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329" r:id="rId2"/>
    <p:sldId id="330" r:id="rId3"/>
    <p:sldId id="331" r:id="rId4"/>
    <p:sldId id="334" r:id="rId5"/>
    <p:sldId id="332" r:id="rId6"/>
    <p:sldId id="333" r:id="rId7"/>
    <p:sldId id="335" r:id="rId8"/>
    <p:sldId id="336" r:id="rId9"/>
    <p:sldId id="337" r:id="rId10"/>
    <p:sldId id="338" r:id="rId11"/>
    <p:sldId id="339" r:id="rId12"/>
    <p:sldId id="340" r:id="rId13"/>
    <p:sldId id="342" r:id="rId14"/>
    <p:sldId id="353" r:id="rId15"/>
    <p:sldId id="343" r:id="rId16"/>
    <p:sldId id="344" r:id="rId17"/>
    <p:sldId id="345" r:id="rId18"/>
    <p:sldId id="346" r:id="rId19"/>
    <p:sldId id="347" r:id="rId20"/>
    <p:sldId id="348" r:id="rId21"/>
    <p:sldId id="349" r:id="rId22"/>
    <p:sldId id="350" r:id="rId23"/>
    <p:sldId id="351" r:id="rId24"/>
    <p:sldId id="352" r:id="rId25"/>
    <p:sldId id="354" r:id="rId26"/>
    <p:sldId id="355" r:id="rId27"/>
    <p:sldId id="356" r:id="rId28"/>
    <p:sldId id="357" r:id="rId29"/>
    <p:sldId id="358" r:id="rId30"/>
    <p:sldId id="359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ufti Nurfahmi" initials="LN" lastIdx="1" clrIdx="0">
    <p:extLst>
      <p:ext uri="{19B8F6BF-5375-455C-9EA6-DF929625EA0E}">
        <p15:presenceInfo xmlns:p15="http://schemas.microsoft.com/office/powerpoint/2012/main" userId="7567ae3e089a9ed8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7748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66" d="100"/>
          <a:sy n="66" d="100"/>
        </p:scale>
        <p:origin x="1674" y="106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84" d="100"/>
          <a:sy n="84" d="100"/>
        </p:scale>
        <p:origin x="2976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0859F457-06C8-45B7-8419-18A60A445A8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3B8C07E-E0D9-40F5-8C3C-AD256F7C4AE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1B14A4-BD6B-4E94-9A8A-0312792D7B70}" type="datetimeFigureOut">
              <a:rPr lang="en-US" smtClean="0"/>
              <a:t>10/21/2022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D9144CE-F85F-4A57-9020-285DDD35816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2C93ADC-B31E-4FA4-9BA4-BBDD9AF9F46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08828F8-9D9B-4AF0-BF3A-4F03F486122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884566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42456D5-EE3F-4210-877C-6E46220FEA11}" type="datetimeFigureOut">
              <a:rPr lang="en-US" smtClean="0"/>
              <a:t>10/21/2022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F59D1EF-9F41-437D-ABEF-B2F918B0D8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357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886131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88C0304-B02E-474B-B973-4CF0A55576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3F5274-8C7D-476D-92B6-609238F1597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3991B5-BD49-4EDD-99E9-22E15AC8148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E02C2C-4C2F-49D0-AA97-6067F905ADB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DFDCB7D-3AFC-461F-BAD7-10E92ED171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238EE14-470B-4A03-8135-59FA288267B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4242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roup 200">
            <a:extLst>
              <a:ext uri="{FF2B5EF4-FFF2-40B4-BE49-F238E27FC236}">
                <a16:creationId xmlns:a16="http://schemas.microsoft.com/office/drawing/2014/main" id="{09473888-CE2B-D7FA-6A39-1CABAFA5E274}"/>
              </a:ext>
            </a:extLst>
          </p:cNvPr>
          <p:cNvGrpSpPr/>
          <p:nvPr/>
        </p:nvGrpSpPr>
        <p:grpSpPr>
          <a:xfrm>
            <a:off x="5167268" y="3463936"/>
            <a:ext cx="550853" cy="370784"/>
            <a:chOff x="5167268" y="3463936"/>
            <a:chExt cx="550853" cy="370784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E269E2-6BE4-E19B-19DB-BA7D2C94D626}"/>
                </a:ext>
              </a:extLst>
            </p:cNvPr>
            <p:cNvSpPr/>
            <p:nvPr/>
          </p:nvSpPr>
          <p:spPr>
            <a:xfrm>
              <a:off x="5167268" y="3463936"/>
              <a:ext cx="413202" cy="370784"/>
            </a:xfrm>
            <a:custGeom>
              <a:avLst/>
              <a:gdLst>
                <a:gd name="connsiteX0" fmla="*/ 359609 w 413202"/>
                <a:gd name="connsiteY0" fmla="*/ 0 h 370784"/>
                <a:gd name="connsiteX1" fmla="*/ 357801 w 413202"/>
                <a:gd name="connsiteY1" fmla="*/ 0 h 370784"/>
                <a:gd name="connsiteX2" fmla="*/ 55613 w 413202"/>
                <a:gd name="connsiteY2" fmla="*/ 43723 h 370784"/>
                <a:gd name="connsiteX3" fmla="*/ 13 w 413202"/>
                <a:gd name="connsiteY3" fmla="*/ 100356 h 370784"/>
                <a:gd name="connsiteX4" fmla="*/ 13 w 413202"/>
                <a:gd name="connsiteY4" fmla="*/ 187802 h 370784"/>
                <a:gd name="connsiteX5" fmla="*/ 43047 w 413202"/>
                <a:gd name="connsiteY5" fmla="*/ 243145 h 370784"/>
                <a:gd name="connsiteX6" fmla="*/ 43047 w 413202"/>
                <a:gd name="connsiteY6" fmla="*/ 336357 h 370784"/>
                <a:gd name="connsiteX7" fmla="*/ 77475 w 413202"/>
                <a:gd name="connsiteY7" fmla="*/ 370785 h 370784"/>
                <a:gd name="connsiteX8" fmla="*/ 111902 w 413202"/>
                <a:gd name="connsiteY8" fmla="*/ 336357 h 370784"/>
                <a:gd name="connsiteX9" fmla="*/ 111902 w 413202"/>
                <a:gd name="connsiteY9" fmla="*/ 252526 h 370784"/>
                <a:gd name="connsiteX10" fmla="*/ 357715 w 413202"/>
                <a:gd name="connsiteY10" fmla="*/ 286954 h 370784"/>
                <a:gd name="connsiteX11" fmla="*/ 359522 w 413202"/>
                <a:gd name="connsiteY11" fmla="*/ 286954 h 370784"/>
                <a:gd name="connsiteX12" fmla="*/ 413189 w 413202"/>
                <a:gd name="connsiteY12" fmla="*/ 232692 h 370784"/>
                <a:gd name="connsiteX13" fmla="*/ 413143 w 413202"/>
                <a:gd name="connsiteY13" fmla="*/ 230751 h 370784"/>
                <a:gd name="connsiteX14" fmla="*/ 413143 w 413202"/>
                <a:gd name="connsiteY14" fmla="*/ 56461 h 370784"/>
                <a:gd name="connsiteX15" fmla="*/ 361734 w 413202"/>
                <a:gd name="connsiteY15" fmla="*/ 57 h 370784"/>
                <a:gd name="connsiteX16" fmla="*/ 359609 w 413202"/>
                <a:gd name="connsiteY16" fmla="*/ 0 h 370784"/>
                <a:gd name="connsiteX17" fmla="*/ 86082 w 413202"/>
                <a:gd name="connsiteY17" fmla="*/ 250116 h 370784"/>
                <a:gd name="connsiteX18" fmla="*/ 86082 w 413202"/>
                <a:gd name="connsiteY18" fmla="*/ 336185 h 370784"/>
                <a:gd name="connsiteX19" fmla="*/ 77475 w 413202"/>
                <a:gd name="connsiteY19" fmla="*/ 344792 h 370784"/>
                <a:gd name="connsiteX20" fmla="*/ 68868 w 413202"/>
                <a:gd name="connsiteY20" fmla="*/ 336185 h 370784"/>
                <a:gd name="connsiteX21" fmla="*/ 68868 w 413202"/>
                <a:gd name="connsiteY21" fmla="*/ 246501 h 370784"/>
                <a:gd name="connsiteX22" fmla="*/ 86082 w 413202"/>
                <a:gd name="connsiteY22" fmla="*/ 248911 h 370784"/>
                <a:gd name="connsiteX23" fmla="*/ 86082 w 413202"/>
                <a:gd name="connsiteY23" fmla="*/ 250116 h 370784"/>
                <a:gd name="connsiteX24" fmla="*/ 387323 w 413202"/>
                <a:gd name="connsiteY24" fmla="*/ 230751 h 370784"/>
                <a:gd name="connsiteX25" fmla="*/ 360944 w 413202"/>
                <a:gd name="connsiteY25" fmla="*/ 261526 h 370784"/>
                <a:gd name="connsiteX26" fmla="*/ 360383 w 413202"/>
                <a:gd name="connsiteY26" fmla="*/ 261563 h 370784"/>
                <a:gd name="connsiteX27" fmla="*/ 56904 w 413202"/>
                <a:gd name="connsiteY27" fmla="*/ 218529 h 370784"/>
                <a:gd name="connsiteX28" fmla="*/ 55097 w 413202"/>
                <a:gd name="connsiteY28" fmla="*/ 218529 h 370784"/>
                <a:gd name="connsiteX29" fmla="*/ 25805 w 413202"/>
                <a:gd name="connsiteY29" fmla="*/ 188950 h 370784"/>
                <a:gd name="connsiteX30" fmla="*/ 25833 w 413202"/>
                <a:gd name="connsiteY30" fmla="*/ 187802 h 370784"/>
                <a:gd name="connsiteX31" fmla="*/ 25833 w 413202"/>
                <a:gd name="connsiteY31" fmla="*/ 100356 h 370784"/>
                <a:gd name="connsiteX32" fmla="*/ 56646 w 413202"/>
                <a:gd name="connsiteY32" fmla="*/ 69544 h 370784"/>
                <a:gd name="connsiteX33" fmla="*/ 58453 w 413202"/>
                <a:gd name="connsiteY33" fmla="*/ 69544 h 370784"/>
                <a:gd name="connsiteX34" fmla="*/ 360383 w 413202"/>
                <a:gd name="connsiteY34" fmla="*/ 25993 h 370784"/>
                <a:gd name="connsiteX35" fmla="*/ 387335 w 413202"/>
                <a:gd name="connsiteY35" fmla="*/ 56267 h 370784"/>
                <a:gd name="connsiteX36" fmla="*/ 387323 w 413202"/>
                <a:gd name="connsiteY36" fmla="*/ 56461 h 37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3202" h="370784">
                  <a:moveTo>
                    <a:pt x="359609" y="0"/>
                  </a:moveTo>
                  <a:lnTo>
                    <a:pt x="357801" y="0"/>
                  </a:lnTo>
                  <a:lnTo>
                    <a:pt x="55613" y="43723"/>
                  </a:lnTo>
                  <a:cubicBezTo>
                    <a:pt x="24759" y="44332"/>
                    <a:pt x="53" y="69496"/>
                    <a:pt x="13" y="100356"/>
                  </a:cubicBezTo>
                  <a:lnTo>
                    <a:pt x="13" y="187802"/>
                  </a:lnTo>
                  <a:cubicBezTo>
                    <a:pt x="-545" y="214108"/>
                    <a:pt x="17414" y="237204"/>
                    <a:pt x="43047" y="243145"/>
                  </a:cubicBezTo>
                  <a:lnTo>
                    <a:pt x="43047" y="336357"/>
                  </a:lnTo>
                  <a:cubicBezTo>
                    <a:pt x="43047" y="355371"/>
                    <a:pt x="58461" y="370785"/>
                    <a:pt x="77475" y="370785"/>
                  </a:cubicBezTo>
                  <a:cubicBezTo>
                    <a:pt x="96488" y="370785"/>
                    <a:pt x="111902" y="355371"/>
                    <a:pt x="111902" y="336357"/>
                  </a:cubicBezTo>
                  <a:lnTo>
                    <a:pt x="111902" y="252526"/>
                  </a:lnTo>
                  <a:lnTo>
                    <a:pt x="357715" y="286954"/>
                  </a:lnTo>
                  <a:lnTo>
                    <a:pt x="359522" y="286954"/>
                  </a:lnTo>
                  <a:cubicBezTo>
                    <a:pt x="389326" y="286789"/>
                    <a:pt x="413353" y="262496"/>
                    <a:pt x="413189" y="232692"/>
                  </a:cubicBezTo>
                  <a:cubicBezTo>
                    <a:pt x="413186" y="232044"/>
                    <a:pt x="413170" y="231397"/>
                    <a:pt x="413143" y="230751"/>
                  </a:cubicBezTo>
                  <a:lnTo>
                    <a:pt x="413143" y="56461"/>
                  </a:lnTo>
                  <a:cubicBezTo>
                    <a:pt x="414522" y="26689"/>
                    <a:pt x="391506" y="1436"/>
                    <a:pt x="361734" y="57"/>
                  </a:cubicBezTo>
                  <a:cubicBezTo>
                    <a:pt x="361025" y="24"/>
                    <a:pt x="360317" y="5"/>
                    <a:pt x="359609" y="0"/>
                  </a:cubicBezTo>
                  <a:close/>
                  <a:moveTo>
                    <a:pt x="86082" y="250116"/>
                  </a:moveTo>
                  <a:lnTo>
                    <a:pt x="86082" y="336185"/>
                  </a:lnTo>
                  <a:cubicBezTo>
                    <a:pt x="86082" y="340939"/>
                    <a:pt x="82228" y="344792"/>
                    <a:pt x="77475" y="344792"/>
                  </a:cubicBezTo>
                  <a:cubicBezTo>
                    <a:pt x="72721" y="344792"/>
                    <a:pt x="68868" y="340939"/>
                    <a:pt x="68868" y="336185"/>
                  </a:cubicBezTo>
                  <a:lnTo>
                    <a:pt x="68868" y="246501"/>
                  </a:lnTo>
                  <a:lnTo>
                    <a:pt x="86082" y="248911"/>
                  </a:lnTo>
                  <a:cubicBezTo>
                    <a:pt x="86082" y="248911"/>
                    <a:pt x="86082" y="249686"/>
                    <a:pt x="86082" y="250116"/>
                  </a:cubicBezTo>
                  <a:close/>
                  <a:moveTo>
                    <a:pt x="387323" y="230751"/>
                  </a:moveTo>
                  <a:cubicBezTo>
                    <a:pt x="388537" y="246533"/>
                    <a:pt x="376727" y="260312"/>
                    <a:pt x="360944" y="261526"/>
                  </a:cubicBezTo>
                  <a:cubicBezTo>
                    <a:pt x="360758" y="261540"/>
                    <a:pt x="360571" y="261553"/>
                    <a:pt x="360383" y="261563"/>
                  </a:cubicBezTo>
                  <a:lnTo>
                    <a:pt x="56904" y="218529"/>
                  </a:lnTo>
                  <a:lnTo>
                    <a:pt x="55097" y="218529"/>
                  </a:lnTo>
                  <a:cubicBezTo>
                    <a:pt x="38840" y="218450"/>
                    <a:pt x="25726" y="205206"/>
                    <a:pt x="25805" y="188950"/>
                  </a:cubicBezTo>
                  <a:cubicBezTo>
                    <a:pt x="25807" y="188568"/>
                    <a:pt x="25817" y="188185"/>
                    <a:pt x="25833" y="187802"/>
                  </a:cubicBezTo>
                  <a:lnTo>
                    <a:pt x="25833" y="100356"/>
                  </a:lnTo>
                  <a:cubicBezTo>
                    <a:pt x="25833" y="83339"/>
                    <a:pt x="39629" y="69544"/>
                    <a:pt x="56646" y="69544"/>
                  </a:cubicBezTo>
                  <a:lnTo>
                    <a:pt x="58453" y="69544"/>
                  </a:lnTo>
                  <a:lnTo>
                    <a:pt x="360383" y="25993"/>
                  </a:lnTo>
                  <a:cubicBezTo>
                    <a:pt x="376185" y="26910"/>
                    <a:pt x="388252" y="40464"/>
                    <a:pt x="387335" y="56267"/>
                  </a:cubicBezTo>
                  <a:cubicBezTo>
                    <a:pt x="387330" y="56331"/>
                    <a:pt x="387327" y="56397"/>
                    <a:pt x="387323" y="5646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4BC9479-451A-264B-7696-41B5E20FB75E}"/>
                </a:ext>
              </a:extLst>
            </p:cNvPr>
            <p:cNvSpPr/>
            <p:nvPr/>
          </p:nvSpPr>
          <p:spPr>
            <a:xfrm>
              <a:off x="5606232" y="3597860"/>
              <a:ext cx="111889" cy="25820"/>
            </a:xfrm>
            <a:custGeom>
              <a:avLst/>
              <a:gdLst>
                <a:gd name="connsiteX0" fmla="*/ 98979 w 111889"/>
                <a:gd name="connsiteY0" fmla="*/ 0 h 25820"/>
                <a:gd name="connsiteX1" fmla="*/ 12910 w 111889"/>
                <a:gd name="connsiteY1" fmla="*/ 0 h 25820"/>
                <a:gd name="connsiteX2" fmla="*/ 0 w 111889"/>
                <a:gd name="connsiteY2" fmla="*/ 12910 h 25820"/>
                <a:gd name="connsiteX3" fmla="*/ 12910 w 111889"/>
                <a:gd name="connsiteY3" fmla="*/ 25821 h 25820"/>
                <a:gd name="connsiteX4" fmla="*/ 98979 w 111889"/>
                <a:gd name="connsiteY4" fmla="*/ 25821 h 25820"/>
                <a:gd name="connsiteX5" fmla="*/ 111890 w 111889"/>
                <a:gd name="connsiteY5" fmla="*/ 12910 h 25820"/>
                <a:gd name="connsiteX6" fmla="*/ 98979 w 111889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89" h="25820">
                  <a:moveTo>
                    <a:pt x="98979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98979" y="25821"/>
                  </a:lnTo>
                  <a:cubicBezTo>
                    <a:pt x="106109" y="25821"/>
                    <a:pt x="111890" y="20040"/>
                    <a:pt x="111890" y="12910"/>
                  </a:cubicBezTo>
                  <a:cubicBezTo>
                    <a:pt x="111890" y="5780"/>
                    <a:pt x="106109" y="0"/>
                    <a:pt x="98979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73B40B4-C3B9-3840-FE7E-BB3F9443046A}"/>
                </a:ext>
              </a:extLst>
            </p:cNvPr>
            <p:cNvSpPr/>
            <p:nvPr/>
          </p:nvSpPr>
          <p:spPr>
            <a:xfrm>
              <a:off x="5604457" y="3464220"/>
              <a:ext cx="112665" cy="69260"/>
            </a:xfrm>
            <a:custGeom>
              <a:avLst/>
              <a:gdLst>
                <a:gd name="connsiteX0" fmla="*/ 12878 w 112665"/>
                <a:gd name="connsiteY0" fmla="*/ 69260 h 69260"/>
                <a:gd name="connsiteX1" fmla="*/ 18645 w 112665"/>
                <a:gd name="connsiteY1" fmla="*/ 67883 h 69260"/>
                <a:gd name="connsiteX2" fmla="*/ 106091 w 112665"/>
                <a:gd name="connsiteY2" fmla="*/ 24160 h 69260"/>
                <a:gd name="connsiteX3" fmla="*/ 111001 w 112665"/>
                <a:gd name="connsiteY3" fmla="*/ 6575 h 69260"/>
                <a:gd name="connsiteX4" fmla="*/ 94557 w 112665"/>
                <a:gd name="connsiteY4" fmla="*/ 1094 h 69260"/>
                <a:gd name="connsiteX5" fmla="*/ 7111 w 112665"/>
                <a:gd name="connsiteY5" fmla="*/ 44817 h 69260"/>
                <a:gd name="connsiteX6" fmla="*/ 1380 w 112665"/>
                <a:gd name="connsiteY6" fmla="*/ 62152 h 69260"/>
                <a:gd name="connsiteX7" fmla="*/ 12878 w 112665"/>
                <a:gd name="connsiteY7" fmla="*/ 69260 h 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665" h="69260">
                  <a:moveTo>
                    <a:pt x="12878" y="69260"/>
                  </a:moveTo>
                  <a:cubicBezTo>
                    <a:pt x="14881" y="69255"/>
                    <a:pt x="16855" y="68783"/>
                    <a:pt x="18645" y="67883"/>
                  </a:cubicBezTo>
                  <a:lnTo>
                    <a:pt x="106091" y="24160"/>
                  </a:lnTo>
                  <a:cubicBezTo>
                    <a:pt x="112302" y="20660"/>
                    <a:pt x="114501" y="12787"/>
                    <a:pt x="111001" y="6575"/>
                  </a:cubicBezTo>
                  <a:cubicBezTo>
                    <a:pt x="107743" y="793"/>
                    <a:pt x="100633" y="-1577"/>
                    <a:pt x="94557" y="1094"/>
                  </a:cubicBezTo>
                  <a:lnTo>
                    <a:pt x="7111" y="44817"/>
                  </a:lnTo>
                  <a:cubicBezTo>
                    <a:pt x="741" y="48021"/>
                    <a:pt x="-1824" y="55782"/>
                    <a:pt x="1380" y="62152"/>
                  </a:cubicBezTo>
                  <a:cubicBezTo>
                    <a:pt x="3566" y="66499"/>
                    <a:pt x="8012" y="69247"/>
                    <a:pt x="12878" y="6926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3A9D2BE-DCC9-7C28-7E61-74C73C5D3569}"/>
                </a:ext>
              </a:extLst>
            </p:cNvPr>
            <p:cNvSpPr/>
            <p:nvPr/>
          </p:nvSpPr>
          <p:spPr>
            <a:xfrm>
              <a:off x="5605338" y="3682834"/>
              <a:ext cx="112128" cy="68979"/>
            </a:xfrm>
            <a:custGeom>
              <a:avLst/>
              <a:gdLst>
                <a:gd name="connsiteX0" fmla="*/ 105210 w 112128"/>
                <a:gd name="connsiteY0" fmla="*/ 44818 h 68979"/>
                <a:gd name="connsiteX1" fmla="*/ 18108 w 112128"/>
                <a:gd name="connsiteY1" fmla="*/ 1095 h 68979"/>
                <a:gd name="connsiteX2" fmla="*/ 1094 w 112128"/>
                <a:gd name="connsiteY2" fmla="*/ 7718 h 68979"/>
                <a:gd name="connsiteX3" fmla="*/ 6575 w 112128"/>
                <a:gd name="connsiteY3" fmla="*/ 24161 h 68979"/>
                <a:gd name="connsiteX4" fmla="*/ 94021 w 112128"/>
                <a:gd name="connsiteY4" fmla="*/ 67884 h 68979"/>
                <a:gd name="connsiteX5" fmla="*/ 111035 w 112128"/>
                <a:gd name="connsiteY5" fmla="*/ 61261 h 68979"/>
                <a:gd name="connsiteX6" fmla="*/ 105554 w 112128"/>
                <a:gd name="connsiteY6" fmla="*/ 44818 h 6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128" h="68979">
                  <a:moveTo>
                    <a:pt x="105210" y="44818"/>
                  </a:moveTo>
                  <a:lnTo>
                    <a:pt x="18108" y="1095"/>
                  </a:lnTo>
                  <a:cubicBezTo>
                    <a:pt x="11580" y="-1775"/>
                    <a:pt x="3963" y="1190"/>
                    <a:pt x="1094" y="7718"/>
                  </a:cubicBezTo>
                  <a:cubicBezTo>
                    <a:pt x="-1577" y="13794"/>
                    <a:pt x="793" y="20904"/>
                    <a:pt x="6575" y="24161"/>
                  </a:cubicBezTo>
                  <a:lnTo>
                    <a:pt x="94021" y="67884"/>
                  </a:lnTo>
                  <a:cubicBezTo>
                    <a:pt x="100548" y="70754"/>
                    <a:pt x="108165" y="67789"/>
                    <a:pt x="111035" y="61261"/>
                  </a:cubicBezTo>
                  <a:cubicBezTo>
                    <a:pt x="113705" y="55186"/>
                    <a:pt x="111336" y="48076"/>
                    <a:pt x="105554" y="4481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ED16B37D-FEAC-7644-B8CB-EF895A9D3B78}"/>
              </a:ext>
            </a:extLst>
          </p:cNvPr>
          <p:cNvGrpSpPr/>
          <p:nvPr/>
        </p:nvGrpSpPr>
        <p:grpSpPr>
          <a:xfrm>
            <a:off x="9899418" y="5688236"/>
            <a:ext cx="516413" cy="549886"/>
            <a:chOff x="9899418" y="5688236"/>
            <a:chExt cx="516413" cy="54988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12C04E9-77DF-15F7-0D9B-AF9886A21200}"/>
                </a:ext>
              </a:extLst>
            </p:cNvPr>
            <p:cNvSpPr/>
            <p:nvPr/>
          </p:nvSpPr>
          <p:spPr>
            <a:xfrm>
              <a:off x="9899418" y="5688236"/>
              <a:ext cx="516413" cy="549886"/>
            </a:xfrm>
            <a:custGeom>
              <a:avLst/>
              <a:gdLst>
                <a:gd name="connsiteX0" fmla="*/ 452722 w 516413"/>
                <a:gd name="connsiteY0" fmla="*/ 197003 h 549886"/>
                <a:gd name="connsiteX1" fmla="*/ 352883 w 516413"/>
                <a:gd name="connsiteY1" fmla="*/ 197003 h 549886"/>
                <a:gd name="connsiteX2" fmla="*/ 370096 w 516413"/>
                <a:gd name="connsiteY2" fmla="*/ 163867 h 549886"/>
                <a:gd name="connsiteX3" fmla="*/ 370957 w 516413"/>
                <a:gd name="connsiteY3" fmla="*/ 162576 h 549886"/>
                <a:gd name="connsiteX4" fmla="*/ 300081 w 516413"/>
                <a:gd name="connsiteY4" fmla="*/ 7607 h 549886"/>
                <a:gd name="connsiteX5" fmla="*/ 145112 w 516413"/>
                <a:gd name="connsiteY5" fmla="*/ 78482 h 549886"/>
                <a:gd name="connsiteX6" fmla="*/ 145112 w 516413"/>
                <a:gd name="connsiteY6" fmla="*/ 162576 h 549886"/>
                <a:gd name="connsiteX7" fmla="*/ 145715 w 516413"/>
                <a:gd name="connsiteY7" fmla="*/ 163867 h 549886"/>
                <a:gd name="connsiteX8" fmla="*/ 162928 w 516413"/>
                <a:gd name="connsiteY8" fmla="*/ 197003 h 549886"/>
                <a:gd name="connsiteX9" fmla="*/ 57838 w 516413"/>
                <a:gd name="connsiteY9" fmla="*/ 197003 h 549886"/>
                <a:gd name="connsiteX10" fmla="*/ 0 w 516413"/>
                <a:gd name="connsiteY10" fmla="*/ 254842 h 549886"/>
                <a:gd name="connsiteX11" fmla="*/ 0 w 516413"/>
                <a:gd name="connsiteY11" fmla="*/ 492048 h 549886"/>
                <a:gd name="connsiteX12" fmla="*/ 57838 w 516413"/>
                <a:gd name="connsiteY12" fmla="*/ 549886 h 549886"/>
                <a:gd name="connsiteX13" fmla="*/ 446612 w 516413"/>
                <a:gd name="connsiteY13" fmla="*/ 549886 h 549886"/>
                <a:gd name="connsiteX14" fmla="*/ 516413 w 516413"/>
                <a:gd name="connsiteY14" fmla="*/ 480084 h 549886"/>
                <a:gd name="connsiteX15" fmla="*/ 516413 w 516413"/>
                <a:gd name="connsiteY15" fmla="*/ 260694 h 549886"/>
                <a:gd name="connsiteX16" fmla="*/ 452722 w 516413"/>
                <a:gd name="connsiteY16" fmla="*/ 197003 h 549886"/>
                <a:gd name="connsiteX17" fmla="*/ 452722 w 516413"/>
                <a:gd name="connsiteY17" fmla="*/ 222824 h 549886"/>
                <a:gd name="connsiteX18" fmla="*/ 490593 w 516413"/>
                <a:gd name="connsiteY18" fmla="*/ 260694 h 549886"/>
                <a:gd name="connsiteX19" fmla="*/ 490593 w 516413"/>
                <a:gd name="connsiteY19" fmla="*/ 377748 h 549886"/>
                <a:gd name="connsiteX20" fmla="*/ 333603 w 516413"/>
                <a:gd name="connsiteY20" fmla="*/ 233411 h 549886"/>
                <a:gd name="connsiteX21" fmla="*/ 339198 w 516413"/>
                <a:gd name="connsiteY21" fmla="*/ 222824 h 549886"/>
                <a:gd name="connsiteX22" fmla="*/ 258207 w 516413"/>
                <a:gd name="connsiteY22" fmla="*/ 25382 h 549886"/>
                <a:gd name="connsiteX23" fmla="*/ 352764 w 516413"/>
                <a:gd name="connsiteY23" fmla="*/ 120177 h 549886"/>
                <a:gd name="connsiteX24" fmla="*/ 347030 w 516413"/>
                <a:gd name="connsiteY24" fmla="*/ 152506 h 549886"/>
                <a:gd name="connsiteX25" fmla="*/ 269051 w 516413"/>
                <a:gd name="connsiteY25" fmla="*/ 300286 h 549886"/>
                <a:gd name="connsiteX26" fmla="*/ 256571 w 516413"/>
                <a:gd name="connsiteY26" fmla="*/ 307688 h 549886"/>
                <a:gd name="connsiteX27" fmla="*/ 246157 w 516413"/>
                <a:gd name="connsiteY27" fmla="*/ 302782 h 549886"/>
                <a:gd name="connsiteX28" fmla="*/ 243145 w 516413"/>
                <a:gd name="connsiteY28" fmla="*/ 298565 h 549886"/>
                <a:gd name="connsiteX29" fmla="*/ 197958 w 516413"/>
                <a:gd name="connsiteY29" fmla="*/ 209656 h 549886"/>
                <a:gd name="connsiteX30" fmla="*/ 192880 w 516413"/>
                <a:gd name="connsiteY30" fmla="*/ 199758 h 549886"/>
                <a:gd name="connsiteX31" fmla="*/ 169039 w 516413"/>
                <a:gd name="connsiteY31" fmla="*/ 152850 h 549886"/>
                <a:gd name="connsiteX32" fmla="*/ 225062 w 516413"/>
                <a:gd name="connsiteY32" fmla="*/ 31242 h 549886"/>
                <a:gd name="connsiteX33" fmla="*/ 258207 w 516413"/>
                <a:gd name="connsiteY33" fmla="*/ 25382 h 549886"/>
                <a:gd name="connsiteX34" fmla="*/ 25821 w 516413"/>
                <a:gd name="connsiteY34" fmla="*/ 492048 h 549886"/>
                <a:gd name="connsiteX35" fmla="*/ 25821 w 516413"/>
                <a:gd name="connsiteY35" fmla="*/ 273433 h 549886"/>
                <a:gd name="connsiteX36" fmla="*/ 157248 w 516413"/>
                <a:gd name="connsiteY36" fmla="*/ 313541 h 549886"/>
                <a:gd name="connsiteX37" fmla="*/ 272236 w 516413"/>
                <a:gd name="connsiteY37" fmla="*/ 524065 h 549886"/>
                <a:gd name="connsiteX38" fmla="*/ 57838 w 516413"/>
                <a:gd name="connsiteY38" fmla="*/ 524065 h 549886"/>
                <a:gd name="connsiteX39" fmla="*/ 25821 w 516413"/>
                <a:gd name="connsiteY39" fmla="*/ 492048 h 549886"/>
                <a:gd name="connsiteX40" fmla="*/ 446612 w 516413"/>
                <a:gd name="connsiteY40" fmla="*/ 524065 h 549886"/>
                <a:gd name="connsiteX41" fmla="*/ 297971 w 516413"/>
                <a:gd name="connsiteY41" fmla="*/ 524065 h 549886"/>
                <a:gd name="connsiteX42" fmla="*/ 26681 w 516413"/>
                <a:gd name="connsiteY42" fmla="*/ 247612 h 549886"/>
                <a:gd name="connsiteX43" fmla="*/ 57838 w 516413"/>
                <a:gd name="connsiteY43" fmla="*/ 222824 h 549886"/>
                <a:gd name="connsiteX44" fmla="*/ 175667 w 516413"/>
                <a:gd name="connsiteY44" fmla="*/ 222824 h 549886"/>
                <a:gd name="connsiteX45" fmla="*/ 220078 w 516413"/>
                <a:gd name="connsiteY45" fmla="*/ 310184 h 549886"/>
                <a:gd name="connsiteX46" fmla="*/ 227566 w 516413"/>
                <a:gd name="connsiteY46" fmla="*/ 320598 h 549886"/>
                <a:gd name="connsiteX47" fmla="*/ 283633 w 516413"/>
                <a:gd name="connsiteY47" fmla="*/ 322874 h 549886"/>
                <a:gd name="connsiteX48" fmla="*/ 290483 w 516413"/>
                <a:gd name="connsiteY48" fmla="*/ 314574 h 549886"/>
                <a:gd name="connsiteX49" fmla="*/ 321123 w 516413"/>
                <a:gd name="connsiteY49" fmla="*/ 257080 h 549886"/>
                <a:gd name="connsiteX50" fmla="*/ 490593 w 516413"/>
                <a:gd name="connsiteY50" fmla="*/ 413036 h 549886"/>
                <a:gd name="connsiteX51" fmla="*/ 490593 w 516413"/>
                <a:gd name="connsiteY51" fmla="*/ 413036 h 549886"/>
                <a:gd name="connsiteX52" fmla="*/ 490593 w 516413"/>
                <a:gd name="connsiteY52" fmla="*/ 479998 h 549886"/>
                <a:gd name="connsiteX53" fmla="*/ 446698 w 516413"/>
                <a:gd name="connsiteY53" fmla="*/ 524065 h 549886"/>
                <a:gd name="connsiteX54" fmla="*/ 446612 w 516413"/>
                <a:gd name="connsiteY54" fmla="*/ 524065 h 54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16413" h="549886">
                  <a:moveTo>
                    <a:pt x="452722" y="197003"/>
                  </a:moveTo>
                  <a:lnTo>
                    <a:pt x="352883" y="197003"/>
                  </a:lnTo>
                  <a:lnTo>
                    <a:pt x="370096" y="163867"/>
                  </a:lnTo>
                  <a:cubicBezTo>
                    <a:pt x="370409" y="163454"/>
                    <a:pt x="370696" y="163023"/>
                    <a:pt x="370957" y="162576"/>
                  </a:cubicBezTo>
                  <a:cubicBezTo>
                    <a:pt x="394178" y="100210"/>
                    <a:pt x="362446" y="30829"/>
                    <a:pt x="300081" y="7607"/>
                  </a:cubicBezTo>
                  <a:cubicBezTo>
                    <a:pt x="237716" y="-15615"/>
                    <a:pt x="168334" y="16117"/>
                    <a:pt x="145112" y="78482"/>
                  </a:cubicBezTo>
                  <a:cubicBezTo>
                    <a:pt x="135014" y="105604"/>
                    <a:pt x="135014" y="135455"/>
                    <a:pt x="145112" y="162576"/>
                  </a:cubicBezTo>
                  <a:lnTo>
                    <a:pt x="145715" y="163867"/>
                  </a:lnTo>
                  <a:lnTo>
                    <a:pt x="162928" y="197003"/>
                  </a:lnTo>
                  <a:lnTo>
                    <a:pt x="57838" y="197003"/>
                  </a:lnTo>
                  <a:cubicBezTo>
                    <a:pt x="25915" y="197051"/>
                    <a:pt x="47" y="222918"/>
                    <a:pt x="0" y="254842"/>
                  </a:cubicBezTo>
                  <a:lnTo>
                    <a:pt x="0" y="492048"/>
                  </a:lnTo>
                  <a:cubicBezTo>
                    <a:pt x="47" y="523972"/>
                    <a:pt x="25915" y="549839"/>
                    <a:pt x="57838" y="549886"/>
                  </a:cubicBezTo>
                  <a:lnTo>
                    <a:pt x="446612" y="549886"/>
                  </a:lnTo>
                  <a:cubicBezTo>
                    <a:pt x="485142" y="549839"/>
                    <a:pt x="516366" y="518615"/>
                    <a:pt x="516413" y="480084"/>
                  </a:cubicBezTo>
                  <a:lnTo>
                    <a:pt x="516413" y="260694"/>
                  </a:lnTo>
                  <a:cubicBezTo>
                    <a:pt x="516366" y="225539"/>
                    <a:pt x="487878" y="197051"/>
                    <a:pt x="452722" y="197003"/>
                  </a:cubicBezTo>
                  <a:close/>
                  <a:moveTo>
                    <a:pt x="452722" y="222824"/>
                  </a:moveTo>
                  <a:cubicBezTo>
                    <a:pt x="473638" y="222824"/>
                    <a:pt x="490593" y="239779"/>
                    <a:pt x="490593" y="260694"/>
                  </a:cubicBezTo>
                  <a:lnTo>
                    <a:pt x="490593" y="377748"/>
                  </a:lnTo>
                  <a:lnTo>
                    <a:pt x="333603" y="233411"/>
                  </a:lnTo>
                  <a:lnTo>
                    <a:pt x="339198" y="222824"/>
                  </a:lnTo>
                  <a:close/>
                  <a:moveTo>
                    <a:pt x="258207" y="25382"/>
                  </a:moveTo>
                  <a:cubicBezTo>
                    <a:pt x="310494" y="25448"/>
                    <a:pt x="352829" y="67889"/>
                    <a:pt x="352764" y="120177"/>
                  </a:cubicBezTo>
                  <a:cubicBezTo>
                    <a:pt x="352750" y="131205"/>
                    <a:pt x="350809" y="142146"/>
                    <a:pt x="347030" y="152506"/>
                  </a:cubicBezTo>
                  <a:cubicBezTo>
                    <a:pt x="316734" y="210086"/>
                    <a:pt x="271117" y="296585"/>
                    <a:pt x="269051" y="300286"/>
                  </a:cubicBezTo>
                  <a:cubicBezTo>
                    <a:pt x="266432" y="304726"/>
                    <a:pt x="261724" y="307519"/>
                    <a:pt x="256571" y="307688"/>
                  </a:cubicBezTo>
                  <a:cubicBezTo>
                    <a:pt x="252597" y="307460"/>
                    <a:pt x="248864" y="305702"/>
                    <a:pt x="246157" y="302782"/>
                  </a:cubicBezTo>
                  <a:cubicBezTo>
                    <a:pt x="245469" y="302008"/>
                    <a:pt x="243489" y="299253"/>
                    <a:pt x="243145" y="298565"/>
                  </a:cubicBezTo>
                  <a:lnTo>
                    <a:pt x="197958" y="209656"/>
                  </a:lnTo>
                  <a:cubicBezTo>
                    <a:pt x="197860" y="205756"/>
                    <a:pt x="195990" y="202113"/>
                    <a:pt x="192880" y="199758"/>
                  </a:cubicBezTo>
                  <a:lnTo>
                    <a:pt x="169039" y="152850"/>
                  </a:lnTo>
                  <a:cubicBezTo>
                    <a:pt x="150929" y="103799"/>
                    <a:pt x="176010" y="49353"/>
                    <a:pt x="225062" y="31242"/>
                  </a:cubicBezTo>
                  <a:cubicBezTo>
                    <a:pt x="235671" y="27325"/>
                    <a:pt x="246897" y="25340"/>
                    <a:pt x="258207" y="25382"/>
                  </a:cubicBezTo>
                  <a:close/>
                  <a:moveTo>
                    <a:pt x="25821" y="492048"/>
                  </a:moveTo>
                  <a:lnTo>
                    <a:pt x="25821" y="273433"/>
                  </a:lnTo>
                  <a:cubicBezTo>
                    <a:pt x="72020" y="277114"/>
                    <a:pt x="116865" y="290800"/>
                    <a:pt x="157248" y="313541"/>
                  </a:cubicBezTo>
                  <a:cubicBezTo>
                    <a:pt x="230665" y="356575"/>
                    <a:pt x="269137" y="427324"/>
                    <a:pt x="272236" y="524065"/>
                  </a:cubicBezTo>
                  <a:lnTo>
                    <a:pt x="57838" y="524065"/>
                  </a:lnTo>
                  <a:cubicBezTo>
                    <a:pt x="40155" y="524065"/>
                    <a:pt x="25821" y="509731"/>
                    <a:pt x="25821" y="492048"/>
                  </a:cubicBezTo>
                  <a:close/>
                  <a:moveTo>
                    <a:pt x="446612" y="524065"/>
                  </a:moveTo>
                  <a:lnTo>
                    <a:pt x="297971" y="524065"/>
                  </a:lnTo>
                  <a:cubicBezTo>
                    <a:pt x="290913" y="285396"/>
                    <a:pt x="81765" y="252174"/>
                    <a:pt x="26681" y="247612"/>
                  </a:cubicBezTo>
                  <a:cubicBezTo>
                    <a:pt x="30042" y="233111"/>
                    <a:pt x="42953" y="222840"/>
                    <a:pt x="57838" y="222824"/>
                  </a:cubicBezTo>
                  <a:lnTo>
                    <a:pt x="175667" y="222824"/>
                  </a:lnTo>
                  <a:lnTo>
                    <a:pt x="220078" y="310184"/>
                  </a:lnTo>
                  <a:cubicBezTo>
                    <a:pt x="222196" y="313912"/>
                    <a:pt x="224707" y="317404"/>
                    <a:pt x="227566" y="320598"/>
                  </a:cubicBezTo>
                  <a:cubicBezTo>
                    <a:pt x="242420" y="336709"/>
                    <a:pt x="267522" y="337728"/>
                    <a:pt x="283633" y="322874"/>
                  </a:cubicBezTo>
                  <a:cubicBezTo>
                    <a:pt x="286282" y="320431"/>
                    <a:pt x="288587" y="317639"/>
                    <a:pt x="290483" y="314574"/>
                  </a:cubicBezTo>
                  <a:cubicBezTo>
                    <a:pt x="290483" y="314057"/>
                    <a:pt x="291515" y="312938"/>
                    <a:pt x="321123" y="257080"/>
                  </a:cubicBezTo>
                  <a:lnTo>
                    <a:pt x="490593" y="413036"/>
                  </a:lnTo>
                  <a:lnTo>
                    <a:pt x="490593" y="413036"/>
                  </a:lnTo>
                  <a:lnTo>
                    <a:pt x="490593" y="479998"/>
                  </a:lnTo>
                  <a:cubicBezTo>
                    <a:pt x="490640" y="504288"/>
                    <a:pt x="470988" y="524018"/>
                    <a:pt x="446698" y="524065"/>
                  </a:cubicBezTo>
                  <a:cubicBezTo>
                    <a:pt x="446669" y="524065"/>
                    <a:pt x="446640" y="524065"/>
                    <a:pt x="446612" y="52406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05D9F2F-7036-DBCE-D94C-5D5362C90AA6}"/>
                </a:ext>
              </a:extLst>
            </p:cNvPr>
            <p:cNvSpPr/>
            <p:nvPr/>
          </p:nvSpPr>
          <p:spPr>
            <a:xfrm>
              <a:off x="10094020" y="5738492"/>
              <a:ext cx="127209" cy="127209"/>
            </a:xfrm>
            <a:custGeom>
              <a:avLst/>
              <a:gdLst>
                <a:gd name="connsiteX0" fmla="*/ 63605 w 127209"/>
                <a:gd name="connsiteY0" fmla="*/ 127210 h 127209"/>
                <a:gd name="connsiteX1" fmla="*/ 127210 w 127209"/>
                <a:gd name="connsiteY1" fmla="*/ 63605 h 127209"/>
                <a:gd name="connsiteX2" fmla="*/ 63605 w 127209"/>
                <a:gd name="connsiteY2" fmla="*/ 0 h 127209"/>
                <a:gd name="connsiteX3" fmla="*/ 0 w 127209"/>
                <a:gd name="connsiteY3" fmla="*/ 63605 h 127209"/>
                <a:gd name="connsiteX4" fmla="*/ 63605 w 127209"/>
                <a:gd name="connsiteY4" fmla="*/ 127210 h 127209"/>
                <a:gd name="connsiteX5" fmla="*/ 63605 w 127209"/>
                <a:gd name="connsiteY5" fmla="*/ 26251 h 127209"/>
                <a:gd name="connsiteX6" fmla="*/ 101389 w 127209"/>
                <a:gd name="connsiteY6" fmla="*/ 64035 h 127209"/>
                <a:gd name="connsiteX7" fmla="*/ 63605 w 127209"/>
                <a:gd name="connsiteY7" fmla="*/ 101820 h 127209"/>
                <a:gd name="connsiteX8" fmla="*/ 25821 w 127209"/>
                <a:gd name="connsiteY8" fmla="*/ 64035 h 127209"/>
                <a:gd name="connsiteX9" fmla="*/ 63605 w 127209"/>
                <a:gd name="connsiteY9" fmla="*/ 26251 h 12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209" h="127209">
                  <a:moveTo>
                    <a:pt x="63605" y="127210"/>
                  </a:moveTo>
                  <a:cubicBezTo>
                    <a:pt x="98733" y="127210"/>
                    <a:pt x="127210" y="98733"/>
                    <a:pt x="127210" y="63605"/>
                  </a:cubicBezTo>
                  <a:cubicBezTo>
                    <a:pt x="127210" y="28477"/>
                    <a:pt x="98733" y="0"/>
                    <a:pt x="63605" y="0"/>
                  </a:cubicBezTo>
                  <a:cubicBezTo>
                    <a:pt x="28477" y="0"/>
                    <a:pt x="0" y="28477"/>
                    <a:pt x="0" y="63605"/>
                  </a:cubicBezTo>
                  <a:cubicBezTo>
                    <a:pt x="47" y="98713"/>
                    <a:pt x="28497" y="127163"/>
                    <a:pt x="63605" y="127210"/>
                  </a:cubicBezTo>
                  <a:close/>
                  <a:moveTo>
                    <a:pt x="63605" y="26251"/>
                  </a:moveTo>
                  <a:cubicBezTo>
                    <a:pt x="84472" y="26251"/>
                    <a:pt x="101389" y="43168"/>
                    <a:pt x="101389" y="64035"/>
                  </a:cubicBezTo>
                  <a:cubicBezTo>
                    <a:pt x="101389" y="84903"/>
                    <a:pt x="84472" y="101820"/>
                    <a:pt x="63605" y="101820"/>
                  </a:cubicBezTo>
                  <a:cubicBezTo>
                    <a:pt x="42738" y="101820"/>
                    <a:pt x="25821" y="84903"/>
                    <a:pt x="25821" y="64035"/>
                  </a:cubicBezTo>
                  <a:cubicBezTo>
                    <a:pt x="25868" y="43188"/>
                    <a:pt x="42757" y="26298"/>
                    <a:pt x="63605" y="2625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9" name="Graphic 7">
            <a:extLst>
              <a:ext uri="{FF2B5EF4-FFF2-40B4-BE49-F238E27FC236}">
                <a16:creationId xmlns:a16="http://schemas.microsoft.com/office/drawing/2014/main" id="{C9D1F2DC-A2D5-45F1-9408-27DDC9718CB4}"/>
              </a:ext>
            </a:extLst>
          </p:cNvPr>
          <p:cNvSpPr/>
          <p:nvPr/>
        </p:nvSpPr>
        <p:spPr>
          <a:xfrm>
            <a:off x="3993464" y="5747444"/>
            <a:ext cx="550894" cy="439060"/>
          </a:xfrm>
          <a:custGeom>
            <a:avLst/>
            <a:gdLst>
              <a:gd name="connsiteX0" fmla="*/ 498511 w 550894"/>
              <a:gd name="connsiteY0" fmla="*/ 116537 h 439060"/>
              <a:gd name="connsiteX1" fmla="*/ 429054 w 550894"/>
              <a:gd name="connsiteY1" fmla="*/ 54998 h 439060"/>
              <a:gd name="connsiteX2" fmla="*/ 428451 w 550894"/>
              <a:gd name="connsiteY2" fmla="*/ 54998 h 439060"/>
              <a:gd name="connsiteX3" fmla="*/ 359596 w 550894"/>
              <a:gd name="connsiteY3" fmla="*/ 0 h 439060"/>
              <a:gd name="connsiteX4" fmla="*/ 71093 w 550894"/>
              <a:gd name="connsiteY4" fmla="*/ 0 h 439060"/>
              <a:gd name="connsiteX5" fmla="*/ 0 w 550894"/>
              <a:gd name="connsiteY5" fmla="*/ 71179 h 439060"/>
              <a:gd name="connsiteX6" fmla="*/ 0 w 550894"/>
              <a:gd name="connsiteY6" fmla="*/ 238841 h 439060"/>
              <a:gd name="connsiteX7" fmla="*/ 66531 w 550894"/>
              <a:gd name="connsiteY7" fmla="*/ 309934 h 439060"/>
              <a:gd name="connsiteX8" fmla="*/ 125230 w 550894"/>
              <a:gd name="connsiteY8" fmla="*/ 377756 h 439060"/>
              <a:gd name="connsiteX9" fmla="*/ 196151 w 550894"/>
              <a:gd name="connsiteY9" fmla="*/ 439038 h 439060"/>
              <a:gd name="connsiteX10" fmla="*/ 488269 w 550894"/>
              <a:gd name="connsiteY10" fmla="*/ 439038 h 439060"/>
              <a:gd name="connsiteX11" fmla="*/ 550841 w 550894"/>
              <a:gd name="connsiteY11" fmla="*/ 361575 h 439060"/>
              <a:gd name="connsiteX12" fmla="*/ 550841 w 550894"/>
              <a:gd name="connsiteY12" fmla="*/ 186081 h 439060"/>
              <a:gd name="connsiteX13" fmla="*/ 498511 w 550894"/>
              <a:gd name="connsiteY13" fmla="*/ 116537 h 439060"/>
              <a:gd name="connsiteX14" fmla="*/ 25821 w 550894"/>
              <a:gd name="connsiteY14" fmla="*/ 238841 h 439060"/>
              <a:gd name="connsiteX15" fmla="*/ 25821 w 550894"/>
              <a:gd name="connsiteY15" fmla="*/ 71179 h 439060"/>
              <a:gd name="connsiteX16" fmla="*/ 71093 w 550894"/>
              <a:gd name="connsiteY16" fmla="*/ 25907 h 439060"/>
              <a:gd name="connsiteX17" fmla="*/ 359252 w 550894"/>
              <a:gd name="connsiteY17" fmla="*/ 25907 h 439060"/>
              <a:gd name="connsiteX18" fmla="*/ 404524 w 550894"/>
              <a:gd name="connsiteY18" fmla="*/ 71179 h 439060"/>
              <a:gd name="connsiteX19" fmla="*/ 404524 w 550894"/>
              <a:gd name="connsiteY19" fmla="*/ 238841 h 439060"/>
              <a:gd name="connsiteX20" fmla="*/ 359252 w 550894"/>
              <a:gd name="connsiteY20" fmla="*/ 284113 h 439060"/>
              <a:gd name="connsiteX21" fmla="*/ 71093 w 550894"/>
              <a:gd name="connsiteY21" fmla="*/ 284113 h 439060"/>
              <a:gd name="connsiteX22" fmla="*/ 25821 w 550894"/>
              <a:gd name="connsiteY22" fmla="*/ 238841 h 439060"/>
              <a:gd name="connsiteX23" fmla="*/ 92438 w 550894"/>
              <a:gd name="connsiteY23" fmla="*/ 309934 h 439060"/>
              <a:gd name="connsiteX24" fmla="*/ 359252 w 550894"/>
              <a:gd name="connsiteY24" fmla="*/ 309934 h 439060"/>
              <a:gd name="connsiteX25" fmla="*/ 430345 w 550894"/>
              <a:gd name="connsiteY25" fmla="*/ 238841 h 439060"/>
              <a:gd name="connsiteX26" fmla="*/ 430345 w 550894"/>
              <a:gd name="connsiteY26" fmla="*/ 80991 h 439060"/>
              <a:gd name="connsiteX27" fmla="*/ 473379 w 550894"/>
              <a:gd name="connsiteY27" fmla="*/ 126177 h 439060"/>
              <a:gd name="connsiteX28" fmla="*/ 473379 w 550894"/>
              <a:gd name="connsiteY28" fmla="*/ 301844 h 439060"/>
              <a:gd name="connsiteX29" fmla="*/ 430345 w 550894"/>
              <a:gd name="connsiteY29" fmla="*/ 352969 h 439060"/>
              <a:gd name="connsiteX30" fmla="*/ 137710 w 550894"/>
              <a:gd name="connsiteY30" fmla="*/ 352969 h 439060"/>
              <a:gd name="connsiteX31" fmla="*/ 92438 w 550894"/>
              <a:gd name="connsiteY31" fmla="*/ 309934 h 439060"/>
              <a:gd name="connsiteX32" fmla="*/ 525020 w 550894"/>
              <a:gd name="connsiteY32" fmla="*/ 361575 h 439060"/>
              <a:gd name="connsiteX33" fmla="*/ 488269 w 550894"/>
              <a:gd name="connsiteY33" fmla="*/ 413217 h 439060"/>
              <a:gd name="connsiteX34" fmla="*/ 196151 w 550894"/>
              <a:gd name="connsiteY34" fmla="*/ 413217 h 439060"/>
              <a:gd name="connsiteX35" fmla="*/ 151481 w 550894"/>
              <a:gd name="connsiteY35" fmla="*/ 378789 h 439060"/>
              <a:gd name="connsiteX36" fmla="*/ 430345 w 550894"/>
              <a:gd name="connsiteY36" fmla="*/ 378789 h 439060"/>
              <a:gd name="connsiteX37" fmla="*/ 499200 w 550894"/>
              <a:gd name="connsiteY37" fmla="*/ 301844 h 439060"/>
              <a:gd name="connsiteX38" fmla="*/ 499200 w 550894"/>
              <a:gd name="connsiteY38" fmla="*/ 143821 h 439060"/>
              <a:gd name="connsiteX39" fmla="*/ 525020 w 550894"/>
              <a:gd name="connsiteY39" fmla="*/ 186081 h 43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50894" h="439060">
                <a:moveTo>
                  <a:pt x="498511" y="116537"/>
                </a:moveTo>
                <a:cubicBezTo>
                  <a:pt x="494431" y="81318"/>
                  <a:pt x="464508" y="54806"/>
                  <a:pt x="429054" y="54998"/>
                </a:cubicBezTo>
                <a:lnTo>
                  <a:pt x="428451" y="54998"/>
                </a:lnTo>
                <a:cubicBezTo>
                  <a:pt x="420972" y="22953"/>
                  <a:pt x="392501" y="213"/>
                  <a:pt x="359596" y="0"/>
                </a:cubicBezTo>
                <a:lnTo>
                  <a:pt x="71093" y="0"/>
                </a:lnTo>
                <a:cubicBezTo>
                  <a:pt x="31815" y="48"/>
                  <a:pt x="0" y="31901"/>
                  <a:pt x="0" y="71179"/>
                </a:cubicBezTo>
                <a:lnTo>
                  <a:pt x="0" y="238841"/>
                </a:lnTo>
                <a:cubicBezTo>
                  <a:pt x="-35" y="276373"/>
                  <a:pt x="29079" y="307484"/>
                  <a:pt x="66531" y="309934"/>
                </a:cubicBezTo>
                <a:cubicBezTo>
                  <a:pt x="68755" y="343114"/>
                  <a:pt x="92713" y="370795"/>
                  <a:pt x="125230" y="377756"/>
                </a:cubicBezTo>
                <a:cubicBezTo>
                  <a:pt x="129525" y="413418"/>
                  <a:pt x="160243" y="439961"/>
                  <a:pt x="196151" y="439038"/>
                </a:cubicBezTo>
                <a:lnTo>
                  <a:pt x="488269" y="439038"/>
                </a:lnTo>
                <a:cubicBezTo>
                  <a:pt x="528893" y="439038"/>
                  <a:pt x="550841" y="399274"/>
                  <a:pt x="550841" y="361575"/>
                </a:cubicBezTo>
                <a:lnTo>
                  <a:pt x="550841" y="186081"/>
                </a:lnTo>
                <a:cubicBezTo>
                  <a:pt x="552117" y="153417"/>
                  <a:pt x="530251" y="124358"/>
                  <a:pt x="498511" y="116537"/>
                </a:cubicBezTo>
                <a:close/>
                <a:moveTo>
                  <a:pt x="25821" y="238841"/>
                </a:moveTo>
                <a:lnTo>
                  <a:pt x="25821" y="71179"/>
                </a:lnTo>
                <a:cubicBezTo>
                  <a:pt x="25868" y="46196"/>
                  <a:pt x="46109" y="25954"/>
                  <a:pt x="71093" y="25907"/>
                </a:cubicBezTo>
                <a:lnTo>
                  <a:pt x="359252" y="25907"/>
                </a:lnTo>
                <a:cubicBezTo>
                  <a:pt x="384235" y="25954"/>
                  <a:pt x="404477" y="46196"/>
                  <a:pt x="404524" y="71179"/>
                </a:cubicBezTo>
                <a:lnTo>
                  <a:pt x="404524" y="238841"/>
                </a:lnTo>
                <a:cubicBezTo>
                  <a:pt x="404477" y="263824"/>
                  <a:pt x="384235" y="284066"/>
                  <a:pt x="359252" y="284113"/>
                </a:cubicBezTo>
                <a:lnTo>
                  <a:pt x="71093" y="284113"/>
                </a:lnTo>
                <a:cubicBezTo>
                  <a:pt x="46109" y="284066"/>
                  <a:pt x="25868" y="263824"/>
                  <a:pt x="25821" y="238841"/>
                </a:cubicBezTo>
                <a:close/>
                <a:moveTo>
                  <a:pt x="92438" y="309934"/>
                </a:moveTo>
                <a:lnTo>
                  <a:pt x="359252" y="309934"/>
                </a:lnTo>
                <a:cubicBezTo>
                  <a:pt x="398496" y="309887"/>
                  <a:pt x="430297" y="278085"/>
                  <a:pt x="430345" y="238841"/>
                </a:cubicBezTo>
                <a:lnTo>
                  <a:pt x="430345" y="80991"/>
                </a:lnTo>
                <a:cubicBezTo>
                  <a:pt x="454657" y="81695"/>
                  <a:pt x="473862" y="101859"/>
                  <a:pt x="473379" y="126177"/>
                </a:cubicBezTo>
                <a:lnTo>
                  <a:pt x="473379" y="301844"/>
                </a:lnTo>
                <a:cubicBezTo>
                  <a:pt x="473379" y="326029"/>
                  <a:pt x="455563" y="352969"/>
                  <a:pt x="430345" y="352969"/>
                </a:cubicBezTo>
                <a:lnTo>
                  <a:pt x="137710" y="352969"/>
                </a:lnTo>
                <a:cubicBezTo>
                  <a:pt x="114094" y="351701"/>
                  <a:pt x="94900" y="333457"/>
                  <a:pt x="92438" y="309934"/>
                </a:cubicBezTo>
                <a:close/>
                <a:moveTo>
                  <a:pt x="525020" y="361575"/>
                </a:moveTo>
                <a:cubicBezTo>
                  <a:pt x="525020" y="387396"/>
                  <a:pt x="512368" y="413217"/>
                  <a:pt x="488269" y="413217"/>
                </a:cubicBezTo>
                <a:lnTo>
                  <a:pt x="196151" y="413217"/>
                </a:lnTo>
                <a:cubicBezTo>
                  <a:pt x="174861" y="414161"/>
                  <a:pt x="155991" y="399618"/>
                  <a:pt x="151481" y="378789"/>
                </a:cubicBezTo>
                <a:lnTo>
                  <a:pt x="430345" y="378789"/>
                </a:lnTo>
                <a:cubicBezTo>
                  <a:pt x="471744" y="378789"/>
                  <a:pt x="499200" y="339025"/>
                  <a:pt x="499200" y="301844"/>
                </a:cubicBezTo>
                <a:lnTo>
                  <a:pt x="499200" y="143821"/>
                </a:lnTo>
                <a:cubicBezTo>
                  <a:pt x="515707" y="151225"/>
                  <a:pt x="525965" y="168014"/>
                  <a:pt x="525020" y="186081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Graphic 9">
            <a:extLst>
              <a:ext uri="{FF2B5EF4-FFF2-40B4-BE49-F238E27FC236}">
                <a16:creationId xmlns:a16="http://schemas.microsoft.com/office/drawing/2014/main" id="{4F22CD86-D933-4AF9-9F43-3B3FFDB641B7}"/>
              </a:ext>
            </a:extLst>
          </p:cNvPr>
          <p:cNvSpPr/>
          <p:nvPr/>
        </p:nvSpPr>
        <p:spPr>
          <a:xfrm>
            <a:off x="2960637" y="5687281"/>
            <a:ext cx="335668" cy="550841"/>
          </a:xfrm>
          <a:custGeom>
            <a:avLst/>
            <a:gdLst>
              <a:gd name="connsiteX0" fmla="*/ 283339 w 335668"/>
              <a:gd name="connsiteY0" fmla="*/ 0 h 550841"/>
              <a:gd name="connsiteX1" fmla="*/ 52330 w 335668"/>
              <a:gd name="connsiteY1" fmla="*/ 0 h 550841"/>
              <a:gd name="connsiteX2" fmla="*/ 0 w 335668"/>
              <a:gd name="connsiteY2" fmla="*/ 52330 h 550841"/>
              <a:gd name="connsiteX3" fmla="*/ 0 w 335668"/>
              <a:gd name="connsiteY3" fmla="*/ 498511 h 550841"/>
              <a:gd name="connsiteX4" fmla="*/ 52330 w 335668"/>
              <a:gd name="connsiteY4" fmla="*/ 550841 h 550841"/>
              <a:gd name="connsiteX5" fmla="*/ 283339 w 335668"/>
              <a:gd name="connsiteY5" fmla="*/ 550841 h 550841"/>
              <a:gd name="connsiteX6" fmla="*/ 335669 w 335668"/>
              <a:gd name="connsiteY6" fmla="*/ 498511 h 550841"/>
              <a:gd name="connsiteX7" fmla="*/ 335669 w 335668"/>
              <a:gd name="connsiteY7" fmla="*/ 52330 h 550841"/>
              <a:gd name="connsiteX8" fmla="*/ 283339 w 335668"/>
              <a:gd name="connsiteY8" fmla="*/ 0 h 550841"/>
              <a:gd name="connsiteX9" fmla="*/ 228083 w 335668"/>
              <a:gd name="connsiteY9" fmla="*/ 421738 h 550841"/>
              <a:gd name="connsiteX10" fmla="*/ 228083 w 335668"/>
              <a:gd name="connsiteY10" fmla="*/ 374400 h 550841"/>
              <a:gd name="connsiteX11" fmla="*/ 215172 w 335668"/>
              <a:gd name="connsiteY11" fmla="*/ 361489 h 550841"/>
              <a:gd name="connsiteX12" fmla="*/ 202262 w 335668"/>
              <a:gd name="connsiteY12" fmla="*/ 374400 h 550841"/>
              <a:gd name="connsiteX13" fmla="*/ 202262 w 335668"/>
              <a:gd name="connsiteY13" fmla="*/ 421738 h 550841"/>
              <a:gd name="connsiteX14" fmla="*/ 142014 w 335668"/>
              <a:gd name="connsiteY14" fmla="*/ 421738 h 550841"/>
              <a:gd name="connsiteX15" fmla="*/ 142014 w 335668"/>
              <a:gd name="connsiteY15" fmla="*/ 374400 h 550841"/>
              <a:gd name="connsiteX16" fmla="*/ 129103 w 335668"/>
              <a:gd name="connsiteY16" fmla="*/ 361489 h 550841"/>
              <a:gd name="connsiteX17" fmla="*/ 116193 w 335668"/>
              <a:gd name="connsiteY17" fmla="*/ 374400 h 550841"/>
              <a:gd name="connsiteX18" fmla="*/ 116193 w 335668"/>
              <a:gd name="connsiteY18" fmla="*/ 421738 h 550841"/>
              <a:gd name="connsiteX19" fmla="*/ 90372 w 335668"/>
              <a:gd name="connsiteY19" fmla="*/ 421738 h 550841"/>
              <a:gd name="connsiteX20" fmla="*/ 90372 w 335668"/>
              <a:gd name="connsiteY20" fmla="*/ 344276 h 550841"/>
              <a:gd name="connsiteX21" fmla="*/ 107156 w 335668"/>
              <a:gd name="connsiteY21" fmla="*/ 327062 h 550841"/>
              <a:gd name="connsiteX22" fmla="*/ 146317 w 335668"/>
              <a:gd name="connsiteY22" fmla="*/ 327062 h 550841"/>
              <a:gd name="connsiteX23" fmla="*/ 197958 w 335668"/>
              <a:gd name="connsiteY23" fmla="*/ 327062 h 550841"/>
              <a:gd name="connsiteX24" fmla="*/ 236690 w 335668"/>
              <a:gd name="connsiteY24" fmla="*/ 327062 h 550841"/>
              <a:gd name="connsiteX25" fmla="*/ 253903 w 335668"/>
              <a:gd name="connsiteY25" fmla="*/ 344276 h 550841"/>
              <a:gd name="connsiteX26" fmla="*/ 253903 w 335668"/>
              <a:gd name="connsiteY26" fmla="*/ 421738 h 550841"/>
              <a:gd name="connsiteX27" fmla="*/ 172138 w 335668"/>
              <a:gd name="connsiteY27" fmla="*/ 306491 h 550841"/>
              <a:gd name="connsiteX28" fmla="*/ 132546 w 335668"/>
              <a:gd name="connsiteY28" fmla="*/ 266900 h 550841"/>
              <a:gd name="connsiteX29" fmla="*/ 172138 w 335668"/>
              <a:gd name="connsiteY29" fmla="*/ 227308 h 550841"/>
              <a:gd name="connsiteX30" fmla="*/ 211730 w 335668"/>
              <a:gd name="connsiteY30" fmla="*/ 266814 h 550841"/>
              <a:gd name="connsiteX31" fmla="*/ 172138 w 335668"/>
              <a:gd name="connsiteY31" fmla="*/ 306491 h 550841"/>
              <a:gd name="connsiteX32" fmla="*/ 236690 w 335668"/>
              <a:gd name="connsiteY32" fmla="*/ 301241 h 550841"/>
              <a:gd name="connsiteX33" fmla="*/ 228083 w 335668"/>
              <a:gd name="connsiteY33" fmla="*/ 301241 h 550841"/>
              <a:gd name="connsiteX34" fmla="*/ 207053 w 335668"/>
              <a:gd name="connsiteY34" fmla="*/ 211156 h 550841"/>
              <a:gd name="connsiteX35" fmla="*/ 116968 w 335668"/>
              <a:gd name="connsiteY35" fmla="*/ 232186 h 550841"/>
              <a:gd name="connsiteX36" fmla="*/ 116968 w 335668"/>
              <a:gd name="connsiteY36" fmla="*/ 301241 h 550841"/>
              <a:gd name="connsiteX37" fmla="*/ 107500 w 335668"/>
              <a:gd name="connsiteY37" fmla="*/ 301241 h 550841"/>
              <a:gd name="connsiteX38" fmla="*/ 64864 w 335668"/>
              <a:gd name="connsiteY38" fmla="*/ 337908 h 550841"/>
              <a:gd name="connsiteX39" fmla="*/ 64896 w 335668"/>
              <a:gd name="connsiteY39" fmla="*/ 344276 h 550841"/>
              <a:gd name="connsiteX40" fmla="*/ 64896 w 335668"/>
              <a:gd name="connsiteY40" fmla="*/ 421738 h 550841"/>
              <a:gd name="connsiteX41" fmla="*/ 25821 w 335668"/>
              <a:gd name="connsiteY41" fmla="*/ 421738 h 550841"/>
              <a:gd name="connsiteX42" fmla="*/ 25821 w 335668"/>
              <a:gd name="connsiteY42" fmla="*/ 68855 h 550841"/>
              <a:gd name="connsiteX43" fmla="*/ 309848 w 335668"/>
              <a:gd name="connsiteY43" fmla="*/ 68855 h 550841"/>
              <a:gd name="connsiteX44" fmla="*/ 309848 w 335668"/>
              <a:gd name="connsiteY44" fmla="*/ 421738 h 550841"/>
              <a:gd name="connsiteX45" fmla="*/ 279724 w 335668"/>
              <a:gd name="connsiteY45" fmla="*/ 421738 h 550841"/>
              <a:gd name="connsiteX46" fmla="*/ 279724 w 335668"/>
              <a:gd name="connsiteY46" fmla="*/ 344276 h 550841"/>
              <a:gd name="connsiteX47" fmla="*/ 242215 w 335668"/>
              <a:gd name="connsiteY47" fmla="*/ 301241 h 550841"/>
              <a:gd name="connsiteX48" fmla="*/ 236690 w 335668"/>
              <a:gd name="connsiteY48" fmla="*/ 301241 h 550841"/>
              <a:gd name="connsiteX49" fmla="*/ 52330 w 335668"/>
              <a:gd name="connsiteY49" fmla="*/ 25821 h 550841"/>
              <a:gd name="connsiteX50" fmla="*/ 283339 w 335668"/>
              <a:gd name="connsiteY50" fmla="*/ 25821 h 550841"/>
              <a:gd name="connsiteX51" fmla="*/ 308127 w 335668"/>
              <a:gd name="connsiteY51" fmla="*/ 43034 h 550841"/>
              <a:gd name="connsiteX52" fmla="*/ 27542 w 335668"/>
              <a:gd name="connsiteY52" fmla="*/ 43034 h 550841"/>
              <a:gd name="connsiteX53" fmla="*/ 52330 w 335668"/>
              <a:gd name="connsiteY53" fmla="*/ 25821 h 550841"/>
              <a:gd name="connsiteX54" fmla="*/ 283339 w 335668"/>
              <a:gd name="connsiteY54" fmla="*/ 525020 h 550841"/>
              <a:gd name="connsiteX55" fmla="*/ 52330 w 335668"/>
              <a:gd name="connsiteY55" fmla="*/ 525020 h 550841"/>
              <a:gd name="connsiteX56" fmla="*/ 25821 w 335668"/>
              <a:gd name="connsiteY56" fmla="*/ 498511 h 550841"/>
              <a:gd name="connsiteX57" fmla="*/ 25821 w 335668"/>
              <a:gd name="connsiteY57" fmla="*/ 447558 h 550841"/>
              <a:gd name="connsiteX58" fmla="*/ 309848 w 335668"/>
              <a:gd name="connsiteY58" fmla="*/ 447558 h 550841"/>
              <a:gd name="connsiteX59" fmla="*/ 309848 w 335668"/>
              <a:gd name="connsiteY59" fmla="*/ 498511 h 550841"/>
              <a:gd name="connsiteX60" fmla="*/ 283339 w 335668"/>
              <a:gd name="connsiteY60" fmla="*/ 525020 h 55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35668" h="550841">
                <a:moveTo>
                  <a:pt x="283339" y="0"/>
                </a:moveTo>
                <a:lnTo>
                  <a:pt x="52330" y="0"/>
                </a:lnTo>
                <a:cubicBezTo>
                  <a:pt x="23429" y="0"/>
                  <a:pt x="0" y="23429"/>
                  <a:pt x="0" y="52330"/>
                </a:cubicBezTo>
                <a:lnTo>
                  <a:pt x="0" y="498511"/>
                </a:lnTo>
                <a:cubicBezTo>
                  <a:pt x="0" y="527412"/>
                  <a:pt x="23429" y="550841"/>
                  <a:pt x="52330" y="550841"/>
                </a:cubicBezTo>
                <a:lnTo>
                  <a:pt x="283339" y="550841"/>
                </a:lnTo>
                <a:cubicBezTo>
                  <a:pt x="312240" y="550841"/>
                  <a:pt x="335669" y="527412"/>
                  <a:pt x="335669" y="498511"/>
                </a:cubicBezTo>
                <a:lnTo>
                  <a:pt x="335669" y="52330"/>
                </a:lnTo>
                <a:cubicBezTo>
                  <a:pt x="335669" y="23429"/>
                  <a:pt x="312240" y="0"/>
                  <a:pt x="283339" y="0"/>
                </a:cubicBezTo>
                <a:close/>
                <a:moveTo>
                  <a:pt x="228083" y="421738"/>
                </a:moveTo>
                <a:lnTo>
                  <a:pt x="228083" y="374400"/>
                </a:lnTo>
                <a:cubicBezTo>
                  <a:pt x="228083" y="367270"/>
                  <a:pt x="222302" y="361489"/>
                  <a:pt x="215172" y="361489"/>
                </a:cubicBezTo>
                <a:cubicBezTo>
                  <a:pt x="208042" y="361489"/>
                  <a:pt x="202262" y="367270"/>
                  <a:pt x="202262" y="374400"/>
                </a:cubicBezTo>
                <a:lnTo>
                  <a:pt x="202262" y="421738"/>
                </a:lnTo>
                <a:lnTo>
                  <a:pt x="142014" y="421738"/>
                </a:lnTo>
                <a:lnTo>
                  <a:pt x="142014" y="374400"/>
                </a:lnTo>
                <a:cubicBezTo>
                  <a:pt x="142014" y="367270"/>
                  <a:pt x="136233" y="361489"/>
                  <a:pt x="129103" y="361489"/>
                </a:cubicBezTo>
                <a:cubicBezTo>
                  <a:pt x="121973" y="361489"/>
                  <a:pt x="116193" y="367270"/>
                  <a:pt x="116193" y="374400"/>
                </a:cubicBezTo>
                <a:lnTo>
                  <a:pt x="116193" y="421738"/>
                </a:lnTo>
                <a:lnTo>
                  <a:pt x="90372" y="421738"/>
                </a:lnTo>
                <a:lnTo>
                  <a:pt x="90372" y="344276"/>
                </a:lnTo>
                <a:cubicBezTo>
                  <a:pt x="90372" y="329128"/>
                  <a:pt x="98463" y="327062"/>
                  <a:pt x="107156" y="327062"/>
                </a:cubicBezTo>
                <a:lnTo>
                  <a:pt x="146317" y="327062"/>
                </a:lnTo>
                <a:cubicBezTo>
                  <a:pt x="162800" y="334155"/>
                  <a:pt x="181475" y="334155"/>
                  <a:pt x="197958" y="327062"/>
                </a:cubicBezTo>
                <a:lnTo>
                  <a:pt x="236690" y="327062"/>
                </a:lnTo>
                <a:cubicBezTo>
                  <a:pt x="248739" y="327062"/>
                  <a:pt x="253903" y="332226"/>
                  <a:pt x="253903" y="344276"/>
                </a:cubicBezTo>
                <a:lnTo>
                  <a:pt x="253903" y="421738"/>
                </a:lnTo>
                <a:close/>
                <a:moveTo>
                  <a:pt x="172138" y="306491"/>
                </a:moveTo>
                <a:cubicBezTo>
                  <a:pt x="150272" y="306491"/>
                  <a:pt x="132546" y="288765"/>
                  <a:pt x="132546" y="266900"/>
                </a:cubicBezTo>
                <a:cubicBezTo>
                  <a:pt x="132546" y="245034"/>
                  <a:pt x="150272" y="227308"/>
                  <a:pt x="172138" y="227308"/>
                </a:cubicBezTo>
                <a:cubicBezTo>
                  <a:pt x="193970" y="227308"/>
                  <a:pt x="211682" y="244981"/>
                  <a:pt x="211730" y="266814"/>
                </a:cubicBezTo>
                <a:cubicBezTo>
                  <a:pt x="211730" y="288693"/>
                  <a:pt x="194017" y="306444"/>
                  <a:pt x="172138" y="306491"/>
                </a:cubicBezTo>
                <a:close/>
                <a:moveTo>
                  <a:pt x="236690" y="301241"/>
                </a:moveTo>
                <a:lnTo>
                  <a:pt x="228083" y="301241"/>
                </a:lnTo>
                <a:cubicBezTo>
                  <a:pt x="247151" y="270558"/>
                  <a:pt x="237736" y="230225"/>
                  <a:pt x="207053" y="211156"/>
                </a:cubicBezTo>
                <a:cubicBezTo>
                  <a:pt x="176369" y="192087"/>
                  <a:pt x="136036" y="201503"/>
                  <a:pt x="116968" y="232186"/>
                </a:cubicBezTo>
                <a:cubicBezTo>
                  <a:pt x="103828" y="253329"/>
                  <a:pt x="103828" y="280098"/>
                  <a:pt x="116968" y="301241"/>
                </a:cubicBezTo>
                <a:lnTo>
                  <a:pt x="107500" y="301241"/>
                </a:lnTo>
                <a:cubicBezTo>
                  <a:pt x="85601" y="299593"/>
                  <a:pt x="66512" y="316010"/>
                  <a:pt x="64864" y="337908"/>
                </a:cubicBezTo>
                <a:cubicBezTo>
                  <a:pt x="64704" y="340028"/>
                  <a:pt x="64715" y="342157"/>
                  <a:pt x="64896" y="344276"/>
                </a:cubicBezTo>
                <a:lnTo>
                  <a:pt x="64896" y="421738"/>
                </a:lnTo>
                <a:lnTo>
                  <a:pt x="25821" y="421738"/>
                </a:lnTo>
                <a:lnTo>
                  <a:pt x="25821" y="68855"/>
                </a:lnTo>
                <a:lnTo>
                  <a:pt x="309848" y="68855"/>
                </a:lnTo>
                <a:lnTo>
                  <a:pt x="309848" y="421738"/>
                </a:lnTo>
                <a:lnTo>
                  <a:pt x="279724" y="421738"/>
                </a:lnTo>
                <a:lnTo>
                  <a:pt x="279724" y="344276"/>
                </a:lnTo>
                <a:cubicBezTo>
                  <a:pt x="281250" y="322035"/>
                  <a:pt x="264456" y="302767"/>
                  <a:pt x="242215" y="301241"/>
                </a:cubicBezTo>
                <a:cubicBezTo>
                  <a:pt x="240375" y="301115"/>
                  <a:pt x="238529" y="301115"/>
                  <a:pt x="236690" y="301241"/>
                </a:cubicBezTo>
                <a:close/>
                <a:moveTo>
                  <a:pt x="52330" y="25821"/>
                </a:moveTo>
                <a:lnTo>
                  <a:pt x="283339" y="25821"/>
                </a:lnTo>
                <a:cubicBezTo>
                  <a:pt x="294388" y="25812"/>
                  <a:pt x="304276" y="32678"/>
                  <a:pt x="308127" y="43034"/>
                </a:cubicBezTo>
                <a:lnTo>
                  <a:pt x="27542" y="43034"/>
                </a:lnTo>
                <a:cubicBezTo>
                  <a:pt x="31393" y="32678"/>
                  <a:pt x="41281" y="25812"/>
                  <a:pt x="52330" y="25821"/>
                </a:cubicBezTo>
                <a:close/>
                <a:moveTo>
                  <a:pt x="283339" y="525020"/>
                </a:moveTo>
                <a:lnTo>
                  <a:pt x="52330" y="525020"/>
                </a:lnTo>
                <a:cubicBezTo>
                  <a:pt x="37690" y="525020"/>
                  <a:pt x="25821" y="513151"/>
                  <a:pt x="25821" y="498511"/>
                </a:cubicBezTo>
                <a:lnTo>
                  <a:pt x="25821" y="447558"/>
                </a:lnTo>
                <a:lnTo>
                  <a:pt x="309848" y="447558"/>
                </a:lnTo>
                <a:lnTo>
                  <a:pt x="309848" y="498511"/>
                </a:lnTo>
                <a:cubicBezTo>
                  <a:pt x="309848" y="513151"/>
                  <a:pt x="297979" y="525020"/>
                  <a:pt x="283339" y="52502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851D0958-02C1-80E6-ACFC-02AFC60243E1}"/>
              </a:ext>
            </a:extLst>
          </p:cNvPr>
          <p:cNvGrpSpPr/>
          <p:nvPr/>
        </p:nvGrpSpPr>
        <p:grpSpPr>
          <a:xfrm>
            <a:off x="1758953" y="5738923"/>
            <a:ext cx="550841" cy="448689"/>
            <a:chOff x="1758953" y="5738923"/>
            <a:chExt cx="550841" cy="448689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DB8C797-77AE-F4E8-EBFD-D71C6343B609}"/>
                </a:ext>
              </a:extLst>
            </p:cNvPr>
            <p:cNvSpPr/>
            <p:nvPr/>
          </p:nvSpPr>
          <p:spPr>
            <a:xfrm>
              <a:off x="2183599" y="5927181"/>
              <a:ext cx="86854" cy="74604"/>
            </a:xfrm>
            <a:custGeom>
              <a:avLst/>
              <a:gdLst>
                <a:gd name="connsiteX0" fmla="*/ 50196 w 86854"/>
                <a:gd name="connsiteY0" fmla="*/ 1093 h 74604"/>
                <a:gd name="connsiteX1" fmla="*/ 28764 w 86854"/>
                <a:gd name="connsiteY1" fmla="*/ 8065 h 74604"/>
                <a:gd name="connsiteX2" fmla="*/ 20158 w 86854"/>
                <a:gd name="connsiteY2" fmla="*/ 2212 h 74604"/>
                <a:gd name="connsiteX3" fmla="*/ 2212 w 86854"/>
                <a:gd name="connsiteY3" fmla="*/ 5698 h 74604"/>
                <a:gd name="connsiteX4" fmla="*/ 5698 w 86854"/>
                <a:gd name="connsiteY4" fmla="*/ 23643 h 74604"/>
                <a:gd name="connsiteX5" fmla="*/ 14305 w 86854"/>
                <a:gd name="connsiteY5" fmla="*/ 29496 h 74604"/>
                <a:gd name="connsiteX6" fmla="*/ 41747 w 86854"/>
                <a:gd name="connsiteY6" fmla="*/ 73636 h 74604"/>
                <a:gd name="connsiteX7" fmla="*/ 85886 w 86854"/>
                <a:gd name="connsiteY7" fmla="*/ 46193 h 74604"/>
                <a:gd name="connsiteX8" fmla="*/ 58444 w 86854"/>
                <a:gd name="connsiteY8" fmla="*/ 2054 h 74604"/>
                <a:gd name="connsiteX9" fmla="*/ 50196 w 86854"/>
                <a:gd name="connsiteY9" fmla="*/ 1093 h 74604"/>
                <a:gd name="connsiteX10" fmla="*/ 50196 w 86854"/>
                <a:gd name="connsiteY10" fmla="*/ 48861 h 74604"/>
                <a:gd name="connsiteX11" fmla="*/ 39265 w 86854"/>
                <a:gd name="connsiteY11" fmla="*/ 37931 h 74604"/>
                <a:gd name="connsiteX12" fmla="*/ 50196 w 86854"/>
                <a:gd name="connsiteY12" fmla="*/ 27000 h 74604"/>
                <a:gd name="connsiteX13" fmla="*/ 61126 w 86854"/>
                <a:gd name="connsiteY13" fmla="*/ 37931 h 74604"/>
                <a:gd name="connsiteX14" fmla="*/ 50196 w 86854"/>
                <a:gd name="connsiteY14" fmla="*/ 48775 h 7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854" h="74604">
                  <a:moveTo>
                    <a:pt x="50196" y="1093"/>
                  </a:moveTo>
                  <a:cubicBezTo>
                    <a:pt x="42495" y="1098"/>
                    <a:pt x="34994" y="3538"/>
                    <a:pt x="28764" y="8065"/>
                  </a:cubicBezTo>
                  <a:lnTo>
                    <a:pt x="20158" y="2212"/>
                  </a:lnTo>
                  <a:cubicBezTo>
                    <a:pt x="14239" y="-1781"/>
                    <a:pt x="6205" y="-220"/>
                    <a:pt x="2212" y="5698"/>
                  </a:cubicBezTo>
                  <a:cubicBezTo>
                    <a:pt x="-1781" y="11616"/>
                    <a:pt x="-220" y="19651"/>
                    <a:pt x="5698" y="23643"/>
                  </a:cubicBezTo>
                  <a:lnTo>
                    <a:pt x="14305" y="29496"/>
                  </a:lnTo>
                  <a:cubicBezTo>
                    <a:pt x="9694" y="49263"/>
                    <a:pt x="21980" y="69024"/>
                    <a:pt x="41747" y="73636"/>
                  </a:cubicBezTo>
                  <a:cubicBezTo>
                    <a:pt x="61514" y="78246"/>
                    <a:pt x="81275" y="65960"/>
                    <a:pt x="85886" y="46193"/>
                  </a:cubicBezTo>
                  <a:cubicBezTo>
                    <a:pt x="90496" y="26427"/>
                    <a:pt x="78211" y="6664"/>
                    <a:pt x="58444" y="2054"/>
                  </a:cubicBezTo>
                  <a:cubicBezTo>
                    <a:pt x="55739" y="1423"/>
                    <a:pt x="52972" y="1101"/>
                    <a:pt x="50196" y="1093"/>
                  </a:cubicBezTo>
                  <a:close/>
                  <a:moveTo>
                    <a:pt x="50196" y="48861"/>
                  </a:moveTo>
                  <a:cubicBezTo>
                    <a:pt x="44159" y="48861"/>
                    <a:pt x="39265" y="43968"/>
                    <a:pt x="39265" y="37931"/>
                  </a:cubicBezTo>
                  <a:cubicBezTo>
                    <a:pt x="39265" y="31894"/>
                    <a:pt x="44159" y="27000"/>
                    <a:pt x="50196" y="27000"/>
                  </a:cubicBezTo>
                  <a:cubicBezTo>
                    <a:pt x="56232" y="27000"/>
                    <a:pt x="61126" y="31894"/>
                    <a:pt x="61126" y="37931"/>
                  </a:cubicBezTo>
                  <a:cubicBezTo>
                    <a:pt x="61079" y="43934"/>
                    <a:pt x="56199" y="48775"/>
                    <a:pt x="50196" y="487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A2FDFDE-FCE3-81D9-4C4A-E1B6599EE65D}"/>
                </a:ext>
              </a:extLst>
            </p:cNvPr>
            <p:cNvSpPr/>
            <p:nvPr/>
          </p:nvSpPr>
          <p:spPr>
            <a:xfrm>
              <a:off x="2036129" y="5832645"/>
              <a:ext cx="130451" cy="91675"/>
            </a:xfrm>
            <a:custGeom>
              <a:avLst/>
              <a:gdLst>
                <a:gd name="connsiteX0" fmla="*/ 124507 w 130451"/>
                <a:gd name="connsiteY0" fmla="*/ 68087 h 91675"/>
                <a:gd name="connsiteX1" fmla="*/ 90080 w 130451"/>
                <a:gd name="connsiteY1" fmla="*/ 45279 h 91675"/>
                <a:gd name="connsiteX2" fmla="*/ 62849 w 130451"/>
                <a:gd name="connsiteY2" fmla="*/ 1010 h 91675"/>
                <a:gd name="connsiteX3" fmla="*/ 18579 w 130451"/>
                <a:gd name="connsiteY3" fmla="*/ 28240 h 91675"/>
                <a:gd name="connsiteX4" fmla="*/ 18212 w 130451"/>
                <a:gd name="connsiteY4" fmla="*/ 43558 h 91675"/>
                <a:gd name="connsiteX5" fmla="*/ 6851 w 130451"/>
                <a:gd name="connsiteY5" fmla="*/ 50443 h 91675"/>
                <a:gd name="connsiteX6" fmla="*/ 1514 w 130451"/>
                <a:gd name="connsiteY6" fmla="*/ 67904 h 91675"/>
                <a:gd name="connsiteX7" fmla="*/ 18974 w 130451"/>
                <a:gd name="connsiteY7" fmla="*/ 73241 h 91675"/>
                <a:gd name="connsiteX8" fmla="*/ 20106 w 130451"/>
                <a:gd name="connsiteY8" fmla="*/ 72563 h 91675"/>
                <a:gd name="connsiteX9" fmla="*/ 31811 w 130451"/>
                <a:gd name="connsiteY9" fmla="*/ 65591 h 91675"/>
                <a:gd name="connsiteX10" fmla="*/ 75965 w 130451"/>
                <a:gd name="connsiteY10" fmla="*/ 66710 h 91675"/>
                <a:gd name="connsiteX11" fmla="*/ 110392 w 130451"/>
                <a:gd name="connsiteY11" fmla="*/ 89519 h 91675"/>
                <a:gd name="connsiteX12" fmla="*/ 128295 w 130451"/>
                <a:gd name="connsiteY12" fmla="*/ 85904 h 91675"/>
                <a:gd name="connsiteX13" fmla="*/ 124680 w 130451"/>
                <a:gd name="connsiteY13" fmla="*/ 68001 h 91675"/>
                <a:gd name="connsiteX14" fmla="*/ 43603 w 130451"/>
                <a:gd name="connsiteY14" fmla="*/ 36930 h 91675"/>
                <a:gd name="connsiteX15" fmla="*/ 54533 w 130451"/>
                <a:gd name="connsiteY15" fmla="*/ 26000 h 91675"/>
                <a:gd name="connsiteX16" fmla="*/ 65464 w 130451"/>
                <a:gd name="connsiteY16" fmla="*/ 36930 h 91675"/>
                <a:gd name="connsiteX17" fmla="*/ 54533 w 130451"/>
                <a:gd name="connsiteY17" fmla="*/ 47861 h 91675"/>
                <a:gd name="connsiteX18" fmla="*/ 43517 w 130451"/>
                <a:gd name="connsiteY18" fmla="*/ 37016 h 91675"/>
                <a:gd name="connsiteX19" fmla="*/ 43517 w 130451"/>
                <a:gd name="connsiteY19" fmla="*/ 36930 h 9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0451" h="91675">
                  <a:moveTo>
                    <a:pt x="124507" y="68087"/>
                  </a:moveTo>
                  <a:lnTo>
                    <a:pt x="90080" y="45279"/>
                  </a:lnTo>
                  <a:cubicBezTo>
                    <a:pt x="94785" y="25535"/>
                    <a:pt x="82594" y="5714"/>
                    <a:pt x="62849" y="1010"/>
                  </a:cubicBezTo>
                  <a:cubicBezTo>
                    <a:pt x="43104" y="-3696"/>
                    <a:pt x="23284" y="8496"/>
                    <a:pt x="18579" y="28240"/>
                  </a:cubicBezTo>
                  <a:cubicBezTo>
                    <a:pt x="17382" y="33264"/>
                    <a:pt x="17257" y="38483"/>
                    <a:pt x="18212" y="43558"/>
                  </a:cubicBezTo>
                  <a:lnTo>
                    <a:pt x="6851" y="50443"/>
                  </a:lnTo>
                  <a:cubicBezTo>
                    <a:pt x="556" y="53790"/>
                    <a:pt x="-1834" y="61608"/>
                    <a:pt x="1514" y="67904"/>
                  </a:cubicBezTo>
                  <a:cubicBezTo>
                    <a:pt x="4861" y="74199"/>
                    <a:pt x="12679" y="76588"/>
                    <a:pt x="18974" y="73241"/>
                  </a:cubicBezTo>
                  <a:cubicBezTo>
                    <a:pt x="19362" y="73035"/>
                    <a:pt x="19740" y="72808"/>
                    <a:pt x="20106" y="72563"/>
                  </a:cubicBezTo>
                  <a:lnTo>
                    <a:pt x="31811" y="65591"/>
                  </a:lnTo>
                  <a:cubicBezTo>
                    <a:pt x="44553" y="75988"/>
                    <a:pt x="62713" y="76448"/>
                    <a:pt x="75965" y="66710"/>
                  </a:cubicBezTo>
                  <a:lnTo>
                    <a:pt x="110392" y="89519"/>
                  </a:lnTo>
                  <a:cubicBezTo>
                    <a:pt x="116334" y="93464"/>
                    <a:pt x="124349" y="91846"/>
                    <a:pt x="128295" y="85904"/>
                  </a:cubicBezTo>
                  <a:cubicBezTo>
                    <a:pt x="132240" y="79961"/>
                    <a:pt x="130622" y="71947"/>
                    <a:pt x="124680" y="68001"/>
                  </a:cubicBezTo>
                  <a:close/>
                  <a:moveTo>
                    <a:pt x="43603" y="36930"/>
                  </a:moveTo>
                  <a:cubicBezTo>
                    <a:pt x="43603" y="30894"/>
                    <a:pt x="48497" y="26000"/>
                    <a:pt x="54533" y="26000"/>
                  </a:cubicBezTo>
                  <a:cubicBezTo>
                    <a:pt x="60570" y="26000"/>
                    <a:pt x="65464" y="30894"/>
                    <a:pt x="65464" y="36930"/>
                  </a:cubicBezTo>
                  <a:cubicBezTo>
                    <a:pt x="65464" y="42967"/>
                    <a:pt x="60570" y="47861"/>
                    <a:pt x="54533" y="47861"/>
                  </a:cubicBezTo>
                  <a:cubicBezTo>
                    <a:pt x="48497" y="47908"/>
                    <a:pt x="43565" y="43053"/>
                    <a:pt x="43517" y="37016"/>
                  </a:cubicBezTo>
                  <a:cubicBezTo>
                    <a:pt x="43517" y="36988"/>
                    <a:pt x="43517" y="36959"/>
                    <a:pt x="43517" y="3693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48630D-07EE-676A-6213-92FB8D9971FB}"/>
                </a:ext>
              </a:extLst>
            </p:cNvPr>
            <p:cNvSpPr/>
            <p:nvPr/>
          </p:nvSpPr>
          <p:spPr>
            <a:xfrm>
              <a:off x="1948697" y="5907492"/>
              <a:ext cx="70063" cy="52419"/>
            </a:xfrm>
            <a:custGeom>
              <a:avLst/>
              <a:gdLst>
                <a:gd name="connsiteX0" fmla="*/ 49958 w 70063"/>
                <a:gd name="connsiteY0" fmla="*/ 2192 h 52419"/>
                <a:gd name="connsiteX1" fmla="*/ 5718 w 70063"/>
                <a:gd name="connsiteY1" fmla="*/ 28787 h 52419"/>
                <a:gd name="connsiteX2" fmla="*/ 2190 w 70063"/>
                <a:gd name="connsiteY2" fmla="*/ 46702 h 52419"/>
                <a:gd name="connsiteX3" fmla="*/ 18973 w 70063"/>
                <a:gd name="connsiteY3" fmla="*/ 50907 h 52419"/>
                <a:gd name="connsiteX4" fmla="*/ 63212 w 70063"/>
                <a:gd name="connsiteY4" fmla="*/ 24312 h 52419"/>
                <a:gd name="connsiteX5" fmla="*/ 68550 w 70063"/>
                <a:gd name="connsiteY5" fmla="*/ 6851 h 52419"/>
                <a:gd name="connsiteX6" fmla="*/ 51090 w 70063"/>
                <a:gd name="connsiteY6" fmla="*/ 1514 h 52419"/>
                <a:gd name="connsiteX7" fmla="*/ 49958 w 70063"/>
                <a:gd name="connsiteY7" fmla="*/ 2192 h 5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63" h="52419">
                  <a:moveTo>
                    <a:pt x="49958" y="2192"/>
                  </a:moveTo>
                  <a:lnTo>
                    <a:pt x="5718" y="28787"/>
                  </a:lnTo>
                  <a:cubicBezTo>
                    <a:pt x="-202" y="32760"/>
                    <a:pt x="-1782" y="40780"/>
                    <a:pt x="2190" y="46702"/>
                  </a:cubicBezTo>
                  <a:cubicBezTo>
                    <a:pt x="5879" y="52199"/>
                    <a:pt x="13128" y="54015"/>
                    <a:pt x="18973" y="50907"/>
                  </a:cubicBezTo>
                  <a:lnTo>
                    <a:pt x="63212" y="24312"/>
                  </a:lnTo>
                  <a:cubicBezTo>
                    <a:pt x="69508" y="20964"/>
                    <a:pt x="71898" y="13147"/>
                    <a:pt x="68550" y="6851"/>
                  </a:cubicBezTo>
                  <a:cubicBezTo>
                    <a:pt x="65202" y="556"/>
                    <a:pt x="57385" y="-1833"/>
                    <a:pt x="51090" y="1514"/>
                  </a:cubicBezTo>
                  <a:cubicBezTo>
                    <a:pt x="50701" y="1720"/>
                    <a:pt x="50324" y="1947"/>
                    <a:pt x="49958" y="2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E33F0C2-1B6B-0550-4BDC-96C17183D1C8}"/>
                </a:ext>
              </a:extLst>
            </p:cNvPr>
            <p:cNvSpPr/>
            <p:nvPr/>
          </p:nvSpPr>
          <p:spPr>
            <a:xfrm>
              <a:off x="1758953" y="5738923"/>
              <a:ext cx="550841" cy="448689"/>
            </a:xfrm>
            <a:custGeom>
              <a:avLst/>
              <a:gdLst>
                <a:gd name="connsiteX0" fmla="*/ 479748 w 550841"/>
                <a:gd name="connsiteY0" fmla="*/ 0 h 448689"/>
                <a:gd name="connsiteX1" fmla="*/ 71093 w 550841"/>
                <a:gd name="connsiteY1" fmla="*/ 0 h 448689"/>
                <a:gd name="connsiteX2" fmla="*/ 0 w 550841"/>
                <a:gd name="connsiteY2" fmla="*/ 71093 h 448689"/>
                <a:gd name="connsiteX3" fmla="*/ 0 w 550841"/>
                <a:gd name="connsiteY3" fmla="*/ 307610 h 448689"/>
                <a:gd name="connsiteX4" fmla="*/ 71093 w 550841"/>
                <a:gd name="connsiteY4" fmla="*/ 378703 h 448689"/>
                <a:gd name="connsiteX5" fmla="*/ 232386 w 550841"/>
                <a:gd name="connsiteY5" fmla="*/ 378703 h 448689"/>
                <a:gd name="connsiteX6" fmla="*/ 235140 w 550841"/>
                <a:gd name="connsiteY6" fmla="*/ 386880 h 448689"/>
                <a:gd name="connsiteX7" fmla="*/ 243747 w 550841"/>
                <a:gd name="connsiteY7" fmla="*/ 401081 h 448689"/>
                <a:gd name="connsiteX8" fmla="*/ 295388 w 550841"/>
                <a:gd name="connsiteY8" fmla="*/ 401081 h 448689"/>
                <a:gd name="connsiteX9" fmla="*/ 303135 w 550841"/>
                <a:gd name="connsiteY9" fmla="*/ 393335 h 448689"/>
                <a:gd name="connsiteX10" fmla="*/ 344620 w 550841"/>
                <a:gd name="connsiteY10" fmla="*/ 434820 h 448689"/>
                <a:gd name="connsiteX11" fmla="*/ 396261 w 550841"/>
                <a:gd name="connsiteY11" fmla="*/ 440694 h 448689"/>
                <a:gd name="connsiteX12" fmla="*/ 402135 w 550841"/>
                <a:gd name="connsiteY12" fmla="*/ 389053 h 448689"/>
                <a:gd name="connsiteX13" fmla="*/ 396261 w 550841"/>
                <a:gd name="connsiteY13" fmla="*/ 383179 h 448689"/>
                <a:gd name="connsiteX14" fmla="*/ 393077 w 550841"/>
                <a:gd name="connsiteY14" fmla="*/ 378703 h 448689"/>
                <a:gd name="connsiteX15" fmla="*/ 479748 w 550841"/>
                <a:gd name="connsiteY15" fmla="*/ 378703 h 448689"/>
                <a:gd name="connsiteX16" fmla="*/ 550841 w 550841"/>
                <a:gd name="connsiteY16" fmla="*/ 307610 h 448689"/>
                <a:gd name="connsiteX17" fmla="*/ 550841 w 550841"/>
                <a:gd name="connsiteY17" fmla="*/ 71093 h 448689"/>
                <a:gd name="connsiteX18" fmla="*/ 479748 w 550841"/>
                <a:gd name="connsiteY18" fmla="*/ 0 h 448689"/>
                <a:gd name="connsiteX19" fmla="*/ 378703 w 550841"/>
                <a:gd name="connsiteY19" fmla="*/ 416574 h 448689"/>
                <a:gd name="connsiteX20" fmla="*/ 363211 w 550841"/>
                <a:gd name="connsiteY20" fmla="*/ 416574 h 448689"/>
                <a:gd name="connsiteX21" fmla="*/ 312602 w 550841"/>
                <a:gd name="connsiteY21" fmla="*/ 365965 h 448689"/>
                <a:gd name="connsiteX22" fmla="*/ 294356 w 550841"/>
                <a:gd name="connsiteY22" fmla="*/ 365965 h 448689"/>
                <a:gd name="connsiteX23" fmla="*/ 277142 w 550841"/>
                <a:gd name="connsiteY23" fmla="*/ 383179 h 448689"/>
                <a:gd name="connsiteX24" fmla="*/ 261649 w 550841"/>
                <a:gd name="connsiteY24" fmla="*/ 383179 h 448689"/>
                <a:gd name="connsiteX25" fmla="*/ 259067 w 550841"/>
                <a:gd name="connsiteY25" fmla="*/ 378961 h 448689"/>
                <a:gd name="connsiteX26" fmla="*/ 224640 w 550841"/>
                <a:gd name="connsiteY26" fmla="*/ 275679 h 448689"/>
                <a:gd name="connsiteX27" fmla="*/ 233852 w 550841"/>
                <a:gd name="connsiteY27" fmla="*/ 263265 h 448689"/>
                <a:gd name="connsiteX28" fmla="*/ 236517 w 550841"/>
                <a:gd name="connsiteY28" fmla="*/ 263199 h 448689"/>
                <a:gd name="connsiteX29" fmla="*/ 342124 w 550841"/>
                <a:gd name="connsiteY29" fmla="*/ 298315 h 448689"/>
                <a:gd name="connsiteX30" fmla="*/ 344448 w 550841"/>
                <a:gd name="connsiteY30" fmla="*/ 300122 h 448689"/>
                <a:gd name="connsiteX31" fmla="*/ 344448 w 550841"/>
                <a:gd name="connsiteY31" fmla="*/ 315615 h 448689"/>
                <a:gd name="connsiteX32" fmla="*/ 327234 w 550841"/>
                <a:gd name="connsiteY32" fmla="*/ 332828 h 448689"/>
                <a:gd name="connsiteX33" fmla="*/ 327234 w 550841"/>
                <a:gd name="connsiteY33" fmla="*/ 351075 h 448689"/>
                <a:gd name="connsiteX34" fmla="*/ 378703 w 550841"/>
                <a:gd name="connsiteY34" fmla="*/ 401081 h 448689"/>
                <a:gd name="connsiteX35" fmla="*/ 378738 w 550841"/>
                <a:gd name="connsiteY35" fmla="*/ 416539 h 448689"/>
                <a:gd name="connsiteX36" fmla="*/ 378703 w 550841"/>
                <a:gd name="connsiteY36" fmla="*/ 416574 h 448689"/>
                <a:gd name="connsiteX37" fmla="*/ 525020 w 550841"/>
                <a:gd name="connsiteY37" fmla="*/ 307610 h 448689"/>
                <a:gd name="connsiteX38" fmla="*/ 479748 w 550841"/>
                <a:gd name="connsiteY38" fmla="*/ 352883 h 448689"/>
                <a:gd name="connsiteX39" fmla="*/ 367256 w 550841"/>
                <a:gd name="connsiteY39" fmla="*/ 352883 h 448689"/>
                <a:gd name="connsiteX40" fmla="*/ 355723 w 550841"/>
                <a:gd name="connsiteY40" fmla="*/ 341349 h 448689"/>
                <a:gd name="connsiteX41" fmla="*/ 363469 w 550841"/>
                <a:gd name="connsiteY41" fmla="*/ 333603 h 448689"/>
                <a:gd name="connsiteX42" fmla="*/ 363601 w 550841"/>
                <a:gd name="connsiteY42" fmla="*/ 281629 h 448689"/>
                <a:gd name="connsiteX43" fmla="*/ 353743 w 550841"/>
                <a:gd name="connsiteY43" fmla="*/ 274560 h 448689"/>
                <a:gd name="connsiteX44" fmla="*/ 353743 w 550841"/>
                <a:gd name="connsiteY44" fmla="*/ 274560 h 448689"/>
                <a:gd name="connsiteX45" fmla="*/ 241854 w 550841"/>
                <a:gd name="connsiteY45" fmla="*/ 237464 h 448689"/>
                <a:gd name="connsiteX46" fmla="*/ 199761 w 550841"/>
                <a:gd name="connsiteY46" fmla="*/ 267952 h 448689"/>
                <a:gd name="connsiteX47" fmla="*/ 200024 w 550841"/>
                <a:gd name="connsiteY47" fmla="*/ 281015 h 448689"/>
                <a:gd name="connsiteX48" fmla="*/ 223693 w 550841"/>
                <a:gd name="connsiteY48" fmla="*/ 352796 h 448689"/>
                <a:gd name="connsiteX49" fmla="*/ 71093 w 550841"/>
                <a:gd name="connsiteY49" fmla="*/ 352796 h 448689"/>
                <a:gd name="connsiteX50" fmla="*/ 25821 w 550841"/>
                <a:gd name="connsiteY50" fmla="*/ 307610 h 448689"/>
                <a:gd name="connsiteX51" fmla="*/ 25821 w 550841"/>
                <a:gd name="connsiteY51" fmla="*/ 248567 h 448689"/>
                <a:gd name="connsiteX52" fmla="*/ 56978 w 550841"/>
                <a:gd name="connsiteY52" fmla="*/ 266814 h 448689"/>
                <a:gd name="connsiteX53" fmla="*/ 85960 w 550841"/>
                <a:gd name="connsiteY53" fmla="*/ 309957 h 448689"/>
                <a:gd name="connsiteX54" fmla="*/ 129103 w 550841"/>
                <a:gd name="connsiteY54" fmla="*/ 280975 h 448689"/>
                <a:gd name="connsiteX55" fmla="*/ 129103 w 550841"/>
                <a:gd name="connsiteY55" fmla="*/ 266814 h 448689"/>
                <a:gd name="connsiteX56" fmla="*/ 164392 w 550841"/>
                <a:gd name="connsiteY56" fmla="*/ 245641 h 448689"/>
                <a:gd name="connsiteX57" fmla="*/ 166209 w 550841"/>
                <a:gd name="connsiteY57" fmla="*/ 227473 h 448689"/>
                <a:gd name="connsiteX58" fmla="*/ 151137 w 550841"/>
                <a:gd name="connsiteY58" fmla="*/ 223779 h 448689"/>
                <a:gd name="connsiteX59" fmla="*/ 115763 w 550841"/>
                <a:gd name="connsiteY59" fmla="*/ 245038 h 448689"/>
                <a:gd name="connsiteX60" fmla="*/ 70318 w 550841"/>
                <a:gd name="connsiteY60" fmla="*/ 245038 h 448689"/>
                <a:gd name="connsiteX61" fmla="*/ 28058 w 550841"/>
                <a:gd name="connsiteY61" fmla="*/ 219820 h 448689"/>
                <a:gd name="connsiteX62" fmla="*/ 25821 w 550841"/>
                <a:gd name="connsiteY62" fmla="*/ 218701 h 448689"/>
                <a:gd name="connsiteX63" fmla="*/ 25821 w 550841"/>
                <a:gd name="connsiteY63" fmla="*/ 71093 h 448689"/>
                <a:gd name="connsiteX64" fmla="*/ 71093 w 550841"/>
                <a:gd name="connsiteY64" fmla="*/ 25821 h 448689"/>
                <a:gd name="connsiteX65" fmla="*/ 479748 w 550841"/>
                <a:gd name="connsiteY65" fmla="*/ 25821 h 448689"/>
                <a:gd name="connsiteX66" fmla="*/ 525020 w 550841"/>
                <a:gd name="connsiteY66" fmla="*/ 71093 h 448689"/>
                <a:gd name="connsiteX67" fmla="*/ 103971 w 550841"/>
                <a:gd name="connsiteY67" fmla="*/ 273871 h 448689"/>
                <a:gd name="connsiteX68" fmla="*/ 93040 w 550841"/>
                <a:gd name="connsiteY68" fmla="*/ 284802 h 448689"/>
                <a:gd name="connsiteX69" fmla="*/ 82110 w 550841"/>
                <a:gd name="connsiteY69" fmla="*/ 273871 h 448689"/>
                <a:gd name="connsiteX70" fmla="*/ 93040 w 550841"/>
                <a:gd name="connsiteY70" fmla="*/ 262941 h 448689"/>
                <a:gd name="connsiteX71" fmla="*/ 103971 w 550841"/>
                <a:gd name="connsiteY71" fmla="*/ 273871 h 4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50841" h="448689">
                  <a:moveTo>
                    <a:pt x="479748" y="0"/>
                  </a:moveTo>
                  <a:lnTo>
                    <a:pt x="71093" y="0"/>
                  </a:lnTo>
                  <a:cubicBezTo>
                    <a:pt x="31849" y="47"/>
                    <a:pt x="47" y="31849"/>
                    <a:pt x="0" y="71093"/>
                  </a:cubicBezTo>
                  <a:lnTo>
                    <a:pt x="0" y="307610"/>
                  </a:lnTo>
                  <a:cubicBezTo>
                    <a:pt x="47" y="346854"/>
                    <a:pt x="31849" y="378656"/>
                    <a:pt x="71093" y="378703"/>
                  </a:cubicBezTo>
                  <a:lnTo>
                    <a:pt x="232386" y="378703"/>
                  </a:lnTo>
                  <a:lnTo>
                    <a:pt x="235140" y="386880"/>
                  </a:lnTo>
                  <a:cubicBezTo>
                    <a:pt x="236874" y="392214"/>
                    <a:pt x="239820" y="397075"/>
                    <a:pt x="243747" y="401081"/>
                  </a:cubicBezTo>
                  <a:cubicBezTo>
                    <a:pt x="258079" y="415166"/>
                    <a:pt x="281056" y="415166"/>
                    <a:pt x="295388" y="401081"/>
                  </a:cubicBezTo>
                  <a:lnTo>
                    <a:pt x="303135" y="393335"/>
                  </a:lnTo>
                  <a:lnTo>
                    <a:pt x="344620" y="434820"/>
                  </a:lnTo>
                  <a:cubicBezTo>
                    <a:pt x="357258" y="450702"/>
                    <a:pt x="380379" y="453333"/>
                    <a:pt x="396261" y="440694"/>
                  </a:cubicBezTo>
                  <a:cubicBezTo>
                    <a:pt x="412144" y="428056"/>
                    <a:pt x="414774" y="404935"/>
                    <a:pt x="402135" y="389053"/>
                  </a:cubicBezTo>
                  <a:cubicBezTo>
                    <a:pt x="400405" y="386879"/>
                    <a:pt x="398435" y="384909"/>
                    <a:pt x="396261" y="383179"/>
                  </a:cubicBezTo>
                  <a:lnTo>
                    <a:pt x="393077" y="378703"/>
                  </a:lnTo>
                  <a:lnTo>
                    <a:pt x="479748" y="378703"/>
                  </a:lnTo>
                  <a:cubicBezTo>
                    <a:pt x="518992" y="378656"/>
                    <a:pt x="550794" y="346854"/>
                    <a:pt x="550841" y="307610"/>
                  </a:cubicBezTo>
                  <a:lnTo>
                    <a:pt x="550841" y="71093"/>
                  </a:lnTo>
                  <a:cubicBezTo>
                    <a:pt x="550794" y="31849"/>
                    <a:pt x="518992" y="47"/>
                    <a:pt x="479748" y="0"/>
                  </a:cubicBezTo>
                  <a:close/>
                  <a:moveTo>
                    <a:pt x="378703" y="416574"/>
                  </a:moveTo>
                  <a:cubicBezTo>
                    <a:pt x="374374" y="420727"/>
                    <a:pt x="367540" y="420727"/>
                    <a:pt x="363211" y="416574"/>
                  </a:cubicBezTo>
                  <a:lnTo>
                    <a:pt x="312602" y="365965"/>
                  </a:lnTo>
                  <a:cubicBezTo>
                    <a:pt x="307562" y="360931"/>
                    <a:pt x="299396" y="360931"/>
                    <a:pt x="294356" y="365965"/>
                  </a:cubicBezTo>
                  <a:lnTo>
                    <a:pt x="277142" y="383179"/>
                  </a:lnTo>
                  <a:cubicBezTo>
                    <a:pt x="272850" y="387423"/>
                    <a:pt x="265942" y="387423"/>
                    <a:pt x="261649" y="383179"/>
                  </a:cubicBezTo>
                  <a:cubicBezTo>
                    <a:pt x="260473" y="381993"/>
                    <a:pt x="259589" y="380549"/>
                    <a:pt x="259067" y="378961"/>
                  </a:cubicBezTo>
                  <a:cubicBezTo>
                    <a:pt x="257260" y="373711"/>
                    <a:pt x="227652" y="284286"/>
                    <a:pt x="224640" y="275679"/>
                  </a:cubicBezTo>
                  <a:cubicBezTo>
                    <a:pt x="223756" y="269707"/>
                    <a:pt x="227879" y="264149"/>
                    <a:pt x="233852" y="263265"/>
                  </a:cubicBezTo>
                  <a:cubicBezTo>
                    <a:pt x="234734" y="263134"/>
                    <a:pt x="235629" y="263112"/>
                    <a:pt x="236517" y="263199"/>
                  </a:cubicBezTo>
                  <a:cubicBezTo>
                    <a:pt x="246157" y="266211"/>
                    <a:pt x="332656" y="294958"/>
                    <a:pt x="342124" y="298315"/>
                  </a:cubicBezTo>
                  <a:cubicBezTo>
                    <a:pt x="342979" y="298807"/>
                    <a:pt x="343760" y="299416"/>
                    <a:pt x="344448" y="300122"/>
                  </a:cubicBezTo>
                  <a:cubicBezTo>
                    <a:pt x="348692" y="304415"/>
                    <a:pt x="348692" y="311322"/>
                    <a:pt x="344448" y="315615"/>
                  </a:cubicBezTo>
                  <a:lnTo>
                    <a:pt x="327234" y="332828"/>
                  </a:lnTo>
                  <a:cubicBezTo>
                    <a:pt x="322200" y="337869"/>
                    <a:pt x="322200" y="346035"/>
                    <a:pt x="327234" y="351075"/>
                  </a:cubicBezTo>
                  <a:lnTo>
                    <a:pt x="378703" y="401081"/>
                  </a:lnTo>
                  <a:cubicBezTo>
                    <a:pt x="382982" y="405341"/>
                    <a:pt x="382996" y="412261"/>
                    <a:pt x="378738" y="416539"/>
                  </a:cubicBezTo>
                  <a:cubicBezTo>
                    <a:pt x="378726" y="416551"/>
                    <a:pt x="378714" y="416562"/>
                    <a:pt x="378703" y="416574"/>
                  </a:cubicBezTo>
                  <a:close/>
                  <a:moveTo>
                    <a:pt x="525020" y="307610"/>
                  </a:moveTo>
                  <a:cubicBezTo>
                    <a:pt x="524973" y="332594"/>
                    <a:pt x="504731" y="352835"/>
                    <a:pt x="479748" y="352883"/>
                  </a:cubicBezTo>
                  <a:lnTo>
                    <a:pt x="367256" y="352883"/>
                  </a:lnTo>
                  <a:lnTo>
                    <a:pt x="355723" y="341349"/>
                  </a:lnTo>
                  <a:lnTo>
                    <a:pt x="363469" y="333603"/>
                  </a:lnTo>
                  <a:cubicBezTo>
                    <a:pt x="377857" y="319287"/>
                    <a:pt x="377917" y="296018"/>
                    <a:pt x="363601" y="281629"/>
                  </a:cubicBezTo>
                  <a:cubicBezTo>
                    <a:pt x="360729" y="278743"/>
                    <a:pt x="357398" y="276353"/>
                    <a:pt x="353743" y="274560"/>
                  </a:cubicBezTo>
                  <a:lnTo>
                    <a:pt x="353743" y="274560"/>
                  </a:lnTo>
                  <a:cubicBezTo>
                    <a:pt x="352624" y="274129"/>
                    <a:pt x="245985" y="238153"/>
                    <a:pt x="241854" y="237464"/>
                  </a:cubicBezTo>
                  <a:cubicBezTo>
                    <a:pt x="221811" y="234260"/>
                    <a:pt x="202965" y="247909"/>
                    <a:pt x="199761" y="267952"/>
                  </a:cubicBezTo>
                  <a:cubicBezTo>
                    <a:pt x="199068" y="272288"/>
                    <a:pt x="199157" y="276712"/>
                    <a:pt x="200024" y="281015"/>
                  </a:cubicBezTo>
                  <a:cubicBezTo>
                    <a:pt x="200024" y="282478"/>
                    <a:pt x="213537" y="322414"/>
                    <a:pt x="223693" y="352796"/>
                  </a:cubicBezTo>
                  <a:lnTo>
                    <a:pt x="71093" y="352796"/>
                  </a:lnTo>
                  <a:cubicBezTo>
                    <a:pt x="46143" y="352749"/>
                    <a:pt x="25915" y="332560"/>
                    <a:pt x="25821" y="307610"/>
                  </a:cubicBezTo>
                  <a:lnTo>
                    <a:pt x="25821" y="248567"/>
                  </a:lnTo>
                  <a:lnTo>
                    <a:pt x="56978" y="266814"/>
                  </a:lnTo>
                  <a:cubicBezTo>
                    <a:pt x="53067" y="286731"/>
                    <a:pt x="66043" y="306046"/>
                    <a:pt x="85960" y="309957"/>
                  </a:cubicBezTo>
                  <a:cubicBezTo>
                    <a:pt x="105877" y="313867"/>
                    <a:pt x="125192" y="300892"/>
                    <a:pt x="129103" y="280975"/>
                  </a:cubicBezTo>
                  <a:cubicBezTo>
                    <a:pt x="130022" y="276299"/>
                    <a:pt x="130022" y="271490"/>
                    <a:pt x="129103" y="266814"/>
                  </a:cubicBezTo>
                  <a:lnTo>
                    <a:pt x="164392" y="245641"/>
                  </a:lnTo>
                  <a:cubicBezTo>
                    <a:pt x="169910" y="241126"/>
                    <a:pt x="170725" y="232992"/>
                    <a:pt x="166209" y="227473"/>
                  </a:cubicBezTo>
                  <a:cubicBezTo>
                    <a:pt x="162569" y="223023"/>
                    <a:pt x="156423" y="221516"/>
                    <a:pt x="151137" y="223779"/>
                  </a:cubicBezTo>
                  <a:lnTo>
                    <a:pt x="115763" y="245038"/>
                  </a:lnTo>
                  <a:cubicBezTo>
                    <a:pt x="102532" y="234260"/>
                    <a:pt x="83549" y="234260"/>
                    <a:pt x="70318" y="245038"/>
                  </a:cubicBezTo>
                  <a:lnTo>
                    <a:pt x="28058" y="219820"/>
                  </a:lnTo>
                  <a:cubicBezTo>
                    <a:pt x="27351" y="219376"/>
                    <a:pt x="26601" y="219001"/>
                    <a:pt x="25821" y="218701"/>
                  </a:cubicBezTo>
                  <a:lnTo>
                    <a:pt x="25821" y="71093"/>
                  </a:lnTo>
                  <a:cubicBezTo>
                    <a:pt x="25868" y="46110"/>
                    <a:pt x="46109" y="25868"/>
                    <a:pt x="71093" y="25821"/>
                  </a:cubicBezTo>
                  <a:lnTo>
                    <a:pt x="479748" y="25821"/>
                  </a:lnTo>
                  <a:cubicBezTo>
                    <a:pt x="504731" y="25868"/>
                    <a:pt x="524973" y="46110"/>
                    <a:pt x="525020" y="71093"/>
                  </a:cubicBezTo>
                  <a:close/>
                  <a:moveTo>
                    <a:pt x="103971" y="273871"/>
                  </a:moveTo>
                  <a:cubicBezTo>
                    <a:pt x="103971" y="279908"/>
                    <a:pt x="99077" y="284802"/>
                    <a:pt x="93040" y="284802"/>
                  </a:cubicBezTo>
                  <a:cubicBezTo>
                    <a:pt x="87004" y="284802"/>
                    <a:pt x="82110" y="279908"/>
                    <a:pt x="82110" y="273871"/>
                  </a:cubicBezTo>
                  <a:cubicBezTo>
                    <a:pt x="82110" y="267834"/>
                    <a:pt x="87004" y="262941"/>
                    <a:pt x="93040" y="262941"/>
                  </a:cubicBezTo>
                  <a:cubicBezTo>
                    <a:pt x="99077" y="262941"/>
                    <a:pt x="103971" y="267834"/>
                    <a:pt x="103971" y="27387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1A0D6036-1C24-F6E2-C277-483D1EB83D58}"/>
              </a:ext>
            </a:extLst>
          </p:cNvPr>
          <p:cNvGrpSpPr/>
          <p:nvPr/>
        </p:nvGrpSpPr>
        <p:grpSpPr>
          <a:xfrm>
            <a:off x="7288669" y="5687282"/>
            <a:ext cx="550841" cy="550841"/>
            <a:chOff x="7288669" y="5687282"/>
            <a:chExt cx="550841" cy="550841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BE7F368-F2C6-CE3F-C1D7-45EE70AC8F4D}"/>
                </a:ext>
              </a:extLst>
            </p:cNvPr>
            <p:cNvSpPr/>
            <p:nvPr/>
          </p:nvSpPr>
          <p:spPr>
            <a:xfrm>
              <a:off x="7288669" y="5687282"/>
              <a:ext cx="550841" cy="550841"/>
            </a:xfrm>
            <a:custGeom>
              <a:avLst/>
              <a:gdLst>
                <a:gd name="connsiteX0" fmla="*/ 550841 w 550841"/>
                <a:gd name="connsiteY0" fmla="*/ 135645 h 550841"/>
                <a:gd name="connsiteX1" fmla="*/ 459413 w 550841"/>
                <a:gd name="connsiteY1" fmla="*/ 43918 h 550841"/>
                <a:gd name="connsiteX2" fmla="*/ 373539 w 550841"/>
                <a:gd name="connsiteY2" fmla="*/ 103283 h 550841"/>
                <a:gd name="connsiteX3" fmla="*/ 352883 w 550841"/>
                <a:gd name="connsiteY3" fmla="*/ 103283 h 550841"/>
                <a:gd name="connsiteX4" fmla="*/ 352883 w 550841"/>
                <a:gd name="connsiteY4" fmla="*/ 53277 h 550841"/>
                <a:gd name="connsiteX5" fmla="*/ 299606 w 550841"/>
                <a:gd name="connsiteY5" fmla="*/ 0 h 550841"/>
                <a:gd name="connsiteX6" fmla="*/ 53277 w 550841"/>
                <a:gd name="connsiteY6" fmla="*/ 0 h 550841"/>
                <a:gd name="connsiteX7" fmla="*/ 0 w 550841"/>
                <a:gd name="connsiteY7" fmla="*/ 53277 h 550841"/>
                <a:gd name="connsiteX8" fmla="*/ 0 w 550841"/>
                <a:gd name="connsiteY8" fmla="*/ 497564 h 550841"/>
                <a:gd name="connsiteX9" fmla="*/ 53277 w 550841"/>
                <a:gd name="connsiteY9" fmla="*/ 550841 h 550841"/>
                <a:gd name="connsiteX10" fmla="*/ 299606 w 550841"/>
                <a:gd name="connsiteY10" fmla="*/ 550841 h 550841"/>
                <a:gd name="connsiteX11" fmla="*/ 352883 w 550841"/>
                <a:gd name="connsiteY11" fmla="*/ 497564 h 550841"/>
                <a:gd name="connsiteX12" fmla="*/ 352883 w 550841"/>
                <a:gd name="connsiteY12" fmla="*/ 387310 h 550841"/>
                <a:gd name="connsiteX13" fmla="*/ 460469 w 550841"/>
                <a:gd name="connsiteY13" fmla="*/ 387310 h 550841"/>
                <a:gd name="connsiteX14" fmla="*/ 461846 w 550841"/>
                <a:gd name="connsiteY14" fmla="*/ 387310 h 550841"/>
                <a:gd name="connsiteX15" fmla="*/ 463223 w 550841"/>
                <a:gd name="connsiteY15" fmla="*/ 387310 h 550841"/>
                <a:gd name="connsiteX16" fmla="*/ 525020 w 550841"/>
                <a:gd name="connsiteY16" fmla="*/ 319402 h 550841"/>
                <a:gd name="connsiteX17" fmla="*/ 525020 w 550841"/>
                <a:gd name="connsiteY17" fmla="*/ 202262 h 550841"/>
                <a:gd name="connsiteX18" fmla="*/ 525020 w 550841"/>
                <a:gd name="connsiteY18" fmla="*/ 199594 h 550841"/>
                <a:gd name="connsiteX19" fmla="*/ 550841 w 550841"/>
                <a:gd name="connsiteY19" fmla="*/ 135645 h 550841"/>
                <a:gd name="connsiteX20" fmla="*/ 459178 w 550841"/>
                <a:gd name="connsiteY20" fmla="*/ 69802 h 550841"/>
                <a:gd name="connsiteX21" fmla="*/ 525020 w 550841"/>
                <a:gd name="connsiteY21" fmla="*/ 135645 h 550841"/>
                <a:gd name="connsiteX22" fmla="*/ 459178 w 550841"/>
                <a:gd name="connsiteY22" fmla="*/ 201487 h 550841"/>
                <a:gd name="connsiteX23" fmla="*/ 393335 w 550841"/>
                <a:gd name="connsiteY23" fmla="*/ 135645 h 550841"/>
                <a:gd name="connsiteX24" fmla="*/ 459178 w 550841"/>
                <a:gd name="connsiteY24" fmla="*/ 69802 h 550841"/>
                <a:gd name="connsiteX25" fmla="*/ 369580 w 550841"/>
                <a:gd name="connsiteY25" fmla="*/ 154924 h 550841"/>
                <a:gd name="connsiteX26" fmla="*/ 217754 w 550841"/>
                <a:gd name="connsiteY26" fmla="*/ 154924 h 550841"/>
                <a:gd name="connsiteX27" fmla="*/ 248825 w 550841"/>
                <a:gd name="connsiteY27" fmla="*/ 129103 h 550841"/>
                <a:gd name="connsiteX28" fmla="*/ 367859 w 550841"/>
                <a:gd name="connsiteY28" fmla="*/ 129103 h 550841"/>
                <a:gd name="connsiteX29" fmla="*/ 367859 w 550841"/>
                <a:gd name="connsiteY29" fmla="*/ 135645 h 550841"/>
                <a:gd name="connsiteX30" fmla="*/ 369580 w 550841"/>
                <a:gd name="connsiteY30" fmla="*/ 154924 h 550841"/>
                <a:gd name="connsiteX31" fmla="*/ 53277 w 550841"/>
                <a:gd name="connsiteY31" fmla="*/ 25821 h 550841"/>
                <a:gd name="connsiteX32" fmla="*/ 299606 w 550841"/>
                <a:gd name="connsiteY32" fmla="*/ 25821 h 550841"/>
                <a:gd name="connsiteX33" fmla="*/ 325427 w 550841"/>
                <a:gd name="connsiteY33" fmla="*/ 43034 h 550841"/>
                <a:gd name="connsiteX34" fmla="*/ 30124 w 550841"/>
                <a:gd name="connsiteY34" fmla="*/ 43034 h 550841"/>
                <a:gd name="connsiteX35" fmla="*/ 27800 w 550841"/>
                <a:gd name="connsiteY35" fmla="*/ 43034 h 550841"/>
                <a:gd name="connsiteX36" fmla="*/ 53277 w 550841"/>
                <a:gd name="connsiteY36" fmla="*/ 25821 h 550841"/>
                <a:gd name="connsiteX37" fmla="*/ 299606 w 550841"/>
                <a:gd name="connsiteY37" fmla="*/ 525020 h 550841"/>
                <a:gd name="connsiteX38" fmla="*/ 53277 w 550841"/>
                <a:gd name="connsiteY38" fmla="*/ 525020 h 550841"/>
                <a:gd name="connsiteX39" fmla="*/ 25821 w 550841"/>
                <a:gd name="connsiteY39" fmla="*/ 497564 h 550841"/>
                <a:gd name="connsiteX40" fmla="*/ 25821 w 550841"/>
                <a:gd name="connsiteY40" fmla="*/ 446784 h 550841"/>
                <a:gd name="connsiteX41" fmla="*/ 30124 w 550841"/>
                <a:gd name="connsiteY41" fmla="*/ 447558 h 550841"/>
                <a:gd name="connsiteX42" fmla="*/ 327062 w 550841"/>
                <a:gd name="connsiteY42" fmla="*/ 447558 h 550841"/>
                <a:gd name="connsiteX43" fmla="*/ 327062 w 550841"/>
                <a:gd name="connsiteY43" fmla="*/ 497564 h 550841"/>
                <a:gd name="connsiteX44" fmla="*/ 299606 w 550841"/>
                <a:gd name="connsiteY44" fmla="*/ 525020 h 550841"/>
                <a:gd name="connsiteX45" fmla="*/ 327062 w 550841"/>
                <a:gd name="connsiteY45" fmla="*/ 421738 h 550841"/>
                <a:gd name="connsiteX46" fmla="*/ 30124 w 550841"/>
                <a:gd name="connsiteY46" fmla="*/ 421738 h 550841"/>
                <a:gd name="connsiteX47" fmla="*/ 25821 w 550841"/>
                <a:gd name="connsiteY47" fmla="*/ 422512 h 550841"/>
                <a:gd name="connsiteX48" fmla="*/ 25821 w 550841"/>
                <a:gd name="connsiteY48" fmla="*/ 68081 h 550841"/>
                <a:gd name="connsiteX49" fmla="*/ 30124 w 550841"/>
                <a:gd name="connsiteY49" fmla="*/ 68855 h 550841"/>
                <a:gd name="connsiteX50" fmla="*/ 327062 w 550841"/>
                <a:gd name="connsiteY50" fmla="*/ 68855 h 550841"/>
                <a:gd name="connsiteX51" fmla="*/ 327062 w 550841"/>
                <a:gd name="connsiteY51" fmla="*/ 103283 h 550841"/>
                <a:gd name="connsiteX52" fmla="*/ 248395 w 550841"/>
                <a:gd name="connsiteY52" fmla="*/ 103283 h 550841"/>
                <a:gd name="connsiteX53" fmla="*/ 189524 w 550841"/>
                <a:gd name="connsiteY53" fmla="*/ 165941 h 550841"/>
                <a:gd name="connsiteX54" fmla="*/ 189524 w 550841"/>
                <a:gd name="connsiteY54" fmla="*/ 167834 h 550841"/>
                <a:gd name="connsiteX55" fmla="*/ 189524 w 550841"/>
                <a:gd name="connsiteY55" fmla="*/ 168609 h 550841"/>
                <a:gd name="connsiteX56" fmla="*/ 189524 w 550841"/>
                <a:gd name="connsiteY56" fmla="*/ 170330 h 550841"/>
                <a:gd name="connsiteX57" fmla="*/ 189524 w 550841"/>
                <a:gd name="connsiteY57" fmla="*/ 320262 h 550841"/>
                <a:gd name="connsiteX58" fmla="*/ 248997 w 550841"/>
                <a:gd name="connsiteY58" fmla="*/ 387224 h 550841"/>
                <a:gd name="connsiteX59" fmla="*/ 327062 w 550841"/>
                <a:gd name="connsiteY59" fmla="*/ 387224 h 550841"/>
                <a:gd name="connsiteX60" fmla="*/ 463223 w 550841"/>
                <a:gd name="connsiteY60" fmla="*/ 361489 h 550841"/>
                <a:gd name="connsiteX61" fmla="*/ 461846 w 550841"/>
                <a:gd name="connsiteY61" fmla="*/ 361489 h 550841"/>
                <a:gd name="connsiteX62" fmla="*/ 460469 w 550841"/>
                <a:gd name="connsiteY62" fmla="*/ 361489 h 550841"/>
                <a:gd name="connsiteX63" fmla="*/ 249600 w 550841"/>
                <a:gd name="connsiteY63" fmla="*/ 361489 h 550841"/>
                <a:gd name="connsiteX64" fmla="*/ 215172 w 550841"/>
                <a:gd name="connsiteY64" fmla="*/ 320262 h 550841"/>
                <a:gd name="connsiteX65" fmla="*/ 215172 w 550841"/>
                <a:gd name="connsiteY65" fmla="*/ 180745 h 550841"/>
                <a:gd name="connsiteX66" fmla="*/ 379478 w 550841"/>
                <a:gd name="connsiteY66" fmla="*/ 180745 h 550841"/>
                <a:gd name="connsiteX67" fmla="*/ 499200 w 550841"/>
                <a:gd name="connsiteY67" fmla="*/ 217926 h 550841"/>
                <a:gd name="connsiteX68" fmla="*/ 499200 w 550841"/>
                <a:gd name="connsiteY68" fmla="*/ 319402 h 550841"/>
                <a:gd name="connsiteX69" fmla="*/ 463223 w 550841"/>
                <a:gd name="connsiteY69" fmla="*/ 361489 h 55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50841" h="550841">
                  <a:moveTo>
                    <a:pt x="550841" y="135645"/>
                  </a:moveTo>
                  <a:cubicBezTo>
                    <a:pt x="550924" y="85068"/>
                    <a:pt x="509989" y="44001"/>
                    <a:pt x="459413" y="43918"/>
                  </a:cubicBezTo>
                  <a:cubicBezTo>
                    <a:pt x="421207" y="43856"/>
                    <a:pt x="386978" y="67519"/>
                    <a:pt x="373539" y="103283"/>
                  </a:cubicBezTo>
                  <a:lnTo>
                    <a:pt x="352883" y="103283"/>
                  </a:lnTo>
                  <a:lnTo>
                    <a:pt x="352883" y="53277"/>
                  </a:lnTo>
                  <a:cubicBezTo>
                    <a:pt x="352835" y="23872"/>
                    <a:pt x="329010" y="47"/>
                    <a:pt x="299606" y="0"/>
                  </a:cubicBez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497564"/>
                  </a:lnTo>
                  <a:cubicBezTo>
                    <a:pt x="47" y="526969"/>
                    <a:pt x="23872" y="550794"/>
                    <a:pt x="53277" y="550841"/>
                  </a:cubicBezTo>
                  <a:lnTo>
                    <a:pt x="299606" y="550841"/>
                  </a:lnTo>
                  <a:cubicBezTo>
                    <a:pt x="329010" y="550794"/>
                    <a:pt x="352835" y="526969"/>
                    <a:pt x="352883" y="497564"/>
                  </a:cubicBezTo>
                  <a:lnTo>
                    <a:pt x="352883" y="387310"/>
                  </a:lnTo>
                  <a:lnTo>
                    <a:pt x="460469" y="387310"/>
                  </a:lnTo>
                  <a:lnTo>
                    <a:pt x="461846" y="387310"/>
                  </a:lnTo>
                  <a:lnTo>
                    <a:pt x="463223" y="387310"/>
                  </a:lnTo>
                  <a:cubicBezTo>
                    <a:pt x="497650" y="387310"/>
                    <a:pt x="525020" y="357444"/>
                    <a:pt x="525020" y="319402"/>
                  </a:cubicBezTo>
                  <a:lnTo>
                    <a:pt x="525020" y="202262"/>
                  </a:lnTo>
                  <a:cubicBezTo>
                    <a:pt x="525112" y="201375"/>
                    <a:pt x="525112" y="200481"/>
                    <a:pt x="525020" y="199594"/>
                  </a:cubicBezTo>
                  <a:cubicBezTo>
                    <a:pt x="541655" y="182472"/>
                    <a:pt x="550924" y="159517"/>
                    <a:pt x="550841" y="135645"/>
                  </a:cubicBezTo>
                  <a:close/>
                  <a:moveTo>
                    <a:pt x="459178" y="69802"/>
                  </a:moveTo>
                  <a:cubicBezTo>
                    <a:pt x="495542" y="69802"/>
                    <a:pt x="525020" y="99280"/>
                    <a:pt x="525020" y="135645"/>
                  </a:cubicBezTo>
                  <a:cubicBezTo>
                    <a:pt x="525020" y="172009"/>
                    <a:pt x="495542" y="201487"/>
                    <a:pt x="459178" y="201487"/>
                  </a:cubicBezTo>
                  <a:cubicBezTo>
                    <a:pt x="422814" y="201487"/>
                    <a:pt x="393335" y="172009"/>
                    <a:pt x="393335" y="135645"/>
                  </a:cubicBezTo>
                  <a:cubicBezTo>
                    <a:pt x="393382" y="99300"/>
                    <a:pt x="422833" y="69849"/>
                    <a:pt x="459178" y="69802"/>
                  </a:cubicBezTo>
                  <a:close/>
                  <a:moveTo>
                    <a:pt x="369580" y="154924"/>
                  </a:moveTo>
                  <a:lnTo>
                    <a:pt x="217754" y="154924"/>
                  </a:lnTo>
                  <a:cubicBezTo>
                    <a:pt x="221583" y="140595"/>
                    <a:pt x="234039" y="130245"/>
                    <a:pt x="248825" y="129103"/>
                  </a:cubicBezTo>
                  <a:lnTo>
                    <a:pt x="367859" y="129103"/>
                  </a:lnTo>
                  <a:cubicBezTo>
                    <a:pt x="367859" y="131255"/>
                    <a:pt x="367859" y="133407"/>
                    <a:pt x="367859" y="135645"/>
                  </a:cubicBezTo>
                  <a:cubicBezTo>
                    <a:pt x="367750" y="142114"/>
                    <a:pt x="368327" y="148576"/>
                    <a:pt x="369580" y="154924"/>
                  </a:cubicBezTo>
                  <a:close/>
                  <a:moveTo>
                    <a:pt x="53277" y="25821"/>
                  </a:moveTo>
                  <a:lnTo>
                    <a:pt x="299606" y="25821"/>
                  </a:lnTo>
                  <a:cubicBezTo>
                    <a:pt x="310941" y="25678"/>
                    <a:pt x="321199" y="32516"/>
                    <a:pt x="325427" y="43034"/>
                  </a:cubicBezTo>
                  <a:lnTo>
                    <a:pt x="30124" y="43034"/>
                  </a:lnTo>
                  <a:lnTo>
                    <a:pt x="27800" y="43034"/>
                  </a:lnTo>
                  <a:cubicBezTo>
                    <a:pt x="31982" y="32634"/>
                    <a:pt x="42067" y="25820"/>
                    <a:pt x="53277" y="25821"/>
                  </a:cubicBezTo>
                  <a:close/>
                  <a:moveTo>
                    <a:pt x="299606" y="525020"/>
                  </a:moveTo>
                  <a:lnTo>
                    <a:pt x="53277" y="525020"/>
                  </a:lnTo>
                  <a:cubicBezTo>
                    <a:pt x="38133" y="524973"/>
                    <a:pt x="25868" y="512708"/>
                    <a:pt x="25821" y="497564"/>
                  </a:cubicBezTo>
                  <a:lnTo>
                    <a:pt x="25821" y="446784"/>
                  </a:lnTo>
                  <a:cubicBezTo>
                    <a:pt x="27200" y="447286"/>
                    <a:pt x="28656" y="447548"/>
                    <a:pt x="30124" y="447558"/>
                  </a:cubicBezTo>
                  <a:lnTo>
                    <a:pt x="327062" y="447558"/>
                  </a:lnTo>
                  <a:lnTo>
                    <a:pt x="327062" y="497564"/>
                  </a:lnTo>
                  <a:cubicBezTo>
                    <a:pt x="327015" y="512708"/>
                    <a:pt x="314750" y="524973"/>
                    <a:pt x="299606" y="525020"/>
                  </a:cubicBezTo>
                  <a:close/>
                  <a:moveTo>
                    <a:pt x="327062" y="421738"/>
                  </a:moveTo>
                  <a:lnTo>
                    <a:pt x="30124" y="421738"/>
                  </a:lnTo>
                  <a:cubicBezTo>
                    <a:pt x="28656" y="421748"/>
                    <a:pt x="27200" y="422010"/>
                    <a:pt x="25821" y="422512"/>
                  </a:cubicBezTo>
                  <a:lnTo>
                    <a:pt x="25821" y="68081"/>
                  </a:lnTo>
                  <a:cubicBezTo>
                    <a:pt x="27200" y="68583"/>
                    <a:pt x="28656" y="68845"/>
                    <a:pt x="30124" y="68855"/>
                  </a:cubicBezTo>
                  <a:lnTo>
                    <a:pt x="327062" y="68855"/>
                  </a:lnTo>
                  <a:lnTo>
                    <a:pt x="327062" y="103283"/>
                  </a:lnTo>
                  <a:lnTo>
                    <a:pt x="248395" y="103283"/>
                  </a:lnTo>
                  <a:cubicBezTo>
                    <a:pt x="216635" y="104316"/>
                    <a:pt x="191503" y="131427"/>
                    <a:pt x="189524" y="165941"/>
                  </a:cubicBezTo>
                  <a:cubicBezTo>
                    <a:pt x="189477" y="166571"/>
                    <a:pt x="189477" y="167204"/>
                    <a:pt x="189524" y="167834"/>
                  </a:cubicBezTo>
                  <a:cubicBezTo>
                    <a:pt x="189524" y="167834"/>
                    <a:pt x="189524" y="168351"/>
                    <a:pt x="189524" y="168609"/>
                  </a:cubicBezTo>
                  <a:cubicBezTo>
                    <a:pt x="189524" y="168867"/>
                    <a:pt x="189524" y="169728"/>
                    <a:pt x="189524" y="170330"/>
                  </a:cubicBezTo>
                  <a:lnTo>
                    <a:pt x="189524" y="320262"/>
                  </a:lnTo>
                  <a:cubicBezTo>
                    <a:pt x="189524" y="356756"/>
                    <a:pt x="215344" y="386191"/>
                    <a:pt x="248997" y="387224"/>
                  </a:cubicBezTo>
                  <a:lnTo>
                    <a:pt x="327062" y="387224"/>
                  </a:lnTo>
                  <a:close/>
                  <a:moveTo>
                    <a:pt x="463223" y="361489"/>
                  </a:moveTo>
                  <a:lnTo>
                    <a:pt x="461846" y="361489"/>
                  </a:lnTo>
                  <a:lnTo>
                    <a:pt x="460469" y="361489"/>
                  </a:lnTo>
                  <a:lnTo>
                    <a:pt x="249600" y="361489"/>
                  </a:lnTo>
                  <a:cubicBezTo>
                    <a:pt x="228255" y="360801"/>
                    <a:pt x="215172" y="340058"/>
                    <a:pt x="215172" y="320262"/>
                  </a:cubicBezTo>
                  <a:lnTo>
                    <a:pt x="215172" y="180745"/>
                  </a:lnTo>
                  <a:lnTo>
                    <a:pt x="379478" y="180745"/>
                  </a:lnTo>
                  <a:cubicBezTo>
                    <a:pt x="403203" y="222936"/>
                    <a:pt x="455748" y="239254"/>
                    <a:pt x="499200" y="217926"/>
                  </a:cubicBezTo>
                  <a:lnTo>
                    <a:pt x="499200" y="319402"/>
                  </a:lnTo>
                  <a:cubicBezTo>
                    <a:pt x="499200" y="340058"/>
                    <a:pt x="485773" y="361489"/>
                    <a:pt x="463223" y="36148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D26CD1F-89F9-1403-4589-C92C5BC7A5DF}"/>
                </a:ext>
              </a:extLst>
            </p:cNvPr>
            <p:cNvSpPr/>
            <p:nvPr/>
          </p:nvSpPr>
          <p:spPr>
            <a:xfrm>
              <a:off x="7731923" y="5776621"/>
              <a:ext cx="30124" cy="56987"/>
            </a:xfrm>
            <a:custGeom>
              <a:avLst/>
              <a:gdLst>
                <a:gd name="connsiteX0" fmla="*/ 15062 w 30124"/>
                <a:gd name="connsiteY0" fmla="*/ 56978 h 56987"/>
                <a:gd name="connsiteX1" fmla="*/ 30124 w 30124"/>
                <a:gd name="connsiteY1" fmla="*/ 43034 h 56987"/>
                <a:gd name="connsiteX2" fmla="*/ 30124 w 30124"/>
                <a:gd name="connsiteY2" fmla="*/ 15062 h 56987"/>
                <a:gd name="connsiteX3" fmla="*/ 15062 w 30124"/>
                <a:gd name="connsiteY3" fmla="*/ 0 h 56987"/>
                <a:gd name="connsiteX4" fmla="*/ 0 w 30124"/>
                <a:gd name="connsiteY4" fmla="*/ 15062 h 56987"/>
                <a:gd name="connsiteX5" fmla="*/ 0 w 30124"/>
                <a:gd name="connsiteY5" fmla="*/ 43034 h 56987"/>
                <a:gd name="connsiteX6" fmla="*/ 15062 w 30124"/>
                <a:gd name="connsiteY6" fmla="*/ 56978 h 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24" h="56987">
                  <a:moveTo>
                    <a:pt x="15062" y="56978"/>
                  </a:moveTo>
                  <a:cubicBezTo>
                    <a:pt x="23065" y="57269"/>
                    <a:pt x="29798" y="51036"/>
                    <a:pt x="30124" y="43034"/>
                  </a:cubicBezTo>
                  <a:lnTo>
                    <a:pt x="30124" y="15062"/>
                  </a:lnTo>
                  <a:cubicBezTo>
                    <a:pt x="30124" y="6743"/>
                    <a:pt x="23381" y="0"/>
                    <a:pt x="15062" y="0"/>
                  </a:cubicBezTo>
                  <a:cubicBezTo>
                    <a:pt x="6744" y="0"/>
                    <a:pt x="0" y="6743"/>
                    <a:pt x="0" y="15062"/>
                  </a:cubicBezTo>
                  <a:lnTo>
                    <a:pt x="0" y="43034"/>
                  </a:lnTo>
                  <a:cubicBezTo>
                    <a:pt x="326" y="51036"/>
                    <a:pt x="7059" y="57269"/>
                    <a:pt x="15062" y="5697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31D718A-C6C7-CC99-C9B1-F5BF8A0EF6AB}"/>
                </a:ext>
              </a:extLst>
            </p:cNvPr>
            <p:cNvSpPr/>
            <p:nvPr/>
          </p:nvSpPr>
          <p:spPr>
            <a:xfrm>
              <a:off x="7732105" y="5837871"/>
              <a:ext cx="29674" cy="30159"/>
            </a:xfrm>
            <a:custGeom>
              <a:avLst/>
              <a:gdLst>
                <a:gd name="connsiteX0" fmla="*/ 938 w 29674"/>
                <a:gd name="connsiteY0" fmla="*/ 20860 h 30159"/>
                <a:gd name="connsiteX1" fmla="*/ 4294 w 29674"/>
                <a:gd name="connsiteY1" fmla="*/ 25766 h 30159"/>
                <a:gd name="connsiteX2" fmla="*/ 6532 w 29674"/>
                <a:gd name="connsiteY2" fmla="*/ 27573 h 30159"/>
                <a:gd name="connsiteX3" fmla="*/ 9114 w 29674"/>
                <a:gd name="connsiteY3" fmla="*/ 28950 h 30159"/>
                <a:gd name="connsiteX4" fmla="*/ 25553 w 29674"/>
                <a:gd name="connsiteY4" fmla="*/ 25766 h 30159"/>
                <a:gd name="connsiteX5" fmla="*/ 27361 w 29674"/>
                <a:gd name="connsiteY5" fmla="*/ 23442 h 30159"/>
                <a:gd name="connsiteX6" fmla="*/ 28738 w 29674"/>
                <a:gd name="connsiteY6" fmla="*/ 20860 h 30159"/>
                <a:gd name="connsiteX7" fmla="*/ 29598 w 29674"/>
                <a:gd name="connsiteY7" fmla="*/ 18020 h 30159"/>
                <a:gd name="connsiteX8" fmla="*/ 29598 w 29674"/>
                <a:gd name="connsiteY8" fmla="*/ 15093 h 30159"/>
                <a:gd name="connsiteX9" fmla="*/ 28393 w 29674"/>
                <a:gd name="connsiteY9" fmla="*/ 9241 h 30159"/>
                <a:gd name="connsiteX10" fmla="*/ 27016 w 29674"/>
                <a:gd name="connsiteY10" fmla="*/ 6745 h 30159"/>
                <a:gd name="connsiteX11" fmla="*/ 25209 w 29674"/>
                <a:gd name="connsiteY11" fmla="*/ 4421 h 30159"/>
                <a:gd name="connsiteX12" fmla="*/ 11524 w 29674"/>
                <a:gd name="connsiteY12" fmla="*/ 289 h 30159"/>
                <a:gd name="connsiteX13" fmla="*/ 8684 w 29674"/>
                <a:gd name="connsiteY13" fmla="*/ 1064 h 30159"/>
                <a:gd name="connsiteX14" fmla="*/ 6102 w 29674"/>
                <a:gd name="connsiteY14" fmla="*/ 2441 h 30159"/>
                <a:gd name="connsiteX15" fmla="*/ 4122 w 29674"/>
                <a:gd name="connsiteY15" fmla="*/ 4335 h 30159"/>
                <a:gd name="connsiteX16" fmla="*/ 2229 w 29674"/>
                <a:gd name="connsiteY16" fmla="*/ 6658 h 30159"/>
                <a:gd name="connsiteX17" fmla="*/ 851 w 29674"/>
                <a:gd name="connsiteY17" fmla="*/ 9154 h 30159"/>
                <a:gd name="connsiteX18" fmla="*/ 77 w 29674"/>
                <a:gd name="connsiteY18" fmla="*/ 11995 h 30159"/>
                <a:gd name="connsiteX19" fmla="*/ 77 w 29674"/>
                <a:gd name="connsiteY19" fmla="*/ 15007 h 30159"/>
                <a:gd name="connsiteX20" fmla="*/ 77 w 29674"/>
                <a:gd name="connsiteY20" fmla="*/ 17934 h 30159"/>
                <a:gd name="connsiteX21" fmla="*/ 938 w 29674"/>
                <a:gd name="connsiteY21" fmla="*/ 20860 h 3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674" h="30159">
                  <a:moveTo>
                    <a:pt x="938" y="20860"/>
                  </a:moveTo>
                  <a:cubicBezTo>
                    <a:pt x="1719" y="22702"/>
                    <a:pt x="2860" y="24370"/>
                    <a:pt x="4294" y="25766"/>
                  </a:cubicBezTo>
                  <a:cubicBezTo>
                    <a:pt x="4967" y="26453"/>
                    <a:pt x="5718" y="27060"/>
                    <a:pt x="6532" y="27573"/>
                  </a:cubicBezTo>
                  <a:cubicBezTo>
                    <a:pt x="7350" y="28109"/>
                    <a:pt x="8214" y="28570"/>
                    <a:pt x="9114" y="28950"/>
                  </a:cubicBezTo>
                  <a:cubicBezTo>
                    <a:pt x="14728" y="31362"/>
                    <a:pt x="21246" y="30099"/>
                    <a:pt x="25553" y="25766"/>
                  </a:cubicBezTo>
                  <a:cubicBezTo>
                    <a:pt x="26241" y="25061"/>
                    <a:pt x="26847" y="24282"/>
                    <a:pt x="27361" y="23442"/>
                  </a:cubicBezTo>
                  <a:cubicBezTo>
                    <a:pt x="27912" y="22634"/>
                    <a:pt x="28375" y="21768"/>
                    <a:pt x="28738" y="20860"/>
                  </a:cubicBezTo>
                  <a:cubicBezTo>
                    <a:pt x="29133" y="19949"/>
                    <a:pt x="29422" y="18996"/>
                    <a:pt x="29598" y="18020"/>
                  </a:cubicBezTo>
                  <a:cubicBezTo>
                    <a:pt x="29700" y="17047"/>
                    <a:pt x="29700" y="16066"/>
                    <a:pt x="29598" y="15093"/>
                  </a:cubicBezTo>
                  <a:cubicBezTo>
                    <a:pt x="29614" y="13079"/>
                    <a:pt x="29203" y="11085"/>
                    <a:pt x="28393" y="9241"/>
                  </a:cubicBezTo>
                  <a:cubicBezTo>
                    <a:pt x="28030" y="8359"/>
                    <a:pt x="27568" y="7522"/>
                    <a:pt x="27016" y="6745"/>
                  </a:cubicBezTo>
                  <a:cubicBezTo>
                    <a:pt x="26526" y="5889"/>
                    <a:pt x="25917" y="5107"/>
                    <a:pt x="25209" y="4421"/>
                  </a:cubicBezTo>
                  <a:cubicBezTo>
                    <a:pt x="21616" y="856"/>
                    <a:pt x="16488" y="-692"/>
                    <a:pt x="11524" y="289"/>
                  </a:cubicBezTo>
                  <a:lnTo>
                    <a:pt x="8684" y="1064"/>
                  </a:lnTo>
                  <a:lnTo>
                    <a:pt x="6102" y="2441"/>
                  </a:lnTo>
                  <a:cubicBezTo>
                    <a:pt x="5398" y="3026"/>
                    <a:pt x="4737" y="3658"/>
                    <a:pt x="4122" y="4335"/>
                  </a:cubicBezTo>
                  <a:cubicBezTo>
                    <a:pt x="3384" y="5015"/>
                    <a:pt x="2747" y="5798"/>
                    <a:pt x="2229" y="6658"/>
                  </a:cubicBezTo>
                  <a:cubicBezTo>
                    <a:pt x="1677" y="7436"/>
                    <a:pt x="1215" y="8273"/>
                    <a:pt x="851" y="9154"/>
                  </a:cubicBezTo>
                  <a:cubicBezTo>
                    <a:pt x="452" y="10056"/>
                    <a:pt x="190" y="11014"/>
                    <a:pt x="77" y="11995"/>
                  </a:cubicBezTo>
                  <a:cubicBezTo>
                    <a:pt x="-25" y="12997"/>
                    <a:pt x="-25" y="14005"/>
                    <a:pt x="77" y="15007"/>
                  </a:cubicBezTo>
                  <a:cubicBezTo>
                    <a:pt x="-26" y="15980"/>
                    <a:pt x="-26" y="16961"/>
                    <a:pt x="77" y="17934"/>
                  </a:cubicBezTo>
                  <a:cubicBezTo>
                    <a:pt x="187" y="18953"/>
                    <a:pt x="479" y="19943"/>
                    <a:pt x="938" y="2086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2D4FC2DD-BEE5-DA64-FEF2-3B3A5CBB6456}"/>
              </a:ext>
            </a:extLst>
          </p:cNvPr>
          <p:cNvGrpSpPr/>
          <p:nvPr/>
        </p:nvGrpSpPr>
        <p:grpSpPr>
          <a:xfrm>
            <a:off x="8547733" y="5742239"/>
            <a:ext cx="548689" cy="444242"/>
            <a:chOff x="8547733" y="5742239"/>
            <a:chExt cx="548689" cy="444242"/>
          </a:xfrm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A67E8FC-E87C-616A-E01C-D229BC9F63BB}"/>
                </a:ext>
              </a:extLst>
            </p:cNvPr>
            <p:cNvSpPr/>
            <p:nvPr/>
          </p:nvSpPr>
          <p:spPr>
            <a:xfrm>
              <a:off x="8607981" y="5954095"/>
              <a:ext cx="129103" cy="25820"/>
            </a:xfrm>
            <a:custGeom>
              <a:avLst/>
              <a:gdLst>
                <a:gd name="connsiteX0" fmla="*/ 12910 w 129103"/>
                <a:gd name="connsiteY0" fmla="*/ 25821 h 25820"/>
                <a:gd name="connsiteX1" fmla="*/ 116193 w 129103"/>
                <a:gd name="connsiteY1" fmla="*/ 25821 h 25820"/>
                <a:gd name="connsiteX2" fmla="*/ 129103 w 129103"/>
                <a:gd name="connsiteY2" fmla="*/ 12910 h 25820"/>
                <a:gd name="connsiteX3" fmla="*/ 116193 w 129103"/>
                <a:gd name="connsiteY3" fmla="*/ 0 h 25820"/>
                <a:gd name="connsiteX4" fmla="*/ 12910 w 129103"/>
                <a:gd name="connsiteY4" fmla="*/ 0 h 25820"/>
                <a:gd name="connsiteX5" fmla="*/ 0 w 129103"/>
                <a:gd name="connsiteY5" fmla="*/ 12910 h 25820"/>
                <a:gd name="connsiteX6" fmla="*/ 12910 w 129103"/>
                <a:gd name="connsiteY6" fmla="*/ 25821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03" h="25820">
                  <a:moveTo>
                    <a:pt x="12910" y="25821"/>
                  </a:moveTo>
                  <a:lnTo>
                    <a:pt x="116193" y="25821"/>
                  </a:lnTo>
                  <a:cubicBezTo>
                    <a:pt x="123323" y="25821"/>
                    <a:pt x="129103" y="20040"/>
                    <a:pt x="129103" y="12910"/>
                  </a:cubicBezTo>
                  <a:cubicBezTo>
                    <a:pt x="129103" y="5780"/>
                    <a:pt x="123323" y="0"/>
                    <a:pt x="116193" y="0"/>
                  </a:cubicBez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F4AE731-2DC6-C59C-44AB-FC3917DB1618}"/>
                </a:ext>
              </a:extLst>
            </p:cNvPr>
            <p:cNvSpPr/>
            <p:nvPr/>
          </p:nvSpPr>
          <p:spPr>
            <a:xfrm>
              <a:off x="8607981" y="6005736"/>
              <a:ext cx="180744" cy="25820"/>
            </a:xfrm>
            <a:custGeom>
              <a:avLst/>
              <a:gdLst>
                <a:gd name="connsiteX0" fmla="*/ 167834 w 180744"/>
                <a:gd name="connsiteY0" fmla="*/ 0 h 25820"/>
                <a:gd name="connsiteX1" fmla="*/ 12910 w 180744"/>
                <a:gd name="connsiteY1" fmla="*/ 0 h 25820"/>
                <a:gd name="connsiteX2" fmla="*/ 0 w 180744"/>
                <a:gd name="connsiteY2" fmla="*/ 12910 h 25820"/>
                <a:gd name="connsiteX3" fmla="*/ 12910 w 180744"/>
                <a:gd name="connsiteY3" fmla="*/ 25821 h 25820"/>
                <a:gd name="connsiteX4" fmla="*/ 167834 w 180744"/>
                <a:gd name="connsiteY4" fmla="*/ 25821 h 25820"/>
                <a:gd name="connsiteX5" fmla="*/ 180745 w 180744"/>
                <a:gd name="connsiteY5" fmla="*/ 12910 h 25820"/>
                <a:gd name="connsiteX6" fmla="*/ 167834 w 180744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744" h="25820">
                  <a:moveTo>
                    <a:pt x="167834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167834" y="25821"/>
                  </a:lnTo>
                  <a:cubicBezTo>
                    <a:pt x="174964" y="25821"/>
                    <a:pt x="180745" y="20040"/>
                    <a:pt x="180745" y="12910"/>
                  </a:cubicBezTo>
                  <a:cubicBezTo>
                    <a:pt x="180745" y="5780"/>
                    <a:pt x="174964" y="0"/>
                    <a:pt x="167834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CA731C0-3510-E744-9E5B-8DFE2C429D6A}"/>
                </a:ext>
              </a:extLst>
            </p:cNvPr>
            <p:cNvSpPr/>
            <p:nvPr/>
          </p:nvSpPr>
          <p:spPr>
            <a:xfrm>
              <a:off x="8607981" y="6057378"/>
              <a:ext cx="68855" cy="25820"/>
            </a:xfrm>
            <a:custGeom>
              <a:avLst/>
              <a:gdLst>
                <a:gd name="connsiteX0" fmla="*/ 55945 w 68855"/>
                <a:gd name="connsiteY0" fmla="*/ 0 h 25820"/>
                <a:gd name="connsiteX1" fmla="*/ 12910 w 68855"/>
                <a:gd name="connsiteY1" fmla="*/ 0 h 25820"/>
                <a:gd name="connsiteX2" fmla="*/ 0 w 68855"/>
                <a:gd name="connsiteY2" fmla="*/ 12910 h 25820"/>
                <a:gd name="connsiteX3" fmla="*/ 12910 w 68855"/>
                <a:gd name="connsiteY3" fmla="*/ 25821 h 25820"/>
                <a:gd name="connsiteX4" fmla="*/ 55945 w 68855"/>
                <a:gd name="connsiteY4" fmla="*/ 25821 h 25820"/>
                <a:gd name="connsiteX5" fmla="*/ 68855 w 68855"/>
                <a:gd name="connsiteY5" fmla="*/ 12910 h 25820"/>
                <a:gd name="connsiteX6" fmla="*/ 55945 w 68855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55" h="25820">
                  <a:moveTo>
                    <a:pt x="55945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55945" y="25821"/>
                  </a:lnTo>
                  <a:cubicBezTo>
                    <a:pt x="63075" y="25821"/>
                    <a:pt x="68855" y="20040"/>
                    <a:pt x="68855" y="12910"/>
                  </a:cubicBezTo>
                  <a:cubicBezTo>
                    <a:pt x="68855" y="5780"/>
                    <a:pt x="63075" y="0"/>
                    <a:pt x="55945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0A25A11-0F97-25D7-C38E-0EAF5CDE1245}"/>
                </a:ext>
              </a:extLst>
            </p:cNvPr>
            <p:cNvSpPr/>
            <p:nvPr/>
          </p:nvSpPr>
          <p:spPr>
            <a:xfrm>
              <a:off x="8547733" y="5742239"/>
              <a:ext cx="548689" cy="444242"/>
            </a:xfrm>
            <a:custGeom>
              <a:avLst/>
              <a:gdLst>
                <a:gd name="connsiteX0" fmla="*/ 548689 w 548689"/>
                <a:gd name="connsiteY0" fmla="*/ 142399 h 444242"/>
                <a:gd name="connsiteX1" fmla="*/ 404996 w 548689"/>
                <a:gd name="connsiteY1" fmla="*/ 1 h 444242"/>
                <a:gd name="connsiteX2" fmla="*/ 266814 w 548689"/>
                <a:gd name="connsiteY2" fmla="*/ 108574 h 444242"/>
                <a:gd name="connsiteX3" fmla="*/ 60248 w 548689"/>
                <a:gd name="connsiteY3" fmla="*/ 108574 h 444242"/>
                <a:gd name="connsiteX4" fmla="*/ 0 w 548689"/>
                <a:gd name="connsiteY4" fmla="*/ 168822 h 444242"/>
                <a:gd name="connsiteX5" fmla="*/ 0 w 548689"/>
                <a:gd name="connsiteY5" fmla="*/ 376765 h 444242"/>
                <a:gd name="connsiteX6" fmla="*/ 67478 w 548689"/>
                <a:gd name="connsiteY6" fmla="*/ 444243 h 444242"/>
                <a:gd name="connsiteX7" fmla="*/ 380080 w 548689"/>
                <a:gd name="connsiteY7" fmla="*/ 444243 h 444242"/>
                <a:gd name="connsiteX8" fmla="*/ 447558 w 548689"/>
                <a:gd name="connsiteY8" fmla="*/ 376765 h 444242"/>
                <a:gd name="connsiteX9" fmla="*/ 447558 w 548689"/>
                <a:gd name="connsiteY9" fmla="*/ 279248 h 444242"/>
                <a:gd name="connsiteX10" fmla="*/ 548689 w 548689"/>
                <a:gd name="connsiteY10" fmla="*/ 142399 h 444242"/>
                <a:gd name="connsiteX11" fmla="*/ 60248 w 548689"/>
                <a:gd name="connsiteY11" fmla="*/ 134394 h 444242"/>
                <a:gd name="connsiteX12" fmla="*/ 262854 w 548689"/>
                <a:gd name="connsiteY12" fmla="*/ 134394 h 444242"/>
                <a:gd name="connsiteX13" fmla="*/ 262854 w 548689"/>
                <a:gd name="connsiteY13" fmla="*/ 142399 h 444242"/>
                <a:gd name="connsiteX14" fmla="*/ 263715 w 548689"/>
                <a:gd name="connsiteY14" fmla="*/ 160215 h 444242"/>
                <a:gd name="connsiteX15" fmla="*/ 26940 w 548689"/>
                <a:gd name="connsiteY15" fmla="*/ 160215 h 444242"/>
                <a:gd name="connsiteX16" fmla="*/ 60248 w 548689"/>
                <a:gd name="connsiteY16" fmla="*/ 134394 h 444242"/>
                <a:gd name="connsiteX17" fmla="*/ 421738 w 548689"/>
                <a:gd name="connsiteY17" fmla="*/ 376765 h 444242"/>
                <a:gd name="connsiteX18" fmla="*/ 380080 w 548689"/>
                <a:gd name="connsiteY18" fmla="*/ 418422 h 444242"/>
                <a:gd name="connsiteX19" fmla="*/ 67478 w 548689"/>
                <a:gd name="connsiteY19" fmla="*/ 418422 h 444242"/>
                <a:gd name="connsiteX20" fmla="*/ 25821 w 548689"/>
                <a:gd name="connsiteY20" fmla="*/ 376765 h 444242"/>
                <a:gd name="connsiteX21" fmla="*/ 25821 w 548689"/>
                <a:gd name="connsiteY21" fmla="*/ 186036 h 444242"/>
                <a:gd name="connsiteX22" fmla="*/ 269310 w 548689"/>
                <a:gd name="connsiteY22" fmla="*/ 186036 h 444242"/>
                <a:gd name="connsiteX23" fmla="*/ 421738 w 548689"/>
                <a:gd name="connsiteY23" fmla="*/ 284585 h 444242"/>
                <a:gd name="connsiteX24" fmla="*/ 405557 w 548689"/>
                <a:gd name="connsiteY24" fmla="*/ 259711 h 444242"/>
                <a:gd name="connsiteX25" fmla="*/ 288245 w 548689"/>
                <a:gd name="connsiteY25" fmla="*/ 142399 h 444242"/>
                <a:gd name="connsiteX26" fmla="*/ 405557 w 548689"/>
                <a:gd name="connsiteY26" fmla="*/ 25087 h 444242"/>
                <a:gd name="connsiteX27" fmla="*/ 522869 w 548689"/>
                <a:gd name="connsiteY27" fmla="*/ 142399 h 444242"/>
                <a:gd name="connsiteX28" fmla="*/ 405557 w 548689"/>
                <a:gd name="connsiteY28" fmla="*/ 259711 h 444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8689" h="444242">
                  <a:moveTo>
                    <a:pt x="548689" y="142399"/>
                  </a:moveTo>
                  <a:cubicBezTo>
                    <a:pt x="548331" y="63397"/>
                    <a:pt x="483998" y="-356"/>
                    <a:pt x="404996" y="1"/>
                  </a:cubicBezTo>
                  <a:cubicBezTo>
                    <a:pt x="339514" y="298"/>
                    <a:pt x="282594" y="45021"/>
                    <a:pt x="266814" y="108574"/>
                  </a:cubicBezTo>
                  <a:lnTo>
                    <a:pt x="60248" y="108574"/>
                  </a:lnTo>
                  <a:cubicBezTo>
                    <a:pt x="26974" y="108574"/>
                    <a:pt x="0" y="135548"/>
                    <a:pt x="0" y="168822"/>
                  </a:cubicBezTo>
                  <a:lnTo>
                    <a:pt x="0" y="376765"/>
                  </a:lnTo>
                  <a:cubicBezTo>
                    <a:pt x="47" y="414012"/>
                    <a:pt x="30231" y="444195"/>
                    <a:pt x="67478" y="444243"/>
                  </a:cubicBezTo>
                  <a:lnTo>
                    <a:pt x="380080" y="444243"/>
                  </a:lnTo>
                  <a:cubicBezTo>
                    <a:pt x="417327" y="444195"/>
                    <a:pt x="447511" y="414012"/>
                    <a:pt x="447558" y="376765"/>
                  </a:cubicBezTo>
                  <a:lnTo>
                    <a:pt x="447558" y="279248"/>
                  </a:lnTo>
                  <a:cubicBezTo>
                    <a:pt x="507617" y="260726"/>
                    <a:pt x="548614" y="205249"/>
                    <a:pt x="548689" y="142399"/>
                  </a:cubicBezTo>
                  <a:close/>
                  <a:moveTo>
                    <a:pt x="60248" y="134394"/>
                  </a:moveTo>
                  <a:lnTo>
                    <a:pt x="262854" y="134394"/>
                  </a:lnTo>
                  <a:cubicBezTo>
                    <a:pt x="262854" y="137063"/>
                    <a:pt x="262854" y="139731"/>
                    <a:pt x="262854" y="142399"/>
                  </a:cubicBezTo>
                  <a:cubicBezTo>
                    <a:pt x="262771" y="148350"/>
                    <a:pt x="263058" y="154300"/>
                    <a:pt x="263715" y="160215"/>
                  </a:cubicBezTo>
                  <a:lnTo>
                    <a:pt x="26940" y="160215"/>
                  </a:lnTo>
                  <a:cubicBezTo>
                    <a:pt x="30862" y="145024"/>
                    <a:pt x="44559" y="134407"/>
                    <a:pt x="60248" y="134394"/>
                  </a:cubicBezTo>
                  <a:close/>
                  <a:moveTo>
                    <a:pt x="421738" y="376765"/>
                  </a:moveTo>
                  <a:cubicBezTo>
                    <a:pt x="421738" y="399772"/>
                    <a:pt x="403087" y="418422"/>
                    <a:pt x="380080" y="418422"/>
                  </a:cubicBezTo>
                  <a:lnTo>
                    <a:pt x="67478" y="418422"/>
                  </a:lnTo>
                  <a:cubicBezTo>
                    <a:pt x="44471" y="418422"/>
                    <a:pt x="25821" y="399772"/>
                    <a:pt x="25821" y="376765"/>
                  </a:cubicBezTo>
                  <a:lnTo>
                    <a:pt x="25821" y="186036"/>
                  </a:lnTo>
                  <a:lnTo>
                    <a:pt x="269310" y="186036"/>
                  </a:lnTo>
                  <a:cubicBezTo>
                    <a:pt x="289873" y="251218"/>
                    <a:pt x="353859" y="292587"/>
                    <a:pt x="421738" y="284585"/>
                  </a:cubicBezTo>
                  <a:close/>
                  <a:moveTo>
                    <a:pt x="405557" y="259711"/>
                  </a:moveTo>
                  <a:cubicBezTo>
                    <a:pt x="340767" y="259711"/>
                    <a:pt x="288245" y="207188"/>
                    <a:pt x="288245" y="142399"/>
                  </a:cubicBezTo>
                  <a:cubicBezTo>
                    <a:pt x="288245" y="77610"/>
                    <a:pt x="340767" y="25087"/>
                    <a:pt x="405557" y="25087"/>
                  </a:cubicBezTo>
                  <a:cubicBezTo>
                    <a:pt x="470346" y="25087"/>
                    <a:pt x="522869" y="77610"/>
                    <a:pt x="522869" y="142399"/>
                  </a:cubicBezTo>
                  <a:cubicBezTo>
                    <a:pt x="522821" y="207169"/>
                    <a:pt x="470327" y="259663"/>
                    <a:pt x="405557" y="25971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E582111-FE1D-B15E-C7F8-D7046991424D}"/>
                </a:ext>
              </a:extLst>
            </p:cNvPr>
            <p:cNvSpPr/>
            <p:nvPr/>
          </p:nvSpPr>
          <p:spPr>
            <a:xfrm>
              <a:off x="8861965" y="5793577"/>
              <a:ext cx="182052" cy="182293"/>
            </a:xfrm>
            <a:custGeom>
              <a:avLst/>
              <a:gdLst>
                <a:gd name="connsiteX0" fmla="*/ 143396 w 182052"/>
                <a:gd name="connsiteY0" fmla="*/ 0 h 182293"/>
                <a:gd name="connsiteX1" fmla="*/ 104407 w 182052"/>
                <a:gd name="connsiteY1" fmla="*/ 38989 h 182293"/>
                <a:gd name="connsiteX2" fmla="*/ 104923 w 182052"/>
                <a:gd name="connsiteY2" fmla="*/ 43809 h 182293"/>
                <a:gd name="connsiteX3" fmla="*/ 66278 w 182052"/>
                <a:gd name="connsiteY3" fmla="*/ 63175 h 182293"/>
                <a:gd name="connsiteX4" fmla="*/ 11142 w 182052"/>
                <a:gd name="connsiteY4" fmla="*/ 63733 h 182293"/>
                <a:gd name="connsiteX5" fmla="*/ 11700 w 182052"/>
                <a:gd name="connsiteY5" fmla="*/ 118869 h 182293"/>
                <a:gd name="connsiteX6" fmla="*/ 62491 w 182052"/>
                <a:gd name="connsiteY6" fmla="*/ 122132 h 182293"/>
                <a:gd name="connsiteX7" fmla="*/ 79705 w 182052"/>
                <a:gd name="connsiteY7" fmla="*/ 133579 h 182293"/>
                <a:gd name="connsiteX8" fmla="*/ 78414 w 182052"/>
                <a:gd name="connsiteY8" fmla="*/ 143305 h 182293"/>
                <a:gd name="connsiteX9" fmla="*/ 117403 w 182052"/>
                <a:gd name="connsiteY9" fmla="*/ 182294 h 182293"/>
                <a:gd name="connsiteX10" fmla="*/ 156392 w 182052"/>
                <a:gd name="connsiteY10" fmla="*/ 143305 h 182293"/>
                <a:gd name="connsiteX11" fmla="*/ 117403 w 182052"/>
                <a:gd name="connsiteY11" fmla="*/ 104316 h 182293"/>
                <a:gd name="connsiteX12" fmla="*/ 94078 w 182052"/>
                <a:gd name="connsiteY12" fmla="*/ 112234 h 182293"/>
                <a:gd name="connsiteX13" fmla="*/ 76865 w 182052"/>
                <a:gd name="connsiteY13" fmla="*/ 100787 h 182293"/>
                <a:gd name="connsiteX14" fmla="*/ 77725 w 182052"/>
                <a:gd name="connsiteY14" fmla="*/ 86413 h 182293"/>
                <a:gd name="connsiteX15" fmla="*/ 116112 w 182052"/>
                <a:gd name="connsiteY15" fmla="*/ 66962 h 182293"/>
                <a:gd name="connsiteX16" fmla="*/ 171121 w 182052"/>
                <a:gd name="connsiteY16" fmla="*/ 66026 h 182293"/>
                <a:gd name="connsiteX17" fmla="*/ 170186 w 182052"/>
                <a:gd name="connsiteY17" fmla="*/ 11017 h 182293"/>
                <a:gd name="connsiteX18" fmla="*/ 143138 w 182052"/>
                <a:gd name="connsiteY18" fmla="*/ 86 h 182293"/>
                <a:gd name="connsiteX19" fmla="*/ 26084 w 182052"/>
                <a:gd name="connsiteY19" fmla="*/ 91061 h 182293"/>
                <a:gd name="connsiteX20" fmla="*/ 39253 w 182052"/>
                <a:gd name="connsiteY20" fmla="*/ 77892 h 182293"/>
                <a:gd name="connsiteX21" fmla="*/ 52421 w 182052"/>
                <a:gd name="connsiteY21" fmla="*/ 91061 h 182293"/>
                <a:gd name="connsiteX22" fmla="*/ 39253 w 182052"/>
                <a:gd name="connsiteY22" fmla="*/ 104229 h 182293"/>
                <a:gd name="connsiteX23" fmla="*/ 26084 w 182052"/>
                <a:gd name="connsiteY23" fmla="*/ 91061 h 182293"/>
                <a:gd name="connsiteX24" fmla="*/ 130486 w 182052"/>
                <a:gd name="connsiteY24" fmla="*/ 143305 h 182293"/>
                <a:gd name="connsiteX25" fmla="*/ 117317 w 182052"/>
                <a:gd name="connsiteY25" fmla="*/ 156473 h 182293"/>
                <a:gd name="connsiteX26" fmla="*/ 104149 w 182052"/>
                <a:gd name="connsiteY26" fmla="*/ 143305 h 182293"/>
                <a:gd name="connsiteX27" fmla="*/ 117317 w 182052"/>
                <a:gd name="connsiteY27" fmla="*/ 130136 h 182293"/>
                <a:gd name="connsiteX28" fmla="*/ 130486 w 182052"/>
                <a:gd name="connsiteY28" fmla="*/ 143305 h 182293"/>
                <a:gd name="connsiteX29" fmla="*/ 143396 w 182052"/>
                <a:gd name="connsiteY29" fmla="*/ 52244 h 182293"/>
                <a:gd name="connsiteX30" fmla="*/ 130227 w 182052"/>
                <a:gd name="connsiteY30" fmla="*/ 39075 h 182293"/>
                <a:gd name="connsiteX31" fmla="*/ 143396 w 182052"/>
                <a:gd name="connsiteY31" fmla="*/ 25907 h 182293"/>
                <a:gd name="connsiteX32" fmla="*/ 156564 w 182052"/>
                <a:gd name="connsiteY32" fmla="*/ 39075 h 182293"/>
                <a:gd name="connsiteX33" fmla="*/ 143396 w 182052"/>
                <a:gd name="connsiteY33" fmla="*/ 52158 h 18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2052" h="182293">
                  <a:moveTo>
                    <a:pt x="143396" y="0"/>
                  </a:moveTo>
                  <a:cubicBezTo>
                    <a:pt x="121862" y="0"/>
                    <a:pt x="104407" y="17456"/>
                    <a:pt x="104407" y="38989"/>
                  </a:cubicBezTo>
                  <a:cubicBezTo>
                    <a:pt x="104476" y="40605"/>
                    <a:pt x="104649" y="42215"/>
                    <a:pt x="104923" y="43809"/>
                  </a:cubicBezTo>
                  <a:lnTo>
                    <a:pt x="66278" y="63175"/>
                  </a:lnTo>
                  <a:cubicBezTo>
                    <a:pt x="50899" y="48103"/>
                    <a:pt x="26213" y="48354"/>
                    <a:pt x="11142" y="63733"/>
                  </a:cubicBezTo>
                  <a:cubicBezTo>
                    <a:pt x="-3929" y="79113"/>
                    <a:pt x="-3679" y="103798"/>
                    <a:pt x="11700" y="118869"/>
                  </a:cubicBezTo>
                  <a:cubicBezTo>
                    <a:pt x="25488" y="132381"/>
                    <a:pt x="47088" y="133768"/>
                    <a:pt x="62491" y="122132"/>
                  </a:cubicBezTo>
                  <a:lnTo>
                    <a:pt x="79705" y="133579"/>
                  </a:lnTo>
                  <a:cubicBezTo>
                    <a:pt x="78861" y="136752"/>
                    <a:pt x="78428" y="140021"/>
                    <a:pt x="78414" y="143305"/>
                  </a:cubicBezTo>
                  <a:cubicBezTo>
                    <a:pt x="78414" y="164838"/>
                    <a:pt x="95870" y="182294"/>
                    <a:pt x="117403" y="182294"/>
                  </a:cubicBezTo>
                  <a:cubicBezTo>
                    <a:pt x="138936" y="182294"/>
                    <a:pt x="156392" y="164837"/>
                    <a:pt x="156392" y="143305"/>
                  </a:cubicBezTo>
                  <a:cubicBezTo>
                    <a:pt x="156392" y="121771"/>
                    <a:pt x="138936" y="104316"/>
                    <a:pt x="117403" y="104316"/>
                  </a:cubicBezTo>
                  <a:cubicBezTo>
                    <a:pt x="108972" y="104334"/>
                    <a:pt x="100778" y="107115"/>
                    <a:pt x="94078" y="112234"/>
                  </a:cubicBezTo>
                  <a:lnTo>
                    <a:pt x="76865" y="100787"/>
                  </a:lnTo>
                  <a:cubicBezTo>
                    <a:pt x="78299" y="96134"/>
                    <a:pt x="78595" y="91204"/>
                    <a:pt x="77725" y="86413"/>
                  </a:cubicBezTo>
                  <a:lnTo>
                    <a:pt x="116112" y="66962"/>
                  </a:lnTo>
                  <a:cubicBezTo>
                    <a:pt x="131561" y="81894"/>
                    <a:pt x="156189" y="81475"/>
                    <a:pt x="171121" y="66026"/>
                  </a:cubicBezTo>
                  <a:cubicBezTo>
                    <a:pt x="186053" y="50578"/>
                    <a:pt x="185635" y="25949"/>
                    <a:pt x="170186" y="11017"/>
                  </a:cubicBezTo>
                  <a:cubicBezTo>
                    <a:pt x="162929" y="4002"/>
                    <a:pt x="153230" y="83"/>
                    <a:pt x="143138" y="86"/>
                  </a:cubicBezTo>
                  <a:close/>
                  <a:moveTo>
                    <a:pt x="26084" y="91061"/>
                  </a:moveTo>
                  <a:cubicBezTo>
                    <a:pt x="26084" y="83788"/>
                    <a:pt x="31980" y="77892"/>
                    <a:pt x="39253" y="77892"/>
                  </a:cubicBezTo>
                  <a:cubicBezTo>
                    <a:pt x="46525" y="77892"/>
                    <a:pt x="52421" y="83788"/>
                    <a:pt x="52421" y="91061"/>
                  </a:cubicBezTo>
                  <a:cubicBezTo>
                    <a:pt x="52421" y="98334"/>
                    <a:pt x="46525" y="104229"/>
                    <a:pt x="39253" y="104229"/>
                  </a:cubicBezTo>
                  <a:cubicBezTo>
                    <a:pt x="31980" y="104229"/>
                    <a:pt x="26084" y="98334"/>
                    <a:pt x="26084" y="91061"/>
                  </a:cubicBezTo>
                  <a:close/>
                  <a:moveTo>
                    <a:pt x="130486" y="143305"/>
                  </a:moveTo>
                  <a:cubicBezTo>
                    <a:pt x="130486" y="150578"/>
                    <a:pt x="124590" y="156473"/>
                    <a:pt x="117317" y="156473"/>
                  </a:cubicBezTo>
                  <a:cubicBezTo>
                    <a:pt x="110044" y="156473"/>
                    <a:pt x="104149" y="150578"/>
                    <a:pt x="104149" y="143305"/>
                  </a:cubicBezTo>
                  <a:cubicBezTo>
                    <a:pt x="104149" y="136032"/>
                    <a:pt x="110044" y="130136"/>
                    <a:pt x="117317" y="130136"/>
                  </a:cubicBezTo>
                  <a:cubicBezTo>
                    <a:pt x="124590" y="130136"/>
                    <a:pt x="130486" y="136032"/>
                    <a:pt x="130486" y="143305"/>
                  </a:cubicBezTo>
                  <a:close/>
                  <a:moveTo>
                    <a:pt x="143396" y="52244"/>
                  </a:moveTo>
                  <a:cubicBezTo>
                    <a:pt x="136123" y="52244"/>
                    <a:pt x="130227" y="46348"/>
                    <a:pt x="130227" y="39075"/>
                  </a:cubicBezTo>
                  <a:cubicBezTo>
                    <a:pt x="130227" y="31802"/>
                    <a:pt x="136123" y="25907"/>
                    <a:pt x="143396" y="25907"/>
                  </a:cubicBezTo>
                  <a:cubicBezTo>
                    <a:pt x="150669" y="25907"/>
                    <a:pt x="156564" y="31802"/>
                    <a:pt x="156564" y="39075"/>
                  </a:cubicBezTo>
                  <a:cubicBezTo>
                    <a:pt x="156517" y="46315"/>
                    <a:pt x="150635" y="52158"/>
                    <a:pt x="143396" y="5215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B1449198-A99B-16EA-B0EC-3A6B359C56B6}"/>
              </a:ext>
            </a:extLst>
          </p:cNvPr>
          <p:cNvGrpSpPr/>
          <p:nvPr/>
        </p:nvGrpSpPr>
        <p:grpSpPr>
          <a:xfrm>
            <a:off x="6229616" y="5754411"/>
            <a:ext cx="551415" cy="416578"/>
            <a:chOff x="6229616" y="5754411"/>
            <a:chExt cx="551415" cy="416578"/>
          </a:xfrm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9C64C45-0CD4-71CF-A01B-F5B3E8E0401E}"/>
                </a:ext>
              </a:extLst>
            </p:cNvPr>
            <p:cNvSpPr/>
            <p:nvPr/>
          </p:nvSpPr>
          <p:spPr>
            <a:xfrm>
              <a:off x="6668568" y="5928274"/>
              <a:ext cx="111889" cy="25820"/>
            </a:xfrm>
            <a:custGeom>
              <a:avLst/>
              <a:gdLst>
                <a:gd name="connsiteX0" fmla="*/ 98979 w 111889"/>
                <a:gd name="connsiteY0" fmla="*/ 0 h 25820"/>
                <a:gd name="connsiteX1" fmla="*/ 12910 w 111889"/>
                <a:gd name="connsiteY1" fmla="*/ 0 h 25820"/>
                <a:gd name="connsiteX2" fmla="*/ 0 w 111889"/>
                <a:gd name="connsiteY2" fmla="*/ 12910 h 25820"/>
                <a:gd name="connsiteX3" fmla="*/ 12910 w 111889"/>
                <a:gd name="connsiteY3" fmla="*/ 25821 h 25820"/>
                <a:gd name="connsiteX4" fmla="*/ 98979 w 111889"/>
                <a:gd name="connsiteY4" fmla="*/ 25821 h 25820"/>
                <a:gd name="connsiteX5" fmla="*/ 111890 w 111889"/>
                <a:gd name="connsiteY5" fmla="*/ 12910 h 25820"/>
                <a:gd name="connsiteX6" fmla="*/ 98979 w 111889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89" h="25820">
                  <a:moveTo>
                    <a:pt x="98979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98979" y="25821"/>
                  </a:lnTo>
                  <a:cubicBezTo>
                    <a:pt x="106109" y="25821"/>
                    <a:pt x="111890" y="20040"/>
                    <a:pt x="111890" y="12910"/>
                  </a:cubicBezTo>
                  <a:cubicBezTo>
                    <a:pt x="111890" y="5780"/>
                    <a:pt x="106109" y="0"/>
                    <a:pt x="98979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5E5D9F6-DE88-A7F8-4B33-BBEDB1C13F73}"/>
                </a:ext>
              </a:extLst>
            </p:cNvPr>
            <p:cNvSpPr/>
            <p:nvPr/>
          </p:nvSpPr>
          <p:spPr>
            <a:xfrm>
              <a:off x="6710946" y="5799743"/>
              <a:ext cx="70085" cy="47970"/>
            </a:xfrm>
            <a:custGeom>
              <a:avLst/>
              <a:gdLst>
                <a:gd name="connsiteX0" fmla="*/ 12878 w 70085"/>
                <a:gd name="connsiteY0" fmla="*/ 47971 h 47970"/>
                <a:gd name="connsiteX1" fmla="*/ 18645 w 70085"/>
                <a:gd name="connsiteY1" fmla="*/ 46594 h 47970"/>
                <a:gd name="connsiteX2" fmla="*/ 62368 w 70085"/>
                <a:gd name="connsiteY2" fmla="*/ 24732 h 47970"/>
                <a:gd name="connsiteX3" fmla="*/ 68991 w 70085"/>
                <a:gd name="connsiteY3" fmla="*/ 7718 h 47970"/>
                <a:gd name="connsiteX4" fmla="*/ 51976 w 70085"/>
                <a:gd name="connsiteY4" fmla="*/ 1095 h 47970"/>
                <a:gd name="connsiteX5" fmla="*/ 50834 w 70085"/>
                <a:gd name="connsiteY5" fmla="*/ 1666 h 47970"/>
                <a:gd name="connsiteX6" fmla="*/ 7111 w 70085"/>
                <a:gd name="connsiteY6" fmla="*/ 23527 h 47970"/>
                <a:gd name="connsiteX7" fmla="*/ 1380 w 70085"/>
                <a:gd name="connsiteY7" fmla="*/ 40862 h 47970"/>
                <a:gd name="connsiteX8" fmla="*/ 12878 w 70085"/>
                <a:gd name="connsiteY8" fmla="*/ 47971 h 4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085" h="47970">
                  <a:moveTo>
                    <a:pt x="12878" y="47971"/>
                  </a:moveTo>
                  <a:cubicBezTo>
                    <a:pt x="14881" y="47965"/>
                    <a:pt x="16855" y="47494"/>
                    <a:pt x="18645" y="46594"/>
                  </a:cubicBezTo>
                  <a:lnTo>
                    <a:pt x="62368" y="24732"/>
                  </a:lnTo>
                  <a:cubicBezTo>
                    <a:pt x="68895" y="21862"/>
                    <a:pt x="71860" y="14245"/>
                    <a:pt x="68991" y="7718"/>
                  </a:cubicBezTo>
                  <a:cubicBezTo>
                    <a:pt x="66121" y="1190"/>
                    <a:pt x="58503" y="-1775"/>
                    <a:pt x="51976" y="1095"/>
                  </a:cubicBezTo>
                  <a:cubicBezTo>
                    <a:pt x="51587" y="1266"/>
                    <a:pt x="51205" y="1456"/>
                    <a:pt x="50834" y="1666"/>
                  </a:cubicBezTo>
                  <a:lnTo>
                    <a:pt x="7111" y="23527"/>
                  </a:lnTo>
                  <a:cubicBezTo>
                    <a:pt x="741" y="26731"/>
                    <a:pt x="-1824" y="34492"/>
                    <a:pt x="1380" y="40862"/>
                  </a:cubicBezTo>
                  <a:cubicBezTo>
                    <a:pt x="3567" y="45210"/>
                    <a:pt x="8012" y="47958"/>
                    <a:pt x="12878" y="4797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DD364FC-CA40-869E-BEA8-9651354C1E80}"/>
                </a:ext>
              </a:extLst>
            </p:cNvPr>
            <p:cNvSpPr/>
            <p:nvPr/>
          </p:nvSpPr>
          <p:spPr>
            <a:xfrm>
              <a:off x="6667674" y="6019015"/>
              <a:ext cx="113356" cy="69549"/>
            </a:xfrm>
            <a:custGeom>
              <a:avLst/>
              <a:gdLst>
                <a:gd name="connsiteX0" fmla="*/ 105640 w 113356"/>
                <a:gd name="connsiteY0" fmla="*/ 44904 h 69549"/>
                <a:gd name="connsiteX1" fmla="*/ 18108 w 113356"/>
                <a:gd name="connsiteY1" fmla="*/ 1095 h 69549"/>
                <a:gd name="connsiteX2" fmla="*/ 1094 w 113356"/>
                <a:gd name="connsiteY2" fmla="*/ 7718 h 69549"/>
                <a:gd name="connsiteX3" fmla="*/ 6575 w 113356"/>
                <a:gd name="connsiteY3" fmla="*/ 24161 h 69549"/>
                <a:gd name="connsiteX4" fmla="*/ 94107 w 113356"/>
                <a:gd name="connsiteY4" fmla="*/ 67884 h 69549"/>
                <a:gd name="connsiteX5" fmla="*/ 111692 w 113356"/>
                <a:gd name="connsiteY5" fmla="*/ 62974 h 69549"/>
                <a:gd name="connsiteX6" fmla="*/ 106782 w 113356"/>
                <a:gd name="connsiteY6" fmla="*/ 45389 h 69549"/>
                <a:gd name="connsiteX7" fmla="*/ 105640 w 113356"/>
                <a:gd name="connsiteY7" fmla="*/ 44818 h 6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356" h="69549">
                  <a:moveTo>
                    <a:pt x="105640" y="44904"/>
                  </a:moveTo>
                  <a:lnTo>
                    <a:pt x="18108" y="1095"/>
                  </a:lnTo>
                  <a:cubicBezTo>
                    <a:pt x="11580" y="-1775"/>
                    <a:pt x="3963" y="1190"/>
                    <a:pt x="1094" y="7718"/>
                  </a:cubicBezTo>
                  <a:cubicBezTo>
                    <a:pt x="-1577" y="13794"/>
                    <a:pt x="793" y="20904"/>
                    <a:pt x="6575" y="24161"/>
                  </a:cubicBezTo>
                  <a:lnTo>
                    <a:pt x="94107" y="67884"/>
                  </a:lnTo>
                  <a:cubicBezTo>
                    <a:pt x="100318" y="71385"/>
                    <a:pt x="108192" y="69186"/>
                    <a:pt x="111692" y="62974"/>
                  </a:cubicBezTo>
                  <a:cubicBezTo>
                    <a:pt x="115192" y="56763"/>
                    <a:pt x="112994" y="48889"/>
                    <a:pt x="106782" y="45389"/>
                  </a:cubicBezTo>
                  <a:cubicBezTo>
                    <a:pt x="106411" y="45179"/>
                    <a:pt x="106030" y="44989"/>
                    <a:pt x="105640" y="4481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AEE1826-A765-BD5A-2A90-933DFB6F7DBA}"/>
                </a:ext>
              </a:extLst>
            </p:cNvPr>
            <p:cNvSpPr/>
            <p:nvPr/>
          </p:nvSpPr>
          <p:spPr>
            <a:xfrm>
              <a:off x="6229616" y="5754411"/>
              <a:ext cx="463308" cy="416578"/>
            </a:xfrm>
            <a:custGeom>
              <a:avLst/>
              <a:gdLst>
                <a:gd name="connsiteX0" fmla="*/ 463309 w 463308"/>
                <a:gd name="connsiteY0" fmla="*/ 78155 h 416578"/>
                <a:gd name="connsiteX1" fmla="*/ 384475 w 463308"/>
                <a:gd name="connsiteY1" fmla="*/ 1 h 416578"/>
                <a:gd name="connsiteX2" fmla="*/ 310451 w 463308"/>
                <a:gd name="connsiteY2" fmla="*/ 53367 h 416578"/>
                <a:gd name="connsiteX3" fmla="*/ 55687 w 463308"/>
                <a:gd name="connsiteY3" fmla="*/ 89344 h 416578"/>
                <a:gd name="connsiteX4" fmla="*/ 0 w 463308"/>
                <a:gd name="connsiteY4" fmla="*/ 145977 h 416578"/>
                <a:gd name="connsiteX5" fmla="*/ 0 w 463308"/>
                <a:gd name="connsiteY5" fmla="*/ 233509 h 416578"/>
                <a:gd name="connsiteX6" fmla="*/ 43034 w 463308"/>
                <a:gd name="connsiteY6" fmla="*/ 288335 h 416578"/>
                <a:gd name="connsiteX7" fmla="*/ 43034 w 463308"/>
                <a:gd name="connsiteY7" fmla="*/ 382151 h 416578"/>
                <a:gd name="connsiteX8" fmla="*/ 77462 w 463308"/>
                <a:gd name="connsiteY8" fmla="*/ 416578 h 416578"/>
                <a:gd name="connsiteX9" fmla="*/ 111890 w 463308"/>
                <a:gd name="connsiteY9" fmla="*/ 382151 h 416578"/>
                <a:gd name="connsiteX10" fmla="*/ 111890 w 463308"/>
                <a:gd name="connsiteY10" fmla="*/ 298664 h 416578"/>
                <a:gd name="connsiteX11" fmla="*/ 111890 w 463308"/>
                <a:gd name="connsiteY11" fmla="*/ 297975 h 416578"/>
                <a:gd name="connsiteX12" fmla="*/ 362264 w 463308"/>
                <a:gd name="connsiteY12" fmla="*/ 333091 h 416578"/>
                <a:gd name="connsiteX13" fmla="*/ 364071 w 463308"/>
                <a:gd name="connsiteY13" fmla="*/ 333091 h 416578"/>
                <a:gd name="connsiteX14" fmla="*/ 421738 w 463308"/>
                <a:gd name="connsiteY14" fmla="*/ 276544 h 416578"/>
                <a:gd name="connsiteX15" fmla="*/ 421738 w 463308"/>
                <a:gd name="connsiteY15" fmla="*/ 147441 h 416578"/>
                <a:gd name="connsiteX16" fmla="*/ 463309 w 463308"/>
                <a:gd name="connsiteY16" fmla="*/ 78155 h 416578"/>
                <a:gd name="connsiteX17" fmla="*/ 384814 w 463308"/>
                <a:gd name="connsiteY17" fmla="*/ 25395 h 416578"/>
                <a:gd name="connsiteX18" fmla="*/ 437660 w 463308"/>
                <a:gd name="connsiteY18" fmla="*/ 78069 h 416578"/>
                <a:gd name="connsiteX19" fmla="*/ 384986 w 463308"/>
                <a:gd name="connsiteY19" fmla="*/ 130915 h 416578"/>
                <a:gd name="connsiteX20" fmla="*/ 332140 w 463308"/>
                <a:gd name="connsiteY20" fmla="*/ 78241 h 416578"/>
                <a:gd name="connsiteX21" fmla="*/ 332140 w 463308"/>
                <a:gd name="connsiteY21" fmla="*/ 78155 h 416578"/>
                <a:gd name="connsiteX22" fmla="*/ 384814 w 463308"/>
                <a:gd name="connsiteY22" fmla="*/ 25395 h 416578"/>
                <a:gd name="connsiteX23" fmla="*/ 86069 w 463308"/>
                <a:gd name="connsiteY23" fmla="*/ 298664 h 416578"/>
                <a:gd name="connsiteX24" fmla="*/ 86069 w 463308"/>
                <a:gd name="connsiteY24" fmla="*/ 382151 h 416578"/>
                <a:gd name="connsiteX25" fmla="*/ 77462 w 463308"/>
                <a:gd name="connsiteY25" fmla="*/ 390757 h 416578"/>
                <a:gd name="connsiteX26" fmla="*/ 68855 w 463308"/>
                <a:gd name="connsiteY26" fmla="*/ 382151 h 416578"/>
                <a:gd name="connsiteX27" fmla="*/ 68855 w 463308"/>
                <a:gd name="connsiteY27" fmla="*/ 291950 h 416578"/>
                <a:gd name="connsiteX28" fmla="*/ 86844 w 463308"/>
                <a:gd name="connsiteY28" fmla="*/ 294446 h 416578"/>
                <a:gd name="connsiteX29" fmla="*/ 86069 w 463308"/>
                <a:gd name="connsiteY29" fmla="*/ 298664 h 416578"/>
                <a:gd name="connsiteX30" fmla="*/ 395917 w 463308"/>
                <a:gd name="connsiteY30" fmla="*/ 276544 h 416578"/>
                <a:gd name="connsiteX31" fmla="*/ 364846 w 463308"/>
                <a:gd name="connsiteY31" fmla="*/ 307357 h 416578"/>
                <a:gd name="connsiteX32" fmla="*/ 59043 w 463308"/>
                <a:gd name="connsiteY32" fmla="*/ 264322 h 416578"/>
                <a:gd name="connsiteX33" fmla="*/ 57236 w 463308"/>
                <a:gd name="connsiteY33" fmla="*/ 264322 h 416578"/>
                <a:gd name="connsiteX34" fmla="*/ 25821 w 463308"/>
                <a:gd name="connsiteY34" fmla="*/ 233509 h 416578"/>
                <a:gd name="connsiteX35" fmla="*/ 25821 w 463308"/>
                <a:gd name="connsiteY35" fmla="*/ 145977 h 416578"/>
                <a:gd name="connsiteX36" fmla="*/ 56633 w 463308"/>
                <a:gd name="connsiteY36" fmla="*/ 115165 h 416578"/>
                <a:gd name="connsiteX37" fmla="*/ 58441 w 463308"/>
                <a:gd name="connsiteY37" fmla="*/ 115165 h 416578"/>
                <a:gd name="connsiteX38" fmla="*/ 306319 w 463308"/>
                <a:gd name="connsiteY38" fmla="*/ 79876 h 416578"/>
                <a:gd name="connsiteX39" fmla="*/ 384372 w 463308"/>
                <a:gd name="connsiteY39" fmla="*/ 156744 h 416578"/>
                <a:gd name="connsiteX40" fmla="*/ 395917 w 463308"/>
                <a:gd name="connsiteY40" fmla="*/ 155789 h 416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3308" h="416578">
                  <a:moveTo>
                    <a:pt x="463309" y="78155"/>
                  </a:moveTo>
                  <a:cubicBezTo>
                    <a:pt x="463121" y="34804"/>
                    <a:pt x="427826" y="-187"/>
                    <a:pt x="384475" y="1"/>
                  </a:cubicBezTo>
                  <a:cubicBezTo>
                    <a:pt x="350932" y="146"/>
                    <a:pt x="321189" y="21589"/>
                    <a:pt x="310451" y="53367"/>
                  </a:cubicBezTo>
                  <a:lnTo>
                    <a:pt x="55687" y="89344"/>
                  </a:lnTo>
                  <a:cubicBezTo>
                    <a:pt x="24799" y="89907"/>
                    <a:pt x="42" y="115085"/>
                    <a:pt x="0" y="145977"/>
                  </a:cubicBezTo>
                  <a:lnTo>
                    <a:pt x="0" y="233509"/>
                  </a:lnTo>
                  <a:cubicBezTo>
                    <a:pt x="130" y="259472"/>
                    <a:pt x="17846" y="282042"/>
                    <a:pt x="43034" y="288335"/>
                  </a:cubicBezTo>
                  <a:lnTo>
                    <a:pt x="43034" y="382151"/>
                  </a:lnTo>
                  <a:cubicBezTo>
                    <a:pt x="43034" y="401164"/>
                    <a:pt x="58448" y="416578"/>
                    <a:pt x="77462" y="416578"/>
                  </a:cubicBezTo>
                  <a:cubicBezTo>
                    <a:pt x="96476" y="416578"/>
                    <a:pt x="111890" y="401164"/>
                    <a:pt x="111890" y="382151"/>
                  </a:cubicBezTo>
                  <a:lnTo>
                    <a:pt x="111890" y="298664"/>
                  </a:lnTo>
                  <a:cubicBezTo>
                    <a:pt x="111890" y="298664"/>
                    <a:pt x="111890" y="298233"/>
                    <a:pt x="111890" y="297975"/>
                  </a:cubicBezTo>
                  <a:lnTo>
                    <a:pt x="362264" y="333091"/>
                  </a:lnTo>
                  <a:lnTo>
                    <a:pt x="364071" y="333091"/>
                  </a:lnTo>
                  <a:cubicBezTo>
                    <a:pt x="395582" y="333331"/>
                    <a:pt x="421360" y="308054"/>
                    <a:pt x="421738" y="276544"/>
                  </a:cubicBezTo>
                  <a:lnTo>
                    <a:pt x="421738" y="147441"/>
                  </a:lnTo>
                  <a:cubicBezTo>
                    <a:pt x="447316" y="133784"/>
                    <a:pt x="463296" y="107151"/>
                    <a:pt x="463309" y="78155"/>
                  </a:cubicBezTo>
                  <a:close/>
                  <a:moveTo>
                    <a:pt x="384814" y="25395"/>
                  </a:moveTo>
                  <a:cubicBezTo>
                    <a:pt x="413953" y="25348"/>
                    <a:pt x="437613" y="48930"/>
                    <a:pt x="437660" y="78069"/>
                  </a:cubicBezTo>
                  <a:cubicBezTo>
                    <a:pt x="437708" y="107208"/>
                    <a:pt x="414125" y="130868"/>
                    <a:pt x="384986" y="130915"/>
                  </a:cubicBezTo>
                  <a:cubicBezTo>
                    <a:pt x="355848" y="130963"/>
                    <a:pt x="332187" y="107380"/>
                    <a:pt x="332140" y="78241"/>
                  </a:cubicBezTo>
                  <a:cubicBezTo>
                    <a:pt x="332140" y="78213"/>
                    <a:pt x="332140" y="78184"/>
                    <a:pt x="332140" y="78155"/>
                  </a:cubicBezTo>
                  <a:cubicBezTo>
                    <a:pt x="332140" y="49050"/>
                    <a:pt x="355709" y="25442"/>
                    <a:pt x="384814" y="25395"/>
                  </a:cubicBezTo>
                  <a:close/>
                  <a:moveTo>
                    <a:pt x="86069" y="298664"/>
                  </a:moveTo>
                  <a:lnTo>
                    <a:pt x="86069" y="382151"/>
                  </a:lnTo>
                  <a:cubicBezTo>
                    <a:pt x="86069" y="386904"/>
                    <a:pt x="82216" y="390757"/>
                    <a:pt x="77462" y="390757"/>
                  </a:cubicBezTo>
                  <a:cubicBezTo>
                    <a:pt x="72709" y="390757"/>
                    <a:pt x="68855" y="386904"/>
                    <a:pt x="68855" y="382151"/>
                  </a:cubicBezTo>
                  <a:lnTo>
                    <a:pt x="68855" y="291950"/>
                  </a:lnTo>
                  <a:lnTo>
                    <a:pt x="86844" y="294446"/>
                  </a:lnTo>
                  <a:cubicBezTo>
                    <a:pt x="86349" y="295798"/>
                    <a:pt x="86087" y="297225"/>
                    <a:pt x="86069" y="298664"/>
                  </a:cubicBezTo>
                  <a:close/>
                  <a:moveTo>
                    <a:pt x="395917" y="276544"/>
                  </a:moveTo>
                  <a:cubicBezTo>
                    <a:pt x="395417" y="293450"/>
                    <a:pt x="381755" y="306998"/>
                    <a:pt x="364846" y="307357"/>
                  </a:cubicBezTo>
                  <a:lnTo>
                    <a:pt x="59043" y="264322"/>
                  </a:lnTo>
                  <a:lnTo>
                    <a:pt x="57236" y="264322"/>
                  </a:lnTo>
                  <a:cubicBezTo>
                    <a:pt x="40061" y="264466"/>
                    <a:pt x="26010" y="250684"/>
                    <a:pt x="25821" y="233509"/>
                  </a:cubicBezTo>
                  <a:lnTo>
                    <a:pt x="25821" y="145977"/>
                  </a:lnTo>
                  <a:cubicBezTo>
                    <a:pt x="25868" y="128980"/>
                    <a:pt x="39636" y="115212"/>
                    <a:pt x="56633" y="115165"/>
                  </a:cubicBezTo>
                  <a:lnTo>
                    <a:pt x="58441" y="115165"/>
                  </a:lnTo>
                  <a:lnTo>
                    <a:pt x="306319" y="79876"/>
                  </a:lnTo>
                  <a:cubicBezTo>
                    <a:pt x="306646" y="122656"/>
                    <a:pt x="341591" y="157071"/>
                    <a:pt x="384372" y="156744"/>
                  </a:cubicBezTo>
                  <a:cubicBezTo>
                    <a:pt x="388238" y="156715"/>
                    <a:pt x="392097" y="156395"/>
                    <a:pt x="395917" y="15578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6B0C1CB-F0CE-8745-E401-0DA1B05FA19F}"/>
                </a:ext>
              </a:extLst>
            </p:cNvPr>
            <p:cNvSpPr/>
            <p:nvPr/>
          </p:nvSpPr>
          <p:spPr>
            <a:xfrm>
              <a:off x="6582499" y="5799171"/>
              <a:ext cx="68855" cy="68855"/>
            </a:xfrm>
            <a:custGeom>
              <a:avLst/>
              <a:gdLst>
                <a:gd name="connsiteX0" fmla="*/ 12910 w 68855"/>
                <a:gd name="connsiteY0" fmla="*/ 43034 h 68855"/>
                <a:gd name="connsiteX1" fmla="*/ 17214 w 68855"/>
                <a:gd name="connsiteY1" fmla="*/ 43034 h 68855"/>
                <a:gd name="connsiteX2" fmla="*/ 17214 w 68855"/>
                <a:gd name="connsiteY2" fmla="*/ 55945 h 68855"/>
                <a:gd name="connsiteX3" fmla="*/ 30124 w 68855"/>
                <a:gd name="connsiteY3" fmla="*/ 68855 h 68855"/>
                <a:gd name="connsiteX4" fmla="*/ 43034 w 68855"/>
                <a:gd name="connsiteY4" fmla="*/ 55945 h 68855"/>
                <a:gd name="connsiteX5" fmla="*/ 43034 w 68855"/>
                <a:gd name="connsiteY5" fmla="*/ 43034 h 68855"/>
                <a:gd name="connsiteX6" fmla="*/ 55945 w 68855"/>
                <a:gd name="connsiteY6" fmla="*/ 43034 h 68855"/>
                <a:gd name="connsiteX7" fmla="*/ 68855 w 68855"/>
                <a:gd name="connsiteY7" fmla="*/ 30124 h 68855"/>
                <a:gd name="connsiteX8" fmla="*/ 55945 w 68855"/>
                <a:gd name="connsiteY8" fmla="*/ 17214 h 68855"/>
                <a:gd name="connsiteX9" fmla="*/ 43034 w 68855"/>
                <a:gd name="connsiteY9" fmla="*/ 17214 h 68855"/>
                <a:gd name="connsiteX10" fmla="*/ 43034 w 68855"/>
                <a:gd name="connsiteY10" fmla="*/ 12910 h 68855"/>
                <a:gd name="connsiteX11" fmla="*/ 30124 w 68855"/>
                <a:gd name="connsiteY11" fmla="*/ 0 h 68855"/>
                <a:gd name="connsiteX12" fmla="*/ 17214 w 68855"/>
                <a:gd name="connsiteY12" fmla="*/ 12910 h 68855"/>
                <a:gd name="connsiteX13" fmla="*/ 17214 w 68855"/>
                <a:gd name="connsiteY13" fmla="*/ 17214 h 68855"/>
                <a:gd name="connsiteX14" fmla="*/ 12910 w 68855"/>
                <a:gd name="connsiteY14" fmla="*/ 17214 h 68855"/>
                <a:gd name="connsiteX15" fmla="*/ 0 w 68855"/>
                <a:gd name="connsiteY15" fmla="*/ 30124 h 68855"/>
                <a:gd name="connsiteX16" fmla="*/ 12910 w 68855"/>
                <a:gd name="connsiteY16" fmla="*/ 43034 h 6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855" h="68855">
                  <a:moveTo>
                    <a:pt x="12910" y="43034"/>
                  </a:moveTo>
                  <a:lnTo>
                    <a:pt x="17214" y="43034"/>
                  </a:lnTo>
                  <a:lnTo>
                    <a:pt x="17214" y="55945"/>
                  </a:lnTo>
                  <a:cubicBezTo>
                    <a:pt x="17214" y="63075"/>
                    <a:pt x="22994" y="68855"/>
                    <a:pt x="30124" y="68855"/>
                  </a:cubicBezTo>
                  <a:cubicBezTo>
                    <a:pt x="37254" y="68855"/>
                    <a:pt x="43034" y="63075"/>
                    <a:pt x="43034" y="55945"/>
                  </a:cubicBezTo>
                  <a:lnTo>
                    <a:pt x="43034" y="43034"/>
                  </a:lnTo>
                  <a:lnTo>
                    <a:pt x="55945" y="43034"/>
                  </a:lnTo>
                  <a:cubicBezTo>
                    <a:pt x="63075" y="43034"/>
                    <a:pt x="68855" y="37254"/>
                    <a:pt x="68855" y="30124"/>
                  </a:cubicBezTo>
                  <a:cubicBezTo>
                    <a:pt x="68855" y="22994"/>
                    <a:pt x="63075" y="17214"/>
                    <a:pt x="55945" y="17214"/>
                  </a:cubicBezTo>
                  <a:lnTo>
                    <a:pt x="43034" y="17214"/>
                  </a:lnTo>
                  <a:lnTo>
                    <a:pt x="43034" y="12910"/>
                  </a:lnTo>
                  <a:cubicBezTo>
                    <a:pt x="43034" y="5780"/>
                    <a:pt x="37254" y="0"/>
                    <a:pt x="30124" y="0"/>
                  </a:cubicBezTo>
                  <a:cubicBezTo>
                    <a:pt x="22994" y="0"/>
                    <a:pt x="17214" y="5780"/>
                    <a:pt x="17214" y="12910"/>
                  </a:cubicBezTo>
                  <a:lnTo>
                    <a:pt x="17214" y="17214"/>
                  </a:lnTo>
                  <a:lnTo>
                    <a:pt x="12910" y="17214"/>
                  </a:lnTo>
                  <a:cubicBezTo>
                    <a:pt x="5780" y="17214"/>
                    <a:pt x="0" y="22994"/>
                    <a:pt x="0" y="30124"/>
                  </a:cubicBezTo>
                  <a:cubicBezTo>
                    <a:pt x="0" y="37254"/>
                    <a:pt x="5780" y="43034"/>
                    <a:pt x="12910" y="4303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" name="Graphic 19">
            <a:extLst>
              <a:ext uri="{FF2B5EF4-FFF2-40B4-BE49-F238E27FC236}">
                <a16:creationId xmlns:a16="http://schemas.microsoft.com/office/drawing/2014/main" id="{F27A0B3D-CC88-4646-94B8-4FE0B5BEAD30}"/>
              </a:ext>
            </a:extLst>
          </p:cNvPr>
          <p:cNvSpPr/>
          <p:nvPr/>
        </p:nvSpPr>
        <p:spPr>
          <a:xfrm>
            <a:off x="5167280" y="5773350"/>
            <a:ext cx="550841" cy="378703"/>
          </a:xfrm>
          <a:custGeom>
            <a:avLst/>
            <a:gdLst>
              <a:gd name="connsiteX0" fmla="*/ 494208 w 550841"/>
              <a:gd name="connsiteY0" fmla="*/ 0 h 378703"/>
              <a:gd name="connsiteX1" fmla="*/ 56633 w 550841"/>
              <a:gd name="connsiteY1" fmla="*/ 0 h 378703"/>
              <a:gd name="connsiteX2" fmla="*/ 0 w 550841"/>
              <a:gd name="connsiteY2" fmla="*/ 56633 h 378703"/>
              <a:gd name="connsiteX3" fmla="*/ 0 w 550841"/>
              <a:gd name="connsiteY3" fmla="*/ 322070 h 378703"/>
              <a:gd name="connsiteX4" fmla="*/ 56633 w 550841"/>
              <a:gd name="connsiteY4" fmla="*/ 378703 h 378703"/>
              <a:gd name="connsiteX5" fmla="*/ 494208 w 550841"/>
              <a:gd name="connsiteY5" fmla="*/ 378703 h 378703"/>
              <a:gd name="connsiteX6" fmla="*/ 550841 w 550841"/>
              <a:gd name="connsiteY6" fmla="*/ 322070 h 378703"/>
              <a:gd name="connsiteX7" fmla="*/ 550841 w 550841"/>
              <a:gd name="connsiteY7" fmla="*/ 56633 h 378703"/>
              <a:gd name="connsiteX8" fmla="*/ 494208 w 550841"/>
              <a:gd name="connsiteY8" fmla="*/ 0 h 378703"/>
              <a:gd name="connsiteX9" fmla="*/ 373711 w 550841"/>
              <a:gd name="connsiteY9" fmla="*/ 189352 h 378703"/>
              <a:gd name="connsiteX10" fmla="*/ 525020 w 550841"/>
              <a:gd name="connsiteY10" fmla="*/ 82970 h 378703"/>
              <a:gd name="connsiteX11" fmla="*/ 525020 w 550841"/>
              <a:gd name="connsiteY11" fmla="*/ 295733 h 378703"/>
              <a:gd name="connsiteX12" fmla="*/ 56633 w 550841"/>
              <a:gd name="connsiteY12" fmla="*/ 25821 h 378703"/>
              <a:gd name="connsiteX13" fmla="*/ 494208 w 550841"/>
              <a:gd name="connsiteY13" fmla="*/ 25821 h 378703"/>
              <a:gd name="connsiteX14" fmla="*/ 524590 w 550841"/>
              <a:gd name="connsiteY14" fmla="*/ 51641 h 378703"/>
              <a:gd name="connsiteX15" fmla="*/ 290741 w 550841"/>
              <a:gd name="connsiteY15" fmla="*/ 216119 h 378703"/>
              <a:gd name="connsiteX16" fmla="*/ 259326 w 550841"/>
              <a:gd name="connsiteY16" fmla="*/ 216119 h 378703"/>
              <a:gd name="connsiteX17" fmla="*/ 26337 w 550841"/>
              <a:gd name="connsiteY17" fmla="*/ 51641 h 378703"/>
              <a:gd name="connsiteX18" fmla="*/ 56633 w 550841"/>
              <a:gd name="connsiteY18" fmla="*/ 25821 h 378703"/>
              <a:gd name="connsiteX19" fmla="*/ 25821 w 550841"/>
              <a:gd name="connsiteY19" fmla="*/ 82970 h 378703"/>
              <a:gd name="connsiteX20" fmla="*/ 177044 w 550841"/>
              <a:gd name="connsiteY20" fmla="*/ 189352 h 378703"/>
              <a:gd name="connsiteX21" fmla="*/ 25821 w 550841"/>
              <a:gd name="connsiteY21" fmla="*/ 295733 h 378703"/>
              <a:gd name="connsiteX22" fmla="*/ 494208 w 550841"/>
              <a:gd name="connsiteY22" fmla="*/ 352883 h 378703"/>
              <a:gd name="connsiteX23" fmla="*/ 56633 w 550841"/>
              <a:gd name="connsiteY23" fmla="*/ 352883 h 378703"/>
              <a:gd name="connsiteX24" fmla="*/ 26251 w 550841"/>
              <a:gd name="connsiteY24" fmla="*/ 327062 h 378703"/>
              <a:gd name="connsiteX25" fmla="*/ 199508 w 550841"/>
              <a:gd name="connsiteY25" fmla="*/ 205188 h 378703"/>
              <a:gd name="connsiteX26" fmla="*/ 244952 w 550841"/>
              <a:gd name="connsiteY26" fmla="*/ 237120 h 378703"/>
              <a:gd name="connsiteX27" fmla="*/ 304340 w 550841"/>
              <a:gd name="connsiteY27" fmla="*/ 238067 h 378703"/>
              <a:gd name="connsiteX28" fmla="*/ 305200 w 550841"/>
              <a:gd name="connsiteY28" fmla="*/ 237550 h 378703"/>
              <a:gd name="connsiteX29" fmla="*/ 351333 w 550841"/>
              <a:gd name="connsiteY29" fmla="*/ 205102 h 378703"/>
              <a:gd name="connsiteX30" fmla="*/ 524504 w 550841"/>
              <a:gd name="connsiteY30" fmla="*/ 327062 h 378703"/>
              <a:gd name="connsiteX31" fmla="*/ 494208 w 550841"/>
              <a:gd name="connsiteY31" fmla="*/ 352883 h 378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50841" h="378703">
                <a:moveTo>
                  <a:pt x="494208" y="0"/>
                </a:moveTo>
                <a:lnTo>
                  <a:pt x="56633" y="0"/>
                </a:lnTo>
                <a:cubicBezTo>
                  <a:pt x="25375" y="47"/>
                  <a:pt x="47" y="25375"/>
                  <a:pt x="0" y="56633"/>
                </a:cubicBezTo>
                <a:lnTo>
                  <a:pt x="0" y="322070"/>
                </a:lnTo>
                <a:cubicBezTo>
                  <a:pt x="47" y="353328"/>
                  <a:pt x="25375" y="378656"/>
                  <a:pt x="56633" y="378703"/>
                </a:cubicBezTo>
                <a:lnTo>
                  <a:pt x="494208" y="378703"/>
                </a:lnTo>
                <a:cubicBezTo>
                  <a:pt x="525466" y="378656"/>
                  <a:pt x="550794" y="353328"/>
                  <a:pt x="550841" y="322070"/>
                </a:cubicBezTo>
                <a:lnTo>
                  <a:pt x="550841" y="56633"/>
                </a:lnTo>
                <a:cubicBezTo>
                  <a:pt x="550794" y="25375"/>
                  <a:pt x="525466" y="47"/>
                  <a:pt x="494208" y="0"/>
                </a:cubicBezTo>
                <a:close/>
                <a:moveTo>
                  <a:pt x="373711" y="189352"/>
                </a:moveTo>
                <a:lnTo>
                  <a:pt x="525020" y="82970"/>
                </a:lnTo>
                <a:lnTo>
                  <a:pt x="525020" y="295733"/>
                </a:lnTo>
                <a:close/>
                <a:moveTo>
                  <a:pt x="56633" y="25821"/>
                </a:moveTo>
                <a:lnTo>
                  <a:pt x="494208" y="25821"/>
                </a:lnTo>
                <a:cubicBezTo>
                  <a:pt x="509290" y="25832"/>
                  <a:pt x="522146" y="36759"/>
                  <a:pt x="524590" y="51641"/>
                </a:cubicBezTo>
                <a:lnTo>
                  <a:pt x="290741" y="216119"/>
                </a:lnTo>
                <a:cubicBezTo>
                  <a:pt x="280993" y="221627"/>
                  <a:pt x="269073" y="221627"/>
                  <a:pt x="259326" y="216119"/>
                </a:cubicBezTo>
                <a:lnTo>
                  <a:pt x="26337" y="51641"/>
                </a:lnTo>
                <a:cubicBezTo>
                  <a:pt x="28775" y="36791"/>
                  <a:pt x="41584" y="25874"/>
                  <a:pt x="56633" y="25821"/>
                </a:cubicBezTo>
                <a:close/>
                <a:moveTo>
                  <a:pt x="25821" y="82970"/>
                </a:moveTo>
                <a:lnTo>
                  <a:pt x="177044" y="189352"/>
                </a:lnTo>
                <a:lnTo>
                  <a:pt x="25821" y="295733"/>
                </a:lnTo>
                <a:close/>
                <a:moveTo>
                  <a:pt x="494208" y="352883"/>
                </a:moveTo>
                <a:lnTo>
                  <a:pt x="56633" y="352883"/>
                </a:lnTo>
                <a:cubicBezTo>
                  <a:pt x="41551" y="352871"/>
                  <a:pt x="28694" y="341944"/>
                  <a:pt x="26251" y="327062"/>
                </a:cubicBezTo>
                <a:lnTo>
                  <a:pt x="199508" y="205188"/>
                </a:lnTo>
                <a:lnTo>
                  <a:pt x="244952" y="237120"/>
                </a:lnTo>
                <a:cubicBezTo>
                  <a:pt x="262987" y="248603"/>
                  <a:pt x="285948" y="248970"/>
                  <a:pt x="304340" y="238067"/>
                </a:cubicBezTo>
                <a:lnTo>
                  <a:pt x="305200" y="237550"/>
                </a:lnTo>
                <a:lnTo>
                  <a:pt x="351333" y="205102"/>
                </a:lnTo>
                <a:lnTo>
                  <a:pt x="524504" y="327062"/>
                </a:lnTo>
                <a:cubicBezTo>
                  <a:pt x="522066" y="341912"/>
                  <a:pt x="509257" y="352829"/>
                  <a:pt x="494208" y="352883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0C603D11-494C-EBBB-36D5-C6032EBB6FDE}"/>
              </a:ext>
            </a:extLst>
          </p:cNvPr>
          <p:cNvGrpSpPr/>
          <p:nvPr/>
        </p:nvGrpSpPr>
        <p:grpSpPr>
          <a:xfrm>
            <a:off x="9882167" y="4664286"/>
            <a:ext cx="550950" cy="550848"/>
            <a:chOff x="9882167" y="4664286"/>
            <a:chExt cx="550950" cy="550848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ADA448E-E657-AC9A-2611-3D8A97A1B7FF}"/>
                </a:ext>
              </a:extLst>
            </p:cNvPr>
            <p:cNvSpPr/>
            <p:nvPr/>
          </p:nvSpPr>
          <p:spPr>
            <a:xfrm>
              <a:off x="10039108" y="4821197"/>
              <a:ext cx="237033" cy="237033"/>
            </a:xfrm>
            <a:custGeom>
              <a:avLst/>
              <a:gdLst>
                <a:gd name="connsiteX0" fmla="*/ 118517 w 237033"/>
                <a:gd name="connsiteY0" fmla="*/ 237034 h 237033"/>
                <a:gd name="connsiteX1" fmla="*/ 0 w 237033"/>
                <a:gd name="connsiteY1" fmla="*/ 118517 h 237033"/>
                <a:gd name="connsiteX2" fmla="*/ 118517 w 237033"/>
                <a:gd name="connsiteY2" fmla="*/ 0 h 237033"/>
                <a:gd name="connsiteX3" fmla="*/ 237034 w 237033"/>
                <a:gd name="connsiteY3" fmla="*/ 118517 h 237033"/>
                <a:gd name="connsiteX4" fmla="*/ 118517 w 237033"/>
                <a:gd name="connsiteY4" fmla="*/ 237034 h 237033"/>
                <a:gd name="connsiteX5" fmla="*/ 118517 w 237033"/>
                <a:gd name="connsiteY5" fmla="*/ 25907 h 237033"/>
                <a:gd name="connsiteX6" fmla="*/ 25821 w 237033"/>
                <a:gd name="connsiteY6" fmla="*/ 118603 h 237033"/>
                <a:gd name="connsiteX7" fmla="*/ 118517 w 237033"/>
                <a:gd name="connsiteY7" fmla="*/ 211299 h 237033"/>
                <a:gd name="connsiteX8" fmla="*/ 211213 w 237033"/>
                <a:gd name="connsiteY8" fmla="*/ 118603 h 237033"/>
                <a:gd name="connsiteX9" fmla="*/ 211213 w 237033"/>
                <a:gd name="connsiteY9" fmla="*/ 118517 h 237033"/>
                <a:gd name="connsiteX10" fmla="*/ 118517 w 237033"/>
                <a:gd name="connsiteY10" fmla="*/ 25821 h 23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7033" h="237033">
                  <a:moveTo>
                    <a:pt x="118517" y="237034"/>
                  </a:moveTo>
                  <a:cubicBezTo>
                    <a:pt x="53061" y="237034"/>
                    <a:pt x="0" y="183972"/>
                    <a:pt x="0" y="118517"/>
                  </a:cubicBezTo>
                  <a:cubicBezTo>
                    <a:pt x="0" y="53061"/>
                    <a:pt x="53061" y="0"/>
                    <a:pt x="118517" y="0"/>
                  </a:cubicBezTo>
                  <a:cubicBezTo>
                    <a:pt x="183972" y="0"/>
                    <a:pt x="237034" y="53061"/>
                    <a:pt x="237034" y="118517"/>
                  </a:cubicBezTo>
                  <a:cubicBezTo>
                    <a:pt x="236986" y="183952"/>
                    <a:pt x="183952" y="236986"/>
                    <a:pt x="118517" y="237034"/>
                  </a:cubicBezTo>
                  <a:close/>
                  <a:moveTo>
                    <a:pt x="118517" y="25907"/>
                  </a:moveTo>
                  <a:cubicBezTo>
                    <a:pt x="67322" y="25907"/>
                    <a:pt x="25821" y="67408"/>
                    <a:pt x="25821" y="118603"/>
                  </a:cubicBezTo>
                  <a:cubicBezTo>
                    <a:pt x="25821" y="169798"/>
                    <a:pt x="67322" y="211299"/>
                    <a:pt x="118517" y="211299"/>
                  </a:cubicBezTo>
                  <a:cubicBezTo>
                    <a:pt x="169712" y="211299"/>
                    <a:pt x="211213" y="169798"/>
                    <a:pt x="211213" y="118603"/>
                  </a:cubicBezTo>
                  <a:cubicBezTo>
                    <a:pt x="211213" y="118575"/>
                    <a:pt x="211213" y="118545"/>
                    <a:pt x="211213" y="118517"/>
                  </a:cubicBezTo>
                  <a:cubicBezTo>
                    <a:pt x="211166" y="67342"/>
                    <a:pt x="169692" y="25868"/>
                    <a:pt x="118517" y="2582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B110115-6B15-F801-CF61-85FC79A31209}"/>
                </a:ext>
              </a:extLst>
            </p:cNvPr>
            <p:cNvSpPr/>
            <p:nvPr/>
          </p:nvSpPr>
          <p:spPr>
            <a:xfrm>
              <a:off x="9882167" y="4664286"/>
              <a:ext cx="550950" cy="550848"/>
            </a:xfrm>
            <a:custGeom>
              <a:avLst/>
              <a:gdLst>
                <a:gd name="connsiteX0" fmla="*/ 257728 w 550950"/>
                <a:gd name="connsiteY0" fmla="*/ 550848 h 550848"/>
                <a:gd name="connsiteX1" fmla="*/ 231907 w 550950"/>
                <a:gd name="connsiteY1" fmla="*/ 539487 h 550848"/>
                <a:gd name="connsiteX2" fmla="*/ 223817 w 550950"/>
                <a:gd name="connsiteY2" fmla="*/ 523048 h 550848"/>
                <a:gd name="connsiteX3" fmla="*/ 223042 w 550950"/>
                <a:gd name="connsiteY3" fmla="*/ 520294 h 550848"/>
                <a:gd name="connsiteX4" fmla="*/ 165807 w 550950"/>
                <a:gd name="connsiteY4" fmla="*/ 478636 h 550848"/>
                <a:gd name="connsiteX5" fmla="*/ 139986 w 550950"/>
                <a:gd name="connsiteY5" fmla="*/ 484317 h 550848"/>
                <a:gd name="connsiteX6" fmla="*/ 114165 w 550950"/>
                <a:gd name="connsiteY6" fmla="*/ 490256 h 550848"/>
                <a:gd name="connsiteX7" fmla="*/ 90582 w 550950"/>
                <a:gd name="connsiteY7" fmla="*/ 478895 h 550848"/>
                <a:gd name="connsiteX8" fmla="*/ 74401 w 550950"/>
                <a:gd name="connsiteY8" fmla="*/ 462283 h 550848"/>
                <a:gd name="connsiteX9" fmla="*/ 61061 w 550950"/>
                <a:gd name="connsiteY9" fmla="*/ 432762 h 550848"/>
                <a:gd name="connsiteX10" fmla="*/ 68032 w 550950"/>
                <a:gd name="connsiteY10" fmla="*/ 408146 h 550848"/>
                <a:gd name="connsiteX11" fmla="*/ 68893 w 550950"/>
                <a:gd name="connsiteY11" fmla="*/ 406941 h 550848"/>
                <a:gd name="connsiteX12" fmla="*/ 73455 w 550950"/>
                <a:gd name="connsiteY12" fmla="*/ 384047 h 550848"/>
                <a:gd name="connsiteX13" fmla="*/ 31453 w 550950"/>
                <a:gd name="connsiteY13" fmla="*/ 327069 h 550848"/>
                <a:gd name="connsiteX14" fmla="*/ 30162 w 550950"/>
                <a:gd name="connsiteY14" fmla="*/ 327069 h 550848"/>
                <a:gd name="connsiteX15" fmla="*/ 7354 w 550950"/>
                <a:gd name="connsiteY15" fmla="*/ 313901 h 550848"/>
                <a:gd name="connsiteX16" fmla="*/ 38 w 550950"/>
                <a:gd name="connsiteY16" fmla="*/ 289543 h 550848"/>
                <a:gd name="connsiteX17" fmla="*/ 38 w 550950"/>
                <a:gd name="connsiteY17" fmla="*/ 261312 h 550848"/>
                <a:gd name="connsiteX18" fmla="*/ 7354 w 550950"/>
                <a:gd name="connsiteY18" fmla="*/ 237041 h 550848"/>
                <a:gd name="connsiteX19" fmla="*/ 30162 w 550950"/>
                <a:gd name="connsiteY19" fmla="*/ 224475 h 550848"/>
                <a:gd name="connsiteX20" fmla="*/ 31453 w 550950"/>
                <a:gd name="connsiteY20" fmla="*/ 224475 h 550848"/>
                <a:gd name="connsiteX21" fmla="*/ 73110 w 550950"/>
                <a:gd name="connsiteY21" fmla="*/ 167239 h 550848"/>
                <a:gd name="connsiteX22" fmla="*/ 68893 w 550950"/>
                <a:gd name="connsiteY22" fmla="*/ 143914 h 550848"/>
                <a:gd name="connsiteX23" fmla="*/ 68290 w 550950"/>
                <a:gd name="connsiteY23" fmla="*/ 142623 h 550848"/>
                <a:gd name="connsiteX24" fmla="*/ 61405 w 550950"/>
                <a:gd name="connsiteY24" fmla="*/ 118008 h 550848"/>
                <a:gd name="connsiteX25" fmla="*/ 74746 w 550950"/>
                <a:gd name="connsiteY25" fmla="*/ 88486 h 550848"/>
                <a:gd name="connsiteX26" fmla="*/ 91271 w 550950"/>
                <a:gd name="connsiteY26" fmla="*/ 71961 h 550848"/>
                <a:gd name="connsiteX27" fmla="*/ 114509 w 550950"/>
                <a:gd name="connsiteY27" fmla="*/ 60686 h 550848"/>
                <a:gd name="connsiteX28" fmla="*/ 140330 w 550950"/>
                <a:gd name="connsiteY28" fmla="*/ 66452 h 550848"/>
                <a:gd name="connsiteX29" fmla="*/ 166151 w 550950"/>
                <a:gd name="connsiteY29" fmla="*/ 72391 h 550848"/>
                <a:gd name="connsiteX30" fmla="*/ 223387 w 550950"/>
                <a:gd name="connsiteY30" fmla="*/ 30648 h 550848"/>
                <a:gd name="connsiteX31" fmla="*/ 223817 w 550950"/>
                <a:gd name="connsiteY31" fmla="*/ 28238 h 550848"/>
                <a:gd name="connsiteX32" fmla="*/ 231907 w 550950"/>
                <a:gd name="connsiteY32" fmla="*/ 11024 h 550848"/>
                <a:gd name="connsiteX33" fmla="*/ 258245 w 550950"/>
                <a:gd name="connsiteY33" fmla="*/ 7 h 550848"/>
                <a:gd name="connsiteX34" fmla="*/ 292672 w 550950"/>
                <a:gd name="connsiteY34" fmla="*/ 7 h 550848"/>
                <a:gd name="connsiteX35" fmla="*/ 318923 w 550950"/>
                <a:gd name="connsiteY35" fmla="*/ 11368 h 550848"/>
                <a:gd name="connsiteX36" fmla="*/ 327100 w 550950"/>
                <a:gd name="connsiteY36" fmla="*/ 27808 h 550848"/>
                <a:gd name="connsiteX37" fmla="*/ 327960 w 550950"/>
                <a:gd name="connsiteY37" fmla="*/ 30648 h 550848"/>
                <a:gd name="connsiteX38" fmla="*/ 385024 w 550950"/>
                <a:gd name="connsiteY38" fmla="*/ 72305 h 550848"/>
                <a:gd name="connsiteX39" fmla="*/ 410845 w 550950"/>
                <a:gd name="connsiteY39" fmla="*/ 66625 h 550848"/>
                <a:gd name="connsiteX40" fmla="*/ 436665 w 550950"/>
                <a:gd name="connsiteY40" fmla="*/ 60686 h 550848"/>
                <a:gd name="connsiteX41" fmla="*/ 460248 w 550950"/>
                <a:gd name="connsiteY41" fmla="*/ 72047 h 550848"/>
                <a:gd name="connsiteX42" fmla="*/ 476774 w 550950"/>
                <a:gd name="connsiteY42" fmla="*/ 88572 h 550848"/>
                <a:gd name="connsiteX43" fmla="*/ 490114 w 550950"/>
                <a:gd name="connsiteY43" fmla="*/ 118094 h 550848"/>
                <a:gd name="connsiteX44" fmla="*/ 483143 w 550950"/>
                <a:gd name="connsiteY44" fmla="*/ 142710 h 550848"/>
                <a:gd name="connsiteX45" fmla="*/ 482626 w 550950"/>
                <a:gd name="connsiteY45" fmla="*/ 144001 h 550848"/>
                <a:gd name="connsiteX46" fmla="*/ 515856 w 550950"/>
                <a:gd name="connsiteY46" fmla="*/ 222458 h 550848"/>
                <a:gd name="connsiteX47" fmla="*/ 519464 w 550950"/>
                <a:gd name="connsiteY47" fmla="*/ 223786 h 550848"/>
                <a:gd name="connsiteX48" fmla="*/ 520755 w 550950"/>
                <a:gd name="connsiteY48" fmla="*/ 223786 h 550848"/>
                <a:gd name="connsiteX49" fmla="*/ 543563 w 550950"/>
                <a:gd name="connsiteY49" fmla="*/ 236266 h 550848"/>
                <a:gd name="connsiteX50" fmla="*/ 550879 w 550950"/>
                <a:gd name="connsiteY50" fmla="*/ 261312 h 550848"/>
                <a:gd name="connsiteX51" fmla="*/ 550879 w 550950"/>
                <a:gd name="connsiteY51" fmla="*/ 289629 h 550848"/>
                <a:gd name="connsiteX52" fmla="*/ 543563 w 550950"/>
                <a:gd name="connsiteY52" fmla="*/ 313901 h 550848"/>
                <a:gd name="connsiteX53" fmla="*/ 520669 w 550950"/>
                <a:gd name="connsiteY53" fmla="*/ 326467 h 550848"/>
                <a:gd name="connsiteX54" fmla="*/ 519378 w 550950"/>
                <a:gd name="connsiteY54" fmla="*/ 326467 h 550848"/>
                <a:gd name="connsiteX55" fmla="*/ 480277 w 550950"/>
                <a:gd name="connsiteY55" fmla="*/ 402169 h 550848"/>
                <a:gd name="connsiteX56" fmla="*/ 482024 w 550950"/>
                <a:gd name="connsiteY56" fmla="*/ 406941 h 550848"/>
                <a:gd name="connsiteX57" fmla="*/ 482540 w 550950"/>
                <a:gd name="connsiteY57" fmla="*/ 408232 h 550848"/>
                <a:gd name="connsiteX58" fmla="*/ 489512 w 550950"/>
                <a:gd name="connsiteY58" fmla="*/ 432848 h 550848"/>
                <a:gd name="connsiteX59" fmla="*/ 476171 w 550950"/>
                <a:gd name="connsiteY59" fmla="*/ 462369 h 550848"/>
                <a:gd name="connsiteX60" fmla="*/ 459646 w 550950"/>
                <a:gd name="connsiteY60" fmla="*/ 478895 h 550848"/>
                <a:gd name="connsiteX61" fmla="*/ 436063 w 550950"/>
                <a:gd name="connsiteY61" fmla="*/ 490256 h 550848"/>
                <a:gd name="connsiteX62" fmla="*/ 410242 w 550950"/>
                <a:gd name="connsiteY62" fmla="*/ 484489 h 550848"/>
                <a:gd name="connsiteX63" fmla="*/ 329987 w 550950"/>
                <a:gd name="connsiteY63" fmla="*/ 513105 h 550848"/>
                <a:gd name="connsiteX64" fmla="*/ 327100 w 550950"/>
                <a:gd name="connsiteY64" fmla="*/ 520380 h 550848"/>
                <a:gd name="connsiteX65" fmla="*/ 326411 w 550950"/>
                <a:gd name="connsiteY65" fmla="*/ 522704 h 550848"/>
                <a:gd name="connsiteX66" fmla="*/ 318321 w 550950"/>
                <a:gd name="connsiteY66" fmla="*/ 539918 h 550848"/>
                <a:gd name="connsiteX67" fmla="*/ 292672 w 550950"/>
                <a:gd name="connsiteY67" fmla="*/ 550848 h 550848"/>
                <a:gd name="connsiteX68" fmla="*/ 258245 w 550950"/>
                <a:gd name="connsiteY68" fmla="*/ 550848 h 550848"/>
                <a:gd name="connsiteX69" fmla="*/ 165893 w 550950"/>
                <a:gd name="connsiteY69" fmla="*/ 452730 h 550848"/>
                <a:gd name="connsiteX70" fmla="*/ 247744 w 550950"/>
                <a:gd name="connsiteY70" fmla="*/ 512462 h 550848"/>
                <a:gd name="connsiteX71" fmla="*/ 248691 w 550950"/>
                <a:gd name="connsiteY71" fmla="*/ 515732 h 550848"/>
                <a:gd name="connsiteX72" fmla="*/ 248691 w 550950"/>
                <a:gd name="connsiteY72" fmla="*/ 516679 h 550848"/>
                <a:gd name="connsiteX73" fmla="*/ 251445 w 550950"/>
                <a:gd name="connsiteY73" fmla="*/ 523048 h 550848"/>
                <a:gd name="connsiteX74" fmla="*/ 257470 w 550950"/>
                <a:gd name="connsiteY74" fmla="*/ 525114 h 550848"/>
                <a:gd name="connsiteX75" fmla="*/ 292672 w 550950"/>
                <a:gd name="connsiteY75" fmla="*/ 525114 h 550848"/>
                <a:gd name="connsiteX76" fmla="*/ 299041 w 550950"/>
                <a:gd name="connsiteY76" fmla="*/ 523048 h 550848"/>
                <a:gd name="connsiteX77" fmla="*/ 301882 w 550950"/>
                <a:gd name="connsiteY77" fmla="*/ 516679 h 550848"/>
                <a:gd name="connsiteX78" fmla="*/ 301882 w 550950"/>
                <a:gd name="connsiteY78" fmla="*/ 515732 h 550848"/>
                <a:gd name="connsiteX79" fmla="*/ 302828 w 550950"/>
                <a:gd name="connsiteY79" fmla="*/ 512548 h 550848"/>
                <a:gd name="connsiteX80" fmla="*/ 384680 w 550950"/>
                <a:gd name="connsiteY80" fmla="*/ 452816 h 550848"/>
                <a:gd name="connsiteX81" fmla="*/ 421259 w 550950"/>
                <a:gd name="connsiteY81" fmla="*/ 461423 h 550848"/>
                <a:gd name="connsiteX82" fmla="*/ 422378 w 550950"/>
                <a:gd name="connsiteY82" fmla="*/ 461939 h 550848"/>
                <a:gd name="connsiteX83" fmla="*/ 433653 w 550950"/>
                <a:gd name="connsiteY83" fmla="*/ 464951 h 550848"/>
                <a:gd name="connsiteX84" fmla="*/ 439850 w 550950"/>
                <a:gd name="connsiteY84" fmla="*/ 462800 h 550848"/>
                <a:gd name="connsiteX85" fmla="*/ 440883 w 550950"/>
                <a:gd name="connsiteY85" fmla="*/ 461681 h 550848"/>
                <a:gd name="connsiteX86" fmla="*/ 458097 w 550950"/>
                <a:gd name="connsiteY86" fmla="*/ 444467 h 550848"/>
                <a:gd name="connsiteX87" fmla="*/ 458871 w 550950"/>
                <a:gd name="connsiteY87" fmla="*/ 443779 h 550848"/>
                <a:gd name="connsiteX88" fmla="*/ 458871 w 550950"/>
                <a:gd name="connsiteY88" fmla="*/ 443779 h 550848"/>
                <a:gd name="connsiteX89" fmla="*/ 463605 w 550950"/>
                <a:gd name="connsiteY89" fmla="*/ 434225 h 550848"/>
                <a:gd name="connsiteX90" fmla="*/ 458957 w 550950"/>
                <a:gd name="connsiteY90" fmla="*/ 419593 h 550848"/>
                <a:gd name="connsiteX91" fmla="*/ 458097 w 550950"/>
                <a:gd name="connsiteY91" fmla="*/ 417614 h 550848"/>
                <a:gd name="connsiteX92" fmla="*/ 505010 w 550950"/>
                <a:gd name="connsiteY92" fmla="*/ 305298 h 550848"/>
                <a:gd name="connsiteX93" fmla="*/ 511115 w 550950"/>
                <a:gd name="connsiteY93" fmla="*/ 303056 h 550848"/>
                <a:gd name="connsiteX94" fmla="*/ 513267 w 550950"/>
                <a:gd name="connsiteY94" fmla="*/ 302453 h 550848"/>
                <a:gd name="connsiteX95" fmla="*/ 523079 w 550950"/>
                <a:gd name="connsiteY95" fmla="*/ 298666 h 550848"/>
                <a:gd name="connsiteX96" fmla="*/ 524714 w 550950"/>
                <a:gd name="connsiteY96" fmla="*/ 292039 h 550848"/>
                <a:gd name="connsiteX97" fmla="*/ 524714 w 550950"/>
                <a:gd name="connsiteY97" fmla="*/ 290920 h 550848"/>
                <a:gd name="connsiteX98" fmla="*/ 524714 w 550950"/>
                <a:gd name="connsiteY98" fmla="*/ 260882 h 550848"/>
                <a:gd name="connsiteX99" fmla="*/ 524714 w 550950"/>
                <a:gd name="connsiteY99" fmla="*/ 259763 h 550848"/>
                <a:gd name="connsiteX100" fmla="*/ 522648 w 550950"/>
                <a:gd name="connsiteY100" fmla="*/ 252706 h 550848"/>
                <a:gd name="connsiteX101" fmla="*/ 513181 w 550950"/>
                <a:gd name="connsiteY101" fmla="*/ 249349 h 550848"/>
                <a:gd name="connsiteX102" fmla="*/ 511115 w 550950"/>
                <a:gd name="connsiteY102" fmla="*/ 248746 h 550848"/>
                <a:gd name="connsiteX103" fmla="*/ 455813 w 550950"/>
                <a:gd name="connsiteY103" fmla="*/ 140315 h 550848"/>
                <a:gd name="connsiteX104" fmla="*/ 458097 w 550950"/>
                <a:gd name="connsiteY104" fmla="*/ 134103 h 550848"/>
                <a:gd name="connsiteX105" fmla="*/ 458957 w 550950"/>
                <a:gd name="connsiteY105" fmla="*/ 132123 h 550848"/>
                <a:gd name="connsiteX106" fmla="*/ 463605 w 550950"/>
                <a:gd name="connsiteY106" fmla="*/ 117491 h 550848"/>
                <a:gd name="connsiteX107" fmla="*/ 458785 w 550950"/>
                <a:gd name="connsiteY107" fmla="*/ 107766 h 550848"/>
                <a:gd name="connsiteX108" fmla="*/ 458097 w 550950"/>
                <a:gd name="connsiteY108" fmla="*/ 107163 h 550848"/>
                <a:gd name="connsiteX109" fmla="*/ 440883 w 550950"/>
                <a:gd name="connsiteY109" fmla="*/ 89949 h 550848"/>
                <a:gd name="connsiteX110" fmla="*/ 439420 w 550950"/>
                <a:gd name="connsiteY110" fmla="*/ 88228 h 550848"/>
                <a:gd name="connsiteX111" fmla="*/ 439420 w 550950"/>
                <a:gd name="connsiteY111" fmla="*/ 88228 h 550848"/>
                <a:gd name="connsiteX112" fmla="*/ 433739 w 550950"/>
                <a:gd name="connsiteY112" fmla="*/ 86593 h 550848"/>
                <a:gd name="connsiteX113" fmla="*/ 422464 w 550950"/>
                <a:gd name="connsiteY113" fmla="*/ 89605 h 550848"/>
                <a:gd name="connsiteX114" fmla="*/ 421259 w 550950"/>
                <a:gd name="connsiteY114" fmla="*/ 90207 h 550848"/>
                <a:gd name="connsiteX115" fmla="*/ 384766 w 550950"/>
                <a:gd name="connsiteY115" fmla="*/ 98384 h 550848"/>
                <a:gd name="connsiteX116" fmla="*/ 302914 w 550950"/>
                <a:gd name="connsiteY116" fmla="*/ 38652 h 550848"/>
                <a:gd name="connsiteX117" fmla="*/ 301968 w 550950"/>
                <a:gd name="connsiteY117" fmla="*/ 35382 h 550848"/>
                <a:gd name="connsiteX118" fmla="*/ 301968 w 550950"/>
                <a:gd name="connsiteY118" fmla="*/ 34435 h 550848"/>
                <a:gd name="connsiteX119" fmla="*/ 299213 w 550950"/>
                <a:gd name="connsiteY119" fmla="*/ 28066 h 550848"/>
                <a:gd name="connsiteX120" fmla="*/ 293189 w 550950"/>
                <a:gd name="connsiteY120" fmla="*/ 26000 h 550848"/>
                <a:gd name="connsiteX121" fmla="*/ 258245 w 550950"/>
                <a:gd name="connsiteY121" fmla="*/ 26000 h 550848"/>
                <a:gd name="connsiteX122" fmla="*/ 251875 w 550950"/>
                <a:gd name="connsiteY122" fmla="*/ 28066 h 550848"/>
                <a:gd name="connsiteX123" fmla="*/ 249035 w 550950"/>
                <a:gd name="connsiteY123" fmla="*/ 34435 h 550848"/>
                <a:gd name="connsiteX124" fmla="*/ 249035 w 550950"/>
                <a:gd name="connsiteY124" fmla="*/ 35382 h 550848"/>
                <a:gd name="connsiteX125" fmla="*/ 248088 w 550950"/>
                <a:gd name="connsiteY125" fmla="*/ 38566 h 550848"/>
                <a:gd name="connsiteX126" fmla="*/ 166237 w 550950"/>
                <a:gd name="connsiteY126" fmla="*/ 98384 h 550848"/>
                <a:gd name="connsiteX127" fmla="*/ 129658 w 550950"/>
                <a:gd name="connsiteY127" fmla="*/ 89777 h 550848"/>
                <a:gd name="connsiteX128" fmla="*/ 128539 w 550950"/>
                <a:gd name="connsiteY128" fmla="*/ 89261 h 550848"/>
                <a:gd name="connsiteX129" fmla="*/ 116919 w 550950"/>
                <a:gd name="connsiteY129" fmla="*/ 86076 h 550848"/>
                <a:gd name="connsiteX130" fmla="*/ 110722 w 550950"/>
                <a:gd name="connsiteY130" fmla="*/ 88228 h 550848"/>
                <a:gd name="connsiteX131" fmla="*/ 109690 w 550950"/>
                <a:gd name="connsiteY131" fmla="*/ 89347 h 550848"/>
                <a:gd name="connsiteX132" fmla="*/ 92476 w 550950"/>
                <a:gd name="connsiteY132" fmla="*/ 106561 h 550848"/>
                <a:gd name="connsiteX133" fmla="*/ 91701 w 550950"/>
                <a:gd name="connsiteY133" fmla="*/ 107249 h 550848"/>
                <a:gd name="connsiteX134" fmla="*/ 91701 w 550950"/>
                <a:gd name="connsiteY134" fmla="*/ 107249 h 550848"/>
                <a:gd name="connsiteX135" fmla="*/ 86967 w 550950"/>
                <a:gd name="connsiteY135" fmla="*/ 116803 h 550848"/>
                <a:gd name="connsiteX136" fmla="*/ 91615 w 550950"/>
                <a:gd name="connsiteY136" fmla="*/ 131434 h 550848"/>
                <a:gd name="connsiteX137" fmla="*/ 92476 w 550950"/>
                <a:gd name="connsiteY137" fmla="*/ 133414 h 550848"/>
                <a:gd name="connsiteX138" fmla="*/ 98931 w 550950"/>
                <a:gd name="connsiteY138" fmla="*/ 166206 h 550848"/>
                <a:gd name="connsiteX139" fmla="*/ 39371 w 550950"/>
                <a:gd name="connsiteY139" fmla="*/ 248058 h 550848"/>
                <a:gd name="connsiteX140" fmla="*/ 37306 w 550950"/>
                <a:gd name="connsiteY140" fmla="*/ 249607 h 550848"/>
                <a:gd name="connsiteX141" fmla="*/ 27494 w 550950"/>
                <a:gd name="connsiteY141" fmla="*/ 253394 h 550848"/>
                <a:gd name="connsiteX142" fmla="*/ 25859 w 550950"/>
                <a:gd name="connsiteY142" fmla="*/ 260021 h 550848"/>
                <a:gd name="connsiteX143" fmla="*/ 25859 w 550950"/>
                <a:gd name="connsiteY143" fmla="*/ 261140 h 550848"/>
                <a:gd name="connsiteX144" fmla="*/ 25859 w 550950"/>
                <a:gd name="connsiteY144" fmla="*/ 290232 h 550848"/>
                <a:gd name="connsiteX145" fmla="*/ 25859 w 550950"/>
                <a:gd name="connsiteY145" fmla="*/ 291350 h 550848"/>
                <a:gd name="connsiteX146" fmla="*/ 27924 w 550950"/>
                <a:gd name="connsiteY146" fmla="*/ 298408 h 550848"/>
                <a:gd name="connsiteX147" fmla="*/ 37392 w 550950"/>
                <a:gd name="connsiteY147" fmla="*/ 301765 h 550848"/>
                <a:gd name="connsiteX148" fmla="*/ 39457 w 550950"/>
                <a:gd name="connsiteY148" fmla="*/ 302367 h 550848"/>
                <a:gd name="connsiteX149" fmla="*/ 99017 w 550950"/>
                <a:gd name="connsiteY149" fmla="*/ 384219 h 550848"/>
                <a:gd name="connsiteX150" fmla="*/ 92562 w 550950"/>
                <a:gd name="connsiteY150" fmla="*/ 417011 h 550848"/>
                <a:gd name="connsiteX151" fmla="*/ 91701 w 550950"/>
                <a:gd name="connsiteY151" fmla="*/ 418991 h 550848"/>
                <a:gd name="connsiteX152" fmla="*/ 87054 w 550950"/>
                <a:gd name="connsiteY152" fmla="*/ 433622 h 550848"/>
                <a:gd name="connsiteX153" fmla="*/ 91873 w 550950"/>
                <a:gd name="connsiteY153" fmla="*/ 443348 h 550848"/>
                <a:gd name="connsiteX154" fmla="*/ 92562 w 550950"/>
                <a:gd name="connsiteY154" fmla="*/ 443951 h 550848"/>
                <a:gd name="connsiteX155" fmla="*/ 109776 w 550950"/>
                <a:gd name="connsiteY155" fmla="*/ 461164 h 550848"/>
                <a:gd name="connsiteX156" fmla="*/ 111239 w 550950"/>
                <a:gd name="connsiteY156" fmla="*/ 462886 h 550848"/>
                <a:gd name="connsiteX157" fmla="*/ 111239 w 550950"/>
                <a:gd name="connsiteY157" fmla="*/ 462886 h 550848"/>
                <a:gd name="connsiteX158" fmla="*/ 116919 w 550950"/>
                <a:gd name="connsiteY158" fmla="*/ 464521 h 550848"/>
                <a:gd name="connsiteX159" fmla="*/ 128194 w 550950"/>
                <a:gd name="connsiteY159" fmla="*/ 461509 h 550848"/>
                <a:gd name="connsiteX160" fmla="*/ 129399 w 550950"/>
                <a:gd name="connsiteY160" fmla="*/ 460906 h 550848"/>
                <a:gd name="connsiteX161" fmla="*/ 165893 w 550950"/>
                <a:gd name="connsiteY161" fmla="*/ 452730 h 55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550950" h="550848">
                  <a:moveTo>
                    <a:pt x="257728" y="550848"/>
                  </a:moveTo>
                  <a:cubicBezTo>
                    <a:pt x="247907" y="550858"/>
                    <a:pt x="238536" y="546734"/>
                    <a:pt x="231907" y="539487"/>
                  </a:cubicBezTo>
                  <a:cubicBezTo>
                    <a:pt x="227989" y="534698"/>
                    <a:pt x="225221" y="529075"/>
                    <a:pt x="223817" y="523048"/>
                  </a:cubicBezTo>
                  <a:lnTo>
                    <a:pt x="223042" y="520294"/>
                  </a:lnTo>
                  <a:cubicBezTo>
                    <a:pt x="214993" y="495482"/>
                    <a:pt x="191891" y="478667"/>
                    <a:pt x="165807" y="478636"/>
                  </a:cubicBezTo>
                  <a:cubicBezTo>
                    <a:pt x="156881" y="478554"/>
                    <a:pt x="148053" y="480496"/>
                    <a:pt x="139986" y="484317"/>
                  </a:cubicBezTo>
                  <a:cubicBezTo>
                    <a:pt x="132122" y="488719"/>
                    <a:pt x="123162" y="490779"/>
                    <a:pt x="114165" y="490256"/>
                  </a:cubicBezTo>
                  <a:cubicBezTo>
                    <a:pt x="105100" y="489778"/>
                    <a:pt x="96606" y="485686"/>
                    <a:pt x="90582" y="478895"/>
                  </a:cubicBezTo>
                  <a:lnTo>
                    <a:pt x="74401" y="462283"/>
                  </a:lnTo>
                  <a:cubicBezTo>
                    <a:pt x="66010" y="454750"/>
                    <a:pt x="61169" y="444038"/>
                    <a:pt x="61061" y="432762"/>
                  </a:cubicBezTo>
                  <a:cubicBezTo>
                    <a:pt x="61808" y="424189"/>
                    <a:pt x="64174" y="415837"/>
                    <a:pt x="68032" y="408146"/>
                  </a:cubicBezTo>
                  <a:lnTo>
                    <a:pt x="68893" y="406941"/>
                  </a:lnTo>
                  <a:cubicBezTo>
                    <a:pt x="71909" y="399685"/>
                    <a:pt x="73459" y="391904"/>
                    <a:pt x="73455" y="384047"/>
                  </a:cubicBezTo>
                  <a:cubicBezTo>
                    <a:pt x="73263" y="357964"/>
                    <a:pt x="56311" y="334968"/>
                    <a:pt x="31453" y="327069"/>
                  </a:cubicBezTo>
                  <a:lnTo>
                    <a:pt x="30162" y="327069"/>
                  </a:lnTo>
                  <a:cubicBezTo>
                    <a:pt x="21370" y="325171"/>
                    <a:pt x="13393" y="320566"/>
                    <a:pt x="7354" y="313901"/>
                  </a:cubicBezTo>
                  <a:cubicBezTo>
                    <a:pt x="2231" y="306842"/>
                    <a:pt x="-348" y="298256"/>
                    <a:pt x="38" y="289543"/>
                  </a:cubicBezTo>
                  <a:lnTo>
                    <a:pt x="38" y="261312"/>
                  </a:lnTo>
                  <a:cubicBezTo>
                    <a:pt x="-342" y="252627"/>
                    <a:pt x="2237" y="244069"/>
                    <a:pt x="7354" y="237041"/>
                  </a:cubicBezTo>
                  <a:cubicBezTo>
                    <a:pt x="13476" y="230597"/>
                    <a:pt x="21444" y="226208"/>
                    <a:pt x="30162" y="224475"/>
                  </a:cubicBezTo>
                  <a:lnTo>
                    <a:pt x="31453" y="224475"/>
                  </a:lnTo>
                  <a:cubicBezTo>
                    <a:pt x="56265" y="216426"/>
                    <a:pt x="73079" y="193324"/>
                    <a:pt x="73110" y="167239"/>
                  </a:cubicBezTo>
                  <a:cubicBezTo>
                    <a:pt x="73277" y="159261"/>
                    <a:pt x="71843" y="151329"/>
                    <a:pt x="68893" y="143914"/>
                  </a:cubicBezTo>
                  <a:lnTo>
                    <a:pt x="68290" y="142623"/>
                  </a:lnTo>
                  <a:cubicBezTo>
                    <a:pt x="64460" y="134927"/>
                    <a:pt x="62123" y="126574"/>
                    <a:pt x="61405" y="118008"/>
                  </a:cubicBezTo>
                  <a:cubicBezTo>
                    <a:pt x="61524" y="106734"/>
                    <a:pt x="66363" y="96026"/>
                    <a:pt x="74746" y="88486"/>
                  </a:cubicBezTo>
                  <a:lnTo>
                    <a:pt x="91271" y="71961"/>
                  </a:lnTo>
                  <a:cubicBezTo>
                    <a:pt x="97260" y="65329"/>
                    <a:pt x="105594" y="61286"/>
                    <a:pt x="114509" y="60686"/>
                  </a:cubicBezTo>
                  <a:cubicBezTo>
                    <a:pt x="123493" y="60071"/>
                    <a:pt x="132462" y="62074"/>
                    <a:pt x="140330" y="66452"/>
                  </a:cubicBezTo>
                  <a:cubicBezTo>
                    <a:pt x="148380" y="70351"/>
                    <a:pt x="157207" y="72381"/>
                    <a:pt x="166151" y="72391"/>
                  </a:cubicBezTo>
                  <a:cubicBezTo>
                    <a:pt x="192259" y="72348"/>
                    <a:pt x="215368" y="55494"/>
                    <a:pt x="223387" y="30648"/>
                  </a:cubicBezTo>
                  <a:lnTo>
                    <a:pt x="223817" y="28238"/>
                  </a:lnTo>
                  <a:cubicBezTo>
                    <a:pt x="225132" y="21947"/>
                    <a:pt x="227903" y="16051"/>
                    <a:pt x="231907" y="11024"/>
                  </a:cubicBezTo>
                  <a:cubicBezTo>
                    <a:pt x="238743" y="3806"/>
                    <a:pt x="248305" y="-194"/>
                    <a:pt x="258245" y="7"/>
                  </a:cubicBezTo>
                  <a:lnTo>
                    <a:pt x="292672" y="7"/>
                  </a:lnTo>
                  <a:cubicBezTo>
                    <a:pt x="302642" y="-125"/>
                    <a:pt x="312194" y="4009"/>
                    <a:pt x="318923" y="11368"/>
                  </a:cubicBezTo>
                  <a:cubicBezTo>
                    <a:pt x="322865" y="16154"/>
                    <a:pt x="325662" y="21777"/>
                    <a:pt x="327100" y="27808"/>
                  </a:cubicBezTo>
                  <a:lnTo>
                    <a:pt x="327960" y="30648"/>
                  </a:lnTo>
                  <a:cubicBezTo>
                    <a:pt x="335990" y="55400"/>
                    <a:pt x="359003" y="72199"/>
                    <a:pt x="385024" y="72305"/>
                  </a:cubicBezTo>
                  <a:cubicBezTo>
                    <a:pt x="393949" y="72388"/>
                    <a:pt x="402778" y="70446"/>
                    <a:pt x="410845" y="66625"/>
                  </a:cubicBezTo>
                  <a:cubicBezTo>
                    <a:pt x="418709" y="62223"/>
                    <a:pt x="427669" y="60163"/>
                    <a:pt x="436665" y="60686"/>
                  </a:cubicBezTo>
                  <a:cubicBezTo>
                    <a:pt x="445730" y="61164"/>
                    <a:pt x="454224" y="65256"/>
                    <a:pt x="460248" y="72047"/>
                  </a:cubicBezTo>
                  <a:lnTo>
                    <a:pt x="476774" y="88572"/>
                  </a:lnTo>
                  <a:cubicBezTo>
                    <a:pt x="485164" y="96106"/>
                    <a:pt x="490006" y="106818"/>
                    <a:pt x="490114" y="118094"/>
                  </a:cubicBezTo>
                  <a:cubicBezTo>
                    <a:pt x="489371" y="126666"/>
                    <a:pt x="487005" y="135020"/>
                    <a:pt x="483143" y="142710"/>
                  </a:cubicBezTo>
                  <a:lnTo>
                    <a:pt x="482626" y="144001"/>
                  </a:lnTo>
                  <a:cubicBezTo>
                    <a:pt x="470137" y="174842"/>
                    <a:pt x="485014" y="209968"/>
                    <a:pt x="515856" y="222458"/>
                  </a:cubicBezTo>
                  <a:cubicBezTo>
                    <a:pt x="517043" y="222939"/>
                    <a:pt x="518248" y="223382"/>
                    <a:pt x="519464" y="223786"/>
                  </a:cubicBezTo>
                  <a:lnTo>
                    <a:pt x="520755" y="223786"/>
                  </a:lnTo>
                  <a:cubicBezTo>
                    <a:pt x="529462" y="225496"/>
                    <a:pt x="537429" y="229854"/>
                    <a:pt x="543563" y="236266"/>
                  </a:cubicBezTo>
                  <a:cubicBezTo>
                    <a:pt x="548838" y="243511"/>
                    <a:pt x="551425" y="252367"/>
                    <a:pt x="550879" y="261312"/>
                  </a:cubicBezTo>
                  <a:lnTo>
                    <a:pt x="550879" y="289629"/>
                  </a:lnTo>
                  <a:cubicBezTo>
                    <a:pt x="551252" y="298313"/>
                    <a:pt x="548674" y="306869"/>
                    <a:pt x="543563" y="313901"/>
                  </a:cubicBezTo>
                  <a:cubicBezTo>
                    <a:pt x="537418" y="320360"/>
                    <a:pt x="529418" y="324750"/>
                    <a:pt x="520669" y="326467"/>
                  </a:cubicBezTo>
                  <a:lnTo>
                    <a:pt x="519378" y="326467"/>
                  </a:lnTo>
                  <a:cubicBezTo>
                    <a:pt x="487676" y="336574"/>
                    <a:pt x="470170" y="370468"/>
                    <a:pt x="480277" y="402169"/>
                  </a:cubicBezTo>
                  <a:cubicBezTo>
                    <a:pt x="480792" y="403784"/>
                    <a:pt x="481375" y="405375"/>
                    <a:pt x="482024" y="406941"/>
                  </a:cubicBezTo>
                  <a:lnTo>
                    <a:pt x="482540" y="408232"/>
                  </a:lnTo>
                  <a:cubicBezTo>
                    <a:pt x="486400" y="415922"/>
                    <a:pt x="488766" y="424275"/>
                    <a:pt x="489512" y="432848"/>
                  </a:cubicBezTo>
                  <a:cubicBezTo>
                    <a:pt x="489392" y="444122"/>
                    <a:pt x="484553" y="454830"/>
                    <a:pt x="476171" y="462369"/>
                  </a:cubicBezTo>
                  <a:lnTo>
                    <a:pt x="459646" y="478895"/>
                  </a:lnTo>
                  <a:cubicBezTo>
                    <a:pt x="453587" y="485639"/>
                    <a:pt x="445113" y="489721"/>
                    <a:pt x="436063" y="490256"/>
                  </a:cubicBezTo>
                  <a:cubicBezTo>
                    <a:pt x="427083" y="490837"/>
                    <a:pt x="418123" y="488836"/>
                    <a:pt x="410242" y="484489"/>
                  </a:cubicBezTo>
                  <a:cubicBezTo>
                    <a:pt x="380178" y="470229"/>
                    <a:pt x="344247" y="483041"/>
                    <a:pt x="329987" y="513105"/>
                  </a:cubicBezTo>
                  <a:cubicBezTo>
                    <a:pt x="328868" y="515464"/>
                    <a:pt x="327904" y="517895"/>
                    <a:pt x="327100" y="520380"/>
                  </a:cubicBezTo>
                  <a:lnTo>
                    <a:pt x="326411" y="522704"/>
                  </a:lnTo>
                  <a:cubicBezTo>
                    <a:pt x="325096" y="528995"/>
                    <a:pt x="322325" y="534890"/>
                    <a:pt x="318321" y="539918"/>
                  </a:cubicBezTo>
                  <a:cubicBezTo>
                    <a:pt x="311646" y="546944"/>
                    <a:pt x="302363" y="550900"/>
                    <a:pt x="292672" y="550848"/>
                  </a:cubicBezTo>
                  <a:lnTo>
                    <a:pt x="258245" y="550848"/>
                  </a:lnTo>
                  <a:close/>
                  <a:moveTo>
                    <a:pt x="165893" y="452730"/>
                  </a:moveTo>
                  <a:cubicBezTo>
                    <a:pt x="203247" y="452768"/>
                    <a:pt x="236313" y="476898"/>
                    <a:pt x="247744" y="512462"/>
                  </a:cubicBezTo>
                  <a:lnTo>
                    <a:pt x="248691" y="515732"/>
                  </a:lnTo>
                  <a:lnTo>
                    <a:pt x="248691" y="516679"/>
                  </a:lnTo>
                  <a:cubicBezTo>
                    <a:pt x="249132" y="518978"/>
                    <a:pt x="250072" y="521152"/>
                    <a:pt x="251445" y="523048"/>
                  </a:cubicBezTo>
                  <a:cubicBezTo>
                    <a:pt x="253185" y="524354"/>
                    <a:pt x="255294" y="525077"/>
                    <a:pt x="257470" y="525114"/>
                  </a:cubicBezTo>
                  <a:lnTo>
                    <a:pt x="292672" y="525114"/>
                  </a:lnTo>
                  <a:cubicBezTo>
                    <a:pt x="294968" y="525171"/>
                    <a:pt x="297216" y="524443"/>
                    <a:pt x="299041" y="523048"/>
                  </a:cubicBezTo>
                  <a:cubicBezTo>
                    <a:pt x="300440" y="521156"/>
                    <a:pt x="301409" y="518983"/>
                    <a:pt x="301882" y="516679"/>
                  </a:cubicBezTo>
                  <a:lnTo>
                    <a:pt x="301882" y="515732"/>
                  </a:lnTo>
                  <a:lnTo>
                    <a:pt x="302828" y="512548"/>
                  </a:lnTo>
                  <a:cubicBezTo>
                    <a:pt x="314259" y="476984"/>
                    <a:pt x="347325" y="452854"/>
                    <a:pt x="384680" y="452816"/>
                  </a:cubicBezTo>
                  <a:cubicBezTo>
                    <a:pt x="397364" y="452910"/>
                    <a:pt x="409864" y="455851"/>
                    <a:pt x="421259" y="461423"/>
                  </a:cubicBezTo>
                  <a:lnTo>
                    <a:pt x="422378" y="461939"/>
                  </a:lnTo>
                  <a:cubicBezTo>
                    <a:pt x="425807" y="463915"/>
                    <a:pt x="429696" y="464954"/>
                    <a:pt x="433653" y="464951"/>
                  </a:cubicBezTo>
                  <a:cubicBezTo>
                    <a:pt x="435902" y="464952"/>
                    <a:pt x="438086" y="464194"/>
                    <a:pt x="439850" y="462800"/>
                  </a:cubicBezTo>
                  <a:cubicBezTo>
                    <a:pt x="440452" y="461509"/>
                    <a:pt x="439850" y="462800"/>
                    <a:pt x="440883" y="461681"/>
                  </a:cubicBezTo>
                  <a:lnTo>
                    <a:pt x="458097" y="444467"/>
                  </a:lnTo>
                  <a:lnTo>
                    <a:pt x="458871" y="443779"/>
                  </a:lnTo>
                  <a:lnTo>
                    <a:pt x="458871" y="443779"/>
                  </a:lnTo>
                  <a:cubicBezTo>
                    <a:pt x="461555" y="441273"/>
                    <a:pt x="463237" y="437878"/>
                    <a:pt x="463605" y="434225"/>
                  </a:cubicBezTo>
                  <a:cubicBezTo>
                    <a:pt x="462830" y="429135"/>
                    <a:pt x="461262" y="424197"/>
                    <a:pt x="458957" y="419593"/>
                  </a:cubicBezTo>
                  <a:lnTo>
                    <a:pt x="458097" y="417614"/>
                  </a:lnTo>
                  <a:cubicBezTo>
                    <a:pt x="440036" y="373644"/>
                    <a:pt x="461040" y="323358"/>
                    <a:pt x="505010" y="305298"/>
                  </a:cubicBezTo>
                  <a:cubicBezTo>
                    <a:pt x="507016" y="304473"/>
                    <a:pt x="509053" y="303726"/>
                    <a:pt x="511115" y="303056"/>
                  </a:cubicBezTo>
                  <a:lnTo>
                    <a:pt x="513267" y="302453"/>
                  </a:lnTo>
                  <a:cubicBezTo>
                    <a:pt x="516728" y="301755"/>
                    <a:pt x="520046" y="300474"/>
                    <a:pt x="523079" y="298666"/>
                  </a:cubicBezTo>
                  <a:cubicBezTo>
                    <a:pt x="524221" y="296649"/>
                    <a:pt x="524786" y="294356"/>
                    <a:pt x="524714" y="292039"/>
                  </a:cubicBezTo>
                  <a:cubicBezTo>
                    <a:pt x="524714" y="292039"/>
                    <a:pt x="524714" y="291264"/>
                    <a:pt x="524714" y="290920"/>
                  </a:cubicBezTo>
                  <a:lnTo>
                    <a:pt x="524714" y="260882"/>
                  </a:lnTo>
                  <a:cubicBezTo>
                    <a:pt x="524714" y="260882"/>
                    <a:pt x="524714" y="260107"/>
                    <a:pt x="524714" y="259763"/>
                  </a:cubicBezTo>
                  <a:cubicBezTo>
                    <a:pt x="524750" y="257257"/>
                    <a:pt x="524030" y="254797"/>
                    <a:pt x="522648" y="252706"/>
                  </a:cubicBezTo>
                  <a:cubicBezTo>
                    <a:pt x="519611" y="251277"/>
                    <a:pt x="516439" y="250153"/>
                    <a:pt x="513181" y="249349"/>
                  </a:cubicBezTo>
                  <a:lnTo>
                    <a:pt x="511115" y="248746"/>
                  </a:lnTo>
                  <a:cubicBezTo>
                    <a:pt x="465901" y="234075"/>
                    <a:pt x="441142" y="185529"/>
                    <a:pt x="455813" y="140315"/>
                  </a:cubicBezTo>
                  <a:cubicBezTo>
                    <a:pt x="456495" y="138216"/>
                    <a:pt x="457257" y="136143"/>
                    <a:pt x="458097" y="134103"/>
                  </a:cubicBezTo>
                  <a:lnTo>
                    <a:pt x="458957" y="132123"/>
                  </a:lnTo>
                  <a:cubicBezTo>
                    <a:pt x="461266" y="127520"/>
                    <a:pt x="462835" y="122582"/>
                    <a:pt x="463605" y="117491"/>
                  </a:cubicBezTo>
                  <a:cubicBezTo>
                    <a:pt x="463255" y="113765"/>
                    <a:pt x="461538" y="110301"/>
                    <a:pt x="458785" y="107766"/>
                  </a:cubicBezTo>
                  <a:lnTo>
                    <a:pt x="458097" y="107163"/>
                  </a:lnTo>
                  <a:lnTo>
                    <a:pt x="440883" y="89949"/>
                  </a:lnTo>
                  <a:cubicBezTo>
                    <a:pt x="439936" y="89003"/>
                    <a:pt x="440022" y="89347"/>
                    <a:pt x="439420" y="88228"/>
                  </a:cubicBezTo>
                  <a:lnTo>
                    <a:pt x="439420" y="88228"/>
                  </a:lnTo>
                  <a:cubicBezTo>
                    <a:pt x="437660" y="87295"/>
                    <a:pt x="435726" y="86738"/>
                    <a:pt x="433739" y="86593"/>
                  </a:cubicBezTo>
                  <a:cubicBezTo>
                    <a:pt x="429780" y="86578"/>
                    <a:pt x="425888" y="87618"/>
                    <a:pt x="422464" y="89605"/>
                  </a:cubicBezTo>
                  <a:lnTo>
                    <a:pt x="421259" y="90207"/>
                  </a:lnTo>
                  <a:cubicBezTo>
                    <a:pt x="409858" y="95624"/>
                    <a:pt x="397388" y="98418"/>
                    <a:pt x="384766" y="98384"/>
                  </a:cubicBezTo>
                  <a:cubicBezTo>
                    <a:pt x="347411" y="98345"/>
                    <a:pt x="314345" y="74216"/>
                    <a:pt x="302914" y="38652"/>
                  </a:cubicBezTo>
                  <a:lnTo>
                    <a:pt x="301968" y="35382"/>
                  </a:lnTo>
                  <a:lnTo>
                    <a:pt x="301968" y="34435"/>
                  </a:lnTo>
                  <a:cubicBezTo>
                    <a:pt x="301523" y="32137"/>
                    <a:pt x="300584" y="29963"/>
                    <a:pt x="299213" y="28066"/>
                  </a:cubicBezTo>
                  <a:cubicBezTo>
                    <a:pt x="297490" y="26726"/>
                    <a:pt x="295370" y="26000"/>
                    <a:pt x="293189" y="26000"/>
                  </a:cubicBezTo>
                  <a:lnTo>
                    <a:pt x="258245" y="26000"/>
                  </a:lnTo>
                  <a:cubicBezTo>
                    <a:pt x="255948" y="25942"/>
                    <a:pt x="253701" y="26671"/>
                    <a:pt x="251875" y="28066"/>
                  </a:cubicBezTo>
                  <a:cubicBezTo>
                    <a:pt x="250477" y="29957"/>
                    <a:pt x="249508" y="32131"/>
                    <a:pt x="249035" y="34435"/>
                  </a:cubicBezTo>
                  <a:lnTo>
                    <a:pt x="249035" y="35382"/>
                  </a:lnTo>
                  <a:lnTo>
                    <a:pt x="248088" y="38566"/>
                  </a:lnTo>
                  <a:cubicBezTo>
                    <a:pt x="236688" y="74163"/>
                    <a:pt x="203615" y="98333"/>
                    <a:pt x="166237" y="98384"/>
                  </a:cubicBezTo>
                  <a:cubicBezTo>
                    <a:pt x="153553" y="98290"/>
                    <a:pt x="141052" y="95349"/>
                    <a:pt x="129658" y="89777"/>
                  </a:cubicBezTo>
                  <a:lnTo>
                    <a:pt x="128539" y="89261"/>
                  </a:lnTo>
                  <a:cubicBezTo>
                    <a:pt x="125016" y="87188"/>
                    <a:pt x="121006" y="86090"/>
                    <a:pt x="116919" y="86076"/>
                  </a:cubicBezTo>
                  <a:cubicBezTo>
                    <a:pt x="114670" y="86075"/>
                    <a:pt x="112487" y="86833"/>
                    <a:pt x="110722" y="88228"/>
                  </a:cubicBezTo>
                  <a:cubicBezTo>
                    <a:pt x="110120" y="89519"/>
                    <a:pt x="110722" y="88228"/>
                    <a:pt x="109690" y="89347"/>
                  </a:cubicBezTo>
                  <a:lnTo>
                    <a:pt x="92476" y="106561"/>
                  </a:lnTo>
                  <a:lnTo>
                    <a:pt x="91701" y="107249"/>
                  </a:lnTo>
                  <a:lnTo>
                    <a:pt x="91701" y="107249"/>
                  </a:lnTo>
                  <a:cubicBezTo>
                    <a:pt x="89018" y="109755"/>
                    <a:pt x="87336" y="113150"/>
                    <a:pt x="86967" y="116803"/>
                  </a:cubicBezTo>
                  <a:cubicBezTo>
                    <a:pt x="87739" y="121894"/>
                    <a:pt x="89308" y="126832"/>
                    <a:pt x="91615" y="131434"/>
                  </a:cubicBezTo>
                  <a:lnTo>
                    <a:pt x="92476" y="133414"/>
                  </a:lnTo>
                  <a:cubicBezTo>
                    <a:pt x="96767" y="143813"/>
                    <a:pt x="98960" y="154957"/>
                    <a:pt x="98931" y="166206"/>
                  </a:cubicBezTo>
                  <a:cubicBezTo>
                    <a:pt x="98916" y="203515"/>
                    <a:pt x="74867" y="236567"/>
                    <a:pt x="39371" y="248058"/>
                  </a:cubicBezTo>
                  <a:lnTo>
                    <a:pt x="37306" y="249607"/>
                  </a:lnTo>
                  <a:cubicBezTo>
                    <a:pt x="33845" y="250306"/>
                    <a:pt x="30527" y="251587"/>
                    <a:pt x="27494" y="253394"/>
                  </a:cubicBezTo>
                  <a:cubicBezTo>
                    <a:pt x="26356" y="255413"/>
                    <a:pt x="25791" y="257704"/>
                    <a:pt x="25859" y="260021"/>
                  </a:cubicBezTo>
                  <a:cubicBezTo>
                    <a:pt x="25859" y="260021"/>
                    <a:pt x="25859" y="260796"/>
                    <a:pt x="25859" y="261140"/>
                  </a:cubicBezTo>
                  <a:lnTo>
                    <a:pt x="25859" y="290232"/>
                  </a:lnTo>
                  <a:cubicBezTo>
                    <a:pt x="25859" y="290232"/>
                    <a:pt x="25859" y="291006"/>
                    <a:pt x="25859" y="291350"/>
                  </a:cubicBezTo>
                  <a:cubicBezTo>
                    <a:pt x="25823" y="293857"/>
                    <a:pt x="26542" y="296317"/>
                    <a:pt x="27924" y="298408"/>
                  </a:cubicBezTo>
                  <a:cubicBezTo>
                    <a:pt x="30962" y="299837"/>
                    <a:pt x="34133" y="300961"/>
                    <a:pt x="37392" y="301765"/>
                  </a:cubicBezTo>
                  <a:lnTo>
                    <a:pt x="39457" y="302367"/>
                  </a:lnTo>
                  <a:cubicBezTo>
                    <a:pt x="74953" y="313858"/>
                    <a:pt x="99002" y="346910"/>
                    <a:pt x="99017" y="384219"/>
                  </a:cubicBezTo>
                  <a:cubicBezTo>
                    <a:pt x="99049" y="395468"/>
                    <a:pt x="96855" y="406613"/>
                    <a:pt x="92562" y="417011"/>
                  </a:cubicBezTo>
                  <a:lnTo>
                    <a:pt x="91701" y="418991"/>
                  </a:lnTo>
                  <a:cubicBezTo>
                    <a:pt x="89395" y="423595"/>
                    <a:pt x="87826" y="428531"/>
                    <a:pt x="87054" y="433622"/>
                  </a:cubicBezTo>
                  <a:cubicBezTo>
                    <a:pt x="87404" y="437348"/>
                    <a:pt x="89121" y="440813"/>
                    <a:pt x="91873" y="443348"/>
                  </a:cubicBezTo>
                  <a:lnTo>
                    <a:pt x="92562" y="443951"/>
                  </a:lnTo>
                  <a:lnTo>
                    <a:pt x="109776" y="461164"/>
                  </a:lnTo>
                  <a:cubicBezTo>
                    <a:pt x="110722" y="462111"/>
                    <a:pt x="110636" y="461767"/>
                    <a:pt x="111239" y="462886"/>
                  </a:cubicBezTo>
                  <a:lnTo>
                    <a:pt x="111239" y="462886"/>
                  </a:lnTo>
                  <a:cubicBezTo>
                    <a:pt x="112999" y="463819"/>
                    <a:pt x="114933" y="464376"/>
                    <a:pt x="116919" y="464521"/>
                  </a:cubicBezTo>
                  <a:cubicBezTo>
                    <a:pt x="120880" y="464549"/>
                    <a:pt x="124775" y="463508"/>
                    <a:pt x="128194" y="461509"/>
                  </a:cubicBezTo>
                  <a:lnTo>
                    <a:pt x="129399" y="460906"/>
                  </a:lnTo>
                  <a:cubicBezTo>
                    <a:pt x="140801" y="455490"/>
                    <a:pt x="153271" y="452696"/>
                    <a:pt x="165893" y="45273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1782049-0FA8-CC9F-BD4B-AC6BA04CB14D}"/>
              </a:ext>
            </a:extLst>
          </p:cNvPr>
          <p:cNvGrpSpPr/>
          <p:nvPr/>
        </p:nvGrpSpPr>
        <p:grpSpPr>
          <a:xfrm>
            <a:off x="9882205" y="2146810"/>
            <a:ext cx="550841" cy="360432"/>
            <a:chOff x="9882205" y="2146810"/>
            <a:chExt cx="550841" cy="360432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8727422-AFB8-405A-802D-D61885F10058}"/>
                </a:ext>
              </a:extLst>
            </p:cNvPr>
            <p:cNvSpPr/>
            <p:nvPr/>
          </p:nvSpPr>
          <p:spPr>
            <a:xfrm>
              <a:off x="9882205" y="2146810"/>
              <a:ext cx="550841" cy="360432"/>
            </a:xfrm>
            <a:custGeom>
              <a:avLst/>
              <a:gdLst>
                <a:gd name="connsiteX0" fmla="*/ 550841 w 550841"/>
                <a:gd name="connsiteY0" fmla="*/ 108595 h 360432"/>
                <a:gd name="connsiteX1" fmla="*/ 443059 w 550841"/>
                <a:gd name="connsiteY1" fmla="*/ 1 h 360432"/>
                <a:gd name="connsiteX2" fmla="*/ 351075 w 550841"/>
                <a:gd name="connsiteY2" fmla="*/ 50584 h 360432"/>
                <a:gd name="connsiteX3" fmla="*/ 46133 w 550841"/>
                <a:gd name="connsiteY3" fmla="*/ 50584 h 360432"/>
                <a:gd name="connsiteX4" fmla="*/ 0 w 550841"/>
                <a:gd name="connsiteY4" fmla="*/ 96717 h 360432"/>
                <a:gd name="connsiteX5" fmla="*/ 0 w 550841"/>
                <a:gd name="connsiteY5" fmla="*/ 311201 h 360432"/>
                <a:gd name="connsiteX6" fmla="*/ 49231 w 550841"/>
                <a:gd name="connsiteY6" fmla="*/ 360432 h 360432"/>
                <a:gd name="connsiteX7" fmla="*/ 406934 w 550841"/>
                <a:gd name="connsiteY7" fmla="*/ 360432 h 360432"/>
                <a:gd name="connsiteX8" fmla="*/ 456165 w 550841"/>
                <a:gd name="connsiteY8" fmla="*/ 311201 h 360432"/>
                <a:gd name="connsiteX9" fmla="*/ 456165 w 550841"/>
                <a:gd name="connsiteY9" fmla="*/ 215923 h 360432"/>
                <a:gd name="connsiteX10" fmla="*/ 550841 w 550841"/>
                <a:gd name="connsiteY10" fmla="*/ 108595 h 360432"/>
                <a:gd name="connsiteX11" fmla="*/ 312258 w 550841"/>
                <a:gd name="connsiteY11" fmla="*/ 203959 h 360432"/>
                <a:gd name="connsiteX12" fmla="*/ 355723 w 550841"/>
                <a:gd name="connsiteY12" fmla="*/ 173405 h 360432"/>
                <a:gd name="connsiteX13" fmla="*/ 430345 w 550841"/>
                <a:gd name="connsiteY13" fmla="*/ 216439 h 360432"/>
                <a:gd name="connsiteX14" fmla="*/ 430345 w 550841"/>
                <a:gd name="connsiteY14" fmla="*/ 287274 h 360432"/>
                <a:gd name="connsiteX15" fmla="*/ 46133 w 550841"/>
                <a:gd name="connsiteY15" fmla="*/ 76405 h 360432"/>
                <a:gd name="connsiteX16" fmla="*/ 338767 w 550841"/>
                <a:gd name="connsiteY16" fmla="*/ 76405 h 360432"/>
                <a:gd name="connsiteX17" fmla="*/ 342554 w 550841"/>
                <a:gd name="connsiteY17" fmla="*/ 150941 h 360432"/>
                <a:gd name="connsiteX18" fmla="*/ 239272 w 550841"/>
                <a:gd name="connsiteY18" fmla="*/ 223841 h 360432"/>
                <a:gd name="connsiteX19" fmla="*/ 216205 w 550841"/>
                <a:gd name="connsiteY19" fmla="*/ 223841 h 360432"/>
                <a:gd name="connsiteX20" fmla="*/ 26853 w 550841"/>
                <a:gd name="connsiteY20" fmla="*/ 90779 h 360432"/>
                <a:gd name="connsiteX21" fmla="*/ 46133 w 550841"/>
                <a:gd name="connsiteY21" fmla="*/ 76405 h 360432"/>
                <a:gd name="connsiteX22" fmla="*/ 25821 w 550841"/>
                <a:gd name="connsiteY22" fmla="*/ 121333 h 360432"/>
                <a:gd name="connsiteX23" fmla="*/ 143305 w 550841"/>
                <a:gd name="connsiteY23" fmla="*/ 203959 h 360432"/>
                <a:gd name="connsiteX24" fmla="*/ 25821 w 550841"/>
                <a:gd name="connsiteY24" fmla="*/ 286585 h 360432"/>
                <a:gd name="connsiteX25" fmla="*/ 406934 w 550841"/>
                <a:gd name="connsiteY25" fmla="*/ 334612 h 360432"/>
                <a:gd name="connsiteX26" fmla="*/ 49231 w 550841"/>
                <a:gd name="connsiteY26" fmla="*/ 334612 h 360432"/>
                <a:gd name="connsiteX27" fmla="*/ 26767 w 550841"/>
                <a:gd name="connsiteY27" fmla="*/ 317398 h 360432"/>
                <a:gd name="connsiteX28" fmla="*/ 165683 w 550841"/>
                <a:gd name="connsiteY28" fmla="*/ 219796 h 360432"/>
                <a:gd name="connsiteX29" fmla="*/ 201573 w 550841"/>
                <a:gd name="connsiteY29" fmla="*/ 245014 h 360432"/>
                <a:gd name="connsiteX30" fmla="*/ 252612 w 550841"/>
                <a:gd name="connsiteY30" fmla="*/ 245875 h 360432"/>
                <a:gd name="connsiteX31" fmla="*/ 253473 w 550841"/>
                <a:gd name="connsiteY31" fmla="*/ 245358 h 360432"/>
                <a:gd name="connsiteX32" fmla="*/ 289794 w 550841"/>
                <a:gd name="connsiteY32" fmla="*/ 219538 h 360432"/>
                <a:gd name="connsiteX33" fmla="*/ 429312 w 550841"/>
                <a:gd name="connsiteY33" fmla="*/ 317656 h 360432"/>
                <a:gd name="connsiteX34" fmla="*/ 406934 w 550841"/>
                <a:gd name="connsiteY34" fmla="*/ 334612 h 360432"/>
                <a:gd name="connsiteX35" fmla="*/ 442222 w 550841"/>
                <a:gd name="connsiteY35" fmla="*/ 191049 h 360432"/>
                <a:gd name="connsiteX36" fmla="*/ 360113 w 550841"/>
                <a:gd name="connsiteY36" fmla="*/ 108251 h 360432"/>
                <a:gd name="connsiteX37" fmla="*/ 442911 w 550841"/>
                <a:gd name="connsiteY37" fmla="*/ 26142 h 360432"/>
                <a:gd name="connsiteX38" fmla="*/ 525020 w 550841"/>
                <a:gd name="connsiteY38" fmla="*/ 108595 h 360432"/>
                <a:gd name="connsiteX39" fmla="*/ 442394 w 550841"/>
                <a:gd name="connsiteY39" fmla="*/ 191049 h 360432"/>
                <a:gd name="connsiteX40" fmla="*/ 442308 w 550841"/>
                <a:gd name="connsiteY40" fmla="*/ 191049 h 36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0841" h="360432">
                  <a:moveTo>
                    <a:pt x="550841" y="108595"/>
                  </a:moveTo>
                  <a:cubicBezTo>
                    <a:pt x="551066" y="48844"/>
                    <a:pt x="502810" y="225"/>
                    <a:pt x="443059" y="1"/>
                  </a:cubicBezTo>
                  <a:cubicBezTo>
                    <a:pt x="405724" y="-140"/>
                    <a:pt x="370954" y="18981"/>
                    <a:pt x="351075" y="50584"/>
                  </a:cubicBezTo>
                  <a:lnTo>
                    <a:pt x="46133" y="50584"/>
                  </a:lnTo>
                  <a:cubicBezTo>
                    <a:pt x="20654" y="50584"/>
                    <a:pt x="0" y="71239"/>
                    <a:pt x="0" y="96717"/>
                  </a:cubicBezTo>
                  <a:lnTo>
                    <a:pt x="0" y="311201"/>
                  </a:lnTo>
                  <a:cubicBezTo>
                    <a:pt x="0" y="338391"/>
                    <a:pt x="22042" y="360432"/>
                    <a:pt x="49231" y="360432"/>
                  </a:cubicBezTo>
                  <a:lnTo>
                    <a:pt x="406934" y="360432"/>
                  </a:lnTo>
                  <a:cubicBezTo>
                    <a:pt x="434124" y="360432"/>
                    <a:pt x="456165" y="338391"/>
                    <a:pt x="456165" y="311201"/>
                  </a:cubicBezTo>
                  <a:lnTo>
                    <a:pt x="456165" y="215923"/>
                  </a:lnTo>
                  <a:cubicBezTo>
                    <a:pt x="510221" y="209041"/>
                    <a:pt x="550758" y="163087"/>
                    <a:pt x="550841" y="108595"/>
                  </a:cubicBezTo>
                  <a:close/>
                  <a:moveTo>
                    <a:pt x="312258" y="203959"/>
                  </a:moveTo>
                  <a:lnTo>
                    <a:pt x="355723" y="173405"/>
                  </a:lnTo>
                  <a:cubicBezTo>
                    <a:pt x="373567" y="197460"/>
                    <a:pt x="400586" y="213042"/>
                    <a:pt x="430345" y="216439"/>
                  </a:cubicBezTo>
                  <a:lnTo>
                    <a:pt x="430345" y="287274"/>
                  </a:lnTo>
                  <a:close/>
                  <a:moveTo>
                    <a:pt x="46133" y="76405"/>
                  </a:moveTo>
                  <a:lnTo>
                    <a:pt x="338767" y="76405"/>
                  </a:lnTo>
                  <a:cubicBezTo>
                    <a:pt x="331156" y="100914"/>
                    <a:pt x="332499" y="127329"/>
                    <a:pt x="342554" y="150941"/>
                  </a:cubicBezTo>
                  <a:lnTo>
                    <a:pt x="239272" y="223841"/>
                  </a:lnTo>
                  <a:cubicBezTo>
                    <a:pt x="232094" y="227808"/>
                    <a:pt x="223382" y="227808"/>
                    <a:pt x="216205" y="223841"/>
                  </a:cubicBezTo>
                  <a:lnTo>
                    <a:pt x="26853" y="90779"/>
                  </a:lnTo>
                  <a:cubicBezTo>
                    <a:pt x="29425" y="82272"/>
                    <a:pt x="37247" y="76441"/>
                    <a:pt x="46133" y="76405"/>
                  </a:cubicBezTo>
                  <a:close/>
                  <a:moveTo>
                    <a:pt x="25821" y="121333"/>
                  </a:moveTo>
                  <a:lnTo>
                    <a:pt x="143305" y="203959"/>
                  </a:lnTo>
                  <a:lnTo>
                    <a:pt x="25821" y="286585"/>
                  </a:lnTo>
                  <a:close/>
                  <a:moveTo>
                    <a:pt x="406934" y="334612"/>
                  </a:moveTo>
                  <a:lnTo>
                    <a:pt x="49231" y="334612"/>
                  </a:lnTo>
                  <a:cubicBezTo>
                    <a:pt x="38720" y="334591"/>
                    <a:pt x="29521" y="327542"/>
                    <a:pt x="26767" y="317398"/>
                  </a:cubicBezTo>
                  <a:lnTo>
                    <a:pt x="165683" y="219796"/>
                  </a:lnTo>
                  <a:lnTo>
                    <a:pt x="201573" y="245014"/>
                  </a:lnTo>
                  <a:cubicBezTo>
                    <a:pt x="217062" y="254905"/>
                    <a:pt x="236799" y="255238"/>
                    <a:pt x="252612" y="245875"/>
                  </a:cubicBezTo>
                  <a:lnTo>
                    <a:pt x="253473" y="245358"/>
                  </a:lnTo>
                  <a:lnTo>
                    <a:pt x="289794" y="219538"/>
                  </a:lnTo>
                  <a:lnTo>
                    <a:pt x="429312" y="317656"/>
                  </a:lnTo>
                  <a:cubicBezTo>
                    <a:pt x="426470" y="327667"/>
                    <a:pt x="417340" y="334585"/>
                    <a:pt x="406934" y="334612"/>
                  </a:cubicBezTo>
                  <a:close/>
                  <a:moveTo>
                    <a:pt x="442222" y="191049"/>
                  </a:moveTo>
                  <a:cubicBezTo>
                    <a:pt x="396685" y="190859"/>
                    <a:pt x="359923" y="153789"/>
                    <a:pt x="360113" y="108251"/>
                  </a:cubicBezTo>
                  <a:cubicBezTo>
                    <a:pt x="360303" y="62713"/>
                    <a:pt x="397373" y="25952"/>
                    <a:pt x="442911" y="26142"/>
                  </a:cubicBezTo>
                  <a:cubicBezTo>
                    <a:pt x="488314" y="26332"/>
                    <a:pt x="525020" y="63192"/>
                    <a:pt x="525020" y="108595"/>
                  </a:cubicBezTo>
                  <a:cubicBezTo>
                    <a:pt x="524973" y="154180"/>
                    <a:pt x="487980" y="191096"/>
                    <a:pt x="442394" y="191049"/>
                  </a:cubicBezTo>
                  <a:cubicBezTo>
                    <a:pt x="442366" y="191049"/>
                    <a:pt x="442337" y="191049"/>
                    <a:pt x="442308" y="19104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B7E00E6-B31E-257A-D557-555ACA737036}"/>
                </a:ext>
              </a:extLst>
            </p:cNvPr>
            <p:cNvSpPr/>
            <p:nvPr/>
          </p:nvSpPr>
          <p:spPr>
            <a:xfrm>
              <a:off x="10263509" y="2197395"/>
              <a:ext cx="121427" cy="120496"/>
            </a:xfrm>
            <a:custGeom>
              <a:avLst/>
              <a:gdLst>
                <a:gd name="connsiteX0" fmla="*/ 118842 w 121427"/>
                <a:gd name="connsiteY0" fmla="*/ 51641 h 120496"/>
                <a:gd name="connsiteX1" fmla="*/ 75807 w 121427"/>
                <a:gd name="connsiteY1" fmla="*/ 4303 h 120496"/>
                <a:gd name="connsiteX2" fmla="*/ 66254 w 121427"/>
                <a:gd name="connsiteY2" fmla="*/ 0 h 120496"/>
                <a:gd name="connsiteX3" fmla="*/ 57647 w 121427"/>
                <a:gd name="connsiteY3" fmla="*/ 0 h 120496"/>
                <a:gd name="connsiteX4" fmla="*/ 48265 w 121427"/>
                <a:gd name="connsiteY4" fmla="*/ 4045 h 120496"/>
                <a:gd name="connsiteX5" fmla="*/ 3596 w 121427"/>
                <a:gd name="connsiteY5" fmla="*/ 51641 h 120496"/>
                <a:gd name="connsiteX6" fmla="*/ 3971 w 121427"/>
                <a:gd name="connsiteY6" fmla="*/ 69896 h 120496"/>
                <a:gd name="connsiteX7" fmla="*/ 22224 w 121427"/>
                <a:gd name="connsiteY7" fmla="*/ 69520 h 120496"/>
                <a:gd name="connsiteX8" fmla="*/ 22445 w 121427"/>
                <a:gd name="connsiteY8" fmla="*/ 69285 h 120496"/>
                <a:gd name="connsiteX9" fmla="*/ 49040 w 121427"/>
                <a:gd name="connsiteY9" fmla="*/ 40969 h 120496"/>
                <a:gd name="connsiteX10" fmla="*/ 49040 w 121427"/>
                <a:gd name="connsiteY10" fmla="*/ 107586 h 120496"/>
                <a:gd name="connsiteX11" fmla="*/ 61950 w 121427"/>
                <a:gd name="connsiteY11" fmla="*/ 120496 h 120496"/>
                <a:gd name="connsiteX12" fmla="*/ 74861 w 121427"/>
                <a:gd name="connsiteY12" fmla="*/ 107586 h 120496"/>
                <a:gd name="connsiteX13" fmla="*/ 74861 w 121427"/>
                <a:gd name="connsiteY13" fmla="*/ 41571 h 120496"/>
                <a:gd name="connsiteX14" fmla="*/ 99735 w 121427"/>
                <a:gd name="connsiteY14" fmla="*/ 68855 h 120496"/>
                <a:gd name="connsiteX15" fmla="*/ 117979 w 121427"/>
                <a:gd name="connsiteY15" fmla="*/ 68175 h 120496"/>
                <a:gd name="connsiteX16" fmla="*/ 118842 w 121427"/>
                <a:gd name="connsiteY16" fmla="*/ 51641 h 1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427" h="120496">
                  <a:moveTo>
                    <a:pt x="118842" y="51641"/>
                  </a:moveTo>
                  <a:lnTo>
                    <a:pt x="75807" y="4303"/>
                  </a:lnTo>
                  <a:cubicBezTo>
                    <a:pt x="73374" y="1583"/>
                    <a:pt x="69903" y="20"/>
                    <a:pt x="66254" y="0"/>
                  </a:cubicBezTo>
                  <a:lnTo>
                    <a:pt x="57647" y="0"/>
                  </a:lnTo>
                  <a:cubicBezTo>
                    <a:pt x="54097" y="1"/>
                    <a:pt x="50704" y="1464"/>
                    <a:pt x="48265" y="4045"/>
                  </a:cubicBezTo>
                  <a:lnTo>
                    <a:pt x="3596" y="51641"/>
                  </a:lnTo>
                  <a:cubicBezTo>
                    <a:pt x="-1341" y="56786"/>
                    <a:pt x="-1173" y="64958"/>
                    <a:pt x="3971" y="69896"/>
                  </a:cubicBezTo>
                  <a:cubicBezTo>
                    <a:pt x="9114" y="74833"/>
                    <a:pt x="17287" y="74665"/>
                    <a:pt x="22224" y="69520"/>
                  </a:cubicBezTo>
                  <a:cubicBezTo>
                    <a:pt x="22299" y="69443"/>
                    <a:pt x="22372" y="69365"/>
                    <a:pt x="22445" y="69285"/>
                  </a:cubicBezTo>
                  <a:lnTo>
                    <a:pt x="49040" y="40969"/>
                  </a:lnTo>
                  <a:lnTo>
                    <a:pt x="49040" y="107586"/>
                  </a:lnTo>
                  <a:cubicBezTo>
                    <a:pt x="49040" y="114716"/>
                    <a:pt x="54820" y="120496"/>
                    <a:pt x="61950" y="120496"/>
                  </a:cubicBezTo>
                  <a:cubicBezTo>
                    <a:pt x="69080" y="120496"/>
                    <a:pt x="74861" y="114716"/>
                    <a:pt x="74861" y="107586"/>
                  </a:cubicBezTo>
                  <a:lnTo>
                    <a:pt x="74861" y="41571"/>
                  </a:lnTo>
                  <a:lnTo>
                    <a:pt x="99735" y="68855"/>
                  </a:lnTo>
                  <a:cubicBezTo>
                    <a:pt x="104961" y="73706"/>
                    <a:pt x="113129" y="73401"/>
                    <a:pt x="117979" y="68175"/>
                  </a:cubicBezTo>
                  <a:cubicBezTo>
                    <a:pt x="122229" y="63598"/>
                    <a:pt x="122592" y="56636"/>
                    <a:pt x="118842" y="5164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711C07A-16A3-D0E4-0E1D-FE5F1B2FF145}"/>
              </a:ext>
            </a:extLst>
          </p:cNvPr>
          <p:cNvSpPr/>
          <p:nvPr/>
        </p:nvSpPr>
        <p:spPr>
          <a:xfrm>
            <a:off x="9908025" y="619874"/>
            <a:ext cx="499502" cy="550880"/>
          </a:xfrm>
          <a:custGeom>
            <a:avLst/>
            <a:gdLst>
              <a:gd name="connsiteX0" fmla="*/ 250202 w 499502"/>
              <a:gd name="connsiteY0" fmla="*/ 1 h 550880"/>
              <a:gd name="connsiteX1" fmla="*/ 0 w 499502"/>
              <a:gd name="connsiteY1" fmla="*/ 248310 h 550880"/>
              <a:gd name="connsiteX2" fmla="*/ 0 w 499502"/>
              <a:gd name="connsiteY2" fmla="*/ 537932 h 550880"/>
              <a:gd name="connsiteX3" fmla="*/ 12872 w 499502"/>
              <a:gd name="connsiteY3" fmla="*/ 550880 h 550880"/>
              <a:gd name="connsiteX4" fmla="*/ 21345 w 499502"/>
              <a:gd name="connsiteY4" fmla="*/ 547744 h 550880"/>
              <a:gd name="connsiteX5" fmla="*/ 122132 w 499502"/>
              <a:gd name="connsiteY5" fmla="*/ 461675 h 550880"/>
              <a:gd name="connsiteX6" fmla="*/ 251666 w 499502"/>
              <a:gd name="connsiteY6" fmla="*/ 497135 h 550880"/>
              <a:gd name="connsiteX7" fmla="*/ 499501 w 499502"/>
              <a:gd name="connsiteY7" fmla="*/ 247837 h 550880"/>
              <a:gd name="connsiteX8" fmla="*/ 250202 w 499502"/>
              <a:gd name="connsiteY8" fmla="*/ 1 h 550880"/>
              <a:gd name="connsiteX9" fmla="*/ 251579 w 499502"/>
              <a:gd name="connsiteY9" fmla="*/ 470884 h 550880"/>
              <a:gd name="connsiteX10" fmla="*/ 127898 w 499502"/>
              <a:gd name="connsiteY10" fmla="*/ 434477 h 550880"/>
              <a:gd name="connsiteX11" fmla="*/ 112406 w 499502"/>
              <a:gd name="connsiteY11" fmla="*/ 435510 h 550880"/>
              <a:gd name="connsiteX12" fmla="*/ 25821 w 499502"/>
              <a:gd name="connsiteY12" fmla="*/ 509873 h 550880"/>
              <a:gd name="connsiteX13" fmla="*/ 25821 w 499502"/>
              <a:gd name="connsiteY13" fmla="*/ 248310 h 550880"/>
              <a:gd name="connsiteX14" fmla="*/ 248401 w 499502"/>
              <a:gd name="connsiteY14" fmla="*/ 23339 h 550880"/>
              <a:gd name="connsiteX15" fmla="*/ 473373 w 499502"/>
              <a:gd name="connsiteY15" fmla="*/ 245919 h 550880"/>
              <a:gd name="connsiteX16" fmla="*/ 251666 w 499502"/>
              <a:gd name="connsiteY16" fmla="*/ 470884 h 550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99502" h="550880">
                <a:moveTo>
                  <a:pt x="250202" y="1"/>
                </a:moveTo>
                <a:cubicBezTo>
                  <a:pt x="112620" y="-333"/>
                  <a:pt x="711" y="110729"/>
                  <a:pt x="0" y="248310"/>
                </a:cubicBezTo>
                <a:lnTo>
                  <a:pt x="0" y="537932"/>
                </a:lnTo>
                <a:cubicBezTo>
                  <a:pt x="-21" y="545062"/>
                  <a:pt x="5742" y="550859"/>
                  <a:pt x="12872" y="550880"/>
                </a:cubicBezTo>
                <a:cubicBezTo>
                  <a:pt x="15982" y="550889"/>
                  <a:pt x="18991" y="549776"/>
                  <a:pt x="21345" y="547744"/>
                </a:cubicBezTo>
                <a:lnTo>
                  <a:pt x="122132" y="461675"/>
                </a:lnTo>
                <a:cubicBezTo>
                  <a:pt x="161358" y="484875"/>
                  <a:pt x="206092" y="497121"/>
                  <a:pt x="251666" y="497135"/>
                </a:cubicBezTo>
                <a:cubicBezTo>
                  <a:pt x="388945" y="496731"/>
                  <a:pt x="499905" y="385116"/>
                  <a:pt x="499501" y="247837"/>
                </a:cubicBezTo>
                <a:cubicBezTo>
                  <a:pt x="499097" y="110557"/>
                  <a:pt x="387482" y="-403"/>
                  <a:pt x="250202" y="1"/>
                </a:cubicBezTo>
                <a:close/>
                <a:moveTo>
                  <a:pt x="251579" y="470884"/>
                </a:moveTo>
                <a:cubicBezTo>
                  <a:pt x="207704" y="470930"/>
                  <a:pt x="164751" y="458286"/>
                  <a:pt x="127898" y="434477"/>
                </a:cubicBezTo>
                <a:cubicBezTo>
                  <a:pt x="123081" y="431330"/>
                  <a:pt x="116763" y="431752"/>
                  <a:pt x="112406" y="435510"/>
                </a:cubicBezTo>
                <a:lnTo>
                  <a:pt x="25821" y="509873"/>
                </a:lnTo>
                <a:lnTo>
                  <a:pt x="25821" y="248310"/>
                </a:lnTo>
                <a:cubicBezTo>
                  <a:pt x="25160" y="124722"/>
                  <a:pt x="124813" y="23999"/>
                  <a:pt x="248401" y="23339"/>
                </a:cubicBezTo>
                <a:cubicBezTo>
                  <a:pt x="371989" y="22678"/>
                  <a:pt x="472713" y="122331"/>
                  <a:pt x="473373" y="245919"/>
                </a:cubicBezTo>
                <a:cubicBezTo>
                  <a:pt x="474031" y="369166"/>
                  <a:pt x="374909" y="469745"/>
                  <a:pt x="251666" y="470884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BA1BE03-150D-9731-8929-0D1E48958836}"/>
              </a:ext>
            </a:extLst>
          </p:cNvPr>
          <p:cNvSpPr/>
          <p:nvPr/>
        </p:nvSpPr>
        <p:spPr>
          <a:xfrm>
            <a:off x="10246460" y="780874"/>
            <a:ext cx="57590" cy="176144"/>
          </a:xfrm>
          <a:custGeom>
            <a:avLst/>
            <a:gdLst>
              <a:gd name="connsiteX0" fmla="*/ 3776 w 57590"/>
              <a:gd name="connsiteY0" fmla="*/ 3824 h 176144"/>
              <a:gd name="connsiteX1" fmla="*/ 3776 w 57590"/>
              <a:gd name="connsiteY1" fmla="*/ 22071 h 176144"/>
              <a:gd name="connsiteX2" fmla="*/ 5753 w 57590"/>
              <a:gd name="connsiteY2" fmla="*/ 152295 h 176144"/>
              <a:gd name="connsiteX3" fmla="*/ 3776 w 57590"/>
              <a:gd name="connsiteY3" fmla="*/ 154272 h 176144"/>
              <a:gd name="connsiteX4" fmla="*/ 4107 w 57590"/>
              <a:gd name="connsiteY4" fmla="*/ 172528 h 176144"/>
              <a:gd name="connsiteX5" fmla="*/ 21764 w 57590"/>
              <a:gd name="connsiteY5" fmla="*/ 172777 h 176144"/>
              <a:gd name="connsiteX6" fmla="*/ 24325 w 57590"/>
              <a:gd name="connsiteY6" fmla="*/ 6041 h 176144"/>
              <a:gd name="connsiteX7" fmla="*/ 21764 w 57590"/>
              <a:gd name="connsiteY7" fmla="*/ 3480 h 176144"/>
              <a:gd name="connsiteX8" fmla="*/ 3776 w 57590"/>
              <a:gd name="connsiteY8" fmla="*/ 3824 h 17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590" h="176144">
                <a:moveTo>
                  <a:pt x="3776" y="3824"/>
                </a:moveTo>
                <a:cubicBezTo>
                  <a:pt x="-1259" y="8864"/>
                  <a:pt x="-1259" y="17030"/>
                  <a:pt x="3776" y="22071"/>
                </a:cubicBezTo>
                <a:cubicBezTo>
                  <a:pt x="40282" y="57485"/>
                  <a:pt x="41167" y="115789"/>
                  <a:pt x="5753" y="152295"/>
                </a:cubicBezTo>
                <a:cubicBezTo>
                  <a:pt x="5104" y="152965"/>
                  <a:pt x="4444" y="153623"/>
                  <a:pt x="3776" y="154272"/>
                </a:cubicBezTo>
                <a:cubicBezTo>
                  <a:pt x="-1173" y="159405"/>
                  <a:pt x="-1025" y="167578"/>
                  <a:pt x="4107" y="172528"/>
                </a:cubicBezTo>
                <a:cubicBezTo>
                  <a:pt x="9007" y="177252"/>
                  <a:pt x="16732" y="177361"/>
                  <a:pt x="21764" y="172777"/>
                </a:cubicBezTo>
                <a:cubicBezTo>
                  <a:pt x="68514" y="127441"/>
                  <a:pt x="69661" y="52791"/>
                  <a:pt x="24325" y="6041"/>
                </a:cubicBezTo>
                <a:cubicBezTo>
                  <a:pt x="23485" y="5174"/>
                  <a:pt x="22631" y="4321"/>
                  <a:pt x="21764" y="3480"/>
                </a:cubicBezTo>
                <a:cubicBezTo>
                  <a:pt x="16662" y="-1290"/>
                  <a:pt x="8691" y="-1138"/>
                  <a:pt x="3776" y="3824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B72129D7-856C-F14E-12BD-CB76CDA5DBD3}"/>
              </a:ext>
            </a:extLst>
          </p:cNvPr>
          <p:cNvSpPr/>
          <p:nvPr/>
        </p:nvSpPr>
        <p:spPr>
          <a:xfrm>
            <a:off x="10204962" y="814132"/>
            <a:ext cx="46826" cy="108711"/>
          </a:xfrm>
          <a:custGeom>
            <a:avLst/>
            <a:gdLst>
              <a:gd name="connsiteX0" fmla="*/ 20657 w 46826"/>
              <a:gd name="connsiteY0" fmla="*/ 2583 h 108711"/>
              <a:gd name="connsiteX1" fmla="*/ 2583 w 46826"/>
              <a:gd name="connsiteY1" fmla="*/ 5165 h 108711"/>
              <a:gd name="connsiteX2" fmla="*/ 5165 w 46826"/>
              <a:gd name="connsiteY2" fmla="*/ 23239 h 108711"/>
              <a:gd name="connsiteX3" fmla="*/ 13083 w 46826"/>
              <a:gd name="connsiteY3" fmla="*/ 78668 h 108711"/>
              <a:gd name="connsiteX4" fmla="*/ 5165 w 46826"/>
              <a:gd name="connsiteY4" fmla="*/ 86586 h 108711"/>
              <a:gd name="connsiteX5" fmla="*/ 4993 w 46826"/>
              <a:gd name="connsiteY5" fmla="*/ 104843 h 108711"/>
              <a:gd name="connsiteX6" fmla="*/ 20657 w 46826"/>
              <a:gd name="connsiteY6" fmla="*/ 106984 h 108711"/>
              <a:gd name="connsiteX7" fmla="*/ 33740 w 46826"/>
              <a:gd name="connsiteY7" fmla="*/ 15407 h 108711"/>
              <a:gd name="connsiteX8" fmla="*/ 20657 w 46826"/>
              <a:gd name="connsiteY8" fmla="*/ 2325 h 10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26" h="108711">
                <a:moveTo>
                  <a:pt x="20657" y="2583"/>
                </a:moveTo>
                <a:cubicBezTo>
                  <a:pt x="14954" y="-1696"/>
                  <a:pt x="6861" y="-539"/>
                  <a:pt x="2583" y="5165"/>
                </a:cubicBezTo>
                <a:cubicBezTo>
                  <a:pt x="-1696" y="10869"/>
                  <a:pt x="-539" y="18961"/>
                  <a:pt x="5165" y="23239"/>
                </a:cubicBezTo>
                <a:cubicBezTo>
                  <a:pt x="22658" y="36359"/>
                  <a:pt x="26203" y="61175"/>
                  <a:pt x="13083" y="78668"/>
                </a:cubicBezTo>
                <a:cubicBezTo>
                  <a:pt x="10833" y="81669"/>
                  <a:pt x="8166" y="84335"/>
                  <a:pt x="5165" y="86586"/>
                </a:cubicBezTo>
                <a:cubicBezTo>
                  <a:pt x="76" y="91580"/>
                  <a:pt x="-1" y="99755"/>
                  <a:pt x="4993" y="104843"/>
                </a:cubicBezTo>
                <a:cubicBezTo>
                  <a:pt x="9116" y="109044"/>
                  <a:pt x="15559" y="109925"/>
                  <a:pt x="20657" y="106984"/>
                </a:cubicBezTo>
                <a:cubicBezTo>
                  <a:pt x="49558" y="85309"/>
                  <a:pt x="55415" y="44308"/>
                  <a:pt x="33740" y="15407"/>
                </a:cubicBezTo>
                <a:cubicBezTo>
                  <a:pt x="30021" y="10449"/>
                  <a:pt x="25616" y="6044"/>
                  <a:pt x="20657" y="2325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C432FB0-2C56-6785-DAC9-82EBF5FE1759}"/>
              </a:ext>
            </a:extLst>
          </p:cNvPr>
          <p:cNvSpPr/>
          <p:nvPr/>
        </p:nvSpPr>
        <p:spPr>
          <a:xfrm>
            <a:off x="10011308" y="777340"/>
            <a:ext cx="129017" cy="183365"/>
          </a:xfrm>
          <a:custGeom>
            <a:avLst/>
            <a:gdLst>
              <a:gd name="connsiteX0" fmla="*/ 120496 w 129017"/>
              <a:gd name="connsiteY0" fmla="*/ 731 h 183365"/>
              <a:gd name="connsiteX1" fmla="*/ 106123 w 129017"/>
              <a:gd name="connsiteY1" fmla="*/ 4862 h 183365"/>
              <a:gd name="connsiteX2" fmla="*/ 63863 w 129017"/>
              <a:gd name="connsiteY2" fmla="*/ 57708 h 183365"/>
              <a:gd name="connsiteX3" fmla="*/ 12910 w 129017"/>
              <a:gd name="connsiteY3" fmla="*/ 57708 h 183365"/>
              <a:gd name="connsiteX4" fmla="*/ 0 w 129017"/>
              <a:gd name="connsiteY4" fmla="*/ 70619 h 183365"/>
              <a:gd name="connsiteX5" fmla="*/ 0 w 129017"/>
              <a:gd name="connsiteY5" fmla="*/ 122260 h 183365"/>
              <a:gd name="connsiteX6" fmla="*/ 12910 w 129017"/>
              <a:gd name="connsiteY6" fmla="*/ 135170 h 183365"/>
              <a:gd name="connsiteX7" fmla="*/ 64552 w 129017"/>
              <a:gd name="connsiteY7" fmla="*/ 135170 h 183365"/>
              <a:gd name="connsiteX8" fmla="*/ 106812 w 129017"/>
              <a:gd name="connsiteY8" fmla="*/ 179410 h 183365"/>
              <a:gd name="connsiteX9" fmla="*/ 125066 w 129017"/>
              <a:gd name="connsiteY9" fmla="*/ 179755 h 183365"/>
              <a:gd name="connsiteX10" fmla="*/ 129017 w 129017"/>
              <a:gd name="connsiteY10" fmla="*/ 170803 h 183365"/>
              <a:gd name="connsiteX11" fmla="*/ 129017 w 129017"/>
              <a:gd name="connsiteY11" fmla="*/ 12952 h 183365"/>
              <a:gd name="connsiteX12" fmla="*/ 120496 w 129017"/>
              <a:gd name="connsiteY12" fmla="*/ 731 h 183365"/>
              <a:gd name="connsiteX13" fmla="*/ 103283 w 129017"/>
              <a:gd name="connsiteY13" fmla="*/ 138441 h 183365"/>
              <a:gd name="connsiteX14" fmla="*/ 79442 w 129017"/>
              <a:gd name="connsiteY14" fmla="*/ 113481 h 183365"/>
              <a:gd name="connsiteX15" fmla="*/ 70060 w 129017"/>
              <a:gd name="connsiteY15" fmla="*/ 109350 h 183365"/>
              <a:gd name="connsiteX16" fmla="*/ 25821 w 129017"/>
              <a:gd name="connsiteY16" fmla="*/ 109350 h 183365"/>
              <a:gd name="connsiteX17" fmla="*/ 25821 w 129017"/>
              <a:gd name="connsiteY17" fmla="*/ 83529 h 183365"/>
              <a:gd name="connsiteX18" fmla="*/ 70060 w 129017"/>
              <a:gd name="connsiteY18" fmla="*/ 83529 h 183365"/>
              <a:gd name="connsiteX19" fmla="*/ 80130 w 129017"/>
              <a:gd name="connsiteY19" fmla="*/ 78709 h 183365"/>
              <a:gd name="connsiteX20" fmla="*/ 103283 w 129017"/>
              <a:gd name="connsiteY20" fmla="*/ 49790 h 18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9017" h="183365">
                <a:moveTo>
                  <a:pt x="120496" y="731"/>
                </a:moveTo>
                <a:cubicBezTo>
                  <a:pt x="115314" y="-1090"/>
                  <a:pt x="109548" y="567"/>
                  <a:pt x="106123" y="4862"/>
                </a:cubicBezTo>
                <a:lnTo>
                  <a:pt x="63863" y="57708"/>
                </a:lnTo>
                <a:lnTo>
                  <a:pt x="12910" y="57708"/>
                </a:lnTo>
                <a:cubicBezTo>
                  <a:pt x="5780" y="57708"/>
                  <a:pt x="0" y="63489"/>
                  <a:pt x="0" y="70619"/>
                </a:cubicBezTo>
                <a:lnTo>
                  <a:pt x="0" y="122260"/>
                </a:lnTo>
                <a:cubicBezTo>
                  <a:pt x="0" y="129390"/>
                  <a:pt x="5780" y="135170"/>
                  <a:pt x="12910" y="135170"/>
                </a:cubicBezTo>
                <a:lnTo>
                  <a:pt x="64552" y="135170"/>
                </a:lnTo>
                <a:lnTo>
                  <a:pt x="106812" y="179410"/>
                </a:lnTo>
                <a:cubicBezTo>
                  <a:pt x="111757" y="184546"/>
                  <a:pt x="119930" y="184700"/>
                  <a:pt x="125066" y="179755"/>
                </a:cubicBezTo>
                <a:cubicBezTo>
                  <a:pt x="127507" y="177405"/>
                  <a:pt x="128926" y="174190"/>
                  <a:pt x="129017" y="170803"/>
                </a:cubicBezTo>
                <a:lnTo>
                  <a:pt x="129017" y="12952"/>
                </a:lnTo>
                <a:cubicBezTo>
                  <a:pt x="129052" y="7485"/>
                  <a:pt x="125638" y="2590"/>
                  <a:pt x="120496" y="731"/>
                </a:cubicBezTo>
                <a:close/>
                <a:moveTo>
                  <a:pt x="103283" y="138441"/>
                </a:moveTo>
                <a:lnTo>
                  <a:pt x="79442" y="113481"/>
                </a:lnTo>
                <a:cubicBezTo>
                  <a:pt x="77019" y="110868"/>
                  <a:pt x="73623" y="109373"/>
                  <a:pt x="70060" y="109350"/>
                </a:cubicBezTo>
                <a:lnTo>
                  <a:pt x="25821" y="109350"/>
                </a:lnTo>
                <a:lnTo>
                  <a:pt x="25821" y="83529"/>
                </a:lnTo>
                <a:lnTo>
                  <a:pt x="70060" y="83529"/>
                </a:lnTo>
                <a:cubicBezTo>
                  <a:pt x="73974" y="83531"/>
                  <a:pt x="77677" y="81759"/>
                  <a:pt x="80130" y="78709"/>
                </a:cubicBezTo>
                <a:lnTo>
                  <a:pt x="103283" y="4979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5D3D798B-E048-74A1-1DE6-20A73703DB87}"/>
              </a:ext>
            </a:extLst>
          </p:cNvPr>
          <p:cNvGrpSpPr/>
          <p:nvPr/>
        </p:nvGrpSpPr>
        <p:grpSpPr>
          <a:xfrm>
            <a:off x="9882157" y="3372445"/>
            <a:ext cx="550888" cy="554455"/>
            <a:chOff x="9882157" y="3372445"/>
            <a:chExt cx="550888" cy="554455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0CBA25A-D4AC-12BF-01F4-AAC84DF336AA}"/>
                </a:ext>
              </a:extLst>
            </p:cNvPr>
            <p:cNvSpPr/>
            <p:nvPr/>
          </p:nvSpPr>
          <p:spPr>
            <a:xfrm>
              <a:off x="9882157" y="3372445"/>
              <a:ext cx="157429" cy="554455"/>
            </a:xfrm>
            <a:custGeom>
              <a:avLst/>
              <a:gdLst>
                <a:gd name="connsiteX0" fmla="*/ 129151 w 157429"/>
                <a:gd name="connsiteY0" fmla="*/ 184274 h 554455"/>
                <a:gd name="connsiteX1" fmla="*/ 129151 w 157429"/>
                <a:gd name="connsiteY1" fmla="*/ 47338 h 554455"/>
                <a:gd name="connsiteX2" fmla="*/ 81813 w 157429"/>
                <a:gd name="connsiteY2" fmla="*/ 0 h 554455"/>
                <a:gd name="connsiteX3" fmla="*/ 34475 w 157429"/>
                <a:gd name="connsiteY3" fmla="*/ 47338 h 554455"/>
                <a:gd name="connsiteX4" fmla="*/ 34475 w 157429"/>
                <a:gd name="connsiteY4" fmla="*/ 179282 h 554455"/>
                <a:gd name="connsiteX5" fmla="*/ 13478 w 157429"/>
                <a:gd name="connsiteY5" fmla="*/ 288162 h 554455"/>
                <a:gd name="connsiteX6" fmla="*/ 34475 w 157429"/>
                <a:gd name="connsiteY6" fmla="*/ 309160 h 554455"/>
                <a:gd name="connsiteX7" fmla="*/ 34475 w 157429"/>
                <a:gd name="connsiteY7" fmla="*/ 507118 h 554455"/>
                <a:gd name="connsiteX8" fmla="*/ 81813 w 157429"/>
                <a:gd name="connsiteY8" fmla="*/ 554456 h 554455"/>
                <a:gd name="connsiteX9" fmla="*/ 129151 w 157429"/>
                <a:gd name="connsiteY9" fmla="*/ 507118 h 554455"/>
                <a:gd name="connsiteX10" fmla="*/ 129151 w 157429"/>
                <a:gd name="connsiteY10" fmla="*/ 307180 h 554455"/>
                <a:gd name="connsiteX11" fmla="*/ 129151 w 157429"/>
                <a:gd name="connsiteY11" fmla="*/ 304512 h 554455"/>
                <a:gd name="connsiteX12" fmla="*/ 139353 w 157429"/>
                <a:gd name="connsiteY12" fmla="*/ 194218 h 554455"/>
                <a:gd name="connsiteX13" fmla="*/ 129151 w 157429"/>
                <a:gd name="connsiteY13" fmla="*/ 184015 h 554455"/>
                <a:gd name="connsiteX14" fmla="*/ 60296 w 157429"/>
                <a:gd name="connsiteY14" fmla="*/ 47338 h 554455"/>
                <a:gd name="connsiteX15" fmla="*/ 83739 w 157429"/>
                <a:gd name="connsiteY15" fmla="*/ 27747 h 554455"/>
                <a:gd name="connsiteX16" fmla="*/ 103330 w 157429"/>
                <a:gd name="connsiteY16" fmla="*/ 47338 h 554455"/>
                <a:gd name="connsiteX17" fmla="*/ 103330 w 157429"/>
                <a:gd name="connsiteY17" fmla="*/ 169728 h 554455"/>
                <a:gd name="connsiteX18" fmla="*/ 60296 w 157429"/>
                <a:gd name="connsiteY18" fmla="*/ 167920 h 554455"/>
                <a:gd name="connsiteX19" fmla="*/ 103330 w 157429"/>
                <a:gd name="connsiteY19" fmla="*/ 506774 h 554455"/>
                <a:gd name="connsiteX20" fmla="*/ 79886 w 157429"/>
                <a:gd name="connsiteY20" fmla="*/ 526365 h 554455"/>
                <a:gd name="connsiteX21" fmla="*/ 60296 w 157429"/>
                <a:gd name="connsiteY21" fmla="*/ 506774 h 554455"/>
                <a:gd name="connsiteX22" fmla="*/ 60296 w 157429"/>
                <a:gd name="connsiteY22" fmla="*/ 320521 h 554455"/>
                <a:gd name="connsiteX23" fmla="*/ 103330 w 157429"/>
                <a:gd name="connsiteY23" fmla="*/ 318713 h 554455"/>
                <a:gd name="connsiteX24" fmla="*/ 78628 w 157429"/>
                <a:gd name="connsiteY24" fmla="*/ 296938 h 554455"/>
                <a:gd name="connsiteX25" fmla="*/ 25955 w 157429"/>
                <a:gd name="connsiteY25" fmla="*/ 244263 h 554455"/>
                <a:gd name="connsiteX26" fmla="*/ 52291 w 157429"/>
                <a:gd name="connsiteY26" fmla="*/ 198647 h 554455"/>
                <a:gd name="connsiteX27" fmla="*/ 54701 w 157429"/>
                <a:gd name="connsiteY27" fmla="*/ 197356 h 554455"/>
                <a:gd name="connsiteX28" fmla="*/ 125572 w 157429"/>
                <a:gd name="connsiteY28" fmla="*/ 220300 h 554455"/>
                <a:gd name="connsiteX29" fmla="*/ 102628 w 157429"/>
                <a:gd name="connsiteY29" fmla="*/ 291171 h 554455"/>
                <a:gd name="connsiteX30" fmla="*/ 78628 w 157429"/>
                <a:gd name="connsiteY30" fmla="*/ 296938 h 5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429" h="554455">
                  <a:moveTo>
                    <a:pt x="129151" y="184274"/>
                  </a:moveTo>
                  <a:lnTo>
                    <a:pt x="129151" y="47338"/>
                  </a:lnTo>
                  <a:cubicBezTo>
                    <a:pt x="129151" y="21194"/>
                    <a:pt x="107957" y="0"/>
                    <a:pt x="81813" y="0"/>
                  </a:cubicBezTo>
                  <a:cubicBezTo>
                    <a:pt x="55669" y="0"/>
                    <a:pt x="34475" y="21194"/>
                    <a:pt x="34475" y="47338"/>
                  </a:cubicBezTo>
                  <a:lnTo>
                    <a:pt x="34475" y="179282"/>
                  </a:lnTo>
                  <a:cubicBezTo>
                    <a:pt x="-1390" y="203550"/>
                    <a:pt x="-10791" y="252297"/>
                    <a:pt x="13478" y="288162"/>
                  </a:cubicBezTo>
                  <a:cubicBezTo>
                    <a:pt x="19075" y="296435"/>
                    <a:pt x="26202" y="303562"/>
                    <a:pt x="34475" y="309160"/>
                  </a:cubicBezTo>
                  <a:lnTo>
                    <a:pt x="34475" y="507118"/>
                  </a:lnTo>
                  <a:cubicBezTo>
                    <a:pt x="34475" y="533262"/>
                    <a:pt x="55669" y="554456"/>
                    <a:pt x="81813" y="554456"/>
                  </a:cubicBezTo>
                  <a:cubicBezTo>
                    <a:pt x="107957" y="554456"/>
                    <a:pt x="129151" y="533262"/>
                    <a:pt x="129151" y="507118"/>
                  </a:cubicBezTo>
                  <a:lnTo>
                    <a:pt x="129151" y="307180"/>
                  </a:lnTo>
                  <a:cubicBezTo>
                    <a:pt x="129243" y="306293"/>
                    <a:pt x="129243" y="305399"/>
                    <a:pt x="129151" y="304512"/>
                  </a:cubicBezTo>
                  <a:cubicBezTo>
                    <a:pt x="162425" y="276873"/>
                    <a:pt x="166993" y="227492"/>
                    <a:pt x="139353" y="194218"/>
                  </a:cubicBezTo>
                  <a:cubicBezTo>
                    <a:pt x="136274" y="190510"/>
                    <a:pt x="132859" y="187095"/>
                    <a:pt x="129151" y="184015"/>
                  </a:cubicBezTo>
                  <a:close/>
                  <a:moveTo>
                    <a:pt x="60296" y="47338"/>
                  </a:moveTo>
                  <a:cubicBezTo>
                    <a:pt x="61360" y="35454"/>
                    <a:pt x="71856" y="26683"/>
                    <a:pt x="83739" y="27747"/>
                  </a:cubicBezTo>
                  <a:cubicBezTo>
                    <a:pt x="94148" y="28679"/>
                    <a:pt x="102398" y="36929"/>
                    <a:pt x="103330" y="47338"/>
                  </a:cubicBezTo>
                  <a:lnTo>
                    <a:pt x="103330" y="169728"/>
                  </a:lnTo>
                  <a:cubicBezTo>
                    <a:pt x="89452" y="165031"/>
                    <a:pt x="74519" y="164405"/>
                    <a:pt x="60296" y="167920"/>
                  </a:cubicBezTo>
                  <a:close/>
                  <a:moveTo>
                    <a:pt x="103330" y="506774"/>
                  </a:moveTo>
                  <a:cubicBezTo>
                    <a:pt x="102266" y="518657"/>
                    <a:pt x="91770" y="527429"/>
                    <a:pt x="79886" y="526365"/>
                  </a:cubicBezTo>
                  <a:cubicBezTo>
                    <a:pt x="69477" y="525433"/>
                    <a:pt x="61228" y="517183"/>
                    <a:pt x="60296" y="506774"/>
                  </a:cubicBezTo>
                  <a:lnTo>
                    <a:pt x="60296" y="320521"/>
                  </a:lnTo>
                  <a:cubicBezTo>
                    <a:pt x="74519" y="324037"/>
                    <a:pt x="89452" y="323410"/>
                    <a:pt x="103330" y="318713"/>
                  </a:cubicBezTo>
                  <a:close/>
                  <a:moveTo>
                    <a:pt x="78628" y="296938"/>
                  </a:moveTo>
                  <a:cubicBezTo>
                    <a:pt x="49537" y="296937"/>
                    <a:pt x="25955" y="273354"/>
                    <a:pt x="25955" y="244263"/>
                  </a:cubicBezTo>
                  <a:cubicBezTo>
                    <a:pt x="25956" y="225445"/>
                    <a:pt x="35995" y="208056"/>
                    <a:pt x="52291" y="198647"/>
                  </a:cubicBezTo>
                  <a:cubicBezTo>
                    <a:pt x="53138" y="198304"/>
                    <a:pt x="53946" y="197871"/>
                    <a:pt x="54701" y="197356"/>
                  </a:cubicBezTo>
                  <a:cubicBezTo>
                    <a:pt x="80608" y="184121"/>
                    <a:pt x="112337" y="194394"/>
                    <a:pt x="125572" y="220300"/>
                  </a:cubicBezTo>
                  <a:cubicBezTo>
                    <a:pt x="138807" y="246206"/>
                    <a:pt x="128535" y="277936"/>
                    <a:pt x="102628" y="291171"/>
                  </a:cubicBezTo>
                  <a:cubicBezTo>
                    <a:pt x="95198" y="294967"/>
                    <a:pt x="86972" y="296944"/>
                    <a:pt x="78628" y="29693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D8F9F56-E4BC-D598-20CD-386CC1D91071}"/>
                </a:ext>
              </a:extLst>
            </p:cNvPr>
            <p:cNvSpPr/>
            <p:nvPr/>
          </p:nvSpPr>
          <p:spPr>
            <a:xfrm>
              <a:off x="10275663" y="3372445"/>
              <a:ext cx="157382" cy="554111"/>
            </a:xfrm>
            <a:custGeom>
              <a:avLst/>
              <a:gdLst>
                <a:gd name="connsiteX0" fmla="*/ 157382 w 157382"/>
                <a:gd name="connsiteY0" fmla="*/ 331968 h 554111"/>
                <a:gd name="connsiteX1" fmla="*/ 122955 w 157382"/>
                <a:gd name="connsiteY1" fmla="*/ 267072 h 554111"/>
                <a:gd name="connsiteX2" fmla="*/ 122955 w 157382"/>
                <a:gd name="connsiteY2" fmla="*/ 47338 h 554111"/>
                <a:gd name="connsiteX3" fmla="*/ 75617 w 157382"/>
                <a:gd name="connsiteY3" fmla="*/ 0 h 554111"/>
                <a:gd name="connsiteX4" fmla="*/ 28279 w 157382"/>
                <a:gd name="connsiteY4" fmla="*/ 47338 h 554111"/>
                <a:gd name="connsiteX5" fmla="*/ 28279 w 157382"/>
                <a:gd name="connsiteY5" fmla="*/ 271892 h 554111"/>
                <a:gd name="connsiteX6" fmla="*/ 18076 w 157382"/>
                <a:gd name="connsiteY6" fmla="*/ 382186 h 554111"/>
                <a:gd name="connsiteX7" fmla="*/ 28279 w 157382"/>
                <a:gd name="connsiteY7" fmla="*/ 392388 h 554111"/>
                <a:gd name="connsiteX8" fmla="*/ 28279 w 157382"/>
                <a:gd name="connsiteY8" fmla="*/ 393593 h 554111"/>
                <a:gd name="connsiteX9" fmla="*/ 28279 w 157382"/>
                <a:gd name="connsiteY9" fmla="*/ 506774 h 554111"/>
                <a:gd name="connsiteX10" fmla="*/ 75617 w 157382"/>
                <a:gd name="connsiteY10" fmla="*/ 554112 h 554111"/>
                <a:gd name="connsiteX11" fmla="*/ 122955 w 157382"/>
                <a:gd name="connsiteY11" fmla="*/ 506774 h 554111"/>
                <a:gd name="connsiteX12" fmla="*/ 122955 w 157382"/>
                <a:gd name="connsiteY12" fmla="*/ 396864 h 554111"/>
                <a:gd name="connsiteX13" fmla="*/ 157382 w 157382"/>
                <a:gd name="connsiteY13" fmla="*/ 331968 h 554111"/>
                <a:gd name="connsiteX14" fmla="*/ 54100 w 157382"/>
                <a:gd name="connsiteY14" fmla="*/ 47338 h 554111"/>
                <a:gd name="connsiteX15" fmla="*/ 77543 w 157382"/>
                <a:gd name="connsiteY15" fmla="*/ 27747 h 554111"/>
                <a:gd name="connsiteX16" fmla="*/ 97134 w 157382"/>
                <a:gd name="connsiteY16" fmla="*/ 47338 h 554111"/>
                <a:gd name="connsiteX17" fmla="*/ 97134 w 157382"/>
                <a:gd name="connsiteY17" fmla="*/ 255625 h 554111"/>
                <a:gd name="connsiteX18" fmla="*/ 54100 w 157382"/>
                <a:gd name="connsiteY18" fmla="*/ 257432 h 554111"/>
                <a:gd name="connsiteX19" fmla="*/ 97134 w 157382"/>
                <a:gd name="connsiteY19" fmla="*/ 506774 h 554111"/>
                <a:gd name="connsiteX20" fmla="*/ 73691 w 157382"/>
                <a:gd name="connsiteY20" fmla="*/ 526365 h 554111"/>
                <a:gd name="connsiteX21" fmla="*/ 54100 w 157382"/>
                <a:gd name="connsiteY21" fmla="*/ 506774 h 554111"/>
                <a:gd name="connsiteX22" fmla="*/ 54100 w 157382"/>
                <a:gd name="connsiteY22" fmla="*/ 406159 h 554111"/>
                <a:gd name="connsiteX23" fmla="*/ 97134 w 157382"/>
                <a:gd name="connsiteY23" fmla="*/ 407967 h 554111"/>
                <a:gd name="connsiteX24" fmla="*/ 78887 w 157382"/>
                <a:gd name="connsiteY24" fmla="*/ 384642 h 554111"/>
                <a:gd name="connsiteX25" fmla="*/ 26041 w 157382"/>
                <a:gd name="connsiteY25" fmla="*/ 331968 h 554111"/>
                <a:gd name="connsiteX26" fmla="*/ 78715 w 157382"/>
                <a:gd name="connsiteY26" fmla="*/ 279121 h 554111"/>
                <a:gd name="connsiteX27" fmla="*/ 131562 w 157382"/>
                <a:gd name="connsiteY27" fmla="*/ 331796 h 554111"/>
                <a:gd name="connsiteX28" fmla="*/ 131562 w 157382"/>
                <a:gd name="connsiteY28" fmla="*/ 331968 h 554111"/>
                <a:gd name="connsiteX29" fmla="*/ 78887 w 157382"/>
                <a:gd name="connsiteY29" fmla="*/ 384642 h 554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7382" h="554111">
                  <a:moveTo>
                    <a:pt x="157382" y="331968"/>
                  </a:moveTo>
                  <a:cubicBezTo>
                    <a:pt x="157362" y="305969"/>
                    <a:pt x="144469" y="281667"/>
                    <a:pt x="122955" y="267072"/>
                  </a:cubicBezTo>
                  <a:lnTo>
                    <a:pt x="122955" y="47338"/>
                  </a:lnTo>
                  <a:cubicBezTo>
                    <a:pt x="122955" y="21194"/>
                    <a:pt x="101761" y="0"/>
                    <a:pt x="75617" y="0"/>
                  </a:cubicBezTo>
                  <a:cubicBezTo>
                    <a:pt x="49472" y="0"/>
                    <a:pt x="28279" y="21194"/>
                    <a:pt x="28279" y="47338"/>
                  </a:cubicBezTo>
                  <a:lnTo>
                    <a:pt x="28279" y="271892"/>
                  </a:lnTo>
                  <a:cubicBezTo>
                    <a:pt x="-4995" y="299531"/>
                    <a:pt x="-9563" y="348911"/>
                    <a:pt x="18076" y="382186"/>
                  </a:cubicBezTo>
                  <a:cubicBezTo>
                    <a:pt x="21156" y="385893"/>
                    <a:pt x="24571" y="389309"/>
                    <a:pt x="28279" y="392388"/>
                  </a:cubicBezTo>
                  <a:cubicBezTo>
                    <a:pt x="28279" y="392388"/>
                    <a:pt x="28279" y="393163"/>
                    <a:pt x="28279" y="393593"/>
                  </a:cubicBezTo>
                  <a:lnTo>
                    <a:pt x="28279" y="506774"/>
                  </a:lnTo>
                  <a:cubicBezTo>
                    <a:pt x="28279" y="532918"/>
                    <a:pt x="49472" y="554112"/>
                    <a:pt x="75617" y="554112"/>
                  </a:cubicBezTo>
                  <a:cubicBezTo>
                    <a:pt x="101761" y="554112"/>
                    <a:pt x="122955" y="532918"/>
                    <a:pt x="122955" y="506774"/>
                  </a:cubicBezTo>
                  <a:lnTo>
                    <a:pt x="122955" y="396864"/>
                  </a:lnTo>
                  <a:cubicBezTo>
                    <a:pt x="144469" y="382268"/>
                    <a:pt x="157362" y="357967"/>
                    <a:pt x="157382" y="331968"/>
                  </a:cubicBezTo>
                  <a:close/>
                  <a:moveTo>
                    <a:pt x="54100" y="47338"/>
                  </a:moveTo>
                  <a:cubicBezTo>
                    <a:pt x="55163" y="35454"/>
                    <a:pt x="65659" y="26683"/>
                    <a:pt x="77543" y="27747"/>
                  </a:cubicBezTo>
                  <a:cubicBezTo>
                    <a:pt x="87952" y="28679"/>
                    <a:pt x="96202" y="36929"/>
                    <a:pt x="97134" y="47338"/>
                  </a:cubicBezTo>
                  <a:lnTo>
                    <a:pt x="97134" y="255625"/>
                  </a:lnTo>
                  <a:cubicBezTo>
                    <a:pt x="82910" y="252109"/>
                    <a:pt x="67978" y="252735"/>
                    <a:pt x="54100" y="257432"/>
                  </a:cubicBezTo>
                  <a:close/>
                  <a:moveTo>
                    <a:pt x="97134" y="506774"/>
                  </a:moveTo>
                  <a:cubicBezTo>
                    <a:pt x="96070" y="518657"/>
                    <a:pt x="85574" y="527429"/>
                    <a:pt x="73691" y="526365"/>
                  </a:cubicBezTo>
                  <a:cubicBezTo>
                    <a:pt x="63281" y="525433"/>
                    <a:pt x="55032" y="517183"/>
                    <a:pt x="54100" y="506774"/>
                  </a:cubicBezTo>
                  <a:lnTo>
                    <a:pt x="54100" y="406159"/>
                  </a:lnTo>
                  <a:cubicBezTo>
                    <a:pt x="67978" y="410856"/>
                    <a:pt x="82910" y="411483"/>
                    <a:pt x="97134" y="407967"/>
                  </a:cubicBezTo>
                  <a:close/>
                  <a:moveTo>
                    <a:pt x="78887" y="384642"/>
                  </a:moveTo>
                  <a:cubicBezTo>
                    <a:pt x="49749" y="384689"/>
                    <a:pt x="26088" y="361106"/>
                    <a:pt x="26041" y="331968"/>
                  </a:cubicBezTo>
                  <a:cubicBezTo>
                    <a:pt x="25994" y="302829"/>
                    <a:pt x="49577" y="279169"/>
                    <a:pt x="78715" y="279121"/>
                  </a:cubicBezTo>
                  <a:cubicBezTo>
                    <a:pt x="107854" y="279074"/>
                    <a:pt x="131514" y="302657"/>
                    <a:pt x="131562" y="331796"/>
                  </a:cubicBezTo>
                  <a:cubicBezTo>
                    <a:pt x="131562" y="331853"/>
                    <a:pt x="131562" y="331910"/>
                    <a:pt x="131562" y="331968"/>
                  </a:cubicBezTo>
                  <a:cubicBezTo>
                    <a:pt x="131514" y="361039"/>
                    <a:pt x="107959" y="384595"/>
                    <a:pt x="78887" y="38464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5659824-EC2E-CE29-D736-D316C1F4C370}"/>
                </a:ext>
              </a:extLst>
            </p:cNvPr>
            <p:cNvSpPr/>
            <p:nvPr/>
          </p:nvSpPr>
          <p:spPr>
            <a:xfrm>
              <a:off x="10079225" y="3372445"/>
              <a:ext cx="156946" cy="554197"/>
            </a:xfrm>
            <a:custGeom>
              <a:avLst/>
              <a:gdLst>
                <a:gd name="connsiteX0" fmla="*/ 121435 w 156946"/>
                <a:gd name="connsiteY0" fmla="*/ 126435 h 554197"/>
                <a:gd name="connsiteX1" fmla="*/ 121435 w 156946"/>
                <a:gd name="connsiteY1" fmla="*/ 126435 h 554197"/>
                <a:gd name="connsiteX2" fmla="*/ 121435 w 156946"/>
                <a:gd name="connsiteY2" fmla="*/ 47338 h 554197"/>
                <a:gd name="connsiteX3" fmla="*/ 74097 w 156946"/>
                <a:gd name="connsiteY3" fmla="*/ 0 h 554197"/>
                <a:gd name="connsiteX4" fmla="*/ 26759 w 156946"/>
                <a:gd name="connsiteY4" fmla="*/ 47338 h 554197"/>
                <a:gd name="connsiteX5" fmla="*/ 26759 w 156946"/>
                <a:gd name="connsiteY5" fmla="*/ 133407 h 554197"/>
                <a:gd name="connsiteX6" fmla="*/ 19323 w 156946"/>
                <a:gd name="connsiteY6" fmla="*/ 243800 h 554197"/>
                <a:gd name="connsiteX7" fmla="*/ 26759 w 156946"/>
                <a:gd name="connsiteY7" fmla="*/ 251235 h 554197"/>
                <a:gd name="connsiteX8" fmla="*/ 26759 w 156946"/>
                <a:gd name="connsiteY8" fmla="*/ 506860 h 554197"/>
                <a:gd name="connsiteX9" fmla="*/ 74097 w 156946"/>
                <a:gd name="connsiteY9" fmla="*/ 554198 h 554197"/>
                <a:gd name="connsiteX10" fmla="*/ 121435 w 156946"/>
                <a:gd name="connsiteY10" fmla="*/ 506860 h 554197"/>
                <a:gd name="connsiteX11" fmla="*/ 121435 w 156946"/>
                <a:gd name="connsiteY11" fmla="*/ 257690 h 554197"/>
                <a:gd name="connsiteX12" fmla="*/ 144156 w 156946"/>
                <a:gd name="connsiteY12" fmla="*/ 149157 h 554197"/>
                <a:gd name="connsiteX13" fmla="*/ 121435 w 156946"/>
                <a:gd name="connsiteY13" fmla="*/ 126435 h 554197"/>
                <a:gd name="connsiteX14" fmla="*/ 52580 w 156946"/>
                <a:gd name="connsiteY14" fmla="*/ 47338 h 554197"/>
                <a:gd name="connsiteX15" fmla="*/ 76023 w 156946"/>
                <a:gd name="connsiteY15" fmla="*/ 27747 h 554197"/>
                <a:gd name="connsiteX16" fmla="*/ 95614 w 156946"/>
                <a:gd name="connsiteY16" fmla="*/ 47338 h 554197"/>
                <a:gd name="connsiteX17" fmla="*/ 95614 w 156946"/>
                <a:gd name="connsiteY17" fmla="*/ 115504 h 554197"/>
                <a:gd name="connsiteX18" fmla="*/ 52580 w 156946"/>
                <a:gd name="connsiteY18" fmla="*/ 118000 h 554197"/>
                <a:gd name="connsiteX19" fmla="*/ 95614 w 156946"/>
                <a:gd name="connsiteY19" fmla="*/ 506774 h 554197"/>
                <a:gd name="connsiteX20" fmla="*/ 72171 w 156946"/>
                <a:gd name="connsiteY20" fmla="*/ 526365 h 554197"/>
                <a:gd name="connsiteX21" fmla="*/ 52580 w 156946"/>
                <a:gd name="connsiteY21" fmla="*/ 506774 h 554197"/>
                <a:gd name="connsiteX22" fmla="*/ 52580 w 156946"/>
                <a:gd name="connsiteY22" fmla="*/ 265781 h 554197"/>
                <a:gd name="connsiteX23" fmla="*/ 95614 w 156946"/>
                <a:gd name="connsiteY23" fmla="*/ 268449 h 554197"/>
                <a:gd name="connsiteX24" fmla="*/ 78400 w 156946"/>
                <a:gd name="connsiteY24" fmla="*/ 244780 h 554197"/>
                <a:gd name="connsiteX25" fmla="*/ 25640 w 156946"/>
                <a:gd name="connsiteY25" fmla="*/ 192020 h 554197"/>
                <a:gd name="connsiteX26" fmla="*/ 78400 w 156946"/>
                <a:gd name="connsiteY26" fmla="*/ 139259 h 554197"/>
                <a:gd name="connsiteX27" fmla="*/ 131161 w 156946"/>
                <a:gd name="connsiteY27" fmla="*/ 192020 h 554197"/>
                <a:gd name="connsiteX28" fmla="*/ 131161 w 156946"/>
                <a:gd name="connsiteY28" fmla="*/ 192106 h 554197"/>
                <a:gd name="connsiteX29" fmla="*/ 78400 w 156946"/>
                <a:gd name="connsiteY29" fmla="*/ 244780 h 55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6946" h="554197">
                  <a:moveTo>
                    <a:pt x="121435" y="126435"/>
                  </a:moveTo>
                  <a:lnTo>
                    <a:pt x="121435" y="126435"/>
                  </a:lnTo>
                  <a:lnTo>
                    <a:pt x="121435" y="47338"/>
                  </a:lnTo>
                  <a:cubicBezTo>
                    <a:pt x="121435" y="21194"/>
                    <a:pt x="100241" y="0"/>
                    <a:pt x="74097" y="0"/>
                  </a:cubicBezTo>
                  <a:cubicBezTo>
                    <a:pt x="47953" y="0"/>
                    <a:pt x="26759" y="21194"/>
                    <a:pt x="26759" y="47338"/>
                  </a:cubicBezTo>
                  <a:lnTo>
                    <a:pt x="26759" y="133407"/>
                  </a:lnTo>
                  <a:cubicBezTo>
                    <a:pt x="-5779" y="161838"/>
                    <a:pt x="-9108" y="211263"/>
                    <a:pt x="19323" y="243800"/>
                  </a:cubicBezTo>
                  <a:cubicBezTo>
                    <a:pt x="21633" y="246442"/>
                    <a:pt x="24117" y="248926"/>
                    <a:pt x="26759" y="251235"/>
                  </a:cubicBezTo>
                  <a:lnTo>
                    <a:pt x="26759" y="506860"/>
                  </a:lnTo>
                  <a:cubicBezTo>
                    <a:pt x="26759" y="533004"/>
                    <a:pt x="47953" y="554198"/>
                    <a:pt x="74097" y="554198"/>
                  </a:cubicBezTo>
                  <a:cubicBezTo>
                    <a:pt x="100241" y="554198"/>
                    <a:pt x="121435" y="533004"/>
                    <a:pt x="121435" y="506860"/>
                  </a:cubicBezTo>
                  <a:lnTo>
                    <a:pt x="121435" y="257690"/>
                  </a:lnTo>
                  <a:cubicBezTo>
                    <a:pt x="157680" y="233994"/>
                    <a:pt x="167853" y="185401"/>
                    <a:pt x="144156" y="149157"/>
                  </a:cubicBezTo>
                  <a:cubicBezTo>
                    <a:pt x="138232" y="140095"/>
                    <a:pt x="130496" y="132359"/>
                    <a:pt x="121435" y="126435"/>
                  </a:cubicBezTo>
                  <a:close/>
                  <a:moveTo>
                    <a:pt x="52580" y="47338"/>
                  </a:moveTo>
                  <a:cubicBezTo>
                    <a:pt x="53643" y="35454"/>
                    <a:pt x="64140" y="26683"/>
                    <a:pt x="76023" y="27747"/>
                  </a:cubicBezTo>
                  <a:cubicBezTo>
                    <a:pt x="86432" y="28679"/>
                    <a:pt x="94682" y="36929"/>
                    <a:pt x="95614" y="47338"/>
                  </a:cubicBezTo>
                  <a:lnTo>
                    <a:pt x="95614" y="115504"/>
                  </a:lnTo>
                  <a:cubicBezTo>
                    <a:pt x="81325" y="112214"/>
                    <a:pt x="66393" y="113081"/>
                    <a:pt x="52580" y="118000"/>
                  </a:cubicBezTo>
                  <a:close/>
                  <a:moveTo>
                    <a:pt x="95614" y="506774"/>
                  </a:moveTo>
                  <a:cubicBezTo>
                    <a:pt x="94550" y="518657"/>
                    <a:pt x="84054" y="527429"/>
                    <a:pt x="72171" y="526365"/>
                  </a:cubicBezTo>
                  <a:cubicBezTo>
                    <a:pt x="61761" y="525433"/>
                    <a:pt x="53512" y="517183"/>
                    <a:pt x="52580" y="506774"/>
                  </a:cubicBezTo>
                  <a:lnTo>
                    <a:pt x="52580" y="265781"/>
                  </a:lnTo>
                  <a:cubicBezTo>
                    <a:pt x="66376" y="270758"/>
                    <a:pt x="81309" y="271683"/>
                    <a:pt x="95614" y="268449"/>
                  </a:cubicBezTo>
                  <a:close/>
                  <a:moveTo>
                    <a:pt x="78400" y="244780"/>
                  </a:moveTo>
                  <a:cubicBezTo>
                    <a:pt x="49262" y="244780"/>
                    <a:pt x="25640" y="221158"/>
                    <a:pt x="25640" y="192020"/>
                  </a:cubicBezTo>
                  <a:cubicBezTo>
                    <a:pt x="25640" y="162881"/>
                    <a:pt x="49262" y="139259"/>
                    <a:pt x="78400" y="139259"/>
                  </a:cubicBezTo>
                  <a:cubicBezTo>
                    <a:pt x="107539" y="139259"/>
                    <a:pt x="131161" y="162881"/>
                    <a:pt x="131161" y="192020"/>
                  </a:cubicBezTo>
                  <a:cubicBezTo>
                    <a:pt x="131161" y="192048"/>
                    <a:pt x="131161" y="192077"/>
                    <a:pt x="131161" y="192106"/>
                  </a:cubicBezTo>
                  <a:cubicBezTo>
                    <a:pt x="131113" y="221211"/>
                    <a:pt x="107505" y="244780"/>
                    <a:pt x="78400" y="24478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F42DC187-16A3-967E-3A67-A87C43D7A57B}"/>
              </a:ext>
            </a:extLst>
          </p:cNvPr>
          <p:cNvGrpSpPr/>
          <p:nvPr/>
        </p:nvGrpSpPr>
        <p:grpSpPr>
          <a:xfrm>
            <a:off x="8616588" y="4664293"/>
            <a:ext cx="413130" cy="550841"/>
            <a:chOff x="8616588" y="4664293"/>
            <a:chExt cx="413130" cy="550841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BF4C2BE-84D3-5864-F1DE-CEA2A9BC0391}"/>
                </a:ext>
              </a:extLst>
            </p:cNvPr>
            <p:cNvSpPr/>
            <p:nvPr/>
          </p:nvSpPr>
          <p:spPr>
            <a:xfrm>
              <a:off x="8805939" y="4758969"/>
              <a:ext cx="77462" cy="266813"/>
            </a:xfrm>
            <a:custGeom>
              <a:avLst/>
              <a:gdLst>
                <a:gd name="connsiteX0" fmla="*/ 40625 w 77462"/>
                <a:gd name="connsiteY0" fmla="*/ 0 h 266813"/>
                <a:gd name="connsiteX1" fmla="*/ 36837 w 77462"/>
                <a:gd name="connsiteY1" fmla="*/ 0 h 266813"/>
                <a:gd name="connsiteX2" fmla="*/ 0 w 77462"/>
                <a:gd name="connsiteY2" fmla="*/ 36837 h 266813"/>
                <a:gd name="connsiteX3" fmla="*/ 0 w 77462"/>
                <a:gd name="connsiteY3" fmla="*/ 229976 h 266813"/>
                <a:gd name="connsiteX4" fmla="*/ 36837 w 77462"/>
                <a:gd name="connsiteY4" fmla="*/ 266814 h 266813"/>
                <a:gd name="connsiteX5" fmla="*/ 40625 w 77462"/>
                <a:gd name="connsiteY5" fmla="*/ 266814 h 266813"/>
                <a:gd name="connsiteX6" fmla="*/ 77462 w 77462"/>
                <a:gd name="connsiteY6" fmla="*/ 229976 h 266813"/>
                <a:gd name="connsiteX7" fmla="*/ 77462 w 77462"/>
                <a:gd name="connsiteY7" fmla="*/ 36837 h 266813"/>
                <a:gd name="connsiteX8" fmla="*/ 40625 w 77462"/>
                <a:gd name="connsiteY8" fmla="*/ 0 h 266813"/>
                <a:gd name="connsiteX9" fmla="*/ 51641 w 77462"/>
                <a:gd name="connsiteY9" fmla="*/ 229976 h 266813"/>
                <a:gd name="connsiteX10" fmla="*/ 40625 w 77462"/>
                <a:gd name="connsiteY10" fmla="*/ 240993 h 266813"/>
                <a:gd name="connsiteX11" fmla="*/ 36837 w 77462"/>
                <a:gd name="connsiteY11" fmla="*/ 240993 h 266813"/>
                <a:gd name="connsiteX12" fmla="*/ 25821 w 77462"/>
                <a:gd name="connsiteY12" fmla="*/ 229976 h 266813"/>
                <a:gd name="connsiteX13" fmla="*/ 25821 w 77462"/>
                <a:gd name="connsiteY13" fmla="*/ 36837 h 266813"/>
                <a:gd name="connsiteX14" fmla="*/ 36837 w 77462"/>
                <a:gd name="connsiteY14" fmla="*/ 25821 h 266813"/>
                <a:gd name="connsiteX15" fmla="*/ 40625 w 77462"/>
                <a:gd name="connsiteY15" fmla="*/ 25821 h 266813"/>
                <a:gd name="connsiteX16" fmla="*/ 51641 w 77462"/>
                <a:gd name="connsiteY16" fmla="*/ 36837 h 2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462" h="266813">
                  <a:moveTo>
                    <a:pt x="40625" y="0"/>
                  </a:moveTo>
                  <a:lnTo>
                    <a:pt x="36837" y="0"/>
                  </a:lnTo>
                  <a:cubicBezTo>
                    <a:pt x="16512" y="47"/>
                    <a:pt x="47" y="16512"/>
                    <a:pt x="0" y="36837"/>
                  </a:cubicBezTo>
                  <a:lnTo>
                    <a:pt x="0" y="229976"/>
                  </a:lnTo>
                  <a:cubicBezTo>
                    <a:pt x="47" y="250301"/>
                    <a:pt x="16512" y="266766"/>
                    <a:pt x="36837" y="266814"/>
                  </a:cubicBezTo>
                  <a:lnTo>
                    <a:pt x="40625" y="266814"/>
                  </a:lnTo>
                  <a:cubicBezTo>
                    <a:pt x="60950" y="266766"/>
                    <a:pt x="77415" y="250301"/>
                    <a:pt x="77462" y="229976"/>
                  </a:cubicBezTo>
                  <a:lnTo>
                    <a:pt x="77462" y="36837"/>
                  </a:lnTo>
                  <a:cubicBezTo>
                    <a:pt x="77415" y="16512"/>
                    <a:pt x="60950" y="47"/>
                    <a:pt x="40625" y="0"/>
                  </a:cubicBezTo>
                  <a:close/>
                  <a:moveTo>
                    <a:pt x="51641" y="229976"/>
                  </a:moveTo>
                  <a:cubicBezTo>
                    <a:pt x="51641" y="236060"/>
                    <a:pt x="46709" y="240993"/>
                    <a:pt x="40625" y="240993"/>
                  </a:cubicBezTo>
                  <a:lnTo>
                    <a:pt x="36837" y="240993"/>
                  </a:lnTo>
                  <a:cubicBezTo>
                    <a:pt x="30753" y="240993"/>
                    <a:pt x="25821" y="236060"/>
                    <a:pt x="25821" y="229976"/>
                  </a:cubicBezTo>
                  <a:lnTo>
                    <a:pt x="25821" y="36837"/>
                  </a:lnTo>
                  <a:cubicBezTo>
                    <a:pt x="25821" y="30753"/>
                    <a:pt x="30753" y="25821"/>
                    <a:pt x="36837" y="25821"/>
                  </a:cubicBezTo>
                  <a:lnTo>
                    <a:pt x="40625" y="25821"/>
                  </a:lnTo>
                  <a:cubicBezTo>
                    <a:pt x="46709" y="25821"/>
                    <a:pt x="51641" y="30753"/>
                    <a:pt x="51641" y="3683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3DFCE8F-1ACB-7072-6364-18ADFEB1CADB}"/>
                </a:ext>
              </a:extLst>
            </p:cNvPr>
            <p:cNvSpPr/>
            <p:nvPr/>
          </p:nvSpPr>
          <p:spPr>
            <a:xfrm>
              <a:off x="8805939" y="5051604"/>
              <a:ext cx="77462" cy="77462"/>
            </a:xfrm>
            <a:custGeom>
              <a:avLst/>
              <a:gdLst>
                <a:gd name="connsiteX0" fmla="*/ 40625 w 77462"/>
                <a:gd name="connsiteY0" fmla="*/ 0 h 77462"/>
                <a:gd name="connsiteX1" fmla="*/ 36837 w 77462"/>
                <a:gd name="connsiteY1" fmla="*/ 0 h 77462"/>
                <a:gd name="connsiteX2" fmla="*/ 0 w 77462"/>
                <a:gd name="connsiteY2" fmla="*/ 36837 h 77462"/>
                <a:gd name="connsiteX3" fmla="*/ 0 w 77462"/>
                <a:gd name="connsiteY3" fmla="*/ 40625 h 77462"/>
                <a:gd name="connsiteX4" fmla="*/ 36837 w 77462"/>
                <a:gd name="connsiteY4" fmla="*/ 77462 h 77462"/>
                <a:gd name="connsiteX5" fmla="*/ 40625 w 77462"/>
                <a:gd name="connsiteY5" fmla="*/ 77462 h 77462"/>
                <a:gd name="connsiteX6" fmla="*/ 77462 w 77462"/>
                <a:gd name="connsiteY6" fmla="*/ 40625 h 77462"/>
                <a:gd name="connsiteX7" fmla="*/ 77462 w 77462"/>
                <a:gd name="connsiteY7" fmla="*/ 36837 h 77462"/>
                <a:gd name="connsiteX8" fmla="*/ 40625 w 77462"/>
                <a:gd name="connsiteY8" fmla="*/ 0 h 77462"/>
                <a:gd name="connsiteX9" fmla="*/ 51641 w 77462"/>
                <a:gd name="connsiteY9" fmla="*/ 40625 h 77462"/>
                <a:gd name="connsiteX10" fmla="*/ 40625 w 77462"/>
                <a:gd name="connsiteY10" fmla="*/ 51641 h 77462"/>
                <a:gd name="connsiteX11" fmla="*/ 36837 w 77462"/>
                <a:gd name="connsiteY11" fmla="*/ 51641 h 77462"/>
                <a:gd name="connsiteX12" fmla="*/ 25821 w 77462"/>
                <a:gd name="connsiteY12" fmla="*/ 40625 h 77462"/>
                <a:gd name="connsiteX13" fmla="*/ 25821 w 77462"/>
                <a:gd name="connsiteY13" fmla="*/ 36837 h 77462"/>
                <a:gd name="connsiteX14" fmla="*/ 36837 w 77462"/>
                <a:gd name="connsiteY14" fmla="*/ 25821 h 77462"/>
                <a:gd name="connsiteX15" fmla="*/ 40625 w 77462"/>
                <a:gd name="connsiteY15" fmla="*/ 25821 h 77462"/>
                <a:gd name="connsiteX16" fmla="*/ 51641 w 77462"/>
                <a:gd name="connsiteY16" fmla="*/ 36837 h 7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462" h="77462">
                  <a:moveTo>
                    <a:pt x="40625" y="0"/>
                  </a:moveTo>
                  <a:lnTo>
                    <a:pt x="36837" y="0"/>
                  </a:lnTo>
                  <a:cubicBezTo>
                    <a:pt x="16512" y="47"/>
                    <a:pt x="47" y="16512"/>
                    <a:pt x="0" y="36837"/>
                  </a:cubicBezTo>
                  <a:lnTo>
                    <a:pt x="0" y="40625"/>
                  </a:lnTo>
                  <a:cubicBezTo>
                    <a:pt x="47" y="60950"/>
                    <a:pt x="16512" y="77415"/>
                    <a:pt x="36837" y="77462"/>
                  </a:cubicBezTo>
                  <a:lnTo>
                    <a:pt x="40625" y="77462"/>
                  </a:lnTo>
                  <a:cubicBezTo>
                    <a:pt x="60950" y="77415"/>
                    <a:pt x="77415" y="60950"/>
                    <a:pt x="77462" y="40625"/>
                  </a:cubicBezTo>
                  <a:lnTo>
                    <a:pt x="77462" y="36837"/>
                  </a:lnTo>
                  <a:cubicBezTo>
                    <a:pt x="77415" y="16512"/>
                    <a:pt x="60950" y="47"/>
                    <a:pt x="40625" y="0"/>
                  </a:cubicBezTo>
                  <a:close/>
                  <a:moveTo>
                    <a:pt x="51641" y="40625"/>
                  </a:moveTo>
                  <a:cubicBezTo>
                    <a:pt x="51641" y="46709"/>
                    <a:pt x="46709" y="51641"/>
                    <a:pt x="40625" y="51641"/>
                  </a:cubicBezTo>
                  <a:lnTo>
                    <a:pt x="36837" y="51641"/>
                  </a:lnTo>
                  <a:cubicBezTo>
                    <a:pt x="30753" y="51641"/>
                    <a:pt x="25821" y="46709"/>
                    <a:pt x="25821" y="40625"/>
                  </a:cubicBezTo>
                  <a:lnTo>
                    <a:pt x="25821" y="36837"/>
                  </a:lnTo>
                  <a:cubicBezTo>
                    <a:pt x="25821" y="30753"/>
                    <a:pt x="30753" y="25821"/>
                    <a:pt x="36837" y="25821"/>
                  </a:cubicBezTo>
                  <a:lnTo>
                    <a:pt x="40625" y="25821"/>
                  </a:lnTo>
                  <a:cubicBezTo>
                    <a:pt x="46709" y="25821"/>
                    <a:pt x="51641" y="30753"/>
                    <a:pt x="51641" y="3683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589F4E7-3DBF-B4F0-6C33-B263D0CABDC1}"/>
                </a:ext>
              </a:extLst>
            </p:cNvPr>
            <p:cNvSpPr/>
            <p:nvPr/>
          </p:nvSpPr>
          <p:spPr>
            <a:xfrm>
              <a:off x="8616588" y="4664293"/>
              <a:ext cx="413130" cy="550841"/>
            </a:xfrm>
            <a:custGeom>
              <a:avLst/>
              <a:gdLst>
                <a:gd name="connsiteX0" fmla="*/ 409172 w 413130"/>
                <a:gd name="connsiteY0" fmla="*/ 99926 h 550841"/>
                <a:gd name="connsiteX1" fmla="*/ 309848 w 413130"/>
                <a:gd name="connsiteY1" fmla="*/ 3615 h 550841"/>
                <a:gd name="connsiteX2" fmla="*/ 301241 w 413130"/>
                <a:gd name="connsiteY2" fmla="*/ 0 h 550841"/>
                <a:gd name="connsiteX3" fmla="*/ 134268 w 413130"/>
                <a:gd name="connsiteY3" fmla="*/ 0 h 550841"/>
                <a:gd name="connsiteX4" fmla="*/ 106725 w 413130"/>
                <a:gd name="connsiteY4" fmla="*/ 775 h 550841"/>
                <a:gd name="connsiteX5" fmla="*/ 44928 w 413130"/>
                <a:gd name="connsiteY5" fmla="*/ 47768 h 550841"/>
                <a:gd name="connsiteX6" fmla="*/ 0 w 413130"/>
                <a:gd name="connsiteY6" fmla="*/ 109824 h 550841"/>
                <a:gd name="connsiteX7" fmla="*/ 0 w 413130"/>
                <a:gd name="connsiteY7" fmla="*/ 444546 h 550841"/>
                <a:gd name="connsiteX8" fmla="*/ 109566 w 413130"/>
                <a:gd name="connsiteY8" fmla="*/ 550841 h 550841"/>
                <a:gd name="connsiteX9" fmla="*/ 301241 w 413130"/>
                <a:gd name="connsiteY9" fmla="*/ 550841 h 550841"/>
                <a:gd name="connsiteX10" fmla="*/ 365621 w 413130"/>
                <a:gd name="connsiteY10" fmla="*/ 505311 h 550841"/>
                <a:gd name="connsiteX11" fmla="*/ 413131 w 413130"/>
                <a:gd name="connsiteY11" fmla="*/ 444546 h 550841"/>
                <a:gd name="connsiteX12" fmla="*/ 413131 w 413130"/>
                <a:gd name="connsiteY12" fmla="*/ 108877 h 550841"/>
                <a:gd name="connsiteX13" fmla="*/ 409172 w 413130"/>
                <a:gd name="connsiteY13" fmla="*/ 99926 h 550841"/>
                <a:gd name="connsiteX14" fmla="*/ 375605 w 413130"/>
                <a:gd name="connsiteY14" fmla="*/ 103283 h 550841"/>
                <a:gd name="connsiteX15" fmla="*/ 331710 w 413130"/>
                <a:gd name="connsiteY15" fmla="*/ 103283 h 550841"/>
                <a:gd name="connsiteX16" fmla="*/ 309848 w 413130"/>
                <a:gd name="connsiteY16" fmla="*/ 79097 h 550841"/>
                <a:gd name="connsiteX17" fmla="*/ 309848 w 413130"/>
                <a:gd name="connsiteY17" fmla="*/ 39420 h 550841"/>
                <a:gd name="connsiteX18" fmla="*/ 301241 w 413130"/>
                <a:gd name="connsiteY18" fmla="*/ 525020 h 550841"/>
                <a:gd name="connsiteX19" fmla="*/ 109566 w 413130"/>
                <a:gd name="connsiteY19" fmla="*/ 525020 h 550841"/>
                <a:gd name="connsiteX20" fmla="*/ 25821 w 413130"/>
                <a:gd name="connsiteY20" fmla="*/ 444546 h 550841"/>
                <a:gd name="connsiteX21" fmla="*/ 25821 w 413130"/>
                <a:gd name="connsiteY21" fmla="*/ 109824 h 550841"/>
                <a:gd name="connsiteX22" fmla="*/ 43034 w 413130"/>
                <a:gd name="connsiteY22" fmla="*/ 74622 h 550841"/>
                <a:gd name="connsiteX23" fmla="*/ 43034 w 413130"/>
                <a:gd name="connsiteY23" fmla="*/ 444718 h 550841"/>
                <a:gd name="connsiteX24" fmla="*/ 109566 w 413130"/>
                <a:gd name="connsiteY24" fmla="*/ 507807 h 550841"/>
                <a:gd name="connsiteX25" fmla="*/ 338337 w 413130"/>
                <a:gd name="connsiteY25" fmla="*/ 507807 h 550841"/>
                <a:gd name="connsiteX26" fmla="*/ 301241 w 413130"/>
                <a:gd name="connsiteY26" fmla="*/ 525020 h 550841"/>
                <a:gd name="connsiteX27" fmla="*/ 349096 w 413130"/>
                <a:gd name="connsiteY27" fmla="*/ 481986 h 550841"/>
                <a:gd name="connsiteX28" fmla="*/ 109566 w 413130"/>
                <a:gd name="connsiteY28" fmla="*/ 481986 h 550841"/>
                <a:gd name="connsiteX29" fmla="*/ 68855 w 413130"/>
                <a:gd name="connsiteY29" fmla="*/ 444546 h 550841"/>
                <a:gd name="connsiteX30" fmla="*/ 68855 w 413130"/>
                <a:gd name="connsiteY30" fmla="*/ 61884 h 550841"/>
                <a:gd name="connsiteX31" fmla="*/ 107070 w 413130"/>
                <a:gd name="connsiteY31" fmla="*/ 26681 h 550841"/>
                <a:gd name="connsiteX32" fmla="*/ 134612 w 413130"/>
                <a:gd name="connsiteY32" fmla="*/ 25821 h 550841"/>
                <a:gd name="connsiteX33" fmla="*/ 284802 w 413130"/>
                <a:gd name="connsiteY33" fmla="*/ 25821 h 550841"/>
                <a:gd name="connsiteX34" fmla="*/ 284027 w 413130"/>
                <a:gd name="connsiteY34" fmla="*/ 30124 h 550841"/>
                <a:gd name="connsiteX35" fmla="*/ 284027 w 413130"/>
                <a:gd name="connsiteY35" fmla="*/ 79097 h 550841"/>
                <a:gd name="connsiteX36" fmla="*/ 331710 w 413130"/>
                <a:gd name="connsiteY36" fmla="*/ 129103 h 550841"/>
                <a:gd name="connsiteX37" fmla="*/ 387310 w 413130"/>
                <a:gd name="connsiteY37" fmla="*/ 129103 h 550841"/>
                <a:gd name="connsiteX38" fmla="*/ 387310 w 413130"/>
                <a:gd name="connsiteY38" fmla="*/ 444546 h 550841"/>
                <a:gd name="connsiteX39" fmla="*/ 348923 w 413130"/>
                <a:gd name="connsiteY39" fmla="*/ 481986 h 55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13130" h="550841">
                  <a:moveTo>
                    <a:pt x="409172" y="99926"/>
                  </a:moveTo>
                  <a:lnTo>
                    <a:pt x="309848" y="3615"/>
                  </a:lnTo>
                  <a:cubicBezTo>
                    <a:pt x="307530" y="1379"/>
                    <a:pt x="304461" y="89"/>
                    <a:pt x="301241" y="0"/>
                  </a:cubicBezTo>
                  <a:lnTo>
                    <a:pt x="134268" y="0"/>
                  </a:lnTo>
                  <a:lnTo>
                    <a:pt x="106725" y="775"/>
                  </a:lnTo>
                  <a:cubicBezTo>
                    <a:pt x="77906" y="772"/>
                    <a:pt x="52626" y="19996"/>
                    <a:pt x="44928" y="47768"/>
                  </a:cubicBezTo>
                  <a:cubicBezTo>
                    <a:pt x="17816" y="51641"/>
                    <a:pt x="0" y="75310"/>
                    <a:pt x="0" y="109824"/>
                  </a:cubicBezTo>
                  <a:lnTo>
                    <a:pt x="0" y="444546"/>
                  </a:lnTo>
                  <a:cubicBezTo>
                    <a:pt x="0" y="507204"/>
                    <a:pt x="57752" y="550841"/>
                    <a:pt x="109566" y="550841"/>
                  </a:cubicBezTo>
                  <a:lnTo>
                    <a:pt x="301241" y="550841"/>
                  </a:lnTo>
                  <a:cubicBezTo>
                    <a:pt x="336788" y="550841"/>
                    <a:pt x="362264" y="532422"/>
                    <a:pt x="365621" y="505311"/>
                  </a:cubicBezTo>
                  <a:cubicBezTo>
                    <a:pt x="392796" y="497261"/>
                    <a:pt x="411875" y="472861"/>
                    <a:pt x="413131" y="444546"/>
                  </a:cubicBezTo>
                  <a:lnTo>
                    <a:pt x="413131" y="108877"/>
                  </a:lnTo>
                  <a:cubicBezTo>
                    <a:pt x="413037" y="105489"/>
                    <a:pt x="411615" y="102275"/>
                    <a:pt x="409172" y="99926"/>
                  </a:cubicBezTo>
                  <a:close/>
                  <a:moveTo>
                    <a:pt x="375605" y="103283"/>
                  </a:moveTo>
                  <a:lnTo>
                    <a:pt x="331710" y="103283"/>
                  </a:lnTo>
                  <a:cubicBezTo>
                    <a:pt x="312516" y="103283"/>
                    <a:pt x="309848" y="79269"/>
                    <a:pt x="309848" y="79097"/>
                  </a:cubicBezTo>
                  <a:lnTo>
                    <a:pt x="309848" y="39420"/>
                  </a:lnTo>
                  <a:close/>
                  <a:moveTo>
                    <a:pt x="301241" y="525020"/>
                  </a:moveTo>
                  <a:lnTo>
                    <a:pt x="109566" y="525020"/>
                  </a:lnTo>
                  <a:cubicBezTo>
                    <a:pt x="70060" y="525020"/>
                    <a:pt x="25821" y="490593"/>
                    <a:pt x="25821" y="444546"/>
                  </a:cubicBezTo>
                  <a:lnTo>
                    <a:pt x="25821" y="109824"/>
                  </a:lnTo>
                  <a:cubicBezTo>
                    <a:pt x="25821" y="102422"/>
                    <a:pt x="27284" y="80474"/>
                    <a:pt x="43034" y="74622"/>
                  </a:cubicBezTo>
                  <a:lnTo>
                    <a:pt x="43034" y="444718"/>
                  </a:lnTo>
                  <a:cubicBezTo>
                    <a:pt x="43034" y="477080"/>
                    <a:pt x="75396" y="507807"/>
                    <a:pt x="109566" y="507807"/>
                  </a:cubicBezTo>
                  <a:lnTo>
                    <a:pt x="338337" y="507807"/>
                  </a:lnTo>
                  <a:cubicBezTo>
                    <a:pt x="331365" y="524418"/>
                    <a:pt x="304512" y="525020"/>
                    <a:pt x="301241" y="525020"/>
                  </a:cubicBezTo>
                  <a:close/>
                  <a:moveTo>
                    <a:pt x="349096" y="481986"/>
                  </a:moveTo>
                  <a:lnTo>
                    <a:pt x="109566" y="481986"/>
                  </a:lnTo>
                  <a:cubicBezTo>
                    <a:pt x="89426" y="481986"/>
                    <a:pt x="68855" y="463051"/>
                    <a:pt x="68855" y="444546"/>
                  </a:cubicBezTo>
                  <a:lnTo>
                    <a:pt x="68855" y="61884"/>
                  </a:lnTo>
                  <a:cubicBezTo>
                    <a:pt x="70182" y="41843"/>
                    <a:pt x="86988" y="26362"/>
                    <a:pt x="107070" y="26681"/>
                  </a:cubicBezTo>
                  <a:lnTo>
                    <a:pt x="134612" y="25821"/>
                  </a:lnTo>
                  <a:lnTo>
                    <a:pt x="284802" y="25821"/>
                  </a:lnTo>
                  <a:cubicBezTo>
                    <a:pt x="284299" y="27200"/>
                    <a:pt x="284038" y="28656"/>
                    <a:pt x="284027" y="30124"/>
                  </a:cubicBezTo>
                  <a:lnTo>
                    <a:pt x="284027" y="79097"/>
                  </a:lnTo>
                  <a:cubicBezTo>
                    <a:pt x="284027" y="96311"/>
                    <a:pt x="297971" y="129103"/>
                    <a:pt x="331710" y="129103"/>
                  </a:cubicBezTo>
                  <a:lnTo>
                    <a:pt x="387310" y="129103"/>
                  </a:lnTo>
                  <a:lnTo>
                    <a:pt x="387310" y="444546"/>
                  </a:lnTo>
                  <a:cubicBezTo>
                    <a:pt x="385775" y="464915"/>
                    <a:pt x="369324" y="480959"/>
                    <a:pt x="348923" y="48198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04" name="Graphic 31">
            <a:extLst>
              <a:ext uri="{FF2B5EF4-FFF2-40B4-BE49-F238E27FC236}">
                <a16:creationId xmlns:a16="http://schemas.microsoft.com/office/drawing/2014/main" id="{D3220200-0CFC-4A7D-928A-ED151544C9AD}"/>
              </a:ext>
            </a:extLst>
          </p:cNvPr>
          <p:cNvSpPr/>
          <p:nvPr/>
        </p:nvSpPr>
        <p:spPr>
          <a:xfrm>
            <a:off x="8547732" y="3434329"/>
            <a:ext cx="550841" cy="447558"/>
          </a:xfrm>
          <a:custGeom>
            <a:avLst/>
            <a:gdLst>
              <a:gd name="connsiteX0" fmla="*/ 485429 w 550841"/>
              <a:gd name="connsiteY0" fmla="*/ 103283 h 447558"/>
              <a:gd name="connsiteX1" fmla="*/ 344276 w 550841"/>
              <a:gd name="connsiteY1" fmla="*/ 103283 h 447558"/>
              <a:gd name="connsiteX2" fmla="*/ 344276 w 550841"/>
              <a:gd name="connsiteY2" fmla="*/ 64552 h 447558"/>
              <a:gd name="connsiteX3" fmla="*/ 331365 w 550841"/>
              <a:gd name="connsiteY3" fmla="*/ 51641 h 447558"/>
              <a:gd name="connsiteX4" fmla="*/ 318455 w 550841"/>
              <a:gd name="connsiteY4" fmla="*/ 64552 h 447558"/>
              <a:gd name="connsiteX5" fmla="*/ 318455 w 550841"/>
              <a:gd name="connsiteY5" fmla="*/ 103283 h 447558"/>
              <a:gd name="connsiteX6" fmla="*/ 288331 w 550841"/>
              <a:gd name="connsiteY6" fmla="*/ 103283 h 447558"/>
              <a:gd name="connsiteX7" fmla="*/ 288331 w 550841"/>
              <a:gd name="connsiteY7" fmla="*/ 12910 h 447558"/>
              <a:gd name="connsiteX8" fmla="*/ 275421 w 550841"/>
              <a:gd name="connsiteY8" fmla="*/ 0 h 447558"/>
              <a:gd name="connsiteX9" fmla="*/ 262510 w 550841"/>
              <a:gd name="connsiteY9" fmla="*/ 12910 h 447558"/>
              <a:gd name="connsiteX10" fmla="*/ 262510 w 550841"/>
              <a:gd name="connsiteY10" fmla="*/ 103283 h 447558"/>
              <a:gd name="connsiteX11" fmla="*/ 232386 w 550841"/>
              <a:gd name="connsiteY11" fmla="*/ 103283 h 447558"/>
              <a:gd name="connsiteX12" fmla="*/ 232386 w 550841"/>
              <a:gd name="connsiteY12" fmla="*/ 38731 h 447558"/>
              <a:gd name="connsiteX13" fmla="*/ 219476 w 550841"/>
              <a:gd name="connsiteY13" fmla="*/ 25821 h 447558"/>
              <a:gd name="connsiteX14" fmla="*/ 206565 w 550841"/>
              <a:gd name="connsiteY14" fmla="*/ 38731 h 447558"/>
              <a:gd name="connsiteX15" fmla="*/ 206565 w 550841"/>
              <a:gd name="connsiteY15" fmla="*/ 103283 h 447558"/>
              <a:gd name="connsiteX16" fmla="*/ 65412 w 550841"/>
              <a:gd name="connsiteY16" fmla="*/ 103283 h 447558"/>
              <a:gd name="connsiteX17" fmla="*/ 0 w 550841"/>
              <a:gd name="connsiteY17" fmla="*/ 168695 h 447558"/>
              <a:gd name="connsiteX18" fmla="*/ 0 w 550841"/>
              <a:gd name="connsiteY18" fmla="*/ 382146 h 447558"/>
              <a:gd name="connsiteX19" fmla="*/ 65412 w 550841"/>
              <a:gd name="connsiteY19" fmla="*/ 447558 h 447558"/>
              <a:gd name="connsiteX20" fmla="*/ 485429 w 550841"/>
              <a:gd name="connsiteY20" fmla="*/ 447558 h 447558"/>
              <a:gd name="connsiteX21" fmla="*/ 550841 w 550841"/>
              <a:gd name="connsiteY21" fmla="*/ 382146 h 447558"/>
              <a:gd name="connsiteX22" fmla="*/ 550841 w 550841"/>
              <a:gd name="connsiteY22" fmla="*/ 168695 h 447558"/>
              <a:gd name="connsiteX23" fmla="*/ 485429 w 550841"/>
              <a:gd name="connsiteY23" fmla="*/ 103283 h 447558"/>
              <a:gd name="connsiteX24" fmla="*/ 25821 w 550841"/>
              <a:gd name="connsiteY24" fmla="*/ 168695 h 447558"/>
              <a:gd name="connsiteX25" fmla="*/ 65412 w 550841"/>
              <a:gd name="connsiteY25" fmla="*/ 129103 h 447558"/>
              <a:gd name="connsiteX26" fmla="*/ 485429 w 550841"/>
              <a:gd name="connsiteY26" fmla="*/ 129103 h 447558"/>
              <a:gd name="connsiteX27" fmla="*/ 525020 w 550841"/>
              <a:gd name="connsiteY27" fmla="*/ 168695 h 447558"/>
              <a:gd name="connsiteX28" fmla="*/ 525020 w 550841"/>
              <a:gd name="connsiteY28" fmla="*/ 171277 h 447558"/>
              <a:gd name="connsiteX29" fmla="*/ 489135 w 550841"/>
              <a:gd name="connsiteY29" fmla="*/ 210869 h 447558"/>
              <a:gd name="connsiteX30" fmla="*/ 485429 w 550841"/>
              <a:gd name="connsiteY30" fmla="*/ 210869 h 447558"/>
              <a:gd name="connsiteX31" fmla="*/ 442394 w 550841"/>
              <a:gd name="connsiteY31" fmla="*/ 188405 h 447558"/>
              <a:gd name="connsiteX32" fmla="*/ 380425 w 550841"/>
              <a:gd name="connsiteY32" fmla="*/ 158367 h 447558"/>
              <a:gd name="connsiteX33" fmla="*/ 318455 w 550841"/>
              <a:gd name="connsiteY33" fmla="*/ 188405 h 447558"/>
              <a:gd name="connsiteX34" fmla="*/ 275421 w 550841"/>
              <a:gd name="connsiteY34" fmla="*/ 210869 h 447558"/>
              <a:gd name="connsiteX35" fmla="*/ 232386 w 550841"/>
              <a:gd name="connsiteY35" fmla="*/ 188405 h 447558"/>
              <a:gd name="connsiteX36" fmla="*/ 170416 w 550841"/>
              <a:gd name="connsiteY36" fmla="*/ 158367 h 447558"/>
              <a:gd name="connsiteX37" fmla="*/ 108791 w 550841"/>
              <a:gd name="connsiteY37" fmla="*/ 188405 h 447558"/>
              <a:gd name="connsiteX38" fmla="*/ 65412 w 550841"/>
              <a:gd name="connsiteY38" fmla="*/ 210869 h 447558"/>
              <a:gd name="connsiteX39" fmla="*/ 25816 w 550841"/>
              <a:gd name="connsiteY39" fmla="*/ 175352 h 447558"/>
              <a:gd name="connsiteX40" fmla="*/ 25821 w 550841"/>
              <a:gd name="connsiteY40" fmla="*/ 171191 h 447558"/>
              <a:gd name="connsiteX41" fmla="*/ 485429 w 550841"/>
              <a:gd name="connsiteY41" fmla="*/ 421738 h 447558"/>
              <a:gd name="connsiteX42" fmla="*/ 65412 w 550841"/>
              <a:gd name="connsiteY42" fmla="*/ 421738 h 447558"/>
              <a:gd name="connsiteX43" fmla="*/ 25821 w 550841"/>
              <a:gd name="connsiteY43" fmla="*/ 382146 h 447558"/>
              <a:gd name="connsiteX44" fmla="*/ 25821 w 550841"/>
              <a:gd name="connsiteY44" fmla="*/ 224898 h 447558"/>
              <a:gd name="connsiteX45" fmla="*/ 65412 w 550841"/>
              <a:gd name="connsiteY45" fmla="*/ 236690 h 447558"/>
              <a:gd name="connsiteX46" fmla="*/ 127038 w 550841"/>
              <a:gd name="connsiteY46" fmla="*/ 206651 h 447558"/>
              <a:gd name="connsiteX47" fmla="*/ 170072 w 550841"/>
              <a:gd name="connsiteY47" fmla="*/ 184187 h 447558"/>
              <a:gd name="connsiteX48" fmla="*/ 213107 w 550841"/>
              <a:gd name="connsiteY48" fmla="*/ 206651 h 447558"/>
              <a:gd name="connsiteX49" fmla="*/ 275421 w 550841"/>
              <a:gd name="connsiteY49" fmla="*/ 236690 h 447558"/>
              <a:gd name="connsiteX50" fmla="*/ 337046 w 550841"/>
              <a:gd name="connsiteY50" fmla="*/ 206651 h 447558"/>
              <a:gd name="connsiteX51" fmla="*/ 380080 w 550841"/>
              <a:gd name="connsiteY51" fmla="*/ 184187 h 447558"/>
              <a:gd name="connsiteX52" fmla="*/ 423115 w 550841"/>
              <a:gd name="connsiteY52" fmla="*/ 206651 h 447558"/>
              <a:gd name="connsiteX53" fmla="*/ 484740 w 550841"/>
              <a:gd name="connsiteY53" fmla="*/ 236690 h 447558"/>
              <a:gd name="connsiteX54" fmla="*/ 525020 w 550841"/>
              <a:gd name="connsiteY54" fmla="*/ 224898 h 447558"/>
              <a:gd name="connsiteX55" fmla="*/ 525020 w 550841"/>
              <a:gd name="connsiteY55" fmla="*/ 382146 h 447558"/>
              <a:gd name="connsiteX56" fmla="*/ 485429 w 550841"/>
              <a:gd name="connsiteY56" fmla="*/ 421738 h 44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50841" h="447558">
                <a:moveTo>
                  <a:pt x="485429" y="103283"/>
                </a:moveTo>
                <a:lnTo>
                  <a:pt x="344276" y="103283"/>
                </a:lnTo>
                <a:lnTo>
                  <a:pt x="344276" y="64552"/>
                </a:lnTo>
                <a:cubicBezTo>
                  <a:pt x="344276" y="57422"/>
                  <a:pt x="338495" y="51641"/>
                  <a:pt x="331365" y="51641"/>
                </a:cubicBezTo>
                <a:cubicBezTo>
                  <a:pt x="324235" y="51641"/>
                  <a:pt x="318455" y="57422"/>
                  <a:pt x="318455" y="64552"/>
                </a:cubicBezTo>
                <a:lnTo>
                  <a:pt x="318455" y="103283"/>
                </a:lnTo>
                <a:lnTo>
                  <a:pt x="288331" y="103283"/>
                </a:lnTo>
                <a:lnTo>
                  <a:pt x="288331" y="12910"/>
                </a:lnTo>
                <a:cubicBezTo>
                  <a:pt x="288331" y="5780"/>
                  <a:pt x="282550" y="0"/>
                  <a:pt x="275421" y="0"/>
                </a:cubicBezTo>
                <a:cubicBezTo>
                  <a:pt x="268291" y="0"/>
                  <a:pt x="262510" y="5780"/>
                  <a:pt x="262510" y="12910"/>
                </a:cubicBezTo>
                <a:lnTo>
                  <a:pt x="262510" y="103283"/>
                </a:lnTo>
                <a:lnTo>
                  <a:pt x="232386" y="103283"/>
                </a:lnTo>
                <a:lnTo>
                  <a:pt x="232386" y="38731"/>
                </a:lnTo>
                <a:cubicBezTo>
                  <a:pt x="232386" y="31601"/>
                  <a:pt x="226606" y="25821"/>
                  <a:pt x="219476" y="25821"/>
                </a:cubicBezTo>
                <a:cubicBezTo>
                  <a:pt x="212346" y="25821"/>
                  <a:pt x="206565" y="31601"/>
                  <a:pt x="206565" y="38731"/>
                </a:cubicBezTo>
                <a:lnTo>
                  <a:pt x="206565" y="103283"/>
                </a:lnTo>
                <a:lnTo>
                  <a:pt x="65412" y="103283"/>
                </a:lnTo>
                <a:cubicBezTo>
                  <a:pt x="29306" y="103330"/>
                  <a:pt x="47" y="132588"/>
                  <a:pt x="0" y="168695"/>
                </a:cubicBezTo>
                <a:lnTo>
                  <a:pt x="0" y="382146"/>
                </a:lnTo>
                <a:cubicBezTo>
                  <a:pt x="47" y="418253"/>
                  <a:pt x="29306" y="447511"/>
                  <a:pt x="65412" y="447558"/>
                </a:cubicBezTo>
                <a:lnTo>
                  <a:pt x="485429" y="447558"/>
                </a:lnTo>
                <a:cubicBezTo>
                  <a:pt x="521535" y="447511"/>
                  <a:pt x="550794" y="418253"/>
                  <a:pt x="550841" y="382146"/>
                </a:cubicBezTo>
                <a:lnTo>
                  <a:pt x="550841" y="168695"/>
                </a:lnTo>
                <a:cubicBezTo>
                  <a:pt x="550794" y="132588"/>
                  <a:pt x="521535" y="103330"/>
                  <a:pt x="485429" y="103283"/>
                </a:cubicBezTo>
                <a:close/>
                <a:moveTo>
                  <a:pt x="25821" y="168695"/>
                </a:moveTo>
                <a:cubicBezTo>
                  <a:pt x="25868" y="146849"/>
                  <a:pt x="43566" y="129151"/>
                  <a:pt x="65412" y="129103"/>
                </a:cubicBezTo>
                <a:lnTo>
                  <a:pt x="485429" y="129103"/>
                </a:lnTo>
                <a:cubicBezTo>
                  <a:pt x="507275" y="129151"/>
                  <a:pt x="524973" y="146849"/>
                  <a:pt x="525020" y="168695"/>
                </a:cubicBezTo>
                <a:lnTo>
                  <a:pt x="525020" y="171277"/>
                </a:lnTo>
                <a:cubicBezTo>
                  <a:pt x="526044" y="192120"/>
                  <a:pt x="509977" y="209845"/>
                  <a:pt x="489135" y="210869"/>
                </a:cubicBezTo>
                <a:cubicBezTo>
                  <a:pt x="487900" y="210929"/>
                  <a:pt x="486663" y="210929"/>
                  <a:pt x="485429" y="210869"/>
                </a:cubicBezTo>
                <a:cubicBezTo>
                  <a:pt x="464514" y="210869"/>
                  <a:pt x="454616" y="200971"/>
                  <a:pt x="442394" y="188405"/>
                </a:cubicBezTo>
                <a:cubicBezTo>
                  <a:pt x="430172" y="175839"/>
                  <a:pt x="412012" y="158367"/>
                  <a:pt x="380425" y="158367"/>
                </a:cubicBezTo>
                <a:cubicBezTo>
                  <a:pt x="348837" y="158367"/>
                  <a:pt x="332140" y="174978"/>
                  <a:pt x="318455" y="188405"/>
                </a:cubicBezTo>
                <a:cubicBezTo>
                  <a:pt x="304770" y="201832"/>
                  <a:pt x="295991" y="210869"/>
                  <a:pt x="275421" y="210869"/>
                </a:cubicBezTo>
                <a:cubicBezTo>
                  <a:pt x="254850" y="210869"/>
                  <a:pt x="244608" y="200971"/>
                  <a:pt x="232386" y="188405"/>
                </a:cubicBezTo>
                <a:cubicBezTo>
                  <a:pt x="220164" y="175839"/>
                  <a:pt x="202004" y="158367"/>
                  <a:pt x="170416" y="158367"/>
                </a:cubicBezTo>
                <a:cubicBezTo>
                  <a:pt x="138829" y="158367"/>
                  <a:pt x="122132" y="174978"/>
                  <a:pt x="108791" y="188405"/>
                </a:cubicBezTo>
                <a:cubicBezTo>
                  <a:pt x="95450" y="201832"/>
                  <a:pt x="86069" y="210869"/>
                  <a:pt x="65412" y="210869"/>
                </a:cubicBezTo>
                <a:cubicBezTo>
                  <a:pt x="44670" y="211995"/>
                  <a:pt x="26942" y="196093"/>
                  <a:pt x="25816" y="175352"/>
                </a:cubicBezTo>
                <a:cubicBezTo>
                  <a:pt x="25741" y="173966"/>
                  <a:pt x="25742" y="172577"/>
                  <a:pt x="25821" y="171191"/>
                </a:cubicBezTo>
                <a:close/>
                <a:moveTo>
                  <a:pt x="485429" y="421738"/>
                </a:moveTo>
                <a:lnTo>
                  <a:pt x="65412" y="421738"/>
                </a:lnTo>
                <a:cubicBezTo>
                  <a:pt x="43566" y="421690"/>
                  <a:pt x="25868" y="403992"/>
                  <a:pt x="25821" y="382146"/>
                </a:cubicBezTo>
                <a:lnTo>
                  <a:pt x="25821" y="224898"/>
                </a:lnTo>
                <a:cubicBezTo>
                  <a:pt x="37392" y="233013"/>
                  <a:pt x="51286" y="237152"/>
                  <a:pt x="65412" y="236690"/>
                </a:cubicBezTo>
                <a:cubicBezTo>
                  <a:pt x="97000" y="236690"/>
                  <a:pt x="113697" y="219992"/>
                  <a:pt x="127038" y="206651"/>
                </a:cubicBezTo>
                <a:cubicBezTo>
                  <a:pt x="140378" y="193311"/>
                  <a:pt x="149502" y="184187"/>
                  <a:pt x="170072" y="184187"/>
                </a:cubicBezTo>
                <a:cubicBezTo>
                  <a:pt x="190643" y="184187"/>
                  <a:pt x="200885" y="194085"/>
                  <a:pt x="213107" y="206651"/>
                </a:cubicBezTo>
                <a:cubicBezTo>
                  <a:pt x="225328" y="219218"/>
                  <a:pt x="243833" y="236690"/>
                  <a:pt x="275421" y="236690"/>
                </a:cubicBezTo>
                <a:cubicBezTo>
                  <a:pt x="307008" y="236690"/>
                  <a:pt x="323705" y="220078"/>
                  <a:pt x="337046" y="206651"/>
                </a:cubicBezTo>
                <a:cubicBezTo>
                  <a:pt x="350387" y="193225"/>
                  <a:pt x="359510" y="184187"/>
                  <a:pt x="380080" y="184187"/>
                </a:cubicBezTo>
                <a:cubicBezTo>
                  <a:pt x="400651" y="184187"/>
                  <a:pt x="410893" y="194085"/>
                  <a:pt x="423115" y="206651"/>
                </a:cubicBezTo>
                <a:cubicBezTo>
                  <a:pt x="435337" y="219218"/>
                  <a:pt x="453153" y="236690"/>
                  <a:pt x="484740" y="236690"/>
                </a:cubicBezTo>
                <a:cubicBezTo>
                  <a:pt x="499099" y="237303"/>
                  <a:pt x="513259" y="233158"/>
                  <a:pt x="525020" y="224898"/>
                </a:cubicBezTo>
                <a:lnTo>
                  <a:pt x="525020" y="382146"/>
                </a:lnTo>
                <a:cubicBezTo>
                  <a:pt x="524973" y="403992"/>
                  <a:pt x="507275" y="421690"/>
                  <a:pt x="485429" y="421738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C6359A76-BB88-AECA-CA98-BBD10E28146D}"/>
              </a:ext>
            </a:extLst>
          </p:cNvPr>
          <p:cNvGrpSpPr/>
          <p:nvPr/>
        </p:nvGrpSpPr>
        <p:grpSpPr>
          <a:xfrm>
            <a:off x="8596174" y="2049405"/>
            <a:ext cx="450758" cy="552513"/>
            <a:chOff x="8596174" y="2049405"/>
            <a:chExt cx="450758" cy="552513"/>
          </a:xfrm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49214-F4C3-C6EC-1550-B5685FDF8B33}"/>
                </a:ext>
              </a:extLst>
            </p:cNvPr>
            <p:cNvSpPr/>
            <p:nvPr/>
          </p:nvSpPr>
          <p:spPr>
            <a:xfrm>
              <a:off x="8596174" y="2049405"/>
              <a:ext cx="450758" cy="552513"/>
            </a:xfrm>
            <a:custGeom>
              <a:avLst/>
              <a:gdLst>
                <a:gd name="connsiteX0" fmla="*/ 446369 w 450758"/>
                <a:gd name="connsiteY0" fmla="*/ 123460 h 552513"/>
                <a:gd name="connsiteX1" fmla="*/ 360300 w 450758"/>
                <a:gd name="connsiteY1" fmla="*/ 47891 h 552513"/>
                <a:gd name="connsiteX2" fmla="*/ 351693 w 450758"/>
                <a:gd name="connsiteY2" fmla="*/ 44707 h 552513"/>
                <a:gd name="connsiteX3" fmla="*/ 141427 w 450758"/>
                <a:gd name="connsiteY3" fmla="*/ 44707 h 552513"/>
                <a:gd name="connsiteX4" fmla="*/ 44707 w 450758"/>
                <a:gd name="connsiteY4" fmla="*/ 5961 h 552513"/>
                <a:gd name="connsiteX5" fmla="*/ 5961 w 450758"/>
                <a:gd name="connsiteY5" fmla="*/ 102682 h 552513"/>
                <a:gd name="connsiteX6" fmla="*/ 20414 w 450758"/>
                <a:gd name="connsiteY6" fmla="*/ 124578 h 552513"/>
                <a:gd name="connsiteX7" fmla="*/ 20414 w 450758"/>
                <a:gd name="connsiteY7" fmla="*/ 214090 h 552513"/>
                <a:gd name="connsiteX8" fmla="*/ 33307 w 450758"/>
                <a:gd name="connsiteY8" fmla="*/ 227018 h 552513"/>
                <a:gd name="connsiteX9" fmla="*/ 41931 w 450758"/>
                <a:gd name="connsiteY9" fmla="*/ 223730 h 552513"/>
                <a:gd name="connsiteX10" fmla="*/ 63448 w 450758"/>
                <a:gd name="connsiteY10" fmla="*/ 204364 h 552513"/>
                <a:gd name="connsiteX11" fmla="*/ 63448 w 450758"/>
                <a:gd name="connsiteY11" fmla="*/ 501732 h 552513"/>
                <a:gd name="connsiteX12" fmla="*/ 114229 w 450758"/>
                <a:gd name="connsiteY12" fmla="*/ 552513 h 552513"/>
                <a:gd name="connsiteX13" fmla="*/ 395760 w 450758"/>
                <a:gd name="connsiteY13" fmla="*/ 552513 h 552513"/>
                <a:gd name="connsiteX14" fmla="*/ 450758 w 450758"/>
                <a:gd name="connsiteY14" fmla="*/ 497515 h 552513"/>
                <a:gd name="connsiteX15" fmla="*/ 450758 w 450758"/>
                <a:gd name="connsiteY15" fmla="*/ 133185 h 552513"/>
                <a:gd name="connsiteX16" fmla="*/ 446369 w 450758"/>
                <a:gd name="connsiteY16" fmla="*/ 123460 h 552513"/>
                <a:gd name="connsiteX17" fmla="*/ 364689 w 450758"/>
                <a:gd name="connsiteY17" fmla="*/ 86106 h 552513"/>
                <a:gd name="connsiteX18" fmla="*/ 405744 w 450758"/>
                <a:gd name="connsiteY18" fmla="*/ 122169 h 552513"/>
                <a:gd name="connsiteX19" fmla="*/ 393695 w 450758"/>
                <a:gd name="connsiteY19" fmla="*/ 122169 h 552513"/>
                <a:gd name="connsiteX20" fmla="*/ 364689 w 450758"/>
                <a:gd name="connsiteY20" fmla="*/ 93163 h 552513"/>
                <a:gd name="connsiteX21" fmla="*/ 39865 w 450758"/>
                <a:gd name="connsiteY21" fmla="*/ 39887 h 552513"/>
                <a:gd name="connsiteX22" fmla="*/ 107664 w 450758"/>
                <a:gd name="connsiteY22" fmla="*/ 39825 h 552513"/>
                <a:gd name="connsiteX23" fmla="*/ 107725 w 450758"/>
                <a:gd name="connsiteY23" fmla="*/ 107623 h 552513"/>
                <a:gd name="connsiteX24" fmla="*/ 39927 w 450758"/>
                <a:gd name="connsiteY24" fmla="*/ 107685 h 552513"/>
                <a:gd name="connsiteX25" fmla="*/ 39865 w 450758"/>
                <a:gd name="connsiteY25" fmla="*/ 107623 h 552513"/>
                <a:gd name="connsiteX26" fmla="*/ 39438 w 450758"/>
                <a:gd name="connsiteY26" fmla="*/ 40313 h 552513"/>
                <a:gd name="connsiteX27" fmla="*/ 39865 w 450758"/>
                <a:gd name="connsiteY27" fmla="*/ 39887 h 552513"/>
                <a:gd name="connsiteX28" fmla="*/ 46234 w 450758"/>
                <a:gd name="connsiteY28" fmla="*/ 142137 h 552513"/>
                <a:gd name="connsiteX29" fmla="*/ 106483 w 450758"/>
                <a:gd name="connsiteY29" fmla="*/ 139382 h 552513"/>
                <a:gd name="connsiteX30" fmla="*/ 106483 w 450758"/>
                <a:gd name="connsiteY30" fmla="*/ 184741 h 552513"/>
                <a:gd name="connsiteX31" fmla="*/ 84966 w 450758"/>
                <a:gd name="connsiteY31" fmla="*/ 165375 h 552513"/>
                <a:gd name="connsiteX32" fmla="*/ 67752 w 450758"/>
                <a:gd name="connsiteY32" fmla="*/ 165375 h 552513"/>
                <a:gd name="connsiteX33" fmla="*/ 46234 w 450758"/>
                <a:gd name="connsiteY33" fmla="*/ 185171 h 552513"/>
                <a:gd name="connsiteX34" fmla="*/ 395760 w 450758"/>
                <a:gd name="connsiteY34" fmla="*/ 526692 h 552513"/>
                <a:gd name="connsiteX35" fmla="*/ 114229 w 450758"/>
                <a:gd name="connsiteY35" fmla="*/ 526692 h 552513"/>
                <a:gd name="connsiteX36" fmla="*/ 89269 w 450758"/>
                <a:gd name="connsiteY36" fmla="*/ 501732 h 552513"/>
                <a:gd name="connsiteX37" fmla="*/ 89269 w 450758"/>
                <a:gd name="connsiteY37" fmla="*/ 204364 h 552513"/>
                <a:gd name="connsiteX38" fmla="*/ 110786 w 450758"/>
                <a:gd name="connsiteY38" fmla="*/ 223644 h 552513"/>
                <a:gd name="connsiteX39" fmla="*/ 129016 w 450758"/>
                <a:gd name="connsiteY39" fmla="*/ 222628 h 552513"/>
                <a:gd name="connsiteX40" fmla="*/ 132303 w 450758"/>
                <a:gd name="connsiteY40" fmla="*/ 214090 h 552513"/>
                <a:gd name="connsiteX41" fmla="*/ 132303 w 450758"/>
                <a:gd name="connsiteY41" fmla="*/ 118381 h 552513"/>
                <a:gd name="connsiteX42" fmla="*/ 147279 w 450758"/>
                <a:gd name="connsiteY42" fmla="*/ 70527 h 552513"/>
                <a:gd name="connsiteX43" fmla="*/ 338869 w 450758"/>
                <a:gd name="connsiteY43" fmla="*/ 70527 h 552513"/>
                <a:gd name="connsiteX44" fmla="*/ 338869 w 450758"/>
                <a:gd name="connsiteY44" fmla="*/ 93163 h 552513"/>
                <a:gd name="connsiteX45" fmla="*/ 393695 w 450758"/>
                <a:gd name="connsiteY45" fmla="*/ 147989 h 552513"/>
                <a:gd name="connsiteX46" fmla="*/ 424938 w 450758"/>
                <a:gd name="connsiteY46" fmla="*/ 147989 h 552513"/>
                <a:gd name="connsiteX47" fmla="*/ 424938 w 450758"/>
                <a:gd name="connsiteY47" fmla="*/ 497515 h 552513"/>
                <a:gd name="connsiteX48" fmla="*/ 395760 w 450758"/>
                <a:gd name="connsiteY48" fmla="*/ 526692 h 5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0758" h="552513">
                  <a:moveTo>
                    <a:pt x="446369" y="123460"/>
                  </a:moveTo>
                  <a:lnTo>
                    <a:pt x="360300" y="47891"/>
                  </a:lnTo>
                  <a:cubicBezTo>
                    <a:pt x="357918" y="45811"/>
                    <a:pt x="354855" y="44678"/>
                    <a:pt x="351693" y="44707"/>
                  </a:cubicBezTo>
                  <a:lnTo>
                    <a:pt x="141427" y="44707"/>
                  </a:lnTo>
                  <a:cubicBezTo>
                    <a:pt x="125417" y="7299"/>
                    <a:pt x="82114" y="-10048"/>
                    <a:pt x="44707" y="5961"/>
                  </a:cubicBezTo>
                  <a:cubicBezTo>
                    <a:pt x="7299" y="21970"/>
                    <a:pt x="-10048" y="65274"/>
                    <a:pt x="5961" y="102682"/>
                  </a:cubicBezTo>
                  <a:cubicBezTo>
                    <a:pt x="9430" y="110786"/>
                    <a:pt x="14325" y="118203"/>
                    <a:pt x="20414" y="124578"/>
                  </a:cubicBezTo>
                  <a:lnTo>
                    <a:pt x="20414" y="214090"/>
                  </a:lnTo>
                  <a:cubicBezTo>
                    <a:pt x="20404" y="221220"/>
                    <a:pt x="26177" y="227008"/>
                    <a:pt x="33307" y="227018"/>
                  </a:cubicBezTo>
                  <a:cubicBezTo>
                    <a:pt x="36489" y="227022"/>
                    <a:pt x="39560" y="225851"/>
                    <a:pt x="41931" y="223730"/>
                  </a:cubicBezTo>
                  <a:lnTo>
                    <a:pt x="63448" y="204364"/>
                  </a:lnTo>
                  <a:lnTo>
                    <a:pt x="63448" y="501732"/>
                  </a:lnTo>
                  <a:cubicBezTo>
                    <a:pt x="63448" y="529778"/>
                    <a:pt x="86183" y="552513"/>
                    <a:pt x="114229" y="552513"/>
                  </a:cubicBezTo>
                  <a:lnTo>
                    <a:pt x="395760" y="552513"/>
                  </a:lnTo>
                  <a:cubicBezTo>
                    <a:pt x="426115" y="552466"/>
                    <a:pt x="450711" y="527870"/>
                    <a:pt x="450758" y="497515"/>
                  </a:cubicBezTo>
                  <a:lnTo>
                    <a:pt x="450758" y="133185"/>
                  </a:lnTo>
                  <a:cubicBezTo>
                    <a:pt x="450766" y="129462"/>
                    <a:pt x="449166" y="125917"/>
                    <a:pt x="446369" y="123460"/>
                  </a:cubicBezTo>
                  <a:close/>
                  <a:moveTo>
                    <a:pt x="364689" y="86106"/>
                  </a:moveTo>
                  <a:lnTo>
                    <a:pt x="405744" y="122169"/>
                  </a:lnTo>
                  <a:lnTo>
                    <a:pt x="393695" y="122169"/>
                  </a:lnTo>
                  <a:cubicBezTo>
                    <a:pt x="377695" y="122121"/>
                    <a:pt x="364737" y="109163"/>
                    <a:pt x="364689" y="93163"/>
                  </a:cubicBezTo>
                  <a:close/>
                  <a:moveTo>
                    <a:pt x="39865" y="39887"/>
                  </a:moveTo>
                  <a:cubicBezTo>
                    <a:pt x="58570" y="21148"/>
                    <a:pt x="88925" y="21120"/>
                    <a:pt x="107664" y="39825"/>
                  </a:cubicBezTo>
                  <a:cubicBezTo>
                    <a:pt x="126403" y="58530"/>
                    <a:pt x="126430" y="88884"/>
                    <a:pt x="107725" y="107623"/>
                  </a:cubicBezTo>
                  <a:cubicBezTo>
                    <a:pt x="89020" y="126362"/>
                    <a:pt x="58666" y="126389"/>
                    <a:pt x="39927" y="107685"/>
                  </a:cubicBezTo>
                  <a:cubicBezTo>
                    <a:pt x="39907" y="107664"/>
                    <a:pt x="39886" y="107644"/>
                    <a:pt x="39865" y="107623"/>
                  </a:cubicBezTo>
                  <a:cubicBezTo>
                    <a:pt x="21161" y="89153"/>
                    <a:pt x="20970" y="59018"/>
                    <a:pt x="39438" y="40313"/>
                  </a:cubicBezTo>
                  <a:cubicBezTo>
                    <a:pt x="39581" y="40170"/>
                    <a:pt x="39723" y="40028"/>
                    <a:pt x="39865" y="39887"/>
                  </a:cubicBezTo>
                  <a:close/>
                  <a:moveTo>
                    <a:pt x="46234" y="142137"/>
                  </a:moveTo>
                  <a:cubicBezTo>
                    <a:pt x="65790" y="149857"/>
                    <a:pt x="87713" y="148855"/>
                    <a:pt x="106483" y="139382"/>
                  </a:cubicBezTo>
                  <a:lnTo>
                    <a:pt x="106483" y="184741"/>
                  </a:lnTo>
                  <a:lnTo>
                    <a:pt x="84966" y="165375"/>
                  </a:lnTo>
                  <a:cubicBezTo>
                    <a:pt x="80065" y="160992"/>
                    <a:pt x="72652" y="160992"/>
                    <a:pt x="67752" y="165375"/>
                  </a:cubicBezTo>
                  <a:lnTo>
                    <a:pt x="46234" y="185171"/>
                  </a:lnTo>
                  <a:close/>
                  <a:moveTo>
                    <a:pt x="395760" y="526692"/>
                  </a:moveTo>
                  <a:lnTo>
                    <a:pt x="114229" y="526692"/>
                  </a:lnTo>
                  <a:cubicBezTo>
                    <a:pt x="100444" y="526692"/>
                    <a:pt x="89269" y="515517"/>
                    <a:pt x="89269" y="501732"/>
                  </a:cubicBezTo>
                  <a:lnTo>
                    <a:pt x="89269" y="204364"/>
                  </a:lnTo>
                  <a:lnTo>
                    <a:pt x="110786" y="223644"/>
                  </a:lnTo>
                  <a:cubicBezTo>
                    <a:pt x="116101" y="228397"/>
                    <a:pt x="124262" y="227943"/>
                    <a:pt x="129016" y="222628"/>
                  </a:cubicBezTo>
                  <a:cubicBezTo>
                    <a:pt x="131117" y="220279"/>
                    <a:pt x="132286" y="217242"/>
                    <a:pt x="132303" y="214090"/>
                  </a:cubicBezTo>
                  <a:lnTo>
                    <a:pt x="132303" y="118381"/>
                  </a:lnTo>
                  <a:cubicBezTo>
                    <a:pt x="142750" y="104678"/>
                    <a:pt x="148051" y="87741"/>
                    <a:pt x="147279" y="70527"/>
                  </a:cubicBezTo>
                  <a:lnTo>
                    <a:pt x="338869" y="70527"/>
                  </a:lnTo>
                  <a:lnTo>
                    <a:pt x="338869" y="93163"/>
                  </a:lnTo>
                  <a:cubicBezTo>
                    <a:pt x="338916" y="123423"/>
                    <a:pt x="363435" y="147942"/>
                    <a:pt x="393695" y="147989"/>
                  </a:cubicBezTo>
                  <a:lnTo>
                    <a:pt x="424938" y="147989"/>
                  </a:lnTo>
                  <a:lnTo>
                    <a:pt x="424938" y="497515"/>
                  </a:lnTo>
                  <a:cubicBezTo>
                    <a:pt x="424890" y="513610"/>
                    <a:pt x="411855" y="526645"/>
                    <a:pt x="395760" y="5266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3697CCC-AD4A-0409-93B2-8904E90AB43F}"/>
                </a:ext>
              </a:extLst>
            </p:cNvPr>
            <p:cNvSpPr/>
            <p:nvPr/>
          </p:nvSpPr>
          <p:spPr>
            <a:xfrm>
              <a:off x="8745691" y="2171574"/>
              <a:ext cx="60248" cy="25820"/>
            </a:xfrm>
            <a:custGeom>
              <a:avLst/>
              <a:gdLst>
                <a:gd name="connsiteX0" fmla="*/ 12910 w 60248"/>
                <a:gd name="connsiteY0" fmla="*/ 25821 h 25820"/>
                <a:gd name="connsiteX1" fmla="*/ 47338 w 60248"/>
                <a:gd name="connsiteY1" fmla="*/ 25821 h 25820"/>
                <a:gd name="connsiteX2" fmla="*/ 60248 w 60248"/>
                <a:gd name="connsiteY2" fmla="*/ 12910 h 25820"/>
                <a:gd name="connsiteX3" fmla="*/ 47338 w 60248"/>
                <a:gd name="connsiteY3" fmla="*/ 0 h 25820"/>
                <a:gd name="connsiteX4" fmla="*/ 12910 w 60248"/>
                <a:gd name="connsiteY4" fmla="*/ 0 h 25820"/>
                <a:gd name="connsiteX5" fmla="*/ 0 w 60248"/>
                <a:gd name="connsiteY5" fmla="*/ 12910 h 25820"/>
                <a:gd name="connsiteX6" fmla="*/ 12910 w 60248"/>
                <a:gd name="connsiteY6" fmla="*/ 25821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48" h="25820">
                  <a:moveTo>
                    <a:pt x="12910" y="25821"/>
                  </a:moveTo>
                  <a:lnTo>
                    <a:pt x="47338" y="25821"/>
                  </a:lnTo>
                  <a:cubicBezTo>
                    <a:pt x="54468" y="25821"/>
                    <a:pt x="60248" y="20040"/>
                    <a:pt x="60248" y="12910"/>
                  </a:cubicBezTo>
                  <a:cubicBezTo>
                    <a:pt x="60248" y="5780"/>
                    <a:pt x="54468" y="0"/>
                    <a:pt x="47338" y="0"/>
                  </a:cubicBez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108288D-5414-587E-3CD7-8F2C5512A11B}"/>
                </a:ext>
              </a:extLst>
            </p:cNvPr>
            <p:cNvSpPr/>
            <p:nvPr/>
          </p:nvSpPr>
          <p:spPr>
            <a:xfrm>
              <a:off x="8943649" y="2533063"/>
              <a:ext cx="68855" cy="25820"/>
            </a:xfrm>
            <a:custGeom>
              <a:avLst/>
              <a:gdLst>
                <a:gd name="connsiteX0" fmla="*/ 55945 w 68855"/>
                <a:gd name="connsiteY0" fmla="*/ 0 h 25820"/>
                <a:gd name="connsiteX1" fmla="*/ 12910 w 68855"/>
                <a:gd name="connsiteY1" fmla="*/ 0 h 25820"/>
                <a:gd name="connsiteX2" fmla="*/ 0 w 68855"/>
                <a:gd name="connsiteY2" fmla="*/ 12910 h 25820"/>
                <a:gd name="connsiteX3" fmla="*/ 12910 w 68855"/>
                <a:gd name="connsiteY3" fmla="*/ 25821 h 25820"/>
                <a:gd name="connsiteX4" fmla="*/ 55945 w 68855"/>
                <a:gd name="connsiteY4" fmla="*/ 25821 h 25820"/>
                <a:gd name="connsiteX5" fmla="*/ 68855 w 68855"/>
                <a:gd name="connsiteY5" fmla="*/ 12910 h 25820"/>
                <a:gd name="connsiteX6" fmla="*/ 55945 w 68855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55" h="25820">
                  <a:moveTo>
                    <a:pt x="55945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55945" y="25821"/>
                  </a:lnTo>
                  <a:cubicBezTo>
                    <a:pt x="63075" y="25821"/>
                    <a:pt x="68855" y="20040"/>
                    <a:pt x="68855" y="12910"/>
                  </a:cubicBezTo>
                  <a:cubicBezTo>
                    <a:pt x="68855" y="5780"/>
                    <a:pt x="63075" y="0"/>
                    <a:pt x="55945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3B8FF39-138C-D9A7-BEE8-E724B5249410}"/>
                </a:ext>
              </a:extLst>
            </p:cNvPr>
            <p:cNvSpPr/>
            <p:nvPr/>
          </p:nvSpPr>
          <p:spPr>
            <a:xfrm>
              <a:off x="8745691" y="2214608"/>
              <a:ext cx="266813" cy="25820"/>
            </a:xfrm>
            <a:custGeom>
              <a:avLst/>
              <a:gdLst>
                <a:gd name="connsiteX0" fmla="*/ 253903 w 266813"/>
                <a:gd name="connsiteY0" fmla="*/ 0 h 25820"/>
                <a:gd name="connsiteX1" fmla="*/ 12910 w 266813"/>
                <a:gd name="connsiteY1" fmla="*/ 0 h 25820"/>
                <a:gd name="connsiteX2" fmla="*/ 0 w 266813"/>
                <a:gd name="connsiteY2" fmla="*/ 12910 h 25820"/>
                <a:gd name="connsiteX3" fmla="*/ 12910 w 266813"/>
                <a:gd name="connsiteY3" fmla="*/ 25821 h 25820"/>
                <a:gd name="connsiteX4" fmla="*/ 253903 w 266813"/>
                <a:gd name="connsiteY4" fmla="*/ 25821 h 25820"/>
                <a:gd name="connsiteX5" fmla="*/ 266814 w 266813"/>
                <a:gd name="connsiteY5" fmla="*/ 12910 h 25820"/>
                <a:gd name="connsiteX6" fmla="*/ 253903 w 266813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813" h="25820">
                  <a:moveTo>
                    <a:pt x="253903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253903" y="25821"/>
                  </a:lnTo>
                  <a:cubicBezTo>
                    <a:pt x="261033" y="25821"/>
                    <a:pt x="266814" y="20040"/>
                    <a:pt x="266814" y="12910"/>
                  </a:cubicBezTo>
                  <a:cubicBezTo>
                    <a:pt x="266814" y="5780"/>
                    <a:pt x="261033" y="0"/>
                    <a:pt x="253903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1566C77-A724-1C9B-76ED-485AEDEFC337}"/>
                </a:ext>
              </a:extLst>
            </p:cNvPr>
            <p:cNvSpPr/>
            <p:nvPr/>
          </p:nvSpPr>
          <p:spPr>
            <a:xfrm>
              <a:off x="8745691" y="2257643"/>
              <a:ext cx="266813" cy="25820"/>
            </a:xfrm>
            <a:custGeom>
              <a:avLst/>
              <a:gdLst>
                <a:gd name="connsiteX0" fmla="*/ 253903 w 266813"/>
                <a:gd name="connsiteY0" fmla="*/ 0 h 25820"/>
                <a:gd name="connsiteX1" fmla="*/ 12910 w 266813"/>
                <a:gd name="connsiteY1" fmla="*/ 0 h 25820"/>
                <a:gd name="connsiteX2" fmla="*/ 0 w 266813"/>
                <a:gd name="connsiteY2" fmla="*/ 12910 h 25820"/>
                <a:gd name="connsiteX3" fmla="*/ 12910 w 266813"/>
                <a:gd name="connsiteY3" fmla="*/ 25821 h 25820"/>
                <a:gd name="connsiteX4" fmla="*/ 253903 w 266813"/>
                <a:gd name="connsiteY4" fmla="*/ 25821 h 25820"/>
                <a:gd name="connsiteX5" fmla="*/ 266814 w 266813"/>
                <a:gd name="connsiteY5" fmla="*/ 12910 h 25820"/>
                <a:gd name="connsiteX6" fmla="*/ 253903 w 266813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813" h="25820">
                  <a:moveTo>
                    <a:pt x="253903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253903" y="25821"/>
                  </a:lnTo>
                  <a:cubicBezTo>
                    <a:pt x="261033" y="25821"/>
                    <a:pt x="266814" y="20040"/>
                    <a:pt x="266814" y="12910"/>
                  </a:cubicBezTo>
                  <a:cubicBezTo>
                    <a:pt x="266814" y="5780"/>
                    <a:pt x="261033" y="0"/>
                    <a:pt x="253903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0078F4E-A6D8-2B25-C168-9880259B8B2B}"/>
                </a:ext>
              </a:extLst>
            </p:cNvPr>
            <p:cNvSpPr/>
            <p:nvPr/>
          </p:nvSpPr>
          <p:spPr>
            <a:xfrm>
              <a:off x="8745691" y="2300677"/>
              <a:ext cx="103282" cy="25820"/>
            </a:xfrm>
            <a:custGeom>
              <a:avLst/>
              <a:gdLst>
                <a:gd name="connsiteX0" fmla="*/ 90372 w 103282"/>
                <a:gd name="connsiteY0" fmla="*/ 0 h 25820"/>
                <a:gd name="connsiteX1" fmla="*/ 12910 w 103282"/>
                <a:gd name="connsiteY1" fmla="*/ 0 h 25820"/>
                <a:gd name="connsiteX2" fmla="*/ 0 w 103282"/>
                <a:gd name="connsiteY2" fmla="*/ 12910 h 25820"/>
                <a:gd name="connsiteX3" fmla="*/ 12910 w 103282"/>
                <a:gd name="connsiteY3" fmla="*/ 25821 h 25820"/>
                <a:gd name="connsiteX4" fmla="*/ 90372 w 103282"/>
                <a:gd name="connsiteY4" fmla="*/ 25821 h 25820"/>
                <a:gd name="connsiteX5" fmla="*/ 103283 w 103282"/>
                <a:gd name="connsiteY5" fmla="*/ 12910 h 25820"/>
                <a:gd name="connsiteX6" fmla="*/ 90372 w 103282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282" h="25820">
                  <a:moveTo>
                    <a:pt x="90372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90372" y="25821"/>
                  </a:lnTo>
                  <a:cubicBezTo>
                    <a:pt x="97502" y="25821"/>
                    <a:pt x="103283" y="20040"/>
                    <a:pt x="103283" y="12910"/>
                  </a:cubicBezTo>
                  <a:cubicBezTo>
                    <a:pt x="103283" y="5780"/>
                    <a:pt x="97502" y="0"/>
                    <a:pt x="90372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1" name="Graphic 35">
            <a:extLst>
              <a:ext uri="{FF2B5EF4-FFF2-40B4-BE49-F238E27FC236}">
                <a16:creationId xmlns:a16="http://schemas.microsoft.com/office/drawing/2014/main" id="{B23C42CB-64E9-4119-8649-DF338F1AB9D2}"/>
              </a:ext>
            </a:extLst>
          </p:cNvPr>
          <p:cNvSpPr/>
          <p:nvPr/>
        </p:nvSpPr>
        <p:spPr>
          <a:xfrm>
            <a:off x="8573553" y="619655"/>
            <a:ext cx="499223" cy="551061"/>
          </a:xfrm>
          <a:custGeom>
            <a:avLst/>
            <a:gdLst>
              <a:gd name="connsiteX0" fmla="*/ 499200 w 499223"/>
              <a:gd name="connsiteY0" fmla="*/ 308261 h 551061"/>
              <a:gd name="connsiteX1" fmla="*/ 432152 w 499223"/>
              <a:gd name="connsiteY1" fmla="*/ 241213 h 551061"/>
              <a:gd name="connsiteX2" fmla="*/ 365276 w 499223"/>
              <a:gd name="connsiteY2" fmla="*/ 241213 h 551061"/>
              <a:gd name="connsiteX3" fmla="*/ 348797 w 499223"/>
              <a:gd name="connsiteY3" fmla="*/ 34947 h 551061"/>
              <a:gd name="connsiteX4" fmla="*/ 142530 w 499223"/>
              <a:gd name="connsiteY4" fmla="*/ 51427 h 551061"/>
              <a:gd name="connsiteX5" fmla="*/ 142530 w 499223"/>
              <a:gd name="connsiteY5" fmla="*/ 241213 h 551061"/>
              <a:gd name="connsiteX6" fmla="*/ 62572 w 499223"/>
              <a:gd name="connsiteY6" fmla="*/ 241213 h 551061"/>
              <a:gd name="connsiteX7" fmla="*/ 0 w 499223"/>
              <a:gd name="connsiteY7" fmla="*/ 303785 h 551061"/>
              <a:gd name="connsiteX8" fmla="*/ 0 w 499223"/>
              <a:gd name="connsiteY8" fmla="*/ 486510 h 551061"/>
              <a:gd name="connsiteX9" fmla="*/ 516 w 499223"/>
              <a:gd name="connsiteY9" fmla="*/ 489866 h 551061"/>
              <a:gd name="connsiteX10" fmla="*/ 75224 w 499223"/>
              <a:gd name="connsiteY10" fmla="*/ 551061 h 551061"/>
              <a:gd name="connsiteX11" fmla="*/ 424062 w 499223"/>
              <a:gd name="connsiteY11" fmla="*/ 551061 h 551061"/>
              <a:gd name="connsiteX12" fmla="*/ 499200 w 499223"/>
              <a:gd name="connsiteY12" fmla="*/ 482206 h 551061"/>
              <a:gd name="connsiteX13" fmla="*/ 499200 w 499223"/>
              <a:gd name="connsiteY13" fmla="*/ 479452 h 551061"/>
              <a:gd name="connsiteX14" fmla="*/ 499200 w 499223"/>
              <a:gd name="connsiteY14" fmla="*/ 477903 h 551061"/>
              <a:gd name="connsiteX15" fmla="*/ 253903 w 499223"/>
              <a:gd name="connsiteY15" fmla="*/ 26041 h 551061"/>
              <a:gd name="connsiteX16" fmla="*/ 374400 w 499223"/>
              <a:gd name="connsiteY16" fmla="*/ 146537 h 551061"/>
              <a:gd name="connsiteX17" fmla="*/ 253903 w 499223"/>
              <a:gd name="connsiteY17" fmla="*/ 267034 h 551061"/>
              <a:gd name="connsiteX18" fmla="*/ 133407 w 499223"/>
              <a:gd name="connsiteY18" fmla="*/ 146537 h 551061"/>
              <a:gd name="connsiteX19" fmla="*/ 253903 w 499223"/>
              <a:gd name="connsiteY19" fmla="*/ 26041 h 551061"/>
              <a:gd name="connsiteX20" fmla="*/ 62572 w 499223"/>
              <a:gd name="connsiteY20" fmla="*/ 267034 h 551061"/>
              <a:gd name="connsiteX21" fmla="*/ 171105 w 499223"/>
              <a:gd name="connsiteY21" fmla="*/ 267034 h 551061"/>
              <a:gd name="connsiteX22" fmla="*/ 337218 w 499223"/>
              <a:gd name="connsiteY22" fmla="*/ 267034 h 551061"/>
              <a:gd name="connsiteX23" fmla="*/ 340058 w 499223"/>
              <a:gd name="connsiteY23" fmla="*/ 267034 h 551061"/>
              <a:gd name="connsiteX24" fmla="*/ 432152 w 499223"/>
              <a:gd name="connsiteY24" fmla="*/ 267034 h 551061"/>
              <a:gd name="connsiteX25" fmla="*/ 473379 w 499223"/>
              <a:gd name="connsiteY25" fmla="*/ 308261 h 551061"/>
              <a:gd name="connsiteX26" fmla="*/ 473379 w 499223"/>
              <a:gd name="connsiteY26" fmla="*/ 430565 h 551061"/>
              <a:gd name="connsiteX27" fmla="*/ 424062 w 499223"/>
              <a:gd name="connsiteY27" fmla="*/ 413351 h 551061"/>
              <a:gd name="connsiteX28" fmla="*/ 75138 w 499223"/>
              <a:gd name="connsiteY28" fmla="*/ 413351 h 551061"/>
              <a:gd name="connsiteX29" fmla="*/ 25821 w 499223"/>
              <a:gd name="connsiteY29" fmla="*/ 430565 h 551061"/>
              <a:gd name="connsiteX30" fmla="*/ 25821 w 499223"/>
              <a:gd name="connsiteY30" fmla="*/ 303785 h 551061"/>
              <a:gd name="connsiteX31" fmla="*/ 62572 w 499223"/>
              <a:gd name="connsiteY31" fmla="*/ 267034 h 551061"/>
              <a:gd name="connsiteX32" fmla="*/ 25821 w 499223"/>
              <a:gd name="connsiteY32" fmla="*/ 482206 h 551061"/>
              <a:gd name="connsiteX33" fmla="*/ 75138 w 499223"/>
              <a:gd name="connsiteY33" fmla="*/ 439172 h 551061"/>
              <a:gd name="connsiteX34" fmla="*/ 247276 w 499223"/>
              <a:gd name="connsiteY34" fmla="*/ 439172 h 551061"/>
              <a:gd name="connsiteX35" fmla="*/ 296593 w 499223"/>
              <a:gd name="connsiteY35" fmla="*/ 482206 h 551061"/>
              <a:gd name="connsiteX36" fmla="*/ 247276 w 499223"/>
              <a:gd name="connsiteY36" fmla="*/ 525241 h 551061"/>
              <a:gd name="connsiteX37" fmla="*/ 75138 w 499223"/>
              <a:gd name="connsiteY37" fmla="*/ 525241 h 551061"/>
              <a:gd name="connsiteX38" fmla="*/ 25821 w 499223"/>
              <a:gd name="connsiteY38" fmla="*/ 482206 h 551061"/>
              <a:gd name="connsiteX39" fmla="*/ 424062 w 499223"/>
              <a:gd name="connsiteY39" fmla="*/ 525241 h 551061"/>
              <a:gd name="connsiteX40" fmla="*/ 306147 w 499223"/>
              <a:gd name="connsiteY40" fmla="*/ 525241 h 551061"/>
              <a:gd name="connsiteX41" fmla="*/ 306147 w 499223"/>
              <a:gd name="connsiteY41" fmla="*/ 439172 h 551061"/>
              <a:gd name="connsiteX42" fmla="*/ 424062 w 499223"/>
              <a:gd name="connsiteY42" fmla="*/ 439172 h 551061"/>
              <a:gd name="connsiteX43" fmla="*/ 473379 w 499223"/>
              <a:gd name="connsiteY43" fmla="*/ 482206 h 551061"/>
              <a:gd name="connsiteX44" fmla="*/ 424062 w 499223"/>
              <a:gd name="connsiteY44" fmla="*/ 525241 h 551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99223" h="551061">
                <a:moveTo>
                  <a:pt x="499200" y="308261"/>
                </a:moveTo>
                <a:cubicBezTo>
                  <a:pt x="499152" y="271251"/>
                  <a:pt x="469162" y="241261"/>
                  <a:pt x="432152" y="241213"/>
                </a:cubicBezTo>
                <a:lnTo>
                  <a:pt x="365276" y="241213"/>
                </a:lnTo>
                <a:cubicBezTo>
                  <a:pt x="417685" y="179703"/>
                  <a:pt x="410306" y="87355"/>
                  <a:pt x="348797" y="34947"/>
                </a:cubicBezTo>
                <a:cubicBezTo>
                  <a:pt x="287287" y="-17461"/>
                  <a:pt x="194938" y="-10083"/>
                  <a:pt x="142530" y="51427"/>
                </a:cubicBezTo>
                <a:cubicBezTo>
                  <a:pt x="95938" y="106110"/>
                  <a:pt x="95938" y="186529"/>
                  <a:pt x="142530" y="241213"/>
                </a:cubicBezTo>
                <a:lnTo>
                  <a:pt x="62572" y="241213"/>
                </a:lnTo>
                <a:cubicBezTo>
                  <a:pt x="28034" y="241261"/>
                  <a:pt x="47" y="269248"/>
                  <a:pt x="0" y="303785"/>
                </a:cubicBezTo>
                <a:lnTo>
                  <a:pt x="0" y="486510"/>
                </a:lnTo>
                <a:cubicBezTo>
                  <a:pt x="23" y="487647"/>
                  <a:pt x="196" y="488775"/>
                  <a:pt x="516" y="489866"/>
                </a:cubicBezTo>
                <a:cubicBezTo>
                  <a:pt x="4648" y="524294"/>
                  <a:pt x="36579" y="551061"/>
                  <a:pt x="75224" y="551061"/>
                </a:cubicBezTo>
                <a:lnTo>
                  <a:pt x="424062" y="551061"/>
                </a:lnTo>
                <a:cubicBezTo>
                  <a:pt x="465461" y="551061"/>
                  <a:pt x="499200" y="520163"/>
                  <a:pt x="499200" y="482206"/>
                </a:cubicBezTo>
                <a:cubicBezTo>
                  <a:pt x="499200" y="481259"/>
                  <a:pt x="499200" y="480399"/>
                  <a:pt x="499200" y="479452"/>
                </a:cubicBezTo>
                <a:cubicBezTo>
                  <a:pt x="499232" y="478936"/>
                  <a:pt x="499232" y="478418"/>
                  <a:pt x="499200" y="477903"/>
                </a:cubicBezTo>
                <a:close/>
                <a:moveTo>
                  <a:pt x="253903" y="26041"/>
                </a:moveTo>
                <a:cubicBezTo>
                  <a:pt x="320452" y="26041"/>
                  <a:pt x="374400" y="79989"/>
                  <a:pt x="374400" y="146537"/>
                </a:cubicBezTo>
                <a:cubicBezTo>
                  <a:pt x="374400" y="213086"/>
                  <a:pt x="320452" y="267034"/>
                  <a:pt x="253903" y="267034"/>
                </a:cubicBezTo>
                <a:cubicBezTo>
                  <a:pt x="187355" y="267034"/>
                  <a:pt x="133407" y="213086"/>
                  <a:pt x="133407" y="146537"/>
                </a:cubicBezTo>
                <a:cubicBezTo>
                  <a:pt x="133407" y="79989"/>
                  <a:pt x="187355" y="26041"/>
                  <a:pt x="253903" y="26041"/>
                </a:cubicBezTo>
                <a:close/>
                <a:moveTo>
                  <a:pt x="62572" y="267034"/>
                </a:moveTo>
                <a:lnTo>
                  <a:pt x="171105" y="267034"/>
                </a:lnTo>
                <a:cubicBezTo>
                  <a:pt x="221055" y="301685"/>
                  <a:pt x="287268" y="301685"/>
                  <a:pt x="337218" y="267034"/>
                </a:cubicBezTo>
                <a:cubicBezTo>
                  <a:pt x="338162" y="267138"/>
                  <a:pt x="339114" y="267138"/>
                  <a:pt x="340058" y="267034"/>
                </a:cubicBezTo>
                <a:lnTo>
                  <a:pt x="432152" y="267034"/>
                </a:lnTo>
                <a:cubicBezTo>
                  <a:pt x="454902" y="267081"/>
                  <a:pt x="473332" y="285511"/>
                  <a:pt x="473379" y="308261"/>
                </a:cubicBezTo>
                <a:lnTo>
                  <a:pt x="473379" y="430565"/>
                </a:lnTo>
                <a:cubicBezTo>
                  <a:pt x="459374" y="419390"/>
                  <a:pt x="441979" y="413318"/>
                  <a:pt x="424062" y="413351"/>
                </a:cubicBezTo>
                <a:lnTo>
                  <a:pt x="75138" y="413351"/>
                </a:lnTo>
                <a:cubicBezTo>
                  <a:pt x="57221" y="413318"/>
                  <a:pt x="39826" y="419390"/>
                  <a:pt x="25821" y="430565"/>
                </a:cubicBezTo>
                <a:lnTo>
                  <a:pt x="25821" y="303785"/>
                </a:lnTo>
                <a:cubicBezTo>
                  <a:pt x="25821" y="283488"/>
                  <a:pt x="42275" y="267034"/>
                  <a:pt x="62572" y="267034"/>
                </a:cubicBezTo>
                <a:close/>
                <a:moveTo>
                  <a:pt x="25821" y="482206"/>
                </a:moveTo>
                <a:cubicBezTo>
                  <a:pt x="25821" y="458451"/>
                  <a:pt x="47940" y="439172"/>
                  <a:pt x="75138" y="439172"/>
                </a:cubicBezTo>
                <a:lnTo>
                  <a:pt x="247276" y="439172"/>
                </a:lnTo>
                <a:cubicBezTo>
                  <a:pt x="274474" y="439172"/>
                  <a:pt x="296593" y="458451"/>
                  <a:pt x="296593" y="482206"/>
                </a:cubicBezTo>
                <a:cubicBezTo>
                  <a:pt x="296593" y="505961"/>
                  <a:pt x="274474" y="525241"/>
                  <a:pt x="247276" y="525241"/>
                </a:cubicBezTo>
                <a:lnTo>
                  <a:pt x="75138" y="525241"/>
                </a:lnTo>
                <a:cubicBezTo>
                  <a:pt x="47940" y="525241"/>
                  <a:pt x="25821" y="505961"/>
                  <a:pt x="25821" y="482206"/>
                </a:cubicBezTo>
                <a:close/>
                <a:moveTo>
                  <a:pt x="424062" y="525241"/>
                </a:moveTo>
                <a:lnTo>
                  <a:pt x="306147" y="525241"/>
                </a:lnTo>
                <a:cubicBezTo>
                  <a:pt x="328263" y="500813"/>
                  <a:pt x="328263" y="463600"/>
                  <a:pt x="306147" y="439172"/>
                </a:cubicBezTo>
                <a:lnTo>
                  <a:pt x="424062" y="439172"/>
                </a:lnTo>
                <a:cubicBezTo>
                  <a:pt x="451259" y="439172"/>
                  <a:pt x="473379" y="458451"/>
                  <a:pt x="473379" y="482206"/>
                </a:cubicBezTo>
                <a:cubicBezTo>
                  <a:pt x="473379" y="505961"/>
                  <a:pt x="451259" y="525241"/>
                  <a:pt x="424062" y="525241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E3D0C36-2C58-6690-4FC0-599DDE74CA98}"/>
              </a:ext>
            </a:extLst>
          </p:cNvPr>
          <p:cNvGrpSpPr/>
          <p:nvPr/>
        </p:nvGrpSpPr>
        <p:grpSpPr>
          <a:xfrm>
            <a:off x="1758522" y="4784165"/>
            <a:ext cx="551702" cy="309634"/>
            <a:chOff x="1758522" y="4784165"/>
            <a:chExt cx="551702" cy="309634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6E4B674-ABCC-307A-112D-F13C0AC81340}"/>
                </a:ext>
              </a:extLst>
            </p:cNvPr>
            <p:cNvSpPr/>
            <p:nvPr/>
          </p:nvSpPr>
          <p:spPr>
            <a:xfrm>
              <a:off x="1758522" y="4784165"/>
              <a:ext cx="396326" cy="250224"/>
            </a:xfrm>
            <a:custGeom>
              <a:avLst/>
              <a:gdLst>
                <a:gd name="connsiteX0" fmla="*/ 142444 w 396326"/>
                <a:gd name="connsiteY0" fmla="*/ 224404 h 250224"/>
                <a:gd name="connsiteX1" fmla="*/ 94676 w 396326"/>
                <a:gd name="connsiteY1" fmla="*/ 224404 h 250224"/>
                <a:gd name="connsiteX2" fmla="*/ 25821 w 396326"/>
                <a:gd name="connsiteY2" fmla="*/ 155549 h 250224"/>
                <a:gd name="connsiteX3" fmla="*/ 94676 w 396326"/>
                <a:gd name="connsiteY3" fmla="*/ 86694 h 250224"/>
                <a:gd name="connsiteX4" fmla="*/ 352280 w 396326"/>
                <a:gd name="connsiteY4" fmla="*/ 86694 h 250224"/>
                <a:gd name="connsiteX5" fmla="*/ 312258 w 396326"/>
                <a:gd name="connsiteY5" fmla="*/ 126716 h 250224"/>
                <a:gd name="connsiteX6" fmla="*/ 311614 w 396326"/>
                <a:gd name="connsiteY6" fmla="*/ 144963 h 250224"/>
                <a:gd name="connsiteX7" fmla="*/ 329861 w 396326"/>
                <a:gd name="connsiteY7" fmla="*/ 145606 h 250224"/>
                <a:gd name="connsiteX8" fmla="*/ 330505 w 396326"/>
                <a:gd name="connsiteY8" fmla="*/ 144963 h 250224"/>
                <a:gd name="connsiteX9" fmla="*/ 392560 w 396326"/>
                <a:gd name="connsiteY9" fmla="*/ 82907 h 250224"/>
                <a:gd name="connsiteX10" fmla="*/ 395401 w 396326"/>
                <a:gd name="connsiteY10" fmla="*/ 78690 h 250224"/>
                <a:gd name="connsiteX11" fmla="*/ 395401 w 396326"/>
                <a:gd name="connsiteY11" fmla="*/ 78690 h 250224"/>
                <a:gd name="connsiteX12" fmla="*/ 395401 w 396326"/>
                <a:gd name="connsiteY12" fmla="*/ 69222 h 250224"/>
                <a:gd name="connsiteX13" fmla="*/ 395401 w 396326"/>
                <a:gd name="connsiteY13" fmla="*/ 69222 h 250224"/>
                <a:gd name="connsiteX14" fmla="*/ 392560 w 396326"/>
                <a:gd name="connsiteY14" fmla="*/ 65005 h 250224"/>
                <a:gd name="connsiteX15" fmla="*/ 331021 w 396326"/>
                <a:gd name="connsiteY15" fmla="*/ 3465 h 250224"/>
                <a:gd name="connsiteX16" fmla="*/ 312774 w 396326"/>
                <a:gd name="connsiteY16" fmla="*/ 4109 h 250224"/>
                <a:gd name="connsiteX17" fmla="*/ 312774 w 396326"/>
                <a:gd name="connsiteY17" fmla="*/ 21712 h 250224"/>
                <a:gd name="connsiteX18" fmla="*/ 352280 w 396326"/>
                <a:gd name="connsiteY18" fmla="*/ 60873 h 250224"/>
                <a:gd name="connsiteX19" fmla="*/ 94676 w 396326"/>
                <a:gd name="connsiteY19" fmla="*/ 60873 h 250224"/>
                <a:gd name="connsiteX20" fmla="*/ 0 w 396326"/>
                <a:gd name="connsiteY20" fmla="*/ 155549 h 250224"/>
                <a:gd name="connsiteX21" fmla="*/ 94676 w 396326"/>
                <a:gd name="connsiteY21" fmla="*/ 250225 h 250224"/>
                <a:gd name="connsiteX22" fmla="*/ 142444 w 396326"/>
                <a:gd name="connsiteY22" fmla="*/ 250225 h 250224"/>
                <a:gd name="connsiteX23" fmla="*/ 155354 w 396326"/>
                <a:gd name="connsiteY23" fmla="*/ 237315 h 250224"/>
                <a:gd name="connsiteX24" fmla="*/ 142444 w 396326"/>
                <a:gd name="connsiteY24" fmla="*/ 224404 h 25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26" h="250224">
                  <a:moveTo>
                    <a:pt x="142444" y="224404"/>
                  </a:moveTo>
                  <a:lnTo>
                    <a:pt x="94676" y="224404"/>
                  </a:lnTo>
                  <a:cubicBezTo>
                    <a:pt x="56648" y="224404"/>
                    <a:pt x="25821" y="193577"/>
                    <a:pt x="25821" y="155549"/>
                  </a:cubicBezTo>
                  <a:cubicBezTo>
                    <a:pt x="25821" y="117521"/>
                    <a:pt x="56648" y="86694"/>
                    <a:pt x="94676" y="86694"/>
                  </a:cubicBezTo>
                  <a:lnTo>
                    <a:pt x="352280" y="86694"/>
                  </a:lnTo>
                  <a:lnTo>
                    <a:pt x="312258" y="126716"/>
                  </a:lnTo>
                  <a:cubicBezTo>
                    <a:pt x="307041" y="131577"/>
                    <a:pt x="306753" y="139746"/>
                    <a:pt x="311614" y="144963"/>
                  </a:cubicBezTo>
                  <a:cubicBezTo>
                    <a:pt x="316475" y="150179"/>
                    <a:pt x="324644" y="150468"/>
                    <a:pt x="329861" y="145606"/>
                  </a:cubicBezTo>
                  <a:cubicBezTo>
                    <a:pt x="330083" y="145400"/>
                    <a:pt x="330297" y="145185"/>
                    <a:pt x="330505" y="144963"/>
                  </a:cubicBezTo>
                  <a:lnTo>
                    <a:pt x="392560" y="82907"/>
                  </a:lnTo>
                  <a:cubicBezTo>
                    <a:pt x="393777" y="81704"/>
                    <a:pt x="394743" y="80270"/>
                    <a:pt x="395401" y="78690"/>
                  </a:cubicBezTo>
                  <a:lnTo>
                    <a:pt x="395401" y="78690"/>
                  </a:lnTo>
                  <a:cubicBezTo>
                    <a:pt x="396635" y="75655"/>
                    <a:pt x="396635" y="72257"/>
                    <a:pt x="395401" y="69222"/>
                  </a:cubicBezTo>
                  <a:lnTo>
                    <a:pt x="395401" y="69222"/>
                  </a:lnTo>
                  <a:cubicBezTo>
                    <a:pt x="394743" y="67642"/>
                    <a:pt x="393777" y="66208"/>
                    <a:pt x="392560" y="65005"/>
                  </a:cubicBezTo>
                  <a:lnTo>
                    <a:pt x="331021" y="3465"/>
                  </a:lnTo>
                  <a:cubicBezTo>
                    <a:pt x="325804" y="-1396"/>
                    <a:pt x="317636" y="-1107"/>
                    <a:pt x="312774" y="4109"/>
                  </a:cubicBezTo>
                  <a:cubicBezTo>
                    <a:pt x="308154" y="9068"/>
                    <a:pt x="308154" y="16754"/>
                    <a:pt x="312774" y="21712"/>
                  </a:cubicBezTo>
                  <a:lnTo>
                    <a:pt x="352280" y="60873"/>
                  </a:lnTo>
                  <a:lnTo>
                    <a:pt x="94676" y="60873"/>
                  </a:lnTo>
                  <a:cubicBezTo>
                    <a:pt x="42388" y="60873"/>
                    <a:pt x="0" y="103261"/>
                    <a:pt x="0" y="155549"/>
                  </a:cubicBezTo>
                  <a:cubicBezTo>
                    <a:pt x="0" y="207837"/>
                    <a:pt x="42388" y="250225"/>
                    <a:pt x="94676" y="250225"/>
                  </a:cubicBezTo>
                  <a:lnTo>
                    <a:pt x="142444" y="250225"/>
                  </a:lnTo>
                  <a:cubicBezTo>
                    <a:pt x="149574" y="250225"/>
                    <a:pt x="155354" y="244445"/>
                    <a:pt x="155354" y="237315"/>
                  </a:cubicBezTo>
                  <a:cubicBezTo>
                    <a:pt x="155354" y="230185"/>
                    <a:pt x="149574" y="224404"/>
                    <a:pt x="142444" y="22440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A2B5D79-4A54-1A9B-BC90-453D6591436F}"/>
                </a:ext>
              </a:extLst>
            </p:cNvPr>
            <p:cNvSpPr/>
            <p:nvPr/>
          </p:nvSpPr>
          <p:spPr>
            <a:xfrm>
              <a:off x="1930931" y="4845038"/>
              <a:ext cx="379293" cy="248761"/>
            </a:xfrm>
            <a:custGeom>
              <a:avLst/>
              <a:gdLst>
                <a:gd name="connsiteX0" fmla="*/ 284617 w 379293"/>
                <a:gd name="connsiteY0" fmla="*/ 0 h 248761"/>
                <a:gd name="connsiteX1" fmla="*/ 254063 w 379293"/>
                <a:gd name="connsiteY1" fmla="*/ 0 h 248761"/>
                <a:gd name="connsiteX2" fmla="*/ 241153 w 379293"/>
                <a:gd name="connsiteY2" fmla="*/ 12910 h 248761"/>
                <a:gd name="connsiteX3" fmla="*/ 254063 w 379293"/>
                <a:gd name="connsiteY3" fmla="*/ 25821 h 248761"/>
                <a:gd name="connsiteX4" fmla="*/ 284617 w 379293"/>
                <a:gd name="connsiteY4" fmla="*/ 25821 h 248761"/>
                <a:gd name="connsiteX5" fmla="*/ 353473 w 379293"/>
                <a:gd name="connsiteY5" fmla="*/ 94676 h 248761"/>
                <a:gd name="connsiteX6" fmla="*/ 284617 w 379293"/>
                <a:gd name="connsiteY6" fmla="*/ 163531 h 248761"/>
                <a:gd name="connsiteX7" fmla="*/ 43194 w 379293"/>
                <a:gd name="connsiteY7" fmla="*/ 163531 h 248761"/>
                <a:gd name="connsiteX8" fmla="*/ 82097 w 379293"/>
                <a:gd name="connsiteY8" fmla="*/ 124628 h 248761"/>
                <a:gd name="connsiteX9" fmla="*/ 81453 w 379293"/>
                <a:gd name="connsiteY9" fmla="*/ 106381 h 248761"/>
                <a:gd name="connsiteX10" fmla="*/ 63851 w 379293"/>
                <a:gd name="connsiteY10" fmla="*/ 106381 h 248761"/>
                <a:gd name="connsiteX11" fmla="*/ 3602 w 379293"/>
                <a:gd name="connsiteY11" fmla="*/ 166629 h 248761"/>
                <a:gd name="connsiteX12" fmla="*/ 160 w 379293"/>
                <a:gd name="connsiteY12" fmla="*/ 177474 h 248761"/>
                <a:gd name="connsiteX13" fmla="*/ 590 w 379293"/>
                <a:gd name="connsiteY13" fmla="*/ 179884 h 248761"/>
                <a:gd name="connsiteX14" fmla="*/ 590 w 379293"/>
                <a:gd name="connsiteY14" fmla="*/ 180831 h 248761"/>
                <a:gd name="connsiteX15" fmla="*/ 4980 w 379293"/>
                <a:gd name="connsiteY15" fmla="*/ 186511 h 248761"/>
                <a:gd name="connsiteX16" fmla="*/ 63765 w 379293"/>
                <a:gd name="connsiteY16" fmla="*/ 245296 h 248761"/>
                <a:gd name="connsiteX17" fmla="*/ 82011 w 379293"/>
                <a:gd name="connsiteY17" fmla="*/ 244653 h 248761"/>
                <a:gd name="connsiteX18" fmla="*/ 82011 w 379293"/>
                <a:gd name="connsiteY18" fmla="*/ 227050 h 248761"/>
                <a:gd name="connsiteX19" fmla="*/ 44485 w 379293"/>
                <a:gd name="connsiteY19" fmla="*/ 189352 h 248761"/>
                <a:gd name="connsiteX20" fmla="*/ 284617 w 379293"/>
                <a:gd name="connsiteY20" fmla="*/ 189352 h 248761"/>
                <a:gd name="connsiteX21" fmla="*/ 379293 w 379293"/>
                <a:gd name="connsiteY21" fmla="*/ 94676 h 248761"/>
                <a:gd name="connsiteX22" fmla="*/ 284617 w 379293"/>
                <a:gd name="connsiteY22" fmla="*/ 0 h 24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9293" h="248761">
                  <a:moveTo>
                    <a:pt x="284617" y="0"/>
                  </a:moveTo>
                  <a:lnTo>
                    <a:pt x="254063" y="0"/>
                  </a:lnTo>
                  <a:cubicBezTo>
                    <a:pt x="246933" y="0"/>
                    <a:pt x="241153" y="5780"/>
                    <a:pt x="241153" y="12910"/>
                  </a:cubicBezTo>
                  <a:cubicBezTo>
                    <a:pt x="241153" y="20040"/>
                    <a:pt x="246933" y="25821"/>
                    <a:pt x="254063" y="25821"/>
                  </a:cubicBezTo>
                  <a:lnTo>
                    <a:pt x="284617" y="25821"/>
                  </a:lnTo>
                  <a:cubicBezTo>
                    <a:pt x="322645" y="25821"/>
                    <a:pt x="353473" y="56648"/>
                    <a:pt x="353473" y="94676"/>
                  </a:cubicBezTo>
                  <a:cubicBezTo>
                    <a:pt x="353473" y="132704"/>
                    <a:pt x="322645" y="163531"/>
                    <a:pt x="284617" y="163531"/>
                  </a:cubicBezTo>
                  <a:lnTo>
                    <a:pt x="43194" y="163531"/>
                  </a:lnTo>
                  <a:lnTo>
                    <a:pt x="82097" y="124628"/>
                  </a:lnTo>
                  <a:cubicBezTo>
                    <a:pt x="86958" y="119411"/>
                    <a:pt x="86670" y="111242"/>
                    <a:pt x="81453" y="106381"/>
                  </a:cubicBezTo>
                  <a:cubicBezTo>
                    <a:pt x="76495" y="101761"/>
                    <a:pt x="68809" y="101761"/>
                    <a:pt x="63851" y="106381"/>
                  </a:cubicBezTo>
                  <a:lnTo>
                    <a:pt x="3602" y="166629"/>
                  </a:lnTo>
                  <a:cubicBezTo>
                    <a:pt x="803" y="169496"/>
                    <a:pt x="-475" y="173518"/>
                    <a:pt x="160" y="177474"/>
                  </a:cubicBezTo>
                  <a:cubicBezTo>
                    <a:pt x="226" y="178289"/>
                    <a:pt x="370" y="179096"/>
                    <a:pt x="590" y="179884"/>
                  </a:cubicBezTo>
                  <a:cubicBezTo>
                    <a:pt x="590" y="179884"/>
                    <a:pt x="590" y="180487"/>
                    <a:pt x="590" y="180831"/>
                  </a:cubicBezTo>
                  <a:cubicBezTo>
                    <a:pt x="1487" y="183101"/>
                    <a:pt x="3009" y="185071"/>
                    <a:pt x="4980" y="186511"/>
                  </a:cubicBezTo>
                  <a:lnTo>
                    <a:pt x="63765" y="245296"/>
                  </a:lnTo>
                  <a:cubicBezTo>
                    <a:pt x="68981" y="250158"/>
                    <a:pt x="77150" y="249869"/>
                    <a:pt x="82011" y="244653"/>
                  </a:cubicBezTo>
                  <a:cubicBezTo>
                    <a:pt x="86631" y="239694"/>
                    <a:pt x="86631" y="232008"/>
                    <a:pt x="82011" y="227050"/>
                  </a:cubicBezTo>
                  <a:lnTo>
                    <a:pt x="44485" y="189352"/>
                  </a:lnTo>
                  <a:lnTo>
                    <a:pt x="284617" y="189352"/>
                  </a:lnTo>
                  <a:cubicBezTo>
                    <a:pt x="336905" y="189352"/>
                    <a:pt x="379293" y="146964"/>
                    <a:pt x="379293" y="94676"/>
                  </a:cubicBezTo>
                  <a:cubicBezTo>
                    <a:pt x="379293" y="42388"/>
                    <a:pt x="336905" y="0"/>
                    <a:pt x="284617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E35BEBD-12D2-6660-2F2C-3F9BF74C1A25}"/>
                </a:ext>
              </a:extLst>
            </p:cNvPr>
            <p:cNvSpPr/>
            <p:nvPr/>
          </p:nvSpPr>
          <p:spPr>
            <a:xfrm>
              <a:off x="1814897" y="4909590"/>
              <a:ext cx="64551" cy="64551"/>
            </a:xfrm>
            <a:custGeom>
              <a:avLst/>
              <a:gdLst>
                <a:gd name="connsiteX0" fmla="*/ 0 w 64551"/>
                <a:gd name="connsiteY0" fmla="*/ 32276 h 64551"/>
                <a:gd name="connsiteX1" fmla="*/ 32276 w 64551"/>
                <a:gd name="connsiteY1" fmla="*/ 64552 h 64551"/>
                <a:gd name="connsiteX2" fmla="*/ 64552 w 64551"/>
                <a:gd name="connsiteY2" fmla="*/ 32276 h 64551"/>
                <a:gd name="connsiteX3" fmla="*/ 32276 w 64551"/>
                <a:gd name="connsiteY3" fmla="*/ 0 h 64551"/>
                <a:gd name="connsiteX4" fmla="*/ 0 w 64551"/>
                <a:gd name="connsiteY4" fmla="*/ 32276 h 64551"/>
                <a:gd name="connsiteX5" fmla="*/ 38731 w 64551"/>
                <a:gd name="connsiteY5" fmla="*/ 32276 h 64551"/>
                <a:gd name="connsiteX6" fmla="*/ 32276 w 64551"/>
                <a:gd name="connsiteY6" fmla="*/ 38731 h 64551"/>
                <a:gd name="connsiteX7" fmla="*/ 25821 w 64551"/>
                <a:gd name="connsiteY7" fmla="*/ 32276 h 64551"/>
                <a:gd name="connsiteX8" fmla="*/ 32276 w 64551"/>
                <a:gd name="connsiteY8" fmla="*/ 25821 h 64551"/>
                <a:gd name="connsiteX9" fmla="*/ 38731 w 64551"/>
                <a:gd name="connsiteY9" fmla="*/ 32276 h 64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551" h="64551">
                  <a:moveTo>
                    <a:pt x="0" y="32276"/>
                  </a:moveTo>
                  <a:cubicBezTo>
                    <a:pt x="0" y="50102"/>
                    <a:pt x="14450" y="64552"/>
                    <a:pt x="32276" y="64552"/>
                  </a:cubicBezTo>
                  <a:cubicBezTo>
                    <a:pt x="50102" y="64552"/>
                    <a:pt x="64552" y="50102"/>
                    <a:pt x="64552" y="32276"/>
                  </a:cubicBezTo>
                  <a:cubicBezTo>
                    <a:pt x="64552" y="14450"/>
                    <a:pt x="50102" y="0"/>
                    <a:pt x="32276" y="0"/>
                  </a:cubicBezTo>
                  <a:cubicBezTo>
                    <a:pt x="14450" y="0"/>
                    <a:pt x="0" y="14450"/>
                    <a:pt x="0" y="32276"/>
                  </a:cubicBezTo>
                  <a:close/>
                  <a:moveTo>
                    <a:pt x="38731" y="32276"/>
                  </a:moveTo>
                  <a:cubicBezTo>
                    <a:pt x="38731" y="35841"/>
                    <a:pt x="35841" y="38731"/>
                    <a:pt x="32276" y="38731"/>
                  </a:cubicBezTo>
                  <a:cubicBezTo>
                    <a:pt x="28711" y="38731"/>
                    <a:pt x="25821" y="35841"/>
                    <a:pt x="25821" y="32276"/>
                  </a:cubicBezTo>
                  <a:cubicBezTo>
                    <a:pt x="25821" y="28711"/>
                    <a:pt x="28711" y="25821"/>
                    <a:pt x="32276" y="25821"/>
                  </a:cubicBezTo>
                  <a:cubicBezTo>
                    <a:pt x="35841" y="25821"/>
                    <a:pt x="38731" y="28711"/>
                    <a:pt x="38731" y="32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FD555F3A-8091-1D2D-0486-05E2824C013F}"/>
                </a:ext>
              </a:extLst>
            </p:cNvPr>
            <p:cNvSpPr/>
            <p:nvPr/>
          </p:nvSpPr>
          <p:spPr>
            <a:xfrm>
              <a:off x="2189297" y="4909590"/>
              <a:ext cx="64551" cy="64551"/>
            </a:xfrm>
            <a:custGeom>
              <a:avLst/>
              <a:gdLst>
                <a:gd name="connsiteX0" fmla="*/ 64552 w 64551"/>
                <a:gd name="connsiteY0" fmla="*/ 32276 h 64551"/>
                <a:gd name="connsiteX1" fmla="*/ 32276 w 64551"/>
                <a:gd name="connsiteY1" fmla="*/ 0 h 64551"/>
                <a:gd name="connsiteX2" fmla="*/ 0 w 64551"/>
                <a:gd name="connsiteY2" fmla="*/ 32276 h 64551"/>
                <a:gd name="connsiteX3" fmla="*/ 32276 w 64551"/>
                <a:gd name="connsiteY3" fmla="*/ 64552 h 64551"/>
                <a:gd name="connsiteX4" fmla="*/ 64552 w 64551"/>
                <a:gd name="connsiteY4" fmla="*/ 32276 h 64551"/>
                <a:gd name="connsiteX5" fmla="*/ 25821 w 64551"/>
                <a:gd name="connsiteY5" fmla="*/ 32276 h 64551"/>
                <a:gd name="connsiteX6" fmla="*/ 32276 w 64551"/>
                <a:gd name="connsiteY6" fmla="*/ 25821 h 64551"/>
                <a:gd name="connsiteX7" fmla="*/ 38731 w 64551"/>
                <a:gd name="connsiteY7" fmla="*/ 32276 h 64551"/>
                <a:gd name="connsiteX8" fmla="*/ 32276 w 64551"/>
                <a:gd name="connsiteY8" fmla="*/ 38731 h 64551"/>
                <a:gd name="connsiteX9" fmla="*/ 25821 w 64551"/>
                <a:gd name="connsiteY9" fmla="*/ 32276 h 64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551" h="64551">
                  <a:moveTo>
                    <a:pt x="64552" y="32276"/>
                  </a:moveTo>
                  <a:cubicBezTo>
                    <a:pt x="64552" y="14450"/>
                    <a:pt x="50102" y="0"/>
                    <a:pt x="32276" y="0"/>
                  </a:cubicBezTo>
                  <a:cubicBezTo>
                    <a:pt x="14450" y="0"/>
                    <a:pt x="0" y="14450"/>
                    <a:pt x="0" y="32276"/>
                  </a:cubicBezTo>
                  <a:cubicBezTo>
                    <a:pt x="0" y="50102"/>
                    <a:pt x="14450" y="64552"/>
                    <a:pt x="32276" y="64552"/>
                  </a:cubicBezTo>
                  <a:cubicBezTo>
                    <a:pt x="50102" y="64552"/>
                    <a:pt x="64552" y="50102"/>
                    <a:pt x="64552" y="32276"/>
                  </a:cubicBezTo>
                  <a:close/>
                  <a:moveTo>
                    <a:pt x="25821" y="32276"/>
                  </a:moveTo>
                  <a:cubicBezTo>
                    <a:pt x="25821" y="28711"/>
                    <a:pt x="28711" y="25821"/>
                    <a:pt x="32276" y="25821"/>
                  </a:cubicBezTo>
                  <a:cubicBezTo>
                    <a:pt x="35841" y="25821"/>
                    <a:pt x="38731" y="28711"/>
                    <a:pt x="38731" y="32276"/>
                  </a:cubicBezTo>
                  <a:cubicBezTo>
                    <a:pt x="38731" y="35841"/>
                    <a:pt x="35841" y="38731"/>
                    <a:pt x="32276" y="38731"/>
                  </a:cubicBezTo>
                  <a:cubicBezTo>
                    <a:pt x="28711" y="38731"/>
                    <a:pt x="25821" y="35841"/>
                    <a:pt x="25821" y="32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9BA5CA96-8BFC-0324-6A99-82A092590EAF}"/>
              </a:ext>
            </a:extLst>
          </p:cNvPr>
          <p:cNvGrpSpPr/>
          <p:nvPr/>
        </p:nvGrpSpPr>
        <p:grpSpPr>
          <a:xfrm>
            <a:off x="2883175" y="4664293"/>
            <a:ext cx="499199" cy="550841"/>
            <a:chOff x="2883175" y="4664293"/>
            <a:chExt cx="499199" cy="550841"/>
          </a:xfrm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831004C5-62FD-9132-46B5-A0B7306BFCB2}"/>
                </a:ext>
              </a:extLst>
            </p:cNvPr>
            <p:cNvSpPr/>
            <p:nvPr/>
          </p:nvSpPr>
          <p:spPr>
            <a:xfrm>
              <a:off x="2883175" y="4664293"/>
              <a:ext cx="499199" cy="550841"/>
            </a:xfrm>
            <a:custGeom>
              <a:avLst/>
              <a:gdLst>
                <a:gd name="connsiteX0" fmla="*/ 424578 w 499199"/>
                <a:gd name="connsiteY0" fmla="*/ 60248 h 550841"/>
                <a:gd name="connsiteX1" fmla="*/ 378703 w 499199"/>
                <a:gd name="connsiteY1" fmla="*/ 60248 h 550841"/>
                <a:gd name="connsiteX2" fmla="*/ 378703 w 499199"/>
                <a:gd name="connsiteY2" fmla="*/ 42088 h 550841"/>
                <a:gd name="connsiteX3" fmla="*/ 336616 w 499199"/>
                <a:gd name="connsiteY3" fmla="*/ 0 h 550841"/>
                <a:gd name="connsiteX4" fmla="*/ 334722 w 499199"/>
                <a:gd name="connsiteY4" fmla="*/ 0 h 550841"/>
                <a:gd name="connsiteX5" fmla="*/ 292634 w 499199"/>
                <a:gd name="connsiteY5" fmla="*/ 42088 h 550841"/>
                <a:gd name="connsiteX6" fmla="*/ 292634 w 499199"/>
                <a:gd name="connsiteY6" fmla="*/ 60248 h 550841"/>
                <a:gd name="connsiteX7" fmla="*/ 206565 w 499199"/>
                <a:gd name="connsiteY7" fmla="*/ 60248 h 550841"/>
                <a:gd name="connsiteX8" fmla="*/ 206565 w 499199"/>
                <a:gd name="connsiteY8" fmla="*/ 42088 h 550841"/>
                <a:gd name="connsiteX9" fmla="*/ 164478 w 499199"/>
                <a:gd name="connsiteY9" fmla="*/ 0 h 550841"/>
                <a:gd name="connsiteX10" fmla="*/ 162584 w 499199"/>
                <a:gd name="connsiteY10" fmla="*/ 0 h 550841"/>
                <a:gd name="connsiteX11" fmla="*/ 120496 w 499199"/>
                <a:gd name="connsiteY11" fmla="*/ 42088 h 550841"/>
                <a:gd name="connsiteX12" fmla="*/ 120496 w 499199"/>
                <a:gd name="connsiteY12" fmla="*/ 60248 h 550841"/>
                <a:gd name="connsiteX13" fmla="*/ 69372 w 499199"/>
                <a:gd name="connsiteY13" fmla="*/ 60248 h 550841"/>
                <a:gd name="connsiteX14" fmla="*/ 0 w 499199"/>
                <a:gd name="connsiteY14" fmla="*/ 129620 h 550841"/>
                <a:gd name="connsiteX15" fmla="*/ 0 w 499199"/>
                <a:gd name="connsiteY15" fmla="*/ 476219 h 550841"/>
                <a:gd name="connsiteX16" fmla="*/ 74622 w 499199"/>
                <a:gd name="connsiteY16" fmla="*/ 550841 h 550841"/>
                <a:gd name="connsiteX17" fmla="*/ 427935 w 499199"/>
                <a:gd name="connsiteY17" fmla="*/ 550841 h 550841"/>
                <a:gd name="connsiteX18" fmla="*/ 499200 w 499199"/>
                <a:gd name="connsiteY18" fmla="*/ 479576 h 550841"/>
                <a:gd name="connsiteX19" fmla="*/ 499200 w 499199"/>
                <a:gd name="connsiteY19" fmla="*/ 134870 h 550841"/>
                <a:gd name="connsiteX20" fmla="*/ 424578 w 499199"/>
                <a:gd name="connsiteY20" fmla="*/ 60248 h 550841"/>
                <a:gd name="connsiteX21" fmla="*/ 318455 w 499199"/>
                <a:gd name="connsiteY21" fmla="*/ 42088 h 550841"/>
                <a:gd name="connsiteX22" fmla="*/ 334722 w 499199"/>
                <a:gd name="connsiteY22" fmla="*/ 25821 h 550841"/>
                <a:gd name="connsiteX23" fmla="*/ 336616 w 499199"/>
                <a:gd name="connsiteY23" fmla="*/ 25821 h 550841"/>
                <a:gd name="connsiteX24" fmla="*/ 352883 w 499199"/>
                <a:gd name="connsiteY24" fmla="*/ 42088 h 550841"/>
                <a:gd name="connsiteX25" fmla="*/ 352883 w 499199"/>
                <a:gd name="connsiteY25" fmla="*/ 104229 h 550841"/>
                <a:gd name="connsiteX26" fmla="*/ 336616 w 499199"/>
                <a:gd name="connsiteY26" fmla="*/ 120496 h 550841"/>
                <a:gd name="connsiteX27" fmla="*/ 334722 w 499199"/>
                <a:gd name="connsiteY27" fmla="*/ 120496 h 550841"/>
                <a:gd name="connsiteX28" fmla="*/ 318455 w 499199"/>
                <a:gd name="connsiteY28" fmla="*/ 104229 h 550841"/>
                <a:gd name="connsiteX29" fmla="*/ 146317 w 499199"/>
                <a:gd name="connsiteY29" fmla="*/ 42088 h 550841"/>
                <a:gd name="connsiteX30" fmla="*/ 162584 w 499199"/>
                <a:gd name="connsiteY30" fmla="*/ 25821 h 550841"/>
                <a:gd name="connsiteX31" fmla="*/ 164478 w 499199"/>
                <a:gd name="connsiteY31" fmla="*/ 25821 h 550841"/>
                <a:gd name="connsiteX32" fmla="*/ 180745 w 499199"/>
                <a:gd name="connsiteY32" fmla="*/ 42088 h 550841"/>
                <a:gd name="connsiteX33" fmla="*/ 180745 w 499199"/>
                <a:gd name="connsiteY33" fmla="*/ 104229 h 550841"/>
                <a:gd name="connsiteX34" fmla="*/ 164478 w 499199"/>
                <a:gd name="connsiteY34" fmla="*/ 120496 h 550841"/>
                <a:gd name="connsiteX35" fmla="*/ 162584 w 499199"/>
                <a:gd name="connsiteY35" fmla="*/ 120496 h 550841"/>
                <a:gd name="connsiteX36" fmla="*/ 146317 w 499199"/>
                <a:gd name="connsiteY36" fmla="*/ 104229 h 550841"/>
                <a:gd name="connsiteX37" fmla="*/ 69372 w 499199"/>
                <a:gd name="connsiteY37" fmla="*/ 86069 h 550841"/>
                <a:gd name="connsiteX38" fmla="*/ 120496 w 499199"/>
                <a:gd name="connsiteY38" fmla="*/ 86069 h 550841"/>
                <a:gd name="connsiteX39" fmla="*/ 120496 w 499199"/>
                <a:gd name="connsiteY39" fmla="*/ 104229 h 550841"/>
                <a:gd name="connsiteX40" fmla="*/ 162584 w 499199"/>
                <a:gd name="connsiteY40" fmla="*/ 146317 h 550841"/>
                <a:gd name="connsiteX41" fmla="*/ 164478 w 499199"/>
                <a:gd name="connsiteY41" fmla="*/ 146317 h 550841"/>
                <a:gd name="connsiteX42" fmla="*/ 206565 w 499199"/>
                <a:gd name="connsiteY42" fmla="*/ 104229 h 550841"/>
                <a:gd name="connsiteX43" fmla="*/ 206565 w 499199"/>
                <a:gd name="connsiteY43" fmla="*/ 86069 h 550841"/>
                <a:gd name="connsiteX44" fmla="*/ 292634 w 499199"/>
                <a:gd name="connsiteY44" fmla="*/ 86069 h 550841"/>
                <a:gd name="connsiteX45" fmla="*/ 292634 w 499199"/>
                <a:gd name="connsiteY45" fmla="*/ 104229 h 550841"/>
                <a:gd name="connsiteX46" fmla="*/ 334722 w 499199"/>
                <a:gd name="connsiteY46" fmla="*/ 146317 h 550841"/>
                <a:gd name="connsiteX47" fmla="*/ 336616 w 499199"/>
                <a:gd name="connsiteY47" fmla="*/ 146317 h 550841"/>
                <a:gd name="connsiteX48" fmla="*/ 378703 w 499199"/>
                <a:gd name="connsiteY48" fmla="*/ 104229 h 550841"/>
                <a:gd name="connsiteX49" fmla="*/ 378703 w 499199"/>
                <a:gd name="connsiteY49" fmla="*/ 86069 h 550841"/>
                <a:gd name="connsiteX50" fmla="*/ 424578 w 499199"/>
                <a:gd name="connsiteY50" fmla="*/ 86069 h 550841"/>
                <a:gd name="connsiteX51" fmla="*/ 473379 w 499199"/>
                <a:gd name="connsiteY51" fmla="*/ 134870 h 550841"/>
                <a:gd name="connsiteX52" fmla="*/ 473379 w 499199"/>
                <a:gd name="connsiteY52" fmla="*/ 232386 h 550841"/>
                <a:gd name="connsiteX53" fmla="*/ 25821 w 499199"/>
                <a:gd name="connsiteY53" fmla="*/ 232386 h 550841"/>
                <a:gd name="connsiteX54" fmla="*/ 25821 w 499199"/>
                <a:gd name="connsiteY54" fmla="*/ 129620 h 550841"/>
                <a:gd name="connsiteX55" fmla="*/ 69372 w 499199"/>
                <a:gd name="connsiteY55" fmla="*/ 86069 h 550841"/>
                <a:gd name="connsiteX56" fmla="*/ 427935 w 499199"/>
                <a:gd name="connsiteY56" fmla="*/ 525020 h 550841"/>
                <a:gd name="connsiteX57" fmla="*/ 74622 w 499199"/>
                <a:gd name="connsiteY57" fmla="*/ 525020 h 550841"/>
                <a:gd name="connsiteX58" fmla="*/ 25821 w 499199"/>
                <a:gd name="connsiteY58" fmla="*/ 476219 h 550841"/>
                <a:gd name="connsiteX59" fmla="*/ 25821 w 499199"/>
                <a:gd name="connsiteY59" fmla="*/ 258207 h 550841"/>
                <a:gd name="connsiteX60" fmla="*/ 473379 w 499199"/>
                <a:gd name="connsiteY60" fmla="*/ 258207 h 550841"/>
                <a:gd name="connsiteX61" fmla="*/ 473379 w 499199"/>
                <a:gd name="connsiteY61" fmla="*/ 479576 h 550841"/>
                <a:gd name="connsiteX62" fmla="*/ 427935 w 499199"/>
                <a:gd name="connsiteY62" fmla="*/ 525020 h 55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99199" h="550841">
                  <a:moveTo>
                    <a:pt x="424578" y="60248"/>
                  </a:moveTo>
                  <a:lnTo>
                    <a:pt x="378703" y="60248"/>
                  </a:lnTo>
                  <a:lnTo>
                    <a:pt x="378703" y="42088"/>
                  </a:lnTo>
                  <a:cubicBezTo>
                    <a:pt x="378703" y="18843"/>
                    <a:pt x="359860" y="0"/>
                    <a:pt x="336616" y="0"/>
                  </a:cubicBezTo>
                  <a:lnTo>
                    <a:pt x="334722" y="0"/>
                  </a:lnTo>
                  <a:cubicBezTo>
                    <a:pt x="311477" y="0"/>
                    <a:pt x="292634" y="18843"/>
                    <a:pt x="292634" y="42088"/>
                  </a:cubicBezTo>
                  <a:lnTo>
                    <a:pt x="292634" y="60248"/>
                  </a:lnTo>
                  <a:lnTo>
                    <a:pt x="206565" y="60248"/>
                  </a:lnTo>
                  <a:lnTo>
                    <a:pt x="206565" y="42088"/>
                  </a:lnTo>
                  <a:cubicBezTo>
                    <a:pt x="206565" y="18843"/>
                    <a:pt x="187722" y="0"/>
                    <a:pt x="164478" y="0"/>
                  </a:cubicBezTo>
                  <a:lnTo>
                    <a:pt x="162584" y="0"/>
                  </a:lnTo>
                  <a:cubicBezTo>
                    <a:pt x="139340" y="0"/>
                    <a:pt x="120496" y="18843"/>
                    <a:pt x="120496" y="42088"/>
                  </a:cubicBezTo>
                  <a:lnTo>
                    <a:pt x="120496" y="60248"/>
                  </a:lnTo>
                  <a:lnTo>
                    <a:pt x="69372" y="60248"/>
                  </a:lnTo>
                  <a:cubicBezTo>
                    <a:pt x="31059" y="60248"/>
                    <a:pt x="0" y="91307"/>
                    <a:pt x="0" y="129620"/>
                  </a:cubicBezTo>
                  <a:lnTo>
                    <a:pt x="0" y="476219"/>
                  </a:lnTo>
                  <a:cubicBezTo>
                    <a:pt x="47" y="517412"/>
                    <a:pt x="33429" y="550794"/>
                    <a:pt x="74622" y="550841"/>
                  </a:cubicBezTo>
                  <a:lnTo>
                    <a:pt x="427935" y="550841"/>
                  </a:lnTo>
                  <a:cubicBezTo>
                    <a:pt x="467273" y="550794"/>
                    <a:pt x="499152" y="518915"/>
                    <a:pt x="499200" y="479576"/>
                  </a:cubicBezTo>
                  <a:lnTo>
                    <a:pt x="499200" y="134870"/>
                  </a:lnTo>
                  <a:cubicBezTo>
                    <a:pt x="499152" y="93677"/>
                    <a:pt x="465771" y="60296"/>
                    <a:pt x="424578" y="60248"/>
                  </a:cubicBezTo>
                  <a:close/>
                  <a:moveTo>
                    <a:pt x="318455" y="42088"/>
                  </a:moveTo>
                  <a:cubicBezTo>
                    <a:pt x="318455" y="33104"/>
                    <a:pt x="325738" y="25821"/>
                    <a:pt x="334722" y="25821"/>
                  </a:cubicBezTo>
                  <a:lnTo>
                    <a:pt x="336616" y="25821"/>
                  </a:lnTo>
                  <a:cubicBezTo>
                    <a:pt x="345599" y="25821"/>
                    <a:pt x="352883" y="33104"/>
                    <a:pt x="352883" y="42088"/>
                  </a:cubicBezTo>
                  <a:lnTo>
                    <a:pt x="352883" y="104229"/>
                  </a:lnTo>
                  <a:cubicBezTo>
                    <a:pt x="352883" y="113213"/>
                    <a:pt x="345599" y="120496"/>
                    <a:pt x="336616" y="120496"/>
                  </a:cubicBezTo>
                  <a:lnTo>
                    <a:pt x="334722" y="120496"/>
                  </a:lnTo>
                  <a:cubicBezTo>
                    <a:pt x="325738" y="120496"/>
                    <a:pt x="318455" y="113213"/>
                    <a:pt x="318455" y="104229"/>
                  </a:cubicBezTo>
                  <a:close/>
                  <a:moveTo>
                    <a:pt x="146317" y="42088"/>
                  </a:moveTo>
                  <a:cubicBezTo>
                    <a:pt x="146317" y="33104"/>
                    <a:pt x="153600" y="25821"/>
                    <a:pt x="162584" y="25821"/>
                  </a:cubicBezTo>
                  <a:lnTo>
                    <a:pt x="164478" y="25821"/>
                  </a:lnTo>
                  <a:cubicBezTo>
                    <a:pt x="173462" y="25821"/>
                    <a:pt x="180745" y="33104"/>
                    <a:pt x="180745" y="42088"/>
                  </a:cubicBezTo>
                  <a:lnTo>
                    <a:pt x="180745" y="104229"/>
                  </a:lnTo>
                  <a:cubicBezTo>
                    <a:pt x="180745" y="113213"/>
                    <a:pt x="173462" y="120496"/>
                    <a:pt x="164478" y="120496"/>
                  </a:cubicBezTo>
                  <a:lnTo>
                    <a:pt x="162584" y="120496"/>
                  </a:lnTo>
                  <a:cubicBezTo>
                    <a:pt x="153600" y="120496"/>
                    <a:pt x="146317" y="113213"/>
                    <a:pt x="146317" y="104229"/>
                  </a:cubicBezTo>
                  <a:close/>
                  <a:moveTo>
                    <a:pt x="69372" y="86069"/>
                  </a:moveTo>
                  <a:lnTo>
                    <a:pt x="120496" y="86069"/>
                  </a:lnTo>
                  <a:lnTo>
                    <a:pt x="120496" y="104229"/>
                  </a:lnTo>
                  <a:cubicBezTo>
                    <a:pt x="120496" y="127474"/>
                    <a:pt x="139340" y="146317"/>
                    <a:pt x="162584" y="146317"/>
                  </a:cubicBezTo>
                  <a:lnTo>
                    <a:pt x="164478" y="146317"/>
                  </a:lnTo>
                  <a:cubicBezTo>
                    <a:pt x="187722" y="146317"/>
                    <a:pt x="206565" y="127474"/>
                    <a:pt x="206565" y="104229"/>
                  </a:cubicBezTo>
                  <a:lnTo>
                    <a:pt x="206565" y="86069"/>
                  </a:lnTo>
                  <a:lnTo>
                    <a:pt x="292634" y="86069"/>
                  </a:lnTo>
                  <a:lnTo>
                    <a:pt x="292634" y="104229"/>
                  </a:lnTo>
                  <a:cubicBezTo>
                    <a:pt x="292634" y="127474"/>
                    <a:pt x="311477" y="146317"/>
                    <a:pt x="334722" y="146317"/>
                  </a:cubicBezTo>
                  <a:lnTo>
                    <a:pt x="336616" y="146317"/>
                  </a:lnTo>
                  <a:cubicBezTo>
                    <a:pt x="359860" y="146317"/>
                    <a:pt x="378703" y="127474"/>
                    <a:pt x="378703" y="104229"/>
                  </a:cubicBezTo>
                  <a:lnTo>
                    <a:pt x="378703" y="86069"/>
                  </a:lnTo>
                  <a:lnTo>
                    <a:pt x="424578" y="86069"/>
                  </a:lnTo>
                  <a:cubicBezTo>
                    <a:pt x="451530" y="86069"/>
                    <a:pt x="473379" y="107918"/>
                    <a:pt x="473379" y="134870"/>
                  </a:cubicBezTo>
                  <a:lnTo>
                    <a:pt x="473379" y="232386"/>
                  </a:lnTo>
                  <a:lnTo>
                    <a:pt x="25821" y="232386"/>
                  </a:lnTo>
                  <a:lnTo>
                    <a:pt x="25821" y="129620"/>
                  </a:lnTo>
                  <a:cubicBezTo>
                    <a:pt x="25821" y="105567"/>
                    <a:pt x="45319" y="86069"/>
                    <a:pt x="69372" y="86069"/>
                  </a:cubicBezTo>
                  <a:close/>
                  <a:moveTo>
                    <a:pt x="427935" y="525020"/>
                  </a:moveTo>
                  <a:lnTo>
                    <a:pt x="74622" y="525020"/>
                  </a:lnTo>
                  <a:cubicBezTo>
                    <a:pt x="47670" y="525020"/>
                    <a:pt x="25821" y="503172"/>
                    <a:pt x="25821" y="476219"/>
                  </a:cubicBezTo>
                  <a:lnTo>
                    <a:pt x="25821" y="258207"/>
                  </a:lnTo>
                  <a:lnTo>
                    <a:pt x="473379" y="258207"/>
                  </a:lnTo>
                  <a:lnTo>
                    <a:pt x="473379" y="479576"/>
                  </a:lnTo>
                  <a:cubicBezTo>
                    <a:pt x="473379" y="504675"/>
                    <a:pt x="453033" y="525020"/>
                    <a:pt x="427935" y="5250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C5164D7F-F4CD-2005-AAD5-3E2D46ED9BC5}"/>
                </a:ext>
              </a:extLst>
            </p:cNvPr>
            <p:cNvSpPr/>
            <p:nvPr/>
          </p:nvSpPr>
          <p:spPr>
            <a:xfrm>
              <a:off x="2977851" y="4956928"/>
              <a:ext cx="77462" cy="86068"/>
            </a:xfrm>
            <a:custGeom>
              <a:avLst/>
              <a:gdLst>
                <a:gd name="connsiteX0" fmla="*/ 64552 w 77462"/>
                <a:gd name="connsiteY0" fmla="*/ 0 h 86068"/>
                <a:gd name="connsiteX1" fmla="*/ 12910 w 77462"/>
                <a:gd name="connsiteY1" fmla="*/ 0 h 86068"/>
                <a:gd name="connsiteX2" fmla="*/ 0 w 77462"/>
                <a:gd name="connsiteY2" fmla="*/ 12910 h 86068"/>
                <a:gd name="connsiteX3" fmla="*/ 0 w 77462"/>
                <a:gd name="connsiteY3" fmla="*/ 73159 h 86068"/>
                <a:gd name="connsiteX4" fmla="*/ 12910 w 77462"/>
                <a:gd name="connsiteY4" fmla="*/ 86069 h 86068"/>
                <a:gd name="connsiteX5" fmla="*/ 64552 w 77462"/>
                <a:gd name="connsiteY5" fmla="*/ 86069 h 86068"/>
                <a:gd name="connsiteX6" fmla="*/ 77462 w 77462"/>
                <a:gd name="connsiteY6" fmla="*/ 73159 h 86068"/>
                <a:gd name="connsiteX7" fmla="*/ 77462 w 77462"/>
                <a:gd name="connsiteY7" fmla="*/ 12910 h 86068"/>
                <a:gd name="connsiteX8" fmla="*/ 64552 w 77462"/>
                <a:gd name="connsiteY8" fmla="*/ 0 h 86068"/>
                <a:gd name="connsiteX9" fmla="*/ 51641 w 77462"/>
                <a:gd name="connsiteY9" fmla="*/ 60248 h 86068"/>
                <a:gd name="connsiteX10" fmla="*/ 25821 w 77462"/>
                <a:gd name="connsiteY10" fmla="*/ 60248 h 86068"/>
                <a:gd name="connsiteX11" fmla="*/ 25821 w 77462"/>
                <a:gd name="connsiteY11" fmla="*/ 25821 h 86068"/>
                <a:gd name="connsiteX12" fmla="*/ 51641 w 77462"/>
                <a:gd name="connsiteY12" fmla="*/ 25821 h 8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462" h="86068">
                  <a:moveTo>
                    <a:pt x="64552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lnTo>
                    <a:pt x="0" y="73159"/>
                  </a:lnTo>
                  <a:cubicBezTo>
                    <a:pt x="0" y="80289"/>
                    <a:pt x="5780" y="86069"/>
                    <a:pt x="12910" y="86069"/>
                  </a:cubicBezTo>
                  <a:lnTo>
                    <a:pt x="64552" y="86069"/>
                  </a:lnTo>
                  <a:cubicBezTo>
                    <a:pt x="71682" y="86069"/>
                    <a:pt x="77462" y="80289"/>
                    <a:pt x="77462" y="73159"/>
                  </a:cubicBezTo>
                  <a:lnTo>
                    <a:pt x="77462" y="12910"/>
                  </a:lnTo>
                  <a:cubicBezTo>
                    <a:pt x="77462" y="5780"/>
                    <a:pt x="71682" y="0"/>
                    <a:pt x="64552" y="0"/>
                  </a:cubicBezTo>
                  <a:close/>
                  <a:moveTo>
                    <a:pt x="51641" y="60248"/>
                  </a:moveTo>
                  <a:lnTo>
                    <a:pt x="25821" y="60248"/>
                  </a:lnTo>
                  <a:lnTo>
                    <a:pt x="25821" y="25821"/>
                  </a:lnTo>
                  <a:lnTo>
                    <a:pt x="51641" y="2582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F2D6C00-F8AD-012D-3B61-5817905975E9}"/>
                </a:ext>
              </a:extLst>
            </p:cNvPr>
            <p:cNvSpPr/>
            <p:nvPr/>
          </p:nvSpPr>
          <p:spPr>
            <a:xfrm>
              <a:off x="3089741" y="4956928"/>
              <a:ext cx="86068" cy="86068"/>
            </a:xfrm>
            <a:custGeom>
              <a:avLst/>
              <a:gdLst>
                <a:gd name="connsiteX0" fmla="*/ 73159 w 86068"/>
                <a:gd name="connsiteY0" fmla="*/ 0 h 86068"/>
                <a:gd name="connsiteX1" fmla="*/ 12910 w 86068"/>
                <a:gd name="connsiteY1" fmla="*/ 0 h 86068"/>
                <a:gd name="connsiteX2" fmla="*/ 0 w 86068"/>
                <a:gd name="connsiteY2" fmla="*/ 12910 h 86068"/>
                <a:gd name="connsiteX3" fmla="*/ 0 w 86068"/>
                <a:gd name="connsiteY3" fmla="*/ 73159 h 86068"/>
                <a:gd name="connsiteX4" fmla="*/ 12910 w 86068"/>
                <a:gd name="connsiteY4" fmla="*/ 86069 h 86068"/>
                <a:gd name="connsiteX5" fmla="*/ 73159 w 86068"/>
                <a:gd name="connsiteY5" fmla="*/ 86069 h 86068"/>
                <a:gd name="connsiteX6" fmla="*/ 86069 w 86068"/>
                <a:gd name="connsiteY6" fmla="*/ 73159 h 86068"/>
                <a:gd name="connsiteX7" fmla="*/ 86069 w 86068"/>
                <a:gd name="connsiteY7" fmla="*/ 12910 h 86068"/>
                <a:gd name="connsiteX8" fmla="*/ 73159 w 86068"/>
                <a:gd name="connsiteY8" fmla="*/ 0 h 86068"/>
                <a:gd name="connsiteX9" fmla="*/ 60248 w 86068"/>
                <a:gd name="connsiteY9" fmla="*/ 60248 h 86068"/>
                <a:gd name="connsiteX10" fmla="*/ 25821 w 86068"/>
                <a:gd name="connsiteY10" fmla="*/ 60248 h 86068"/>
                <a:gd name="connsiteX11" fmla="*/ 25821 w 86068"/>
                <a:gd name="connsiteY11" fmla="*/ 25821 h 86068"/>
                <a:gd name="connsiteX12" fmla="*/ 60248 w 86068"/>
                <a:gd name="connsiteY12" fmla="*/ 25821 h 8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068" h="86068">
                  <a:moveTo>
                    <a:pt x="73159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lnTo>
                    <a:pt x="0" y="73159"/>
                  </a:lnTo>
                  <a:cubicBezTo>
                    <a:pt x="0" y="80289"/>
                    <a:pt x="5780" y="86069"/>
                    <a:pt x="12910" y="86069"/>
                  </a:cubicBezTo>
                  <a:lnTo>
                    <a:pt x="73159" y="86069"/>
                  </a:lnTo>
                  <a:cubicBezTo>
                    <a:pt x="80289" y="86069"/>
                    <a:pt x="86069" y="80289"/>
                    <a:pt x="86069" y="73159"/>
                  </a:cubicBezTo>
                  <a:lnTo>
                    <a:pt x="86069" y="12910"/>
                  </a:lnTo>
                  <a:cubicBezTo>
                    <a:pt x="86069" y="5780"/>
                    <a:pt x="80289" y="0"/>
                    <a:pt x="73159" y="0"/>
                  </a:cubicBezTo>
                  <a:close/>
                  <a:moveTo>
                    <a:pt x="60248" y="60248"/>
                  </a:moveTo>
                  <a:lnTo>
                    <a:pt x="25821" y="60248"/>
                  </a:lnTo>
                  <a:lnTo>
                    <a:pt x="25821" y="25821"/>
                  </a:lnTo>
                  <a:lnTo>
                    <a:pt x="60248" y="2582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1319D56-F841-FD6B-A042-2F1EB9198C26}"/>
                </a:ext>
              </a:extLst>
            </p:cNvPr>
            <p:cNvSpPr/>
            <p:nvPr/>
          </p:nvSpPr>
          <p:spPr>
            <a:xfrm>
              <a:off x="3210237" y="4956928"/>
              <a:ext cx="77462" cy="86068"/>
            </a:xfrm>
            <a:custGeom>
              <a:avLst/>
              <a:gdLst>
                <a:gd name="connsiteX0" fmla="*/ 64552 w 77462"/>
                <a:gd name="connsiteY0" fmla="*/ 0 h 86068"/>
                <a:gd name="connsiteX1" fmla="*/ 12910 w 77462"/>
                <a:gd name="connsiteY1" fmla="*/ 0 h 86068"/>
                <a:gd name="connsiteX2" fmla="*/ 0 w 77462"/>
                <a:gd name="connsiteY2" fmla="*/ 12910 h 86068"/>
                <a:gd name="connsiteX3" fmla="*/ 0 w 77462"/>
                <a:gd name="connsiteY3" fmla="*/ 73159 h 86068"/>
                <a:gd name="connsiteX4" fmla="*/ 12910 w 77462"/>
                <a:gd name="connsiteY4" fmla="*/ 86069 h 86068"/>
                <a:gd name="connsiteX5" fmla="*/ 64552 w 77462"/>
                <a:gd name="connsiteY5" fmla="*/ 86069 h 86068"/>
                <a:gd name="connsiteX6" fmla="*/ 77462 w 77462"/>
                <a:gd name="connsiteY6" fmla="*/ 73159 h 86068"/>
                <a:gd name="connsiteX7" fmla="*/ 77462 w 77462"/>
                <a:gd name="connsiteY7" fmla="*/ 12910 h 86068"/>
                <a:gd name="connsiteX8" fmla="*/ 64552 w 77462"/>
                <a:gd name="connsiteY8" fmla="*/ 0 h 86068"/>
                <a:gd name="connsiteX9" fmla="*/ 51641 w 77462"/>
                <a:gd name="connsiteY9" fmla="*/ 60248 h 86068"/>
                <a:gd name="connsiteX10" fmla="*/ 25821 w 77462"/>
                <a:gd name="connsiteY10" fmla="*/ 60248 h 86068"/>
                <a:gd name="connsiteX11" fmla="*/ 25821 w 77462"/>
                <a:gd name="connsiteY11" fmla="*/ 25821 h 86068"/>
                <a:gd name="connsiteX12" fmla="*/ 51641 w 77462"/>
                <a:gd name="connsiteY12" fmla="*/ 25821 h 8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462" h="86068">
                  <a:moveTo>
                    <a:pt x="64552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lnTo>
                    <a:pt x="0" y="73159"/>
                  </a:lnTo>
                  <a:cubicBezTo>
                    <a:pt x="0" y="80289"/>
                    <a:pt x="5780" y="86069"/>
                    <a:pt x="12910" y="86069"/>
                  </a:cubicBezTo>
                  <a:lnTo>
                    <a:pt x="64552" y="86069"/>
                  </a:lnTo>
                  <a:cubicBezTo>
                    <a:pt x="71682" y="86069"/>
                    <a:pt x="77462" y="80289"/>
                    <a:pt x="77462" y="73159"/>
                  </a:cubicBezTo>
                  <a:lnTo>
                    <a:pt x="77462" y="12910"/>
                  </a:lnTo>
                  <a:cubicBezTo>
                    <a:pt x="77462" y="5780"/>
                    <a:pt x="71682" y="0"/>
                    <a:pt x="64552" y="0"/>
                  </a:cubicBezTo>
                  <a:close/>
                  <a:moveTo>
                    <a:pt x="51641" y="60248"/>
                  </a:moveTo>
                  <a:lnTo>
                    <a:pt x="25821" y="60248"/>
                  </a:lnTo>
                  <a:lnTo>
                    <a:pt x="25821" y="25821"/>
                  </a:lnTo>
                  <a:lnTo>
                    <a:pt x="51641" y="2582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D2763D25-3897-8792-AF1D-14D6313F1012}"/>
                </a:ext>
              </a:extLst>
            </p:cNvPr>
            <p:cNvSpPr/>
            <p:nvPr/>
          </p:nvSpPr>
          <p:spPr>
            <a:xfrm>
              <a:off x="2977851" y="5068817"/>
              <a:ext cx="77462" cy="86068"/>
            </a:xfrm>
            <a:custGeom>
              <a:avLst/>
              <a:gdLst>
                <a:gd name="connsiteX0" fmla="*/ 64552 w 77462"/>
                <a:gd name="connsiteY0" fmla="*/ 0 h 86068"/>
                <a:gd name="connsiteX1" fmla="*/ 12910 w 77462"/>
                <a:gd name="connsiteY1" fmla="*/ 0 h 86068"/>
                <a:gd name="connsiteX2" fmla="*/ 0 w 77462"/>
                <a:gd name="connsiteY2" fmla="*/ 12910 h 86068"/>
                <a:gd name="connsiteX3" fmla="*/ 0 w 77462"/>
                <a:gd name="connsiteY3" fmla="*/ 73159 h 86068"/>
                <a:gd name="connsiteX4" fmla="*/ 12910 w 77462"/>
                <a:gd name="connsiteY4" fmla="*/ 86069 h 86068"/>
                <a:gd name="connsiteX5" fmla="*/ 64552 w 77462"/>
                <a:gd name="connsiteY5" fmla="*/ 86069 h 86068"/>
                <a:gd name="connsiteX6" fmla="*/ 77462 w 77462"/>
                <a:gd name="connsiteY6" fmla="*/ 73159 h 86068"/>
                <a:gd name="connsiteX7" fmla="*/ 77462 w 77462"/>
                <a:gd name="connsiteY7" fmla="*/ 12910 h 86068"/>
                <a:gd name="connsiteX8" fmla="*/ 64552 w 77462"/>
                <a:gd name="connsiteY8" fmla="*/ 0 h 86068"/>
                <a:gd name="connsiteX9" fmla="*/ 51641 w 77462"/>
                <a:gd name="connsiteY9" fmla="*/ 60248 h 86068"/>
                <a:gd name="connsiteX10" fmla="*/ 25821 w 77462"/>
                <a:gd name="connsiteY10" fmla="*/ 60248 h 86068"/>
                <a:gd name="connsiteX11" fmla="*/ 25821 w 77462"/>
                <a:gd name="connsiteY11" fmla="*/ 25821 h 86068"/>
                <a:gd name="connsiteX12" fmla="*/ 51641 w 77462"/>
                <a:gd name="connsiteY12" fmla="*/ 25821 h 8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462" h="86068">
                  <a:moveTo>
                    <a:pt x="64552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lnTo>
                    <a:pt x="0" y="73159"/>
                  </a:lnTo>
                  <a:cubicBezTo>
                    <a:pt x="0" y="80289"/>
                    <a:pt x="5780" y="86069"/>
                    <a:pt x="12910" y="86069"/>
                  </a:cubicBezTo>
                  <a:lnTo>
                    <a:pt x="64552" y="86069"/>
                  </a:lnTo>
                  <a:cubicBezTo>
                    <a:pt x="71682" y="86069"/>
                    <a:pt x="77462" y="80289"/>
                    <a:pt x="77462" y="73159"/>
                  </a:cubicBezTo>
                  <a:lnTo>
                    <a:pt x="77462" y="12910"/>
                  </a:lnTo>
                  <a:cubicBezTo>
                    <a:pt x="77462" y="5780"/>
                    <a:pt x="71682" y="0"/>
                    <a:pt x="64552" y="0"/>
                  </a:cubicBezTo>
                  <a:close/>
                  <a:moveTo>
                    <a:pt x="51641" y="60248"/>
                  </a:moveTo>
                  <a:lnTo>
                    <a:pt x="25821" y="60248"/>
                  </a:lnTo>
                  <a:lnTo>
                    <a:pt x="25821" y="25821"/>
                  </a:lnTo>
                  <a:lnTo>
                    <a:pt x="51641" y="2582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5D5AC67-7516-C4F3-64AA-D1D909CF4343}"/>
                </a:ext>
              </a:extLst>
            </p:cNvPr>
            <p:cNvSpPr/>
            <p:nvPr/>
          </p:nvSpPr>
          <p:spPr>
            <a:xfrm>
              <a:off x="3089741" y="5068817"/>
              <a:ext cx="86068" cy="86068"/>
            </a:xfrm>
            <a:custGeom>
              <a:avLst/>
              <a:gdLst>
                <a:gd name="connsiteX0" fmla="*/ 73159 w 86068"/>
                <a:gd name="connsiteY0" fmla="*/ 0 h 86068"/>
                <a:gd name="connsiteX1" fmla="*/ 12910 w 86068"/>
                <a:gd name="connsiteY1" fmla="*/ 0 h 86068"/>
                <a:gd name="connsiteX2" fmla="*/ 0 w 86068"/>
                <a:gd name="connsiteY2" fmla="*/ 12910 h 86068"/>
                <a:gd name="connsiteX3" fmla="*/ 0 w 86068"/>
                <a:gd name="connsiteY3" fmla="*/ 73159 h 86068"/>
                <a:gd name="connsiteX4" fmla="*/ 12910 w 86068"/>
                <a:gd name="connsiteY4" fmla="*/ 86069 h 86068"/>
                <a:gd name="connsiteX5" fmla="*/ 73159 w 86068"/>
                <a:gd name="connsiteY5" fmla="*/ 86069 h 86068"/>
                <a:gd name="connsiteX6" fmla="*/ 86069 w 86068"/>
                <a:gd name="connsiteY6" fmla="*/ 73159 h 86068"/>
                <a:gd name="connsiteX7" fmla="*/ 86069 w 86068"/>
                <a:gd name="connsiteY7" fmla="*/ 12910 h 86068"/>
                <a:gd name="connsiteX8" fmla="*/ 73159 w 86068"/>
                <a:gd name="connsiteY8" fmla="*/ 0 h 86068"/>
                <a:gd name="connsiteX9" fmla="*/ 60248 w 86068"/>
                <a:gd name="connsiteY9" fmla="*/ 60248 h 86068"/>
                <a:gd name="connsiteX10" fmla="*/ 25821 w 86068"/>
                <a:gd name="connsiteY10" fmla="*/ 60248 h 86068"/>
                <a:gd name="connsiteX11" fmla="*/ 25821 w 86068"/>
                <a:gd name="connsiteY11" fmla="*/ 25821 h 86068"/>
                <a:gd name="connsiteX12" fmla="*/ 60248 w 86068"/>
                <a:gd name="connsiteY12" fmla="*/ 25821 h 8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068" h="86068">
                  <a:moveTo>
                    <a:pt x="73159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lnTo>
                    <a:pt x="0" y="73159"/>
                  </a:lnTo>
                  <a:cubicBezTo>
                    <a:pt x="0" y="80289"/>
                    <a:pt x="5780" y="86069"/>
                    <a:pt x="12910" y="86069"/>
                  </a:cubicBezTo>
                  <a:lnTo>
                    <a:pt x="73159" y="86069"/>
                  </a:lnTo>
                  <a:cubicBezTo>
                    <a:pt x="80289" y="86069"/>
                    <a:pt x="86069" y="80289"/>
                    <a:pt x="86069" y="73159"/>
                  </a:cubicBezTo>
                  <a:lnTo>
                    <a:pt x="86069" y="12910"/>
                  </a:lnTo>
                  <a:cubicBezTo>
                    <a:pt x="86069" y="5780"/>
                    <a:pt x="80289" y="0"/>
                    <a:pt x="73159" y="0"/>
                  </a:cubicBezTo>
                  <a:close/>
                  <a:moveTo>
                    <a:pt x="60248" y="60248"/>
                  </a:moveTo>
                  <a:lnTo>
                    <a:pt x="25821" y="60248"/>
                  </a:lnTo>
                  <a:lnTo>
                    <a:pt x="25821" y="25821"/>
                  </a:lnTo>
                  <a:lnTo>
                    <a:pt x="60248" y="2582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6DA8A0DE-CEB8-85CA-1A6A-C053BF76E992}"/>
                </a:ext>
              </a:extLst>
            </p:cNvPr>
            <p:cNvSpPr/>
            <p:nvPr/>
          </p:nvSpPr>
          <p:spPr>
            <a:xfrm>
              <a:off x="3210237" y="5068817"/>
              <a:ext cx="77462" cy="86068"/>
            </a:xfrm>
            <a:custGeom>
              <a:avLst/>
              <a:gdLst>
                <a:gd name="connsiteX0" fmla="*/ 64552 w 77462"/>
                <a:gd name="connsiteY0" fmla="*/ 0 h 86068"/>
                <a:gd name="connsiteX1" fmla="*/ 12910 w 77462"/>
                <a:gd name="connsiteY1" fmla="*/ 0 h 86068"/>
                <a:gd name="connsiteX2" fmla="*/ 0 w 77462"/>
                <a:gd name="connsiteY2" fmla="*/ 12910 h 86068"/>
                <a:gd name="connsiteX3" fmla="*/ 0 w 77462"/>
                <a:gd name="connsiteY3" fmla="*/ 73159 h 86068"/>
                <a:gd name="connsiteX4" fmla="*/ 12910 w 77462"/>
                <a:gd name="connsiteY4" fmla="*/ 86069 h 86068"/>
                <a:gd name="connsiteX5" fmla="*/ 64552 w 77462"/>
                <a:gd name="connsiteY5" fmla="*/ 86069 h 86068"/>
                <a:gd name="connsiteX6" fmla="*/ 77462 w 77462"/>
                <a:gd name="connsiteY6" fmla="*/ 73159 h 86068"/>
                <a:gd name="connsiteX7" fmla="*/ 77462 w 77462"/>
                <a:gd name="connsiteY7" fmla="*/ 12910 h 86068"/>
                <a:gd name="connsiteX8" fmla="*/ 64552 w 77462"/>
                <a:gd name="connsiteY8" fmla="*/ 0 h 86068"/>
                <a:gd name="connsiteX9" fmla="*/ 51641 w 77462"/>
                <a:gd name="connsiteY9" fmla="*/ 60248 h 86068"/>
                <a:gd name="connsiteX10" fmla="*/ 25821 w 77462"/>
                <a:gd name="connsiteY10" fmla="*/ 60248 h 86068"/>
                <a:gd name="connsiteX11" fmla="*/ 25821 w 77462"/>
                <a:gd name="connsiteY11" fmla="*/ 25821 h 86068"/>
                <a:gd name="connsiteX12" fmla="*/ 51641 w 77462"/>
                <a:gd name="connsiteY12" fmla="*/ 25821 h 8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462" h="86068">
                  <a:moveTo>
                    <a:pt x="64552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lnTo>
                    <a:pt x="0" y="73159"/>
                  </a:lnTo>
                  <a:cubicBezTo>
                    <a:pt x="0" y="80289"/>
                    <a:pt x="5780" y="86069"/>
                    <a:pt x="12910" y="86069"/>
                  </a:cubicBezTo>
                  <a:lnTo>
                    <a:pt x="64552" y="86069"/>
                  </a:lnTo>
                  <a:cubicBezTo>
                    <a:pt x="71682" y="86069"/>
                    <a:pt x="77462" y="80289"/>
                    <a:pt x="77462" y="73159"/>
                  </a:cubicBezTo>
                  <a:lnTo>
                    <a:pt x="77462" y="12910"/>
                  </a:lnTo>
                  <a:cubicBezTo>
                    <a:pt x="77462" y="5780"/>
                    <a:pt x="71682" y="0"/>
                    <a:pt x="64552" y="0"/>
                  </a:cubicBezTo>
                  <a:close/>
                  <a:moveTo>
                    <a:pt x="51641" y="60248"/>
                  </a:moveTo>
                  <a:lnTo>
                    <a:pt x="25821" y="60248"/>
                  </a:lnTo>
                  <a:lnTo>
                    <a:pt x="25821" y="25821"/>
                  </a:lnTo>
                  <a:lnTo>
                    <a:pt x="51641" y="2582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CE2B686E-A70A-0B2B-66C4-B998A46BC8A4}"/>
              </a:ext>
            </a:extLst>
          </p:cNvPr>
          <p:cNvGrpSpPr/>
          <p:nvPr/>
        </p:nvGrpSpPr>
        <p:grpSpPr>
          <a:xfrm>
            <a:off x="4053713" y="4664293"/>
            <a:ext cx="421801" cy="550850"/>
            <a:chOff x="4053713" y="4664293"/>
            <a:chExt cx="421801" cy="550850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DE154A0-5B08-E6A2-D956-F68C7FEA5803}"/>
                </a:ext>
              </a:extLst>
            </p:cNvPr>
            <p:cNvSpPr/>
            <p:nvPr/>
          </p:nvSpPr>
          <p:spPr>
            <a:xfrm>
              <a:off x="4053713" y="4664293"/>
              <a:ext cx="421801" cy="550850"/>
            </a:xfrm>
            <a:custGeom>
              <a:avLst/>
              <a:gdLst>
                <a:gd name="connsiteX0" fmla="*/ 418209 w 421801"/>
                <a:gd name="connsiteY0" fmla="*/ 93643 h 550850"/>
                <a:gd name="connsiteX1" fmla="*/ 334120 w 421801"/>
                <a:gd name="connsiteY1" fmla="*/ 4045 h 550850"/>
                <a:gd name="connsiteX2" fmla="*/ 324738 w 421801"/>
                <a:gd name="connsiteY2" fmla="*/ 0 h 550850"/>
                <a:gd name="connsiteX3" fmla="*/ 62486 w 421801"/>
                <a:gd name="connsiteY3" fmla="*/ 0 h 550850"/>
                <a:gd name="connsiteX4" fmla="*/ 0 w 421801"/>
                <a:gd name="connsiteY4" fmla="*/ 58785 h 550850"/>
                <a:gd name="connsiteX5" fmla="*/ 0 w 421801"/>
                <a:gd name="connsiteY5" fmla="*/ 495843 h 550850"/>
                <a:gd name="connsiteX6" fmla="*/ 62486 w 421801"/>
                <a:gd name="connsiteY6" fmla="*/ 550841 h 550850"/>
                <a:gd name="connsiteX7" fmla="*/ 368375 w 421801"/>
                <a:gd name="connsiteY7" fmla="*/ 550841 h 550850"/>
                <a:gd name="connsiteX8" fmla="*/ 421792 w 421801"/>
                <a:gd name="connsiteY8" fmla="*/ 499446 h 550850"/>
                <a:gd name="connsiteX9" fmla="*/ 421738 w 421801"/>
                <a:gd name="connsiteY9" fmla="*/ 495843 h 550850"/>
                <a:gd name="connsiteX10" fmla="*/ 421738 w 421801"/>
                <a:gd name="connsiteY10" fmla="*/ 102508 h 550850"/>
                <a:gd name="connsiteX11" fmla="*/ 418209 w 421801"/>
                <a:gd name="connsiteY11" fmla="*/ 93643 h 550850"/>
                <a:gd name="connsiteX12" fmla="*/ 335669 w 421801"/>
                <a:gd name="connsiteY12" fmla="*/ 43034 h 550850"/>
                <a:gd name="connsiteX13" fmla="*/ 375691 w 421801"/>
                <a:gd name="connsiteY13" fmla="*/ 86069 h 550850"/>
                <a:gd name="connsiteX14" fmla="*/ 362436 w 421801"/>
                <a:gd name="connsiteY14" fmla="*/ 86069 h 550850"/>
                <a:gd name="connsiteX15" fmla="*/ 335669 w 421801"/>
                <a:gd name="connsiteY15" fmla="*/ 59301 h 550850"/>
                <a:gd name="connsiteX16" fmla="*/ 368375 w 421801"/>
                <a:gd name="connsiteY16" fmla="*/ 525020 h 550850"/>
                <a:gd name="connsiteX17" fmla="*/ 62486 w 421801"/>
                <a:gd name="connsiteY17" fmla="*/ 525020 h 550850"/>
                <a:gd name="connsiteX18" fmla="*/ 25821 w 421801"/>
                <a:gd name="connsiteY18" fmla="*/ 495843 h 550850"/>
                <a:gd name="connsiteX19" fmla="*/ 25821 w 421801"/>
                <a:gd name="connsiteY19" fmla="*/ 58785 h 550850"/>
                <a:gd name="connsiteX20" fmla="*/ 62486 w 421801"/>
                <a:gd name="connsiteY20" fmla="*/ 25821 h 550850"/>
                <a:gd name="connsiteX21" fmla="*/ 309848 w 421801"/>
                <a:gd name="connsiteY21" fmla="*/ 25821 h 550850"/>
                <a:gd name="connsiteX22" fmla="*/ 309848 w 421801"/>
                <a:gd name="connsiteY22" fmla="*/ 59301 h 550850"/>
                <a:gd name="connsiteX23" fmla="*/ 362436 w 421801"/>
                <a:gd name="connsiteY23" fmla="*/ 111890 h 550850"/>
                <a:gd name="connsiteX24" fmla="*/ 395917 w 421801"/>
                <a:gd name="connsiteY24" fmla="*/ 111890 h 550850"/>
                <a:gd name="connsiteX25" fmla="*/ 395917 w 421801"/>
                <a:gd name="connsiteY25" fmla="*/ 495843 h 550850"/>
                <a:gd name="connsiteX26" fmla="*/ 371501 w 421801"/>
                <a:gd name="connsiteY26" fmla="*/ 524930 h 550850"/>
                <a:gd name="connsiteX27" fmla="*/ 368375 w 421801"/>
                <a:gd name="connsiteY27" fmla="*/ 525020 h 55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1801" h="550850">
                  <a:moveTo>
                    <a:pt x="418209" y="93643"/>
                  </a:moveTo>
                  <a:lnTo>
                    <a:pt x="334120" y="4045"/>
                  </a:lnTo>
                  <a:cubicBezTo>
                    <a:pt x="331681" y="1464"/>
                    <a:pt x="328288" y="1"/>
                    <a:pt x="324738" y="0"/>
                  </a:cubicBezTo>
                  <a:lnTo>
                    <a:pt x="62486" y="0"/>
                  </a:lnTo>
                  <a:cubicBezTo>
                    <a:pt x="30382" y="0"/>
                    <a:pt x="0" y="28575"/>
                    <a:pt x="0" y="58785"/>
                  </a:cubicBezTo>
                  <a:lnTo>
                    <a:pt x="0" y="495843"/>
                  </a:lnTo>
                  <a:cubicBezTo>
                    <a:pt x="0" y="528291"/>
                    <a:pt x="32964" y="550841"/>
                    <a:pt x="62486" y="550841"/>
                  </a:cubicBezTo>
                  <a:lnTo>
                    <a:pt x="368375" y="550841"/>
                  </a:lnTo>
                  <a:cubicBezTo>
                    <a:pt x="397318" y="551400"/>
                    <a:pt x="421234" y="528389"/>
                    <a:pt x="421792" y="499446"/>
                  </a:cubicBezTo>
                  <a:cubicBezTo>
                    <a:pt x="421815" y="498244"/>
                    <a:pt x="421797" y="497043"/>
                    <a:pt x="421738" y="495843"/>
                  </a:cubicBezTo>
                  <a:lnTo>
                    <a:pt x="421738" y="102508"/>
                  </a:lnTo>
                  <a:cubicBezTo>
                    <a:pt x="421737" y="99211"/>
                    <a:pt x="420474" y="96039"/>
                    <a:pt x="418209" y="93643"/>
                  </a:cubicBezTo>
                  <a:close/>
                  <a:moveTo>
                    <a:pt x="335669" y="43034"/>
                  </a:moveTo>
                  <a:lnTo>
                    <a:pt x="375691" y="86069"/>
                  </a:lnTo>
                  <a:lnTo>
                    <a:pt x="362436" y="86069"/>
                  </a:lnTo>
                  <a:cubicBezTo>
                    <a:pt x="347673" y="86022"/>
                    <a:pt x="335716" y="74065"/>
                    <a:pt x="335669" y="59301"/>
                  </a:cubicBezTo>
                  <a:close/>
                  <a:moveTo>
                    <a:pt x="368375" y="525020"/>
                  </a:moveTo>
                  <a:lnTo>
                    <a:pt x="62486" y="525020"/>
                  </a:lnTo>
                  <a:cubicBezTo>
                    <a:pt x="45272" y="525020"/>
                    <a:pt x="25821" y="512282"/>
                    <a:pt x="25821" y="495843"/>
                  </a:cubicBezTo>
                  <a:lnTo>
                    <a:pt x="25821" y="58785"/>
                  </a:lnTo>
                  <a:cubicBezTo>
                    <a:pt x="25821" y="43034"/>
                    <a:pt x="44670" y="25821"/>
                    <a:pt x="62486" y="25821"/>
                  </a:cubicBezTo>
                  <a:lnTo>
                    <a:pt x="309848" y="25821"/>
                  </a:lnTo>
                  <a:lnTo>
                    <a:pt x="309848" y="59301"/>
                  </a:lnTo>
                  <a:cubicBezTo>
                    <a:pt x="309895" y="88326"/>
                    <a:pt x="333412" y="111842"/>
                    <a:pt x="362436" y="111890"/>
                  </a:cubicBezTo>
                  <a:lnTo>
                    <a:pt x="395917" y="111890"/>
                  </a:lnTo>
                  <a:lnTo>
                    <a:pt x="395917" y="495843"/>
                  </a:lnTo>
                  <a:cubicBezTo>
                    <a:pt x="397207" y="510618"/>
                    <a:pt x="386276" y="523641"/>
                    <a:pt x="371501" y="524930"/>
                  </a:cubicBezTo>
                  <a:cubicBezTo>
                    <a:pt x="370461" y="525021"/>
                    <a:pt x="369418" y="525051"/>
                    <a:pt x="368375" y="5250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473EA75F-CEF7-5B83-C1AB-F770994C4530}"/>
                </a:ext>
              </a:extLst>
            </p:cNvPr>
            <p:cNvSpPr/>
            <p:nvPr/>
          </p:nvSpPr>
          <p:spPr>
            <a:xfrm>
              <a:off x="4148389" y="4750362"/>
              <a:ext cx="68855" cy="25820"/>
            </a:xfrm>
            <a:custGeom>
              <a:avLst/>
              <a:gdLst>
                <a:gd name="connsiteX0" fmla="*/ 12910 w 68855"/>
                <a:gd name="connsiteY0" fmla="*/ 25821 h 25820"/>
                <a:gd name="connsiteX1" fmla="*/ 55945 w 68855"/>
                <a:gd name="connsiteY1" fmla="*/ 25821 h 25820"/>
                <a:gd name="connsiteX2" fmla="*/ 68855 w 68855"/>
                <a:gd name="connsiteY2" fmla="*/ 12910 h 25820"/>
                <a:gd name="connsiteX3" fmla="*/ 55945 w 68855"/>
                <a:gd name="connsiteY3" fmla="*/ 0 h 25820"/>
                <a:gd name="connsiteX4" fmla="*/ 12910 w 68855"/>
                <a:gd name="connsiteY4" fmla="*/ 0 h 25820"/>
                <a:gd name="connsiteX5" fmla="*/ 0 w 68855"/>
                <a:gd name="connsiteY5" fmla="*/ 12910 h 25820"/>
                <a:gd name="connsiteX6" fmla="*/ 12910 w 68855"/>
                <a:gd name="connsiteY6" fmla="*/ 25821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55" h="25820">
                  <a:moveTo>
                    <a:pt x="12910" y="25821"/>
                  </a:moveTo>
                  <a:lnTo>
                    <a:pt x="55945" y="25821"/>
                  </a:lnTo>
                  <a:cubicBezTo>
                    <a:pt x="63075" y="25821"/>
                    <a:pt x="68855" y="20040"/>
                    <a:pt x="68855" y="12910"/>
                  </a:cubicBezTo>
                  <a:cubicBezTo>
                    <a:pt x="68855" y="5780"/>
                    <a:pt x="63075" y="0"/>
                    <a:pt x="55945" y="0"/>
                  </a:cubicBez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595168E-E82A-3789-8572-65C7133FD630}"/>
                </a:ext>
              </a:extLst>
            </p:cNvPr>
            <p:cNvSpPr/>
            <p:nvPr/>
          </p:nvSpPr>
          <p:spPr>
            <a:xfrm>
              <a:off x="4329133" y="5146279"/>
              <a:ext cx="68855" cy="25820"/>
            </a:xfrm>
            <a:custGeom>
              <a:avLst/>
              <a:gdLst>
                <a:gd name="connsiteX0" fmla="*/ 55945 w 68855"/>
                <a:gd name="connsiteY0" fmla="*/ 0 h 25820"/>
                <a:gd name="connsiteX1" fmla="*/ 12910 w 68855"/>
                <a:gd name="connsiteY1" fmla="*/ 0 h 25820"/>
                <a:gd name="connsiteX2" fmla="*/ 0 w 68855"/>
                <a:gd name="connsiteY2" fmla="*/ 12910 h 25820"/>
                <a:gd name="connsiteX3" fmla="*/ 12910 w 68855"/>
                <a:gd name="connsiteY3" fmla="*/ 25821 h 25820"/>
                <a:gd name="connsiteX4" fmla="*/ 55945 w 68855"/>
                <a:gd name="connsiteY4" fmla="*/ 25821 h 25820"/>
                <a:gd name="connsiteX5" fmla="*/ 68855 w 68855"/>
                <a:gd name="connsiteY5" fmla="*/ 12910 h 25820"/>
                <a:gd name="connsiteX6" fmla="*/ 55945 w 68855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55" h="25820">
                  <a:moveTo>
                    <a:pt x="55945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55945" y="25821"/>
                  </a:lnTo>
                  <a:cubicBezTo>
                    <a:pt x="63075" y="25821"/>
                    <a:pt x="68855" y="20040"/>
                    <a:pt x="68855" y="12910"/>
                  </a:cubicBezTo>
                  <a:cubicBezTo>
                    <a:pt x="68855" y="5780"/>
                    <a:pt x="63075" y="0"/>
                    <a:pt x="55945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53636D1-58D0-F2B0-383A-A9023C2E10FD}"/>
                </a:ext>
              </a:extLst>
            </p:cNvPr>
            <p:cNvSpPr/>
            <p:nvPr/>
          </p:nvSpPr>
          <p:spPr>
            <a:xfrm>
              <a:off x="4148389" y="4793397"/>
              <a:ext cx="240992" cy="25820"/>
            </a:xfrm>
            <a:custGeom>
              <a:avLst/>
              <a:gdLst>
                <a:gd name="connsiteX0" fmla="*/ 12910 w 240992"/>
                <a:gd name="connsiteY0" fmla="*/ 25821 h 25820"/>
                <a:gd name="connsiteX1" fmla="*/ 228083 w 240992"/>
                <a:gd name="connsiteY1" fmla="*/ 25821 h 25820"/>
                <a:gd name="connsiteX2" fmla="*/ 240993 w 240992"/>
                <a:gd name="connsiteY2" fmla="*/ 12910 h 25820"/>
                <a:gd name="connsiteX3" fmla="*/ 228083 w 240992"/>
                <a:gd name="connsiteY3" fmla="*/ 0 h 25820"/>
                <a:gd name="connsiteX4" fmla="*/ 12910 w 240992"/>
                <a:gd name="connsiteY4" fmla="*/ 0 h 25820"/>
                <a:gd name="connsiteX5" fmla="*/ 0 w 240992"/>
                <a:gd name="connsiteY5" fmla="*/ 12910 h 25820"/>
                <a:gd name="connsiteX6" fmla="*/ 12910 w 240992"/>
                <a:gd name="connsiteY6" fmla="*/ 25821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992" h="25820">
                  <a:moveTo>
                    <a:pt x="12910" y="25821"/>
                  </a:moveTo>
                  <a:lnTo>
                    <a:pt x="228083" y="25821"/>
                  </a:lnTo>
                  <a:cubicBezTo>
                    <a:pt x="235213" y="25821"/>
                    <a:pt x="240993" y="20040"/>
                    <a:pt x="240993" y="12910"/>
                  </a:cubicBezTo>
                  <a:cubicBezTo>
                    <a:pt x="240993" y="5780"/>
                    <a:pt x="235213" y="0"/>
                    <a:pt x="228083" y="0"/>
                  </a:cubicBez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CDB3D82-F37F-20F8-CB2A-48AA2235B32A}"/>
                </a:ext>
              </a:extLst>
            </p:cNvPr>
            <p:cNvSpPr/>
            <p:nvPr/>
          </p:nvSpPr>
          <p:spPr>
            <a:xfrm>
              <a:off x="4148389" y="4836431"/>
              <a:ext cx="240992" cy="25820"/>
            </a:xfrm>
            <a:custGeom>
              <a:avLst/>
              <a:gdLst>
                <a:gd name="connsiteX0" fmla="*/ 12910 w 240992"/>
                <a:gd name="connsiteY0" fmla="*/ 25821 h 25820"/>
                <a:gd name="connsiteX1" fmla="*/ 228083 w 240992"/>
                <a:gd name="connsiteY1" fmla="*/ 25821 h 25820"/>
                <a:gd name="connsiteX2" fmla="*/ 240993 w 240992"/>
                <a:gd name="connsiteY2" fmla="*/ 12910 h 25820"/>
                <a:gd name="connsiteX3" fmla="*/ 228083 w 240992"/>
                <a:gd name="connsiteY3" fmla="*/ 0 h 25820"/>
                <a:gd name="connsiteX4" fmla="*/ 12910 w 240992"/>
                <a:gd name="connsiteY4" fmla="*/ 0 h 25820"/>
                <a:gd name="connsiteX5" fmla="*/ 0 w 240992"/>
                <a:gd name="connsiteY5" fmla="*/ 12910 h 25820"/>
                <a:gd name="connsiteX6" fmla="*/ 12910 w 240992"/>
                <a:gd name="connsiteY6" fmla="*/ 25821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992" h="25820">
                  <a:moveTo>
                    <a:pt x="12910" y="25821"/>
                  </a:moveTo>
                  <a:lnTo>
                    <a:pt x="228083" y="25821"/>
                  </a:lnTo>
                  <a:cubicBezTo>
                    <a:pt x="235213" y="25821"/>
                    <a:pt x="240993" y="20040"/>
                    <a:pt x="240993" y="12910"/>
                  </a:cubicBezTo>
                  <a:cubicBezTo>
                    <a:pt x="240993" y="5780"/>
                    <a:pt x="235213" y="0"/>
                    <a:pt x="228083" y="0"/>
                  </a:cubicBez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C348465-C8C9-EB75-5D72-31A543C1F4C2}"/>
                </a:ext>
              </a:extLst>
            </p:cNvPr>
            <p:cNvSpPr/>
            <p:nvPr/>
          </p:nvSpPr>
          <p:spPr>
            <a:xfrm>
              <a:off x="4148389" y="4879466"/>
              <a:ext cx="111889" cy="25820"/>
            </a:xfrm>
            <a:custGeom>
              <a:avLst/>
              <a:gdLst>
                <a:gd name="connsiteX0" fmla="*/ 12910 w 111889"/>
                <a:gd name="connsiteY0" fmla="*/ 25821 h 25820"/>
                <a:gd name="connsiteX1" fmla="*/ 98979 w 111889"/>
                <a:gd name="connsiteY1" fmla="*/ 25821 h 25820"/>
                <a:gd name="connsiteX2" fmla="*/ 111890 w 111889"/>
                <a:gd name="connsiteY2" fmla="*/ 12910 h 25820"/>
                <a:gd name="connsiteX3" fmla="*/ 98979 w 111889"/>
                <a:gd name="connsiteY3" fmla="*/ 0 h 25820"/>
                <a:gd name="connsiteX4" fmla="*/ 12910 w 111889"/>
                <a:gd name="connsiteY4" fmla="*/ 0 h 25820"/>
                <a:gd name="connsiteX5" fmla="*/ 0 w 111889"/>
                <a:gd name="connsiteY5" fmla="*/ 12910 h 25820"/>
                <a:gd name="connsiteX6" fmla="*/ 12910 w 111889"/>
                <a:gd name="connsiteY6" fmla="*/ 25821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89" h="25820">
                  <a:moveTo>
                    <a:pt x="12910" y="25821"/>
                  </a:moveTo>
                  <a:lnTo>
                    <a:pt x="98979" y="25821"/>
                  </a:lnTo>
                  <a:cubicBezTo>
                    <a:pt x="106109" y="25821"/>
                    <a:pt x="111890" y="20040"/>
                    <a:pt x="111890" y="12910"/>
                  </a:cubicBezTo>
                  <a:cubicBezTo>
                    <a:pt x="111890" y="5780"/>
                    <a:pt x="106109" y="0"/>
                    <a:pt x="98979" y="0"/>
                  </a:cubicBez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C46BAA7E-4080-ACC9-D98C-D8FD0FEFCC1D}"/>
                </a:ext>
              </a:extLst>
            </p:cNvPr>
            <p:cNvSpPr/>
            <p:nvPr/>
          </p:nvSpPr>
          <p:spPr>
            <a:xfrm>
              <a:off x="4096747" y="4931107"/>
              <a:ext cx="335668" cy="154924"/>
            </a:xfrm>
            <a:custGeom>
              <a:avLst/>
              <a:gdLst>
                <a:gd name="connsiteX0" fmla="*/ 279035 w 335668"/>
                <a:gd name="connsiteY0" fmla="*/ 0 h 154924"/>
                <a:gd name="connsiteX1" fmla="*/ 56633 w 335668"/>
                <a:gd name="connsiteY1" fmla="*/ 0 h 154924"/>
                <a:gd name="connsiteX2" fmla="*/ 0 w 335668"/>
                <a:gd name="connsiteY2" fmla="*/ 56633 h 154924"/>
                <a:gd name="connsiteX3" fmla="*/ 0 w 335668"/>
                <a:gd name="connsiteY3" fmla="*/ 98291 h 154924"/>
                <a:gd name="connsiteX4" fmla="*/ 56633 w 335668"/>
                <a:gd name="connsiteY4" fmla="*/ 154924 h 154924"/>
                <a:gd name="connsiteX5" fmla="*/ 279035 w 335668"/>
                <a:gd name="connsiteY5" fmla="*/ 154924 h 154924"/>
                <a:gd name="connsiteX6" fmla="*/ 335669 w 335668"/>
                <a:gd name="connsiteY6" fmla="*/ 98291 h 154924"/>
                <a:gd name="connsiteX7" fmla="*/ 335669 w 335668"/>
                <a:gd name="connsiteY7" fmla="*/ 56633 h 154924"/>
                <a:gd name="connsiteX8" fmla="*/ 279035 w 335668"/>
                <a:gd name="connsiteY8" fmla="*/ 0 h 154924"/>
                <a:gd name="connsiteX9" fmla="*/ 309848 w 335668"/>
                <a:gd name="connsiteY9" fmla="*/ 98291 h 154924"/>
                <a:gd name="connsiteX10" fmla="*/ 279035 w 335668"/>
                <a:gd name="connsiteY10" fmla="*/ 129103 h 154924"/>
                <a:gd name="connsiteX11" fmla="*/ 56633 w 335668"/>
                <a:gd name="connsiteY11" fmla="*/ 129103 h 154924"/>
                <a:gd name="connsiteX12" fmla="*/ 25821 w 335668"/>
                <a:gd name="connsiteY12" fmla="*/ 98291 h 154924"/>
                <a:gd name="connsiteX13" fmla="*/ 25821 w 335668"/>
                <a:gd name="connsiteY13" fmla="*/ 56633 h 154924"/>
                <a:gd name="connsiteX14" fmla="*/ 56633 w 335668"/>
                <a:gd name="connsiteY14" fmla="*/ 25821 h 154924"/>
                <a:gd name="connsiteX15" fmla="*/ 279035 w 335668"/>
                <a:gd name="connsiteY15" fmla="*/ 25821 h 154924"/>
                <a:gd name="connsiteX16" fmla="*/ 309848 w 335668"/>
                <a:gd name="connsiteY16" fmla="*/ 56633 h 15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68" h="154924">
                  <a:moveTo>
                    <a:pt x="279035" y="0"/>
                  </a:moveTo>
                  <a:lnTo>
                    <a:pt x="56633" y="0"/>
                  </a:lnTo>
                  <a:cubicBezTo>
                    <a:pt x="25375" y="47"/>
                    <a:pt x="47" y="25375"/>
                    <a:pt x="0" y="56633"/>
                  </a:cubicBezTo>
                  <a:lnTo>
                    <a:pt x="0" y="98291"/>
                  </a:lnTo>
                  <a:cubicBezTo>
                    <a:pt x="47" y="129549"/>
                    <a:pt x="25375" y="154877"/>
                    <a:pt x="56633" y="154924"/>
                  </a:cubicBezTo>
                  <a:lnTo>
                    <a:pt x="279035" y="154924"/>
                  </a:lnTo>
                  <a:cubicBezTo>
                    <a:pt x="310294" y="154877"/>
                    <a:pt x="335621" y="129549"/>
                    <a:pt x="335669" y="98291"/>
                  </a:cubicBezTo>
                  <a:lnTo>
                    <a:pt x="335669" y="56633"/>
                  </a:lnTo>
                  <a:cubicBezTo>
                    <a:pt x="335621" y="25375"/>
                    <a:pt x="310294" y="47"/>
                    <a:pt x="279035" y="0"/>
                  </a:cubicBezTo>
                  <a:close/>
                  <a:moveTo>
                    <a:pt x="309848" y="98291"/>
                  </a:moveTo>
                  <a:cubicBezTo>
                    <a:pt x="309848" y="115308"/>
                    <a:pt x="296053" y="129103"/>
                    <a:pt x="279035" y="129103"/>
                  </a:cubicBezTo>
                  <a:lnTo>
                    <a:pt x="56633" y="129103"/>
                  </a:lnTo>
                  <a:cubicBezTo>
                    <a:pt x="39616" y="129103"/>
                    <a:pt x="25821" y="115308"/>
                    <a:pt x="25821" y="98291"/>
                  </a:cubicBezTo>
                  <a:lnTo>
                    <a:pt x="25821" y="56633"/>
                  </a:lnTo>
                  <a:cubicBezTo>
                    <a:pt x="25821" y="39616"/>
                    <a:pt x="39616" y="25821"/>
                    <a:pt x="56633" y="25821"/>
                  </a:cubicBezTo>
                  <a:lnTo>
                    <a:pt x="279035" y="25821"/>
                  </a:lnTo>
                  <a:cubicBezTo>
                    <a:pt x="296053" y="25821"/>
                    <a:pt x="309848" y="39616"/>
                    <a:pt x="309848" y="5663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42B314F9-74F6-54D9-28F1-1F55E61F12A1}"/>
              </a:ext>
            </a:extLst>
          </p:cNvPr>
          <p:cNvGrpSpPr/>
          <p:nvPr/>
        </p:nvGrpSpPr>
        <p:grpSpPr>
          <a:xfrm>
            <a:off x="5167281" y="4707328"/>
            <a:ext cx="550879" cy="473378"/>
            <a:chOff x="5167281" y="4707328"/>
            <a:chExt cx="550879" cy="473378"/>
          </a:xfrm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672B2BB-BBC4-3B1F-D403-249AC9344060}"/>
                </a:ext>
              </a:extLst>
            </p:cNvPr>
            <p:cNvSpPr/>
            <p:nvPr/>
          </p:nvSpPr>
          <p:spPr>
            <a:xfrm>
              <a:off x="5167281" y="4707328"/>
              <a:ext cx="550879" cy="473378"/>
            </a:xfrm>
            <a:custGeom>
              <a:avLst/>
              <a:gdLst>
                <a:gd name="connsiteX0" fmla="*/ 550841 w 550879"/>
                <a:gd name="connsiteY0" fmla="*/ 47338 h 473378"/>
                <a:gd name="connsiteX1" fmla="*/ 549550 w 550879"/>
                <a:gd name="connsiteY1" fmla="*/ 41829 h 473378"/>
                <a:gd name="connsiteX2" fmla="*/ 497909 w 550879"/>
                <a:gd name="connsiteY2" fmla="*/ 0 h 473378"/>
                <a:gd name="connsiteX3" fmla="*/ 53277 w 550879"/>
                <a:gd name="connsiteY3" fmla="*/ 0 h 473378"/>
                <a:gd name="connsiteX4" fmla="*/ 0 w 550879"/>
                <a:gd name="connsiteY4" fmla="*/ 53277 h 473378"/>
                <a:gd name="connsiteX5" fmla="*/ 0 w 550879"/>
                <a:gd name="connsiteY5" fmla="*/ 334033 h 473378"/>
                <a:gd name="connsiteX6" fmla="*/ 53277 w 550879"/>
                <a:gd name="connsiteY6" fmla="*/ 387310 h 473378"/>
                <a:gd name="connsiteX7" fmla="*/ 258207 w 550879"/>
                <a:gd name="connsiteY7" fmla="*/ 387310 h 473378"/>
                <a:gd name="connsiteX8" fmla="*/ 258207 w 550879"/>
                <a:gd name="connsiteY8" fmla="*/ 404524 h 473378"/>
                <a:gd name="connsiteX9" fmla="*/ 196667 w 550879"/>
                <a:gd name="connsiteY9" fmla="*/ 404524 h 473378"/>
                <a:gd name="connsiteX10" fmla="*/ 163531 w 550879"/>
                <a:gd name="connsiteY10" fmla="*/ 437660 h 473378"/>
                <a:gd name="connsiteX11" fmla="*/ 163531 w 550879"/>
                <a:gd name="connsiteY11" fmla="*/ 440329 h 473378"/>
                <a:gd name="connsiteX12" fmla="*/ 196667 w 550879"/>
                <a:gd name="connsiteY12" fmla="*/ 473379 h 473378"/>
                <a:gd name="connsiteX13" fmla="*/ 354174 w 550879"/>
                <a:gd name="connsiteY13" fmla="*/ 473379 h 473378"/>
                <a:gd name="connsiteX14" fmla="*/ 387310 w 550879"/>
                <a:gd name="connsiteY14" fmla="*/ 440242 h 473378"/>
                <a:gd name="connsiteX15" fmla="*/ 387310 w 550879"/>
                <a:gd name="connsiteY15" fmla="*/ 437574 h 473378"/>
                <a:gd name="connsiteX16" fmla="*/ 354174 w 550879"/>
                <a:gd name="connsiteY16" fmla="*/ 404524 h 473378"/>
                <a:gd name="connsiteX17" fmla="*/ 284027 w 550879"/>
                <a:gd name="connsiteY17" fmla="*/ 404524 h 473378"/>
                <a:gd name="connsiteX18" fmla="*/ 284027 w 550879"/>
                <a:gd name="connsiteY18" fmla="*/ 387310 h 473378"/>
                <a:gd name="connsiteX19" fmla="*/ 497564 w 550879"/>
                <a:gd name="connsiteY19" fmla="*/ 387310 h 473378"/>
                <a:gd name="connsiteX20" fmla="*/ 550841 w 550879"/>
                <a:gd name="connsiteY20" fmla="*/ 334033 h 473378"/>
                <a:gd name="connsiteX21" fmla="*/ 550841 w 550879"/>
                <a:gd name="connsiteY21" fmla="*/ 53277 h 473378"/>
                <a:gd name="connsiteX22" fmla="*/ 550841 w 550879"/>
                <a:gd name="connsiteY22" fmla="*/ 49317 h 473378"/>
                <a:gd name="connsiteX23" fmla="*/ 550841 w 550879"/>
                <a:gd name="connsiteY23" fmla="*/ 47338 h 473378"/>
                <a:gd name="connsiteX24" fmla="*/ 361489 w 550879"/>
                <a:gd name="connsiteY24" fmla="*/ 437660 h 473378"/>
                <a:gd name="connsiteX25" fmla="*/ 361489 w 550879"/>
                <a:gd name="connsiteY25" fmla="*/ 440329 h 473378"/>
                <a:gd name="connsiteX26" fmla="*/ 354174 w 550879"/>
                <a:gd name="connsiteY26" fmla="*/ 447644 h 473378"/>
                <a:gd name="connsiteX27" fmla="*/ 196667 w 550879"/>
                <a:gd name="connsiteY27" fmla="*/ 447644 h 473378"/>
                <a:gd name="connsiteX28" fmla="*/ 189352 w 550879"/>
                <a:gd name="connsiteY28" fmla="*/ 440329 h 473378"/>
                <a:gd name="connsiteX29" fmla="*/ 189352 w 550879"/>
                <a:gd name="connsiteY29" fmla="*/ 437660 h 473378"/>
                <a:gd name="connsiteX30" fmla="*/ 196667 w 550879"/>
                <a:gd name="connsiteY30" fmla="*/ 430345 h 473378"/>
                <a:gd name="connsiteX31" fmla="*/ 354174 w 550879"/>
                <a:gd name="connsiteY31" fmla="*/ 430345 h 473378"/>
                <a:gd name="connsiteX32" fmla="*/ 361489 w 550879"/>
                <a:gd name="connsiteY32" fmla="*/ 437660 h 473378"/>
                <a:gd name="connsiteX33" fmla="*/ 25821 w 550879"/>
                <a:gd name="connsiteY33" fmla="*/ 60248 h 473378"/>
                <a:gd name="connsiteX34" fmla="*/ 525020 w 550879"/>
                <a:gd name="connsiteY34" fmla="*/ 60248 h 473378"/>
                <a:gd name="connsiteX35" fmla="*/ 525020 w 550879"/>
                <a:gd name="connsiteY35" fmla="*/ 284027 h 473378"/>
                <a:gd name="connsiteX36" fmla="*/ 25821 w 550879"/>
                <a:gd name="connsiteY36" fmla="*/ 284027 h 473378"/>
                <a:gd name="connsiteX37" fmla="*/ 53277 w 550879"/>
                <a:gd name="connsiteY37" fmla="*/ 25821 h 473378"/>
                <a:gd name="connsiteX38" fmla="*/ 497564 w 550879"/>
                <a:gd name="connsiteY38" fmla="*/ 25821 h 473378"/>
                <a:gd name="connsiteX39" fmla="*/ 517446 w 550879"/>
                <a:gd name="connsiteY39" fmla="*/ 34428 h 473378"/>
                <a:gd name="connsiteX40" fmla="*/ 33395 w 550879"/>
                <a:gd name="connsiteY40" fmla="*/ 34428 h 473378"/>
                <a:gd name="connsiteX41" fmla="*/ 53277 w 550879"/>
                <a:gd name="connsiteY41" fmla="*/ 25821 h 473378"/>
                <a:gd name="connsiteX42" fmla="*/ 497564 w 550879"/>
                <a:gd name="connsiteY42" fmla="*/ 361489 h 473378"/>
                <a:gd name="connsiteX43" fmla="*/ 53277 w 550879"/>
                <a:gd name="connsiteY43" fmla="*/ 361489 h 473378"/>
                <a:gd name="connsiteX44" fmla="*/ 25821 w 550879"/>
                <a:gd name="connsiteY44" fmla="*/ 334033 h 473378"/>
                <a:gd name="connsiteX45" fmla="*/ 25821 w 550879"/>
                <a:gd name="connsiteY45" fmla="*/ 309848 h 473378"/>
                <a:gd name="connsiteX46" fmla="*/ 525020 w 550879"/>
                <a:gd name="connsiteY46" fmla="*/ 309848 h 473378"/>
                <a:gd name="connsiteX47" fmla="*/ 525020 w 550879"/>
                <a:gd name="connsiteY47" fmla="*/ 334033 h 473378"/>
                <a:gd name="connsiteX48" fmla="*/ 497564 w 550879"/>
                <a:gd name="connsiteY48" fmla="*/ 361489 h 473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0879" h="473378">
                  <a:moveTo>
                    <a:pt x="550841" y="47338"/>
                  </a:moveTo>
                  <a:cubicBezTo>
                    <a:pt x="550826" y="45429"/>
                    <a:pt x="550385" y="43547"/>
                    <a:pt x="549550" y="41829"/>
                  </a:cubicBezTo>
                  <a:cubicBezTo>
                    <a:pt x="544178" y="17561"/>
                    <a:pt x="522764" y="215"/>
                    <a:pt x="497909" y="0"/>
                  </a:cubicBez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334033"/>
                  </a:lnTo>
                  <a:cubicBezTo>
                    <a:pt x="47" y="363438"/>
                    <a:pt x="23872" y="387263"/>
                    <a:pt x="53277" y="387310"/>
                  </a:cubicBezTo>
                  <a:lnTo>
                    <a:pt x="258207" y="387310"/>
                  </a:lnTo>
                  <a:lnTo>
                    <a:pt x="258207" y="404524"/>
                  </a:lnTo>
                  <a:lnTo>
                    <a:pt x="196667" y="404524"/>
                  </a:lnTo>
                  <a:cubicBezTo>
                    <a:pt x="178367" y="404524"/>
                    <a:pt x="163531" y="419360"/>
                    <a:pt x="163531" y="437660"/>
                  </a:cubicBezTo>
                  <a:lnTo>
                    <a:pt x="163531" y="440329"/>
                  </a:lnTo>
                  <a:cubicBezTo>
                    <a:pt x="163578" y="458596"/>
                    <a:pt x="178400" y="473379"/>
                    <a:pt x="196667" y="473379"/>
                  </a:cubicBezTo>
                  <a:lnTo>
                    <a:pt x="354174" y="473379"/>
                  </a:lnTo>
                  <a:cubicBezTo>
                    <a:pt x="372474" y="473379"/>
                    <a:pt x="387310" y="458543"/>
                    <a:pt x="387310" y="440242"/>
                  </a:cubicBezTo>
                  <a:lnTo>
                    <a:pt x="387310" y="437574"/>
                  </a:lnTo>
                  <a:cubicBezTo>
                    <a:pt x="387263" y="419307"/>
                    <a:pt x="372441" y="404524"/>
                    <a:pt x="354174" y="404524"/>
                  </a:cubicBezTo>
                  <a:lnTo>
                    <a:pt x="284027" y="404524"/>
                  </a:lnTo>
                  <a:lnTo>
                    <a:pt x="284027" y="387310"/>
                  </a:lnTo>
                  <a:lnTo>
                    <a:pt x="497564" y="387310"/>
                  </a:lnTo>
                  <a:cubicBezTo>
                    <a:pt x="526969" y="387263"/>
                    <a:pt x="550794" y="363438"/>
                    <a:pt x="550841" y="334033"/>
                  </a:cubicBezTo>
                  <a:lnTo>
                    <a:pt x="550841" y="53277"/>
                  </a:lnTo>
                  <a:cubicBezTo>
                    <a:pt x="550841" y="51900"/>
                    <a:pt x="550841" y="50609"/>
                    <a:pt x="550841" y="49317"/>
                  </a:cubicBezTo>
                  <a:cubicBezTo>
                    <a:pt x="550892" y="48658"/>
                    <a:pt x="550892" y="47997"/>
                    <a:pt x="550841" y="47338"/>
                  </a:cubicBezTo>
                  <a:close/>
                  <a:moveTo>
                    <a:pt x="361489" y="437660"/>
                  </a:moveTo>
                  <a:lnTo>
                    <a:pt x="361489" y="440329"/>
                  </a:lnTo>
                  <a:cubicBezTo>
                    <a:pt x="361489" y="444369"/>
                    <a:pt x="358214" y="447644"/>
                    <a:pt x="354174" y="447644"/>
                  </a:cubicBezTo>
                  <a:lnTo>
                    <a:pt x="196667" y="447644"/>
                  </a:lnTo>
                  <a:cubicBezTo>
                    <a:pt x="192627" y="447644"/>
                    <a:pt x="189352" y="444369"/>
                    <a:pt x="189352" y="440329"/>
                  </a:cubicBezTo>
                  <a:lnTo>
                    <a:pt x="189352" y="437660"/>
                  </a:lnTo>
                  <a:cubicBezTo>
                    <a:pt x="189352" y="433620"/>
                    <a:pt x="192627" y="430345"/>
                    <a:pt x="196667" y="430345"/>
                  </a:cubicBezTo>
                  <a:lnTo>
                    <a:pt x="354174" y="430345"/>
                  </a:lnTo>
                  <a:cubicBezTo>
                    <a:pt x="358214" y="430345"/>
                    <a:pt x="361489" y="433620"/>
                    <a:pt x="361489" y="437660"/>
                  </a:cubicBezTo>
                  <a:close/>
                  <a:moveTo>
                    <a:pt x="25821" y="60248"/>
                  </a:moveTo>
                  <a:lnTo>
                    <a:pt x="525020" y="60248"/>
                  </a:lnTo>
                  <a:lnTo>
                    <a:pt x="525020" y="284027"/>
                  </a:lnTo>
                  <a:lnTo>
                    <a:pt x="25821" y="284027"/>
                  </a:lnTo>
                  <a:close/>
                  <a:moveTo>
                    <a:pt x="53277" y="25821"/>
                  </a:moveTo>
                  <a:lnTo>
                    <a:pt x="497564" y="25821"/>
                  </a:lnTo>
                  <a:cubicBezTo>
                    <a:pt x="505094" y="25833"/>
                    <a:pt x="512285" y="28946"/>
                    <a:pt x="517446" y="34428"/>
                  </a:cubicBezTo>
                  <a:lnTo>
                    <a:pt x="33395" y="34428"/>
                  </a:lnTo>
                  <a:cubicBezTo>
                    <a:pt x="38556" y="28946"/>
                    <a:pt x="45748" y="25833"/>
                    <a:pt x="53277" y="25821"/>
                  </a:cubicBezTo>
                  <a:close/>
                  <a:moveTo>
                    <a:pt x="497564" y="361489"/>
                  </a:moveTo>
                  <a:lnTo>
                    <a:pt x="53277" y="361489"/>
                  </a:lnTo>
                  <a:cubicBezTo>
                    <a:pt x="38133" y="361442"/>
                    <a:pt x="25868" y="349177"/>
                    <a:pt x="25821" y="334033"/>
                  </a:cubicBezTo>
                  <a:lnTo>
                    <a:pt x="25821" y="309848"/>
                  </a:lnTo>
                  <a:lnTo>
                    <a:pt x="525020" y="309848"/>
                  </a:lnTo>
                  <a:lnTo>
                    <a:pt x="525020" y="334033"/>
                  </a:lnTo>
                  <a:cubicBezTo>
                    <a:pt x="524973" y="349177"/>
                    <a:pt x="512708" y="361442"/>
                    <a:pt x="497564" y="36148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507CB49F-7B28-31B6-E190-2395565EDFCF}"/>
                </a:ext>
              </a:extLst>
            </p:cNvPr>
            <p:cNvSpPr/>
            <p:nvPr/>
          </p:nvSpPr>
          <p:spPr>
            <a:xfrm>
              <a:off x="5206012" y="4784790"/>
              <a:ext cx="68855" cy="68855"/>
            </a:xfrm>
            <a:custGeom>
              <a:avLst/>
              <a:gdLst>
                <a:gd name="connsiteX0" fmla="*/ 34428 w 68855"/>
                <a:gd name="connsiteY0" fmla="*/ 0 h 68855"/>
                <a:gd name="connsiteX1" fmla="*/ 0 w 68855"/>
                <a:gd name="connsiteY1" fmla="*/ 34428 h 68855"/>
                <a:gd name="connsiteX2" fmla="*/ 34428 w 68855"/>
                <a:gd name="connsiteY2" fmla="*/ 68855 h 68855"/>
                <a:gd name="connsiteX3" fmla="*/ 68855 w 68855"/>
                <a:gd name="connsiteY3" fmla="*/ 34428 h 68855"/>
                <a:gd name="connsiteX4" fmla="*/ 34428 w 68855"/>
                <a:gd name="connsiteY4" fmla="*/ 0 h 68855"/>
                <a:gd name="connsiteX5" fmla="*/ 34428 w 68855"/>
                <a:gd name="connsiteY5" fmla="*/ 43034 h 68855"/>
                <a:gd name="connsiteX6" fmla="*/ 25821 w 68855"/>
                <a:gd name="connsiteY6" fmla="*/ 34428 h 68855"/>
                <a:gd name="connsiteX7" fmla="*/ 34428 w 68855"/>
                <a:gd name="connsiteY7" fmla="*/ 25821 h 68855"/>
                <a:gd name="connsiteX8" fmla="*/ 43034 w 68855"/>
                <a:gd name="connsiteY8" fmla="*/ 34428 h 68855"/>
                <a:gd name="connsiteX9" fmla="*/ 34428 w 68855"/>
                <a:gd name="connsiteY9" fmla="*/ 43034 h 6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855" h="68855">
                  <a:moveTo>
                    <a:pt x="34428" y="0"/>
                  </a:moveTo>
                  <a:cubicBezTo>
                    <a:pt x="15414" y="0"/>
                    <a:pt x="0" y="15414"/>
                    <a:pt x="0" y="34428"/>
                  </a:cubicBezTo>
                  <a:cubicBezTo>
                    <a:pt x="0" y="53441"/>
                    <a:pt x="15414" y="68855"/>
                    <a:pt x="34428" y="68855"/>
                  </a:cubicBezTo>
                  <a:cubicBezTo>
                    <a:pt x="53441" y="68855"/>
                    <a:pt x="68855" y="53441"/>
                    <a:pt x="68855" y="34428"/>
                  </a:cubicBezTo>
                  <a:cubicBezTo>
                    <a:pt x="68855" y="15414"/>
                    <a:pt x="53441" y="0"/>
                    <a:pt x="34428" y="0"/>
                  </a:cubicBezTo>
                  <a:close/>
                  <a:moveTo>
                    <a:pt x="34428" y="43034"/>
                  </a:moveTo>
                  <a:cubicBezTo>
                    <a:pt x="29674" y="43034"/>
                    <a:pt x="25821" y="39181"/>
                    <a:pt x="25821" y="34428"/>
                  </a:cubicBezTo>
                  <a:cubicBezTo>
                    <a:pt x="25821" y="29674"/>
                    <a:pt x="29674" y="25821"/>
                    <a:pt x="34428" y="25821"/>
                  </a:cubicBezTo>
                  <a:cubicBezTo>
                    <a:pt x="39181" y="25821"/>
                    <a:pt x="43034" y="29674"/>
                    <a:pt x="43034" y="34428"/>
                  </a:cubicBezTo>
                  <a:cubicBezTo>
                    <a:pt x="43034" y="39181"/>
                    <a:pt x="39181" y="43034"/>
                    <a:pt x="34428" y="4303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CBA3067-C437-1B3E-F645-8DF3B711E31B}"/>
                </a:ext>
              </a:extLst>
            </p:cNvPr>
            <p:cNvSpPr/>
            <p:nvPr/>
          </p:nvSpPr>
          <p:spPr>
            <a:xfrm>
              <a:off x="5292080" y="4784790"/>
              <a:ext cx="68855" cy="68855"/>
            </a:xfrm>
            <a:custGeom>
              <a:avLst/>
              <a:gdLst>
                <a:gd name="connsiteX0" fmla="*/ 34428 w 68855"/>
                <a:gd name="connsiteY0" fmla="*/ 0 h 68855"/>
                <a:gd name="connsiteX1" fmla="*/ 0 w 68855"/>
                <a:gd name="connsiteY1" fmla="*/ 34428 h 68855"/>
                <a:gd name="connsiteX2" fmla="*/ 34428 w 68855"/>
                <a:gd name="connsiteY2" fmla="*/ 68855 h 68855"/>
                <a:gd name="connsiteX3" fmla="*/ 68855 w 68855"/>
                <a:gd name="connsiteY3" fmla="*/ 34428 h 68855"/>
                <a:gd name="connsiteX4" fmla="*/ 34428 w 68855"/>
                <a:gd name="connsiteY4" fmla="*/ 0 h 68855"/>
                <a:gd name="connsiteX5" fmla="*/ 34428 w 68855"/>
                <a:gd name="connsiteY5" fmla="*/ 43034 h 68855"/>
                <a:gd name="connsiteX6" fmla="*/ 25821 w 68855"/>
                <a:gd name="connsiteY6" fmla="*/ 34428 h 68855"/>
                <a:gd name="connsiteX7" fmla="*/ 34428 w 68855"/>
                <a:gd name="connsiteY7" fmla="*/ 25821 h 68855"/>
                <a:gd name="connsiteX8" fmla="*/ 43034 w 68855"/>
                <a:gd name="connsiteY8" fmla="*/ 34428 h 68855"/>
                <a:gd name="connsiteX9" fmla="*/ 34428 w 68855"/>
                <a:gd name="connsiteY9" fmla="*/ 43034 h 6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855" h="68855">
                  <a:moveTo>
                    <a:pt x="34428" y="0"/>
                  </a:moveTo>
                  <a:cubicBezTo>
                    <a:pt x="15414" y="0"/>
                    <a:pt x="0" y="15414"/>
                    <a:pt x="0" y="34428"/>
                  </a:cubicBezTo>
                  <a:cubicBezTo>
                    <a:pt x="0" y="53441"/>
                    <a:pt x="15414" y="68855"/>
                    <a:pt x="34428" y="68855"/>
                  </a:cubicBezTo>
                  <a:cubicBezTo>
                    <a:pt x="53441" y="68855"/>
                    <a:pt x="68855" y="53441"/>
                    <a:pt x="68855" y="34428"/>
                  </a:cubicBezTo>
                  <a:cubicBezTo>
                    <a:pt x="68855" y="15414"/>
                    <a:pt x="53441" y="0"/>
                    <a:pt x="34428" y="0"/>
                  </a:cubicBezTo>
                  <a:close/>
                  <a:moveTo>
                    <a:pt x="34428" y="43034"/>
                  </a:moveTo>
                  <a:cubicBezTo>
                    <a:pt x="29674" y="43034"/>
                    <a:pt x="25821" y="39181"/>
                    <a:pt x="25821" y="34428"/>
                  </a:cubicBezTo>
                  <a:cubicBezTo>
                    <a:pt x="25821" y="29674"/>
                    <a:pt x="29674" y="25821"/>
                    <a:pt x="34428" y="25821"/>
                  </a:cubicBezTo>
                  <a:cubicBezTo>
                    <a:pt x="39181" y="25821"/>
                    <a:pt x="43034" y="29674"/>
                    <a:pt x="43034" y="34428"/>
                  </a:cubicBezTo>
                  <a:cubicBezTo>
                    <a:pt x="43034" y="39181"/>
                    <a:pt x="39181" y="43034"/>
                    <a:pt x="34428" y="4303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7560CEA-44F8-515C-B93A-75A3079F35F2}"/>
                </a:ext>
              </a:extLst>
            </p:cNvPr>
            <p:cNvSpPr/>
            <p:nvPr/>
          </p:nvSpPr>
          <p:spPr>
            <a:xfrm>
              <a:off x="5378149" y="4784790"/>
              <a:ext cx="68855" cy="68855"/>
            </a:xfrm>
            <a:custGeom>
              <a:avLst/>
              <a:gdLst>
                <a:gd name="connsiteX0" fmla="*/ 34428 w 68855"/>
                <a:gd name="connsiteY0" fmla="*/ 0 h 68855"/>
                <a:gd name="connsiteX1" fmla="*/ 0 w 68855"/>
                <a:gd name="connsiteY1" fmla="*/ 34428 h 68855"/>
                <a:gd name="connsiteX2" fmla="*/ 34428 w 68855"/>
                <a:gd name="connsiteY2" fmla="*/ 68855 h 68855"/>
                <a:gd name="connsiteX3" fmla="*/ 68855 w 68855"/>
                <a:gd name="connsiteY3" fmla="*/ 34428 h 68855"/>
                <a:gd name="connsiteX4" fmla="*/ 34428 w 68855"/>
                <a:gd name="connsiteY4" fmla="*/ 0 h 68855"/>
                <a:gd name="connsiteX5" fmla="*/ 34428 w 68855"/>
                <a:gd name="connsiteY5" fmla="*/ 43034 h 68855"/>
                <a:gd name="connsiteX6" fmla="*/ 25821 w 68855"/>
                <a:gd name="connsiteY6" fmla="*/ 34428 h 68855"/>
                <a:gd name="connsiteX7" fmla="*/ 34428 w 68855"/>
                <a:gd name="connsiteY7" fmla="*/ 25821 h 68855"/>
                <a:gd name="connsiteX8" fmla="*/ 43034 w 68855"/>
                <a:gd name="connsiteY8" fmla="*/ 34428 h 68855"/>
                <a:gd name="connsiteX9" fmla="*/ 34428 w 68855"/>
                <a:gd name="connsiteY9" fmla="*/ 43034 h 6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855" h="68855">
                  <a:moveTo>
                    <a:pt x="34428" y="0"/>
                  </a:moveTo>
                  <a:cubicBezTo>
                    <a:pt x="15414" y="0"/>
                    <a:pt x="0" y="15414"/>
                    <a:pt x="0" y="34428"/>
                  </a:cubicBezTo>
                  <a:cubicBezTo>
                    <a:pt x="0" y="53441"/>
                    <a:pt x="15414" y="68855"/>
                    <a:pt x="34428" y="68855"/>
                  </a:cubicBezTo>
                  <a:cubicBezTo>
                    <a:pt x="53441" y="68855"/>
                    <a:pt x="68855" y="53441"/>
                    <a:pt x="68855" y="34428"/>
                  </a:cubicBezTo>
                  <a:cubicBezTo>
                    <a:pt x="68855" y="15414"/>
                    <a:pt x="53441" y="0"/>
                    <a:pt x="34428" y="0"/>
                  </a:cubicBezTo>
                  <a:close/>
                  <a:moveTo>
                    <a:pt x="34428" y="43034"/>
                  </a:moveTo>
                  <a:cubicBezTo>
                    <a:pt x="29674" y="43034"/>
                    <a:pt x="25821" y="39181"/>
                    <a:pt x="25821" y="34428"/>
                  </a:cubicBezTo>
                  <a:cubicBezTo>
                    <a:pt x="25821" y="29674"/>
                    <a:pt x="29674" y="25821"/>
                    <a:pt x="34428" y="25821"/>
                  </a:cubicBezTo>
                  <a:cubicBezTo>
                    <a:pt x="39181" y="25821"/>
                    <a:pt x="43034" y="29674"/>
                    <a:pt x="43034" y="34428"/>
                  </a:cubicBezTo>
                  <a:cubicBezTo>
                    <a:pt x="43034" y="39181"/>
                    <a:pt x="39181" y="43034"/>
                    <a:pt x="34428" y="4303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38" name="Graphic 45">
            <a:extLst>
              <a:ext uri="{FF2B5EF4-FFF2-40B4-BE49-F238E27FC236}">
                <a16:creationId xmlns:a16="http://schemas.microsoft.com/office/drawing/2014/main" id="{34C7219B-8100-452F-B5DD-C4057803D544}"/>
              </a:ext>
            </a:extLst>
          </p:cNvPr>
          <p:cNvSpPr/>
          <p:nvPr/>
        </p:nvSpPr>
        <p:spPr>
          <a:xfrm>
            <a:off x="6229605" y="4741731"/>
            <a:ext cx="550917" cy="395958"/>
          </a:xfrm>
          <a:custGeom>
            <a:avLst/>
            <a:gdLst>
              <a:gd name="connsiteX0" fmla="*/ 550853 w 550917"/>
              <a:gd name="connsiteY0" fmla="*/ 210893 h 395958"/>
              <a:gd name="connsiteX1" fmla="*/ 550853 w 550917"/>
              <a:gd name="connsiteY1" fmla="*/ 209602 h 395958"/>
              <a:gd name="connsiteX2" fmla="*/ 550853 w 550917"/>
              <a:gd name="connsiteY2" fmla="*/ 209602 h 395958"/>
              <a:gd name="connsiteX3" fmla="*/ 537340 w 550917"/>
              <a:gd name="connsiteY3" fmla="*/ 176724 h 395958"/>
              <a:gd name="connsiteX4" fmla="*/ 502913 w 550917"/>
              <a:gd name="connsiteY4" fmla="*/ 163813 h 395958"/>
              <a:gd name="connsiteX5" fmla="*/ 344288 w 550917"/>
              <a:gd name="connsiteY5" fmla="*/ 163813 h 395958"/>
              <a:gd name="connsiteX6" fmla="*/ 344288 w 550917"/>
              <a:gd name="connsiteY6" fmla="*/ 55969 h 395958"/>
              <a:gd name="connsiteX7" fmla="*/ 343427 w 550917"/>
              <a:gd name="connsiteY7" fmla="*/ 51579 h 395958"/>
              <a:gd name="connsiteX8" fmla="*/ 344288 w 550917"/>
              <a:gd name="connsiteY8" fmla="*/ 46501 h 395958"/>
              <a:gd name="connsiteX9" fmla="*/ 293937 w 550917"/>
              <a:gd name="connsiteY9" fmla="*/ 24 h 395958"/>
              <a:gd name="connsiteX10" fmla="*/ 48211 w 550917"/>
              <a:gd name="connsiteY10" fmla="*/ 24 h 395958"/>
              <a:gd name="connsiteX11" fmla="*/ 689 w 550917"/>
              <a:gd name="connsiteY11" fmla="*/ 48208 h 395958"/>
              <a:gd name="connsiteX12" fmla="*/ 700 w 550917"/>
              <a:gd name="connsiteY12" fmla="*/ 48997 h 395958"/>
              <a:gd name="connsiteX13" fmla="*/ 700 w 550917"/>
              <a:gd name="connsiteY13" fmla="*/ 51235 h 395958"/>
              <a:gd name="connsiteX14" fmla="*/ 12 w 550917"/>
              <a:gd name="connsiteY14" fmla="*/ 55969 h 395958"/>
              <a:gd name="connsiteX15" fmla="*/ 12 w 550917"/>
              <a:gd name="connsiteY15" fmla="*/ 193679 h 395958"/>
              <a:gd name="connsiteX16" fmla="*/ 1303 w 550917"/>
              <a:gd name="connsiteY16" fmla="*/ 199274 h 395958"/>
              <a:gd name="connsiteX17" fmla="*/ 48641 w 550917"/>
              <a:gd name="connsiteY17" fmla="*/ 241017 h 395958"/>
              <a:gd name="connsiteX18" fmla="*/ 206577 w 550917"/>
              <a:gd name="connsiteY18" fmla="*/ 241017 h 395958"/>
              <a:gd name="connsiteX19" fmla="*/ 206577 w 550917"/>
              <a:gd name="connsiteY19" fmla="*/ 348603 h 395958"/>
              <a:gd name="connsiteX20" fmla="*/ 206577 w 550917"/>
              <a:gd name="connsiteY20" fmla="*/ 349292 h 395958"/>
              <a:gd name="connsiteX21" fmla="*/ 206577 w 550917"/>
              <a:gd name="connsiteY21" fmla="*/ 349292 h 395958"/>
              <a:gd name="connsiteX22" fmla="*/ 257530 w 550917"/>
              <a:gd name="connsiteY22" fmla="*/ 395941 h 395958"/>
              <a:gd name="connsiteX23" fmla="*/ 503171 w 550917"/>
              <a:gd name="connsiteY23" fmla="*/ 395941 h 395958"/>
              <a:gd name="connsiteX24" fmla="*/ 550853 w 550917"/>
              <a:gd name="connsiteY24" fmla="*/ 351185 h 395958"/>
              <a:gd name="connsiteX25" fmla="*/ 550853 w 550917"/>
              <a:gd name="connsiteY25" fmla="*/ 348603 h 395958"/>
              <a:gd name="connsiteX26" fmla="*/ 525032 w 550917"/>
              <a:gd name="connsiteY26" fmla="*/ 323729 h 395958"/>
              <a:gd name="connsiteX27" fmla="*/ 452390 w 550917"/>
              <a:gd name="connsiteY27" fmla="*/ 278285 h 395958"/>
              <a:gd name="connsiteX28" fmla="*/ 525032 w 550917"/>
              <a:gd name="connsiteY28" fmla="*/ 232410 h 395958"/>
              <a:gd name="connsiteX29" fmla="*/ 502826 w 550917"/>
              <a:gd name="connsiteY29" fmla="*/ 189376 h 395958"/>
              <a:gd name="connsiteX30" fmla="*/ 523913 w 550917"/>
              <a:gd name="connsiteY30" fmla="*/ 202889 h 395958"/>
              <a:gd name="connsiteX31" fmla="*/ 386892 w 550917"/>
              <a:gd name="connsiteY31" fmla="*/ 288957 h 395958"/>
              <a:gd name="connsiteX32" fmla="*/ 372604 w 550917"/>
              <a:gd name="connsiteY32" fmla="*/ 289646 h 395958"/>
              <a:gd name="connsiteX33" fmla="*/ 297122 w 550917"/>
              <a:gd name="connsiteY33" fmla="*/ 241017 h 395958"/>
              <a:gd name="connsiteX34" fmla="*/ 343685 w 550917"/>
              <a:gd name="connsiteY34" fmla="*/ 197983 h 395958"/>
              <a:gd name="connsiteX35" fmla="*/ 344288 w 550917"/>
              <a:gd name="connsiteY35" fmla="*/ 193679 h 395958"/>
              <a:gd name="connsiteX36" fmla="*/ 344288 w 550917"/>
              <a:gd name="connsiteY36" fmla="*/ 189376 h 395958"/>
              <a:gd name="connsiteX37" fmla="*/ 318467 w 550917"/>
              <a:gd name="connsiteY37" fmla="*/ 165793 h 395958"/>
              <a:gd name="connsiteX38" fmla="*/ 245050 w 550917"/>
              <a:gd name="connsiteY38" fmla="*/ 118799 h 395958"/>
              <a:gd name="connsiteX39" fmla="*/ 318467 w 550917"/>
              <a:gd name="connsiteY39" fmla="*/ 71117 h 395958"/>
              <a:gd name="connsiteX40" fmla="*/ 48641 w 550917"/>
              <a:gd name="connsiteY40" fmla="*/ 25845 h 395958"/>
              <a:gd name="connsiteX41" fmla="*/ 293937 w 550917"/>
              <a:gd name="connsiteY41" fmla="*/ 25845 h 395958"/>
              <a:gd name="connsiteX42" fmla="*/ 316918 w 550917"/>
              <a:gd name="connsiteY42" fmla="*/ 41337 h 395958"/>
              <a:gd name="connsiteX43" fmla="*/ 178089 w 550917"/>
              <a:gd name="connsiteY43" fmla="*/ 131537 h 395958"/>
              <a:gd name="connsiteX44" fmla="*/ 171289 w 550917"/>
              <a:gd name="connsiteY44" fmla="*/ 133259 h 395958"/>
              <a:gd name="connsiteX45" fmla="*/ 164145 w 550917"/>
              <a:gd name="connsiteY45" fmla="*/ 130935 h 395958"/>
              <a:gd name="connsiteX46" fmla="*/ 27210 w 550917"/>
              <a:gd name="connsiteY46" fmla="*/ 42456 h 395958"/>
              <a:gd name="connsiteX47" fmla="*/ 48641 w 550917"/>
              <a:gd name="connsiteY47" fmla="*/ 25845 h 395958"/>
              <a:gd name="connsiteX48" fmla="*/ 25833 w 550917"/>
              <a:gd name="connsiteY48" fmla="*/ 72322 h 395958"/>
              <a:gd name="connsiteX49" fmla="*/ 98733 w 550917"/>
              <a:gd name="connsiteY49" fmla="*/ 119402 h 395958"/>
              <a:gd name="connsiteX50" fmla="*/ 25833 w 550917"/>
              <a:gd name="connsiteY50" fmla="*/ 167514 h 395958"/>
              <a:gd name="connsiteX51" fmla="*/ 27210 w 550917"/>
              <a:gd name="connsiteY51" fmla="*/ 197983 h 395958"/>
              <a:gd name="connsiteX52" fmla="*/ 122402 w 550917"/>
              <a:gd name="connsiteY52" fmla="*/ 135066 h 395958"/>
              <a:gd name="connsiteX53" fmla="*/ 150288 w 550917"/>
              <a:gd name="connsiteY53" fmla="*/ 153055 h 395958"/>
              <a:gd name="connsiteX54" fmla="*/ 191773 w 550917"/>
              <a:gd name="connsiteY54" fmla="*/ 153829 h 395958"/>
              <a:gd name="connsiteX55" fmla="*/ 221295 w 550917"/>
              <a:gd name="connsiteY55" fmla="*/ 134636 h 395958"/>
              <a:gd name="connsiteX56" fmla="*/ 317778 w 550917"/>
              <a:gd name="connsiteY56" fmla="*/ 196347 h 395958"/>
              <a:gd name="connsiteX57" fmla="*/ 293249 w 550917"/>
              <a:gd name="connsiteY57" fmla="*/ 215196 h 395958"/>
              <a:gd name="connsiteX58" fmla="*/ 48641 w 550917"/>
              <a:gd name="connsiteY58" fmla="*/ 215196 h 395958"/>
              <a:gd name="connsiteX59" fmla="*/ 27210 w 550917"/>
              <a:gd name="connsiteY59" fmla="*/ 197983 h 395958"/>
              <a:gd name="connsiteX60" fmla="*/ 250128 w 550917"/>
              <a:gd name="connsiteY60" fmla="*/ 241017 h 395958"/>
              <a:gd name="connsiteX61" fmla="*/ 306589 w 550917"/>
              <a:gd name="connsiteY61" fmla="*/ 277596 h 395958"/>
              <a:gd name="connsiteX62" fmla="*/ 232398 w 550917"/>
              <a:gd name="connsiteY62" fmla="*/ 325020 h 395958"/>
              <a:gd name="connsiteX63" fmla="*/ 232398 w 550917"/>
              <a:gd name="connsiteY63" fmla="*/ 241017 h 395958"/>
              <a:gd name="connsiteX64" fmla="*/ 502826 w 550917"/>
              <a:gd name="connsiteY64" fmla="*/ 370120 h 395958"/>
              <a:gd name="connsiteX65" fmla="*/ 257530 w 550917"/>
              <a:gd name="connsiteY65" fmla="*/ 370120 h 395958"/>
              <a:gd name="connsiteX66" fmla="*/ 234119 w 550917"/>
              <a:gd name="connsiteY66" fmla="*/ 354628 h 395958"/>
              <a:gd name="connsiteX67" fmla="*/ 330344 w 550917"/>
              <a:gd name="connsiteY67" fmla="*/ 292658 h 395958"/>
              <a:gd name="connsiteX68" fmla="*/ 358575 w 550917"/>
              <a:gd name="connsiteY68" fmla="*/ 310991 h 395958"/>
              <a:gd name="connsiteX69" fmla="*/ 379920 w 550917"/>
              <a:gd name="connsiteY69" fmla="*/ 316586 h 395958"/>
              <a:gd name="connsiteX70" fmla="*/ 400318 w 550917"/>
              <a:gd name="connsiteY70" fmla="*/ 310647 h 395958"/>
              <a:gd name="connsiteX71" fmla="*/ 428033 w 550917"/>
              <a:gd name="connsiteY71" fmla="*/ 293433 h 395958"/>
              <a:gd name="connsiteX72" fmla="*/ 524258 w 550917"/>
              <a:gd name="connsiteY72" fmla="*/ 353681 h 395958"/>
              <a:gd name="connsiteX73" fmla="*/ 502826 w 550917"/>
              <a:gd name="connsiteY73" fmla="*/ 370120 h 39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550917" h="395958">
                <a:moveTo>
                  <a:pt x="550853" y="210893"/>
                </a:moveTo>
                <a:cubicBezTo>
                  <a:pt x="550875" y="210463"/>
                  <a:pt x="550875" y="210032"/>
                  <a:pt x="550853" y="209602"/>
                </a:cubicBezTo>
                <a:lnTo>
                  <a:pt x="550853" y="209602"/>
                </a:lnTo>
                <a:cubicBezTo>
                  <a:pt x="550576" y="197347"/>
                  <a:pt x="545761" y="185632"/>
                  <a:pt x="537340" y="176724"/>
                </a:cubicBezTo>
                <a:cubicBezTo>
                  <a:pt x="528105" y="167906"/>
                  <a:pt x="515669" y="163242"/>
                  <a:pt x="502913" y="163813"/>
                </a:cubicBezTo>
                <a:lnTo>
                  <a:pt x="344288" y="163813"/>
                </a:lnTo>
                <a:lnTo>
                  <a:pt x="344288" y="55969"/>
                </a:lnTo>
                <a:cubicBezTo>
                  <a:pt x="344260" y="54467"/>
                  <a:pt x="343969" y="52981"/>
                  <a:pt x="343427" y="51579"/>
                </a:cubicBezTo>
                <a:cubicBezTo>
                  <a:pt x="344057" y="49963"/>
                  <a:pt x="344350" y="48235"/>
                  <a:pt x="344288" y="46501"/>
                </a:cubicBezTo>
                <a:cubicBezTo>
                  <a:pt x="342986" y="19871"/>
                  <a:pt x="320587" y="-806"/>
                  <a:pt x="293937" y="24"/>
                </a:cubicBezTo>
                <a:lnTo>
                  <a:pt x="48211" y="24"/>
                </a:lnTo>
                <a:cubicBezTo>
                  <a:pt x="21782" y="207"/>
                  <a:pt x="506" y="21780"/>
                  <a:pt x="689" y="48208"/>
                </a:cubicBezTo>
                <a:cubicBezTo>
                  <a:pt x="690" y="48471"/>
                  <a:pt x="694" y="48735"/>
                  <a:pt x="700" y="48997"/>
                </a:cubicBezTo>
                <a:cubicBezTo>
                  <a:pt x="635" y="49742"/>
                  <a:pt x="635" y="50491"/>
                  <a:pt x="700" y="51235"/>
                </a:cubicBezTo>
                <a:cubicBezTo>
                  <a:pt x="176" y="52756"/>
                  <a:pt x="-57" y="54362"/>
                  <a:pt x="12" y="55969"/>
                </a:cubicBezTo>
                <a:lnTo>
                  <a:pt x="12" y="193679"/>
                </a:lnTo>
                <a:cubicBezTo>
                  <a:pt x="11" y="195618"/>
                  <a:pt x="452" y="197532"/>
                  <a:pt x="1303" y="199274"/>
                </a:cubicBezTo>
                <a:cubicBezTo>
                  <a:pt x="3767" y="223412"/>
                  <a:pt x="24385" y="241592"/>
                  <a:pt x="48641" y="241017"/>
                </a:cubicBezTo>
                <a:lnTo>
                  <a:pt x="206577" y="241017"/>
                </a:lnTo>
                <a:lnTo>
                  <a:pt x="206577" y="348603"/>
                </a:lnTo>
                <a:cubicBezTo>
                  <a:pt x="206577" y="348603"/>
                  <a:pt x="206577" y="349034"/>
                  <a:pt x="206577" y="349292"/>
                </a:cubicBezTo>
                <a:cubicBezTo>
                  <a:pt x="206577" y="349550"/>
                  <a:pt x="206577" y="349292"/>
                  <a:pt x="206577" y="349292"/>
                </a:cubicBezTo>
                <a:cubicBezTo>
                  <a:pt x="208236" y="376021"/>
                  <a:pt x="230758" y="396641"/>
                  <a:pt x="257530" y="395941"/>
                </a:cubicBezTo>
                <a:lnTo>
                  <a:pt x="503171" y="395941"/>
                </a:lnTo>
                <a:cubicBezTo>
                  <a:pt x="528386" y="395946"/>
                  <a:pt x="549262" y="376351"/>
                  <a:pt x="550853" y="351185"/>
                </a:cubicBezTo>
                <a:cubicBezTo>
                  <a:pt x="550939" y="350326"/>
                  <a:pt x="550939" y="349462"/>
                  <a:pt x="550853" y="348603"/>
                </a:cubicBezTo>
                <a:close/>
                <a:moveTo>
                  <a:pt x="525032" y="323729"/>
                </a:moveTo>
                <a:lnTo>
                  <a:pt x="452390" y="278285"/>
                </a:lnTo>
                <a:lnTo>
                  <a:pt x="525032" y="232410"/>
                </a:lnTo>
                <a:close/>
                <a:moveTo>
                  <a:pt x="502826" y="189376"/>
                </a:moveTo>
                <a:cubicBezTo>
                  <a:pt x="512223" y="188080"/>
                  <a:pt x="521165" y="193811"/>
                  <a:pt x="523913" y="202889"/>
                </a:cubicBezTo>
                <a:lnTo>
                  <a:pt x="386892" y="288957"/>
                </a:lnTo>
                <a:cubicBezTo>
                  <a:pt x="382584" y="291692"/>
                  <a:pt x="377155" y="291954"/>
                  <a:pt x="372604" y="289646"/>
                </a:cubicBezTo>
                <a:lnTo>
                  <a:pt x="297122" y="241017"/>
                </a:lnTo>
                <a:cubicBezTo>
                  <a:pt x="313131" y="238779"/>
                  <a:pt x="339640" y="227332"/>
                  <a:pt x="343685" y="197983"/>
                </a:cubicBezTo>
                <a:cubicBezTo>
                  <a:pt x="344131" y="196593"/>
                  <a:pt x="344335" y="195137"/>
                  <a:pt x="344288" y="193679"/>
                </a:cubicBezTo>
                <a:lnTo>
                  <a:pt x="344288" y="189376"/>
                </a:lnTo>
                <a:close/>
                <a:moveTo>
                  <a:pt x="318467" y="165793"/>
                </a:moveTo>
                <a:lnTo>
                  <a:pt x="245050" y="118799"/>
                </a:lnTo>
                <a:lnTo>
                  <a:pt x="318467" y="71117"/>
                </a:lnTo>
                <a:close/>
                <a:moveTo>
                  <a:pt x="48641" y="25845"/>
                </a:moveTo>
                <a:lnTo>
                  <a:pt x="293937" y="25845"/>
                </a:lnTo>
                <a:cubicBezTo>
                  <a:pt x="304259" y="25074"/>
                  <a:pt x="313762" y="31481"/>
                  <a:pt x="316918" y="41337"/>
                </a:cubicBezTo>
                <a:lnTo>
                  <a:pt x="178089" y="131537"/>
                </a:lnTo>
                <a:cubicBezTo>
                  <a:pt x="176021" y="132719"/>
                  <a:pt x="173670" y="133315"/>
                  <a:pt x="171289" y="133259"/>
                </a:cubicBezTo>
                <a:cubicBezTo>
                  <a:pt x="168739" y="133162"/>
                  <a:pt x="166265" y="132357"/>
                  <a:pt x="164145" y="130935"/>
                </a:cubicBezTo>
                <a:lnTo>
                  <a:pt x="27210" y="42456"/>
                </a:lnTo>
                <a:cubicBezTo>
                  <a:pt x="29697" y="32659"/>
                  <a:pt x="38533" y="25810"/>
                  <a:pt x="48641" y="25845"/>
                </a:cubicBezTo>
                <a:close/>
                <a:moveTo>
                  <a:pt x="25833" y="72322"/>
                </a:moveTo>
                <a:lnTo>
                  <a:pt x="98733" y="119402"/>
                </a:lnTo>
                <a:lnTo>
                  <a:pt x="25833" y="167514"/>
                </a:lnTo>
                <a:close/>
                <a:moveTo>
                  <a:pt x="27210" y="197983"/>
                </a:moveTo>
                <a:lnTo>
                  <a:pt x="122402" y="135066"/>
                </a:lnTo>
                <a:lnTo>
                  <a:pt x="150288" y="153055"/>
                </a:lnTo>
                <a:cubicBezTo>
                  <a:pt x="162813" y="161281"/>
                  <a:pt x="178950" y="161582"/>
                  <a:pt x="191773" y="153829"/>
                </a:cubicBezTo>
                <a:lnTo>
                  <a:pt x="221295" y="134636"/>
                </a:lnTo>
                <a:lnTo>
                  <a:pt x="317778" y="196347"/>
                </a:lnTo>
                <a:cubicBezTo>
                  <a:pt x="314156" y="207005"/>
                  <a:pt x="304480" y="214440"/>
                  <a:pt x="293249" y="215196"/>
                </a:cubicBezTo>
                <a:lnTo>
                  <a:pt x="48641" y="215196"/>
                </a:lnTo>
                <a:cubicBezTo>
                  <a:pt x="38110" y="215898"/>
                  <a:pt x="28796" y="208417"/>
                  <a:pt x="27210" y="197983"/>
                </a:cubicBezTo>
                <a:close/>
                <a:moveTo>
                  <a:pt x="250128" y="241017"/>
                </a:moveTo>
                <a:lnTo>
                  <a:pt x="306589" y="277596"/>
                </a:lnTo>
                <a:lnTo>
                  <a:pt x="232398" y="325020"/>
                </a:lnTo>
                <a:lnTo>
                  <a:pt x="232398" y="241017"/>
                </a:lnTo>
                <a:close/>
                <a:moveTo>
                  <a:pt x="502826" y="370120"/>
                </a:moveTo>
                <a:lnTo>
                  <a:pt x="257530" y="370120"/>
                </a:lnTo>
                <a:cubicBezTo>
                  <a:pt x="247121" y="370846"/>
                  <a:pt x="237521" y="364493"/>
                  <a:pt x="234119" y="354628"/>
                </a:cubicBezTo>
                <a:lnTo>
                  <a:pt x="330344" y="292658"/>
                </a:lnTo>
                <a:lnTo>
                  <a:pt x="358575" y="310991"/>
                </a:lnTo>
                <a:cubicBezTo>
                  <a:pt x="365003" y="314873"/>
                  <a:pt x="372415" y="316815"/>
                  <a:pt x="379920" y="316586"/>
                </a:cubicBezTo>
                <a:cubicBezTo>
                  <a:pt x="387132" y="316488"/>
                  <a:pt x="394182" y="314436"/>
                  <a:pt x="400318" y="310647"/>
                </a:cubicBezTo>
                <a:lnTo>
                  <a:pt x="428033" y="293433"/>
                </a:lnTo>
                <a:lnTo>
                  <a:pt x="524258" y="353681"/>
                </a:lnTo>
                <a:cubicBezTo>
                  <a:pt x="521731" y="363429"/>
                  <a:pt x="512896" y="370206"/>
                  <a:pt x="502826" y="37012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C2F1D81-6FE9-172B-9004-360E2ED811F5}"/>
              </a:ext>
            </a:extLst>
          </p:cNvPr>
          <p:cNvGrpSpPr/>
          <p:nvPr/>
        </p:nvGrpSpPr>
        <p:grpSpPr>
          <a:xfrm>
            <a:off x="7387648" y="4664294"/>
            <a:ext cx="352882" cy="550841"/>
            <a:chOff x="7387648" y="4664294"/>
            <a:chExt cx="352882" cy="550841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CC1CCB3-104F-9315-BAD1-9D175D8617EB}"/>
                </a:ext>
              </a:extLst>
            </p:cNvPr>
            <p:cNvSpPr/>
            <p:nvPr/>
          </p:nvSpPr>
          <p:spPr>
            <a:xfrm>
              <a:off x="7387648" y="4664294"/>
              <a:ext cx="352882" cy="550841"/>
            </a:xfrm>
            <a:custGeom>
              <a:avLst/>
              <a:gdLst>
                <a:gd name="connsiteX0" fmla="*/ 299606 w 352882"/>
                <a:gd name="connsiteY0" fmla="*/ 0 h 550841"/>
                <a:gd name="connsiteX1" fmla="*/ 53277 w 352882"/>
                <a:gd name="connsiteY1" fmla="*/ 0 h 550841"/>
                <a:gd name="connsiteX2" fmla="*/ 0 w 352882"/>
                <a:gd name="connsiteY2" fmla="*/ 53277 h 550841"/>
                <a:gd name="connsiteX3" fmla="*/ 0 w 352882"/>
                <a:gd name="connsiteY3" fmla="*/ 497564 h 550841"/>
                <a:gd name="connsiteX4" fmla="*/ 53277 w 352882"/>
                <a:gd name="connsiteY4" fmla="*/ 550841 h 550841"/>
                <a:gd name="connsiteX5" fmla="*/ 299606 w 352882"/>
                <a:gd name="connsiteY5" fmla="*/ 550841 h 550841"/>
                <a:gd name="connsiteX6" fmla="*/ 352883 w 352882"/>
                <a:gd name="connsiteY6" fmla="*/ 497564 h 550841"/>
                <a:gd name="connsiteX7" fmla="*/ 352883 w 352882"/>
                <a:gd name="connsiteY7" fmla="*/ 53277 h 550841"/>
                <a:gd name="connsiteX8" fmla="*/ 299606 w 352882"/>
                <a:gd name="connsiteY8" fmla="*/ 0 h 550841"/>
                <a:gd name="connsiteX9" fmla="*/ 25821 w 352882"/>
                <a:gd name="connsiteY9" fmla="*/ 60248 h 550841"/>
                <a:gd name="connsiteX10" fmla="*/ 327062 w 352882"/>
                <a:gd name="connsiteY10" fmla="*/ 60248 h 550841"/>
                <a:gd name="connsiteX11" fmla="*/ 327062 w 352882"/>
                <a:gd name="connsiteY11" fmla="*/ 438951 h 550841"/>
                <a:gd name="connsiteX12" fmla="*/ 25821 w 352882"/>
                <a:gd name="connsiteY12" fmla="*/ 438951 h 550841"/>
                <a:gd name="connsiteX13" fmla="*/ 53277 w 352882"/>
                <a:gd name="connsiteY13" fmla="*/ 25821 h 550841"/>
                <a:gd name="connsiteX14" fmla="*/ 299606 w 352882"/>
                <a:gd name="connsiteY14" fmla="*/ 25821 h 550841"/>
                <a:gd name="connsiteX15" fmla="*/ 319488 w 352882"/>
                <a:gd name="connsiteY15" fmla="*/ 34428 h 550841"/>
                <a:gd name="connsiteX16" fmla="*/ 33395 w 352882"/>
                <a:gd name="connsiteY16" fmla="*/ 34428 h 550841"/>
                <a:gd name="connsiteX17" fmla="*/ 53277 w 352882"/>
                <a:gd name="connsiteY17" fmla="*/ 25821 h 550841"/>
                <a:gd name="connsiteX18" fmla="*/ 299606 w 352882"/>
                <a:gd name="connsiteY18" fmla="*/ 525020 h 550841"/>
                <a:gd name="connsiteX19" fmla="*/ 53277 w 352882"/>
                <a:gd name="connsiteY19" fmla="*/ 525020 h 550841"/>
                <a:gd name="connsiteX20" fmla="*/ 25821 w 352882"/>
                <a:gd name="connsiteY20" fmla="*/ 497564 h 550841"/>
                <a:gd name="connsiteX21" fmla="*/ 25821 w 352882"/>
                <a:gd name="connsiteY21" fmla="*/ 464772 h 550841"/>
                <a:gd name="connsiteX22" fmla="*/ 327062 w 352882"/>
                <a:gd name="connsiteY22" fmla="*/ 464772 h 550841"/>
                <a:gd name="connsiteX23" fmla="*/ 327062 w 352882"/>
                <a:gd name="connsiteY23" fmla="*/ 497564 h 550841"/>
                <a:gd name="connsiteX24" fmla="*/ 299606 w 352882"/>
                <a:gd name="connsiteY24" fmla="*/ 525020 h 55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2882" h="550841">
                  <a:moveTo>
                    <a:pt x="299606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497564"/>
                  </a:lnTo>
                  <a:cubicBezTo>
                    <a:pt x="47" y="526969"/>
                    <a:pt x="23872" y="550794"/>
                    <a:pt x="53277" y="550841"/>
                  </a:cubicBezTo>
                  <a:lnTo>
                    <a:pt x="299606" y="550841"/>
                  </a:lnTo>
                  <a:cubicBezTo>
                    <a:pt x="329010" y="550794"/>
                    <a:pt x="352835" y="526969"/>
                    <a:pt x="352883" y="497564"/>
                  </a:cubicBezTo>
                  <a:lnTo>
                    <a:pt x="352883" y="53277"/>
                  </a:lnTo>
                  <a:cubicBezTo>
                    <a:pt x="352835" y="23872"/>
                    <a:pt x="329010" y="47"/>
                    <a:pt x="299606" y="0"/>
                  </a:cubicBezTo>
                  <a:close/>
                  <a:moveTo>
                    <a:pt x="25821" y="60248"/>
                  </a:moveTo>
                  <a:lnTo>
                    <a:pt x="327062" y="60248"/>
                  </a:lnTo>
                  <a:lnTo>
                    <a:pt x="327062" y="438951"/>
                  </a:lnTo>
                  <a:lnTo>
                    <a:pt x="25821" y="438951"/>
                  </a:lnTo>
                  <a:close/>
                  <a:moveTo>
                    <a:pt x="53277" y="25821"/>
                  </a:moveTo>
                  <a:lnTo>
                    <a:pt x="299606" y="25821"/>
                  </a:lnTo>
                  <a:cubicBezTo>
                    <a:pt x="307135" y="25833"/>
                    <a:pt x="314326" y="28946"/>
                    <a:pt x="319488" y="34428"/>
                  </a:cubicBezTo>
                  <a:lnTo>
                    <a:pt x="33395" y="34428"/>
                  </a:lnTo>
                  <a:cubicBezTo>
                    <a:pt x="38556" y="28946"/>
                    <a:pt x="45747" y="25833"/>
                    <a:pt x="53277" y="25821"/>
                  </a:cubicBezTo>
                  <a:close/>
                  <a:moveTo>
                    <a:pt x="299606" y="525020"/>
                  </a:moveTo>
                  <a:lnTo>
                    <a:pt x="53277" y="525020"/>
                  </a:lnTo>
                  <a:cubicBezTo>
                    <a:pt x="38133" y="524973"/>
                    <a:pt x="25868" y="512708"/>
                    <a:pt x="25821" y="497564"/>
                  </a:cubicBezTo>
                  <a:lnTo>
                    <a:pt x="25821" y="464772"/>
                  </a:lnTo>
                  <a:lnTo>
                    <a:pt x="327062" y="464772"/>
                  </a:lnTo>
                  <a:lnTo>
                    <a:pt x="327062" y="497564"/>
                  </a:lnTo>
                  <a:cubicBezTo>
                    <a:pt x="327015" y="512708"/>
                    <a:pt x="314750" y="524973"/>
                    <a:pt x="299606" y="5250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A8D02E88-F34D-4F85-5EEB-59CC2C071669}"/>
                </a:ext>
              </a:extLst>
            </p:cNvPr>
            <p:cNvSpPr/>
            <p:nvPr/>
          </p:nvSpPr>
          <p:spPr>
            <a:xfrm>
              <a:off x="7426379" y="4982748"/>
              <a:ext cx="129103" cy="68855"/>
            </a:xfrm>
            <a:custGeom>
              <a:avLst/>
              <a:gdLst>
                <a:gd name="connsiteX0" fmla="*/ 95967 w 129103"/>
                <a:gd name="connsiteY0" fmla="*/ 0 h 68855"/>
                <a:gd name="connsiteX1" fmla="*/ 33137 w 129103"/>
                <a:gd name="connsiteY1" fmla="*/ 0 h 68855"/>
                <a:gd name="connsiteX2" fmla="*/ 0 w 129103"/>
                <a:gd name="connsiteY2" fmla="*/ 33137 h 68855"/>
                <a:gd name="connsiteX3" fmla="*/ 0 w 129103"/>
                <a:gd name="connsiteY3" fmla="*/ 35805 h 68855"/>
                <a:gd name="connsiteX4" fmla="*/ 33137 w 129103"/>
                <a:gd name="connsiteY4" fmla="*/ 68855 h 68855"/>
                <a:gd name="connsiteX5" fmla="*/ 96053 w 129103"/>
                <a:gd name="connsiteY5" fmla="*/ 68855 h 68855"/>
                <a:gd name="connsiteX6" fmla="*/ 129103 w 129103"/>
                <a:gd name="connsiteY6" fmla="*/ 35719 h 68855"/>
                <a:gd name="connsiteX7" fmla="*/ 129103 w 129103"/>
                <a:gd name="connsiteY7" fmla="*/ 33050 h 68855"/>
                <a:gd name="connsiteX8" fmla="*/ 95967 w 129103"/>
                <a:gd name="connsiteY8" fmla="*/ 0 h 68855"/>
                <a:gd name="connsiteX9" fmla="*/ 103283 w 129103"/>
                <a:gd name="connsiteY9" fmla="*/ 35719 h 68855"/>
                <a:gd name="connsiteX10" fmla="*/ 95967 w 129103"/>
                <a:gd name="connsiteY10" fmla="*/ 43034 h 68855"/>
                <a:gd name="connsiteX11" fmla="*/ 33137 w 129103"/>
                <a:gd name="connsiteY11" fmla="*/ 43034 h 68855"/>
                <a:gd name="connsiteX12" fmla="*/ 25821 w 129103"/>
                <a:gd name="connsiteY12" fmla="*/ 35719 h 68855"/>
                <a:gd name="connsiteX13" fmla="*/ 25821 w 129103"/>
                <a:gd name="connsiteY13" fmla="*/ 33050 h 68855"/>
                <a:gd name="connsiteX14" fmla="*/ 33137 w 129103"/>
                <a:gd name="connsiteY14" fmla="*/ 25735 h 68855"/>
                <a:gd name="connsiteX15" fmla="*/ 96053 w 129103"/>
                <a:gd name="connsiteY15" fmla="*/ 25735 h 68855"/>
                <a:gd name="connsiteX16" fmla="*/ 103369 w 129103"/>
                <a:gd name="connsiteY16" fmla="*/ 33050 h 6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9103" h="68855">
                  <a:moveTo>
                    <a:pt x="95967" y="0"/>
                  </a:moveTo>
                  <a:lnTo>
                    <a:pt x="33137" y="0"/>
                  </a:lnTo>
                  <a:cubicBezTo>
                    <a:pt x="14836" y="0"/>
                    <a:pt x="0" y="14836"/>
                    <a:pt x="0" y="33137"/>
                  </a:cubicBezTo>
                  <a:lnTo>
                    <a:pt x="0" y="35805"/>
                  </a:lnTo>
                  <a:cubicBezTo>
                    <a:pt x="47" y="54072"/>
                    <a:pt x="14869" y="68855"/>
                    <a:pt x="33137" y="68855"/>
                  </a:cubicBezTo>
                  <a:lnTo>
                    <a:pt x="96053" y="68855"/>
                  </a:lnTo>
                  <a:cubicBezTo>
                    <a:pt x="114320" y="68808"/>
                    <a:pt x="129103" y="53986"/>
                    <a:pt x="129103" y="35719"/>
                  </a:cubicBezTo>
                  <a:lnTo>
                    <a:pt x="129103" y="33050"/>
                  </a:lnTo>
                  <a:cubicBezTo>
                    <a:pt x="129056" y="14783"/>
                    <a:pt x="114234" y="0"/>
                    <a:pt x="95967" y="0"/>
                  </a:cubicBezTo>
                  <a:close/>
                  <a:moveTo>
                    <a:pt x="103283" y="35719"/>
                  </a:moveTo>
                  <a:cubicBezTo>
                    <a:pt x="103283" y="39759"/>
                    <a:pt x="100007" y="43034"/>
                    <a:pt x="95967" y="43034"/>
                  </a:cubicBezTo>
                  <a:lnTo>
                    <a:pt x="33137" y="43034"/>
                  </a:lnTo>
                  <a:cubicBezTo>
                    <a:pt x="29096" y="43034"/>
                    <a:pt x="25821" y="39759"/>
                    <a:pt x="25821" y="35719"/>
                  </a:cubicBezTo>
                  <a:lnTo>
                    <a:pt x="25821" y="33050"/>
                  </a:lnTo>
                  <a:cubicBezTo>
                    <a:pt x="25821" y="29010"/>
                    <a:pt x="29096" y="25735"/>
                    <a:pt x="33137" y="25735"/>
                  </a:cubicBezTo>
                  <a:lnTo>
                    <a:pt x="96053" y="25735"/>
                  </a:lnTo>
                  <a:cubicBezTo>
                    <a:pt x="100093" y="25735"/>
                    <a:pt x="103369" y="29010"/>
                    <a:pt x="103369" y="33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0656AB8-54BF-F0B1-A44C-B8B56965A457}"/>
                </a:ext>
              </a:extLst>
            </p:cNvPr>
            <p:cNvSpPr/>
            <p:nvPr/>
          </p:nvSpPr>
          <p:spPr>
            <a:xfrm>
              <a:off x="7572696" y="4982748"/>
              <a:ext cx="129103" cy="68855"/>
            </a:xfrm>
            <a:custGeom>
              <a:avLst/>
              <a:gdLst>
                <a:gd name="connsiteX0" fmla="*/ 95967 w 129103"/>
                <a:gd name="connsiteY0" fmla="*/ 0 h 68855"/>
                <a:gd name="connsiteX1" fmla="*/ 33137 w 129103"/>
                <a:gd name="connsiteY1" fmla="*/ 0 h 68855"/>
                <a:gd name="connsiteX2" fmla="*/ 0 w 129103"/>
                <a:gd name="connsiteY2" fmla="*/ 33137 h 68855"/>
                <a:gd name="connsiteX3" fmla="*/ 0 w 129103"/>
                <a:gd name="connsiteY3" fmla="*/ 35805 h 68855"/>
                <a:gd name="connsiteX4" fmla="*/ 33137 w 129103"/>
                <a:gd name="connsiteY4" fmla="*/ 68855 h 68855"/>
                <a:gd name="connsiteX5" fmla="*/ 96053 w 129103"/>
                <a:gd name="connsiteY5" fmla="*/ 68855 h 68855"/>
                <a:gd name="connsiteX6" fmla="*/ 129103 w 129103"/>
                <a:gd name="connsiteY6" fmla="*/ 35719 h 68855"/>
                <a:gd name="connsiteX7" fmla="*/ 129103 w 129103"/>
                <a:gd name="connsiteY7" fmla="*/ 33050 h 68855"/>
                <a:gd name="connsiteX8" fmla="*/ 95967 w 129103"/>
                <a:gd name="connsiteY8" fmla="*/ 0 h 68855"/>
                <a:gd name="connsiteX9" fmla="*/ 103283 w 129103"/>
                <a:gd name="connsiteY9" fmla="*/ 35719 h 68855"/>
                <a:gd name="connsiteX10" fmla="*/ 95967 w 129103"/>
                <a:gd name="connsiteY10" fmla="*/ 43034 h 68855"/>
                <a:gd name="connsiteX11" fmla="*/ 33137 w 129103"/>
                <a:gd name="connsiteY11" fmla="*/ 43034 h 68855"/>
                <a:gd name="connsiteX12" fmla="*/ 25821 w 129103"/>
                <a:gd name="connsiteY12" fmla="*/ 35719 h 68855"/>
                <a:gd name="connsiteX13" fmla="*/ 25821 w 129103"/>
                <a:gd name="connsiteY13" fmla="*/ 33050 h 68855"/>
                <a:gd name="connsiteX14" fmla="*/ 33137 w 129103"/>
                <a:gd name="connsiteY14" fmla="*/ 25735 h 68855"/>
                <a:gd name="connsiteX15" fmla="*/ 96053 w 129103"/>
                <a:gd name="connsiteY15" fmla="*/ 25735 h 68855"/>
                <a:gd name="connsiteX16" fmla="*/ 103369 w 129103"/>
                <a:gd name="connsiteY16" fmla="*/ 33050 h 6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9103" h="68855">
                  <a:moveTo>
                    <a:pt x="95967" y="0"/>
                  </a:moveTo>
                  <a:lnTo>
                    <a:pt x="33137" y="0"/>
                  </a:lnTo>
                  <a:cubicBezTo>
                    <a:pt x="14836" y="0"/>
                    <a:pt x="0" y="14836"/>
                    <a:pt x="0" y="33137"/>
                  </a:cubicBezTo>
                  <a:lnTo>
                    <a:pt x="0" y="35805"/>
                  </a:lnTo>
                  <a:cubicBezTo>
                    <a:pt x="47" y="54072"/>
                    <a:pt x="14869" y="68855"/>
                    <a:pt x="33137" y="68855"/>
                  </a:cubicBezTo>
                  <a:lnTo>
                    <a:pt x="96053" y="68855"/>
                  </a:lnTo>
                  <a:cubicBezTo>
                    <a:pt x="114320" y="68808"/>
                    <a:pt x="129103" y="53986"/>
                    <a:pt x="129103" y="35719"/>
                  </a:cubicBezTo>
                  <a:lnTo>
                    <a:pt x="129103" y="33050"/>
                  </a:lnTo>
                  <a:cubicBezTo>
                    <a:pt x="129056" y="14783"/>
                    <a:pt x="114234" y="0"/>
                    <a:pt x="95967" y="0"/>
                  </a:cubicBezTo>
                  <a:close/>
                  <a:moveTo>
                    <a:pt x="103283" y="35719"/>
                  </a:moveTo>
                  <a:cubicBezTo>
                    <a:pt x="103283" y="39759"/>
                    <a:pt x="100007" y="43034"/>
                    <a:pt x="95967" y="43034"/>
                  </a:cubicBezTo>
                  <a:lnTo>
                    <a:pt x="33137" y="43034"/>
                  </a:lnTo>
                  <a:cubicBezTo>
                    <a:pt x="29096" y="43034"/>
                    <a:pt x="25821" y="39759"/>
                    <a:pt x="25821" y="35719"/>
                  </a:cubicBezTo>
                  <a:lnTo>
                    <a:pt x="25821" y="33050"/>
                  </a:lnTo>
                  <a:cubicBezTo>
                    <a:pt x="25821" y="29010"/>
                    <a:pt x="29096" y="25735"/>
                    <a:pt x="33137" y="25735"/>
                  </a:cubicBezTo>
                  <a:lnTo>
                    <a:pt x="96053" y="25735"/>
                  </a:lnTo>
                  <a:cubicBezTo>
                    <a:pt x="100093" y="25735"/>
                    <a:pt x="103369" y="29010"/>
                    <a:pt x="103369" y="33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4E48DE7E-FC40-E870-570B-A4965F9AC815}"/>
                </a:ext>
              </a:extLst>
            </p:cNvPr>
            <p:cNvSpPr/>
            <p:nvPr/>
          </p:nvSpPr>
          <p:spPr>
            <a:xfrm>
              <a:off x="7426379" y="4784790"/>
              <a:ext cx="275420" cy="189351"/>
            </a:xfrm>
            <a:custGeom>
              <a:avLst/>
              <a:gdLst>
                <a:gd name="connsiteX0" fmla="*/ 222144 w 275420"/>
                <a:gd name="connsiteY0" fmla="*/ 0 h 189351"/>
                <a:gd name="connsiteX1" fmla="*/ 53277 w 275420"/>
                <a:gd name="connsiteY1" fmla="*/ 0 h 189351"/>
                <a:gd name="connsiteX2" fmla="*/ 0 w 275420"/>
                <a:gd name="connsiteY2" fmla="*/ 53277 h 189351"/>
                <a:gd name="connsiteX3" fmla="*/ 0 w 275420"/>
                <a:gd name="connsiteY3" fmla="*/ 136075 h 189351"/>
                <a:gd name="connsiteX4" fmla="*/ 53277 w 275420"/>
                <a:gd name="connsiteY4" fmla="*/ 189352 h 189351"/>
                <a:gd name="connsiteX5" fmla="*/ 222144 w 275420"/>
                <a:gd name="connsiteY5" fmla="*/ 189352 h 189351"/>
                <a:gd name="connsiteX6" fmla="*/ 275421 w 275420"/>
                <a:gd name="connsiteY6" fmla="*/ 136075 h 189351"/>
                <a:gd name="connsiteX7" fmla="*/ 275421 w 275420"/>
                <a:gd name="connsiteY7" fmla="*/ 53277 h 189351"/>
                <a:gd name="connsiteX8" fmla="*/ 222144 w 275420"/>
                <a:gd name="connsiteY8" fmla="*/ 0 h 189351"/>
                <a:gd name="connsiteX9" fmla="*/ 249600 w 275420"/>
                <a:gd name="connsiteY9" fmla="*/ 136075 h 189351"/>
                <a:gd name="connsiteX10" fmla="*/ 222144 w 275420"/>
                <a:gd name="connsiteY10" fmla="*/ 163531 h 189351"/>
                <a:gd name="connsiteX11" fmla="*/ 53277 w 275420"/>
                <a:gd name="connsiteY11" fmla="*/ 163531 h 189351"/>
                <a:gd name="connsiteX12" fmla="*/ 25821 w 275420"/>
                <a:gd name="connsiteY12" fmla="*/ 136075 h 189351"/>
                <a:gd name="connsiteX13" fmla="*/ 25821 w 275420"/>
                <a:gd name="connsiteY13" fmla="*/ 53277 h 189351"/>
                <a:gd name="connsiteX14" fmla="*/ 53277 w 275420"/>
                <a:gd name="connsiteY14" fmla="*/ 25821 h 189351"/>
                <a:gd name="connsiteX15" fmla="*/ 222144 w 275420"/>
                <a:gd name="connsiteY15" fmla="*/ 25821 h 189351"/>
                <a:gd name="connsiteX16" fmla="*/ 249600 w 275420"/>
                <a:gd name="connsiteY16" fmla="*/ 53277 h 18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420" h="189351">
                  <a:moveTo>
                    <a:pt x="222144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136075"/>
                  </a:lnTo>
                  <a:cubicBezTo>
                    <a:pt x="47" y="165480"/>
                    <a:pt x="23872" y="189304"/>
                    <a:pt x="53277" y="189352"/>
                  </a:cubicBezTo>
                  <a:lnTo>
                    <a:pt x="222144" y="189352"/>
                  </a:lnTo>
                  <a:cubicBezTo>
                    <a:pt x="251548" y="189304"/>
                    <a:pt x="275373" y="165480"/>
                    <a:pt x="275421" y="136075"/>
                  </a:cubicBezTo>
                  <a:lnTo>
                    <a:pt x="275421" y="53277"/>
                  </a:lnTo>
                  <a:cubicBezTo>
                    <a:pt x="275373" y="23872"/>
                    <a:pt x="251548" y="47"/>
                    <a:pt x="222144" y="0"/>
                  </a:cubicBezTo>
                  <a:close/>
                  <a:moveTo>
                    <a:pt x="249600" y="136075"/>
                  </a:moveTo>
                  <a:cubicBezTo>
                    <a:pt x="249552" y="151219"/>
                    <a:pt x="237288" y="163484"/>
                    <a:pt x="222144" y="163531"/>
                  </a:cubicBezTo>
                  <a:lnTo>
                    <a:pt x="53277" y="163531"/>
                  </a:lnTo>
                  <a:cubicBezTo>
                    <a:pt x="38133" y="163484"/>
                    <a:pt x="25868" y="151219"/>
                    <a:pt x="25821" y="136075"/>
                  </a:cubicBezTo>
                  <a:lnTo>
                    <a:pt x="25821" y="53277"/>
                  </a:lnTo>
                  <a:cubicBezTo>
                    <a:pt x="25868" y="38133"/>
                    <a:pt x="38133" y="25868"/>
                    <a:pt x="53277" y="25821"/>
                  </a:cubicBezTo>
                  <a:lnTo>
                    <a:pt x="222144" y="25821"/>
                  </a:lnTo>
                  <a:cubicBezTo>
                    <a:pt x="237288" y="25868"/>
                    <a:pt x="249552" y="38133"/>
                    <a:pt x="249600" y="5327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DF35BE2E-29E3-4507-55B8-FE82F6BB2DF5}"/>
              </a:ext>
            </a:extLst>
          </p:cNvPr>
          <p:cNvGrpSpPr/>
          <p:nvPr/>
        </p:nvGrpSpPr>
        <p:grpSpPr>
          <a:xfrm>
            <a:off x="7340310" y="3375584"/>
            <a:ext cx="447558" cy="549337"/>
            <a:chOff x="7340310" y="3375584"/>
            <a:chExt cx="447558" cy="549337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B7FCB29-A66F-DA24-A27D-8BFD36FB72ED}"/>
                </a:ext>
              </a:extLst>
            </p:cNvPr>
            <p:cNvSpPr/>
            <p:nvPr/>
          </p:nvSpPr>
          <p:spPr>
            <a:xfrm>
              <a:off x="7340310" y="3375584"/>
              <a:ext cx="447558" cy="549337"/>
            </a:xfrm>
            <a:custGeom>
              <a:avLst/>
              <a:gdLst>
                <a:gd name="connsiteX0" fmla="*/ 447558 w 447558"/>
                <a:gd name="connsiteY0" fmla="*/ 486594 h 549337"/>
                <a:gd name="connsiteX1" fmla="*/ 447558 w 447558"/>
                <a:gd name="connsiteY1" fmla="*/ 142318 h 549337"/>
                <a:gd name="connsiteX2" fmla="*/ 441620 w 447558"/>
                <a:gd name="connsiteY2" fmla="*/ 131473 h 549337"/>
                <a:gd name="connsiteX3" fmla="*/ 249600 w 447558"/>
                <a:gd name="connsiteY3" fmla="*/ 7792 h 549337"/>
                <a:gd name="connsiteX4" fmla="*/ 198991 w 447558"/>
                <a:gd name="connsiteY4" fmla="*/ 7104 h 549337"/>
                <a:gd name="connsiteX5" fmla="*/ 5939 w 447558"/>
                <a:gd name="connsiteY5" fmla="*/ 131732 h 549337"/>
                <a:gd name="connsiteX6" fmla="*/ 0 w 447558"/>
                <a:gd name="connsiteY6" fmla="*/ 142576 h 549337"/>
                <a:gd name="connsiteX7" fmla="*/ 0 w 447558"/>
                <a:gd name="connsiteY7" fmla="*/ 301460 h 549337"/>
                <a:gd name="connsiteX8" fmla="*/ 0 w 447558"/>
                <a:gd name="connsiteY8" fmla="*/ 302234 h 549337"/>
                <a:gd name="connsiteX9" fmla="*/ 0 w 447558"/>
                <a:gd name="connsiteY9" fmla="*/ 484184 h 549337"/>
                <a:gd name="connsiteX10" fmla="*/ 58613 w 447558"/>
                <a:gd name="connsiteY10" fmla="*/ 549338 h 549337"/>
                <a:gd name="connsiteX11" fmla="*/ 388171 w 447558"/>
                <a:gd name="connsiteY11" fmla="*/ 549338 h 549337"/>
                <a:gd name="connsiteX12" fmla="*/ 447558 w 447558"/>
                <a:gd name="connsiteY12" fmla="*/ 486594 h 549337"/>
                <a:gd name="connsiteX13" fmla="*/ 421738 w 447558"/>
                <a:gd name="connsiteY13" fmla="*/ 304042 h 549337"/>
                <a:gd name="connsiteX14" fmla="*/ 421738 w 447558"/>
                <a:gd name="connsiteY14" fmla="*/ 466023 h 549337"/>
                <a:gd name="connsiteX15" fmla="*/ 270601 w 447558"/>
                <a:gd name="connsiteY15" fmla="*/ 369110 h 549337"/>
                <a:gd name="connsiteX16" fmla="*/ 362178 w 447558"/>
                <a:gd name="connsiteY16" fmla="*/ 278307 h 549337"/>
                <a:gd name="connsiteX17" fmla="*/ 362780 w 447558"/>
                <a:gd name="connsiteY17" fmla="*/ 277705 h 549337"/>
                <a:gd name="connsiteX18" fmla="*/ 387827 w 447558"/>
                <a:gd name="connsiteY18" fmla="*/ 268065 h 549337"/>
                <a:gd name="connsiteX19" fmla="*/ 421767 w 447558"/>
                <a:gd name="connsiteY19" fmla="*/ 298585 h 549337"/>
                <a:gd name="connsiteX20" fmla="*/ 421738 w 447558"/>
                <a:gd name="connsiteY20" fmla="*/ 302492 h 549337"/>
                <a:gd name="connsiteX21" fmla="*/ 212590 w 447558"/>
                <a:gd name="connsiteY21" fmla="*/ 29138 h 549337"/>
                <a:gd name="connsiteX22" fmla="*/ 235226 w 447558"/>
                <a:gd name="connsiteY22" fmla="*/ 29138 h 549337"/>
                <a:gd name="connsiteX23" fmla="*/ 421738 w 447558"/>
                <a:gd name="connsiteY23" fmla="*/ 149634 h 549337"/>
                <a:gd name="connsiteX24" fmla="*/ 421738 w 447558"/>
                <a:gd name="connsiteY24" fmla="*/ 251540 h 549337"/>
                <a:gd name="connsiteX25" fmla="*/ 387827 w 447558"/>
                <a:gd name="connsiteY25" fmla="*/ 242244 h 549337"/>
                <a:gd name="connsiteX26" fmla="*/ 343759 w 447558"/>
                <a:gd name="connsiteY26" fmla="*/ 260319 h 549337"/>
                <a:gd name="connsiteX27" fmla="*/ 248309 w 447558"/>
                <a:gd name="connsiteY27" fmla="*/ 354994 h 549337"/>
                <a:gd name="connsiteX28" fmla="*/ 198819 w 447558"/>
                <a:gd name="connsiteY28" fmla="*/ 354994 h 549337"/>
                <a:gd name="connsiteX29" fmla="*/ 103283 w 447558"/>
                <a:gd name="connsiteY29" fmla="*/ 260319 h 549337"/>
                <a:gd name="connsiteX30" fmla="*/ 59474 w 447558"/>
                <a:gd name="connsiteY30" fmla="*/ 242244 h 549337"/>
                <a:gd name="connsiteX31" fmla="*/ 25993 w 447558"/>
                <a:gd name="connsiteY31" fmla="*/ 250851 h 549337"/>
                <a:gd name="connsiteX32" fmla="*/ 25993 w 447558"/>
                <a:gd name="connsiteY32" fmla="*/ 149548 h 549337"/>
                <a:gd name="connsiteX33" fmla="*/ 25821 w 447558"/>
                <a:gd name="connsiteY33" fmla="*/ 304042 h 549337"/>
                <a:gd name="connsiteX34" fmla="*/ 25821 w 447558"/>
                <a:gd name="connsiteY34" fmla="*/ 302148 h 549337"/>
                <a:gd name="connsiteX35" fmla="*/ 35633 w 447558"/>
                <a:gd name="connsiteY35" fmla="*/ 276327 h 549337"/>
                <a:gd name="connsiteX36" fmla="*/ 59301 w 447558"/>
                <a:gd name="connsiteY36" fmla="*/ 267721 h 549337"/>
                <a:gd name="connsiteX37" fmla="*/ 84089 w 447558"/>
                <a:gd name="connsiteY37" fmla="*/ 277360 h 549337"/>
                <a:gd name="connsiteX38" fmla="*/ 84692 w 447558"/>
                <a:gd name="connsiteY38" fmla="*/ 277963 h 549337"/>
                <a:gd name="connsiteX39" fmla="*/ 176441 w 447558"/>
                <a:gd name="connsiteY39" fmla="*/ 369024 h 549337"/>
                <a:gd name="connsiteX40" fmla="*/ 25821 w 447558"/>
                <a:gd name="connsiteY40" fmla="*/ 465421 h 549337"/>
                <a:gd name="connsiteX41" fmla="*/ 388085 w 447558"/>
                <a:gd name="connsiteY41" fmla="*/ 523517 h 549337"/>
                <a:gd name="connsiteX42" fmla="*/ 58613 w 447558"/>
                <a:gd name="connsiteY42" fmla="*/ 523517 h 549337"/>
                <a:gd name="connsiteX43" fmla="*/ 25218 w 447558"/>
                <a:gd name="connsiteY43" fmla="*/ 497094 h 549337"/>
                <a:gd name="connsiteX44" fmla="*/ 25218 w 447558"/>
                <a:gd name="connsiteY44" fmla="*/ 496320 h 549337"/>
                <a:gd name="connsiteX45" fmla="*/ 211902 w 447558"/>
                <a:gd name="connsiteY45" fmla="*/ 377200 h 549337"/>
                <a:gd name="connsiteX46" fmla="*/ 235312 w 447558"/>
                <a:gd name="connsiteY46" fmla="*/ 377200 h 549337"/>
                <a:gd name="connsiteX47" fmla="*/ 421738 w 447558"/>
                <a:gd name="connsiteY47" fmla="*/ 496664 h 549337"/>
                <a:gd name="connsiteX48" fmla="*/ 388085 w 447558"/>
                <a:gd name="connsiteY48" fmla="*/ 523517 h 54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7558" h="549337">
                  <a:moveTo>
                    <a:pt x="447558" y="486594"/>
                  </a:moveTo>
                  <a:lnTo>
                    <a:pt x="447558" y="142318"/>
                  </a:lnTo>
                  <a:cubicBezTo>
                    <a:pt x="447551" y="137929"/>
                    <a:pt x="445314" y="133844"/>
                    <a:pt x="441620" y="131473"/>
                  </a:cubicBezTo>
                  <a:lnTo>
                    <a:pt x="249600" y="7792"/>
                  </a:lnTo>
                  <a:cubicBezTo>
                    <a:pt x="234325" y="-2342"/>
                    <a:pt x="214536" y="-2612"/>
                    <a:pt x="198991" y="7104"/>
                  </a:cubicBezTo>
                  <a:lnTo>
                    <a:pt x="5939" y="131732"/>
                  </a:lnTo>
                  <a:cubicBezTo>
                    <a:pt x="2244" y="134102"/>
                    <a:pt x="7" y="138187"/>
                    <a:pt x="0" y="142576"/>
                  </a:cubicBezTo>
                  <a:lnTo>
                    <a:pt x="0" y="301460"/>
                  </a:lnTo>
                  <a:cubicBezTo>
                    <a:pt x="0" y="301460"/>
                    <a:pt x="0" y="302062"/>
                    <a:pt x="0" y="302234"/>
                  </a:cubicBezTo>
                  <a:lnTo>
                    <a:pt x="0" y="484184"/>
                  </a:lnTo>
                  <a:cubicBezTo>
                    <a:pt x="0" y="519214"/>
                    <a:pt x="14546" y="549338"/>
                    <a:pt x="58613" y="549338"/>
                  </a:cubicBezTo>
                  <a:lnTo>
                    <a:pt x="388171" y="549338"/>
                  </a:lnTo>
                  <a:cubicBezTo>
                    <a:pt x="426730" y="549338"/>
                    <a:pt x="447558" y="523517"/>
                    <a:pt x="447558" y="486594"/>
                  </a:cubicBezTo>
                  <a:close/>
                  <a:moveTo>
                    <a:pt x="421738" y="304042"/>
                  </a:moveTo>
                  <a:lnTo>
                    <a:pt x="421738" y="466023"/>
                  </a:lnTo>
                  <a:lnTo>
                    <a:pt x="270601" y="369110"/>
                  </a:lnTo>
                  <a:lnTo>
                    <a:pt x="362178" y="278307"/>
                  </a:lnTo>
                  <a:lnTo>
                    <a:pt x="362780" y="277705"/>
                  </a:lnTo>
                  <a:cubicBezTo>
                    <a:pt x="369261" y="270897"/>
                    <a:pt x="378454" y="267358"/>
                    <a:pt x="387827" y="268065"/>
                  </a:cubicBezTo>
                  <a:cubicBezTo>
                    <a:pt x="405627" y="267121"/>
                    <a:pt x="420823" y="280785"/>
                    <a:pt x="421767" y="298585"/>
                  </a:cubicBezTo>
                  <a:cubicBezTo>
                    <a:pt x="421837" y="299887"/>
                    <a:pt x="421826" y="301192"/>
                    <a:pt x="421738" y="302492"/>
                  </a:cubicBezTo>
                  <a:close/>
                  <a:moveTo>
                    <a:pt x="212590" y="29138"/>
                  </a:moveTo>
                  <a:cubicBezTo>
                    <a:pt x="219471" y="24658"/>
                    <a:pt x="228346" y="24658"/>
                    <a:pt x="235226" y="29138"/>
                  </a:cubicBezTo>
                  <a:lnTo>
                    <a:pt x="421738" y="149634"/>
                  </a:lnTo>
                  <a:lnTo>
                    <a:pt x="421738" y="251540"/>
                  </a:lnTo>
                  <a:cubicBezTo>
                    <a:pt x="411610" y="245138"/>
                    <a:pt x="399803" y="241902"/>
                    <a:pt x="387827" y="242244"/>
                  </a:cubicBezTo>
                  <a:cubicBezTo>
                    <a:pt x="371191" y="241476"/>
                    <a:pt x="355064" y="248090"/>
                    <a:pt x="343759" y="260319"/>
                  </a:cubicBezTo>
                  <a:lnTo>
                    <a:pt x="248309" y="354994"/>
                  </a:lnTo>
                  <a:cubicBezTo>
                    <a:pt x="233041" y="345991"/>
                    <a:pt x="214087" y="345991"/>
                    <a:pt x="198819" y="354994"/>
                  </a:cubicBezTo>
                  <a:lnTo>
                    <a:pt x="103283" y="260319"/>
                  </a:lnTo>
                  <a:cubicBezTo>
                    <a:pt x="92058" y="248130"/>
                    <a:pt x="76027" y="241517"/>
                    <a:pt x="59474" y="242244"/>
                  </a:cubicBezTo>
                  <a:cubicBezTo>
                    <a:pt x="47712" y="241781"/>
                    <a:pt x="36072" y="244773"/>
                    <a:pt x="25993" y="250851"/>
                  </a:cubicBezTo>
                  <a:lnTo>
                    <a:pt x="25993" y="149548"/>
                  </a:lnTo>
                  <a:close/>
                  <a:moveTo>
                    <a:pt x="25821" y="304042"/>
                  </a:moveTo>
                  <a:lnTo>
                    <a:pt x="25821" y="302148"/>
                  </a:lnTo>
                  <a:cubicBezTo>
                    <a:pt x="25997" y="292663"/>
                    <a:pt x="29465" y="283536"/>
                    <a:pt x="35633" y="276327"/>
                  </a:cubicBezTo>
                  <a:cubicBezTo>
                    <a:pt x="41993" y="270310"/>
                    <a:pt x="50561" y="267195"/>
                    <a:pt x="59301" y="267721"/>
                  </a:cubicBezTo>
                  <a:cubicBezTo>
                    <a:pt x="68616" y="266888"/>
                    <a:pt x="77785" y="270453"/>
                    <a:pt x="84089" y="277360"/>
                  </a:cubicBezTo>
                  <a:lnTo>
                    <a:pt x="84692" y="277963"/>
                  </a:lnTo>
                  <a:lnTo>
                    <a:pt x="176441" y="369024"/>
                  </a:lnTo>
                  <a:lnTo>
                    <a:pt x="25821" y="465421"/>
                  </a:lnTo>
                  <a:close/>
                  <a:moveTo>
                    <a:pt x="388085" y="523517"/>
                  </a:moveTo>
                  <a:lnTo>
                    <a:pt x="58613" y="523517"/>
                  </a:lnTo>
                  <a:cubicBezTo>
                    <a:pt x="42206" y="525056"/>
                    <a:pt x="27494" y="513415"/>
                    <a:pt x="25218" y="497094"/>
                  </a:cubicBezTo>
                  <a:lnTo>
                    <a:pt x="25218" y="496320"/>
                  </a:lnTo>
                  <a:lnTo>
                    <a:pt x="211902" y="377200"/>
                  </a:lnTo>
                  <a:cubicBezTo>
                    <a:pt x="219120" y="372928"/>
                    <a:pt x="228094" y="372928"/>
                    <a:pt x="235312" y="377200"/>
                  </a:cubicBezTo>
                  <a:lnTo>
                    <a:pt x="421738" y="496664"/>
                  </a:lnTo>
                  <a:cubicBezTo>
                    <a:pt x="419074" y="512925"/>
                    <a:pt x="404532" y="524530"/>
                    <a:pt x="388085" y="52351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FD1AFC4-58D4-CCE9-3C5E-DBFB338285BE}"/>
                </a:ext>
              </a:extLst>
            </p:cNvPr>
            <p:cNvSpPr/>
            <p:nvPr/>
          </p:nvSpPr>
          <p:spPr>
            <a:xfrm>
              <a:off x="7639487" y="3479353"/>
              <a:ext cx="54686" cy="160948"/>
            </a:xfrm>
            <a:custGeom>
              <a:avLst/>
              <a:gdLst>
                <a:gd name="connsiteX0" fmla="*/ 28917 w 54686"/>
                <a:gd name="connsiteY0" fmla="*/ 80808 h 160948"/>
                <a:gd name="connsiteX1" fmla="*/ 4215 w 54686"/>
                <a:gd name="connsiteY1" fmla="*/ 139077 h 160948"/>
                <a:gd name="connsiteX2" fmla="*/ 4548 w 54686"/>
                <a:gd name="connsiteY2" fmla="*/ 157332 h 160948"/>
                <a:gd name="connsiteX3" fmla="*/ 22204 w 54686"/>
                <a:gd name="connsiteY3" fmla="*/ 157582 h 160948"/>
                <a:gd name="connsiteX4" fmla="*/ 24434 w 54686"/>
                <a:gd name="connsiteY4" fmla="*/ 6179 h 160948"/>
                <a:gd name="connsiteX5" fmla="*/ 22204 w 54686"/>
                <a:gd name="connsiteY5" fmla="*/ 3949 h 160948"/>
                <a:gd name="connsiteX6" fmla="*/ 3949 w 54686"/>
                <a:gd name="connsiteY6" fmla="*/ 3617 h 160948"/>
                <a:gd name="connsiteX7" fmla="*/ 3617 w 54686"/>
                <a:gd name="connsiteY7" fmla="*/ 21872 h 160948"/>
                <a:gd name="connsiteX8" fmla="*/ 4215 w 54686"/>
                <a:gd name="connsiteY8" fmla="*/ 22453 h 160948"/>
                <a:gd name="connsiteX9" fmla="*/ 28917 w 54686"/>
                <a:gd name="connsiteY9" fmla="*/ 80808 h 16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86" h="160948">
                  <a:moveTo>
                    <a:pt x="28917" y="80808"/>
                  </a:moveTo>
                  <a:cubicBezTo>
                    <a:pt x="28977" y="102788"/>
                    <a:pt x="20053" y="123837"/>
                    <a:pt x="4215" y="139077"/>
                  </a:cubicBezTo>
                  <a:cubicBezTo>
                    <a:pt x="-734" y="144209"/>
                    <a:pt x="-585" y="152382"/>
                    <a:pt x="4548" y="157332"/>
                  </a:cubicBezTo>
                  <a:cubicBezTo>
                    <a:pt x="9447" y="162056"/>
                    <a:pt x="17172" y="162166"/>
                    <a:pt x="22204" y="157582"/>
                  </a:cubicBezTo>
                  <a:cubicBezTo>
                    <a:pt x="64628" y="116389"/>
                    <a:pt x="65626" y="48603"/>
                    <a:pt x="24434" y="6179"/>
                  </a:cubicBezTo>
                  <a:cubicBezTo>
                    <a:pt x="23701" y="5425"/>
                    <a:pt x="22958" y="4681"/>
                    <a:pt x="22204" y="3949"/>
                  </a:cubicBezTo>
                  <a:cubicBezTo>
                    <a:pt x="17255" y="-1184"/>
                    <a:pt x="9082" y="-1333"/>
                    <a:pt x="3949" y="3617"/>
                  </a:cubicBezTo>
                  <a:cubicBezTo>
                    <a:pt x="-1184" y="8566"/>
                    <a:pt x="-1333" y="16739"/>
                    <a:pt x="3617" y="21872"/>
                  </a:cubicBezTo>
                  <a:cubicBezTo>
                    <a:pt x="3810" y="22072"/>
                    <a:pt x="4010" y="22266"/>
                    <a:pt x="4215" y="22453"/>
                  </a:cubicBezTo>
                  <a:cubicBezTo>
                    <a:pt x="20075" y="37714"/>
                    <a:pt x="29001" y="58799"/>
                    <a:pt x="28917" y="8080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E32CC8-7016-C288-B241-CD54ACE4CF86}"/>
                </a:ext>
              </a:extLst>
            </p:cNvPr>
            <p:cNvSpPr/>
            <p:nvPr/>
          </p:nvSpPr>
          <p:spPr>
            <a:xfrm>
              <a:off x="7602475" y="3509552"/>
              <a:ext cx="44474" cy="101132"/>
            </a:xfrm>
            <a:custGeom>
              <a:avLst/>
              <a:gdLst>
                <a:gd name="connsiteX0" fmla="*/ 5165 w 44474"/>
                <a:gd name="connsiteY0" fmla="*/ 77893 h 101132"/>
                <a:gd name="connsiteX1" fmla="*/ 2583 w 44474"/>
                <a:gd name="connsiteY1" fmla="*/ 95968 h 101132"/>
                <a:gd name="connsiteX2" fmla="*/ 20657 w 44474"/>
                <a:gd name="connsiteY2" fmla="*/ 98550 h 101132"/>
                <a:gd name="connsiteX3" fmla="*/ 32207 w 44474"/>
                <a:gd name="connsiteY3" fmla="*/ 14132 h 101132"/>
                <a:gd name="connsiteX4" fmla="*/ 20657 w 44474"/>
                <a:gd name="connsiteY4" fmla="*/ 2583 h 101132"/>
                <a:gd name="connsiteX5" fmla="*/ 2583 w 44474"/>
                <a:gd name="connsiteY5" fmla="*/ 5165 h 101132"/>
                <a:gd name="connsiteX6" fmla="*/ 5165 w 44474"/>
                <a:gd name="connsiteY6" fmla="*/ 23239 h 101132"/>
                <a:gd name="connsiteX7" fmla="*/ 11551 w 44474"/>
                <a:gd name="connsiteY7" fmla="*/ 71507 h 101132"/>
                <a:gd name="connsiteX8" fmla="*/ 5165 w 44474"/>
                <a:gd name="connsiteY8" fmla="*/ 77893 h 10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74" h="101132">
                  <a:moveTo>
                    <a:pt x="5165" y="77893"/>
                  </a:moveTo>
                  <a:cubicBezTo>
                    <a:pt x="-539" y="82172"/>
                    <a:pt x="-1696" y="90264"/>
                    <a:pt x="2583" y="95968"/>
                  </a:cubicBezTo>
                  <a:cubicBezTo>
                    <a:pt x="6861" y="101671"/>
                    <a:pt x="14954" y="102828"/>
                    <a:pt x="20657" y="98550"/>
                  </a:cubicBezTo>
                  <a:cubicBezTo>
                    <a:pt x="47158" y="78428"/>
                    <a:pt x="52329" y="40633"/>
                    <a:pt x="32207" y="14132"/>
                  </a:cubicBezTo>
                  <a:cubicBezTo>
                    <a:pt x="28899" y="9776"/>
                    <a:pt x="25013" y="5891"/>
                    <a:pt x="20657" y="2583"/>
                  </a:cubicBezTo>
                  <a:cubicBezTo>
                    <a:pt x="14954" y="-1696"/>
                    <a:pt x="6861" y="-539"/>
                    <a:pt x="2583" y="5165"/>
                  </a:cubicBezTo>
                  <a:cubicBezTo>
                    <a:pt x="-1696" y="10869"/>
                    <a:pt x="-539" y="18961"/>
                    <a:pt x="5165" y="23239"/>
                  </a:cubicBezTo>
                  <a:cubicBezTo>
                    <a:pt x="20257" y="34805"/>
                    <a:pt x="23116" y="56415"/>
                    <a:pt x="11551" y="71507"/>
                  </a:cubicBezTo>
                  <a:cubicBezTo>
                    <a:pt x="9712" y="73906"/>
                    <a:pt x="7565" y="76054"/>
                    <a:pt x="5165" y="7789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B6762C8-01F3-D209-E2A1-0D836DF1AEB2}"/>
                </a:ext>
              </a:extLst>
            </p:cNvPr>
            <p:cNvSpPr/>
            <p:nvPr/>
          </p:nvSpPr>
          <p:spPr>
            <a:xfrm>
              <a:off x="7434986" y="3476727"/>
              <a:ext cx="111889" cy="166940"/>
            </a:xfrm>
            <a:custGeom>
              <a:avLst/>
              <a:gdLst>
                <a:gd name="connsiteX0" fmla="*/ 12910 w 111889"/>
                <a:gd name="connsiteY0" fmla="*/ 121133 h 166940"/>
                <a:gd name="connsiteX1" fmla="*/ 52244 w 111889"/>
                <a:gd name="connsiteY1" fmla="*/ 121133 h 166940"/>
                <a:gd name="connsiteX2" fmla="*/ 89340 w 111889"/>
                <a:gd name="connsiteY2" fmla="*/ 162618 h 166940"/>
                <a:gd name="connsiteX3" fmla="*/ 107567 w 111889"/>
                <a:gd name="connsiteY3" fmla="*/ 163670 h 166940"/>
                <a:gd name="connsiteX4" fmla="*/ 111890 w 111889"/>
                <a:gd name="connsiteY4" fmla="*/ 154011 h 166940"/>
                <a:gd name="connsiteX5" fmla="*/ 111890 w 111889"/>
                <a:gd name="connsiteY5" fmla="*/ 12858 h 166940"/>
                <a:gd name="connsiteX6" fmla="*/ 98928 w 111889"/>
                <a:gd name="connsiteY6" fmla="*/ 0 h 166940"/>
                <a:gd name="connsiteX7" fmla="*/ 88823 w 111889"/>
                <a:gd name="connsiteY7" fmla="*/ 4940 h 166940"/>
                <a:gd name="connsiteX8" fmla="*/ 51641 w 111889"/>
                <a:gd name="connsiteY8" fmla="*/ 52278 h 166940"/>
                <a:gd name="connsiteX9" fmla="*/ 12910 w 111889"/>
                <a:gd name="connsiteY9" fmla="*/ 52278 h 166940"/>
                <a:gd name="connsiteX10" fmla="*/ 0 w 111889"/>
                <a:gd name="connsiteY10" fmla="*/ 65188 h 166940"/>
                <a:gd name="connsiteX11" fmla="*/ 0 w 111889"/>
                <a:gd name="connsiteY11" fmla="*/ 108222 h 166940"/>
                <a:gd name="connsiteX12" fmla="*/ 12910 w 111889"/>
                <a:gd name="connsiteY12" fmla="*/ 121133 h 166940"/>
                <a:gd name="connsiteX13" fmla="*/ 25821 w 111889"/>
                <a:gd name="connsiteY13" fmla="*/ 78098 h 166940"/>
                <a:gd name="connsiteX14" fmla="*/ 58010 w 111889"/>
                <a:gd name="connsiteY14" fmla="*/ 78098 h 166940"/>
                <a:gd name="connsiteX15" fmla="*/ 68167 w 111889"/>
                <a:gd name="connsiteY15" fmla="*/ 73106 h 166940"/>
                <a:gd name="connsiteX16" fmla="*/ 86069 w 111889"/>
                <a:gd name="connsiteY16" fmla="*/ 50298 h 166940"/>
                <a:gd name="connsiteX17" fmla="*/ 86069 w 111889"/>
                <a:gd name="connsiteY17" fmla="*/ 120186 h 166940"/>
                <a:gd name="connsiteX18" fmla="*/ 67650 w 111889"/>
                <a:gd name="connsiteY18" fmla="*/ 99615 h 166940"/>
                <a:gd name="connsiteX19" fmla="*/ 58010 w 111889"/>
                <a:gd name="connsiteY19" fmla="*/ 95312 h 166940"/>
                <a:gd name="connsiteX20" fmla="*/ 25821 w 111889"/>
                <a:gd name="connsiteY20" fmla="*/ 95312 h 16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1889" h="166940">
                  <a:moveTo>
                    <a:pt x="12910" y="121133"/>
                  </a:moveTo>
                  <a:lnTo>
                    <a:pt x="52244" y="121133"/>
                  </a:lnTo>
                  <a:lnTo>
                    <a:pt x="89340" y="162618"/>
                  </a:lnTo>
                  <a:cubicBezTo>
                    <a:pt x="94083" y="167942"/>
                    <a:pt x="102243" y="168413"/>
                    <a:pt x="107567" y="163670"/>
                  </a:cubicBezTo>
                  <a:cubicBezTo>
                    <a:pt x="110322" y="161216"/>
                    <a:pt x="111895" y="157700"/>
                    <a:pt x="111890" y="154011"/>
                  </a:cubicBezTo>
                  <a:lnTo>
                    <a:pt x="111890" y="12858"/>
                  </a:lnTo>
                  <a:cubicBezTo>
                    <a:pt x="111861" y="5728"/>
                    <a:pt x="106058" y="-29"/>
                    <a:pt x="98928" y="0"/>
                  </a:cubicBezTo>
                  <a:cubicBezTo>
                    <a:pt x="94981" y="16"/>
                    <a:pt x="91259" y="1835"/>
                    <a:pt x="88823" y="4940"/>
                  </a:cubicBezTo>
                  <a:lnTo>
                    <a:pt x="51641" y="52278"/>
                  </a:lnTo>
                  <a:lnTo>
                    <a:pt x="12910" y="52278"/>
                  </a:lnTo>
                  <a:cubicBezTo>
                    <a:pt x="5780" y="52278"/>
                    <a:pt x="0" y="58058"/>
                    <a:pt x="0" y="65188"/>
                  </a:cubicBezTo>
                  <a:lnTo>
                    <a:pt x="0" y="108222"/>
                  </a:lnTo>
                  <a:cubicBezTo>
                    <a:pt x="0" y="115352"/>
                    <a:pt x="5780" y="121133"/>
                    <a:pt x="12910" y="121133"/>
                  </a:cubicBezTo>
                  <a:close/>
                  <a:moveTo>
                    <a:pt x="25821" y="78098"/>
                  </a:moveTo>
                  <a:lnTo>
                    <a:pt x="58010" y="78098"/>
                  </a:lnTo>
                  <a:cubicBezTo>
                    <a:pt x="61983" y="78085"/>
                    <a:pt x="65730" y="76244"/>
                    <a:pt x="68167" y="73106"/>
                  </a:cubicBezTo>
                  <a:lnTo>
                    <a:pt x="86069" y="50298"/>
                  </a:lnTo>
                  <a:lnTo>
                    <a:pt x="86069" y="120186"/>
                  </a:lnTo>
                  <a:lnTo>
                    <a:pt x="67650" y="99615"/>
                  </a:lnTo>
                  <a:cubicBezTo>
                    <a:pt x="65197" y="96872"/>
                    <a:pt x="61690" y="95307"/>
                    <a:pt x="58010" y="95312"/>
                  </a:cubicBezTo>
                  <a:lnTo>
                    <a:pt x="25821" y="9531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49" name="Graphic 51">
            <a:extLst>
              <a:ext uri="{FF2B5EF4-FFF2-40B4-BE49-F238E27FC236}">
                <a16:creationId xmlns:a16="http://schemas.microsoft.com/office/drawing/2014/main" id="{FAF6BFF6-E12A-4D1B-995C-E9414332983E}"/>
              </a:ext>
            </a:extLst>
          </p:cNvPr>
          <p:cNvSpPr/>
          <p:nvPr/>
        </p:nvSpPr>
        <p:spPr>
          <a:xfrm>
            <a:off x="6324283" y="3374081"/>
            <a:ext cx="357367" cy="550841"/>
          </a:xfrm>
          <a:custGeom>
            <a:avLst/>
            <a:gdLst>
              <a:gd name="connsiteX0" fmla="*/ 344285 w 357367"/>
              <a:gd name="connsiteY0" fmla="*/ 444288 h 550841"/>
              <a:gd name="connsiteX1" fmla="*/ 344285 w 357367"/>
              <a:gd name="connsiteY1" fmla="*/ 444288 h 550841"/>
              <a:gd name="connsiteX2" fmla="*/ 331374 w 357367"/>
              <a:gd name="connsiteY2" fmla="*/ 457112 h 550841"/>
              <a:gd name="connsiteX3" fmla="*/ 322251 w 357367"/>
              <a:gd name="connsiteY3" fmla="*/ 492486 h 550841"/>
              <a:gd name="connsiteX4" fmla="*/ 263724 w 357367"/>
              <a:gd name="connsiteY4" fmla="*/ 525020 h 550841"/>
              <a:gd name="connsiteX5" fmla="*/ 218796 w 357367"/>
              <a:gd name="connsiteY5" fmla="*/ 510389 h 550841"/>
              <a:gd name="connsiteX6" fmla="*/ 223358 w 357367"/>
              <a:gd name="connsiteY6" fmla="*/ 510389 h 550841"/>
              <a:gd name="connsiteX7" fmla="*/ 276635 w 357367"/>
              <a:gd name="connsiteY7" fmla="*/ 457112 h 550841"/>
              <a:gd name="connsiteX8" fmla="*/ 223358 w 357367"/>
              <a:gd name="connsiteY8" fmla="*/ 403835 h 550841"/>
              <a:gd name="connsiteX9" fmla="*/ 170081 w 357367"/>
              <a:gd name="connsiteY9" fmla="*/ 457112 h 550841"/>
              <a:gd name="connsiteX10" fmla="*/ 171631 w 357367"/>
              <a:gd name="connsiteY10" fmla="*/ 474326 h 550841"/>
              <a:gd name="connsiteX11" fmla="*/ 115772 w 357367"/>
              <a:gd name="connsiteY11" fmla="*/ 386363 h 550841"/>
              <a:gd name="connsiteX12" fmla="*/ 137719 w 357367"/>
              <a:gd name="connsiteY12" fmla="*/ 387310 h 550841"/>
              <a:gd name="connsiteX13" fmla="*/ 189361 w 357367"/>
              <a:gd name="connsiteY13" fmla="*/ 335669 h 550841"/>
              <a:gd name="connsiteX14" fmla="*/ 189361 w 357367"/>
              <a:gd name="connsiteY14" fmla="*/ 292634 h 550841"/>
              <a:gd name="connsiteX15" fmla="*/ 137719 w 357367"/>
              <a:gd name="connsiteY15" fmla="*/ 240993 h 550841"/>
              <a:gd name="connsiteX16" fmla="*/ 118784 w 357367"/>
              <a:gd name="connsiteY16" fmla="*/ 234538 h 550841"/>
              <a:gd name="connsiteX17" fmla="*/ 111899 w 357367"/>
              <a:gd name="connsiteY17" fmla="*/ 215172 h 550841"/>
              <a:gd name="connsiteX18" fmla="*/ 111899 w 357367"/>
              <a:gd name="connsiteY18" fmla="*/ 174462 h 550841"/>
              <a:gd name="connsiteX19" fmla="*/ 141076 w 357367"/>
              <a:gd name="connsiteY19" fmla="*/ 147006 h 550841"/>
              <a:gd name="connsiteX20" fmla="*/ 147015 w 357367"/>
              <a:gd name="connsiteY20" fmla="*/ 145456 h 550841"/>
              <a:gd name="connsiteX21" fmla="*/ 189361 w 357367"/>
              <a:gd name="connsiteY21" fmla="*/ 94676 h 550841"/>
              <a:gd name="connsiteX22" fmla="*/ 189361 w 357367"/>
              <a:gd name="connsiteY22" fmla="*/ 51641 h 550841"/>
              <a:gd name="connsiteX23" fmla="*/ 138924 w 357367"/>
              <a:gd name="connsiteY23" fmla="*/ 0 h 550841"/>
              <a:gd name="connsiteX24" fmla="*/ 137117 w 357367"/>
              <a:gd name="connsiteY24" fmla="*/ 0 h 550841"/>
              <a:gd name="connsiteX25" fmla="*/ 133932 w 357367"/>
              <a:gd name="connsiteY25" fmla="*/ 0 h 550841"/>
              <a:gd name="connsiteX26" fmla="*/ 132125 w 357367"/>
              <a:gd name="connsiteY26" fmla="*/ 0 h 550841"/>
              <a:gd name="connsiteX27" fmla="*/ 9 w 357367"/>
              <a:gd name="connsiteY27" fmla="*/ 134095 h 550841"/>
              <a:gd name="connsiteX28" fmla="*/ 9 w 357367"/>
              <a:gd name="connsiteY28" fmla="*/ 254592 h 550841"/>
              <a:gd name="connsiteX29" fmla="*/ 35814 w 357367"/>
              <a:gd name="connsiteY29" fmla="*/ 349268 h 550841"/>
              <a:gd name="connsiteX30" fmla="*/ 89521 w 357367"/>
              <a:gd name="connsiteY30" fmla="*/ 380597 h 550841"/>
              <a:gd name="connsiteX31" fmla="*/ 182475 w 357367"/>
              <a:gd name="connsiteY31" fmla="*/ 505138 h 550841"/>
              <a:gd name="connsiteX32" fmla="*/ 263724 w 357367"/>
              <a:gd name="connsiteY32" fmla="*/ 550841 h 550841"/>
              <a:gd name="connsiteX33" fmla="*/ 357367 w 357367"/>
              <a:gd name="connsiteY33" fmla="*/ 457198 h 550841"/>
              <a:gd name="connsiteX34" fmla="*/ 344458 w 357367"/>
              <a:gd name="connsiteY34" fmla="*/ 444287 h 550841"/>
              <a:gd name="connsiteX35" fmla="*/ 344285 w 357367"/>
              <a:gd name="connsiteY35" fmla="*/ 444288 h 550841"/>
              <a:gd name="connsiteX36" fmla="*/ 163540 w 357367"/>
              <a:gd name="connsiteY36" fmla="*/ 292634 h 550841"/>
              <a:gd name="connsiteX37" fmla="*/ 163540 w 357367"/>
              <a:gd name="connsiteY37" fmla="*/ 335669 h 550841"/>
              <a:gd name="connsiteX38" fmla="*/ 137719 w 357367"/>
              <a:gd name="connsiteY38" fmla="*/ 361489 h 550841"/>
              <a:gd name="connsiteX39" fmla="*/ 111899 w 357367"/>
              <a:gd name="connsiteY39" fmla="*/ 335669 h 550841"/>
              <a:gd name="connsiteX40" fmla="*/ 111899 w 357367"/>
              <a:gd name="connsiteY40" fmla="*/ 292634 h 550841"/>
              <a:gd name="connsiteX41" fmla="*/ 137719 w 357367"/>
              <a:gd name="connsiteY41" fmla="*/ 266814 h 550841"/>
              <a:gd name="connsiteX42" fmla="*/ 163540 w 357367"/>
              <a:gd name="connsiteY42" fmla="*/ 292634 h 550841"/>
              <a:gd name="connsiteX43" fmla="*/ 163540 w 357367"/>
              <a:gd name="connsiteY43" fmla="*/ 51641 h 550841"/>
              <a:gd name="connsiteX44" fmla="*/ 163540 w 357367"/>
              <a:gd name="connsiteY44" fmla="*/ 94676 h 550841"/>
              <a:gd name="connsiteX45" fmla="*/ 137719 w 357367"/>
              <a:gd name="connsiteY45" fmla="*/ 120496 h 550841"/>
              <a:gd name="connsiteX46" fmla="*/ 111899 w 357367"/>
              <a:gd name="connsiteY46" fmla="*/ 94676 h 550841"/>
              <a:gd name="connsiteX47" fmla="*/ 111899 w 357367"/>
              <a:gd name="connsiteY47" fmla="*/ 51641 h 550841"/>
              <a:gd name="connsiteX48" fmla="*/ 137719 w 357367"/>
              <a:gd name="connsiteY48" fmla="*/ 25821 h 550841"/>
              <a:gd name="connsiteX49" fmla="*/ 137719 w 357367"/>
              <a:gd name="connsiteY49" fmla="*/ 25821 h 550841"/>
              <a:gd name="connsiteX50" fmla="*/ 163540 w 357367"/>
              <a:gd name="connsiteY50" fmla="*/ 51641 h 550841"/>
              <a:gd name="connsiteX51" fmla="*/ 25830 w 357367"/>
              <a:gd name="connsiteY51" fmla="*/ 255194 h 550841"/>
              <a:gd name="connsiteX52" fmla="*/ 25830 w 357367"/>
              <a:gd name="connsiteY52" fmla="*/ 134095 h 550841"/>
              <a:gd name="connsiteX53" fmla="*/ 88402 w 357367"/>
              <a:gd name="connsiteY53" fmla="*/ 36407 h 550841"/>
              <a:gd name="connsiteX54" fmla="*/ 86078 w 357367"/>
              <a:gd name="connsiteY54" fmla="*/ 51641 h 550841"/>
              <a:gd name="connsiteX55" fmla="*/ 86078 w 357367"/>
              <a:gd name="connsiteY55" fmla="*/ 94676 h 550841"/>
              <a:gd name="connsiteX56" fmla="*/ 104325 w 357367"/>
              <a:gd name="connsiteY56" fmla="*/ 133923 h 550841"/>
              <a:gd name="connsiteX57" fmla="*/ 86078 w 357367"/>
              <a:gd name="connsiteY57" fmla="*/ 174462 h 550841"/>
              <a:gd name="connsiteX58" fmla="*/ 86078 w 357367"/>
              <a:gd name="connsiteY58" fmla="*/ 214312 h 550841"/>
              <a:gd name="connsiteX59" fmla="*/ 100021 w 357367"/>
              <a:gd name="connsiteY59" fmla="*/ 252354 h 550841"/>
              <a:gd name="connsiteX60" fmla="*/ 102775 w 357367"/>
              <a:gd name="connsiteY60" fmla="*/ 254678 h 550841"/>
              <a:gd name="connsiteX61" fmla="*/ 86078 w 357367"/>
              <a:gd name="connsiteY61" fmla="*/ 292634 h 550841"/>
              <a:gd name="connsiteX62" fmla="*/ 86078 w 357367"/>
              <a:gd name="connsiteY62" fmla="*/ 335669 h 550841"/>
              <a:gd name="connsiteX63" fmla="*/ 89435 w 357367"/>
              <a:gd name="connsiteY63" fmla="*/ 353915 h 550841"/>
              <a:gd name="connsiteX64" fmla="*/ 54491 w 357367"/>
              <a:gd name="connsiteY64" fmla="*/ 331796 h 550841"/>
              <a:gd name="connsiteX65" fmla="*/ 25830 w 357367"/>
              <a:gd name="connsiteY65" fmla="*/ 255194 h 550841"/>
              <a:gd name="connsiteX66" fmla="*/ 195816 w 357367"/>
              <a:gd name="connsiteY66" fmla="*/ 457284 h 550841"/>
              <a:gd name="connsiteX67" fmla="*/ 219798 w 357367"/>
              <a:gd name="connsiteY67" fmla="*/ 429747 h 550841"/>
              <a:gd name="connsiteX68" fmla="*/ 223272 w 357367"/>
              <a:gd name="connsiteY68" fmla="*/ 429742 h 550841"/>
              <a:gd name="connsiteX69" fmla="*/ 250728 w 357367"/>
              <a:gd name="connsiteY69" fmla="*/ 457198 h 550841"/>
              <a:gd name="connsiteX70" fmla="*/ 223272 w 357367"/>
              <a:gd name="connsiteY70" fmla="*/ 484654 h 550841"/>
              <a:gd name="connsiteX71" fmla="*/ 200808 w 357367"/>
              <a:gd name="connsiteY71" fmla="*/ 482933 h 550841"/>
              <a:gd name="connsiteX72" fmla="*/ 195816 w 357367"/>
              <a:gd name="connsiteY72" fmla="*/ 457284 h 55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57367" h="550841">
                <a:moveTo>
                  <a:pt x="344285" y="444288"/>
                </a:moveTo>
                <a:lnTo>
                  <a:pt x="344285" y="444288"/>
                </a:lnTo>
                <a:cubicBezTo>
                  <a:pt x="337188" y="444288"/>
                  <a:pt x="331422" y="450016"/>
                  <a:pt x="331374" y="457112"/>
                </a:cubicBezTo>
                <a:cubicBezTo>
                  <a:pt x="330830" y="469410"/>
                  <a:pt x="327722" y="481459"/>
                  <a:pt x="322251" y="492486"/>
                </a:cubicBezTo>
                <a:cubicBezTo>
                  <a:pt x="311406" y="514090"/>
                  <a:pt x="291611" y="525020"/>
                  <a:pt x="263724" y="525020"/>
                </a:cubicBezTo>
                <a:cubicBezTo>
                  <a:pt x="247461" y="525821"/>
                  <a:pt x="231470" y="520613"/>
                  <a:pt x="218796" y="510389"/>
                </a:cubicBezTo>
                <a:lnTo>
                  <a:pt x="223358" y="510389"/>
                </a:lnTo>
                <a:cubicBezTo>
                  <a:pt x="252781" y="510389"/>
                  <a:pt x="276635" y="486535"/>
                  <a:pt x="276635" y="457112"/>
                </a:cubicBezTo>
                <a:cubicBezTo>
                  <a:pt x="276635" y="427688"/>
                  <a:pt x="252781" y="403835"/>
                  <a:pt x="223358" y="403835"/>
                </a:cubicBezTo>
                <a:cubicBezTo>
                  <a:pt x="193934" y="403835"/>
                  <a:pt x="170081" y="427688"/>
                  <a:pt x="170081" y="457112"/>
                </a:cubicBezTo>
                <a:cubicBezTo>
                  <a:pt x="170088" y="462885"/>
                  <a:pt x="170606" y="468645"/>
                  <a:pt x="171631" y="474326"/>
                </a:cubicBezTo>
                <a:cubicBezTo>
                  <a:pt x="127735" y="453239"/>
                  <a:pt x="118010" y="406590"/>
                  <a:pt x="115772" y="386363"/>
                </a:cubicBezTo>
                <a:cubicBezTo>
                  <a:pt x="123064" y="387085"/>
                  <a:pt x="130391" y="387401"/>
                  <a:pt x="137719" y="387310"/>
                </a:cubicBezTo>
                <a:cubicBezTo>
                  <a:pt x="166240" y="387310"/>
                  <a:pt x="189361" y="364189"/>
                  <a:pt x="189361" y="335669"/>
                </a:cubicBezTo>
                <a:lnTo>
                  <a:pt x="189361" y="292634"/>
                </a:lnTo>
                <a:cubicBezTo>
                  <a:pt x="189361" y="264114"/>
                  <a:pt x="166240" y="240993"/>
                  <a:pt x="137719" y="240993"/>
                </a:cubicBezTo>
                <a:cubicBezTo>
                  <a:pt x="130786" y="241554"/>
                  <a:pt x="123930" y="239217"/>
                  <a:pt x="118784" y="234538"/>
                </a:cubicBezTo>
                <a:cubicBezTo>
                  <a:pt x="114290" y="229090"/>
                  <a:pt x="111853" y="222235"/>
                  <a:pt x="111899" y="215172"/>
                </a:cubicBezTo>
                <a:lnTo>
                  <a:pt x="111899" y="174462"/>
                </a:lnTo>
                <a:cubicBezTo>
                  <a:pt x="111899" y="148641"/>
                  <a:pt x="136170" y="147092"/>
                  <a:pt x="141076" y="147006"/>
                </a:cubicBezTo>
                <a:cubicBezTo>
                  <a:pt x="143152" y="146981"/>
                  <a:pt x="145191" y="146449"/>
                  <a:pt x="147015" y="145456"/>
                </a:cubicBezTo>
                <a:cubicBezTo>
                  <a:pt x="171537" y="140969"/>
                  <a:pt x="189352" y="119605"/>
                  <a:pt x="189361" y="94676"/>
                </a:cubicBezTo>
                <a:lnTo>
                  <a:pt x="189361" y="51641"/>
                </a:lnTo>
                <a:cubicBezTo>
                  <a:pt x="189368" y="23585"/>
                  <a:pt x="166973" y="655"/>
                  <a:pt x="138924" y="0"/>
                </a:cubicBezTo>
                <a:lnTo>
                  <a:pt x="137117" y="0"/>
                </a:lnTo>
                <a:lnTo>
                  <a:pt x="133932" y="0"/>
                </a:lnTo>
                <a:lnTo>
                  <a:pt x="132125" y="0"/>
                </a:lnTo>
                <a:cubicBezTo>
                  <a:pt x="105271" y="2324"/>
                  <a:pt x="9" y="17816"/>
                  <a:pt x="9" y="134095"/>
                </a:cubicBezTo>
                <a:lnTo>
                  <a:pt x="9" y="254592"/>
                </a:lnTo>
                <a:cubicBezTo>
                  <a:pt x="9" y="256830"/>
                  <a:pt x="-1540" y="310709"/>
                  <a:pt x="35814" y="349268"/>
                </a:cubicBezTo>
                <a:cubicBezTo>
                  <a:pt x="50596" y="364321"/>
                  <a:pt x="69141" y="375139"/>
                  <a:pt x="89521" y="380597"/>
                </a:cubicBezTo>
                <a:cubicBezTo>
                  <a:pt x="90898" y="400995"/>
                  <a:pt x="101484" y="483879"/>
                  <a:pt x="182475" y="505138"/>
                </a:cubicBezTo>
                <a:cubicBezTo>
                  <a:pt x="195386" y="529582"/>
                  <a:pt x="220087" y="550841"/>
                  <a:pt x="263724" y="550841"/>
                </a:cubicBezTo>
                <a:cubicBezTo>
                  <a:pt x="337830" y="550841"/>
                  <a:pt x="357367" y="489560"/>
                  <a:pt x="357367" y="457198"/>
                </a:cubicBezTo>
                <a:cubicBezTo>
                  <a:pt x="357368" y="450068"/>
                  <a:pt x="351589" y="444287"/>
                  <a:pt x="344458" y="444287"/>
                </a:cubicBezTo>
                <a:cubicBezTo>
                  <a:pt x="344400" y="444287"/>
                  <a:pt x="344342" y="444287"/>
                  <a:pt x="344285" y="444288"/>
                </a:cubicBezTo>
                <a:close/>
                <a:moveTo>
                  <a:pt x="163540" y="292634"/>
                </a:moveTo>
                <a:lnTo>
                  <a:pt x="163540" y="335669"/>
                </a:lnTo>
                <a:cubicBezTo>
                  <a:pt x="163540" y="349929"/>
                  <a:pt x="151980" y="361489"/>
                  <a:pt x="137719" y="361489"/>
                </a:cubicBezTo>
                <a:cubicBezTo>
                  <a:pt x="123459" y="361489"/>
                  <a:pt x="111899" y="349929"/>
                  <a:pt x="111899" y="335669"/>
                </a:cubicBezTo>
                <a:lnTo>
                  <a:pt x="111899" y="292634"/>
                </a:lnTo>
                <a:cubicBezTo>
                  <a:pt x="111899" y="278374"/>
                  <a:pt x="123459" y="266814"/>
                  <a:pt x="137719" y="266814"/>
                </a:cubicBezTo>
                <a:cubicBezTo>
                  <a:pt x="151980" y="266814"/>
                  <a:pt x="163540" y="278374"/>
                  <a:pt x="163540" y="292634"/>
                </a:cubicBezTo>
                <a:close/>
                <a:moveTo>
                  <a:pt x="163540" y="51641"/>
                </a:moveTo>
                <a:lnTo>
                  <a:pt x="163540" y="94676"/>
                </a:lnTo>
                <a:cubicBezTo>
                  <a:pt x="163540" y="108937"/>
                  <a:pt x="151980" y="120496"/>
                  <a:pt x="137719" y="120496"/>
                </a:cubicBezTo>
                <a:cubicBezTo>
                  <a:pt x="123459" y="120496"/>
                  <a:pt x="111899" y="108937"/>
                  <a:pt x="111899" y="94676"/>
                </a:cubicBezTo>
                <a:lnTo>
                  <a:pt x="111899" y="51641"/>
                </a:lnTo>
                <a:cubicBezTo>
                  <a:pt x="111899" y="37381"/>
                  <a:pt x="123459" y="25821"/>
                  <a:pt x="137719" y="25821"/>
                </a:cubicBezTo>
                <a:lnTo>
                  <a:pt x="137719" y="25821"/>
                </a:lnTo>
                <a:cubicBezTo>
                  <a:pt x="151980" y="25821"/>
                  <a:pt x="163540" y="37381"/>
                  <a:pt x="163540" y="51641"/>
                </a:cubicBezTo>
                <a:close/>
                <a:moveTo>
                  <a:pt x="25830" y="255194"/>
                </a:moveTo>
                <a:lnTo>
                  <a:pt x="25830" y="134095"/>
                </a:lnTo>
                <a:cubicBezTo>
                  <a:pt x="25830" y="75655"/>
                  <a:pt x="58278" y="48801"/>
                  <a:pt x="88402" y="36407"/>
                </a:cubicBezTo>
                <a:cubicBezTo>
                  <a:pt x="86870" y="41340"/>
                  <a:pt x="86087" y="46476"/>
                  <a:pt x="86078" y="51641"/>
                </a:cubicBezTo>
                <a:lnTo>
                  <a:pt x="86078" y="94676"/>
                </a:lnTo>
                <a:cubicBezTo>
                  <a:pt x="86120" y="109799"/>
                  <a:pt x="92789" y="124143"/>
                  <a:pt x="104325" y="133923"/>
                </a:cubicBezTo>
                <a:cubicBezTo>
                  <a:pt x="92196" y="143807"/>
                  <a:pt x="85435" y="158829"/>
                  <a:pt x="86078" y="174462"/>
                </a:cubicBezTo>
                <a:lnTo>
                  <a:pt x="86078" y="214312"/>
                </a:lnTo>
                <a:cubicBezTo>
                  <a:pt x="85733" y="228302"/>
                  <a:pt x="90717" y="241901"/>
                  <a:pt x="100021" y="252354"/>
                </a:cubicBezTo>
                <a:cubicBezTo>
                  <a:pt x="100882" y="253215"/>
                  <a:pt x="101915" y="253903"/>
                  <a:pt x="102775" y="254678"/>
                </a:cubicBezTo>
                <a:cubicBezTo>
                  <a:pt x="92151" y="264442"/>
                  <a:pt x="86097" y="278205"/>
                  <a:pt x="86078" y="292634"/>
                </a:cubicBezTo>
                <a:lnTo>
                  <a:pt x="86078" y="335669"/>
                </a:lnTo>
                <a:cubicBezTo>
                  <a:pt x="86087" y="341904"/>
                  <a:pt x="87224" y="348086"/>
                  <a:pt x="89435" y="353915"/>
                </a:cubicBezTo>
                <a:cubicBezTo>
                  <a:pt x="76238" y="349334"/>
                  <a:pt x="64278" y="341763"/>
                  <a:pt x="54491" y="331796"/>
                </a:cubicBezTo>
                <a:cubicBezTo>
                  <a:pt x="24797" y="301241"/>
                  <a:pt x="25830" y="256141"/>
                  <a:pt x="25830" y="255194"/>
                </a:cubicBezTo>
                <a:close/>
                <a:moveTo>
                  <a:pt x="195816" y="457284"/>
                </a:moveTo>
                <a:cubicBezTo>
                  <a:pt x="194835" y="443058"/>
                  <a:pt x="205572" y="430729"/>
                  <a:pt x="219798" y="429747"/>
                </a:cubicBezTo>
                <a:cubicBezTo>
                  <a:pt x="220955" y="429668"/>
                  <a:pt x="222115" y="429666"/>
                  <a:pt x="223272" y="429742"/>
                </a:cubicBezTo>
                <a:cubicBezTo>
                  <a:pt x="238435" y="429742"/>
                  <a:pt x="250728" y="442034"/>
                  <a:pt x="250728" y="457198"/>
                </a:cubicBezTo>
                <a:cubicBezTo>
                  <a:pt x="250728" y="472362"/>
                  <a:pt x="238435" y="484654"/>
                  <a:pt x="223272" y="484654"/>
                </a:cubicBezTo>
                <a:cubicBezTo>
                  <a:pt x="215750" y="484676"/>
                  <a:pt x="208238" y="484101"/>
                  <a:pt x="200808" y="482933"/>
                </a:cubicBezTo>
                <a:cubicBezTo>
                  <a:pt x="197892" y="474675"/>
                  <a:pt x="196210" y="466032"/>
                  <a:pt x="195816" y="457284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0F45510-DB5A-42FD-CDF0-CB2D1EC7A0BC}"/>
              </a:ext>
            </a:extLst>
          </p:cNvPr>
          <p:cNvGrpSpPr/>
          <p:nvPr/>
        </p:nvGrpSpPr>
        <p:grpSpPr>
          <a:xfrm>
            <a:off x="3993347" y="3413010"/>
            <a:ext cx="550964" cy="471418"/>
            <a:chOff x="3993347" y="3413010"/>
            <a:chExt cx="550964" cy="471418"/>
          </a:xfrm>
        </p:grpSpPr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5691790-A47B-4B2C-A5CC-35CE2D47DD58}"/>
                </a:ext>
              </a:extLst>
            </p:cNvPr>
            <p:cNvSpPr/>
            <p:nvPr/>
          </p:nvSpPr>
          <p:spPr>
            <a:xfrm>
              <a:off x="3993347" y="3413010"/>
              <a:ext cx="550964" cy="471418"/>
            </a:xfrm>
            <a:custGeom>
              <a:avLst/>
              <a:gdLst>
                <a:gd name="connsiteX0" fmla="*/ 549151 w 550964"/>
                <a:gd name="connsiteY0" fmla="*/ 341237 h 471418"/>
                <a:gd name="connsiteX1" fmla="*/ 464717 w 550964"/>
                <a:gd name="connsiteY1" fmla="*/ 196039 h 471418"/>
                <a:gd name="connsiteX2" fmla="*/ 496821 w 550964"/>
                <a:gd name="connsiteY2" fmla="*/ 135274 h 471418"/>
                <a:gd name="connsiteX3" fmla="*/ 497510 w 550964"/>
                <a:gd name="connsiteY3" fmla="*/ 133811 h 471418"/>
                <a:gd name="connsiteX4" fmla="*/ 439446 w 550964"/>
                <a:gd name="connsiteY4" fmla="*/ 6310 h 471418"/>
                <a:gd name="connsiteX5" fmla="*/ 311945 w 550964"/>
                <a:gd name="connsiteY5" fmla="*/ 64374 h 471418"/>
                <a:gd name="connsiteX6" fmla="*/ 311945 w 550964"/>
                <a:gd name="connsiteY6" fmla="*/ 133811 h 471418"/>
                <a:gd name="connsiteX7" fmla="*/ 312547 w 550964"/>
                <a:gd name="connsiteY7" fmla="*/ 135102 h 471418"/>
                <a:gd name="connsiteX8" fmla="*/ 312547 w 550964"/>
                <a:gd name="connsiteY8" fmla="*/ 135532 h 471418"/>
                <a:gd name="connsiteX9" fmla="*/ 291202 w 550964"/>
                <a:gd name="connsiteY9" fmla="*/ 148873 h 471418"/>
                <a:gd name="connsiteX10" fmla="*/ 259873 w 550964"/>
                <a:gd name="connsiteY10" fmla="*/ 168411 h 471418"/>
                <a:gd name="connsiteX11" fmla="*/ 254881 w 550964"/>
                <a:gd name="connsiteY11" fmla="*/ 169271 h 471418"/>
                <a:gd name="connsiteX12" fmla="*/ 205306 w 550964"/>
                <a:gd name="connsiteY12" fmla="*/ 132348 h 471418"/>
                <a:gd name="connsiteX13" fmla="*/ 160980 w 550964"/>
                <a:gd name="connsiteY13" fmla="*/ 99469 h 471418"/>
                <a:gd name="connsiteX14" fmla="*/ 146434 w 550964"/>
                <a:gd name="connsiteY14" fmla="*/ 94908 h 471418"/>
                <a:gd name="connsiteX15" fmla="*/ 142303 w 550964"/>
                <a:gd name="connsiteY15" fmla="*/ 94908 h 471418"/>
                <a:gd name="connsiteX16" fmla="*/ 128188 w 550964"/>
                <a:gd name="connsiteY16" fmla="*/ 99125 h 471418"/>
                <a:gd name="connsiteX17" fmla="*/ 11909 w 550964"/>
                <a:gd name="connsiteY17" fmla="*/ 176587 h 471418"/>
                <a:gd name="connsiteX18" fmla="*/ 1408 w 550964"/>
                <a:gd name="connsiteY18" fmla="*/ 210670 h 471418"/>
                <a:gd name="connsiteX19" fmla="*/ 116310 w 550964"/>
                <a:gd name="connsiteY19" fmla="*/ 456914 h 471418"/>
                <a:gd name="connsiteX20" fmla="*/ 159345 w 550964"/>
                <a:gd name="connsiteY20" fmla="*/ 466553 h 471418"/>
                <a:gd name="connsiteX21" fmla="*/ 271751 w 550964"/>
                <a:gd name="connsiteY21" fmla="*/ 395460 h 471418"/>
                <a:gd name="connsiteX22" fmla="*/ 279067 w 550964"/>
                <a:gd name="connsiteY22" fmla="*/ 395460 h 471418"/>
                <a:gd name="connsiteX23" fmla="*/ 350676 w 550964"/>
                <a:gd name="connsiteY23" fmla="*/ 450544 h 471418"/>
                <a:gd name="connsiteX24" fmla="*/ 369095 w 550964"/>
                <a:gd name="connsiteY24" fmla="*/ 464746 h 471418"/>
                <a:gd name="connsiteX25" fmla="*/ 396120 w 550964"/>
                <a:gd name="connsiteY25" fmla="*/ 470426 h 471418"/>
                <a:gd name="connsiteX26" fmla="*/ 396809 w 550964"/>
                <a:gd name="connsiteY26" fmla="*/ 470426 h 471418"/>
                <a:gd name="connsiteX27" fmla="*/ 405416 w 550964"/>
                <a:gd name="connsiteY27" fmla="*/ 466553 h 471418"/>
                <a:gd name="connsiteX28" fmla="*/ 543126 w 550964"/>
                <a:gd name="connsiteY28" fmla="*/ 373341 h 471418"/>
                <a:gd name="connsiteX29" fmla="*/ 550958 w 550964"/>
                <a:gd name="connsiteY29" fmla="*/ 351909 h 471418"/>
                <a:gd name="connsiteX30" fmla="*/ 549151 w 550964"/>
                <a:gd name="connsiteY30" fmla="*/ 341237 h 471418"/>
                <a:gd name="connsiteX31" fmla="*/ 404641 w 550964"/>
                <a:gd name="connsiteY31" fmla="*/ 26139 h 471418"/>
                <a:gd name="connsiteX32" fmla="*/ 477829 w 550964"/>
                <a:gd name="connsiteY32" fmla="*/ 99096 h 471418"/>
                <a:gd name="connsiteX33" fmla="*/ 473496 w 550964"/>
                <a:gd name="connsiteY33" fmla="*/ 123999 h 471418"/>
                <a:gd name="connsiteX34" fmla="*/ 411355 w 550964"/>
                <a:gd name="connsiteY34" fmla="*/ 241483 h 471418"/>
                <a:gd name="connsiteX35" fmla="*/ 403522 w 550964"/>
                <a:gd name="connsiteY35" fmla="*/ 246217 h 471418"/>
                <a:gd name="connsiteX36" fmla="*/ 397153 w 550964"/>
                <a:gd name="connsiteY36" fmla="*/ 243204 h 471418"/>
                <a:gd name="connsiteX37" fmla="*/ 395001 w 550964"/>
                <a:gd name="connsiteY37" fmla="*/ 240364 h 471418"/>
                <a:gd name="connsiteX38" fmla="*/ 335786 w 550964"/>
                <a:gd name="connsiteY38" fmla="*/ 124601 h 471418"/>
                <a:gd name="connsiteX39" fmla="*/ 379386 w 550964"/>
                <a:gd name="connsiteY39" fmla="*/ 30909 h 471418"/>
                <a:gd name="connsiteX40" fmla="*/ 404641 w 550964"/>
                <a:gd name="connsiteY40" fmla="*/ 26483 h 471418"/>
                <a:gd name="connsiteX41" fmla="*/ 145918 w 550964"/>
                <a:gd name="connsiteY41" fmla="*/ 444261 h 471418"/>
                <a:gd name="connsiteX42" fmla="*/ 138344 w 550964"/>
                <a:gd name="connsiteY42" fmla="*/ 442970 h 471418"/>
                <a:gd name="connsiteX43" fmla="*/ 25938 w 550964"/>
                <a:gd name="connsiteY43" fmla="*/ 202063 h 471418"/>
                <a:gd name="connsiteX44" fmla="*/ 27401 w 550964"/>
                <a:gd name="connsiteY44" fmla="*/ 196899 h 471418"/>
                <a:gd name="connsiteX45" fmla="*/ 137828 w 550964"/>
                <a:gd name="connsiteY45" fmla="*/ 123138 h 471418"/>
                <a:gd name="connsiteX46" fmla="*/ 265124 w 550964"/>
                <a:gd name="connsiteY46" fmla="*/ 369898 h 471418"/>
                <a:gd name="connsiteX47" fmla="*/ 256000 w 550964"/>
                <a:gd name="connsiteY47" fmla="*/ 374890 h 471418"/>
                <a:gd name="connsiteX48" fmla="*/ 145918 w 550964"/>
                <a:gd name="connsiteY48" fmla="*/ 444261 h 471418"/>
                <a:gd name="connsiteX49" fmla="*/ 297571 w 550964"/>
                <a:gd name="connsiteY49" fmla="*/ 376525 h 471418"/>
                <a:gd name="connsiteX50" fmla="*/ 177505 w 550964"/>
                <a:gd name="connsiteY50" fmla="*/ 144139 h 471418"/>
                <a:gd name="connsiteX51" fmla="*/ 189469 w 550964"/>
                <a:gd name="connsiteY51" fmla="*/ 153090 h 471418"/>
                <a:gd name="connsiteX52" fmla="*/ 238442 w 550964"/>
                <a:gd name="connsiteY52" fmla="*/ 189497 h 471418"/>
                <a:gd name="connsiteX53" fmla="*/ 363328 w 550964"/>
                <a:gd name="connsiteY53" fmla="*/ 427048 h 471418"/>
                <a:gd name="connsiteX54" fmla="*/ 524363 w 550964"/>
                <a:gd name="connsiteY54" fmla="*/ 354836 h 471418"/>
                <a:gd name="connsiteX55" fmla="*/ 398961 w 550964"/>
                <a:gd name="connsiteY55" fmla="*/ 439442 h 471418"/>
                <a:gd name="connsiteX56" fmla="*/ 269857 w 550964"/>
                <a:gd name="connsiteY56" fmla="*/ 192682 h 471418"/>
                <a:gd name="connsiteX57" fmla="*/ 274849 w 550964"/>
                <a:gd name="connsiteY57" fmla="*/ 189928 h 471418"/>
                <a:gd name="connsiteX58" fmla="*/ 305318 w 550964"/>
                <a:gd name="connsiteY58" fmla="*/ 170907 h 471418"/>
                <a:gd name="connsiteX59" fmla="*/ 324511 w 550964"/>
                <a:gd name="connsiteY59" fmla="*/ 159029 h 471418"/>
                <a:gd name="connsiteX60" fmla="*/ 372021 w 550964"/>
                <a:gd name="connsiteY60" fmla="*/ 252242 h 471418"/>
                <a:gd name="connsiteX61" fmla="*/ 378476 w 550964"/>
                <a:gd name="connsiteY61" fmla="*/ 260849 h 471418"/>
                <a:gd name="connsiteX62" fmla="*/ 403522 w 550964"/>
                <a:gd name="connsiteY62" fmla="*/ 271865 h 471418"/>
                <a:gd name="connsiteX63" fmla="*/ 432700 w 550964"/>
                <a:gd name="connsiteY63" fmla="*/ 255770 h 471418"/>
                <a:gd name="connsiteX64" fmla="*/ 450430 w 550964"/>
                <a:gd name="connsiteY64" fmla="*/ 222720 h 471418"/>
                <a:gd name="connsiteX65" fmla="*/ 524966 w 550964"/>
                <a:gd name="connsiteY65" fmla="*/ 350532 h 471418"/>
                <a:gd name="connsiteX66" fmla="*/ 524966 w 550964"/>
                <a:gd name="connsiteY66" fmla="*/ 351737 h 471418"/>
                <a:gd name="connsiteX67" fmla="*/ 524363 w 550964"/>
                <a:gd name="connsiteY67" fmla="*/ 354836 h 47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50964" h="471418">
                  <a:moveTo>
                    <a:pt x="549151" y="341237"/>
                  </a:moveTo>
                  <a:cubicBezTo>
                    <a:pt x="549151" y="340462"/>
                    <a:pt x="548204" y="338569"/>
                    <a:pt x="464717" y="196039"/>
                  </a:cubicBezTo>
                  <a:lnTo>
                    <a:pt x="496821" y="135274"/>
                  </a:lnTo>
                  <a:cubicBezTo>
                    <a:pt x="497083" y="134801"/>
                    <a:pt x="497312" y="134313"/>
                    <a:pt x="497510" y="133811"/>
                  </a:cubicBezTo>
                  <a:cubicBezTo>
                    <a:pt x="516684" y="82569"/>
                    <a:pt x="490689" y="25485"/>
                    <a:pt x="439446" y="6310"/>
                  </a:cubicBezTo>
                  <a:cubicBezTo>
                    <a:pt x="388204" y="-12865"/>
                    <a:pt x="331119" y="13131"/>
                    <a:pt x="311945" y="64374"/>
                  </a:cubicBezTo>
                  <a:cubicBezTo>
                    <a:pt x="303568" y="86761"/>
                    <a:pt x="303568" y="111423"/>
                    <a:pt x="311945" y="133811"/>
                  </a:cubicBezTo>
                  <a:lnTo>
                    <a:pt x="312547" y="135102"/>
                  </a:lnTo>
                  <a:lnTo>
                    <a:pt x="312547" y="135532"/>
                  </a:lnTo>
                  <a:lnTo>
                    <a:pt x="291202" y="148873"/>
                  </a:lnTo>
                  <a:lnTo>
                    <a:pt x="259873" y="168411"/>
                  </a:lnTo>
                  <a:cubicBezTo>
                    <a:pt x="258400" y="169375"/>
                    <a:pt x="256592" y="169687"/>
                    <a:pt x="254881" y="169271"/>
                  </a:cubicBezTo>
                  <a:lnTo>
                    <a:pt x="205306" y="132348"/>
                  </a:lnTo>
                  <a:cubicBezTo>
                    <a:pt x="162271" y="100072"/>
                    <a:pt x="162271" y="99986"/>
                    <a:pt x="160980" y="99469"/>
                  </a:cubicBezTo>
                  <a:cubicBezTo>
                    <a:pt x="156579" y="96778"/>
                    <a:pt x="151584" y="95211"/>
                    <a:pt x="146434" y="94908"/>
                  </a:cubicBezTo>
                  <a:cubicBezTo>
                    <a:pt x="145067" y="94685"/>
                    <a:pt x="143671" y="94685"/>
                    <a:pt x="142303" y="94908"/>
                  </a:cubicBezTo>
                  <a:cubicBezTo>
                    <a:pt x="137330" y="95172"/>
                    <a:pt x="132490" y="96617"/>
                    <a:pt x="128188" y="99125"/>
                  </a:cubicBezTo>
                  <a:cubicBezTo>
                    <a:pt x="127413" y="99555"/>
                    <a:pt x="13630" y="175296"/>
                    <a:pt x="11909" y="176587"/>
                  </a:cubicBezTo>
                  <a:cubicBezTo>
                    <a:pt x="1737" y="184711"/>
                    <a:pt x="-2428" y="198231"/>
                    <a:pt x="1408" y="210670"/>
                  </a:cubicBezTo>
                  <a:cubicBezTo>
                    <a:pt x="2097" y="213080"/>
                    <a:pt x="114847" y="454590"/>
                    <a:pt x="116310" y="456914"/>
                  </a:cubicBezTo>
                  <a:cubicBezTo>
                    <a:pt x="125667" y="471266"/>
                    <a:pt x="144760" y="475543"/>
                    <a:pt x="159345" y="466553"/>
                  </a:cubicBezTo>
                  <a:cubicBezTo>
                    <a:pt x="160378" y="465865"/>
                    <a:pt x="269083" y="397698"/>
                    <a:pt x="271751" y="395460"/>
                  </a:cubicBezTo>
                  <a:cubicBezTo>
                    <a:pt x="273889" y="393748"/>
                    <a:pt x="276929" y="393748"/>
                    <a:pt x="279067" y="395460"/>
                  </a:cubicBezTo>
                  <a:lnTo>
                    <a:pt x="350676" y="450544"/>
                  </a:lnTo>
                  <a:lnTo>
                    <a:pt x="369095" y="464746"/>
                  </a:lnTo>
                  <a:cubicBezTo>
                    <a:pt x="376720" y="470759"/>
                    <a:pt x="386719" y="472860"/>
                    <a:pt x="396120" y="470426"/>
                  </a:cubicBezTo>
                  <a:lnTo>
                    <a:pt x="396809" y="470426"/>
                  </a:lnTo>
                  <a:cubicBezTo>
                    <a:pt x="399857" y="469578"/>
                    <a:pt x="402759" y="468271"/>
                    <a:pt x="405416" y="466553"/>
                  </a:cubicBezTo>
                  <a:cubicBezTo>
                    <a:pt x="406707" y="465779"/>
                    <a:pt x="539855" y="376611"/>
                    <a:pt x="543126" y="373341"/>
                  </a:cubicBezTo>
                  <a:cubicBezTo>
                    <a:pt x="548316" y="367422"/>
                    <a:pt x="551109" y="359780"/>
                    <a:pt x="550958" y="351909"/>
                  </a:cubicBezTo>
                  <a:cubicBezTo>
                    <a:pt x="550983" y="348274"/>
                    <a:pt x="550371" y="344662"/>
                    <a:pt x="549151" y="341237"/>
                  </a:cubicBezTo>
                  <a:close/>
                  <a:moveTo>
                    <a:pt x="404641" y="26139"/>
                  </a:moveTo>
                  <a:cubicBezTo>
                    <a:pt x="444998" y="26075"/>
                    <a:pt x="477765" y="58739"/>
                    <a:pt x="477829" y="99096"/>
                  </a:cubicBezTo>
                  <a:cubicBezTo>
                    <a:pt x="477843" y="107586"/>
                    <a:pt x="476376" y="116013"/>
                    <a:pt x="473496" y="123999"/>
                  </a:cubicBezTo>
                  <a:cubicBezTo>
                    <a:pt x="449311" y="169788"/>
                    <a:pt x="413248" y="238471"/>
                    <a:pt x="411355" y="241483"/>
                  </a:cubicBezTo>
                  <a:cubicBezTo>
                    <a:pt x="409755" y="244326"/>
                    <a:pt x="406783" y="246122"/>
                    <a:pt x="403522" y="246217"/>
                  </a:cubicBezTo>
                  <a:cubicBezTo>
                    <a:pt x="401098" y="246044"/>
                    <a:pt x="398826" y="244970"/>
                    <a:pt x="397153" y="243204"/>
                  </a:cubicBezTo>
                  <a:cubicBezTo>
                    <a:pt x="396389" y="242294"/>
                    <a:pt x="395671" y="241346"/>
                    <a:pt x="395001" y="240364"/>
                  </a:cubicBezTo>
                  <a:lnTo>
                    <a:pt x="335786" y="124601"/>
                  </a:lnTo>
                  <a:cubicBezTo>
                    <a:pt x="321953" y="86689"/>
                    <a:pt x="341474" y="44742"/>
                    <a:pt x="379386" y="30909"/>
                  </a:cubicBezTo>
                  <a:cubicBezTo>
                    <a:pt x="387477" y="27957"/>
                    <a:pt x="396027" y="26458"/>
                    <a:pt x="404641" y="26483"/>
                  </a:cubicBezTo>
                  <a:close/>
                  <a:moveTo>
                    <a:pt x="145918" y="444261"/>
                  </a:moveTo>
                  <a:cubicBezTo>
                    <a:pt x="143418" y="445742"/>
                    <a:pt x="140213" y="445196"/>
                    <a:pt x="138344" y="442970"/>
                  </a:cubicBezTo>
                  <a:cubicBezTo>
                    <a:pt x="130598" y="426789"/>
                    <a:pt x="32651" y="216953"/>
                    <a:pt x="25938" y="202063"/>
                  </a:cubicBezTo>
                  <a:cubicBezTo>
                    <a:pt x="25590" y="200208"/>
                    <a:pt x="26131" y="198296"/>
                    <a:pt x="27401" y="196899"/>
                  </a:cubicBezTo>
                  <a:cubicBezTo>
                    <a:pt x="30414" y="194834"/>
                    <a:pt x="119151" y="135618"/>
                    <a:pt x="137828" y="123138"/>
                  </a:cubicBezTo>
                  <a:lnTo>
                    <a:pt x="265124" y="369898"/>
                  </a:lnTo>
                  <a:cubicBezTo>
                    <a:pt x="261816" y="371020"/>
                    <a:pt x="258729" y="372710"/>
                    <a:pt x="256000" y="374890"/>
                  </a:cubicBezTo>
                  <a:cubicBezTo>
                    <a:pt x="248598" y="379710"/>
                    <a:pt x="151771" y="440560"/>
                    <a:pt x="145918" y="444261"/>
                  </a:cubicBezTo>
                  <a:close/>
                  <a:moveTo>
                    <a:pt x="297571" y="376525"/>
                  </a:moveTo>
                  <a:lnTo>
                    <a:pt x="177505" y="144139"/>
                  </a:lnTo>
                  <a:lnTo>
                    <a:pt x="189469" y="153090"/>
                  </a:lnTo>
                  <a:lnTo>
                    <a:pt x="238442" y="189497"/>
                  </a:lnTo>
                  <a:lnTo>
                    <a:pt x="363328" y="427048"/>
                  </a:lnTo>
                  <a:close/>
                  <a:moveTo>
                    <a:pt x="524363" y="354836"/>
                  </a:moveTo>
                  <a:cubicBezTo>
                    <a:pt x="512141" y="363443"/>
                    <a:pt x="424609" y="422228"/>
                    <a:pt x="398961" y="439442"/>
                  </a:cubicBezTo>
                  <a:lnTo>
                    <a:pt x="269857" y="192682"/>
                  </a:lnTo>
                  <a:cubicBezTo>
                    <a:pt x="271610" y="191935"/>
                    <a:pt x="273283" y="191012"/>
                    <a:pt x="274849" y="189928"/>
                  </a:cubicBezTo>
                  <a:lnTo>
                    <a:pt x="305318" y="170907"/>
                  </a:lnTo>
                  <a:lnTo>
                    <a:pt x="324511" y="159029"/>
                  </a:lnTo>
                  <a:lnTo>
                    <a:pt x="372021" y="252242"/>
                  </a:lnTo>
                  <a:cubicBezTo>
                    <a:pt x="373860" y="255333"/>
                    <a:pt x="376023" y="258218"/>
                    <a:pt x="378476" y="260849"/>
                  </a:cubicBezTo>
                  <a:cubicBezTo>
                    <a:pt x="385015" y="267724"/>
                    <a:pt x="394036" y="271692"/>
                    <a:pt x="403522" y="271865"/>
                  </a:cubicBezTo>
                  <a:cubicBezTo>
                    <a:pt x="415340" y="271766"/>
                    <a:pt x="426312" y="265714"/>
                    <a:pt x="432700" y="255770"/>
                  </a:cubicBezTo>
                  <a:cubicBezTo>
                    <a:pt x="432700" y="255254"/>
                    <a:pt x="433560" y="254479"/>
                    <a:pt x="450430" y="222720"/>
                  </a:cubicBezTo>
                  <a:cubicBezTo>
                    <a:pt x="484857" y="282022"/>
                    <a:pt x="519887" y="341753"/>
                    <a:pt x="524966" y="350532"/>
                  </a:cubicBezTo>
                  <a:cubicBezTo>
                    <a:pt x="525007" y="350933"/>
                    <a:pt x="525007" y="351337"/>
                    <a:pt x="524966" y="351737"/>
                  </a:cubicBezTo>
                  <a:cubicBezTo>
                    <a:pt x="525066" y="352806"/>
                    <a:pt x="524857" y="353882"/>
                    <a:pt x="524363" y="35483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81EA350-60A7-FDC4-74BA-3EF1C092BABD}"/>
                </a:ext>
              </a:extLst>
            </p:cNvPr>
            <p:cNvSpPr/>
            <p:nvPr/>
          </p:nvSpPr>
          <p:spPr>
            <a:xfrm>
              <a:off x="4350649" y="3464969"/>
              <a:ext cx="94503" cy="94503"/>
            </a:xfrm>
            <a:custGeom>
              <a:avLst/>
              <a:gdLst>
                <a:gd name="connsiteX0" fmla="*/ 47339 w 94503"/>
                <a:gd name="connsiteY0" fmla="*/ 94504 h 94503"/>
                <a:gd name="connsiteX1" fmla="*/ 94503 w 94503"/>
                <a:gd name="connsiteY1" fmla="*/ 47164 h 94503"/>
                <a:gd name="connsiteX2" fmla="*/ 47163 w 94503"/>
                <a:gd name="connsiteY2" fmla="*/ 0 h 94503"/>
                <a:gd name="connsiteX3" fmla="*/ 1 w 94503"/>
                <a:gd name="connsiteY3" fmla="*/ 46822 h 94503"/>
                <a:gd name="connsiteX4" fmla="*/ 46994 w 94503"/>
                <a:gd name="connsiteY4" fmla="*/ 94503 h 94503"/>
                <a:gd name="connsiteX5" fmla="*/ 47339 w 94503"/>
                <a:gd name="connsiteY5" fmla="*/ 94504 h 94503"/>
                <a:gd name="connsiteX6" fmla="*/ 47339 w 94503"/>
                <a:gd name="connsiteY6" fmla="*/ 25649 h 94503"/>
                <a:gd name="connsiteX7" fmla="*/ 68683 w 94503"/>
                <a:gd name="connsiteY7" fmla="*/ 47168 h 94503"/>
                <a:gd name="connsiteX8" fmla="*/ 47164 w 94503"/>
                <a:gd name="connsiteY8" fmla="*/ 68511 h 94503"/>
                <a:gd name="connsiteX9" fmla="*/ 25820 w 94503"/>
                <a:gd name="connsiteY9" fmla="*/ 46992 h 94503"/>
                <a:gd name="connsiteX10" fmla="*/ 25822 w 94503"/>
                <a:gd name="connsiteY10" fmla="*/ 46822 h 94503"/>
                <a:gd name="connsiteX11" fmla="*/ 47339 w 94503"/>
                <a:gd name="connsiteY11" fmla="*/ 25735 h 9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03" h="94503">
                  <a:moveTo>
                    <a:pt x="47339" y="94504"/>
                  </a:moveTo>
                  <a:cubicBezTo>
                    <a:pt x="73435" y="94456"/>
                    <a:pt x="94551" y="73260"/>
                    <a:pt x="94503" y="47164"/>
                  </a:cubicBezTo>
                  <a:cubicBezTo>
                    <a:pt x="94454" y="21067"/>
                    <a:pt x="73260" y="-48"/>
                    <a:pt x="47163" y="0"/>
                  </a:cubicBezTo>
                  <a:cubicBezTo>
                    <a:pt x="21269" y="48"/>
                    <a:pt x="237" y="20929"/>
                    <a:pt x="1" y="46822"/>
                  </a:cubicBezTo>
                  <a:cubicBezTo>
                    <a:pt x="-189" y="72965"/>
                    <a:pt x="20851" y="94313"/>
                    <a:pt x="46994" y="94503"/>
                  </a:cubicBezTo>
                  <a:cubicBezTo>
                    <a:pt x="47109" y="94504"/>
                    <a:pt x="47224" y="94504"/>
                    <a:pt x="47339" y="94504"/>
                  </a:cubicBezTo>
                  <a:close/>
                  <a:moveTo>
                    <a:pt x="47339" y="25649"/>
                  </a:moveTo>
                  <a:cubicBezTo>
                    <a:pt x="59175" y="25697"/>
                    <a:pt x="68731" y="35331"/>
                    <a:pt x="68683" y="47168"/>
                  </a:cubicBezTo>
                  <a:cubicBezTo>
                    <a:pt x="68634" y="59003"/>
                    <a:pt x="59000" y="68559"/>
                    <a:pt x="47164" y="68511"/>
                  </a:cubicBezTo>
                  <a:cubicBezTo>
                    <a:pt x="35328" y="68462"/>
                    <a:pt x="25772" y="58828"/>
                    <a:pt x="25820" y="46992"/>
                  </a:cubicBezTo>
                  <a:cubicBezTo>
                    <a:pt x="25821" y="46935"/>
                    <a:pt x="25821" y="46878"/>
                    <a:pt x="25822" y="46822"/>
                  </a:cubicBezTo>
                  <a:cubicBezTo>
                    <a:pt x="26056" y="35107"/>
                    <a:pt x="35622" y="25732"/>
                    <a:pt x="47339" y="2573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BE3F3ED1-B954-4864-8023-D5F01ABB3EE3}"/>
              </a:ext>
            </a:extLst>
          </p:cNvPr>
          <p:cNvGrpSpPr/>
          <p:nvPr/>
        </p:nvGrpSpPr>
        <p:grpSpPr>
          <a:xfrm>
            <a:off x="2908996" y="3373454"/>
            <a:ext cx="447558" cy="551467"/>
            <a:chOff x="2908996" y="3373454"/>
            <a:chExt cx="447558" cy="551467"/>
          </a:xfrm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5C48D58-352C-7622-209B-8F616B25E4EE}"/>
                </a:ext>
              </a:extLst>
            </p:cNvPr>
            <p:cNvSpPr/>
            <p:nvPr/>
          </p:nvSpPr>
          <p:spPr>
            <a:xfrm>
              <a:off x="2908996" y="3373454"/>
              <a:ext cx="447558" cy="551467"/>
            </a:xfrm>
            <a:custGeom>
              <a:avLst/>
              <a:gdLst>
                <a:gd name="connsiteX0" fmla="*/ 390581 w 447558"/>
                <a:gd name="connsiteY0" fmla="*/ 267440 h 551467"/>
                <a:gd name="connsiteX1" fmla="*/ 323791 w 447558"/>
                <a:gd name="connsiteY1" fmla="*/ 267440 h 551467"/>
                <a:gd name="connsiteX2" fmla="*/ 355637 w 447558"/>
                <a:gd name="connsiteY2" fmla="*/ 181371 h 551467"/>
                <a:gd name="connsiteX3" fmla="*/ 353915 w 447558"/>
                <a:gd name="connsiteY3" fmla="*/ 161145 h 551467"/>
                <a:gd name="connsiteX4" fmla="*/ 396252 w 447558"/>
                <a:gd name="connsiteY4" fmla="*/ 49756 h 551467"/>
                <a:gd name="connsiteX5" fmla="*/ 284862 w 447558"/>
                <a:gd name="connsiteY5" fmla="*/ 7419 h 551467"/>
                <a:gd name="connsiteX6" fmla="*/ 242026 w 447558"/>
                <a:gd name="connsiteY6" fmla="*/ 50891 h 551467"/>
                <a:gd name="connsiteX7" fmla="*/ 93320 w 447558"/>
                <a:gd name="connsiteY7" fmla="*/ 161376 h 551467"/>
                <a:gd name="connsiteX8" fmla="*/ 91922 w 447558"/>
                <a:gd name="connsiteY8" fmla="*/ 181371 h 551467"/>
                <a:gd name="connsiteX9" fmla="*/ 123767 w 447558"/>
                <a:gd name="connsiteY9" fmla="*/ 267440 h 551467"/>
                <a:gd name="connsiteX10" fmla="*/ 56978 w 447558"/>
                <a:gd name="connsiteY10" fmla="*/ 267440 h 551467"/>
                <a:gd name="connsiteX11" fmla="*/ 0 w 447558"/>
                <a:gd name="connsiteY11" fmla="*/ 324418 h 551467"/>
                <a:gd name="connsiteX12" fmla="*/ 0 w 447558"/>
                <a:gd name="connsiteY12" fmla="*/ 494232 h 551467"/>
                <a:gd name="connsiteX13" fmla="*/ 57236 w 447558"/>
                <a:gd name="connsiteY13" fmla="*/ 551468 h 551467"/>
                <a:gd name="connsiteX14" fmla="*/ 387310 w 447558"/>
                <a:gd name="connsiteY14" fmla="*/ 551468 h 551467"/>
                <a:gd name="connsiteX15" fmla="*/ 447558 w 447558"/>
                <a:gd name="connsiteY15" fmla="*/ 491219 h 551467"/>
                <a:gd name="connsiteX16" fmla="*/ 447558 w 447558"/>
                <a:gd name="connsiteY16" fmla="*/ 324418 h 551467"/>
                <a:gd name="connsiteX17" fmla="*/ 390581 w 447558"/>
                <a:gd name="connsiteY17" fmla="*/ 267440 h 551467"/>
                <a:gd name="connsiteX18" fmla="*/ 318971 w 447558"/>
                <a:gd name="connsiteY18" fmla="*/ 26447 h 551467"/>
                <a:gd name="connsiteX19" fmla="*/ 377412 w 447558"/>
                <a:gd name="connsiteY19" fmla="*/ 84888 h 551467"/>
                <a:gd name="connsiteX20" fmla="*/ 318971 w 447558"/>
                <a:gd name="connsiteY20" fmla="*/ 143329 h 551467"/>
                <a:gd name="connsiteX21" fmla="*/ 260531 w 447558"/>
                <a:gd name="connsiteY21" fmla="*/ 84888 h 551467"/>
                <a:gd name="connsiteX22" fmla="*/ 318971 w 447558"/>
                <a:gd name="connsiteY22" fmla="*/ 26447 h 551467"/>
                <a:gd name="connsiteX23" fmla="*/ 223779 w 447558"/>
                <a:gd name="connsiteY23" fmla="*/ 75679 h 551467"/>
                <a:gd name="connsiteX24" fmla="*/ 235054 w 447558"/>
                <a:gd name="connsiteY24" fmla="*/ 76281 h 551467"/>
                <a:gd name="connsiteX25" fmla="*/ 309483 w 447558"/>
                <a:gd name="connsiteY25" fmla="*/ 168718 h 551467"/>
                <a:gd name="connsiteX26" fmla="*/ 328955 w 447558"/>
                <a:gd name="connsiteY26" fmla="*/ 168547 h 551467"/>
                <a:gd name="connsiteX27" fmla="*/ 329816 w 447558"/>
                <a:gd name="connsiteY27" fmla="*/ 181716 h 551467"/>
                <a:gd name="connsiteX28" fmla="*/ 224344 w 447558"/>
                <a:gd name="connsiteY28" fmla="*/ 287800 h 551467"/>
                <a:gd name="connsiteX29" fmla="*/ 169556 w 447558"/>
                <a:gd name="connsiteY29" fmla="*/ 272690 h 551467"/>
                <a:gd name="connsiteX30" fmla="*/ 162068 w 447558"/>
                <a:gd name="connsiteY30" fmla="*/ 267785 h 551467"/>
                <a:gd name="connsiteX31" fmla="*/ 137580 w 447558"/>
                <a:gd name="connsiteY31" fmla="*/ 119962 h 551467"/>
                <a:gd name="connsiteX32" fmla="*/ 223779 w 447558"/>
                <a:gd name="connsiteY32" fmla="*/ 75679 h 551467"/>
                <a:gd name="connsiteX33" fmla="*/ 421738 w 447558"/>
                <a:gd name="connsiteY33" fmla="*/ 491219 h 551467"/>
                <a:gd name="connsiteX34" fmla="*/ 387310 w 447558"/>
                <a:gd name="connsiteY34" fmla="*/ 525647 h 551467"/>
                <a:gd name="connsiteX35" fmla="*/ 352883 w 447558"/>
                <a:gd name="connsiteY35" fmla="*/ 525647 h 551467"/>
                <a:gd name="connsiteX36" fmla="*/ 352883 w 447558"/>
                <a:gd name="connsiteY36" fmla="*/ 400847 h 551467"/>
                <a:gd name="connsiteX37" fmla="*/ 339972 w 447558"/>
                <a:gd name="connsiteY37" fmla="*/ 387937 h 551467"/>
                <a:gd name="connsiteX38" fmla="*/ 327062 w 447558"/>
                <a:gd name="connsiteY38" fmla="*/ 400847 h 551467"/>
                <a:gd name="connsiteX39" fmla="*/ 327062 w 447558"/>
                <a:gd name="connsiteY39" fmla="*/ 525647 h 551467"/>
                <a:gd name="connsiteX40" fmla="*/ 120496 w 447558"/>
                <a:gd name="connsiteY40" fmla="*/ 525647 h 551467"/>
                <a:gd name="connsiteX41" fmla="*/ 120496 w 447558"/>
                <a:gd name="connsiteY41" fmla="*/ 400847 h 551467"/>
                <a:gd name="connsiteX42" fmla="*/ 107586 w 447558"/>
                <a:gd name="connsiteY42" fmla="*/ 387937 h 551467"/>
                <a:gd name="connsiteX43" fmla="*/ 94676 w 447558"/>
                <a:gd name="connsiteY43" fmla="*/ 400847 h 551467"/>
                <a:gd name="connsiteX44" fmla="*/ 94676 w 447558"/>
                <a:gd name="connsiteY44" fmla="*/ 525647 h 551467"/>
                <a:gd name="connsiteX45" fmla="*/ 57236 w 447558"/>
                <a:gd name="connsiteY45" fmla="*/ 525647 h 551467"/>
                <a:gd name="connsiteX46" fmla="*/ 25821 w 447558"/>
                <a:gd name="connsiteY46" fmla="*/ 494232 h 551467"/>
                <a:gd name="connsiteX47" fmla="*/ 25821 w 447558"/>
                <a:gd name="connsiteY47" fmla="*/ 324418 h 551467"/>
                <a:gd name="connsiteX48" fmla="*/ 56978 w 447558"/>
                <a:gd name="connsiteY48" fmla="*/ 293261 h 551467"/>
                <a:gd name="connsiteX49" fmla="*/ 153805 w 447558"/>
                <a:gd name="connsiteY49" fmla="*/ 293261 h 551467"/>
                <a:gd name="connsiteX50" fmla="*/ 294270 w 447558"/>
                <a:gd name="connsiteY50" fmla="*/ 293261 h 551467"/>
                <a:gd name="connsiteX51" fmla="*/ 296938 w 447558"/>
                <a:gd name="connsiteY51" fmla="*/ 293261 h 551467"/>
                <a:gd name="connsiteX52" fmla="*/ 390581 w 447558"/>
                <a:gd name="connsiteY52" fmla="*/ 293261 h 551467"/>
                <a:gd name="connsiteX53" fmla="*/ 421738 w 447558"/>
                <a:gd name="connsiteY53" fmla="*/ 324418 h 55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558" h="551467">
                  <a:moveTo>
                    <a:pt x="390581" y="267440"/>
                  </a:moveTo>
                  <a:lnTo>
                    <a:pt x="323791" y="267440"/>
                  </a:lnTo>
                  <a:cubicBezTo>
                    <a:pt x="344424" y="243521"/>
                    <a:pt x="355731" y="212959"/>
                    <a:pt x="355637" y="181371"/>
                  </a:cubicBezTo>
                  <a:cubicBezTo>
                    <a:pt x="355580" y="174595"/>
                    <a:pt x="355005" y="167834"/>
                    <a:pt x="353915" y="161145"/>
                  </a:cubicBezTo>
                  <a:cubicBezTo>
                    <a:pt x="396365" y="142077"/>
                    <a:pt x="415320" y="92206"/>
                    <a:pt x="396252" y="49756"/>
                  </a:cubicBezTo>
                  <a:cubicBezTo>
                    <a:pt x="377183" y="7305"/>
                    <a:pt x="327312" y="-11649"/>
                    <a:pt x="284862" y="7419"/>
                  </a:cubicBezTo>
                  <a:cubicBezTo>
                    <a:pt x="265653" y="16048"/>
                    <a:pt x="250371" y="31557"/>
                    <a:pt x="242026" y="50891"/>
                  </a:cubicBezTo>
                  <a:cubicBezTo>
                    <a:pt x="170453" y="40337"/>
                    <a:pt x="103874" y="89803"/>
                    <a:pt x="93320" y="161376"/>
                  </a:cubicBezTo>
                  <a:cubicBezTo>
                    <a:pt x="92344" y="167995"/>
                    <a:pt x="91876" y="174680"/>
                    <a:pt x="91922" y="181371"/>
                  </a:cubicBezTo>
                  <a:cubicBezTo>
                    <a:pt x="91827" y="212959"/>
                    <a:pt x="103135" y="243521"/>
                    <a:pt x="123767" y="267440"/>
                  </a:cubicBezTo>
                  <a:lnTo>
                    <a:pt x="56978" y="267440"/>
                  </a:lnTo>
                  <a:cubicBezTo>
                    <a:pt x="25529" y="267488"/>
                    <a:pt x="47" y="292970"/>
                    <a:pt x="0" y="324418"/>
                  </a:cubicBezTo>
                  <a:lnTo>
                    <a:pt x="0" y="494232"/>
                  </a:lnTo>
                  <a:cubicBezTo>
                    <a:pt x="47" y="525823"/>
                    <a:pt x="25645" y="551420"/>
                    <a:pt x="57236" y="551468"/>
                  </a:cubicBezTo>
                  <a:lnTo>
                    <a:pt x="387310" y="551468"/>
                  </a:lnTo>
                  <a:cubicBezTo>
                    <a:pt x="420584" y="551468"/>
                    <a:pt x="447558" y="524494"/>
                    <a:pt x="447558" y="491219"/>
                  </a:cubicBezTo>
                  <a:lnTo>
                    <a:pt x="447558" y="324418"/>
                  </a:lnTo>
                  <a:cubicBezTo>
                    <a:pt x="447511" y="292970"/>
                    <a:pt x="422029" y="267488"/>
                    <a:pt x="390581" y="267440"/>
                  </a:cubicBezTo>
                  <a:close/>
                  <a:moveTo>
                    <a:pt x="318971" y="26447"/>
                  </a:moveTo>
                  <a:cubicBezTo>
                    <a:pt x="351247" y="26447"/>
                    <a:pt x="377412" y="52612"/>
                    <a:pt x="377412" y="84888"/>
                  </a:cubicBezTo>
                  <a:cubicBezTo>
                    <a:pt x="377412" y="117164"/>
                    <a:pt x="351247" y="143329"/>
                    <a:pt x="318971" y="143329"/>
                  </a:cubicBezTo>
                  <a:cubicBezTo>
                    <a:pt x="286696" y="143329"/>
                    <a:pt x="260531" y="117164"/>
                    <a:pt x="260531" y="84888"/>
                  </a:cubicBezTo>
                  <a:cubicBezTo>
                    <a:pt x="260578" y="52632"/>
                    <a:pt x="286715" y="26495"/>
                    <a:pt x="318971" y="26447"/>
                  </a:cubicBezTo>
                  <a:close/>
                  <a:moveTo>
                    <a:pt x="223779" y="75679"/>
                  </a:moveTo>
                  <a:cubicBezTo>
                    <a:pt x="227546" y="75682"/>
                    <a:pt x="231309" y="75883"/>
                    <a:pt x="235054" y="76281"/>
                  </a:cubicBezTo>
                  <a:cubicBezTo>
                    <a:pt x="230081" y="122360"/>
                    <a:pt x="263404" y="163745"/>
                    <a:pt x="309483" y="168718"/>
                  </a:cubicBezTo>
                  <a:cubicBezTo>
                    <a:pt x="315958" y="169417"/>
                    <a:pt x="322493" y="169360"/>
                    <a:pt x="328955" y="168547"/>
                  </a:cubicBezTo>
                  <a:cubicBezTo>
                    <a:pt x="329511" y="172915"/>
                    <a:pt x="329799" y="177312"/>
                    <a:pt x="329816" y="181716"/>
                  </a:cubicBezTo>
                  <a:cubicBezTo>
                    <a:pt x="329985" y="240136"/>
                    <a:pt x="282764" y="287631"/>
                    <a:pt x="224344" y="287800"/>
                  </a:cubicBezTo>
                  <a:cubicBezTo>
                    <a:pt x="205045" y="287856"/>
                    <a:pt x="186098" y="282631"/>
                    <a:pt x="169556" y="272690"/>
                  </a:cubicBezTo>
                  <a:cubicBezTo>
                    <a:pt x="167725" y="270214"/>
                    <a:pt x="165069" y="268475"/>
                    <a:pt x="162068" y="267785"/>
                  </a:cubicBezTo>
                  <a:cubicBezTo>
                    <a:pt x="114485" y="233726"/>
                    <a:pt x="103522" y="167544"/>
                    <a:pt x="137580" y="119962"/>
                  </a:cubicBezTo>
                  <a:cubicBezTo>
                    <a:pt x="157484" y="92156"/>
                    <a:pt x="189584" y="75665"/>
                    <a:pt x="223779" y="75679"/>
                  </a:cubicBezTo>
                  <a:close/>
                  <a:moveTo>
                    <a:pt x="421738" y="491219"/>
                  </a:moveTo>
                  <a:cubicBezTo>
                    <a:pt x="421738" y="510233"/>
                    <a:pt x="406324" y="525647"/>
                    <a:pt x="387310" y="525647"/>
                  </a:cubicBezTo>
                  <a:lnTo>
                    <a:pt x="352883" y="525647"/>
                  </a:lnTo>
                  <a:lnTo>
                    <a:pt x="352883" y="400847"/>
                  </a:lnTo>
                  <a:cubicBezTo>
                    <a:pt x="352883" y="393717"/>
                    <a:pt x="347102" y="387937"/>
                    <a:pt x="339972" y="387937"/>
                  </a:cubicBezTo>
                  <a:cubicBezTo>
                    <a:pt x="332842" y="387937"/>
                    <a:pt x="327062" y="393717"/>
                    <a:pt x="327062" y="400847"/>
                  </a:cubicBezTo>
                  <a:lnTo>
                    <a:pt x="327062" y="525647"/>
                  </a:lnTo>
                  <a:lnTo>
                    <a:pt x="120496" y="525647"/>
                  </a:lnTo>
                  <a:lnTo>
                    <a:pt x="120496" y="400847"/>
                  </a:lnTo>
                  <a:cubicBezTo>
                    <a:pt x="120496" y="393717"/>
                    <a:pt x="114716" y="387937"/>
                    <a:pt x="107586" y="387937"/>
                  </a:cubicBezTo>
                  <a:cubicBezTo>
                    <a:pt x="100456" y="387937"/>
                    <a:pt x="94676" y="393717"/>
                    <a:pt x="94676" y="400847"/>
                  </a:cubicBezTo>
                  <a:lnTo>
                    <a:pt x="94676" y="525647"/>
                  </a:lnTo>
                  <a:lnTo>
                    <a:pt x="57236" y="525647"/>
                  </a:lnTo>
                  <a:cubicBezTo>
                    <a:pt x="39905" y="525600"/>
                    <a:pt x="25868" y="511563"/>
                    <a:pt x="25821" y="494232"/>
                  </a:cubicBezTo>
                  <a:lnTo>
                    <a:pt x="25821" y="324418"/>
                  </a:lnTo>
                  <a:cubicBezTo>
                    <a:pt x="25868" y="307230"/>
                    <a:pt x="39790" y="293308"/>
                    <a:pt x="56978" y="293261"/>
                  </a:cubicBezTo>
                  <a:lnTo>
                    <a:pt x="153805" y="293261"/>
                  </a:lnTo>
                  <a:cubicBezTo>
                    <a:pt x="196650" y="320549"/>
                    <a:pt x="251425" y="320549"/>
                    <a:pt x="294270" y="293261"/>
                  </a:cubicBezTo>
                  <a:cubicBezTo>
                    <a:pt x="295157" y="293353"/>
                    <a:pt x="296050" y="293353"/>
                    <a:pt x="296938" y="293261"/>
                  </a:cubicBezTo>
                  <a:lnTo>
                    <a:pt x="390581" y="293261"/>
                  </a:lnTo>
                  <a:cubicBezTo>
                    <a:pt x="407769" y="293308"/>
                    <a:pt x="421690" y="307230"/>
                    <a:pt x="421738" y="32441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FD124418-3DE3-5601-EE61-43AA3897415F}"/>
                </a:ext>
              </a:extLst>
            </p:cNvPr>
            <p:cNvSpPr/>
            <p:nvPr/>
          </p:nvSpPr>
          <p:spPr>
            <a:xfrm>
              <a:off x="3214540" y="3411779"/>
              <a:ext cx="30124" cy="56987"/>
            </a:xfrm>
            <a:custGeom>
              <a:avLst/>
              <a:gdLst>
                <a:gd name="connsiteX0" fmla="*/ 15062 w 30124"/>
                <a:gd name="connsiteY0" fmla="*/ 56978 h 56987"/>
                <a:gd name="connsiteX1" fmla="*/ 30124 w 30124"/>
                <a:gd name="connsiteY1" fmla="*/ 43034 h 56987"/>
                <a:gd name="connsiteX2" fmla="*/ 30124 w 30124"/>
                <a:gd name="connsiteY2" fmla="*/ 15062 h 56987"/>
                <a:gd name="connsiteX3" fmla="*/ 15062 w 30124"/>
                <a:gd name="connsiteY3" fmla="*/ 0 h 56987"/>
                <a:gd name="connsiteX4" fmla="*/ 0 w 30124"/>
                <a:gd name="connsiteY4" fmla="*/ 15062 h 56987"/>
                <a:gd name="connsiteX5" fmla="*/ 0 w 30124"/>
                <a:gd name="connsiteY5" fmla="*/ 43034 h 56987"/>
                <a:gd name="connsiteX6" fmla="*/ 15062 w 30124"/>
                <a:gd name="connsiteY6" fmla="*/ 56978 h 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24" h="56987">
                  <a:moveTo>
                    <a:pt x="15062" y="56978"/>
                  </a:moveTo>
                  <a:cubicBezTo>
                    <a:pt x="23065" y="57269"/>
                    <a:pt x="29798" y="51036"/>
                    <a:pt x="30124" y="43034"/>
                  </a:cubicBezTo>
                  <a:lnTo>
                    <a:pt x="30124" y="15062"/>
                  </a:lnTo>
                  <a:cubicBezTo>
                    <a:pt x="30124" y="6743"/>
                    <a:pt x="23381" y="0"/>
                    <a:pt x="15062" y="0"/>
                  </a:cubicBezTo>
                  <a:cubicBezTo>
                    <a:pt x="6744" y="0"/>
                    <a:pt x="0" y="6743"/>
                    <a:pt x="0" y="15062"/>
                  </a:cubicBezTo>
                  <a:lnTo>
                    <a:pt x="0" y="43034"/>
                  </a:lnTo>
                  <a:cubicBezTo>
                    <a:pt x="326" y="51036"/>
                    <a:pt x="7059" y="57269"/>
                    <a:pt x="15062" y="5697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314660D-46D0-71C8-AC07-95BD50150E2F}"/>
                </a:ext>
              </a:extLst>
            </p:cNvPr>
            <p:cNvSpPr/>
            <p:nvPr/>
          </p:nvSpPr>
          <p:spPr>
            <a:xfrm>
              <a:off x="3214722" y="3473029"/>
              <a:ext cx="29674" cy="30159"/>
            </a:xfrm>
            <a:custGeom>
              <a:avLst/>
              <a:gdLst>
                <a:gd name="connsiteX0" fmla="*/ 938 w 29674"/>
                <a:gd name="connsiteY0" fmla="*/ 20860 h 30159"/>
                <a:gd name="connsiteX1" fmla="*/ 4294 w 29674"/>
                <a:gd name="connsiteY1" fmla="*/ 25766 h 30159"/>
                <a:gd name="connsiteX2" fmla="*/ 6532 w 29674"/>
                <a:gd name="connsiteY2" fmla="*/ 27573 h 30159"/>
                <a:gd name="connsiteX3" fmla="*/ 9114 w 29674"/>
                <a:gd name="connsiteY3" fmla="*/ 28950 h 30159"/>
                <a:gd name="connsiteX4" fmla="*/ 25553 w 29674"/>
                <a:gd name="connsiteY4" fmla="*/ 25766 h 30159"/>
                <a:gd name="connsiteX5" fmla="*/ 27361 w 29674"/>
                <a:gd name="connsiteY5" fmla="*/ 23442 h 30159"/>
                <a:gd name="connsiteX6" fmla="*/ 28738 w 29674"/>
                <a:gd name="connsiteY6" fmla="*/ 20860 h 30159"/>
                <a:gd name="connsiteX7" fmla="*/ 29598 w 29674"/>
                <a:gd name="connsiteY7" fmla="*/ 18020 h 30159"/>
                <a:gd name="connsiteX8" fmla="*/ 29598 w 29674"/>
                <a:gd name="connsiteY8" fmla="*/ 15093 h 30159"/>
                <a:gd name="connsiteX9" fmla="*/ 28393 w 29674"/>
                <a:gd name="connsiteY9" fmla="*/ 9241 h 30159"/>
                <a:gd name="connsiteX10" fmla="*/ 27016 w 29674"/>
                <a:gd name="connsiteY10" fmla="*/ 6745 h 30159"/>
                <a:gd name="connsiteX11" fmla="*/ 25209 w 29674"/>
                <a:gd name="connsiteY11" fmla="*/ 4421 h 30159"/>
                <a:gd name="connsiteX12" fmla="*/ 11524 w 29674"/>
                <a:gd name="connsiteY12" fmla="*/ 289 h 30159"/>
                <a:gd name="connsiteX13" fmla="*/ 8684 w 29674"/>
                <a:gd name="connsiteY13" fmla="*/ 1064 h 30159"/>
                <a:gd name="connsiteX14" fmla="*/ 6102 w 29674"/>
                <a:gd name="connsiteY14" fmla="*/ 2441 h 30159"/>
                <a:gd name="connsiteX15" fmla="*/ 4122 w 29674"/>
                <a:gd name="connsiteY15" fmla="*/ 4335 h 30159"/>
                <a:gd name="connsiteX16" fmla="*/ 2229 w 29674"/>
                <a:gd name="connsiteY16" fmla="*/ 6658 h 30159"/>
                <a:gd name="connsiteX17" fmla="*/ 851 w 29674"/>
                <a:gd name="connsiteY17" fmla="*/ 9154 h 30159"/>
                <a:gd name="connsiteX18" fmla="*/ 77 w 29674"/>
                <a:gd name="connsiteY18" fmla="*/ 11995 h 30159"/>
                <a:gd name="connsiteX19" fmla="*/ 77 w 29674"/>
                <a:gd name="connsiteY19" fmla="*/ 15007 h 30159"/>
                <a:gd name="connsiteX20" fmla="*/ 77 w 29674"/>
                <a:gd name="connsiteY20" fmla="*/ 17934 h 30159"/>
                <a:gd name="connsiteX21" fmla="*/ 938 w 29674"/>
                <a:gd name="connsiteY21" fmla="*/ 20860 h 3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674" h="30159">
                  <a:moveTo>
                    <a:pt x="938" y="20860"/>
                  </a:moveTo>
                  <a:cubicBezTo>
                    <a:pt x="1719" y="22702"/>
                    <a:pt x="2860" y="24370"/>
                    <a:pt x="4294" y="25766"/>
                  </a:cubicBezTo>
                  <a:cubicBezTo>
                    <a:pt x="4967" y="26453"/>
                    <a:pt x="5718" y="27060"/>
                    <a:pt x="6532" y="27573"/>
                  </a:cubicBezTo>
                  <a:cubicBezTo>
                    <a:pt x="7350" y="28109"/>
                    <a:pt x="8214" y="28570"/>
                    <a:pt x="9114" y="28950"/>
                  </a:cubicBezTo>
                  <a:cubicBezTo>
                    <a:pt x="14728" y="31362"/>
                    <a:pt x="21246" y="30099"/>
                    <a:pt x="25553" y="25766"/>
                  </a:cubicBezTo>
                  <a:cubicBezTo>
                    <a:pt x="26241" y="25061"/>
                    <a:pt x="26847" y="24282"/>
                    <a:pt x="27361" y="23442"/>
                  </a:cubicBezTo>
                  <a:cubicBezTo>
                    <a:pt x="27912" y="22634"/>
                    <a:pt x="28375" y="21768"/>
                    <a:pt x="28738" y="20860"/>
                  </a:cubicBezTo>
                  <a:cubicBezTo>
                    <a:pt x="29133" y="19949"/>
                    <a:pt x="29422" y="18996"/>
                    <a:pt x="29598" y="18020"/>
                  </a:cubicBezTo>
                  <a:cubicBezTo>
                    <a:pt x="29700" y="17047"/>
                    <a:pt x="29700" y="16066"/>
                    <a:pt x="29598" y="15093"/>
                  </a:cubicBezTo>
                  <a:cubicBezTo>
                    <a:pt x="29614" y="13079"/>
                    <a:pt x="29203" y="11085"/>
                    <a:pt x="28393" y="9241"/>
                  </a:cubicBezTo>
                  <a:cubicBezTo>
                    <a:pt x="28030" y="8359"/>
                    <a:pt x="27568" y="7522"/>
                    <a:pt x="27016" y="6745"/>
                  </a:cubicBezTo>
                  <a:cubicBezTo>
                    <a:pt x="26526" y="5889"/>
                    <a:pt x="25917" y="5107"/>
                    <a:pt x="25209" y="4421"/>
                  </a:cubicBezTo>
                  <a:cubicBezTo>
                    <a:pt x="21616" y="856"/>
                    <a:pt x="16488" y="-692"/>
                    <a:pt x="11524" y="289"/>
                  </a:cubicBezTo>
                  <a:lnTo>
                    <a:pt x="8684" y="1064"/>
                  </a:lnTo>
                  <a:lnTo>
                    <a:pt x="6102" y="2441"/>
                  </a:lnTo>
                  <a:cubicBezTo>
                    <a:pt x="5398" y="3026"/>
                    <a:pt x="4737" y="3658"/>
                    <a:pt x="4122" y="4335"/>
                  </a:cubicBezTo>
                  <a:cubicBezTo>
                    <a:pt x="3384" y="5015"/>
                    <a:pt x="2747" y="5798"/>
                    <a:pt x="2229" y="6658"/>
                  </a:cubicBezTo>
                  <a:cubicBezTo>
                    <a:pt x="1677" y="7436"/>
                    <a:pt x="1215" y="8273"/>
                    <a:pt x="851" y="9154"/>
                  </a:cubicBezTo>
                  <a:cubicBezTo>
                    <a:pt x="452" y="10056"/>
                    <a:pt x="190" y="11014"/>
                    <a:pt x="77" y="11995"/>
                  </a:cubicBezTo>
                  <a:cubicBezTo>
                    <a:pt x="-25" y="12997"/>
                    <a:pt x="-25" y="14005"/>
                    <a:pt x="77" y="15007"/>
                  </a:cubicBezTo>
                  <a:cubicBezTo>
                    <a:pt x="-26" y="15980"/>
                    <a:pt x="-26" y="16961"/>
                    <a:pt x="77" y="17934"/>
                  </a:cubicBezTo>
                  <a:cubicBezTo>
                    <a:pt x="187" y="18953"/>
                    <a:pt x="479" y="19943"/>
                    <a:pt x="938" y="2086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B6376897-35C9-F5AF-CBAB-1EE368B91EFF}"/>
              </a:ext>
            </a:extLst>
          </p:cNvPr>
          <p:cNvGrpSpPr/>
          <p:nvPr/>
        </p:nvGrpSpPr>
        <p:grpSpPr>
          <a:xfrm>
            <a:off x="1758952" y="3374021"/>
            <a:ext cx="550901" cy="550960"/>
            <a:chOff x="1758952" y="3374021"/>
            <a:chExt cx="550901" cy="550960"/>
          </a:xfrm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2FC741C-7C4C-1268-F0AF-2D0326264EF6}"/>
                </a:ext>
              </a:extLst>
            </p:cNvPr>
            <p:cNvSpPr/>
            <p:nvPr/>
          </p:nvSpPr>
          <p:spPr>
            <a:xfrm>
              <a:off x="1997870" y="3374021"/>
              <a:ext cx="73006" cy="116252"/>
            </a:xfrm>
            <a:custGeom>
              <a:avLst/>
              <a:gdLst>
                <a:gd name="connsiteX0" fmla="*/ 23593 w 73006"/>
                <a:gd name="connsiteY0" fmla="*/ 70636 h 116252"/>
                <a:gd name="connsiteX1" fmla="*/ 23593 w 73006"/>
                <a:gd name="connsiteY1" fmla="*/ 103343 h 116252"/>
                <a:gd name="connsiteX2" fmla="*/ 36503 w 73006"/>
                <a:gd name="connsiteY2" fmla="*/ 116253 h 116252"/>
                <a:gd name="connsiteX3" fmla="*/ 49413 w 73006"/>
                <a:gd name="connsiteY3" fmla="*/ 103343 h 116252"/>
                <a:gd name="connsiteX4" fmla="*/ 49413 w 73006"/>
                <a:gd name="connsiteY4" fmla="*/ 70636 h 116252"/>
                <a:gd name="connsiteX5" fmla="*/ 70636 w 73006"/>
                <a:gd name="connsiteY5" fmla="*/ 23593 h 116252"/>
                <a:gd name="connsiteX6" fmla="*/ 23593 w 73006"/>
                <a:gd name="connsiteY6" fmla="*/ 2370 h 116252"/>
                <a:gd name="connsiteX7" fmla="*/ 2370 w 73006"/>
                <a:gd name="connsiteY7" fmla="*/ 49413 h 116252"/>
                <a:gd name="connsiteX8" fmla="*/ 23593 w 73006"/>
                <a:gd name="connsiteY8" fmla="*/ 70636 h 116252"/>
                <a:gd name="connsiteX9" fmla="*/ 36503 w 73006"/>
                <a:gd name="connsiteY9" fmla="*/ 25881 h 116252"/>
                <a:gd name="connsiteX10" fmla="*/ 47176 w 73006"/>
                <a:gd name="connsiteY10" fmla="*/ 36553 h 116252"/>
                <a:gd name="connsiteX11" fmla="*/ 36503 w 73006"/>
                <a:gd name="connsiteY11" fmla="*/ 47226 h 116252"/>
                <a:gd name="connsiteX12" fmla="*/ 25830 w 73006"/>
                <a:gd name="connsiteY12" fmla="*/ 36553 h 116252"/>
                <a:gd name="connsiteX13" fmla="*/ 36503 w 73006"/>
                <a:gd name="connsiteY13" fmla="*/ 25881 h 11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006" h="116252">
                  <a:moveTo>
                    <a:pt x="23593" y="70636"/>
                  </a:moveTo>
                  <a:lnTo>
                    <a:pt x="23593" y="103343"/>
                  </a:lnTo>
                  <a:cubicBezTo>
                    <a:pt x="23593" y="110472"/>
                    <a:pt x="29373" y="116253"/>
                    <a:pt x="36503" y="116253"/>
                  </a:cubicBezTo>
                  <a:cubicBezTo>
                    <a:pt x="43633" y="116253"/>
                    <a:pt x="49413" y="110472"/>
                    <a:pt x="49413" y="103343"/>
                  </a:cubicBezTo>
                  <a:lnTo>
                    <a:pt x="49413" y="70636"/>
                  </a:lnTo>
                  <a:cubicBezTo>
                    <a:pt x="68265" y="63506"/>
                    <a:pt x="77766" y="42444"/>
                    <a:pt x="70636" y="23593"/>
                  </a:cubicBezTo>
                  <a:cubicBezTo>
                    <a:pt x="63506" y="4741"/>
                    <a:pt x="42444" y="-4760"/>
                    <a:pt x="23593" y="2370"/>
                  </a:cubicBezTo>
                  <a:cubicBezTo>
                    <a:pt x="4741" y="9500"/>
                    <a:pt x="-4760" y="30562"/>
                    <a:pt x="2370" y="49413"/>
                  </a:cubicBezTo>
                  <a:cubicBezTo>
                    <a:pt x="6073" y="59204"/>
                    <a:pt x="13802" y="66933"/>
                    <a:pt x="23593" y="70636"/>
                  </a:cubicBezTo>
                  <a:close/>
                  <a:moveTo>
                    <a:pt x="36503" y="25881"/>
                  </a:moveTo>
                  <a:cubicBezTo>
                    <a:pt x="42397" y="25881"/>
                    <a:pt x="47176" y="30659"/>
                    <a:pt x="47176" y="36553"/>
                  </a:cubicBezTo>
                  <a:cubicBezTo>
                    <a:pt x="47176" y="42447"/>
                    <a:pt x="42397" y="47226"/>
                    <a:pt x="36503" y="47226"/>
                  </a:cubicBezTo>
                  <a:cubicBezTo>
                    <a:pt x="30609" y="47226"/>
                    <a:pt x="25830" y="42447"/>
                    <a:pt x="25830" y="36553"/>
                  </a:cubicBezTo>
                  <a:cubicBezTo>
                    <a:pt x="25877" y="30678"/>
                    <a:pt x="30628" y="25927"/>
                    <a:pt x="36503" y="25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C940D67-BCFB-ABC7-69A3-975F768D0764}"/>
                </a:ext>
              </a:extLst>
            </p:cNvPr>
            <p:cNvSpPr/>
            <p:nvPr/>
          </p:nvSpPr>
          <p:spPr>
            <a:xfrm>
              <a:off x="1997870" y="3800122"/>
              <a:ext cx="73006" cy="124859"/>
            </a:xfrm>
            <a:custGeom>
              <a:avLst/>
              <a:gdLst>
                <a:gd name="connsiteX0" fmla="*/ 49413 w 73006"/>
                <a:gd name="connsiteY0" fmla="*/ 54223 h 124859"/>
                <a:gd name="connsiteX1" fmla="*/ 49413 w 73006"/>
                <a:gd name="connsiteY1" fmla="*/ 12910 h 124859"/>
                <a:gd name="connsiteX2" fmla="*/ 36503 w 73006"/>
                <a:gd name="connsiteY2" fmla="*/ 0 h 124859"/>
                <a:gd name="connsiteX3" fmla="*/ 23593 w 73006"/>
                <a:gd name="connsiteY3" fmla="*/ 12910 h 124859"/>
                <a:gd name="connsiteX4" fmla="*/ 23593 w 73006"/>
                <a:gd name="connsiteY4" fmla="*/ 54223 h 124859"/>
                <a:gd name="connsiteX5" fmla="*/ 2370 w 73006"/>
                <a:gd name="connsiteY5" fmla="*/ 101267 h 124859"/>
                <a:gd name="connsiteX6" fmla="*/ 49413 w 73006"/>
                <a:gd name="connsiteY6" fmla="*/ 122490 h 124859"/>
                <a:gd name="connsiteX7" fmla="*/ 70636 w 73006"/>
                <a:gd name="connsiteY7" fmla="*/ 75446 h 124859"/>
                <a:gd name="connsiteX8" fmla="*/ 49413 w 73006"/>
                <a:gd name="connsiteY8" fmla="*/ 54223 h 124859"/>
                <a:gd name="connsiteX9" fmla="*/ 36503 w 73006"/>
                <a:gd name="connsiteY9" fmla="*/ 98979 h 124859"/>
                <a:gd name="connsiteX10" fmla="*/ 25830 w 73006"/>
                <a:gd name="connsiteY10" fmla="*/ 88307 h 124859"/>
                <a:gd name="connsiteX11" fmla="*/ 36503 w 73006"/>
                <a:gd name="connsiteY11" fmla="*/ 77634 h 124859"/>
                <a:gd name="connsiteX12" fmla="*/ 47176 w 73006"/>
                <a:gd name="connsiteY12" fmla="*/ 88307 h 124859"/>
                <a:gd name="connsiteX13" fmla="*/ 36503 w 73006"/>
                <a:gd name="connsiteY13" fmla="*/ 98979 h 12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006" h="124859">
                  <a:moveTo>
                    <a:pt x="49413" y="54223"/>
                  </a:moveTo>
                  <a:lnTo>
                    <a:pt x="49413" y="12910"/>
                  </a:lnTo>
                  <a:cubicBezTo>
                    <a:pt x="49413" y="5780"/>
                    <a:pt x="43633" y="0"/>
                    <a:pt x="36503" y="0"/>
                  </a:cubicBezTo>
                  <a:cubicBezTo>
                    <a:pt x="29373" y="0"/>
                    <a:pt x="23593" y="5780"/>
                    <a:pt x="23593" y="12910"/>
                  </a:cubicBezTo>
                  <a:lnTo>
                    <a:pt x="23593" y="54223"/>
                  </a:lnTo>
                  <a:cubicBezTo>
                    <a:pt x="4741" y="61353"/>
                    <a:pt x="-4760" y="82416"/>
                    <a:pt x="2370" y="101267"/>
                  </a:cubicBezTo>
                  <a:cubicBezTo>
                    <a:pt x="9500" y="120119"/>
                    <a:pt x="30562" y="129620"/>
                    <a:pt x="49413" y="122490"/>
                  </a:cubicBezTo>
                  <a:cubicBezTo>
                    <a:pt x="68265" y="115360"/>
                    <a:pt x="77766" y="94298"/>
                    <a:pt x="70636" y="75446"/>
                  </a:cubicBezTo>
                  <a:cubicBezTo>
                    <a:pt x="66933" y="65656"/>
                    <a:pt x="59204" y="57927"/>
                    <a:pt x="49413" y="54223"/>
                  </a:cubicBezTo>
                  <a:close/>
                  <a:moveTo>
                    <a:pt x="36503" y="98979"/>
                  </a:moveTo>
                  <a:cubicBezTo>
                    <a:pt x="30609" y="98979"/>
                    <a:pt x="25830" y="94201"/>
                    <a:pt x="25830" y="88307"/>
                  </a:cubicBezTo>
                  <a:cubicBezTo>
                    <a:pt x="25830" y="82413"/>
                    <a:pt x="30609" y="77634"/>
                    <a:pt x="36503" y="77634"/>
                  </a:cubicBezTo>
                  <a:cubicBezTo>
                    <a:pt x="42397" y="77634"/>
                    <a:pt x="47176" y="82413"/>
                    <a:pt x="47176" y="88307"/>
                  </a:cubicBezTo>
                  <a:cubicBezTo>
                    <a:pt x="47129" y="94182"/>
                    <a:pt x="42378" y="98933"/>
                    <a:pt x="36503" y="9897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39CFFCE-EC6D-2E8B-94E6-6D555676108B}"/>
                </a:ext>
              </a:extLst>
            </p:cNvPr>
            <p:cNvSpPr/>
            <p:nvPr/>
          </p:nvSpPr>
          <p:spPr>
            <a:xfrm>
              <a:off x="2184994" y="3613007"/>
              <a:ext cx="124859" cy="72996"/>
            </a:xfrm>
            <a:custGeom>
              <a:avLst/>
              <a:gdLst>
                <a:gd name="connsiteX0" fmla="*/ 88307 w 124859"/>
                <a:gd name="connsiteY0" fmla="*/ 1 h 72996"/>
                <a:gd name="connsiteX1" fmla="*/ 53879 w 124859"/>
                <a:gd name="connsiteY1" fmla="*/ 23584 h 72996"/>
                <a:gd name="connsiteX2" fmla="*/ 12910 w 124859"/>
                <a:gd name="connsiteY2" fmla="*/ 23584 h 72996"/>
                <a:gd name="connsiteX3" fmla="*/ 0 w 124859"/>
                <a:gd name="connsiteY3" fmla="*/ 36494 h 72996"/>
                <a:gd name="connsiteX4" fmla="*/ 12910 w 124859"/>
                <a:gd name="connsiteY4" fmla="*/ 49405 h 72996"/>
                <a:gd name="connsiteX5" fmla="*/ 54223 w 124859"/>
                <a:gd name="connsiteY5" fmla="*/ 49405 h 72996"/>
                <a:gd name="connsiteX6" fmla="*/ 101268 w 124859"/>
                <a:gd name="connsiteY6" fmla="*/ 70626 h 72996"/>
                <a:gd name="connsiteX7" fmla="*/ 122489 w 124859"/>
                <a:gd name="connsiteY7" fmla="*/ 23581 h 72996"/>
                <a:gd name="connsiteX8" fmla="*/ 88651 w 124859"/>
                <a:gd name="connsiteY8" fmla="*/ 1 h 72996"/>
                <a:gd name="connsiteX9" fmla="*/ 88307 w 124859"/>
                <a:gd name="connsiteY9" fmla="*/ 47253 h 72996"/>
                <a:gd name="connsiteX10" fmla="*/ 77634 w 124859"/>
                <a:gd name="connsiteY10" fmla="*/ 36580 h 72996"/>
                <a:gd name="connsiteX11" fmla="*/ 88308 w 124859"/>
                <a:gd name="connsiteY11" fmla="*/ 25908 h 72996"/>
                <a:gd name="connsiteX12" fmla="*/ 98979 w 124859"/>
                <a:gd name="connsiteY12" fmla="*/ 36494 h 72996"/>
                <a:gd name="connsiteX13" fmla="*/ 88307 w 124859"/>
                <a:gd name="connsiteY13" fmla="*/ 47167 h 7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859" h="72996">
                  <a:moveTo>
                    <a:pt x="88307" y="1"/>
                  </a:moveTo>
                  <a:cubicBezTo>
                    <a:pt x="73025" y="-122"/>
                    <a:pt x="59285" y="9290"/>
                    <a:pt x="53879" y="23584"/>
                  </a:cubicBezTo>
                  <a:lnTo>
                    <a:pt x="12910" y="23584"/>
                  </a:lnTo>
                  <a:cubicBezTo>
                    <a:pt x="5780" y="23584"/>
                    <a:pt x="0" y="29364"/>
                    <a:pt x="0" y="36494"/>
                  </a:cubicBezTo>
                  <a:cubicBezTo>
                    <a:pt x="0" y="43624"/>
                    <a:pt x="5780" y="49405"/>
                    <a:pt x="12910" y="49405"/>
                  </a:cubicBezTo>
                  <a:lnTo>
                    <a:pt x="54223" y="49405"/>
                  </a:lnTo>
                  <a:cubicBezTo>
                    <a:pt x="61354" y="68256"/>
                    <a:pt x="82417" y="77757"/>
                    <a:pt x="101268" y="70626"/>
                  </a:cubicBezTo>
                  <a:cubicBezTo>
                    <a:pt x="120119" y="63495"/>
                    <a:pt x="129620" y="42432"/>
                    <a:pt x="122489" y="23581"/>
                  </a:cubicBezTo>
                  <a:cubicBezTo>
                    <a:pt x="117159" y="9490"/>
                    <a:pt x="103716" y="123"/>
                    <a:pt x="88651" y="1"/>
                  </a:cubicBezTo>
                  <a:close/>
                  <a:moveTo>
                    <a:pt x="88307" y="47253"/>
                  </a:moveTo>
                  <a:cubicBezTo>
                    <a:pt x="82413" y="47253"/>
                    <a:pt x="77634" y="42474"/>
                    <a:pt x="77634" y="36580"/>
                  </a:cubicBezTo>
                  <a:cubicBezTo>
                    <a:pt x="77635" y="30686"/>
                    <a:pt x="82413" y="25908"/>
                    <a:pt x="88308" y="25908"/>
                  </a:cubicBezTo>
                  <a:cubicBezTo>
                    <a:pt x="94168" y="25908"/>
                    <a:pt x="98932" y="30634"/>
                    <a:pt x="98979" y="36494"/>
                  </a:cubicBezTo>
                  <a:cubicBezTo>
                    <a:pt x="98933" y="42369"/>
                    <a:pt x="94182" y="47120"/>
                    <a:pt x="88307" y="4716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94F00851-E72B-E577-F8D6-EA3066714220}"/>
                </a:ext>
              </a:extLst>
            </p:cNvPr>
            <p:cNvSpPr/>
            <p:nvPr/>
          </p:nvSpPr>
          <p:spPr>
            <a:xfrm>
              <a:off x="1758952" y="3613129"/>
              <a:ext cx="116193" cy="72735"/>
            </a:xfrm>
            <a:custGeom>
              <a:avLst/>
              <a:gdLst>
                <a:gd name="connsiteX0" fmla="*/ 103283 w 116193"/>
                <a:gd name="connsiteY0" fmla="*/ 49283 h 72735"/>
                <a:gd name="connsiteX1" fmla="*/ 116193 w 116193"/>
                <a:gd name="connsiteY1" fmla="*/ 36372 h 72735"/>
                <a:gd name="connsiteX2" fmla="*/ 103283 w 116193"/>
                <a:gd name="connsiteY2" fmla="*/ 23462 h 72735"/>
                <a:gd name="connsiteX3" fmla="*/ 70577 w 116193"/>
                <a:gd name="connsiteY3" fmla="*/ 23462 h 72735"/>
                <a:gd name="connsiteX4" fmla="*/ 23452 w 116193"/>
                <a:gd name="connsiteY4" fmla="*/ 2420 h 72735"/>
                <a:gd name="connsiteX5" fmla="*/ 0 w 116193"/>
                <a:gd name="connsiteY5" fmla="*/ 36372 h 72735"/>
                <a:gd name="connsiteX6" fmla="*/ 0 w 116193"/>
                <a:gd name="connsiteY6" fmla="*/ 36372 h 72735"/>
                <a:gd name="connsiteX7" fmla="*/ 36624 w 116193"/>
                <a:gd name="connsiteY7" fmla="*/ 72735 h 72735"/>
                <a:gd name="connsiteX8" fmla="*/ 70577 w 116193"/>
                <a:gd name="connsiteY8" fmla="*/ 49283 h 72735"/>
                <a:gd name="connsiteX9" fmla="*/ 36493 w 116193"/>
                <a:gd name="connsiteY9" fmla="*/ 47045 h 72735"/>
                <a:gd name="connsiteX10" fmla="*/ 25907 w 116193"/>
                <a:gd name="connsiteY10" fmla="*/ 36286 h 72735"/>
                <a:gd name="connsiteX11" fmla="*/ 36665 w 116193"/>
                <a:gd name="connsiteY11" fmla="*/ 25701 h 72735"/>
                <a:gd name="connsiteX12" fmla="*/ 47252 w 116193"/>
                <a:gd name="connsiteY12" fmla="*/ 36372 h 72735"/>
                <a:gd name="connsiteX13" fmla="*/ 36493 w 116193"/>
                <a:gd name="connsiteY13" fmla="*/ 47045 h 7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193" h="72735">
                  <a:moveTo>
                    <a:pt x="103283" y="49283"/>
                  </a:moveTo>
                  <a:cubicBezTo>
                    <a:pt x="110413" y="49283"/>
                    <a:pt x="116193" y="43502"/>
                    <a:pt x="116193" y="36372"/>
                  </a:cubicBezTo>
                  <a:cubicBezTo>
                    <a:pt x="116193" y="29242"/>
                    <a:pt x="110413" y="23462"/>
                    <a:pt x="103283" y="23462"/>
                  </a:cubicBezTo>
                  <a:lnTo>
                    <a:pt x="70577" y="23462"/>
                  </a:lnTo>
                  <a:cubicBezTo>
                    <a:pt x="63374" y="4638"/>
                    <a:pt x="42276" y="-4783"/>
                    <a:pt x="23452" y="2420"/>
                  </a:cubicBezTo>
                  <a:cubicBezTo>
                    <a:pt x="9372" y="7807"/>
                    <a:pt x="54" y="21297"/>
                    <a:pt x="0" y="36372"/>
                  </a:cubicBezTo>
                  <a:lnTo>
                    <a:pt x="0" y="36372"/>
                  </a:lnTo>
                  <a:cubicBezTo>
                    <a:pt x="72" y="56527"/>
                    <a:pt x="16469" y="72807"/>
                    <a:pt x="36624" y="72735"/>
                  </a:cubicBezTo>
                  <a:cubicBezTo>
                    <a:pt x="51699" y="72681"/>
                    <a:pt x="65189" y="63363"/>
                    <a:pt x="70577" y="49283"/>
                  </a:cubicBezTo>
                  <a:close/>
                  <a:moveTo>
                    <a:pt x="36493" y="47045"/>
                  </a:moveTo>
                  <a:cubicBezTo>
                    <a:pt x="30599" y="46998"/>
                    <a:pt x="25860" y="42181"/>
                    <a:pt x="25907" y="36286"/>
                  </a:cubicBezTo>
                  <a:cubicBezTo>
                    <a:pt x="25955" y="30392"/>
                    <a:pt x="30771" y="25653"/>
                    <a:pt x="36665" y="25701"/>
                  </a:cubicBezTo>
                  <a:cubicBezTo>
                    <a:pt x="42526" y="25748"/>
                    <a:pt x="47252" y="30512"/>
                    <a:pt x="47252" y="36372"/>
                  </a:cubicBezTo>
                  <a:cubicBezTo>
                    <a:pt x="47205" y="42280"/>
                    <a:pt x="42402" y="47045"/>
                    <a:pt x="36493" y="4704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4FB96BD-3D4E-6B04-E4D0-D6D5CEF1464D}"/>
                </a:ext>
              </a:extLst>
            </p:cNvPr>
            <p:cNvSpPr/>
            <p:nvPr/>
          </p:nvSpPr>
          <p:spPr>
            <a:xfrm>
              <a:off x="2139871" y="3754999"/>
              <a:ext cx="99996" cy="99996"/>
            </a:xfrm>
            <a:custGeom>
              <a:avLst/>
              <a:gdLst>
                <a:gd name="connsiteX0" fmla="*/ 48479 w 99996"/>
                <a:gd name="connsiteY0" fmla="*/ 30233 h 99996"/>
                <a:gd name="connsiteX1" fmla="*/ 21712 w 99996"/>
                <a:gd name="connsiteY1" fmla="*/ 3465 h 99996"/>
                <a:gd name="connsiteX2" fmla="*/ 3465 w 99996"/>
                <a:gd name="connsiteY2" fmla="*/ 4109 h 99996"/>
                <a:gd name="connsiteX3" fmla="*/ 3465 w 99996"/>
                <a:gd name="connsiteY3" fmla="*/ 21712 h 99996"/>
                <a:gd name="connsiteX4" fmla="*/ 30233 w 99996"/>
                <a:gd name="connsiteY4" fmla="*/ 48479 h 99996"/>
                <a:gd name="connsiteX5" fmla="*/ 48479 w 99996"/>
                <a:gd name="connsiteY5" fmla="*/ 96755 h 99996"/>
                <a:gd name="connsiteX6" fmla="*/ 96755 w 99996"/>
                <a:gd name="connsiteY6" fmla="*/ 78509 h 99996"/>
                <a:gd name="connsiteX7" fmla="*/ 78509 w 99996"/>
                <a:gd name="connsiteY7" fmla="*/ 30233 h 99996"/>
                <a:gd name="connsiteX8" fmla="*/ 48479 w 99996"/>
                <a:gd name="connsiteY8" fmla="*/ 30233 h 99996"/>
                <a:gd name="connsiteX9" fmla="*/ 71029 w 99996"/>
                <a:gd name="connsiteY9" fmla="*/ 71029 h 99996"/>
                <a:gd name="connsiteX10" fmla="*/ 55881 w 99996"/>
                <a:gd name="connsiteY10" fmla="*/ 71029 h 99996"/>
                <a:gd name="connsiteX11" fmla="*/ 55881 w 99996"/>
                <a:gd name="connsiteY11" fmla="*/ 71029 h 99996"/>
                <a:gd name="connsiteX12" fmla="*/ 55881 w 99996"/>
                <a:gd name="connsiteY12" fmla="*/ 55881 h 99996"/>
                <a:gd name="connsiteX13" fmla="*/ 71029 w 99996"/>
                <a:gd name="connsiteY13" fmla="*/ 55881 h 99996"/>
                <a:gd name="connsiteX14" fmla="*/ 71084 w 99996"/>
                <a:gd name="connsiteY14" fmla="*/ 70974 h 99996"/>
                <a:gd name="connsiteX15" fmla="*/ 71029 w 99996"/>
                <a:gd name="connsiteY15" fmla="*/ 71029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996" h="99996">
                  <a:moveTo>
                    <a:pt x="48479" y="30233"/>
                  </a:moveTo>
                  <a:lnTo>
                    <a:pt x="21712" y="3465"/>
                  </a:lnTo>
                  <a:cubicBezTo>
                    <a:pt x="16495" y="-1396"/>
                    <a:pt x="8326" y="-1107"/>
                    <a:pt x="3465" y="4109"/>
                  </a:cubicBezTo>
                  <a:cubicBezTo>
                    <a:pt x="-1155" y="9068"/>
                    <a:pt x="-1155" y="16754"/>
                    <a:pt x="3465" y="21712"/>
                  </a:cubicBezTo>
                  <a:lnTo>
                    <a:pt x="30233" y="48479"/>
                  </a:lnTo>
                  <a:cubicBezTo>
                    <a:pt x="21940" y="66849"/>
                    <a:pt x="30109" y="88463"/>
                    <a:pt x="48479" y="96755"/>
                  </a:cubicBezTo>
                  <a:cubicBezTo>
                    <a:pt x="66849" y="105048"/>
                    <a:pt x="88462" y="96879"/>
                    <a:pt x="96755" y="78509"/>
                  </a:cubicBezTo>
                  <a:cubicBezTo>
                    <a:pt x="105048" y="60139"/>
                    <a:pt x="96878" y="38526"/>
                    <a:pt x="78509" y="30233"/>
                  </a:cubicBezTo>
                  <a:cubicBezTo>
                    <a:pt x="68963" y="25923"/>
                    <a:pt x="58025" y="25923"/>
                    <a:pt x="48479" y="30233"/>
                  </a:cubicBezTo>
                  <a:close/>
                  <a:moveTo>
                    <a:pt x="71029" y="71029"/>
                  </a:moveTo>
                  <a:cubicBezTo>
                    <a:pt x="66798" y="75095"/>
                    <a:pt x="60112" y="75095"/>
                    <a:pt x="55881" y="71029"/>
                  </a:cubicBezTo>
                  <a:lnTo>
                    <a:pt x="55881" y="71029"/>
                  </a:lnTo>
                  <a:cubicBezTo>
                    <a:pt x="51698" y="66846"/>
                    <a:pt x="51698" y="60064"/>
                    <a:pt x="55881" y="55881"/>
                  </a:cubicBezTo>
                  <a:cubicBezTo>
                    <a:pt x="60064" y="51698"/>
                    <a:pt x="66846" y="51698"/>
                    <a:pt x="71029" y="55881"/>
                  </a:cubicBezTo>
                  <a:cubicBezTo>
                    <a:pt x="75212" y="60034"/>
                    <a:pt x="75237" y="66791"/>
                    <a:pt x="71084" y="70974"/>
                  </a:cubicBezTo>
                  <a:cubicBezTo>
                    <a:pt x="71066" y="70992"/>
                    <a:pt x="71047" y="71011"/>
                    <a:pt x="71029" y="7102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807CB9F-AE70-2CEB-1A2E-62431C6C9E8F}"/>
                </a:ext>
              </a:extLst>
            </p:cNvPr>
            <p:cNvSpPr/>
            <p:nvPr/>
          </p:nvSpPr>
          <p:spPr>
            <a:xfrm>
              <a:off x="1828577" y="3443705"/>
              <a:ext cx="99954" cy="99868"/>
            </a:xfrm>
            <a:custGeom>
              <a:avLst/>
              <a:gdLst>
                <a:gd name="connsiteX0" fmla="*/ 70066 w 99954"/>
                <a:gd name="connsiteY0" fmla="*/ 51819 h 99868"/>
                <a:gd name="connsiteX1" fmla="*/ 51819 w 99954"/>
                <a:gd name="connsiteY1" fmla="*/ 3283 h 99868"/>
                <a:gd name="connsiteX2" fmla="*/ 3283 w 99954"/>
                <a:gd name="connsiteY2" fmla="*/ 21530 h 99868"/>
                <a:gd name="connsiteX3" fmla="*/ 21530 w 99954"/>
                <a:gd name="connsiteY3" fmla="*/ 70066 h 99868"/>
                <a:gd name="connsiteX4" fmla="*/ 51819 w 99954"/>
                <a:gd name="connsiteY4" fmla="*/ 70066 h 99868"/>
                <a:gd name="connsiteX5" fmla="*/ 78242 w 99954"/>
                <a:gd name="connsiteY5" fmla="*/ 96403 h 99868"/>
                <a:gd name="connsiteX6" fmla="*/ 96489 w 99954"/>
                <a:gd name="connsiteY6" fmla="*/ 95759 h 99868"/>
                <a:gd name="connsiteX7" fmla="*/ 96489 w 99954"/>
                <a:gd name="connsiteY7" fmla="*/ 78156 h 99868"/>
                <a:gd name="connsiteX8" fmla="*/ 29269 w 99954"/>
                <a:gd name="connsiteY8" fmla="*/ 44417 h 99868"/>
                <a:gd name="connsiteX9" fmla="*/ 29269 w 99954"/>
                <a:gd name="connsiteY9" fmla="*/ 44417 h 99868"/>
                <a:gd name="connsiteX10" fmla="*/ 29106 w 99954"/>
                <a:gd name="connsiteY10" fmla="*/ 29325 h 99868"/>
                <a:gd name="connsiteX11" fmla="*/ 44199 w 99954"/>
                <a:gd name="connsiteY11" fmla="*/ 29161 h 99868"/>
                <a:gd name="connsiteX12" fmla="*/ 45192 w 99954"/>
                <a:gd name="connsiteY12" fmla="*/ 43298 h 99868"/>
                <a:gd name="connsiteX13" fmla="*/ 44073 w 99954"/>
                <a:gd name="connsiteY13" fmla="*/ 44073 h 99868"/>
                <a:gd name="connsiteX14" fmla="*/ 43298 w 99954"/>
                <a:gd name="connsiteY14" fmla="*/ 45192 h 99868"/>
                <a:gd name="connsiteX15" fmla="*/ 29269 w 99954"/>
                <a:gd name="connsiteY15" fmla="*/ 44417 h 9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954" h="99868">
                  <a:moveTo>
                    <a:pt x="70066" y="51819"/>
                  </a:moveTo>
                  <a:cubicBezTo>
                    <a:pt x="78430" y="33378"/>
                    <a:pt x="70260" y="11647"/>
                    <a:pt x="51819" y="3283"/>
                  </a:cubicBezTo>
                  <a:cubicBezTo>
                    <a:pt x="33378" y="-5081"/>
                    <a:pt x="11647" y="3088"/>
                    <a:pt x="3283" y="21530"/>
                  </a:cubicBezTo>
                  <a:cubicBezTo>
                    <a:pt x="-5081" y="39971"/>
                    <a:pt x="3088" y="61702"/>
                    <a:pt x="21530" y="70066"/>
                  </a:cubicBezTo>
                  <a:cubicBezTo>
                    <a:pt x="31154" y="74431"/>
                    <a:pt x="42194" y="74431"/>
                    <a:pt x="51819" y="70066"/>
                  </a:cubicBezTo>
                  <a:lnTo>
                    <a:pt x="78242" y="96403"/>
                  </a:lnTo>
                  <a:cubicBezTo>
                    <a:pt x="83459" y="101264"/>
                    <a:pt x="91628" y="100976"/>
                    <a:pt x="96489" y="95759"/>
                  </a:cubicBezTo>
                  <a:cubicBezTo>
                    <a:pt x="101109" y="90801"/>
                    <a:pt x="101109" y="83115"/>
                    <a:pt x="96489" y="78156"/>
                  </a:cubicBezTo>
                  <a:close/>
                  <a:moveTo>
                    <a:pt x="29269" y="44417"/>
                  </a:moveTo>
                  <a:lnTo>
                    <a:pt x="29269" y="44417"/>
                  </a:lnTo>
                  <a:cubicBezTo>
                    <a:pt x="25056" y="40295"/>
                    <a:pt x="24984" y="33537"/>
                    <a:pt x="29106" y="29325"/>
                  </a:cubicBezTo>
                  <a:cubicBezTo>
                    <a:pt x="33229" y="25112"/>
                    <a:pt x="39986" y="25039"/>
                    <a:pt x="44199" y="29161"/>
                  </a:cubicBezTo>
                  <a:cubicBezTo>
                    <a:pt x="48061" y="32942"/>
                    <a:pt x="48488" y="39015"/>
                    <a:pt x="45192" y="43298"/>
                  </a:cubicBezTo>
                  <a:cubicBezTo>
                    <a:pt x="44805" y="43535"/>
                    <a:pt x="44431" y="43794"/>
                    <a:pt x="44073" y="44073"/>
                  </a:cubicBezTo>
                  <a:cubicBezTo>
                    <a:pt x="43794" y="44431"/>
                    <a:pt x="43535" y="44805"/>
                    <a:pt x="43298" y="45192"/>
                  </a:cubicBezTo>
                  <a:cubicBezTo>
                    <a:pt x="39065" y="48407"/>
                    <a:pt x="33123" y="48079"/>
                    <a:pt x="29269" y="4441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4641625-45A3-1EF2-8F95-CD81F6FAEB99}"/>
                </a:ext>
              </a:extLst>
            </p:cNvPr>
            <p:cNvSpPr/>
            <p:nvPr/>
          </p:nvSpPr>
          <p:spPr>
            <a:xfrm>
              <a:off x="2139561" y="3443856"/>
              <a:ext cx="100457" cy="100469"/>
            </a:xfrm>
            <a:custGeom>
              <a:avLst/>
              <a:gdLst>
                <a:gd name="connsiteX0" fmla="*/ 12899 w 100457"/>
                <a:gd name="connsiteY0" fmla="*/ 100469 h 100469"/>
                <a:gd name="connsiteX1" fmla="*/ 22022 w 100457"/>
                <a:gd name="connsiteY1" fmla="*/ 96682 h 100469"/>
                <a:gd name="connsiteX2" fmla="*/ 48790 w 100457"/>
                <a:gd name="connsiteY2" fmla="*/ 69915 h 100469"/>
                <a:gd name="connsiteX3" fmla="*/ 97196 w 100457"/>
                <a:gd name="connsiteY3" fmla="*/ 51668 h 100469"/>
                <a:gd name="connsiteX4" fmla="*/ 78949 w 100457"/>
                <a:gd name="connsiteY4" fmla="*/ 3262 h 100469"/>
                <a:gd name="connsiteX5" fmla="*/ 30543 w 100457"/>
                <a:gd name="connsiteY5" fmla="*/ 21509 h 100469"/>
                <a:gd name="connsiteX6" fmla="*/ 30543 w 100457"/>
                <a:gd name="connsiteY6" fmla="*/ 51668 h 100469"/>
                <a:gd name="connsiteX7" fmla="*/ 3776 w 100457"/>
                <a:gd name="connsiteY7" fmla="*/ 78435 h 100469"/>
                <a:gd name="connsiteX8" fmla="*/ 3787 w 100457"/>
                <a:gd name="connsiteY8" fmla="*/ 96693 h 100469"/>
                <a:gd name="connsiteX9" fmla="*/ 12899 w 100457"/>
                <a:gd name="connsiteY9" fmla="*/ 100469 h 100469"/>
                <a:gd name="connsiteX10" fmla="*/ 55933 w 100457"/>
                <a:gd name="connsiteY10" fmla="*/ 29118 h 100469"/>
                <a:gd name="connsiteX11" fmla="*/ 71081 w 100457"/>
                <a:gd name="connsiteY11" fmla="*/ 29118 h 100469"/>
                <a:gd name="connsiteX12" fmla="*/ 71081 w 100457"/>
                <a:gd name="connsiteY12" fmla="*/ 44266 h 100469"/>
                <a:gd name="connsiteX13" fmla="*/ 71081 w 100457"/>
                <a:gd name="connsiteY13" fmla="*/ 44266 h 100469"/>
                <a:gd name="connsiteX14" fmla="*/ 55933 w 100457"/>
                <a:gd name="connsiteY14" fmla="*/ 44266 h 100469"/>
                <a:gd name="connsiteX15" fmla="*/ 56191 w 100457"/>
                <a:gd name="connsiteY15" fmla="*/ 29118 h 10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457" h="100469">
                  <a:moveTo>
                    <a:pt x="12899" y="100469"/>
                  </a:moveTo>
                  <a:cubicBezTo>
                    <a:pt x="16322" y="100466"/>
                    <a:pt x="19604" y="99104"/>
                    <a:pt x="22022" y="96682"/>
                  </a:cubicBezTo>
                  <a:lnTo>
                    <a:pt x="48790" y="69915"/>
                  </a:lnTo>
                  <a:cubicBezTo>
                    <a:pt x="67195" y="78243"/>
                    <a:pt x="88868" y="70074"/>
                    <a:pt x="97196" y="51668"/>
                  </a:cubicBezTo>
                  <a:cubicBezTo>
                    <a:pt x="105524" y="33262"/>
                    <a:pt x="97355" y="11590"/>
                    <a:pt x="78949" y="3262"/>
                  </a:cubicBezTo>
                  <a:cubicBezTo>
                    <a:pt x="60543" y="-5066"/>
                    <a:pt x="38871" y="3103"/>
                    <a:pt x="30543" y="21509"/>
                  </a:cubicBezTo>
                  <a:cubicBezTo>
                    <a:pt x="26206" y="31094"/>
                    <a:pt x="26206" y="42083"/>
                    <a:pt x="30543" y="51668"/>
                  </a:cubicBezTo>
                  <a:lnTo>
                    <a:pt x="3776" y="78435"/>
                  </a:lnTo>
                  <a:cubicBezTo>
                    <a:pt x="-1263" y="83481"/>
                    <a:pt x="-1258" y="91655"/>
                    <a:pt x="3787" y="96693"/>
                  </a:cubicBezTo>
                  <a:cubicBezTo>
                    <a:pt x="6204" y="99108"/>
                    <a:pt x="9482" y="100467"/>
                    <a:pt x="12899" y="100469"/>
                  </a:cubicBezTo>
                  <a:close/>
                  <a:moveTo>
                    <a:pt x="55933" y="29118"/>
                  </a:moveTo>
                  <a:cubicBezTo>
                    <a:pt x="60116" y="24935"/>
                    <a:pt x="66898" y="24935"/>
                    <a:pt x="71081" y="29118"/>
                  </a:cubicBezTo>
                  <a:cubicBezTo>
                    <a:pt x="75264" y="33301"/>
                    <a:pt x="75264" y="40083"/>
                    <a:pt x="71081" y="44266"/>
                  </a:cubicBezTo>
                  <a:lnTo>
                    <a:pt x="71081" y="44266"/>
                  </a:lnTo>
                  <a:cubicBezTo>
                    <a:pt x="66850" y="48332"/>
                    <a:pt x="60164" y="48332"/>
                    <a:pt x="55933" y="44266"/>
                  </a:cubicBezTo>
                  <a:cubicBezTo>
                    <a:pt x="51847" y="40002"/>
                    <a:pt x="51962" y="33241"/>
                    <a:pt x="56191" y="2911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A2798832-DEA7-D796-D18E-08918A19FA86}"/>
                </a:ext>
              </a:extLst>
            </p:cNvPr>
            <p:cNvSpPr/>
            <p:nvPr/>
          </p:nvSpPr>
          <p:spPr>
            <a:xfrm>
              <a:off x="1828879" y="3755343"/>
              <a:ext cx="99652" cy="99652"/>
            </a:xfrm>
            <a:custGeom>
              <a:avLst/>
              <a:gdLst>
                <a:gd name="connsiteX0" fmla="*/ 77940 w 99652"/>
                <a:gd name="connsiteY0" fmla="*/ 3465 h 99652"/>
                <a:gd name="connsiteX1" fmla="*/ 51517 w 99652"/>
                <a:gd name="connsiteY1" fmla="*/ 29888 h 99652"/>
                <a:gd name="connsiteX2" fmla="*/ 3241 w 99652"/>
                <a:gd name="connsiteY2" fmla="*/ 48135 h 99652"/>
                <a:gd name="connsiteX3" fmla="*/ 21487 w 99652"/>
                <a:gd name="connsiteY3" fmla="*/ 96411 h 99652"/>
                <a:gd name="connsiteX4" fmla="*/ 69763 w 99652"/>
                <a:gd name="connsiteY4" fmla="*/ 78164 h 99652"/>
                <a:gd name="connsiteX5" fmla="*/ 69763 w 99652"/>
                <a:gd name="connsiteY5" fmla="*/ 48135 h 99652"/>
                <a:gd name="connsiteX6" fmla="*/ 96187 w 99652"/>
                <a:gd name="connsiteY6" fmla="*/ 21712 h 99652"/>
                <a:gd name="connsiteX7" fmla="*/ 95543 w 99652"/>
                <a:gd name="connsiteY7" fmla="*/ 3465 h 99652"/>
                <a:gd name="connsiteX8" fmla="*/ 77940 w 99652"/>
                <a:gd name="connsiteY8" fmla="*/ 3465 h 99652"/>
                <a:gd name="connsiteX9" fmla="*/ 44115 w 99652"/>
                <a:gd name="connsiteY9" fmla="*/ 70685 h 99652"/>
                <a:gd name="connsiteX10" fmla="*/ 44115 w 99652"/>
                <a:gd name="connsiteY10" fmla="*/ 70685 h 99652"/>
                <a:gd name="connsiteX11" fmla="*/ 28967 w 99652"/>
                <a:gd name="connsiteY11" fmla="*/ 70685 h 99652"/>
                <a:gd name="connsiteX12" fmla="*/ 28020 w 99652"/>
                <a:gd name="connsiteY12" fmla="*/ 55709 h 99652"/>
                <a:gd name="connsiteX13" fmla="*/ 42996 w 99652"/>
                <a:gd name="connsiteY13" fmla="*/ 54762 h 99652"/>
                <a:gd name="connsiteX14" fmla="*/ 43771 w 99652"/>
                <a:gd name="connsiteY14" fmla="*/ 55881 h 99652"/>
                <a:gd name="connsiteX15" fmla="*/ 44890 w 99652"/>
                <a:gd name="connsiteY15" fmla="*/ 56656 h 99652"/>
                <a:gd name="connsiteX16" fmla="*/ 44115 w 99652"/>
                <a:gd name="connsiteY16" fmla="*/ 70685 h 9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652" h="99652">
                  <a:moveTo>
                    <a:pt x="77940" y="3465"/>
                  </a:moveTo>
                  <a:lnTo>
                    <a:pt x="51517" y="29888"/>
                  </a:lnTo>
                  <a:cubicBezTo>
                    <a:pt x="33147" y="21596"/>
                    <a:pt x="11533" y="29765"/>
                    <a:pt x="3241" y="48135"/>
                  </a:cubicBezTo>
                  <a:cubicBezTo>
                    <a:pt x="-5051" y="66505"/>
                    <a:pt x="3118" y="88118"/>
                    <a:pt x="21487" y="96411"/>
                  </a:cubicBezTo>
                  <a:cubicBezTo>
                    <a:pt x="39857" y="104704"/>
                    <a:pt x="61471" y="96534"/>
                    <a:pt x="69763" y="78164"/>
                  </a:cubicBezTo>
                  <a:cubicBezTo>
                    <a:pt x="74073" y="68618"/>
                    <a:pt x="74073" y="57681"/>
                    <a:pt x="69763" y="48135"/>
                  </a:cubicBezTo>
                  <a:lnTo>
                    <a:pt x="96187" y="21712"/>
                  </a:lnTo>
                  <a:cubicBezTo>
                    <a:pt x="101048" y="16495"/>
                    <a:pt x="100759" y="8326"/>
                    <a:pt x="95543" y="3465"/>
                  </a:cubicBezTo>
                  <a:cubicBezTo>
                    <a:pt x="90584" y="-1155"/>
                    <a:pt x="82898" y="-1155"/>
                    <a:pt x="77940" y="3465"/>
                  </a:cubicBezTo>
                  <a:close/>
                  <a:moveTo>
                    <a:pt x="44115" y="70685"/>
                  </a:moveTo>
                  <a:lnTo>
                    <a:pt x="44115" y="70685"/>
                  </a:lnTo>
                  <a:cubicBezTo>
                    <a:pt x="39884" y="74751"/>
                    <a:pt x="33198" y="74751"/>
                    <a:pt x="28967" y="70685"/>
                  </a:cubicBezTo>
                  <a:cubicBezTo>
                    <a:pt x="24570" y="66811"/>
                    <a:pt x="24146" y="60106"/>
                    <a:pt x="28020" y="55709"/>
                  </a:cubicBezTo>
                  <a:cubicBezTo>
                    <a:pt x="31894" y="51312"/>
                    <a:pt x="38599" y="50888"/>
                    <a:pt x="42996" y="54762"/>
                  </a:cubicBezTo>
                  <a:cubicBezTo>
                    <a:pt x="43233" y="55150"/>
                    <a:pt x="43492" y="55523"/>
                    <a:pt x="43771" y="55881"/>
                  </a:cubicBezTo>
                  <a:cubicBezTo>
                    <a:pt x="44129" y="56160"/>
                    <a:pt x="44502" y="56419"/>
                    <a:pt x="44890" y="56656"/>
                  </a:cubicBezTo>
                  <a:cubicBezTo>
                    <a:pt x="48219" y="60854"/>
                    <a:pt x="47887" y="66878"/>
                    <a:pt x="44115" y="7068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13679EE-0FFF-6DD3-14AF-A5E2784810F4}"/>
                </a:ext>
              </a:extLst>
            </p:cNvPr>
            <p:cNvSpPr/>
            <p:nvPr/>
          </p:nvSpPr>
          <p:spPr>
            <a:xfrm>
              <a:off x="1931090" y="3546218"/>
              <a:ext cx="215172" cy="215172"/>
            </a:xfrm>
            <a:custGeom>
              <a:avLst/>
              <a:gdLst>
                <a:gd name="connsiteX0" fmla="*/ 215172 w 215172"/>
                <a:gd name="connsiteY0" fmla="*/ 67478 h 215172"/>
                <a:gd name="connsiteX1" fmla="*/ 147694 w 215172"/>
                <a:gd name="connsiteY1" fmla="*/ 0 h 215172"/>
                <a:gd name="connsiteX2" fmla="*/ 67478 w 215172"/>
                <a:gd name="connsiteY2" fmla="*/ 0 h 215172"/>
                <a:gd name="connsiteX3" fmla="*/ 0 w 215172"/>
                <a:gd name="connsiteY3" fmla="*/ 67478 h 215172"/>
                <a:gd name="connsiteX4" fmla="*/ 0 w 215172"/>
                <a:gd name="connsiteY4" fmla="*/ 147608 h 215172"/>
                <a:gd name="connsiteX5" fmla="*/ 67478 w 215172"/>
                <a:gd name="connsiteY5" fmla="*/ 215172 h 215172"/>
                <a:gd name="connsiteX6" fmla="*/ 147608 w 215172"/>
                <a:gd name="connsiteY6" fmla="*/ 215172 h 215172"/>
                <a:gd name="connsiteX7" fmla="*/ 215172 w 215172"/>
                <a:gd name="connsiteY7" fmla="*/ 147694 h 215172"/>
                <a:gd name="connsiteX8" fmla="*/ 189352 w 215172"/>
                <a:gd name="connsiteY8" fmla="*/ 147608 h 215172"/>
                <a:gd name="connsiteX9" fmla="*/ 147694 w 215172"/>
                <a:gd name="connsiteY9" fmla="*/ 189352 h 215172"/>
                <a:gd name="connsiteX10" fmla="*/ 67478 w 215172"/>
                <a:gd name="connsiteY10" fmla="*/ 189352 h 215172"/>
                <a:gd name="connsiteX11" fmla="*/ 25821 w 215172"/>
                <a:gd name="connsiteY11" fmla="*/ 147694 h 215172"/>
                <a:gd name="connsiteX12" fmla="*/ 25821 w 215172"/>
                <a:gd name="connsiteY12" fmla="*/ 67478 h 215172"/>
                <a:gd name="connsiteX13" fmla="*/ 67478 w 215172"/>
                <a:gd name="connsiteY13" fmla="*/ 25821 h 215172"/>
                <a:gd name="connsiteX14" fmla="*/ 147608 w 215172"/>
                <a:gd name="connsiteY14" fmla="*/ 25821 h 215172"/>
                <a:gd name="connsiteX15" fmla="*/ 189352 w 215172"/>
                <a:gd name="connsiteY15" fmla="*/ 67478 h 21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5172" h="215172">
                  <a:moveTo>
                    <a:pt x="215172" y="67478"/>
                  </a:moveTo>
                  <a:cubicBezTo>
                    <a:pt x="215125" y="30231"/>
                    <a:pt x="184941" y="47"/>
                    <a:pt x="147694" y="0"/>
                  </a:cubicBezTo>
                  <a:lnTo>
                    <a:pt x="67478" y="0"/>
                  </a:lnTo>
                  <a:cubicBezTo>
                    <a:pt x="30231" y="47"/>
                    <a:pt x="47" y="30231"/>
                    <a:pt x="0" y="67478"/>
                  </a:cubicBezTo>
                  <a:lnTo>
                    <a:pt x="0" y="147608"/>
                  </a:lnTo>
                  <a:cubicBezTo>
                    <a:pt x="0" y="184889"/>
                    <a:pt x="30197" y="215125"/>
                    <a:pt x="67478" y="215172"/>
                  </a:cubicBezTo>
                  <a:lnTo>
                    <a:pt x="147608" y="215172"/>
                  </a:lnTo>
                  <a:cubicBezTo>
                    <a:pt x="184889" y="215172"/>
                    <a:pt x="215125" y="184975"/>
                    <a:pt x="215172" y="147694"/>
                  </a:cubicBezTo>
                  <a:close/>
                  <a:moveTo>
                    <a:pt x="189352" y="147608"/>
                  </a:moveTo>
                  <a:cubicBezTo>
                    <a:pt x="189352" y="170629"/>
                    <a:pt x="170715" y="189304"/>
                    <a:pt x="147694" y="189352"/>
                  </a:cubicBezTo>
                  <a:lnTo>
                    <a:pt x="67478" y="189352"/>
                  </a:lnTo>
                  <a:cubicBezTo>
                    <a:pt x="44491" y="189304"/>
                    <a:pt x="25868" y="170682"/>
                    <a:pt x="25821" y="147694"/>
                  </a:cubicBezTo>
                  <a:lnTo>
                    <a:pt x="25821" y="67478"/>
                  </a:lnTo>
                  <a:cubicBezTo>
                    <a:pt x="25868" y="44491"/>
                    <a:pt x="44491" y="25868"/>
                    <a:pt x="67478" y="25821"/>
                  </a:cubicBezTo>
                  <a:lnTo>
                    <a:pt x="147608" y="25821"/>
                  </a:lnTo>
                  <a:cubicBezTo>
                    <a:pt x="170629" y="25821"/>
                    <a:pt x="189304" y="44457"/>
                    <a:pt x="189352" y="6747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ADCBFAF-E36D-FA85-6049-4DE6C9A8DAC8}"/>
                </a:ext>
              </a:extLst>
            </p:cNvPr>
            <p:cNvSpPr/>
            <p:nvPr/>
          </p:nvSpPr>
          <p:spPr>
            <a:xfrm>
              <a:off x="1991339" y="3640894"/>
              <a:ext cx="94675" cy="25820"/>
            </a:xfrm>
            <a:custGeom>
              <a:avLst/>
              <a:gdLst>
                <a:gd name="connsiteX0" fmla="*/ 81765 w 94675"/>
                <a:gd name="connsiteY0" fmla="*/ 0 h 25820"/>
                <a:gd name="connsiteX1" fmla="*/ 12910 w 94675"/>
                <a:gd name="connsiteY1" fmla="*/ 0 h 25820"/>
                <a:gd name="connsiteX2" fmla="*/ 0 w 94675"/>
                <a:gd name="connsiteY2" fmla="*/ 12910 h 25820"/>
                <a:gd name="connsiteX3" fmla="*/ 12910 w 94675"/>
                <a:gd name="connsiteY3" fmla="*/ 25821 h 25820"/>
                <a:gd name="connsiteX4" fmla="*/ 81765 w 94675"/>
                <a:gd name="connsiteY4" fmla="*/ 25821 h 25820"/>
                <a:gd name="connsiteX5" fmla="*/ 94676 w 94675"/>
                <a:gd name="connsiteY5" fmla="*/ 12910 h 25820"/>
                <a:gd name="connsiteX6" fmla="*/ 81765 w 94675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75" h="25820">
                  <a:moveTo>
                    <a:pt x="81765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81765" y="25821"/>
                  </a:lnTo>
                  <a:cubicBezTo>
                    <a:pt x="88895" y="25821"/>
                    <a:pt x="94676" y="20040"/>
                    <a:pt x="94676" y="12910"/>
                  </a:cubicBezTo>
                  <a:cubicBezTo>
                    <a:pt x="94676" y="5780"/>
                    <a:pt x="88895" y="0"/>
                    <a:pt x="81765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81072A9-53AB-F4CC-C340-C332F7F37913}"/>
              </a:ext>
            </a:extLst>
          </p:cNvPr>
          <p:cNvGrpSpPr/>
          <p:nvPr/>
        </p:nvGrpSpPr>
        <p:grpSpPr>
          <a:xfrm>
            <a:off x="7288668" y="2068889"/>
            <a:ext cx="546537" cy="533029"/>
            <a:chOff x="7288668" y="2068889"/>
            <a:chExt cx="546537" cy="533029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B8AA4B9A-62FD-FD72-C1A5-5BAB5EB12AA2}"/>
                </a:ext>
              </a:extLst>
            </p:cNvPr>
            <p:cNvSpPr/>
            <p:nvPr/>
          </p:nvSpPr>
          <p:spPr>
            <a:xfrm>
              <a:off x="7288668" y="2068889"/>
              <a:ext cx="546537" cy="533029"/>
            </a:xfrm>
            <a:custGeom>
              <a:avLst/>
              <a:gdLst>
                <a:gd name="connsiteX0" fmla="*/ 546538 w 546537"/>
                <a:gd name="connsiteY0" fmla="*/ 102685 h 533029"/>
                <a:gd name="connsiteX1" fmla="*/ 442658 w 546537"/>
                <a:gd name="connsiteY1" fmla="*/ 2 h 533029"/>
                <a:gd name="connsiteX2" fmla="*/ 341521 w 546537"/>
                <a:gd name="connsiteY2" fmla="*/ 85471 h 533029"/>
                <a:gd name="connsiteX3" fmla="*/ 50695 w 546537"/>
                <a:gd name="connsiteY3" fmla="*/ 85471 h 533029"/>
                <a:gd name="connsiteX4" fmla="*/ 0 w 546537"/>
                <a:gd name="connsiteY4" fmla="*/ 136165 h 533029"/>
                <a:gd name="connsiteX5" fmla="*/ 0 w 546537"/>
                <a:gd name="connsiteY5" fmla="*/ 232993 h 533029"/>
                <a:gd name="connsiteX6" fmla="*/ 17902 w 546537"/>
                <a:gd name="connsiteY6" fmla="*/ 274822 h 533029"/>
                <a:gd name="connsiteX7" fmla="*/ 17214 w 546537"/>
                <a:gd name="connsiteY7" fmla="*/ 279126 h 533029"/>
                <a:gd name="connsiteX8" fmla="*/ 17214 w 546537"/>
                <a:gd name="connsiteY8" fmla="*/ 477601 h 533029"/>
                <a:gd name="connsiteX9" fmla="*/ 72642 w 546537"/>
                <a:gd name="connsiteY9" fmla="*/ 533029 h 533029"/>
                <a:gd name="connsiteX10" fmla="*/ 391097 w 546537"/>
                <a:gd name="connsiteY10" fmla="*/ 533029 h 533029"/>
                <a:gd name="connsiteX11" fmla="*/ 438951 w 546537"/>
                <a:gd name="connsiteY11" fmla="*/ 485692 h 533029"/>
                <a:gd name="connsiteX12" fmla="*/ 438951 w 546537"/>
                <a:gd name="connsiteY12" fmla="*/ 485519 h 533029"/>
                <a:gd name="connsiteX13" fmla="*/ 438951 w 546537"/>
                <a:gd name="connsiteY13" fmla="*/ 278954 h 533029"/>
                <a:gd name="connsiteX14" fmla="*/ 438951 w 546537"/>
                <a:gd name="connsiteY14" fmla="*/ 276458 h 533029"/>
                <a:gd name="connsiteX15" fmla="*/ 456165 w 546537"/>
                <a:gd name="connsiteY15" fmla="*/ 236091 h 533029"/>
                <a:gd name="connsiteX16" fmla="*/ 456165 w 546537"/>
                <a:gd name="connsiteY16" fmla="*/ 205107 h 533029"/>
                <a:gd name="connsiteX17" fmla="*/ 546538 w 546537"/>
                <a:gd name="connsiteY17" fmla="*/ 102685 h 533029"/>
                <a:gd name="connsiteX18" fmla="*/ 25821 w 546537"/>
                <a:gd name="connsiteY18" fmla="*/ 136165 h 533029"/>
                <a:gd name="connsiteX19" fmla="*/ 50695 w 546537"/>
                <a:gd name="connsiteY19" fmla="*/ 111291 h 533029"/>
                <a:gd name="connsiteX20" fmla="*/ 340403 w 546537"/>
                <a:gd name="connsiteY20" fmla="*/ 111291 h 533029"/>
                <a:gd name="connsiteX21" fmla="*/ 430345 w 546537"/>
                <a:gd name="connsiteY21" fmla="*/ 205107 h 533029"/>
                <a:gd name="connsiteX22" fmla="*/ 430345 w 546537"/>
                <a:gd name="connsiteY22" fmla="*/ 236264 h 533029"/>
                <a:gd name="connsiteX23" fmla="*/ 400220 w 546537"/>
                <a:gd name="connsiteY23" fmla="*/ 266388 h 533029"/>
                <a:gd name="connsiteX24" fmla="*/ 370096 w 546537"/>
                <a:gd name="connsiteY24" fmla="*/ 236264 h 533029"/>
                <a:gd name="connsiteX25" fmla="*/ 370096 w 546537"/>
                <a:gd name="connsiteY25" fmla="*/ 236264 h 533029"/>
                <a:gd name="connsiteX26" fmla="*/ 357186 w 546537"/>
                <a:gd name="connsiteY26" fmla="*/ 223353 h 533029"/>
                <a:gd name="connsiteX27" fmla="*/ 344276 w 546537"/>
                <a:gd name="connsiteY27" fmla="*/ 236264 h 533029"/>
                <a:gd name="connsiteX28" fmla="*/ 314152 w 546537"/>
                <a:gd name="connsiteY28" fmla="*/ 266388 h 533029"/>
                <a:gd name="connsiteX29" fmla="*/ 284027 w 546537"/>
                <a:gd name="connsiteY29" fmla="*/ 236264 h 533029"/>
                <a:gd name="connsiteX30" fmla="*/ 271117 w 546537"/>
                <a:gd name="connsiteY30" fmla="*/ 223353 h 533029"/>
                <a:gd name="connsiteX31" fmla="*/ 258207 w 546537"/>
                <a:gd name="connsiteY31" fmla="*/ 236264 h 533029"/>
                <a:gd name="connsiteX32" fmla="*/ 228083 w 546537"/>
                <a:gd name="connsiteY32" fmla="*/ 266388 h 533029"/>
                <a:gd name="connsiteX33" fmla="*/ 197958 w 546537"/>
                <a:gd name="connsiteY33" fmla="*/ 236264 h 533029"/>
                <a:gd name="connsiteX34" fmla="*/ 185048 w 546537"/>
                <a:gd name="connsiteY34" fmla="*/ 223353 h 533029"/>
                <a:gd name="connsiteX35" fmla="*/ 172138 w 546537"/>
                <a:gd name="connsiteY35" fmla="*/ 236264 h 533029"/>
                <a:gd name="connsiteX36" fmla="*/ 142315 w 546537"/>
                <a:gd name="connsiteY36" fmla="*/ 266689 h 533029"/>
                <a:gd name="connsiteX37" fmla="*/ 111890 w 546537"/>
                <a:gd name="connsiteY37" fmla="*/ 236866 h 533029"/>
                <a:gd name="connsiteX38" fmla="*/ 111890 w 546537"/>
                <a:gd name="connsiteY38" fmla="*/ 232649 h 533029"/>
                <a:gd name="connsiteX39" fmla="*/ 98979 w 546537"/>
                <a:gd name="connsiteY39" fmla="*/ 219738 h 533029"/>
                <a:gd name="connsiteX40" fmla="*/ 86069 w 546537"/>
                <a:gd name="connsiteY40" fmla="*/ 232649 h 533029"/>
                <a:gd name="connsiteX41" fmla="*/ 72728 w 546537"/>
                <a:gd name="connsiteY41" fmla="*/ 259244 h 533029"/>
                <a:gd name="connsiteX42" fmla="*/ 46908 w 546537"/>
                <a:gd name="connsiteY42" fmla="*/ 263461 h 533029"/>
                <a:gd name="connsiteX43" fmla="*/ 25821 w 546537"/>
                <a:gd name="connsiteY43" fmla="*/ 232993 h 533029"/>
                <a:gd name="connsiteX44" fmla="*/ 215172 w 546537"/>
                <a:gd name="connsiteY44" fmla="*/ 507208 h 533029"/>
                <a:gd name="connsiteX45" fmla="*/ 111890 w 546537"/>
                <a:gd name="connsiteY45" fmla="*/ 507208 h 533029"/>
                <a:gd name="connsiteX46" fmla="*/ 111890 w 546537"/>
                <a:gd name="connsiteY46" fmla="*/ 360891 h 533029"/>
                <a:gd name="connsiteX47" fmla="*/ 137710 w 546537"/>
                <a:gd name="connsiteY47" fmla="*/ 335071 h 533029"/>
                <a:gd name="connsiteX48" fmla="*/ 192536 w 546537"/>
                <a:gd name="connsiteY48" fmla="*/ 335071 h 533029"/>
                <a:gd name="connsiteX49" fmla="*/ 215170 w 546537"/>
                <a:gd name="connsiteY49" fmla="*/ 357016 h 533029"/>
                <a:gd name="connsiteX50" fmla="*/ 215172 w 546537"/>
                <a:gd name="connsiteY50" fmla="*/ 357362 h 533029"/>
                <a:gd name="connsiteX51" fmla="*/ 413131 w 546537"/>
                <a:gd name="connsiteY51" fmla="*/ 485519 h 533029"/>
                <a:gd name="connsiteX52" fmla="*/ 391441 w 546537"/>
                <a:gd name="connsiteY52" fmla="*/ 507208 h 533029"/>
                <a:gd name="connsiteX53" fmla="*/ 240993 w 546537"/>
                <a:gd name="connsiteY53" fmla="*/ 507208 h 533029"/>
                <a:gd name="connsiteX54" fmla="*/ 240993 w 546537"/>
                <a:gd name="connsiteY54" fmla="*/ 357362 h 533029"/>
                <a:gd name="connsiteX55" fmla="*/ 192880 w 546537"/>
                <a:gd name="connsiteY55" fmla="*/ 309250 h 533029"/>
                <a:gd name="connsiteX56" fmla="*/ 137710 w 546537"/>
                <a:gd name="connsiteY56" fmla="*/ 309250 h 533029"/>
                <a:gd name="connsiteX57" fmla="*/ 86069 w 546537"/>
                <a:gd name="connsiteY57" fmla="*/ 360891 h 533029"/>
                <a:gd name="connsiteX58" fmla="*/ 86069 w 546537"/>
                <a:gd name="connsiteY58" fmla="*/ 507208 h 533029"/>
                <a:gd name="connsiteX59" fmla="*/ 72642 w 546537"/>
                <a:gd name="connsiteY59" fmla="*/ 507208 h 533029"/>
                <a:gd name="connsiteX60" fmla="*/ 43034 w 546537"/>
                <a:gd name="connsiteY60" fmla="*/ 477601 h 533029"/>
                <a:gd name="connsiteX61" fmla="*/ 43034 w 546537"/>
                <a:gd name="connsiteY61" fmla="*/ 288938 h 533029"/>
                <a:gd name="connsiteX62" fmla="*/ 56031 w 546537"/>
                <a:gd name="connsiteY62" fmla="*/ 290659 h 533029"/>
                <a:gd name="connsiteX63" fmla="*/ 88393 w 546537"/>
                <a:gd name="connsiteY63" fmla="*/ 279987 h 533029"/>
                <a:gd name="connsiteX64" fmla="*/ 98205 w 546537"/>
                <a:gd name="connsiteY64" fmla="*/ 270777 h 533029"/>
                <a:gd name="connsiteX65" fmla="*/ 176522 w 546537"/>
                <a:gd name="connsiteY65" fmla="*/ 280135 h 533029"/>
                <a:gd name="connsiteX66" fmla="*/ 185048 w 546537"/>
                <a:gd name="connsiteY66" fmla="*/ 271810 h 533029"/>
                <a:gd name="connsiteX67" fmla="*/ 263694 w 546537"/>
                <a:gd name="connsiteY67" fmla="*/ 279233 h 533029"/>
                <a:gd name="connsiteX68" fmla="*/ 271117 w 546537"/>
                <a:gd name="connsiteY68" fmla="*/ 271810 h 533029"/>
                <a:gd name="connsiteX69" fmla="*/ 349763 w 546537"/>
                <a:gd name="connsiteY69" fmla="*/ 279233 h 533029"/>
                <a:gd name="connsiteX70" fmla="*/ 357186 w 546537"/>
                <a:gd name="connsiteY70" fmla="*/ 271810 h 533029"/>
                <a:gd name="connsiteX71" fmla="*/ 413131 w 546537"/>
                <a:gd name="connsiteY71" fmla="*/ 290487 h 533029"/>
                <a:gd name="connsiteX72" fmla="*/ 443255 w 546537"/>
                <a:gd name="connsiteY72" fmla="*/ 180147 h 533029"/>
                <a:gd name="connsiteX73" fmla="*/ 365793 w 546537"/>
                <a:gd name="connsiteY73" fmla="*/ 102685 h 533029"/>
                <a:gd name="connsiteX74" fmla="*/ 443255 w 546537"/>
                <a:gd name="connsiteY74" fmla="*/ 25223 h 533029"/>
                <a:gd name="connsiteX75" fmla="*/ 520717 w 546537"/>
                <a:gd name="connsiteY75" fmla="*/ 102685 h 533029"/>
                <a:gd name="connsiteX76" fmla="*/ 443255 w 546537"/>
                <a:gd name="connsiteY76" fmla="*/ 180147 h 53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46537" h="533029">
                  <a:moveTo>
                    <a:pt x="546538" y="102685"/>
                  </a:moveTo>
                  <a:cubicBezTo>
                    <a:pt x="546207" y="45644"/>
                    <a:pt x="499699" y="-329"/>
                    <a:pt x="442658" y="2"/>
                  </a:cubicBezTo>
                  <a:cubicBezTo>
                    <a:pt x="392715" y="291"/>
                    <a:pt x="350134" y="36275"/>
                    <a:pt x="341521" y="85471"/>
                  </a:cubicBezTo>
                  <a:lnTo>
                    <a:pt x="50695" y="85471"/>
                  </a:lnTo>
                  <a:cubicBezTo>
                    <a:pt x="22697" y="85471"/>
                    <a:pt x="0" y="108167"/>
                    <a:pt x="0" y="136165"/>
                  </a:cubicBezTo>
                  <a:lnTo>
                    <a:pt x="0" y="232993"/>
                  </a:lnTo>
                  <a:cubicBezTo>
                    <a:pt x="120" y="248772"/>
                    <a:pt x="6570" y="263842"/>
                    <a:pt x="17902" y="274822"/>
                  </a:cubicBezTo>
                  <a:cubicBezTo>
                    <a:pt x="17427" y="276206"/>
                    <a:pt x="17194" y="277663"/>
                    <a:pt x="17214" y="279126"/>
                  </a:cubicBezTo>
                  <a:lnTo>
                    <a:pt x="17214" y="477601"/>
                  </a:lnTo>
                  <a:cubicBezTo>
                    <a:pt x="17261" y="508193"/>
                    <a:pt x="42050" y="532982"/>
                    <a:pt x="72642" y="533029"/>
                  </a:cubicBezTo>
                  <a:lnTo>
                    <a:pt x="391097" y="533029"/>
                  </a:lnTo>
                  <a:cubicBezTo>
                    <a:pt x="417383" y="533172"/>
                    <a:pt x="438809" y="511978"/>
                    <a:pt x="438951" y="485692"/>
                  </a:cubicBezTo>
                  <a:cubicBezTo>
                    <a:pt x="438951" y="485634"/>
                    <a:pt x="438951" y="485577"/>
                    <a:pt x="438951" y="485519"/>
                  </a:cubicBezTo>
                  <a:lnTo>
                    <a:pt x="438951" y="278954"/>
                  </a:lnTo>
                  <a:cubicBezTo>
                    <a:pt x="439032" y="278124"/>
                    <a:pt x="439032" y="277287"/>
                    <a:pt x="438951" y="276458"/>
                  </a:cubicBezTo>
                  <a:cubicBezTo>
                    <a:pt x="449981" y="265931"/>
                    <a:pt x="456205" y="251338"/>
                    <a:pt x="456165" y="236091"/>
                  </a:cubicBezTo>
                  <a:lnTo>
                    <a:pt x="456165" y="205107"/>
                  </a:lnTo>
                  <a:cubicBezTo>
                    <a:pt x="507788" y="198603"/>
                    <a:pt x="546512" y="154715"/>
                    <a:pt x="546538" y="102685"/>
                  </a:cubicBezTo>
                  <a:close/>
                  <a:moveTo>
                    <a:pt x="25821" y="136165"/>
                  </a:moveTo>
                  <a:cubicBezTo>
                    <a:pt x="25821" y="122428"/>
                    <a:pt x="36957" y="111291"/>
                    <a:pt x="50695" y="111291"/>
                  </a:cubicBezTo>
                  <a:lnTo>
                    <a:pt x="340403" y="111291"/>
                  </a:lnTo>
                  <a:cubicBezTo>
                    <a:pt x="344485" y="159871"/>
                    <a:pt x="381980" y="198981"/>
                    <a:pt x="430345" y="205107"/>
                  </a:cubicBezTo>
                  <a:lnTo>
                    <a:pt x="430345" y="236264"/>
                  </a:lnTo>
                  <a:cubicBezTo>
                    <a:pt x="430345" y="252901"/>
                    <a:pt x="416858" y="266388"/>
                    <a:pt x="400220" y="266388"/>
                  </a:cubicBezTo>
                  <a:cubicBezTo>
                    <a:pt x="383583" y="266388"/>
                    <a:pt x="370096" y="252901"/>
                    <a:pt x="370096" y="236264"/>
                  </a:cubicBezTo>
                  <a:lnTo>
                    <a:pt x="370096" y="236264"/>
                  </a:lnTo>
                  <a:cubicBezTo>
                    <a:pt x="370096" y="229134"/>
                    <a:pt x="364316" y="223353"/>
                    <a:pt x="357186" y="223353"/>
                  </a:cubicBezTo>
                  <a:cubicBezTo>
                    <a:pt x="350056" y="223353"/>
                    <a:pt x="344276" y="229134"/>
                    <a:pt x="344276" y="236264"/>
                  </a:cubicBezTo>
                  <a:cubicBezTo>
                    <a:pt x="344276" y="252901"/>
                    <a:pt x="330789" y="266388"/>
                    <a:pt x="314152" y="266388"/>
                  </a:cubicBezTo>
                  <a:cubicBezTo>
                    <a:pt x="297514" y="266388"/>
                    <a:pt x="284027" y="252901"/>
                    <a:pt x="284027" y="236264"/>
                  </a:cubicBezTo>
                  <a:cubicBezTo>
                    <a:pt x="284027" y="229134"/>
                    <a:pt x="278247" y="223353"/>
                    <a:pt x="271117" y="223353"/>
                  </a:cubicBezTo>
                  <a:cubicBezTo>
                    <a:pt x="263987" y="223353"/>
                    <a:pt x="258207" y="229134"/>
                    <a:pt x="258207" y="236264"/>
                  </a:cubicBezTo>
                  <a:cubicBezTo>
                    <a:pt x="258207" y="252901"/>
                    <a:pt x="244720" y="266388"/>
                    <a:pt x="228083" y="266388"/>
                  </a:cubicBezTo>
                  <a:cubicBezTo>
                    <a:pt x="211445" y="266388"/>
                    <a:pt x="197958" y="252901"/>
                    <a:pt x="197958" y="236264"/>
                  </a:cubicBezTo>
                  <a:cubicBezTo>
                    <a:pt x="197958" y="229134"/>
                    <a:pt x="192178" y="223353"/>
                    <a:pt x="185048" y="223353"/>
                  </a:cubicBezTo>
                  <a:cubicBezTo>
                    <a:pt x="177918" y="223353"/>
                    <a:pt x="172138" y="229134"/>
                    <a:pt x="172138" y="236264"/>
                  </a:cubicBezTo>
                  <a:cubicBezTo>
                    <a:pt x="172304" y="252901"/>
                    <a:pt x="158952" y="266523"/>
                    <a:pt x="142315" y="266689"/>
                  </a:cubicBezTo>
                  <a:cubicBezTo>
                    <a:pt x="125678" y="266855"/>
                    <a:pt x="112056" y="253503"/>
                    <a:pt x="111890" y="236866"/>
                  </a:cubicBezTo>
                  <a:cubicBezTo>
                    <a:pt x="111890" y="235489"/>
                    <a:pt x="111890" y="234112"/>
                    <a:pt x="111890" y="232649"/>
                  </a:cubicBezTo>
                  <a:cubicBezTo>
                    <a:pt x="111890" y="225519"/>
                    <a:pt x="106109" y="219738"/>
                    <a:pt x="98979" y="219738"/>
                  </a:cubicBezTo>
                  <a:cubicBezTo>
                    <a:pt x="91849" y="219738"/>
                    <a:pt x="86069" y="225519"/>
                    <a:pt x="86069" y="232649"/>
                  </a:cubicBezTo>
                  <a:cubicBezTo>
                    <a:pt x="86076" y="243124"/>
                    <a:pt x="81129" y="252986"/>
                    <a:pt x="72728" y="259244"/>
                  </a:cubicBezTo>
                  <a:cubicBezTo>
                    <a:pt x="65297" y="264712"/>
                    <a:pt x="55693" y="266280"/>
                    <a:pt x="46908" y="263461"/>
                  </a:cubicBezTo>
                  <a:cubicBezTo>
                    <a:pt x="34000" y="258973"/>
                    <a:pt x="25474" y="246655"/>
                    <a:pt x="25821" y="232993"/>
                  </a:cubicBezTo>
                  <a:close/>
                  <a:moveTo>
                    <a:pt x="215172" y="507208"/>
                  </a:moveTo>
                  <a:lnTo>
                    <a:pt x="111890" y="507208"/>
                  </a:lnTo>
                  <a:lnTo>
                    <a:pt x="111890" y="360891"/>
                  </a:lnTo>
                  <a:cubicBezTo>
                    <a:pt x="111890" y="346631"/>
                    <a:pt x="123449" y="335071"/>
                    <a:pt x="137710" y="335071"/>
                  </a:cubicBezTo>
                  <a:lnTo>
                    <a:pt x="192536" y="335071"/>
                  </a:lnTo>
                  <a:cubicBezTo>
                    <a:pt x="204846" y="334880"/>
                    <a:pt x="214979" y="344705"/>
                    <a:pt x="215170" y="357016"/>
                  </a:cubicBezTo>
                  <a:cubicBezTo>
                    <a:pt x="215171" y="357131"/>
                    <a:pt x="215172" y="357247"/>
                    <a:pt x="215172" y="357362"/>
                  </a:cubicBezTo>
                  <a:close/>
                  <a:moveTo>
                    <a:pt x="413131" y="485519"/>
                  </a:moveTo>
                  <a:cubicBezTo>
                    <a:pt x="413083" y="497478"/>
                    <a:pt x="403401" y="507161"/>
                    <a:pt x="391441" y="507208"/>
                  </a:cubicBezTo>
                  <a:lnTo>
                    <a:pt x="240993" y="507208"/>
                  </a:lnTo>
                  <a:lnTo>
                    <a:pt x="240993" y="357362"/>
                  </a:lnTo>
                  <a:cubicBezTo>
                    <a:pt x="240993" y="330790"/>
                    <a:pt x="219452" y="309250"/>
                    <a:pt x="192880" y="309250"/>
                  </a:cubicBezTo>
                  <a:lnTo>
                    <a:pt x="137710" y="309250"/>
                  </a:lnTo>
                  <a:cubicBezTo>
                    <a:pt x="109190" y="309250"/>
                    <a:pt x="86069" y="332371"/>
                    <a:pt x="86069" y="360891"/>
                  </a:cubicBezTo>
                  <a:lnTo>
                    <a:pt x="86069" y="507208"/>
                  </a:lnTo>
                  <a:lnTo>
                    <a:pt x="72642" y="507208"/>
                  </a:lnTo>
                  <a:cubicBezTo>
                    <a:pt x="56310" y="507161"/>
                    <a:pt x="43082" y="493933"/>
                    <a:pt x="43034" y="477601"/>
                  </a:cubicBezTo>
                  <a:lnTo>
                    <a:pt x="43034" y="288938"/>
                  </a:lnTo>
                  <a:cubicBezTo>
                    <a:pt x="47285" y="290012"/>
                    <a:pt x="51647" y="290589"/>
                    <a:pt x="56031" y="290659"/>
                  </a:cubicBezTo>
                  <a:cubicBezTo>
                    <a:pt x="67684" y="290666"/>
                    <a:pt x="79030" y="286924"/>
                    <a:pt x="88393" y="279987"/>
                  </a:cubicBezTo>
                  <a:cubicBezTo>
                    <a:pt x="92011" y="277310"/>
                    <a:pt x="95304" y="274219"/>
                    <a:pt x="98205" y="270777"/>
                  </a:cubicBezTo>
                  <a:cubicBezTo>
                    <a:pt x="117247" y="294988"/>
                    <a:pt x="152311" y="299178"/>
                    <a:pt x="176522" y="280135"/>
                  </a:cubicBezTo>
                  <a:cubicBezTo>
                    <a:pt x="179653" y="277673"/>
                    <a:pt x="182512" y="274882"/>
                    <a:pt x="185048" y="271810"/>
                  </a:cubicBezTo>
                  <a:cubicBezTo>
                    <a:pt x="204717" y="295577"/>
                    <a:pt x="239927" y="298900"/>
                    <a:pt x="263694" y="279233"/>
                  </a:cubicBezTo>
                  <a:cubicBezTo>
                    <a:pt x="266396" y="276996"/>
                    <a:pt x="268882" y="274512"/>
                    <a:pt x="271117" y="271810"/>
                  </a:cubicBezTo>
                  <a:cubicBezTo>
                    <a:pt x="290786" y="295577"/>
                    <a:pt x="325996" y="298900"/>
                    <a:pt x="349763" y="279233"/>
                  </a:cubicBezTo>
                  <a:cubicBezTo>
                    <a:pt x="352465" y="276996"/>
                    <a:pt x="354951" y="274512"/>
                    <a:pt x="357186" y="271810"/>
                  </a:cubicBezTo>
                  <a:cubicBezTo>
                    <a:pt x="370699" y="288264"/>
                    <a:pt x="392443" y="295523"/>
                    <a:pt x="413131" y="290487"/>
                  </a:cubicBezTo>
                  <a:close/>
                  <a:moveTo>
                    <a:pt x="443255" y="180147"/>
                  </a:moveTo>
                  <a:cubicBezTo>
                    <a:pt x="400473" y="180147"/>
                    <a:pt x="365793" y="145466"/>
                    <a:pt x="365793" y="102685"/>
                  </a:cubicBezTo>
                  <a:cubicBezTo>
                    <a:pt x="365793" y="59903"/>
                    <a:pt x="400473" y="25223"/>
                    <a:pt x="443255" y="25223"/>
                  </a:cubicBezTo>
                  <a:cubicBezTo>
                    <a:pt x="486036" y="25223"/>
                    <a:pt x="520717" y="59903"/>
                    <a:pt x="520717" y="102685"/>
                  </a:cubicBezTo>
                  <a:cubicBezTo>
                    <a:pt x="520717" y="145466"/>
                    <a:pt x="486036" y="180147"/>
                    <a:pt x="443255" y="18014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3BC430-259D-9C00-CBE9-C29F9DD15D7A}"/>
                </a:ext>
              </a:extLst>
            </p:cNvPr>
            <p:cNvSpPr/>
            <p:nvPr/>
          </p:nvSpPr>
          <p:spPr>
            <a:xfrm>
              <a:off x="7679571" y="2129239"/>
              <a:ext cx="118269" cy="87681"/>
            </a:xfrm>
            <a:custGeom>
              <a:avLst/>
              <a:gdLst>
                <a:gd name="connsiteX0" fmla="*/ 114494 w 118269"/>
                <a:gd name="connsiteY0" fmla="*/ 3776 h 87681"/>
                <a:gd name="connsiteX1" fmla="*/ 96247 w 118269"/>
                <a:gd name="connsiteY1" fmla="*/ 3776 h 87681"/>
                <a:gd name="connsiteX2" fmla="*/ 43487 w 118269"/>
                <a:gd name="connsiteY2" fmla="*/ 56536 h 87681"/>
                <a:gd name="connsiteX3" fmla="*/ 21712 w 118269"/>
                <a:gd name="connsiteY3" fmla="*/ 34760 h 87681"/>
                <a:gd name="connsiteX4" fmla="*/ 3465 w 118269"/>
                <a:gd name="connsiteY4" fmla="*/ 35404 h 87681"/>
                <a:gd name="connsiteX5" fmla="*/ 3465 w 118269"/>
                <a:gd name="connsiteY5" fmla="*/ 53007 h 87681"/>
                <a:gd name="connsiteX6" fmla="*/ 34364 w 118269"/>
                <a:gd name="connsiteY6" fmla="*/ 83906 h 87681"/>
                <a:gd name="connsiteX7" fmla="*/ 52610 w 118269"/>
                <a:gd name="connsiteY7" fmla="*/ 83906 h 87681"/>
                <a:gd name="connsiteX8" fmla="*/ 114494 w 118269"/>
                <a:gd name="connsiteY8" fmla="*/ 22022 h 87681"/>
                <a:gd name="connsiteX9" fmla="*/ 114494 w 118269"/>
                <a:gd name="connsiteY9" fmla="*/ 3776 h 8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69" h="87681">
                  <a:moveTo>
                    <a:pt x="114494" y="3776"/>
                  </a:moveTo>
                  <a:cubicBezTo>
                    <a:pt x="109454" y="-1259"/>
                    <a:pt x="101288" y="-1259"/>
                    <a:pt x="96247" y="3776"/>
                  </a:cubicBezTo>
                  <a:lnTo>
                    <a:pt x="43487" y="56536"/>
                  </a:lnTo>
                  <a:lnTo>
                    <a:pt x="21712" y="34760"/>
                  </a:lnTo>
                  <a:cubicBezTo>
                    <a:pt x="16495" y="29899"/>
                    <a:pt x="8326" y="30188"/>
                    <a:pt x="3465" y="35404"/>
                  </a:cubicBezTo>
                  <a:cubicBezTo>
                    <a:pt x="-1155" y="40363"/>
                    <a:pt x="-1155" y="48049"/>
                    <a:pt x="3465" y="53007"/>
                  </a:cubicBezTo>
                  <a:lnTo>
                    <a:pt x="34364" y="83906"/>
                  </a:lnTo>
                  <a:cubicBezTo>
                    <a:pt x="39404" y="88940"/>
                    <a:pt x="47570" y="88940"/>
                    <a:pt x="52610" y="83906"/>
                  </a:cubicBezTo>
                  <a:lnTo>
                    <a:pt x="114494" y="22022"/>
                  </a:lnTo>
                  <a:cubicBezTo>
                    <a:pt x="119528" y="16982"/>
                    <a:pt x="119528" y="8816"/>
                    <a:pt x="114494" y="37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4D306BF8-8A44-5B12-D250-02E427DEBC1D}"/>
                </a:ext>
              </a:extLst>
            </p:cNvPr>
            <p:cNvSpPr/>
            <p:nvPr/>
          </p:nvSpPr>
          <p:spPr>
            <a:xfrm>
              <a:off x="7550490" y="2378914"/>
              <a:ext cx="113266" cy="113266"/>
            </a:xfrm>
            <a:custGeom>
              <a:avLst/>
              <a:gdLst>
                <a:gd name="connsiteX0" fmla="*/ 56633 w 113266"/>
                <a:gd name="connsiteY0" fmla="*/ 0 h 113266"/>
                <a:gd name="connsiteX1" fmla="*/ 0 w 113266"/>
                <a:gd name="connsiteY1" fmla="*/ 56633 h 113266"/>
                <a:gd name="connsiteX2" fmla="*/ 56633 w 113266"/>
                <a:gd name="connsiteY2" fmla="*/ 113267 h 113266"/>
                <a:gd name="connsiteX3" fmla="*/ 113267 w 113266"/>
                <a:gd name="connsiteY3" fmla="*/ 56633 h 113266"/>
                <a:gd name="connsiteX4" fmla="*/ 56633 w 113266"/>
                <a:gd name="connsiteY4" fmla="*/ 0 h 113266"/>
                <a:gd name="connsiteX5" fmla="*/ 56633 w 113266"/>
                <a:gd name="connsiteY5" fmla="*/ 87532 h 113266"/>
                <a:gd name="connsiteX6" fmla="*/ 25821 w 113266"/>
                <a:gd name="connsiteY6" fmla="*/ 56719 h 113266"/>
                <a:gd name="connsiteX7" fmla="*/ 56633 w 113266"/>
                <a:gd name="connsiteY7" fmla="*/ 25907 h 113266"/>
                <a:gd name="connsiteX8" fmla="*/ 87446 w 113266"/>
                <a:gd name="connsiteY8" fmla="*/ 56719 h 113266"/>
                <a:gd name="connsiteX9" fmla="*/ 56633 w 113266"/>
                <a:gd name="connsiteY9" fmla="*/ 87532 h 11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266" h="113266">
                  <a:moveTo>
                    <a:pt x="56633" y="0"/>
                  </a:moveTo>
                  <a:cubicBezTo>
                    <a:pt x="25356" y="0"/>
                    <a:pt x="0" y="25356"/>
                    <a:pt x="0" y="56633"/>
                  </a:cubicBezTo>
                  <a:cubicBezTo>
                    <a:pt x="0" y="87911"/>
                    <a:pt x="25356" y="113267"/>
                    <a:pt x="56633" y="113267"/>
                  </a:cubicBezTo>
                  <a:cubicBezTo>
                    <a:pt x="87911" y="113267"/>
                    <a:pt x="113267" y="87911"/>
                    <a:pt x="113267" y="56633"/>
                  </a:cubicBezTo>
                  <a:cubicBezTo>
                    <a:pt x="113219" y="25375"/>
                    <a:pt x="87892" y="47"/>
                    <a:pt x="56633" y="0"/>
                  </a:cubicBezTo>
                  <a:close/>
                  <a:moveTo>
                    <a:pt x="56633" y="87532"/>
                  </a:moveTo>
                  <a:cubicBezTo>
                    <a:pt x="39616" y="87532"/>
                    <a:pt x="25821" y="73737"/>
                    <a:pt x="25821" y="56719"/>
                  </a:cubicBezTo>
                  <a:cubicBezTo>
                    <a:pt x="25821" y="39702"/>
                    <a:pt x="39616" y="25907"/>
                    <a:pt x="56633" y="25907"/>
                  </a:cubicBezTo>
                  <a:cubicBezTo>
                    <a:pt x="73651" y="25907"/>
                    <a:pt x="87446" y="39702"/>
                    <a:pt x="87446" y="56719"/>
                  </a:cubicBezTo>
                  <a:cubicBezTo>
                    <a:pt x="87399" y="73717"/>
                    <a:pt x="73631" y="87485"/>
                    <a:pt x="56633" y="8753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6DD230A7-5010-B81E-7D94-D769C17EE6F1}"/>
              </a:ext>
            </a:extLst>
          </p:cNvPr>
          <p:cNvGrpSpPr/>
          <p:nvPr/>
        </p:nvGrpSpPr>
        <p:grpSpPr>
          <a:xfrm>
            <a:off x="6328596" y="2051078"/>
            <a:ext cx="352882" cy="550841"/>
            <a:chOff x="6328596" y="2051078"/>
            <a:chExt cx="352882" cy="550841"/>
          </a:xfrm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4BEF9D5-F7BD-4656-B824-CE24DA52E888}"/>
                </a:ext>
              </a:extLst>
            </p:cNvPr>
            <p:cNvSpPr/>
            <p:nvPr/>
          </p:nvSpPr>
          <p:spPr>
            <a:xfrm>
              <a:off x="6328596" y="2051078"/>
              <a:ext cx="352882" cy="550841"/>
            </a:xfrm>
            <a:custGeom>
              <a:avLst/>
              <a:gdLst>
                <a:gd name="connsiteX0" fmla="*/ 299606 w 352882"/>
                <a:gd name="connsiteY0" fmla="*/ 0 h 550841"/>
                <a:gd name="connsiteX1" fmla="*/ 53277 w 352882"/>
                <a:gd name="connsiteY1" fmla="*/ 0 h 550841"/>
                <a:gd name="connsiteX2" fmla="*/ 0 w 352882"/>
                <a:gd name="connsiteY2" fmla="*/ 53277 h 550841"/>
                <a:gd name="connsiteX3" fmla="*/ 0 w 352882"/>
                <a:gd name="connsiteY3" fmla="*/ 497564 h 550841"/>
                <a:gd name="connsiteX4" fmla="*/ 53277 w 352882"/>
                <a:gd name="connsiteY4" fmla="*/ 550841 h 550841"/>
                <a:gd name="connsiteX5" fmla="*/ 299606 w 352882"/>
                <a:gd name="connsiteY5" fmla="*/ 550841 h 550841"/>
                <a:gd name="connsiteX6" fmla="*/ 352883 w 352882"/>
                <a:gd name="connsiteY6" fmla="*/ 497564 h 550841"/>
                <a:gd name="connsiteX7" fmla="*/ 352883 w 352882"/>
                <a:gd name="connsiteY7" fmla="*/ 53277 h 550841"/>
                <a:gd name="connsiteX8" fmla="*/ 299606 w 352882"/>
                <a:gd name="connsiteY8" fmla="*/ 0 h 550841"/>
                <a:gd name="connsiteX9" fmla="*/ 25821 w 352882"/>
                <a:gd name="connsiteY9" fmla="*/ 68855 h 550841"/>
                <a:gd name="connsiteX10" fmla="*/ 327062 w 352882"/>
                <a:gd name="connsiteY10" fmla="*/ 68855 h 550841"/>
                <a:gd name="connsiteX11" fmla="*/ 327062 w 352882"/>
                <a:gd name="connsiteY11" fmla="*/ 447558 h 550841"/>
                <a:gd name="connsiteX12" fmla="*/ 25821 w 352882"/>
                <a:gd name="connsiteY12" fmla="*/ 447558 h 550841"/>
                <a:gd name="connsiteX13" fmla="*/ 53277 w 352882"/>
                <a:gd name="connsiteY13" fmla="*/ 25821 h 550841"/>
                <a:gd name="connsiteX14" fmla="*/ 299606 w 352882"/>
                <a:gd name="connsiteY14" fmla="*/ 25821 h 550841"/>
                <a:gd name="connsiteX15" fmla="*/ 325427 w 352882"/>
                <a:gd name="connsiteY15" fmla="*/ 43034 h 550841"/>
                <a:gd name="connsiteX16" fmla="*/ 27886 w 352882"/>
                <a:gd name="connsiteY16" fmla="*/ 43034 h 550841"/>
                <a:gd name="connsiteX17" fmla="*/ 53277 w 352882"/>
                <a:gd name="connsiteY17" fmla="*/ 25821 h 550841"/>
                <a:gd name="connsiteX18" fmla="*/ 299606 w 352882"/>
                <a:gd name="connsiteY18" fmla="*/ 525020 h 550841"/>
                <a:gd name="connsiteX19" fmla="*/ 53277 w 352882"/>
                <a:gd name="connsiteY19" fmla="*/ 525020 h 550841"/>
                <a:gd name="connsiteX20" fmla="*/ 25821 w 352882"/>
                <a:gd name="connsiteY20" fmla="*/ 497564 h 550841"/>
                <a:gd name="connsiteX21" fmla="*/ 25821 w 352882"/>
                <a:gd name="connsiteY21" fmla="*/ 473379 h 550841"/>
                <a:gd name="connsiteX22" fmla="*/ 327062 w 352882"/>
                <a:gd name="connsiteY22" fmla="*/ 473379 h 550841"/>
                <a:gd name="connsiteX23" fmla="*/ 327062 w 352882"/>
                <a:gd name="connsiteY23" fmla="*/ 497564 h 550841"/>
                <a:gd name="connsiteX24" fmla="*/ 299606 w 352882"/>
                <a:gd name="connsiteY24" fmla="*/ 525020 h 55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2882" h="550841">
                  <a:moveTo>
                    <a:pt x="299606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497564"/>
                  </a:lnTo>
                  <a:cubicBezTo>
                    <a:pt x="47" y="526969"/>
                    <a:pt x="23872" y="550794"/>
                    <a:pt x="53277" y="550841"/>
                  </a:cubicBezTo>
                  <a:lnTo>
                    <a:pt x="299606" y="550841"/>
                  </a:lnTo>
                  <a:cubicBezTo>
                    <a:pt x="329010" y="550794"/>
                    <a:pt x="352835" y="526969"/>
                    <a:pt x="352883" y="497564"/>
                  </a:cubicBezTo>
                  <a:lnTo>
                    <a:pt x="352883" y="53277"/>
                  </a:lnTo>
                  <a:cubicBezTo>
                    <a:pt x="352835" y="23872"/>
                    <a:pt x="329010" y="47"/>
                    <a:pt x="299606" y="0"/>
                  </a:cubicBezTo>
                  <a:close/>
                  <a:moveTo>
                    <a:pt x="25821" y="68855"/>
                  </a:moveTo>
                  <a:lnTo>
                    <a:pt x="327062" y="68855"/>
                  </a:lnTo>
                  <a:lnTo>
                    <a:pt x="327062" y="447558"/>
                  </a:lnTo>
                  <a:lnTo>
                    <a:pt x="25821" y="447558"/>
                  </a:lnTo>
                  <a:close/>
                  <a:moveTo>
                    <a:pt x="53277" y="25821"/>
                  </a:moveTo>
                  <a:lnTo>
                    <a:pt x="299606" y="25821"/>
                  </a:lnTo>
                  <a:cubicBezTo>
                    <a:pt x="310941" y="25678"/>
                    <a:pt x="321199" y="32516"/>
                    <a:pt x="325427" y="43034"/>
                  </a:cubicBezTo>
                  <a:lnTo>
                    <a:pt x="27886" y="43034"/>
                  </a:lnTo>
                  <a:cubicBezTo>
                    <a:pt x="32056" y="32663"/>
                    <a:pt x="42098" y="25855"/>
                    <a:pt x="53277" y="25821"/>
                  </a:cubicBezTo>
                  <a:close/>
                  <a:moveTo>
                    <a:pt x="299606" y="525020"/>
                  </a:moveTo>
                  <a:lnTo>
                    <a:pt x="53277" y="525020"/>
                  </a:lnTo>
                  <a:cubicBezTo>
                    <a:pt x="38133" y="524973"/>
                    <a:pt x="25868" y="512708"/>
                    <a:pt x="25821" y="497564"/>
                  </a:cubicBezTo>
                  <a:lnTo>
                    <a:pt x="25821" y="473379"/>
                  </a:lnTo>
                  <a:lnTo>
                    <a:pt x="327062" y="473379"/>
                  </a:lnTo>
                  <a:lnTo>
                    <a:pt x="327062" y="497564"/>
                  </a:lnTo>
                  <a:cubicBezTo>
                    <a:pt x="327015" y="512708"/>
                    <a:pt x="314750" y="524973"/>
                    <a:pt x="299606" y="5250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628FBCD0-39D2-29A6-1431-7342B37856BD}"/>
                </a:ext>
              </a:extLst>
            </p:cNvPr>
            <p:cNvSpPr/>
            <p:nvPr/>
          </p:nvSpPr>
          <p:spPr>
            <a:xfrm>
              <a:off x="6371630" y="2171574"/>
              <a:ext cx="266813" cy="266813"/>
            </a:xfrm>
            <a:custGeom>
              <a:avLst/>
              <a:gdLst>
                <a:gd name="connsiteX0" fmla="*/ 213537 w 266813"/>
                <a:gd name="connsiteY0" fmla="*/ 0 h 266813"/>
                <a:gd name="connsiteX1" fmla="*/ 53277 w 266813"/>
                <a:gd name="connsiteY1" fmla="*/ 0 h 266813"/>
                <a:gd name="connsiteX2" fmla="*/ 0 w 266813"/>
                <a:gd name="connsiteY2" fmla="*/ 53277 h 266813"/>
                <a:gd name="connsiteX3" fmla="*/ 0 w 266813"/>
                <a:gd name="connsiteY3" fmla="*/ 213537 h 266813"/>
                <a:gd name="connsiteX4" fmla="*/ 53277 w 266813"/>
                <a:gd name="connsiteY4" fmla="*/ 266814 h 266813"/>
                <a:gd name="connsiteX5" fmla="*/ 213537 w 266813"/>
                <a:gd name="connsiteY5" fmla="*/ 266814 h 266813"/>
                <a:gd name="connsiteX6" fmla="*/ 266814 w 266813"/>
                <a:gd name="connsiteY6" fmla="*/ 213537 h 266813"/>
                <a:gd name="connsiteX7" fmla="*/ 266814 w 266813"/>
                <a:gd name="connsiteY7" fmla="*/ 53277 h 266813"/>
                <a:gd name="connsiteX8" fmla="*/ 213537 w 266813"/>
                <a:gd name="connsiteY8" fmla="*/ 0 h 266813"/>
                <a:gd name="connsiteX9" fmla="*/ 240993 w 266813"/>
                <a:gd name="connsiteY9" fmla="*/ 213537 h 266813"/>
                <a:gd name="connsiteX10" fmla="*/ 213537 w 266813"/>
                <a:gd name="connsiteY10" fmla="*/ 240993 h 266813"/>
                <a:gd name="connsiteX11" fmla="*/ 53277 w 266813"/>
                <a:gd name="connsiteY11" fmla="*/ 240993 h 266813"/>
                <a:gd name="connsiteX12" fmla="*/ 25821 w 266813"/>
                <a:gd name="connsiteY12" fmla="*/ 213537 h 266813"/>
                <a:gd name="connsiteX13" fmla="*/ 25821 w 266813"/>
                <a:gd name="connsiteY13" fmla="*/ 53277 h 266813"/>
                <a:gd name="connsiteX14" fmla="*/ 53277 w 266813"/>
                <a:gd name="connsiteY14" fmla="*/ 25821 h 266813"/>
                <a:gd name="connsiteX15" fmla="*/ 213537 w 266813"/>
                <a:gd name="connsiteY15" fmla="*/ 25821 h 266813"/>
                <a:gd name="connsiteX16" fmla="*/ 240993 w 266813"/>
                <a:gd name="connsiteY16" fmla="*/ 53277 h 2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813" h="266813">
                  <a:moveTo>
                    <a:pt x="213537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213537"/>
                  </a:lnTo>
                  <a:cubicBezTo>
                    <a:pt x="47" y="242942"/>
                    <a:pt x="23872" y="266766"/>
                    <a:pt x="53277" y="266814"/>
                  </a:cubicBezTo>
                  <a:lnTo>
                    <a:pt x="213537" y="266814"/>
                  </a:lnTo>
                  <a:cubicBezTo>
                    <a:pt x="242942" y="266766"/>
                    <a:pt x="266766" y="242942"/>
                    <a:pt x="266814" y="213537"/>
                  </a:cubicBezTo>
                  <a:lnTo>
                    <a:pt x="266814" y="53277"/>
                  </a:lnTo>
                  <a:cubicBezTo>
                    <a:pt x="266766" y="23872"/>
                    <a:pt x="242942" y="47"/>
                    <a:pt x="213537" y="0"/>
                  </a:cubicBezTo>
                  <a:close/>
                  <a:moveTo>
                    <a:pt x="240993" y="213537"/>
                  </a:moveTo>
                  <a:cubicBezTo>
                    <a:pt x="240946" y="228681"/>
                    <a:pt x="228681" y="240946"/>
                    <a:pt x="213537" y="240993"/>
                  </a:cubicBezTo>
                  <a:lnTo>
                    <a:pt x="53277" y="240993"/>
                  </a:lnTo>
                  <a:cubicBezTo>
                    <a:pt x="38133" y="240946"/>
                    <a:pt x="25868" y="228681"/>
                    <a:pt x="25821" y="213537"/>
                  </a:cubicBezTo>
                  <a:lnTo>
                    <a:pt x="25821" y="53277"/>
                  </a:lnTo>
                  <a:cubicBezTo>
                    <a:pt x="25868" y="38133"/>
                    <a:pt x="38133" y="25868"/>
                    <a:pt x="53277" y="25821"/>
                  </a:cubicBezTo>
                  <a:lnTo>
                    <a:pt x="213537" y="25821"/>
                  </a:lnTo>
                  <a:cubicBezTo>
                    <a:pt x="228681" y="25868"/>
                    <a:pt x="240946" y="38133"/>
                    <a:pt x="240993" y="5327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8B1874A-2159-69E5-A47C-F33D21875629}"/>
                </a:ext>
              </a:extLst>
            </p:cNvPr>
            <p:cNvSpPr/>
            <p:nvPr/>
          </p:nvSpPr>
          <p:spPr>
            <a:xfrm>
              <a:off x="6451005" y="2214608"/>
              <a:ext cx="108068" cy="172223"/>
            </a:xfrm>
            <a:custGeom>
              <a:avLst/>
              <a:gdLst>
                <a:gd name="connsiteX0" fmla="*/ 96206 w 108068"/>
                <a:gd name="connsiteY0" fmla="*/ 88048 h 172223"/>
                <a:gd name="connsiteX1" fmla="*/ 26404 w 108068"/>
                <a:gd name="connsiteY1" fmla="*/ 55773 h 172223"/>
                <a:gd name="connsiteX2" fmla="*/ 75549 w 108068"/>
                <a:gd name="connsiteY2" fmla="*/ 62486 h 172223"/>
                <a:gd name="connsiteX3" fmla="*/ 75549 w 108068"/>
                <a:gd name="connsiteY3" fmla="*/ 62486 h 172223"/>
                <a:gd name="connsiteX4" fmla="*/ 90568 w 108068"/>
                <a:gd name="connsiteY4" fmla="*/ 77505 h 172223"/>
                <a:gd name="connsiteX5" fmla="*/ 105587 w 108068"/>
                <a:gd name="connsiteY5" fmla="*/ 62486 h 172223"/>
                <a:gd name="connsiteX6" fmla="*/ 105587 w 108068"/>
                <a:gd name="connsiteY6" fmla="*/ 62486 h 172223"/>
                <a:gd name="connsiteX7" fmla="*/ 89837 w 108068"/>
                <a:gd name="connsiteY7" fmla="*/ 28489 h 172223"/>
                <a:gd name="connsiteX8" fmla="*/ 67028 w 108068"/>
                <a:gd name="connsiteY8" fmla="*/ 18591 h 172223"/>
                <a:gd name="connsiteX9" fmla="*/ 67028 w 108068"/>
                <a:gd name="connsiteY9" fmla="*/ 18591 h 172223"/>
                <a:gd name="connsiteX10" fmla="*/ 67028 w 108068"/>
                <a:gd name="connsiteY10" fmla="*/ 12910 h 172223"/>
                <a:gd name="connsiteX11" fmla="*/ 67028 w 108068"/>
                <a:gd name="connsiteY11" fmla="*/ 12910 h 172223"/>
                <a:gd name="connsiteX12" fmla="*/ 54118 w 108068"/>
                <a:gd name="connsiteY12" fmla="*/ 0 h 172223"/>
                <a:gd name="connsiteX13" fmla="*/ 41208 w 108068"/>
                <a:gd name="connsiteY13" fmla="*/ 12910 h 172223"/>
                <a:gd name="connsiteX14" fmla="*/ 41208 w 108068"/>
                <a:gd name="connsiteY14" fmla="*/ 12910 h 172223"/>
                <a:gd name="connsiteX15" fmla="*/ 41208 w 108068"/>
                <a:gd name="connsiteY15" fmla="*/ 17988 h 172223"/>
                <a:gd name="connsiteX16" fmla="*/ 40261 w 108068"/>
                <a:gd name="connsiteY16" fmla="*/ 17988 h 172223"/>
                <a:gd name="connsiteX17" fmla="*/ 13494 w 108068"/>
                <a:gd name="connsiteY17" fmla="*/ 29177 h 172223"/>
                <a:gd name="connsiteX18" fmla="*/ 67 w 108068"/>
                <a:gd name="connsiteY18" fmla="*/ 59301 h 172223"/>
                <a:gd name="connsiteX19" fmla="*/ 13838 w 108068"/>
                <a:gd name="connsiteY19" fmla="*/ 88479 h 172223"/>
                <a:gd name="connsiteX20" fmla="*/ 82693 w 108068"/>
                <a:gd name="connsiteY20" fmla="*/ 121271 h 172223"/>
                <a:gd name="connsiteX21" fmla="*/ 28211 w 108068"/>
                <a:gd name="connsiteY21" fmla="*/ 111890 h 172223"/>
                <a:gd name="connsiteX22" fmla="*/ 15301 w 108068"/>
                <a:gd name="connsiteY22" fmla="*/ 98979 h 172223"/>
                <a:gd name="connsiteX23" fmla="*/ 2391 w 108068"/>
                <a:gd name="connsiteY23" fmla="*/ 111890 h 172223"/>
                <a:gd name="connsiteX24" fmla="*/ 16420 w 108068"/>
                <a:gd name="connsiteY24" fmla="*/ 144854 h 172223"/>
                <a:gd name="connsiteX25" fmla="*/ 41208 w 108068"/>
                <a:gd name="connsiteY25" fmla="*/ 154924 h 172223"/>
                <a:gd name="connsiteX26" fmla="*/ 41208 w 108068"/>
                <a:gd name="connsiteY26" fmla="*/ 159314 h 172223"/>
                <a:gd name="connsiteX27" fmla="*/ 41208 w 108068"/>
                <a:gd name="connsiteY27" fmla="*/ 159314 h 172223"/>
                <a:gd name="connsiteX28" fmla="*/ 54118 w 108068"/>
                <a:gd name="connsiteY28" fmla="*/ 172224 h 172223"/>
                <a:gd name="connsiteX29" fmla="*/ 67028 w 108068"/>
                <a:gd name="connsiteY29" fmla="*/ 159314 h 172223"/>
                <a:gd name="connsiteX30" fmla="*/ 67028 w 108068"/>
                <a:gd name="connsiteY30" fmla="*/ 159314 h 172223"/>
                <a:gd name="connsiteX31" fmla="*/ 67028 w 108068"/>
                <a:gd name="connsiteY31" fmla="*/ 154924 h 172223"/>
                <a:gd name="connsiteX32" fmla="*/ 94140 w 108068"/>
                <a:gd name="connsiteY32" fmla="*/ 143907 h 172223"/>
                <a:gd name="connsiteX33" fmla="*/ 107997 w 108068"/>
                <a:gd name="connsiteY33" fmla="*/ 114300 h 172223"/>
                <a:gd name="connsiteX34" fmla="*/ 96206 w 108068"/>
                <a:gd name="connsiteY34" fmla="*/ 88048 h 17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068" h="172223">
                  <a:moveTo>
                    <a:pt x="96206" y="88048"/>
                  </a:moveTo>
                  <a:cubicBezTo>
                    <a:pt x="76238" y="73847"/>
                    <a:pt x="21928" y="78409"/>
                    <a:pt x="26404" y="55773"/>
                  </a:cubicBezTo>
                  <a:cubicBezTo>
                    <a:pt x="30105" y="37440"/>
                    <a:pt x="75549" y="39850"/>
                    <a:pt x="75549" y="62486"/>
                  </a:cubicBezTo>
                  <a:lnTo>
                    <a:pt x="75549" y="62486"/>
                  </a:lnTo>
                  <a:cubicBezTo>
                    <a:pt x="75549" y="70780"/>
                    <a:pt x="82274" y="77505"/>
                    <a:pt x="90568" y="77505"/>
                  </a:cubicBezTo>
                  <a:cubicBezTo>
                    <a:pt x="98863" y="77505"/>
                    <a:pt x="105587" y="70780"/>
                    <a:pt x="105587" y="62486"/>
                  </a:cubicBezTo>
                  <a:lnTo>
                    <a:pt x="105587" y="62486"/>
                  </a:lnTo>
                  <a:cubicBezTo>
                    <a:pt x="105949" y="49312"/>
                    <a:pt x="100120" y="36731"/>
                    <a:pt x="89837" y="28489"/>
                  </a:cubicBezTo>
                  <a:cubicBezTo>
                    <a:pt x="83058" y="23546"/>
                    <a:pt x="75269" y="20165"/>
                    <a:pt x="67028" y="18591"/>
                  </a:cubicBezTo>
                  <a:lnTo>
                    <a:pt x="67028" y="18591"/>
                  </a:lnTo>
                  <a:lnTo>
                    <a:pt x="67028" y="12910"/>
                  </a:lnTo>
                  <a:lnTo>
                    <a:pt x="67028" y="12910"/>
                  </a:lnTo>
                  <a:cubicBezTo>
                    <a:pt x="67028" y="5780"/>
                    <a:pt x="61248" y="0"/>
                    <a:pt x="54118" y="0"/>
                  </a:cubicBezTo>
                  <a:cubicBezTo>
                    <a:pt x="46988" y="0"/>
                    <a:pt x="41208" y="5780"/>
                    <a:pt x="41208" y="12910"/>
                  </a:cubicBezTo>
                  <a:lnTo>
                    <a:pt x="41208" y="12910"/>
                  </a:lnTo>
                  <a:lnTo>
                    <a:pt x="41208" y="17988"/>
                  </a:lnTo>
                  <a:lnTo>
                    <a:pt x="40261" y="17988"/>
                  </a:lnTo>
                  <a:cubicBezTo>
                    <a:pt x="30417" y="18945"/>
                    <a:pt x="21090" y="22844"/>
                    <a:pt x="13494" y="29177"/>
                  </a:cubicBezTo>
                  <a:cubicBezTo>
                    <a:pt x="4743" y="36709"/>
                    <a:pt x="-182" y="47759"/>
                    <a:pt x="67" y="59301"/>
                  </a:cubicBezTo>
                  <a:cubicBezTo>
                    <a:pt x="-657" y="70747"/>
                    <a:pt x="4542" y="81763"/>
                    <a:pt x="13838" y="88479"/>
                  </a:cubicBezTo>
                  <a:cubicBezTo>
                    <a:pt x="40175" y="107156"/>
                    <a:pt x="88115" y="98463"/>
                    <a:pt x="82693" y="121271"/>
                  </a:cubicBezTo>
                  <a:cubicBezTo>
                    <a:pt x="77701" y="140034"/>
                    <a:pt x="28211" y="144768"/>
                    <a:pt x="28211" y="111890"/>
                  </a:cubicBezTo>
                  <a:cubicBezTo>
                    <a:pt x="28211" y="104760"/>
                    <a:pt x="22431" y="98979"/>
                    <a:pt x="15301" y="98979"/>
                  </a:cubicBezTo>
                  <a:cubicBezTo>
                    <a:pt x="8171" y="98979"/>
                    <a:pt x="2391" y="104760"/>
                    <a:pt x="2391" y="111890"/>
                  </a:cubicBezTo>
                  <a:cubicBezTo>
                    <a:pt x="2391" y="129103"/>
                    <a:pt x="6952" y="137710"/>
                    <a:pt x="16420" y="144854"/>
                  </a:cubicBezTo>
                  <a:cubicBezTo>
                    <a:pt x="23681" y="150281"/>
                    <a:pt x="32218" y="153749"/>
                    <a:pt x="41208" y="154924"/>
                  </a:cubicBezTo>
                  <a:lnTo>
                    <a:pt x="41208" y="159314"/>
                  </a:lnTo>
                  <a:lnTo>
                    <a:pt x="41208" y="159314"/>
                  </a:lnTo>
                  <a:cubicBezTo>
                    <a:pt x="41208" y="166444"/>
                    <a:pt x="46988" y="172224"/>
                    <a:pt x="54118" y="172224"/>
                  </a:cubicBezTo>
                  <a:cubicBezTo>
                    <a:pt x="61248" y="172224"/>
                    <a:pt x="67028" y="166444"/>
                    <a:pt x="67028" y="159314"/>
                  </a:cubicBezTo>
                  <a:lnTo>
                    <a:pt x="67028" y="159314"/>
                  </a:lnTo>
                  <a:lnTo>
                    <a:pt x="67028" y="154924"/>
                  </a:lnTo>
                  <a:cubicBezTo>
                    <a:pt x="76939" y="153943"/>
                    <a:pt x="86354" y="150117"/>
                    <a:pt x="94140" y="143907"/>
                  </a:cubicBezTo>
                  <a:cubicBezTo>
                    <a:pt x="103072" y="136699"/>
                    <a:pt x="108184" y="125776"/>
                    <a:pt x="107997" y="114300"/>
                  </a:cubicBezTo>
                  <a:cubicBezTo>
                    <a:pt x="108692" y="104130"/>
                    <a:pt x="104269" y="94284"/>
                    <a:pt x="96206" y="8804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3B1D50DD-5B17-D2D0-1425-CD5E86217560}"/>
              </a:ext>
            </a:extLst>
          </p:cNvPr>
          <p:cNvGrpSpPr/>
          <p:nvPr/>
        </p:nvGrpSpPr>
        <p:grpSpPr>
          <a:xfrm>
            <a:off x="5266260" y="2051078"/>
            <a:ext cx="352882" cy="550841"/>
            <a:chOff x="5266260" y="2051078"/>
            <a:chExt cx="352882" cy="550841"/>
          </a:xfrm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9488361-1CC4-92CE-C338-D129A6DA8058}"/>
                </a:ext>
              </a:extLst>
            </p:cNvPr>
            <p:cNvSpPr/>
            <p:nvPr/>
          </p:nvSpPr>
          <p:spPr>
            <a:xfrm>
              <a:off x="5304991" y="2171574"/>
              <a:ext cx="275424" cy="228423"/>
            </a:xfrm>
            <a:custGeom>
              <a:avLst/>
              <a:gdLst>
                <a:gd name="connsiteX0" fmla="*/ 218443 w 275424"/>
                <a:gd name="connsiteY0" fmla="*/ 0 h 228423"/>
                <a:gd name="connsiteX1" fmla="*/ 53965 w 275424"/>
                <a:gd name="connsiteY1" fmla="*/ 0 h 228423"/>
                <a:gd name="connsiteX2" fmla="*/ 0 w 275424"/>
                <a:gd name="connsiteY2" fmla="*/ 53965 h 228423"/>
                <a:gd name="connsiteX3" fmla="*/ 0 w 275424"/>
                <a:gd name="connsiteY3" fmla="*/ 132460 h 228423"/>
                <a:gd name="connsiteX4" fmla="*/ 56978 w 275424"/>
                <a:gd name="connsiteY4" fmla="*/ 189352 h 228423"/>
                <a:gd name="connsiteX5" fmla="*/ 216722 w 275424"/>
                <a:gd name="connsiteY5" fmla="*/ 189352 h 228423"/>
                <a:gd name="connsiteX6" fmla="*/ 253559 w 275424"/>
                <a:gd name="connsiteY6" fmla="*/ 224812 h 228423"/>
                <a:gd name="connsiteX7" fmla="*/ 271813 w 275424"/>
                <a:gd name="connsiteY7" fmla="*/ 224469 h 228423"/>
                <a:gd name="connsiteX8" fmla="*/ 275421 w 275424"/>
                <a:gd name="connsiteY8" fmla="*/ 215172 h 228423"/>
                <a:gd name="connsiteX9" fmla="*/ 275421 w 275424"/>
                <a:gd name="connsiteY9" fmla="*/ 56978 h 228423"/>
                <a:gd name="connsiteX10" fmla="*/ 218443 w 275424"/>
                <a:gd name="connsiteY10" fmla="*/ 0 h 228423"/>
                <a:gd name="connsiteX11" fmla="*/ 249600 w 275424"/>
                <a:gd name="connsiteY11" fmla="*/ 185134 h 228423"/>
                <a:gd name="connsiteX12" fmla="*/ 231095 w 275424"/>
                <a:gd name="connsiteY12" fmla="*/ 167318 h 228423"/>
                <a:gd name="connsiteX13" fmla="*/ 221627 w 275424"/>
                <a:gd name="connsiteY13" fmla="*/ 163531 h 228423"/>
                <a:gd name="connsiteX14" fmla="*/ 219476 w 275424"/>
                <a:gd name="connsiteY14" fmla="*/ 163531 h 228423"/>
                <a:gd name="connsiteX15" fmla="*/ 56978 w 275424"/>
                <a:gd name="connsiteY15" fmla="*/ 163531 h 228423"/>
                <a:gd name="connsiteX16" fmla="*/ 25821 w 275424"/>
                <a:gd name="connsiteY16" fmla="*/ 132374 h 228423"/>
                <a:gd name="connsiteX17" fmla="*/ 25821 w 275424"/>
                <a:gd name="connsiteY17" fmla="*/ 53965 h 228423"/>
                <a:gd name="connsiteX18" fmla="*/ 53965 w 275424"/>
                <a:gd name="connsiteY18" fmla="*/ 25821 h 228423"/>
                <a:gd name="connsiteX19" fmla="*/ 218443 w 275424"/>
                <a:gd name="connsiteY19" fmla="*/ 25821 h 228423"/>
                <a:gd name="connsiteX20" fmla="*/ 249600 w 275424"/>
                <a:gd name="connsiteY20" fmla="*/ 56978 h 228423"/>
                <a:gd name="connsiteX21" fmla="*/ 249600 w 275424"/>
                <a:gd name="connsiteY21" fmla="*/ 185220 h 22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424" h="228423">
                  <a:moveTo>
                    <a:pt x="218443" y="0"/>
                  </a:moveTo>
                  <a:lnTo>
                    <a:pt x="53965" y="0"/>
                  </a:lnTo>
                  <a:cubicBezTo>
                    <a:pt x="24181" y="47"/>
                    <a:pt x="47" y="24181"/>
                    <a:pt x="0" y="53965"/>
                  </a:cubicBezTo>
                  <a:lnTo>
                    <a:pt x="0" y="132460"/>
                  </a:lnTo>
                  <a:cubicBezTo>
                    <a:pt x="47" y="163894"/>
                    <a:pt x="25544" y="189352"/>
                    <a:pt x="56978" y="189352"/>
                  </a:cubicBezTo>
                  <a:lnTo>
                    <a:pt x="216722" y="189352"/>
                  </a:lnTo>
                  <a:lnTo>
                    <a:pt x="253559" y="224812"/>
                  </a:lnTo>
                  <a:cubicBezTo>
                    <a:pt x="258695" y="229758"/>
                    <a:pt x="266868" y="229604"/>
                    <a:pt x="271813" y="224469"/>
                  </a:cubicBezTo>
                  <a:cubicBezTo>
                    <a:pt x="274212" y="221978"/>
                    <a:pt x="275512" y="218629"/>
                    <a:pt x="275421" y="215172"/>
                  </a:cubicBezTo>
                  <a:lnTo>
                    <a:pt x="275421" y="56978"/>
                  </a:lnTo>
                  <a:cubicBezTo>
                    <a:pt x="275421" y="25510"/>
                    <a:pt x="249911" y="0"/>
                    <a:pt x="218443" y="0"/>
                  </a:cubicBezTo>
                  <a:close/>
                  <a:moveTo>
                    <a:pt x="249600" y="185134"/>
                  </a:moveTo>
                  <a:lnTo>
                    <a:pt x="231095" y="167318"/>
                  </a:lnTo>
                  <a:cubicBezTo>
                    <a:pt x="228598" y="164801"/>
                    <a:pt x="225171" y="163430"/>
                    <a:pt x="221627" y="163531"/>
                  </a:cubicBezTo>
                  <a:lnTo>
                    <a:pt x="219476" y="163531"/>
                  </a:lnTo>
                  <a:lnTo>
                    <a:pt x="56978" y="163531"/>
                  </a:lnTo>
                  <a:cubicBezTo>
                    <a:pt x="39770" y="163531"/>
                    <a:pt x="25821" y="149582"/>
                    <a:pt x="25821" y="132374"/>
                  </a:cubicBezTo>
                  <a:lnTo>
                    <a:pt x="25821" y="53965"/>
                  </a:lnTo>
                  <a:cubicBezTo>
                    <a:pt x="25821" y="38421"/>
                    <a:pt x="38421" y="25821"/>
                    <a:pt x="53965" y="25821"/>
                  </a:cubicBezTo>
                  <a:lnTo>
                    <a:pt x="218443" y="25821"/>
                  </a:lnTo>
                  <a:cubicBezTo>
                    <a:pt x="235651" y="25821"/>
                    <a:pt x="249600" y="39770"/>
                    <a:pt x="249600" y="56978"/>
                  </a:cubicBezTo>
                  <a:lnTo>
                    <a:pt x="249600" y="18522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178C2234-61E5-583C-A023-D3E82F3B4E05}"/>
                </a:ext>
              </a:extLst>
            </p:cNvPr>
            <p:cNvSpPr/>
            <p:nvPr/>
          </p:nvSpPr>
          <p:spPr>
            <a:xfrm>
              <a:off x="5304991" y="2412567"/>
              <a:ext cx="197958" cy="25820"/>
            </a:xfrm>
            <a:custGeom>
              <a:avLst/>
              <a:gdLst>
                <a:gd name="connsiteX0" fmla="*/ 185048 w 197958"/>
                <a:gd name="connsiteY0" fmla="*/ 0 h 25820"/>
                <a:gd name="connsiteX1" fmla="*/ 12910 w 197958"/>
                <a:gd name="connsiteY1" fmla="*/ 0 h 25820"/>
                <a:gd name="connsiteX2" fmla="*/ 0 w 197958"/>
                <a:gd name="connsiteY2" fmla="*/ 12910 h 25820"/>
                <a:gd name="connsiteX3" fmla="*/ 12910 w 197958"/>
                <a:gd name="connsiteY3" fmla="*/ 25821 h 25820"/>
                <a:gd name="connsiteX4" fmla="*/ 185048 w 197958"/>
                <a:gd name="connsiteY4" fmla="*/ 25821 h 25820"/>
                <a:gd name="connsiteX5" fmla="*/ 197958 w 197958"/>
                <a:gd name="connsiteY5" fmla="*/ 12910 h 25820"/>
                <a:gd name="connsiteX6" fmla="*/ 185048 w 197958"/>
                <a:gd name="connsiteY6" fmla="*/ 0 h 2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958" h="25820">
                  <a:moveTo>
                    <a:pt x="185048" y="0"/>
                  </a:moveTo>
                  <a:lnTo>
                    <a:pt x="12910" y="0"/>
                  </a:lnTo>
                  <a:cubicBezTo>
                    <a:pt x="5780" y="0"/>
                    <a:pt x="0" y="5780"/>
                    <a:pt x="0" y="12910"/>
                  </a:cubicBezTo>
                  <a:cubicBezTo>
                    <a:pt x="0" y="20040"/>
                    <a:pt x="5780" y="25821"/>
                    <a:pt x="12910" y="25821"/>
                  </a:cubicBezTo>
                  <a:lnTo>
                    <a:pt x="185048" y="25821"/>
                  </a:lnTo>
                  <a:cubicBezTo>
                    <a:pt x="192178" y="25821"/>
                    <a:pt x="197958" y="20040"/>
                    <a:pt x="197958" y="12910"/>
                  </a:cubicBezTo>
                  <a:cubicBezTo>
                    <a:pt x="197958" y="5780"/>
                    <a:pt x="192178" y="0"/>
                    <a:pt x="185048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37A904A-680F-40D8-83F8-453D175AA5EC}"/>
                </a:ext>
              </a:extLst>
            </p:cNvPr>
            <p:cNvSpPr/>
            <p:nvPr/>
          </p:nvSpPr>
          <p:spPr>
            <a:xfrm>
              <a:off x="5266260" y="2051078"/>
              <a:ext cx="352882" cy="550841"/>
            </a:xfrm>
            <a:custGeom>
              <a:avLst/>
              <a:gdLst>
                <a:gd name="connsiteX0" fmla="*/ 299606 w 352882"/>
                <a:gd name="connsiteY0" fmla="*/ 0 h 550841"/>
                <a:gd name="connsiteX1" fmla="*/ 53277 w 352882"/>
                <a:gd name="connsiteY1" fmla="*/ 0 h 550841"/>
                <a:gd name="connsiteX2" fmla="*/ 0 w 352882"/>
                <a:gd name="connsiteY2" fmla="*/ 53277 h 550841"/>
                <a:gd name="connsiteX3" fmla="*/ 0 w 352882"/>
                <a:gd name="connsiteY3" fmla="*/ 497564 h 550841"/>
                <a:gd name="connsiteX4" fmla="*/ 53277 w 352882"/>
                <a:gd name="connsiteY4" fmla="*/ 550841 h 550841"/>
                <a:gd name="connsiteX5" fmla="*/ 299606 w 352882"/>
                <a:gd name="connsiteY5" fmla="*/ 550841 h 550841"/>
                <a:gd name="connsiteX6" fmla="*/ 352883 w 352882"/>
                <a:gd name="connsiteY6" fmla="*/ 497564 h 550841"/>
                <a:gd name="connsiteX7" fmla="*/ 352883 w 352882"/>
                <a:gd name="connsiteY7" fmla="*/ 53277 h 550841"/>
                <a:gd name="connsiteX8" fmla="*/ 299606 w 352882"/>
                <a:gd name="connsiteY8" fmla="*/ 0 h 550841"/>
                <a:gd name="connsiteX9" fmla="*/ 25821 w 352882"/>
                <a:gd name="connsiteY9" fmla="*/ 68855 h 550841"/>
                <a:gd name="connsiteX10" fmla="*/ 327062 w 352882"/>
                <a:gd name="connsiteY10" fmla="*/ 68855 h 550841"/>
                <a:gd name="connsiteX11" fmla="*/ 327062 w 352882"/>
                <a:gd name="connsiteY11" fmla="*/ 447558 h 550841"/>
                <a:gd name="connsiteX12" fmla="*/ 25821 w 352882"/>
                <a:gd name="connsiteY12" fmla="*/ 447558 h 550841"/>
                <a:gd name="connsiteX13" fmla="*/ 53277 w 352882"/>
                <a:gd name="connsiteY13" fmla="*/ 25821 h 550841"/>
                <a:gd name="connsiteX14" fmla="*/ 299606 w 352882"/>
                <a:gd name="connsiteY14" fmla="*/ 25821 h 550841"/>
                <a:gd name="connsiteX15" fmla="*/ 325427 w 352882"/>
                <a:gd name="connsiteY15" fmla="*/ 43034 h 550841"/>
                <a:gd name="connsiteX16" fmla="*/ 27886 w 352882"/>
                <a:gd name="connsiteY16" fmla="*/ 43034 h 550841"/>
                <a:gd name="connsiteX17" fmla="*/ 53277 w 352882"/>
                <a:gd name="connsiteY17" fmla="*/ 25821 h 550841"/>
                <a:gd name="connsiteX18" fmla="*/ 299606 w 352882"/>
                <a:gd name="connsiteY18" fmla="*/ 525020 h 550841"/>
                <a:gd name="connsiteX19" fmla="*/ 53277 w 352882"/>
                <a:gd name="connsiteY19" fmla="*/ 525020 h 550841"/>
                <a:gd name="connsiteX20" fmla="*/ 25821 w 352882"/>
                <a:gd name="connsiteY20" fmla="*/ 497564 h 550841"/>
                <a:gd name="connsiteX21" fmla="*/ 25821 w 352882"/>
                <a:gd name="connsiteY21" fmla="*/ 473379 h 550841"/>
                <a:gd name="connsiteX22" fmla="*/ 327062 w 352882"/>
                <a:gd name="connsiteY22" fmla="*/ 473379 h 550841"/>
                <a:gd name="connsiteX23" fmla="*/ 327062 w 352882"/>
                <a:gd name="connsiteY23" fmla="*/ 497564 h 550841"/>
                <a:gd name="connsiteX24" fmla="*/ 299606 w 352882"/>
                <a:gd name="connsiteY24" fmla="*/ 525020 h 55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2882" h="550841">
                  <a:moveTo>
                    <a:pt x="299606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497564"/>
                  </a:lnTo>
                  <a:cubicBezTo>
                    <a:pt x="47" y="526969"/>
                    <a:pt x="23872" y="550794"/>
                    <a:pt x="53277" y="550841"/>
                  </a:cubicBezTo>
                  <a:lnTo>
                    <a:pt x="299606" y="550841"/>
                  </a:lnTo>
                  <a:cubicBezTo>
                    <a:pt x="329010" y="550794"/>
                    <a:pt x="352835" y="526969"/>
                    <a:pt x="352883" y="497564"/>
                  </a:cubicBezTo>
                  <a:lnTo>
                    <a:pt x="352883" y="53277"/>
                  </a:lnTo>
                  <a:cubicBezTo>
                    <a:pt x="352835" y="23872"/>
                    <a:pt x="329010" y="47"/>
                    <a:pt x="299606" y="0"/>
                  </a:cubicBezTo>
                  <a:close/>
                  <a:moveTo>
                    <a:pt x="25821" y="68855"/>
                  </a:moveTo>
                  <a:lnTo>
                    <a:pt x="327062" y="68855"/>
                  </a:lnTo>
                  <a:lnTo>
                    <a:pt x="327062" y="447558"/>
                  </a:lnTo>
                  <a:lnTo>
                    <a:pt x="25821" y="447558"/>
                  </a:lnTo>
                  <a:close/>
                  <a:moveTo>
                    <a:pt x="53277" y="25821"/>
                  </a:moveTo>
                  <a:lnTo>
                    <a:pt x="299606" y="25821"/>
                  </a:lnTo>
                  <a:cubicBezTo>
                    <a:pt x="310941" y="25678"/>
                    <a:pt x="321199" y="32516"/>
                    <a:pt x="325427" y="43034"/>
                  </a:cubicBezTo>
                  <a:lnTo>
                    <a:pt x="27886" y="43034"/>
                  </a:lnTo>
                  <a:cubicBezTo>
                    <a:pt x="32056" y="32663"/>
                    <a:pt x="42098" y="25855"/>
                    <a:pt x="53277" y="25821"/>
                  </a:cubicBezTo>
                  <a:close/>
                  <a:moveTo>
                    <a:pt x="299606" y="525020"/>
                  </a:moveTo>
                  <a:lnTo>
                    <a:pt x="53277" y="525020"/>
                  </a:lnTo>
                  <a:cubicBezTo>
                    <a:pt x="38133" y="524973"/>
                    <a:pt x="25868" y="512708"/>
                    <a:pt x="25821" y="497564"/>
                  </a:cubicBezTo>
                  <a:lnTo>
                    <a:pt x="25821" y="473379"/>
                  </a:lnTo>
                  <a:lnTo>
                    <a:pt x="327062" y="473379"/>
                  </a:lnTo>
                  <a:lnTo>
                    <a:pt x="327062" y="497564"/>
                  </a:lnTo>
                  <a:cubicBezTo>
                    <a:pt x="327015" y="512708"/>
                    <a:pt x="314750" y="524973"/>
                    <a:pt x="299606" y="5250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3784DE92-E3CD-9C87-675C-3D98FFD4EC2A}"/>
              </a:ext>
            </a:extLst>
          </p:cNvPr>
          <p:cNvGrpSpPr/>
          <p:nvPr/>
        </p:nvGrpSpPr>
        <p:grpSpPr>
          <a:xfrm>
            <a:off x="4092444" y="2051078"/>
            <a:ext cx="352882" cy="550841"/>
            <a:chOff x="4092444" y="2051078"/>
            <a:chExt cx="352882" cy="550841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6D91B324-0C74-4E2B-A4D3-89F3A5972C90}"/>
                </a:ext>
              </a:extLst>
            </p:cNvPr>
            <p:cNvSpPr/>
            <p:nvPr/>
          </p:nvSpPr>
          <p:spPr>
            <a:xfrm>
              <a:off x="4092444" y="2051078"/>
              <a:ext cx="352882" cy="550841"/>
            </a:xfrm>
            <a:custGeom>
              <a:avLst/>
              <a:gdLst>
                <a:gd name="connsiteX0" fmla="*/ 299606 w 352882"/>
                <a:gd name="connsiteY0" fmla="*/ 0 h 550841"/>
                <a:gd name="connsiteX1" fmla="*/ 53277 w 352882"/>
                <a:gd name="connsiteY1" fmla="*/ 0 h 550841"/>
                <a:gd name="connsiteX2" fmla="*/ 0 w 352882"/>
                <a:gd name="connsiteY2" fmla="*/ 53277 h 550841"/>
                <a:gd name="connsiteX3" fmla="*/ 0 w 352882"/>
                <a:gd name="connsiteY3" fmla="*/ 497564 h 550841"/>
                <a:gd name="connsiteX4" fmla="*/ 53277 w 352882"/>
                <a:gd name="connsiteY4" fmla="*/ 550841 h 550841"/>
                <a:gd name="connsiteX5" fmla="*/ 299606 w 352882"/>
                <a:gd name="connsiteY5" fmla="*/ 550841 h 550841"/>
                <a:gd name="connsiteX6" fmla="*/ 352883 w 352882"/>
                <a:gd name="connsiteY6" fmla="*/ 497564 h 550841"/>
                <a:gd name="connsiteX7" fmla="*/ 352883 w 352882"/>
                <a:gd name="connsiteY7" fmla="*/ 53277 h 550841"/>
                <a:gd name="connsiteX8" fmla="*/ 299606 w 352882"/>
                <a:gd name="connsiteY8" fmla="*/ 0 h 550841"/>
                <a:gd name="connsiteX9" fmla="*/ 25821 w 352882"/>
                <a:gd name="connsiteY9" fmla="*/ 60248 h 550841"/>
                <a:gd name="connsiteX10" fmla="*/ 327062 w 352882"/>
                <a:gd name="connsiteY10" fmla="*/ 60248 h 550841"/>
                <a:gd name="connsiteX11" fmla="*/ 327062 w 352882"/>
                <a:gd name="connsiteY11" fmla="*/ 438951 h 550841"/>
                <a:gd name="connsiteX12" fmla="*/ 25821 w 352882"/>
                <a:gd name="connsiteY12" fmla="*/ 438951 h 550841"/>
                <a:gd name="connsiteX13" fmla="*/ 53277 w 352882"/>
                <a:gd name="connsiteY13" fmla="*/ 25821 h 550841"/>
                <a:gd name="connsiteX14" fmla="*/ 299606 w 352882"/>
                <a:gd name="connsiteY14" fmla="*/ 25821 h 550841"/>
                <a:gd name="connsiteX15" fmla="*/ 319488 w 352882"/>
                <a:gd name="connsiteY15" fmla="*/ 34428 h 550841"/>
                <a:gd name="connsiteX16" fmla="*/ 33395 w 352882"/>
                <a:gd name="connsiteY16" fmla="*/ 34428 h 550841"/>
                <a:gd name="connsiteX17" fmla="*/ 53277 w 352882"/>
                <a:gd name="connsiteY17" fmla="*/ 25821 h 550841"/>
                <a:gd name="connsiteX18" fmla="*/ 299606 w 352882"/>
                <a:gd name="connsiteY18" fmla="*/ 525020 h 550841"/>
                <a:gd name="connsiteX19" fmla="*/ 53277 w 352882"/>
                <a:gd name="connsiteY19" fmla="*/ 525020 h 550841"/>
                <a:gd name="connsiteX20" fmla="*/ 25821 w 352882"/>
                <a:gd name="connsiteY20" fmla="*/ 497564 h 550841"/>
                <a:gd name="connsiteX21" fmla="*/ 25821 w 352882"/>
                <a:gd name="connsiteY21" fmla="*/ 464772 h 550841"/>
                <a:gd name="connsiteX22" fmla="*/ 327062 w 352882"/>
                <a:gd name="connsiteY22" fmla="*/ 464772 h 550841"/>
                <a:gd name="connsiteX23" fmla="*/ 327062 w 352882"/>
                <a:gd name="connsiteY23" fmla="*/ 497564 h 550841"/>
                <a:gd name="connsiteX24" fmla="*/ 299606 w 352882"/>
                <a:gd name="connsiteY24" fmla="*/ 525020 h 55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2882" h="550841">
                  <a:moveTo>
                    <a:pt x="299606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497564"/>
                  </a:lnTo>
                  <a:cubicBezTo>
                    <a:pt x="47" y="526969"/>
                    <a:pt x="23872" y="550794"/>
                    <a:pt x="53277" y="550841"/>
                  </a:cubicBezTo>
                  <a:lnTo>
                    <a:pt x="299606" y="550841"/>
                  </a:lnTo>
                  <a:cubicBezTo>
                    <a:pt x="329010" y="550794"/>
                    <a:pt x="352835" y="526969"/>
                    <a:pt x="352883" y="497564"/>
                  </a:cubicBezTo>
                  <a:lnTo>
                    <a:pt x="352883" y="53277"/>
                  </a:lnTo>
                  <a:cubicBezTo>
                    <a:pt x="352835" y="23872"/>
                    <a:pt x="329010" y="47"/>
                    <a:pt x="299606" y="0"/>
                  </a:cubicBezTo>
                  <a:close/>
                  <a:moveTo>
                    <a:pt x="25821" y="60248"/>
                  </a:moveTo>
                  <a:lnTo>
                    <a:pt x="327062" y="60248"/>
                  </a:lnTo>
                  <a:lnTo>
                    <a:pt x="327062" y="438951"/>
                  </a:lnTo>
                  <a:lnTo>
                    <a:pt x="25821" y="438951"/>
                  </a:lnTo>
                  <a:close/>
                  <a:moveTo>
                    <a:pt x="53277" y="25821"/>
                  </a:moveTo>
                  <a:lnTo>
                    <a:pt x="299606" y="25821"/>
                  </a:lnTo>
                  <a:cubicBezTo>
                    <a:pt x="307135" y="25833"/>
                    <a:pt x="314326" y="28946"/>
                    <a:pt x="319488" y="34428"/>
                  </a:cubicBezTo>
                  <a:lnTo>
                    <a:pt x="33395" y="34428"/>
                  </a:lnTo>
                  <a:cubicBezTo>
                    <a:pt x="38556" y="28946"/>
                    <a:pt x="45747" y="25833"/>
                    <a:pt x="53277" y="25821"/>
                  </a:cubicBezTo>
                  <a:close/>
                  <a:moveTo>
                    <a:pt x="299606" y="525020"/>
                  </a:moveTo>
                  <a:lnTo>
                    <a:pt x="53277" y="525020"/>
                  </a:lnTo>
                  <a:cubicBezTo>
                    <a:pt x="38133" y="524973"/>
                    <a:pt x="25868" y="512708"/>
                    <a:pt x="25821" y="497564"/>
                  </a:cubicBezTo>
                  <a:lnTo>
                    <a:pt x="25821" y="464772"/>
                  </a:lnTo>
                  <a:lnTo>
                    <a:pt x="327062" y="464772"/>
                  </a:lnTo>
                  <a:lnTo>
                    <a:pt x="327062" y="497564"/>
                  </a:lnTo>
                  <a:cubicBezTo>
                    <a:pt x="327015" y="512708"/>
                    <a:pt x="314750" y="524973"/>
                    <a:pt x="299606" y="5250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23C4BD3-5F82-121B-D5B6-E87A7D86789E}"/>
                </a:ext>
              </a:extLst>
            </p:cNvPr>
            <p:cNvSpPr/>
            <p:nvPr/>
          </p:nvSpPr>
          <p:spPr>
            <a:xfrm>
              <a:off x="4135478" y="2124236"/>
              <a:ext cx="266813" cy="352882"/>
            </a:xfrm>
            <a:custGeom>
              <a:avLst/>
              <a:gdLst>
                <a:gd name="connsiteX0" fmla="*/ 213537 w 266813"/>
                <a:gd name="connsiteY0" fmla="*/ 0 h 352882"/>
                <a:gd name="connsiteX1" fmla="*/ 53277 w 266813"/>
                <a:gd name="connsiteY1" fmla="*/ 0 h 352882"/>
                <a:gd name="connsiteX2" fmla="*/ 0 w 266813"/>
                <a:gd name="connsiteY2" fmla="*/ 53277 h 352882"/>
                <a:gd name="connsiteX3" fmla="*/ 0 w 266813"/>
                <a:gd name="connsiteY3" fmla="*/ 299606 h 352882"/>
                <a:gd name="connsiteX4" fmla="*/ 53277 w 266813"/>
                <a:gd name="connsiteY4" fmla="*/ 352883 h 352882"/>
                <a:gd name="connsiteX5" fmla="*/ 213537 w 266813"/>
                <a:gd name="connsiteY5" fmla="*/ 352883 h 352882"/>
                <a:gd name="connsiteX6" fmla="*/ 266814 w 266813"/>
                <a:gd name="connsiteY6" fmla="*/ 299606 h 352882"/>
                <a:gd name="connsiteX7" fmla="*/ 266814 w 266813"/>
                <a:gd name="connsiteY7" fmla="*/ 53277 h 352882"/>
                <a:gd name="connsiteX8" fmla="*/ 213537 w 266813"/>
                <a:gd name="connsiteY8" fmla="*/ 0 h 352882"/>
                <a:gd name="connsiteX9" fmla="*/ 240993 w 266813"/>
                <a:gd name="connsiteY9" fmla="*/ 299606 h 352882"/>
                <a:gd name="connsiteX10" fmla="*/ 213537 w 266813"/>
                <a:gd name="connsiteY10" fmla="*/ 327062 h 352882"/>
                <a:gd name="connsiteX11" fmla="*/ 53277 w 266813"/>
                <a:gd name="connsiteY11" fmla="*/ 327062 h 352882"/>
                <a:gd name="connsiteX12" fmla="*/ 25821 w 266813"/>
                <a:gd name="connsiteY12" fmla="*/ 299606 h 352882"/>
                <a:gd name="connsiteX13" fmla="*/ 25821 w 266813"/>
                <a:gd name="connsiteY13" fmla="*/ 53277 h 352882"/>
                <a:gd name="connsiteX14" fmla="*/ 53277 w 266813"/>
                <a:gd name="connsiteY14" fmla="*/ 25821 h 352882"/>
                <a:gd name="connsiteX15" fmla="*/ 213537 w 266813"/>
                <a:gd name="connsiteY15" fmla="*/ 25821 h 352882"/>
                <a:gd name="connsiteX16" fmla="*/ 240993 w 266813"/>
                <a:gd name="connsiteY16" fmla="*/ 53277 h 35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813" h="352882">
                  <a:moveTo>
                    <a:pt x="213537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299606"/>
                  </a:lnTo>
                  <a:cubicBezTo>
                    <a:pt x="47" y="329010"/>
                    <a:pt x="23872" y="352835"/>
                    <a:pt x="53277" y="352883"/>
                  </a:cubicBezTo>
                  <a:lnTo>
                    <a:pt x="213537" y="352883"/>
                  </a:lnTo>
                  <a:cubicBezTo>
                    <a:pt x="242942" y="352835"/>
                    <a:pt x="266766" y="329010"/>
                    <a:pt x="266814" y="299606"/>
                  </a:cubicBezTo>
                  <a:lnTo>
                    <a:pt x="266814" y="53277"/>
                  </a:lnTo>
                  <a:cubicBezTo>
                    <a:pt x="266766" y="23872"/>
                    <a:pt x="242942" y="47"/>
                    <a:pt x="213537" y="0"/>
                  </a:cubicBezTo>
                  <a:close/>
                  <a:moveTo>
                    <a:pt x="240993" y="299606"/>
                  </a:moveTo>
                  <a:cubicBezTo>
                    <a:pt x="240946" y="314750"/>
                    <a:pt x="228681" y="327015"/>
                    <a:pt x="213537" y="327062"/>
                  </a:cubicBezTo>
                  <a:lnTo>
                    <a:pt x="53277" y="327062"/>
                  </a:lnTo>
                  <a:cubicBezTo>
                    <a:pt x="38133" y="327015"/>
                    <a:pt x="25868" y="314750"/>
                    <a:pt x="25821" y="299606"/>
                  </a:cubicBezTo>
                  <a:lnTo>
                    <a:pt x="25821" y="53277"/>
                  </a:lnTo>
                  <a:cubicBezTo>
                    <a:pt x="25868" y="38133"/>
                    <a:pt x="38133" y="25868"/>
                    <a:pt x="53277" y="25821"/>
                  </a:cubicBezTo>
                  <a:lnTo>
                    <a:pt x="213537" y="25821"/>
                  </a:lnTo>
                  <a:cubicBezTo>
                    <a:pt x="228681" y="25868"/>
                    <a:pt x="240946" y="38133"/>
                    <a:pt x="240993" y="5327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8655E77-61D7-EDF8-1C7F-07B5A7E94662}"/>
                </a:ext>
              </a:extLst>
            </p:cNvPr>
            <p:cNvSpPr/>
            <p:nvPr/>
          </p:nvSpPr>
          <p:spPr>
            <a:xfrm>
              <a:off x="4303347" y="2260077"/>
              <a:ext cx="56220" cy="82921"/>
            </a:xfrm>
            <a:custGeom>
              <a:avLst/>
              <a:gdLst>
                <a:gd name="connsiteX0" fmla="*/ 22774 w 56220"/>
                <a:gd name="connsiteY0" fmla="*/ 3763 h 82921"/>
                <a:gd name="connsiteX1" fmla="*/ 3925 w 56220"/>
                <a:gd name="connsiteY1" fmla="*/ 3763 h 82921"/>
                <a:gd name="connsiteX2" fmla="*/ 3443 w 56220"/>
                <a:gd name="connsiteY2" fmla="*/ 21527 h 82921"/>
                <a:gd name="connsiteX3" fmla="*/ 3925 w 56220"/>
                <a:gd name="connsiteY3" fmla="*/ 22009 h 82921"/>
                <a:gd name="connsiteX4" fmla="*/ 23979 w 56220"/>
                <a:gd name="connsiteY4" fmla="*/ 41461 h 82921"/>
                <a:gd name="connsiteX5" fmla="*/ 3925 w 56220"/>
                <a:gd name="connsiteY5" fmla="*/ 60912 h 82921"/>
                <a:gd name="connsiteX6" fmla="*/ 3443 w 56220"/>
                <a:gd name="connsiteY6" fmla="*/ 78677 h 82921"/>
                <a:gd name="connsiteX7" fmla="*/ 3925 w 56220"/>
                <a:gd name="connsiteY7" fmla="*/ 79159 h 82921"/>
                <a:gd name="connsiteX8" fmla="*/ 22774 w 56220"/>
                <a:gd name="connsiteY8" fmla="*/ 79159 h 82921"/>
                <a:gd name="connsiteX9" fmla="*/ 52296 w 56220"/>
                <a:gd name="connsiteY9" fmla="*/ 50584 h 82921"/>
                <a:gd name="connsiteX10" fmla="*/ 52778 w 56220"/>
                <a:gd name="connsiteY10" fmla="*/ 32820 h 82921"/>
                <a:gd name="connsiteX11" fmla="*/ 52296 w 56220"/>
                <a:gd name="connsiteY11" fmla="*/ 32338 h 8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220" h="82921">
                  <a:moveTo>
                    <a:pt x="22774" y="3763"/>
                  </a:moveTo>
                  <a:cubicBezTo>
                    <a:pt x="17492" y="-1254"/>
                    <a:pt x="9207" y="-1254"/>
                    <a:pt x="3925" y="3763"/>
                  </a:cubicBezTo>
                  <a:cubicBezTo>
                    <a:pt x="-1114" y="8535"/>
                    <a:pt x="-1330" y="16489"/>
                    <a:pt x="3443" y="21527"/>
                  </a:cubicBezTo>
                  <a:cubicBezTo>
                    <a:pt x="3599" y="21693"/>
                    <a:pt x="3760" y="21853"/>
                    <a:pt x="3925" y="22009"/>
                  </a:cubicBezTo>
                  <a:lnTo>
                    <a:pt x="23979" y="41461"/>
                  </a:lnTo>
                  <a:lnTo>
                    <a:pt x="3925" y="60912"/>
                  </a:lnTo>
                  <a:cubicBezTo>
                    <a:pt x="-1114" y="65685"/>
                    <a:pt x="-1330" y="73639"/>
                    <a:pt x="3443" y="78677"/>
                  </a:cubicBezTo>
                  <a:cubicBezTo>
                    <a:pt x="3599" y="78842"/>
                    <a:pt x="3760" y="79002"/>
                    <a:pt x="3925" y="79159"/>
                  </a:cubicBezTo>
                  <a:cubicBezTo>
                    <a:pt x="9207" y="84176"/>
                    <a:pt x="17492" y="84176"/>
                    <a:pt x="22774" y="79159"/>
                  </a:cubicBezTo>
                  <a:lnTo>
                    <a:pt x="52296" y="50584"/>
                  </a:lnTo>
                  <a:cubicBezTo>
                    <a:pt x="57334" y="45812"/>
                    <a:pt x="57550" y="37858"/>
                    <a:pt x="52778" y="32820"/>
                  </a:cubicBezTo>
                  <a:cubicBezTo>
                    <a:pt x="52622" y="32654"/>
                    <a:pt x="52461" y="32494"/>
                    <a:pt x="52296" y="3233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2318D87D-30D8-B663-3BEA-C9C06836F8A1}"/>
              </a:ext>
            </a:extLst>
          </p:cNvPr>
          <p:cNvGrpSpPr/>
          <p:nvPr/>
        </p:nvGrpSpPr>
        <p:grpSpPr>
          <a:xfrm>
            <a:off x="2956334" y="2051078"/>
            <a:ext cx="352882" cy="550841"/>
            <a:chOff x="2956334" y="2051078"/>
            <a:chExt cx="352882" cy="550841"/>
          </a:xfrm>
        </p:grpSpPr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258A103E-DE91-C56C-3967-2F690757CAE1}"/>
                </a:ext>
              </a:extLst>
            </p:cNvPr>
            <p:cNvSpPr/>
            <p:nvPr/>
          </p:nvSpPr>
          <p:spPr>
            <a:xfrm>
              <a:off x="2956334" y="2051078"/>
              <a:ext cx="352882" cy="550841"/>
            </a:xfrm>
            <a:custGeom>
              <a:avLst/>
              <a:gdLst>
                <a:gd name="connsiteX0" fmla="*/ 299606 w 352882"/>
                <a:gd name="connsiteY0" fmla="*/ 0 h 550841"/>
                <a:gd name="connsiteX1" fmla="*/ 53277 w 352882"/>
                <a:gd name="connsiteY1" fmla="*/ 0 h 550841"/>
                <a:gd name="connsiteX2" fmla="*/ 0 w 352882"/>
                <a:gd name="connsiteY2" fmla="*/ 53277 h 550841"/>
                <a:gd name="connsiteX3" fmla="*/ 0 w 352882"/>
                <a:gd name="connsiteY3" fmla="*/ 497564 h 550841"/>
                <a:gd name="connsiteX4" fmla="*/ 53277 w 352882"/>
                <a:gd name="connsiteY4" fmla="*/ 550841 h 550841"/>
                <a:gd name="connsiteX5" fmla="*/ 299606 w 352882"/>
                <a:gd name="connsiteY5" fmla="*/ 550841 h 550841"/>
                <a:gd name="connsiteX6" fmla="*/ 352883 w 352882"/>
                <a:gd name="connsiteY6" fmla="*/ 497564 h 550841"/>
                <a:gd name="connsiteX7" fmla="*/ 352883 w 352882"/>
                <a:gd name="connsiteY7" fmla="*/ 53277 h 550841"/>
                <a:gd name="connsiteX8" fmla="*/ 299606 w 352882"/>
                <a:gd name="connsiteY8" fmla="*/ 0 h 550841"/>
                <a:gd name="connsiteX9" fmla="*/ 25821 w 352882"/>
                <a:gd name="connsiteY9" fmla="*/ 60248 h 550841"/>
                <a:gd name="connsiteX10" fmla="*/ 327062 w 352882"/>
                <a:gd name="connsiteY10" fmla="*/ 60248 h 550841"/>
                <a:gd name="connsiteX11" fmla="*/ 327062 w 352882"/>
                <a:gd name="connsiteY11" fmla="*/ 438951 h 550841"/>
                <a:gd name="connsiteX12" fmla="*/ 25821 w 352882"/>
                <a:gd name="connsiteY12" fmla="*/ 438951 h 550841"/>
                <a:gd name="connsiteX13" fmla="*/ 53277 w 352882"/>
                <a:gd name="connsiteY13" fmla="*/ 25821 h 550841"/>
                <a:gd name="connsiteX14" fmla="*/ 299606 w 352882"/>
                <a:gd name="connsiteY14" fmla="*/ 25821 h 550841"/>
                <a:gd name="connsiteX15" fmla="*/ 319488 w 352882"/>
                <a:gd name="connsiteY15" fmla="*/ 34428 h 550841"/>
                <a:gd name="connsiteX16" fmla="*/ 33395 w 352882"/>
                <a:gd name="connsiteY16" fmla="*/ 34428 h 550841"/>
                <a:gd name="connsiteX17" fmla="*/ 53277 w 352882"/>
                <a:gd name="connsiteY17" fmla="*/ 25821 h 550841"/>
                <a:gd name="connsiteX18" fmla="*/ 299606 w 352882"/>
                <a:gd name="connsiteY18" fmla="*/ 525020 h 550841"/>
                <a:gd name="connsiteX19" fmla="*/ 53277 w 352882"/>
                <a:gd name="connsiteY19" fmla="*/ 525020 h 550841"/>
                <a:gd name="connsiteX20" fmla="*/ 25821 w 352882"/>
                <a:gd name="connsiteY20" fmla="*/ 497564 h 550841"/>
                <a:gd name="connsiteX21" fmla="*/ 25821 w 352882"/>
                <a:gd name="connsiteY21" fmla="*/ 464772 h 550841"/>
                <a:gd name="connsiteX22" fmla="*/ 327062 w 352882"/>
                <a:gd name="connsiteY22" fmla="*/ 464772 h 550841"/>
                <a:gd name="connsiteX23" fmla="*/ 327062 w 352882"/>
                <a:gd name="connsiteY23" fmla="*/ 497564 h 550841"/>
                <a:gd name="connsiteX24" fmla="*/ 299606 w 352882"/>
                <a:gd name="connsiteY24" fmla="*/ 525020 h 55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2882" h="550841">
                  <a:moveTo>
                    <a:pt x="299606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497564"/>
                  </a:lnTo>
                  <a:cubicBezTo>
                    <a:pt x="47" y="526969"/>
                    <a:pt x="23872" y="550794"/>
                    <a:pt x="53277" y="550841"/>
                  </a:cubicBezTo>
                  <a:lnTo>
                    <a:pt x="299606" y="550841"/>
                  </a:lnTo>
                  <a:cubicBezTo>
                    <a:pt x="329010" y="550794"/>
                    <a:pt x="352835" y="526969"/>
                    <a:pt x="352883" y="497564"/>
                  </a:cubicBezTo>
                  <a:lnTo>
                    <a:pt x="352883" y="53277"/>
                  </a:lnTo>
                  <a:cubicBezTo>
                    <a:pt x="352835" y="23872"/>
                    <a:pt x="329010" y="47"/>
                    <a:pt x="299606" y="0"/>
                  </a:cubicBezTo>
                  <a:close/>
                  <a:moveTo>
                    <a:pt x="25821" y="60248"/>
                  </a:moveTo>
                  <a:lnTo>
                    <a:pt x="327062" y="60248"/>
                  </a:lnTo>
                  <a:lnTo>
                    <a:pt x="327062" y="438951"/>
                  </a:lnTo>
                  <a:lnTo>
                    <a:pt x="25821" y="438951"/>
                  </a:lnTo>
                  <a:close/>
                  <a:moveTo>
                    <a:pt x="53277" y="25821"/>
                  </a:moveTo>
                  <a:lnTo>
                    <a:pt x="299606" y="25821"/>
                  </a:lnTo>
                  <a:cubicBezTo>
                    <a:pt x="307135" y="25833"/>
                    <a:pt x="314326" y="28946"/>
                    <a:pt x="319488" y="34428"/>
                  </a:cubicBezTo>
                  <a:lnTo>
                    <a:pt x="33395" y="34428"/>
                  </a:lnTo>
                  <a:cubicBezTo>
                    <a:pt x="38556" y="28946"/>
                    <a:pt x="45747" y="25833"/>
                    <a:pt x="53277" y="25821"/>
                  </a:cubicBezTo>
                  <a:close/>
                  <a:moveTo>
                    <a:pt x="299606" y="525020"/>
                  </a:moveTo>
                  <a:lnTo>
                    <a:pt x="53277" y="525020"/>
                  </a:lnTo>
                  <a:cubicBezTo>
                    <a:pt x="38133" y="524973"/>
                    <a:pt x="25868" y="512708"/>
                    <a:pt x="25821" y="497564"/>
                  </a:cubicBezTo>
                  <a:lnTo>
                    <a:pt x="25821" y="464772"/>
                  </a:lnTo>
                  <a:lnTo>
                    <a:pt x="327062" y="464772"/>
                  </a:lnTo>
                  <a:lnTo>
                    <a:pt x="327062" y="497564"/>
                  </a:lnTo>
                  <a:cubicBezTo>
                    <a:pt x="327015" y="512708"/>
                    <a:pt x="314750" y="524973"/>
                    <a:pt x="299606" y="5250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99906EE-ACA0-384D-AB1D-1562143D971E}"/>
                </a:ext>
              </a:extLst>
            </p:cNvPr>
            <p:cNvSpPr/>
            <p:nvPr/>
          </p:nvSpPr>
          <p:spPr>
            <a:xfrm>
              <a:off x="2999368" y="2128540"/>
              <a:ext cx="266813" cy="215172"/>
            </a:xfrm>
            <a:custGeom>
              <a:avLst/>
              <a:gdLst>
                <a:gd name="connsiteX0" fmla="*/ 213537 w 266813"/>
                <a:gd name="connsiteY0" fmla="*/ 0 h 215172"/>
                <a:gd name="connsiteX1" fmla="*/ 53277 w 266813"/>
                <a:gd name="connsiteY1" fmla="*/ 0 h 215172"/>
                <a:gd name="connsiteX2" fmla="*/ 0 w 266813"/>
                <a:gd name="connsiteY2" fmla="*/ 53277 h 215172"/>
                <a:gd name="connsiteX3" fmla="*/ 0 w 266813"/>
                <a:gd name="connsiteY3" fmla="*/ 161896 h 215172"/>
                <a:gd name="connsiteX4" fmla="*/ 53277 w 266813"/>
                <a:gd name="connsiteY4" fmla="*/ 215172 h 215172"/>
                <a:gd name="connsiteX5" fmla="*/ 213537 w 266813"/>
                <a:gd name="connsiteY5" fmla="*/ 215172 h 215172"/>
                <a:gd name="connsiteX6" fmla="*/ 266814 w 266813"/>
                <a:gd name="connsiteY6" fmla="*/ 161896 h 215172"/>
                <a:gd name="connsiteX7" fmla="*/ 266814 w 266813"/>
                <a:gd name="connsiteY7" fmla="*/ 53277 h 215172"/>
                <a:gd name="connsiteX8" fmla="*/ 213537 w 266813"/>
                <a:gd name="connsiteY8" fmla="*/ 0 h 215172"/>
                <a:gd name="connsiteX9" fmla="*/ 240993 w 266813"/>
                <a:gd name="connsiteY9" fmla="*/ 161896 h 215172"/>
                <a:gd name="connsiteX10" fmla="*/ 213537 w 266813"/>
                <a:gd name="connsiteY10" fmla="*/ 189352 h 215172"/>
                <a:gd name="connsiteX11" fmla="*/ 53277 w 266813"/>
                <a:gd name="connsiteY11" fmla="*/ 189352 h 215172"/>
                <a:gd name="connsiteX12" fmla="*/ 25821 w 266813"/>
                <a:gd name="connsiteY12" fmla="*/ 161896 h 215172"/>
                <a:gd name="connsiteX13" fmla="*/ 25821 w 266813"/>
                <a:gd name="connsiteY13" fmla="*/ 53277 h 215172"/>
                <a:gd name="connsiteX14" fmla="*/ 53277 w 266813"/>
                <a:gd name="connsiteY14" fmla="*/ 25821 h 215172"/>
                <a:gd name="connsiteX15" fmla="*/ 213537 w 266813"/>
                <a:gd name="connsiteY15" fmla="*/ 25821 h 215172"/>
                <a:gd name="connsiteX16" fmla="*/ 240993 w 266813"/>
                <a:gd name="connsiteY16" fmla="*/ 53277 h 21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813" h="215172">
                  <a:moveTo>
                    <a:pt x="213537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161896"/>
                  </a:lnTo>
                  <a:cubicBezTo>
                    <a:pt x="47" y="191300"/>
                    <a:pt x="23872" y="215125"/>
                    <a:pt x="53277" y="215172"/>
                  </a:cubicBezTo>
                  <a:lnTo>
                    <a:pt x="213537" y="215172"/>
                  </a:lnTo>
                  <a:cubicBezTo>
                    <a:pt x="242942" y="215125"/>
                    <a:pt x="266766" y="191300"/>
                    <a:pt x="266814" y="161896"/>
                  </a:cubicBezTo>
                  <a:lnTo>
                    <a:pt x="266814" y="53277"/>
                  </a:lnTo>
                  <a:cubicBezTo>
                    <a:pt x="266766" y="23872"/>
                    <a:pt x="242942" y="47"/>
                    <a:pt x="213537" y="0"/>
                  </a:cubicBezTo>
                  <a:close/>
                  <a:moveTo>
                    <a:pt x="240993" y="161896"/>
                  </a:moveTo>
                  <a:cubicBezTo>
                    <a:pt x="240946" y="177039"/>
                    <a:pt x="228681" y="189304"/>
                    <a:pt x="213537" y="189352"/>
                  </a:cubicBezTo>
                  <a:lnTo>
                    <a:pt x="53277" y="189352"/>
                  </a:lnTo>
                  <a:cubicBezTo>
                    <a:pt x="38133" y="189304"/>
                    <a:pt x="25868" y="177039"/>
                    <a:pt x="25821" y="161896"/>
                  </a:cubicBezTo>
                  <a:lnTo>
                    <a:pt x="25821" y="53277"/>
                  </a:lnTo>
                  <a:cubicBezTo>
                    <a:pt x="25868" y="38133"/>
                    <a:pt x="38133" y="25868"/>
                    <a:pt x="53277" y="25821"/>
                  </a:cubicBezTo>
                  <a:lnTo>
                    <a:pt x="213537" y="25821"/>
                  </a:lnTo>
                  <a:cubicBezTo>
                    <a:pt x="228681" y="25868"/>
                    <a:pt x="240946" y="38133"/>
                    <a:pt x="240993" y="5327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47A60901-2103-BD71-53B6-21E9FB5713EC}"/>
              </a:ext>
            </a:extLst>
          </p:cNvPr>
          <p:cNvGrpSpPr/>
          <p:nvPr/>
        </p:nvGrpSpPr>
        <p:grpSpPr>
          <a:xfrm>
            <a:off x="1857932" y="2051078"/>
            <a:ext cx="352882" cy="550841"/>
            <a:chOff x="1857932" y="2051078"/>
            <a:chExt cx="352882" cy="550841"/>
          </a:xfrm>
        </p:grpSpPr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A9B4A40-B241-E8C8-AF20-8A86A36EB2D0}"/>
                </a:ext>
              </a:extLst>
            </p:cNvPr>
            <p:cNvSpPr/>
            <p:nvPr/>
          </p:nvSpPr>
          <p:spPr>
            <a:xfrm>
              <a:off x="1857932" y="2051078"/>
              <a:ext cx="352882" cy="550841"/>
            </a:xfrm>
            <a:custGeom>
              <a:avLst/>
              <a:gdLst>
                <a:gd name="connsiteX0" fmla="*/ 299606 w 352882"/>
                <a:gd name="connsiteY0" fmla="*/ 0 h 550841"/>
                <a:gd name="connsiteX1" fmla="*/ 53277 w 352882"/>
                <a:gd name="connsiteY1" fmla="*/ 0 h 550841"/>
                <a:gd name="connsiteX2" fmla="*/ 0 w 352882"/>
                <a:gd name="connsiteY2" fmla="*/ 53277 h 550841"/>
                <a:gd name="connsiteX3" fmla="*/ 0 w 352882"/>
                <a:gd name="connsiteY3" fmla="*/ 497564 h 550841"/>
                <a:gd name="connsiteX4" fmla="*/ 53277 w 352882"/>
                <a:gd name="connsiteY4" fmla="*/ 550841 h 550841"/>
                <a:gd name="connsiteX5" fmla="*/ 299606 w 352882"/>
                <a:gd name="connsiteY5" fmla="*/ 550841 h 550841"/>
                <a:gd name="connsiteX6" fmla="*/ 352883 w 352882"/>
                <a:gd name="connsiteY6" fmla="*/ 497564 h 550841"/>
                <a:gd name="connsiteX7" fmla="*/ 352883 w 352882"/>
                <a:gd name="connsiteY7" fmla="*/ 53277 h 550841"/>
                <a:gd name="connsiteX8" fmla="*/ 299606 w 352882"/>
                <a:gd name="connsiteY8" fmla="*/ 0 h 550841"/>
                <a:gd name="connsiteX9" fmla="*/ 25821 w 352882"/>
                <a:gd name="connsiteY9" fmla="*/ 60248 h 550841"/>
                <a:gd name="connsiteX10" fmla="*/ 327062 w 352882"/>
                <a:gd name="connsiteY10" fmla="*/ 60248 h 550841"/>
                <a:gd name="connsiteX11" fmla="*/ 327062 w 352882"/>
                <a:gd name="connsiteY11" fmla="*/ 438951 h 550841"/>
                <a:gd name="connsiteX12" fmla="*/ 25821 w 352882"/>
                <a:gd name="connsiteY12" fmla="*/ 438951 h 550841"/>
                <a:gd name="connsiteX13" fmla="*/ 53277 w 352882"/>
                <a:gd name="connsiteY13" fmla="*/ 25821 h 550841"/>
                <a:gd name="connsiteX14" fmla="*/ 299606 w 352882"/>
                <a:gd name="connsiteY14" fmla="*/ 25821 h 550841"/>
                <a:gd name="connsiteX15" fmla="*/ 319488 w 352882"/>
                <a:gd name="connsiteY15" fmla="*/ 34428 h 550841"/>
                <a:gd name="connsiteX16" fmla="*/ 33395 w 352882"/>
                <a:gd name="connsiteY16" fmla="*/ 34428 h 550841"/>
                <a:gd name="connsiteX17" fmla="*/ 53277 w 352882"/>
                <a:gd name="connsiteY17" fmla="*/ 25821 h 550841"/>
                <a:gd name="connsiteX18" fmla="*/ 299606 w 352882"/>
                <a:gd name="connsiteY18" fmla="*/ 525020 h 550841"/>
                <a:gd name="connsiteX19" fmla="*/ 53277 w 352882"/>
                <a:gd name="connsiteY19" fmla="*/ 525020 h 550841"/>
                <a:gd name="connsiteX20" fmla="*/ 25821 w 352882"/>
                <a:gd name="connsiteY20" fmla="*/ 497564 h 550841"/>
                <a:gd name="connsiteX21" fmla="*/ 25821 w 352882"/>
                <a:gd name="connsiteY21" fmla="*/ 464772 h 550841"/>
                <a:gd name="connsiteX22" fmla="*/ 327062 w 352882"/>
                <a:gd name="connsiteY22" fmla="*/ 464772 h 550841"/>
                <a:gd name="connsiteX23" fmla="*/ 327062 w 352882"/>
                <a:gd name="connsiteY23" fmla="*/ 497564 h 550841"/>
                <a:gd name="connsiteX24" fmla="*/ 299606 w 352882"/>
                <a:gd name="connsiteY24" fmla="*/ 525020 h 55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2882" h="550841">
                  <a:moveTo>
                    <a:pt x="299606" y="0"/>
                  </a:moveTo>
                  <a:lnTo>
                    <a:pt x="53277" y="0"/>
                  </a:lnTo>
                  <a:cubicBezTo>
                    <a:pt x="23872" y="47"/>
                    <a:pt x="47" y="23872"/>
                    <a:pt x="0" y="53277"/>
                  </a:cubicBezTo>
                  <a:lnTo>
                    <a:pt x="0" y="497564"/>
                  </a:lnTo>
                  <a:cubicBezTo>
                    <a:pt x="47" y="526969"/>
                    <a:pt x="23872" y="550794"/>
                    <a:pt x="53277" y="550841"/>
                  </a:cubicBezTo>
                  <a:lnTo>
                    <a:pt x="299606" y="550841"/>
                  </a:lnTo>
                  <a:cubicBezTo>
                    <a:pt x="329010" y="550794"/>
                    <a:pt x="352835" y="526969"/>
                    <a:pt x="352883" y="497564"/>
                  </a:cubicBezTo>
                  <a:lnTo>
                    <a:pt x="352883" y="53277"/>
                  </a:lnTo>
                  <a:cubicBezTo>
                    <a:pt x="352835" y="23872"/>
                    <a:pt x="329010" y="47"/>
                    <a:pt x="299606" y="0"/>
                  </a:cubicBezTo>
                  <a:close/>
                  <a:moveTo>
                    <a:pt x="25821" y="60248"/>
                  </a:moveTo>
                  <a:lnTo>
                    <a:pt x="327062" y="60248"/>
                  </a:lnTo>
                  <a:lnTo>
                    <a:pt x="327062" y="438951"/>
                  </a:lnTo>
                  <a:lnTo>
                    <a:pt x="25821" y="438951"/>
                  </a:lnTo>
                  <a:close/>
                  <a:moveTo>
                    <a:pt x="53277" y="25821"/>
                  </a:moveTo>
                  <a:lnTo>
                    <a:pt x="299606" y="25821"/>
                  </a:lnTo>
                  <a:cubicBezTo>
                    <a:pt x="307135" y="25833"/>
                    <a:pt x="314326" y="28946"/>
                    <a:pt x="319488" y="34428"/>
                  </a:cubicBezTo>
                  <a:lnTo>
                    <a:pt x="33395" y="34428"/>
                  </a:lnTo>
                  <a:cubicBezTo>
                    <a:pt x="38556" y="28946"/>
                    <a:pt x="45747" y="25833"/>
                    <a:pt x="53277" y="25821"/>
                  </a:cubicBezTo>
                  <a:close/>
                  <a:moveTo>
                    <a:pt x="299606" y="525020"/>
                  </a:moveTo>
                  <a:lnTo>
                    <a:pt x="53277" y="525020"/>
                  </a:lnTo>
                  <a:cubicBezTo>
                    <a:pt x="38133" y="524973"/>
                    <a:pt x="25868" y="512708"/>
                    <a:pt x="25821" y="497564"/>
                  </a:cubicBezTo>
                  <a:lnTo>
                    <a:pt x="25821" y="464772"/>
                  </a:lnTo>
                  <a:lnTo>
                    <a:pt x="327062" y="464772"/>
                  </a:lnTo>
                  <a:lnTo>
                    <a:pt x="327062" y="497564"/>
                  </a:lnTo>
                  <a:cubicBezTo>
                    <a:pt x="327015" y="512708"/>
                    <a:pt x="314750" y="524973"/>
                    <a:pt x="299606" y="5250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13DC902-2534-5253-B1FF-7281220F4266}"/>
                </a:ext>
              </a:extLst>
            </p:cNvPr>
            <p:cNvSpPr/>
            <p:nvPr/>
          </p:nvSpPr>
          <p:spPr>
            <a:xfrm>
              <a:off x="1901210" y="2128540"/>
              <a:ext cx="266325" cy="103282"/>
            </a:xfrm>
            <a:custGeom>
              <a:avLst/>
              <a:gdLst>
                <a:gd name="connsiteX0" fmla="*/ 266139 w 266325"/>
                <a:gd name="connsiteY0" fmla="*/ 46821 h 103282"/>
                <a:gd name="connsiteX1" fmla="*/ 213293 w 266325"/>
                <a:gd name="connsiteY1" fmla="*/ 0 h 103282"/>
                <a:gd name="connsiteX2" fmla="*/ 53032 w 266325"/>
                <a:gd name="connsiteY2" fmla="*/ 0 h 103282"/>
                <a:gd name="connsiteX3" fmla="*/ 100 w 266325"/>
                <a:gd name="connsiteY3" fmla="*/ 46821 h 103282"/>
                <a:gd name="connsiteX4" fmla="*/ 100 w 266325"/>
                <a:gd name="connsiteY4" fmla="*/ 50006 h 103282"/>
                <a:gd name="connsiteX5" fmla="*/ 100 w 266325"/>
                <a:gd name="connsiteY5" fmla="*/ 53277 h 103282"/>
                <a:gd name="connsiteX6" fmla="*/ 100 w 266325"/>
                <a:gd name="connsiteY6" fmla="*/ 56461 h 103282"/>
                <a:gd name="connsiteX7" fmla="*/ 53032 w 266325"/>
                <a:gd name="connsiteY7" fmla="*/ 103283 h 103282"/>
                <a:gd name="connsiteX8" fmla="*/ 213293 w 266325"/>
                <a:gd name="connsiteY8" fmla="*/ 103283 h 103282"/>
                <a:gd name="connsiteX9" fmla="*/ 266225 w 266325"/>
                <a:gd name="connsiteY9" fmla="*/ 56461 h 103282"/>
                <a:gd name="connsiteX10" fmla="*/ 266225 w 266325"/>
                <a:gd name="connsiteY10" fmla="*/ 53277 h 103282"/>
                <a:gd name="connsiteX11" fmla="*/ 266225 w 266325"/>
                <a:gd name="connsiteY11" fmla="*/ 50006 h 103282"/>
                <a:gd name="connsiteX12" fmla="*/ 266139 w 266325"/>
                <a:gd name="connsiteY12" fmla="*/ 46821 h 103282"/>
                <a:gd name="connsiteX13" fmla="*/ 213293 w 266325"/>
                <a:gd name="connsiteY13" fmla="*/ 77462 h 103282"/>
                <a:gd name="connsiteX14" fmla="*/ 53032 w 266325"/>
                <a:gd name="connsiteY14" fmla="*/ 77462 h 103282"/>
                <a:gd name="connsiteX15" fmla="*/ 25576 w 266325"/>
                <a:gd name="connsiteY15" fmla="*/ 51641 h 103282"/>
                <a:gd name="connsiteX16" fmla="*/ 53032 w 266325"/>
                <a:gd name="connsiteY16" fmla="*/ 25821 h 103282"/>
                <a:gd name="connsiteX17" fmla="*/ 213293 w 266325"/>
                <a:gd name="connsiteY17" fmla="*/ 25821 h 103282"/>
                <a:gd name="connsiteX18" fmla="*/ 240749 w 266325"/>
                <a:gd name="connsiteY18" fmla="*/ 51641 h 103282"/>
                <a:gd name="connsiteX19" fmla="*/ 213293 w 266325"/>
                <a:gd name="connsiteY19" fmla="*/ 77462 h 10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6325" h="103282">
                  <a:moveTo>
                    <a:pt x="266139" y="46821"/>
                  </a:moveTo>
                  <a:cubicBezTo>
                    <a:pt x="262842" y="20125"/>
                    <a:pt x="240191" y="57"/>
                    <a:pt x="213293" y="0"/>
                  </a:cubicBezTo>
                  <a:lnTo>
                    <a:pt x="53032" y="0"/>
                  </a:lnTo>
                  <a:cubicBezTo>
                    <a:pt x="26101" y="14"/>
                    <a:pt x="3402" y="20094"/>
                    <a:pt x="100" y="46821"/>
                  </a:cubicBezTo>
                  <a:cubicBezTo>
                    <a:pt x="-33" y="47878"/>
                    <a:pt x="-33" y="48949"/>
                    <a:pt x="100" y="50006"/>
                  </a:cubicBezTo>
                  <a:lnTo>
                    <a:pt x="100" y="53277"/>
                  </a:lnTo>
                  <a:cubicBezTo>
                    <a:pt x="-33" y="54334"/>
                    <a:pt x="-33" y="55404"/>
                    <a:pt x="100" y="56461"/>
                  </a:cubicBezTo>
                  <a:cubicBezTo>
                    <a:pt x="3402" y="83189"/>
                    <a:pt x="26101" y="103269"/>
                    <a:pt x="53032" y="103283"/>
                  </a:cubicBezTo>
                  <a:lnTo>
                    <a:pt x="213293" y="103283"/>
                  </a:lnTo>
                  <a:cubicBezTo>
                    <a:pt x="240224" y="103269"/>
                    <a:pt x="262924" y="83189"/>
                    <a:pt x="266225" y="56461"/>
                  </a:cubicBezTo>
                  <a:cubicBezTo>
                    <a:pt x="266359" y="55404"/>
                    <a:pt x="266359" y="54334"/>
                    <a:pt x="266225" y="53277"/>
                  </a:cubicBezTo>
                  <a:lnTo>
                    <a:pt x="266225" y="50006"/>
                  </a:lnTo>
                  <a:cubicBezTo>
                    <a:pt x="266330" y="48945"/>
                    <a:pt x="266301" y="47875"/>
                    <a:pt x="266139" y="46821"/>
                  </a:cubicBezTo>
                  <a:close/>
                  <a:moveTo>
                    <a:pt x="213293" y="77462"/>
                  </a:moveTo>
                  <a:lnTo>
                    <a:pt x="53032" y="77462"/>
                  </a:lnTo>
                  <a:cubicBezTo>
                    <a:pt x="38502" y="77445"/>
                    <a:pt x="26484" y="66143"/>
                    <a:pt x="25576" y="51641"/>
                  </a:cubicBezTo>
                  <a:cubicBezTo>
                    <a:pt x="26484" y="37140"/>
                    <a:pt x="38502" y="25838"/>
                    <a:pt x="53032" y="25821"/>
                  </a:cubicBezTo>
                  <a:lnTo>
                    <a:pt x="213293" y="25821"/>
                  </a:lnTo>
                  <a:cubicBezTo>
                    <a:pt x="227823" y="25838"/>
                    <a:pt x="239841" y="37140"/>
                    <a:pt x="240749" y="51641"/>
                  </a:cubicBezTo>
                  <a:cubicBezTo>
                    <a:pt x="239841" y="66143"/>
                    <a:pt x="227823" y="77445"/>
                    <a:pt x="213293" y="7746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9" name="Graphic 71">
            <a:extLst>
              <a:ext uri="{FF2B5EF4-FFF2-40B4-BE49-F238E27FC236}">
                <a16:creationId xmlns:a16="http://schemas.microsoft.com/office/drawing/2014/main" id="{79A66426-63C6-42B7-85EC-9DEB3DA2211F}"/>
              </a:ext>
            </a:extLst>
          </p:cNvPr>
          <p:cNvSpPr/>
          <p:nvPr/>
        </p:nvSpPr>
        <p:spPr>
          <a:xfrm>
            <a:off x="7288669" y="662875"/>
            <a:ext cx="550841" cy="473413"/>
          </a:xfrm>
          <a:custGeom>
            <a:avLst/>
            <a:gdLst>
              <a:gd name="connsiteX0" fmla="*/ 537931 w 550841"/>
              <a:gd name="connsiteY0" fmla="*/ 34462 h 473413"/>
              <a:gd name="connsiteX1" fmla="*/ 470711 w 550841"/>
              <a:gd name="connsiteY1" fmla="*/ 34462 h 473413"/>
              <a:gd name="connsiteX2" fmla="*/ 416746 w 550841"/>
              <a:gd name="connsiteY2" fmla="*/ 34 h 473413"/>
              <a:gd name="connsiteX3" fmla="*/ 134095 w 550841"/>
              <a:gd name="connsiteY3" fmla="*/ 34 h 473413"/>
              <a:gd name="connsiteX4" fmla="*/ 80130 w 550841"/>
              <a:gd name="connsiteY4" fmla="*/ 34462 h 473413"/>
              <a:gd name="connsiteX5" fmla="*/ 12910 w 550841"/>
              <a:gd name="connsiteY5" fmla="*/ 34462 h 473413"/>
              <a:gd name="connsiteX6" fmla="*/ 0 w 550841"/>
              <a:gd name="connsiteY6" fmla="*/ 47372 h 473413"/>
              <a:gd name="connsiteX7" fmla="*/ 0 w 550841"/>
              <a:gd name="connsiteY7" fmla="*/ 130945 h 473413"/>
              <a:gd name="connsiteX8" fmla="*/ 93643 w 550841"/>
              <a:gd name="connsiteY8" fmla="*/ 223814 h 473413"/>
              <a:gd name="connsiteX9" fmla="*/ 114472 w 550841"/>
              <a:gd name="connsiteY9" fmla="*/ 223814 h 473413"/>
              <a:gd name="connsiteX10" fmla="*/ 266814 w 550841"/>
              <a:gd name="connsiteY10" fmla="*/ 305149 h 473413"/>
              <a:gd name="connsiteX11" fmla="*/ 266814 w 550841"/>
              <a:gd name="connsiteY11" fmla="*/ 361524 h 473413"/>
              <a:gd name="connsiteX12" fmla="*/ 239702 w 550841"/>
              <a:gd name="connsiteY12" fmla="*/ 361524 h 473413"/>
              <a:gd name="connsiteX13" fmla="*/ 206565 w 550841"/>
              <a:gd name="connsiteY13" fmla="*/ 394660 h 473413"/>
              <a:gd name="connsiteX14" fmla="*/ 206565 w 550841"/>
              <a:gd name="connsiteY14" fmla="*/ 397329 h 473413"/>
              <a:gd name="connsiteX15" fmla="*/ 207426 w 550841"/>
              <a:gd name="connsiteY15" fmla="*/ 404644 h 473413"/>
              <a:gd name="connsiteX16" fmla="*/ 196667 w 550841"/>
              <a:gd name="connsiteY16" fmla="*/ 404644 h 473413"/>
              <a:gd name="connsiteX17" fmla="*/ 163531 w 550841"/>
              <a:gd name="connsiteY17" fmla="*/ 437695 h 473413"/>
              <a:gd name="connsiteX18" fmla="*/ 163531 w 550841"/>
              <a:gd name="connsiteY18" fmla="*/ 440363 h 473413"/>
              <a:gd name="connsiteX19" fmla="*/ 196667 w 550841"/>
              <a:gd name="connsiteY19" fmla="*/ 473413 h 473413"/>
              <a:gd name="connsiteX20" fmla="*/ 354174 w 550841"/>
              <a:gd name="connsiteY20" fmla="*/ 473413 h 473413"/>
              <a:gd name="connsiteX21" fmla="*/ 387310 w 550841"/>
              <a:gd name="connsiteY21" fmla="*/ 440277 h 473413"/>
              <a:gd name="connsiteX22" fmla="*/ 387310 w 550841"/>
              <a:gd name="connsiteY22" fmla="*/ 437609 h 473413"/>
              <a:gd name="connsiteX23" fmla="*/ 354174 w 550841"/>
              <a:gd name="connsiteY23" fmla="*/ 404558 h 473413"/>
              <a:gd name="connsiteX24" fmla="*/ 352022 w 550841"/>
              <a:gd name="connsiteY24" fmla="*/ 404558 h 473413"/>
              <a:gd name="connsiteX25" fmla="*/ 352883 w 550841"/>
              <a:gd name="connsiteY25" fmla="*/ 397243 h 473413"/>
              <a:gd name="connsiteX26" fmla="*/ 352883 w 550841"/>
              <a:gd name="connsiteY26" fmla="*/ 394574 h 473413"/>
              <a:gd name="connsiteX27" fmla="*/ 319746 w 550841"/>
              <a:gd name="connsiteY27" fmla="*/ 361524 h 473413"/>
              <a:gd name="connsiteX28" fmla="*/ 292634 w 550841"/>
              <a:gd name="connsiteY28" fmla="*/ 361524 h 473413"/>
              <a:gd name="connsiteX29" fmla="*/ 292634 w 550841"/>
              <a:gd name="connsiteY29" fmla="*/ 304632 h 473413"/>
              <a:gd name="connsiteX30" fmla="*/ 436369 w 550841"/>
              <a:gd name="connsiteY30" fmla="*/ 223814 h 473413"/>
              <a:gd name="connsiteX31" fmla="*/ 457112 w 550841"/>
              <a:gd name="connsiteY31" fmla="*/ 223814 h 473413"/>
              <a:gd name="connsiteX32" fmla="*/ 550841 w 550841"/>
              <a:gd name="connsiteY32" fmla="*/ 130945 h 473413"/>
              <a:gd name="connsiteX33" fmla="*/ 550841 w 550841"/>
              <a:gd name="connsiteY33" fmla="*/ 47372 h 473413"/>
              <a:gd name="connsiteX34" fmla="*/ 537931 w 550841"/>
              <a:gd name="connsiteY34" fmla="*/ 34462 h 473413"/>
              <a:gd name="connsiteX35" fmla="*/ 361489 w 550841"/>
              <a:gd name="connsiteY35" fmla="*/ 437695 h 473413"/>
              <a:gd name="connsiteX36" fmla="*/ 361489 w 550841"/>
              <a:gd name="connsiteY36" fmla="*/ 440363 h 473413"/>
              <a:gd name="connsiteX37" fmla="*/ 354174 w 550841"/>
              <a:gd name="connsiteY37" fmla="*/ 447679 h 473413"/>
              <a:gd name="connsiteX38" fmla="*/ 196667 w 550841"/>
              <a:gd name="connsiteY38" fmla="*/ 447679 h 473413"/>
              <a:gd name="connsiteX39" fmla="*/ 189352 w 550841"/>
              <a:gd name="connsiteY39" fmla="*/ 440363 h 473413"/>
              <a:gd name="connsiteX40" fmla="*/ 189352 w 550841"/>
              <a:gd name="connsiteY40" fmla="*/ 437695 h 473413"/>
              <a:gd name="connsiteX41" fmla="*/ 196667 w 550841"/>
              <a:gd name="connsiteY41" fmla="*/ 430379 h 473413"/>
              <a:gd name="connsiteX42" fmla="*/ 354174 w 550841"/>
              <a:gd name="connsiteY42" fmla="*/ 430379 h 473413"/>
              <a:gd name="connsiteX43" fmla="*/ 361489 w 550841"/>
              <a:gd name="connsiteY43" fmla="*/ 437695 h 473413"/>
              <a:gd name="connsiteX44" fmla="*/ 327062 w 550841"/>
              <a:gd name="connsiteY44" fmla="*/ 394660 h 473413"/>
              <a:gd name="connsiteX45" fmla="*/ 327062 w 550841"/>
              <a:gd name="connsiteY45" fmla="*/ 397329 h 473413"/>
              <a:gd name="connsiteX46" fmla="*/ 319746 w 550841"/>
              <a:gd name="connsiteY46" fmla="*/ 404644 h 473413"/>
              <a:gd name="connsiteX47" fmla="*/ 239702 w 550841"/>
              <a:gd name="connsiteY47" fmla="*/ 404644 h 473413"/>
              <a:gd name="connsiteX48" fmla="*/ 232386 w 550841"/>
              <a:gd name="connsiteY48" fmla="*/ 397329 h 473413"/>
              <a:gd name="connsiteX49" fmla="*/ 232386 w 550841"/>
              <a:gd name="connsiteY49" fmla="*/ 394660 h 473413"/>
              <a:gd name="connsiteX50" fmla="*/ 239702 w 550841"/>
              <a:gd name="connsiteY50" fmla="*/ 387345 h 473413"/>
              <a:gd name="connsiteX51" fmla="*/ 319832 w 550841"/>
              <a:gd name="connsiteY51" fmla="*/ 387345 h 473413"/>
              <a:gd name="connsiteX52" fmla="*/ 327062 w 550841"/>
              <a:gd name="connsiteY52" fmla="*/ 394660 h 473413"/>
              <a:gd name="connsiteX53" fmla="*/ 93643 w 550841"/>
              <a:gd name="connsiteY53" fmla="*/ 197993 h 473413"/>
              <a:gd name="connsiteX54" fmla="*/ 25821 w 550841"/>
              <a:gd name="connsiteY54" fmla="*/ 130945 h 473413"/>
              <a:gd name="connsiteX55" fmla="*/ 25821 w 550841"/>
              <a:gd name="connsiteY55" fmla="*/ 60283 h 473413"/>
              <a:gd name="connsiteX56" fmla="*/ 77462 w 550841"/>
              <a:gd name="connsiteY56" fmla="*/ 60283 h 473413"/>
              <a:gd name="connsiteX57" fmla="*/ 77462 w 550841"/>
              <a:gd name="connsiteY57" fmla="*/ 110719 h 473413"/>
              <a:gd name="connsiteX58" fmla="*/ 98549 w 550841"/>
              <a:gd name="connsiteY58" fmla="*/ 197993 h 473413"/>
              <a:gd name="connsiteX59" fmla="*/ 275421 w 550841"/>
              <a:gd name="connsiteY59" fmla="*/ 279586 h 473413"/>
              <a:gd name="connsiteX60" fmla="*/ 103283 w 550841"/>
              <a:gd name="connsiteY60" fmla="*/ 110719 h 473413"/>
              <a:gd name="connsiteX61" fmla="*/ 103283 w 550841"/>
              <a:gd name="connsiteY61" fmla="*/ 50471 h 473413"/>
              <a:gd name="connsiteX62" fmla="*/ 134095 w 550841"/>
              <a:gd name="connsiteY62" fmla="*/ 25855 h 473413"/>
              <a:gd name="connsiteX63" fmla="*/ 416746 w 550841"/>
              <a:gd name="connsiteY63" fmla="*/ 25855 h 473413"/>
              <a:gd name="connsiteX64" fmla="*/ 447558 w 550841"/>
              <a:gd name="connsiteY64" fmla="*/ 50213 h 473413"/>
              <a:gd name="connsiteX65" fmla="*/ 447558 w 550841"/>
              <a:gd name="connsiteY65" fmla="*/ 110461 h 473413"/>
              <a:gd name="connsiteX66" fmla="*/ 275421 w 550841"/>
              <a:gd name="connsiteY66" fmla="*/ 279586 h 473413"/>
              <a:gd name="connsiteX67" fmla="*/ 525020 w 550841"/>
              <a:gd name="connsiteY67" fmla="*/ 130945 h 473413"/>
              <a:gd name="connsiteX68" fmla="*/ 457198 w 550841"/>
              <a:gd name="connsiteY68" fmla="*/ 197993 h 473413"/>
              <a:gd name="connsiteX69" fmla="*/ 452378 w 550841"/>
              <a:gd name="connsiteY69" fmla="*/ 197993 h 473413"/>
              <a:gd name="connsiteX70" fmla="*/ 473379 w 550841"/>
              <a:gd name="connsiteY70" fmla="*/ 110719 h 473413"/>
              <a:gd name="connsiteX71" fmla="*/ 473379 w 550841"/>
              <a:gd name="connsiteY71" fmla="*/ 60283 h 473413"/>
              <a:gd name="connsiteX72" fmla="*/ 525020 w 550841"/>
              <a:gd name="connsiteY72" fmla="*/ 60283 h 47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550841" h="473413">
                <a:moveTo>
                  <a:pt x="537931" y="34462"/>
                </a:moveTo>
                <a:lnTo>
                  <a:pt x="470711" y="34462"/>
                </a:lnTo>
                <a:cubicBezTo>
                  <a:pt x="461594" y="12913"/>
                  <a:pt x="440130" y="-780"/>
                  <a:pt x="416746" y="34"/>
                </a:cubicBezTo>
                <a:lnTo>
                  <a:pt x="134095" y="34"/>
                </a:lnTo>
                <a:cubicBezTo>
                  <a:pt x="110711" y="-780"/>
                  <a:pt x="89247" y="12913"/>
                  <a:pt x="80130" y="34462"/>
                </a:cubicBezTo>
                <a:lnTo>
                  <a:pt x="12910" y="34462"/>
                </a:lnTo>
                <a:cubicBezTo>
                  <a:pt x="5780" y="34462"/>
                  <a:pt x="0" y="40242"/>
                  <a:pt x="0" y="47372"/>
                </a:cubicBezTo>
                <a:lnTo>
                  <a:pt x="0" y="130945"/>
                </a:lnTo>
                <a:cubicBezTo>
                  <a:pt x="0" y="131892"/>
                  <a:pt x="1033" y="223814"/>
                  <a:pt x="93643" y="223814"/>
                </a:cubicBezTo>
                <a:lnTo>
                  <a:pt x="114472" y="223814"/>
                </a:lnTo>
                <a:cubicBezTo>
                  <a:pt x="150203" y="272725"/>
                  <a:pt x="206292" y="302671"/>
                  <a:pt x="266814" y="305149"/>
                </a:cubicBezTo>
                <a:lnTo>
                  <a:pt x="266814" y="361524"/>
                </a:lnTo>
                <a:lnTo>
                  <a:pt x="239702" y="361524"/>
                </a:lnTo>
                <a:cubicBezTo>
                  <a:pt x="221401" y="361524"/>
                  <a:pt x="206565" y="376360"/>
                  <a:pt x="206565" y="394660"/>
                </a:cubicBezTo>
                <a:lnTo>
                  <a:pt x="206565" y="397329"/>
                </a:lnTo>
                <a:cubicBezTo>
                  <a:pt x="206577" y="399792"/>
                  <a:pt x="206866" y="402246"/>
                  <a:pt x="207426" y="404644"/>
                </a:cubicBezTo>
                <a:lnTo>
                  <a:pt x="196667" y="404644"/>
                </a:lnTo>
                <a:cubicBezTo>
                  <a:pt x="178400" y="404644"/>
                  <a:pt x="163578" y="419428"/>
                  <a:pt x="163531" y="437695"/>
                </a:cubicBezTo>
                <a:lnTo>
                  <a:pt x="163531" y="440363"/>
                </a:lnTo>
                <a:cubicBezTo>
                  <a:pt x="163578" y="458630"/>
                  <a:pt x="178400" y="473413"/>
                  <a:pt x="196667" y="473413"/>
                </a:cubicBezTo>
                <a:lnTo>
                  <a:pt x="354174" y="473413"/>
                </a:lnTo>
                <a:cubicBezTo>
                  <a:pt x="372474" y="473413"/>
                  <a:pt x="387310" y="458578"/>
                  <a:pt x="387310" y="440277"/>
                </a:cubicBezTo>
                <a:lnTo>
                  <a:pt x="387310" y="437609"/>
                </a:lnTo>
                <a:cubicBezTo>
                  <a:pt x="387263" y="419342"/>
                  <a:pt x="372441" y="404558"/>
                  <a:pt x="354174" y="404558"/>
                </a:cubicBezTo>
                <a:lnTo>
                  <a:pt x="352022" y="404558"/>
                </a:lnTo>
                <a:cubicBezTo>
                  <a:pt x="352582" y="402160"/>
                  <a:pt x="352870" y="399706"/>
                  <a:pt x="352883" y="397243"/>
                </a:cubicBezTo>
                <a:lnTo>
                  <a:pt x="352883" y="394574"/>
                </a:lnTo>
                <a:cubicBezTo>
                  <a:pt x="352835" y="376307"/>
                  <a:pt x="338013" y="361524"/>
                  <a:pt x="319746" y="361524"/>
                </a:cubicBezTo>
                <a:lnTo>
                  <a:pt x="292634" y="361524"/>
                </a:lnTo>
                <a:lnTo>
                  <a:pt x="292634" y="304632"/>
                </a:lnTo>
                <a:cubicBezTo>
                  <a:pt x="349992" y="299790"/>
                  <a:pt x="402430" y="270306"/>
                  <a:pt x="436369" y="223814"/>
                </a:cubicBezTo>
                <a:lnTo>
                  <a:pt x="457112" y="223814"/>
                </a:lnTo>
                <a:cubicBezTo>
                  <a:pt x="549808" y="223814"/>
                  <a:pt x="550841" y="131892"/>
                  <a:pt x="550841" y="130945"/>
                </a:cubicBezTo>
                <a:lnTo>
                  <a:pt x="550841" y="47372"/>
                </a:lnTo>
                <a:cubicBezTo>
                  <a:pt x="550841" y="40242"/>
                  <a:pt x="545061" y="34462"/>
                  <a:pt x="537931" y="34462"/>
                </a:cubicBezTo>
                <a:close/>
                <a:moveTo>
                  <a:pt x="361489" y="437695"/>
                </a:moveTo>
                <a:lnTo>
                  <a:pt x="361489" y="440363"/>
                </a:lnTo>
                <a:cubicBezTo>
                  <a:pt x="361489" y="444403"/>
                  <a:pt x="358214" y="447679"/>
                  <a:pt x="354174" y="447679"/>
                </a:cubicBezTo>
                <a:lnTo>
                  <a:pt x="196667" y="447679"/>
                </a:lnTo>
                <a:cubicBezTo>
                  <a:pt x="192627" y="447679"/>
                  <a:pt x="189352" y="444403"/>
                  <a:pt x="189352" y="440363"/>
                </a:cubicBezTo>
                <a:lnTo>
                  <a:pt x="189352" y="437695"/>
                </a:lnTo>
                <a:cubicBezTo>
                  <a:pt x="189352" y="433655"/>
                  <a:pt x="192627" y="430379"/>
                  <a:pt x="196667" y="430379"/>
                </a:cubicBezTo>
                <a:lnTo>
                  <a:pt x="354174" y="430379"/>
                </a:lnTo>
                <a:cubicBezTo>
                  <a:pt x="358214" y="430379"/>
                  <a:pt x="361489" y="433655"/>
                  <a:pt x="361489" y="437695"/>
                </a:cubicBezTo>
                <a:close/>
                <a:moveTo>
                  <a:pt x="327062" y="394660"/>
                </a:moveTo>
                <a:lnTo>
                  <a:pt x="327062" y="397329"/>
                </a:lnTo>
                <a:cubicBezTo>
                  <a:pt x="327062" y="401369"/>
                  <a:pt x="323786" y="404644"/>
                  <a:pt x="319746" y="404644"/>
                </a:cubicBezTo>
                <a:lnTo>
                  <a:pt x="239702" y="404644"/>
                </a:lnTo>
                <a:cubicBezTo>
                  <a:pt x="235662" y="404644"/>
                  <a:pt x="232386" y="401369"/>
                  <a:pt x="232386" y="397329"/>
                </a:cubicBezTo>
                <a:lnTo>
                  <a:pt x="232386" y="394660"/>
                </a:lnTo>
                <a:cubicBezTo>
                  <a:pt x="232386" y="390620"/>
                  <a:pt x="235662" y="387345"/>
                  <a:pt x="239702" y="387345"/>
                </a:cubicBezTo>
                <a:lnTo>
                  <a:pt x="319832" y="387345"/>
                </a:lnTo>
                <a:cubicBezTo>
                  <a:pt x="323839" y="387392"/>
                  <a:pt x="327062" y="390653"/>
                  <a:pt x="327062" y="394660"/>
                </a:cubicBezTo>
                <a:close/>
                <a:moveTo>
                  <a:pt x="93643" y="197993"/>
                </a:moveTo>
                <a:cubicBezTo>
                  <a:pt x="28231" y="197993"/>
                  <a:pt x="25821" y="137745"/>
                  <a:pt x="25821" y="130945"/>
                </a:cubicBezTo>
                <a:lnTo>
                  <a:pt x="25821" y="60283"/>
                </a:lnTo>
                <a:lnTo>
                  <a:pt x="77462" y="60283"/>
                </a:lnTo>
                <a:lnTo>
                  <a:pt x="77462" y="110719"/>
                </a:lnTo>
                <a:cubicBezTo>
                  <a:pt x="77446" y="141074"/>
                  <a:pt x="84675" y="170994"/>
                  <a:pt x="98549" y="197993"/>
                </a:cubicBezTo>
                <a:close/>
                <a:moveTo>
                  <a:pt x="275421" y="279586"/>
                </a:moveTo>
                <a:cubicBezTo>
                  <a:pt x="181291" y="280399"/>
                  <a:pt x="104276" y="204847"/>
                  <a:pt x="103283" y="110719"/>
                </a:cubicBezTo>
                <a:lnTo>
                  <a:pt x="103283" y="50471"/>
                </a:lnTo>
                <a:cubicBezTo>
                  <a:pt x="103283" y="35151"/>
                  <a:pt x="119292" y="25855"/>
                  <a:pt x="134095" y="25855"/>
                </a:cubicBezTo>
                <a:lnTo>
                  <a:pt x="416746" y="25855"/>
                </a:lnTo>
                <a:cubicBezTo>
                  <a:pt x="431550" y="25855"/>
                  <a:pt x="447558" y="35151"/>
                  <a:pt x="447558" y="50213"/>
                </a:cubicBezTo>
                <a:lnTo>
                  <a:pt x="447558" y="110461"/>
                </a:lnTo>
                <a:cubicBezTo>
                  <a:pt x="446706" y="204690"/>
                  <a:pt x="369650" y="280398"/>
                  <a:pt x="275421" y="279586"/>
                </a:cubicBezTo>
                <a:close/>
                <a:moveTo>
                  <a:pt x="525020" y="130945"/>
                </a:moveTo>
                <a:cubicBezTo>
                  <a:pt x="525020" y="137745"/>
                  <a:pt x="522610" y="197993"/>
                  <a:pt x="457198" y="197993"/>
                </a:cubicBezTo>
                <a:lnTo>
                  <a:pt x="452378" y="197993"/>
                </a:lnTo>
                <a:cubicBezTo>
                  <a:pt x="466222" y="170987"/>
                  <a:pt x="473422" y="141067"/>
                  <a:pt x="473379" y="110719"/>
                </a:cubicBezTo>
                <a:lnTo>
                  <a:pt x="473379" y="60283"/>
                </a:lnTo>
                <a:lnTo>
                  <a:pt x="525020" y="60283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7" name="Graphic 73">
            <a:extLst>
              <a:ext uri="{FF2B5EF4-FFF2-40B4-BE49-F238E27FC236}">
                <a16:creationId xmlns:a16="http://schemas.microsoft.com/office/drawing/2014/main" id="{93893213-8153-4354-95D2-0C50BF17DE34}"/>
              </a:ext>
            </a:extLst>
          </p:cNvPr>
          <p:cNvSpPr/>
          <p:nvPr/>
        </p:nvSpPr>
        <p:spPr>
          <a:xfrm>
            <a:off x="6228936" y="620045"/>
            <a:ext cx="551505" cy="551352"/>
          </a:xfrm>
          <a:custGeom>
            <a:avLst/>
            <a:gdLst>
              <a:gd name="connsiteX0" fmla="*/ 550661 w 551505"/>
              <a:gd name="connsiteY0" fmla="*/ 85469 h 551352"/>
              <a:gd name="connsiteX1" fmla="*/ 538611 w 551505"/>
              <a:gd name="connsiteY1" fmla="*/ 77293 h 551352"/>
              <a:gd name="connsiteX2" fmla="*/ 474059 w 551505"/>
              <a:gd name="connsiteY2" fmla="*/ 77293 h 551352"/>
              <a:gd name="connsiteX3" fmla="*/ 474059 w 551505"/>
              <a:gd name="connsiteY3" fmla="*/ 12741 h 551352"/>
              <a:gd name="connsiteX4" fmla="*/ 460981 w 551505"/>
              <a:gd name="connsiteY4" fmla="*/ 1 h 551352"/>
              <a:gd name="connsiteX5" fmla="*/ 451681 w 551505"/>
              <a:gd name="connsiteY5" fmla="*/ 4134 h 551352"/>
              <a:gd name="connsiteX6" fmla="*/ 417254 w 551505"/>
              <a:gd name="connsiteY6" fmla="*/ 40972 h 551352"/>
              <a:gd name="connsiteX7" fmla="*/ 413811 w 551505"/>
              <a:gd name="connsiteY7" fmla="*/ 49579 h 551352"/>
              <a:gd name="connsiteX8" fmla="*/ 413811 w 551505"/>
              <a:gd name="connsiteY8" fmla="*/ 119294 h 551352"/>
              <a:gd name="connsiteX9" fmla="*/ 409680 w 551505"/>
              <a:gd name="connsiteY9" fmla="*/ 123426 h 551352"/>
              <a:gd name="connsiteX10" fmla="*/ 63015 w 551505"/>
              <a:gd name="connsiteY10" fmla="*/ 141672 h 551352"/>
              <a:gd name="connsiteX11" fmla="*/ 81261 w 551505"/>
              <a:gd name="connsiteY11" fmla="*/ 488337 h 551352"/>
              <a:gd name="connsiteX12" fmla="*/ 427926 w 551505"/>
              <a:gd name="connsiteY12" fmla="*/ 470091 h 551352"/>
              <a:gd name="connsiteX13" fmla="*/ 427926 w 551505"/>
              <a:gd name="connsiteY13" fmla="*/ 141672 h 551352"/>
              <a:gd name="connsiteX14" fmla="*/ 432058 w 551505"/>
              <a:gd name="connsiteY14" fmla="*/ 137541 h 551352"/>
              <a:gd name="connsiteX15" fmla="*/ 501774 w 551505"/>
              <a:gd name="connsiteY15" fmla="*/ 137541 h 551352"/>
              <a:gd name="connsiteX16" fmla="*/ 510380 w 551505"/>
              <a:gd name="connsiteY16" fmla="*/ 134098 h 551352"/>
              <a:gd name="connsiteX17" fmla="*/ 547218 w 551505"/>
              <a:gd name="connsiteY17" fmla="*/ 99671 h 551352"/>
              <a:gd name="connsiteX18" fmla="*/ 550661 w 551505"/>
              <a:gd name="connsiteY18" fmla="*/ 85469 h 551352"/>
              <a:gd name="connsiteX19" fmla="*/ 465453 w 551505"/>
              <a:gd name="connsiteY19" fmla="*/ 305548 h 551352"/>
              <a:gd name="connsiteX20" fmla="*/ 246478 w 551505"/>
              <a:gd name="connsiteY20" fmla="*/ 525866 h 551352"/>
              <a:gd name="connsiteX21" fmla="*/ 26159 w 551505"/>
              <a:gd name="connsiteY21" fmla="*/ 306891 h 551352"/>
              <a:gd name="connsiteX22" fmla="*/ 245134 w 551505"/>
              <a:gd name="connsiteY22" fmla="*/ 86573 h 551352"/>
              <a:gd name="connsiteX23" fmla="*/ 391691 w 551505"/>
              <a:gd name="connsiteY23" fmla="*/ 142017 h 551352"/>
              <a:gd name="connsiteX24" fmla="*/ 358555 w 551505"/>
              <a:gd name="connsiteY24" fmla="*/ 174551 h 551352"/>
              <a:gd name="connsiteX25" fmla="*/ 114260 w 551505"/>
              <a:gd name="connsiteY25" fmla="*/ 193415 h 551352"/>
              <a:gd name="connsiteX26" fmla="*/ 133125 w 551505"/>
              <a:gd name="connsiteY26" fmla="*/ 437710 h 551352"/>
              <a:gd name="connsiteX27" fmla="*/ 377420 w 551505"/>
              <a:gd name="connsiteY27" fmla="*/ 418845 h 551352"/>
              <a:gd name="connsiteX28" fmla="*/ 376888 w 551505"/>
              <a:gd name="connsiteY28" fmla="*/ 192797 h 551352"/>
              <a:gd name="connsiteX29" fmla="*/ 409594 w 551505"/>
              <a:gd name="connsiteY29" fmla="*/ 160091 h 551352"/>
              <a:gd name="connsiteX30" fmla="*/ 465453 w 551505"/>
              <a:gd name="connsiteY30" fmla="*/ 305548 h 551352"/>
              <a:gd name="connsiteX31" fmla="*/ 315262 w 551505"/>
              <a:gd name="connsiteY31" fmla="*/ 305548 h 551352"/>
              <a:gd name="connsiteX32" fmla="*/ 246650 w 551505"/>
              <a:gd name="connsiteY32" fmla="*/ 374645 h 551352"/>
              <a:gd name="connsiteX33" fmla="*/ 177553 w 551505"/>
              <a:gd name="connsiteY33" fmla="*/ 306032 h 551352"/>
              <a:gd name="connsiteX34" fmla="*/ 246165 w 551505"/>
              <a:gd name="connsiteY34" fmla="*/ 236935 h 551352"/>
              <a:gd name="connsiteX35" fmla="*/ 284708 w 551505"/>
              <a:gd name="connsiteY35" fmla="*/ 248570 h 551352"/>
              <a:gd name="connsiteX36" fmla="*/ 259662 w 551505"/>
              <a:gd name="connsiteY36" fmla="*/ 273616 h 551352"/>
              <a:gd name="connsiteX37" fmla="*/ 214522 w 551505"/>
              <a:gd name="connsiteY37" fmla="*/ 291863 h 551352"/>
              <a:gd name="connsiteX38" fmla="*/ 232769 w 551505"/>
              <a:gd name="connsiteY38" fmla="*/ 337002 h 551352"/>
              <a:gd name="connsiteX39" fmla="*/ 277908 w 551505"/>
              <a:gd name="connsiteY39" fmla="*/ 318756 h 551352"/>
              <a:gd name="connsiteX40" fmla="*/ 277908 w 551505"/>
              <a:gd name="connsiteY40" fmla="*/ 291863 h 551352"/>
              <a:gd name="connsiteX41" fmla="*/ 302782 w 551505"/>
              <a:gd name="connsiteY41" fmla="*/ 266644 h 551352"/>
              <a:gd name="connsiteX42" fmla="*/ 314832 w 551505"/>
              <a:gd name="connsiteY42" fmla="*/ 305548 h 551352"/>
              <a:gd name="connsiteX43" fmla="*/ 303299 w 551505"/>
              <a:gd name="connsiteY43" fmla="*/ 230151 h 551352"/>
              <a:gd name="connsiteX44" fmla="*/ 170705 w 551505"/>
              <a:gd name="connsiteY44" fmla="*/ 248753 h 551352"/>
              <a:gd name="connsiteX45" fmla="*/ 189307 w 551505"/>
              <a:gd name="connsiteY45" fmla="*/ 381346 h 551352"/>
              <a:gd name="connsiteX46" fmla="*/ 321901 w 551505"/>
              <a:gd name="connsiteY46" fmla="*/ 362745 h 551352"/>
              <a:gd name="connsiteX47" fmla="*/ 321631 w 551505"/>
              <a:gd name="connsiteY47" fmla="*/ 248398 h 551352"/>
              <a:gd name="connsiteX48" fmla="*/ 358985 w 551505"/>
              <a:gd name="connsiteY48" fmla="*/ 211044 h 551352"/>
              <a:gd name="connsiteX49" fmla="*/ 341178 w 551505"/>
              <a:gd name="connsiteY49" fmla="*/ 416467 h 551352"/>
              <a:gd name="connsiteX50" fmla="*/ 135756 w 551505"/>
              <a:gd name="connsiteY50" fmla="*/ 398660 h 551352"/>
              <a:gd name="connsiteX51" fmla="*/ 153562 w 551505"/>
              <a:gd name="connsiteY51" fmla="*/ 193237 h 551352"/>
              <a:gd name="connsiteX52" fmla="*/ 340653 w 551505"/>
              <a:gd name="connsiteY52" fmla="*/ 192797 h 551352"/>
              <a:gd name="connsiteX53" fmla="*/ 496696 w 551505"/>
              <a:gd name="connsiteY53" fmla="*/ 111720 h 551352"/>
              <a:gd name="connsiteX54" fmla="*/ 439632 w 551505"/>
              <a:gd name="connsiteY54" fmla="*/ 111720 h 551352"/>
              <a:gd name="connsiteX55" fmla="*/ 439632 w 551505"/>
              <a:gd name="connsiteY55" fmla="*/ 54657 h 551352"/>
              <a:gd name="connsiteX56" fmla="*/ 448239 w 551505"/>
              <a:gd name="connsiteY56" fmla="*/ 45447 h 551352"/>
              <a:gd name="connsiteX57" fmla="*/ 448239 w 551505"/>
              <a:gd name="connsiteY57" fmla="*/ 90203 h 551352"/>
              <a:gd name="connsiteX58" fmla="*/ 461149 w 551505"/>
              <a:gd name="connsiteY58" fmla="*/ 103113 h 551352"/>
              <a:gd name="connsiteX59" fmla="*/ 505905 w 551505"/>
              <a:gd name="connsiteY59" fmla="*/ 103113 h 551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51505" h="551352">
                <a:moveTo>
                  <a:pt x="550661" y="85469"/>
                </a:moveTo>
                <a:cubicBezTo>
                  <a:pt x="548711" y="80523"/>
                  <a:pt x="543928" y="77277"/>
                  <a:pt x="538611" y="77293"/>
                </a:cubicBezTo>
                <a:lnTo>
                  <a:pt x="474059" y="77293"/>
                </a:lnTo>
                <a:lnTo>
                  <a:pt x="474059" y="12741"/>
                </a:lnTo>
                <a:cubicBezTo>
                  <a:pt x="473966" y="5612"/>
                  <a:pt x="468110" y="-92"/>
                  <a:pt x="460981" y="1"/>
                </a:cubicBezTo>
                <a:cubicBezTo>
                  <a:pt x="457446" y="47"/>
                  <a:pt x="454085" y="1541"/>
                  <a:pt x="451681" y="4134"/>
                </a:cubicBezTo>
                <a:lnTo>
                  <a:pt x="417254" y="40972"/>
                </a:lnTo>
                <a:cubicBezTo>
                  <a:pt x="415081" y="43316"/>
                  <a:pt x="413853" y="46382"/>
                  <a:pt x="413811" y="49579"/>
                </a:cubicBezTo>
                <a:lnTo>
                  <a:pt x="413811" y="119294"/>
                </a:lnTo>
                <a:lnTo>
                  <a:pt x="409680" y="123426"/>
                </a:lnTo>
                <a:cubicBezTo>
                  <a:pt x="308912" y="32735"/>
                  <a:pt x="153705" y="40905"/>
                  <a:pt x="63015" y="141672"/>
                </a:cubicBezTo>
                <a:cubicBezTo>
                  <a:pt x="-27675" y="242440"/>
                  <a:pt x="-19506" y="397647"/>
                  <a:pt x="81261" y="488337"/>
                </a:cubicBezTo>
                <a:cubicBezTo>
                  <a:pt x="182029" y="579028"/>
                  <a:pt x="337237" y="570858"/>
                  <a:pt x="427926" y="470091"/>
                </a:cubicBezTo>
                <a:cubicBezTo>
                  <a:pt x="511943" y="376738"/>
                  <a:pt x="511943" y="235025"/>
                  <a:pt x="427926" y="141672"/>
                </a:cubicBezTo>
                <a:lnTo>
                  <a:pt x="432058" y="137541"/>
                </a:lnTo>
                <a:lnTo>
                  <a:pt x="501774" y="137541"/>
                </a:lnTo>
                <a:cubicBezTo>
                  <a:pt x="504970" y="137499"/>
                  <a:pt x="508037" y="136272"/>
                  <a:pt x="510380" y="134098"/>
                </a:cubicBezTo>
                <a:lnTo>
                  <a:pt x="547218" y="99671"/>
                </a:lnTo>
                <a:cubicBezTo>
                  <a:pt x="551192" y="96104"/>
                  <a:pt x="552560" y="90460"/>
                  <a:pt x="550661" y="85469"/>
                </a:cubicBezTo>
                <a:close/>
                <a:moveTo>
                  <a:pt x="465453" y="305548"/>
                </a:moveTo>
                <a:cubicBezTo>
                  <a:pt x="465823" y="426855"/>
                  <a:pt x="367785" y="525495"/>
                  <a:pt x="246478" y="525866"/>
                </a:cubicBezTo>
                <a:cubicBezTo>
                  <a:pt x="125170" y="526237"/>
                  <a:pt x="26530" y="428198"/>
                  <a:pt x="26159" y="306891"/>
                </a:cubicBezTo>
                <a:cubicBezTo>
                  <a:pt x="25788" y="185584"/>
                  <a:pt x="123826" y="86944"/>
                  <a:pt x="245134" y="86573"/>
                </a:cubicBezTo>
                <a:cubicBezTo>
                  <a:pt x="299142" y="86407"/>
                  <a:pt x="351317" y="106146"/>
                  <a:pt x="391691" y="142017"/>
                </a:cubicBezTo>
                <a:lnTo>
                  <a:pt x="358555" y="174551"/>
                </a:lnTo>
                <a:cubicBezTo>
                  <a:pt x="285885" y="112300"/>
                  <a:pt x="176511" y="120746"/>
                  <a:pt x="114260" y="193415"/>
                </a:cubicBezTo>
                <a:cubicBezTo>
                  <a:pt x="52009" y="266085"/>
                  <a:pt x="60455" y="375459"/>
                  <a:pt x="133125" y="437710"/>
                </a:cubicBezTo>
                <a:cubicBezTo>
                  <a:pt x="205794" y="499961"/>
                  <a:pt x="315168" y="491515"/>
                  <a:pt x="377420" y="418845"/>
                </a:cubicBezTo>
                <a:cubicBezTo>
                  <a:pt x="433190" y="353741"/>
                  <a:pt x="432964" y="257639"/>
                  <a:pt x="376888" y="192797"/>
                </a:cubicBezTo>
                <a:lnTo>
                  <a:pt x="409594" y="160091"/>
                </a:lnTo>
                <a:cubicBezTo>
                  <a:pt x="445467" y="200057"/>
                  <a:pt x="465354" y="251842"/>
                  <a:pt x="465453" y="305548"/>
                </a:cubicBezTo>
                <a:close/>
                <a:moveTo>
                  <a:pt x="315262" y="305548"/>
                </a:moveTo>
                <a:cubicBezTo>
                  <a:pt x="315396" y="343575"/>
                  <a:pt x="284678" y="374511"/>
                  <a:pt x="246650" y="374645"/>
                </a:cubicBezTo>
                <a:cubicBezTo>
                  <a:pt x="208623" y="374779"/>
                  <a:pt x="177686" y="344060"/>
                  <a:pt x="177553" y="306032"/>
                </a:cubicBezTo>
                <a:cubicBezTo>
                  <a:pt x="177419" y="268005"/>
                  <a:pt x="208137" y="237069"/>
                  <a:pt x="246165" y="236935"/>
                </a:cubicBezTo>
                <a:cubicBezTo>
                  <a:pt x="259885" y="236887"/>
                  <a:pt x="273306" y="240938"/>
                  <a:pt x="284708" y="248570"/>
                </a:cubicBezTo>
                <a:lnTo>
                  <a:pt x="259662" y="273616"/>
                </a:lnTo>
                <a:cubicBezTo>
                  <a:pt x="242158" y="266190"/>
                  <a:pt x="221949" y="274359"/>
                  <a:pt x="214522" y="291863"/>
                </a:cubicBezTo>
                <a:cubicBezTo>
                  <a:pt x="207096" y="309366"/>
                  <a:pt x="215266" y="329575"/>
                  <a:pt x="232769" y="337002"/>
                </a:cubicBezTo>
                <a:cubicBezTo>
                  <a:pt x="250272" y="344428"/>
                  <a:pt x="270482" y="336259"/>
                  <a:pt x="277908" y="318756"/>
                </a:cubicBezTo>
                <a:cubicBezTo>
                  <a:pt x="281554" y="310162"/>
                  <a:pt x="281554" y="300457"/>
                  <a:pt x="277908" y="291863"/>
                </a:cubicBezTo>
                <a:lnTo>
                  <a:pt x="302782" y="266644"/>
                </a:lnTo>
                <a:cubicBezTo>
                  <a:pt x="310664" y="278084"/>
                  <a:pt x="314868" y="291656"/>
                  <a:pt x="314832" y="305548"/>
                </a:cubicBezTo>
                <a:close/>
                <a:moveTo>
                  <a:pt x="303299" y="230151"/>
                </a:moveTo>
                <a:cubicBezTo>
                  <a:pt x="261548" y="198673"/>
                  <a:pt x="202183" y="207001"/>
                  <a:pt x="170705" y="248753"/>
                </a:cubicBezTo>
                <a:cubicBezTo>
                  <a:pt x="139227" y="290504"/>
                  <a:pt x="147556" y="349869"/>
                  <a:pt x="189307" y="381346"/>
                </a:cubicBezTo>
                <a:cubicBezTo>
                  <a:pt x="231058" y="412824"/>
                  <a:pt x="290423" y="404496"/>
                  <a:pt x="321901" y="362745"/>
                </a:cubicBezTo>
                <a:cubicBezTo>
                  <a:pt x="347437" y="328873"/>
                  <a:pt x="347327" y="282149"/>
                  <a:pt x="321631" y="248398"/>
                </a:cubicBezTo>
                <a:lnTo>
                  <a:pt x="358985" y="211044"/>
                </a:lnTo>
                <a:cubicBezTo>
                  <a:pt x="410794" y="272687"/>
                  <a:pt x="402822" y="364658"/>
                  <a:pt x="341178" y="416467"/>
                </a:cubicBezTo>
                <a:cubicBezTo>
                  <a:pt x="279536" y="468276"/>
                  <a:pt x="187564" y="460304"/>
                  <a:pt x="135756" y="398660"/>
                </a:cubicBezTo>
                <a:cubicBezTo>
                  <a:pt x="83947" y="337018"/>
                  <a:pt x="91919" y="245046"/>
                  <a:pt x="153562" y="193237"/>
                </a:cubicBezTo>
                <a:cubicBezTo>
                  <a:pt x="207597" y="147823"/>
                  <a:pt x="286404" y="147637"/>
                  <a:pt x="340653" y="192797"/>
                </a:cubicBezTo>
                <a:close/>
                <a:moveTo>
                  <a:pt x="496696" y="111720"/>
                </a:moveTo>
                <a:lnTo>
                  <a:pt x="439632" y="111720"/>
                </a:lnTo>
                <a:lnTo>
                  <a:pt x="439632" y="54657"/>
                </a:lnTo>
                <a:lnTo>
                  <a:pt x="448239" y="45447"/>
                </a:lnTo>
                <a:lnTo>
                  <a:pt x="448239" y="90203"/>
                </a:lnTo>
                <a:cubicBezTo>
                  <a:pt x="448239" y="97333"/>
                  <a:pt x="454019" y="103113"/>
                  <a:pt x="461149" y="103113"/>
                </a:cubicBezTo>
                <a:lnTo>
                  <a:pt x="505905" y="103113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EAD8224-A481-027D-05EE-CCE2ABF6A2FF}"/>
              </a:ext>
            </a:extLst>
          </p:cNvPr>
          <p:cNvSpPr/>
          <p:nvPr/>
        </p:nvSpPr>
        <p:spPr>
          <a:xfrm>
            <a:off x="5572064" y="952876"/>
            <a:ext cx="73502" cy="73502"/>
          </a:xfrm>
          <a:custGeom>
            <a:avLst/>
            <a:gdLst>
              <a:gd name="connsiteX0" fmla="*/ 36750 w 73502"/>
              <a:gd name="connsiteY0" fmla="*/ 0 h 73502"/>
              <a:gd name="connsiteX1" fmla="*/ 0 w 73502"/>
              <a:gd name="connsiteY1" fmla="*/ 36753 h 73502"/>
              <a:gd name="connsiteX2" fmla="*/ 36753 w 73502"/>
              <a:gd name="connsiteY2" fmla="*/ 73503 h 73502"/>
              <a:gd name="connsiteX3" fmla="*/ 73501 w 73502"/>
              <a:gd name="connsiteY3" fmla="*/ 37096 h 73502"/>
              <a:gd name="connsiteX4" fmla="*/ 37096 w 73502"/>
              <a:gd name="connsiteY4" fmla="*/ 2 h 73502"/>
              <a:gd name="connsiteX5" fmla="*/ 36750 w 73502"/>
              <a:gd name="connsiteY5" fmla="*/ 0 h 73502"/>
              <a:gd name="connsiteX6" fmla="*/ 36750 w 73502"/>
              <a:gd name="connsiteY6" fmla="*/ 47682 h 73502"/>
              <a:gd name="connsiteX7" fmla="*/ 25824 w 73502"/>
              <a:gd name="connsiteY7" fmla="*/ 36746 h 73502"/>
              <a:gd name="connsiteX8" fmla="*/ 36761 w 73502"/>
              <a:gd name="connsiteY8" fmla="*/ 25821 h 73502"/>
              <a:gd name="connsiteX9" fmla="*/ 47686 w 73502"/>
              <a:gd name="connsiteY9" fmla="*/ 36757 h 73502"/>
              <a:gd name="connsiteX10" fmla="*/ 47680 w 73502"/>
              <a:gd name="connsiteY10" fmla="*/ 37096 h 73502"/>
              <a:gd name="connsiteX11" fmla="*/ 36750 w 73502"/>
              <a:gd name="connsiteY11" fmla="*/ 47682 h 73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3502" h="73502">
                <a:moveTo>
                  <a:pt x="36750" y="0"/>
                </a:moveTo>
                <a:cubicBezTo>
                  <a:pt x="16452" y="1"/>
                  <a:pt x="-1" y="16456"/>
                  <a:pt x="0" y="36753"/>
                </a:cubicBezTo>
                <a:cubicBezTo>
                  <a:pt x="1" y="57050"/>
                  <a:pt x="16456" y="73504"/>
                  <a:pt x="36753" y="73503"/>
                </a:cubicBezTo>
                <a:cubicBezTo>
                  <a:pt x="56915" y="73502"/>
                  <a:pt x="73313" y="57257"/>
                  <a:pt x="73501" y="37096"/>
                </a:cubicBezTo>
                <a:cubicBezTo>
                  <a:pt x="73691" y="16799"/>
                  <a:pt x="57392" y="192"/>
                  <a:pt x="37096" y="2"/>
                </a:cubicBezTo>
                <a:cubicBezTo>
                  <a:pt x="36980" y="1"/>
                  <a:pt x="36865" y="0"/>
                  <a:pt x="36750" y="0"/>
                </a:cubicBezTo>
                <a:close/>
                <a:moveTo>
                  <a:pt x="36750" y="47682"/>
                </a:moveTo>
                <a:cubicBezTo>
                  <a:pt x="30713" y="47680"/>
                  <a:pt x="25822" y="42783"/>
                  <a:pt x="25824" y="36746"/>
                </a:cubicBezTo>
                <a:cubicBezTo>
                  <a:pt x="25828" y="30709"/>
                  <a:pt x="30724" y="25818"/>
                  <a:pt x="36761" y="25821"/>
                </a:cubicBezTo>
                <a:cubicBezTo>
                  <a:pt x="42798" y="25823"/>
                  <a:pt x="47689" y="30720"/>
                  <a:pt x="47686" y="36757"/>
                </a:cubicBezTo>
                <a:cubicBezTo>
                  <a:pt x="47686" y="36870"/>
                  <a:pt x="47684" y="36983"/>
                  <a:pt x="47680" y="37096"/>
                </a:cubicBezTo>
                <a:cubicBezTo>
                  <a:pt x="47495" y="42997"/>
                  <a:pt x="42655" y="47685"/>
                  <a:pt x="36750" y="47682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0C0B223-E6D3-C513-A6E0-00E8A5DCFEF2}"/>
              </a:ext>
            </a:extLst>
          </p:cNvPr>
          <p:cNvSpPr/>
          <p:nvPr/>
        </p:nvSpPr>
        <p:spPr>
          <a:xfrm>
            <a:off x="5167281" y="688808"/>
            <a:ext cx="549808" cy="413053"/>
          </a:xfrm>
          <a:custGeom>
            <a:avLst/>
            <a:gdLst>
              <a:gd name="connsiteX0" fmla="*/ 519856 w 549808"/>
              <a:gd name="connsiteY0" fmla="*/ 248834 h 413053"/>
              <a:gd name="connsiteX1" fmla="*/ 424062 w 549808"/>
              <a:gd name="connsiteY1" fmla="*/ 196677 h 413053"/>
              <a:gd name="connsiteX2" fmla="*/ 399876 w 549808"/>
              <a:gd name="connsiteY2" fmla="*/ 189275 h 413053"/>
              <a:gd name="connsiteX3" fmla="*/ 354346 w 549808"/>
              <a:gd name="connsiteY3" fmla="*/ 189275 h 413053"/>
              <a:gd name="connsiteX4" fmla="*/ 439726 w 549808"/>
              <a:gd name="connsiteY4" fmla="*/ 103894 h 413053"/>
              <a:gd name="connsiteX5" fmla="*/ 439726 w 549808"/>
              <a:gd name="connsiteY5" fmla="*/ 17825 h 413053"/>
              <a:gd name="connsiteX6" fmla="*/ 353657 w 549808"/>
              <a:gd name="connsiteY6" fmla="*/ 17825 h 413053"/>
              <a:gd name="connsiteX7" fmla="*/ 185651 w 549808"/>
              <a:gd name="connsiteY7" fmla="*/ 186693 h 413053"/>
              <a:gd name="connsiteX8" fmla="*/ 183327 w 549808"/>
              <a:gd name="connsiteY8" fmla="*/ 189275 h 413053"/>
              <a:gd name="connsiteX9" fmla="*/ 54223 w 549808"/>
              <a:gd name="connsiteY9" fmla="*/ 189275 h 413053"/>
              <a:gd name="connsiteX10" fmla="*/ 0 w 549808"/>
              <a:gd name="connsiteY10" fmla="*/ 243670 h 413053"/>
              <a:gd name="connsiteX11" fmla="*/ 0 w 549808"/>
              <a:gd name="connsiteY11" fmla="*/ 354441 h 413053"/>
              <a:gd name="connsiteX12" fmla="*/ 58613 w 549808"/>
              <a:gd name="connsiteY12" fmla="*/ 413054 h 413053"/>
              <a:gd name="connsiteX13" fmla="*/ 399876 w 549808"/>
              <a:gd name="connsiteY13" fmla="*/ 413054 h 413053"/>
              <a:gd name="connsiteX14" fmla="*/ 429398 w 549808"/>
              <a:gd name="connsiteY14" fmla="*/ 402381 h 413053"/>
              <a:gd name="connsiteX15" fmla="*/ 459350 w 549808"/>
              <a:gd name="connsiteY15" fmla="*/ 386114 h 413053"/>
              <a:gd name="connsiteX16" fmla="*/ 527430 w 549808"/>
              <a:gd name="connsiteY16" fmla="*/ 348760 h 413053"/>
              <a:gd name="connsiteX17" fmla="*/ 549808 w 549808"/>
              <a:gd name="connsiteY17" fmla="*/ 301164 h 413053"/>
              <a:gd name="connsiteX18" fmla="*/ 519856 w 549808"/>
              <a:gd name="connsiteY18" fmla="*/ 248834 h 413053"/>
              <a:gd name="connsiteX19" fmla="*/ 372420 w 549808"/>
              <a:gd name="connsiteY19" fmla="*/ 36502 h 413053"/>
              <a:gd name="connsiteX20" fmla="*/ 421824 w 549808"/>
              <a:gd name="connsiteY20" fmla="*/ 36588 h 413053"/>
              <a:gd name="connsiteX21" fmla="*/ 421738 w 549808"/>
              <a:gd name="connsiteY21" fmla="*/ 85992 h 413053"/>
              <a:gd name="connsiteX22" fmla="*/ 288331 w 549808"/>
              <a:gd name="connsiteY22" fmla="*/ 219399 h 413053"/>
              <a:gd name="connsiteX23" fmla="*/ 239186 w 549808"/>
              <a:gd name="connsiteY23" fmla="*/ 170253 h 413053"/>
              <a:gd name="connsiteX24" fmla="*/ 172912 w 549808"/>
              <a:gd name="connsiteY24" fmla="*/ 293590 h 413053"/>
              <a:gd name="connsiteX25" fmla="*/ 169642 w 549808"/>
              <a:gd name="connsiteY25" fmla="*/ 292730 h 413053"/>
              <a:gd name="connsiteX26" fmla="*/ 168437 w 549808"/>
              <a:gd name="connsiteY26" fmla="*/ 292041 h 413053"/>
              <a:gd name="connsiteX27" fmla="*/ 203983 w 549808"/>
              <a:gd name="connsiteY27" fmla="*/ 204939 h 413053"/>
              <a:gd name="connsiteX28" fmla="*/ 253129 w 549808"/>
              <a:gd name="connsiteY28" fmla="*/ 204939 h 413053"/>
              <a:gd name="connsiteX29" fmla="*/ 253129 w 549808"/>
              <a:gd name="connsiteY29" fmla="*/ 254085 h 413053"/>
              <a:gd name="connsiteX30" fmla="*/ 172912 w 549808"/>
              <a:gd name="connsiteY30" fmla="*/ 293590 h 413053"/>
              <a:gd name="connsiteX31" fmla="*/ 511766 w 549808"/>
              <a:gd name="connsiteY31" fmla="*/ 328018 h 413053"/>
              <a:gd name="connsiteX32" fmla="*/ 447042 w 549808"/>
              <a:gd name="connsiteY32" fmla="*/ 363220 h 413053"/>
              <a:gd name="connsiteX33" fmla="*/ 415713 w 549808"/>
              <a:gd name="connsiteY33" fmla="*/ 380434 h 413053"/>
              <a:gd name="connsiteX34" fmla="*/ 399876 w 549808"/>
              <a:gd name="connsiteY34" fmla="*/ 387233 h 413053"/>
              <a:gd name="connsiteX35" fmla="*/ 58613 w 549808"/>
              <a:gd name="connsiteY35" fmla="*/ 387233 h 413053"/>
              <a:gd name="connsiteX36" fmla="*/ 25821 w 549808"/>
              <a:gd name="connsiteY36" fmla="*/ 354441 h 413053"/>
              <a:gd name="connsiteX37" fmla="*/ 25821 w 549808"/>
              <a:gd name="connsiteY37" fmla="*/ 243670 h 413053"/>
              <a:gd name="connsiteX38" fmla="*/ 54396 w 549808"/>
              <a:gd name="connsiteY38" fmla="*/ 215095 h 413053"/>
              <a:gd name="connsiteX39" fmla="*/ 165166 w 549808"/>
              <a:gd name="connsiteY39" fmla="*/ 215095 h 413053"/>
              <a:gd name="connsiteX40" fmla="*/ 152084 w 549808"/>
              <a:gd name="connsiteY40" fmla="*/ 240916 h 413053"/>
              <a:gd name="connsiteX41" fmla="*/ 64552 w 549808"/>
              <a:gd name="connsiteY41" fmla="*/ 240916 h 413053"/>
              <a:gd name="connsiteX42" fmla="*/ 51641 w 549808"/>
              <a:gd name="connsiteY42" fmla="*/ 253826 h 413053"/>
              <a:gd name="connsiteX43" fmla="*/ 64552 w 549808"/>
              <a:gd name="connsiteY43" fmla="*/ 266737 h 413053"/>
              <a:gd name="connsiteX44" fmla="*/ 143477 w 549808"/>
              <a:gd name="connsiteY44" fmla="*/ 266737 h 413053"/>
              <a:gd name="connsiteX45" fmla="*/ 141842 w 549808"/>
              <a:gd name="connsiteY45" fmla="*/ 292557 h 413053"/>
              <a:gd name="connsiteX46" fmla="*/ 64380 w 549808"/>
              <a:gd name="connsiteY46" fmla="*/ 292557 h 413053"/>
              <a:gd name="connsiteX47" fmla="*/ 51469 w 549808"/>
              <a:gd name="connsiteY47" fmla="*/ 305468 h 413053"/>
              <a:gd name="connsiteX48" fmla="*/ 64380 w 549808"/>
              <a:gd name="connsiteY48" fmla="*/ 318378 h 413053"/>
              <a:gd name="connsiteX49" fmla="*/ 166715 w 549808"/>
              <a:gd name="connsiteY49" fmla="*/ 318378 h 413053"/>
              <a:gd name="connsiteX50" fmla="*/ 174031 w 549808"/>
              <a:gd name="connsiteY50" fmla="*/ 318981 h 413053"/>
              <a:gd name="connsiteX51" fmla="*/ 271289 w 549808"/>
              <a:gd name="connsiteY51" fmla="*/ 272331 h 413053"/>
              <a:gd name="connsiteX52" fmla="*/ 277142 w 549808"/>
              <a:gd name="connsiteY52" fmla="*/ 266737 h 413053"/>
              <a:gd name="connsiteX53" fmla="*/ 279724 w 549808"/>
              <a:gd name="connsiteY53" fmla="*/ 266737 h 413053"/>
              <a:gd name="connsiteX54" fmla="*/ 348579 w 549808"/>
              <a:gd name="connsiteY54" fmla="*/ 266737 h 413053"/>
              <a:gd name="connsiteX55" fmla="*/ 361489 w 549808"/>
              <a:gd name="connsiteY55" fmla="*/ 253826 h 413053"/>
              <a:gd name="connsiteX56" fmla="*/ 348579 w 549808"/>
              <a:gd name="connsiteY56" fmla="*/ 240916 h 413053"/>
              <a:gd name="connsiteX57" fmla="*/ 302704 w 549808"/>
              <a:gd name="connsiteY57" fmla="*/ 240916 h 413053"/>
              <a:gd name="connsiteX58" fmla="*/ 328525 w 549808"/>
              <a:gd name="connsiteY58" fmla="*/ 215095 h 413053"/>
              <a:gd name="connsiteX59" fmla="*/ 331107 w 549808"/>
              <a:gd name="connsiteY59" fmla="*/ 215095 h 413053"/>
              <a:gd name="connsiteX60" fmla="*/ 399962 w 549808"/>
              <a:gd name="connsiteY60" fmla="*/ 215095 h 413053"/>
              <a:gd name="connsiteX61" fmla="*/ 413045 w 549808"/>
              <a:gd name="connsiteY61" fmla="*/ 220001 h 413053"/>
              <a:gd name="connsiteX62" fmla="*/ 506860 w 549808"/>
              <a:gd name="connsiteY62" fmla="*/ 271126 h 413053"/>
              <a:gd name="connsiteX63" fmla="*/ 524074 w 549808"/>
              <a:gd name="connsiteY63" fmla="*/ 301336 h 413053"/>
              <a:gd name="connsiteX64" fmla="*/ 511766 w 549808"/>
              <a:gd name="connsiteY64" fmla="*/ 328190 h 413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49808" h="413053">
                <a:moveTo>
                  <a:pt x="519856" y="248834"/>
                </a:moveTo>
                <a:cubicBezTo>
                  <a:pt x="517532" y="247457"/>
                  <a:pt x="427762" y="198570"/>
                  <a:pt x="424062" y="196677"/>
                </a:cubicBezTo>
                <a:cubicBezTo>
                  <a:pt x="416722" y="192279"/>
                  <a:pt x="408420" y="189738"/>
                  <a:pt x="399876" y="189275"/>
                </a:cubicBezTo>
                <a:lnTo>
                  <a:pt x="354346" y="189275"/>
                </a:lnTo>
                <a:lnTo>
                  <a:pt x="439726" y="103894"/>
                </a:lnTo>
                <a:cubicBezTo>
                  <a:pt x="463493" y="80127"/>
                  <a:pt x="463493" y="41593"/>
                  <a:pt x="439726" y="17825"/>
                </a:cubicBezTo>
                <a:cubicBezTo>
                  <a:pt x="415959" y="-5942"/>
                  <a:pt x="377424" y="-5942"/>
                  <a:pt x="353657" y="17825"/>
                </a:cubicBezTo>
                <a:lnTo>
                  <a:pt x="185651" y="186693"/>
                </a:lnTo>
                <a:lnTo>
                  <a:pt x="183327" y="189275"/>
                </a:lnTo>
                <a:lnTo>
                  <a:pt x="54223" y="189275"/>
                </a:lnTo>
                <a:cubicBezTo>
                  <a:pt x="24269" y="189417"/>
                  <a:pt x="47" y="213715"/>
                  <a:pt x="0" y="243670"/>
                </a:cubicBezTo>
                <a:lnTo>
                  <a:pt x="0" y="354441"/>
                </a:lnTo>
                <a:cubicBezTo>
                  <a:pt x="47" y="386793"/>
                  <a:pt x="26262" y="413007"/>
                  <a:pt x="58613" y="413054"/>
                </a:cubicBezTo>
                <a:lnTo>
                  <a:pt x="399876" y="413054"/>
                </a:lnTo>
                <a:cubicBezTo>
                  <a:pt x="410556" y="412495"/>
                  <a:pt x="420830" y="408781"/>
                  <a:pt x="429398" y="402381"/>
                </a:cubicBezTo>
                <a:lnTo>
                  <a:pt x="459350" y="386114"/>
                </a:lnTo>
                <a:cubicBezTo>
                  <a:pt x="525623" y="350310"/>
                  <a:pt x="525967" y="350051"/>
                  <a:pt x="527430" y="348760"/>
                </a:cubicBezTo>
                <a:cubicBezTo>
                  <a:pt x="541615" y="337027"/>
                  <a:pt x="549821" y="319574"/>
                  <a:pt x="549808" y="301164"/>
                </a:cubicBezTo>
                <a:cubicBezTo>
                  <a:pt x="549724" y="279667"/>
                  <a:pt x="538350" y="259795"/>
                  <a:pt x="519856" y="248834"/>
                </a:cubicBezTo>
                <a:close/>
                <a:moveTo>
                  <a:pt x="372420" y="36502"/>
                </a:moveTo>
                <a:cubicBezTo>
                  <a:pt x="386086" y="22884"/>
                  <a:pt x="408205" y="22922"/>
                  <a:pt x="421824" y="36588"/>
                </a:cubicBezTo>
                <a:cubicBezTo>
                  <a:pt x="435442" y="50254"/>
                  <a:pt x="435404" y="72373"/>
                  <a:pt x="421738" y="85992"/>
                </a:cubicBezTo>
                <a:lnTo>
                  <a:pt x="288331" y="219399"/>
                </a:lnTo>
                <a:cubicBezTo>
                  <a:pt x="284002" y="194267"/>
                  <a:pt x="264318" y="174583"/>
                  <a:pt x="239186" y="170253"/>
                </a:cubicBezTo>
                <a:close/>
                <a:moveTo>
                  <a:pt x="172912" y="293590"/>
                </a:moveTo>
                <a:cubicBezTo>
                  <a:pt x="171865" y="293160"/>
                  <a:pt x="170765" y="292871"/>
                  <a:pt x="169642" y="292730"/>
                </a:cubicBezTo>
                <a:cubicBezTo>
                  <a:pt x="169210" y="292558"/>
                  <a:pt x="168804" y="292327"/>
                  <a:pt x="168437" y="292041"/>
                </a:cubicBezTo>
                <a:cubicBezTo>
                  <a:pt x="159830" y="283434"/>
                  <a:pt x="183413" y="225596"/>
                  <a:pt x="203983" y="204939"/>
                </a:cubicBezTo>
                <a:cubicBezTo>
                  <a:pt x="217555" y="191368"/>
                  <a:pt x="239557" y="191368"/>
                  <a:pt x="253129" y="204939"/>
                </a:cubicBezTo>
                <a:cubicBezTo>
                  <a:pt x="266700" y="218511"/>
                  <a:pt x="266700" y="240513"/>
                  <a:pt x="253129" y="254085"/>
                </a:cubicBezTo>
                <a:cubicBezTo>
                  <a:pt x="233763" y="273364"/>
                  <a:pt x="188663" y="294795"/>
                  <a:pt x="172912" y="293590"/>
                </a:cubicBezTo>
                <a:close/>
                <a:moveTo>
                  <a:pt x="511766" y="328018"/>
                </a:moveTo>
                <a:cubicBezTo>
                  <a:pt x="505999" y="331288"/>
                  <a:pt x="470711" y="350396"/>
                  <a:pt x="447042" y="363220"/>
                </a:cubicBezTo>
                <a:cubicBezTo>
                  <a:pt x="416574" y="379659"/>
                  <a:pt x="416487" y="379745"/>
                  <a:pt x="415713" y="380434"/>
                </a:cubicBezTo>
                <a:cubicBezTo>
                  <a:pt x="411126" y="384057"/>
                  <a:pt x="405663" y="386403"/>
                  <a:pt x="399876" y="387233"/>
                </a:cubicBezTo>
                <a:lnTo>
                  <a:pt x="58613" y="387233"/>
                </a:lnTo>
                <a:cubicBezTo>
                  <a:pt x="40522" y="387186"/>
                  <a:pt x="25868" y="372532"/>
                  <a:pt x="25821" y="354441"/>
                </a:cubicBezTo>
                <a:lnTo>
                  <a:pt x="25821" y="243670"/>
                </a:lnTo>
                <a:cubicBezTo>
                  <a:pt x="25868" y="227908"/>
                  <a:pt x="38634" y="215143"/>
                  <a:pt x="54396" y="215095"/>
                </a:cubicBezTo>
                <a:lnTo>
                  <a:pt x="165166" y="215095"/>
                </a:lnTo>
                <a:cubicBezTo>
                  <a:pt x="160263" y="223417"/>
                  <a:pt x="155894" y="232041"/>
                  <a:pt x="152084" y="240916"/>
                </a:cubicBezTo>
                <a:lnTo>
                  <a:pt x="64552" y="240916"/>
                </a:lnTo>
                <a:cubicBezTo>
                  <a:pt x="57421" y="240916"/>
                  <a:pt x="51641" y="246696"/>
                  <a:pt x="51641" y="253826"/>
                </a:cubicBezTo>
                <a:cubicBezTo>
                  <a:pt x="51641" y="260956"/>
                  <a:pt x="57421" y="266737"/>
                  <a:pt x="64552" y="266737"/>
                </a:cubicBezTo>
                <a:lnTo>
                  <a:pt x="143477" y="266737"/>
                </a:lnTo>
                <a:cubicBezTo>
                  <a:pt x="141328" y="275166"/>
                  <a:pt x="140773" y="283924"/>
                  <a:pt x="141842" y="292557"/>
                </a:cubicBezTo>
                <a:lnTo>
                  <a:pt x="64380" y="292557"/>
                </a:lnTo>
                <a:cubicBezTo>
                  <a:pt x="57249" y="292557"/>
                  <a:pt x="51469" y="298338"/>
                  <a:pt x="51469" y="305468"/>
                </a:cubicBezTo>
                <a:cubicBezTo>
                  <a:pt x="51469" y="312598"/>
                  <a:pt x="57249" y="318378"/>
                  <a:pt x="64380" y="318378"/>
                </a:cubicBezTo>
                <a:lnTo>
                  <a:pt x="166715" y="318378"/>
                </a:lnTo>
                <a:cubicBezTo>
                  <a:pt x="169134" y="318776"/>
                  <a:pt x="171580" y="318977"/>
                  <a:pt x="174031" y="318981"/>
                </a:cubicBezTo>
                <a:cubicBezTo>
                  <a:pt x="208459" y="318981"/>
                  <a:pt x="258465" y="285155"/>
                  <a:pt x="271289" y="272331"/>
                </a:cubicBezTo>
                <a:lnTo>
                  <a:pt x="277142" y="266737"/>
                </a:lnTo>
                <a:cubicBezTo>
                  <a:pt x="278001" y="266823"/>
                  <a:pt x="278865" y="266823"/>
                  <a:pt x="279724" y="266737"/>
                </a:cubicBezTo>
                <a:lnTo>
                  <a:pt x="348579" y="266737"/>
                </a:lnTo>
                <a:cubicBezTo>
                  <a:pt x="355709" y="266737"/>
                  <a:pt x="361489" y="260956"/>
                  <a:pt x="361489" y="253826"/>
                </a:cubicBezTo>
                <a:cubicBezTo>
                  <a:pt x="361489" y="246696"/>
                  <a:pt x="355709" y="240916"/>
                  <a:pt x="348579" y="240916"/>
                </a:cubicBezTo>
                <a:lnTo>
                  <a:pt x="302704" y="240916"/>
                </a:lnTo>
                <a:lnTo>
                  <a:pt x="328525" y="215095"/>
                </a:lnTo>
                <a:cubicBezTo>
                  <a:pt x="329383" y="215181"/>
                  <a:pt x="330249" y="215181"/>
                  <a:pt x="331107" y="215095"/>
                </a:cubicBezTo>
                <a:lnTo>
                  <a:pt x="399962" y="215095"/>
                </a:lnTo>
                <a:cubicBezTo>
                  <a:pt x="404613" y="215819"/>
                  <a:pt x="409065" y="217489"/>
                  <a:pt x="413045" y="220001"/>
                </a:cubicBezTo>
                <a:cubicBezTo>
                  <a:pt x="416574" y="221809"/>
                  <a:pt x="503503" y="269147"/>
                  <a:pt x="506860" y="271126"/>
                </a:cubicBezTo>
                <a:cubicBezTo>
                  <a:pt x="517531" y="277450"/>
                  <a:pt x="524074" y="288933"/>
                  <a:pt x="524074" y="301336"/>
                </a:cubicBezTo>
                <a:cubicBezTo>
                  <a:pt x="524038" y="311644"/>
                  <a:pt x="519551" y="321434"/>
                  <a:pt x="511766" y="32819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7FB750F-3E3F-238E-284B-3E1BD48FDA6E}"/>
              </a:ext>
            </a:extLst>
          </p:cNvPr>
          <p:cNvSpPr/>
          <p:nvPr/>
        </p:nvSpPr>
        <p:spPr>
          <a:xfrm>
            <a:off x="3993465" y="749220"/>
            <a:ext cx="550841" cy="292392"/>
          </a:xfrm>
          <a:custGeom>
            <a:avLst/>
            <a:gdLst>
              <a:gd name="connsiteX0" fmla="*/ 550841 w 550841"/>
              <a:gd name="connsiteY0" fmla="*/ 75585 h 292392"/>
              <a:gd name="connsiteX1" fmla="*/ 474772 w 550841"/>
              <a:gd name="connsiteY1" fmla="*/ 0 h 292392"/>
              <a:gd name="connsiteX2" fmla="*/ 399532 w 550841"/>
              <a:gd name="connsiteY2" fmla="*/ 68614 h 292392"/>
              <a:gd name="connsiteX3" fmla="*/ 158539 w 550841"/>
              <a:gd name="connsiteY3" fmla="*/ 68614 h 292392"/>
              <a:gd name="connsiteX4" fmla="*/ 111890 w 550841"/>
              <a:gd name="connsiteY4" fmla="*/ 111648 h 292392"/>
              <a:gd name="connsiteX5" fmla="*/ 55945 w 550841"/>
              <a:gd name="connsiteY5" fmla="*/ 111648 h 292392"/>
              <a:gd name="connsiteX6" fmla="*/ 43034 w 550841"/>
              <a:gd name="connsiteY6" fmla="*/ 124558 h 292392"/>
              <a:gd name="connsiteX7" fmla="*/ 55945 w 550841"/>
              <a:gd name="connsiteY7" fmla="*/ 137469 h 292392"/>
              <a:gd name="connsiteX8" fmla="*/ 111890 w 550841"/>
              <a:gd name="connsiteY8" fmla="*/ 137469 h 292392"/>
              <a:gd name="connsiteX9" fmla="*/ 111890 w 550841"/>
              <a:gd name="connsiteY9" fmla="*/ 154683 h 292392"/>
              <a:gd name="connsiteX10" fmla="*/ 12910 w 550841"/>
              <a:gd name="connsiteY10" fmla="*/ 154683 h 292392"/>
              <a:gd name="connsiteX11" fmla="*/ 0 w 550841"/>
              <a:gd name="connsiteY11" fmla="*/ 167593 h 292392"/>
              <a:gd name="connsiteX12" fmla="*/ 12910 w 550841"/>
              <a:gd name="connsiteY12" fmla="*/ 180503 h 292392"/>
              <a:gd name="connsiteX13" fmla="*/ 111890 w 550841"/>
              <a:gd name="connsiteY13" fmla="*/ 180503 h 292392"/>
              <a:gd name="connsiteX14" fmla="*/ 111890 w 550841"/>
              <a:gd name="connsiteY14" fmla="*/ 197717 h 292392"/>
              <a:gd name="connsiteX15" fmla="*/ 98979 w 550841"/>
              <a:gd name="connsiteY15" fmla="*/ 197717 h 292392"/>
              <a:gd name="connsiteX16" fmla="*/ 86069 w 550841"/>
              <a:gd name="connsiteY16" fmla="*/ 210627 h 292392"/>
              <a:gd name="connsiteX17" fmla="*/ 98979 w 550841"/>
              <a:gd name="connsiteY17" fmla="*/ 223538 h 292392"/>
              <a:gd name="connsiteX18" fmla="*/ 111890 w 550841"/>
              <a:gd name="connsiteY18" fmla="*/ 223538 h 292392"/>
              <a:gd name="connsiteX19" fmla="*/ 111890 w 550841"/>
              <a:gd name="connsiteY19" fmla="*/ 245485 h 292392"/>
              <a:gd name="connsiteX20" fmla="*/ 158797 w 550841"/>
              <a:gd name="connsiteY20" fmla="*/ 292393 h 292392"/>
              <a:gd name="connsiteX21" fmla="*/ 440415 w 550841"/>
              <a:gd name="connsiteY21" fmla="*/ 292393 h 292392"/>
              <a:gd name="connsiteX22" fmla="*/ 490593 w 550841"/>
              <a:gd name="connsiteY22" fmla="*/ 242215 h 292392"/>
              <a:gd name="connsiteX23" fmla="*/ 490593 w 550841"/>
              <a:gd name="connsiteY23" fmla="*/ 150379 h 292392"/>
              <a:gd name="connsiteX24" fmla="*/ 490593 w 550841"/>
              <a:gd name="connsiteY24" fmla="*/ 149863 h 292392"/>
              <a:gd name="connsiteX25" fmla="*/ 550841 w 550841"/>
              <a:gd name="connsiteY25" fmla="*/ 75585 h 292392"/>
              <a:gd name="connsiteX26" fmla="*/ 339972 w 550841"/>
              <a:gd name="connsiteY26" fmla="*/ 266572 h 292392"/>
              <a:gd name="connsiteX27" fmla="*/ 159227 w 550841"/>
              <a:gd name="connsiteY27" fmla="*/ 266572 h 292392"/>
              <a:gd name="connsiteX28" fmla="*/ 137713 w 550841"/>
              <a:gd name="connsiteY28" fmla="*/ 245746 h 292392"/>
              <a:gd name="connsiteX29" fmla="*/ 137710 w 550841"/>
              <a:gd name="connsiteY29" fmla="*/ 245485 h 292392"/>
              <a:gd name="connsiteX30" fmla="*/ 137710 w 550841"/>
              <a:gd name="connsiteY30" fmla="*/ 223538 h 292392"/>
              <a:gd name="connsiteX31" fmla="*/ 253903 w 550841"/>
              <a:gd name="connsiteY31" fmla="*/ 223538 h 292392"/>
              <a:gd name="connsiteX32" fmla="*/ 266814 w 550841"/>
              <a:gd name="connsiteY32" fmla="*/ 210627 h 292392"/>
              <a:gd name="connsiteX33" fmla="*/ 253903 w 550841"/>
              <a:gd name="connsiteY33" fmla="*/ 197717 h 292392"/>
              <a:gd name="connsiteX34" fmla="*/ 137710 w 550841"/>
              <a:gd name="connsiteY34" fmla="*/ 197717 h 292392"/>
              <a:gd name="connsiteX35" fmla="*/ 137710 w 550841"/>
              <a:gd name="connsiteY35" fmla="*/ 180503 h 292392"/>
              <a:gd name="connsiteX36" fmla="*/ 176441 w 550841"/>
              <a:gd name="connsiteY36" fmla="*/ 180503 h 292392"/>
              <a:gd name="connsiteX37" fmla="*/ 189352 w 550841"/>
              <a:gd name="connsiteY37" fmla="*/ 167593 h 292392"/>
              <a:gd name="connsiteX38" fmla="*/ 176441 w 550841"/>
              <a:gd name="connsiteY38" fmla="*/ 154683 h 292392"/>
              <a:gd name="connsiteX39" fmla="*/ 137710 w 550841"/>
              <a:gd name="connsiteY39" fmla="*/ 154683 h 292392"/>
              <a:gd name="connsiteX40" fmla="*/ 137710 w 550841"/>
              <a:gd name="connsiteY40" fmla="*/ 137469 h 292392"/>
              <a:gd name="connsiteX41" fmla="*/ 210869 w 550841"/>
              <a:gd name="connsiteY41" fmla="*/ 137469 h 292392"/>
              <a:gd name="connsiteX42" fmla="*/ 223779 w 550841"/>
              <a:gd name="connsiteY42" fmla="*/ 124558 h 292392"/>
              <a:gd name="connsiteX43" fmla="*/ 210869 w 550841"/>
              <a:gd name="connsiteY43" fmla="*/ 111648 h 292392"/>
              <a:gd name="connsiteX44" fmla="*/ 137710 w 550841"/>
              <a:gd name="connsiteY44" fmla="*/ 111648 h 292392"/>
              <a:gd name="connsiteX45" fmla="*/ 158453 w 550841"/>
              <a:gd name="connsiteY45" fmla="*/ 94434 h 292392"/>
              <a:gd name="connsiteX46" fmla="*/ 366223 w 550841"/>
              <a:gd name="connsiteY46" fmla="*/ 94434 h 292392"/>
              <a:gd name="connsiteX47" fmla="*/ 387310 w 550841"/>
              <a:gd name="connsiteY47" fmla="*/ 115521 h 292392"/>
              <a:gd name="connsiteX48" fmla="*/ 387310 w 550841"/>
              <a:gd name="connsiteY48" fmla="*/ 245485 h 292392"/>
              <a:gd name="connsiteX49" fmla="*/ 366223 w 550841"/>
              <a:gd name="connsiteY49" fmla="*/ 266572 h 292392"/>
              <a:gd name="connsiteX50" fmla="*/ 440415 w 550841"/>
              <a:gd name="connsiteY50" fmla="*/ 266572 h 292392"/>
              <a:gd name="connsiteX51" fmla="*/ 408053 w 550841"/>
              <a:gd name="connsiteY51" fmla="*/ 266572 h 292392"/>
              <a:gd name="connsiteX52" fmla="*/ 413131 w 550841"/>
              <a:gd name="connsiteY52" fmla="*/ 245485 h 292392"/>
              <a:gd name="connsiteX53" fmla="*/ 413131 w 550841"/>
              <a:gd name="connsiteY53" fmla="*/ 119308 h 292392"/>
              <a:gd name="connsiteX54" fmla="*/ 464772 w 550841"/>
              <a:gd name="connsiteY54" fmla="*/ 150637 h 292392"/>
              <a:gd name="connsiteX55" fmla="*/ 464772 w 550841"/>
              <a:gd name="connsiteY55" fmla="*/ 242215 h 292392"/>
              <a:gd name="connsiteX56" fmla="*/ 440415 w 550841"/>
              <a:gd name="connsiteY56" fmla="*/ 266572 h 292392"/>
              <a:gd name="connsiteX57" fmla="*/ 474842 w 550841"/>
              <a:gd name="connsiteY57" fmla="*/ 125677 h 292392"/>
              <a:gd name="connsiteX58" fmla="*/ 425008 w 550841"/>
              <a:gd name="connsiteY58" fmla="*/ 75499 h 292392"/>
              <a:gd name="connsiteX59" fmla="*/ 475186 w 550841"/>
              <a:gd name="connsiteY59" fmla="*/ 25666 h 292392"/>
              <a:gd name="connsiteX60" fmla="*/ 525020 w 550841"/>
              <a:gd name="connsiteY60" fmla="*/ 75585 h 292392"/>
              <a:gd name="connsiteX61" fmla="*/ 475014 w 550841"/>
              <a:gd name="connsiteY61" fmla="*/ 125677 h 292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50841" h="292392">
                <a:moveTo>
                  <a:pt x="550841" y="75585"/>
                </a:moveTo>
                <a:cubicBezTo>
                  <a:pt x="550708" y="33708"/>
                  <a:pt x="516650" y="-133"/>
                  <a:pt x="474772" y="0"/>
                </a:cubicBezTo>
                <a:cubicBezTo>
                  <a:pt x="435782" y="125"/>
                  <a:pt x="403241" y="29799"/>
                  <a:pt x="399532" y="68614"/>
                </a:cubicBezTo>
                <a:lnTo>
                  <a:pt x="158539" y="68614"/>
                </a:lnTo>
                <a:cubicBezTo>
                  <a:pt x="134188" y="68706"/>
                  <a:pt x="113941" y="87384"/>
                  <a:pt x="111890" y="111648"/>
                </a:cubicBezTo>
                <a:lnTo>
                  <a:pt x="55945" y="111648"/>
                </a:lnTo>
                <a:cubicBezTo>
                  <a:pt x="48815" y="111648"/>
                  <a:pt x="43034" y="117429"/>
                  <a:pt x="43034" y="124558"/>
                </a:cubicBezTo>
                <a:cubicBezTo>
                  <a:pt x="43034" y="131688"/>
                  <a:pt x="48815" y="137469"/>
                  <a:pt x="55945" y="137469"/>
                </a:cubicBezTo>
                <a:lnTo>
                  <a:pt x="111890" y="137469"/>
                </a:lnTo>
                <a:lnTo>
                  <a:pt x="111890" y="154683"/>
                </a:lnTo>
                <a:lnTo>
                  <a:pt x="12910" y="154683"/>
                </a:lnTo>
                <a:cubicBezTo>
                  <a:pt x="5780" y="154683"/>
                  <a:pt x="0" y="160463"/>
                  <a:pt x="0" y="167593"/>
                </a:cubicBezTo>
                <a:cubicBezTo>
                  <a:pt x="0" y="174723"/>
                  <a:pt x="5780" y="180503"/>
                  <a:pt x="12910" y="180503"/>
                </a:cubicBezTo>
                <a:lnTo>
                  <a:pt x="111890" y="180503"/>
                </a:lnTo>
                <a:lnTo>
                  <a:pt x="111890" y="197717"/>
                </a:lnTo>
                <a:lnTo>
                  <a:pt x="98979" y="197717"/>
                </a:lnTo>
                <a:cubicBezTo>
                  <a:pt x="91849" y="197717"/>
                  <a:pt x="86069" y="203497"/>
                  <a:pt x="86069" y="210627"/>
                </a:cubicBezTo>
                <a:cubicBezTo>
                  <a:pt x="86069" y="217757"/>
                  <a:pt x="91849" y="223538"/>
                  <a:pt x="98979" y="223538"/>
                </a:cubicBezTo>
                <a:lnTo>
                  <a:pt x="111890" y="223538"/>
                </a:lnTo>
                <a:lnTo>
                  <a:pt x="111890" y="245485"/>
                </a:lnTo>
                <a:cubicBezTo>
                  <a:pt x="111937" y="271372"/>
                  <a:pt x="132910" y="292345"/>
                  <a:pt x="158797" y="292393"/>
                </a:cubicBezTo>
                <a:lnTo>
                  <a:pt x="440415" y="292393"/>
                </a:lnTo>
                <a:cubicBezTo>
                  <a:pt x="468107" y="292345"/>
                  <a:pt x="490545" y="269907"/>
                  <a:pt x="490593" y="242215"/>
                </a:cubicBezTo>
                <a:lnTo>
                  <a:pt x="490593" y="150379"/>
                </a:lnTo>
                <a:cubicBezTo>
                  <a:pt x="490593" y="150379"/>
                  <a:pt x="490593" y="150379"/>
                  <a:pt x="490593" y="149863"/>
                </a:cubicBezTo>
                <a:cubicBezTo>
                  <a:pt x="525690" y="142427"/>
                  <a:pt x="550807" y="111461"/>
                  <a:pt x="550841" y="75585"/>
                </a:cubicBezTo>
                <a:close/>
                <a:moveTo>
                  <a:pt x="339972" y="266572"/>
                </a:moveTo>
                <a:lnTo>
                  <a:pt x="159227" y="266572"/>
                </a:lnTo>
                <a:cubicBezTo>
                  <a:pt x="147536" y="266762"/>
                  <a:pt x="137903" y="257439"/>
                  <a:pt x="137713" y="245746"/>
                </a:cubicBezTo>
                <a:cubicBezTo>
                  <a:pt x="137711" y="245659"/>
                  <a:pt x="137710" y="245572"/>
                  <a:pt x="137710" y="245485"/>
                </a:cubicBezTo>
                <a:lnTo>
                  <a:pt x="137710" y="223538"/>
                </a:lnTo>
                <a:lnTo>
                  <a:pt x="253903" y="223538"/>
                </a:lnTo>
                <a:cubicBezTo>
                  <a:pt x="261033" y="223538"/>
                  <a:pt x="266814" y="217757"/>
                  <a:pt x="266814" y="210627"/>
                </a:cubicBezTo>
                <a:cubicBezTo>
                  <a:pt x="266814" y="203497"/>
                  <a:pt x="261033" y="197717"/>
                  <a:pt x="253903" y="197717"/>
                </a:cubicBezTo>
                <a:lnTo>
                  <a:pt x="137710" y="197717"/>
                </a:lnTo>
                <a:lnTo>
                  <a:pt x="137710" y="180503"/>
                </a:lnTo>
                <a:lnTo>
                  <a:pt x="176441" y="180503"/>
                </a:lnTo>
                <a:cubicBezTo>
                  <a:pt x="183571" y="180503"/>
                  <a:pt x="189352" y="174723"/>
                  <a:pt x="189352" y="167593"/>
                </a:cubicBezTo>
                <a:cubicBezTo>
                  <a:pt x="189352" y="160463"/>
                  <a:pt x="183571" y="154683"/>
                  <a:pt x="176441" y="154683"/>
                </a:cubicBezTo>
                <a:lnTo>
                  <a:pt x="137710" y="154683"/>
                </a:lnTo>
                <a:lnTo>
                  <a:pt x="137710" y="137469"/>
                </a:lnTo>
                <a:lnTo>
                  <a:pt x="210869" y="137469"/>
                </a:lnTo>
                <a:cubicBezTo>
                  <a:pt x="217999" y="137469"/>
                  <a:pt x="223779" y="131688"/>
                  <a:pt x="223779" y="124558"/>
                </a:cubicBezTo>
                <a:cubicBezTo>
                  <a:pt x="223779" y="117429"/>
                  <a:pt x="217999" y="111648"/>
                  <a:pt x="210869" y="111648"/>
                </a:cubicBezTo>
                <a:lnTo>
                  <a:pt x="137710" y="111648"/>
                </a:lnTo>
                <a:cubicBezTo>
                  <a:pt x="139576" y="101663"/>
                  <a:pt x="148295" y="94427"/>
                  <a:pt x="158453" y="94434"/>
                </a:cubicBezTo>
                <a:lnTo>
                  <a:pt x="366223" y="94434"/>
                </a:lnTo>
                <a:cubicBezTo>
                  <a:pt x="377849" y="94482"/>
                  <a:pt x="387263" y="103895"/>
                  <a:pt x="387310" y="115521"/>
                </a:cubicBezTo>
                <a:lnTo>
                  <a:pt x="387310" y="245485"/>
                </a:lnTo>
                <a:cubicBezTo>
                  <a:pt x="387263" y="257111"/>
                  <a:pt x="377849" y="266525"/>
                  <a:pt x="366223" y="266572"/>
                </a:cubicBezTo>
                <a:close/>
                <a:moveTo>
                  <a:pt x="440415" y="266572"/>
                </a:moveTo>
                <a:lnTo>
                  <a:pt x="408053" y="266572"/>
                </a:lnTo>
                <a:cubicBezTo>
                  <a:pt x="411382" y="260041"/>
                  <a:pt x="413121" y="252816"/>
                  <a:pt x="413131" y="245485"/>
                </a:cubicBezTo>
                <a:lnTo>
                  <a:pt x="413131" y="119308"/>
                </a:lnTo>
                <a:cubicBezTo>
                  <a:pt x="425263" y="136452"/>
                  <a:pt x="443962" y="147797"/>
                  <a:pt x="464772" y="150637"/>
                </a:cubicBezTo>
                <a:lnTo>
                  <a:pt x="464772" y="242215"/>
                </a:lnTo>
                <a:cubicBezTo>
                  <a:pt x="464772" y="255667"/>
                  <a:pt x="453867" y="266572"/>
                  <a:pt x="440415" y="266572"/>
                </a:cubicBezTo>
                <a:close/>
                <a:moveTo>
                  <a:pt x="474842" y="125677"/>
                </a:moveTo>
                <a:cubicBezTo>
                  <a:pt x="447224" y="125582"/>
                  <a:pt x="424914" y="103117"/>
                  <a:pt x="425008" y="75499"/>
                </a:cubicBezTo>
                <a:cubicBezTo>
                  <a:pt x="425104" y="47882"/>
                  <a:pt x="447570" y="25571"/>
                  <a:pt x="475186" y="25666"/>
                </a:cubicBezTo>
                <a:cubicBezTo>
                  <a:pt x="502703" y="25761"/>
                  <a:pt x="524973" y="48069"/>
                  <a:pt x="525020" y="75585"/>
                </a:cubicBezTo>
                <a:cubicBezTo>
                  <a:pt x="525020" y="103217"/>
                  <a:pt x="502646" y="125630"/>
                  <a:pt x="475014" y="125677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00FC73D8-0D46-263B-1C55-2CA5A8C235FE}"/>
              </a:ext>
            </a:extLst>
          </p:cNvPr>
          <p:cNvSpPr/>
          <p:nvPr/>
        </p:nvSpPr>
        <p:spPr>
          <a:xfrm>
            <a:off x="4437040" y="792333"/>
            <a:ext cx="63910" cy="63911"/>
          </a:xfrm>
          <a:custGeom>
            <a:avLst/>
            <a:gdLst>
              <a:gd name="connsiteX0" fmla="*/ 50374 w 63910"/>
              <a:gd name="connsiteY0" fmla="*/ 16894 h 63911"/>
              <a:gd name="connsiteX1" fmla="*/ 47017 w 63910"/>
              <a:gd name="connsiteY1" fmla="*/ 16894 h 63911"/>
              <a:gd name="connsiteX2" fmla="*/ 47017 w 63910"/>
              <a:gd name="connsiteY2" fmla="*/ 13537 h 63911"/>
              <a:gd name="connsiteX3" fmla="*/ 30342 w 63910"/>
              <a:gd name="connsiteY3" fmla="*/ 87 h 63911"/>
              <a:gd name="connsiteX4" fmla="*/ 16893 w 63910"/>
              <a:gd name="connsiteY4" fmla="*/ 13537 h 63911"/>
              <a:gd name="connsiteX5" fmla="*/ 16893 w 63910"/>
              <a:gd name="connsiteY5" fmla="*/ 16894 h 63911"/>
              <a:gd name="connsiteX6" fmla="*/ 13537 w 63910"/>
              <a:gd name="connsiteY6" fmla="*/ 16894 h 63911"/>
              <a:gd name="connsiteX7" fmla="*/ 87 w 63910"/>
              <a:gd name="connsiteY7" fmla="*/ 33568 h 63911"/>
              <a:gd name="connsiteX8" fmla="*/ 13537 w 63910"/>
              <a:gd name="connsiteY8" fmla="*/ 47018 h 63911"/>
              <a:gd name="connsiteX9" fmla="*/ 16893 w 63910"/>
              <a:gd name="connsiteY9" fmla="*/ 47018 h 63911"/>
              <a:gd name="connsiteX10" fmla="*/ 16893 w 63910"/>
              <a:gd name="connsiteY10" fmla="*/ 50375 h 63911"/>
              <a:gd name="connsiteX11" fmla="*/ 33568 w 63910"/>
              <a:gd name="connsiteY11" fmla="*/ 63825 h 63911"/>
              <a:gd name="connsiteX12" fmla="*/ 47017 w 63910"/>
              <a:gd name="connsiteY12" fmla="*/ 50375 h 63911"/>
              <a:gd name="connsiteX13" fmla="*/ 47017 w 63910"/>
              <a:gd name="connsiteY13" fmla="*/ 47018 h 63911"/>
              <a:gd name="connsiteX14" fmla="*/ 50374 w 63910"/>
              <a:gd name="connsiteY14" fmla="*/ 47018 h 63911"/>
              <a:gd name="connsiteX15" fmla="*/ 63823 w 63910"/>
              <a:gd name="connsiteY15" fmla="*/ 30344 h 63911"/>
              <a:gd name="connsiteX16" fmla="*/ 50374 w 63910"/>
              <a:gd name="connsiteY16" fmla="*/ 16894 h 63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910" h="63911">
                <a:moveTo>
                  <a:pt x="50374" y="16894"/>
                </a:moveTo>
                <a:lnTo>
                  <a:pt x="47017" y="16894"/>
                </a:lnTo>
                <a:lnTo>
                  <a:pt x="47017" y="13537"/>
                </a:lnTo>
                <a:cubicBezTo>
                  <a:pt x="46126" y="5219"/>
                  <a:pt x="38661" y="-803"/>
                  <a:pt x="30342" y="87"/>
                </a:cubicBezTo>
                <a:cubicBezTo>
                  <a:pt x="23253" y="846"/>
                  <a:pt x="17652" y="6448"/>
                  <a:pt x="16893" y="13537"/>
                </a:cubicBezTo>
                <a:lnTo>
                  <a:pt x="16893" y="16894"/>
                </a:lnTo>
                <a:lnTo>
                  <a:pt x="13537" y="16894"/>
                </a:lnTo>
                <a:cubicBezTo>
                  <a:pt x="5218" y="17785"/>
                  <a:pt x="-803" y="25250"/>
                  <a:pt x="87" y="33568"/>
                </a:cubicBezTo>
                <a:cubicBezTo>
                  <a:pt x="846" y="40658"/>
                  <a:pt x="6447" y="46259"/>
                  <a:pt x="13537" y="47018"/>
                </a:cubicBezTo>
                <a:lnTo>
                  <a:pt x="16893" y="47018"/>
                </a:lnTo>
                <a:lnTo>
                  <a:pt x="16893" y="50375"/>
                </a:lnTo>
                <a:cubicBezTo>
                  <a:pt x="17784" y="58693"/>
                  <a:pt x="25250" y="64715"/>
                  <a:pt x="33568" y="63825"/>
                </a:cubicBezTo>
                <a:cubicBezTo>
                  <a:pt x="40658" y="63066"/>
                  <a:pt x="46258" y="57464"/>
                  <a:pt x="47017" y="50375"/>
                </a:cubicBezTo>
                <a:lnTo>
                  <a:pt x="47017" y="47018"/>
                </a:lnTo>
                <a:lnTo>
                  <a:pt x="50374" y="47018"/>
                </a:lnTo>
                <a:cubicBezTo>
                  <a:pt x="58693" y="46127"/>
                  <a:pt x="64714" y="38662"/>
                  <a:pt x="63823" y="30344"/>
                </a:cubicBezTo>
                <a:cubicBezTo>
                  <a:pt x="63065" y="23254"/>
                  <a:pt x="57463" y="17653"/>
                  <a:pt x="50374" y="16894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" name="Graphic 79">
            <a:extLst>
              <a:ext uri="{FF2B5EF4-FFF2-40B4-BE49-F238E27FC236}">
                <a16:creationId xmlns:a16="http://schemas.microsoft.com/office/drawing/2014/main" id="{10689E85-F349-416E-878F-575839CF21B9}"/>
              </a:ext>
            </a:extLst>
          </p:cNvPr>
          <p:cNvSpPr/>
          <p:nvPr/>
        </p:nvSpPr>
        <p:spPr>
          <a:xfrm>
            <a:off x="2887479" y="621476"/>
            <a:ext cx="490715" cy="549240"/>
          </a:xfrm>
          <a:custGeom>
            <a:avLst/>
            <a:gdLst>
              <a:gd name="connsiteX0" fmla="*/ 440242 w 490715"/>
              <a:gd name="connsiteY0" fmla="*/ 75862 h 549240"/>
              <a:gd name="connsiteX1" fmla="*/ 430345 w 490715"/>
              <a:gd name="connsiteY1" fmla="*/ 75862 h 549240"/>
              <a:gd name="connsiteX2" fmla="*/ 441017 w 490715"/>
              <a:gd name="connsiteY2" fmla="*/ 39455 h 549240"/>
              <a:gd name="connsiteX3" fmla="*/ 418123 w 490715"/>
              <a:gd name="connsiteY3" fmla="*/ 4080 h 549240"/>
              <a:gd name="connsiteX4" fmla="*/ 250288 w 490715"/>
              <a:gd name="connsiteY4" fmla="*/ 72936 h 549240"/>
              <a:gd name="connsiteX5" fmla="*/ 82454 w 490715"/>
              <a:gd name="connsiteY5" fmla="*/ 4080 h 549240"/>
              <a:gd name="connsiteX6" fmla="*/ 59474 w 490715"/>
              <a:gd name="connsiteY6" fmla="*/ 39541 h 549240"/>
              <a:gd name="connsiteX7" fmla="*/ 70146 w 490715"/>
              <a:gd name="connsiteY7" fmla="*/ 75862 h 549240"/>
              <a:gd name="connsiteX8" fmla="*/ 60248 w 490715"/>
              <a:gd name="connsiteY8" fmla="*/ 75862 h 549240"/>
              <a:gd name="connsiteX9" fmla="*/ 0 w 490715"/>
              <a:gd name="connsiteY9" fmla="*/ 136110 h 549240"/>
              <a:gd name="connsiteX10" fmla="*/ 0 w 490715"/>
              <a:gd name="connsiteY10" fmla="*/ 219253 h 549240"/>
              <a:gd name="connsiteX11" fmla="*/ 25821 w 490715"/>
              <a:gd name="connsiteY11" fmla="*/ 264095 h 549240"/>
              <a:gd name="connsiteX12" fmla="*/ 25821 w 490715"/>
              <a:gd name="connsiteY12" fmla="*/ 495534 h 549240"/>
              <a:gd name="connsiteX13" fmla="*/ 86069 w 490715"/>
              <a:gd name="connsiteY13" fmla="*/ 549241 h 549240"/>
              <a:gd name="connsiteX14" fmla="*/ 414250 w 490715"/>
              <a:gd name="connsiteY14" fmla="*/ 549241 h 549240"/>
              <a:gd name="connsiteX15" fmla="*/ 464772 w 490715"/>
              <a:gd name="connsiteY15" fmla="*/ 495534 h 549240"/>
              <a:gd name="connsiteX16" fmla="*/ 464772 w 490715"/>
              <a:gd name="connsiteY16" fmla="*/ 269517 h 549240"/>
              <a:gd name="connsiteX17" fmla="*/ 464772 w 490715"/>
              <a:gd name="connsiteY17" fmla="*/ 268054 h 549240"/>
              <a:gd name="connsiteX18" fmla="*/ 490593 w 490715"/>
              <a:gd name="connsiteY18" fmla="*/ 219081 h 549240"/>
              <a:gd name="connsiteX19" fmla="*/ 490593 w 490715"/>
              <a:gd name="connsiteY19" fmla="*/ 136110 h 549240"/>
              <a:gd name="connsiteX20" fmla="*/ 440242 w 490715"/>
              <a:gd name="connsiteY20" fmla="*/ 75862 h 549240"/>
              <a:gd name="connsiteX21" fmla="*/ 396175 w 490715"/>
              <a:gd name="connsiteY21" fmla="*/ 26028 h 549240"/>
              <a:gd name="connsiteX22" fmla="*/ 408311 w 490715"/>
              <a:gd name="connsiteY22" fmla="*/ 28008 h 549240"/>
              <a:gd name="connsiteX23" fmla="*/ 415196 w 490715"/>
              <a:gd name="connsiteY23" fmla="*/ 39541 h 549240"/>
              <a:gd name="connsiteX24" fmla="*/ 358563 w 490715"/>
              <a:gd name="connsiteY24" fmla="*/ 75948 h 549240"/>
              <a:gd name="connsiteX25" fmla="*/ 286696 w 490715"/>
              <a:gd name="connsiteY25" fmla="*/ 75948 h 549240"/>
              <a:gd name="connsiteX26" fmla="*/ 396175 w 490715"/>
              <a:gd name="connsiteY26" fmla="*/ 26028 h 549240"/>
              <a:gd name="connsiteX27" fmla="*/ 206565 w 490715"/>
              <a:gd name="connsiteY27" fmla="*/ 248000 h 549240"/>
              <a:gd name="connsiteX28" fmla="*/ 206565 w 490715"/>
              <a:gd name="connsiteY28" fmla="*/ 104006 h 549240"/>
              <a:gd name="connsiteX29" fmla="*/ 284027 w 490715"/>
              <a:gd name="connsiteY29" fmla="*/ 104006 h 549240"/>
              <a:gd name="connsiteX30" fmla="*/ 284027 w 490715"/>
              <a:gd name="connsiteY30" fmla="*/ 248000 h 549240"/>
              <a:gd name="connsiteX31" fmla="*/ 258207 w 490715"/>
              <a:gd name="connsiteY31" fmla="*/ 273820 h 549240"/>
              <a:gd name="connsiteX32" fmla="*/ 258207 w 490715"/>
              <a:gd name="connsiteY32" fmla="*/ 523420 h 549240"/>
              <a:gd name="connsiteX33" fmla="*/ 232386 w 490715"/>
              <a:gd name="connsiteY33" fmla="*/ 523420 h 549240"/>
              <a:gd name="connsiteX34" fmla="*/ 232386 w 490715"/>
              <a:gd name="connsiteY34" fmla="*/ 273820 h 549240"/>
              <a:gd name="connsiteX35" fmla="*/ 85294 w 490715"/>
              <a:gd name="connsiteY35" fmla="*/ 39455 h 549240"/>
              <a:gd name="connsiteX36" fmla="*/ 92180 w 490715"/>
              <a:gd name="connsiteY36" fmla="*/ 27922 h 549240"/>
              <a:gd name="connsiteX37" fmla="*/ 104316 w 490715"/>
              <a:gd name="connsiteY37" fmla="*/ 25942 h 549240"/>
              <a:gd name="connsiteX38" fmla="*/ 213795 w 490715"/>
              <a:gd name="connsiteY38" fmla="*/ 75776 h 549240"/>
              <a:gd name="connsiteX39" fmla="*/ 142014 w 490715"/>
              <a:gd name="connsiteY39" fmla="*/ 75776 h 549240"/>
              <a:gd name="connsiteX40" fmla="*/ 85294 w 490715"/>
              <a:gd name="connsiteY40" fmla="*/ 39455 h 549240"/>
              <a:gd name="connsiteX41" fmla="*/ 25821 w 490715"/>
              <a:gd name="connsiteY41" fmla="*/ 136110 h 549240"/>
              <a:gd name="connsiteX42" fmla="*/ 60248 w 490715"/>
              <a:gd name="connsiteY42" fmla="*/ 101683 h 549240"/>
              <a:gd name="connsiteX43" fmla="*/ 142014 w 490715"/>
              <a:gd name="connsiteY43" fmla="*/ 101683 h 549240"/>
              <a:gd name="connsiteX44" fmla="*/ 180314 w 490715"/>
              <a:gd name="connsiteY44" fmla="*/ 103662 h 549240"/>
              <a:gd name="connsiteX45" fmla="*/ 180314 w 490715"/>
              <a:gd name="connsiteY45" fmla="*/ 248000 h 549240"/>
              <a:gd name="connsiteX46" fmla="*/ 59818 w 490715"/>
              <a:gd name="connsiteY46" fmla="*/ 248000 h 549240"/>
              <a:gd name="connsiteX47" fmla="*/ 25390 w 490715"/>
              <a:gd name="connsiteY47" fmla="*/ 219081 h 549240"/>
              <a:gd name="connsiteX48" fmla="*/ 51641 w 490715"/>
              <a:gd name="connsiteY48" fmla="*/ 495792 h 549240"/>
              <a:gd name="connsiteX49" fmla="*/ 51641 w 490715"/>
              <a:gd name="connsiteY49" fmla="*/ 273218 h 549240"/>
              <a:gd name="connsiteX50" fmla="*/ 60248 w 490715"/>
              <a:gd name="connsiteY50" fmla="*/ 273820 h 549240"/>
              <a:gd name="connsiteX51" fmla="*/ 206565 w 490715"/>
              <a:gd name="connsiteY51" fmla="*/ 273820 h 549240"/>
              <a:gd name="connsiteX52" fmla="*/ 206565 w 490715"/>
              <a:gd name="connsiteY52" fmla="*/ 523420 h 549240"/>
              <a:gd name="connsiteX53" fmla="*/ 86069 w 490715"/>
              <a:gd name="connsiteY53" fmla="*/ 523420 h 549240"/>
              <a:gd name="connsiteX54" fmla="*/ 51641 w 490715"/>
              <a:gd name="connsiteY54" fmla="*/ 495534 h 549240"/>
              <a:gd name="connsiteX55" fmla="*/ 414250 w 490715"/>
              <a:gd name="connsiteY55" fmla="*/ 523420 h 549240"/>
              <a:gd name="connsiteX56" fmla="*/ 284027 w 490715"/>
              <a:gd name="connsiteY56" fmla="*/ 523420 h 549240"/>
              <a:gd name="connsiteX57" fmla="*/ 284027 w 490715"/>
              <a:gd name="connsiteY57" fmla="*/ 273820 h 549240"/>
              <a:gd name="connsiteX58" fmla="*/ 438951 w 490715"/>
              <a:gd name="connsiteY58" fmla="*/ 273820 h 549240"/>
              <a:gd name="connsiteX59" fmla="*/ 438951 w 490715"/>
              <a:gd name="connsiteY59" fmla="*/ 495534 h 549240"/>
              <a:gd name="connsiteX60" fmla="*/ 414250 w 490715"/>
              <a:gd name="connsiteY60" fmla="*/ 523420 h 549240"/>
              <a:gd name="connsiteX61" fmla="*/ 464772 w 490715"/>
              <a:gd name="connsiteY61" fmla="*/ 219081 h 549240"/>
              <a:gd name="connsiteX62" fmla="*/ 440242 w 490715"/>
              <a:gd name="connsiteY62" fmla="*/ 248000 h 549240"/>
              <a:gd name="connsiteX63" fmla="*/ 309848 w 490715"/>
              <a:gd name="connsiteY63" fmla="*/ 248000 h 549240"/>
              <a:gd name="connsiteX64" fmla="*/ 309848 w 490715"/>
              <a:gd name="connsiteY64" fmla="*/ 103834 h 549240"/>
              <a:gd name="connsiteX65" fmla="*/ 358047 w 490715"/>
              <a:gd name="connsiteY65" fmla="*/ 101683 h 549240"/>
              <a:gd name="connsiteX66" fmla="*/ 440242 w 490715"/>
              <a:gd name="connsiteY66" fmla="*/ 101683 h 549240"/>
              <a:gd name="connsiteX67" fmla="*/ 464772 w 490715"/>
              <a:gd name="connsiteY67" fmla="*/ 136110 h 54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90715" h="549240">
                <a:moveTo>
                  <a:pt x="440242" y="75862"/>
                </a:moveTo>
                <a:lnTo>
                  <a:pt x="430345" y="75862"/>
                </a:lnTo>
                <a:cubicBezTo>
                  <a:pt x="438008" y="65327"/>
                  <a:pt x="441780" y="52460"/>
                  <a:pt x="441017" y="39455"/>
                </a:cubicBezTo>
                <a:cubicBezTo>
                  <a:pt x="441839" y="23953"/>
                  <a:pt x="432601" y="9680"/>
                  <a:pt x="418123" y="4080"/>
                </a:cubicBezTo>
                <a:cubicBezTo>
                  <a:pt x="380683" y="-11154"/>
                  <a:pt x="307352" y="19573"/>
                  <a:pt x="250288" y="72936"/>
                </a:cubicBezTo>
                <a:cubicBezTo>
                  <a:pt x="193225" y="19229"/>
                  <a:pt x="119894" y="-11584"/>
                  <a:pt x="82454" y="4080"/>
                </a:cubicBezTo>
                <a:cubicBezTo>
                  <a:pt x="67910" y="9661"/>
                  <a:pt x="58627" y="23986"/>
                  <a:pt x="59474" y="39541"/>
                </a:cubicBezTo>
                <a:cubicBezTo>
                  <a:pt x="58731" y="52517"/>
                  <a:pt x="62502" y="65350"/>
                  <a:pt x="70146" y="75862"/>
                </a:cubicBezTo>
                <a:lnTo>
                  <a:pt x="60248" y="75862"/>
                </a:lnTo>
                <a:cubicBezTo>
                  <a:pt x="27482" y="77058"/>
                  <a:pt x="1196" y="103344"/>
                  <a:pt x="0" y="136110"/>
                </a:cubicBezTo>
                <a:lnTo>
                  <a:pt x="0" y="219253"/>
                </a:lnTo>
                <a:cubicBezTo>
                  <a:pt x="316" y="237647"/>
                  <a:pt x="10070" y="254587"/>
                  <a:pt x="25821" y="264095"/>
                </a:cubicBezTo>
                <a:lnTo>
                  <a:pt x="25821" y="495534"/>
                </a:lnTo>
                <a:cubicBezTo>
                  <a:pt x="25821" y="529101"/>
                  <a:pt x="56547" y="549241"/>
                  <a:pt x="86069" y="549241"/>
                </a:cubicBezTo>
                <a:lnTo>
                  <a:pt x="414250" y="549241"/>
                </a:lnTo>
                <a:cubicBezTo>
                  <a:pt x="444976" y="549241"/>
                  <a:pt x="464772" y="528154"/>
                  <a:pt x="464772" y="495534"/>
                </a:cubicBezTo>
                <a:lnTo>
                  <a:pt x="464772" y="269517"/>
                </a:lnTo>
                <a:cubicBezTo>
                  <a:pt x="464801" y="269030"/>
                  <a:pt x="464801" y="268541"/>
                  <a:pt x="464772" y="268054"/>
                </a:cubicBezTo>
                <a:cubicBezTo>
                  <a:pt x="481956" y="257934"/>
                  <a:pt x="491950" y="238976"/>
                  <a:pt x="490593" y="219081"/>
                </a:cubicBezTo>
                <a:lnTo>
                  <a:pt x="490593" y="136110"/>
                </a:lnTo>
                <a:cubicBezTo>
                  <a:pt x="490593" y="101080"/>
                  <a:pt x="469076" y="75862"/>
                  <a:pt x="440242" y="75862"/>
                </a:cubicBezTo>
                <a:close/>
                <a:moveTo>
                  <a:pt x="396175" y="26028"/>
                </a:moveTo>
                <a:cubicBezTo>
                  <a:pt x="400309" y="25911"/>
                  <a:pt x="404428" y="26582"/>
                  <a:pt x="408311" y="28008"/>
                </a:cubicBezTo>
                <a:cubicBezTo>
                  <a:pt x="413086" y="29689"/>
                  <a:pt x="415982" y="34539"/>
                  <a:pt x="415196" y="39541"/>
                </a:cubicBezTo>
                <a:cubicBezTo>
                  <a:pt x="415196" y="62779"/>
                  <a:pt x="400737" y="72161"/>
                  <a:pt x="358563" y="75948"/>
                </a:cubicBezTo>
                <a:lnTo>
                  <a:pt x="286696" y="75948"/>
                </a:lnTo>
                <a:cubicBezTo>
                  <a:pt x="328525" y="42553"/>
                  <a:pt x="371818" y="26028"/>
                  <a:pt x="396175" y="26028"/>
                </a:cubicBezTo>
                <a:close/>
                <a:moveTo>
                  <a:pt x="206565" y="248000"/>
                </a:moveTo>
                <a:lnTo>
                  <a:pt x="206565" y="104006"/>
                </a:lnTo>
                <a:lnTo>
                  <a:pt x="284027" y="104006"/>
                </a:lnTo>
                <a:lnTo>
                  <a:pt x="284027" y="248000"/>
                </a:lnTo>
                <a:close/>
                <a:moveTo>
                  <a:pt x="258207" y="273820"/>
                </a:moveTo>
                <a:lnTo>
                  <a:pt x="258207" y="523420"/>
                </a:lnTo>
                <a:lnTo>
                  <a:pt x="232386" y="523420"/>
                </a:lnTo>
                <a:lnTo>
                  <a:pt x="232386" y="273820"/>
                </a:lnTo>
                <a:close/>
                <a:moveTo>
                  <a:pt x="85294" y="39455"/>
                </a:moveTo>
                <a:cubicBezTo>
                  <a:pt x="84508" y="34453"/>
                  <a:pt x="87405" y="29603"/>
                  <a:pt x="92180" y="27922"/>
                </a:cubicBezTo>
                <a:cubicBezTo>
                  <a:pt x="96062" y="26496"/>
                  <a:pt x="100182" y="25824"/>
                  <a:pt x="104316" y="25942"/>
                </a:cubicBezTo>
                <a:cubicBezTo>
                  <a:pt x="128673" y="25942"/>
                  <a:pt x="171966" y="42467"/>
                  <a:pt x="213795" y="75776"/>
                </a:cubicBezTo>
                <a:lnTo>
                  <a:pt x="142014" y="75776"/>
                </a:lnTo>
                <a:cubicBezTo>
                  <a:pt x="99754" y="72075"/>
                  <a:pt x="85294" y="62779"/>
                  <a:pt x="85294" y="39455"/>
                </a:cubicBezTo>
                <a:close/>
                <a:moveTo>
                  <a:pt x="25821" y="136110"/>
                </a:moveTo>
                <a:cubicBezTo>
                  <a:pt x="26921" y="117572"/>
                  <a:pt x="41710" y="102783"/>
                  <a:pt x="60248" y="101683"/>
                </a:cubicBezTo>
                <a:lnTo>
                  <a:pt x="142014" y="101683"/>
                </a:lnTo>
                <a:cubicBezTo>
                  <a:pt x="153547" y="102629"/>
                  <a:pt x="166285" y="103318"/>
                  <a:pt x="180314" y="103662"/>
                </a:cubicBezTo>
                <a:lnTo>
                  <a:pt x="180314" y="248000"/>
                </a:lnTo>
                <a:lnTo>
                  <a:pt x="59818" y="248000"/>
                </a:lnTo>
                <a:cubicBezTo>
                  <a:pt x="43293" y="248000"/>
                  <a:pt x="25390" y="236897"/>
                  <a:pt x="25390" y="219081"/>
                </a:cubicBezTo>
                <a:close/>
                <a:moveTo>
                  <a:pt x="51641" y="495792"/>
                </a:moveTo>
                <a:lnTo>
                  <a:pt x="51641" y="273218"/>
                </a:lnTo>
                <a:cubicBezTo>
                  <a:pt x="54494" y="273606"/>
                  <a:pt x="57369" y="273807"/>
                  <a:pt x="60248" y="273820"/>
                </a:cubicBezTo>
                <a:lnTo>
                  <a:pt x="206565" y="273820"/>
                </a:lnTo>
                <a:lnTo>
                  <a:pt x="206565" y="523420"/>
                </a:lnTo>
                <a:lnTo>
                  <a:pt x="86069" y="523420"/>
                </a:lnTo>
                <a:cubicBezTo>
                  <a:pt x="69199" y="523420"/>
                  <a:pt x="51641" y="513006"/>
                  <a:pt x="51641" y="495534"/>
                </a:cubicBezTo>
                <a:close/>
                <a:moveTo>
                  <a:pt x="414250" y="523420"/>
                </a:moveTo>
                <a:lnTo>
                  <a:pt x="284027" y="523420"/>
                </a:lnTo>
                <a:lnTo>
                  <a:pt x="284027" y="273820"/>
                </a:lnTo>
                <a:lnTo>
                  <a:pt x="438951" y="273820"/>
                </a:lnTo>
                <a:lnTo>
                  <a:pt x="438951" y="495534"/>
                </a:lnTo>
                <a:cubicBezTo>
                  <a:pt x="438951" y="508272"/>
                  <a:pt x="434648" y="523420"/>
                  <a:pt x="414250" y="523420"/>
                </a:cubicBezTo>
                <a:close/>
                <a:moveTo>
                  <a:pt x="464772" y="219081"/>
                </a:moveTo>
                <a:cubicBezTo>
                  <a:pt x="464772" y="229839"/>
                  <a:pt x="461588" y="248000"/>
                  <a:pt x="440242" y="248000"/>
                </a:cubicBezTo>
                <a:lnTo>
                  <a:pt x="309848" y="248000"/>
                </a:lnTo>
                <a:lnTo>
                  <a:pt x="309848" y="103834"/>
                </a:lnTo>
                <a:cubicBezTo>
                  <a:pt x="327836" y="103834"/>
                  <a:pt x="344276" y="102888"/>
                  <a:pt x="358047" y="101683"/>
                </a:cubicBezTo>
                <a:lnTo>
                  <a:pt x="440242" y="101683"/>
                </a:lnTo>
                <a:cubicBezTo>
                  <a:pt x="457456" y="101683"/>
                  <a:pt x="464772" y="119413"/>
                  <a:pt x="464772" y="13611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" name="Graphic 81">
            <a:extLst>
              <a:ext uri="{FF2B5EF4-FFF2-40B4-BE49-F238E27FC236}">
                <a16:creationId xmlns:a16="http://schemas.microsoft.com/office/drawing/2014/main" id="{261EC8F7-6C3A-4CBB-AEE3-9920CBC17AF7}"/>
              </a:ext>
            </a:extLst>
          </p:cNvPr>
          <p:cNvSpPr/>
          <p:nvPr/>
        </p:nvSpPr>
        <p:spPr>
          <a:xfrm>
            <a:off x="1758753" y="619970"/>
            <a:ext cx="551106" cy="550945"/>
          </a:xfrm>
          <a:custGeom>
            <a:avLst/>
            <a:gdLst>
              <a:gd name="connsiteX0" fmla="*/ 547253 w 551106"/>
              <a:gd name="connsiteY0" fmla="*/ 425430 h 550945"/>
              <a:gd name="connsiteX1" fmla="*/ 443368 w 551106"/>
              <a:gd name="connsiteY1" fmla="*/ 321545 h 550945"/>
              <a:gd name="connsiteX2" fmla="*/ 456364 w 551106"/>
              <a:gd name="connsiteY2" fmla="*/ 254325 h 550945"/>
              <a:gd name="connsiteX3" fmla="*/ 456364 w 551106"/>
              <a:gd name="connsiteY3" fmla="*/ 176347 h 550945"/>
              <a:gd name="connsiteX4" fmla="*/ 455159 w 551106"/>
              <a:gd name="connsiteY4" fmla="*/ 170924 h 550945"/>
              <a:gd name="connsiteX5" fmla="*/ 266871 w 551106"/>
              <a:gd name="connsiteY5" fmla="*/ 219 h 550945"/>
              <a:gd name="connsiteX6" fmla="*/ 96166 w 551106"/>
              <a:gd name="connsiteY6" fmla="*/ 170924 h 550945"/>
              <a:gd name="connsiteX7" fmla="*/ 94961 w 551106"/>
              <a:gd name="connsiteY7" fmla="*/ 176347 h 550945"/>
              <a:gd name="connsiteX8" fmla="*/ 94961 w 551106"/>
              <a:gd name="connsiteY8" fmla="*/ 250968 h 550945"/>
              <a:gd name="connsiteX9" fmla="*/ 108732 w 551106"/>
              <a:gd name="connsiteY9" fmla="*/ 320770 h 550945"/>
              <a:gd name="connsiteX10" fmla="*/ 3986 w 551106"/>
              <a:gd name="connsiteY10" fmla="*/ 425430 h 550945"/>
              <a:gd name="connsiteX11" fmla="*/ 3581 w 551106"/>
              <a:gd name="connsiteY11" fmla="*/ 443683 h 550945"/>
              <a:gd name="connsiteX12" fmla="*/ 10613 w 551106"/>
              <a:gd name="connsiteY12" fmla="*/ 447464 h 550945"/>
              <a:gd name="connsiteX13" fmla="*/ 88075 w 551106"/>
              <a:gd name="connsiteY13" fmla="*/ 462956 h 550945"/>
              <a:gd name="connsiteX14" fmla="*/ 103568 w 551106"/>
              <a:gd name="connsiteY14" fmla="*/ 540418 h 550945"/>
              <a:gd name="connsiteX15" fmla="*/ 118748 w 551106"/>
              <a:gd name="connsiteY15" fmla="*/ 550563 h 550945"/>
              <a:gd name="connsiteX16" fmla="*/ 125343 w 551106"/>
              <a:gd name="connsiteY16" fmla="*/ 547045 h 550945"/>
              <a:gd name="connsiteX17" fmla="*/ 241192 w 551106"/>
              <a:gd name="connsiteY17" fmla="*/ 431283 h 550945"/>
              <a:gd name="connsiteX18" fmla="*/ 248680 w 551106"/>
              <a:gd name="connsiteY18" fmla="*/ 432746 h 550945"/>
              <a:gd name="connsiteX19" fmla="*/ 310047 w 551106"/>
              <a:gd name="connsiteY19" fmla="*/ 431197 h 550945"/>
              <a:gd name="connsiteX20" fmla="*/ 425724 w 551106"/>
              <a:gd name="connsiteY20" fmla="*/ 546959 h 550945"/>
              <a:gd name="connsiteX21" fmla="*/ 443977 w 551106"/>
              <a:gd name="connsiteY21" fmla="*/ 547365 h 550945"/>
              <a:gd name="connsiteX22" fmla="*/ 447757 w 551106"/>
              <a:gd name="connsiteY22" fmla="*/ 540332 h 550945"/>
              <a:gd name="connsiteX23" fmla="*/ 463250 w 551106"/>
              <a:gd name="connsiteY23" fmla="*/ 462870 h 550945"/>
              <a:gd name="connsiteX24" fmla="*/ 540712 w 551106"/>
              <a:gd name="connsiteY24" fmla="*/ 447378 h 550945"/>
              <a:gd name="connsiteX25" fmla="*/ 550857 w 551106"/>
              <a:gd name="connsiteY25" fmla="*/ 432198 h 550945"/>
              <a:gd name="connsiteX26" fmla="*/ 547339 w 551106"/>
              <a:gd name="connsiteY26" fmla="*/ 425602 h 550945"/>
              <a:gd name="connsiteX27" fmla="*/ 275620 w 551106"/>
              <a:gd name="connsiteY27" fmla="*/ 25726 h 550945"/>
              <a:gd name="connsiteX28" fmla="*/ 429769 w 551106"/>
              <a:gd name="connsiteY28" fmla="*/ 179875 h 550945"/>
              <a:gd name="connsiteX29" fmla="*/ 275620 w 551106"/>
              <a:gd name="connsiteY29" fmla="*/ 334025 h 550945"/>
              <a:gd name="connsiteX30" fmla="*/ 121470 w 551106"/>
              <a:gd name="connsiteY30" fmla="*/ 179875 h 550945"/>
              <a:gd name="connsiteX31" fmla="*/ 275620 w 551106"/>
              <a:gd name="connsiteY31" fmla="*/ 25726 h 550945"/>
              <a:gd name="connsiteX32" fmla="*/ 124310 w 551106"/>
              <a:gd name="connsiteY32" fmla="*/ 511671 h 550945"/>
              <a:gd name="connsiteX33" fmla="*/ 112089 w 551106"/>
              <a:gd name="connsiteY33" fmla="*/ 449271 h 550945"/>
              <a:gd name="connsiteX34" fmla="*/ 101674 w 551106"/>
              <a:gd name="connsiteY34" fmla="*/ 438857 h 550945"/>
              <a:gd name="connsiteX35" fmla="*/ 39274 w 551106"/>
              <a:gd name="connsiteY35" fmla="*/ 426635 h 550945"/>
              <a:gd name="connsiteX36" fmla="*/ 120696 w 551106"/>
              <a:gd name="connsiteY36" fmla="*/ 345300 h 550945"/>
              <a:gd name="connsiteX37" fmla="*/ 212789 w 551106"/>
              <a:gd name="connsiteY37" fmla="*/ 423278 h 550945"/>
              <a:gd name="connsiteX38" fmla="*/ 252381 w 551106"/>
              <a:gd name="connsiteY38" fmla="*/ 407183 h 550945"/>
              <a:gd name="connsiteX39" fmla="*/ 122503 w 551106"/>
              <a:gd name="connsiteY39" fmla="*/ 273949 h 550945"/>
              <a:gd name="connsiteX40" fmla="*/ 369200 w 551106"/>
              <a:gd name="connsiteY40" fmla="*/ 333513 h 550945"/>
              <a:gd name="connsiteX41" fmla="*/ 429339 w 551106"/>
              <a:gd name="connsiteY41" fmla="*/ 273002 h 550945"/>
              <a:gd name="connsiteX42" fmla="*/ 377181 w 551106"/>
              <a:gd name="connsiteY42" fmla="*/ 371121 h 550945"/>
              <a:gd name="connsiteX43" fmla="*/ 252381 w 551106"/>
              <a:gd name="connsiteY43" fmla="*/ 407183 h 550945"/>
              <a:gd name="connsiteX44" fmla="*/ 449565 w 551106"/>
              <a:gd name="connsiteY44" fmla="*/ 438857 h 550945"/>
              <a:gd name="connsiteX45" fmla="*/ 439151 w 551106"/>
              <a:gd name="connsiteY45" fmla="*/ 449271 h 550945"/>
              <a:gd name="connsiteX46" fmla="*/ 426671 w 551106"/>
              <a:gd name="connsiteY46" fmla="*/ 511671 h 550945"/>
              <a:gd name="connsiteX47" fmla="*/ 338622 w 551106"/>
              <a:gd name="connsiteY47" fmla="*/ 423364 h 550945"/>
              <a:gd name="connsiteX48" fmla="*/ 431318 w 551106"/>
              <a:gd name="connsiteY48" fmla="*/ 345902 h 550945"/>
              <a:gd name="connsiteX49" fmla="*/ 511965 w 551106"/>
              <a:gd name="connsiteY49" fmla="*/ 426549 h 550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51106" h="550945">
                <a:moveTo>
                  <a:pt x="547253" y="425430"/>
                </a:moveTo>
                <a:lnTo>
                  <a:pt x="443368" y="321545"/>
                </a:lnTo>
                <a:cubicBezTo>
                  <a:pt x="451964" y="300177"/>
                  <a:pt x="456376" y="277357"/>
                  <a:pt x="456364" y="254325"/>
                </a:cubicBezTo>
                <a:lnTo>
                  <a:pt x="456364" y="176347"/>
                </a:lnTo>
                <a:cubicBezTo>
                  <a:pt x="456363" y="174473"/>
                  <a:pt x="455952" y="172622"/>
                  <a:pt x="455159" y="170924"/>
                </a:cubicBezTo>
                <a:cubicBezTo>
                  <a:pt x="450304" y="71791"/>
                  <a:pt x="366004" y="-4636"/>
                  <a:pt x="266871" y="219"/>
                </a:cubicBezTo>
                <a:cubicBezTo>
                  <a:pt x="174532" y="4742"/>
                  <a:pt x="100689" y="78585"/>
                  <a:pt x="96166" y="170924"/>
                </a:cubicBezTo>
                <a:cubicBezTo>
                  <a:pt x="95373" y="172622"/>
                  <a:pt x="94962" y="174473"/>
                  <a:pt x="94961" y="176347"/>
                </a:cubicBezTo>
                <a:lnTo>
                  <a:pt x="94961" y="250968"/>
                </a:lnTo>
                <a:cubicBezTo>
                  <a:pt x="95008" y="274906"/>
                  <a:pt x="99684" y="298608"/>
                  <a:pt x="108732" y="320770"/>
                </a:cubicBezTo>
                <a:lnTo>
                  <a:pt x="3986" y="425430"/>
                </a:lnTo>
                <a:cubicBezTo>
                  <a:pt x="-1166" y="430358"/>
                  <a:pt x="-1348" y="438531"/>
                  <a:pt x="3581" y="443683"/>
                </a:cubicBezTo>
                <a:cubicBezTo>
                  <a:pt x="5467" y="445655"/>
                  <a:pt x="7929" y="446978"/>
                  <a:pt x="10613" y="447464"/>
                </a:cubicBezTo>
                <a:lnTo>
                  <a:pt x="88075" y="462956"/>
                </a:lnTo>
                <a:lnTo>
                  <a:pt x="103568" y="540418"/>
                </a:lnTo>
                <a:cubicBezTo>
                  <a:pt x="104959" y="547411"/>
                  <a:pt x="111755" y="551953"/>
                  <a:pt x="118748" y="550563"/>
                </a:cubicBezTo>
                <a:cubicBezTo>
                  <a:pt x="121246" y="550066"/>
                  <a:pt x="123540" y="548843"/>
                  <a:pt x="125343" y="547045"/>
                </a:cubicBezTo>
                <a:lnTo>
                  <a:pt x="241192" y="431283"/>
                </a:lnTo>
                <a:cubicBezTo>
                  <a:pt x="243688" y="431799"/>
                  <a:pt x="246184" y="432402"/>
                  <a:pt x="248680" y="432746"/>
                </a:cubicBezTo>
                <a:cubicBezTo>
                  <a:pt x="269075" y="435719"/>
                  <a:pt x="289828" y="435195"/>
                  <a:pt x="310047" y="431197"/>
                </a:cubicBezTo>
                <a:lnTo>
                  <a:pt x="425724" y="546959"/>
                </a:lnTo>
                <a:cubicBezTo>
                  <a:pt x="430652" y="552111"/>
                  <a:pt x="438825" y="552293"/>
                  <a:pt x="443977" y="547365"/>
                </a:cubicBezTo>
                <a:cubicBezTo>
                  <a:pt x="445949" y="545479"/>
                  <a:pt x="447272" y="543016"/>
                  <a:pt x="447757" y="540332"/>
                </a:cubicBezTo>
                <a:lnTo>
                  <a:pt x="463250" y="462870"/>
                </a:lnTo>
                <a:lnTo>
                  <a:pt x="540712" y="447378"/>
                </a:lnTo>
                <a:cubicBezTo>
                  <a:pt x="547705" y="445987"/>
                  <a:pt x="552247" y="439191"/>
                  <a:pt x="550857" y="432198"/>
                </a:cubicBezTo>
                <a:cubicBezTo>
                  <a:pt x="550360" y="429700"/>
                  <a:pt x="549136" y="427405"/>
                  <a:pt x="547339" y="425602"/>
                </a:cubicBezTo>
                <a:close/>
                <a:moveTo>
                  <a:pt x="275620" y="25726"/>
                </a:moveTo>
                <a:cubicBezTo>
                  <a:pt x="360754" y="25726"/>
                  <a:pt x="429769" y="94741"/>
                  <a:pt x="429769" y="179875"/>
                </a:cubicBezTo>
                <a:cubicBezTo>
                  <a:pt x="429769" y="265010"/>
                  <a:pt x="360754" y="334025"/>
                  <a:pt x="275620" y="334025"/>
                </a:cubicBezTo>
                <a:cubicBezTo>
                  <a:pt x="190485" y="334025"/>
                  <a:pt x="121470" y="265010"/>
                  <a:pt x="121470" y="179875"/>
                </a:cubicBezTo>
                <a:cubicBezTo>
                  <a:pt x="121565" y="94780"/>
                  <a:pt x="190524" y="25821"/>
                  <a:pt x="275620" y="25726"/>
                </a:cubicBezTo>
                <a:close/>
                <a:moveTo>
                  <a:pt x="124310" y="511671"/>
                </a:moveTo>
                <a:lnTo>
                  <a:pt x="112089" y="449271"/>
                </a:lnTo>
                <a:cubicBezTo>
                  <a:pt x="111132" y="443966"/>
                  <a:pt x="106980" y="439813"/>
                  <a:pt x="101674" y="438857"/>
                </a:cubicBezTo>
                <a:lnTo>
                  <a:pt x="39274" y="426635"/>
                </a:lnTo>
                <a:lnTo>
                  <a:pt x="120696" y="345300"/>
                </a:lnTo>
                <a:cubicBezTo>
                  <a:pt x="141586" y="381048"/>
                  <a:pt x="174086" y="408567"/>
                  <a:pt x="212789" y="423278"/>
                </a:cubicBezTo>
                <a:close/>
                <a:moveTo>
                  <a:pt x="252381" y="407183"/>
                </a:moveTo>
                <a:cubicBezTo>
                  <a:pt x="184463" y="396236"/>
                  <a:pt x="131714" y="342124"/>
                  <a:pt x="122503" y="273949"/>
                </a:cubicBezTo>
                <a:cubicBezTo>
                  <a:pt x="174178" y="358520"/>
                  <a:pt x="284628" y="385188"/>
                  <a:pt x="369200" y="333513"/>
                </a:cubicBezTo>
                <a:cubicBezTo>
                  <a:pt x="393819" y="318470"/>
                  <a:pt x="414448" y="297713"/>
                  <a:pt x="429339" y="273002"/>
                </a:cubicBezTo>
                <a:cubicBezTo>
                  <a:pt x="424739" y="311050"/>
                  <a:pt x="406147" y="346025"/>
                  <a:pt x="377181" y="371121"/>
                </a:cubicBezTo>
                <a:cubicBezTo>
                  <a:pt x="342794" y="400699"/>
                  <a:pt x="297244" y="413862"/>
                  <a:pt x="252381" y="407183"/>
                </a:cubicBezTo>
                <a:close/>
                <a:moveTo>
                  <a:pt x="449565" y="438857"/>
                </a:moveTo>
                <a:cubicBezTo>
                  <a:pt x="444260" y="439814"/>
                  <a:pt x="440107" y="443966"/>
                  <a:pt x="439151" y="449271"/>
                </a:cubicBezTo>
                <a:lnTo>
                  <a:pt x="426671" y="511671"/>
                </a:lnTo>
                <a:lnTo>
                  <a:pt x="338622" y="423364"/>
                </a:lnTo>
                <a:cubicBezTo>
                  <a:pt x="377511" y="408976"/>
                  <a:pt x="410250" y="381618"/>
                  <a:pt x="431318" y="345902"/>
                </a:cubicBezTo>
                <a:lnTo>
                  <a:pt x="511965" y="426549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8483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1604398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" name="Group 460">
            <a:extLst>
              <a:ext uri="{FF2B5EF4-FFF2-40B4-BE49-F238E27FC236}">
                <a16:creationId xmlns:a16="http://schemas.microsoft.com/office/drawing/2014/main" id="{6ACE550D-4FFB-1355-3D4F-792278BF1292}"/>
              </a:ext>
            </a:extLst>
          </p:cNvPr>
          <p:cNvGrpSpPr/>
          <p:nvPr/>
        </p:nvGrpSpPr>
        <p:grpSpPr>
          <a:xfrm>
            <a:off x="2386424" y="4590313"/>
            <a:ext cx="541020" cy="480060"/>
            <a:chOff x="2386424" y="4590313"/>
            <a:chExt cx="541020" cy="480060"/>
          </a:xfrm>
        </p:grpSpPr>
        <p:grpSp>
          <p:nvGrpSpPr>
            <p:cNvPr id="4" name="Graphic 2">
              <a:extLst>
                <a:ext uri="{FF2B5EF4-FFF2-40B4-BE49-F238E27FC236}">
                  <a16:creationId xmlns:a16="http://schemas.microsoft.com/office/drawing/2014/main" id="{E9806A12-A857-14C8-1D70-BC42AD20AD7F}"/>
                </a:ext>
              </a:extLst>
            </p:cNvPr>
            <p:cNvGrpSpPr/>
            <p:nvPr/>
          </p:nvGrpSpPr>
          <p:grpSpPr>
            <a:xfrm>
              <a:off x="2386424" y="4717948"/>
              <a:ext cx="541020" cy="352425"/>
              <a:chOff x="2386424" y="4717948"/>
              <a:chExt cx="541020" cy="352425"/>
            </a:xfrm>
            <a:solidFill>
              <a:srgbClr val="7E42B2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57B3A621-4B9D-2E6C-6D9E-523F1F77FD62}"/>
                  </a:ext>
                </a:extLst>
              </p:cNvPr>
              <p:cNvSpPr/>
              <p:nvPr/>
            </p:nvSpPr>
            <p:spPr>
              <a:xfrm>
                <a:off x="2840767" y="4717948"/>
                <a:ext cx="13335" cy="63817"/>
              </a:xfrm>
              <a:custGeom>
                <a:avLst/>
                <a:gdLst>
                  <a:gd name="connsiteX0" fmla="*/ 13335 w 13335"/>
                  <a:gd name="connsiteY0" fmla="*/ 63817 h 63817"/>
                  <a:gd name="connsiteX1" fmla="*/ 13335 w 13335"/>
                  <a:gd name="connsiteY1" fmla="*/ 0 h 63817"/>
                  <a:gd name="connsiteX2" fmla="*/ 13335 w 13335"/>
                  <a:gd name="connsiteY2" fmla="*/ 0 h 63817"/>
                  <a:gd name="connsiteX3" fmla="*/ 0 w 13335"/>
                  <a:gd name="connsiteY3" fmla="*/ 50482 h 63817"/>
                  <a:gd name="connsiteX4" fmla="*/ 13335 w 13335"/>
                  <a:gd name="connsiteY4" fmla="*/ 63817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" h="63817">
                    <a:moveTo>
                      <a:pt x="13335" y="63817"/>
                    </a:moveTo>
                    <a:lnTo>
                      <a:pt x="13335" y="0"/>
                    </a:lnTo>
                    <a:lnTo>
                      <a:pt x="13335" y="0"/>
                    </a:lnTo>
                    <a:cubicBezTo>
                      <a:pt x="13335" y="18097"/>
                      <a:pt x="8573" y="35242"/>
                      <a:pt x="0" y="50482"/>
                    </a:cubicBezTo>
                    <a:lnTo>
                      <a:pt x="13335" y="63817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7FAD4CB5-7BE4-968E-9E3C-D4538F69FA5D}"/>
                  </a:ext>
                </a:extLst>
              </p:cNvPr>
              <p:cNvSpPr/>
              <p:nvPr/>
            </p:nvSpPr>
            <p:spPr>
              <a:xfrm>
                <a:off x="2927445" y="4866538"/>
                <a:ext cx="9525" cy="714"/>
              </a:xfrm>
              <a:custGeom>
                <a:avLst/>
                <a:gdLst>
                  <a:gd name="connsiteX0" fmla="*/ 0 w 9525"/>
                  <a:gd name="connsiteY0" fmla="*/ 0 h 714"/>
                  <a:gd name="connsiteX1" fmla="*/ 0 w 9525"/>
                  <a:gd name="connsiteY1" fmla="*/ 0 h 714"/>
                  <a:gd name="connsiteX2" fmla="*/ 0 w 9525"/>
                  <a:gd name="connsiteY2" fmla="*/ 0 h 714"/>
                  <a:gd name="connsiteX3" fmla="*/ 0 w 9525"/>
                  <a:gd name="connsiteY3" fmla="*/ 0 h 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714">
                    <a:moveTo>
                      <a:pt x="0" y="0"/>
                    </a:moveTo>
                    <a:cubicBezTo>
                      <a:pt x="0" y="953"/>
                      <a:pt x="0" y="953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805F010-CD25-2A9C-A0D4-1732DCCDF388}"/>
                  </a:ext>
                </a:extLst>
              </p:cNvPr>
              <p:cNvSpPr/>
              <p:nvPr/>
            </p:nvSpPr>
            <p:spPr>
              <a:xfrm>
                <a:off x="2840767" y="4854156"/>
                <a:ext cx="85972" cy="98107"/>
              </a:xfrm>
              <a:custGeom>
                <a:avLst/>
                <a:gdLst>
                  <a:gd name="connsiteX0" fmla="*/ 56198 w 85972"/>
                  <a:gd name="connsiteY0" fmla="*/ 43815 h 98107"/>
                  <a:gd name="connsiteX1" fmla="*/ 35243 w 85972"/>
                  <a:gd name="connsiteY1" fmla="*/ 35243 h 98107"/>
                  <a:gd name="connsiteX2" fmla="*/ 0 w 85972"/>
                  <a:gd name="connsiteY2" fmla="*/ 0 h 98107"/>
                  <a:gd name="connsiteX3" fmla="*/ 0 w 85972"/>
                  <a:gd name="connsiteY3" fmla="*/ 69532 h 98107"/>
                  <a:gd name="connsiteX4" fmla="*/ 10478 w 85972"/>
                  <a:gd name="connsiteY4" fmla="*/ 80010 h 98107"/>
                  <a:gd name="connsiteX5" fmla="*/ 52388 w 85972"/>
                  <a:gd name="connsiteY5" fmla="*/ 80010 h 98107"/>
                  <a:gd name="connsiteX6" fmla="*/ 81915 w 85972"/>
                  <a:gd name="connsiteY6" fmla="*/ 98107 h 98107"/>
                  <a:gd name="connsiteX7" fmla="*/ 85725 w 85972"/>
                  <a:gd name="connsiteY7" fmla="*/ 80963 h 98107"/>
                  <a:gd name="connsiteX8" fmla="*/ 85725 w 85972"/>
                  <a:gd name="connsiteY8" fmla="*/ 80963 h 98107"/>
                  <a:gd name="connsiteX9" fmla="*/ 85725 w 85972"/>
                  <a:gd name="connsiteY9" fmla="*/ 13335 h 98107"/>
                  <a:gd name="connsiteX10" fmla="*/ 77153 w 85972"/>
                  <a:gd name="connsiteY10" fmla="*/ 34290 h 98107"/>
                  <a:gd name="connsiteX11" fmla="*/ 56198 w 85972"/>
                  <a:gd name="connsiteY11" fmla="*/ 43815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5972" h="98107">
                    <a:moveTo>
                      <a:pt x="56198" y="43815"/>
                    </a:moveTo>
                    <a:cubicBezTo>
                      <a:pt x="48578" y="43815"/>
                      <a:pt x="40957" y="40957"/>
                      <a:pt x="35243" y="35243"/>
                    </a:cubicBezTo>
                    <a:lnTo>
                      <a:pt x="0" y="0"/>
                    </a:lnTo>
                    <a:lnTo>
                      <a:pt x="0" y="69532"/>
                    </a:lnTo>
                    <a:lnTo>
                      <a:pt x="10478" y="80010"/>
                    </a:lnTo>
                    <a:lnTo>
                      <a:pt x="52388" y="80010"/>
                    </a:lnTo>
                    <a:cubicBezTo>
                      <a:pt x="64770" y="80010"/>
                      <a:pt x="76200" y="87630"/>
                      <a:pt x="81915" y="98107"/>
                    </a:cubicBezTo>
                    <a:cubicBezTo>
                      <a:pt x="84773" y="93345"/>
                      <a:pt x="86678" y="86677"/>
                      <a:pt x="85725" y="80963"/>
                    </a:cubicBezTo>
                    <a:lnTo>
                      <a:pt x="85725" y="80963"/>
                    </a:lnTo>
                    <a:lnTo>
                      <a:pt x="85725" y="13335"/>
                    </a:lnTo>
                    <a:cubicBezTo>
                      <a:pt x="85725" y="20955"/>
                      <a:pt x="82868" y="28575"/>
                      <a:pt x="77153" y="34290"/>
                    </a:cubicBezTo>
                    <a:cubicBezTo>
                      <a:pt x="71438" y="40957"/>
                      <a:pt x="64770" y="43815"/>
                      <a:pt x="56198" y="43815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5B18A87D-5B41-295C-D6D4-A864D74F7648}"/>
                  </a:ext>
                </a:extLst>
              </p:cNvPr>
              <p:cNvSpPr/>
              <p:nvPr/>
            </p:nvSpPr>
            <p:spPr>
              <a:xfrm>
                <a:off x="2386424" y="4987506"/>
                <a:ext cx="541020" cy="82867"/>
              </a:xfrm>
              <a:custGeom>
                <a:avLst/>
                <a:gdLst>
                  <a:gd name="connsiteX0" fmla="*/ 541020 w 541020"/>
                  <a:gd name="connsiteY0" fmla="*/ 4763 h 82867"/>
                  <a:gd name="connsiteX1" fmla="*/ 531495 w 541020"/>
                  <a:gd name="connsiteY1" fmla="*/ 14288 h 82867"/>
                  <a:gd name="connsiteX2" fmla="*/ 9525 w 541020"/>
                  <a:gd name="connsiteY2" fmla="*/ 14288 h 82867"/>
                  <a:gd name="connsiteX3" fmla="*/ 0 w 541020"/>
                  <a:gd name="connsiteY3" fmla="*/ 4763 h 82867"/>
                  <a:gd name="connsiteX4" fmla="*/ 0 w 541020"/>
                  <a:gd name="connsiteY4" fmla="*/ 49530 h 82867"/>
                  <a:gd name="connsiteX5" fmla="*/ 0 w 541020"/>
                  <a:gd name="connsiteY5" fmla="*/ 60007 h 82867"/>
                  <a:gd name="connsiteX6" fmla="*/ 0 w 541020"/>
                  <a:gd name="connsiteY6" fmla="*/ 73343 h 82867"/>
                  <a:gd name="connsiteX7" fmla="*/ 9525 w 541020"/>
                  <a:gd name="connsiteY7" fmla="*/ 82868 h 82867"/>
                  <a:gd name="connsiteX8" fmla="*/ 530543 w 541020"/>
                  <a:gd name="connsiteY8" fmla="*/ 82868 h 82867"/>
                  <a:gd name="connsiteX9" fmla="*/ 540068 w 541020"/>
                  <a:gd name="connsiteY9" fmla="*/ 73343 h 82867"/>
                  <a:gd name="connsiteX10" fmla="*/ 540068 w 541020"/>
                  <a:gd name="connsiteY10" fmla="*/ 60007 h 82867"/>
                  <a:gd name="connsiteX11" fmla="*/ 540068 w 541020"/>
                  <a:gd name="connsiteY11" fmla="*/ 60007 h 82867"/>
                  <a:gd name="connsiteX12" fmla="*/ 540068 w 541020"/>
                  <a:gd name="connsiteY12" fmla="*/ 0 h 82867"/>
                  <a:gd name="connsiteX13" fmla="*/ 540068 w 541020"/>
                  <a:gd name="connsiteY13" fmla="*/ 0 h 82867"/>
                  <a:gd name="connsiteX14" fmla="*/ 540068 w 541020"/>
                  <a:gd name="connsiteY14" fmla="*/ 4763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1020" h="82867">
                    <a:moveTo>
                      <a:pt x="541020" y="4763"/>
                    </a:moveTo>
                    <a:cubicBezTo>
                      <a:pt x="541020" y="10477"/>
                      <a:pt x="537210" y="14288"/>
                      <a:pt x="531495" y="14288"/>
                    </a:cubicBezTo>
                    <a:lnTo>
                      <a:pt x="9525" y="14288"/>
                    </a:lnTo>
                    <a:cubicBezTo>
                      <a:pt x="3810" y="14288"/>
                      <a:pt x="0" y="10477"/>
                      <a:pt x="0" y="4763"/>
                    </a:cubicBezTo>
                    <a:lnTo>
                      <a:pt x="0" y="49530"/>
                    </a:lnTo>
                    <a:lnTo>
                      <a:pt x="0" y="60007"/>
                    </a:lnTo>
                    <a:lnTo>
                      <a:pt x="0" y="73343"/>
                    </a:lnTo>
                    <a:cubicBezTo>
                      <a:pt x="0" y="79057"/>
                      <a:pt x="3810" y="82868"/>
                      <a:pt x="9525" y="82868"/>
                    </a:cubicBezTo>
                    <a:lnTo>
                      <a:pt x="530543" y="82868"/>
                    </a:lnTo>
                    <a:cubicBezTo>
                      <a:pt x="536258" y="82868"/>
                      <a:pt x="540068" y="79057"/>
                      <a:pt x="540068" y="73343"/>
                    </a:cubicBezTo>
                    <a:lnTo>
                      <a:pt x="540068" y="60007"/>
                    </a:lnTo>
                    <a:lnTo>
                      <a:pt x="540068" y="60007"/>
                    </a:lnTo>
                    <a:lnTo>
                      <a:pt x="540068" y="0"/>
                    </a:lnTo>
                    <a:lnTo>
                      <a:pt x="540068" y="0"/>
                    </a:lnTo>
                    <a:lnTo>
                      <a:pt x="540068" y="4763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" name="Graphic 2">
              <a:extLst>
                <a:ext uri="{FF2B5EF4-FFF2-40B4-BE49-F238E27FC236}">
                  <a16:creationId xmlns:a16="http://schemas.microsoft.com/office/drawing/2014/main" id="{C7C2BF7F-1E8C-4BA4-7361-0248B3660061}"/>
                </a:ext>
              </a:extLst>
            </p:cNvPr>
            <p:cNvGrpSpPr/>
            <p:nvPr/>
          </p:nvGrpSpPr>
          <p:grpSpPr>
            <a:xfrm>
              <a:off x="2405474" y="4628413"/>
              <a:ext cx="502681" cy="354329"/>
              <a:chOff x="2405474" y="4628413"/>
              <a:chExt cx="502681" cy="354329"/>
            </a:xfrm>
            <a:solidFill>
              <a:srgbClr val="5ADBF9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A823328-7E44-6978-16E3-1411BA415957}"/>
                  </a:ext>
                </a:extLst>
              </p:cNvPr>
              <p:cNvSpPr/>
              <p:nvPr/>
            </p:nvSpPr>
            <p:spPr>
              <a:xfrm>
                <a:off x="2657887" y="4628413"/>
                <a:ext cx="177165" cy="177164"/>
              </a:xfrm>
              <a:custGeom>
                <a:avLst/>
                <a:gdLst>
                  <a:gd name="connsiteX0" fmla="*/ 88583 w 177165"/>
                  <a:gd name="connsiteY0" fmla="*/ 177165 h 177164"/>
                  <a:gd name="connsiteX1" fmla="*/ 151448 w 177165"/>
                  <a:gd name="connsiteY1" fmla="*/ 151448 h 177164"/>
                  <a:gd name="connsiteX2" fmla="*/ 177165 w 177165"/>
                  <a:gd name="connsiteY2" fmla="*/ 88583 h 177164"/>
                  <a:gd name="connsiteX3" fmla="*/ 151448 w 177165"/>
                  <a:gd name="connsiteY3" fmla="*/ 25717 h 177164"/>
                  <a:gd name="connsiteX4" fmla="*/ 88583 w 177165"/>
                  <a:gd name="connsiteY4" fmla="*/ 0 h 177164"/>
                  <a:gd name="connsiteX5" fmla="*/ 25718 w 177165"/>
                  <a:gd name="connsiteY5" fmla="*/ 25717 h 177164"/>
                  <a:gd name="connsiteX6" fmla="*/ 0 w 177165"/>
                  <a:gd name="connsiteY6" fmla="*/ 88583 h 177164"/>
                  <a:gd name="connsiteX7" fmla="*/ 25718 w 177165"/>
                  <a:gd name="connsiteY7" fmla="*/ 151448 h 177164"/>
                  <a:gd name="connsiteX8" fmla="*/ 88583 w 177165"/>
                  <a:gd name="connsiteY8" fmla="*/ 177165 h 177164"/>
                  <a:gd name="connsiteX9" fmla="*/ 45720 w 177165"/>
                  <a:gd name="connsiteY9" fmla="*/ 45720 h 177164"/>
                  <a:gd name="connsiteX10" fmla="*/ 88583 w 177165"/>
                  <a:gd name="connsiteY10" fmla="*/ 27622 h 177164"/>
                  <a:gd name="connsiteX11" fmla="*/ 131445 w 177165"/>
                  <a:gd name="connsiteY11" fmla="*/ 45720 h 177164"/>
                  <a:gd name="connsiteX12" fmla="*/ 144780 w 177165"/>
                  <a:gd name="connsiteY12" fmla="*/ 110490 h 177164"/>
                  <a:gd name="connsiteX13" fmla="*/ 144780 w 177165"/>
                  <a:gd name="connsiteY13" fmla="*/ 110490 h 177164"/>
                  <a:gd name="connsiteX14" fmla="*/ 131445 w 177165"/>
                  <a:gd name="connsiteY14" fmla="*/ 131445 h 177164"/>
                  <a:gd name="connsiteX15" fmla="*/ 88583 w 177165"/>
                  <a:gd name="connsiteY15" fmla="*/ 149543 h 177164"/>
                  <a:gd name="connsiteX16" fmla="*/ 45720 w 177165"/>
                  <a:gd name="connsiteY16" fmla="*/ 131445 h 177164"/>
                  <a:gd name="connsiteX17" fmla="*/ 32385 w 177165"/>
                  <a:gd name="connsiteY17" fmla="*/ 110490 h 177164"/>
                  <a:gd name="connsiteX18" fmla="*/ 32385 w 177165"/>
                  <a:gd name="connsiteY18" fmla="*/ 110490 h 177164"/>
                  <a:gd name="connsiteX19" fmla="*/ 28575 w 177165"/>
                  <a:gd name="connsiteY19" fmla="*/ 88583 h 177164"/>
                  <a:gd name="connsiteX20" fmla="*/ 45720 w 177165"/>
                  <a:gd name="connsiteY20" fmla="*/ 45720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7165" h="177164">
                    <a:moveTo>
                      <a:pt x="88583" y="177165"/>
                    </a:moveTo>
                    <a:cubicBezTo>
                      <a:pt x="112395" y="177165"/>
                      <a:pt x="134303" y="167640"/>
                      <a:pt x="151448" y="151448"/>
                    </a:cubicBezTo>
                    <a:cubicBezTo>
                      <a:pt x="168593" y="135255"/>
                      <a:pt x="177165" y="112395"/>
                      <a:pt x="177165" y="88583"/>
                    </a:cubicBezTo>
                    <a:cubicBezTo>
                      <a:pt x="177165" y="64770"/>
                      <a:pt x="167640" y="42863"/>
                      <a:pt x="151448" y="25717"/>
                    </a:cubicBezTo>
                    <a:cubicBezTo>
                      <a:pt x="135255" y="8572"/>
                      <a:pt x="112395" y="0"/>
                      <a:pt x="88583" y="0"/>
                    </a:cubicBezTo>
                    <a:cubicBezTo>
                      <a:pt x="64770" y="0"/>
                      <a:pt x="42863" y="9525"/>
                      <a:pt x="25718" y="25717"/>
                    </a:cubicBezTo>
                    <a:cubicBezTo>
                      <a:pt x="8573" y="41910"/>
                      <a:pt x="0" y="64770"/>
                      <a:pt x="0" y="88583"/>
                    </a:cubicBezTo>
                    <a:cubicBezTo>
                      <a:pt x="0" y="112395"/>
                      <a:pt x="9525" y="134303"/>
                      <a:pt x="25718" y="151448"/>
                    </a:cubicBezTo>
                    <a:cubicBezTo>
                      <a:pt x="41910" y="168593"/>
                      <a:pt x="64770" y="177165"/>
                      <a:pt x="88583" y="177165"/>
                    </a:cubicBezTo>
                    <a:close/>
                    <a:moveTo>
                      <a:pt x="45720" y="45720"/>
                    </a:moveTo>
                    <a:cubicBezTo>
                      <a:pt x="57150" y="34290"/>
                      <a:pt x="72390" y="27622"/>
                      <a:pt x="88583" y="27622"/>
                    </a:cubicBezTo>
                    <a:cubicBezTo>
                      <a:pt x="104775" y="27622"/>
                      <a:pt x="120015" y="34290"/>
                      <a:pt x="131445" y="45720"/>
                    </a:cubicBezTo>
                    <a:cubicBezTo>
                      <a:pt x="148590" y="62865"/>
                      <a:pt x="153353" y="89535"/>
                      <a:pt x="144780" y="110490"/>
                    </a:cubicBezTo>
                    <a:cubicBezTo>
                      <a:pt x="144780" y="110490"/>
                      <a:pt x="144780" y="110490"/>
                      <a:pt x="144780" y="110490"/>
                    </a:cubicBezTo>
                    <a:cubicBezTo>
                      <a:pt x="141923" y="118110"/>
                      <a:pt x="137160" y="124777"/>
                      <a:pt x="131445" y="131445"/>
                    </a:cubicBezTo>
                    <a:cubicBezTo>
                      <a:pt x="120015" y="142875"/>
                      <a:pt x="104775" y="149543"/>
                      <a:pt x="88583" y="149543"/>
                    </a:cubicBezTo>
                    <a:cubicBezTo>
                      <a:pt x="72390" y="149543"/>
                      <a:pt x="57150" y="142875"/>
                      <a:pt x="45720" y="131445"/>
                    </a:cubicBezTo>
                    <a:cubicBezTo>
                      <a:pt x="40005" y="125730"/>
                      <a:pt x="35243" y="118110"/>
                      <a:pt x="32385" y="110490"/>
                    </a:cubicBezTo>
                    <a:cubicBezTo>
                      <a:pt x="32385" y="110490"/>
                      <a:pt x="32385" y="110490"/>
                      <a:pt x="32385" y="110490"/>
                    </a:cubicBezTo>
                    <a:cubicBezTo>
                      <a:pt x="29528" y="103823"/>
                      <a:pt x="28575" y="96202"/>
                      <a:pt x="28575" y="88583"/>
                    </a:cubicBezTo>
                    <a:cubicBezTo>
                      <a:pt x="27623" y="72390"/>
                      <a:pt x="34290" y="57150"/>
                      <a:pt x="45720" y="4572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284FB2A0-B740-92AC-D552-1A18AFA7C02B}"/>
                  </a:ext>
                </a:extLst>
              </p:cNvPr>
              <p:cNvSpPr/>
              <p:nvPr/>
            </p:nvSpPr>
            <p:spPr>
              <a:xfrm>
                <a:off x="2492152" y="4698898"/>
                <a:ext cx="148589" cy="26669"/>
              </a:xfrm>
              <a:custGeom>
                <a:avLst/>
                <a:gdLst>
                  <a:gd name="connsiteX0" fmla="*/ 146685 w 148589"/>
                  <a:gd name="connsiteY0" fmla="*/ 18097 h 26669"/>
                  <a:gd name="connsiteX1" fmla="*/ 148590 w 148589"/>
                  <a:gd name="connsiteY1" fmla="*/ 0 h 26669"/>
                  <a:gd name="connsiteX2" fmla="*/ 28575 w 148589"/>
                  <a:gd name="connsiteY2" fmla="*/ 0 h 26669"/>
                  <a:gd name="connsiteX3" fmla="*/ 0 w 148589"/>
                  <a:gd name="connsiteY3" fmla="*/ 26670 h 26669"/>
                  <a:gd name="connsiteX4" fmla="*/ 147638 w 148589"/>
                  <a:gd name="connsiteY4" fmla="*/ 26670 h 26669"/>
                  <a:gd name="connsiteX5" fmla="*/ 146685 w 148589"/>
                  <a:gd name="connsiteY5" fmla="*/ 18097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589" h="26669">
                    <a:moveTo>
                      <a:pt x="146685" y="18097"/>
                    </a:moveTo>
                    <a:cubicBezTo>
                      <a:pt x="146685" y="12382"/>
                      <a:pt x="147638" y="5715"/>
                      <a:pt x="148590" y="0"/>
                    </a:cubicBezTo>
                    <a:lnTo>
                      <a:pt x="28575" y="0"/>
                    </a:lnTo>
                    <a:cubicBezTo>
                      <a:pt x="13335" y="0"/>
                      <a:pt x="953" y="12382"/>
                      <a:pt x="0" y="26670"/>
                    </a:cubicBezTo>
                    <a:lnTo>
                      <a:pt x="147638" y="26670"/>
                    </a:lnTo>
                    <a:cubicBezTo>
                      <a:pt x="147638" y="24765"/>
                      <a:pt x="146685" y="21907"/>
                      <a:pt x="146685" y="18097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5FFA1A2-9067-4393-01BC-1AF3E9BF5ABD}"/>
                  </a:ext>
                </a:extLst>
              </p:cNvPr>
              <p:cNvSpPr/>
              <p:nvPr/>
            </p:nvSpPr>
            <p:spPr>
              <a:xfrm>
                <a:off x="2813145" y="4784623"/>
                <a:ext cx="95011" cy="94188"/>
              </a:xfrm>
              <a:custGeom>
                <a:avLst/>
                <a:gdLst>
                  <a:gd name="connsiteX0" fmla="*/ 91440 w 95011"/>
                  <a:gd name="connsiteY0" fmla="*/ 91440 h 94188"/>
                  <a:gd name="connsiteX1" fmla="*/ 91440 w 95011"/>
                  <a:gd name="connsiteY1" fmla="*/ 75247 h 94188"/>
                  <a:gd name="connsiteX2" fmla="*/ 16192 w 95011"/>
                  <a:gd name="connsiteY2" fmla="*/ 0 h 94188"/>
                  <a:gd name="connsiteX3" fmla="*/ 8572 w 95011"/>
                  <a:gd name="connsiteY3" fmla="*/ 8572 h 94188"/>
                  <a:gd name="connsiteX4" fmla="*/ 0 w 95011"/>
                  <a:gd name="connsiteY4" fmla="*/ 16192 h 94188"/>
                  <a:gd name="connsiteX5" fmla="*/ 23813 w 95011"/>
                  <a:gd name="connsiteY5" fmla="*/ 40005 h 94188"/>
                  <a:gd name="connsiteX6" fmla="*/ 23813 w 95011"/>
                  <a:gd name="connsiteY6" fmla="*/ 40005 h 94188"/>
                  <a:gd name="connsiteX7" fmla="*/ 74295 w 95011"/>
                  <a:gd name="connsiteY7" fmla="*/ 90488 h 94188"/>
                  <a:gd name="connsiteX8" fmla="*/ 91440 w 95011"/>
                  <a:gd name="connsiteY8" fmla="*/ 91440 h 94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011" h="94188">
                    <a:moveTo>
                      <a:pt x="91440" y="91440"/>
                    </a:moveTo>
                    <a:cubicBezTo>
                      <a:pt x="96202" y="86677"/>
                      <a:pt x="96202" y="80010"/>
                      <a:pt x="91440" y="75247"/>
                    </a:cubicBezTo>
                    <a:lnTo>
                      <a:pt x="16192" y="0"/>
                    </a:lnTo>
                    <a:cubicBezTo>
                      <a:pt x="14288" y="2857"/>
                      <a:pt x="11430" y="5715"/>
                      <a:pt x="8572" y="8572"/>
                    </a:cubicBezTo>
                    <a:cubicBezTo>
                      <a:pt x="5715" y="11430"/>
                      <a:pt x="2857" y="13335"/>
                      <a:pt x="0" y="16192"/>
                    </a:cubicBezTo>
                    <a:lnTo>
                      <a:pt x="23813" y="40005"/>
                    </a:lnTo>
                    <a:cubicBezTo>
                      <a:pt x="23813" y="40005"/>
                      <a:pt x="23813" y="40005"/>
                      <a:pt x="23813" y="40005"/>
                    </a:cubicBezTo>
                    <a:lnTo>
                      <a:pt x="74295" y="90488"/>
                    </a:lnTo>
                    <a:cubicBezTo>
                      <a:pt x="80010" y="95250"/>
                      <a:pt x="87630" y="95250"/>
                      <a:pt x="91440" y="9144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E13CCB4-BA85-2593-1527-2BBB95003F34}"/>
                  </a:ext>
                </a:extLst>
              </p:cNvPr>
              <p:cNvSpPr/>
              <p:nvPr/>
            </p:nvSpPr>
            <p:spPr>
              <a:xfrm>
                <a:off x="2405474" y="4953216"/>
                <a:ext cx="501967" cy="29527"/>
              </a:xfrm>
              <a:custGeom>
                <a:avLst/>
                <a:gdLst>
                  <a:gd name="connsiteX0" fmla="*/ 77153 w 501967"/>
                  <a:gd name="connsiteY0" fmla="*/ 0 h 29527"/>
                  <a:gd name="connsiteX1" fmla="*/ 14288 w 501967"/>
                  <a:gd name="connsiteY1" fmla="*/ 0 h 29527"/>
                  <a:gd name="connsiteX2" fmla="*/ 0 w 501967"/>
                  <a:gd name="connsiteY2" fmla="*/ 14288 h 29527"/>
                  <a:gd name="connsiteX3" fmla="*/ 0 w 501967"/>
                  <a:gd name="connsiteY3" fmla="*/ 29527 h 29527"/>
                  <a:gd name="connsiteX4" fmla="*/ 501968 w 501967"/>
                  <a:gd name="connsiteY4" fmla="*/ 29527 h 29527"/>
                  <a:gd name="connsiteX5" fmla="*/ 501968 w 501967"/>
                  <a:gd name="connsiteY5" fmla="*/ 14288 h 29527"/>
                  <a:gd name="connsiteX6" fmla="*/ 487680 w 501967"/>
                  <a:gd name="connsiteY6" fmla="*/ 0 h 29527"/>
                  <a:gd name="connsiteX7" fmla="*/ 425768 w 501967"/>
                  <a:gd name="connsiteY7" fmla="*/ 0 h 29527"/>
                  <a:gd name="connsiteX8" fmla="*/ 77153 w 501967"/>
                  <a:gd name="connsiteY8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1967" h="29527">
                    <a:moveTo>
                      <a:pt x="77153" y="0"/>
                    </a:moveTo>
                    <a:lnTo>
                      <a:pt x="14288" y="0"/>
                    </a:lnTo>
                    <a:cubicBezTo>
                      <a:pt x="6668" y="0"/>
                      <a:pt x="0" y="6667"/>
                      <a:pt x="0" y="14288"/>
                    </a:cubicBezTo>
                    <a:lnTo>
                      <a:pt x="0" y="29527"/>
                    </a:lnTo>
                    <a:lnTo>
                      <a:pt x="501968" y="29527"/>
                    </a:lnTo>
                    <a:lnTo>
                      <a:pt x="501968" y="14288"/>
                    </a:lnTo>
                    <a:cubicBezTo>
                      <a:pt x="501968" y="6667"/>
                      <a:pt x="495300" y="0"/>
                      <a:pt x="487680" y="0"/>
                    </a:cubicBezTo>
                    <a:lnTo>
                      <a:pt x="425768" y="0"/>
                    </a:lnTo>
                    <a:lnTo>
                      <a:pt x="77153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5D3008AB-DCB9-BB9A-7E66-BD26D60CC913}"/>
                </a:ext>
              </a:extLst>
            </p:cNvPr>
            <p:cNvGrpSpPr/>
            <p:nvPr/>
          </p:nvGrpSpPr>
          <p:grpSpPr>
            <a:xfrm>
              <a:off x="2386424" y="4590313"/>
              <a:ext cx="540190" cy="392429"/>
              <a:chOff x="2386424" y="4590313"/>
              <a:chExt cx="540190" cy="392429"/>
            </a:xfrm>
            <a:solidFill>
              <a:srgbClr val="130E59"/>
            </a:soli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48C0BFE-D6AF-555D-A2AE-164CB47AC625}"/>
                  </a:ext>
                </a:extLst>
              </p:cNvPr>
              <p:cNvSpPr/>
              <p:nvPr/>
            </p:nvSpPr>
            <p:spPr>
              <a:xfrm>
                <a:off x="2693129" y="4661751"/>
                <a:ext cx="103822" cy="19050"/>
              </a:xfrm>
              <a:custGeom>
                <a:avLst/>
                <a:gdLst>
                  <a:gd name="connsiteX0" fmla="*/ 94298 w 103822"/>
                  <a:gd name="connsiteY0" fmla="*/ 19050 h 19050"/>
                  <a:gd name="connsiteX1" fmla="*/ 9525 w 103822"/>
                  <a:gd name="connsiteY1" fmla="*/ 19050 h 19050"/>
                  <a:gd name="connsiteX2" fmla="*/ 0 w 103822"/>
                  <a:gd name="connsiteY2" fmla="*/ 9525 h 19050"/>
                  <a:gd name="connsiteX3" fmla="*/ 9525 w 103822"/>
                  <a:gd name="connsiteY3" fmla="*/ 0 h 19050"/>
                  <a:gd name="connsiteX4" fmla="*/ 94298 w 103822"/>
                  <a:gd name="connsiteY4" fmla="*/ 0 h 19050"/>
                  <a:gd name="connsiteX5" fmla="*/ 103823 w 103822"/>
                  <a:gd name="connsiteY5" fmla="*/ 9525 h 19050"/>
                  <a:gd name="connsiteX6" fmla="*/ 94298 w 103822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822" h="19050">
                    <a:moveTo>
                      <a:pt x="94298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94298" y="0"/>
                    </a:lnTo>
                    <a:cubicBezTo>
                      <a:pt x="100013" y="0"/>
                      <a:pt x="103823" y="3810"/>
                      <a:pt x="103823" y="9525"/>
                    </a:cubicBezTo>
                    <a:cubicBezTo>
                      <a:pt x="103823" y="15240"/>
                      <a:pt x="100013" y="19050"/>
                      <a:pt x="94298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AAC82678-41FB-11BA-8188-D886C68973B9}"/>
                  </a:ext>
                </a:extLst>
              </p:cNvPr>
              <p:cNvSpPr/>
              <p:nvPr/>
            </p:nvSpPr>
            <p:spPr>
              <a:xfrm>
                <a:off x="2473102" y="4661751"/>
                <a:ext cx="368617" cy="272415"/>
              </a:xfrm>
              <a:custGeom>
                <a:avLst/>
                <a:gdLst>
                  <a:gd name="connsiteX0" fmla="*/ 358140 w 368617"/>
                  <a:gd name="connsiteY0" fmla="*/ 272415 h 272415"/>
                  <a:gd name="connsiteX1" fmla="*/ 9525 w 368617"/>
                  <a:gd name="connsiteY1" fmla="*/ 272415 h 272415"/>
                  <a:gd name="connsiteX2" fmla="*/ 0 w 368617"/>
                  <a:gd name="connsiteY2" fmla="*/ 262890 h 272415"/>
                  <a:gd name="connsiteX3" fmla="*/ 0 w 368617"/>
                  <a:gd name="connsiteY3" fmla="*/ 47625 h 272415"/>
                  <a:gd name="connsiteX4" fmla="*/ 47625 w 368617"/>
                  <a:gd name="connsiteY4" fmla="*/ 0 h 272415"/>
                  <a:gd name="connsiteX5" fmla="*/ 180023 w 368617"/>
                  <a:gd name="connsiteY5" fmla="*/ 0 h 272415"/>
                  <a:gd name="connsiteX6" fmla="*/ 189547 w 368617"/>
                  <a:gd name="connsiteY6" fmla="*/ 9525 h 272415"/>
                  <a:gd name="connsiteX7" fmla="*/ 180023 w 368617"/>
                  <a:gd name="connsiteY7" fmla="*/ 19050 h 272415"/>
                  <a:gd name="connsiteX8" fmla="*/ 47625 w 368617"/>
                  <a:gd name="connsiteY8" fmla="*/ 19050 h 272415"/>
                  <a:gd name="connsiteX9" fmla="*/ 19050 w 368617"/>
                  <a:gd name="connsiteY9" fmla="*/ 47625 h 272415"/>
                  <a:gd name="connsiteX10" fmla="*/ 19050 w 368617"/>
                  <a:gd name="connsiteY10" fmla="*/ 254318 h 272415"/>
                  <a:gd name="connsiteX11" fmla="*/ 349568 w 368617"/>
                  <a:gd name="connsiteY11" fmla="*/ 254318 h 272415"/>
                  <a:gd name="connsiteX12" fmla="*/ 349568 w 368617"/>
                  <a:gd name="connsiteY12" fmla="*/ 150495 h 272415"/>
                  <a:gd name="connsiteX13" fmla="*/ 359093 w 368617"/>
                  <a:gd name="connsiteY13" fmla="*/ 140970 h 272415"/>
                  <a:gd name="connsiteX14" fmla="*/ 368618 w 368617"/>
                  <a:gd name="connsiteY14" fmla="*/ 150495 h 272415"/>
                  <a:gd name="connsiteX15" fmla="*/ 368618 w 368617"/>
                  <a:gd name="connsiteY15" fmla="*/ 262890 h 272415"/>
                  <a:gd name="connsiteX16" fmla="*/ 358140 w 368617"/>
                  <a:gd name="connsiteY16" fmla="*/ 272415 h 27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8617" h="272415">
                    <a:moveTo>
                      <a:pt x="358140" y="272415"/>
                    </a:moveTo>
                    <a:lnTo>
                      <a:pt x="9525" y="272415"/>
                    </a:lnTo>
                    <a:cubicBezTo>
                      <a:pt x="3810" y="272415"/>
                      <a:pt x="0" y="268605"/>
                      <a:pt x="0" y="262890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180023" y="0"/>
                    </a:lnTo>
                    <a:cubicBezTo>
                      <a:pt x="185738" y="0"/>
                      <a:pt x="189547" y="3810"/>
                      <a:pt x="189547" y="9525"/>
                    </a:cubicBezTo>
                    <a:cubicBezTo>
                      <a:pt x="189547" y="15240"/>
                      <a:pt x="185738" y="19050"/>
                      <a:pt x="180023" y="19050"/>
                    </a:cubicBezTo>
                    <a:lnTo>
                      <a:pt x="47625" y="19050"/>
                    </a:lnTo>
                    <a:cubicBezTo>
                      <a:pt x="31433" y="19050"/>
                      <a:pt x="19050" y="31433"/>
                      <a:pt x="19050" y="47625"/>
                    </a:cubicBezTo>
                    <a:lnTo>
                      <a:pt x="19050" y="254318"/>
                    </a:lnTo>
                    <a:lnTo>
                      <a:pt x="349568" y="254318"/>
                    </a:lnTo>
                    <a:lnTo>
                      <a:pt x="349568" y="150495"/>
                    </a:lnTo>
                    <a:cubicBezTo>
                      <a:pt x="349568" y="144780"/>
                      <a:pt x="353378" y="140970"/>
                      <a:pt x="359093" y="140970"/>
                    </a:cubicBezTo>
                    <a:cubicBezTo>
                      <a:pt x="364808" y="140970"/>
                      <a:pt x="368618" y="144780"/>
                      <a:pt x="368618" y="150495"/>
                    </a:cubicBezTo>
                    <a:lnTo>
                      <a:pt x="368618" y="262890"/>
                    </a:lnTo>
                    <a:cubicBezTo>
                      <a:pt x="367665" y="268605"/>
                      <a:pt x="363855" y="272415"/>
                      <a:pt x="358140" y="27241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19B79B2-C732-A65A-5851-5975A9A96645}"/>
                  </a:ext>
                </a:extLst>
              </p:cNvPr>
              <p:cNvSpPr/>
              <p:nvPr/>
            </p:nvSpPr>
            <p:spPr>
              <a:xfrm>
                <a:off x="2386424" y="4915116"/>
                <a:ext cx="540190" cy="67627"/>
              </a:xfrm>
              <a:custGeom>
                <a:avLst/>
                <a:gdLst>
                  <a:gd name="connsiteX0" fmla="*/ 531495 w 540190"/>
                  <a:gd name="connsiteY0" fmla="*/ 67627 h 67627"/>
                  <a:gd name="connsiteX1" fmla="*/ 9525 w 540190"/>
                  <a:gd name="connsiteY1" fmla="*/ 67627 h 67627"/>
                  <a:gd name="connsiteX2" fmla="*/ 0 w 540190"/>
                  <a:gd name="connsiteY2" fmla="*/ 58102 h 67627"/>
                  <a:gd name="connsiteX3" fmla="*/ 0 w 540190"/>
                  <a:gd name="connsiteY3" fmla="*/ 33338 h 67627"/>
                  <a:gd name="connsiteX4" fmla="*/ 33338 w 540190"/>
                  <a:gd name="connsiteY4" fmla="*/ 0 h 67627"/>
                  <a:gd name="connsiteX5" fmla="*/ 506730 w 540190"/>
                  <a:gd name="connsiteY5" fmla="*/ 0 h 67627"/>
                  <a:gd name="connsiteX6" fmla="*/ 540068 w 540190"/>
                  <a:gd name="connsiteY6" fmla="*/ 33338 h 67627"/>
                  <a:gd name="connsiteX7" fmla="*/ 540068 w 540190"/>
                  <a:gd name="connsiteY7" fmla="*/ 58102 h 67627"/>
                  <a:gd name="connsiteX8" fmla="*/ 531495 w 540190"/>
                  <a:gd name="connsiteY8" fmla="*/ 67627 h 67627"/>
                  <a:gd name="connsiteX9" fmla="*/ 19050 w 540190"/>
                  <a:gd name="connsiteY9" fmla="*/ 48577 h 67627"/>
                  <a:gd name="connsiteX10" fmla="*/ 521018 w 540190"/>
                  <a:gd name="connsiteY10" fmla="*/ 48577 h 67627"/>
                  <a:gd name="connsiteX11" fmla="*/ 521018 w 540190"/>
                  <a:gd name="connsiteY11" fmla="*/ 33338 h 67627"/>
                  <a:gd name="connsiteX12" fmla="*/ 506730 w 540190"/>
                  <a:gd name="connsiteY12" fmla="*/ 19050 h 67627"/>
                  <a:gd name="connsiteX13" fmla="*/ 33338 w 540190"/>
                  <a:gd name="connsiteY13" fmla="*/ 19050 h 67627"/>
                  <a:gd name="connsiteX14" fmla="*/ 19050 w 540190"/>
                  <a:gd name="connsiteY14" fmla="*/ 33338 h 67627"/>
                  <a:gd name="connsiteX15" fmla="*/ 19050 w 540190"/>
                  <a:gd name="connsiteY15" fmla="*/ 48577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0190" h="67627">
                    <a:moveTo>
                      <a:pt x="531495" y="67627"/>
                    </a:moveTo>
                    <a:lnTo>
                      <a:pt x="9525" y="67627"/>
                    </a:lnTo>
                    <a:cubicBezTo>
                      <a:pt x="3810" y="67627"/>
                      <a:pt x="0" y="63817"/>
                      <a:pt x="0" y="58102"/>
                    </a:cubicBezTo>
                    <a:lnTo>
                      <a:pt x="0" y="33338"/>
                    </a:lnTo>
                    <a:cubicBezTo>
                      <a:pt x="0" y="15240"/>
                      <a:pt x="15240" y="0"/>
                      <a:pt x="33338" y="0"/>
                    </a:cubicBezTo>
                    <a:lnTo>
                      <a:pt x="506730" y="0"/>
                    </a:lnTo>
                    <a:cubicBezTo>
                      <a:pt x="524828" y="0"/>
                      <a:pt x="540068" y="15240"/>
                      <a:pt x="540068" y="33338"/>
                    </a:cubicBezTo>
                    <a:lnTo>
                      <a:pt x="540068" y="58102"/>
                    </a:lnTo>
                    <a:cubicBezTo>
                      <a:pt x="541020" y="62865"/>
                      <a:pt x="536258" y="67627"/>
                      <a:pt x="531495" y="67627"/>
                    </a:cubicBezTo>
                    <a:close/>
                    <a:moveTo>
                      <a:pt x="19050" y="48577"/>
                    </a:moveTo>
                    <a:lnTo>
                      <a:pt x="521018" y="48577"/>
                    </a:lnTo>
                    <a:lnTo>
                      <a:pt x="521018" y="33338"/>
                    </a:lnTo>
                    <a:cubicBezTo>
                      <a:pt x="521018" y="25717"/>
                      <a:pt x="514350" y="19050"/>
                      <a:pt x="506730" y="19050"/>
                    </a:cubicBezTo>
                    <a:lnTo>
                      <a:pt x="33338" y="19050"/>
                    </a:lnTo>
                    <a:cubicBezTo>
                      <a:pt x="25718" y="19050"/>
                      <a:pt x="19050" y="25717"/>
                      <a:pt x="19050" y="33338"/>
                    </a:cubicBezTo>
                    <a:lnTo>
                      <a:pt x="19050" y="48577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2" name="Graphic 2">
                <a:extLst>
                  <a:ext uri="{FF2B5EF4-FFF2-40B4-BE49-F238E27FC236}">
                    <a16:creationId xmlns:a16="http://schemas.microsoft.com/office/drawing/2014/main" id="{AB60C8DF-5E99-FACA-D9D0-01F25C4781A0}"/>
                  </a:ext>
                </a:extLst>
              </p:cNvPr>
              <p:cNvGrpSpPr/>
              <p:nvPr/>
            </p:nvGrpSpPr>
            <p:grpSpPr>
              <a:xfrm>
                <a:off x="2638837" y="4590313"/>
                <a:ext cx="287654" cy="288607"/>
                <a:chOff x="2638837" y="4590313"/>
                <a:chExt cx="287654" cy="288607"/>
              </a:xfrm>
              <a:solidFill>
                <a:srgbClr val="130E59"/>
              </a:solidFill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A6E54DBB-990C-3975-77D2-CC03F5522790}"/>
                    </a:ext>
                  </a:extLst>
                </p:cNvPr>
                <p:cNvSpPr/>
                <p:nvPr/>
              </p:nvSpPr>
              <p:spPr>
                <a:xfrm>
                  <a:off x="2638837" y="4590313"/>
                  <a:ext cx="215265" cy="215264"/>
                </a:xfrm>
                <a:custGeom>
                  <a:avLst/>
                  <a:gdLst>
                    <a:gd name="connsiteX0" fmla="*/ 107633 w 215265"/>
                    <a:gd name="connsiteY0" fmla="*/ 215265 h 215264"/>
                    <a:gd name="connsiteX1" fmla="*/ 31433 w 215265"/>
                    <a:gd name="connsiteY1" fmla="*/ 183833 h 215264"/>
                    <a:gd name="connsiteX2" fmla="*/ 0 w 215265"/>
                    <a:gd name="connsiteY2" fmla="*/ 107633 h 215264"/>
                    <a:gd name="connsiteX3" fmla="*/ 31433 w 215265"/>
                    <a:gd name="connsiteY3" fmla="*/ 31433 h 215264"/>
                    <a:gd name="connsiteX4" fmla="*/ 107633 w 215265"/>
                    <a:gd name="connsiteY4" fmla="*/ 0 h 215264"/>
                    <a:gd name="connsiteX5" fmla="*/ 183833 w 215265"/>
                    <a:gd name="connsiteY5" fmla="*/ 31433 h 215264"/>
                    <a:gd name="connsiteX6" fmla="*/ 183833 w 215265"/>
                    <a:gd name="connsiteY6" fmla="*/ 31433 h 215264"/>
                    <a:gd name="connsiteX7" fmla="*/ 183833 w 215265"/>
                    <a:gd name="connsiteY7" fmla="*/ 31433 h 215264"/>
                    <a:gd name="connsiteX8" fmla="*/ 215265 w 215265"/>
                    <a:gd name="connsiteY8" fmla="*/ 107633 h 215264"/>
                    <a:gd name="connsiteX9" fmla="*/ 183833 w 215265"/>
                    <a:gd name="connsiteY9" fmla="*/ 183833 h 215264"/>
                    <a:gd name="connsiteX10" fmla="*/ 107633 w 215265"/>
                    <a:gd name="connsiteY10" fmla="*/ 215265 h 215264"/>
                    <a:gd name="connsiteX11" fmla="*/ 107633 w 215265"/>
                    <a:gd name="connsiteY11" fmla="*/ 20002 h 215264"/>
                    <a:gd name="connsiteX12" fmla="*/ 44767 w 215265"/>
                    <a:gd name="connsiteY12" fmla="*/ 45720 h 215264"/>
                    <a:gd name="connsiteX13" fmla="*/ 19050 w 215265"/>
                    <a:gd name="connsiteY13" fmla="*/ 108585 h 215264"/>
                    <a:gd name="connsiteX14" fmla="*/ 44767 w 215265"/>
                    <a:gd name="connsiteY14" fmla="*/ 171450 h 215264"/>
                    <a:gd name="connsiteX15" fmla="*/ 107633 w 215265"/>
                    <a:gd name="connsiteY15" fmla="*/ 197168 h 215264"/>
                    <a:gd name="connsiteX16" fmla="*/ 170498 w 215265"/>
                    <a:gd name="connsiteY16" fmla="*/ 171450 h 215264"/>
                    <a:gd name="connsiteX17" fmla="*/ 196215 w 215265"/>
                    <a:gd name="connsiteY17" fmla="*/ 108585 h 215264"/>
                    <a:gd name="connsiteX18" fmla="*/ 170498 w 215265"/>
                    <a:gd name="connsiteY18" fmla="*/ 45720 h 215264"/>
                    <a:gd name="connsiteX19" fmla="*/ 170498 w 215265"/>
                    <a:gd name="connsiteY19" fmla="*/ 45720 h 215264"/>
                    <a:gd name="connsiteX20" fmla="*/ 107633 w 215265"/>
                    <a:gd name="connsiteY20" fmla="*/ 20002 h 21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5265" h="215264">
                      <a:moveTo>
                        <a:pt x="107633" y="215265"/>
                      </a:moveTo>
                      <a:cubicBezTo>
                        <a:pt x="79058" y="215265"/>
                        <a:pt x="52387" y="203835"/>
                        <a:pt x="31433" y="183833"/>
                      </a:cubicBezTo>
                      <a:cubicBezTo>
                        <a:pt x="10478" y="163830"/>
                        <a:pt x="0" y="136208"/>
                        <a:pt x="0" y="107633"/>
                      </a:cubicBezTo>
                      <a:cubicBezTo>
                        <a:pt x="0" y="79058"/>
                        <a:pt x="11430" y="52388"/>
                        <a:pt x="31433" y="31433"/>
                      </a:cubicBezTo>
                      <a:cubicBezTo>
                        <a:pt x="51435" y="10477"/>
                        <a:pt x="79058" y="0"/>
                        <a:pt x="107633" y="0"/>
                      </a:cubicBezTo>
                      <a:cubicBezTo>
                        <a:pt x="136208" y="0"/>
                        <a:pt x="162878" y="11430"/>
                        <a:pt x="183833" y="31433"/>
                      </a:cubicBezTo>
                      <a:lnTo>
                        <a:pt x="183833" y="31433"/>
                      </a:lnTo>
                      <a:lnTo>
                        <a:pt x="183833" y="31433"/>
                      </a:lnTo>
                      <a:cubicBezTo>
                        <a:pt x="203835" y="51435"/>
                        <a:pt x="215265" y="79058"/>
                        <a:pt x="215265" y="107633"/>
                      </a:cubicBezTo>
                      <a:cubicBezTo>
                        <a:pt x="215265" y="136208"/>
                        <a:pt x="203835" y="162878"/>
                        <a:pt x="183833" y="183833"/>
                      </a:cubicBezTo>
                      <a:cubicBezTo>
                        <a:pt x="163830" y="204787"/>
                        <a:pt x="136208" y="215265"/>
                        <a:pt x="107633" y="215265"/>
                      </a:cubicBezTo>
                      <a:close/>
                      <a:moveTo>
                        <a:pt x="107633" y="20002"/>
                      </a:moveTo>
                      <a:cubicBezTo>
                        <a:pt x="83820" y="20002"/>
                        <a:pt x="61912" y="29527"/>
                        <a:pt x="44767" y="45720"/>
                      </a:cubicBezTo>
                      <a:cubicBezTo>
                        <a:pt x="27622" y="61913"/>
                        <a:pt x="19050" y="84773"/>
                        <a:pt x="19050" y="108585"/>
                      </a:cubicBezTo>
                      <a:cubicBezTo>
                        <a:pt x="19050" y="132398"/>
                        <a:pt x="28575" y="154305"/>
                        <a:pt x="44767" y="171450"/>
                      </a:cubicBezTo>
                      <a:cubicBezTo>
                        <a:pt x="60960" y="188595"/>
                        <a:pt x="83820" y="197168"/>
                        <a:pt x="107633" y="197168"/>
                      </a:cubicBezTo>
                      <a:cubicBezTo>
                        <a:pt x="131445" y="197168"/>
                        <a:pt x="153353" y="187643"/>
                        <a:pt x="170498" y="171450"/>
                      </a:cubicBezTo>
                      <a:cubicBezTo>
                        <a:pt x="187642" y="155258"/>
                        <a:pt x="196215" y="132398"/>
                        <a:pt x="196215" y="108585"/>
                      </a:cubicBezTo>
                      <a:cubicBezTo>
                        <a:pt x="196215" y="84773"/>
                        <a:pt x="186690" y="62865"/>
                        <a:pt x="170498" y="45720"/>
                      </a:cubicBezTo>
                      <a:lnTo>
                        <a:pt x="170498" y="45720"/>
                      </a:lnTo>
                      <a:cubicBezTo>
                        <a:pt x="153353" y="28575"/>
                        <a:pt x="131445" y="20002"/>
                        <a:pt x="107633" y="20002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80934874-B402-EAA7-C803-ED14DB783FA3}"/>
                    </a:ext>
                  </a:extLst>
                </p:cNvPr>
                <p:cNvSpPr/>
                <p:nvPr/>
              </p:nvSpPr>
              <p:spPr>
                <a:xfrm>
                  <a:off x="2685510" y="4636985"/>
                  <a:ext cx="121681" cy="121920"/>
                </a:xfrm>
                <a:custGeom>
                  <a:avLst/>
                  <a:gdLst>
                    <a:gd name="connsiteX0" fmla="*/ 60960 w 121681"/>
                    <a:gd name="connsiteY0" fmla="*/ 121920 h 121920"/>
                    <a:gd name="connsiteX1" fmla="*/ 18098 w 121681"/>
                    <a:gd name="connsiteY1" fmla="*/ 103823 h 121920"/>
                    <a:gd name="connsiteX2" fmla="*/ 0 w 121681"/>
                    <a:gd name="connsiteY2" fmla="*/ 60960 h 121920"/>
                    <a:gd name="connsiteX3" fmla="*/ 18098 w 121681"/>
                    <a:gd name="connsiteY3" fmla="*/ 18098 h 121920"/>
                    <a:gd name="connsiteX4" fmla="*/ 60960 w 121681"/>
                    <a:gd name="connsiteY4" fmla="*/ 0 h 121920"/>
                    <a:gd name="connsiteX5" fmla="*/ 103823 w 121681"/>
                    <a:gd name="connsiteY5" fmla="*/ 18098 h 121920"/>
                    <a:gd name="connsiteX6" fmla="*/ 103823 w 121681"/>
                    <a:gd name="connsiteY6" fmla="*/ 18098 h 121920"/>
                    <a:gd name="connsiteX7" fmla="*/ 103823 w 121681"/>
                    <a:gd name="connsiteY7" fmla="*/ 104775 h 121920"/>
                    <a:gd name="connsiteX8" fmla="*/ 60960 w 121681"/>
                    <a:gd name="connsiteY8" fmla="*/ 121920 h 121920"/>
                    <a:gd name="connsiteX9" fmla="*/ 60960 w 121681"/>
                    <a:gd name="connsiteY9" fmla="*/ 19050 h 121920"/>
                    <a:gd name="connsiteX10" fmla="*/ 31432 w 121681"/>
                    <a:gd name="connsiteY10" fmla="*/ 31433 h 121920"/>
                    <a:gd name="connsiteX11" fmla="*/ 19050 w 121681"/>
                    <a:gd name="connsiteY11" fmla="*/ 60960 h 121920"/>
                    <a:gd name="connsiteX12" fmla="*/ 31432 w 121681"/>
                    <a:gd name="connsiteY12" fmla="*/ 90488 h 121920"/>
                    <a:gd name="connsiteX13" fmla="*/ 60960 w 121681"/>
                    <a:gd name="connsiteY13" fmla="*/ 102870 h 121920"/>
                    <a:gd name="connsiteX14" fmla="*/ 90488 w 121681"/>
                    <a:gd name="connsiteY14" fmla="*/ 90488 h 121920"/>
                    <a:gd name="connsiteX15" fmla="*/ 90488 w 121681"/>
                    <a:gd name="connsiteY15" fmla="*/ 31433 h 121920"/>
                    <a:gd name="connsiteX16" fmla="*/ 60960 w 121681"/>
                    <a:gd name="connsiteY16" fmla="*/ 19050 h 121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1681" h="121920">
                      <a:moveTo>
                        <a:pt x="60960" y="121920"/>
                      </a:moveTo>
                      <a:cubicBezTo>
                        <a:pt x="44768" y="121920"/>
                        <a:pt x="29527" y="115252"/>
                        <a:pt x="18098" y="103823"/>
                      </a:cubicBezTo>
                      <a:cubicBezTo>
                        <a:pt x="6668" y="93345"/>
                        <a:pt x="0" y="77152"/>
                        <a:pt x="0" y="60960"/>
                      </a:cubicBezTo>
                      <a:cubicBezTo>
                        <a:pt x="0" y="44768"/>
                        <a:pt x="6668" y="29528"/>
                        <a:pt x="18098" y="18098"/>
                      </a:cubicBezTo>
                      <a:cubicBezTo>
                        <a:pt x="29527" y="6667"/>
                        <a:pt x="44768" y="0"/>
                        <a:pt x="60960" y="0"/>
                      </a:cubicBezTo>
                      <a:cubicBezTo>
                        <a:pt x="77152" y="0"/>
                        <a:pt x="92393" y="6667"/>
                        <a:pt x="103823" y="18098"/>
                      </a:cubicBezTo>
                      <a:lnTo>
                        <a:pt x="103823" y="18098"/>
                      </a:lnTo>
                      <a:cubicBezTo>
                        <a:pt x="127635" y="41910"/>
                        <a:pt x="127635" y="80963"/>
                        <a:pt x="103823" y="104775"/>
                      </a:cubicBezTo>
                      <a:cubicBezTo>
                        <a:pt x="92393" y="116205"/>
                        <a:pt x="77152" y="121920"/>
                        <a:pt x="60960" y="121920"/>
                      </a:cubicBezTo>
                      <a:close/>
                      <a:moveTo>
                        <a:pt x="60960" y="19050"/>
                      </a:moveTo>
                      <a:cubicBezTo>
                        <a:pt x="49530" y="19050"/>
                        <a:pt x="39052" y="23813"/>
                        <a:pt x="31432" y="31433"/>
                      </a:cubicBezTo>
                      <a:cubicBezTo>
                        <a:pt x="23813" y="39053"/>
                        <a:pt x="19050" y="50483"/>
                        <a:pt x="19050" y="60960"/>
                      </a:cubicBezTo>
                      <a:cubicBezTo>
                        <a:pt x="19050" y="72390"/>
                        <a:pt x="23813" y="82868"/>
                        <a:pt x="31432" y="90488"/>
                      </a:cubicBezTo>
                      <a:cubicBezTo>
                        <a:pt x="39052" y="98108"/>
                        <a:pt x="49530" y="102870"/>
                        <a:pt x="60960" y="102870"/>
                      </a:cubicBezTo>
                      <a:cubicBezTo>
                        <a:pt x="72390" y="102870"/>
                        <a:pt x="82868" y="98108"/>
                        <a:pt x="90488" y="90488"/>
                      </a:cubicBezTo>
                      <a:cubicBezTo>
                        <a:pt x="106680" y="74295"/>
                        <a:pt x="106680" y="47625"/>
                        <a:pt x="90488" y="31433"/>
                      </a:cubicBezTo>
                      <a:cubicBezTo>
                        <a:pt x="82868" y="23813"/>
                        <a:pt x="72390" y="19050"/>
                        <a:pt x="60960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CBCAD2B2-48B9-B753-E836-9C804FE28381}"/>
                    </a:ext>
                  </a:extLst>
                </p:cNvPr>
                <p:cNvSpPr/>
                <p:nvPr/>
              </p:nvSpPr>
              <p:spPr>
                <a:xfrm>
                  <a:off x="2792189" y="4743665"/>
                  <a:ext cx="134302" cy="135254"/>
                </a:xfrm>
                <a:custGeom>
                  <a:avLst/>
                  <a:gdLst>
                    <a:gd name="connsiteX0" fmla="*/ 104775 w 134302"/>
                    <a:gd name="connsiteY0" fmla="*/ 135255 h 135254"/>
                    <a:gd name="connsiteX1" fmla="*/ 83820 w 134302"/>
                    <a:gd name="connsiteY1" fmla="*/ 126683 h 135254"/>
                    <a:gd name="connsiteX2" fmla="*/ 2858 w 134302"/>
                    <a:gd name="connsiteY2" fmla="*/ 45720 h 135254"/>
                    <a:gd name="connsiteX3" fmla="*/ 2858 w 134302"/>
                    <a:gd name="connsiteY3" fmla="*/ 32385 h 135254"/>
                    <a:gd name="connsiteX4" fmla="*/ 16193 w 134302"/>
                    <a:gd name="connsiteY4" fmla="*/ 32385 h 135254"/>
                    <a:gd name="connsiteX5" fmla="*/ 97155 w 134302"/>
                    <a:gd name="connsiteY5" fmla="*/ 113348 h 135254"/>
                    <a:gd name="connsiteX6" fmla="*/ 112395 w 134302"/>
                    <a:gd name="connsiteY6" fmla="*/ 113348 h 135254"/>
                    <a:gd name="connsiteX7" fmla="*/ 112395 w 134302"/>
                    <a:gd name="connsiteY7" fmla="*/ 97155 h 135254"/>
                    <a:gd name="connsiteX8" fmla="*/ 31433 w 134302"/>
                    <a:gd name="connsiteY8" fmla="*/ 16193 h 135254"/>
                    <a:gd name="connsiteX9" fmla="*/ 31433 w 134302"/>
                    <a:gd name="connsiteY9" fmla="*/ 2858 h 135254"/>
                    <a:gd name="connsiteX10" fmla="*/ 44768 w 134302"/>
                    <a:gd name="connsiteY10" fmla="*/ 2858 h 135254"/>
                    <a:gd name="connsiteX11" fmla="*/ 125730 w 134302"/>
                    <a:gd name="connsiteY11" fmla="*/ 83820 h 135254"/>
                    <a:gd name="connsiteX12" fmla="*/ 125730 w 134302"/>
                    <a:gd name="connsiteY12" fmla="*/ 126683 h 135254"/>
                    <a:gd name="connsiteX13" fmla="*/ 104775 w 134302"/>
                    <a:gd name="connsiteY13" fmla="*/ 135255 h 13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4302" h="135254">
                      <a:moveTo>
                        <a:pt x="104775" y="135255"/>
                      </a:moveTo>
                      <a:cubicBezTo>
                        <a:pt x="97155" y="135255"/>
                        <a:pt x="89535" y="132398"/>
                        <a:pt x="83820" y="126683"/>
                      </a:cubicBezTo>
                      <a:lnTo>
                        <a:pt x="2858" y="45720"/>
                      </a:lnTo>
                      <a:cubicBezTo>
                        <a:pt x="-953" y="41910"/>
                        <a:pt x="-953" y="36195"/>
                        <a:pt x="2858" y="32385"/>
                      </a:cubicBezTo>
                      <a:cubicBezTo>
                        <a:pt x="6668" y="28575"/>
                        <a:pt x="12383" y="28575"/>
                        <a:pt x="16193" y="32385"/>
                      </a:cubicBezTo>
                      <a:lnTo>
                        <a:pt x="97155" y="113348"/>
                      </a:lnTo>
                      <a:cubicBezTo>
                        <a:pt x="100965" y="117158"/>
                        <a:pt x="108585" y="117158"/>
                        <a:pt x="112395" y="113348"/>
                      </a:cubicBezTo>
                      <a:cubicBezTo>
                        <a:pt x="117158" y="108585"/>
                        <a:pt x="117158" y="101917"/>
                        <a:pt x="112395" y="97155"/>
                      </a:cubicBezTo>
                      <a:lnTo>
                        <a:pt x="31433" y="16193"/>
                      </a:lnTo>
                      <a:cubicBezTo>
                        <a:pt x="27622" y="12383"/>
                        <a:pt x="27622" y="6668"/>
                        <a:pt x="31433" y="2858"/>
                      </a:cubicBezTo>
                      <a:cubicBezTo>
                        <a:pt x="35243" y="-953"/>
                        <a:pt x="40958" y="-953"/>
                        <a:pt x="44768" y="2858"/>
                      </a:cubicBezTo>
                      <a:lnTo>
                        <a:pt x="125730" y="83820"/>
                      </a:lnTo>
                      <a:cubicBezTo>
                        <a:pt x="137160" y="95250"/>
                        <a:pt x="137160" y="114300"/>
                        <a:pt x="125730" y="126683"/>
                      </a:cubicBezTo>
                      <a:cubicBezTo>
                        <a:pt x="120015" y="132398"/>
                        <a:pt x="113348" y="135255"/>
                        <a:pt x="104775" y="135255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9DDE4B8-CF39-6B5A-4B01-070788ABEFDE}"/>
                  </a:ext>
                </a:extLst>
              </p:cNvPr>
              <p:cNvSpPr/>
              <p:nvPr/>
            </p:nvSpPr>
            <p:spPr>
              <a:xfrm>
                <a:off x="2689320" y="4707471"/>
                <a:ext cx="115252" cy="19050"/>
              </a:xfrm>
              <a:custGeom>
                <a:avLst/>
                <a:gdLst>
                  <a:gd name="connsiteX0" fmla="*/ 105727 w 115252"/>
                  <a:gd name="connsiteY0" fmla="*/ 19050 h 19050"/>
                  <a:gd name="connsiteX1" fmla="*/ 9525 w 115252"/>
                  <a:gd name="connsiteY1" fmla="*/ 19050 h 19050"/>
                  <a:gd name="connsiteX2" fmla="*/ 0 w 115252"/>
                  <a:gd name="connsiteY2" fmla="*/ 9525 h 19050"/>
                  <a:gd name="connsiteX3" fmla="*/ 9525 w 115252"/>
                  <a:gd name="connsiteY3" fmla="*/ 0 h 19050"/>
                  <a:gd name="connsiteX4" fmla="*/ 105727 w 115252"/>
                  <a:gd name="connsiteY4" fmla="*/ 0 h 19050"/>
                  <a:gd name="connsiteX5" fmla="*/ 115252 w 115252"/>
                  <a:gd name="connsiteY5" fmla="*/ 9525 h 19050"/>
                  <a:gd name="connsiteX6" fmla="*/ 105727 w 115252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252" h="19050">
                    <a:moveTo>
                      <a:pt x="105727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05727" y="0"/>
                    </a:lnTo>
                    <a:cubicBezTo>
                      <a:pt x="111442" y="0"/>
                      <a:pt x="115252" y="3810"/>
                      <a:pt x="115252" y="9525"/>
                    </a:cubicBezTo>
                    <a:cubicBezTo>
                      <a:pt x="115252" y="15240"/>
                      <a:pt x="110490" y="19050"/>
                      <a:pt x="105727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DA0EEDF2-C58A-ABCF-57AD-09E42A2812CF}"/>
                  </a:ext>
                </a:extLst>
              </p:cNvPr>
              <p:cNvSpPr/>
              <p:nvPr/>
            </p:nvSpPr>
            <p:spPr>
              <a:xfrm>
                <a:off x="2473102" y="4707471"/>
                <a:ext cx="187642" cy="19050"/>
              </a:xfrm>
              <a:custGeom>
                <a:avLst/>
                <a:gdLst>
                  <a:gd name="connsiteX0" fmla="*/ 177165 w 187642"/>
                  <a:gd name="connsiteY0" fmla="*/ 19050 h 19050"/>
                  <a:gd name="connsiteX1" fmla="*/ 9525 w 187642"/>
                  <a:gd name="connsiteY1" fmla="*/ 19050 h 19050"/>
                  <a:gd name="connsiteX2" fmla="*/ 0 w 187642"/>
                  <a:gd name="connsiteY2" fmla="*/ 9525 h 19050"/>
                  <a:gd name="connsiteX3" fmla="*/ 9525 w 187642"/>
                  <a:gd name="connsiteY3" fmla="*/ 0 h 19050"/>
                  <a:gd name="connsiteX4" fmla="*/ 178118 w 187642"/>
                  <a:gd name="connsiteY4" fmla="*/ 0 h 19050"/>
                  <a:gd name="connsiteX5" fmla="*/ 187643 w 187642"/>
                  <a:gd name="connsiteY5" fmla="*/ 9525 h 19050"/>
                  <a:gd name="connsiteX6" fmla="*/ 177165 w 187642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642" h="19050">
                    <a:moveTo>
                      <a:pt x="17716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78118" y="0"/>
                    </a:lnTo>
                    <a:cubicBezTo>
                      <a:pt x="183833" y="0"/>
                      <a:pt x="187643" y="3810"/>
                      <a:pt x="187643" y="9525"/>
                    </a:cubicBezTo>
                    <a:cubicBezTo>
                      <a:pt x="187643" y="15240"/>
                      <a:pt x="182880" y="19050"/>
                      <a:pt x="177165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05668FF9-D205-7DA1-7C44-4304D77E6EE7}"/>
                  </a:ext>
                </a:extLst>
              </p:cNvPr>
              <p:cNvSpPr/>
              <p:nvPr/>
            </p:nvSpPr>
            <p:spPr>
              <a:xfrm>
                <a:off x="2515965" y="4809388"/>
                <a:ext cx="141922" cy="19050"/>
              </a:xfrm>
              <a:custGeom>
                <a:avLst/>
                <a:gdLst>
                  <a:gd name="connsiteX0" fmla="*/ 132398 w 141922"/>
                  <a:gd name="connsiteY0" fmla="*/ 19050 h 19050"/>
                  <a:gd name="connsiteX1" fmla="*/ 9525 w 141922"/>
                  <a:gd name="connsiteY1" fmla="*/ 19050 h 19050"/>
                  <a:gd name="connsiteX2" fmla="*/ 0 w 141922"/>
                  <a:gd name="connsiteY2" fmla="*/ 9525 h 19050"/>
                  <a:gd name="connsiteX3" fmla="*/ 9525 w 141922"/>
                  <a:gd name="connsiteY3" fmla="*/ 0 h 19050"/>
                  <a:gd name="connsiteX4" fmla="*/ 132398 w 141922"/>
                  <a:gd name="connsiteY4" fmla="*/ 0 h 19050"/>
                  <a:gd name="connsiteX5" fmla="*/ 141922 w 141922"/>
                  <a:gd name="connsiteY5" fmla="*/ 9525 h 19050"/>
                  <a:gd name="connsiteX6" fmla="*/ 132398 w 141922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922" h="19050">
                    <a:moveTo>
                      <a:pt x="132398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32398" y="0"/>
                    </a:lnTo>
                    <a:cubicBezTo>
                      <a:pt x="138113" y="0"/>
                      <a:pt x="141922" y="3810"/>
                      <a:pt x="141922" y="9525"/>
                    </a:cubicBezTo>
                    <a:cubicBezTo>
                      <a:pt x="141922" y="15240"/>
                      <a:pt x="137160" y="19050"/>
                      <a:pt x="132398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" name="Graphic 2">
                <a:extLst>
                  <a:ext uri="{FF2B5EF4-FFF2-40B4-BE49-F238E27FC236}">
                    <a16:creationId xmlns:a16="http://schemas.microsoft.com/office/drawing/2014/main" id="{D9A43744-20DB-1FD3-AC63-58AB6F05D4E4}"/>
                  </a:ext>
                </a:extLst>
              </p:cNvPr>
              <p:cNvGrpSpPr/>
              <p:nvPr/>
            </p:nvGrpSpPr>
            <p:grpSpPr>
              <a:xfrm>
                <a:off x="2515965" y="4756048"/>
                <a:ext cx="281939" cy="125730"/>
                <a:chOff x="2515965" y="4756048"/>
                <a:chExt cx="281939" cy="125730"/>
              </a:xfrm>
              <a:solidFill>
                <a:srgbClr val="130E59"/>
              </a:solidFill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E7CE592E-FFAA-075C-AF15-84A006E81FC0}"/>
                    </a:ext>
                  </a:extLst>
                </p:cNvPr>
                <p:cNvSpPr/>
                <p:nvPr/>
              </p:nvSpPr>
              <p:spPr>
                <a:xfrm>
                  <a:off x="2515965" y="4756048"/>
                  <a:ext cx="97154" cy="19050"/>
                </a:xfrm>
                <a:custGeom>
                  <a:avLst/>
                  <a:gdLst>
                    <a:gd name="connsiteX0" fmla="*/ 87630 w 97154"/>
                    <a:gd name="connsiteY0" fmla="*/ 19050 h 19050"/>
                    <a:gd name="connsiteX1" fmla="*/ 9525 w 97154"/>
                    <a:gd name="connsiteY1" fmla="*/ 19050 h 19050"/>
                    <a:gd name="connsiteX2" fmla="*/ 0 w 97154"/>
                    <a:gd name="connsiteY2" fmla="*/ 9525 h 19050"/>
                    <a:gd name="connsiteX3" fmla="*/ 9525 w 97154"/>
                    <a:gd name="connsiteY3" fmla="*/ 0 h 19050"/>
                    <a:gd name="connsiteX4" fmla="*/ 87630 w 97154"/>
                    <a:gd name="connsiteY4" fmla="*/ 0 h 19050"/>
                    <a:gd name="connsiteX5" fmla="*/ 97155 w 97154"/>
                    <a:gd name="connsiteY5" fmla="*/ 9525 h 19050"/>
                    <a:gd name="connsiteX6" fmla="*/ 87630 w 97154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154" h="19050">
                      <a:moveTo>
                        <a:pt x="87630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87630" y="0"/>
                      </a:lnTo>
                      <a:cubicBezTo>
                        <a:pt x="93345" y="0"/>
                        <a:pt x="97155" y="3810"/>
                        <a:pt x="97155" y="9525"/>
                      </a:cubicBezTo>
                      <a:cubicBezTo>
                        <a:pt x="97155" y="15240"/>
                        <a:pt x="93345" y="19050"/>
                        <a:pt x="87630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D09D3E78-7175-F34A-DF63-BD15F301B985}"/>
                    </a:ext>
                  </a:extLst>
                </p:cNvPr>
                <p:cNvSpPr/>
                <p:nvPr/>
              </p:nvSpPr>
              <p:spPr>
                <a:xfrm>
                  <a:off x="2515965" y="4862728"/>
                  <a:ext cx="281939" cy="19050"/>
                </a:xfrm>
                <a:custGeom>
                  <a:avLst/>
                  <a:gdLst>
                    <a:gd name="connsiteX0" fmla="*/ 272415 w 281939"/>
                    <a:gd name="connsiteY0" fmla="*/ 19050 h 19050"/>
                    <a:gd name="connsiteX1" fmla="*/ 9525 w 281939"/>
                    <a:gd name="connsiteY1" fmla="*/ 19050 h 19050"/>
                    <a:gd name="connsiteX2" fmla="*/ 0 w 281939"/>
                    <a:gd name="connsiteY2" fmla="*/ 9525 h 19050"/>
                    <a:gd name="connsiteX3" fmla="*/ 9525 w 281939"/>
                    <a:gd name="connsiteY3" fmla="*/ 0 h 19050"/>
                    <a:gd name="connsiteX4" fmla="*/ 272415 w 281939"/>
                    <a:gd name="connsiteY4" fmla="*/ 0 h 19050"/>
                    <a:gd name="connsiteX5" fmla="*/ 281940 w 281939"/>
                    <a:gd name="connsiteY5" fmla="*/ 9525 h 19050"/>
                    <a:gd name="connsiteX6" fmla="*/ 272415 w 281939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1939" h="19050">
                      <a:moveTo>
                        <a:pt x="272415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272415" y="0"/>
                      </a:lnTo>
                      <a:cubicBezTo>
                        <a:pt x="278130" y="0"/>
                        <a:pt x="281940" y="3810"/>
                        <a:pt x="281940" y="9525"/>
                      </a:cubicBezTo>
                      <a:cubicBezTo>
                        <a:pt x="281940" y="15240"/>
                        <a:pt x="278130" y="19050"/>
                        <a:pt x="272415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7" name="Graphic 4">
            <a:extLst>
              <a:ext uri="{FF2B5EF4-FFF2-40B4-BE49-F238E27FC236}">
                <a16:creationId xmlns:a16="http://schemas.microsoft.com/office/drawing/2014/main" id="{D75E91F4-F735-9FFC-3935-39EA55C914D8}"/>
              </a:ext>
            </a:extLst>
          </p:cNvPr>
          <p:cNvGrpSpPr/>
          <p:nvPr/>
        </p:nvGrpSpPr>
        <p:grpSpPr>
          <a:xfrm>
            <a:off x="1245080" y="4549356"/>
            <a:ext cx="609600" cy="571500"/>
            <a:chOff x="1245080" y="4549356"/>
            <a:chExt cx="609600" cy="571500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58F17E8-B500-C369-5197-D78F41396B6A}"/>
                </a:ext>
              </a:extLst>
            </p:cNvPr>
            <p:cNvSpPr/>
            <p:nvPr/>
          </p:nvSpPr>
          <p:spPr>
            <a:xfrm>
              <a:off x="1347950" y="4780813"/>
              <a:ext cx="32384" cy="32384"/>
            </a:xfrm>
            <a:custGeom>
              <a:avLst/>
              <a:gdLst>
                <a:gd name="connsiteX0" fmla="*/ 32385 w 32384"/>
                <a:gd name="connsiteY0" fmla="*/ 16193 h 32384"/>
                <a:gd name="connsiteX1" fmla="*/ 16193 w 32384"/>
                <a:gd name="connsiteY1" fmla="*/ 32385 h 32384"/>
                <a:gd name="connsiteX2" fmla="*/ 0 w 32384"/>
                <a:gd name="connsiteY2" fmla="*/ 16193 h 32384"/>
                <a:gd name="connsiteX3" fmla="*/ 16193 w 32384"/>
                <a:gd name="connsiteY3" fmla="*/ 0 h 32384"/>
                <a:gd name="connsiteX4" fmla="*/ 32385 w 32384"/>
                <a:gd name="connsiteY4" fmla="*/ 16193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4" h="32384">
                  <a:moveTo>
                    <a:pt x="32385" y="16193"/>
                  </a:moveTo>
                  <a:cubicBezTo>
                    <a:pt x="32385" y="25135"/>
                    <a:pt x="25135" y="32385"/>
                    <a:pt x="16193" y="32385"/>
                  </a:cubicBezTo>
                  <a:cubicBezTo>
                    <a:pt x="7250" y="32385"/>
                    <a:pt x="0" y="25135"/>
                    <a:pt x="0" y="16193"/>
                  </a:cubicBezTo>
                  <a:cubicBezTo>
                    <a:pt x="0" y="7250"/>
                    <a:pt x="7250" y="0"/>
                    <a:pt x="16193" y="0"/>
                  </a:cubicBezTo>
                  <a:cubicBezTo>
                    <a:pt x="25135" y="0"/>
                    <a:pt x="32385" y="7250"/>
                    <a:pt x="32385" y="16193"/>
                  </a:cubicBez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9C2B9DC-AE58-9DCF-C785-CD2D6DEF68A6}"/>
                </a:ext>
              </a:extLst>
            </p:cNvPr>
            <p:cNvSpPr/>
            <p:nvPr/>
          </p:nvSpPr>
          <p:spPr>
            <a:xfrm>
              <a:off x="1469870" y="4785575"/>
              <a:ext cx="32384" cy="191452"/>
            </a:xfrm>
            <a:custGeom>
              <a:avLst/>
              <a:gdLst>
                <a:gd name="connsiteX0" fmla="*/ 16192 w 32384"/>
                <a:gd name="connsiteY0" fmla="*/ 0 h 191452"/>
                <a:gd name="connsiteX1" fmla="*/ 0 w 32384"/>
                <a:gd name="connsiteY1" fmla="*/ 16193 h 191452"/>
                <a:gd name="connsiteX2" fmla="*/ 0 w 32384"/>
                <a:gd name="connsiteY2" fmla="*/ 175260 h 191452"/>
                <a:gd name="connsiteX3" fmla="*/ 16192 w 32384"/>
                <a:gd name="connsiteY3" fmla="*/ 191453 h 191452"/>
                <a:gd name="connsiteX4" fmla="*/ 32385 w 32384"/>
                <a:gd name="connsiteY4" fmla="*/ 175260 h 191452"/>
                <a:gd name="connsiteX5" fmla="*/ 32385 w 32384"/>
                <a:gd name="connsiteY5" fmla="*/ 16193 h 191452"/>
                <a:gd name="connsiteX6" fmla="*/ 16192 w 32384"/>
                <a:gd name="connsiteY6" fmla="*/ 0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" h="191452">
                  <a:moveTo>
                    <a:pt x="16192" y="0"/>
                  </a:moveTo>
                  <a:cubicBezTo>
                    <a:pt x="7620" y="0"/>
                    <a:pt x="0" y="7620"/>
                    <a:pt x="0" y="16193"/>
                  </a:cubicBezTo>
                  <a:lnTo>
                    <a:pt x="0" y="175260"/>
                  </a:lnTo>
                  <a:cubicBezTo>
                    <a:pt x="0" y="183833"/>
                    <a:pt x="7620" y="191453"/>
                    <a:pt x="16192" y="191453"/>
                  </a:cubicBezTo>
                  <a:cubicBezTo>
                    <a:pt x="24765" y="191453"/>
                    <a:pt x="32385" y="183833"/>
                    <a:pt x="32385" y="175260"/>
                  </a:cubicBezTo>
                  <a:lnTo>
                    <a:pt x="32385" y="16193"/>
                  </a:lnTo>
                  <a:cubicBezTo>
                    <a:pt x="32385" y="7620"/>
                    <a:pt x="24765" y="0"/>
                    <a:pt x="16192" y="0"/>
                  </a:cubicBez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C9253AF-2465-D4E0-FA37-B0ACF8CFA21B}"/>
                </a:ext>
              </a:extLst>
            </p:cNvPr>
            <p:cNvSpPr/>
            <p:nvPr/>
          </p:nvSpPr>
          <p:spPr>
            <a:xfrm>
              <a:off x="1713710" y="4642701"/>
              <a:ext cx="32385" cy="32384"/>
            </a:xfrm>
            <a:custGeom>
              <a:avLst/>
              <a:gdLst>
                <a:gd name="connsiteX0" fmla="*/ 32385 w 32385"/>
                <a:gd name="connsiteY0" fmla="*/ 16193 h 32384"/>
                <a:gd name="connsiteX1" fmla="*/ 16192 w 32385"/>
                <a:gd name="connsiteY1" fmla="*/ 32385 h 32384"/>
                <a:gd name="connsiteX2" fmla="*/ 0 w 32385"/>
                <a:gd name="connsiteY2" fmla="*/ 16193 h 32384"/>
                <a:gd name="connsiteX3" fmla="*/ 16192 w 32385"/>
                <a:gd name="connsiteY3" fmla="*/ 0 h 32384"/>
                <a:gd name="connsiteX4" fmla="*/ 32385 w 32385"/>
                <a:gd name="connsiteY4" fmla="*/ 16193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" h="32384">
                  <a:moveTo>
                    <a:pt x="32385" y="16193"/>
                  </a:moveTo>
                  <a:cubicBezTo>
                    <a:pt x="32385" y="25135"/>
                    <a:pt x="25135" y="32385"/>
                    <a:pt x="16192" y="32385"/>
                  </a:cubicBezTo>
                  <a:cubicBezTo>
                    <a:pt x="7250" y="32385"/>
                    <a:pt x="0" y="25135"/>
                    <a:pt x="0" y="16193"/>
                  </a:cubicBezTo>
                  <a:cubicBezTo>
                    <a:pt x="0" y="7250"/>
                    <a:pt x="7250" y="0"/>
                    <a:pt x="16192" y="0"/>
                  </a:cubicBezTo>
                  <a:cubicBezTo>
                    <a:pt x="25135" y="0"/>
                    <a:pt x="32385" y="7250"/>
                    <a:pt x="32385" y="16193"/>
                  </a:cubicBez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F7C1D92-D354-63B1-57E8-370144F8E77D}"/>
                </a:ext>
              </a:extLst>
            </p:cNvPr>
            <p:cNvSpPr/>
            <p:nvPr/>
          </p:nvSpPr>
          <p:spPr>
            <a:xfrm>
              <a:off x="1591790" y="4832248"/>
              <a:ext cx="32384" cy="144780"/>
            </a:xfrm>
            <a:custGeom>
              <a:avLst/>
              <a:gdLst>
                <a:gd name="connsiteX0" fmla="*/ 16192 w 32384"/>
                <a:gd name="connsiteY0" fmla="*/ 0 h 144780"/>
                <a:gd name="connsiteX1" fmla="*/ 0 w 32384"/>
                <a:gd name="connsiteY1" fmla="*/ 16193 h 144780"/>
                <a:gd name="connsiteX2" fmla="*/ 0 w 32384"/>
                <a:gd name="connsiteY2" fmla="*/ 128588 h 144780"/>
                <a:gd name="connsiteX3" fmla="*/ 16192 w 32384"/>
                <a:gd name="connsiteY3" fmla="*/ 144780 h 144780"/>
                <a:gd name="connsiteX4" fmla="*/ 32385 w 32384"/>
                <a:gd name="connsiteY4" fmla="*/ 128588 h 144780"/>
                <a:gd name="connsiteX5" fmla="*/ 32385 w 32384"/>
                <a:gd name="connsiteY5" fmla="*/ 16193 h 144780"/>
                <a:gd name="connsiteX6" fmla="*/ 16192 w 32384"/>
                <a:gd name="connsiteY6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" h="144780">
                  <a:moveTo>
                    <a:pt x="16192" y="0"/>
                  </a:moveTo>
                  <a:cubicBezTo>
                    <a:pt x="7620" y="0"/>
                    <a:pt x="0" y="7620"/>
                    <a:pt x="0" y="16193"/>
                  </a:cubicBezTo>
                  <a:lnTo>
                    <a:pt x="0" y="128588"/>
                  </a:lnTo>
                  <a:cubicBezTo>
                    <a:pt x="0" y="137160"/>
                    <a:pt x="7620" y="144780"/>
                    <a:pt x="16192" y="144780"/>
                  </a:cubicBezTo>
                  <a:cubicBezTo>
                    <a:pt x="24765" y="144780"/>
                    <a:pt x="32385" y="137160"/>
                    <a:pt x="32385" y="128588"/>
                  </a:cubicBezTo>
                  <a:lnTo>
                    <a:pt x="32385" y="16193"/>
                  </a:lnTo>
                  <a:cubicBezTo>
                    <a:pt x="32385" y="7620"/>
                    <a:pt x="24765" y="0"/>
                    <a:pt x="16192" y="0"/>
                  </a:cubicBez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822DD24-3185-5115-0B09-2D53DFDFD711}"/>
                </a:ext>
              </a:extLst>
            </p:cNvPr>
            <p:cNvSpPr/>
            <p:nvPr/>
          </p:nvSpPr>
          <p:spPr>
            <a:xfrm>
              <a:off x="1713710" y="4762715"/>
              <a:ext cx="32384" cy="214312"/>
            </a:xfrm>
            <a:custGeom>
              <a:avLst/>
              <a:gdLst>
                <a:gd name="connsiteX0" fmla="*/ 16193 w 32384"/>
                <a:gd name="connsiteY0" fmla="*/ 0 h 214312"/>
                <a:gd name="connsiteX1" fmla="*/ 0 w 32384"/>
                <a:gd name="connsiteY1" fmla="*/ 16193 h 214312"/>
                <a:gd name="connsiteX2" fmla="*/ 0 w 32384"/>
                <a:gd name="connsiteY2" fmla="*/ 198120 h 214312"/>
                <a:gd name="connsiteX3" fmla="*/ 16193 w 32384"/>
                <a:gd name="connsiteY3" fmla="*/ 214313 h 214312"/>
                <a:gd name="connsiteX4" fmla="*/ 32385 w 32384"/>
                <a:gd name="connsiteY4" fmla="*/ 198120 h 214312"/>
                <a:gd name="connsiteX5" fmla="*/ 32385 w 32384"/>
                <a:gd name="connsiteY5" fmla="*/ 16193 h 214312"/>
                <a:gd name="connsiteX6" fmla="*/ 16193 w 32384"/>
                <a:gd name="connsiteY6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" h="214312">
                  <a:moveTo>
                    <a:pt x="16193" y="0"/>
                  </a:moveTo>
                  <a:cubicBezTo>
                    <a:pt x="7620" y="0"/>
                    <a:pt x="0" y="7620"/>
                    <a:pt x="0" y="16193"/>
                  </a:cubicBezTo>
                  <a:lnTo>
                    <a:pt x="0" y="198120"/>
                  </a:lnTo>
                  <a:cubicBezTo>
                    <a:pt x="0" y="206692"/>
                    <a:pt x="7620" y="214313"/>
                    <a:pt x="16193" y="214313"/>
                  </a:cubicBezTo>
                  <a:cubicBezTo>
                    <a:pt x="24765" y="214313"/>
                    <a:pt x="32385" y="206692"/>
                    <a:pt x="32385" y="198120"/>
                  </a:cubicBezTo>
                  <a:lnTo>
                    <a:pt x="32385" y="16193"/>
                  </a:lnTo>
                  <a:cubicBezTo>
                    <a:pt x="32385" y="6668"/>
                    <a:pt x="25718" y="0"/>
                    <a:pt x="16193" y="0"/>
                  </a:cubicBez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EB97326-2174-BDA7-BD4D-3084D0174C2F}"/>
                </a:ext>
              </a:extLst>
            </p:cNvPr>
            <p:cNvSpPr/>
            <p:nvPr/>
          </p:nvSpPr>
          <p:spPr>
            <a:xfrm>
              <a:off x="1347950" y="4878920"/>
              <a:ext cx="32384" cy="98107"/>
            </a:xfrm>
            <a:custGeom>
              <a:avLst/>
              <a:gdLst>
                <a:gd name="connsiteX0" fmla="*/ 16192 w 32384"/>
                <a:gd name="connsiteY0" fmla="*/ 0 h 98107"/>
                <a:gd name="connsiteX1" fmla="*/ 0 w 32384"/>
                <a:gd name="connsiteY1" fmla="*/ 16193 h 98107"/>
                <a:gd name="connsiteX2" fmla="*/ 0 w 32384"/>
                <a:gd name="connsiteY2" fmla="*/ 81915 h 98107"/>
                <a:gd name="connsiteX3" fmla="*/ 16192 w 32384"/>
                <a:gd name="connsiteY3" fmla="*/ 98108 h 98107"/>
                <a:gd name="connsiteX4" fmla="*/ 32385 w 32384"/>
                <a:gd name="connsiteY4" fmla="*/ 81915 h 98107"/>
                <a:gd name="connsiteX5" fmla="*/ 32385 w 32384"/>
                <a:gd name="connsiteY5" fmla="*/ 16193 h 98107"/>
                <a:gd name="connsiteX6" fmla="*/ 16192 w 32384"/>
                <a:gd name="connsiteY6" fmla="*/ 0 h 9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4" h="98107">
                  <a:moveTo>
                    <a:pt x="16192" y="0"/>
                  </a:moveTo>
                  <a:cubicBezTo>
                    <a:pt x="7620" y="0"/>
                    <a:pt x="0" y="7620"/>
                    <a:pt x="0" y="16193"/>
                  </a:cubicBezTo>
                  <a:lnTo>
                    <a:pt x="0" y="81915"/>
                  </a:lnTo>
                  <a:cubicBezTo>
                    <a:pt x="0" y="90488"/>
                    <a:pt x="7620" y="98108"/>
                    <a:pt x="16192" y="98108"/>
                  </a:cubicBezTo>
                  <a:cubicBezTo>
                    <a:pt x="24765" y="98108"/>
                    <a:pt x="32385" y="90488"/>
                    <a:pt x="32385" y="81915"/>
                  </a:cubicBezTo>
                  <a:lnTo>
                    <a:pt x="32385" y="16193"/>
                  </a:lnTo>
                  <a:cubicBezTo>
                    <a:pt x="32385" y="6668"/>
                    <a:pt x="24765" y="0"/>
                    <a:pt x="16192" y="0"/>
                  </a:cubicBez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D25E155-78DC-0552-145D-5BB9EC854809}"/>
                </a:ext>
              </a:extLst>
            </p:cNvPr>
            <p:cNvSpPr/>
            <p:nvPr/>
          </p:nvSpPr>
          <p:spPr>
            <a:xfrm>
              <a:off x="1245080" y="4983695"/>
              <a:ext cx="609600" cy="137160"/>
            </a:xfrm>
            <a:custGeom>
              <a:avLst/>
              <a:gdLst>
                <a:gd name="connsiteX0" fmla="*/ 542925 w 609600"/>
                <a:gd name="connsiteY0" fmla="*/ 66675 h 137160"/>
                <a:gd name="connsiteX1" fmla="*/ 66675 w 609600"/>
                <a:gd name="connsiteY1" fmla="*/ 66675 h 137160"/>
                <a:gd name="connsiteX2" fmla="*/ 0 w 609600"/>
                <a:gd name="connsiteY2" fmla="*/ 0 h 137160"/>
                <a:gd name="connsiteX3" fmla="*/ 0 w 609600"/>
                <a:gd name="connsiteY3" fmla="*/ 68580 h 137160"/>
                <a:gd name="connsiteX4" fmla="*/ 68580 w 609600"/>
                <a:gd name="connsiteY4" fmla="*/ 137160 h 137160"/>
                <a:gd name="connsiteX5" fmla="*/ 541020 w 609600"/>
                <a:gd name="connsiteY5" fmla="*/ 137160 h 137160"/>
                <a:gd name="connsiteX6" fmla="*/ 609600 w 609600"/>
                <a:gd name="connsiteY6" fmla="*/ 68580 h 137160"/>
                <a:gd name="connsiteX7" fmla="*/ 609600 w 609600"/>
                <a:gd name="connsiteY7" fmla="*/ 0 h 137160"/>
                <a:gd name="connsiteX8" fmla="*/ 542925 w 609600"/>
                <a:gd name="connsiteY8" fmla="*/ 66675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600" h="137160">
                  <a:moveTo>
                    <a:pt x="542925" y="66675"/>
                  </a:moveTo>
                  <a:lnTo>
                    <a:pt x="66675" y="66675"/>
                  </a:lnTo>
                  <a:cubicBezTo>
                    <a:pt x="29528" y="66675"/>
                    <a:pt x="0" y="36195"/>
                    <a:pt x="0" y="0"/>
                  </a:cubicBezTo>
                  <a:lnTo>
                    <a:pt x="0" y="68580"/>
                  </a:lnTo>
                  <a:cubicBezTo>
                    <a:pt x="0" y="106680"/>
                    <a:pt x="30480" y="137160"/>
                    <a:pt x="68580" y="137160"/>
                  </a:cubicBezTo>
                  <a:lnTo>
                    <a:pt x="541020" y="137160"/>
                  </a:lnTo>
                  <a:cubicBezTo>
                    <a:pt x="579120" y="137160"/>
                    <a:pt x="609600" y="106680"/>
                    <a:pt x="609600" y="68580"/>
                  </a:cubicBezTo>
                  <a:lnTo>
                    <a:pt x="609600" y="0"/>
                  </a:lnTo>
                  <a:cubicBezTo>
                    <a:pt x="609600" y="36195"/>
                    <a:pt x="579120" y="66675"/>
                    <a:pt x="542925" y="66675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5" name="Graphic 4">
              <a:extLst>
                <a:ext uri="{FF2B5EF4-FFF2-40B4-BE49-F238E27FC236}">
                  <a16:creationId xmlns:a16="http://schemas.microsoft.com/office/drawing/2014/main" id="{7BCC5FDC-BA24-1736-FEAD-2F23915A4CF4}"/>
                </a:ext>
              </a:extLst>
            </p:cNvPr>
            <p:cNvGrpSpPr/>
            <p:nvPr/>
          </p:nvGrpSpPr>
          <p:grpSpPr>
            <a:xfrm>
              <a:off x="1245080" y="4549356"/>
              <a:ext cx="609600" cy="480060"/>
              <a:chOff x="1245080" y="4549356"/>
              <a:chExt cx="609600" cy="480060"/>
            </a:xfrm>
            <a:solidFill>
              <a:srgbClr val="130E59"/>
            </a:solidFill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F681055-C2D3-EC19-2269-983417B970CD}"/>
                  </a:ext>
                </a:extLst>
              </p:cNvPr>
              <p:cNvSpPr/>
              <p:nvPr/>
            </p:nvSpPr>
            <p:spPr>
              <a:xfrm>
                <a:off x="1245080" y="4549356"/>
                <a:ext cx="609600" cy="480060"/>
              </a:xfrm>
              <a:custGeom>
                <a:avLst/>
                <a:gdLst>
                  <a:gd name="connsiteX0" fmla="*/ 542925 w 609600"/>
                  <a:gd name="connsiteY0" fmla="*/ 0 h 480060"/>
                  <a:gd name="connsiteX1" fmla="*/ 66675 w 609600"/>
                  <a:gd name="connsiteY1" fmla="*/ 0 h 480060"/>
                  <a:gd name="connsiteX2" fmla="*/ 0 w 609600"/>
                  <a:gd name="connsiteY2" fmla="*/ 66675 h 480060"/>
                  <a:gd name="connsiteX3" fmla="*/ 0 w 609600"/>
                  <a:gd name="connsiteY3" fmla="*/ 413385 h 480060"/>
                  <a:gd name="connsiteX4" fmla="*/ 66675 w 609600"/>
                  <a:gd name="connsiteY4" fmla="*/ 480060 h 480060"/>
                  <a:gd name="connsiteX5" fmla="*/ 542925 w 609600"/>
                  <a:gd name="connsiteY5" fmla="*/ 480060 h 480060"/>
                  <a:gd name="connsiteX6" fmla="*/ 609600 w 609600"/>
                  <a:gd name="connsiteY6" fmla="*/ 413385 h 480060"/>
                  <a:gd name="connsiteX7" fmla="*/ 609600 w 609600"/>
                  <a:gd name="connsiteY7" fmla="*/ 67628 h 480060"/>
                  <a:gd name="connsiteX8" fmla="*/ 542925 w 609600"/>
                  <a:gd name="connsiteY8" fmla="*/ 0 h 480060"/>
                  <a:gd name="connsiteX9" fmla="*/ 589598 w 609600"/>
                  <a:gd name="connsiteY9" fmla="*/ 414338 h 480060"/>
                  <a:gd name="connsiteX10" fmla="*/ 541973 w 609600"/>
                  <a:gd name="connsiteY10" fmla="*/ 461963 h 480060"/>
                  <a:gd name="connsiteX11" fmla="*/ 66675 w 609600"/>
                  <a:gd name="connsiteY11" fmla="*/ 461963 h 480060"/>
                  <a:gd name="connsiteX12" fmla="*/ 19050 w 609600"/>
                  <a:gd name="connsiteY12" fmla="*/ 414338 h 480060"/>
                  <a:gd name="connsiteX13" fmla="*/ 19050 w 609600"/>
                  <a:gd name="connsiteY13" fmla="*/ 67628 h 480060"/>
                  <a:gd name="connsiteX14" fmla="*/ 66675 w 609600"/>
                  <a:gd name="connsiteY14" fmla="*/ 20003 h 480060"/>
                  <a:gd name="connsiteX15" fmla="*/ 542925 w 609600"/>
                  <a:gd name="connsiteY15" fmla="*/ 20003 h 480060"/>
                  <a:gd name="connsiteX16" fmla="*/ 590550 w 609600"/>
                  <a:gd name="connsiteY16" fmla="*/ 67628 h 480060"/>
                  <a:gd name="connsiteX17" fmla="*/ 590550 w 609600"/>
                  <a:gd name="connsiteY17" fmla="*/ 414338 h 48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9600" h="480060">
                    <a:moveTo>
                      <a:pt x="542925" y="0"/>
                    </a:moveTo>
                    <a:lnTo>
                      <a:pt x="66675" y="0"/>
                    </a:lnTo>
                    <a:cubicBezTo>
                      <a:pt x="29528" y="0"/>
                      <a:pt x="0" y="30480"/>
                      <a:pt x="0" y="66675"/>
                    </a:cubicBezTo>
                    <a:lnTo>
                      <a:pt x="0" y="413385"/>
                    </a:lnTo>
                    <a:cubicBezTo>
                      <a:pt x="0" y="450533"/>
                      <a:pt x="30480" y="480060"/>
                      <a:pt x="66675" y="480060"/>
                    </a:cubicBezTo>
                    <a:lnTo>
                      <a:pt x="542925" y="480060"/>
                    </a:lnTo>
                    <a:cubicBezTo>
                      <a:pt x="580073" y="480060"/>
                      <a:pt x="609600" y="449580"/>
                      <a:pt x="609600" y="413385"/>
                    </a:cubicBezTo>
                    <a:lnTo>
                      <a:pt x="609600" y="67628"/>
                    </a:lnTo>
                    <a:cubicBezTo>
                      <a:pt x="609600" y="30480"/>
                      <a:pt x="579120" y="0"/>
                      <a:pt x="542925" y="0"/>
                    </a:cubicBezTo>
                    <a:close/>
                    <a:moveTo>
                      <a:pt x="589598" y="414338"/>
                    </a:moveTo>
                    <a:cubicBezTo>
                      <a:pt x="589598" y="440055"/>
                      <a:pt x="568643" y="461963"/>
                      <a:pt x="541973" y="461963"/>
                    </a:cubicBezTo>
                    <a:lnTo>
                      <a:pt x="66675" y="461963"/>
                    </a:lnTo>
                    <a:cubicBezTo>
                      <a:pt x="40958" y="461963"/>
                      <a:pt x="19050" y="441008"/>
                      <a:pt x="19050" y="414338"/>
                    </a:cubicBezTo>
                    <a:lnTo>
                      <a:pt x="19050" y="67628"/>
                    </a:lnTo>
                    <a:cubicBezTo>
                      <a:pt x="19050" y="41910"/>
                      <a:pt x="40005" y="20003"/>
                      <a:pt x="66675" y="20003"/>
                    </a:cubicBezTo>
                    <a:lnTo>
                      <a:pt x="542925" y="20003"/>
                    </a:lnTo>
                    <a:cubicBezTo>
                      <a:pt x="568643" y="20003"/>
                      <a:pt x="590550" y="40958"/>
                      <a:pt x="590550" y="67628"/>
                    </a:cubicBezTo>
                    <a:lnTo>
                      <a:pt x="590550" y="414338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E2AA40E4-09F2-ACE2-1FE5-3353328AC61D}"/>
                  </a:ext>
                </a:extLst>
              </p:cNvPr>
              <p:cNvSpPr/>
              <p:nvPr/>
            </p:nvSpPr>
            <p:spPr>
              <a:xfrm>
                <a:off x="1327947" y="4838916"/>
                <a:ext cx="72389" cy="138112"/>
              </a:xfrm>
              <a:custGeom>
                <a:avLst/>
                <a:gdLst>
                  <a:gd name="connsiteX0" fmla="*/ 36195 w 72389"/>
                  <a:gd name="connsiteY0" fmla="*/ 0 h 138112"/>
                  <a:gd name="connsiteX1" fmla="*/ 0 w 72389"/>
                  <a:gd name="connsiteY1" fmla="*/ 36195 h 138112"/>
                  <a:gd name="connsiteX2" fmla="*/ 0 w 72389"/>
                  <a:gd name="connsiteY2" fmla="*/ 101917 h 138112"/>
                  <a:gd name="connsiteX3" fmla="*/ 36195 w 72389"/>
                  <a:gd name="connsiteY3" fmla="*/ 138113 h 138112"/>
                  <a:gd name="connsiteX4" fmla="*/ 72390 w 72389"/>
                  <a:gd name="connsiteY4" fmla="*/ 101917 h 138112"/>
                  <a:gd name="connsiteX5" fmla="*/ 72390 w 72389"/>
                  <a:gd name="connsiteY5" fmla="*/ 36195 h 138112"/>
                  <a:gd name="connsiteX6" fmla="*/ 36195 w 72389"/>
                  <a:gd name="connsiteY6" fmla="*/ 0 h 138112"/>
                  <a:gd name="connsiteX7" fmla="*/ 52388 w 72389"/>
                  <a:gd name="connsiteY7" fmla="*/ 101917 h 138112"/>
                  <a:gd name="connsiteX8" fmla="*/ 36195 w 72389"/>
                  <a:gd name="connsiteY8" fmla="*/ 118110 h 138112"/>
                  <a:gd name="connsiteX9" fmla="*/ 20003 w 72389"/>
                  <a:gd name="connsiteY9" fmla="*/ 101917 h 138112"/>
                  <a:gd name="connsiteX10" fmla="*/ 20003 w 72389"/>
                  <a:gd name="connsiteY10" fmla="*/ 36195 h 138112"/>
                  <a:gd name="connsiteX11" fmla="*/ 36195 w 72389"/>
                  <a:gd name="connsiteY11" fmla="*/ 20002 h 138112"/>
                  <a:gd name="connsiteX12" fmla="*/ 52388 w 72389"/>
                  <a:gd name="connsiteY12" fmla="*/ 36195 h 138112"/>
                  <a:gd name="connsiteX13" fmla="*/ 52388 w 72389"/>
                  <a:gd name="connsiteY13" fmla="*/ 101917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389" h="138112">
                    <a:moveTo>
                      <a:pt x="36195" y="0"/>
                    </a:moveTo>
                    <a:cubicBezTo>
                      <a:pt x="16192" y="0"/>
                      <a:pt x="0" y="16192"/>
                      <a:pt x="0" y="36195"/>
                    </a:cubicBezTo>
                    <a:lnTo>
                      <a:pt x="0" y="101917"/>
                    </a:lnTo>
                    <a:cubicBezTo>
                      <a:pt x="0" y="121920"/>
                      <a:pt x="16192" y="138113"/>
                      <a:pt x="36195" y="138113"/>
                    </a:cubicBezTo>
                    <a:cubicBezTo>
                      <a:pt x="56198" y="138113"/>
                      <a:pt x="72390" y="121920"/>
                      <a:pt x="72390" y="101917"/>
                    </a:cubicBezTo>
                    <a:lnTo>
                      <a:pt x="72390" y="36195"/>
                    </a:lnTo>
                    <a:cubicBezTo>
                      <a:pt x="71438" y="16192"/>
                      <a:pt x="55245" y="0"/>
                      <a:pt x="36195" y="0"/>
                    </a:cubicBezTo>
                    <a:close/>
                    <a:moveTo>
                      <a:pt x="52388" y="101917"/>
                    </a:moveTo>
                    <a:cubicBezTo>
                      <a:pt x="52388" y="110490"/>
                      <a:pt x="44768" y="118110"/>
                      <a:pt x="36195" y="118110"/>
                    </a:cubicBezTo>
                    <a:cubicBezTo>
                      <a:pt x="27623" y="118110"/>
                      <a:pt x="20003" y="110490"/>
                      <a:pt x="20003" y="101917"/>
                    </a:cubicBezTo>
                    <a:lnTo>
                      <a:pt x="20003" y="36195"/>
                    </a:lnTo>
                    <a:cubicBezTo>
                      <a:pt x="20003" y="27622"/>
                      <a:pt x="27623" y="20002"/>
                      <a:pt x="36195" y="20002"/>
                    </a:cubicBezTo>
                    <a:cubicBezTo>
                      <a:pt x="44768" y="20002"/>
                      <a:pt x="52388" y="27622"/>
                      <a:pt x="52388" y="36195"/>
                    </a:cubicBezTo>
                    <a:lnTo>
                      <a:pt x="52388" y="101917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5187963-D7E5-D0D1-70C1-B7BF183BEBDA}"/>
                  </a:ext>
                </a:extLst>
              </p:cNvPr>
              <p:cNvSpPr/>
              <p:nvPr/>
            </p:nvSpPr>
            <p:spPr>
              <a:xfrm>
                <a:off x="1449867" y="4745571"/>
                <a:ext cx="72390" cy="231457"/>
              </a:xfrm>
              <a:custGeom>
                <a:avLst/>
                <a:gdLst>
                  <a:gd name="connsiteX0" fmla="*/ 36195 w 72390"/>
                  <a:gd name="connsiteY0" fmla="*/ 0 h 231457"/>
                  <a:gd name="connsiteX1" fmla="*/ 0 w 72390"/>
                  <a:gd name="connsiteY1" fmla="*/ 36195 h 231457"/>
                  <a:gd name="connsiteX2" fmla="*/ 0 w 72390"/>
                  <a:gd name="connsiteY2" fmla="*/ 195262 h 231457"/>
                  <a:gd name="connsiteX3" fmla="*/ 36195 w 72390"/>
                  <a:gd name="connsiteY3" fmla="*/ 231458 h 231457"/>
                  <a:gd name="connsiteX4" fmla="*/ 72390 w 72390"/>
                  <a:gd name="connsiteY4" fmla="*/ 195262 h 231457"/>
                  <a:gd name="connsiteX5" fmla="*/ 72390 w 72390"/>
                  <a:gd name="connsiteY5" fmla="*/ 36195 h 231457"/>
                  <a:gd name="connsiteX6" fmla="*/ 36195 w 72390"/>
                  <a:gd name="connsiteY6" fmla="*/ 0 h 231457"/>
                  <a:gd name="connsiteX7" fmla="*/ 52388 w 72390"/>
                  <a:gd name="connsiteY7" fmla="*/ 195262 h 231457"/>
                  <a:gd name="connsiteX8" fmla="*/ 36195 w 72390"/>
                  <a:gd name="connsiteY8" fmla="*/ 211455 h 231457"/>
                  <a:gd name="connsiteX9" fmla="*/ 20003 w 72390"/>
                  <a:gd name="connsiteY9" fmla="*/ 195262 h 231457"/>
                  <a:gd name="connsiteX10" fmla="*/ 20003 w 72390"/>
                  <a:gd name="connsiteY10" fmla="*/ 36195 h 231457"/>
                  <a:gd name="connsiteX11" fmla="*/ 36195 w 72390"/>
                  <a:gd name="connsiteY11" fmla="*/ 20003 h 231457"/>
                  <a:gd name="connsiteX12" fmla="*/ 52388 w 72390"/>
                  <a:gd name="connsiteY12" fmla="*/ 36195 h 231457"/>
                  <a:gd name="connsiteX13" fmla="*/ 52388 w 72390"/>
                  <a:gd name="connsiteY13" fmla="*/ 195262 h 231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390" h="231457">
                    <a:moveTo>
                      <a:pt x="36195" y="0"/>
                    </a:moveTo>
                    <a:cubicBezTo>
                      <a:pt x="16193" y="0"/>
                      <a:pt x="0" y="16192"/>
                      <a:pt x="0" y="36195"/>
                    </a:cubicBezTo>
                    <a:lnTo>
                      <a:pt x="0" y="195262"/>
                    </a:lnTo>
                    <a:cubicBezTo>
                      <a:pt x="0" y="215265"/>
                      <a:pt x="16193" y="231458"/>
                      <a:pt x="36195" y="231458"/>
                    </a:cubicBezTo>
                    <a:cubicBezTo>
                      <a:pt x="56197" y="231458"/>
                      <a:pt x="72390" y="215265"/>
                      <a:pt x="72390" y="195262"/>
                    </a:cubicBezTo>
                    <a:lnTo>
                      <a:pt x="72390" y="36195"/>
                    </a:lnTo>
                    <a:cubicBezTo>
                      <a:pt x="72390" y="16192"/>
                      <a:pt x="56197" y="0"/>
                      <a:pt x="36195" y="0"/>
                    </a:cubicBezTo>
                    <a:close/>
                    <a:moveTo>
                      <a:pt x="52388" y="195262"/>
                    </a:moveTo>
                    <a:cubicBezTo>
                      <a:pt x="52388" y="203835"/>
                      <a:pt x="44768" y="211455"/>
                      <a:pt x="36195" y="211455"/>
                    </a:cubicBezTo>
                    <a:cubicBezTo>
                      <a:pt x="27622" y="211455"/>
                      <a:pt x="20003" y="203835"/>
                      <a:pt x="20003" y="195262"/>
                    </a:cubicBezTo>
                    <a:lnTo>
                      <a:pt x="20003" y="36195"/>
                    </a:lnTo>
                    <a:cubicBezTo>
                      <a:pt x="20003" y="27622"/>
                      <a:pt x="27622" y="20003"/>
                      <a:pt x="36195" y="20003"/>
                    </a:cubicBezTo>
                    <a:cubicBezTo>
                      <a:pt x="44768" y="20003"/>
                      <a:pt x="52388" y="27622"/>
                      <a:pt x="52388" y="36195"/>
                    </a:cubicBezTo>
                    <a:lnTo>
                      <a:pt x="52388" y="195262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A63CA5C-CF0E-04AE-7824-526B7E83575D}"/>
                  </a:ext>
                </a:extLst>
              </p:cNvPr>
              <p:cNvSpPr/>
              <p:nvPr/>
            </p:nvSpPr>
            <p:spPr>
              <a:xfrm>
                <a:off x="1571787" y="4792243"/>
                <a:ext cx="72390" cy="184785"/>
              </a:xfrm>
              <a:custGeom>
                <a:avLst/>
                <a:gdLst>
                  <a:gd name="connsiteX0" fmla="*/ 36195 w 72390"/>
                  <a:gd name="connsiteY0" fmla="*/ 0 h 184785"/>
                  <a:gd name="connsiteX1" fmla="*/ 0 w 72390"/>
                  <a:gd name="connsiteY1" fmla="*/ 36195 h 184785"/>
                  <a:gd name="connsiteX2" fmla="*/ 0 w 72390"/>
                  <a:gd name="connsiteY2" fmla="*/ 148590 h 184785"/>
                  <a:gd name="connsiteX3" fmla="*/ 36195 w 72390"/>
                  <a:gd name="connsiteY3" fmla="*/ 184785 h 184785"/>
                  <a:gd name="connsiteX4" fmla="*/ 72390 w 72390"/>
                  <a:gd name="connsiteY4" fmla="*/ 148590 h 184785"/>
                  <a:gd name="connsiteX5" fmla="*/ 72390 w 72390"/>
                  <a:gd name="connsiteY5" fmla="*/ 36195 h 184785"/>
                  <a:gd name="connsiteX6" fmla="*/ 36195 w 72390"/>
                  <a:gd name="connsiteY6" fmla="*/ 0 h 184785"/>
                  <a:gd name="connsiteX7" fmla="*/ 52388 w 72390"/>
                  <a:gd name="connsiteY7" fmla="*/ 148590 h 184785"/>
                  <a:gd name="connsiteX8" fmla="*/ 36195 w 72390"/>
                  <a:gd name="connsiteY8" fmla="*/ 164783 h 184785"/>
                  <a:gd name="connsiteX9" fmla="*/ 20003 w 72390"/>
                  <a:gd name="connsiteY9" fmla="*/ 148590 h 184785"/>
                  <a:gd name="connsiteX10" fmla="*/ 20003 w 72390"/>
                  <a:gd name="connsiteY10" fmla="*/ 36195 h 184785"/>
                  <a:gd name="connsiteX11" fmla="*/ 36195 w 72390"/>
                  <a:gd name="connsiteY11" fmla="*/ 20003 h 184785"/>
                  <a:gd name="connsiteX12" fmla="*/ 52388 w 72390"/>
                  <a:gd name="connsiteY12" fmla="*/ 36195 h 184785"/>
                  <a:gd name="connsiteX13" fmla="*/ 52388 w 72390"/>
                  <a:gd name="connsiteY13" fmla="*/ 148590 h 18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390" h="184785">
                    <a:moveTo>
                      <a:pt x="36195" y="0"/>
                    </a:moveTo>
                    <a:cubicBezTo>
                      <a:pt x="16193" y="0"/>
                      <a:pt x="0" y="16193"/>
                      <a:pt x="0" y="36195"/>
                    </a:cubicBezTo>
                    <a:lnTo>
                      <a:pt x="0" y="148590"/>
                    </a:lnTo>
                    <a:cubicBezTo>
                      <a:pt x="0" y="168593"/>
                      <a:pt x="16193" y="184785"/>
                      <a:pt x="36195" y="184785"/>
                    </a:cubicBezTo>
                    <a:cubicBezTo>
                      <a:pt x="56198" y="184785"/>
                      <a:pt x="72390" y="168593"/>
                      <a:pt x="72390" y="148590"/>
                    </a:cubicBezTo>
                    <a:lnTo>
                      <a:pt x="72390" y="36195"/>
                    </a:lnTo>
                    <a:cubicBezTo>
                      <a:pt x="72390" y="16193"/>
                      <a:pt x="56198" y="0"/>
                      <a:pt x="36195" y="0"/>
                    </a:cubicBezTo>
                    <a:close/>
                    <a:moveTo>
                      <a:pt x="52388" y="148590"/>
                    </a:moveTo>
                    <a:cubicBezTo>
                      <a:pt x="52388" y="157163"/>
                      <a:pt x="44768" y="164783"/>
                      <a:pt x="36195" y="164783"/>
                    </a:cubicBezTo>
                    <a:cubicBezTo>
                      <a:pt x="27623" y="164783"/>
                      <a:pt x="20003" y="157163"/>
                      <a:pt x="20003" y="148590"/>
                    </a:cubicBezTo>
                    <a:lnTo>
                      <a:pt x="20003" y="36195"/>
                    </a:lnTo>
                    <a:cubicBezTo>
                      <a:pt x="20003" y="27622"/>
                      <a:pt x="27623" y="20003"/>
                      <a:pt x="36195" y="20003"/>
                    </a:cubicBezTo>
                    <a:cubicBezTo>
                      <a:pt x="44768" y="20003"/>
                      <a:pt x="52388" y="27622"/>
                      <a:pt x="52388" y="36195"/>
                    </a:cubicBezTo>
                    <a:lnTo>
                      <a:pt x="52388" y="14859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01211BB-2E8C-13AE-691B-2464158304FF}"/>
                  </a:ext>
                </a:extLst>
              </p:cNvPr>
              <p:cNvSpPr/>
              <p:nvPr/>
            </p:nvSpPr>
            <p:spPr>
              <a:xfrm>
                <a:off x="1693707" y="4722711"/>
                <a:ext cx="72390" cy="254317"/>
              </a:xfrm>
              <a:custGeom>
                <a:avLst/>
                <a:gdLst>
                  <a:gd name="connsiteX0" fmla="*/ 36195 w 72390"/>
                  <a:gd name="connsiteY0" fmla="*/ 0 h 254317"/>
                  <a:gd name="connsiteX1" fmla="*/ 0 w 72390"/>
                  <a:gd name="connsiteY1" fmla="*/ 36195 h 254317"/>
                  <a:gd name="connsiteX2" fmla="*/ 0 w 72390"/>
                  <a:gd name="connsiteY2" fmla="*/ 218122 h 254317"/>
                  <a:gd name="connsiteX3" fmla="*/ 36195 w 72390"/>
                  <a:gd name="connsiteY3" fmla="*/ 254318 h 254317"/>
                  <a:gd name="connsiteX4" fmla="*/ 72390 w 72390"/>
                  <a:gd name="connsiteY4" fmla="*/ 218122 h 254317"/>
                  <a:gd name="connsiteX5" fmla="*/ 72390 w 72390"/>
                  <a:gd name="connsiteY5" fmla="*/ 36195 h 254317"/>
                  <a:gd name="connsiteX6" fmla="*/ 36195 w 72390"/>
                  <a:gd name="connsiteY6" fmla="*/ 0 h 254317"/>
                  <a:gd name="connsiteX7" fmla="*/ 52388 w 72390"/>
                  <a:gd name="connsiteY7" fmla="*/ 218122 h 254317"/>
                  <a:gd name="connsiteX8" fmla="*/ 36195 w 72390"/>
                  <a:gd name="connsiteY8" fmla="*/ 234315 h 254317"/>
                  <a:gd name="connsiteX9" fmla="*/ 20003 w 72390"/>
                  <a:gd name="connsiteY9" fmla="*/ 218122 h 254317"/>
                  <a:gd name="connsiteX10" fmla="*/ 20003 w 72390"/>
                  <a:gd name="connsiteY10" fmla="*/ 36195 h 254317"/>
                  <a:gd name="connsiteX11" fmla="*/ 36195 w 72390"/>
                  <a:gd name="connsiteY11" fmla="*/ 20002 h 254317"/>
                  <a:gd name="connsiteX12" fmla="*/ 52388 w 72390"/>
                  <a:gd name="connsiteY12" fmla="*/ 36195 h 254317"/>
                  <a:gd name="connsiteX13" fmla="*/ 52388 w 72390"/>
                  <a:gd name="connsiteY13" fmla="*/ 218122 h 25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390" h="254317">
                    <a:moveTo>
                      <a:pt x="36195" y="0"/>
                    </a:moveTo>
                    <a:cubicBezTo>
                      <a:pt x="16193" y="0"/>
                      <a:pt x="0" y="16192"/>
                      <a:pt x="0" y="36195"/>
                    </a:cubicBezTo>
                    <a:lnTo>
                      <a:pt x="0" y="218122"/>
                    </a:lnTo>
                    <a:cubicBezTo>
                      <a:pt x="0" y="238125"/>
                      <a:pt x="16193" y="254318"/>
                      <a:pt x="36195" y="254318"/>
                    </a:cubicBezTo>
                    <a:cubicBezTo>
                      <a:pt x="56198" y="254318"/>
                      <a:pt x="72390" y="238125"/>
                      <a:pt x="72390" y="218122"/>
                    </a:cubicBezTo>
                    <a:lnTo>
                      <a:pt x="72390" y="36195"/>
                    </a:lnTo>
                    <a:cubicBezTo>
                      <a:pt x="72390" y="16192"/>
                      <a:pt x="56198" y="0"/>
                      <a:pt x="36195" y="0"/>
                    </a:cubicBezTo>
                    <a:close/>
                    <a:moveTo>
                      <a:pt x="52388" y="218122"/>
                    </a:moveTo>
                    <a:cubicBezTo>
                      <a:pt x="52388" y="226695"/>
                      <a:pt x="44768" y="234315"/>
                      <a:pt x="36195" y="234315"/>
                    </a:cubicBezTo>
                    <a:cubicBezTo>
                      <a:pt x="27623" y="234315"/>
                      <a:pt x="20003" y="226695"/>
                      <a:pt x="20003" y="218122"/>
                    </a:cubicBezTo>
                    <a:lnTo>
                      <a:pt x="20003" y="36195"/>
                    </a:lnTo>
                    <a:cubicBezTo>
                      <a:pt x="20003" y="27622"/>
                      <a:pt x="27623" y="20002"/>
                      <a:pt x="36195" y="20002"/>
                    </a:cubicBezTo>
                    <a:cubicBezTo>
                      <a:pt x="44768" y="20002"/>
                      <a:pt x="52388" y="27622"/>
                      <a:pt x="52388" y="36195"/>
                    </a:cubicBezTo>
                    <a:lnTo>
                      <a:pt x="52388" y="218122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619AD16-B890-2AC7-7F9A-1AE573A213B6}"/>
                  </a:ext>
                </a:extLst>
              </p:cNvPr>
              <p:cNvSpPr/>
              <p:nvPr/>
            </p:nvSpPr>
            <p:spPr>
              <a:xfrm>
                <a:off x="1326995" y="4602695"/>
                <a:ext cx="439102" cy="209550"/>
              </a:xfrm>
              <a:custGeom>
                <a:avLst/>
                <a:gdLst>
                  <a:gd name="connsiteX0" fmla="*/ 402908 w 439102"/>
                  <a:gd name="connsiteY0" fmla="*/ 0 h 209550"/>
                  <a:gd name="connsiteX1" fmla="*/ 366712 w 439102"/>
                  <a:gd name="connsiteY1" fmla="*/ 36195 h 209550"/>
                  <a:gd name="connsiteX2" fmla="*/ 369570 w 439102"/>
                  <a:gd name="connsiteY2" fmla="*/ 48578 h 209550"/>
                  <a:gd name="connsiteX3" fmla="*/ 280035 w 439102"/>
                  <a:gd name="connsiteY3" fmla="*/ 115253 h 209550"/>
                  <a:gd name="connsiteX4" fmla="*/ 162878 w 439102"/>
                  <a:gd name="connsiteY4" fmla="*/ 55245 h 209550"/>
                  <a:gd name="connsiteX5" fmla="*/ 151448 w 439102"/>
                  <a:gd name="connsiteY5" fmla="*/ 57150 h 209550"/>
                  <a:gd name="connsiteX6" fmla="*/ 55245 w 439102"/>
                  <a:gd name="connsiteY6" fmla="*/ 142875 h 209550"/>
                  <a:gd name="connsiteX7" fmla="*/ 36195 w 439102"/>
                  <a:gd name="connsiteY7" fmla="*/ 137160 h 209550"/>
                  <a:gd name="connsiteX8" fmla="*/ 0 w 439102"/>
                  <a:gd name="connsiteY8" fmla="*/ 173355 h 209550"/>
                  <a:gd name="connsiteX9" fmla="*/ 36195 w 439102"/>
                  <a:gd name="connsiteY9" fmla="*/ 209550 h 209550"/>
                  <a:gd name="connsiteX10" fmla="*/ 72390 w 439102"/>
                  <a:gd name="connsiteY10" fmla="*/ 173355 h 209550"/>
                  <a:gd name="connsiteX11" fmla="*/ 68580 w 439102"/>
                  <a:gd name="connsiteY11" fmla="*/ 158115 h 209550"/>
                  <a:gd name="connsiteX12" fmla="*/ 160020 w 439102"/>
                  <a:gd name="connsiteY12" fmla="*/ 76200 h 209550"/>
                  <a:gd name="connsiteX13" fmla="*/ 276225 w 439102"/>
                  <a:gd name="connsiteY13" fmla="*/ 135255 h 209550"/>
                  <a:gd name="connsiteX14" fmla="*/ 286703 w 439102"/>
                  <a:gd name="connsiteY14" fmla="*/ 134303 h 209550"/>
                  <a:gd name="connsiteX15" fmla="*/ 381000 w 439102"/>
                  <a:gd name="connsiteY15" fmla="*/ 63818 h 209550"/>
                  <a:gd name="connsiteX16" fmla="*/ 402908 w 439102"/>
                  <a:gd name="connsiteY16" fmla="*/ 71438 h 209550"/>
                  <a:gd name="connsiteX17" fmla="*/ 439103 w 439102"/>
                  <a:gd name="connsiteY17" fmla="*/ 35243 h 209550"/>
                  <a:gd name="connsiteX18" fmla="*/ 402908 w 439102"/>
                  <a:gd name="connsiteY18" fmla="*/ 0 h 209550"/>
                  <a:gd name="connsiteX19" fmla="*/ 37147 w 439102"/>
                  <a:gd name="connsiteY19" fmla="*/ 190500 h 209550"/>
                  <a:gd name="connsiteX20" fmla="*/ 20955 w 439102"/>
                  <a:gd name="connsiteY20" fmla="*/ 174308 h 209550"/>
                  <a:gd name="connsiteX21" fmla="*/ 37147 w 439102"/>
                  <a:gd name="connsiteY21" fmla="*/ 158115 h 209550"/>
                  <a:gd name="connsiteX22" fmla="*/ 53340 w 439102"/>
                  <a:gd name="connsiteY22" fmla="*/ 174308 h 209550"/>
                  <a:gd name="connsiteX23" fmla="*/ 37147 w 439102"/>
                  <a:gd name="connsiteY23" fmla="*/ 190500 h 209550"/>
                  <a:gd name="connsiteX24" fmla="*/ 402908 w 439102"/>
                  <a:gd name="connsiteY24" fmla="*/ 52388 h 209550"/>
                  <a:gd name="connsiteX25" fmla="*/ 386715 w 439102"/>
                  <a:gd name="connsiteY25" fmla="*/ 36195 h 209550"/>
                  <a:gd name="connsiteX26" fmla="*/ 402908 w 439102"/>
                  <a:gd name="connsiteY26" fmla="*/ 20003 h 209550"/>
                  <a:gd name="connsiteX27" fmla="*/ 419100 w 439102"/>
                  <a:gd name="connsiteY27" fmla="*/ 36195 h 209550"/>
                  <a:gd name="connsiteX28" fmla="*/ 402908 w 439102"/>
                  <a:gd name="connsiteY28" fmla="*/ 52388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102" h="209550">
                    <a:moveTo>
                      <a:pt x="402908" y="0"/>
                    </a:moveTo>
                    <a:cubicBezTo>
                      <a:pt x="382905" y="0"/>
                      <a:pt x="366712" y="16193"/>
                      <a:pt x="366712" y="36195"/>
                    </a:cubicBezTo>
                    <a:cubicBezTo>
                      <a:pt x="366712" y="40957"/>
                      <a:pt x="367665" y="44768"/>
                      <a:pt x="369570" y="48578"/>
                    </a:cubicBezTo>
                    <a:lnTo>
                      <a:pt x="280035" y="115253"/>
                    </a:lnTo>
                    <a:lnTo>
                      <a:pt x="162878" y="55245"/>
                    </a:lnTo>
                    <a:cubicBezTo>
                      <a:pt x="159067" y="53340"/>
                      <a:pt x="155258" y="54293"/>
                      <a:pt x="151448" y="57150"/>
                    </a:cubicBezTo>
                    <a:lnTo>
                      <a:pt x="55245" y="142875"/>
                    </a:lnTo>
                    <a:cubicBezTo>
                      <a:pt x="49530" y="139065"/>
                      <a:pt x="42863" y="137160"/>
                      <a:pt x="36195" y="137160"/>
                    </a:cubicBezTo>
                    <a:cubicBezTo>
                      <a:pt x="16192" y="137160"/>
                      <a:pt x="0" y="153353"/>
                      <a:pt x="0" y="173355"/>
                    </a:cubicBezTo>
                    <a:cubicBezTo>
                      <a:pt x="0" y="193358"/>
                      <a:pt x="16192" y="209550"/>
                      <a:pt x="36195" y="209550"/>
                    </a:cubicBezTo>
                    <a:cubicBezTo>
                      <a:pt x="56197" y="209550"/>
                      <a:pt x="72390" y="193358"/>
                      <a:pt x="72390" y="173355"/>
                    </a:cubicBezTo>
                    <a:cubicBezTo>
                      <a:pt x="72390" y="167640"/>
                      <a:pt x="71438" y="162878"/>
                      <a:pt x="68580" y="158115"/>
                    </a:cubicBezTo>
                    <a:lnTo>
                      <a:pt x="160020" y="76200"/>
                    </a:lnTo>
                    <a:lnTo>
                      <a:pt x="276225" y="135255"/>
                    </a:lnTo>
                    <a:cubicBezTo>
                      <a:pt x="280035" y="137160"/>
                      <a:pt x="283845" y="136208"/>
                      <a:pt x="286703" y="134303"/>
                    </a:cubicBezTo>
                    <a:lnTo>
                      <a:pt x="381000" y="63818"/>
                    </a:lnTo>
                    <a:cubicBezTo>
                      <a:pt x="386715" y="68580"/>
                      <a:pt x="394335" y="71438"/>
                      <a:pt x="402908" y="71438"/>
                    </a:cubicBezTo>
                    <a:cubicBezTo>
                      <a:pt x="422910" y="71438"/>
                      <a:pt x="439103" y="55245"/>
                      <a:pt x="439103" y="35243"/>
                    </a:cubicBezTo>
                    <a:cubicBezTo>
                      <a:pt x="439103" y="15240"/>
                      <a:pt x="422910" y="0"/>
                      <a:pt x="402908" y="0"/>
                    </a:cubicBezTo>
                    <a:close/>
                    <a:moveTo>
                      <a:pt x="37147" y="190500"/>
                    </a:moveTo>
                    <a:cubicBezTo>
                      <a:pt x="28575" y="190500"/>
                      <a:pt x="20955" y="182880"/>
                      <a:pt x="20955" y="174308"/>
                    </a:cubicBezTo>
                    <a:cubicBezTo>
                      <a:pt x="20955" y="165735"/>
                      <a:pt x="28575" y="158115"/>
                      <a:pt x="37147" y="158115"/>
                    </a:cubicBezTo>
                    <a:cubicBezTo>
                      <a:pt x="45720" y="158115"/>
                      <a:pt x="53340" y="165735"/>
                      <a:pt x="53340" y="174308"/>
                    </a:cubicBezTo>
                    <a:cubicBezTo>
                      <a:pt x="53340" y="182880"/>
                      <a:pt x="45720" y="190500"/>
                      <a:pt x="37147" y="190500"/>
                    </a:cubicBezTo>
                    <a:close/>
                    <a:moveTo>
                      <a:pt x="402908" y="52388"/>
                    </a:moveTo>
                    <a:cubicBezTo>
                      <a:pt x="394335" y="52388"/>
                      <a:pt x="386715" y="44768"/>
                      <a:pt x="386715" y="36195"/>
                    </a:cubicBezTo>
                    <a:cubicBezTo>
                      <a:pt x="386715" y="27623"/>
                      <a:pt x="394335" y="20003"/>
                      <a:pt x="402908" y="20003"/>
                    </a:cubicBezTo>
                    <a:cubicBezTo>
                      <a:pt x="411480" y="20003"/>
                      <a:pt x="419100" y="27623"/>
                      <a:pt x="419100" y="36195"/>
                    </a:cubicBezTo>
                    <a:cubicBezTo>
                      <a:pt x="419100" y="45720"/>
                      <a:pt x="412433" y="52388"/>
                      <a:pt x="402908" y="5238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2" name="Graphic 6">
            <a:extLst>
              <a:ext uri="{FF2B5EF4-FFF2-40B4-BE49-F238E27FC236}">
                <a16:creationId xmlns:a16="http://schemas.microsoft.com/office/drawing/2014/main" id="{28F05A6E-E919-84F7-1EE3-C08C9416640A}"/>
              </a:ext>
            </a:extLst>
          </p:cNvPr>
          <p:cNvGrpSpPr/>
          <p:nvPr/>
        </p:nvGrpSpPr>
        <p:grpSpPr>
          <a:xfrm>
            <a:off x="10072771" y="3453764"/>
            <a:ext cx="609600" cy="559117"/>
            <a:chOff x="10072771" y="3453764"/>
            <a:chExt cx="609600" cy="559117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2501E35-AAAF-3072-2ADD-5A1317DC9F38}"/>
                </a:ext>
              </a:extLst>
            </p:cNvPr>
            <p:cNvSpPr/>
            <p:nvPr/>
          </p:nvSpPr>
          <p:spPr>
            <a:xfrm>
              <a:off x="10501396" y="3549967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A96F912-A849-6D2A-6134-D3EDC2CE898C}"/>
                </a:ext>
              </a:extLst>
            </p:cNvPr>
            <p:cNvSpPr/>
            <p:nvPr/>
          </p:nvSpPr>
          <p:spPr>
            <a:xfrm>
              <a:off x="10229933" y="3652837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998CCC0-89DE-9498-B385-5B2DA4DC0ABB}"/>
                </a:ext>
              </a:extLst>
            </p:cNvPr>
            <p:cNvSpPr/>
            <p:nvPr/>
          </p:nvSpPr>
          <p:spPr>
            <a:xfrm>
              <a:off x="10072771" y="3484245"/>
              <a:ext cx="44767" cy="79057"/>
            </a:xfrm>
            <a:custGeom>
              <a:avLst/>
              <a:gdLst>
                <a:gd name="connsiteX0" fmla="*/ 44768 w 44767"/>
                <a:gd name="connsiteY0" fmla="*/ 9525 h 79057"/>
                <a:gd name="connsiteX1" fmla="*/ 9525 w 44767"/>
                <a:gd name="connsiteY1" fmla="*/ 9525 h 79057"/>
                <a:gd name="connsiteX2" fmla="*/ 0 w 44767"/>
                <a:gd name="connsiteY2" fmla="*/ 0 h 79057"/>
                <a:gd name="connsiteX3" fmla="*/ 0 w 44767"/>
                <a:gd name="connsiteY3" fmla="*/ 0 h 79057"/>
                <a:gd name="connsiteX4" fmla="*/ 0 w 44767"/>
                <a:gd name="connsiteY4" fmla="*/ 67627 h 79057"/>
                <a:gd name="connsiteX5" fmla="*/ 0 w 44767"/>
                <a:gd name="connsiteY5" fmla="*/ 67627 h 79057"/>
                <a:gd name="connsiteX6" fmla="*/ 0 w 44767"/>
                <a:gd name="connsiteY6" fmla="*/ 69533 h 79057"/>
                <a:gd name="connsiteX7" fmla="*/ 9525 w 44767"/>
                <a:gd name="connsiteY7" fmla="*/ 79058 h 79057"/>
                <a:gd name="connsiteX8" fmla="*/ 44768 w 44767"/>
                <a:gd name="connsiteY8" fmla="*/ 79058 h 79057"/>
                <a:gd name="connsiteX9" fmla="*/ 44768 w 44767"/>
                <a:gd name="connsiteY9" fmla="*/ 9525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767" h="79057">
                  <a:moveTo>
                    <a:pt x="44768" y="9525"/>
                  </a:moveTo>
                  <a:lnTo>
                    <a:pt x="9525" y="9525"/>
                  </a:lnTo>
                  <a:cubicBezTo>
                    <a:pt x="3810" y="9525"/>
                    <a:pt x="0" y="4763"/>
                    <a:pt x="0" y="0"/>
                  </a:cubicBezTo>
                  <a:lnTo>
                    <a:pt x="0" y="0"/>
                  </a:lnTo>
                  <a:lnTo>
                    <a:pt x="0" y="67627"/>
                  </a:lnTo>
                  <a:lnTo>
                    <a:pt x="0" y="67627"/>
                  </a:lnTo>
                  <a:cubicBezTo>
                    <a:pt x="0" y="68580"/>
                    <a:pt x="0" y="68580"/>
                    <a:pt x="0" y="69533"/>
                  </a:cubicBezTo>
                  <a:cubicBezTo>
                    <a:pt x="0" y="75248"/>
                    <a:pt x="4763" y="79058"/>
                    <a:pt x="9525" y="79058"/>
                  </a:cubicBezTo>
                  <a:lnTo>
                    <a:pt x="44768" y="79058"/>
                  </a:lnTo>
                  <a:lnTo>
                    <a:pt x="44768" y="9525"/>
                  </a:ln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F40CA5D-924E-6E87-348B-55A47A8C6372}"/>
                </a:ext>
              </a:extLst>
            </p:cNvPr>
            <p:cNvSpPr/>
            <p:nvPr/>
          </p:nvSpPr>
          <p:spPr>
            <a:xfrm>
              <a:off x="10637603" y="3484245"/>
              <a:ext cx="44767" cy="79057"/>
            </a:xfrm>
            <a:custGeom>
              <a:avLst/>
              <a:gdLst>
                <a:gd name="connsiteX0" fmla="*/ 35243 w 44767"/>
                <a:gd name="connsiteY0" fmla="*/ 9525 h 79057"/>
                <a:gd name="connsiteX1" fmla="*/ 0 w 44767"/>
                <a:gd name="connsiteY1" fmla="*/ 9525 h 79057"/>
                <a:gd name="connsiteX2" fmla="*/ 0 w 44767"/>
                <a:gd name="connsiteY2" fmla="*/ 79058 h 79057"/>
                <a:gd name="connsiteX3" fmla="*/ 35243 w 44767"/>
                <a:gd name="connsiteY3" fmla="*/ 79058 h 79057"/>
                <a:gd name="connsiteX4" fmla="*/ 44768 w 44767"/>
                <a:gd name="connsiteY4" fmla="*/ 69533 h 79057"/>
                <a:gd name="connsiteX5" fmla="*/ 44768 w 44767"/>
                <a:gd name="connsiteY5" fmla="*/ 67627 h 79057"/>
                <a:gd name="connsiteX6" fmla="*/ 44768 w 44767"/>
                <a:gd name="connsiteY6" fmla="*/ 67627 h 79057"/>
                <a:gd name="connsiteX7" fmla="*/ 44768 w 44767"/>
                <a:gd name="connsiteY7" fmla="*/ 0 h 79057"/>
                <a:gd name="connsiteX8" fmla="*/ 44768 w 44767"/>
                <a:gd name="connsiteY8" fmla="*/ 0 h 79057"/>
                <a:gd name="connsiteX9" fmla="*/ 35243 w 44767"/>
                <a:gd name="connsiteY9" fmla="*/ 9525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767" h="79057">
                  <a:moveTo>
                    <a:pt x="35243" y="9525"/>
                  </a:moveTo>
                  <a:lnTo>
                    <a:pt x="0" y="9525"/>
                  </a:lnTo>
                  <a:lnTo>
                    <a:pt x="0" y="79058"/>
                  </a:lnTo>
                  <a:lnTo>
                    <a:pt x="35243" y="79058"/>
                  </a:lnTo>
                  <a:cubicBezTo>
                    <a:pt x="40957" y="79058"/>
                    <a:pt x="44768" y="74295"/>
                    <a:pt x="44768" y="69533"/>
                  </a:cubicBezTo>
                  <a:cubicBezTo>
                    <a:pt x="44768" y="68580"/>
                    <a:pt x="44768" y="68580"/>
                    <a:pt x="44768" y="67627"/>
                  </a:cubicBezTo>
                  <a:lnTo>
                    <a:pt x="44768" y="67627"/>
                  </a:lnTo>
                  <a:lnTo>
                    <a:pt x="44768" y="0"/>
                  </a:lnTo>
                  <a:lnTo>
                    <a:pt x="44768" y="0"/>
                  </a:lnTo>
                  <a:cubicBezTo>
                    <a:pt x="44768" y="5715"/>
                    <a:pt x="40005" y="9525"/>
                    <a:pt x="35243" y="9525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BC4CCA42-0DE4-F2FB-6DD7-249CF9FA1B08}"/>
                </a:ext>
              </a:extLst>
            </p:cNvPr>
            <p:cNvSpPr/>
            <p:nvPr/>
          </p:nvSpPr>
          <p:spPr>
            <a:xfrm>
              <a:off x="10319468" y="395382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8" name="Graphic 6">
              <a:extLst>
                <a:ext uri="{FF2B5EF4-FFF2-40B4-BE49-F238E27FC236}">
                  <a16:creationId xmlns:a16="http://schemas.microsoft.com/office/drawing/2014/main" id="{4EC0DB1B-F3B4-C013-1122-9DC234E0072C}"/>
                </a:ext>
              </a:extLst>
            </p:cNvPr>
            <p:cNvGrpSpPr/>
            <p:nvPr/>
          </p:nvGrpSpPr>
          <p:grpSpPr>
            <a:xfrm>
              <a:off x="10072771" y="3453764"/>
              <a:ext cx="609600" cy="468630"/>
              <a:chOff x="10072771" y="3453764"/>
              <a:chExt cx="609600" cy="468630"/>
            </a:xfrm>
            <a:solidFill>
              <a:srgbClr val="130E59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E22A8E6-BD25-C7FC-1AD3-246ED74F965A}"/>
                  </a:ext>
                </a:extLst>
              </p:cNvPr>
              <p:cNvSpPr/>
              <p:nvPr/>
            </p:nvSpPr>
            <p:spPr>
              <a:xfrm>
                <a:off x="10072771" y="3453764"/>
                <a:ext cx="609600" cy="468630"/>
              </a:xfrm>
              <a:custGeom>
                <a:avLst/>
                <a:gdLst>
                  <a:gd name="connsiteX0" fmla="*/ 600075 w 609600"/>
                  <a:gd name="connsiteY0" fmla="*/ 0 h 468630"/>
                  <a:gd name="connsiteX1" fmla="*/ 9525 w 609600"/>
                  <a:gd name="connsiteY1" fmla="*/ 0 h 468630"/>
                  <a:gd name="connsiteX2" fmla="*/ 0 w 609600"/>
                  <a:gd name="connsiteY2" fmla="*/ 9525 h 468630"/>
                  <a:gd name="connsiteX3" fmla="*/ 9525 w 609600"/>
                  <a:gd name="connsiteY3" fmla="*/ 19050 h 468630"/>
                  <a:gd name="connsiteX4" fmla="*/ 44768 w 609600"/>
                  <a:gd name="connsiteY4" fmla="*/ 19050 h 468630"/>
                  <a:gd name="connsiteX5" fmla="*/ 44768 w 609600"/>
                  <a:gd name="connsiteY5" fmla="*/ 292418 h 468630"/>
                  <a:gd name="connsiteX6" fmla="*/ 112395 w 609600"/>
                  <a:gd name="connsiteY6" fmla="*/ 360045 h 468630"/>
                  <a:gd name="connsiteX7" fmla="*/ 295275 w 609600"/>
                  <a:gd name="connsiteY7" fmla="*/ 360045 h 468630"/>
                  <a:gd name="connsiteX8" fmla="*/ 295275 w 609600"/>
                  <a:gd name="connsiteY8" fmla="*/ 406718 h 468630"/>
                  <a:gd name="connsiteX9" fmla="*/ 249555 w 609600"/>
                  <a:gd name="connsiteY9" fmla="*/ 452438 h 468630"/>
                  <a:gd name="connsiteX10" fmla="*/ 246698 w 609600"/>
                  <a:gd name="connsiteY10" fmla="*/ 459105 h 468630"/>
                  <a:gd name="connsiteX11" fmla="*/ 249555 w 609600"/>
                  <a:gd name="connsiteY11" fmla="*/ 465773 h 468630"/>
                  <a:gd name="connsiteX12" fmla="*/ 263843 w 609600"/>
                  <a:gd name="connsiteY12" fmla="*/ 465773 h 468630"/>
                  <a:gd name="connsiteX13" fmla="*/ 304800 w 609600"/>
                  <a:gd name="connsiteY13" fmla="*/ 424815 h 468630"/>
                  <a:gd name="connsiteX14" fmla="*/ 345758 w 609600"/>
                  <a:gd name="connsiteY14" fmla="*/ 465773 h 468630"/>
                  <a:gd name="connsiteX15" fmla="*/ 352425 w 609600"/>
                  <a:gd name="connsiteY15" fmla="*/ 468630 h 468630"/>
                  <a:gd name="connsiteX16" fmla="*/ 359093 w 609600"/>
                  <a:gd name="connsiteY16" fmla="*/ 465773 h 468630"/>
                  <a:gd name="connsiteX17" fmla="*/ 359093 w 609600"/>
                  <a:gd name="connsiteY17" fmla="*/ 451485 h 468630"/>
                  <a:gd name="connsiteX18" fmla="*/ 314325 w 609600"/>
                  <a:gd name="connsiteY18" fmla="*/ 407670 h 468630"/>
                  <a:gd name="connsiteX19" fmla="*/ 314325 w 609600"/>
                  <a:gd name="connsiteY19" fmla="*/ 360998 h 468630"/>
                  <a:gd name="connsiteX20" fmla="*/ 497205 w 609600"/>
                  <a:gd name="connsiteY20" fmla="*/ 360998 h 468630"/>
                  <a:gd name="connsiteX21" fmla="*/ 564833 w 609600"/>
                  <a:gd name="connsiteY21" fmla="*/ 293370 h 468630"/>
                  <a:gd name="connsiteX22" fmla="*/ 564833 w 609600"/>
                  <a:gd name="connsiteY22" fmla="*/ 20003 h 468630"/>
                  <a:gd name="connsiteX23" fmla="*/ 600075 w 609600"/>
                  <a:gd name="connsiteY23" fmla="*/ 20003 h 468630"/>
                  <a:gd name="connsiteX24" fmla="*/ 609600 w 609600"/>
                  <a:gd name="connsiteY24" fmla="*/ 10478 h 468630"/>
                  <a:gd name="connsiteX25" fmla="*/ 600075 w 609600"/>
                  <a:gd name="connsiteY25" fmla="*/ 0 h 468630"/>
                  <a:gd name="connsiteX26" fmla="*/ 544830 w 609600"/>
                  <a:gd name="connsiteY26" fmla="*/ 20003 h 468630"/>
                  <a:gd name="connsiteX27" fmla="*/ 544830 w 609600"/>
                  <a:gd name="connsiteY27" fmla="*/ 293370 h 468630"/>
                  <a:gd name="connsiteX28" fmla="*/ 497205 w 609600"/>
                  <a:gd name="connsiteY28" fmla="*/ 340995 h 468630"/>
                  <a:gd name="connsiteX29" fmla="*/ 112395 w 609600"/>
                  <a:gd name="connsiteY29" fmla="*/ 340995 h 468630"/>
                  <a:gd name="connsiteX30" fmla="*/ 64770 w 609600"/>
                  <a:gd name="connsiteY30" fmla="*/ 293370 h 468630"/>
                  <a:gd name="connsiteX31" fmla="*/ 64770 w 609600"/>
                  <a:gd name="connsiteY31" fmla="*/ 20003 h 468630"/>
                  <a:gd name="connsiteX32" fmla="*/ 544830 w 609600"/>
                  <a:gd name="connsiteY32" fmla="*/ 20003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09600" h="468630">
                    <a:moveTo>
                      <a:pt x="600075" y="0"/>
                    </a:moveTo>
                    <a:lnTo>
                      <a:pt x="9525" y="0"/>
                    </a:lnTo>
                    <a:cubicBezTo>
                      <a:pt x="3810" y="0"/>
                      <a:pt x="0" y="4763"/>
                      <a:pt x="0" y="9525"/>
                    </a:cubicBezTo>
                    <a:cubicBezTo>
                      <a:pt x="0" y="14288"/>
                      <a:pt x="4763" y="19050"/>
                      <a:pt x="9525" y="19050"/>
                    </a:cubicBezTo>
                    <a:lnTo>
                      <a:pt x="44768" y="19050"/>
                    </a:lnTo>
                    <a:lnTo>
                      <a:pt x="44768" y="292418"/>
                    </a:lnTo>
                    <a:cubicBezTo>
                      <a:pt x="44768" y="329565"/>
                      <a:pt x="75248" y="360045"/>
                      <a:pt x="112395" y="360045"/>
                    </a:cubicBezTo>
                    <a:lnTo>
                      <a:pt x="295275" y="360045"/>
                    </a:lnTo>
                    <a:lnTo>
                      <a:pt x="295275" y="406718"/>
                    </a:lnTo>
                    <a:lnTo>
                      <a:pt x="249555" y="452438"/>
                    </a:lnTo>
                    <a:cubicBezTo>
                      <a:pt x="247650" y="454343"/>
                      <a:pt x="246698" y="457200"/>
                      <a:pt x="246698" y="459105"/>
                    </a:cubicBezTo>
                    <a:cubicBezTo>
                      <a:pt x="246698" y="461963"/>
                      <a:pt x="247650" y="463868"/>
                      <a:pt x="249555" y="465773"/>
                    </a:cubicBezTo>
                    <a:cubicBezTo>
                      <a:pt x="253365" y="469583"/>
                      <a:pt x="260033" y="469583"/>
                      <a:pt x="263843" y="465773"/>
                    </a:cubicBezTo>
                    <a:lnTo>
                      <a:pt x="304800" y="424815"/>
                    </a:lnTo>
                    <a:lnTo>
                      <a:pt x="345758" y="465773"/>
                    </a:lnTo>
                    <a:cubicBezTo>
                      <a:pt x="347663" y="467678"/>
                      <a:pt x="350520" y="468630"/>
                      <a:pt x="352425" y="468630"/>
                    </a:cubicBezTo>
                    <a:cubicBezTo>
                      <a:pt x="355283" y="468630"/>
                      <a:pt x="357188" y="467678"/>
                      <a:pt x="359093" y="465773"/>
                    </a:cubicBezTo>
                    <a:cubicBezTo>
                      <a:pt x="362903" y="461963"/>
                      <a:pt x="362903" y="455295"/>
                      <a:pt x="359093" y="451485"/>
                    </a:cubicBezTo>
                    <a:lnTo>
                      <a:pt x="314325" y="407670"/>
                    </a:lnTo>
                    <a:lnTo>
                      <a:pt x="314325" y="360998"/>
                    </a:lnTo>
                    <a:lnTo>
                      <a:pt x="497205" y="360998"/>
                    </a:lnTo>
                    <a:cubicBezTo>
                      <a:pt x="534353" y="360998"/>
                      <a:pt x="564833" y="330518"/>
                      <a:pt x="564833" y="293370"/>
                    </a:cubicBezTo>
                    <a:lnTo>
                      <a:pt x="564833" y="20003"/>
                    </a:lnTo>
                    <a:lnTo>
                      <a:pt x="600075" y="20003"/>
                    </a:lnTo>
                    <a:cubicBezTo>
                      <a:pt x="605790" y="20003"/>
                      <a:pt x="609600" y="15240"/>
                      <a:pt x="609600" y="10478"/>
                    </a:cubicBezTo>
                    <a:cubicBezTo>
                      <a:pt x="609600" y="5715"/>
                      <a:pt x="604838" y="0"/>
                      <a:pt x="600075" y="0"/>
                    </a:cubicBezTo>
                    <a:close/>
                    <a:moveTo>
                      <a:pt x="544830" y="20003"/>
                    </a:moveTo>
                    <a:lnTo>
                      <a:pt x="544830" y="293370"/>
                    </a:lnTo>
                    <a:cubicBezTo>
                      <a:pt x="544830" y="319088"/>
                      <a:pt x="523875" y="340995"/>
                      <a:pt x="497205" y="340995"/>
                    </a:cubicBezTo>
                    <a:lnTo>
                      <a:pt x="112395" y="340995"/>
                    </a:lnTo>
                    <a:cubicBezTo>
                      <a:pt x="86678" y="340995"/>
                      <a:pt x="64770" y="320040"/>
                      <a:pt x="64770" y="293370"/>
                    </a:cubicBezTo>
                    <a:lnTo>
                      <a:pt x="64770" y="20003"/>
                    </a:lnTo>
                    <a:lnTo>
                      <a:pt x="544830" y="20003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FE9D962-0580-4CAC-41C4-F6DF5768DDEE}"/>
                  </a:ext>
                </a:extLst>
              </p:cNvPr>
              <p:cNvSpPr/>
              <p:nvPr/>
            </p:nvSpPr>
            <p:spPr>
              <a:xfrm>
                <a:off x="10209930" y="3509009"/>
                <a:ext cx="331470" cy="161925"/>
              </a:xfrm>
              <a:custGeom>
                <a:avLst/>
                <a:gdLst>
                  <a:gd name="connsiteX0" fmla="*/ 29528 w 331470"/>
                  <a:gd name="connsiteY0" fmla="*/ 161925 h 161925"/>
                  <a:gd name="connsiteX1" fmla="*/ 59055 w 331470"/>
                  <a:gd name="connsiteY1" fmla="*/ 132398 h 161925"/>
                  <a:gd name="connsiteX2" fmla="*/ 57150 w 331470"/>
                  <a:gd name="connsiteY2" fmla="*/ 121920 h 161925"/>
                  <a:gd name="connsiteX3" fmla="*/ 121920 w 331470"/>
                  <a:gd name="connsiteY3" fmla="*/ 63818 h 161925"/>
                  <a:gd name="connsiteX4" fmla="*/ 206692 w 331470"/>
                  <a:gd name="connsiteY4" fmla="*/ 106680 h 161925"/>
                  <a:gd name="connsiteX5" fmla="*/ 217170 w 331470"/>
                  <a:gd name="connsiteY5" fmla="*/ 105728 h 161925"/>
                  <a:gd name="connsiteX6" fmla="*/ 285750 w 331470"/>
                  <a:gd name="connsiteY6" fmla="*/ 54293 h 161925"/>
                  <a:gd name="connsiteX7" fmla="*/ 301943 w 331470"/>
                  <a:gd name="connsiteY7" fmla="*/ 59055 h 161925"/>
                  <a:gd name="connsiteX8" fmla="*/ 331470 w 331470"/>
                  <a:gd name="connsiteY8" fmla="*/ 29528 h 161925"/>
                  <a:gd name="connsiteX9" fmla="*/ 301943 w 331470"/>
                  <a:gd name="connsiteY9" fmla="*/ 0 h 161925"/>
                  <a:gd name="connsiteX10" fmla="*/ 272415 w 331470"/>
                  <a:gd name="connsiteY10" fmla="*/ 30480 h 161925"/>
                  <a:gd name="connsiteX11" fmla="*/ 273368 w 331470"/>
                  <a:gd name="connsiteY11" fmla="*/ 39053 h 161925"/>
                  <a:gd name="connsiteX12" fmla="*/ 209550 w 331470"/>
                  <a:gd name="connsiteY12" fmla="*/ 86678 h 161925"/>
                  <a:gd name="connsiteX13" fmla="*/ 124778 w 331470"/>
                  <a:gd name="connsiteY13" fmla="*/ 42863 h 161925"/>
                  <a:gd name="connsiteX14" fmla="*/ 113348 w 331470"/>
                  <a:gd name="connsiteY14" fmla="*/ 43815 h 161925"/>
                  <a:gd name="connsiteX15" fmla="*/ 43815 w 331470"/>
                  <a:gd name="connsiteY15" fmla="*/ 106680 h 161925"/>
                  <a:gd name="connsiteX16" fmla="*/ 29528 w 331470"/>
                  <a:gd name="connsiteY16" fmla="*/ 102870 h 161925"/>
                  <a:gd name="connsiteX17" fmla="*/ 0 w 331470"/>
                  <a:gd name="connsiteY17" fmla="*/ 132398 h 161925"/>
                  <a:gd name="connsiteX18" fmla="*/ 29528 w 331470"/>
                  <a:gd name="connsiteY18" fmla="*/ 161925 h 161925"/>
                  <a:gd name="connsiteX19" fmla="*/ 20003 w 331470"/>
                  <a:gd name="connsiteY19" fmla="*/ 132398 h 161925"/>
                  <a:gd name="connsiteX20" fmla="*/ 29528 w 331470"/>
                  <a:gd name="connsiteY20" fmla="*/ 122873 h 161925"/>
                  <a:gd name="connsiteX21" fmla="*/ 39053 w 331470"/>
                  <a:gd name="connsiteY21" fmla="*/ 132398 h 161925"/>
                  <a:gd name="connsiteX22" fmla="*/ 29528 w 331470"/>
                  <a:gd name="connsiteY22" fmla="*/ 141923 h 161925"/>
                  <a:gd name="connsiteX23" fmla="*/ 20003 w 331470"/>
                  <a:gd name="connsiteY23" fmla="*/ 132398 h 161925"/>
                  <a:gd name="connsiteX24" fmla="*/ 291465 w 331470"/>
                  <a:gd name="connsiteY24" fmla="*/ 30480 h 161925"/>
                  <a:gd name="connsiteX25" fmla="*/ 300990 w 331470"/>
                  <a:gd name="connsiteY25" fmla="*/ 20955 h 161925"/>
                  <a:gd name="connsiteX26" fmla="*/ 310515 w 331470"/>
                  <a:gd name="connsiteY26" fmla="*/ 30480 h 161925"/>
                  <a:gd name="connsiteX27" fmla="*/ 300990 w 331470"/>
                  <a:gd name="connsiteY27" fmla="*/ 40005 h 161925"/>
                  <a:gd name="connsiteX28" fmla="*/ 291465 w 331470"/>
                  <a:gd name="connsiteY28" fmla="*/ 3048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31470" h="161925">
                    <a:moveTo>
                      <a:pt x="29528" y="161925"/>
                    </a:moveTo>
                    <a:cubicBezTo>
                      <a:pt x="45720" y="161925"/>
                      <a:pt x="59055" y="148590"/>
                      <a:pt x="59055" y="132398"/>
                    </a:cubicBezTo>
                    <a:cubicBezTo>
                      <a:pt x="59055" y="128588"/>
                      <a:pt x="58103" y="124778"/>
                      <a:pt x="57150" y="121920"/>
                    </a:cubicBezTo>
                    <a:lnTo>
                      <a:pt x="121920" y="63818"/>
                    </a:lnTo>
                    <a:lnTo>
                      <a:pt x="206692" y="106680"/>
                    </a:lnTo>
                    <a:cubicBezTo>
                      <a:pt x="210503" y="108585"/>
                      <a:pt x="214313" y="107633"/>
                      <a:pt x="217170" y="105728"/>
                    </a:cubicBezTo>
                    <a:lnTo>
                      <a:pt x="285750" y="54293"/>
                    </a:lnTo>
                    <a:cubicBezTo>
                      <a:pt x="290513" y="57150"/>
                      <a:pt x="296228" y="59055"/>
                      <a:pt x="301943" y="59055"/>
                    </a:cubicBezTo>
                    <a:cubicBezTo>
                      <a:pt x="318135" y="59055"/>
                      <a:pt x="331470" y="45720"/>
                      <a:pt x="331470" y="29528"/>
                    </a:cubicBezTo>
                    <a:cubicBezTo>
                      <a:pt x="331470" y="13335"/>
                      <a:pt x="318135" y="0"/>
                      <a:pt x="301943" y="0"/>
                    </a:cubicBezTo>
                    <a:cubicBezTo>
                      <a:pt x="285750" y="0"/>
                      <a:pt x="272415" y="14288"/>
                      <a:pt x="272415" y="30480"/>
                    </a:cubicBezTo>
                    <a:cubicBezTo>
                      <a:pt x="272415" y="33338"/>
                      <a:pt x="272415" y="36195"/>
                      <a:pt x="273368" y="39053"/>
                    </a:cubicBezTo>
                    <a:lnTo>
                      <a:pt x="209550" y="86678"/>
                    </a:lnTo>
                    <a:lnTo>
                      <a:pt x="124778" y="42863"/>
                    </a:lnTo>
                    <a:cubicBezTo>
                      <a:pt x="120968" y="40958"/>
                      <a:pt x="117158" y="41910"/>
                      <a:pt x="113348" y="43815"/>
                    </a:cubicBezTo>
                    <a:lnTo>
                      <a:pt x="43815" y="106680"/>
                    </a:lnTo>
                    <a:cubicBezTo>
                      <a:pt x="39053" y="104775"/>
                      <a:pt x="34290" y="102870"/>
                      <a:pt x="29528" y="102870"/>
                    </a:cubicBezTo>
                    <a:cubicBezTo>
                      <a:pt x="13335" y="102870"/>
                      <a:pt x="0" y="116205"/>
                      <a:pt x="0" y="132398"/>
                    </a:cubicBezTo>
                    <a:cubicBezTo>
                      <a:pt x="0" y="148590"/>
                      <a:pt x="13335" y="161925"/>
                      <a:pt x="29528" y="161925"/>
                    </a:cubicBezTo>
                    <a:close/>
                    <a:moveTo>
                      <a:pt x="20003" y="132398"/>
                    </a:moveTo>
                    <a:cubicBezTo>
                      <a:pt x="20003" y="126683"/>
                      <a:pt x="23813" y="122873"/>
                      <a:pt x="29528" y="122873"/>
                    </a:cubicBezTo>
                    <a:cubicBezTo>
                      <a:pt x="35243" y="122873"/>
                      <a:pt x="39053" y="126683"/>
                      <a:pt x="39053" y="132398"/>
                    </a:cubicBezTo>
                    <a:cubicBezTo>
                      <a:pt x="39053" y="138113"/>
                      <a:pt x="35243" y="141923"/>
                      <a:pt x="29528" y="141923"/>
                    </a:cubicBezTo>
                    <a:cubicBezTo>
                      <a:pt x="23813" y="141923"/>
                      <a:pt x="20003" y="137160"/>
                      <a:pt x="20003" y="132398"/>
                    </a:cubicBezTo>
                    <a:close/>
                    <a:moveTo>
                      <a:pt x="291465" y="30480"/>
                    </a:moveTo>
                    <a:cubicBezTo>
                      <a:pt x="291465" y="24765"/>
                      <a:pt x="295275" y="20955"/>
                      <a:pt x="300990" y="20955"/>
                    </a:cubicBezTo>
                    <a:cubicBezTo>
                      <a:pt x="306705" y="20955"/>
                      <a:pt x="310515" y="24765"/>
                      <a:pt x="310515" y="30480"/>
                    </a:cubicBezTo>
                    <a:cubicBezTo>
                      <a:pt x="310515" y="36195"/>
                      <a:pt x="306705" y="40005"/>
                      <a:pt x="300990" y="40005"/>
                    </a:cubicBezTo>
                    <a:cubicBezTo>
                      <a:pt x="296228" y="40005"/>
                      <a:pt x="291465" y="35243"/>
                      <a:pt x="291465" y="3048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1" name="Graphic 6">
                <a:extLst>
                  <a:ext uri="{FF2B5EF4-FFF2-40B4-BE49-F238E27FC236}">
                    <a16:creationId xmlns:a16="http://schemas.microsoft.com/office/drawing/2014/main" id="{A4EE01B8-DEC9-2C59-9444-7694BC3FFA13}"/>
                  </a:ext>
                </a:extLst>
              </p:cNvPr>
              <p:cNvGrpSpPr/>
              <p:nvPr/>
            </p:nvGrpSpPr>
            <p:grpSpPr>
              <a:xfrm>
                <a:off x="10230886" y="3592830"/>
                <a:ext cx="293370" cy="174307"/>
                <a:chOff x="10230886" y="3592830"/>
                <a:chExt cx="293370" cy="174307"/>
              </a:xfrm>
              <a:solidFill>
                <a:srgbClr val="130E59"/>
              </a:solidFill>
            </p:grpSpPr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D4B082DD-AEA9-ED7B-79B0-76383201AA7B}"/>
                    </a:ext>
                  </a:extLst>
                </p:cNvPr>
                <p:cNvSpPr/>
                <p:nvPr/>
              </p:nvSpPr>
              <p:spPr>
                <a:xfrm>
                  <a:off x="10230886" y="3690937"/>
                  <a:ext cx="20954" cy="76200"/>
                </a:xfrm>
                <a:custGeom>
                  <a:avLst/>
                  <a:gdLst>
                    <a:gd name="connsiteX0" fmla="*/ 10478 w 20954"/>
                    <a:gd name="connsiteY0" fmla="*/ 76200 h 76200"/>
                    <a:gd name="connsiteX1" fmla="*/ 0 w 20954"/>
                    <a:gd name="connsiteY1" fmla="*/ 65723 h 76200"/>
                    <a:gd name="connsiteX2" fmla="*/ 0 w 20954"/>
                    <a:gd name="connsiteY2" fmla="*/ 10478 h 76200"/>
                    <a:gd name="connsiteX3" fmla="*/ 10478 w 20954"/>
                    <a:gd name="connsiteY3" fmla="*/ 0 h 76200"/>
                    <a:gd name="connsiteX4" fmla="*/ 20955 w 20954"/>
                    <a:gd name="connsiteY4" fmla="*/ 10478 h 76200"/>
                    <a:gd name="connsiteX5" fmla="*/ 20955 w 20954"/>
                    <a:gd name="connsiteY5" fmla="*/ 65723 h 76200"/>
                    <a:gd name="connsiteX6" fmla="*/ 10478 w 20954"/>
                    <a:gd name="connsiteY6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54" h="76200">
                      <a:moveTo>
                        <a:pt x="10478" y="76200"/>
                      </a:moveTo>
                      <a:cubicBezTo>
                        <a:pt x="4763" y="76200"/>
                        <a:pt x="0" y="71438"/>
                        <a:pt x="0" y="65723"/>
                      </a:cubicBezTo>
                      <a:lnTo>
                        <a:pt x="0" y="10478"/>
                      </a:lnTo>
                      <a:cubicBezTo>
                        <a:pt x="0" y="4763"/>
                        <a:pt x="4763" y="0"/>
                        <a:pt x="10478" y="0"/>
                      </a:cubicBezTo>
                      <a:cubicBezTo>
                        <a:pt x="16192" y="0"/>
                        <a:pt x="20955" y="4763"/>
                        <a:pt x="20955" y="10478"/>
                      </a:cubicBezTo>
                      <a:lnTo>
                        <a:pt x="20955" y="65723"/>
                      </a:lnTo>
                      <a:cubicBezTo>
                        <a:pt x="20955" y="71438"/>
                        <a:pt x="16192" y="76200"/>
                        <a:pt x="10478" y="7620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DC2D0FCA-D10C-4B77-9AFA-D5AED2FF663E}"/>
                    </a:ext>
                  </a:extLst>
                </p:cNvPr>
                <p:cNvSpPr/>
                <p:nvPr/>
              </p:nvSpPr>
              <p:spPr>
                <a:xfrm>
                  <a:off x="10503301" y="3592830"/>
                  <a:ext cx="20955" cy="174307"/>
                </a:xfrm>
                <a:custGeom>
                  <a:avLst/>
                  <a:gdLst>
                    <a:gd name="connsiteX0" fmla="*/ 10477 w 20955"/>
                    <a:gd name="connsiteY0" fmla="*/ 174308 h 174307"/>
                    <a:gd name="connsiteX1" fmla="*/ 0 w 20955"/>
                    <a:gd name="connsiteY1" fmla="*/ 163830 h 174307"/>
                    <a:gd name="connsiteX2" fmla="*/ 0 w 20955"/>
                    <a:gd name="connsiteY2" fmla="*/ 10477 h 174307"/>
                    <a:gd name="connsiteX3" fmla="*/ 10477 w 20955"/>
                    <a:gd name="connsiteY3" fmla="*/ 0 h 174307"/>
                    <a:gd name="connsiteX4" fmla="*/ 20955 w 20955"/>
                    <a:gd name="connsiteY4" fmla="*/ 10477 h 174307"/>
                    <a:gd name="connsiteX5" fmla="*/ 20955 w 20955"/>
                    <a:gd name="connsiteY5" fmla="*/ 163830 h 174307"/>
                    <a:gd name="connsiteX6" fmla="*/ 10477 w 20955"/>
                    <a:gd name="connsiteY6" fmla="*/ 174308 h 174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55" h="174307">
                      <a:moveTo>
                        <a:pt x="10477" y="174308"/>
                      </a:moveTo>
                      <a:cubicBezTo>
                        <a:pt x="4763" y="174308"/>
                        <a:pt x="0" y="169545"/>
                        <a:pt x="0" y="163830"/>
                      </a:cubicBezTo>
                      <a:lnTo>
                        <a:pt x="0" y="10477"/>
                      </a:lnTo>
                      <a:cubicBezTo>
                        <a:pt x="0" y="4763"/>
                        <a:pt x="4763" y="0"/>
                        <a:pt x="10477" y="0"/>
                      </a:cubicBezTo>
                      <a:cubicBezTo>
                        <a:pt x="16193" y="0"/>
                        <a:pt x="20955" y="4763"/>
                        <a:pt x="20955" y="10477"/>
                      </a:cubicBezTo>
                      <a:lnTo>
                        <a:pt x="20955" y="163830"/>
                      </a:lnTo>
                      <a:cubicBezTo>
                        <a:pt x="20002" y="169545"/>
                        <a:pt x="16193" y="174308"/>
                        <a:pt x="10477" y="174308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8B481B72-74A8-AC94-23A2-89B240B3073D}"/>
                    </a:ext>
                  </a:extLst>
                </p:cNvPr>
                <p:cNvSpPr/>
                <p:nvPr/>
              </p:nvSpPr>
              <p:spPr>
                <a:xfrm>
                  <a:off x="10409956" y="3649027"/>
                  <a:ext cx="20954" cy="118109"/>
                </a:xfrm>
                <a:custGeom>
                  <a:avLst/>
                  <a:gdLst>
                    <a:gd name="connsiteX0" fmla="*/ 10477 w 20954"/>
                    <a:gd name="connsiteY0" fmla="*/ 118110 h 118109"/>
                    <a:gd name="connsiteX1" fmla="*/ 0 w 20954"/>
                    <a:gd name="connsiteY1" fmla="*/ 107633 h 118109"/>
                    <a:gd name="connsiteX2" fmla="*/ 0 w 20954"/>
                    <a:gd name="connsiteY2" fmla="*/ 10478 h 118109"/>
                    <a:gd name="connsiteX3" fmla="*/ 10477 w 20954"/>
                    <a:gd name="connsiteY3" fmla="*/ 0 h 118109"/>
                    <a:gd name="connsiteX4" fmla="*/ 20955 w 20954"/>
                    <a:gd name="connsiteY4" fmla="*/ 10478 h 118109"/>
                    <a:gd name="connsiteX5" fmla="*/ 20955 w 20954"/>
                    <a:gd name="connsiteY5" fmla="*/ 107633 h 118109"/>
                    <a:gd name="connsiteX6" fmla="*/ 10477 w 20954"/>
                    <a:gd name="connsiteY6" fmla="*/ 118110 h 118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54" h="118109">
                      <a:moveTo>
                        <a:pt x="10477" y="118110"/>
                      </a:moveTo>
                      <a:cubicBezTo>
                        <a:pt x="4763" y="118110"/>
                        <a:pt x="0" y="113348"/>
                        <a:pt x="0" y="107633"/>
                      </a:cubicBezTo>
                      <a:lnTo>
                        <a:pt x="0" y="10478"/>
                      </a:lnTo>
                      <a:cubicBezTo>
                        <a:pt x="0" y="4763"/>
                        <a:pt x="4763" y="0"/>
                        <a:pt x="10477" y="0"/>
                      </a:cubicBezTo>
                      <a:cubicBezTo>
                        <a:pt x="16192" y="0"/>
                        <a:pt x="20955" y="4763"/>
                        <a:pt x="20955" y="10478"/>
                      </a:cubicBezTo>
                      <a:lnTo>
                        <a:pt x="20955" y="107633"/>
                      </a:lnTo>
                      <a:cubicBezTo>
                        <a:pt x="20955" y="113348"/>
                        <a:pt x="16192" y="118110"/>
                        <a:pt x="10477" y="11811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00484AF4-EBD9-DE45-6F59-94D1A7EFEA5C}"/>
                    </a:ext>
                  </a:extLst>
                </p:cNvPr>
                <p:cNvSpPr/>
                <p:nvPr/>
              </p:nvSpPr>
              <p:spPr>
                <a:xfrm>
                  <a:off x="10324230" y="3605212"/>
                  <a:ext cx="20955" cy="161925"/>
                </a:xfrm>
                <a:custGeom>
                  <a:avLst/>
                  <a:gdLst>
                    <a:gd name="connsiteX0" fmla="*/ 10478 w 20955"/>
                    <a:gd name="connsiteY0" fmla="*/ 161925 h 161925"/>
                    <a:gd name="connsiteX1" fmla="*/ 0 w 20955"/>
                    <a:gd name="connsiteY1" fmla="*/ 151448 h 161925"/>
                    <a:gd name="connsiteX2" fmla="*/ 0 w 20955"/>
                    <a:gd name="connsiteY2" fmla="*/ 10478 h 161925"/>
                    <a:gd name="connsiteX3" fmla="*/ 10478 w 20955"/>
                    <a:gd name="connsiteY3" fmla="*/ 0 h 161925"/>
                    <a:gd name="connsiteX4" fmla="*/ 20955 w 20955"/>
                    <a:gd name="connsiteY4" fmla="*/ 10478 h 161925"/>
                    <a:gd name="connsiteX5" fmla="*/ 20955 w 20955"/>
                    <a:gd name="connsiteY5" fmla="*/ 151448 h 161925"/>
                    <a:gd name="connsiteX6" fmla="*/ 10478 w 20955"/>
                    <a:gd name="connsiteY6" fmla="*/ 161925 h 16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55" h="161925">
                      <a:moveTo>
                        <a:pt x="10478" y="161925"/>
                      </a:moveTo>
                      <a:cubicBezTo>
                        <a:pt x="4763" y="161925"/>
                        <a:pt x="0" y="157163"/>
                        <a:pt x="0" y="151448"/>
                      </a:cubicBezTo>
                      <a:lnTo>
                        <a:pt x="0" y="10478"/>
                      </a:lnTo>
                      <a:cubicBezTo>
                        <a:pt x="0" y="4763"/>
                        <a:pt x="4763" y="0"/>
                        <a:pt x="10478" y="0"/>
                      </a:cubicBezTo>
                      <a:cubicBezTo>
                        <a:pt x="16193" y="0"/>
                        <a:pt x="20955" y="4763"/>
                        <a:pt x="20955" y="10478"/>
                      </a:cubicBezTo>
                      <a:lnTo>
                        <a:pt x="20955" y="151448"/>
                      </a:lnTo>
                      <a:cubicBezTo>
                        <a:pt x="20003" y="157163"/>
                        <a:pt x="16193" y="161925"/>
                        <a:pt x="10478" y="161925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F3C3568-4E4C-9CD9-8ECB-0F126F601523}"/>
                </a:ext>
              </a:extLst>
            </p:cNvPr>
            <p:cNvSpPr/>
            <p:nvPr/>
          </p:nvSpPr>
          <p:spPr>
            <a:xfrm>
              <a:off x="10387096" y="3767137"/>
              <a:ext cx="250507" cy="137160"/>
            </a:xfrm>
            <a:custGeom>
              <a:avLst/>
              <a:gdLst>
                <a:gd name="connsiteX0" fmla="*/ 182880 w 250507"/>
                <a:gd name="connsiteY0" fmla="*/ 67627 h 137160"/>
                <a:gd name="connsiteX1" fmla="*/ 0 w 250507"/>
                <a:gd name="connsiteY1" fmla="*/ 67627 h 137160"/>
                <a:gd name="connsiteX2" fmla="*/ 0 w 250507"/>
                <a:gd name="connsiteY2" fmla="*/ 94298 h 137160"/>
                <a:gd name="connsiteX3" fmla="*/ 42863 w 250507"/>
                <a:gd name="connsiteY3" fmla="*/ 137160 h 137160"/>
                <a:gd name="connsiteX4" fmla="*/ 182880 w 250507"/>
                <a:gd name="connsiteY4" fmla="*/ 137160 h 137160"/>
                <a:gd name="connsiteX5" fmla="*/ 250508 w 250507"/>
                <a:gd name="connsiteY5" fmla="*/ 69532 h 137160"/>
                <a:gd name="connsiteX6" fmla="*/ 250508 w 250507"/>
                <a:gd name="connsiteY6" fmla="*/ 0 h 137160"/>
                <a:gd name="connsiteX7" fmla="*/ 182880 w 250507"/>
                <a:gd name="connsiteY7" fmla="*/ 67627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507" h="137160">
                  <a:moveTo>
                    <a:pt x="182880" y="67627"/>
                  </a:moveTo>
                  <a:lnTo>
                    <a:pt x="0" y="67627"/>
                  </a:lnTo>
                  <a:lnTo>
                    <a:pt x="0" y="94298"/>
                  </a:lnTo>
                  <a:lnTo>
                    <a:pt x="42863" y="137160"/>
                  </a:lnTo>
                  <a:lnTo>
                    <a:pt x="182880" y="137160"/>
                  </a:lnTo>
                  <a:cubicBezTo>
                    <a:pt x="220027" y="137160"/>
                    <a:pt x="250508" y="106680"/>
                    <a:pt x="250508" y="69532"/>
                  </a:cubicBezTo>
                  <a:lnTo>
                    <a:pt x="250508" y="0"/>
                  </a:lnTo>
                  <a:cubicBezTo>
                    <a:pt x="250508" y="37148"/>
                    <a:pt x="220027" y="67627"/>
                    <a:pt x="182880" y="67627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BFBBEBA-98F1-0188-6429-45DE93A21928}"/>
                </a:ext>
              </a:extLst>
            </p:cNvPr>
            <p:cNvSpPr/>
            <p:nvPr/>
          </p:nvSpPr>
          <p:spPr>
            <a:xfrm>
              <a:off x="10117538" y="3767137"/>
              <a:ext cx="250507" cy="137160"/>
            </a:xfrm>
            <a:custGeom>
              <a:avLst/>
              <a:gdLst>
                <a:gd name="connsiteX0" fmla="*/ 250508 w 250507"/>
                <a:gd name="connsiteY0" fmla="*/ 94298 h 137160"/>
                <a:gd name="connsiteX1" fmla="*/ 250508 w 250507"/>
                <a:gd name="connsiteY1" fmla="*/ 67627 h 137160"/>
                <a:gd name="connsiteX2" fmla="*/ 67628 w 250507"/>
                <a:gd name="connsiteY2" fmla="*/ 67627 h 137160"/>
                <a:gd name="connsiteX3" fmla="*/ 0 w 250507"/>
                <a:gd name="connsiteY3" fmla="*/ 0 h 137160"/>
                <a:gd name="connsiteX4" fmla="*/ 0 w 250507"/>
                <a:gd name="connsiteY4" fmla="*/ 69532 h 137160"/>
                <a:gd name="connsiteX5" fmla="*/ 67628 w 250507"/>
                <a:gd name="connsiteY5" fmla="*/ 137160 h 137160"/>
                <a:gd name="connsiteX6" fmla="*/ 207645 w 250507"/>
                <a:gd name="connsiteY6" fmla="*/ 137160 h 137160"/>
                <a:gd name="connsiteX7" fmla="*/ 250508 w 250507"/>
                <a:gd name="connsiteY7" fmla="*/ 94298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507" h="137160">
                  <a:moveTo>
                    <a:pt x="250508" y="94298"/>
                  </a:moveTo>
                  <a:lnTo>
                    <a:pt x="250508" y="67627"/>
                  </a:lnTo>
                  <a:lnTo>
                    <a:pt x="67628" y="67627"/>
                  </a:lnTo>
                  <a:cubicBezTo>
                    <a:pt x="30480" y="67627"/>
                    <a:pt x="0" y="37148"/>
                    <a:pt x="0" y="0"/>
                  </a:cubicBezTo>
                  <a:lnTo>
                    <a:pt x="0" y="69532"/>
                  </a:lnTo>
                  <a:cubicBezTo>
                    <a:pt x="0" y="106680"/>
                    <a:pt x="30480" y="137160"/>
                    <a:pt x="67628" y="137160"/>
                  </a:cubicBezTo>
                  <a:lnTo>
                    <a:pt x="207645" y="137160"/>
                  </a:lnTo>
                  <a:lnTo>
                    <a:pt x="250508" y="94298"/>
                  </a:ln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24F5953-6DB2-7646-EE34-9F7D954219FB}"/>
                </a:ext>
              </a:extLst>
            </p:cNvPr>
            <p:cNvSpPr/>
            <p:nvPr/>
          </p:nvSpPr>
          <p:spPr>
            <a:xfrm>
              <a:off x="10319468" y="3899535"/>
              <a:ext cx="115252" cy="113347"/>
            </a:xfrm>
            <a:custGeom>
              <a:avLst/>
              <a:gdLst>
                <a:gd name="connsiteX0" fmla="*/ 106680 w 115252"/>
                <a:gd name="connsiteY0" fmla="*/ 44767 h 113347"/>
                <a:gd name="connsiteX1" fmla="*/ 100013 w 115252"/>
                <a:gd name="connsiteY1" fmla="*/ 41910 h 113347"/>
                <a:gd name="connsiteX2" fmla="*/ 58103 w 115252"/>
                <a:gd name="connsiteY2" fmla="*/ 0 h 113347"/>
                <a:gd name="connsiteX3" fmla="*/ 17145 w 115252"/>
                <a:gd name="connsiteY3" fmla="*/ 40957 h 113347"/>
                <a:gd name="connsiteX4" fmla="*/ 2858 w 115252"/>
                <a:gd name="connsiteY4" fmla="*/ 40957 h 113347"/>
                <a:gd name="connsiteX5" fmla="*/ 0 w 115252"/>
                <a:gd name="connsiteY5" fmla="*/ 34290 h 113347"/>
                <a:gd name="connsiteX6" fmla="*/ 0 w 115252"/>
                <a:gd name="connsiteY6" fmla="*/ 103822 h 113347"/>
                <a:gd name="connsiteX7" fmla="*/ 2858 w 115252"/>
                <a:gd name="connsiteY7" fmla="*/ 110490 h 113347"/>
                <a:gd name="connsiteX8" fmla="*/ 17145 w 115252"/>
                <a:gd name="connsiteY8" fmla="*/ 110490 h 113347"/>
                <a:gd name="connsiteX9" fmla="*/ 58103 w 115252"/>
                <a:gd name="connsiteY9" fmla="*/ 69532 h 113347"/>
                <a:gd name="connsiteX10" fmla="*/ 99060 w 115252"/>
                <a:gd name="connsiteY10" fmla="*/ 110490 h 113347"/>
                <a:gd name="connsiteX11" fmla="*/ 105728 w 115252"/>
                <a:gd name="connsiteY11" fmla="*/ 113347 h 113347"/>
                <a:gd name="connsiteX12" fmla="*/ 112395 w 115252"/>
                <a:gd name="connsiteY12" fmla="*/ 110490 h 113347"/>
                <a:gd name="connsiteX13" fmla="*/ 115253 w 115252"/>
                <a:gd name="connsiteY13" fmla="*/ 103822 h 113347"/>
                <a:gd name="connsiteX14" fmla="*/ 115253 w 115252"/>
                <a:gd name="connsiteY14" fmla="*/ 103822 h 113347"/>
                <a:gd name="connsiteX15" fmla="*/ 115253 w 115252"/>
                <a:gd name="connsiteY15" fmla="*/ 34290 h 113347"/>
                <a:gd name="connsiteX16" fmla="*/ 112395 w 115252"/>
                <a:gd name="connsiteY16" fmla="*/ 40957 h 113347"/>
                <a:gd name="connsiteX17" fmla="*/ 106680 w 115252"/>
                <a:gd name="connsiteY17" fmla="*/ 44767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52" h="113347">
                  <a:moveTo>
                    <a:pt x="106680" y="44767"/>
                  </a:moveTo>
                  <a:cubicBezTo>
                    <a:pt x="103823" y="44767"/>
                    <a:pt x="101917" y="43815"/>
                    <a:pt x="100013" y="41910"/>
                  </a:cubicBezTo>
                  <a:lnTo>
                    <a:pt x="58103" y="0"/>
                  </a:lnTo>
                  <a:lnTo>
                    <a:pt x="17145" y="40957"/>
                  </a:lnTo>
                  <a:cubicBezTo>
                    <a:pt x="13335" y="44767"/>
                    <a:pt x="6668" y="44767"/>
                    <a:pt x="2858" y="40957"/>
                  </a:cubicBezTo>
                  <a:cubicBezTo>
                    <a:pt x="953" y="39052"/>
                    <a:pt x="0" y="36195"/>
                    <a:pt x="0" y="34290"/>
                  </a:cubicBezTo>
                  <a:lnTo>
                    <a:pt x="0" y="103822"/>
                  </a:lnTo>
                  <a:cubicBezTo>
                    <a:pt x="0" y="106680"/>
                    <a:pt x="953" y="108585"/>
                    <a:pt x="2858" y="110490"/>
                  </a:cubicBezTo>
                  <a:cubicBezTo>
                    <a:pt x="6668" y="114300"/>
                    <a:pt x="13335" y="114300"/>
                    <a:pt x="17145" y="110490"/>
                  </a:cubicBezTo>
                  <a:lnTo>
                    <a:pt x="58103" y="69532"/>
                  </a:lnTo>
                  <a:lnTo>
                    <a:pt x="99060" y="110490"/>
                  </a:lnTo>
                  <a:cubicBezTo>
                    <a:pt x="100965" y="112395"/>
                    <a:pt x="103823" y="113347"/>
                    <a:pt x="105728" y="113347"/>
                  </a:cubicBezTo>
                  <a:cubicBezTo>
                    <a:pt x="108585" y="113347"/>
                    <a:pt x="110490" y="112395"/>
                    <a:pt x="112395" y="110490"/>
                  </a:cubicBezTo>
                  <a:cubicBezTo>
                    <a:pt x="114300" y="108585"/>
                    <a:pt x="115253" y="105727"/>
                    <a:pt x="115253" y="103822"/>
                  </a:cubicBezTo>
                  <a:lnTo>
                    <a:pt x="115253" y="103822"/>
                  </a:lnTo>
                  <a:lnTo>
                    <a:pt x="115253" y="34290"/>
                  </a:lnTo>
                  <a:cubicBezTo>
                    <a:pt x="115253" y="37147"/>
                    <a:pt x="114300" y="39052"/>
                    <a:pt x="112395" y="40957"/>
                  </a:cubicBezTo>
                  <a:cubicBezTo>
                    <a:pt x="111442" y="43815"/>
                    <a:pt x="108585" y="44767"/>
                    <a:pt x="106680" y="44767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0BE6AC57-5115-2AC2-1C04-50F0764A68EB}"/>
              </a:ext>
            </a:extLst>
          </p:cNvPr>
          <p:cNvGrpSpPr/>
          <p:nvPr/>
        </p:nvGrpSpPr>
        <p:grpSpPr>
          <a:xfrm>
            <a:off x="9049015" y="3487862"/>
            <a:ext cx="609680" cy="534150"/>
            <a:chOff x="9049015" y="3487862"/>
            <a:chExt cx="609680" cy="534150"/>
          </a:xfrm>
        </p:grpSpPr>
        <p:grpSp>
          <p:nvGrpSpPr>
            <p:cNvPr id="80" name="Graphic 8">
              <a:extLst>
                <a:ext uri="{FF2B5EF4-FFF2-40B4-BE49-F238E27FC236}">
                  <a16:creationId xmlns:a16="http://schemas.microsoft.com/office/drawing/2014/main" id="{030E9CBF-FA14-36E4-2348-7821A270B9DA}"/>
                </a:ext>
              </a:extLst>
            </p:cNvPr>
            <p:cNvGrpSpPr/>
            <p:nvPr/>
          </p:nvGrpSpPr>
          <p:grpSpPr>
            <a:xfrm>
              <a:off x="9067257" y="3525760"/>
              <a:ext cx="572763" cy="400367"/>
              <a:chOff x="9067257" y="3525760"/>
              <a:chExt cx="572763" cy="400367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6E576E34-41EA-DC91-EEEA-1DF56469142F}"/>
                  </a:ext>
                </a:extLst>
              </p:cNvPr>
              <p:cNvSpPr/>
              <p:nvPr/>
            </p:nvSpPr>
            <p:spPr>
              <a:xfrm>
                <a:off x="9145298" y="3589577"/>
                <a:ext cx="404956" cy="336549"/>
              </a:xfrm>
              <a:custGeom>
                <a:avLst/>
                <a:gdLst>
                  <a:gd name="connsiteX0" fmla="*/ 394335 w 404956"/>
                  <a:gd name="connsiteY0" fmla="*/ 168593 h 336549"/>
                  <a:gd name="connsiteX1" fmla="*/ 282893 w 404956"/>
                  <a:gd name="connsiteY1" fmla="*/ 77153 h 336549"/>
                  <a:gd name="connsiteX2" fmla="*/ 213360 w 404956"/>
                  <a:gd name="connsiteY2" fmla="*/ 79057 h 336549"/>
                  <a:gd name="connsiteX3" fmla="*/ 183833 w 404956"/>
                  <a:gd name="connsiteY3" fmla="*/ 80963 h 336549"/>
                  <a:gd name="connsiteX4" fmla="*/ 156210 w 404956"/>
                  <a:gd name="connsiteY4" fmla="*/ 116205 h 336549"/>
                  <a:gd name="connsiteX5" fmla="*/ 112395 w 404956"/>
                  <a:gd name="connsiteY5" fmla="*/ 127635 h 336549"/>
                  <a:gd name="connsiteX6" fmla="*/ 95250 w 404956"/>
                  <a:gd name="connsiteY6" fmla="*/ 124778 h 336549"/>
                  <a:gd name="connsiteX7" fmla="*/ 78105 w 404956"/>
                  <a:gd name="connsiteY7" fmla="*/ 110490 h 336549"/>
                  <a:gd name="connsiteX8" fmla="*/ 83820 w 404956"/>
                  <a:gd name="connsiteY8" fmla="*/ 74295 h 336549"/>
                  <a:gd name="connsiteX9" fmla="*/ 87630 w 404956"/>
                  <a:gd name="connsiteY9" fmla="*/ 64770 h 336549"/>
                  <a:gd name="connsiteX10" fmla="*/ 95250 w 404956"/>
                  <a:gd name="connsiteY10" fmla="*/ 32385 h 336549"/>
                  <a:gd name="connsiteX11" fmla="*/ 102870 w 404956"/>
                  <a:gd name="connsiteY11" fmla="*/ 953 h 336549"/>
                  <a:gd name="connsiteX12" fmla="*/ 65723 w 404956"/>
                  <a:gd name="connsiteY12" fmla="*/ 0 h 336549"/>
                  <a:gd name="connsiteX13" fmla="*/ 0 w 404956"/>
                  <a:gd name="connsiteY13" fmla="*/ 135255 h 336549"/>
                  <a:gd name="connsiteX14" fmla="*/ 23813 w 404956"/>
                  <a:gd name="connsiteY14" fmla="*/ 169545 h 336549"/>
                  <a:gd name="connsiteX15" fmla="*/ 51435 w 404956"/>
                  <a:gd name="connsiteY15" fmla="*/ 157163 h 336549"/>
                  <a:gd name="connsiteX16" fmla="*/ 71438 w 404956"/>
                  <a:gd name="connsiteY16" fmla="*/ 166688 h 336549"/>
                  <a:gd name="connsiteX17" fmla="*/ 213360 w 404956"/>
                  <a:gd name="connsiteY17" fmla="*/ 298133 h 336549"/>
                  <a:gd name="connsiteX18" fmla="*/ 219075 w 404956"/>
                  <a:gd name="connsiteY18" fmla="*/ 326708 h 336549"/>
                  <a:gd name="connsiteX19" fmla="*/ 341948 w 404956"/>
                  <a:gd name="connsiteY19" fmla="*/ 279083 h 336549"/>
                  <a:gd name="connsiteX20" fmla="*/ 344805 w 404956"/>
                  <a:gd name="connsiteY20" fmla="*/ 276225 h 336549"/>
                  <a:gd name="connsiteX21" fmla="*/ 404812 w 404956"/>
                  <a:gd name="connsiteY21" fmla="*/ 187643 h 336549"/>
                  <a:gd name="connsiteX22" fmla="*/ 394335 w 404956"/>
                  <a:gd name="connsiteY22" fmla="*/ 168593 h 33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4956" h="336549">
                    <a:moveTo>
                      <a:pt x="394335" y="168593"/>
                    </a:moveTo>
                    <a:cubicBezTo>
                      <a:pt x="363855" y="145733"/>
                      <a:pt x="326708" y="114300"/>
                      <a:pt x="282893" y="77153"/>
                    </a:cubicBezTo>
                    <a:cubicBezTo>
                      <a:pt x="258128" y="84773"/>
                      <a:pt x="233362" y="81915"/>
                      <a:pt x="213360" y="79057"/>
                    </a:cubicBezTo>
                    <a:cubicBezTo>
                      <a:pt x="192405" y="76200"/>
                      <a:pt x="184785" y="76200"/>
                      <a:pt x="183833" y="80963"/>
                    </a:cubicBezTo>
                    <a:cubicBezTo>
                      <a:pt x="180975" y="95250"/>
                      <a:pt x="171450" y="107632"/>
                      <a:pt x="156210" y="116205"/>
                    </a:cubicBezTo>
                    <a:cubicBezTo>
                      <a:pt x="142875" y="123825"/>
                      <a:pt x="126682" y="127635"/>
                      <a:pt x="112395" y="127635"/>
                    </a:cubicBezTo>
                    <a:cubicBezTo>
                      <a:pt x="105728" y="127635"/>
                      <a:pt x="100013" y="126682"/>
                      <a:pt x="95250" y="124778"/>
                    </a:cubicBezTo>
                    <a:cubicBezTo>
                      <a:pt x="86678" y="121920"/>
                      <a:pt x="80963" y="117157"/>
                      <a:pt x="78105" y="110490"/>
                    </a:cubicBezTo>
                    <a:cubicBezTo>
                      <a:pt x="73342" y="100013"/>
                      <a:pt x="78105" y="87630"/>
                      <a:pt x="83820" y="74295"/>
                    </a:cubicBezTo>
                    <a:cubicBezTo>
                      <a:pt x="84773" y="71438"/>
                      <a:pt x="86678" y="67628"/>
                      <a:pt x="87630" y="64770"/>
                    </a:cubicBezTo>
                    <a:cubicBezTo>
                      <a:pt x="91440" y="54293"/>
                      <a:pt x="93345" y="42863"/>
                      <a:pt x="95250" y="32385"/>
                    </a:cubicBezTo>
                    <a:cubicBezTo>
                      <a:pt x="97155" y="20955"/>
                      <a:pt x="99060" y="10478"/>
                      <a:pt x="102870" y="953"/>
                    </a:cubicBezTo>
                    <a:lnTo>
                      <a:pt x="65723" y="0"/>
                    </a:lnTo>
                    <a:lnTo>
                      <a:pt x="0" y="135255"/>
                    </a:lnTo>
                    <a:lnTo>
                      <a:pt x="23813" y="169545"/>
                    </a:lnTo>
                    <a:cubicBezTo>
                      <a:pt x="27622" y="166688"/>
                      <a:pt x="38100" y="157163"/>
                      <a:pt x="51435" y="157163"/>
                    </a:cubicBezTo>
                    <a:cubicBezTo>
                      <a:pt x="59055" y="157163"/>
                      <a:pt x="65723" y="160973"/>
                      <a:pt x="71438" y="166688"/>
                    </a:cubicBezTo>
                    <a:cubicBezTo>
                      <a:pt x="80010" y="176213"/>
                      <a:pt x="167640" y="257175"/>
                      <a:pt x="213360" y="298133"/>
                    </a:cubicBezTo>
                    <a:cubicBezTo>
                      <a:pt x="220028" y="304800"/>
                      <a:pt x="221933" y="315278"/>
                      <a:pt x="219075" y="326708"/>
                    </a:cubicBezTo>
                    <a:cubicBezTo>
                      <a:pt x="266700" y="353378"/>
                      <a:pt x="299085" y="321945"/>
                      <a:pt x="341948" y="279083"/>
                    </a:cubicBezTo>
                    <a:lnTo>
                      <a:pt x="344805" y="276225"/>
                    </a:lnTo>
                    <a:cubicBezTo>
                      <a:pt x="386715" y="235268"/>
                      <a:pt x="406718" y="206693"/>
                      <a:pt x="404812" y="187643"/>
                    </a:cubicBezTo>
                    <a:cubicBezTo>
                      <a:pt x="405765" y="180023"/>
                      <a:pt x="401955" y="174308"/>
                      <a:pt x="394335" y="168593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6664668-CC66-98CC-9321-3320E18BF46E}"/>
                  </a:ext>
                </a:extLst>
              </p:cNvPr>
              <p:cNvSpPr/>
              <p:nvPr/>
            </p:nvSpPr>
            <p:spPr>
              <a:xfrm>
                <a:off x="9067257" y="3526337"/>
                <a:ext cx="136852" cy="224148"/>
              </a:xfrm>
              <a:custGeom>
                <a:avLst/>
                <a:gdLst>
                  <a:gd name="connsiteX0" fmla="*/ 135191 w 136852"/>
                  <a:gd name="connsiteY0" fmla="*/ 17520 h 224148"/>
                  <a:gd name="connsiteX1" fmla="*/ 121856 w 136852"/>
                  <a:gd name="connsiteY1" fmla="*/ 2280 h 224148"/>
                  <a:gd name="connsiteX2" fmla="*/ 100901 w 136852"/>
                  <a:gd name="connsiteY2" fmla="*/ 1328 h 224148"/>
                  <a:gd name="connsiteX3" fmla="*/ 85661 w 136852"/>
                  <a:gd name="connsiteY3" fmla="*/ 14663 h 224148"/>
                  <a:gd name="connsiteX4" fmla="*/ 2794 w 136852"/>
                  <a:gd name="connsiteY4" fmla="*/ 186113 h 224148"/>
                  <a:gd name="connsiteX5" fmla="*/ 15176 w 136852"/>
                  <a:gd name="connsiteY5" fmla="*/ 221355 h 224148"/>
                  <a:gd name="connsiteX6" fmla="*/ 15176 w 136852"/>
                  <a:gd name="connsiteY6" fmla="*/ 221355 h 224148"/>
                  <a:gd name="connsiteX7" fmla="*/ 50419 w 136852"/>
                  <a:gd name="connsiteY7" fmla="*/ 208973 h 224148"/>
                  <a:gd name="connsiteX8" fmla="*/ 133286 w 136852"/>
                  <a:gd name="connsiteY8" fmla="*/ 37523 h 224148"/>
                  <a:gd name="connsiteX9" fmla="*/ 135191 w 136852"/>
                  <a:gd name="connsiteY9" fmla="*/ 17520 h 22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6852" h="224148">
                    <a:moveTo>
                      <a:pt x="135191" y="17520"/>
                    </a:moveTo>
                    <a:cubicBezTo>
                      <a:pt x="133286" y="10853"/>
                      <a:pt x="127571" y="5138"/>
                      <a:pt x="121856" y="2280"/>
                    </a:cubicBezTo>
                    <a:cubicBezTo>
                      <a:pt x="115189" y="-577"/>
                      <a:pt x="108521" y="-577"/>
                      <a:pt x="100901" y="1328"/>
                    </a:cubicBezTo>
                    <a:cubicBezTo>
                      <a:pt x="94234" y="3233"/>
                      <a:pt x="88519" y="8948"/>
                      <a:pt x="85661" y="14663"/>
                    </a:cubicBezTo>
                    <a:lnTo>
                      <a:pt x="2794" y="186113"/>
                    </a:lnTo>
                    <a:cubicBezTo>
                      <a:pt x="-3874" y="199448"/>
                      <a:pt x="1841" y="215640"/>
                      <a:pt x="15176" y="221355"/>
                    </a:cubicBezTo>
                    <a:lnTo>
                      <a:pt x="15176" y="221355"/>
                    </a:lnTo>
                    <a:cubicBezTo>
                      <a:pt x="28511" y="228023"/>
                      <a:pt x="44704" y="222308"/>
                      <a:pt x="50419" y="208973"/>
                    </a:cubicBezTo>
                    <a:lnTo>
                      <a:pt x="133286" y="37523"/>
                    </a:lnTo>
                    <a:cubicBezTo>
                      <a:pt x="137096" y="31808"/>
                      <a:pt x="138049" y="24188"/>
                      <a:pt x="135191" y="17520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14B8F10-B60C-8649-A47A-CE04D4BD2DA3}"/>
                  </a:ext>
                </a:extLst>
              </p:cNvPr>
              <p:cNvSpPr/>
              <p:nvPr/>
            </p:nvSpPr>
            <p:spPr>
              <a:xfrm>
                <a:off x="9504454" y="3525760"/>
                <a:ext cx="135566" cy="224726"/>
              </a:xfrm>
              <a:custGeom>
                <a:avLst/>
                <a:gdLst>
                  <a:gd name="connsiteX0" fmla="*/ 50419 w 135566"/>
                  <a:gd name="connsiteY0" fmla="*/ 15240 h 224726"/>
                  <a:gd name="connsiteX1" fmla="*/ 26606 w 135566"/>
                  <a:gd name="connsiteY1" fmla="*/ 0 h 224726"/>
                  <a:gd name="connsiteX2" fmla="*/ 15176 w 135566"/>
                  <a:gd name="connsiteY2" fmla="*/ 2858 h 224726"/>
                  <a:gd name="connsiteX3" fmla="*/ 2794 w 135566"/>
                  <a:gd name="connsiteY3" fmla="*/ 38100 h 224726"/>
                  <a:gd name="connsiteX4" fmla="*/ 85661 w 135566"/>
                  <a:gd name="connsiteY4" fmla="*/ 209550 h 224726"/>
                  <a:gd name="connsiteX5" fmla="*/ 120904 w 135566"/>
                  <a:gd name="connsiteY5" fmla="*/ 221932 h 224726"/>
                  <a:gd name="connsiteX6" fmla="*/ 134239 w 135566"/>
                  <a:gd name="connsiteY6" fmla="*/ 206693 h 224726"/>
                  <a:gd name="connsiteX7" fmla="*/ 133286 w 135566"/>
                  <a:gd name="connsiteY7" fmla="*/ 186690 h 224726"/>
                  <a:gd name="connsiteX8" fmla="*/ 50419 w 135566"/>
                  <a:gd name="connsiteY8" fmla="*/ 15240 h 22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566" h="224726">
                    <a:moveTo>
                      <a:pt x="50419" y="15240"/>
                    </a:moveTo>
                    <a:cubicBezTo>
                      <a:pt x="45656" y="5715"/>
                      <a:pt x="36131" y="0"/>
                      <a:pt x="26606" y="0"/>
                    </a:cubicBezTo>
                    <a:cubicBezTo>
                      <a:pt x="22796" y="0"/>
                      <a:pt x="18986" y="952"/>
                      <a:pt x="15176" y="2858"/>
                    </a:cubicBezTo>
                    <a:cubicBezTo>
                      <a:pt x="1841" y="9525"/>
                      <a:pt x="-3874" y="25717"/>
                      <a:pt x="2794" y="38100"/>
                    </a:cubicBezTo>
                    <a:lnTo>
                      <a:pt x="85661" y="209550"/>
                    </a:lnTo>
                    <a:cubicBezTo>
                      <a:pt x="92329" y="222885"/>
                      <a:pt x="108521" y="228600"/>
                      <a:pt x="120904" y="221932"/>
                    </a:cubicBezTo>
                    <a:cubicBezTo>
                      <a:pt x="127571" y="219075"/>
                      <a:pt x="132334" y="213360"/>
                      <a:pt x="134239" y="206693"/>
                    </a:cubicBezTo>
                    <a:cubicBezTo>
                      <a:pt x="136144" y="200025"/>
                      <a:pt x="136144" y="192405"/>
                      <a:pt x="133286" y="186690"/>
                    </a:cubicBezTo>
                    <a:lnTo>
                      <a:pt x="50419" y="15240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84DA496-C1F5-D643-38C5-0399B3D38A43}"/>
                </a:ext>
              </a:extLst>
            </p:cNvPr>
            <p:cNvSpPr/>
            <p:nvPr/>
          </p:nvSpPr>
          <p:spPr>
            <a:xfrm>
              <a:off x="9139583" y="3722927"/>
              <a:ext cx="519112" cy="299085"/>
            </a:xfrm>
            <a:custGeom>
              <a:avLst/>
              <a:gdLst>
                <a:gd name="connsiteX0" fmla="*/ 519113 w 519112"/>
                <a:gd name="connsiteY0" fmla="*/ 0 h 299085"/>
                <a:gd name="connsiteX1" fmla="*/ 516255 w 519112"/>
                <a:gd name="connsiteY1" fmla="*/ 16193 h 299085"/>
                <a:gd name="connsiteX2" fmla="*/ 499110 w 519112"/>
                <a:gd name="connsiteY2" fmla="*/ 39052 h 299085"/>
                <a:gd name="connsiteX3" fmla="*/ 493395 w 519112"/>
                <a:gd name="connsiteY3" fmla="*/ 42863 h 299085"/>
                <a:gd name="connsiteX4" fmla="*/ 473393 w 519112"/>
                <a:gd name="connsiteY4" fmla="*/ 47625 h 299085"/>
                <a:gd name="connsiteX5" fmla="*/ 435293 w 519112"/>
                <a:gd name="connsiteY5" fmla="*/ 27623 h 299085"/>
                <a:gd name="connsiteX6" fmla="*/ 430530 w 519112"/>
                <a:gd name="connsiteY6" fmla="*/ 36195 h 299085"/>
                <a:gd name="connsiteX7" fmla="*/ 429578 w 519112"/>
                <a:gd name="connsiteY7" fmla="*/ 47625 h 299085"/>
                <a:gd name="connsiteX8" fmla="*/ 430530 w 519112"/>
                <a:gd name="connsiteY8" fmla="*/ 54293 h 299085"/>
                <a:gd name="connsiteX9" fmla="*/ 364808 w 519112"/>
                <a:gd name="connsiteY9" fmla="*/ 158115 h 299085"/>
                <a:gd name="connsiteX10" fmla="*/ 361950 w 519112"/>
                <a:gd name="connsiteY10" fmla="*/ 160973 h 299085"/>
                <a:gd name="connsiteX11" fmla="*/ 259080 w 519112"/>
                <a:gd name="connsiteY11" fmla="*/ 223838 h 299085"/>
                <a:gd name="connsiteX12" fmla="*/ 216218 w 519112"/>
                <a:gd name="connsiteY12" fmla="*/ 211455 h 299085"/>
                <a:gd name="connsiteX13" fmla="*/ 180023 w 519112"/>
                <a:gd name="connsiteY13" fmla="*/ 229552 h 299085"/>
                <a:gd name="connsiteX14" fmla="*/ 160973 w 519112"/>
                <a:gd name="connsiteY14" fmla="*/ 225743 h 299085"/>
                <a:gd name="connsiteX15" fmla="*/ 19050 w 519112"/>
                <a:gd name="connsiteY15" fmla="*/ 139065 h 299085"/>
                <a:gd name="connsiteX16" fmla="*/ 0 w 519112"/>
                <a:gd name="connsiteY16" fmla="*/ 100965 h 299085"/>
                <a:gd name="connsiteX17" fmla="*/ 0 w 519112"/>
                <a:gd name="connsiteY17" fmla="*/ 100965 h 299085"/>
                <a:gd name="connsiteX18" fmla="*/ 0 w 519112"/>
                <a:gd name="connsiteY18" fmla="*/ 170498 h 299085"/>
                <a:gd name="connsiteX19" fmla="*/ 0 w 519112"/>
                <a:gd name="connsiteY19" fmla="*/ 170498 h 299085"/>
                <a:gd name="connsiteX20" fmla="*/ 19050 w 519112"/>
                <a:gd name="connsiteY20" fmla="*/ 208598 h 299085"/>
                <a:gd name="connsiteX21" fmla="*/ 160973 w 519112"/>
                <a:gd name="connsiteY21" fmla="*/ 295275 h 299085"/>
                <a:gd name="connsiteX22" fmla="*/ 180023 w 519112"/>
                <a:gd name="connsiteY22" fmla="*/ 299085 h 299085"/>
                <a:gd name="connsiteX23" fmla="*/ 216218 w 519112"/>
                <a:gd name="connsiteY23" fmla="*/ 280988 h 299085"/>
                <a:gd name="connsiteX24" fmla="*/ 259080 w 519112"/>
                <a:gd name="connsiteY24" fmla="*/ 293370 h 299085"/>
                <a:gd name="connsiteX25" fmla="*/ 361950 w 519112"/>
                <a:gd name="connsiteY25" fmla="*/ 230505 h 299085"/>
                <a:gd name="connsiteX26" fmla="*/ 364808 w 519112"/>
                <a:gd name="connsiteY26" fmla="*/ 227648 h 299085"/>
                <a:gd name="connsiteX27" fmla="*/ 430530 w 519112"/>
                <a:gd name="connsiteY27" fmla="*/ 123825 h 299085"/>
                <a:gd name="connsiteX28" fmla="*/ 427673 w 519112"/>
                <a:gd name="connsiteY28" fmla="*/ 112395 h 299085"/>
                <a:gd name="connsiteX29" fmla="*/ 434340 w 519112"/>
                <a:gd name="connsiteY29" fmla="*/ 97155 h 299085"/>
                <a:gd name="connsiteX30" fmla="*/ 472440 w 519112"/>
                <a:gd name="connsiteY30" fmla="*/ 117157 h 299085"/>
                <a:gd name="connsiteX31" fmla="*/ 492443 w 519112"/>
                <a:gd name="connsiteY31" fmla="*/ 112395 h 299085"/>
                <a:gd name="connsiteX32" fmla="*/ 515303 w 519112"/>
                <a:gd name="connsiteY32" fmla="*/ 86677 h 299085"/>
                <a:gd name="connsiteX33" fmla="*/ 518160 w 519112"/>
                <a:gd name="connsiteY33" fmla="*/ 72390 h 299085"/>
                <a:gd name="connsiteX34" fmla="*/ 518160 w 519112"/>
                <a:gd name="connsiteY34" fmla="*/ 72390 h 299085"/>
                <a:gd name="connsiteX35" fmla="*/ 519113 w 519112"/>
                <a:gd name="connsiteY35" fmla="*/ 0 h 299085"/>
                <a:gd name="connsiteX36" fmla="*/ 519113 w 519112"/>
                <a:gd name="connsiteY36" fmla="*/ 0 h 2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9112" h="299085">
                  <a:moveTo>
                    <a:pt x="519113" y="0"/>
                  </a:moveTo>
                  <a:cubicBezTo>
                    <a:pt x="519113" y="5715"/>
                    <a:pt x="518160" y="10478"/>
                    <a:pt x="516255" y="16193"/>
                  </a:cubicBezTo>
                  <a:cubicBezTo>
                    <a:pt x="513398" y="25718"/>
                    <a:pt x="506730" y="33338"/>
                    <a:pt x="499110" y="39052"/>
                  </a:cubicBezTo>
                  <a:cubicBezTo>
                    <a:pt x="497205" y="40005"/>
                    <a:pt x="495300" y="41910"/>
                    <a:pt x="493395" y="42863"/>
                  </a:cubicBezTo>
                  <a:cubicBezTo>
                    <a:pt x="486728" y="45720"/>
                    <a:pt x="480060" y="47625"/>
                    <a:pt x="473393" y="47625"/>
                  </a:cubicBezTo>
                  <a:cubicBezTo>
                    <a:pt x="458153" y="47625"/>
                    <a:pt x="443865" y="40005"/>
                    <a:pt x="435293" y="27623"/>
                  </a:cubicBezTo>
                  <a:cubicBezTo>
                    <a:pt x="433388" y="30480"/>
                    <a:pt x="432435" y="33338"/>
                    <a:pt x="430530" y="36195"/>
                  </a:cubicBezTo>
                  <a:cubicBezTo>
                    <a:pt x="430530" y="40005"/>
                    <a:pt x="430530" y="43815"/>
                    <a:pt x="429578" y="47625"/>
                  </a:cubicBezTo>
                  <a:cubicBezTo>
                    <a:pt x="430530" y="49530"/>
                    <a:pt x="430530" y="51435"/>
                    <a:pt x="430530" y="54293"/>
                  </a:cubicBezTo>
                  <a:cubicBezTo>
                    <a:pt x="432435" y="80010"/>
                    <a:pt x="411480" y="111443"/>
                    <a:pt x="364808" y="158115"/>
                  </a:cubicBezTo>
                  <a:lnTo>
                    <a:pt x="361950" y="160973"/>
                  </a:lnTo>
                  <a:cubicBezTo>
                    <a:pt x="329565" y="193358"/>
                    <a:pt x="298133" y="223838"/>
                    <a:pt x="259080" y="223838"/>
                  </a:cubicBezTo>
                  <a:cubicBezTo>
                    <a:pt x="245745" y="223838"/>
                    <a:pt x="231458" y="220027"/>
                    <a:pt x="216218" y="211455"/>
                  </a:cubicBezTo>
                  <a:cubicBezTo>
                    <a:pt x="208598" y="220980"/>
                    <a:pt x="196215" y="229552"/>
                    <a:pt x="180023" y="229552"/>
                  </a:cubicBezTo>
                  <a:cubicBezTo>
                    <a:pt x="174308" y="229552"/>
                    <a:pt x="167640" y="228600"/>
                    <a:pt x="160973" y="225743"/>
                  </a:cubicBezTo>
                  <a:cubicBezTo>
                    <a:pt x="148590" y="220980"/>
                    <a:pt x="56197" y="171450"/>
                    <a:pt x="19050" y="139065"/>
                  </a:cubicBezTo>
                  <a:cubicBezTo>
                    <a:pt x="6667" y="128588"/>
                    <a:pt x="953" y="115252"/>
                    <a:pt x="0" y="100965"/>
                  </a:cubicBezTo>
                  <a:lnTo>
                    <a:pt x="0" y="100965"/>
                  </a:lnTo>
                  <a:lnTo>
                    <a:pt x="0" y="170498"/>
                  </a:lnTo>
                  <a:lnTo>
                    <a:pt x="0" y="170498"/>
                  </a:lnTo>
                  <a:cubicBezTo>
                    <a:pt x="953" y="184785"/>
                    <a:pt x="6667" y="198120"/>
                    <a:pt x="19050" y="208598"/>
                  </a:cubicBezTo>
                  <a:cubicBezTo>
                    <a:pt x="55245" y="240983"/>
                    <a:pt x="147638" y="290513"/>
                    <a:pt x="160973" y="295275"/>
                  </a:cubicBezTo>
                  <a:cubicBezTo>
                    <a:pt x="167640" y="298133"/>
                    <a:pt x="174308" y="299085"/>
                    <a:pt x="180023" y="299085"/>
                  </a:cubicBezTo>
                  <a:cubicBezTo>
                    <a:pt x="196215" y="299085"/>
                    <a:pt x="208598" y="290513"/>
                    <a:pt x="216218" y="280988"/>
                  </a:cubicBezTo>
                  <a:cubicBezTo>
                    <a:pt x="231458" y="289560"/>
                    <a:pt x="245745" y="293370"/>
                    <a:pt x="259080" y="293370"/>
                  </a:cubicBezTo>
                  <a:cubicBezTo>
                    <a:pt x="298133" y="293370"/>
                    <a:pt x="329565" y="262890"/>
                    <a:pt x="361950" y="230505"/>
                  </a:cubicBezTo>
                  <a:lnTo>
                    <a:pt x="364808" y="227648"/>
                  </a:lnTo>
                  <a:cubicBezTo>
                    <a:pt x="412433" y="180975"/>
                    <a:pt x="432435" y="149543"/>
                    <a:pt x="430530" y="123825"/>
                  </a:cubicBezTo>
                  <a:cubicBezTo>
                    <a:pt x="430530" y="120015"/>
                    <a:pt x="429578" y="116205"/>
                    <a:pt x="427673" y="112395"/>
                  </a:cubicBezTo>
                  <a:cubicBezTo>
                    <a:pt x="429578" y="106680"/>
                    <a:pt x="431483" y="101918"/>
                    <a:pt x="434340" y="97155"/>
                  </a:cubicBezTo>
                  <a:cubicBezTo>
                    <a:pt x="442913" y="109538"/>
                    <a:pt x="457200" y="117157"/>
                    <a:pt x="472440" y="117157"/>
                  </a:cubicBezTo>
                  <a:cubicBezTo>
                    <a:pt x="479108" y="117157"/>
                    <a:pt x="485775" y="115252"/>
                    <a:pt x="492443" y="112395"/>
                  </a:cubicBezTo>
                  <a:cubicBezTo>
                    <a:pt x="503873" y="106680"/>
                    <a:pt x="511493" y="98107"/>
                    <a:pt x="515303" y="86677"/>
                  </a:cubicBezTo>
                  <a:cubicBezTo>
                    <a:pt x="517208" y="81915"/>
                    <a:pt x="517208" y="77152"/>
                    <a:pt x="518160" y="72390"/>
                  </a:cubicBezTo>
                  <a:lnTo>
                    <a:pt x="518160" y="72390"/>
                  </a:lnTo>
                  <a:lnTo>
                    <a:pt x="519113" y="0"/>
                  </a:lnTo>
                  <a:lnTo>
                    <a:pt x="519113" y="0"/>
                  </a:ln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0FCA1BA-CBAD-0EEF-36F6-3E770BEB61D2}"/>
                </a:ext>
              </a:extLst>
            </p:cNvPr>
            <p:cNvSpPr/>
            <p:nvPr/>
          </p:nvSpPr>
          <p:spPr>
            <a:xfrm>
              <a:off x="9049983" y="3725784"/>
              <a:ext cx="101030" cy="114300"/>
            </a:xfrm>
            <a:custGeom>
              <a:avLst/>
              <a:gdLst>
                <a:gd name="connsiteX0" fmla="*/ 90553 w 101030"/>
                <a:gd name="connsiteY0" fmla="*/ 76200 h 114300"/>
                <a:gd name="connsiteX1" fmla="*/ 101030 w 101030"/>
                <a:gd name="connsiteY1" fmla="*/ 39053 h 114300"/>
                <a:gd name="connsiteX2" fmla="*/ 86743 w 101030"/>
                <a:gd name="connsiteY2" fmla="*/ 18098 h 114300"/>
                <a:gd name="connsiteX3" fmla="*/ 45785 w 101030"/>
                <a:gd name="connsiteY3" fmla="*/ 43815 h 114300"/>
                <a:gd name="connsiteX4" fmla="*/ 25783 w 101030"/>
                <a:gd name="connsiteY4" fmla="*/ 39053 h 114300"/>
                <a:gd name="connsiteX5" fmla="*/ 25783 w 101030"/>
                <a:gd name="connsiteY5" fmla="*/ 39053 h 114300"/>
                <a:gd name="connsiteX6" fmla="*/ 19115 w 101030"/>
                <a:gd name="connsiteY6" fmla="*/ 35243 h 114300"/>
                <a:gd name="connsiteX7" fmla="*/ 65 w 101030"/>
                <a:gd name="connsiteY7" fmla="*/ 0 h 114300"/>
                <a:gd name="connsiteX8" fmla="*/ 65 w 101030"/>
                <a:gd name="connsiteY8" fmla="*/ 0 h 114300"/>
                <a:gd name="connsiteX9" fmla="*/ 65 w 101030"/>
                <a:gd name="connsiteY9" fmla="*/ 64770 h 114300"/>
                <a:gd name="connsiteX10" fmla="*/ 65 w 101030"/>
                <a:gd name="connsiteY10" fmla="*/ 64770 h 114300"/>
                <a:gd name="connsiteX11" fmla="*/ 25783 w 101030"/>
                <a:gd name="connsiteY11" fmla="*/ 109538 h 114300"/>
                <a:gd name="connsiteX12" fmla="*/ 25783 w 101030"/>
                <a:gd name="connsiteY12" fmla="*/ 109538 h 114300"/>
                <a:gd name="connsiteX13" fmla="*/ 45785 w 101030"/>
                <a:gd name="connsiteY13" fmla="*/ 114300 h 114300"/>
                <a:gd name="connsiteX14" fmla="*/ 86743 w 101030"/>
                <a:gd name="connsiteY14" fmla="*/ 88582 h 114300"/>
                <a:gd name="connsiteX15" fmla="*/ 90553 w 101030"/>
                <a:gd name="connsiteY15" fmla="*/ 94298 h 114300"/>
                <a:gd name="connsiteX16" fmla="*/ 90553 w 101030"/>
                <a:gd name="connsiteY16" fmla="*/ 93345 h 114300"/>
                <a:gd name="connsiteX17" fmla="*/ 90553 w 101030"/>
                <a:gd name="connsiteY17" fmla="*/ 87630 h 114300"/>
                <a:gd name="connsiteX18" fmla="*/ 90553 w 101030"/>
                <a:gd name="connsiteY18" fmla="*/ 87630 h 114300"/>
                <a:gd name="connsiteX19" fmla="*/ 90553 w 101030"/>
                <a:gd name="connsiteY19" fmla="*/ 85725 h 114300"/>
                <a:gd name="connsiteX20" fmla="*/ 90553 w 101030"/>
                <a:gd name="connsiteY20" fmla="*/ 762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030" h="114300">
                  <a:moveTo>
                    <a:pt x="90553" y="76200"/>
                  </a:moveTo>
                  <a:cubicBezTo>
                    <a:pt x="90553" y="62865"/>
                    <a:pt x="95315" y="49530"/>
                    <a:pt x="101030" y="39053"/>
                  </a:cubicBezTo>
                  <a:lnTo>
                    <a:pt x="86743" y="18098"/>
                  </a:lnTo>
                  <a:cubicBezTo>
                    <a:pt x="79123" y="34290"/>
                    <a:pt x="62930" y="43815"/>
                    <a:pt x="45785" y="43815"/>
                  </a:cubicBezTo>
                  <a:cubicBezTo>
                    <a:pt x="39118" y="43815"/>
                    <a:pt x="32450" y="41910"/>
                    <a:pt x="25783" y="39053"/>
                  </a:cubicBezTo>
                  <a:lnTo>
                    <a:pt x="25783" y="39053"/>
                  </a:lnTo>
                  <a:cubicBezTo>
                    <a:pt x="22925" y="38100"/>
                    <a:pt x="21020" y="36195"/>
                    <a:pt x="19115" y="35243"/>
                  </a:cubicBezTo>
                  <a:cubicBezTo>
                    <a:pt x="7685" y="26670"/>
                    <a:pt x="1018" y="13335"/>
                    <a:pt x="65" y="0"/>
                  </a:cubicBezTo>
                  <a:lnTo>
                    <a:pt x="65" y="0"/>
                  </a:lnTo>
                  <a:lnTo>
                    <a:pt x="65" y="64770"/>
                  </a:lnTo>
                  <a:lnTo>
                    <a:pt x="65" y="64770"/>
                  </a:lnTo>
                  <a:cubicBezTo>
                    <a:pt x="-887" y="82868"/>
                    <a:pt x="8638" y="100965"/>
                    <a:pt x="25783" y="109538"/>
                  </a:cubicBezTo>
                  <a:lnTo>
                    <a:pt x="25783" y="109538"/>
                  </a:lnTo>
                  <a:cubicBezTo>
                    <a:pt x="32450" y="112395"/>
                    <a:pt x="39118" y="114300"/>
                    <a:pt x="45785" y="114300"/>
                  </a:cubicBezTo>
                  <a:cubicBezTo>
                    <a:pt x="62930" y="114300"/>
                    <a:pt x="79123" y="104775"/>
                    <a:pt x="86743" y="88582"/>
                  </a:cubicBezTo>
                  <a:lnTo>
                    <a:pt x="90553" y="94298"/>
                  </a:lnTo>
                  <a:cubicBezTo>
                    <a:pt x="90553" y="94298"/>
                    <a:pt x="90553" y="94298"/>
                    <a:pt x="90553" y="93345"/>
                  </a:cubicBezTo>
                  <a:cubicBezTo>
                    <a:pt x="90553" y="91440"/>
                    <a:pt x="90553" y="89535"/>
                    <a:pt x="90553" y="87630"/>
                  </a:cubicBezTo>
                  <a:cubicBezTo>
                    <a:pt x="90553" y="87630"/>
                    <a:pt x="90553" y="87630"/>
                    <a:pt x="90553" y="87630"/>
                  </a:cubicBezTo>
                  <a:cubicBezTo>
                    <a:pt x="90553" y="86678"/>
                    <a:pt x="90553" y="85725"/>
                    <a:pt x="90553" y="85725"/>
                  </a:cubicBezTo>
                  <a:cubicBezTo>
                    <a:pt x="90553" y="81915"/>
                    <a:pt x="90553" y="79057"/>
                    <a:pt x="90553" y="76200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6" name="Graphic 8">
              <a:extLst>
                <a:ext uri="{FF2B5EF4-FFF2-40B4-BE49-F238E27FC236}">
                  <a16:creationId xmlns:a16="http://schemas.microsoft.com/office/drawing/2014/main" id="{EC262FE0-156C-9C89-F86C-09D3B24F7F7F}"/>
                </a:ext>
              </a:extLst>
            </p:cNvPr>
            <p:cNvGrpSpPr/>
            <p:nvPr/>
          </p:nvGrpSpPr>
          <p:grpSpPr>
            <a:xfrm>
              <a:off x="9049015" y="3487862"/>
              <a:ext cx="609478" cy="443662"/>
              <a:chOff x="9049015" y="3487862"/>
              <a:chExt cx="609478" cy="443662"/>
            </a:xfrm>
            <a:solidFill>
              <a:srgbClr val="130E59"/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4F594C2-09C8-441A-5A1C-35C21CEB5300}"/>
                  </a:ext>
                </a:extLst>
              </p:cNvPr>
              <p:cNvSpPr/>
              <p:nvPr/>
            </p:nvSpPr>
            <p:spPr>
              <a:xfrm>
                <a:off x="9548657" y="3706735"/>
                <a:ext cx="35743" cy="48577"/>
              </a:xfrm>
              <a:custGeom>
                <a:avLst/>
                <a:gdLst>
                  <a:gd name="connsiteX0" fmla="*/ 9073 w 35743"/>
                  <a:gd name="connsiteY0" fmla="*/ 48578 h 48577"/>
                  <a:gd name="connsiteX1" fmla="*/ 7168 w 35743"/>
                  <a:gd name="connsiteY1" fmla="*/ 48578 h 48577"/>
                  <a:gd name="connsiteX2" fmla="*/ 501 w 35743"/>
                  <a:gd name="connsiteY2" fmla="*/ 37148 h 48577"/>
                  <a:gd name="connsiteX3" fmla="*/ 19551 w 35743"/>
                  <a:gd name="connsiteY3" fmla="*/ 2857 h 48577"/>
                  <a:gd name="connsiteX4" fmla="*/ 32886 w 35743"/>
                  <a:gd name="connsiteY4" fmla="*/ 2857 h 48577"/>
                  <a:gd name="connsiteX5" fmla="*/ 32886 w 35743"/>
                  <a:gd name="connsiteY5" fmla="*/ 16192 h 48577"/>
                  <a:gd name="connsiteX6" fmla="*/ 18598 w 35743"/>
                  <a:gd name="connsiteY6" fmla="*/ 41910 h 48577"/>
                  <a:gd name="connsiteX7" fmla="*/ 9073 w 35743"/>
                  <a:gd name="connsiteY7" fmla="*/ 48578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43" h="48577">
                    <a:moveTo>
                      <a:pt x="9073" y="48578"/>
                    </a:moveTo>
                    <a:cubicBezTo>
                      <a:pt x="8121" y="48578"/>
                      <a:pt x="7168" y="48578"/>
                      <a:pt x="7168" y="48578"/>
                    </a:cubicBezTo>
                    <a:cubicBezTo>
                      <a:pt x="2406" y="47625"/>
                      <a:pt x="-1404" y="41910"/>
                      <a:pt x="501" y="37148"/>
                    </a:cubicBezTo>
                    <a:cubicBezTo>
                      <a:pt x="3358" y="24765"/>
                      <a:pt x="10026" y="13335"/>
                      <a:pt x="19551" y="2857"/>
                    </a:cubicBezTo>
                    <a:cubicBezTo>
                      <a:pt x="23361" y="-952"/>
                      <a:pt x="29076" y="-952"/>
                      <a:pt x="32886" y="2857"/>
                    </a:cubicBezTo>
                    <a:cubicBezTo>
                      <a:pt x="36696" y="6667"/>
                      <a:pt x="36696" y="12382"/>
                      <a:pt x="32886" y="16192"/>
                    </a:cubicBezTo>
                    <a:cubicBezTo>
                      <a:pt x="25266" y="23812"/>
                      <a:pt x="20503" y="32385"/>
                      <a:pt x="18598" y="41910"/>
                    </a:cubicBezTo>
                    <a:cubicBezTo>
                      <a:pt x="17646" y="45720"/>
                      <a:pt x="13836" y="48578"/>
                      <a:pt x="9073" y="4857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F47F7E3-0D21-5F4F-9C05-3FFA9E213007}"/>
                  </a:ext>
                </a:extLst>
              </p:cNvPr>
              <p:cNvSpPr/>
              <p:nvPr/>
            </p:nvSpPr>
            <p:spPr>
              <a:xfrm>
                <a:off x="9220501" y="3516437"/>
                <a:ext cx="285976" cy="181725"/>
              </a:xfrm>
              <a:custGeom>
                <a:avLst/>
                <a:gdLst>
                  <a:gd name="connsiteX0" fmla="*/ 36239 w 285976"/>
                  <a:gd name="connsiteY0" fmla="*/ 181725 h 181725"/>
                  <a:gd name="connsiteX1" fmla="*/ 19094 w 285976"/>
                  <a:gd name="connsiteY1" fmla="*/ 178868 h 181725"/>
                  <a:gd name="connsiteX2" fmla="*/ 1949 w 285976"/>
                  <a:gd name="connsiteY2" fmla="*/ 164580 h 181725"/>
                  <a:gd name="connsiteX3" fmla="*/ 7664 w 285976"/>
                  <a:gd name="connsiteY3" fmla="*/ 128385 h 181725"/>
                  <a:gd name="connsiteX4" fmla="*/ 11474 w 285976"/>
                  <a:gd name="connsiteY4" fmla="*/ 118860 h 181725"/>
                  <a:gd name="connsiteX5" fmla="*/ 19094 w 285976"/>
                  <a:gd name="connsiteY5" fmla="*/ 86475 h 181725"/>
                  <a:gd name="connsiteX6" fmla="*/ 27667 w 285976"/>
                  <a:gd name="connsiteY6" fmla="*/ 54090 h 181725"/>
                  <a:gd name="connsiteX7" fmla="*/ 97199 w 285976"/>
                  <a:gd name="connsiteY7" fmla="*/ 16943 h 181725"/>
                  <a:gd name="connsiteX8" fmla="*/ 126727 w 285976"/>
                  <a:gd name="connsiteY8" fmla="*/ 6465 h 181725"/>
                  <a:gd name="connsiteX9" fmla="*/ 222929 w 285976"/>
                  <a:gd name="connsiteY9" fmla="*/ 15990 h 181725"/>
                  <a:gd name="connsiteX10" fmla="*/ 237217 w 285976"/>
                  <a:gd name="connsiteY10" fmla="*/ 21705 h 181725"/>
                  <a:gd name="connsiteX11" fmla="*/ 274364 w 285976"/>
                  <a:gd name="connsiteY11" fmla="*/ 20753 h 181725"/>
                  <a:gd name="connsiteX12" fmla="*/ 285794 w 285976"/>
                  <a:gd name="connsiteY12" fmla="*/ 27420 h 181725"/>
                  <a:gd name="connsiteX13" fmla="*/ 279127 w 285976"/>
                  <a:gd name="connsiteY13" fmla="*/ 38850 h 181725"/>
                  <a:gd name="connsiteX14" fmla="*/ 231502 w 285976"/>
                  <a:gd name="connsiteY14" fmla="*/ 38850 h 181725"/>
                  <a:gd name="connsiteX15" fmla="*/ 215309 w 285976"/>
                  <a:gd name="connsiteY15" fmla="*/ 32183 h 181725"/>
                  <a:gd name="connsiteX16" fmla="*/ 133394 w 285976"/>
                  <a:gd name="connsiteY16" fmla="*/ 22658 h 181725"/>
                  <a:gd name="connsiteX17" fmla="*/ 102914 w 285976"/>
                  <a:gd name="connsiteY17" fmla="*/ 33135 h 181725"/>
                  <a:gd name="connsiteX18" fmla="*/ 44812 w 285976"/>
                  <a:gd name="connsiteY18" fmla="*/ 60758 h 181725"/>
                  <a:gd name="connsiteX19" fmla="*/ 38144 w 285976"/>
                  <a:gd name="connsiteY19" fmla="*/ 88380 h 181725"/>
                  <a:gd name="connsiteX20" fmla="*/ 29572 w 285976"/>
                  <a:gd name="connsiteY20" fmla="*/ 124575 h 181725"/>
                  <a:gd name="connsiteX21" fmla="*/ 25762 w 285976"/>
                  <a:gd name="connsiteY21" fmla="*/ 135053 h 181725"/>
                  <a:gd name="connsiteX22" fmla="*/ 20047 w 285976"/>
                  <a:gd name="connsiteY22" fmla="*/ 156008 h 181725"/>
                  <a:gd name="connsiteX23" fmla="*/ 25762 w 285976"/>
                  <a:gd name="connsiteY23" fmla="*/ 159818 h 181725"/>
                  <a:gd name="connsiteX24" fmla="*/ 71482 w 285976"/>
                  <a:gd name="connsiteY24" fmla="*/ 152198 h 181725"/>
                  <a:gd name="connsiteX25" fmla="*/ 90532 w 285976"/>
                  <a:gd name="connsiteY25" fmla="*/ 129338 h 181725"/>
                  <a:gd name="connsiteX26" fmla="*/ 141014 w 285976"/>
                  <a:gd name="connsiteY26" fmla="*/ 112193 h 181725"/>
                  <a:gd name="connsiteX27" fmla="*/ 229597 w 285976"/>
                  <a:gd name="connsiteY27" fmla="*/ 96953 h 181725"/>
                  <a:gd name="connsiteX28" fmla="*/ 242932 w 285976"/>
                  <a:gd name="connsiteY28" fmla="*/ 97905 h 181725"/>
                  <a:gd name="connsiteX29" fmla="*/ 241979 w 285976"/>
                  <a:gd name="connsiteY29" fmla="*/ 111240 h 181725"/>
                  <a:gd name="connsiteX30" fmla="*/ 139109 w 285976"/>
                  <a:gd name="connsiteY30" fmla="*/ 131243 h 181725"/>
                  <a:gd name="connsiteX31" fmla="*/ 109582 w 285976"/>
                  <a:gd name="connsiteY31" fmla="*/ 133148 h 181725"/>
                  <a:gd name="connsiteX32" fmla="*/ 81959 w 285976"/>
                  <a:gd name="connsiteY32" fmla="*/ 168390 h 181725"/>
                  <a:gd name="connsiteX33" fmla="*/ 36239 w 285976"/>
                  <a:gd name="connsiteY33" fmla="*/ 181725 h 181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85976" h="181725">
                    <a:moveTo>
                      <a:pt x="36239" y="181725"/>
                    </a:moveTo>
                    <a:cubicBezTo>
                      <a:pt x="29572" y="181725"/>
                      <a:pt x="23857" y="180773"/>
                      <a:pt x="19094" y="178868"/>
                    </a:cubicBezTo>
                    <a:cubicBezTo>
                      <a:pt x="10522" y="176010"/>
                      <a:pt x="4807" y="171248"/>
                      <a:pt x="1949" y="164580"/>
                    </a:cubicBezTo>
                    <a:cubicBezTo>
                      <a:pt x="-2813" y="154103"/>
                      <a:pt x="1949" y="141720"/>
                      <a:pt x="7664" y="128385"/>
                    </a:cubicBezTo>
                    <a:cubicBezTo>
                      <a:pt x="8617" y="125528"/>
                      <a:pt x="10522" y="121718"/>
                      <a:pt x="11474" y="118860"/>
                    </a:cubicBezTo>
                    <a:cubicBezTo>
                      <a:pt x="15284" y="108383"/>
                      <a:pt x="17189" y="96953"/>
                      <a:pt x="19094" y="86475"/>
                    </a:cubicBezTo>
                    <a:cubicBezTo>
                      <a:pt x="20999" y="74093"/>
                      <a:pt x="22904" y="63615"/>
                      <a:pt x="27667" y="54090"/>
                    </a:cubicBezTo>
                    <a:cubicBezTo>
                      <a:pt x="35287" y="37898"/>
                      <a:pt x="61004" y="28373"/>
                      <a:pt x="97199" y="16943"/>
                    </a:cubicBezTo>
                    <a:cubicBezTo>
                      <a:pt x="106724" y="14085"/>
                      <a:pt x="116249" y="10275"/>
                      <a:pt x="126727" y="6465"/>
                    </a:cubicBezTo>
                    <a:cubicBezTo>
                      <a:pt x="167684" y="-8775"/>
                      <a:pt x="201022" y="6465"/>
                      <a:pt x="222929" y="15990"/>
                    </a:cubicBezTo>
                    <a:cubicBezTo>
                      <a:pt x="228644" y="18848"/>
                      <a:pt x="233407" y="20753"/>
                      <a:pt x="237217" y="21705"/>
                    </a:cubicBezTo>
                    <a:cubicBezTo>
                      <a:pt x="245789" y="24563"/>
                      <a:pt x="259124" y="24563"/>
                      <a:pt x="274364" y="20753"/>
                    </a:cubicBezTo>
                    <a:cubicBezTo>
                      <a:pt x="279127" y="19800"/>
                      <a:pt x="284842" y="22658"/>
                      <a:pt x="285794" y="27420"/>
                    </a:cubicBezTo>
                    <a:cubicBezTo>
                      <a:pt x="286747" y="32183"/>
                      <a:pt x="283889" y="37898"/>
                      <a:pt x="279127" y="38850"/>
                    </a:cubicBezTo>
                    <a:cubicBezTo>
                      <a:pt x="265792" y="41708"/>
                      <a:pt x="247694" y="44565"/>
                      <a:pt x="231502" y="38850"/>
                    </a:cubicBezTo>
                    <a:cubicBezTo>
                      <a:pt x="226739" y="36945"/>
                      <a:pt x="221024" y="35040"/>
                      <a:pt x="215309" y="32183"/>
                    </a:cubicBezTo>
                    <a:cubicBezTo>
                      <a:pt x="194354" y="22658"/>
                      <a:pt x="167684" y="11228"/>
                      <a:pt x="133394" y="22658"/>
                    </a:cubicBezTo>
                    <a:cubicBezTo>
                      <a:pt x="122917" y="26468"/>
                      <a:pt x="112439" y="30278"/>
                      <a:pt x="102914" y="33135"/>
                    </a:cubicBezTo>
                    <a:cubicBezTo>
                      <a:pt x="75292" y="42660"/>
                      <a:pt x="48622" y="51233"/>
                      <a:pt x="44812" y="60758"/>
                    </a:cubicBezTo>
                    <a:cubicBezTo>
                      <a:pt x="41002" y="68378"/>
                      <a:pt x="40049" y="77903"/>
                      <a:pt x="38144" y="88380"/>
                    </a:cubicBezTo>
                    <a:cubicBezTo>
                      <a:pt x="36239" y="99810"/>
                      <a:pt x="34334" y="112193"/>
                      <a:pt x="29572" y="124575"/>
                    </a:cubicBezTo>
                    <a:cubicBezTo>
                      <a:pt x="28619" y="128385"/>
                      <a:pt x="26714" y="131243"/>
                      <a:pt x="25762" y="135053"/>
                    </a:cubicBezTo>
                    <a:cubicBezTo>
                      <a:pt x="21952" y="143625"/>
                      <a:pt x="18142" y="152198"/>
                      <a:pt x="20047" y="156008"/>
                    </a:cubicBezTo>
                    <a:cubicBezTo>
                      <a:pt x="20999" y="156960"/>
                      <a:pt x="22904" y="158865"/>
                      <a:pt x="25762" y="159818"/>
                    </a:cubicBezTo>
                    <a:cubicBezTo>
                      <a:pt x="36239" y="163628"/>
                      <a:pt x="56242" y="161723"/>
                      <a:pt x="71482" y="152198"/>
                    </a:cubicBezTo>
                    <a:cubicBezTo>
                      <a:pt x="79102" y="148388"/>
                      <a:pt x="87674" y="140768"/>
                      <a:pt x="90532" y="129338"/>
                    </a:cubicBezTo>
                    <a:cubicBezTo>
                      <a:pt x="95294" y="106478"/>
                      <a:pt x="118154" y="109335"/>
                      <a:pt x="141014" y="112193"/>
                    </a:cubicBezTo>
                    <a:cubicBezTo>
                      <a:pt x="167684" y="116003"/>
                      <a:pt x="201022" y="119813"/>
                      <a:pt x="229597" y="96953"/>
                    </a:cubicBezTo>
                    <a:cubicBezTo>
                      <a:pt x="233407" y="94095"/>
                      <a:pt x="240074" y="94095"/>
                      <a:pt x="242932" y="97905"/>
                    </a:cubicBezTo>
                    <a:cubicBezTo>
                      <a:pt x="245789" y="101715"/>
                      <a:pt x="245789" y="108383"/>
                      <a:pt x="241979" y="111240"/>
                    </a:cubicBezTo>
                    <a:cubicBezTo>
                      <a:pt x="207689" y="139815"/>
                      <a:pt x="167684" y="134100"/>
                      <a:pt x="139109" y="131243"/>
                    </a:cubicBezTo>
                    <a:cubicBezTo>
                      <a:pt x="118154" y="128385"/>
                      <a:pt x="110534" y="128385"/>
                      <a:pt x="109582" y="133148"/>
                    </a:cubicBezTo>
                    <a:cubicBezTo>
                      <a:pt x="106724" y="147435"/>
                      <a:pt x="97199" y="159818"/>
                      <a:pt x="81959" y="168390"/>
                    </a:cubicBezTo>
                    <a:cubicBezTo>
                      <a:pt x="67672" y="176963"/>
                      <a:pt x="50527" y="181725"/>
                      <a:pt x="36239" y="18172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D61BF6A9-44D0-E8E4-87CE-FEB7579BF53C}"/>
                  </a:ext>
                </a:extLst>
              </p:cNvPr>
              <p:cNvSpPr/>
              <p:nvPr/>
            </p:nvSpPr>
            <p:spPr>
              <a:xfrm>
                <a:off x="9139559" y="3727690"/>
                <a:ext cx="226242" cy="203835"/>
              </a:xfrm>
              <a:custGeom>
                <a:avLst/>
                <a:gdLst>
                  <a:gd name="connsiteX0" fmla="*/ 180047 w 226242"/>
                  <a:gd name="connsiteY0" fmla="*/ 203835 h 203835"/>
                  <a:gd name="connsiteX1" fmla="*/ 160997 w 226242"/>
                  <a:gd name="connsiteY1" fmla="*/ 200025 h 203835"/>
                  <a:gd name="connsiteX2" fmla="*/ 160997 w 226242"/>
                  <a:gd name="connsiteY2" fmla="*/ 200025 h 203835"/>
                  <a:gd name="connsiteX3" fmla="*/ 19074 w 226242"/>
                  <a:gd name="connsiteY3" fmla="*/ 113348 h 203835"/>
                  <a:gd name="connsiteX4" fmla="*/ 24 w 226242"/>
                  <a:gd name="connsiteY4" fmla="*/ 74295 h 203835"/>
                  <a:gd name="connsiteX5" fmla="*/ 28599 w 226242"/>
                  <a:gd name="connsiteY5" fmla="*/ 13335 h 203835"/>
                  <a:gd name="connsiteX6" fmla="*/ 57174 w 226242"/>
                  <a:gd name="connsiteY6" fmla="*/ 0 h 203835"/>
                  <a:gd name="connsiteX7" fmla="*/ 77177 w 226242"/>
                  <a:gd name="connsiteY7" fmla="*/ 9525 h 203835"/>
                  <a:gd name="connsiteX8" fmla="*/ 219099 w 226242"/>
                  <a:gd name="connsiteY8" fmla="*/ 140970 h 203835"/>
                  <a:gd name="connsiteX9" fmla="*/ 219099 w 226242"/>
                  <a:gd name="connsiteY9" fmla="*/ 181927 h 203835"/>
                  <a:gd name="connsiteX10" fmla="*/ 180047 w 226242"/>
                  <a:gd name="connsiteY10" fmla="*/ 203835 h 203835"/>
                  <a:gd name="connsiteX11" fmla="*/ 57174 w 226242"/>
                  <a:gd name="connsiteY11" fmla="*/ 19050 h 203835"/>
                  <a:gd name="connsiteX12" fmla="*/ 42887 w 226242"/>
                  <a:gd name="connsiteY12" fmla="*/ 26670 h 203835"/>
                  <a:gd name="connsiteX13" fmla="*/ 20027 w 226242"/>
                  <a:gd name="connsiteY13" fmla="*/ 74295 h 203835"/>
                  <a:gd name="connsiteX14" fmla="*/ 33362 w 226242"/>
                  <a:gd name="connsiteY14" fmla="*/ 100013 h 203835"/>
                  <a:gd name="connsiteX15" fmla="*/ 168617 w 226242"/>
                  <a:gd name="connsiteY15" fmla="*/ 182880 h 203835"/>
                  <a:gd name="connsiteX16" fmla="*/ 168617 w 226242"/>
                  <a:gd name="connsiteY16" fmla="*/ 182880 h 203835"/>
                  <a:gd name="connsiteX17" fmla="*/ 203859 w 226242"/>
                  <a:gd name="connsiteY17" fmla="*/ 172402 h 203835"/>
                  <a:gd name="connsiteX18" fmla="*/ 206717 w 226242"/>
                  <a:gd name="connsiteY18" fmla="*/ 155258 h 203835"/>
                  <a:gd name="connsiteX19" fmla="*/ 64794 w 226242"/>
                  <a:gd name="connsiteY19" fmla="*/ 22860 h 203835"/>
                  <a:gd name="connsiteX20" fmla="*/ 57174 w 226242"/>
                  <a:gd name="connsiteY20" fmla="*/ 19050 h 203835"/>
                  <a:gd name="connsiteX21" fmla="*/ 57174 w 226242"/>
                  <a:gd name="connsiteY21" fmla="*/ 19050 h 203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6242" h="203835">
                    <a:moveTo>
                      <a:pt x="180047" y="203835"/>
                    </a:moveTo>
                    <a:cubicBezTo>
                      <a:pt x="174332" y="203835"/>
                      <a:pt x="167664" y="202883"/>
                      <a:pt x="160997" y="200025"/>
                    </a:cubicBezTo>
                    <a:lnTo>
                      <a:pt x="160997" y="200025"/>
                    </a:lnTo>
                    <a:cubicBezTo>
                      <a:pt x="148614" y="195263"/>
                      <a:pt x="56222" y="145733"/>
                      <a:pt x="19074" y="113348"/>
                    </a:cubicBezTo>
                    <a:cubicBezTo>
                      <a:pt x="6692" y="101918"/>
                      <a:pt x="24" y="88582"/>
                      <a:pt x="24" y="74295"/>
                    </a:cubicBezTo>
                    <a:cubicBezTo>
                      <a:pt x="-928" y="41910"/>
                      <a:pt x="26694" y="14288"/>
                      <a:pt x="28599" y="13335"/>
                    </a:cubicBezTo>
                    <a:cubicBezTo>
                      <a:pt x="29552" y="12382"/>
                      <a:pt x="42887" y="0"/>
                      <a:pt x="57174" y="0"/>
                    </a:cubicBezTo>
                    <a:cubicBezTo>
                      <a:pt x="64794" y="0"/>
                      <a:pt x="71462" y="3810"/>
                      <a:pt x="77177" y="9525"/>
                    </a:cubicBezTo>
                    <a:cubicBezTo>
                      <a:pt x="85749" y="19050"/>
                      <a:pt x="173379" y="100013"/>
                      <a:pt x="219099" y="140970"/>
                    </a:cubicBezTo>
                    <a:cubicBezTo>
                      <a:pt x="228624" y="150495"/>
                      <a:pt x="228624" y="167640"/>
                      <a:pt x="219099" y="181927"/>
                    </a:cubicBezTo>
                    <a:cubicBezTo>
                      <a:pt x="212432" y="193358"/>
                      <a:pt x="198144" y="203835"/>
                      <a:pt x="180047" y="203835"/>
                    </a:cubicBezTo>
                    <a:close/>
                    <a:moveTo>
                      <a:pt x="57174" y="19050"/>
                    </a:moveTo>
                    <a:cubicBezTo>
                      <a:pt x="51459" y="19050"/>
                      <a:pt x="43839" y="24765"/>
                      <a:pt x="42887" y="26670"/>
                    </a:cubicBezTo>
                    <a:cubicBezTo>
                      <a:pt x="42887" y="26670"/>
                      <a:pt x="20027" y="50482"/>
                      <a:pt x="20027" y="74295"/>
                    </a:cubicBezTo>
                    <a:cubicBezTo>
                      <a:pt x="20027" y="83820"/>
                      <a:pt x="24789" y="92393"/>
                      <a:pt x="33362" y="100013"/>
                    </a:cubicBezTo>
                    <a:cubicBezTo>
                      <a:pt x="67652" y="130493"/>
                      <a:pt x="157187" y="179070"/>
                      <a:pt x="168617" y="182880"/>
                    </a:cubicBezTo>
                    <a:lnTo>
                      <a:pt x="168617" y="182880"/>
                    </a:lnTo>
                    <a:cubicBezTo>
                      <a:pt x="185762" y="189548"/>
                      <a:pt x="198144" y="180975"/>
                      <a:pt x="203859" y="172402"/>
                    </a:cubicBezTo>
                    <a:cubicBezTo>
                      <a:pt x="208622" y="164783"/>
                      <a:pt x="208622" y="158115"/>
                      <a:pt x="206717" y="155258"/>
                    </a:cubicBezTo>
                    <a:cubicBezTo>
                      <a:pt x="201954" y="150495"/>
                      <a:pt x="75272" y="35243"/>
                      <a:pt x="64794" y="22860"/>
                    </a:cubicBezTo>
                    <a:cubicBezTo>
                      <a:pt x="60984" y="19050"/>
                      <a:pt x="58127" y="19050"/>
                      <a:pt x="57174" y="19050"/>
                    </a:cubicBezTo>
                    <a:cubicBezTo>
                      <a:pt x="57174" y="19050"/>
                      <a:pt x="57174" y="19050"/>
                      <a:pt x="57174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0" name="Graphic 8">
                <a:extLst>
                  <a:ext uri="{FF2B5EF4-FFF2-40B4-BE49-F238E27FC236}">
                    <a16:creationId xmlns:a16="http://schemas.microsoft.com/office/drawing/2014/main" id="{70864EE5-3C9E-567D-ACD1-882FBED9219E}"/>
                  </a:ext>
                </a:extLst>
              </p:cNvPr>
              <p:cNvGrpSpPr/>
              <p:nvPr/>
            </p:nvGrpSpPr>
            <p:grpSpPr>
              <a:xfrm>
                <a:off x="9049015" y="3487862"/>
                <a:ext cx="609478" cy="262687"/>
                <a:chOff x="9049015" y="3487862"/>
                <a:chExt cx="609478" cy="262687"/>
              </a:xfrm>
              <a:solidFill>
                <a:srgbClr val="130E59"/>
              </a:solidFill>
            </p:grpSpPr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C993D2A2-320C-33D0-BEF0-6F553BDB3E0E}"/>
                    </a:ext>
                  </a:extLst>
                </p:cNvPr>
                <p:cNvSpPr/>
                <p:nvPr/>
              </p:nvSpPr>
              <p:spPr>
                <a:xfrm>
                  <a:off x="9484472" y="3488158"/>
                  <a:ext cx="174021" cy="262391"/>
                </a:xfrm>
                <a:custGeom>
                  <a:avLst/>
                  <a:gdLst>
                    <a:gd name="connsiteX0" fmla="*/ 128504 w 174021"/>
                    <a:gd name="connsiteY0" fmla="*/ 262392 h 262391"/>
                    <a:gd name="connsiteX1" fmla="*/ 87546 w 174021"/>
                    <a:gd name="connsiteY1" fmla="*/ 236674 h 262391"/>
                    <a:gd name="connsiteX2" fmla="*/ 4679 w 174021"/>
                    <a:gd name="connsiteY2" fmla="*/ 65224 h 262391"/>
                    <a:gd name="connsiteX3" fmla="*/ 25634 w 174021"/>
                    <a:gd name="connsiteY3" fmla="*/ 4264 h 262391"/>
                    <a:gd name="connsiteX4" fmla="*/ 86594 w 174021"/>
                    <a:gd name="connsiteY4" fmla="*/ 25219 h 262391"/>
                    <a:gd name="connsiteX5" fmla="*/ 169461 w 174021"/>
                    <a:gd name="connsiteY5" fmla="*/ 196669 h 262391"/>
                    <a:gd name="connsiteX6" fmla="*/ 171366 w 174021"/>
                    <a:gd name="connsiteY6" fmla="*/ 231912 h 262391"/>
                    <a:gd name="connsiteX7" fmla="*/ 148506 w 174021"/>
                    <a:gd name="connsiteY7" fmla="*/ 257629 h 262391"/>
                    <a:gd name="connsiteX8" fmla="*/ 148506 w 174021"/>
                    <a:gd name="connsiteY8" fmla="*/ 257629 h 262391"/>
                    <a:gd name="connsiteX9" fmla="*/ 128504 w 174021"/>
                    <a:gd name="connsiteY9" fmla="*/ 262392 h 262391"/>
                    <a:gd name="connsiteX10" fmla="*/ 143744 w 174021"/>
                    <a:gd name="connsiteY10" fmla="*/ 249057 h 262391"/>
                    <a:gd name="connsiteX11" fmla="*/ 143744 w 174021"/>
                    <a:gd name="connsiteY11" fmla="*/ 249057 h 262391"/>
                    <a:gd name="connsiteX12" fmla="*/ 143744 w 174021"/>
                    <a:gd name="connsiteY12" fmla="*/ 249057 h 262391"/>
                    <a:gd name="connsiteX13" fmla="*/ 45636 w 174021"/>
                    <a:gd name="connsiteY13" fmla="*/ 18552 h 262391"/>
                    <a:gd name="connsiteX14" fmla="*/ 34206 w 174021"/>
                    <a:gd name="connsiteY14" fmla="*/ 21409 h 262391"/>
                    <a:gd name="connsiteX15" fmla="*/ 21824 w 174021"/>
                    <a:gd name="connsiteY15" fmla="*/ 56652 h 262391"/>
                    <a:gd name="connsiteX16" fmla="*/ 104691 w 174021"/>
                    <a:gd name="connsiteY16" fmla="*/ 228102 h 262391"/>
                    <a:gd name="connsiteX17" fmla="*/ 139934 w 174021"/>
                    <a:gd name="connsiteY17" fmla="*/ 240484 h 262391"/>
                    <a:gd name="connsiteX18" fmla="*/ 139934 w 174021"/>
                    <a:gd name="connsiteY18" fmla="*/ 240484 h 262391"/>
                    <a:gd name="connsiteX19" fmla="*/ 153269 w 174021"/>
                    <a:gd name="connsiteY19" fmla="*/ 225244 h 262391"/>
                    <a:gd name="connsiteX20" fmla="*/ 152316 w 174021"/>
                    <a:gd name="connsiteY20" fmla="*/ 205242 h 262391"/>
                    <a:gd name="connsiteX21" fmla="*/ 69449 w 174021"/>
                    <a:gd name="connsiteY21" fmla="*/ 33792 h 262391"/>
                    <a:gd name="connsiteX22" fmla="*/ 45636 w 174021"/>
                    <a:gd name="connsiteY22" fmla="*/ 18552 h 262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4021" h="262391">
                      <a:moveTo>
                        <a:pt x="128504" y="262392"/>
                      </a:moveTo>
                      <a:cubicBezTo>
                        <a:pt x="111359" y="262392"/>
                        <a:pt x="95166" y="252867"/>
                        <a:pt x="87546" y="236674"/>
                      </a:cubicBezTo>
                      <a:lnTo>
                        <a:pt x="4679" y="65224"/>
                      </a:lnTo>
                      <a:cubicBezTo>
                        <a:pt x="-6751" y="42364"/>
                        <a:pt x="3726" y="14742"/>
                        <a:pt x="25634" y="4264"/>
                      </a:cubicBezTo>
                      <a:cubicBezTo>
                        <a:pt x="48494" y="-6213"/>
                        <a:pt x="76116" y="3312"/>
                        <a:pt x="86594" y="25219"/>
                      </a:cubicBezTo>
                      <a:lnTo>
                        <a:pt x="169461" y="196669"/>
                      </a:lnTo>
                      <a:cubicBezTo>
                        <a:pt x="175176" y="208099"/>
                        <a:pt x="175176" y="220482"/>
                        <a:pt x="171366" y="231912"/>
                      </a:cubicBezTo>
                      <a:cubicBezTo>
                        <a:pt x="167556" y="243342"/>
                        <a:pt x="158984" y="252867"/>
                        <a:pt x="148506" y="257629"/>
                      </a:cubicBezTo>
                      <a:lnTo>
                        <a:pt x="148506" y="257629"/>
                      </a:lnTo>
                      <a:cubicBezTo>
                        <a:pt x="141839" y="260487"/>
                        <a:pt x="135171" y="262392"/>
                        <a:pt x="128504" y="262392"/>
                      </a:cubicBezTo>
                      <a:close/>
                      <a:moveTo>
                        <a:pt x="143744" y="249057"/>
                      </a:moveTo>
                      <a:lnTo>
                        <a:pt x="143744" y="249057"/>
                      </a:lnTo>
                      <a:lnTo>
                        <a:pt x="143744" y="249057"/>
                      </a:lnTo>
                      <a:close/>
                      <a:moveTo>
                        <a:pt x="45636" y="18552"/>
                      </a:moveTo>
                      <a:cubicBezTo>
                        <a:pt x="41826" y="18552"/>
                        <a:pt x="38016" y="19504"/>
                        <a:pt x="34206" y="21409"/>
                      </a:cubicBezTo>
                      <a:cubicBezTo>
                        <a:pt x="20871" y="28077"/>
                        <a:pt x="15156" y="44269"/>
                        <a:pt x="21824" y="56652"/>
                      </a:cubicBezTo>
                      <a:lnTo>
                        <a:pt x="104691" y="228102"/>
                      </a:lnTo>
                      <a:cubicBezTo>
                        <a:pt x="111359" y="241437"/>
                        <a:pt x="127551" y="247152"/>
                        <a:pt x="139934" y="240484"/>
                      </a:cubicBezTo>
                      <a:lnTo>
                        <a:pt x="139934" y="240484"/>
                      </a:lnTo>
                      <a:cubicBezTo>
                        <a:pt x="146601" y="237627"/>
                        <a:pt x="151364" y="231912"/>
                        <a:pt x="153269" y="225244"/>
                      </a:cubicBezTo>
                      <a:cubicBezTo>
                        <a:pt x="155174" y="218577"/>
                        <a:pt x="155174" y="210957"/>
                        <a:pt x="152316" y="205242"/>
                      </a:cubicBezTo>
                      <a:lnTo>
                        <a:pt x="69449" y="33792"/>
                      </a:lnTo>
                      <a:cubicBezTo>
                        <a:pt x="65639" y="24267"/>
                        <a:pt x="56114" y="18552"/>
                        <a:pt x="45636" y="18552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66834B6E-C9CB-B293-C267-D37E9AA3CDC5}"/>
                    </a:ext>
                  </a:extLst>
                </p:cNvPr>
                <p:cNvSpPr/>
                <p:nvPr/>
              </p:nvSpPr>
              <p:spPr>
                <a:xfrm>
                  <a:off x="9049015" y="3487862"/>
                  <a:ext cx="174186" cy="262687"/>
                </a:xfrm>
                <a:custGeom>
                  <a:avLst/>
                  <a:gdLst>
                    <a:gd name="connsiteX0" fmla="*/ 45801 w 174186"/>
                    <a:gd name="connsiteY0" fmla="*/ 262688 h 262687"/>
                    <a:gd name="connsiteX1" fmla="*/ 25798 w 174186"/>
                    <a:gd name="connsiteY1" fmla="*/ 257925 h 262687"/>
                    <a:gd name="connsiteX2" fmla="*/ 25798 w 174186"/>
                    <a:gd name="connsiteY2" fmla="*/ 257925 h 262687"/>
                    <a:gd name="connsiteX3" fmla="*/ 4843 w 174186"/>
                    <a:gd name="connsiteY3" fmla="*/ 196965 h 262687"/>
                    <a:gd name="connsiteX4" fmla="*/ 87711 w 174186"/>
                    <a:gd name="connsiteY4" fmla="*/ 25515 h 262687"/>
                    <a:gd name="connsiteX5" fmla="*/ 113428 w 174186"/>
                    <a:gd name="connsiteY5" fmla="*/ 2655 h 262687"/>
                    <a:gd name="connsiteX6" fmla="*/ 148671 w 174186"/>
                    <a:gd name="connsiteY6" fmla="*/ 4560 h 262687"/>
                    <a:gd name="connsiteX7" fmla="*/ 171531 w 174186"/>
                    <a:gd name="connsiteY7" fmla="*/ 30278 h 262687"/>
                    <a:gd name="connsiteX8" fmla="*/ 169626 w 174186"/>
                    <a:gd name="connsiteY8" fmla="*/ 65520 h 262687"/>
                    <a:gd name="connsiteX9" fmla="*/ 86758 w 174186"/>
                    <a:gd name="connsiteY9" fmla="*/ 236970 h 262687"/>
                    <a:gd name="connsiteX10" fmla="*/ 45801 w 174186"/>
                    <a:gd name="connsiteY10" fmla="*/ 262688 h 262687"/>
                    <a:gd name="connsiteX11" fmla="*/ 34371 w 174186"/>
                    <a:gd name="connsiteY11" fmla="*/ 240780 h 262687"/>
                    <a:gd name="connsiteX12" fmla="*/ 69613 w 174186"/>
                    <a:gd name="connsiteY12" fmla="*/ 228398 h 262687"/>
                    <a:gd name="connsiteX13" fmla="*/ 152481 w 174186"/>
                    <a:gd name="connsiteY13" fmla="*/ 56948 h 262687"/>
                    <a:gd name="connsiteX14" fmla="*/ 153433 w 174186"/>
                    <a:gd name="connsiteY14" fmla="*/ 36945 h 262687"/>
                    <a:gd name="connsiteX15" fmla="*/ 140098 w 174186"/>
                    <a:gd name="connsiteY15" fmla="*/ 21705 h 262687"/>
                    <a:gd name="connsiteX16" fmla="*/ 119143 w 174186"/>
                    <a:gd name="connsiteY16" fmla="*/ 20753 h 262687"/>
                    <a:gd name="connsiteX17" fmla="*/ 103903 w 174186"/>
                    <a:gd name="connsiteY17" fmla="*/ 34088 h 262687"/>
                    <a:gd name="connsiteX18" fmla="*/ 21036 w 174186"/>
                    <a:gd name="connsiteY18" fmla="*/ 205538 h 262687"/>
                    <a:gd name="connsiteX19" fmla="*/ 34371 w 174186"/>
                    <a:gd name="connsiteY19" fmla="*/ 240780 h 262687"/>
                    <a:gd name="connsiteX20" fmla="*/ 34371 w 174186"/>
                    <a:gd name="connsiteY20" fmla="*/ 240780 h 262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4186" h="262687">
                      <a:moveTo>
                        <a:pt x="45801" y="262688"/>
                      </a:moveTo>
                      <a:cubicBezTo>
                        <a:pt x="39133" y="262688"/>
                        <a:pt x="32466" y="260783"/>
                        <a:pt x="25798" y="257925"/>
                      </a:cubicBezTo>
                      <a:lnTo>
                        <a:pt x="25798" y="257925"/>
                      </a:lnTo>
                      <a:cubicBezTo>
                        <a:pt x="2938" y="246495"/>
                        <a:pt x="-6587" y="219825"/>
                        <a:pt x="4843" y="196965"/>
                      </a:cubicBezTo>
                      <a:lnTo>
                        <a:pt x="87711" y="25515"/>
                      </a:lnTo>
                      <a:cubicBezTo>
                        <a:pt x="93426" y="14085"/>
                        <a:pt x="101998" y="6465"/>
                        <a:pt x="113428" y="2655"/>
                      </a:cubicBezTo>
                      <a:cubicBezTo>
                        <a:pt x="124858" y="-1155"/>
                        <a:pt x="137241" y="-1155"/>
                        <a:pt x="148671" y="4560"/>
                      </a:cubicBezTo>
                      <a:cubicBezTo>
                        <a:pt x="160101" y="10275"/>
                        <a:pt x="167721" y="18848"/>
                        <a:pt x="171531" y="30278"/>
                      </a:cubicBezTo>
                      <a:cubicBezTo>
                        <a:pt x="175341" y="41708"/>
                        <a:pt x="175341" y="54090"/>
                        <a:pt x="169626" y="65520"/>
                      </a:cubicBezTo>
                      <a:lnTo>
                        <a:pt x="86758" y="236970"/>
                      </a:lnTo>
                      <a:cubicBezTo>
                        <a:pt x="79138" y="253163"/>
                        <a:pt x="62946" y="262688"/>
                        <a:pt x="45801" y="262688"/>
                      </a:cubicBezTo>
                      <a:close/>
                      <a:moveTo>
                        <a:pt x="34371" y="240780"/>
                      </a:moveTo>
                      <a:cubicBezTo>
                        <a:pt x="47706" y="247448"/>
                        <a:pt x="63898" y="241733"/>
                        <a:pt x="69613" y="228398"/>
                      </a:cubicBezTo>
                      <a:lnTo>
                        <a:pt x="152481" y="56948"/>
                      </a:lnTo>
                      <a:cubicBezTo>
                        <a:pt x="155338" y="50280"/>
                        <a:pt x="156291" y="43613"/>
                        <a:pt x="153433" y="36945"/>
                      </a:cubicBezTo>
                      <a:cubicBezTo>
                        <a:pt x="151528" y="30278"/>
                        <a:pt x="145813" y="24563"/>
                        <a:pt x="140098" y="21705"/>
                      </a:cubicBezTo>
                      <a:cubicBezTo>
                        <a:pt x="133431" y="17895"/>
                        <a:pt x="126763" y="17895"/>
                        <a:pt x="119143" y="20753"/>
                      </a:cubicBezTo>
                      <a:cubicBezTo>
                        <a:pt x="112476" y="22658"/>
                        <a:pt x="106761" y="28373"/>
                        <a:pt x="103903" y="34088"/>
                      </a:cubicBezTo>
                      <a:lnTo>
                        <a:pt x="21036" y="205538"/>
                      </a:lnTo>
                      <a:cubicBezTo>
                        <a:pt x="15321" y="217920"/>
                        <a:pt x="21036" y="234113"/>
                        <a:pt x="34371" y="240780"/>
                      </a:cubicBezTo>
                      <a:lnTo>
                        <a:pt x="34371" y="240780"/>
                      </a:ln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27E9E4D-4F61-5C3A-B750-DE1413E02F7A}"/>
                  </a:ext>
                </a:extLst>
              </p:cNvPr>
              <p:cNvSpPr/>
              <p:nvPr/>
            </p:nvSpPr>
            <p:spPr>
              <a:xfrm>
                <a:off x="9124587" y="3697453"/>
                <a:ext cx="51900" cy="65478"/>
              </a:xfrm>
              <a:custGeom>
                <a:avLst/>
                <a:gdLst>
                  <a:gd name="connsiteX0" fmla="*/ 42619 w 51900"/>
                  <a:gd name="connsiteY0" fmla="*/ 65479 h 65478"/>
                  <a:gd name="connsiteX1" fmla="*/ 34999 w 51900"/>
                  <a:gd name="connsiteY1" fmla="*/ 61669 h 65478"/>
                  <a:gd name="connsiteX2" fmla="*/ 1661 w 51900"/>
                  <a:gd name="connsiteY2" fmla="*/ 14996 h 65478"/>
                  <a:gd name="connsiteX3" fmla="*/ 3566 w 51900"/>
                  <a:gd name="connsiteY3" fmla="*/ 1661 h 65478"/>
                  <a:gd name="connsiteX4" fmla="*/ 16901 w 51900"/>
                  <a:gd name="connsiteY4" fmla="*/ 3566 h 65478"/>
                  <a:gd name="connsiteX5" fmla="*/ 50239 w 51900"/>
                  <a:gd name="connsiteY5" fmla="*/ 50239 h 65478"/>
                  <a:gd name="connsiteX6" fmla="*/ 48334 w 51900"/>
                  <a:gd name="connsiteY6" fmla="*/ 63574 h 65478"/>
                  <a:gd name="connsiteX7" fmla="*/ 42619 w 51900"/>
                  <a:gd name="connsiteY7" fmla="*/ 65479 h 6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900" h="65478">
                    <a:moveTo>
                      <a:pt x="42619" y="65479"/>
                    </a:moveTo>
                    <a:cubicBezTo>
                      <a:pt x="39761" y="65479"/>
                      <a:pt x="36904" y="64526"/>
                      <a:pt x="34999" y="61669"/>
                    </a:cubicBezTo>
                    <a:lnTo>
                      <a:pt x="1661" y="14996"/>
                    </a:lnTo>
                    <a:cubicBezTo>
                      <a:pt x="-1196" y="10234"/>
                      <a:pt x="-244" y="4519"/>
                      <a:pt x="3566" y="1661"/>
                    </a:cubicBezTo>
                    <a:cubicBezTo>
                      <a:pt x="8329" y="-1196"/>
                      <a:pt x="14044" y="-244"/>
                      <a:pt x="16901" y="3566"/>
                    </a:cubicBezTo>
                    <a:lnTo>
                      <a:pt x="50239" y="50239"/>
                    </a:lnTo>
                    <a:cubicBezTo>
                      <a:pt x="53096" y="55001"/>
                      <a:pt x="52144" y="60716"/>
                      <a:pt x="48334" y="63574"/>
                    </a:cubicBezTo>
                    <a:cubicBezTo>
                      <a:pt x="46429" y="64526"/>
                      <a:pt x="44524" y="65479"/>
                      <a:pt x="42619" y="65479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064FA57-5592-4063-1087-BAF53AF3202A}"/>
                  </a:ext>
                </a:extLst>
              </p:cNvPr>
              <p:cNvSpPr/>
              <p:nvPr/>
            </p:nvSpPr>
            <p:spPr>
              <a:xfrm>
                <a:off x="9344668" y="3627157"/>
                <a:ext cx="225563" cy="298652"/>
              </a:xfrm>
              <a:custGeom>
                <a:avLst/>
                <a:gdLst>
                  <a:gd name="connsiteX0" fmla="*/ 53995 w 225563"/>
                  <a:gd name="connsiteY0" fmla="*/ 298653 h 298652"/>
                  <a:gd name="connsiteX1" fmla="*/ 4465 w 225563"/>
                  <a:gd name="connsiteY1" fmla="*/ 282460 h 298652"/>
                  <a:gd name="connsiteX2" fmla="*/ 1607 w 225563"/>
                  <a:gd name="connsiteY2" fmla="*/ 269125 h 298652"/>
                  <a:gd name="connsiteX3" fmla="*/ 14942 w 225563"/>
                  <a:gd name="connsiteY3" fmla="*/ 266268 h 298652"/>
                  <a:gd name="connsiteX4" fmla="*/ 143530 w 225563"/>
                  <a:gd name="connsiteY4" fmla="*/ 221500 h 298652"/>
                  <a:gd name="connsiteX5" fmla="*/ 146387 w 225563"/>
                  <a:gd name="connsiteY5" fmla="*/ 218643 h 298652"/>
                  <a:gd name="connsiteX6" fmla="*/ 206395 w 225563"/>
                  <a:gd name="connsiteY6" fmla="*/ 130060 h 298652"/>
                  <a:gd name="connsiteX7" fmla="*/ 194965 w 225563"/>
                  <a:gd name="connsiteY7" fmla="*/ 111010 h 298652"/>
                  <a:gd name="connsiteX8" fmla="*/ 80665 w 225563"/>
                  <a:gd name="connsiteY8" fmla="*/ 16713 h 298652"/>
                  <a:gd name="connsiteX9" fmla="*/ 79712 w 225563"/>
                  <a:gd name="connsiteY9" fmla="*/ 3378 h 298652"/>
                  <a:gd name="connsiteX10" fmla="*/ 93047 w 225563"/>
                  <a:gd name="connsiteY10" fmla="*/ 2425 h 298652"/>
                  <a:gd name="connsiteX11" fmla="*/ 206395 w 225563"/>
                  <a:gd name="connsiteY11" fmla="*/ 95770 h 298652"/>
                  <a:gd name="connsiteX12" fmla="*/ 225445 w 225563"/>
                  <a:gd name="connsiteY12" fmla="*/ 129108 h 298652"/>
                  <a:gd name="connsiteX13" fmla="*/ 159722 w 225563"/>
                  <a:gd name="connsiteY13" fmla="*/ 232930 h 298652"/>
                  <a:gd name="connsiteX14" fmla="*/ 156865 w 225563"/>
                  <a:gd name="connsiteY14" fmla="*/ 235788 h 298652"/>
                  <a:gd name="connsiteX15" fmla="*/ 53995 w 225563"/>
                  <a:gd name="connsiteY15" fmla="*/ 298653 h 29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63" h="298652">
                    <a:moveTo>
                      <a:pt x="53995" y="298653"/>
                    </a:moveTo>
                    <a:cubicBezTo>
                      <a:pt x="38755" y="298653"/>
                      <a:pt x="22562" y="293890"/>
                      <a:pt x="4465" y="282460"/>
                    </a:cubicBezTo>
                    <a:cubicBezTo>
                      <a:pt x="-298" y="279603"/>
                      <a:pt x="-1250" y="273888"/>
                      <a:pt x="1607" y="269125"/>
                    </a:cubicBezTo>
                    <a:cubicBezTo>
                      <a:pt x="4465" y="264363"/>
                      <a:pt x="10180" y="263410"/>
                      <a:pt x="14942" y="266268"/>
                    </a:cubicBezTo>
                    <a:cubicBezTo>
                      <a:pt x="66377" y="297700"/>
                      <a:pt x="98762" y="266268"/>
                      <a:pt x="143530" y="221500"/>
                    </a:cubicBezTo>
                    <a:lnTo>
                      <a:pt x="146387" y="218643"/>
                    </a:lnTo>
                    <a:cubicBezTo>
                      <a:pt x="188297" y="177685"/>
                      <a:pt x="208300" y="149110"/>
                      <a:pt x="206395" y="130060"/>
                    </a:cubicBezTo>
                    <a:cubicBezTo>
                      <a:pt x="206395" y="122440"/>
                      <a:pt x="202585" y="116725"/>
                      <a:pt x="194965" y="111010"/>
                    </a:cubicBezTo>
                    <a:cubicBezTo>
                      <a:pt x="164485" y="87198"/>
                      <a:pt x="125432" y="55765"/>
                      <a:pt x="80665" y="16713"/>
                    </a:cubicBezTo>
                    <a:cubicBezTo>
                      <a:pt x="76855" y="12903"/>
                      <a:pt x="75902" y="7188"/>
                      <a:pt x="79712" y="3378"/>
                    </a:cubicBezTo>
                    <a:cubicBezTo>
                      <a:pt x="83522" y="-432"/>
                      <a:pt x="89237" y="-1385"/>
                      <a:pt x="93047" y="2425"/>
                    </a:cubicBezTo>
                    <a:cubicBezTo>
                      <a:pt x="137815" y="40525"/>
                      <a:pt x="175915" y="71958"/>
                      <a:pt x="206395" y="95770"/>
                    </a:cubicBezTo>
                    <a:cubicBezTo>
                      <a:pt x="218777" y="105295"/>
                      <a:pt x="224492" y="115773"/>
                      <a:pt x="225445" y="129108"/>
                    </a:cubicBezTo>
                    <a:cubicBezTo>
                      <a:pt x="227350" y="154825"/>
                      <a:pt x="206395" y="186258"/>
                      <a:pt x="159722" y="232930"/>
                    </a:cubicBezTo>
                    <a:lnTo>
                      <a:pt x="156865" y="235788"/>
                    </a:lnTo>
                    <a:cubicBezTo>
                      <a:pt x="123527" y="268173"/>
                      <a:pt x="92095" y="298653"/>
                      <a:pt x="53995" y="298653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FF071C4-2C79-9DA3-2762-D57544B14D13}"/>
                  </a:ext>
                </a:extLst>
              </p:cNvPr>
              <p:cNvSpPr/>
              <p:nvPr/>
            </p:nvSpPr>
            <p:spPr>
              <a:xfrm>
                <a:off x="9194828" y="3550524"/>
                <a:ext cx="81914" cy="21907"/>
              </a:xfrm>
              <a:custGeom>
                <a:avLst/>
                <a:gdLst>
                  <a:gd name="connsiteX0" fmla="*/ 72390 w 81914"/>
                  <a:gd name="connsiteY0" fmla="*/ 21908 h 21907"/>
                  <a:gd name="connsiteX1" fmla="*/ 72390 w 81914"/>
                  <a:gd name="connsiteY1" fmla="*/ 21908 h 21907"/>
                  <a:gd name="connsiteX2" fmla="*/ 9525 w 81914"/>
                  <a:gd name="connsiteY2" fmla="*/ 19050 h 21907"/>
                  <a:gd name="connsiteX3" fmla="*/ 0 w 81914"/>
                  <a:gd name="connsiteY3" fmla="*/ 9525 h 21907"/>
                  <a:gd name="connsiteX4" fmla="*/ 9525 w 81914"/>
                  <a:gd name="connsiteY4" fmla="*/ 0 h 21907"/>
                  <a:gd name="connsiteX5" fmla="*/ 72390 w 81914"/>
                  <a:gd name="connsiteY5" fmla="*/ 2858 h 21907"/>
                  <a:gd name="connsiteX6" fmla="*/ 81915 w 81914"/>
                  <a:gd name="connsiteY6" fmla="*/ 12383 h 21907"/>
                  <a:gd name="connsiteX7" fmla="*/ 72390 w 81914"/>
                  <a:gd name="connsiteY7" fmla="*/ 21908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14" h="21907">
                    <a:moveTo>
                      <a:pt x="72390" y="21908"/>
                    </a:moveTo>
                    <a:cubicBezTo>
                      <a:pt x="72390" y="21908"/>
                      <a:pt x="72390" y="21908"/>
                      <a:pt x="72390" y="21908"/>
                    </a:cubicBezTo>
                    <a:lnTo>
                      <a:pt x="9525" y="19050"/>
                    </a:lnTo>
                    <a:cubicBezTo>
                      <a:pt x="3810" y="19050"/>
                      <a:pt x="0" y="14288"/>
                      <a:pt x="0" y="9525"/>
                    </a:cubicBezTo>
                    <a:cubicBezTo>
                      <a:pt x="0" y="4763"/>
                      <a:pt x="4763" y="0"/>
                      <a:pt x="9525" y="0"/>
                    </a:cubicBezTo>
                    <a:lnTo>
                      <a:pt x="72390" y="2858"/>
                    </a:lnTo>
                    <a:cubicBezTo>
                      <a:pt x="78105" y="2858"/>
                      <a:pt x="81915" y="7620"/>
                      <a:pt x="81915" y="12383"/>
                    </a:cubicBezTo>
                    <a:cubicBezTo>
                      <a:pt x="81915" y="17145"/>
                      <a:pt x="78105" y="21908"/>
                      <a:pt x="72390" y="2190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96" name="Graphic 10">
            <a:extLst>
              <a:ext uri="{FF2B5EF4-FFF2-40B4-BE49-F238E27FC236}">
                <a16:creationId xmlns:a16="http://schemas.microsoft.com/office/drawing/2014/main" id="{925AE160-F0EB-C193-F93C-97250DD1E3BA}"/>
              </a:ext>
            </a:extLst>
          </p:cNvPr>
          <p:cNvGrpSpPr/>
          <p:nvPr/>
        </p:nvGrpSpPr>
        <p:grpSpPr>
          <a:xfrm>
            <a:off x="7909105" y="3433762"/>
            <a:ext cx="497204" cy="601027"/>
            <a:chOff x="7909105" y="3433762"/>
            <a:chExt cx="497204" cy="601027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6969B4F-6A82-52DA-7EFD-4F5D64343AA5}"/>
                </a:ext>
              </a:extLst>
            </p:cNvPr>
            <p:cNvSpPr/>
            <p:nvPr/>
          </p:nvSpPr>
          <p:spPr>
            <a:xfrm>
              <a:off x="7909105" y="3858577"/>
              <a:ext cx="497204" cy="176212"/>
            </a:xfrm>
            <a:custGeom>
              <a:avLst/>
              <a:gdLst>
                <a:gd name="connsiteX0" fmla="*/ 462915 w 497204"/>
                <a:gd name="connsiteY0" fmla="*/ 34290 h 176212"/>
                <a:gd name="connsiteX1" fmla="*/ 257175 w 497204"/>
                <a:gd name="connsiteY1" fmla="*/ 34290 h 176212"/>
                <a:gd name="connsiteX2" fmla="*/ 257175 w 497204"/>
                <a:gd name="connsiteY2" fmla="*/ 61913 h 176212"/>
                <a:gd name="connsiteX3" fmla="*/ 366713 w 497204"/>
                <a:gd name="connsiteY3" fmla="*/ 61913 h 176212"/>
                <a:gd name="connsiteX4" fmla="*/ 389573 w 497204"/>
                <a:gd name="connsiteY4" fmla="*/ 84773 h 176212"/>
                <a:gd name="connsiteX5" fmla="*/ 366713 w 497204"/>
                <a:gd name="connsiteY5" fmla="*/ 107633 h 176212"/>
                <a:gd name="connsiteX6" fmla="*/ 128587 w 497204"/>
                <a:gd name="connsiteY6" fmla="*/ 107633 h 176212"/>
                <a:gd name="connsiteX7" fmla="*/ 105728 w 497204"/>
                <a:gd name="connsiteY7" fmla="*/ 84773 h 176212"/>
                <a:gd name="connsiteX8" fmla="*/ 128587 w 497204"/>
                <a:gd name="connsiteY8" fmla="*/ 61913 h 176212"/>
                <a:gd name="connsiteX9" fmla="*/ 238125 w 497204"/>
                <a:gd name="connsiteY9" fmla="*/ 61913 h 176212"/>
                <a:gd name="connsiteX10" fmla="*/ 238125 w 497204"/>
                <a:gd name="connsiteY10" fmla="*/ 34290 h 176212"/>
                <a:gd name="connsiteX11" fmla="*/ 34290 w 497204"/>
                <a:gd name="connsiteY11" fmla="*/ 34290 h 176212"/>
                <a:gd name="connsiteX12" fmla="*/ 0 w 497204"/>
                <a:gd name="connsiteY12" fmla="*/ 0 h 176212"/>
                <a:gd name="connsiteX13" fmla="*/ 0 w 497204"/>
                <a:gd name="connsiteY13" fmla="*/ 67628 h 176212"/>
                <a:gd name="connsiteX14" fmla="*/ 34290 w 497204"/>
                <a:gd name="connsiteY14" fmla="*/ 101918 h 176212"/>
                <a:gd name="connsiteX15" fmla="*/ 106680 w 497204"/>
                <a:gd name="connsiteY15" fmla="*/ 101918 h 176212"/>
                <a:gd name="connsiteX16" fmla="*/ 106680 w 497204"/>
                <a:gd name="connsiteY16" fmla="*/ 153353 h 176212"/>
                <a:gd name="connsiteX17" fmla="*/ 106680 w 497204"/>
                <a:gd name="connsiteY17" fmla="*/ 153353 h 176212"/>
                <a:gd name="connsiteX18" fmla="*/ 129540 w 497204"/>
                <a:gd name="connsiteY18" fmla="*/ 176213 h 176212"/>
                <a:gd name="connsiteX19" fmla="*/ 367665 w 497204"/>
                <a:gd name="connsiteY19" fmla="*/ 176213 h 176212"/>
                <a:gd name="connsiteX20" fmla="*/ 390525 w 497204"/>
                <a:gd name="connsiteY20" fmla="*/ 153353 h 176212"/>
                <a:gd name="connsiteX21" fmla="*/ 390525 w 497204"/>
                <a:gd name="connsiteY21" fmla="*/ 152400 h 176212"/>
                <a:gd name="connsiteX22" fmla="*/ 390525 w 497204"/>
                <a:gd name="connsiteY22" fmla="*/ 102870 h 176212"/>
                <a:gd name="connsiteX23" fmla="*/ 462915 w 497204"/>
                <a:gd name="connsiteY23" fmla="*/ 102870 h 176212"/>
                <a:gd name="connsiteX24" fmla="*/ 497205 w 497204"/>
                <a:gd name="connsiteY24" fmla="*/ 68580 h 176212"/>
                <a:gd name="connsiteX25" fmla="*/ 497205 w 497204"/>
                <a:gd name="connsiteY25" fmla="*/ 953 h 176212"/>
                <a:gd name="connsiteX26" fmla="*/ 462915 w 497204"/>
                <a:gd name="connsiteY26" fmla="*/ 34290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204" h="176212">
                  <a:moveTo>
                    <a:pt x="462915" y="34290"/>
                  </a:moveTo>
                  <a:lnTo>
                    <a:pt x="257175" y="34290"/>
                  </a:lnTo>
                  <a:lnTo>
                    <a:pt x="257175" y="61913"/>
                  </a:lnTo>
                  <a:lnTo>
                    <a:pt x="366713" y="61913"/>
                  </a:lnTo>
                  <a:cubicBezTo>
                    <a:pt x="379095" y="61913"/>
                    <a:pt x="389573" y="72390"/>
                    <a:pt x="389573" y="84773"/>
                  </a:cubicBezTo>
                  <a:cubicBezTo>
                    <a:pt x="389573" y="97155"/>
                    <a:pt x="379095" y="107633"/>
                    <a:pt x="366713" y="107633"/>
                  </a:cubicBezTo>
                  <a:lnTo>
                    <a:pt x="128587" y="107633"/>
                  </a:lnTo>
                  <a:cubicBezTo>
                    <a:pt x="116205" y="107633"/>
                    <a:pt x="105728" y="97155"/>
                    <a:pt x="105728" y="84773"/>
                  </a:cubicBezTo>
                  <a:cubicBezTo>
                    <a:pt x="105728" y="72390"/>
                    <a:pt x="116205" y="61913"/>
                    <a:pt x="128587" y="61913"/>
                  </a:cubicBezTo>
                  <a:lnTo>
                    <a:pt x="238125" y="61913"/>
                  </a:lnTo>
                  <a:lnTo>
                    <a:pt x="238125" y="34290"/>
                  </a:lnTo>
                  <a:lnTo>
                    <a:pt x="34290" y="34290"/>
                  </a:lnTo>
                  <a:cubicBezTo>
                    <a:pt x="15240" y="34290"/>
                    <a:pt x="0" y="19050"/>
                    <a:pt x="0" y="0"/>
                  </a:cubicBezTo>
                  <a:lnTo>
                    <a:pt x="0" y="67628"/>
                  </a:lnTo>
                  <a:cubicBezTo>
                    <a:pt x="0" y="86678"/>
                    <a:pt x="15240" y="101918"/>
                    <a:pt x="34290" y="101918"/>
                  </a:cubicBezTo>
                  <a:lnTo>
                    <a:pt x="106680" y="101918"/>
                  </a:lnTo>
                  <a:lnTo>
                    <a:pt x="106680" y="153353"/>
                  </a:lnTo>
                  <a:lnTo>
                    <a:pt x="106680" y="153353"/>
                  </a:lnTo>
                  <a:cubicBezTo>
                    <a:pt x="106680" y="165735"/>
                    <a:pt x="117158" y="176213"/>
                    <a:pt x="129540" y="176213"/>
                  </a:cubicBezTo>
                  <a:lnTo>
                    <a:pt x="367665" y="176213"/>
                  </a:lnTo>
                  <a:cubicBezTo>
                    <a:pt x="380048" y="176213"/>
                    <a:pt x="390525" y="165735"/>
                    <a:pt x="390525" y="153353"/>
                  </a:cubicBezTo>
                  <a:cubicBezTo>
                    <a:pt x="390525" y="153353"/>
                    <a:pt x="390525" y="152400"/>
                    <a:pt x="390525" y="152400"/>
                  </a:cubicBezTo>
                  <a:lnTo>
                    <a:pt x="390525" y="102870"/>
                  </a:lnTo>
                  <a:lnTo>
                    <a:pt x="462915" y="102870"/>
                  </a:lnTo>
                  <a:cubicBezTo>
                    <a:pt x="481965" y="102870"/>
                    <a:pt x="497205" y="87630"/>
                    <a:pt x="497205" y="68580"/>
                  </a:cubicBezTo>
                  <a:lnTo>
                    <a:pt x="497205" y="953"/>
                  </a:lnTo>
                  <a:cubicBezTo>
                    <a:pt x="496253" y="19050"/>
                    <a:pt x="481013" y="34290"/>
                    <a:pt x="462915" y="34290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8" name="Graphic 10">
              <a:extLst>
                <a:ext uri="{FF2B5EF4-FFF2-40B4-BE49-F238E27FC236}">
                  <a16:creationId xmlns:a16="http://schemas.microsoft.com/office/drawing/2014/main" id="{82835FC0-0C97-FD5C-C01D-59C8BBA62BC3}"/>
                </a:ext>
              </a:extLst>
            </p:cNvPr>
            <p:cNvGrpSpPr/>
            <p:nvPr/>
          </p:nvGrpSpPr>
          <p:grpSpPr>
            <a:xfrm>
              <a:off x="7928155" y="3538537"/>
              <a:ext cx="460057" cy="337185"/>
              <a:chOff x="7928155" y="3538537"/>
              <a:chExt cx="460057" cy="337185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B60EA9A6-12CD-DE08-9D7D-E43553919577}"/>
                  </a:ext>
                </a:extLst>
              </p:cNvPr>
              <p:cNvSpPr/>
              <p:nvPr/>
            </p:nvSpPr>
            <p:spPr>
              <a:xfrm>
                <a:off x="8034835" y="3641407"/>
                <a:ext cx="28575" cy="87630"/>
              </a:xfrm>
              <a:custGeom>
                <a:avLst/>
                <a:gdLst>
                  <a:gd name="connsiteX0" fmla="*/ 14288 w 28575"/>
                  <a:gd name="connsiteY0" fmla="*/ 0 h 87630"/>
                  <a:gd name="connsiteX1" fmla="*/ 0 w 28575"/>
                  <a:gd name="connsiteY1" fmla="*/ 14288 h 87630"/>
                  <a:gd name="connsiteX2" fmla="*/ 0 w 28575"/>
                  <a:gd name="connsiteY2" fmla="*/ 73343 h 87630"/>
                  <a:gd name="connsiteX3" fmla="*/ 14288 w 28575"/>
                  <a:gd name="connsiteY3" fmla="*/ 87630 h 87630"/>
                  <a:gd name="connsiteX4" fmla="*/ 28575 w 28575"/>
                  <a:gd name="connsiteY4" fmla="*/ 73343 h 87630"/>
                  <a:gd name="connsiteX5" fmla="*/ 28575 w 28575"/>
                  <a:gd name="connsiteY5" fmla="*/ 14288 h 87630"/>
                  <a:gd name="connsiteX6" fmla="*/ 14288 w 28575"/>
                  <a:gd name="connsiteY6" fmla="*/ 0 h 8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5" h="87630">
                    <a:moveTo>
                      <a:pt x="14288" y="0"/>
                    </a:moveTo>
                    <a:cubicBezTo>
                      <a:pt x="6667" y="0"/>
                      <a:pt x="0" y="6668"/>
                      <a:pt x="0" y="14288"/>
                    </a:cubicBezTo>
                    <a:lnTo>
                      <a:pt x="0" y="73343"/>
                    </a:lnTo>
                    <a:cubicBezTo>
                      <a:pt x="0" y="80963"/>
                      <a:pt x="6667" y="87630"/>
                      <a:pt x="14288" y="87630"/>
                    </a:cubicBezTo>
                    <a:cubicBezTo>
                      <a:pt x="21907" y="87630"/>
                      <a:pt x="28575" y="80963"/>
                      <a:pt x="28575" y="73343"/>
                    </a:cubicBezTo>
                    <a:lnTo>
                      <a:pt x="28575" y="14288"/>
                    </a:lnTo>
                    <a:cubicBezTo>
                      <a:pt x="28575" y="6668"/>
                      <a:pt x="21907" y="0"/>
                      <a:pt x="14288" y="0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78577B2-A4C7-FC11-6637-474503D927EA}"/>
                  </a:ext>
                </a:extLst>
              </p:cNvPr>
              <p:cNvSpPr/>
              <p:nvPr/>
            </p:nvSpPr>
            <p:spPr>
              <a:xfrm>
                <a:off x="8143420" y="3589972"/>
                <a:ext cx="28575" cy="139065"/>
              </a:xfrm>
              <a:custGeom>
                <a:avLst/>
                <a:gdLst>
                  <a:gd name="connsiteX0" fmla="*/ 14288 w 28575"/>
                  <a:gd name="connsiteY0" fmla="*/ 0 h 139065"/>
                  <a:gd name="connsiteX1" fmla="*/ 0 w 28575"/>
                  <a:gd name="connsiteY1" fmla="*/ 14288 h 139065"/>
                  <a:gd name="connsiteX2" fmla="*/ 0 w 28575"/>
                  <a:gd name="connsiteY2" fmla="*/ 124778 h 139065"/>
                  <a:gd name="connsiteX3" fmla="*/ 14288 w 28575"/>
                  <a:gd name="connsiteY3" fmla="*/ 139065 h 139065"/>
                  <a:gd name="connsiteX4" fmla="*/ 28575 w 28575"/>
                  <a:gd name="connsiteY4" fmla="*/ 124778 h 139065"/>
                  <a:gd name="connsiteX5" fmla="*/ 28575 w 28575"/>
                  <a:gd name="connsiteY5" fmla="*/ 14288 h 139065"/>
                  <a:gd name="connsiteX6" fmla="*/ 14288 w 28575"/>
                  <a:gd name="connsiteY6" fmla="*/ 0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5" h="139065">
                    <a:moveTo>
                      <a:pt x="14288" y="0"/>
                    </a:moveTo>
                    <a:cubicBezTo>
                      <a:pt x="6668" y="0"/>
                      <a:pt x="0" y="6668"/>
                      <a:pt x="0" y="14288"/>
                    </a:cubicBezTo>
                    <a:lnTo>
                      <a:pt x="0" y="124778"/>
                    </a:lnTo>
                    <a:cubicBezTo>
                      <a:pt x="0" y="132398"/>
                      <a:pt x="6668" y="139065"/>
                      <a:pt x="14288" y="139065"/>
                    </a:cubicBezTo>
                    <a:cubicBezTo>
                      <a:pt x="21907" y="139065"/>
                      <a:pt x="28575" y="132398"/>
                      <a:pt x="28575" y="124778"/>
                    </a:cubicBezTo>
                    <a:lnTo>
                      <a:pt x="28575" y="14288"/>
                    </a:lnTo>
                    <a:cubicBezTo>
                      <a:pt x="28575" y="6668"/>
                      <a:pt x="21907" y="0"/>
                      <a:pt x="14288" y="0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1BA455A-C795-EE28-CB7C-E7ADFE3CE6F1}"/>
                  </a:ext>
                </a:extLst>
              </p:cNvPr>
              <p:cNvSpPr/>
              <p:nvPr/>
            </p:nvSpPr>
            <p:spPr>
              <a:xfrm>
                <a:off x="7928155" y="3798569"/>
                <a:ext cx="460057" cy="77152"/>
              </a:xfrm>
              <a:custGeom>
                <a:avLst/>
                <a:gdLst>
                  <a:gd name="connsiteX0" fmla="*/ 0 w 460057"/>
                  <a:gd name="connsiteY0" fmla="*/ 60960 h 77152"/>
                  <a:gd name="connsiteX1" fmla="*/ 16193 w 460057"/>
                  <a:gd name="connsiteY1" fmla="*/ 77153 h 77152"/>
                  <a:gd name="connsiteX2" fmla="*/ 443865 w 460057"/>
                  <a:gd name="connsiteY2" fmla="*/ 77153 h 77152"/>
                  <a:gd name="connsiteX3" fmla="*/ 460058 w 460057"/>
                  <a:gd name="connsiteY3" fmla="*/ 60960 h 77152"/>
                  <a:gd name="connsiteX4" fmla="*/ 460058 w 460057"/>
                  <a:gd name="connsiteY4" fmla="*/ 0 h 77152"/>
                  <a:gd name="connsiteX5" fmla="*/ 0 w 460057"/>
                  <a:gd name="connsiteY5" fmla="*/ 0 h 77152"/>
                  <a:gd name="connsiteX6" fmla="*/ 0 w 460057"/>
                  <a:gd name="connsiteY6" fmla="*/ 60960 h 77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0057" h="77152">
                    <a:moveTo>
                      <a:pt x="0" y="60960"/>
                    </a:moveTo>
                    <a:cubicBezTo>
                      <a:pt x="0" y="69532"/>
                      <a:pt x="6668" y="77153"/>
                      <a:pt x="16193" y="77153"/>
                    </a:cubicBezTo>
                    <a:lnTo>
                      <a:pt x="443865" y="77153"/>
                    </a:lnTo>
                    <a:cubicBezTo>
                      <a:pt x="452438" y="77153"/>
                      <a:pt x="460058" y="70485"/>
                      <a:pt x="460058" y="60960"/>
                    </a:cubicBezTo>
                    <a:lnTo>
                      <a:pt x="460058" y="0"/>
                    </a:lnTo>
                    <a:lnTo>
                      <a:pt x="0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1E3F293C-1A80-5119-9149-39B20DD94199}"/>
                  </a:ext>
                </a:extLst>
              </p:cNvPr>
              <p:cNvSpPr/>
              <p:nvPr/>
            </p:nvSpPr>
            <p:spPr>
              <a:xfrm>
                <a:off x="8252005" y="3538537"/>
                <a:ext cx="28575" cy="190500"/>
              </a:xfrm>
              <a:custGeom>
                <a:avLst/>
                <a:gdLst>
                  <a:gd name="connsiteX0" fmla="*/ 14288 w 28575"/>
                  <a:gd name="connsiteY0" fmla="*/ 0 h 190500"/>
                  <a:gd name="connsiteX1" fmla="*/ 0 w 28575"/>
                  <a:gd name="connsiteY1" fmla="*/ 14288 h 190500"/>
                  <a:gd name="connsiteX2" fmla="*/ 0 w 28575"/>
                  <a:gd name="connsiteY2" fmla="*/ 176213 h 190500"/>
                  <a:gd name="connsiteX3" fmla="*/ 14288 w 28575"/>
                  <a:gd name="connsiteY3" fmla="*/ 190500 h 190500"/>
                  <a:gd name="connsiteX4" fmla="*/ 28575 w 28575"/>
                  <a:gd name="connsiteY4" fmla="*/ 176213 h 190500"/>
                  <a:gd name="connsiteX5" fmla="*/ 28575 w 28575"/>
                  <a:gd name="connsiteY5" fmla="*/ 14288 h 190500"/>
                  <a:gd name="connsiteX6" fmla="*/ 14288 w 28575"/>
                  <a:gd name="connsiteY6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5" h="190500">
                    <a:moveTo>
                      <a:pt x="14288" y="0"/>
                    </a:moveTo>
                    <a:cubicBezTo>
                      <a:pt x="6667" y="0"/>
                      <a:pt x="0" y="6667"/>
                      <a:pt x="0" y="14288"/>
                    </a:cubicBezTo>
                    <a:lnTo>
                      <a:pt x="0" y="176213"/>
                    </a:lnTo>
                    <a:cubicBezTo>
                      <a:pt x="0" y="183833"/>
                      <a:pt x="6667" y="190500"/>
                      <a:pt x="14288" y="190500"/>
                    </a:cubicBezTo>
                    <a:cubicBezTo>
                      <a:pt x="21907" y="190500"/>
                      <a:pt x="28575" y="183833"/>
                      <a:pt x="28575" y="176213"/>
                    </a:cubicBezTo>
                    <a:lnTo>
                      <a:pt x="28575" y="14288"/>
                    </a:lnTo>
                    <a:cubicBezTo>
                      <a:pt x="28575" y="5715"/>
                      <a:pt x="22860" y="0"/>
                      <a:pt x="14288" y="0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3" name="Graphic 10">
              <a:extLst>
                <a:ext uri="{FF2B5EF4-FFF2-40B4-BE49-F238E27FC236}">
                  <a16:creationId xmlns:a16="http://schemas.microsoft.com/office/drawing/2014/main" id="{3A7FD068-E030-DE3C-F7C7-F4EB7D1BECF8}"/>
                </a:ext>
              </a:extLst>
            </p:cNvPr>
            <p:cNvGrpSpPr/>
            <p:nvPr/>
          </p:nvGrpSpPr>
          <p:grpSpPr>
            <a:xfrm>
              <a:off x="7909105" y="3433762"/>
              <a:ext cx="496294" cy="514350"/>
              <a:chOff x="7909105" y="3433762"/>
              <a:chExt cx="496294" cy="514350"/>
            </a:xfrm>
            <a:solidFill>
              <a:srgbClr val="130E59"/>
            </a:solidFill>
          </p:grpSpPr>
          <p:grpSp>
            <p:nvGrpSpPr>
              <p:cNvPr id="104" name="Graphic 10">
                <a:extLst>
                  <a:ext uri="{FF2B5EF4-FFF2-40B4-BE49-F238E27FC236}">
                    <a16:creationId xmlns:a16="http://schemas.microsoft.com/office/drawing/2014/main" id="{E9525D40-010F-1888-261D-CE5D07A7A6F5}"/>
                  </a:ext>
                </a:extLst>
              </p:cNvPr>
              <p:cNvGrpSpPr/>
              <p:nvPr/>
            </p:nvGrpSpPr>
            <p:grpSpPr>
              <a:xfrm>
                <a:off x="7909105" y="3433762"/>
                <a:ext cx="496294" cy="514350"/>
                <a:chOff x="7909105" y="3433762"/>
                <a:chExt cx="496294" cy="514350"/>
              </a:xfrm>
              <a:solidFill>
                <a:srgbClr val="130E59"/>
              </a:solidFill>
            </p:grpSpPr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A71AD0DD-C32E-AA66-73AF-A630B65EC0B0}"/>
                    </a:ext>
                  </a:extLst>
                </p:cNvPr>
                <p:cNvSpPr/>
                <p:nvPr/>
              </p:nvSpPr>
              <p:spPr>
                <a:xfrm>
                  <a:off x="7909105" y="3433762"/>
                  <a:ext cx="496294" cy="441007"/>
                </a:xfrm>
                <a:custGeom>
                  <a:avLst/>
                  <a:gdLst>
                    <a:gd name="connsiteX0" fmla="*/ 462915 w 496294"/>
                    <a:gd name="connsiteY0" fmla="*/ 441008 h 441007"/>
                    <a:gd name="connsiteX1" fmla="*/ 34290 w 496294"/>
                    <a:gd name="connsiteY1" fmla="*/ 441008 h 441007"/>
                    <a:gd name="connsiteX2" fmla="*/ 0 w 496294"/>
                    <a:gd name="connsiteY2" fmla="*/ 406718 h 441007"/>
                    <a:gd name="connsiteX3" fmla="*/ 0 w 496294"/>
                    <a:gd name="connsiteY3" fmla="*/ 34290 h 441007"/>
                    <a:gd name="connsiteX4" fmla="*/ 34290 w 496294"/>
                    <a:gd name="connsiteY4" fmla="*/ 0 h 441007"/>
                    <a:gd name="connsiteX5" fmla="*/ 461963 w 496294"/>
                    <a:gd name="connsiteY5" fmla="*/ 0 h 441007"/>
                    <a:gd name="connsiteX6" fmla="*/ 496253 w 496294"/>
                    <a:gd name="connsiteY6" fmla="*/ 34290 h 441007"/>
                    <a:gd name="connsiteX7" fmla="*/ 496253 w 496294"/>
                    <a:gd name="connsiteY7" fmla="*/ 406718 h 441007"/>
                    <a:gd name="connsiteX8" fmla="*/ 462915 w 496294"/>
                    <a:gd name="connsiteY8" fmla="*/ 441008 h 441007"/>
                    <a:gd name="connsiteX9" fmla="*/ 19050 w 496294"/>
                    <a:gd name="connsiteY9" fmla="*/ 346710 h 441007"/>
                    <a:gd name="connsiteX10" fmla="*/ 19050 w 496294"/>
                    <a:gd name="connsiteY10" fmla="*/ 406718 h 441007"/>
                    <a:gd name="connsiteX11" fmla="*/ 34290 w 496294"/>
                    <a:gd name="connsiteY11" fmla="*/ 421958 h 441007"/>
                    <a:gd name="connsiteX12" fmla="*/ 461963 w 496294"/>
                    <a:gd name="connsiteY12" fmla="*/ 421958 h 441007"/>
                    <a:gd name="connsiteX13" fmla="*/ 477203 w 496294"/>
                    <a:gd name="connsiteY13" fmla="*/ 406718 h 441007"/>
                    <a:gd name="connsiteX14" fmla="*/ 477203 w 496294"/>
                    <a:gd name="connsiteY14" fmla="*/ 346710 h 441007"/>
                    <a:gd name="connsiteX15" fmla="*/ 19050 w 496294"/>
                    <a:gd name="connsiteY15" fmla="*/ 346710 h 441007"/>
                    <a:gd name="connsiteX16" fmla="*/ 19050 w 496294"/>
                    <a:gd name="connsiteY16" fmla="*/ 327660 h 441007"/>
                    <a:gd name="connsiteX17" fmla="*/ 478155 w 496294"/>
                    <a:gd name="connsiteY17" fmla="*/ 327660 h 441007"/>
                    <a:gd name="connsiteX18" fmla="*/ 478155 w 496294"/>
                    <a:gd name="connsiteY18" fmla="*/ 34290 h 441007"/>
                    <a:gd name="connsiteX19" fmla="*/ 462915 w 496294"/>
                    <a:gd name="connsiteY19" fmla="*/ 19050 h 441007"/>
                    <a:gd name="connsiteX20" fmla="*/ 34290 w 496294"/>
                    <a:gd name="connsiteY20" fmla="*/ 19050 h 441007"/>
                    <a:gd name="connsiteX21" fmla="*/ 19050 w 496294"/>
                    <a:gd name="connsiteY21" fmla="*/ 34290 h 441007"/>
                    <a:gd name="connsiteX22" fmla="*/ 19050 w 496294"/>
                    <a:gd name="connsiteY22" fmla="*/ 327660 h 441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96294" h="441007">
                      <a:moveTo>
                        <a:pt x="462915" y="441008"/>
                      </a:moveTo>
                      <a:lnTo>
                        <a:pt x="34290" y="441008"/>
                      </a:lnTo>
                      <a:cubicBezTo>
                        <a:pt x="15240" y="441008"/>
                        <a:pt x="0" y="425768"/>
                        <a:pt x="0" y="406718"/>
                      </a:cubicBezTo>
                      <a:lnTo>
                        <a:pt x="0" y="34290"/>
                      </a:lnTo>
                      <a:cubicBezTo>
                        <a:pt x="0" y="15240"/>
                        <a:pt x="15240" y="0"/>
                        <a:pt x="34290" y="0"/>
                      </a:cubicBezTo>
                      <a:lnTo>
                        <a:pt x="461963" y="0"/>
                      </a:lnTo>
                      <a:cubicBezTo>
                        <a:pt x="481013" y="0"/>
                        <a:pt x="496253" y="15240"/>
                        <a:pt x="496253" y="34290"/>
                      </a:cubicBezTo>
                      <a:lnTo>
                        <a:pt x="496253" y="406718"/>
                      </a:lnTo>
                      <a:cubicBezTo>
                        <a:pt x="497205" y="425768"/>
                        <a:pt x="481965" y="441008"/>
                        <a:pt x="462915" y="441008"/>
                      </a:cubicBezTo>
                      <a:close/>
                      <a:moveTo>
                        <a:pt x="19050" y="346710"/>
                      </a:moveTo>
                      <a:lnTo>
                        <a:pt x="19050" y="406718"/>
                      </a:lnTo>
                      <a:cubicBezTo>
                        <a:pt x="19050" y="415290"/>
                        <a:pt x="25718" y="421958"/>
                        <a:pt x="34290" y="421958"/>
                      </a:cubicBezTo>
                      <a:lnTo>
                        <a:pt x="461963" y="421958"/>
                      </a:lnTo>
                      <a:cubicBezTo>
                        <a:pt x="470535" y="421958"/>
                        <a:pt x="477203" y="415290"/>
                        <a:pt x="477203" y="406718"/>
                      </a:cubicBezTo>
                      <a:lnTo>
                        <a:pt x="477203" y="346710"/>
                      </a:lnTo>
                      <a:lnTo>
                        <a:pt x="19050" y="346710"/>
                      </a:lnTo>
                      <a:close/>
                      <a:moveTo>
                        <a:pt x="19050" y="327660"/>
                      </a:moveTo>
                      <a:lnTo>
                        <a:pt x="478155" y="327660"/>
                      </a:lnTo>
                      <a:lnTo>
                        <a:pt x="478155" y="34290"/>
                      </a:lnTo>
                      <a:cubicBezTo>
                        <a:pt x="478155" y="25718"/>
                        <a:pt x="471488" y="19050"/>
                        <a:pt x="462915" y="19050"/>
                      </a:cubicBezTo>
                      <a:lnTo>
                        <a:pt x="34290" y="19050"/>
                      </a:lnTo>
                      <a:cubicBezTo>
                        <a:pt x="25718" y="19050"/>
                        <a:pt x="19050" y="25718"/>
                        <a:pt x="19050" y="34290"/>
                      </a:cubicBezTo>
                      <a:lnTo>
                        <a:pt x="19050" y="327660"/>
                      </a:ln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EFD5E7B1-EE91-B47A-7113-605069C5B22A}"/>
                    </a:ext>
                  </a:extLst>
                </p:cNvPr>
                <p:cNvSpPr/>
                <p:nvPr/>
              </p:nvSpPr>
              <p:spPr>
                <a:xfrm>
                  <a:off x="8014833" y="3900487"/>
                  <a:ext cx="285750" cy="47625"/>
                </a:xfrm>
                <a:custGeom>
                  <a:avLst/>
                  <a:gdLst>
                    <a:gd name="connsiteX0" fmla="*/ 261938 w 285750"/>
                    <a:gd name="connsiteY0" fmla="*/ 47625 h 47625"/>
                    <a:gd name="connsiteX1" fmla="*/ 23813 w 285750"/>
                    <a:gd name="connsiteY1" fmla="*/ 47625 h 47625"/>
                    <a:gd name="connsiteX2" fmla="*/ 0 w 285750"/>
                    <a:gd name="connsiteY2" fmla="*/ 23813 h 47625"/>
                    <a:gd name="connsiteX3" fmla="*/ 23813 w 285750"/>
                    <a:gd name="connsiteY3" fmla="*/ 0 h 47625"/>
                    <a:gd name="connsiteX4" fmla="*/ 261938 w 285750"/>
                    <a:gd name="connsiteY4" fmla="*/ 0 h 47625"/>
                    <a:gd name="connsiteX5" fmla="*/ 285750 w 285750"/>
                    <a:gd name="connsiteY5" fmla="*/ 23813 h 47625"/>
                    <a:gd name="connsiteX6" fmla="*/ 261938 w 285750"/>
                    <a:gd name="connsiteY6" fmla="*/ 47625 h 47625"/>
                    <a:gd name="connsiteX7" fmla="*/ 23813 w 285750"/>
                    <a:gd name="connsiteY7" fmla="*/ 20002 h 47625"/>
                    <a:gd name="connsiteX8" fmla="*/ 19050 w 285750"/>
                    <a:gd name="connsiteY8" fmla="*/ 24765 h 47625"/>
                    <a:gd name="connsiteX9" fmla="*/ 23813 w 285750"/>
                    <a:gd name="connsiteY9" fmla="*/ 29527 h 47625"/>
                    <a:gd name="connsiteX10" fmla="*/ 261938 w 285750"/>
                    <a:gd name="connsiteY10" fmla="*/ 29527 h 47625"/>
                    <a:gd name="connsiteX11" fmla="*/ 266700 w 285750"/>
                    <a:gd name="connsiteY11" fmla="*/ 24765 h 47625"/>
                    <a:gd name="connsiteX12" fmla="*/ 261938 w 285750"/>
                    <a:gd name="connsiteY12" fmla="*/ 20002 h 47625"/>
                    <a:gd name="connsiteX13" fmla="*/ 23813 w 285750"/>
                    <a:gd name="connsiteY13" fmla="*/ 20002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5750" h="47625">
                      <a:moveTo>
                        <a:pt x="261938" y="47625"/>
                      </a:moveTo>
                      <a:lnTo>
                        <a:pt x="23813" y="47625"/>
                      </a:lnTo>
                      <a:cubicBezTo>
                        <a:pt x="10478" y="47625"/>
                        <a:pt x="0" y="37148"/>
                        <a:pt x="0" y="23813"/>
                      </a:cubicBezTo>
                      <a:cubicBezTo>
                        <a:pt x="0" y="10477"/>
                        <a:pt x="10478" y="0"/>
                        <a:pt x="23813" y="0"/>
                      </a:cubicBezTo>
                      <a:lnTo>
                        <a:pt x="261938" y="0"/>
                      </a:lnTo>
                      <a:cubicBezTo>
                        <a:pt x="275273" y="0"/>
                        <a:pt x="285750" y="10477"/>
                        <a:pt x="285750" y="23813"/>
                      </a:cubicBezTo>
                      <a:cubicBezTo>
                        <a:pt x="285750" y="37148"/>
                        <a:pt x="275273" y="47625"/>
                        <a:pt x="261938" y="47625"/>
                      </a:cubicBezTo>
                      <a:close/>
                      <a:moveTo>
                        <a:pt x="23813" y="20002"/>
                      </a:moveTo>
                      <a:cubicBezTo>
                        <a:pt x="20955" y="20002"/>
                        <a:pt x="19050" y="21907"/>
                        <a:pt x="19050" y="24765"/>
                      </a:cubicBezTo>
                      <a:cubicBezTo>
                        <a:pt x="19050" y="27623"/>
                        <a:pt x="20955" y="29527"/>
                        <a:pt x="23813" y="29527"/>
                      </a:cubicBezTo>
                      <a:lnTo>
                        <a:pt x="261938" y="29527"/>
                      </a:lnTo>
                      <a:cubicBezTo>
                        <a:pt x="264795" y="29527"/>
                        <a:pt x="266700" y="27623"/>
                        <a:pt x="266700" y="24765"/>
                      </a:cubicBezTo>
                      <a:cubicBezTo>
                        <a:pt x="266700" y="21907"/>
                        <a:pt x="264795" y="20002"/>
                        <a:pt x="261938" y="20002"/>
                      </a:cubicBezTo>
                      <a:lnTo>
                        <a:pt x="23813" y="20002"/>
                      </a:ln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683ACBBD-679B-7FCD-91DC-6B36C4D61A35}"/>
                    </a:ext>
                  </a:extLst>
                </p:cNvPr>
                <p:cNvSpPr/>
                <p:nvPr/>
              </p:nvSpPr>
              <p:spPr>
                <a:xfrm>
                  <a:off x="8148183" y="3855719"/>
                  <a:ext cx="19050" cy="60007"/>
                </a:xfrm>
                <a:custGeom>
                  <a:avLst/>
                  <a:gdLst>
                    <a:gd name="connsiteX0" fmla="*/ 9525 w 19050"/>
                    <a:gd name="connsiteY0" fmla="*/ 60007 h 60007"/>
                    <a:gd name="connsiteX1" fmla="*/ 0 w 19050"/>
                    <a:gd name="connsiteY1" fmla="*/ 50482 h 60007"/>
                    <a:gd name="connsiteX2" fmla="*/ 0 w 19050"/>
                    <a:gd name="connsiteY2" fmla="*/ 9525 h 60007"/>
                    <a:gd name="connsiteX3" fmla="*/ 9525 w 19050"/>
                    <a:gd name="connsiteY3" fmla="*/ 0 h 60007"/>
                    <a:gd name="connsiteX4" fmla="*/ 19050 w 19050"/>
                    <a:gd name="connsiteY4" fmla="*/ 9525 h 60007"/>
                    <a:gd name="connsiteX5" fmla="*/ 19050 w 19050"/>
                    <a:gd name="connsiteY5" fmla="*/ 50482 h 60007"/>
                    <a:gd name="connsiteX6" fmla="*/ 9525 w 19050"/>
                    <a:gd name="connsiteY6" fmla="*/ 60007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" h="60007">
                      <a:moveTo>
                        <a:pt x="9525" y="60007"/>
                      </a:moveTo>
                      <a:cubicBezTo>
                        <a:pt x="3810" y="60007"/>
                        <a:pt x="0" y="56198"/>
                        <a:pt x="0" y="50482"/>
                      </a:cubicBezTo>
                      <a:lnTo>
                        <a:pt x="0" y="9525"/>
                      </a:lnTo>
                      <a:cubicBezTo>
                        <a:pt x="0" y="3810"/>
                        <a:pt x="3810" y="0"/>
                        <a:pt x="9525" y="0"/>
                      </a:cubicBezTo>
                      <a:cubicBezTo>
                        <a:pt x="15240" y="0"/>
                        <a:pt x="19050" y="3810"/>
                        <a:pt x="19050" y="9525"/>
                      </a:cubicBezTo>
                      <a:lnTo>
                        <a:pt x="19050" y="50482"/>
                      </a:lnTo>
                      <a:cubicBezTo>
                        <a:pt x="19050" y="55245"/>
                        <a:pt x="15240" y="60007"/>
                        <a:pt x="9525" y="60007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224A8BC-FAF2-102C-2304-F90F9A25FA12}"/>
                  </a:ext>
                </a:extLst>
              </p:cNvPr>
              <p:cNvSpPr/>
              <p:nvPr/>
            </p:nvSpPr>
            <p:spPr>
              <a:xfrm>
                <a:off x="8016738" y="3605212"/>
                <a:ext cx="64769" cy="123825"/>
              </a:xfrm>
              <a:custGeom>
                <a:avLst/>
                <a:gdLst>
                  <a:gd name="connsiteX0" fmla="*/ 32385 w 64769"/>
                  <a:gd name="connsiteY0" fmla="*/ 123825 h 123825"/>
                  <a:gd name="connsiteX1" fmla="*/ 0 w 64769"/>
                  <a:gd name="connsiteY1" fmla="*/ 91440 h 123825"/>
                  <a:gd name="connsiteX2" fmla="*/ 0 w 64769"/>
                  <a:gd name="connsiteY2" fmla="*/ 32385 h 123825"/>
                  <a:gd name="connsiteX3" fmla="*/ 32385 w 64769"/>
                  <a:gd name="connsiteY3" fmla="*/ 0 h 123825"/>
                  <a:gd name="connsiteX4" fmla="*/ 64770 w 64769"/>
                  <a:gd name="connsiteY4" fmla="*/ 32385 h 123825"/>
                  <a:gd name="connsiteX5" fmla="*/ 64770 w 64769"/>
                  <a:gd name="connsiteY5" fmla="*/ 90488 h 123825"/>
                  <a:gd name="connsiteX6" fmla="*/ 32385 w 64769"/>
                  <a:gd name="connsiteY6" fmla="*/ 123825 h 123825"/>
                  <a:gd name="connsiteX7" fmla="*/ 32385 w 64769"/>
                  <a:gd name="connsiteY7" fmla="*/ 18097 h 123825"/>
                  <a:gd name="connsiteX8" fmla="*/ 19050 w 64769"/>
                  <a:gd name="connsiteY8" fmla="*/ 31432 h 123825"/>
                  <a:gd name="connsiteX9" fmla="*/ 19050 w 64769"/>
                  <a:gd name="connsiteY9" fmla="*/ 90488 h 123825"/>
                  <a:gd name="connsiteX10" fmla="*/ 32385 w 64769"/>
                  <a:gd name="connsiteY10" fmla="*/ 103823 h 123825"/>
                  <a:gd name="connsiteX11" fmla="*/ 45720 w 64769"/>
                  <a:gd name="connsiteY11" fmla="*/ 90488 h 123825"/>
                  <a:gd name="connsiteX12" fmla="*/ 45720 w 64769"/>
                  <a:gd name="connsiteY12" fmla="*/ 31432 h 123825"/>
                  <a:gd name="connsiteX13" fmla="*/ 32385 w 64769"/>
                  <a:gd name="connsiteY13" fmla="*/ 1809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769" h="123825">
                    <a:moveTo>
                      <a:pt x="32385" y="123825"/>
                    </a:moveTo>
                    <a:cubicBezTo>
                      <a:pt x="14288" y="123825"/>
                      <a:pt x="0" y="109538"/>
                      <a:pt x="0" y="91440"/>
                    </a:cubicBezTo>
                    <a:lnTo>
                      <a:pt x="0" y="32385"/>
                    </a:lnTo>
                    <a:cubicBezTo>
                      <a:pt x="0" y="14288"/>
                      <a:pt x="14288" y="0"/>
                      <a:pt x="32385" y="0"/>
                    </a:cubicBezTo>
                    <a:cubicBezTo>
                      <a:pt x="50482" y="0"/>
                      <a:pt x="64770" y="14288"/>
                      <a:pt x="64770" y="32385"/>
                    </a:cubicBezTo>
                    <a:lnTo>
                      <a:pt x="64770" y="90488"/>
                    </a:lnTo>
                    <a:cubicBezTo>
                      <a:pt x="64770" y="108585"/>
                      <a:pt x="50482" y="123825"/>
                      <a:pt x="32385" y="123825"/>
                    </a:cubicBezTo>
                    <a:close/>
                    <a:moveTo>
                      <a:pt x="32385" y="18097"/>
                    </a:moveTo>
                    <a:cubicBezTo>
                      <a:pt x="24765" y="18097"/>
                      <a:pt x="19050" y="23813"/>
                      <a:pt x="19050" y="31432"/>
                    </a:cubicBezTo>
                    <a:lnTo>
                      <a:pt x="19050" y="90488"/>
                    </a:lnTo>
                    <a:cubicBezTo>
                      <a:pt x="19050" y="98107"/>
                      <a:pt x="24765" y="103823"/>
                      <a:pt x="32385" y="103823"/>
                    </a:cubicBezTo>
                    <a:cubicBezTo>
                      <a:pt x="40005" y="103823"/>
                      <a:pt x="45720" y="98107"/>
                      <a:pt x="45720" y="90488"/>
                    </a:cubicBezTo>
                    <a:lnTo>
                      <a:pt x="45720" y="31432"/>
                    </a:lnTo>
                    <a:cubicBezTo>
                      <a:pt x="45720" y="23813"/>
                      <a:pt x="40005" y="18097"/>
                      <a:pt x="32385" y="18097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D015858-28C8-A6F6-E409-16B37D771760}"/>
                  </a:ext>
                </a:extLst>
              </p:cNvPr>
              <p:cNvSpPr/>
              <p:nvPr/>
            </p:nvSpPr>
            <p:spPr>
              <a:xfrm>
                <a:off x="8125323" y="3552825"/>
                <a:ext cx="64770" cy="176212"/>
              </a:xfrm>
              <a:custGeom>
                <a:avLst/>
                <a:gdLst>
                  <a:gd name="connsiteX0" fmla="*/ 32385 w 64770"/>
                  <a:gd name="connsiteY0" fmla="*/ 176213 h 176212"/>
                  <a:gd name="connsiteX1" fmla="*/ 0 w 64770"/>
                  <a:gd name="connsiteY1" fmla="*/ 143828 h 176212"/>
                  <a:gd name="connsiteX2" fmla="*/ 0 w 64770"/>
                  <a:gd name="connsiteY2" fmla="*/ 32385 h 176212"/>
                  <a:gd name="connsiteX3" fmla="*/ 32385 w 64770"/>
                  <a:gd name="connsiteY3" fmla="*/ 0 h 176212"/>
                  <a:gd name="connsiteX4" fmla="*/ 64770 w 64770"/>
                  <a:gd name="connsiteY4" fmla="*/ 32385 h 176212"/>
                  <a:gd name="connsiteX5" fmla="*/ 64770 w 64770"/>
                  <a:gd name="connsiteY5" fmla="*/ 142875 h 176212"/>
                  <a:gd name="connsiteX6" fmla="*/ 32385 w 64770"/>
                  <a:gd name="connsiteY6" fmla="*/ 176213 h 176212"/>
                  <a:gd name="connsiteX7" fmla="*/ 32385 w 64770"/>
                  <a:gd name="connsiteY7" fmla="*/ 18097 h 176212"/>
                  <a:gd name="connsiteX8" fmla="*/ 19050 w 64770"/>
                  <a:gd name="connsiteY8" fmla="*/ 31432 h 176212"/>
                  <a:gd name="connsiteX9" fmla="*/ 19050 w 64770"/>
                  <a:gd name="connsiteY9" fmla="*/ 142875 h 176212"/>
                  <a:gd name="connsiteX10" fmla="*/ 32385 w 64770"/>
                  <a:gd name="connsiteY10" fmla="*/ 156210 h 176212"/>
                  <a:gd name="connsiteX11" fmla="*/ 45720 w 64770"/>
                  <a:gd name="connsiteY11" fmla="*/ 142875 h 176212"/>
                  <a:gd name="connsiteX12" fmla="*/ 45720 w 64770"/>
                  <a:gd name="connsiteY12" fmla="*/ 32385 h 176212"/>
                  <a:gd name="connsiteX13" fmla="*/ 32385 w 64770"/>
                  <a:gd name="connsiteY13" fmla="*/ 18097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770" h="176212">
                    <a:moveTo>
                      <a:pt x="32385" y="176213"/>
                    </a:moveTo>
                    <a:cubicBezTo>
                      <a:pt x="14288" y="176213"/>
                      <a:pt x="0" y="161925"/>
                      <a:pt x="0" y="143828"/>
                    </a:cubicBezTo>
                    <a:lnTo>
                      <a:pt x="0" y="32385"/>
                    </a:lnTo>
                    <a:cubicBezTo>
                      <a:pt x="0" y="14288"/>
                      <a:pt x="14288" y="0"/>
                      <a:pt x="32385" y="0"/>
                    </a:cubicBezTo>
                    <a:cubicBezTo>
                      <a:pt x="50483" y="0"/>
                      <a:pt x="64770" y="14288"/>
                      <a:pt x="64770" y="32385"/>
                    </a:cubicBezTo>
                    <a:lnTo>
                      <a:pt x="64770" y="142875"/>
                    </a:lnTo>
                    <a:cubicBezTo>
                      <a:pt x="64770" y="160973"/>
                      <a:pt x="50483" y="176213"/>
                      <a:pt x="32385" y="176213"/>
                    </a:cubicBezTo>
                    <a:close/>
                    <a:moveTo>
                      <a:pt x="32385" y="18097"/>
                    </a:moveTo>
                    <a:cubicBezTo>
                      <a:pt x="24765" y="18097"/>
                      <a:pt x="19050" y="23813"/>
                      <a:pt x="19050" y="31432"/>
                    </a:cubicBezTo>
                    <a:lnTo>
                      <a:pt x="19050" y="142875"/>
                    </a:lnTo>
                    <a:cubicBezTo>
                      <a:pt x="19050" y="150495"/>
                      <a:pt x="24765" y="156210"/>
                      <a:pt x="32385" y="156210"/>
                    </a:cubicBezTo>
                    <a:cubicBezTo>
                      <a:pt x="40005" y="156210"/>
                      <a:pt x="45720" y="150495"/>
                      <a:pt x="45720" y="142875"/>
                    </a:cubicBezTo>
                    <a:lnTo>
                      <a:pt x="45720" y="32385"/>
                    </a:lnTo>
                    <a:cubicBezTo>
                      <a:pt x="45720" y="24765"/>
                      <a:pt x="40005" y="18097"/>
                      <a:pt x="32385" y="18097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681BEC23-0AB5-6467-1FA7-9AFF5223C501}"/>
                  </a:ext>
                </a:extLst>
              </p:cNvPr>
              <p:cNvSpPr/>
              <p:nvPr/>
            </p:nvSpPr>
            <p:spPr>
              <a:xfrm>
                <a:off x="8233908" y="3501389"/>
                <a:ext cx="64812" cy="227647"/>
              </a:xfrm>
              <a:custGeom>
                <a:avLst/>
                <a:gdLst>
                  <a:gd name="connsiteX0" fmla="*/ 32385 w 64812"/>
                  <a:gd name="connsiteY0" fmla="*/ 227648 h 227647"/>
                  <a:gd name="connsiteX1" fmla="*/ 0 w 64812"/>
                  <a:gd name="connsiteY1" fmla="*/ 195263 h 227647"/>
                  <a:gd name="connsiteX2" fmla="*/ 0 w 64812"/>
                  <a:gd name="connsiteY2" fmla="*/ 32385 h 227647"/>
                  <a:gd name="connsiteX3" fmla="*/ 32385 w 64812"/>
                  <a:gd name="connsiteY3" fmla="*/ 0 h 227647"/>
                  <a:gd name="connsiteX4" fmla="*/ 64770 w 64812"/>
                  <a:gd name="connsiteY4" fmla="*/ 32385 h 227647"/>
                  <a:gd name="connsiteX5" fmla="*/ 64770 w 64812"/>
                  <a:gd name="connsiteY5" fmla="*/ 194310 h 227647"/>
                  <a:gd name="connsiteX6" fmla="*/ 32385 w 64812"/>
                  <a:gd name="connsiteY6" fmla="*/ 227648 h 227647"/>
                  <a:gd name="connsiteX7" fmla="*/ 32385 w 64812"/>
                  <a:gd name="connsiteY7" fmla="*/ 18098 h 227647"/>
                  <a:gd name="connsiteX8" fmla="*/ 19050 w 64812"/>
                  <a:gd name="connsiteY8" fmla="*/ 31432 h 227647"/>
                  <a:gd name="connsiteX9" fmla="*/ 19050 w 64812"/>
                  <a:gd name="connsiteY9" fmla="*/ 193358 h 227647"/>
                  <a:gd name="connsiteX10" fmla="*/ 32385 w 64812"/>
                  <a:gd name="connsiteY10" fmla="*/ 206693 h 227647"/>
                  <a:gd name="connsiteX11" fmla="*/ 45720 w 64812"/>
                  <a:gd name="connsiteY11" fmla="*/ 193358 h 227647"/>
                  <a:gd name="connsiteX12" fmla="*/ 45720 w 64812"/>
                  <a:gd name="connsiteY12" fmla="*/ 32385 h 227647"/>
                  <a:gd name="connsiteX13" fmla="*/ 32385 w 64812"/>
                  <a:gd name="connsiteY13" fmla="*/ 18098 h 22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812" h="227647">
                    <a:moveTo>
                      <a:pt x="32385" y="227648"/>
                    </a:moveTo>
                    <a:cubicBezTo>
                      <a:pt x="14288" y="227648"/>
                      <a:pt x="0" y="213360"/>
                      <a:pt x="0" y="195263"/>
                    </a:cubicBezTo>
                    <a:lnTo>
                      <a:pt x="0" y="32385"/>
                    </a:lnTo>
                    <a:cubicBezTo>
                      <a:pt x="0" y="14288"/>
                      <a:pt x="14288" y="0"/>
                      <a:pt x="32385" y="0"/>
                    </a:cubicBezTo>
                    <a:cubicBezTo>
                      <a:pt x="50482" y="0"/>
                      <a:pt x="64770" y="14288"/>
                      <a:pt x="64770" y="32385"/>
                    </a:cubicBezTo>
                    <a:lnTo>
                      <a:pt x="64770" y="194310"/>
                    </a:lnTo>
                    <a:cubicBezTo>
                      <a:pt x="65723" y="212408"/>
                      <a:pt x="50482" y="227648"/>
                      <a:pt x="32385" y="227648"/>
                    </a:cubicBezTo>
                    <a:close/>
                    <a:moveTo>
                      <a:pt x="32385" y="18098"/>
                    </a:moveTo>
                    <a:cubicBezTo>
                      <a:pt x="24765" y="18098"/>
                      <a:pt x="19050" y="23813"/>
                      <a:pt x="19050" y="31432"/>
                    </a:cubicBezTo>
                    <a:lnTo>
                      <a:pt x="19050" y="193358"/>
                    </a:lnTo>
                    <a:cubicBezTo>
                      <a:pt x="19050" y="200978"/>
                      <a:pt x="24765" y="206693"/>
                      <a:pt x="32385" y="206693"/>
                    </a:cubicBezTo>
                    <a:cubicBezTo>
                      <a:pt x="40005" y="206693"/>
                      <a:pt x="45720" y="200978"/>
                      <a:pt x="45720" y="193358"/>
                    </a:cubicBezTo>
                    <a:lnTo>
                      <a:pt x="45720" y="32385"/>
                    </a:lnTo>
                    <a:cubicBezTo>
                      <a:pt x="46673" y="24765"/>
                      <a:pt x="40005" y="18098"/>
                      <a:pt x="32385" y="1809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FD2FCB29-1953-79D4-8A33-06C6F2EA6515}"/>
              </a:ext>
            </a:extLst>
          </p:cNvPr>
          <p:cNvGrpSpPr/>
          <p:nvPr/>
        </p:nvGrpSpPr>
        <p:grpSpPr>
          <a:xfrm>
            <a:off x="6890071" y="3492422"/>
            <a:ext cx="447675" cy="535305"/>
            <a:chOff x="6890071" y="3492422"/>
            <a:chExt cx="447675" cy="535305"/>
          </a:xfrm>
        </p:grpSpPr>
        <p:grpSp>
          <p:nvGrpSpPr>
            <p:cNvPr id="112" name="Graphic 12">
              <a:extLst>
                <a:ext uri="{FF2B5EF4-FFF2-40B4-BE49-F238E27FC236}">
                  <a16:creationId xmlns:a16="http://schemas.microsoft.com/office/drawing/2014/main" id="{3F93F182-CFA2-3B81-AFB5-9DFB9C45BD34}"/>
                </a:ext>
              </a:extLst>
            </p:cNvPr>
            <p:cNvGrpSpPr/>
            <p:nvPr/>
          </p:nvGrpSpPr>
          <p:grpSpPr>
            <a:xfrm>
              <a:off x="6909121" y="3530522"/>
              <a:ext cx="409575" cy="409574"/>
              <a:chOff x="6909121" y="3530522"/>
              <a:chExt cx="409575" cy="409574"/>
            </a:xfrm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48E14D0-828F-4B11-8639-CEFC38426699}"/>
                  </a:ext>
                </a:extLst>
              </p:cNvPr>
              <p:cNvSpPr/>
              <p:nvPr/>
            </p:nvSpPr>
            <p:spPr>
              <a:xfrm>
                <a:off x="6909121" y="3530522"/>
                <a:ext cx="409575" cy="409574"/>
              </a:xfrm>
              <a:custGeom>
                <a:avLst/>
                <a:gdLst>
                  <a:gd name="connsiteX0" fmla="*/ 334328 w 409575"/>
                  <a:gd name="connsiteY0" fmla="*/ 89535 h 409574"/>
                  <a:gd name="connsiteX1" fmla="*/ 334328 w 409575"/>
                  <a:gd name="connsiteY1" fmla="*/ 89535 h 409574"/>
                  <a:gd name="connsiteX2" fmla="*/ 297180 w 409575"/>
                  <a:gd name="connsiteY2" fmla="*/ 125730 h 409574"/>
                  <a:gd name="connsiteX3" fmla="*/ 326708 w 409575"/>
                  <a:gd name="connsiteY3" fmla="*/ 204787 h 409574"/>
                  <a:gd name="connsiteX4" fmla="*/ 204788 w 409575"/>
                  <a:gd name="connsiteY4" fmla="*/ 326707 h 409574"/>
                  <a:gd name="connsiteX5" fmla="*/ 82868 w 409575"/>
                  <a:gd name="connsiteY5" fmla="*/ 204787 h 409574"/>
                  <a:gd name="connsiteX6" fmla="*/ 204788 w 409575"/>
                  <a:gd name="connsiteY6" fmla="*/ 82868 h 409574"/>
                  <a:gd name="connsiteX7" fmla="*/ 283845 w 409575"/>
                  <a:gd name="connsiteY7" fmla="*/ 112395 h 409574"/>
                  <a:gd name="connsiteX8" fmla="*/ 320040 w 409575"/>
                  <a:gd name="connsiteY8" fmla="*/ 76200 h 409574"/>
                  <a:gd name="connsiteX9" fmla="*/ 320040 w 409575"/>
                  <a:gd name="connsiteY9" fmla="*/ 75248 h 409574"/>
                  <a:gd name="connsiteX10" fmla="*/ 319088 w 409575"/>
                  <a:gd name="connsiteY10" fmla="*/ 35243 h 409574"/>
                  <a:gd name="connsiteX11" fmla="*/ 204788 w 409575"/>
                  <a:gd name="connsiteY11" fmla="*/ 0 h 409574"/>
                  <a:gd name="connsiteX12" fmla="*/ 0 w 409575"/>
                  <a:gd name="connsiteY12" fmla="*/ 204787 h 409574"/>
                  <a:gd name="connsiteX13" fmla="*/ 204788 w 409575"/>
                  <a:gd name="connsiteY13" fmla="*/ 409575 h 409574"/>
                  <a:gd name="connsiteX14" fmla="*/ 409575 w 409575"/>
                  <a:gd name="connsiteY14" fmla="*/ 204787 h 409574"/>
                  <a:gd name="connsiteX15" fmla="*/ 374333 w 409575"/>
                  <a:gd name="connsiteY15" fmla="*/ 90487 h 409574"/>
                  <a:gd name="connsiteX16" fmla="*/ 334328 w 409575"/>
                  <a:gd name="connsiteY16" fmla="*/ 89535 h 40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575" h="409574">
                    <a:moveTo>
                      <a:pt x="334328" y="89535"/>
                    </a:moveTo>
                    <a:cubicBezTo>
                      <a:pt x="334328" y="89535"/>
                      <a:pt x="334328" y="89535"/>
                      <a:pt x="334328" y="89535"/>
                    </a:cubicBezTo>
                    <a:lnTo>
                      <a:pt x="297180" y="125730"/>
                    </a:lnTo>
                    <a:cubicBezTo>
                      <a:pt x="315278" y="146685"/>
                      <a:pt x="326708" y="175260"/>
                      <a:pt x="326708" y="204787"/>
                    </a:cubicBezTo>
                    <a:cubicBezTo>
                      <a:pt x="326708" y="272415"/>
                      <a:pt x="271463" y="326707"/>
                      <a:pt x="204788" y="326707"/>
                    </a:cubicBezTo>
                    <a:cubicBezTo>
                      <a:pt x="138113" y="326707"/>
                      <a:pt x="82868" y="271463"/>
                      <a:pt x="82868" y="204787"/>
                    </a:cubicBezTo>
                    <a:cubicBezTo>
                      <a:pt x="82868" y="138112"/>
                      <a:pt x="137160" y="82868"/>
                      <a:pt x="204788" y="82868"/>
                    </a:cubicBezTo>
                    <a:cubicBezTo>
                      <a:pt x="235268" y="82868"/>
                      <a:pt x="262890" y="94298"/>
                      <a:pt x="283845" y="112395"/>
                    </a:cubicBezTo>
                    <a:lnTo>
                      <a:pt x="320040" y="76200"/>
                    </a:lnTo>
                    <a:cubicBezTo>
                      <a:pt x="320040" y="76200"/>
                      <a:pt x="320040" y="75248"/>
                      <a:pt x="320040" y="75248"/>
                    </a:cubicBezTo>
                    <a:lnTo>
                      <a:pt x="319088" y="35243"/>
                    </a:lnTo>
                    <a:cubicBezTo>
                      <a:pt x="284798" y="12383"/>
                      <a:pt x="245745" y="0"/>
                      <a:pt x="204788" y="0"/>
                    </a:cubicBezTo>
                    <a:cubicBezTo>
                      <a:pt x="91440" y="0"/>
                      <a:pt x="0" y="91440"/>
                      <a:pt x="0" y="204787"/>
                    </a:cubicBezTo>
                    <a:cubicBezTo>
                      <a:pt x="0" y="318135"/>
                      <a:pt x="91440" y="409575"/>
                      <a:pt x="204788" y="409575"/>
                    </a:cubicBezTo>
                    <a:cubicBezTo>
                      <a:pt x="318135" y="409575"/>
                      <a:pt x="409575" y="318135"/>
                      <a:pt x="409575" y="204787"/>
                    </a:cubicBezTo>
                    <a:cubicBezTo>
                      <a:pt x="409575" y="163830"/>
                      <a:pt x="397193" y="123825"/>
                      <a:pt x="374333" y="90487"/>
                    </a:cubicBezTo>
                    <a:lnTo>
                      <a:pt x="334328" y="89535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90772EA-889D-5D96-7344-B556596FDD40}"/>
                  </a:ext>
                </a:extLst>
              </p:cNvPr>
              <p:cNvSpPr/>
              <p:nvPr/>
            </p:nvSpPr>
            <p:spPr>
              <a:xfrm>
                <a:off x="7087239" y="3709592"/>
                <a:ext cx="51434" cy="52387"/>
              </a:xfrm>
              <a:custGeom>
                <a:avLst/>
                <a:gdLst>
                  <a:gd name="connsiteX0" fmla="*/ 0 w 51434"/>
                  <a:gd name="connsiteY0" fmla="*/ 25717 h 52387"/>
                  <a:gd name="connsiteX1" fmla="*/ 26670 w 51434"/>
                  <a:gd name="connsiteY1" fmla="*/ 52387 h 52387"/>
                  <a:gd name="connsiteX2" fmla="*/ 51435 w 51434"/>
                  <a:gd name="connsiteY2" fmla="*/ 35242 h 52387"/>
                  <a:gd name="connsiteX3" fmla="*/ 30480 w 51434"/>
                  <a:gd name="connsiteY3" fmla="*/ 35242 h 52387"/>
                  <a:gd name="connsiteX4" fmla="*/ 29527 w 51434"/>
                  <a:gd name="connsiteY4" fmla="*/ 35242 h 52387"/>
                  <a:gd name="connsiteX5" fmla="*/ 20002 w 51434"/>
                  <a:gd name="connsiteY5" fmla="*/ 31432 h 52387"/>
                  <a:gd name="connsiteX6" fmla="*/ 20002 w 51434"/>
                  <a:gd name="connsiteY6" fmla="*/ 31432 h 52387"/>
                  <a:gd name="connsiteX7" fmla="*/ 20002 w 51434"/>
                  <a:gd name="connsiteY7" fmla="*/ 31432 h 52387"/>
                  <a:gd name="connsiteX8" fmla="*/ 16192 w 51434"/>
                  <a:gd name="connsiteY8" fmla="*/ 20003 h 52387"/>
                  <a:gd name="connsiteX9" fmla="*/ 16192 w 51434"/>
                  <a:gd name="connsiteY9" fmla="*/ 0 h 52387"/>
                  <a:gd name="connsiteX10" fmla="*/ 0 w 51434"/>
                  <a:gd name="connsiteY10" fmla="*/ 2571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434" h="52387">
                    <a:moveTo>
                      <a:pt x="0" y="25717"/>
                    </a:moveTo>
                    <a:cubicBezTo>
                      <a:pt x="0" y="40958"/>
                      <a:pt x="12382" y="52387"/>
                      <a:pt x="26670" y="52387"/>
                    </a:cubicBezTo>
                    <a:cubicBezTo>
                      <a:pt x="38100" y="52387"/>
                      <a:pt x="47625" y="44767"/>
                      <a:pt x="51435" y="35242"/>
                    </a:cubicBezTo>
                    <a:lnTo>
                      <a:pt x="30480" y="35242"/>
                    </a:lnTo>
                    <a:cubicBezTo>
                      <a:pt x="30480" y="35242"/>
                      <a:pt x="30480" y="35242"/>
                      <a:pt x="29527" y="35242"/>
                    </a:cubicBezTo>
                    <a:cubicBezTo>
                      <a:pt x="26670" y="35242"/>
                      <a:pt x="22860" y="34290"/>
                      <a:pt x="20002" y="31432"/>
                    </a:cubicBezTo>
                    <a:cubicBezTo>
                      <a:pt x="20002" y="31432"/>
                      <a:pt x="20002" y="31432"/>
                      <a:pt x="20002" y="31432"/>
                    </a:cubicBezTo>
                    <a:cubicBezTo>
                      <a:pt x="20002" y="31432"/>
                      <a:pt x="20002" y="31432"/>
                      <a:pt x="20002" y="31432"/>
                    </a:cubicBezTo>
                    <a:cubicBezTo>
                      <a:pt x="16192" y="27622"/>
                      <a:pt x="16192" y="22860"/>
                      <a:pt x="16192" y="20003"/>
                    </a:cubicBezTo>
                    <a:lnTo>
                      <a:pt x="16192" y="0"/>
                    </a:lnTo>
                    <a:cubicBezTo>
                      <a:pt x="6667" y="4763"/>
                      <a:pt x="0" y="14288"/>
                      <a:pt x="0" y="25717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B7DDF05-5FC9-8D2C-FBD1-2057D6A1056E}"/>
                  </a:ext>
                </a:extLst>
              </p:cNvPr>
              <p:cNvSpPr/>
              <p:nvPr/>
            </p:nvSpPr>
            <p:spPr>
              <a:xfrm>
                <a:off x="7297741" y="3601959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FE1F8721-093C-38EA-57CB-0977E9F1CC83}"/>
                  </a:ext>
                </a:extLst>
              </p:cNvPr>
              <p:cNvSpPr/>
              <p:nvPr/>
            </p:nvSpPr>
            <p:spPr>
              <a:xfrm>
                <a:off x="7247259" y="3540999"/>
                <a:ext cx="60007" cy="60959"/>
              </a:xfrm>
              <a:custGeom>
                <a:avLst/>
                <a:gdLst>
                  <a:gd name="connsiteX0" fmla="*/ 1905 w 60007"/>
                  <a:gd name="connsiteY0" fmla="*/ 59055 h 60959"/>
                  <a:gd name="connsiteX1" fmla="*/ 2857 w 60007"/>
                  <a:gd name="connsiteY1" fmla="*/ 60008 h 60959"/>
                  <a:gd name="connsiteX2" fmla="*/ 47625 w 60007"/>
                  <a:gd name="connsiteY2" fmla="*/ 60960 h 60959"/>
                  <a:gd name="connsiteX3" fmla="*/ 60007 w 60007"/>
                  <a:gd name="connsiteY3" fmla="*/ 48578 h 60959"/>
                  <a:gd name="connsiteX4" fmla="*/ 26670 w 60007"/>
                  <a:gd name="connsiteY4" fmla="*/ 47625 h 60959"/>
                  <a:gd name="connsiteX5" fmla="*/ 16193 w 60007"/>
                  <a:gd name="connsiteY5" fmla="*/ 43815 h 60959"/>
                  <a:gd name="connsiteX6" fmla="*/ 12382 w 60007"/>
                  <a:gd name="connsiteY6" fmla="*/ 32385 h 60959"/>
                  <a:gd name="connsiteX7" fmla="*/ 11430 w 60007"/>
                  <a:gd name="connsiteY7" fmla="*/ 0 h 60959"/>
                  <a:gd name="connsiteX8" fmla="*/ 0 w 60007"/>
                  <a:gd name="connsiteY8" fmla="*/ 13335 h 60959"/>
                  <a:gd name="connsiteX9" fmla="*/ 952 w 60007"/>
                  <a:gd name="connsiteY9" fmla="*/ 58103 h 60959"/>
                  <a:gd name="connsiteX10" fmla="*/ 1905 w 60007"/>
                  <a:gd name="connsiteY10" fmla="*/ 59055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" h="60959">
                    <a:moveTo>
                      <a:pt x="1905" y="59055"/>
                    </a:moveTo>
                    <a:cubicBezTo>
                      <a:pt x="1905" y="59055"/>
                      <a:pt x="1905" y="60008"/>
                      <a:pt x="2857" y="60008"/>
                    </a:cubicBezTo>
                    <a:lnTo>
                      <a:pt x="47625" y="60960"/>
                    </a:lnTo>
                    <a:lnTo>
                      <a:pt x="60007" y="48578"/>
                    </a:lnTo>
                    <a:lnTo>
                      <a:pt x="26670" y="47625"/>
                    </a:lnTo>
                    <a:cubicBezTo>
                      <a:pt x="24765" y="47625"/>
                      <a:pt x="20002" y="47625"/>
                      <a:pt x="16193" y="43815"/>
                    </a:cubicBezTo>
                    <a:cubicBezTo>
                      <a:pt x="12382" y="40005"/>
                      <a:pt x="12382" y="35243"/>
                      <a:pt x="12382" y="32385"/>
                    </a:cubicBezTo>
                    <a:lnTo>
                      <a:pt x="11430" y="0"/>
                    </a:lnTo>
                    <a:lnTo>
                      <a:pt x="0" y="13335"/>
                    </a:lnTo>
                    <a:lnTo>
                      <a:pt x="952" y="58103"/>
                    </a:lnTo>
                    <a:cubicBezTo>
                      <a:pt x="1905" y="59055"/>
                      <a:pt x="1905" y="59055"/>
                      <a:pt x="1905" y="59055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3AC416AA-3C13-E14C-CA12-07A58C86B160}"/>
                  </a:ext>
                </a:extLst>
              </p:cNvPr>
              <p:cNvSpPr/>
              <p:nvPr/>
            </p:nvSpPr>
            <p:spPr>
              <a:xfrm>
                <a:off x="7123434" y="3694352"/>
                <a:ext cx="32385" cy="32384"/>
              </a:xfrm>
              <a:custGeom>
                <a:avLst/>
                <a:gdLst>
                  <a:gd name="connsiteX0" fmla="*/ 16193 w 32385"/>
                  <a:gd name="connsiteY0" fmla="*/ 16193 h 32384"/>
                  <a:gd name="connsiteX1" fmla="*/ 16193 w 32385"/>
                  <a:gd name="connsiteY1" fmla="*/ 16193 h 32384"/>
                  <a:gd name="connsiteX2" fmla="*/ 16193 w 32385"/>
                  <a:gd name="connsiteY2" fmla="*/ 16193 h 32384"/>
                  <a:gd name="connsiteX3" fmla="*/ 0 w 32385"/>
                  <a:gd name="connsiteY3" fmla="*/ 0 h 32384"/>
                  <a:gd name="connsiteX4" fmla="*/ 0 w 32385"/>
                  <a:gd name="connsiteY4" fmla="*/ 3810 h 32384"/>
                  <a:gd name="connsiteX5" fmla="*/ 0 w 32385"/>
                  <a:gd name="connsiteY5" fmla="*/ 4763 h 32384"/>
                  <a:gd name="connsiteX6" fmla="*/ 0 w 32385"/>
                  <a:gd name="connsiteY6" fmla="*/ 6668 h 32384"/>
                  <a:gd name="connsiteX7" fmla="*/ 0 w 32385"/>
                  <a:gd name="connsiteY7" fmla="*/ 32385 h 32384"/>
                  <a:gd name="connsiteX8" fmla="*/ 32385 w 32385"/>
                  <a:gd name="connsiteY8" fmla="*/ 32385 h 32384"/>
                  <a:gd name="connsiteX9" fmla="*/ 16193 w 32385"/>
                  <a:gd name="connsiteY9" fmla="*/ 16193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385" h="32384">
                    <a:moveTo>
                      <a:pt x="16193" y="16193"/>
                    </a:moveTo>
                    <a:cubicBezTo>
                      <a:pt x="16193" y="16193"/>
                      <a:pt x="16193" y="16193"/>
                      <a:pt x="16193" y="16193"/>
                    </a:cubicBezTo>
                    <a:cubicBezTo>
                      <a:pt x="16193" y="16193"/>
                      <a:pt x="16193" y="16193"/>
                      <a:pt x="16193" y="16193"/>
                    </a:cubicBezTo>
                    <a:lnTo>
                      <a:pt x="0" y="0"/>
                    </a:lnTo>
                    <a:lnTo>
                      <a:pt x="0" y="3810"/>
                    </a:lnTo>
                    <a:cubicBezTo>
                      <a:pt x="0" y="3810"/>
                      <a:pt x="0" y="4763"/>
                      <a:pt x="0" y="4763"/>
                    </a:cubicBezTo>
                    <a:cubicBezTo>
                      <a:pt x="0" y="5715"/>
                      <a:pt x="0" y="5715"/>
                      <a:pt x="0" y="6668"/>
                    </a:cubicBezTo>
                    <a:lnTo>
                      <a:pt x="0" y="32385"/>
                    </a:lnTo>
                    <a:lnTo>
                      <a:pt x="32385" y="32385"/>
                    </a:lnTo>
                    <a:lnTo>
                      <a:pt x="16193" y="16193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8" name="Graphic 12">
              <a:extLst>
                <a:ext uri="{FF2B5EF4-FFF2-40B4-BE49-F238E27FC236}">
                  <a16:creationId xmlns:a16="http://schemas.microsoft.com/office/drawing/2014/main" id="{4C0AD852-E770-2BB9-617A-6EEE9035DB2B}"/>
                </a:ext>
              </a:extLst>
            </p:cNvPr>
            <p:cNvGrpSpPr/>
            <p:nvPr/>
          </p:nvGrpSpPr>
          <p:grpSpPr>
            <a:xfrm>
              <a:off x="6890071" y="3582910"/>
              <a:ext cx="447675" cy="444817"/>
              <a:chOff x="6890071" y="3582910"/>
              <a:chExt cx="447675" cy="444817"/>
            </a:xfrm>
            <a:solidFill>
              <a:srgbClr val="7E42B2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A2EE9FA-40C5-5096-8E3F-88218E1D240E}"/>
                  </a:ext>
                </a:extLst>
              </p:cNvPr>
              <p:cNvSpPr/>
              <p:nvPr/>
            </p:nvSpPr>
            <p:spPr>
              <a:xfrm>
                <a:off x="6890071" y="3738167"/>
                <a:ext cx="447675" cy="289559"/>
              </a:xfrm>
              <a:custGeom>
                <a:avLst/>
                <a:gdLst>
                  <a:gd name="connsiteX0" fmla="*/ 327660 w 447675"/>
                  <a:gd name="connsiteY0" fmla="*/ 195262 h 289559"/>
                  <a:gd name="connsiteX1" fmla="*/ 327660 w 447675"/>
                  <a:gd name="connsiteY1" fmla="*/ 195262 h 289559"/>
                  <a:gd name="connsiteX2" fmla="*/ 296228 w 447675"/>
                  <a:gd name="connsiteY2" fmla="*/ 208598 h 289559"/>
                  <a:gd name="connsiteX3" fmla="*/ 294323 w 447675"/>
                  <a:gd name="connsiteY3" fmla="*/ 209550 h 289559"/>
                  <a:gd name="connsiteX4" fmla="*/ 279083 w 447675"/>
                  <a:gd name="connsiteY4" fmla="*/ 214312 h 289559"/>
                  <a:gd name="connsiteX5" fmla="*/ 277178 w 447675"/>
                  <a:gd name="connsiteY5" fmla="*/ 214312 h 289559"/>
                  <a:gd name="connsiteX6" fmla="*/ 261938 w 447675"/>
                  <a:gd name="connsiteY6" fmla="*/ 217170 h 289559"/>
                  <a:gd name="connsiteX7" fmla="*/ 259080 w 447675"/>
                  <a:gd name="connsiteY7" fmla="*/ 217170 h 289559"/>
                  <a:gd name="connsiteX8" fmla="*/ 242888 w 447675"/>
                  <a:gd name="connsiteY8" fmla="*/ 219075 h 289559"/>
                  <a:gd name="connsiteX9" fmla="*/ 239077 w 447675"/>
                  <a:gd name="connsiteY9" fmla="*/ 219075 h 289559"/>
                  <a:gd name="connsiteX10" fmla="*/ 222885 w 447675"/>
                  <a:gd name="connsiteY10" fmla="*/ 220028 h 289559"/>
                  <a:gd name="connsiteX11" fmla="*/ 206693 w 447675"/>
                  <a:gd name="connsiteY11" fmla="*/ 219075 h 289559"/>
                  <a:gd name="connsiteX12" fmla="*/ 202883 w 447675"/>
                  <a:gd name="connsiteY12" fmla="*/ 219075 h 289559"/>
                  <a:gd name="connsiteX13" fmla="*/ 186690 w 447675"/>
                  <a:gd name="connsiteY13" fmla="*/ 217170 h 289559"/>
                  <a:gd name="connsiteX14" fmla="*/ 183833 w 447675"/>
                  <a:gd name="connsiteY14" fmla="*/ 217170 h 289559"/>
                  <a:gd name="connsiteX15" fmla="*/ 168593 w 447675"/>
                  <a:gd name="connsiteY15" fmla="*/ 214312 h 289559"/>
                  <a:gd name="connsiteX16" fmla="*/ 166688 w 447675"/>
                  <a:gd name="connsiteY16" fmla="*/ 214312 h 289559"/>
                  <a:gd name="connsiteX17" fmla="*/ 151448 w 447675"/>
                  <a:gd name="connsiteY17" fmla="*/ 209550 h 289559"/>
                  <a:gd name="connsiteX18" fmla="*/ 149543 w 447675"/>
                  <a:gd name="connsiteY18" fmla="*/ 208598 h 289559"/>
                  <a:gd name="connsiteX19" fmla="*/ 119063 w 447675"/>
                  <a:gd name="connsiteY19" fmla="*/ 195262 h 289559"/>
                  <a:gd name="connsiteX20" fmla="*/ 118110 w 447675"/>
                  <a:gd name="connsiteY20" fmla="*/ 195262 h 289559"/>
                  <a:gd name="connsiteX21" fmla="*/ 0 w 447675"/>
                  <a:gd name="connsiteY21" fmla="*/ 0 h 289559"/>
                  <a:gd name="connsiteX22" fmla="*/ 0 w 447675"/>
                  <a:gd name="connsiteY22" fmla="*/ 0 h 289559"/>
                  <a:gd name="connsiteX23" fmla="*/ 0 w 447675"/>
                  <a:gd name="connsiteY23" fmla="*/ 65723 h 289559"/>
                  <a:gd name="connsiteX24" fmla="*/ 0 w 447675"/>
                  <a:gd name="connsiteY24" fmla="*/ 65723 h 289559"/>
                  <a:gd name="connsiteX25" fmla="*/ 0 w 447675"/>
                  <a:gd name="connsiteY25" fmla="*/ 65723 h 289559"/>
                  <a:gd name="connsiteX26" fmla="*/ 223838 w 447675"/>
                  <a:gd name="connsiteY26" fmla="*/ 289560 h 289559"/>
                  <a:gd name="connsiteX27" fmla="*/ 447675 w 447675"/>
                  <a:gd name="connsiteY27" fmla="*/ 65723 h 289559"/>
                  <a:gd name="connsiteX28" fmla="*/ 447675 w 447675"/>
                  <a:gd name="connsiteY28" fmla="*/ 65723 h 289559"/>
                  <a:gd name="connsiteX29" fmla="*/ 447675 w 447675"/>
                  <a:gd name="connsiteY29" fmla="*/ 65723 h 289559"/>
                  <a:gd name="connsiteX30" fmla="*/ 447675 w 447675"/>
                  <a:gd name="connsiteY30" fmla="*/ 0 h 289559"/>
                  <a:gd name="connsiteX31" fmla="*/ 447675 w 447675"/>
                  <a:gd name="connsiteY31" fmla="*/ 0 h 289559"/>
                  <a:gd name="connsiteX32" fmla="*/ 327660 w 447675"/>
                  <a:gd name="connsiteY32" fmla="*/ 195262 h 289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47675" h="289559">
                    <a:moveTo>
                      <a:pt x="327660" y="195262"/>
                    </a:moveTo>
                    <a:cubicBezTo>
                      <a:pt x="327660" y="196215"/>
                      <a:pt x="327660" y="196215"/>
                      <a:pt x="327660" y="195262"/>
                    </a:cubicBezTo>
                    <a:cubicBezTo>
                      <a:pt x="317183" y="200978"/>
                      <a:pt x="306705" y="204787"/>
                      <a:pt x="296228" y="208598"/>
                    </a:cubicBezTo>
                    <a:cubicBezTo>
                      <a:pt x="295275" y="208598"/>
                      <a:pt x="294323" y="209550"/>
                      <a:pt x="294323" y="209550"/>
                    </a:cubicBezTo>
                    <a:cubicBezTo>
                      <a:pt x="289560" y="211455"/>
                      <a:pt x="283845" y="212408"/>
                      <a:pt x="279083" y="214312"/>
                    </a:cubicBezTo>
                    <a:cubicBezTo>
                      <a:pt x="278130" y="214312"/>
                      <a:pt x="278130" y="214312"/>
                      <a:pt x="277178" y="214312"/>
                    </a:cubicBezTo>
                    <a:cubicBezTo>
                      <a:pt x="272415" y="215265"/>
                      <a:pt x="267653" y="216217"/>
                      <a:pt x="261938" y="217170"/>
                    </a:cubicBezTo>
                    <a:cubicBezTo>
                      <a:pt x="260985" y="217170"/>
                      <a:pt x="260033" y="217170"/>
                      <a:pt x="259080" y="217170"/>
                    </a:cubicBezTo>
                    <a:cubicBezTo>
                      <a:pt x="254318" y="218123"/>
                      <a:pt x="248602" y="219075"/>
                      <a:pt x="242888" y="219075"/>
                    </a:cubicBezTo>
                    <a:cubicBezTo>
                      <a:pt x="241935" y="219075"/>
                      <a:pt x="240983" y="219075"/>
                      <a:pt x="239077" y="219075"/>
                    </a:cubicBezTo>
                    <a:cubicBezTo>
                      <a:pt x="233363" y="219075"/>
                      <a:pt x="227648" y="220028"/>
                      <a:pt x="222885" y="220028"/>
                    </a:cubicBezTo>
                    <a:cubicBezTo>
                      <a:pt x="217170" y="220028"/>
                      <a:pt x="211455" y="220028"/>
                      <a:pt x="206693" y="219075"/>
                    </a:cubicBezTo>
                    <a:cubicBezTo>
                      <a:pt x="205740" y="219075"/>
                      <a:pt x="204788" y="219075"/>
                      <a:pt x="202883" y="219075"/>
                    </a:cubicBezTo>
                    <a:cubicBezTo>
                      <a:pt x="197168" y="219075"/>
                      <a:pt x="192405" y="218123"/>
                      <a:pt x="186690" y="217170"/>
                    </a:cubicBezTo>
                    <a:cubicBezTo>
                      <a:pt x="185738" y="217170"/>
                      <a:pt x="184785" y="217170"/>
                      <a:pt x="183833" y="217170"/>
                    </a:cubicBezTo>
                    <a:cubicBezTo>
                      <a:pt x="179070" y="216217"/>
                      <a:pt x="174308" y="215265"/>
                      <a:pt x="168593" y="214312"/>
                    </a:cubicBezTo>
                    <a:cubicBezTo>
                      <a:pt x="167640" y="214312"/>
                      <a:pt x="167640" y="214312"/>
                      <a:pt x="166688" y="214312"/>
                    </a:cubicBezTo>
                    <a:cubicBezTo>
                      <a:pt x="160973" y="213360"/>
                      <a:pt x="156210" y="211455"/>
                      <a:pt x="151448" y="209550"/>
                    </a:cubicBezTo>
                    <a:cubicBezTo>
                      <a:pt x="150495" y="209550"/>
                      <a:pt x="149543" y="208598"/>
                      <a:pt x="149543" y="208598"/>
                    </a:cubicBezTo>
                    <a:cubicBezTo>
                      <a:pt x="139065" y="204787"/>
                      <a:pt x="128588" y="200978"/>
                      <a:pt x="119063" y="195262"/>
                    </a:cubicBezTo>
                    <a:cubicBezTo>
                      <a:pt x="119063" y="195262"/>
                      <a:pt x="119063" y="195262"/>
                      <a:pt x="118110" y="195262"/>
                    </a:cubicBezTo>
                    <a:cubicBezTo>
                      <a:pt x="49530" y="158115"/>
                      <a:pt x="953" y="84773"/>
                      <a:pt x="0" y="0"/>
                    </a:cubicBezTo>
                    <a:lnTo>
                      <a:pt x="0" y="0"/>
                    </a:lnTo>
                    <a:lnTo>
                      <a:pt x="0" y="65723"/>
                    </a:lnTo>
                    <a:lnTo>
                      <a:pt x="0" y="65723"/>
                    </a:lnTo>
                    <a:cubicBezTo>
                      <a:pt x="0" y="65723"/>
                      <a:pt x="0" y="65723"/>
                      <a:pt x="0" y="65723"/>
                    </a:cubicBezTo>
                    <a:cubicBezTo>
                      <a:pt x="0" y="189548"/>
                      <a:pt x="100013" y="289560"/>
                      <a:pt x="223838" y="289560"/>
                    </a:cubicBezTo>
                    <a:cubicBezTo>
                      <a:pt x="347663" y="289560"/>
                      <a:pt x="447675" y="189548"/>
                      <a:pt x="447675" y="65723"/>
                    </a:cubicBezTo>
                    <a:cubicBezTo>
                      <a:pt x="447675" y="65723"/>
                      <a:pt x="447675" y="65723"/>
                      <a:pt x="447675" y="65723"/>
                    </a:cubicBezTo>
                    <a:lnTo>
                      <a:pt x="447675" y="65723"/>
                    </a:lnTo>
                    <a:lnTo>
                      <a:pt x="447675" y="0"/>
                    </a:lnTo>
                    <a:lnTo>
                      <a:pt x="447675" y="0"/>
                    </a:lnTo>
                    <a:cubicBezTo>
                      <a:pt x="446723" y="84773"/>
                      <a:pt x="398145" y="158115"/>
                      <a:pt x="327660" y="195262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BA189A2-6E94-115D-6860-3FB9588746F8}"/>
                  </a:ext>
                </a:extLst>
              </p:cNvPr>
              <p:cNvSpPr/>
              <p:nvPr/>
            </p:nvSpPr>
            <p:spPr>
              <a:xfrm>
                <a:off x="7305361" y="3582910"/>
                <a:ext cx="30480" cy="82867"/>
              </a:xfrm>
              <a:custGeom>
                <a:avLst/>
                <a:gdLst>
                  <a:gd name="connsiteX0" fmla="*/ 25718 w 30480"/>
                  <a:gd name="connsiteY0" fmla="*/ 10477 h 82867"/>
                  <a:gd name="connsiteX1" fmla="*/ 1905 w 30480"/>
                  <a:gd name="connsiteY1" fmla="*/ 34290 h 82867"/>
                  <a:gd name="connsiteX2" fmla="*/ 0 w 30480"/>
                  <a:gd name="connsiteY2" fmla="*/ 36195 h 82867"/>
                  <a:gd name="connsiteX3" fmla="*/ 21908 w 30480"/>
                  <a:gd name="connsiteY3" fmla="*/ 82868 h 82867"/>
                  <a:gd name="connsiteX4" fmla="*/ 21908 w 30480"/>
                  <a:gd name="connsiteY4" fmla="*/ 82868 h 82867"/>
                  <a:gd name="connsiteX5" fmla="*/ 26670 w 30480"/>
                  <a:gd name="connsiteY5" fmla="*/ 78105 h 82867"/>
                  <a:gd name="connsiteX6" fmla="*/ 30480 w 30480"/>
                  <a:gd name="connsiteY6" fmla="*/ 67627 h 82867"/>
                  <a:gd name="connsiteX7" fmla="*/ 30480 w 30480"/>
                  <a:gd name="connsiteY7" fmla="*/ 67627 h 82867"/>
                  <a:gd name="connsiteX8" fmla="*/ 30480 w 30480"/>
                  <a:gd name="connsiteY8" fmla="*/ 0 h 82867"/>
                  <a:gd name="connsiteX9" fmla="*/ 30480 w 30480"/>
                  <a:gd name="connsiteY9" fmla="*/ 0 h 82867"/>
                  <a:gd name="connsiteX10" fmla="*/ 25718 w 30480"/>
                  <a:gd name="connsiteY10" fmla="*/ 10477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80" h="82867">
                    <a:moveTo>
                      <a:pt x="25718" y="10477"/>
                    </a:moveTo>
                    <a:lnTo>
                      <a:pt x="1905" y="34290"/>
                    </a:lnTo>
                    <a:cubicBezTo>
                      <a:pt x="953" y="35243"/>
                      <a:pt x="953" y="36195"/>
                      <a:pt x="0" y="36195"/>
                    </a:cubicBezTo>
                    <a:cubicBezTo>
                      <a:pt x="9525" y="51435"/>
                      <a:pt x="16193" y="66675"/>
                      <a:pt x="21908" y="82868"/>
                    </a:cubicBezTo>
                    <a:lnTo>
                      <a:pt x="21908" y="82868"/>
                    </a:lnTo>
                    <a:lnTo>
                      <a:pt x="26670" y="78105"/>
                    </a:lnTo>
                    <a:cubicBezTo>
                      <a:pt x="28575" y="76200"/>
                      <a:pt x="30480" y="72390"/>
                      <a:pt x="30480" y="67627"/>
                    </a:cubicBezTo>
                    <a:lnTo>
                      <a:pt x="30480" y="67627"/>
                    </a:lnTo>
                    <a:lnTo>
                      <a:pt x="30480" y="0"/>
                    </a:lnTo>
                    <a:lnTo>
                      <a:pt x="30480" y="0"/>
                    </a:lnTo>
                    <a:cubicBezTo>
                      <a:pt x="29528" y="4763"/>
                      <a:pt x="27623" y="8572"/>
                      <a:pt x="25718" y="10477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1" name="Graphic 12">
              <a:extLst>
                <a:ext uri="{FF2B5EF4-FFF2-40B4-BE49-F238E27FC236}">
                  <a16:creationId xmlns:a16="http://schemas.microsoft.com/office/drawing/2014/main" id="{9FB68C35-205A-AA8D-2959-3505C11ED188}"/>
                </a:ext>
              </a:extLst>
            </p:cNvPr>
            <p:cNvGrpSpPr/>
            <p:nvPr/>
          </p:nvGrpSpPr>
          <p:grpSpPr>
            <a:xfrm>
              <a:off x="6890071" y="3492422"/>
              <a:ext cx="446729" cy="447674"/>
              <a:chOff x="6890071" y="3492422"/>
              <a:chExt cx="446729" cy="447674"/>
            </a:xfrm>
            <a:solidFill>
              <a:srgbClr val="130E59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59CAD3C-06DC-5B73-6F37-378086269756}"/>
                  </a:ext>
                </a:extLst>
              </p:cNvPr>
              <p:cNvSpPr/>
              <p:nvPr/>
            </p:nvSpPr>
            <p:spPr>
              <a:xfrm>
                <a:off x="6890071" y="3492422"/>
                <a:ext cx="446729" cy="447674"/>
              </a:xfrm>
              <a:custGeom>
                <a:avLst/>
                <a:gdLst>
                  <a:gd name="connsiteX0" fmla="*/ 223838 w 446729"/>
                  <a:gd name="connsiteY0" fmla="*/ 447675 h 447674"/>
                  <a:gd name="connsiteX1" fmla="*/ 0 w 446729"/>
                  <a:gd name="connsiteY1" fmla="*/ 223837 h 447674"/>
                  <a:gd name="connsiteX2" fmla="*/ 223838 w 446729"/>
                  <a:gd name="connsiteY2" fmla="*/ 0 h 447674"/>
                  <a:gd name="connsiteX3" fmla="*/ 352425 w 446729"/>
                  <a:gd name="connsiteY3" fmla="*/ 40005 h 447674"/>
                  <a:gd name="connsiteX4" fmla="*/ 354330 w 446729"/>
                  <a:gd name="connsiteY4" fmla="*/ 53340 h 447674"/>
                  <a:gd name="connsiteX5" fmla="*/ 340995 w 446729"/>
                  <a:gd name="connsiteY5" fmla="*/ 55245 h 447674"/>
                  <a:gd name="connsiteX6" fmla="*/ 223838 w 446729"/>
                  <a:gd name="connsiteY6" fmla="*/ 19050 h 447674"/>
                  <a:gd name="connsiteX7" fmla="*/ 19050 w 446729"/>
                  <a:gd name="connsiteY7" fmla="*/ 223837 h 447674"/>
                  <a:gd name="connsiteX8" fmla="*/ 223838 w 446729"/>
                  <a:gd name="connsiteY8" fmla="*/ 428625 h 447674"/>
                  <a:gd name="connsiteX9" fmla="*/ 428625 w 446729"/>
                  <a:gd name="connsiteY9" fmla="*/ 223837 h 447674"/>
                  <a:gd name="connsiteX10" fmla="*/ 390525 w 446729"/>
                  <a:gd name="connsiteY10" fmla="*/ 104775 h 447674"/>
                  <a:gd name="connsiteX11" fmla="*/ 392430 w 446729"/>
                  <a:gd name="connsiteY11" fmla="*/ 91440 h 447674"/>
                  <a:gd name="connsiteX12" fmla="*/ 405765 w 446729"/>
                  <a:gd name="connsiteY12" fmla="*/ 93345 h 447674"/>
                  <a:gd name="connsiteX13" fmla="*/ 446723 w 446729"/>
                  <a:gd name="connsiteY13" fmla="*/ 222885 h 447674"/>
                  <a:gd name="connsiteX14" fmla="*/ 223838 w 446729"/>
                  <a:gd name="connsiteY14" fmla="*/ 447675 h 44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6729" h="447674">
                    <a:moveTo>
                      <a:pt x="223838" y="447675"/>
                    </a:moveTo>
                    <a:cubicBezTo>
                      <a:pt x="100013" y="447675"/>
                      <a:pt x="0" y="347663"/>
                      <a:pt x="0" y="223837"/>
                    </a:cubicBezTo>
                    <a:cubicBezTo>
                      <a:pt x="0" y="100013"/>
                      <a:pt x="100013" y="0"/>
                      <a:pt x="223838" y="0"/>
                    </a:cubicBezTo>
                    <a:cubicBezTo>
                      <a:pt x="270510" y="0"/>
                      <a:pt x="314325" y="14288"/>
                      <a:pt x="352425" y="40005"/>
                    </a:cubicBezTo>
                    <a:cubicBezTo>
                      <a:pt x="357188" y="42863"/>
                      <a:pt x="358140" y="48577"/>
                      <a:pt x="354330" y="53340"/>
                    </a:cubicBezTo>
                    <a:cubicBezTo>
                      <a:pt x="351473" y="58102"/>
                      <a:pt x="345758" y="59055"/>
                      <a:pt x="340995" y="55245"/>
                    </a:cubicBezTo>
                    <a:cubicBezTo>
                      <a:pt x="306705" y="32385"/>
                      <a:pt x="265748" y="19050"/>
                      <a:pt x="223838" y="19050"/>
                    </a:cubicBezTo>
                    <a:cubicBezTo>
                      <a:pt x="110490" y="19050"/>
                      <a:pt x="19050" y="110490"/>
                      <a:pt x="19050" y="223837"/>
                    </a:cubicBezTo>
                    <a:cubicBezTo>
                      <a:pt x="19050" y="337185"/>
                      <a:pt x="110490" y="428625"/>
                      <a:pt x="223838" y="428625"/>
                    </a:cubicBezTo>
                    <a:cubicBezTo>
                      <a:pt x="337185" y="428625"/>
                      <a:pt x="428625" y="337185"/>
                      <a:pt x="428625" y="223837"/>
                    </a:cubicBezTo>
                    <a:cubicBezTo>
                      <a:pt x="428625" y="180975"/>
                      <a:pt x="415290" y="140018"/>
                      <a:pt x="390525" y="104775"/>
                    </a:cubicBezTo>
                    <a:cubicBezTo>
                      <a:pt x="387668" y="100013"/>
                      <a:pt x="388620" y="94298"/>
                      <a:pt x="392430" y="91440"/>
                    </a:cubicBezTo>
                    <a:cubicBezTo>
                      <a:pt x="397193" y="88583"/>
                      <a:pt x="402908" y="89535"/>
                      <a:pt x="405765" y="93345"/>
                    </a:cubicBezTo>
                    <a:cubicBezTo>
                      <a:pt x="432435" y="131445"/>
                      <a:pt x="446723" y="176212"/>
                      <a:pt x="446723" y="222885"/>
                    </a:cubicBezTo>
                    <a:cubicBezTo>
                      <a:pt x="447675" y="347663"/>
                      <a:pt x="347663" y="447675"/>
                      <a:pt x="223838" y="44767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2512EC1-22DA-480D-04BA-81DE920E4FDB}"/>
                  </a:ext>
                </a:extLst>
              </p:cNvPr>
              <p:cNvSpPr/>
              <p:nvPr/>
            </p:nvSpPr>
            <p:spPr>
              <a:xfrm>
                <a:off x="6991989" y="3594340"/>
                <a:ext cx="243839" cy="244792"/>
              </a:xfrm>
              <a:custGeom>
                <a:avLst/>
                <a:gdLst>
                  <a:gd name="connsiteX0" fmla="*/ 121920 w 243839"/>
                  <a:gd name="connsiteY0" fmla="*/ 244793 h 244792"/>
                  <a:gd name="connsiteX1" fmla="*/ 0 w 243839"/>
                  <a:gd name="connsiteY1" fmla="*/ 122873 h 244792"/>
                  <a:gd name="connsiteX2" fmla="*/ 121920 w 243839"/>
                  <a:gd name="connsiteY2" fmla="*/ 0 h 244792"/>
                  <a:gd name="connsiteX3" fmla="*/ 243840 w 243839"/>
                  <a:gd name="connsiteY3" fmla="*/ 121920 h 244792"/>
                  <a:gd name="connsiteX4" fmla="*/ 121920 w 243839"/>
                  <a:gd name="connsiteY4" fmla="*/ 244793 h 244792"/>
                  <a:gd name="connsiteX5" fmla="*/ 121920 w 243839"/>
                  <a:gd name="connsiteY5" fmla="*/ 19050 h 244792"/>
                  <a:gd name="connsiteX6" fmla="*/ 19050 w 243839"/>
                  <a:gd name="connsiteY6" fmla="*/ 121920 h 244792"/>
                  <a:gd name="connsiteX7" fmla="*/ 121920 w 243839"/>
                  <a:gd name="connsiteY7" fmla="*/ 224790 h 244792"/>
                  <a:gd name="connsiteX8" fmla="*/ 224790 w 243839"/>
                  <a:gd name="connsiteY8" fmla="*/ 121920 h 244792"/>
                  <a:gd name="connsiteX9" fmla="*/ 121920 w 243839"/>
                  <a:gd name="connsiteY9" fmla="*/ 19050 h 244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3839" h="244792">
                    <a:moveTo>
                      <a:pt x="121920" y="244793"/>
                    </a:moveTo>
                    <a:cubicBezTo>
                      <a:pt x="54292" y="244793"/>
                      <a:pt x="0" y="189548"/>
                      <a:pt x="0" y="122873"/>
                    </a:cubicBezTo>
                    <a:cubicBezTo>
                      <a:pt x="0" y="55245"/>
                      <a:pt x="54292" y="0"/>
                      <a:pt x="121920" y="0"/>
                    </a:cubicBezTo>
                    <a:cubicBezTo>
                      <a:pt x="189547" y="0"/>
                      <a:pt x="243840" y="55245"/>
                      <a:pt x="243840" y="121920"/>
                    </a:cubicBezTo>
                    <a:cubicBezTo>
                      <a:pt x="243840" y="189548"/>
                      <a:pt x="189547" y="244793"/>
                      <a:pt x="121920" y="244793"/>
                    </a:cubicBezTo>
                    <a:close/>
                    <a:moveTo>
                      <a:pt x="121920" y="19050"/>
                    </a:moveTo>
                    <a:cubicBezTo>
                      <a:pt x="64770" y="19050"/>
                      <a:pt x="19050" y="65723"/>
                      <a:pt x="19050" y="121920"/>
                    </a:cubicBezTo>
                    <a:cubicBezTo>
                      <a:pt x="19050" y="179070"/>
                      <a:pt x="65723" y="224790"/>
                      <a:pt x="121920" y="224790"/>
                    </a:cubicBezTo>
                    <a:cubicBezTo>
                      <a:pt x="178118" y="224790"/>
                      <a:pt x="224790" y="178118"/>
                      <a:pt x="224790" y="121920"/>
                    </a:cubicBezTo>
                    <a:cubicBezTo>
                      <a:pt x="224790" y="65723"/>
                      <a:pt x="179070" y="19050"/>
                      <a:pt x="121920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4" name="Graphic 12">
                <a:extLst>
                  <a:ext uri="{FF2B5EF4-FFF2-40B4-BE49-F238E27FC236}">
                    <a16:creationId xmlns:a16="http://schemas.microsoft.com/office/drawing/2014/main" id="{1C701F20-0CD2-DC83-05AC-D460F74BF150}"/>
                  </a:ext>
                </a:extLst>
              </p:cNvPr>
              <p:cNvGrpSpPr/>
              <p:nvPr/>
            </p:nvGrpSpPr>
            <p:grpSpPr>
              <a:xfrm>
                <a:off x="7103431" y="3495615"/>
                <a:ext cx="232074" cy="230169"/>
                <a:chOff x="7103431" y="3495615"/>
                <a:chExt cx="232074" cy="230169"/>
              </a:xfrm>
              <a:solidFill>
                <a:srgbClr val="130E59"/>
              </a:solidFill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8F3416F4-1078-944A-ADF9-AA958E2784CA}"/>
                    </a:ext>
                  </a:extLst>
                </p:cNvPr>
                <p:cNvSpPr/>
                <p:nvPr/>
              </p:nvSpPr>
              <p:spPr>
                <a:xfrm>
                  <a:off x="7136768" y="3579100"/>
                  <a:ext cx="115252" cy="115252"/>
                </a:xfrm>
                <a:custGeom>
                  <a:avLst/>
                  <a:gdLst>
                    <a:gd name="connsiteX0" fmla="*/ 9525 w 115252"/>
                    <a:gd name="connsiteY0" fmla="*/ 115253 h 115252"/>
                    <a:gd name="connsiteX1" fmla="*/ 2858 w 115252"/>
                    <a:gd name="connsiteY1" fmla="*/ 112395 h 115252"/>
                    <a:gd name="connsiteX2" fmla="*/ 2858 w 115252"/>
                    <a:gd name="connsiteY2" fmla="*/ 99060 h 115252"/>
                    <a:gd name="connsiteX3" fmla="*/ 99060 w 115252"/>
                    <a:gd name="connsiteY3" fmla="*/ 2857 h 115252"/>
                    <a:gd name="connsiteX4" fmla="*/ 112395 w 115252"/>
                    <a:gd name="connsiteY4" fmla="*/ 2857 h 115252"/>
                    <a:gd name="connsiteX5" fmla="*/ 112395 w 115252"/>
                    <a:gd name="connsiteY5" fmla="*/ 16193 h 115252"/>
                    <a:gd name="connsiteX6" fmla="*/ 16192 w 115252"/>
                    <a:gd name="connsiteY6" fmla="*/ 112395 h 115252"/>
                    <a:gd name="connsiteX7" fmla="*/ 9525 w 115252"/>
                    <a:gd name="connsiteY7" fmla="*/ 115253 h 115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252" h="115252">
                      <a:moveTo>
                        <a:pt x="9525" y="115253"/>
                      </a:moveTo>
                      <a:cubicBezTo>
                        <a:pt x="6667" y="115253"/>
                        <a:pt x="4763" y="114300"/>
                        <a:pt x="2858" y="112395"/>
                      </a:cubicBezTo>
                      <a:cubicBezTo>
                        <a:pt x="-953" y="108585"/>
                        <a:pt x="-953" y="102870"/>
                        <a:pt x="2858" y="99060"/>
                      </a:cubicBezTo>
                      <a:lnTo>
                        <a:pt x="99060" y="2857"/>
                      </a:lnTo>
                      <a:cubicBezTo>
                        <a:pt x="102870" y="-952"/>
                        <a:pt x="108585" y="-952"/>
                        <a:pt x="112395" y="2857"/>
                      </a:cubicBezTo>
                      <a:cubicBezTo>
                        <a:pt x="116205" y="6668"/>
                        <a:pt x="116205" y="12382"/>
                        <a:pt x="112395" y="16193"/>
                      </a:cubicBezTo>
                      <a:lnTo>
                        <a:pt x="16192" y="112395"/>
                      </a:lnTo>
                      <a:cubicBezTo>
                        <a:pt x="14288" y="114300"/>
                        <a:pt x="11430" y="115253"/>
                        <a:pt x="9525" y="115253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6" name="Graphic 12">
                  <a:extLst>
                    <a:ext uri="{FF2B5EF4-FFF2-40B4-BE49-F238E27FC236}">
                      <a16:creationId xmlns:a16="http://schemas.microsoft.com/office/drawing/2014/main" id="{1C330B65-94D4-37C2-883F-FBC9B1F2597D}"/>
                    </a:ext>
                  </a:extLst>
                </p:cNvPr>
                <p:cNvGrpSpPr/>
                <p:nvPr/>
              </p:nvGrpSpPr>
              <p:grpSpPr>
                <a:xfrm>
                  <a:off x="7103431" y="3643870"/>
                  <a:ext cx="82867" cy="81914"/>
                  <a:chOff x="7103431" y="3643870"/>
                  <a:chExt cx="82867" cy="81914"/>
                </a:xfrm>
                <a:solidFill>
                  <a:srgbClr val="130E59"/>
                </a:solidFill>
              </p:grpSpPr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92B99A18-C925-8050-182F-1C275ACD82CF}"/>
                      </a:ext>
                    </a:extLst>
                  </p:cNvPr>
                  <p:cNvSpPr/>
                  <p:nvPr/>
                </p:nvSpPr>
                <p:spPr>
                  <a:xfrm>
                    <a:off x="7105336" y="3674349"/>
                    <a:ext cx="80962" cy="51434"/>
                  </a:xfrm>
                  <a:custGeom>
                    <a:avLst/>
                    <a:gdLst>
                      <a:gd name="connsiteX0" fmla="*/ 12383 w 80962"/>
                      <a:gd name="connsiteY0" fmla="*/ 51435 h 51434"/>
                      <a:gd name="connsiteX1" fmla="*/ 2857 w 80962"/>
                      <a:gd name="connsiteY1" fmla="*/ 47625 h 51434"/>
                      <a:gd name="connsiteX2" fmla="*/ 2857 w 80962"/>
                      <a:gd name="connsiteY2" fmla="*/ 34290 h 51434"/>
                      <a:gd name="connsiteX3" fmla="*/ 13335 w 80962"/>
                      <a:gd name="connsiteY3" fmla="*/ 32385 h 51434"/>
                      <a:gd name="connsiteX4" fmla="*/ 50483 w 80962"/>
                      <a:gd name="connsiteY4" fmla="*/ 32385 h 51434"/>
                      <a:gd name="connsiteX5" fmla="*/ 34290 w 80962"/>
                      <a:gd name="connsiteY5" fmla="*/ 16193 h 51434"/>
                      <a:gd name="connsiteX6" fmla="*/ 34290 w 80962"/>
                      <a:gd name="connsiteY6" fmla="*/ 2858 h 51434"/>
                      <a:gd name="connsiteX7" fmla="*/ 47625 w 80962"/>
                      <a:gd name="connsiteY7" fmla="*/ 2858 h 51434"/>
                      <a:gd name="connsiteX8" fmla="*/ 77153 w 80962"/>
                      <a:gd name="connsiteY8" fmla="*/ 32385 h 51434"/>
                      <a:gd name="connsiteX9" fmla="*/ 80010 w 80962"/>
                      <a:gd name="connsiteY9" fmla="*/ 44768 h 51434"/>
                      <a:gd name="connsiteX10" fmla="*/ 67628 w 80962"/>
                      <a:gd name="connsiteY10" fmla="*/ 51435 h 51434"/>
                      <a:gd name="connsiteX11" fmla="*/ 12383 w 80962"/>
                      <a:gd name="connsiteY11" fmla="*/ 51435 h 51434"/>
                      <a:gd name="connsiteX12" fmla="*/ 12383 w 80962"/>
                      <a:gd name="connsiteY12" fmla="*/ 51435 h 51434"/>
                      <a:gd name="connsiteX13" fmla="*/ 62865 w 80962"/>
                      <a:gd name="connsiteY13" fmla="*/ 45720 h 51434"/>
                      <a:gd name="connsiteX14" fmla="*/ 62865 w 80962"/>
                      <a:gd name="connsiteY14" fmla="*/ 45720 h 51434"/>
                      <a:gd name="connsiteX15" fmla="*/ 62865 w 80962"/>
                      <a:gd name="connsiteY15" fmla="*/ 45720 h 51434"/>
                      <a:gd name="connsiteX16" fmla="*/ 15240 w 80962"/>
                      <a:gd name="connsiteY16" fmla="*/ 34290 h 51434"/>
                      <a:gd name="connsiteX17" fmla="*/ 15240 w 80962"/>
                      <a:gd name="connsiteY17" fmla="*/ 34290 h 51434"/>
                      <a:gd name="connsiteX18" fmla="*/ 15240 w 80962"/>
                      <a:gd name="connsiteY18" fmla="*/ 34290 h 51434"/>
                      <a:gd name="connsiteX19" fmla="*/ 67628 w 80962"/>
                      <a:gd name="connsiteY19" fmla="*/ 32385 h 51434"/>
                      <a:gd name="connsiteX20" fmla="*/ 67628 w 80962"/>
                      <a:gd name="connsiteY20" fmla="*/ 32385 h 51434"/>
                      <a:gd name="connsiteX21" fmla="*/ 67628 w 80962"/>
                      <a:gd name="connsiteY21" fmla="*/ 3238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0962" h="51434">
                        <a:moveTo>
                          <a:pt x="12383" y="51435"/>
                        </a:moveTo>
                        <a:cubicBezTo>
                          <a:pt x="9525" y="51435"/>
                          <a:pt x="5715" y="50483"/>
                          <a:pt x="2857" y="47625"/>
                        </a:cubicBezTo>
                        <a:cubicBezTo>
                          <a:pt x="-952" y="43815"/>
                          <a:pt x="-952" y="38100"/>
                          <a:pt x="2857" y="34290"/>
                        </a:cubicBezTo>
                        <a:cubicBezTo>
                          <a:pt x="5715" y="31433"/>
                          <a:pt x="10478" y="30480"/>
                          <a:pt x="13335" y="32385"/>
                        </a:cubicBezTo>
                        <a:lnTo>
                          <a:pt x="50483" y="32385"/>
                        </a:lnTo>
                        <a:lnTo>
                          <a:pt x="34290" y="16193"/>
                        </a:lnTo>
                        <a:cubicBezTo>
                          <a:pt x="30480" y="12383"/>
                          <a:pt x="30480" y="6668"/>
                          <a:pt x="34290" y="2858"/>
                        </a:cubicBezTo>
                        <a:cubicBezTo>
                          <a:pt x="38100" y="-953"/>
                          <a:pt x="43815" y="-953"/>
                          <a:pt x="47625" y="2858"/>
                        </a:cubicBezTo>
                        <a:lnTo>
                          <a:pt x="77153" y="32385"/>
                        </a:lnTo>
                        <a:cubicBezTo>
                          <a:pt x="80962" y="36195"/>
                          <a:pt x="81915" y="40958"/>
                          <a:pt x="80010" y="44768"/>
                        </a:cubicBezTo>
                        <a:cubicBezTo>
                          <a:pt x="78105" y="49530"/>
                          <a:pt x="74295" y="51435"/>
                          <a:pt x="67628" y="51435"/>
                        </a:cubicBezTo>
                        <a:lnTo>
                          <a:pt x="12383" y="51435"/>
                        </a:lnTo>
                        <a:cubicBezTo>
                          <a:pt x="12383" y="51435"/>
                          <a:pt x="12383" y="51435"/>
                          <a:pt x="12383" y="51435"/>
                        </a:cubicBezTo>
                        <a:close/>
                        <a:moveTo>
                          <a:pt x="62865" y="45720"/>
                        </a:moveTo>
                        <a:cubicBezTo>
                          <a:pt x="62865" y="45720"/>
                          <a:pt x="62865" y="45720"/>
                          <a:pt x="62865" y="45720"/>
                        </a:cubicBezTo>
                        <a:lnTo>
                          <a:pt x="62865" y="45720"/>
                        </a:lnTo>
                        <a:close/>
                        <a:moveTo>
                          <a:pt x="15240" y="34290"/>
                        </a:moveTo>
                        <a:cubicBezTo>
                          <a:pt x="15240" y="34290"/>
                          <a:pt x="15240" y="34290"/>
                          <a:pt x="15240" y="34290"/>
                        </a:cubicBezTo>
                        <a:cubicBezTo>
                          <a:pt x="15240" y="34290"/>
                          <a:pt x="15240" y="34290"/>
                          <a:pt x="15240" y="34290"/>
                        </a:cubicBezTo>
                        <a:close/>
                        <a:moveTo>
                          <a:pt x="67628" y="32385"/>
                        </a:moveTo>
                        <a:lnTo>
                          <a:pt x="67628" y="32385"/>
                        </a:lnTo>
                        <a:cubicBezTo>
                          <a:pt x="67628" y="32385"/>
                          <a:pt x="67628" y="32385"/>
                          <a:pt x="67628" y="32385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C212EC69-2F51-12F2-7AF8-0FB52FD07B94}"/>
                      </a:ext>
                    </a:extLst>
                  </p:cNvPr>
                  <p:cNvSpPr/>
                  <p:nvPr/>
                </p:nvSpPr>
                <p:spPr>
                  <a:xfrm>
                    <a:off x="7103431" y="3643870"/>
                    <a:ext cx="52387" cy="80962"/>
                  </a:xfrm>
                  <a:custGeom>
                    <a:avLst/>
                    <a:gdLst>
                      <a:gd name="connsiteX0" fmla="*/ 10478 w 52387"/>
                      <a:gd name="connsiteY0" fmla="*/ 80963 h 80962"/>
                      <a:gd name="connsiteX1" fmla="*/ 3810 w 52387"/>
                      <a:gd name="connsiteY1" fmla="*/ 78105 h 80962"/>
                      <a:gd name="connsiteX2" fmla="*/ 0 w 52387"/>
                      <a:gd name="connsiteY2" fmla="*/ 66675 h 80962"/>
                      <a:gd name="connsiteX3" fmla="*/ 953 w 52387"/>
                      <a:gd name="connsiteY3" fmla="*/ 12382 h 80962"/>
                      <a:gd name="connsiteX4" fmla="*/ 7620 w 52387"/>
                      <a:gd name="connsiteY4" fmla="*/ 952 h 80962"/>
                      <a:gd name="connsiteX5" fmla="*/ 20003 w 52387"/>
                      <a:gd name="connsiteY5" fmla="*/ 3810 h 80962"/>
                      <a:gd name="connsiteX6" fmla="*/ 49530 w 52387"/>
                      <a:gd name="connsiteY6" fmla="*/ 33338 h 80962"/>
                      <a:gd name="connsiteX7" fmla="*/ 49530 w 52387"/>
                      <a:gd name="connsiteY7" fmla="*/ 46673 h 80962"/>
                      <a:gd name="connsiteX8" fmla="*/ 36195 w 52387"/>
                      <a:gd name="connsiteY8" fmla="*/ 46673 h 80962"/>
                      <a:gd name="connsiteX9" fmla="*/ 20003 w 52387"/>
                      <a:gd name="connsiteY9" fmla="*/ 31432 h 80962"/>
                      <a:gd name="connsiteX10" fmla="*/ 20003 w 52387"/>
                      <a:gd name="connsiteY10" fmla="*/ 67627 h 80962"/>
                      <a:gd name="connsiteX11" fmla="*/ 18097 w 52387"/>
                      <a:gd name="connsiteY11" fmla="*/ 78105 h 80962"/>
                      <a:gd name="connsiteX12" fmla="*/ 10478 w 52387"/>
                      <a:gd name="connsiteY12" fmla="*/ 80963 h 80962"/>
                      <a:gd name="connsiteX13" fmla="*/ 17145 w 52387"/>
                      <a:gd name="connsiteY13" fmla="*/ 64770 h 80962"/>
                      <a:gd name="connsiteX14" fmla="*/ 17145 w 52387"/>
                      <a:gd name="connsiteY14" fmla="*/ 64770 h 80962"/>
                      <a:gd name="connsiteX15" fmla="*/ 17145 w 52387"/>
                      <a:gd name="connsiteY15" fmla="*/ 64770 h 80962"/>
                      <a:gd name="connsiteX16" fmla="*/ 6668 w 52387"/>
                      <a:gd name="connsiteY16" fmla="*/ 18098 h 80962"/>
                      <a:gd name="connsiteX17" fmla="*/ 6668 w 52387"/>
                      <a:gd name="connsiteY17" fmla="*/ 18098 h 80962"/>
                      <a:gd name="connsiteX18" fmla="*/ 6668 w 52387"/>
                      <a:gd name="connsiteY18" fmla="*/ 18098 h 80962"/>
                      <a:gd name="connsiteX19" fmla="*/ 20003 w 52387"/>
                      <a:gd name="connsiteY19" fmla="*/ 13335 h 80962"/>
                      <a:gd name="connsiteX20" fmla="*/ 20003 w 52387"/>
                      <a:gd name="connsiteY20" fmla="*/ 13335 h 80962"/>
                      <a:gd name="connsiteX21" fmla="*/ 20003 w 52387"/>
                      <a:gd name="connsiteY21" fmla="*/ 13335 h 80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52387" h="80962">
                        <a:moveTo>
                          <a:pt x="10478" y="80963"/>
                        </a:moveTo>
                        <a:cubicBezTo>
                          <a:pt x="7620" y="80963"/>
                          <a:pt x="5715" y="80010"/>
                          <a:pt x="3810" y="78105"/>
                        </a:cubicBezTo>
                        <a:cubicBezTo>
                          <a:pt x="0" y="74295"/>
                          <a:pt x="0" y="69533"/>
                          <a:pt x="0" y="66675"/>
                        </a:cubicBezTo>
                        <a:lnTo>
                          <a:pt x="953" y="12382"/>
                        </a:lnTo>
                        <a:cubicBezTo>
                          <a:pt x="953" y="7620"/>
                          <a:pt x="2858" y="2857"/>
                          <a:pt x="7620" y="952"/>
                        </a:cubicBezTo>
                        <a:cubicBezTo>
                          <a:pt x="12383" y="-952"/>
                          <a:pt x="17145" y="0"/>
                          <a:pt x="20003" y="3810"/>
                        </a:cubicBezTo>
                        <a:lnTo>
                          <a:pt x="49530" y="33338"/>
                        </a:lnTo>
                        <a:cubicBezTo>
                          <a:pt x="53340" y="37148"/>
                          <a:pt x="53340" y="42863"/>
                          <a:pt x="49530" y="46673"/>
                        </a:cubicBezTo>
                        <a:cubicBezTo>
                          <a:pt x="45720" y="50483"/>
                          <a:pt x="40005" y="50483"/>
                          <a:pt x="36195" y="46673"/>
                        </a:cubicBezTo>
                        <a:lnTo>
                          <a:pt x="20003" y="31432"/>
                        </a:lnTo>
                        <a:lnTo>
                          <a:pt x="20003" y="67627"/>
                        </a:lnTo>
                        <a:cubicBezTo>
                          <a:pt x="21908" y="71438"/>
                          <a:pt x="20955" y="75248"/>
                          <a:pt x="18097" y="78105"/>
                        </a:cubicBezTo>
                        <a:cubicBezTo>
                          <a:pt x="15240" y="80010"/>
                          <a:pt x="13335" y="80963"/>
                          <a:pt x="10478" y="80963"/>
                        </a:cubicBezTo>
                        <a:close/>
                        <a:moveTo>
                          <a:pt x="17145" y="64770"/>
                        </a:moveTo>
                        <a:cubicBezTo>
                          <a:pt x="17145" y="64770"/>
                          <a:pt x="17145" y="64770"/>
                          <a:pt x="17145" y="64770"/>
                        </a:cubicBezTo>
                        <a:cubicBezTo>
                          <a:pt x="17145" y="64770"/>
                          <a:pt x="17145" y="64770"/>
                          <a:pt x="17145" y="64770"/>
                        </a:cubicBezTo>
                        <a:close/>
                        <a:moveTo>
                          <a:pt x="6668" y="18098"/>
                        </a:moveTo>
                        <a:cubicBezTo>
                          <a:pt x="6668" y="18098"/>
                          <a:pt x="6668" y="18098"/>
                          <a:pt x="6668" y="18098"/>
                        </a:cubicBezTo>
                        <a:lnTo>
                          <a:pt x="6668" y="18098"/>
                        </a:lnTo>
                        <a:close/>
                        <a:moveTo>
                          <a:pt x="20003" y="13335"/>
                        </a:moveTo>
                        <a:lnTo>
                          <a:pt x="20003" y="13335"/>
                        </a:lnTo>
                        <a:cubicBezTo>
                          <a:pt x="20003" y="13335"/>
                          <a:pt x="20003" y="13335"/>
                          <a:pt x="20003" y="13335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10BFE6A0-09F7-6D25-2D59-D97F8FC6330D}"/>
                    </a:ext>
                  </a:extLst>
                </p:cNvPr>
                <p:cNvSpPr/>
                <p:nvPr/>
              </p:nvSpPr>
              <p:spPr>
                <a:xfrm>
                  <a:off x="7228209" y="3495615"/>
                  <a:ext cx="107296" cy="106344"/>
                </a:xfrm>
                <a:custGeom>
                  <a:avLst/>
                  <a:gdLst>
                    <a:gd name="connsiteX0" fmla="*/ 69532 w 107296"/>
                    <a:gd name="connsiteY0" fmla="*/ 106344 h 106344"/>
                    <a:gd name="connsiteX1" fmla="*/ 69532 w 107296"/>
                    <a:gd name="connsiteY1" fmla="*/ 106344 h 106344"/>
                    <a:gd name="connsiteX2" fmla="*/ 15240 w 107296"/>
                    <a:gd name="connsiteY2" fmla="*/ 105392 h 106344"/>
                    <a:gd name="connsiteX3" fmla="*/ 4763 w 107296"/>
                    <a:gd name="connsiteY3" fmla="*/ 101582 h 106344"/>
                    <a:gd name="connsiteX4" fmla="*/ 952 w 107296"/>
                    <a:gd name="connsiteY4" fmla="*/ 90152 h 106344"/>
                    <a:gd name="connsiteX5" fmla="*/ 0 w 107296"/>
                    <a:gd name="connsiteY5" fmla="*/ 37764 h 106344"/>
                    <a:gd name="connsiteX6" fmla="*/ 3810 w 107296"/>
                    <a:gd name="connsiteY6" fmla="*/ 27287 h 106344"/>
                    <a:gd name="connsiteX7" fmla="*/ 26670 w 107296"/>
                    <a:gd name="connsiteY7" fmla="*/ 4427 h 106344"/>
                    <a:gd name="connsiteX8" fmla="*/ 40005 w 107296"/>
                    <a:gd name="connsiteY8" fmla="*/ 617 h 106344"/>
                    <a:gd name="connsiteX9" fmla="*/ 49530 w 107296"/>
                    <a:gd name="connsiteY9" fmla="*/ 13952 h 106344"/>
                    <a:gd name="connsiteX10" fmla="*/ 50482 w 107296"/>
                    <a:gd name="connsiteY10" fmla="*/ 55862 h 106344"/>
                    <a:gd name="connsiteX11" fmla="*/ 94298 w 107296"/>
                    <a:gd name="connsiteY11" fmla="*/ 56814 h 106344"/>
                    <a:gd name="connsiteX12" fmla="*/ 106680 w 107296"/>
                    <a:gd name="connsiteY12" fmla="*/ 66339 h 106344"/>
                    <a:gd name="connsiteX13" fmla="*/ 102870 w 107296"/>
                    <a:gd name="connsiteY13" fmla="*/ 78722 h 106344"/>
                    <a:gd name="connsiteX14" fmla="*/ 79057 w 107296"/>
                    <a:gd name="connsiteY14" fmla="*/ 102534 h 106344"/>
                    <a:gd name="connsiteX15" fmla="*/ 69532 w 107296"/>
                    <a:gd name="connsiteY15" fmla="*/ 106344 h 106344"/>
                    <a:gd name="connsiteX16" fmla="*/ 62865 w 107296"/>
                    <a:gd name="connsiteY16" fmla="*/ 92057 h 106344"/>
                    <a:gd name="connsiteX17" fmla="*/ 62865 w 107296"/>
                    <a:gd name="connsiteY17" fmla="*/ 92057 h 106344"/>
                    <a:gd name="connsiteX18" fmla="*/ 62865 w 107296"/>
                    <a:gd name="connsiteY18" fmla="*/ 92057 h 106344"/>
                    <a:gd name="connsiteX19" fmla="*/ 62865 w 107296"/>
                    <a:gd name="connsiteY19" fmla="*/ 92057 h 106344"/>
                    <a:gd name="connsiteX20" fmla="*/ 62865 w 107296"/>
                    <a:gd name="connsiteY20" fmla="*/ 92057 h 106344"/>
                    <a:gd name="connsiteX21" fmla="*/ 62865 w 107296"/>
                    <a:gd name="connsiteY21" fmla="*/ 92057 h 106344"/>
                    <a:gd name="connsiteX22" fmla="*/ 69532 w 107296"/>
                    <a:gd name="connsiteY22" fmla="*/ 87294 h 106344"/>
                    <a:gd name="connsiteX23" fmla="*/ 69532 w 107296"/>
                    <a:gd name="connsiteY23" fmla="*/ 87294 h 106344"/>
                    <a:gd name="connsiteX24" fmla="*/ 69532 w 107296"/>
                    <a:gd name="connsiteY24" fmla="*/ 87294 h 106344"/>
                    <a:gd name="connsiteX25" fmla="*/ 69532 w 107296"/>
                    <a:gd name="connsiteY25" fmla="*/ 87294 h 106344"/>
                    <a:gd name="connsiteX26" fmla="*/ 20002 w 107296"/>
                    <a:gd name="connsiteY26" fmla="*/ 86342 h 106344"/>
                    <a:gd name="connsiteX27" fmla="*/ 66675 w 107296"/>
                    <a:gd name="connsiteY27" fmla="*/ 87294 h 106344"/>
                    <a:gd name="connsiteX28" fmla="*/ 79057 w 107296"/>
                    <a:gd name="connsiteY28" fmla="*/ 74912 h 106344"/>
                    <a:gd name="connsiteX29" fmla="*/ 45720 w 107296"/>
                    <a:gd name="connsiteY29" fmla="*/ 73959 h 106344"/>
                    <a:gd name="connsiteX30" fmla="*/ 35243 w 107296"/>
                    <a:gd name="connsiteY30" fmla="*/ 70149 h 106344"/>
                    <a:gd name="connsiteX31" fmla="*/ 31432 w 107296"/>
                    <a:gd name="connsiteY31" fmla="*/ 58719 h 106344"/>
                    <a:gd name="connsiteX32" fmla="*/ 30480 w 107296"/>
                    <a:gd name="connsiteY32" fmla="*/ 26334 h 106344"/>
                    <a:gd name="connsiteX33" fmla="*/ 19050 w 107296"/>
                    <a:gd name="connsiteY33" fmla="*/ 39669 h 106344"/>
                    <a:gd name="connsiteX34" fmla="*/ 20002 w 107296"/>
                    <a:gd name="connsiteY34" fmla="*/ 86342 h 106344"/>
                    <a:gd name="connsiteX35" fmla="*/ 96202 w 107296"/>
                    <a:gd name="connsiteY35" fmla="*/ 75864 h 106344"/>
                    <a:gd name="connsiteX36" fmla="*/ 96202 w 107296"/>
                    <a:gd name="connsiteY36" fmla="*/ 75864 h 106344"/>
                    <a:gd name="connsiteX37" fmla="*/ 96202 w 107296"/>
                    <a:gd name="connsiteY37" fmla="*/ 75864 h 106344"/>
                    <a:gd name="connsiteX38" fmla="*/ 14288 w 107296"/>
                    <a:gd name="connsiteY38" fmla="*/ 43479 h 106344"/>
                    <a:gd name="connsiteX39" fmla="*/ 14288 w 107296"/>
                    <a:gd name="connsiteY39" fmla="*/ 43479 h 106344"/>
                    <a:gd name="connsiteX40" fmla="*/ 14288 w 107296"/>
                    <a:gd name="connsiteY40" fmla="*/ 43479 h 106344"/>
                    <a:gd name="connsiteX41" fmla="*/ 14288 w 107296"/>
                    <a:gd name="connsiteY41" fmla="*/ 43479 h 106344"/>
                    <a:gd name="connsiteX42" fmla="*/ 14288 w 107296"/>
                    <a:gd name="connsiteY42" fmla="*/ 43479 h 106344"/>
                    <a:gd name="connsiteX43" fmla="*/ 14288 w 107296"/>
                    <a:gd name="connsiteY43" fmla="*/ 43479 h 106344"/>
                    <a:gd name="connsiteX44" fmla="*/ 14288 w 107296"/>
                    <a:gd name="connsiteY44" fmla="*/ 43479 h 106344"/>
                    <a:gd name="connsiteX45" fmla="*/ 14288 w 107296"/>
                    <a:gd name="connsiteY45" fmla="*/ 43479 h 106344"/>
                    <a:gd name="connsiteX46" fmla="*/ 14288 w 107296"/>
                    <a:gd name="connsiteY46" fmla="*/ 43479 h 106344"/>
                    <a:gd name="connsiteX47" fmla="*/ 19050 w 107296"/>
                    <a:gd name="connsiteY47" fmla="*/ 36812 h 106344"/>
                    <a:gd name="connsiteX48" fmla="*/ 19050 w 107296"/>
                    <a:gd name="connsiteY48" fmla="*/ 36812 h 106344"/>
                    <a:gd name="connsiteX49" fmla="*/ 19050 w 107296"/>
                    <a:gd name="connsiteY49" fmla="*/ 36812 h 106344"/>
                    <a:gd name="connsiteX50" fmla="*/ 30480 w 107296"/>
                    <a:gd name="connsiteY50" fmla="*/ 12999 h 106344"/>
                    <a:gd name="connsiteX51" fmla="*/ 30480 w 107296"/>
                    <a:gd name="connsiteY51" fmla="*/ 12999 h 106344"/>
                    <a:gd name="connsiteX52" fmla="*/ 30480 w 107296"/>
                    <a:gd name="connsiteY52" fmla="*/ 12999 h 106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07296" h="106344">
                      <a:moveTo>
                        <a:pt x="69532" y="106344"/>
                      </a:moveTo>
                      <a:cubicBezTo>
                        <a:pt x="69532" y="106344"/>
                        <a:pt x="68580" y="106344"/>
                        <a:pt x="69532" y="106344"/>
                      </a:cubicBezTo>
                      <a:lnTo>
                        <a:pt x="15240" y="105392"/>
                      </a:lnTo>
                      <a:cubicBezTo>
                        <a:pt x="13335" y="105392"/>
                        <a:pt x="8573" y="105392"/>
                        <a:pt x="4763" y="101582"/>
                      </a:cubicBezTo>
                      <a:cubicBezTo>
                        <a:pt x="952" y="97772"/>
                        <a:pt x="952" y="93009"/>
                        <a:pt x="952" y="90152"/>
                      </a:cubicBezTo>
                      <a:lnTo>
                        <a:pt x="0" y="37764"/>
                      </a:lnTo>
                      <a:cubicBezTo>
                        <a:pt x="0" y="33954"/>
                        <a:pt x="952" y="30144"/>
                        <a:pt x="3810" y="27287"/>
                      </a:cubicBezTo>
                      <a:lnTo>
                        <a:pt x="26670" y="4427"/>
                      </a:lnTo>
                      <a:cubicBezTo>
                        <a:pt x="29527" y="1569"/>
                        <a:pt x="34290" y="-1288"/>
                        <a:pt x="40005" y="617"/>
                      </a:cubicBezTo>
                      <a:cubicBezTo>
                        <a:pt x="46673" y="2522"/>
                        <a:pt x="49530" y="8237"/>
                        <a:pt x="49530" y="13952"/>
                      </a:cubicBezTo>
                      <a:lnTo>
                        <a:pt x="50482" y="55862"/>
                      </a:lnTo>
                      <a:lnTo>
                        <a:pt x="94298" y="56814"/>
                      </a:lnTo>
                      <a:cubicBezTo>
                        <a:pt x="99060" y="56814"/>
                        <a:pt x="104775" y="59672"/>
                        <a:pt x="106680" y="66339"/>
                      </a:cubicBezTo>
                      <a:cubicBezTo>
                        <a:pt x="108585" y="72054"/>
                        <a:pt x="105727" y="76817"/>
                        <a:pt x="102870" y="78722"/>
                      </a:cubicBezTo>
                      <a:lnTo>
                        <a:pt x="79057" y="102534"/>
                      </a:lnTo>
                      <a:cubicBezTo>
                        <a:pt x="77152" y="105392"/>
                        <a:pt x="73343" y="106344"/>
                        <a:pt x="69532" y="106344"/>
                      </a:cubicBezTo>
                      <a:close/>
                      <a:moveTo>
                        <a:pt x="62865" y="92057"/>
                      </a:moveTo>
                      <a:cubicBezTo>
                        <a:pt x="62865" y="92057"/>
                        <a:pt x="62865" y="92057"/>
                        <a:pt x="62865" y="92057"/>
                      </a:cubicBezTo>
                      <a:cubicBezTo>
                        <a:pt x="62865" y="92057"/>
                        <a:pt x="62865" y="92057"/>
                        <a:pt x="62865" y="92057"/>
                      </a:cubicBezTo>
                      <a:close/>
                      <a:moveTo>
                        <a:pt x="62865" y="92057"/>
                      </a:moveTo>
                      <a:cubicBezTo>
                        <a:pt x="62865" y="92057"/>
                        <a:pt x="62865" y="92057"/>
                        <a:pt x="62865" y="92057"/>
                      </a:cubicBezTo>
                      <a:cubicBezTo>
                        <a:pt x="62865" y="92057"/>
                        <a:pt x="62865" y="92057"/>
                        <a:pt x="62865" y="92057"/>
                      </a:cubicBezTo>
                      <a:close/>
                      <a:moveTo>
                        <a:pt x="69532" y="87294"/>
                      </a:moveTo>
                      <a:lnTo>
                        <a:pt x="69532" y="87294"/>
                      </a:lnTo>
                      <a:cubicBezTo>
                        <a:pt x="69532" y="87294"/>
                        <a:pt x="69532" y="87294"/>
                        <a:pt x="69532" y="87294"/>
                      </a:cubicBezTo>
                      <a:cubicBezTo>
                        <a:pt x="69532" y="87294"/>
                        <a:pt x="69532" y="87294"/>
                        <a:pt x="69532" y="87294"/>
                      </a:cubicBezTo>
                      <a:close/>
                      <a:moveTo>
                        <a:pt x="20002" y="86342"/>
                      </a:moveTo>
                      <a:lnTo>
                        <a:pt x="66675" y="87294"/>
                      </a:lnTo>
                      <a:lnTo>
                        <a:pt x="79057" y="74912"/>
                      </a:lnTo>
                      <a:lnTo>
                        <a:pt x="45720" y="73959"/>
                      </a:lnTo>
                      <a:cubicBezTo>
                        <a:pt x="43815" y="73959"/>
                        <a:pt x="39052" y="73959"/>
                        <a:pt x="35243" y="70149"/>
                      </a:cubicBezTo>
                      <a:cubicBezTo>
                        <a:pt x="31432" y="66339"/>
                        <a:pt x="31432" y="61577"/>
                        <a:pt x="31432" y="58719"/>
                      </a:cubicBezTo>
                      <a:lnTo>
                        <a:pt x="30480" y="26334"/>
                      </a:lnTo>
                      <a:lnTo>
                        <a:pt x="19050" y="39669"/>
                      </a:lnTo>
                      <a:lnTo>
                        <a:pt x="20002" y="86342"/>
                      </a:lnTo>
                      <a:close/>
                      <a:moveTo>
                        <a:pt x="96202" y="75864"/>
                      </a:moveTo>
                      <a:cubicBezTo>
                        <a:pt x="96202" y="75864"/>
                        <a:pt x="96202" y="75864"/>
                        <a:pt x="96202" y="75864"/>
                      </a:cubicBezTo>
                      <a:cubicBezTo>
                        <a:pt x="96202" y="75864"/>
                        <a:pt x="96202" y="75864"/>
                        <a:pt x="96202" y="75864"/>
                      </a:cubicBezTo>
                      <a:close/>
                      <a:moveTo>
                        <a:pt x="14288" y="43479"/>
                      </a:moveTo>
                      <a:cubicBezTo>
                        <a:pt x="14288" y="43479"/>
                        <a:pt x="14288" y="43479"/>
                        <a:pt x="14288" y="43479"/>
                      </a:cubicBezTo>
                      <a:cubicBezTo>
                        <a:pt x="14288" y="43479"/>
                        <a:pt x="14288" y="43479"/>
                        <a:pt x="14288" y="43479"/>
                      </a:cubicBezTo>
                      <a:close/>
                      <a:moveTo>
                        <a:pt x="14288" y="43479"/>
                      </a:moveTo>
                      <a:cubicBezTo>
                        <a:pt x="14288" y="43479"/>
                        <a:pt x="14288" y="43479"/>
                        <a:pt x="14288" y="43479"/>
                      </a:cubicBezTo>
                      <a:cubicBezTo>
                        <a:pt x="14288" y="43479"/>
                        <a:pt x="14288" y="43479"/>
                        <a:pt x="14288" y="43479"/>
                      </a:cubicBezTo>
                      <a:close/>
                      <a:moveTo>
                        <a:pt x="14288" y="43479"/>
                      </a:moveTo>
                      <a:lnTo>
                        <a:pt x="14288" y="43479"/>
                      </a:lnTo>
                      <a:lnTo>
                        <a:pt x="14288" y="43479"/>
                      </a:lnTo>
                      <a:close/>
                      <a:moveTo>
                        <a:pt x="19050" y="36812"/>
                      </a:moveTo>
                      <a:lnTo>
                        <a:pt x="19050" y="36812"/>
                      </a:lnTo>
                      <a:cubicBezTo>
                        <a:pt x="19050" y="36812"/>
                        <a:pt x="19050" y="36812"/>
                        <a:pt x="19050" y="36812"/>
                      </a:cubicBezTo>
                      <a:close/>
                      <a:moveTo>
                        <a:pt x="30480" y="12999"/>
                      </a:moveTo>
                      <a:cubicBezTo>
                        <a:pt x="30480" y="13952"/>
                        <a:pt x="30480" y="13952"/>
                        <a:pt x="30480" y="12999"/>
                      </a:cubicBezTo>
                      <a:lnTo>
                        <a:pt x="30480" y="12999"/>
                      </a:ln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3EE2D32-DC4C-3576-CA1D-8AB9044E14F9}"/>
                  </a:ext>
                </a:extLst>
              </p:cNvPr>
              <p:cNvSpPr/>
              <p:nvPr/>
            </p:nvSpPr>
            <p:spPr>
              <a:xfrm>
                <a:off x="7068189" y="3670540"/>
                <a:ext cx="91439" cy="92392"/>
              </a:xfrm>
              <a:custGeom>
                <a:avLst/>
                <a:gdLst>
                  <a:gd name="connsiteX0" fmla="*/ 45720 w 91439"/>
                  <a:gd name="connsiteY0" fmla="*/ 92393 h 92392"/>
                  <a:gd name="connsiteX1" fmla="*/ 0 w 91439"/>
                  <a:gd name="connsiteY1" fmla="*/ 46672 h 92392"/>
                  <a:gd name="connsiteX2" fmla="*/ 45720 w 91439"/>
                  <a:gd name="connsiteY2" fmla="*/ 0 h 92392"/>
                  <a:gd name="connsiteX3" fmla="*/ 55245 w 91439"/>
                  <a:gd name="connsiteY3" fmla="*/ 9525 h 92392"/>
                  <a:gd name="connsiteX4" fmla="*/ 45720 w 91439"/>
                  <a:gd name="connsiteY4" fmla="*/ 19050 h 92392"/>
                  <a:gd name="connsiteX5" fmla="*/ 19050 w 91439"/>
                  <a:gd name="connsiteY5" fmla="*/ 45720 h 92392"/>
                  <a:gd name="connsiteX6" fmla="*/ 45720 w 91439"/>
                  <a:gd name="connsiteY6" fmla="*/ 72390 h 92392"/>
                  <a:gd name="connsiteX7" fmla="*/ 72390 w 91439"/>
                  <a:gd name="connsiteY7" fmla="*/ 45720 h 92392"/>
                  <a:gd name="connsiteX8" fmla="*/ 81915 w 91439"/>
                  <a:gd name="connsiteY8" fmla="*/ 36195 h 92392"/>
                  <a:gd name="connsiteX9" fmla="*/ 91440 w 91439"/>
                  <a:gd name="connsiteY9" fmla="*/ 45720 h 92392"/>
                  <a:gd name="connsiteX10" fmla="*/ 45720 w 91439"/>
                  <a:gd name="connsiteY10" fmla="*/ 92393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439" h="92392">
                    <a:moveTo>
                      <a:pt x="45720" y="92393"/>
                    </a:moveTo>
                    <a:cubicBezTo>
                      <a:pt x="20002" y="92393"/>
                      <a:pt x="0" y="71438"/>
                      <a:pt x="0" y="46672"/>
                    </a:cubicBezTo>
                    <a:cubicBezTo>
                      <a:pt x="0" y="21907"/>
                      <a:pt x="20002" y="0"/>
                      <a:pt x="45720" y="0"/>
                    </a:cubicBezTo>
                    <a:cubicBezTo>
                      <a:pt x="51435" y="0"/>
                      <a:pt x="55245" y="3810"/>
                      <a:pt x="55245" y="9525"/>
                    </a:cubicBezTo>
                    <a:cubicBezTo>
                      <a:pt x="55245" y="15240"/>
                      <a:pt x="51435" y="19050"/>
                      <a:pt x="45720" y="19050"/>
                    </a:cubicBezTo>
                    <a:cubicBezTo>
                      <a:pt x="30480" y="19050"/>
                      <a:pt x="19050" y="31432"/>
                      <a:pt x="19050" y="45720"/>
                    </a:cubicBezTo>
                    <a:cubicBezTo>
                      <a:pt x="19050" y="60960"/>
                      <a:pt x="31432" y="72390"/>
                      <a:pt x="45720" y="72390"/>
                    </a:cubicBezTo>
                    <a:cubicBezTo>
                      <a:pt x="60960" y="72390"/>
                      <a:pt x="72390" y="60007"/>
                      <a:pt x="72390" y="45720"/>
                    </a:cubicBezTo>
                    <a:cubicBezTo>
                      <a:pt x="72390" y="40005"/>
                      <a:pt x="76200" y="36195"/>
                      <a:pt x="81915" y="36195"/>
                    </a:cubicBezTo>
                    <a:cubicBezTo>
                      <a:pt x="87630" y="36195"/>
                      <a:pt x="91440" y="40005"/>
                      <a:pt x="91440" y="45720"/>
                    </a:cubicBezTo>
                    <a:cubicBezTo>
                      <a:pt x="91440" y="71438"/>
                      <a:pt x="71438" y="92393"/>
                      <a:pt x="45720" y="92393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31" name="Graphic 14">
            <a:extLst>
              <a:ext uri="{FF2B5EF4-FFF2-40B4-BE49-F238E27FC236}">
                <a16:creationId xmlns:a16="http://schemas.microsoft.com/office/drawing/2014/main" id="{9B551B24-67EB-4F70-A347-BDB6E046A445}"/>
              </a:ext>
            </a:extLst>
          </p:cNvPr>
          <p:cNvGrpSpPr/>
          <p:nvPr/>
        </p:nvGrpSpPr>
        <p:grpSpPr>
          <a:xfrm>
            <a:off x="5744968" y="3445750"/>
            <a:ext cx="541020" cy="593407"/>
            <a:chOff x="5744968" y="3445750"/>
            <a:chExt cx="541020" cy="593407"/>
          </a:xfrm>
        </p:grpSpPr>
        <p:grpSp>
          <p:nvGrpSpPr>
            <p:cNvPr id="132" name="Graphic 14">
              <a:extLst>
                <a:ext uri="{FF2B5EF4-FFF2-40B4-BE49-F238E27FC236}">
                  <a16:creationId xmlns:a16="http://schemas.microsoft.com/office/drawing/2014/main" id="{045D99FA-5EB1-3169-A8DA-7DF45A76425A}"/>
                </a:ext>
              </a:extLst>
            </p:cNvPr>
            <p:cNvGrpSpPr/>
            <p:nvPr/>
          </p:nvGrpSpPr>
          <p:grpSpPr>
            <a:xfrm>
              <a:off x="6017384" y="3700067"/>
              <a:ext cx="250507" cy="250269"/>
              <a:chOff x="6017384" y="3700067"/>
              <a:chExt cx="250507" cy="250269"/>
            </a:xfrm>
            <a:solidFill>
              <a:srgbClr val="5ADBF9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A7743D2-A5FA-B652-E500-80FC3AB1C233}"/>
                  </a:ext>
                </a:extLst>
              </p:cNvPr>
              <p:cNvSpPr/>
              <p:nvPr/>
            </p:nvSpPr>
            <p:spPr>
              <a:xfrm>
                <a:off x="6173593" y="3856277"/>
                <a:ext cx="94297" cy="94059"/>
              </a:xfrm>
              <a:custGeom>
                <a:avLst/>
                <a:gdLst>
                  <a:gd name="connsiteX0" fmla="*/ 0 w 94297"/>
                  <a:gd name="connsiteY0" fmla="*/ 15240 h 94059"/>
                  <a:gd name="connsiteX1" fmla="*/ 75248 w 94297"/>
                  <a:gd name="connsiteY1" fmla="*/ 90488 h 94059"/>
                  <a:gd name="connsiteX2" fmla="*/ 91440 w 94297"/>
                  <a:gd name="connsiteY2" fmla="*/ 90488 h 94059"/>
                  <a:gd name="connsiteX3" fmla="*/ 94298 w 94297"/>
                  <a:gd name="connsiteY3" fmla="*/ 82868 h 94059"/>
                  <a:gd name="connsiteX4" fmla="*/ 91440 w 94297"/>
                  <a:gd name="connsiteY4" fmla="*/ 75248 h 94059"/>
                  <a:gd name="connsiteX5" fmla="*/ 16193 w 94297"/>
                  <a:gd name="connsiteY5" fmla="*/ 0 h 94059"/>
                  <a:gd name="connsiteX6" fmla="*/ 8573 w 94297"/>
                  <a:gd name="connsiteY6" fmla="*/ 8573 h 94059"/>
                  <a:gd name="connsiteX7" fmla="*/ 0 w 94297"/>
                  <a:gd name="connsiteY7" fmla="*/ 15240 h 9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297" h="94059">
                    <a:moveTo>
                      <a:pt x="0" y="15240"/>
                    </a:moveTo>
                    <a:lnTo>
                      <a:pt x="75248" y="90488"/>
                    </a:lnTo>
                    <a:cubicBezTo>
                      <a:pt x="80010" y="95250"/>
                      <a:pt x="86678" y="95250"/>
                      <a:pt x="91440" y="90488"/>
                    </a:cubicBezTo>
                    <a:cubicBezTo>
                      <a:pt x="93345" y="88582"/>
                      <a:pt x="94298" y="85725"/>
                      <a:pt x="94298" y="82868"/>
                    </a:cubicBezTo>
                    <a:cubicBezTo>
                      <a:pt x="94298" y="80010"/>
                      <a:pt x="93345" y="77152"/>
                      <a:pt x="91440" y="75248"/>
                    </a:cubicBezTo>
                    <a:lnTo>
                      <a:pt x="16193" y="0"/>
                    </a:lnTo>
                    <a:cubicBezTo>
                      <a:pt x="14288" y="2857"/>
                      <a:pt x="11430" y="5715"/>
                      <a:pt x="8573" y="8573"/>
                    </a:cubicBezTo>
                    <a:cubicBezTo>
                      <a:pt x="5715" y="10477"/>
                      <a:pt x="2858" y="13335"/>
                      <a:pt x="0" y="1524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34E21D17-CCF7-3045-6E42-23DDA90EC8A0}"/>
                  </a:ext>
                </a:extLst>
              </p:cNvPr>
              <p:cNvSpPr/>
              <p:nvPr/>
            </p:nvSpPr>
            <p:spPr>
              <a:xfrm>
                <a:off x="6017384" y="3700067"/>
                <a:ext cx="177164" cy="177165"/>
              </a:xfrm>
              <a:custGeom>
                <a:avLst/>
                <a:gdLst>
                  <a:gd name="connsiteX0" fmla="*/ 88582 w 177164"/>
                  <a:gd name="connsiteY0" fmla="*/ 0 h 177165"/>
                  <a:gd name="connsiteX1" fmla="*/ 25718 w 177164"/>
                  <a:gd name="connsiteY1" fmla="*/ 25717 h 177165"/>
                  <a:gd name="connsiteX2" fmla="*/ 0 w 177164"/>
                  <a:gd name="connsiteY2" fmla="*/ 88583 h 177165"/>
                  <a:gd name="connsiteX3" fmla="*/ 25718 w 177164"/>
                  <a:gd name="connsiteY3" fmla="*/ 151448 h 177165"/>
                  <a:gd name="connsiteX4" fmla="*/ 88582 w 177164"/>
                  <a:gd name="connsiteY4" fmla="*/ 177165 h 177165"/>
                  <a:gd name="connsiteX5" fmla="*/ 151447 w 177164"/>
                  <a:gd name="connsiteY5" fmla="*/ 151448 h 177165"/>
                  <a:gd name="connsiteX6" fmla="*/ 177165 w 177164"/>
                  <a:gd name="connsiteY6" fmla="*/ 88583 h 177165"/>
                  <a:gd name="connsiteX7" fmla="*/ 151447 w 177164"/>
                  <a:gd name="connsiteY7" fmla="*/ 25717 h 177165"/>
                  <a:gd name="connsiteX8" fmla="*/ 88582 w 177164"/>
                  <a:gd name="connsiteY8" fmla="*/ 0 h 177165"/>
                  <a:gd name="connsiteX9" fmla="*/ 131445 w 177164"/>
                  <a:gd name="connsiteY9" fmla="*/ 131445 h 177165"/>
                  <a:gd name="connsiteX10" fmla="*/ 88582 w 177164"/>
                  <a:gd name="connsiteY10" fmla="*/ 149542 h 177165"/>
                  <a:gd name="connsiteX11" fmla="*/ 45720 w 177164"/>
                  <a:gd name="connsiteY11" fmla="*/ 131445 h 177165"/>
                  <a:gd name="connsiteX12" fmla="*/ 45720 w 177164"/>
                  <a:gd name="connsiteY12" fmla="*/ 44767 h 177165"/>
                  <a:gd name="connsiteX13" fmla="*/ 132397 w 177164"/>
                  <a:gd name="connsiteY13" fmla="*/ 44767 h 177165"/>
                  <a:gd name="connsiteX14" fmla="*/ 131445 w 177164"/>
                  <a:gd name="connsiteY14" fmla="*/ 131445 h 177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7164" h="177165">
                    <a:moveTo>
                      <a:pt x="88582" y="0"/>
                    </a:moveTo>
                    <a:cubicBezTo>
                      <a:pt x="64770" y="0"/>
                      <a:pt x="42863" y="9525"/>
                      <a:pt x="25718" y="25717"/>
                    </a:cubicBezTo>
                    <a:cubicBezTo>
                      <a:pt x="8572" y="41910"/>
                      <a:pt x="0" y="64770"/>
                      <a:pt x="0" y="88583"/>
                    </a:cubicBezTo>
                    <a:cubicBezTo>
                      <a:pt x="0" y="112395"/>
                      <a:pt x="9525" y="134303"/>
                      <a:pt x="25718" y="151448"/>
                    </a:cubicBezTo>
                    <a:cubicBezTo>
                      <a:pt x="41910" y="168592"/>
                      <a:pt x="64770" y="177165"/>
                      <a:pt x="88582" y="177165"/>
                    </a:cubicBezTo>
                    <a:cubicBezTo>
                      <a:pt x="112395" y="177165"/>
                      <a:pt x="134302" y="167640"/>
                      <a:pt x="151447" y="151448"/>
                    </a:cubicBezTo>
                    <a:cubicBezTo>
                      <a:pt x="168593" y="135255"/>
                      <a:pt x="177165" y="112395"/>
                      <a:pt x="177165" y="88583"/>
                    </a:cubicBezTo>
                    <a:cubicBezTo>
                      <a:pt x="177165" y="64770"/>
                      <a:pt x="167640" y="42863"/>
                      <a:pt x="151447" y="25717"/>
                    </a:cubicBezTo>
                    <a:cubicBezTo>
                      <a:pt x="135255" y="8572"/>
                      <a:pt x="111443" y="0"/>
                      <a:pt x="88582" y="0"/>
                    </a:cubicBezTo>
                    <a:close/>
                    <a:moveTo>
                      <a:pt x="131445" y="131445"/>
                    </a:moveTo>
                    <a:cubicBezTo>
                      <a:pt x="120015" y="142875"/>
                      <a:pt x="103822" y="149542"/>
                      <a:pt x="88582" y="149542"/>
                    </a:cubicBezTo>
                    <a:cubicBezTo>
                      <a:pt x="73343" y="149542"/>
                      <a:pt x="57150" y="143828"/>
                      <a:pt x="45720" y="131445"/>
                    </a:cubicBezTo>
                    <a:cubicBezTo>
                      <a:pt x="21907" y="107633"/>
                      <a:pt x="21907" y="68580"/>
                      <a:pt x="45720" y="44767"/>
                    </a:cubicBezTo>
                    <a:cubicBezTo>
                      <a:pt x="69532" y="20955"/>
                      <a:pt x="108585" y="20955"/>
                      <a:pt x="132397" y="44767"/>
                    </a:cubicBezTo>
                    <a:cubicBezTo>
                      <a:pt x="155258" y="68580"/>
                      <a:pt x="155258" y="107633"/>
                      <a:pt x="131445" y="131445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" name="Graphic 14">
              <a:extLst>
                <a:ext uri="{FF2B5EF4-FFF2-40B4-BE49-F238E27FC236}">
                  <a16:creationId xmlns:a16="http://schemas.microsoft.com/office/drawing/2014/main" id="{61A58D12-9536-2A40-7B83-3FC21CB8FEB1}"/>
                </a:ext>
              </a:extLst>
            </p:cNvPr>
            <p:cNvGrpSpPr/>
            <p:nvPr/>
          </p:nvGrpSpPr>
          <p:grpSpPr>
            <a:xfrm>
              <a:off x="5744968" y="3691495"/>
              <a:ext cx="540247" cy="347662"/>
              <a:chOff x="5744968" y="3691495"/>
              <a:chExt cx="540247" cy="347662"/>
            </a:xfrm>
            <a:solidFill>
              <a:srgbClr val="7E42B2"/>
            </a:solidFill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7301B37-D3D3-B097-5A16-54D82D02E119}"/>
                  </a:ext>
                </a:extLst>
              </p:cNvPr>
              <p:cNvSpPr/>
              <p:nvPr/>
            </p:nvSpPr>
            <p:spPr>
              <a:xfrm>
                <a:off x="5744968" y="3691495"/>
                <a:ext cx="540247" cy="347662"/>
              </a:xfrm>
              <a:custGeom>
                <a:avLst/>
                <a:gdLst>
                  <a:gd name="connsiteX0" fmla="*/ 532448 w 540247"/>
                  <a:gd name="connsiteY0" fmla="*/ 268605 h 347662"/>
                  <a:gd name="connsiteX1" fmla="*/ 511493 w 540247"/>
                  <a:gd name="connsiteY1" fmla="*/ 277178 h 347662"/>
                  <a:gd name="connsiteX2" fmla="*/ 489585 w 540247"/>
                  <a:gd name="connsiteY2" fmla="*/ 268605 h 347662"/>
                  <a:gd name="connsiteX3" fmla="*/ 412433 w 540247"/>
                  <a:gd name="connsiteY3" fmla="*/ 191452 h 347662"/>
                  <a:gd name="connsiteX4" fmla="*/ 360998 w 540247"/>
                  <a:gd name="connsiteY4" fmla="*/ 204788 h 347662"/>
                  <a:gd name="connsiteX5" fmla="*/ 329565 w 540247"/>
                  <a:gd name="connsiteY5" fmla="*/ 200025 h 347662"/>
                  <a:gd name="connsiteX6" fmla="*/ 225743 w 540247"/>
                  <a:gd name="connsiteY6" fmla="*/ 225743 h 347662"/>
                  <a:gd name="connsiteX7" fmla="*/ 0 w 540247"/>
                  <a:gd name="connsiteY7" fmla="*/ 0 h 347662"/>
                  <a:gd name="connsiteX8" fmla="*/ 0 w 540247"/>
                  <a:gd name="connsiteY8" fmla="*/ 0 h 347662"/>
                  <a:gd name="connsiteX9" fmla="*/ 0 w 540247"/>
                  <a:gd name="connsiteY9" fmla="*/ 79057 h 347662"/>
                  <a:gd name="connsiteX10" fmla="*/ 0 w 540247"/>
                  <a:gd name="connsiteY10" fmla="*/ 79057 h 347662"/>
                  <a:gd name="connsiteX11" fmla="*/ 225743 w 540247"/>
                  <a:gd name="connsiteY11" fmla="*/ 296228 h 347662"/>
                  <a:gd name="connsiteX12" fmla="*/ 329565 w 540247"/>
                  <a:gd name="connsiteY12" fmla="*/ 270510 h 347662"/>
                  <a:gd name="connsiteX13" fmla="*/ 360998 w 540247"/>
                  <a:gd name="connsiteY13" fmla="*/ 275272 h 347662"/>
                  <a:gd name="connsiteX14" fmla="*/ 412433 w 540247"/>
                  <a:gd name="connsiteY14" fmla="*/ 261938 h 347662"/>
                  <a:gd name="connsiteX15" fmla="*/ 489585 w 540247"/>
                  <a:gd name="connsiteY15" fmla="*/ 339090 h 347662"/>
                  <a:gd name="connsiteX16" fmla="*/ 510540 w 540247"/>
                  <a:gd name="connsiteY16" fmla="*/ 347663 h 347662"/>
                  <a:gd name="connsiteX17" fmla="*/ 531495 w 540247"/>
                  <a:gd name="connsiteY17" fmla="*/ 339090 h 347662"/>
                  <a:gd name="connsiteX18" fmla="*/ 540068 w 540247"/>
                  <a:gd name="connsiteY18" fmla="*/ 318135 h 347662"/>
                  <a:gd name="connsiteX19" fmla="*/ 540068 w 540247"/>
                  <a:gd name="connsiteY19" fmla="*/ 318135 h 347662"/>
                  <a:gd name="connsiteX20" fmla="*/ 540068 w 540247"/>
                  <a:gd name="connsiteY20" fmla="*/ 247650 h 347662"/>
                  <a:gd name="connsiteX21" fmla="*/ 540068 w 540247"/>
                  <a:gd name="connsiteY21" fmla="*/ 247650 h 347662"/>
                  <a:gd name="connsiteX22" fmla="*/ 532448 w 540247"/>
                  <a:gd name="connsiteY22" fmla="*/ 268605 h 34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0247" h="347662">
                    <a:moveTo>
                      <a:pt x="532448" y="268605"/>
                    </a:moveTo>
                    <a:cubicBezTo>
                      <a:pt x="526733" y="274320"/>
                      <a:pt x="519113" y="277178"/>
                      <a:pt x="511493" y="277178"/>
                    </a:cubicBezTo>
                    <a:cubicBezTo>
                      <a:pt x="503873" y="277178"/>
                      <a:pt x="495300" y="274320"/>
                      <a:pt x="489585" y="268605"/>
                    </a:cubicBezTo>
                    <a:lnTo>
                      <a:pt x="412433" y="191452"/>
                    </a:lnTo>
                    <a:cubicBezTo>
                      <a:pt x="397193" y="200025"/>
                      <a:pt x="379095" y="204788"/>
                      <a:pt x="360998" y="204788"/>
                    </a:cubicBezTo>
                    <a:cubicBezTo>
                      <a:pt x="350520" y="204788"/>
                      <a:pt x="340043" y="202883"/>
                      <a:pt x="329565" y="200025"/>
                    </a:cubicBezTo>
                    <a:cubicBezTo>
                      <a:pt x="297180" y="216218"/>
                      <a:pt x="261938" y="225743"/>
                      <a:pt x="225743" y="225743"/>
                    </a:cubicBezTo>
                    <a:cubicBezTo>
                      <a:pt x="100965" y="225743"/>
                      <a:pt x="0" y="124777"/>
                      <a:pt x="0" y="0"/>
                    </a:cubicBezTo>
                    <a:lnTo>
                      <a:pt x="0" y="0"/>
                    </a:lnTo>
                    <a:lnTo>
                      <a:pt x="0" y="79057"/>
                    </a:lnTo>
                    <a:lnTo>
                      <a:pt x="0" y="79057"/>
                    </a:lnTo>
                    <a:cubicBezTo>
                      <a:pt x="4763" y="200025"/>
                      <a:pt x="103823" y="296228"/>
                      <a:pt x="225743" y="296228"/>
                    </a:cubicBezTo>
                    <a:cubicBezTo>
                      <a:pt x="261938" y="296228"/>
                      <a:pt x="298133" y="287655"/>
                      <a:pt x="329565" y="270510"/>
                    </a:cubicBezTo>
                    <a:cubicBezTo>
                      <a:pt x="339090" y="273368"/>
                      <a:pt x="349568" y="275272"/>
                      <a:pt x="360998" y="275272"/>
                    </a:cubicBezTo>
                    <a:cubicBezTo>
                      <a:pt x="379095" y="275272"/>
                      <a:pt x="397193" y="270510"/>
                      <a:pt x="412433" y="261938"/>
                    </a:cubicBezTo>
                    <a:lnTo>
                      <a:pt x="489585" y="339090"/>
                    </a:lnTo>
                    <a:cubicBezTo>
                      <a:pt x="495300" y="344805"/>
                      <a:pt x="502920" y="347663"/>
                      <a:pt x="510540" y="347663"/>
                    </a:cubicBezTo>
                    <a:cubicBezTo>
                      <a:pt x="518160" y="347663"/>
                      <a:pt x="525780" y="344805"/>
                      <a:pt x="531495" y="339090"/>
                    </a:cubicBezTo>
                    <a:cubicBezTo>
                      <a:pt x="537210" y="333375"/>
                      <a:pt x="540068" y="325755"/>
                      <a:pt x="540068" y="318135"/>
                    </a:cubicBezTo>
                    <a:lnTo>
                      <a:pt x="540068" y="318135"/>
                    </a:lnTo>
                    <a:lnTo>
                      <a:pt x="540068" y="247650"/>
                    </a:lnTo>
                    <a:lnTo>
                      <a:pt x="540068" y="247650"/>
                    </a:lnTo>
                    <a:cubicBezTo>
                      <a:pt x="541020" y="256222"/>
                      <a:pt x="538163" y="262890"/>
                      <a:pt x="532448" y="268605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1440D44D-803F-CB83-2079-D8E58E614E9A}"/>
                  </a:ext>
                </a:extLst>
              </p:cNvPr>
              <p:cNvSpPr/>
              <p:nvPr/>
            </p:nvSpPr>
            <p:spPr>
              <a:xfrm>
                <a:off x="6193596" y="3703877"/>
                <a:ext cx="2857" cy="26669"/>
              </a:xfrm>
              <a:custGeom>
                <a:avLst/>
                <a:gdLst>
                  <a:gd name="connsiteX0" fmla="*/ 0 w 2857"/>
                  <a:gd name="connsiteY0" fmla="*/ 22860 h 26669"/>
                  <a:gd name="connsiteX1" fmla="*/ 2857 w 2857"/>
                  <a:gd name="connsiteY1" fmla="*/ 26670 h 26669"/>
                  <a:gd name="connsiteX2" fmla="*/ 2857 w 2857"/>
                  <a:gd name="connsiteY2" fmla="*/ 0 h 26669"/>
                  <a:gd name="connsiteX3" fmla="*/ 0 w 2857"/>
                  <a:gd name="connsiteY3" fmla="*/ 2286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" h="26669">
                    <a:moveTo>
                      <a:pt x="0" y="22860"/>
                    </a:moveTo>
                    <a:cubicBezTo>
                      <a:pt x="952" y="23813"/>
                      <a:pt x="1905" y="25718"/>
                      <a:pt x="2857" y="26670"/>
                    </a:cubicBezTo>
                    <a:lnTo>
                      <a:pt x="2857" y="0"/>
                    </a:lnTo>
                    <a:cubicBezTo>
                      <a:pt x="1905" y="7620"/>
                      <a:pt x="952" y="15240"/>
                      <a:pt x="0" y="22860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127897F4-9A11-ABCE-5846-87C1FE5D1BB4}"/>
                  </a:ext>
                </a:extLst>
              </p:cNvPr>
              <p:cNvSpPr/>
              <p:nvPr/>
            </p:nvSpPr>
            <p:spPr>
              <a:xfrm>
                <a:off x="6200264" y="3790554"/>
                <a:ext cx="13334" cy="62865"/>
              </a:xfrm>
              <a:custGeom>
                <a:avLst/>
                <a:gdLst>
                  <a:gd name="connsiteX0" fmla="*/ 0 w 13334"/>
                  <a:gd name="connsiteY0" fmla="*/ 49530 h 62865"/>
                  <a:gd name="connsiteX1" fmla="*/ 13335 w 13334"/>
                  <a:gd name="connsiteY1" fmla="*/ 62865 h 62865"/>
                  <a:gd name="connsiteX2" fmla="*/ 13335 w 13334"/>
                  <a:gd name="connsiteY2" fmla="*/ 0 h 62865"/>
                  <a:gd name="connsiteX3" fmla="*/ 0 w 13334"/>
                  <a:gd name="connsiteY3" fmla="*/ 49530 h 6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62865">
                    <a:moveTo>
                      <a:pt x="0" y="49530"/>
                    </a:moveTo>
                    <a:lnTo>
                      <a:pt x="13335" y="62865"/>
                    </a:lnTo>
                    <a:lnTo>
                      <a:pt x="13335" y="0"/>
                    </a:lnTo>
                    <a:cubicBezTo>
                      <a:pt x="12382" y="17145"/>
                      <a:pt x="7620" y="34290"/>
                      <a:pt x="0" y="49530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" name="Graphic 14">
              <a:extLst>
                <a:ext uri="{FF2B5EF4-FFF2-40B4-BE49-F238E27FC236}">
                  <a16:creationId xmlns:a16="http://schemas.microsoft.com/office/drawing/2014/main" id="{91446DC0-DF8F-746A-6678-578289C71CA5}"/>
                </a:ext>
              </a:extLst>
            </p:cNvPr>
            <p:cNvGrpSpPr/>
            <p:nvPr/>
          </p:nvGrpSpPr>
          <p:grpSpPr>
            <a:xfrm>
              <a:off x="5998334" y="3661015"/>
              <a:ext cx="287654" cy="288607"/>
              <a:chOff x="5998334" y="3661015"/>
              <a:chExt cx="287654" cy="288607"/>
            </a:xfrm>
            <a:solidFill>
              <a:srgbClr val="130E59"/>
            </a:solidFill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DE7468F6-C12B-14FF-05F9-F76799376D9B}"/>
                  </a:ext>
                </a:extLst>
              </p:cNvPr>
              <p:cNvSpPr/>
              <p:nvPr/>
            </p:nvSpPr>
            <p:spPr>
              <a:xfrm>
                <a:off x="5998334" y="3661015"/>
                <a:ext cx="215265" cy="215264"/>
              </a:xfrm>
              <a:custGeom>
                <a:avLst/>
                <a:gdLst>
                  <a:gd name="connsiteX0" fmla="*/ 107632 w 215265"/>
                  <a:gd name="connsiteY0" fmla="*/ 215265 h 215264"/>
                  <a:gd name="connsiteX1" fmla="*/ 31432 w 215265"/>
                  <a:gd name="connsiteY1" fmla="*/ 183833 h 215264"/>
                  <a:gd name="connsiteX2" fmla="*/ 0 w 215265"/>
                  <a:gd name="connsiteY2" fmla="*/ 107632 h 215264"/>
                  <a:gd name="connsiteX3" fmla="*/ 31432 w 215265"/>
                  <a:gd name="connsiteY3" fmla="*/ 31432 h 215264"/>
                  <a:gd name="connsiteX4" fmla="*/ 107632 w 215265"/>
                  <a:gd name="connsiteY4" fmla="*/ 0 h 215264"/>
                  <a:gd name="connsiteX5" fmla="*/ 183833 w 215265"/>
                  <a:gd name="connsiteY5" fmla="*/ 31432 h 215264"/>
                  <a:gd name="connsiteX6" fmla="*/ 183833 w 215265"/>
                  <a:gd name="connsiteY6" fmla="*/ 182880 h 215264"/>
                  <a:gd name="connsiteX7" fmla="*/ 107632 w 215265"/>
                  <a:gd name="connsiteY7" fmla="*/ 215265 h 215264"/>
                  <a:gd name="connsiteX8" fmla="*/ 107632 w 215265"/>
                  <a:gd name="connsiteY8" fmla="*/ 20003 h 215264"/>
                  <a:gd name="connsiteX9" fmla="*/ 44768 w 215265"/>
                  <a:gd name="connsiteY9" fmla="*/ 45720 h 215264"/>
                  <a:gd name="connsiteX10" fmla="*/ 19050 w 215265"/>
                  <a:gd name="connsiteY10" fmla="*/ 108585 h 215264"/>
                  <a:gd name="connsiteX11" fmla="*/ 44768 w 215265"/>
                  <a:gd name="connsiteY11" fmla="*/ 171450 h 215264"/>
                  <a:gd name="connsiteX12" fmla="*/ 107632 w 215265"/>
                  <a:gd name="connsiteY12" fmla="*/ 197168 h 215264"/>
                  <a:gd name="connsiteX13" fmla="*/ 170497 w 215265"/>
                  <a:gd name="connsiteY13" fmla="*/ 171450 h 215264"/>
                  <a:gd name="connsiteX14" fmla="*/ 170497 w 215265"/>
                  <a:gd name="connsiteY14" fmla="*/ 46672 h 215264"/>
                  <a:gd name="connsiteX15" fmla="*/ 107632 w 215265"/>
                  <a:gd name="connsiteY15" fmla="*/ 20003 h 21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5265" h="215264">
                    <a:moveTo>
                      <a:pt x="107632" y="215265"/>
                    </a:moveTo>
                    <a:cubicBezTo>
                      <a:pt x="79057" y="215265"/>
                      <a:pt x="52388" y="203835"/>
                      <a:pt x="31432" y="183833"/>
                    </a:cubicBezTo>
                    <a:cubicBezTo>
                      <a:pt x="11430" y="163830"/>
                      <a:pt x="0" y="136208"/>
                      <a:pt x="0" y="107632"/>
                    </a:cubicBezTo>
                    <a:cubicBezTo>
                      <a:pt x="0" y="79057"/>
                      <a:pt x="11430" y="52388"/>
                      <a:pt x="31432" y="31432"/>
                    </a:cubicBezTo>
                    <a:cubicBezTo>
                      <a:pt x="51435" y="11430"/>
                      <a:pt x="79057" y="0"/>
                      <a:pt x="107632" y="0"/>
                    </a:cubicBezTo>
                    <a:cubicBezTo>
                      <a:pt x="136208" y="0"/>
                      <a:pt x="162877" y="11430"/>
                      <a:pt x="183833" y="31432"/>
                    </a:cubicBezTo>
                    <a:cubicBezTo>
                      <a:pt x="225743" y="73343"/>
                      <a:pt x="225743" y="140970"/>
                      <a:pt x="183833" y="182880"/>
                    </a:cubicBezTo>
                    <a:cubicBezTo>
                      <a:pt x="162877" y="204788"/>
                      <a:pt x="136208" y="215265"/>
                      <a:pt x="107632" y="215265"/>
                    </a:cubicBezTo>
                    <a:close/>
                    <a:moveTo>
                      <a:pt x="107632" y="20003"/>
                    </a:moveTo>
                    <a:cubicBezTo>
                      <a:pt x="83820" y="20003"/>
                      <a:pt x="61913" y="29528"/>
                      <a:pt x="44768" y="45720"/>
                    </a:cubicBezTo>
                    <a:cubicBezTo>
                      <a:pt x="27622" y="61913"/>
                      <a:pt x="19050" y="84773"/>
                      <a:pt x="19050" y="108585"/>
                    </a:cubicBezTo>
                    <a:cubicBezTo>
                      <a:pt x="19050" y="132398"/>
                      <a:pt x="28575" y="154305"/>
                      <a:pt x="44768" y="171450"/>
                    </a:cubicBezTo>
                    <a:cubicBezTo>
                      <a:pt x="60960" y="188595"/>
                      <a:pt x="83820" y="197168"/>
                      <a:pt x="107632" y="197168"/>
                    </a:cubicBezTo>
                    <a:cubicBezTo>
                      <a:pt x="131445" y="197168"/>
                      <a:pt x="153352" y="187643"/>
                      <a:pt x="170497" y="171450"/>
                    </a:cubicBezTo>
                    <a:cubicBezTo>
                      <a:pt x="204788" y="137160"/>
                      <a:pt x="204788" y="80963"/>
                      <a:pt x="170497" y="46672"/>
                    </a:cubicBezTo>
                    <a:cubicBezTo>
                      <a:pt x="153352" y="29528"/>
                      <a:pt x="130493" y="20003"/>
                      <a:pt x="107632" y="20003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70041DA-5C46-3A99-99A5-AE0650BDB8BD}"/>
                  </a:ext>
                </a:extLst>
              </p:cNvPr>
              <p:cNvSpPr/>
              <p:nvPr/>
            </p:nvSpPr>
            <p:spPr>
              <a:xfrm>
                <a:off x="6045244" y="3707925"/>
                <a:ext cx="122396" cy="122634"/>
              </a:xfrm>
              <a:custGeom>
                <a:avLst/>
                <a:gdLst>
                  <a:gd name="connsiteX0" fmla="*/ 60722 w 122396"/>
                  <a:gd name="connsiteY0" fmla="*/ 122634 h 122634"/>
                  <a:gd name="connsiteX1" fmla="*/ 17859 w 122396"/>
                  <a:gd name="connsiteY1" fmla="*/ 104537 h 122634"/>
                  <a:gd name="connsiteX2" fmla="*/ 17859 w 122396"/>
                  <a:gd name="connsiteY2" fmla="*/ 17859 h 122634"/>
                  <a:gd name="connsiteX3" fmla="*/ 104537 w 122396"/>
                  <a:gd name="connsiteY3" fmla="*/ 17859 h 122634"/>
                  <a:gd name="connsiteX4" fmla="*/ 104537 w 122396"/>
                  <a:gd name="connsiteY4" fmla="*/ 104537 h 122634"/>
                  <a:gd name="connsiteX5" fmla="*/ 60722 w 122396"/>
                  <a:gd name="connsiteY5" fmla="*/ 122634 h 122634"/>
                  <a:gd name="connsiteX6" fmla="*/ 60722 w 122396"/>
                  <a:gd name="connsiteY6" fmla="*/ 19764 h 122634"/>
                  <a:gd name="connsiteX7" fmla="*/ 31194 w 122396"/>
                  <a:gd name="connsiteY7" fmla="*/ 32147 h 122634"/>
                  <a:gd name="connsiteX8" fmla="*/ 31194 w 122396"/>
                  <a:gd name="connsiteY8" fmla="*/ 91202 h 122634"/>
                  <a:gd name="connsiteX9" fmla="*/ 90249 w 122396"/>
                  <a:gd name="connsiteY9" fmla="*/ 91202 h 122634"/>
                  <a:gd name="connsiteX10" fmla="*/ 90249 w 122396"/>
                  <a:gd name="connsiteY10" fmla="*/ 32147 h 122634"/>
                  <a:gd name="connsiteX11" fmla="*/ 60722 w 122396"/>
                  <a:gd name="connsiteY11" fmla="*/ 19764 h 12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396" h="122634">
                    <a:moveTo>
                      <a:pt x="60722" y="122634"/>
                    </a:moveTo>
                    <a:cubicBezTo>
                      <a:pt x="45482" y="122634"/>
                      <a:pt x="29289" y="116919"/>
                      <a:pt x="17859" y="104537"/>
                    </a:cubicBezTo>
                    <a:cubicBezTo>
                      <a:pt x="-5953" y="80724"/>
                      <a:pt x="-5953" y="41672"/>
                      <a:pt x="17859" y="17859"/>
                    </a:cubicBezTo>
                    <a:cubicBezTo>
                      <a:pt x="41672" y="-5953"/>
                      <a:pt x="80724" y="-5953"/>
                      <a:pt x="104537" y="17859"/>
                    </a:cubicBezTo>
                    <a:cubicBezTo>
                      <a:pt x="128349" y="41672"/>
                      <a:pt x="128349" y="80724"/>
                      <a:pt x="104537" y="104537"/>
                    </a:cubicBezTo>
                    <a:cubicBezTo>
                      <a:pt x="92154" y="116919"/>
                      <a:pt x="75962" y="122634"/>
                      <a:pt x="60722" y="122634"/>
                    </a:cubicBezTo>
                    <a:close/>
                    <a:moveTo>
                      <a:pt x="60722" y="19764"/>
                    </a:moveTo>
                    <a:cubicBezTo>
                      <a:pt x="50244" y="19764"/>
                      <a:pt x="38814" y="23574"/>
                      <a:pt x="31194" y="32147"/>
                    </a:cubicBezTo>
                    <a:cubicBezTo>
                      <a:pt x="15002" y="48339"/>
                      <a:pt x="15002" y="75009"/>
                      <a:pt x="31194" y="91202"/>
                    </a:cubicBezTo>
                    <a:cubicBezTo>
                      <a:pt x="47387" y="107394"/>
                      <a:pt x="74057" y="107394"/>
                      <a:pt x="90249" y="91202"/>
                    </a:cubicBezTo>
                    <a:cubicBezTo>
                      <a:pt x="106442" y="75009"/>
                      <a:pt x="106442" y="48339"/>
                      <a:pt x="90249" y="32147"/>
                    </a:cubicBezTo>
                    <a:cubicBezTo>
                      <a:pt x="81677" y="23574"/>
                      <a:pt x="71199" y="19764"/>
                      <a:pt x="60722" y="19764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9879A718-F2C3-186A-3313-94A2D2EED45F}"/>
                  </a:ext>
                </a:extLst>
              </p:cNvPr>
              <p:cNvSpPr/>
              <p:nvPr/>
            </p:nvSpPr>
            <p:spPr>
              <a:xfrm>
                <a:off x="6151686" y="3815319"/>
                <a:ext cx="134302" cy="134302"/>
              </a:xfrm>
              <a:custGeom>
                <a:avLst/>
                <a:gdLst>
                  <a:gd name="connsiteX0" fmla="*/ 104775 w 134302"/>
                  <a:gd name="connsiteY0" fmla="*/ 134303 h 134302"/>
                  <a:gd name="connsiteX1" fmla="*/ 83820 w 134302"/>
                  <a:gd name="connsiteY1" fmla="*/ 125730 h 134302"/>
                  <a:gd name="connsiteX2" fmla="*/ 2857 w 134302"/>
                  <a:gd name="connsiteY2" fmla="*/ 44768 h 134302"/>
                  <a:gd name="connsiteX3" fmla="*/ 2857 w 134302"/>
                  <a:gd name="connsiteY3" fmla="*/ 31433 h 134302"/>
                  <a:gd name="connsiteX4" fmla="*/ 16192 w 134302"/>
                  <a:gd name="connsiteY4" fmla="*/ 31433 h 134302"/>
                  <a:gd name="connsiteX5" fmla="*/ 97155 w 134302"/>
                  <a:gd name="connsiteY5" fmla="*/ 112395 h 134302"/>
                  <a:gd name="connsiteX6" fmla="*/ 112395 w 134302"/>
                  <a:gd name="connsiteY6" fmla="*/ 112395 h 134302"/>
                  <a:gd name="connsiteX7" fmla="*/ 115253 w 134302"/>
                  <a:gd name="connsiteY7" fmla="*/ 104775 h 134302"/>
                  <a:gd name="connsiteX8" fmla="*/ 112395 w 134302"/>
                  <a:gd name="connsiteY8" fmla="*/ 97155 h 134302"/>
                  <a:gd name="connsiteX9" fmla="*/ 31432 w 134302"/>
                  <a:gd name="connsiteY9" fmla="*/ 16193 h 134302"/>
                  <a:gd name="connsiteX10" fmla="*/ 31432 w 134302"/>
                  <a:gd name="connsiteY10" fmla="*/ 2858 h 134302"/>
                  <a:gd name="connsiteX11" fmla="*/ 44768 w 134302"/>
                  <a:gd name="connsiteY11" fmla="*/ 2858 h 134302"/>
                  <a:gd name="connsiteX12" fmla="*/ 125730 w 134302"/>
                  <a:gd name="connsiteY12" fmla="*/ 83820 h 134302"/>
                  <a:gd name="connsiteX13" fmla="*/ 125730 w 134302"/>
                  <a:gd name="connsiteY13" fmla="*/ 126683 h 134302"/>
                  <a:gd name="connsiteX14" fmla="*/ 104775 w 134302"/>
                  <a:gd name="connsiteY14" fmla="*/ 134303 h 13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4302" h="134302">
                    <a:moveTo>
                      <a:pt x="104775" y="134303"/>
                    </a:moveTo>
                    <a:cubicBezTo>
                      <a:pt x="97155" y="134303"/>
                      <a:pt x="89535" y="131445"/>
                      <a:pt x="83820" y="125730"/>
                    </a:cubicBezTo>
                    <a:lnTo>
                      <a:pt x="2857" y="44768"/>
                    </a:lnTo>
                    <a:cubicBezTo>
                      <a:pt x="-952" y="40958"/>
                      <a:pt x="-952" y="35243"/>
                      <a:pt x="2857" y="31433"/>
                    </a:cubicBezTo>
                    <a:cubicBezTo>
                      <a:pt x="6667" y="27622"/>
                      <a:pt x="12382" y="27622"/>
                      <a:pt x="16192" y="31433"/>
                    </a:cubicBezTo>
                    <a:lnTo>
                      <a:pt x="97155" y="112395"/>
                    </a:lnTo>
                    <a:cubicBezTo>
                      <a:pt x="101918" y="117158"/>
                      <a:pt x="108585" y="117158"/>
                      <a:pt x="112395" y="112395"/>
                    </a:cubicBezTo>
                    <a:cubicBezTo>
                      <a:pt x="114300" y="110490"/>
                      <a:pt x="115253" y="107633"/>
                      <a:pt x="115253" y="104775"/>
                    </a:cubicBezTo>
                    <a:cubicBezTo>
                      <a:pt x="115253" y="101918"/>
                      <a:pt x="114300" y="99060"/>
                      <a:pt x="112395" y="97155"/>
                    </a:cubicBezTo>
                    <a:lnTo>
                      <a:pt x="31432" y="16193"/>
                    </a:lnTo>
                    <a:cubicBezTo>
                      <a:pt x="27623" y="12383"/>
                      <a:pt x="27623" y="6668"/>
                      <a:pt x="31432" y="2858"/>
                    </a:cubicBezTo>
                    <a:cubicBezTo>
                      <a:pt x="35243" y="-953"/>
                      <a:pt x="40957" y="-953"/>
                      <a:pt x="44768" y="2858"/>
                    </a:cubicBezTo>
                    <a:lnTo>
                      <a:pt x="125730" y="83820"/>
                    </a:lnTo>
                    <a:cubicBezTo>
                      <a:pt x="137160" y="95250"/>
                      <a:pt x="137160" y="114300"/>
                      <a:pt x="125730" y="126683"/>
                    </a:cubicBezTo>
                    <a:cubicBezTo>
                      <a:pt x="120015" y="131445"/>
                      <a:pt x="112395" y="134303"/>
                      <a:pt x="104775" y="134303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4">
              <a:extLst>
                <a:ext uri="{FF2B5EF4-FFF2-40B4-BE49-F238E27FC236}">
                  <a16:creationId xmlns:a16="http://schemas.microsoft.com/office/drawing/2014/main" id="{80894521-50BA-9FAE-70C6-640E5264CD57}"/>
                </a:ext>
              </a:extLst>
            </p:cNvPr>
            <p:cNvGrpSpPr/>
            <p:nvPr/>
          </p:nvGrpSpPr>
          <p:grpSpPr>
            <a:xfrm>
              <a:off x="5744968" y="3445750"/>
              <a:ext cx="451485" cy="451484"/>
              <a:chOff x="5744968" y="3445750"/>
              <a:chExt cx="451485" cy="451484"/>
            </a:xfrm>
            <a:solidFill>
              <a:srgbClr val="130E59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10C8BB03-8CC5-F067-F308-1BBA514D39FF}"/>
                  </a:ext>
                </a:extLst>
              </p:cNvPr>
              <p:cNvSpPr/>
              <p:nvPr/>
            </p:nvSpPr>
            <p:spPr>
              <a:xfrm>
                <a:off x="5744968" y="3445750"/>
                <a:ext cx="451485" cy="451484"/>
              </a:xfrm>
              <a:custGeom>
                <a:avLst/>
                <a:gdLst>
                  <a:gd name="connsiteX0" fmla="*/ 225743 w 451485"/>
                  <a:gd name="connsiteY0" fmla="*/ 451485 h 451484"/>
                  <a:gd name="connsiteX1" fmla="*/ 0 w 451485"/>
                  <a:gd name="connsiteY1" fmla="*/ 225743 h 451484"/>
                  <a:gd name="connsiteX2" fmla="*/ 225743 w 451485"/>
                  <a:gd name="connsiteY2" fmla="*/ 0 h 451484"/>
                  <a:gd name="connsiteX3" fmla="*/ 451485 w 451485"/>
                  <a:gd name="connsiteY3" fmla="*/ 225743 h 451484"/>
                  <a:gd name="connsiteX4" fmla="*/ 447675 w 451485"/>
                  <a:gd name="connsiteY4" fmla="*/ 266700 h 451484"/>
                  <a:gd name="connsiteX5" fmla="*/ 436245 w 451485"/>
                  <a:gd name="connsiteY5" fmla="*/ 274320 h 451484"/>
                  <a:gd name="connsiteX6" fmla="*/ 428625 w 451485"/>
                  <a:gd name="connsiteY6" fmla="*/ 262890 h 451484"/>
                  <a:gd name="connsiteX7" fmla="*/ 431483 w 451485"/>
                  <a:gd name="connsiteY7" fmla="*/ 225743 h 451484"/>
                  <a:gd name="connsiteX8" fmla="*/ 224790 w 451485"/>
                  <a:gd name="connsiteY8" fmla="*/ 19050 h 451484"/>
                  <a:gd name="connsiteX9" fmla="*/ 18098 w 451485"/>
                  <a:gd name="connsiteY9" fmla="*/ 225743 h 451484"/>
                  <a:gd name="connsiteX10" fmla="*/ 224790 w 451485"/>
                  <a:gd name="connsiteY10" fmla="*/ 432435 h 451484"/>
                  <a:gd name="connsiteX11" fmla="*/ 323850 w 451485"/>
                  <a:gd name="connsiteY11" fmla="*/ 407670 h 451484"/>
                  <a:gd name="connsiteX12" fmla="*/ 337185 w 451485"/>
                  <a:gd name="connsiteY12" fmla="*/ 411480 h 451484"/>
                  <a:gd name="connsiteX13" fmla="*/ 333375 w 451485"/>
                  <a:gd name="connsiteY13" fmla="*/ 424815 h 451484"/>
                  <a:gd name="connsiteX14" fmla="*/ 225743 w 451485"/>
                  <a:gd name="connsiteY14" fmla="*/ 451485 h 45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1485" h="451484">
                    <a:moveTo>
                      <a:pt x="225743" y="451485"/>
                    </a:moveTo>
                    <a:cubicBezTo>
                      <a:pt x="100965" y="451485"/>
                      <a:pt x="0" y="350520"/>
                      <a:pt x="0" y="225743"/>
                    </a:cubicBezTo>
                    <a:cubicBezTo>
                      <a:pt x="0" y="100965"/>
                      <a:pt x="100965" y="0"/>
                      <a:pt x="225743" y="0"/>
                    </a:cubicBezTo>
                    <a:cubicBezTo>
                      <a:pt x="350520" y="0"/>
                      <a:pt x="451485" y="100965"/>
                      <a:pt x="451485" y="225743"/>
                    </a:cubicBezTo>
                    <a:cubicBezTo>
                      <a:pt x="451485" y="239078"/>
                      <a:pt x="450533" y="253365"/>
                      <a:pt x="447675" y="266700"/>
                    </a:cubicBezTo>
                    <a:cubicBezTo>
                      <a:pt x="446723" y="271463"/>
                      <a:pt x="441960" y="275273"/>
                      <a:pt x="436245" y="274320"/>
                    </a:cubicBezTo>
                    <a:cubicBezTo>
                      <a:pt x="431483" y="273368"/>
                      <a:pt x="427673" y="268605"/>
                      <a:pt x="428625" y="262890"/>
                    </a:cubicBezTo>
                    <a:cubicBezTo>
                      <a:pt x="430530" y="250508"/>
                      <a:pt x="431483" y="238125"/>
                      <a:pt x="431483" y="225743"/>
                    </a:cubicBezTo>
                    <a:cubicBezTo>
                      <a:pt x="431483" y="111443"/>
                      <a:pt x="339090" y="19050"/>
                      <a:pt x="224790" y="19050"/>
                    </a:cubicBezTo>
                    <a:cubicBezTo>
                      <a:pt x="110490" y="19050"/>
                      <a:pt x="18098" y="111443"/>
                      <a:pt x="18098" y="225743"/>
                    </a:cubicBezTo>
                    <a:cubicBezTo>
                      <a:pt x="18098" y="340043"/>
                      <a:pt x="110490" y="432435"/>
                      <a:pt x="224790" y="432435"/>
                    </a:cubicBezTo>
                    <a:cubicBezTo>
                      <a:pt x="259080" y="432435"/>
                      <a:pt x="293370" y="423863"/>
                      <a:pt x="323850" y="407670"/>
                    </a:cubicBezTo>
                    <a:cubicBezTo>
                      <a:pt x="328613" y="404813"/>
                      <a:pt x="334328" y="406718"/>
                      <a:pt x="337185" y="411480"/>
                    </a:cubicBezTo>
                    <a:cubicBezTo>
                      <a:pt x="340043" y="416243"/>
                      <a:pt x="338138" y="421958"/>
                      <a:pt x="333375" y="424815"/>
                    </a:cubicBezTo>
                    <a:cubicBezTo>
                      <a:pt x="300990" y="441960"/>
                      <a:pt x="262890" y="451485"/>
                      <a:pt x="225743" y="45148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2E89BA5-B157-C00D-4E3A-4DAB9536520B}"/>
                  </a:ext>
                </a:extLst>
              </p:cNvPr>
              <p:cNvSpPr/>
              <p:nvPr/>
            </p:nvSpPr>
            <p:spPr>
              <a:xfrm>
                <a:off x="5841171" y="3445750"/>
                <a:ext cx="259080" cy="451484"/>
              </a:xfrm>
              <a:custGeom>
                <a:avLst/>
                <a:gdLst>
                  <a:gd name="connsiteX0" fmla="*/ 129540 w 259080"/>
                  <a:gd name="connsiteY0" fmla="*/ 451485 h 451484"/>
                  <a:gd name="connsiteX1" fmla="*/ 0 w 259080"/>
                  <a:gd name="connsiteY1" fmla="*/ 225743 h 451484"/>
                  <a:gd name="connsiteX2" fmla="*/ 129540 w 259080"/>
                  <a:gd name="connsiteY2" fmla="*/ 0 h 451484"/>
                  <a:gd name="connsiteX3" fmla="*/ 259080 w 259080"/>
                  <a:gd name="connsiteY3" fmla="*/ 225743 h 451484"/>
                  <a:gd name="connsiteX4" fmla="*/ 249555 w 259080"/>
                  <a:gd name="connsiteY4" fmla="*/ 235268 h 451484"/>
                  <a:gd name="connsiteX5" fmla="*/ 240030 w 259080"/>
                  <a:gd name="connsiteY5" fmla="*/ 225743 h 451484"/>
                  <a:gd name="connsiteX6" fmla="*/ 129540 w 259080"/>
                  <a:gd name="connsiteY6" fmla="*/ 19050 h 451484"/>
                  <a:gd name="connsiteX7" fmla="*/ 19050 w 259080"/>
                  <a:gd name="connsiteY7" fmla="*/ 225743 h 451484"/>
                  <a:gd name="connsiteX8" fmla="*/ 129540 w 259080"/>
                  <a:gd name="connsiteY8" fmla="*/ 432435 h 451484"/>
                  <a:gd name="connsiteX9" fmla="*/ 193358 w 259080"/>
                  <a:gd name="connsiteY9" fmla="*/ 394335 h 451484"/>
                  <a:gd name="connsiteX10" fmla="*/ 206693 w 259080"/>
                  <a:gd name="connsiteY10" fmla="*/ 392430 h 451484"/>
                  <a:gd name="connsiteX11" fmla="*/ 208597 w 259080"/>
                  <a:gd name="connsiteY11" fmla="*/ 405765 h 451484"/>
                  <a:gd name="connsiteX12" fmla="*/ 129540 w 259080"/>
                  <a:gd name="connsiteY12" fmla="*/ 451485 h 45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9080" h="451484">
                    <a:moveTo>
                      <a:pt x="129540" y="451485"/>
                    </a:moveTo>
                    <a:cubicBezTo>
                      <a:pt x="57150" y="451485"/>
                      <a:pt x="0" y="352425"/>
                      <a:pt x="0" y="225743"/>
                    </a:cubicBezTo>
                    <a:cubicBezTo>
                      <a:pt x="0" y="99060"/>
                      <a:pt x="57150" y="0"/>
                      <a:pt x="129540" y="0"/>
                    </a:cubicBezTo>
                    <a:cubicBezTo>
                      <a:pt x="201930" y="0"/>
                      <a:pt x="259080" y="99060"/>
                      <a:pt x="259080" y="225743"/>
                    </a:cubicBezTo>
                    <a:cubicBezTo>
                      <a:pt x="259080" y="231458"/>
                      <a:pt x="255270" y="235268"/>
                      <a:pt x="249555" y="235268"/>
                    </a:cubicBezTo>
                    <a:cubicBezTo>
                      <a:pt x="243840" y="235268"/>
                      <a:pt x="240030" y="231458"/>
                      <a:pt x="240030" y="225743"/>
                    </a:cubicBezTo>
                    <a:cubicBezTo>
                      <a:pt x="240030" y="111443"/>
                      <a:pt x="190500" y="19050"/>
                      <a:pt x="129540" y="19050"/>
                    </a:cubicBezTo>
                    <a:cubicBezTo>
                      <a:pt x="68580" y="19050"/>
                      <a:pt x="19050" y="111443"/>
                      <a:pt x="19050" y="225743"/>
                    </a:cubicBezTo>
                    <a:cubicBezTo>
                      <a:pt x="19050" y="340043"/>
                      <a:pt x="68580" y="432435"/>
                      <a:pt x="129540" y="432435"/>
                    </a:cubicBezTo>
                    <a:cubicBezTo>
                      <a:pt x="158115" y="432435"/>
                      <a:pt x="180022" y="411480"/>
                      <a:pt x="193358" y="394335"/>
                    </a:cubicBezTo>
                    <a:cubicBezTo>
                      <a:pt x="196215" y="390525"/>
                      <a:pt x="202883" y="389573"/>
                      <a:pt x="206693" y="392430"/>
                    </a:cubicBezTo>
                    <a:cubicBezTo>
                      <a:pt x="210503" y="395288"/>
                      <a:pt x="211455" y="401955"/>
                      <a:pt x="208597" y="405765"/>
                    </a:cubicBezTo>
                    <a:cubicBezTo>
                      <a:pt x="185738" y="436245"/>
                      <a:pt x="158115" y="451485"/>
                      <a:pt x="129540" y="45148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89F4E1D2-CF36-8619-577F-84F624E2AD9F}"/>
                  </a:ext>
                </a:extLst>
              </p:cNvPr>
              <p:cNvSpPr/>
              <p:nvPr/>
            </p:nvSpPr>
            <p:spPr>
              <a:xfrm>
                <a:off x="5961186" y="3445750"/>
                <a:ext cx="19050" cy="451484"/>
              </a:xfrm>
              <a:custGeom>
                <a:avLst/>
                <a:gdLst>
                  <a:gd name="connsiteX0" fmla="*/ 9525 w 19050"/>
                  <a:gd name="connsiteY0" fmla="*/ 451485 h 451484"/>
                  <a:gd name="connsiteX1" fmla="*/ 0 w 19050"/>
                  <a:gd name="connsiteY1" fmla="*/ 441960 h 451484"/>
                  <a:gd name="connsiteX2" fmla="*/ 0 w 19050"/>
                  <a:gd name="connsiteY2" fmla="*/ 9525 h 451484"/>
                  <a:gd name="connsiteX3" fmla="*/ 9525 w 19050"/>
                  <a:gd name="connsiteY3" fmla="*/ 0 h 451484"/>
                  <a:gd name="connsiteX4" fmla="*/ 19050 w 19050"/>
                  <a:gd name="connsiteY4" fmla="*/ 9525 h 451484"/>
                  <a:gd name="connsiteX5" fmla="*/ 19050 w 19050"/>
                  <a:gd name="connsiteY5" fmla="*/ 441960 h 451484"/>
                  <a:gd name="connsiteX6" fmla="*/ 9525 w 19050"/>
                  <a:gd name="connsiteY6" fmla="*/ 451485 h 45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451484">
                    <a:moveTo>
                      <a:pt x="9525" y="451485"/>
                    </a:moveTo>
                    <a:cubicBezTo>
                      <a:pt x="3810" y="451485"/>
                      <a:pt x="0" y="447675"/>
                      <a:pt x="0" y="441960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441960"/>
                    </a:lnTo>
                    <a:cubicBezTo>
                      <a:pt x="19050" y="447675"/>
                      <a:pt x="15240" y="451485"/>
                      <a:pt x="9525" y="45148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5ACB8EB5-3A1F-D12A-D81B-74A4157BE7EF}"/>
                  </a:ext>
                </a:extLst>
              </p:cNvPr>
              <p:cNvSpPr/>
              <p:nvPr/>
            </p:nvSpPr>
            <p:spPr>
              <a:xfrm>
                <a:off x="5744968" y="3661967"/>
                <a:ext cx="451485" cy="19050"/>
              </a:xfrm>
              <a:custGeom>
                <a:avLst/>
                <a:gdLst>
                  <a:gd name="connsiteX0" fmla="*/ 441960 w 451485"/>
                  <a:gd name="connsiteY0" fmla="*/ 19050 h 19050"/>
                  <a:gd name="connsiteX1" fmla="*/ 9525 w 451485"/>
                  <a:gd name="connsiteY1" fmla="*/ 19050 h 19050"/>
                  <a:gd name="connsiteX2" fmla="*/ 0 w 451485"/>
                  <a:gd name="connsiteY2" fmla="*/ 9525 h 19050"/>
                  <a:gd name="connsiteX3" fmla="*/ 9525 w 451485"/>
                  <a:gd name="connsiteY3" fmla="*/ 0 h 19050"/>
                  <a:gd name="connsiteX4" fmla="*/ 441960 w 451485"/>
                  <a:gd name="connsiteY4" fmla="*/ 0 h 19050"/>
                  <a:gd name="connsiteX5" fmla="*/ 451485 w 451485"/>
                  <a:gd name="connsiteY5" fmla="*/ 9525 h 19050"/>
                  <a:gd name="connsiteX6" fmla="*/ 441960 w 45148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1485" h="19050">
                    <a:moveTo>
                      <a:pt x="44196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441960" y="0"/>
                    </a:lnTo>
                    <a:cubicBezTo>
                      <a:pt x="447675" y="0"/>
                      <a:pt x="451485" y="3810"/>
                      <a:pt x="451485" y="9525"/>
                    </a:cubicBezTo>
                    <a:cubicBezTo>
                      <a:pt x="451485" y="15240"/>
                      <a:pt x="447675" y="19050"/>
                      <a:pt x="441960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8" name="Graphic 14">
                <a:extLst>
                  <a:ext uri="{FF2B5EF4-FFF2-40B4-BE49-F238E27FC236}">
                    <a16:creationId xmlns:a16="http://schemas.microsoft.com/office/drawing/2014/main" id="{A86EA75C-8468-06CF-4EC5-19D8E1356E4F}"/>
                  </a:ext>
                </a:extLst>
              </p:cNvPr>
              <p:cNvGrpSpPr/>
              <p:nvPr/>
            </p:nvGrpSpPr>
            <p:grpSpPr>
              <a:xfrm>
                <a:off x="5790911" y="3529179"/>
                <a:ext cx="359599" cy="285187"/>
                <a:chOff x="5790911" y="3529179"/>
                <a:chExt cx="359599" cy="285187"/>
              </a:xfrm>
              <a:solidFill>
                <a:srgbClr val="130E59"/>
              </a:solidFill>
            </p:grpSpPr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5FAA968C-6C90-984F-60ED-66394B9C880B}"/>
                    </a:ext>
                  </a:extLst>
                </p:cNvPr>
                <p:cNvSpPr/>
                <p:nvPr/>
              </p:nvSpPr>
              <p:spPr>
                <a:xfrm>
                  <a:off x="5790911" y="3761027"/>
                  <a:ext cx="226618" cy="53339"/>
                </a:xfrm>
                <a:custGeom>
                  <a:avLst/>
                  <a:gdLst>
                    <a:gd name="connsiteX0" fmla="*/ 9302 w 226618"/>
                    <a:gd name="connsiteY0" fmla="*/ 53340 h 53339"/>
                    <a:gd name="connsiteX1" fmla="*/ 730 w 226618"/>
                    <a:gd name="connsiteY1" fmla="*/ 47625 h 53339"/>
                    <a:gd name="connsiteX2" fmla="*/ 5493 w 226618"/>
                    <a:gd name="connsiteY2" fmla="*/ 35243 h 53339"/>
                    <a:gd name="connsiteX3" fmla="*/ 180753 w 226618"/>
                    <a:gd name="connsiteY3" fmla="*/ 0 h 53339"/>
                    <a:gd name="connsiteX4" fmla="*/ 217900 w 226618"/>
                    <a:gd name="connsiteY4" fmla="*/ 952 h 53339"/>
                    <a:gd name="connsiteX5" fmla="*/ 226473 w 226618"/>
                    <a:gd name="connsiteY5" fmla="*/ 11430 h 53339"/>
                    <a:gd name="connsiteX6" fmla="*/ 215995 w 226618"/>
                    <a:gd name="connsiteY6" fmla="*/ 20002 h 53339"/>
                    <a:gd name="connsiteX7" fmla="*/ 180753 w 226618"/>
                    <a:gd name="connsiteY7" fmla="*/ 19050 h 53339"/>
                    <a:gd name="connsiteX8" fmla="*/ 14065 w 226618"/>
                    <a:gd name="connsiteY8" fmla="*/ 52388 h 53339"/>
                    <a:gd name="connsiteX9" fmla="*/ 9302 w 226618"/>
                    <a:gd name="connsiteY9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618" h="53339">
                      <a:moveTo>
                        <a:pt x="9302" y="53340"/>
                      </a:moveTo>
                      <a:cubicBezTo>
                        <a:pt x="5493" y="53340"/>
                        <a:pt x="2635" y="51435"/>
                        <a:pt x="730" y="47625"/>
                      </a:cubicBezTo>
                      <a:cubicBezTo>
                        <a:pt x="-1175" y="42863"/>
                        <a:pt x="730" y="37148"/>
                        <a:pt x="5493" y="35243"/>
                      </a:cubicBezTo>
                      <a:cubicBezTo>
                        <a:pt x="50260" y="12382"/>
                        <a:pt x="114078" y="0"/>
                        <a:pt x="180753" y="0"/>
                      </a:cubicBezTo>
                      <a:cubicBezTo>
                        <a:pt x="193135" y="0"/>
                        <a:pt x="205518" y="0"/>
                        <a:pt x="217900" y="952"/>
                      </a:cubicBezTo>
                      <a:cubicBezTo>
                        <a:pt x="223615" y="952"/>
                        <a:pt x="227425" y="5715"/>
                        <a:pt x="226473" y="11430"/>
                      </a:cubicBezTo>
                      <a:cubicBezTo>
                        <a:pt x="226473" y="17145"/>
                        <a:pt x="221710" y="20955"/>
                        <a:pt x="215995" y="20002"/>
                      </a:cubicBezTo>
                      <a:cubicBezTo>
                        <a:pt x="204565" y="19050"/>
                        <a:pt x="192183" y="19050"/>
                        <a:pt x="180753" y="19050"/>
                      </a:cubicBezTo>
                      <a:cubicBezTo>
                        <a:pt x="116935" y="19050"/>
                        <a:pt x="55975" y="31432"/>
                        <a:pt x="14065" y="52388"/>
                      </a:cubicBezTo>
                      <a:cubicBezTo>
                        <a:pt x="12160" y="52388"/>
                        <a:pt x="11208" y="53340"/>
                        <a:pt x="9302" y="5334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09BA38D6-A42D-1F36-A980-31E57A589368}"/>
                    </a:ext>
                  </a:extLst>
                </p:cNvPr>
                <p:cNvSpPr/>
                <p:nvPr/>
              </p:nvSpPr>
              <p:spPr>
                <a:xfrm>
                  <a:off x="5790911" y="3529179"/>
                  <a:ext cx="359599" cy="52777"/>
                </a:xfrm>
                <a:custGeom>
                  <a:avLst/>
                  <a:gdLst>
                    <a:gd name="connsiteX0" fmla="*/ 180753 w 359599"/>
                    <a:gd name="connsiteY0" fmla="*/ 52778 h 52777"/>
                    <a:gd name="connsiteX1" fmla="*/ 5493 w 359599"/>
                    <a:gd name="connsiteY1" fmla="*/ 17535 h 52777"/>
                    <a:gd name="connsiteX2" fmla="*/ 730 w 359599"/>
                    <a:gd name="connsiteY2" fmla="*/ 5153 h 52777"/>
                    <a:gd name="connsiteX3" fmla="*/ 14065 w 359599"/>
                    <a:gd name="connsiteY3" fmla="*/ 1343 h 52777"/>
                    <a:gd name="connsiteX4" fmla="*/ 180753 w 359599"/>
                    <a:gd name="connsiteY4" fmla="*/ 34680 h 52777"/>
                    <a:gd name="connsiteX5" fmla="*/ 346488 w 359599"/>
                    <a:gd name="connsiteY5" fmla="*/ 2295 h 52777"/>
                    <a:gd name="connsiteX6" fmla="*/ 358870 w 359599"/>
                    <a:gd name="connsiteY6" fmla="*/ 7058 h 52777"/>
                    <a:gd name="connsiteX7" fmla="*/ 354108 w 359599"/>
                    <a:gd name="connsiteY7" fmla="*/ 19440 h 52777"/>
                    <a:gd name="connsiteX8" fmla="*/ 180753 w 359599"/>
                    <a:gd name="connsiteY8" fmla="*/ 52778 h 5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9599" h="52777">
                      <a:moveTo>
                        <a:pt x="180753" y="52778"/>
                      </a:moveTo>
                      <a:cubicBezTo>
                        <a:pt x="114078" y="52778"/>
                        <a:pt x="50260" y="40395"/>
                        <a:pt x="5493" y="17535"/>
                      </a:cubicBezTo>
                      <a:cubicBezTo>
                        <a:pt x="730" y="15630"/>
                        <a:pt x="-1175" y="9915"/>
                        <a:pt x="730" y="5153"/>
                      </a:cubicBezTo>
                      <a:cubicBezTo>
                        <a:pt x="3588" y="390"/>
                        <a:pt x="9302" y="-1515"/>
                        <a:pt x="14065" y="1343"/>
                      </a:cubicBezTo>
                      <a:cubicBezTo>
                        <a:pt x="56928" y="22298"/>
                        <a:pt x="116935" y="34680"/>
                        <a:pt x="180753" y="34680"/>
                      </a:cubicBezTo>
                      <a:cubicBezTo>
                        <a:pt x="243618" y="34680"/>
                        <a:pt x="303625" y="23250"/>
                        <a:pt x="346488" y="2295"/>
                      </a:cubicBezTo>
                      <a:cubicBezTo>
                        <a:pt x="351250" y="390"/>
                        <a:pt x="356965" y="2295"/>
                        <a:pt x="358870" y="7058"/>
                      </a:cubicBezTo>
                      <a:cubicBezTo>
                        <a:pt x="360775" y="11820"/>
                        <a:pt x="358870" y="17535"/>
                        <a:pt x="354108" y="19440"/>
                      </a:cubicBezTo>
                      <a:cubicBezTo>
                        <a:pt x="308388" y="41348"/>
                        <a:pt x="247428" y="52778"/>
                        <a:pt x="180753" y="52778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13B0A2C-41AE-25F9-797B-46C431044C7A}"/>
                </a:ext>
              </a:extLst>
            </p:cNvPr>
            <p:cNvSpPr/>
            <p:nvPr/>
          </p:nvSpPr>
          <p:spPr>
            <a:xfrm>
              <a:off x="6068088" y="3708493"/>
              <a:ext cx="48501" cy="110636"/>
            </a:xfrm>
            <a:custGeom>
              <a:avLst/>
              <a:gdLst>
                <a:gd name="connsiteX0" fmla="*/ 9303 w 48501"/>
                <a:gd name="connsiteY0" fmla="*/ 110637 h 110636"/>
                <a:gd name="connsiteX1" fmla="*/ 5492 w 48501"/>
                <a:gd name="connsiteY1" fmla="*/ 109684 h 110636"/>
                <a:gd name="connsiteX2" fmla="*/ 730 w 48501"/>
                <a:gd name="connsiteY2" fmla="*/ 97302 h 110636"/>
                <a:gd name="connsiteX3" fmla="*/ 29305 w 48501"/>
                <a:gd name="connsiteY3" fmla="*/ 7767 h 110636"/>
                <a:gd name="connsiteX4" fmla="*/ 40735 w 48501"/>
                <a:gd name="connsiteY4" fmla="*/ 147 h 110636"/>
                <a:gd name="connsiteX5" fmla="*/ 48355 w 48501"/>
                <a:gd name="connsiteY5" fmla="*/ 11577 h 110636"/>
                <a:gd name="connsiteX6" fmla="*/ 18828 w 48501"/>
                <a:gd name="connsiteY6" fmla="*/ 103969 h 110636"/>
                <a:gd name="connsiteX7" fmla="*/ 9303 w 48501"/>
                <a:gd name="connsiteY7" fmla="*/ 110637 h 11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01" h="110636">
                  <a:moveTo>
                    <a:pt x="9303" y="110637"/>
                  </a:moveTo>
                  <a:cubicBezTo>
                    <a:pt x="8350" y="110637"/>
                    <a:pt x="6445" y="110637"/>
                    <a:pt x="5492" y="109684"/>
                  </a:cubicBezTo>
                  <a:cubicBezTo>
                    <a:pt x="730" y="107779"/>
                    <a:pt x="-1175" y="102064"/>
                    <a:pt x="730" y="97302"/>
                  </a:cubicBezTo>
                  <a:cubicBezTo>
                    <a:pt x="12160" y="69679"/>
                    <a:pt x="21685" y="40152"/>
                    <a:pt x="29305" y="7767"/>
                  </a:cubicBezTo>
                  <a:cubicBezTo>
                    <a:pt x="30258" y="3004"/>
                    <a:pt x="35972" y="-806"/>
                    <a:pt x="40735" y="147"/>
                  </a:cubicBezTo>
                  <a:cubicBezTo>
                    <a:pt x="45497" y="1099"/>
                    <a:pt x="49308" y="6814"/>
                    <a:pt x="48355" y="11577"/>
                  </a:cubicBezTo>
                  <a:cubicBezTo>
                    <a:pt x="40735" y="44914"/>
                    <a:pt x="31210" y="75394"/>
                    <a:pt x="18828" y="103969"/>
                  </a:cubicBezTo>
                  <a:cubicBezTo>
                    <a:pt x="16922" y="108732"/>
                    <a:pt x="13113" y="110637"/>
                    <a:pt x="9303" y="110637"/>
                  </a:cubicBezTo>
                  <a:close/>
                </a:path>
              </a:pathLst>
            </a:custGeom>
            <a:solidFill>
              <a:srgbClr val="130E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30885058-5D34-564A-9C7D-330D7687850F}"/>
                </a:ext>
              </a:extLst>
            </p:cNvPr>
            <p:cNvSpPr/>
            <p:nvPr/>
          </p:nvSpPr>
          <p:spPr>
            <a:xfrm>
              <a:off x="6047717" y="3753260"/>
              <a:ext cx="115043" cy="43009"/>
            </a:xfrm>
            <a:custGeom>
              <a:avLst/>
              <a:gdLst>
                <a:gd name="connsiteX0" fmla="*/ 104922 w 115043"/>
                <a:gd name="connsiteY0" fmla="*/ 43009 h 43009"/>
                <a:gd name="connsiteX1" fmla="*/ 102064 w 115043"/>
                <a:gd name="connsiteY1" fmla="*/ 42057 h 43009"/>
                <a:gd name="connsiteX2" fmla="*/ 7767 w 115043"/>
                <a:gd name="connsiteY2" fmla="*/ 19197 h 43009"/>
                <a:gd name="connsiteX3" fmla="*/ 147 w 115043"/>
                <a:gd name="connsiteY3" fmla="*/ 7767 h 43009"/>
                <a:gd name="connsiteX4" fmla="*/ 11577 w 115043"/>
                <a:gd name="connsiteY4" fmla="*/ 147 h 43009"/>
                <a:gd name="connsiteX5" fmla="*/ 108732 w 115043"/>
                <a:gd name="connsiteY5" fmla="*/ 23959 h 43009"/>
                <a:gd name="connsiteX6" fmla="*/ 114447 w 115043"/>
                <a:gd name="connsiteY6" fmla="*/ 36342 h 43009"/>
                <a:gd name="connsiteX7" fmla="*/ 104922 w 115043"/>
                <a:gd name="connsiteY7" fmla="*/ 43009 h 4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43" h="43009">
                  <a:moveTo>
                    <a:pt x="104922" y="43009"/>
                  </a:moveTo>
                  <a:cubicBezTo>
                    <a:pt x="103969" y="43009"/>
                    <a:pt x="103017" y="43009"/>
                    <a:pt x="102064" y="42057"/>
                  </a:cubicBezTo>
                  <a:cubicBezTo>
                    <a:pt x="72537" y="32532"/>
                    <a:pt x="41104" y="24912"/>
                    <a:pt x="7767" y="19197"/>
                  </a:cubicBezTo>
                  <a:cubicBezTo>
                    <a:pt x="3004" y="18244"/>
                    <a:pt x="-806" y="13482"/>
                    <a:pt x="147" y="7767"/>
                  </a:cubicBezTo>
                  <a:cubicBezTo>
                    <a:pt x="1099" y="3004"/>
                    <a:pt x="5862" y="-806"/>
                    <a:pt x="11577" y="147"/>
                  </a:cubicBezTo>
                  <a:cubicBezTo>
                    <a:pt x="45867" y="5862"/>
                    <a:pt x="78252" y="14434"/>
                    <a:pt x="108732" y="23959"/>
                  </a:cubicBezTo>
                  <a:cubicBezTo>
                    <a:pt x="113494" y="25864"/>
                    <a:pt x="116352" y="30627"/>
                    <a:pt x="114447" y="36342"/>
                  </a:cubicBezTo>
                  <a:cubicBezTo>
                    <a:pt x="112542" y="40152"/>
                    <a:pt x="109684" y="43009"/>
                    <a:pt x="104922" y="43009"/>
                  </a:cubicBezTo>
                  <a:close/>
                </a:path>
              </a:pathLst>
            </a:custGeom>
            <a:solidFill>
              <a:srgbClr val="130E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53" name="Graphic 16">
            <a:extLst>
              <a:ext uri="{FF2B5EF4-FFF2-40B4-BE49-F238E27FC236}">
                <a16:creationId xmlns:a16="http://schemas.microsoft.com/office/drawing/2014/main" id="{D83AE6FB-C8F6-47C6-85F3-1CEC434B8E3B}"/>
              </a:ext>
            </a:extLst>
          </p:cNvPr>
          <p:cNvGrpSpPr/>
          <p:nvPr/>
        </p:nvGrpSpPr>
        <p:grpSpPr>
          <a:xfrm>
            <a:off x="4593548" y="3470276"/>
            <a:ext cx="452437" cy="553640"/>
            <a:chOff x="4593548" y="3470276"/>
            <a:chExt cx="452437" cy="553640"/>
          </a:xfrm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DEF7D953-1F37-7359-32FB-5B1D3D269651}"/>
                </a:ext>
              </a:extLst>
            </p:cNvPr>
            <p:cNvSpPr/>
            <p:nvPr/>
          </p:nvSpPr>
          <p:spPr>
            <a:xfrm>
              <a:off x="4905016" y="3509329"/>
              <a:ext cx="121205" cy="119538"/>
            </a:xfrm>
            <a:custGeom>
              <a:avLst/>
              <a:gdLst>
                <a:gd name="connsiteX0" fmla="*/ 38100 w 121205"/>
                <a:gd name="connsiteY0" fmla="*/ 67866 h 119538"/>
                <a:gd name="connsiteX1" fmla="*/ 25718 w 121205"/>
                <a:gd name="connsiteY1" fmla="*/ 66913 h 119538"/>
                <a:gd name="connsiteX2" fmla="*/ 13335 w 121205"/>
                <a:gd name="connsiteY2" fmla="*/ 54531 h 119538"/>
                <a:gd name="connsiteX3" fmla="*/ 7620 w 121205"/>
                <a:gd name="connsiteY3" fmla="*/ 52626 h 119538"/>
                <a:gd name="connsiteX4" fmla="*/ 1905 w 121205"/>
                <a:gd name="connsiteY4" fmla="*/ 54531 h 119538"/>
                <a:gd name="connsiteX5" fmla="*/ 0 w 121205"/>
                <a:gd name="connsiteY5" fmla="*/ 60246 h 119538"/>
                <a:gd name="connsiteX6" fmla="*/ 1905 w 121205"/>
                <a:gd name="connsiteY6" fmla="*/ 65961 h 119538"/>
                <a:gd name="connsiteX7" fmla="*/ 16193 w 121205"/>
                <a:gd name="connsiteY7" fmla="*/ 80248 h 119538"/>
                <a:gd name="connsiteX8" fmla="*/ 16193 w 121205"/>
                <a:gd name="connsiteY8" fmla="*/ 80248 h 119538"/>
                <a:gd name="connsiteX9" fmla="*/ 53340 w 121205"/>
                <a:gd name="connsiteY9" fmla="*/ 117396 h 119538"/>
                <a:gd name="connsiteX10" fmla="*/ 64770 w 121205"/>
                <a:gd name="connsiteY10" fmla="*/ 117396 h 119538"/>
                <a:gd name="connsiteX11" fmla="*/ 66675 w 121205"/>
                <a:gd name="connsiteY11" fmla="*/ 111681 h 119538"/>
                <a:gd name="connsiteX12" fmla="*/ 64770 w 121205"/>
                <a:gd name="connsiteY12" fmla="*/ 105966 h 119538"/>
                <a:gd name="connsiteX13" fmla="*/ 52388 w 121205"/>
                <a:gd name="connsiteY13" fmla="*/ 94536 h 119538"/>
                <a:gd name="connsiteX14" fmla="*/ 51435 w 121205"/>
                <a:gd name="connsiteY14" fmla="*/ 82153 h 119538"/>
                <a:gd name="connsiteX15" fmla="*/ 86677 w 121205"/>
                <a:gd name="connsiteY15" fmla="*/ 37386 h 119538"/>
                <a:gd name="connsiteX16" fmla="*/ 93345 w 121205"/>
                <a:gd name="connsiteY16" fmla="*/ 33576 h 119538"/>
                <a:gd name="connsiteX17" fmla="*/ 100965 w 121205"/>
                <a:gd name="connsiteY17" fmla="*/ 36433 h 119538"/>
                <a:gd name="connsiteX18" fmla="*/ 107632 w 121205"/>
                <a:gd name="connsiteY18" fmla="*/ 43101 h 119538"/>
                <a:gd name="connsiteX19" fmla="*/ 119063 w 121205"/>
                <a:gd name="connsiteY19" fmla="*/ 43101 h 119538"/>
                <a:gd name="connsiteX20" fmla="*/ 119063 w 121205"/>
                <a:gd name="connsiteY20" fmla="*/ 31671 h 119538"/>
                <a:gd name="connsiteX21" fmla="*/ 88582 w 121205"/>
                <a:gd name="connsiteY21" fmla="*/ 2143 h 119538"/>
                <a:gd name="connsiteX22" fmla="*/ 77152 w 121205"/>
                <a:gd name="connsiteY22" fmla="*/ 2143 h 119538"/>
                <a:gd name="connsiteX23" fmla="*/ 75248 w 121205"/>
                <a:gd name="connsiteY23" fmla="*/ 7858 h 119538"/>
                <a:gd name="connsiteX24" fmla="*/ 77152 w 121205"/>
                <a:gd name="connsiteY24" fmla="*/ 13573 h 119538"/>
                <a:gd name="connsiteX25" fmla="*/ 83820 w 121205"/>
                <a:gd name="connsiteY25" fmla="*/ 18336 h 119538"/>
                <a:gd name="connsiteX26" fmla="*/ 86677 w 121205"/>
                <a:gd name="connsiteY26" fmla="*/ 25956 h 119538"/>
                <a:gd name="connsiteX27" fmla="*/ 82868 w 121205"/>
                <a:gd name="connsiteY27" fmla="*/ 32623 h 119538"/>
                <a:gd name="connsiteX28" fmla="*/ 38100 w 121205"/>
                <a:gd name="connsiteY28" fmla="*/ 67866 h 119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205" h="119538">
                  <a:moveTo>
                    <a:pt x="38100" y="67866"/>
                  </a:moveTo>
                  <a:cubicBezTo>
                    <a:pt x="34290" y="70723"/>
                    <a:pt x="28575" y="70723"/>
                    <a:pt x="25718" y="66913"/>
                  </a:cubicBezTo>
                  <a:lnTo>
                    <a:pt x="13335" y="54531"/>
                  </a:lnTo>
                  <a:cubicBezTo>
                    <a:pt x="11430" y="52626"/>
                    <a:pt x="9525" y="52626"/>
                    <a:pt x="7620" y="52626"/>
                  </a:cubicBezTo>
                  <a:cubicBezTo>
                    <a:pt x="5715" y="52626"/>
                    <a:pt x="3810" y="53578"/>
                    <a:pt x="1905" y="54531"/>
                  </a:cubicBezTo>
                  <a:cubicBezTo>
                    <a:pt x="0" y="56436"/>
                    <a:pt x="0" y="58341"/>
                    <a:pt x="0" y="60246"/>
                  </a:cubicBezTo>
                  <a:cubicBezTo>
                    <a:pt x="0" y="62151"/>
                    <a:pt x="952" y="64056"/>
                    <a:pt x="1905" y="65961"/>
                  </a:cubicBezTo>
                  <a:lnTo>
                    <a:pt x="16193" y="80248"/>
                  </a:lnTo>
                  <a:cubicBezTo>
                    <a:pt x="16193" y="80248"/>
                    <a:pt x="16193" y="80248"/>
                    <a:pt x="16193" y="80248"/>
                  </a:cubicBezTo>
                  <a:lnTo>
                    <a:pt x="53340" y="117396"/>
                  </a:lnTo>
                  <a:cubicBezTo>
                    <a:pt x="56198" y="120253"/>
                    <a:pt x="61913" y="120253"/>
                    <a:pt x="64770" y="117396"/>
                  </a:cubicBezTo>
                  <a:cubicBezTo>
                    <a:pt x="66675" y="115491"/>
                    <a:pt x="66675" y="113586"/>
                    <a:pt x="66675" y="111681"/>
                  </a:cubicBezTo>
                  <a:cubicBezTo>
                    <a:pt x="66675" y="109776"/>
                    <a:pt x="65723" y="107871"/>
                    <a:pt x="64770" y="105966"/>
                  </a:cubicBezTo>
                  <a:lnTo>
                    <a:pt x="52388" y="94536"/>
                  </a:lnTo>
                  <a:cubicBezTo>
                    <a:pt x="48577" y="90726"/>
                    <a:pt x="48577" y="85963"/>
                    <a:pt x="51435" y="82153"/>
                  </a:cubicBezTo>
                  <a:lnTo>
                    <a:pt x="86677" y="37386"/>
                  </a:lnTo>
                  <a:cubicBezTo>
                    <a:pt x="88582" y="35481"/>
                    <a:pt x="90488" y="33576"/>
                    <a:pt x="93345" y="33576"/>
                  </a:cubicBezTo>
                  <a:cubicBezTo>
                    <a:pt x="96202" y="33576"/>
                    <a:pt x="99060" y="34528"/>
                    <a:pt x="100965" y="36433"/>
                  </a:cubicBezTo>
                  <a:lnTo>
                    <a:pt x="107632" y="43101"/>
                  </a:lnTo>
                  <a:cubicBezTo>
                    <a:pt x="110490" y="45958"/>
                    <a:pt x="116205" y="45958"/>
                    <a:pt x="119063" y="43101"/>
                  </a:cubicBezTo>
                  <a:cubicBezTo>
                    <a:pt x="121920" y="40243"/>
                    <a:pt x="121920" y="34528"/>
                    <a:pt x="119063" y="31671"/>
                  </a:cubicBezTo>
                  <a:lnTo>
                    <a:pt x="88582" y="2143"/>
                  </a:lnTo>
                  <a:cubicBezTo>
                    <a:pt x="85725" y="-714"/>
                    <a:pt x="80010" y="-714"/>
                    <a:pt x="77152" y="2143"/>
                  </a:cubicBezTo>
                  <a:cubicBezTo>
                    <a:pt x="75248" y="4048"/>
                    <a:pt x="75248" y="5953"/>
                    <a:pt x="75248" y="7858"/>
                  </a:cubicBezTo>
                  <a:cubicBezTo>
                    <a:pt x="75248" y="9763"/>
                    <a:pt x="76200" y="11668"/>
                    <a:pt x="77152" y="13573"/>
                  </a:cubicBezTo>
                  <a:lnTo>
                    <a:pt x="83820" y="18336"/>
                  </a:lnTo>
                  <a:cubicBezTo>
                    <a:pt x="85725" y="20241"/>
                    <a:pt x="86677" y="23098"/>
                    <a:pt x="86677" y="25956"/>
                  </a:cubicBezTo>
                  <a:cubicBezTo>
                    <a:pt x="86677" y="28813"/>
                    <a:pt x="84773" y="30718"/>
                    <a:pt x="82868" y="32623"/>
                  </a:cubicBezTo>
                  <a:lnTo>
                    <a:pt x="38100" y="67866"/>
                  </a:ln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5" name="Graphic 16">
              <a:extLst>
                <a:ext uri="{FF2B5EF4-FFF2-40B4-BE49-F238E27FC236}">
                  <a16:creationId xmlns:a16="http://schemas.microsoft.com/office/drawing/2014/main" id="{C9F27D69-5AF0-62FF-B608-9A67EBAC0252}"/>
                </a:ext>
              </a:extLst>
            </p:cNvPr>
            <p:cNvGrpSpPr/>
            <p:nvPr/>
          </p:nvGrpSpPr>
          <p:grpSpPr>
            <a:xfrm>
              <a:off x="4593548" y="3544810"/>
              <a:ext cx="452437" cy="479107"/>
              <a:chOff x="4593548" y="3544810"/>
              <a:chExt cx="452437" cy="479107"/>
            </a:xfrm>
            <a:solidFill>
              <a:srgbClr val="7E42B2"/>
            </a:solidFill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012E33A4-CD7A-A6F1-6548-CDAE4B482991}"/>
                  </a:ext>
                </a:extLst>
              </p:cNvPr>
              <p:cNvSpPr/>
              <p:nvPr/>
            </p:nvSpPr>
            <p:spPr>
              <a:xfrm>
                <a:off x="4989788" y="3544810"/>
                <a:ext cx="56197" cy="94297"/>
              </a:xfrm>
              <a:custGeom>
                <a:avLst/>
                <a:gdLst>
                  <a:gd name="connsiteX0" fmla="*/ 47625 w 56197"/>
                  <a:gd name="connsiteY0" fmla="*/ 20002 h 94297"/>
                  <a:gd name="connsiteX1" fmla="*/ 10477 w 56197"/>
                  <a:gd name="connsiteY1" fmla="*/ 20955 h 94297"/>
                  <a:gd name="connsiteX2" fmla="*/ 0 w 56197"/>
                  <a:gd name="connsiteY2" fmla="*/ 34290 h 94297"/>
                  <a:gd name="connsiteX3" fmla="*/ 38100 w 56197"/>
                  <a:gd name="connsiteY3" fmla="*/ 94298 h 94297"/>
                  <a:gd name="connsiteX4" fmla="*/ 48577 w 56197"/>
                  <a:gd name="connsiteY4" fmla="*/ 87630 h 94297"/>
                  <a:gd name="connsiteX5" fmla="*/ 56197 w 56197"/>
                  <a:gd name="connsiteY5" fmla="*/ 71437 h 94297"/>
                  <a:gd name="connsiteX6" fmla="*/ 56197 w 56197"/>
                  <a:gd name="connsiteY6" fmla="*/ 71437 h 94297"/>
                  <a:gd name="connsiteX7" fmla="*/ 56197 w 56197"/>
                  <a:gd name="connsiteY7" fmla="*/ 69533 h 94297"/>
                  <a:gd name="connsiteX8" fmla="*/ 56197 w 56197"/>
                  <a:gd name="connsiteY8" fmla="*/ 66675 h 94297"/>
                  <a:gd name="connsiteX9" fmla="*/ 56197 w 56197"/>
                  <a:gd name="connsiteY9" fmla="*/ 0 h 94297"/>
                  <a:gd name="connsiteX10" fmla="*/ 47625 w 56197"/>
                  <a:gd name="connsiteY10" fmla="*/ 20002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197" h="94297">
                    <a:moveTo>
                      <a:pt x="47625" y="20002"/>
                    </a:moveTo>
                    <a:cubicBezTo>
                      <a:pt x="37147" y="30480"/>
                      <a:pt x="20955" y="30480"/>
                      <a:pt x="10477" y="20955"/>
                    </a:cubicBezTo>
                    <a:lnTo>
                      <a:pt x="0" y="34290"/>
                    </a:lnTo>
                    <a:cubicBezTo>
                      <a:pt x="16192" y="52387"/>
                      <a:pt x="28575" y="73343"/>
                      <a:pt x="38100" y="94298"/>
                    </a:cubicBezTo>
                    <a:cubicBezTo>
                      <a:pt x="41910" y="93345"/>
                      <a:pt x="45720" y="90487"/>
                      <a:pt x="48577" y="87630"/>
                    </a:cubicBezTo>
                    <a:cubicBezTo>
                      <a:pt x="53340" y="82868"/>
                      <a:pt x="55245" y="77152"/>
                      <a:pt x="56197" y="71437"/>
                    </a:cubicBezTo>
                    <a:lnTo>
                      <a:pt x="56197" y="71437"/>
                    </a:lnTo>
                    <a:lnTo>
                      <a:pt x="56197" y="69533"/>
                    </a:lnTo>
                    <a:cubicBezTo>
                      <a:pt x="56197" y="68580"/>
                      <a:pt x="56197" y="67627"/>
                      <a:pt x="56197" y="66675"/>
                    </a:cubicBezTo>
                    <a:lnTo>
                      <a:pt x="56197" y="0"/>
                    </a:lnTo>
                    <a:cubicBezTo>
                      <a:pt x="55245" y="8572"/>
                      <a:pt x="52388" y="15240"/>
                      <a:pt x="47625" y="20002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336F4ABC-B217-0A16-0065-72DF1434EC53}"/>
                  </a:ext>
                </a:extLst>
              </p:cNvPr>
              <p:cNvSpPr/>
              <p:nvPr/>
            </p:nvSpPr>
            <p:spPr>
              <a:xfrm>
                <a:off x="4593548" y="3730547"/>
                <a:ext cx="451485" cy="293369"/>
              </a:xfrm>
              <a:custGeom>
                <a:avLst/>
                <a:gdLst>
                  <a:gd name="connsiteX0" fmla="*/ 451485 w 451485"/>
                  <a:gd name="connsiteY0" fmla="*/ 1905 h 293369"/>
                  <a:gd name="connsiteX1" fmla="*/ 225743 w 451485"/>
                  <a:gd name="connsiteY1" fmla="*/ 223838 h 293369"/>
                  <a:gd name="connsiteX2" fmla="*/ 0 w 451485"/>
                  <a:gd name="connsiteY2" fmla="*/ 0 h 293369"/>
                  <a:gd name="connsiteX3" fmla="*/ 0 w 451485"/>
                  <a:gd name="connsiteY3" fmla="*/ 0 h 293369"/>
                  <a:gd name="connsiteX4" fmla="*/ 0 w 451485"/>
                  <a:gd name="connsiteY4" fmla="*/ 71438 h 293369"/>
                  <a:gd name="connsiteX5" fmla="*/ 0 w 451485"/>
                  <a:gd name="connsiteY5" fmla="*/ 71438 h 293369"/>
                  <a:gd name="connsiteX6" fmla="*/ 225743 w 451485"/>
                  <a:gd name="connsiteY6" fmla="*/ 293370 h 293369"/>
                  <a:gd name="connsiteX7" fmla="*/ 451485 w 451485"/>
                  <a:gd name="connsiteY7" fmla="*/ 72390 h 293369"/>
                  <a:gd name="connsiteX8" fmla="*/ 451485 w 451485"/>
                  <a:gd name="connsiteY8" fmla="*/ 72390 h 293369"/>
                  <a:gd name="connsiteX9" fmla="*/ 451485 w 451485"/>
                  <a:gd name="connsiteY9" fmla="*/ 71438 h 293369"/>
                  <a:gd name="connsiteX10" fmla="*/ 451485 w 451485"/>
                  <a:gd name="connsiteY10" fmla="*/ 67628 h 293369"/>
                  <a:gd name="connsiteX11" fmla="*/ 451485 w 451485"/>
                  <a:gd name="connsiteY11" fmla="*/ 65723 h 293369"/>
                  <a:gd name="connsiteX12" fmla="*/ 451485 w 451485"/>
                  <a:gd name="connsiteY12" fmla="*/ 1905 h 29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1485" h="293369">
                    <a:moveTo>
                      <a:pt x="451485" y="1905"/>
                    </a:moveTo>
                    <a:cubicBezTo>
                      <a:pt x="449580" y="124778"/>
                      <a:pt x="348615" y="223838"/>
                      <a:pt x="225743" y="223838"/>
                    </a:cubicBezTo>
                    <a:cubicBezTo>
                      <a:pt x="101918" y="223838"/>
                      <a:pt x="952" y="123825"/>
                      <a:pt x="0" y="0"/>
                    </a:cubicBezTo>
                    <a:lnTo>
                      <a:pt x="0" y="0"/>
                    </a:lnTo>
                    <a:lnTo>
                      <a:pt x="0" y="71438"/>
                    </a:lnTo>
                    <a:lnTo>
                      <a:pt x="0" y="71438"/>
                    </a:lnTo>
                    <a:cubicBezTo>
                      <a:pt x="2858" y="194310"/>
                      <a:pt x="102870" y="293370"/>
                      <a:pt x="225743" y="293370"/>
                    </a:cubicBezTo>
                    <a:cubicBezTo>
                      <a:pt x="348615" y="293370"/>
                      <a:pt x="448628" y="194310"/>
                      <a:pt x="451485" y="72390"/>
                    </a:cubicBezTo>
                    <a:lnTo>
                      <a:pt x="451485" y="72390"/>
                    </a:lnTo>
                    <a:lnTo>
                      <a:pt x="451485" y="71438"/>
                    </a:lnTo>
                    <a:cubicBezTo>
                      <a:pt x="451485" y="70485"/>
                      <a:pt x="451485" y="68580"/>
                      <a:pt x="451485" y="67628"/>
                    </a:cubicBezTo>
                    <a:cubicBezTo>
                      <a:pt x="451485" y="66675"/>
                      <a:pt x="451485" y="65723"/>
                      <a:pt x="451485" y="65723"/>
                    </a:cubicBezTo>
                    <a:lnTo>
                      <a:pt x="451485" y="1905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6">
              <a:extLst>
                <a:ext uri="{FF2B5EF4-FFF2-40B4-BE49-F238E27FC236}">
                  <a16:creationId xmlns:a16="http://schemas.microsoft.com/office/drawing/2014/main" id="{D18880BC-4A65-608B-7917-90EE23DAE35D}"/>
                </a:ext>
              </a:extLst>
            </p:cNvPr>
            <p:cNvGrpSpPr/>
            <p:nvPr/>
          </p:nvGrpSpPr>
          <p:grpSpPr>
            <a:xfrm>
              <a:off x="4593548" y="3470276"/>
              <a:ext cx="451485" cy="465058"/>
              <a:chOff x="4593548" y="3470276"/>
              <a:chExt cx="451485" cy="465058"/>
            </a:xfrm>
            <a:solidFill>
              <a:srgbClr val="130E59"/>
            </a:solidFill>
          </p:grpSpPr>
          <p:grpSp>
            <p:nvGrpSpPr>
              <p:cNvPr id="159" name="Graphic 16">
                <a:extLst>
                  <a:ext uri="{FF2B5EF4-FFF2-40B4-BE49-F238E27FC236}">
                    <a16:creationId xmlns:a16="http://schemas.microsoft.com/office/drawing/2014/main" id="{73724A56-2AB0-0DBB-16FB-090525F58D11}"/>
                  </a:ext>
                </a:extLst>
              </p:cNvPr>
              <p:cNvGrpSpPr/>
              <p:nvPr/>
            </p:nvGrpSpPr>
            <p:grpSpPr>
              <a:xfrm>
                <a:off x="4593548" y="3483850"/>
                <a:ext cx="451485" cy="451484"/>
                <a:chOff x="4593548" y="3483850"/>
                <a:chExt cx="451485" cy="451484"/>
              </a:xfrm>
              <a:solidFill>
                <a:srgbClr val="130E59"/>
              </a:solidFill>
            </p:grpSpPr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A3EDDC84-1169-1C5A-0C08-BBC4CC58321C}"/>
                    </a:ext>
                  </a:extLst>
                </p:cNvPr>
                <p:cNvSpPr/>
                <p:nvPr/>
              </p:nvSpPr>
              <p:spPr>
                <a:xfrm>
                  <a:off x="4593548" y="3483850"/>
                  <a:ext cx="451485" cy="451484"/>
                </a:xfrm>
                <a:custGeom>
                  <a:avLst/>
                  <a:gdLst>
                    <a:gd name="connsiteX0" fmla="*/ 225743 w 451485"/>
                    <a:gd name="connsiteY0" fmla="*/ 451485 h 451484"/>
                    <a:gd name="connsiteX1" fmla="*/ 0 w 451485"/>
                    <a:gd name="connsiteY1" fmla="*/ 225743 h 451484"/>
                    <a:gd name="connsiteX2" fmla="*/ 225743 w 451485"/>
                    <a:gd name="connsiteY2" fmla="*/ 0 h 451484"/>
                    <a:gd name="connsiteX3" fmla="*/ 364807 w 451485"/>
                    <a:gd name="connsiteY3" fmla="*/ 47625 h 451484"/>
                    <a:gd name="connsiteX4" fmla="*/ 366713 w 451485"/>
                    <a:gd name="connsiteY4" fmla="*/ 60960 h 451484"/>
                    <a:gd name="connsiteX5" fmla="*/ 353378 w 451485"/>
                    <a:gd name="connsiteY5" fmla="*/ 62865 h 451484"/>
                    <a:gd name="connsiteX6" fmla="*/ 226695 w 451485"/>
                    <a:gd name="connsiteY6" fmla="*/ 19050 h 451484"/>
                    <a:gd name="connsiteX7" fmla="*/ 20002 w 451485"/>
                    <a:gd name="connsiteY7" fmla="*/ 225743 h 451484"/>
                    <a:gd name="connsiteX8" fmla="*/ 226695 w 451485"/>
                    <a:gd name="connsiteY8" fmla="*/ 432435 h 451484"/>
                    <a:gd name="connsiteX9" fmla="*/ 433388 w 451485"/>
                    <a:gd name="connsiteY9" fmla="*/ 225743 h 451484"/>
                    <a:gd name="connsiteX10" fmla="*/ 377190 w 451485"/>
                    <a:gd name="connsiteY10" fmla="*/ 83820 h 451484"/>
                    <a:gd name="connsiteX11" fmla="*/ 377190 w 451485"/>
                    <a:gd name="connsiteY11" fmla="*/ 70485 h 451484"/>
                    <a:gd name="connsiteX12" fmla="*/ 390525 w 451485"/>
                    <a:gd name="connsiteY12" fmla="*/ 70485 h 451484"/>
                    <a:gd name="connsiteX13" fmla="*/ 451485 w 451485"/>
                    <a:gd name="connsiteY13" fmla="*/ 224790 h 451484"/>
                    <a:gd name="connsiteX14" fmla="*/ 225743 w 451485"/>
                    <a:gd name="connsiteY14" fmla="*/ 451485 h 45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1485" h="451484">
                      <a:moveTo>
                        <a:pt x="225743" y="451485"/>
                      </a:moveTo>
                      <a:cubicBezTo>
                        <a:pt x="100965" y="451485"/>
                        <a:pt x="0" y="350520"/>
                        <a:pt x="0" y="225743"/>
                      </a:cubicBezTo>
                      <a:cubicBezTo>
                        <a:pt x="0" y="100965"/>
                        <a:pt x="100965" y="0"/>
                        <a:pt x="225743" y="0"/>
                      </a:cubicBezTo>
                      <a:cubicBezTo>
                        <a:pt x="276225" y="0"/>
                        <a:pt x="324803" y="16192"/>
                        <a:pt x="364807" y="47625"/>
                      </a:cubicBezTo>
                      <a:cubicBezTo>
                        <a:pt x="368618" y="50482"/>
                        <a:pt x="369570" y="57150"/>
                        <a:pt x="366713" y="60960"/>
                      </a:cubicBezTo>
                      <a:cubicBezTo>
                        <a:pt x="363855" y="64770"/>
                        <a:pt x="357188" y="65723"/>
                        <a:pt x="353378" y="62865"/>
                      </a:cubicBezTo>
                      <a:cubicBezTo>
                        <a:pt x="317182" y="34290"/>
                        <a:pt x="272415" y="19050"/>
                        <a:pt x="226695" y="19050"/>
                      </a:cubicBezTo>
                      <a:cubicBezTo>
                        <a:pt x="112395" y="19050"/>
                        <a:pt x="20002" y="111443"/>
                        <a:pt x="20002" y="225743"/>
                      </a:cubicBezTo>
                      <a:cubicBezTo>
                        <a:pt x="20002" y="340043"/>
                        <a:pt x="112395" y="432435"/>
                        <a:pt x="226695" y="432435"/>
                      </a:cubicBezTo>
                      <a:cubicBezTo>
                        <a:pt x="340995" y="432435"/>
                        <a:pt x="433388" y="340043"/>
                        <a:pt x="433388" y="225743"/>
                      </a:cubicBezTo>
                      <a:cubicBezTo>
                        <a:pt x="433388" y="173355"/>
                        <a:pt x="413385" y="122872"/>
                        <a:pt x="377190" y="83820"/>
                      </a:cubicBezTo>
                      <a:cubicBezTo>
                        <a:pt x="373380" y="80010"/>
                        <a:pt x="373380" y="74295"/>
                        <a:pt x="377190" y="70485"/>
                      </a:cubicBezTo>
                      <a:cubicBezTo>
                        <a:pt x="381000" y="66675"/>
                        <a:pt x="386715" y="66675"/>
                        <a:pt x="390525" y="70485"/>
                      </a:cubicBezTo>
                      <a:cubicBezTo>
                        <a:pt x="429578" y="112395"/>
                        <a:pt x="451485" y="167640"/>
                        <a:pt x="451485" y="224790"/>
                      </a:cubicBezTo>
                      <a:cubicBezTo>
                        <a:pt x="451485" y="350520"/>
                        <a:pt x="350520" y="451485"/>
                        <a:pt x="225743" y="451485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C5319C04-7D22-76F2-470C-B9F2939CBF72}"/>
                    </a:ext>
                  </a:extLst>
                </p:cNvPr>
                <p:cNvSpPr/>
                <p:nvPr/>
              </p:nvSpPr>
              <p:spPr>
                <a:xfrm>
                  <a:off x="4689750" y="3483850"/>
                  <a:ext cx="259079" cy="451484"/>
                </a:xfrm>
                <a:custGeom>
                  <a:avLst/>
                  <a:gdLst>
                    <a:gd name="connsiteX0" fmla="*/ 129540 w 259079"/>
                    <a:gd name="connsiteY0" fmla="*/ 451485 h 451484"/>
                    <a:gd name="connsiteX1" fmla="*/ 0 w 259079"/>
                    <a:gd name="connsiteY1" fmla="*/ 225743 h 451484"/>
                    <a:gd name="connsiteX2" fmla="*/ 129540 w 259079"/>
                    <a:gd name="connsiteY2" fmla="*/ 0 h 451484"/>
                    <a:gd name="connsiteX3" fmla="*/ 214313 w 259079"/>
                    <a:gd name="connsiteY3" fmla="*/ 54293 h 451484"/>
                    <a:gd name="connsiteX4" fmla="*/ 211455 w 259079"/>
                    <a:gd name="connsiteY4" fmla="*/ 67628 h 451484"/>
                    <a:gd name="connsiteX5" fmla="*/ 198120 w 259079"/>
                    <a:gd name="connsiteY5" fmla="*/ 64770 h 451484"/>
                    <a:gd name="connsiteX6" fmla="*/ 129540 w 259079"/>
                    <a:gd name="connsiteY6" fmla="*/ 19050 h 451484"/>
                    <a:gd name="connsiteX7" fmla="*/ 19050 w 259079"/>
                    <a:gd name="connsiteY7" fmla="*/ 225743 h 451484"/>
                    <a:gd name="connsiteX8" fmla="*/ 129540 w 259079"/>
                    <a:gd name="connsiteY8" fmla="*/ 432435 h 451484"/>
                    <a:gd name="connsiteX9" fmla="*/ 240030 w 259079"/>
                    <a:gd name="connsiteY9" fmla="*/ 225743 h 451484"/>
                    <a:gd name="connsiteX10" fmla="*/ 216217 w 259079"/>
                    <a:gd name="connsiteY10" fmla="*/ 98108 h 451484"/>
                    <a:gd name="connsiteX11" fmla="*/ 220980 w 259079"/>
                    <a:gd name="connsiteY11" fmla="*/ 85725 h 451484"/>
                    <a:gd name="connsiteX12" fmla="*/ 233363 w 259079"/>
                    <a:gd name="connsiteY12" fmla="*/ 90487 h 451484"/>
                    <a:gd name="connsiteX13" fmla="*/ 259080 w 259079"/>
                    <a:gd name="connsiteY13" fmla="*/ 225743 h 451484"/>
                    <a:gd name="connsiteX14" fmla="*/ 129540 w 259079"/>
                    <a:gd name="connsiteY14" fmla="*/ 451485 h 45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9079" h="451484">
                      <a:moveTo>
                        <a:pt x="129540" y="451485"/>
                      </a:moveTo>
                      <a:cubicBezTo>
                        <a:pt x="57150" y="451485"/>
                        <a:pt x="0" y="352425"/>
                        <a:pt x="0" y="225743"/>
                      </a:cubicBezTo>
                      <a:cubicBezTo>
                        <a:pt x="0" y="99060"/>
                        <a:pt x="57150" y="0"/>
                        <a:pt x="129540" y="0"/>
                      </a:cubicBezTo>
                      <a:cubicBezTo>
                        <a:pt x="160973" y="0"/>
                        <a:pt x="190500" y="19050"/>
                        <a:pt x="214313" y="54293"/>
                      </a:cubicBezTo>
                      <a:cubicBezTo>
                        <a:pt x="217170" y="59055"/>
                        <a:pt x="216217" y="64770"/>
                        <a:pt x="211455" y="67628"/>
                      </a:cubicBezTo>
                      <a:cubicBezTo>
                        <a:pt x="206692" y="70485"/>
                        <a:pt x="200978" y="69533"/>
                        <a:pt x="198120" y="64770"/>
                      </a:cubicBezTo>
                      <a:cubicBezTo>
                        <a:pt x="178117" y="35243"/>
                        <a:pt x="154305" y="19050"/>
                        <a:pt x="129540" y="19050"/>
                      </a:cubicBezTo>
                      <a:cubicBezTo>
                        <a:pt x="68580" y="19050"/>
                        <a:pt x="19050" y="111443"/>
                        <a:pt x="19050" y="225743"/>
                      </a:cubicBezTo>
                      <a:cubicBezTo>
                        <a:pt x="19050" y="340043"/>
                        <a:pt x="68580" y="432435"/>
                        <a:pt x="129540" y="432435"/>
                      </a:cubicBezTo>
                      <a:cubicBezTo>
                        <a:pt x="190500" y="432435"/>
                        <a:pt x="240030" y="340043"/>
                        <a:pt x="240030" y="225743"/>
                      </a:cubicBezTo>
                      <a:cubicBezTo>
                        <a:pt x="240030" y="179070"/>
                        <a:pt x="231458" y="135255"/>
                        <a:pt x="216217" y="98108"/>
                      </a:cubicBezTo>
                      <a:cubicBezTo>
                        <a:pt x="214313" y="93345"/>
                        <a:pt x="216217" y="87630"/>
                        <a:pt x="220980" y="85725"/>
                      </a:cubicBezTo>
                      <a:cubicBezTo>
                        <a:pt x="225742" y="83820"/>
                        <a:pt x="231458" y="85725"/>
                        <a:pt x="233363" y="90487"/>
                      </a:cubicBezTo>
                      <a:cubicBezTo>
                        <a:pt x="249555" y="129540"/>
                        <a:pt x="259080" y="176213"/>
                        <a:pt x="259080" y="225743"/>
                      </a:cubicBezTo>
                      <a:cubicBezTo>
                        <a:pt x="259080" y="352425"/>
                        <a:pt x="201930" y="451485"/>
                        <a:pt x="129540" y="451485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FE0B02F2-6D57-D037-56CC-CD92A3F07048}"/>
                    </a:ext>
                  </a:extLst>
                </p:cNvPr>
                <p:cNvSpPr/>
                <p:nvPr/>
              </p:nvSpPr>
              <p:spPr>
                <a:xfrm>
                  <a:off x="4809766" y="3483850"/>
                  <a:ext cx="19050" cy="451484"/>
                </a:xfrm>
                <a:custGeom>
                  <a:avLst/>
                  <a:gdLst>
                    <a:gd name="connsiteX0" fmla="*/ 9525 w 19050"/>
                    <a:gd name="connsiteY0" fmla="*/ 451485 h 451484"/>
                    <a:gd name="connsiteX1" fmla="*/ 0 w 19050"/>
                    <a:gd name="connsiteY1" fmla="*/ 441960 h 451484"/>
                    <a:gd name="connsiteX2" fmla="*/ 0 w 19050"/>
                    <a:gd name="connsiteY2" fmla="*/ 9525 h 451484"/>
                    <a:gd name="connsiteX3" fmla="*/ 9525 w 19050"/>
                    <a:gd name="connsiteY3" fmla="*/ 0 h 451484"/>
                    <a:gd name="connsiteX4" fmla="*/ 19050 w 19050"/>
                    <a:gd name="connsiteY4" fmla="*/ 9525 h 451484"/>
                    <a:gd name="connsiteX5" fmla="*/ 19050 w 19050"/>
                    <a:gd name="connsiteY5" fmla="*/ 441960 h 451484"/>
                    <a:gd name="connsiteX6" fmla="*/ 9525 w 19050"/>
                    <a:gd name="connsiteY6" fmla="*/ 451485 h 45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" h="451484">
                      <a:moveTo>
                        <a:pt x="9525" y="451485"/>
                      </a:moveTo>
                      <a:cubicBezTo>
                        <a:pt x="3810" y="451485"/>
                        <a:pt x="0" y="447675"/>
                        <a:pt x="0" y="441960"/>
                      </a:cubicBezTo>
                      <a:lnTo>
                        <a:pt x="0" y="9525"/>
                      </a:lnTo>
                      <a:cubicBezTo>
                        <a:pt x="0" y="3810"/>
                        <a:pt x="3810" y="0"/>
                        <a:pt x="9525" y="0"/>
                      </a:cubicBezTo>
                      <a:cubicBezTo>
                        <a:pt x="15240" y="0"/>
                        <a:pt x="19050" y="3810"/>
                        <a:pt x="19050" y="9525"/>
                      </a:cubicBezTo>
                      <a:lnTo>
                        <a:pt x="19050" y="441960"/>
                      </a:lnTo>
                      <a:cubicBezTo>
                        <a:pt x="19050" y="447675"/>
                        <a:pt x="15240" y="451485"/>
                        <a:pt x="9525" y="451485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7C5B70B5-E9F7-ACEC-4D20-7BABC3454419}"/>
                    </a:ext>
                  </a:extLst>
                </p:cNvPr>
                <p:cNvSpPr/>
                <p:nvPr/>
              </p:nvSpPr>
              <p:spPr>
                <a:xfrm>
                  <a:off x="4593548" y="3700067"/>
                  <a:ext cx="451485" cy="19050"/>
                </a:xfrm>
                <a:custGeom>
                  <a:avLst/>
                  <a:gdLst>
                    <a:gd name="connsiteX0" fmla="*/ 441960 w 451485"/>
                    <a:gd name="connsiteY0" fmla="*/ 19050 h 19050"/>
                    <a:gd name="connsiteX1" fmla="*/ 9525 w 451485"/>
                    <a:gd name="connsiteY1" fmla="*/ 19050 h 19050"/>
                    <a:gd name="connsiteX2" fmla="*/ 0 w 451485"/>
                    <a:gd name="connsiteY2" fmla="*/ 9525 h 19050"/>
                    <a:gd name="connsiteX3" fmla="*/ 9525 w 451485"/>
                    <a:gd name="connsiteY3" fmla="*/ 0 h 19050"/>
                    <a:gd name="connsiteX4" fmla="*/ 441960 w 451485"/>
                    <a:gd name="connsiteY4" fmla="*/ 0 h 19050"/>
                    <a:gd name="connsiteX5" fmla="*/ 451485 w 451485"/>
                    <a:gd name="connsiteY5" fmla="*/ 9525 h 19050"/>
                    <a:gd name="connsiteX6" fmla="*/ 441960 w 45148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1485" h="19050">
                      <a:moveTo>
                        <a:pt x="441960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441960" y="0"/>
                      </a:lnTo>
                      <a:cubicBezTo>
                        <a:pt x="447675" y="0"/>
                        <a:pt x="451485" y="3810"/>
                        <a:pt x="451485" y="9525"/>
                      </a:cubicBezTo>
                      <a:cubicBezTo>
                        <a:pt x="451485" y="15240"/>
                        <a:pt x="447675" y="19050"/>
                        <a:pt x="441960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4" name="Graphic 16">
                  <a:extLst>
                    <a:ext uri="{FF2B5EF4-FFF2-40B4-BE49-F238E27FC236}">
                      <a16:creationId xmlns:a16="http://schemas.microsoft.com/office/drawing/2014/main" id="{1C7CF3AE-DFE0-A704-032B-24811467FC19}"/>
                    </a:ext>
                  </a:extLst>
                </p:cNvPr>
                <p:cNvGrpSpPr/>
                <p:nvPr/>
              </p:nvGrpSpPr>
              <p:grpSpPr>
                <a:xfrm>
                  <a:off x="4639490" y="3566939"/>
                  <a:ext cx="360552" cy="284575"/>
                  <a:chOff x="4639490" y="3566939"/>
                  <a:chExt cx="360552" cy="284575"/>
                </a:xfrm>
                <a:solidFill>
                  <a:srgbClr val="130E59"/>
                </a:solidFill>
              </p:grpSpPr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493F20CB-F076-2EA0-C28B-F7696CF756D9}"/>
                      </a:ext>
                    </a:extLst>
                  </p:cNvPr>
                  <p:cNvSpPr/>
                  <p:nvPr/>
                </p:nvSpPr>
                <p:spPr>
                  <a:xfrm>
                    <a:off x="4639490" y="3798175"/>
                    <a:ext cx="360552" cy="53339"/>
                  </a:xfrm>
                  <a:custGeom>
                    <a:avLst/>
                    <a:gdLst>
                      <a:gd name="connsiteX0" fmla="*/ 9303 w 360552"/>
                      <a:gd name="connsiteY0" fmla="*/ 53340 h 53339"/>
                      <a:gd name="connsiteX1" fmla="*/ 730 w 360552"/>
                      <a:gd name="connsiteY1" fmla="*/ 47625 h 53339"/>
                      <a:gd name="connsiteX2" fmla="*/ 5493 w 360552"/>
                      <a:gd name="connsiteY2" fmla="*/ 35242 h 53339"/>
                      <a:gd name="connsiteX3" fmla="*/ 180752 w 360552"/>
                      <a:gd name="connsiteY3" fmla="*/ 0 h 53339"/>
                      <a:gd name="connsiteX4" fmla="*/ 355060 w 360552"/>
                      <a:gd name="connsiteY4" fmla="*/ 34290 h 53339"/>
                      <a:gd name="connsiteX5" fmla="*/ 359823 w 360552"/>
                      <a:gd name="connsiteY5" fmla="*/ 46672 h 53339"/>
                      <a:gd name="connsiteX6" fmla="*/ 347440 w 360552"/>
                      <a:gd name="connsiteY6" fmla="*/ 51435 h 53339"/>
                      <a:gd name="connsiteX7" fmla="*/ 181705 w 360552"/>
                      <a:gd name="connsiteY7" fmla="*/ 19050 h 53339"/>
                      <a:gd name="connsiteX8" fmla="*/ 15018 w 360552"/>
                      <a:gd name="connsiteY8" fmla="*/ 52388 h 53339"/>
                      <a:gd name="connsiteX9" fmla="*/ 9303 w 360552"/>
                      <a:gd name="connsiteY9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0552" h="53339">
                        <a:moveTo>
                          <a:pt x="9303" y="53340"/>
                        </a:moveTo>
                        <a:cubicBezTo>
                          <a:pt x="5493" y="53340"/>
                          <a:pt x="2635" y="51435"/>
                          <a:pt x="730" y="47625"/>
                        </a:cubicBezTo>
                        <a:cubicBezTo>
                          <a:pt x="-1175" y="42863"/>
                          <a:pt x="730" y="37147"/>
                          <a:pt x="5493" y="35242"/>
                        </a:cubicBezTo>
                        <a:cubicBezTo>
                          <a:pt x="50260" y="12382"/>
                          <a:pt x="114078" y="0"/>
                          <a:pt x="180752" y="0"/>
                        </a:cubicBezTo>
                        <a:cubicBezTo>
                          <a:pt x="247427" y="0"/>
                          <a:pt x="309340" y="12382"/>
                          <a:pt x="355060" y="34290"/>
                        </a:cubicBezTo>
                        <a:cubicBezTo>
                          <a:pt x="359823" y="36195"/>
                          <a:pt x="361728" y="41910"/>
                          <a:pt x="359823" y="46672"/>
                        </a:cubicBezTo>
                        <a:cubicBezTo>
                          <a:pt x="357918" y="51435"/>
                          <a:pt x="352203" y="53340"/>
                          <a:pt x="347440" y="51435"/>
                        </a:cubicBezTo>
                        <a:cubicBezTo>
                          <a:pt x="305530" y="30480"/>
                          <a:pt x="244570" y="19050"/>
                          <a:pt x="181705" y="19050"/>
                        </a:cubicBezTo>
                        <a:cubicBezTo>
                          <a:pt x="117888" y="19050"/>
                          <a:pt x="56928" y="31432"/>
                          <a:pt x="15018" y="52388"/>
                        </a:cubicBezTo>
                        <a:cubicBezTo>
                          <a:pt x="12160" y="53340"/>
                          <a:pt x="11208" y="53340"/>
                          <a:pt x="9303" y="53340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4651FCA2-76C0-B072-7114-1C7395B77114}"/>
                      </a:ext>
                    </a:extLst>
                  </p:cNvPr>
                  <p:cNvSpPr/>
                  <p:nvPr/>
                </p:nvSpPr>
                <p:spPr>
                  <a:xfrm>
                    <a:off x="4962521" y="3567892"/>
                    <a:ext cx="37521" cy="26447"/>
                  </a:xfrm>
                  <a:custGeom>
                    <a:avLst/>
                    <a:gdLst>
                      <a:gd name="connsiteX0" fmla="*/ 9169 w 37521"/>
                      <a:gd name="connsiteY0" fmla="*/ 26448 h 26447"/>
                      <a:gd name="connsiteX1" fmla="*/ 597 w 37521"/>
                      <a:gd name="connsiteY1" fmla="*/ 20732 h 26447"/>
                      <a:gd name="connsiteX2" fmla="*/ 6312 w 37521"/>
                      <a:gd name="connsiteY2" fmla="*/ 8350 h 26447"/>
                      <a:gd name="connsiteX3" fmla="*/ 24409 w 37521"/>
                      <a:gd name="connsiteY3" fmla="*/ 730 h 26447"/>
                      <a:gd name="connsiteX4" fmla="*/ 36792 w 37521"/>
                      <a:gd name="connsiteY4" fmla="*/ 5493 h 26447"/>
                      <a:gd name="connsiteX5" fmla="*/ 32029 w 37521"/>
                      <a:gd name="connsiteY5" fmla="*/ 17875 h 26447"/>
                      <a:gd name="connsiteX6" fmla="*/ 12979 w 37521"/>
                      <a:gd name="connsiteY6" fmla="*/ 26448 h 26447"/>
                      <a:gd name="connsiteX7" fmla="*/ 9169 w 37521"/>
                      <a:gd name="connsiteY7" fmla="*/ 26448 h 26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521" h="26447">
                        <a:moveTo>
                          <a:pt x="9169" y="26448"/>
                        </a:moveTo>
                        <a:cubicBezTo>
                          <a:pt x="5359" y="26448"/>
                          <a:pt x="1549" y="24543"/>
                          <a:pt x="597" y="20732"/>
                        </a:cubicBezTo>
                        <a:cubicBezTo>
                          <a:pt x="-1308" y="15970"/>
                          <a:pt x="1549" y="10255"/>
                          <a:pt x="6312" y="8350"/>
                        </a:cubicBezTo>
                        <a:cubicBezTo>
                          <a:pt x="12027" y="5493"/>
                          <a:pt x="18694" y="3588"/>
                          <a:pt x="24409" y="730"/>
                        </a:cubicBezTo>
                        <a:cubicBezTo>
                          <a:pt x="29172" y="-1175"/>
                          <a:pt x="34887" y="730"/>
                          <a:pt x="36792" y="5493"/>
                        </a:cubicBezTo>
                        <a:cubicBezTo>
                          <a:pt x="38697" y="10255"/>
                          <a:pt x="36792" y="15970"/>
                          <a:pt x="32029" y="17875"/>
                        </a:cubicBezTo>
                        <a:cubicBezTo>
                          <a:pt x="26314" y="20732"/>
                          <a:pt x="19647" y="23590"/>
                          <a:pt x="12979" y="26448"/>
                        </a:cubicBezTo>
                        <a:cubicBezTo>
                          <a:pt x="11074" y="26448"/>
                          <a:pt x="10122" y="26448"/>
                          <a:pt x="9169" y="26448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5AE6E41D-CA62-BBBA-4E07-B1F09DF4BF26}"/>
                      </a:ext>
                    </a:extLst>
                  </p:cNvPr>
                  <p:cNvSpPr/>
                  <p:nvPr/>
                </p:nvSpPr>
                <p:spPr>
                  <a:xfrm>
                    <a:off x="4639490" y="3566939"/>
                    <a:ext cx="302855" cy="53117"/>
                  </a:xfrm>
                  <a:custGeom>
                    <a:avLst/>
                    <a:gdLst>
                      <a:gd name="connsiteX0" fmla="*/ 180752 w 302855"/>
                      <a:gd name="connsiteY0" fmla="*/ 53118 h 53117"/>
                      <a:gd name="connsiteX1" fmla="*/ 5493 w 302855"/>
                      <a:gd name="connsiteY1" fmla="*/ 17875 h 53117"/>
                      <a:gd name="connsiteX2" fmla="*/ 730 w 302855"/>
                      <a:gd name="connsiteY2" fmla="*/ 5493 h 53117"/>
                      <a:gd name="connsiteX3" fmla="*/ 13113 w 302855"/>
                      <a:gd name="connsiteY3" fmla="*/ 730 h 53117"/>
                      <a:gd name="connsiteX4" fmla="*/ 179800 w 302855"/>
                      <a:gd name="connsiteY4" fmla="*/ 34068 h 53117"/>
                      <a:gd name="connsiteX5" fmla="*/ 291243 w 302855"/>
                      <a:gd name="connsiteY5" fmla="*/ 20733 h 53117"/>
                      <a:gd name="connsiteX6" fmla="*/ 302673 w 302855"/>
                      <a:gd name="connsiteY6" fmla="*/ 27400 h 53117"/>
                      <a:gd name="connsiteX7" fmla="*/ 296005 w 302855"/>
                      <a:gd name="connsiteY7" fmla="*/ 38830 h 53117"/>
                      <a:gd name="connsiteX8" fmla="*/ 180752 w 302855"/>
                      <a:gd name="connsiteY8" fmla="*/ 53118 h 53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2855" h="53117">
                        <a:moveTo>
                          <a:pt x="180752" y="53118"/>
                        </a:moveTo>
                        <a:cubicBezTo>
                          <a:pt x="114078" y="53118"/>
                          <a:pt x="50260" y="40735"/>
                          <a:pt x="5493" y="17875"/>
                        </a:cubicBezTo>
                        <a:cubicBezTo>
                          <a:pt x="730" y="15970"/>
                          <a:pt x="-1175" y="10255"/>
                          <a:pt x="730" y="5493"/>
                        </a:cubicBezTo>
                        <a:cubicBezTo>
                          <a:pt x="2635" y="730"/>
                          <a:pt x="8350" y="-1175"/>
                          <a:pt x="13113" y="730"/>
                        </a:cubicBezTo>
                        <a:cubicBezTo>
                          <a:pt x="55975" y="21685"/>
                          <a:pt x="115983" y="34068"/>
                          <a:pt x="179800" y="34068"/>
                        </a:cubicBezTo>
                        <a:cubicBezTo>
                          <a:pt x="218852" y="34068"/>
                          <a:pt x="256952" y="29305"/>
                          <a:pt x="291243" y="20733"/>
                        </a:cubicBezTo>
                        <a:cubicBezTo>
                          <a:pt x="296005" y="19780"/>
                          <a:pt x="301720" y="22638"/>
                          <a:pt x="302673" y="27400"/>
                        </a:cubicBezTo>
                        <a:cubicBezTo>
                          <a:pt x="303625" y="32163"/>
                          <a:pt x="300768" y="37878"/>
                          <a:pt x="296005" y="38830"/>
                        </a:cubicBezTo>
                        <a:cubicBezTo>
                          <a:pt x="260763" y="48355"/>
                          <a:pt x="220758" y="53118"/>
                          <a:pt x="180752" y="53118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8" name="Graphic 16">
                <a:extLst>
                  <a:ext uri="{FF2B5EF4-FFF2-40B4-BE49-F238E27FC236}">
                    <a16:creationId xmlns:a16="http://schemas.microsoft.com/office/drawing/2014/main" id="{CAC24718-7F89-81C0-7C68-98C0B28A1318}"/>
                  </a:ext>
                </a:extLst>
              </p:cNvPr>
              <p:cNvGrpSpPr/>
              <p:nvPr/>
            </p:nvGrpSpPr>
            <p:grpSpPr>
              <a:xfrm>
                <a:off x="4858343" y="3470276"/>
                <a:ext cx="185737" cy="186928"/>
                <a:chOff x="4858343" y="3470276"/>
                <a:chExt cx="185737" cy="186928"/>
              </a:xfrm>
              <a:solidFill>
                <a:srgbClr val="130E59"/>
              </a:solidFill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2701197F-A19D-4946-3FD0-B2AE781C1107}"/>
                    </a:ext>
                  </a:extLst>
                </p:cNvPr>
                <p:cNvSpPr/>
                <p:nvPr/>
              </p:nvSpPr>
              <p:spPr>
                <a:xfrm>
                  <a:off x="4885013" y="3470276"/>
                  <a:ext cx="159067" cy="160258"/>
                </a:xfrm>
                <a:custGeom>
                  <a:avLst/>
                  <a:gdLst>
                    <a:gd name="connsiteX0" fmla="*/ 79057 w 159067"/>
                    <a:gd name="connsiteY0" fmla="*/ 160258 h 160258"/>
                    <a:gd name="connsiteX1" fmla="*/ 60007 w 159067"/>
                    <a:gd name="connsiteY1" fmla="*/ 152638 h 160258"/>
                    <a:gd name="connsiteX2" fmla="*/ 7620 w 159067"/>
                    <a:gd name="connsiteY2" fmla="*/ 100251 h 160258"/>
                    <a:gd name="connsiteX3" fmla="*/ 0 w 159067"/>
                    <a:gd name="connsiteY3" fmla="*/ 81201 h 160258"/>
                    <a:gd name="connsiteX4" fmla="*/ 7620 w 159067"/>
                    <a:gd name="connsiteY4" fmla="*/ 62151 h 160258"/>
                    <a:gd name="connsiteX5" fmla="*/ 45720 w 159067"/>
                    <a:gd name="connsiteY5" fmla="*/ 62151 h 160258"/>
                    <a:gd name="connsiteX6" fmla="*/ 52388 w 159067"/>
                    <a:gd name="connsiteY6" fmla="*/ 68818 h 160258"/>
                    <a:gd name="connsiteX7" fmla="*/ 81915 w 159067"/>
                    <a:gd name="connsiteY7" fmla="*/ 45006 h 160258"/>
                    <a:gd name="connsiteX8" fmla="*/ 75247 w 159067"/>
                    <a:gd name="connsiteY8" fmla="*/ 26908 h 160258"/>
                    <a:gd name="connsiteX9" fmla="*/ 82867 w 159067"/>
                    <a:gd name="connsiteY9" fmla="*/ 7858 h 160258"/>
                    <a:gd name="connsiteX10" fmla="*/ 120967 w 159067"/>
                    <a:gd name="connsiteY10" fmla="*/ 7858 h 160258"/>
                    <a:gd name="connsiteX11" fmla="*/ 151447 w 159067"/>
                    <a:gd name="connsiteY11" fmla="*/ 38338 h 160258"/>
                    <a:gd name="connsiteX12" fmla="*/ 159067 w 159067"/>
                    <a:gd name="connsiteY12" fmla="*/ 57388 h 160258"/>
                    <a:gd name="connsiteX13" fmla="*/ 151447 w 159067"/>
                    <a:gd name="connsiteY13" fmla="*/ 76438 h 160258"/>
                    <a:gd name="connsiteX14" fmla="*/ 114300 w 159067"/>
                    <a:gd name="connsiteY14" fmla="*/ 77391 h 160258"/>
                    <a:gd name="connsiteX15" fmla="*/ 90488 w 159067"/>
                    <a:gd name="connsiteY15" fmla="*/ 106918 h 160258"/>
                    <a:gd name="connsiteX16" fmla="*/ 97155 w 159067"/>
                    <a:gd name="connsiteY16" fmla="*/ 113586 h 160258"/>
                    <a:gd name="connsiteX17" fmla="*/ 104775 w 159067"/>
                    <a:gd name="connsiteY17" fmla="*/ 132636 h 160258"/>
                    <a:gd name="connsiteX18" fmla="*/ 97155 w 159067"/>
                    <a:gd name="connsiteY18" fmla="*/ 151686 h 160258"/>
                    <a:gd name="connsiteX19" fmla="*/ 79057 w 159067"/>
                    <a:gd name="connsiteY19" fmla="*/ 160258 h 160258"/>
                    <a:gd name="connsiteX20" fmla="*/ 26670 w 159067"/>
                    <a:gd name="connsiteY20" fmla="*/ 72628 h 160258"/>
                    <a:gd name="connsiteX21" fmla="*/ 20955 w 159067"/>
                    <a:gd name="connsiteY21" fmla="*/ 74533 h 160258"/>
                    <a:gd name="connsiteX22" fmla="*/ 20955 w 159067"/>
                    <a:gd name="connsiteY22" fmla="*/ 85963 h 160258"/>
                    <a:gd name="connsiteX23" fmla="*/ 73342 w 159067"/>
                    <a:gd name="connsiteY23" fmla="*/ 138351 h 160258"/>
                    <a:gd name="connsiteX24" fmla="*/ 84772 w 159067"/>
                    <a:gd name="connsiteY24" fmla="*/ 138351 h 160258"/>
                    <a:gd name="connsiteX25" fmla="*/ 86677 w 159067"/>
                    <a:gd name="connsiteY25" fmla="*/ 132636 h 160258"/>
                    <a:gd name="connsiteX26" fmla="*/ 84772 w 159067"/>
                    <a:gd name="connsiteY26" fmla="*/ 126921 h 160258"/>
                    <a:gd name="connsiteX27" fmla="*/ 84772 w 159067"/>
                    <a:gd name="connsiteY27" fmla="*/ 126921 h 160258"/>
                    <a:gd name="connsiteX28" fmla="*/ 72390 w 159067"/>
                    <a:gd name="connsiteY28" fmla="*/ 114538 h 160258"/>
                    <a:gd name="connsiteX29" fmla="*/ 71438 w 159067"/>
                    <a:gd name="connsiteY29" fmla="*/ 102156 h 160258"/>
                    <a:gd name="connsiteX30" fmla="*/ 106680 w 159067"/>
                    <a:gd name="connsiteY30" fmla="*/ 57388 h 160258"/>
                    <a:gd name="connsiteX31" fmla="*/ 113347 w 159067"/>
                    <a:gd name="connsiteY31" fmla="*/ 53578 h 160258"/>
                    <a:gd name="connsiteX32" fmla="*/ 120967 w 159067"/>
                    <a:gd name="connsiteY32" fmla="*/ 56436 h 160258"/>
                    <a:gd name="connsiteX33" fmla="*/ 127635 w 159067"/>
                    <a:gd name="connsiteY33" fmla="*/ 63103 h 160258"/>
                    <a:gd name="connsiteX34" fmla="*/ 139065 w 159067"/>
                    <a:gd name="connsiteY34" fmla="*/ 63103 h 160258"/>
                    <a:gd name="connsiteX35" fmla="*/ 140970 w 159067"/>
                    <a:gd name="connsiteY35" fmla="*/ 57388 h 160258"/>
                    <a:gd name="connsiteX36" fmla="*/ 139065 w 159067"/>
                    <a:gd name="connsiteY36" fmla="*/ 51673 h 160258"/>
                    <a:gd name="connsiteX37" fmla="*/ 108585 w 159067"/>
                    <a:gd name="connsiteY37" fmla="*/ 21193 h 160258"/>
                    <a:gd name="connsiteX38" fmla="*/ 97155 w 159067"/>
                    <a:gd name="connsiteY38" fmla="*/ 21193 h 160258"/>
                    <a:gd name="connsiteX39" fmla="*/ 95250 w 159067"/>
                    <a:gd name="connsiteY39" fmla="*/ 26908 h 160258"/>
                    <a:gd name="connsiteX40" fmla="*/ 97155 w 159067"/>
                    <a:gd name="connsiteY40" fmla="*/ 32623 h 160258"/>
                    <a:gd name="connsiteX41" fmla="*/ 103822 w 159067"/>
                    <a:gd name="connsiteY41" fmla="*/ 38338 h 160258"/>
                    <a:gd name="connsiteX42" fmla="*/ 106680 w 159067"/>
                    <a:gd name="connsiteY42" fmla="*/ 45958 h 160258"/>
                    <a:gd name="connsiteX43" fmla="*/ 102870 w 159067"/>
                    <a:gd name="connsiteY43" fmla="*/ 52626 h 160258"/>
                    <a:gd name="connsiteX44" fmla="*/ 58102 w 159067"/>
                    <a:gd name="connsiteY44" fmla="*/ 87868 h 160258"/>
                    <a:gd name="connsiteX45" fmla="*/ 45720 w 159067"/>
                    <a:gd name="connsiteY45" fmla="*/ 86916 h 160258"/>
                    <a:gd name="connsiteX46" fmla="*/ 33338 w 159067"/>
                    <a:gd name="connsiteY46" fmla="*/ 74533 h 160258"/>
                    <a:gd name="connsiteX47" fmla="*/ 26670 w 159067"/>
                    <a:gd name="connsiteY47" fmla="*/ 72628 h 160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59067" h="160258">
                      <a:moveTo>
                        <a:pt x="79057" y="160258"/>
                      </a:moveTo>
                      <a:cubicBezTo>
                        <a:pt x="72390" y="160258"/>
                        <a:pt x="64770" y="157401"/>
                        <a:pt x="60007" y="152638"/>
                      </a:cubicBezTo>
                      <a:lnTo>
                        <a:pt x="7620" y="100251"/>
                      </a:lnTo>
                      <a:cubicBezTo>
                        <a:pt x="2857" y="95488"/>
                        <a:pt x="0" y="87868"/>
                        <a:pt x="0" y="81201"/>
                      </a:cubicBezTo>
                      <a:cubicBezTo>
                        <a:pt x="0" y="74533"/>
                        <a:pt x="2857" y="66913"/>
                        <a:pt x="7620" y="62151"/>
                      </a:cubicBezTo>
                      <a:cubicBezTo>
                        <a:pt x="18097" y="51673"/>
                        <a:pt x="35242" y="51673"/>
                        <a:pt x="45720" y="62151"/>
                      </a:cubicBezTo>
                      <a:lnTo>
                        <a:pt x="52388" y="68818"/>
                      </a:lnTo>
                      <a:lnTo>
                        <a:pt x="81915" y="45006"/>
                      </a:lnTo>
                      <a:cubicBezTo>
                        <a:pt x="77152" y="40243"/>
                        <a:pt x="75247" y="33576"/>
                        <a:pt x="75247" y="26908"/>
                      </a:cubicBezTo>
                      <a:cubicBezTo>
                        <a:pt x="75247" y="19288"/>
                        <a:pt x="78105" y="12621"/>
                        <a:pt x="82867" y="7858"/>
                      </a:cubicBezTo>
                      <a:cubicBezTo>
                        <a:pt x="93345" y="-2619"/>
                        <a:pt x="110490" y="-2619"/>
                        <a:pt x="120967" y="7858"/>
                      </a:cubicBezTo>
                      <a:lnTo>
                        <a:pt x="151447" y="38338"/>
                      </a:lnTo>
                      <a:cubicBezTo>
                        <a:pt x="156210" y="43101"/>
                        <a:pt x="159067" y="50721"/>
                        <a:pt x="159067" y="57388"/>
                      </a:cubicBezTo>
                      <a:cubicBezTo>
                        <a:pt x="159067" y="64056"/>
                        <a:pt x="156210" y="71676"/>
                        <a:pt x="151447" y="76438"/>
                      </a:cubicBezTo>
                      <a:cubicBezTo>
                        <a:pt x="140970" y="86916"/>
                        <a:pt x="124777" y="86916"/>
                        <a:pt x="114300" y="77391"/>
                      </a:cubicBezTo>
                      <a:lnTo>
                        <a:pt x="90488" y="106918"/>
                      </a:lnTo>
                      <a:lnTo>
                        <a:pt x="97155" y="113586"/>
                      </a:lnTo>
                      <a:cubicBezTo>
                        <a:pt x="101917" y="118348"/>
                        <a:pt x="104775" y="125968"/>
                        <a:pt x="104775" y="132636"/>
                      </a:cubicBezTo>
                      <a:cubicBezTo>
                        <a:pt x="104775" y="139303"/>
                        <a:pt x="101917" y="146923"/>
                        <a:pt x="97155" y="151686"/>
                      </a:cubicBezTo>
                      <a:cubicBezTo>
                        <a:pt x="93345" y="157401"/>
                        <a:pt x="86677" y="160258"/>
                        <a:pt x="79057" y="160258"/>
                      </a:cubicBezTo>
                      <a:close/>
                      <a:moveTo>
                        <a:pt x="26670" y="72628"/>
                      </a:moveTo>
                      <a:cubicBezTo>
                        <a:pt x="24765" y="72628"/>
                        <a:pt x="22860" y="73581"/>
                        <a:pt x="20955" y="74533"/>
                      </a:cubicBezTo>
                      <a:cubicBezTo>
                        <a:pt x="18097" y="77391"/>
                        <a:pt x="18097" y="83106"/>
                        <a:pt x="20955" y="85963"/>
                      </a:cubicBezTo>
                      <a:lnTo>
                        <a:pt x="73342" y="138351"/>
                      </a:lnTo>
                      <a:cubicBezTo>
                        <a:pt x="76200" y="141208"/>
                        <a:pt x="81915" y="141208"/>
                        <a:pt x="84772" y="138351"/>
                      </a:cubicBezTo>
                      <a:cubicBezTo>
                        <a:pt x="86677" y="136446"/>
                        <a:pt x="86677" y="134541"/>
                        <a:pt x="86677" y="132636"/>
                      </a:cubicBezTo>
                      <a:cubicBezTo>
                        <a:pt x="86677" y="130731"/>
                        <a:pt x="85725" y="128826"/>
                        <a:pt x="84772" y="126921"/>
                      </a:cubicBezTo>
                      <a:lnTo>
                        <a:pt x="84772" y="126921"/>
                      </a:lnTo>
                      <a:lnTo>
                        <a:pt x="72390" y="114538"/>
                      </a:lnTo>
                      <a:cubicBezTo>
                        <a:pt x="68580" y="110728"/>
                        <a:pt x="68580" y="105966"/>
                        <a:pt x="71438" y="102156"/>
                      </a:cubicBezTo>
                      <a:lnTo>
                        <a:pt x="106680" y="57388"/>
                      </a:lnTo>
                      <a:cubicBezTo>
                        <a:pt x="108585" y="55483"/>
                        <a:pt x="110490" y="53578"/>
                        <a:pt x="113347" y="53578"/>
                      </a:cubicBezTo>
                      <a:cubicBezTo>
                        <a:pt x="116205" y="53578"/>
                        <a:pt x="119063" y="54531"/>
                        <a:pt x="120967" y="56436"/>
                      </a:cubicBezTo>
                      <a:lnTo>
                        <a:pt x="127635" y="63103"/>
                      </a:lnTo>
                      <a:cubicBezTo>
                        <a:pt x="130492" y="65961"/>
                        <a:pt x="136208" y="65961"/>
                        <a:pt x="139065" y="63103"/>
                      </a:cubicBezTo>
                      <a:cubicBezTo>
                        <a:pt x="140970" y="61198"/>
                        <a:pt x="140970" y="59293"/>
                        <a:pt x="140970" y="57388"/>
                      </a:cubicBezTo>
                      <a:cubicBezTo>
                        <a:pt x="140970" y="55483"/>
                        <a:pt x="140017" y="53578"/>
                        <a:pt x="139065" y="51673"/>
                      </a:cubicBezTo>
                      <a:lnTo>
                        <a:pt x="108585" y="21193"/>
                      </a:lnTo>
                      <a:cubicBezTo>
                        <a:pt x="105727" y="18336"/>
                        <a:pt x="100013" y="18336"/>
                        <a:pt x="97155" y="21193"/>
                      </a:cubicBezTo>
                      <a:cubicBezTo>
                        <a:pt x="95250" y="23098"/>
                        <a:pt x="95250" y="25003"/>
                        <a:pt x="95250" y="26908"/>
                      </a:cubicBezTo>
                      <a:cubicBezTo>
                        <a:pt x="95250" y="28813"/>
                        <a:pt x="96202" y="30718"/>
                        <a:pt x="97155" y="32623"/>
                      </a:cubicBezTo>
                      <a:lnTo>
                        <a:pt x="103822" y="38338"/>
                      </a:lnTo>
                      <a:cubicBezTo>
                        <a:pt x="105727" y="40243"/>
                        <a:pt x="106680" y="43101"/>
                        <a:pt x="106680" y="45958"/>
                      </a:cubicBezTo>
                      <a:cubicBezTo>
                        <a:pt x="106680" y="48816"/>
                        <a:pt x="104775" y="50721"/>
                        <a:pt x="102870" y="52626"/>
                      </a:cubicBezTo>
                      <a:lnTo>
                        <a:pt x="58102" y="87868"/>
                      </a:lnTo>
                      <a:cubicBezTo>
                        <a:pt x="54292" y="90726"/>
                        <a:pt x="48577" y="90726"/>
                        <a:pt x="45720" y="86916"/>
                      </a:cubicBezTo>
                      <a:lnTo>
                        <a:pt x="33338" y="74533"/>
                      </a:lnTo>
                      <a:cubicBezTo>
                        <a:pt x="31432" y="73581"/>
                        <a:pt x="29527" y="72628"/>
                        <a:pt x="26670" y="72628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6BF27AD9-EC68-3231-5997-AEF1935DC260}"/>
                    </a:ext>
                  </a:extLst>
                </p:cNvPr>
                <p:cNvSpPr/>
                <p:nvPr/>
              </p:nvSpPr>
              <p:spPr>
                <a:xfrm>
                  <a:off x="4858343" y="3581004"/>
                  <a:ext cx="76200" cy="76200"/>
                </a:xfrm>
                <a:custGeom>
                  <a:avLst/>
                  <a:gdLst>
                    <a:gd name="connsiteX0" fmla="*/ 9525 w 76200"/>
                    <a:gd name="connsiteY0" fmla="*/ 76200 h 76200"/>
                    <a:gd name="connsiteX1" fmla="*/ 2858 w 76200"/>
                    <a:gd name="connsiteY1" fmla="*/ 73342 h 76200"/>
                    <a:gd name="connsiteX2" fmla="*/ 2858 w 76200"/>
                    <a:gd name="connsiteY2" fmla="*/ 60007 h 76200"/>
                    <a:gd name="connsiteX3" fmla="*/ 60008 w 76200"/>
                    <a:gd name="connsiteY3" fmla="*/ 2857 h 76200"/>
                    <a:gd name="connsiteX4" fmla="*/ 73342 w 76200"/>
                    <a:gd name="connsiteY4" fmla="*/ 2857 h 76200"/>
                    <a:gd name="connsiteX5" fmla="*/ 73342 w 76200"/>
                    <a:gd name="connsiteY5" fmla="*/ 16192 h 76200"/>
                    <a:gd name="connsiteX6" fmla="*/ 16192 w 76200"/>
                    <a:gd name="connsiteY6" fmla="*/ 73342 h 76200"/>
                    <a:gd name="connsiteX7" fmla="*/ 9525 w 76200"/>
                    <a:gd name="connsiteY7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200" h="76200">
                      <a:moveTo>
                        <a:pt x="9525" y="76200"/>
                      </a:moveTo>
                      <a:cubicBezTo>
                        <a:pt x="6667" y="76200"/>
                        <a:pt x="4762" y="75248"/>
                        <a:pt x="2858" y="73342"/>
                      </a:cubicBezTo>
                      <a:cubicBezTo>
                        <a:pt x="-953" y="69533"/>
                        <a:pt x="-953" y="63817"/>
                        <a:pt x="2858" y="60007"/>
                      </a:cubicBezTo>
                      <a:lnTo>
                        <a:pt x="60008" y="2857"/>
                      </a:lnTo>
                      <a:cubicBezTo>
                        <a:pt x="63817" y="-952"/>
                        <a:pt x="69533" y="-952"/>
                        <a:pt x="73342" y="2857"/>
                      </a:cubicBezTo>
                      <a:cubicBezTo>
                        <a:pt x="77153" y="6668"/>
                        <a:pt x="77153" y="12382"/>
                        <a:pt x="73342" y="16192"/>
                      </a:cubicBezTo>
                      <a:lnTo>
                        <a:pt x="16192" y="73342"/>
                      </a:lnTo>
                      <a:cubicBezTo>
                        <a:pt x="14287" y="75248"/>
                        <a:pt x="11430" y="76200"/>
                        <a:pt x="9525" y="7620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C045A35-23D9-E8CD-1340-2135810CD7DB}"/>
                </a:ext>
              </a:extLst>
            </p:cNvPr>
            <p:cNvSpPr/>
            <p:nvPr/>
          </p:nvSpPr>
          <p:spPr>
            <a:xfrm>
              <a:off x="4593548" y="3471229"/>
              <a:ext cx="451723" cy="464105"/>
            </a:xfrm>
            <a:custGeom>
              <a:avLst/>
              <a:gdLst>
                <a:gd name="connsiteX0" fmla="*/ 406718 w 451723"/>
                <a:gd name="connsiteY0" fmla="*/ 76438 h 464105"/>
                <a:gd name="connsiteX1" fmla="*/ 443865 w 451723"/>
                <a:gd name="connsiteY1" fmla="*/ 75486 h 464105"/>
                <a:gd name="connsiteX2" fmla="*/ 443865 w 451723"/>
                <a:gd name="connsiteY2" fmla="*/ 37386 h 464105"/>
                <a:gd name="connsiteX3" fmla="*/ 413385 w 451723"/>
                <a:gd name="connsiteY3" fmla="*/ 7858 h 464105"/>
                <a:gd name="connsiteX4" fmla="*/ 375285 w 451723"/>
                <a:gd name="connsiteY4" fmla="*/ 7858 h 464105"/>
                <a:gd name="connsiteX5" fmla="*/ 367665 w 451723"/>
                <a:gd name="connsiteY5" fmla="*/ 26908 h 464105"/>
                <a:gd name="connsiteX6" fmla="*/ 374332 w 451723"/>
                <a:gd name="connsiteY6" fmla="*/ 45006 h 464105"/>
                <a:gd name="connsiteX7" fmla="*/ 359093 w 451723"/>
                <a:gd name="connsiteY7" fmla="*/ 55483 h 464105"/>
                <a:gd name="connsiteX8" fmla="*/ 225743 w 451723"/>
                <a:gd name="connsiteY8" fmla="*/ 11668 h 464105"/>
                <a:gd name="connsiteX9" fmla="*/ 0 w 451723"/>
                <a:gd name="connsiteY9" fmla="*/ 238363 h 464105"/>
                <a:gd name="connsiteX10" fmla="*/ 225743 w 451723"/>
                <a:gd name="connsiteY10" fmla="*/ 464106 h 464105"/>
                <a:gd name="connsiteX11" fmla="*/ 451485 w 451723"/>
                <a:gd name="connsiteY11" fmla="*/ 238363 h 464105"/>
                <a:gd name="connsiteX12" fmla="*/ 395288 w 451723"/>
                <a:gd name="connsiteY12" fmla="*/ 89773 h 464105"/>
                <a:gd name="connsiteX13" fmla="*/ 406718 w 451723"/>
                <a:gd name="connsiteY13" fmla="*/ 76438 h 464105"/>
                <a:gd name="connsiteX14" fmla="*/ 393382 w 451723"/>
                <a:gd name="connsiteY14" fmla="*/ 359331 h 464105"/>
                <a:gd name="connsiteX15" fmla="*/ 340995 w 451723"/>
                <a:gd name="connsiteY15" fmla="*/ 341233 h 464105"/>
                <a:gd name="connsiteX16" fmla="*/ 354330 w 451723"/>
                <a:gd name="connsiteY16" fmla="*/ 247888 h 464105"/>
                <a:gd name="connsiteX17" fmla="*/ 431482 w 451723"/>
                <a:gd name="connsiteY17" fmla="*/ 247888 h 464105"/>
                <a:gd name="connsiteX18" fmla="*/ 393382 w 451723"/>
                <a:gd name="connsiteY18" fmla="*/ 359331 h 464105"/>
                <a:gd name="connsiteX19" fmla="*/ 19050 w 451723"/>
                <a:gd name="connsiteY19" fmla="*/ 247888 h 464105"/>
                <a:gd name="connsiteX20" fmla="*/ 96202 w 451723"/>
                <a:gd name="connsiteY20" fmla="*/ 247888 h 464105"/>
                <a:gd name="connsiteX21" fmla="*/ 109537 w 451723"/>
                <a:gd name="connsiteY21" fmla="*/ 341233 h 464105"/>
                <a:gd name="connsiteX22" fmla="*/ 57150 w 451723"/>
                <a:gd name="connsiteY22" fmla="*/ 359331 h 464105"/>
                <a:gd name="connsiteX23" fmla="*/ 19050 w 451723"/>
                <a:gd name="connsiteY23" fmla="*/ 247888 h 464105"/>
                <a:gd name="connsiteX24" fmla="*/ 58102 w 451723"/>
                <a:gd name="connsiteY24" fmla="*/ 117396 h 464105"/>
                <a:gd name="connsiteX25" fmla="*/ 110490 w 451723"/>
                <a:gd name="connsiteY25" fmla="*/ 135493 h 464105"/>
                <a:gd name="connsiteX26" fmla="*/ 97155 w 451723"/>
                <a:gd name="connsiteY26" fmla="*/ 228838 h 464105"/>
                <a:gd name="connsiteX27" fmla="*/ 20002 w 451723"/>
                <a:gd name="connsiteY27" fmla="*/ 228838 h 464105"/>
                <a:gd name="connsiteX28" fmla="*/ 58102 w 451723"/>
                <a:gd name="connsiteY28" fmla="*/ 117396 h 464105"/>
                <a:gd name="connsiteX29" fmla="*/ 235268 w 451723"/>
                <a:gd name="connsiteY29" fmla="*/ 148828 h 464105"/>
                <a:gd name="connsiteX30" fmla="*/ 292418 w 451723"/>
                <a:gd name="connsiteY30" fmla="*/ 145018 h 464105"/>
                <a:gd name="connsiteX31" fmla="*/ 267653 w 451723"/>
                <a:gd name="connsiteY31" fmla="*/ 169783 h 464105"/>
                <a:gd name="connsiteX32" fmla="*/ 267653 w 451723"/>
                <a:gd name="connsiteY32" fmla="*/ 183118 h 464105"/>
                <a:gd name="connsiteX33" fmla="*/ 274320 w 451723"/>
                <a:gd name="connsiteY33" fmla="*/ 185976 h 464105"/>
                <a:gd name="connsiteX34" fmla="*/ 280988 w 451723"/>
                <a:gd name="connsiteY34" fmla="*/ 183118 h 464105"/>
                <a:gd name="connsiteX35" fmla="*/ 322898 w 451723"/>
                <a:gd name="connsiteY35" fmla="*/ 141208 h 464105"/>
                <a:gd name="connsiteX36" fmla="*/ 336232 w 451723"/>
                <a:gd name="connsiteY36" fmla="*/ 228838 h 464105"/>
                <a:gd name="connsiteX37" fmla="*/ 235268 w 451723"/>
                <a:gd name="connsiteY37" fmla="*/ 228838 h 464105"/>
                <a:gd name="connsiteX38" fmla="*/ 235268 w 451723"/>
                <a:gd name="connsiteY38" fmla="*/ 148828 h 464105"/>
                <a:gd name="connsiteX39" fmla="*/ 312420 w 451723"/>
                <a:gd name="connsiteY39" fmla="*/ 112633 h 464105"/>
                <a:gd name="connsiteX40" fmla="*/ 315278 w 451723"/>
                <a:gd name="connsiteY40" fmla="*/ 121206 h 464105"/>
                <a:gd name="connsiteX41" fmla="*/ 314325 w 451723"/>
                <a:gd name="connsiteY41" fmla="*/ 122158 h 464105"/>
                <a:gd name="connsiteX42" fmla="*/ 234315 w 451723"/>
                <a:gd name="connsiteY42" fmla="*/ 129778 h 464105"/>
                <a:gd name="connsiteX43" fmla="*/ 234315 w 451723"/>
                <a:gd name="connsiteY43" fmla="*/ 32623 h 464105"/>
                <a:gd name="connsiteX44" fmla="*/ 291465 w 451723"/>
                <a:gd name="connsiteY44" fmla="*/ 74533 h 464105"/>
                <a:gd name="connsiteX45" fmla="*/ 290513 w 451723"/>
                <a:gd name="connsiteY45" fmla="*/ 80248 h 464105"/>
                <a:gd name="connsiteX46" fmla="*/ 298132 w 451723"/>
                <a:gd name="connsiteY46" fmla="*/ 99298 h 464105"/>
                <a:gd name="connsiteX47" fmla="*/ 312420 w 451723"/>
                <a:gd name="connsiteY47" fmla="*/ 112633 h 464105"/>
                <a:gd name="connsiteX48" fmla="*/ 302895 w 451723"/>
                <a:gd name="connsiteY48" fmla="*/ 57388 h 464105"/>
                <a:gd name="connsiteX49" fmla="*/ 288607 w 451723"/>
                <a:gd name="connsiteY49" fmla="*/ 41196 h 464105"/>
                <a:gd name="connsiteX50" fmla="*/ 316230 w 451723"/>
                <a:gd name="connsiteY50" fmla="*/ 52626 h 464105"/>
                <a:gd name="connsiteX51" fmla="*/ 302895 w 451723"/>
                <a:gd name="connsiteY51" fmla="*/ 57388 h 464105"/>
                <a:gd name="connsiteX52" fmla="*/ 216218 w 451723"/>
                <a:gd name="connsiteY52" fmla="*/ 32623 h 464105"/>
                <a:gd name="connsiteX53" fmla="*/ 216218 w 451723"/>
                <a:gd name="connsiteY53" fmla="*/ 129778 h 464105"/>
                <a:gd name="connsiteX54" fmla="*/ 135255 w 451723"/>
                <a:gd name="connsiteY54" fmla="*/ 121206 h 464105"/>
                <a:gd name="connsiteX55" fmla="*/ 216218 w 451723"/>
                <a:gd name="connsiteY55" fmla="*/ 32623 h 464105"/>
                <a:gd name="connsiteX56" fmla="*/ 216218 w 451723"/>
                <a:gd name="connsiteY56" fmla="*/ 148828 h 464105"/>
                <a:gd name="connsiteX57" fmla="*/ 216218 w 451723"/>
                <a:gd name="connsiteY57" fmla="*/ 228838 h 464105"/>
                <a:gd name="connsiteX58" fmla="*/ 115252 w 451723"/>
                <a:gd name="connsiteY58" fmla="*/ 228838 h 464105"/>
                <a:gd name="connsiteX59" fmla="*/ 128587 w 451723"/>
                <a:gd name="connsiteY59" fmla="*/ 139303 h 464105"/>
                <a:gd name="connsiteX60" fmla="*/ 216218 w 451723"/>
                <a:gd name="connsiteY60" fmla="*/ 148828 h 464105"/>
                <a:gd name="connsiteX61" fmla="*/ 115252 w 451723"/>
                <a:gd name="connsiteY61" fmla="*/ 247888 h 464105"/>
                <a:gd name="connsiteX62" fmla="*/ 216218 w 451723"/>
                <a:gd name="connsiteY62" fmla="*/ 247888 h 464105"/>
                <a:gd name="connsiteX63" fmla="*/ 216218 w 451723"/>
                <a:gd name="connsiteY63" fmla="*/ 327898 h 464105"/>
                <a:gd name="connsiteX64" fmla="*/ 128587 w 451723"/>
                <a:gd name="connsiteY64" fmla="*/ 337423 h 464105"/>
                <a:gd name="connsiteX65" fmla="*/ 115252 w 451723"/>
                <a:gd name="connsiteY65" fmla="*/ 247888 h 464105"/>
                <a:gd name="connsiteX66" fmla="*/ 216218 w 451723"/>
                <a:gd name="connsiteY66" fmla="*/ 346948 h 464105"/>
                <a:gd name="connsiteX67" fmla="*/ 216218 w 451723"/>
                <a:gd name="connsiteY67" fmla="*/ 444103 h 464105"/>
                <a:gd name="connsiteX68" fmla="*/ 135255 w 451723"/>
                <a:gd name="connsiteY68" fmla="*/ 354568 h 464105"/>
                <a:gd name="connsiteX69" fmla="*/ 216218 w 451723"/>
                <a:gd name="connsiteY69" fmla="*/ 346948 h 464105"/>
                <a:gd name="connsiteX70" fmla="*/ 235268 w 451723"/>
                <a:gd name="connsiteY70" fmla="*/ 444103 h 464105"/>
                <a:gd name="connsiteX71" fmla="*/ 235268 w 451723"/>
                <a:gd name="connsiteY71" fmla="*/ 346948 h 464105"/>
                <a:gd name="connsiteX72" fmla="*/ 317182 w 451723"/>
                <a:gd name="connsiteY72" fmla="*/ 355521 h 464105"/>
                <a:gd name="connsiteX73" fmla="*/ 235268 w 451723"/>
                <a:gd name="connsiteY73" fmla="*/ 444103 h 464105"/>
                <a:gd name="connsiteX74" fmla="*/ 235268 w 451723"/>
                <a:gd name="connsiteY74" fmla="*/ 327898 h 464105"/>
                <a:gd name="connsiteX75" fmla="*/ 235268 w 451723"/>
                <a:gd name="connsiteY75" fmla="*/ 247888 h 464105"/>
                <a:gd name="connsiteX76" fmla="*/ 336232 w 451723"/>
                <a:gd name="connsiteY76" fmla="*/ 247888 h 464105"/>
                <a:gd name="connsiteX77" fmla="*/ 322898 w 451723"/>
                <a:gd name="connsiteY77" fmla="*/ 336471 h 464105"/>
                <a:gd name="connsiteX78" fmla="*/ 235268 w 451723"/>
                <a:gd name="connsiteY78" fmla="*/ 327898 h 464105"/>
                <a:gd name="connsiteX79" fmla="*/ 355282 w 451723"/>
                <a:gd name="connsiteY79" fmla="*/ 228838 h 464105"/>
                <a:gd name="connsiteX80" fmla="*/ 343853 w 451723"/>
                <a:gd name="connsiteY80" fmla="*/ 142161 h 464105"/>
                <a:gd name="connsiteX81" fmla="*/ 352425 w 451723"/>
                <a:gd name="connsiteY81" fmla="*/ 150733 h 464105"/>
                <a:gd name="connsiteX82" fmla="*/ 371475 w 451723"/>
                <a:gd name="connsiteY82" fmla="*/ 158353 h 464105"/>
                <a:gd name="connsiteX83" fmla="*/ 390525 w 451723"/>
                <a:gd name="connsiteY83" fmla="*/ 150733 h 464105"/>
                <a:gd name="connsiteX84" fmla="*/ 398145 w 451723"/>
                <a:gd name="connsiteY84" fmla="*/ 131683 h 464105"/>
                <a:gd name="connsiteX85" fmla="*/ 394335 w 451723"/>
                <a:gd name="connsiteY85" fmla="*/ 118348 h 464105"/>
                <a:gd name="connsiteX86" fmla="*/ 432435 w 451723"/>
                <a:gd name="connsiteY86" fmla="*/ 228838 h 464105"/>
                <a:gd name="connsiteX87" fmla="*/ 355282 w 451723"/>
                <a:gd name="connsiteY87" fmla="*/ 228838 h 464105"/>
                <a:gd name="connsiteX88" fmla="*/ 394335 w 451723"/>
                <a:gd name="connsiteY88" fmla="*/ 51673 h 464105"/>
                <a:gd name="connsiteX89" fmla="*/ 398145 w 451723"/>
                <a:gd name="connsiteY89" fmla="*/ 45006 h 464105"/>
                <a:gd name="connsiteX90" fmla="*/ 395288 w 451723"/>
                <a:gd name="connsiteY90" fmla="*/ 37386 h 464105"/>
                <a:gd name="connsiteX91" fmla="*/ 388620 w 451723"/>
                <a:gd name="connsiteY91" fmla="*/ 30718 h 464105"/>
                <a:gd name="connsiteX92" fmla="*/ 386715 w 451723"/>
                <a:gd name="connsiteY92" fmla="*/ 25956 h 464105"/>
                <a:gd name="connsiteX93" fmla="*/ 388620 w 451723"/>
                <a:gd name="connsiteY93" fmla="*/ 20241 h 464105"/>
                <a:gd name="connsiteX94" fmla="*/ 400050 w 451723"/>
                <a:gd name="connsiteY94" fmla="*/ 20241 h 464105"/>
                <a:gd name="connsiteX95" fmla="*/ 430530 w 451723"/>
                <a:gd name="connsiteY95" fmla="*/ 49768 h 464105"/>
                <a:gd name="connsiteX96" fmla="*/ 430530 w 451723"/>
                <a:gd name="connsiteY96" fmla="*/ 61198 h 464105"/>
                <a:gd name="connsiteX97" fmla="*/ 419100 w 451723"/>
                <a:gd name="connsiteY97" fmla="*/ 61198 h 464105"/>
                <a:gd name="connsiteX98" fmla="*/ 412432 w 451723"/>
                <a:gd name="connsiteY98" fmla="*/ 54531 h 464105"/>
                <a:gd name="connsiteX99" fmla="*/ 404813 w 451723"/>
                <a:gd name="connsiteY99" fmla="*/ 51673 h 464105"/>
                <a:gd name="connsiteX100" fmla="*/ 398145 w 451723"/>
                <a:gd name="connsiteY100" fmla="*/ 55483 h 464105"/>
                <a:gd name="connsiteX101" fmla="*/ 362903 w 451723"/>
                <a:gd name="connsiteY101" fmla="*/ 100251 h 464105"/>
                <a:gd name="connsiteX102" fmla="*/ 363855 w 451723"/>
                <a:gd name="connsiteY102" fmla="*/ 112633 h 464105"/>
                <a:gd name="connsiteX103" fmla="*/ 376238 w 451723"/>
                <a:gd name="connsiteY103" fmla="*/ 125016 h 464105"/>
                <a:gd name="connsiteX104" fmla="*/ 378143 w 451723"/>
                <a:gd name="connsiteY104" fmla="*/ 130731 h 464105"/>
                <a:gd name="connsiteX105" fmla="*/ 376238 w 451723"/>
                <a:gd name="connsiteY105" fmla="*/ 136446 h 464105"/>
                <a:gd name="connsiteX106" fmla="*/ 364807 w 451723"/>
                <a:gd name="connsiteY106" fmla="*/ 136446 h 464105"/>
                <a:gd name="connsiteX107" fmla="*/ 327660 w 451723"/>
                <a:gd name="connsiteY107" fmla="*/ 99298 h 464105"/>
                <a:gd name="connsiteX108" fmla="*/ 327660 w 451723"/>
                <a:gd name="connsiteY108" fmla="*/ 99298 h 464105"/>
                <a:gd name="connsiteX109" fmla="*/ 312420 w 451723"/>
                <a:gd name="connsiteY109" fmla="*/ 85011 h 464105"/>
                <a:gd name="connsiteX110" fmla="*/ 310515 w 451723"/>
                <a:gd name="connsiteY110" fmla="*/ 79296 h 464105"/>
                <a:gd name="connsiteX111" fmla="*/ 312420 w 451723"/>
                <a:gd name="connsiteY111" fmla="*/ 73581 h 464105"/>
                <a:gd name="connsiteX112" fmla="*/ 318135 w 451723"/>
                <a:gd name="connsiteY112" fmla="*/ 71676 h 464105"/>
                <a:gd name="connsiteX113" fmla="*/ 323850 w 451723"/>
                <a:gd name="connsiteY113" fmla="*/ 73581 h 464105"/>
                <a:gd name="connsiteX114" fmla="*/ 336232 w 451723"/>
                <a:gd name="connsiteY114" fmla="*/ 85963 h 464105"/>
                <a:gd name="connsiteX115" fmla="*/ 348615 w 451723"/>
                <a:gd name="connsiteY115" fmla="*/ 86916 h 464105"/>
                <a:gd name="connsiteX116" fmla="*/ 394335 w 451723"/>
                <a:gd name="connsiteY116" fmla="*/ 51673 h 464105"/>
                <a:gd name="connsiteX117" fmla="*/ 160973 w 451723"/>
                <a:gd name="connsiteY117" fmla="*/ 41196 h 464105"/>
                <a:gd name="connsiteX118" fmla="*/ 116205 w 451723"/>
                <a:gd name="connsiteY118" fmla="*/ 116443 h 464105"/>
                <a:gd name="connsiteX119" fmla="*/ 70485 w 451723"/>
                <a:gd name="connsiteY119" fmla="*/ 101203 h 464105"/>
                <a:gd name="connsiteX120" fmla="*/ 160973 w 451723"/>
                <a:gd name="connsiteY120" fmla="*/ 41196 h 464105"/>
                <a:gd name="connsiteX121" fmla="*/ 70485 w 451723"/>
                <a:gd name="connsiteY121" fmla="*/ 374571 h 464105"/>
                <a:gd name="connsiteX122" fmla="*/ 116205 w 451723"/>
                <a:gd name="connsiteY122" fmla="*/ 359331 h 464105"/>
                <a:gd name="connsiteX123" fmla="*/ 160973 w 451723"/>
                <a:gd name="connsiteY123" fmla="*/ 434578 h 464105"/>
                <a:gd name="connsiteX124" fmla="*/ 70485 w 451723"/>
                <a:gd name="connsiteY124" fmla="*/ 374571 h 464105"/>
                <a:gd name="connsiteX125" fmla="*/ 290513 w 451723"/>
                <a:gd name="connsiteY125" fmla="*/ 434578 h 464105"/>
                <a:gd name="connsiteX126" fmla="*/ 335280 w 451723"/>
                <a:gd name="connsiteY126" fmla="*/ 359331 h 464105"/>
                <a:gd name="connsiteX127" fmla="*/ 381000 w 451723"/>
                <a:gd name="connsiteY127" fmla="*/ 374571 h 464105"/>
                <a:gd name="connsiteX128" fmla="*/ 290513 w 451723"/>
                <a:gd name="connsiteY128" fmla="*/ 434578 h 46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451723" h="464105">
                  <a:moveTo>
                    <a:pt x="406718" y="76438"/>
                  </a:moveTo>
                  <a:cubicBezTo>
                    <a:pt x="417195" y="85963"/>
                    <a:pt x="433388" y="85011"/>
                    <a:pt x="443865" y="75486"/>
                  </a:cubicBezTo>
                  <a:cubicBezTo>
                    <a:pt x="454343" y="65008"/>
                    <a:pt x="454343" y="47863"/>
                    <a:pt x="443865" y="37386"/>
                  </a:cubicBezTo>
                  <a:lnTo>
                    <a:pt x="413385" y="7858"/>
                  </a:lnTo>
                  <a:cubicBezTo>
                    <a:pt x="402907" y="-2619"/>
                    <a:pt x="385763" y="-2619"/>
                    <a:pt x="375285" y="7858"/>
                  </a:cubicBezTo>
                  <a:cubicBezTo>
                    <a:pt x="370523" y="12621"/>
                    <a:pt x="367665" y="20241"/>
                    <a:pt x="367665" y="26908"/>
                  </a:cubicBezTo>
                  <a:cubicBezTo>
                    <a:pt x="367665" y="33576"/>
                    <a:pt x="369570" y="40243"/>
                    <a:pt x="374332" y="45006"/>
                  </a:cubicBezTo>
                  <a:lnTo>
                    <a:pt x="359093" y="55483"/>
                  </a:lnTo>
                  <a:cubicBezTo>
                    <a:pt x="320040" y="26908"/>
                    <a:pt x="274320" y="11668"/>
                    <a:pt x="225743" y="11668"/>
                  </a:cubicBezTo>
                  <a:cubicBezTo>
                    <a:pt x="100965" y="12621"/>
                    <a:pt x="0" y="113586"/>
                    <a:pt x="0" y="238363"/>
                  </a:cubicBezTo>
                  <a:cubicBezTo>
                    <a:pt x="0" y="363141"/>
                    <a:pt x="100965" y="464106"/>
                    <a:pt x="225743" y="464106"/>
                  </a:cubicBezTo>
                  <a:cubicBezTo>
                    <a:pt x="350520" y="464106"/>
                    <a:pt x="451485" y="363141"/>
                    <a:pt x="451485" y="238363"/>
                  </a:cubicBezTo>
                  <a:cubicBezTo>
                    <a:pt x="451485" y="183118"/>
                    <a:pt x="431482" y="130731"/>
                    <a:pt x="395288" y="89773"/>
                  </a:cubicBezTo>
                  <a:lnTo>
                    <a:pt x="406718" y="76438"/>
                  </a:lnTo>
                  <a:close/>
                  <a:moveTo>
                    <a:pt x="393382" y="359331"/>
                  </a:moveTo>
                  <a:cubicBezTo>
                    <a:pt x="377190" y="351711"/>
                    <a:pt x="360045" y="345996"/>
                    <a:pt x="340995" y="341233"/>
                  </a:cubicBezTo>
                  <a:cubicBezTo>
                    <a:pt x="348615" y="313611"/>
                    <a:pt x="353378" y="282178"/>
                    <a:pt x="354330" y="247888"/>
                  </a:cubicBezTo>
                  <a:lnTo>
                    <a:pt x="431482" y="247888"/>
                  </a:lnTo>
                  <a:cubicBezTo>
                    <a:pt x="430530" y="288846"/>
                    <a:pt x="416243" y="326946"/>
                    <a:pt x="393382" y="359331"/>
                  </a:cubicBezTo>
                  <a:close/>
                  <a:moveTo>
                    <a:pt x="19050" y="247888"/>
                  </a:moveTo>
                  <a:lnTo>
                    <a:pt x="96202" y="247888"/>
                  </a:lnTo>
                  <a:cubicBezTo>
                    <a:pt x="97155" y="281226"/>
                    <a:pt x="101918" y="313611"/>
                    <a:pt x="109537" y="341233"/>
                  </a:cubicBezTo>
                  <a:cubicBezTo>
                    <a:pt x="90487" y="345996"/>
                    <a:pt x="73343" y="352663"/>
                    <a:pt x="57150" y="359331"/>
                  </a:cubicBezTo>
                  <a:cubicBezTo>
                    <a:pt x="35243" y="327898"/>
                    <a:pt x="20955" y="289798"/>
                    <a:pt x="19050" y="247888"/>
                  </a:cubicBezTo>
                  <a:close/>
                  <a:moveTo>
                    <a:pt x="58102" y="117396"/>
                  </a:moveTo>
                  <a:cubicBezTo>
                    <a:pt x="73343" y="124063"/>
                    <a:pt x="91440" y="130731"/>
                    <a:pt x="110490" y="135493"/>
                  </a:cubicBezTo>
                  <a:cubicBezTo>
                    <a:pt x="102870" y="164068"/>
                    <a:pt x="97155" y="195501"/>
                    <a:pt x="97155" y="228838"/>
                  </a:cubicBezTo>
                  <a:lnTo>
                    <a:pt x="20002" y="228838"/>
                  </a:lnTo>
                  <a:cubicBezTo>
                    <a:pt x="20955" y="186928"/>
                    <a:pt x="35243" y="148828"/>
                    <a:pt x="58102" y="117396"/>
                  </a:cubicBezTo>
                  <a:close/>
                  <a:moveTo>
                    <a:pt x="235268" y="148828"/>
                  </a:moveTo>
                  <a:cubicBezTo>
                    <a:pt x="254318" y="148828"/>
                    <a:pt x="273368" y="146923"/>
                    <a:pt x="292418" y="145018"/>
                  </a:cubicBezTo>
                  <a:lnTo>
                    <a:pt x="267653" y="169783"/>
                  </a:lnTo>
                  <a:cubicBezTo>
                    <a:pt x="263843" y="173593"/>
                    <a:pt x="263843" y="179308"/>
                    <a:pt x="267653" y="183118"/>
                  </a:cubicBezTo>
                  <a:cubicBezTo>
                    <a:pt x="269557" y="185023"/>
                    <a:pt x="272415" y="185976"/>
                    <a:pt x="274320" y="185976"/>
                  </a:cubicBezTo>
                  <a:cubicBezTo>
                    <a:pt x="276225" y="185976"/>
                    <a:pt x="279082" y="185023"/>
                    <a:pt x="280988" y="183118"/>
                  </a:cubicBezTo>
                  <a:lnTo>
                    <a:pt x="322898" y="141208"/>
                  </a:lnTo>
                  <a:cubicBezTo>
                    <a:pt x="330518" y="167878"/>
                    <a:pt x="335280" y="198358"/>
                    <a:pt x="336232" y="228838"/>
                  </a:cubicBezTo>
                  <a:lnTo>
                    <a:pt x="235268" y="228838"/>
                  </a:lnTo>
                  <a:lnTo>
                    <a:pt x="235268" y="148828"/>
                  </a:lnTo>
                  <a:close/>
                  <a:moveTo>
                    <a:pt x="312420" y="112633"/>
                  </a:moveTo>
                  <a:cubicBezTo>
                    <a:pt x="313373" y="115491"/>
                    <a:pt x="314325" y="118348"/>
                    <a:pt x="315278" y="121206"/>
                  </a:cubicBezTo>
                  <a:lnTo>
                    <a:pt x="314325" y="122158"/>
                  </a:lnTo>
                  <a:cubicBezTo>
                    <a:pt x="289560" y="126921"/>
                    <a:pt x="261937" y="129778"/>
                    <a:pt x="234315" y="129778"/>
                  </a:cubicBezTo>
                  <a:lnTo>
                    <a:pt x="234315" y="32623"/>
                  </a:lnTo>
                  <a:cubicBezTo>
                    <a:pt x="254318" y="36433"/>
                    <a:pt x="274320" y="50721"/>
                    <a:pt x="291465" y="74533"/>
                  </a:cubicBezTo>
                  <a:cubicBezTo>
                    <a:pt x="291465" y="76438"/>
                    <a:pt x="290513" y="78343"/>
                    <a:pt x="290513" y="80248"/>
                  </a:cubicBezTo>
                  <a:cubicBezTo>
                    <a:pt x="290513" y="87868"/>
                    <a:pt x="293370" y="94536"/>
                    <a:pt x="298132" y="99298"/>
                  </a:cubicBezTo>
                  <a:lnTo>
                    <a:pt x="312420" y="112633"/>
                  </a:lnTo>
                  <a:close/>
                  <a:moveTo>
                    <a:pt x="302895" y="57388"/>
                  </a:moveTo>
                  <a:cubicBezTo>
                    <a:pt x="298132" y="51673"/>
                    <a:pt x="293370" y="45958"/>
                    <a:pt x="288607" y="41196"/>
                  </a:cubicBezTo>
                  <a:cubicBezTo>
                    <a:pt x="298132" y="44053"/>
                    <a:pt x="307657" y="47863"/>
                    <a:pt x="316230" y="52626"/>
                  </a:cubicBezTo>
                  <a:cubicBezTo>
                    <a:pt x="312420" y="52626"/>
                    <a:pt x="307657" y="54531"/>
                    <a:pt x="302895" y="57388"/>
                  </a:cubicBezTo>
                  <a:close/>
                  <a:moveTo>
                    <a:pt x="216218" y="32623"/>
                  </a:moveTo>
                  <a:lnTo>
                    <a:pt x="216218" y="129778"/>
                  </a:lnTo>
                  <a:cubicBezTo>
                    <a:pt x="187643" y="128826"/>
                    <a:pt x="160020" y="125968"/>
                    <a:pt x="135255" y="121206"/>
                  </a:cubicBezTo>
                  <a:cubicBezTo>
                    <a:pt x="153353" y="71676"/>
                    <a:pt x="182880" y="37386"/>
                    <a:pt x="216218" y="32623"/>
                  </a:cubicBezTo>
                  <a:close/>
                  <a:moveTo>
                    <a:pt x="216218" y="148828"/>
                  </a:moveTo>
                  <a:lnTo>
                    <a:pt x="216218" y="228838"/>
                  </a:lnTo>
                  <a:lnTo>
                    <a:pt x="115252" y="228838"/>
                  </a:lnTo>
                  <a:cubicBezTo>
                    <a:pt x="116205" y="196453"/>
                    <a:pt x="120968" y="165973"/>
                    <a:pt x="128587" y="139303"/>
                  </a:cubicBezTo>
                  <a:cubicBezTo>
                    <a:pt x="156210" y="145018"/>
                    <a:pt x="185737" y="147876"/>
                    <a:pt x="216218" y="148828"/>
                  </a:cubicBezTo>
                  <a:close/>
                  <a:moveTo>
                    <a:pt x="115252" y="247888"/>
                  </a:moveTo>
                  <a:lnTo>
                    <a:pt x="216218" y="247888"/>
                  </a:lnTo>
                  <a:lnTo>
                    <a:pt x="216218" y="327898"/>
                  </a:lnTo>
                  <a:cubicBezTo>
                    <a:pt x="185737" y="328851"/>
                    <a:pt x="156210" y="331708"/>
                    <a:pt x="128587" y="337423"/>
                  </a:cubicBezTo>
                  <a:cubicBezTo>
                    <a:pt x="120968" y="310753"/>
                    <a:pt x="116205" y="280273"/>
                    <a:pt x="115252" y="247888"/>
                  </a:cubicBezTo>
                  <a:close/>
                  <a:moveTo>
                    <a:pt x="216218" y="346948"/>
                  </a:moveTo>
                  <a:lnTo>
                    <a:pt x="216218" y="444103"/>
                  </a:lnTo>
                  <a:cubicBezTo>
                    <a:pt x="182880" y="438388"/>
                    <a:pt x="153353" y="405051"/>
                    <a:pt x="135255" y="354568"/>
                  </a:cubicBezTo>
                  <a:cubicBezTo>
                    <a:pt x="160020" y="349806"/>
                    <a:pt x="187643" y="346948"/>
                    <a:pt x="216218" y="346948"/>
                  </a:cubicBezTo>
                  <a:close/>
                  <a:moveTo>
                    <a:pt x="235268" y="444103"/>
                  </a:moveTo>
                  <a:lnTo>
                    <a:pt x="235268" y="346948"/>
                  </a:lnTo>
                  <a:cubicBezTo>
                    <a:pt x="263843" y="347901"/>
                    <a:pt x="291465" y="349806"/>
                    <a:pt x="317182" y="355521"/>
                  </a:cubicBezTo>
                  <a:cubicBezTo>
                    <a:pt x="298132" y="405051"/>
                    <a:pt x="268605" y="438388"/>
                    <a:pt x="235268" y="444103"/>
                  </a:cubicBezTo>
                  <a:close/>
                  <a:moveTo>
                    <a:pt x="235268" y="327898"/>
                  </a:moveTo>
                  <a:lnTo>
                    <a:pt x="235268" y="247888"/>
                  </a:lnTo>
                  <a:lnTo>
                    <a:pt x="336232" y="247888"/>
                  </a:lnTo>
                  <a:cubicBezTo>
                    <a:pt x="335280" y="280273"/>
                    <a:pt x="330518" y="309801"/>
                    <a:pt x="322898" y="336471"/>
                  </a:cubicBezTo>
                  <a:cubicBezTo>
                    <a:pt x="295275" y="330756"/>
                    <a:pt x="265748" y="327898"/>
                    <a:pt x="235268" y="327898"/>
                  </a:cubicBezTo>
                  <a:close/>
                  <a:moveTo>
                    <a:pt x="355282" y="228838"/>
                  </a:moveTo>
                  <a:cubicBezTo>
                    <a:pt x="354330" y="198358"/>
                    <a:pt x="350520" y="169783"/>
                    <a:pt x="343853" y="142161"/>
                  </a:cubicBezTo>
                  <a:lnTo>
                    <a:pt x="352425" y="150733"/>
                  </a:lnTo>
                  <a:cubicBezTo>
                    <a:pt x="357188" y="155496"/>
                    <a:pt x="364807" y="158353"/>
                    <a:pt x="371475" y="158353"/>
                  </a:cubicBezTo>
                  <a:cubicBezTo>
                    <a:pt x="379095" y="158353"/>
                    <a:pt x="385763" y="155496"/>
                    <a:pt x="390525" y="150733"/>
                  </a:cubicBezTo>
                  <a:cubicBezTo>
                    <a:pt x="395288" y="145971"/>
                    <a:pt x="398145" y="138351"/>
                    <a:pt x="398145" y="131683"/>
                  </a:cubicBezTo>
                  <a:cubicBezTo>
                    <a:pt x="398145" y="126921"/>
                    <a:pt x="397193" y="122158"/>
                    <a:pt x="394335" y="118348"/>
                  </a:cubicBezTo>
                  <a:cubicBezTo>
                    <a:pt x="417195" y="150733"/>
                    <a:pt x="430530" y="188833"/>
                    <a:pt x="432435" y="228838"/>
                  </a:cubicBezTo>
                  <a:lnTo>
                    <a:pt x="355282" y="228838"/>
                  </a:lnTo>
                  <a:close/>
                  <a:moveTo>
                    <a:pt x="394335" y="51673"/>
                  </a:moveTo>
                  <a:cubicBezTo>
                    <a:pt x="396240" y="49768"/>
                    <a:pt x="398145" y="47863"/>
                    <a:pt x="398145" y="45006"/>
                  </a:cubicBezTo>
                  <a:cubicBezTo>
                    <a:pt x="398145" y="42148"/>
                    <a:pt x="397193" y="39291"/>
                    <a:pt x="395288" y="37386"/>
                  </a:cubicBezTo>
                  <a:lnTo>
                    <a:pt x="388620" y="30718"/>
                  </a:lnTo>
                  <a:cubicBezTo>
                    <a:pt x="387668" y="29766"/>
                    <a:pt x="386715" y="27861"/>
                    <a:pt x="386715" y="25956"/>
                  </a:cubicBezTo>
                  <a:cubicBezTo>
                    <a:pt x="386715" y="24051"/>
                    <a:pt x="387668" y="22146"/>
                    <a:pt x="388620" y="20241"/>
                  </a:cubicBezTo>
                  <a:cubicBezTo>
                    <a:pt x="391478" y="17383"/>
                    <a:pt x="397193" y="17383"/>
                    <a:pt x="400050" y="20241"/>
                  </a:cubicBezTo>
                  <a:lnTo>
                    <a:pt x="430530" y="49768"/>
                  </a:lnTo>
                  <a:cubicBezTo>
                    <a:pt x="433388" y="52626"/>
                    <a:pt x="433388" y="58341"/>
                    <a:pt x="430530" y="61198"/>
                  </a:cubicBezTo>
                  <a:cubicBezTo>
                    <a:pt x="427673" y="64056"/>
                    <a:pt x="421957" y="64056"/>
                    <a:pt x="419100" y="61198"/>
                  </a:cubicBezTo>
                  <a:lnTo>
                    <a:pt x="412432" y="54531"/>
                  </a:lnTo>
                  <a:cubicBezTo>
                    <a:pt x="410528" y="52626"/>
                    <a:pt x="407670" y="51673"/>
                    <a:pt x="404813" y="51673"/>
                  </a:cubicBezTo>
                  <a:cubicBezTo>
                    <a:pt x="401955" y="51673"/>
                    <a:pt x="400050" y="53578"/>
                    <a:pt x="398145" y="55483"/>
                  </a:cubicBezTo>
                  <a:lnTo>
                    <a:pt x="362903" y="100251"/>
                  </a:lnTo>
                  <a:cubicBezTo>
                    <a:pt x="360045" y="104061"/>
                    <a:pt x="360045" y="109776"/>
                    <a:pt x="363855" y="112633"/>
                  </a:cubicBezTo>
                  <a:lnTo>
                    <a:pt x="376238" y="125016"/>
                  </a:lnTo>
                  <a:cubicBezTo>
                    <a:pt x="378143" y="126921"/>
                    <a:pt x="378143" y="128826"/>
                    <a:pt x="378143" y="130731"/>
                  </a:cubicBezTo>
                  <a:cubicBezTo>
                    <a:pt x="378143" y="132636"/>
                    <a:pt x="377190" y="134541"/>
                    <a:pt x="376238" y="136446"/>
                  </a:cubicBezTo>
                  <a:cubicBezTo>
                    <a:pt x="373380" y="139303"/>
                    <a:pt x="367665" y="139303"/>
                    <a:pt x="364807" y="136446"/>
                  </a:cubicBezTo>
                  <a:lnTo>
                    <a:pt x="327660" y="99298"/>
                  </a:lnTo>
                  <a:cubicBezTo>
                    <a:pt x="327660" y="99298"/>
                    <a:pt x="327660" y="99298"/>
                    <a:pt x="327660" y="99298"/>
                  </a:cubicBezTo>
                  <a:lnTo>
                    <a:pt x="312420" y="85011"/>
                  </a:lnTo>
                  <a:cubicBezTo>
                    <a:pt x="310515" y="83106"/>
                    <a:pt x="310515" y="81201"/>
                    <a:pt x="310515" y="79296"/>
                  </a:cubicBezTo>
                  <a:cubicBezTo>
                    <a:pt x="310515" y="77391"/>
                    <a:pt x="311468" y="75486"/>
                    <a:pt x="312420" y="73581"/>
                  </a:cubicBezTo>
                  <a:cubicBezTo>
                    <a:pt x="314325" y="71676"/>
                    <a:pt x="316230" y="71676"/>
                    <a:pt x="318135" y="71676"/>
                  </a:cubicBezTo>
                  <a:cubicBezTo>
                    <a:pt x="320040" y="71676"/>
                    <a:pt x="321945" y="72628"/>
                    <a:pt x="323850" y="73581"/>
                  </a:cubicBezTo>
                  <a:lnTo>
                    <a:pt x="336232" y="85963"/>
                  </a:lnTo>
                  <a:cubicBezTo>
                    <a:pt x="340043" y="89773"/>
                    <a:pt x="344805" y="89773"/>
                    <a:pt x="348615" y="86916"/>
                  </a:cubicBezTo>
                  <a:lnTo>
                    <a:pt x="394335" y="51673"/>
                  </a:lnTo>
                  <a:close/>
                  <a:moveTo>
                    <a:pt x="160973" y="41196"/>
                  </a:moveTo>
                  <a:cubicBezTo>
                    <a:pt x="142875" y="59293"/>
                    <a:pt x="126683" y="85011"/>
                    <a:pt x="116205" y="116443"/>
                  </a:cubicBezTo>
                  <a:cubicBezTo>
                    <a:pt x="100012" y="112633"/>
                    <a:pt x="84773" y="106918"/>
                    <a:pt x="70485" y="101203"/>
                  </a:cubicBezTo>
                  <a:cubicBezTo>
                    <a:pt x="94298" y="74533"/>
                    <a:pt x="125730" y="53578"/>
                    <a:pt x="160973" y="41196"/>
                  </a:cubicBezTo>
                  <a:close/>
                  <a:moveTo>
                    <a:pt x="70485" y="374571"/>
                  </a:moveTo>
                  <a:cubicBezTo>
                    <a:pt x="84773" y="368856"/>
                    <a:pt x="100012" y="363141"/>
                    <a:pt x="116205" y="359331"/>
                  </a:cubicBezTo>
                  <a:cubicBezTo>
                    <a:pt x="127635" y="390763"/>
                    <a:pt x="142875" y="416481"/>
                    <a:pt x="160973" y="434578"/>
                  </a:cubicBezTo>
                  <a:cubicBezTo>
                    <a:pt x="125730" y="423148"/>
                    <a:pt x="94298" y="402193"/>
                    <a:pt x="70485" y="374571"/>
                  </a:cubicBezTo>
                  <a:close/>
                  <a:moveTo>
                    <a:pt x="290513" y="434578"/>
                  </a:moveTo>
                  <a:cubicBezTo>
                    <a:pt x="308610" y="416481"/>
                    <a:pt x="324803" y="390763"/>
                    <a:pt x="335280" y="359331"/>
                  </a:cubicBezTo>
                  <a:cubicBezTo>
                    <a:pt x="351473" y="363141"/>
                    <a:pt x="367665" y="368856"/>
                    <a:pt x="381000" y="374571"/>
                  </a:cubicBezTo>
                  <a:cubicBezTo>
                    <a:pt x="357188" y="402193"/>
                    <a:pt x="325755" y="423148"/>
                    <a:pt x="290513" y="434578"/>
                  </a:cubicBezTo>
                  <a:close/>
                </a:path>
              </a:pathLst>
            </a:custGeom>
            <a:solidFill>
              <a:srgbClr val="130E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2" name="Graphic 18">
            <a:extLst>
              <a:ext uri="{FF2B5EF4-FFF2-40B4-BE49-F238E27FC236}">
                <a16:creationId xmlns:a16="http://schemas.microsoft.com/office/drawing/2014/main" id="{3458B18C-9C99-6492-F391-D298CA5FA967}"/>
              </a:ext>
            </a:extLst>
          </p:cNvPr>
          <p:cNvGrpSpPr/>
          <p:nvPr/>
        </p:nvGrpSpPr>
        <p:grpSpPr>
          <a:xfrm>
            <a:off x="3490803" y="3465194"/>
            <a:ext cx="465340" cy="535305"/>
            <a:chOff x="3490803" y="3465194"/>
            <a:chExt cx="465340" cy="535305"/>
          </a:xfrm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01E9780C-E976-A634-1AF2-ACB1EE7274E7}"/>
                </a:ext>
              </a:extLst>
            </p:cNvPr>
            <p:cNvSpPr/>
            <p:nvPr/>
          </p:nvSpPr>
          <p:spPr>
            <a:xfrm>
              <a:off x="3491323" y="3879532"/>
              <a:ext cx="464820" cy="120967"/>
            </a:xfrm>
            <a:custGeom>
              <a:avLst/>
              <a:gdLst>
                <a:gd name="connsiteX0" fmla="*/ 413385 w 464820"/>
                <a:gd name="connsiteY0" fmla="*/ 51435 h 120967"/>
                <a:gd name="connsiteX1" fmla="*/ 51435 w 464820"/>
                <a:gd name="connsiteY1" fmla="*/ 51435 h 120967"/>
                <a:gd name="connsiteX2" fmla="*/ 12382 w 464820"/>
                <a:gd name="connsiteY2" fmla="*/ 33338 h 120967"/>
                <a:gd name="connsiteX3" fmla="*/ 11430 w 464820"/>
                <a:gd name="connsiteY3" fmla="*/ 32385 h 120967"/>
                <a:gd name="connsiteX4" fmla="*/ 10477 w 464820"/>
                <a:gd name="connsiteY4" fmla="*/ 31432 h 120967"/>
                <a:gd name="connsiteX5" fmla="*/ 0 w 464820"/>
                <a:gd name="connsiteY5" fmla="*/ 0 h 120967"/>
                <a:gd name="connsiteX6" fmla="*/ 0 w 464820"/>
                <a:gd name="connsiteY6" fmla="*/ 69532 h 120967"/>
                <a:gd name="connsiteX7" fmla="*/ 10477 w 464820"/>
                <a:gd name="connsiteY7" fmla="*/ 100965 h 120967"/>
                <a:gd name="connsiteX8" fmla="*/ 11430 w 464820"/>
                <a:gd name="connsiteY8" fmla="*/ 101918 h 120967"/>
                <a:gd name="connsiteX9" fmla="*/ 12382 w 464820"/>
                <a:gd name="connsiteY9" fmla="*/ 102870 h 120967"/>
                <a:gd name="connsiteX10" fmla="*/ 51435 w 464820"/>
                <a:gd name="connsiteY10" fmla="*/ 120968 h 120967"/>
                <a:gd name="connsiteX11" fmla="*/ 413385 w 464820"/>
                <a:gd name="connsiteY11" fmla="*/ 120968 h 120967"/>
                <a:gd name="connsiteX12" fmla="*/ 464820 w 464820"/>
                <a:gd name="connsiteY12" fmla="*/ 69532 h 120967"/>
                <a:gd name="connsiteX13" fmla="*/ 464820 w 464820"/>
                <a:gd name="connsiteY13" fmla="*/ 0 h 120967"/>
                <a:gd name="connsiteX14" fmla="*/ 413385 w 464820"/>
                <a:gd name="connsiteY14" fmla="*/ 51435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4820" h="120967">
                  <a:moveTo>
                    <a:pt x="413385" y="51435"/>
                  </a:moveTo>
                  <a:lnTo>
                    <a:pt x="51435" y="51435"/>
                  </a:lnTo>
                  <a:cubicBezTo>
                    <a:pt x="36195" y="51435"/>
                    <a:pt x="21907" y="44768"/>
                    <a:pt x="12382" y="33338"/>
                  </a:cubicBezTo>
                  <a:cubicBezTo>
                    <a:pt x="12382" y="33338"/>
                    <a:pt x="11430" y="32385"/>
                    <a:pt x="11430" y="32385"/>
                  </a:cubicBezTo>
                  <a:cubicBezTo>
                    <a:pt x="11430" y="32385"/>
                    <a:pt x="11430" y="31432"/>
                    <a:pt x="10477" y="31432"/>
                  </a:cubicBezTo>
                  <a:cubicBezTo>
                    <a:pt x="3810" y="22860"/>
                    <a:pt x="0" y="12382"/>
                    <a:pt x="0" y="0"/>
                  </a:cubicBezTo>
                  <a:lnTo>
                    <a:pt x="0" y="69532"/>
                  </a:lnTo>
                  <a:cubicBezTo>
                    <a:pt x="0" y="80963"/>
                    <a:pt x="3810" y="92393"/>
                    <a:pt x="10477" y="100965"/>
                  </a:cubicBezTo>
                  <a:cubicBezTo>
                    <a:pt x="10477" y="100965"/>
                    <a:pt x="10477" y="101918"/>
                    <a:pt x="11430" y="101918"/>
                  </a:cubicBezTo>
                  <a:cubicBezTo>
                    <a:pt x="11430" y="101918"/>
                    <a:pt x="12382" y="102870"/>
                    <a:pt x="12382" y="102870"/>
                  </a:cubicBezTo>
                  <a:cubicBezTo>
                    <a:pt x="21907" y="113348"/>
                    <a:pt x="35243" y="120968"/>
                    <a:pt x="51435" y="120968"/>
                  </a:cubicBezTo>
                  <a:lnTo>
                    <a:pt x="413385" y="120968"/>
                  </a:lnTo>
                  <a:cubicBezTo>
                    <a:pt x="441960" y="120968"/>
                    <a:pt x="464820" y="98107"/>
                    <a:pt x="464820" y="69532"/>
                  </a:cubicBezTo>
                  <a:lnTo>
                    <a:pt x="464820" y="0"/>
                  </a:lnTo>
                  <a:cubicBezTo>
                    <a:pt x="464820" y="28575"/>
                    <a:pt x="441960" y="51435"/>
                    <a:pt x="413385" y="51435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74" name="Graphic 18">
              <a:extLst>
                <a:ext uri="{FF2B5EF4-FFF2-40B4-BE49-F238E27FC236}">
                  <a16:creationId xmlns:a16="http://schemas.microsoft.com/office/drawing/2014/main" id="{5E5BB7EA-B090-5C5E-24CF-9BA5113C6C50}"/>
                </a:ext>
              </a:extLst>
            </p:cNvPr>
            <p:cNvGrpSpPr/>
            <p:nvPr/>
          </p:nvGrpSpPr>
          <p:grpSpPr>
            <a:xfrm>
              <a:off x="3510374" y="3609022"/>
              <a:ext cx="426720" cy="302895"/>
              <a:chOff x="3510374" y="3609022"/>
              <a:chExt cx="426720" cy="302895"/>
            </a:xfrm>
            <a:solidFill>
              <a:srgbClr val="5ADBF9"/>
            </a:solidFill>
          </p:grpSpPr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CDC48F65-C905-5F74-B457-3EED0A971F13}"/>
                  </a:ext>
                </a:extLst>
              </p:cNvPr>
              <p:cNvSpPr/>
              <p:nvPr/>
            </p:nvSpPr>
            <p:spPr>
              <a:xfrm>
                <a:off x="3609434" y="3643312"/>
                <a:ext cx="15240" cy="15240"/>
              </a:xfrm>
              <a:custGeom>
                <a:avLst/>
                <a:gdLst>
                  <a:gd name="connsiteX0" fmla="*/ 15240 w 15240"/>
                  <a:gd name="connsiteY0" fmla="*/ 7620 h 15240"/>
                  <a:gd name="connsiteX1" fmla="*/ 7620 w 15240"/>
                  <a:gd name="connsiteY1" fmla="*/ 15240 h 15240"/>
                  <a:gd name="connsiteX2" fmla="*/ 0 w 15240"/>
                  <a:gd name="connsiteY2" fmla="*/ 7620 h 15240"/>
                  <a:gd name="connsiteX3" fmla="*/ 7620 w 15240"/>
                  <a:gd name="connsiteY3" fmla="*/ 0 h 15240"/>
                  <a:gd name="connsiteX4" fmla="*/ 15240 w 15240"/>
                  <a:gd name="connsiteY4" fmla="*/ 7620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" h="15240">
                    <a:moveTo>
                      <a:pt x="15240" y="7620"/>
                    </a:moveTo>
                    <a:cubicBezTo>
                      <a:pt x="15240" y="11828"/>
                      <a:pt x="11828" y="15240"/>
                      <a:pt x="7620" y="15240"/>
                    </a:cubicBezTo>
                    <a:cubicBezTo>
                      <a:pt x="3412" y="15240"/>
                      <a:pt x="0" y="11828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A4D8CE1A-E754-AD8C-D145-C30BF9553E63}"/>
                  </a:ext>
                </a:extLst>
              </p:cNvPr>
              <p:cNvSpPr/>
              <p:nvPr/>
            </p:nvSpPr>
            <p:spPr>
              <a:xfrm>
                <a:off x="3822794" y="3643312"/>
                <a:ext cx="15239" cy="15240"/>
              </a:xfrm>
              <a:custGeom>
                <a:avLst/>
                <a:gdLst>
                  <a:gd name="connsiteX0" fmla="*/ 15240 w 15239"/>
                  <a:gd name="connsiteY0" fmla="*/ 7620 h 15240"/>
                  <a:gd name="connsiteX1" fmla="*/ 7620 w 15239"/>
                  <a:gd name="connsiteY1" fmla="*/ 15240 h 15240"/>
                  <a:gd name="connsiteX2" fmla="*/ 0 w 15239"/>
                  <a:gd name="connsiteY2" fmla="*/ 7620 h 15240"/>
                  <a:gd name="connsiteX3" fmla="*/ 7620 w 15239"/>
                  <a:gd name="connsiteY3" fmla="*/ 0 h 15240"/>
                  <a:gd name="connsiteX4" fmla="*/ 15240 w 15239"/>
                  <a:gd name="connsiteY4" fmla="*/ 7620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9" h="15240">
                    <a:moveTo>
                      <a:pt x="15240" y="7620"/>
                    </a:moveTo>
                    <a:cubicBezTo>
                      <a:pt x="15240" y="11828"/>
                      <a:pt x="11828" y="15240"/>
                      <a:pt x="7620" y="15240"/>
                    </a:cubicBezTo>
                    <a:cubicBezTo>
                      <a:pt x="3412" y="15240"/>
                      <a:pt x="0" y="11828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8BAA1FEF-367C-C85E-98B2-85AD407E0884}"/>
                  </a:ext>
                </a:extLst>
              </p:cNvPr>
              <p:cNvSpPr/>
              <p:nvPr/>
            </p:nvSpPr>
            <p:spPr>
              <a:xfrm>
                <a:off x="3686586" y="3677602"/>
                <a:ext cx="15240" cy="15240"/>
              </a:xfrm>
              <a:custGeom>
                <a:avLst/>
                <a:gdLst>
                  <a:gd name="connsiteX0" fmla="*/ 15240 w 15240"/>
                  <a:gd name="connsiteY0" fmla="*/ 7620 h 15240"/>
                  <a:gd name="connsiteX1" fmla="*/ 7620 w 15240"/>
                  <a:gd name="connsiteY1" fmla="*/ 15240 h 15240"/>
                  <a:gd name="connsiteX2" fmla="*/ 0 w 15240"/>
                  <a:gd name="connsiteY2" fmla="*/ 7620 h 15240"/>
                  <a:gd name="connsiteX3" fmla="*/ 7620 w 15240"/>
                  <a:gd name="connsiteY3" fmla="*/ 0 h 15240"/>
                  <a:gd name="connsiteX4" fmla="*/ 15240 w 15240"/>
                  <a:gd name="connsiteY4" fmla="*/ 7620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" h="15240">
                    <a:moveTo>
                      <a:pt x="15240" y="7620"/>
                    </a:moveTo>
                    <a:cubicBezTo>
                      <a:pt x="15240" y="11828"/>
                      <a:pt x="11828" y="15240"/>
                      <a:pt x="7620" y="15240"/>
                    </a:cubicBezTo>
                    <a:cubicBezTo>
                      <a:pt x="3412" y="15240"/>
                      <a:pt x="0" y="11828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E34DE340-9411-E5C4-BFAF-EFFC9CFCE11F}"/>
                  </a:ext>
                </a:extLst>
              </p:cNvPr>
              <p:cNvSpPr/>
              <p:nvPr/>
            </p:nvSpPr>
            <p:spPr>
              <a:xfrm>
                <a:off x="3524661" y="3747373"/>
                <a:ext cx="397192" cy="164544"/>
              </a:xfrm>
              <a:custGeom>
                <a:avLst/>
                <a:gdLst>
                  <a:gd name="connsiteX0" fmla="*/ 188595 w 397192"/>
                  <a:gd name="connsiteY0" fmla="*/ 3572 h 164544"/>
                  <a:gd name="connsiteX1" fmla="*/ 0 w 397192"/>
                  <a:gd name="connsiteY1" fmla="*/ 158829 h 164544"/>
                  <a:gd name="connsiteX2" fmla="*/ 18097 w 397192"/>
                  <a:gd name="connsiteY2" fmla="*/ 164544 h 164544"/>
                  <a:gd name="connsiteX3" fmla="*/ 380048 w 397192"/>
                  <a:gd name="connsiteY3" fmla="*/ 164544 h 164544"/>
                  <a:gd name="connsiteX4" fmla="*/ 397193 w 397192"/>
                  <a:gd name="connsiteY4" fmla="*/ 159782 h 164544"/>
                  <a:gd name="connsiteX5" fmla="*/ 207645 w 397192"/>
                  <a:gd name="connsiteY5" fmla="*/ 3572 h 164544"/>
                  <a:gd name="connsiteX6" fmla="*/ 188595 w 397192"/>
                  <a:gd name="connsiteY6" fmla="*/ 3572 h 164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192" h="164544">
                    <a:moveTo>
                      <a:pt x="188595" y="3572"/>
                    </a:moveTo>
                    <a:lnTo>
                      <a:pt x="0" y="158829"/>
                    </a:lnTo>
                    <a:cubicBezTo>
                      <a:pt x="4763" y="162639"/>
                      <a:pt x="11430" y="164544"/>
                      <a:pt x="18097" y="164544"/>
                    </a:cubicBezTo>
                    <a:lnTo>
                      <a:pt x="380048" y="164544"/>
                    </a:lnTo>
                    <a:cubicBezTo>
                      <a:pt x="386715" y="164544"/>
                      <a:pt x="392430" y="162639"/>
                      <a:pt x="397193" y="159782"/>
                    </a:cubicBezTo>
                    <a:lnTo>
                      <a:pt x="207645" y="3572"/>
                    </a:lnTo>
                    <a:cubicBezTo>
                      <a:pt x="201930" y="-1191"/>
                      <a:pt x="194310" y="-1191"/>
                      <a:pt x="188595" y="3572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BF1B732F-35FB-AAE2-82EF-E38D17119B98}"/>
                  </a:ext>
                </a:extLst>
              </p:cNvPr>
              <p:cNvSpPr/>
              <p:nvPr/>
            </p:nvSpPr>
            <p:spPr>
              <a:xfrm>
                <a:off x="3801839" y="3700462"/>
                <a:ext cx="135255" cy="192405"/>
              </a:xfrm>
              <a:custGeom>
                <a:avLst/>
                <a:gdLst>
                  <a:gd name="connsiteX0" fmla="*/ 132397 w 135255"/>
                  <a:gd name="connsiteY0" fmla="*/ 192405 h 192405"/>
                  <a:gd name="connsiteX1" fmla="*/ 135255 w 135255"/>
                  <a:gd name="connsiteY1" fmla="*/ 179070 h 192405"/>
                  <a:gd name="connsiteX2" fmla="*/ 135255 w 135255"/>
                  <a:gd name="connsiteY2" fmla="*/ 0 h 192405"/>
                  <a:gd name="connsiteX3" fmla="*/ 0 w 135255"/>
                  <a:gd name="connsiteY3" fmla="*/ 82868 h 192405"/>
                  <a:gd name="connsiteX4" fmla="*/ 132397 w 135255"/>
                  <a:gd name="connsiteY4" fmla="*/ 192405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5" h="192405">
                    <a:moveTo>
                      <a:pt x="132397" y="192405"/>
                    </a:moveTo>
                    <a:cubicBezTo>
                      <a:pt x="134302" y="188595"/>
                      <a:pt x="135255" y="183833"/>
                      <a:pt x="135255" y="179070"/>
                    </a:cubicBezTo>
                    <a:lnTo>
                      <a:pt x="135255" y="0"/>
                    </a:lnTo>
                    <a:lnTo>
                      <a:pt x="0" y="82868"/>
                    </a:lnTo>
                    <a:lnTo>
                      <a:pt x="132397" y="192405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F801193B-2F1E-023F-F318-3B5DD8A72662}"/>
                  </a:ext>
                </a:extLst>
              </p:cNvPr>
              <p:cNvSpPr/>
              <p:nvPr/>
            </p:nvSpPr>
            <p:spPr>
              <a:xfrm>
                <a:off x="3745641" y="3609022"/>
                <a:ext cx="15239" cy="15240"/>
              </a:xfrm>
              <a:custGeom>
                <a:avLst/>
                <a:gdLst>
                  <a:gd name="connsiteX0" fmla="*/ 15240 w 15239"/>
                  <a:gd name="connsiteY0" fmla="*/ 7620 h 15240"/>
                  <a:gd name="connsiteX1" fmla="*/ 7620 w 15239"/>
                  <a:gd name="connsiteY1" fmla="*/ 15240 h 15240"/>
                  <a:gd name="connsiteX2" fmla="*/ 0 w 15239"/>
                  <a:gd name="connsiteY2" fmla="*/ 7620 h 15240"/>
                  <a:gd name="connsiteX3" fmla="*/ 7620 w 15239"/>
                  <a:gd name="connsiteY3" fmla="*/ 0 h 15240"/>
                  <a:gd name="connsiteX4" fmla="*/ 15240 w 15239"/>
                  <a:gd name="connsiteY4" fmla="*/ 7620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9" h="15240">
                    <a:moveTo>
                      <a:pt x="15240" y="7620"/>
                    </a:moveTo>
                    <a:cubicBezTo>
                      <a:pt x="15240" y="11828"/>
                      <a:pt x="11828" y="15240"/>
                      <a:pt x="7620" y="15240"/>
                    </a:cubicBezTo>
                    <a:cubicBezTo>
                      <a:pt x="3412" y="15240"/>
                      <a:pt x="0" y="11828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1F178D83-9424-921E-E876-4A59509038A4}"/>
                  </a:ext>
                </a:extLst>
              </p:cNvPr>
              <p:cNvSpPr/>
              <p:nvPr/>
            </p:nvSpPr>
            <p:spPr>
              <a:xfrm>
                <a:off x="3510374" y="3700462"/>
                <a:ext cx="133350" cy="191452"/>
              </a:xfrm>
              <a:custGeom>
                <a:avLst/>
                <a:gdLst>
                  <a:gd name="connsiteX0" fmla="*/ 0 w 133350"/>
                  <a:gd name="connsiteY0" fmla="*/ 0 h 191452"/>
                  <a:gd name="connsiteX1" fmla="*/ 0 w 133350"/>
                  <a:gd name="connsiteY1" fmla="*/ 179070 h 191452"/>
                  <a:gd name="connsiteX2" fmla="*/ 1905 w 133350"/>
                  <a:gd name="connsiteY2" fmla="*/ 191452 h 191452"/>
                  <a:gd name="connsiteX3" fmla="*/ 133350 w 133350"/>
                  <a:gd name="connsiteY3" fmla="*/ 82868 h 191452"/>
                  <a:gd name="connsiteX4" fmla="*/ 0 w 133350"/>
                  <a:gd name="connsiteY4" fmla="*/ 0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91452">
                    <a:moveTo>
                      <a:pt x="0" y="0"/>
                    </a:moveTo>
                    <a:lnTo>
                      <a:pt x="0" y="179070"/>
                    </a:lnTo>
                    <a:cubicBezTo>
                      <a:pt x="0" y="182880"/>
                      <a:pt x="952" y="187643"/>
                      <a:pt x="1905" y="191452"/>
                    </a:cubicBezTo>
                    <a:lnTo>
                      <a:pt x="133350" y="828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2" name="Graphic 18">
              <a:extLst>
                <a:ext uri="{FF2B5EF4-FFF2-40B4-BE49-F238E27FC236}">
                  <a16:creationId xmlns:a16="http://schemas.microsoft.com/office/drawing/2014/main" id="{66D39816-9C3D-4438-D13F-66EF7F4BA23E}"/>
                </a:ext>
              </a:extLst>
            </p:cNvPr>
            <p:cNvGrpSpPr/>
            <p:nvPr/>
          </p:nvGrpSpPr>
          <p:grpSpPr>
            <a:xfrm>
              <a:off x="3490803" y="3465194"/>
              <a:ext cx="465340" cy="446722"/>
              <a:chOff x="3490803" y="3465194"/>
              <a:chExt cx="465340" cy="446722"/>
            </a:xfrm>
            <a:solidFill>
              <a:srgbClr val="130E59"/>
            </a:solidFill>
          </p:grpSpPr>
          <p:grpSp>
            <p:nvGrpSpPr>
              <p:cNvPr id="183" name="Graphic 18">
                <a:extLst>
                  <a:ext uri="{FF2B5EF4-FFF2-40B4-BE49-F238E27FC236}">
                    <a16:creationId xmlns:a16="http://schemas.microsoft.com/office/drawing/2014/main" id="{19F3CE86-AB29-D19A-25AB-F1AFAF7F0364}"/>
                  </a:ext>
                </a:extLst>
              </p:cNvPr>
              <p:cNvGrpSpPr/>
              <p:nvPr/>
            </p:nvGrpSpPr>
            <p:grpSpPr>
              <a:xfrm>
                <a:off x="3490803" y="3465194"/>
                <a:ext cx="465340" cy="446722"/>
                <a:chOff x="3490803" y="3465194"/>
                <a:chExt cx="465340" cy="446722"/>
              </a:xfrm>
              <a:solidFill>
                <a:srgbClr val="130E59"/>
              </a:solidFill>
            </p:grpSpPr>
            <p:grpSp>
              <p:nvGrpSpPr>
                <p:cNvPr id="184" name="Graphic 18">
                  <a:extLst>
                    <a:ext uri="{FF2B5EF4-FFF2-40B4-BE49-F238E27FC236}">
                      <a16:creationId xmlns:a16="http://schemas.microsoft.com/office/drawing/2014/main" id="{0367F9DA-D208-263B-3150-667800C80F0A}"/>
                    </a:ext>
                  </a:extLst>
                </p:cNvPr>
                <p:cNvGrpSpPr/>
                <p:nvPr/>
              </p:nvGrpSpPr>
              <p:grpSpPr>
                <a:xfrm>
                  <a:off x="3490803" y="3465194"/>
                  <a:ext cx="465340" cy="446722"/>
                  <a:chOff x="3490803" y="3465194"/>
                  <a:chExt cx="465340" cy="446722"/>
                </a:xfrm>
                <a:solidFill>
                  <a:srgbClr val="130E59"/>
                </a:solidFill>
              </p:grpSpPr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93D2BCC8-20D2-9F0C-A50C-2581AF32253E}"/>
                      </a:ext>
                    </a:extLst>
                  </p:cNvPr>
                  <p:cNvSpPr/>
                  <p:nvPr/>
                </p:nvSpPr>
                <p:spPr>
                  <a:xfrm>
                    <a:off x="3491323" y="3639502"/>
                    <a:ext cx="464820" cy="272415"/>
                  </a:xfrm>
                  <a:custGeom>
                    <a:avLst/>
                    <a:gdLst>
                      <a:gd name="connsiteX0" fmla="*/ 413385 w 464820"/>
                      <a:gd name="connsiteY0" fmla="*/ 272415 h 272415"/>
                      <a:gd name="connsiteX1" fmla="*/ 51435 w 464820"/>
                      <a:gd name="connsiteY1" fmla="*/ 272415 h 272415"/>
                      <a:gd name="connsiteX2" fmla="*/ 0 w 464820"/>
                      <a:gd name="connsiteY2" fmla="*/ 220980 h 272415"/>
                      <a:gd name="connsiteX3" fmla="*/ 0 w 464820"/>
                      <a:gd name="connsiteY3" fmla="*/ 9525 h 272415"/>
                      <a:gd name="connsiteX4" fmla="*/ 9525 w 464820"/>
                      <a:gd name="connsiteY4" fmla="*/ 0 h 272415"/>
                      <a:gd name="connsiteX5" fmla="*/ 19050 w 464820"/>
                      <a:gd name="connsiteY5" fmla="*/ 9525 h 272415"/>
                      <a:gd name="connsiteX6" fmla="*/ 19050 w 464820"/>
                      <a:gd name="connsiteY6" fmla="*/ 220980 h 272415"/>
                      <a:gd name="connsiteX7" fmla="*/ 51435 w 464820"/>
                      <a:gd name="connsiteY7" fmla="*/ 253365 h 272415"/>
                      <a:gd name="connsiteX8" fmla="*/ 413385 w 464820"/>
                      <a:gd name="connsiteY8" fmla="*/ 253365 h 272415"/>
                      <a:gd name="connsiteX9" fmla="*/ 445770 w 464820"/>
                      <a:gd name="connsiteY9" fmla="*/ 220980 h 272415"/>
                      <a:gd name="connsiteX10" fmla="*/ 445770 w 464820"/>
                      <a:gd name="connsiteY10" fmla="*/ 10478 h 272415"/>
                      <a:gd name="connsiteX11" fmla="*/ 455295 w 464820"/>
                      <a:gd name="connsiteY11" fmla="*/ 953 h 272415"/>
                      <a:gd name="connsiteX12" fmla="*/ 464820 w 464820"/>
                      <a:gd name="connsiteY12" fmla="*/ 10478 h 272415"/>
                      <a:gd name="connsiteX13" fmla="*/ 464820 w 464820"/>
                      <a:gd name="connsiteY13" fmla="*/ 220980 h 272415"/>
                      <a:gd name="connsiteX14" fmla="*/ 413385 w 464820"/>
                      <a:gd name="connsiteY14" fmla="*/ 272415 h 272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64820" h="272415">
                        <a:moveTo>
                          <a:pt x="413385" y="272415"/>
                        </a:moveTo>
                        <a:lnTo>
                          <a:pt x="51435" y="272415"/>
                        </a:lnTo>
                        <a:cubicBezTo>
                          <a:pt x="22860" y="272415"/>
                          <a:pt x="0" y="249555"/>
                          <a:pt x="0" y="220980"/>
                        </a:cubicBezTo>
                        <a:lnTo>
                          <a:pt x="0" y="9525"/>
                        </a:lnTo>
                        <a:cubicBezTo>
                          <a:pt x="0" y="3810"/>
                          <a:pt x="3810" y="0"/>
                          <a:pt x="9525" y="0"/>
                        </a:cubicBezTo>
                        <a:cubicBezTo>
                          <a:pt x="15240" y="0"/>
                          <a:pt x="19050" y="3810"/>
                          <a:pt x="19050" y="9525"/>
                        </a:cubicBezTo>
                        <a:lnTo>
                          <a:pt x="19050" y="220980"/>
                        </a:lnTo>
                        <a:cubicBezTo>
                          <a:pt x="19050" y="239078"/>
                          <a:pt x="33338" y="253365"/>
                          <a:pt x="51435" y="253365"/>
                        </a:cubicBezTo>
                        <a:lnTo>
                          <a:pt x="413385" y="253365"/>
                        </a:lnTo>
                        <a:cubicBezTo>
                          <a:pt x="431483" y="253365"/>
                          <a:pt x="445770" y="239078"/>
                          <a:pt x="445770" y="220980"/>
                        </a:cubicBezTo>
                        <a:lnTo>
                          <a:pt x="445770" y="10478"/>
                        </a:lnTo>
                        <a:cubicBezTo>
                          <a:pt x="445770" y="4763"/>
                          <a:pt x="449580" y="953"/>
                          <a:pt x="455295" y="953"/>
                        </a:cubicBezTo>
                        <a:cubicBezTo>
                          <a:pt x="461010" y="953"/>
                          <a:pt x="464820" y="4763"/>
                          <a:pt x="464820" y="10478"/>
                        </a:cubicBezTo>
                        <a:lnTo>
                          <a:pt x="464820" y="220980"/>
                        </a:lnTo>
                        <a:cubicBezTo>
                          <a:pt x="464820" y="249555"/>
                          <a:pt x="441960" y="272415"/>
                          <a:pt x="413385" y="272415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F328FAAD-DCBD-E357-F678-555A3EC69651}"/>
                      </a:ext>
                    </a:extLst>
                  </p:cNvPr>
                  <p:cNvSpPr/>
                  <p:nvPr/>
                </p:nvSpPr>
                <p:spPr>
                  <a:xfrm>
                    <a:off x="3490803" y="3614217"/>
                    <a:ext cx="48665" cy="44335"/>
                  </a:xfrm>
                  <a:custGeom>
                    <a:avLst/>
                    <a:gdLst>
                      <a:gd name="connsiteX0" fmla="*/ 10045 w 48665"/>
                      <a:gd name="connsiteY0" fmla="*/ 44335 h 44335"/>
                      <a:gd name="connsiteX1" fmla="*/ 2425 w 48665"/>
                      <a:gd name="connsiteY1" fmla="*/ 40525 h 44335"/>
                      <a:gd name="connsiteX2" fmla="*/ 3378 w 48665"/>
                      <a:gd name="connsiteY2" fmla="*/ 27190 h 44335"/>
                      <a:gd name="connsiteX3" fmla="*/ 32905 w 48665"/>
                      <a:gd name="connsiteY3" fmla="*/ 2425 h 44335"/>
                      <a:gd name="connsiteX4" fmla="*/ 46240 w 48665"/>
                      <a:gd name="connsiteY4" fmla="*/ 3378 h 44335"/>
                      <a:gd name="connsiteX5" fmla="*/ 45288 w 48665"/>
                      <a:gd name="connsiteY5" fmla="*/ 16713 h 44335"/>
                      <a:gd name="connsiteX6" fmla="*/ 15760 w 48665"/>
                      <a:gd name="connsiteY6" fmla="*/ 41478 h 44335"/>
                      <a:gd name="connsiteX7" fmla="*/ 10045 w 48665"/>
                      <a:gd name="connsiteY7" fmla="*/ 44335 h 44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665" h="44335">
                        <a:moveTo>
                          <a:pt x="10045" y="44335"/>
                        </a:moveTo>
                        <a:cubicBezTo>
                          <a:pt x="7188" y="44335"/>
                          <a:pt x="4330" y="43383"/>
                          <a:pt x="2425" y="40525"/>
                        </a:cubicBezTo>
                        <a:cubicBezTo>
                          <a:pt x="-1385" y="36715"/>
                          <a:pt x="-432" y="30048"/>
                          <a:pt x="3378" y="27190"/>
                        </a:cubicBezTo>
                        <a:lnTo>
                          <a:pt x="32905" y="2425"/>
                        </a:lnTo>
                        <a:cubicBezTo>
                          <a:pt x="36715" y="-1385"/>
                          <a:pt x="43383" y="-432"/>
                          <a:pt x="46240" y="3378"/>
                        </a:cubicBezTo>
                        <a:cubicBezTo>
                          <a:pt x="50050" y="7188"/>
                          <a:pt x="49098" y="13855"/>
                          <a:pt x="45288" y="16713"/>
                        </a:cubicBezTo>
                        <a:lnTo>
                          <a:pt x="15760" y="41478"/>
                        </a:lnTo>
                        <a:cubicBezTo>
                          <a:pt x="14808" y="44335"/>
                          <a:pt x="11950" y="44335"/>
                          <a:pt x="10045" y="44335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7" name="Freeform: Shape 186">
                    <a:extLst>
                      <a:ext uri="{FF2B5EF4-FFF2-40B4-BE49-F238E27FC236}">
                        <a16:creationId xmlns:a16="http://schemas.microsoft.com/office/drawing/2014/main" id="{EDEC68FC-2B1B-1572-58BA-43EDB474DD5C}"/>
                      </a:ext>
                    </a:extLst>
                  </p:cNvPr>
                  <p:cNvSpPr/>
                  <p:nvPr/>
                </p:nvSpPr>
                <p:spPr>
                  <a:xfrm>
                    <a:off x="3669873" y="3465194"/>
                    <a:ext cx="106768" cy="47625"/>
                  </a:xfrm>
                  <a:custGeom>
                    <a:avLst/>
                    <a:gdLst>
                      <a:gd name="connsiteX0" fmla="*/ 98628 w 106768"/>
                      <a:gd name="connsiteY0" fmla="*/ 47625 h 47625"/>
                      <a:gd name="connsiteX1" fmla="*/ 92913 w 106768"/>
                      <a:gd name="connsiteY1" fmla="*/ 45720 h 47625"/>
                      <a:gd name="connsiteX2" fmla="*/ 65290 w 106768"/>
                      <a:gd name="connsiteY2" fmla="*/ 22860 h 47625"/>
                      <a:gd name="connsiteX3" fmla="*/ 42430 w 106768"/>
                      <a:gd name="connsiteY3" fmla="*/ 22860 h 47625"/>
                      <a:gd name="connsiteX4" fmla="*/ 15760 w 106768"/>
                      <a:gd name="connsiteY4" fmla="*/ 44768 h 47625"/>
                      <a:gd name="connsiteX5" fmla="*/ 2425 w 106768"/>
                      <a:gd name="connsiteY5" fmla="*/ 43815 h 47625"/>
                      <a:gd name="connsiteX6" fmla="*/ 3378 w 106768"/>
                      <a:gd name="connsiteY6" fmla="*/ 30480 h 47625"/>
                      <a:gd name="connsiteX7" fmla="*/ 29095 w 106768"/>
                      <a:gd name="connsiteY7" fmla="*/ 8572 h 47625"/>
                      <a:gd name="connsiteX8" fmla="*/ 75768 w 106768"/>
                      <a:gd name="connsiteY8" fmla="*/ 8572 h 47625"/>
                      <a:gd name="connsiteX9" fmla="*/ 103390 w 106768"/>
                      <a:gd name="connsiteY9" fmla="*/ 31433 h 47625"/>
                      <a:gd name="connsiteX10" fmla="*/ 104343 w 106768"/>
                      <a:gd name="connsiteY10" fmla="*/ 44768 h 47625"/>
                      <a:gd name="connsiteX11" fmla="*/ 98628 w 106768"/>
                      <a:gd name="connsiteY11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6768" h="47625">
                        <a:moveTo>
                          <a:pt x="98628" y="47625"/>
                        </a:moveTo>
                        <a:cubicBezTo>
                          <a:pt x="96723" y="47625"/>
                          <a:pt x="94818" y="46673"/>
                          <a:pt x="92913" y="45720"/>
                        </a:cubicBezTo>
                        <a:lnTo>
                          <a:pt x="65290" y="22860"/>
                        </a:lnTo>
                        <a:cubicBezTo>
                          <a:pt x="58623" y="17145"/>
                          <a:pt x="49098" y="17145"/>
                          <a:pt x="42430" y="22860"/>
                        </a:cubicBezTo>
                        <a:lnTo>
                          <a:pt x="15760" y="44768"/>
                        </a:lnTo>
                        <a:cubicBezTo>
                          <a:pt x="11950" y="48577"/>
                          <a:pt x="5283" y="47625"/>
                          <a:pt x="2425" y="43815"/>
                        </a:cubicBezTo>
                        <a:cubicBezTo>
                          <a:pt x="-1385" y="40005"/>
                          <a:pt x="-432" y="33338"/>
                          <a:pt x="3378" y="30480"/>
                        </a:cubicBezTo>
                        <a:lnTo>
                          <a:pt x="29095" y="8572"/>
                        </a:lnTo>
                        <a:cubicBezTo>
                          <a:pt x="42430" y="-2857"/>
                          <a:pt x="62433" y="-2857"/>
                          <a:pt x="75768" y="8572"/>
                        </a:cubicBezTo>
                        <a:lnTo>
                          <a:pt x="103390" y="31433"/>
                        </a:lnTo>
                        <a:cubicBezTo>
                          <a:pt x="107200" y="35243"/>
                          <a:pt x="108153" y="40958"/>
                          <a:pt x="104343" y="44768"/>
                        </a:cubicBezTo>
                        <a:cubicBezTo>
                          <a:pt x="103390" y="46673"/>
                          <a:pt x="101485" y="47625"/>
                          <a:pt x="98628" y="47625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C1062340-D000-659A-14A1-FD7CA8C5C9D3}"/>
                      </a:ext>
                    </a:extLst>
                  </p:cNvPr>
                  <p:cNvSpPr/>
                  <p:nvPr/>
                </p:nvSpPr>
                <p:spPr>
                  <a:xfrm>
                    <a:off x="3907998" y="3617074"/>
                    <a:ext cx="46760" cy="41477"/>
                  </a:xfrm>
                  <a:custGeom>
                    <a:avLst/>
                    <a:gdLst>
                      <a:gd name="connsiteX0" fmla="*/ 36715 w 46760"/>
                      <a:gd name="connsiteY0" fmla="*/ 41478 h 41477"/>
                      <a:gd name="connsiteX1" fmla="*/ 31000 w 46760"/>
                      <a:gd name="connsiteY1" fmla="*/ 39573 h 41477"/>
                      <a:gd name="connsiteX2" fmla="*/ 3378 w 46760"/>
                      <a:gd name="connsiteY2" fmla="*/ 16713 h 41477"/>
                      <a:gd name="connsiteX3" fmla="*/ 2425 w 46760"/>
                      <a:gd name="connsiteY3" fmla="*/ 3378 h 41477"/>
                      <a:gd name="connsiteX4" fmla="*/ 15760 w 46760"/>
                      <a:gd name="connsiteY4" fmla="*/ 2425 h 41477"/>
                      <a:gd name="connsiteX5" fmla="*/ 43383 w 46760"/>
                      <a:gd name="connsiteY5" fmla="*/ 25285 h 41477"/>
                      <a:gd name="connsiteX6" fmla="*/ 44335 w 46760"/>
                      <a:gd name="connsiteY6" fmla="*/ 38620 h 41477"/>
                      <a:gd name="connsiteX7" fmla="*/ 36715 w 46760"/>
                      <a:gd name="connsiteY7" fmla="*/ 41478 h 41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6760" h="41477">
                        <a:moveTo>
                          <a:pt x="36715" y="41478"/>
                        </a:moveTo>
                        <a:cubicBezTo>
                          <a:pt x="34810" y="41478"/>
                          <a:pt x="32905" y="40525"/>
                          <a:pt x="31000" y="39573"/>
                        </a:cubicBezTo>
                        <a:lnTo>
                          <a:pt x="3378" y="16713"/>
                        </a:lnTo>
                        <a:cubicBezTo>
                          <a:pt x="-432" y="12903"/>
                          <a:pt x="-1385" y="7188"/>
                          <a:pt x="2425" y="3378"/>
                        </a:cubicBezTo>
                        <a:cubicBezTo>
                          <a:pt x="5283" y="-432"/>
                          <a:pt x="11950" y="-1385"/>
                          <a:pt x="15760" y="2425"/>
                        </a:cubicBezTo>
                        <a:lnTo>
                          <a:pt x="43383" y="25285"/>
                        </a:lnTo>
                        <a:cubicBezTo>
                          <a:pt x="47193" y="29095"/>
                          <a:pt x="48145" y="34810"/>
                          <a:pt x="44335" y="38620"/>
                        </a:cubicBezTo>
                        <a:cubicBezTo>
                          <a:pt x="42430" y="40525"/>
                          <a:pt x="39573" y="41478"/>
                          <a:pt x="36715" y="41478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06FCAFAA-01E5-F8AA-8696-E1FF254521C2}"/>
                    </a:ext>
                  </a:extLst>
                </p:cNvPr>
                <p:cNvSpPr/>
                <p:nvPr/>
              </p:nvSpPr>
              <p:spPr>
                <a:xfrm>
                  <a:off x="3500328" y="3710701"/>
                  <a:ext cx="444905" cy="186496"/>
                </a:xfrm>
                <a:custGeom>
                  <a:avLst/>
                  <a:gdLst>
                    <a:gd name="connsiteX0" fmla="*/ 434860 w 444905"/>
                    <a:gd name="connsiteY0" fmla="*/ 185976 h 186496"/>
                    <a:gd name="connsiteX1" fmla="*/ 429145 w 444905"/>
                    <a:gd name="connsiteY1" fmla="*/ 184071 h 186496"/>
                    <a:gd name="connsiteX2" fmla="*/ 231978 w 444905"/>
                    <a:gd name="connsiteY2" fmla="*/ 22146 h 186496"/>
                    <a:gd name="connsiteX3" fmla="*/ 212928 w 444905"/>
                    <a:gd name="connsiteY3" fmla="*/ 22146 h 186496"/>
                    <a:gd name="connsiteX4" fmla="*/ 15760 w 444905"/>
                    <a:gd name="connsiteY4" fmla="*/ 184071 h 186496"/>
                    <a:gd name="connsiteX5" fmla="*/ 2425 w 444905"/>
                    <a:gd name="connsiteY5" fmla="*/ 183118 h 186496"/>
                    <a:gd name="connsiteX6" fmla="*/ 3378 w 444905"/>
                    <a:gd name="connsiteY6" fmla="*/ 169783 h 186496"/>
                    <a:gd name="connsiteX7" fmla="*/ 200545 w 444905"/>
                    <a:gd name="connsiteY7" fmla="*/ 7858 h 186496"/>
                    <a:gd name="connsiteX8" fmla="*/ 244360 w 444905"/>
                    <a:gd name="connsiteY8" fmla="*/ 7858 h 186496"/>
                    <a:gd name="connsiteX9" fmla="*/ 441528 w 444905"/>
                    <a:gd name="connsiteY9" fmla="*/ 169783 h 186496"/>
                    <a:gd name="connsiteX10" fmla="*/ 442480 w 444905"/>
                    <a:gd name="connsiteY10" fmla="*/ 183118 h 186496"/>
                    <a:gd name="connsiteX11" fmla="*/ 434860 w 444905"/>
                    <a:gd name="connsiteY11" fmla="*/ 185976 h 18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4905" h="186496">
                      <a:moveTo>
                        <a:pt x="434860" y="185976"/>
                      </a:moveTo>
                      <a:cubicBezTo>
                        <a:pt x="432955" y="185976"/>
                        <a:pt x="431050" y="185023"/>
                        <a:pt x="429145" y="184071"/>
                      </a:cubicBezTo>
                      <a:lnTo>
                        <a:pt x="231978" y="22146"/>
                      </a:lnTo>
                      <a:cubicBezTo>
                        <a:pt x="226263" y="17383"/>
                        <a:pt x="218643" y="17383"/>
                        <a:pt x="212928" y="22146"/>
                      </a:cubicBezTo>
                      <a:lnTo>
                        <a:pt x="15760" y="184071"/>
                      </a:lnTo>
                      <a:cubicBezTo>
                        <a:pt x="11950" y="187881"/>
                        <a:pt x="5283" y="186928"/>
                        <a:pt x="2425" y="183118"/>
                      </a:cubicBezTo>
                      <a:cubicBezTo>
                        <a:pt x="-1385" y="179308"/>
                        <a:pt x="-432" y="172641"/>
                        <a:pt x="3378" y="169783"/>
                      </a:cubicBezTo>
                      <a:lnTo>
                        <a:pt x="200545" y="7858"/>
                      </a:lnTo>
                      <a:cubicBezTo>
                        <a:pt x="212928" y="-2619"/>
                        <a:pt x="231025" y="-2619"/>
                        <a:pt x="244360" y="7858"/>
                      </a:cubicBezTo>
                      <a:lnTo>
                        <a:pt x="441528" y="169783"/>
                      </a:lnTo>
                      <a:cubicBezTo>
                        <a:pt x="445338" y="173593"/>
                        <a:pt x="446290" y="179308"/>
                        <a:pt x="442480" y="183118"/>
                      </a:cubicBezTo>
                      <a:cubicBezTo>
                        <a:pt x="440575" y="185023"/>
                        <a:pt x="437718" y="185976"/>
                        <a:pt x="434860" y="185976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4EA1CE10-E48C-A4BE-C86F-582202E3BC66}"/>
                    </a:ext>
                  </a:extLst>
                </p:cNvPr>
                <p:cNvSpPr/>
                <p:nvPr/>
              </p:nvSpPr>
              <p:spPr>
                <a:xfrm>
                  <a:off x="3491621" y="3655040"/>
                  <a:ext cx="179427" cy="117812"/>
                </a:xfrm>
                <a:custGeom>
                  <a:avLst/>
                  <a:gdLst>
                    <a:gd name="connsiteX0" fmla="*/ 169247 w 179427"/>
                    <a:gd name="connsiteY0" fmla="*/ 117812 h 117812"/>
                    <a:gd name="connsiteX1" fmla="*/ 164485 w 179427"/>
                    <a:gd name="connsiteY1" fmla="*/ 116860 h 117812"/>
                    <a:gd name="connsiteX2" fmla="*/ 4465 w 179427"/>
                    <a:gd name="connsiteY2" fmla="*/ 17800 h 117812"/>
                    <a:gd name="connsiteX3" fmla="*/ 1607 w 179427"/>
                    <a:gd name="connsiteY3" fmla="*/ 4465 h 117812"/>
                    <a:gd name="connsiteX4" fmla="*/ 14942 w 179427"/>
                    <a:gd name="connsiteY4" fmla="*/ 1607 h 117812"/>
                    <a:gd name="connsiteX5" fmla="*/ 174962 w 179427"/>
                    <a:gd name="connsiteY5" fmla="*/ 99715 h 117812"/>
                    <a:gd name="connsiteX6" fmla="*/ 177820 w 179427"/>
                    <a:gd name="connsiteY6" fmla="*/ 113050 h 117812"/>
                    <a:gd name="connsiteX7" fmla="*/ 169247 w 179427"/>
                    <a:gd name="connsiteY7" fmla="*/ 117812 h 11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9427" h="117812">
                      <a:moveTo>
                        <a:pt x="169247" y="117812"/>
                      </a:moveTo>
                      <a:cubicBezTo>
                        <a:pt x="167342" y="117812"/>
                        <a:pt x="165437" y="117812"/>
                        <a:pt x="164485" y="116860"/>
                      </a:cubicBezTo>
                      <a:lnTo>
                        <a:pt x="4465" y="17800"/>
                      </a:lnTo>
                      <a:cubicBezTo>
                        <a:pt x="-298" y="14942"/>
                        <a:pt x="-1250" y="9227"/>
                        <a:pt x="1607" y="4465"/>
                      </a:cubicBezTo>
                      <a:cubicBezTo>
                        <a:pt x="4465" y="-298"/>
                        <a:pt x="10180" y="-1250"/>
                        <a:pt x="14942" y="1607"/>
                      </a:cubicBezTo>
                      <a:lnTo>
                        <a:pt x="174962" y="99715"/>
                      </a:lnTo>
                      <a:cubicBezTo>
                        <a:pt x="179725" y="102572"/>
                        <a:pt x="180677" y="108287"/>
                        <a:pt x="177820" y="113050"/>
                      </a:cubicBezTo>
                      <a:cubicBezTo>
                        <a:pt x="175915" y="115907"/>
                        <a:pt x="172105" y="117812"/>
                        <a:pt x="169247" y="117812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8B80D902-2167-28C3-0988-7BCF23DCDF47}"/>
                    </a:ext>
                  </a:extLst>
                </p:cNvPr>
                <p:cNvSpPr/>
                <p:nvPr/>
              </p:nvSpPr>
              <p:spPr>
                <a:xfrm>
                  <a:off x="3776650" y="3655271"/>
                  <a:ext cx="178964" cy="117580"/>
                </a:xfrm>
                <a:custGeom>
                  <a:avLst/>
                  <a:gdLst>
                    <a:gd name="connsiteX0" fmla="*/ 9948 w 178964"/>
                    <a:gd name="connsiteY0" fmla="*/ 117581 h 117580"/>
                    <a:gd name="connsiteX1" fmla="*/ 1376 w 178964"/>
                    <a:gd name="connsiteY1" fmla="*/ 112818 h 117580"/>
                    <a:gd name="connsiteX2" fmla="*/ 4233 w 178964"/>
                    <a:gd name="connsiteY2" fmla="*/ 99483 h 117580"/>
                    <a:gd name="connsiteX3" fmla="*/ 164253 w 178964"/>
                    <a:gd name="connsiteY3" fmla="*/ 1376 h 117580"/>
                    <a:gd name="connsiteX4" fmla="*/ 177588 w 178964"/>
                    <a:gd name="connsiteY4" fmla="*/ 4233 h 117580"/>
                    <a:gd name="connsiteX5" fmla="*/ 174731 w 178964"/>
                    <a:gd name="connsiteY5" fmla="*/ 17568 h 117580"/>
                    <a:gd name="connsiteX6" fmla="*/ 14711 w 178964"/>
                    <a:gd name="connsiteY6" fmla="*/ 115676 h 117580"/>
                    <a:gd name="connsiteX7" fmla="*/ 9948 w 178964"/>
                    <a:gd name="connsiteY7" fmla="*/ 117581 h 117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964" h="117580">
                      <a:moveTo>
                        <a:pt x="9948" y="117581"/>
                      </a:moveTo>
                      <a:cubicBezTo>
                        <a:pt x="7091" y="117581"/>
                        <a:pt x="3281" y="115676"/>
                        <a:pt x="1376" y="112818"/>
                      </a:cubicBezTo>
                      <a:cubicBezTo>
                        <a:pt x="-1482" y="108056"/>
                        <a:pt x="423" y="102341"/>
                        <a:pt x="4233" y="99483"/>
                      </a:cubicBezTo>
                      <a:lnTo>
                        <a:pt x="164253" y="1376"/>
                      </a:lnTo>
                      <a:cubicBezTo>
                        <a:pt x="169016" y="-1482"/>
                        <a:pt x="174731" y="423"/>
                        <a:pt x="177588" y="4233"/>
                      </a:cubicBezTo>
                      <a:cubicBezTo>
                        <a:pt x="180446" y="8996"/>
                        <a:pt x="178541" y="14711"/>
                        <a:pt x="174731" y="17568"/>
                      </a:cubicBezTo>
                      <a:lnTo>
                        <a:pt x="14711" y="115676"/>
                      </a:lnTo>
                      <a:cubicBezTo>
                        <a:pt x="13758" y="116628"/>
                        <a:pt x="11853" y="117581"/>
                        <a:pt x="9948" y="117581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2" name="Graphic 18">
                <a:extLst>
                  <a:ext uri="{FF2B5EF4-FFF2-40B4-BE49-F238E27FC236}">
                    <a16:creationId xmlns:a16="http://schemas.microsoft.com/office/drawing/2014/main" id="{2CC549D1-60A2-7471-05A2-70CBE87A5D07}"/>
                  </a:ext>
                </a:extLst>
              </p:cNvPr>
              <p:cNvGrpSpPr/>
              <p:nvPr/>
            </p:nvGrpSpPr>
            <p:grpSpPr>
              <a:xfrm>
                <a:off x="3590384" y="3570922"/>
                <a:ext cx="266700" cy="122872"/>
                <a:chOff x="3590384" y="3570922"/>
                <a:chExt cx="266700" cy="122872"/>
              </a:xfrm>
              <a:solidFill>
                <a:srgbClr val="130E59"/>
              </a:solidFill>
            </p:grpSpPr>
            <p:grpSp>
              <p:nvGrpSpPr>
                <p:cNvPr id="193" name="Graphic 18">
                  <a:extLst>
                    <a:ext uri="{FF2B5EF4-FFF2-40B4-BE49-F238E27FC236}">
                      <a16:creationId xmlns:a16="http://schemas.microsoft.com/office/drawing/2014/main" id="{E4BE7988-FF80-7D13-3A0F-D3A6449B9A8B}"/>
                    </a:ext>
                  </a:extLst>
                </p:cNvPr>
                <p:cNvGrpSpPr/>
                <p:nvPr/>
              </p:nvGrpSpPr>
              <p:grpSpPr>
                <a:xfrm>
                  <a:off x="3667536" y="3570922"/>
                  <a:ext cx="112395" cy="122872"/>
                  <a:chOff x="3667536" y="3570922"/>
                  <a:chExt cx="112395" cy="122872"/>
                </a:xfrm>
                <a:solidFill>
                  <a:srgbClr val="130E59"/>
                </a:solidFill>
              </p:grpSpPr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DDE6E80F-9B07-31F9-BA13-8FB456934B29}"/>
                      </a:ext>
                    </a:extLst>
                  </p:cNvPr>
                  <p:cNvSpPr/>
                  <p:nvPr/>
                </p:nvSpPr>
                <p:spPr>
                  <a:xfrm>
                    <a:off x="3667536" y="3640455"/>
                    <a:ext cx="53340" cy="53339"/>
                  </a:xfrm>
                  <a:custGeom>
                    <a:avLst/>
                    <a:gdLst>
                      <a:gd name="connsiteX0" fmla="*/ 26670 w 53340"/>
                      <a:gd name="connsiteY0" fmla="*/ 53340 h 53339"/>
                      <a:gd name="connsiteX1" fmla="*/ 0 w 53340"/>
                      <a:gd name="connsiteY1" fmla="*/ 26670 h 53339"/>
                      <a:gd name="connsiteX2" fmla="*/ 26670 w 53340"/>
                      <a:gd name="connsiteY2" fmla="*/ 0 h 53339"/>
                      <a:gd name="connsiteX3" fmla="*/ 53340 w 53340"/>
                      <a:gd name="connsiteY3" fmla="*/ 26670 h 53339"/>
                      <a:gd name="connsiteX4" fmla="*/ 26670 w 53340"/>
                      <a:gd name="connsiteY4" fmla="*/ 53340 h 53339"/>
                      <a:gd name="connsiteX5" fmla="*/ 26670 w 53340"/>
                      <a:gd name="connsiteY5" fmla="*/ 18097 h 53339"/>
                      <a:gd name="connsiteX6" fmla="*/ 19050 w 53340"/>
                      <a:gd name="connsiteY6" fmla="*/ 25717 h 53339"/>
                      <a:gd name="connsiteX7" fmla="*/ 26670 w 53340"/>
                      <a:gd name="connsiteY7" fmla="*/ 33338 h 53339"/>
                      <a:gd name="connsiteX8" fmla="*/ 34290 w 53340"/>
                      <a:gd name="connsiteY8" fmla="*/ 25717 h 53339"/>
                      <a:gd name="connsiteX9" fmla="*/ 26670 w 53340"/>
                      <a:gd name="connsiteY9" fmla="*/ 18097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340" h="53339">
                        <a:moveTo>
                          <a:pt x="26670" y="53340"/>
                        </a:moveTo>
                        <a:cubicBezTo>
                          <a:pt x="11430" y="53340"/>
                          <a:pt x="0" y="40957"/>
                          <a:pt x="0" y="26670"/>
                        </a:cubicBezTo>
                        <a:cubicBezTo>
                          <a:pt x="0" y="12382"/>
                          <a:pt x="12382" y="0"/>
                          <a:pt x="26670" y="0"/>
                        </a:cubicBezTo>
                        <a:cubicBezTo>
                          <a:pt x="40957" y="0"/>
                          <a:pt x="53340" y="12382"/>
                          <a:pt x="53340" y="26670"/>
                        </a:cubicBezTo>
                        <a:cubicBezTo>
                          <a:pt x="53340" y="40957"/>
                          <a:pt x="41910" y="53340"/>
                          <a:pt x="26670" y="53340"/>
                        </a:cubicBezTo>
                        <a:close/>
                        <a:moveTo>
                          <a:pt x="26670" y="18097"/>
                        </a:moveTo>
                        <a:cubicBezTo>
                          <a:pt x="21907" y="18097"/>
                          <a:pt x="19050" y="21907"/>
                          <a:pt x="19050" y="25717"/>
                        </a:cubicBezTo>
                        <a:cubicBezTo>
                          <a:pt x="19050" y="29527"/>
                          <a:pt x="22860" y="33338"/>
                          <a:pt x="26670" y="33338"/>
                        </a:cubicBezTo>
                        <a:cubicBezTo>
                          <a:pt x="30480" y="33338"/>
                          <a:pt x="34290" y="29527"/>
                          <a:pt x="34290" y="25717"/>
                        </a:cubicBezTo>
                        <a:cubicBezTo>
                          <a:pt x="34290" y="21907"/>
                          <a:pt x="31432" y="18097"/>
                          <a:pt x="26670" y="18097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622B8547-9C58-46A3-C778-6380E8BFBC2E}"/>
                      </a:ext>
                    </a:extLst>
                  </p:cNvPr>
                  <p:cNvSpPr/>
                  <p:nvPr/>
                </p:nvSpPr>
                <p:spPr>
                  <a:xfrm>
                    <a:off x="3726591" y="3570922"/>
                    <a:ext cx="53340" cy="53340"/>
                  </a:xfrm>
                  <a:custGeom>
                    <a:avLst/>
                    <a:gdLst>
                      <a:gd name="connsiteX0" fmla="*/ 26670 w 53340"/>
                      <a:gd name="connsiteY0" fmla="*/ 53340 h 53340"/>
                      <a:gd name="connsiteX1" fmla="*/ 0 w 53340"/>
                      <a:gd name="connsiteY1" fmla="*/ 26670 h 53340"/>
                      <a:gd name="connsiteX2" fmla="*/ 26670 w 53340"/>
                      <a:gd name="connsiteY2" fmla="*/ 0 h 53340"/>
                      <a:gd name="connsiteX3" fmla="*/ 53340 w 53340"/>
                      <a:gd name="connsiteY3" fmla="*/ 26670 h 53340"/>
                      <a:gd name="connsiteX4" fmla="*/ 26670 w 53340"/>
                      <a:gd name="connsiteY4" fmla="*/ 53340 h 53340"/>
                      <a:gd name="connsiteX5" fmla="*/ 26670 w 53340"/>
                      <a:gd name="connsiteY5" fmla="*/ 19050 h 53340"/>
                      <a:gd name="connsiteX6" fmla="*/ 19050 w 53340"/>
                      <a:gd name="connsiteY6" fmla="*/ 26670 h 53340"/>
                      <a:gd name="connsiteX7" fmla="*/ 26670 w 53340"/>
                      <a:gd name="connsiteY7" fmla="*/ 34290 h 53340"/>
                      <a:gd name="connsiteX8" fmla="*/ 34290 w 53340"/>
                      <a:gd name="connsiteY8" fmla="*/ 26670 h 53340"/>
                      <a:gd name="connsiteX9" fmla="*/ 26670 w 53340"/>
                      <a:gd name="connsiteY9" fmla="*/ 1905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340" h="53340">
                        <a:moveTo>
                          <a:pt x="26670" y="53340"/>
                        </a:moveTo>
                        <a:cubicBezTo>
                          <a:pt x="11430" y="53340"/>
                          <a:pt x="0" y="40958"/>
                          <a:pt x="0" y="26670"/>
                        </a:cubicBezTo>
                        <a:cubicBezTo>
                          <a:pt x="0" y="12383"/>
                          <a:pt x="12382" y="0"/>
                          <a:pt x="26670" y="0"/>
                        </a:cubicBezTo>
                        <a:cubicBezTo>
                          <a:pt x="40957" y="0"/>
                          <a:pt x="53340" y="12383"/>
                          <a:pt x="53340" y="26670"/>
                        </a:cubicBezTo>
                        <a:cubicBezTo>
                          <a:pt x="53340" y="40958"/>
                          <a:pt x="40957" y="53340"/>
                          <a:pt x="26670" y="53340"/>
                        </a:cubicBezTo>
                        <a:close/>
                        <a:moveTo>
                          <a:pt x="26670" y="19050"/>
                        </a:moveTo>
                        <a:cubicBezTo>
                          <a:pt x="21907" y="19050"/>
                          <a:pt x="19050" y="22860"/>
                          <a:pt x="19050" y="26670"/>
                        </a:cubicBezTo>
                        <a:cubicBezTo>
                          <a:pt x="19050" y="30480"/>
                          <a:pt x="22860" y="34290"/>
                          <a:pt x="26670" y="34290"/>
                        </a:cubicBezTo>
                        <a:cubicBezTo>
                          <a:pt x="30480" y="34290"/>
                          <a:pt x="34290" y="30480"/>
                          <a:pt x="34290" y="26670"/>
                        </a:cubicBezTo>
                        <a:cubicBezTo>
                          <a:pt x="34290" y="22860"/>
                          <a:pt x="30480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96" name="Graphic 18">
                  <a:extLst>
                    <a:ext uri="{FF2B5EF4-FFF2-40B4-BE49-F238E27FC236}">
                      <a16:creationId xmlns:a16="http://schemas.microsoft.com/office/drawing/2014/main" id="{90E397B6-8A1A-08E5-DEB6-1F88D6CED26E}"/>
                    </a:ext>
                  </a:extLst>
                </p:cNvPr>
                <p:cNvGrpSpPr/>
                <p:nvPr/>
              </p:nvGrpSpPr>
              <p:grpSpPr>
                <a:xfrm>
                  <a:off x="3590384" y="3605212"/>
                  <a:ext cx="266700" cy="53340"/>
                  <a:chOff x="3590384" y="3605212"/>
                  <a:chExt cx="266700" cy="53340"/>
                </a:xfrm>
                <a:solidFill>
                  <a:srgbClr val="130E59"/>
                </a:solidFill>
              </p:grpSpPr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00CD15DD-FBDB-4BAE-9EED-63EE82508108}"/>
                      </a:ext>
                    </a:extLst>
                  </p:cNvPr>
                  <p:cNvSpPr/>
                  <p:nvPr/>
                </p:nvSpPr>
                <p:spPr>
                  <a:xfrm>
                    <a:off x="3590384" y="3605212"/>
                    <a:ext cx="53340" cy="53340"/>
                  </a:xfrm>
                  <a:custGeom>
                    <a:avLst/>
                    <a:gdLst>
                      <a:gd name="connsiteX0" fmla="*/ 26670 w 53340"/>
                      <a:gd name="connsiteY0" fmla="*/ 53340 h 53340"/>
                      <a:gd name="connsiteX1" fmla="*/ 0 w 53340"/>
                      <a:gd name="connsiteY1" fmla="*/ 26670 h 53340"/>
                      <a:gd name="connsiteX2" fmla="*/ 26670 w 53340"/>
                      <a:gd name="connsiteY2" fmla="*/ 0 h 53340"/>
                      <a:gd name="connsiteX3" fmla="*/ 53340 w 53340"/>
                      <a:gd name="connsiteY3" fmla="*/ 26670 h 53340"/>
                      <a:gd name="connsiteX4" fmla="*/ 26670 w 53340"/>
                      <a:gd name="connsiteY4" fmla="*/ 53340 h 53340"/>
                      <a:gd name="connsiteX5" fmla="*/ 26670 w 53340"/>
                      <a:gd name="connsiteY5" fmla="*/ 19050 h 53340"/>
                      <a:gd name="connsiteX6" fmla="*/ 19050 w 53340"/>
                      <a:gd name="connsiteY6" fmla="*/ 26670 h 53340"/>
                      <a:gd name="connsiteX7" fmla="*/ 26670 w 53340"/>
                      <a:gd name="connsiteY7" fmla="*/ 34290 h 53340"/>
                      <a:gd name="connsiteX8" fmla="*/ 34290 w 53340"/>
                      <a:gd name="connsiteY8" fmla="*/ 26670 h 53340"/>
                      <a:gd name="connsiteX9" fmla="*/ 26670 w 53340"/>
                      <a:gd name="connsiteY9" fmla="*/ 1905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340" h="53340">
                        <a:moveTo>
                          <a:pt x="26670" y="53340"/>
                        </a:moveTo>
                        <a:cubicBezTo>
                          <a:pt x="11430" y="53340"/>
                          <a:pt x="0" y="40957"/>
                          <a:pt x="0" y="26670"/>
                        </a:cubicBezTo>
                        <a:cubicBezTo>
                          <a:pt x="0" y="12382"/>
                          <a:pt x="12382" y="0"/>
                          <a:pt x="26670" y="0"/>
                        </a:cubicBezTo>
                        <a:cubicBezTo>
                          <a:pt x="40957" y="0"/>
                          <a:pt x="53340" y="12382"/>
                          <a:pt x="53340" y="26670"/>
                        </a:cubicBezTo>
                        <a:cubicBezTo>
                          <a:pt x="53340" y="40957"/>
                          <a:pt x="41910" y="53340"/>
                          <a:pt x="26670" y="53340"/>
                        </a:cubicBezTo>
                        <a:close/>
                        <a:moveTo>
                          <a:pt x="26670" y="19050"/>
                        </a:moveTo>
                        <a:cubicBezTo>
                          <a:pt x="21907" y="19050"/>
                          <a:pt x="19050" y="22860"/>
                          <a:pt x="19050" y="26670"/>
                        </a:cubicBezTo>
                        <a:cubicBezTo>
                          <a:pt x="19050" y="30480"/>
                          <a:pt x="22860" y="34290"/>
                          <a:pt x="26670" y="34290"/>
                        </a:cubicBezTo>
                        <a:cubicBezTo>
                          <a:pt x="30480" y="34290"/>
                          <a:pt x="34290" y="30480"/>
                          <a:pt x="34290" y="26670"/>
                        </a:cubicBezTo>
                        <a:cubicBezTo>
                          <a:pt x="34290" y="22860"/>
                          <a:pt x="31432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96C7307E-B771-1F05-2706-3E200E19D2AD}"/>
                      </a:ext>
                    </a:extLst>
                  </p:cNvPr>
                  <p:cNvSpPr/>
                  <p:nvPr/>
                </p:nvSpPr>
                <p:spPr>
                  <a:xfrm>
                    <a:off x="3803744" y="3605212"/>
                    <a:ext cx="53339" cy="53340"/>
                  </a:xfrm>
                  <a:custGeom>
                    <a:avLst/>
                    <a:gdLst>
                      <a:gd name="connsiteX0" fmla="*/ 26670 w 53339"/>
                      <a:gd name="connsiteY0" fmla="*/ 53340 h 53340"/>
                      <a:gd name="connsiteX1" fmla="*/ 0 w 53339"/>
                      <a:gd name="connsiteY1" fmla="*/ 26670 h 53340"/>
                      <a:gd name="connsiteX2" fmla="*/ 26670 w 53339"/>
                      <a:gd name="connsiteY2" fmla="*/ 0 h 53340"/>
                      <a:gd name="connsiteX3" fmla="*/ 53340 w 53339"/>
                      <a:gd name="connsiteY3" fmla="*/ 26670 h 53340"/>
                      <a:gd name="connsiteX4" fmla="*/ 26670 w 53339"/>
                      <a:gd name="connsiteY4" fmla="*/ 53340 h 53340"/>
                      <a:gd name="connsiteX5" fmla="*/ 26670 w 53339"/>
                      <a:gd name="connsiteY5" fmla="*/ 19050 h 53340"/>
                      <a:gd name="connsiteX6" fmla="*/ 19050 w 53339"/>
                      <a:gd name="connsiteY6" fmla="*/ 26670 h 53340"/>
                      <a:gd name="connsiteX7" fmla="*/ 26670 w 53339"/>
                      <a:gd name="connsiteY7" fmla="*/ 34290 h 53340"/>
                      <a:gd name="connsiteX8" fmla="*/ 34290 w 53339"/>
                      <a:gd name="connsiteY8" fmla="*/ 26670 h 53340"/>
                      <a:gd name="connsiteX9" fmla="*/ 26670 w 53339"/>
                      <a:gd name="connsiteY9" fmla="*/ 1905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339" h="53340">
                        <a:moveTo>
                          <a:pt x="26670" y="53340"/>
                        </a:moveTo>
                        <a:cubicBezTo>
                          <a:pt x="11430" y="53340"/>
                          <a:pt x="0" y="40957"/>
                          <a:pt x="0" y="26670"/>
                        </a:cubicBezTo>
                        <a:cubicBezTo>
                          <a:pt x="0" y="12382"/>
                          <a:pt x="12382" y="0"/>
                          <a:pt x="26670" y="0"/>
                        </a:cubicBezTo>
                        <a:cubicBezTo>
                          <a:pt x="40957" y="0"/>
                          <a:pt x="53340" y="12382"/>
                          <a:pt x="53340" y="26670"/>
                        </a:cubicBezTo>
                        <a:cubicBezTo>
                          <a:pt x="53340" y="40957"/>
                          <a:pt x="40957" y="53340"/>
                          <a:pt x="26670" y="53340"/>
                        </a:cubicBezTo>
                        <a:close/>
                        <a:moveTo>
                          <a:pt x="26670" y="19050"/>
                        </a:moveTo>
                        <a:cubicBezTo>
                          <a:pt x="21907" y="19050"/>
                          <a:pt x="19050" y="22860"/>
                          <a:pt x="19050" y="26670"/>
                        </a:cubicBezTo>
                        <a:cubicBezTo>
                          <a:pt x="19050" y="30480"/>
                          <a:pt x="22860" y="34290"/>
                          <a:pt x="26670" y="34290"/>
                        </a:cubicBezTo>
                        <a:cubicBezTo>
                          <a:pt x="30480" y="34290"/>
                          <a:pt x="34290" y="30480"/>
                          <a:pt x="34290" y="26670"/>
                        </a:cubicBezTo>
                        <a:cubicBezTo>
                          <a:pt x="34290" y="22860"/>
                          <a:pt x="30480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14DED39C-4074-F955-218C-022631423423}"/>
                    </a:ext>
                  </a:extLst>
                </p:cNvPr>
                <p:cNvSpPr/>
                <p:nvPr/>
              </p:nvSpPr>
              <p:spPr>
                <a:xfrm>
                  <a:off x="3624896" y="3630200"/>
                  <a:ext cx="62419" cy="37877"/>
                </a:xfrm>
                <a:custGeom>
                  <a:avLst/>
                  <a:gdLst>
                    <a:gd name="connsiteX0" fmla="*/ 53118 w 62419"/>
                    <a:gd name="connsiteY0" fmla="*/ 37878 h 37877"/>
                    <a:gd name="connsiteX1" fmla="*/ 49307 w 62419"/>
                    <a:gd name="connsiteY1" fmla="*/ 36925 h 37877"/>
                    <a:gd name="connsiteX2" fmla="*/ 5493 w 62419"/>
                    <a:gd name="connsiteY2" fmla="*/ 17875 h 37877"/>
                    <a:gd name="connsiteX3" fmla="*/ 730 w 62419"/>
                    <a:gd name="connsiteY3" fmla="*/ 5493 h 37877"/>
                    <a:gd name="connsiteX4" fmla="*/ 13112 w 62419"/>
                    <a:gd name="connsiteY4" fmla="*/ 730 h 37877"/>
                    <a:gd name="connsiteX5" fmla="*/ 56928 w 62419"/>
                    <a:gd name="connsiteY5" fmla="*/ 19780 h 37877"/>
                    <a:gd name="connsiteX6" fmla="*/ 61690 w 62419"/>
                    <a:gd name="connsiteY6" fmla="*/ 32162 h 37877"/>
                    <a:gd name="connsiteX7" fmla="*/ 53118 w 62419"/>
                    <a:gd name="connsiteY7" fmla="*/ 37878 h 37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419" h="37877">
                      <a:moveTo>
                        <a:pt x="53118" y="37878"/>
                      </a:moveTo>
                      <a:cubicBezTo>
                        <a:pt x="52165" y="37878"/>
                        <a:pt x="50260" y="37878"/>
                        <a:pt x="49307" y="36925"/>
                      </a:cubicBezTo>
                      <a:lnTo>
                        <a:pt x="5493" y="17875"/>
                      </a:lnTo>
                      <a:cubicBezTo>
                        <a:pt x="730" y="15970"/>
                        <a:pt x="-1175" y="10255"/>
                        <a:pt x="730" y="5493"/>
                      </a:cubicBezTo>
                      <a:cubicBezTo>
                        <a:pt x="2635" y="730"/>
                        <a:pt x="8350" y="-1175"/>
                        <a:pt x="13112" y="730"/>
                      </a:cubicBezTo>
                      <a:lnTo>
                        <a:pt x="56928" y="19780"/>
                      </a:lnTo>
                      <a:cubicBezTo>
                        <a:pt x="61690" y="21685"/>
                        <a:pt x="63595" y="27400"/>
                        <a:pt x="61690" y="32162"/>
                      </a:cubicBezTo>
                      <a:cubicBezTo>
                        <a:pt x="59785" y="35972"/>
                        <a:pt x="55975" y="37878"/>
                        <a:pt x="53118" y="37878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A04F58EF-DDD0-19DC-CE52-05904D05BC53}"/>
                    </a:ext>
                  </a:extLst>
                </p:cNvPr>
                <p:cNvSpPr/>
                <p:nvPr/>
              </p:nvSpPr>
              <p:spPr>
                <a:xfrm>
                  <a:off x="3760151" y="3596862"/>
                  <a:ext cx="62419" cy="37877"/>
                </a:xfrm>
                <a:custGeom>
                  <a:avLst/>
                  <a:gdLst>
                    <a:gd name="connsiteX0" fmla="*/ 53118 w 62419"/>
                    <a:gd name="connsiteY0" fmla="*/ 37878 h 37877"/>
                    <a:gd name="connsiteX1" fmla="*/ 49307 w 62419"/>
                    <a:gd name="connsiteY1" fmla="*/ 36925 h 37877"/>
                    <a:gd name="connsiteX2" fmla="*/ 5493 w 62419"/>
                    <a:gd name="connsiteY2" fmla="*/ 17875 h 37877"/>
                    <a:gd name="connsiteX3" fmla="*/ 730 w 62419"/>
                    <a:gd name="connsiteY3" fmla="*/ 5493 h 37877"/>
                    <a:gd name="connsiteX4" fmla="*/ 13112 w 62419"/>
                    <a:gd name="connsiteY4" fmla="*/ 730 h 37877"/>
                    <a:gd name="connsiteX5" fmla="*/ 56927 w 62419"/>
                    <a:gd name="connsiteY5" fmla="*/ 19780 h 37877"/>
                    <a:gd name="connsiteX6" fmla="*/ 61690 w 62419"/>
                    <a:gd name="connsiteY6" fmla="*/ 32162 h 37877"/>
                    <a:gd name="connsiteX7" fmla="*/ 53118 w 62419"/>
                    <a:gd name="connsiteY7" fmla="*/ 37878 h 37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419" h="37877">
                      <a:moveTo>
                        <a:pt x="53118" y="37878"/>
                      </a:moveTo>
                      <a:cubicBezTo>
                        <a:pt x="52165" y="37878"/>
                        <a:pt x="50260" y="37878"/>
                        <a:pt x="49307" y="36925"/>
                      </a:cubicBezTo>
                      <a:lnTo>
                        <a:pt x="5493" y="17875"/>
                      </a:lnTo>
                      <a:cubicBezTo>
                        <a:pt x="730" y="15970"/>
                        <a:pt x="-1175" y="10255"/>
                        <a:pt x="730" y="5493"/>
                      </a:cubicBezTo>
                      <a:cubicBezTo>
                        <a:pt x="2635" y="730"/>
                        <a:pt x="8350" y="-1175"/>
                        <a:pt x="13112" y="730"/>
                      </a:cubicBezTo>
                      <a:lnTo>
                        <a:pt x="56927" y="19780"/>
                      </a:lnTo>
                      <a:cubicBezTo>
                        <a:pt x="61690" y="21685"/>
                        <a:pt x="63595" y="27400"/>
                        <a:pt x="61690" y="32162"/>
                      </a:cubicBezTo>
                      <a:cubicBezTo>
                        <a:pt x="60738" y="35020"/>
                        <a:pt x="56927" y="37878"/>
                        <a:pt x="53118" y="37878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1EEBE517-617C-3964-6734-2DE8B90ABC4A}"/>
                    </a:ext>
                  </a:extLst>
                </p:cNvPr>
                <p:cNvSpPr/>
                <p:nvPr/>
              </p:nvSpPr>
              <p:spPr>
                <a:xfrm>
                  <a:off x="3696543" y="3602787"/>
                  <a:ext cx="53428" cy="58622"/>
                </a:xfrm>
                <a:custGeom>
                  <a:avLst/>
                  <a:gdLst>
                    <a:gd name="connsiteX0" fmla="*/ 10045 w 53428"/>
                    <a:gd name="connsiteY0" fmla="*/ 58623 h 58622"/>
                    <a:gd name="connsiteX1" fmla="*/ 3378 w 53428"/>
                    <a:gd name="connsiteY1" fmla="*/ 56718 h 58622"/>
                    <a:gd name="connsiteX2" fmla="*/ 2425 w 53428"/>
                    <a:gd name="connsiteY2" fmla="*/ 43383 h 58622"/>
                    <a:gd name="connsiteX3" fmla="*/ 36715 w 53428"/>
                    <a:gd name="connsiteY3" fmla="*/ 3378 h 58622"/>
                    <a:gd name="connsiteX4" fmla="*/ 50050 w 53428"/>
                    <a:gd name="connsiteY4" fmla="*/ 2425 h 58622"/>
                    <a:gd name="connsiteX5" fmla="*/ 51003 w 53428"/>
                    <a:gd name="connsiteY5" fmla="*/ 15760 h 58622"/>
                    <a:gd name="connsiteX6" fmla="*/ 17665 w 53428"/>
                    <a:gd name="connsiteY6" fmla="*/ 55765 h 58622"/>
                    <a:gd name="connsiteX7" fmla="*/ 10045 w 53428"/>
                    <a:gd name="connsiteY7" fmla="*/ 58623 h 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428" h="58622">
                      <a:moveTo>
                        <a:pt x="10045" y="58623"/>
                      </a:moveTo>
                      <a:cubicBezTo>
                        <a:pt x="8140" y="58623"/>
                        <a:pt x="5283" y="57670"/>
                        <a:pt x="3378" y="56718"/>
                      </a:cubicBezTo>
                      <a:cubicBezTo>
                        <a:pt x="-432" y="52908"/>
                        <a:pt x="-1385" y="47193"/>
                        <a:pt x="2425" y="43383"/>
                      </a:cubicBezTo>
                      <a:lnTo>
                        <a:pt x="36715" y="3378"/>
                      </a:lnTo>
                      <a:cubicBezTo>
                        <a:pt x="40525" y="-432"/>
                        <a:pt x="46240" y="-1385"/>
                        <a:pt x="50050" y="2425"/>
                      </a:cubicBezTo>
                      <a:cubicBezTo>
                        <a:pt x="53860" y="6235"/>
                        <a:pt x="54813" y="11950"/>
                        <a:pt x="51003" y="15760"/>
                      </a:cubicBezTo>
                      <a:lnTo>
                        <a:pt x="17665" y="55765"/>
                      </a:lnTo>
                      <a:cubicBezTo>
                        <a:pt x="15760" y="57670"/>
                        <a:pt x="12903" y="58623"/>
                        <a:pt x="10045" y="58623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F2B1622F-C0E7-39D7-A8B9-FE9A7A2E7D26}"/>
                  </a:ext>
                </a:extLst>
              </p:cNvPr>
              <p:cNvSpPr/>
              <p:nvPr/>
            </p:nvSpPr>
            <p:spPr>
              <a:xfrm>
                <a:off x="3521804" y="3494722"/>
                <a:ext cx="403860" cy="192405"/>
              </a:xfrm>
              <a:custGeom>
                <a:avLst/>
                <a:gdLst>
                  <a:gd name="connsiteX0" fmla="*/ 394335 w 403860"/>
                  <a:gd name="connsiteY0" fmla="*/ 192405 h 192405"/>
                  <a:gd name="connsiteX1" fmla="*/ 384810 w 403860"/>
                  <a:gd name="connsiteY1" fmla="*/ 182880 h 192405"/>
                  <a:gd name="connsiteX2" fmla="*/ 384810 w 403860"/>
                  <a:gd name="connsiteY2" fmla="*/ 47625 h 192405"/>
                  <a:gd name="connsiteX3" fmla="*/ 356235 w 403860"/>
                  <a:gd name="connsiteY3" fmla="*/ 19050 h 192405"/>
                  <a:gd name="connsiteX4" fmla="*/ 47625 w 403860"/>
                  <a:gd name="connsiteY4" fmla="*/ 19050 h 192405"/>
                  <a:gd name="connsiteX5" fmla="*/ 19050 w 403860"/>
                  <a:gd name="connsiteY5" fmla="*/ 47625 h 192405"/>
                  <a:gd name="connsiteX6" fmla="*/ 19050 w 403860"/>
                  <a:gd name="connsiteY6" fmla="*/ 182880 h 192405"/>
                  <a:gd name="connsiteX7" fmla="*/ 9525 w 403860"/>
                  <a:gd name="connsiteY7" fmla="*/ 192405 h 192405"/>
                  <a:gd name="connsiteX8" fmla="*/ 0 w 403860"/>
                  <a:gd name="connsiteY8" fmla="*/ 182880 h 192405"/>
                  <a:gd name="connsiteX9" fmla="*/ 0 w 403860"/>
                  <a:gd name="connsiteY9" fmla="*/ 47625 h 192405"/>
                  <a:gd name="connsiteX10" fmla="*/ 47625 w 403860"/>
                  <a:gd name="connsiteY10" fmla="*/ 0 h 192405"/>
                  <a:gd name="connsiteX11" fmla="*/ 356235 w 403860"/>
                  <a:gd name="connsiteY11" fmla="*/ 0 h 192405"/>
                  <a:gd name="connsiteX12" fmla="*/ 403860 w 403860"/>
                  <a:gd name="connsiteY12" fmla="*/ 47625 h 192405"/>
                  <a:gd name="connsiteX13" fmla="*/ 403860 w 403860"/>
                  <a:gd name="connsiteY13" fmla="*/ 182880 h 192405"/>
                  <a:gd name="connsiteX14" fmla="*/ 394335 w 403860"/>
                  <a:gd name="connsiteY14" fmla="*/ 192405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3860" h="192405">
                    <a:moveTo>
                      <a:pt x="394335" y="192405"/>
                    </a:moveTo>
                    <a:cubicBezTo>
                      <a:pt x="388620" y="192405"/>
                      <a:pt x="384810" y="188595"/>
                      <a:pt x="384810" y="182880"/>
                    </a:cubicBezTo>
                    <a:lnTo>
                      <a:pt x="384810" y="47625"/>
                    </a:lnTo>
                    <a:cubicBezTo>
                      <a:pt x="384810" y="31432"/>
                      <a:pt x="372428" y="19050"/>
                      <a:pt x="356235" y="19050"/>
                    </a:cubicBezTo>
                    <a:lnTo>
                      <a:pt x="47625" y="19050"/>
                    </a:lnTo>
                    <a:cubicBezTo>
                      <a:pt x="31433" y="19050"/>
                      <a:pt x="19050" y="31432"/>
                      <a:pt x="19050" y="47625"/>
                    </a:cubicBezTo>
                    <a:lnTo>
                      <a:pt x="19050" y="182880"/>
                    </a:lnTo>
                    <a:cubicBezTo>
                      <a:pt x="19050" y="188595"/>
                      <a:pt x="15240" y="192405"/>
                      <a:pt x="9525" y="192405"/>
                    </a:cubicBezTo>
                    <a:cubicBezTo>
                      <a:pt x="3810" y="192405"/>
                      <a:pt x="0" y="188595"/>
                      <a:pt x="0" y="182880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356235" y="0"/>
                    </a:lnTo>
                    <a:cubicBezTo>
                      <a:pt x="382905" y="0"/>
                      <a:pt x="403860" y="20955"/>
                      <a:pt x="403860" y="47625"/>
                    </a:cubicBezTo>
                    <a:lnTo>
                      <a:pt x="403860" y="182880"/>
                    </a:lnTo>
                    <a:cubicBezTo>
                      <a:pt x="403860" y="187643"/>
                      <a:pt x="399098" y="192405"/>
                      <a:pt x="394335" y="19240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03" name="Graphic 20">
            <a:extLst>
              <a:ext uri="{FF2B5EF4-FFF2-40B4-BE49-F238E27FC236}">
                <a16:creationId xmlns:a16="http://schemas.microsoft.com/office/drawing/2014/main" id="{84237CFB-1AC2-C173-4781-C5FBDDF9CB40}"/>
              </a:ext>
            </a:extLst>
          </p:cNvPr>
          <p:cNvGrpSpPr/>
          <p:nvPr/>
        </p:nvGrpSpPr>
        <p:grpSpPr>
          <a:xfrm>
            <a:off x="2383384" y="3440430"/>
            <a:ext cx="489585" cy="577214"/>
            <a:chOff x="2383384" y="3440430"/>
            <a:chExt cx="489585" cy="577214"/>
          </a:xfrm>
        </p:grpSpPr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EA0052D-B2E5-198F-C901-960D304549E8}"/>
                </a:ext>
              </a:extLst>
            </p:cNvPr>
            <p:cNvSpPr/>
            <p:nvPr/>
          </p:nvSpPr>
          <p:spPr>
            <a:xfrm>
              <a:off x="2383384" y="3704272"/>
              <a:ext cx="489585" cy="313372"/>
            </a:xfrm>
            <a:custGeom>
              <a:avLst/>
              <a:gdLst>
                <a:gd name="connsiteX0" fmla="*/ 244793 w 489585"/>
                <a:gd name="connsiteY0" fmla="*/ 245745 h 313372"/>
                <a:gd name="connsiteX1" fmla="*/ 0 w 489585"/>
                <a:gd name="connsiteY1" fmla="*/ 953 h 313372"/>
                <a:gd name="connsiteX2" fmla="*/ 0 w 489585"/>
                <a:gd name="connsiteY2" fmla="*/ 71438 h 313372"/>
                <a:gd name="connsiteX3" fmla="*/ 0 w 489585"/>
                <a:gd name="connsiteY3" fmla="*/ 71438 h 313372"/>
                <a:gd name="connsiteX4" fmla="*/ 244793 w 489585"/>
                <a:gd name="connsiteY4" fmla="*/ 313373 h 313372"/>
                <a:gd name="connsiteX5" fmla="*/ 489585 w 489585"/>
                <a:gd name="connsiteY5" fmla="*/ 70485 h 313372"/>
                <a:gd name="connsiteX6" fmla="*/ 489585 w 489585"/>
                <a:gd name="connsiteY6" fmla="*/ 70485 h 313372"/>
                <a:gd name="connsiteX7" fmla="*/ 489585 w 489585"/>
                <a:gd name="connsiteY7" fmla="*/ 0 h 313372"/>
                <a:gd name="connsiteX8" fmla="*/ 244793 w 489585"/>
                <a:gd name="connsiteY8" fmla="*/ 245745 h 31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585" h="313372">
                  <a:moveTo>
                    <a:pt x="244793" y="245745"/>
                  </a:moveTo>
                  <a:cubicBezTo>
                    <a:pt x="109537" y="245745"/>
                    <a:pt x="0" y="136208"/>
                    <a:pt x="0" y="953"/>
                  </a:cubicBezTo>
                  <a:lnTo>
                    <a:pt x="0" y="71438"/>
                  </a:lnTo>
                  <a:lnTo>
                    <a:pt x="0" y="71438"/>
                  </a:lnTo>
                  <a:cubicBezTo>
                    <a:pt x="952" y="204788"/>
                    <a:pt x="110490" y="313373"/>
                    <a:pt x="244793" y="313373"/>
                  </a:cubicBezTo>
                  <a:cubicBezTo>
                    <a:pt x="379095" y="313373"/>
                    <a:pt x="488632" y="204788"/>
                    <a:pt x="489585" y="70485"/>
                  </a:cubicBezTo>
                  <a:lnTo>
                    <a:pt x="489585" y="70485"/>
                  </a:lnTo>
                  <a:lnTo>
                    <a:pt x="489585" y="0"/>
                  </a:lnTo>
                  <a:cubicBezTo>
                    <a:pt x="489585" y="135255"/>
                    <a:pt x="380048" y="245745"/>
                    <a:pt x="244793" y="245745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5" name="Graphic 20">
              <a:extLst>
                <a:ext uri="{FF2B5EF4-FFF2-40B4-BE49-F238E27FC236}">
                  <a16:creationId xmlns:a16="http://schemas.microsoft.com/office/drawing/2014/main" id="{8D7D57E7-75F7-2AE4-5065-1A56D9A1FFE6}"/>
                </a:ext>
              </a:extLst>
            </p:cNvPr>
            <p:cNvGrpSpPr/>
            <p:nvPr/>
          </p:nvGrpSpPr>
          <p:grpSpPr>
            <a:xfrm>
              <a:off x="2454822" y="3608069"/>
              <a:ext cx="347662" cy="193357"/>
              <a:chOff x="2454822" y="3608069"/>
              <a:chExt cx="347662" cy="193357"/>
            </a:xfrm>
          </p:grpSpPr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AE8581E2-31C6-499A-063C-63E38C837750}"/>
                  </a:ext>
                </a:extLst>
              </p:cNvPr>
              <p:cNvSpPr/>
              <p:nvPr/>
            </p:nvSpPr>
            <p:spPr>
              <a:xfrm>
                <a:off x="2686279" y="3701415"/>
                <a:ext cx="116205" cy="63817"/>
              </a:xfrm>
              <a:custGeom>
                <a:avLst/>
                <a:gdLst>
                  <a:gd name="connsiteX0" fmla="*/ 84773 w 116205"/>
                  <a:gd name="connsiteY0" fmla="*/ 23813 h 63817"/>
                  <a:gd name="connsiteX1" fmla="*/ 69533 w 116205"/>
                  <a:gd name="connsiteY1" fmla="*/ 20003 h 63817"/>
                  <a:gd name="connsiteX2" fmla="*/ 53340 w 116205"/>
                  <a:gd name="connsiteY2" fmla="*/ 0 h 63817"/>
                  <a:gd name="connsiteX3" fmla="*/ 50483 w 116205"/>
                  <a:gd name="connsiteY3" fmla="*/ 0 h 63817"/>
                  <a:gd name="connsiteX4" fmla="*/ 47625 w 116205"/>
                  <a:gd name="connsiteY4" fmla="*/ 0 h 63817"/>
                  <a:gd name="connsiteX5" fmla="*/ 31433 w 116205"/>
                  <a:gd name="connsiteY5" fmla="*/ 20003 h 63817"/>
                  <a:gd name="connsiteX6" fmla="*/ 16193 w 116205"/>
                  <a:gd name="connsiteY6" fmla="*/ 23813 h 63817"/>
                  <a:gd name="connsiteX7" fmla="*/ 0 w 116205"/>
                  <a:gd name="connsiteY7" fmla="*/ 27622 h 63817"/>
                  <a:gd name="connsiteX8" fmla="*/ 42863 w 116205"/>
                  <a:gd name="connsiteY8" fmla="*/ 63817 h 63817"/>
                  <a:gd name="connsiteX9" fmla="*/ 116205 w 116205"/>
                  <a:gd name="connsiteY9" fmla="*/ 49530 h 63817"/>
                  <a:gd name="connsiteX10" fmla="*/ 84773 w 116205"/>
                  <a:gd name="connsiteY10" fmla="*/ 23813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205" h="63817">
                    <a:moveTo>
                      <a:pt x="84773" y="23813"/>
                    </a:moveTo>
                    <a:cubicBezTo>
                      <a:pt x="79058" y="22860"/>
                      <a:pt x="74295" y="21907"/>
                      <a:pt x="69533" y="20003"/>
                    </a:cubicBezTo>
                    <a:cubicBezTo>
                      <a:pt x="60960" y="16192"/>
                      <a:pt x="55245" y="7620"/>
                      <a:pt x="53340" y="0"/>
                    </a:cubicBezTo>
                    <a:cubicBezTo>
                      <a:pt x="52388" y="0"/>
                      <a:pt x="51435" y="0"/>
                      <a:pt x="50483" y="0"/>
                    </a:cubicBezTo>
                    <a:cubicBezTo>
                      <a:pt x="49530" y="0"/>
                      <a:pt x="48578" y="0"/>
                      <a:pt x="47625" y="0"/>
                    </a:cubicBezTo>
                    <a:cubicBezTo>
                      <a:pt x="44768" y="7620"/>
                      <a:pt x="40005" y="16192"/>
                      <a:pt x="31433" y="20003"/>
                    </a:cubicBezTo>
                    <a:cubicBezTo>
                      <a:pt x="26670" y="21907"/>
                      <a:pt x="21908" y="22860"/>
                      <a:pt x="16193" y="23813"/>
                    </a:cubicBezTo>
                    <a:cubicBezTo>
                      <a:pt x="10478" y="24765"/>
                      <a:pt x="4763" y="25717"/>
                      <a:pt x="0" y="27622"/>
                    </a:cubicBezTo>
                    <a:cubicBezTo>
                      <a:pt x="15240" y="30480"/>
                      <a:pt x="33338" y="38100"/>
                      <a:pt x="42863" y="63817"/>
                    </a:cubicBezTo>
                    <a:cubicBezTo>
                      <a:pt x="79058" y="63817"/>
                      <a:pt x="104775" y="54292"/>
                      <a:pt x="116205" y="49530"/>
                    </a:cubicBezTo>
                    <a:cubicBezTo>
                      <a:pt x="111443" y="27622"/>
                      <a:pt x="98108" y="25717"/>
                      <a:pt x="84773" y="23813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0964B370-D93A-FF40-2BE7-38D0487A7916}"/>
                  </a:ext>
                </a:extLst>
              </p:cNvPr>
              <p:cNvSpPr/>
              <p:nvPr/>
            </p:nvSpPr>
            <p:spPr>
              <a:xfrm>
                <a:off x="2542452" y="3715702"/>
                <a:ext cx="171450" cy="85724"/>
              </a:xfrm>
              <a:custGeom>
                <a:avLst/>
                <a:gdLst>
                  <a:gd name="connsiteX0" fmla="*/ 129540 w 171450"/>
                  <a:gd name="connsiteY0" fmla="*/ 30480 h 85724"/>
                  <a:gd name="connsiteX1" fmla="*/ 111443 w 171450"/>
                  <a:gd name="connsiteY1" fmla="*/ 25717 h 85724"/>
                  <a:gd name="connsiteX2" fmla="*/ 91440 w 171450"/>
                  <a:gd name="connsiteY2" fmla="*/ 0 h 85724"/>
                  <a:gd name="connsiteX3" fmla="*/ 85725 w 171450"/>
                  <a:gd name="connsiteY3" fmla="*/ 953 h 85724"/>
                  <a:gd name="connsiteX4" fmla="*/ 80010 w 171450"/>
                  <a:gd name="connsiteY4" fmla="*/ 0 h 85724"/>
                  <a:gd name="connsiteX5" fmla="*/ 60007 w 171450"/>
                  <a:gd name="connsiteY5" fmla="*/ 25717 h 85724"/>
                  <a:gd name="connsiteX6" fmla="*/ 41910 w 171450"/>
                  <a:gd name="connsiteY6" fmla="*/ 30480 h 85724"/>
                  <a:gd name="connsiteX7" fmla="*/ 0 w 171450"/>
                  <a:gd name="connsiteY7" fmla="*/ 66675 h 85724"/>
                  <a:gd name="connsiteX8" fmla="*/ 85725 w 171450"/>
                  <a:gd name="connsiteY8" fmla="*/ 85725 h 85724"/>
                  <a:gd name="connsiteX9" fmla="*/ 171450 w 171450"/>
                  <a:gd name="connsiteY9" fmla="*/ 66675 h 85724"/>
                  <a:gd name="connsiteX10" fmla="*/ 129540 w 171450"/>
                  <a:gd name="connsiteY10" fmla="*/ 30480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85724">
                    <a:moveTo>
                      <a:pt x="129540" y="30480"/>
                    </a:moveTo>
                    <a:cubicBezTo>
                      <a:pt x="122873" y="29528"/>
                      <a:pt x="117157" y="28575"/>
                      <a:pt x="111443" y="25717"/>
                    </a:cubicBezTo>
                    <a:cubicBezTo>
                      <a:pt x="99060" y="20003"/>
                      <a:pt x="94298" y="8572"/>
                      <a:pt x="91440" y="0"/>
                    </a:cubicBezTo>
                    <a:cubicBezTo>
                      <a:pt x="89535" y="0"/>
                      <a:pt x="87630" y="953"/>
                      <a:pt x="85725" y="953"/>
                    </a:cubicBezTo>
                    <a:cubicBezTo>
                      <a:pt x="83820" y="953"/>
                      <a:pt x="81915" y="953"/>
                      <a:pt x="80010" y="0"/>
                    </a:cubicBezTo>
                    <a:cubicBezTo>
                      <a:pt x="77153" y="8572"/>
                      <a:pt x="72390" y="20003"/>
                      <a:pt x="60007" y="25717"/>
                    </a:cubicBezTo>
                    <a:cubicBezTo>
                      <a:pt x="54293" y="28575"/>
                      <a:pt x="48578" y="29528"/>
                      <a:pt x="41910" y="30480"/>
                    </a:cubicBezTo>
                    <a:cubicBezTo>
                      <a:pt x="23813" y="33337"/>
                      <a:pt x="5715" y="36195"/>
                      <a:pt x="0" y="66675"/>
                    </a:cubicBezTo>
                    <a:cubicBezTo>
                      <a:pt x="10478" y="72390"/>
                      <a:pt x="38100" y="85725"/>
                      <a:pt x="85725" y="85725"/>
                    </a:cubicBezTo>
                    <a:cubicBezTo>
                      <a:pt x="133350" y="85725"/>
                      <a:pt x="160973" y="72390"/>
                      <a:pt x="171450" y="66675"/>
                    </a:cubicBezTo>
                    <a:cubicBezTo>
                      <a:pt x="165735" y="35242"/>
                      <a:pt x="147638" y="32385"/>
                      <a:pt x="129540" y="3048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0A515F5F-2077-04CD-7AE1-068707131EED}"/>
                  </a:ext>
                </a:extLst>
              </p:cNvPr>
              <p:cNvSpPr/>
              <p:nvPr/>
            </p:nvSpPr>
            <p:spPr>
              <a:xfrm>
                <a:off x="2454822" y="3701415"/>
                <a:ext cx="116204" cy="63817"/>
              </a:xfrm>
              <a:custGeom>
                <a:avLst/>
                <a:gdLst>
                  <a:gd name="connsiteX0" fmla="*/ 100012 w 116204"/>
                  <a:gd name="connsiteY0" fmla="*/ 23813 h 63817"/>
                  <a:gd name="connsiteX1" fmla="*/ 84773 w 116204"/>
                  <a:gd name="connsiteY1" fmla="*/ 20003 h 63817"/>
                  <a:gd name="connsiteX2" fmla="*/ 68580 w 116204"/>
                  <a:gd name="connsiteY2" fmla="*/ 0 h 63817"/>
                  <a:gd name="connsiteX3" fmla="*/ 65723 w 116204"/>
                  <a:gd name="connsiteY3" fmla="*/ 0 h 63817"/>
                  <a:gd name="connsiteX4" fmla="*/ 62865 w 116204"/>
                  <a:gd name="connsiteY4" fmla="*/ 0 h 63817"/>
                  <a:gd name="connsiteX5" fmla="*/ 46673 w 116204"/>
                  <a:gd name="connsiteY5" fmla="*/ 20003 h 63817"/>
                  <a:gd name="connsiteX6" fmla="*/ 31433 w 116204"/>
                  <a:gd name="connsiteY6" fmla="*/ 23813 h 63817"/>
                  <a:gd name="connsiteX7" fmla="*/ 0 w 116204"/>
                  <a:gd name="connsiteY7" fmla="*/ 49530 h 63817"/>
                  <a:gd name="connsiteX8" fmla="*/ 73343 w 116204"/>
                  <a:gd name="connsiteY8" fmla="*/ 63817 h 63817"/>
                  <a:gd name="connsiteX9" fmla="*/ 116205 w 116204"/>
                  <a:gd name="connsiteY9" fmla="*/ 27622 h 63817"/>
                  <a:gd name="connsiteX10" fmla="*/ 100012 w 116204"/>
                  <a:gd name="connsiteY10" fmla="*/ 23813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204" h="63817">
                    <a:moveTo>
                      <a:pt x="100012" y="23813"/>
                    </a:moveTo>
                    <a:cubicBezTo>
                      <a:pt x="94298" y="22860"/>
                      <a:pt x="89535" y="21907"/>
                      <a:pt x="84773" y="20003"/>
                    </a:cubicBezTo>
                    <a:cubicBezTo>
                      <a:pt x="76200" y="16192"/>
                      <a:pt x="70485" y="7620"/>
                      <a:pt x="68580" y="0"/>
                    </a:cubicBezTo>
                    <a:cubicBezTo>
                      <a:pt x="67627" y="0"/>
                      <a:pt x="66675" y="0"/>
                      <a:pt x="65723" y="0"/>
                    </a:cubicBezTo>
                    <a:cubicBezTo>
                      <a:pt x="64770" y="0"/>
                      <a:pt x="63818" y="0"/>
                      <a:pt x="62865" y="0"/>
                    </a:cubicBezTo>
                    <a:cubicBezTo>
                      <a:pt x="60008" y="7620"/>
                      <a:pt x="55245" y="16192"/>
                      <a:pt x="46673" y="20003"/>
                    </a:cubicBezTo>
                    <a:cubicBezTo>
                      <a:pt x="41910" y="21907"/>
                      <a:pt x="37148" y="22860"/>
                      <a:pt x="31433" y="23813"/>
                    </a:cubicBezTo>
                    <a:cubicBezTo>
                      <a:pt x="18097" y="25717"/>
                      <a:pt x="4763" y="27622"/>
                      <a:pt x="0" y="49530"/>
                    </a:cubicBezTo>
                    <a:cubicBezTo>
                      <a:pt x="11430" y="54292"/>
                      <a:pt x="38100" y="63817"/>
                      <a:pt x="73343" y="63817"/>
                    </a:cubicBezTo>
                    <a:cubicBezTo>
                      <a:pt x="82868" y="38100"/>
                      <a:pt x="100965" y="30480"/>
                      <a:pt x="116205" y="27622"/>
                    </a:cubicBezTo>
                    <a:cubicBezTo>
                      <a:pt x="110490" y="24765"/>
                      <a:pt x="104775" y="23813"/>
                      <a:pt x="100012" y="23813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10F1FBCE-2261-678A-2A27-E19F3FECC480}"/>
                  </a:ext>
                </a:extLst>
              </p:cNvPr>
              <p:cNvSpPr/>
              <p:nvPr/>
            </p:nvSpPr>
            <p:spPr>
              <a:xfrm>
                <a:off x="2494827" y="3614737"/>
                <a:ext cx="50482" cy="67627"/>
              </a:xfrm>
              <a:custGeom>
                <a:avLst/>
                <a:gdLst>
                  <a:gd name="connsiteX0" fmla="*/ 24765 w 50482"/>
                  <a:gd name="connsiteY0" fmla="*/ 67628 h 67627"/>
                  <a:gd name="connsiteX1" fmla="*/ 50482 w 50482"/>
                  <a:gd name="connsiteY1" fmla="*/ 25718 h 67627"/>
                  <a:gd name="connsiteX2" fmla="*/ 24765 w 50482"/>
                  <a:gd name="connsiteY2" fmla="*/ 0 h 67627"/>
                  <a:gd name="connsiteX3" fmla="*/ 0 w 50482"/>
                  <a:gd name="connsiteY3" fmla="*/ 25718 h 67627"/>
                  <a:gd name="connsiteX4" fmla="*/ 24765 w 50482"/>
                  <a:gd name="connsiteY4" fmla="*/ 67628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82" h="67627">
                    <a:moveTo>
                      <a:pt x="24765" y="67628"/>
                    </a:moveTo>
                    <a:cubicBezTo>
                      <a:pt x="36195" y="67628"/>
                      <a:pt x="50482" y="41910"/>
                      <a:pt x="50482" y="25718"/>
                    </a:cubicBezTo>
                    <a:cubicBezTo>
                      <a:pt x="50482" y="11430"/>
                      <a:pt x="39053" y="0"/>
                      <a:pt x="24765" y="0"/>
                    </a:cubicBezTo>
                    <a:cubicBezTo>
                      <a:pt x="10478" y="0"/>
                      <a:pt x="0" y="11430"/>
                      <a:pt x="0" y="25718"/>
                    </a:cubicBezTo>
                    <a:cubicBezTo>
                      <a:pt x="0" y="41910"/>
                      <a:pt x="13335" y="67628"/>
                      <a:pt x="24765" y="67628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0F1A417-3A01-EEBE-30F4-032B166942C3}"/>
                  </a:ext>
                </a:extLst>
              </p:cNvPr>
              <p:cNvSpPr/>
              <p:nvPr/>
            </p:nvSpPr>
            <p:spPr>
              <a:xfrm>
                <a:off x="2593886" y="3608069"/>
                <a:ext cx="68579" cy="89535"/>
              </a:xfrm>
              <a:custGeom>
                <a:avLst/>
                <a:gdLst>
                  <a:gd name="connsiteX0" fmla="*/ 34290 w 68579"/>
                  <a:gd name="connsiteY0" fmla="*/ 89535 h 89535"/>
                  <a:gd name="connsiteX1" fmla="*/ 68580 w 68579"/>
                  <a:gd name="connsiteY1" fmla="*/ 34290 h 89535"/>
                  <a:gd name="connsiteX2" fmla="*/ 34290 w 68579"/>
                  <a:gd name="connsiteY2" fmla="*/ 0 h 89535"/>
                  <a:gd name="connsiteX3" fmla="*/ 0 w 68579"/>
                  <a:gd name="connsiteY3" fmla="*/ 34290 h 89535"/>
                  <a:gd name="connsiteX4" fmla="*/ 34290 w 68579"/>
                  <a:gd name="connsiteY4" fmla="*/ 89535 h 8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79" h="89535">
                    <a:moveTo>
                      <a:pt x="34290" y="89535"/>
                    </a:moveTo>
                    <a:cubicBezTo>
                      <a:pt x="50483" y="89535"/>
                      <a:pt x="68580" y="57150"/>
                      <a:pt x="68580" y="34290"/>
                    </a:cubicBezTo>
                    <a:cubicBezTo>
                      <a:pt x="68580" y="15240"/>
                      <a:pt x="53340" y="0"/>
                      <a:pt x="34290" y="0"/>
                    </a:cubicBezTo>
                    <a:cubicBezTo>
                      <a:pt x="15240" y="0"/>
                      <a:pt x="0" y="15240"/>
                      <a:pt x="0" y="34290"/>
                    </a:cubicBezTo>
                    <a:cubicBezTo>
                      <a:pt x="0" y="56198"/>
                      <a:pt x="18097" y="89535"/>
                      <a:pt x="34290" y="89535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DC788AA5-B888-7019-10C1-ABE2ED985767}"/>
                  </a:ext>
                </a:extLst>
              </p:cNvPr>
              <p:cNvSpPr/>
              <p:nvPr/>
            </p:nvSpPr>
            <p:spPr>
              <a:xfrm>
                <a:off x="2711044" y="3614737"/>
                <a:ext cx="51434" cy="67627"/>
              </a:xfrm>
              <a:custGeom>
                <a:avLst/>
                <a:gdLst>
                  <a:gd name="connsiteX0" fmla="*/ 25718 w 51434"/>
                  <a:gd name="connsiteY0" fmla="*/ 67628 h 67627"/>
                  <a:gd name="connsiteX1" fmla="*/ 51435 w 51434"/>
                  <a:gd name="connsiteY1" fmla="*/ 25718 h 67627"/>
                  <a:gd name="connsiteX2" fmla="*/ 25718 w 51434"/>
                  <a:gd name="connsiteY2" fmla="*/ 0 h 67627"/>
                  <a:gd name="connsiteX3" fmla="*/ 0 w 51434"/>
                  <a:gd name="connsiteY3" fmla="*/ 25718 h 67627"/>
                  <a:gd name="connsiteX4" fmla="*/ 25718 w 51434"/>
                  <a:gd name="connsiteY4" fmla="*/ 67628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34" h="67627">
                    <a:moveTo>
                      <a:pt x="25718" y="67628"/>
                    </a:moveTo>
                    <a:cubicBezTo>
                      <a:pt x="37147" y="67628"/>
                      <a:pt x="51435" y="41910"/>
                      <a:pt x="51435" y="25718"/>
                    </a:cubicBezTo>
                    <a:cubicBezTo>
                      <a:pt x="51435" y="11430"/>
                      <a:pt x="40005" y="0"/>
                      <a:pt x="25718" y="0"/>
                    </a:cubicBezTo>
                    <a:cubicBezTo>
                      <a:pt x="11430" y="0"/>
                      <a:pt x="0" y="11430"/>
                      <a:pt x="0" y="25718"/>
                    </a:cubicBezTo>
                    <a:cubicBezTo>
                      <a:pt x="0" y="41910"/>
                      <a:pt x="13335" y="67628"/>
                      <a:pt x="25718" y="67628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20">
              <a:extLst>
                <a:ext uri="{FF2B5EF4-FFF2-40B4-BE49-F238E27FC236}">
                  <a16:creationId xmlns:a16="http://schemas.microsoft.com/office/drawing/2014/main" id="{1775FE1B-3A99-7700-0A73-51390B894EEB}"/>
                </a:ext>
              </a:extLst>
            </p:cNvPr>
            <p:cNvGrpSpPr/>
            <p:nvPr/>
          </p:nvGrpSpPr>
          <p:grpSpPr>
            <a:xfrm>
              <a:off x="2383384" y="3440430"/>
              <a:ext cx="489585" cy="490537"/>
              <a:chOff x="2383384" y="3440430"/>
              <a:chExt cx="489585" cy="490537"/>
            </a:xfrm>
            <a:solidFill>
              <a:srgbClr val="130E59"/>
            </a:solidFill>
          </p:grpSpPr>
          <p:grpSp>
            <p:nvGrpSpPr>
              <p:cNvPr id="213" name="Graphic 20">
                <a:extLst>
                  <a:ext uri="{FF2B5EF4-FFF2-40B4-BE49-F238E27FC236}">
                    <a16:creationId xmlns:a16="http://schemas.microsoft.com/office/drawing/2014/main" id="{788E5915-104A-8375-4C57-64A81405976C}"/>
                  </a:ext>
                </a:extLst>
              </p:cNvPr>
              <p:cNvGrpSpPr/>
              <p:nvPr/>
            </p:nvGrpSpPr>
            <p:grpSpPr>
              <a:xfrm>
                <a:off x="2433624" y="3569970"/>
                <a:ext cx="388152" cy="231457"/>
                <a:chOff x="2433624" y="3569970"/>
                <a:chExt cx="388152" cy="231457"/>
              </a:xfrm>
              <a:solidFill>
                <a:srgbClr val="130E59"/>
              </a:solidFill>
            </p:grpSpPr>
            <p:grpSp>
              <p:nvGrpSpPr>
                <p:cNvPr id="214" name="Graphic 20">
                  <a:extLst>
                    <a:ext uri="{FF2B5EF4-FFF2-40B4-BE49-F238E27FC236}">
                      <a16:creationId xmlns:a16="http://schemas.microsoft.com/office/drawing/2014/main" id="{4504BCD2-0D1B-55A5-BEAE-26FB56EFB815}"/>
                    </a:ext>
                  </a:extLst>
                </p:cNvPr>
                <p:cNvGrpSpPr/>
                <p:nvPr/>
              </p:nvGrpSpPr>
              <p:grpSpPr>
                <a:xfrm>
                  <a:off x="2522449" y="3569970"/>
                  <a:ext cx="210648" cy="231457"/>
                  <a:chOff x="2522449" y="3569970"/>
                  <a:chExt cx="210648" cy="231457"/>
                </a:xfrm>
                <a:solidFill>
                  <a:srgbClr val="130E59"/>
                </a:solidFill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BB09DD98-53BF-2E99-ACF0-E4AE72894B89}"/>
                      </a:ext>
                    </a:extLst>
                  </p:cNvPr>
                  <p:cNvSpPr/>
                  <p:nvPr/>
                </p:nvSpPr>
                <p:spPr>
                  <a:xfrm>
                    <a:off x="2574836" y="3569970"/>
                    <a:ext cx="106679" cy="127635"/>
                  </a:xfrm>
                  <a:custGeom>
                    <a:avLst/>
                    <a:gdLst>
                      <a:gd name="connsiteX0" fmla="*/ 53340 w 106679"/>
                      <a:gd name="connsiteY0" fmla="*/ 127635 h 127635"/>
                      <a:gd name="connsiteX1" fmla="*/ 0 w 106679"/>
                      <a:gd name="connsiteY1" fmla="*/ 53340 h 127635"/>
                      <a:gd name="connsiteX2" fmla="*/ 53340 w 106679"/>
                      <a:gd name="connsiteY2" fmla="*/ 0 h 127635"/>
                      <a:gd name="connsiteX3" fmla="*/ 106680 w 106679"/>
                      <a:gd name="connsiteY3" fmla="*/ 53340 h 127635"/>
                      <a:gd name="connsiteX4" fmla="*/ 53340 w 106679"/>
                      <a:gd name="connsiteY4" fmla="*/ 127635 h 127635"/>
                      <a:gd name="connsiteX5" fmla="*/ 53340 w 106679"/>
                      <a:gd name="connsiteY5" fmla="*/ 19050 h 127635"/>
                      <a:gd name="connsiteX6" fmla="*/ 19050 w 106679"/>
                      <a:gd name="connsiteY6" fmla="*/ 53340 h 127635"/>
                      <a:gd name="connsiteX7" fmla="*/ 53340 w 106679"/>
                      <a:gd name="connsiteY7" fmla="*/ 108585 h 127635"/>
                      <a:gd name="connsiteX8" fmla="*/ 87630 w 106679"/>
                      <a:gd name="connsiteY8" fmla="*/ 53340 h 127635"/>
                      <a:gd name="connsiteX9" fmla="*/ 53340 w 106679"/>
                      <a:gd name="connsiteY9" fmla="*/ 1905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679" h="127635">
                        <a:moveTo>
                          <a:pt x="53340" y="127635"/>
                        </a:moveTo>
                        <a:cubicBezTo>
                          <a:pt x="22860" y="127635"/>
                          <a:pt x="0" y="82868"/>
                          <a:pt x="0" y="53340"/>
                        </a:cubicBezTo>
                        <a:cubicBezTo>
                          <a:pt x="0" y="23812"/>
                          <a:pt x="23813" y="0"/>
                          <a:pt x="53340" y="0"/>
                        </a:cubicBezTo>
                        <a:cubicBezTo>
                          <a:pt x="82867" y="0"/>
                          <a:pt x="106680" y="23812"/>
                          <a:pt x="106680" y="53340"/>
                        </a:cubicBezTo>
                        <a:cubicBezTo>
                          <a:pt x="106680" y="81915"/>
                          <a:pt x="83820" y="127635"/>
                          <a:pt x="53340" y="127635"/>
                        </a:cubicBezTo>
                        <a:close/>
                        <a:moveTo>
                          <a:pt x="53340" y="19050"/>
                        </a:moveTo>
                        <a:cubicBezTo>
                          <a:pt x="34290" y="19050"/>
                          <a:pt x="19050" y="34290"/>
                          <a:pt x="19050" y="53340"/>
                        </a:cubicBezTo>
                        <a:cubicBezTo>
                          <a:pt x="19050" y="75248"/>
                          <a:pt x="37147" y="108585"/>
                          <a:pt x="53340" y="108585"/>
                        </a:cubicBezTo>
                        <a:cubicBezTo>
                          <a:pt x="69533" y="108585"/>
                          <a:pt x="87630" y="76200"/>
                          <a:pt x="87630" y="53340"/>
                        </a:cubicBezTo>
                        <a:cubicBezTo>
                          <a:pt x="87630" y="34290"/>
                          <a:pt x="72390" y="19050"/>
                          <a:pt x="53340" y="19050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216" name="Graphic 20">
                    <a:extLst>
                      <a:ext uri="{FF2B5EF4-FFF2-40B4-BE49-F238E27FC236}">
                        <a16:creationId xmlns:a16="http://schemas.microsoft.com/office/drawing/2014/main" id="{1895C778-19C8-6794-A99C-1714ADC6E5BD}"/>
                      </a:ext>
                    </a:extLst>
                  </p:cNvPr>
                  <p:cNvGrpSpPr/>
                  <p:nvPr/>
                </p:nvGrpSpPr>
                <p:grpSpPr>
                  <a:xfrm>
                    <a:off x="2522449" y="3673792"/>
                    <a:ext cx="210648" cy="127634"/>
                    <a:chOff x="2522449" y="3673792"/>
                    <a:chExt cx="210648" cy="127634"/>
                  </a:xfrm>
                  <a:solidFill>
                    <a:srgbClr val="130E59"/>
                  </a:solidFill>
                </p:grpSpPr>
                <p:sp>
                  <p:nvSpPr>
                    <p:cNvPr id="217" name="Freeform: Shape 216">
                      <a:extLst>
                        <a:ext uri="{FF2B5EF4-FFF2-40B4-BE49-F238E27FC236}">
                          <a16:creationId xmlns:a16="http://schemas.microsoft.com/office/drawing/2014/main" id="{204945EF-D93E-D699-F522-DDC8AC6F74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22449" y="3673792"/>
                      <a:ext cx="210547" cy="127634"/>
                    </a:xfrm>
                    <a:custGeom>
                      <a:avLst/>
                      <a:gdLst>
                        <a:gd name="connsiteX0" fmla="*/ 105728 w 210547"/>
                        <a:gd name="connsiteY0" fmla="*/ 127635 h 127634"/>
                        <a:gd name="connsiteX1" fmla="*/ 3810 w 210547"/>
                        <a:gd name="connsiteY1" fmla="*/ 101918 h 127634"/>
                        <a:gd name="connsiteX2" fmla="*/ 0 w 210547"/>
                        <a:gd name="connsiteY2" fmla="*/ 93345 h 127634"/>
                        <a:gd name="connsiteX3" fmla="*/ 59055 w 210547"/>
                        <a:gd name="connsiteY3" fmla="*/ 34290 h 127634"/>
                        <a:gd name="connsiteX4" fmla="*/ 71438 w 210547"/>
                        <a:gd name="connsiteY4" fmla="*/ 31432 h 127634"/>
                        <a:gd name="connsiteX5" fmla="*/ 81915 w 210547"/>
                        <a:gd name="connsiteY5" fmla="*/ 9525 h 127634"/>
                        <a:gd name="connsiteX6" fmla="*/ 91440 w 210547"/>
                        <a:gd name="connsiteY6" fmla="*/ 0 h 127634"/>
                        <a:gd name="connsiteX7" fmla="*/ 100965 w 210547"/>
                        <a:gd name="connsiteY7" fmla="*/ 9525 h 127634"/>
                        <a:gd name="connsiteX8" fmla="*/ 79058 w 210547"/>
                        <a:gd name="connsiteY8" fmla="*/ 47625 h 127634"/>
                        <a:gd name="connsiteX9" fmla="*/ 60960 w 210547"/>
                        <a:gd name="connsiteY9" fmla="*/ 52388 h 127634"/>
                        <a:gd name="connsiteX10" fmla="*/ 19050 w 210547"/>
                        <a:gd name="connsiteY10" fmla="*/ 88582 h 127634"/>
                        <a:gd name="connsiteX11" fmla="*/ 104775 w 210547"/>
                        <a:gd name="connsiteY11" fmla="*/ 107632 h 127634"/>
                        <a:gd name="connsiteX12" fmla="*/ 195263 w 210547"/>
                        <a:gd name="connsiteY12" fmla="*/ 85725 h 127634"/>
                        <a:gd name="connsiteX13" fmla="*/ 208598 w 210547"/>
                        <a:gd name="connsiteY13" fmla="*/ 87630 h 127634"/>
                        <a:gd name="connsiteX14" fmla="*/ 206692 w 210547"/>
                        <a:gd name="connsiteY14" fmla="*/ 100965 h 127634"/>
                        <a:gd name="connsiteX15" fmla="*/ 105728 w 210547"/>
                        <a:gd name="connsiteY15" fmla="*/ 127635 h 127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10547" h="127634">
                          <a:moveTo>
                            <a:pt x="105728" y="127635"/>
                          </a:moveTo>
                          <a:cubicBezTo>
                            <a:pt x="37147" y="127635"/>
                            <a:pt x="4763" y="102870"/>
                            <a:pt x="3810" y="101918"/>
                          </a:cubicBezTo>
                          <a:cubicBezTo>
                            <a:pt x="953" y="100013"/>
                            <a:pt x="0" y="96202"/>
                            <a:pt x="0" y="93345"/>
                          </a:cubicBezTo>
                          <a:cubicBezTo>
                            <a:pt x="6668" y="41910"/>
                            <a:pt x="39053" y="37147"/>
                            <a:pt x="59055" y="34290"/>
                          </a:cubicBezTo>
                          <a:cubicBezTo>
                            <a:pt x="63818" y="33338"/>
                            <a:pt x="69533" y="32385"/>
                            <a:pt x="71438" y="31432"/>
                          </a:cubicBezTo>
                          <a:cubicBezTo>
                            <a:pt x="80963" y="26670"/>
                            <a:pt x="81915" y="10477"/>
                            <a:pt x="81915" y="9525"/>
                          </a:cubicBezTo>
                          <a:cubicBezTo>
                            <a:pt x="81915" y="3810"/>
                            <a:pt x="86678" y="0"/>
                            <a:pt x="91440" y="0"/>
                          </a:cubicBezTo>
                          <a:cubicBezTo>
                            <a:pt x="97155" y="0"/>
                            <a:pt x="100965" y="4763"/>
                            <a:pt x="100965" y="9525"/>
                          </a:cubicBezTo>
                          <a:cubicBezTo>
                            <a:pt x="100965" y="10477"/>
                            <a:pt x="100013" y="38100"/>
                            <a:pt x="79058" y="47625"/>
                          </a:cubicBezTo>
                          <a:cubicBezTo>
                            <a:pt x="73343" y="50482"/>
                            <a:pt x="67628" y="51435"/>
                            <a:pt x="60960" y="52388"/>
                          </a:cubicBezTo>
                          <a:cubicBezTo>
                            <a:pt x="42863" y="55245"/>
                            <a:pt x="24765" y="58102"/>
                            <a:pt x="19050" y="88582"/>
                          </a:cubicBezTo>
                          <a:cubicBezTo>
                            <a:pt x="29528" y="94297"/>
                            <a:pt x="57150" y="107632"/>
                            <a:pt x="104775" y="107632"/>
                          </a:cubicBezTo>
                          <a:cubicBezTo>
                            <a:pt x="166688" y="107632"/>
                            <a:pt x="194310" y="85725"/>
                            <a:pt x="195263" y="85725"/>
                          </a:cubicBezTo>
                          <a:cubicBezTo>
                            <a:pt x="199073" y="82868"/>
                            <a:pt x="205740" y="82868"/>
                            <a:pt x="208598" y="87630"/>
                          </a:cubicBezTo>
                          <a:cubicBezTo>
                            <a:pt x="211455" y="91440"/>
                            <a:pt x="211455" y="98107"/>
                            <a:pt x="206692" y="100965"/>
                          </a:cubicBezTo>
                          <a:cubicBezTo>
                            <a:pt x="206692" y="102870"/>
                            <a:pt x="174308" y="127635"/>
                            <a:pt x="105728" y="127635"/>
                          </a:cubicBezTo>
                          <a:close/>
                        </a:path>
                      </a:pathLst>
                    </a:custGeom>
                    <a:solidFill>
                      <a:srgbClr val="130E5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18" name="Freeform: Shape 217">
                      <a:extLst>
                        <a:ext uri="{FF2B5EF4-FFF2-40B4-BE49-F238E27FC236}">
                          <a16:creationId xmlns:a16="http://schemas.microsoft.com/office/drawing/2014/main" id="{E30A7E4E-0EEB-33ED-C0B8-7E6BA0D20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31987" y="3673792"/>
                      <a:ext cx="101110" cy="103822"/>
                    </a:xfrm>
                    <a:custGeom>
                      <a:avLst/>
                      <a:gdLst>
                        <a:gd name="connsiteX0" fmla="*/ 92392 w 101110"/>
                        <a:gd name="connsiteY0" fmla="*/ 103822 h 103822"/>
                        <a:gd name="connsiteX1" fmla="*/ 82867 w 101110"/>
                        <a:gd name="connsiteY1" fmla="*/ 95250 h 103822"/>
                        <a:gd name="connsiteX2" fmla="*/ 40005 w 101110"/>
                        <a:gd name="connsiteY2" fmla="*/ 52388 h 103822"/>
                        <a:gd name="connsiteX3" fmla="*/ 21907 w 101110"/>
                        <a:gd name="connsiteY3" fmla="*/ 47625 h 103822"/>
                        <a:gd name="connsiteX4" fmla="*/ 0 w 101110"/>
                        <a:gd name="connsiteY4" fmla="*/ 9525 h 103822"/>
                        <a:gd name="connsiteX5" fmla="*/ 9525 w 101110"/>
                        <a:gd name="connsiteY5" fmla="*/ 0 h 103822"/>
                        <a:gd name="connsiteX6" fmla="*/ 19050 w 101110"/>
                        <a:gd name="connsiteY6" fmla="*/ 9525 h 103822"/>
                        <a:gd name="connsiteX7" fmla="*/ 29527 w 101110"/>
                        <a:gd name="connsiteY7" fmla="*/ 31432 h 103822"/>
                        <a:gd name="connsiteX8" fmla="*/ 41910 w 101110"/>
                        <a:gd name="connsiteY8" fmla="*/ 34290 h 103822"/>
                        <a:gd name="connsiteX9" fmla="*/ 100965 w 101110"/>
                        <a:gd name="connsiteY9" fmla="*/ 93345 h 103822"/>
                        <a:gd name="connsiteX10" fmla="*/ 92392 w 101110"/>
                        <a:gd name="connsiteY10" fmla="*/ 103822 h 103822"/>
                        <a:gd name="connsiteX11" fmla="*/ 92392 w 101110"/>
                        <a:gd name="connsiteY11" fmla="*/ 103822 h 103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1110" h="103822">
                          <a:moveTo>
                            <a:pt x="92392" y="103822"/>
                          </a:moveTo>
                          <a:cubicBezTo>
                            <a:pt x="87630" y="103822"/>
                            <a:pt x="83820" y="100013"/>
                            <a:pt x="82867" y="95250"/>
                          </a:cubicBezTo>
                          <a:cubicBezTo>
                            <a:pt x="78105" y="58102"/>
                            <a:pt x="59055" y="55245"/>
                            <a:pt x="40005" y="52388"/>
                          </a:cubicBezTo>
                          <a:cubicBezTo>
                            <a:pt x="33338" y="51435"/>
                            <a:pt x="27622" y="50482"/>
                            <a:pt x="21907" y="47625"/>
                          </a:cubicBezTo>
                          <a:cubicBezTo>
                            <a:pt x="952" y="38100"/>
                            <a:pt x="0" y="10477"/>
                            <a:pt x="0" y="9525"/>
                          </a:cubicBezTo>
                          <a:cubicBezTo>
                            <a:pt x="0" y="3810"/>
                            <a:pt x="3810" y="0"/>
                            <a:pt x="9525" y="0"/>
                          </a:cubicBezTo>
                          <a:cubicBezTo>
                            <a:pt x="15240" y="0"/>
                            <a:pt x="19050" y="3810"/>
                            <a:pt x="19050" y="9525"/>
                          </a:cubicBezTo>
                          <a:cubicBezTo>
                            <a:pt x="19050" y="9525"/>
                            <a:pt x="20002" y="26670"/>
                            <a:pt x="29527" y="31432"/>
                          </a:cubicBezTo>
                          <a:cubicBezTo>
                            <a:pt x="32385" y="32385"/>
                            <a:pt x="37147" y="33338"/>
                            <a:pt x="41910" y="34290"/>
                          </a:cubicBezTo>
                          <a:cubicBezTo>
                            <a:pt x="61913" y="37147"/>
                            <a:pt x="94297" y="41910"/>
                            <a:pt x="100965" y="93345"/>
                          </a:cubicBezTo>
                          <a:cubicBezTo>
                            <a:pt x="101917" y="98107"/>
                            <a:pt x="98107" y="102870"/>
                            <a:pt x="92392" y="103822"/>
                          </a:cubicBezTo>
                          <a:cubicBezTo>
                            <a:pt x="93345" y="103822"/>
                            <a:pt x="92392" y="103822"/>
                            <a:pt x="92392" y="103822"/>
                          </a:cubicBezTo>
                          <a:close/>
                        </a:path>
                      </a:pathLst>
                    </a:custGeom>
                    <a:solidFill>
                      <a:srgbClr val="130E5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219" name="Graphic 20">
                  <a:extLst>
                    <a:ext uri="{FF2B5EF4-FFF2-40B4-BE49-F238E27FC236}">
                      <a16:creationId xmlns:a16="http://schemas.microsoft.com/office/drawing/2014/main" id="{FCA1962C-76AD-E2D7-516B-9F594EBF357A}"/>
                    </a:ext>
                  </a:extLst>
                </p:cNvPr>
                <p:cNvGrpSpPr/>
                <p:nvPr/>
              </p:nvGrpSpPr>
              <p:grpSpPr>
                <a:xfrm>
                  <a:off x="2433624" y="3576637"/>
                  <a:ext cx="388152" cy="188594"/>
                  <a:chOff x="2433624" y="3576637"/>
                  <a:chExt cx="388152" cy="188594"/>
                </a:xfrm>
                <a:solidFill>
                  <a:srgbClr val="130E59"/>
                </a:solidFill>
              </p:grpSpPr>
              <p:grpSp>
                <p:nvGrpSpPr>
                  <p:cNvPr id="220" name="Graphic 20">
                    <a:extLst>
                      <a:ext uri="{FF2B5EF4-FFF2-40B4-BE49-F238E27FC236}">
                        <a16:creationId xmlns:a16="http://schemas.microsoft.com/office/drawing/2014/main" id="{4947FEB4-EEB9-E82D-F0E6-193F88F5CDC3}"/>
                      </a:ext>
                    </a:extLst>
                  </p:cNvPr>
                  <p:cNvGrpSpPr/>
                  <p:nvPr/>
                </p:nvGrpSpPr>
                <p:grpSpPr>
                  <a:xfrm>
                    <a:off x="2433624" y="3576637"/>
                    <a:ext cx="161924" cy="188594"/>
                    <a:chOff x="2433624" y="3576637"/>
                    <a:chExt cx="161924" cy="188594"/>
                  </a:xfrm>
                  <a:solidFill>
                    <a:srgbClr val="130E59"/>
                  </a:solidFill>
                </p:grpSpPr>
                <p:sp>
                  <p:nvSpPr>
                    <p:cNvPr id="221" name="Freeform: Shape 220">
                      <a:extLst>
                        <a:ext uri="{FF2B5EF4-FFF2-40B4-BE49-F238E27FC236}">
                          <a16:creationId xmlns:a16="http://schemas.microsoft.com/office/drawing/2014/main" id="{0262BF90-0DAC-1EAD-2CA8-407DBD4450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74824" y="3576637"/>
                      <a:ext cx="89534" cy="105727"/>
                    </a:xfrm>
                    <a:custGeom>
                      <a:avLst/>
                      <a:gdLst>
                        <a:gd name="connsiteX0" fmla="*/ 44768 w 89534"/>
                        <a:gd name="connsiteY0" fmla="*/ 105728 h 105727"/>
                        <a:gd name="connsiteX1" fmla="*/ 0 w 89534"/>
                        <a:gd name="connsiteY1" fmla="*/ 44768 h 105727"/>
                        <a:gd name="connsiteX2" fmla="*/ 44768 w 89534"/>
                        <a:gd name="connsiteY2" fmla="*/ 0 h 105727"/>
                        <a:gd name="connsiteX3" fmla="*/ 89535 w 89534"/>
                        <a:gd name="connsiteY3" fmla="*/ 44768 h 105727"/>
                        <a:gd name="connsiteX4" fmla="*/ 44768 w 89534"/>
                        <a:gd name="connsiteY4" fmla="*/ 105728 h 105727"/>
                        <a:gd name="connsiteX5" fmla="*/ 44768 w 89534"/>
                        <a:gd name="connsiteY5" fmla="*/ 19050 h 105727"/>
                        <a:gd name="connsiteX6" fmla="*/ 19050 w 89534"/>
                        <a:gd name="connsiteY6" fmla="*/ 44768 h 105727"/>
                        <a:gd name="connsiteX7" fmla="*/ 44768 w 89534"/>
                        <a:gd name="connsiteY7" fmla="*/ 86678 h 105727"/>
                        <a:gd name="connsiteX8" fmla="*/ 70485 w 89534"/>
                        <a:gd name="connsiteY8" fmla="*/ 44768 h 105727"/>
                        <a:gd name="connsiteX9" fmla="*/ 44768 w 89534"/>
                        <a:gd name="connsiteY9" fmla="*/ 19050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534" h="105727">
                          <a:moveTo>
                            <a:pt x="44768" y="105728"/>
                          </a:moveTo>
                          <a:cubicBezTo>
                            <a:pt x="19050" y="105728"/>
                            <a:pt x="0" y="69532"/>
                            <a:pt x="0" y="44768"/>
                          </a:cubicBezTo>
                          <a:cubicBezTo>
                            <a:pt x="0" y="20003"/>
                            <a:pt x="20003" y="0"/>
                            <a:pt x="44768" y="0"/>
                          </a:cubicBezTo>
                          <a:cubicBezTo>
                            <a:pt x="69533" y="0"/>
                            <a:pt x="89535" y="20003"/>
                            <a:pt x="89535" y="44768"/>
                          </a:cubicBezTo>
                          <a:cubicBezTo>
                            <a:pt x="89535" y="66675"/>
                            <a:pt x="72390" y="105728"/>
                            <a:pt x="44768" y="105728"/>
                          </a:cubicBezTo>
                          <a:close/>
                          <a:moveTo>
                            <a:pt x="44768" y="19050"/>
                          </a:moveTo>
                          <a:cubicBezTo>
                            <a:pt x="30480" y="19050"/>
                            <a:pt x="19050" y="30480"/>
                            <a:pt x="19050" y="44768"/>
                          </a:cubicBezTo>
                          <a:cubicBezTo>
                            <a:pt x="19050" y="60960"/>
                            <a:pt x="32385" y="86678"/>
                            <a:pt x="44768" y="86678"/>
                          </a:cubicBezTo>
                          <a:cubicBezTo>
                            <a:pt x="57150" y="86678"/>
                            <a:pt x="70485" y="60960"/>
                            <a:pt x="70485" y="44768"/>
                          </a:cubicBezTo>
                          <a:cubicBezTo>
                            <a:pt x="70485" y="30480"/>
                            <a:pt x="59055" y="19050"/>
                            <a:pt x="44768" y="19050"/>
                          </a:cubicBezTo>
                          <a:close/>
                        </a:path>
                      </a:pathLst>
                    </a:custGeom>
                    <a:solidFill>
                      <a:srgbClr val="130E5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222" name="Graphic 20">
                      <a:extLst>
                        <a:ext uri="{FF2B5EF4-FFF2-40B4-BE49-F238E27FC236}">
                          <a16:creationId xmlns:a16="http://schemas.microsoft.com/office/drawing/2014/main" id="{000FB7E9-83E7-92F0-BBC3-A7F93B8A53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33624" y="3660457"/>
                      <a:ext cx="161924" cy="104775"/>
                      <a:chOff x="2433624" y="3660457"/>
                      <a:chExt cx="161924" cy="104775"/>
                    </a:xfrm>
                    <a:solidFill>
                      <a:srgbClr val="130E59"/>
                    </a:solidFill>
                  </p:grpSpPr>
                  <p:sp>
                    <p:nvSpPr>
                      <p:cNvPr id="223" name="Freeform: Shape 222">
                        <a:extLst>
                          <a:ext uri="{FF2B5EF4-FFF2-40B4-BE49-F238E27FC236}">
                            <a16:creationId xmlns:a16="http://schemas.microsoft.com/office/drawing/2014/main" id="{B07AC2CE-2A4A-7F28-401F-D977B2B809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33624" y="3660457"/>
                        <a:ext cx="104065" cy="104775"/>
                      </a:xfrm>
                      <a:custGeom>
                        <a:avLst/>
                        <a:gdLst>
                          <a:gd name="connsiteX0" fmla="*/ 95493 w 104065"/>
                          <a:gd name="connsiteY0" fmla="*/ 104775 h 104775"/>
                          <a:gd name="connsiteX1" fmla="*/ 5005 w 104065"/>
                          <a:gd name="connsiteY1" fmla="*/ 84773 h 104775"/>
                          <a:gd name="connsiteX2" fmla="*/ 243 w 104065"/>
                          <a:gd name="connsiteY2" fmla="*/ 75248 h 104775"/>
                          <a:gd name="connsiteX3" fmla="*/ 48820 w 104065"/>
                          <a:gd name="connsiteY3" fmla="*/ 26670 h 104775"/>
                          <a:gd name="connsiteX4" fmla="*/ 58345 w 104065"/>
                          <a:gd name="connsiteY4" fmla="*/ 24765 h 104775"/>
                          <a:gd name="connsiteX5" fmla="*/ 65965 w 104065"/>
                          <a:gd name="connsiteY5" fmla="*/ 9525 h 104775"/>
                          <a:gd name="connsiteX6" fmla="*/ 75490 w 104065"/>
                          <a:gd name="connsiteY6" fmla="*/ 0 h 104775"/>
                          <a:gd name="connsiteX7" fmla="*/ 85015 w 104065"/>
                          <a:gd name="connsiteY7" fmla="*/ 9525 h 104775"/>
                          <a:gd name="connsiteX8" fmla="*/ 65965 w 104065"/>
                          <a:gd name="connsiteY8" fmla="*/ 41910 h 104775"/>
                          <a:gd name="connsiteX9" fmla="*/ 50725 w 104065"/>
                          <a:gd name="connsiteY9" fmla="*/ 45720 h 104775"/>
                          <a:gd name="connsiteX10" fmla="*/ 19293 w 104065"/>
                          <a:gd name="connsiteY10" fmla="*/ 71438 h 104775"/>
                          <a:gd name="connsiteX11" fmla="*/ 94540 w 104065"/>
                          <a:gd name="connsiteY11" fmla="*/ 86678 h 104775"/>
                          <a:gd name="connsiteX12" fmla="*/ 104065 w 104065"/>
                          <a:gd name="connsiteY12" fmla="*/ 96203 h 104775"/>
                          <a:gd name="connsiteX13" fmla="*/ 95493 w 104065"/>
                          <a:gd name="connsiteY13" fmla="*/ 104775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04065" h="104775">
                            <a:moveTo>
                              <a:pt x="95493" y="104775"/>
                            </a:moveTo>
                            <a:cubicBezTo>
                              <a:pt x="41200" y="104775"/>
                              <a:pt x="5958" y="85725"/>
                              <a:pt x="5005" y="84773"/>
                            </a:cubicBezTo>
                            <a:cubicBezTo>
                              <a:pt x="1195" y="82868"/>
                              <a:pt x="-710" y="79057"/>
                              <a:pt x="243" y="75248"/>
                            </a:cubicBezTo>
                            <a:cubicBezTo>
                              <a:pt x="5958" y="33338"/>
                              <a:pt x="32628" y="29528"/>
                              <a:pt x="48820" y="26670"/>
                            </a:cubicBezTo>
                            <a:cubicBezTo>
                              <a:pt x="52630" y="25718"/>
                              <a:pt x="56440" y="25718"/>
                              <a:pt x="58345" y="24765"/>
                            </a:cubicBezTo>
                            <a:cubicBezTo>
                              <a:pt x="64060" y="21908"/>
                              <a:pt x="65965" y="12383"/>
                              <a:pt x="65965" y="9525"/>
                            </a:cubicBezTo>
                            <a:cubicBezTo>
                              <a:pt x="65965" y="3810"/>
                              <a:pt x="70728" y="0"/>
                              <a:pt x="75490" y="0"/>
                            </a:cubicBezTo>
                            <a:cubicBezTo>
                              <a:pt x="81205" y="0"/>
                              <a:pt x="85015" y="4763"/>
                              <a:pt x="85015" y="9525"/>
                            </a:cubicBezTo>
                            <a:cubicBezTo>
                              <a:pt x="85015" y="18098"/>
                              <a:pt x="80253" y="35243"/>
                              <a:pt x="65965" y="41910"/>
                            </a:cubicBezTo>
                            <a:cubicBezTo>
                              <a:pt x="61203" y="43815"/>
                              <a:pt x="56440" y="44768"/>
                              <a:pt x="50725" y="45720"/>
                            </a:cubicBezTo>
                            <a:cubicBezTo>
                              <a:pt x="37390" y="47625"/>
                              <a:pt x="24055" y="49530"/>
                              <a:pt x="19293" y="71438"/>
                            </a:cubicBezTo>
                            <a:cubicBezTo>
                              <a:pt x="30723" y="76200"/>
                              <a:pt x="58345" y="86678"/>
                              <a:pt x="94540" y="86678"/>
                            </a:cubicBezTo>
                            <a:cubicBezTo>
                              <a:pt x="100255" y="86678"/>
                              <a:pt x="104065" y="90488"/>
                              <a:pt x="104065" y="96203"/>
                            </a:cubicBezTo>
                            <a:cubicBezTo>
                              <a:pt x="104065" y="101918"/>
                              <a:pt x="101208" y="104775"/>
                              <a:pt x="95493" y="104775"/>
                            </a:cubicBezTo>
                            <a:close/>
                          </a:path>
                        </a:pathLst>
                      </a:custGeom>
                      <a:solidFill>
                        <a:srgbClr val="130E5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24" name="Freeform: Shape 223">
                        <a:extLst>
                          <a:ext uri="{FF2B5EF4-FFF2-40B4-BE49-F238E27FC236}">
                            <a16:creationId xmlns:a16="http://schemas.microsoft.com/office/drawing/2014/main" id="{172770A2-DFF4-3EA2-6DAB-EEC4F0E8F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519592" y="3660457"/>
                        <a:ext cx="75956" cy="60960"/>
                      </a:xfrm>
                      <a:custGeom>
                        <a:avLst/>
                        <a:gdLst>
                          <a:gd name="connsiteX0" fmla="*/ 67628 w 75956"/>
                          <a:gd name="connsiteY0" fmla="*/ 60960 h 60960"/>
                          <a:gd name="connsiteX1" fmla="*/ 60007 w 75956"/>
                          <a:gd name="connsiteY1" fmla="*/ 57150 h 60960"/>
                          <a:gd name="connsiteX2" fmla="*/ 34290 w 75956"/>
                          <a:gd name="connsiteY2" fmla="*/ 45720 h 60960"/>
                          <a:gd name="connsiteX3" fmla="*/ 19050 w 75956"/>
                          <a:gd name="connsiteY3" fmla="*/ 41910 h 60960"/>
                          <a:gd name="connsiteX4" fmla="*/ 0 w 75956"/>
                          <a:gd name="connsiteY4" fmla="*/ 9525 h 60960"/>
                          <a:gd name="connsiteX5" fmla="*/ 9525 w 75956"/>
                          <a:gd name="connsiteY5" fmla="*/ 0 h 60960"/>
                          <a:gd name="connsiteX6" fmla="*/ 19050 w 75956"/>
                          <a:gd name="connsiteY6" fmla="*/ 9525 h 60960"/>
                          <a:gd name="connsiteX7" fmla="*/ 26670 w 75956"/>
                          <a:gd name="connsiteY7" fmla="*/ 24765 h 60960"/>
                          <a:gd name="connsiteX8" fmla="*/ 36195 w 75956"/>
                          <a:gd name="connsiteY8" fmla="*/ 26670 h 60960"/>
                          <a:gd name="connsiteX9" fmla="*/ 74295 w 75956"/>
                          <a:gd name="connsiteY9" fmla="*/ 45720 h 60960"/>
                          <a:gd name="connsiteX10" fmla="*/ 72390 w 75956"/>
                          <a:gd name="connsiteY10" fmla="*/ 59055 h 60960"/>
                          <a:gd name="connsiteX11" fmla="*/ 67628 w 75956"/>
                          <a:gd name="connsiteY11" fmla="*/ 60960 h 609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75956" h="60960">
                            <a:moveTo>
                              <a:pt x="67628" y="60960"/>
                            </a:moveTo>
                            <a:cubicBezTo>
                              <a:pt x="64770" y="60960"/>
                              <a:pt x="61913" y="60008"/>
                              <a:pt x="60007" y="57150"/>
                            </a:cubicBezTo>
                            <a:cubicBezTo>
                              <a:pt x="53340" y="48578"/>
                              <a:pt x="43815" y="47625"/>
                              <a:pt x="34290" y="45720"/>
                            </a:cubicBezTo>
                            <a:cubicBezTo>
                              <a:pt x="28575" y="44768"/>
                              <a:pt x="23813" y="43815"/>
                              <a:pt x="19050" y="41910"/>
                            </a:cubicBezTo>
                            <a:cubicBezTo>
                              <a:pt x="4763" y="35243"/>
                              <a:pt x="953" y="19050"/>
                              <a:pt x="0" y="9525"/>
                            </a:cubicBezTo>
                            <a:cubicBezTo>
                              <a:pt x="0" y="3810"/>
                              <a:pt x="3810" y="0"/>
                              <a:pt x="9525" y="0"/>
                            </a:cubicBezTo>
                            <a:cubicBezTo>
                              <a:pt x="14288" y="0"/>
                              <a:pt x="19050" y="3810"/>
                              <a:pt x="19050" y="9525"/>
                            </a:cubicBezTo>
                            <a:cubicBezTo>
                              <a:pt x="19050" y="12383"/>
                              <a:pt x="20955" y="21908"/>
                              <a:pt x="26670" y="24765"/>
                            </a:cubicBezTo>
                            <a:cubicBezTo>
                              <a:pt x="28575" y="25718"/>
                              <a:pt x="32385" y="26670"/>
                              <a:pt x="36195" y="26670"/>
                            </a:cubicBezTo>
                            <a:cubicBezTo>
                              <a:pt x="47625" y="28575"/>
                              <a:pt x="62865" y="30480"/>
                              <a:pt x="74295" y="45720"/>
                            </a:cubicBezTo>
                            <a:cubicBezTo>
                              <a:pt x="77153" y="49530"/>
                              <a:pt x="76200" y="56198"/>
                              <a:pt x="72390" y="59055"/>
                            </a:cubicBezTo>
                            <a:cubicBezTo>
                              <a:pt x="71438" y="60008"/>
                              <a:pt x="69532" y="60960"/>
                              <a:pt x="67628" y="60960"/>
                            </a:cubicBezTo>
                            <a:close/>
                          </a:path>
                        </a:pathLst>
                      </a:custGeom>
                      <a:solidFill>
                        <a:srgbClr val="130E5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225" name="Graphic 20">
                    <a:extLst>
                      <a:ext uri="{FF2B5EF4-FFF2-40B4-BE49-F238E27FC236}">
                        <a16:creationId xmlns:a16="http://schemas.microsoft.com/office/drawing/2014/main" id="{0A9B121E-6851-D5D6-7041-B583D83493C0}"/>
                      </a:ext>
                    </a:extLst>
                  </p:cNvPr>
                  <p:cNvGrpSpPr/>
                  <p:nvPr/>
                </p:nvGrpSpPr>
                <p:grpSpPr>
                  <a:xfrm>
                    <a:off x="2659853" y="3576637"/>
                    <a:ext cx="161924" cy="188594"/>
                    <a:chOff x="2659853" y="3576637"/>
                    <a:chExt cx="161924" cy="188594"/>
                  </a:xfrm>
                  <a:solidFill>
                    <a:srgbClr val="130E59"/>
                  </a:solidFill>
                </p:grpSpPr>
                <p:sp>
                  <p:nvSpPr>
                    <p:cNvPr id="226" name="Freeform: Shape 225">
                      <a:extLst>
                        <a:ext uri="{FF2B5EF4-FFF2-40B4-BE49-F238E27FC236}">
                          <a16:creationId xmlns:a16="http://schemas.microsoft.com/office/drawing/2014/main" id="{CB7A7402-0B5C-9CCA-E53E-54613F716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91994" y="3576637"/>
                      <a:ext cx="89534" cy="105727"/>
                    </a:xfrm>
                    <a:custGeom>
                      <a:avLst/>
                      <a:gdLst>
                        <a:gd name="connsiteX0" fmla="*/ 44768 w 89534"/>
                        <a:gd name="connsiteY0" fmla="*/ 105728 h 105727"/>
                        <a:gd name="connsiteX1" fmla="*/ 0 w 89534"/>
                        <a:gd name="connsiteY1" fmla="*/ 44768 h 105727"/>
                        <a:gd name="connsiteX2" fmla="*/ 44768 w 89534"/>
                        <a:gd name="connsiteY2" fmla="*/ 0 h 105727"/>
                        <a:gd name="connsiteX3" fmla="*/ 89535 w 89534"/>
                        <a:gd name="connsiteY3" fmla="*/ 44768 h 105727"/>
                        <a:gd name="connsiteX4" fmla="*/ 44768 w 89534"/>
                        <a:gd name="connsiteY4" fmla="*/ 105728 h 105727"/>
                        <a:gd name="connsiteX5" fmla="*/ 44768 w 89534"/>
                        <a:gd name="connsiteY5" fmla="*/ 19050 h 105727"/>
                        <a:gd name="connsiteX6" fmla="*/ 19050 w 89534"/>
                        <a:gd name="connsiteY6" fmla="*/ 44768 h 105727"/>
                        <a:gd name="connsiteX7" fmla="*/ 44768 w 89534"/>
                        <a:gd name="connsiteY7" fmla="*/ 86678 h 105727"/>
                        <a:gd name="connsiteX8" fmla="*/ 70485 w 89534"/>
                        <a:gd name="connsiteY8" fmla="*/ 44768 h 105727"/>
                        <a:gd name="connsiteX9" fmla="*/ 44768 w 89534"/>
                        <a:gd name="connsiteY9" fmla="*/ 19050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534" h="105727">
                          <a:moveTo>
                            <a:pt x="44768" y="105728"/>
                          </a:moveTo>
                          <a:cubicBezTo>
                            <a:pt x="17145" y="105728"/>
                            <a:pt x="0" y="66675"/>
                            <a:pt x="0" y="44768"/>
                          </a:cubicBezTo>
                          <a:cubicBezTo>
                            <a:pt x="0" y="20003"/>
                            <a:pt x="20002" y="0"/>
                            <a:pt x="44768" y="0"/>
                          </a:cubicBezTo>
                          <a:cubicBezTo>
                            <a:pt x="69532" y="0"/>
                            <a:pt x="89535" y="20003"/>
                            <a:pt x="89535" y="44768"/>
                          </a:cubicBezTo>
                          <a:cubicBezTo>
                            <a:pt x="88582" y="69532"/>
                            <a:pt x="70485" y="105728"/>
                            <a:pt x="44768" y="105728"/>
                          </a:cubicBezTo>
                          <a:close/>
                          <a:moveTo>
                            <a:pt x="44768" y="19050"/>
                          </a:moveTo>
                          <a:cubicBezTo>
                            <a:pt x="30480" y="19050"/>
                            <a:pt x="19050" y="30480"/>
                            <a:pt x="19050" y="44768"/>
                          </a:cubicBezTo>
                          <a:cubicBezTo>
                            <a:pt x="19050" y="60960"/>
                            <a:pt x="32385" y="86678"/>
                            <a:pt x="44768" y="86678"/>
                          </a:cubicBezTo>
                          <a:cubicBezTo>
                            <a:pt x="57150" y="86678"/>
                            <a:pt x="70485" y="60960"/>
                            <a:pt x="70485" y="44768"/>
                          </a:cubicBezTo>
                          <a:cubicBezTo>
                            <a:pt x="69532" y="30480"/>
                            <a:pt x="58102" y="19050"/>
                            <a:pt x="44768" y="19050"/>
                          </a:cubicBezTo>
                          <a:close/>
                        </a:path>
                      </a:pathLst>
                    </a:custGeom>
                    <a:solidFill>
                      <a:srgbClr val="130E5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227" name="Graphic 20">
                      <a:extLst>
                        <a:ext uri="{FF2B5EF4-FFF2-40B4-BE49-F238E27FC236}">
                          <a16:creationId xmlns:a16="http://schemas.microsoft.com/office/drawing/2014/main" id="{3CDA076E-3FE2-E262-716D-9571581FE1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59853" y="3660457"/>
                      <a:ext cx="161924" cy="104775"/>
                      <a:chOff x="2659853" y="3660457"/>
                      <a:chExt cx="161924" cy="104775"/>
                    </a:xfrm>
                    <a:solidFill>
                      <a:srgbClr val="130E59"/>
                    </a:solidFill>
                  </p:grpSpPr>
                  <p:sp>
                    <p:nvSpPr>
                      <p:cNvPr id="228" name="Freeform: Shape 227">
                        <a:extLst>
                          <a:ext uri="{FF2B5EF4-FFF2-40B4-BE49-F238E27FC236}">
                            <a16:creationId xmlns:a16="http://schemas.microsoft.com/office/drawing/2014/main" id="{5C9DD5F6-31A8-DE86-916E-C8EC7E14A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712" y="3660457"/>
                        <a:ext cx="104065" cy="104775"/>
                      </a:xfrm>
                      <a:custGeom>
                        <a:avLst/>
                        <a:gdLst>
                          <a:gd name="connsiteX0" fmla="*/ 9525 w 104065"/>
                          <a:gd name="connsiteY0" fmla="*/ 104775 h 104775"/>
                          <a:gd name="connsiteX1" fmla="*/ 0 w 104065"/>
                          <a:gd name="connsiteY1" fmla="*/ 95250 h 104775"/>
                          <a:gd name="connsiteX2" fmla="*/ 9525 w 104065"/>
                          <a:gd name="connsiteY2" fmla="*/ 85725 h 104775"/>
                          <a:gd name="connsiteX3" fmla="*/ 84772 w 104065"/>
                          <a:gd name="connsiteY3" fmla="*/ 71438 h 104775"/>
                          <a:gd name="connsiteX4" fmla="*/ 53340 w 104065"/>
                          <a:gd name="connsiteY4" fmla="*/ 45720 h 104775"/>
                          <a:gd name="connsiteX5" fmla="*/ 38100 w 104065"/>
                          <a:gd name="connsiteY5" fmla="*/ 41910 h 104775"/>
                          <a:gd name="connsiteX6" fmla="*/ 19050 w 104065"/>
                          <a:gd name="connsiteY6" fmla="*/ 9525 h 104775"/>
                          <a:gd name="connsiteX7" fmla="*/ 28575 w 104065"/>
                          <a:gd name="connsiteY7" fmla="*/ 0 h 104775"/>
                          <a:gd name="connsiteX8" fmla="*/ 38100 w 104065"/>
                          <a:gd name="connsiteY8" fmla="*/ 9525 h 104775"/>
                          <a:gd name="connsiteX9" fmla="*/ 38100 w 104065"/>
                          <a:gd name="connsiteY9" fmla="*/ 9525 h 104775"/>
                          <a:gd name="connsiteX10" fmla="*/ 45720 w 104065"/>
                          <a:gd name="connsiteY10" fmla="*/ 24765 h 104775"/>
                          <a:gd name="connsiteX11" fmla="*/ 55245 w 104065"/>
                          <a:gd name="connsiteY11" fmla="*/ 26670 h 104775"/>
                          <a:gd name="connsiteX12" fmla="*/ 103822 w 104065"/>
                          <a:gd name="connsiteY12" fmla="*/ 75248 h 104775"/>
                          <a:gd name="connsiteX13" fmla="*/ 99060 w 104065"/>
                          <a:gd name="connsiteY13" fmla="*/ 84773 h 104775"/>
                          <a:gd name="connsiteX14" fmla="*/ 9525 w 104065"/>
                          <a:gd name="connsiteY14" fmla="*/ 104775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04065" h="104775">
                            <a:moveTo>
                              <a:pt x="9525" y="104775"/>
                            </a:moveTo>
                            <a:cubicBezTo>
                              <a:pt x="3810" y="104775"/>
                              <a:pt x="0" y="100965"/>
                              <a:pt x="0" y="95250"/>
                            </a:cubicBezTo>
                            <a:cubicBezTo>
                              <a:pt x="0" y="89535"/>
                              <a:pt x="3810" y="85725"/>
                              <a:pt x="9525" y="85725"/>
                            </a:cubicBezTo>
                            <a:cubicBezTo>
                              <a:pt x="46672" y="85725"/>
                              <a:pt x="73342" y="76200"/>
                              <a:pt x="84772" y="71438"/>
                            </a:cubicBezTo>
                            <a:cubicBezTo>
                              <a:pt x="80010" y="49530"/>
                              <a:pt x="66675" y="47625"/>
                              <a:pt x="53340" y="45720"/>
                            </a:cubicBezTo>
                            <a:cubicBezTo>
                              <a:pt x="47625" y="44768"/>
                              <a:pt x="42863" y="43815"/>
                              <a:pt x="38100" y="41910"/>
                            </a:cubicBezTo>
                            <a:cubicBezTo>
                              <a:pt x="23813" y="35243"/>
                              <a:pt x="20002" y="19050"/>
                              <a:pt x="19050" y="9525"/>
                            </a:cubicBezTo>
                            <a:cubicBezTo>
                              <a:pt x="19050" y="3810"/>
                              <a:pt x="22860" y="0"/>
                              <a:pt x="28575" y="0"/>
                            </a:cubicBezTo>
                            <a:cubicBezTo>
                              <a:pt x="33338" y="0"/>
                              <a:pt x="38100" y="3810"/>
                              <a:pt x="38100" y="9525"/>
                            </a:cubicBezTo>
                            <a:lnTo>
                              <a:pt x="38100" y="9525"/>
                            </a:lnTo>
                            <a:cubicBezTo>
                              <a:pt x="38100" y="12383"/>
                              <a:pt x="40005" y="21908"/>
                              <a:pt x="45720" y="24765"/>
                            </a:cubicBezTo>
                            <a:cubicBezTo>
                              <a:pt x="47625" y="25718"/>
                              <a:pt x="51435" y="26670"/>
                              <a:pt x="55245" y="26670"/>
                            </a:cubicBezTo>
                            <a:cubicBezTo>
                              <a:pt x="71438" y="29528"/>
                              <a:pt x="98107" y="33338"/>
                              <a:pt x="103822" y="75248"/>
                            </a:cubicBezTo>
                            <a:cubicBezTo>
                              <a:pt x="104775" y="79057"/>
                              <a:pt x="102870" y="82868"/>
                              <a:pt x="99060" y="84773"/>
                            </a:cubicBezTo>
                            <a:cubicBezTo>
                              <a:pt x="98107" y="85725"/>
                              <a:pt x="63817" y="104775"/>
                              <a:pt x="9525" y="104775"/>
                            </a:cubicBezTo>
                            <a:close/>
                          </a:path>
                        </a:pathLst>
                      </a:custGeom>
                      <a:solidFill>
                        <a:srgbClr val="130E5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29" name="Freeform: Shape 228">
                        <a:extLst>
                          <a:ext uri="{FF2B5EF4-FFF2-40B4-BE49-F238E27FC236}">
                            <a16:creationId xmlns:a16="http://schemas.microsoft.com/office/drawing/2014/main" id="{B15B4798-54CE-DD7E-93B8-CC0B85F3F4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659853" y="3660457"/>
                        <a:ext cx="75956" cy="60960"/>
                      </a:xfrm>
                      <a:custGeom>
                        <a:avLst/>
                        <a:gdLst>
                          <a:gd name="connsiteX0" fmla="*/ 9281 w 75956"/>
                          <a:gd name="connsiteY0" fmla="*/ 60960 h 60960"/>
                          <a:gd name="connsiteX1" fmla="*/ 3566 w 75956"/>
                          <a:gd name="connsiteY1" fmla="*/ 59055 h 60960"/>
                          <a:gd name="connsiteX2" fmla="*/ 1661 w 75956"/>
                          <a:gd name="connsiteY2" fmla="*/ 45720 h 60960"/>
                          <a:gd name="connsiteX3" fmla="*/ 39761 w 75956"/>
                          <a:gd name="connsiteY3" fmla="*/ 26670 h 60960"/>
                          <a:gd name="connsiteX4" fmla="*/ 49286 w 75956"/>
                          <a:gd name="connsiteY4" fmla="*/ 24765 h 60960"/>
                          <a:gd name="connsiteX5" fmla="*/ 56906 w 75956"/>
                          <a:gd name="connsiteY5" fmla="*/ 9525 h 60960"/>
                          <a:gd name="connsiteX6" fmla="*/ 66431 w 75956"/>
                          <a:gd name="connsiteY6" fmla="*/ 0 h 60960"/>
                          <a:gd name="connsiteX7" fmla="*/ 75956 w 75956"/>
                          <a:gd name="connsiteY7" fmla="*/ 9525 h 60960"/>
                          <a:gd name="connsiteX8" fmla="*/ 56906 w 75956"/>
                          <a:gd name="connsiteY8" fmla="*/ 41910 h 60960"/>
                          <a:gd name="connsiteX9" fmla="*/ 41666 w 75956"/>
                          <a:gd name="connsiteY9" fmla="*/ 45720 h 60960"/>
                          <a:gd name="connsiteX10" fmla="*/ 15949 w 75956"/>
                          <a:gd name="connsiteY10" fmla="*/ 57150 h 60960"/>
                          <a:gd name="connsiteX11" fmla="*/ 9281 w 75956"/>
                          <a:gd name="connsiteY11" fmla="*/ 60960 h 609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75956" h="60960">
                            <a:moveTo>
                              <a:pt x="9281" y="60960"/>
                            </a:moveTo>
                            <a:cubicBezTo>
                              <a:pt x="7376" y="60960"/>
                              <a:pt x="5471" y="60008"/>
                              <a:pt x="3566" y="59055"/>
                            </a:cubicBezTo>
                            <a:cubicBezTo>
                              <a:pt x="-244" y="56198"/>
                              <a:pt x="-1196" y="49530"/>
                              <a:pt x="1661" y="45720"/>
                            </a:cubicBezTo>
                            <a:cubicBezTo>
                              <a:pt x="12139" y="30480"/>
                              <a:pt x="28331" y="28575"/>
                              <a:pt x="39761" y="26670"/>
                            </a:cubicBezTo>
                            <a:cubicBezTo>
                              <a:pt x="43571" y="25718"/>
                              <a:pt x="47381" y="25718"/>
                              <a:pt x="49286" y="24765"/>
                            </a:cubicBezTo>
                            <a:cubicBezTo>
                              <a:pt x="55001" y="21908"/>
                              <a:pt x="56906" y="12383"/>
                              <a:pt x="56906" y="9525"/>
                            </a:cubicBezTo>
                            <a:cubicBezTo>
                              <a:pt x="56906" y="4763"/>
                              <a:pt x="61669" y="0"/>
                              <a:pt x="66431" y="0"/>
                            </a:cubicBezTo>
                            <a:cubicBezTo>
                              <a:pt x="71194" y="0"/>
                              <a:pt x="75956" y="4763"/>
                              <a:pt x="75956" y="9525"/>
                            </a:cubicBezTo>
                            <a:cubicBezTo>
                              <a:pt x="75956" y="18098"/>
                              <a:pt x="71194" y="35243"/>
                              <a:pt x="56906" y="41910"/>
                            </a:cubicBezTo>
                            <a:cubicBezTo>
                              <a:pt x="52144" y="43815"/>
                              <a:pt x="47381" y="44768"/>
                              <a:pt x="41666" y="45720"/>
                            </a:cubicBezTo>
                            <a:cubicBezTo>
                              <a:pt x="32141" y="46673"/>
                              <a:pt x="22616" y="48578"/>
                              <a:pt x="15949" y="57150"/>
                            </a:cubicBezTo>
                            <a:cubicBezTo>
                              <a:pt x="14996" y="59055"/>
                              <a:pt x="12139" y="60960"/>
                              <a:pt x="9281" y="60960"/>
                            </a:cubicBezTo>
                            <a:close/>
                          </a:path>
                        </a:pathLst>
                      </a:custGeom>
                      <a:solidFill>
                        <a:srgbClr val="130E5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</p:grpSp>
          </p:grpSp>
          <p:grpSp>
            <p:nvGrpSpPr>
              <p:cNvPr id="230" name="Graphic 20">
                <a:extLst>
                  <a:ext uri="{FF2B5EF4-FFF2-40B4-BE49-F238E27FC236}">
                    <a16:creationId xmlns:a16="http://schemas.microsoft.com/office/drawing/2014/main" id="{3EB37C4A-77A6-B380-4756-F88EABA163DC}"/>
                  </a:ext>
                </a:extLst>
              </p:cNvPr>
              <p:cNvGrpSpPr/>
              <p:nvPr/>
            </p:nvGrpSpPr>
            <p:grpSpPr>
              <a:xfrm>
                <a:off x="2383384" y="3440430"/>
                <a:ext cx="489585" cy="490537"/>
                <a:chOff x="2383384" y="3440430"/>
                <a:chExt cx="489585" cy="490537"/>
              </a:xfrm>
              <a:solidFill>
                <a:srgbClr val="130E59"/>
              </a:solidFill>
            </p:grpSpPr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011B9E84-BE09-8C19-8FB6-912B3DE5D9F9}"/>
                    </a:ext>
                  </a:extLst>
                </p:cNvPr>
                <p:cNvSpPr/>
                <p:nvPr/>
              </p:nvSpPr>
              <p:spPr>
                <a:xfrm>
                  <a:off x="2383384" y="3440430"/>
                  <a:ext cx="489585" cy="490537"/>
                </a:xfrm>
                <a:custGeom>
                  <a:avLst/>
                  <a:gdLst>
                    <a:gd name="connsiteX0" fmla="*/ 244793 w 489585"/>
                    <a:gd name="connsiteY0" fmla="*/ 490538 h 490537"/>
                    <a:gd name="connsiteX1" fmla="*/ 0 w 489585"/>
                    <a:gd name="connsiteY1" fmla="*/ 245745 h 490537"/>
                    <a:gd name="connsiteX2" fmla="*/ 244793 w 489585"/>
                    <a:gd name="connsiteY2" fmla="*/ 0 h 490537"/>
                    <a:gd name="connsiteX3" fmla="*/ 489585 w 489585"/>
                    <a:gd name="connsiteY3" fmla="*/ 244793 h 490537"/>
                    <a:gd name="connsiteX4" fmla="*/ 244793 w 489585"/>
                    <a:gd name="connsiteY4" fmla="*/ 490538 h 490537"/>
                    <a:gd name="connsiteX5" fmla="*/ 244793 w 489585"/>
                    <a:gd name="connsiteY5" fmla="*/ 19050 h 490537"/>
                    <a:gd name="connsiteX6" fmla="*/ 19050 w 489585"/>
                    <a:gd name="connsiteY6" fmla="*/ 244793 h 490537"/>
                    <a:gd name="connsiteX7" fmla="*/ 244793 w 489585"/>
                    <a:gd name="connsiteY7" fmla="*/ 471488 h 490537"/>
                    <a:gd name="connsiteX8" fmla="*/ 470535 w 489585"/>
                    <a:gd name="connsiteY8" fmla="*/ 244793 h 490537"/>
                    <a:gd name="connsiteX9" fmla="*/ 244793 w 489585"/>
                    <a:gd name="connsiteY9" fmla="*/ 19050 h 490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9585" h="490537">
                      <a:moveTo>
                        <a:pt x="244793" y="490538"/>
                      </a:moveTo>
                      <a:cubicBezTo>
                        <a:pt x="109537" y="490538"/>
                        <a:pt x="0" y="381000"/>
                        <a:pt x="0" y="245745"/>
                      </a:cubicBezTo>
                      <a:cubicBezTo>
                        <a:pt x="0" y="110490"/>
                        <a:pt x="109537" y="0"/>
                        <a:pt x="244793" y="0"/>
                      </a:cubicBezTo>
                      <a:cubicBezTo>
                        <a:pt x="380048" y="0"/>
                        <a:pt x="489585" y="109538"/>
                        <a:pt x="489585" y="244793"/>
                      </a:cubicBezTo>
                      <a:cubicBezTo>
                        <a:pt x="489585" y="380048"/>
                        <a:pt x="380048" y="490538"/>
                        <a:pt x="244793" y="490538"/>
                      </a:cubicBezTo>
                      <a:close/>
                      <a:moveTo>
                        <a:pt x="244793" y="19050"/>
                      </a:moveTo>
                      <a:cubicBezTo>
                        <a:pt x="120015" y="19050"/>
                        <a:pt x="19050" y="120015"/>
                        <a:pt x="19050" y="244793"/>
                      </a:cubicBezTo>
                      <a:cubicBezTo>
                        <a:pt x="19050" y="369570"/>
                        <a:pt x="120015" y="471488"/>
                        <a:pt x="244793" y="471488"/>
                      </a:cubicBezTo>
                      <a:cubicBezTo>
                        <a:pt x="369570" y="471488"/>
                        <a:pt x="470535" y="369570"/>
                        <a:pt x="470535" y="244793"/>
                      </a:cubicBezTo>
                      <a:cubicBezTo>
                        <a:pt x="470535" y="120015"/>
                        <a:pt x="369570" y="19050"/>
                        <a:pt x="244793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2" name="Graphic 20">
                  <a:extLst>
                    <a:ext uri="{FF2B5EF4-FFF2-40B4-BE49-F238E27FC236}">
                      <a16:creationId xmlns:a16="http://schemas.microsoft.com/office/drawing/2014/main" id="{389B2A54-B590-C53F-39EB-5E0395F045AD}"/>
                    </a:ext>
                  </a:extLst>
                </p:cNvPr>
                <p:cNvGrpSpPr/>
                <p:nvPr/>
              </p:nvGrpSpPr>
              <p:grpSpPr>
                <a:xfrm>
                  <a:off x="2618652" y="3440430"/>
                  <a:ext cx="19050" cy="489584"/>
                  <a:chOff x="2618652" y="3440430"/>
                  <a:chExt cx="19050" cy="489584"/>
                </a:xfrm>
                <a:solidFill>
                  <a:srgbClr val="130E59"/>
                </a:solidFill>
              </p:grpSpPr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54CF4152-EE22-3C83-BC1B-AA2825F9BAEA}"/>
                      </a:ext>
                    </a:extLst>
                  </p:cNvPr>
                  <p:cNvSpPr/>
                  <p:nvPr/>
                </p:nvSpPr>
                <p:spPr>
                  <a:xfrm>
                    <a:off x="2618652" y="3440430"/>
                    <a:ext cx="19050" cy="58102"/>
                  </a:xfrm>
                  <a:custGeom>
                    <a:avLst/>
                    <a:gdLst>
                      <a:gd name="connsiteX0" fmla="*/ 9525 w 19050"/>
                      <a:gd name="connsiteY0" fmla="*/ 58103 h 58102"/>
                      <a:gd name="connsiteX1" fmla="*/ 0 w 19050"/>
                      <a:gd name="connsiteY1" fmla="*/ 48578 h 58102"/>
                      <a:gd name="connsiteX2" fmla="*/ 0 w 19050"/>
                      <a:gd name="connsiteY2" fmla="*/ 9525 h 58102"/>
                      <a:gd name="connsiteX3" fmla="*/ 9525 w 19050"/>
                      <a:gd name="connsiteY3" fmla="*/ 0 h 58102"/>
                      <a:gd name="connsiteX4" fmla="*/ 19050 w 19050"/>
                      <a:gd name="connsiteY4" fmla="*/ 9525 h 58102"/>
                      <a:gd name="connsiteX5" fmla="*/ 19050 w 19050"/>
                      <a:gd name="connsiteY5" fmla="*/ 48578 h 58102"/>
                      <a:gd name="connsiteX6" fmla="*/ 9525 w 19050"/>
                      <a:gd name="connsiteY6" fmla="*/ 58103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50" h="58102">
                        <a:moveTo>
                          <a:pt x="9525" y="58103"/>
                        </a:moveTo>
                        <a:cubicBezTo>
                          <a:pt x="3810" y="58103"/>
                          <a:pt x="0" y="54293"/>
                          <a:pt x="0" y="48578"/>
                        </a:cubicBezTo>
                        <a:lnTo>
                          <a:pt x="0" y="9525"/>
                        </a:lnTo>
                        <a:cubicBezTo>
                          <a:pt x="0" y="3810"/>
                          <a:pt x="3810" y="0"/>
                          <a:pt x="9525" y="0"/>
                        </a:cubicBezTo>
                        <a:cubicBezTo>
                          <a:pt x="15240" y="0"/>
                          <a:pt x="19050" y="3810"/>
                          <a:pt x="19050" y="9525"/>
                        </a:cubicBezTo>
                        <a:lnTo>
                          <a:pt x="19050" y="48578"/>
                        </a:lnTo>
                        <a:cubicBezTo>
                          <a:pt x="19050" y="53340"/>
                          <a:pt x="15240" y="58103"/>
                          <a:pt x="9525" y="58103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4" name="Freeform: Shape 233">
                    <a:extLst>
                      <a:ext uri="{FF2B5EF4-FFF2-40B4-BE49-F238E27FC236}">
                        <a16:creationId xmlns:a16="http://schemas.microsoft.com/office/drawing/2014/main" id="{4B35DFDA-6202-A2AB-5BED-7A4AEDDAB92A}"/>
                      </a:ext>
                    </a:extLst>
                  </p:cNvPr>
                  <p:cNvSpPr/>
                  <p:nvPr/>
                </p:nvSpPr>
                <p:spPr>
                  <a:xfrm>
                    <a:off x="2618652" y="3871912"/>
                    <a:ext cx="19050" cy="58102"/>
                  </a:xfrm>
                  <a:custGeom>
                    <a:avLst/>
                    <a:gdLst>
                      <a:gd name="connsiteX0" fmla="*/ 9525 w 19050"/>
                      <a:gd name="connsiteY0" fmla="*/ 58102 h 58102"/>
                      <a:gd name="connsiteX1" fmla="*/ 0 w 19050"/>
                      <a:gd name="connsiteY1" fmla="*/ 48577 h 58102"/>
                      <a:gd name="connsiteX2" fmla="*/ 0 w 19050"/>
                      <a:gd name="connsiteY2" fmla="*/ 9525 h 58102"/>
                      <a:gd name="connsiteX3" fmla="*/ 9525 w 19050"/>
                      <a:gd name="connsiteY3" fmla="*/ 0 h 58102"/>
                      <a:gd name="connsiteX4" fmla="*/ 19050 w 19050"/>
                      <a:gd name="connsiteY4" fmla="*/ 9525 h 58102"/>
                      <a:gd name="connsiteX5" fmla="*/ 19050 w 19050"/>
                      <a:gd name="connsiteY5" fmla="*/ 48577 h 58102"/>
                      <a:gd name="connsiteX6" fmla="*/ 9525 w 19050"/>
                      <a:gd name="connsiteY6" fmla="*/ 58102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50" h="58102">
                        <a:moveTo>
                          <a:pt x="9525" y="58102"/>
                        </a:moveTo>
                        <a:cubicBezTo>
                          <a:pt x="3810" y="58102"/>
                          <a:pt x="0" y="54293"/>
                          <a:pt x="0" y="48577"/>
                        </a:cubicBezTo>
                        <a:lnTo>
                          <a:pt x="0" y="9525"/>
                        </a:lnTo>
                        <a:cubicBezTo>
                          <a:pt x="0" y="3810"/>
                          <a:pt x="3810" y="0"/>
                          <a:pt x="9525" y="0"/>
                        </a:cubicBezTo>
                        <a:cubicBezTo>
                          <a:pt x="15240" y="0"/>
                          <a:pt x="19050" y="3810"/>
                          <a:pt x="19050" y="9525"/>
                        </a:cubicBezTo>
                        <a:lnTo>
                          <a:pt x="19050" y="48577"/>
                        </a:lnTo>
                        <a:cubicBezTo>
                          <a:pt x="19050" y="54293"/>
                          <a:pt x="15240" y="58102"/>
                          <a:pt x="9525" y="58102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5" name="Graphic 20">
                  <a:extLst>
                    <a:ext uri="{FF2B5EF4-FFF2-40B4-BE49-F238E27FC236}">
                      <a16:creationId xmlns:a16="http://schemas.microsoft.com/office/drawing/2014/main" id="{2B6E25B8-D81C-840F-53F4-BDE1E2E5F2F9}"/>
                    </a:ext>
                  </a:extLst>
                </p:cNvPr>
                <p:cNvGrpSpPr/>
                <p:nvPr/>
              </p:nvGrpSpPr>
              <p:grpSpPr>
                <a:xfrm>
                  <a:off x="2383384" y="3675697"/>
                  <a:ext cx="489585" cy="19050"/>
                  <a:chOff x="2383384" y="3675697"/>
                  <a:chExt cx="489585" cy="19050"/>
                </a:xfrm>
                <a:solidFill>
                  <a:srgbClr val="130E59"/>
                </a:solidFill>
              </p:grpSpPr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8A560DA0-F8DD-B4E1-1D2F-79AF22D06F07}"/>
                      </a:ext>
                    </a:extLst>
                  </p:cNvPr>
                  <p:cNvSpPr/>
                  <p:nvPr/>
                </p:nvSpPr>
                <p:spPr>
                  <a:xfrm>
                    <a:off x="2814866" y="3675697"/>
                    <a:ext cx="58102" cy="19050"/>
                  </a:xfrm>
                  <a:custGeom>
                    <a:avLst/>
                    <a:gdLst>
                      <a:gd name="connsiteX0" fmla="*/ 48578 w 58102"/>
                      <a:gd name="connsiteY0" fmla="*/ 19050 h 19050"/>
                      <a:gd name="connsiteX1" fmla="*/ 9525 w 58102"/>
                      <a:gd name="connsiteY1" fmla="*/ 19050 h 19050"/>
                      <a:gd name="connsiteX2" fmla="*/ 0 w 58102"/>
                      <a:gd name="connsiteY2" fmla="*/ 9525 h 19050"/>
                      <a:gd name="connsiteX3" fmla="*/ 9525 w 58102"/>
                      <a:gd name="connsiteY3" fmla="*/ 0 h 19050"/>
                      <a:gd name="connsiteX4" fmla="*/ 48578 w 58102"/>
                      <a:gd name="connsiteY4" fmla="*/ 0 h 19050"/>
                      <a:gd name="connsiteX5" fmla="*/ 58103 w 58102"/>
                      <a:gd name="connsiteY5" fmla="*/ 9525 h 19050"/>
                      <a:gd name="connsiteX6" fmla="*/ 48578 w 58102"/>
                      <a:gd name="connsiteY6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102" h="19050">
                        <a:moveTo>
                          <a:pt x="48578" y="19050"/>
                        </a:moveTo>
                        <a:lnTo>
                          <a:pt x="9525" y="19050"/>
                        </a:lnTo>
                        <a:cubicBezTo>
                          <a:pt x="3810" y="19050"/>
                          <a:pt x="0" y="15240"/>
                          <a:pt x="0" y="9525"/>
                        </a:cubicBezTo>
                        <a:cubicBezTo>
                          <a:pt x="0" y="3810"/>
                          <a:pt x="3810" y="0"/>
                          <a:pt x="9525" y="0"/>
                        </a:cubicBezTo>
                        <a:lnTo>
                          <a:pt x="48578" y="0"/>
                        </a:lnTo>
                        <a:cubicBezTo>
                          <a:pt x="54293" y="0"/>
                          <a:pt x="58103" y="3810"/>
                          <a:pt x="58103" y="9525"/>
                        </a:cubicBezTo>
                        <a:cubicBezTo>
                          <a:pt x="58103" y="15240"/>
                          <a:pt x="54293" y="19050"/>
                          <a:pt x="48578" y="19050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D0D95C92-2413-DA19-057A-48A7445F44A9}"/>
                      </a:ext>
                    </a:extLst>
                  </p:cNvPr>
                  <p:cNvSpPr/>
                  <p:nvPr/>
                </p:nvSpPr>
                <p:spPr>
                  <a:xfrm>
                    <a:off x="2383384" y="3675697"/>
                    <a:ext cx="58102" cy="19050"/>
                  </a:xfrm>
                  <a:custGeom>
                    <a:avLst/>
                    <a:gdLst>
                      <a:gd name="connsiteX0" fmla="*/ 48577 w 58102"/>
                      <a:gd name="connsiteY0" fmla="*/ 19050 h 19050"/>
                      <a:gd name="connsiteX1" fmla="*/ 9525 w 58102"/>
                      <a:gd name="connsiteY1" fmla="*/ 19050 h 19050"/>
                      <a:gd name="connsiteX2" fmla="*/ 0 w 58102"/>
                      <a:gd name="connsiteY2" fmla="*/ 9525 h 19050"/>
                      <a:gd name="connsiteX3" fmla="*/ 9525 w 58102"/>
                      <a:gd name="connsiteY3" fmla="*/ 0 h 19050"/>
                      <a:gd name="connsiteX4" fmla="*/ 48577 w 58102"/>
                      <a:gd name="connsiteY4" fmla="*/ 0 h 19050"/>
                      <a:gd name="connsiteX5" fmla="*/ 58102 w 58102"/>
                      <a:gd name="connsiteY5" fmla="*/ 9525 h 19050"/>
                      <a:gd name="connsiteX6" fmla="*/ 48577 w 58102"/>
                      <a:gd name="connsiteY6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102" h="19050">
                        <a:moveTo>
                          <a:pt x="48577" y="19050"/>
                        </a:moveTo>
                        <a:lnTo>
                          <a:pt x="9525" y="19050"/>
                        </a:lnTo>
                        <a:cubicBezTo>
                          <a:pt x="3810" y="19050"/>
                          <a:pt x="0" y="15240"/>
                          <a:pt x="0" y="9525"/>
                        </a:cubicBezTo>
                        <a:cubicBezTo>
                          <a:pt x="0" y="3810"/>
                          <a:pt x="3810" y="0"/>
                          <a:pt x="9525" y="0"/>
                        </a:cubicBezTo>
                        <a:lnTo>
                          <a:pt x="48577" y="0"/>
                        </a:lnTo>
                        <a:cubicBezTo>
                          <a:pt x="54293" y="0"/>
                          <a:pt x="58102" y="3810"/>
                          <a:pt x="58102" y="9525"/>
                        </a:cubicBezTo>
                        <a:cubicBezTo>
                          <a:pt x="58102" y="15240"/>
                          <a:pt x="53340" y="19050"/>
                          <a:pt x="48577" y="19050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</p:grpSp>
      <p:grpSp>
        <p:nvGrpSpPr>
          <p:cNvPr id="238" name="Graphic 22">
            <a:extLst>
              <a:ext uri="{FF2B5EF4-FFF2-40B4-BE49-F238E27FC236}">
                <a16:creationId xmlns:a16="http://schemas.microsoft.com/office/drawing/2014/main" id="{C9E5FCE3-1FB4-AC37-3FF8-3A425D4E644C}"/>
              </a:ext>
            </a:extLst>
          </p:cNvPr>
          <p:cNvGrpSpPr/>
          <p:nvPr/>
        </p:nvGrpSpPr>
        <p:grpSpPr>
          <a:xfrm>
            <a:off x="1286037" y="3486150"/>
            <a:ext cx="527685" cy="485775"/>
            <a:chOff x="1286037" y="3486150"/>
            <a:chExt cx="527685" cy="485775"/>
          </a:xfrm>
        </p:grpSpPr>
        <p:grpSp>
          <p:nvGrpSpPr>
            <p:cNvPr id="239" name="Graphic 22">
              <a:extLst>
                <a:ext uri="{FF2B5EF4-FFF2-40B4-BE49-F238E27FC236}">
                  <a16:creationId xmlns:a16="http://schemas.microsoft.com/office/drawing/2014/main" id="{CDD1FC22-166A-FF10-9F86-078277767855}"/>
                </a:ext>
              </a:extLst>
            </p:cNvPr>
            <p:cNvGrpSpPr/>
            <p:nvPr/>
          </p:nvGrpSpPr>
          <p:grpSpPr>
            <a:xfrm>
              <a:off x="1286037" y="3586162"/>
              <a:ext cx="527685" cy="385762"/>
              <a:chOff x="1286037" y="3586162"/>
              <a:chExt cx="527685" cy="385762"/>
            </a:xfrm>
            <a:solidFill>
              <a:srgbClr val="7E42B2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6D01D5BD-1529-86F9-F29B-E15F147E96FB}"/>
                  </a:ext>
                </a:extLst>
              </p:cNvPr>
              <p:cNvSpPr/>
              <p:nvPr/>
            </p:nvSpPr>
            <p:spPr>
              <a:xfrm>
                <a:off x="1559405" y="3586162"/>
                <a:ext cx="111442" cy="110490"/>
              </a:xfrm>
              <a:custGeom>
                <a:avLst/>
                <a:gdLst>
                  <a:gd name="connsiteX0" fmla="*/ 111443 w 111442"/>
                  <a:gd name="connsiteY0" fmla="*/ 70485 h 110490"/>
                  <a:gd name="connsiteX1" fmla="*/ 111443 w 111442"/>
                  <a:gd name="connsiteY1" fmla="*/ 50482 h 110490"/>
                  <a:gd name="connsiteX2" fmla="*/ 111443 w 111442"/>
                  <a:gd name="connsiteY2" fmla="*/ 37147 h 110490"/>
                  <a:gd name="connsiteX3" fmla="*/ 111443 w 111442"/>
                  <a:gd name="connsiteY3" fmla="*/ 0 h 110490"/>
                  <a:gd name="connsiteX4" fmla="*/ 63818 w 111442"/>
                  <a:gd name="connsiteY4" fmla="*/ 47625 h 110490"/>
                  <a:gd name="connsiteX5" fmla="*/ 0 w 111442"/>
                  <a:gd name="connsiteY5" fmla="*/ 47625 h 110490"/>
                  <a:gd name="connsiteX6" fmla="*/ 0 w 111442"/>
                  <a:gd name="connsiteY6" fmla="*/ 110490 h 110490"/>
                  <a:gd name="connsiteX7" fmla="*/ 88582 w 111442"/>
                  <a:gd name="connsiteY7" fmla="*/ 110490 h 110490"/>
                  <a:gd name="connsiteX8" fmla="*/ 111443 w 111442"/>
                  <a:gd name="connsiteY8" fmla="*/ 70485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442" h="110490">
                    <a:moveTo>
                      <a:pt x="111443" y="70485"/>
                    </a:moveTo>
                    <a:lnTo>
                      <a:pt x="111443" y="50482"/>
                    </a:lnTo>
                    <a:lnTo>
                      <a:pt x="111443" y="37147"/>
                    </a:lnTo>
                    <a:lnTo>
                      <a:pt x="111443" y="0"/>
                    </a:lnTo>
                    <a:cubicBezTo>
                      <a:pt x="111443" y="26670"/>
                      <a:pt x="90488" y="47625"/>
                      <a:pt x="63818" y="47625"/>
                    </a:cubicBezTo>
                    <a:lnTo>
                      <a:pt x="0" y="47625"/>
                    </a:lnTo>
                    <a:lnTo>
                      <a:pt x="0" y="110490"/>
                    </a:lnTo>
                    <a:lnTo>
                      <a:pt x="88582" y="110490"/>
                    </a:lnTo>
                    <a:cubicBezTo>
                      <a:pt x="101918" y="101918"/>
                      <a:pt x="111443" y="87630"/>
                      <a:pt x="111443" y="70485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48329353-33B0-8060-2DAB-914DA89D7CAE}"/>
                  </a:ext>
                </a:extLst>
              </p:cNvPr>
              <p:cNvSpPr/>
              <p:nvPr/>
            </p:nvSpPr>
            <p:spPr>
              <a:xfrm>
                <a:off x="1428912" y="3586162"/>
                <a:ext cx="111442" cy="110490"/>
              </a:xfrm>
              <a:custGeom>
                <a:avLst/>
                <a:gdLst>
                  <a:gd name="connsiteX0" fmla="*/ 22860 w 111442"/>
                  <a:gd name="connsiteY0" fmla="*/ 110490 h 110490"/>
                  <a:gd name="connsiteX1" fmla="*/ 111443 w 111442"/>
                  <a:gd name="connsiteY1" fmla="*/ 110490 h 110490"/>
                  <a:gd name="connsiteX2" fmla="*/ 111443 w 111442"/>
                  <a:gd name="connsiteY2" fmla="*/ 47625 h 110490"/>
                  <a:gd name="connsiteX3" fmla="*/ 47625 w 111442"/>
                  <a:gd name="connsiteY3" fmla="*/ 47625 h 110490"/>
                  <a:gd name="connsiteX4" fmla="*/ 0 w 111442"/>
                  <a:gd name="connsiteY4" fmla="*/ 0 h 110490"/>
                  <a:gd name="connsiteX5" fmla="*/ 0 w 111442"/>
                  <a:gd name="connsiteY5" fmla="*/ 37147 h 110490"/>
                  <a:gd name="connsiteX6" fmla="*/ 0 w 111442"/>
                  <a:gd name="connsiteY6" fmla="*/ 50482 h 110490"/>
                  <a:gd name="connsiteX7" fmla="*/ 0 w 111442"/>
                  <a:gd name="connsiteY7" fmla="*/ 70485 h 110490"/>
                  <a:gd name="connsiteX8" fmla="*/ 22860 w 111442"/>
                  <a:gd name="connsiteY8" fmla="*/ 11049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442" h="110490">
                    <a:moveTo>
                      <a:pt x="22860" y="110490"/>
                    </a:moveTo>
                    <a:lnTo>
                      <a:pt x="111443" y="110490"/>
                    </a:lnTo>
                    <a:lnTo>
                      <a:pt x="111443" y="47625"/>
                    </a:lnTo>
                    <a:lnTo>
                      <a:pt x="47625" y="47625"/>
                    </a:lnTo>
                    <a:cubicBezTo>
                      <a:pt x="20955" y="47625"/>
                      <a:pt x="0" y="26670"/>
                      <a:pt x="0" y="0"/>
                    </a:cubicBezTo>
                    <a:lnTo>
                      <a:pt x="0" y="37147"/>
                    </a:lnTo>
                    <a:lnTo>
                      <a:pt x="0" y="50482"/>
                    </a:lnTo>
                    <a:lnTo>
                      <a:pt x="0" y="70485"/>
                    </a:lnTo>
                    <a:cubicBezTo>
                      <a:pt x="0" y="87630"/>
                      <a:pt x="9525" y="101918"/>
                      <a:pt x="22860" y="110490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E3BD682-BBC4-B172-17A4-55DD81DB5F9A}"/>
                  </a:ext>
                </a:extLst>
              </p:cNvPr>
              <p:cNvSpPr/>
              <p:nvPr/>
            </p:nvSpPr>
            <p:spPr>
              <a:xfrm>
                <a:off x="1351759" y="3715702"/>
                <a:ext cx="188595" cy="72390"/>
              </a:xfrm>
              <a:custGeom>
                <a:avLst/>
                <a:gdLst>
                  <a:gd name="connsiteX0" fmla="*/ 20003 w 188595"/>
                  <a:gd name="connsiteY0" fmla="*/ 0 h 72390"/>
                  <a:gd name="connsiteX1" fmla="*/ 0 w 188595"/>
                  <a:gd name="connsiteY1" fmla="*/ 20003 h 72390"/>
                  <a:gd name="connsiteX2" fmla="*/ 0 w 188595"/>
                  <a:gd name="connsiteY2" fmla="*/ 71437 h 72390"/>
                  <a:gd name="connsiteX3" fmla="*/ 953 w 188595"/>
                  <a:gd name="connsiteY3" fmla="*/ 71437 h 72390"/>
                  <a:gd name="connsiteX4" fmla="*/ 10478 w 188595"/>
                  <a:gd name="connsiteY4" fmla="*/ 72390 h 72390"/>
                  <a:gd name="connsiteX5" fmla="*/ 20003 w 188595"/>
                  <a:gd name="connsiteY5" fmla="*/ 70485 h 72390"/>
                  <a:gd name="connsiteX6" fmla="*/ 188595 w 188595"/>
                  <a:gd name="connsiteY6" fmla="*/ 70485 h 72390"/>
                  <a:gd name="connsiteX7" fmla="*/ 188595 w 188595"/>
                  <a:gd name="connsiteY7" fmla="*/ 0 h 72390"/>
                  <a:gd name="connsiteX8" fmla="*/ 20003 w 188595"/>
                  <a:gd name="connsiteY8" fmla="*/ 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595" h="72390">
                    <a:moveTo>
                      <a:pt x="20003" y="0"/>
                    </a:moveTo>
                    <a:cubicBezTo>
                      <a:pt x="8573" y="0"/>
                      <a:pt x="0" y="8572"/>
                      <a:pt x="0" y="20003"/>
                    </a:cubicBezTo>
                    <a:lnTo>
                      <a:pt x="0" y="71437"/>
                    </a:lnTo>
                    <a:lnTo>
                      <a:pt x="953" y="71437"/>
                    </a:lnTo>
                    <a:cubicBezTo>
                      <a:pt x="4763" y="71437"/>
                      <a:pt x="7620" y="71437"/>
                      <a:pt x="10478" y="72390"/>
                    </a:cubicBezTo>
                    <a:cubicBezTo>
                      <a:pt x="13335" y="71437"/>
                      <a:pt x="16192" y="70485"/>
                      <a:pt x="20003" y="70485"/>
                    </a:cubicBezTo>
                    <a:lnTo>
                      <a:pt x="188595" y="70485"/>
                    </a:lnTo>
                    <a:lnTo>
                      <a:pt x="188595" y="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720E004-67B9-A676-388E-F586B9035F98}"/>
                  </a:ext>
                </a:extLst>
              </p:cNvPr>
              <p:cNvSpPr/>
              <p:nvPr/>
            </p:nvSpPr>
            <p:spPr>
              <a:xfrm>
                <a:off x="1559405" y="3715702"/>
                <a:ext cx="188594" cy="72390"/>
              </a:xfrm>
              <a:custGeom>
                <a:avLst/>
                <a:gdLst>
                  <a:gd name="connsiteX0" fmla="*/ 188595 w 188594"/>
                  <a:gd name="connsiteY0" fmla="*/ 20003 h 72390"/>
                  <a:gd name="connsiteX1" fmla="*/ 168593 w 188594"/>
                  <a:gd name="connsiteY1" fmla="*/ 0 h 72390"/>
                  <a:gd name="connsiteX2" fmla="*/ 0 w 188594"/>
                  <a:gd name="connsiteY2" fmla="*/ 0 h 72390"/>
                  <a:gd name="connsiteX3" fmla="*/ 0 w 188594"/>
                  <a:gd name="connsiteY3" fmla="*/ 70485 h 72390"/>
                  <a:gd name="connsiteX4" fmla="*/ 168593 w 188594"/>
                  <a:gd name="connsiteY4" fmla="*/ 70485 h 72390"/>
                  <a:gd name="connsiteX5" fmla="*/ 178118 w 188594"/>
                  <a:gd name="connsiteY5" fmla="*/ 72390 h 72390"/>
                  <a:gd name="connsiteX6" fmla="*/ 187643 w 188594"/>
                  <a:gd name="connsiteY6" fmla="*/ 71437 h 72390"/>
                  <a:gd name="connsiteX7" fmla="*/ 188595 w 188594"/>
                  <a:gd name="connsiteY7" fmla="*/ 71437 h 72390"/>
                  <a:gd name="connsiteX8" fmla="*/ 188595 w 188594"/>
                  <a:gd name="connsiteY8" fmla="*/ 20003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594" h="72390">
                    <a:moveTo>
                      <a:pt x="188595" y="20003"/>
                    </a:moveTo>
                    <a:cubicBezTo>
                      <a:pt x="188595" y="8572"/>
                      <a:pt x="180023" y="0"/>
                      <a:pt x="168593" y="0"/>
                    </a:cubicBezTo>
                    <a:lnTo>
                      <a:pt x="0" y="0"/>
                    </a:lnTo>
                    <a:lnTo>
                      <a:pt x="0" y="70485"/>
                    </a:lnTo>
                    <a:lnTo>
                      <a:pt x="168593" y="70485"/>
                    </a:lnTo>
                    <a:cubicBezTo>
                      <a:pt x="171450" y="70485"/>
                      <a:pt x="175260" y="71437"/>
                      <a:pt x="178118" y="72390"/>
                    </a:cubicBezTo>
                    <a:cubicBezTo>
                      <a:pt x="180975" y="71437"/>
                      <a:pt x="184785" y="71437"/>
                      <a:pt x="187643" y="71437"/>
                    </a:cubicBezTo>
                    <a:lnTo>
                      <a:pt x="188595" y="71437"/>
                    </a:lnTo>
                    <a:lnTo>
                      <a:pt x="188595" y="20003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2064279B-1C17-7B4B-24DA-88A53BE639A2}"/>
                  </a:ext>
                </a:extLst>
              </p:cNvPr>
              <p:cNvSpPr/>
              <p:nvPr/>
            </p:nvSpPr>
            <p:spPr>
              <a:xfrm>
                <a:off x="1699422" y="3853814"/>
                <a:ext cx="114300" cy="118110"/>
              </a:xfrm>
              <a:custGeom>
                <a:avLst/>
                <a:gdLst>
                  <a:gd name="connsiteX0" fmla="*/ 114300 w 114300"/>
                  <a:gd name="connsiteY0" fmla="*/ 0 h 118110"/>
                  <a:gd name="connsiteX1" fmla="*/ 66675 w 114300"/>
                  <a:gd name="connsiteY1" fmla="*/ 47625 h 118110"/>
                  <a:gd name="connsiteX2" fmla="*/ 47625 w 114300"/>
                  <a:gd name="connsiteY2" fmla="*/ 47625 h 118110"/>
                  <a:gd name="connsiteX3" fmla="*/ 0 w 114300"/>
                  <a:gd name="connsiteY3" fmla="*/ 0 h 118110"/>
                  <a:gd name="connsiteX4" fmla="*/ 0 w 114300"/>
                  <a:gd name="connsiteY4" fmla="*/ 51435 h 118110"/>
                  <a:gd name="connsiteX5" fmla="*/ 0 w 114300"/>
                  <a:gd name="connsiteY5" fmla="*/ 51435 h 118110"/>
                  <a:gd name="connsiteX6" fmla="*/ 0 w 114300"/>
                  <a:gd name="connsiteY6" fmla="*/ 70485 h 118110"/>
                  <a:gd name="connsiteX7" fmla="*/ 47625 w 114300"/>
                  <a:gd name="connsiteY7" fmla="*/ 118110 h 118110"/>
                  <a:gd name="connsiteX8" fmla="*/ 66675 w 114300"/>
                  <a:gd name="connsiteY8" fmla="*/ 118110 h 118110"/>
                  <a:gd name="connsiteX9" fmla="*/ 114300 w 114300"/>
                  <a:gd name="connsiteY9" fmla="*/ 70485 h 118110"/>
                  <a:gd name="connsiteX10" fmla="*/ 114300 w 114300"/>
                  <a:gd name="connsiteY10" fmla="*/ 51435 h 118110"/>
                  <a:gd name="connsiteX11" fmla="*/ 114300 w 114300"/>
                  <a:gd name="connsiteY11" fmla="*/ 51435 h 118110"/>
                  <a:gd name="connsiteX12" fmla="*/ 114300 w 114300"/>
                  <a:gd name="connsiteY12" fmla="*/ 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4300" h="118110">
                    <a:moveTo>
                      <a:pt x="114300" y="0"/>
                    </a:moveTo>
                    <a:cubicBezTo>
                      <a:pt x="114300" y="25718"/>
                      <a:pt x="93345" y="47625"/>
                      <a:pt x="66675" y="47625"/>
                    </a:cubicBezTo>
                    <a:lnTo>
                      <a:pt x="47625" y="47625"/>
                    </a:lnTo>
                    <a:cubicBezTo>
                      <a:pt x="20955" y="47625"/>
                      <a:pt x="0" y="26670"/>
                      <a:pt x="0" y="0"/>
                    </a:cubicBezTo>
                    <a:lnTo>
                      <a:pt x="0" y="51435"/>
                    </a:lnTo>
                    <a:cubicBezTo>
                      <a:pt x="0" y="51435"/>
                      <a:pt x="0" y="51435"/>
                      <a:pt x="0" y="51435"/>
                    </a:cubicBezTo>
                    <a:lnTo>
                      <a:pt x="0" y="70485"/>
                    </a:lnTo>
                    <a:cubicBezTo>
                      <a:pt x="0" y="97155"/>
                      <a:pt x="20955" y="118110"/>
                      <a:pt x="47625" y="118110"/>
                    </a:cubicBezTo>
                    <a:lnTo>
                      <a:pt x="66675" y="118110"/>
                    </a:lnTo>
                    <a:cubicBezTo>
                      <a:pt x="93345" y="118110"/>
                      <a:pt x="114300" y="97155"/>
                      <a:pt x="114300" y="70485"/>
                    </a:cubicBezTo>
                    <a:lnTo>
                      <a:pt x="114300" y="51435"/>
                    </a:lnTo>
                    <a:cubicBezTo>
                      <a:pt x="114300" y="51435"/>
                      <a:pt x="114300" y="51435"/>
                      <a:pt x="114300" y="51435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7D1D7757-ABB9-F900-F5BE-BB53A4F20033}"/>
                  </a:ext>
                </a:extLst>
              </p:cNvPr>
              <p:cNvSpPr/>
              <p:nvPr/>
            </p:nvSpPr>
            <p:spPr>
              <a:xfrm>
                <a:off x="1492730" y="3853814"/>
                <a:ext cx="114300" cy="118110"/>
              </a:xfrm>
              <a:custGeom>
                <a:avLst/>
                <a:gdLst>
                  <a:gd name="connsiteX0" fmla="*/ 114300 w 114300"/>
                  <a:gd name="connsiteY0" fmla="*/ 0 h 118110"/>
                  <a:gd name="connsiteX1" fmla="*/ 66675 w 114300"/>
                  <a:gd name="connsiteY1" fmla="*/ 47625 h 118110"/>
                  <a:gd name="connsiteX2" fmla="*/ 47625 w 114300"/>
                  <a:gd name="connsiteY2" fmla="*/ 47625 h 118110"/>
                  <a:gd name="connsiteX3" fmla="*/ 0 w 114300"/>
                  <a:gd name="connsiteY3" fmla="*/ 0 h 118110"/>
                  <a:gd name="connsiteX4" fmla="*/ 0 w 114300"/>
                  <a:gd name="connsiteY4" fmla="*/ 51435 h 118110"/>
                  <a:gd name="connsiteX5" fmla="*/ 0 w 114300"/>
                  <a:gd name="connsiteY5" fmla="*/ 51435 h 118110"/>
                  <a:gd name="connsiteX6" fmla="*/ 0 w 114300"/>
                  <a:gd name="connsiteY6" fmla="*/ 70485 h 118110"/>
                  <a:gd name="connsiteX7" fmla="*/ 47625 w 114300"/>
                  <a:gd name="connsiteY7" fmla="*/ 118110 h 118110"/>
                  <a:gd name="connsiteX8" fmla="*/ 66675 w 114300"/>
                  <a:gd name="connsiteY8" fmla="*/ 118110 h 118110"/>
                  <a:gd name="connsiteX9" fmla="*/ 114300 w 114300"/>
                  <a:gd name="connsiteY9" fmla="*/ 70485 h 118110"/>
                  <a:gd name="connsiteX10" fmla="*/ 114300 w 114300"/>
                  <a:gd name="connsiteY10" fmla="*/ 51435 h 118110"/>
                  <a:gd name="connsiteX11" fmla="*/ 114300 w 114300"/>
                  <a:gd name="connsiteY11" fmla="*/ 51435 h 118110"/>
                  <a:gd name="connsiteX12" fmla="*/ 114300 w 114300"/>
                  <a:gd name="connsiteY12" fmla="*/ 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4300" h="118110">
                    <a:moveTo>
                      <a:pt x="114300" y="0"/>
                    </a:moveTo>
                    <a:cubicBezTo>
                      <a:pt x="114300" y="25718"/>
                      <a:pt x="93345" y="47625"/>
                      <a:pt x="66675" y="47625"/>
                    </a:cubicBezTo>
                    <a:lnTo>
                      <a:pt x="47625" y="47625"/>
                    </a:lnTo>
                    <a:cubicBezTo>
                      <a:pt x="20955" y="47625"/>
                      <a:pt x="0" y="26670"/>
                      <a:pt x="0" y="0"/>
                    </a:cubicBezTo>
                    <a:lnTo>
                      <a:pt x="0" y="51435"/>
                    </a:lnTo>
                    <a:cubicBezTo>
                      <a:pt x="0" y="51435"/>
                      <a:pt x="0" y="51435"/>
                      <a:pt x="0" y="51435"/>
                    </a:cubicBezTo>
                    <a:lnTo>
                      <a:pt x="0" y="70485"/>
                    </a:lnTo>
                    <a:cubicBezTo>
                      <a:pt x="0" y="97155"/>
                      <a:pt x="20955" y="118110"/>
                      <a:pt x="47625" y="118110"/>
                    </a:cubicBezTo>
                    <a:lnTo>
                      <a:pt x="66675" y="118110"/>
                    </a:lnTo>
                    <a:cubicBezTo>
                      <a:pt x="93345" y="118110"/>
                      <a:pt x="114300" y="97155"/>
                      <a:pt x="114300" y="70485"/>
                    </a:cubicBezTo>
                    <a:lnTo>
                      <a:pt x="114300" y="51435"/>
                    </a:lnTo>
                    <a:cubicBezTo>
                      <a:pt x="114300" y="51435"/>
                      <a:pt x="114300" y="51435"/>
                      <a:pt x="114300" y="51435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F186EF78-3EB9-8C99-F0FE-2E794D3906C2}"/>
                  </a:ext>
                </a:extLst>
              </p:cNvPr>
              <p:cNvSpPr/>
              <p:nvPr/>
            </p:nvSpPr>
            <p:spPr>
              <a:xfrm>
                <a:off x="1286037" y="3853814"/>
                <a:ext cx="114299" cy="118110"/>
              </a:xfrm>
              <a:custGeom>
                <a:avLst/>
                <a:gdLst>
                  <a:gd name="connsiteX0" fmla="*/ 114300 w 114299"/>
                  <a:gd name="connsiteY0" fmla="*/ 0 h 118110"/>
                  <a:gd name="connsiteX1" fmla="*/ 66675 w 114299"/>
                  <a:gd name="connsiteY1" fmla="*/ 47625 h 118110"/>
                  <a:gd name="connsiteX2" fmla="*/ 47625 w 114299"/>
                  <a:gd name="connsiteY2" fmla="*/ 47625 h 118110"/>
                  <a:gd name="connsiteX3" fmla="*/ 0 w 114299"/>
                  <a:gd name="connsiteY3" fmla="*/ 0 h 118110"/>
                  <a:gd name="connsiteX4" fmla="*/ 0 w 114299"/>
                  <a:gd name="connsiteY4" fmla="*/ 51435 h 118110"/>
                  <a:gd name="connsiteX5" fmla="*/ 0 w 114299"/>
                  <a:gd name="connsiteY5" fmla="*/ 63818 h 118110"/>
                  <a:gd name="connsiteX6" fmla="*/ 0 w 114299"/>
                  <a:gd name="connsiteY6" fmla="*/ 70485 h 118110"/>
                  <a:gd name="connsiteX7" fmla="*/ 47625 w 114299"/>
                  <a:gd name="connsiteY7" fmla="*/ 118110 h 118110"/>
                  <a:gd name="connsiteX8" fmla="*/ 66675 w 114299"/>
                  <a:gd name="connsiteY8" fmla="*/ 118110 h 118110"/>
                  <a:gd name="connsiteX9" fmla="*/ 114300 w 114299"/>
                  <a:gd name="connsiteY9" fmla="*/ 70485 h 118110"/>
                  <a:gd name="connsiteX10" fmla="*/ 114300 w 114299"/>
                  <a:gd name="connsiteY10" fmla="*/ 51435 h 118110"/>
                  <a:gd name="connsiteX11" fmla="*/ 114300 w 114299"/>
                  <a:gd name="connsiteY11" fmla="*/ 51435 h 118110"/>
                  <a:gd name="connsiteX12" fmla="*/ 114300 w 114299"/>
                  <a:gd name="connsiteY12" fmla="*/ 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4299" h="118110">
                    <a:moveTo>
                      <a:pt x="114300" y="0"/>
                    </a:moveTo>
                    <a:cubicBezTo>
                      <a:pt x="114300" y="25718"/>
                      <a:pt x="92393" y="47625"/>
                      <a:pt x="66675" y="47625"/>
                    </a:cubicBezTo>
                    <a:lnTo>
                      <a:pt x="47625" y="47625"/>
                    </a:lnTo>
                    <a:cubicBezTo>
                      <a:pt x="20955" y="47625"/>
                      <a:pt x="0" y="26670"/>
                      <a:pt x="0" y="0"/>
                    </a:cubicBezTo>
                    <a:lnTo>
                      <a:pt x="0" y="51435"/>
                    </a:lnTo>
                    <a:lnTo>
                      <a:pt x="0" y="63818"/>
                    </a:lnTo>
                    <a:lnTo>
                      <a:pt x="0" y="70485"/>
                    </a:lnTo>
                    <a:cubicBezTo>
                      <a:pt x="0" y="97155"/>
                      <a:pt x="20955" y="118110"/>
                      <a:pt x="47625" y="118110"/>
                    </a:cubicBezTo>
                    <a:lnTo>
                      <a:pt x="66675" y="118110"/>
                    </a:lnTo>
                    <a:cubicBezTo>
                      <a:pt x="93345" y="118110"/>
                      <a:pt x="114300" y="97155"/>
                      <a:pt x="114300" y="70485"/>
                    </a:cubicBezTo>
                    <a:lnTo>
                      <a:pt x="114300" y="51435"/>
                    </a:lnTo>
                    <a:cubicBezTo>
                      <a:pt x="114300" y="51435"/>
                      <a:pt x="114300" y="51435"/>
                      <a:pt x="114300" y="51435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7" name="Graphic 22">
              <a:extLst>
                <a:ext uri="{FF2B5EF4-FFF2-40B4-BE49-F238E27FC236}">
                  <a16:creationId xmlns:a16="http://schemas.microsoft.com/office/drawing/2014/main" id="{EB02EEFF-B497-228F-2088-E79D65F7365A}"/>
                </a:ext>
              </a:extLst>
            </p:cNvPr>
            <p:cNvGrpSpPr/>
            <p:nvPr/>
          </p:nvGrpSpPr>
          <p:grpSpPr>
            <a:xfrm>
              <a:off x="1305087" y="3524250"/>
              <a:ext cx="489585" cy="358139"/>
              <a:chOff x="1305087" y="3524250"/>
              <a:chExt cx="489585" cy="358139"/>
            </a:xfrm>
            <a:solidFill>
              <a:srgbClr val="5ADBF9"/>
            </a:solidFill>
          </p:grpSpPr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55A2C65D-BCB1-495E-E1FD-5C347D647403}"/>
                  </a:ext>
                </a:extLst>
              </p:cNvPr>
              <p:cNvSpPr/>
              <p:nvPr/>
            </p:nvSpPr>
            <p:spPr>
              <a:xfrm>
                <a:off x="1305087" y="3806189"/>
                <a:ext cx="76200" cy="76200"/>
              </a:xfrm>
              <a:custGeom>
                <a:avLst/>
                <a:gdLst>
                  <a:gd name="connsiteX0" fmla="*/ 0 w 76200"/>
                  <a:gd name="connsiteY0" fmla="*/ 28575 h 76200"/>
                  <a:gd name="connsiteX1" fmla="*/ 0 w 76200"/>
                  <a:gd name="connsiteY1" fmla="*/ 47625 h 76200"/>
                  <a:gd name="connsiteX2" fmla="*/ 28575 w 76200"/>
                  <a:gd name="connsiteY2" fmla="*/ 76200 h 76200"/>
                  <a:gd name="connsiteX3" fmla="*/ 47625 w 76200"/>
                  <a:gd name="connsiteY3" fmla="*/ 76200 h 76200"/>
                  <a:gd name="connsiteX4" fmla="*/ 76200 w 76200"/>
                  <a:gd name="connsiteY4" fmla="*/ 47625 h 76200"/>
                  <a:gd name="connsiteX5" fmla="*/ 76200 w 76200"/>
                  <a:gd name="connsiteY5" fmla="*/ 28575 h 76200"/>
                  <a:gd name="connsiteX6" fmla="*/ 47625 w 76200"/>
                  <a:gd name="connsiteY6" fmla="*/ 0 h 76200"/>
                  <a:gd name="connsiteX7" fmla="*/ 28575 w 76200"/>
                  <a:gd name="connsiteY7" fmla="*/ 0 h 76200"/>
                  <a:gd name="connsiteX8" fmla="*/ 0 w 76200"/>
                  <a:gd name="connsiteY8" fmla="*/ 28575 h 76200"/>
                  <a:gd name="connsiteX9" fmla="*/ 51435 w 76200"/>
                  <a:gd name="connsiteY9" fmla="*/ 29528 h 76200"/>
                  <a:gd name="connsiteX10" fmla="*/ 60960 w 76200"/>
                  <a:gd name="connsiteY10" fmla="*/ 39053 h 76200"/>
                  <a:gd name="connsiteX11" fmla="*/ 51435 w 76200"/>
                  <a:gd name="connsiteY11" fmla="*/ 48578 h 76200"/>
                  <a:gd name="connsiteX12" fmla="*/ 25717 w 76200"/>
                  <a:gd name="connsiteY12" fmla="*/ 48578 h 76200"/>
                  <a:gd name="connsiteX13" fmla="*/ 16192 w 76200"/>
                  <a:gd name="connsiteY13" fmla="*/ 39053 h 76200"/>
                  <a:gd name="connsiteX14" fmla="*/ 25717 w 76200"/>
                  <a:gd name="connsiteY14" fmla="*/ 29528 h 76200"/>
                  <a:gd name="connsiteX15" fmla="*/ 51435 w 76200"/>
                  <a:gd name="connsiteY15" fmla="*/ 29528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200" h="76200">
                    <a:moveTo>
                      <a:pt x="0" y="28575"/>
                    </a:moveTo>
                    <a:lnTo>
                      <a:pt x="0" y="47625"/>
                    </a:lnTo>
                    <a:cubicBezTo>
                      <a:pt x="0" y="63818"/>
                      <a:pt x="12382" y="76200"/>
                      <a:pt x="28575" y="76200"/>
                    </a:cubicBezTo>
                    <a:lnTo>
                      <a:pt x="47625" y="76200"/>
                    </a:lnTo>
                    <a:cubicBezTo>
                      <a:pt x="63818" y="76200"/>
                      <a:pt x="76200" y="63818"/>
                      <a:pt x="76200" y="47625"/>
                    </a:cubicBezTo>
                    <a:lnTo>
                      <a:pt x="76200" y="28575"/>
                    </a:lnTo>
                    <a:cubicBezTo>
                      <a:pt x="76200" y="12383"/>
                      <a:pt x="63818" y="0"/>
                      <a:pt x="47625" y="0"/>
                    </a:cubicBezTo>
                    <a:lnTo>
                      <a:pt x="28575" y="0"/>
                    </a:lnTo>
                    <a:cubicBezTo>
                      <a:pt x="13335" y="0"/>
                      <a:pt x="0" y="13335"/>
                      <a:pt x="0" y="28575"/>
                    </a:cubicBezTo>
                    <a:close/>
                    <a:moveTo>
                      <a:pt x="51435" y="29528"/>
                    </a:moveTo>
                    <a:cubicBezTo>
                      <a:pt x="57150" y="29528"/>
                      <a:pt x="60960" y="33338"/>
                      <a:pt x="60960" y="39053"/>
                    </a:cubicBezTo>
                    <a:cubicBezTo>
                      <a:pt x="60960" y="44768"/>
                      <a:pt x="57150" y="48578"/>
                      <a:pt x="51435" y="48578"/>
                    </a:cubicBezTo>
                    <a:lnTo>
                      <a:pt x="25717" y="48578"/>
                    </a:lnTo>
                    <a:cubicBezTo>
                      <a:pt x="20002" y="48578"/>
                      <a:pt x="16192" y="44768"/>
                      <a:pt x="16192" y="39053"/>
                    </a:cubicBezTo>
                    <a:cubicBezTo>
                      <a:pt x="16192" y="33338"/>
                      <a:pt x="20002" y="29528"/>
                      <a:pt x="25717" y="29528"/>
                    </a:cubicBezTo>
                    <a:lnTo>
                      <a:pt x="51435" y="29528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240FBB12-9408-CD29-112F-05CE0F052681}"/>
                  </a:ext>
                </a:extLst>
              </p:cNvPr>
              <p:cNvSpPr/>
              <p:nvPr/>
            </p:nvSpPr>
            <p:spPr>
              <a:xfrm>
                <a:off x="1511780" y="3806189"/>
                <a:ext cx="76200" cy="76200"/>
              </a:xfrm>
              <a:custGeom>
                <a:avLst/>
                <a:gdLst>
                  <a:gd name="connsiteX0" fmla="*/ 28575 w 76200"/>
                  <a:gd name="connsiteY0" fmla="*/ 0 h 76200"/>
                  <a:gd name="connsiteX1" fmla="*/ 0 w 76200"/>
                  <a:gd name="connsiteY1" fmla="*/ 28575 h 76200"/>
                  <a:gd name="connsiteX2" fmla="*/ 0 w 76200"/>
                  <a:gd name="connsiteY2" fmla="*/ 47625 h 76200"/>
                  <a:gd name="connsiteX3" fmla="*/ 28575 w 76200"/>
                  <a:gd name="connsiteY3" fmla="*/ 76200 h 76200"/>
                  <a:gd name="connsiteX4" fmla="*/ 47625 w 76200"/>
                  <a:gd name="connsiteY4" fmla="*/ 76200 h 76200"/>
                  <a:gd name="connsiteX5" fmla="*/ 76200 w 76200"/>
                  <a:gd name="connsiteY5" fmla="*/ 47625 h 76200"/>
                  <a:gd name="connsiteX6" fmla="*/ 76200 w 76200"/>
                  <a:gd name="connsiteY6" fmla="*/ 28575 h 76200"/>
                  <a:gd name="connsiteX7" fmla="*/ 47625 w 76200"/>
                  <a:gd name="connsiteY7" fmla="*/ 0 h 76200"/>
                  <a:gd name="connsiteX8" fmla="*/ 28575 w 76200"/>
                  <a:gd name="connsiteY8" fmla="*/ 0 h 76200"/>
                  <a:gd name="connsiteX9" fmla="*/ 60007 w 76200"/>
                  <a:gd name="connsiteY9" fmla="*/ 39053 h 76200"/>
                  <a:gd name="connsiteX10" fmla="*/ 50482 w 76200"/>
                  <a:gd name="connsiteY10" fmla="*/ 48578 h 76200"/>
                  <a:gd name="connsiteX11" fmla="*/ 24765 w 76200"/>
                  <a:gd name="connsiteY11" fmla="*/ 48578 h 76200"/>
                  <a:gd name="connsiteX12" fmla="*/ 15240 w 76200"/>
                  <a:gd name="connsiteY12" fmla="*/ 39053 h 76200"/>
                  <a:gd name="connsiteX13" fmla="*/ 24765 w 76200"/>
                  <a:gd name="connsiteY13" fmla="*/ 29528 h 76200"/>
                  <a:gd name="connsiteX14" fmla="*/ 50482 w 76200"/>
                  <a:gd name="connsiteY14" fmla="*/ 29528 h 76200"/>
                  <a:gd name="connsiteX15" fmla="*/ 60007 w 76200"/>
                  <a:gd name="connsiteY15" fmla="*/ 39053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200" h="76200">
                    <a:moveTo>
                      <a:pt x="28575" y="0"/>
                    </a:moveTo>
                    <a:cubicBezTo>
                      <a:pt x="12382" y="0"/>
                      <a:pt x="0" y="12383"/>
                      <a:pt x="0" y="28575"/>
                    </a:cubicBezTo>
                    <a:lnTo>
                      <a:pt x="0" y="47625"/>
                    </a:lnTo>
                    <a:cubicBezTo>
                      <a:pt x="0" y="63818"/>
                      <a:pt x="12382" y="76200"/>
                      <a:pt x="28575" y="76200"/>
                    </a:cubicBezTo>
                    <a:lnTo>
                      <a:pt x="47625" y="76200"/>
                    </a:lnTo>
                    <a:cubicBezTo>
                      <a:pt x="63818" y="76200"/>
                      <a:pt x="76200" y="63818"/>
                      <a:pt x="76200" y="47625"/>
                    </a:cubicBezTo>
                    <a:lnTo>
                      <a:pt x="76200" y="28575"/>
                    </a:lnTo>
                    <a:cubicBezTo>
                      <a:pt x="76200" y="12383"/>
                      <a:pt x="63818" y="0"/>
                      <a:pt x="47625" y="0"/>
                    </a:cubicBezTo>
                    <a:lnTo>
                      <a:pt x="28575" y="0"/>
                    </a:lnTo>
                    <a:close/>
                    <a:moveTo>
                      <a:pt x="60007" y="39053"/>
                    </a:moveTo>
                    <a:cubicBezTo>
                      <a:pt x="60007" y="44768"/>
                      <a:pt x="56198" y="48578"/>
                      <a:pt x="50482" y="48578"/>
                    </a:cubicBezTo>
                    <a:lnTo>
                      <a:pt x="24765" y="48578"/>
                    </a:lnTo>
                    <a:cubicBezTo>
                      <a:pt x="19050" y="48578"/>
                      <a:pt x="15240" y="44768"/>
                      <a:pt x="15240" y="39053"/>
                    </a:cubicBezTo>
                    <a:cubicBezTo>
                      <a:pt x="15240" y="33338"/>
                      <a:pt x="19050" y="29528"/>
                      <a:pt x="24765" y="29528"/>
                    </a:cubicBezTo>
                    <a:lnTo>
                      <a:pt x="50482" y="29528"/>
                    </a:lnTo>
                    <a:cubicBezTo>
                      <a:pt x="56198" y="29528"/>
                      <a:pt x="60007" y="34290"/>
                      <a:pt x="60007" y="39053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D9658B30-A865-1224-448A-726C4BC2CE49}"/>
                  </a:ext>
                </a:extLst>
              </p:cNvPr>
              <p:cNvSpPr/>
              <p:nvPr/>
            </p:nvSpPr>
            <p:spPr>
              <a:xfrm>
                <a:off x="1447962" y="3524250"/>
                <a:ext cx="203835" cy="90487"/>
              </a:xfrm>
              <a:custGeom>
                <a:avLst/>
                <a:gdLst>
                  <a:gd name="connsiteX0" fmla="*/ 203835 w 203835"/>
                  <a:gd name="connsiteY0" fmla="*/ 61913 h 90487"/>
                  <a:gd name="connsiteX1" fmla="*/ 203835 w 203835"/>
                  <a:gd name="connsiteY1" fmla="*/ 28575 h 90487"/>
                  <a:gd name="connsiteX2" fmla="*/ 175260 w 203835"/>
                  <a:gd name="connsiteY2" fmla="*/ 0 h 90487"/>
                  <a:gd name="connsiteX3" fmla="*/ 28575 w 203835"/>
                  <a:gd name="connsiteY3" fmla="*/ 0 h 90487"/>
                  <a:gd name="connsiteX4" fmla="*/ 0 w 203835"/>
                  <a:gd name="connsiteY4" fmla="*/ 28575 h 90487"/>
                  <a:gd name="connsiteX5" fmla="*/ 0 w 203835"/>
                  <a:gd name="connsiteY5" fmla="*/ 61913 h 90487"/>
                  <a:gd name="connsiteX6" fmla="*/ 28575 w 203835"/>
                  <a:gd name="connsiteY6" fmla="*/ 90488 h 90487"/>
                  <a:gd name="connsiteX7" fmla="*/ 100965 w 203835"/>
                  <a:gd name="connsiteY7" fmla="*/ 90488 h 90487"/>
                  <a:gd name="connsiteX8" fmla="*/ 101918 w 203835"/>
                  <a:gd name="connsiteY8" fmla="*/ 90488 h 90487"/>
                  <a:gd name="connsiteX9" fmla="*/ 102870 w 203835"/>
                  <a:gd name="connsiteY9" fmla="*/ 90488 h 90487"/>
                  <a:gd name="connsiteX10" fmla="*/ 175260 w 203835"/>
                  <a:gd name="connsiteY10" fmla="*/ 90488 h 90487"/>
                  <a:gd name="connsiteX11" fmla="*/ 203835 w 203835"/>
                  <a:gd name="connsiteY11" fmla="*/ 61913 h 90487"/>
                  <a:gd name="connsiteX12" fmla="*/ 30480 w 203835"/>
                  <a:gd name="connsiteY12" fmla="*/ 20003 h 90487"/>
                  <a:gd name="connsiteX13" fmla="*/ 174308 w 203835"/>
                  <a:gd name="connsiteY13" fmla="*/ 20003 h 90487"/>
                  <a:gd name="connsiteX14" fmla="*/ 183833 w 203835"/>
                  <a:gd name="connsiteY14" fmla="*/ 29528 h 90487"/>
                  <a:gd name="connsiteX15" fmla="*/ 174308 w 203835"/>
                  <a:gd name="connsiteY15" fmla="*/ 39053 h 90487"/>
                  <a:gd name="connsiteX16" fmla="*/ 30480 w 203835"/>
                  <a:gd name="connsiteY16" fmla="*/ 39053 h 90487"/>
                  <a:gd name="connsiteX17" fmla="*/ 20955 w 203835"/>
                  <a:gd name="connsiteY17" fmla="*/ 29528 h 90487"/>
                  <a:gd name="connsiteX18" fmla="*/ 30480 w 203835"/>
                  <a:gd name="connsiteY18" fmla="*/ 20003 h 90487"/>
                  <a:gd name="connsiteX19" fmla="*/ 30480 w 203835"/>
                  <a:gd name="connsiteY19" fmla="*/ 71438 h 90487"/>
                  <a:gd name="connsiteX20" fmla="*/ 20955 w 203835"/>
                  <a:gd name="connsiteY20" fmla="*/ 61913 h 90487"/>
                  <a:gd name="connsiteX21" fmla="*/ 30480 w 203835"/>
                  <a:gd name="connsiteY21" fmla="*/ 52388 h 90487"/>
                  <a:gd name="connsiteX22" fmla="*/ 174308 w 203835"/>
                  <a:gd name="connsiteY22" fmla="*/ 52388 h 90487"/>
                  <a:gd name="connsiteX23" fmla="*/ 183833 w 203835"/>
                  <a:gd name="connsiteY23" fmla="*/ 61913 h 90487"/>
                  <a:gd name="connsiteX24" fmla="*/ 174308 w 203835"/>
                  <a:gd name="connsiteY24" fmla="*/ 71438 h 90487"/>
                  <a:gd name="connsiteX25" fmla="*/ 30480 w 203835"/>
                  <a:gd name="connsiteY25" fmla="*/ 71438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3835" h="90487">
                    <a:moveTo>
                      <a:pt x="203835" y="61913"/>
                    </a:moveTo>
                    <a:lnTo>
                      <a:pt x="203835" y="28575"/>
                    </a:lnTo>
                    <a:cubicBezTo>
                      <a:pt x="203835" y="12383"/>
                      <a:pt x="191453" y="0"/>
                      <a:pt x="175260" y="0"/>
                    </a:cubicBezTo>
                    <a:lnTo>
                      <a:pt x="28575" y="0"/>
                    </a:lnTo>
                    <a:cubicBezTo>
                      <a:pt x="12383" y="0"/>
                      <a:pt x="0" y="12383"/>
                      <a:pt x="0" y="28575"/>
                    </a:cubicBezTo>
                    <a:lnTo>
                      <a:pt x="0" y="61913"/>
                    </a:lnTo>
                    <a:cubicBezTo>
                      <a:pt x="0" y="78105"/>
                      <a:pt x="12383" y="90488"/>
                      <a:pt x="28575" y="90488"/>
                    </a:cubicBezTo>
                    <a:lnTo>
                      <a:pt x="100965" y="90488"/>
                    </a:lnTo>
                    <a:cubicBezTo>
                      <a:pt x="100965" y="90488"/>
                      <a:pt x="101918" y="90488"/>
                      <a:pt x="101918" y="90488"/>
                    </a:cubicBezTo>
                    <a:cubicBezTo>
                      <a:pt x="101918" y="90488"/>
                      <a:pt x="102870" y="90488"/>
                      <a:pt x="102870" y="90488"/>
                    </a:cubicBezTo>
                    <a:lnTo>
                      <a:pt x="175260" y="90488"/>
                    </a:lnTo>
                    <a:cubicBezTo>
                      <a:pt x="190500" y="90488"/>
                      <a:pt x="203835" y="78105"/>
                      <a:pt x="203835" y="61913"/>
                    </a:cubicBezTo>
                    <a:close/>
                    <a:moveTo>
                      <a:pt x="30480" y="20003"/>
                    </a:moveTo>
                    <a:lnTo>
                      <a:pt x="174308" y="20003"/>
                    </a:lnTo>
                    <a:cubicBezTo>
                      <a:pt x="180023" y="20003"/>
                      <a:pt x="183833" y="23813"/>
                      <a:pt x="183833" y="29528"/>
                    </a:cubicBezTo>
                    <a:cubicBezTo>
                      <a:pt x="183833" y="35243"/>
                      <a:pt x="180023" y="39053"/>
                      <a:pt x="174308" y="39053"/>
                    </a:cubicBezTo>
                    <a:lnTo>
                      <a:pt x="30480" y="39053"/>
                    </a:lnTo>
                    <a:cubicBezTo>
                      <a:pt x="24765" y="39053"/>
                      <a:pt x="20955" y="35243"/>
                      <a:pt x="20955" y="29528"/>
                    </a:cubicBezTo>
                    <a:cubicBezTo>
                      <a:pt x="20955" y="23813"/>
                      <a:pt x="24765" y="20003"/>
                      <a:pt x="30480" y="20003"/>
                    </a:cubicBezTo>
                    <a:close/>
                    <a:moveTo>
                      <a:pt x="30480" y="71438"/>
                    </a:moveTo>
                    <a:cubicBezTo>
                      <a:pt x="24765" y="71438"/>
                      <a:pt x="20955" y="67628"/>
                      <a:pt x="20955" y="61913"/>
                    </a:cubicBezTo>
                    <a:cubicBezTo>
                      <a:pt x="20955" y="56197"/>
                      <a:pt x="24765" y="52388"/>
                      <a:pt x="30480" y="52388"/>
                    </a:cubicBezTo>
                    <a:lnTo>
                      <a:pt x="174308" y="52388"/>
                    </a:lnTo>
                    <a:cubicBezTo>
                      <a:pt x="180023" y="52388"/>
                      <a:pt x="183833" y="56197"/>
                      <a:pt x="183833" y="61913"/>
                    </a:cubicBezTo>
                    <a:cubicBezTo>
                      <a:pt x="183833" y="67628"/>
                      <a:pt x="180023" y="71438"/>
                      <a:pt x="174308" y="71438"/>
                    </a:cubicBezTo>
                    <a:lnTo>
                      <a:pt x="30480" y="71438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C7FF3566-C788-0E9D-D9E6-7BCC8562CEB3}"/>
                  </a:ext>
                </a:extLst>
              </p:cNvPr>
              <p:cNvSpPr/>
              <p:nvPr/>
            </p:nvSpPr>
            <p:spPr>
              <a:xfrm>
                <a:off x="1718472" y="3806189"/>
                <a:ext cx="76200" cy="76200"/>
              </a:xfrm>
              <a:custGeom>
                <a:avLst/>
                <a:gdLst>
                  <a:gd name="connsiteX0" fmla="*/ 47625 w 76200"/>
                  <a:gd name="connsiteY0" fmla="*/ 0 h 76200"/>
                  <a:gd name="connsiteX1" fmla="*/ 28575 w 76200"/>
                  <a:gd name="connsiteY1" fmla="*/ 0 h 76200"/>
                  <a:gd name="connsiteX2" fmla="*/ 0 w 76200"/>
                  <a:gd name="connsiteY2" fmla="*/ 28575 h 76200"/>
                  <a:gd name="connsiteX3" fmla="*/ 0 w 76200"/>
                  <a:gd name="connsiteY3" fmla="*/ 47625 h 76200"/>
                  <a:gd name="connsiteX4" fmla="*/ 28575 w 76200"/>
                  <a:gd name="connsiteY4" fmla="*/ 76200 h 76200"/>
                  <a:gd name="connsiteX5" fmla="*/ 47625 w 76200"/>
                  <a:gd name="connsiteY5" fmla="*/ 76200 h 76200"/>
                  <a:gd name="connsiteX6" fmla="*/ 76200 w 76200"/>
                  <a:gd name="connsiteY6" fmla="*/ 47625 h 76200"/>
                  <a:gd name="connsiteX7" fmla="*/ 76200 w 76200"/>
                  <a:gd name="connsiteY7" fmla="*/ 28575 h 76200"/>
                  <a:gd name="connsiteX8" fmla="*/ 47625 w 76200"/>
                  <a:gd name="connsiteY8" fmla="*/ 0 h 76200"/>
                  <a:gd name="connsiteX9" fmla="*/ 51435 w 76200"/>
                  <a:gd name="connsiteY9" fmla="*/ 48578 h 76200"/>
                  <a:gd name="connsiteX10" fmla="*/ 25718 w 76200"/>
                  <a:gd name="connsiteY10" fmla="*/ 48578 h 76200"/>
                  <a:gd name="connsiteX11" fmla="*/ 16193 w 76200"/>
                  <a:gd name="connsiteY11" fmla="*/ 39053 h 76200"/>
                  <a:gd name="connsiteX12" fmla="*/ 25718 w 76200"/>
                  <a:gd name="connsiteY12" fmla="*/ 29528 h 76200"/>
                  <a:gd name="connsiteX13" fmla="*/ 51435 w 76200"/>
                  <a:gd name="connsiteY13" fmla="*/ 29528 h 76200"/>
                  <a:gd name="connsiteX14" fmla="*/ 60960 w 76200"/>
                  <a:gd name="connsiteY14" fmla="*/ 39053 h 76200"/>
                  <a:gd name="connsiteX15" fmla="*/ 51435 w 76200"/>
                  <a:gd name="connsiteY15" fmla="*/ 48578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200" h="76200">
                    <a:moveTo>
                      <a:pt x="47625" y="0"/>
                    </a:moveTo>
                    <a:lnTo>
                      <a:pt x="28575" y="0"/>
                    </a:lnTo>
                    <a:cubicBezTo>
                      <a:pt x="12382" y="0"/>
                      <a:pt x="0" y="12383"/>
                      <a:pt x="0" y="28575"/>
                    </a:cubicBezTo>
                    <a:lnTo>
                      <a:pt x="0" y="47625"/>
                    </a:lnTo>
                    <a:cubicBezTo>
                      <a:pt x="0" y="63818"/>
                      <a:pt x="12382" y="76200"/>
                      <a:pt x="28575" y="76200"/>
                    </a:cubicBezTo>
                    <a:lnTo>
                      <a:pt x="47625" y="76200"/>
                    </a:lnTo>
                    <a:cubicBezTo>
                      <a:pt x="63818" y="76200"/>
                      <a:pt x="76200" y="63818"/>
                      <a:pt x="76200" y="47625"/>
                    </a:cubicBezTo>
                    <a:lnTo>
                      <a:pt x="76200" y="28575"/>
                    </a:lnTo>
                    <a:cubicBezTo>
                      <a:pt x="76200" y="13335"/>
                      <a:pt x="62865" y="0"/>
                      <a:pt x="47625" y="0"/>
                    </a:cubicBezTo>
                    <a:close/>
                    <a:moveTo>
                      <a:pt x="51435" y="48578"/>
                    </a:moveTo>
                    <a:lnTo>
                      <a:pt x="25718" y="48578"/>
                    </a:lnTo>
                    <a:cubicBezTo>
                      <a:pt x="20002" y="48578"/>
                      <a:pt x="16193" y="44768"/>
                      <a:pt x="16193" y="39053"/>
                    </a:cubicBezTo>
                    <a:cubicBezTo>
                      <a:pt x="16193" y="33338"/>
                      <a:pt x="20002" y="29528"/>
                      <a:pt x="25718" y="29528"/>
                    </a:cubicBezTo>
                    <a:lnTo>
                      <a:pt x="51435" y="29528"/>
                    </a:lnTo>
                    <a:cubicBezTo>
                      <a:pt x="57150" y="29528"/>
                      <a:pt x="60960" y="33338"/>
                      <a:pt x="60960" y="39053"/>
                    </a:cubicBezTo>
                    <a:cubicBezTo>
                      <a:pt x="60960" y="44768"/>
                      <a:pt x="57150" y="48578"/>
                      <a:pt x="51435" y="48578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2" name="Graphic 22">
              <a:extLst>
                <a:ext uri="{FF2B5EF4-FFF2-40B4-BE49-F238E27FC236}">
                  <a16:creationId xmlns:a16="http://schemas.microsoft.com/office/drawing/2014/main" id="{A9B2757E-24E1-55C8-C40B-2C59DAE77827}"/>
                </a:ext>
              </a:extLst>
            </p:cNvPr>
            <p:cNvGrpSpPr/>
            <p:nvPr/>
          </p:nvGrpSpPr>
          <p:grpSpPr>
            <a:xfrm>
              <a:off x="1286037" y="3486150"/>
              <a:ext cx="527685" cy="396239"/>
              <a:chOff x="1286037" y="3486150"/>
              <a:chExt cx="527685" cy="396239"/>
            </a:xfrm>
            <a:solidFill>
              <a:srgbClr val="130E59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97A53CB9-A77A-08FD-7100-ABE641D47D6D}"/>
                  </a:ext>
                </a:extLst>
              </p:cNvPr>
              <p:cNvSpPr/>
              <p:nvPr/>
            </p:nvSpPr>
            <p:spPr>
              <a:xfrm>
                <a:off x="1428912" y="3486150"/>
                <a:ext cx="241012" cy="128587"/>
              </a:xfrm>
              <a:custGeom>
                <a:avLst/>
                <a:gdLst>
                  <a:gd name="connsiteX0" fmla="*/ 194310 w 241012"/>
                  <a:gd name="connsiteY0" fmla="*/ 128588 h 128587"/>
                  <a:gd name="connsiteX1" fmla="*/ 47625 w 241012"/>
                  <a:gd name="connsiteY1" fmla="*/ 128588 h 128587"/>
                  <a:gd name="connsiteX2" fmla="*/ 0 w 241012"/>
                  <a:gd name="connsiteY2" fmla="*/ 80963 h 128587"/>
                  <a:gd name="connsiteX3" fmla="*/ 0 w 241012"/>
                  <a:gd name="connsiteY3" fmla="*/ 47625 h 128587"/>
                  <a:gd name="connsiteX4" fmla="*/ 47625 w 241012"/>
                  <a:gd name="connsiteY4" fmla="*/ 0 h 128587"/>
                  <a:gd name="connsiteX5" fmla="*/ 193358 w 241012"/>
                  <a:gd name="connsiteY5" fmla="*/ 0 h 128587"/>
                  <a:gd name="connsiteX6" fmla="*/ 240983 w 241012"/>
                  <a:gd name="connsiteY6" fmla="*/ 47625 h 128587"/>
                  <a:gd name="connsiteX7" fmla="*/ 240983 w 241012"/>
                  <a:gd name="connsiteY7" fmla="*/ 80963 h 128587"/>
                  <a:gd name="connsiteX8" fmla="*/ 194310 w 241012"/>
                  <a:gd name="connsiteY8" fmla="*/ 128588 h 128587"/>
                  <a:gd name="connsiteX9" fmla="*/ 47625 w 241012"/>
                  <a:gd name="connsiteY9" fmla="*/ 19050 h 128587"/>
                  <a:gd name="connsiteX10" fmla="*/ 19050 w 241012"/>
                  <a:gd name="connsiteY10" fmla="*/ 47625 h 128587"/>
                  <a:gd name="connsiteX11" fmla="*/ 19050 w 241012"/>
                  <a:gd name="connsiteY11" fmla="*/ 80963 h 128587"/>
                  <a:gd name="connsiteX12" fmla="*/ 47625 w 241012"/>
                  <a:gd name="connsiteY12" fmla="*/ 109538 h 128587"/>
                  <a:gd name="connsiteX13" fmla="*/ 193358 w 241012"/>
                  <a:gd name="connsiteY13" fmla="*/ 109538 h 128587"/>
                  <a:gd name="connsiteX14" fmla="*/ 221933 w 241012"/>
                  <a:gd name="connsiteY14" fmla="*/ 80963 h 128587"/>
                  <a:gd name="connsiteX15" fmla="*/ 221933 w 241012"/>
                  <a:gd name="connsiteY15" fmla="*/ 47625 h 128587"/>
                  <a:gd name="connsiteX16" fmla="*/ 193358 w 241012"/>
                  <a:gd name="connsiteY16" fmla="*/ 19050 h 128587"/>
                  <a:gd name="connsiteX17" fmla="*/ 47625 w 241012"/>
                  <a:gd name="connsiteY17" fmla="*/ 19050 h 12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1012" h="128587">
                    <a:moveTo>
                      <a:pt x="194310" y="128588"/>
                    </a:moveTo>
                    <a:lnTo>
                      <a:pt x="47625" y="128588"/>
                    </a:lnTo>
                    <a:cubicBezTo>
                      <a:pt x="20955" y="128588"/>
                      <a:pt x="0" y="107632"/>
                      <a:pt x="0" y="80963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193358" y="0"/>
                    </a:lnTo>
                    <a:cubicBezTo>
                      <a:pt x="220028" y="0"/>
                      <a:pt x="240983" y="20955"/>
                      <a:pt x="240983" y="47625"/>
                    </a:cubicBezTo>
                    <a:lnTo>
                      <a:pt x="240983" y="80963"/>
                    </a:lnTo>
                    <a:cubicBezTo>
                      <a:pt x="241935" y="107632"/>
                      <a:pt x="220028" y="128588"/>
                      <a:pt x="194310" y="128588"/>
                    </a:cubicBezTo>
                    <a:close/>
                    <a:moveTo>
                      <a:pt x="47625" y="19050"/>
                    </a:moveTo>
                    <a:cubicBezTo>
                      <a:pt x="31433" y="19050"/>
                      <a:pt x="19050" y="31433"/>
                      <a:pt x="19050" y="47625"/>
                    </a:cubicBezTo>
                    <a:lnTo>
                      <a:pt x="19050" y="80963"/>
                    </a:lnTo>
                    <a:cubicBezTo>
                      <a:pt x="19050" y="97155"/>
                      <a:pt x="31433" y="109538"/>
                      <a:pt x="47625" y="109538"/>
                    </a:cubicBezTo>
                    <a:lnTo>
                      <a:pt x="193358" y="109538"/>
                    </a:lnTo>
                    <a:cubicBezTo>
                      <a:pt x="209550" y="109538"/>
                      <a:pt x="221933" y="97155"/>
                      <a:pt x="221933" y="80963"/>
                    </a:cubicBezTo>
                    <a:lnTo>
                      <a:pt x="221933" y="47625"/>
                    </a:lnTo>
                    <a:cubicBezTo>
                      <a:pt x="221933" y="31433"/>
                      <a:pt x="209550" y="19050"/>
                      <a:pt x="193358" y="19050"/>
                    </a:cubicBezTo>
                    <a:lnTo>
                      <a:pt x="47625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A135E0C3-1FDC-A8EA-1EB0-D80A63B84B1F}"/>
                  </a:ext>
                </a:extLst>
              </p:cNvPr>
              <p:cNvSpPr/>
              <p:nvPr/>
            </p:nvSpPr>
            <p:spPr>
              <a:xfrm>
                <a:off x="1492730" y="3768089"/>
                <a:ext cx="114300" cy="114300"/>
              </a:xfrm>
              <a:custGeom>
                <a:avLst/>
                <a:gdLst>
                  <a:gd name="connsiteX0" fmla="*/ 66675 w 114300"/>
                  <a:gd name="connsiteY0" fmla="*/ 114300 h 114300"/>
                  <a:gd name="connsiteX1" fmla="*/ 47625 w 114300"/>
                  <a:gd name="connsiteY1" fmla="*/ 114300 h 114300"/>
                  <a:gd name="connsiteX2" fmla="*/ 0 w 114300"/>
                  <a:gd name="connsiteY2" fmla="*/ 66675 h 114300"/>
                  <a:gd name="connsiteX3" fmla="*/ 0 w 114300"/>
                  <a:gd name="connsiteY3" fmla="*/ 47625 h 114300"/>
                  <a:gd name="connsiteX4" fmla="*/ 47625 w 114300"/>
                  <a:gd name="connsiteY4" fmla="*/ 0 h 114300"/>
                  <a:gd name="connsiteX5" fmla="*/ 66675 w 114300"/>
                  <a:gd name="connsiteY5" fmla="*/ 0 h 114300"/>
                  <a:gd name="connsiteX6" fmla="*/ 114300 w 114300"/>
                  <a:gd name="connsiteY6" fmla="*/ 47625 h 114300"/>
                  <a:gd name="connsiteX7" fmla="*/ 114300 w 114300"/>
                  <a:gd name="connsiteY7" fmla="*/ 66675 h 114300"/>
                  <a:gd name="connsiteX8" fmla="*/ 66675 w 114300"/>
                  <a:gd name="connsiteY8" fmla="*/ 114300 h 114300"/>
                  <a:gd name="connsiteX9" fmla="*/ 47625 w 114300"/>
                  <a:gd name="connsiteY9" fmla="*/ 19050 h 114300"/>
                  <a:gd name="connsiteX10" fmla="*/ 19050 w 114300"/>
                  <a:gd name="connsiteY10" fmla="*/ 47625 h 114300"/>
                  <a:gd name="connsiteX11" fmla="*/ 19050 w 114300"/>
                  <a:gd name="connsiteY11" fmla="*/ 66675 h 114300"/>
                  <a:gd name="connsiteX12" fmla="*/ 47625 w 114300"/>
                  <a:gd name="connsiteY12" fmla="*/ 95250 h 114300"/>
                  <a:gd name="connsiteX13" fmla="*/ 66675 w 114300"/>
                  <a:gd name="connsiteY13" fmla="*/ 95250 h 114300"/>
                  <a:gd name="connsiteX14" fmla="*/ 95250 w 114300"/>
                  <a:gd name="connsiteY14" fmla="*/ 66675 h 114300"/>
                  <a:gd name="connsiteX15" fmla="*/ 95250 w 114300"/>
                  <a:gd name="connsiteY15" fmla="*/ 47625 h 114300"/>
                  <a:gd name="connsiteX16" fmla="*/ 66675 w 114300"/>
                  <a:gd name="connsiteY16" fmla="*/ 19050 h 114300"/>
                  <a:gd name="connsiteX17" fmla="*/ 47625 w 114300"/>
                  <a:gd name="connsiteY17" fmla="*/ 1905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4300" h="114300">
                    <a:moveTo>
                      <a:pt x="66675" y="114300"/>
                    </a:moveTo>
                    <a:lnTo>
                      <a:pt x="47625" y="114300"/>
                    </a:lnTo>
                    <a:cubicBezTo>
                      <a:pt x="20955" y="114300"/>
                      <a:pt x="0" y="93345"/>
                      <a:pt x="0" y="66675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66675" y="0"/>
                    </a:lnTo>
                    <a:cubicBezTo>
                      <a:pt x="93345" y="0"/>
                      <a:pt x="114300" y="20955"/>
                      <a:pt x="114300" y="47625"/>
                    </a:cubicBezTo>
                    <a:lnTo>
                      <a:pt x="114300" y="66675"/>
                    </a:lnTo>
                    <a:cubicBezTo>
                      <a:pt x="114300" y="93345"/>
                      <a:pt x="93345" y="114300"/>
                      <a:pt x="66675" y="114300"/>
                    </a:cubicBezTo>
                    <a:close/>
                    <a:moveTo>
                      <a:pt x="47625" y="19050"/>
                    </a:moveTo>
                    <a:cubicBezTo>
                      <a:pt x="31432" y="19050"/>
                      <a:pt x="19050" y="31433"/>
                      <a:pt x="19050" y="47625"/>
                    </a:cubicBezTo>
                    <a:lnTo>
                      <a:pt x="19050" y="66675"/>
                    </a:lnTo>
                    <a:cubicBezTo>
                      <a:pt x="19050" y="82868"/>
                      <a:pt x="31432" y="95250"/>
                      <a:pt x="47625" y="95250"/>
                    </a:cubicBezTo>
                    <a:lnTo>
                      <a:pt x="66675" y="95250"/>
                    </a:lnTo>
                    <a:cubicBezTo>
                      <a:pt x="82868" y="95250"/>
                      <a:pt x="95250" y="82868"/>
                      <a:pt x="95250" y="66675"/>
                    </a:cubicBezTo>
                    <a:lnTo>
                      <a:pt x="95250" y="47625"/>
                    </a:lnTo>
                    <a:cubicBezTo>
                      <a:pt x="95250" y="31433"/>
                      <a:pt x="82868" y="19050"/>
                      <a:pt x="66675" y="19050"/>
                    </a:cubicBezTo>
                    <a:lnTo>
                      <a:pt x="47625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55" name="Graphic 22">
                <a:extLst>
                  <a:ext uri="{FF2B5EF4-FFF2-40B4-BE49-F238E27FC236}">
                    <a16:creationId xmlns:a16="http://schemas.microsoft.com/office/drawing/2014/main" id="{7E53FADD-C0CE-32E0-0FEA-4BE6957812A5}"/>
                  </a:ext>
                </a:extLst>
              </p:cNvPr>
              <p:cNvGrpSpPr/>
              <p:nvPr/>
            </p:nvGrpSpPr>
            <p:grpSpPr>
              <a:xfrm>
                <a:off x="1286037" y="3768089"/>
                <a:ext cx="527685" cy="114300"/>
                <a:chOff x="1286037" y="3768089"/>
                <a:chExt cx="527685" cy="114300"/>
              </a:xfrm>
              <a:solidFill>
                <a:srgbClr val="130E59"/>
              </a:solidFill>
            </p:grpSpPr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B97CE725-143F-F9F8-5EA0-9035C7656801}"/>
                    </a:ext>
                  </a:extLst>
                </p:cNvPr>
                <p:cNvSpPr/>
                <p:nvPr/>
              </p:nvSpPr>
              <p:spPr>
                <a:xfrm>
                  <a:off x="1286037" y="3768089"/>
                  <a:ext cx="114299" cy="114300"/>
                </a:xfrm>
                <a:custGeom>
                  <a:avLst/>
                  <a:gdLst>
                    <a:gd name="connsiteX0" fmla="*/ 66675 w 114299"/>
                    <a:gd name="connsiteY0" fmla="*/ 114300 h 114300"/>
                    <a:gd name="connsiteX1" fmla="*/ 47625 w 114299"/>
                    <a:gd name="connsiteY1" fmla="*/ 114300 h 114300"/>
                    <a:gd name="connsiteX2" fmla="*/ 0 w 114299"/>
                    <a:gd name="connsiteY2" fmla="*/ 66675 h 114300"/>
                    <a:gd name="connsiteX3" fmla="*/ 0 w 114299"/>
                    <a:gd name="connsiteY3" fmla="*/ 47625 h 114300"/>
                    <a:gd name="connsiteX4" fmla="*/ 47625 w 114299"/>
                    <a:gd name="connsiteY4" fmla="*/ 0 h 114300"/>
                    <a:gd name="connsiteX5" fmla="*/ 66675 w 114299"/>
                    <a:gd name="connsiteY5" fmla="*/ 0 h 114300"/>
                    <a:gd name="connsiteX6" fmla="*/ 114300 w 114299"/>
                    <a:gd name="connsiteY6" fmla="*/ 47625 h 114300"/>
                    <a:gd name="connsiteX7" fmla="*/ 114300 w 114299"/>
                    <a:gd name="connsiteY7" fmla="*/ 66675 h 114300"/>
                    <a:gd name="connsiteX8" fmla="*/ 66675 w 114299"/>
                    <a:gd name="connsiteY8" fmla="*/ 114300 h 114300"/>
                    <a:gd name="connsiteX9" fmla="*/ 47625 w 114299"/>
                    <a:gd name="connsiteY9" fmla="*/ 19050 h 114300"/>
                    <a:gd name="connsiteX10" fmla="*/ 19050 w 114299"/>
                    <a:gd name="connsiteY10" fmla="*/ 47625 h 114300"/>
                    <a:gd name="connsiteX11" fmla="*/ 19050 w 114299"/>
                    <a:gd name="connsiteY11" fmla="*/ 66675 h 114300"/>
                    <a:gd name="connsiteX12" fmla="*/ 47625 w 114299"/>
                    <a:gd name="connsiteY12" fmla="*/ 95250 h 114300"/>
                    <a:gd name="connsiteX13" fmla="*/ 66675 w 114299"/>
                    <a:gd name="connsiteY13" fmla="*/ 95250 h 114300"/>
                    <a:gd name="connsiteX14" fmla="*/ 95250 w 114299"/>
                    <a:gd name="connsiteY14" fmla="*/ 66675 h 114300"/>
                    <a:gd name="connsiteX15" fmla="*/ 95250 w 114299"/>
                    <a:gd name="connsiteY15" fmla="*/ 47625 h 114300"/>
                    <a:gd name="connsiteX16" fmla="*/ 66675 w 114299"/>
                    <a:gd name="connsiteY16" fmla="*/ 19050 h 114300"/>
                    <a:gd name="connsiteX17" fmla="*/ 47625 w 114299"/>
                    <a:gd name="connsiteY17" fmla="*/ 190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9" h="114300">
                      <a:moveTo>
                        <a:pt x="66675" y="114300"/>
                      </a:moveTo>
                      <a:lnTo>
                        <a:pt x="47625" y="114300"/>
                      </a:lnTo>
                      <a:cubicBezTo>
                        <a:pt x="20955" y="114300"/>
                        <a:pt x="0" y="93345"/>
                        <a:pt x="0" y="66675"/>
                      </a:cubicBezTo>
                      <a:lnTo>
                        <a:pt x="0" y="47625"/>
                      </a:lnTo>
                      <a:cubicBezTo>
                        <a:pt x="0" y="20955"/>
                        <a:pt x="20955" y="0"/>
                        <a:pt x="47625" y="0"/>
                      </a:cubicBezTo>
                      <a:lnTo>
                        <a:pt x="66675" y="0"/>
                      </a:lnTo>
                      <a:cubicBezTo>
                        <a:pt x="93345" y="0"/>
                        <a:pt x="114300" y="20955"/>
                        <a:pt x="114300" y="47625"/>
                      </a:cubicBezTo>
                      <a:lnTo>
                        <a:pt x="114300" y="66675"/>
                      </a:lnTo>
                      <a:cubicBezTo>
                        <a:pt x="114300" y="93345"/>
                        <a:pt x="93345" y="114300"/>
                        <a:pt x="66675" y="114300"/>
                      </a:cubicBezTo>
                      <a:close/>
                      <a:moveTo>
                        <a:pt x="47625" y="19050"/>
                      </a:moveTo>
                      <a:cubicBezTo>
                        <a:pt x="31432" y="19050"/>
                        <a:pt x="19050" y="31433"/>
                        <a:pt x="19050" y="47625"/>
                      </a:cubicBezTo>
                      <a:lnTo>
                        <a:pt x="19050" y="66675"/>
                      </a:lnTo>
                      <a:cubicBezTo>
                        <a:pt x="19050" y="82868"/>
                        <a:pt x="31432" y="95250"/>
                        <a:pt x="47625" y="95250"/>
                      </a:cubicBezTo>
                      <a:lnTo>
                        <a:pt x="66675" y="95250"/>
                      </a:lnTo>
                      <a:cubicBezTo>
                        <a:pt x="82868" y="95250"/>
                        <a:pt x="95250" y="82868"/>
                        <a:pt x="95250" y="66675"/>
                      </a:cubicBezTo>
                      <a:lnTo>
                        <a:pt x="95250" y="47625"/>
                      </a:lnTo>
                      <a:cubicBezTo>
                        <a:pt x="95250" y="31433"/>
                        <a:pt x="82868" y="19050"/>
                        <a:pt x="66675" y="19050"/>
                      </a:cubicBezTo>
                      <a:lnTo>
                        <a:pt x="47625" y="19050"/>
                      </a:ln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9E39B4E4-3D89-A3A1-7360-E671A89199BD}"/>
                    </a:ext>
                  </a:extLst>
                </p:cNvPr>
                <p:cNvSpPr/>
                <p:nvPr/>
              </p:nvSpPr>
              <p:spPr>
                <a:xfrm>
                  <a:off x="1699422" y="3768089"/>
                  <a:ext cx="114300" cy="114300"/>
                </a:xfrm>
                <a:custGeom>
                  <a:avLst/>
                  <a:gdLst>
                    <a:gd name="connsiteX0" fmla="*/ 66675 w 114300"/>
                    <a:gd name="connsiteY0" fmla="*/ 114300 h 114300"/>
                    <a:gd name="connsiteX1" fmla="*/ 47625 w 114300"/>
                    <a:gd name="connsiteY1" fmla="*/ 114300 h 114300"/>
                    <a:gd name="connsiteX2" fmla="*/ 0 w 114300"/>
                    <a:gd name="connsiteY2" fmla="*/ 66675 h 114300"/>
                    <a:gd name="connsiteX3" fmla="*/ 0 w 114300"/>
                    <a:gd name="connsiteY3" fmla="*/ 47625 h 114300"/>
                    <a:gd name="connsiteX4" fmla="*/ 47625 w 114300"/>
                    <a:gd name="connsiteY4" fmla="*/ 0 h 114300"/>
                    <a:gd name="connsiteX5" fmla="*/ 66675 w 114300"/>
                    <a:gd name="connsiteY5" fmla="*/ 0 h 114300"/>
                    <a:gd name="connsiteX6" fmla="*/ 114300 w 114300"/>
                    <a:gd name="connsiteY6" fmla="*/ 47625 h 114300"/>
                    <a:gd name="connsiteX7" fmla="*/ 114300 w 114300"/>
                    <a:gd name="connsiteY7" fmla="*/ 66675 h 114300"/>
                    <a:gd name="connsiteX8" fmla="*/ 66675 w 114300"/>
                    <a:gd name="connsiteY8" fmla="*/ 114300 h 114300"/>
                    <a:gd name="connsiteX9" fmla="*/ 47625 w 114300"/>
                    <a:gd name="connsiteY9" fmla="*/ 19050 h 114300"/>
                    <a:gd name="connsiteX10" fmla="*/ 19050 w 114300"/>
                    <a:gd name="connsiteY10" fmla="*/ 47625 h 114300"/>
                    <a:gd name="connsiteX11" fmla="*/ 19050 w 114300"/>
                    <a:gd name="connsiteY11" fmla="*/ 66675 h 114300"/>
                    <a:gd name="connsiteX12" fmla="*/ 47625 w 114300"/>
                    <a:gd name="connsiteY12" fmla="*/ 95250 h 114300"/>
                    <a:gd name="connsiteX13" fmla="*/ 66675 w 114300"/>
                    <a:gd name="connsiteY13" fmla="*/ 95250 h 114300"/>
                    <a:gd name="connsiteX14" fmla="*/ 95250 w 114300"/>
                    <a:gd name="connsiteY14" fmla="*/ 66675 h 114300"/>
                    <a:gd name="connsiteX15" fmla="*/ 95250 w 114300"/>
                    <a:gd name="connsiteY15" fmla="*/ 47625 h 114300"/>
                    <a:gd name="connsiteX16" fmla="*/ 66675 w 114300"/>
                    <a:gd name="connsiteY16" fmla="*/ 19050 h 114300"/>
                    <a:gd name="connsiteX17" fmla="*/ 47625 w 114300"/>
                    <a:gd name="connsiteY17" fmla="*/ 190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0" h="114300">
                      <a:moveTo>
                        <a:pt x="66675" y="114300"/>
                      </a:moveTo>
                      <a:lnTo>
                        <a:pt x="47625" y="114300"/>
                      </a:lnTo>
                      <a:cubicBezTo>
                        <a:pt x="20955" y="114300"/>
                        <a:pt x="0" y="93345"/>
                        <a:pt x="0" y="66675"/>
                      </a:cubicBezTo>
                      <a:lnTo>
                        <a:pt x="0" y="47625"/>
                      </a:lnTo>
                      <a:cubicBezTo>
                        <a:pt x="0" y="20955"/>
                        <a:pt x="20955" y="0"/>
                        <a:pt x="47625" y="0"/>
                      </a:cubicBezTo>
                      <a:lnTo>
                        <a:pt x="66675" y="0"/>
                      </a:lnTo>
                      <a:cubicBezTo>
                        <a:pt x="93345" y="0"/>
                        <a:pt x="114300" y="20955"/>
                        <a:pt x="114300" y="47625"/>
                      </a:cubicBezTo>
                      <a:lnTo>
                        <a:pt x="114300" y="66675"/>
                      </a:lnTo>
                      <a:cubicBezTo>
                        <a:pt x="114300" y="93345"/>
                        <a:pt x="92393" y="114300"/>
                        <a:pt x="66675" y="114300"/>
                      </a:cubicBezTo>
                      <a:close/>
                      <a:moveTo>
                        <a:pt x="47625" y="19050"/>
                      </a:moveTo>
                      <a:cubicBezTo>
                        <a:pt x="31432" y="19050"/>
                        <a:pt x="19050" y="31433"/>
                        <a:pt x="19050" y="47625"/>
                      </a:cubicBezTo>
                      <a:lnTo>
                        <a:pt x="19050" y="66675"/>
                      </a:lnTo>
                      <a:cubicBezTo>
                        <a:pt x="19050" y="82868"/>
                        <a:pt x="31432" y="95250"/>
                        <a:pt x="47625" y="95250"/>
                      </a:cubicBezTo>
                      <a:lnTo>
                        <a:pt x="66675" y="95250"/>
                      </a:lnTo>
                      <a:cubicBezTo>
                        <a:pt x="82868" y="95250"/>
                        <a:pt x="95250" y="82868"/>
                        <a:pt x="95250" y="66675"/>
                      </a:cubicBezTo>
                      <a:lnTo>
                        <a:pt x="95250" y="47625"/>
                      </a:lnTo>
                      <a:cubicBezTo>
                        <a:pt x="95250" y="31433"/>
                        <a:pt x="82868" y="19050"/>
                        <a:pt x="66675" y="19050"/>
                      </a:cubicBezTo>
                      <a:lnTo>
                        <a:pt x="47625" y="19050"/>
                      </a:ln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8FB74EA8-B512-F0E1-4553-8ACE85615A4F}"/>
                  </a:ext>
                </a:extLst>
              </p:cNvPr>
              <p:cNvSpPr/>
              <p:nvPr/>
            </p:nvSpPr>
            <p:spPr>
              <a:xfrm>
                <a:off x="1332709" y="3677602"/>
                <a:ext cx="434339" cy="109537"/>
              </a:xfrm>
              <a:custGeom>
                <a:avLst/>
                <a:gdLst>
                  <a:gd name="connsiteX0" fmla="*/ 424815 w 434339"/>
                  <a:gd name="connsiteY0" fmla="*/ 109537 h 109537"/>
                  <a:gd name="connsiteX1" fmla="*/ 415290 w 434339"/>
                  <a:gd name="connsiteY1" fmla="*/ 100012 h 109537"/>
                  <a:gd name="connsiteX2" fmla="*/ 415290 w 434339"/>
                  <a:gd name="connsiteY2" fmla="*/ 39053 h 109537"/>
                  <a:gd name="connsiteX3" fmla="*/ 395288 w 434339"/>
                  <a:gd name="connsiteY3" fmla="*/ 19050 h 109537"/>
                  <a:gd name="connsiteX4" fmla="*/ 39053 w 434339"/>
                  <a:gd name="connsiteY4" fmla="*/ 19050 h 109537"/>
                  <a:gd name="connsiteX5" fmla="*/ 19050 w 434339"/>
                  <a:gd name="connsiteY5" fmla="*/ 39053 h 109537"/>
                  <a:gd name="connsiteX6" fmla="*/ 19050 w 434339"/>
                  <a:gd name="connsiteY6" fmla="*/ 100012 h 109537"/>
                  <a:gd name="connsiteX7" fmla="*/ 9525 w 434339"/>
                  <a:gd name="connsiteY7" fmla="*/ 109537 h 109537"/>
                  <a:gd name="connsiteX8" fmla="*/ 0 w 434339"/>
                  <a:gd name="connsiteY8" fmla="*/ 100012 h 109537"/>
                  <a:gd name="connsiteX9" fmla="*/ 0 w 434339"/>
                  <a:gd name="connsiteY9" fmla="*/ 39053 h 109537"/>
                  <a:gd name="connsiteX10" fmla="*/ 39053 w 434339"/>
                  <a:gd name="connsiteY10" fmla="*/ 0 h 109537"/>
                  <a:gd name="connsiteX11" fmla="*/ 395288 w 434339"/>
                  <a:gd name="connsiteY11" fmla="*/ 0 h 109537"/>
                  <a:gd name="connsiteX12" fmla="*/ 434340 w 434339"/>
                  <a:gd name="connsiteY12" fmla="*/ 39053 h 109537"/>
                  <a:gd name="connsiteX13" fmla="*/ 434340 w 434339"/>
                  <a:gd name="connsiteY13" fmla="*/ 100012 h 109537"/>
                  <a:gd name="connsiteX14" fmla="*/ 424815 w 434339"/>
                  <a:gd name="connsiteY14" fmla="*/ 109537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4339" h="109537">
                    <a:moveTo>
                      <a:pt x="424815" y="109537"/>
                    </a:moveTo>
                    <a:cubicBezTo>
                      <a:pt x="419100" y="109537"/>
                      <a:pt x="415290" y="105728"/>
                      <a:pt x="415290" y="100012"/>
                    </a:cubicBezTo>
                    <a:lnTo>
                      <a:pt x="415290" y="39053"/>
                    </a:lnTo>
                    <a:cubicBezTo>
                      <a:pt x="415290" y="27622"/>
                      <a:pt x="406718" y="19050"/>
                      <a:pt x="395288" y="19050"/>
                    </a:cubicBezTo>
                    <a:lnTo>
                      <a:pt x="39053" y="19050"/>
                    </a:lnTo>
                    <a:cubicBezTo>
                      <a:pt x="27623" y="19050"/>
                      <a:pt x="19050" y="27622"/>
                      <a:pt x="19050" y="39053"/>
                    </a:cubicBezTo>
                    <a:lnTo>
                      <a:pt x="19050" y="100012"/>
                    </a:lnTo>
                    <a:cubicBezTo>
                      <a:pt x="19050" y="105728"/>
                      <a:pt x="15240" y="109537"/>
                      <a:pt x="9525" y="109537"/>
                    </a:cubicBezTo>
                    <a:cubicBezTo>
                      <a:pt x="3810" y="109537"/>
                      <a:pt x="0" y="105728"/>
                      <a:pt x="0" y="100012"/>
                    </a:cubicBezTo>
                    <a:lnTo>
                      <a:pt x="0" y="39053"/>
                    </a:lnTo>
                    <a:cubicBezTo>
                      <a:pt x="0" y="17145"/>
                      <a:pt x="17145" y="0"/>
                      <a:pt x="39053" y="0"/>
                    </a:cubicBezTo>
                    <a:lnTo>
                      <a:pt x="395288" y="0"/>
                    </a:lnTo>
                    <a:cubicBezTo>
                      <a:pt x="417195" y="0"/>
                      <a:pt x="434340" y="17145"/>
                      <a:pt x="434340" y="39053"/>
                    </a:cubicBezTo>
                    <a:lnTo>
                      <a:pt x="434340" y="100012"/>
                    </a:lnTo>
                    <a:cubicBezTo>
                      <a:pt x="434340" y="105728"/>
                      <a:pt x="429578" y="109537"/>
                      <a:pt x="424815" y="109537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67E6B90-0ECE-0A34-5BC9-16466FD6A9AB}"/>
                  </a:ext>
                </a:extLst>
              </p:cNvPr>
              <p:cNvSpPr/>
              <p:nvPr/>
            </p:nvSpPr>
            <p:spPr>
              <a:xfrm>
                <a:off x="1540355" y="3595687"/>
                <a:ext cx="19050" cy="191452"/>
              </a:xfrm>
              <a:custGeom>
                <a:avLst/>
                <a:gdLst>
                  <a:gd name="connsiteX0" fmla="*/ 9525 w 19050"/>
                  <a:gd name="connsiteY0" fmla="*/ 191452 h 191452"/>
                  <a:gd name="connsiteX1" fmla="*/ 0 w 19050"/>
                  <a:gd name="connsiteY1" fmla="*/ 181927 h 191452"/>
                  <a:gd name="connsiteX2" fmla="*/ 0 w 19050"/>
                  <a:gd name="connsiteY2" fmla="*/ 9525 h 191452"/>
                  <a:gd name="connsiteX3" fmla="*/ 9525 w 19050"/>
                  <a:gd name="connsiteY3" fmla="*/ 0 h 191452"/>
                  <a:gd name="connsiteX4" fmla="*/ 19050 w 19050"/>
                  <a:gd name="connsiteY4" fmla="*/ 9525 h 191452"/>
                  <a:gd name="connsiteX5" fmla="*/ 19050 w 19050"/>
                  <a:gd name="connsiteY5" fmla="*/ 181927 h 191452"/>
                  <a:gd name="connsiteX6" fmla="*/ 9525 w 19050"/>
                  <a:gd name="connsiteY6" fmla="*/ 191452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191452">
                    <a:moveTo>
                      <a:pt x="9525" y="191452"/>
                    </a:moveTo>
                    <a:cubicBezTo>
                      <a:pt x="3810" y="191452"/>
                      <a:pt x="0" y="187643"/>
                      <a:pt x="0" y="181927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181927"/>
                    </a:lnTo>
                    <a:cubicBezTo>
                      <a:pt x="19050" y="187643"/>
                      <a:pt x="15240" y="191452"/>
                      <a:pt x="9525" y="191452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0" name="Graphic 22">
                <a:extLst>
                  <a:ext uri="{FF2B5EF4-FFF2-40B4-BE49-F238E27FC236}">
                    <a16:creationId xmlns:a16="http://schemas.microsoft.com/office/drawing/2014/main" id="{B69FFDCD-320C-0803-E429-03A49F2846D4}"/>
                  </a:ext>
                </a:extLst>
              </p:cNvPr>
              <p:cNvGrpSpPr/>
              <p:nvPr/>
            </p:nvGrpSpPr>
            <p:grpSpPr>
              <a:xfrm>
                <a:off x="1468917" y="3525202"/>
                <a:ext cx="162877" cy="51434"/>
                <a:chOff x="1468917" y="3525202"/>
                <a:chExt cx="162877" cy="51434"/>
              </a:xfrm>
              <a:solidFill>
                <a:srgbClr val="130E59"/>
              </a:solidFill>
            </p:grpSpPr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9578448D-77D2-4355-2A56-5D5BBABF8099}"/>
                    </a:ext>
                  </a:extLst>
                </p:cNvPr>
                <p:cNvSpPr/>
                <p:nvPr/>
              </p:nvSpPr>
              <p:spPr>
                <a:xfrm>
                  <a:off x="1468917" y="3525202"/>
                  <a:ext cx="162877" cy="19050"/>
                </a:xfrm>
                <a:custGeom>
                  <a:avLst/>
                  <a:gdLst>
                    <a:gd name="connsiteX0" fmla="*/ 152400 w 162877"/>
                    <a:gd name="connsiteY0" fmla="*/ 19050 h 19050"/>
                    <a:gd name="connsiteX1" fmla="*/ 9525 w 162877"/>
                    <a:gd name="connsiteY1" fmla="*/ 19050 h 19050"/>
                    <a:gd name="connsiteX2" fmla="*/ 0 w 162877"/>
                    <a:gd name="connsiteY2" fmla="*/ 9525 h 19050"/>
                    <a:gd name="connsiteX3" fmla="*/ 9525 w 162877"/>
                    <a:gd name="connsiteY3" fmla="*/ 0 h 19050"/>
                    <a:gd name="connsiteX4" fmla="*/ 153352 w 162877"/>
                    <a:gd name="connsiteY4" fmla="*/ 0 h 19050"/>
                    <a:gd name="connsiteX5" fmla="*/ 162877 w 162877"/>
                    <a:gd name="connsiteY5" fmla="*/ 9525 h 19050"/>
                    <a:gd name="connsiteX6" fmla="*/ 152400 w 162877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877" h="19050">
                      <a:moveTo>
                        <a:pt x="152400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153352" y="0"/>
                      </a:lnTo>
                      <a:cubicBezTo>
                        <a:pt x="159068" y="0"/>
                        <a:pt x="162877" y="3810"/>
                        <a:pt x="162877" y="9525"/>
                      </a:cubicBezTo>
                      <a:cubicBezTo>
                        <a:pt x="162877" y="15240"/>
                        <a:pt x="158115" y="19050"/>
                        <a:pt x="152400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1481710A-173F-3982-9483-073E4DBDC35E}"/>
                    </a:ext>
                  </a:extLst>
                </p:cNvPr>
                <p:cNvSpPr/>
                <p:nvPr/>
              </p:nvSpPr>
              <p:spPr>
                <a:xfrm>
                  <a:off x="1468917" y="3557587"/>
                  <a:ext cx="162877" cy="19050"/>
                </a:xfrm>
                <a:custGeom>
                  <a:avLst/>
                  <a:gdLst>
                    <a:gd name="connsiteX0" fmla="*/ 152400 w 162877"/>
                    <a:gd name="connsiteY0" fmla="*/ 19050 h 19050"/>
                    <a:gd name="connsiteX1" fmla="*/ 9525 w 162877"/>
                    <a:gd name="connsiteY1" fmla="*/ 19050 h 19050"/>
                    <a:gd name="connsiteX2" fmla="*/ 0 w 162877"/>
                    <a:gd name="connsiteY2" fmla="*/ 9525 h 19050"/>
                    <a:gd name="connsiteX3" fmla="*/ 9525 w 162877"/>
                    <a:gd name="connsiteY3" fmla="*/ 0 h 19050"/>
                    <a:gd name="connsiteX4" fmla="*/ 153352 w 162877"/>
                    <a:gd name="connsiteY4" fmla="*/ 0 h 19050"/>
                    <a:gd name="connsiteX5" fmla="*/ 162877 w 162877"/>
                    <a:gd name="connsiteY5" fmla="*/ 9525 h 19050"/>
                    <a:gd name="connsiteX6" fmla="*/ 152400 w 162877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877" h="19050">
                      <a:moveTo>
                        <a:pt x="152400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153352" y="0"/>
                      </a:lnTo>
                      <a:cubicBezTo>
                        <a:pt x="159068" y="0"/>
                        <a:pt x="162877" y="3810"/>
                        <a:pt x="162877" y="9525"/>
                      </a:cubicBezTo>
                      <a:cubicBezTo>
                        <a:pt x="162877" y="15240"/>
                        <a:pt x="158115" y="19050"/>
                        <a:pt x="152400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119879E8-07D7-2901-5A10-C0409135CFCC}"/>
                  </a:ext>
                </a:extLst>
              </p:cNvPr>
              <p:cNvSpPr/>
              <p:nvPr/>
            </p:nvSpPr>
            <p:spPr>
              <a:xfrm>
                <a:off x="1527020" y="3816667"/>
                <a:ext cx="44767" cy="19050"/>
              </a:xfrm>
              <a:custGeom>
                <a:avLst/>
                <a:gdLst>
                  <a:gd name="connsiteX0" fmla="*/ 35242 w 44767"/>
                  <a:gd name="connsiteY0" fmla="*/ 19050 h 19050"/>
                  <a:gd name="connsiteX1" fmla="*/ 9525 w 44767"/>
                  <a:gd name="connsiteY1" fmla="*/ 19050 h 19050"/>
                  <a:gd name="connsiteX2" fmla="*/ 0 w 44767"/>
                  <a:gd name="connsiteY2" fmla="*/ 9525 h 19050"/>
                  <a:gd name="connsiteX3" fmla="*/ 9525 w 44767"/>
                  <a:gd name="connsiteY3" fmla="*/ 0 h 19050"/>
                  <a:gd name="connsiteX4" fmla="*/ 35242 w 44767"/>
                  <a:gd name="connsiteY4" fmla="*/ 0 h 19050"/>
                  <a:gd name="connsiteX5" fmla="*/ 44767 w 44767"/>
                  <a:gd name="connsiteY5" fmla="*/ 9525 h 19050"/>
                  <a:gd name="connsiteX6" fmla="*/ 35242 w 44767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19050">
                    <a:moveTo>
                      <a:pt x="35242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5242" y="0"/>
                    </a:lnTo>
                    <a:cubicBezTo>
                      <a:pt x="40958" y="0"/>
                      <a:pt x="44767" y="3810"/>
                      <a:pt x="44767" y="9525"/>
                    </a:cubicBezTo>
                    <a:cubicBezTo>
                      <a:pt x="44767" y="15240"/>
                      <a:pt x="40958" y="19050"/>
                      <a:pt x="35242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808537E2-C5D0-C9B1-4F81-3F3BBD8CA6B3}"/>
                  </a:ext>
                </a:extLst>
              </p:cNvPr>
              <p:cNvSpPr/>
              <p:nvPr/>
            </p:nvSpPr>
            <p:spPr>
              <a:xfrm>
                <a:off x="1321280" y="3816667"/>
                <a:ext cx="44767" cy="19050"/>
              </a:xfrm>
              <a:custGeom>
                <a:avLst/>
                <a:gdLst>
                  <a:gd name="connsiteX0" fmla="*/ 35243 w 44767"/>
                  <a:gd name="connsiteY0" fmla="*/ 19050 h 19050"/>
                  <a:gd name="connsiteX1" fmla="*/ 9525 w 44767"/>
                  <a:gd name="connsiteY1" fmla="*/ 19050 h 19050"/>
                  <a:gd name="connsiteX2" fmla="*/ 0 w 44767"/>
                  <a:gd name="connsiteY2" fmla="*/ 9525 h 19050"/>
                  <a:gd name="connsiteX3" fmla="*/ 9525 w 44767"/>
                  <a:gd name="connsiteY3" fmla="*/ 0 h 19050"/>
                  <a:gd name="connsiteX4" fmla="*/ 35243 w 44767"/>
                  <a:gd name="connsiteY4" fmla="*/ 0 h 19050"/>
                  <a:gd name="connsiteX5" fmla="*/ 44768 w 44767"/>
                  <a:gd name="connsiteY5" fmla="*/ 9525 h 19050"/>
                  <a:gd name="connsiteX6" fmla="*/ 35243 w 44767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19050">
                    <a:moveTo>
                      <a:pt x="35243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5243" y="0"/>
                    </a:lnTo>
                    <a:cubicBezTo>
                      <a:pt x="40958" y="0"/>
                      <a:pt x="44768" y="3810"/>
                      <a:pt x="44768" y="9525"/>
                    </a:cubicBezTo>
                    <a:cubicBezTo>
                      <a:pt x="44768" y="15240"/>
                      <a:pt x="40005" y="19050"/>
                      <a:pt x="35243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233066F3-EE7A-90B4-1680-B3917DD7799F}"/>
                  </a:ext>
                </a:extLst>
              </p:cNvPr>
              <p:cNvSpPr/>
              <p:nvPr/>
            </p:nvSpPr>
            <p:spPr>
              <a:xfrm>
                <a:off x="1734665" y="3816667"/>
                <a:ext cx="44767" cy="19050"/>
              </a:xfrm>
              <a:custGeom>
                <a:avLst/>
                <a:gdLst>
                  <a:gd name="connsiteX0" fmla="*/ 35242 w 44767"/>
                  <a:gd name="connsiteY0" fmla="*/ 19050 h 19050"/>
                  <a:gd name="connsiteX1" fmla="*/ 9525 w 44767"/>
                  <a:gd name="connsiteY1" fmla="*/ 19050 h 19050"/>
                  <a:gd name="connsiteX2" fmla="*/ 0 w 44767"/>
                  <a:gd name="connsiteY2" fmla="*/ 9525 h 19050"/>
                  <a:gd name="connsiteX3" fmla="*/ 9525 w 44767"/>
                  <a:gd name="connsiteY3" fmla="*/ 0 h 19050"/>
                  <a:gd name="connsiteX4" fmla="*/ 35242 w 44767"/>
                  <a:gd name="connsiteY4" fmla="*/ 0 h 19050"/>
                  <a:gd name="connsiteX5" fmla="*/ 44767 w 44767"/>
                  <a:gd name="connsiteY5" fmla="*/ 9525 h 19050"/>
                  <a:gd name="connsiteX6" fmla="*/ 35242 w 44767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19050">
                    <a:moveTo>
                      <a:pt x="35242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5242" y="0"/>
                    </a:lnTo>
                    <a:cubicBezTo>
                      <a:pt x="40957" y="0"/>
                      <a:pt x="44767" y="3810"/>
                      <a:pt x="44767" y="9525"/>
                    </a:cubicBezTo>
                    <a:cubicBezTo>
                      <a:pt x="44767" y="15240"/>
                      <a:pt x="40957" y="19050"/>
                      <a:pt x="35242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6" name="Graphic 24">
            <a:extLst>
              <a:ext uri="{FF2B5EF4-FFF2-40B4-BE49-F238E27FC236}">
                <a16:creationId xmlns:a16="http://schemas.microsoft.com/office/drawing/2014/main" id="{59F20BA1-7803-9930-04A8-610BF76C166B}"/>
              </a:ext>
            </a:extLst>
          </p:cNvPr>
          <p:cNvGrpSpPr/>
          <p:nvPr/>
        </p:nvGrpSpPr>
        <p:grpSpPr>
          <a:xfrm>
            <a:off x="10191833" y="2431552"/>
            <a:ext cx="372427" cy="556345"/>
            <a:chOff x="10191833" y="2431552"/>
            <a:chExt cx="372427" cy="556345"/>
          </a:xfrm>
        </p:grpSpPr>
        <p:grpSp>
          <p:nvGrpSpPr>
            <p:cNvPr id="267" name="Graphic 24">
              <a:extLst>
                <a:ext uri="{FF2B5EF4-FFF2-40B4-BE49-F238E27FC236}">
                  <a16:creationId xmlns:a16="http://schemas.microsoft.com/office/drawing/2014/main" id="{4CFABCB7-00AB-FC3F-8CC0-292116428251}"/>
                </a:ext>
              </a:extLst>
            </p:cNvPr>
            <p:cNvGrpSpPr/>
            <p:nvPr/>
          </p:nvGrpSpPr>
          <p:grpSpPr>
            <a:xfrm>
              <a:off x="10191833" y="2567760"/>
              <a:ext cx="372427" cy="420138"/>
              <a:chOff x="10191833" y="2567760"/>
              <a:chExt cx="372427" cy="420138"/>
            </a:xfrm>
            <a:solidFill>
              <a:srgbClr val="7E42B2"/>
            </a:solidFill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F754D72-368A-2E95-985C-0170E75010D8}"/>
                  </a:ext>
                </a:extLst>
              </p:cNvPr>
              <p:cNvSpPr/>
              <p:nvPr/>
            </p:nvSpPr>
            <p:spPr>
              <a:xfrm>
                <a:off x="10191833" y="2797312"/>
                <a:ext cx="331469" cy="190585"/>
              </a:xfrm>
              <a:custGeom>
                <a:avLst/>
                <a:gdLst>
                  <a:gd name="connsiteX0" fmla="*/ 285750 w 331469"/>
                  <a:gd name="connsiteY0" fmla="*/ 45720 h 190585"/>
                  <a:gd name="connsiteX1" fmla="*/ 229552 w 331469"/>
                  <a:gd name="connsiteY1" fmla="*/ 45720 h 190585"/>
                  <a:gd name="connsiteX2" fmla="*/ 148590 w 331469"/>
                  <a:gd name="connsiteY2" fmla="*/ 45720 h 190585"/>
                  <a:gd name="connsiteX3" fmla="*/ 148590 w 331469"/>
                  <a:gd name="connsiteY3" fmla="*/ 110490 h 190585"/>
                  <a:gd name="connsiteX4" fmla="*/ 142875 w 331469"/>
                  <a:gd name="connsiteY4" fmla="*/ 119063 h 190585"/>
                  <a:gd name="connsiteX5" fmla="*/ 139065 w 331469"/>
                  <a:gd name="connsiteY5" fmla="*/ 120015 h 190585"/>
                  <a:gd name="connsiteX6" fmla="*/ 133350 w 331469"/>
                  <a:gd name="connsiteY6" fmla="*/ 118110 h 190585"/>
                  <a:gd name="connsiteX7" fmla="*/ 106680 w 331469"/>
                  <a:gd name="connsiteY7" fmla="*/ 96202 h 190585"/>
                  <a:gd name="connsiteX8" fmla="*/ 80010 w 331469"/>
                  <a:gd name="connsiteY8" fmla="*/ 118110 h 190585"/>
                  <a:gd name="connsiteX9" fmla="*/ 69532 w 331469"/>
                  <a:gd name="connsiteY9" fmla="*/ 119063 h 190585"/>
                  <a:gd name="connsiteX10" fmla="*/ 63818 w 331469"/>
                  <a:gd name="connsiteY10" fmla="*/ 110490 h 190585"/>
                  <a:gd name="connsiteX11" fmla="*/ 63818 w 331469"/>
                  <a:gd name="connsiteY11" fmla="*/ 45720 h 190585"/>
                  <a:gd name="connsiteX12" fmla="*/ 45720 w 331469"/>
                  <a:gd name="connsiteY12" fmla="*/ 45720 h 190585"/>
                  <a:gd name="connsiteX13" fmla="*/ 0 w 331469"/>
                  <a:gd name="connsiteY13" fmla="*/ 0 h 190585"/>
                  <a:gd name="connsiteX14" fmla="*/ 0 w 331469"/>
                  <a:gd name="connsiteY14" fmla="*/ 70485 h 190585"/>
                  <a:gd name="connsiteX15" fmla="*/ 45720 w 331469"/>
                  <a:gd name="connsiteY15" fmla="*/ 116205 h 190585"/>
                  <a:gd name="connsiteX16" fmla="*/ 63818 w 331469"/>
                  <a:gd name="connsiteY16" fmla="*/ 116205 h 190585"/>
                  <a:gd name="connsiteX17" fmla="*/ 63818 w 331469"/>
                  <a:gd name="connsiteY17" fmla="*/ 180975 h 190585"/>
                  <a:gd name="connsiteX18" fmla="*/ 69532 w 331469"/>
                  <a:gd name="connsiteY18" fmla="*/ 189547 h 190585"/>
                  <a:gd name="connsiteX19" fmla="*/ 80010 w 331469"/>
                  <a:gd name="connsiteY19" fmla="*/ 188595 h 190585"/>
                  <a:gd name="connsiteX20" fmla="*/ 106680 w 331469"/>
                  <a:gd name="connsiteY20" fmla="*/ 166688 h 190585"/>
                  <a:gd name="connsiteX21" fmla="*/ 133350 w 331469"/>
                  <a:gd name="connsiteY21" fmla="*/ 188595 h 190585"/>
                  <a:gd name="connsiteX22" fmla="*/ 139065 w 331469"/>
                  <a:gd name="connsiteY22" fmla="*/ 190500 h 190585"/>
                  <a:gd name="connsiteX23" fmla="*/ 142875 w 331469"/>
                  <a:gd name="connsiteY23" fmla="*/ 189547 h 190585"/>
                  <a:gd name="connsiteX24" fmla="*/ 148590 w 331469"/>
                  <a:gd name="connsiteY24" fmla="*/ 180975 h 190585"/>
                  <a:gd name="connsiteX25" fmla="*/ 148590 w 331469"/>
                  <a:gd name="connsiteY25" fmla="*/ 116205 h 190585"/>
                  <a:gd name="connsiteX26" fmla="*/ 229552 w 331469"/>
                  <a:gd name="connsiteY26" fmla="*/ 116205 h 190585"/>
                  <a:gd name="connsiteX27" fmla="*/ 285750 w 331469"/>
                  <a:gd name="connsiteY27" fmla="*/ 116205 h 190585"/>
                  <a:gd name="connsiteX28" fmla="*/ 331470 w 331469"/>
                  <a:gd name="connsiteY28" fmla="*/ 70485 h 190585"/>
                  <a:gd name="connsiteX29" fmla="*/ 331470 w 331469"/>
                  <a:gd name="connsiteY29" fmla="*/ 10477 h 190585"/>
                  <a:gd name="connsiteX30" fmla="*/ 331470 w 331469"/>
                  <a:gd name="connsiteY30" fmla="*/ 952 h 190585"/>
                  <a:gd name="connsiteX31" fmla="*/ 285750 w 331469"/>
                  <a:gd name="connsiteY31" fmla="*/ 45720 h 19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1469" h="190585">
                    <a:moveTo>
                      <a:pt x="285750" y="45720"/>
                    </a:moveTo>
                    <a:lnTo>
                      <a:pt x="229552" y="45720"/>
                    </a:lnTo>
                    <a:lnTo>
                      <a:pt x="148590" y="45720"/>
                    </a:lnTo>
                    <a:lnTo>
                      <a:pt x="148590" y="110490"/>
                    </a:lnTo>
                    <a:cubicBezTo>
                      <a:pt x="148590" y="114300"/>
                      <a:pt x="146685" y="117157"/>
                      <a:pt x="142875" y="119063"/>
                    </a:cubicBezTo>
                    <a:cubicBezTo>
                      <a:pt x="141923" y="120015"/>
                      <a:pt x="140018" y="120015"/>
                      <a:pt x="139065" y="120015"/>
                    </a:cubicBezTo>
                    <a:cubicBezTo>
                      <a:pt x="137160" y="120015"/>
                      <a:pt x="135255" y="119063"/>
                      <a:pt x="133350" y="118110"/>
                    </a:cubicBezTo>
                    <a:lnTo>
                      <a:pt x="106680" y="96202"/>
                    </a:lnTo>
                    <a:lnTo>
                      <a:pt x="80010" y="118110"/>
                    </a:lnTo>
                    <a:cubicBezTo>
                      <a:pt x="77153" y="120015"/>
                      <a:pt x="73343" y="120968"/>
                      <a:pt x="69532" y="119063"/>
                    </a:cubicBezTo>
                    <a:cubicBezTo>
                      <a:pt x="66675" y="117157"/>
                      <a:pt x="63818" y="114300"/>
                      <a:pt x="63818" y="110490"/>
                    </a:cubicBezTo>
                    <a:lnTo>
                      <a:pt x="63818" y="45720"/>
                    </a:lnTo>
                    <a:lnTo>
                      <a:pt x="45720" y="45720"/>
                    </a:lnTo>
                    <a:cubicBezTo>
                      <a:pt x="20955" y="45720"/>
                      <a:pt x="0" y="24765"/>
                      <a:pt x="0" y="0"/>
                    </a:cubicBezTo>
                    <a:lnTo>
                      <a:pt x="0" y="70485"/>
                    </a:lnTo>
                    <a:cubicBezTo>
                      <a:pt x="0" y="95250"/>
                      <a:pt x="20003" y="116205"/>
                      <a:pt x="45720" y="116205"/>
                    </a:cubicBezTo>
                    <a:lnTo>
                      <a:pt x="63818" y="116205"/>
                    </a:lnTo>
                    <a:lnTo>
                      <a:pt x="63818" y="180975"/>
                    </a:lnTo>
                    <a:cubicBezTo>
                      <a:pt x="63818" y="184785"/>
                      <a:pt x="65723" y="187643"/>
                      <a:pt x="69532" y="189547"/>
                    </a:cubicBezTo>
                    <a:cubicBezTo>
                      <a:pt x="72390" y="191452"/>
                      <a:pt x="77153" y="190500"/>
                      <a:pt x="80010" y="188595"/>
                    </a:cubicBezTo>
                    <a:lnTo>
                      <a:pt x="106680" y="166688"/>
                    </a:lnTo>
                    <a:lnTo>
                      <a:pt x="133350" y="188595"/>
                    </a:lnTo>
                    <a:cubicBezTo>
                      <a:pt x="135255" y="189547"/>
                      <a:pt x="137160" y="190500"/>
                      <a:pt x="139065" y="190500"/>
                    </a:cubicBezTo>
                    <a:cubicBezTo>
                      <a:pt x="140018" y="190500"/>
                      <a:pt x="141923" y="190500"/>
                      <a:pt x="142875" y="189547"/>
                    </a:cubicBezTo>
                    <a:cubicBezTo>
                      <a:pt x="145733" y="187643"/>
                      <a:pt x="148590" y="184785"/>
                      <a:pt x="148590" y="180975"/>
                    </a:cubicBezTo>
                    <a:lnTo>
                      <a:pt x="148590" y="116205"/>
                    </a:lnTo>
                    <a:lnTo>
                      <a:pt x="229552" y="116205"/>
                    </a:lnTo>
                    <a:lnTo>
                      <a:pt x="285750" y="116205"/>
                    </a:lnTo>
                    <a:cubicBezTo>
                      <a:pt x="310515" y="116205"/>
                      <a:pt x="331470" y="95250"/>
                      <a:pt x="331470" y="70485"/>
                    </a:cubicBezTo>
                    <a:lnTo>
                      <a:pt x="331470" y="10477"/>
                    </a:lnTo>
                    <a:lnTo>
                      <a:pt x="331470" y="952"/>
                    </a:lnTo>
                    <a:cubicBezTo>
                      <a:pt x="331470" y="24765"/>
                      <a:pt x="310515" y="45720"/>
                      <a:pt x="285750" y="45720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C9CEDAF-14C8-8E3C-FFBE-03C16734B88A}"/>
                  </a:ext>
                </a:extLst>
              </p:cNvPr>
              <p:cNvSpPr/>
              <p:nvPr/>
            </p:nvSpPr>
            <p:spPr>
              <a:xfrm>
                <a:off x="10467106" y="2656342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7077A2EB-D96E-0DAF-E84F-F90CE8054598}"/>
                  </a:ext>
                </a:extLst>
              </p:cNvPr>
              <p:cNvSpPr/>
              <p:nvPr/>
            </p:nvSpPr>
            <p:spPr>
              <a:xfrm>
                <a:off x="10523303" y="2567760"/>
                <a:ext cx="40957" cy="136207"/>
              </a:xfrm>
              <a:custGeom>
                <a:avLst/>
                <a:gdLst>
                  <a:gd name="connsiteX0" fmla="*/ 0 w 40957"/>
                  <a:gd name="connsiteY0" fmla="*/ 65723 h 136207"/>
                  <a:gd name="connsiteX1" fmla="*/ 0 w 40957"/>
                  <a:gd name="connsiteY1" fmla="*/ 98107 h 136207"/>
                  <a:gd name="connsiteX2" fmla="*/ 0 w 40957"/>
                  <a:gd name="connsiteY2" fmla="*/ 136208 h 136207"/>
                  <a:gd name="connsiteX3" fmla="*/ 40957 w 40957"/>
                  <a:gd name="connsiteY3" fmla="*/ 68580 h 136207"/>
                  <a:gd name="connsiteX4" fmla="*/ 40957 w 40957"/>
                  <a:gd name="connsiteY4" fmla="*/ 68580 h 136207"/>
                  <a:gd name="connsiteX5" fmla="*/ 40957 w 40957"/>
                  <a:gd name="connsiteY5" fmla="*/ 0 h 136207"/>
                  <a:gd name="connsiteX6" fmla="*/ 40957 w 40957"/>
                  <a:gd name="connsiteY6" fmla="*/ 0 h 136207"/>
                  <a:gd name="connsiteX7" fmla="*/ 0 w 40957"/>
                  <a:gd name="connsiteY7" fmla="*/ 65723 h 13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957" h="136207">
                    <a:moveTo>
                      <a:pt x="0" y="65723"/>
                    </a:moveTo>
                    <a:lnTo>
                      <a:pt x="0" y="98107"/>
                    </a:lnTo>
                    <a:lnTo>
                      <a:pt x="0" y="136208"/>
                    </a:lnTo>
                    <a:cubicBezTo>
                      <a:pt x="23813" y="122873"/>
                      <a:pt x="40005" y="97155"/>
                      <a:pt x="40957" y="68580"/>
                    </a:cubicBezTo>
                    <a:lnTo>
                      <a:pt x="40957" y="68580"/>
                    </a:lnTo>
                    <a:lnTo>
                      <a:pt x="40957" y="0"/>
                    </a:lnTo>
                    <a:lnTo>
                      <a:pt x="40957" y="0"/>
                    </a:lnTo>
                    <a:cubicBezTo>
                      <a:pt x="39053" y="28575"/>
                      <a:pt x="22860" y="52388"/>
                      <a:pt x="0" y="65723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1" name="Graphic 24">
              <a:extLst>
                <a:ext uri="{FF2B5EF4-FFF2-40B4-BE49-F238E27FC236}">
                  <a16:creationId xmlns:a16="http://schemas.microsoft.com/office/drawing/2014/main" id="{200F1D0B-1D13-A96C-135A-41D79CBA3706}"/>
                </a:ext>
              </a:extLst>
            </p:cNvPr>
            <p:cNvGrpSpPr/>
            <p:nvPr/>
          </p:nvGrpSpPr>
          <p:grpSpPr>
            <a:xfrm>
              <a:off x="10274701" y="2469652"/>
              <a:ext cx="269557" cy="418147"/>
              <a:chOff x="10274701" y="2469652"/>
              <a:chExt cx="269557" cy="418147"/>
            </a:xfrm>
          </p:grpSpPr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39A7DAA3-9C1A-25F5-D76E-102508FF90B5}"/>
                  </a:ext>
                </a:extLst>
              </p:cNvPr>
              <p:cNvSpPr/>
              <p:nvPr/>
            </p:nvSpPr>
            <p:spPr>
              <a:xfrm>
                <a:off x="10458533" y="2746830"/>
                <a:ext cx="45719" cy="77152"/>
              </a:xfrm>
              <a:custGeom>
                <a:avLst/>
                <a:gdLst>
                  <a:gd name="connsiteX0" fmla="*/ 8573 w 45719"/>
                  <a:gd name="connsiteY0" fmla="*/ 50482 h 77152"/>
                  <a:gd name="connsiteX1" fmla="*/ 0 w 45719"/>
                  <a:gd name="connsiteY1" fmla="*/ 77152 h 77152"/>
                  <a:gd name="connsiteX2" fmla="*/ 19050 w 45719"/>
                  <a:gd name="connsiteY2" fmla="*/ 77152 h 77152"/>
                  <a:gd name="connsiteX3" fmla="*/ 45720 w 45719"/>
                  <a:gd name="connsiteY3" fmla="*/ 50482 h 77152"/>
                  <a:gd name="connsiteX4" fmla="*/ 45720 w 45719"/>
                  <a:gd name="connsiteY4" fmla="*/ 0 h 77152"/>
                  <a:gd name="connsiteX5" fmla="*/ 8573 w 45719"/>
                  <a:gd name="connsiteY5" fmla="*/ 0 h 77152"/>
                  <a:gd name="connsiteX6" fmla="*/ 8573 w 45719"/>
                  <a:gd name="connsiteY6" fmla="*/ 50482 h 77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19" h="77152">
                    <a:moveTo>
                      <a:pt x="8573" y="50482"/>
                    </a:moveTo>
                    <a:cubicBezTo>
                      <a:pt x="8573" y="60007"/>
                      <a:pt x="5715" y="69532"/>
                      <a:pt x="0" y="77152"/>
                    </a:cubicBezTo>
                    <a:lnTo>
                      <a:pt x="19050" y="77152"/>
                    </a:lnTo>
                    <a:cubicBezTo>
                      <a:pt x="33338" y="77152"/>
                      <a:pt x="45720" y="64770"/>
                      <a:pt x="45720" y="50482"/>
                    </a:cubicBezTo>
                    <a:lnTo>
                      <a:pt x="45720" y="0"/>
                    </a:lnTo>
                    <a:lnTo>
                      <a:pt x="8573" y="0"/>
                    </a:lnTo>
                    <a:lnTo>
                      <a:pt x="8573" y="50482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2D90BDB8-0B44-1129-7C6E-D59523EA0996}"/>
                  </a:ext>
                </a:extLst>
              </p:cNvPr>
              <p:cNvSpPr/>
              <p:nvPr/>
            </p:nvSpPr>
            <p:spPr>
              <a:xfrm>
                <a:off x="10457581" y="2469652"/>
                <a:ext cx="43814" cy="16192"/>
              </a:xfrm>
              <a:custGeom>
                <a:avLst/>
                <a:gdLst>
                  <a:gd name="connsiteX0" fmla="*/ 25717 w 43814"/>
                  <a:gd name="connsiteY0" fmla="*/ 14288 h 16192"/>
                  <a:gd name="connsiteX1" fmla="*/ 43815 w 43814"/>
                  <a:gd name="connsiteY1" fmla="*/ 16192 h 16192"/>
                  <a:gd name="connsiteX2" fmla="*/ 19050 w 43814"/>
                  <a:gd name="connsiteY2" fmla="*/ 0 h 16192"/>
                  <a:gd name="connsiteX3" fmla="*/ 0 w 43814"/>
                  <a:gd name="connsiteY3" fmla="*/ 0 h 16192"/>
                  <a:gd name="connsiteX4" fmla="*/ 7620 w 43814"/>
                  <a:gd name="connsiteY4" fmla="*/ 16192 h 16192"/>
                  <a:gd name="connsiteX5" fmla="*/ 25717 w 43814"/>
                  <a:gd name="connsiteY5" fmla="*/ 14288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14" h="16192">
                    <a:moveTo>
                      <a:pt x="25717" y="14288"/>
                    </a:moveTo>
                    <a:cubicBezTo>
                      <a:pt x="32385" y="14288"/>
                      <a:pt x="38100" y="15240"/>
                      <a:pt x="43815" y="16192"/>
                    </a:cubicBezTo>
                    <a:cubicBezTo>
                      <a:pt x="40005" y="6667"/>
                      <a:pt x="30480" y="0"/>
                      <a:pt x="19050" y="0"/>
                    </a:cubicBezTo>
                    <a:lnTo>
                      <a:pt x="0" y="0"/>
                    </a:lnTo>
                    <a:cubicBezTo>
                      <a:pt x="3810" y="4763"/>
                      <a:pt x="5715" y="10477"/>
                      <a:pt x="7620" y="16192"/>
                    </a:cubicBezTo>
                    <a:cubicBezTo>
                      <a:pt x="13335" y="14288"/>
                      <a:pt x="20002" y="14288"/>
                      <a:pt x="25717" y="14288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E76F815E-DC70-3E69-C95F-43B092151CD8}"/>
                  </a:ext>
                </a:extLst>
              </p:cNvPr>
              <p:cNvSpPr/>
              <p:nvPr/>
            </p:nvSpPr>
            <p:spPr>
              <a:xfrm>
                <a:off x="10274701" y="2843032"/>
                <a:ext cx="46672" cy="44767"/>
              </a:xfrm>
              <a:custGeom>
                <a:avLst/>
                <a:gdLst>
                  <a:gd name="connsiteX0" fmla="*/ 0 w 46672"/>
                  <a:gd name="connsiteY0" fmla="*/ 0 h 44767"/>
                  <a:gd name="connsiteX1" fmla="*/ 0 w 46672"/>
                  <a:gd name="connsiteY1" fmla="*/ 44768 h 44767"/>
                  <a:gd name="connsiteX2" fmla="*/ 17145 w 46672"/>
                  <a:gd name="connsiteY2" fmla="*/ 30480 h 44767"/>
                  <a:gd name="connsiteX3" fmla="*/ 29527 w 46672"/>
                  <a:gd name="connsiteY3" fmla="*/ 30480 h 44767"/>
                  <a:gd name="connsiteX4" fmla="*/ 46672 w 46672"/>
                  <a:gd name="connsiteY4" fmla="*/ 44768 h 44767"/>
                  <a:gd name="connsiteX5" fmla="*/ 46672 w 46672"/>
                  <a:gd name="connsiteY5" fmla="*/ 0 h 44767"/>
                  <a:gd name="connsiteX6" fmla="*/ 18097 w 46672"/>
                  <a:gd name="connsiteY6" fmla="*/ 0 h 44767"/>
                  <a:gd name="connsiteX7" fmla="*/ 0 w 46672"/>
                  <a:gd name="connsiteY7" fmla="*/ 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672" h="44767">
                    <a:moveTo>
                      <a:pt x="0" y="0"/>
                    </a:moveTo>
                    <a:lnTo>
                      <a:pt x="0" y="44768"/>
                    </a:lnTo>
                    <a:lnTo>
                      <a:pt x="17145" y="30480"/>
                    </a:lnTo>
                    <a:cubicBezTo>
                      <a:pt x="20955" y="27623"/>
                      <a:pt x="25717" y="27623"/>
                      <a:pt x="29527" y="30480"/>
                    </a:cubicBezTo>
                    <a:lnTo>
                      <a:pt x="46672" y="44768"/>
                    </a:lnTo>
                    <a:lnTo>
                      <a:pt x="46672" y="0"/>
                    </a:lnTo>
                    <a:lnTo>
                      <a:pt x="180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4E5F2971-6B2D-0A22-D573-6F653B915616}"/>
                  </a:ext>
                </a:extLst>
              </p:cNvPr>
              <p:cNvSpPr/>
              <p:nvPr/>
            </p:nvSpPr>
            <p:spPr>
              <a:xfrm>
                <a:off x="10329946" y="2675392"/>
                <a:ext cx="174307" cy="51434"/>
              </a:xfrm>
              <a:custGeom>
                <a:avLst/>
                <a:gdLst>
                  <a:gd name="connsiteX0" fmla="*/ 0 w 174307"/>
                  <a:gd name="connsiteY0" fmla="*/ 25718 h 51434"/>
                  <a:gd name="connsiteX1" fmla="*/ 25718 w 174307"/>
                  <a:gd name="connsiteY1" fmla="*/ 51435 h 51434"/>
                  <a:gd name="connsiteX2" fmla="*/ 174308 w 174307"/>
                  <a:gd name="connsiteY2" fmla="*/ 51435 h 51434"/>
                  <a:gd name="connsiteX3" fmla="*/ 174308 w 174307"/>
                  <a:gd name="connsiteY3" fmla="*/ 0 h 51434"/>
                  <a:gd name="connsiteX4" fmla="*/ 25718 w 174307"/>
                  <a:gd name="connsiteY4" fmla="*/ 0 h 51434"/>
                  <a:gd name="connsiteX5" fmla="*/ 0 w 174307"/>
                  <a:gd name="connsiteY5" fmla="*/ 25718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307" h="51434">
                    <a:moveTo>
                      <a:pt x="0" y="25718"/>
                    </a:moveTo>
                    <a:cubicBezTo>
                      <a:pt x="0" y="40005"/>
                      <a:pt x="11430" y="51435"/>
                      <a:pt x="25718" y="51435"/>
                    </a:cubicBezTo>
                    <a:lnTo>
                      <a:pt x="174308" y="51435"/>
                    </a:lnTo>
                    <a:lnTo>
                      <a:pt x="174308" y="0"/>
                    </a:lnTo>
                    <a:lnTo>
                      <a:pt x="25718" y="0"/>
                    </a:lnTo>
                    <a:cubicBezTo>
                      <a:pt x="11430" y="0"/>
                      <a:pt x="0" y="12383"/>
                      <a:pt x="0" y="25718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D48EC840-5AAB-F5CF-EEFD-034EEBF8C7C3}"/>
                  </a:ext>
                </a:extLst>
              </p:cNvPr>
              <p:cNvSpPr/>
              <p:nvPr/>
            </p:nvSpPr>
            <p:spPr>
              <a:xfrm>
                <a:off x="10422338" y="2502990"/>
                <a:ext cx="121919" cy="121920"/>
              </a:xfrm>
              <a:custGeom>
                <a:avLst/>
                <a:gdLst>
                  <a:gd name="connsiteX0" fmla="*/ 60960 w 121919"/>
                  <a:gd name="connsiteY0" fmla="*/ 0 h 121920"/>
                  <a:gd name="connsiteX1" fmla="*/ 0 w 121919"/>
                  <a:gd name="connsiteY1" fmla="*/ 60960 h 121920"/>
                  <a:gd name="connsiteX2" fmla="*/ 60960 w 121919"/>
                  <a:gd name="connsiteY2" fmla="*/ 121920 h 121920"/>
                  <a:gd name="connsiteX3" fmla="*/ 121920 w 121919"/>
                  <a:gd name="connsiteY3" fmla="*/ 60960 h 121920"/>
                  <a:gd name="connsiteX4" fmla="*/ 60960 w 121919"/>
                  <a:gd name="connsiteY4" fmla="*/ 0 h 121920"/>
                  <a:gd name="connsiteX5" fmla="*/ 93345 w 121919"/>
                  <a:gd name="connsiteY5" fmla="*/ 51435 h 121920"/>
                  <a:gd name="connsiteX6" fmla="*/ 60007 w 121919"/>
                  <a:gd name="connsiteY6" fmla="*/ 84773 h 121920"/>
                  <a:gd name="connsiteX7" fmla="*/ 53340 w 121919"/>
                  <a:gd name="connsiteY7" fmla="*/ 87630 h 121920"/>
                  <a:gd name="connsiteX8" fmla="*/ 46672 w 121919"/>
                  <a:gd name="connsiteY8" fmla="*/ 84773 h 121920"/>
                  <a:gd name="connsiteX9" fmla="*/ 29527 w 121919"/>
                  <a:gd name="connsiteY9" fmla="*/ 67627 h 121920"/>
                  <a:gd name="connsiteX10" fmla="*/ 29527 w 121919"/>
                  <a:gd name="connsiteY10" fmla="*/ 54293 h 121920"/>
                  <a:gd name="connsiteX11" fmla="*/ 42863 w 121919"/>
                  <a:gd name="connsiteY11" fmla="*/ 54293 h 121920"/>
                  <a:gd name="connsiteX12" fmla="*/ 53340 w 121919"/>
                  <a:gd name="connsiteY12" fmla="*/ 64770 h 121920"/>
                  <a:gd name="connsiteX13" fmla="*/ 80010 w 121919"/>
                  <a:gd name="connsiteY13" fmla="*/ 38100 h 121920"/>
                  <a:gd name="connsiteX14" fmla="*/ 93345 w 121919"/>
                  <a:gd name="connsiteY14" fmla="*/ 38100 h 121920"/>
                  <a:gd name="connsiteX15" fmla="*/ 93345 w 121919"/>
                  <a:gd name="connsiteY15" fmla="*/ 51435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1919" h="121920">
                    <a:moveTo>
                      <a:pt x="60960" y="0"/>
                    </a:moveTo>
                    <a:cubicBezTo>
                      <a:pt x="27622" y="0"/>
                      <a:pt x="0" y="27622"/>
                      <a:pt x="0" y="60960"/>
                    </a:cubicBezTo>
                    <a:cubicBezTo>
                      <a:pt x="0" y="94298"/>
                      <a:pt x="27622" y="121920"/>
                      <a:pt x="60960" y="121920"/>
                    </a:cubicBezTo>
                    <a:cubicBezTo>
                      <a:pt x="94297" y="121920"/>
                      <a:pt x="121920" y="94298"/>
                      <a:pt x="121920" y="60960"/>
                    </a:cubicBezTo>
                    <a:cubicBezTo>
                      <a:pt x="121920" y="27622"/>
                      <a:pt x="95250" y="0"/>
                      <a:pt x="60960" y="0"/>
                    </a:cubicBezTo>
                    <a:close/>
                    <a:moveTo>
                      <a:pt x="93345" y="51435"/>
                    </a:moveTo>
                    <a:lnTo>
                      <a:pt x="60007" y="84773"/>
                    </a:lnTo>
                    <a:cubicBezTo>
                      <a:pt x="58102" y="86677"/>
                      <a:pt x="55245" y="87630"/>
                      <a:pt x="53340" y="87630"/>
                    </a:cubicBezTo>
                    <a:cubicBezTo>
                      <a:pt x="51435" y="87630"/>
                      <a:pt x="48577" y="86677"/>
                      <a:pt x="46672" y="84773"/>
                    </a:cubicBezTo>
                    <a:lnTo>
                      <a:pt x="29527" y="67627"/>
                    </a:lnTo>
                    <a:cubicBezTo>
                      <a:pt x="25718" y="63818"/>
                      <a:pt x="25718" y="58102"/>
                      <a:pt x="29527" y="54293"/>
                    </a:cubicBezTo>
                    <a:cubicBezTo>
                      <a:pt x="33338" y="50483"/>
                      <a:pt x="39052" y="50483"/>
                      <a:pt x="42863" y="54293"/>
                    </a:cubicBezTo>
                    <a:lnTo>
                      <a:pt x="53340" y="64770"/>
                    </a:lnTo>
                    <a:lnTo>
                      <a:pt x="80010" y="38100"/>
                    </a:lnTo>
                    <a:cubicBezTo>
                      <a:pt x="83820" y="34290"/>
                      <a:pt x="89535" y="34290"/>
                      <a:pt x="93345" y="38100"/>
                    </a:cubicBezTo>
                    <a:cubicBezTo>
                      <a:pt x="97155" y="41910"/>
                      <a:pt x="96202" y="47625"/>
                      <a:pt x="93345" y="51435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B7DE644-2568-1C5E-4E8F-2F0C2814ECDB}"/>
                  </a:ext>
                </a:extLst>
              </p:cNvPr>
              <p:cNvSpPr/>
              <p:nvPr/>
            </p:nvSpPr>
            <p:spPr>
              <a:xfrm>
                <a:off x="10467106" y="2642054"/>
                <a:ext cx="37147" cy="15240"/>
              </a:xfrm>
              <a:custGeom>
                <a:avLst/>
                <a:gdLst>
                  <a:gd name="connsiteX0" fmla="*/ 0 w 37147"/>
                  <a:gd name="connsiteY0" fmla="*/ 953 h 15240"/>
                  <a:gd name="connsiteX1" fmla="*/ 0 w 37147"/>
                  <a:gd name="connsiteY1" fmla="*/ 15240 h 15240"/>
                  <a:gd name="connsiteX2" fmla="*/ 37147 w 37147"/>
                  <a:gd name="connsiteY2" fmla="*/ 15240 h 15240"/>
                  <a:gd name="connsiteX3" fmla="*/ 37147 w 37147"/>
                  <a:gd name="connsiteY3" fmla="*/ 0 h 15240"/>
                  <a:gd name="connsiteX4" fmla="*/ 16192 w 37147"/>
                  <a:gd name="connsiteY4" fmla="*/ 2858 h 15240"/>
                  <a:gd name="connsiteX5" fmla="*/ 0 w 37147"/>
                  <a:gd name="connsiteY5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" h="15240">
                    <a:moveTo>
                      <a:pt x="0" y="953"/>
                    </a:moveTo>
                    <a:lnTo>
                      <a:pt x="0" y="15240"/>
                    </a:lnTo>
                    <a:lnTo>
                      <a:pt x="37147" y="15240"/>
                    </a:lnTo>
                    <a:lnTo>
                      <a:pt x="37147" y="0"/>
                    </a:lnTo>
                    <a:cubicBezTo>
                      <a:pt x="30480" y="1905"/>
                      <a:pt x="23813" y="2858"/>
                      <a:pt x="16192" y="2858"/>
                    </a:cubicBezTo>
                    <a:cubicBezTo>
                      <a:pt x="10477" y="1905"/>
                      <a:pt x="4763" y="1905"/>
                      <a:pt x="0" y="953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8" name="Graphic 24">
              <a:extLst>
                <a:ext uri="{FF2B5EF4-FFF2-40B4-BE49-F238E27FC236}">
                  <a16:creationId xmlns:a16="http://schemas.microsoft.com/office/drawing/2014/main" id="{482021D3-D07B-04EB-1949-A39185848722}"/>
                </a:ext>
              </a:extLst>
            </p:cNvPr>
            <p:cNvGrpSpPr/>
            <p:nvPr/>
          </p:nvGrpSpPr>
          <p:grpSpPr>
            <a:xfrm>
              <a:off x="10191833" y="2431552"/>
              <a:ext cx="371475" cy="466810"/>
              <a:chOff x="10191833" y="2431552"/>
              <a:chExt cx="371475" cy="466810"/>
            </a:xfrm>
            <a:solidFill>
              <a:srgbClr val="130E59"/>
            </a:solidFill>
          </p:grpSpPr>
          <p:grpSp>
            <p:nvGrpSpPr>
              <p:cNvPr id="279" name="Graphic 24">
                <a:extLst>
                  <a:ext uri="{FF2B5EF4-FFF2-40B4-BE49-F238E27FC236}">
                    <a16:creationId xmlns:a16="http://schemas.microsoft.com/office/drawing/2014/main" id="{E919269C-49B1-3DC5-ADB6-D051063A58EA}"/>
                  </a:ext>
                </a:extLst>
              </p:cNvPr>
              <p:cNvGrpSpPr/>
              <p:nvPr/>
            </p:nvGrpSpPr>
            <p:grpSpPr>
              <a:xfrm>
                <a:off x="10191833" y="2431552"/>
                <a:ext cx="331469" cy="392430"/>
                <a:chOff x="10191833" y="2431552"/>
                <a:chExt cx="331469" cy="392430"/>
              </a:xfrm>
              <a:solidFill>
                <a:srgbClr val="130E59"/>
              </a:solidFill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117148D0-12FC-0C5C-8263-CD64A8758546}"/>
                    </a:ext>
                  </a:extLst>
                </p:cNvPr>
                <p:cNvSpPr/>
                <p:nvPr/>
              </p:nvSpPr>
              <p:spPr>
                <a:xfrm>
                  <a:off x="10283273" y="2601097"/>
                  <a:ext cx="239108" cy="222884"/>
                </a:xfrm>
                <a:custGeom>
                  <a:avLst/>
                  <a:gdLst>
                    <a:gd name="connsiteX0" fmla="*/ 194310 w 239108"/>
                    <a:gd name="connsiteY0" fmla="*/ 222885 h 222884"/>
                    <a:gd name="connsiteX1" fmla="*/ 9525 w 239108"/>
                    <a:gd name="connsiteY1" fmla="*/ 222885 h 222884"/>
                    <a:gd name="connsiteX2" fmla="*/ 0 w 239108"/>
                    <a:gd name="connsiteY2" fmla="*/ 213360 h 222884"/>
                    <a:gd name="connsiteX3" fmla="*/ 9525 w 239108"/>
                    <a:gd name="connsiteY3" fmla="*/ 203835 h 222884"/>
                    <a:gd name="connsiteX4" fmla="*/ 193358 w 239108"/>
                    <a:gd name="connsiteY4" fmla="*/ 203835 h 222884"/>
                    <a:gd name="connsiteX5" fmla="*/ 220028 w 239108"/>
                    <a:gd name="connsiteY5" fmla="*/ 177165 h 222884"/>
                    <a:gd name="connsiteX6" fmla="*/ 220028 w 239108"/>
                    <a:gd name="connsiteY6" fmla="*/ 9525 h 222884"/>
                    <a:gd name="connsiteX7" fmla="*/ 229553 w 239108"/>
                    <a:gd name="connsiteY7" fmla="*/ 0 h 222884"/>
                    <a:gd name="connsiteX8" fmla="*/ 239078 w 239108"/>
                    <a:gd name="connsiteY8" fmla="*/ 9525 h 222884"/>
                    <a:gd name="connsiteX9" fmla="*/ 239078 w 239108"/>
                    <a:gd name="connsiteY9" fmla="*/ 177165 h 222884"/>
                    <a:gd name="connsiteX10" fmla="*/ 194310 w 239108"/>
                    <a:gd name="connsiteY10" fmla="*/ 222885 h 222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108" h="222884">
                      <a:moveTo>
                        <a:pt x="194310" y="222885"/>
                      </a:moveTo>
                      <a:lnTo>
                        <a:pt x="9525" y="222885"/>
                      </a:lnTo>
                      <a:cubicBezTo>
                        <a:pt x="3810" y="222885"/>
                        <a:pt x="0" y="219075"/>
                        <a:pt x="0" y="213360"/>
                      </a:cubicBezTo>
                      <a:cubicBezTo>
                        <a:pt x="0" y="207645"/>
                        <a:pt x="3810" y="203835"/>
                        <a:pt x="9525" y="203835"/>
                      </a:cubicBezTo>
                      <a:lnTo>
                        <a:pt x="193358" y="203835"/>
                      </a:lnTo>
                      <a:cubicBezTo>
                        <a:pt x="207645" y="203835"/>
                        <a:pt x="220028" y="191453"/>
                        <a:pt x="220028" y="177165"/>
                      </a:cubicBezTo>
                      <a:lnTo>
                        <a:pt x="220028" y="9525"/>
                      </a:lnTo>
                      <a:cubicBezTo>
                        <a:pt x="220028" y="3810"/>
                        <a:pt x="223837" y="0"/>
                        <a:pt x="229553" y="0"/>
                      </a:cubicBezTo>
                      <a:cubicBezTo>
                        <a:pt x="235267" y="0"/>
                        <a:pt x="239078" y="3810"/>
                        <a:pt x="239078" y="9525"/>
                      </a:cubicBezTo>
                      <a:lnTo>
                        <a:pt x="239078" y="177165"/>
                      </a:lnTo>
                      <a:cubicBezTo>
                        <a:pt x="240030" y="201930"/>
                        <a:pt x="219075" y="222885"/>
                        <a:pt x="194310" y="222885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666D9A57-B25D-98E3-F202-CDFFCE3838A3}"/>
                    </a:ext>
                  </a:extLst>
                </p:cNvPr>
                <p:cNvSpPr/>
                <p:nvPr/>
              </p:nvSpPr>
              <p:spPr>
                <a:xfrm>
                  <a:off x="10283273" y="2431552"/>
                  <a:ext cx="239200" cy="55245"/>
                </a:xfrm>
                <a:custGeom>
                  <a:avLst/>
                  <a:gdLst>
                    <a:gd name="connsiteX0" fmla="*/ 230505 w 239200"/>
                    <a:gd name="connsiteY0" fmla="*/ 55245 h 55245"/>
                    <a:gd name="connsiteX1" fmla="*/ 220980 w 239200"/>
                    <a:gd name="connsiteY1" fmla="*/ 45720 h 55245"/>
                    <a:gd name="connsiteX2" fmla="*/ 194310 w 239200"/>
                    <a:gd name="connsiteY2" fmla="*/ 19050 h 55245"/>
                    <a:gd name="connsiteX3" fmla="*/ 9525 w 239200"/>
                    <a:gd name="connsiteY3" fmla="*/ 19050 h 55245"/>
                    <a:gd name="connsiteX4" fmla="*/ 0 w 239200"/>
                    <a:gd name="connsiteY4" fmla="*/ 9525 h 55245"/>
                    <a:gd name="connsiteX5" fmla="*/ 9525 w 239200"/>
                    <a:gd name="connsiteY5" fmla="*/ 0 h 55245"/>
                    <a:gd name="connsiteX6" fmla="*/ 193358 w 239200"/>
                    <a:gd name="connsiteY6" fmla="*/ 0 h 55245"/>
                    <a:gd name="connsiteX7" fmla="*/ 239078 w 239200"/>
                    <a:gd name="connsiteY7" fmla="*/ 45720 h 55245"/>
                    <a:gd name="connsiteX8" fmla="*/ 230505 w 239200"/>
                    <a:gd name="connsiteY8" fmla="*/ 55245 h 5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200" h="55245">
                      <a:moveTo>
                        <a:pt x="230505" y="55245"/>
                      </a:moveTo>
                      <a:cubicBezTo>
                        <a:pt x="224790" y="55245"/>
                        <a:pt x="220980" y="51435"/>
                        <a:pt x="220980" y="45720"/>
                      </a:cubicBezTo>
                      <a:cubicBezTo>
                        <a:pt x="220980" y="31433"/>
                        <a:pt x="208598" y="19050"/>
                        <a:pt x="194310" y="19050"/>
                      </a:cubicBez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193358" y="0"/>
                      </a:lnTo>
                      <a:cubicBezTo>
                        <a:pt x="218123" y="0"/>
                        <a:pt x="239078" y="20955"/>
                        <a:pt x="239078" y="45720"/>
                      </a:cubicBezTo>
                      <a:cubicBezTo>
                        <a:pt x="240030" y="51435"/>
                        <a:pt x="235267" y="55245"/>
                        <a:pt x="230505" y="55245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9F6DB106-2C11-B76A-CAEC-982951BDA6E7}"/>
                    </a:ext>
                  </a:extLst>
                </p:cNvPr>
                <p:cNvSpPr/>
                <p:nvPr/>
              </p:nvSpPr>
              <p:spPr>
                <a:xfrm>
                  <a:off x="10448056" y="2603002"/>
                  <a:ext cx="19050" cy="53340"/>
                </a:xfrm>
                <a:custGeom>
                  <a:avLst/>
                  <a:gdLst>
                    <a:gd name="connsiteX0" fmla="*/ 9525 w 19050"/>
                    <a:gd name="connsiteY0" fmla="*/ 53340 h 53340"/>
                    <a:gd name="connsiteX1" fmla="*/ 0 w 19050"/>
                    <a:gd name="connsiteY1" fmla="*/ 43815 h 53340"/>
                    <a:gd name="connsiteX2" fmla="*/ 0 w 19050"/>
                    <a:gd name="connsiteY2" fmla="*/ 9525 h 53340"/>
                    <a:gd name="connsiteX3" fmla="*/ 9525 w 19050"/>
                    <a:gd name="connsiteY3" fmla="*/ 0 h 53340"/>
                    <a:gd name="connsiteX4" fmla="*/ 19050 w 19050"/>
                    <a:gd name="connsiteY4" fmla="*/ 9525 h 53340"/>
                    <a:gd name="connsiteX5" fmla="*/ 19050 w 19050"/>
                    <a:gd name="connsiteY5" fmla="*/ 43815 h 53340"/>
                    <a:gd name="connsiteX6" fmla="*/ 9525 w 19050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" h="53340">
                      <a:moveTo>
                        <a:pt x="9525" y="53340"/>
                      </a:moveTo>
                      <a:cubicBezTo>
                        <a:pt x="3810" y="53340"/>
                        <a:pt x="0" y="49530"/>
                        <a:pt x="0" y="43815"/>
                      </a:cubicBezTo>
                      <a:lnTo>
                        <a:pt x="0" y="9525"/>
                      </a:lnTo>
                      <a:cubicBezTo>
                        <a:pt x="0" y="3810"/>
                        <a:pt x="3810" y="0"/>
                        <a:pt x="9525" y="0"/>
                      </a:cubicBezTo>
                      <a:cubicBezTo>
                        <a:pt x="15240" y="0"/>
                        <a:pt x="19050" y="3810"/>
                        <a:pt x="19050" y="9525"/>
                      </a:cubicBezTo>
                      <a:lnTo>
                        <a:pt x="19050" y="43815"/>
                      </a:lnTo>
                      <a:cubicBezTo>
                        <a:pt x="19050" y="49530"/>
                        <a:pt x="14288" y="53340"/>
                        <a:pt x="9525" y="5334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5623735D-62DF-2E1B-7527-4D15D508D50E}"/>
                    </a:ext>
                  </a:extLst>
                </p:cNvPr>
                <p:cNvSpPr/>
                <p:nvPr/>
              </p:nvSpPr>
              <p:spPr>
                <a:xfrm>
                  <a:off x="10191833" y="2431552"/>
                  <a:ext cx="275272" cy="392430"/>
                </a:xfrm>
                <a:custGeom>
                  <a:avLst/>
                  <a:gdLst>
                    <a:gd name="connsiteX0" fmla="*/ 229552 w 275272"/>
                    <a:gd name="connsiteY0" fmla="*/ 392430 h 392430"/>
                    <a:gd name="connsiteX1" fmla="*/ 45720 w 275272"/>
                    <a:gd name="connsiteY1" fmla="*/ 392430 h 392430"/>
                    <a:gd name="connsiteX2" fmla="*/ 0 w 275272"/>
                    <a:gd name="connsiteY2" fmla="*/ 346710 h 392430"/>
                    <a:gd name="connsiteX3" fmla="*/ 0 w 275272"/>
                    <a:gd name="connsiteY3" fmla="*/ 45720 h 392430"/>
                    <a:gd name="connsiteX4" fmla="*/ 45720 w 275272"/>
                    <a:gd name="connsiteY4" fmla="*/ 0 h 392430"/>
                    <a:gd name="connsiteX5" fmla="*/ 229552 w 275272"/>
                    <a:gd name="connsiteY5" fmla="*/ 0 h 392430"/>
                    <a:gd name="connsiteX6" fmla="*/ 275273 w 275272"/>
                    <a:gd name="connsiteY6" fmla="*/ 45720 h 392430"/>
                    <a:gd name="connsiteX7" fmla="*/ 265748 w 275272"/>
                    <a:gd name="connsiteY7" fmla="*/ 55245 h 392430"/>
                    <a:gd name="connsiteX8" fmla="*/ 256223 w 275272"/>
                    <a:gd name="connsiteY8" fmla="*/ 45720 h 392430"/>
                    <a:gd name="connsiteX9" fmla="*/ 229552 w 275272"/>
                    <a:gd name="connsiteY9" fmla="*/ 19050 h 392430"/>
                    <a:gd name="connsiteX10" fmla="*/ 45720 w 275272"/>
                    <a:gd name="connsiteY10" fmla="*/ 19050 h 392430"/>
                    <a:gd name="connsiteX11" fmla="*/ 19050 w 275272"/>
                    <a:gd name="connsiteY11" fmla="*/ 45720 h 392430"/>
                    <a:gd name="connsiteX12" fmla="*/ 19050 w 275272"/>
                    <a:gd name="connsiteY12" fmla="*/ 346710 h 392430"/>
                    <a:gd name="connsiteX13" fmla="*/ 45720 w 275272"/>
                    <a:gd name="connsiteY13" fmla="*/ 373380 h 392430"/>
                    <a:gd name="connsiteX14" fmla="*/ 229552 w 275272"/>
                    <a:gd name="connsiteY14" fmla="*/ 373380 h 392430"/>
                    <a:gd name="connsiteX15" fmla="*/ 256223 w 275272"/>
                    <a:gd name="connsiteY15" fmla="*/ 346710 h 392430"/>
                    <a:gd name="connsiteX16" fmla="*/ 256223 w 275272"/>
                    <a:gd name="connsiteY16" fmla="*/ 286703 h 392430"/>
                    <a:gd name="connsiteX17" fmla="*/ 265748 w 275272"/>
                    <a:gd name="connsiteY17" fmla="*/ 277178 h 392430"/>
                    <a:gd name="connsiteX18" fmla="*/ 275273 w 275272"/>
                    <a:gd name="connsiteY18" fmla="*/ 286703 h 392430"/>
                    <a:gd name="connsiteX19" fmla="*/ 275273 w 275272"/>
                    <a:gd name="connsiteY19" fmla="*/ 346710 h 392430"/>
                    <a:gd name="connsiteX20" fmla="*/ 229552 w 275272"/>
                    <a:gd name="connsiteY20" fmla="*/ 392430 h 39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75272" h="392430">
                      <a:moveTo>
                        <a:pt x="229552" y="392430"/>
                      </a:moveTo>
                      <a:lnTo>
                        <a:pt x="45720" y="392430"/>
                      </a:lnTo>
                      <a:cubicBezTo>
                        <a:pt x="20955" y="392430"/>
                        <a:pt x="0" y="371475"/>
                        <a:pt x="0" y="346710"/>
                      </a:cubicBezTo>
                      <a:lnTo>
                        <a:pt x="0" y="45720"/>
                      </a:lnTo>
                      <a:cubicBezTo>
                        <a:pt x="0" y="20955"/>
                        <a:pt x="20003" y="0"/>
                        <a:pt x="45720" y="0"/>
                      </a:cubicBezTo>
                      <a:lnTo>
                        <a:pt x="229552" y="0"/>
                      </a:lnTo>
                      <a:cubicBezTo>
                        <a:pt x="254318" y="0"/>
                        <a:pt x="275273" y="20955"/>
                        <a:pt x="275273" y="45720"/>
                      </a:cubicBezTo>
                      <a:cubicBezTo>
                        <a:pt x="275273" y="51435"/>
                        <a:pt x="271463" y="55245"/>
                        <a:pt x="265748" y="55245"/>
                      </a:cubicBezTo>
                      <a:cubicBezTo>
                        <a:pt x="260033" y="55245"/>
                        <a:pt x="256223" y="51435"/>
                        <a:pt x="256223" y="45720"/>
                      </a:cubicBezTo>
                      <a:cubicBezTo>
                        <a:pt x="256223" y="31433"/>
                        <a:pt x="243840" y="19050"/>
                        <a:pt x="229552" y="19050"/>
                      </a:cubicBezTo>
                      <a:lnTo>
                        <a:pt x="45720" y="19050"/>
                      </a:lnTo>
                      <a:cubicBezTo>
                        <a:pt x="31433" y="19050"/>
                        <a:pt x="19050" y="31433"/>
                        <a:pt x="19050" y="45720"/>
                      </a:cubicBezTo>
                      <a:lnTo>
                        <a:pt x="19050" y="346710"/>
                      </a:lnTo>
                      <a:cubicBezTo>
                        <a:pt x="19050" y="360998"/>
                        <a:pt x="31433" y="373380"/>
                        <a:pt x="45720" y="373380"/>
                      </a:cubicBezTo>
                      <a:lnTo>
                        <a:pt x="229552" y="373380"/>
                      </a:lnTo>
                      <a:cubicBezTo>
                        <a:pt x="243840" y="373380"/>
                        <a:pt x="256223" y="360998"/>
                        <a:pt x="256223" y="346710"/>
                      </a:cubicBezTo>
                      <a:lnTo>
                        <a:pt x="256223" y="286703"/>
                      </a:lnTo>
                      <a:cubicBezTo>
                        <a:pt x="256223" y="280988"/>
                        <a:pt x="260033" y="277178"/>
                        <a:pt x="265748" y="277178"/>
                      </a:cubicBezTo>
                      <a:cubicBezTo>
                        <a:pt x="271463" y="277178"/>
                        <a:pt x="275273" y="280988"/>
                        <a:pt x="275273" y="286703"/>
                      </a:cubicBezTo>
                      <a:lnTo>
                        <a:pt x="275273" y="346710"/>
                      </a:lnTo>
                      <a:cubicBezTo>
                        <a:pt x="275273" y="371475"/>
                        <a:pt x="254318" y="392430"/>
                        <a:pt x="229552" y="39243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6ED339D1-2326-25CE-6F96-0CF9F41942D5}"/>
                    </a:ext>
                  </a:extLst>
                </p:cNvPr>
                <p:cNvSpPr/>
                <p:nvPr/>
              </p:nvSpPr>
              <p:spPr>
                <a:xfrm>
                  <a:off x="10310896" y="2638245"/>
                  <a:ext cx="212407" cy="89535"/>
                </a:xfrm>
                <a:custGeom>
                  <a:avLst/>
                  <a:gdLst>
                    <a:gd name="connsiteX0" fmla="*/ 202883 w 212407"/>
                    <a:gd name="connsiteY0" fmla="*/ 89535 h 89535"/>
                    <a:gd name="connsiteX1" fmla="*/ 44768 w 212407"/>
                    <a:gd name="connsiteY1" fmla="*/ 89535 h 89535"/>
                    <a:gd name="connsiteX2" fmla="*/ 0 w 212407"/>
                    <a:gd name="connsiteY2" fmla="*/ 44768 h 89535"/>
                    <a:gd name="connsiteX3" fmla="*/ 44768 w 212407"/>
                    <a:gd name="connsiteY3" fmla="*/ 0 h 89535"/>
                    <a:gd name="connsiteX4" fmla="*/ 202883 w 212407"/>
                    <a:gd name="connsiteY4" fmla="*/ 0 h 89535"/>
                    <a:gd name="connsiteX5" fmla="*/ 212408 w 212407"/>
                    <a:gd name="connsiteY5" fmla="*/ 9525 h 89535"/>
                    <a:gd name="connsiteX6" fmla="*/ 212408 w 212407"/>
                    <a:gd name="connsiteY6" fmla="*/ 80010 h 89535"/>
                    <a:gd name="connsiteX7" fmla="*/ 202883 w 212407"/>
                    <a:gd name="connsiteY7" fmla="*/ 89535 h 89535"/>
                    <a:gd name="connsiteX8" fmla="*/ 44768 w 212407"/>
                    <a:gd name="connsiteY8" fmla="*/ 18097 h 89535"/>
                    <a:gd name="connsiteX9" fmla="*/ 19050 w 212407"/>
                    <a:gd name="connsiteY9" fmla="*/ 43815 h 89535"/>
                    <a:gd name="connsiteX10" fmla="*/ 44768 w 212407"/>
                    <a:gd name="connsiteY10" fmla="*/ 69532 h 89535"/>
                    <a:gd name="connsiteX11" fmla="*/ 193358 w 212407"/>
                    <a:gd name="connsiteY11" fmla="*/ 69532 h 89535"/>
                    <a:gd name="connsiteX12" fmla="*/ 193358 w 212407"/>
                    <a:gd name="connsiteY12" fmla="*/ 18097 h 89535"/>
                    <a:gd name="connsiteX13" fmla="*/ 44768 w 212407"/>
                    <a:gd name="connsiteY13" fmla="*/ 18097 h 8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2407" h="89535">
                      <a:moveTo>
                        <a:pt x="202883" y="89535"/>
                      </a:moveTo>
                      <a:lnTo>
                        <a:pt x="44768" y="89535"/>
                      </a:lnTo>
                      <a:cubicBezTo>
                        <a:pt x="20003" y="89535"/>
                        <a:pt x="0" y="69532"/>
                        <a:pt x="0" y="44768"/>
                      </a:cubicBezTo>
                      <a:cubicBezTo>
                        <a:pt x="0" y="20003"/>
                        <a:pt x="20003" y="0"/>
                        <a:pt x="44768" y="0"/>
                      </a:cubicBezTo>
                      <a:lnTo>
                        <a:pt x="202883" y="0"/>
                      </a:lnTo>
                      <a:cubicBezTo>
                        <a:pt x="208598" y="0"/>
                        <a:pt x="212408" y="3810"/>
                        <a:pt x="212408" y="9525"/>
                      </a:cubicBezTo>
                      <a:lnTo>
                        <a:pt x="212408" y="80010"/>
                      </a:lnTo>
                      <a:cubicBezTo>
                        <a:pt x="212408" y="84773"/>
                        <a:pt x="207645" y="89535"/>
                        <a:pt x="202883" y="89535"/>
                      </a:cubicBezTo>
                      <a:close/>
                      <a:moveTo>
                        <a:pt x="44768" y="18097"/>
                      </a:moveTo>
                      <a:cubicBezTo>
                        <a:pt x="30480" y="18097"/>
                        <a:pt x="19050" y="29528"/>
                        <a:pt x="19050" y="43815"/>
                      </a:cubicBezTo>
                      <a:cubicBezTo>
                        <a:pt x="19050" y="58103"/>
                        <a:pt x="30480" y="69532"/>
                        <a:pt x="44768" y="69532"/>
                      </a:cubicBezTo>
                      <a:lnTo>
                        <a:pt x="193358" y="69532"/>
                      </a:lnTo>
                      <a:lnTo>
                        <a:pt x="193358" y="18097"/>
                      </a:lnTo>
                      <a:lnTo>
                        <a:pt x="44768" y="18097"/>
                      </a:ln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94A94F8-49B0-8C68-192A-39D5ED7C138E}"/>
                  </a:ext>
                </a:extLst>
              </p:cNvPr>
              <p:cNvSpPr/>
              <p:nvPr/>
            </p:nvSpPr>
            <p:spPr>
              <a:xfrm>
                <a:off x="10255651" y="2804932"/>
                <a:ext cx="84772" cy="93430"/>
              </a:xfrm>
              <a:custGeom>
                <a:avLst/>
                <a:gdLst>
                  <a:gd name="connsiteX0" fmla="*/ 75248 w 84772"/>
                  <a:gd name="connsiteY0" fmla="*/ 93345 h 93430"/>
                  <a:gd name="connsiteX1" fmla="*/ 69532 w 84772"/>
                  <a:gd name="connsiteY1" fmla="*/ 91440 h 93430"/>
                  <a:gd name="connsiteX2" fmla="*/ 42863 w 84772"/>
                  <a:gd name="connsiteY2" fmla="*/ 69532 h 93430"/>
                  <a:gd name="connsiteX3" fmla="*/ 16192 w 84772"/>
                  <a:gd name="connsiteY3" fmla="*/ 91440 h 93430"/>
                  <a:gd name="connsiteX4" fmla="*/ 5715 w 84772"/>
                  <a:gd name="connsiteY4" fmla="*/ 92393 h 93430"/>
                  <a:gd name="connsiteX5" fmla="*/ 0 w 84772"/>
                  <a:gd name="connsiteY5" fmla="*/ 83820 h 93430"/>
                  <a:gd name="connsiteX6" fmla="*/ 0 w 84772"/>
                  <a:gd name="connsiteY6" fmla="*/ 9525 h 93430"/>
                  <a:gd name="connsiteX7" fmla="*/ 9525 w 84772"/>
                  <a:gd name="connsiteY7" fmla="*/ 0 h 93430"/>
                  <a:gd name="connsiteX8" fmla="*/ 19050 w 84772"/>
                  <a:gd name="connsiteY8" fmla="*/ 9525 h 93430"/>
                  <a:gd name="connsiteX9" fmla="*/ 19050 w 84772"/>
                  <a:gd name="connsiteY9" fmla="*/ 63818 h 93430"/>
                  <a:gd name="connsiteX10" fmla="*/ 36195 w 84772"/>
                  <a:gd name="connsiteY10" fmla="*/ 49530 h 93430"/>
                  <a:gd name="connsiteX11" fmla="*/ 48577 w 84772"/>
                  <a:gd name="connsiteY11" fmla="*/ 49530 h 93430"/>
                  <a:gd name="connsiteX12" fmla="*/ 65723 w 84772"/>
                  <a:gd name="connsiteY12" fmla="*/ 63818 h 93430"/>
                  <a:gd name="connsiteX13" fmla="*/ 65723 w 84772"/>
                  <a:gd name="connsiteY13" fmla="*/ 9525 h 93430"/>
                  <a:gd name="connsiteX14" fmla="*/ 75248 w 84772"/>
                  <a:gd name="connsiteY14" fmla="*/ 0 h 93430"/>
                  <a:gd name="connsiteX15" fmla="*/ 84773 w 84772"/>
                  <a:gd name="connsiteY15" fmla="*/ 9525 h 93430"/>
                  <a:gd name="connsiteX16" fmla="*/ 84773 w 84772"/>
                  <a:gd name="connsiteY16" fmla="*/ 83820 h 93430"/>
                  <a:gd name="connsiteX17" fmla="*/ 79057 w 84772"/>
                  <a:gd name="connsiteY17" fmla="*/ 92393 h 93430"/>
                  <a:gd name="connsiteX18" fmla="*/ 75248 w 84772"/>
                  <a:gd name="connsiteY18" fmla="*/ 93345 h 93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4772" h="93430">
                    <a:moveTo>
                      <a:pt x="75248" y="93345"/>
                    </a:moveTo>
                    <a:cubicBezTo>
                      <a:pt x="73342" y="93345"/>
                      <a:pt x="71438" y="92393"/>
                      <a:pt x="69532" y="91440"/>
                    </a:cubicBezTo>
                    <a:lnTo>
                      <a:pt x="42863" y="69532"/>
                    </a:lnTo>
                    <a:lnTo>
                      <a:pt x="16192" y="91440"/>
                    </a:lnTo>
                    <a:cubicBezTo>
                      <a:pt x="13335" y="93345"/>
                      <a:pt x="9525" y="94298"/>
                      <a:pt x="5715" y="92393"/>
                    </a:cubicBezTo>
                    <a:cubicBezTo>
                      <a:pt x="2857" y="90488"/>
                      <a:pt x="0" y="87630"/>
                      <a:pt x="0" y="83820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63818"/>
                    </a:lnTo>
                    <a:lnTo>
                      <a:pt x="36195" y="49530"/>
                    </a:lnTo>
                    <a:cubicBezTo>
                      <a:pt x="40005" y="46673"/>
                      <a:pt x="44767" y="46673"/>
                      <a:pt x="48577" y="49530"/>
                    </a:cubicBezTo>
                    <a:lnTo>
                      <a:pt x="65723" y="63818"/>
                    </a:lnTo>
                    <a:lnTo>
                      <a:pt x="65723" y="9525"/>
                    </a:lnTo>
                    <a:cubicBezTo>
                      <a:pt x="65723" y="3810"/>
                      <a:pt x="69532" y="0"/>
                      <a:pt x="75248" y="0"/>
                    </a:cubicBezTo>
                    <a:cubicBezTo>
                      <a:pt x="80963" y="0"/>
                      <a:pt x="84773" y="3810"/>
                      <a:pt x="84773" y="9525"/>
                    </a:cubicBezTo>
                    <a:lnTo>
                      <a:pt x="84773" y="83820"/>
                    </a:lnTo>
                    <a:cubicBezTo>
                      <a:pt x="84773" y="87630"/>
                      <a:pt x="82867" y="90488"/>
                      <a:pt x="79057" y="92393"/>
                    </a:cubicBezTo>
                    <a:cubicBezTo>
                      <a:pt x="78105" y="93345"/>
                      <a:pt x="77152" y="93345"/>
                      <a:pt x="75248" y="9334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C78A7F9C-85B8-6CAD-7DB4-04E71BD6113F}"/>
                  </a:ext>
                </a:extLst>
              </p:cNvPr>
              <p:cNvSpPr/>
              <p:nvPr/>
            </p:nvSpPr>
            <p:spPr>
              <a:xfrm>
                <a:off x="10403288" y="2464890"/>
                <a:ext cx="160019" cy="160020"/>
              </a:xfrm>
              <a:custGeom>
                <a:avLst/>
                <a:gdLst>
                  <a:gd name="connsiteX0" fmla="*/ 80010 w 160019"/>
                  <a:gd name="connsiteY0" fmla="*/ 160020 h 160020"/>
                  <a:gd name="connsiteX1" fmla="*/ 0 w 160019"/>
                  <a:gd name="connsiteY1" fmla="*/ 80010 h 160020"/>
                  <a:gd name="connsiteX2" fmla="*/ 80010 w 160019"/>
                  <a:gd name="connsiteY2" fmla="*/ 0 h 160020"/>
                  <a:gd name="connsiteX3" fmla="*/ 160020 w 160019"/>
                  <a:gd name="connsiteY3" fmla="*/ 80010 h 160020"/>
                  <a:gd name="connsiteX4" fmla="*/ 80010 w 160019"/>
                  <a:gd name="connsiteY4" fmla="*/ 160020 h 160020"/>
                  <a:gd name="connsiteX5" fmla="*/ 80010 w 160019"/>
                  <a:gd name="connsiteY5" fmla="*/ 19050 h 160020"/>
                  <a:gd name="connsiteX6" fmla="*/ 19050 w 160019"/>
                  <a:gd name="connsiteY6" fmla="*/ 80010 h 160020"/>
                  <a:gd name="connsiteX7" fmla="*/ 80010 w 160019"/>
                  <a:gd name="connsiteY7" fmla="*/ 140970 h 160020"/>
                  <a:gd name="connsiteX8" fmla="*/ 140970 w 160019"/>
                  <a:gd name="connsiteY8" fmla="*/ 80010 h 160020"/>
                  <a:gd name="connsiteX9" fmla="*/ 80010 w 160019"/>
                  <a:gd name="connsiteY9" fmla="*/ 19050 h 160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019" h="160020">
                    <a:moveTo>
                      <a:pt x="80010" y="160020"/>
                    </a:moveTo>
                    <a:cubicBezTo>
                      <a:pt x="35243" y="160020"/>
                      <a:pt x="0" y="123825"/>
                      <a:pt x="0" y="80010"/>
                    </a:cubicBezTo>
                    <a:cubicBezTo>
                      <a:pt x="0" y="36195"/>
                      <a:pt x="36195" y="0"/>
                      <a:pt x="80010" y="0"/>
                    </a:cubicBezTo>
                    <a:cubicBezTo>
                      <a:pt x="123825" y="0"/>
                      <a:pt x="160020" y="36195"/>
                      <a:pt x="160020" y="80010"/>
                    </a:cubicBezTo>
                    <a:cubicBezTo>
                      <a:pt x="160020" y="123825"/>
                      <a:pt x="124777" y="160020"/>
                      <a:pt x="80010" y="160020"/>
                    </a:cubicBezTo>
                    <a:close/>
                    <a:moveTo>
                      <a:pt x="80010" y="19050"/>
                    </a:moveTo>
                    <a:cubicBezTo>
                      <a:pt x="46672" y="19050"/>
                      <a:pt x="19050" y="46672"/>
                      <a:pt x="19050" y="80010"/>
                    </a:cubicBezTo>
                    <a:cubicBezTo>
                      <a:pt x="19050" y="113348"/>
                      <a:pt x="46672" y="140970"/>
                      <a:pt x="80010" y="140970"/>
                    </a:cubicBezTo>
                    <a:cubicBezTo>
                      <a:pt x="113347" y="140970"/>
                      <a:pt x="140970" y="113348"/>
                      <a:pt x="140970" y="80010"/>
                    </a:cubicBezTo>
                    <a:cubicBezTo>
                      <a:pt x="140970" y="46672"/>
                      <a:pt x="114300" y="19050"/>
                      <a:pt x="80010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DAB7003C-424F-E32B-FB9E-283CA7171E28}"/>
                  </a:ext>
                </a:extLst>
              </p:cNvPr>
              <p:cNvSpPr/>
              <p:nvPr/>
            </p:nvSpPr>
            <p:spPr>
              <a:xfrm>
                <a:off x="10448055" y="2519182"/>
                <a:ext cx="69532" cy="52387"/>
              </a:xfrm>
              <a:custGeom>
                <a:avLst/>
                <a:gdLst>
                  <a:gd name="connsiteX0" fmla="*/ 26670 w 69532"/>
                  <a:gd name="connsiteY0" fmla="*/ 52388 h 52387"/>
                  <a:gd name="connsiteX1" fmla="*/ 20003 w 69532"/>
                  <a:gd name="connsiteY1" fmla="*/ 49530 h 52387"/>
                  <a:gd name="connsiteX2" fmla="*/ 2858 w 69532"/>
                  <a:gd name="connsiteY2" fmla="*/ 32385 h 52387"/>
                  <a:gd name="connsiteX3" fmla="*/ 2858 w 69532"/>
                  <a:gd name="connsiteY3" fmla="*/ 19050 h 52387"/>
                  <a:gd name="connsiteX4" fmla="*/ 16192 w 69532"/>
                  <a:gd name="connsiteY4" fmla="*/ 19050 h 52387"/>
                  <a:gd name="connsiteX5" fmla="*/ 26670 w 69532"/>
                  <a:gd name="connsiteY5" fmla="*/ 29528 h 52387"/>
                  <a:gd name="connsiteX6" fmla="*/ 53340 w 69532"/>
                  <a:gd name="connsiteY6" fmla="*/ 2858 h 52387"/>
                  <a:gd name="connsiteX7" fmla="*/ 66675 w 69532"/>
                  <a:gd name="connsiteY7" fmla="*/ 2858 h 52387"/>
                  <a:gd name="connsiteX8" fmla="*/ 66675 w 69532"/>
                  <a:gd name="connsiteY8" fmla="*/ 16193 h 52387"/>
                  <a:gd name="connsiteX9" fmla="*/ 33338 w 69532"/>
                  <a:gd name="connsiteY9" fmla="*/ 49530 h 52387"/>
                  <a:gd name="connsiteX10" fmla="*/ 26670 w 69532"/>
                  <a:gd name="connsiteY10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532" h="52387">
                    <a:moveTo>
                      <a:pt x="26670" y="52388"/>
                    </a:moveTo>
                    <a:cubicBezTo>
                      <a:pt x="23813" y="52388"/>
                      <a:pt x="21908" y="51435"/>
                      <a:pt x="20003" y="49530"/>
                    </a:cubicBezTo>
                    <a:lnTo>
                      <a:pt x="2858" y="32385"/>
                    </a:lnTo>
                    <a:cubicBezTo>
                      <a:pt x="-953" y="28575"/>
                      <a:pt x="-953" y="22860"/>
                      <a:pt x="2858" y="19050"/>
                    </a:cubicBezTo>
                    <a:cubicBezTo>
                      <a:pt x="6667" y="15240"/>
                      <a:pt x="12383" y="15240"/>
                      <a:pt x="16192" y="19050"/>
                    </a:cubicBezTo>
                    <a:lnTo>
                      <a:pt x="26670" y="29528"/>
                    </a:lnTo>
                    <a:lnTo>
                      <a:pt x="53340" y="2858"/>
                    </a:lnTo>
                    <a:cubicBezTo>
                      <a:pt x="57150" y="-953"/>
                      <a:pt x="62865" y="-953"/>
                      <a:pt x="66675" y="2858"/>
                    </a:cubicBezTo>
                    <a:cubicBezTo>
                      <a:pt x="70485" y="6668"/>
                      <a:pt x="70485" y="12383"/>
                      <a:pt x="66675" y="16193"/>
                    </a:cubicBezTo>
                    <a:lnTo>
                      <a:pt x="33338" y="49530"/>
                    </a:lnTo>
                    <a:cubicBezTo>
                      <a:pt x="31433" y="51435"/>
                      <a:pt x="29528" y="52388"/>
                      <a:pt x="26670" y="5238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88" name="Graphic 26">
            <a:extLst>
              <a:ext uri="{FF2B5EF4-FFF2-40B4-BE49-F238E27FC236}">
                <a16:creationId xmlns:a16="http://schemas.microsoft.com/office/drawing/2014/main" id="{9E689E6A-875E-5F25-0FE8-79EEF22B774B}"/>
              </a:ext>
            </a:extLst>
          </p:cNvPr>
          <p:cNvGrpSpPr/>
          <p:nvPr/>
        </p:nvGrpSpPr>
        <p:grpSpPr>
          <a:xfrm>
            <a:off x="8998908" y="2414407"/>
            <a:ext cx="497204" cy="601027"/>
            <a:chOff x="8998908" y="2414407"/>
            <a:chExt cx="497204" cy="601027"/>
          </a:xfrm>
        </p:grpSpPr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2473B0A-B473-7D87-CD55-EBA61B827FB3}"/>
                </a:ext>
              </a:extLst>
            </p:cNvPr>
            <p:cNvSpPr/>
            <p:nvPr/>
          </p:nvSpPr>
          <p:spPr>
            <a:xfrm>
              <a:off x="8998908" y="2839222"/>
              <a:ext cx="497204" cy="176212"/>
            </a:xfrm>
            <a:custGeom>
              <a:avLst/>
              <a:gdLst>
                <a:gd name="connsiteX0" fmla="*/ 462915 w 497204"/>
                <a:gd name="connsiteY0" fmla="*/ 34290 h 176212"/>
                <a:gd name="connsiteX1" fmla="*/ 257175 w 497204"/>
                <a:gd name="connsiteY1" fmla="*/ 34290 h 176212"/>
                <a:gd name="connsiteX2" fmla="*/ 257175 w 497204"/>
                <a:gd name="connsiteY2" fmla="*/ 61913 h 176212"/>
                <a:gd name="connsiteX3" fmla="*/ 366713 w 497204"/>
                <a:gd name="connsiteY3" fmla="*/ 61913 h 176212"/>
                <a:gd name="connsiteX4" fmla="*/ 389573 w 497204"/>
                <a:gd name="connsiteY4" fmla="*/ 84773 h 176212"/>
                <a:gd name="connsiteX5" fmla="*/ 366713 w 497204"/>
                <a:gd name="connsiteY5" fmla="*/ 107633 h 176212"/>
                <a:gd name="connsiteX6" fmla="*/ 128587 w 497204"/>
                <a:gd name="connsiteY6" fmla="*/ 107633 h 176212"/>
                <a:gd name="connsiteX7" fmla="*/ 105728 w 497204"/>
                <a:gd name="connsiteY7" fmla="*/ 84773 h 176212"/>
                <a:gd name="connsiteX8" fmla="*/ 128587 w 497204"/>
                <a:gd name="connsiteY8" fmla="*/ 61913 h 176212"/>
                <a:gd name="connsiteX9" fmla="*/ 238125 w 497204"/>
                <a:gd name="connsiteY9" fmla="*/ 61913 h 176212"/>
                <a:gd name="connsiteX10" fmla="*/ 238125 w 497204"/>
                <a:gd name="connsiteY10" fmla="*/ 34290 h 176212"/>
                <a:gd name="connsiteX11" fmla="*/ 34290 w 497204"/>
                <a:gd name="connsiteY11" fmla="*/ 34290 h 176212"/>
                <a:gd name="connsiteX12" fmla="*/ 0 w 497204"/>
                <a:gd name="connsiteY12" fmla="*/ 0 h 176212"/>
                <a:gd name="connsiteX13" fmla="*/ 0 w 497204"/>
                <a:gd name="connsiteY13" fmla="*/ 67628 h 176212"/>
                <a:gd name="connsiteX14" fmla="*/ 34290 w 497204"/>
                <a:gd name="connsiteY14" fmla="*/ 101918 h 176212"/>
                <a:gd name="connsiteX15" fmla="*/ 106680 w 497204"/>
                <a:gd name="connsiteY15" fmla="*/ 101918 h 176212"/>
                <a:gd name="connsiteX16" fmla="*/ 106680 w 497204"/>
                <a:gd name="connsiteY16" fmla="*/ 153353 h 176212"/>
                <a:gd name="connsiteX17" fmla="*/ 106680 w 497204"/>
                <a:gd name="connsiteY17" fmla="*/ 153353 h 176212"/>
                <a:gd name="connsiteX18" fmla="*/ 129540 w 497204"/>
                <a:gd name="connsiteY18" fmla="*/ 176213 h 176212"/>
                <a:gd name="connsiteX19" fmla="*/ 367665 w 497204"/>
                <a:gd name="connsiteY19" fmla="*/ 176213 h 176212"/>
                <a:gd name="connsiteX20" fmla="*/ 390525 w 497204"/>
                <a:gd name="connsiteY20" fmla="*/ 153353 h 176212"/>
                <a:gd name="connsiteX21" fmla="*/ 390525 w 497204"/>
                <a:gd name="connsiteY21" fmla="*/ 152400 h 176212"/>
                <a:gd name="connsiteX22" fmla="*/ 390525 w 497204"/>
                <a:gd name="connsiteY22" fmla="*/ 102870 h 176212"/>
                <a:gd name="connsiteX23" fmla="*/ 462915 w 497204"/>
                <a:gd name="connsiteY23" fmla="*/ 102870 h 176212"/>
                <a:gd name="connsiteX24" fmla="*/ 497205 w 497204"/>
                <a:gd name="connsiteY24" fmla="*/ 68580 h 176212"/>
                <a:gd name="connsiteX25" fmla="*/ 497205 w 497204"/>
                <a:gd name="connsiteY25" fmla="*/ 953 h 176212"/>
                <a:gd name="connsiteX26" fmla="*/ 462915 w 497204"/>
                <a:gd name="connsiteY26" fmla="*/ 34290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204" h="176212">
                  <a:moveTo>
                    <a:pt x="462915" y="34290"/>
                  </a:moveTo>
                  <a:lnTo>
                    <a:pt x="257175" y="34290"/>
                  </a:lnTo>
                  <a:lnTo>
                    <a:pt x="257175" y="61913"/>
                  </a:lnTo>
                  <a:lnTo>
                    <a:pt x="366713" y="61913"/>
                  </a:lnTo>
                  <a:cubicBezTo>
                    <a:pt x="379095" y="61913"/>
                    <a:pt x="389573" y="72390"/>
                    <a:pt x="389573" y="84773"/>
                  </a:cubicBezTo>
                  <a:cubicBezTo>
                    <a:pt x="389573" y="97155"/>
                    <a:pt x="379095" y="107633"/>
                    <a:pt x="366713" y="107633"/>
                  </a:cubicBezTo>
                  <a:lnTo>
                    <a:pt x="128587" y="107633"/>
                  </a:lnTo>
                  <a:cubicBezTo>
                    <a:pt x="116205" y="107633"/>
                    <a:pt x="105728" y="97155"/>
                    <a:pt x="105728" y="84773"/>
                  </a:cubicBezTo>
                  <a:cubicBezTo>
                    <a:pt x="105728" y="72390"/>
                    <a:pt x="116205" y="61913"/>
                    <a:pt x="128587" y="61913"/>
                  </a:cubicBezTo>
                  <a:lnTo>
                    <a:pt x="238125" y="61913"/>
                  </a:lnTo>
                  <a:lnTo>
                    <a:pt x="238125" y="34290"/>
                  </a:lnTo>
                  <a:lnTo>
                    <a:pt x="34290" y="34290"/>
                  </a:lnTo>
                  <a:cubicBezTo>
                    <a:pt x="15240" y="34290"/>
                    <a:pt x="0" y="19050"/>
                    <a:pt x="0" y="0"/>
                  </a:cubicBezTo>
                  <a:lnTo>
                    <a:pt x="0" y="67628"/>
                  </a:lnTo>
                  <a:cubicBezTo>
                    <a:pt x="0" y="86678"/>
                    <a:pt x="15240" y="101918"/>
                    <a:pt x="34290" y="101918"/>
                  </a:cubicBezTo>
                  <a:lnTo>
                    <a:pt x="106680" y="101918"/>
                  </a:lnTo>
                  <a:lnTo>
                    <a:pt x="106680" y="153353"/>
                  </a:lnTo>
                  <a:lnTo>
                    <a:pt x="106680" y="153353"/>
                  </a:lnTo>
                  <a:cubicBezTo>
                    <a:pt x="106680" y="165735"/>
                    <a:pt x="117158" y="176213"/>
                    <a:pt x="129540" y="176213"/>
                  </a:cubicBezTo>
                  <a:lnTo>
                    <a:pt x="367665" y="176213"/>
                  </a:lnTo>
                  <a:cubicBezTo>
                    <a:pt x="380048" y="176213"/>
                    <a:pt x="390525" y="165735"/>
                    <a:pt x="390525" y="153353"/>
                  </a:cubicBezTo>
                  <a:cubicBezTo>
                    <a:pt x="390525" y="153353"/>
                    <a:pt x="390525" y="152400"/>
                    <a:pt x="390525" y="152400"/>
                  </a:cubicBezTo>
                  <a:lnTo>
                    <a:pt x="390525" y="102870"/>
                  </a:lnTo>
                  <a:lnTo>
                    <a:pt x="462915" y="102870"/>
                  </a:lnTo>
                  <a:cubicBezTo>
                    <a:pt x="481965" y="102870"/>
                    <a:pt x="497205" y="87630"/>
                    <a:pt x="497205" y="68580"/>
                  </a:cubicBezTo>
                  <a:lnTo>
                    <a:pt x="497205" y="953"/>
                  </a:lnTo>
                  <a:cubicBezTo>
                    <a:pt x="496253" y="19050"/>
                    <a:pt x="481013" y="34290"/>
                    <a:pt x="462915" y="34290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A913B6D9-A607-9751-D036-BA7CC078388F}"/>
                </a:ext>
              </a:extLst>
            </p:cNvPr>
            <p:cNvSpPr/>
            <p:nvPr/>
          </p:nvSpPr>
          <p:spPr>
            <a:xfrm>
              <a:off x="9017958" y="2779214"/>
              <a:ext cx="460057" cy="77152"/>
            </a:xfrm>
            <a:custGeom>
              <a:avLst/>
              <a:gdLst>
                <a:gd name="connsiteX0" fmla="*/ 0 w 460057"/>
                <a:gd name="connsiteY0" fmla="*/ 60960 h 77152"/>
                <a:gd name="connsiteX1" fmla="*/ 16193 w 460057"/>
                <a:gd name="connsiteY1" fmla="*/ 77153 h 77152"/>
                <a:gd name="connsiteX2" fmla="*/ 443865 w 460057"/>
                <a:gd name="connsiteY2" fmla="*/ 77153 h 77152"/>
                <a:gd name="connsiteX3" fmla="*/ 460058 w 460057"/>
                <a:gd name="connsiteY3" fmla="*/ 60960 h 77152"/>
                <a:gd name="connsiteX4" fmla="*/ 460058 w 460057"/>
                <a:gd name="connsiteY4" fmla="*/ 0 h 77152"/>
                <a:gd name="connsiteX5" fmla="*/ 0 w 460057"/>
                <a:gd name="connsiteY5" fmla="*/ 0 h 77152"/>
                <a:gd name="connsiteX6" fmla="*/ 0 w 460057"/>
                <a:gd name="connsiteY6" fmla="*/ 60960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057" h="77152">
                  <a:moveTo>
                    <a:pt x="0" y="60960"/>
                  </a:moveTo>
                  <a:cubicBezTo>
                    <a:pt x="0" y="69532"/>
                    <a:pt x="6668" y="77153"/>
                    <a:pt x="16193" y="77153"/>
                  </a:cubicBezTo>
                  <a:lnTo>
                    <a:pt x="443865" y="77153"/>
                  </a:lnTo>
                  <a:cubicBezTo>
                    <a:pt x="452438" y="77153"/>
                    <a:pt x="460058" y="70485"/>
                    <a:pt x="460058" y="60960"/>
                  </a:cubicBezTo>
                  <a:lnTo>
                    <a:pt x="460058" y="0"/>
                  </a:lnTo>
                  <a:lnTo>
                    <a:pt x="0" y="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1" name="Graphic 26">
              <a:extLst>
                <a:ext uri="{FF2B5EF4-FFF2-40B4-BE49-F238E27FC236}">
                  <a16:creationId xmlns:a16="http://schemas.microsoft.com/office/drawing/2014/main" id="{1F795EF7-1DE5-E1F8-7EB5-C074F9BA7671}"/>
                </a:ext>
              </a:extLst>
            </p:cNvPr>
            <p:cNvGrpSpPr/>
            <p:nvPr/>
          </p:nvGrpSpPr>
          <p:grpSpPr>
            <a:xfrm>
              <a:off x="8998908" y="2414407"/>
              <a:ext cx="496294" cy="514350"/>
              <a:chOff x="8998908" y="2414407"/>
              <a:chExt cx="496294" cy="514350"/>
            </a:xfrm>
            <a:solidFill>
              <a:srgbClr val="130E59"/>
            </a:solidFill>
          </p:grpSpPr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B6885C77-3590-F7A0-5408-AA49521F2E9A}"/>
                  </a:ext>
                </a:extLst>
              </p:cNvPr>
              <p:cNvSpPr/>
              <p:nvPr/>
            </p:nvSpPr>
            <p:spPr>
              <a:xfrm>
                <a:off x="8998908" y="2414407"/>
                <a:ext cx="496294" cy="441007"/>
              </a:xfrm>
              <a:custGeom>
                <a:avLst/>
                <a:gdLst>
                  <a:gd name="connsiteX0" fmla="*/ 462915 w 496294"/>
                  <a:gd name="connsiteY0" fmla="*/ 441008 h 441007"/>
                  <a:gd name="connsiteX1" fmla="*/ 34290 w 496294"/>
                  <a:gd name="connsiteY1" fmla="*/ 441008 h 441007"/>
                  <a:gd name="connsiteX2" fmla="*/ 0 w 496294"/>
                  <a:gd name="connsiteY2" fmla="*/ 406718 h 441007"/>
                  <a:gd name="connsiteX3" fmla="*/ 0 w 496294"/>
                  <a:gd name="connsiteY3" fmla="*/ 34290 h 441007"/>
                  <a:gd name="connsiteX4" fmla="*/ 34290 w 496294"/>
                  <a:gd name="connsiteY4" fmla="*/ 0 h 441007"/>
                  <a:gd name="connsiteX5" fmla="*/ 461963 w 496294"/>
                  <a:gd name="connsiteY5" fmla="*/ 0 h 441007"/>
                  <a:gd name="connsiteX6" fmla="*/ 496253 w 496294"/>
                  <a:gd name="connsiteY6" fmla="*/ 34290 h 441007"/>
                  <a:gd name="connsiteX7" fmla="*/ 496253 w 496294"/>
                  <a:gd name="connsiteY7" fmla="*/ 406718 h 441007"/>
                  <a:gd name="connsiteX8" fmla="*/ 462915 w 496294"/>
                  <a:gd name="connsiteY8" fmla="*/ 441008 h 441007"/>
                  <a:gd name="connsiteX9" fmla="*/ 19050 w 496294"/>
                  <a:gd name="connsiteY9" fmla="*/ 346710 h 441007"/>
                  <a:gd name="connsiteX10" fmla="*/ 19050 w 496294"/>
                  <a:gd name="connsiteY10" fmla="*/ 406718 h 441007"/>
                  <a:gd name="connsiteX11" fmla="*/ 34290 w 496294"/>
                  <a:gd name="connsiteY11" fmla="*/ 421958 h 441007"/>
                  <a:gd name="connsiteX12" fmla="*/ 461963 w 496294"/>
                  <a:gd name="connsiteY12" fmla="*/ 421958 h 441007"/>
                  <a:gd name="connsiteX13" fmla="*/ 477203 w 496294"/>
                  <a:gd name="connsiteY13" fmla="*/ 406718 h 441007"/>
                  <a:gd name="connsiteX14" fmla="*/ 477203 w 496294"/>
                  <a:gd name="connsiteY14" fmla="*/ 346710 h 441007"/>
                  <a:gd name="connsiteX15" fmla="*/ 19050 w 496294"/>
                  <a:gd name="connsiteY15" fmla="*/ 346710 h 441007"/>
                  <a:gd name="connsiteX16" fmla="*/ 19050 w 496294"/>
                  <a:gd name="connsiteY16" fmla="*/ 327660 h 441007"/>
                  <a:gd name="connsiteX17" fmla="*/ 478155 w 496294"/>
                  <a:gd name="connsiteY17" fmla="*/ 327660 h 441007"/>
                  <a:gd name="connsiteX18" fmla="*/ 478155 w 496294"/>
                  <a:gd name="connsiteY18" fmla="*/ 34290 h 441007"/>
                  <a:gd name="connsiteX19" fmla="*/ 462915 w 496294"/>
                  <a:gd name="connsiteY19" fmla="*/ 19050 h 441007"/>
                  <a:gd name="connsiteX20" fmla="*/ 34290 w 496294"/>
                  <a:gd name="connsiteY20" fmla="*/ 19050 h 441007"/>
                  <a:gd name="connsiteX21" fmla="*/ 19050 w 496294"/>
                  <a:gd name="connsiteY21" fmla="*/ 34290 h 441007"/>
                  <a:gd name="connsiteX22" fmla="*/ 19050 w 496294"/>
                  <a:gd name="connsiteY22" fmla="*/ 327660 h 44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96294" h="441007">
                    <a:moveTo>
                      <a:pt x="462915" y="441008"/>
                    </a:moveTo>
                    <a:lnTo>
                      <a:pt x="34290" y="441008"/>
                    </a:lnTo>
                    <a:cubicBezTo>
                      <a:pt x="15240" y="441008"/>
                      <a:pt x="0" y="425768"/>
                      <a:pt x="0" y="406718"/>
                    </a:cubicBezTo>
                    <a:lnTo>
                      <a:pt x="0" y="34290"/>
                    </a:lnTo>
                    <a:cubicBezTo>
                      <a:pt x="0" y="15240"/>
                      <a:pt x="15240" y="0"/>
                      <a:pt x="34290" y="0"/>
                    </a:cubicBezTo>
                    <a:lnTo>
                      <a:pt x="461963" y="0"/>
                    </a:lnTo>
                    <a:cubicBezTo>
                      <a:pt x="481013" y="0"/>
                      <a:pt x="496253" y="15240"/>
                      <a:pt x="496253" y="34290"/>
                    </a:cubicBezTo>
                    <a:lnTo>
                      <a:pt x="496253" y="406718"/>
                    </a:lnTo>
                    <a:cubicBezTo>
                      <a:pt x="497205" y="425768"/>
                      <a:pt x="481965" y="441008"/>
                      <a:pt x="462915" y="441008"/>
                    </a:cubicBezTo>
                    <a:close/>
                    <a:moveTo>
                      <a:pt x="19050" y="346710"/>
                    </a:moveTo>
                    <a:lnTo>
                      <a:pt x="19050" y="406718"/>
                    </a:lnTo>
                    <a:cubicBezTo>
                      <a:pt x="19050" y="415290"/>
                      <a:pt x="25718" y="421958"/>
                      <a:pt x="34290" y="421958"/>
                    </a:cubicBezTo>
                    <a:lnTo>
                      <a:pt x="461963" y="421958"/>
                    </a:lnTo>
                    <a:cubicBezTo>
                      <a:pt x="470535" y="421958"/>
                      <a:pt x="477203" y="415290"/>
                      <a:pt x="477203" y="406718"/>
                    </a:cubicBezTo>
                    <a:lnTo>
                      <a:pt x="477203" y="346710"/>
                    </a:lnTo>
                    <a:lnTo>
                      <a:pt x="19050" y="346710"/>
                    </a:lnTo>
                    <a:close/>
                    <a:moveTo>
                      <a:pt x="19050" y="327660"/>
                    </a:moveTo>
                    <a:lnTo>
                      <a:pt x="478155" y="327660"/>
                    </a:lnTo>
                    <a:lnTo>
                      <a:pt x="478155" y="34290"/>
                    </a:lnTo>
                    <a:cubicBezTo>
                      <a:pt x="478155" y="25718"/>
                      <a:pt x="471488" y="19050"/>
                      <a:pt x="462915" y="19050"/>
                    </a:cubicBezTo>
                    <a:lnTo>
                      <a:pt x="34290" y="19050"/>
                    </a:lnTo>
                    <a:cubicBezTo>
                      <a:pt x="25718" y="19050"/>
                      <a:pt x="19050" y="25718"/>
                      <a:pt x="19050" y="34290"/>
                    </a:cubicBezTo>
                    <a:lnTo>
                      <a:pt x="19050" y="32766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A3EE9DAE-FE5F-96D3-0FD6-373CFD2A37B1}"/>
                  </a:ext>
                </a:extLst>
              </p:cNvPr>
              <p:cNvSpPr/>
              <p:nvPr/>
            </p:nvSpPr>
            <p:spPr>
              <a:xfrm>
                <a:off x="9104636" y="2881132"/>
                <a:ext cx="285750" cy="47625"/>
              </a:xfrm>
              <a:custGeom>
                <a:avLst/>
                <a:gdLst>
                  <a:gd name="connsiteX0" fmla="*/ 261938 w 285750"/>
                  <a:gd name="connsiteY0" fmla="*/ 47625 h 47625"/>
                  <a:gd name="connsiteX1" fmla="*/ 23813 w 285750"/>
                  <a:gd name="connsiteY1" fmla="*/ 47625 h 47625"/>
                  <a:gd name="connsiteX2" fmla="*/ 0 w 285750"/>
                  <a:gd name="connsiteY2" fmla="*/ 23813 h 47625"/>
                  <a:gd name="connsiteX3" fmla="*/ 23813 w 285750"/>
                  <a:gd name="connsiteY3" fmla="*/ 0 h 47625"/>
                  <a:gd name="connsiteX4" fmla="*/ 261938 w 285750"/>
                  <a:gd name="connsiteY4" fmla="*/ 0 h 47625"/>
                  <a:gd name="connsiteX5" fmla="*/ 285750 w 285750"/>
                  <a:gd name="connsiteY5" fmla="*/ 23813 h 47625"/>
                  <a:gd name="connsiteX6" fmla="*/ 261938 w 285750"/>
                  <a:gd name="connsiteY6" fmla="*/ 47625 h 47625"/>
                  <a:gd name="connsiteX7" fmla="*/ 23813 w 285750"/>
                  <a:gd name="connsiteY7" fmla="*/ 20002 h 47625"/>
                  <a:gd name="connsiteX8" fmla="*/ 19050 w 285750"/>
                  <a:gd name="connsiteY8" fmla="*/ 24765 h 47625"/>
                  <a:gd name="connsiteX9" fmla="*/ 23813 w 285750"/>
                  <a:gd name="connsiteY9" fmla="*/ 29527 h 47625"/>
                  <a:gd name="connsiteX10" fmla="*/ 261938 w 285750"/>
                  <a:gd name="connsiteY10" fmla="*/ 29527 h 47625"/>
                  <a:gd name="connsiteX11" fmla="*/ 266700 w 285750"/>
                  <a:gd name="connsiteY11" fmla="*/ 24765 h 47625"/>
                  <a:gd name="connsiteX12" fmla="*/ 261938 w 285750"/>
                  <a:gd name="connsiteY12" fmla="*/ 20002 h 47625"/>
                  <a:gd name="connsiteX13" fmla="*/ 23813 w 285750"/>
                  <a:gd name="connsiteY13" fmla="*/ 20002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750" h="47625">
                    <a:moveTo>
                      <a:pt x="261938" y="47625"/>
                    </a:moveTo>
                    <a:lnTo>
                      <a:pt x="23813" y="47625"/>
                    </a:lnTo>
                    <a:cubicBezTo>
                      <a:pt x="10478" y="47625"/>
                      <a:pt x="0" y="37148"/>
                      <a:pt x="0" y="23813"/>
                    </a:cubicBezTo>
                    <a:cubicBezTo>
                      <a:pt x="0" y="10477"/>
                      <a:pt x="10478" y="0"/>
                      <a:pt x="23813" y="0"/>
                    </a:cubicBezTo>
                    <a:lnTo>
                      <a:pt x="261938" y="0"/>
                    </a:lnTo>
                    <a:cubicBezTo>
                      <a:pt x="275273" y="0"/>
                      <a:pt x="285750" y="10477"/>
                      <a:pt x="285750" y="23813"/>
                    </a:cubicBezTo>
                    <a:cubicBezTo>
                      <a:pt x="285750" y="37148"/>
                      <a:pt x="275273" y="47625"/>
                      <a:pt x="261938" y="47625"/>
                    </a:cubicBezTo>
                    <a:close/>
                    <a:moveTo>
                      <a:pt x="23813" y="20002"/>
                    </a:moveTo>
                    <a:cubicBezTo>
                      <a:pt x="20955" y="20002"/>
                      <a:pt x="19050" y="21907"/>
                      <a:pt x="19050" y="24765"/>
                    </a:cubicBezTo>
                    <a:cubicBezTo>
                      <a:pt x="19050" y="27623"/>
                      <a:pt x="20955" y="29527"/>
                      <a:pt x="23813" y="29527"/>
                    </a:cubicBezTo>
                    <a:lnTo>
                      <a:pt x="261938" y="29527"/>
                    </a:lnTo>
                    <a:cubicBezTo>
                      <a:pt x="264795" y="29527"/>
                      <a:pt x="266700" y="27623"/>
                      <a:pt x="266700" y="24765"/>
                    </a:cubicBezTo>
                    <a:cubicBezTo>
                      <a:pt x="266700" y="21907"/>
                      <a:pt x="264795" y="20002"/>
                      <a:pt x="261938" y="20002"/>
                    </a:cubicBezTo>
                    <a:lnTo>
                      <a:pt x="23813" y="20002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F102E28E-5E9F-0A82-6978-3B5ADDFC55E1}"/>
                  </a:ext>
                </a:extLst>
              </p:cNvPr>
              <p:cNvSpPr/>
              <p:nvPr/>
            </p:nvSpPr>
            <p:spPr>
              <a:xfrm>
                <a:off x="9237986" y="2836364"/>
                <a:ext cx="19050" cy="60007"/>
              </a:xfrm>
              <a:custGeom>
                <a:avLst/>
                <a:gdLst>
                  <a:gd name="connsiteX0" fmla="*/ 9525 w 19050"/>
                  <a:gd name="connsiteY0" fmla="*/ 60007 h 60007"/>
                  <a:gd name="connsiteX1" fmla="*/ 0 w 19050"/>
                  <a:gd name="connsiteY1" fmla="*/ 50482 h 60007"/>
                  <a:gd name="connsiteX2" fmla="*/ 0 w 19050"/>
                  <a:gd name="connsiteY2" fmla="*/ 9525 h 60007"/>
                  <a:gd name="connsiteX3" fmla="*/ 9525 w 19050"/>
                  <a:gd name="connsiteY3" fmla="*/ 0 h 60007"/>
                  <a:gd name="connsiteX4" fmla="*/ 19050 w 19050"/>
                  <a:gd name="connsiteY4" fmla="*/ 9525 h 60007"/>
                  <a:gd name="connsiteX5" fmla="*/ 19050 w 19050"/>
                  <a:gd name="connsiteY5" fmla="*/ 50482 h 60007"/>
                  <a:gd name="connsiteX6" fmla="*/ 9525 w 19050"/>
                  <a:gd name="connsiteY6" fmla="*/ 60007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60007">
                    <a:moveTo>
                      <a:pt x="9525" y="60007"/>
                    </a:moveTo>
                    <a:cubicBezTo>
                      <a:pt x="3810" y="60007"/>
                      <a:pt x="0" y="56198"/>
                      <a:pt x="0" y="50482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50482"/>
                    </a:lnTo>
                    <a:cubicBezTo>
                      <a:pt x="19050" y="55245"/>
                      <a:pt x="15240" y="60007"/>
                      <a:pt x="9525" y="60007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5" name="Graphic 26">
              <a:extLst>
                <a:ext uri="{FF2B5EF4-FFF2-40B4-BE49-F238E27FC236}">
                  <a16:creationId xmlns:a16="http://schemas.microsoft.com/office/drawing/2014/main" id="{2CB8339C-8941-E0ED-94BD-3748A51CF8CE}"/>
                </a:ext>
              </a:extLst>
            </p:cNvPr>
            <p:cNvGrpSpPr/>
            <p:nvPr/>
          </p:nvGrpSpPr>
          <p:grpSpPr>
            <a:xfrm>
              <a:off x="9077013" y="2529898"/>
              <a:ext cx="340221" cy="145494"/>
              <a:chOff x="9077013" y="2529898"/>
              <a:chExt cx="340221" cy="145494"/>
            </a:xfrm>
            <a:solidFill>
              <a:srgbClr val="130E59"/>
            </a:solidFill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7D190AFE-C113-0C8C-D3C7-39259B92BB13}"/>
                  </a:ext>
                </a:extLst>
              </p:cNvPr>
              <p:cNvSpPr/>
              <p:nvPr/>
            </p:nvSpPr>
            <p:spPr>
              <a:xfrm>
                <a:off x="9210955" y="2529898"/>
                <a:ext cx="72689" cy="145494"/>
              </a:xfrm>
              <a:custGeom>
                <a:avLst/>
                <a:gdLst>
                  <a:gd name="connsiteX0" fmla="*/ 67035 w 72689"/>
                  <a:gd name="connsiteY0" fmla="*/ 714 h 145494"/>
                  <a:gd name="connsiteX1" fmla="*/ 59415 w 72689"/>
                  <a:gd name="connsiteY1" fmla="*/ 714 h 145494"/>
                  <a:gd name="connsiteX2" fmla="*/ 53700 w 72689"/>
                  <a:gd name="connsiteY2" fmla="*/ 7382 h 145494"/>
                  <a:gd name="connsiteX3" fmla="*/ 1313 w 72689"/>
                  <a:gd name="connsiteY3" fmla="*/ 131207 h 145494"/>
                  <a:gd name="connsiteX4" fmla="*/ 6075 w 72689"/>
                  <a:gd name="connsiteY4" fmla="*/ 144542 h 145494"/>
                  <a:gd name="connsiteX5" fmla="*/ 10838 w 72689"/>
                  <a:gd name="connsiteY5" fmla="*/ 145494 h 145494"/>
                  <a:gd name="connsiteX6" fmla="*/ 13695 w 72689"/>
                  <a:gd name="connsiteY6" fmla="*/ 144542 h 145494"/>
                  <a:gd name="connsiteX7" fmla="*/ 19410 w 72689"/>
                  <a:gd name="connsiteY7" fmla="*/ 137874 h 145494"/>
                  <a:gd name="connsiteX8" fmla="*/ 71798 w 72689"/>
                  <a:gd name="connsiteY8" fmla="*/ 14049 h 145494"/>
                  <a:gd name="connsiteX9" fmla="*/ 67035 w 72689"/>
                  <a:gd name="connsiteY9" fmla="*/ 714 h 14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689" h="145494">
                    <a:moveTo>
                      <a:pt x="67035" y="714"/>
                    </a:moveTo>
                    <a:cubicBezTo>
                      <a:pt x="64178" y="-238"/>
                      <a:pt x="62273" y="-238"/>
                      <a:pt x="59415" y="714"/>
                    </a:cubicBezTo>
                    <a:cubicBezTo>
                      <a:pt x="56558" y="1667"/>
                      <a:pt x="54653" y="3572"/>
                      <a:pt x="53700" y="7382"/>
                    </a:cubicBezTo>
                    <a:lnTo>
                      <a:pt x="1313" y="131207"/>
                    </a:lnTo>
                    <a:cubicBezTo>
                      <a:pt x="-1545" y="136922"/>
                      <a:pt x="360" y="142637"/>
                      <a:pt x="6075" y="144542"/>
                    </a:cubicBezTo>
                    <a:cubicBezTo>
                      <a:pt x="7980" y="145494"/>
                      <a:pt x="8933" y="145494"/>
                      <a:pt x="10838" y="145494"/>
                    </a:cubicBezTo>
                    <a:cubicBezTo>
                      <a:pt x="11790" y="145494"/>
                      <a:pt x="12743" y="145494"/>
                      <a:pt x="13695" y="144542"/>
                    </a:cubicBezTo>
                    <a:cubicBezTo>
                      <a:pt x="16553" y="143589"/>
                      <a:pt x="18458" y="141684"/>
                      <a:pt x="19410" y="137874"/>
                    </a:cubicBezTo>
                    <a:lnTo>
                      <a:pt x="71798" y="14049"/>
                    </a:lnTo>
                    <a:cubicBezTo>
                      <a:pt x="73703" y="8334"/>
                      <a:pt x="72750" y="3572"/>
                      <a:pt x="67035" y="714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F82CA18A-F150-473B-B315-90D9A3980AF0}"/>
                  </a:ext>
                </a:extLst>
              </p:cNvPr>
              <p:cNvSpPr/>
              <p:nvPr/>
            </p:nvSpPr>
            <p:spPr>
              <a:xfrm>
                <a:off x="9077013" y="2552591"/>
                <a:ext cx="105489" cy="100893"/>
              </a:xfrm>
              <a:custGeom>
                <a:avLst/>
                <a:gdLst>
                  <a:gd name="connsiteX0" fmla="*/ 104775 w 105489"/>
                  <a:gd name="connsiteY0" fmla="*/ 12311 h 100893"/>
                  <a:gd name="connsiteX1" fmla="*/ 104775 w 105489"/>
                  <a:gd name="connsiteY1" fmla="*/ 5644 h 100893"/>
                  <a:gd name="connsiteX2" fmla="*/ 91440 w 105489"/>
                  <a:gd name="connsiteY2" fmla="*/ 881 h 100893"/>
                  <a:gd name="connsiteX3" fmla="*/ 9525 w 105489"/>
                  <a:gd name="connsiteY3" fmla="*/ 37076 h 100893"/>
                  <a:gd name="connsiteX4" fmla="*/ 0 w 105489"/>
                  <a:gd name="connsiteY4" fmla="*/ 50411 h 100893"/>
                  <a:gd name="connsiteX5" fmla="*/ 9525 w 105489"/>
                  <a:gd name="connsiteY5" fmla="*/ 62794 h 100893"/>
                  <a:gd name="connsiteX6" fmla="*/ 90488 w 105489"/>
                  <a:gd name="connsiteY6" fmla="*/ 98989 h 100893"/>
                  <a:gd name="connsiteX7" fmla="*/ 96203 w 105489"/>
                  <a:gd name="connsiteY7" fmla="*/ 100894 h 100893"/>
                  <a:gd name="connsiteX8" fmla="*/ 103823 w 105489"/>
                  <a:gd name="connsiteY8" fmla="*/ 95179 h 100893"/>
                  <a:gd name="connsiteX9" fmla="*/ 97155 w 105489"/>
                  <a:gd name="connsiteY9" fmla="*/ 81844 h 100893"/>
                  <a:gd name="connsiteX10" fmla="*/ 22860 w 105489"/>
                  <a:gd name="connsiteY10" fmla="*/ 50411 h 100893"/>
                  <a:gd name="connsiteX11" fmla="*/ 97155 w 105489"/>
                  <a:gd name="connsiteY11" fmla="*/ 18979 h 100893"/>
                  <a:gd name="connsiteX12" fmla="*/ 104775 w 105489"/>
                  <a:gd name="connsiteY12" fmla="*/ 12311 h 10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489" h="100893">
                    <a:moveTo>
                      <a:pt x="104775" y="12311"/>
                    </a:moveTo>
                    <a:cubicBezTo>
                      <a:pt x="105728" y="10406"/>
                      <a:pt x="105728" y="7549"/>
                      <a:pt x="104775" y="5644"/>
                    </a:cubicBezTo>
                    <a:cubicBezTo>
                      <a:pt x="102870" y="2786"/>
                      <a:pt x="100013" y="-1976"/>
                      <a:pt x="91440" y="881"/>
                    </a:cubicBezTo>
                    <a:lnTo>
                      <a:pt x="9525" y="37076"/>
                    </a:lnTo>
                    <a:cubicBezTo>
                      <a:pt x="2857" y="39934"/>
                      <a:pt x="0" y="44696"/>
                      <a:pt x="0" y="50411"/>
                    </a:cubicBezTo>
                    <a:cubicBezTo>
                      <a:pt x="0" y="54221"/>
                      <a:pt x="1905" y="59936"/>
                      <a:pt x="9525" y="62794"/>
                    </a:cubicBezTo>
                    <a:lnTo>
                      <a:pt x="90488" y="98989"/>
                    </a:lnTo>
                    <a:cubicBezTo>
                      <a:pt x="92392" y="99941"/>
                      <a:pt x="95250" y="100894"/>
                      <a:pt x="96203" y="100894"/>
                    </a:cubicBezTo>
                    <a:cubicBezTo>
                      <a:pt x="100965" y="100894"/>
                      <a:pt x="102870" y="98036"/>
                      <a:pt x="103823" y="95179"/>
                    </a:cubicBezTo>
                    <a:cubicBezTo>
                      <a:pt x="105728" y="90416"/>
                      <a:pt x="103823" y="84701"/>
                      <a:pt x="97155" y="81844"/>
                    </a:cubicBezTo>
                    <a:lnTo>
                      <a:pt x="22860" y="50411"/>
                    </a:lnTo>
                    <a:lnTo>
                      <a:pt x="97155" y="18979"/>
                    </a:lnTo>
                    <a:cubicBezTo>
                      <a:pt x="101917" y="17074"/>
                      <a:pt x="103823" y="15169"/>
                      <a:pt x="104775" y="12311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5750A98C-C101-5D2A-C434-358DEA174E0B}"/>
                  </a:ext>
                </a:extLst>
              </p:cNvPr>
              <p:cNvSpPr/>
              <p:nvPr/>
            </p:nvSpPr>
            <p:spPr>
              <a:xfrm>
                <a:off x="9312519" y="2552071"/>
                <a:ext cx="104715" cy="100460"/>
              </a:xfrm>
              <a:custGeom>
                <a:avLst/>
                <a:gdLst>
                  <a:gd name="connsiteX0" fmla="*/ 95964 w 104715"/>
                  <a:gd name="connsiteY0" fmla="*/ 37596 h 100460"/>
                  <a:gd name="connsiteX1" fmla="*/ 14049 w 104715"/>
                  <a:gd name="connsiteY1" fmla="*/ 1401 h 100460"/>
                  <a:gd name="connsiteX2" fmla="*/ 714 w 104715"/>
                  <a:gd name="connsiteY2" fmla="*/ 6163 h 100460"/>
                  <a:gd name="connsiteX3" fmla="*/ 714 w 104715"/>
                  <a:gd name="connsiteY3" fmla="*/ 12831 h 100460"/>
                  <a:gd name="connsiteX4" fmla="*/ 7382 w 104715"/>
                  <a:gd name="connsiteY4" fmla="*/ 18546 h 100460"/>
                  <a:gd name="connsiteX5" fmla="*/ 81677 w 104715"/>
                  <a:gd name="connsiteY5" fmla="*/ 49978 h 100460"/>
                  <a:gd name="connsiteX6" fmla="*/ 7382 w 104715"/>
                  <a:gd name="connsiteY6" fmla="*/ 81411 h 100460"/>
                  <a:gd name="connsiteX7" fmla="*/ 714 w 104715"/>
                  <a:gd name="connsiteY7" fmla="*/ 94746 h 100460"/>
                  <a:gd name="connsiteX8" fmla="*/ 8334 w 104715"/>
                  <a:gd name="connsiteY8" fmla="*/ 100461 h 100460"/>
                  <a:gd name="connsiteX9" fmla="*/ 14049 w 104715"/>
                  <a:gd name="connsiteY9" fmla="*/ 98556 h 100460"/>
                  <a:gd name="connsiteX10" fmla="*/ 95012 w 104715"/>
                  <a:gd name="connsiteY10" fmla="*/ 62361 h 100460"/>
                  <a:gd name="connsiteX11" fmla="*/ 104537 w 104715"/>
                  <a:gd name="connsiteY11" fmla="*/ 49978 h 100460"/>
                  <a:gd name="connsiteX12" fmla="*/ 95964 w 104715"/>
                  <a:gd name="connsiteY12" fmla="*/ 37596 h 10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715" h="100460">
                    <a:moveTo>
                      <a:pt x="95964" y="37596"/>
                    </a:moveTo>
                    <a:lnTo>
                      <a:pt x="14049" y="1401"/>
                    </a:lnTo>
                    <a:cubicBezTo>
                      <a:pt x="5477" y="-2409"/>
                      <a:pt x="1667" y="2353"/>
                      <a:pt x="714" y="6163"/>
                    </a:cubicBezTo>
                    <a:cubicBezTo>
                      <a:pt x="-238" y="9021"/>
                      <a:pt x="-238" y="10926"/>
                      <a:pt x="714" y="12831"/>
                    </a:cubicBezTo>
                    <a:cubicBezTo>
                      <a:pt x="1667" y="15688"/>
                      <a:pt x="3572" y="17593"/>
                      <a:pt x="7382" y="18546"/>
                    </a:cubicBezTo>
                    <a:lnTo>
                      <a:pt x="81677" y="49978"/>
                    </a:lnTo>
                    <a:lnTo>
                      <a:pt x="7382" y="81411"/>
                    </a:lnTo>
                    <a:cubicBezTo>
                      <a:pt x="1667" y="84268"/>
                      <a:pt x="-1191" y="89031"/>
                      <a:pt x="714" y="94746"/>
                    </a:cubicBezTo>
                    <a:cubicBezTo>
                      <a:pt x="1667" y="96651"/>
                      <a:pt x="4524" y="100461"/>
                      <a:pt x="8334" y="100461"/>
                    </a:cubicBezTo>
                    <a:cubicBezTo>
                      <a:pt x="10239" y="100461"/>
                      <a:pt x="12144" y="100461"/>
                      <a:pt x="14049" y="98556"/>
                    </a:cubicBezTo>
                    <a:lnTo>
                      <a:pt x="95012" y="62361"/>
                    </a:lnTo>
                    <a:cubicBezTo>
                      <a:pt x="102632" y="58551"/>
                      <a:pt x="104537" y="53788"/>
                      <a:pt x="104537" y="49978"/>
                    </a:cubicBezTo>
                    <a:cubicBezTo>
                      <a:pt x="105489" y="45216"/>
                      <a:pt x="102632" y="40453"/>
                      <a:pt x="95964" y="37596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99" name="Graphic 28">
            <a:extLst>
              <a:ext uri="{FF2B5EF4-FFF2-40B4-BE49-F238E27FC236}">
                <a16:creationId xmlns:a16="http://schemas.microsoft.com/office/drawing/2014/main" id="{C94F6E51-DFF8-E07E-9B51-8B78B4FC15C7}"/>
              </a:ext>
            </a:extLst>
          </p:cNvPr>
          <p:cNvGrpSpPr/>
          <p:nvPr/>
        </p:nvGrpSpPr>
        <p:grpSpPr>
          <a:xfrm>
            <a:off x="7945300" y="2451555"/>
            <a:ext cx="423892" cy="531495"/>
            <a:chOff x="7945300" y="2451555"/>
            <a:chExt cx="423892" cy="531495"/>
          </a:xfrm>
        </p:grpSpPr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2A64F66-1123-8A8B-D212-3A54E519E03A}"/>
                </a:ext>
              </a:extLst>
            </p:cNvPr>
            <p:cNvSpPr/>
            <p:nvPr/>
          </p:nvSpPr>
          <p:spPr>
            <a:xfrm>
              <a:off x="7945300" y="2767784"/>
              <a:ext cx="423892" cy="215265"/>
            </a:xfrm>
            <a:custGeom>
              <a:avLst/>
              <a:gdLst>
                <a:gd name="connsiteX0" fmla="*/ 377190 w 423892"/>
                <a:gd name="connsiteY0" fmla="*/ 145733 h 215265"/>
                <a:gd name="connsiteX1" fmla="*/ 120015 w 423892"/>
                <a:gd name="connsiteY1" fmla="*/ 145733 h 215265"/>
                <a:gd name="connsiteX2" fmla="*/ 72390 w 423892"/>
                <a:gd name="connsiteY2" fmla="*/ 98108 h 215265"/>
                <a:gd name="connsiteX3" fmla="*/ 72390 w 423892"/>
                <a:gd name="connsiteY3" fmla="*/ 77153 h 215265"/>
                <a:gd name="connsiteX4" fmla="*/ 0 w 423892"/>
                <a:gd name="connsiteY4" fmla="*/ 0 h 215265"/>
                <a:gd name="connsiteX5" fmla="*/ 0 w 423892"/>
                <a:gd name="connsiteY5" fmla="*/ 0 h 215265"/>
                <a:gd name="connsiteX6" fmla="*/ 0 w 423892"/>
                <a:gd name="connsiteY6" fmla="*/ 66675 h 215265"/>
                <a:gd name="connsiteX7" fmla="*/ 72390 w 423892"/>
                <a:gd name="connsiteY7" fmla="*/ 146685 h 215265"/>
                <a:gd name="connsiteX8" fmla="*/ 72390 w 423892"/>
                <a:gd name="connsiteY8" fmla="*/ 167640 h 215265"/>
                <a:gd name="connsiteX9" fmla="*/ 120015 w 423892"/>
                <a:gd name="connsiteY9" fmla="*/ 215265 h 215265"/>
                <a:gd name="connsiteX10" fmla="*/ 376238 w 423892"/>
                <a:gd name="connsiteY10" fmla="*/ 215265 h 215265"/>
                <a:gd name="connsiteX11" fmla="*/ 423863 w 423892"/>
                <a:gd name="connsiteY11" fmla="*/ 167640 h 215265"/>
                <a:gd name="connsiteX12" fmla="*/ 423863 w 423892"/>
                <a:gd name="connsiteY12" fmla="*/ 98108 h 215265"/>
                <a:gd name="connsiteX13" fmla="*/ 377190 w 423892"/>
                <a:gd name="connsiteY13" fmla="*/ 145733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892" h="215265">
                  <a:moveTo>
                    <a:pt x="377190" y="145733"/>
                  </a:moveTo>
                  <a:lnTo>
                    <a:pt x="120015" y="145733"/>
                  </a:lnTo>
                  <a:cubicBezTo>
                    <a:pt x="93345" y="145733"/>
                    <a:pt x="72390" y="124778"/>
                    <a:pt x="72390" y="98108"/>
                  </a:cubicBezTo>
                  <a:lnTo>
                    <a:pt x="72390" y="77153"/>
                  </a:lnTo>
                  <a:cubicBezTo>
                    <a:pt x="32385" y="73343"/>
                    <a:pt x="953" y="40005"/>
                    <a:pt x="0" y="0"/>
                  </a:cubicBezTo>
                  <a:lnTo>
                    <a:pt x="0" y="0"/>
                  </a:lnTo>
                  <a:lnTo>
                    <a:pt x="0" y="66675"/>
                  </a:lnTo>
                  <a:cubicBezTo>
                    <a:pt x="0" y="108585"/>
                    <a:pt x="31433" y="142875"/>
                    <a:pt x="72390" y="146685"/>
                  </a:cubicBezTo>
                  <a:lnTo>
                    <a:pt x="72390" y="167640"/>
                  </a:lnTo>
                  <a:cubicBezTo>
                    <a:pt x="72390" y="194310"/>
                    <a:pt x="93345" y="215265"/>
                    <a:pt x="120015" y="215265"/>
                  </a:cubicBezTo>
                  <a:lnTo>
                    <a:pt x="376238" y="215265"/>
                  </a:lnTo>
                  <a:cubicBezTo>
                    <a:pt x="402908" y="215265"/>
                    <a:pt x="423863" y="194310"/>
                    <a:pt x="423863" y="167640"/>
                  </a:cubicBezTo>
                  <a:lnTo>
                    <a:pt x="423863" y="98108"/>
                  </a:lnTo>
                  <a:cubicBezTo>
                    <a:pt x="424815" y="123825"/>
                    <a:pt x="402908" y="145733"/>
                    <a:pt x="377190" y="145733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01" name="Graphic 28">
              <a:extLst>
                <a:ext uri="{FF2B5EF4-FFF2-40B4-BE49-F238E27FC236}">
                  <a16:creationId xmlns:a16="http://schemas.microsoft.com/office/drawing/2014/main" id="{573F0E86-3C17-B2EF-48BC-D18A0D8BE740}"/>
                </a:ext>
              </a:extLst>
            </p:cNvPr>
            <p:cNvGrpSpPr/>
            <p:nvPr/>
          </p:nvGrpSpPr>
          <p:grpSpPr>
            <a:xfrm>
              <a:off x="7965303" y="2537279"/>
              <a:ext cx="249554" cy="288607"/>
              <a:chOff x="7965303" y="2537279"/>
              <a:chExt cx="249554" cy="288607"/>
            </a:xfrm>
            <a:solidFill>
              <a:srgbClr val="5ADBF9"/>
            </a:solidFill>
          </p:grpSpPr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16688345-0572-1997-8B28-D9EC96A11E5F}"/>
                  </a:ext>
                </a:extLst>
              </p:cNvPr>
              <p:cNvSpPr/>
              <p:nvPr/>
            </p:nvSpPr>
            <p:spPr>
              <a:xfrm>
                <a:off x="8136752" y="2551567"/>
                <a:ext cx="52387" cy="63817"/>
              </a:xfrm>
              <a:custGeom>
                <a:avLst/>
                <a:gdLst>
                  <a:gd name="connsiteX0" fmla="*/ 39053 w 52387"/>
                  <a:gd name="connsiteY0" fmla="*/ 63818 h 63817"/>
                  <a:gd name="connsiteX1" fmla="*/ 52388 w 52387"/>
                  <a:gd name="connsiteY1" fmla="*/ 60960 h 63817"/>
                  <a:gd name="connsiteX2" fmla="*/ 9525 w 52387"/>
                  <a:gd name="connsiteY2" fmla="*/ 0 h 63817"/>
                  <a:gd name="connsiteX3" fmla="*/ 0 w 52387"/>
                  <a:gd name="connsiteY3" fmla="*/ 24765 h 63817"/>
                  <a:gd name="connsiteX4" fmla="*/ 39053 w 52387"/>
                  <a:gd name="connsiteY4" fmla="*/ 63818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" h="63817">
                    <a:moveTo>
                      <a:pt x="39053" y="63818"/>
                    </a:moveTo>
                    <a:cubicBezTo>
                      <a:pt x="43815" y="63818"/>
                      <a:pt x="48578" y="62865"/>
                      <a:pt x="52388" y="60960"/>
                    </a:cubicBezTo>
                    <a:lnTo>
                      <a:pt x="9525" y="0"/>
                    </a:lnTo>
                    <a:cubicBezTo>
                      <a:pt x="3810" y="6668"/>
                      <a:pt x="0" y="15240"/>
                      <a:pt x="0" y="24765"/>
                    </a:cubicBezTo>
                    <a:cubicBezTo>
                      <a:pt x="953" y="46672"/>
                      <a:pt x="18098" y="63818"/>
                      <a:pt x="39053" y="63818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180E3FAD-7BB2-144E-BFF2-9899329A277D}"/>
                  </a:ext>
                </a:extLst>
              </p:cNvPr>
              <p:cNvSpPr/>
              <p:nvPr/>
            </p:nvSpPr>
            <p:spPr>
              <a:xfrm>
                <a:off x="8162470" y="2537279"/>
                <a:ext cx="27622" cy="22860"/>
              </a:xfrm>
              <a:custGeom>
                <a:avLst/>
                <a:gdLst>
                  <a:gd name="connsiteX0" fmla="*/ 27623 w 27622"/>
                  <a:gd name="connsiteY0" fmla="*/ 2858 h 22860"/>
                  <a:gd name="connsiteX1" fmla="*/ 14288 w 27622"/>
                  <a:gd name="connsiteY1" fmla="*/ 0 h 22860"/>
                  <a:gd name="connsiteX2" fmla="*/ 0 w 27622"/>
                  <a:gd name="connsiteY2" fmla="*/ 2858 h 22860"/>
                  <a:gd name="connsiteX3" fmla="*/ 14288 w 27622"/>
                  <a:gd name="connsiteY3" fmla="*/ 22860 h 22860"/>
                  <a:gd name="connsiteX4" fmla="*/ 27623 w 27622"/>
                  <a:gd name="connsiteY4" fmla="*/ 2858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" h="22860">
                    <a:moveTo>
                      <a:pt x="27623" y="2858"/>
                    </a:moveTo>
                    <a:cubicBezTo>
                      <a:pt x="23813" y="953"/>
                      <a:pt x="19050" y="0"/>
                      <a:pt x="14288" y="0"/>
                    </a:cubicBezTo>
                    <a:cubicBezTo>
                      <a:pt x="9525" y="0"/>
                      <a:pt x="4763" y="953"/>
                      <a:pt x="0" y="2858"/>
                    </a:cubicBezTo>
                    <a:lnTo>
                      <a:pt x="14288" y="22860"/>
                    </a:lnTo>
                    <a:lnTo>
                      <a:pt x="27623" y="2858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B65EC5D0-D2F4-10D6-32BF-9CEE5BCC7EF7}"/>
                  </a:ext>
                </a:extLst>
              </p:cNvPr>
              <p:cNvSpPr/>
              <p:nvPr/>
            </p:nvSpPr>
            <p:spPr>
              <a:xfrm>
                <a:off x="7965303" y="2703967"/>
                <a:ext cx="121920" cy="121920"/>
              </a:xfrm>
              <a:custGeom>
                <a:avLst/>
                <a:gdLst>
                  <a:gd name="connsiteX0" fmla="*/ 121920 w 121920"/>
                  <a:gd name="connsiteY0" fmla="*/ 60960 h 121920"/>
                  <a:gd name="connsiteX1" fmla="*/ 60960 w 121920"/>
                  <a:gd name="connsiteY1" fmla="*/ 0 h 121920"/>
                  <a:gd name="connsiteX2" fmla="*/ 0 w 121920"/>
                  <a:gd name="connsiteY2" fmla="*/ 60960 h 121920"/>
                  <a:gd name="connsiteX3" fmla="*/ 60960 w 121920"/>
                  <a:gd name="connsiteY3" fmla="*/ 121920 h 121920"/>
                  <a:gd name="connsiteX4" fmla="*/ 121920 w 121920"/>
                  <a:gd name="connsiteY4" fmla="*/ 60960 h 121920"/>
                  <a:gd name="connsiteX5" fmla="*/ 92393 w 121920"/>
                  <a:gd name="connsiteY5" fmla="*/ 51435 h 121920"/>
                  <a:gd name="connsiteX6" fmla="*/ 59055 w 121920"/>
                  <a:gd name="connsiteY6" fmla="*/ 84773 h 121920"/>
                  <a:gd name="connsiteX7" fmla="*/ 52387 w 121920"/>
                  <a:gd name="connsiteY7" fmla="*/ 87630 h 121920"/>
                  <a:gd name="connsiteX8" fmla="*/ 45720 w 121920"/>
                  <a:gd name="connsiteY8" fmla="*/ 84773 h 121920"/>
                  <a:gd name="connsiteX9" fmla="*/ 28575 w 121920"/>
                  <a:gd name="connsiteY9" fmla="*/ 67628 h 121920"/>
                  <a:gd name="connsiteX10" fmla="*/ 28575 w 121920"/>
                  <a:gd name="connsiteY10" fmla="*/ 54292 h 121920"/>
                  <a:gd name="connsiteX11" fmla="*/ 41910 w 121920"/>
                  <a:gd name="connsiteY11" fmla="*/ 54292 h 121920"/>
                  <a:gd name="connsiteX12" fmla="*/ 52387 w 121920"/>
                  <a:gd name="connsiteY12" fmla="*/ 64770 h 121920"/>
                  <a:gd name="connsiteX13" fmla="*/ 79058 w 121920"/>
                  <a:gd name="connsiteY13" fmla="*/ 38100 h 121920"/>
                  <a:gd name="connsiteX14" fmla="*/ 92393 w 121920"/>
                  <a:gd name="connsiteY14" fmla="*/ 38100 h 121920"/>
                  <a:gd name="connsiteX15" fmla="*/ 92393 w 121920"/>
                  <a:gd name="connsiteY15" fmla="*/ 51435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1920" h="121920">
                    <a:moveTo>
                      <a:pt x="121920" y="60960"/>
                    </a:moveTo>
                    <a:cubicBezTo>
                      <a:pt x="121920" y="27622"/>
                      <a:pt x="94298" y="0"/>
                      <a:pt x="60960" y="0"/>
                    </a:cubicBezTo>
                    <a:cubicBezTo>
                      <a:pt x="27622" y="0"/>
                      <a:pt x="0" y="27622"/>
                      <a:pt x="0" y="60960"/>
                    </a:cubicBezTo>
                    <a:cubicBezTo>
                      <a:pt x="0" y="94298"/>
                      <a:pt x="27622" y="121920"/>
                      <a:pt x="60960" y="121920"/>
                    </a:cubicBezTo>
                    <a:cubicBezTo>
                      <a:pt x="94298" y="121920"/>
                      <a:pt x="121920" y="95250"/>
                      <a:pt x="121920" y="60960"/>
                    </a:cubicBezTo>
                    <a:close/>
                    <a:moveTo>
                      <a:pt x="92393" y="51435"/>
                    </a:moveTo>
                    <a:lnTo>
                      <a:pt x="59055" y="84773"/>
                    </a:lnTo>
                    <a:cubicBezTo>
                      <a:pt x="57150" y="86678"/>
                      <a:pt x="54293" y="87630"/>
                      <a:pt x="52387" y="87630"/>
                    </a:cubicBezTo>
                    <a:cubicBezTo>
                      <a:pt x="50483" y="87630"/>
                      <a:pt x="47625" y="86678"/>
                      <a:pt x="45720" y="84773"/>
                    </a:cubicBezTo>
                    <a:lnTo>
                      <a:pt x="28575" y="67628"/>
                    </a:lnTo>
                    <a:cubicBezTo>
                      <a:pt x="24765" y="63817"/>
                      <a:pt x="24765" y="58103"/>
                      <a:pt x="28575" y="54292"/>
                    </a:cubicBezTo>
                    <a:cubicBezTo>
                      <a:pt x="32385" y="50483"/>
                      <a:pt x="38100" y="50483"/>
                      <a:pt x="41910" y="54292"/>
                    </a:cubicBezTo>
                    <a:lnTo>
                      <a:pt x="52387" y="64770"/>
                    </a:lnTo>
                    <a:lnTo>
                      <a:pt x="79058" y="38100"/>
                    </a:lnTo>
                    <a:cubicBezTo>
                      <a:pt x="82868" y="34290"/>
                      <a:pt x="88583" y="34290"/>
                      <a:pt x="92393" y="38100"/>
                    </a:cubicBezTo>
                    <a:cubicBezTo>
                      <a:pt x="96202" y="41910"/>
                      <a:pt x="96202" y="47625"/>
                      <a:pt x="92393" y="51435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1CB62948-EBE8-4E4A-189C-CB9C5526EC28}"/>
                  </a:ext>
                </a:extLst>
              </p:cNvPr>
              <p:cNvSpPr/>
              <p:nvPr/>
            </p:nvSpPr>
            <p:spPr>
              <a:xfrm>
                <a:off x="8187235" y="2551567"/>
                <a:ext cx="27622" cy="50482"/>
              </a:xfrm>
              <a:custGeom>
                <a:avLst/>
                <a:gdLst>
                  <a:gd name="connsiteX0" fmla="*/ 18098 w 27622"/>
                  <a:gd name="connsiteY0" fmla="*/ 50483 h 50482"/>
                  <a:gd name="connsiteX1" fmla="*/ 27623 w 27622"/>
                  <a:gd name="connsiteY1" fmla="*/ 24765 h 50482"/>
                  <a:gd name="connsiteX2" fmla="*/ 18098 w 27622"/>
                  <a:gd name="connsiteY2" fmla="*/ 0 h 50482"/>
                  <a:gd name="connsiteX3" fmla="*/ 0 w 27622"/>
                  <a:gd name="connsiteY3" fmla="*/ 25718 h 50482"/>
                  <a:gd name="connsiteX4" fmla="*/ 18098 w 27622"/>
                  <a:gd name="connsiteY4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" h="50482">
                    <a:moveTo>
                      <a:pt x="18098" y="50483"/>
                    </a:moveTo>
                    <a:cubicBezTo>
                      <a:pt x="23813" y="43815"/>
                      <a:pt x="27623" y="35243"/>
                      <a:pt x="27623" y="24765"/>
                    </a:cubicBezTo>
                    <a:cubicBezTo>
                      <a:pt x="27623" y="15240"/>
                      <a:pt x="23813" y="6668"/>
                      <a:pt x="18098" y="0"/>
                    </a:cubicBezTo>
                    <a:lnTo>
                      <a:pt x="0" y="25718"/>
                    </a:lnTo>
                    <a:lnTo>
                      <a:pt x="18098" y="50483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6" name="Graphic 28">
              <a:extLst>
                <a:ext uri="{FF2B5EF4-FFF2-40B4-BE49-F238E27FC236}">
                  <a16:creationId xmlns:a16="http://schemas.microsoft.com/office/drawing/2014/main" id="{C33680FF-7FF9-2420-F7C2-4966EC178EF3}"/>
                </a:ext>
              </a:extLst>
            </p:cNvPr>
            <p:cNvGrpSpPr/>
            <p:nvPr/>
          </p:nvGrpSpPr>
          <p:grpSpPr>
            <a:xfrm>
              <a:off x="7946253" y="2451555"/>
              <a:ext cx="422939" cy="442912"/>
              <a:chOff x="7946253" y="2451555"/>
              <a:chExt cx="422939" cy="442912"/>
            </a:xfrm>
            <a:solidFill>
              <a:srgbClr val="130E59"/>
            </a:solidFill>
          </p:grpSpPr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D4E7726C-06E8-3C61-9BBC-098AA3210E5D}"/>
                  </a:ext>
                </a:extLst>
              </p:cNvPr>
              <p:cNvSpPr/>
              <p:nvPr/>
            </p:nvSpPr>
            <p:spPr>
              <a:xfrm>
                <a:off x="8017690" y="2451555"/>
                <a:ext cx="351502" cy="442912"/>
              </a:xfrm>
              <a:custGeom>
                <a:avLst/>
                <a:gdLst>
                  <a:gd name="connsiteX0" fmla="*/ 304800 w 351502"/>
                  <a:gd name="connsiteY0" fmla="*/ 442913 h 442912"/>
                  <a:gd name="connsiteX1" fmla="*/ 47625 w 351502"/>
                  <a:gd name="connsiteY1" fmla="*/ 442913 h 442912"/>
                  <a:gd name="connsiteX2" fmla="*/ 0 w 351502"/>
                  <a:gd name="connsiteY2" fmla="*/ 395288 h 442912"/>
                  <a:gd name="connsiteX3" fmla="*/ 0 w 351502"/>
                  <a:gd name="connsiteY3" fmla="*/ 365760 h 442912"/>
                  <a:gd name="connsiteX4" fmla="*/ 9525 w 351502"/>
                  <a:gd name="connsiteY4" fmla="*/ 356235 h 442912"/>
                  <a:gd name="connsiteX5" fmla="*/ 19050 w 351502"/>
                  <a:gd name="connsiteY5" fmla="*/ 365760 h 442912"/>
                  <a:gd name="connsiteX6" fmla="*/ 19050 w 351502"/>
                  <a:gd name="connsiteY6" fmla="*/ 395288 h 442912"/>
                  <a:gd name="connsiteX7" fmla="*/ 47625 w 351502"/>
                  <a:gd name="connsiteY7" fmla="*/ 423863 h 442912"/>
                  <a:gd name="connsiteX8" fmla="*/ 303848 w 351502"/>
                  <a:gd name="connsiteY8" fmla="*/ 423863 h 442912"/>
                  <a:gd name="connsiteX9" fmla="*/ 332423 w 351502"/>
                  <a:gd name="connsiteY9" fmla="*/ 395288 h 442912"/>
                  <a:gd name="connsiteX10" fmla="*/ 332423 w 351502"/>
                  <a:gd name="connsiteY10" fmla="*/ 47625 h 442912"/>
                  <a:gd name="connsiteX11" fmla="*/ 303848 w 351502"/>
                  <a:gd name="connsiteY11" fmla="*/ 19050 h 442912"/>
                  <a:gd name="connsiteX12" fmla="*/ 47625 w 351502"/>
                  <a:gd name="connsiteY12" fmla="*/ 19050 h 442912"/>
                  <a:gd name="connsiteX13" fmla="*/ 19050 w 351502"/>
                  <a:gd name="connsiteY13" fmla="*/ 47625 h 442912"/>
                  <a:gd name="connsiteX14" fmla="*/ 19050 w 351502"/>
                  <a:gd name="connsiteY14" fmla="*/ 214313 h 442912"/>
                  <a:gd name="connsiteX15" fmla="*/ 9525 w 351502"/>
                  <a:gd name="connsiteY15" fmla="*/ 223838 h 442912"/>
                  <a:gd name="connsiteX16" fmla="*/ 0 w 351502"/>
                  <a:gd name="connsiteY16" fmla="*/ 214313 h 442912"/>
                  <a:gd name="connsiteX17" fmla="*/ 0 w 351502"/>
                  <a:gd name="connsiteY17" fmla="*/ 47625 h 442912"/>
                  <a:gd name="connsiteX18" fmla="*/ 47625 w 351502"/>
                  <a:gd name="connsiteY18" fmla="*/ 0 h 442912"/>
                  <a:gd name="connsiteX19" fmla="*/ 303848 w 351502"/>
                  <a:gd name="connsiteY19" fmla="*/ 0 h 442912"/>
                  <a:gd name="connsiteX20" fmla="*/ 351473 w 351502"/>
                  <a:gd name="connsiteY20" fmla="*/ 47625 h 442912"/>
                  <a:gd name="connsiteX21" fmla="*/ 351473 w 351502"/>
                  <a:gd name="connsiteY21" fmla="*/ 395288 h 442912"/>
                  <a:gd name="connsiteX22" fmla="*/ 304800 w 351502"/>
                  <a:gd name="connsiteY22" fmla="*/ 442913 h 442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51502" h="442912">
                    <a:moveTo>
                      <a:pt x="304800" y="442913"/>
                    </a:moveTo>
                    <a:lnTo>
                      <a:pt x="47625" y="442913"/>
                    </a:lnTo>
                    <a:cubicBezTo>
                      <a:pt x="20955" y="442913"/>
                      <a:pt x="0" y="421958"/>
                      <a:pt x="0" y="395288"/>
                    </a:cubicBezTo>
                    <a:lnTo>
                      <a:pt x="0" y="365760"/>
                    </a:lnTo>
                    <a:cubicBezTo>
                      <a:pt x="0" y="360045"/>
                      <a:pt x="3810" y="356235"/>
                      <a:pt x="9525" y="356235"/>
                    </a:cubicBezTo>
                    <a:cubicBezTo>
                      <a:pt x="15240" y="356235"/>
                      <a:pt x="19050" y="360045"/>
                      <a:pt x="19050" y="365760"/>
                    </a:cubicBezTo>
                    <a:lnTo>
                      <a:pt x="19050" y="395288"/>
                    </a:lnTo>
                    <a:cubicBezTo>
                      <a:pt x="19050" y="411480"/>
                      <a:pt x="31433" y="423863"/>
                      <a:pt x="47625" y="423863"/>
                    </a:cubicBezTo>
                    <a:lnTo>
                      <a:pt x="303848" y="423863"/>
                    </a:lnTo>
                    <a:cubicBezTo>
                      <a:pt x="320040" y="423863"/>
                      <a:pt x="332423" y="411480"/>
                      <a:pt x="332423" y="395288"/>
                    </a:cubicBezTo>
                    <a:lnTo>
                      <a:pt x="332423" y="47625"/>
                    </a:lnTo>
                    <a:cubicBezTo>
                      <a:pt x="332423" y="31432"/>
                      <a:pt x="320040" y="19050"/>
                      <a:pt x="303848" y="19050"/>
                    </a:cubicBezTo>
                    <a:lnTo>
                      <a:pt x="47625" y="19050"/>
                    </a:lnTo>
                    <a:cubicBezTo>
                      <a:pt x="31433" y="19050"/>
                      <a:pt x="19050" y="31432"/>
                      <a:pt x="19050" y="47625"/>
                    </a:cubicBezTo>
                    <a:lnTo>
                      <a:pt x="19050" y="214313"/>
                    </a:lnTo>
                    <a:cubicBezTo>
                      <a:pt x="19050" y="220028"/>
                      <a:pt x="15240" y="223838"/>
                      <a:pt x="9525" y="223838"/>
                    </a:cubicBezTo>
                    <a:cubicBezTo>
                      <a:pt x="3810" y="223838"/>
                      <a:pt x="0" y="220028"/>
                      <a:pt x="0" y="214313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303848" y="0"/>
                    </a:lnTo>
                    <a:cubicBezTo>
                      <a:pt x="330518" y="0"/>
                      <a:pt x="351473" y="20955"/>
                      <a:pt x="351473" y="47625"/>
                    </a:cubicBezTo>
                    <a:lnTo>
                      <a:pt x="351473" y="395288"/>
                    </a:lnTo>
                    <a:cubicBezTo>
                      <a:pt x="352425" y="421005"/>
                      <a:pt x="330518" y="442913"/>
                      <a:pt x="304800" y="442913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8" name="Graphic 28">
                <a:extLst>
                  <a:ext uri="{FF2B5EF4-FFF2-40B4-BE49-F238E27FC236}">
                    <a16:creationId xmlns:a16="http://schemas.microsoft.com/office/drawing/2014/main" id="{955D328C-4F89-AA2B-3AFC-09D90BA7885A}"/>
                  </a:ext>
                </a:extLst>
              </p:cNvPr>
              <p:cNvGrpSpPr/>
              <p:nvPr/>
            </p:nvGrpSpPr>
            <p:grpSpPr>
              <a:xfrm>
                <a:off x="7946253" y="2666820"/>
                <a:ext cx="160020" cy="160019"/>
                <a:chOff x="7946253" y="2666820"/>
                <a:chExt cx="160020" cy="160019"/>
              </a:xfrm>
              <a:solidFill>
                <a:srgbClr val="130E59"/>
              </a:solidFill>
            </p:grpSpPr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BCB2F420-A90F-C362-EF18-A191C1FA4504}"/>
                    </a:ext>
                  </a:extLst>
                </p:cNvPr>
                <p:cNvSpPr/>
                <p:nvPr/>
              </p:nvSpPr>
              <p:spPr>
                <a:xfrm>
                  <a:off x="7946253" y="2666820"/>
                  <a:ext cx="160020" cy="160019"/>
                </a:xfrm>
                <a:custGeom>
                  <a:avLst/>
                  <a:gdLst>
                    <a:gd name="connsiteX0" fmla="*/ 80010 w 160020"/>
                    <a:gd name="connsiteY0" fmla="*/ 160020 h 160019"/>
                    <a:gd name="connsiteX1" fmla="*/ 0 w 160020"/>
                    <a:gd name="connsiteY1" fmla="*/ 80010 h 160019"/>
                    <a:gd name="connsiteX2" fmla="*/ 80010 w 160020"/>
                    <a:gd name="connsiteY2" fmla="*/ 0 h 160019"/>
                    <a:gd name="connsiteX3" fmla="*/ 160020 w 160020"/>
                    <a:gd name="connsiteY3" fmla="*/ 80010 h 160019"/>
                    <a:gd name="connsiteX4" fmla="*/ 80010 w 160020"/>
                    <a:gd name="connsiteY4" fmla="*/ 160020 h 160019"/>
                    <a:gd name="connsiteX5" fmla="*/ 80010 w 160020"/>
                    <a:gd name="connsiteY5" fmla="*/ 18097 h 160019"/>
                    <a:gd name="connsiteX6" fmla="*/ 19050 w 160020"/>
                    <a:gd name="connsiteY6" fmla="*/ 79057 h 160019"/>
                    <a:gd name="connsiteX7" fmla="*/ 80010 w 160020"/>
                    <a:gd name="connsiteY7" fmla="*/ 140018 h 160019"/>
                    <a:gd name="connsiteX8" fmla="*/ 140970 w 160020"/>
                    <a:gd name="connsiteY8" fmla="*/ 79057 h 160019"/>
                    <a:gd name="connsiteX9" fmla="*/ 80010 w 160020"/>
                    <a:gd name="connsiteY9" fmla="*/ 18097 h 16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020" h="160019">
                      <a:moveTo>
                        <a:pt x="80010" y="160020"/>
                      </a:moveTo>
                      <a:cubicBezTo>
                        <a:pt x="35243" y="160020"/>
                        <a:pt x="0" y="123825"/>
                        <a:pt x="0" y="80010"/>
                      </a:cubicBezTo>
                      <a:cubicBezTo>
                        <a:pt x="0" y="36195"/>
                        <a:pt x="36195" y="0"/>
                        <a:pt x="80010" y="0"/>
                      </a:cubicBezTo>
                      <a:cubicBezTo>
                        <a:pt x="123825" y="0"/>
                        <a:pt x="160020" y="36195"/>
                        <a:pt x="160020" y="80010"/>
                      </a:cubicBezTo>
                      <a:cubicBezTo>
                        <a:pt x="160020" y="123825"/>
                        <a:pt x="123825" y="160020"/>
                        <a:pt x="80010" y="160020"/>
                      </a:cubicBezTo>
                      <a:close/>
                      <a:moveTo>
                        <a:pt x="80010" y="18097"/>
                      </a:moveTo>
                      <a:cubicBezTo>
                        <a:pt x="46672" y="18097"/>
                        <a:pt x="19050" y="45720"/>
                        <a:pt x="19050" y="79057"/>
                      </a:cubicBezTo>
                      <a:cubicBezTo>
                        <a:pt x="19050" y="112395"/>
                        <a:pt x="46672" y="140018"/>
                        <a:pt x="80010" y="140018"/>
                      </a:cubicBezTo>
                      <a:cubicBezTo>
                        <a:pt x="113348" y="140018"/>
                        <a:pt x="140970" y="112395"/>
                        <a:pt x="140970" y="79057"/>
                      </a:cubicBezTo>
                      <a:cubicBezTo>
                        <a:pt x="140970" y="45720"/>
                        <a:pt x="113348" y="18097"/>
                        <a:pt x="80010" y="18097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FCBE7D0F-F91A-1CD0-8727-D3BFF73F85B4}"/>
                    </a:ext>
                  </a:extLst>
                </p:cNvPr>
                <p:cNvSpPr/>
                <p:nvPr/>
              </p:nvSpPr>
              <p:spPr>
                <a:xfrm>
                  <a:off x="7991020" y="2720160"/>
                  <a:ext cx="69532" cy="52387"/>
                </a:xfrm>
                <a:custGeom>
                  <a:avLst/>
                  <a:gdLst>
                    <a:gd name="connsiteX0" fmla="*/ 26670 w 69532"/>
                    <a:gd name="connsiteY0" fmla="*/ 52387 h 52387"/>
                    <a:gd name="connsiteX1" fmla="*/ 26670 w 69532"/>
                    <a:gd name="connsiteY1" fmla="*/ 52387 h 52387"/>
                    <a:gd name="connsiteX2" fmla="*/ 20003 w 69532"/>
                    <a:gd name="connsiteY2" fmla="*/ 49530 h 52387"/>
                    <a:gd name="connsiteX3" fmla="*/ 2858 w 69532"/>
                    <a:gd name="connsiteY3" fmla="*/ 32385 h 52387"/>
                    <a:gd name="connsiteX4" fmla="*/ 2858 w 69532"/>
                    <a:gd name="connsiteY4" fmla="*/ 19050 h 52387"/>
                    <a:gd name="connsiteX5" fmla="*/ 16193 w 69532"/>
                    <a:gd name="connsiteY5" fmla="*/ 19050 h 52387"/>
                    <a:gd name="connsiteX6" fmla="*/ 26670 w 69532"/>
                    <a:gd name="connsiteY6" fmla="*/ 29528 h 52387"/>
                    <a:gd name="connsiteX7" fmla="*/ 53340 w 69532"/>
                    <a:gd name="connsiteY7" fmla="*/ 2858 h 52387"/>
                    <a:gd name="connsiteX8" fmla="*/ 66675 w 69532"/>
                    <a:gd name="connsiteY8" fmla="*/ 2858 h 52387"/>
                    <a:gd name="connsiteX9" fmla="*/ 66675 w 69532"/>
                    <a:gd name="connsiteY9" fmla="*/ 16192 h 52387"/>
                    <a:gd name="connsiteX10" fmla="*/ 33338 w 69532"/>
                    <a:gd name="connsiteY10" fmla="*/ 49530 h 52387"/>
                    <a:gd name="connsiteX11" fmla="*/ 26670 w 69532"/>
                    <a:gd name="connsiteY11" fmla="*/ 52387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9532" h="52387">
                      <a:moveTo>
                        <a:pt x="26670" y="52387"/>
                      </a:moveTo>
                      <a:lnTo>
                        <a:pt x="26670" y="52387"/>
                      </a:lnTo>
                      <a:cubicBezTo>
                        <a:pt x="23813" y="52387"/>
                        <a:pt x="21907" y="51435"/>
                        <a:pt x="20003" y="49530"/>
                      </a:cubicBezTo>
                      <a:lnTo>
                        <a:pt x="2858" y="32385"/>
                      </a:lnTo>
                      <a:cubicBezTo>
                        <a:pt x="-953" y="28575"/>
                        <a:pt x="-953" y="22860"/>
                        <a:pt x="2858" y="19050"/>
                      </a:cubicBezTo>
                      <a:cubicBezTo>
                        <a:pt x="6668" y="15240"/>
                        <a:pt x="12383" y="15240"/>
                        <a:pt x="16193" y="19050"/>
                      </a:cubicBezTo>
                      <a:lnTo>
                        <a:pt x="26670" y="29528"/>
                      </a:lnTo>
                      <a:lnTo>
                        <a:pt x="53340" y="2858"/>
                      </a:lnTo>
                      <a:cubicBezTo>
                        <a:pt x="57150" y="-953"/>
                        <a:pt x="62865" y="-953"/>
                        <a:pt x="66675" y="2858"/>
                      </a:cubicBezTo>
                      <a:cubicBezTo>
                        <a:pt x="70485" y="6667"/>
                        <a:pt x="70485" y="12383"/>
                        <a:pt x="66675" y="16192"/>
                      </a:cubicBezTo>
                      <a:lnTo>
                        <a:pt x="33338" y="49530"/>
                      </a:lnTo>
                      <a:cubicBezTo>
                        <a:pt x="31432" y="51435"/>
                        <a:pt x="28575" y="52387"/>
                        <a:pt x="26670" y="52387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11" name="Graphic 28">
                <a:extLst>
                  <a:ext uri="{FF2B5EF4-FFF2-40B4-BE49-F238E27FC236}">
                    <a16:creationId xmlns:a16="http://schemas.microsoft.com/office/drawing/2014/main" id="{30B46DE1-97DD-4170-B408-2182A14B6110}"/>
                  </a:ext>
                </a:extLst>
              </p:cNvPr>
              <p:cNvGrpSpPr/>
              <p:nvPr/>
            </p:nvGrpSpPr>
            <p:grpSpPr>
              <a:xfrm>
                <a:off x="8118655" y="2645864"/>
                <a:ext cx="193357" cy="19050"/>
                <a:chOff x="8118655" y="2645864"/>
                <a:chExt cx="193357" cy="19050"/>
              </a:xfrm>
              <a:solidFill>
                <a:srgbClr val="130E59"/>
              </a:solidFill>
            </p:grpSpPr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CDA42F54-AF44-7FDE-F8FE-6C48C5F46464}"/>
                    </a:ext>
                  </a:extLst>
                </p:cNvPr>
                <p:cNvSpPr/>
                <p:nvPr/>
              </p:nvSpPr>
              <p:spPr>
                <a:xfrm>
                  <a:off x="8177710" y="2645864"/>
                  <a:ext cx="134302" cy="19050"/>
                </a:xfrm>
                <a:custGeom>
                  <a:avLst/>
                  <a:gdLst>
                    <a:gd name="connsiteX0" fmla="*/ 124778 w 134302"/>
                    <a:gd name="connsiteY0" fmla="*/ 19050 h 19050"/>
                    <a:gd name="connsiteX1" fmla="*/ 9525 w 134302"/>
                    <a:gd name="connsiteY1" fmla="*/ 19050 h 19050"/>
                    <a:gd name="connsiteX2" fmla="*/ 0 w 134302"/>
                    <a:gd name="connsiteY2" fmla="*/ 9525 h 19050"/>
                    <a:gd name="connsiteX3" fmla="*/ 9525 w 134302"/>
                    <a:gd name="connsiteY3" fmla="*/ 0 h 19050"/>
                    <a:gd name="connsiteX4" fmla="*/ 124778 w 134302"/>
                    <a:gd name="connsiteY4" fmla="*/ 0 h 19050"/>
                    <a:gd name="connsiteX5" fmla="*/ 134303 w 134302"/>
                    <a:gd name="connsiteY5" fmla="*/ 9525 h 19050"/>
                    <a:gd name="connsiteX6" fmla="*/ 124778 w 134302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02" h="19050">
                      <a:moveTo>
                        <a:pt x="124778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124778" y="0"/>
                      </a:lnTo>
                      <a:cubicBezTo>
                        <a:pt x="130493" y="0"/>
                        <a:pt x="134303" y="3810"/>
                        <a:pt x="134303" y="9525"/>
                      </a:cubicBezTo>
                      <a:cubicBezTo>
                        <a:pt x="134303" y="15240"/>
                        <a:pt x="130493" y="19050"/>
                        <a:pt x="124778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33F7605F-B16C-1338-E685-D5551947C759}"/>
                    </a:ext>
                  </a:extLst>
                </p:cNvPr>
                <p:cNvSpPr/>
                <p:nvPr/>
              </p:nvSpPr>
              <p:spPr>
                <a:xfrm>
                  <a:off x="8118655" y="2645864"/>
                  <a:ext cx="43815" cy="19050"/>
                </a:xfrm>
                <a:custGeom>
                  <a:avLst/>
                  <a:gdLst>
                    <a:gd name="connsiteX0" fmla="*/ 34290 w 43815"/>
                    <a:gd name="connsiteY0" fmla="*/ 19050 h 19050"/>
                    <a:gd name="connsiteX1" fmla="*/ 9525 w 43815"/>
                    <a:gd name="connsiteY1" fmla="*/ 19050 h 19050"/>
                    <a:gd name="connsiteX2" fmla="*/ 0 w 43815"/>
                    <a:gd name="connsiteY2" fmla="*/ 9525 h 19050"/>
                    <a:gd name="connsiteX3" fmla="*/ 9525 w 43815"/>
                    <a:gd name="connsiteY3" fmla="*/ 0 h 19050"/>
                    <a:gd name="connsiteX4" fmla="*/ 34290 w 43815"/>
                    <a:gd name="connsiteY4" fmla="*/ 0 h 19050"/>
                    <a:gd name="connsiteX5" fmla="*/ 43815 w 43815"/>
                    <a:gd name="connsiteY5" fmla="*/ 9525 h 19050"/>
                    <a:gd name="connsiteX6" fmla="*/ 34290 w 4381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15" h="19050">
                      <a:moveTo>
                        <a:pt x="34290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34290" y="0"/>
                      </a:lnTo>
                      <a:cubicBezTo>
                        <a:pt x="40005" y="0"/>
                        <a:pt x="43815" y="3810"/>
                        <a:pt x="43815" y="9525"/>
                      </a:cubicBezTo>
                      <a:cubicBezTo>
                        <a:pt x="43815" y="15240"/>
                        <a:pt x="40005" y="19050"/>
                        <a:pt x="34290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14" name="Graphic 28">
                <a:extLst>
                  <a:ext uri="{FF2B5EF4-FFF2-40B4-BE49-F238E27FC236}">
                    <a16:creationId xmlns:a16="http://schemas.microsoft.com/office/drawing/2014/main" id="{A7B98848-51BC-A2BD-FB8D-F734222EE62E}"/>
                  </a:ext>
                </a:extLst>
              </p:cNvPr>
              <p:cNvGrpSpPr/>
              <p:nvPr/>
            </p:nvGrpSpPr>
            <p:grpSpPr>
              <a:xfrm>
                <a:off x="8118655" y="2698252"/>
                <a:ext cx="193357" cy="19050"/>
                <a:chOff x="8118655" y="2698252"/>
                <a:chExt cx="193357" cy="19050"/>
              </a:xfrm>
              <a:solidFill>
                <a:srgbClr val="130E59"/>
              </a:solidFill>
            </p:grpSpPr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3C21CE3E-7326-D2C3-3CF0-DA3B4C55FA8E}"/>
                    </a:ext>
                  </a:extLst>
                </p:cNvPr>
                <p:cNvSpPr/>
                <p:nvPr/>
              </p:nvSpPr>
              <p:spPr>
                <a:xfrm>
                  <a:off x="8177710" y="2698252"/>
                  <a:ext cx="134302" cy="19050"/>
                </a:xfrm>
                <a:custGeom>
                  <a:avLst/>
                  <a:gdLst>
                    <a:gd name="connsiteX0" fmla="*/ 124778 w 134302"/>
                    <a:gd name="connsiteY0" fmla="*/ 19050 h 19050"/>
                    <a:gd name="connsiteX1" fmla="*/ 9525 w 134302"/>
                    <a:gd name="connsiteY1" fmla="*/ 19050 h 19050"/>
                    <a:gd name="connsiteX2" fmla="*/ 0 w 134302"/>
                    <a:gd name="connsiteY2" fmla="*/ 9525 h 19050"/>
                    <a:gd name="connsiteX3" fmla="*/ 9525 w 134302"/>
                    <a:gd name="connsiteY3" fmla="*/ 0 h 19050"/>
                    <a:gd name="connsiteX4" fmla="*/ 124778 w 134302"/>
                    <a:gd name="connsiteY4" fmla="*/ 0 h 19050"/>
                    <a:gd name="connsiteX5" fmla="*/ 134303 w 134302"/>
                    <a:gd name="connsiteY5" fmla="*/ 9525 h 19050"/>
                    <a:gd name="connsiteX6" fmla="*/ 124778 w 134302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02" h="19050">
                      <a:moveTo>
                        <a:pt x="124778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124778" y="0"/>
                      </a:lnTo>
                      <a:cubicBezTo>
                        <a:pt x="130493" y="0"/>
                        <a:pt x="134303" y="3810"/>
                        <a:pt x="134303" y="9525"/>
                      </a:cubicBezTo>
                      <a:cubicBezTo>
                        <a:pt x="134303" y="15240"/>
                        <a:pt x="130493" y="19050"/>
                        <a:pt x="124778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06BDA960-DADE-EBE9-94E9-1EBD1A94BA29}"/>
                    </a:ext>
                  </a:extLst>
                </p:cNvPr>
                <p:cNvSpPr/>
                <p:nvPr/>
              </p:nvSpPr>
              <p:spPr>
                <a:xfrm>
                  <a:off x="8118655" y="2698252"/>
                  <a:ext cx="43815" cy="19050"/>
                </a:xfrm>
                <a:custGeom>
                  <a:avLst/>
                  <a:gdLst>
                    <a:gd name="connsiteX0" fmla="*/ 34290 w 43815"/>
                    <a:gd name="connsiteY0" fmla="*/ 19050 h 19050"/>
                    <a:gd name="connsiteX1" fmla="*/ 9525 w 43815"/>
                    <a:gd name="connsiteY1" fmla="*/ 19050 h 19050"/>
                    <a:gd name="connsiteX2" fmla="*/ 0 w 43815"/>
                    <a:gd name="connsiteY2" fmla="*/ 9525 h 19050"/>
                    <a:gd name="connsiteX3" fmla="*/ 9525 w 43815"/>
                    <a:gd name="connsiteY3" fmla="*/ 0 h 19050"/>
                    <a:gd name="connsiteX4" fmla="*/ 34290 w 43815"/>
                    <a:gd name="connsiteY4" fmla="*/ 0 h 19050"/>
                    <a:gd name="connsiteX5" fmla="*/ 43815 w 43815"/>
                    <a:gd name="connsiteY5" fmla="*/ 9525 h 19050"/>
                    <a:gd name="connsiteX6" fmla="*/ 34290 w 4381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15" h="19050">
                      <a:moveTo>
                        <a:pt x="34290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34290" y="0"/>
                      </a:lnTo>
                      <a:cubicBezTo>
                        <a:pt x="40005" y="0"/>
                        <a:pt x="43815" y="3810"/>
                        <a:pt x="43815" y="9525"/>
                      </a:cubicBezTo>
                      <a:cubicBezTo>
                        <a:pt x="43815" y="15240"/>
                        <a:pt x="40005" y="19050"/>
                        <a:pt x="34290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17" name="Graphic 28">
                <a:extLst>
                  <a:ext uri="{FF2B5EF4-FFF2-40B4-BE49-F238E27FC236}">
                    <a16:creationId xmlns:a16="http://schemas.microsoft.com/office/drawing/2014/main" id="{F155A08E-7FA7-5C63-75C2-4E8C063D9F7B}"/>
                  </a:ext>
                </a:extLst>
              </p:cNvPr>
              <p:cNvGrpSpPr/>
              <p:nvPr/>
            </p:nvGrpSpPr>
            <p:grpSpPr>
              <a:xfrm>
                <a:off x="8118655" y="2752545"/>
                <a:ext cx="193357" cy="19050"/>
                <a:chOff x="8118655" y="2752545"/>
                <a:chExt cx="193357" cy="19050"/>
              </a:xfrm>
              <a:solidFill>
                <a:srgbClr val="130E59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C1CDB424-DB98-F2E0-4C89-B0E77105255B}"/>
                    </a:ext>
                  </a:extLst>
                </p:cNvPr>
                <p:cNvSpPr/>
                <p:nvPr/>
              </p:nvSpPr>
              <p:spPr>
                <a:xfrm>
                  <a:off x="8177710" y="2752545"/>
                  <a:ext cx="134302" cy="19050"/>
                </a:xfrm>
                <a:custGeom>
                  <a:avLst/>
                  <a:gdLst>
                    <a:gd name="connsiteX0" fmla="*/ 124778 w 134302"/>
                    <a:gd name="connsiteY0" fmla="*/ 19050 h 19050"/>
                    <a:gd name="connsiteX1" fmla="*/ 9525 w 134302"/>
                    <a:gd name="connsiteY1" fmla="*/ 19050 h 19050"/>
                    <a:gd name="connsiteX2" fmla="*/ 0 w 134302"/>
                    <a:gd name="connsiteY2" fmla="*/ 9525 h 19050"/>
                    <a:gd name="connsiteX3" fmla="*/ 9525 w 134302"/>
                    <a:gd name="connsiteY3" fmla="*/ 0 h 19050"/>
                    <a:gd name="connsiteX4" fmla="*/ 124778 w 134302"/>
                    <a:gd name="connsiteY4" fmla="*/ 0 h 19050"/>
                    <a:gd name="connsiteX5" fmla="*/ 134303 w 134302"/>
                    <a:gd name="connsiteY5" fmla="*/ 9525 h 19050"/>
                    <a:gd name="connsiteX6" fmla="*/ 124778 w 134302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02" h="19050">
                      <a:moveTo>
                        <a:pt x="124778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124778" y="0"/>
                      </a:lnTo>
                      <a:cubicBezTo>
                        <a:pt x="130493" y="0"/>
                        <a:pt x="134303" y="3810"/>
                        <a:pt x="134303" y="9525"/>
                      </a:cubicBezTo>
                      <a:cubicBezTo>
                        <a:pt x="134303" y="15240"/>
                        <a:pt x="130493" y="19050"/>
                        <a:pt x="124778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5373F830-547F-542A-70C7-A162D7A2B534}"/>
                    </a:ext>
                  </a:extLst>
                </p:cNvPr>
                <p:cNvSpPr/>
                <p:nvPr/>
              </p:nvSpPr>
              <p:spPr>
                <a:xfrm>
                  <a:off x="8118655" y="2752545"/>
                  <a:ext cx="43815" cy="19050"/>
                </a:xfrm>
                <a:custGeom>
                  <a:avLst/>
                  <a:gdLst>
                    <a:gd name="connsiteX0" fmla="*/ 34290 w 43815"/>
                    <a:gd name="connsiteY0" fmla="*/ 19050 h 19050"/>
                    <a:gd name="connsiteX1" fmla="*/ 9525 w 43815"/>
                    <a:gd name="connsiteY1" fmla="*/ 19050 h 19050"/>
                    <a:gd name="connsiteX2" fmla="*/ 0 w 43815"/>
                    <a:gd name="connsiteY2" fmla="*/ 9525 h 19050"/>
                    <a:gd name="connsiteX3" fmla="*/ 9525 w 43815"/>
                    <a:gd name="connsiteY3" fmla="*/ 0 h 19050"/>
                    <a:gd name="connsiteX4" fmla="*/ 34290 w 43815"/>
                    <a:gd name="connsiteY4" fmla="*/ 0 h 19050"/>
                    <a:gd name="connsiteX5" fmla="*/ 43815 w 43815"/>
                    <a:gd name="connsiteY5" fmla="*/ 9525 h 19050"/>
                    <a:gd name="connsiteX6" fmla="*/ 34290 w 4381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15" h="19050">
                      <a:moveTo>
                        <a:pt x="34290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34290" y="0"/>
                      </a:lnTo>
                      <a:cubicBezTo>
                        <a:pt x="40005" y="0"/>
                        <a:pt x="43815" y="3810"/>
                        <a:pt x="43815" y="9525"/>
                      </a:cubicBezTo>
                      <a:cubicBezTo>
                        <a:pt x="43815" y="15240"/>
                        <a:pt x="40005" y="19050"/>
                        <a:pt x="34290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20" name="Graphic 28">
                <a:extLst>
                  <a:ext uri="{FF2B5EF4-FFF2-40B4-BE49-F238E27FC236}">
                    <a16:creationId xmlns:a16="http://schemas.microsoft.com/office/drawing/2014/main" id="{4BDC147A-0A15-2E86-2A1F-BADCA4C11EDB}"/>
                  </a:ext>
                </a:extLst>
              </p:cNvPr>
              <p:cNvGrpSpPr/>
              <p:nvPr/>
            </p:nvGrpSpPr>
            <p:grpSpPr>
              <a:xfrm>
                <a:off x="8118655" y="2804932"/>
                <a:ext cx="193357" cy="19050"/>
                <a:chOff x="8118655" y="2804932"/>
                <a:chExt cx="193357" cy="19050"/>
              </a:xfrm>
              <a:solidFill>
                <a:srgbClr val="130E59"/>
              </a:solidFill>
            </p:grpSpPr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8C5C34F2-7122-CCBE-C05E-72D455AE0954}"/>
                    </a:ext>
                  </a:extLst>
                </p:cNvPr>
                <p:cNvSpPr/>
                <p:nvPr/>
              </p:nvSpPr>
              <p:spPr>
                <a:xfrm>
                  <a:off x="8177710" y="2804932"/>
                  <a:ext cx="134302" cy="19050"/>
                </a:xfrm>
                <a:custGeom>
                  <a:avLst/>
                  <a:gdLst>
                    <a:gd name="connsiteX0" fmla="*/ 124778 w 134302"/>
                    <a:gd name="connsiteY0" fmla="*/ 19050 h 19050"/>
                    <a:gd name="connsiteX1" fmla="*/ 9525 w 134302"/>
                    <a:gd name="connsiteY1" fmla="*/ 19050 h 19050"/>
                    <a:gd name="connsiteX2" fmla="*/ 0 w 134302"/>
                    <a:gd name="connsiteY2" fmla="*/ 9525 h 19050"/>
                    <a:gd name="connsiteX3" fmla="*/ 9525 w 134302"/>
                    <a:gd name="connsiteY3" fmla="*/ 0 h 19050"/>
                    <a:gd name="connsiteX4" fmla="*/ 124778 w 134302"/>
                    <a:gd name="connsiteY4" fmla="*/ 0 h 19050"/>
                    <a:gd name="connsiteX5" fmla="*/ 134303 w 134302"/>
                    <a:gd name="connsiteY5" fmla="*/ 9525 h 19050"/>
                    <a:gd name="connsiteX6" fmla="*/ 124778 w 134302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02" h="19050">
                      <a:moveTo>
                        <a:pt x="124778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124778" y="0"/>
                      </a:lnTo>
                      <a:cubicBezTo>
                        <a:pt x="130493" y="0"/>
                        <a:pt x="134303" y="3810"/>
                        <a:pt x="134303" y="9525"/>
                      </a:cubicBezTo>
                      <a:cubicBezTo>
                        <a:pt x="134303" y="15240"/>
                        <a:pt x="130493" y="19050"/>
                        <a:pt x="124778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64004B7A-450A-D89D-700F-6A4292EFCA79}"/>
                    </a:ext>
                  </a:extLst>
                </p:cNvPr>
                <p:cNvSpPr/>
                <p:nvPr/>
              </p:nvSpPr>
              <p:spPr>
                <a:xfrm>
                  <a:off x="8118655" y="2804932"/>
                  <a:ext cx="43815" cy="19050"/>
                </a:xfrm>
                <a:custGeom>
                  <a:avLst/>
                  <a:gdLst>
                    <a:gd name="connsiteX0" fmla="*/ 34290 w 43815"/>
                    <a:gd name="connsiteY0" fmla="*/ 19050 h 19050"/>
                    <a:gd name="connsiteX1" fmla="*/ 9525 w 43815"/>
                    <a:gd name="connsiteY1" fmla="*/ 19050 h 19050"/>
                    <a:gd name="connsiteX2" fmla="*/ 0 w 43815"/>
                    <a:gd name="connsiteY2" fmla="*/ 9525 h 19050"/>
                    <a:gd name="connsiteX3" fmla="*/ 9525 w 43815"/>
                    <a:gd name="connsiteY3" fmla="*/ 0 h 19050"/>
                    <a:gd name="connsiteX4" fmla="*/ 34290 w 43815"/>
                    <a:gd name="connsiteY4" fmla="*/ 0 h 19050"/>
                    <a:gd name="connsiteX5" fmla="*/ 43815 w 43815"/>
                    <a:gd name="connsiteY5" fmla="*/ 9525 h 19050"/>
                    <a:gd name="connsiteX6" fmla="*/ 34290 w 4381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15" h="19050">
                      <a:moveTo>
                        <a:pt x="34290" y="19050"/>
                      </a:moveTo>
                      <a:lnTo>
                        <a:pt x="9525" y="19050"/>
                      </a:lnTo>
                      <a:cubicBezTo>
                        <a:pt x="3810" y="19050"/>
                        <a:pt x="0" y="15240"/>
                        <a:pt x="0" y="9525"/>
                      </a:cubicBezTo>
                      <a:cubicBezTo>
                        <a:pt x="0" y="3810"/>
                        <a:pt x="3810" y="0"/>
                        <a:pt x="9525" y="0"/>
                      </a:cubicBezTo>
                      <a:lnTo>
                        <a:pt x="34290" y="0"/>
                      </a:lnTo>
                      <a:cubicBezTo>
                        <a:pt x="40005" y="0"/>
                        <a:pt x="43815" y="3810"/>
                        <a:pt x="43815" y="9525"/>
                      </a:cubicBezTo>
                      <a:cubicBezTo>
                        <a:pt x="43815" y="15240"/>
                        <a:pt x="40005" y="19050"/>
                        <a:pt x="34290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23" name="Graphic 28">
                <a:extLst>
                  <a:ext uri="{FF2B5EF4-FFF2-40B4-BE49-F238E27FC236}">
                    <a16:creationId xmlns:a16="http://schemas.microsoft.com/office/drawing/2014/main" id="{2D103FA8-8E38-7EE9-8DE9-17F6206D8E3F}"/>
                  </a:ext>
                </a:extLst>
              </p:cNvPr>
              <p:cNvGrpSpPr/>
              <p:nvPr/>
            </p:nvGrpSpPr>
            <p:grpSpPr>
              <a:xfrm>
                <a:off x="8117702" y="2499179"/>
                <a:ext cx="116205" cy="116205"/>
                <a:chOff x="8117702" y="2499179"/>
                <a:chExt cx="116205" cy="116205"/>
              </a:xfrm>
              <a:solidFill>
                <a:srgbClr val="130E59"/>
              </a:solidFill>
            </p:grpSpPr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295F301D-233D-30FD-E3AC-4116C971D163}"/>
                    </a:ext>
                  </a:extLst>
                </p:cNvPr>
                <p:cNvSpPr/>
                <p:nvPr/>
              </p:nvSpPr>
              <p:spPr>
                <a:xfrm>
                  <a:off x="8117702" y="2499179"/>
                  <a:ext cx="116205" cy="116205"/>
                </a:xfrm>
                <a:custGeom>
                  <a:avLst/>
                  <a:gdLst>
                    <a:gd name="connsiteX0" fmla="*/ 58103 w 116205"/>
                    <a:gd name="connsiteY0" fmla="*/ 116205 h 116205"/>
                    <a:gd name="connsiteX1" fmla="*/ 0 w 116205"/>
                    <a:gd name="connsiteY1" fmla="*/ 58103 h 116205"/>
                    <a:gd name="connsiteX2" fmla="*/ 58103 w 116205"/>
                    <a:gd name="connsiteY2" fmla="*/ 0 h 116205"/>
                    <a:gd name="connsiteX3" fmla="*/ 116205 w 116205"/>
                    <a:gd name="connsiteY3" fmla="*/ 58103 h 116205"/>
                    <a:gd name="connsiteX4" fmla="*/ 58103 w 116205"/>
                    <a:gd name="connsiteY4" fmla="*/ 116205 h 116205"/>
                    <a:gd name="connsiteX5" fmla="*/ 58103 w 116205"/>
                    <a:gd name="connsiteY5" fmla="*/ 19050 h 116205"/>
                    <a:gd name="connsiteX6" fmla="*/ 19050 w 116205"/>
                    <a:gd name="connsiteY6" fmla="*/ 58103 h 116205"/>
                    <a:gd name="connsiteX7" fmla="*/ 58103 w 116205"/>
                    <a:gd name="connsiteY7" fmla="*/ 97155 h 116205"/>
                    <a:gd name="connsiteX8" fmla="*/ 97155 w 116205"/>
                    <a:gd name="connsiteY8" fmla="*/ 58103 h 116205"/>
                    <a:gd name="connsiteX9" fmla="*/ 58103 w 116205"/>
                    <a:gd name="connsiteY9" fmla="*/ 19050 h 11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205" h="116205">
                      <a:moveTo>
                        <a:pt x="58103" y="116205"/>
                      </a:moveTo>
                      <a:cubicBezTo>
                        <a:pt x="26670" y="116205"/>
                        <a:pt x="0" y="90488"/>
                        <a:pt x="0" y="58103"/>
                      </a:cubicBezTo>
                      <a:cubicBezTo>
                        <a:pt x="0" y="25718"/>
                        <a:pt x="25718" y="0"/>
                        <a:pt x="58103" y="0"/>
                      </a:cubicBezTo>
                      <a:cubicBezTo>
                        <a:pt x="89535" y="0"/>
                        <a:pt x="116205" y="25718"/>
                        <a:pt x="116205" y="58103"/>
                      </a:cubicBezTo>
                      <a:cubicBezTo>
                        <a:pt x="116205" y="90488"/>
                        <a:pt x="90488" y="116205"/>
                        <a:pt x="58103" y="116205"/>
                      </a:cubicBezTo>
                      <a:close/>
                      <a:moveTo>
                        <a:pt x="58103" y="19050"/>
                      </a:moveTo>
                      <a:cubicBezTo>
                        <a:pt x="37148" y="19050"/>
                        <a:pt x="19050" y="36195"/>
                        <a:pt x="19050" y="58103"/>
                      </a:cubicBezTo>
                      <a:cubicBezTo>
                        <a:pt x="19050" y="80010"/>
                        <a:pt x="36195" y="97155"/>
                        <a:pt x="58103" y="97155"/>
                      </a:cubicBezTo>
                      <a:cubicBezTo>
                        <a:pt x="80010" y="97155"/>
                        <a:pt x="97155" y="80010"/>
                        <a:pt x="97155" y="58103"/>
                      </a:cubicBezTo>
                      <a:cubicBezTo>
                        <a:pt x="97155" y="36195"/>
                        <a:pt x="80010" y="19050"/>
                        <a:pt x="58103" y="1905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95517C3A-EFBA-1740-BFD5-29DA5F796AB2}"/>
                    </a:ext>
                  </a:extLst>
                </p:cNvPr>
                <p:cNvSpPr/>
                <p:nvPr/>
              </p:nvSpPr>
              <p:spPr>
                <a:xfrm>
                  <a:off x="8138901" y="2508948"/>
                  <a:ext cx="72855" cy="95958"/>
                </a:xfrm>
                <a:custGeom>
                  <a:avLst/>
                  <a:gdLst>
                    <a:gd name="connsiteX0" fmla="*/ 63574 w 72855"/>
                    <a:gd name="connsiteY0" fmla="*/ 95959 h 95958"/>
                    <a:gd name="connsiteX1" fmla="*/ 55954 w 72855"/>
                    <a:gd name="connsiteY1" fmla="*/ 92149 h 95958"/>
                    <a:gd name="connsiteX2" fmla="*/ 1661 w 72855"/>
                    <a:gd name="connsiteY2" fmla="*/ 14996 h 95958"/>
                    <a:gd name="connsiteX3" fmla="*/ 3566 w 72855"/>
                    <a:gd name="connsiteY3" fmla="*/ 1661 h 95958"/>
                    <a:gd name="connsiteX4" fmla="*/ 16901 w 72855"/>
                    <a:gd name="connsiteY4" fmla="*/ 3566 h 95958"/>
                    <a:gd name="connsiteX5" fmla="*/ 71194 w 72855"/>
                    <a:gd name="connsiteY5" fmla="*/ 80719 h 95958"/>
                    <a:gd name="connsiteX6" fmla="*/ 69289 w 72855"/>
                    <a:gd name="connsiteY6" fmla="*/ 94054 h 95958"/>
                    <a:gd name="connsiteX7" fmla="*/ 63574 w 72855"/>
                    <a:gd name="connsiteY7" fmla="*/ 95959 h 95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855" h="95958">
                      <a:moveTo>
                        <a:pt x="63574" y="95959"/>
                      </a:moveTo>
                      <a:cubicBezTo>
                        <a:pt x="60716" y="95959"/>
                        <a:pt x="57859" y="95006"/>
                        <a:pt x="55954" y="92149"/>
                      </a:cubicBezTo>
                      <a:lnTo>
                        <a:pt x="1661" y="14996"/>
                      </a:lnTo>
                      <a:cubicBezTo>
                        <a:pt x="-1196" y="10234"/>
                        <a:pt x="-244" y="4519"/>
                        <a:pt x="3566" y="1661"/>
                      </a:cubicBezTo>
                      <a:cubicBezTo>
                        <a:pt x="8329" y="-1196"/>
                        <a:pt x="14044" y="-244"/>
                        <a:pt x="16901" y="3566"/>
                      </a:cubicBezTo>
                      <a:lnTo>
                        <a:pt x="71194" y="80719"/>
                      </a:lnTo>
                      <a:cubicBezTo>
                        <a:pt x="74051" y="85481"/>
                        <a:pt x="73099" y="91196"/>
                        <a:pt x="69289" y="94054"/>
                      </a:cubicBezTo>
                      <a:cubicBezTo>
                        <a:pt x="67384" y="95959"/>
                        <a:pt x="65479" y="95959"/>
                        <a:pt x="63574" y="95959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43C934DC-93C5-AE91-2485-DE0542F06950}"/>
                    </a:ext>
                  </a:extLst>
                </p:cNvPr>
                <p:cNvSpPr/>
                <p:nvPr/>
              </p:nvSpPr>
              <p:spPr>
                <a:xfrm>
                  <a:off x="8166787" y="2508259"/>
                  <a:ext cx="46611" cy="57595"/>
                </a:xfrm>
                <a:custGeom>
                  <a:avLst/>
                  <a:gdLst>
                    <a:gd name="connsiteX0" fmla="*/ 9971 w 46611"/>
                    <a:gd name="connsiteY0" fmla="*/ 57596 h 57595"/>
                    <a:gd name="connsiteX1" fmla="*/ 4256 w 46611"/>
                    <a:gd name="connsiteY1" fmla="*/ 55691 h 57595"/>
                    <a:gd name="connsiteX2" fmla="*/ 2351 w 46611"/>
                    <a:gd name="connsiteY2" fmla="*/ 42356 h 57595"/>
                    <a:gd name="connsiteX3" fmla="*/ 29021 w 46611"/>
                    <a:gd name="connsiteY3" fmla="*/ 4256 h 57595"/>
                    <a:gd name="connsiteX4" fmla="*/ 42356 w 46611"/>
                    <a:gd name="connsiteY4" fmla="*/ 2351 h 57595"/>
                    <a:gd name="connsiteX5" fmla="*/ 44261 w 46611"/>
                    <a:gd name="connsiteY5" fmla="*/ 15686 h 57595"/>
                    <a:gd name="connsiteX6" fmla="*/ 17591 w 46611"/>
                    <a:gd name="connsiteY6" fmla="*/ 53786 h 57595"/>
                    <a:gd name="connsiteX7" fmla="*/ 9971 w 46611"/>
                    <a:gd name="connsiteY7" fmla="*/ 57596 h 57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611" h="57595">
                      <a:moveTo>
                        <a:pt x="9971" y="57596"/>
                      </a:moveTo>
                      <a:cubicBezTo>
                        <a:pt x="8066" y="57596"/>
                        <a:pt x="6161" y="56643"/>
                        <a:pt x="4256" y="55691"/>
                      </a:cubicBezTo>
                      <a:cubicBezTo>
                        <a:pt x="-507" y="52833"/>
                        <a:pt x="-1459" y="47118"/>
                        <a:pt x="2351" y="42356"/>
                      </a:cubicBezTo>
                      <a:lnTo>
                        <a:pt x="29021" y="4256"/>
                      </a:lnTo>
                      <a:cubicBezTo>
                        <a:pt x="31878" y="-507"/>
                        <a:pt x="37593" y="-1459"/>
                        <a:pt x="42356" y="2351"/>
                      </a:cubicBezTo>
                      <a:cubicBezTo>
                        <a:pt x="47118" y="5208"/>
                        <a:pt x="48071" y="10923"/>
                        <a:pt x="44261" y="15686"/>
                      </a:cubicBezTo>
                      <a:lnTo>
                        <a:pt x="17591" y="53786"/>
                      </a:lnTo>
                      <a:cubicBezTo>
                        <a:pt x="15686" y="56643"/>
                        <a:pt x="12828" y="57596"/>
                        <a:pt x="9971" y="57596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27" name="Graphic 30">
            <a:extLst>
              <a:ext uri="{FF2B5EF4-FFF2-40B4-BE49-F238E27FC236}">
                <a16:creationId xmlns:a16="http://schemas.microsoft.com/office/drawing/2014/main" id="{EB73BAD4-971E-AB43-4FA4-D1B9E67FC82A}"/>
              </a:ext>
            </a:extLst>
          </p:cNvPr>
          <p:cNvGrpSpPr/>
          <p:nvPr/>
        </p:nvGrpSpPr>
        <p:grpSpPr>
          <a:xfrm>
            <a:off x="6915419" y="2433457"/>
            <a:ext cx="304971" cy="549592"/>
            <a:chOff x="6915419" y="2433457"/>
            <a:chExt cx="304971" cy="549592"/>
          </a:xfrm>
        </p:grpSpPr>
        <p:grpSp>
          <p:nvGrpSpPr>
            <p:cNvPr id="328" name="Graphic 30">
              <a:extLst>
                <a:ext uri="{FF2B5EF4-FFF2-40B4-BE49-F238E27FC236}">
                  <a16:creationId xmlns:a16="http://schemas.microsoft.com/office/drawing/2014/main" id="{D213C6DC-2A61-A231-E015-1B5919E9AF94}"/>
                </a:ext>
              </a:extLst>
            </p:cNvPr>
            <p:cNvGrpSpPr/>
            <p:nvPr/>
          </p:nvGrpSpPr>
          <p:grpSpPr>
            <a:xfrm>
              <a:off x="6934555" y="2508704"/>
              <a:ext cx="266700" cy="385762"/>
              <a:chOff x="6934555" y="2508704"/>
              <a:chExt cx="266700" cy="385762"/>
            </a:xfrm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D75D1058-47AA-CA99-4D50-FF892A1A1CBE}"/>
                  </a:ext>
                </a:extLst>
              </p:cNvPr>
              <p:cNvSpPr/>
              <p:nvPr/>
            </p:nvSpPr>
            <p:spPr>
              <a:xfrm>
                <a:off x="7032662" y="2508704"/>
                <a:ext cx="25717" cy="43815"/>
              </a:xfrm>
              <a:custGeom>
                <a:avLst/>
                <a:gdLst>
                  <a:gd name="connsiteX0" fmla="*/ 25718 w 25717"/>
                  <a:gd name="connsiteY0" fmla="*/ 0 h 43815"/>
                  <a:gd name="connsiteX1" fmla="*/ 13335 w 25717"/>
                  <a:gd name="connsiteY1" fmla="*/ 0 h 43815"/>
                  <a:gd name="connsiteX2" fmla="*/ 0 w 25717"/>
                  <a:gd name="connsiteY2" fmla="*/ 43815 h 43815"/>
                  <a:gd name="connsiteX3" fmla="*/ 25718 w 25717"/>
                  <a:gd name="connsiteY3" fmla="*/ 43815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" h="43815">
                    <a:moveTo>
                      <a:pt x="25718" y="0"/>
                    </a:moveTo>
                    <a:lnTo>
                      <a:pt x="13335" y="0"/>
                    </a:lnTo>
                    <a:lnTo>
                      <a:pt x="0" y="43815"/>
                    </a:lnTo>
                    <a:lnTo>
                      <a:pt x="25718" y="43815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0A43DA27-68EA-A207-049C-4E2A22DF2F10}"/>
                  </a:ext>
                </a:extLst>
              </p:cNvPr>
              <p:cNvSpPr/>
              <p:nvPr/>
            </p:nvSpPr>
            <p:spPr>
              <a:xfrm>
                <a:off x="7077430" y="2571570"/>
                <a:ext cx="28575" cy="30480"/>
              </a:xfrm>
              <a:custGeom>
                <a:avLst/>
                <a:gdLst>
                  <a:gd name="connsiteX0" fmla="*/ 0 w 28575"/>
                  <a:gd name="connsiteY0" fmla="*/ 16193 h 30480"/>
                  <a:gd name="connsiteX1" fmla="*/ 14288 w 28575"/>
                  <a:gd name="connsiteY1" fmla="*/ 30480 h 30480"/>
                  <a:gd name="connsiteX2" fmla="*/ 28575 w 28575"/>
                  <a:gd name="connsiteY2" fmla="*/ 16193 h 30480"/>
                  <a:gd name="connsiteX3" fmla="*/ 28575 w 28575"/>
                  <a:gd name="connsiteY3" fmla="*/ 0 h 30480"/>
                  <a:gd name="connsiteX4" fmla="*/ 0 w 28575"/>
                  <a:gd name="connsiteY4" fmla="*/ 0 h 30480"/>
                  <a:gd name="connsiteX5" fmla="*/ 0 w 28575"/>
                  <a:gd name="connsiteY5" fmla="*/ 1619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0480">
                    <a:moveTo>
                      <a:pt x="0" y="16193"/>
                    </a:moveTo>
                    <a:cubicBezTo>
                      <a:pt x="0" y="23813"/>
                      <a:pt x="6668" y="30480"/>
                      <a:pt x="14288" y="30480"/>
                    </a:cubicBezTo>
                    <a:cubicBezTo>
                      <a:pt x="21907" y="30480"/>
                      <a:pt x="28575" y="23813"/>
                      <a:pt x="28575" y="16193"/>
                    </a:cubicBezTo>
                    <a:lnTo>
                      <a:pt x="28575" y="0"/>
                    </a:lnTo>
                    <a:lnTo>
                      <a:pt x="0" y="0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A03EC8B-613C-477E-D9D2-3276D66B8ABF}"/>
                  </a:ext>
                </a:extLst>
              </p:cNvPr>
              <p:cNvSpPr/>
              <p:nvPr/>
            </p:nvSpPr>
            <p:spPr>
              <a:xfrm>
                <a:off x="7029805" y="2571570"/>
                <a:ext cx="28575" cy="30480"/>
              </a:xfrm>
              <a:custGeom>
                <a:avLst/>
                <a:gdLst>
                  <a:gd name="connsiteX0" fmla="*/ 0 w 28575"/>
                  <a:gd name="connsiteY0" fmla="*/ 16193 h 30480"/>
                  <a:gd name="connsiteX1" fmla="*/ 14288 w 28575"/>
                  <a:gd name="connsiteY1" fmla="*/ 30480 h 30480"/>
                  <a:gd name="connsiteX2" fmla="*/ 28575 w 28575"/>
                  <a:gd name="connsiteY2" fmla="*/ 16193 h 30480"/>
                  <a:gd name="connsiteX3" fmla="*/ 28575 w 28575"/>
                  <a:gd name="connsiteY3" fmla="*/ 0 h 30480"/>
                  <a:gd name="connsiteX4" fmla="*/ 0 w 28575"/>
                  <a:gd name="connsiteY4" fmla="*/ 0 h 30480"/>
                  <a:gd name="connsiteX5" fmla="*/ 0 w 28575"/>
                  <a:gd name="connsiteY5" fmla="*/ 1619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0480">
                    <a:moveTo>
                      <a:pt x="0" y="16193"/>
                    </a:moveTo>
                    <a:cubicBezTo>
                      <a:pt x="0" y="23813"/>
                      <a:pt x="6668" y="30480"/>
                      <a:pt x="14288" y="30480"/>
                    </a:cubicBezTo>
                    <a:cubicBezTo>
                      <a:pt x="21907" y="30480"/>
                      <a:pt x="28575" y="23813"/>
                      <a:pt x="28575" y="16193"/>
                    </a:cubicBezTo>
                    <a:lnTo>
                      <a:pt x="28575" y="0"/>
                    </a:lnTo>
                    <a:lnTo>
                      <a:pt x="0" y="0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503AB75-67F8-4948-F6F8-3E4CB5A8B11B}"/>
                  </a:ext>
                </a:extLst>
              </p:cNvPr>
              <p:cNvSpPr/>
              <p:nvPr/>
            </p:nvSpPr>
            <p:spPr>
              <a:xfrm>
                <a:off x="7077430" y="2508704"/>
                <a:ext cx="25717" cy="43815"/>
              </a:xfrm>
              <a:custGeom>
                <a:avLst/>
                <a:gdLst>
                  <a:gd name="connsiteX0" fmla="*/ 0 w 25717"/>
                  <a:gd name="connsiteY0" fmla="*/ 0 h 43815"/>
                  <a:gd name="connsiteX1" fmla="*/ 0 w 25717"/>
                  <a:gd name="connsiteY1" fmla="*/ 43815 h 43815"/>
                  <a:gd name="connsiteX2" fmla="*/ 25718 w 25717"/>
                  <a:gd name="connsiteY2" fmla="*/ 43815 h 43815"/>
                  <a:gd name="connsiteX3" fmla="*/ 12382 w 2571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" h="43815">
                    <a:moveTo>
                      <a:pt x="0" y="0"/>
                    </a:moveTo>
                    <a:lnTo>
                      <a:pt x="0" y="43815"/>
                    </a:lnTo>
                    <a:lnTo>
                      <a:pt x="25718" y="43815"/>
                    </a:lnTo>
                    <a:lnTo>
                      <a:pt x="12382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15AD75CA-6C20-C098-F0B8-5BA0721075F2}"/>
                  </a:ext>
                </a:extLst>
              </p:cNvPr>
              <p:cNvSpPr/>
              <p:nvPr/>
            </p:nvSpPr>
            <p:spPr>
              <a:xfrm>
                <a:off x="7109815" y="2508704"/>
                <a:ext cx="37147" cy="43815"/>
              </a:xfrm>
              <a:custGeom>
                <a:avLst/>
                <a:gdLst>
                  <a:gd name="connsiteX0" fmla="*/ 0 w 37147"/>
                  <a:gd name="connsiteY0" fmla="*/ 0 h 43815"/>
                  <a:gd name="connsiteX1" fmla="*/ 13335 w 37147"/>
                  <a:gd name="connsiteY1" fmla="*/ 43815 h 43815"/>
                  <a:gd name="connsiteX2" fmla="*/ 37147 w 37147"/>
                  <a:gd name="connsiteY2" fmla="*/ 43815 h 43815"/>
                  <a:gd name="connsiteX3" fmla="*/ 12382 w 3714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47" h="43815">
                    <a:moveTo>
                      <a:pt x="0" y="0"/>
                    </a:moveTo>
                    <a:lnTo>
                      <a:pt x="13335" y="43815"/>
                    </a:lnTo>
                    <a:lnTo>
                      <a:pt x="37147" y="43815"/>
                    </a:lnTo>
                    <a:lnTo>
                      <a:pt x="12382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0DFC393E-6A67-9A43-E50F-29B5E73198E0}"/>
                  </a:ext>
                </a:extLst>
              </p:cNvPr>
              <p:cNvSpPr/>
              <p:nvPr/>
            </p:nvSpPr>
            <p:spPr>
              <a:xfrm>
                <a:off x="6982180" y="2571570"/>
                <a:ext cx="28575" cy="30480"/>
              </a:xfrm>
              <a:custGeom>
                <a:avLst/>
                <a:gdLst>
                  <a:gd name="connsiteX0" fmla="*/ 0 w 28575"/>
                  <a:gd name="connsiteY0" fmla="*/ 16193 h 30480"/>
                  <a:gd name="connsiteX1" fmla="*/ 14288 w 28575"/>
                  <a:gd name="connsiteY1" fmla="*/ 30480 h 30480"/>
                  <a:gd name="connsiteX2" fmla="*/ 28575 w 28575"/>
                  <a:gd name="connsiteY2" fmla="*/ 16193 h 30480"/>
                  <a:gd name="connsiteX3" fmla="*/ 28575 w 28575"/>
                  <a:gd name="connsiteY3" fmla="*/ 0 h 30480"/>
                  <a:gd name="connsiteX4" fmla="*/ 0 w 28575"/>
                  <a:gd name="connsiteY4" fmla="*/ 0 h 30480"/>
                  <a:gd name="connsiteX5" fmla="*/ 0 w 28575"/>
                  <a:gd name="connsiteY5" fmla="*/ 1619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0480">
                    <a:moveTo>
                      <a:pt x="0" y="16193"/>
                    </a:moveTo>
                    <a:cubicBezTo>
                      <a:pt x="0" y="23813"/>
                      <a:pt x="6668" y="30480"/>
                      <a:pt x="14288" y="30480"/>
                    </a:cubicBezTo>
                    <a:cubicBezTo>
                      <a:pt x="21907" y="30480"/>
                      <a:pt x="28575" y="23813"/>
                      <a:pt x="28575" y="16193"/>
                    </a:cubicBezTo>
                    <a:lnTo>
                      <a:pt x="28575" y="0"/>
                    </a:lnTo>
                    <a:lnTo>
                      <a:pt x="0" y="0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087326B3-CA8B-34DE-1EDE-FCA8D60391F2}"/>
                  </a:ext>
                </a:extLst>
              </p:cNvPr>
              <p:cNvSpPr/>
              <p:nvPr/>
            </p:nvSpPr>
            <p:spPr>
              <a:xfrm>
                <a:off x="7144105" y="2508704"/>
                <a:ext cx="47625" cy="43815"/>
              </a:xfrm>
              <a:custGeom>
                <a:avLst/>
                <a:gdLst>
                  <a:gd name="connsiteX0" fmla="*/ 0 w 47625"/>
                  <a:gd name="connsiteY0" fmla="*/ 0 h 43815"/>
                  <a:gd name="connsiteX1" fmla="*/ 24765 w 47625"/>
                  <a:gd name="connsiteY1" fmla="*/ 43815 h 43815"/>
                  <a:gd name="connsiteX2" fmla="*/ 47625 w 47625"/>
                  <a:gd name="connsiteY2" fmla="*/ 43815 h 43815"/>
                  <a:gd name="connsiteX3" fmla="*/ 14288 w 47625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43815">
                    <a:moveTo>
                      <a:pt x="0" y="0"/>
                    </a:moveTo>
                    <a:lnTo>
                      <a:pt x="24765" y="43815"/>
                    </a:lnTo>
                    <a:lnTo>
                      <a:pt x="47625" y="43815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DAD66DD8-F25C-9E1C-74DD-194672BB1E03}"/>
                  </a:ext>
                </a:extLst>
              </p:cNvPr>
              <p:cNvSpPr/>
              <p:nvPr/>
            </p:nvSpPr>
            <p:spPr>
              <a:xfrm>
                <a:off x="6988847" y="2508704"/>
                <a:ext cx="37147" cy="43815"/>
              </a:xfrm>
              <a:custGeom>
                <a:avLst/>
                <a:gdLst>
                  <a:gd name="connsiteX0" fmla="*/ 37147 w 37147"/>
                  <a:gd name="connsiteY0" fmla="*/ 0 h 43815"/>
                  <a:gd name="connsiteX1" fmla="*/ 24765 w 37147"/>
                  <a:gd name="connsiteY1" fmla="*/ 0 h 43815"/>
                  <a:gd name="connsiteX2" fmla="*/ 0 w 37147"/>
                  <a:gd name="connsiteY2" fmla="*/ 43815 h 43815"/>
                  <a:gd name="connsiteX3" fmla="*/ 23813 w 37147"/>
                  <a:gd name="connsiteY3" fmla="*/ 43815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47" h="43815">
                    <a:moveTo>
                      <a:pt x="37147" y="0"/>
                    </a:moveTo>
                    <a:lnTo>
                      <a:pt x="24765" y="0"/>
                    </a:lnTo>
                    <a:lnTo>
                      <a:pt x="0" y="43815"/>
                    </a:lnTo>
                    <a:lnTo>
                      <a:pt x="23813" y="43815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C5831998-07E5-40A4-D1CB-32B86120A09B}"/>
                  </a:ext>
                </a:extLst>
              </p:cNvPr>
              <p:cNvSpPr/>
              <p:nvPr/>
            </p:nvSpPr>
            <p:spPr>
              <a:xfrm>
                <a:off x="6958367" y="2617289"/>
                <a:ext cx="219075" cy="277177"/>
              </a:xfrm>
              <a:custGeom>
                <a:avLst/>
                <a:gdLst>
                  <a:gd name="connsiteX0" fmla="*/ 214313 w 219075"/>
                  <a:gd name="connsiteY0" fmla="*/ 218123 h 277177"/>
                  <a:gd name="connsiteX1" fmla="*/ 204788 w 219075"/>
                  <a:gd name="connsiteY1" fmla="*/ 227648 h 277177"/>
                  <a:gd name="connsiteX2" fmla="*/ 14288 w 219075"/>
                  <a:gd name="connsiteY2" fmla="*/ 227648 h 277177"/>
                  <a:gd name="connsiteX3" fmla="*/ 4763 w 219075"/>
                  <a:gd name="connsiteY3" fmla="*/ 218123 h 277177"/>
                  <a:gd name="connsiteX4" fmla="*/ 4763 w 219075"/>
                  <a:gd name="connsiteY4" fmla="*/ 953 h 277177"/>
                  <a:gd name="connsiteX5" fmla="*/ 0 w 219075"/>
                  <a:gd name="connsiteY5" fmla="*/ 2858 h 277177"/>
                  <a:gd name="connsiteX6" fmla="*/ 0 w 219075"/>
                  <a:gd name="connsiteY6" fmla="*/ 248603 h 277177"/>
                  <a:gd name="connsiteX7" fmla="*/ 28575 w 219075"/>
                  <a:gd name="connsiteY7" fmla="*/ 277178 h 277177"/>
                  <a:gd name="connsiteX8" fmla="*/ 190500 w 219075"/>
                  <a:gd name="connsiteY8" fmla="*/ 277178 h 277177"/>
                  <a:gd name="connsiteX9" fmla="*/ 219075 w 219075"/>
                  <a:gd name="connsiteY9" fmla="*/ 248603 h 277177"/>
                  <a:gd name="connsiteX10" fmla="*/ 219075 w 219075"/>
                  <a:gd name="connsiteY10" fmla="*/ 1905 h 277177"/>
                  <a:gd name="connsiteX11" fmla="*/ 214313 w 219075"/>
                  <a:gd name="connsiteY11" fmla="*/ 0 h 277177"/>
                  <a:gd name="connsiteX12" fmla="*/ 214313 w 219075"/>
                  <a:gd name="connsiteY12" fmla="*/ 218123 h 277177"/>
                  <a:gd name="connsiteX13" fmla="*/ 133350 w 219075"/>
                  <a:gd name="connsiteY13" fmla="*/ 258128 h 277177"/>
                  <a:gd name="connsiteX14" fmla="*/ 84773 w 219075"/>
                  <a:gd name="connsiteY14" fmla="*/ 258128 h 277177"/>
                  <a:gd name="connsiteX15" fmla="*/ 75248 w 219075"/>
                  <a:gd name="connsiteY15" fmla="*/ 248603 h 277177"/>
                  <a:gd name="connsiteX16" fmla="*/ 84773 w 219075"/>
                  <a:gd name="connsiteY16" fmla="*/ 239078 h 277177"/>
                  <a:gd name="connsiteX17" fmla="*/ 133350 w 219075"/>
                  <a:gd name="connsiteY17" fmla="*/ 239078 h 277177"/>
                  <a:gd name="connsiteX18" fmla="*/ 142875 w 219075"/>
                  <a:gd name="connsiteY18" fmla="*/ 248603 h 277177"/>
                  <a:gd name="connsiteX19" fmla="*/ 133350 w 219075"/>
                  <a:gd name="connsiteY19" fmla="*/ 258128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075" h="277177">
                    <a:moveTo>
                      <a:pt x="214313" y="218123"/>
                    </a:moveTo>
                    <a:cubicBezTo>
                      <a:pt x="214313" y="223838"/>
                      <a:pt x="210502" y="227648"/>
                      <a:pt x="204788" y="227648"/>
                    </a:cubicBezTo>
                    <a:lnTo>
                      <a:pt x="14288" y="227648"/>
                    </a:lnTo>
                    <a:cubicBezTo>
                      <a:pt x="8572" y="227648"/>
                      <a:pt x="4763" y="223838"/>
                      <a:pt x="4763" y="218123"/>
                    </a:cubicBezTo>
                    <a:lnTo>
                      <a:pt x="4763" y="953"/>
                    </a:lnTo>
                    <a:cubicBezTo>
                      <a:pt x="3810" y="1905"/>
                      <a:pt x="1905" y="1905"/>
                      <a:pt x="0" y="2858"/>
                    </a:cubicBezTo>
                    <a:lnTo>
                      <a:pt x="0" y="248603"/>
                    </a:lnTo>
                    <a:cubicBezTo>
                      <a:pt x="0" y="264795"/>
                      <a:pt x="12382" y="277178"/>
                      <a:pt x="28575" y="277178"/>
                    </a:cubicBezTo>
                    <a:lnTo>
                      <a:pt x="190500" y="277178"/>
                    </a:lnTo>
                    <a:cubicBezTo>
                      <a:pt x="206693" y="277178"/>
                      <a:pt x="219075" y="264795"/>
                      <a:pt x="219075" y="248603"/>
                    </a:cubicBezTo>
                    <a:lnTo>
                      <a:pt x="219075" y="1905"/>
                    </a:lnTo>
                    <a:cubicBezTo>
                      <a:pt x="217170" y="1905"/>
                      <a:pt x="216218" y="953"/>
                      <a:pt x="214313" y="0"/>
                    </a:cubicBezTo>
                    <a:lnTo>
                      <a:pt x="214313" y="218123"/>
                    </a:lnTo>
                    <a:close/>
                    <a:moveTo>
                      <a:pt x="133350" y="258128"/>
                    </a:moveTo>
                    <a:lnTo>
                      <a:pt x="84773" y="258128"/>
                    </a:lnTo>
                    <a:cubicBezTo>
                      <a:pt x="79057" y="258128"/>
                      <a:pt x="75248" y="254318"/>
                      <a:pt x="75248" y="248603"/>
                    </a:cubicBezTo>
                    <a:cubicBezTo>
                      <a:pt x="75248" y="242888"/>
                      <a:pt x="79057" y="239078"/>
                      <a:pt x="84773" y="239078"/>
                    </a:cubicBezTo>
                    <a:lnTo>
                      <a:pt x="133350" y="239078"/>
                    </a:lnTo>
                    <a:cubicBezTo>
                      <a:pt x="139065" y="239078"/>
                      <a:pt x="142875" y="242888"/>
                      <a:pt x="142875" y="248603"/>
                    </a:cubicBezTo>
                    <a:cubicBezTo>
                      <a:pt x="142875" y="254318"/>
                      <a:pt x="139065" y="258128"/>
                      <a:pt x="133350" y="258128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2D3FEFC2-60E7-00CB-DE0F-15351AB22DD3}"/>
                  </a:ext>
                </a:extLst>
              </p:cNvPr>
              <p:cNvSpPr/>
              <p:nvPr/>
            </p:nvSpPr>
            <p:spPr>
              <a:xfrm>
                <a:off x="7125055" y="2571570"/>
                <a:ext cx="28575" cy="30480"/>
              </a:xfrm>
              <a:custGeom>
                <a:avLst/>
                <a:gdLst>
                  <a:gd name="connsiteX0" fmla="*/ 14288 w 28575"/>
                  <a:gd name="connsiteY0" fmla="*/ 30480 h 30480"/>
                  <a:gd name="connsiteX1" fmla="*/ 28575 w 28575"/>
                  <a:gd name="connsiteY1" fmla="*/ 16193 h 30480"/>
                  <a:gd name="connsiteX2" fmla="*/ 28575 w 28575"/>
                  <a:gd name="connsiteY2" fmla="*/ 0 h 30480"/>
                  <a:gd name="connsiteX3" fmla="*/ 0 w 28575"/>
                  <a:gd name="connsiteY3" fmla="*/ 0 h 30480"/>
                  <a:gd name="connsiteX4" fmla="*/ 0 w 28575"/>
                  <a:gd name="connsiteY4" fmla="*/ 16193 h 30480"/>
                  <a:gd name="connsiteX5" fmla="*/ 14288 w 28575"/>
                  <a:gd name="connsiteY5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0480">
                    <a:moveTo>
                      <a:pt x="14288" y="30480"/>
                    </a:moveTo>
                    <a:cubicBezTo>
                      <a:pt x="21907" y="30480"/>
                      <a:pt x="28575" y="23813"/>
                      <a:pt x="28575" y="16193"/>
                    </a:cubicBezTo>
                    <a:lnTo>
                      <a:pt x="28575" y="0"/>
                    </a:lnTo>
                    <a:lnTo>
                      <a:pt x="0" y="0"/>
                    </a:lnTo>
                    <a:lnTo>
                      <a:pt x="0" y="16193"/>
                    </a:lnTo>
                    <a:cubicBezTo>
                      <a:pt x="0" y="23813"/>
                      <a:pt x="6668" y="30480"/>
                      <a:pt x="14288" y="30480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EE8D581C-903D-B461-57CA-AD02D4723DF2}"/>
                  </a:ext>
                </a:extLst>
              </p:cNvPr>
              <p:cNvSpPr/>
              <p:nvPr/>
            </p:nvSpPr>
            <p:spPr>
              <a:xfrm>
                <a:off x="6934555" y="2571570"/>
                <a:ext cx="28575" cy="30480"/>
              </a:xfrm>
              <a:custGeom>
                <a:avLst/>
                <a:gdLst>
                  <a:gd name="connsiteX0" fmla="*/ 28575 w 28575"/>
                  <a:gd name="connsiteY0" fmla="*/ 16193 h 30480"/>
                  <a:gd name="connsiteX1" fmla="*/ 28575 w 28575"/>
                  <a:gd name="connsiteY1" fmla="*/ 0 h 30480"/>
                  <a:gd name="connsiteX2" fmla="*/ 0 w 28575"/>
                  <a:gd name="connsiteY2" fmla="*/ 0 h 30480"/>
                  <a:gd name="connsiteX3" fmla="*/ 0 w 28575"/>
                  <a:gd name="connsiteY3" fmla="*/ 16193 h 30480"/>
                  <a:gd name="connsiteX4" fmla="*/ 14288 w 28575"/>
                  <a:gd name="connsiteY4" fmla="*/ 30480 h 30480"/>
                  <a:gd name="connsiteX5" fmla="*/ 28575 w 28575"/>
                  <a:gd name="connsiteY5" fmla="*/ 1619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0480">
                    <a:moveTo>
                      <a:pt x="28575" y="16193"/>
                    </a:moveTo>
                    <a:lnTo>
                      <a:pt x="28575" y="0"/>
                    </a:lnTo>
                    <a:lnTo>
                      <a:pt x="0" y="0"/>
                    </a:lnTo>
                    <a:lnTo>
                      <a:pt x="0" y="16193"/>
                    </a:lnTo>
                    <a:cubicBezTo>
                      <a:pt x="0" y="23813"/>
                      <a:pt x="6668" y="30480"/>
                      <a:pt x="14288" y="30480"/>
                    </a:cubicBezTo>
                    <a:cubicBezTo>
                      <a:pt x="21907" y="30480"/>
                      <a:pt x="28575" y="23813"/>
                      <a:pt x="28575" y="16193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0197D59F-4027-CF70-E616-2DFA30D76FA6}"/>
                  </a:ext>
                </a:extLst>
              </p:cNvPr>
              <p:cNvSpPr/>
              <p:nvPr/>
            </p:nvSpPr>
            <p:spPr>
              <a:xfrm>
                <a:off x="7172680" y="2571570"/>
                <a:ext cx="28575" cy="30480"/>
              </a:xfrm>
              <a:custGeom>
                <a:avLst/>
                <a:gdLst>
                  <a:gd name="connsiteX0" fmla="*/ 0 w 28575"/>
                  <a:gd name="connsiteY0" fmla="*/ 16193 h 30480"/>
                  <a:gd name="connsiteX1" fmla="*/ 14288 w 28575"/>
                  <a:gd name="connsiteY1" fmla="*/ 30480 h 30480"/>
                  <a:gd name="connsiteX2" fmla="*/ 28575 w 28575"/>
                  <a:gd name="connsiteY2" fmla="*/ 16193 h 30480"/>
                  <a:gd name="connsiteX3" fmla="*/ 28575 w 28575"/>
                  <a:gd name="connsiteY3" fmla="*/ 0 h 30480"/>
                  <a:gd name="connsiteX4" fmla="*/ 0 w 28575"/>
                  <a:gd name="connsiteY4" fmla="*/ 0 h 30480"/>
                  <a:gd name="connsiteX5" fmla="*/ 0 w 28575"/>
                  <a:gd name="connsiteY5" fmla="*/ 16193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0480">
                    <a:moveTo>
                      <a:pt x="0" y="16193"/>
                    </a:moveTo>
                    <a:cubicBezTo>
                      <a:pt x="0" y="23813"/>
                      <a:pt x="6668" y="30480"/>
                      <a:pt x="14288" y="30480"/>
                    </a:cubicBezTo>
                    <a:cubicBezTo>
                      <a:pt x="21907" y="30480"/>
                      <a:pt x="28575" y="23813"/>
                      <a:pt x="28575" y="16193"/>
                    </a:cubicBezTo>
                    <a:lnTo>
                      <a:pt x="28575" y="0"/>
                    </a:lnTo>
                    <a:lnTo>
                      <a:pt x="0" y="0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5EB412ED-4EC9-69E7-D401-29C4E0728706}"/>
                  </a:ext>
                </a:extLst>
              </p:cNvPr>
              <p:cNvSpPr/>
              <p:nvPr/>
            </p:nvSpPr>
            <p:spPr>
              <a:xfrm>
                <a:off x="6944080" y="2508704"/>
                <a:ext cx="47625" cy="43815"/>
              </a:xfrm>
              <a:custGeom>
                <a:avLst/>
                <a:gdLst>
                  <a:gd name="connsiteX0" fmla="*/ 47625 w 47625"/>
                  <a:gd name="connsiteY0" fmla="*/ 0 h 43815"/>
                  <a:gd name="connsiteX1" fmla="*/ 33338 w 47625"/>
                  <a:gd name="connsiteY1" fmla="*/ 0 h 43815"/>
                  <a:gd name="connsiteX2" fmla="*/ 0 w 47625"/>
                  <a:gd name="connsiteY2" fmla="*/ 43815 h 43815"/>
                  <a:gd name="connsiteX3" fmla="*/ 22860 w 47625"/>
                  <a:gd name="connsiteY3" fmla="*/ 43815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43815">
                    <a:moveTo>
                      <a:pt x="47625" y="0"/>
                    </a:moveTo>
                    <a:lnTo>
                      <a:pt x="33338" y="0"/>
                    </a:lnTo>
                    <a:lnTo>
                      <a:pt x="0" y="43815"/>
                    </a:lnTo>
                    <a:lnTo>
                      <a:pt x="22860" y="43815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42" name="Graphic 30">
              <a:extLst>
                <a:ext uri="{FF2B5EF4-FFF2-40B4-BE49-F238E27FC236}">
                  <a16:creationId xmlns:a16="http://schemas.microsoft.com/office/drawing/2014/main" id="{D75C9F01-6093-25A1-8BE4-A253BCC3FDEC}"/>
                </a:ext>
              </a:extLst>
            </p:cNvPr>
            <p:cNvGrpSpPr/>
            <p:nvPr/>
          </p:nvGrpSpPr>
          <p:grpSpPr>
            <a:xfrm>
              <a:off x="6915419" y="2433457"/>
              <a:ext cx="304971" cy="461010"/>
              <a:chOff x="6915419" y="2433457"/>
              <a:chExt cx="304971" cy="461010"/>
            </a:xfrm>
            <a:solidFill>
              <a:srgbClr val="130E59"/>
            </a:solidFill>
          </p:grpSpPr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6AE8754F-8F02-1A9E-FBCD-214D4D4DB43D}"/>
                  </a:ext>
                </a:extLst>
              </p:cNvPr>
              <p:cNvSpPr/>
              <p:nvPr/>
            </p:nvSpPr>
            <p:spPr>
              <a:xfrm>
                <a:off x="6939317" y="2583000"/>
                <a:ext cx="257175" cy="311467"/>
              </a:xfrm>
              <a:custGeom>
                <a:avLst/>
                <a:gdLst>
                  <a:gd name="connsiteX0" fmla="*/ 209550 w 257175"/>
                  <a:gd name="connsiteY0" fmla="*/ 311468 h 311467"/>
                  <a:gd name="connsiteX1" fmla="*/ 47625 w 257175"/>
                  <a:gd name="connsiteY1" fmla="*/ 311468 h 311467"/>
                  <a:gd name="connsiteX2" fmla="*/ 0 w 257175"/>
                  <a:gd name="connsiteY2" fmla="*/ 263843 h 311467"/>
                  <a:gd name="connsiteX3" fmla="*/ 0 w 257175"/>
                  <a:gd name="connsiteY3" fmla="*/ 9525 h 311467"/>
                  <a:gd name="connsiteX4" fmla="*/ 9525 w 257175"/>
                  <a:gd name="connsiteY4" fmla="*/ 0 h 311467"/>
                  <a:gd name="connsiteX5" fmla="*/ 19050 w 257175"/>
                  <a:gd name="connsiteY5" fmla="*/ 9525 h 311467"/>
                  <a:gd name="connsiteX6" fmla="*/ 19050 w 257175"/>
                  <a:gd name="connsiteY6" fmla="*/ 263843 h 311467"/>
                  <a:gd name="connsiteX7" fmla="*/ 47625 w 257175"/>
                  <a:gd name="connsiteY7" fmla="*/ 292418 h 311467"/>
                  <a:gd name="connsiteX8" fmla="*/ 209550 w 257175"/>
                  <a:gd name="connsiteY8" fmla="*/ 292418 h 311467"/>
                  <a:gd name="connsiteX9" fmla="*/ 238125 w 257175"/>
                  <a:gd name="connsiteY9" fmla="*/ 263843 h 311467"/>
                  <a:gd name="connsiteX10" fmla="*/ 238125 w 257175"/>
                  <a:gd name="connsiteY10" fmla="*/ 9525 h 311467"/>
                  <a:gd name="connsiteX11" fmla="*/ 247650 w 257175"/>
                  <a:gd name="connsiteY11" fmla="*/ 0 h 311467"/>
                  <a:gd name="connsiteX12" fmla="*/ 257175 w 257175"/>
                  <a:gd name="connsiteY12" fmla="*/ 9525 h 311467"/>
                  <a:gd name="connsiteX13" fmla="*/ 257175 w 257175"/>
                  <a:gd name="connsiteY13" fmla="*/ 263843 h 311467"/>
                  <a:gd name="connsiteX14" fmla="*/ 209550 w 257175"/>
                  <a:gd name="connsiteY14" fmla="*/ 311468 h 31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7175" h="311467">
                    <a:moveTo>
                      <a:pt x="209550" y="311468"/>
                    </a:moveTo>
                    <a:lnTo>
                      <a:pt x="47625" y="311468"/>
                    </a:lnTo>
                    <a:cubicBezTo>
                      <a:pt x="20955" y="311468"/>
                      <a:pt x="0" y="290513"/>
                      <a:pt x="0" y="263843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263843"/>
                    </a:lnTo>
                    <a:cubicBezTo>
                      <a:pt x="19050" y="280035"/>
                      <a:pt x="31432" y="292418"/>
                      <a:pt x="47625" y="292418"/>
                    </a:cubicBezTo>
                    <a:lnTo>
                      <a:pt x="209550" y="292418"/>
                    </a:lnTo>
                    <a:cubicBezTo>
                      <a:pt x="225743" y="292418"/>
                      <a:pt x="238125" y="280035"/>
                      <a:pt x="238125" y="263843"/>
                    </a:cubicBezTo>
                    <a:lnTo>
                      <a:pt x="238125" y="9525"/>
                    </a:lnTo>
                    <a:cubicBezTo>
                      <a:pt x="238125" y="3810"/>
                      <a:pt x="241935" y="0"/>
                      <a:pt x="247650" y="0"/>
                    </a:cubicBezTo>
                    <a:cubicBezTo>
                      <a:pt x="253365" y="0"/>
                      <a:pt x="257175" y="3810"/>
                      <a:pt x="257175" y="9525"/>
                    </a:cubicBezTo>
                    <a:lnTo>
                      <a:pt x="257175" y="263843"/>
                    </a:lnTo>
                    <a:cubicBezTo>
                      <a:pt x="257175" y="289560"/>
                      <a:pt x="236220" y="311468"/>
                      <a:pt x="209550" y="31146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58DC3182-3EEE-B1AD-9D46-87D2C235353B}"/>
                  </a:ext>
                </a:extLst>
              </p:cNvPr>
              <p:cNvSpPr/>
              <p:nvPr/>
            </p:nvSpPr>
            <p:spPr>
              <a:xfrm>
                <a:off x="6939317" y="2433457"/>
                <a:ext cx="257175" cy="87629"/>
              </a:xfrm>
              <a:custGeom>
                <a:avLst/>
                <a:gdLst>
                  <a:gd name="connsiteX0" fmla="*/ 247650 w 257175"/>
                  <a:gd name="connsiteY0" fmla="*/ 87630 h 87629"/>
                  <a:gd name="connsiteX1" fmla="*/ 238125 w 257175"/>
                  <a:gd name="connsiteY1" fmla="*/ 78105 h 87629"/>
                  <a:gd name="connsiteX2" fmla="*/ 238125 w 257175"/>
                  <a:gd name="connsiteY2" fmla="*/ 47625 h 87629"/>
                  <a:gd name="connsiteX3" fmla="*/ 209550 w 257175"/>
                  <a:gd name="connsiteY3" fmla="*/ 19050 h 87629"/>
                  <a:gd name="connsiteX4" fmla="*/ 47625 w 257175"/>
                  <a:gd name="connsiteY4" fmla="*/ 19050 h 87629"/>
                  <a:gd name="connsiteX5" fmla="*/ 19050 w 257175"/>
                  <a:gd name="connsiteY5" fmla="*/ 47625 h 87629"/>
                  <a:gd name="connsiteX6" fmla="*/ 19050 w 257175"/>
                  <a:gd name="connsiteY6" fmla="*/ 76200 h 87629"/>
                  <a:gd name="connsiteX7" fmla="*/ 9525 w 257175"/>
                  <a:gd name="connsiteY7" fmla="*/ 85725 h 87629"/>
                  <a:gd name="connsiteX8" fmla="*/ 0 w 257175"/>
                  <a:gd name="connsiteY8" fmla="*/ 76200 h 87629"/>
                  <a:gd name="connsiteX9" fmla="*/ 0 w 257175"/>
                  <a:gd name="connsiteY9" fmla="*/ 47625 h 87629"/>
                  <a:gd name="connsiteX10" fmla="*/ 47625 w 257175"/>
                  <a:gd name="connsiteY10" fmla="*/ 0 h 87629"/>
                  <a:gd name="connsiteX11" fmla="*/ 209550 w 257175"/>
                  <a:gd name="connsiteY11" fmla="*/ 0 h 87629"/>
                  <a:gd name="connsiteX12" fmla="*/ 257175 w 257175"/>
                  <a:gd name="connsiteY12" fmla="*/ 47625 h 87629"/>
                  <a:gd name="connsiteX13" fmla="*/ 257175 w 257175"/>
                  <a:gd name="connsiteY13" fmla="*/ 78105 h 87629"/>
                  <a:gd name="connsiteX14" fmla="*/ 247650 w 257175"/>
                  <a:gd name="connsiteY14" fmla="*/ 87630 h 87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7175" h="87629">
                    <a:moveTo>
                      <a:pt x="247650" y="87630"/>
                    </a:moveTo>
                    <a:cubicBezTo>
                      <a:pt x="241935" y="87630"/>
                      <a:pt x="238125" y="83820"/>
                      <a:pt x="238125" y="78105"/>
                    </a:cubicBezTo>
                    <a:lnTo>
                      <a:pt x="238125" y="47625"/>
                    </a:lnTo>
                    <a:cubicBezTo>
                      <a:pt x="238125" y="31433"/>
                      <a:pt x="225743" y="19050"/>
                      <a:pt x="209550" y="19050"/>
                    </a:cubicBezTo>
                    <a:lnTo>
                      <a:pt x="47625" y="19050"/>
                    </a:lnTo>
                    <a:cubicBezTo>
                      <a:pt x="31432" y="19050"/>
                      <a:pt x="19050" y="31433"/>
                      <a:pt x="19050" y="47625"/>
                    </a:cubicBezTo>
                    <a:lnTo>
                      <a:pt x="19050" y="76200"/>
                    </a:lnTo>
                    <a:cubicBezTo>
                      <a:pt x="19050" y="81915"/>
                      <a:pt x="15240" y="85725"/>
                      <a:pt x="9525" y="85725"/>
                    </a:cubicBezTo>
                    <a:cubicBezTo>
                      <a:pt x="3810" y="85725"/>
                      <a:pt x="0" y="81915"/>
                      <a:pt x="0" y="76200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209550" y="0"/>
                    </a:lnTo>
                    <a:cubicBezTo>
                      <a:pt x="236220" y="0"/>
                      <a:pt x="257175" y="20955"/>
                      <a:pt x="257175" y="47625"/>
                    </a:cubicBezTo>
                    <a:lnTo>
                      <a:pt x="257175" y="78105"/>
                    </a:lnTo>
                    <a:cubicBezTo>
                      <a:pt x="257175" y="82868"/>
                      <a:pt x="253365" y="87630"/>
                      <a:pt x="247650" y="8763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BC598E4C-3566-B18C-BD06-F6E6B7D56190}"/>
                  </a:ext>
                </a:extLst>
              </p:cNvPr>
              <p:cNvSpPr/>
              <p:nvPr/>
            </p:nvSpPr>
            <p:spPr>
              <a:xfrm>
                <a:off x="6963130" y="2574427"/>
                <a:ext cx="209550" cy="251460"/>
              </a:xfrm>
              <a:custGeom>
                <a:avLst/>
                <a:gdLst>
                  <a:gd name="connsiteX0" fmla="*/ 200025 w 209550"/>
                  <a:gd name="connsiteY0" fmla="*/ 251460 h 251460"/>
                  <a:gd name="connsiteX1" fmla="*/ 9525 w 209550"/>
                  <a:gd name="connsiteY1" fmla="*/ 251460 h 251460"/>
                  <a:gd name="connsiteX2" fmla="*/ 0 w 209550"/>
                  <a:gd name="connsiteY2" fmla="*/ 241935 h 251460"/>
                  <a:gd name="connsiteX3" fmla="*/ 0 w 209550"/>
                  <a:gd name="connsiteY3" fmla="*/ 9525 h 251460"/>
                  <a:gd name="connsiteX4" fmla="*/ 9525 w 209550"/>
                  <a:gd name="connsiteY4" fmla="*/ 0 h 251460"/>
                  <a:gd name="connsiteX5" fmla="*/ 19050 w 209550"/>
                  <a:gd name="connsiteY5" fmla="*/ 9525 h 251460"/>
                  <a:gd name="connsiteX6" fmla="*/ 19050 w 209550"/>
                  <a:gd name="connsiteY6" fmla="*/ 232410 h 251460"/>
                  <a:gd name="connsiteX7" fmla="*/ 190500 w 209550"/>
                  <a:gd name="connsiteY7" fmla="*/ 232410 h 251460"/>
                  <a:gd name="connsiteX8" fmla="*/ 190500 w 209550"/>
                  <a:gd name="connsiteY8" fmla="*/ 9525 h 251460"/>
                  <a:gd name="connsiteX9" fmla="*/ 200025 w 209550"/>
                  <a:gd name="connsiteY9" fmla="*/ 0 h 251460"/>
                  <a:gd name="connsiteX10" fmla="*/ 209550 w 209550"/>
                  <a:gd name="connsiteY10" fmla="*/ 9525 h 251460"/>
                  <a:gd name="connsiteX11" fmla="*/ 209550 w 209550"/>
                  <a:gd name="connsiteY11" fmla="*/ 241935 h 251460"/>
                  <a:gd name="connsiteX12" fmla="*/ 200025 w 209550"/>
                  <a:gd name="connsiteY12" fmla="*/ 25146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0" h="251460">
                    <a:moveTo>
                      <a:pt x="200025" y="251460"/>
                    </a:moveTo>
                    <a:lnTo>
                      <a:pt x="9525" y="251460"/>
                    </a:lnTo>
                    <a:cubicBezTo>
                      <a:pt x="3810" y="251460"/>
                      <a:pt x="0" y="247650"/>
                      <a:pt x="0" y="241935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232410"/>
                    </a:lnTo>
                    <a:lnTo>
                      <a:pt x="190500" y="232410"/>
                    </a:lnTo>
                    <a:lnTo>
                      <a:pt x="190500" y="9525"/>
                    </a:lnTo>
                    <a:cubicBezTo>
                      <a:pt x="190500" y="3810"/>
                      <a:pt x="194310" y="0"/>
                      <a:pt x="200025" y="0"/>
                    </a:cubicBezTo>
                    <a:cubicBezTo>
                      <a:pt x="205740" y="0"/>
                      <a:pt x="209550" y="3810"/>
                      <a:pt x="209550" y="9525"/>
                    </a:cubicBezTo>
                    <a:lnTo>
                      <a:pt x="209550" y="241935"/>
                    </a:lnTo>
                    <a:cubicBezTo>
                      <a:pt x="209550" y="247650"/>
                      <a:pt x="205740" y="251460"/>
                      <a:pt x="200025" y="25146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DE38A433-C2A0-7A9C-AEAF-900AF615A29D}"/>
                  </a:ext>
                </a:extLst>
              </p:cNvPr>
              <p:cNvSpPr/>
              <p:nvPr/>
            </p:nvSpPr>
            <p:spPr>
              <a:xfrm>
                <a:off x="6915419" y="2470605"/>
                <a:ext cx="304971" cy="81914"/>
              </a:xfrm>
              <a:custGeom>
                <a:avLst/>
                <a:gdLst>
                  <a:gd name="connsiteX0" fmla="*/ 295361 w 304971"/>
                  <a:gd name="connsiteY0" fmla="*/ 81915 h 81914"/>
                  <a:gd name="connsiteX1" fmla="*/ 9611 w 304971"/>
                  <a:gd name="connsiteY1" fmla="*/ 81915 h 81914"/>
                  <a:gd name="connsiteX2" fmla="*/ 1038 w 304971"/>
                  <a:gd name="connsiteY2" fmla="*/ 76200 h 81914"/>
                  <a:gd name="connsiteX3" fmla="*/ 1991 w 304971"/>
                  <a:gd name="connsiteY3" fmla="*/ 66675 h 81914"/>
                  <a:gd name="connsiteX4" fmla="*/ 49616 w 304971"/>
                  <a:gd name="connsiteY4" fmla="*/ 3810 h 81914"/>
                  <a:gd name="connsiteX5" fmla="*/ 57236 w 304971"/>
                  <a:gd name="connsiteY5" fmla="*/ 0 h 81914"/>
                  <a:gd name="connsiteX6" fmla="*/ 247736 w 304971"/>
                  <a:gd name="connsiteY6" fmla="*/ 0 h 81914"/>
                  <a:gd name="connsiteX7" fmla="*/ 255356 w 304971"/>
                  <a:gd name="connsiteY7" fmla="*/ 3810 h 81914"/>
                  <a:gd name="connsiteX8" fmla="*/ 302981 w 304971"/>
                  <a:gd name="connsiteY8" fmla="*/ 66675 h 81914"/>
                  <a:gd name="connsiteX9" fmla="*/ 303933 w 304971"/>
                  <a:gd name="connsiteY9" fmla="*/ 76200 h 81914"/>
                  <a:gd name="connsiteX10" fmla="*/ 295361 w 304971"/>
                  <a:gd name="connsiteY10" fmla="*/ 81915 h 81914"/>
                  <a:gd name="connsiteX11" fmla="*/ 28661 w 304971"/>
                  <a:gd name="connsiteY11" fmla="*/ 62865 h 81914"/>
                  <a:gd name="connsiteX12" fmla="*/ 276311 w 304971"/>
                  <a:gd name="connsiteY12" fmla="*/ 62865 h 81914"/>
                  <a:gd name="connsiteX13" fmla="*/ 242973 w 304971"/>
                  <a:gd name="connsiteY13" fmla="*/ 19050 h 81914"/>
                  <a:gd name="connsiteX14" fmla="*/ 61998 w 304971"/>
                  <a:gd name="connsiteY14" fmla="*/ 19050 h 81914"/>
                  <a:gd name="connsiteX15" fmla="*/ 28661 w 304971"/>
                  <a:gd name="connsiteY15" fmla="*/ 62865 h 8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4971" h="81914">
                    <a:moveTo>
                      <a:pt x="295361" y="81915"/>
                    </a:moveTo>
                    <a:lnTo>
                      <a:pt x="9611" y="81915"/>
                    </a:lnTo>
                    <a:cubicBezTo>
                      <a:pt x="5801" y="81915"/>
                      <a:pt x="2943" y="80010"/>
                      <a:pt x="1038" y="76200"/>
                    </a:cubicBezTo>
                    <a:cubicBezTo>
                      <a:pt x="-867" y="73343"/>
                      <a:pt x="86" y="69533"/>
                      <a:pt x="1991" y="66675"/>
                    </a:cubicBezTo>
                    <a:lnTo>
                      <a:pt x="49616" y="3810"/>
                    </a:lnTo>
                    <a:cubicBezTo>
                      <a:pt x="51521" y="1905"/>
                      <a:pt x="54378" y="0"/>
                      <a:pt x="57236" y="0"/>
                    </a:cubicBezTo>
                    <a:lnTo>
                      <a:pt x="247736" y="0"/>
                    </a:lnTo>
                    <a:cubicBezTo>
                      <a:pt x="250593" y="0"/>
                      <a:pt x="253451" y="952"/>
                      <a:pt x="255356" y="3810"/>
                    </a:cubicBezTo>
                    <a:lnTo>
                      <a:pt x="302981" y="66675"/>
                    </a:lnTo>
                    <a:cubicBezTo>
                      <a:pt x="304886" y="69533"/>
                      <a:pt x="305838" y="73343"/>
                      <a:pt x="303933" y="76200"/>
                    </a:cubicBezTo>
                    <a:cubicBezTo>
                      <a:pt x="302981" y="80010"/>
                      <a:pt x="299171" y="81915"/>
                      <a:pt x="295361" y="81915"/>
                    </a:cubicBezTo>
                    <a:close/>
                    <a:moveTo>
                      <a:pt x="28661" y="62865"/>
                    </a:moveTo>
                    <a:lnTo>
                      <a:pt x="276311" y="62865"/>
                    </a:lnTo>
                    <a:lnTo>
                      <a:pt x="242973" y="19050"/>
                    </a:lnTo>
                    <a:lnTo>
                      <a:pt x="61998" y="19050"/>
                    </a:lnTo>
                    <a:lnTo>
                      <a:pt x="28661" y="62865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B85A83A-808E-6F72-1561-B0D884D44AD4}"/>
                  </a:ext>
                </a:extLst>
              </p:cNvPr>
              <p:cNvSpPr/>
              <p:nvPr/>
            </p:nvSpPr>
            <p:spPr>
              <a:xfrm>
                <a:off x="6915505" y="2533470"/>
                <a:ext cx="66675" cy="68580"/>
              </a:xfrm>
              <a:custGeom>
                <a:avLst/>
                <a:gdLst>
                  <a:gd name="connsiteX0" fmla="*/ 33338 w 66675"/>
                  <a:gd name="connsiteY0" fmla="*/ 68580 h 68580"/>
                  <a:gd name="connsiteX1" fmla="*/ 0 w 66675"/>
                  <a:gd name="connsiteY1" fmla="*/ 35243 h 68580"/>
                  <a:gd name="connsiteX2" fmla="*/ 0 w 66675"/>
                  <a:gd name="connsiteY2" fmla="*/ 9525 h 68580"/>
                  <a:gd name="connsiteX3" fmla="*/ 9525 w 66675"/>
                  <a:gd name="connsiteY3" fmla="*/ 0 h 68580"/>
                  <a:gd name="connsiteX4" fmla="*/ 19050 w 66675"/>
                  <a:gd name="connsiteY4" fmla="*/ 9525 h 68580"/>
                  <a:gd name="connsiteX5" fmla="*/ 19050 w 66675"/>
                  <a:gd name="connsiteY5" fmla="*/ 35243 h 68580"/>
                  <a:gd name="connsiteX6" fmla="*/ 33338 w 66675"/>
                  <a:gd name="connsiteY6" fmla="*/ 49530 h 68580"/>
                  <a:gd name="connsiteX7" fmla="*/ 47625 w 66675"/>
                  <a:gd name="connsiteY7" fmla="*/ 35243 h 68580"/>
                  <a:gd name="connsiteX8" fmla="*/ 47625 w 66675"/>
                  <a:gd name="connsiteY8" fmla="*/ 9525 h 68580"/>
                  <a:gd name="connsiteX9" fmla="*/ 57150 w 66675"/>
                  <a:gd name="connsiteY9" fmla="*/ 0 h 68580"/>
                  <a:gd name="connsiteX10" fmla="*/ 66675 w 66675"/>
                  <a:gd name="connsiteY10" fmla="*/ 9525 h 68580"/>
                  <a:gd name="connsiteX11" fmla="*/ 66675 w 66675"/>
                  <a:gd name="connsiteY11" fmla="*/ 35243 h 68580"/>
                  <a:gd name="connsiteX12" fmla="*/ 33338 w 66675"/>
                  <a:gd name="connsiteY12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675" h="68580">
                    <a:moveTo>
                      <a:pt x="33338" y="68580"/>
                    </a:moveTo>
                    <a:cubicBezTo>
                      <a:pt x="15240" y="68580"/>
                      <a:pt x="0" y="53340"/>
                      <a:pt x="0" y="35243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35243"/>
                    </a:lnTo>
                    <a:cubicBezTo>
                      <a:pt x="19050" y="42863"/>
                      <a:pt x="25718" y="49530"/>
                      <a:pt x="33338" y="49530"/>
                    </a:cubicBezTo>
                    <a:cubicBezTo>
                      <a:pt x="40957" y="49530"/>
                      <a:pt x="47625" y="42863"/>
                      <a:pt x="47625" y="35243"/>
                    </a:cubicBezTo>
                    <a:lnTo>
                      <a:pt x="47625" y="9525"/>
                    </a:lnTo>
                    <a:cubicBezTo>
                      <a:pt x="47625" y="3810"/>
                      <a:pt x="51435" y="0"/>
                      <a:pt x="57150" y="0"/>
                    </a:cubicBezTo>
                    <a:cubicBezTo>
                      <a:pt x="62865" y="0"/>
                      <a:pt x="66675" y="3810"/>
                      <a:pt x="66675" y="9525"/>
                    </a:cubicBezTo>
                    <a:lnTo>
                      <a:pt x="66675" y="35243"/>
                    </a:lnTo>
                    <a:cubicBezTo>
                      <a:pt x="66675" y="53340"/>
                      <a:pt x="51435" y="68580"/>
                      <a:pt x="33338" y="6858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7DE4ED7E-AC2C-D4FA-4FE9-ED40AAFCBDCF}"/>
                  </a:ext>
                </a:extLst>
              </p:cNvPr>
              <p:cNvSpPr/>
              <p:nvPr/>
            </p:nvSpPr>
            <p:spPr>
              <a:xfrm>
                <a:off x="6963130" y="2533470"/>
                <a:ext cx="66675" cy="68580"/>
              </a:xfrm>
              <a:custGeom>
                <a:avLst/>
                <a:gdLst>
                  <a:gd name="connsiteX0" fmla="*/ 33338 w 66675"/>
                  <a:gd name="connsiteY0" fmla="*/ 68580 h 68580"/>
                  <a:gd name="connsiteX1" fmla="*/ 0 w 66675"/>
                  <a:gd name="connsiteY1" fmla="*/ 35243 h 68580"/>
                  <a:gd name="connsiteX2" fmla="*/ 0 w 66675"/>
                  <a:gd name="connsiteY2" fmla="*/ 9525 h 68580"/>
                  <a:gd name="connsiteX3" fmla="*/ 9525 w 66675"/>
                  <a:gd name="connsiteY3" fmla="*/ 0 h 68580"/>
                  <a:gd name="connsiteX4" fmla="*/ 19050 w 66675"/>
                  <a:gd name="connsiteY4" fmla="*/ 9525 h 68580"/>
                  <a:gd name="connsiteX5" fmla="*/ 19050 w 66675"/>
                  <a:gd name="connsiteY5" fmla="*/ 35243 h 68580"/>
                  <a:gd name="connsiteX6" fmla="*/ 33338 w 66675"/>
                  <a:gd name="connsiteY6" fmla="*/ 49530 h 68580"/>
                  <a:gd name="connsiteX7" fmla="*/ 47625 w 66675"/>
                  <a:gd name="connsiteY7" fmla="*/ 35243 h 68580"/>
                  <a:gd name="connsiteX8" fmla="*/ 47625 w 66675"/>
                  <a:gd name="connsiteY8" fmla="*/ 9525 h 68580"/>
                  <a:gd name="connsiteX9" fmla="*/ 57150 w 66675"/>
                  <a:gd name="connsiteY9" fmla="*/ 0 h 68580"/>
                  <a:gd name="connsiteX10" fmla="*/ 66675 w 66675"/>
                  <a:gd name="connsiteY10" fmla="*/ 9525 h 68580"/>
                  <a:gd name="connsiteX11" fmla="*/ 66675 w 66675"/>
                  <a:gd name="connsiteY11" fmla="*/ 35243 h 68580"/>
                  <a:gd name="connsiteX12" fmla="*/ 33338 w 66675"/>
                  <a:gd name="connsiteY12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675" h="68580">
                    <a:moveTo>
                      <a:pt x="33338" y="68580"/>
                    </a:moveTo>
                    <a:cubicBezTo>
                      <a:pt x="15240" y="68580"/>
                      <a:pt x="0" y="53340"/>
                      <a:pt x="0" y="35243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35243"/>
                    </a:lnTo>
                    <a:cubicBezTo>
                      <a:pt x="19050" y="42863"/>
                      <a:pt x="25718" y="49530"/>
                      <a:pt x="33338" y="49530"/>
                    </a:cubicBezTo>
                    <a:cubicBezTo>
                      <a:pt x="40957" y="49530"/>
                      <a:pt x="47625" y="42863"/>
                      <a:pt x="47625" y="35243"/>
                    </a:cubicBezTo>
                    <a:lnTo>
                      <a:pt x="47625" y="9525"/>
                    </a:lnTo>
                    <a:cubicBezTo>
                      <a:pt x="47625" y="3810"/>
                      <a:pt x="51435" y="0"/>
                      <a:pt x="57150" y="0"/>
                    </a:cubicBezTo>
                    <a:cubicBezTo>
                      <a:pt x="62865" y="0"/>
                      <a:pt x="66675" y="3810"/>
                      <a:pt x="66675" y="9525"/>
                    </a:cubicBezTo>
                    <a:lnTo>
                      <a:pt x="66675" y="35243"/>
                    </a:lnTo>
                    <a:cubicBezTo>
                      <a:pt x="66675" y="53340"/>
                      <a:pt x="51435" y="68580"/>
                      <a:pt x="33338" y="6858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6009AD96-3F2B-262B-9D2C-A60C61FCFF76}"/>
                  </a:ext>
                </a:extLst>
              </p:cNvPr>
              <p:cNvSpPr/>
              <p:nvPr/>
            </p:nvSpPr>
            <p:spPr>
              <a:xfrm>
                <a:off x="7010755" y="2533470"/>
                <a:ext cx="66675" cy="68580"/>
              </a:xfrm>
              <a:custGeom>
                <a:avLst/>
                <a:gdLst>
                  <a:gd name="connsiteX0" fmla="*/ 33338 w 66675"/>
                  <a:gd name="connsiteY0" fmla="*/ 68580 h 68580"/>
                  <a:gd name="connsiteX1" fmla="*/ 0 w 66675"/>
                  <a:gd name="connsiteY1" fmla="*/ 35243 h 68580"/>
                  <a:gd name="connsiteX2" fmla="*/ 0 w 66675"/>
                  <a:gd name="connsiteY2" fmla="*/ 9525 h 68580"/>
                  <a:gd name="connsiteX3" fmla="*/ 9525 w 66675"/>
                  <a:gd name="connsiteY3" fmla="*/ 0 h 68580"/>
                  <a:gd name="connsiteX4" fmla="*/ 19050 w 66675"/>
                  <a:gd name="connsiteY4" fmla="*/ 9525 h 68580"/>
                  <a:gd name="connsiteX5" fmla="*/ 19050 w 66675"/>
                  <a:gd name="connsiteY5" fmla="*/ 35243 h 68580"/>
                  <a:gd name="connsiteX6" fmla="*/ 33338 w 66675"/>
                  <a:gd name="connsiteY6" fmla="*/ 49530 h 68580"/>
                  <a:gd name="connsiteX7" fmla="*/ 47625 w 66675"/>
                  <a:gd name="connsiteY7" fmla="*/ 35243 h 68580"/>
                  <a:gd name="connsiteX8" fmla="*/ 47625 w 66675"/>
                  <a:gd name="connsiteY8" fmla="*/ 9525 h 68580"/>
                  <a:gd name="connsiteX9" fmla="*/ 57150 w 66675"/>
                  <a:gd name="connsiteY9" fmla="*/ 0 h 68580"/>
                  <a:gd name="connsiteX10" fmla="*/ 66675 w 66675"/>
                  <a:gd name="connsiteY10" fmla="*/ 9525 h 68580"/>
                  <a:gd name="connsiteX11" fmla="*/ 66675 w 66675"/>
                  <a:gd name="connsiteY11" fmla="*/ 35243 h 68580"/>
                  <a:gd name="connsiteX12" fmla="*/ 33338 w 66675"/>
                  <a:gd name="connsiteY12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675" h="68580">
                    <a:moveTo>
                      <a:pt x="33338" y="68580"/>
                    </a:moveTo>
                    <a:cubicBezTo>
                      <a:pt x="15240" y="68580"/>
                      <a:pt x="0" y="53340"/>
                      <a:pt x="0" y="35243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35243"/>
                    </a:lnTo>
                    <a:cubicBezTo>
                      <a:pt x="19050" y="42863"/>
                      <a:pt x="25718" y="49530"/>
                      <a:pt x="33338" y="49530"/>
                    </a:cubicBezTo>
                    <a:cubicBezTo>
                      <a:pt x="40957" y="49530"/>
                      <a:pt x="47625" y="42863"/>
                      <a:pt x="47625" y="35243"/>
                    </a:cubicBezTo>
                    <a:lnTo>
                      <a:pt x="47625" y="9525"/>
                    </a:lnTo>
                    <a:cubicBezTo>
                      <a:pt x="47625" y="3810"/>
                      <a:pt x="51435" y="0"/>
                      <a:pt x="57150" y="0"/>
                    </a:cubicBezTo>
                    <a:cubicBezTo>
                      <a:pt x="62865" y="0"/>
                      <a:pt x="66675" y="3810"/>
                      <a:pt x="66675" y="9525"/>
                    </a:cubicBezTo>
                    <a:lnTo>
                      <a:pt x="66675" y="35243"/>
                    </a:lnTo>
                    <a:cubicBezTo>
                      <a:pt x="66675" y="53340"/>
                      <a:pt x="51435" y="68580"/>
                      <a:pt x="33338" y="6858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76DB655-1B50-9F8F-1FCC-3576D2064649}"/>
                  </a:ext>
                </a:extLst>
              </p:cNvPr>
              <p:cNvSpPr/>
              <p:nvPr/>
            </p:nvSpPr>
            <p:spPr>
              <a:xfrm>
                <a:off x="7058380" y="2533470"/>
                <a:ext cx="66675" cy="68580"/>
              </a:xfrm>
              <a:custGeom>
                <a:avLst/>
                <a:gdLst>
                  <a:gd name="connsiteX0" fmla="*/ 33338 w 66675"/>
                  <a:gd name="connsiteY0" fmla="*/ 68580 h 68580"/>
                  <a:gd name="connsiteX1" fmla="*/ 0 w 66675"/>
                  <a:gd name="connsiteY1" fmla="*/ 35243 h 68580"/>
                  <a:gd name="connsiteX2" fmla="*/ 0 w 66675"/>
                  <a:gd name="connsiteY2" fmla="*/ 9525 h 68580"/>
                  <a:gd name="connsiteX3" fmla="*/ 9525 w 66675"/>
                  <a:gd name="connsiteY3" fmla="*/ 0 h 68580"/>
                  <a:gd name="connsiteX4" fmla="*/ 19050 w 66675"/>
                  <a:gd name="connsiteY4" fmla="*/ 9525 h 68580"/>
                  <a:gd name="connsiteX5" fmla="*/ 19050 w 66675"/>
                  <a:gd name="connsiteY5" fmla="*/ 35243 h 68580"/>
                  <a:gd name="connsiteX6" fmla="*/ 33338 w 66675"/>
                  <a:gd name="connsiteY6" fmla="*/ 49530 h 68580"/>
                  <a:gd name="connsiteX7" fmla="*/ 47625 w 66675"/>
                  <a:gd name="connsiteY7" fmla="*/ 35243 h 68580"/>
                  <a:gd name="connsiteX8" fmla="*/ 47625 w 66675"/>
                  <a:gd name="connsiteY8" fmla="*/ 9525 h 68580"/>
                  <a:gd name="connsiteX9" fmla="*/ 57150 w 66675"/>
                  <a:gd name="connsiteY9" fmla="*/ 0 h 68580"/>
                  <a:gd name="connsiteX10" fmla="*/ 66675 w 66675"/>
                  <a:gd name="connsiteY10" fmla="*/ 9525 h 68580"/>
                  <a:gd name="connsiteX11" fmla="*/ 66675 w 66675"/>
                  <a:gd name="connsiteY11" fmla="*/ 35243 h 68580"/>
                  <a:gd name="connsiteX12" fmla="*/ 33338 w 66675"/>
                  <a:gd name="connsiteY12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675" h="68580">
                    <a:moveTo>
                      <a:pt x="33338" y="68580"/>
                    </a:moveTo>
                    <a:cubicBezTo>
                      <a:pt x="15240" y="68580"/>
                      <a:pt x="0" y="53340"/>
                      <a:pt x="0" y="35243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35243"/>
                    </a:lnTo>
                    <a:cubicBezTo>
                      <a:pt x="19050" y="42863"/>
                      <a:pt x="25718" y="49530"/>
                      <a:pt x="33338" y="49530"/>
                    </a:cubicBezTo>
                    <a:cubicBezTo>
                      <a:pt x="40957" y="49530"/>
                      <a:pt x="47625" y="42863"/>
                      <a:pt x="47625" y="35243"/>
                    </a:cubicBezTo>
                    <a:lnTo>
                      <a:pt x="47625" y="9525"/>
                    </a:lnTo>
                    <a:cubicBezTo>
                      <a:pt x="47625" y="3810"/>
                      <a:pt x="51435" y="0"/>
                      <a:pt x="57150" y="0"/>
                    </a:cubicBezTo>
                    <a:cubicBezTo>
                      <a:pt x="62865" y="0"/>
                      <a:pt x="66675" y="3810"/>
                      <a:pt x="66675" y="9525"/>
                    </a:cubicBezTo>
                    <a:lnTo>
                      <a:pt x="66675" y="35243"/>
                    </a:lnTo>
                    <a:cubicBezTo>
                      <a:pt x="66675" y="53340"/>
                      <a:pt x="51435" y="68580"/>
                      <a:pt x="33338" y="6858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C62A7AC0-C2CE-9F18-B867-9234CFABBB02}"/>
                  </a:ext>
                </a:extLst>
              </p:cNvPr>
              <p:cNvSpPr/>
              <p:nvPr/>
            </p:nvSpPr>
            <p:spPr>
              <a:xfrm>
                <a:off x="7106005" y="2533470"/>
                <a:ext cx="66675" cy="68580"/>
              </a:xfrm>
              <a:custGeom>
                <a:avLst/>
                <a:gdLst>
                  <a:gd name="connsiteX0" fmla="*/ 33338 w 66675"/>
                  <a:gd name="connsiteY0" fmla="*/ 68580 h 68580"/>
                  <a:gd name="connsiteX1" fmla="*/ 0 w 66675"/>
                  <a:gd name="connsiteY1" fmla="*/ 35243 h 68580"/>
                  <a:gd name="connsiteX2" fmla="*/ 0 w 66675"/>
                  <a:gd name="connsiteY2" fmla="*/ 9525 h 68580"/>
                  <a:gd name="connsiteX3" fmla="*/ 9525 w 66675"/>
                  <a:gd name="connsiteY3" fmla="*/ 0 h 68580"/>
                  <a:gd name="connsiteX4" fmla="*/ 19050 w 66675"/>
                  <a:gd name="connsiteY4" fmla="*/ 9525 h 68580"/>
                  <a:gd name="connsiteX5" fmla="*/ 19050 w 66675"/>
                  <a:gd name="connsiteY5" fmla="*/ 35243 h 68580"/>
                  <a:gd name="connsiteX6" fmla="*/ 33338 w 66675"/>
                  <a:gd name="connsiteY6" fmla="*/ 49530 h 68580"/>
                  <a:gd name="connsiteX7" fmla="*/ 47625 w 66675"/>
                  <a:gd name="connsiteY7" fmla="*/ 35243 h 68580"/>
                  <a:gd name="connsiteX8" fmla="*/ 47625 w 66675"/>
                  <a:gd name="connsiteY8" fmla="*/ 9525 h 68580"/>
                  <a:gd name="connsiteX9" fmla="*/ 57150 w 66675"/>
                  <a:gd name="connsiteY9" fmla="*/ 0 h 68580"/>
                  <a:gd name="connsiteX10" fmla="*/ 66675 w 66675"/>
                  <a:gd name="connsiteY10" fmla="*/ 9525 h 68580"/>
                  <a:gd name="connsiteX11" fmla="*/ 66675 w 66675"/>
                  <a:gd name="connsiteY11" fmla="*/ 35243 h 68580"/>
                  <a:gd name="connsiteX12" fmla="*/ 33338 w 66675"/>
                  <a:gd name="connsiteY12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675" h="68580">
                    <a:moveTo>
                      <a:pt x="33338" y="68580"/>
                    </a:moveTo>
                    <a:cubicBezTo>
                      <a:pt x="15240" y="68580"/>
                      <a:pt x="0" y="53340"/>
                      <a:pt x="0" y="35243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35243"/>
                    </a:lnTo>
                    <a:cubicBezTo>
                      <a:pt x="19050" y="42863"/>
                      <a:pt x="25718" y="49530"/>
                      <a:pt x="33338" y="49530"/>
                    </a:cubicBezTo>
                    <a:cubicBezTo>
                      <a:pt x="40957" y="49530"/>
                      <a:pt x="47625" y="42863"/>
                      <a:pt x="47625" y="35243"/>
                    </a:cubicBezTo>
                    <a:lnTo>
                      <a:pt x="47625" y="9525"/>
                    </a:lnTo>
                    <a:cubicBezTo>
                      <a:pt x="47625" y="3810"/>
                      <a:pt x="51435" y="0"/>
                      <a:pt x="57150" y="0"/>
                    </a:cubicBezTo>
                    <a:cubicBezTo>
                      <a:pt x="62865" y="0"/>
                      <a:pt x="66675" y="3810"/>
                      <a:pt x="66675" y="9525"/>
                    </a:cubicBezTo>
                    <a:lnTo>
                      <a:pt x="66675" y="35243"/>
                    </a:lnTo>
                    <a:cubicBezTo>
                      <a:pt x="66675" y="53340"/>
                      <a:pt x="52388" y="68580"/>
                      <a:pt x="33338" y="6858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84D376D1-03C1-19CF-E593-C6F4BC88FC95}"/>
                  </a:ext>
                </a:extLst>
              </p:cNvPr>
              <p:cNvSpPr/>
              <p:nvPr/>
            </p:nvSpPr>
            <p:spPr>
              <a:xfrm>
                <a:off x="7153630" y="2533470"/>
                <a:ext cx="66675" cy="68580"/>
              </a:xfrm>
              <a:custGeom>
                <a:avLst/>
                <a:gdLst>
                  <a:gd name="connsiteX0" fmla="*/ 33338 w 66675"/>
                  <a:gd name="connsiteY0" fmla="*/ 68580 h 68580"/>
                  <a:gd name="connsiteX1" fmla="*/ 0 w 66675"/>
                  <a:gd name="connsiteY1" fmla="*/ 35243 h 68580"/>
                  <a:gd name="connsiteX2" fmla="*/ 0 w 66675"/>
                  <a:gd name="connsiteY2" fmla="*/ 9525 h 68580"/>
                  <a:gd name="connsiteX3" fmla="*/ 9525 w 66675"/>
                  <a:gd name="connsiteY3" fmla="*/ 0 h 68580"/>
                  <a:gd name="connsiteX4" fmla="*/ 19050 w 66675"/>
                  <a:gd name="connsiteY4" fmla="*/ 9525 h 68580"/>
                  <a:gd name="connsiteX5" fmla="*/ 19050 w 66675"/>
                  <a:gd name="connsiteY5" fmla="*/ 35243 h 68580"/>
                  <a:gd name="connsiteX6" fmla="*/ 33338 w 66675"/>
                  <a:gd name="connsiteY6" fmla="*/ 49530 h 68580"/>
                  <a:gd name="connsiteX7" fmla="*/ 47625 w 66675"/>
                  <a:gd name="connsiteY7" fmla="*/ 35243 h 68580"/>
                  <a:gd name="connsiteX8" fmla="*/ 47625 w 66675"/>
                  <a:gd name="connsiteY8" fmla="*/ 9525 h 68580"/>
                  <a:gd name="connsiteX9" fmla="*/ 57150 w 66675"/>
                  <a:gd name="connsiteY9" fmla="*/ 0 h 68580"/>
                  <a:gd name="connsiteX10" fmla="*/ 66675 w 66675"/>
                  <a:gd name="connsiteY10" fmla="*/ 9525 h 68580"/>
                  <a:gd name="connsiteX11" fmla="*/ 66675 w 66675"/>
                  <a:gd name="connsiteY11" fmla="*/ 35243 h 68580"/>
                  <a:gd name="connsiteX12" fmla="*/ 33338 w 66675"/>
                  <a:gd name="connsiteY12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675" h="68580">
                    <a:moveTo>
                      <a:pt x="33338" y="68580"/>
                    </a:moveTo>
                    <a:cubicBezTo>
                      <a:pt x="15240" y="68580"/>
                      <a:pt x="0" y="53340"/>
                      <a:pt x="0" y="35243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35243"/>
                    </a:lnTo>
                    <a:cubicBezTo>
                      <a:pt x="19050" y="42863"/>
                      <a:pt x="25718" y="49530"/>
                      <a:pt x="33338" y="49530"/>
                    </a:cubicBezTo>
                    <a:cubicBezTo>
                      <a:pt x="40957" y="49530"/>
                      <a:pt x="47625" y="42863"/>
                      <a:pt x="47625" y="35243"/>
                    </a:cubicBezTo>
                    <a:lnTo>
                      <a:pt x="47625" y="9525"/>
                    </a:lnTo>
                    <a:cubicBezTo>
                      <a:pt x="47625" y="3810"/>
                      <a:pt x="51435" y="0"/>
                      <a:pt x="57150" y="0"/>
                    </a:cubicBezTo>
                    <a:cubicBezTo>
                      <a:pt x="62865" y="0"/>
                      <a:pt x="66675" y="3810"/>
                      <a:pt x="66675" y="9525"/>
                    </a:cubicBezTo>
                    <a:lnTo>
                      <a:pt x="66675" y="35243"/>
                    </a:lnTo>
                    <a:cubicBezTo>
                      <a:pt x="66675" y="53340"/>
                      <a:pt x="52388" y="68580"/>
                      <a:pt x="33338" y="6858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745200CA-BC3C-AB23-2C38-27846A6989CA}"/>
                  </a:ext>
                </a:extLst>
              </p:cNvPr>
              <p:cNvSpPr/>
              <p:nvPr/>
            </p:nvSpPr>
            <p:spPr>
              <a:xfrm>
                <a:off x="6962739" y="2470214"/>
                <a:ext cx="55072" cy="82305"/>
              </a:xfrm>
              <a:custGeom>
                <a:avLst/>
                <a:gdLst>
                  <a:gd name="connsiteX0" fmla="*/ 9915 w 55072"/>
                  <a:gd name="connsiteY0" fmla="*/ 82305 h 82305"/>
                  <a:gd name="connsiteX1" fmla="*/ 5153 w 55072"/>
                  <a:gd name="connsiteY1" fmla="*/ 81353 h 82305"/>
                  <a:gd name="connsiteX2" fmla="*/ 1343 w 55072"/>
                  <a:gd name="connsiteY2" fmla="*/ 68018 h 82305"/>
                  <a:gd name="connsiteX3" fmla="*/ 36585 w 55072"/>
                  <a:gd name="connsiteY3" fmla="*/ 5153 h 82305"/>
                  <a:gd name="connsiteX4" fmla="*/ 49920 w 55072"/>
                  <a:gd name="connsiteY4" fmla="*/ 1343 h 82305"/>
                  <a:gd name="connsiteX5" fmla="*/ 53730 w 55072"/>
                  <a:gd name="connsiteY5" fmla="*/ 14678 h 82305"/>
                  <a:gd name="connsiteX6" fmla="*/ 18488 w 55072"/>
                  <a:gd name="connsiteY6" fmla="*/ 77543 h 82305"/>
                  <a:gd name="connsiteX7" fmla="*/ 9915 w 55072"/>
                  <a:gd name="connsiteY7" fmla="*/ 82305 h 82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072" h="82305">
                    <a:moveTo>
                      <a:pt x="9915" y="82305"/>
                    </a:moveTo>
                    <a:cubicBezTo>
                      <a:pt x="8010" y="82305"/>
                      <a:pt x="7058" y="82305"/>
                      <a:pt x="5153" y="81353"/>
                    </a:cubicBezTo>
                    <a:cubicBezTo>
                      <a:pt x="390" y="78495"/>
                      <a:pt x="-1515" y="72780"/>
                      <a:pt x="1343" y="68018"/>
                    </a:cubicBezTo>
                    <a:lnTo>
                      <a:pt x="36585" y="5153"/>
                    </a:lnTo>
                    <a:cubicBezTo>
                      <a:pt x="39443" y="390"/>
                      <a:pt x="45158" y="-1515"/>
                      <a:pt x="49920" y="1343"/>
                    </a:cubicBezTo>
                    <a:cubicBezTo>
                      <a:pt x="54683" y="4200"/>
                      <a:pt x="56588" y="9915"/>
                      <a:pt x="53730" y="14678"/>
                    </a:cubicBezTo>
                    <a:lnTo>
                      <a:pt x="18488" y="77543"/>
                    </a:lnTo>
                    <a:cubicBezTo>
                      <a:pt x="16583" y="80400"/>
                      <a:pt x="12773" y="82305"/>
                      <a:pt x="9915" y="8230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A29A0F8-43B1-1CEE-3BAA-CEFCAEA40A84}"/>
                  </a:ext>
                </a:extLst>
              </p:cNvPr>
              <p:cNvSpPr/>
              <p:nvPr/>
            </p:nvSpPr>
            <p:spPr>
              <a:xfrm>
                <a:off x="7010572" y="2474232"/>
                <a:ext cx="35607" cy="78287"/>
              </a:xfrm>
              <a:custGeom>
                <a:avLst/>
                <a:gdLst>
                  <a:gd name="connsiteX0" fmla="*/ 9708 w 35607"/>
                  <a:gd name="connsiteY0" fmla="*/ 78288 h 78287"/>
                  <a:gd name="connsiteX1" fmla="*/ 6850 w 35607"/>
                  <a:gd name="connsiteY1" fmla="*/ 78288 h 78287"/>
                  <a:gd name="connsiteX2" fmla="*/ 183 w 35607"/>
                  <a:gd name="connsiteY2" fmla="*/ 66858 h 78287"/>
                  <a:gd name="connsiteX3" fmla="*/ 17327 w 35607"/>
                  <a:gd name="connsiteY3" fmla="*/ 6850 h 78287"/>
                  <a:gd name="connsiteX4" fmla="*/ 28758 w 35607"/>
                  <a:gd name="connsiteY4" fmla="*/ 183 h 78287"/>
                  <a:gd name="connsiteX5" fmla="*/ 35425 w 35607"/>
                  <a:gd name="connsiteY5" fmla="*/ 11613 h 78287"/>
                  <a:gd name="connsiteX6" fmla="*/ 18280 w 35607"/>
                  <a:gd name="connsiteY6" fmla="*/ 71620 h 78287"/>
                  <a:gd name="connsiteX7" fmla="*/ 9708 w 35607"/>
                  <a:gd name="connsiteY7" fmla="*/ 78288 h 7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07" h="78287">
                    <a:moveTo>
                      <a:pt x="9708" y="78288"/>
                    </a:moveTo>
                    <a:cubicBezTo>
                      <a:pt x="8755" y="78288"/>
                      <a:pt x="7802" y="78288"/>
                      <a:pt x="6850" y="78288"/>
                    </a:cubicBezTo>
                    <a:cubicBezTo>
                      <a:pt x="2088" y="76383"/>
                      <a:pt x="-770" y="71620"/>
                      <a:pt x="183" y="66858"/>
                    </a:cubicBezTo>
                    <a:lnTo>
                      <a:pt x="17327" y="6850"/>
                    </a:lnTo>
                    <a:cubicBezTo>
                      <a:pt x="19233" y="2088"/>
                      <a:pt x="23995" y="-770"/>
                      <a:pt x="28758" y="183"/>
                    </a:cubicBezTo>
                    <a:cubicBezTo>
                      <a:pt x="33520" y="2088"/>
                      <a:pt x="36377" y="6850"/>
                      <a:pt x="35425" y="11613"/>
                    </a:cubicBezTo>
                    <a:lnTo>
                      <a:pt x="18280" y="71620"/>
                    </a:lnTo>
                    <a:cubicBezTo>
                      <a:pt x="17327" y="75430"/>
                      <a:pt x="13517" y="78288"/>
                      <a:pt x="9708" y="7828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3D27F7BB-70AD-8208-2B33-ACD2185D3304}"/>
                  </a:ext>
                </a:extLst>
              </p:cNvPr>
              <p:cNvSpPr/>
              <p:nvPr/>
            </p:nvSpPr>
            <p:spPr>
              <a:xfrm>
                <a:off x="7088272" y="2473914"/>
                <a:ext cx="36417" cy="78605"/>
              </a:xfrm>
              <a:custGeom>
                <a:avLst/>
                <a:gdLst>
                  <a:gd name="connsiteX0" fmla="*/ 27258 w 36417"/>
                  <a:gd name="connsiteY0" fmla="*/ 78606 h 78605"/>
                  <a:gd name="connsiteX1" fmla="*/ 17733 w 36417"/>
                  <a:gd name="connsiteY1" fmla="*/ 71938 h 78605"/>
                  <a:gd name="connsiteX2" fmla="*/ 588 w 36417"/>
                  <a:gd name="connsiteY2" fmla="*/ 11931 h 78605"/>
                  <a:gd name="connsiteX3" fmla="*/ 7255 w 36417"/>
                  <a:gd name="connsiteY3" fmla="*/ 501 h 78605"/>
                  <a:gd name="connsiteX4" fmla="*/ 18685 w 36417"/>
                  <a:gd name="connsiteY4" fmla="*/ 7168 h 78605"/>
                  <a:gd name="connsiteX5" fmla="*/ 35830 w 36417"/>
                  <a:gd name="connsiteY5" fmla="*/ 67176 h 78605"/>
                  <a:gd name="connsiteX6" fmla="*/ 29163 w 36417"/>
                  <a:gd name="connsiteY6" fmla="*/ 78606 h 78605"/>
                  <a:gd name="connsiteX7" fmla="*/ 27258 w 36417"/>
                  <a:gd name="connsiteY7" fmla="*/ 78606 h 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417" h="78605">
                    <a:moveTo>
                      <a:pt x="27258" y="78606"/>
                    </a:moveTo>
                    <a:cubicBezTo>
                      <a:pt x="23448" y="78606"/>
                      <a:pt x="19638" y="75748"/>
                      <a:pt x="17733" y="71938"/>
                    </a:cubicBezTo>
                    <a:lnTo>
                      <a:pt x="588" y="11931"/>
                    </a:lnTo>
                    <a:cubicBezTo>
                      <a:pt x="-1317" y="7168"/>
                      <a:pt x="1540" y="1453"/>
                      <a:pt x="7255" y="501"/>
                    </a:cubicBezTo>
                    <a:cubicBezTo>
                      <a:pt x="12018" y="-1404"/>
                      <a:pt x="17733" y="2406"/>
                      <a:pt x="18685" y="7168"/>
                    </a:cubicBezTo>
                    <a:lnTo>
                      <a:pt x="35830" y="67176"/>
                    </a:lnTo>
                    <a:cubicBezTo>
                      <a:pt x="37735" y="71938"/>
                      <a:pt x="34878" y="77653"/>
                      <a:pt x="29163" y="78606"/>
                    </a:cubicBezTo>
                    <a:cubicBezTo>
                      <a:pt x="29163" y="78606"/>
                      <a:pt x="28210" y="78606"/>
                      <a:pt x="27258" y="78606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255F238F-C0B3-2A76-FF69-5FE5778584E4}"/>
                  </a:ext>
                </a:extLst>
              </p:cNvPr>
              <p:cNvSpPr/>
              <p:nvPr/>
            </p:nvSpPr>
            <p:spPr>
              <a:xfrm>
                <a:off x="7117997" y="2470214"/>
                <a:ext cx="55072" cy="82305"/>
              </a:xfrm>
              <a:custGeom>
                <a:avLst/>
                <a:gdLst>
                  <a:gd name="connsiteX0" fmla="*/ 45158 w 55072"/>
                  <a:gd name="connsiteY0" fmla="*/ 82305 h 82305"/>
                  <a:gd name="connsiteX1" fmla="*/ 36585 w 55072"/>
                  <a:gd name="connsiteY1" fmla="*/ 77543 h 82305"/>
                  <a:gd name="connsiteX2" fmla="*/ 1343 w 55072"/>
                  <a:gd name="connsiteY2" fmla="*/ 14678 h 82305"/>
                  <a:gd name="connsiteX3" fmla="*/ 5153 w 55072"/>
                  <a:gd name="connsiteY3" fmla="*/ 1343 h 82305"/>
                  <a:gd name="connsiteX4" fmla="*/ 18488 w 55072"/>
                  <a:gd name="connsiteY4" fmla="*/ 5153 h 82305"/>
                  <a:gd name="connsiteX5" fmla="*/ 53730 w 55072"/>
                  <a:gd name="connsiteY5" fmla="*/ 68018 h 82305"/>
                  <a:gd name="connsiteX6" fmla="*/ 49920 w 55072"/>
                  <a:gd name="connsiteY6" fmla="*/ 81353 h 82305"/>
                  <a:gd name="connsiteX7" fmla="*/ 45158 w 55072"/>
                  <a:gd name="connsiteY7" fmla="*/ 82305 h 82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072" h="82305">
                    <a:moveTo>
                      <a:pt x="45158" y="82305"/>
                    </a:moveTo>
                    <a:cubicBezTo>
                      <a:pt x="42300" y="82305"/>
                      <a:pt x="38490" y="80400"/>
                      <a:pt x="36585" y="77543"/>
                    </a:cubicBezTo>
                    <a:lnTo>
                      <a:pt x="1343" y="14678"/>
                    </a:lnTo>
                    <a:cubicBezTo>
                      <a:pt x="-1515" y="9915"/>
                      <a:pt x="390" y="4200"/>
                      <a:pt x="5153" y="1343"/>
                    </a:cubicBezTo>
                    <a:cubicBezTo>
                      <a:pt x="9915" y="-1515"/>
                      <a:pt x="15630" y="390"/>
                      <a:pt x="18488" y="5153"/>
                    </a:cubicBezTo>
                    <a:lnTo>
                      <a:pt x="53730" y="68018"/>
                    </a:lnTo>
                    <a:cubicBezTo>
                      <a:pt x="56588" y="72780"/>
                      <a:pt x="54683" y="78495"/>
                      <a:pt x="49920" y="81353"/>
                    </a:cubicBezTo>
                    <a:cubicBezTo>
                      <a:pt x="48968" y="82305"/>
                      <a:pt x="47063" y="82305"/>
                      <a:pt x="45158" y="8230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6B17DFA4-AA9E-216A-64E0-200FBEDA8DBC}"/>
                  </a:ext>
                </a:extLst>
              </p:cNvPr>
              <p:cNvSpPr/>
              <p:nvPr/>
            </p:nvSpPr>
            <p:spPr>
              <a:xfrm>
                <a:off x="7058380" y="2474415"/>
                <a:ext cx="19050" cy="78104"/>
              </a:xfrm>
              <a:custGeom>
                <a:avLst/>
                <a:gdLst>
                  <a:gd name="connsiteX0" fmla="*/ 9525 w 19050"/>
                  <a:gd name="connsiteY0" fmla="*/ 78105 h 78104"/>
                  <a:gd name="connsiteX1" fmla="*/ 0 w 19050"/>
                  <a:gd name="connsiteY1" fmla="*/ 68580 h 78104"/>
                  <a:gd name="connsiteX2" fmla="*/ 0 w 19050"/>
                  <a:gd name="connsiteY2" fmla="*/ 9525 h 78104"/>
                  <a:gd name="connsiteX3" fmla="*/ 9525 w 19050"/>
                  <a:gd name="connsiteY3" fmla="*/ 0 h 78104"/>
                  <a:gd name="connsiteX4" fmla="*/ 19050 w 19050"/>
                  <a:gd name="connsiteY4" fmla="*/ 9525 h 78104"/>
                  <a:gd name="connsiteX5" fmla="*/ 19050 w 19050"/>
                  <a:gd name="connsiteY5" fmla="*/ 68580 h 78104"/>
                  <a:gd name="connsiteX6" fmla="*/ 9525 w 19050"/>
                  <a:gd name="connsiteY6" fmla="*/ 78105 h 7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78104">
                    <a:moveTo>
                      <a:pt x="9525" y="78105"/>
                    </a:moveTo>
                    <a:cubicBezTo>
                      <a:pt x="3810" y="78105"/>
                      <a:pt x="0" y="74295"/>
                      <a:pt x="0" y="68580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68580"/>
                    </a:lnTo>
                    <a:cubicBezTo>
                      <a:pt x="19050" y="74295"/>
                      <a:pt x="15240" y="78105"/>
                      <a:pt x="9525" y="7810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171738C2-8930-36E3-1346-F080A0626A2F}"/>
                  </a:ext>
                </a:extLst>
              </p:cNvPr>
              <p:cNvSpPr/>
              <p:nvPr/>
            </p:nvSpPr>
            <p:spPr>
              <a:xfrm>
                <a:off x="7033614" y="2837317"/>
                <a:ext cx="67627" cy="19050"/>
              </a:xfrm>
              <a:custGeom>
                <a:avLst/>
                <a:gdLst>
                  <a:gd name="connsiteX0" fmla="*/ 58103 w 67627"/>
                  <a:gd name="connsiteY0" fmla="*/ 19050 h 19050"/>
                  <a:gd name="connsiteX1" fmla="*/ 9525 w 67627"/>
                  <a:gd name="connsiteY1" fmla="*/ 19050 h 19050"/>
                  <a:gd name="connsiteX2" fmla="*/ 0 w 67627"/>
                  <a:gd name="connsiteY2" fmla="*/ 9525 h 19050"/>
                  <a:gd name="connsiteX3" fmla="*/ 9525 w 67627"/>
                  <a:gd name="connsiteY3" fmla="*/ 0 h 19050"/>
                  <a:gd name="connsiteX4" fmla="*/ 58103 w 67627"/>
                  <a:gd name="connsiteY4" fmla="*/ 0 h 19050"/>
                  <a:gd name="connsiteX5" fmla="*/ 67628 w 67627"/>
                  <a:gd name="connsiteY5" fmla="*/ 9525 h 19050"/>
                  <a:gd name="connsiteX6" fmla="*/ 58103 w 67627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627" h="19050">
                    <a:moveTo>
                      <a:pt x="58103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58103" y="0"/>
                    </a:lnTo>
                    <a:cubicBezTo>
                      <a:pt x="63817" y="0"/>
                      <a:pt x="67628" y="3810"/>
                      <a:pt x="67628" y="9525"/>
                    </a:cubicBezTo>
                    <a:cubicBezTo>
                      <a:pt x="67628" y="15240"/>
                      <a:pt x="63817" y="19050"/>
                      <a:pt x="58103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A1BDB54-C8CF-6AB5-837B-F3D8B64479DB}"/>
                </a:ext>
              </a:extLst>
            </p:cNvPr>
            <p:cNvSpPr/>
            <p:nvPr/>
          </p:nvSpPr>
          <p:spPr>
            <a:xfrm>
              <a:off x="6939317" y="2865892"/>
              <a:ext cx="257175" cy="117157"/>
            </a:xfrm>
            <a:custGeom>
              <a:avLst/>
              <a:gdLst>
                <a:gd name="connsiteX0" fmla="*/ 209550 w 257175"/>
                <a:gd name="connsiteY0" fmla="*/ 47625 h 117157"/>
                <a:gd name="connsiteX1" fmla="*/ 47625 w 257175"/>
                <a:gd name="connsiteY1" fmla="*/ 47625 h 117157"/>
                <a:gd name="connsiteX2" fmla="*/ 0 w 257175"/>
                <a:gd name="connsiteY2" fmla="*/ 0 h 117157"/>
                <a:gd name="connsiteX3" fmla="*/ 0 w 257175"/>
                <a:gd name="connsiteY3" fmla="*/ 69532 h 117157"/>
                <a:gd name="connsiteX4" fmla="*/ 47625 w 257175"/>
                <a:gd name="connsiteY4" fmla="*/ 117157 h 117157"/>
                <a:gd name="connsiteX5" fmla="*/ 209550 w 257175"/>
                <a:gd name="connsiteY5" fmla="*/ 117157 h 117157"/>
                <a:gd name="connsiteX6" fmla="*/ 257175 w 257175"/>
                <a:gd name="connsiteY6" fmla="*/ 69532 h 117157"/>
                <a:gd name="connsiteX7" fmla="*/ 257175 w 257175"/>
                <a:gd name="connsiteY7" fmla="*/ 0 h 117157"/>
                <a:gd name="connsiteX8" fmla="*/ 209550 w 257175"/>
                <a:gd name="connsiteY8" fmla="*/ 4762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17157">
                  <a:moveTo>
                    <a:pt x="209550" y="47625"/>
                  </a:moveTo>
                  <a:lnTo>
                    <a:pt x="47625" y="47625"/>
                  </a:lnTo>
                  <a:cubicBezTo>
                    <a:pt x="20955" y="47625"/>
                    <a:pt x="0" y="26670"/>
                    <a:pt x="0" y="0"/>
                  </a:cubicBezTo>
                  <a:lnTo>
                    <a:pt x="0" y="69532"/>
                  </a:lnTo>
                  <a:cubicBezTo>
                    <a:pt x="0" y="96202"/>
                    <a:pt x="20955" y="117157"/>
                    <a:pt x="47625" y="117157"/>
                  </a:cubicBezTo>
                  <a:lnTo>
                    <a:pt x="209550" y="117157"/>
                  </a:lnTo>
                  <a:cubicBezTo>
                    <a:pt x="236220" y="117157"/>
                    <a:pt x="257175" y="96202"/>
                    <a:pt x="257175" y="69532"/>
                  </a:cubicBezTo>
                  <a:lnTo>
                    <a:pt x="257175" y="0"/>
                  </a:lnTo>
                  <a:cubicBezTo>
                    <a:pt x="257175" y="25717"/>
                    <a:pt x="236220" y="47625"/>
                    <a:pt x="209550" y="47625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ECCAE456-6361-CD4F-AECA-BD74D0BE8F15}"/>
              </a:ext>
            </a:extLst>
          </p:cNvPr>
          <p:cNvGrpSpPr/>
          <p:nvPr/>
        </p:nvGrpSpPr>
        <p:grpSpPr>
          <a:xfrm>
            <a:off x="5800936" y="2417265"/>
            <a:ext cx="390525" cy="561974"/>
            <a:chOff x="5800936" y="2417265"/>
            <a:chExt cx="390525" cy="561974"/>
          </a:xfrm>
        </p:grpSpPr>
        <p:grpSp>
          <p:nvGrpSpPr>
            <p:cNvPr id="361" name="Graphic 32">
              <a:extLst>
                <a:ext uri="{FF2B5EF4-FFF2-40B4-BE49-F238E27FC236}">
                  <a16:creationId xmlns:a16="http://schemas.microsoft.com/office/drawing/2014/main" id="{87F5FEBC-47F1-614C-C8AB-FE2EEC6B0DD1}"/>
                </a:ext>
              </a:extLst>
            </p:cNvPr>
            <p:cNvGrpSpPr/>
            <p:nvPr/>
          </p:nvGrpSpPr>
          <p:grpSpPr>
            <a:xfrm>
              <a:off x="5859992" y="2531565"/>
              <a:ext cx="235327" cy="316229"/>
              <a:chOff x="5859992" y="2531565"/>
              <a:chExt cx="235327" cy="316229"/>
            </a:xfrm>
            <a:solidFill>
              <a:srgbClr val="5ADBF9"/>
            </a:solidFill>
          </p:grpSpPr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51BE6531-EDB6-AB33-050D-73BB98E1E9B2}"/>
                  </a:ext>
                </a:extLst>
              </p:cNvPr>
              <p:cNvSpPr/>
              <p:nvPr/>
            </p:nvSpPr>
            <p:spPr>
              <a:xfrm>
                <a:off x="6049539" y="2769689"/>
                <a:ext cx="45780" cy="78105"/>
              </a:xfrm>
              <a:custGeom>
                <a:avLst/>
                <a:gdLst>
                  <a:gd name="connsiteX0" fmla="*/ 22860 w 45780"/>
                  <a:gd name="connsiteY0" fmla="*/ 0 h 78105"/>
                  <a:gd name="connsiteX1" fmla="*/ 0 w 45780"/>
                  <a:gd name="connsiteY1" fmla="*/ 22860 h 78105"/>
                  <a:gd name="connsiteX2" fmla="*/ 0 w 45780"/>
                  <a:gd name="connsiteY2" fmla="*/ 55245 h 78105"/>
                  <a:gd name="connsiteX3" fmla="*/ 22860 w 45780"/>
                  <a:gd name="connsiteY3" fmla="*/ 78105 h 78105"/>
                  <a:gd name="connsiteX4" fmla="*/ 45720 w 45780"/>
                  <a:gd name="connsiteY4" fmla="*/ 55245 h 78105"/>
                  <a:gd name="connsiteX5" fmla="*/ 45720 w 45780"/>
                  <a:gd name="connsiteY5" fmla="*/ 22860 h 78105"/>
                  <a:gd name="connsiteX6" fmla="*/ 22860 w 45780"/>
                  <a:gd name="connsiteY6" fmla="*/ 0 h 7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80" h="78105">
                    <a:moveTo>
                      <a:pt x="22860" y="0"/>
                    </a:moveTo>
                    <a:cubicBezTo>
                      <a:pt x="10477" y="0"/>
                      <a:pt x="0" y="10478"/>
                      <a:pt x="0" y="22860"/>
                    </a:cubicBezTo>
                    <a:lnTo>
                      <a:pt x="0" y="55245"/>
                    </a:lnTo>
                    <a:cubicBezTo>
                      <a:pt x="0" y="67628"/>
                      <a:pt x="10477" y="78105"/>
                      <a:pt x="22860" y="78105"/>
                    </a:cubicBezTo>
                    <a:cubicBezTo>
                      <a:pt x="35243" y="78105"/>
                      <a:pt x="45720" y="67628"/>
                      <a:pt x="45720" y="55245"/>
                    </a:cubicBezTo>
                    <a:lnTo>
                      <a:pt x="45720" y="22860"/>
                    </a:lnTo>
                    <a:cubicBezTo>
                      <a:pt x="46673" y="9525"/>
                      <a:pt x="36195" y="0"/>
                      <a:pt x="22860" y="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6B58A0A9-7063-B3F8-CC7E-7B2E9289CA1C}"/>
                  </a:ext>
                </a:extLst>
              </p:cNvPr>
              <p:cNvSpPr/>
              <p:nvPr/>
            </p:nvSpPr>
            <p:spPr>
              <a:xfrm>
                <a:off x="5859992" y="2531565"/>
                <a:ext cx="191452" cy="57149"/>
              </a:xfrm>
              <a:custGeom>
                <a:avLst/>
                <a:gdLst>
                  <a:gd name="connsiteX0" fmla="*/ 0 w 191452"/>
                  <a:gd name="connsiteY0" fmla="*/ 0 h 57149"/>
                  <a:gd name="connsiteX1" fmla="*/ 0 w 191452"/>
                  <a:gd name="connsiteY1" fmla="*/ 57150 h 57149"/>
                  <a:gd name="connsiteX2" fmla="*/ 191453 w 191452"/>
                  <a:gd name="connsiteY2" fmla="*/ 57150 h 57149"/>
                  <a:gd name="connsiteX3" fmla="*/ 160020 w 191452"/>
                  <a:gd name="connsiteY3" fmla="*/ 0 h 57149"/>
                  <a:gd name="connsiteX4" fmla="*/ 0 w 191452"/>
                  <a:gd name="connsiteY4" fmla="*/ 0 h 5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52" h="57149">
                    <a:moveTo>
                      <a:pt x="0" y="0"/>
                    </a:moveTo>
                    <a:lnTo>
                      <a:pt x="0" y="57150"/>
                    </a:lnTo>
                    <a:lnTo>
                      <a:pt x="191453" y="57150"/>
                    </a:lnTo>
                    <a:cubicBezTo>
                      <a:pt x="174308" y="42862"/>
                      <a:pt x="162878" y="22860"/>
                      <a:pt x="16002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64" name="Graphic 32">
              <a:extLst>
                <a:ext uri="{FF2B5EF4-FFF2-40B4-BE49-F238E27FC236}">
                  <a16:creationId xmlns:a16="http://schemas.microsoft.com/office/drawing/2014/main" id="{95CE35A1-DD5E-C7EC-D5BA-61B9E50219E8}"/>
                </a:ext>
              </a:extLst>
            </p:cNvPr>
            <p:cNvGrpSpPr/>
            <p:nvPr/>
          </p:nvGrpSpPr>
          <p:grpSpPr>
            <a:xfrm>
              <a:off x="5800936" y="2417265"/>
              <a:ext cx="390525" cy="473392"/>
              <a:chOff x="5800936" y="2417265"/>
              <a:chExt cx="390525" cy="473392"/>
            </a:xfrm>
            <a:solidFill>
              <a:srgbClr val="130E59"/>
            </a:solidFill>
          </p:grpSpPr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6ED40E7C-7CCE-621D-3785-0282D9078EC8}"/>
                  </a:ext>
                </a:extLst>
              </p:cNvPr>
              <p:cNvSpPr/>
              <p:nvPr/>
            </p:nvSpPr>
            <p:spPr>
              <a:xfrm>
                <a:off x="5800936" y="2451555"/>
                <a:ext cx="353407" cy="439102"/>
              </a:xfrm>
              <a:custGeom>
                <a:avLst/>
                <a:gdLst>
                  <a:gd name="connsiteX0" fmla="*/ 306705 w 353407"/>
                  <a:gd name="connsiteY0" fmla="*/ 439103 h 439102"/>
                  <a:gd name="connsiteX1" fmla="*/ 47625 w 353407"/>
                  <a:gd name="connsiteY1" fmla="*/ 439103 h 439102"/>
                  <a:gd name="connsiteX2" fmla="*/ 0 w 353407"/>
                  <a:gd name="connsiteY2" fmla="*/ 391478 h 439102"/>
                  <a:gd name="connsiteX3" fmla="*/ 0 w 353407"/>
                  <a:gd name="connsiteY3" fmla="*/ 47625 h 439102"/>
                  <a:gd name="connsiteX4" fmla="*/ 47625 w 353407"/>
                  <a:gd name="connsiteY4" fmla="*/ 0 h 439102"/>
                  <a:gd name="connsiteX5" fmla="*/ 240030 w 353407"/>
                  <a:gd name="connsiteY5" fmla="*/ 0 h 439102"/>
                  <a:gd name="connsiteX6" fmla="*/ 249555 w 353407"/>
                  <a:gd name="connsiteY6" fmla="*/ 9525 h 439102"/>
                  <a:gd name="connsiteX7" fmla="*/ 240030 w 353407"/>
                  <a:gd name="connsiteY7" fmla="*/ 19050 h 439102"/>
                  <a:gd name="connsiteX8" fmla="*/ 47625 w 353407"/>
                  <a:gd name="connsiteY8" fmla="*/ 19050 h 439102"/>
                  <a:gd name="connsiteX9" fmla="*/ 19050 w 353407"/>
                  <a:gd name="connsiteY9" fmla="*/ 47625 h 439102"/>
                  <a:gd name="connsiteX10" fmla="*/ 19050 w 353407"/>
                  <a:gd name="connsiteY10" fmla="*/ 391478 h 439102"/>
                  <a:gd name="connsiteX11" fmla="*/ 47625 w 353407"/>
                  <a:gd name="connsiteY11" fmla="*/ 420053 h 439102"/>
                  <a:gd name="connsiteX12" fmla="*/ 305753 w 353407"/>
                  <a:gd name="connsiteY12" fmla="*/ 420053 h 439102"/>
                  <a:gd name="connsiteX13" fmla="*/ 334328 w 353407"/>
                  <a:gd name="connsiteY13" fmla="*/ 391478 h 439102"/>
                  <a:gd name="connsiteX14" fmla="*/ 334328 w 353407"/>
                  <a:gd name="connsiteY14" fmla="*/ 116205 h 439102"/>
                  <a:gd name="connsiteX15" fmla="*/ 343853 w 353407"/>
                  <a:gd name="connsiteY15" fmla="*/ 106680 h 439102"/>
                  <a:gd name="connsiteX16" fmla="*/ 353378 w 353407"/>
                  <a:gd name="connsiteY16" fmla="*/ 116205 h 439102"/>
                  <a:gd name="connsiteX17" fmla="*/ 353378 w 353407"/>
                  <a:gd name="connsiteY17" fmla="*/ 391478 h 439102"/>
                  <a:gd name="connsiteX18" fmla="*/ 306705 w 353407"/>
                  <a:gd name="connsiteY18" fmla="*/ 439103 h 439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3407" h="439102">
                    <a:moveTo>
                      <a:pt x="306705" y="439103"/>
                    </a:moveTo>
                    <a:lnTo>
                      <a:pt x="47625" y="439103"/>
                    </a:lnTo>
                    <a:cubicBezTo>
                      <a:pt x="20955" y="439103"/>
                      <a:pt x="0" y="418148"/>
                      <a:pt x="0" y="391478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240030" y="0"/>
                    </a:lnTo>
                    <a:cubicBezTo>
                      <a:pt x="245745" y="0"/>
                      <a:pt x="249555" y="3810"/>
                      <a:pt x="249555" y="9525"/>
                    </a:cubicBezTo>
                    <a:cubicBezTo>
                      <a:pt x="249555" y="15240"/>
                      <a:pt x="245745" y="19050"/>
                      <a:pt x="240030" y="19050"/>
                    </a:cubicBezTo>
                    <a:lnTo>
                      <a:pt x="47625" y="19050"/>
                    </a:lnTo>
                    <a:cubicBezTo>
                      <a:pt x="31433" y="19050"/>
                      <a:pt x="19050" y="31432"/>
                      <a:pt x="19050" y="47625"/>
                    </a:cubicBezTo>
                    <a:lnTo>
                      <a:pt x="19050" y="391478"/>
                    </a:lnTo>
                    <a:cubicBezTo>
                      <a:pt x="19050" y="407670"/>
                      <a:pt x="31433" y="420053"/>
                      <a:pt x="47625" y="420053"/>
                    </a:cubicBezTo>
                    <a:lnTo>
                      <a:pt x="305753" y="420053"/>
                    </a:lnTo>
                    <a:cubicBezTo>
                      <a:pt x="321945" y="420053"/>
                      <a:pt x="334328" y="407670"/>
                      <a:pt x="334328" y="391478"/>
                    </a:cubicBezTo>
                    <a:lnTo>
                      <a:pt x="334328" y="116205"/>
                    </a:lnTo>
                    <a:cubicBezTo>
                      <a:pt x="334328" y="110490"/>
                      <a:pt x="338138" y="106680"/>
                      <a:pt x="343853" y="106680"/>
                    </a:cubicBezTo>
                    <a:cubicBezTo>
                      <a:pt x="349568" y="106680"/>
                      <a:pt x="353378" y="110490"/>
                      <a:pt x="353378" y="116205"/>
                    </a:cubicBezTo>
                    <a:lnTo>
                      <a:pt x="353378" y="391478"/>
                    </a:lnTo>
                    <a:cubicBezTo>
                      <a:pt x="354330" y="418148"/>
                      <a:pt x="332423" y="439103"/>
                      <a:pt x="306705" y="439103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669ACAE5-5941-3396-ED9F-30DADE07BA50}"/>
                  </a:ext>
                </a:extLst>
              </p:cNvPr>
              <p:cNvSpPr/>
              <p:nvPr/>
            </p:nvSpPr>
            <p:spPr>
              <a:xfrm>
                <a:off x="5840942" y="2493465"/>
                <a:ext cx="274320" cy="95249"/>
              </a:xfrm>
              <a:custGeom>
                <a:avLst/>
                <a:gdLst>
                  <a:gd name="connsiteX0" fmla="*/ 264795 w 274320"/>
                  <a:gd name="connsiteY0" fmla="*/ 95250 h 95249"/>
                  <a:gd name="connsiteX1" fmla="*/ 9525 w 274320"/>
                  <a:gd name="connsiteY1" fmla="*/ 95250 h 95249"/>
                  <a:gd name="connsiteX2" fmla="*/ 0 w 274320"/>
                  <a:gd name="connsiteY2" fmla="*/ 85725 h 95249"/>
                  <a:gd name="connsiteX3" fmla="*/ 0 w 274320"/>
                  <a:gd name="connsiteY3" fmla="*/ 9525 h 95249"/>
                  <a:gd name="connsiteX4" fmla="*/ 9525 w 274320"/>
                  <a:gd name="connsiteY4" fmla="*/ 0 h 95249"/>
                  <a:gd name="connsiteX5" fmla="*/ 188595 w 274320"/>
                  <a:gd name="connsiteY5" fmla="*/ 0 h 95249"/>
                  <a:gd name="connsiteX6" fmla="*/ 198120 w 274320"/>
                  <a:gd name="connsiteY6" fmla="*/ 9525 h 95249"/>
                  <a:gd name="connsiteX7" fmla="*/ 188595 w 274320"/>
                  <a:gd name="connsiteY7" fmla="*/ 19050 h 95249"/>
                  <a:gd name="connsiteX8" fmla="*/ 19050 w 274320"/>
                  <a:gd name="connsiteY8" fmla="*/ 19050 h 95249"/>
                  <a:gd name="connsiteX9" fmla="*/ 19050 w 274320"/>
                  <a:gd name="connsiteY9" fmla="*/ 76200 h 95249"/>
                  <a:gd name="connsiteX10" fmla="*/ 264795 w 274320"/>
                  <a:gd name="connsiteY10" fmla="*/ 76200 h 95249"/>
                  <a:gd name="connsiteX11" fmla="*/ 274320 w 274320"/>
                  <a:gd name="connsiteY11" fmla="*/ 85725 h 95249"/>
                  <a:gd name="connsiteX12" fmla="*/ 264795 w 274320"/>
                  <a:gd name="connsiteY12" fmla="*/ 95250 h 9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4320" h="95249">
                    <a:moveTo>
                      <a:pt x="264795" y="95250"/>
                    </a:moveTo>
                    <a:lnTo>
                      <a:pt x="9525" y="95250"/>
                    </a:lnTo>
                    <a:cubicBezTo>
                      <a:pt x="3810" y="95250"/>
                      <a:pt x="0" y="91440"/>
                      <a:pt x="0" y="85725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lnTo>
                      <a:pt x="188595" y="0"/>
                    </a:lnTo>
                    <a:cubicBezTo>
                      <a:pt x="194310" y="0"/>
                      <a:pt x="198120" y="3810"/>
                      <a:pt x="198120" y="9525"/>
                    </a:cubicBezTo>
                    <a:cubicBezTo>
                      <a:pt x="198120" y="15240"/>
                      <a:pt x="194310" y="19050"/>
                      <a:pt x="188595" y="19050"/>
                    </a:cubicBezTo>
                    <a:lnTo>
                      <a:pt x="19050" y="19050"/>
                    </a:lnTo>
                    <a:lnTo>
                      <a:pt x="19050" y="76200"/>
                    </a:lnTo>
                    <a:lnTo>
                      <a:pt x="264795" y="76200"/>
                    </a:lnTo>
                    <a:cubicBezTo>
                      <a:pt x="270510" y="76200"/>
                      <a:pt x="274320" y="80010"/>
                      <a:pt x="274320" y="85725"/>
                    </a:cubicBezTo>
                    <a:cubicBezTo>
                      <a:pt x="274320" y="91440"/>
                      <a:pt x="269558" y="95250"/>
                      <a:pt x="264795" y="952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C300C5ED-3DAC-DFCF-8DC6-3B0938DFB4AA}"/>
                  </a:ext>
                </a:extLst>
              </p:cNvPr>
              <p:cNvSpPr/>
              <p:nvPr/>
            </p:nvSpPr>
            <p:spPr>
              <a:xfrm>
                <a:off x="5841894" y="2668725"/>
                <a:ext cx="83819" cy="53339"/>
              </a:xfrm>
              <a:custGeom>
                <a:avLst/>
                <a:gdLst>
                  <a:gd name="connsiteX0" fmla="*/ 57150 w 83819"/>
                  <a:gd name="connsiteY0" fmla="*/ 53340 h 53339"/>
                  <a:gd name="connsiteX1" fmla="*/ 26670 w 83819"/>
                  <a:gd name="connsiteY1" fmla="*/ 53340 h 53339"/>
                  <a:gd name="connsiteX2" fmla="*/ 0 w 83819"/>
                  <a:gd name="connsiteY2" fmla="*/ 26670 h 53339"/>
                  <a:gd name="connsiteX3" fmla="*/ 26670 w 83819"/>
                  <a:gd name="connsiteY3" fmla="*/ 0 h 53339"/>
                  <a:gd name="connsiteX4" fmla="*/ 57150 w 83819"/>
                  <a:gd name="connsiteY4" fmla="*/ 0 h 53339"/>
                  <a:gd name="connsiteX5" fmla="*/ 83820 w 83819"/>
                  <a:gd name="connsiteY5" fmla="*/ 26670 h 53339"/>
                  <a:gd name="connsiteX6" fmla="*/ 57150 w 83819"/>
                  <a:gd name="connsiteY6" fmla="*/ 53340 h 53339"/>
                  <a:gd name="connsiteX7" fmla="*/ 25717 w 83819"/>
                  <a:gd name="connsiteY7" fmla="*/ 18097 h 53339"/>
                  <a:gd name="connsiteX8" fmla="*/ 18097 w 83819"/>
                  <a:gd name="connsiteY8" fmla="*/ 25717 h 53339"/>
                  <a:gd name="connsiteX9" fmla="*/ 25717 w 83819"/>
                  <a:gd name="connsiteY9" fmla="*/ 33338 h 53339"/>
                  <a:gd name="connsiteX10" fmla="*/ 56197 w 83819"/>
                  <a:gd name="connsiteY10" fmla="*/ 33338 h 53339"/>
                  <a:gd name="connsiteX11" fmla="*/ 63817 w 83819"/>
                  <a:gd name="connsiteY11" fmla="*/ 25717 h 53339"/>
                  <a:gd name="connsiteX12" fmla="*/ 56197 w 83819"/>
                  <a:gd name="connsiteY12" fmla="*/ 18097 h 53339"/>
                  <a:gd name="connsiteX13" fmla="*/ 25717 w 83819"/>
                  <a:gd name="connsiteY13" fmla="*/ 1809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7" y="18097"/>
                    </a:moveTo>
                    <a:cubicBezTo>
                      <a:pt x="21907" y="18097"/>
                      <a:pt x="18097" y="21907"/>
                      <a:pt x="18097" y="25717"/>
                    </a:cubicBezTo>
                    <a:cubicBezTo>
                      <a:pt x="18097" y="29527"/>
                      <a:pt x="21907" y="33338"/>
                      <a:pt x="25717" y="33338"/>
                    </a:cubicBezTo>
                    <a:lnTo>
                      <a:pt x="56197" y="33338"/>
                    </a:lnTo>
                    <a:cubicBezTo>
                      <a:pt x="60007" y="33338"/>
                      <a:pt x="63817" y="29527"/>
                      <a:pt x="63817" y="25717"/>
                    </a:cubicBezTo>
                    <a:cubicBezTo>
                      <a:pt x="63817" y="21907"/>
                      <a:pt x="60007" y="18097"/>
                      <a:pt x="56197" y="18097"/>
                    </a:cubicBezTo>
                    <a:lnTo>
                      <a:pt x="25717" y="18097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298C1B5B-69E6-C9FF-4436-1050B376989D}"/>
                  </a:ext>
                </a:extLst>
              </p:cNvPr>
              <p:cNvSpPr/>
              <p:nvPr/>
            </p:nvSpPr>
            <p:spPr>
              <a:xfrm>
                <a:off x="5936192" y="2668725"/>
                <a:ext cx="83820" cy="53339"/>
              </a:xfrm>
              <a:custGeom>
                <a:avLst/>
                <a:gdLst>
                  <a:gd name="connsiteX0" fmla="*/ 57150 w 83820"/>
                  <a:gd name="connsiteY0" fmla="*/ 53340 h 53339"/>
                  <a:gd name="connsiteX1" fmla="*/ 26670 w 83820"/>
                  <a:gd name="connsiteY1" fmla="*/ 53340 h 53339"/>
                  <a:gd name="connsiteX2" fmla="*/ 0 w 83820"/>
                  <a:gd name="connsiteY2" fmla="*/ 26670 h 53339"/>
                  <a:gd name="connsiteX3" fmla="*/ 26670 w 83820"/>
                  <a:gd name="connsiteY3" fmla="*/ 0 h 53339"/>
                  <a:gd name="connsiteX4" fmla="*/ 57150 w 83820"/>
                  <a:gd name="connsiteY4" fmla="*/ 0 h 53339"/>
                  <a:gd name="connsiteX5" fmla="*/ 83820 w 83820"/>
                  <a:gd name="connsiteY5" fmla="*/ 26670 h 53339"/>
                  <a:gd name="connsiteX6" fmla="*/ 57150 w 83820"/>
                  <a:gd name="connsiteY6" fmla="*/ 53340 h 53339"/>
                  <a:gd name="connsiteX7" fmla="*/ 26670 w 83820"/>
                  <a:gd name="connsiteY7" fmla="*/ 18097 h 53339"/>
                  <a:gd name="connsiteX8" fmla="*/ 19050 w 83820"/>
                  <a:gd name="connsiteY8" fmla="*/ 25717 h 53339"/>
                  <a:gd name="connsiteX9" fmla="*/ 26670 w 83820"/>
                  <a:gd name="connsiteY9" fmla="*/ 33338 h 53339"/>
                  <a:gd name="connsiteX10" fmla="*/ 57150 w 83820"/>
                  <a:gd name="connsiteY10" fmla="*/ 33338 h 53339"/>
                  <a:gd name="connsiteX11" fmla="*/ 64770 w 83820"/>
                  <a:gd name="connsiteY11" fmla="*/ 25717 h 53339"/>
                  <a:gd name="connsiteX12" fmla="*/ 57150 w 83820"/>
                  <a:gd name="connsiteY12" fmla="*/ 18097 h 53339"/>
                  <a:gd name="connsiteX13" fmla="*/ 26670 w 83820"/>
                  <a:gd name="connsiteY13" fmla="*/ 1809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2390" y="53340"/>
                      <a:pt x="57150" y="53340"/>
                    </a:cubicBezTo>
                    <a:close/>
                    <a:moveTo>
                      <a:pt x="26670" y="18097"/>
                    </a:moveTo>
                    <a:cubicBezTo>
                      <a:pt x="22860" y="18097"/>
                      <a:pt x="19050" y="21907"/>
                      <a:pt x="19050" y="25717"/>
                    </a:cubicBezTo>
                    <a:cubicBezTo>
                      <a:pt x="19050" y="29527"/>
                      <a:pt x="22860" y="33338"/>
                      <a:pt x="26670" y="33338"/>
                    </a:cubicBezTo>
                    <a:lnTo>
                      <a:pt x="57150" y="33338"/>
                    </a:lnTo>
                    <a:cubicBezTo>
                      <a:pt x="60960" y="33338"/>
                      <a:pt x="64770" y="29527"/>
                      <a:pt x="64770" y="25717"/>
                    </a:cubicBezTo>
                    <a:cubicBezTo>
                      <a:pt x="64770" y="21907"/>
                      <a:pt x="60960" y="18097"/>
                      <a:pt x="57150" y="18097"/>
                    </a:cubicBezTo>
                    <a:lnTo>
                      <a:pt x="26670" y="18097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3E36B673-D2F8-F0F0-6938-A50C61E3E5A4}"/>
                  </a:ext>
                </a:extLst>
              </p:cNvPr>
              <p:cNvSpPr/>
              <p:nvPr/>
            </p:nvSpPr>
            <p:spPr>
              <a:xfrm>
                <a:off x="6031441" y="2668725"/>
                <a:ext cx="83820" cy="53339"/>
              </a:xfrm>
              <a:custGeom>
                <a:avLst/>
                <a:gdLst>
                  <a:gd name="connsiteX0" fmla="*/ 57150 w 83820"/>
                  <a:gd name="connsiteY0" fmla="*/ 53340 h 53339"/>
                  <a:gd name="connsiteX1" fmla="*/ 26670 w 83820"/>
                  <a:gd name="connsiteY1" fmla="*/ 53340 h 53339"/>
                  <a:gd name="connsiteX2" fmla="*/ 0 w 83820"/>
                  <a:gd name="connsiteY2" fmla="*/ 26670 h 53339"/>
                  <a:gd name="connsiteX3" fmla="*/ 26670 w 83820"/>
                  <a:gd name="connsiteY3" fmla="*/ 0 h 53339"/>
                  <a:gd name="connsiteX4" fmla="*/ 57150 w 83820"/>
                  <a:gd name="connsiteY4" fmla="*/ 0 h 53339"/>
                  <a:gd name="connsiteX5" fmla="*/ 83820 w 83820"/>
                  <a:gd name="connsiteY5" fmla="*/ 26670 h 53339"/>
                  <a:gd name="connsiteX6" fmla="*/ 57150 w 83820"/>
                  <a:gd name="connsiteY6" fmla="*/ 53340 h 53339"/>
                  <a:gd name="connsiteX7" fmla="*/ 25718 w 83820"/>
                  <a:gd name="connsiteY7" fmla="*/ 18097 h 53339"/>
                  <a:gd name="connsiteX8" fmla="*/ 18098 w 83820"/>
                  <a:gd name="connsiteY8" fmla="*/ 25717 h 53339"/>
                  <a:gd name="connsiteX9" fmla="*/ 25718 w 83820"/>
                  <a:gd name="connsiteY9" fmla="*/ 33338 h 53339"/>
                  <a:gd name="connsiteX10" fmla="*/ 56198 w 83820"/>
                  <a:gd name="connsiteY10" fmla="*/ 33338 h 53339"/>
                  <a:gd name="connsiteX11" fmla="*/ 63818 w 83820"/>
                  <a:gd name="connsiteY11" fmla="*/ 25717 h 53339"/>
                  <a:gd name="connsiteX12" fmla="*/ 56198 w 83820"/>
                  <a:gd name="connsiteY12" fmla="*/ 18097 h 53339"/>
                  <a:gd name="connsiteX13" fmla="*/ 25718 w 83820"/>
                  <a:gd name="connsiteY13" fmla="*/ 1809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3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8" y="18097"/>
                    </a:moveTo>
                    <a:cubicBezTo>
                      <a:pt x="21908" y="18097"/>
                      <a:pt x="18098" y="21907"/>
                      <a:pt x="18098" y="25717"/>
                    </a:cubicBezTo>
                    <a:cubicBezTo>
                      <a:pt x="18098" y="29527"/>
                      <a:pt x="21908" y="33338"/>
                      <a:pt x="25718" y="33338"/>
                    </a:cubicBezTo>
                    <a:lnTo>
                      <a:pt x="56198" y="33338"/>
                    </a:lnTo>
                    <a:cubicBezTo>
                      <a:pt x="60008" y="33338"/>
                      <a:pt x="63818" y="29527"/>
                      <a:pt x="63818" y="25717"/>
                    </a:cubicBezTo>
                    <a:cubicBezTo>
                      <a:pt x="63818" y="21907"/>
                      <a:pt x="60008" y="18097"/>
                      <a:pt x="56198" y="18097"/>
                    </a:cubicBezTo>
                    <a:lnTo>
                      <a:pt x="25718" y="18097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DE5E4D8D-4FEA-A4E7-6E95-CDB410584DBB}"/>
                  </a:ext>
                </a:extLst>
              </p:cNvPr>
              <p:cNvSpPr/>
              <p:nvPr/>
            </p:nvSpPr>
            <p:spPr>
              <a:xfrm>
                <a:off x="5841894" y="2605860"/>
                <a:ext cx="83819" cy="53340"/>
              </a:xfrm>
              <a:custGeom>
                <a:avLst/>
                <a:gdLst>
                  <a:gd name="connsiteX0" fmla="*/ 57150 w 83819"/>
                  <a:gd name="connsiteY0" fmla="*/ 53340 h 53340"/>
                  <a:gd name="connsiteX1" fmla="*/ 26670 w 83819"/>
                  <a:gd name="connsiteY1" fmla="*/ 53340 h 53340"/>
                  <a:gd name="connsiteX2" fmla="*/ 0 w 83819"/>
                  <a:gd name="connsiteY2" fmla="*/ 26670 h 53340"/>
                  <a:gd name="connsiteX3" fmla="*/ 26670 w 83819"/>
                  <a:gd name="connsiteY3" fmla="*/ 0 h 53340"/>
                  <a:gd name="connsiteX4" fmla="*/ 57150 w 83819"/>
                  <a:gd name="connsiteY4" fmla="*/ 0 h 53340"/>
                  <a:gd name="connsiteX5" fmla="*/ 83820 w 83819"/>
                  <a:gd name="connsiteY5" fmla="*/ 26670 h 53340"/>
                  <a:gd name="connsiteX6" fmla="*/ 57150 w 83819"/>
                  <a:gd name="connsiteY6" fmla="*/ 53340 h 53340"/>
                  <a:gd name="connsiteX7" fmla="*/ 25717 w 83819"/>
                  <a:gd name="connsiteY7" fmla="*/ 19050 h 53340"/>
                  <a:gd name="connsiteX8" fmla="*/ 18097 w 83819"/>
                  <a:gd name="connsiteY8" fmla="*/ 26670 h 53340"/>
                  <a:gd name="connsiteX9" fmla="*/ 25717 w 83819"/>
                  <a:gd name="connsiteY9" fmla="*/ 34290 h 53340"/>
                  <a:gd name="connsiteX10" fmla="*/ 56197 w 83819"/>
                  <a:gd name="connsiteY10" fmla="*/ 34290 h 53340"/>
                  <a:gd name="connsiteX11" fmla="*/ 63817 w 83819"/>
                  <a:gd name="connsiteY11" fmla="*/ 26670 h 53340"/>
                  <a:gd name="connsiteX12" fmla="*/ 56197 w 83819"/>
                  <a:gd name="connsiteY12" fmla="*/ 19050 h 53340"/>
                  <a:gd name="connsiteX13" fmla="*/ 25717 w 83819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1430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7" y="19050"/>
                    </a:moveTo>
                    <a:cubicBezTo>
                      <a:pt x="21907" y="19050"/>
                      <a:pt x="18097" y="22860"/>
                      <a:pt x="18097" y="26670"/>
                    </a:cubicBezTo>
                    <a:cubicBezTo>
                      <a:pt x="18097" y="30480"/>
                      <a:pt x="21907" y="34290"/>
                      <a:pt x="25717" y="34290"/>
                    </a:cubicBezTo>
                    <a:lnTo>
                      <a:pt x="56197" y="34290"/>
                    </a:lnTo>
                    <a:cubicBezTo>
                      <a:pt x="60007" y="34290"/>
                      <a:pt x="63817" y="30480"/>
                      <a:pt x="63817" y="26670"/>
                    </a:cubicBezTo>
                    <a:cubicBezTo>
                      <a:pt x="63817" y="22860"/>
                      <a:pt x="60007" y="19050"/>
                      <a:pt x="56197" y="19050"/>
                    </a:cubicBezTo>
                    <a:lnTo>
                      <a:pt x="25717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71DEAB4-DAAF-8F58-9D56-91BF2F7D8CFD}"/>
                  </a:ext>
                </a:extLst>
              </p:cNvPr>
              <p:cNvSpPr/>
              <p:nvPr/>
            </p:nvSpPr>
            <p:spPr>
              <a:xfrm>
                <a:off x="5936192" y="2605860"/>
                <a:ext cx="83820" cy="53340"/>
              </a:xfrm>
              <a:custGeom>
                <a:avLst/>
                <a:gdLst>
                  <a:gd name="connsiteX0" fmla="*/ 57150 w 83820"/>
                  <a:gd name="connsiteY0" fmla="*/ 53340 h 53340"/>
                  <a:gd name="connsiteX1" fmla="*/ 26670 w 83820"/>
                  <a:gd name="connsiteY1" fmla="*/ 53340 h 53340"/>
                  <a:gd name="connsiteX2" fmla="*/ 0 w 83820"/>
                  <a:gd name="connsiteY2" fmla="*/ 26670 h 53340"/>
                  <a:gd name="connsiteX3" fmla="*/ 26670 w 83820"/>
                  <a:gd name="connsiteY3" fmla="*/ 0 h 53340"/>
                  <a:gd name="connsiteX4" fmla="*/ 57150 w 83820"/>
                  <a:gd name="connsiteY4" fmla="*/ 0 h 53340"/>
                  <a:gd name="connsiteX5" fmla="*/ 83820 w 83820"/>
                  <a:gd name="connsiteY5" fmla="*/ 26670 h 53340"/>
                  <a:gd name="connsiteX6" fmla="*/ 57150 w 83820"/>
                  <a:gd name="connsiteY6" fmla="*/ 53340 h 53340"/>
                  <a:gd name="connsiteX7" fmla="*/ 26670 w 83820"/>
                  <a:gd name="connsiteY7" fmla="*/ 19050 h 53340"/>
                  <a:gd name="connsiteX8" fmla="*/ 19050 w 83820"/>
                  <a:gd name="connsiteY8" fmla="*/ 26670 h 53340"/>
                  <a:gd name="connsiteX9" fmla="*/ 26670 w 83820"/>
                  <a:gd name="connsiteY9" fmla="*/ 34290 h 53340"/>
                  <a:gd name="connsiteX10" fmla="*/ 57150 w 83820"/>
                  <a:gd name="connsiteY10" fmla="*/ 34290 h 53340"/>
                  <a:gd name="connsiteX11" fmla="*/ 64770 w 83820"/>
                  <a:gd name="connsiteY11" fmla="*/ 26670 h 53340"/>
                  <a:gd name="connsiteX12" fmla="*/ 57150 w 83820"/>
                  <a:gd name="connsiteY12" fmla="*/ 19050 h 53340"/>
                  <a:gd name="connsiteX13" fmla="*/ 26670 w 83820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1430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2390" y="53340"/>
                      <a:pt x="57150" y="53340"/>
                    </a:cubicBezTo>
                    <a:close/>
                    <a:moveTo>
                      <a:pt x="26670" y="19050"/>
                    </a:moveTo>
                    <a:cubicBezTo>
                      <a:pt x="22860" y="19050"/>
                      <a:pt x="19050" y="22860"/>
                      <a:pt x="19050" y="26670"/>
                    </a:cubicBezTo>
                    <a:cubicBezTo>
                      <a:pt x="19050" y="30480"/>
                      <a:pt x="22860" y="34290"/>
                      <a:pt x="26670" y="34290"/>
                    </a:cubicBezTo>
                    <a:lnTo>
                      <a:pt x="57150" y="34290"/>
                    </a:lnTo>
                    <a:cubicBezTo>
                      <a:pt x="60960" y="34290"/>
                      <a:pt x="64770" y="30480"/>
                      <a:pt x="64770" y="26670"/>
                    </a:cubicBezTo>
                    <a:cubicBezTo>
                      <a:pt x="64770" y="22860"/>
                      <a:pt x="60960" y="19050"/>
                      <a:pt x="57150" y="19050"/>
                    </a:cubicBezTo>
                    <a:lnTo>
                      <a:pt x="26670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C236FA66-B1F0-626F-2C0B-73FA26B932C3}"/>
                  </a:ext>
                </a:extLst>
              </p:cNvPr>
              <p:cNvSpPr/>
              <p:nvPr/>
            </p:nvSpPr>
            <p:spPr>
              <a:xfrm>
                <a:off x="6031441" y="2605860"/>
                <a:ext cx="83820" cy="53340"/>
              </a:xfrm>
              <a:custGeom>
                <a:avLst/>
                <a:gdLst>
                  <a:gd name="connsiteX0" fmla="*/ 57150 w 83820"/>
                  <a:gd name="connsiteY0" fmla="*/ 53340 h 53340"/>
                  <a:gd name="connsiteX1" fmla="*/ 26670 w 83820"/>
                  <a:gd name="connsiteY1" fmla="*/ 53340 h 53340"/>
                  <a:gd name="connsiteX2" fmla="*/ 0 w 83820"/>
                  <a:gd name="connsiteY2" fmla="*/ 26670 h 53340"/>
                  <a:gd name="connsiteX3" fmla="*/ 26670 w 83820"/>
                  <a:gd name="connsiteY3" fmla="*/ 0 h 53340"/>
                  <a:gd name="connsiteX4" fmla="*/ 57150 w 83820"/>
                  <a:gd name="connsiteY4" fmla="*/ 0 h 53340"/>
                  <a:gd name="connsiteX5" fmla="*/ 83820 w 83820"/>
                  <a:gd name="connsiteY5" fmla="*/ 26670 h 53340"/>
                  <a:gd name="connsiteX6" fmla="*/ 57150 w 83820"/>
                  <a:gd name="connsiteY6" fmla="*/ 53340 h 53340"/>
                  <a:gd name="connsiteX7" fmla="*/ 25718 w 83820"/>
                  <a:gd name="connsiteY7" fmla="*/ 19050 h 53340"/>
                  <a:gd name="connsiteX8" fmla="*/ 18098 w 83820"/>
                  <a:gd name="connsiteY8" fmla="*/ 26670 h 53340"/>
                  <a:gd name="connsiteX9" fmla="*/ 25718 w 83820"/>
                  <a:gd name="connsiteY9" fmla="*/ 34290 h 53340"/>
                  <a:gd name="connsiteX10" fmla="*/ 56198 w 83820"/>
                  <a:gd name="connsiteY10" fmla="*/ 34290 h 53340"/>
                  <a:gd name="connsiteX11" fmla="*/ 63818 w 83820"/>
                  <a:gd name="connsiteY11" fmla="*/ 26670 h 53340"/>
                  <a:gd name="connsiteX12" fmla="*/ 56198 w 83820"/>
                  <a:gd name="connsiteY12" fmla="*/ 19050 h 53340"/>
                  <a:gd name="connsiteX13" fmla="*/ 25718 w 83820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1430"/>
                      <a:pt x="12383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8" y="19050"/>
                    </a:moveTo>
                    <a:cubicBezTo>
                      <a:pt x="21908" y="19050"/>
                      <a:pt x="18098" y="22860"/>
                      <a:pt x="18098" y="26670"/>
                    </a:cubicBezTo>
                    <a:cubicBezTo>
                      <a:pt x="18098" y="30480"/>
                      <a:pt x="21908" y="34290"/>
                      <a:pt x="25718" y="34290"/>
                    </a:cubicBezTo>
                    <a:lnTo>
                      <a:pt x="56198" y="34290"/>
                    </a:lnTo>
                    <a:cubicBezTo>
                      <a:pt x="60008" y="34290"/>
                      <a:pt x="63818" y="30480"/>
                      <a:pt x="63818" y="26670"/>
                    </a:cubicBezTo>
                    <a:cubicBezTo>
                      <a:pt x="63818" y="22860"/>
                      <a:pt x="60008" y="19050"/>
                      <a:pt x="56198" y="19050"/>
                    </a:cubicBezTo>
                    <a:lnTo>
                      <a:pt x="25718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AEAA2650-C86C-FDE4-CCD1-73B46268AFD3}"/>
                  </a:ext>
                </a:extLst>
              </p:cNvPr>
              <p:cNvSpPr/>
              <p:nvPr/>
            </p:nvSpPr>
            <p:spPr>
              <a:xfrm>
                <a:off x="5841894" y="2731589"/>
                <a:ext cx="83819" cy="53340"/>
              </a:xfrm>
              <a:custGeom>
                <a:avLst/>
                <a:gdLst>
                  <a:gd name="connsiteX0" fmla="*/ 57150 w 83819"/>
                  <a:gd name="connsiteY0" fmla="*/ 53340 h 53340"/>
                  <a:gd name="connsiteX1" fmla="*/ 26670 w 83819"/>
                  <a:gd name="connsiteY1" fmla="*/ 53340 h 53340"/>
                  <a:gd name="connsiteX2" fmla="*/ 0 w 83819"/>
                  <a:gd name="connsiteY2" fmla="*/ 26670 h 53340"/>
                  <a:gd name="connsiteX3" fmla="*/ 26670 w 83819"/>
                  <a:gd name="connsiteY3" fmla="*/ 0 h 53340"/>
                  <a:gd name="connsiteX4" fmla="*/ 57150 w 83819"/>
                  <a:gd name="connsiteY4" fmla="*/ 0 h 53340"/>
                  <a:gd name="connsiteX5" fmla="*/ 83820 w 83819"/>
                  <a:gd name="connsiteY5" fmla="*/ 26670 h 53340"/>
                  <a:gd name="connsiteX6" fmla="*/ 57150 w 83819"/>
                  <a:gd name="connsiteY6" fmla="*/ 53340 h 53340"/>
                  <a:gd name="connsiteX7" fmla="*/ 25717 w 83819"/>
                  <a:gd name="connsiteY7" fmla="*/ 19050 h 53340"/>
                  <a:gd name="connsiteX8" fmla="*/ 18097 w 83819"/>
                  <a:gd name="connsiteY8" fmla="*/ 26670 h 53340"/>
                  <a:gd name="connsiteX9" fmla="*/ 25717 w 83819"/>
                  <a:gd name="connsiteY9" fmla="*/ 34290 h 53340"/>
                  <a:gd name="connsiteX10" fmla="*/ 56197 w 83819"/>
                  <a:gd name="connsiteY10" fmla="*/ 34290 h 53340"/>
                  <a:gd name="connsiteX11" fmla="*/ 63817 w 83819"/>
                  <a:gd name="connsiteY11" fmla="*/ 26670 h 53340"/>
                  <a:gd name="connsiteX12" fmla="*/ 56197 w 83819"/>
                  <a:gd name="connsiteY12" fmla="*/ 19050 h 53340"/>
                  <a:gd name="connsiteX13" fmla="*/ 25717 w 83819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7" y="19050"/>
                    </a:moveTo>
                    <a:cubicBezTo>
                      <a:pt x="21907" y="19050"/>
                      <a:pt x="18097" y="22860"/>
                      <a:pt x="18097" y="26670"/>
                    </a:cubicBezTo>
                    <a:cubicBezTo>
                      <a:pt x="18097" y="30480"/>
                      <a:pt x="21907" y="34290"/>
                      <a:pt x="25717" y="34290"/>
                    </a:cubicBezTo>
                    <a:lnTo>
                      <a:pt x="56197" y="34290"/>
                    </a:lnTo>
                    <a:cubicBezTo>
                      <a:pt x="60007" y="34290"/>
                      <a:pt x="63817" y="30480"/>
                      <a:pt x="63817" y="26670"/>
                    </a:cubicBezTo>
                    <a:cubicBezTo>
                      <a:pt x="63817" y="22860"/>
                      <a:pt x="60007" y="19050"/>
                      <a:pt x="56197" y="19050"/>
                    </a:cubicBezTo>
                    <a:lnTo>
                      <a:pt x="25717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D6DC991F-B665-C1A2-69FF-1F3680647662}"/>
                  </a:ext>
                </a:extLst>
              </p:cNvPr>
              <p:cNvSpPr/>
              <p:nvPr/>
            </p:nvSpPr>
            <p:spPr>
              <a:xfrm>
                <a:off x="5936192" y="2731589"/>
                <a:ext cx="83820" cy="53340"/>
              </a:xfrm>
              <a:custGeom>
                <a:avLst/>
                <a:gdLst>
                  <a:gd name="connsiteX0" fmla="*/ 57150 w 83820"/>
                  <a:gd name="connsiteY0" fmla="*/ 53340 h 53340"/>
                  <a:gd name="connsiteX1" fmla="*/ 26670 w 83820"/>
                  <a:gd name="connsiteY1" fmla="*/ 53340 h 53340"/>
                  <a:gd name="connsiteX2" fmla="*/ 0 w 83820"/>
                  <a:gd name="connsiteY2" fmla="*/ 26670 h 53340"/>
                  <a:gd name="connsiteX3" fmla="*/ 26670 w 83820"/>
                  <a:gd name="connsiteY3" fmla="*/ 0 h 53340"/>
                  <a:gd name="connsiteX4" fmla="*/ 57150 w 83820"/>
                  <a:gd name="connsiteY4" fmla="*/ 0 h 53340"/>
                  <a:gd name="connsiteX5" fmla="*/ 83820 w 83820"/>
                  <a:gd name="connsiteY5" fmla="*/ 26670 h 53340"/>
                  <a:gd name="connsiteX6" fmla="*/ 57150 w 83820"/>
                  <a:gd name="connsiteY6" fmla="*/ 53340 h 53340"/>
                  <a:gd name="connsiteX7" fmla="*/ 26670 w 83820"/>
                  <a:gd name="connsiteY7" fmla="*/ 19050 h 53340"/>
                  <a:gd name="connsiteX8" fmla="*/ 19050 w 83820"/>
                  <a:gd name="connsiteY8" fmla="*/ 26670 h 53340"/>
                  <a:gd name="connsiteX9" fmla="*/ 26670 w 83820"/>
                  <a:gd name="connsiteY9" fmla="*/ 34290 h 53340"/>
                  <a:gd name="connsiteX10" fmla="*/ 57150 w 83820"/>
                  <a:gd name="connsiteY10" fmla="*/ 34290 h 53340"/>
                  <a:gd name="connsiteX11" fmla="*/ 64770 w 83820"/>
                  <a:gd name="connsiteY11" fmla="*/ 26670 h 53340"/>
                  <a:gd name="connsiteX12" fmla="*/ 57150 w 83820"/>
                  <a:gd name="connsiteY12" fmla="*/ 19050 h 53340"/>
                  <a:gd name="connsiteX13" fmla="*/ 26670 w 83820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2390" y="53340"/>
                      <a:pt x="57150" y="53340"/>
                    </a:cubicBezTo>
                    <a:close/>
                    <a:moveTo>
                      <a:pt x="26670" y="19050"/>
                    </a:moveTo>
                    <a:cubicBezTo>
                      <a:pt x="22860" y="19050"/>
                      <a:pt x="19050" y="22860"/>
                      <a:pt x="19050" y="26670"/>
                    </a:cubicBezTo>
                    <a:cubicBezTo>
                      <a:pt x="19050" y="30480"/>
                      <a:pt x="22860" y="34290"/>
                      <a:pt x="26670" y="34290"/>
                    </a:cubicBezTo>
                    <a:lnTo>
                      <a:pt x="57150" y="34290"/>
                    </a:lnTo>
                    <a:cubicBezTo>
                      <a:pt x="60960" y="34290"/>
                      <a:pt x="64770" y="30480"/>
                      <a:pt x="64770" y="26670"/>
                    </a:cubicBezTo>
                    <a:cubicBezTo>
                      <a:pt x="64770" y="22860"/>
                      <a:pt x="60960" y="19050"/>
                      <a:pt x="57150" y="19050"/>
                    </a:cubicBezTo>
                    <a:lnTo>
                      <a:pt x="26670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8531907-7670-0E55-B5AF-6A13DF10E979}"/>
                  </a:ext>
                </a:extLst>
              </p:cNvPr>
              <p:cNvSpPr/>
              <p:nvPr/>
            </p:nvSpPr>
            <p:spPr>
              <a:xfrm>
                <a:off x="5841894" y="2794455"/>
                <a:ext cx="83819" cy="53339"/>
              </a:xfrm>
              <a:custGeom>
                <a:avLst/>
                <a:gdLst>
                  <a:gd name="connsiteX0" fmla="*/ 57150 w 83819"/>
                  <a:gd name="connsiteY0" fmla="*/ 53340 h 53339"/>
                  <a:gd name="connsiteX1" fmla="*/ 26670 w 83819"/>
                  <a:gd name="connsiteY1" fmla="*/ 53340 h 53339"/>
                  <a:gd name="connsiteX2" fmla="*/ 0 w 83819"/>
                  <a:gd name="connsiteY2" fmla="*/ 26670 h 53339"/>
                  <a:gd name="connsiteX3" fmla="*/ 26670 w 83819"/>
                  <a:gd name="connsiteY3" fmla="*/ 0 h 53339"/>
                  <a:gd name="connsiteX4" fmla="*/ 57150 w 83819"/>
                  <a:gd name="connsiteY4" fmla="*/ 0 h 53339"/>
                  <a:gd name="connsiteX5" fmla="*/ 83820 w 83819"/>
                  <a:gd name="connsiteY5" fmla="*/ 26670 h 53339"/>
                  <a:gd name="connsiteX6" fmla="*/ 57150 w 83819"/>
                  <a:gd name="connsiteY6" fmla="*/ 53340 h 53339"/>
                  <a:gd name="connsiteX7" fmla="*/ 25717 w 83819"/>
                  <a:gd name="connsiteY7" fmla="*/ 19050 h 53339"/>
                  <a:gd name="connsiteX8" fmla="*/ 18097 w 83819"/>
                  <a:gd name="connsiteY8" fmla="*/ 26670 h 53339"/>
                  <a:gd name="connsiteX9" fmla="*/ 25717 w 83819"/>
                  <a:gd name="connsiteY9" fmla="*/ 34290 h 53339"/>
                  <a:gd name="connsiteX10" fmla="*/ 56197 w 83819"/>
                  <a:gd name="connsiteY10" fmla="*/ 34290 h 53339"/>
                  <a:gd name="connsiteX11" fmla="*/ 63817 w 83819"/>
                  <a:gd name="connsiteY11" fmla="*/ 26670 h 53339"/>
                  <a:gd name="connsiteX12" fmla="*/ 56197 w 83819"/>
                  <a:gd name="connsiteY12" fmla="*/ 19050 h 53339"/>
                  <a:gd name="connsiteX13" fmla="*/ 25717 w 83819"/>
                  <a:gd name="connsiteY13" fmla="*/ 1905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7" y="19050"/>
                    </a:moveTo>
                    <a:cubicBezTo>
                      <a:pt x="21907" y="19050"/>
                      <a:pt x="18097" y="22860"/>
                      <a:pt x="18097" y="26670"/>
                    </a:cubicBezTo>
                    <a:cubicBezTo>
                      <a:pt x="18097" y="30480"/>
                      <a:pt x="21907" y="34290"/>
                      <a:pt x="25717" y="34290"/>
                    </a:cubicBezTo>
                    <a:lnTo>
                      <a:pt x="56197" y="34290"/>
                    </a:lnTo>
                    <a:cubicBezTo>
                      <a:pt x="60007" y="34290"/>
                      <a:pt x="63817" y="30480"/>
                      <a:pt x="63817" y="26670"/>
                    </a:cubicBezTo>
                    <a:cubicBezTo>
                      <a:pt x="63817" y="22860"/>
                      <a:pt x="60007" y="19050"/>
                      <a:pt x="56197" y="19050"/>
                    </a:cubicBezTo>
                    <a:lnTo>
                      <a:pt x="25717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1EE81B45-C9C7-519F-4C30-1DAB1204A43E}"/>
                  </a:ext>
                </a:extLst>
              </p:cNvPr>
              <p:cNvSpPr/>
              <p:nvPr/>
            </p:nvSpPr>
            <p:spPr>
              <a:xfrm>
                <a:off x="5936192" y="2794455"/>
                <a:ext cx="83820" cy="53339"/>
              </a:xfrm>
              <a:custGeom>
                <a:avLst/>
                <a:gdLst>
                  <a:gd name="connsiteX0" fmla="*/ 57150 w 83820"/>
                  <a:gd name="connsiteY0" fmla="*/ 53340 h 53339"/>
                  <a:gd name="connsiteX1" fmla="*/ 26670 w 83820"/>
                  <a:gd name="connsiteY1" fmla="*/ 53340 h 53339"/>
                  <a:gd name="connsiteX2" fmla="*/ 0 w 83820"/>
                  <a:gd name="connsiteY2" fmla="*/ 26670 h 53339"/>
                  <a:gd name="connsiteX3" fmla="*/ 26670 w 83820"/>
                  <a:gd name="connsiteY3" fmla="*/ 0 h 53339"/>
                  <a:gd name="connsiteX4" fmla="*/ 57150 w 83820"/>
                  <a:gd name="connsiteY4" fmla="*/ 0 h 53339"/>
                  <a:gd name="connsiteX5" fmla="*/ 83820 w 83820"/>
                  <a:gd name="connsiteY5" fmla="*/ 26670 h 53339"/>
                  <a:gd name="connsiteX6" fmla="*/ 57150 w 83820"/>
                  <a:gd name="connsiteY6" fmla="*/ 53340 h 53339"/>
                  <a:gd name="connsiteX7" fmla="*/ 26670 w 83820"/>
                  <a:gd name="connsiteY7" fmla="*/ 19050 h 53339"/>
                  <a:gd name="connsiteX8" fmla="*/ 19050 w 83820"/>
                  <a:gd name="connsiteY8" fmla="*/ 26670 h 53339"/>
                  <a:gd name="connsiteX9" fmla="*/ 26670 w 83820"/>
                  <a:gd name="connsiteY9" fmla="*/ 34290 h 53339"/>
                  <a:gd name="connsiteX10" fmla="*/ 57150 w 83820"/>
                  <a:gd name="connsiteY10" fmla="*/ 34290 h 53339"/>
                  <a:gd name="connsiteX11" fmla="*/ 64770 w 83820"/>
                  <a:gd name="connsiteY11" fmla="*/ 26670 h 53339"/>
                  <a:gd name="connsiteX12" fmla="*/ 57150 w 83820"/>
                  <a:gd name="connsiteY12" fmla="*/ 19050 h 53339"/>
                  <a:gd name="connsiteX13" fmla="*/ 26670 w 83820"/>
                  <a:gd name="connsiteY13" fmla="*/ 1905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2390" y="53340"/>
                      <a:pt x="57150" y="53340"/>
                    </a:cubicBezTo>
                    <a:close/>
                    <a:moveTo>
                      <a:pt x="26670" y="19050"/>
                    </a:moveTo>
                    <a:cubicBezTo>
                      <a:pt x="22860" y="19050"/>
                      <a:pt x="19050" y="22860"/>
                      <a:pt x="19050" y="26670"/>
                    </a:cubicBezTo>
                    <a:cubicBezTo>
                      <a:pt x="19050" y="30480"/>
                      <a:pt x="22860" y="34290"/>
                      <a:pt x="26670" y="34290"/>
                    </a:cubicBezTo>
                    <a:lnTo>
                      <a:pt x="57150" y="34290"/>
                    </a:lnTo>
                    <a:cubicBezTo>
                      <a:pt x="60960" y="34290"/>
                      <a:pt x="64770" y="30480"/>
                      <a:pt x="64770" y="26670"/>
                    </a:cubicBezTo>
                    <a:cubicBezTo>
                      <a:pt x="64770" y="22860"/>
                      <a:pt x="60960" y="19050"/>
                      <a:pt x="57150" y="19050"/>
                    </a:cubicBezTo>
                    <a:lnTo>
                      <a:pt x="26670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612BBD69-208C-DCDD-0BC4-EE7D4DEF2356}"/>
                  </a:ext>
                </a:extLst>
              </p:cNvPr>
              <p:cNvSpPr/>
              <p:nvPr/>
            </p:nvSpPr>
            <p:spPr>
              <a:xfrm>
                <a:off x="6030489" y="2731589"/>
                <a:ext cx="83854" cy="116205"/>
              </a:xfrm>
              <a:custGeom>
                <a:avLst/>
                <a:gdLst>
                  <a:gd name="connsiteX0" fmla="*/ 41910 w 83854"/>
                  <a:gd name="connsiteY0" fmla="*/ 116205 h 116205"/>
                  <a:gd name="connsiteX1" fmla="*/ 0 w 83854"/>
                  <a:gd name="connsiteY1" fmla="*/ 74295 h 116205"/>
                  <a:gd name="connsiteX2" fmla="*/ 0 w 83854"/>
                  <a:gd name="connsiteY2" fmla="*/ 41910 h 116205"/>
                  <a:gd name="connsiteX3" fmla="*/ 41910 w 83854"/>
                  <a:gd name="connsiteY3" fmla="*/ 0 h 116205"/>
                  <a:gd name="connsiteX4" fmla="*/ 83820 w 83854"/>
                  <a:gd name="connsiteY4" fmla="*/ 41910 h 116205"/>
                  <a:gd name="connsiteX5" fmla="*/ 83820 w 83854"/>
                  <a:gd name="connsiteY5" fmla="*/ 74295 h 116205"/>
                  <a:gd name="connsiteX6" fmla="*/ 41910 w 83854"/>
                  <a:gd name="connsiteY6" fmla="*/ 116205 h 116205"/>
                  <a:gd name="connsiteX7" fmla="*/ 41910 w 83854"/>
                  <a:gd name="connsiteY7" fmla="*/ 19050 h 116205"/>
                  <a:gd name="connsiteX8" fmla="*/ 19050 w 83854"/>
                  <a:gd name="connsiteY8" fmla="*/ 41910 h 116205"/>
                  <a:gd name="connsiteX9" fmla="*/ 19050 w 83854"/>
                  <a:gd name="connsiteY9" fmla="*/ 74295 h 116205"/>
                  <a:gd name="connsiteX10" fmla="*/ 41910 w 83854"/>
                  <a:gd name="connsiteY10" fmla="*/ 97155 h 116205"/>
                  <a:gd name="connsiteX11" fmla="*/ 64770 w 83854"/>
                  <a:gd name="connsiteY11" fmla="*/ 74295 h 116205"/>
                  <a:gd name="connsiteX12" fmla="*/ 64770 w 83854"/>
                  <a:gd name="connsiteY12" fmla="*/ 41910 h 116205"/>
                  <a:gd name="connsiteX13" fmla="*/ 41910 w 83854"/>
                  <a:gd name="connsiteY13" fmla="*/ 19050 h 11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54" h="116205">
                    <a:moveTo>
                      <a:pt x="41910" y="116205"/>
                    </a:moveTo>
                    <a:cubicBezTo>
                      <a:pt x="19050" y="116205"/>
                      <a:pt x="0" y="97155"/>
                      <a:pt x="0" y="74295"/>
                    </a:cubicBezTo>
                    <a:lnTo>
                      <a:pt x="0" y="41910"/>
                    </a:lnTo>
                    <a:cubicBezTo>
                      <a:pt x="0" y="19050"/>
                      <a:pt x="19050" y="0"/>
                      <a:pt x="41910" y="0"/>
                    </a:cubicBezTo>
                    <a:cubicBezTo>
                      <a:pt x="64770" y="0"/>
                      <a:pt x="83820" y="19050"/>
                      <a:pt x="83820" y="41910"/>
                    </a:cubicBezTo>
                    <a:lnTo>
                      <a:pt x="83820" y="74295"/>
                    </a:lnTo>
                    <a:cubicBezTo>
                      <a:pt x="84773" y="97155"/>
                      <a:pt x="65723" y="116205"/>
                      <a:pt x="41910" y="116205"/>
                    </a:cubicBezTo>
                    <a:close/>
                    <a:moveTo>
                      <a:pt x="41910" y="19050"/>
                    </a:moveTo>
                    <a:cubicBezTo>
                      <a:pt x="29527" y="19050"/>
                      <a:pt x="19050" y="29528"/>
                      <a:pt x="19050" y="41910"/>
                    </a:cubicBezTo>
                    <a:lnTo>
                      <a:pt x="19050" y="74295"/>
                    </a:lnTo>
                    <a:cubicBezTo>
                      <a:pt x="19050" y="86678"/>
                      <a:pt x="29527" y="97155"/>
                      <a:pt x="41910" y="97155"/>
                    </a:cubicBezTo>
                    <a:cubicBezTo>
                      <a:pt x="54293" y="97155"/>
                      <a:pt x="64770" y="86678"/>
                      <a:pt x="64770" y="74295"/>
                    </a:cubicBezTo>
                    <a:lnTo>
                      <a:pt x="64770" y="41910"/>
                    </a:lnTo>
                    <a:cubicBezTo>
                      <a:pt x="65723" y="28575"/>
                      <a:pt x="55245" y="19050"/>
                      <a:pt x="41910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25D42F3C-D03A-7C3E-976B-0999CDB48ADD}"/>
                  </a:ext>
                </a:extLst>
              </p:cNvPr>
              <p:cNvSpPr/>
              <p:nvPr/>
            </p:nvSpPr>
            <p:spPr>
              <a:xfrm>
                <a:off x="6020012" y="2417265"/>
                <a:ext cx="171450" cy="171449"/>
              </a:xfrm>
              <a:custGeom>
                <a:avLst/>
                <a:gdLst>
                  <a:gd name="connsiteX0" fmla="*/ 85725 w 171450"/>
                  <a:gd name="connsiteY0" fmla="*/ 171450 h 171449"/>
                  <a:gd name="connsiteX1" fmla="*/ 0 w 171450"/>
                  <a:gd name="connsiteY1" fmla="*/ 85725 h 171449"/>
                  <a:gd name="connsiteX2" fmla="*/ 85725 w 171450"/>
                  <a:gd name="connsiteY2" fmla="*/ 0 h 171449"/>
                  <a:gd name="connsiteX3" fmla="*/ 171450 w 171450"/>
                  <a:gd name="connsiteY3" fmla="*/ 85725 h 171449"/>
                  <a:gd name="connsiteX4" fmla="*/ 85725 w 171450"/>
                  <a:gd name="connsiteY4" fmla="*/ 171450 h 171449"/>
                  <a:gd name="connsiteX5" fmla="*/ 85725 w 171450"/>
                  <a:gd name="connsiteY5" fmla="*/ 19050 h 171449"/>
                  <a:gd name="connsiteX6" fmla="*/ 19050 w 171450"/>
                  <a:gd name="connsiteY6" fmla="*/ 85725 h 171449"/>
                  <a:gd name="connsiteX7" fmla="*/ 85725 w 171450"/>
                  <a:gd name="connsiteY7" fmla="*/ 152400 h 171449"/>
                  <a:gd name="connsiteX8" fmla="*/ 152400 w 171450"/>
                  <a:gd name="connsiteY8" fmla="*/ 85725 h 171449"/>
                  <a:gd name="connsiteX9" fmla="*/ 85725 w 171450"/>
                  <a:gd name="connsiteY9" fmla="*/ 19050 h 171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0" h="171449">
                    <a:moveTo>
                      <a:pt x="85725" y="171450"/>
                    </a:moveTo>
                    <a:cubicBezTo>
                      <a:pt x="38100" y="171450"/>
                      <a:pt x="0" y="133350"/>
                      <a:pt x="0" y="85725"/>
                    </a:cubicBezTo>
                    <a:cubicBezTo>
                      <a:pt x="0" y="38100"/>
                      <a:pt x="38100" y="0"/>
                      <a:pt x="85725" y="0"/>
                    </a:cubicBezTo>
                    <a:cubicBezTo>
                      <a:pt x="133350" y="0"/>
                      <a:pt x="171450" y="38100"/>
                      <a:pt x="171450" y="85725"/>
                    </a:cubicBezTo>
                    <a:cubicBezTo>
                      <a:pt x="171450" y="133350"/>
                      <a:pt x="132397" y="171450"/>
                      <a:pt x="85725" y="171450"/>
                    </a:cubicBezTo>
                    <a:close/>
                    <a:moveTo>
                      <a:pt x="85725" y="19050"/>
                    </a:moveTo>
                    <a:cubicBezTo>
                      <a:pt x="48577" y="19050"/>
                      <a:pt x="19050" y="48578"/>
                      <a:pt x="19050" y="85725"/>
                    </a:cubicBezTo>
                    <a:cubicBezTo>
                      <a:pt x="19050" y="122873"/>
                      <a:pt x="48577" y="152400"/>
                      <a:pt x="85725" y="152400"/>
                    </a:cubicBezTo>
                    <a:cubicBezTo>
                      <a:pt x="122872" y="152400"/>
                      <a:pt x="152400" y="122873"/>
                      <a:pt x="152400" y="85725"/>
                    </a:cubicBezTo>
                    <a:cubicBezTo>
                      <a:pt x="152400" y="48578"/>
                      <a:pt x="121920" y="19050"/>
                      <a:pt x="85725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79" name="Graphic 32">
                <a:extLst>
                  <a:ext uri="{FF2B5EF4-FFF2-40B4-BE49-F238E27FC236}">
                    <a16:creationId xmlns:a16="http://schemas.microsoft.com/office/drawing/2014/main" id="{730716B8-3463-2681-1B8B-D74B0657F707}"/>
                  </a:ext>
                </a:extLst>
              </p:cNvPr>
              <p:cNvGrpSpPr/>
              <p:nvPr/>
            </p:nvGrpSpPr>
            <p:grpSpPr>
              <a:xfrm>
                <a:off x="6082877" y="2450602"/>
                <a:ext cx="49585" cy="103822"/>
                <a:chOff x="6082877" y="2450602"/>
                <a:chExt cx="49585" cy="103822"/>
              </a:xfrm>
              <a:solidFill>
                <a:srgbClr val="130E59"/>
              </a:solidFill>
            </p:grpSpPr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2F779D06-F262-CB50-459C-349085D515C0}"/>
                    </a:ext>
                  </a:extLst>
                </p:cNvPr>
                <p:cNvSpPr/>
                <p:nvPr/>
              </p:nvSpPr>
              <p:spPr>
                <a:xfrm>
                  <a:off x="6082877" y="2462984"/>
                  <a:ext cx="48355" cy="49530"/>
                </a:xfrm>
                <a:custGeom>
                  <a:avLst/>
                  <a:gdLst>
                    <a:gd name="connsiteX0" fmla="*/ 24765 w 48355"/>
                    <a:gd name="connsiteY0" fmla="*/ 49530 h 49530"/>
                    <a:gd name="connsiteX1" fmla="*/ 0 w 48355"/>
                    <a:gd name="connsiteY1" fmla="*/ 24765 h 49530"/>
                    <a:gd name="connsiteX2" fmla="*/ 24765 w 48355"/>
                    <a:gd name="connsiteY2" fmla="*/ 0 h 49530"/>
                    <a:gd name="connsiteX3" fmla="*/ 47625 w 48355"/>
                    <a:gd name="connsiteY3" fmla="*/ 14288 h 49530"/>
                    <a:gd name="connsiteX4" fmla="*/ 42863 w 48355"/>
                    <a:gd name="connsiteY4" fmla="*/ 26670 h 49530"/>
                    <a:gd name="connsiteX5" fmla="*/ 30480 w 48355"/>
                    <a:gd name="connsiteY5" fmla="*/ 21908 h 49530"/>
                    <a:gd name="connsiteX6" fmla="*/ 24765 w 48355"/>
                    <a:gd name="connsiteY6" fmla="*/ 18098 h 49530"/>
                    <a:gd name="connsiteX7" fmla="*/ 19050 w 48355"/>
                    <a:gd name="connsiteY7" fmla="*/ 23813 h 49530"/>
                    <a:gd name="connsiteX8" fmla="*/ 24765 w 48355"/>
                    <a:gd name="connsiteY8" fmla="*/ 29528 h 49530"/>
                    <a:gd name="connsiteX9" fmla="*/ 34290 w 48355"/>
                    <a:gd name="connsiteY9" fmla="*/ 39053 h 49530"/>
                    <a:gd name="connsiteX10" fmla="*/ 24765 w 48355"/>
                    <a:gd name="connsiteY10" fmla="*/ 49530 h 49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8355" h="49530">
                      <a:moveTo>
                        <a:pt x="24765" y="49530"/>
                      </a:moveTo>
                      <a:cubicBezTo>
                        <a:pt x="10477" y="49530"/>
                        <a:pt x="0" y="38100"/>
                        <a:pt x="0" y="24765"/>
                      </a:cubicBezTo>
                      <a:cubicBezTo>
                        <a:pt x="0" y="10477"/>
                        <a:pt x="11430" y="0"/>
                        <a:pt x="24765" y="0"/>
                      </a:cubicBezTo>
                      <a:cubicBezTo>
                        <a:pt x="34290" y="0"/>
                        <a:pt x="43815" y="5715"/>
                        <a:pt x="47625" y="14288"/>
                      </a:cubicBezTo>
                      <a:cubicBezTo>
                        <a:pt x="49530" y="19050"/>
                        <a:pt x="47625" y="24765"/>
                        <a:pt x="42863" y="26670"/>
                      </a:cubicBezTo>
                      <a:cubicBezTo>
                        <a:pt x="38100" y="28575"/>
                        <a:pt x="32385" y="26670"/>
                        <a:pt x="30480" y="21908"/>
                      </a:cubicBezTo>
                      <a:cubicBezTo>
                        <a:pt x="29527" y="20003"/>
                        <a:pt x="27623" y="18098"/>
                        <a:pt x="24765" y="18098"/>
                      </a:cubicBezTo>
                      <a:cubicBezTo>
                        <a:pt x="20955" y="18098"/>
                        <a:pt x="19050" y="20955"/>
                        <a:pt x="19050" y="23813"/>
                      </a:cubicBezTo>
                      <a:cubicBezTo>
                        <a:pt x="19050" y="26670"/>
                        <a:pt x="21907" y="29528"/>
                        <a:pt x="24765" y="29528"/>
                      </a:cubicBezTo>
                      <a:cubicBezTo>
                        <a:pt x="30480" y="29528"/>
                        <a:pt x="34290" y="33338"/>
                        <a:pt x="34290" y="39053"/>
                      </a:cubicBezTo>
                      <a:cubicBezTo>
                        <a:pt x="34290" y="44768"/>
                        <a:pt x="30480" y="49530"/>
                        <a:pt x="24765" y="4953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A35ED20E-594A-8F6F-0957-10232A3E4A17}"/>
                    </a:ext>
                  </a:extLst>
                </p:cNvPr>
                <p:cNvSpPr/>
                <p:nvPr/>
              </p:nvSpPr>
              <p:spPr>
                <a:xfrm>
                  <a:off x="6084052" y="2494417"/>
                  <a:ext cx="48410" cy="49530"/>
                </a:xfrm>
                <a:custGeom>
                  <a:avLst/>
                  <a:gdLst>
                    <a:gd name="connsiteX0" fmla="*/ 23590 w 48410"/>
                    <a:gd name="connsiteY0" fmla="*/ 49530 h 49530"/>
                    <a:gd name="connsiteX1" fmla="*/ 730 w 48410"/>
                    <a:gd name="connsiteY1" fmla="*/ 34290 h 49530"/>
                    <a:gd name="connsiteX2" fmla="*/ 5493 w 48410"/>
                    <a:gd name="connsiteY2" fmla="*/ 21908 h 49530"/>
                    <a:gd name="connsiteX3" fmla="*/ 17875 w 48410"/>
                    <a:gd name="connsiteY3" fmla="*/ 26670 h 49530"/>
                    <a:gd name="connsiteX4" fmla="*/ 23590 w 48410"/>
                    <a:gd name="connsiteY4" fmla="*/ 30480 h 49530"/>
                    <a:gd name="connsiteX5" fmla="*/ 29305 w 48410"/>
                    <a:gd name="connsiteY5" fmla="*/ 24765 h 49530"/>
                    <a:gd name="connsiteX6" fmla="*/ 23590 w 48410"/>
                    <a:gd name="connsiteY6" fmla="*/ 19050 h 49530"/>
                    <a:gd name="connsiteX7" fmla="*/ 14065 w 48410"/>
                    <a:gd name="connsiteY7" fmla="*/ 9525 h 49530"/>
                    <a:gd name="connsiteX8" fmla="*/ 23590 w 48410"/>
                    <a:gd name="connsiteY8" fmla="*/ 0 h 49530"/>
                    <a:gd name="connsiteX9" fmla="*/ 48355 w 48410"/>
                    <a:gd name="connsiteY9" fmla="*/ 24765 h 49530"/>
                    <a:gd name="connsiteX10" fmla="*/ 23590 w 48410"/>
                    <a:gd name="connsiteY10" fmla="*/ 49530 h 49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8410" h="49530">
                      <a:moveTo>
                        <a:pt x="23590" y="49530"/>
                      </a:moveTo>
                      <a:cubicBezTo>
                        <a:pt x="13112" y="49530"/>
                        <a:pt x="4540" y="43815"/>
                        <a:pt x="730" y="34290"/>
                      </a:cubicBezTo>
                      <a:cubicBezTo>
                        <a:pt x="-1175" y="29528"/>
                        <a:pt x="730" y="23813"/>
                        <a:pt x="5493" y="21908"/>
                      </a:cubicBezTo>
                      <a:cubicBezTo>
                        <a:pt x="10255" y="20003"/>
                        <a:pt x="15970" y="21908"/>
                        <a:pt x="17875" y="26670"/>
                      </a:cubicBezTo>
                      <a:cubicBezTo>
                        <a:pt x="18827" y="28575"/>
                        <a:pt x="20732" y="30480"/>
                        <a:pt x="23590" y="30480"/>
                      </a:cubicBezTo>
                      <a:cubicBezTo>
                        <a:pt x="27400" y="30480"/>
                        <a:pt x="29305" y="27623"/>
                        <a:pt x="29305" y="24765"/>
                      </a:cubicBezTo>
                      <a:cubicBezTo>
                        <a:pt x="29305" y="21908"/>
                        <a:pt x="26448" y="19050"/>
                        <a:pt x="23590" y="19050"/>
                      </a:cubicBezTo>
                      <a:cubicBezTo>
                        <a:pt x="17875" y="19050"/>
                        <a:pt x="14065" y="15240"/>
                        <a:pt x="14065" y="9525"/>
                      </a:cubicBezTo>
                      <a:cubicBezTo>
                        <a:pt x="14065" y="3810"/>
                        <a:pt x="17875" y="0"/>
                        <a:pt x="23590" y="0"/>
                      </a:cubicBezTo>
                      <a:cubicBezTo>
                        <a:pt x="37877" y="0"/>
                        <a:pt x="48355" y="11430"/>
                        <a:pt x="48355" y="24765"/>
                      </a:cubicBezTo>
                      <a:cubicBezTo>
                        <a:pt x="49307" y="38100"/>
                        <a:pt x="37877" y="49530"/>
                        <a:pt x="23590" y="4953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CFA9A9C4-BD95-0D4C-EC9C-483F105FE85D}"/>
                    </a:ext>
                  </a:extLst>
                </p:cNvPr>
                <p:cNvSpPr/>
                <p:nvPr/>
              </p:nvSpPr>
              <p:spPr>
                <a:xfrm>
                  <a:off x="6098116" y="2450602"/>
                  <a:ext cx="19050" cy="29527"/>
                </a:xfrm>
                <a:custGeom>
                  <a:avLst/>
                  <a:gdLst>
                    <a:gd name="connsiteX0" fmla="*/ 9525 w 19050"/>
                    <a:gd name="connsiteY0" fmla="*/ 29528 h 29527"/>
                    <a:gd name="connsiteX1" fmla="*/ 0 w 19050"/>
                    <a:gd name="connsiteY1" fmla="*/ 20003 h 29527"/>
                    <a:gd name="connsiteX2" fmla="*/ 0 w 19050"/>
                    <a:gd name="connsiteY2" fmla="*/ 9525 h 29527"/>
                    <a:gd name="connsiteX3" fmla="*/ 9525 w 19050"/>
                    <a:gd name="connsiteY3" fmla="*/ 0 h 29527"/>
                    <a:gd name="connsiteX4" fmla="*/ 19050 w 19050"/>
                    <a:gd name="connsiteY4" fmla="*/ 9525 h 29527"/>
                    <a:gd name="connsiteX5" fmla="*/ 19050 w 19050"/>
                    <a:gd name="connsiteY5" fmla="*/ 20003 h 29527"/>
                    <a:gd name="connsiteX6" fmla="*/ 9525 w 19050"/>
                    <a:gd name="connsiteY6" fmla="*/ 29528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" h="29527">
                      <a:moveTo>
                        <a:pt x="9525" y="29528"/>
                      </a:moveTo>
                      <a:cubicBezTo>
                        <a:pt x="3810" y="29528"/>
                        <a:pt x="0" y="25717"/>
                        <a:pt x="0" y="20003"/>
                      </a:cubicBezTo>
                      <a:lnTo>
                        <a:pt x="0" y="9525"/>
                      </a:lnTo>
                      <a:cubicBezTo>
                        <a:pt x="0" y="3810"/>
                        <a:pt x="3810" y="0"/>
                        <a:pt x="9525" y="0"/>
                      </a:cubicBezTo>
                      <a:cubicBezTo>
                        <a:pt x="15240" y="0"/>
                        <a:pt x="19050" y="3810"/>
                        <a:pt x="19050" y="9525"/>
                      </a:cubicBezTo>
                      <a:lnTo>
                        <a:pt x="19050" y="20003"/>
                      </a:lnTo>
                      <a:cubicBezTo>
                        <a:pt x="19050" y="24765"/>
                        <a:pt x="15240" y="29528"/>
                        <a:pt x="9525" y="29528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DE422413-9C41-D7C7-79A2-09D2C050CA04}"/>
                    </a:ext>
                  </a:extLst>
                </p:cNvPr>
                <p:cNvSpPr/>
                <p:nvPr/>
              </p:nvSpPr>
              <p:spPr>
                <a:xfrm>
                  <a:off x="6098116" y="2524897"/>
                  <a:ext cx="19050" cy="29527"/>
                </a:xfrm>
                <a:custGeom>
                  <a:avLst/>
                  <a:gdLst>
                    <a:gd name="connsiteX0" fmla="*/ 9525 w 19050"/>
                    <a:gd name="connsiteY0" fmla="*/ 29527 h 29527"/>
                    <a:gd name="connsiteX1" fmla="*/ 0 w 19050"/>
                    <a:gd name="connsiteY1" fmla="*/ 20002 h 29527"/>
                    <a:gd name="connsiteX2" fmla="*/ 0 w 19050"/>
                    <a:gd name="connsiteY2" fmla="*/ 9525 h 29527"/>
                    <a:gd name="connsiteX3" fmla="*/ 9525 w 19050"/>
                    <a:gd name="connsiteY3" fmla="*/ 0 h 29527"/>
                    <a:gd name="connsiteX4" fmla="*/ 19050 w 19050"/>
                    <a:gd name="connsiteY4" fmla="*/ 9525 h 29527"/>
                    <a:gd name="connsiteX5" fmla="*/ 19050 w 19050"/>
                    <a:gd name="connsiteY5" fmla="*/ 20002 h 29527"/>
                    <a:gd name="connsiteX6" fmla="*/ 9525 w 19050"/>
                    <a:gd name="connsiteY6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" h="29527">
                      <a:moveTo>
                        <a:pt x="9525" y="29527"/>
                      </a:moveTo>
                      <a:cubicBezTo>
                        <a:pt x="3810" y="29527"/>
                        <a:pt x="0" y="25717"/>
                        <a:pt x="0" y="20002"/>
                      </a:cubicBezTo>
                      <a:lnTo>
                        <a:pt x="0" y="9525"/>
                      </a:lnTo>
                      <a:cubicBezTo>
                        <a:pt x="0" y="3810"/>
                        <a:pt x="3810" y="0"/>
                        <a:pt x="9525" y="0"/>
                      </a:cubicBezTo>
                      <a:cubicBezTo>
                        <a:pt x="15240" y="0"/>
                        <a:pt x="19050" y="3810"/>
                        <a:pt x="19050" y="9525"/>
                      </a:cubicBezTo>
                      <a:lnTo>
                        <a:pt x="19050" y="20002"/>
                      </a:lnTo>
                      <a:cubicBezTo>
                        <a:pt x="19050" y="25717"/>
                        <a:pt x="15240" y="29527"/>
                        <a:pt x="9525" y="29527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84" name="Graphic 32">
              <a:extLst>
                <a:ext uri="{FF2B5EF4-FFF2-40B4-BE49-F238E27FC236}">
                  <a16:creationId xmlns:a16="http://schemas.microsoft.com/office/drawing/2014/main" id="{89A62027-17E4-E1D6-D111-47AB771EEF6F}"/>
                </a:ext>
              </a:extLst>
            </p:cNvPr>
            <p:cNvGrpSpPr/>
            <p:nvPr/>
          </p:nvGrpSpPr>
          <p:grpSpPr>
            <a:xfrm>
              <a:off x="5800936" y="2522040"/>
              <a:ext cx="390525" cy="457199"/>
              <a:chOff x="5800936" y="2522040"/>
              <a:chExt cx="390525" cy="457199"/>
            </a:xfrm>
            <a:solidFill>
              <a:srgbClr val="7E42B2"/>
            </a:solidFill>
          </p:grpSpPr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FACD233C-1911-3AF3-F609-82D7142E30D6}"/>
                  </a:ext>
                </a:extLst>
              </p:cNvPr>
              <p:cNvSpPr/>
              <p:nvPr/>
            </p:nvSpPr>
            <p:spPr>
              <a:xfrm>
                <a:off x="6155266" y="2522040"/>
                <a:ext cx="36195" cy="139064"/>
              </a:xfrm>
              <a:custGeom>
                <a:avLst/>
                <a:gdLst>
                  <a:gd name="connsiteX0" fmla="*/ 0 w 36195"/>
                  <a:gd name="connsiteY0" fmla="*/ 69533 h 139064"/>
                  <a:gd name="connsiteX1" fmla="*/ 0 w 36195"/>
                  <a:gd name="connsiteY1" fmla="*/ 139065 h 139064"/>
                  <a:gd name="connsiteX2" fmla="*/ 36195 w 36195"/>
                  <a:gd name="connsiteY2" fmla="*/ 69533 h 139064"/>
                  <a:gd name="connsiteX3" fmla="*/ 36195 w 36195"/>
                  <a:gd name="connsiteY3" fmla="*/ 0 h 139064"/>
                  <a:gd name="connsiteX4" fmla="*/ 0 w 36195"/>
                  <a:gd name="connsiteY4" fmla="*/ 69533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" h="139064">
                    <a:moveTo>
                      <a:pt x="0" y="69533"/>
                    </a:moveTo>
                    <a:lnTo>
                      <a:pt x="0" y="139065"/>
                    </a:lnTo>
                    <a:cubicBezTo>
                      <a:pt x="21908" y="123825"/>
                      <a:pt x="36195" y="98108"/>
                      <a:pt x="36195" y="69533"/>
                    </a:cubicBezTo>
                    <a:lnTo>
                      <a:pt x="36195" y="0"/>
                    </a:lnTo>
                    <a:cubicBezTo>
                      <a:pt x="36195" y="28575"/>
                      <a:pt x="21908" y="54293"/>
                      <a:pt x="0" y="69533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5E6AB5C4-F13D-85DD-CDE2-A831E6240F0A}"/>
                  </a:ext>
                </a:extLst>
              </p:cNvPr>
              <p:cNvSpPr/>
              <p:nvPr/>
            </p:nvSpPr>
            <p:spPr>
              <a:xfrm>
                <a:off x="5800936" y="2862082"/>
                <a:ext cx="353407" cy="117157"/>
              </a:xfrm>
              <a:custGeom>
                <a:avLst/>
                <a:gdLst>
                  <a:gd name="connsiteX0" fmla="*/ 306705 w 353407"/>
                  <a:gd name="connsiteY0" fmla="*/ 47625 h 117157"/>
                  <a:gd name="connsiteX1" fmla="*/ 47625 w 353407"/>
                  <a:gd name="connsiteY1" fmla="*/ 47625 h 117157"/>
                  <a:gd name="connsiteX2" fmla="*/ 0 w 353407"/>
                  <a:gd name="connsiteY2" fmla="*/ 0 h 117157"/>
                  <a:gd name="connsiteX3" fmla="*/ 0 w 353407"/>
                  <a:gd name="connsiteY3" fmla="*/ 69532 h 117157"/>
                  <a:gd name="connsiteX4" fmla="*/ 47625 w 353407"/>
                  <a:gd name="connsiteY4" fmla="*/ 117157 h 117157"/>
                  <a:gd name="connsiteX5" fmla="*/ 305753 w 353407"/>
                  <a:gd name="connsiteY5" fmla="*/ 117157 h 117157"/>
                  <a:gd name="connsiteX6" fmla="*/ 353378 w 353407"/>
                  <a:gd name="connsiteY6" fmla="*/ 69532 h 117157"/>
                  <a:gd name="connsiteX7" fmla="*/ 353378 w 353407"/>
                  <a:gd name="connsiteY7" fmla="*/ 0 h 117157"/>
                  <a:gd name="connsiteX8" fmla="*/ 306705 w 353407"/>
                  <a:gd name="connsiteY8" fmla="*/ 47625 h 11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3407" h="117157">
                    <a:moveTo>
                      <a:pt x="306705" y="47625"/>
                    </a:moveTo>
                    <a:lnTo>
                      <a:pt x="47625" y="47625"/>
                    </a:lnTo>
                    <a:cubicBezTo>
                      <a:pt x="20955" y="47625"/>
                      <a:pt x="0" y="26670"/>
                      <a:pt x="0" y="0"/>
                    </a:cubicBezTo>
                    <a:lnTo>
                      <a:pt x="0" y="69532"/>
                    </a:lnTo>
                    <a:cubicBezTo>
                      <a:pt x="0" y="96202"/>
                      <a:pt x="20955" y="117157"/>
                      <a:pt x="47625" y="117157"/>
                    </a:cubicBezTo>
                    <a:lnTo>
                      <a:pt x="305753" y="117157"/>
                    </a:lnTo>
                    <a:cubicBezTo>
                      <a:pt x="332423" y="117157"/>
                      <a:pt x="353378" y="96202"/>
                      <a:pt x="353378" y="69532"/>
                    </a:cubicBezTo>
                    <a:lnTo>
                      <a:pt x="353378" y="0"/>
                    </a:lnTo>
                    <a:cubicBezTo>
                      <a:pt x="354330" y="26670"/>
                      <a:pt x="332423" y="47625"/>
                      <a:pt x="306705" y="47625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87" name="Graphic 34">
            <a:extLst>
              <a:ext uri="{FF2B5EF4-FFF2-40B4-BE49-F238E27FC236}">
                <a16:creationId xmlns:a16="http://schemas.microsoft.com/office/drawing/2014/main" id="{BBD68CD5-488D-B5EA-B027-B729F554D5DF}"/>
              </a:ext>
            </a:extLst>
          </p:cNvPr>
          <p:cNvGrpSpPr/>
          <p:nvPr/>
        </p:nvGrpSpPr>
        <p:grpSpPr>
          <a:xfrm>
            <a:off x="4596600" y="2456317"/>
            <a:ext cx="508635" cy="485775"/>
            <a:chOff x="4596600" y="2456317"/>
            <a:chExt cx="508635" cy="485775"/>
          </a:xfrm>
        </p:grpSpPr>
        <p:grpSp>
          <p:nvGrpSpPr>
            <p:cNvPr id="388" name="Graphic 34">
              <a:extLst>
                <a:ext uri="{FF2B5EF4-FFF2-40B4-BE49-F238E27FC236}">
                  <a16:creationId xmlns:a16="http://schemas.microsoft.com/office/drawing/2014/main" id="{3184577A-7754-9BE6-F35F-C8B49B7842DE}"/>
                </a:ext>
              </a:extLst>
            </p:cNvPr>
            <p:cNvGrpSpPr/>
            <p:nvPr/>
          </p:nvGrpSpPr>
          <p:grpSpPr>
            <a:xfrm>
              <a:off x="4597553" y="2632529"/>
              <a:ext cx="507682" cy="309562"/>
              <a:chOff x="4597553" y="2632529"/>
              <a:chExt cx="507682" cy="309562"/>
            </a:xfrm>
            <a:solidFill>
              <a:srgbClr val="7E42B2"/>
            </a:solidFill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101CA844-75D0-A915-C4C9-028E4B00EB45}"/>
                  </a:ext>
                </a:extLst>
              </p:cNvPr>
              <p:cNvSpPr/>
              <p:nvPr/>
            </p:nvSpPr>
            <p:spPr>
              <a:xfrm>
                <a:off x="4809008" y="2632529"/>
                <a:ext cx="296227" cy="227647"/>
              </a:xfrm>
              <a:custGeom>
                <a:avLst/>
                <a:gdLst>
                  <a:gd name="connsiteX0" fmla="*/ 273368 w 296227"/>
                  <a:gd name="connsiteY0" fmla="*/ 154305 h 227647"/>
                  <a:gd name="connsiteX1" fmla="*/ 265748 w 296227"/>
                  <a:gd name="connsiteY1" fmla="*/ 158115 h 227647"/>
                  <a:gd name="connsiteX2" fmla="*/ 233362 w 296227"/>
                  <a:gd name="connsiteY2" fmla="*/ 158115 h 227647"/>
                  <a:gd name="connsiteX3" fmla="*/ 233362 w 296227"/>
                  <a:gd name="connsiteY3" fmla="*/ 158115 h 227647"/>
                  <a:gd name="connsiteX4" fmla="*/ 230505 w 296227"/>
                  <a:gd name="connsiteY4" fmla="*/ 158115 h 227647"/>
                  <a:gd name="connsiteX5" fmla="*/ 20003 w 296227"/>
                  <a:gd name="connsiteY5" fmla="*/ 102870 h 227647"/>
                  <a:gd name="connsiteX6" fmla="*/ 25717 w 296227"/>
                  <a:gd name="connsiteY6" fmla="*/ 137160 h 227647"/>
                  <a:gd name="connsiteX7" fmla="*/ 23813 w 296227"/>
                  <a:gd name="connsiteY7" fmla="*/ 144780 h 227647"/>
                  <a:gd name="connsiteX8" fmla="*/ 16192 w 296227"/>
                  <a:gd name="connsiteY8" fmla="*/ 148590 h 227647"/>
                  <a:gd name="connsiteX9" fmla="*/ 0 w 296227"/>
                  <a:gd name="connsiteY9" fmla="*/ 148590 h 227647"/>
                  <a:gd name="connsiteX10" fmla="*/ 10478 w 296227"/>
                  <a:gd name="connsiteY10" fmla="*/ 217170 h 227647"/>
                  <a:gd name="connsiteX11" fmla="*/ 16192 w 296227"/>
                  <a:gd name="connsiteY11" fmla="*/ 217170 h 227647"/>
                  <a:gd name="connsiteX12" fmla="*/ 23813 w 296227"/>
                  <a:gd name="connsiteY12" fmla="*/ 213360 h 227647"/>
                  <a:gd name="connsiteX13" fmla="*/ 25717 w 296227"/>
                  <a:gd name="connsiteY13" fmla="*/ 207645 h 227647"/>
                  <a:gd name="connsiteX14" fmla="*/ 25717 w 296227"/>
                  <a:gd name="connsiteY14" fmla="*/ 207645 h 227647"/>
                  <a:gd name="connsiteX15" fmla="*/ 25717 w 296227"/>
                  <a:gd name="connsiteY15" fmla="*/ 173355 h 227647"/>
                  <a:gd name="connsiteX16" fmla="*/ 231458 w 296227"/>
                  <a:gd name="connsiteY16" fmla="*/ 227648 h 227647"/>
                  <a:gd name="connsiteX17" fmla="*/ 234315 w 296227"/>
                  <a:gd name="connsiteY17" fmla="*/ 227648 h 227647"/>
                  <a:gd name="connsiteX18" fmla="*/ 234315 w 296227"/>
                  <a:gd name="connsiteY18" fmla="*/ 227648 h 227647"/>
                  <a:gd name="connsiteX19" fmla="*/ 266700 w 296227"/>
                  <a:gd name="connsiteY19" fmla="*/ 227648 h 227647"/>
                  <a:gd name="connsiteX20" fmla="*/ 274320 w 296227"/>
                  <a:gd name="connsiteY20" fmla="*/ 223838 h 227647"/>
                  <a:gd name="connsiteX21" fmla="*/ 290512 w 296227"/>
                  <a:gd name="connsiteY21" fmla="*/ 174308 h 227647"/>
                  <a:gd name="connsiteX22" fmla="*/ 296228 w 296227"/>
                  <a:gd name="connsiteY22" fmla="*/ 77153 h 227647"/>
                  <a:gd name="connsiteX23" fmla="*/ 296228 w 296227"/>
                  <a:gd name="connsiteY23" fmla="*/ 77153 h 227647"/>
                  <a:gd name="connsiteX24" fmla="*/ 296228 w 296227"/>
                  <a:gd name="connsiteY24" fmla="*/ 0 h 227647"/>
                  <a:gd name="connsiteX25" fmla="*/ 290512 w 296227"/>
                  <a:gd name="connsiteY25" fmla="*/ 105728 h 227647"/>
                  <a:gd name="connsiteX26" fmla="*/ 273368 w 296227"/>
                  <a:gd name="connsiteY26" fmla="*/ 154305 h 22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96227" h="227647">
                    <a:moveTo>
                      <a:pt x="273368" y="154305"/>
                    </a:moveTo>
                    <a:cubicBezTo>
                      <a:pt x="271462" y="156210"/>
                      <a:pt x="268605" y="158115"/>
                      <a:pt x="265748" y="158115"/>
                    </a:cubicBezTo>
                    <a:lnTo>
                      <a:pt x="233362" y="158115"/>
                    </a:lnTo>
                    <a:cubicBezTo>
                      <a:pt x="233362" y="158115"/>
                      <a:pt x="233362" y="158115"/>
                      <a:pt x="233362" y="158115"/>
                    </a:cubicBezTo>
                    <a:cubicBezTo>
                      <a:pt x="232410" y="158115"/>
                      <a:pt x="231458" y="158115"/>
                      <a:pt x="230505" y="158115"/>
                    </a:cubicBezTo>
                    <a:lnTo>
                      <a:pt x="20003" y="102870"/>
                    </a:lnTo>
                    <a:lnTo>
                      <a:pt x="25717" y="137160"/>
                    </a:lnTo>
                    <a:cubicBezTo>
                      <a:pt x="25717" y="140017"/>
                      <a:pt x="25717" y="142875"/>
                      <a:pt x="23813" y="144780"/>
                    </a:cubicBezTo>
                    <a:cubicBezTo>
                      <a:pt x="21907" y="146685"/>
                      <a:pt x="19050" y="148590"/>
                      <a:pt x="16192" y="148590"/>
                    </a:cubicBezTo>
                    <a:lnTo>
                      <a:pt x="0" y="148590"/>
                    </a:lnTo>
                    <a:lnTo>
                      <a:pt x="10478" y="217170"/>
                    </a:lnTo>
                    <a:lnTo>
                      <a:pt x="16192" y="217170"/>
                    </a:lnTo>
                    <a:cubicBezTo>
                      <a:pt x="19050" y="217170"/>
                      <a:pt x="21907" y="216217"/>
                      <a:pt x="23813" y="213360"/>
                    </a:cubicBezTo>
                    <a:cubicBezTo>
                      <a:pt x="24765" y="211455"/>
                      <a:pt x="25717" y="209550"/>
                      <a:pt x="25717" y="207645"/>
                    </a:cubicBezTo>
                    <a:lnTo>
                      <a:pt x="25717" y="207645"/>
                    </a:lnTo>
                    <a:lnTo>
                      <a:pt x="25717" y="173355"/>
                    </a:lnTo>
                    <a:lnTo>
                      <a:pt x="231458" y="227648"/>
                    </a:lnTo>
                    <a:cubicBezTo>
                      <a:pt x="232410" y="227648"/>
                      <a:pt x="233362" y="227648"/>
                      <a:pt x="234315" y="227648"/>
                    </a:cubicBezTo>
                    <a:cubicBezTo>
                      <a:pt x="234315" y="227648"/>
                      <a:pt x="234315" y="227648"/>
                      <a:pt x="234315" y="227648"/>
                    </a:cubicBezTo>
                    <a:lnTo>
                      <a:pt x="266700" y="227648"/>
                    </a:lnTo>
                    <a:cubicBezTo>
                      <a:pt x="269558" y="227648"/>
                      <a:pt x="272415" y="225742"/>
                      <a:pt x="274320" y="223838"/>
                    </a:cubicBezTo>
                    <a:cubicBezTo>
                      <a:pt x="281940" y="218123"/>
                      <a:pt x="286703" y="203835"/>
                      <a:pt x="290512" y="174308"/>
                    </a:cubicBezTo>
                    <a:cubicBezTo>
                      <a:pt x="294323" y="147638"/>
                      <a:pt x="296228" y="114300"/>
                      <a:pt x="296228" y="77153"/>
                    </a:cubicBezTo>
                    <a:lnTo>
                      <a:pt x="296228" y="77153"/>
                    </a:lnTo>
                    <a:lnTo>
                      <a:pt x="296228" y="0"/>
                    </a:lnTo>
                    <a:cubicBezTo>
                      <a:pt x="296228" y="40005"/>
                      <a:pt x="294323" y="77153"/>
                      <a:pt x="290512" y="105728"/>
                    </a:cubicBezTo>
                    <a:cubicBezTo>
                      <a:pt x="285750" y="134303"/>
                      <a:pt x="280987" y="149542"/>
                      <a:pt x="273368" y="154305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5180527-EE49-47DF-A485-3092548CC2D4}"/>
                  </a:ext>
                </a:extLst>
              </p:cNvPr>
              <p:cNvSpPr/>
              <p:nvPr/>
            </p:nvSpPr>
            <p:spPr>
              <a:xfrm>
                <a:off x="4597553" y="2666820"/>
                <a:ext cx="224789" cy="275272"/>
              </a:xfrm>
              <a:custGeom>
                <a:avLst/>
                <a:gdLst>
                  <a:gd name="connsiteX0" fmla="*/ 221933 w 224789"/>
                  <a:gd name="connsiteY0" fmla="*/ 203835 h 275272"/>
                  <a:gd name="connsiteX1" fmla="*/ 214313 w 224789"/>
                  <a:gd name="connsiteY1" fmla="*/ 206693 h 275272"/>
                  <a:gd name="connsiteX2" fmla="*/ 132397 w 224789"/>
                  <a:gd name="connsiteY2" fmla="*/ 206693 h 275272"/>
                  <a:gd name="connsiteX3" fmla="*/ 122872 w 224789"/>
                  <a:gd name="connsiteY3" fmla="*/ 199073 h 275272"/>
                  <a:gd name="connsiteX4" fmla="*/ 100965 w 224789"/>
                  <a:gd name="connsiteY4" fmla="*/ 57150 h 275272"/>
                  <a:gd name="connsiteX5" fmla="*/ 73343 w 224789"/>
                  <a:gd name="connsiteY5" fmla="*/ 57150 h 275272"/>
                  <a:gd name="connsiteX6" fmla="*/ 31432 w 224789"/>
                  <a:gd name="connsiteY6" fmla="*/ 31432 h 275272"/>
                  <a:gd name="connsiteX7" fmla="*/ 0 w 224789"/>
                  <a:gd name="connsiteY7" fmla="*/ 0 h 275272"/>
                  <a:gd name="connsiteX8" fmla="*/ 0 w 224789"/>
                  <a:gd name="connsiteY8" fmla="*/ 3810 h 275272"/>
                  <a:gd name="connsiteX9" fmla="*/ 0 w 224789"/>
                  <a:gd name="connsiteY9" fmla="*/ 64770 h 275272"/>
                  <a:gd name="connsiteX10" fmla="*/ 32385 w 224789"/>
                  <a:gd name="connsiteY10" fmla="*/ 100013 h 275272"/>
                  <a:gd name="connsiteX11" fmla="*/ 74295 w 224789"/>
                  <a:gd name="connsiteY11" fmla="*/ 125730 h 275272"/>
                  <a:gd name="connsiteX12" fmla="*/ 100965 w 224789"/>
                  <a:gd name="connsiteY12" fmla="*/ 125730 h 275272"/>
                  <a:gd name="connsiteX13" fmla="*/ 122872 w 224789"/>
                  <a:gd name="connsiteY13" fmla="*/ 267653 h 275272"/>
                  <a:gd name="connsiteX14" fmla="*/ 132397 w 224789"/>
                  <a:gd name="connsiteY14" fmla="*/ 275273 h 275272"/>
                  <a:gd name="connsiteX15" fmla="*/ 215265 w 224789"/>
                  <a:gd name="connsiteY15" fmla="*/ 275273 h 275272"/>
                  <a:gd name="connsiteX16" fmla="*/ 222885 w 224789"/>
                  <a:gd name="connsiteY16" fmla="*/ 272415 h 275272"/>
                  <a:gd name="connsiteX17" fmla="*/ 224790 w 224789"/>
                  <a:gd name="connsiteY17" fmla="*/ 265748 h 275272"/>
                  <a:gd name="connsiteX18" fmla="*/ 224790 w 224789"/>
                  <a:gd name="connsiteY18" fmla="*/ 265748 h 275272"/>
                  <a:gd name="connsiteX19" fmla="*/ 224790 w 224789"/>
                  <a:gd name="connsiteY19" fmla="*/ 197168 h 275272"/>
                  <a:gd name="connsiteX20" fmla="*/ 224790 w 224789"/>
                  <a:gd name="connsiteY20" fmla="*/ 197168 h 275272"/>
                  <a:gd name="connsiteX21" fmla="*/ 221933 w 224789"/>
                  <a:gd name="connsiteY21" fmla="*/ 203835 h 275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4789" h="275272">
                    <a:moveTo>
                      <a:pt x="221933" y="203835"/>
                    </a:moveTo>
                    <a:cubicBezTo>
                      <a:pt x="220028" y="205740"/>
                      <a:pt x="217170" y="206693"/>
                      <a:pt x="214313" y="206693"/>
                    </a:cubicBezTo>
                    <a:lnTo>
                      <a:pt x="132397" y="206693"/>
                    </a:lnTo>
                    <a:cubicBezTo>
                      <a:pt x="127635" y="206693"/>
                      <a:pt x="123825" y="202883"/>
                      <a:pt x="122872" y="199073"/>
                    </a:cubicBezTo>
                    <a:lnTo>
                      <a:pt x="100965" y="57150"/>
                    </a:lnTo>
                    <a:lnTo>
                      <a:pt x="73343" y="57150"/>
                    </a:lnTo>
                    <a:cubicBezTo>
                      <a:pt x="55245" y="57150"/>
                      <a:pt x="39053" y="46672"/>
                      <a:pt x="31432" y="31432"/>
                    </a:cubicBezTo>
                    <a:cubicBezTo>
                      <a:pt x="15240" y="29528"/>
                      <a:pt x="1905" y="16193"/>
                      <a:pt x="0" y="0"/>
                    </a:cubicBezTo>
                    <a:cubicBezTo>
                      <a:pt x="0" y="953"/>
                      <a:pt x="0" y="1905"/>
                      <a:pt x="0" y="3810"/>
                    </a:cubicBezTo>
                    <a:lnTo>
                      <a:pt x="0" y="64770"/>
                    </a:lnTo>
                    <a:cubicBezTo>
                      <a:pt x="0" y="83820"/>
                      <a:pt x="14288" y="98107"/>
                      <a:pt x="32385" y="100013"/>
                    </a:cubicBezTo>
                    <a:cubicBezTo>
                      <a:pt x="40005" y="115252"/>
                      <a:pt x="56198" y="125730"/>
                      <a:pt x="74295" y="125730"/>
                    </a:cubicBezTo>
                    <a:lnTo>
                      <a:pt x="100965" y="125730"/>
                    </a:lnTo>
                    <a:lnTo>
                      <a:pt x="122872" y="267653"/>
                    </a:lnTo>
                    <a:cubicBezTo>
                      <a:pt x="123825" y="272415"/>
                      <a:pt x="127635" y="275273"/>
                      <a:pt x="132397" y="275273"/>
                    </a:cubicBezTo>
                    <a:lnTo>
                      <a:pt x="215265" y="275273"/>
                    </a:lnTo>
                    <a:cubicBezTo>
                      <a:pt x="218122" y="275273"/>
                      <a:pt x="220980" y="274320"/>
                      <a:pt x="222885" y="272415"/>
                    </a:cubicBezTo>
                    <a:cubicBezTo>
                      <a:pt x="224790" y="270510"/>
                      <a:pt x="224790" y="267653"/>
                      <a:pt x="224790" y="265748"/>
                    </a:cubicBezTo>
                    <a:lnTo>
                      <a:pt x="224790" y="265748"/>
                    </a:lnTo>
                    <a:lnTo>
                      <a:pt x="224790" y="197168"/>
                    </a:lnTo>
                    <a:lnTo>
                      <a:pt x="224790" y="197168"/>
                    </a:lnTo>
                    <a:cubicBezTo>
                      <a:pt x="223838" y="200025"/>
                      <a:pt x="223838" y="201930"/>
                      <a:pt x="221933" y="203835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1" name="Graphic 34">
              <a:extLst>
                <a:ext uri="{FF2B5EF4-FFF2-40B4-BE49-F238E27FC236}">
                  <a16:creationId xmlns:a16="http://schemas.microsoft.com/office/drawing/2014/main" id="{815F18B4-4E03-D306-C362-AD8D47634195}"/>
                </a:ext>
              </a:extLst>
            </p:cNvPr>
            <p:cNvGrpSpPr/>
            <p:nvPr/>
          </p:nvGrpSpPr>
          <p:grpSpPr>
            <a:xfrm>
              <a:off x="4615650" y="2494417"/>
              <a:ext cx="470535" cy="360997"/>
              <a:chOff x="4615650" y="2494417"/>
              <a:chExt cx="470535" cy="360997"/>
            </a:xfrm>
            <a:solidFill>
              <a:srgbClr val="5ADBF9"/>
            </a:solidFill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558FF4B0-EEA6-3628-D1D5-787A630CAB32}"/>
                  </a:ext>
                </a:extLst>
              </p:cNvPr>
              <p:cNvSpPr/>
              <p:nvPr/>
            </p:nvSpPr>
            <p:spPr>
              <a:xfrm>
                <a:off x="4615650" y="2587762"/>
                <a:ext cx="7620" cy="89534"/>
              </a:xfrm>
              <a:custGeom>
                <a:avLst/>
                <a:gdLst>
                  <a:gd name="connsiteX0" fmla="*/ 7620 w 7620"/>
                  <a:gd name="connsiteY0" fmla="*/ 0 h 89534"/>
                  <a:gd name="connsiteX1" fmla="*/ 0 w 7620"/>
                  <a:gd name="connsiteY1" fmla="*/ 14288 h 89534"/>
                  <a:gd name="connsiteX2" fmla="*/ 0 w 7620"/>
                  <a:gd name="connsiteY2" fmla="*/ 75248 h 89534"/>
                  <a:gd name="connsiteX3" fmla="*/ 7620 w 7620"/>
                  <a:gd name="connsiteY3" fmla="*/ 89535 h 89534"/>
                  <a:gd name="connsiteX4" fmla="*/ 7620 w 7620"/>
                  <a:gd name="connsiteY4" fmla="*/ 88582 h 89534"/>
                  <a:gd name="connsiteX5" fmla="*/ 7620 w 7620"/>
                  <a:gd name="connsiteY5" fmla="*/ 0 h 89534"/>
                  <a:gd name="connsiteX6" fmla="*/ 7620 w 7620"/>
                  <a:gd name="connsiteY6" fmla="*/ 0 h 89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" h="89534">
                    <a:moveTo>
                      <a:pt x="7620" y="0"/>
                    </a:moveTo>
                    <a:cubicBezTo>
                      <a:pt x="2857" y="2857"/>
                      <a:pt x="0" y="8572"/>
                      <a:pt x="0" y="14288"/>
                    </a:cubicBezTo>
                    <a:lnTo>
                      <a:pt x="0" y="75248"/>
                    </a:lnTo>
                    <a:cubicBezTo>
                      <a:pt x="0" y="80963"/>
                      <a:pt x="2857" y="86677"/>
                      <a:pt x="7620" y="89535"/>
                    </a:cubicBezTo>
                    <a:cubicBezTo>
                      <a:pt x="7620" y="89535"/>
                      <a:pt x="7620" y="89535"/>
                      <a:pt x="7620" y="88582"/>
                    </a:cubicBezTo>
                    <a:lnTo>
                      <a:pt x="7620" y="0"/>
                    </a:lnTo>
                    <a:cubicBezTo>
                      <a:pt x="7620" y="0"/>
                      <a:pt x="7620" y="0"/>
                      <a:pt x="7620" y="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CD6465F0-73C0-DA6C-5803-C63658C1E1E1}"/>
                  </a:ext>
                </a:extLst>
              </p:cNvPr>
              <p:cNvSpPr/>
              <p:nvPr/>
            </p:nvSpPr>
            <p:spPr>
              <a:xfrm>
                <a:off x="4642320" y="2560140"/>
                <a:ext cx="135254" cy="144779"/>
              </a:xfrm>
              <a:custGeom>
                <a:avLst/>
                <a:gdLst>
                  <a:gd name="connsiteX0" fmla="*/ 127635 w 135254"/>
                  <a:gd name="connsiteY0" fmla="*/ 72390 h 144779"/>
                  <a:gd name="connsiteX1" fmla="*/ 135255 w 135254"/>
                  <a:gd name="connsiteY1" fmla="*/ 0 h 144779"/>
                  <a:gd name="connsiteX2" fmla="*/ 28575 w 135254"/>
                  <a:gd name="connsiteY2" fmla="*/ 0 h 144779"/>
                  <a:gd name="connsiteX3" fmla="*/ 0 w 135254"/>
                  <a:gd name="connsiteY3" fmla="*/ 28575 h 144779"/>
                  <a:gd name="connsiteX4" fmla="*/ 0 w 135254"/>
                  <a:gd name="connsiteY4" fmla="*/ 116205 h 144779"/>
                  <a:gd name="connsiteX5" fmla="*/ 28575 w 135254"/>
                  <a:gd name="connsiteY5" fmla="*/ 144780 h 144779"/>
                  <a:gd name="connsiteX6" fmla="*/ 134303 w 135254"/>
                  <a:gd name="connsiteY6" fmla="*/ 144780 h 144779"/>
                  <a:gd name="connsiteX7" fmla="*/ 127635 w 135254"/>
                  <a:gd name="connsiteY7" fmla="*/ 72390 h 144779"/>
                  <a:gd name="connsiteX8" fmla="*/ 90488 w 135254"/>
                  <a:gd name="connsiteY8" fmla="*/ 40958 h 144779"/>
                  <a:gd name="connsiteX9" fmla="*/ 39052 w 135254"/>
                  <a:gd name="connsiteY9" fmla="*/ 40958 h 144779"/>
                  <a:gd name="connsiteX10" fmla="*/ 29527 w 135254"/>
                  <a:gd name="connsiteY10" fmla="*/ 31433 h 144779"/>
                  <a:gd name="connsiteX11" fmla="*/ 39052 w 135254"/>
                  <a:gd name="connsiteY11" fmla="*/ 21908 h 144779"/>
                  <a:gd name="connsiteX12" fmla="*/ 90488 w 135254"/>
                  <a:gd name="connsiteY12" fmla="*/ 21908 h 144779"/>
                  <a:gd name="connsiteX13" fmla="*/ 100013 w 135254"/>
                  <a:gd name="connsiteY13" fmla="*/ 31433 h 144779"/>
                  <a:gd name="connsiteX14" fmla="*/ 90488 w 135254"/>
                  <a:gd name="connsiteY14" fmla="*/ 40958 h 14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254" h="144779">
                    <a:moveTo>
                      <a:pt x="127635" y="72390"/>
                    </a:moveTo>
                    <a:cubicBezTo>
                      <a:pt x="127635" y="37148"/>
                      <a:pt x="131445" y="13335"/>
                      <a:pt x="135255" y="0"/>
                    </a:cubicBezTo>
                    <a:lnTo>
                      <a:pt x="28575" y="0"/>
                    </a:lnTo>
                    <a:cubicBezTo>
                      <a:pt x="12382" y="0"/>
                      <a:pt x="0" y="12383"/>
                      <a:pt x="0" y="28575"/>
                    </a:cubicBezTo>
                    <a:lnTo>
                      <a:pt x="0" y="116205"/>
                    </a:lnTo>
                    <a:cubicBezTo>
                      <a:pt x="0" y="132398"/>
                      <a:pt x="12382" y="144780"/>
                      <a:pt x="28575" y="144780"/>
                    </a:cubicBezTo>
                    <a:lnTo>
                      <a:pt x="134303" y="144780"/>
                    </a:lnTo>
                    <a:cubicBezTo>
                      <a:pt x="131445" y="131445"/>
                      <a:pt x="127635" y="106680"/>
                      <a:pt x="127635" y="72390"/>
                    </a:cubicBezTo>
                    <a:close/>
                    <a:moveTo>
                      <a:pt x="90488" y="40958"/>
                    </a:moveTo>
                    <a:lnTo>
                      <a:pt x="39052" y="40958"/>
                    </a:lnTo>
                    <a:cubicBezTo>
                      <a:pt x="33338" y="40958"/>
                      <a:pt x="29527" y="37148"/>
                      <a:pt x="29527" y="31433"/>
                    </a:cubicBezTo>
                    <a:cubicBezTo>
                      <a:pt x="29527" y="25717"/>
                      <a:pt x="33338" y="21908"/>
                      <a:pt x="39052" y="21908"/>
                    </a:cubicBezTo>
                    <a:lnTo>
                      <a:pt x="90488" y="21908"/>
                    </a:lnTo>
                    <a:cubicBezTo>
                      <a:pt x="96203" y="21908"/>
                      <a:pt x="100013" y="25717"/>
                      <a:pt x="100013" y="31433"/>
                    </a:cubicBezTo>
                    <a:cubicBezTo>
                      <a:pt x="100013" y="37148"/>
                      <a:pt x="96203" y="40958"/>
                      <a:pt x="90488" y="40958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72682FE8-0E38-364E-1CBC-B3377858000D}"/>
                  </a:ext>
                </a:extLst>
              </p:cNvPr>
              <p:cNvSpPr/>
              <p:nvPr/>
            </p:nvSpPr>
            <p:spPr>
              <a:xfrm>
                <a:off x="4800435" y="2727780"/>
                <a:ext cx="14287" cy="33337"/>
              </a:xfrm>
              <a:custGeom>
                <a:avLst/>
                <a:gdLst>
                  <a:gd name="connsiteX0" fmla="*/ 0 w 14287"/>
                  <a:gd name="connsiteY0" fmla="*/ 0 h 33337"/>
                  <a:gd name="connsiteX1" fmla="*/ 5715 w 14287"/>
                  <a:gd name="connsiteY1" fmla="*/ 33338 h 33337"/>
                  <a:gd name="connsiteX2" fmla="*/ 14288 w 14287"/>
                  <a:gd name="connsiteY2" fmla="*/ 33338 h 33337"/>
                  <a:gd name="connsiteX3" fmla="*/ 8572 w 14287"/>
                  <a:gd name="connsiteY3" fmla="*/ 1905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3337">
                    <a:moveTo>
                      <a:pt x="0" y="0"/>
                    </a:moveTo>
                    <a:lnTo>
                      <a:pt x="5715" y="33338"/>
                    </a:lnTo>
                    <a:lnTo>
                      <a:pt x="14288" y="33338"/>
                    </a:lnTo>
                    <a:lnTo>
                      <a:pt x="8572" y="1905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2E8B2BE-1240-6B1C-73BE-72B4D071B398}"/>
                  </a:ext>
                </a:extLst>
              </p:cNvPr>
              <p:cNvSpPr/>
              <p:nvPr/>
            </p:nvSpPr>
            <p:spPr>
              <a:xfrm>
                <a:off x="4718520" y="2723970"/>
                <a:ext cx="82867" cy="131444"/>
              </a:xfrm>
              <a:custGeom>
                <a:avLst/>
                <a:gdLst>
                  <a:gd name="connsiteX0" fmla="*/ 0 w 82867"/>
                  <a:gd name="connsiteY0" fmla="*/ 0 h 131444"/>
                  <a:gd name="connsiteX1" fmla="*/ 20003 w 82867"/>
                  <a:gd name="connsiteY1" fmla="*/ 131445 h 131444"/>
                  <a:gd name="connsiteX2" fmla="*/ 82867 w 82867"/>
                  <a:gd name="connsiteY2" fmla="*/ 131445 h 131444"/>
                  <a:gd name="connsiteX3" fmla="*/ 62865 w 82867"/>
                  <a:gd name="connsiteY3" fmla="*/ 0 h 13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131444">
                    <a:moveTo>
                      <a:pt x="0" y="0"/>
                    </a:moveTo>
                    <a:lnTo>
                      <a:pt x="20003" y="131445"/>
                    </a:lnTo>
                    <a:lnTo>
                      <a:pt x="82867" y="131445"/>
                    </a:lnTo>
                    <a:lnTo>
                      <a:pt x="62865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564EC8C-285E-8138-AAAA-28CD54F241C2}"/>
                  </a:ext>
                </a:extLst>
              </p:cNvPr>
              <p:cNvSpPr/>
              <p:nvPr/>
            </p:nvSpPr>
            <p:spPr>
              <a:xfrm>
                <a:off x="5055705" y="2494417"/>
                <a:ext cx="30480" cy="277177"/>
              </a:xfrm>
              <a:custGeom>
                <a:avLst/>
                <a:gdLst>
                  <a:gd name="connsiteX0" fmla="*/ 16193 w 30480"/>
                  <a:gd name="connsiteY0" fmla="*/ 0 h 277177"/>
                  <a:gd name="connsiteX1" fmla="*/ 0 w 30480"/>
                  <a:gd name="connsiteY1" fmla="*/ 0 h 277177"/>
                  <a:gd name="connsiteX2" fmla="*/ 6668 w 30480"/>
                  <a:gd name="connsiteY2" fmla="*/ 32385 h 277177"/>
                  <a:gd name="connsiteX3" fmla="*/ 12382 w 30480"/>
                  <a:gd name="connsiteY3" fmla="*/ 138113 h 277177"/>
                  <a:gd name="connsiteX4" fmla="*/ 6668 w 30480"/>
                  <a:gd name="connsiteY4" fmla="*/ 243840 h 277177"/>
                  <a:gd name="connsiteX5" fmla="*/ 0 w 30480"/>
                  <a:gd name="connsiteY5" fmla="*/ 277178 h 277177"/>
                  <a:gd name="connsiteX6" fmla="*/ 15240 w 30480"/>
                  <a:gd name="connsiteY6" fmla="*/ 277178 h 277177"/>
                  <a:gd name="connsiteX7" fmla="*/ 16193 w 30480"/>
                  <a:gd name="connsiteY7" fmla="*/ 276225 h 277177"/>
                  <a:gd name="connsiteX8" fmla="*/ 30480 w 30480"/>
                  <a:gd name="connsiteY8" fmla="*/ 137160 h 277177"/>
                  <a:gd name="connsiteX9" fmla="*/ 16193 w 30480"/>
                  <a:gd name="connsiteY9" fmla="*/ 0 h 277177"/>
                  <a:gd name="connsiteX10" fmla="*/ 16193 w 30480"/>
                  <a:gd name="connsiteY10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80" h="277177">
                    <a:moveTo>
                      <a:pt x="16193" y="0"/>
                    </a:moveTo>
                    <a:lnTo>
                      <a:pt x="0" y="0"/>
                    </a:lnTo>
                    <a:cubicBezTo>
                      <a:pt x="2857" y="7620"/>
                      <a:pt x="4763" y="19050"/>
                      <a:pt x="6668" y="32385"/>
                    </a:cubicBezTo>
                    <a:cubicBezTo>
                      <a:pt x="10477" y="60960"/>
                      <a:pt x="12382" y="98108"/>
                      <a:pt x="12382" y="138113"/>
                    </a:cubicBezTo>
                    <a:cubicBezTo>
                      <a:pt x="12382" y="178118"/>
                      <a:pt x="10477" y="215265"/>
                      <a:pt x="6668" y="243840"/>
                    </a:cubicBezTo>
                    <a:cubicBezTo>
                      <a:pt x="4763" y="258128"/>
                      <a:pt x="2857" y="269558"/>
                      <a:pt x="0" y="277178"/>
                    </a:cubicBezTo>
                    <a:lnTo>
                      <a:pt x="15240" y="277178"/>
                    </a:lnTo>
                    <a:cubicBezTo>
                      <a:pt x="15240" y="277178"/>
                      <a:pt x="16193" y="277178"/>
                      <a:pt x="16193" y="276225"/>
                    </a:cubicBezTo>
                    <a:cubicBezTo>
                      <a:pt x="21907" y="267653"/>
                      <a:pt x="30480" y="220980"/>
                      <a:pt x="30480" y="137160"/>
                    </a:cubicBezTo>
                    <a:cubicBezTo>
                      <a:pt x="30480" y="56198"/>
                      <a:pt x="21907" y="9525"/>
                      <a:pt x="16193" y="0"/>
                    </a:cubicBezTo>
                    <a:cubicBezTo>
                      <a:pt x="16193" y="0"/>
                      <a:pt x="16193" y="0"/>
                      <a:pt x="16193" y="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7" name="Graphic 34">
              <a:extLst>
                <a:ext uri="{FF2B5EF4-FFF2-40B4-BE49-F238E27FC236}">
                  <a16:creationId xmlns:a16="http://schemas.microsoft.com/office/drawing/2014/main" id="{714E48B7-3AFF-BADA-E6A3-B329F7CC5DF5}"/>
                </a:ext>
              </a:extLst>
            </p:cNvPr>
            <p:cNvGrpSpPr/>
            <p:nvPr/>
          </p:nvGrpSpPr>
          <p:grpSpPr>
            <a:xfrm>
              <a:off x="4596600" y="2456317"/>
              <a:ext cx="508635" cy="399097"/>
              <a:chOff x="4596600" y="2456317"/>
              <a:chExt cx="508635" cy="399097"/>
            </a:xfrm>
            <a:solidFill>
              <a:srgbClr val="130E59"/>
            </a:solidFill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85750D7B-FC44-86D8-DDD0-D3D8B6A034E0}"/>
                  </a:ext>
                </a:extLst>
              </p:cNvPr>
              <p:cNvSpPr/>
              <p:nvPr/>
            </p:nvSpPr>
            <p:spPr>
              <a:xfrm>
                <a:off x="5029035" y="2456317"/>
                <a:ext cx="52387" cy="19050"/>
              </a:xfrm>
              <a:custGeom>
                <a:avLst/>
                <a:gdLst>
                  <a:gd name="connsiteX0" fmla="*/ 42863 w 52387"/>
                  <a:gd name="connsiteY0" fmla="*/ 19050 h 19050"/>
                  <a:gd name="connsiteX1" fmla="*/ 9525 w 52387"/>
                  <a:gd name="connsiteY1" fmla="*/ 19050 h 19050"/>
                  <a:gd name="connsiteX2" fmla="*/ 0 w 52387"/>
                  <a:gd name="connsiteY2" fmla="*/ 9525 h 19050"/>
                  <a:gd name="connsiteX3" fmla="*/ 9525 w 52387"/>
                  <a:gd name="connsiteY3" fmla="*/ 0 h 19050"/>
                  <a:gd name="connsiteX4" fmla="*/ 42863 w 52387"/>
                  <a:gd name="connsiteY4" fmla="*/ 0 h 19050"/>
                  <a:gd name="connsiteX5" fmla="*/ 52388 w 52387"/>
                  <a:gd name="connsiteY5" fmla="*/ 9525 h 19050"/>
                  <a:gd name="connsiteX6" fmla="*/ 42863 w 52387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387" h="19050">
                    <a:moveTo>
                      <a:pt x="42863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42863" y="0"/>
                    </a:lnTo>
                    <a:cubicBezTo>
                      <a:pt x="48577" y="0"/>
                      <a:pt x="52388" y="3810"/>
                      <a:pt x="52388" y="9525"/>
                    </a:cubicBezTo>
                    <a:cubicBezTo>
                      <a:pt x="52388" y="15240"/>
                      <a:pt x="48577" y="19050"/>
                      <a:pt x="42863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ED37013-6F7D-3429-39B9-9DC643D3ACEC}"/>
                  </a:ext>
                </a:extLst>
              </p:cNvPr>
              <p:cNvSpPr/>
              <p:nvPr/>
            </p:nvSpPr>
            <p:spPr>
              <a:xfrm>
                <a:off x="4623270" y="2522040"/>
                <a:ext cx="174933" cy="182879"/>
              </a:xfrm>
              <a:custGeom>
                <a:avLst/>
                <a:gdLst>
                  <a:gd name="connsiteX0" fmla="*/ 165735 w 174933"/>
                  <a:gd name="connsiteY0" fmla="*/ 182880 h 182879"/>
                  <a:gd name="connsiteX1" fmla="*/ 47625 w 174933"/>
                  <a:gd name="connsiteY1" fmla="*/ 182880 h 182879"/>
                  <a:gd name="connsiteX2" fmla="*/ 0 w 174933"/>
                  <a:gd name="connsiteY2" fmla="*/ 135255 h 182879"/>
                  <a:gd name="connsiteX3" fmla="*/ 0 w 174933"/>
                  <a:gd name="connsiteY3" fmla="*/ 47625 h 182879"/>
                  <a:gd name="connsiteX4" fmla="*/ 47625 w 174933"/>
                  <a:gd name="connsiteY4" fmla="*/ 0 h 182879"/>
                  <a:gd name="connsiteX5" fmla="*/ 165735 w 174933"/>
                  <a:gd name="connsiteY5" fmla="*/ 0 h 182879"/>
                  <a:gd name="connsiteX6" fmla="*/ 173355 w 174933"/>
                  <a:gd name="connsiteY6" fmla="*/ 3810 h 182879"/>
                  <a:gd name="connsiteX7" fmla="*/ 174308 w 174933"/>
                  <a:gd name="connsiteY7" fmla="*/ 12383 h 182879"/>
                  <a:gd name="connsiteX8" fmla="*/ 164783 w 174933"/>
                  <a:gd name="connsiteY8" fmla="*/ 91440 h 182879"/>
                  <a:gd name="connsiteX9" fmla="*/ 174308 w 174933"/>
                  <a:gd name="connsiteY9" fmla="*/ 170498 h 182879"/>
                  <a:gd name="connsiteX10" fmla="*/ 173355 w 174933"/>
                  <a:gd name="connsiteY10" fmla="*/ 179070 h 182879"/>
                  <a:gd name="connsiteX11" fmla="*/ 165735 w 174933"/>
                  <a:gd name="connsiteY11" fmla="*/ 182880 h 182879"/>
                  <a:gd name="connsiteX12" fmla="*/ 47625 w 174933"/>
                  <a:gd name="connsiteY12" fmla="*/ 19050 h 182879"/>
                  <a:gd name="connsiteX13" fmla="*/ 19050 w 174933"/>
                  <a:gd name="connsiteY13" fmla="*/ 47625 h 182879"/>
                  <a:gd name="connsiteX14" fmla="*/ 19050 w 174933"/>
                  <a:gd name="connsiteY14" fmla="*/ 135255 h 182879"/>
                  <a:gd name="connsiteX15" fmla="*/ 47625 w 174933"/>
                  <a:gd name="connsiteY15" fmla="*/ 163830 h 182879"/>
                  <a:gd name="connsiteX16" fmla="*/ 153353 w 174933"/>
                  <a:gd name="connsiteY16" fmla="*/ 163830 h 182879"/>
                  <a:gd name="connsiteX17" fmla="*/ 145733 w 174933"/>
                  <a:gd name="connsiteY17" fmla="*/ 91440 h 182879"/>
                  <a:gd name="connsiteX18" fmla="*/ 153353 w 174933"/>
                  <a:gd name="connsiteY18" fmla="*/ 19050 h 182879"/>
                  <a:gd name="connsiteX19" fmla="*/ 47625 w 174933"/>
                  <a:gd name="connsiteY19" fmla="*/ 19050 h 1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4933" h="182879">
                    <a:moveTo>
                      <a:pt x="165735" y="182880"/>
                    </a:moveTo>
                    <a:lnTo>
                      <a:pt x="47625" y="182880"/>
                    </a:lnTo>
                    <a:cubicBezTo>
                      <a:pt x="20955" y="182880"/>
                      <a:pt x="0" y="161925"/>
                      <a:pt x="0" y="135255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165735" y="0"/>
                    </a:lnTo>
                    <a:cubicBezTo>
                      <a:pt x="168592" y="0"/>
                      <a:pt x="171450" y="1905"/>
                      <a:pt x="173355" y="3810"/>
                    </a:cubicBezTo>
                    <a:cubicBezTo>
                      <a:pt x="175260" y="6667"/>
                      <a:pt x="175260" y="9525"/>
                      <a:pt x="174308" y="12383"/>
                    </a:cubicBezTo>
                    <a:cubicBezTo>
                      <a:pt x="174308" y="12383"/>
                      <a:pt x="164783" y="38100"/>
                      <a:pt x="164783" y="91440"/>
                    </a:cubicBezTo>
                    <a:cubicBezTo>
                      <a:pt x="164783" y="143828"/>
                      <a:pt x="174308" y="169545"/>
                      <a:pt x="174308" y="170498"/>
                    </a:cubicBezTo>
                    <a:cubicBezTo>
                      <a:pt x="175260" y="173355"/>
                      <a:pt x="175260" y="177165"/>
                      <a:pt x="173355" y="179070"/>
                    </a:cubicBezTo>
                    <a:cubicBezTo>
                      <a:pt x="172403" y="180975"/>
                      <a:pt x="169545" y="182880"/>
                      <a:pt x="165735" y="182880"/>
                    </a:cubicBezTo>
                    <a:close/>
                    <a:moveTo>
                      <a:pt x="47625" y="19050"/>
                    </a:moveTo>
                    <a:cubicBezTo>
                      <a:pt x="31432" y="19050"/>
                      <a:pt x="19050" y="31433"/>
                      <a:pt x="19050" y="47625"/>
                    </a:cubicBezTo>
                    <a:lnTo>
                      <a:pt x="19050" y="135255"/>
                    </a:lnTo>
                    <a:cubicBezTo>
                      <a:pt x="19050" y="151448"/>
                      <a:pt x="31432" y="163830"/>
                      <a:pt x="47625" y="163830"/>
                    </a:cubicBezTo>
                    <a:lnTo>
                      <a:pt x="153353" y="163830"/>
                    </a:lnTo>
                    <a:cubicBezTo>
                      <a:pt x="150495" y="150495"/>
                      <a:pt x="145733" y="125730"/>
                      <a:pt x="145733" y="91440"/>
                    </a:cubicBezTo>
                    <a:cubicBezTo>
                      <a:pt x="145733" y="56198"/>
                      <a:pt x="149542" y="32385"/>
                      <a:pt x="153353" y="19050"/>
                    </a:cubicBezTo>
                    <a:lnTo>
                      <a:pt x="47625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3F3E8C5D-A3EE-29A4-BCF8-A0475CFA3065}"/>
                  </a:ext>
                </a:extLst>
              </p:cNvPr>
              <p:cNvSpPr/>
              <p:nvPr/>
            </p:nvSpPr>
            <p:spPr>
              <a:xfrm>
                <a:off x="4779932" y="2686321"/>
                <a:ext cx="272464" cy="85273"/>
              </a:xfrm>
              <a:custGeom>
                <a:avLst/>
                <a:gdLst>
                  <a:gd name="connsiteX0" fmla="*/ 263391 w 272464"/>
                  <a:gd name="connsiteY0" fmla="*/ 85273 h 85273"/>
                  <a:gd name="connsiteX1" fmla="*/ 260533 w 272464"/>
                  <a:gd name="connsiteY1" fmla="*/ 85273 h 85273"/>
                  <a:gd name="connsiteX2" fmla="*/ 7168 w 272464"/>
                  <a:gd name="connsiteY2" fmla="*/ 18598 h 85273"/>
                  <a:gd name="connsiteX3" fmla="*/ 501 w 272464"/>
                  <a:gd name="connsiteY3" fmla="*/ 7168 h 85273"/>
                  <a:gd name="connsiteX4" fmla="*/ 11931 w 272464"/>
                  <a:gd name="connsiteY4" fmla="*/ 501 h 85273"/>
                  <a:gd name="connsiteX5" fmla="*/ 265296 w 272464"/>
                  <a:gd name="connsiteY5" fmla="*/ 67176 h 85273"/>
                  <a:gd name="connsiteX6" fmla="*/ 271963 w 272464"/>
                  <a:gd name="connsiteY6" fmla="*/ 78606 h 85273"/>
                  <a:gd name="connsiteX7" fmla="*/ 263391 w 272464"/>
                  <a:gd name="connsiteY7" fmla="*/ 85273 h 85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464" h="85273">
                    <a:moveTo>
                      <a:pt x="263391" y="85273"/>
                    </a:moveTo>
                    <a:cubicBezTo>
                      <a:pt x="262438" y="85273"/>
                      <a:pt x="261486" y="85273"/>
                      <a:pt x="260533" y="85273"/>
                    </a:cubicBezTo>
                    <a:lnTo>
                      <a:pt x="7168" y="18598"/>
                    </a:lnTo>
                    <a:cubicBezTo>
                      <a:pt x="2406" y="17646"/>
                      <a:pt x="-1404" y="11931"/>
                      <a:pt x="501" y="7168"/>
                    </a:cubicBezTo>
                    <a:cubicBezTo>
                      <a:pt x="2406" y="2406"/>
                      <a:pt x="7168" y="-1404"/>
                      <a:pt x="11931" y="501"/>
                    </a:cubicBezTo>
                    <a:lnTo>
                      <a:pt x="265296" y="67176"/>
                    </a:lnTo>
                    <a:cubicBezTo>
                      <a:pt x="270059" y="68128"/>
                      <a:pt x="273868" y="73843"/>
                      <a:pt x="271963" y="78606"/>
                    </a:cubicBezTo>
                    <a:cubicBezTo>
                      <a:pt x="271011" y="82416"/>
                      <a:pt x="267201" y="85273"/>
                      <a:pt x="263391" y="85273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F5B474CC-63EE-263A-6788-26BA330365EA}"/>
                  </a:ext>
                </a:extLst>
              </p:cNvPr>
              <p:cNvSpPr/>
              <p:nvPr/>
            </p:nvSpPr>
            <p:spPr>
              <a:xfrm>
                <a:off x="4779297" y="2457087"/>
                <a:ext cx="268970" cy="84954"/>
              </a:xfrm>
              <a:custGeom>
                <a:avLst/>
                <a:gdLst>
                  <a:gd name="connsiteX0" fmla="*/ 9708 w 268970"/>
                  <a:gd name="connsiteY0" fmla="*/ 84955 h 84954"/>
                  <a:gd name="connsiteX1" fmla="*/ 183 w 268970"/>
                  <a:gd name="connsiteY1" fmla="*/ 78288 h 84954"/>
                  <a:gd name="connsiteX2" fmla="*/ 6850 w 268970"/>
                  <a:gd name="connsiteY2" fmla="*/ 66858 h 84954"/>
                  <a:gd name="connsiteX3" fmla="*/ 257358 w 268970"/>
                  <a:gd name="connsiteY3" fmla="*/ 183 h 84954"/>
                  <a:gd name="connsiteX4" fmla="*/ 268788 w 268970"/>
                  <a:gd name="connsiteY4" fmla="*/ 6850 h 84954"/>
                  <a:gd name="connsiteX5" fmla="*/ 262120 w 268970"/>
                  <a:gd name="connsiteY5" fmla="*/ 18280 h 84954"/>
                  <a:gd name="connsiteX6" fmla="*/ 12565 w 268970"/>
                  <a:gd name="connsiteY6" fmla="*/ 84003 h 84954"/>
                  <a:gd name="connsiteX7" fmla="*/ 9708 w 268970"/>
                  <a:gd name="connsiteY7" fmla="*/ 84955 h 8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8970" h="84954">
                    <a:moveTo>
                      <a:pt x="9708" y="84955"/>
                    </a:moveTo>
                    <a:cubicBezTo>
                      <a:pt x="5898" y="84955"/>
                      <a:pt x="2088" y="82098"/>
                      <a:pt x="183" y="78288"/>
                    </a:cubicBezTo>
                    <a:cubicBezTo>
                      <a:pt x="-770" y="73525"/>
                      <a:pt x="2088" y="67810"/>
                      <a:pt x="6850" y="66858"/>
                    </a:cubicBezTo>
                    <a:lnTo>
                      <a:pt x="257358" y="183"/>
                    </a:lnTo>
                    <a:cubicBezTo>
                      <a:pt x="262120" y="-770"/>
                      <a:pt x="267835" y="2087"/>
                      <a:pt x="268788" y="6850"/>
                    </a:cubicBezTo>
                    <a:cubicBezTo>
                      <a:pt x="269740" y="11612"/>
                      <a:pt x="266883" y="17328"/>
                      <a:pt x="262120" y="18280"/>
                    </a:cubicBezTo>
                    <a:lnTo>
                      <a:pt x="12565" y="84003"/>
                    </a:lnTo>
                    <a:cubicBezTo>
                      <a:pt x="11613" y="84955"/>
                      <a:pt x="10660" y="84955"/>
                      <a:pt x="9708" y="8495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69C8A11-6770-AF31-63D3-D01B34427CBA}"/>
                  </a:ext>
                </a:extLst>
              </p:cNvPr>
              <p:cNvSpPr/>
              <p:nvPr/>
            </p:nvSpPr>
            <p:spPr>
              <a:xfrm>
                <a:off x="5032845" y="2752545"/>
                <a:ext cx="51435" cy="19050"/>
              </a:xfrm>
              <a:custGeom>
                <a:avLst/>
                <a:gdLst>
                  <a:gd name="connsiteX0" fmla="*/ 41910 w 51435"/>
                  <a:gd name="connsiteY0" fmla="*/ 19050 h 19050"/>
                  <a:gd name="connsiteX1" fmla="*/ 9525 w 51435"/>
                  <a:gd name="connsiteY1" fmla="*/ 19050 h 19050"/>
                  <a:gd name="connsiteX2" fmla="*/ 0 w 51435"/>
                  <a:gd name="connsiteY2" fmla="*/ 9525 h 19050"/>
                  <a:gd name="connsiteX3" fmla="*/ 9525 w 51435"/>
                  <a:gd name="connsiteY3" fmla="*/ 0 h 19050"/>
                  <a:gd name="connsiteX4" fmla="*/ 41910 w 51435"/>
                  <a:gd name="connsiteY4" fmla="*/ 0 h 19050"/>
                  <a:gd name="connsiteX5" fmla="*/ 51435 w 51435"/>
                  <a:gd name="connsiteY5" fmla="*/ 9525 h 19050"/>
                  <a:gd name="connsiteX6" fmla="*/ 41910 w 5143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" h="19050">
                    <a:moveTo>
                      <a:pt x="4191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41910" y="0"/>
                    </a:lnTo>
                    <a:cubicBezTo>
                      <a:pt x="47625" y="0"/>
                      <a:pt x="51435" y="3810"/>
                      <a:pt x="51435" y="9525"/>
                    </a:cubicBezTo>
                    <a:cubicBezTo>
                      <a:pt x="51435" y="15240"/>
                      <a:pt x="47625" y="19050"/>
                      <a:pt x="41910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C98C7606-E2B3-5E9D-7D1B-5A1784111BFE}"/>
                  </a:ext>
                </a:extLst>
              </p:cNvPr>
              <p:cNvSpPr/>
              <p:nvPr/>
            </p:nvSpPr>
            <p:spPr>
              <a:xfrm>
                <a:off x="4698371" y="2686675"/>
                <a:ext cx="123019" cy="168739"/>
              </a:xfrm>
              <a:custGeom>
                <a:avLst/>
                <a:gdLst>
                  <a:gd name="connsiteX0" fmla="*/ 114447 w 123019"/>
                  <a:gd name="connsiteY0" fmla="*/ 168739 h 168739"/>
                  <a:gd name="connsiteX1" fmla="*/ 32532 w 123019"/>
                  <a:gd name="connsiteY1" fmla="*/ 168739 h 168739"/>
                  <a:gd name="connsiteX2" fmla="*/ 23007 w 123019"/>
                  <a:gd name="connsiteY2" fmla="*/ 161119 h 168739"/>
                  <a:gd name="connsiteX3" fmla="*/ 147 w 123019"/>
                  <a:gd name="connsiteY3" fmla="*/ 10624 h 168739"/>
                  <a:gd name="connsiteX4" fmla="*/ 7767 w 123019"/>
                  <a:gd name="connsiteY4" fmla="*/ 147 h 168739"/>
                  <a:gd name="connsiteX5" fmla="*/ 18244 w 123019"/>
                  <a:gd name="connsiteY5" fmla="*/ 7767 h 168739"/>
                  <a:gd name="connsiteX6" fmla="*/ 40152 w 123019"/>
                  <a:gd name="connsiteY6" fmla="*/ 149689 h 168739"/>
                  <a:gd name="connsiteX7" fmla="*/ 103017 w 123019"/>
                  <a:gd name="connsiteY7" fmla="*/ 149689 h 168739"/>
                  <a:gd name="connsiteX8" fmla="*/ 82062 w 123019"/>
                  <a:gd name="connsiteY8" fmla="*/ 10624 h 168739"/>
                  <a:gd name="connsiteX9" fmla="*/ 89682 w 123019"/>
                  <a:gd name="connsiteY9" fmla="*/ 147 h 168739"/>
                  <a:gd name="connsiteX10" fmla="*/ 100159 w 123019"/>
                  <a:gd name="connsiteY10" fmla="*/ 7767 h 168739"/>
                  <a:gd name="connsiteX11" fmla="*/ 123019 w 123019"/>
                  <a:gd name="connsiteY11" fmla="*/ 158262 h 168739"/>
                  <a:gd name="connsiteX12" fmla="*/ 121114 w 123019"/>
                  <a:gd name="connsiteY12" fmla="*/ 165882 h 168739"/>
                  <a:gd name="connsiteX13" fmla="*/ 114447 w 123019"/>
                  <a:gd name="connsiteY13" fmla="*/ 168739 h 16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3019" h="168739">
                    <a:moveTo>
                      <a:pt x="114447" y="168739"/>
                    </a:moveTo>
                    <a:lnTo>
                      <a:pt x="32532" y="168739"/>
                    </a:lnTo>
                    <a:cubicBezTo>
                      <a:pt x="27769" y="168739"/>
                      <a:pt x="23959" y="164929"/>
                      <a:pt x="23007" y="161119"/>
                    </a:cubicBezTo>
                    <a:lnTo>
                      <a:pt x="147" y="10624"/>
                    </a:lnTo>
                    <a:cubicBezTo>
                      <a:pt x="-806" y="5862"/>
                      <a:pt x="3004" y="147"/>
                      <a:pt x="7767" y="147"/>
                    </a:cubicBezTo>
                    <a:cubicBezTo>
                      <a:pt x="12529" y="-806"/>
                      <a:pt x="18244" y="3004"/>
                      <a:pt x="18244" y="7767"/>
                    </a:cubicBezTo>
                    <a:lnTo>
                      <a:pt x="40152" y="149689"/>
                    </a:lnTo>
                    <a:lnTo>
                      <a:pt x="103017" y="149689"/>
                    </a:lnTo>
                    <a:lnTo>
                      <a:pt x="82062" y="10624"/>
                    </a:lnTo>
                    <a:cubicBezTo>
                      <a:pt x="81109" y="5862"/>
                      <a:pt x="84919" y="147"/>
                      <a:pt x="89682" y="147"/>
                    </a:cubicBezTo>
                    <a:cubicBezTo>
                      <a:pt x="94444" y="-806"/>
                      <a:pt x="100159" y="3004"/>
                      <a:pt x="100159" y="7767"/>
                    </a:cubicBezTo>
                    <a:lnTo>
                      <a:pt x="123019" y="158262"/>
                    </a:lnTo>
                    <a:cubicBezTo>
                      <a:pt x="123019" y="161119"/>
                      <a:pt x="123019" y="163977"/>
                      <a:pt x="121114" y="165882"/>
                    </a:cubicBezTo>
                    <a:cubicBezTo>
                      <a:pt x="119209" y="167787"/>
                      <a:pt x="116352" y="168739"/>
                      <a:pt x="114447" y="168739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C0EB89B9-9109-103B-23B1-10AB8FD3F81D}"/>
                  </a:ext>
                </a:extLst>
              </p:cNvPr>
              <p:cNvSpPr/>
              <p:nvPr/>
            </p:nvSpPr>
            <p:spPr>
              <a:xfrm>
                <a:off x="4789005" y="2696200"/>
                <a:ext cx="44767" cy="64916"/>
              </a:xfrm>
              <a:custGeom>
                <a:avLst/>
                <a:gdLst>
                  <a:gd name="connsiteX0" fmla="*/ 36195 w 44767"/>
                  <a:gd name="connsiteY0" fmla="*/ 64917 h 64916"/>
                  <a:gd name="connsiteX1" fmla="*/ 9525 w 44767"/>
                  <a:gd name="connsiteY1" fmla="*/ 64917 h 64916"/>
                  <a:gd name="connsiteX2" fmla="*/ 0 w 44767"/>
                  <a:gd name="connsiteY2" fmla="*/ 55392 h 64916"/>
                  <a:gd name="connsiteX3" fmla="*/ 9525 w 44767"/>
                  <a:gd name="connsiteY3" fmla="*/ 45867 h 64916"/>
                  <a:gd name="connsiteX4" fmla="*/ 24765 w 44767"/>
                  <a:gd name="connsiteY4" fmla="*/ 45867 h 64916"/>
                  <a:gd name="connsiteX5" fmla="*/ 19050 w 44767"/>
                  <a:gd name="connsiteY5" fmla="*/ 10624 h 64916"/>
                  <a:gd name="connsiteX6" fmla="*/ 26670 w 44767"/>
                  <a:gd name="connsiteY6" fmla="*/ 147 h 64916"/>
                  <a:gd name="connsiteX7" fmla="*/ 37147 w 44767"/>
                  <a:gd name="connsiteY7" fmla="*/ 7767 h 64916"/>
                  <a:gd name="connsiteX8" fmla="*/ 44768 w 44767"/>
                  <a:gd name="connsiteY8" fmla="*/ 54439 h 64916"/>
                  <a:gd name="connsiteX9" fmla="*/ 42863 w 44767"/>
                  <a:gd name="connsiteY9" fmla="*/ 62059 h 64916"/>
                  <a:gd name="connsiteX10" fmla="*/ 36195 w 44767"/>
                  <a:gd name="connsiteY10" fmla="*/ 64917 h 6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767" h="64916">
                    <a:moveTo>
                      <a:pt x="36195" y="64917"/>
                    </a:moveTo>
                    <a:lnTo>
                      <a:pt x="9525" y="64917"/>
                    </a:lnTo>
                    <a:cubicBezTo>
                      <a:pt x="3810" y="64917"/>
                      <a:pt x="0" y="61107"/>
                      <a:pt x="0" y="55392"/>
                    </a:cubicBezTo>
                    <a:cubicBezTo>
                      <a:pt x="0" y="49677"/>
                      <a:pt x="3810" y="45867"/>
                      <a:pt x="9525" y="45867"/>
                    </a:cubicBezTo>
                    <a:lnTo>
                      <a:pt x="24765" y="45867"/>
                    </a:lnTo>
                    <a:lnTo>
                      <a:pt x="19050" y="10624"/>
                    </a:lnTo>
                    <a:cubicBezTo>
                      <a:pt x="18097" y="5862"/>
                      <a:pt x="21907" y="147"/>
                      <a:pt x="26670" y="147"/>
                    </a:cubicBezTo>
                    <a:cubicBezTo>
                      <a:pt x="31432" y="-806"/>
                      <a:pt x="37147" y="3004"/>
                      <a:pt x="37147" y="7767"/>
                    </a:cubicBezTo>
                    <a:lnTo>
                      <a:pt x="44768" y="54439"/>
                    </a:lnTo>
                    <a:cubicBezTo>
                      <a:pt x="44768" y="57297"/>
                      <a:pt x="44768" y="60154"/>
                      <a:pt x="42863" y="62059"/>
                    </a:cubicBezTo>
                    <a:cubicBezTo>
                      <a:pt x="41910" y="63012"/>
                      <a:pt x="39053" y="64917"/>
                      <a:pt x="36195" y="64917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6A3C0D38-862E-CDF9-7C58-ADBEBE38BC4F}"/>
                  </a:ext>
                </a:extLst>
              </p:cNvPr>
              <p:cNvSpPr/>
              <p:nvPr/>
            </p:nvSpPr>
            <p:spPr>
              <a:xfrm>
                <a:off x="4596600" y="2546804"/>
                <a:ext cx="45720" cy="133350"/>
              </a:xfrm>
              <a:custGeom>
                <a:avLst/>
                <a:gdLst>
                  <a:gd name="connsiteX0" fmla="*/ 36195 w 45720"/>
                  <a:gd name="connsiteY0" fmla="*/ 133350 h 133350"/>
                  <a:gd name="connsiteX1" fmla="*/ 0 w 45720"/>
                  <a:gd name="connsiteY1" fmla="*/ 97155 h 133350"/>
                  <a:gd name="connsiteX2" fmla="*/ 0 w 45720"/>
                  <a:gd name="connsiteY2" fmla="*/ 36195 h 133350"/>
                  <a:gd name="connsiteX3" fmla="*/ 36195 w 45720"/>
                  <a:gd name="connsiteY3" fmla="*/ 0 h 133350"/>
                  <a:gd name="connsiteX4" fmla="*/ 45720 w 45720"/>
                  <a:gd name="connsiteY4" fmla="*/ 9525 h 133350"/>
                  <a:gd name="connsiteX5" fmla="*/ 36195 w 45720"/>
                  <a:gd name="connsiteY5" fmla="*/ 19050 h 133350"/>
                  <a:gd name="connsiteX6" fmla="*/ 19050 w 45720"/>
                  <a:gd name="connsiteY6" fmla="*/ 36195 h 133350"/>
                  <a:gd name="connsiteX7" fmla="*/ 19050 w 45720"/>
                  <a:gd name="connsiteY7" fmla="*/ 97155 h 133350"/>
                  <a:gd name="connsiteX8" fmla="*/ 36195 w 45720"/>
                  <a:gd name="connsiteY8" fmla="*/ 114300 h 133350"/>
                  <a:gd name="connsiteX9" fmla="*/ 45720 w 45720"/>
                  <a:gd name="connsiteY9" fmla="*/ 123825 h 133350"/>
                  <a:gd name="connsiteX10" fmla="*/ 36195 w 45720"/>
                  <a:gd name="connsiteY10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720" h="133350">
                    <a:moveTo>
                      <a:pt x="36195" y="133350"/>
                    </a:moveTo>
                    <a:cubicBezTo>
                      <a:pt x="16192" y="133350"/>
                      <a:pt x="0" y="117158"/>
                      <a:pt x="0" y="97155"/>
                    </a:cubicBezTo>
                    <a:lnTo>
                      <a:pt x="0" y="36195"/>
                    </a:lnTo>
                    <a:cubicBezTo>
                      <a:pt x="0" y="16193"/>
                      <a:pt x="16192" y="0"/>
                      <a:pt x="36195" y="0"/>
                    </a:cubicBezTo>
                    <a:cubicBezTo>
                      <a:pt x="41910" y="0"/>
                      <a:pt x="45720" y="3810"/>
                      <a:pt x="45720" y="9525"/>
                    </a:cubicBezTo>
                    <a:cubicBezTo>
                      <a:pt x="45720" y="15240"/>
                      <a:pt x="41910" y="19050"/>
                      <a:pt x="36195" y="19050"/>
                    </a:cubicBezTo>
                    <a:cubicBezTo>
                      <a:pt x="26670" y="19050"/>
                      <a:pt x="19050" y="26670"/>
                      <a:pt x="19050" y="36195"/>
                    </a:cubicBezTo>
                    <a:lnTo>
                      <a:pt x="19050" y="97155"/>
                    </a:lnTo>
                    <a:cubicBezTo>
                      <a:pt x="19050" y="106680"/>
                      <a:pt x="26670" y="114300"/>
                      <a:pt x="36195" y="114300"/>
                    </a:cubicBezTo>
                    <a:cubicBezTo>
                      <a:pt x="41910" y="114300"/>
                      <a:pt x="45720" y="118110"/>
                      <a:pt x="45720" y="123825"/>
                    </a:cubicBezTo>
                    <a:cubicBezTo>
                      <a:pt x="45720" y="129540"/>
                      <a:pt x="41910" y="133350"/>
                      <a:pt x="36195" y="1333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09648F88-96F0-2A98-1E5B-792E385879AD}"/>
                  </a:ext>
                </a:extLst>
              </p:cNvPr>
              <p:cNvSpPr/>
              <p:nvPr/>
            </p:nvSpPr>
            <p:spPr>
              <a:xfrm>
                <a:off x="5065230" y="2456317"/>
                <a:ext cx="40005" cy="314325"/>
              </a:xfrm>
              <a:custGeom>
                <a:avLst/>
                <a:gdLst>
                  <a:gd name="connsiteX0" fmla="*/ 9525 w 40005"/>
                  <a:gd name="connsiteY0" fmla="*/ 314325 h 314325"/>
                  <a:gd name="connsiteX1" fmla="*/ 0 w 40005"/>
                  <a:gd name="connsiteY1" fmla="*/ 304800 h 314325"/>
                  <a:gd name="connsiteX2" fmla="*/ 5715 w 40005"/>
                  <a:gd name="connsiteY2" fmla="*/ 296228 h 314325"/>
                  <a:gd name="connsiteX3" fmla="*/ 20002 w 40005"/>
                  <a:gd name="connsiteY3" fmla="*/ 157163 h 314325"/>
                  <a:gd name="connsiteX4" fmla="*/ 6668 w 40005"/>
                  <a:gd name="connsiteY4" fmla="*/ 18098 h 314325"/>
                  <a:gd name="connsiteX5" fmla="*/ 952 w 40005"/>
                  <a:gd name="connsiteY5" fmla="*/ 9525 h 314325"/>
                  <a:gd name="connsiteX6" fmla="*/ 10477 w 40005"/>
                  <a:gd name="connsiteY6" fmla="*/ 0 h 314325"/>
                  <a:gd name="connsiteX7" fmla="*/ 34290 w 40005"/>
                  <a:gd name="connsiteY7" fmla="*/ 51435 h 314325"/>
                  <a:gd name="connsiteX8" fmla="*/ 40005 w 40005"/>
                  <a:gd name="connsiteY8" fmla="*/ 157163 h 314325"/>
                  <a:gd name="connsiteX9" fmla="*/ 34290 w 40005"/>
                  <a:gd name="connsiteY9" fmla="*/ 262890 h 314325"/>
                  <a:gd name="connsiteX10" fmla="*/ 9525 w 40005"/>
                  <a:gd name="connsiteY10" fmla="*/ 314325 h 314325"/>
                  <a:gd name="connsiteX11" fmla="*/ 9525 w 40005"/>
                  <a:gd name="connsiteY11" fmla="*/ 19050 h 314325"/>
                  <a:gd name="connsiteX12" fmla="*/ 9525 w 40005"/>
                  <a:gd name="connsiteY12" fmla="*/ 19050 h 314325"/>
                  <a:gd name="connsiteX13" fmla="*/ 9525 w 40005"/>
                  <a:gd name="connsiteY13" fmla="*/ 1905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005" h="314325">
                    <a:moveTo>
                      <a:pt x="9525" y="314325"/>
                    </a:moveTo>
                    <a:cubicBezTo>
                      <a:pt x="3810" y="314325"/>
                      <a:pt x="0" y="310515"/>
                      <a:pt x="0" y="304800"/>
                    </a:cubicBezTo>
                    <a:cubicBezTo>
                      <a:pt x="0" y="300990"/>
                      <a:pt x="2857" y="297180"/>
                      <a:pt x="5715" y="296228"/>
                    </a:cubicBezTo>
                    <a:cubicBezTo>
                      <a:pt x="11430" y="287655"/>
                      <a:pt x="20002" y="240983"/>
                      <a:pt x="20002" y="157163"/>
                    </a:cubicBezTo>
                    <a:cubicBezTo>
                      <a:pt x="20002" y="73343"/>
                      <a:pt x="11430" y="26670"/>
                      <a:pt x="6668" y="18098"/>
                    </a:cubicBezTo>
                    <a:cubicBezTo>
                      <a:pt x="2857" y="17145"/>
                      <a:pt x="952" y="13335"/>
                      <a:pt x="952" y="9525"/>
                    </a:cubicBezTo>
                    <a:cubicBezTo>
                      <a:pt x="952" y="3810"/>
                      <a:pt x="4763" y="0"/>
                      <a:pt x="10477" y="0"/>
                    </a:cubicBezTo>
                    <a:cubicBezTo>
                      <a:pt x="22860" y="0"/>
                      <a:pt x="29527" y="14288"/>
                      <a:pt x="34290" y="51435"/>
                    </a:cubicBezTo>
                    <a:cubicBezTo>
                      <a:pt x="38100" y="80010"/>
                      <a:pt x="40005" y="117158"/>
                      <a:pt x="40005" y="157163"/>
                    </a:cubicBezTo>
                    <a:cubicBezTo>
                      <a:pt x="40005" y="197168"/>
                      <a:pt x="38100" y="234315"/>
                      <a:pt x="34290" y="262890"/>
                    </a:cubicBezTo>
                    <a:cubicBezTo>
                      <a:pt x="28575" y="300038"/>
                      <a:pt x="21907" y="314325"/>
                      <a:pt x="9525" y="314325"/>
                    </a:cubicBezTo>
                    <a:close/>
                    <a:moveTo>
                      <a:pt x="9525" y="19050"/>
                    </a:moveTo>
                    <a:lnTo>
                      <a:pt x="9525" y="19050"/>
                    </a:lnTo>
                    <a:lnTo>
                      <a:pt x="9525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777AB06A-0803-74A5-8579-CBC692463B42}"/>
                  </a:ext>
                </a:extLst>
              </p:cNvPr>
              <p:cNvSpPr/>
              <p:nvPr/>
            </p:nvSpPr>
            <p:spPr>
              <a:xfrm>
                <a:off x="5029035" y="2456317"/>
                <a:ext cx="40005" cy="314325"/>
              </a:xfrm>
              <a:custGeom>
                <a:avLst/>
                <a:gdLst>
                  <a:gd name="connsiteX0" fmla="*/ 9525 w 40005"/>
                  <a:gd name="connsiteY0" fmla="*/ 314325 h 314325"/>
                  <a:gd name="connsiteX1" fmla="*/ 0 w 40005"/>
                  <a:gd name="connsiteY1" fmla="*/ 304800 h 314325"/>
                  <a:gd name="connsiteX2" fmla="*/ 5715 w 40005"/>
                  <a:gd name="connsiteY2" fmla="*/ 296228 h 314325"/>
                  <a:gd name="connsiteX3" fmla="*/ 20002 w 40005"/>
                  <a:gd name="connsiteY3" fmla="*/ 157163 h 314325"/>
                  <a:gd name="connsiteX4" fmla="*/ 6668 w 40005"/>
                  <a:gd name="connsiteY4" fmla="*/ 18098 h 314325"/>
                  <a:gd name="connsiteX5" fmla="*/ 952 w 40005"/>
                  <a:gd name="connsiteY5" fmla="*/ 9525 h 314325"/>
                  <a:gd name="connsiteX6" fmla="*/ 10477 w 40005"/>
                  <a:gd name="connsiteY6" fmla="*/ 0 h 314325"/>
                  <a:gd name="connsiteX7" fmla="*/ 34290 w 40005"/>
                  <a:gd name="connsiteY7" fmla="*/ 51435 h 314325"/>
                  <a:gd name="connsiteX8" fmla="*/ 40005 w 40005"/>
                  <a:gd name="connsiteY8" fmla="*/ 157163 h 314325"/>
                  <a:gd name="connsiteX9" fmla="*/ 34290 w 40005"/>
                  <a:gd name="connsiteY9" fmla="*/ 262890 h 314325"/>
                  <a:gd name="connsiteX10" fmla="*/ 9525 w 40005"/>
                  <a:gd name="connsiteY10" fmla="*/ 314325 h 314325"/>
                  <a:gd name="connsiteX11" fmla="*/ 9525 w 40005"/>
                  <a:gd name="connsiteY11" fmla="*/ 19050 h 314325"/>
                  <a:gd name="connsiteX12" fmla="*/ 9525 w 40005"/>
                  <a:gd name="connsiteY12" fmla="*/ 19050 h 314325"/>
                  <a:gd name="connsiteX13" fmla="*/ 9525 w 40005"/>
                  <a:gd name="connsiteY13" fmla="*/ 1905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005" h="314325">
                    <a:moveTo>
                      <a:pt x="9525" y="314325"/>
                    </a:moveTo>
                    <a:cubicBezTo>
                      <a:pt x="3810" y="314325"/>
                      <a:pt x="0" y="310515"/>
                      <a:pt x="0" y="304800"/>
                    </a:cubicBezTo>
                    <a:cubicBezTo>
                      <a:pt x="0" y="300990"/>
                      <a:pt x="2857" y="297180"/>
                      <a:pt x="5715" y="296228"/>
                    </a:cubicBezTo>
                    <a:cubicBezTo>
                      <a:pt x="11430" y="287655"/>
                      <a:pt x="20002" y="240983"/>
                      <a:pt x="20002" y="157163"/>
                    </a:cubicBezTo>
                    <a:cubicBezTo>
                      <a:pt x="20002" y="73343"/>
                      <a:pt x="11430" y="26670"/>
                      <a:pt x="6668" y="18098"/>
                    </a:cubicBezTo>
                    <a:cubicBezTo>
                      <a:pt x="2857" y="17145"/>
                      <a:pt x="952" y="13335"/>
                      <a:pt x="952" y="9525"/>
                    </a:cubicBezTo>
                    <a:cubicBezTo>
                      <a:pt x="952" y="3810"/>
                      <a:pt x="4763" y="0"/>
                      <a:pt x="10477" y="0"/>
                    </a:cubicBezTo>
                    <a:cubicBezTo>
                      <a:pt x="22860" y="0"/>
                      <a:pt x="29527" y="14288"/>
                      <a:pt x="34290" y="51435"/>
                    </a:cubicBezTo>
                    <a:cubicBezTo>
                      <a:pt x="38100" y="80010"/>
                      <a:pt x="40005" y="117158"/>
                      <a:pt x="40005" y="157163"/>
                    </a:cubicBezTo>
                    <a:cubicBezTo>
                      <a:pt x="40005" y="197168"/>
                      <a:pt x="38100" y="234315"/>
                      <a:pt x="34290" y="262890"/>
                    </a:cubicBezTo>
                    <a:cubicBezTo>
                      <a:pt x="28575" y="300038"/>
                      <a:pt x="21907" y="314325"/>
                      <a:pt x="9525" y="314325"/>
                    </a:cubicBezTo>
                    <a:close/>
                    <a:moveTo>
                      <a:pt x="9525" y="19050"/>
                    </a:moveTo>
                    <a:lnTo>
                      <a:pt x="9525" y="19050"/>
                    </a:lnTo>
                    <a:lnTo>
                      <a:pt x="9525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C783EAE0-A9B0-81CB-BB7D-31468928229B}"/>
                  </a:ext>
                </a:extLst>
              </p:cNvPr>
              <p:cNvSpPr/>
              <p:nvPr/>
            </p:nvSpPr>
            <p:spPr>
              <a:xfrm>
                <a:off x="4671847" y="2562997"/>
                <a:ext cx="70485" cy="19050"/>
              </a:xfrm>
              <a:custGeom>
                <a:avLst/>
                <a:gdLst>
                  <a:gd name="connsiteX0" fmla="*/ 60960 w 70485"/>
                  <a:gd name="connsiteY0" fmla="*/ 19050 h 19050"/>
                  <a:gd name="connsiteX1" fmla="*/ 9525 w 70485"/>
                  <a:gd name="connsiteY1" fmla="*/ 19050 h 19050"/>
                  <a:gd name="connsiteX2" fmla="*/ 0 w 70485"/>
                  <a:gd name="connsiteY2" fmla="*/ 9525 h 19050"/>
                  <a:gd name="connsiteX3" fmla="*/ 9525 w 70485"/>
                  <a:gd name="connsiteY3" fmla="*/ 0 h 19050"/>
                  <a:gd name="connsiteX4" fmla="*/ 60960 w 70485"/>
                  <a:gd name="connsiteY4" fmla="*/ 0 h 19050"/>
                  <a:gd name="connsiteX5" fmla="*/ 70485 w 70485"/>
                  <a:gd name="connsiteY5" fmla="*/ 9525 h 19050"/>
                  <a:gd name="connsiteX6" fmla="*/ 60960 w 7048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85" h="19050">
                    <a:moveTo>
                      <a:pt x="6096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0960" y="0"/>
                    </a:lnTo>
                    <a:cubicBezTo>
                      <a:pt x="66675" y="0"/>
                      <a:pt x="70485" y="3810"/>
                      <a:pt x="70485" y="9525"/>
                    </a:cubicBezTo>
                    <a:cubicBezTo>
                      <a:pt x="70485" y="15240"/>
                      <a:pt x="66675" y="19050"/>
                      <a:pt x="60960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D4947E89-FC13-5D48-99C5-C8E2F80645C7}"/>
              </a:ext>
            </a:extLst>
          </p:cNvPr>
          <p:cNvGrpSpPr/>
          <p:nvPr/>
        </p:nvGrpSpPr>
        <p:grpSpPr>
          <a:xfrm>
            <a:off x="3578344" y="2388900"/>
            <a:ext cx="291121" cy="559122"/>
            <a:chOff x="3578344" y="2388900"/>
            <a:chExt cx="291121" cy="559122"/>
          </a:xfrm>
        </p:grpSpPr>
        <p:grpSp>
          <p:nvGrpSpPr>
            <p:cNvPr id="410" name="Graphic 36">
              <a:extLst>
                <a:ext uri="{FF2B5EF4-FFF2-40B4-BE49-F238E27FC236}">
                  <a16:creationId xmlns:a16="http://schemas.microsoft.com/office/drawing/2014/main" id="{55B2E0A2-EE04-0FB5-93A2-900540C04FD6}"/>
                </a:ext>
              </a:extLst>
            </p:cNvPr>
            <p:cNvGrpSpPr/>
            <p:nvPr/>
          </p:nvGrpSpPr>
          <p:grpSpPr>
            <a:xfrm>
              <a:off x="3578953" y="2427005"/>
              <a:ext cx="290512" cy="521017"/>
              <a:chOff x="3578953" y="2427005"/>
              <a:chExt cx="290512" cy="521017"/>
            </a:xfrm>
          </p:grpSpPr>
          <p:grpSp>
            <p:nvGrpSpPr>
              <p:cNvPr id="411" name="Graphic 36">
                <a:extLst>
                  <a:ext uri="{FF2B5EF4-FFF2-40B4-BE49-F238E27FC236}">
                    <a16:creationId xmlns:a16="http://schemas.microsoft.com/office/drawing/2014/main" id="{8A6E343B-1590-0304-F200-7F4F82EF6B7C}"/>
                  </a:ext>
                </a:extLst>
              </p:cNvPr>
              <p:cNvGrpSpPr/>
              <p:nvPr/>
            </p:nvGrpSpPr>
            <p:grpSpPr>
              <a:xfrm>
                <a:off x="3578953" y="2572738"/>
                <a:ext cx="290512" cy="375285"/>
                <a:chOff x="3578953" y="2572738"/>
                <a:chExt cx="290512" cy="375285"/>
              </a:xfrm>
              <a:solidFill>
                <a:srgbClr val="7E42B2"/>
              </a:solidFill>
            </p:grpSpPr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06AC00E1-6E74-C0DC-97F1-CE74BAC96449}"/>
                    </a:ext>
                  </a:extLst>
                </p:cNvPr>
                <p:cNvSpPr/>
                <p:nvPr/>
              </p:nvSpPr>
              <p:spPr>
                <a:xfrm>
                  <a:off x="3638009" y="2742283"/>
                  <a:ext cx="186689" cy="82867"/>
                </a:xfrm>
                <a:custGeom>
                  <a:avLst/>
                  <a:gdLst>
                    <a:gd name="connsiteX0" fmla="*/ 0 w 186689"/>
                    <a:gd name="connsiteY0" fmla="*/ 0 h 82867"/>
                    <a:gd name="connsiteX1" fmla="*/ 0 w 186689"/>
                    <a:gd name="connsiteY1" fmla="*/ 82868 h 82867"/>
                    <a:gd name="connsiteX2" fmla="*/ 186690 w 186689"/>
                    <a:gd name="connsiteY2" fmla="*/ 82868 h 82867"/>
                    <a:gd name="connsiteX3" fmla="*/ 186690 w 186689"/>
                    <a:gd name="connsiteY3" fmla="*/ 0 h 82867"/>
                    <a:gd name="connsiteX4" fmla="*/ 0 w 186689"/>
                    <a:gd name="connsiteY4" fmla="*/ 0 h 82867"/>
                    <a:gd name="connsiteX5" fmla="*/ 79057 w 186689"/>
                    <a:gd name="connsiteY5" fmla="*/ 34290 h 82867"/>
                    <a:gd name="connsiteX6" fmla="*/ 27622 w 186689"/>
                    <a:gd name="connsiteY6" fmla="*/ 34290 h 82867"/>
                    <a:gd name="connsiteX7" fmla="*/ 18097 w 186689"/>
                    <a:gd name="connsiteY7" fmla="*/ 24765 h 82867"/>
                    <a:gd name="connsiteX8" fmla="*/ 27622 w 186689"/>
                    <a:gd name="connsiteY8" fmla="*/ 15240 h 82867"/>
                    <a:gd name="connsiteX9" fmla="*/ 79057 w 186689"/>
                    <a:gd name="connsiteY9" fmla="*/ 15240 h 82867"/>
                    <a:gd name="connsiteX10" fmla="*/ 88582 w 186689"/>
                    <a:gd name="connsiteY10" fmla="*/ 24765 h 82867"/>
                    <a:gd name="connsiteX11" fmla="*/ 79057 w 186689"/>
                    <a:gd name="connsiteY11" fmla="*/ 3429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6689" h="82867">
                      <a:moveTo>
                        <a:pt x="0" y="0"/>
                      </a:moveTo>
                      <a:lnTo>
                        <a:pt x="0" y="82868"/>
                      </a:lnTo>
                      <a:lnTo>
                        <a:pt x="186690" y="82868"/>
                      </a:lnTo>
                      <a:lnTo>
                        <a:pt x="186690" y="0"/>
                      </a:lnTo>
                      <a:lnTo>
                        <a:pt x="0" y="0"/>
                      </a:lnTo>
                      <a:close/>
                      <a:moveTo>
                        <a:pt x="79057" y="34290"/>
                      </a:moveTo>
                      <a:lnTo>
                        <a:pt x="27622" y="34290"/>
                      </a:lnTo>
                      <a:cubicBezTo>
                        <a:pt x="21907" y="34290"/>
                        <a:pt x="18097" y="30480"/>
                        <a:pt x="18097" y="24765"/>
                      </a:cubicBezTo>
                      <a:cubicBezTo>
                        <a:pt x="18097" y="19050"/>
                        <a:pt x="21907" y="15240"/>
                        <a:pt x="27622" y="15240"/>
                      </a:cubicBezTo>
                      <a:lnTo>
                        <a:pt x="79057" y="15240"/>
                      </a:lnTo>
                      <a:cubicBezTo>
                        <a:pt x="84773" y="15240"/>
                        <a:pt x="88582" y="19050"/>
                        <a:pt x="88582" y="24765"/>
                      </a:cubicBezTo>
                      <a:cubicBezTo>
                        <a:pt x="88582" y="30480"/>
                        <a:pt x="84773" y="34290"/>
                        <a:pt x="79057" y="34290"/>
                      </a:cubicBezTo>
                      <a:close/>
                    </a:path>
                  </a:pathLst>
                </a:custGeom>
                <a:solidFill>
                  <a:srgbClr val="7E42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E984DD08-69F1-1DF6-566A-FCA370DD524D}"/>
                    </a:ext>
                  </a:extLst>
                </p:cNvPr>
                <p:cNvSpPr/>
                <p:nvPr/>
              </p:nvSpPr>
              <p:spPr>
                <a:xfrm>
                  <a:off x="3591336" y="2716565"/>
                  <a:ext cx="27622" cy="95250"/>
                </a:xfrm>
                <a:custGeom>
                  <a:avLst/>
                  <a:gdLst>
                    <a:gd name="connsiteX0" fmla="*/ 0 w 27622"/>
                    <a:gd name="connsiteY0" fmla="*/ 68580 h 95250"/>
                    <a:gd name="connsiteX1" fmla="*/ 0 w 27622"/>
                    <a:gd name="connsiteY1" fmla="*/ 68580 h 95250"/>
                    <a:gd name="connsiteX2" fmla="*/ 25717 w 27622"/>
                    <a:gd name="connsiteY2" fmla="*/ 95250 h 95250"/>
                    <a:gd name="connsiteX3" fmla="*/ 27622 w 27622"/>
                    <a:gd name="connsiteY3" fmla="*/ 95250 h 95250"/>
                    <a:gd name="connsiteX4" fmla="*/ 27622 w 27622"/>
                    <a:gd name="connsiteY4" fmla="*/ 25718 h 95250"/>
                    <a:gd name="connsiteX5" fmla="*/ 25717 w 27622"/>
                    <a:gd name="connsiteY5" fmla="*/ 25718 h 95250"/>
                    <a:gd name="connsiteX6" fmla="*/ 0 w 27622"/>
                    <a:gd name="connsiteY6" fmla="*/ 0 h 95250"/>
                    <a:gd name="connsiteX7" fmla="*/ 0 w 27622"/>
                    <a:gd name="connsiteY7" fmla="*/ 67628 h 95250"/>
                    <a:gd name="connsiteX8" fmla="*/ 0 w 27622"/>
                    <a:gd name="connsiteY8" fmla="*/ 6858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22" h="95250">
                      <a:moveTo>
                        <a:pt x="0" y="68580"/>
                      </a:moveTo>
                      <a:lnTo>
                        <a:pt x="0" y="68580"/>
                      </a:lnTo>
                      <a:cubicBezTo>
                        <a:pt x="0" y="83820"/>
                        <a:pt x="11430" y="95250"/>
                        <a:pt x="25717" y="95250"/>
                      </a:cubicBezTo>
                      <a:lnTo>
                        <a:pt x="27622" y="95250"/>
                      </a:lnTo>
                      <a:lnTo>
                        <a:pt x="27622" y="25718"/>
                      </a:lnTo>
                      <a:lnTo>
                        <a:pt x="25717" y="25718"/>
                      </a:lnTo>
                      <a:cubicBezTo>
                        <a:pt x="11430" y="25718"/>
                        <a:pt x="0" y="14288"/>
                        <a:pt x="0" y="0"/>
                      </a:cubicBezTo>
                      <a:lnTo>
                        <a:pt x="0" y="67628"/>
                      </a:lnTo>
                      <a:lnTo>
                        <a:pt x="0" y="68580"/>
                      </a:lnTo>
                      <a:close/>
                    </a:path>
                  </a:pathLst>
                </a:custGeom>
                <a:solidFill>
                  <a:srgbClr val="7E42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320B2176-172A-6497-C42A-08696721F1AB}"/>
                    </a:ext>
                  </a:extLst>
                </p:cNvPr>
                <p:cNvSpPr/>
                <p:nvPr/>
              </p:nvSpPr>
              <p:spPr>
                <a:xfrm>
                  <a:off x="3578953" y="2572738"/>
                  <a:ext cx="94297" cy="113347"/>
                </a:xfrm>
                <a:custGeom>
                  <a:avLst/>
                  <a:gdLst>
                    <a:gd name="connsiteX0" fmla="*/ 34290 w 94297"/>
                    <a:gd name="connsiteY0" fmla="*/ 113348 h 113347"/>
                    <a:gd name="connsiteX1" fmla="*/ 40958 w 94297"/>
                    <a:gd name="connsiteY1" fmla="*/ 109538 h 113347"/>
                    <a:gd name="connsiteX2" fmla="*/ 68580 w 94297"/>
                    <a:gd name="connsiteY2" fmla="*/ 86678 h 113347"/>
                    <a:gd name="connsiteX3" fmla="*/ 94298 w 94297"/>
                    <a:gd name="connsiteY3" fmla="*/ 8572 h 113347"/>
                    <a:gd name="connsiteX4" fmla="*/ 40958 w 94297"/>
                    <a:gd name="connsiteY4" fmla="*/ 40005 h 113347"/>
                    <a:gd name="connsiteX5" fmla="*/ 34290 w 94297"/>
                    <a:gd name="connsiteY5" fmla="*/ 43815 h 113347"/>
                    <a:gd name="connsiteX6" fmla="*/ 26670 w 94297"/>
                    <a:gd name="connsiteY6" fmla="*/ 40957 h 113347"/>
                    <a:gd name="connsiteX7" fmla="*/ 9525 w 94297"/>
                    <a:gd name="connsiteY7" fmla="*/ 21907 h 113347"/>
                    <a:gd name="connsiteX8" fmla="*/ 0 w 94297"/>
                    <a:gd name="connsiteY8" fmla="*/ 0 h 113347"/>
                    <a:gd name="connsiteX9" fmla="*/ 0 w 94297"/>
                    <a:gd name="connsiteY9" fmla="*/ 0 h 113347"/>
                    <a:gd name="connsiteX10" fmla="*/ 0 w 94297"/>
                    <a:gd name="connsiteY10" fmla="*/ 65723 h 113347"/>
                    <a:gd name="connsiteX11" fmla="*/ 0 w 94297"/>
                    <a:gd name="connsiteY11" fmla="*/ 65723 h 113347"/>
                    <a:gd name="connsiteX12" fmla="*/ 9525 w 94297"/>
                    <a:gd name="connsiteY12" fmla="*/ 92393 h 113347"/>
                    <a:gd name="connsiteX13" fmla="*/ 26670 w 94297"/>
                    <a:gd name="connsiteY13" fmla="*/ 111443 h 113347"/>
                    <a:gd name="connsiteX14" fmla="*/ 34290 w 94297"/>
                    <a:gd name="connsiteY14" fmla="*/ 113348 h 1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4297" h="113347">
                      <a:moveTo>
                        <a:pt x="34290" y="113348"/>
                      </a:moveTo>
                      <a:cubicBezTo>
                        <a:pt x="37148" y="113348"/>
                        <a:pt x="40005" y="111443"/>
                        <a:pt x="40958" y="109538"/>
                      </a:cubicBezTo>
                      <a:cubicBezTo>
                        <a:pt x="40958" y="109538"/>
                        <a:pt x="52388" y="95250"/>
                        <a:pt x="68580" y="86678"/>
                      </a:cubicBezTo>
                      <a:lnTo>
                        <a:pt x="94298" y="8572"/>
                      </a:lnTo>
                      <a:cubicBezTo>
                        <a:pt x="63818" y="11430"/>
                        <a:pt x="40958" y="40005"/>
                        <a:pt x="40958" y="40005"/>
                      </a:cubicBezTo>
                      <a:cubicBezTo>
                        <a:pt x="39053" y="41910"/>
                        <a:pt x="36195" y="43815"/>
                        <a:pt x="34290" y="43815"/>
                      </a:cubicBezTo>
                      <a:cubicBezTo>
                        <a:pt x="31433" y="43815"/>
                        <a:pt x="28575" y="42863"/>
                        <a:pt x="26670" y="40957"/>
                      </a:cubicBezTo>
                      <a:lnTo>
                        <a:pt x="9525" y="21907"/>
                      </a:lnTo>
                      <a:cubicBezTo>
                        <a:pt x="3810" y="15240"/>
                        <a:pt x="953" y="7620"/>
                        <a:pt x="0" y="0"/>
                      </a:cubicBezTo>
                      <a:lnTo>
                        <a:pt x="0" y="0"/>
                      </a:lnTo>
                      <a:lnTo>
                        <a:pt x="0" y="65723"/>
                      </a:lnTo>
                      <a:lnTo>
                        <a:pt x="0" y="65723"/>
                      </a:lnTo>
                      <a:cubicBezTo>
                        <a:pt x="0" y="75248"/>
                        <a:pt x="2858" y="84773"/>
                        <a:pt x="9525" y="92393"/>
                      </a:cubicBezTo>
                      <a:lnTo>
                        <a:pt x="26670" y="111443"/>
                      </a:lnTo>
                      <a:cubicBezTo>
                        <a:pt x="28575" y="112395"/>
                        <a:pt x="31433" y="113348"/>
                        <a:pt x="34290" y="113348"/>
                      </a:cubicBezTo>
                      <a:close/>
                    </a:path>
                  </a:pathLst>
                </a:custGeom>
                <a:solidFill>
                  <a:srgbClr val="7E42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C623D1A2-1FA1-5EA1-DC84-BDA75000B793}"/>
                    </a:ext>
                  </a:extLst>
                </p:cNvPr>
                <p:cNvSpPr/>
                <p:nvPr/>
              </p:nvSpPr>
              <p:spPr>
                <a:xfrm>
                  <a:off x="3591336" y="2851820"/>
                  <a:ext cx="278129" cy="96202"/>
                </a:xfrm>
                <a:custGeom>
                  <a:avLst/>
                  <a:gdLst>
                    <a:gd name="connsiteX0" fmla="*/ 252412 w 278129"/>
                    <a:gd name="connsiteY0" fmla="*/ 25718 h 96202"/>
                    <a:gd name="connsiteX1" fmla="*/ 25717 w 278129"/>
                    <a:gd name="connsiteY1" fmla="*/ 25718 h 96202"/>
                    <a:gd name="connsiteX2" fmla="*/ 0 w 278129"/>
                    <a:gd name="connsiteY2" fmla="*/ 0 h 96202"/>
                    <a:gd name="connsiteX3" fmla="*/ 0 w 278129"/>
                    <a:gd name="connsiteY3" fmla="*/ 68580 h 96202"/>
                    <a:gd name="connsiteX4" fmla="*/ 0 w 278129"/>
                    <a:gd name="connsiteY4" fmla="*/ 69532 h 96202"/>
                    <a:gd name="connsiteX5" fmla="*/ 0 w 278129"/>
                    <a:gd name="connsiteY5" fmla="*/ 70485 h 96202"/>
                    <a:gd name="connsiteX6" fmla="*/ 25717 w 278129"/>
                    <a:gd name="connsiteY6" fmla="*/ 96203 h 96202"/>
                    <a:gd name="connsiteX7" fmla="*/ 252412 w 278129"/>
                    <a:gd name="connsiteY7" fmla="*/ 96203 h 96202"/>
                    <a:gd name="connsiteX8" fmla="*/ 278130 w 278129"/>
                    <a:gd name="connsiteY8" fmla="*/ 70485 h 96202"/>
                    <a:gd name="connsiteX9" fmla="*/ 278130 w 278129"/>
                    <a:gd name="connsiteY9" fmla="*/ 69532 h 96202"/>
                    <a:gd name="connsiteX10" fmla="*/ 278130 w 278129"/>
                    <a:gd name="connsiteY10" fmla="*/ 68580 h 96202"/>
                    <a:gd name="connsiteX11" fmla="*/ 278130 w 278129"/>
                    <a:gd name="connsiteY11" fmla="*/ 953 h 96202"/>
                    <a:gd name="connsiteX12" fmla="*/ 252412 w 278129"/>
                    <a:gd name="connsiteY12" fmla="*/ 25718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8129" h="96202">
                      <a:moveTo>
                        <a:pt x="252412" y="25718"/>
                      </a:moveTo>
                      <a:lnTo>
                        <a:pt x="25717" y="25718"/>
                      </a:lnTo>
                      <a:cubicBezTo>
                        <a:pt x="11430" y="25718"/>
                        <a:pt x="0" y="14288"/>
                        <a:pt x="0" y="0"/>
                      </a:cubicBezTo>
                      <a:lnTo>
                        <a:pt x="0" y="68580"/>
                      </a:lnTo>
                      <a:lnTo>
                        <a:pt x="0" y="69532"/>
                      </a:lnTo>
                      <a:lnTo>
                        <a:pt x="0" y="70485"/>
                      </a:lnTo>
                      <a:cubicBezTo>
                        <a:pt x="0" y="84773"/>
                        <a:pt x="11430" y="96203"/>
                        <a:pt x="25717" y="96203"/>
                      </a:cubicBezTo>
                      <a:lnTo>
                        <a:pt x="252412" y="96203"/>
                      </a:lnTo>
                      <a:cubicBezTo>
                        <a:pt x="266700" y="96203"/>
                        <a:pt x="278130" y="84773"/>
                        <a:pt x="278130" y="70485"/>
                      </a:cubicBezTo>
                      <a:lnTo>
                        <a:pt x="278130" y="69532"/>
                      </a:lnTo>
                      <a:lnTo>
                        <a:pt x="278130" y="68580"/>
                      </a:lnTo>
                      <a:lnTo>
                        <a:pt x="278130" y="953"/>
                      </a:lnTo>
                      <a:cubicBezTo>
                        <a:pt x="278130" y="14288"/>
                        <a:pt x="266700" y="25718"/>
                        <a:pt x="252412" y="25718"/>
                      </a:cubicBezTo>
                      <a:close/>
                    </a:path>
                  </a:pathLst>
                </a:custGeom>
                <a:solidFill>
                  <a:srgbClr val="7E42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169DA01B-87CA-AC48-3A23-6233919D8C37}"/>
                    </a:ext>
                  </a:extLst>
                </p:cNvPr>
                <p:cNvSpPr/>
                <p:nvPr/>
              </p:nvSpPr>
              <p:spPr>
                <a:xfrm>
                  <a:off x="3842796" y="2716565"/>
                  <a:ext cx="26669" cy="95250"/>
                </a:xfrm>
                <a:custGeom>
                  <a:avLst/>
                  <a:gdLst>
                    <a:gd name="connsiteX0" fmla="*/ 952 w 26669"/>
                    <a:gd name="connsiteY0" fmla="*/ 25718 h 95250"/>
                    <a:gd name="connsiteX1" fmla="*/ 952 w 26669"/>
                    <a:gd name="connsiteY1" fmla="*/ 25718 h 95250"/>
                    <a:gd name="connsiteX2" fmla="*/ 0 w 26669"/>
                    <a:gd name="connsiteY2" fmla="*/ 95250 h 95250"/>
                    <a:gd name="connsiteX3" fmla="*/ 952 w 26669"/>
                    <a:gd name="connsiteY3" fmla="*/ 95250 h 95250"/>
                    <a:gd name="connsiteX4" fmla="*/ 26670 w 26669"/>
                    <a:gd name="connsiteY4" fmla="*/ 69533 h 95250"/>
                    <a:gd name="connsiteX5" fmla="*/ 26670 w 26669"/>
                    <a:gd name="connsiteY5" fmla="*/ 68580 h 95250"/>
                    <a:gd name="connsiteX6" fmla="*/ 26670 w 26669"/>
                    <a:gd name="connsiteY6" fmla="*/ 67628 h 95250"/>
                    <a:gd name="connsiteX7" fmla="*/ 26670 w 26669"/>
                    <a:gd name="connsiteY7" fmla="*/ 0 h 95250"/>
                    <a:gd name="connsiteX8" fmla="*/ 952 w 26669"/>
                    <a:gd name="connsiteY8" fmla="*/ 25718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669" h="95250">
                      <a:moveTo>
                        <a:pt x="952" y="25718"/>
                      </a:moveTo>
                      <a:lnTo>
                        <a:pt x="952" y="25718"/>
                      </a:lnTo>
                      <a:lnTo>
                        <a:pt x="0" y="95250"/>
                      </a:lnTo>
                      <a:lnTo>
                        <a:pt x="952" y="95250"/>
                      </a:lnTo>
                      <a:cubicBezTo>
                        <a:pt x="15240" y="95250"/>
                        <a:pt x="26670" y="83820"/>
                        <a:pt x="26670" y="69533"/>
                      </a:cubicBezTo>
                      <a:lnTo>
                        <a:pt x="26670" y="68580"/>
                      </a:lnTo>
                      <a:lnTo>
                        <a:pt x="26670" y="67628"/>
                      </a:lnTo>
                      <a:lnTo>
                        <a:pt x="26670" y="0"/>
                      </a:lnTo>
                      <a:cubicBezTo>
                        <a:pt x="26670" y="14288"/>
                        <a:pt x="15240" y="25718"/>
                        <a:pt x="952" y="25718"/>
                      </a:cubicBezTo>
                      <a:close/>
                    </a:path>
                  </a:pathLst>
                </a:custGeom>
                <a:solidFill>
                  <a:srgbClr val="7E42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176CDD1B-1113-8727-7C37-7027C2CC78F3}"/>
                    </a:ext>
                  </a:extLst>
                </p:cNvPr>
                <p:cNvSpPr/>
                <p:nvPr/>
              </p:nvSpPr>
              <p:spPr>
                <a:xfrm>
                  <a:off x="3823746" y="2572738"/>
                  <a:ext cx="17331" cy="117157"/>
                </a:xfrm>
                <a:custGeom>
                  <a:avLst/>
                  <a:gdLst>
                    <a:gd name="connsiteX0" fmla="*/ 0 w 17331"/>
                    <a:gd name="connsiteY0" fmla="*/ 85725 h 117157"/>
                    <a:gd name="connsiteX1" fmla="*/ 0 w 17331"/>
                    <a:gd name="connsiteY1" fmla="*/ 117157 h 117157"/>
                    <a:gd name="connsiteX2" fmla="*/ 12382 w 17331"/>
                    <a:gd name="connsiteY2" fmla="*/ 117157 h 117157"/>
                    <a:gd name="connsiteX3" fmla="*/ 17145 w 17331"/>
                    <a:gd name="connsiteY3" fmla="*/ 65723 h 117157"/>
                    <a:gd name="connsiteX4" fmla="*/ 17145 w 17331"/>
                    <a:gd name="connsiteY4" fmla="*/ 65723 h 117157"/>
                    <a:gd name="connsiteX5" fmla="*/ 17145 w 17331"/>
                    <a:gd name="connsiteY5" fmla="*/ 0 h 117157"/>
                    <a:gd name="connsiteX6" fmla="*/ 17145 w 17331"/>
                    <a:gd name="connsiteY6" fmla="*/ 0 h 117157"/>
                    <a:gd name="connsiteX7" fmla="*/ 0 w 17331"/>
                    <a:gd name="connsiteY7" fmla="*/ 85725 h 117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1" h="117157">
                      <a:moveTo>
                        <a:pt x="0" y="85725"/>
                      </a:moveTo>
                      <a:cubicBezTo>
                        <a:pt x="0" y="99060"/>
                        <a:pt x="0" y="109538"/>
                        <a:pt x="0" y="117157"/>
                      </a:cubicBezTo>
                      <a:lnTo>
                        <a:pt x="12382" y="117157"/>
                      </a:lnTo>
                      <a:cubicBezTo>
                        <a:pt x="15240" y="101918"/>
                        <a:pt x="18098" y="83820"/>
                        <a:pt x="17145" y="65723"/>
                      </a:cubicBezTo>
                      <a:lnTo>
                        <a:pt x="17145" y="6572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cubicBezTo>
                        <a:pt x="18098" y="34290"/>
                        <a:pt x="8573" y="65723"/>
                        <a:pt x="0" y="85725"/>
                      </a:cubicBezTo>
                      <a:close/>
                    </a:path>
                  </a:pathLst>
                </a:custGeom>
                <a:solidFill>
                  <a:srgbClr val="7E42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18" name="Graphic 36">
                <a:extLst>
                  <a:ext uri="{FF2B5EF4-FFF2-40B4-BE49-F238E27FC236}">
                    <a16:creationId xmlns:a16="http://schemas.microsoft.com/office/drawing/2014/main" id="{F17566BB-8541-8798-7230-0324EB3494A9}"/>
                  </a:ext>
                </a:extLst>
              </p:cNvPr>
              <p:cNvGrpSpPr/>
              <p:nvPr/>
            </p:nvGrpSpPr>
            <p:grpSpPr>
              <a:xfrm>
                <a:off x="3638009" y="2427005"/>
                <a:ext cx="186689" cy="398145"/>
                <a:chOff x="3638009" y="2427005"/>
                <a:chExt cx="186689" cy="398145"/>
              </a:xfrm>
              <a:solidFill>
                <a:srgbClr val="5ADBF9"/>
              </a:solidFill>
            </p:grpSpPr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D18D1585-5C68-D0DF-0044-61A7CD3D038F}"/>
                    </a:ext>
                  </a:extLst>
                </p:cNvPr>
                <p:cNvSpPr/>
                <p:nvPr/>
              </p:nvSpPr>
              <p:spPr>
                <a:xfrm>
                  <a:off x="3638009" y="2742283"/>
                  <a:ext cx="186689" cy="82867"/>
                </a:xfrm>
                <a:custGeom>
                  <a:avLst/>
                  <a:gdLst>
                    <a:gd name="connsiteX0" fmla="*/ 0 w 186689"/>
                    <a:gd name="connsiteY0" fmla="*/ 0 h 82867"/>
                    <a:gd name="connsiteX1" fmla="*/ 0 w 186689"/>
                    <a:gd name="connsiteY1" fmla="*/ 82868 h 82867"/>
                    <a:gd name="connsiteX2" fmla="*/ 186690 w 186689"/>
                    <a:gd name="connsiteY2" fmla="*/ 82868 h 82867"/>
                    <a:gd name="connsiteX3" fmla="*/ 186690 w 186689"/>
                    <a:gd name="connsiteY3" fmla="*/ 0 h 82867"/>
                    <a:gd name="connsiteX4" fmla="*/ 0 w 186689"/>
                    <a:gd name="connsiteY4" fmla="*/ 0 h 82867"/>
                    <a:gd name="connsiteX5" fmla="*/ 79057 w 186689"/>
                    <a:gd name="connsiteY5" fmla="*/ 34290 h 82867"/>
                    <a:gd name="connsiteX6" fmla="*/ 27622 w 186689"/>
                    <a:gd name="connsiteY6" fmla="*/ 34290 h 82867"/>
                    <a:gd name="connsiteX7" fmla="*/ 18097 w 186689"/>
                    <a:gd name="connsiteY7" fmla="*/ 24765 h 82867"/>
                    <a:gd name="connsiteX8" fmla="*/ 27622 w 186689"/>
                    <a:gd name="connsiteY8" fmla="*/ 15240 h 82867"/>
                    <a:gd name="connsiteX9" fmla="*/ 79057 w 186689"/>
                    <a:gd name="connsiteY9" fmla="*/ 15240 h 82867"/>
                    <a:gd name="connsiteX10" fmla="*/ 88582 w 186689"/>
                    <a:gd name="connsiteY10" fmla="*/ 24765 h 82867"/>
                    <a:gd name="connsiteX11" fmla="*/ 79057 w 186689"/>
                    <a:gd name="connsiteY11" fmla="*/ 3429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6689" h="82867">
                      <a:moveTo>
                        <a:pt x="0" y="0"/>
                      </a:moveTo>
                      <a:lnTo>
                        <a:pt x="0" y="82868"/>
                      </a:lnTo>
                      <a:lnTo>
                        <a:pt x="186690" y="82868"/>
                      </a:lnTo>
                      <a:lnTo>
                        <a:pt x="186690" y="0"/>
                      </a:lnTo>
                      <a:lnTo>
                        <a:pt x="0" y="0"/>
                      </a:lnTo>
                      <a:close/>
                      <a:moveTo>
                        <a:pt x="79057" y="34290"/>
                      </a:moveTo>
                      <a:lnTo>
                        <a:pt x="27622" y="34290"/>
                      </a:lnTo>
                      <a:cubicBezTo>
                        <a:pt x="21907" y="34290"/>
                        <a:pt x="18097" y="30480"/>
                        <a:pt x="18097" y="24765"/>
                      </a:cubicBezTo>
                      <a:cubicBezTo>
                        <a:pt x="18097" y="19050"/>
                        <a:pt x="21907" y="15240"/>
                        <a:pt x="27622" y="15240"/>
                      </a:cubicBezTo>
                      <a:lnTo>
                        <a:pt x="79057" y="15240"/>
                      </a:lnTo>
                      <a:cubicBezTo>
                        <a:pt x="84773" y="15240"/>
                        <a:pt x="88582" y="19050"/>
                        <a:pt x="88582" y="24765"/>
                      </a:cubicBezTo>
                      <a:cubicBezTo>
                        <a:pt x="88582" y="30480"/>
                        <a:pt x="84773" y="34290"/>
                        <a:pt x="79057" y="34290"/>
                      </a:cubicBezTo>
                      <a:close/>
                    </a:path>
                  </a:pathLst>
                </a:custGeom>
                <a:solidFill>
                  <a:srgbClr val="5ADBF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BFE933E4-A044-EA2A-71C4-F018EEDB44A8}"/>
                    </a:ext>
                  </a:extLst>
                </p:cNvPr>
                <p:cNvSpPr/>
                <p:nvPr/>
              </p:nvSpPr>
              <p:spPr>
                <a:xfrm>
                  <a:off x="3673251" y="2427005"/>
                  <a:ext cx="148637" cy="180975"/>
                </a:xfrm>
                <a:custGeom>
                  <a:avLst/>
                  <a:gdLst>
                    <a:gd name="connsiteX0" fmla="*/ 98107 w 148637"/>
                    <a:gd name="connsiteY0" fmla="*/ 67628 h 180975"/>
                    <a:gd name="connsiteX1" fmla="*/ 145733 w 148637"/>
                    <a:gd name="connsiteY1" fmla="*/ 180975 h 180975"/>
                    <a:gd name="connsiteX2" fmla="*/ 116205 w 148637"/>
                    <a:gd name="connsiteY2" fmla="*/ 58103 h 180975"/>
                    <a:gd name="connsiteX3" fmla="*/ 0 w 148637"/>
                    <a:gd name="connsiteY3" fmla="*/ 0 h 180975"/>
                    <a:gd name="connsiteX4" fmla="*/ 0 w 148637"/>
                    <a:gd name="connsiteY4" fmla="*/ 22860 h 180975"/>
                    <a:gd name="connsiteX5" fmla="*/ 98107 w 148637"/>
                    <a:gd name="connsiteY5" fmla="*/ 67628 h 180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637" h="180975">
                      <a:moveTo>
                        <a:pt x="98107" y="67628"/>
                      </a:moveTo>
                      <a:cubicBezTo>
                        <a:pt x="126682" y="99060"/>
                        <a:pt x="140018" y="141923"/>
                        <a:pt x="145733" y="180975"/>
                      </a:cubicBezTo>
                      <a:cubicBezTo>
                        <a:pt x="152400" y="143828"/>
                        <a:pt x="149543" y="96202"/>
                        <a:pt x="116205" y="58103"/>
                      </a:cubicBezTo>
                      <a:cubicBezTo>
                        <a:pt x="75247" y="11430"/>
                        <a:pt x="20955" y="1905"/>
                        <a:pt x="0" y="0"/>
                      </a:cubicBezTo>
                      <a:lnTo>
                        <a:pt x="0" y="22860"/>
                      </a:lnTo>
                      <a:cubicBezTo>
                        <a:pt x="40005" y="24765"/>
                        <a:pt x="73343" y="40005"/>
                        <a:pt x="98107" y="67628"/>
                      </a:cubicBezTo>
                      <a:close/>
                    </a:path>
                  </a:pathLst>
                </a:custGeom>
                <a:solidFill>
                  <a:srgbClr val="5ADBF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421" name="Graphic 36">
              <a:extLst>
                <a:ext uri="{FF2B5EF4-FFF2-40B4-BE49-F238E27FC236}">
                  <a16:creationId xmlns:a16="http://schemas.microsoft.com/office/drawing/2014/main" id="{E900F6D2-F8D7-50E9-3972-F919B4267529}"/>
                </a:ext>
              </a:extLst>
            </p:cNvPr>
            <p:cNvGrpSpPr/>
            <p:nvPr/>
          </p:nvGrpSpPr>
          <p:grpSpPr>
            <a:xfrm>
              <a:off x="3578344" y="2388900"/>
              <a:ext cx="291121" cy="469588"/>
              <a:chOff x="3578344" y="2388900"/>
              <a:chExt cx="291121" cy="469588"/>
            </a:xfrm>
            <a:solidFill>
              <a:srgbClr val="130E59"/>
            </a:solidFill>
          </p:grpSpPr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6185FE57-0A39-F756-1416-02E263FC4F80}"/>
                  </a:ext>
                </a:extLst>
              </p:cNvPr>
              <p:cNvSpPr/>
              <p:nvPr/>
            </p:nvSpPr>
            <p:spPr>
              <a:xfrm>
                <a:off x="3578344" y="2428911"/>
                <a:ext cx="245832" cy="260032"/>
              </a:xfrm>
              <a:custGeom>
                <a:avLst/>
                <a:gdLst>
                  <a:gd name="connsiteX0" fmla="*/ 234924 w 245832"/>
                  <a:gd name="connsiteY0" fmla="*/ 260033 h 260032"/>
                  <a:gd name="connsiteX1" fmla="*/ 234924 w 245832"/>
                  <a:gd name="connsiteY1" fmla="*/ 260033 h 260032"/>
                  <a:gd name="connsiteX2" fmla="*/ 225399 w 245832"/>
                  <a:gd name="connsiteY2" fmla="*/ 249555 h 260032"/>
                  <a:gd name="connsiteX3" fmla="*/ 178727 w 245832"/>
                  <a:gd name="connsiteY3" fmla="*/ 59055 h 260032"/>
                  <a:gd name="connsiteX4" fmla="*/ 90144 w 245832"/>
                  <a:gd name="connsiteY4" fmla="*/ 20003 h 260032"/>
                  <a:gd name="connsiteX5" fmla="*/ 27279 w 245832"/>
                  <a:gd name="connsiteY5" fmla="*/ 84773 h 260032"/>
                  <a:gd name="connsiteX6" fmla="*/ 23469 w 245832"/>
                  <a:gd name="connsiteY6" fmla="*/ 133350 h 260032"/>
                  <a:gd name="connsiteX7" fmla="*/ 33947 w 245832"/>
                  <a:gd name="connsiteY7" fmla="*/ 144780 h 260032"/>
                  <a:gd name="connsiteX8" fmla="*/ 106337 w 245832"/>
                  <a:gd name="connsiteY8" fmla="*/ 114300 h 260032"/>
                  <a:gd name="connsiteX9" fmla="*/ 114909 w 245832"/>
                  <a:gd name="connsiteY9" fmla="*/ 124778 h 260032"/>
                  <a:gd name="connsiteX10" fmla="*/ 104432 w 245832"/>
                  <a:gd name="connsiteY10" fmla="*/ 133350 h 260032"/>
                  <a:gd name="connsiteX11" fmla="*/ 41567 w 245832"/>
                  <a:gd name="connsiteY11" fmla="*/ 164783 h 260032"/>
                  <a:gd name="connsiteX12" fmla="*/ 34899 w 245832"/>
                  <a:gd name="connsiteY12" fmla="*/ 168593 h 260032"/>
                  <a:gd name="connsiteX13" fmla="*/ 27279 w 245832"/>
                  <a:gd name="connsiteY13" fmla="*/ 165735 h 260032"/>
                  <a:gd name="connsiteX14" fmla="*/ 10134 w 245832"/>
                  <a:gd name="connsiteY14" fmla="*/ 146685 h 260032"/>
                  <a:gd name="connsiteX15" fmla="*/ 11087 w 245832"/>
                  <a:gd name="connsiteY15" fmla="*/ 75248 h 260032"/>
                  <a:gd name="connsiteX16" fmla="*/ 12992 w 245832"/>
                  <a:gd name="connsiteY16" fmla="*/ 72390 h 260032"/>
                  <a:gd name="connsiteX17" fmla="*/ 79667 w 245832"/>
                  <a:gd name="connsiteY17" fmla="*/ 2857 h 260032"/>
                  <a:gd name="connsiteX18" fmla="*/ 86334 w 245832"/>
                  <a:gd name="connsiteY18" fmla="*/ 0 h 260032"/>
                  <a:gd name="connsiteX19" fmla="*/ 193014 w 245832"/>
                  <a:gd name="connsiteY19" fmla="*/ 45720 h 260032"/>
                  <a:gd name="connsiteX20" fmla="*/ 244449 w 245832"/>
                  <a:gd name="connsiteY20" fmla="*/ 250508 h 260032"/>
                  <a:gd name="connsiteX21" fmla="*/ 234924 w 245832"/>
                  <a:gd name="connsiteY21" fmla="*/ 26003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45832" h="260032">
                    <a:moveTo>
                      <a:pt x="234924" y="260033"/>
                    </a:moveTo>
                    <a:cubicBezTo>
                      <a:pt x="234924" y="260033"/>
                      <a:pt x="233972" y="260033"/>
                      <a:pt x="234924" y="260033"/>
                    </a:cubicBezTo>
                    <a:cubicBezTo>
                      <a:pt x="229209" y="259080"/>
                      <a:pt x="224447" y="255270"/>
                      <a:pt x="225399" y="249555"/>
                    </a:cubicBezTo>
                    <a:cubicBezTo>
                      <a:pt x="225399" y="248603"/>
                      <a:pt x="236829" y="123825"/>
                      <a:pt x="178727" y="59055"/>
                    </a:cubicBezTo>
                    <a:cubicBezTo>
                      <a:pt x="156819" y="34290"/>
                      <a:pt x="126339" y="20955"/>
                      <a:pt x="90144" y="20003"/>
                    </a:cubicBezTo>
                    <a:lnTo>
                      <a:pt x="27279" y="84773"/>
                    </a:lnTo>
                    <a:cubicBezTo>
                      <a:pt x="22517" y="95250"/>
                      <a:pt x="13944" y="121920"/>
                      <a:pt x="23469" y="133350"/>
                    </a:cubicBezTo>
                    <a:lnTo>
                      <a:pt x="33947" y="144780"/>
                    </a:lnTo>
                    <a:cubicBezTo>
                      <a:pt x="46329" y="132397"/>
                      <a:pt x="72999" y="111443"/>
                      <a:pt x="106337" y="114300"/>
                    </a:cubicBezTo>
                    <a:cubicBezTo>
                      <a:pt x="112052" y="114300"/>
                      <a:pt x="115862" y="119062"/>
                      <a:pt x="114909" y="124778"/>
                    </a:cubicBezTo>
                    <a:cubicBezTo>
                      <a:pt x="114909" y="129540"/>
                      <a:pt x="110147" y="134303"/>
                      <a:pt x="104432" y="133350"/>
                    </a:cubicBezTo>
                    <a:cubicBezTo>
                      <a:pt x="69189" y="130493"/>
                      <a:pt x="41567" y="164783"/>
                      <a:pt x="41567" y="164783"/>
                    </a:cubicBezTo>
                    <a:cubicBezTo>
                      <a:pt x="39662" y="166688"/>
                      <a:pt x="36804" y="168593"/>
                      <a:pt x="34899" y="168593"/>
                    </a:cubicBezTo>
                    <a:cubicBezTo>
                      <a:pt x="32042" y="168593"/>
                      <a:pt x="29184" y="167640"/>
                      <a:pt x="27279" y="165735"/>
                    </a:cubicBezTo>
                    <a:lnTo>
                      <a:pt x="10134" y="146685"/>
                    </a:lnTo>
                    <a:cubicBezTo>
                      <a:pt x="-11773" y="123825"/>
                      <a:pt x="8229" y="80962"/>
                      <a:pt x="11087" y="75248"/>
                    </a:cubicBezTo>
                    <a:cubicBezTo>
                      <a:pt x="11087" y="74295"/>
                      <a:pt x="12039" y="73343"/>
                      <a:pt x="12992" y="72390"/>
                    </a:cubicBezTo>
                    <a:lnTo>
                      <a:pt x="79667" y="2857"/>
                    </a:lnTo>
                    <a:cubicBezTo>
                      <a:pt x="81572" y="952"/>
                      <a:pt x="84429" y="0"/>
                      <a:pt x="86334" y="0"/>
                    </a:cubicBezTo>
                    <a:cubicBezTo>
                      <a:pt x="131102" y="952"/>
                      <a:pt x="166344" y="16193"/>
                      <a:pt x="193014" y="45720"/>
                    </a:cubicBezTo>
                    <a:cubicBezTo>
                      <a:pt x="256832" y="117158"/>
                      <a:pt x="245402" y="244792"/>
                      <a:pt x="244449" y="250508"/>
                    </a:cubicBezTo>
                    <a:cubicBezTo>
                      <a:pt x="243497" y="256222"/>
                      <a:pt x="239687" y="260033"/>
                      <a:pt x="234924" y="260033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06B65997-0E5E-37A6-473A-542BC90C7F47}"/>
                  </a:ext>
                </a:extLst>
              </p:cNvPr>
              <p:cNvSpPr/>
              <p:nvPr/>
            </p:nvSpPr>
            <p:spPr>
              <a:xfrm>
                <a:off x="3636459" y="2506419"/>
                <a:ext cx="72630" cy="182524"/>
              </a:xfrm>
              <a:custGeom>
                <a:avLst/>
                <a:gdLst>
                  <a:gd name="connsiteX0" fmla="*/ 9169 w 72630"/>
                  <a:gd name="connsiteY0" fmla="*/ 182524 h 182524"/>
                  <a:gd name="connsiteX1" fmla="*/ 6312 w 72630"/>
                  <a:gd name="connsiteY1" fmla="*/ 182524 h 182524"/>
                  <a:gd name="connsiteX2" fmla="*/ 597 w 72630"/>
                  <a:gd name="connsiteY2" fmla="*/ 170142 h 182524"/>
                  <a:gd name="connsiteX3" fmla="*/ 53937 w 72630"/>
                  <a:gd name="connsiteY3" fmla="*/ 6312 h 182524"/>
                  <a:gd name="connsiteX4" fmla="*/ 66319 w 72630"/>
                  <a:gd name="connsiteY4" fmla="*/ 597 h 182524"/>
                  <a:gd name="connsiteX5" fmla="*/ 72034 w 72630"/>
                  <a:gd name="connsiteY5" fmla="*/ 12979 h 182524"/>
                  <a:gd name="connsiteX6" fmla="*/ 17742 w 72630"/>
                  <a:gd name="connsiteY6" fmla="*/ 175857 h 182524"/>
                  <a:gd name="connsiteX7" fmla="*/ 9169 w 72630"/>
                  <a:gd name="connsiteY7" fmla="*/ 182524 h 18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630" h="182524">
                    <a:moveTo>
                      <a:pt x="9169" y="182524"/>
                    </a:moveTo>
                    <a:cubicBezTo>
                      <a:pt x="8217" y="182524"/>
                      <a:pt x="7264" y="182524"/>
                      <a:pt x="6312" y="182524"/>
                    </a:cubicBezTo>
                    <a:cubicBezTo>
                      <a:pt x="1549" y="180619"/>
                      <a:pt x="-1308" y="175857"/>
                      <a:pt x="597" y="170142"/>
                    </a:cubicBezTo>
                    <a:lnTo>
                      <a:pt x="53937" y="6312"/>
                    </a:lnTo>
                    <a:cubicBezTo>
                      <a:pt x="55842" y="1549"/>
                      <a:pt x="60604" y="-1308"/>
                      <a:pt x="66319" y="597"/>
                    </a:cubicBezTo>
                    <a:cubicBezTo>
                      <a:pt x="71082" y="2502"/>
                      <a:pt x="73939" y="7264"/>
                      <a:pt x="72034" y="12979"/>
                    </a:cubicBezTo>
                    <a:lnTo>
                      <a:pt x="17742" y="175857"/>
                    </a:lnTo>
                    <a:cubicBezTo>
                      <a:pt x="16789" y="179667"/>
                      <a:pt x="12979" y="182524"/>
                      <a:pt x="9169" y="182524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4B01C421-DA8B-F9BE-9A2D-3FBDA270812F}"/>
                  </a:ext>
                </a:extLst>
              </p:cNvPr>
              <p:cNvSpPr/>
              <p:nvPr/>
            </p:nvSpPr>
            <p:spPr>
              <a:xfrm>
                <a:off x="3655153" y="2388900"/>
                <a:ext cx="187048" cy="257180"/>
              </a:xfrm>
              <a:custGeom>
                <a:avLst/>
                <a:gdLst>
                  <a:gd name="connsiteX0" fmla="*/ 159068 w 187048"/>
                  <a:gd name="connsiteY0" fmla="*/ 257181 h 257180"/>
                  <a:gd name="connsiteX1" fmla="*/ 155258 w 187048"/>
                  <a:gd name="connsiteY1" fmla="*/ 256228 h 257180"/>
                  <a:gd name="connsiteX2" fmla="*/ 150495 w 187048"/>
                  <a:gd name="connsiteY2" fmla="*/ 243846 h 257180"/>
                  <a:gd name="connsiteX3" fmla="*/ 135255 w 187048"/>
                  <a:gd name="connsiteY3" fmla="*/ 77158 h 257180"/>
                  <a:gd name="connsiteX4" fmla="*/ 19050 w 187048"/>
                  <a:gd name="connsiteY4" fmla="*/ 19056 h 257180"/>
                  <a:gd name="connsiteX5" fmla="*/ 19050 w 187048"/>
                  <a:gd name="connsiteY5" fmla="*/ 50488 h 257180"/>
                  <a:gd name="connsiteX6" fmla="*/ 9525 w 187048"/>
                  <a:gd name="connsiteY6" fmla="*/ 60013 h 257180"/>
                  <a:gd name="connsiteX7" fmla="*/ 0 w 187048"/>
                  <a:gd name="connsiteY7" fmla="*/ 50488 h 257180"/>
                  <a:gd name="connsiteX8" fmla="*/ 0 w 187048"/>
                  <a:gd name="connsiteY8" fmla="*/ 9531 h 257180"/>
                  <a:gd name="connsiteX9" fmla="*/ 9525 w 187048"/>
                  <a:gd name="connsiteY9" fmla="*/ 6 h 257180"/>
                  <a:gd name="connsiteX10" fmla="*/ 150495 w 187048"/>
                  <a:gd name="connsiteY10" fmla="*/ 64776 h 257180"/>
                  <a:gd name="connsiteX11" fmla="*/ 168593 w 187048"/>
                  <a:gd name="connsiteY11" fmla="*/ 252418 h 257180"/>
                  <a:gd name="connsiteX12" fmla="*/ 159068 w 187048"/>
                  <a:gd name="connsiteY12" fmla="*/ 257181 h 257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048" h="257180">
                    <a:moveTo>
                      <a:pt x="159068" y="257181"/>
                    </a:moveTo>
                    <a:cubicBezTo>
                      <a:pt x="158115" y="257181"/>
                      <a:pt x="156210" y="257181"/>
                      <a:pt x="155258" y="256228"/>
                    </a:cubicBezTo>
                    <a:cubicBezTo>
                      <a:pt x="150495" y="254323"/>
                      <a:pt x="148590" y="248608"/>
                      <a:pt x="150495" y="243846"/>
                    </a:cubicBezTo>
                    <a:cubicBezTo>
                      <a:pt x="166688" y="210508"/>
                      <a:pt x="183833" y="133356"/>
                      <a:pt x="135255" y="77158"/>
                    </a:cubicBezTo>
                    <a:cubicBezTo>
                      <a:pt x="94298" y="29533"/>
                      <a:pt x="40005" y="20961"/>
                      <a:pt x="19050" y="19056"/>
                    </a:cubicBezTo>
                    <a:lnTo>
                      <a:pt x="19050" y="50488"/>
                    </a:lnTo>
                    <a:cubicBezTo>
                      <a:pt x="19050" y="56203"/>
                      <a:pt x="15240" y="60013"/>
                      <a:pt x="9525" y="60013"/>
                    </a:cubicBezTo>
                    <a:cubicBezTo>
                      <a:pt x="3810" y="60013"/>
                      <a:pt x="0" y="56203"/>
                      <a:pt x="0" y="50488"/>
                    </a:cubicBezTo>
                    <a:lnTo>
                      <a:pt x="0" y="9531"/>
                    </a:lnTo>
                    <a:cubicBezTo>
                      <a:pt x="0" y="4768"/>
                      <a:pt x="3810" y="6"/>
                      <a:pt x="9525" y="6"/>
                    </a:cubicBezTo>
                    <a:cubicBezTo>
                      <a:pt x="13335" y="6"/>
                      <a:pt x="92393" y="-1899"/>
                      <a:pt x="150495" y="64776"/>
                    </a:cubicBezTo>
                    <a:cubicBezTo>
                      <a:pt x="205740" y="128593"/>
                      <a:pt x="186690" y="215271"/>
                      <a:pt x="168593" y="252418"/>
                    </a:cubicBezTo>
                    <a:cubicBezTo>
                      <a:pt x="165735" y="255276"/>
                      <a:pt x="162878" y="257181"/>
                      <a:pt x="159068" y="257181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64BBCAE-1B34-E74C-330D-93F5089A12E0}"/>
                  </a:ext>
                </a:extLst>
              </p:cNvPr>
              <p:cNvSpPr/>
              <p:nvPr/>
            </p:nvSpPr>
            <p:spPr>
              <a:xfrm>
                <a:off x="3591336" y="2805148"/>
                <a:ext cx="278129" cy="53339"/>
              </a:xfrm>
              <a:custGeom>
                <a:avLst/>
                <a:gdLst>
                  <a:gd name="connsiteX0" fmla="*/ 252412 w 278129"/>
                  <a:gd name="connsiteY0" fmla="*/ 53340 h 53339"/>
                  <a:gd name="connsiteX1" fmla="*/ 25717 w 278129"/>
                  <a:gd name="connsiteY1" fmla="*/ 53340 h 53339"/>
                  <a:gd name="connsiteX2" fmla="*/ 0 w 278129"/>
                  <a:gd name="connsiteY2" fmla="*/ 27622 h 53339"/>
                  <a:gd name="connsiteX3" fmla="*/ 0 w 278129"/>
                  <a:gd name="connsiteY3" fmla="*/ 25717 h 53339"/>
                  <a:gd name="connsiteX4" fmla="*/ 25717 w 278129"/>
                  <a:gd name="connsiteY4" fmla="*/ 0 h 53339"/>
                  <a:gd name="connsiteX5" fmla="*/ 252412 w 278129"/>
                  <a:gd name="connsiteY5" fmla="*/ 0 h 53339"/>
                  <a:gd name="connsiteX6" fmla="*/ 278130 w 278129"/>
                  <a:gd name="connsiteY6" fmla="*/ 25717 h 53339"/>
                  <a:gd name="connsiteX7" fmla="*/ 278130 w 278129"/>
                  <a:gd name="connsiteY7" fmla="*/ 27622 h 53339"/>
                  <a:gd name="connsiteX8" fmla="*/ 252412 w 278129"/>
                  <a:gd name="connsiteY8" fmla="*/ 53340 h 53339"/>
                  <a:gd name="connsiteX9" fmla="*/ 25717 w 278129"/>
                  <a:gd name="connsiteY9" fmla="*/ 20002 h 53339"/>
                  <a:gd name="connsiteX10" fmla="*/ 19050 w 278129"/>
                  <a:gd name="connsiteY10" fmla="*/ 26670 h 53339"/>
                  <a:gd name="connsiteX11" fmla="*/ 19050 w 278129"/>
                  <a:gd name="connsiteY11" fmla="*/ 28575 h 53339"/>
                  <a:gd name="connsiteX12" fmla="*/ 25717 w 278129"/>
                  <a:gd name="connsiteY12" fmla="*/ 35242 h 53339"/>
                  <a:gd name="connsiteX13" fmla="*/ 252412 w 278129"/>
                  <a:gd name="connsiteY13" fmla="*/ 35242 h 53339"/>
                  <a:gd name="connsiteX14" fmla="*/ 259080 w 278129"/>
                  <a:gd name="connsiteY14" fmla="*/ 28575 h 53339"/>
                  <a:gd name="connsiteX15" fmla="*/ 259080 w 278129"/>
                  <a:gd name="connsiteY15" fmla="*/ 26670 h 53339"/>
                  <a:gd name="connsiteX16" fmla="*/ 252412 w 278129"/>
                  <a:gd name="connsiteY16" fmla="*/ 20002 h 53339"/>
                  <a:gd name="connsiteX17" fmla="*/ 25717 w 278129"/>
                  <a:gd name="connsiteY17" fmla="*/ 2000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8129" h="53339">
                    <a:moveTo>
                      <a:pt x="252412" y="53340"/>
                    </a:moveTo>
                    <a:lnTo>
                      <a:pt x="25717" y="53340"/>
                    </a:lnTo>
                    <a:cubicBezTo>
                      <a:pt x="11430" y="53340"/>
                      <a:pt x="0" y="41910"/>
                      <a:pt x="0" y="27622"/>
                    </a:cubicBezTo>
                    <a:lnTo>
                      <a:pt x="0" y="25717"/>
                    </a:lnTo>
                    <a:cubicBezTo>
                      <a:pt x="0" y="11430"/>
                      <a:pt x="11430" y="0"/>
                      <a:pt x="25717" y="0"/>
                    </a:cubicBezTo>
                    <a:lnTo>
                      <a:pt x="252412" y="0"/>
                    </a:lnTo>
                    <a:cubicBezTo>
                      <a:pt x="266700" y="0"/>
                      <a:pt x="278130" y="11430"/>
                      <a:pt x="278130" y="25717"/>
                    </a:cubicBezTo>
                    <a:lnTo>
                      <a:pt x="278130" y="27622"/>
                    </a:lnTo>
                    <a:cubicBezTo>
                      <a:pt x="278130" y="41910"/>
                      <a:pt x="266700" y="53340"/>
                      <a:pt x="252412" y="53340"/>
                    </a:cubicBezTo>
                    <a:close/>
                    <a:moveTo>
                      <a:pt x="25717" y="20002"/>
                    </a:moveTo>
                    <a:cubicBezTo>
                      <a:pt x="21907" y="20002"/>
                      <a:pt x="19050" y="22860"/>
                      <a:pt x="19050" y="26670"/>
                    </a:cubicBezTo>
                    <a:lnTo>
                      <a:pt x="19050" y="28575"/>
                    </a:lnTo>
                    <a:cubicBezTo>
                      <a:pt x="19050" y="32385"/>
                      <a:pt x="21907" y="35242"/>
                      <a:pt x="25717" y="35242"/>
                    </a:cubicBezTo>
                    <a:lnTo>
                      <a:pt x="252412" y="35242"/>
                    </a:lnTo>
                    <a:cubicBezTo>
                      <a:pt x="256223" y="35242"/>
                      <a:pt x="259080" y="32385"/>
                      <a:pt x="259080" y="28575"/>
                    </a:cubicBezTo>
                    <a:lnTo>
                      <a:pt x="259080" y="26670"/>
                    </a:lnTo>
                    <a:cubicBezTo>
                      <a:pt x="259080" y="22860"/>
                      <a:pt x="256223" y="20002"/>
                      <a:pt x="252412" y="20002"/>
                    </a:cubicBezTo>
                    <a:lnTo>
                      <a:pt x="25717" y="20002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BB62360F-7465-9607-A393-A9165EA6FA35}"/>
                  </a:ext>
                </a:extLst>
              </p:cNvPr>
              <p:cNvSpPr/>
              <p:nvPr/>
            </p:nvSpPr>
            <p:spPr>
              <a:xfrm>
                <a:off x="3591336" y="2669893"/>
                <a:ext cx="278129" cy="53339"/>
              </a:xfrm>
              <a:custGeom>
                <a:avLst/>
                <a:gdLst>
                  <a:gd name="connsiteX0" fmla="*/ 252412 w 278129"/>
                  <a:gd name="connsiteY0" fmla="*/ 53340 h 53339"/>
                  <a:gd name="connsiteX1" fmla="*/ 25717 w 278129"/>
                  <a:gd name="connsiteY1" fmla="*/ 53340 h 53339"/>
                  <a:gd name="connsiteX2" fmla="*/ 0 w 278129"/>
                  <a:gd name="connsiteY2" fmla="*/ 27622 h 53339"/>
                  <a:gd name="connsiteX3" fmla="*/ 0 w 278129"/>
                  <a:gd name="connsiteY3" fmla="*/ 25718 h 53339"/>
                  <a:gd name="connsiteX4" fmla="*/ 25717 w 278129"/>
                  <a:gd name="connsiteY4" fmla="*/ 0 h 53339"/>
                  <a:gd name="connsiteX5" fmla="*/ 252412 w 278129"/>
                  <a:gd name="connsiteY5" fmla="*/ 0 h 53339"/>
                  <a:gd name="connsiteX6" fmla="*/ 278130 w 278129"/>
                  <a:gd name="connsiteY6" fmla="*/ 25718 h 53339"/>
                  <a:gd name="connsiteX7" fmla="*/ 278130 w 278129"/>
                  <a:gd name="connsiteY7" fmla="*/ 27622 h 53339"/>
                  <a:gd name="connsiteX8" fmla="*/ 252412 w 278129"/>
                  <a:gd name="connsiteY8" fmla="*/ 53340 h 53339"/>
                  <a:gd name="connsiteX9" fmla="*/ 25717 w 278129"/>
                  <a:gd name="connsiteY9" fmla="*/ 19050 h 53339"/>
                  <a:gd name="connsiteX10" fmla="*/ 19050 w 278129"/>
                  <a:gd name="connsiteY10" fmla="*/ 25718 h 53339"/>
                  <a:gd name="connsiteX11" fmla="*/ 19050 w 278129"/>
                  <a:gd name="connsiteY11" fmla="*/ 27622 h 53339"/>
                  <a:gd name="connsiteX12" fmla="*/ 25717 w 278129"/>
                  <a:gd name="connsiteY12" fmla="*/ 34290 h 53339"/>
                  <a:gd name="connsiteX13" fmla="*/ 252412 w 278129"/>
                  <a:gd name="connsiteY13" fmla="*/ 34290 h 53339"/>
                  <a:gd name="connsiteX14" fmla="*/ 259080 w 278129"/>
                  <a:gd name="connsiteY14" fmla="*/ 27622 h 53339"/>
                  <a:gd name="connsiteX15" fmla="*/ 259080 w 278129"/>
                  <a:gd name="connsiteY15" fmla="*/ 25718 h 53339"/>
                  <a:gd name="connsiteX16" fmla="*/ 252412 w 278129"/>
                  <a:gd name="connsiteY16" fmla="*/ 19050 h 53339"/>
                  <a:gd name="connsiteX17" fmla="*/ 25717 w 278129"/>
                  <a:gd name="connsiteY17" fmla="*/ 1905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8129" h="53339">
                    <a:moveTo>
                      <a:pt x="252412" y="53340"/>
                    </a:moveTo>
                    <a:lnTo>
                      <a:pt x="25717" y="53340"/>
                    </a:lnTo>
                    <a:cubicBezTo>
                      <a:pt x="11430" y="53340"/>
                      <a:pt x="0" y="41910"/>
                      <a:pt x="0" y="27622"/>
                    </a:cubicBezTo>
                    <a:lnTo>
                      <a:pt x="0" y="25718"/>
                    </a:lnTo>
                    <a:cubicBezTo>
                      <a:pt x="0" y="11430"/>
                      <a:pt x="11430" y="0"/>
                      <a:pt x="25717" y="0"/>
                    </a:cubicBezTo>
                    <a:lnTo>
                      <a:pt x="252412" y="0"/>
                    </a:lnTo>
                    <a:cubicBezTo>
                      <a:pt x="266700" y="0"/>
                      <a:pt x="278130" y="11430"/>
                      <a:pt x="278130" y="25718"/>
                    </a:cubicBezTo>
                    <a:lnTo>
                      <a:pt x="278130" y="27622"/>
                    </a:lnTo>
                    <a:cubicBezTo>
                      <a:pt x="278130" y="41910"/>
                      <a:pt x="266700" y="53340"/>
                      <a:pt x="252412" y="53340"/>
                    </a:cubicBezTo>
                    <a:close/>
                    <a:moveTo>
                      <a:pt x="25717" y="19050"/>
                    </a:moveTo>
                    <a:cubicBezTo>
                      <a:pt x="21907" y="19050"/>
                      <a:pt x="19050" y="21907"/>
                      <a:pt x="19050" y="25718"/>
                    </a:cubicBezTo>
                    <a:lnTo>
                      <a:pt x="19050" y="27622"/>
                    </a:lnTo>
                    <a:cubicBezTo>
                      <a:pt x="19050" y="31432"/>
                      <a:pt x="21907" y="34290"/>
                      <a:pt x="25717" y="34290"/>
                    </a:cubicBezTo>
                    <a:lnTo>
                      <a:pt x="252412" y="34290"/>
                    </a:lnTo>
                    <a:cubicBezTo>
                      <a:pt x="256223" y="34290"/>
                      <a:pt x="259080" y="31432"/>
                      <a:pt x="259080" y="27622"/>
                    </a:cubicBezTo>
                    <a:lnTo>
                      <a:pt x="259080" y="25718"/>
                    </a:lnTo>
                    <a:cubicBezTo>
                      <a:pt x="259080" y="21907"/>
                      <a:pt x="256223" y="19050"/>
                      <a:pt x="252412" y="19050"/>
                    </a:cubicBezTo>
                    <a:lnTo>
                      <a:pt x="25717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235260D0-3088-1302-E366-4C332A57DF93}"/>
                  </a:ext>
                </a:extLst>
              </p:cNvPr>
              <p:cNvSpPr/>
              <p:nvPr/>
            </p:nvSpPr>
            <p:spPr>
              <a:xfrm>
                <a:off x="3618959" y="2704183"/>
                <a:ext cx="19050" cy="120967"/>
              </a:xfrm>
              <a:custGeom>
                <a:avLst/>
                <a:gdLst>
                  <a:gd name="connsiteX0" fmla="*/ 9525 w 19050"/>
                  <a:gd name="connsiteY0" fmla="*/ 120968 h 120967"/>
                  <a:gd name="connsiteX1" fmla="*/ 0 w 19050"/>
                  <a:gd name="connsiteY1" fmla="*/ 111443 h 120967"/>
                  <a:gd name="connsiteX2" fmla="*/ 0 w 19050"/>
                  <a:gd name="connsiteY2" fmla="*/ 9525 h 120967"/>
                  <a:gd name="connsiteX3" fmla="*/ 9525 w 19050"/>
                  <a:gd name="connsiteY3" fmla="*/ 0 h 120967"/>
                  <a:gd name="connsiteX4" fmla="*/ 19050 w 19050"/>
                  <a:gd name="connsiteY4" fmla="*/ 9525 h 120967"/>
                  <a:gd name="connsiteX5" fmla="*/ 19050 w 19050"/>
                  <a:gd name="connsiteY5" fmla="*/ 111443 h 120967"/>
                  <a:gd name="connsiteX6" fmla="*/ 9525 w 19050"/>
                  <a:gd name="connsiteY6" fmla="*/ 120968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120967">
                    <a:moveTo>
                      <a:pt x="9525" y="120968"/>
                    </a:moveTo>
                    <a:cubicBezTo>
                      <a:pt x="3810" y="120968"/>
                      <a:pt x="0" y="117157"/>
                      <a:pt x="0" y="111443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111443"/>
                    </a:lnTo>
                    <a:cubicBezTo>
                      <a:pt x="19050" y="116205"/>
                      <a:pt x="14288" y="120968"/>
                      <a:pt x="9525" y="12096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497F638C-1434-2361-0FB5-5D9006144285}"/>
                  </a:ext>
                </a:extLst>
              </p:cNvPr>
              <p:cNvSpPr/>
              <p:nvPr/>
            </p:nvSpPr>
            <p:spPr>
              <a:xfrm>
                <a:off x="3823746" y="2704183"/>
                <a:ext cx="19050" cy="120967"/>
              </a:xfrm>
              <a:custGeom>
                <a:avLst/>
                <a:gdLst>
                  <a:gd name="connsiteX0" fmla="*/ 9525 w 19050"/>
                  <a:gd name="connsiteY0" fmla="*/ 120968 h 120967"/>
                  <a:gd name="connsiteX1" fmla="*/ 0 w 19050"/>
                  <a:gd name="connsiteY1" fmla="*/ 111443 h 120967"/>
                  <a:gd name="connsiteX2" fmla="*/ 0 w 19050"/>
                  <a:gd name="connsiteY2" fmla="*/ 9525 h 120967"/>
                  <a:gd name="connsiteX3" fmla="*/ 9525 w 19050"/>
                  <a:gd name="connsiteY3" fmla="*/ 0 h 120967"/>
                  <a:gd name="connsiteX4" fmla="*/ 19050 w 19050"/>
                  <a:gd name="connsiteY4" fmla="*/ 9525 h 120967"/>
                  <a:gd name="connsiteX5" fmla="*/ 19050 w 19050"/>
                  <a:gd name="connsiteY5" fmla="*/ 111443 h 120967"/>
                  <a:gd name="connsiteX6" fmla="*/ 9525 w 19050"/>
                  <a:gd name="connsiteY6" fmla="*/ 120968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120967">
                    <a:moveTo>
                      <a:pt x="9525" y="120968"/>
                    </a:moveTo>
                    <a:cubicBezTo>
                      <a:pt x="3810" y="120968"/>
                      <a:pt x="0" y="117157"/>
                      <a:pt x="0" y="111443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111443"/>
                    </a:lnTo>
                    <a:cubicBezTo>
                      <a:pt x="19050" y="116205"/>
                      <a:pt x="15240" y="120968"/>
                      <a:pt x="9525" y="12096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06A9EDEC-8200-876F-C982-4D35792D8ACE}"/>
                  </a:ext>
                </a:extLst>
              </p:cNvPr>
              <p:cNvSpPr/>
              <p:nvPr/>
            </p:nvSpPr>
            <p:spPr>
              <a:xfrm>
                <a:off x="3656106" y="2738473"/>
                <a:ext cx="70484" cy="19050"/>
              </a:xfrm>
              <a:custGeom>
                <a:avLst/>
                <a:gdLst>
                  <a:gd name="connsiteX0" fmla="*/ 60960 w 70484"/>
                  <a:gd name="connsiteY0" fmla="*/ 19050 h 19050"/>
                  <a:gd name="connsiteX1" fmla="*/ 9525 w 70484"/>
                  <a:gd name="connsiteY1" fmla="*/ 19050 h 19050"/>
                  <a:gd name="connsiteX2" fmla="*/ 0 w 70484"/>
                  <a:gd name="connsiteY2" fmla="*/ 9525 h 19050"/>
                  <a:gd name="connsiteX3" fmla="*/ 9525 w 70484"/>
                  <a:gd name="connsiteY3" fmla="*/ 0 h 19050"/>
                  <a:gd name="connsiteX4" fmla="*/ 60960 w 70484"/>
                  <a:gd name="connsiteY4" fmla="*/ 0 h 19050"/>
                  <a:gd name="connsiteX5" fmla="*/ 70485 w 70484"/>
                  <a:gd name="connsiteY5" fmla="*/ 9525 h 19050"/>
                  <a:gd name="connsiteX6" fmla="*/ 60960 w 70484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84" h="19050">
                    <a:moveTo>
                      <a:pt x="6096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0960" y="0"/>
                    </a:lnTo>
                    <a:cubicBezTo>
                      <a:pt x="66675" y="0"/>
                      <a:pt x="70485" y="3810"/>
                      <a:pt x="70485" y="9525"/>
                    </a:cubicBezTo>
                    <a:cubicBezTo>
                      <a:pt x="70485" y="15240"/>
                      <a:pt x="66675" y="19050"/>
                      <a:pt x="60960" y="19050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30" name="Graphic 38">
            <a:extLst>
              <a:ext uri="{FF2B5EF4-FFF2-40B4-BE49-F238E27FC236}">
                <a16:creationId xmlns:a16="http://schemas.microsoft.com/office/drawing/2014/main" id="{4DC2278C-0922-58EB-7B7F-5CA3E6663D54}"/>
              </a:ext>
            </a:extLst>
          </p:cNvPr>
          <p:cNvGrpSpPr/>
          <p:nvPr/>
        </p:nvGrpSpPr>
        <p:grpSpPr>
          <a:xfrm>
            <a:off x="2394871" y="2466795"/>
            <a:ext cx="483870" cy="494347"/>
            <a:chOff x="2394871" y="2466795"/>
            <a:chExt cx="483870" cy="494347"/>
          </a:xfrm>
        </p:grpSpPr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A1523062-83D4-D778-DAD6-6DC792971784}"/>
                </a:ext>
              </a:extLst>
            </p:cNvPr>
            <p:cNvSpPr/>
            <p:nvPr/>
          </p:nvSpPr>
          <p:spPr>
            <a:xfrm>
              <a:off x="2394871" y="2685870"/>
              <a:ext cx="482080" cy="275272"/>
            </a:xfrm>
            <a:custGeom>
              <a:avLst/>
              <a:gdLst>
                <a:gd name="connsiteX0" fmla="*/ 436245 w 482080"/>
                <a:gd name="connsiteY0" fmla="*/ 143827 h 275272"/>
                <a:gd name="connsiteX1" fmla="*/ 406718 w 482080"/>
                <a:gd name="connsiteY1" fmla="*/ 143827 h 275272"/>
                <a:gd name="connsiteX2" fmla="*/ 405765 w 482080"/>
                <a:gd name="connsiteY2" fmla="*/ 197168 h 275272"/>
                <a:gd name="connsiteX3" fmla="*/ 401003 w 482080"/>
                <a:gd name="connsiteY3" fmla="*/ 205740 h 275272"/>
                <a:gd name="connsiteX4" fmla="*/ 396240 w 482080"/>
                <a:gd name="connsiteY4" fmla="*/ 206693 h 275272"/>
                <a:gd name="connsiteX5" fmla="*/ 391478 w 482080"/>
                <a:gd name="connsiteY5" fmla="*/ 204788 h 275272"/>
                <a:gd name="connsiteX6" fmla="*/ 296228 w 482080"/>
                <a:gd name="connsiteY6" fmla="*/ 142875 h 275272"/>
                <a:gd name="connsiteX7" fmla="*/ 172403 w 482080"/>
                <a:gd name="connsiteY7" fmla="*/ 142875 h 275272"/>
                <a:gd name="connsiteX8" fmla="*/ 124778 w 482080"/>
                <a:gd name="connsiteY8" fmla="*/ 95250 h 275272"/>
                <a:gd name="connsiteX9" fmla="*/ 124778 w 482080"/>
                <a:gd name="connsiteY9" fmla="*/ 88582 h 275272"/>
                <a:gd name="connsiteX10" fmla="*/ 94298 w 482080"/>
                <a:gd name="connsiteY10" fmla="*/ 108585 h 275272"/>
                <a:gd name="connsiteX11" fmla="*/ 89535 w 482080"/>
                <a:gd name="connsiteY11" fmla="*/ 110490 h 275272"/>
                <a:gd name="connsiteX12" fmla="*/ 84773 w 482080"/>
                <a:gd name="connsiteY12" fmla="*/ 109538 h 275272"/>
                <a:gd name="connsiteX13" fmla="*/ 80010 w 482080"/>
                <a:gd name="connsiteY13" fmla="*/ 100965 h 275272"/>
                <a:gd name="connsiteX14" fmla="*/ 77153 w 482080"/>
                <a:gd name="connsiteY14" fmla="*/ 47625 h 275272"/>
                <a:gd name="connsiteX15" fmla="*/ 47625 w 482080"/>
                <a:gd name="connsiteY15" fmla="*/ 47625 h 275272"/>
                <a:gd name="connsiteX16" fmla="*/ 0 w 482080"/>
                <a:gd name="connsiteY16" fmla="*/ 0 h 275272"/>
                <a:gd name="connsiteX17" fmla="*/ 0 w 482080"/>
                <a:gd name="connsiteY17" fmla="*/ 68580 h 275272"/>
                <a:gd name="connsiteX18" fmla="*/ 47625 w 482080"/>
                <a:gd name="connsiteY18" fmla="*/ 116205 h 275272"/>
                <a:gd name="connsiteX19" fmla="*/ 77153 w 482080"/>
                <a:gd name="connsiteY19" fmla="*/ 116205 h 275272"/>
                <a:gd name="connsiteX20" fmla="*/ 78105 w 482080"/>
                <a:gd name="connsiteY20" fmla="*/ 169545 h 275272"/>
                <a:gd name="connsiteX21" fmla="*/ 82868 w 482080"/>
                <a:gd name="connsiteY21" fmla="*/ 178118 h 275272"/>
                <a:gd name="connsiteX22" fmla="*/ 87630 w 482080"/>
                <a:gd name="connsiteY22" fmla="*/ 179070 h 275272"/>
                <a:gd name="connsiteX23" fmla="*/ 92392 w 482080"/>
                <a:gd name="connsiteY23" fmla="*/ 177165 h 275272"/>
                <a:gd name="connsiteX24" fmla="*/ 122873 w 482080"/>
                <a:gd name="connsiteY24" fmla="*/ 157163 h 275272"/>
                <a:gd name="connsiteX25" fmla="*/ 122873 w 482080"/>
                <a:gd name="connsiteY25" fmla="*/ 163830 h 275272"/>
                <a:gd name="connsiteX26" fmla="*/ 170498 w 482080"/>
                <a:gd name="connsiteY26" fmla="*/ 211455 h 275272"/>
                <a:gd name="connsiteX27" fmla="*/ 294323 w 482080"/>
                <a:gd name="connsiteY27" fmla="*/ 211455 h 275272"/>
                <a:gd name="connsiteX28" fmla="*/ 389573 w 482080"/>
                <a:gd name="connsiteY28" fmla="*/ 273368 h 275272"/>
                <a:gd name="connsiteX29" fmla="*/ 394335 w 482080"/>
                <a:gd name="connsiteY29" fmla="*/ 275273 h 275272"/>
                <a:gd name="connsiteX30" fmla="*/ 399098 w 482080"/>
                <a:gd name="connsiteY30" fmla="*/ 274320 h 275272"/>
                <a:gd name="connsiteX31" fmla="*/ 403860 w 482080"/>
                <a:gd name="connsiteY31" fmla="*/ 265748 h 275272"/>
                <a:gd name="connsiteX32" fmla="*/ 404813 w 482080"/>
                <a:gd name="connsiteY32" fmla="*/ 212408 h 275272"/>
                <a:gd name="connsiteX33" fmla="*/ 434340 w 482080"/>
                <a:gd name="connsiteY33" fmla="*/ 212408 h 275272"/>
                <a:gd name="connsiteX34" fmla="*/ 481965 w 482080"/>
                <a:gd name="connsiteY34" fmla="*/ 164783 h 275272"/>
                <a:gd name="connsiteX35" fmla="*/ 481965 w 482080"/>
                <a:gd name="connsiteY35" fmla="*/ 96202 h 275272"/>
                <a:gd name="connsiteX36" fmla="*/ 436245 w 482080"/>
                <a:gd name="connsiteY36" fmla="*/ 143827 h 27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2080" h="275272">
                  <a:moveTo>
                    <a:pt x="436245" y="143827"/>
                  </a:moveTo>
                  <a:lnTo>
                    <a:pt x="406718" y="143827"/>
                  </a:lnTo>
                  <a:lnTo>
                    <a:pt x="405765" y="197168"/>
                  </a:lnTo>
                  <a:cubicBezTo>
                    <a:pt x="405765" y="200977"/>
                    <a:pt x="403860" y="203835"/>
                    <a:pt x="401003" y="205740"/>
                  </a:cubicBezTo>
                  <a:cubicBezTo>
                    <a:pt x="400050" y="206693"/>
                    <a:pt x="398145" y="206693"/>
                    <a:pt x="396240" y="206693"/>
                  </a:cubicBezTo>
                  <a:cubicBezTo>
                    <a:pt x="394335" y="206693"/>
                    <a:pt x="392430" y="205740"/>
                    <a:pt x="391478" y="204788"/>
                  </a:cubicBezTo>
                  <a:lnTo>
                    <a:pt x="296228" y="142875"/>
                  </a:lnTo>
                  <a:lnTo>
                    <a:pt x="172403" y="142875"/>
                  </a:lnTo>
                  <a:cubicBezTo>
                    <a:pt x="145733" y="142875"/>
                    <a:pt x="124778" y="121920"/>
                    <a:pt x="124778" y="95250"/>
                  </a:cubicBezTo>
                  <a:lnTo>
                    <a:pt x="124778" y="88582"/>
                  </a:lnTo>
                  <a:lnTo>
                    <a:pt x="94298" y="108585"/>
                  </a:lnTo>
                  <a:cubicBezTo>
                    <a:pt x="92392" y="109538"/>
                    <a:pt x="90488" y="110490"/>
                    <a:pt x="89535" y="110490"/>
                  </a:cubicBezTo>
                  <a:cubicBezTo>
                    <a:pt x="87630" y="110490"/>
                    <a:pt x="86678" y="110490"/>
                    <a:pt x="84773" y="109538"/>
                  </a:cubicBezTo>
                  <a:cubicBezTo>
                    <a:pt x="81915" y="107632"/>
                    <a:pt x="80010" y="104775"/>
                    <a:pt x="80010" y="100965"/>
                  </a:cubicBezTo>
                  <a:lnTo>
                    <a:pt x="77153" y="47625"/>
                  </a:lnTo>
                  <a:lnTo>
                    <a:pt x="47625" y="47625"/>
                  </a:lnTo>
                  <a:cubicBezTo>
                    <a:pt x="20955" y="47625"/>
                    <a:pt x="0" y="26670"/>
                    <a:pt x="0" y="0"/>
                  </a:cubicBezTo>
                  <a:lnTo>
                    <a:pt x="0" y="68580"/>
                  </a:lnTo>
                  <a:cubicBezTo>
                    <a:pt x="0" y="95250"/>
                    <a:pt x="20955" y="116205"/>
                    <a:pt x="47625" y="116205"/>
                  </a:cubicBezTo>
                  <a:lnTo>
                    <a:pt x="77153" y="116205"/>
                  </a:lnTo>
                  <a:lnTo>
                    <a:pt x="78105" y="169545"/>
                  </a:lnTo>
                  <a:cubicBezTo>
                    <a:pt x="78105" y="173355"/>
                    <a:pt x="80010" y="176213"/>
                    <a:pt x="82868" y="178118"/>
                  </a:cubicBezTo>
                  <a:cubicBezTo>
                    <a:pt x="83820" y="179070"/>
                    <a:pt x="85725" y="179070"/>
                    <a:pt x="87630" y="179070"/>
                  </a:cubicBezTo>
                  <a:cubicBezTo>
                    <a:pt x="89535" y="179070"/>
                    <a:pt x="91440" y="178118"/>
                    <a:pt x="92392" y="177165"/>
                  </a:cubicBezTo>
                  <a:lnTo>
                    <a:pt x="122873" y="157163"/>
                  </a:lnTo>
                  <a:lnTo>
                    <a:pt x="122873" y="163830"/>
                  </a:lnTo>
                  <a:cubicBezTo>
                    <a:pt x="122873" y="190500"/>
                    <a:pt x="143828" y="211455"/>
                    <a:pt x="170498" y="211455"/>
                  </a:cubicBezTo>
                  <a:lnTo>
                    <a:pt x="294323" y="211455"/>
                  </a:lnTo>
                  <a:lnTo>
                    <a:pt x="389573" y="273368"/>
                  </a:lnTo>
                  <a:cubicBezTo>
                    <a:pt x="391478" y="274320"/>
                    <a:pt x="393383" y="275273"/>
                    <a:pt x="394335" y="275273"/>
                  </a:cubicBezTo>
                  <a:cubicBezTo>
                    <a:pt x="396240" y="275273"/>
                    <a:pt x="397193" y="275273"/>
                    <a:pt x="399098" y="274320"/>
                  </a:cubicBezTo>
                  <a:cubicBezTo>
                    <a:pt x="401955" y="272415"/>
                    <a:pt x="403860" y="269558"/>
                    <a:pt x="403860" y="265748"/>
                  </a:cubicBezTo>
                  <a:lnTo>
                    <a:pt x="404813" y="212408"/>
                  </a:lnTo>
                  <a:lnTo>
                    <a:pt x="434340" y="212408"/>
                  </a:lnTo>
                  <a:cubicBezTo>
                    <a:pt x="461010" y="212408"/>
                    <a:pt x="481965" y="191452"/>
                    <a:pt x="481965" y="164783"/>
                  </a:cubicBezTo>
                  <a:lnTo>
                    <a:pt x="481965" y="96202"/>
                  </a:lnTo>
                  <a:cubicBezTo>
                    <a:pt x="483870" y="121920"/>
                    <a:pt x="461963" y="143827"/>
                    <a:pt x="436245" y="143827"/>
                  </a:cubicBezTo>
                  <a:close/>
                </a:path>
              </a:pathLst>
            </a:custGeom>
            <a:solidFill>
              <a:srgbClr val="7E4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BDCB9B8-3DA0-5F0D-9D6D-6B65373D644F}"/>
                </a:ext>
              </a:extLst>
            </p:cNvPr>
            <p:cNvSpPr/>
            <p:nvPr/>
          </p:nvSpPr>
          <p:spPr>
            <a:xfrm>
              <a:off x="2537747" y="2601097"/>
              <a:ext cx="321040" cy="265747"/>
            </a:xfrm>
            <a:custGeom>
              <a:avLst/>
              <a:gdLst>
                <a:gd name="connsiteX0" fmla="*/ 293370 w 321040"/>
                <a:gd name="connsiteY0" fmla="*/ 0 h 265747"/>
                <a:gd name="connsiteX1" fmla="*/ 217170 w 321040"/>
                <a:gd name="connsiteY1" fmla="*/ 0 h 265747"/>
                <a:gd name="connsiteX2" fmla="*/ 217170 w 321040"/>
                <a:gd name="connsiteY2" fmla="*/ 85725 h 265747"/>
                <a:gd name="connsiteX3" fmla="*/ 169545 w 321040"/>
                <a:gd name="connsiteY3" fmla="*/ 133350 h 265747"/>
                <a:gd name="connsiteX4" fmla="*/ 45720 w 321040"/>
                <a:gd name="connsiteY4" fmla="*/ 133350 h 265747"/>
                <a:gd name="connsiteX5" fmla="*/ 0 w 321040"/>
                <a:gd name="connsiteY5" fmla="*/ 162878 h 265747"/>
                <a:gd name="connsiteX6" fmla="*/ 0 w 321040"/>
                <a:gd name="connsiteY6" fmla="*/ 181928 h 265747"/>
                <a:gd name="connsiteX7" fmla="*/ 28575 w 321040"/>
                <a:gd name="connsiteY7" fmla="*/ 210503 h 265747"/>
                <a:gd name="connsiteX8" fmla="*/ 155258 w 321040"/>
                <a:gd name="connsiteY8" fmla="*/ 210503 h 265747"/>
                <a:gd name="connsiteX9" fmla="*/ 160020 w 321040"/>
                <a:gd name="connsiteY9" fmla="*/ 212408 h 265747"/>
                <a:gd name="connsiteX10" fmla="*/ 242887 w 321040"/>
                <a:gd name="connsiteY10" fmla="*/ 265748 h 265747"/>
                <a:gd name="connsiteX11" fmla="*/ 243840 w 321040"/>
                <a:gd name="connsiteY11" fmla="*/ 220028 h 265747"/>
                <a:gd name="connsiteX12" fmla="*/ 253365 w 321040"/>
                <a:gd name="connsiteY12" fmla="*/ 210503 h 265747"/>
                <a:gd name="connsiteX13" fmla="*/ 292418 w 321040"/>
                <a:gd name="connsiteY13" fmla="*/ 210503 h 265747"/>
                <a:gd name="connsiteX14" fmla="*/ 320993 w 321040"/>
                <a:gd name="connsiteY14" fmla="*/ 181928 h 265747"/>
                <a:gd name="connsiteX15" fmla="*/ 320993 w 321040"/>
                <a:gd name="connsiteY15" fmla="*/ 29528 h 265747"/>
                <a:gd name="connsiteX16" fmla="*/ 293370 w 321040"/>
                <a:gd name="connsiteY16" fmla="*/ 0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1040" h="265747">
                  <a:moveTo>
                    <a:pt x="293370" y="0"/>
                  </a:moveTo>
                  <a:lnTo>
                    <a:pt x="217170" y="0"/>
                  </a:lnTo>
                  <a:lnTo>
                    <a:pt x="217170" y="85725"/>
                  </a:lnTo>
                  <a:cubicBezTo>
                    <a:pt x="217170" y="112395"/>
                    <a:pt x="196215" y="133350"/>
                    <a:pt x="169545" y="133350"/>
                  </a:cubicBezTo>
                  <a:lnTo>
                    <a:pt x="45720" y="133350"/>
                  </a:lnTo>
                  <a:lnTo>
                    <a:pt x="0" y="162878"/>
                  </a:lnTo>
                  <a:lnTo>
                    <a:pt x="0" y="181928"/>
                  </a:lnTo>
                  <a:cubicBezTo>
                    <a:pt x="0" y="198120"/>
                    <a:pt x="12382" y="210503"/>
                    <a:pt x="28575" y="210503"/>
                  </a:cubicBezTo>
                  <a:lnTo>
                    <a:pt x="155258" y="210503"/>
                  </a:lnTo>
                  <a:cubicBezTo>
                    <a:pt x="157162" y="210503"/>
                    <a:pt x="159067" y="211455"/>
                    <a:pt x="160020" y="212408"/>
                  </a:cubicBezTo>
                  <a:lnTo>
                    <a:pt x="242887" y="265748"/>
                  </a:lnTo>
                  <a:lnTo>
                    <a:pt x="243840" y="220028"/>
                  </a:lnTo>
                  <a:cubicBezTo>
                    <a:pt x="243840" y="215265"/>
                    <a:pt x="248603" y="210503"/>
                    <a:pt x="253365" y="210503"/>
                  </a:cubicBezTo>
                  <a:lnTo>
                    <a:pt x="292418" y="210503"/>
                  </a:lnTo>
                  <a:cubicBezTo>
                    <a:pt x="308610" y="210503"/>
                    <a:pt x="320993" y="198120"/>
                    <a:pt x="320993" y="181928"/>
                  </a:cubicBezTo>
                  <a:lnTo>
                    <a:pt x="320993" y="29528"/>
                  </a:lnTo>
                  <a:cubicBezTo>
                    <a:pt x="321945" y="12382"/>
                    <a:pt x="308610" y="0"/>
                    <a:pt x="293370" y="0"/>
                  </a:cubicBezTo>
                  <a:close/>
                </a:path>
              </a:pathLst>
            </a:custGeom>
            <a:solidFill>
              <a:srgbClr val="5ADB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33" name="Graphic 38">
              <a:extLst>
                <a:ext uri="{FF2B5EF4-FFF2-40B4-BE49-F238E27FC236}">
                  <a16:creationId xmlns:a16="http://schemas.microsoft.com/office/drawing/2014/main" id="{029E028B-5649-24BD-EA48-EF4660409B7B}"/>
                </a:ext>
              </a:extLst>
            </p:cNvPr>
            <p:cNvGrpSpPr/>
            <p:nvPr/>
          </p:nvGrpSpPr>
          <p:grpSpPr>
            <a:xfrm>
              <a:off x="2394871" y="2466795"/>
              <a:ext cx="483870" cy="406717"/>
              <a:chOff x="2394871" y="2466795"/>
              <a:chExt cx="483870" cy="406717"/>
            </a:xfrm>
            <a:solidFill>
              <a:srgbClr val="130E59"/>
            </a:solidFill>
          </p:grpSpPr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6A23E493-27C2-B950-BD28-0F0261A0F214}"/>
                  </a:ext>
                </a:extLst>
              </p:cNvPr>
              <p:cNvSpPr/>
              <p:nvPr/>
            </p:nvSpPr>
            <p:spPr>
              <a:xfrm>
                <a:off x="2394871" y="2466795"/>
                <a:ext cx="360045" cy="311467"/>
              </a:xfrm>
              <a:custGeom>
                <a:avLst/>
                <a:gdLst>
                  <a:gd name="connsiteX0" fmla="*/ 87630 w 360045"/>
                  <a:gd name="connsiteY0" fmla="*/ 311468 h 311467"/>
                  <a:gd name="connsiteX1" fmla="*/ 82868 w 360045"/>
                  <a:gd name="connsiteY1" fmla="*/ 310515 h 311467"/>
                  <a:gd name="connsiteX2" fmla="*/ 78105 w 360045"/>
                  <a:gd name="connsiteY2" fmla="*/ 301943 h 311467"/>
                  <a:gd name="connsiteX3" fmla="*/ 77153 w 360045"/>
                  <a:gd name="connsiteY3" fmla="*/ 247650 h 311467"/>
                  <a:gd name="connsiteX4" fmla="*/ 47625 w 360045"/>
                  <a:gd name="connsiteY4" fmla="*/ 247650 h 311467"/>
                  <a:gd name="connsiteX5" fmla="*/ 0 w 360045"/>
                  <a:gd name="connsiteY5" fmla="*/ 200025 h 311467"/>
                  <a:gd name="connsiteX6" fmla="*/ 0 w 360045"/>
                  <a:gd name="connsiteY6" fmla="*/ 47625 h 311467"/>
                  <a:gd name="connsiteX7" fmla="*/ 47625 w 360045"/>
                  <a:gd name="connsiteY7" fmla="*/ 0 h 311467"/>
                  <a:gd name="connsiteX8" fmla="*/ 312420 w 360045"/>
                  <a:gd name="connsiteY8" fmla="*/ 0 h 311467"/>
                  <a:gd name="connsiteX9" fmla="*/ 360045 w 360045"/>
                  <a:gd name="connsiteY9" fmla="*/ 47625 h 311467"/>
                  <a:gd name="connsiteX10" fmla="*/ 360045 w 360045"/>
                  <a:gd name="connsiteY10" fmla="*/ 200025 h 311467"/>
                  <a:gd name="connsiteX11" fmla="*/ 312420 w 360045"/>
                  <a:gd name="connsiteY11" fmla="*/ 247650 h 311467"/>
                  <a:gd name="connsiteX12" fmla="*/ 188595 w 360045"/>
                  <a:gd name="connsiteY12" fmla="*/ 247650 h 311467"/>
                  <a:gd name="connsiteX13" fmla="*/ 93345 w 360045"/>
                  <a:gd name="connsiteY13" fmla="*/ 309563 h 311467"/>
                  <a:gd name="connsiteX14" fmla="*/ 87630 w 360045"/>
                  <a:gd name="connsiteY14" fmla="*/ 311468 h 311467"/>
                  <a:gd name="connsiteX15" fmla="*/ 47625 w 360045"/>
                  <a:gd name="connsiteY15" fmla="*/ 19050 h 311467"/>
                  <a:gd name="connsiteX16" fmla="*/ 19050 w 360045"/>
                  <a:gd name="connsiteY16" fmla="*/ 47625 h 311467"/>
                  <a:gd name="connsiteX17" fmla="*/ 19050 w 360045"/>
                  <a:gd name="connsiteY17" fmla="*/ 200025 h 311467"/>
                  <a:gd name="connsiteX18" fmla="*/ 47625 w 360045"/>
                  <a:gd name="connsiteY18" fmla="*/ 228600 h 311467"/>
                  <a:gd name="connsiteX19" fmla="*/ 86678 w 360045"/>
                  <a:gd name="connsiteY19" fmla="*/ 228600 h 311467"/>
                  <a:gd name="connsiteX20" fmla="*/ 96203 w 360045"/>
                  <a:gd name="connsiteY20" fmla="*/ 238125 h 311467"/>
                  <a:gd name="connsiteX21" fmla="*/ 97155 w 360045"/>
                  <a:gd name="connsiteY21" fmla="*/ 283845 h 311467"/>
                  <a:gd name="connsiteX22" fmla="*/ 180023 w 360045"/>
                  <a:gd name="connsiteY22" fmla="*/ 230505 h 311467"/>
                  <a:gd name="connsiteX23" fmla="*/ 184785 w 360045"/>
                  <a:gd name="connsiteY23" fmla="*/ 228600 h 311467"/>
                  <a:gd name="connsiteX24" fmla="*/ 311468 w 360045"/>
                  <a:gd name="connsiteY24" fmla="*/ 228600 h 311467"/>
                  <a:gd name="connsiteX25" fmla="*/ 340043 w 360045"/>
                  <a:gd name="connsiteY25" fmla="*/ 200025 h 311467"/>
                  <a:gd name="connsiteX26" fmla="*/ 340043 w 360045"/>
                  <a:gd name="connsiteY26" fmla="*/ 47625 h 311467"/>
                  <a:gd name="connsiteX27" fmla="*/ 311468 w 360045"/>
                  <a:gd name="connsiteY27" fmla="*/ 19050 h 311467"/>
                  <a:gd name="connsiteX28" fmla="*/ 47625 w 360045"/>
                  <a:gd name="connsiteY28" fmla="*/ 19050 h 31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60045" h="311467">
                    <a:moveTo>
                      <a:pt x="87630" y="311468"/>
                    </a:moveTo>
                    <a:cubicBezTo>
                      <a:pt x="85725" y="311468"/>
                      <a:pt x="84773" y="311468"/>
                      <a:pt x="82868" y="310515"/>
                    </a:cubicBezTo>
                    <a:cubicBezTo>
                      <a:pt x="80010" y="308610"/>
                      <a:pt x="78105" y="305753"/>
                      <a:pt x="78105" y="301943"/>
                    </a:cubicBezTo>
                    <a:lnTo>
                      <a:pt x="77153" y="247650"/>
                    </a:lnTo>
                    <a:lnTo>
                      <a:pt x="47625" y="247650"/>
                    </a:lnTo>
                    <a:cubicBezTo>
                      <a:pt x="20955" y="247650"/>
                      <a:pt x="0" y="226695"/>
                      <a:pt x="0" y="200025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312420" y="0"/>
                    </a:lnTo>
                    <a:cubicBezTo>
                      <a:pt x="339090" y="0"/>
                      <a:pt x="360045" y="20955"/>
                      <a:pt x="360045" y="47625"/>
                    </a:cubicBezTo>
                    <a:lnTo>
                      <a:pt x="360045" y="200025"/>
                    </a:lnTo>
                    <a:cubicBezTo>
                      <a:pt x="360045" y="226695"/>
                      <a:pt x="339090" y="247650"/>
                      <a:pt x="312420" y="247650"/>
                    </a:cubicBezTo>
                    <a:lnTo>
                      <a:pt x="188595" y="247650"/>
                    </a:lnTo>
                    <a:lnTo>
                      <a:pt x="93345" y="309563"/>
                    </a:lnTo>
                    <a:cubicBezTo>
                      <a:pt x="91440" y="310515"/>
                      <a:pt x="89535" y="311468"/>
                      <a:pt x="87630" y="311468"/>
                    </a:cubicBezTo>
                    <a:close/>
                    <a:moveTo>
                      <a:pt x="47625" y="19050"/>
                    </a:moveTo>
                    <a:cubicBezTo>
                      <a:pt x="31432" y="19050"/>
                      <a:pt x="19050" y="31433"/>
                      <a:pt x="19050" y="47625"/>
                    </a:cubicBezTo>
                    <a:lnTo>
                      <a:pt x="19050" y="200025"/>
                    </a:lnTo>
                    <a:cubicBezTo>
                      <a:pt x="19050" y="216218"/>
                      <a:pt x="31432" y="228600"/>
                      <a:pt x="47625" y="228600"/>
                    </a:cubicBezTo>
                    <a:lnTo>
                      <a:pt x="86678" y="228600"/>
                    </a:lnTo>
                    <a:cubicBezTo>
                      <a:pt x="91440" y="228600"/>
                      <a:pt x="96203" y="232410"/>
                      <a:pt x="96203" y="238125"/>
                    </a:cubicBezTo>
                    <a:lnTo>
                      <a:pt x="97155" y="283845"/>
                    </a:lnTo>
                    <a:lnTo>
                      <a:pt x="180023" y="230505"/>
                    </a:lnTo>
                    <a:cubicBezTo>
                      <a:pt x="181928" y="229553"/>
                      <a:pt x="183833" y="228600"/>
                      <a:pt x="184785" y="228600"/>
                    </a:cubicBezTo>
                    <a:lnTo>
                      <a:pt x="311468" y="228600"/>
                    </a:lnTo>
                    <a:cubicBezTo>
                      <a:pt x="327660" y="228600"/>
                      <a:pt x="340043" y="216218"/>
                      <a:pt x="340043" y="200025"/>
                    </a:cubicBezTo>
                    <a:lnTo>
                      <a:pt x="340043" y="47625"/>
                    </a:lnTo>
                    <a:cubicBezTo>
                      <a:pt x="340043" y="31433"/>
                      <a:pt x="327660" y="19050"/>
                      <a:pt x="311468" y="19050"/>
                    </a:cubicBezTo>
                    <a:lnTo>
                      <a:pt x="47625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DA8A9986-AC17-2B05-5AF4-730B109EEC78}"/>
                  </a:ext>
                </a:extLst>
              </p:cNvPr>
              <p:cNvSpPr/>
              <p:nvPr/>
            </p:nvSpPr>
            <p:spPr>
              <a:xfrm>
                <a:off x="2519649" y="2562045"/>
                <a:ext cx="359092" cy="311467"/>
              </a:xfrm>
              <a:custGeom>
                <a:avLst/>
                <a:gdLst>
                  <a:gd name="connsiteX0" fmla="*/ 271463 w 359092"/>
                  <a:gd name="connsiteY0" fmla="*/ 311468 h 311467"/>
                  <a:gd name="connsiteX1" fmla="*/ 266700 w 359092"/>
                  <a:gd name="connsiteY1" fmla="*/ 309563 h 311467"/>
                  <a:gd name="connsiteX2" fmla="*/ 171450 w 359092"/>
                  <a:gd name="connsiteY2" fmla="*/ 247650 h 311467"/>
                  <a:gd name="connsiteX3" fmla="*/ 47625 w 359092"/>
                  <a:gd name="connsiteY3" fmla="*/ 247650 h 311467"/>
                  <a:gd name="connsiteX4" fmla="*/ 0 w 359092"/>
                  <a:gd name="connsiteY4" fmla="*/ 200025 h 311467"/>
                  <a:gd name="connsiteX5" fmla="*/ 0 w 359092"/>
                  <a:gd name="connsiteY5" fmla="*/ 176213 h 311467"/>
                  <a:gd name="connsiteX6" fmla="*/ 9525 w 359092"/>
                  <a:gd name="connsiteY6" fmla="*/ 166688 h 311467"/>
                  <a:gd name="connsiteX7" fmla="*/ 19050 w 359092"/>
                  <a:gd name="connsiteY7" fmla="*/ 176213 h 311467"/>
                  <a:gd name="connsiteX8" fmla="*/ 19050 w 359092"/>
                  <a:gd name="connsiteY8" fmla="*/ 200025 h 311467"/>
                  <a:gd name="connsiteX9" fmla="*/ 47625 w 359092"/>
                  <a:gd name="connsiteY9" fmla="*/ 228600 h 311467"/>
                  <a:gd name="connsiteX10" fmla="*/ 174308 w 359092"/>
                  <a:gd name="connsiteY10" fmla="*/ 228600 h 311467"/>
                  <a:gd name="connsiteX11" fmla="*/ 179070 w 359092"/>
                  <a:gd name="connsiteY11" fmla="*/ 230505 h 311467"/>
                  <a:gd name="connsiteX12" fmla="*/ 261938 w 359092"/>
                  <a:gd name="connsiteY12" fmla="*/ 283845 h 311467"/>
                  <a:gd name="connsiteX13" fmla="*/ 262890 w 359092"/>
                  <a:gd name="connsiteY13" fmla="*/ 238125 h 311467"/>
                  <a:gd name="connsiteX14" fmla="*/ 272415 w 359092"/>
                  <a:gd name="connsiteY14" fmla="*/ 228600 h 311467"/>
                  <a:gd name="connsiteX15" fmla="*/ 311468 w 359092"/>
                  <a:gd name="connsiteY15" fmla="*/ 228600 h 311467"/>
                  <a:gd name="connsiteX16" fmla="*/ 340043 w 359092"/>
                  <a:gd name="connsiteY16" fmla="*/ 200025 h 311467"/>
                  <a:gd name="connsiteX17" fmla="*/ 340043 w 359092"/>
                  <a:gd name="connsiteY17" fmla="*/ 47625 h 311467"/>
                  <a:gd name="connsiteX18" fmla="*/ 311468 w 359092"/>
                  <a:gd name="connsiteY18" fmla="*/ 19050 h 311467"/>
                  <a:gd name="connsiteX19" fmla="*/ 225743 w 359092"/>
                  <a:gd name="connsiteY19" fmla="*/ 19050 h 311467"/>
                  <a:gd name="connsiteX20" fmla="*/ 216218 w 359092"/>
                  <a:gd name="connsiteY20" fmla="*/ 9525 h 311467"/>
                  <a:gd name="connsiteX21" fmla="*/ 225743 w 359092"/>
                  <a:gd name="connsiteY21" fmla="*/ 0 h 311467"/>
                  <a:gd name="connsiteX22" fmla="*/ 311468 w 359092"/>
                  <a:gd name="connsiteY22" fmla="*/ 0 h 311467"/>
                  <a:gd name="connsiteX23" fmla="*/ 359093 w 359092"/>
                  <a:gd name="connsiteY23" fmla="*/ 47625 h 311467"/>
                  <a:gd name="connsiteX24" fmla="*/ 359093 w 359092"/>
                  <a:gd name="connsiteY24" fmla="*/ 200025 h 311467"/>
                  <a:gd name="connsiteX25" fmla="*/ 311468 w 359092"/>
                  <a:gd name="connsiteY25" fmla="*/ 247650 h 311467"/>
                  <a:gd name="connsiteX26" fmla="*/ 281940 w 359092"/>
                  <a:gd name="connsiteY26" fmla="*/ 247650 h 311467"/>
                  <a:gd name="connsiteX27" fmla="*/ 280988 w 359092"/>
                  <a:gd name="connsiteY27" fmla="*/ 300990 h 311467"/>
                  <a:gd name="connsiteX28" fmla="*/ 276225 w 359092"/>
                  <a:gd name="connsiteY28" fmla="*/ 309563 h 311467"/>
                  <a:gd name="connsiteX29" fmla="*/ 271463 w 359092"/>
                  <a:gd name="connsiteY29" fmla="*/ 311468 h 31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59092" h="311467">
                    <a:moveTo>
                      <a:pt x="271463" y="311468"/>
                    </a:moveTo>
                    <a:cubicBezTo>
                      <a:pt x="269558" y="311468"/>
                      <a:pt x="267653" y="310515"/>
                      <a:pt x="266700" y="309563"/>
                    </a:cubicBezTo>
                    <a:lnTo>
                      <a:pt x="171450" y="247650"/>
                    </a:lnTo>
                    <a:lnTo>
                      <a:pt x="47625" y="247650"/>
                    </a:lnTo>
                    <a:cubicBezTo>
                      <a:pt x="20955" y="247650"/>
                      <a:pt x="0" y="226695"/>
                      <a:pt x="0" y="200025"/>
                    </a:cubicBezTo>
                    <a:lnTo>
                      <a:pt x="0" y="176213"/>
                    </a:lnTo>
                    <a:cubicBezTo>
                      <a:pt x="0" y="170498"/>
                      <a:pt x="3810" y="166688"/>
                      <a:pt x="9525" y="166688"/>
                    </a:cubicBezTo>
                    <a:cubicBezTo>
                      <a:pt x="15240" y="166688"/>
                      <a:pt x="19050" y="170498"/>
                      <a:pt x="19050" y="176213"/>
                    </a:cubicBezTo>
                    <a:lnTo>
                      <a:pt x="19050" y="200025"/>
                    </a:lnTo>
                    <a:cubicBezTo>
                      <a:pt x="19050" y="216218"/>
                      <a:pt x="31432" y="228600"/>
                      <a:pt x="47625" y="228600"/>
                    </a:cubicBezTo>
                    <a:lnTo>
                      <a:pt x="174308" y="228600"/>
                    </a:lnTo>
                    <a:cubicBezTo>
                      <a:pt x="176213" y="228600"/>
                      <a:pt x="178118" y="229552"/>
                      <a:pt x="179070" y="230505"/>
                    </a:cubicBezTo>
                    <a:lnTo>
                      <a:pt x="261938" y="283845"/>
                    </a:lnTo>
                    <a:lnTo>
                      <a:pt x="262890" y="238125"/>
                    </a:lnTo>
                    <a:cubicBezTo>
                      <a:pt x="262890" y="233363"/>
                      <a:pt x="267653" y="228600"/>
                      <a:pt x="272415" y="228600"/>
                    </a:cubicBezTo>
                    <a:lnTo>
                      <a:pt x="311468" y="228600"/>
                    </a:lnTo>
                    <a:cubicBezTo>
                      <a:pt x="327660" y="228600"/>
                      <a:pt x="340043" y="216218"/>
                      <a:pt x="340043" y="200025"/>
                    </a:cubicBezTo>
                    <a:lnTo>
                      <a:pt x="340043" y="47625"/>
                    </a:lnTo>
                    <a:cubicBezTo>
                      <a:pt x="340043" y="31432"/>
                      <a:pt x="327660" y="19050"/>
                      <a:pt x="311468" y="19050"/>
                    </a:cubicBezTo>
                    <a:lnTo>
                      <a:pt x="225743" y="19050"/>
                    </a:lnTo>
                    <a:cubicBezTo>
                      <a:pt x="220027" y="19050"/>
                      <a:pt x="216218" y="15240"/>
                      <a:pt x="216218" y="9525"/>
                    </a:cubicBezTo>
                    <a:cubicBezTo>
                      <a:pt x="216218" y="3810"/>
                      <a:pt x="220027" y="0"/>
                      <a:pt x="225743" y="0"/>
                    </a:cubicBezTo>
                    <a:lnTo>
                      <a:pt x="311468" y="0"/>
                    </a:lnTo>
                    <a:cubicBezTo>
                      <a:pt x="338138" y="0"/>
                      <a:pt x="359093" y="20955"/>
                      <a:pt x="359093" y="47625"/>
                    </a:cubicBezTo>
                    <a:lnTo>
                      <a:pt x="359093" y="200025"/>
                    </a:lnTo>
                    <a:cubicBezTo>
                      <a:pt x="359093" y="226695"/>
                      <a:pt x="338138" y="247650"/>
                      <a:pt x="311468" y="247650"/>
                    </a:cubicBezTo>
                    <a:lnTo>
                      <a:pt x="281940" y="247650"/>
                    </a:lnTo>
                    <a:lnTo>
                      <a:pt x="280988" y="300990"/>
                    </a:lnTo>
                    <a:cubicBezTo>
                      <a:pt x="280988" y="304800"/>
                      <a:pt x="279083" y="307658"/>
                      <a:pt x="276225" y="309563"/>
                    </a:cubicBezTo>
                    <a:cubicBezTo>
                      <a:pt x="274320" y="311468"/>
                      <a:pt x="272415" y="311468"/>
                      <a:pt x="271463" y="311468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1B5C0886-517A-B2EA-4DC0-2D19A5068E25}"/>
                  </a:ext>
                </a:extLst>
              </p:cNvPr>
              <p:cNvSpPr/>
              <p:nvPr/>
            </p:nvSpPr>
            <p:spPr>
              <a:xfrm>
                <a:off x="2518697" y="2562997"/>
                <a:ext cx="198120" cy="140017"/>
              </a:xfrm>
              <a:custGeom>
                <a:avLst/>
                <a:gdLst>
                  <a:gd name="connsiteX0" fmla="*/ 9525 w 198120"/>
                  <a:gd name="connsiteY0" fmla="*/ 140017 h 140017"/>
                  <a:gd name="connsiteX1" fmla="*/ 0 w 198120"/>
                  <a:gd name="connsiteY1" fmla="*/ 130492 h 140017"/>
                  <a:gd name="connsiteX2" fmla="*/ 0 w 198120"/>
                  <a:gd name="connsiteY2" fmla="*/ 47625 h 140017"/>
                  <a:gd name="connsiteX3" fmla="*/ 47625 w 198120"/>
                  <a:gd name="connsiteY3" fmla="*/ 0 h 140017"/>
                  <a:gd name="connsiteX4" fmla="*/ 188595 w 198120"/>
                  <a:gd name="connsiteY4" fmla="*/ 0 h 140017"/>
                  <a:gd name="connsiteX5" fmla="*/ 198120 w 198120"/>
                  <a:gd name="connsiteY5" fmla="*/ 9525 h 140017"/>
                  <a:gd name="connsiteX6" fmla="*/ 188595 w 198120"/>
                  <a:gd name="connsiteY6" fmla="*/ 19050 h 140017"/>
                  <a:gd name="connsiteX7" fmla="*/ 47625 w 198120"/>
                  <a:gd name="connsiteY7" fmla="*/ 19050 h 140017"/>
                  <a:gd name="connsiteX8" fmla="*/ 19050 w 198120"/>
                  <a:gd name="connsiteY8" fmla="*/ 47625 h 140017"/>
                  <a:gd name="connsiteX9" fmla="*/ 19050 w 198120"/>
                  <a:gd name="connsiteY9" fmla="*/ 130492 h 140017"/>
                  <a:gd name="connsiteX10" fmla="*/ 9525 w 198120"/>
                  <a:gd name="connsiteY10" fmla="*/ 140017 h 14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" h="140017">
                    <a:moveTo>
                      <a:pt x="9525" y="140017"/>
                    </a:moveTo>
                    <a:cubicBezTo>
                      <a:pt x="3810" y="140017"/>
                      <a:pt x="0" y="136208"/>
                      <a:pt x="0" y="130492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188595" y="0"/>
                    </a:lnTo>
                    <a:cubicBezTo>
                      <a:pt x="194310" y="0"/>
                      <a:pt x="198120" y="3810"/>
                      <a:pt x="198120" y="9525"/>
                    </a:cubicBezTo>
                    <a:cubicBezTo>
                      <a:pt x="198120" y="15240"/>
                      <a:pt x="194310" y="19050"/>
                      <a:pt x="188595" y="19050"/>
                    </a:cubicBezTo>
                    <a:lnTo>
                      <a:pt x="47625" y="19050"/>
                    </a:lnTo>
                    <a:cubicBezTo>
                      <a:pt x="31432" y="19050"/>
                      <a:pt x="19050" y="31432"/>
                      <a:pt x="19050" y="47625"/>
                    </a:cubicBezTo>
                    <a:lnTo>
                      <a:pt x="19050" y="130492"/>
                    </a:lnTo>
                    <a:cubicBezTo>
                      <a:pt x="19050" y="135255"/>
                      <a:pt x="15240" y="140017"/>
                      <a:pt x="9525" y="140017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37" name="Graphic 40">
            <a:extLst>
              <a:ext uri="{FF2B5EF4-FFF2-40B4-BE49-F238E27FC236}">
                <a16:creationId xmlns:a16="http://schemas.microsoft.com/office/drawing/2014/main" id="{5BC4F314-6B42-A45A-1A79-3CFF823DC777}"/>
              </a:ext>
            </a:extLst>
          </p:cNvPr>
          <p:cNvGrpSpPr/>
          <p:nvPr/>
        </p:nvGrpSpPr>
        <p:grpSpPr>
          <a:xfrm>
            <a:off x="1340330" y="2391763"/>
            <a:ext cx="419100" cy="553402"/>
            <a:chOff x="1340330" y="2391763"/>
            <a:chExt cx="419100" cy="553402"/>
          </a:xfrm>
        </p:grpSpPr>
        <p:grpSp>
          <p:nvGrpSpPr>
            <p:cNvPr id="438" name="Graphic 40">
              <a:extLst>
                <a:ext uri="{FF2B5EF4-FFF2-40B4-BE49-F238E27FC236}">
                  <a16:creationId xmlns:a16="http://schemas.microsoft.com/office/drawing/2014/main" id="{029FABF0-014C-B384-77EC-BD96E36B1BC6}"/>
                </a:ext>
              </a:extLst>
            </p:cNvPr>
            <p:cNvGrpSpPr/>
            <p:nvPr/>
          </p:nvGrpSpPr>
          <p:grpSpPr>
            <a:xfrm>
              <a:off x="1341282" y="2568928"/>
              <a:ext cx="418147" cy="376237"/>
              <a:chOff x="1341282" y="2568928"/>
              <a:chExt cx="418147" cy="376237"/>
            </a:xfrm>
            <a:solidFill>
              <a:srgbClr val="7E42B2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C10EC5EF-2BAE-0E2D-E81B-C3CCE24B560F}"/>
                  </a:ext>
                </a:extLst>
              </p:cNvPr>
              <p:cNvSpPr/>
              <p:nvPr/>
            </p:nvSpPr>
            <p:spPr>
              <a:xfrm>
                <a:off x="1583217" y="2568928"/>
                <a:ext cx="176212" cy="186690"/>
              </a:xfrm>
              <a:custGeom>
                <a:avLst/>
                <a:gdLst>
                  <a:gd name="connsiteX0" fmla="*/ 69532 w 176212"/>
                  <a:gd name="connsiteY0" fmla="*/ 105728 h 186690"/>
                  <a:gd name="connsiteX1" fmla="*/ 35243 w 176212"/>
                  <a:gd name="connsiteY1" fmla="*/ 100013 h 186690"/>
                  <a:gd name="connsiteX2" fmla="*/ 0 w 176212"/>
                  <a:gd name="connsiteY2" fmla="*/ 119062 h 186690"/>
                  <a:gd name="connsiteX3" fmla="*/ 0 w 176212"/>
                  <a:gd name="connsiteY3" fmla="*/ 172403 h 186690"/>
                  <a:gd name="connsiteX4" fmla="*/ 5715 w 176212"/>
                  <a:gd name="connsiteY4" fmla="*/ 186690 h 186690"/>
                  <a:gd name="connsiteX5" fmla="*/ 35243 w 176212"/>
                  <a:gd name="connsiteY5" fmla="*/ 169545 h 186690"/>
                  <a:gd name="connsiteX6" fmla="*/ 69532 w 176212"/>
                  <a:gd name="connsiteY6" fmla="*/ 175260 h 186690"/>
                  <a:gd name="connsiteX7" fmla="*/ 176213 w 176212"/>
                  <a:gd name="connsiteY7" fmla="*/ 72390 h 186690"/>
                  <a:gd name="connsiteX8" fmla="*/ 176213 w 176212"/>
                  <a:gd name="connsiteY8" fmla="*/ 72390 h 186690"/>
                  <a:gd name="connsiteX9" fmla="*/ 176213 w 176212"/>
                  <a:gd name="connsiteY9" fmla="*/ 0 h 186690"/>
                  <a:gd name="connsiteX10" fmla="*/ 176213 w 176212"/>
                  <a:gd name="connsiteY10" fmla="*/ 0 h 186690"/>
                  <a:gd name="connsiteX11" fmla="*/ 69532 w 176212"/>
                  <a:gd name="connsiteY11" fmla="*/ 105728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212" h="186690">
                    <a:moveTo>
                      <a:pt x="69532" y="105728"/>
                    </a:moveTo>
                    <a:cubicBezTo>
                      <a:pt x="58102" y="105728"/>
                      <a:pt x="45720" y="103823"/>
                      <a:pt x="35243" y="100013"/>
                    </a:cubicBezTo>
                    <a:cubicBezTo>
                      <a:pt x="24765" y="108585"/>
                      <a:pt x="13335" y="115253"/>
                      <a:pt x="0" y="119062"/>
                    </a:cubicBezTo>
                    <a:lnTo>
                      <a:pt x="0" y="172403"/>
                    </a:lnTo>
                    <a:cubicBezTo>
                      <a:pt x="0" y="174308"/>
                      <a:pt x="1905" y="180975"/>
                      <a:pt x="5715" y="186690"/>
                    </a:cubicBezTo>
                    <a:cubicBezTo>
                      <a:pt x="16193" y="182880"/>
                      <a:pt x="25718" y="177165"/>
                      <a:pt x="35243" y="169545"/>
                    </a:cubicBezTo>
                    <a:cubicBezTo>
                      <a:pt x="46673" y="173355"/>
                      <a:pt x="58102" y="175260"/>
                      <a:pt x="69532" y="175260"/>
                    </a:cubicBezTo>
                    <a:cubicBezTo>
                      <a:pt x="126682" y="175260"/>
                      <a:pt x="173355" y="129540"/>
                      <a:pt x="176213" y="72390"/>
                    </a:cubicBezTo>
                    <a:lnTo>
                      <a:pt x="176213" y="72390"/>
                    </a:lnTo>
                    <a:lnTo>
                      <a:pt x="176213" y="0"/>
                    </a:lnTo>
                    <a:lnTo>
                      <a:pt x="176213" y="0"/>
                    </a:lnTo>
                    <a:cubicBezTo>
                      <a:pt x="175260" y="59055"/>
                      <a:pt x="127635" y="105728"/>
                      <a:pt x="69532" y="105728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4F01F4B0-5042-694D-E44A-FFA6DCECEDEB}"/>
                  </a:ext>
                </a:extLst>
              </p:cNvPr>
              <p:cNvSpPr/>
              <p:nvPr/>
            </p:nvSpPr>
            <p:spPr>
              <a:xfrm>
                <a:off x="1397480" y="2844201"/>
                <a:ext cx="300989" cy="100964"/>
              </a:xfrm>
              <a:custGeom>
                <a:avLst/>
                <a:gdLst>
                  <a:gd name="connsiteX0" fmla="*/ 300990 w 300989"/>
                  <a:gd name="connsiteY0" fmla="*/ 952 h 100964"/>
                  <a:gd name="connsiteX1" fmla="*/ 271463 w 300989"/>
                  <a:gd name="connsiteY1" fmla="*/ 29527 h 100964"/>
                  <a:gd name="connsiteX2" fmla="*/ 29528 w 300989"/>
                  <a:gd name="connsiteY2" fmla="*/ 29527 h 100964"/>
                  <a:gd name="connsiteX3" fmla="*/ 0 w 300989"/>
                  <a:gd name="connsiteY3" fmla="*/ 0 h 100964"/>
                  <a:gd name="connsiteX4" fmla="*/ 0 w 300989"/>
                  <a:gd name="connsiteY4" fmla="*/ 47625 h 100964"/>
                  <a:gd name="connsiteX5" fmla="*/ 0 w 300989"/>
                  <a:gd name="connsiteY5" fmla="*/ 47625 h 100964"/>
                  <a:gd name="connsiteX6" fmla="*/ 0 w 300989"/>
                  <a:gd name="connsiteY6" fmla="*/ 71438 h 100964"/>
                  <a:gd name="connsiteX7" fmla="*/ 29528 w 300989"/>
                  <a:gd name="connsiteY7" fmla="*/ 100965 h 100964"/>
                  <a:gd name="connsiteX8" fmla="*/ 271463 w 300989"/>
                  <a:gd name="connsiteY8" fmla="*/ 100965 h 100964"/>
                  <a:gd name="connsiteX9" fmla="*/ 300990 w 300989"/>
                  <a:gd name="connsiteY9" fmla="*/ 71438 h 100964"/>
                  <a:gd name="connsiteX10" fmla="*/ 300990 w 300989"/>
                  <a:gd name="connsiteY10" fmla="*/ 47625 h 100964"/>
                  <a:gd name="connsiteX11" fmla="*/ 300990 w 300989"/>
                  <a:gd name="connsiteY11" fmla="*/ 47625 h 100964"/>
                  <a:gd name="connsiteX12" fmla="*/ 300990 w 300989"/>
                  <a:gd name="connsiteY12" fmla="*/ 952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89" h="100964">
                    <a:moveTo>
                      <a:pt x="300990" y="952"/>
                    </a:moveTo>
                    <a:cubicBezTo>
                      <a:pt x="300990" y="17145"/>
                      <a:pt x="287655" y="29527"/>
                      <a:pt x="271463" y="29527"/>
                    </a:cubicBezTo>
                    <a:lnTo>
                      <a:pt x="29528" y="29527"/>
                    </a:lnTo>
                    <a:cubicBezTo>
                      <a:pt x="13335" y="29527"/>
                      <a:pt x="0" y="16193"/>
                      <a:pt x="0" y="0"/>
                    </a:cubicBezTo>
                    <a:lnTo>
                      <a:pt x="0" y="47625"/>
                    </a:lnTo>
                    <a:cubicBezTo>
                      <a:pt x="0" y="47625"/>
                      <a:pt x="0" y="47625"/>
                      <a:pt x="0" y="47625"/>
                    </a:cubicBezTo>
                    <a:lnTo>
                      <a:pt x="0" y="71438"/>
                    </a:lnTo>
                    <a:cubicBezTo>
                      <a:pt x="0" y="87630"/>
                      <a:pt x="13335" y="100965"/>
                      <a:pt x="29528" y="100965"/>
                    </a:cubicBezTo>
                    <a:lnTo>
                      <a:pt x="271463" y="100965"/>
                    </a:lnTo>
                    <a:cubicBezTo>
                      <a:pt x="287655" y="100965"/>
                      <a:pt x="300990" y="87630"/>
                      <a:pt x="300990" y="71438"/>
                    </a:cubicBezTo>
                    <a:lnTo>
                      <a:pt x="300990" y="47625"/>
                    </a:lnTo>
                    <a:cubicBezTo>
                      <a:pt x="300990" y="47625"/>
                      <a:pt x="300990" y="47625"/>
                      <a:pt x="300990" y="47625"/>
                    </a:cubicBezTo>
                    <a:lnTo>
                      <a:pt x="300990" y="952"/>
                    </a:ln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E2E20514-8556-704C-968F-93676DA724FB}"/>
                  </a:ext>
                </a:extLst>
              </p:cNvPr>
              <p:cNvSpPr/>
              <p:nvPr/>
            </p:nvSpPr>
            <p:spPr>
              <a:xfrm>
                <a:off x="1341282" y="2569881"/>
                <a:ext cx="173354" cy="186689"/>
              </a:xfrm>
              <a:custGeom>
                <a:avLst/>
                <a:gdLst>
                  <a:gd name="connsiteX0" fmla="*/ 138113 w 173354"/>
                  <a:gd name="connsiteY0" fmla="*/ 170497 h 186689"/>
                  <a:gd name="connsiteX1" fmla="*/ 166688 w 173354"/>
                  <a:gd name="connsiteY1" fmla="*/ 186690 h 186689"/>
                  <a:gd name="connsiteX2" fmla="*/ 173355 w 173354"/>
                  <a:gd name="connsiteY2" fmla="*/ 172402 h 186689"/>
                  <a:gd name="connsiteX3" fmla="*/ 173355 w 173354"/>
                  <a:gd name="connsiteY3" fmla="*/ 119063 h 186689"/>
                  <a:gd name="connsiteX4" fmla="*/ 138113 w 173354"/>
                  <a:gd name="connsiteY4" fmla="*/ 100013 h 186689"/>
                  <a:gd name="connsiteX5" fmla="*/ 106680 w 173354"/>
                  <a:gd name="connsiteY5" fmla="*/ 104775 h 186689"/>
                  <a:gd name="connsiteX6" fmla="*/ 0 w 173354"/>
                  <a:gd name="connsiteY6" fmla="*/ 0 h 186689"/>
                  <a:gd name="connsiteX7" fmla="*/ 0 w 173354"/>
                  <a:gd name="connsiteY7" fmla="*/ 0 h 186689"/>
                  <a:gd name="connsiteX8" fmla="*/ 0 w 173354"/>
                  <a:gd name="connsiteY8" fmla="*/ 72390 h 186689"/>
                  <a:gd name="connsiteX9" fmla="*/ 0 w 173354"/>
                  <a:gd name="connsiteY9" fmla="*/ 72390 h 186689"/>
                  <a:gd name="connsiteX10" fmla="*/ 106680 w 173354"/>
                  <a:gd name="connsiteY10" fmla="*/ 175260 h 186689"/>
                  <a:gd name="connsiteX11" fmla="*/ 138113 w 173354"/>
                  <a:gd name="connsiteY11" fmla="*/ 170497 h 18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354" h="186689">
                    <a:moveTo>
                      <a:pt x="138113" y="170497"/>
                    </a:moveTo>
                    <a:cubicBezTo>
                      <a:pt x="146685" y="177165"/>
                      <a:pt x="156210" y="182880"/>
                      <a:pt x="166688" y="186690"/>
                    </a:cubicBezTo>
                    <a:cubicBezTo>
                      <a:pt x="171450" y="180975"/>
                      <a:pt x="172403" y="174308"/>
                      <a:pt x="173355" y="172402"/>
                    </a:cubicBezTo>
                    <a:lnTo>
                      <a:pt x="173355" y="119063"/>
                    </a:lnTo>
                    <a:cubicBezTo>
                      <a:pt x="160973" y="115252"/>
                      <a:pt x="148590" y="108585"/>
                      <a:pt x="138113" y="100013"/>
                    </a:cubicBezTo>
                    <a:cubicBezTo>
                      <a:pt x="127635" y="102870"/>
                      <a:pt x="117157" y="104775"/>
                      <a:pt x="106680" y="104775"/>
                    </a:cubicBezTo>
                    <a:cubicBezTo>
                      <a:pt x="48577" y="104775"/>
                      <a:pt x="952" y="58102"/>
                      <a:pt x="0" y="0"/>
                    </a:cubicBezTo>
                    <a:lnTo>
                      <a:pt x="0" y="0"/>
                    </a:lnTo>
                    <a:lnTo>
                      <a:pt x="0" y="72390"/>
                    </a:lnTo>
                    <a:lnTo>
                      <a:pt x="0" y="72390"/>
                    </a:lnTo>
                    <a:cubicBezTo>
                      <a:pt x="1905" y="129540"/>
                      <a:pt x="48577" y="175260"/>
                      <a:pt x="106680" y="175260"/>
                    </a:cubicBezTo>
                    <a:cubicBezTo>
                      <a:pt x="117157" y="175260"/>
                      <a:pt x="127635" y="173355"/>
                      <a:pt x="138113" y="170497"/>
                    </a:cubicBezTo>
                    <a:close/>
                  </a:path>
                </a:pathLst>
              </a:custGeom>
              <a:solidFill>
                <a:srgbClr val="7E42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2" name="Graphic 40">
              <a:extLst>
                <a:ext uri="{FF2B5EF4-FFF2-40B4-BE49-F238E27FC236}">
                  <a16:creationId xmlns:a16="http://schemas.microsoft.com/office/drawing/2014/main" id="{30A695EA-E9A4-F03C-58A6-B8831864B29F}"/>
                </a:ext>
              </a:extLst>
            </p:cNvPr>
            <p:cNvGrpSpPr/>
            <p:nvPr/>
          </p:nvGrpSpPr>
          <p:grpSpPr>
            <a:xfrm>
              <a:off x="1359380" y="2429863"/>
              <a:ext cx="381952" cy="426719"/>
              <a:chOff x="1359380" y="2429863"/>
              <a:chExt cx="381952" cy="426719"/>
            </a:xfrm>
            <a:solidFill>
              <a:srgbClr val="5ADBF9"/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340961A-68E6-B331-1D4E-5725CA4BB370}"/>
                  </a:ext>
                </a:extLst>
              </p:cNvPr>
              <p:cNvSpPr/>
              <p:nvPr/>
            </p:nvSpPr>
            <p:spPr>
              <a:xfrm>
                <a:off x="1416530" y="2811815"/>
                <a:ext cx="262889" cy="44767"/>
              </a:xfrm>
              <a:custGeom>
                <a:avLst/>
                <a:gdLst>
                  <a:gd name="connsiteX0" fmla="*/ 24765 w 262889"/>
                  <a:gd name="connsiteY0" fmla="*/ 0 h 44767"/>
                  <a:gd name="connsiteX1" fmla="*/ 10478 w 262889"/>
                  <a:gd name="connsiteY1" fmla="*/ 0 h 44767"/>
                  <a:gd name="connsiteX2" fmla="*/ 0 w 262889"/>
                  <a:gd name="connsiteY2" fmla="*/ 10478 h 44767"/>
                  <a:gd name="connsiteX3" fmla="*/ 0 w 262889"/>
                  <a:gd name="connsiteY3" fmla="*/ 34290 h 44767"/>
                  <a:gd name="connsiteX4" fmla="*/ 10478 w 262889"/>
                  <a:gd name="connsiteY4" fmla="*/ 44768 h 44767"/>
                  <a:gd name="connsiteX5" fmla="*/ 252413 w 262889"/>
                  <a:gd name="connsiteY5" fmla="*/ 44768 h 44767"/>
                  <a:gd name="connsiteX6" fmla="*/ 262890 w 262889"/>
                  <a:gd name="connsiteY6" fmla="*/ 34290 h 44767"/>
                  <a:gd name="connsiteX7" fmla="*/ 262890 w 262889"/>
                  <a:gd name="connsiteY7" fmla="*/ 10478 h 44767"/>
                  <a:gd name="connsiteX8" fmla="*/ 252413 w 262889"/>
                  <a:gd name="connsiteY8" fmla="*/ 0 h 44767"/>
                  <a:gd name="connsiteX9" fmla="*/ 238125 w 262889"/>
                  <a:gd name="connsiteY9" fmla="*/ 0 h 44767"/>
                  <a:gd name="connsiteX10" fmla="*/ 131445 w 262889"/>
                  <a:gd name="connsiteY10" fmla="*/ 0 h 44767"/>
                  <a:gd name="connsiteX11" fmla="*/ 24765 w 262889"/>
                  <a:gd name="connsiteY11" fmla="*/ 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889" h="44767">
                    <a:moveTo>
                      <a:pt x="24765" y="0"/>
                    </a:moveTo>
                    <a:lnTo>
                      <a:pt x="10478" y="0"/>
                    </a:lnTo>
                    <a:cubicBezTo>
                      <a:pt x="4763" y="0"/>
                      <a:pt x="0" y="4763"/>
                      <a:pt x="0" y="10478"/>
                    </a:cubicBezTo>
                    <a:lnTo>
                      <a:pt x="0" y="34290"/>
                    </a:lnTo>
                    <a:cubicBezTo>
                      <a:pt x="0" y="40005"/>
                      <a:pt x="4763" y="44768"/>
                      <a:pt x="10478" y="44768"/>
                    </a:cubicBezTo>
                    <a:lnTo>
                      <a:pt x="252413" y="44768"/>
                    </a:lnTo>
                    <a:cubicBezTo>
                      <a:pt x="258127" y="44768"/>
                      <a:pt x="262890" y="40005"/>
                      <a:pt x="262890" y="34290"/>
                    </a:cubicBezTo>
                    <a:lnTo>
                      <a:pt x="262890" y="10478"/>
                    </a:lnTo>
                    <a:cubicBezTo>
                      <a:pt x="262890" y="4763"/>
                      <a:pt x="258127" y="0"/>
                      <a:pt x="252413" y="0"/>
                    </a:cubicBezTo>
                    <a:lnTo>
                      <a:pt x="238125" y="0"/>
                    </a:lnTo>
                    <a:lnTo>
                      <a:pt x="131445" y="0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D1F90F3C-B6F4-2985-9EE5-48E41DAF4437}"/>
                  </a:ext>
                </a:extLst>
              </p:cNvPr>
              <p:cNvSpPr/>
              <p:nvPr/>
            </p:nvSpPr>
            <p:spPr>
              <a:xfrm>
                <a:off x="1359380" y="2481298"/>
                <a:ext cx="103822" cy="174307"/>
              </a:xfrm>
              <a:custGeom>
                <a:avLst/>
                <a:gdLst>
                  <a:gd name="connsiteX0" fmla="*/ 87630 w 103822"/>
                  <a:gd name="connsiteY0" fmla="*/ 152400 h 174307"/>
                  <a:gd name="connsiteX1" fmla="*/ 22860 w 103822"/>
                  <a:gd name="connsiteY1" fmla="*/ 87630 h 174307"/>
                  <a:gd name="connsiteX2" fmla="*/ 78105 w 103822"/>
                  <a:gd name="connsiteY2" fmla="*/ 22860 h 174307"/>
                  <a:gd name="connsiteX3" fmla="*/ 78105 w 103822"/>
                  <a:gd name="connsiteY3" fmla="*/ 0 h 174307"/>
                  <a:gd name="connsiteX4" fmla="*/ 0 w 103822"/>
                  <a:gd name="connsiteY4" fmla="*/ 86678 h 174307"/>
                  <a:gd name="connsiteX5" fmla="*/ 87630 w 103822"/>
                  <a:gd name="connsiteY5" fmla="*/ 174308 h 174307"/>
                  <a:gd name="connsiteX6" fmla="*/ 103823 w 103822"/>
                  <a:gd name="connsiteY6" fmla="*/ 172403 h 174307"/>
                  <a:gd name="connsiteX7" fmla="*/ 90488 w 103822"/>
                  <a:gd name="connsiteY7" fmla="*/ 151448 h 174307"/>
                  <a:gd name="connsiteX8" fmla="*/ 87630 w 103822"/>
                  <a:gd name="connsiteY8" fmla="*/ 15240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822" h="174307">
                    <a:moveTo>
                      <a:pt x="87630" y="152400"/>
                    </a:moveTo>
                    <a:cubicBezTo>
                      <a:pt x="51435" y="152400"/>
                      <a:pt x="22860" y="122873"/>
                      <a:pt x="22860" y="87630"/>
                    </a:cubicBezTo>
                    <a:cubicBezTo>
                      <a:pt x="22860" y="55245"/>
                      <a:pt x="46672" y="27623"/>
                      <a:pt x="78105" y="22860"/>
                    </a:cubicBezTo>
                    <a:lnTo>
                      <a:pt x="78105" y="0"/>
                    </a:lnTo>
                    <a:cubicBezTo>
                      <a:pt x="34290" y="4763"/>
                      <a:pt x="0" y="41910"/>
                      <a:pt x="0" y="86678"/>
                    </a:cubicBezTo>
                    <a:cubicBezTo>
                      <a:pt x="0" y="135255"/>
                      <a:pt x="39053" y="174308"/>
                      <a:pt x="87630" y="174308"/>
                    </a:cubicBezTo>
                    <a:cubicBezTo>
                      <a:pt x="93345" y="174308"/>
                      <a:pt x="98107" y="173355"/>
                      <a:pt x="103823" y="172403"/>
                    </a:cubicBezTo>
                    <a:cubicBezTo>
                      <a:pt x="98107" y="165735"/>
                      <a:pt x="94298" y="159068"/>
                      <a:pt x="90488" y="151448"/>
                    </a:cubicBezTo>
                    <a:cubicBezTo>
                      <a:pt x="89535" y="152400"/>
                      <a:pt x="88582" y="152400"/>
                      <a:pt x="87630" y="15240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07632340-24AC-8A56-B8EF-980EBF29A745}"/>
                  </a:ext>
                </a:extLst>
              </p:cNvPr>
              <p:cNvSpPr/>
              <p:nvPr/>
            </p:nvSpPr>
            <p:spPr>
              <a:xfrm>
                <a:off x="1559405" y="2429863"/>
                <a:ext cx="40005" cy="60959"/>
              </a:xfrm>
              <a:custGeom>
                <a:avLst/>
                <a:gdLst>
                  <a:gd name="connsiteX0" fmla="*/ 27623 w 40005"/>
                  <a:gd name="connsiteY0" fmla="*/ 44768 h 60959"/>
                  <a:gd name="connsiteX1" fmla="*/ 40005 w 40005"/>
                  <a:gd name="connsiteY1" fmla="*/ 60960 h 60959"/>
                  <a:gd name="connsiteX2" fmla="*/ 40005 w 40005"/>
                  <a:gd name="connsiteY2" fmla="*/ 0 h 60959"/>
                  <a:gd name="connsiteX3" fmla="*/ 0 w 40005"/>
                  <a:gd name="connsiteY3" fmla="*/ 0 h 60959"/>
                  <a:gd name="connsiteX4" fmla="*/ 0 w 40005"/>
                  <a:gd name="connsiteY4" fmla="*/ 60960 h 60959"/>
                  <a:gd name="connsiteX5" fmla="*/ 12382 w 40005"/>
                  <a:gd name="connsiteY5" fmla="*/ 44768 h 60959"/>
                  <a:gd name="connsiteX6" fmla="*/ 27623 w 40005"/>
                  <a:gd name="connsiteY6" fmla="*/ 44768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005" h="60959">
                    <a:moveTo>
                      <a:pt x="27623" y="44768"/>
                    </a:moveTo>
                    <a:lnTo>
                      <a:pt x="40005" y="60960"/>
                    </a:lnTo>
                    <a:lnTo>
                      <a:pt x="40005" y="0"/>
                    </a:lnTo>
                    <a:lnTo>
                      <a:pt x="0" y="0"/>
                    </a:lnTo>
                    <a:lnTo>
                      <a:pt x="0" y="60960"/>
                    </a:lnTo>
                    <a:lnTo>
                      <a:pt x="12382" y="44768"/>
                    </a:lnTo>
                    <a:cubicBezTo>
                      <a:pt x="16193" y="40958"/>
                      <a:pt x="23813" y="40958"/>
                      <a:pt x="27623" y="44768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5E6F50B3-2146-244C-258D-12C09FBDE11B}"/>
                  </a:ext>
                </a:extLst>
              </p:cNvPr>
              <p:cNvSpPr/>
              <p:nvPr/>
            </p:nvSpPr>
            <p:spPr>
              <a:xfrm>
                <a:off x="1634652" y="2481298"/>
                <a:ext cx="106679" cy="175259"/>
              </a:xfrm>
              <a:custGeom>
                <a:avLst/>
                <a:gdLst>
                  <a:gd name="connsiteX0" fmla="*/ 24765 w 106679"/>
                  <a:gd name="connsiteY0" fmla="*/ 0 h 175259"/>
                  <a:gd name="connsiteX1" fmla="*/ 24765 w 106679"/>
                  <a:gd name="connsiteY1" fmla="*/ 22860 h 175259"/>
                  <a:gd name="connsiteX2" fmla="*/ 83820 w 106679"/>
                  <a:gd name="connsiteY2" fmla="*/ 87630 h 175259"/>
                  <a:gd name="connsiteX3" fmla="*/ 19050 w 106679"/>
                  <a:gd name="connsiteY3" fmla="*/ 152400 h 175259"/>
                  <a:gd name="connsiteX4" fmla="*/ 13335 w 106679"/>
                  <a:gd name="connsiteY4" fmla="*/ 152400 h 175259"/>
                  <a:gd name="connsiteX5" fmla="*/ 0 w 106679"/>
                  <a:gd name="connsiteY5" fmla="*/ 173355 h 175259"/>
                  <a:gd name="connsiteX6" fmla="*/ 19050 w 106679"/>
                  <a:gd name="connsiteY6" fmla="*/ 175260 h 175259"/>
                  <a:gd name="connsiteX7" fmla="*/ 106680 w 106679"/>
                  <a:gd name="connsiteY7" fmla="*/ 87630 h 175259"/>
                  <a:gd name="connsiteX8" fmla="*/ 24765 w 106679"/>
                  <a:gd name="connsiteY8" fmla="*/ 0 h 17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679" h="175259">
                    <a:moveTo>
                      <a:pt x="24765" y="0"/>
                    </a:moveTo>
                    <a:lnTo>
                      <a:pt x="24765" y="22860"/>
                    </a:lnTo>
                    <a:cubicBezTo>
                      <a:pt x="57150" y="25718"/>
                      <a:pt x="83820" y="54293"/>
                      <a:pt x="83820" y="87630"/>
                    </a:cubicBezTo>
                    <a:cubicBezTo>
                      <a:pt x="83820" y="123825"/>
                      <a:pt x="54292" y="152400"/>
                      <a:pt x="19050" y="152400"/>
                    </a:cubicBezTo>
                    <a:cubicBezTo>
                      <a:pt x="17145" y="152400"/>
                      <a:pt x="15240" y="152400"/>
                      <a:pt x="13335" y="152400"/>
                    </a:cubicBezTo>
                    <a:cubicBezTo>
                      <a:pt x="9525" y="160020"/>
                      <a:pt x="4763" y="166688"/>
                      <a:pt x="0" y="173355"/>
                    </a:cubicBezTo>
                    <a:cubicBezTo>
                      <a:pt x="5715" y="174308"/>
                      <a:pt x="12382" y="175260"/>
                      <a:pt x="19050" y="175260"/>
                    </a:cubicBezTo>
                    <a:cubicBezTo>
                      <a:pt x="67627" y="175260"/>
                      <a:pt x="106680" y="136208"/>
                      <a:pt x="106680" y="87630"/>
                    </a:cubicBezTo>
                    <a:cubicBezTo>
                      <a:pt x="105727" y="40958"/>
                      <a:pt x="69532" y="2858"/>
                      <a:pt x="24765" y="0"/>
                    </a:cubicBezTo>
                    <a:close/>
                  </a:path>
                </a:pathLst>
              </a:custGeom>
              <a:solidFill>
                <a:srgbClr val="5ADB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7" name="Graphic 40">
              <a:extLst>
                <a:ext uri="{FF2B5EF4-FFF2-40B4-BE49-F238E27FC236}">
                  <a16:creationId xmlns:a16="http://schemas.microsoft.com/office/drawing/2014/main" id="{DB9A1584-5798-AAAD-2C29-9E2CAB1C8DA1}"/>
                </a:ext>
              </a:extLst>
            </p:cNvPr>
            <p:cNvGrpSpPr/>
            <p:nvPr/>
          </p:nvGrpSpPr>
          <p:grpSpPr>
            <a:xfrm>
              <a:off x="1340330" y="2391763"/>
              <a:ext cx="419100" cy="463867"/>
              <a:chOff x="1340330" y="2391763"/>
              <a:chExt cx="419100" cy="463867"/>
            </a:xfrm>
            <a:solidFill>
              <a:srgbClr val="130E59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B7E55C45-1A30-133B-C50E-71696C34814B}"/>
                  </a:ext>
                </a:extLst>
              </p:cNvPr>
              <p:cNvSpPr/>
              <p:nvPr/>
            </p:nvSpPr>
            <p:spPr>
              <a:xfrm>
                <a:off x="1437485" y="2391763"/>
                <a:ext cx="220993" cy="283844"/>
              </a:xfrm>
              <a:custGeom>
                <a:avLst/>
                <a:gdLst>
                  <a:gd name="connsiteX0" fmla="*/ 110490 w 220993"/>
                  <a:gd name="connsiteY0" fmla="*/ 283845 h 283844"/>
                  <a:gd name="connsiteX1" fmla="*/ 110490 w 220993"/>
                  <a:gd name="connsiteY1" fmla="*/ 283845 h 283844"/>
                  <a:gd name="connsiteX2" fmla="*/ 0 w 220993"/>
                  <a:gd name="connsiteY2" fmla="*/ 173355 h 283844"/>
                  <a:gd name="connsiteX3" fmla="*/ 0 w 220993"/>
                  <a:gd name="connsiteY3" fmla="*/ 47625 h 283844"/>
                  <a:gd name="connsiteX4" fmla="*/ 47625 w 220993"/>
                  <a:gd name="connsiteY4" fmla="*/ 0 h 283844"/>
                  <a:gd name="connsiteX5" fmla="*/ 173355 w 220993"/>
                  <a:gd name="connsiteY5" fmla="*/ 0 h 283844"/>
                  <a:gd name="connsiteX6" fmla="*/ 220980 w 220993"/>
                  <a:gd name="connsiteY6" fmla="*/ 47625 h 283844"/>
                  <a:gd name="connsiteX7" fmla="*/ 220980 w 220993"/>
                  <a:gd name="connsiteY7" fmla="*/ 172403 h 283844"/>
                  <a:gd name="connsiteX8" fmla="*/ 110490 w 220993"/>
                  <a:gd name="connsiteY8" fmla="*/ 283845 h 283844"/>
                  <a:gd name="connsiteX9" fmla="*/ 47625 w 220993"/>
                  <a:gd name="connsiteY9" fmla="*/ 19050 h 283844"/>
                  <a:gd name="connsiteX10" fmla="*/ 19050 w 220993"/>
                  <a:gd name="connsiteY10" fmla="*/ 47625 h 283844"/>
                  <a:gd name="connsiteX11" fmla="*/ 19050 w 220993"/>
                  <a:gd name="connsiteY11" fmla="*/ 173355 h 283844"/>
                  <a:gd name="connsiteX12" fmla="*/ 110490 w 220993"/>
                  <a:gd name="connsiteY12" fmla="*/ 264795 h 283844"/>
                  <a:gd name="connsiteX13" fmla="*/ 110490 w 220993"/>
                  <a:gd name="connsiteY13" fmla="*/ 264795 h 283844"/>
                  <a:gd name="connsiteX14" fmla="*/ 202883 w 220993"/>
                  <a:gd name="connsiteY14" fmla="*/ 172403 h 283844"/>
                  <a:gd name="connsiteX15" fmla="*/ 202883 w 220993"/>
                  <a:gd name="connsiteY15" fmla="*/ 47625 h 283844"/>
                  <a:gd name="connsiteX16" fmla="*/ 174308 w 220993"/>
                  <a:gd name="connsiteY16" fmla="*/ 19050 h 283844"/>
                  <a:gd name="connsiteX17" fmla="*/ 47625 w 220993"/>
                  <a:gd name="connsiteY17" fmla="*/ 19050 h 28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0993" h="283844">
                    <a:moveTo>
                      <a:pt x="110490" y="283845"/>
                    </a:moveTo>
                    <a:lnTo>
                      <a:pt x="110490" y="283845"/>
                    </a:lnTo>
                    <a:cubicBezTo>
                      <a:pt x="49530" y="283845"/>
                      <a:pt x="0" y="234315"/>
                      <a:pt x="0" y="173355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173355" y="0"/>
                    </a:lnTo>
                    <a:cubicBezTo>
                      <a:pt x="200025" y="0"/>
                      <a:pt x="220980" y="20955"/>
                      <a:pt x="220980" y="47625"/>
                    </a:cubicBezTo>
                    <a:lnTo>
                      <a:pt x="220980" y="172403"/>
                    </a:lnTo>
                    <a:cubicBezTo>
                      <a:pt x="221933" y="233363"/>
                      <a:pt x="171450" y="283845"/>
                      <a:pt x="110490" y="283845"/>
                    </a:cubicBezTo>
                    <a:close/>
                    <a:moveTo>
                      <a:pt x="47625" y="19050"/>
                    </a:moveTo>
                    <a:cubicBezTo>
                      <a:pt x="31432" y="19050"/>
                      <a:pt x="19050" y="31433"/>
                      <a:pt x="19050" y="47625"/>
                    </a:cubicBezTo>
                    <a:lnTo>
                      <a:pt x="19050" y="173355"/>
                    </a:lnTo>
                    <a:cubicBezTo>
                      <a:pt x="19050" y="223838"/>
                      <a:pt x="60007" y="264795"/>
                      <a:pt x="110490" y="264795"/>
                    </a:cubicBezTo>
                    <a:lnTo>
                      <a:pt x="110490" y="264795"/>
                    </a:lnTo>
                    <a:cubicBezTo>
                      <a:pt x="160972" y="264795"/>
                      <a:pt x="202883" y="223838"/>
                      <a:pt x="202883" y="172403"/>
                    </a:cubicBezTo>
                    <a:lnTo>
                      <a:pt x="202883" y="47625"/>
                    </a:lnTo>
                    <a:cubicBezTo>
                      <a:pt x="202883" y="31433"/>
                      <a:pt x="190500" y="19050"/>
                      <a:pt x="174308" y="19050"/>
                    </a:cubicBezTo>
                    <a:lnTo>
                      <a:pt x="47625" y="19050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9" name="Graphic 40">
                <a:extLst>
                  <a:ext uri="{FF2B5EF4-FFF2-40B4-BE49-F238E27FC236}">
                    <a16:creationId xmlns:a16="http://schemas.microsoft.com/office/drawing/2014/main" id="{5B7A8CFE-B736-4CCF-BFFB-AA5AE8F9E770}"/>
                  </a:ext>
                </a:extLst>
              </p:cNvPr>
              <p:cNvGrpSpPr/>
              <p:nvPr/>
            </p:nvGrpSpPr>
            <p:grpSpPr>
              <a:xfrm>
                <a:off x="1431293" y="2655606"/>
                <a:ext cx="233033" cy="137159"/>
                <a:chOff x="1431293" y="2655606"/>
                <a:chExt cx="233033" cy="137159"/>
              </a:xfrm>
              <a:solidFill>
                <a:srgbClr val="130E59"/>
              </a:solidFill>
            </p:grpSpPr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C7A6A2A8-69F6-FA82-E3CB-4B85EFA2006A}"/>
                    </a:ext>
                  </a:extLst>
                </p:cNvPr>
                <p:cNvSpPr/>
                <p:nvPr/>
              </p:nvSpPr>
              <p:spPr>
                <a:xfrm>
                  <a:off x="1431293" y="2655606"/>
                  <a:ext cx="126206" cy="137159"/>
                </a:xfrm>
                <a:custGeom>
                  <a:avLst/>
                  <a:gdLst>
                    <a:gd name="connsiteX0" fmla="*/ 116681 w 126206"/>
                    <a:gd name="connsiteY0" fmla="*/ 137160 h 137159"/>
                    <a:gd name="connsiteX1" fmla="*/ 10001 w 126206"/>
                    <a:gd name="connsiteY1" fmla="*/ 137160 h 137159"/>
                    <a:gd name="connsiteX2" fmla="*/ 1429 w 126206"/>
                    <a:gd name="connsiteY2" fmla="*/ 132397 h 137159"/>
                    <a:gd name="connsiteX3" fmla="*/ 1429 w 126206"/>
                    <a:gd name="connsiteY3" fmla="*/ 122872 h 137159"/>
                    <a:gd name="connsiteX4" fmla="*/ 54769 w 126206"/>
                    <a:gd name="connsiteY4" fmla="*/ 91440 h 137159"/>
                    <a:gd name="connsiteX5" fmla="*/ 82391 w 126206"/>
                    <a:gd name="connsiteY5" fmla="*/ 66675 h 137159"/>
                    <a:gd name="connsiteX6" fmla="*/ 82391 w 126206"/>
                    <a:gd name="connsiteY6" fmla="*/ 9525 h 137159"/>
                    <a:gd name="connsiteX7" fmla="*/ 91916 w 126206"/>
                    <a:gd name="connsiteY7" fmla="*/ 0 h 137159"/>
                    <a:gd name="connsiteX8" fmla="*/ 101441 w 126206"/>
                    <a:gd name="connsiteY8" fmla="*/ 9525 h 137159"/>
                    <a:gd name="connsiteX9" fmla="*/ 101441 w 126206"/>
                    <a:gd name="connsiteY9" fmla="*/ 67627 h 137159"/>
                    <a:gd name="connsiteX10" fmla="*/ 101441 w 126206"/>
                    <a:gd name="connsiteY10" fmla="*/ 68580 h 137159"/>
                    <a:gd name="connsiteX11" fmla="*/ 54769 w 126206"/>
                    <a:gd name="connsiteY11" fmla="*/ 110490 h 137159"/>
                    <a:gd name="connsiteX12" fmla="*/ 30956 w 126206"/>
                    <a:gd name="connsiteY12" fmla="*/ 118110 h 137159"/>
                    <a:gd name="connsiteX13" fmla="*/ 116681 w 126206"/>
                    <a:gd name="connsiteY13" fmla="*/ 118110 h 137159"/>
                    <a:gd name="connsiteX14" fmla="*/ 126206 w 126206"/>
                    <a:gd name="connsiteY14" fmla="*/ 127635 h 137159"/>
                    <a:gd name="connsiteX15" fmla="*/ 116681 w 126206"/>
                    <a:gd name="connsiteY15" fmla="*/ 137160 h 137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6206" h="137159">
                      <a:moveTo>
                        <a:pt x="116681" y="137160"/>
                      </a:moveTo>
                      <a:lnTo>
                        <a:pt x="10001" y="137160"/>
                      </a:lnTo>
                      <a:cubicBezTo>
                        <a:pt x="7144" y="137160"/>
                        <a:pt x="3334" y="135255"/>
                        <a:pt x="1429" y="132397"/>
                      </a:cubicBezTo>
                      <a:cubicBezTo>
                        <a:pt x="-476" y="129540"/>
                        <a:pt x="-476" y="125730"/>
                        <a:pt x="1429" y="122872"/>
                      </a:cubicBezTo>
                      <a:cubicBezTo>
                        <a:pt x="2381" y="121920"/>
                        <a:pt x="17621" y="91440"/>
                        <a:pt x="54769" y="91440"/>
                      </a:cubicBezTo>
                      <a:cubicBezTo>
                        <a:pt x="76676" y="91440"/>
                        <a:pt x="81439" y="70485"/>
                        <a:pt x="82391" y="66675"/>
                      </a:cubicBezTo>
                      <a:lnTo>
                        <a:pt x="82391" y="9525"/>
                      </a:lnTo>
                      <a:cubicBezTo>
                        <a:pt x="82391" y="3810"/>
                        <a:pt x="86201" y="0"/>
                        <a:pt x="91916" y="0"/>
                      </a:cubicBezTo>
                      <a:cubicBezTo>
                        <a:pt x="97631" y="0"/>
                        <a:pt x="101441" y="3810"/>
                        <a:pt x="101441" y="9525"/>
                      </a:cubicBezTo>
                      <a:lnTo>
                        <a:pt x="101441" y="67627"/>
                      </a:lnTo>
                      <a:cubicBezTo>
                        <a:pt x="101441" y="67627"/>
                        <a:pt x="101441" y="68580"/>
                        <a:pt x="101441" y="68580"/>
                      </a:cubicBezTo>
                      <a:cubicBezTo>
                        <a:pt x="99536" y="82868"/>
                        <a:pt x="87154" y="110490"/>
                        <a:pt x="54769" y="110490"/>
                      </a:cubicBezTo>
                      <a:cubicBezTo>
                        <a:pt x="44291" y="110490"/>
                        <a:pt x="36671" y="113347"/>
                        <a:pt x="30956" y="118110"/>
                      </a:cubicBezTo>
                      <a:lnTo>
                        <a:pt x="116681" y="118110"/>
                      </a:lnTo>
                      <a:cubicBezTo>
                        <a:pt x="122396" y="118110"/>
                        <a:pt x="126206" y="121920"/>
                        <a:pt x="126206" y="127635"/>
                      </a:cubicBezTo>
                      <a:cubicBezTo>
                        <a:pt x="126206" y="133350"/>
                        <a:pt x="122396" y="137160"/>
                        <a:pt x="116681" y="13716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C8F25F7A-DD75-AEB3-B0F1-8094EE519ACC}"/>
                    </a:ext>
                  </a:extLst>
                </p:cNvPr>
                <p:cNvSpPr/>
                <p:nvPr/>
              </p:nvSpPr>
              <p:spPr>
                <a:xfrm>
                  <a:off x="1538449" y="2655606"/>
                  <a:ext cx="125877" cy="137159"/>
                </a:xfrm>
                <a:custGeom>
                  <a:avLst/>
                  <a:gdLst>
                    <a:gd name="connsiteX0" fmla="*/ 117157 w 125877"/>
                    <a:gd name="connsiteY0" fmla="*/ 137160 h 137159"/>
                    <a:gd name="connsiteX1" fmla="*/ 9525 w 125877"/>
                    <a:gd name="connsiteY1" fmla="*/ 137160 h 137159"/>
                    <a:gd name="connsiteX2" fmla="*/ 0 w 125877"/>
                    <a:gd name="connsiteY2" fmla="*/ 127635 h 137159"/>
                    <a:gd name="connsiteX3" fmla="*/ 9525 w 125877"/>
                    <a:gd name="connsiteY3" fmla="*/ 118110 h 137159"/>
                    <a:gd name="connsiteX4" fmla="*/ 95250 w 125877"/>
                    <a:gd name="connsiteY4" fmla="*/ 118110 h 137159"/>
                    <a:gd name="connsiteX5" fmla="*/ 71438 w 125877"/>
                    <a:gd name="connsiteY5" fmla="*/ 110490 h 137159"/>
                    <a:gd name="connsiteX6" fmla="*/ 24765 w 125877"/>
                    <a:gd name="connsiteY6" fmla="*/ 68580 h 137159"/>
                    <a:gd name="connsiteX7" fmla="*/ 24765 w 125877"/>
                    <a:gd name="connsiteY7" fmla="*/ 67627 h 137159"/>
                    <a:gd name="connsiteX8" fmla="*/ 24765 w 125877"/>
                    <a:gd name="connsiteY8" fmla="*/ 9525 h 137159"/>
                    <a:gd name="connsiteX9" fmla="*/ 34290 w 125877"/>
                    <a:gd name="connsiteY9" fmla="*/ 0 h 137159"/>
                    <a:gd name="connsiteX10" fmla="*/ 43815 w 125877"/>
                    <a:gd name="connsiteY10" fmla="*/ 9525 h 137159"/>
                    <a:gd name="connsiteX11" fmla="*/ 43815 w 125877"/>
                    <a:gd name="connsiteY11" fmla="*/ 66675 h 137159"/>
                    <a:gd name="connsiteX12" fmla="*/ 71438 w 125877"/>
                    <a:gd name="connsiteY12" fmla="*/ 91440 h 137159"/>
                    <a:gd name="connsiteX13" fmla="*/ 124778 w 125877"/>
                    <a:gd name="connsiteY13" fmla="*/ 122872 h 137159"/>
                    <a:gd name="connsiteX14" fmla="*/ 124778 w 125877"/>
                    <a:gd name="connsiteY14" fmla="*/ 132397 h 137159"/>
                    <a:gd name="connsiteX15" fmla="*/ 117157 w 125877"/>
                    <a:gd name="connsiteY15" fmla="*/ 137160 h 137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5877" h="137159">
                      <a:moveTo>
                        <a:pt x="117157" y="137160"/>
                      </a:moveTo>
                      <a:lnTo>
                        <a:pt x="9525" y="137160"/>
                      </a:lnTo>
                      <a:cubicBezTo>
                        <a:pt x="3810" y="137160"/>
                        <a:pt x="0" y="133350"/>
                        <a:pt x="0" y="127635"/>
                      </a:cubicBezTo>
                      <a:cubicBezTo>
                        <a:pt x="0" y="121920"/>
                        <a:pt x="3810" y="118110"/>
                        <a:pt x="9525" y="118110"/>
                      </a:cubicBezTo>
                      <a:lnTo>
                        <a:pt x="95250" y="118110"/>
                      </a:lnTo>
                      <a:cubicBezTo>
                        <a:pt x="89535" y="114300"/>
                        <a:pt x="81915" y="110490"/>
                        <a:pt x="71438" y="110490"/>
                      </a:cubicBezTo>
                      <a:cubicBezTo>
                        <a:pt x="39053" y="110490"/>
                        <a:pt x="27623" y="82868"/>
                        <a:pt x="24765" y="68580"/>
                      </a:cubicBezTo>
                      <a:cubicBezTo>
                        <a:pt x="24765" y="68580"/>
                        <a:pt x="24765" y="67627"/>
                        <a:pt x="24765" y="67627"/>
                      </a:cubicBezTo>
                      <a:lnTo>
                        <a:pt x="24765" y="9525"/>
                      </a:lnTo>
                      <a:cubicBezTo>
                        <a:pt x="24765" y="3810"/>
                        <a:pt x="28575" y="0"/>
                        <a:pt x="34290" y="0"/>
                      </a:cubicBezTo>
                      <a:cubicBezTo>
                        <a:pt x="40005" y="0"/>
                        <a:pt x="43815" y="3810"/>
                        <a:pt x="43815" y="9525"/>
                      </a:cubicBezTo>
                      <a:lnTo>
                        <a:pt x="43815" y="66675"/>
                      </a:lnTo>
                      <a:cubicBezTo>
                        <a:pt x="44768" y="71438"/>
                        <a:pt x="49530" y="91440"/>
                        <a:pt x="71438" y="91440"/>
                      </a:cubicBezTo>
                      <a:cubicBezTo>
                        <a:pt x="108585" y="91440"/>
                        <a:pt x="124778" y="121920"/>
                        <a:pt x="124778" y="122872"/>
                      </a:cubicBezTo>
                      <a:cubicBezTo>
                        <a:pt x="126682" y="125730"/>
                        <a:pt x="125730" y="129540"/>
                        <a:pt x="124778" y="132397"/>
                      </a:cubicBezTo>
                      <a:cubicBezTo>
                        <a:pt x="123825" y="135255"/>
                        <a:pt x="120015" y="137160"/>
                        <a:pt x="117157" y="137160"/>
                      </a:cubicBezTo>
                      <a:close/>
                    </a:path>
                  </a:pathLst>
                </a:custGeom>
                <a:solidFill>
                  <a:srgbClr val="130E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BE731F33-F380-49FF-7B2C-D10AB7D4D127}"/>
                  </a:ext>
                </a:extLst>
              </p:cNvPr>
              <p:cNvSpPr/>
              <p:nvPr/>
            </p:nvSpPr>
            <p:spPr>
              <a:xfrm>
                <a:off x="1397480" y="2772763"/>
                <a:ext cx="300989" cy="82867"/>
              </a:xfrm>
              <a:custGeom>
                <a:avLst/>
                <a:gdLst>
                  <a:gd name="connsiteX0" fmla="*/ 272415 w 300989"/>
                  <a:gd name="connsiteY0" fmla="*/ 82868 h 82867"/>
                  <a:gd name="connsiteX1" fmla="*/ 29528 w 300989"/>
                  <a:gd name="connsiteY1" fmla="*/ 82868 h 82867"/>
                  <a:gd name="connsiteX2" fmla="*/ 0 w 300989"/>
                  <a:gd name="connsiteY2" fmla="*/ 53340 h 82867"/>
                  <a:gd name="connsiteX3" fmla="*/ 0 w 300989"/>
                  <a:gd name="connsiteY3" fmla="*/ 29527 h 82867"/>
                  <a:gd name="connsiteX4" fmla="*/ 29528 w 300989"/>
                  <a:gd name="connsiteY4" fmla="*/ 0 h 82867"/>
                  <a:gd name="connsiteX5" fmla="*/ 271463 w 300989"/>
                  <a:gd name="connsiteY5" fmla="*/ 0 h 82867"/>
                  <a:gd name="connsiteX6" fmla="*/ 300990 w 300989"/>
                  <a:gd name="connsiteY6" fmla="*/ 29527 h 82867"/>
                  <a:gd name="connsiteX7" fmla="*/ 300990 w 300989"/>
                  <a:gd name="connsiteY7" fmla="*/ 53340 h 82867"/>
                  <a:gd name="connsiteX8" fmla="*/ 272415 w 300989"/>
                  <a:gd name="connsiteY8" fmla="*/ 82868 h 82867"/>
                  <a:gd name="connsiteX9" fmla="*/ 29528 w 300989"/>
                  <a:gd name="connsiteY9" fmla="*/ 20002 h 82867"/>
                  <a:gd name="connsiteX10" fmla="*/ 19050 w 300989"/>
                  <a:gd name="connsiteY10" fmla="*/ 30480 h 82867"/>
                  <a:gd name="connsiteX11" fmla="*/ 19050 w 300989"/>
                  <a:gd name="connsiteY11" fmla="*/ 54293 h 82867"/>
                  <a:gd name="connsiteX12" fmla="*/ 29528 w 300989"/>
                  <a:gd name="connsiteY12" fmla="*/ 64770 h 82867"/>
                  <a:gd name="connsiteX13" fmla="*/ 271463 w 300989"/>
                  <a:gd name="connsiteY13" fmla="*/ 64770 h 82867"/>
                  <a:gd name="connsiteX14" fmla="*/ 281940 w 300989"/>
                  <a:gd name="connsiteY14" fmla="*/ 54293 h 82867"/>
                  <a:gd name="connsiteX15" fmla="*/ 281940 w 300989"/>
                  <a:gd name="connsiteY15" fmla="*/ 30480 h 82867"/>
                  <a:gd name="connsiteX16" fmla="*/ 271463 w 300989"/>
                  <a:gd name="connsiteY16" fmla="*/ 20002 h 82867"/>
                  <a:gd name="connsiteX17" fmla="*/ 29528 w 300989"/>
                  <a:gd name="connsiteY17" fmla="*/ 20002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0989" h="82867">
                    <a:moveTo>
                      <a:pt x="272415" y="82868"/>
                    </a:moveTo>
                    <a:lnTo>
                      <a:pt x="29528" y="82868"/>
                    </a:lnTo>
                    <a:cubicBezTo>
                      <a:pt x="13335" y="82868"/>
                      <a:pt x="0" y="69532"/>
                      <a:pt x="0" y="53340"/>
                    </a:cubicBezTo>
                    <a:lnTo>
                      <a:pt x="0" y="29527"/>
                    </a:lnTo>
                    <a:cubicBezTo>
                      <a:pt x="0" y="13335"/>
                      <a:pt x="13335" y="0"/>
                      <a:pt x="29528" y="0"/>
                    </a:cubicBezTo>
                    <a:lnTo>
                      <a:pt x="271463" y="0"/>
                    </a:lnTo>
                    <a:cubicBezTo>
                      <a:pt x="287655" y="0"/>
                      <a:pt x="300990" y="13335"/>
                      <a:pt x="300990" y="29527"/>
                    </a:cubicBezTo>
                    <a:lnTo>
                      <a:pt x="300990" y="53340"/>
                    </a:lnTo>
                    <a:cubicBezTo>
                      <a:pt x="300990" y="69532"/>
                      <a:pt x="287655" y="82868"/>
                      <a:pt x="272415" y="82868"/>
                    </a:cubicBezTo>
                    <a:close/>
                    <a:moveTo>
                      <a:pt x="29528" y="20002"/>
                    </a:moveTo>
                    <a:cubicBezTo>
                      <a:pt x="23813" y="20002"/>
                      <a:pt x="19050" y="24765"/>
                      <a:pt x="19050" y="30480"/>
                    </a:cubicBezTo>
                    <a:lnTo>
                      <a:pt x="19050" y="54293"/>
                    </a:lnTo>
                    <a:cubicBezTo>
                      <a:pt x="19050" y="60007"/>
                      <a:pt x="23813" y="64770"/>
                      <a:pt x="29528" y="64770"/>
                    </a:cubicBezTo>
                    <a:lnTo>
                      <a:pt x="271463" y="64770"/>
                    </a:lnTo>
                    <a:cubicBezTo>
                      <a:pt x="277178" y="64770"/>
                      <a:pt x="281940" y="60007"/>
                      <a:pt x="281940" y="54293"/>
                    </a:cubicBezTo>
                    <a:lnTo>
                      <a:pt x="281940" y="30480"/>
                    </a:lnTo>
                    <a:cubicBezTo>
                      <a:pt x="281940" y="24765"/>
                      <a:pt x="277178" y="20002"/>
                      <a:pt x="271463" y="20002"/>
                    </a:cubicBezTo>
                    <a:lnTo>
                      <a:pt x="29528" y="20002"/>
                    </a:ln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3" name="Graphic 40">
                <a:extLst>
                  <a:ext uri="{FF2B5EF4-FFF2-40B4-BE49-F238E27FC236}">
                    <a16:creationId xmlns:a16="http://schemas.microsoft.com/office/drawing/2014/main" id="{9BFFAF9E-888F-A897-5538-EEAF64DE0677}"/>
                  </a:ext>
                </a:extLst>
              </p:cNvPr>
              <p:cNvGrpSpPr/>
              <p:nvPr/>
            </p:nvGrpSpPr>
            <p:grpSpPr>
              <a:xfrm>
                <a:off x="1340330" y="2441293"/>
                <a:ext cx="419100" cy="214312"/>
                <a:chOff x="1340330" y="2441293"/>
                <a:chExt cx="419100" cy="214312"/>
              </a:xfrm>
              <a:solidFill>
                <a:srgbClr val="130E59"/>
              </a:solidFill>
            </p:grpSpPr>
            <p:grpSp>
              <p:nvGrpSpPr>
                <p:cNvPr id="454" name="Graphic 40">
                  <a:extLst>
                    <a:ext uri="{FF2B5EF4-FFF2-40B4-BE49-F238E27FC236}">
                      <a16:creationId xmlns:a16="http://schemas.microsoft.com/office/drawing/2014/main" id="{C4286271-F8E8-7925-3BAC-D9C37AF5A63B}"/>
                    </a:ext>
                  </a:extLst>
                </p:cNvPr>
                <p:cNvGrpSpPr/>
                <p:nvPr/>
              </p:nvGrpSpPr>
              <p:grpSpPr>
                <a:xfrm>
                  <a:off x="1340330" y="2443198"/>
                  <a:ext cx="149186" cy="212407"/>
                  <a:chOff x="1340330" y="2443198"/>
                  <a:chExt cx="149186" cy="212407"/>
                </a:xfrm>
                <a:solidFill>
                  <a:srgbClr val="130E59"/>
                </a:solidFill>
              </p:grpSpPr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E5E0B713-BDC8-D349-A1E7-4CCD3291563C}"/>
                      </a:ext>
                    </a:extLst>
                  </p:cNvPr>
                  <p:cNvSpPr/>
                  <p:nvPr/>
                </p:nvSpPr>
                <p:spPr>
                  <a:xfrm>
                    <a:off x="1340330" y="2443198"/>
                    <a:ext cx="149186" cy="212407"/>
                  </a:xfrm>
                  <a:custGeom>
                    <a:avLst/>
                    <a:gdLst>
                      <a:gd name="connsiteX0" fmla="*/ 106680 w 149186"/>
                      <a:gd name="connsiteY0" fmla="*/ 212408 h 212407"/>
                      <a:gd name="connsiteX1" fmla="*/ 0 w 149186"/>
                      <a:gd name="connsiteY1" fmla="*/ 105728 h 212407"/>
                      <a:gd name="connsiteX2" fmla="*/ 106680 w 149186"/>
                      <a:gd name="connsiteY2" fmla="*/ 0 h 212407"/>
                      <a:gd name="connsiteX3" fmla="*/ 116205 w 149186"/>
                      <a:gd name="connsiteY3" fmla="*/ 9525 h 212407"/>
                      <a:gd name="connsiteX4" fmla="*/ 106680 w 149186"/>
                      <a:gd name="connsiteY4" fmla="*/ 19050 h 212407"/>
                      <a:gd name="connsiteX5" fmla="*/ 19050 w 149186"/>
                      <a:gd name="connsiteY5" fmla="*/ 105728 h 212407"/>
                      <a:gd name="connsiteX6" fmla="*/ 106680 w 149186"/>
                      <a:gd name="connsiteY6" fmla="*/ 193358 h 212407"/>
                      <a:gd name="connsiteX7" fmla="*/ 136208 w 149186"/>
                      <a:gd name="connsiteY7" fmla="*/ 188595 h 212407"/>
                      <a:gd name="connsiteX8" fmla="*/ 148590 w 149186"/>
                      <a:gd name="connsiteY8" fmla="*/ 194310 h 212407"/>
                      <a:gd name="connsiteX9" fmla="*/ 142875 w 149186"/>
                      <a:gd name="connsiteY9" fmla="*/ 206693 h 212407"/>
                      <a:gd name="connsiteX10" fmla="*/ 106680 w 149186"/>
                      <a:gd name="connsiteY10" fmla="*/ 212408 h 21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9186" h="212407">
                        <a:moveTo>
                          <a:pt x="106680" y="212408"/>
                        </a:moveTo>
                        <a:cubicBezTo>
                          <a:pt x="47625" y="212408"/>
                          <a:pt x="0" y="164783"/>
                          <a:pt x="0" y="105728"/>
                        </a:cubicBezTo>
                        <a:cubicBezTo>
                          <a:pt x="0" y="46673"/>
                          <a:pt x="47625" y="0"/>
                          <a:pt x="106680" y="0"/>
                        </a:cubicBezTo>
                        <a:cubicBezTo>
                          <a:pt x="112395" y="0"/>
                          <a:pt x="116205" y="3810"/>
                          <a:pt x="116205" y="9525"/>
                        </a:cubicBezTo>
                        <a:cubicBezTo>
                          <a:pt x="116205" y="15240"/>
                          <a:pt x="112395" y="19050"/>
                          <a:pt x="106680" y="19050"/>
                        </a:cubicBezTo>
                        <a:cubicBezTo>
                          <a:pt x="59055" y="19050"/>
                          <a:pt x="19050" y="58103"/>
                          <a:pt x="19050" y="105728"/>
                        </a:cubicBezTo>
                        <a:cubicBezTo>
                          <a:pt x="19050" y="153353"/>
                          <a:pt x="58103" y="193358"/>
                          <a:pt x="106680" y="193358"/>
                        </a:cubicBezTo>
                        <a:cubicBezTo>
                          <a:pt x="117157" y="193358"/>
                          <a:pt x="126682" y="191453"/>
                          <a:pt x="136208" y="188595"/>
                        </a:cubicBezTo>
                        <a:cubicBezTo>
                          <a:pt x="140970" y="186690"/>
                          <a:pt x="146685" y="189547"/>
                          <a:pt x="148590" y="194310"/>
                        </a:cubicBezTo>
                        <a:cubicBezTo>
                          <a:pt x="150495" y="199072"/>
                          <a:pt x="147638" y="204788"/>
                          <a:pt x="142875" y="206693"/>
                        </a:cubicBezTo>
                        <a:cubicBezTo>
                          <a:pt x="131445" y="210503"/>
                          <a:pt x="119063" y="212408"/>
                          <a:pt x="106680" y="212408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53AB783D-356C-D7D8-2470-E48DBA83A251}"/>
                      </a:ext>
                    </a:extLst>
                  </p:cNvPr>
                  <p:cNvSpPr/>
                  <p:nvPr/>
                </p:nvSpPr>
                <p:spPr>
                  <a:xfrm>
                    <a:off x="1382239" y="2485108"/>
                    <a:ext cx="82061" cy="129539"/>
                  </a:xfrm>
                  <a:custGeom>
                    <a:avLst/>
                    <a:gdLst>
                      <a:gd name="connsiteX0" fmla="*/ 64770 w 82061"/>
                      <a:gd name="connsiteY0" fmla="*/ 129540 h 129539"/>
                      <a:gd name="connsiteX1" fmla="*/ 0 w 82061"/>
                      <a:gd name="connsiteY1" fmla="*/ 64770 h 129539"/>
                      <a:gd name="connsiteX2" fmla="*/ 64770 w 82061"/>
                      <a:gd name="connsiteY2" fmla="*/ 0 h 129539"/>
                      <a:gd name="connsiteX3" fmla="*/ 74295 w 82061"/>
                      <a:gd name="connsiteY3" fmla="*/ 9525 h 129539"/>
                      <a:gd name="connsiteX4" fmla="*/ 64770 w 82061"/>
                      <a:gd name="connsiteY4" fmla="*/ 19050 h 129539"/>
                      <a:gd name="connsiteX5" fmla="*/ 19050 w 82061"/>
                      <a:gd name="connsiteY5" fmla="*/ 64770 h 129539"/>
                      <a:gd name="connsiteX6" fmla="*/ 64770 w 82061"/>
                      <a:gd name="connsiteY6" fmla="*/ 110490 h 129539"/>
                      <a:gd name="connsiteX7" fmla="*/ 71438 w 82061"/>
                      <a:gd name="connsiteY7" fmla="*/ 110490 h 129539"/>
                      <a:gd name="connsiteX8" fmla="*/ 81915 w 82061"/>
                      <a:gd name="connsiteY8" fmla="*/ 118110 h 129539"/>
                      <a:gd name="connsiteX9" fmla="*/ 74295 w 82061"/>
                      <a:gd name="connsiteY9" fmla="*/ 128587 h 129539"/>
                      <a:gd name="connsiteX10" fmla="*/ 64770 w 82061"/>
                      <a:gd name="connsiteY10" fmla="*/ 129540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2061" h="129539">
                        <a:moveTo>
                          <a:pt x="64770" y="129540"/>
                        </a:moveTo>
                        <a:cubicBezTo>
                          <a:pt x="28575" y="129540"/>
                          <a:pt x="0" y="100012"/>
                          <a:pt x="0" y="64770"/>
                        </a:cubicBezTo>
                        <a:cubicBezTo>
                          <a:pt x="0" y="29527"/>
                          <a:pt x="29528" y="0"/>
                          <a:pt x="64770" y="0"/>
                        </a:cubicBezTo>
                        <a:cubicBezTo>
                          <a:pt x="70485" y="0"/>
                          <a:pt x="74295" y="3810"/>
                          <a:pt x="74295" y="9525"/>
                        </a:cubicBezTo>
                        <a:cubicBezTo>
                          <a:pt x="74295" y="15240"/>
                          <a:pt x="70485" y="19050"/>
                          <a:pt x="64770" y="19050"/>
                        </a:cubicBezTo>
                        <a:cubicBezTo>
                          <a:pt x="39053" y="19050"/>
                          <a:pt x="19050" y="40005"/>
                          <a:pt x="19050" y="64770"/>
                        </a:cubicBezTo>
                        <a:cubicBezTo>
                          <a:pt x="19050" y="89535"/>
                          <a:pt x="40005" y="110490"/>
                          <a:pt x="64770" y="110490"/>
                        </a:cubicBezTo>
                        <a:cubicBezTo>
                          <a:pt x="66675" y="110490"/>
                          <a:pt x="69533" y="110490"/>
                          <a:pt x="71438" y="110490"/>
                        </a:cubicBezTo>
                        <a:cubicBezTo>
                          <a:pt x="76200" y="109537"/>
                          <a:pt x="81915" y="113348"/>
                          <a:pt x="81915" y="118110"/>
                        </a:cubicBezTo>
                        <a:cubicBezTo>
                          <a:pt x="82868" y="122873"/>
                          <a:pt x="79058" y="128587"/>
                          <a:pt x="74295" y="128587"/>
                        </a:cubicBezTo>
                        <a:cubicBezTo>
                          <a:pt x="71438" y="129540"/>
                          <a:pt x="67628" y="129540"/>
                          <a:pt x="64770" y="129540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57" name="Graphic 40">
                  <a:extLst>
                    <a:ext uri="{FF2B5EF4-FFF2-40B4-BE49-F238E27FC236}">
                      <a16:creationId xmlns:a16="http://schemas.microsoft.com/office/drawing/2014/main" id="{79999627-9973-3C9A-3FFC-154C45F3927A}"/>
                    </a:ext>
                  </a:extLst>
                </p:cNvPr>
                <p:cNvGrpSpPr/>
                <p:nvPr/>
              </p:nvGrpSpPr>
              <p:grpSpPr>
                <a:xfrm>
                  <a:off x="1610243" y="2441293"/>
                  <a:ext cx="149186" cy="214312"/>
                  <a:chOff x="1610243" y="2441293"/>
                  <a:chExt cx="149186" cy="214312"/>
                </a:xfrm>
                <a:solidFill>
                  <a:srgbClr val="130E59"/>
                </a:solidFill>
              </p:grpSpPr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7DF4F027-862B-743E-BC50-581A2557B2FD}"/>
                      </a:ext>
                    </a:extLst>
                  </p:cNvPr>
                  <p:cNvSpPr/>
                  <p:nvPr/>
                </p:nvSpPr>
                <p:spPr>
                  <a:xfrm>
                    <a:off x="1610243" y="2441293"/>
                    <a:ext cx="149186" cy="214312"/>
                  </a:xfrm>
                  <a:custGeom>
                    <a:avLst/>
                    <a:gdLst>
                      <a:gd name="connsiteX0" fmla="*/ 42507 w 149186"/>
                      <a:gd name="connsiteY0" fmla="*/ 214313 h 214312"/>
                      <a:gd name="connsiteX1" fmla="*/ 6312 w 149186"/>
                      <a:gd name="connsiteY1" fmla="*/ 207645 h 214312"/>
                      <a:gd name="connsiteX2" fmla="*/ 597 w 149186"/>
                      <a:gd name="connsiteY2" fmla="*/ 195263 h 214312"/>
                      <a:gd name="connsiteX3" fmla="*/ 12979 w 149186"/>
                      <a:gd name="connsiteY3" fmla="*/ 189548 h 214312"/>
                      <a:gd name="connsiteX4" fmla="*/ 42507 w 149186"/>
                      <a:gd name="connsiteY4" fmla="*/ 194310 h 214312"/>
                      <a:gd name="connsiteX5" fmla="*/ 130137 w 149186"/>
                      <a:gd name="connsiteY5" fmla="*/ 106680 h 214312"/>
                      <a:gd name="connsiteX6" fmla="*/ 42507 w 149186"/>
                      <a:gd name="connsiteY6" fmla="*/ 19050 h 214312"/>
                      <a:gd name="connsiteX7" fmla="*/ 32982 w 149186"/>
                      <a:gd name="connsiteY7" fmla="*/ 9525 h 214312"/>
                      <a:gd name="connsiteX8" fmla="*/ 42507 w 149186"/>
                      <a:gd name="connsiteY8" fmla="*/ 0 h 214312"/>
                      <a:gd name="connsiteX9" fmla="*/ 149187 w 149186"/>
                      <a:gd name="connsiteY9" fmla="*/ 107633 h 214312"/>
                      <a:gd name="connsiteX10" fmla="*/ 42507 w 149186"/>
                      <a:gd name="connsiteY10" fmla="*/ 214313 h 214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9186" h="214312">
                        <a:moveTo>
                          <a:pt x="42507" y="214313"/>
                        </a:moveTo>
                        <a:cubicBezTo>
                          <a:pt x="30124" y="214313"/>
                          <a:pt x="17742" y="212408"/>
                          <a:pt x="6312" y="207645"/>
                        </a:cubicBezTo>
                        <a:cubicBezTo>
                          <a:pt x="1549" y="205740"/>
                          <a:pt x="-1308" y="200025"/>
                          <a:pt x="597" y="195263"/>
                        </a:cubicBezTo>
                        <a:cubicBezTo>
                          <a:pt x="2502" y="190500"/>
                          <a:pt x="8217" y="187643"/>
                          <a:pt x="12979" y="189548"/>
                        </a:cubicBezTo>
                        <a:cubicBezTo>
                          <a:pt x="22504" y="193358"/>
                          <a:pt x="32029" y="194310"/>
                          <a:pt x="42507" y="194310"/>
                        </a:cubicBezTo>
                        <a:cubicBezTo>
                          <a:pt x="91084" y="194310"/>
                          <a:pt x="130137" y="155258"/>
                          <a:pt x="130137" y="106680"/>
                        </a:cubicBezTo>
                        <a:cubicBezTo>
                          <a:pt x="130137" y="58103"/>
                          <a:pt x="91084" y="19050"/>
                          <a:pt x="42507" y="19050"/>
                        </a:cubicBezTo>
                        <a:cubicBezTo>
                          <a:pt x="36792" y="19050"/>
                          <a:pt x="32982" y="15240"/>
                          <a:pt x="32982" y="9525"/>
                        </a:cubicBezTo>
                        <a:cubicBezTo>
                          <a:pt x="32982" y="3810"/>
                          <a:pt x="36792" y="0"/>
                          <a:pt x="42507" y="0"/>
                        </a:cubicBezTo>
                        <a:cubicBezTo>
                          <a:pt x="101562" y="1905"/>
                          <a:pt x="149187" y="49530"/>
                          <a:pt x="149187" y="107633"/>
                        </a:cubicBezTo>
                        <a:cubicBezTo>
                          <a:pt x="149187" y="165735"/>
                          <a:pt x="101562" y="214313"/>
                          <a:pt x="42507" y="214313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554E5CC1-5452-EA59-6CD6-4728C438C8AF}"/>
                      </a:ext>
                    </a:extLst>
                  </p:cNvPr>
                  <p:cNvSpPr/>
                  <p:nvPr/>
                </p:nvSpPr>
                <p:spPr>
                  <a:xfrm>
                    <a:off x="1635458" y="2485108"/>
                    <a:ext cx="82061" cy="129539"/>
                  </a:xfrm>
                  <a:custGeom>
                    <a:avLst/>
                    <a:gdLst>
                      <a:gd name="connsiteX0" fmla="*/ 17292 w 82061"/>
                      <a:gd name="connsiteY0" fmla="*/ 129540 h 129539"/>
                      <a:gd name="connsiteX1" fmla="*/ 7767 w 82061"/>
                      <a:gd name="connsiteY1" fmla="*/ 128587 h 129539"/>
                      <a:gd name="connsiteX2" fmla="*/ 147 w 82061"/>
                      <a:gd name="connsiteY2" fmla="*/ 118110 h 129539"/>
                      <a:gd name="connsiteX3" fmla="*/ 10624 w 82061"/>
                      <a:gd name="connsiteY3" fmla="*/ 110490 h 129539"/>
                      <a:gd name="connsiteX4" fmla="*/ 17292 w 82061"/>
                      <a:gd name="connsiteY4" fmla="*/ 110490 h 129539"/>
                      <a:gd name="connsiteX5" fmla="*/ 63012 w 82061"/>
                      <a:gd name="connsiteY5" fmla="*/ 64770 h 129539"/>
                      <a:gd name="connsiteX6" fmla="*/ 17292 w 82061"/>
                      <a:gd name="connsiteY6" fmla="*/ 19050 h 129539"/>
                      <a:gd name="connsiteX7" fmla="*/ 7767 w 82061"/>
                      <a:gd name="connsiteY7" fmla="*/ 9525 h 129539"/>
                      <a:gd name="connsiteX8" fmla="*/ 17292 w 82061"/>
                      <a:gd name="connsiteY8" fmla="*/ 0 h 129539"/>
                      <a:gd name="connsiteX9" fmla="*/ 82062 w 82061"/>
                      <a:gd name="connsiteY9" fmla="*/ 64770 h 129539"/>
                      <a:gd name="connsiteX10" fmla="*/ 17292 w 82061"/>
                      <a:gd name="connsiteY10" fmla="*/ 129540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2061" h="129539">
                        <a:moveTo>
                          <a:pt x="17292" y="129540"/>
                        </a:moveTo>
                        <a:cubicBezTo>
                          <a:pt x="14434" y="129540"/>
                          <a:pt x="10624" y="129540"/>
                          <a:pt x="7767" y="128587"/>
                        </a:cubicBezTo>
                        <a:cubicBezTo>
                          <a:pt x="3004" y="127635"/>
                          <a:pt x="-806" y="122873"/>
                          <a:pt x="147" y="118110"/>
                        </a:cubicBezTo>
                        <a:cubicBezTo>
                          <a:pt x="1099" y="113348"/>
                          <a:pt x="5862" y="109537"/>
                          <a:pt x="10624" y="110490"/>
                        </a:cubicBezTo>
                        <a:cubicBezTo>
                          <a:pt x="12529" y="110490"/>
                          <a:pt x="15387" y="110490"/>
                          <a:pt x="17292" y="110490"/>
                        </a:cubicBezTo>
                        <a:cubicBezTo>
                          <a:pt x="43009" y="110490"/>
                          <a:pt x="63012" y="89535"/>
                          <a:pt x="63012" y="64770"/>
                        </a:cubicBezTo>
                        <a:cubicBezTo>
                          <a:pt x="63012" y="40005"/>
                          <a:pt x="42057" y="19050"/>
                          <a:pt x="17292" y="19050"/>
                        </a:cubicBezTo>
                        <a:cubicBezTo>
                          <a:pt x="11577" y="19050"/>
                          <a:pt x="7767" y="15240"/>
                          <a:pt x="7767" y="9525"/>
                        </a:cubicBezTo>
                        <a:cubicBezTo>
                          <a:pt x="7767" y="3810"/>
                          <a:pt x="11577" y="0"/>
                          <a:pt x="17292" y="0"/>
                        </a:cubicBezTo>
                        <a:cubicBezTo>
                          <a:pt x="53487" y="0"/>
                          <a:pt x="82062" y="29527"/>
                          <a:pt x="82062" y="64770"/>
                        </a:cubicBezTo>
                        <a:cubicBezTo>
                          <a:pt x="82062" y="100012"/>
                          <a:pt x="53487" y="129540"/>
                          <a:pt x="17292" y="129540"/>
                        </a:cubicBezTo>
                        <a:close/>
                      </a:path>
                    </a:pathLst>
                  </a:custGeom>
                  <a:solidFill>
                    <a:srgbClr val="130E5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107F08FD-E5C0-7736-F2EE-1C1681E61703}"/>
                  </a:ext>
                </a:extLst>
              </p:cNvPr>
              <p:cNvSpPr/>
              <p:nvPr/>
            </p:nvSpPr>
            <p:spPr>
              <a:xfrm>
                <a:off x="1540355" y="2391763"/>
                <a:ext cx="78105" cy="116204"/>
              </a:xfrm>
              <a:custGeom>
                <a:avLst/>
                <a:gdLst>
                  <a:gd name="connsiteX0" fmla="*/ 68580 w 78105"/>
                  <a:gd name="connsiteY0" fmla="*/ 116205 h 116204"/>
                  <a:gd name="connsiteX1" fmla="*/ 60960 w 78105"/>
                  <a:gd name="connsiteY1" fmla="*/ 112395 h 116204"/>
                  <a:gd name="connsiteX2" fmla="*/ 39052 w 78105"/>
                  <a:gd name="connsiteY2" fmla="*/ 84773 h 116204"/>
                  <a:gd name="connsiteX3" fmla="*/ 17145 w 78105"/>
                  <a:gd name="connsiteY3" fmla="*/ 112395 h 116204"/>
                  <a:gd name="connsiteX4" fmla="*/ 6668 w 78105"/>
                  <a:gd name="connsiteY4" fmla="*/ 115253 h 116204"/>
                  <a:gd name="connsiteX5" fmla="*/ 0 w 78105"/>
                  <a:gd name="connsiteY5" fmla="*/ 106680 h 116204"/>
                  <a:gd name="connsiteX6" fmla="*/ 0 w 78105"/>
                  <a:gd name="connsiteY6" fmla="*/ 9525 h 116204"/>
                  <a:gd name="connsiteX7" fmla="*/ 9525 w 78105"/>
                  <a:gd name="connsiteY7" fmla="*/ 0 h 116204"/>
                  <a:gd name="connsiteX8" fmla="*/ 19050 w 78105"/>
                  <a:gd name="connsiteY8" fmla="*/ 9525 h 116204"/>
                  <a:gd name="connsiteX9" fmla="*/ 19050 w 78105"/>
                  <a:gd name="connsiteY9" fmla="*/ 80010 h 116204"/>
                  <a:gd name="connsiteX10" fmla="*/ 31432 w 78105"/>
                  <a:gd name="connsiteY10" fmla="*/ 63818 h 116204"/>
                  <a:gd name="connsiteX11" fmla="*/ 46673 w 78105"/>
                  <a:gd name="connsiteY11" fmla="*/ 63818 h 116204"/>
                  <a:gd name="connsiteX12" fmla="*/ 59055 w 78105"/>
                  <a:gd name="connsiteY12" fmla="*/ 80010 h 116204"/>
                  <a:gd name="connsiteX13" fmla="*/ 59055 w 78105"/>
                  <a:gd name="connsiteY13" fmla="*/ 9525 h 116204"/>
                  <a:gd name="connsiteX14" fmla="*/ 68580 w 78105"/>
                  <a:gd name="connsiteY14" fmla="*/ 0 h 116204"/>
                  <a:gd name="connsiteX15" fmla="*/ 78105 w 78105"/>
                  <a:gd name="connsiteY15" fmla="*/ 9525 h 116204"/>
                  <a:gd name="connsiteX16" fmla="*/ 78105 w 78105"/>
                  <a:gd name="connsiteY16" fmla="*/ 107633 h 116204"/>
                  <a:gd name="connsiteX17" fmla="*/ 71438 w 78105"/>
                  <a:gd name="connsiteY17" fmla="*/ 116205 h 116204"/>
                  <a:gd name="connsiteX18" fmla="*/ 68580 w 78105"/>
                  <a:gd name="connsiteY18" fmla="*/ 116205 h 11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8105" h="116204">
                    <a:moveTo>
                      <a:pt x="68580" y="116205"/>
                    </a:moveTo>
                    <a:cubicBezTo>
                      <a:pt x="65723" y="116205"/>
                      <a:pt x="62865" y="115253"/>
                      <a:pt x="60960" y="112395"/>
                    </a:cubicBezTo>
                    <a:lnTo>
                      <a:pt x="39052" y="84773"/>
                    </a:lnTo>
                    <a:lnTo>
                      <a:pt x="17145" y="112395"/>
                    </a:lnTo>
                    <a:cubicBezTo>
                      <a:pt x="14288" y="115253"/>
                      <a:pt x="10477" y="117158"/>
                      <a:pt x="6668" y="115253"/>
                    </a:cubicBezTo>
                    <a:cubicBezTo>
                      <a:pt x="2857" y="114300"/>
                      <a:pt x="0" y="110490"/>
                      <a:pt x="0" y="106680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80010"/>
                    </a:lnTo>
                    <a:lnTo>
                      <a:pt x="31432" y="63818"/>
                    </a:lnTo>
                    <a:cubicBezTo>
                      <a:pt x="35243" y="59055"/>
                      <a:pt x="42863" y="59055"/>
                      <a:pt x="46673" y="63818"/>
                    </a:cubicBezTo>
                    <a:lnTo>
                      <a:pt x="59055" y="80010"/>
                    </a:lnTo>
                    <a:lnTo>
                      <a:pt x="59055" y="9525"/>
                    </a:lnTo>
                    <a:cubicBezTo>
                      <a:pt x="59055" y="3810"/>
                      <a:pt x="62865" y="0"/>
                      <a:pt x="68580" y="0"/>
                    </a:cubicBezTo>
                    <a:cubicBezTo>
                      <a:pt x="74295" y="0"/>
                      <a:pt x="78105" y="3810"/>
                      <a:pt x="78105" y="9525"/>
                    </a:cubicBezTo>
                    <a:lnTo>
                      <a:pt x="78105" y="107633"/>
                    </a:lnTo>
                    <a:cubicBezTo>
                      <a:pt x="78105" y="111443"/>
                      <a:pt x="75248" y="115253"/>
                      <a:pt x="71438" y="116205"/>
                    </a:cubicBezTo>
                    <a:cubicBezTo>
                      <a:pt x="71438" y="116205"/>
                      <a:pt x="70485" y="116205"/>
                      <a:pt x="68580" y="116205"/>
                    </a:cubicBezTo>
                    <a:close/>
                  </a:path>
                </a:pathLst>
              </a:custGeom>
              <a:solidFill>
                <a:srgbClr val="130E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0382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Graphic 66">
            <a:extLst>
              <a:ext uri="{FF2B5EF4-FFF2-40B4-BE49-F238E27FC236}">
                <a16:creationId xmlns:a16="http://schemas.microsoft.com/office/drawing/2014/main" id="{69D227F8-28D2-6EAD-0A06-B46B148DCAD8}"/>
              </a:ext>
            </a:extLst>
          </p:cNvPr>
          <p:cNvGrpSpPr/>
          <p:nvPr/>
        </p:nvGrpSpPr>
        <p:grpSpPr>
          <a:xfrm>
            <a:off x="5834548" y="5367268"/>
            <a:ext cx="361968" cy="533376"/>
            <a:chOff x="5834548" y="5367268"/>
            <a:chExt cx="361968" cy="533376"/>
          </a:xfrm>
          <a:solidFill>
            <a:srgbClr val="000000"/>
          </a:solidFill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6F2E3A1-2301-B643-E80F-A1D70C4B2D44}"/>
                </a:ext>
              </a:extLst>
            </p:cNvPr>
            <p:cNvSpPr/>
            <p:nvPr/>
          </p:nvSpPr>
          <p:spPr>
            <a:xfrm>
              <a:off x="5843245" y="5367268"/>
              <a:ext cx="344477" cy="304776"/>
            </a:xfrm>
            <a:custGeom>
              <a:avLst/>
              <a:gdLst>
                <a:gd name="connsiteX0" fmla="*/ 172239 w 344477"/>
                <a:gd name="connsiteY0" fmla="*/ 304776 h 304776"/>
                <a:gd name="connsiteX1" fmla="*/ 343212 w 344477"/>
                <a:gd name="connsiteY1" fmla="*/ 260199 h 304776"/>
                <a:gd name="connsiteX2" fmla="*/ 284919 w 344477"/>
                <a:gd name="connsiteY2" fmla="*/ 122087 h 304776"/>
                <a:gd name="connsiteX3" fmla="*/ 217292 w 344477"/>
                <a:gd name="connsiteY3" fmla="*/ 53411 h 304776"/>
                <a:gd name="connsiteX4" fmla="*/ 238914 w 344477"/>
                <a:gd name="connsiteY4" fmla="*/ 19026 h 304776"/>
                <a:gd name="connsiteX5" fmla="*/ 224531 w 344477"/>
                <a:gd name="connsiteY5" fmla="*/ 643 h 304776"/>
                <a:gd name="connsiteX6" fmla="*/ 172239 w 344477"/>
                <a:gd name="connsiteY6" fmla="*/ 29599 h 304776"/>
                <a:gd name="connsiteX7" fmla="*/ 119946 w 344477"/>
                <a:gd name="connsiteY7" fmla="*/ 643 h 304776"/>
                <a:gd name="connsiteX8" fmla="*/ 105564 w 344477"/>
                <a:gd name="connsiteY8" fmla="*/ 19026 h 304776"/>
                <a:gd name="connsiteX9" fmla="*/ 127185 w 344477"/>
                <a:gd name="connsiteY9" fmla="*/ 53411 h 304776"/>
                <a:gd name="connsiteX10" fmla="*/ 59558 w 344477"/>
                <a:gd name="connsiteY10" fmla="*/ 122087 h 304776"/>
                <a:gd name="connsiteX11" fmla="*/ 1265 w 344477"/>
                <a:gd name="connsiteY11" fmla="*/ 260199 h 304776"/>
                <a:gd name="connsiteX12" fmla="*/ 172239 w 344477"/>
                <a:gd name="connsiteY12" fmla="*/ 304776 h 304776"/>
                <a:gd name="connsiteX13" fmla="*/ 325115 w 344477"/>
                <a:gd name="connsiteY13" fmla="*/ 254103 h 304776"/>
                <a:gd name="connsiteX14" fmla="*/ 211291 w 344477"/>
                <a:gd name="connsiteY14" fmla="*/ 285250 h 304776"/>
                <a:gd name="connsiteX15" fmla="*/ 276347 w 344477"/>
                <a:gd name="connsiteY15" fmla="*/ 143042 h 304776"/>
                <a:gd name="connsiteX16" fmla="*/ 325115 w 344477"/>
                <a:gd name="connsiteY16" fmla="*/ 254103 h 304776"/>
                <a:gd name="connsiteX17" fmla="*/ 219864 w 344477"/>
                <a:gd name="connsiteY17" fmla="*/ 19026 h 304776"/>
                <a:gd name="connsiteX18" fmla="*/ 200814 w 344477"/>
                <a:gd name="connsiteY18" fmla="*/ 38076 h 304776"/>
                <a:gd name="connsiteX19" fmla="*/ 189574 w 344477"/>
                <a:gd name="connsiteY19" fmla="*/ 38076 h 304776"/>
                <a:gd name="connsiteX20" fmla="*/ 219864 w 344477"/>
                <a:gd name="connsiteY20" fmla="*/ 19026 h 304776"/>
                <a:gd name="connsiteX21" fmla="*/ 154903 w 344477"/>
                <a:gd name="connsiteY21" fmla="*/ 38076 h 304776"/>
                <a:gd name="connsiteX22" fmla="*/ 143664 w 344477"/>
                <a:gd name="connsiteY22" fmla="*/ 38076 h 304776"/>
                <a:gd name="connsiteX23" fmla="*/ 124614 w 344477"/>
                <a:gd name="connsiteY23" fmla="*/ 19026 h 304776"/>
                <a:gd name="connsiteX24" fmla="*/ 154903 w 344477"/>
                <a:gd name="connsiteY24" fmla="*/ 38076 h 304776"/>
                <a:gd name="connsiteX25" fmla="*/ 172239 w 344477"/>
                <a:gd name="connsiteY25" fmla="*/ 57126 h 304776"/>
                <a:gd name="connsiteX26" fmla="*/ 257868 w 344477"/>
                <a:gd name="connsiteY26" fmla="*/ 117991 h 304776"/>
                <a:gd name="connsiteX27" fmla="*/ 178716 w 344477"/>
                <a:gd name="connsiteY27" fmla="*/ 285726 h 304776"/>
                <a:gd name="connsiteX28" fmla="*/ 172239 w 344477"/>
                <a:gd name="connsiteY28" fmla="*/ 285726 h 304776"/>
                <a:gd name="connsiteX29" fmla="*/ 165476 w 344477"/>
                <a:gd name="connsiteY29" fmla="*/ 285726 h 304776"/>
                <a:gd name="connsiteX30" fmla="*/ 86323 w 344477"/>
                <a:gd name="connsiteY30" fmla="*/ 118372 h 304776"/>
                <a:gd name="connsiteX31" fmla="*/ 172239 w 344477"/>
                <a:gd name="connsiteY31" fmla="*/ 57126 h 304776"/>
                <a:gd name="connsiteX32" fmla="*/ 67940 w 344477"/>
                <a:gd name="connsiteY32" fmla="*/ 143423 h 304776"/>
                <a:gd name="connsiteX33" fmla="*/ 132900 w 344477"/>
                <a:gd name="connsiteY33" fmla="*/ 285250 h 304776"/>
                <a:gd name="connsiteX34" fmla="*/ 19362 w 344477"/>
                <a:gd name="connsiteY34" fmla="*/ 254103 h 304776"/>
                <a:gd name="connsiteX35" fmla="*/ 67940 w 344477"/>
                <a:gd name="connsiteY35" fmla="*/ 143423 h 30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44477" h="304776">
                  <a:moveTo>
                    <a:pt x="172239" y="304776"/>
                  </a:moveTo>
                  <a:cubicBezTo>
                    <a:pt x="296254" y="304776"/>
                    <a:pt x="331401" y="295632"/>
                    <a:pt x="343212" y="260199"/>
                  </a:cubicBezTo>
                  <a:cubicBezTo>
                    <a:pt x="351309" y="236006"/>
                    <a:pt x="319209" y="169712"/>
                    <a:pt x="284919" y="122087"/>
                  </a:cubicBezTo>
                  <a:cubicBezTo>
                    <a:pt x="269965" y="101322"/>
                    <a:pt x="245391" y="71414"/>
                    <a:pt x="217292" y="53411"/>
                  </a:cubicBezTo>
                  <a:cubicBezTo>
                    <a:pt x="228627" y="48363"/>
                    <a:pt x="238914" y="37790"/>
                    <a:pt x="238914" y="19026"/>
                  </a:cubicBezTo>
                  <a:cubicBezTo>
                    <a:pt x="238914" y="9787"/>
                    <a:pt x="233389" y="2738"/>
                    <a:pt x="224531" y="643"/>
                  </a:cubicBezTo>
                  <a:cubicBezTo>
                    <a:pt x="210339" y="-2786"/>
                    <a:pt x="188336" y="7596"/>
                    <a:pt x="172239" y="29599"/>
                  </a:cubicBezTo>
                  <a:cubicBezTo>
                    <a:pt x="156141" y="7596"/>
                    <a:pt x="134139" y="-2786"/>
                    <a:pt x="119946" y="643"/>
                  </a:cubicBezTo>
                  <a:cubicBezTo>
                    <a:pt x="111088" y="2738"/>
                    <a:pt x="105564" y="9787"/>
                    <a:pt x="105564" y="19026"/>
                  </a:cubicBezTo>
                  <a:cubicBezTo>
                    <a:pt x="105564" y="37790"/>
                    <a:pt x="115851" y="48363"/>
                    <a:pt x="127185" y="53411"/>
                  </a:cubicBezTo>
                  <a:cubicBezTo>
                    <a:pt x="99087" y="71414"/>
                    <a:pt x="74512" y="101322"/>
                    <a:pt x="59558" y="122087"/>
                  </a:cubicBezTo>
                  <a:cubicBezTo>
                    <a:pt x="25268" y="169712"/>
                    <a:pt x="-6831" y="236006"/>
                    <a:pt x="1265" y="260199"/>
                  </a:cubicBezTo>
                  <a:cubicBezTo>
                    <a:pt x="13076" y="295632"/>
                    <a:pt x="48223" y="304776"/>
                    <a:pt x="172239" y="304776"/>
                  </a:cubicBezTo>
                  <a:close/>
                  <a:moveTo>
                    <a:pt x="325115" y="254103"/>
                  </a:moveTo>
                  <a:cubicBezTo>
                    <a:pt x="318733" y="273344"/>
                    <a:pt x="299397" y="283250"/>
                    <a:pt x="211291" y="285250"/>
                  </a:cubicBezTo>
                  <a:cubicBezTo>
                    <a:pt x="261107" y="241721"/>
                    <a:pt x="273585" y="179427"/>
                    <a:pt x="276347" y="143042"/>
                  </a:cubicBezTo>
                  <a:cubicBezTo>
                    <a:pt x="310065" y="192857"/>
                    <a:pt x="328925" y="242864"/>
                    <a:pt x="325115" y="254103"/>
                  </a:cubicBezTo>
                  <a:close/>
                  <a:moveTo>
                    <a:pt x="219864" y="19026"/>
                  </a:moveTo>
                  <a:cubicBezTo>
                    <a:pt x="219864" y="36457"/>
                    <a:pt x="205195" y="37981"/>
                    <a:pt x="200814" y="38076"/>
                  </a:cubicBezTo>
                  <a:lnTo>
                    <a:pt x="189574" y="38076"/>
                  </a:lnTo>
                  <a:cubicBezTo>
                    <a:pt x="201480" y="23217"/>
                    <a:pt x="215387" y="17978"/>
                    <a:pt x="219864" y="19026"/>
                  </a:cubicBezTo>
                  <a:close/>
                  <a:moveTo>
                    <a:pt x="154903" y="38076"/>
                  </a:moveTo>
                  <a:lnTo>
                    <a:pt x="143664" y="38076"/>
                  </a:lnTo>
                  <a:cubicBezTo>
                    <a:pt x="139187" y="37981"/>
                    <a:pt x="124804" y="36457"/>
                    <a:pt x="124614" y="19026"/>
                  </a:cubicBezTo>
                  <a:cubicBezTo>
                    <a:pt x="129090" y="17978"/>
                    <a:pt x="142997" y="23217"/>
                    <a:pt x="154903" y="38076"/>
                  </a:cubicBezTo>
                  <a:close/>
                  <a:moveTo>
                    <a:pt x="172239" y="57126"/>
                  </a:moveTo>
                  <a:cubicBezTo>
                    <a:pt x="196146" y="57126"/>
                    <a:pt x="226817" y="79129"/>
                    <a:pt x="257868" y="117991"/>
                  </a:cubicBezTo>
                  <a:cubicBezTo>
                    <a:pt x="258440" y="136374"/>
                    <a:pt x="257583" y="236577"/>
                    <a:pt x="178716" y="285726"/>
                  </a:cubicBezTo>
                  <a:cubicBezTo>
                    <a:pt x="176525" y="285726"/>
                    <a:pt x="174429" y="285726"/>
                    <a:pt x="172239" y="285726"/>
                  </a:cubicBezTo>
                  <a:cubicBezTo>
                    <a:pt x="169953" y="285726"/>
                    <a:pt x="167762" y="285726"/>
                    <a:pt x="165476" y="285726"/>
                  </a:cubicBezTo>
                  <a:cubicBezTo>
                    <a:pt x="87085" y="236958"/>
                    <a:pt x="85847" y="137708"/>
                    <a:pt x="86323" y="118372"/>
                  </a:cubicBezTo>
                  <a:cubicBezTo>
                    <a:pt x="117470" y="79224"/>
                    <a:pt x="148236" y="57126"/>
                    <a:pt x="172239" y="57126"/>
                  </a:cubicBezTo>
                  <a:close/>
                  <a:moveTo>
                    <a:pt x="67940" y="143423"/>
                  </a:moveTo>
                  <a:cubicBezTo>
                    <a:pt x="70702" y="179903"/>
                    <a:pt x="83275" y="241911"/>
                    <a:pt x="132900" y="285250"/>
                  </a:cubicBezTo>
                  <a:cubicBezTo>
                    <a:pt x="45080" y="283154"/>
                    <a:pt x="25744" y="273344"/>
                    <a:pt x="19362" y="254103"/>
                  </a:cubicBezTo>
                  <a:cubicBezTo>
                    <a:pt x="15552" y="242864"/>
                    <a:pt x="34317" y="193048"/>
                    <a:pt x="67940" y="1434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81217DF-6728-782B-D0E1-A9BE90A9E0A1}"/>
                </a:ext>
              </a:extLst>
            </p:cNvPr>
            <p:cNvSpPr/>
            <p:nvPr/>
          </p:nvSpPr>
          <p:spPr>
            <a:xfrm>
              <a:off x="5834548" y="5719667"/>
              <a:ext cx="361968" cy="180977"/>
            </a:xfrm>
            <a:custGeom>
              <a:avLst/>
              <a:gdLst>
                <a:gd name="connsiteX0" fmla="*/ 19010 w 361968"/>
                <a:gd name="connsiteY0" fmla="*/ 95253 h 180977"/>
                <a:gd name="connsiteX1" fmla="*/ 57110 w 361968"/>
                <a:gd name="connsiteY1" fmla="*/ 57153 h 180977"/>
                <a:gd name="connsiteX2" fmla="*/ 57110 w 361968"/>
                <a:gd name="connsiteY2" fmla="*/ 54867 h 180977"/>
                <a:gd name="connsiteX3" fmla="*/ 153218 w 361968"/>
                <a:gd name="connsiteY3" fmla="*/ 165833 h 180977"/>
                <a:gd name="connsiteX4" fmla="*/ 155218 w 361968"/>
                <a:gd name="connsiteY4" fmla="*/ 168691 h 180977"/>
                <a:gd name="connsiteX5" fmla="*/ 180935 w 361968"/>
                <a:gd name="connsiteY5" fmla="*/ 180978 h 180977"/>
                <a:gd name="connsiteX6" fmla="*/ 206748 w 361968"/>
                <a:gd name="connsiteY6" fmla="*/ 168691 h 180977"/>
                <a:gd name="connsiteX7" fmla="*/ 208367 w 361968"/>
                <a:gd name="connsiteY7" fmla="*/ 166595 h 180977"/>
                <a:gd name="connsiteX8" fmla="*/ 304856 w 361968"/>
                <a:gd name="connsiteY8" fmla="*/ 56105 h 180977"/>
                <a:gd name="connsiteX9" fmla="*/ 304856 w 361968"/>
                <a:gd name="connsiteY9" fmla="*/ 57153 h 180977"/>
                <a:gd name="connsiteX10" fmla="*/ 342956 w 361968"/>
                <a:gd name="connsiteY10" fmla="*/ 95253 h 180977"/>
                <a:gd name="connsiteX11" fmla="*/ 361339 w 361968"/>
                <a:gd name="connsiteY11" fmla="*/ 80870 h 180977"/>
                <a:gd name="connsiteX12" fmla="*/ 318572 w 361968"/>
                <a:gd name="connsiteY12" fmla="*/ 20005 h 180977"/>
                <a:gd name="connsiteX13" fmla="*/ 314000 w 361968"/>
                <a:gd name="connsiteY13" fmla="*/ 19053 h 180977"/>
                <a:gd name="connsiteX14" fmla="*/ 181031 w 361968"/>
                <a:gd name="connsiteY14" fmla="*/ 3 h 180977"/>
                <a:gd name="connsiteX15" fmla="*/ 81304 w 361968"/>
                <a:gd name="connsiteY15" fmla="*/ 6861 h 180977"/>
                <a:gd name="connsiteX16" fmla="*/ 45776 w 361968"/>
                <a:gd name="connsiteY16" fmla="*/ 19339 h 180977"/>
                <a:gd name="connsiteX17" fmla="*/ 43394 w 361968"/>
                <a:gd name="connsiteY17" fmla="*/ 20101 h 180977"/>
                <a:gd name="connsiteX18" fmla="*/ 627 w 361968"/>
                <a:gd name="connsiteY18" fmla="*/ 80965 h 180977"/>
                <a:gd name="connsiteX19" fmla="*/ 19010 w 361968"/>
                <a:gd name="connsiteY19" fmla="*/ 95253 h 180977"/>
                <a:gd name="connsiteX20" fmla="*/ 192365 w 361968"/>
                <a:gd name="connsiteY20" fmla="*/ 156022 h 180977"/>
                <a:gd name="connsiteX21" fmla="*/ 181031 w 361968"/>
                <a:gd name="connsiteY21" fmla="*/ 161928 h 180977"/>
                <a:gd name="connsiteX22" fmla="*/ 169791 w 361968"/>
                <a:gd name="connsiteY22" fmla="*/ 156308 h 180977"/>
                <a:gd name="connsiteX23" fmla="*/ 98449 w 361968"/>
                <a:gd name="connsiteY23" fmla="*/ 62106 h 180977"/>
                <a:gd name="connsiteX24" fmla="*/ 180745 w 361968"/>
                <a:gd name="connsiteY24" fmla="*/ 66678 h 180977"/>
                <a:gd name="connsiteX25" fmla="*/ 184269 w 361968"/>
                <a:gd name="connsiteY25" fmla="*/ 66678 h 180977"/>
                <a:gd name="connsiteX26" fmla="*/ 267041 w 361968"/>
                <a:gd name="connsiteY26" fmla="*/ 62106 h 180977"/>
                <a:gd name="connsiteX27" fmla="*/ 192365 w 361968"/>
                <a:gd name="connsiteY27" fmla="*/ 156022 h 180977"/>
                <a:gd name="connsiteX28" fmla="*/ 323810 w 361968"/>
                <a:gd name="connsiteY28" fmla="*/ 45913 h 180977"/>
                <a:gd name="connsiteX29" fmla="*/ 342860 w 361968"/>
                <a:gd name="connsiteY29" fmla="*/ 76203 h 180977"/>
                <a:gd name="connsiteX30" fmla="*/ 323810 w 361968"/>
                <a:gd name="connsiteY30" fmla="*/ 57153 h 180977"/>
                <a:gd name="connsiteX31" fmla="*/ 323810 w 361968"/>
                <a:gd name="connsiteY31" fmla="*/ 45913 h 180977"/>
                <a:gd name="connsiteX32" fmla="*/ 180935 w 361968"/>
                <a:gd name="connsiteY32" fmla="*/ 19053 h 180977"/>
                <a:gd name="connsiteX33" fmla="*/ 302570 w 361968"/>
                <a:gd name="connsiteY33" fmla="*/ 33721 h 180977"/>
                <a:gd name="connsiteX34" fmla="*/ 180840 w 361968"/>
                <a:gd name="connsiteY34" fmla="*/ 47628 h 180977"/>
                <a:gd name="connsiteX35" fmla="*/ 59206 w 361968"/>
                <a:gd name="connsiteY35" fmla="*/ 32959 h 180977"/>
                <a:gd name="connsiteX36" fmla="*/ 180935 w 361968"/>
                <a:gd name="connsiteY36" fmla="*/ 19053 h 180977"/>
                <a:gd name="connsiteX37" fmla="*/ 38060 w 361968"/>
                <a:gd name="connsiteY37" fmla="*/ 45913 h 180977"/>
                <a:gd name="connsiteX38" fmla="*/ 38060 w 361968"/>
                <a:gd name="connsiteY38" fmla="*/ 57153 h 180977"/>
                <a:gd name="connsiteX39" fmla="*/ 19010 w 361968"/>
                <a:gd name="connsiteY39" fmla="*/ 76203 h 180977"/>
                <a:gd name="connsiteX40" fmla="*/ 38060 w 361968"/>
                <a:gd name="connsiteY40" fmla="*/ 45913 h 18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1968" h="180977">
                  <a:moveTo>
                    <a:pt x="19010" y="95253"/>
                  </a:moveTo>
                  <a:cubicBezTo>
                    <a:pt x="46919" y="95253"/>
                    <a:pt x="57110" y="72488"/>
                    <a:pt x="57110" y="57153"/>
                  </a:cubicBezTo>
                  <a:lnTo>
                    <a:pt x="57110" y="54867"/>
                  </a:lnTo>
                  <a:cubicBezTo>
                    <a:pt x="80066" y="69821"/>
                    <a:pt x="126452" y="105730"/>
                    <a:pt x="153218" y="165833"/>
                  </a:cubicBezTo>
                  <a:cubicBezTo>
                    <a:pt x="153694" y="166881"/>
                    <a:pt x="154361" y="167833"/>
                    <a:pt x="155218" y="168691"/>
                  </a:cubicBezTo>
                  <a:cubicBezTo>
                    <a:pt x="167124" y="180597"/>
                    <a:pt x="179602" y="180978"/>
                    <a:pt x="180935" y="180978"/>
                  </a:cubicBezTo>
                  <a:cubicBezTo>
                    <a:pt x="182269" y="180978"/>
                    <a:pt x="194747" y="180597"/>
                    <a:pt x="206748" y="168691"/>
                  </a:cubicBezTo>
                  <a:cubicBezTo>
                    <a:pt x="207415" y="168024"/>
                    <a:pt x="207891" y="167357"/>
                    <a:pt x="208367" y="166595"/>
                  </a:cubicBezTo>
                  <a:cubicBezTo>
                    <a:pt x="241038" y="107826"/>
                    <a:pt x="283139" y="71917"/>
                    <a:pt x="304856" y="56105"/>
                  </a:cubicBezTo>
                  <a:lnTo>
                    <a:pt x="304856" y="57153"/>
                  </a:lnTo>
                  <a:cubicBezTo>
                    <a:pt x="304856" y="72488"/>
                    <a:pt x="315047" y="95253"/>
                    <a:pt x="342956" y="95253"/>
                  </a:cubicBezTo>
                  <a:cubicBezTo>
                    <a:pt x="352195" y="95253"/>
                    <a:pt x="359243" y="89728"/>
                    <a:pt x="361339" y="80870"/>
                  </a:cubicBezTo>
                  <a:cubicBezTo>
                    <a:pt x="365339" y="63916"/>
                    <a:pt x="350195" y="35817"/>
                    <a:pt x="318572" y="20005"/>
                  </a:cubicBezTo>
                  <a:cubicBezTo>
                    <a:pt x="317143" y="19339"/>
                    <a:pt x="315524" y="19053"/>
                    <a:pt x="314000" y="19053"/>
                  </a:cubicBezTo>
                  <a:cubicBezTo>
                    <a:pt x="291330" y="4003"/>
                    <a:pt x="232370" y="98"/>
                    <a:pt x="181031" y="3"/>
                  </a:cubicBezTo>
                  <a:cubicBezTo>
                    <a:pt x="140549" y="-92"/>
                    <a:pt x="106164" y="2194"/>
                    <a:pt x="81304" y="6861"/>
                  </a:cubicBezTo>
                  <a:cubicBezTo>
                    <a:pt x="64159" y="10004"/>
                    <a:pt x="52634" y="14100"/>
                    <a:pt x="45776" y="19339"/>
                  </a:cubicBezTo>
                  <a:cubicBezTo>
                    <a:pt x="44918" y="19529"/>
                    <a:pt x="44156" y="19720"/>
                    <a:pt x="43394" y="20101"/>
                  </a:cubicBezTo>
                  <a:cubicBezTo>
                    <a:pt x="11867" y="35912"/>
                    <a:pt x="-3373" y="63916"/>
                    <a:pt x="627" y="80965"/>
                  </a:cubicBezTo>
                  <a:cubicBezTo>
                    <a:pt x="2723" y="89728"/>
                    <a:pt x="9771" y="95253"/>
                    <a:pt x="19010" y="95253"/>
                  </a:cubicBezTo>
                  <a:close/>
                  <a:moveTo>
                    <a:pt x="192365" y="156022"/>
                  </a:moveTo>
                  <a:cubicBezTo>
                    <a:pt x="186460" y="161452"/>
                    <a:pt x="181316" y="161928"/>
                    <a:pt x="181031" y="161928"/>
                  </a:cubicBezTo>
                  <a:cubicBezTo>
                    <a:pt x="180459" y="161928"/>
                    <a:pt x="175506" y="161452"/>
                    <a:pt x="169791" y="156308"/>
                  </a:cubicBezTo>
                  <a:cubicBezTo>
                    <a:pt x="150455" y="113636"/>
                    <a:pt x="122357" y="82775"/>
                    <a:pt x="98449" y="62106"/>
                  </a:cubicBezTo>
                  <a:cubicBezTo>
                    <a:pt x="123595" y="65440"/>
                    <a:pt x="153313" y="66583"/>
                    <a:pt x="180745" y="66678"/>
                  </a:cubicBezTo>
                  <a:cubicBezTo>
                    <a:pt x="181888" y="66678"/>
                    <a:pt x="183126" y="66678"/>
                    <a:pt x="184269" y="66678"/>
                  </a:cubicBezTo>
                  <a:cubicBezTo>
                    <a:pt x="212177" y="66678"/>
                    <a:pt x="242086" y="65535"/>
                    <a:pt x="267041" y="62106"/>
                  </a:cubicBezTo>
                  <a:cubicBezTo>
                    <a:pt x="244277" y="82680"/>
                    <a:pt x="216178" y="113541"/>
                    <a:pt x="192365" y="156022"/>
                  </a:cubicBezTo>
                  <a:close/>
                  <a:moveTo>
                    <a:pt x="323810" y="45913"/>
                  </a:moveTo>
                  <a:cubicBezTo>
                    <a:pt x="338669" y="57820"/>
                    <a:pt x="343908" y="71821"/>
                    <a:pt x="342860" y="76203"/>
                  </a:cubicBezTo>
                  <a:cubicBezTo>
                    <a:pt x="325430" y="76203"/>
                    <a:pt x="323906" y="61534"/>
                    <a:pt x="323810" y="57153"/>
                  </a:cubicBezTo>
                  <a:lnTo>
                    <a:pt x="323810" y="45913"/>
                  </a:lnTo>
                  <a:close/>
                  <a:moveTo>
                    <a:pt x="180935" y="19053"/>
                  </a:moveTo>
                  <a:cubicBezTo>
                    <a:pt x="255707" y="19339"/>
                    <a:pt x="292378" y="28006"/>
                    <a:pt x="302570" y="33721"/>
                  </a:cubicBezTo>
                  <a:cubicBezTo>
                    <a:pt x="292283" y="39341"/>
                    <a:pt x="255326" y="48009"/>
                    <a:pt x="180840" y="47628"/>
                  </a:cubicBezTo>
                  <a:cubicBezTo>
                    <a:pt x="106069" y="47342"/>
                    <a:pt x="69398" y="38674"/>
                    <a:pt x="59206" y="32959"/>
                  </a:cubicBezTo>
                  <a:cubicBezTo>
                    <a:pt x="69493" y="27340"/>
                    <a:pt x="106164" y="18577"/>
                    <a:pt x="180935" y="19053"/>
                  </a:cubicBezTo>
                  <a:close/>
                  <a:moveTo>
                    <a:pt x="38060" y="45913"/>
                  </a:moveTo>
                  <a:lnTo>
                    <a:pt x="38060" y="57153"/>
                  </a:lnTo>
                  <a:cubicBezTo>
                    <a:pt x="37965" y="61630"/>
                    <a:pt x="36441" y="76012"/>
                    <a:pt x="19010" y="76203"/>
                  </a:cubicBezTo>
                  <a:cubicBezTo>
                    <a:pt x="17963" y="71631"/>
                    <a:pt x="23201" y="57724"/>
                    <a:pt x="38060" y="459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46" name="Graphic 70">
            <a:extLst>
              <a:ext uri="{FF2B5EF4-FFF2-40B4-BE49-F238E27FC236}">
                <a16:creationId xmlns:a16="http://schemas.microsoft.com/office/drawing/2014/main" id="{368C6BDA-A53F-0CDA-B240-5BBDB6BCA191}"/>
              </a:ext>
            </a:extLst>
          </p:cNvPr>
          <p:cNvGrpSpPr/>
          <p:nvPr/>
        </p:nvGrpSpPr>
        <p:grpSpPr>
          <a:xfrm>
            <a:off x="3978319" y="5348195"/>
            <a:ext cx="370632" cy="552450"/>
            <a:chOff x="3978319" y="5348195"/>
            <a:chExt cx="370632" cy="552450"/>
          </a:xfrm>
          <a:solidFill>
            <a:srgbClr val="000000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835460D-1BD4-0CD1-E3FB-0FFF88728A6F}"/>
                </a:ext>
              </a:extLst>
            </p:cNvPr>
            <p:cNvSpPr/>
            <p:nvPr/>
          </p:nvSpPr>
          <p:spPr>
            <a:xfrm>
              <a:off x="3978319" y="5348195"/>
              <a:ext cx="370632" cy="552450"/>
            </a:xfrm>
            <a:custGeom>
              <a:avLst/>
              <a:gdLst>
                <a:gd name="connsiteX0" fmla="*/ 37726 w 370632"/>
                <a:gd name="connsiteY0" fmla="*/ 552450 h 552450"/>
                <a:gd name="connsiteX1" fmla="*/ 333001 w 370632"/>
                <a:gd name="connsiteY1" fmla="*/ 552450 h 552450"/>
                <a:gd name="connsiteX2" fmla="*/ 368148 w 370632"/>
                <a:gd name="connsiteY2" fmla="*/ 523494 h 552450"/>
                <a:gd name="connsiteX3" fmla="*/ 369958 w 370632"/>
                <a:gd name="connsiteY3" fmla="*/ 496157 h 552450"/>
                <a:gd name="connsiteX4" fmla="*/ 351766 w 370632"/>
                <a:gd name="connsiteY4" fmla="*/ 361093 h 552450"/>
                <a:gd name="connsiteX5" fmla="*/ 351575 w 370632"/>
                <a:gd name="connsiteY5" fmla="*/ 360140 h 552450"/>
                <a:gd name="connsiteX6" fmla="*/ 316618 w 370632"/>
                <a:gd name="connsiteY6" fmla="*/ 333375 h 552450"/>
                <a:gd name="connsiteX7" fmla="*/ 270708 w 370632"/>
                <a:gd name="connsiteY7" fmla="*/ 333375 h 552450"/>
                <a:gd name="connsiteX8" fmla="*/ 261564 w 370632"/>
                <a:gd name="connsiteY8" fmla="*/ 76200 h 552450"/>
                <a:gd name="connsiteX9" fmla="*/ 185364 w 370632"/>
                <a:gd name="connsiteY9" fmla="*/ 0 h 552450"/>
                <a:gd name="connsiteX10" fmla="*/ 109164 w 370632"/>
                <a:gd name="connsiteY10" fmla="*/ 75819 h 552450"/>
                <a:gd name="connsiteX11" fmla="*/ 99924 w 370632"/>
                <a:gd name="connsiteY11" fmla="*/ 333375 h 552450"/>
                <a:gd name="connsiteX12" fmla="*/ 56776 w 370632"/>
                <a:gd name="connsiteY12" fmla="*/ 333375 h 552450"/>
                <a:gd name="connsiteX13" fmla="*/ 54014 w 370632"/>
                <a:gd name="connsiteY13" fmla="*/ 333280 h 552450"/>
                <a:gd name="connsiteX14" fmla="*/ 19057 w 370632"/>
                <a:gd name="connsiteY14" fmla="*/ 360045 h 552450"/>
                <a:gd name="connsiteX15" fmla="*/ 18867 w 370632"/>
                <a:gd name="connsiteY15" fmla="*/ 360998 h 552450"/>
                <a:gd name="connsiteX16" fmla="*/ 674 w 370632"/>
                <a:gd name="connsiteY16" fmla="*/ 496062 h 552450"/>
                <a:gd name="connsiteX17" fmla="*/ 2484 w 370632"/>
                <a:gd name="connsiteY17" fmla="*/ 523399 h 552450"/>
                <a:gd name="connsiteX18" fmla="*/ 37726 w 370632"/>
                <a:gd name="connsiteY18" fmla="*/ 552450 h 552450"/>
                <a:gd name="connsiteX19" fmla="*/ 128214 w 370632"/>
                <a:gd name="connsiteY19" fmla="*/ 76200 h 552450"/>
                <a:gd name="connsiteX20" fmla="*/ 185364 w 370632"/>
                <a:gd name="connsiteY20" fmla="*/ 19050 h 552450"/>
                <a:gd name="connsiteX21" fmla="*/ 242514 w 370632"/>
                <a:gd name="connsiteY21" fmla="*/ 76581 h 552450"/>
                <a:gd name="connsiteX22" fmla="*/ 251658 w 370632"/>
                <a:gd name="connsiteY22" fmla="*/ 333375 h 552450"/>
                <a:gd name="connsiteX23" fmla="*/ 118974 w 370632"/>
                <a:gd name="connsiteY23" fmla="*/ 333375 h 552450"/>
                <a:gd name="connsiteX24" fmla="*/ 128214 w 370632"/>
                <a:gd name="connsiteY24" fmla="*/ 76200 h 552450"/>
                <a:gd name="connsiteX25" fmla="*/ 19629 w 370632"/>
                <a:gd name="connsiteY25" fmla="*/ 498634 h 552450"/>
                <a:gd name="connsiteX26" fmla="*/ 37726 w 370632"/>
                <a:gd name="connsiteY26" fmla="*/ 364141 h 552450"/>
                <a:gd name="connsiteX27" fmla="*/ 53442 w 370632"/>
                <a:gd name="connsiteY27" fmla="*/ 352425 h 552450"/>
                <a:gd name="connsiteX28" fmla="*/ 56776 w 370632"/>
                <a:gd name="connsiteY28" fmla="*/ 352425 h 552450"/>
                <a:gd name="connsiteX29" fmla="*/ 313951 w 370632"/>
                <a:gd name="connsiteY29" fmla="*/ 352425 h 552450"/>
                <a:gd name="connsiteX30" fmla="*/ 317285 w 370632"/>
                <a:gd name="connsiteY30" fmla="*/ 352330 h 552450"/>
                <a:gd name="connsiteX31" fmla="*/ 333001 w 370632"/>
                <a:gd name="connsiteY31" fmla="*/ 364046 h 552450"/>
                <a:gd name="connsiteX32" fmla="*/ 351099 w 370632"/>
                <a:gd name="connsiteY32" fmla="*/ 498539 h 552450"/>
                <a:gd name="connsiteX33" fmla="*/ 349956 w 370632"/>
                <a:gd name="connsiteY33" fmla="*/ 517874 h 552450"/>
                <a:gd name="connsiteX34" fmla="*/ 333001 w 370632"/>
                <a:gd name="connsiteY34" fmla="*/ 533400 h 552450"/>
                <a:gd name="connsiteX35" fmla="*/ 37726 w 370632"/>
                <a:gd name="connsiteY35" fmla="*/ 533400 h 552450"/>
                <a:gd name="connsiteX36" fmla="*/ 20772 w 370632"/>
                <a:gd name="connsiteY36" fmla="*/ 517970 h 552450"/>
                <a:gd name="connsiteX37" fmla="*/ 19629 w 370632"/>
                <a:gd name="connsiteY37" fmla="*/ 49863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0632" h="552450">
                  <a:moveTo>
                    <a:pt x="37726" y="552450"/>
                  </a:moveTo>
                  <a:lnTo>
                    <a:pt x="333001" y="552450"/>
                  </a:lnTo>
                  <a:cubicBezTo>
                    <a:pt x="350051" y="552450"/>
                    <a:pt x="362624" y="542163"/>
                    <a:pt x="368148" y="523494"/>
                  </a:cubicBezTo>
                  <a:cubicBezTo>
                    <a:pt x="370625" y="515112"/>
                    <a:pt x="371292" y="505873"/>
                    <a:pt x="369958" y="496157"/>
                  </a:cubicBezTo>
                  <a:lnTo>
                    <a:pt x="351766" y="361093"/>
                  </a:lnTo>
                  <a:cubicBezTo>
                    <a:pt x="351766" y="360712"/>
                    <a:pt x="351670" y="360426"/>
                    <a:pt x="351575" y="360140"/>
                  </a:cubicBezTo>
                  <a:cubicBezTo>
                    <a:pt x="344812" y="332518"/>
                    <a:pt x="325857" y="333089"/>
                    <a:pt x="316618" y="333375"/>
                  </a:cubicBezTo>
                  <a:lnTo>
                    <a:pt x="270708" y="333375"/>
                  </a:lnTo>
                  <a:lnTo>
                    <a:pt x="261564" y="76200"/>
                  </a:lnTo>
                  <a:cubicBezTo>
                    <a:pt x="261564" y="34195"/>
                    <a:pt x="227369" y="0"/>
                    <a:pt x="185364" y="0"/>
                  </a:cubicBezTo>
                  <a:cubicBezTo>
                    <a:pt x="143358" y="0"/>
                    <a:pt x="109164" y="34195"/>
                    <a:pt x="109164" y="75819"/>
                  </a:cubicBezTo>
                  <a:lnTo>
                    <a:pt x="99924" y="333375"/>
                  </a:lnTo>
                  <a:lnTo>
                    <a:pt x="56776" y="333375"/>
                  </a:lnTo>
                  <a:lnTo>
                    <a:pt x="54014" y="333280"/>
                  </a:lnTo>
                  <a:cubicBezTo>
                    <a:pt x="44870" y="332994"/>
                    <a:pt x="25820" y="332423"/>
                    <a:pt x="19057" y="360045"/>
                  </a:cubicBezTo>
                  <a:cubicBezTo>
                    <a:pt x="18962" y="360331"/>
                    <a:pt x="18867" y="360712"/>
                    <a:pt x="18867" y="360998"/>
                  </a:cubicBezTo>
                  <a:lnTo>
                    <a:pt x="674" y="496062"/>
                  </a:lnTo>
                  <a:cubicBezTo>
                    <a:pt x="-660" y="505778"/>
                    <a:pt x="7" y="515017"/>
                    <a:pt x="2484" y="523399"/>
                  </a:cubicBezTo>
                  <a:cubicBezTo>
                    <a:pt x="8199" y="542163"/>
                    <a:pt x="20676" y="552450"/>
                    <a:pt x="37726" y="552450"/>
                  </a:cubicBezTo>
                  <a:close/>
                  <a:moveTo>
                    <a:pt x="128214" y="76200"/>
                  </a:moveTo>
                  <a:cubicBezTo>
                    <a:pt x="128214" y="44672"/>
                    <a:pt x="153836" y="19050"/>
                    <a:pt x="185364" y="19050"/>
                  </a:cubicBezTo>
                  <a:cubicBezTo>
                    <a:pt x="216891" y="19050"/>
                    <a:pt x="242514" y="44672"/>
                    <a:pt x="242514" y="76581"/>
                  </a:cubicBezTo>
                  <a:lnTo>
                    <a:pt x="251658" y="333375"/>
                  </a:lnTo>
                  <a:lnTo>
                    <a:pt x="118974" y="333375"/>
                  </a:lnTo>
                  <a:lnTo>
                    <a:pt x="128214" y="76200"/>
                  </a:lnTo>
                  <a:close/>
                  <a:moveTo>
                    <a:pt x="19629" y="498634"/>
                  </a:moveTo>
                  <a:lnTo>
                    <a:pt x="37726" y="364141"/>
                  </a:lnTo>
                  <a:cubicBezTo>
                    <a:pt x="40774" y="351949"/>
                    <a:pt x="44775" y="352139"/>
                    <a:pt x="53442" y="352425"/>
                  </a:cubicBezTo>
                  <a:cubicBezTo>
                    <a:pt x="54585" y="352425"/>
                    <a:pt x="55728" y="352425"/>
                    <a:pt x="56776" y="352425"/>
                  </a:cubicBezTo>
                  <a:lnTo>
                    <a:pt x="313951" y="352425"/>
                  </a:lnTo>
                  <a:cubicBezTo>
                    <a:pt x="314999" y="352425"/>
                    <a:pt x="316142" y="352425"/>
                    <a:pt x="317285" y="352330"/>
                  </a:cubicBezTo>
                  <a:cubicBezTo>
                    <a:pt x="325953" y="352044"/>
                    <a:pt x="329953" y="351949"/>
                    <a:pt x="333001" y="364046"/>
                  </a:cubicBezTo>
                  <a:lnTo>
                    <a:pt x="351099" y="498539"/>
                  </a:lnTo>
                  <a:cubicBezTo>
                    <a:pt x="352051" y="505587"/>
                    <a:pt x="351670" y="512064"/>
                    <a:pt x="349956" y="517874"/>
                  </a:cubicBezTo>
                  <a:cubicBezTo>
                    <a:pt x="345289" y="533400"/>
                    <a:pt x="336335" y="533400"/>
                    <a:pt x="333001" y="533400"/>
                  </a:cubicBezTo>
                  <a:lnTo>
                    <a:pt x="37726" y="533400"/>
                  </a:lnTo>
                  <a:cubicBezTo>
                    <a:pt x="34392" y="533400"/>
                    <a:pt x="25439" y="533400"/>
                    <a:pt x="20772" y="517970"/>
                  </a:cubicBezTo>
                  <a:cubicBezTo>
                    <a:pt x="19057" y="512159"/>
                    <a:pt x="18676" y="505682"/>
                    <a:pt x="19629" y="4986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8F66D4D4-BBFE-8BD5-99B1-E188E9ED9318}"/>
                </a:ext>
              </a:extLst>
            </p:cNvPr>
            <p:cNvSpPr/>
            <p:nvPr/>
          </p:nvSpPr>
          <p:spPr>
            <a:xfrm>
              <a:off x="4077958" y="5719670"/>
              <a:ext cx="171450" cy="85725"/>
            </a:xfrm>
            <a:custGeom>
              <a:avLst/>
              <a:gdLst>
                <a:gd name="connsiteX0" fmla="*/ 85725 w 171450"/>
                <a:gd name="connsiteY0" fmla="*/ 85725 h 85725"/>
                <a:gd name="connsiteX1" fmla="*/ 171450 w 171450"/>
                <a:gd name="connsiteY1" fmla="*/ 0 h 85725"/>
                <a:gd name="connsiteX2" fmla="*/ 152400 w 171450"/>
                <a:gd name="connsiteY2" fmla="*/ 0 h 85725"/>
                <a:gd name="connsiteX3" fmla="*/ 85725 w 171450"/>
                <a:gd name="connsiteY3" fmla="*/ 66675 h 85725"/>
                <a:gd name="connsiteX4" fmla="*/ 19050 w 171450"/>
                <a:gd name="connsiteY4" fmla="*/ 0 h 85725"/>
                <a:gd name="connsiteX5" fmla="*/ 0 w 171450"/>
                <a:gd name="connsiteY5" fmla="*/ 0 h 85725"/>
                <a:gd name="connsiteX6" fmla="*/ 85725 w 171450"/>
                <a:gd name="connsiteY6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85725">
                  <a:moveTo>
                    <a:pt x="85725" y="85725"/>
                  </a:moveTo>
                  <a:cubicBezTo>
                    <a:pt x="132969" y="85725"/>
                    <a:pt x="171450" y="47244"/>
                    <a:pt x="171450" y="0"/>
                  </a:cubicBezTo>
                  <a:lnTo>
                    <a:pt x="152400" y="0"/>
                  </a:lnTo>
                  <a:cubicBezTo>
                    <a:pt x="152400" y="36767"/>
                    <a:pt x="122492" y="66675"/>
                    <a:pt x="85725" y="66675"/>
                  </a:cubicBezTo>
                  <a:cubicBezTo>
                    <a:pt x="48958" y="66675"/>
                    <a:pt x="19050" y="36767"/>
                    <a:pt x="19050" y="0"/>
                  </a:cubicBezTo>
                  <a:lnTo>
                    <a:pt x="0" y="0"/>
                  </a:lnTo>
                  <a:cubicBezTo>
                    <a:pt x="0" y="47244"/>
                    <a:pt x="38481" y="85725"/>
                    <a:pt x="85725" y="857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828757F-D89D-1718-6A4F-CE43F6C53B43}"/>
                </a:ext>
              </a:extLst>
            </p:cNvPr>
            <p:cNvSpPr/>
            <p:nvPr/>
          </p:nvSpPr>
          <p:spPr>
            <a:xfrm>
              <a:off x="4039858" y="5843495"/>
              <a:ext cx="28575" cy="19050"/>
            </a:xfrm>
            <a:custGeom>
              <a:avLst/>
              <a:gdLst>
                <a:gd name="connsiteX0" fmla="*/ 0 w 28575"/>
                <a:gd name="connsiteY0" fmla="*/ 0 h 19050"/>
                <a:gd name="connsiteX1" fmla="*/ 28575 w 28575"/>
                <a:gd name="connsiteY1" fmla="*/ 0 h 19050"/>
                <a:gd name="connsiteX2" fmla="*/ 28575 w 28575"/>
                <a:gd name="connsiteY2" fmla="*/ 19050 h 19050"/>
                <a:gd name="connsiteX3" fmla="*/ 0 w 28575"/>
                <a:gd name="connsiteY3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9050">
                  <a:moveTo>
                    <a:pt x="0" y="0"/>
                  </a:moveTo>
                  <a:lnTo>
                    <a:pt x="28575" y="0"/>
                  </a:lnTo>
                  <a:lnTo>
                    <a:pt x="28575" y="1905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68DDD75-7523-954B-D25B-1DB190474FE0}"/>
                </a:ext>
              </a:extLst>
            </p:cNvPr>
            <p:cNvSpPr/>
            <p:nvPr/>
          </p:nvSpPr>
          <p:spPr>
            <a:xfrm>
              <a:off x="4258933" y="5843495"/>
              <a:ext cx="28575" cy="19050"/>
            </a:xfrm>
            <a:custGeom>
              <a:avLst/>
              <a:gdLst>
                <a:gd name="connsiteX0" fmla="*/ 0 w 28575"/>
                <a:gd name="connsiteY0" fmla="*/ 0 h 19050"/>
                <a:gd name="connsiteX1" fmla="*/ 28575 w 28575"/>
                <a:gd name="connsiteY1" fmla="*/ 0 h 19050"/>
                <a:gd name="connsiteX2" fmla="*/ 28575 w 28575"/>
                <a:gd name="connsiteY2" fmla="*/ 19050 h 19050"/>
                <a:gd name="connsiteX3" fmla="*/ 0 w 28575"/>
                <a:gd name="connsiteY3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9050">
                  <a:moveTo>
                    <a:pt x="0" y="0"/>
                  </a:moveTo>
                  <a:lnTo>
                    <a:pt x="28575" y="0"/>
                  </a:lnTo>
                  <a:lnTo>
                    <a:pt x="28575" y="1905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53" name="Graphic 76">
            <a:extLst>
              <a:ext uri="{FF2B5EF4-FFF2-40B4-BE49-F238E27FC236}">
                <a16:creationId xmlns:a16="http://schemas.microsoft.com/office/drawing/2014/main" id="{2005AD69-1687-3277-0A5B-DD492D04770A}"/>
              </a:ext>
            </a:extLst>
          </p:cNvPr>
          <p:cNvGrpSpPr/>
          <p:nvPr/>
        </p:nvGrpSpPr>
        <p:grpSpPr>
          <a:xfrm>
            <a:off x="1036068" y="5463503"/>
            <a:ext cx="295275" cy="303791"/>
            <a:chOff x="1036068" y="5463503"/>
            <a:chExt cx="295275" cy="303791"/>
          </a:xfrm>
          <a:solidFill>
            <a:srgbClr val="000000"/>
          </a:solidFill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D383742-638F-CB85-EE26-AAA260BC07F8}"/>
                </a:ext>
              </a:extLst>
            </p:cNvPr>
            <p:cNvSpPr/>
            <p:nvPr/>
          </p:nvSpPr>
          <p:spPr>
            <a:xfrm>
              <a:off x="1036068" y="5463503"/>
              <a:ext cx="295275" cy="303791"/>
            </a:xfrm>
            <a:custGeom>
              <a:avLst/>
              <a:gdLst>
                <a:gd name="connsiteX0" fmla="*/ 219075 w 295275"/>
                <a:gd name="connsiteY0" fmla="*/ 209589 h 303791"/>
                <a:gd name="connsiteX1" fmla="*/ 219075 w 295275"/>
                <a:gd name="connsiteY1" fmla="*/ 294267 h 303791"/>
                <a:gd name="connsiteX2" fmla="*/ 228600 w 295275"/>
                <a:gd name="connsiteY2" fmla="*/ 303792 h 303791"/>
                <a:gd name="connsiteX3" fmla="*/ 257175 w 295275"/>
                <a:gd name="connsiteY3" fmla="*/ 303792 h 303791"/>
                <a:gd name="connsiteX4" fmla="*/ 266700 w 295275"/>
                <a:gd name="connsiteY4" fmla="*/ 294267 h 303791"/>
                <a:gd name="connsiteX5" fmla="*/ 289750 w 295275"/>
                <a:gd name="connsiteY5" fmla="*/ 188539 h 303791"/>
                <a:gd name="connsiteX6" fmla="*/ 295275 w 295275"/>
                <a:gd name="connsiteY6" fmla="*/ 179967 h 303791"/>
                <a:gd name="connsiteX7" fmla="*/ 295275 w 295275"/>
                <a:gd name="connsiteY7" fmla="*/ 18042 h 303791"/>
                <a:gd name="connsiteX8" fmla="*/ 288036 w 295275"/>
                <a:gd name="connsiteY8" fmla="*/ 8802 h 303791"/>
                <a:gd name="connsiteX9" fmla="*/ 140208 w 295275"/>
                <a:gd name="connsiteY9" fmla="*/ 8898 h 303791"/>
                <a:gd name="connsiteX10" fmla="*/ 133350 w 295275"/>
                <a:gd name="connsiteY10" fmla="*/ 18042 h 303791"/>
                <a:gd name="connsiteX11" fmla="*/ 70485 w 295275"/>
                <a:gd name="connsiteY11" fmla="*/ 191397 h 303791"/>
                <a:gd name="connsiteX12" fmla="*/ 61246 w 295275"/>
                <a:gd name="connsiteY12" fmla="*/ 197874 h 303791"/>
                <a:gd name="connsiteX13" fmla="*/ 0 w 295275"/>
                <a:gd name="connsiteY13" fmla="*/ 272740 h 303791"/>
                <a:gd name="connsiteX14" fmla="*/ 31337 w 295275"/>
                <a:gd name="connsiteY14" fmla="*/ 303792 h 303791"/>
                <a:gd name="connsiteX15" fmla="*/ 140208 w 295275"/>
                <a:gd name="connsiteY15" fmla="*/ 303792 h 303791"/>
                <a:gd name="connsiteX16" fmla="*/ 141256 w 295275"/>
                <a:gd name="connsiteY16" fmla="*/ 303696 h 303791"/>
                <a:gd name="connsiteX17" fmla="*/ 181356 w 295275"/>
                <a:gd name="connsiteY17" fmla="*/ 266263 h 303791"/>
                <a:gd name="connsiteX18" fmla="*/ 219075 w 295275"/>
                <a:gd name="connsiteY18" fmla="*/ 209589 h 303791"/>
                <a:gd name="connsiteX19" fmla="*/ 247745 w 295275"/>
                <a:gd name="connsiteY19" fmla="*/ 284742 h 303791"/>
                <a:gd name="connsiteX20" fmla="*/ 238125 w 295275"/>
                <a:gd name="connsiteY20" fmla="*/ 284742 h 303791"/>
                <a:gd name="connsiteX21" fmla="*/ 238125 w 295275"/>
                <a:gd name="connsiteY21" fmla="*/ 197588 h 303791"/>
                <a:gd name="connsiteX22" fmla="*/ 266986 w 295275"/>
                <a:gd name="connsiteY22" fmla="*/ 190539 h 303791"/>
                <a:gd name="connsiteX23" fmla="*/ 247745 w 295275"/>
                <a:gd name="connsiteY23" fmla="*/ 284742 h 303791"/>
                <a:gd name="connsiteX24" fmla="*/ 164306 w 295275"/>
                <a:gd name="connsiteY24" fmla="*/ 257691 h 303791"/>
                <a:gd name="connsiteX25" fmla="*/ 139256 w 295275"/>
                <a:gd name="connsiteY25" fmla="*/ 284742 h 303791"/>
                <a:gd name="connsiteX26" fmla="*/ 31337 w 295275"/>
                <a:gd name="connsiteY26" fmla="*/ 284742 h 303791"/>
                <a:gd name="connsiteX27" fmla="*/ 19050 w 295275"/>
                <a:gd name="connsiteY27" fmla="*/ 272740 h 303791"/>
                <a:gd name="connsiteX28" fmla="*/ 72104 w 295275"/>
                <a:gd name="connsiteY28" fmla="*/ 213590 h 303791"/>
                <a:gd name="connsiteX29" fmla="*/ 81915 w 295275"/>
                <a:gd name="connsiteY29" fmla="*/ 206637 h 303791"/>
                <a:gd name="connsiteX30" fmla="*/ 152400 w 295275"/>
                <a:gd name="connsiteY30" fmla="*/ 25376 h 303791"/>
                <a:gd name="connsiteX31" fmla="*/ 276225 w 295275"/>
                <a:gd name="connsiteY31" fmla="*/ 25757 h 303791"/>
                <a:gd name="connsiteX32" fmla="*/ 276225 w 295275"/>
                <a:gd name="connsiteY32" fmla="*/ 170632 h 303791"/>
                <a:gd name="connsiteX33" fmla="*/ 164306 w 295275"/>
                <a:gd name="connsiteY33" fmla="*/ 257691 h 303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275" h="303791">
                  <a:moveTo>
                    <a:pt x="219075" y="209589"/>
                  </a:moveTo>
                  <a:lnTo>
                    <a:pt x="219075" y="294267"/>
                  </a:lnTo>
                  <a:cubicBezTo>
                    <a:pt x="219075" y="299505"/>
                    <a:pt x="223361" y="303792"/>
                    <a:pt x="228600" y="303792"/>
                  </a:cubicBezTo>
                  <a:lnTo>
                    <a:pt x="257175" y="303792"/>
                  </a:lnTo>
                  <a:cubicBezTo>
                    <a:pt x="262414" y="303792"/>
                    <a:pt x="266700" y="299505"/>
                    <a:pt x="266700" y="294267"/>
                  </a:cubicBezTo>
                  <a:cubicBezTo>
                    <a:pt x="266700" y="230830"/>
                    <a:pt x="282893" y="199112"/>
                    <a:pt x="289750" y="188539"/>
                  </a:cubicBezTo>
                  <a:cubicBezTo>
                    <a:pt x="292989" y="187015"/>
                    <a:pt x="295275" y="183777"/>
                    <a:pt x="295275" y="179967"/>
                  </a:cubicBezTo>
                  <a:lnTo>
                    <a:pt x="295275" y="18042"/>
                  </a:lnTo>
                  <a:cubicBezTo>
                    <a:pt x="295275" y="13660"/>
                    <a:pt x="292322" y="9850"/>
                    <a:pt x="288036" y="8802"/>
                  </a:cubicBezTo>
                  <a:cubicBezTo>
                    <a:pt x="284798" y="7945"/>
                    <a:pt x="208598" y="-10629"/>
                    <a:pt x="140208" y="8898"/>
                  </a:cubicBezTo>
                  <a:cubicBezTo>
                    <a:pt x="136208" y="10041"/>
                    <a:pt x="133350" y="13755"/>
                    <a:pt x="133350" y="18042"/>
                  </a:cubicBezTo>
                  <a:cubicBezTo>
                    <a:pt x="133350" y="135485"/>
                    <a:pt x="108490" y="162917"/>
                    <a:pt x="70485" y="191397"/>
                  </a:cubicBezTo>
                  <a:cubicBezTo>
                    <a:pt x="68008" y="193206"/>
                    <a:pt x="64865" y="195397"/>
                    <a:pt x="61246" y="197874"/>
                  </a:cubicBezTo>
                  <a:cubicBezTo>
                    <a:pt x="38386" y="213780"/>
                    <a:pt x="0" y="240260"/>
                    <a:pt x="0" y="272740"/>
                  </a:cubicBezTo>
                  <a:cubicBezTo>
                    <a:pt x="0" y="295505"/>
                    <a:pt x="18669" y="303792"/>
                    <a:pt x="31337" y="303792"/>
                  </a:cubicBezTo>
                  <a:lnTo>
                    <a:pt x="140208" y="303792"/>
                  </a:lnTo>
                  <a:cubicBezTo>
                    <a:pt x="140589" y="303792"/>
                    <a:pt x="140875" y="303792"/>
                    <a:pt x="141256" y="303696"/>
                  </a:cubicBezTo>
                  <a:cubicBezTo>
                    <a:pt x="143542" y="303411"/>
                    <a:pt x="164021" y="300172"/>
                    <a:pt x="181356" y="266263"/>
                  </a:cubicBezTo>
                  <a:cubicBezTo>
                    <a:pt x="193929" y="241403"/>
                    <a:pt x="204311" y="222448"/>
                    <a:pt x="219075" y="209589"/>
                  </a:cubicBezTo>
                  <a:close/>
                  <a:moveTo>
                    <a:pt x="247745" y="284742"/>
                  </a:moveTo>
                  <a:lnTo>
                    <a:pt x="238125" y="284742"/>
                  </a:lnTo>
                  <a:lnTo>
                    <a:pt x="238125" y="197588"/>
                  </a:lnTo>
                  <a:cubicBezTo>
                    <a:pt x="246317" y="194064"/>
                    <a:pt x="255746" y="191682"/>
                    <a:pt x="266986" y="190539"/>
                  </a:cubicBezTo>
                  <a:cubicBezTo>
                    <a:pt x="258699" y="207780"/>
                    <a:pt x="248984" y="237783"/>
                    <a:pt x="247745" y="284742"/>
                  </a:cubicBezTo>
                  <a:close/>
                  <a:moveTo>
                    <a:pt x="164306" y="257691"/>
                  </a:moveTo>
                  <a:cubicBezTo>
                    <a:pt x="152876" y="280170"/>
                    <a:pt x="140970" y="284265"/>
                    <a:pt x="139256" y="284742"/>
                  </a:cubicBezTo>
                  <a:lnTo>
                    <a:pt x="31337" y="284742"/>
                  </a:lnTo>
                  <a:cubicBezTo>
                    <a:pt x="27622" y="284646"/>
                    <a:pt x="19050" y="283313"/>
                    <a:pt x="19050" y="272740"/>
                  </a:cubicBezTo>
                  <a:cubicBezTo>
                    <a:pt x="19050" y="250261"/>
                    <a:pt x="53531" y="226353"/>
                    <a:pt x="72104" y="213590"/>
                  </a:cubicBezTo>
                  <a:cubicBezTo>
                    <a:pt x="75914" y="210923"/>
                    <a:pt x="79248" y="208637"/>
                    <a:pt x="81915" y="206637"/>
                  </a:cubicBezTo>
                  <a:cubicBezTo>
                    <a:pt x="122396" y="176252"/>
                    <a:pt x="151257" y="145296"/>
                    <a:pt x="152400" y="25376"/>
                  </a:cubicBezTo>
                  <a:cubicBezTo>
                    <a:pt x="202406" y="13184"/>
                    <a:pt x="256985" y="21852"/>
                    <a:pt x="276225" y="25757"/>
                  </a:cubicBezTo>
                  <a:lnTo>
                    <a:pt x="276225" y="170632"/>
                  </a:lnTo>
                  <a:cubicBezTo>
                    <a:pt x="211931" y="173490"/>
                    <a:pt x="190691" y="205875"/>
                    <a:pt x="164306" y="2576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3100545E-6817-8399-CD06-9EA0D326FCD4}"/>
                </a:ext>
              </a:extLst>
            </p:cNvPr>
            <p:cNvSpPr/>
            <p:nvPr/>
          </p:nvSpPr>
          <p:spPr>
            <a:xfrm>
              <a:off x="1207518" y="5548220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26B5C214-F3AE-740B-FC47-8A0F3BD8DC4E}"/>
                </a:ext>
              </a:extLst>
            </p:cNvPr>
            <p:cNvSpPr/>
            <p:nvPr/>
          </p:nvSpPr>
          <p:spPr>
            <a:xfrm>
              <a:off x="1207518" y="5510120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61" name="Graphic 86">
            <a:extLst>
              <a:ext uri="{FF2B5EF4-FFF2-40B4-BE49-F238E27FC236}">
                <a16:creationId xmlns:a16="http://schemas.microsoft.com/office/drawing/2014/main" id="{2CF92E11-FB38-A945-14CC-9B3AEE1EF868}"/>
              </a:ext>
            </a:extLst>
          </p:cNvPr>
          <p:cNvGrpSpPr/>
          <p:nvPr/>
        </p:nvGrpSpPr>
        <p:grpSpPr>
          <a:xfrm>
            <a:off x="6778206" y="4441893"/>
            <a:ext cx="381000" cy="447760"/>
            <a:chOff x="6778206" y="4441893"/>
            <a:chExt cx="381000" cy="447760"/>
          </a:xfrm>
          <a:solidFill>
            <a:srgbClr val="000000"/>
          </a:solidFill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C7E2E7F-E845-55E0-0BA3-34F2BE0DDD49}"/>
                </a:ext>
              </a:extLst>
            </p:cNvPr>
            <p:cNvSpPr/>
            <p:nvPr/>
          </p:nvSpPr>
          <p:spPr>
            <a:xfrm>
              <a:off x="6778206" y="4441893"/>
              <a:ext cx="381000" cy="447760"/>
            </a:xfrm>
            <a:custGeom>
              <a:avLst/>
              <a:gdLst>
                <a:gd name="connsiteX0" fmla="*/ 342900 w 381000"/>
                <a:gd name="connsiteY0" fmla="*/ 261070 h 447760"/>
                <a:gd name="connsiteX1" fmla="*/ 342900 w 381000"/>
                <a:gd name="connsiteY1" fmla="*/ 229257 h 447760"/>
                <a:gd name="connsiteX2" fmla="*/ 309467 w 381000"/>
                <a:gd name="connsiteY2" fmla="*/ 134102 h 447760"/>
                <a:gd name="connsiteX3" fmla="*/ 332804 w 381000"/>
                <a:gd name="connsiteY3" fmla="*/ 53330 h 447760"/>
                <a:gd name="connsiteX4" fmla="*/ 334423 w 381000"/>
                <a:gd name="connsiteY4" fmla="*/ 33518 h 447760"/>
                <a:gd name="connsiteX5" fmla="*/ 307753 w 381000"/>
                <a:gd name="connsiteY5" fmla="*/ 3229 h 447760"/>
                <a:gd name="connsiteX6" fmla="*/ 258127 w 381000"/>
                <a:gd name="connsiteY6" fmla="*/ 17516 h 447760"/>
                <a:gd name="connsiteX7" fmla="*/ 257461 w 381000"/>
                <a:gd name="connsiteY7" fmla="*/ 19135 h 447760"/>
                <a:gd name="connsiteX8" fmla="*/ 238792 w 381000"/>
                <a:gd name="connsiteY8" fmla="*/ 84382 h 447760"/>
                <a:gd name="connsiteX9" fmla="*/ 237553 w 381000"/>
                <a:gd name="connsiteY9" fmla="*/ 83905 h 447760"/>
                <a:gd name="connsiteX10" fmla="*/ 190405 w 381000"/>
                <a:gd name="connsiteY10" fmla="*/ 40757 h 447760"/>
                <a:gd name="connsiteX11" fmla="*/ 143256 w 381000"/>
                <a:gd name="connsiteY11" fmla="*/ 83429 h 447760"/>
                <a:gd name="connsiteX12" fmla="*/ 124873 w 381000"/>
                <a:gd name="connsiteY12" fmla="*/ 19040 h 447760"/>
                <a:gd name="connsiteX13" fmla="*/ 124206 w 381000"/>
                <a:gd name="connsiteY13" fmla="*/ 17421 h 447760"/>
                <a:gd name="connsiteX14" fmla="*/ 74581 w 381000"/>
                <a:gd name="connsiteY14" fmla="*/ 3133 h 447760"/>
                <a:gd name="connsiteX15" fmla="*/ 47911 w 381000"/>
                <a:gd name="connsiteY15" fmla="*/ 33423 h 447760"/>
                <a:gd name="connsiteX16" fmla="*/ 49435 w 381000"/>
                <a:gd name="connsiteY16" fmla="*/ 53140 h 447760"/>
                <a:gd name="connsiteX17" fmla="*/ 73724 w 381000"/>
                <a:gd name="connsiteY17" fmla="*/ 130292 h 447760"/>
                <a:gd name="connsiteX18" fmla="*/ 38100 w 381000"/>
                <a:gd name="connsiteY18" fmla="*/ 228019 h 447760"/>
                <a:gd name="connsiteX19" fmla="*/ 38100 w 381000"/>
                <a:gd name="connsiteY19" fmla="*/ 261070 h 447760"/>
                <a:gd name="connsiteX20" fmla="*/ 0 w 381000"/>
                <a:gd name="connsiteY20" fmla="*/ 317077 h 447760"/>
                <a:gd name="connsiteX21" fmla="*/ 0 w 381000"/>
                <a:gd name="connsiteY21" fmla="*/ 336127 h 447760"/>
                <a:gd name="connsiteX22" fmla="*/ 0 w 381000"/>
                <a:gd name="connsiteY22" fmla="*/ 364702 h 447760"/>
                <a:gd name="connsiteX23" fmla="*/ 39243 w 381000"/>
                <a:gd name="connsiteY23" fmla="*/ 411470 h 447760"/>
                <a:gd name="connsiteX24" fmla="*/ 84487 w 381000"/>
                <a:gd name="connsiteY24" fmla="*/ 447760 h 447760"/>
                <a:gd name="connsiteX25" fmla="*/ 296513 w 381000"/>
                <a:gd name="connsiteY25" fmla="*/ 447760 h 447760"/>
                <a:gd name="connsiteX26" fmla="*/ 341757 w 381000"/>
                <a:gd name="connsiteY26" fmla="*/ 411470 h 447760"/>
                <a:gd name="connsiteX27" fmla="*/ 381000 w 381000"/>
                <a:gd name="connsiteY27" fmla="*/ 364702 h 447760"/>
                <a:gd name="connsiteX28" fmla="*/ 381000 w 381000"/>
                <a:gd name="connsiteY28" fmla="*/ 336127 h 447760"/>
                <a:gd name="connsiteX29" fmla="*/ 381000 w 381000"/>
                <a:gd name="connsiteY29" fmla="*/ 317077 h 447760"/>
                <a:gd name="connsiteX30" fmla="*/ 342900 w 381000"/>
                <a:gd name="connsiteY30" fmla="*/ 261070 h 447760"/>
                <a:gd name="connsiteX31" fmla="*/ 361760 w 381000"/>
                <a:gd name="connsiteY31" fmla="*/ 312220 h 447760"/>
                <a:gd name="connsiteX32" fmla="*/ 342900 w 381000"/>
                <a:gd name="connsiteY32" fmla="*/ 307933 h 447760"/>
                <a:gd name="connsiteX33" fmla="*/ 342900 w 381000"/>
                <a:gd name="connsiteY33" fmla="*/ 280978 h 447760"/>
                <a:gd name="connsiteX34" fmla="*/ 361760 w 381000"/>
                <a:gd name="connsiteY34" fmla="*/ 312220 h 447760"/>
                <a:gd name="connsiteX35" fmla="*/ 89440 w 381000"/>
                <a:gd name="connsiteY35" fmla="*/ 141436 h 447760"/>
                <a:gd name="connsiteX36" fmla="*/ 93536 w 381000"/>
                <a:gd name="connsiteY36" fmla="*/ 136960 h 447760"/>
                <a:gd name="connsiteX37" fmla="*/ 189929 w 381000"/>
                <a:gd name="connsiteY37" fmla="*/ 95240 h 447760"/>
                <a:gd name="connsiteX38" fmla="*/ 319469 w 381000"/>
                <a:gd name="connsiteY38" fmla="*/ 195824 h 447760"/>
                <a:gd name="connsiteX39" fmla="*/ 189929 w 381000"/>
                <a:gd name="connsiteY39" fmla="*/ 123815 h 447760"/>
                <a:gd name="connsiteX40" fmla="*/ 61436 w 381000"/>
                <a:gd name="connsiteY40" fmla="*/ 195157 h 447760"/>
                <a:gd name="connsiteX41" fmla="*/ 89440 w 381000"/>
                <a:gd name="connsiteY41" fmla="*/ 141436 h 447760"/>
                <a:gd name="connsiteX42" fmla="*/ 256794 w 381000"/>
                <a:gd name="connsiteY42" fmla="*/ 90954 h 447760"/>
                <a:gd name="connsiteX43" fmla="*/ 275558 w 381000"/>
                <a:gd name="connsiteY43" fmla="*/ 25422 h 447760"/>
                <a:gd name="connsiteX44" fmla="*/ 301847 w 381000"/>
                <a:gd name="connsiteY44" fmla="*/ 21231 h 447760"/>
                <a:gd name="connsiteX45" fmla="*/ 314801 w 381000"/>
                <a:gd name="connsiteY45" fmla="*/ 47615 h 447760"/>
                <a:gd name="connsiteX46" fmla="*/ 294513 w 381000"/>
                <a:gd name="connsiteY46" fmla="*/ 117719 h 447760"/>
                <a:gd name="connsiteX47" fmla="*/ 256603 w 381000"/>
                <a:gd name="connsiteY47" fmla="*/ 91621 h 447760"/>
                <a:gd name="connsiteX48" fmla="*/ 256794 w 381000"/>
                <a:gd name="connsiteY48" fmla="*/ 90954 h 447760"/>
                <a:gd name="connsiteX49" fmla="*/ 190500 w 381000"/>
                <a:gd name="connsiteY49" fmla="*/ 59807 h 447760"/>
                <a:gd name="connsiteX50" fmla="*/ 217265 w 381000"/>
                <a:gd name="connsiteY50" fmla="*/ 78762 h 447760"/>
                <a:gd name="connsiteX51" fmla="*/ 189929 w 381000"/>
                <a:gd name="connsiteY51" fmla="*/ 76190 h 447760"/>
                <a:gd name="connsiteX52" fmla="*/ 163830 w 381000"/>
                <a:gd name="connsiteY52" fmla="*/ 78571 h 447760"/>
                <a:gd name="connsiteX53" fmla="*/ 190500 w 381000"/>
                <a:gd name="connsiteY53" fmla="*/ 59807 h 447760"/>
                <a:gd name="connsiteX54" fmla="*/ 80772 w 381000"/>
                <a:gd name="connsiteY54" fmla="*/ 21231 h 447760"/>
                <a:gd name="connsiteX55" fmla="*/ 107061 w 381000"/>
                <a:gd name="connsiteY55" fmla="*/ 25517 h 447760"/>
                <a:gd name="connsiteX56" fmla="*/ 125730 w 381000"/>
                <a:gd name="connsiteY56" fmla="*/ 90668 h 447760"/>
                <a:gd name="connsiteX57" fmla="*/ 89154 w 381000"/>
                <a:gd name="connsiteY57" fmla="*/ 114862 h 447760"/>
                <a:gd name="connsiteX58" fmla="*/ 67913 w 381000"/>
                <a:gd name="connsiteY58" fmla="*/ 47329 h 447760"/>
                <a:gd name="connsiteX59" fmla="*/ 80772 w 381000"/>
                <a:gd name="connsiteY59" fmla="*/ 21231 h 447760"/>
                <a:gd name="connsiteX60" fmla="*/ 38100 w 381000"/>
                <a:gd name="connsiteY60" fmla="*/ 281073 h 447760"/>
                <a:gd name="connsiteX61" fmla="*/ 38100 w 381000"/>
                <a:gd name="connsiteY61" fmla="*/ 307933 h 447760"/>
                <a:gd name="connsiteX62" fmla="*/ 19241 w 381000"/>
                <a:gd name="connsiteY62" fmla="*/ 312220 h 447760"/>
                <a:gd name="connsiteX63" fmla="*/ 38100 w 381000"/>
                <a:gd name="connsiteY63" fmla="*/ 281073 h 447760"/>
                <a:gd name="connsiteX64" fmla="*/ 19050 w 381000"/>
                <a:gd name="connsiteY64" fmla="*/ 364607 h 447760"/>
                <a:gd name="connsiteX65" fmla="*/ 19050 w 381000"/>
                <a:gd name="connsiteY65" fmla="*/ 336604 h 447760"/>
                <a:gd name="connsiteX66" fmla="*/ 38100 w 381000"/>
                <a:gd name="connsiteY66" fmla="*/ 327079 h 447760"/>
                <a:gd name="connsiteX67" fmla="*/ 38100 w 381000"/>
                <a:gd name="connsiteY67" fmla="*/ 391468 h 447760"/>
                <a:gd name="connsiteX68" fmla="*/ 19050 w 381000"/>
                <a:gd name="connsiteY68" fmla="*/ 364607 h 447760"/>
                <a:gd name="connsiteX69" fmla="*/ 323850 w 381000"/>
                <a:gd name="connsiteY69" fmla="*/ 401278 h 447760"/>
                <a:gd name="connsiteX70" fmla="*/ 296513 w 381000"/>
                <a:gd name="connsiteY70" fmla="*/ 428615 h 447760"/>
                <a:gd name="connsiteX71" fmla="*/ 84487 w 381000"/>
                <a:gd name="connsiteY71" fmla="*/ 428615 h 447760"/>
                <a:gd name="connsiteX72" fmla="*/ 57150 w 381000"/>
                <a:gd name="connsiteY72" fmla="*/ 401278 h 447760"/>
                <a:gd name="connsiteX73" fmla="*/ 57150 w 381000"/>
                <a:gd name="connsiteY73" fmla="*/ 275644 h 447760"/>
                <a:gd name="connsiteX74" fmla="*/ 189929 w 381000"/>
                <a:gd name="connsiteY74" fmla="*/ 142865 h 447760"/>
                <a:gd name="connsiteX75" fmla="*/ 323850 w 381000"/>
                <a:gd name="connsiteY75" fmla="*/ 276787 h 447760"/>
                <a:gd name="connsiteX76" fmla="*/ 323850 w 381000"/>
                <a:gd name="connsiteY76" fmla="*/ 401278 h 447760"/>
                <a:gd name="connsiteX77" fmla="*/ 361950 w 381000"/>
                <a:gd name="connsiteY77" fmla="*/ 364607 h 447760"/>
                <a:gd name="connsiteX78" fmla="*/ 342900 w 381000"/>
                <a:gd name="connsiteY78" fmla="*/ 391468 h 447760"/>
                <a:gd name="connsiteX79" fmla="*/ 342900 w 381000"/>
                <a:gd name="connsiteY79" fmla="*/ 327079 h 447760"/>
                <a:gd name="connsiteX80" fmla="*/ 361950 w 381000"/>
                <a:gd name="connsiteY80" fmla="*/ 336032 h 447760"/>
                <a:gd name="connsiteX81" fmla="*/ 361950 w 381000"/>
                <a:gd name="connsiteY81" fmla="*/ 364607 h 44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81000" h="447760">
                  <a:moveTo>
                    <a:pt x="342900" y="261070"/>
                  </a:moveTo>
                  <a:lnTo>
                    <a:pt x="342900" y="229257"/>
                  </a:lnTo>
                  <a:cubicBezTo>
                    <a:pt x="342900" y="193348"/>
                    <a:pt x="330327" y="160296"/>
                    <a:pt x="309467" y="134102"/>
                  </a:cubicBezTo>
                  <a:lnTo>
                    <a:pt x="332804" y="53330"/>
                  </a:lnTo>
                  <a:cubicBezTo>
                    <a:pt x="333089" y="52378"/>
                    <a:pt x="335851" y="43805"/>
                    <a:pt x="334423" y="33518"/>
                  </a:cubicBezTo>
                  <a:cubicBezTo>
                    <a:pt x="332327" y="19040"/>
                    <a:pt x="322898" y="8277"/>
                    <a:pt x="307753" y="3229"/>
                  </a:cubicBezTo>
                  <a:cubicBezTo>
                    <a:pt x="278987" y="-6392"/>
                    <a:pt x="262700" y="8372"/>
                    <a:pt x="258127" y="17516"/>
                  </a:cubicBezTo>
                  <a:cubicBezTo>
                    <a:pt x="257842" y="18088"/>
                    <a:pt x="257651" y="18564"/>
                    <a:pt x="257461" y="19135"/>
                  </a:cubicBezTo>
                  <a:lnTo>
                    <a:pt x="238792" y="84382"/>
                  </a:lnTo>
                  <a:cubicBezTo>
                    <a:pt x="238411" y="84286"/>
                    <a:pt x="238030" y="84096"/>
                    <a:pt x="237553" y="83905"/>
                  </a:cubicBezTo>
                  <a:cubicBezTo>
                    <a:pt x="235268" y="59712"/>
                    <a:pt x="215075" y="40757"/>
                    <a:pt x="190405" y="40757"/>
                  </a:cubicBezTo>
                  <a:cubicBezTo>
                    <a:pt x="165830" y="40757"/>
                    <a:pt x="145828" y="59521"/>
                    <a:pt x="143256" y="83429"/>
                  </a:cubicBezTo>
                  <a:lnTo>
                    <a:pt x="124873" y="19040"/>
                  </a:lnTo>
                  <a:cubicBezTo>
                    <a:pt x="124682" y="18469"/>
                    <a:pt x="124492" y="17897"/>
                    <a:pt x="124206" y="17421"/>
                  </a:cubicBezTo>
                  <a:cubicBezTo>
                    <a:pt x="119634" y="8277"/>
                    <a:pt x="103442" y="-6487"/>
                    <a:pt x="74581" y="3133"/>
                  </a:cubicBezTo>
                  <a:cubicBezTo>
                    <a:pt x="59436" y="8182"/>
                    <a:pt x="50006" y="18945"/>
                    <a:pt x="47911" y="33423"/>
                  </a:cubicBezTo>
                  <a:cubicBezTo>
                    <a:pt x="46482" y="43710"/>
                    <a:pt x="49149" y="52282"/>
                    <a:pt x="49435" y="53140"/>
                  </a:cubicBezTo>
                  <a:lnTo>
                    <a:pt x="73724" y="130292"/>
                  </a:lnTo>
                  <a:cubicBezTo>
                    <a:pt x="51626" y="156772"/>
                    <a:pt x="38100" y="190776"/>
                    <a:pt x="38100" y="228019"/>
                  </a:cubicBezTo>
                  <a:lnTo>
                    <a:pt x="38100" y="261070"/>
                  </a:lnTo>
                  <a:cubicBezTo>
                    <a:pt x="21431" y="264976"/>
                    <a:pt x="0" y="279549"/>
                    <a:pt x="0" y="317077"/>
                  </a:cubicBezTo>
                  <a:lnTo>
                    <a:pt x="0" y="336127"/>
                  </a:lnTo>
                  <a:lnTo>
                    <a:pt x="0" y="364702"/>
                  </a:lnTo>
                  <a:cubicBezTo>
                    <a:pt x="0" y="388134"/>
                    <a:pt x="17050" y="407470"/>
                    <a:pt x="39243" y="411470"/>
                  </a:cubicBezTo>
                  <a:cubicBezTo>
                    <a:pt x="43910" y="432235"/>
                    <a:pt x="62389" y="447760"/>
                    <a:pt x="84487" y="447760"/>
                  </a:cubicBezTo>
                  <a:lnTo>
                    <a:pt x="296513" y="447760"/>
                  </a:lnTo>
                  <a:cubicBezTo>
                    <a:pt x="318611" y="447760"/>
                    <a:pt x="337090" y="432235"/>
                    <a:pt x="341757" y="411470"/>
                  </a:cubicBezTo>
                  <a:cubicBezTo>
                    <a:pt x="364046" y="407470"/>
                    <a:pt x="381000" y="388134"/>
                    <a:pt x="381000" y="364702"/>
                  </a:cubicBezTo>
                  <a:lnTo>
                    <a:pt x="381000" y="336127"/>
                  </a:lnTo>
                  <a:lnTo>
                    <a:pt x="381000" y="317077"/>
                  </a:lnTo>
                  <a:cubicBezTo>
                    <a:pt x="381000" y="279549"/>
                    <a:pt x="359569" y="264880"/>
                    <a:pt x="342900" y="261070"/>
                  </a:cubicBezTo>
                  <a:close/>
                  <a:moveTo>
                    <a:pt x="361760" y="312220"/>
                  </a:moveTo>
                  <a:cubicBezTo>
                    <a:pt x="356807" y="310124"/>
                    <a:pt x="350711" y="308600"/>
                    <a:pt x="342900" y="307933"/>
                  </a:cubicBezTo>
                  <a:lnTo>
                    <a:pt x="342900" y="280978"/>
                  </a:lnTo>
                  <a:cubicBezTo>
                    <a:pt x="350615" y="284216"/>
                    <a:pt x="360331" y="292217"/>
                    <a:pt x="361760" y="312220"/>
                  </a:cubicBezTo>
                  <a:close/>
                  <a:moveTo>
                    <a:pt x="89440" y="141436"/>
                  </a:moveTo>
                  <a:cubicBezTo>
                    <a:pt x="91250" y="140389"/>
                    <a:pt x="92678" y="138865"/>
                    <a:pt x="93536" y="136960"/>
                  </a:cubicBezTo>
                  <a:cubicBezTo>
                    <a:pt x="117729" y="111337"/>
                    <a:pt x="151924" y="95240"/>
                    <a:pt x="189929" y="95240"/>
                  </a:cubicBezTo>
                  <a:cubicBezTo>
                    <a:pt x="252222" y="95240"/>
                    <a:pt x="304610" y="138103"/>
                    <a:pt x="319469" y="195824"/>
                  </a:cubicBezTo>
                  <a:cubicBezTo>
                    <a:pt x="292418" y="152676"/>
                    <a:pt x="244507" y="123815"/>
                    <a:pt x="189929" y="123815"/>
                  </a:cubicBezTo>
                  <a:cubicBezTo>
                    <a:pt x="135827" y="123815"/>
                    <a:pt x="88392" y="152390"/>
                    <a:pt x="61436" y="195157"/>
                  </a:cubicBezTo>
                  <a:cubicBezTo>
                    <a:pt x="66580" y="174964"/>
                    <a:pt x="76295" y="156772"/>
                    <a:pt x="89440" y="141436"/>
                  </a:cubicBezTo>
                  <a:close/>
                  <a:moveTo>
                    <a:pt x="256794" y="90954"/>
                  </a:moveTo>
                  <a:lnTo>
                    <a:pt x="275558" y="25422"/>
                  </a:lnTo>
                  <a:cubicBezTo>
                    <a:pt x="276987" y="23231"/>
                    <a:pt x="283845" y="15230"/>
                    <a:pt x="301847" y="21231"/>
                  </a:cubicBezTo>
                  <a:cubicBezTo>
                    <a:pt x="319754" y="27232"/>
                    <a:pt x="316325" y="42757"/>
                    <a:pt x="314801" y="47615"/>
                  </a:cubicBezTo>
                  <a:lnTo>
                    <a:pt x="294513" y="117719"/>
                  </a:lnTo>
                  <a:cubicBezTo>
                    <a:pt x="283274" y="107242"/>
                    <a:pt x="270510" y="98383"/>
                    <a:pt x="256603" y="91621"/>
                  </a:cubicBezTo>
                  <a:cubicBezTo>
                    <a:pt x="256603" y="91430"/>
                    <a:pt x="256699" y="91240"/>
                    <a:pt x="256794" y="90954"/>
                  </a:cubicBezTo>
                  <a:close/>
                  <a:moveTo>
                    <a:pt x="190500" y="59807"/>
                  </a:moveTo>
                  <a:cubicBezTo>
                    <a:pt x="202883" y="59807"/>
                    <a:pt x="213360" y="67713"/>
                    <a:pt x="217265" y="78762"/>
                  </a:cubicBezTo>
                  <a:cubicBezTo>
                    <a:pt x="208407" y="77143"/>
                    <a:pt x="199263" y="76190"/>
                    <a:pt x="189929" y="76190"/>
                  </a:cubicBezTo>
                  <a:cubicBezTo>
                    <a:pt x="180975" y="76190"/>
                    <a:pt x="172307" y="77143"/>
                    <a:pt x="163830" y="78571"/>
                  </a:cubicBezTo>
                  <a:cubicBezTo>
                    <a:pt x="167735" y="67713"/>
                    <a:pt x="178213" y="59807"/>
                    <a:pt x="190500" y="59807"/>
                  </a:cubicBezTo>
                  <a:close/>
                  <a:moveTo>
                    <a:pt x="80772" y="21231"/>
                  </a:moveTo>
                  <a:cubicBezTo>
                    <a:pt x="98584" y="15325"/>
                    <a:pt x="105442" y="23231"/>
                    <a:pt x="107061" y="25517"/>
                  </a:cubicBezTo>
                  <a:lnTo>
                    <a:pt x="125730" y="90668"/>
                  </a:lnTo>
                  <a:cubicBezTo>
                    <a:pt x="112300" y="96955"/>
                    <a:pt x="100013" y="105146"/>
                    <a:pt x="89154" y="114862"/>
                  </a:cubicBezTo>
                  <a:lnTo>
                    <a:pt x="67913" y="47329"/>
                  </a:lnTo>
                  <a:cubicBezTo>
                    <a:pt x="66294" y="42757"/>
                    <a:pt x="62865" y="27136"/>
                    <a:pt x="80772" y="21231"/>
                  </a:cubicBezTo>
                  <a:close/>
                  <a:moveTo>
                    <a:pt x="38100" y="281073"/>
                  </a:moveTo>
                  <a:lnTo>
                    <a:pt x="38100" y="307933"/>
                  </a:lnTo>
                  <a:cubicBezTo>
                    <a:pt x="30385" y="308600"/>
                    <a:pt x="24194" y="310219"/>
                    <a:pt x="19241" y="312220"/>
                  </a:cubicBezTo>
                  <a:cubicBezTo>
                    <a:pt x="20574" y="292312"/>
                    <a:pt x="30290" y="284216"/>
                    <a:pt x="38100" y="281073"/>
                  </a:cubicBezTo>
                  <a:close/>
                  <a:moveTo>
                    <a:pt x="19050" y="364607"/>
                  </a:moveTo>
                  <a:lnTo>
                    <a:pt x="19050" y="336604"/>
                  </a:lnTo>
                  <a:cubicBezTo>
                    <a:pt x="19431" y="333746"/>
                    <a:pt x="24194" y="328698"/>
                    <a:pt x="38100" y="327079"/>
                  </a:cubicBezTo>
                  <a:lnTo>
                    <a:pt x="38100" y="391468"/>
                  </a:lnTo>
                  <a:cubicBezTo>
                    <a:pt x="27051" y="387467"/>
                    <a:pt x="19050" y="376990"/>
                    <a:pt x="19050" y="364607"/>
                  </a:cubicBezTo>
                  <a:close/>
                  <a:moveTo>
                    <a:pt x="323850" y="401278"/>
                  </a:moveTo>
                  <a:cubicBezTo>
                    <a:pt x="323850" y="416328"/>
                    <a:pt x="311563" y="428615"/>
                    <a:pt x="296513" y="428615"/>
                  </a:cubicBezTo>
                  <a:lnTo>
                    <a:pt x="84487" y="428615"/>
                  </a:lnTo>
                  <a:cubicBezTo>
                    <a:pt x="69437" y="428615"/>
                    <a:pt x="57150" y="416328"/>
                    <a:pt x="57150" y="401278"/>
                  </a:cubicBezTo>
                  <a:lnTo>
                    <a:pt x="57150" y="275644"/>
                  </a:lnTo>
                  <a:cubicBezTo>
                    <a:pt x="57150" y="202396"/>
                    <a:pt x="116681" y="142865"/>
                    <a:pt x="189929" y="142865"/>
                  </a:cubicBezTo>
                  <a:cubicBezTo>
                    <a:pt x="263747" y="142865"/>
                    <a:pt x="323850" y="202968"/>
                    <a:pt x="323850" y="276787"/>
                  </a:cubicBezTo>
                  <a:lnTo>
                    <a:pt x="323850" y="401278"/>
                  </a:lnTo>
                  <a:close/>
                  <a:moveTo>
                    <a:pt x="361950" y="364607"/>
                  </a:moveTo>
                  <a:cubicBezTo>
                    <a:pt x="361950" y="376990"/>
                    <a:pt x="353949" y="387467"/>
                    <a:pt x="342900" y="391468"/>
                  </a:cubicBezTo>
                  <a:lnTo>
                    <a:pt x="342900" y="327079"/>
                  </a:lnTo>
                  <a:cubicBezTo>
                    <a:pt x="356807" y="328698"/>
                    <a:pt x="361569" y="333556"/>
                    <a:pt x="361950" y="336032"/>
                  </a:cubicBezTo>
                  <a:lnTo>
                    <a:pt x="361950" y="3646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66D88E5-FC27-C020-D43D-1FA35A67C65C}"/>
                </a:ext>
              </a:extLst>
            </p:cNvPr>
            <p:cNvSpPr/>
            <p:nvPr/>
          </p:nvSpPr>
          <p:spPr>
            <a:xfrm>
              <a:off x="6854406" y="4727634"/>
              <a:ext cx="228600" cy="123825"/>
            </a:xfrm>
            <a:custGeom>
              <a:avLst/>
              <a:gdLst>
                <a:gd name="connsiteX0" fmla="*/ 0 w 228600"/>
                <a:gd name="connsiteY0" fmla="*/ 18669 h 123825"/>
                <a:gd name="connsiteX1" fmla="*/ 0 w 228600"/>
                <a:gd name="connsiteY1" fmla="*/ 105156 h 123825"/>
                <a:gd name="connsiteX2" fmla="*/ 18669 w 228600"/>
                <a:gd name="connsiteY2" fmla="*/ 123825 h 123825"/>
                <a:gd name="connsiteX3" fmla="*/ 209931 w 228600"/>
                <a:gd name="connsiteY3" fmla="*/ 123825 h 123825"/>
                <a:gd name="connsiteX4" fmla="*/ 228600 w 228600"/>
                <a:gd name="connsiteY4" fmla="*/ 105156 h 123825"/>
                <a:gd name="connsiteX5" fmla="*/ 228600 w 228600"/>
                <a:gd name="connsiteY5" fmla="*/ 18669 h 123825"/>
                <a:gd name="connsiteX6" fmla="*/ 209931 w 228600"/>
                <a:gd name="connsiteY6" fmla="*/ 0 h 123825"/>
                <a:gd name="connsiteX7" fmla="*/ 18669 w 228600"/>
                <a:gd name="connsiteY7" fmla="*/ 0 h 123825"/>
                <a:gd name="connsiteX8" fmla="*/ 0 w 228600"/>
                <a:gd name="connsiteY8" fmla="*/ 18669 h 123825"/>
                <a:gd name="connsiteX9" fmla="*/ 19050 w 228600"/>
                <a:gd name="connsiteY9" fmla="*/ 105156 h 123825"/>
                <a:gd name="connsiteX10" fmla="*/ 18859 w 228600"/>
                <a:gd name="connsiteY10" fmla="*/ 66675 h 123825"/>
                <a:gd name="connsiteX11" fmla="*/ 87440 w 228600"/>
                <a:gd name="connsiteY11" fmla="*/ 66675 h 123825"/>
                <a:gd name="connsiteX12" fmla="*/ 114300 w 228600"/>
                <a:gd name="connsiteY12" fmla="*/ 85725 h 123825"/>
                <a:gd name="connsiteX13" fmla="*/ 141161 w 228600"/>
                <a:gd name="connsiteY13" fmla="*/ 66675 h 123825"/>
                <a:gd name="connsiteX14" fmla="*/ 209836 w 228600"/>
                <a:gd name="connsiteY14" fmla="*/ 66675 h 123825"/>
                <a:gd name="connsiteX15" fmla="*/ 210026 w 228600"/>
                <a:gd name="connsiteY15" fmla="*/ 104775 h 123825"/>
                <a:gd name="connsiteX16" fmla="*/ 19050 w 228600"/>
                <a:gd name="connsiteY16" fmla="*/ 105156 h 123825"/>
                <a:gd name="connsiteX17" fmla="*/ 104775 w 228600"/>
                <a:gd name="connsiteY17" fmla="*/ 57150 h 123825"/>
                <a:gd name="connsiteX18" fmla="*/ 114300 w 228600"/>
                <a:gd name="connsiteY18" fmla="*/ 47625 h 123825"/>
                <a:gd name="connsiteX19" fmla="*/ 123825 w 228600"/>
                <a:gd name="connsiteY19" fmla="*/ 57150 h 123825"/>
                <a:gd name="connsiteX20" fmla="*/ 114300 w 228600"/>
                <a:gd name="connsiteY20" fmla="*/ 66675 h 123825"/>
                <a:gd name="connsiteX21" fmla="*/ 104775 w 228600"/>
                <a:gd name="connsiteY21" fmla="*/ 57150 h 123825"/>
                <a:gd name="connsiteX22" fmla="*/ 209645 w 228600"/>
                <a:gd name="connsiteY22" fmla="*/ 47625 h 123825"/>
                <a:gd name="connsiteX23" fmla="*/ 141065 w 228600"/>
                <a:gd name="connsiteY23" fmla="*/ 47625 h 123825"/>
                <a:gd name="connsiteX24" fmla="*/ 114205 w 228600"/>
                <a:gd name="connsiteY24" fmla="*/ 28575 h 123825"/>
                <a:gd name="connsiteX25" fmla="*/ 87344 w 228600"/>
                <a:gd name="connsiteY25" fmla="*/ 47625 h 123825"/>
                <a:gd name="connsiteX26" fmla="*/ 18669 w 228600"/>
                <a:gd name="connsiteY26" fmla="*/ 47625 h 123825"/>
                <a:gd name="connsiteX27" fmla="*/ 18574 w 228600"/>
                <a:gd name="connsiteY27" fmla="*/ 19050 h 123825"/>
                <a:gd name="connsiteX28" fmla="*/ 209550 w 228600"/>
                <a:gd name="connsiteY28" fmla="*/ 19050 h 123825"/>
                <a:gd name="connsiteX29" fmla="*/ 209645 w 228600"/>
                <a:gd name="connsiteY29" fmla="*/ 476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8600" h="123825">
                  <a:moveTo>
                    <a:pt x="0" y="18669"/>
                  </a:moveTo>
                  <a:lnTo>
                    <a:pt x="0" y="105156"/>
                  </a:lnTo>
                  <a:cubicBezTo>
                    <a:pt x="0" y="115443"/>
                    <a:pt x="8382" y="123825"/>
                    <a:pt x="18669" y="123825"/>
                  </a:cubicBezTo>
                  <a:lnTo>
                    <a:pt x="209931" y="123825"/>
                  </a:lnTo>
                  <a:cubicBezTo>
                    <a:pt x="220218" y="123825"/>
                    <a:pt x="228600" y="115443"/>
                    <a:pt x="228600" y="105156"/>
                  </a:cubicBezTo>
                  <a:lnTo>
                    <a:pt x="228600" y="18669"/>
                  </a:lnTo>
                  <a:cubicBezTo>
                    <a:pt x="228600" y="8382"/>
                    <a:pt x="220218" y="0"/>
                    <a:pt x="209931" y="0"/>
                  </a:cubicBezTo>
                  <a:lnTo>
                    <a:pt x="18669" y="0"/>
                  </a:lnTo>
                  <a:cubicBezTo>
                    <a:pt x="8382" y="0"/>
                    <a:pt x="0" y="8382"/>
                    <a:pt x="0" y="18669"/>
                  </a:cubicBezTo>
                  <a:close/>
                  <a:moveTo>
                    <a:pt x="19050" y="105156"/>
                  </a:moveTo>
                  <a:lnTo>
                    <a:pt x="18859" y="66675"/>
                  </a:lnTo>
                  <a:lnTo>
                    <a:pt x="87440" y="66675"/>
                  </a:lnTo>
                  <a:cubicBezTo>
                    <a:pt x="91345" y="77724"/>
                    <a:pt x="101822" y="85725"/>
                    <a:pt x="114300" y="85725"/>
                  </a:cubicBezTo>
                  <a:cubicBezTo>
                    <a:pt x="126778" y="85725"/>
                    <a:pt x="137160" y="77724"/>
                    <a:pt x="141161" y="66675"/>
                  </a:cubicBezTo>
                  <a:lnTo>
                    <a:pt x="209836" y="66675"/>
                  </a:lnTo>
                  <a:lnTo>
                    <a:pt x="210026" y="104775"/>
                  </a:lnTo>
                  <a:lnTo>
                    <a:pt x="19050" y="105156"/>
                  </a:lnTo>
                  <a:close/>
                  <a:moveTo>
                    <a:pt x="104775" y="57150"/>
                  </a:moveTo>
                  <a:cubicBezTo>
                    <a:pt x="104775" y="51911"/>
                    <a:pt x="109061" y="47625"/>
                    <a:pt x="114300" y="47625"/>
                  </a:cubicBezTo>
                  <a:cubicBezTo>
                    <a:pt x="119539" y="47625"/>
                    <a:pt x="123825" y="51911"/>
                    <a:pt x="123825" y="57150"/>
                  </a:cubicBezTo>
                  <a:cubicBezTo>
                    <a:pt x="123825" y="62389"/>
                    <a:pt x="119539" y="66675"/>
                    <a:pt x="114300" y="66675"/>
                  </a:cubicBezTo>
                  <a:cubicBezTo>
                    <a:pt x="109061" y="66675"/>
                    <a:pt x="104775" y="62389"/>
                    <a:pt x="104775" y="57150"/>
                  </a:cubicBezTo>
                  <a:close/>
                  <a:moveTo>
                    <a:pt x="209645" y="47625"/>
                  </a:moveTo>
                  <a:lnTo>
                    <a:pt x="141065" y="47625"/>
                  </a:lnTo>
                  <a:cubicBezTo>
                    <a:pt x="137160" y="36576"/>
                    <a:pt x="126682" y="28575"/>
                    <a:pt x="114205" y="28575"/>
                  </a:cubicBezTo>
                  <a:cubicBezTo>
                    <a:pt x="101727" y="28575"/>
                    <a:pt x="91345" y="36576"/>
                    <a:pt x="87344" y="47625"/>
                  </a:cubicBezTo>
                  <a:lnTo>
                    <a:pt x="18669" y="47625"/>
                  </a:lnTo>
                  <a:lnTo>
                    <a:pt x="18574" y="19050"/>
                  </a:lnTo>
                  <a:lnTo>
                    <a:pt x="209550" y="19050"/>
                  </a:lnTo>
                  <a:lnTo>
                    <a:pt x="209645" y="476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64" name="Graphic 88">
            <a:extLst>
              <a:ext uri="{FF2B5EF4-FFF2-40B4-BE49-F238E27FC236}">
                <a16:creationId xmlns:a16="http://schemas.microsoft.com/office/drawing/2014/main" id="{E8A325AC-1112-6778-0DDA-A8A52B84C6D3}"/>
              </a:ext>
            </a:extLst>
          </p:cNvPr>
          <p:cNvGrpSpPr/>
          <p:nvPr/>
        </p:nvGrpSpPr>
        <p:grpSpPr>
          <a:xfrm>
            <a:off x="5891659" y="4527624"/>
            <a:ext cx="247650" cy="285734"/>
            <a:chOff x="5891659" y="4527624"/>
            <a:chExt cx="247650" cy="285734"/>
          </a:xfrm>
          <a:solidFill>
            <a:srgbClr val="000000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9283EB70-FA3F-32DD-A4AF-505E5DD28EDE}"/>
                </a:ext>
              </a:extLst>
            </p:cNvPr>
            <p:cNvSpPr/>
            <p:nvPr/>
          </p:nvSpPr>
          <p:spPr>
            <a:xfrm>
              <a:off x="6034248" y="4527624"/>
              <a:ext cx="105060" cy="285734"/>
            </a:xfrm>
            <a:custGeom>
              <a:avLst/>
              <a:gdLst>
                <a:gd name="connsiteX0" fmla="*/ 95536 w 105060"/>
                <a:gd name="connsiteY0" fmla="*/ 133334 h 285734"/>
                <a:gd name="connsiteX1" fmla="*/ 86011 w 105060"/>
                <a:gd name="connsiteY1" fmla="*/ 133334 h 285734"/>
                <a:gd name="connsiteX2" fmla="*/ 86011 w 105060"/>
                <a:gd name="connsiteY2" fmla="*/ 95234 h 285734"/>
                <a:gd name="connsiteX3" fmla="*/ 86011 w 105060"/>
                <a:gd name="connsiteY3" fmla="*/ 68850 h 285734"/>
                <a:gd name="connsiteX4" fmla="*/ 57341 w 105060"/>
                <a:gd name="connsiteY4" fmla="*/ 5509 h 285734"/>
                <a:gd name="connsiteX5" fmla="*/ 33147 w 105060"/>
                <a:gd name="connsiteY5" fmla="*/ 2080 h 285734"/>
                <a:gd name="connsiteX6" fmla="*/ 19336 w 105060"/>
                <a:gd name="connsiteY6" fmla="*/ 24178 h 285734"/>
                <a:gd name="connsiteX7" fmla="*/ 19336 w 105060"/>
                <a:gd name="connsiteY7" fmla="*/ 95234 h 285734"/>
                <a:gd name="connsiteX8" fmla="*/ 19336 w 105060"/>
                <a:gd name="connsiteY8" fmla="*/ 133334 h 285734"/>
                <a:gd name="connsiteX9" fmla="*/ 9525 w 105060"/>
                <a:gd name="connsiteY9" fmla="*/ 133334 h 285734"/>
                <a:gd name="connsiteX10" fmla="*/ 0 w 105060"/>
                <a:gd name="connsiteY10" fmla="*/ 142859 h 285734"/>
                <a:gd name="connsiteX11" fmla="*/ 0 w 105060"/>
                <a:gd name="connsiteY11" fmla="*/ 247348 h 285734"/>
                <a:gd name="connsiteX12" fmla="*/ 38386 w 105060"/>
                <a:gd name="connsiteY12" fmla="*/ 285734 h 285734"/>
                <a:gd name="connsiteX13" fmla="*/ 66675 w 105060"/>
                <a:gd name="connsiteY13" fmla="*/ 285734 h 285734"/>
                <a:gd name="connsiteX14" fmla="*/ 105061 w 105060"/>
                <a:gd name="connsiteY14" fmla="*/ 247348 h 285734"/>
                <a:gd name="connsiteX15" fmla="*/ 105061 w 105060"/>
                <a:gd name="connsiteY15" fmla="*/ 142859 h 285734"/>
                <a:gd name="connsiteX16" fmla="*/ 95536 w 105060"/>
                <a:gd name="connsiteY16" fmla="*/ 133334 h 285734"/>
                <a:gd name="connsiteX17" fmla="*/ 41148 w 105060"/>
                <a:gd name="connsiteY17" fmla="*/ 19415 h 285734"/>
                <a:gd name="connsiteX18" fmla="*/ 44958 w 105060"/>
                <a:gd name="connsiteY18" fmla="*/ 19987 h 285734"/>
                <a:gd name="connsiteX19" fmla="*/ 66961 w 105060"/>
                <a:gd name="connsiteY19" fmla="*/ 68850 h 285734"/>
                <a:gd name="connsiteX20" fmla="*/ 66961 w 105060"/>
                <a:gd name="connsiteY20" fmla="*/ 85709 h 285734"/>
                <a:gd name="connsiteX21" fmla="*/ 38386 w 105060"/>
                <a:gd name="connsiteY21" fmla="*/ 85709 h 285734"/>
                <a:gd name="connsiteX22" fmla="*/ 38386 w 105060"/>
                <a:gd name="connsiteY22" fmla="*/ 24178 h 285734"/>
                <a:gd name="connsiteX23" fmla="*/ 41148 w 105060"/>
                <a:gd name="connsiteY23" fmla="*/ 19415 h 285734"/>
                <a:gd name="connsiteX24" fmla="*/ 38386 w 105060"/>
                <a:gd name="connsiteY24" fmla="*/ 104759 h 285734"/>
                <a:gd name="connsiteX25" fmla="*/ 66961 w 105060"/>
                <a:gd name="connsiteY25" fmla="*/ 104759 h 285734"/>
                <a:gd name="connsiteX26" fmla="*/ 66961 w 105060"/>
                <a:gd name="connsiteY26" fmla="*/ 133334 h 285734"/>
                <a:gd name="connsiteX27" fmla="*/ 38386 w 105060"/>
                <a:gd name="connsiteY27" fmla="*/ 133334 h 285734"/>
                <a:gd name="connsiteX28" fmla="*/ 38386 w 105060"/>
                <a:gd name="connsiteY28" fmla="*/ 104759 h 285734"/>
                <a:gd name="connsiteX29" fmla="*/ 86011 w 105060"/>
                <a:gd name="connsiteY29" fmla="*/ 247348 h 285734"/>
                <a:gd name="connsiteX30" fmla="*/ 66675 w 105060"/>
                <a:gd name="connsiteY30" fmla="*/ 266684 h 285734"/>
                <a:gd name="connsiteX31" fmla="*/ 38386 w 105060"/>
                <a:gd name="connsiteY31" fmla="*/ 266684 h 285734"/>
                <a:gd name="connsiteX32" fmla="*/ 19050 w 105060"/>
                <a:gd name="connsiteY32" fmla="*/ 247348 h 285734"/>
                <a:gd name="connsiteX33" fmla="*/ 19050 w 105060"/>
                <a:gd name="connsiteY33" fmla="*/ 152384 h 285734"/>
                <a:gd name="connsiteX34" fmla="*/ 86011 w 105060"/>
                <a:gd name="connsiteY34" fmla="*/ 152384 h 285734"/>
                <a:gd name="connsiteX35" fmla="*/ 86011 w 105060"/>
                <a:gd name="connsiteY35" fmla="*/ 247348 h 28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060" h="285734">
                  <a:moveTo>
                    <a:pt x="95536" y="133334"/>
                  </a:moveTo>
                  <a:lnTo>
                    <a:pt x="86011" y="133334"/>
                  </a:lnTo>
                  <a:lnTo>
                    <a:pt x="86011" y="95234"/>
                  </a:lnTo>
                  <a:lnTo>
                    <a:pt x="86011" y="68850"/>
                  </a:lnTo>
                  <a:cubicBezTo>
                    <a:pt x="86011" y="44085"/>
                    <a:pt x="75533" y="20939"/>
                    <a:pt x="57341" y="5509"/>
                  </a:cubicBezTo>
                  <a:cubicBezTo>
                    <a:pt x="50482" y="-302"/>
                    <a:pt x="41243" y="-1635"/>
                    <a:pt x="33147" y="2080"/>
                  </a:cubicBezTo>
                  <a:cubicBezTo>
                    <a:pt x="24574" y="5985"/>
                    <a:pt x="19336" y="14462"/>
                    <a:pt x="19336" y="24178"/>
                  </a:cubicBezTo>
                  <a:lnTo>
                    <a:pt x="19336" y="95234"/>
                  </a:lnTo>
                  <a:lnTo>
                    <a:pt x="19336" y="133334"/>
                  </a:lnTo>
                  <a:lnTo>
                    <a:pt x="9525" y="133334"/>
                  </a:lnTo>
                  <a:cubicBezTo>
                    <a:pt x="4286" y="133334"/>
                    <a:pt x="0" y="137620"/>
                    <a:pt x="0" y="142859"/>
                  </a:cubicBezTo>
                  <a:lnTo>
                    <a:pt x="0" y="247348"/>
                  </a:lnTo>
                  <a:cubicBezTo>
                    <a:pt x="0" y="268494"/>
                    <a:pt x="17240" y="285734"/>
                    <a:pt x="38386" y="285734"/>
                  </a:cubicBezTo>
                  <a:lnTo>
                    <a:pt x="66675" y="285734"/>
                  </a:lnTo>
                  <a:cubicBezTo>
                    <a:pt x="87820" y="285734"/>
                    <a:pt x="105061" y="268494"/>
                    <a:pt x="105061" y="247348"/>
                  </a:cubicBezTo>
                  <a:lnTo>
                    <a:pt x="105061" y="142859"/>
                  </a:lnTo>
                  <a:cubicBezTo>
                    <a:pt x="105061" y="137620"/>
                    <a:pt x="100774" y="133334"/>
                    <a:pt x="95536" y="133334"/>
                  </a:cubicBezTo>
                  <a:close/>
                  <a:moveTo>
                    <a:pt x="41148" y="19415"/>
                  </a:moveTo>
                  <a:cubicBezTo>
                    <a:pt x="42481" y="18748"/>
                    <a:pt x="43815" y="19034"/>
                    <a:pt x="44958" y="19987"/>
                  </a:cubicBezTo>
                  <a:cubicBezTo>
                    <a:pt x="58960" y="31893"/>
                    <a:pt x="66961" y="49705"/>
                    <a:pt x="66961" y="68850"/>
                  </a:cubicBezTo>
                  <a:lnTo>
                    <a:pt x="66961" y="85709"/>
                  </a:lnTo>
                  <a:lnTo>
                    <a:pt x="38386" y="85709"/>
                  </a:lnTo>
                  <a:lnTo>
                    <a:pt x="38386" y="24178"/>
                  </a:lnTo>
                  <a:cubicBezTo>
                    <a:pt x="38386" y="20939"/>
                    <a:pt x="40481" y="19701"/>
                    <a:pt x="41148" y="19415"/>
                  </a:cubicBezTo>
                  <a:close/>
                  <a:moveTo>
                    <a:pt x="38386" y="104759"/>
                  </a:moveTo>
                  <a:lnTo>
                    <a:pt x="66961" y="104759"/>
                  </a:lnTo>
                  <a:lnTo>
                    <a:pt x="66961" y="133334"/>
                  </a:lnTo>
                  <a:lnTo>
                    <a:pt x="38386" y="133334"/>
                  </a:lnTo>
                  <a:lnTo>
                    <a:pt x="38386" y="104759"/>
                  </a:lnTo>
                  <a:close/>
                  <a:moveTo>
                    <a:pt x="86011" y="247348"/>
                  </a:moveTo>
                  <a:cubicBezTo>
                    <a:pt x="86011" y="258016"/>
                    <a:pt x="77343" y="266684"/>
                    <a:pt x="66675" y="266684"/>
                  </a:cubicBezTo>
                  <a:lnTo>
                    <a:pt x="38386" y="266684"/>
                  </a:lnTo>
                  <a:cubicBezTo>
                    <a:pt x="27718" y="266684"/>
                    <a:pt x="19050" y="258016"/>
                    <a:pt x="19050" y="247348"/>
                  </a:cubicBezTo>
                  <a:lnTo>
                    <a:pt x="19050" y="152384"/>
                  </a:lnTo>
                  <a:lnTo>
                    <a:pt x="86011" y="152384"/>
                  </a:lnTo>
                  <a:lnTo>
                    <a:pt x="86011" y="2473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D0F7E67-B8A1-5C73-5AE2-14B85C6859C3}"/>
                </a:ext>
              </a:extLst>
            </p:cNvPr>
            <p:cNvSpPr/>
            <p:nvPr/>
          </p:nvSpPr>
          <p:spPr>
            <a:xfrm>
              <a:off x="5891659" y="4603809"/>
              <a:ext cx="105060" cy="209550"/>
            </a:xfrm>
            <a:custGeom>
              <a:avLst/>
              <a:gdLst>
                <a:gd name="connsiteX0" fmla="*/ 66675 w 105060"/>
                <a:gd name="connsiteY0" fmla="*/ 0 h 209550"/>
                <a:gd name="connsiteX1" fmla="*/ 38386 w 105060"/>
                <a:gd name="connsiteY1" fmla="*/ 0 h 209550"/>
                <a:gd name="connsiteX2" fmla="*/ 0 w 105060"/>
                <a:gd name="connsiteY2" fmla="*/ 38386 h 209550"/>
                <a:gd name="connsiteX3" fmla="*/ 0 w 105060"/>
                <a:gd name="connsiteY3" fmla="*/ 200025 h 209550"/>
                <a:gd name="connsiteX4" fmla="*/ 9525 w 105060"/>
                <a:gd name="connsiteY4" fmla="*/ 209550 h 209550"/>
                <a:gd name="connsiteX5" fmla="*/ 95536 w 105060"/>
                <a:gd name="connsiteY5" fmla="*/ 209550 h 209550"/>
                <a:gd name="connsiteX6" fmla="*/ 105061 w 105060"/>
                <a:gd name="connsiteY6" fmla="*/ 200025 h 209550"/>
                <a:gd name="connsiteX7" fmla="*/ 105061 w 105060"/>
                <a:gd name="connsiteY7" fmla="*/ 38386 h 209550"/>
                <a:gd name="connsiteX8" fmla="*/ 66675 w 105060"/>
                <a:gd name="connsiteY8" fmla="*/ 0 h 209550"/>
                <a:gd name="connsiteX9" fmla="*/ 86011 w 105060"/>
                <a:gd name="connsiteY9" fmla="*/ 190500 h 209550"/>
                <a:gd name="connsiteX10" fmla="*/ 19050 w 105060"/>
                <a:gd name="connsiteY10" fmla="*/ 190500 h 209550"/>
                <a:gd name="connsiteX11" fmla="*/ 19050 w 105060"/>
                <a:gd name="connsiteY11" fmla="*/ 38386 h 209550"/>
                <a:gd name="connsiteX12" fmla="*/ 38386 w 105060"/>
                <a:gd name="connsiteY12" fmla="*/ 19050 h 209550"/>
                <a:gd name="connsiteX13" fmla="*/ 66675 w 105060"/>
                <a:gd name="connsiteY13" fmla="*/ 19050 h 209550"/>
                <a:gd name="connsiteX14" fmla="*/ 86011 w 105060"/>
                <a:gd name="connsiteY14" fmla="*/ 38386 h 209550"/>
                <a:gd name="connsiteX15" fmla="*/ 86011 w 105060"/>
                <a:gd name="connsiteY15" fmla="*/ 19050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60" h="209550">
                  <a:moveTo>
                    <a:pt x="66675" y="0"/>
                  </a:moveTo>
                  <a:lnTo>
                    <a:pt x="38386" y="0"/>
                  </a:lnTo>
                  <a:cubicBezTo>
                    <a:pt x="17240" y="0"/>
                    <a:pt x="0" y="17240"/>
                    <a:pt x="0" y="38386"/>
                  </a:cubicBezTo>
                  <a:lnTo>
                    <a:pt x="0" y="200025"/>
                  </a:lnTo>
                  <a:cubicBezTo>
                    <a:pt x="0" y="205264"/>
                    <a:pt x="4286" y="209550"/>
                    <a:pt x="9525" y="209550"/>
                  </a:cubicBezTo>
                  <a:lnTo>
                    <a:pt x="95536" y="209550"/>
                  </a:lnTo>
                  <a:cubicBezTo>
                    <a:pt x="100775" y="209550"/>
                    <a:pt x="105061" y="205264"/>
                    <a:pt x="105061" y="200025"/>
                  </a:cubicBezTo>
                  <a:lnTo>
                    <a:pt x="105061" y="38386"/>
                  </a:lnTo>
                  <a:cubicBezTo>
                    <a:pt x="105061" y="17240"/>
                    <a:pt x="87820" y="0"/>
                    <a:pt x="66675" y="0"/>
                  </a:cubicBezTo>
                  <a:close/>
                  <a:moveTo>
                    <a:pt x="86011" y="190500"/>
                  </a:moveTo>
                  <a:lnTo>
                    <a:pt x="19050" y="190500"/>
                  </a:lnTo>
                  <a:lnTo>
                    <a:pt x="19050" y="38386"/>
                  </a:lnTo>
                  <a:cubicBezTo>
                    <a:pt x="19050" y="27718"/>
                    <a:pt x="27718" y="19050"/>
                    <a:pt x="38386" y="19050"/>
                  </a:cubicBezTo>
                  <a:lnTo>
                    <a:pt x="66675" y="19050"/>
                  </a:lnTo>
                  <a:cubicBezTo>
                    <a:pt x="77343" y="19050"/>
                    <a:pt x="86011" y="27718"/>
                    <a:pt x="86011" y="38386"/>
                  </a:cubicBezTo>
                  <a:lnTo>
                    <a:pt x="86011" y="1905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67" name="Graphic 90">
            <a:extLst>
              <a:ext uri="{FF2B5EF4-FFF2-40B4-BE49-F238E27FC236}">
                <a16:creationId xmlns:a16="http://schemas.microsoft.com/office/drawing/2014/main" id="{FBE82CAC-95CA-B316-49D3-1C4D578197E6}"/>
              </a:ext>
            </a:extLst>
          </p:cNvPr>
          <p:cNvGrpSpPr/>
          <p:nvPr/>
        </p:nvGrpSpPr>
        <p:grpSpPr>
          <a:xfrm>
            <a:off x="4886862" y="4479984"/>
            <a:ext cx="457184" cy="352425"/>
            <a:chOff x="4886862" y="4479984"/>
            <a:chExt cx="457184" cy="352425"/>
          </a:xfrm>
          <a:solidFill>
            <a:srgbClr val="000000"/>
          </a:solidFill>
        </p:grpSpPr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75C03846-45E8-BD9D-34FA-F64FE4EF0014}"/>
                </a:ext>
              </a:extLst>
            </p:cNvPr>
            <p:cNvSpPr/>
            <p:nvPr/>
          </p:nvSpPr>
          <p:spPr>
            <a:xfrm>
              <a:off x="4886862" y="4479984"/>
              <a:ext cx="247650" cy="352425"/>
            </a:xfrm>
            <a:custGeom>
              <a:avLst/>
              <a:gdLst>
                <a:gd name="connsiteX0" fmla="*/ 247650 w 247650"/>
                <a:gd name="connsiteY0" fmla="*/ 123825 h 352425"/>
                <a:gd name="connsiteX1" fmla="*/ 123825 w 247650"/>
                <a:gd name="connsiteY1" fmla="*/ 0 h 352425"/>
                <a:gd name="connsiteX2" fmla="*/ 0 w 247650"/>
                <a:gd name="connsiteY2" fmla="*/ 123825 h 352425"/>
                <a:gd name="connsiteX3" fmla="*/ 84011 w 247650"/>
                <a:gd name="connsiteY3" fmla="*/ 240983 h 352425"/>
                <a:gd name="connsiteX4" fmla="*/ 0 w 247650"/>
                <a:gd name="connsiteY4" fmla="*/ 295275 h 352425"/>
                <a:gd name="connsiteX5" fmla="*/ 123825 w 247650"/>
                <a:gd name="connsiteY5" fmla="*/ 352425 h 352425"/>
                <a:gd name="connsiteX6" fmla="*/ 247650 w 247650"/>
                <a:gd name="connsiteY6" fmla="*/ 295275 h 352425"/>
                <a:gd name="connsiteX7" fmla="*/ 163640 w 247650"/>
                <a:gd name="connsiteY7" fmla="*/ 240983 h 352425"/>
                <a:gd name="connsiteX8" fmla="*/ 247650 w 247650"/>
                <a:gd name="connsiteY8" fmla="*/ 123825 h 352425"/>
                <a:gd name="connsiteX9" fmla="*/ 228600 w 247650"/>
                <a:gd name="connsiteY9" fmla="*/ 295275 h 352425"/>
                <a:gd name="connsiteX10" fmla="*/ 123825 w 247650"/>
                <a:gd name="connsiteY10" fmla="*/ 333375 h 352425"/>
                <a:gd name="connsiteX11" fmla="*/ 19050 w 247650"/>
                <a:gd name="connsiteY11" fmla="*/ 295275 h 352425"/>
                <a:gd name="connsiteX12" fmla="*/ 123825 w 247650"/>
                <a:gd name="connsiteY12" fmla="*/ 257175 h 352425"/>
                <a:gd name="connsiteX13" fmla="*/ 228600 w 247650"/>
                <a:gd name="connsiteY13" fmla="*/ 295275 h 352425"/>
                <a:gd name="connsiteX14" fmla="*/ 123825 w 247650"/>
                <a:gd name="connsiteY14" fmla="*/ 228600 h 352425"/>
                <a:gd name="connsiteX15" fmla="*/ 19050 w 247650"/>
                <a:gd name="connsiteY15" fmla="*/ 123825 h 352425"/>
                <a:gd name="connsiteX16" fmla="*/ 123825 w 247650"/>
                <a:gd name="connsiteY16" fmla="*/ 19050 h 352425"/>
                <a:gd name="connsiteX17" fmla="*/ 228600 w 247650"/>
                <a:gd name="connsiteY17" fmla="*/ 123825 h 352425"/>
                <a:gd name="connsiteX18" fmla="*/ 123825 w 247650"/>
                <a:gd name="connsiteY18" fmla="*/ 22860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352425">
                  <a:moveTo>
                    <a:pt x="247650" y="123825"/>
                  </a:moveTo>
                  <a:cubicBezTo>
                    <a:pt x="247650" y="55531"/>
                    <a:pt x="192119" y="0"/>
                    <a:pt x="123825" y="0"/>
                  </a:cubicBezTo>
                  <a:cubicBezTo>
                    <a:pt x="55531" y="0"/>
                    <a:pt x="0" y="55531"/>
                    <a:pt x="0" y="123825"/>
                  </a:cubicBezTo>
                  <a:cubicBezTo>
                    <a:pt x="0" y="178118"/>
                    <a:pt x="35243" y="224314"/>
                    <a:pt x="84011" y="240983"/>
                  </a:cubicBezTo>
                  <a:cubicBezTo>
                    <a:pt x="34195" y="248317"/>
                    <a:pt x="0" y="269176"/>
                    <a:pt x="0" y="295275"/>
                  </a:cubicBezTo>
                  <a:cubicBezTo>
                    <a:pt x="0" y="327850"/>
                    <a:pt x="53245" y="352425"/>
                    <a:pt x="123825" y="352425"/>
                  </a:cubicBezTo>
                  <a:cubicBezTo>
                    <a:pt x="194405" y="352425"/>
                    <a:pt x="247650" y="327850"/>
                    <a:pt x="247650" y="295275"/>
                  </a:cubicBezTo>
                  <a:cubicBezTo>
                    <a:pt x="247650" y="269176"/>
                    <a:pt x="213455" y="248317"/>
                    <a:pt x="163640" y="240983"/>
                  </a:cubicBezTo>
                  <a:cubicBezTo>
                    <a:pt x="212408" y="224314"/>
                    <a:pt x="247650" y="178118"/>
                    <a:pt x="247650" y="123825"/>
                  </a:cubicBezTo>
                  <a:close/>
                  <a:moveTo>
                    <a:pt x="228600" y="295275"/>
                  </a:moveTo>
                  <a:cubicBezTo>
                    <a:pt x="228600" y="313277"/>
                    <a:pt x="183833" y="333375"/>
                    <a:pt x="123825" y="333375"/>
                  </a:cubicBezTo>
                  <a:cubicBezTo>
                    <a:pt x="63818" y="333375"/>
                    <a:pt x="19050" y="313277"/>
                    <a:pt x="19050" y="295275"/>
                  </a:cubicBezTo>
                  <a:cubicBezTo>
                    <a:pt x="19050" y="277273"/>
                    <a:pt x="63818" y="257175"/>
                    <a:pt x="123825" y="257175"/>
                  </a:cubicBezTo>
                  <a:cubicBezTo>
                    <a:pt x="183833" y="257175"/>
                    <a:pt x="228600" y="277273"/>
                    <a:pt x="228600" y="295275"/>
                  </a:cubicBezTo>
                  <a:close/>
                  <a:moveTo>
                    <a:pt x="123825" y="228600"/>
                  </a:moveTo>
                  <a:cubicBezTo>
                    <a:pt x="66008" y="228600"/>
                    <a:pt x="19050" y="181642"/>
                    <a:pt x="19050" y="123825"/>
                  </a:cubicBezTo>
                  <a:cubicBezTo>
                    <a:pt x="19050" y="66008"/>
                    <a:pt x="66008" y="19050"/>
                    <a:pt x="123825" y="19050"/>
                  </a:cubicBezTo>
                  <a:cubicBezTo>
                    <a:pt x="181642" y="19050"/>
                    <a:pt x="228600" y="66008"/>
                    <a:pt x="228600" y="123825"/>
                  </a:cubicBezTo>
                  <a:cubicBezTo>
                    <a:pt x="228600" y="181642"/>
                    <a:pt x="181642" y="228600"/>
                    <a:pt x="123825" y="2286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7D8BF5A-3238-F377-4D5E-470C42486217}"/>
                </a:ext>
              </a:extLst>
            </p:cNvPr>
            <p:cNvSpPr/>
            <p:nvPr/>
          </p:nvSpPr>
          <p:spPr>
            <a:xfrm>
              <a:off x="4924962" y="4765734"/>
              <a:ext cx="171450" cy="38100"/>
            </a:xfrm>
            <a:custGeom>
              <a:avLst/>
              <a:gdLst>
                <a:gd name="connsiteX0" fmla="*/ 18859 w 171450"/>
                <a:gd name="connsiteY0" fmla="*/ 7810 h 38100"/>
                <a:gd name="connsiteX1" fmla="*/ 9525 w 171450"/>
                <a:gd name="connsiteY1" fmla="*/ 0 h 38100"/>
                <a:gd name="connsiteX2" fmla="*/ 0 w 171450"/>
                <a:gd name="connsiteY2" fmla="*/ 9525 h 38100"/>
                <a:gd name="connsiteX3" fmla="*/ 85725 w 171450"/>
                <a:gd name="connsiteY3" fmla="*/ 38100 h 38100"/>
                <a:gd name="connsiteX4" fmla="*/ 171450 w 171450"/>
                <a:gd name="connsiteY4" fmla="*/ 9525 h 38100"/>
                <a:gd name="connsiteX5" fmla="*/ 161925 w 171450"/>
                <a:gd name="connsiteY5" fmla="*/ 0 h 38100"/>
                <a:gd name="connsiteX6" fmla="*/ 152591 w 171450"/>
                <a:gd name="connsiteY6" fmla="*/ 7810 h 38100"/>
                <a:gd name="connsiteX7" fmla="*/ 85725 w 171450"/>
                <a:gd name="connsiteY7" fmla="*/ 19050 h 38100"/>
                <a:gd name="connsiteX8" fmla="*/ 18859 w 171450"/>
                <a:gd name="connsiteY8" fmla="*/ 781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450" h="38100">
                  <a:moveTo>
                    <a:pt x="18859" y="7810"/>
                  </a:moveTo>
                  <a:cubicBezTo>
                    <a:pt x="18097" y="3334"/>
                    <a:pt x="14192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ubicBezTo>
                    <a:pt x="0" y="36767"/>
                    <a:pt x="71438" y="38100"/>
                    <a:pt x="85725" y="38100"/>
                  </a:cubicBezTo>
                  <a:cubicBezTo>
                    <a:pt x="100013" y="38100"/>
                    <a:pt x="171450" y="36767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cubicBezTo>
                    <a:pt x="157258" y="0"/>
                    <a:pt x="153353" y="3334"/>
                    <a:pt x="152591" y="7810"/>
                  </a:cubicBezTo>
                  <a:cubicBezTo>
                    <a:pt x="148019" y="11906"/>
                    <a:pt x="124492" y="19050"/>
                    <a:pt x="85725" y="19050"/>
                  </a:cubicBezTo>
                  <a:cubicBezTo>
                    <a:pt x="46958" y="19050"/>
                    <a:pt x="23432" y="11906"/>
                    <a:pt x="18859" y="78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224C2A3-C9C9-2DBB-EA9C-6AD5499A616F}"/>
                </a:ext>
              </a:extLst>
            </p:cNvPr>
            <p:cNvSpPr/>
            <p:nvPr/>
          </p:nvSpPr>
          <p:spPr>
            <a:xfrm>
              <a:off x="5153563" y="4527609"/>
              <a:ext cx="190482" cy="276225"/>
            </a:xfrm>
            <a:custGeom>
              <a:avLst/>
              <a:gdLst>
                <a:gd name="connsiteX0" fmla="*/ 187736 w 190482"/>
                <a:gd name="connsiteY0" fmla="*/ 21812 h 276225"/>
                <a:gd name="connsiteX1" fmla="*/ 95249 w 190482"/>
                <a:gd name="connsiteY1" fmla="*/ 0 h 276225"/>
                <a:gd name="connsiteX2" fmla="*/ 2761 w 190482"/>
                <a:gd name="connsiteY2" fmla="*/ 21812 h 276225"/>
                <a:gd name="connsiteX3" fmla="*/ 380 w 190482"/>
                <a:gd name="connsiteY3" fmla="*/ 31147 h 276225"/>
                <a:gd name="connsiteX4" fmla="*/ 38194 w 190482"/>
                <a:gd name="connsiteY4" fmla="*/ 162306 h 276225"/>
                <a:gd name="connsiteX5" fmla="*/ 45433 w 190482"/>
                <a:gd name="connsiteY5" fmla="*/ 237363 h 276225"/>
                <a:gd name="connsiteX6" fmla="*/ 95249 w 190482"/>
                <a:gd name="connsiteY6" fmla="*/ 276225 h 276225"/>
                <a:gd name="connsiteX7" fmla="*/ 144779 w 190482"/>
                <a:gd name="connsiteY7" fmla="*/ 237649 h 276225"/>
                <a:gd name="connsiteX8" fmla="*/ 152303 w 190482"/>
                <a:gd name="connsiteY8" fmla="*/ 162401 h 276225"/>
                <a:gd name="connsiteX9" fmla="*/ 190118 w 190482"/>
                <a:gd name="connsiteY9" fmla="*/ 31242 h 276225"/>
                <a:gd name="connsiteX10" fmla="*/ 187736 w 190482"/>
                <a:gd name="connsiteY10" fmla="*/ 21812 h 276225"/>
                <a:gd name="connsiteX11" fmla="*/ 125824 w 190482"/>
                <a:gd name="connsiteY11" fmla="*/ 235934 h 276225"/>
                <a:gd name="connsiteX12" fmla="*/ 125824 w 190482"/>
                <a:gd name="connsiteY12" fmla="*/ 236125 h 276225"/>
                <a:gd name="connsiteX13" fmla="*/ 95249 w 190482"/>
                <a:gd name="connsiteY13" fmla="*/ 257175 h 276225"/>
                <a:gd name="connsiteX14" fmla="*/ 64388 w 190482"/>
                <a:gd name="connsiteY14" fmla="*/ 235839 h 276225"/>
                <a:gd name="connsiteX15" fmla="*/ 58101 w 190482"/>
                <a:gd name="connsiteY15" fmla="*/ 170117 h 276225"/>
                <a:gd name="connsiteX16" fmla="*/ 132301 w 190482"/>
                <a:gd name="connsiteY16" fmla="*/ 170117 h 276225"/>
                <a:gd name="connsiteX17" fmla="*/ 125824 w 190482"/>
                <a:gd name="connsiteY17" fmla="*/ 235934 h 276225"/>
                <a:gd name="connsiteX18" fmla="*/ 135730 w 190482"/>
                <a:gd name="connsiteY18" fmla="*/ 151067 h 276225"/>
                <a:gd name="connsiteX19" fmla="*/ 54767 w 190482"/>
                <a:gd name="connsiteY19" fmla="*/ 151067 h 276225"/>
                <a:gd name="connsiteX20" fmla="*/ 20573 w 190482"/>
                <a:gd name="connsiteY20" fmla="*/ 32480 h 276225"/>
                <a:gd name="connsiteX21" fmla="*/ 95249 w 190482"/>
                <a:gd name="connsiteY21" fmla="*/ 19050 h 276225"/>
                <a:gd name="connsiteX22" fmla="*/ 123157 w 190482"/>
                <a:gd name="connsiteY22" fmla="*/ 20383 h 276225"/>
                <a:gd name="connsiteX23" fmla="*/ 105059 w 190482"/>
                <a:gd name="connsiteY23" fmla="*/ 92964 h 276225"/>
                <a:gd name="connsiteX24" fmla="*/ 123538 w 190482"/>
                <a:gd name="connsiteY24" fmla="*/ 97536 h 276225"/>
                <a:gd name="connsiteX25" fmla="*/ 142112 w 190482"/>
                <a:gd name="connsiteY25" fmla="*/ 23241 h 276225"/>
                <a:gd name="connsiteX26" fmla="*/ 169925 w 190482"/>
                <a:gd name="connsiteY26" fmla="*/ 32480 h 276225"/>
                <a:gd name="connsiteX27" fmla="*/ 135730 w 190482"/>
                <a:gd name="connsiteY27" fmla="*/ 15106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482" h="276225">
                  <a:moveTo>
                    <a:pt x="187736" y="21812"/>
                  </a:moveTo>
                  <a:cubicBezTo>
                    <a:pt x="185450" y="19621"/>
                    <a:pt x="163924" y="0"/>
                    <a:pt x="95249" y="0"/>
                  </a:cubicBezTo>
                  <a:cubicBezTo>
                    <a:pt x="26573" y="0"/>
                    <a:pt x="5047" y="19621"/>
                    <a:pt x="2761" y="21812"/>
                  </a:cubicBezTo>
                  <a:cubicBezTo>
                    <a:pt x="284" y="24289"/>
                    <a:pt x="-573" y="27813"/>
                    <a:pt x="380" y="31147"/>
                  </a:cubicBezTo>
                  <a:lnTo>
                    <a:pt x="38194" y="162306"/>
                  </a:lnTo>
                  <a:lnTo>
                    <a:pt x="45433" y="237363"/>
                  </a:lnTo>
                  <a:cubicBezTo>
                    <a:pt x="46385" y="250889"/>
                    <a:pt x="58101" y="276225"/>
                    <a:pt x="95249" y="276225"/>
                  </a:cubicBezTo>
                  <a:cubicBezTo>
                    <a:pt x="132301" y="276225"/>
                    <a:pt x="143826" y="251079"/>
                    <a:pt x="144779" y="237649"/>
                  </a:cubicBezTo>
                  <a:lnTo>
                    <a:pt x="152303" y="162401"/>
                  </a:lnTo>
                  <a:lnTo>
                    <a:pt x="190118" y="31242"/>
                  </a:lnTo>
                  <a:cubicBezTo>
                    <a:pt x="191070" y="27908"/>
                    <a:pt x="190118" y="24289"/>
                    <a:pt x="187736" y="21812"/>
                  </a:cubicBezTo>
                  <a:close/>
                  <a:moveTo>
                    <a:pt x="125824" y="235934"/>
                  </a:moveTo>
                  <a:cubicBezTo>
                    <a:pt x="125824" y="235934"/>
                    <a:pt x="125824" y="236125"/>
                    <a:pt x="125824" y="236125"/>
                  </a:cubicBezTo>
                  <a:cubicBezTo>
                    <a:pt x="125443" y="239649"/>
                    <a:pt x="122490" y="257175"/>
                    <a:pt x="95249" y="257175"/>
                  </a:cubicBezTo>
                  <a:cubicBezTo>
                    <a:pt x="67340" y="257175"/>
                    <a:pt x="64673" y="238125"/>
                    <a:pt x="64388" y="235839"/>
                  </a:cubicBezTo>
                  <a:lnTo>
                    <a:pt x="58101" y="170117"/>
                  </a:lnTo>
                  <a:lnTo>
                    <a:pt x="132301" y="170117"/>
                  </a:lnTo>
                  <a:lnTo>
                    <a:pt x="125824" y="235934"/>
                  </a:lnTo>
                  <a:close/>
                  <a:moveTo>
                    <a:pt x="135730" y="151067"/>
                  </a:moveTo>
                  <a:lnTo>
                    <a:pt x="54767" y="151067"/>
                  </a:lnTo>
                  <a:lnTo>
                    <a:pt x="20573" y="32480"/>
                  </a:lnTo>
                  <a:cubicBezTo>
                    <a:pt x="29050" y="27813"/>
                    <a:pt x="50862" y="19050"/>
                    <a:pt x="95249" y="19050"/>
                  </a:cubicBezTo>
                  <a:cubicBezTo>
                    <a:pt x="105821" y="19050"/>
                    <a:pt x="115061" y="19526"/>
                    <a:pt x="123157" y="20383"/>
                  </a:cubicBezTo>
                  <a:lnTo>
                    <a:pt x="105059" y="92964"/>
                  </a:lnTo>
                  <a:lnTo>
                    <a:pt x="123538" y="97536"/>
                  </a:lnTo>
                  <a:lnTo>
                    <a:pt x="142112" y="23241"/>
                  </a:lnTo>
                  <a:cubicBezTo>
                    <a:pt x="156399" y="26194"/>
                    <a:pt x="165257" y="29908"/>
                    <a:pt x="169925" y="32480"/>
                  </a:cubicBezTo>
                  <a:lnTo>
                    <a:pt x="135730" y="15106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1" name="Graphic 92">
            <a:extLst>
              <a:ext uri="{FF2B5EF4-FFF2-40B4-BE49-F238E27FC236}">
                <a16:creationId xmlns:a16="http://schemas.microsoft.com/office/drawing/2014/main" id="{3557E59A-A89A-83CD-01B7-1299CD9CFF80}"/>
              </a:ext>
            </a:extLst>
          </p:cNvPr>
          <p:cNvGrpSpPr/>
          <p:nvPr/>
        </p:nvGrpSpPr>
        <p:grpSpPr>
          <a:xfrm>
            <a:off x="3877924" y="4384734"/>
            <a:ext cx="571612" cy="571500"/>
            <a:chOff x="3877924" y="4384734"/>
            <a:chExt cx="571612" cy="571500"/>
          </a:xfrm>
          <a:solidFill>
            <a:srgbClr val="000000"/>
          </a:solidFill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C05943F-36A7-5726-89D2-F71F83863328}"/>
                </a:ext>
              </a:extLst>
            </p:cNvPr>
            <p:cNvSpPr/>
            <p:nvPr/>
          </p:nvSpPr>
          <p:spPr>
            <a:xfrm rot="-1593903">
              <a:off x="4048829" y="4780663"/>
              <a:ext cx="82388" cy="19049"/>
            </a:xfrm>
            <a:custGeom>
              <a:avLst/>
              <a:gdLst>
                <a:gd name="connsiteX0" fmla="*/ 0 w 82388"/>
                <a:gd name="connsiteY0" fmla="*/ 0 h 19049"/>
                <a:gd name="connsiteX1" fmla="*/ 82389 w 82388"/>
                <a:gd name="connsiteY1" fmla="*/ 0 h 19049"/>
                <a:gd name="connsiteX2" fmla="*/ 82389 w 82388"/>
                <a:gd name="connsiteY2" fmla="*/ 19049 h 19049"/>
                <a:gd name="connsiteX3" fmla="*/ 0 w 82388"/>
                <a:gd name="connsiteY3" fmla="*/ 19049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388" h="19049">
                  <a:moveTo>
                    <a:pt x="0" y="0"/>
                  </a:moveTo>
                  <a:lnTo>
                    <a:pt x="82389" y="0"/>
                  </a:lnTo>
                  <a:lnTo>
                    <a:pt x="82389" y="19049"/>
                  </a:lnTo>
                  <a:lnTo>
                    <a:pt x="0" y="190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ED6B4EC-5D48-B47E-334D-32EC16A2D069}"/>
                </a:ext>
              </a:extLst>
            </p:cNvPr>
            <p:cNvSpPr/>
            <p:nvPr/>
          </p:nvSpPr>
          <p:spPr>
            <a:xfrm rot="-3806097">
              <a:off x="4227778" y="4749042"/>
              <a:ext cx="19049" cy="82388"/>
            </a:xfrm>
            <a:custGeom>
              <a:avLst/>
              <a:gdLst>
                <a:gd name="connsiteX0" fmla="*/ 0 w 19049"/>
                <a:gd name="connsiteY0" fmla="*/ 0 h 82388"/>
                <a:gd name="connsiteX1" fmla="*/ 19049 w 19049"/>
                <a:gd name="connsiteY1" fmla="*/ 0 h 82388"/>
                <a:gd name="connsiteX2" fmla="*/ 19049 w 19049"/>
                <a:gd name="connsiteY2" fmla="*/ 82389 h 82388"/>
                <a:gd name="connsiteX3" fmla="*/ 0 w 19049"/>
                <a:gd name="connsiteY3" fmla="*/ 82389 h 8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9" h="82388">
                  <a:moveTo>
                    <a:pt x="0" y="0"/>
                  </a:moveTo>
                  <a:lnTo>
                    <a:pt x="19049" y="0"/>
                  </a:lnTo>
                  <a:lnTo>
                    <a:pt x="19049" y="82389"/>
                  </a:lnTo>
                  <a:lnTo>
                    <a:pt x="0" y="823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65C00616-1387-0BE4-05B9-705064E5CB58}"/>
                </a:ext>
              </a:extLst>
            </p:cNvPr>
            <p:cNvSpPr/>
            <p:nvPr/>
          </p:nvSpPr>
          <p:spPr>
            <a:xfrm>
              <a:off x="3877924" y="4384734"/>
              <a:ext cx="571612" cy="571500"/>
            </a:xfrm>
            <a:custGeom>
              <a:avLst/>
              <a:gdLst>
                <a:gd name="connsiteX0" fmla="*/ 515883 w 571612"/>
                <a:gd name="connsiteY0" fmla="*/ 212979 h 571500"/>
                <a:gd name="connsiteX1" fmla="*/ 427967 w 571612"/>
                <a:gd name="connsiteY1" fmla="*/ 109157 h 571500"/>
                <a:gd name="connsiteX2" fmla="*/ 424062 w 571612"/>
                <a:gd name="connsiteY2" fmla="*/ 81820 h 571500"/>
                <a:gd name="connsiteX3" fmla="*/ 423871 w 571612"/>
                <a:gd name="connsiteY3" fmla="*/ 80867 h 571500"/>
                <a:gd name="connsiteX4" fmla="*/ 285759 w 571612"/>
                <a:gd name="connsiteY4" fmla="*/ 0 h 571500"/>
                <a:gd name="connsiteX5" fmla="*/ 147742 w 571612"/>
                <a:gd name="connsiteY5" fmla="*/ 80582 h 571500"/>
                <a:gd name="connsiteX6" fmla="*/ 139169 w 571612"/>
                <a:gd name="connsiteY6" fmla="*/ 110490 h 571500"/>
                <a:gd name="connsiteX7" fmla="*/ 55635 w 571612"/>
                <a:gd name="connsiteY7" fmla="*/ 212979 h 571500"/>
                <a:gd name="connsiteX8" fmla="*/ 390 w 571612"/>
                <a:gd name="connsiteY8" fmla="*/ 403479 h 571500"/>
                <a:gd name="connsiteX9" fmla="*/ 3914 w 571612"/>
                <a:gd name="connsiteY9" fmla="*/ 413861 h 571500"/>
                <a:gd name="connsiteX10" fmla="*/ 92401 w 571612"/>
                <a:gd name="connsiteY10" fmla="*/ 442627 h 571500"/>
                <a:gd name="connsiteX11" fmla="*/ 101450 w 571612"/>
                <a:gd name="connsiteY11" fmla="*/ 436150 h 571500"/>
                <a:gd name="connsiteX12" fmla="*/ 150409 w 571612"/>
                <a:gd name="connsiteY12" fmla="*/ 289370 h 571500"/>
                <a:gd name="connsiteX13" fmla="*/ 158695 w 571612"/>
                <a:gd name="connsiteY13" fmla="*/ 300990 h 571500"/>
                <a:gd name="connsiteX14" fmla="*/ 158219 w 571612"/>
                <a:gd name="connsiteY14" fmla="*/ 381857 h 571500"/>
                <a:gd name="connsiteX15" fmla="*/ 119833 w 571612"/>
                <a:gd name="connsiteY15" fmla="*/ 525209 h 571500"/>
                <a:gd name="connsiteX16" fmla="*/ 123072 w 571612"/>
                <a:gd name="connsiteY16" fmla="*/ 532352 h 571500"/>
                <a:gd name="connsiteX17" fmla="*/ 285759 w 571612"/>
                <a:gd name="connsiteY17" fmla="*/ 571500 h 571500"/>
                <a:gd name="connsiteX18" fmla="*/ 285854 w 571612"/>
                <a:gd name="connsiteY18" fmla="*/ 571500 h 571500"/>
                <a:gd name="connsiteX19" fmla="*/ 285949 w 571612"/>
                <a:gd name="connsiteY19" fmla="*/ 571500 h 571500"/>
                <a:gd name="connsiteX20" fmla="*/ 286807 w 571612"/>
                <a:gd name="connsiteY20" fmla="*/ 571500 h 571500"/>
                <a:gd name="connsiteX21" fmla="*/ 448827 w 571612"/>
                <a:gd name="connsiteY21" fmla="*/ 532162 h 571500"/>
                <a:gd name="connsiteX22" fmla="*/ 451875 w 571612"/>
                <a:gd name="connsiteY22" fmla="*/ 525113 h 571500"/>
                <a:gd name="connsiteX23" fmla="*/ 413489 w 571612"/>
                <a:gd name="connsiteY23" fmla="*/ 381762 h 571500"/>
                <a:gd name="connsiteX24" fmla="*/ 413013 w 571612"/>
                <a:gd name="connsiteY24" fmla="*/ 300895 h 571500"/>
                <a:gd name="connsiteX25" fmla="*/ 421204 w 571612"/>
                <a:gd name="connsiteY25" fmla="*/ 289179 h 571500"/>
                <a:gd name="connsiteX26" fmla="*/ 470163 w 571612"/>
                <a:gd name="connsiteY26" fmla="*/ 436055 h 571500"/>
                <a:gd name="connsiteX27" fmla="*/ 479212 w 571612"/>
                <a:gd name="connsiteY27" fmla="*/ 442532 h 571500"/>
                <a:gd name="connsiteX28" fmla="*/ 567699 w 571612"/>
                <a:gd name="connsiteY28" fmla="*/ 413766 h 571500"/>
                <a:gd name="connsiteX29" fmla="*/ 571223 w 571612"/>
                <a:gd name="connsiteY29" fmla="*/ 403384 h 571500"/>
                <a:gd name="connsiteX30" fmla="*/ 515883 w 571612"/>
                <a:gd name="connsiteY30" fmla="*/ 212979 h 571500"/>
                <a:gd name="connsiteX31" fmla="*/ 166125 w 571612"/>
                <a:gd name="connsiteY31" fmla="*/ 85534 h 571500"/>
                <a:gd name="connsiteX32" fmla="*/ 285759 w 571612"/>
                <a:gd name="connsiteY32" fmla="*/ 19050 h 571500"/>
                <a:gd name="connsiteX33" fmla="*/ 405298 w 571612"/>
                <a:gd name="connsiteY33" fmla="*/ 85058 h 571500"/>
                <a:gd name="connsiteX34" fmla="*/ 413680 w 571612"/>
                <a:gd name="connsiteY34" fmla="*/ 143447 h 571500"/>
                <a:gd name="connsiteX35" fmla="*/ 381390 w 571612"/>
                <a:gd name="connsiteY35" fmla="*/ 167640 h 571500"/>
                <a:gd name="connsiteX36" fmla="*/ 377580 w 571612"/>
                <a:gd name="connsiteY36" fmla="*/ 174593 h 571500"/>
                <a:gd name="connsiteX37" fmla="*/ 380342 w 571612"/>
                <a:gd name="connsiteY37" fmla="*/ 182023 h 571500"/>
                <a:gd name="connsiteX38" fmla="*/ 400630 w 571612"/>
                <a:gd name="connsiteY38" fmla="*/ 202311 h 571500"/>
                <a:gd name="connsiteX39" fmla="*/ 295189 w 571612"/>
                <a:gd name="connsiteY39" fmla="*/ 270796 h 571500"/>
                <a:gd name="connsiteX40" fmla="*/ 294903 w 571612"/>
                <a:gd name="connsiteY40" fmla="*/ 261176 h 571500"/>
                <a:gd name="connsiteX41" fmla="*/ 295379 w 571612"/>
                <a:gd name="connsiteY41" fmla="*/ 258128 h 571500"/>
                <a:gd name="connsiteX42" fmla="*/ 295379 w 571612"/>
                <a:gd name="connsiteY42" fmla="*/ 239744 h 571500"/>
                <a:gd name="connsiteX43" fmla="*/ 323954 w 571612"/>
                <a:gd name="connsiteY43" fmla="*/ 198311 h 571500"/>
                <a:gd name="connsiteX44" fmla="*/ 378247 w 571612"/>
                <a:gd name="connsiteY44" fmla="*/ 92488 h 571500"/>
                <a:gd name="connsiteX45" fmla="*/ 285854 w 571612"/>
                <a:gd name="connsiteY45" fmla="*/ 36957 h 571500"/>
                <a:gd name="connsiteX46" fmla="*/ 193462 w 571612"/>
                <a:gd name="connsiteY46" fmla="*/ 92488 h 571500"/>
                <a:gd name="connsiteX47" fmla="*/ 238610 w 571612"/>
                <a:gd name="connsiteY47" fmla="*/ 192119 h 571500"/>
                <a:gd name="connsiteX48" fmla="*/ 276329 w 571612"/>
                <a:gd name="connsiteY48" fmla="*/ 276701 h 571500"/>
                <a:gd name="connsiteX49" fmla="*/ 276329 w 571612"/>
                <a:gd name="connsiteY49" fmla="*/ 301562 h 571500"/>
                <a:gd name="connsiteX50" fmla="*/ 170411 w 571612"/>
                <a:gd name="connsiteY50" fmla="*/ 202978 h 571500"/>
                <a:gd name="connsiteX51" fmla="*/ 191271 w 571612"/>
                <a:gd name="connsiteY51" fmla="*/ 182118 h 571500"/>
                <a:gd name="connsiteX52" fmla="*/ 194033 w 571612"/>
                <a:gd name="connsiteY52" fmla="*/ 174212 h 571500"/>
                <a:gd name="connsiteX53" fmla="*/ 189461 w 571612"/>
                <a:gd name="connsiteY53" fmla="*/ 167164 h 571500"/>
                <a:gd name="connsiteX54" fmla="*/ 149647 w 571612"/>
                <a:gd name="connsiteY54" fmla="*/ 143256 h 571500"/>
                <a:gd name="connsiteX55" fmla="*/ 166125 w 571612"/>
                <a:gd name="connsiteY55" fmla="*/ 85534 h 571500"/>
                <a:gd name="connsiteX56" fmla="*/ 250135 w 571612"/>
                <a:gd name="connsiteY56" fmla="*/ 176975 h 571500"/>
                <a:gd name="connsiteX57" fmla="*/ 212416 w 571612"/>
                <a:gd name="connsiteY57" fmla="*/ 92393 h 571500"/>
                <a:gd name="connsiteX58" fmla="*/ 285759 w 571612"/>
                <a:gd name="connsiteY58" fmla="*/ 55912 h 571500"/>
                <a:gd name="connsiteX59" fmla="*/ 359101 w 571612"/>
                <a:gd name="connsiteY59" fmla="*/ 92393 h 571500"/>
                <a:gd name="connsiteX60" fmla="*/ 312048 w 571612"/>
                <a:gd name="connsiteY60" fmla="*/ 183356 h 571500"/>
                <a:gd name="connsiteX61" fmla="*/ 283092 w 571612"/>
                <a:gd name="connsiteY61" fmla="*/ 213074 h 571500"/>
                <a:gd name="connsiteX62" fmla="*/ 250135 w 571612"/>
                <a:gd name="connsiteY62" fmla="*/ 176975 h 571500"/>
                <a:gd name="connsiteX63" fmla="*/ 174031 w 571612"/>
                <a:gd name="connsiteY63" fmla="*/ 392335 h 571500"/>
                <a:gd name="connsiteX64" fmla="*/ 173554 w 571612"/>
                <a:gd name="connsiteY64" fmla="*/ 288989 h 571500"/>
                <a:gd name="connsiteX65" fmla="*/ 148408 w 571612"/>
                <a:gd name="connsiteY65" fmla="*/ 229172 h 571500"/>
                <a:gd name="connsiteX66" fmla="*/ 129549 w 571612"/>
                <a:gd name="connsiteY66" fmla="*/ 231839 h 571500"/>
                <a:gd name="connsiteX67" fmla="*/ 138312 w 571612"/>
                <a:gd name="connsiteY67" fmla="*/ 265462 h 571500"/>
                <a:gd name="connsiteX68" fmla="*/ 85734 w 571612"/>
                <a:gd name="connsiteY68" fmla="*/ 423196 h 571500"/>
                <a:gd name="connsiteX69" fmla="*/ 20678 w 571612"/>
                <a:gd name="connsiteY69" fmla="*/ 402241 h 571500"/>
                <a:gd name="connsiteX70" fmla="*/ 74018 w 571612"/>
                <a:gd name="connsiteY70" fmla="*/ 218313 h 571500"/>
                <a:gd name="connsiteX71" fmla="*/ 132216 w 571612"/>
                <a:gd name="connsiteY71" fmla="*/ 135160 h 571500"/>
                <a:gd name="connsiteX72" fmla="*/ 129358 w 571612"/>
                <a:gd name="connsiteY72" fmla="*/ 145066 h 571500"/>
                <a:gd name="connsiteX73" fmla="*/ 133645 w 571612"/>
                <a:gd name="connsiteY73" fmla="*/ 155829 h 571500"/>
                <a:gd name="connsiteX74" fmla="*/ 169268 w 571612"/>
                <a:gd name="connsiteY74" fmla="*/ 177165 h 571500"/>
                <a:gd name="connsiteX75" fmla="*/ 150313 w 571612"/>
                <a:gd name="connsiteY75" fmla="*/ 196120 h 571500"/>
                <a:gd name="connsiteX76" fmla="*/ 147551 w 571612"/>
                <a:gd name="connsiteY76" fmla="*/ 202883 h 571500"/>
                <a:gd name="connsiteX77" fmla="*/ 150313 w 571612"/>
                <a:gd name="connsiteY77" fmla="*/ 209645 h 571500"/>
                <a:gd name="connsiteX78" fmla="*/ 276234 w 571612"/>
                <a:gd name="connsiteY78" fmla="*/ 326898 h 571500"/>
                <a:gd name="connsiteX79" fmla="*/ 276234 w 571612"/>
                <a:gd name="connsiteY79" fmla="*/ 552260 h 571500"/>
                <a:gd name="connsiteX80" fmla="*/ 138788 w 571612"/>
                <a:gd name="connsiteY80" fmla="*/ 520351 h 571500"/>
                <a:gd name="connsiteX81" fmla="*/ 174031 w 571612"/>
                <a:gd name="connsiteY81" fmla="*/ 392335 h 571500"/>
                <a:gd name="connsiteX82" fmla="*/ 485879 w 571612"/>
                <a:gd name="connsiteY82" fmla="*/ 423196 h 571500"/>
                <a:gd name="connsiteX83" fmla="*/ 433206 w 571612"/>
                <a:gd name="connsiteY83" fmla="*/ 265176 h 571500"/>
                <a:gd name="connsiteX84" fmla="*/ 440350 w 571612"/>
                <a:gd name="connsiteY84" fmla="*/ 241649 h 571500"/>
                <a:gd name="connsiteX85" fmla="*/ 421681 w 571612"/>
                <a:gd name="connsiteY85" fmla="*/ 237744 h 571500"/>
                <a:gd name="connsiteX86" fmla="*/ 397963 w 571612"/>
                <a:gd name="connsiteY86" fmla="*/ 288989 h 571500"/>
                <a:gd name="connsiteX87" fmla="*/ 397487 w 571612"/>
                <a:gd name="connsiteY87" fmla="*/ 392335 h 571500"/>
                <a:gd name="connsiteX88" fmla="*/ 432634 w 571612"/>
                <a:gd name="connsiteY88" fmla="*/ 520541 h 571500"/>
                <a:gd name="connsiteX89" fmla="*/ 295189 w 571612"/>
                <a:gd name="connsiteY89" fmla="*/ 552355 h 571500"/>
                <a:gd name="connsiteX90" fmla="*/ 295189 w 571612"/>
                <a:gd name="connsiteY90" fmla="*/ 291846 h 571500"/>
                <a:gd name="connsiteX91" fmla="*/ 420728 w 571612"/>
                <a:gd name="connsiteY91" fmla="*/ 210026 h 571500"/>
                <a:gd name="connsiteX92" fmla="*/ 424062 w 571612"/>
                <a:gd name="connsiteY92" fmla="*/ 203168 h 571500"/>
                <a:gd name="connsiteX93" fmla="*/ 421300 w 571612"/>
                <a:gd name="connsiteY93" fmla="*/ 196025 h 571500"/>
                <a:gd name="connsiteX94" fmla="*/ 401488 w 571612"/>
                <a:gd name="connsiteY94" fmla="*/ 176213 h 571500"/>
                <a:gd name="connsiteX95" fmla="*/ 429491 w 571612"/>
                <a:gd name="connsiteY95" fmla="*/ 155162 h 571500"/>
                <a:gd name="connsiteX96" fmla="*/ 433206 w 571612"/>
                <a:gd name="connsiteY96" fmla="*/ 146209 h 571500"/>
                <a:gd name="connsiteX97" fmla="*/ 431015 w 571612"/>
                <a:gd name="connsiteY97" fmla="*/ 130588 h 571500"/>
                <a:gd name="connsiteX98" fmla="*/ 497500 w 571612"/>
                <a:gd name="connsiteY98" fmla="*/ 218123 h 571500"/>
                <a:gd name="connsiteX99" fmla="*/ 550840 w 571612"/>
                <a:gd name="connsiteY99" fmla="*/ 402050 h 571500"/>
                <a:gd name="connsiteX100" fmla="*/ 485879 w 571612"/>
                <a:gd name="connsiteY100" fmla="*/ 423196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71612" h="571500">
                  <a:moveTo>
                    <a:pt x="515883" y="212979"/>
                  </a:moveTo>
                  <a:cubicBezTo>
                    <a:pt x="514835" y="209455"/>
                    <a:pt x="490927" y="129064"/>
                    <a:pt x="427967" y="109157"/>
                  </a:cubicBezTo>
                  <a:lnTo>
                    <a:pt x="424062" y="81820"/>
                  </a:lnTo>
                  <a:cubicBezTo>
                    <a:pt x="424062" y="81534"/>
                    <a:pt x="423967" y="81153"/>
                    <a:pt x="423871" y="80867"/>
                  </a:cubicBezTo>
                  <a:cubicBezTo>
                    <a:pt x="405107" y="5810"/>
                    <a:pt x="313381" y="0"/>
                    <a:pt x="285759" y="0"/>
                  </a:cubicBezTo>
                  <a:cubicBezTo>
                    <a:pt x="258136" y="0"/>
                    <a:pt x="166411" y="5810"/>
                    <a:pt x="147742" y="80582"/>
                  </a:cubicBezTo>
                  <a:lnTo>
                    <a:pt x="139169" y="110490"/>
                  </a:lnTo>
                  <a:cubicBezTo>
                    <a:pt x="79352" y="132683"/>
                    <a:pt x="56587" y="209741"/>
                    <a:pt x="55635" y="212979"/>
                  </a:cubicBezTo>
                  <a:lnTo>
                    <a:pt x="390" y="403479"/>
                  </a:lnTo>
                  <a:cubicBezTo>
                    <a:pt x="-753" y="407289"/>
                    <a:pt x="676" y="411480"/>
                    <a:pt x="3914" y="413861"/>
                  </a:cubicBezTo>
                  <a:cubicBezTo>
                    <a:pt x="42776" y="442341"/>
                    <a:pt x="90401" y="442627"/>
                    <a:pt x="92401" y="442627"/>
                  </a:cubicBezTo>
                  <a:cubicBezTo>
                    <a:pt x="96497" y="442627"/>
                    <a:pt x="100117" y="439960"/>
                    <a:pt x="101450" y="436150"/>
                  </a:cubicBezTo>
                  <a:lnTo>
                    <a:pt x="150409" y="289370"/>
                  </a:lnTo>
                  <a:cubicBezTo>
                    <a:pt x="152980" y="293370"/>
                    <a:pt x="155647" y="297275"/>
                    <a:pt x="158695" y="300990"/>
                  </a:cubicBezTo>
                  <a:cubicBezTo>
                    <a:pt x="175555" y="322040"/>
                    <a:pt x="175364" y="356045"/>
                    <a:pt x="158219" y="381857"/>
                  </a:cubicBezTo>
                  <a:cubicBezTo>
                    <a:pt x="139741" y="409575"/>
                    <a:pt x="119833" y="466344"/>
                    <a:pt x="119833" y="525209"/>
                  </a:cubicBezTo>
                  <a:cubicBezTo>
                    <a:pt x="119833" y="527971"/>
                    <a:pt x="120976" y="530543"/>
                    <a:pt x="123072" y="532352"/>
                  </a:cubicBezTo>
                  <a:cubicBezTo>
                    <a:pt x="124882" y="533972"/>
                    <a:pt x="168697" y="571310"/>
                    <a:pt x="285759" y="571500"/>
                  </a:cubicBezTo>
                  <a:cubicBezTo>
                    <a:pt x="285759" y="571500"/>
                    <a:pt x="285854" y="571500"/>
                    <a:pt x="285854" y="571500"/>
                  </a:cubicBezTo>
                  <a:cubicBezTo>
                    <a:pt x="285854" y="571500"/>
                    <a:pt x="285949" y="571500"/>
                    <a:pt x="285949" y="571500"/>
                  </a:cubicBezTo>
                  <a:cubicBezTo>
                    <a:pt x="286235" y="571500"/>
                    <a:pt x="286521" y="571500"/>
                    <a:pt x="286807" y="571500"/>
                  </a:cubicBezTo>
                  <a:cubicBezTo>
                    <a:pt x="404821" y="571500"/>
                    <a:pt x="447112" y="533781"/>
                    <a:pt x="448827" y="532162"/>
                  </a:cubicBezTo>
                  <a:cubicBezTo>
                    <a:pt x="450827" y="530352"/>
                    <a:pt x="451875" y="527780"/>
                    <a:pt x="451875" y="525113"/>
                  </a:cubicBezTo>
                  <a:cubicBezTo>
                    <a:pt x="451875" y="466154"/>
                    <a:pt x="431968" y="409480"/>
                    <a:pt x="413489" y="381762"/>
                  </a:cubicBezTo>
                  <a:cubicBezTo>
                    <a:pt x="396344" y="356045"/>
                    <a:pt x="396154" y="322040"/>
                    <a:pt x="413013" y="300895"/>
                  </a:cubicBezTo>
                  <a:cubicBezTo>
                    <a:pt x="415966" y="297180"/>
                    <a:pt x="418728" y="293275"/>
                    <a:pt x="421204" y="289179"/>
                  </a:cubicBezTo>
                  <a:lnTo>
                    <a:pt x="470163" y="436055"/>
                  </a:lnTo>
                  <a:cubicBezTo>
                    <a:pt x="471496" y="439960"/>
                    <a:pt x="475116" y="442532"/>
                    <a:pt x="479212" y="442532"/>
                  </a:cubicBezTo>
                  <a:cubicBezTo>
                    <a:pt x="481212" y="442532"/>
                    <a:pt x="528837" y="442246"/>
                    <a:pt x="567699" y="413766"/>
                  </a:cubicBezTo>
                  <a:cubicBezTo>
                    <a:pt x="570937" y="411385"/>
                    <a:pt x="572366" y="407289"/>
                    <a:pt x="571223" y="403384"/>
                  </a:cubicBezTo>
                  <a:lnTo>
                    <a:pt x="515883" y="212979"/>
                  </a:lnTo>
                  <a:close/>
                  <a:moveTo>
                    <a:pt x="166125" y="85534"/>
                  </a:moveTo>
                  <a:cubicBezTo>
                    <a:pt x="171078" y="65532"/>
                    <a:pt x="192700" y="19050"/>
                    <a:pt x="285759" y="19050"/>
                  </a:cubicBezTo>
                  <a:cubicBezTo>
                    <a:pt x="378056" y="19050"/>
                    <a:pt x="400059" y="64770"/>
                    <a:pt x="405298" y="85058"/>
                  </a:cubicBezTo>
                  <a:lnTo>
                    <a:pt x="413680" y="143447"/>
                  </a:lnTo>
                  <a:lnTo>
                    <a:pt x="381390" y="167640"/>
                  </a:lnTo>
                  <a:cubicBezTo>
                    <a:pt x="379199" y="169259"/>
                    <a:pt x="377770" y="171831"/>
                    <a:pt x="377580" y="174593"/>
                  </a:cubicBezTo>
                  <a:cubicBezTo>
                    <a:pt x="377389" y="177356"/>
                    <a:pt x="378437" y="180023"/>
                    <a:pt x="380342" y="182023"/>
                  </a:cubicBezTo>
                  <a:lnTo>
                    <a:pt x="400630" y="202311"/>
                  </a:lnTo>
                  <a:cubicBezTo>
                    <a:pt x="357673" y="237649"/>
                    <a:pt x="315667" y="260604"/>
                    <a:pt x="295189" y="270796"/>
                  </a:cubicBezTo>
                  <a:cubicBezTo>
                    <a:pt x="295093" y="267557"/>
                    <a:pt x="295093" y="264224"/>
                    <a:pt x="294903" y="261176"/>
                  </a:cubicBezTo>
                  <a:cubicBezTo>
                    <a:pt x="295189" y="260223"/>
                    <a:pt x="295379" y="259175"/>
                    <a:pt x="295379" y="258128"/>
                  </a:cubicBezTo>
                  <a:lnTo>
                    <a:pt x="295379" y="239744"/>
                  </a:lnTo>
                  <a:cubicBezTo>
                    <a:pt x="295379" y="221742"/>
                    <a:pt x="305666" y="212693"/>
                    <a:pt x="323954" y="198311"/>
                  </a:cubicBezTo>
                  <a:cubicBezTo>
                    <a:pt x="348148" y="179165"/>
                    <a:pt x="378247" y="155353"/>
                    <a:pt x="378247" y="92488"/>
                  </a:cubicBezTo>
                  <a:cubicBezTo>
                    <a:pt x="378247" y="66866"/>
                    <a:pt x="354053" y="36957"/>
                    <a:pt x="285854" y="36957"/>
                  </a:cubicBezTo>
                  <a:cubicBezTo>
                    <a:pt x="217655" y="36957"/>
                    <a:pt x="193462" y="66866"/>
                    <a:pt x="193462" y="92488"/>
                  </a:cubicBezTo>
                  <a:cubicBezTo>
                    <a:pt x="193462" y="156972"/>
                    <a:pt x="217465" y="175641"/>
                    <a:pt x="238610" y="192119"/>
                  </a:cubicBezTo>
                  <a:cubicBezTo>
                    <a:pt x="258898" y="207836"/>
                    <a:pt x="276329" y="221456"/>
                    <a:pt x="276329" y="276701"/>
                  </a:cubicBezTo>
                  <a:lnTo>
                    <a:pt x="276329" y="301562"/>
                  </a:lnTo>
                  <a:cubicBezTo>
                    <a:pt x="253088" y="280892"/>
                    <a:pt x="208321" y="240411"/>
                    <a:pt x="170411" y="202978"/>
                  </a:cubicBezTo>
                  <a:lnTo>
                    <a:pt x="191271" y="182118"/>
                  </a:lnTo>
                  <a:cubicBezTo>
                    <a:pt x="193366" y="180023"/>
                    <a:pt x="194319" y="177165"/>
                    <a:pt x="194033" y="174212"/>
                  </a:cubicBezTo>
                  <a:cubicBezTo>
                    <a:pt x="193747" y="171260"/>
                    <a:pt x="192033" y="168688"/>
                    <a:pt x="189461" y="167164"/>
                  </a:cubicBezTo>
                  <a:lnTo>
                    <a:pt x="149647" y="143256"/>
                  </a:lnTo>
                  <a:lnTo>
                    <a:pt x="166125" y="85534"/>
                  </a:lnTo>
                  <a:close/>
                  <a:moveTo>
                    <a:pt x="250135" y="176975"/>
                  </a:moveTo>
                  <a:cubicBezTo>
                    <a:pt x="229847" y="161258"/>
                    <a:pt x="212416" y="147638"/>
                    <a:pt x="212416" y="92393"/>
                  </a:cubicBezTo>
                  <a:cubicBezTo>
                    <a:pt x="212416" y="78867"/>
                    <a:pt x="227847" y="55912"/>
                    <a:pt x="285759" y="55912"/>
                  </a:cubicBezTo>
                  <a:cubicBezTo>
                    <a:pt x="343671" y="55912"/>
                    <a:pt x="359101" y="78867"/>
                    <a:pt x="359101" y="92393"/>
                  </a:cubicBezTo>
                  <a:cubicBezTo>
                    <a:pt x="359101" y="146018"/>
                    <a:pt x="335194" y="164973"/>
                    <a:pt x="312048" y="183356"/>
                  </a:cubicBezTo>
                  <a:cubicBezTo>
                    <a:pt x="301094" y="192024"/>
                    <a:pt x="289950" y="200882"/>
                    <a:pt x="283092" y="213074"/>
                  </a:cubicBezTo>
                  <a:cubicBezTo>
                    <a:pt x="274138" y="195548"/>
                    <a:pt x="261756" y="185928"/>
                    <a:pt x="250135" y="176975"/>
                  </a:cubicBezTo>
                  <a:close/>
                  <a:moveTo>
                    <a:pt x="174031" y="392335"/>
                  </a:moveTo>
                  <a:cubicBezTo>
                    <a:pt x="196033" y="359378"/>
                    <a:pt x="195843" y="316897"/>
                    <a:pt x="173554" y="288989"/>
                  </a:cubicBezTo>
                  <a:cubicBezTo>
                    <a:pt x="160124" y="272129"/>
                    <a:pt x="151647" y="252031"/>
                    <a:pt x="148408" y="229172"/>
                  </a:cubicBezTo>
                  <a:lnTo>
                    <a:pt x="129549" y="231839"/>
                  </a:lnTo>
                  <a:cubicBezTo>
                    <a:pt x="131263" y="243650"/>
                    <a:pt x="134216" y="254889"/>
                    <a:pt x="138312" y="265462"/>
                  </a:cubicBezTo>
                  <a:lnTo>
                    <a:pt x="85734" y="423196"/>
                  </a:lnTo>
                  <a:cubicBezTo>
                    <a:pt x="73161" y="422148"/>
                    <a:pt x="45253" y="417957"/>
                    <a:pt x="20678" y="402241"/>
                  </a:cubicBezTo>
                  <a:lnTo>
                    <a:pt x="74018" y="218313"/>
                  </a:lnTo>
                  <a:cubicBezTo>
                    <a:pt x="74209" y="217646"/>
                    <a:pt x="91354" y="160115"/>
                    <a:pt x="132216" y="135160"/>
                  </a:cubicBezTo>
                  <a:lnTo>
                    <a:pt x="129358" y="145066"/>
                  </a:lnTo>
                  <a:cubicBezTo>
                    <a:pt x="128215" y="149162"/>
                    <a:pt x="129930" y="153638"/>
                    <a:pt x="133645" y="155829"/>
                  </a:cubicBezTo>
                  <a:lnTo>
                    <a:pt x="169268" y="177165"/>
                  </a:lnTo>
                  <a:lnTo>
                    <a:pt x="150313" y="196120"/>
                  </a:lnTo>
                  <a:cubicBezTo>
                    <a:pt x="148504" y="197930"/>
                    <a:pt x="147551" y="200311"/>
                    <a:pt x="147551" y="202883"/>
                  </a:cubicBezTo>
                  <a:cubicBezTo>
                    <a:pt x="147551" y="205454"/>
                    <a:pt x="148599" y="207836"/>
                    <a:pt x="150313" y="209645"/>
                  </a:cubicBezTo>
                  <a:cubicBezTo>
                    <a:pt x="198510" y="257937"/>
                    <a:pt x="261470" y="313849"/>
                    <a:pt x="276234" y="326898"/>
                  </a:cubicBezTo>
                  <a:lnTo>
                    <a:pt x="276234" y="552260"/>
                  </a:lnTo>
                  <a:cubicBezTo>
                    <a:pt x="190985" y="550545"/>
                    <a:pt x="150028" y="527876"/>
                    <a:pt x="138788" y="520351"/>
                  </a:cubicBezTo>
                  <a:cubicBezTo>
                    <a:pt x="139836" y="469392"/>
                    <a:pt x="156981" y="417767"/>
                    <a:pt x="174031" y="392335"/>
                  </a:cubicBezTo>
                  <a:close/>
                  <a:moveTo>
                    <a:pt x="485879" y="423196"/>
                  </a:moveTo>
                  <a:lnTo>
                    <a:pt x="433206" y="265176"/>
                  </a:lnTo>
                  <a:cubicBezTo>
                    <a:pt x="436159" y="257651"/>
                    <a:pt x="438635" y="249841"/>
                    <a:pt x="440350" y="241649"/>
                  </a:cubicBezTo>
                  <a:lnTo>
                    <a:pt x="421681" y="237744"/>
                  </a:lnTo>
                  <a:cubicBezTo>
                    <a:pt x="417680" y="257080"/>
                    <a:pt x="409679" y="274320"/>
                    <a:pt x="397963" y="288989"/>
                  </a:cubicBezTo>
                  <a:cubicBezTo>
                    <a:pt x="375675" y="316801"/>
                    <a:pt x="375484" y="359283"/>
                    <a:pt x="397487" y="392335"/>
                  </a:cubicBezTo>
                  <a:cubicBezTo>
                    <a:pt x="414442" y="417767"/>
                    <a:pt x="431682" y="469487"/>
                    <a:pt x="432634" y="520541"/>
                  </a:cubicBezTo>
                  <a:cubicBezTo>
                    <a:pt x="421681" y="528066"/>
                    <a:pt x="381485" y="550926"/>
                    <a:pt x="295189" y="552355"/>
                  </a:cubicBezTo>
                  <a:lnTo>
                    <a:pt x="295189" y="291846"/>
                  </a:lnTo>
                  <a:cubicBezTo>
                    <a:pt x="312429" y="283750"/>
                    <a:pt x="366245" y="256889"/>
                    <a:pt x="420728" y="210026"/>
                  </a:cubicBezTo>
                  <a:cubicBezTo>
                    <a:pt x="422728" y="208312"/>
                    <a:pt x="423967" y="205835"/>
                    <a:pt x="424062" y="203168"/>
                  </a:cubicBezTo>
                  <a:cubicBezTo>
                    <a:pt x="424157" y="200501"/>
                    <a:pt x="423109" y="197930"/>
                    <a:pt x="421300" y="196025"/>
                  </a:cubicBezTo>
                  <a:lnTo>
                    <a:pt x="401488" y="176213"/>
                  </a:lnTo>
                  <a:lnTo>
                    <a:pt x="429491" y="155162"/>
                  </a:lnTo>
                  <a:cubicBezTo>
                    <a:pt x="432253" y="153067"/>
                    <a:pt x="433682" y="149638"/>
                    <a:pt x="433206" y="146209"/>
                  </a:cubicBezTo>
                  <a:lnTo>
                    <a:pt x="431015" y="130588"/>
                  </a:lnTo>
                  <a:cubicBezTo>
                    <a:pt x="477878" y="152210"/>
                    <a:pt x="497309" y="217361"/>
                    <a:pt x="497500" y="218123"/>
                  </a:cubicBezTo>
                  <a:lnTo>
                    <a:pt x="550840" y="402050"/>
                  </a:lnTo>
                  <a:cubicBezTo>
                    <a:pt x="526360" y="417957"/>
                    <a:pt x="498452" y="422053"/>
                    <a:pt x="485879" y="4231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5" name="Graphic 94">
            <a:extLst>
              <a:ext uri="{FF2B5EF4-FFF2-40B4-BE49-F238E27FC236}">
                <a16:creationId xmlns:a16="http://schemas.microsoft.com/office/drawing/2014/main" id="{FC713F9B-6BF1-EBA6-743D-527FA2EFA4DC}"/>
              </a:ext>
            </a:extLst>
          </p:cNvPr>
          <p:cNvGrpSpPr/>
          <p:nvPr/>
        </p:nvGrpSpPr>
        <p:grpSpPr>
          <a:xfrm>
            <a:off x="2887322" y="4365684"/>
            <a:ext cx="571612" cy="590931"/>
            <a:chOff x="2887322" y="4365684"/>
            <a:chExt cx="571612" cy="590931"/>
          </a:xfrm>
          <a:solidFill>
            <a:srgbClr val="000000"/>
          </a:solidFill>
        </p:grpSpPr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0F98B580-6068-102B-387D-D2AB74569293}"/>
                </a:ext>
              </a:extLst>
            </p:cNvPr>
            <p:cNvSpPr/>
            <p:nvPr/>
          </p:nvSpPr>
          <p:spPr>
            <a:xfrm rot="-1593903">
              <a:off x="3058228" y="4781140"/>
              <a:ext cx="82388" cy="19049"/>
            </a:xfrm>
            <a:custGeom>
              <a:avLst/>
              <a:gdLst>
                <a:gd name="connsiteX0" fmla="*/ 0 w 82388"/>
                <a:gd name="connsiteY0" fmla="*/ 0 h 19049"/>
                <a:gd name="connsiteX1" fmla="*/ 82389 w 82388"/>
                <a:gd name="connsiteY1" fmla="*/ 0 h 19049"/>
                <a:gd name="connsiteX2" fmla="*/ 82389 w 82388"/>
                <a:gd name="connsiteY2" fmla="*/ 19049 h 19049"/>
                <a:gd name="connsiteX3" fmla="*/ 0 w 82388"/>
                <a:gd name="connsiteY3" fmla="*/ 19049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388" h="19049">
                  <a:moveTo>
                    <a:pt x="0" y="0"/>
                  </a:moveTo>
                  <a:lnTo>
                    <a:pt x="82389" y="0"/>
                  </a:lnTo>
                  <a:lnTo>
                    <a:pt x="82389" y="19049"/>
                  </a:lnTo>
                  <a:lnTo>
                    <a:pt x="0" y="190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47EDAE8-6806-81FE-CC49-8C7C6F6E5A6D}"/>
                </a:ext>
              </a:extLst>
            </p:cNvPr>
            <p:cNvSpPr/>
            <p:nvPr/>
          </p:nvSpPr>
          <p:spPr>
            <a:xfrm rot="-3806097">
              <a:off x="3237178" y="4749518"/>
              <a:ext cx="19049" cy="82388"/>
            </a:xfrm>
            <a:custGeom>
              <a:avLst/>
              <a:gdLst>
                <a:gd name="connsiteX0" fmla="*/ 0 w 19049"/>
                <a:gd name="connsiteY0" fmla="*/ 0 h 82388"/>
                <a:gd name="connsiteX1" fmla="*/ 19049 w 19049"/>
                <a:gd name="connsiteY1" fmla="*/ 0 h 82388"/>
                <a:gd name="connsiteX2" fmla="*/ 19049 w 19049"/>
                <a:gd name="connsiteY2" fmla="*/ 82389 h 82388"/>
                <a:gd name="connsiteX3" fmla="*/ 0 w 19049"/>
                <a:gd name="connsiteY3" fmla="*/ 82389 h 8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9" h="82388">
                  <a:moveTo>
                    <a:pt x="0" y="0"/>
                  </a:moveTo>
                  <a:lnTo>
                    <a:pt x="19049" y="0"/>
                  </a:lnTo>
                  <a:lnTo>
                    <a:pt x="19049" y="82389"/>
                  </a:lnTo>
                  <a:lnTo>
                    <a:pt x="0" y="823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FDF8529B-15BF-2C34-A6B0-AF0D8003A139}"/>
                </a:ext>
              </a:extLst>
            </p:cNvPr>
            <p:cNvSpPr/>
            <p:nvPr/>
          </p:nvSpPr>
          <p:spPr>
            <a:xfrm>
              <a:off x="2887322" y="4365684"/>
              <a:ext cx="571612" cy="590931"/>
            </a:xfrm>
            <a:custGeom>
              <a:avLst/>
              <a:gdLst>
                <a:gd name="connsiteX0" fmla="*/ 515883 w 571612"/>
                <a:gd name="connsiteY0" fmla="*/ 232029 h 590931"/>
                <a:gd name="connsiteX1" fmla="*/ 409012 w 571612"/>
                <a:gd name="connsiteY1" fmla="*/ 124206 h 590931"/>
                <a:gd name="connsiteX2" fmla="*/ 409584 w 571612"/>
                <a:gd name="connsiteY2" fmla="*/ 112776 h 590931"/>
                <a:gd name="connsiteX3" fmla="*/ 285759 w 571612"/>
                <a:gd name="connsiteY3" fmla="*/ 0 h 590931"/>
                <a:gd name="connsiteX4" fmla="*/ 161934 w 571612"/>
                <a:gd name="connsiteY4" fmla="*/ 112681 h 590931"/>
                <a:gd name="connsiteX5" fmla="*/ 162505 w 571612"/>
                <a:gd name="connsiteY5" fmla="*/ 124111 h 590931"/>
                <a:gd name="connsiteX6" fmla="*/ 55635 w 571612"/>
                <a:gd name="connsiteY6" fmla="*/ 231934 h 590931"/>
                <a:gd name="connsiteX7" fmla="*/ 390 w 571612"/>
                <a:gd name="connsiteY7" fmla="*/ 422910 h 590931"/>
                <a:gd name="connsiteX8" fmla="*/ 3914 w 571612"/>
                <a:gd name="connsiteY8" fmla="*/ 433197 h 590931"/>
                <a:gd name="connsiteX9" fmla="*/ 92401 w 571612"/>
                <a:gd name="connsiteY9" fmla="*/ 461963 h 590931"/>
                <a:gd name="connsiteX10" fmla="*/ 101450 w 571612"/>
                <a:gd name="connsiteY10" fmla="*/ 455486 h 590931"/>
                <a:gd name="connsiteX11" fmla="*/ 150409 w 571612"/>
                <a:gd name="connsiteY11" fmla="*/ 308705 h 590931"/>
                <a:gd name="connsiteX12" fmla="*/ 158695 w 571612"/>
                <a:gd name="connsiteY12" fmla="*/ 320326 h 590931"/>
                <a:gd name="connsiteX13" fmla="*/ 158219 w 571612"/>
                <a:gd name="connsiteY13" fmla="*/ 401193 h 590931"/>
                <a:gd name="connsiteX14" fmla="*/ 119833 w 571612"/>
                <a:gd name="connsiteY14" fmla="*/ 544544 h 590931"/>
                <a:gd name="connsiteX15" fmla="*/ 123072 w 571612"/>
                <a:gd name="connsiteY15" fmla="*/ 551688 h 590931"/>
                <a:gd name="connsiteX16" fmla="*/ 286807 w 571612"/>
                <a:gd name="connsiteY16" fmla="*/ 590931 h 590931"/>
                <a:gd name="connsiteX17" fmla="*/ 448827 w 571612"/>
                <a:gd name="connsiteY17" fmla="*/ 551593 h 590931"/>
                <a:gd name="connsiteX18" fmla="*/ 451875 w 571612"/>
                <a:gd name="connsiteY18" fmla="*/ 544544 h 590931"/>
                <a:gd name="connsiteX19" fmla="*/ 413489 w 571612"/>
                <a:gd name="connsiteY19" fmla="*/ 401193 h 590931"/>
                <a:gd name="connsiteX20" fmla="*/ 413013 w 571612"/>
                <a:gd name="connsiteY20" fmla="*/ 320326 h 590931"/>
                <a:gd name="connsiteX21" fmla="*/ 421204 w 571612"/>
                <a:gd name="connsiteY21" fmla="*/ 308610 h 590931"/>
                <a:gd name="connsiteX22" fmla="*/ 470163 w 571612"/>
                <a:gd name="connsiteY22" fmla="*/ 455486 h 590931"/>
                <a:gd name="connsiteX23" fmla="*/ 479212 w 571612"/>
                <a:gd name="connsiteY23" fmla="*/ 461963 h 590931"/>
                <a:gd name="connsiteX24" fmla="*/ 567699 w 571612"/>
                <a:gd name="connsiteY24" fmla="*/ 433197 h 590931"/>
                <a:gd name="connsiteX25" fmla="*/ 571223 w 571612"/>
                <a:gd name="connsiteY25" fmla="*/ 422910 h 590931"/>
                <a:gd name="connsiteX26" fmla="*/ 515883 w 571612"/>
                <a:gd name="connsiteY26" fmla="*/ 232029 h 590931"/>
                <a:gd name="connsiteX27" fmla="*/ 284806 w 571612"/>
                <a:gd name="connsiteY27" fmla="*/ 214884 h 590931"/>
                <a:gd name="connsiteX28" fmla="*/ 247945 w 571612"/>
                <a:gd name="connsiteY28" fmla="*/ 176213 h 590931"/>
                <a:gd name="connsiteX29" fmla="*/ 219084 w 571612"/>
                <a:gd name="connsiteY29" fmla="*/ 123825 h 590931"/>
                <a:gd name="connsiteX30" fmla="*/ 285759 w 571612"/>
                <a:gd name="connsiteY30" fmla="*/ 85725 h 590931"/>
                <a:gd name="connsiteX31" fmla="*/ 352434 w 571612"/>
                <a:gd name="connsiteY31" fmla="*/ 123825 h 590931"/>
                <a:gd name="connsiteX32" fmla="*/ 318811 w 571612"/>
                <a:gd name="connsiteY32" fmla="*/ 182404 h 590931"/>
                <a:gd name="connsiteX33" fmla="*/ 284806 w 571612"/>
                <a:gd name="connsiteY33" fmla="*/ 214884 h 590931"/>
                <a:gd name="connsiteX34" fmla="*/ 485879 w 571612"/>
                <a:gd name="connsiteY34" fmla="*/ 442722 h 590931"/>
                <a:gd name="connsiteX35" fmla="*/ 433206 w 571612"/>
                <a:gd name="connsiteY35" fmla="*/ 284702 h 590931"/>
                <a:gd name="connsiteX36" fmla="*/ 440350 w 571612"/>
                <a:gd name="connsiteY36" fmla="*/ 261176 h 590931"/>
                <a:gd name="connsiteX37" fmla="*/ 421681 w 571612"/>
                <a:gd name="connsiteY37" fmla="*/ 257270 h 590931"/>
                <a:gd name="connsiteX38" fmla="*/ 397963 w 571612"/>
                <a:gd name="connsiteY38" fmla="*/ 308515 h 590931"/>
                <a:gd name="connsiteX39" fmla="*/ 397487 w 571612"/>
                <a:gd name="connsiteY39" fmla="*/ 411861 h 590931"/>
                <a:gd name="connsiteX40" fmla="*/ 432634 w 571612"/>
                <a:gd name="connsiteY40" fmla="*/ 540068 h 590931"/>
                <a:gd name="connsiteX41" fmla="*/ 295189 w 571612"/>
                <a:gd name="connsiteY41" fmla="*/ 571881 h 590931"/>
                <a:gd name="connsiteX42" fmla="*/ 295189 w 571612"/>
                <a:gd name="connsiteY42" fmla="*/ 257175 h 590931"/>
                <a:gd name="connsiteX43" fmla="*/ 328812 w 571612"/>
                <a:gd name="connsiteY43" fmla="*/ 198596 h 590931"/>
                <a:gd name="connsiteX44" fmla="*/ 371484 w 571612"/>
                <a:gd name="connsiteY44" fmla="*/ 123825 h 590931"/>
                <a:gd name="connsiteX45" fmla="*/ 285759 w 571612"/>
                <a:gd name="connsiteY45" fmla="*/ 66675 h 590931"/>
                <a:gd name="connsiteX46" fmla="*/ 200034 w 571612"/>
                <a:gd name="connsiteY46" fmla="*/ 123825 h 590931"/>
                <a:gd name="connsiteX47" fmla="*/ 237848 w 571612"/>
                <a:gd name="connsiteY47" fmla="*/ 192310 h 590931"/>
                <a:gd name="connsiteX48" fmla="*/ 276234 w 571612"/>
                <a:gd name="connsiteY48" fmla="*/ 276225 h 590931"/>
                <a:gd name="connsiteX49" fmla="*/ 276234 w 571612"/>
                <a:gd name="connsiteY49" fmla="*/ 571786 h 590931"/>
                <a:gd name="connsiteX50" fmla="*/ 138788 w 571612"/>
                <a:gd name="connsiteY50" fmla="*/ 539877 h 590931"/>
                <a:gd name="connsiteX51" fmla="*/ 173935 w 571612"/>
                <a:gd name="connsiteY51" fmla="*/ 411861 h 590931"/>
                <a:gd name="connsiteX52" fmla="*/ 173459 w 571612"/>
                <a:gd name="connsiteY52" fmla="*/ 308515 h 590931"/>
                <a:gd name="connsiteX53" fmla="*/ 148313 w 571612"/>
                <a:gd name="connsiteY53" fmla="*/ 248698 h 590931"/>
                <a:gd name="connsiteX54" fmla="*/ 129454 w 571612"/>
                <a:gd name="connsiteY54" fmla="*/ 251365 h 590931"/>
                <a:gd name="connsiteX55" fmla="*/ 138217 w 571612"/>
                <a:gd name="connsiteY55" fmla="*/ 284988 h 590931"/>
                <a:gd name="connsiteX56" fmla="*/ 85639 w 571612"/>
                <a:gd name="connsiteY56" fmla="*/ 442722 h 590931"/>
                <a:gd name="connsiteX57" fmla="*/ 20583 w 571612"/>
                <a:gd name="connsiteY57" fmla="*/ 421767 h 590931"/>
                <a:gd name="connsiteX58" fmla="*/ 73923 w 571612"/>
                <a:gd name="connsiteY58" fmla="*/ 237363 h 590931"/>
                <a:gd name="connsiteX59" fmla="*/ 165363 w 571612"/>
                <a:gd name="connsiteY59" fmla="*/ 143161 h 590931"/>
                <a:gd name="connsiteX60" fmla="*/ 192414 w 571612"/>
                <a:gd name="connsiteY60" fmla="*/ 204216 h 590931"/>
                <a:gd name="connsiteX61" fmla="*/ 200034 w 571612"/>
                <a:gd name="connsiteY61" fmla="*/ 208026 h 590931"/>
                <a:gd name="connsiteX62" fmla="*/ 205749 w 571612"/>
                <a:gd name="connsiteY62" fmla="*/ 206121 h 590931"/>
                <a:gd name="connsiteX63" fmla="*/ 207654 w 571612"/>
                <a:gd name="connsiteY63" fmla="*/ 192786 h 590931"/>
                <a:gd name="connsiteX64" fmla="*/ 180984 w 571612"/>
                <a:gd name="connsiteY64" fmla="*/ 112776 h 590931"/>
                <a:gd name="connsiteX65" fmla="*/ 285759 w 571612"/>
                <a:gd name="connsiteY65" fmla="*/ 19050 h 590931"/>
                <a:gd name="connsiteX66" fmla="*/ 390534 w 571612"/>
                <a:gd name="connsiteY66" fmla="*/ 112681 h 590931"/>
                <a:gd name="connsiteX67" fmla="*/ 363864 w 571612"/>
                <a:gd name="connsiteY67" fmla="*/ 192691 h 590931"/>
                <a:gd name="connsiteX68" fmla="*/ 365769 w 571612"/>
                <a:gd name="connsiteY68" fmla="*/ 206026 h 590931"/>
                <a:gd name="connsiteX69" fmla="*/ 371484 w 571612"/>
                <a:gd name="connsiteY69" fmla="*/ 207931 h 590931"/>
                <a:gd name="connsiteX70" fmla="*/ 379104 w 571612"/>
                <a:gd name="connsiteY70" fmla="*/ 204121 h 590931"/>
                <a:gd name="connsiteX71" fmla="*/ 406155 w 571612"/>
                <a:gd name="connsiteY71" fmla="*/ 143066 h 590931"/>
                <a:gd name="connsiteX72" fmla="*/ 497595 w 571612"/>
                <a:gd name="connsiteY72" fmla="*/ 237268 h 590931"/>
                <a:gd name="connsiteX73" fmla="*/ 550935 w 571612"/>
                <a:gd name="connsiteY73" fmla="*/ 421672 h 590931"/>
                <a:gd name="connsiteX74" fmla="*/ 485879 w 571612"/>
                <a:gd name="connsiteY74" fmla="*/ 442722 h 59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571612" h="590931">
                  <a:moveTo>
                    <a:pt x="515883" y="232029"/>
                  </a:moveTo>
                  <a:cubicBezTo>
                    <a:pt x="514740" y="227933"/>
                    <a:pt x="486165" y="131731"/>
                    <a:pt x="409012" y="124206"/>
                  </a:cubicBezTo>
                  <a:cubicBezTo>
                    <a:pt x="409298" y="120491"/>
                    <a:pt x="409584" y="116681"/>
                    <a:pt x="409584" y="112776"/>
                  </a:cubicBezTo>
                  <a:cubicBezTo>
                    <a:pt x="409584" y="61246"/>
                    <a:pt x="388057" y="0"/>
                    <a:pt x="285759" y="0"/>
                  </a:cubicBezTo>
                  <a:cubicBezTo>
                    <a:pt x="183460" y="0"/>
                    <a:pt x="161934" y="61246"/>
                    <a:pt x="161934" y="112681"/>
                  </a:cubicBezTo>
                  <a:cubicBezTo>
                    <a:pt x="161934" y="116586"/>
                    <a:pt x="162124" y="120396"/>
                    <a:pt x="162505" y="124111"/>
                  </a:cubicBezTo>
                  <a:cubicBezTo>
                    <a:pt x="85353" y="131731"/>
                    <a:pt x="56873" y="227838"/>
                    <a:pt x="55635" y="231934"/>
                  </a:cubicBezTo>
                  <a:lnTo>
                    <a:pt x="390" y="422910"/>
                  </a:lnTo>
                  <a:cubicBezTo>
                    <a:pt x="-753" y="426720"/>
                    <a:pt x="676" y="430911"/>
                    <a:pt x="3914" y="433197"/>
                  </a:cubicBezTo>
                  <a:cubicBezTo>
                    <a:pt x="42776" y="461677"/>
                    <a:pt x="90401" y="461963"/>
                    <a:pt x="92401" y="461963"/>
                  </a:cubicBezTo>
                  <a:cubicBezTo>
                    <a:pt x="96497" y="461963"/>
                    <a:pt x="100117" y="459296"/>
                    <a:pt x="101450" y="455486"/>
                  </a:cubicBezTo>
                  <a:lnTo>
                    <a:pt x="150409" y="308705"/>
                  </a:lnTo>
                  <a:cubicBezTo>
                    <a:pt x="152980" y="312706"/>
                    <a:pt x="155647" y="316611"/>
                    <a:pt x="158695" y="320326"/>
                  </a:cubicBezTo>
                  <a:cubicBezTo>
                    <a:pt x="175555" y="341376"/>
                    <a:pt x="175364" y="375380"/>
                    <a:pt x="158219" y="401193"/>
                  </a:cubicBezTo>
                  <a:cubicBezTo>
                    <a:pt x="139741" y="428911"/>
                    <a:pt x="119833" y="485680"/>
                    <a:pt x="119833" y="544544"/>
                  </a:cubicBezTo>
                  <a:cubicBezTo>
                    <a:pt x="119833" y="547307"/>
                    <a:pt x="120976" y="549878"/>
                    <a:pt x="123072" y="551688"/>
                  </a:cubicBezTo>
                  <a:cubicBezTo>
                    <a:pt x="124882" y="553307"/>
                    <a:pt x="168982" y="590931"/>
                    <a:pt x="286807" y="590931"/>
                  </a:cubicBezTo>
                  <a:cubicBezTo>
                    <a:pt x="404821" y="590931"/>
                    <a:pt x="447112" y="553212"/>
                    <a:pt x="448827" y="551593"/>
                  </a:cubicBezTo>
                  <a:cubicBezTo>
                    <a:pt x="450827" y="549783"/>
                    <a:pt x="451875" y="547211"/>
                    <a:pt x="451875" y="544544"/>
                  </a:cubicBezTo>
                  <a:cubicBezTo>
                    <a:pt x="451875" y="485585"/>
                    <a:pt x="431968" y="428911"/>
                    <a:pt x="413489" y="401193"/>
                  </a:cubicBezTo>
                  <a:cubicBezTo>
                    <a:pt x="396344" y="375475"/>
                    <a:pt x="396154" y="341471"/>
                    <a:pt x="413013" y="320326"/>
                  </a:cubicBezTo>
                  <a:cubicBezTo>
                    <a:pt x="415966" y="316611"/>
                    <a:pt x="418728" y="312706"/>
                    <a:pt x="421204" y="308610"/>
                  </a:cubicBezTo>
                  <a:lnTo>
                    <a:pt x="470163" y="455486"/>
                  </a:lnTo>
                  <a:cubicBezTo>
                    <a:pt x="471496" y="459391"/>
                    <a:pt x="475116" y="461963"/>
                    <a:pt x="479212" y="461963"/>
                  </a:cubicBezTo>
                  <a:cubicBezTo>
                    <a:pt x="481212" y="461963"/>
                    <a:pt x="528837" y="461677"/>
                    <a:pt x="567699" y="433197"/>
                  </a:cubicBezTo>
                  <a:cubicBezTo>
                    <a:pt x="570937" y="430816"/>
                    <a:pt x="572366" y="426720"/>
                    <a:pt x="571223" y="422910"/>
                  </a:cubicBezTo>
                  <a:lnTo>
                    <a:pt x="515883" y="232029"/>
                  </a:lnTo>
                  <a:close/>
                  <a:moveTo>
                    <a:pt x="284806" y="214884"/>
                  </a:moveTo>
                  <a:cubicBezTo>
                    <a:pt x="275281" y="193453"/>
                    <a:pt x="260708" y="184309"/>
                    <a:pt x="247945" y="176213"/>
                  </a:cubicBezTo>
                  <a:cubicBezTo>
                    <a:pt x="231181" y="165544"/>
                    <a:pt x="219084" y="157925"/>
                    <a:pt x="219084" y="123825"/>
                  </a:cubicBezTo>
                  <a:cubicBezTo>
                    <a:pt x="219084" y="99251"/>
                    <a:pt x="242801" y="85725"/>
                    <a:pt x="285759" y="85725"/>
                  </a:cubicBezTo>
                  <a:cubicBezTo>
                    <a:pt x="328717" y="85725"/>
                    <a:pt x="352434" y="99251"/>
                    <a:pt x="352434" y="123825"/>
                  </a:cubicBezTo>
                  <a:cubicBezTo>
                    <a:pt x="352434" y="161449"/>
                    <a:pt x="337575" y="170688"/>
                    <a:pt x="318811" y="182404"/>
                  </a:cubicBezTo>
                  <a:cubicBezTo>
                    <a:pt x="306523" y="190119"/>
                    <a:pt x="293284" y="198406"/>
                    <a:pt x="284806" y="214884"/>
                  </a:cubicBezTo>
                  <a:close/>
                  <a:moveTo>
                    <a:pt x="485879" y="442722"/>
                  </a:moveTo>
                  <a:lnTo>
                    <a:pt x="433206" y="284702"/>
                  </a:lnTo>
                  <a:cubicBezTo>
                    <a:pt x="436159" y="277178"/>
                    <a:pt x="438635" y="269367"/>
                    <a:pt x="440350" y="261176"/>
                  </a:cubicBezTo>
                  <a:lnTo>
                    <a:pt x="421681" y="257270"/>
                  </a:lnTo>
                  <a:cubicBezTo>
                    <a:pt x="417680" y="276606"/>
                    <a:pt x="409679" y="293846"/>
                    <a:pt x="397963" y="308515"/>
                  </a:cubicBezTo>
                  <a:cubicBezTo>
                    <a:pt x="375675" y="336328"/>
                    <a:pt x="375484" y="378809"/>
                    <a:pt x="397487" y="411861"/>
                  </a:cubicBezTo>
                  <a:cubicBezTo>
                    <a:pt x="414442" y="437293"/>
                    <a:pt x="431682" y="489014"/>
                    <a:pt x="432634" y="540068"/>
                  </a:cubicBezTo>
                  <a:cubicBezTo>
                    <a:pt x="421681" y="547592"/>
                    <a:pt x="381485" y="570452"/>
                    <a:pt x="295189" y="571881"/>
                  </a:cubicBezTo>
                  <a:lnTo>
                    <a:pt x="295189" y="257175"/>
                  </a:lnTo>
                  <a:cubicBezTo>
                    <a:pt x="295189" y="219551"/>
                    <a:pt x="310048" y="210312"/>
                    <a:pt x="328812" y="198596"/>
                  </a:cubicBezTo>
                  <a:cubicBezTo>
                    <a:pt x="348814" y="186119"/>
                    <a:pt x="371484" y="171926"/>
                    <a:pt x="371484" y="123825"/>
                  </a:cubicBezTo>
                  <a:cubicBezTo>
                    <a:pt x="371484" y="110395"/>
                    <a:pt x="365293" y="66675"/>
                    <a:pt x="285759" y="66675"/>
                  </a:cubicBezTo>
                  <a:cubicBezTo>
                    <a:pt x="206225" y="66675"/>
                    <a:pt x="200034" y="110395"/>
                    <a:pt x="200034" y="123825"/>
                  </a:cubicBezTo>
                  <a:cubicBezTo>
                    <a:pt x="200034" y="168402"/>
                    <a:pt x="220132" y="181070"/>
                    <a:pt x="237848" y="192310"/>
                  </a:cubicBezTo>
                  <a:cubicBezTo>
                    <a:pt x="257565" y="204788"/>
                    <a:pt x="276234" y="216599"/>
                    <a:pt x="276234" y="276225"/>
                  </a:cubicBezTo>
                  <a:lnTo>
                    <a:pt x="276234" y="571786"/>
                  </a:lnTo>
                  <a:cubicBezTo>
                    <a:pt x="190985" y="570071"/>
                    <a:pt x="150028" y="547402"/>
                    <a:pt x="138788" y="539877"/>
                  </a:cubicBezTo>
                  <a:cubicBezTo>
                    <a:pt x="139836" y="488918"/>
                    <a:pt x="156981" y="437293"/>
                    <a:pt x="173935" y="411861"/>
                  </a:cubicBezTo>
                  <a:cubicBezTo>
                    <a:pt x="195938" y="378905"/>
                    <a:pt x="195748" y="336423"/>
                    <a:pt x="173459" y="308515"/>
                  </a:cubicBezTo>
                  <a:cubicBezTo>
                    <a:pt x="160029" y="291656"/>
                    <a:pt x="151552" y="271558"/>
                    <a:pt x="148313" y="248698"/>
                  </a:cubicBezTo>
                  <a:lnTo>
                    <a:pt x="129454" y="251365"/>
                  </a:lnTo>
                  <a:cubicBezTo>
                    <a:pt x="131168" y="263176"/>
                    <a:pt x="134121" y="274415"/>
                    <a:pt x="138217" y="284988"/>
                  </a:cubicBezTo>
                  <a:lnTo>
                    <a:pt x="85639" y="442722"/>
                  </a:lnTo>
                  <a:cubicBezTo>
                    <a:pt x="73066" y="441674"/>
                    <a:pt x="45157" y="437483"/>
                    <a:pt x="20583" y="421767"/>
                  </a:cubicBezTo>
                  <a:lnTo>
                    <a:pt x="73923" y="237363"/>
                  </a:lnTo>
                  <a:cubicBezTo>
                    <a:pt x="74209" y="236506"/>
                    <a:pt x="100307" y="148685"/>
                    <a:pt x="165363" y="143161"/>
                  </a:cubicBezTo>
                  <a:cubicBezTo>
                    <a:pt x="173078" y="178118"/>
                    <a:pt x="191366" y="202978"/>
                    <a:pt x="192414" y="204216"/>
                  </a:cubicBezTo>
                  <a:cubicBezTo>
                    <a:pt x="194319" y="206693"/>
                    <a:pt x="197176" y="208026"/>
                    <a:pt x="200034" y="208026"/>
                  </a:cubicBezTo>
                  <a:cubicBezTo>
                    <a:pt x="202034" y="208026"/>
                    <a:pt x="204034" y="207359"/>
                    <a:pt x="205749" y="206121"/>
                  </a:cubicBezTo>
                  <a:cubicBezTo>
                    <a:pt x="209940" y="202978"/>
                    <a:pt x="210797" y="196977"/>
                    <a:pt x="207654" y="192786"/>
                  </a:cubicBezTo>
                  <a:cubicBezTo>
                    <a:pt x="207368" y="192405"/>
                    <a:pt x="180984" y="156496"/>
                    <a:pt x="180984" y="112776"/>
                  </a:cubicBezTo>
                  <a:cubicBezTo>
                    <a:pt x="180984" y="49720"/>
                    <a:pt x="215274" y="19050"/>
                    <a:pt x="285759" y="19050"/>
                  </a:cubicBezTo>
                  <a:cubicBezTo>
                    <a:pt x="356244" y="19050"/>
                    <a:pt x="390534" y="49720"/>
                    <a:pt x="390534" y="112681"/>
                  </a:cubicBezTo>
                  <a:cubicBezTo>
                    <a:pt x="390534" y="156401"/>
                    <a:pt x="364150" y="192310"/>
                    <a:pt x="363864" y="192691"/>
                  </a:cubicBezTo>
                  <a:cubicBezTo>
                    <a:pt x="360721" y="196882"/>
                    <a:pt x="361578" y="202883"/>
                    <a:pt x="365769" y="206026"/>
                  </a:cubicBezTo>
                  <a:cubicBezTo>
                    <a:pt x="367483" y="207264"/>
                    <a:pt x="369484" y="207931"/>
                    <a:pt x="371484" y="207931"/>
                  </a:cubicBezTo>
                  <a:cubicBezTo>
                    <a:pt x="374341" y="207931"/>
                    <a:pt x="377199" y="206597"/>
                    <a:pt x="379104" y="204121"/>
                  </a:cubicBezTo>
                  <a:cubicBezTo>
                    <a:pt x="380056" y="202787"/>
                    <a:pt x="398344" y="178022"/>
                    <a:pt x="406155" y="143066"/>
                  </a:cubicBezTo>
                  <a:cubicBezTo>
                    <a:pt x="471211" y="148590"/>
                    <a:pt x="497404" y="236411"/>
                    <a:pt x="497595" y="237268"/>
                  </a:cubicBezTo>
                  <a:lnTo>
                    <a:pt x="550935" y="421672"/>
                  </a:lnTo>
                  <a:cubicBezTo>
                    <a:pt x="526360" y="437483"/>
                    <a:pt x="498452" y="441579"/>
                    <a:pt x="485879" y="4427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81" name="Graphic 100">
            <a:extLst>
              <a:ext uri="{FF2B5EF4-FFF2-40B4-BE49-F238E27FC236}">
                <a16:creationId xmlns:a16="http://schemas.microsoft.com/office/drawing/2014/main" id="{DD3A1602-86BA-EA80-7283-0F8059012B47}"/>
              </a:ext>
            </a:extLst>
          </p:cNvPr>
          <p:cNvGrpSpPr/>
          <p:nvPr/>
        </p:nvGrpSpPr>
        <p:grpSpPr>
          <a:xfrm>
            <a:off x="10574124" y="3501759"/>
            <a:ext cx="342832" cy="405288"/>
            <a:chOff x="10574124" y="3501759"/>
            <a:chExt cx="342832" cy="405288"/>
          </a:xfrm>
          <a:solidFill>
            <a:srgbClr val="000000"/>
          </a:solidFill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330052A-44DD-B1DE-2272-182E82B2A7E6}"/>
                </a:ext>
              </a:extLst>
            </p:cNvPr>
            <p:cNvSpPr/>
            <p:nvPr/>
          </p:nvSpPr>
          <p:spPr>
            <a:xfrm>
              <a:off x="10593236" y="3725871"/>
              <a:ext cx="305085" cy="181176"/>
            </a:xfrm>
            <a:custGeom>
              <a:avLst/>
              <a:gdLst>
                <a:gd name="connsiteX0" fmla="*/ 152781 w 305085"/>
                <a:gd name="connsiteY0" fmla="*/ 11 h 181176"/>
                <a:gd name="connsiteX1" fmla="*/ 46101 w 305085"/>
                <a:gd name="connsiteY1" fmla="*/ 6773 h 181176"/>
                <a:gd name="connsiteX2" fmla="*/ 286 w 305085"/>
                <a:gd name="connsiteY2" fmla="*/ 32777 h 181176"/>
                <a:gd name="connsiteX3" fmla="*/ 286 w 305085"/>
                <a:gd name="connsiteY3" fmla="*/ 32777 h 181176"/>
                <a:gd name="connsiteX4" fmla="*/ 0 w 305085"/>
                <a:gd name="connsiteY4" fmla="*/ 66590 h 181176"/>
                <a:gd name="connsiteX5" fmla="*/ 7620 w 305085"/>
                <a:gd name="connsiteY5" fmla="*/ 76020 h 181176"/>
                <a:gd name="connsiteX6" fmla="*/ 123825 w 305085"/>
                <a:gd name="connsiteY6" fmla="*/ 172604 h 181176"/>
                <a:gd name="connsiteX7" fmla="*/ 133255 w 305085"/>
                <a:gd name="connsiteY7" fmla="*/ 180986 h 181176"/>
                <a:gd name="connsiteX8" fmla="*/ 152019 w 305085"/>
                <a:gd name="connsiteY8" fmla="*/ 181081 h 181176"/>
                <a:gd name="connsiteX9" fmla="*/ 171450 w 305085"/>
                <a:gd name="connsiteY9" fmla="*/ 181176 h 181176"/>
                <a:gd name="connsiteX10" fmla="*/ 171450 w 305085"/>
                <a:gd name="connsiteY10" fmla="*/ 181176 h 181176"/>
                <a:gd name="connsiteX11" fmla="*/ 180880 w 305085"/>
                <a:gd name="connsiteY11" fmla="*/ 172794 h 181176"/>
                <a:gd name="connsiteX12" fmla="*/ 297180 w 305085"/>
                <a:gd name="connsiteY12" fmla="*/ 76020 h 181176"/>
                <a:gd name="connsiteX13" fmla="*/ 304800 w 305085"/>
                <a:gd name="connsiteY13" fmla="*/ 66781 h 181176"/>
                <a:gd name="connsiteX14" fmla="*/ 305086 w 305085"/>
                <a:gd name="connsiteY14" fmla="*/ 33920 h 181176"/>
                <a:gd name="connsiteX15" fmla="*/ 305086 w 305085"/>
                <a:gd name="connsiteY15" fmla="*/ 33920 h 181176"/>
                <a:gd name="connsiteX16" fmla="*/ 305086 w 305085"/>
                <a:gd name="connsiteY16" fmla="*/ 33824 h 181176"/>
                <a:gd name="connsiteX17" fmla="*/ 152781 w 305085"/>
                <a:gd name="connsiteY17" fmla="*/ 11 h 181176"/>
                <a:gd name="connsiteX18" fmla="*/ 152781 w 305085"/>
                <a:gd name="connsiteY18" fmla="*/ 19061 h 181176"/>
                <a:gd name="connsiteX19" fmla="*/ 283369 w 305085"/>
                <a:gd name="connsiteY19" fmla="*/ 33729 h 181176"/>
                <a:gd name="connsiteX20" fmla="*/ 152686 w 305085"/>
                <a:gd name="connsiteY20" fmla="*/ 47636 h 181176"/>
                <a:gd name="connsiteX21" fmla="*/ 22098 w 305085"/>
                <a:gd name="connsiteY21" fmla="*/ 32967 h 181176"/>
                <a:gd name="connsiteX22" fmla="*/ 152781 w 305085"/>
                <a:gd name="connsiteY22" fmla="*/ 19061 h 181176"/>
                <a:gd name="connsiteX23" fmla="*/ 163354 w 305085"/>
                <a:gd name="connsiteY23" fmla="*/ 162126 h 181176"/>
                <a:gd name="connsiteX24" fmla="*/ 152210 w 305085"/>
                <a:gd name="connsiteY24" fmla="*/ 162031 h 181176"/>
                <a:gd name="connsiteX25" fmla="*/ 141542 w 305085"/>
                <a:gd name="connsiteY25" fmla="*/ 161936 h 181176"/>
                <a:gd name="connsiteX26" fmla="*/ 19145 w 305085"/>
                <a:gd name="connsiteY26" fmla="*/ 59161 h 181176"/>
                <a:gd name="connsiteX27" fmla="*/ 19241 w 305085"/>
                <a:gd name="connsiteY27" fmla="*/ 51827 h 181176"/>
                <a:gd name="connsiteX28" fmla="*/ 152686 w 305085"/>
                <a:gd name="connsiteY28" fmla="*/ 66686 h 181176"/>
                <a:gd name="connsiteX29" fmla="*/ 156305 w 305085"/>
                <a:gd name="connsiteY29" fmla="*/ 66686 h 181176"/>
                <a:gd name="connsiteX30" fmla="*/ 259271 w 305085"/>
                <a:gd name="connsiteY30" fmla="*/ 59923 h 181176"/>
                <a:gd name="connsiteX31" fmla="*/ 285941 w 305085"/>
                <a:gd name="connsiteY31" fmla="*/ 53160 h 181176"/>
                <a:gd name="connsiteX32" fmla="*/ 285845 w 305085"/>
                <a:gd name="connsiteY32" fmla="*/ 59066 h 181176"/>
                <a:gd name="connsiteX33" fmla="*/ 163354 w 305085"/>
                <a:gd name="connsiteY33" fmla="*/ 162126 h 18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5085" h="181176">
                  <a:moveTo>
                    <a:pt x="152781" y="11"/>
                  </a:moveTo>
                  <a:cubicBezTo>
                    <a:pt x="109633" y="-180"/>
                    <a:pt x="72676" y="2201"/>
                    <a:pt x="46101" y="6773"/>
                  </a:cubicBezTo>
                  <a:cubicBezTo>
                    <a:pt x="14478" y="12203"/>
                    <a:pt x="286" y="20204"/>
                    <a:pt x="286" y="32777"/>
                  </a:cubicBezTo>
                  <a:lnTo>
                    <a:pt x="286" y="32777"/>
                  </a:lnTo>
                  <a:lnTo>
                    <a:pt x="0" y="66590"/>
                  </a:lnTo>
                  <a:cubicBezTo>
                    <a:pt x="0" y="71162"/>
                    <a:pt x="3143" y="75068"/>
                    <a:pt x="7620" y="76020"/>
                  </a:cubicBezTo>
                  <a:cubicBezTo>
                    <a:pt x="8668" y="76211"/>
                    <a:pt x="115253" y="98785"/>
                    <a:pt x="123825" y="172604"/>
                  </a:cubicBezTo>
                  <a:cubicBezTo>
                    <a:pt x="124396" y="177366"/>
                    <a:pt x="128397" y="180986"/>
                    <a:pt x="133255" y="180986"/>
                  </a:cubicBezTo>
                  <a:lnTo>
                    <a:pt x="152019" y="181081"/>
                  </a:lnTo>
                  <a:lnTo>
                    <a:pt x="171450" y="181176"/>
                  </a:lnTo>
                  <a:cubicBezTo>
                    <a:pt x="171450" y="181176"/>
                    <a:pt x="171450" y="181176"/>
                    <a:pt x="171450" y="181176"/>
                  </a:cubicBezTo>
                  <a:cubicBezTo>
                    <a:pt x="176308" y="181176"/>
                    <a:pt x="180308" y="177557"/>
                    <a:pt x="180880" y="172794"/>
                  </a:cubicBezTo>
                  <a:cubicBezTo>
                    <a:pt x="189452" y="98785"/>
                    <a:pt x="296037" y="76306"/>
                    <a:pt x="297180" y="76020"/>
                  </a:cubicBezTo>
                  <a:cubicBezTo>
                    <a:pt x="301562" y="75163"/>
                    <a:pt x="304800" y="71258"/>
                    <a:pt x="304800" y="66781"/>
                  </a:cubicBezTo>
                  <a:lnTo>
                    <a:pt x="305086" y="33920"/>
                  </a:lnTo>
                  <a:lnTo>
                    <a:pt x="305086" y="33920"/>
                  </a:lnTo>
                  <a:cubicBezTo>
                    <a:pt x="305086" y="33920"/>
                    <a:pt x="305086" y="33920"/>
                    <a:pt x="305086" y="33824"/>
                  </a:cubicBezTo>
                  <a:cubicBezTo>
                    <a:pt x="305181" y="18680"/>
                    <a:pt x="278797" y="392"/>
                    <a:pt x="152781" y="11"/>
                  </a:cubicBezTo>
                  <a:close/>
                  <a:moveTo>
                    <a:pt x="152781" y="19061"/>
                  </a:moveTo>
                  <a:cubicBezTo>
                    <a:pt x="237077" y="19346"/>
                    <a:pt x="272701" y="28490"/>
                    <a:pt x="283369" y="33729"/>
                  </a:cubicBezTo>
                  <a:cubicBezTo>
                    <a:pt x="272701" y="38968"/>
                    <a:pt x="236887" y="47826"/>
                    <a:pt x="152686" y="47636"/>
                  </a:cubicBezTo>
                  <a:cubicBezTo>
                    <a:pt x="68390" y="47350"/>
                    <a:pt x="32766" y="38206"/>
                    <a:pt x="22098" y="32967"/>
                  </a:cubicBezTo>
                  <a:cubicBezTo>
                    <a:pt x="32766" y="27728"/>
                    <a:pt x="68770" y="18775"/>
                    <a:pt x="152781" y="19061"/>
                  </a:cubicBezTo>
                  <a:close/>
                  <a:moveTo>
                    <a:pt x="163354" y="162126"/>
                  </a:moveTo>
                  <a:lnTo>
                    <a:pt x="152210" y="162031"/>
                  </a:lnTo>
                  <a:lnTo>
                    <a:pt x="141542" y="161936"/>
                  </a:lnTo>
                  <a:cubicBezTo>
                    <a:pt x="127444" y="92594"/>
                    <a:pt x="45148" y="65924"/>
                    <a:pt x="19145" y="59161"/>
                  </a:cubicBezTo>
                  <a:lnTo>
                    <a:pt x="19241" y="51827"/>
                  </a:lnTo>
                  <a:cubicBezTo>
                    <a:pt x="39433" y="60113"/>
                    <a:pt x="78962" y="66400"/>
                    <a:pt x="152686" y="66686"/>
                  </a:cubicBezTo>
                  <a:cubicBezTo>
                    <a:pt x="153924" y="66686"/>
                    <a:pt x="155067" y="66686"/>
                    <a:pt x="156305" y="66686"/>
                  </a:cubicBezTo>
                  <a:cubicBezTo>
                    <a:pt x="197929" y="66686"/>
                    <a:pt x="233553" y="64304"/>
                    <a:pt x="259271" y="59923"/>
                  </a:cubicBezTo>
                  <a:cubicBezTo>
                    <a:pt x="270224" y="58018"/>
                    <a:pt x="278987" y="55827"/>
                    <a:pt x="285941" y="53160"/>
                  </a:cubicBezTo>
                  <a:lnTo>
                    <a:pt x="285845" y="59066"/>
                  </a:lnTo>
                  <a:cubicBezTo>
                    <a:pt x="260033" y="65828"/>
                    <a:pt x="177451" y="92498"/>
                    <a:pt x="163354" y="16212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0A911A7-8B58-2EC9-B063-D7636BB02E2B}"/>
                </a:ext>
              </a:extLst>
            </p:cNvPr>
            <p:cNvSpPr/>
            <p:nvPr/>
          </p:nvSpPr>
          <p:spPr>
            <a:xfrm>
              <a:off x="10574124" y="3501759"/>
              <a:ext cx="342832" cy="195738"/>
            </a:xfrm>
            <a:custGeom>
              <a:avLst/>
              <a:gdLst>
                <a:gd name="connsiteX0" fmla="*/ 81596 w 342832"/>
                <a:gd name="connsiteY0" fmla="*/ 195739 h 195738"/>
                <a:gd name="connsiteX1" fmla="*/ 157129 w 342832"/>
                <a:gd name="connsiteY1" fmla="*/ 167069 h 195738"/>
                <a:gd name="connsiteX2" fmla="*/ 185799 w 342832"/>
                <a:gd name="connsiteY2" fmla="*/ 167069 h 195738"/>
                <a:gd name="connsiteX3" fmla="*/ 261332 w 342832"/>
                <a:gd name="connsiteY3" fmla="*/ 195739 h 195738"/>
                <a:gd name="connsiteX4" fmla="*/ 339818 w 342832"/>
                <a:gd name="connsiteY4" fmla="*/ 136398 h 195738"/>
                <a:gd name="connsiteX5" fmla="*/ 318387 w 342832"/>
                <a:gd name="connsiteY5" fmla="*/ 70485 h 195738"/>
                <a:gd name="connsiteX6" fmla="*/ 294765 w 342832"/>
                <a:gd name="connsiteY6" fmla="*/ 62675 h 195738"/>
                <a:gd name="connsiteX7" fmla="*/ 274572 w 342832"/>
                <a:gd name="connsiteY7" fmla="*/ 0 h 195738"/>
                <a:gd name="connsiteX8" fmla="*/ 258761 w 342832"/>
                <a:gd name="connsiteY8" fmla="*/ 10573 h 195738"/>
                <a:gd name="connsiteX9" fmla="*/ 275715 w 342832"/>
                <a:gd name="connsiteY9" fmla="*/ 64008 h 195738"/>
                <a:gd name="connsiteX10" fmla="*/ 214946 w 342832"/>
                <a:gd name="connsiteY10" fmla="*/ 96012 h 195738"/>
                <a:gd name="connsiteX11" fmla="*/ 181132 w 342832"/>
                <a:gd name="connsiteY11" fmla="*/ 148114 h 195738"/>
                <a:gd name="connsiteX12" fmla="*/ 161701 w 342832"/>
                <a:gd name="connsiteY12" fmla="*/ 148114 h 195738"/>
                <a:gd name="connsiteX13" fmla="*/ 127887 w 342832"/>
                <a:gd name="connsiteY13" fmla="*/ 96012 h 195738"/>
                <a:gd name="connsiteX14" fmla="*/ 57688 w 342832"/>
                <a:gd name="connsiteY14" fmla="*/ 62675 h 195738"/>
                <a:gd name="connsiteX15" fmla="*/ 74547 w 342832"/>
                <a:gd name="connsiteY15" fmla="*/ 10573 h 195738"/>
                <a:gd name="connsiteX16" fmla="*/ 58736 w 342832"/>
                <a:gd name="connsiteY16" fmla="*/ 0 h 195738"/>
                <a:gd name="connsiteX17" fmla="*/ 38447 w 342832"/>
                <a:gd name="connsiteY17" fmla="*/ 64294 h 195738"/>
                <a:gd name="connsiteX18" fmla="*/ 24446 w 342832"/>
                <a:gd name="connsiteY18" fmla="*/ 70485 h 195738"/>
                <a:gd name="connsiteX19" fmla="*/ 3014 w 342832"/>
                <a:gd name="connsiteY19" fmla="*/ 136398 h 195738"/>
                <a:gd name="connsiteX20" fmla="*/ 81596 w 342832"/>
                <a:gd name="connsiteY20" fmla="*/ 195739 h 195738"/>
                <a:gd name="connsiteX21" fmla="*/ 227519 w 342832"/>
                <a:gd name="connsiteY21" fmla="*/ 110300 h 195738"/>
                <a:gd name="connsiteX22" fmla="*/ 290193 w 342832"/>
                <a:gd name="connsiteY22" fmla="*/ 81439 h 195738"/>
                <a:gd name="connsiteX23" fmla="*/ 308005 w 342832"/>
                <a:gd name="connsiteY23" fmla="*/ 86297 h 195738"/>
                <a:gd name="connsiteX24" fmla="*/ 321721 w 342832"/>
                <a:gd name="connsiteY24" fmla="*/ 130874 h 195738"/>
                <a:gd name="connsiteX25" fmla="*/ 261428 w 342832"/>
                <a:gd name="connsiteY25" fmla="*/ 176689 h 195738"/>
                <a:gd name="connsiteX26" fmla="*/ 200944 w 342832"/>
                <a:gd name="connsiteY26" fmla="*/ 155162 h 195738"/>
                <a:gd name="connsiteX27" fmla="*/ 227519 w 342832"/>
                <a:gd name="connsiteY27" fmla="*/ 110300 h 195738"/>
                <a:gd name="connsiteX28" fmla="*/ 35114 w 342832"/>
                <a:gd name="connsiteY28" fmla="*/ 86297 h 195738"/>
                <a:gd name="connsiteX29" fmla="*/ 52830 w 342832"/>
                <a:gd name="connsiteY29" fmla="*/ 81439 h 195738"/>
                <a:gd name="connsiteX30" fmla="*/ 115505 w 342832"/>
                <a:gd name="connsiteY30" fmla="*/ 110300 h 195738"/>
                <a:gd name="connsiteX31" fmla="*/ 142175 w 342832"/>
                <a:gd name="connsiteY31" fmla="*/ 155067 h 195738"/>
                <a:gd name="connsiteX32" fmla="*/ 81596 w 342832"/>
                <a:gd name="connsiteY32" fmla="*/ 176689 h 195738"/>
                <a:gd name="connsiteX33" fmla="*/ 21302 w 342832"/>
                <a:gd name="connsiteY33" fmla="*/ 130874 h 195738"/>
                <a:gd name="connsiteX34" fmla="*/ 35114 w 342832"/>
                <a:gd name="connsiteY34" fmla="*/ 86297 h 195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42832" h="195738">
                  <a:moveTo>
                    <a:pt x="81596" y="195739"/>
                  </a:moveTo>
                  <a:cubicBezTo>
                    <a:pt x="105218" y="195739"/>
                    <a:pt x="143413" y="188024"/>
                    <a:pt x="157129" y="167069"/>
                  </a:cubicBezTo>
                  <a:lnTo>
                    <a:pt x="185799" y="167069"/>
                  </a:lnTo>
                  <a:cubicBezTo>
                    <a:pt x="199515" y="187928"/>
                    <a:pt x="237710" y="195739"/>
                    <a:pt x="261332" y="195739"/>
                  </a:cubicBezTo>
                  <a:cubicBezTo>
                    <a:pt x="301147" y="195739"/>
                    <a:pt x="330960" y="165830"/>
                    <a:pt x="339818" y="136398"/>
                  </a:cubicBezTo>
                  <a:cubicBezTo>
                    <a:pt x="347819" y="109823"/>
                    <a:pt x="339628" y="84582"/>
                    <a:pt x="318387" y="70485"/>
                  </a:cubicBezTo>
                  <a:cubicBezTo>
                    <a:pt x="311243" y="65723"/>
                    <a:pt x="303242" y="63341"/>
                    <a:pt x="294765" y="62675"/>
                  </a:cubicBezTo>
                  <a:cubicBezTo>
                    <a:pt x="293527" y="48863"/>
                    <a:pt x="289336" y="22098"/>
                    <a:pt x="274572" y="0"/>
                  </a:cubicBezTo>
                  <a:lnTo>
                    <a:pt x="258761" y="10573"/>
                  </a:lnTo>
                  <a:cubicBezTo>
                    <a:pt x="270953" y="28861"/>
                    <a:pt x="274667" y="52007"/>
                    <a:pt x="275715" y="64008"/>
                  </a:cubicBezTo>
                  <a:cubicBezTo>
                    <a:pt x="254665" y="68199"/>
                    <a:pt x="232567" y="80677"/>
                    <a:pt x="214946" y="96012"/>
                  </a:cubicBezTo>
                  <a:cubicBezTo>
                    <a:pt x="198277" y="110585"/>
                    <a:pt x="182846" y="130302"/>
                    <a:pt x="181132" y="148114"/>
                  </a:cubicBezTo>
                  <a:lnTo>
                    <a:pt x="161701" y="148114"/>
                  </a:lnTo>
                  <a:cubicBezTo>
                    <a:pt x="159986" y="130302"/>
                    <a:pt x="144651" y="110585"/>
                    <a:pt x="127887" y="96012"/>
                  </a:cubicBezTo>
                  <a:cubicBezTo>
                    <a:pt x="107599" y="78391"/>
                    <a:pt x="81500" y="64484"/>
                    <a:pt x="57688" y="62675"/>
                  </a:cubicBezTo>
                  <a:cubicBezTo>
                    <a:pt x="58926" y="50387"/>
                    <a:pt x="62736" y="28194"/>
                    <a:pt x="74547" y="10573"/>
                  </a:cubicBezTo>
                  <a:lnTo>
                    <a:pt x="58736" y="0"/>
                  </a:lnTo>
                  <a:cubicBezTo>
                    <a:pt x="43400" y="22955"/>
                    <a:pt x="39495" y="51054"/>
                    <a:pt x="38447" y="64294"/>
                  </a:cubicBezTo>
                  <a:cubicBezTo>
                    <a:pt x="33494" y="65627"/>
                    <a:pt x="28827" y="67532"/>
                    <a:pt x="24446" y="70485"/>
                  </a:cubicBezTo>
                  <a:cubicBezTo>
                    <a:pt x="3205" y="84582"/>
                    <a:pt x="-4987" y="109823"/>
                    <a:pt x="3014" y="136398"/>
                  </a:cubicBezTo>
                  <a:cubicBezTo>
                    <a:pt x="11968" y="165830"/>
                    <a:pt x="41876" y="195739"/>
                    <a:pt x="81596" y="195739"/>
                  </a:cubicBezTo>
                  <a:close/>
                  <a:moveTo>
                    <a:pt x="227519" y="110300"/>
                  </a:moveTo>
                  <a:cubicBezTo>
                    <a:pt x="246188" y="94012"/>
                    <a:pt x="270762" y="81439"/>
                    <a:pt x="290193" y="81439"/>
                  </a:cubicBezTo>
                  <a:cubicBezTo>
                    <a:pt x="296861" y="81439"/>
                    <a:pt x="302957" y="82963"/>
                    <a:pt x="308005" y="86297"/>
                  </a:cubicBezTo>
                  <a:cubicBezTo>
                    <a:pt x="328484" y="99822"/>
                    <a:pt x="324388" y="122015"/>
                    <a:pt x="321721" y="130874"/>
                  </a:cubicBezTo>
                  <a:cubicBezTo>
                    <a:pt x="314768" y="153638"/>
                    <a:pt x="291908" y="176689"/>
                    <a:pt x="261428" y="176689"/>
                  </a:cubicBezTo>
                  <a:cubicBezTo>
                    <a:pt x="237234" y="176689"/>
                    <a:pt x="207135" y="168021"/>
                    <a:pt x="200944" y="155162"/>
                  </a:cubicBezTo>
                  <a:cubicBezTo>
                    <a:pt x="197324" y="147638"/>
                    <a:pt x="206278" y="128873"/>
                    <a:pt x="227519" y="110300"/>
                  </a:cubicBezTo>
                  <a:close/>
                  <a:moveTo>
                    <a:pt x="35114" y="86297"/>
                  </a:moveTo>
                  <a:cubicBezTo>
                    <a:pt x="40067" y="82963"/>
                    <a:pt x="46163" y="81439"/>
                    <a:pt x="52830" y="81439"/>
                  </a:cubicBezTo>
                  <a:cubicBezTo>
                    <a:pt x="72261" y="81439"/>
                    <a:pt x="96836" y="94012"/>
                    <a:pt x="115505" y="110300"/>
                  </a:cubicBezTo>
                  <a:cubicBezTo>
                    <a:pt x="136745" y="128778"/>
                    <a:pt x="145699" y="147638"/>
                    <a:pt x="142175" y="155067"/>
                  </a:cubicBezTo>
                  <a:cubicBezTo>
                    <a:pt x="135983" y="168021"/>
                    <a:pt x="105884" y="176689"/>
                    <a:pt x="81596" y="176689"/>
                  </a:cubicBezTo>
                  <a:cubicBezTo>
                    <a:pt x="51116" y="176689"/>
                    <a:pt x="28160" y="153638"/>
                    <a:pt x="21302" y="130874"/>
                  </a:cubicBezTo>
                  <a:cubicBezTo>
                    <a:pt x="18635" y="122015"/>
                    <a:pt x="14635" y="99917"/>
                    <a:pt x="35114" y="862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84" name="Graphic 102">
            <a:extLst>
              <a:ext uri="{FF2B5EF4-FFF2-40B4-BE49-F238E27FC236}">
                <a16:creationId xmlns:a16="http://schemas.microsoft.com/office/drawing/2014/main" id="{C6FA890E-8061-C1AA-3328-5F143A8EA5D6}"/>
              </a:ext>
            </a:extLst>
          </p:cNvPr>
          <p:cNvGrpSpPr/>
          <p:nvPr/>
        </p:nvGrpSpPr>
        <p:grpSpPr>
          <a:xfrm>
            <a:off x="9607122" y="3459373"/>
            <a:ext cx="361867" cy="533400"/>
            <a:chOff x="9607122" y="3459373"/>
            <a:chExt cx="361867" cy="533400"/>
          </a:xfrm>
          <a:solidFill>
            <a:srgbClr val="000000"/>
          </a:solidFill>
        </p:grpSpPr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30499A6-F439-74A0-CF68-079D8ED1D507}"/>
                </a:ext>
              </a:extLst>
            </p:cNvPr>
            <p:cNvSpPr/>
            <p:nvPr/>
          </p:nvSpPr>
          <p:spPr>
            <a:xfrm>
              <a:off x="9607122" y="3459373"/>
              <a:ext cx="361867" cy="338137"/>
            </a:xfrm>
            <a:custGeom>
              <a:avLst/>
              <a:gdLst>
                <a:gd name="connsiteX0" fmla="*/ 47727 w 361867"/>
                <a:gd name="connsiteY0" fmla="*/ 287084 h 338137"/>
                <a:gd name="connsiteX1" fmla="*/ 72016 w 361867"/>
                <a:gd name="connsiteY1" fmla="*/ 322802 h 338137"/>
                <a:gd name="connsiteX2" fmla="*/ 73635 w 361867"/>
                <a:gd name="connsiteY2" fmla="*/ 323469 h 338137"/>
                <a:gd name="connsiteX3" fmla="*/ 180982 w 361867"/>
                <a:gd name="connsiteY3" fmla="*/ 338138 h 338137"/>
                <a:gd name="connsiteX4" fmla="*/ 288328 w 361867"/>
                <a:gd name="connsiteY4" fmla="*/ 323469 h 338137"/>
                <a:gd name="connsiteX5" fmla="*/ 289948 w 361867"/>
                <a:gd name="connsiteY5" fmla="*/ 322802 h 338137"/>
                <a:gd name="connsiteX6" fmla="*/ 314236 w 361867"/>
                <a:gd name="connsiteY6" fmla="*/ 287084 h 338137"/>
                <a:gd name="connsiteX7" fmla="*/ 361861 w 361867"/>
                <a:gd name="connsiteY7" fmla="*/ 190881 h 338137"/>
                <a:gd name="connsiteX8" fmla="*/ 359194 w 361867"/>
                <a:gd name="connsiteY8" fmla="*/ 183928 h 338137"/>
                <a:gd name="connsiteX9" fmla="*/ 352432 w 361867"/>
                <a:gd name="connsiteY9" fmla="*/ 180975 h 338137"/>
                <a:gd name="connsiteX10" fmla="*/ 314332 w 361867"/>
                <a:gd name="connsiteY10" fmla="*/ 114300 h 338137"/>
                <a:gd name="connsiteX11" fmla="*/ 314332 w 361867"/>
                <a:gd name="connsiteY11" fmla="*/ 9525 h 338137"/>
                <a:gd name="connsiteX12" fmla="*/ 304807 w 361867"/>
                <a:gd name="connsiteY12" fmla="*/ 0 h 338137"/>
                <a:gd name="connsiteX13" fmla="*/ 266707 w 361867"/>
                <a:gd name="connsiteY13" fmla="*/ 0 h 338137"/>
                <a:gd name="connsiteX14" fmla="*/ 257182 w 361867"/>
                <a:gd name="connsiteY14" fmla="*/ 9525 h 338137"/>
                <a:gd name="connsiteX15" fmla="*/ 257182 w 361867"/>
                <a:gd name="connsiteY15" fmla="*/ 76105 h 338137"/>
                <a:gd name="connsiteX16" fmla="*/ 209557 w 361867"/>
                <a:gd name="connsiteY16" fmla="*/ 114300 h 338137"/>
                <a:gd name="connsiteX17" fmla="*/ 152407 w 361867"/>
                <a:gd name="connsiteY17" fmla="*/ 114300 h 338137"/>
                <a:gd name="connsiteX18" fmla="*/ 104782 w 361867"/>
                <a:gd name="connsiteY18" fmla="*/ 76200 h 338137"/>
                <a:gd name="connsiteX19" fmla="*/ 104782 w 361867"/>
                <a:gd name="connsiteY19" fmla="*/ 9525 h 338137"/>
                <a:gd name="connsiteX20" fmla="*/ 95257 w 361867"/>
                <a:gd name="connsiteY20" fmla="*/ 0 h 338137"/>
                <a:gd name="connsiteX21" fmla="*/ 57157 w 361867"/>
                <a:gd name="connsiteY21" fmla="*/ 0 h 338137"/>
                <a:gd name="connsiteX22" fmla="*/ 47632 w 361867"/>
                <a:gd name="connsiteY22" fmla="*/ 9525 h 338137"/>
                <a:gd name="connsiteX23" fmla="*/ 47632 w 361867"/>
                <a:gd name="connsiteY23" fmla="*/ 114300 h 338137"/>
                <a:gd name="connsiteX24" fmla="*/ 9532 w 361867"/>
                <a:gd name="connsiteY24" fmla="*/ 180975 h 338137"/>
                <a:gd name="connsiteX25" fmla="*/ 2674 w 361867"/>
                <a:gd name="connsiteY25" fmla="*/ 183928 h 338137"/>
                <a:gd name="connsiteX26" fmla="*/ 7 w 361867"/>
                <a:gd name="connsiteY26" fmla="*/ 190881 h 338137"/>
                <a:gd name="connsiteX27" fmla="*/ 47727 w 361867"/>
                <a:gd name="connsiteY27" fmla="*/ 287084 h 338137"/>
                <a:gd name="connsiteX28" fmla="*/ 282232 w 361867"/>
                <a:gd name="connsiteY28" fmla="*/ 305467 h 338137"/>
                <a:gd name="connsiteX29" fmla="*/ 79731 w 361867"/>
                <a:gd name="connsiteY29" fmla="*/ 305467 h 338137"/>
                <a:gd name="connsiteX30" fmla="*/ 70396 w 361867"/>
                <a:gd name="connsiteY30" fmla="*/ 296799 h 338137"/>
                <a:gd name="connsiteX31" fmla="*/ 180982 w 361867"/>
                <a:gd name="connsiteY31" fmla="*/ 309658 h 338137"/>
                <a:gd name="connsiteX32" fmla="*/ 291567 w 361867"/>
                <a:gd name="connsiteY32" fmla="*/ 296799 h 338137"/>
                <a:gd name="connsiteX33" fmla="*/ 282232 w 361867"/>
                <a:gd name="connsiteY33" fmla="*/ 305467 h 338137"/>
                <a:gd name="connsiteX34" fmla="*/ 66682 w 361867"/>
                <a:gd name="connsiteY34" fmla="*/ 114300 h 338137"/>
                <a:gd name="connsiteX35" fmla="*/ 66682 w 361867"/>
                <a:gd name="connsiteY35" fmla="*/ 19050 h 338137"/>
                <a:gd name="connsiteX36" fmla="*/ 85732 w 361867"/>
                <a:gd name="connsiteY36" fmla="*/ 19050 h 338137"/>
                <a:gd name="connsiteX37" fmla="*/ 85732 w 361867"/>
                <a:gd name="connsiteY37" fmla="*/ 76200 h 338137"/>
                <a:gd name="connsiteX38" fmla="*/ 152407 w 361867"/>
                <a:gd name="connsiteY38" fmla="*/ 133350 h 338137"/>
                <a:gd name="connsiteX39" fmla="*/ 209557 w 361867"/>
                <a:gd name="connsiteY39" fmla="*/ 133350 h 338137"/>
                <a:gd name="connsiteX40" fmla="*/ 276232 w 361867"/>
                <a:gd name="connsiteY40" fmla="*/ 76200 h 338137"/>
                <a:gd name="connsiteX41" fmla="*/ 276232 w 361867"/>
                <a:gd name="connsiteY41" fmla="*/ 19050 h 338137"/>
                <a:gd name="connsiteX42" fmla="*/ 295282 w 361867"/>
                <a:gd name="connsiteY42" fmla="*/ 19050 h 338137"/>
                <a:gd name="connsiteX43" fmla="*/ 295282 w 361867"/>
                <a:gd name="connsiteY43" fmla="*/ 114300 h 338137"/>
                <a:gd name="connsiteX44" fmla="*/ 342049 w 361867"/>
                <a:gd name="connsiteY44" fmla="*/ 198977 h 338137"/>
                <a:gd name="connsiteX45" fmla="*/ 292234 w 361867"/>
                <a:gd name="connsiteY45" fmla="*/ 276701 h 338137"/>
                <a:gd name="connsiteX46" fmla="*/ 69634 w 361867"/>
                <a:gd name="connsiteY46" fmla="*/ 276701 h 338137"/>
                <a:gd name="connsiteX47" fmla="*/ 19914 w 361867"/>
                <a:gd name="connsiteY47" fmla="*/ 198977 h 338137"/>
                <a:gd name="connsiteX48" fmla="*/ 66682 w 361867"/>
                <a:gd name="connsiteY48" fmla="*/ 11430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1867" h="338137">
                  <a:moveTo>
                    <a:pt x="47727" y="287084"/>
                  </a:moveTo>
                  <a:cubicBezTo>
                    <a:pt x="48108" y="292418"/>
                    <a:pt x="50870" y="312230"/>
                    <a:pt x="72016" y="322802"/>
                  </a:cubicBezTo>
                  <a:cubicBezTo>
                    <a:pt x="72587" y="323088"/>
                    <a:pt x="73063" y="323279"/>
                    <a:pt x="73635" y="323469"/>
                  </a:cubicBezTo>
                  <a:cubicBezTo>
                    <a:pt x="107734" y="333185"/>
                    <a:pt x="144406" y="338138"/>
                    <a:pt x="180982" y="338138"/>
                  </a:cubicBezTo>
                  <a:cubicBezTo>
                    <a:pt x="217653" y="338138"/>
                    <a:pt x="254229" y="333280"/>
                    <a:pt x="288328" y="323469"/>
                  </a:cubicBezTo>
                  <a:cubicBezTo>
                    <a:pt x="288900" y="323279"/>
                    <a:pt x="289471" y="323088"/>
                    <a:pt x="289948" y="322802"/>
                  </a:cubicBezTo>
                  <a:cubicBezTo>
                    <a:pt x="310998" y="312230"/>
                    <a:pt x="313855" y="292418"/>
                    <a:pt x="314236" y="287084"/>
                  </a:cubicBezTo>
                  <a:cubicBezTo>
                    <a:pt x="358623" y="259556"/>
                    <a:pt x="361766" y="193929"/>
                    <a:pt x="361861" y="190881"/>
                  </a:cubicBezTo>
                  <a:cubicBezTo>
                    <a:pt x="361957" y="188309"/>
                    <a:pt x="361004" y="185738"/>
                    <a:pt x="359194" y="183928"/>
                  </a:cubicBezTo>
                  <a:cubicBezTo>
                    <a:pt x="357385" y="182118"/>
                    <a:pt x="355003" y="180975"/>
                    <a:pt x="352432" y="180975"/>
                  </a:cubicBezTo>
                  <a:cubicBezTo>
                    <a:pt x="314903" y="180975"/>
                    <a:pt x="314332" y="114967"/>
                    <a:pt x="314332" y="114300"/>
                  </a:cubicBezTo>
                  <a:lnTo>
                    <a:pt x="314332" y="9525"/>
                  </a:lnTo>
                  <a:cubicBezTo>
                    <a:pt x="314332" y="4286"/>
                    <a:pt x="310045" y="0"/>
                    <a:pt x="304807" y="0"/>
                  </a:cubicBezTo>
                  <a:lnTo>
                    <a:pt x="266707" y="0"/>
                  </a:lnTo>
                  <a:cubicBezTo>
                    <a:pt x="261468" y="0"/>
                    <a:pt x="257182" y="4286"/>
                    <a:pt x="257182" y="9525"/>
                  </a:cubicBezTo>
                  <a:lnTo>
                    <a:pt x="257182" y="76105"/>
                  </a:lnTo>
                  <a:cubicBezTo>
                    <a:pt x="257182" y="80010"/>
                    <a:pt x="255372" y="114300"/>
                    <a:pt x="209557" y="114300"/>
                  </a:cubicBezTo>
                  <a:lnTo>
                    <a:pt x="152407" y="114300"/>
                  </a:lnTo>
                  <a:cubicBezTo>
                    <a:pt x="106591" y="114300"/>
                    <a:pt x="104877" y="80010"/>
                    <a:pt x="104782" y="76200"/>
                  </a:cubicBezTo>
                  <a:lnTo>
                    <a:pt x="104782" y="9525"/>
                  </a:lnTo>
                  <a:cubicBezTo>
                    <a:pt x="104782" y="4286"/>
                    <a:pt x="100495" y="0"/>
                    <a:pt x="95257" y="0"/>
                  </a:cubicBezTo>
                  <a:lnTo>
                    <a:pt x="57157" y="0"/>
                  </a:lnTo>
                  <a:cubicBezTo>
                    <a:pt x="51918" y="0"/>
                    <a:pt x="47632" y="4286"/>
                    <a:pt x="47632" y="9525"/>
                  </a:cubicBezTo>
                  <a:lnTo>
                    <a:pt x="47632" y="114300"/>
                  </a:lnTo>
                  <a:cubicBezTo>
                    <a:pt x="47632" y="114967"/>
                    <a:pt x="47060" y="180975"/>
                    <a:pt x="9532" y="180975"/>
                  </a:cubicBezTo>
                  <a:cubicBezTo>
                    <a:pt x="6960" y="180975"/>
                    <a:pt x="4483" y="182023"/>
                    <a:pt x="2674" y="183928"/>
                  </a:cubicBezTo>
                  <a:cubicBezTo>
                    <a:pt x="864" y="185833"/>
                    <a:pt x="-89" y="188309"/>
                    <a:pt x="7" y="190881"/>
                  </a:cubicBezTo>
                  <a:cubicBezTo>
                    <a:pt x="102" y="193929"/>
                    <a:pt x="3340" y="259556"/>
                    <a:pt x="47727" y="287084"/>
                  </a:cubicBezTo>
                  <a:close/>
                  <a:moveTo>
                    <a:pt x="282232" y="305467"/>
                  </a:moveTo>
                  <a:cubicBezTo>
                    <a:pt x="217843" y="323660"/>
                    <a:pt x="144120" y="323660"/>
                    <a:pt x="79731" y="305467"/>
                  </a:cubicBezTo>
                  <a:cubicBezTo>
                    <a:pt x="75254" y="303086"/>
                    <a:pt x="72301" y="299847"/>
                    <a:pt x="70396" y="296799"/>
                  </a:cubicBezTo>
                  <a:cubicBezTo>
                    <a:pt x="99733" y="305276"/>
                    <a:pt x="140310" y="309658"/>
                    <a:pt x="180982" y="309658"/>
                  </a:cubicBezTo>
                  <a:cubicBezTo>
                    <a:pt x="221749" y="309658"/>
                    <a:pt x="262230" y="305372"/>
                    <a:pt x="291567" y="296799"/>
                  </a:cubicBezTo>
                  <a:cubicBezTo>
                    <a:pt x="289662" y="299847"/>
                    <a:pt x="286709" y="302990"/>
                    <a:pt x="282232" y="305467"/>
                  </a:cubicBezTo>
                  <a:close/>
                  <a:moveTo>
                    <a:pt x="66682" y="114300"/>
                  </a:moveTo>
                  <a:lnTo>
                    <a:pt x="66682" y="19050"/>
                  </a:lnTo>
                  <a:lnTo>
                    <a:pt x="85732" y="19050"/>
                  </a:lnTo>
                  <a:lnTo>
                    <a:pt x="85732" y="76200"/>
                  </a:lnTo>
                  <a:cubicBezTo>
                    <a:pt x="85732" y="96012"/>
                    <a:pt x="99638" y="133350"/>
                    <a:pt x="152407" y="133350"/>
                  </a:cubicBezTo>
                  <a:lnTo>
                    <a:pt x="209557" y="133350"/>
                  </a:lnTo>
                  <a:cubicBezTo>
                    <a:pt x="262325" y="133350"/>
                    <a:pt x="276232" y="96012"/>
                    <a:pt x="276232" y="76200"/>
                  </a:cubicBezTo>
                  <a:lnTo>
                    <a:pt x="276232" y="19050"/>
                  </a:lnTo>
                  <a:lnTo>
                    <a:pt x="295282" y="19050"/>
                  </a:lnTo>
                  <a:lnTo>
                    <a:pt x="295282" y="114300"/>
                  </a:lnTo>
                  <a:cubicBezTo>
                    <a:pt x="295282" y="117539"/>
                    <a:pt x="295853" y="189643"/>
                    <a:pt x="342049" y="198977"/>
                  </a:cubicBezTo>
                  <a:cubicBezTo>
                    <a:pt x="339478" y="218504"/>
                    <a:pt x="329476" y="264319"/>
                    <a:pt x="292234" y="276701"/>
                  </a:cubicBezTo>
                  <a:cubicBezTo>
                    <a:pt x="237084" y="295085"/>
                    <a:pt x="124784" y="295085"/>
                    <a:pt x="69634" y="276701"/>
                  </a:cubicBezTo>
                  <a:cubicBezTo>
                    <a:pt x="32582" y="264319"/>
                    <a:pt x="22486" y="218504"/>
                    <a:pt x="19914" y="198977"/>
                  </a:cubicBezTo>
                  <a:cubicBezTo>
                    <a:pt x="66110" y="189548"/>
                    <a:pt x="66682" y="117539"/>
                    <a:pt x="66682" y="1143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65E0F25-94CA-9C1B-0016-76B2717E7791}"/>
                </a:ext>
              </a:extLst>
            </p:cNvPr>
            <p:cNvSpPr/>
            <p:nvPr/>
          </p:nvSpPr>
          <p:spPr>
            <a:xfrm>
              <a:off x="9759529" y="3611773"/>
              <a:ext cx="57150" cy="19050"/>
            </a:xfrm>
            <a:custGeom>
              <a:avLst/>
              <a:gdLst>
                <a:gd name="connsiteX0" fmla="*/ 0 w 57150"/>
                <a:gd name="connsiteY0" fmla="*/ 0 h 19050"/>
                <a:gd name="connsiteX1" fmla="*/ 57150 w 57150"/>
                <a:gd name="connsiteY1" fmla="*/ 0 h 19050"/>
                <a:gd name="connsiteX2" fmla="*/ 57150 w 57150"/>
                <a:gd name="connsiteY2" fmla="*/ 19050 h 19050"/>
                <a:gd name="connsiteX3" fmla="*/ 0 w 57150"/>
                <a:gd name="connsiteY3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0" y="0"/>
                  </a:moveTo>
                  <a:lnTo>
                    <a:pt x="57150" y="0"/>
                  </a:lnTo>
                  <a:lnTo>
                    <a:pt x="57150" y="1905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715BBB3-7997-3190-3B74-042FFCF7CC0E}"/>
                </a:ext>
              </a:extLst>
            </p:cNvPr>
            <p:cNvSpPr/>
            <p:nvPr/>
          </p:nvSpPr>
          <p:spPr>
            <a:xfrm>
              <a:off x="9635660" y="3811787"/>
              <a:ext cx="304791" cy="180985"/>
            </a:xfrm>
            <a:custGeom>
              <a:avLst/>
              <a:gdLst>
                <a:gd name="connsiteX0" fmla="*/ 302558 w 304791"/>
                <a:gd name="connsiteY0" fmla="*/ 101452 h 180985"/>
                <a:gd name="connsiteX1" fmla="*/ 304653 w 304791"/>
                <a:gd name="connsiteY1" fmla="*/ 93737 h 180985"/>
                <a:gd name="connsiteX2" fmla="*/ 295128 w 304791"/>
                <a:gd name="connsiteY2" fmla="*/ 36587 h 180985"/>
                <a:gd name="connsiteX3" fmla="*/ 294842 w 304791"/>
                <a:gd name="connsiteY3" fmla="*/ 35920 h 180985"/>
                <a:gd name="connsiteX4" fmla="*/ 295128 w 304791"/>
                <a:gd name="connsiteY4" fmla="*/ 33824 h 180985"/>
                <a:gd name="connsiteX5" fmla="*/ 252075 w 304791"/>
                <a:gd name="connsiteY5" fmla="*/ 7440 h 180985"/>
                <a:gd name="connsiteX6" fmla="*/ 152348 w 304791"/>
                <a:gd name="connsiteY6" fmla="*/ 11 h 180985"/>
                <a:gd name="connsiteX7" fmla="*/ 52622 w 304791"/>
                <a:gd name="connsiteY7" fmla="*/ 6869 h 180985"/>
                <a:gd name="connsiteX8" fmla="*/ 9569 w 304791"/>
                <a:gd name="connsiteY8" fmla="*/ 32872 h 180985"/>
                <a:gd name="connsiteX9" fmla="*/ 10045 w 304791"/>
                <a:gd name="connsiteY9" fmla="*/ 35634 h 180985"/>
                <a:gd name="connsiteX10" fmla="*/ 9664 w 304791"/>
                <a:gd name="connsiteY10" fmla="*/ 36587 h 180985"/>
                <a:gd name="connsiteX11" fmla="*/ 139 w 304791"/>
                <a:gd name="connsiteY11" fmla="*/ 93737 h 180985"/>
                <a:gd name="connsiteX12" fmla="*/ 2234 w 304791"/>
                <a:gd name="connsiteY12" fmla="*/ 101452 h 180985"/>
                <a:gd name="connsiteX13" fmla="*/ 9569 w 304791"/>
                <a:gd name="connsiteY13" fmla="*/ 104786 h 180985"/>
                <a:gd name="connsiteX14" fmla="*/ 125964 w 304791"/>
                <a:gd name="connsiteY14" fmla="*/ 167841 h 180985"/>
                <a:gd name="connsiteX15" fmla="*/ 126631 w 304791"/>
                <a:gd name="connsiteY15" fmla="*/ 168603 h 180985"/>
                <a:gd name="connsiteX16" fmla="*/ 152444 w 304791"/>
                <a:gd name="connsiteY16" fmla="*/ 180986 h 180985"/>
                <a:gd name="connsiteX17" fmla="*/ 178256 w 304791"/>
                <a:gd name="connsiteY17" fmla="*/ 168698 h 180985"/>
                <a:gd name="connsiteX18" fmla="*/ 178923 w 304791"/>
                <a:gd name="connsiteY18" fmla="*/ 167936 h 180985"/>
                <a:gd name="connsiteX19" fmla="*/ 295319 w 304791"/>
                <a:gd name="connsiteY19" fmla="*/ 104786 h 180985"/>
                <a:gd name="connsiteX20" fmla="*/ 302558 w 304791"/>
                <a:gd name="connsiteY20" fmla="*/ 101452 h 180985"/>
                <a:gd name="connsiteX21" fmla="*/ 152444 w 304791"/>
                <a:gd name="connsiteY21" fmla="*/ 19061 h 180985"/>
                <a:gd name="connsiteX22" fmla="*/ 274078 w 304791"/>
                <a:gd name="connsiteY22" fmla="*/ 33729 h 180985"/>
                <a:gd name="connsiteX23" fmla="*/ 152348 w 304791"/>
                <a:gd name="connsiteY23" fmla="*/ 47636 h 180985"/>
                <a:gd name="connsiteX24" fmla="*/ 30714 w 304791"/>
                <a:gd name="connsiteY24" fmla="*/ 32967 h 180985"/>
                <a:gd name="connsiteX25" fmla="*/ 152444 w 304791"/>
                <a:gd name="connsiteY25" fmla="*/ 19061 h 180985"/>
                <a:gd name="connsiteX26" fmla="*/ 164445 w 304791"/>
                <a:gd name="connsiteY26" fmla="*/ 155554 h 180985"/>
                <a:gd name="connsiteX27" fmla="*/ 152539 w 304791"/>
                <a:gd name="connsiteY27" fmla="*/ 161936 h 180985"/>
                <a:gd name="connsiteX28" fmla="*/ 140442 w 304791"/>
                <a:gd name="connsiteY28" fmla="*/ 155554 h 180985"/>
                <a:gd name="connsiteX29" fmla="*/ 20618 w 304791"/>
                <a:gd name="connsiteY29" fmla="*/ 86593 h 180985"/>
                <a:gd name="connsiteX30" fmla="*/ 26428 w 304791"/>
                <a:gd name="connsiteY30" fmla="*/ 51541 h 180985"/>
                <a:gd name="connsiteX31" fmla="*/ 152158 w 304791"/>
                <a:gd name="connsiteY31" fmla="*/ 66686 h 180985"/>
                <a:gd name="connsiteX32" fmla="*/ 155301 w 304791"/>
                <a:gd name="connsiteY32" fmla="*/ 66686 h 180985"/>
                <a:gd name="connsiteX33" fmla="*/ 251885 w 304791"/>
                <a:gd name="connsiteY33" fmla="*/ 59828 h 180985"/>
                <a:gd name="connsiteX34" fmla="*/ 278364 w 304791"/>
                <a:gd name="connsiteY34" fmla="*/ 52589 h 180985"/>
                <a:gd name="connsiteX35" fmla="*/ 283984 w 304791"/>
                <a:gd name="connsiteY35" fmla="*/ 86593 h 180985"/>
                <a:gd name="connsiteX36" fmla="*/ 164445 w 304791"/>
                <a:gd name="connsiteY36" fmla="*/ 155554 h 1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791" h="180985">
                  <a:moveTo>
                    <a:pt x="302558" y="101452"/>
                  </a:moveTo>
                  <a:cubicBezTo>
                    <a:pt x="304367" y="99356"/>
                    <a:pt x="305129" y="96499"/>
                    <a:pt x="304653" y="93737"/>
                  </a:cubicBezTo>
                  <a:lnTo>
                    <a:pt x="295128" y="36587"/>
                  </a:lnTo>
                  <a:cubicBezTo>
                    <a:pt x="295128" y="36301"/>
                    <a:pt x="294938" y="36206"/>
                    <a:pt x="294842" y="35920"/>
                  </a:cubicBezTo>
                  <a:cubicBezTo>
                    <a:pt x="294938" y="35253"/>
                    <a:pt x="295128" y="34586"/>
                    <a:pt x="295128" y="33824"/>
                  </a:cubicBezTo>
                  <a:cubicBezTo>
                    <a:pt x="295128" y="21347"/>
                    <a:pt x="281888" y="13155"/>
                    <a:pt x="252075" y="7440"/>
                  </a:cubicBezTo>
                  <a:cubicBezTo>
                    <a:pt x="227310" y="2678"/>
                    <a:pt x="192830" y="106"/>
                    <a:pt x="152348" y="11"/>
                  </a:cubicBezTo>
                  <a:cubicBezTo>
                    <a:pt x="111772" y="-180"/>
                    <a:pt x="77482" y="2201"/>
                    <a:pt x="52622" y="6869"/>
                  </a:cubicBezTo>
                  <a:cubicBezTo>
                    <a:pt x="22904" y="12298"/>
                    <a:pt x="9569" y="20394"/>
                    <a:pt x="9569" y="32872"/>
                  </a:cubicBezTo>
                  <a:cubicBezTo>
                    <a:pt x="9569" y="33824"/>
                    <a:pt x="9854" y="34682"/>
                    <a:pt x="10045" y="35634"/>
                  </a:cubicBezTo>
                  <a:cubicBezTo>
                    <a:pt x="9950" y="35920"/>
                    <a:pt x="9759" y="36206"/>
                    <a:pt x="9664" y="36587"/>
                  </a:cubicBezTo>
                  <a:lnTo>
                    <a:pt x="139" y="93737"/>
                  </a:lnTo>
                  <a:cubicBezTo>
                    <a:pt x="-337" y="96499"/>
                    <a:pt x="425" y="99356"/>
                    <a:pt x="2234" y="101452"/>
                  </a:cubicBezTo>
                  <a:cubicBezTo>
                    <a:pt x="4139" y="103547"/>
                    <a:pt x="6806" y="104786"/>
                    <a:pt x="9569" y="104786"/>
                  </a:cubicBezTo>
                  <a:cubicBezTo>
                    <a:pt x="10235" y="104786"/>
                    <a:pt x="76148" y="105548"/>
                    <a:pt x="125964" y="167841"/>
                  </a:cubicBezTo>
                  <a:cubicBezTo>
                    <a:pt x="126155" y="168127"/>
                    <a:pt x="126440" y="168413"/>
                    <a:pt x="126631" y="168603"/>
                  </a:cubicBezTo>
                  <a:cubicBezTo>
                    <a:pt x="138632" y="180605"/>
                    <a:pt x="151110" y="180986"/>
                    <a:pt x="152444" y="180986"/>
                  </a:cubicBezTo>
                  <a:cubicBezTo>
                    <a:pt x="153777" y="180986"/>
                    <a:pt x="166255" y="180605"/>
                    <a:pt x="178256" y="168698"/>
                  </a:cubicBezTo>
                  <a:cubicBezTo>
                    <a:pt x="178542" y="168413"/>
                    <a:pt x="178733" y="168222"/>
                    <a:pt x="178923" y="167936"/>
                  </a:cubicBezTo>
                  <a:cubicBezTo>
                    <a:pt x="228453" y="105833"/>
                    <a:pt x="294652" y="104786"/>
                    <a:pt x="295319" y="104786"/>
                  </a:cubicBezTo>
                  <a:cubicBezTo>
                    <a:pt x="298081" y="104786"/>
                    <a:pt x="300748" y="103547"/>
                    <a:pt x="302558" y="101452"/>
                  </a:cubicBezTo>
                  <a:close/>
                  <a:moveTo>
                    <a:pt x="152444" y="19061"/>
                  </a:moveTo>
                  <a:cubicBezTo>
                    <a:pt x="227215" y="19346"/>
                    <a:pt x="263886" y="28014"/>
                    <a:pt x="274078" y="33729"/>
                  </a:cubicBezTo>
                  <a:cubicBezTo>
                    <a:pt x="263791" y="39349"/>
                    <a:pt x="227024" y="47826"/>
                    <a:pt x="152348" y="47636"/>
                  </a:cubicBezTo>
                  <a:cubicBezTo>
                    <a:pt x="77577" y="47350"/>
                    <a:pt x="40906" y="38682"/>
                    <a:pt x="30714" y="32967"/>
                  </a:cubicBezTo>
                  <a:cubicBezTo>
                    <a:pt x="41001" y="27347"/>
                    <a:pt x="77672" y="18584"/>
                    <a:pt x="152444" y="19061"/>
                  </a:cubicBezTo>
                  <a:close/>
                  <a:moveTo>
                    <a:pt x="164445" y="155554"/>
                  </a:moveTo>
                  <a:cubicBezTo>
                    <a:pt x="158349" y="161459"/>
                    <a:pt x="152825" y="161936"/>
                    <a:pt x="152539" y="161936"/>
                  </a:cubicBezTo>
                  <a:cubicBezTo>
                    <a:pt x="151967" y="161936"/>
                    <a:pt x="146538" y="161364"/>
                    <a:pt x="140442" y="155554"/>
                  </a:cubicBezTo>
                  <a:cubicBezTo>
                    <a:pt x="97199" y="101642"/>
                    <a:pt x="43573" y="89355"/>
                    <a:pt x="20618" y="86593"/>
                  </a:cubicBezTo>
                  <a:lnTo>
                    <a:pt x="26428" y="51541"/>
                  </a:lnTo>
                  <a:cubicBezTo>
                    <a:pt x="52812" y="63352"/>
                    <a:pt x="105581" y="66590"/>
                    <a:pt x="152158" y="66686"/>
                  </a:cubicBezTo>
                  <a:cubicBezTo>
                    <a:pt x="153206" y="66686"/>
                    <a:pt x="154253" y="66686"/>
                    <a:pt x="155301" y="66686"/>
                  </a:cubicBezTo>
                  <a:cubicBezTo>
                    <a:pt x="194354" y="66686"/>
                    <a:pt x="227691" y="64304"/>
                    <a:pt x="251885" y="59828"/>
                  </a:cubicBezTo>
                  <a:cubicBezTo>
                    <a:pt x="262934" y="57827"/>
                    <a:pt x="271697" y="55351"/>
                    <a:pt x="278364" y="52589"/>
                  </a:cubicBezTo>
                  <a:lnTo>
                    <a:pt x="283984" y="86593"/>
                  </a:lnTo>
                  <a:cubicBezTo>
                    <a:pt x="261314" y="89355"/>
                    <a:pt x="207689" y="101642"/>
                    <a:pt x="164445" y="1555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" name="Graphic 2">
            <a:extLst>
              <a:ext uri="{FF2B5EF4-FFF2-40B4-BE49-F238E27FC236}">
                <a16:creationId xmlns:a16="http://schemas.microsoft.com/office/drawing/2014/main" id="{686FC331-BA54-A973-5362-722622B32DBC}"/>
              </a:ext>
            </a:extLst>
          </p:cNvPr>
          <p:cNvSpPr/>
          <p:nvPr/>
        </p:nvSpPr>
        <p:spPr>
          <a:xfrm>
            <a:off x="7633333" y="2352317"/>
            <a:ext cx="571262" cy="514350"/>
          </a:xfrm>
          <a:custGeom>
            <a:avLst/>
            <a:gdLst>
              <a:gd name="connsiteX0" fmla="*/ 566705 w 571262"/>
              <a:gd name="connsiteY0" fmla="*/ 77153 h 514350"/>
              <a:gd name="connsiteX1" fmla="*/ 557180 w 571262"/>
              <a:gd name="connsiteY1" fmla="*/ 71438 h 514350"/>
              <a:gd name="connsiteX2" fmla="*/ 285717 w 571262"/>
              <a:gd name="connsiteY2" fmla="*/ 0 h 514350"/>
              <a:gd name="connsiteX3" fmla="*/ 14255 w 571262"/>
              <a:gd name="connsiteY3" fmla="*/ 72390 h 514350"/>
              <a:gd name="connsiteX4" fmla="*/ 4730 w 571262"/>
              <a:gd name="connsiteY4" fmla="*/ 78105 h 514350"/>
              <a:gd name="connsiteX5" fmla="*/ 920 w 571262"/>
              <a:gd name="connsiteY5" fmla="*/ 90488 h 514350"/>
              <a:gd name="connsiteX6" fmla="*/ 67595 w 571262"/>
              <a:gd name="connsiteY6" fmla="*/ 233363 h 514350"/>
              <a:gd name="connsiteX7" fmla="*/ 76167 w 571262"/>
              <a:gd name="connsiteY7" fmla="*/ 238125 h 514350"/>
              <a:gd name="connsiteX8" fmla="*/ 79977 w 571262"/>
              <a:gd name="connsiteY8" fmla="*/ 237173 h 514350"/>
              <a:gd name="connsiteX9" fmla="*/ 104742 w 571262"/>
              <a:gd name="connsiteY9" fmla="*/ 227648 h 514350"/>
              <a:gd name="connsiteX10" fmla="*/ 104742 w 571262"/>
              <a:gd name="connsiteY10" fmla="*/ 466725 h 514350"/>
              <a:gd name="connsiteX11" fmla="*/ 108552 w 571262"/>
              <a:gd name="connsiteY11" fmla="*/ 474345 h 514350"/>
              <a:gd name="connsiteX12" fmla="*/ 285717 w 571262"/>
              <a:gd name="connsiteY12" fmla="*/ 514350 h 514350"/>
              <a:gd name="connsiteX13" fmla="*/ 462882 w 571262"/>
              <a:gd name="connsiteY13" fmla="*/ 474345 h 514350"/>
              <a:gd name="connsiteX14" fmla="*/ 466692 w 571262"/>
              <a:gd name="connsiteY14" fmla="*/ 466725 h 514350"/>
              <a:gd name="connsiteX15" fmla="*/ 466692 w 571262"/>
              <a:gd name="connsiteY15" fmla="*/ 227648 h 514350"/>
              <a:gd name="connsiteX16" fmla="*/ 491457 w 571262"/>
              <a:gd name="connsiteY16" fmla="*/ 237173 h 514350"/>
              <a:gd name="connsiteX17" fmla="*/ 495267 w 571262"/>
              <a:gd name="connsiteY17" fmla="*/ 238125 h 514350"/>
              <a:gd name="connsiteX18" fmla="*/ 503840 w 571262"/>
              <a:gd name="connsiteY18" fmla="*/ 232410 h 514350"/>
              <a:gd name="connsiteX19" fmla="*/ 570515 w 571262"/>
              <a:gd name="connsiteY19" fmla="*/ 89535 h 514350"/>
              <a:gd name="connsiteX20" fmla="*/ 566705 w 571262"/>
              <a:gd name="connsiteY20" fmla="*/ 77153 h 514350"/>
              <a:gd name="connsiteX21" fmla="*/ 352392 w 571262"/>
              <a:gd name="connsiteY21" fmla="*/ 22860 h 514350"/>
              <a:gd name="connsiteX22" fmla="*/ 285717 w 571262"/>
              <a:gd name="connsiteY22" fmla="*/ 85725 h 514350"/>
              <a:gd name="connsiteX23" fmla="*/ 219042 w 571262"/>
              <a:gd name="connsiteY23" fmla="*/ 22860 h 514350"/>
              <a:gd name="connsiteX24" fmla="*/ 285717 w 571262"/>
              <a:gd name="connsiteY24" fmla="*/ 19050 h 514350"/>
              <a:gd name="connsiteX25" fmla="*/ 352392 w 571262"/>
              <a:gd name="connsiteY25" fmla="*/ 22860 h 514350"/>
              <a:gd name="connsiteX26" fmla="*/ 285717 w 571262"/>
              <a:gd name="connsiteY26" fmla="*/ 495300 h 514350"/>
              <a:gd name="connsiteX27" fmla="*/ 123792 w 571262"/>
              <a:gd name="connsiteY27" fmla="*/ 461963 h 514350"/>
              <a:gd name="connsiteX28" fmla="*/ 123792 w 571262"/>
              <a:gd name="connsiteY28" fmla="*/ 426720 h 514350"/>
              <a:gd name="connsiteX29" fmla="*/ 285717 w 571262"/>
              <a:gd name="connsiteY29" fmla="*/ 457200 h 514350"/>
              <a:gd name="connsiteX30" fmla="*/ 447642 w 571262"/>
              <a:gd name="connsiteY30" fmla="*/ 426720 h 514350"/>
              <a:gd name="connsiteX31" fmla="*/ 447642 w 571262"/>
              <a:gd name="connsiteY31" fmla="*/ 461963 h 514350"/>
              <a:gd name="connsiteX32" fmla="*/ 285717 w 571262"/>
              <a:gd name="connsiteY32" fmla="*/ 495300 h 514350"/>
              <a:gd name="connsiteX33" fmla="*/ 490505 w 571262"/>
              <a:gd name="connsiteY33" fmla="*/ 216218 h 514350"/>
              <a:gd name="connsiteX34" fmla="*/ 466692 w 571262"/>
              <a:gd name="connsiteY34" fmla="*/ 207645 h 514350"/>
              <a:gd name="connsiteX35" fmla="*/ 466692 w 571262"/>
              <a:gd name="connsiteY35" fmla="*/ 152400 h 514350"/>
              <a:gd name="connsiteX36" fmla="*/ 447642 w 571262"/>
              <a:gd name="connsiteY36" fmla="*/ 152400 h 514350"/>
              <a:gd name="connsiteX37" fmla="*/ 447642 w 571262"/>
              <a:gd name="connsiteY37" fmla="*/ 404813 h 514350"/>
              <a:gd name="connsiteX38" fmla="*/ 285717 w 571262"/>
              <a:gd name="connsiteY38" fmla="*/ 438150 h 514350"/>
              <a:gd name="connsiteX39" fmla="*/ 123792 w 571262"/>
              <a:gd name="connsiteY39" fmla="*/ 404813 h 514350"/>
              <a:gd name="connsiteX40" fmla="*/ 123792 w 571262"/>
              <a:gd name="connsiteY40" fmla="*/ 152400 h 514350"/>
              <a:gd name="connsiteX41" fmla="*/ 104742 w 571262"/>
              <a:gd name="connsiteY41" fmla="*/ 152400 h 514350"/>
              <a:gd name="connsiteX42" fmla="*/ 104742 w 571262"/>
              <a:gd name="connsiteY42" fmla="*/ 207645 h 514350"/>
              <a:gd name="connsiteX43" fmla="*/ 80930 w 571262"/>
              <a:gd name="connsiteY43" fmla="*/ 216218 h 514350"/>
              <a:gd name="connsiteX44" fmla="*/ 21875 w 571262"/>
              <a:gd name="connsiteY44" fmla="*/ 89535 h 514350"/>
              <a:gd name="connsiteX45" fmla="*/ 23780 w 571262"/>
              <a:gd name="connsiteY45" fmla="*/ 88583 h 514350"/>
              <a:gd name="connsiteX46" fmla="*/ 199992 w 571262"/>
              <a:gd name="connsiteY46" fmla="*/ 25717 h 514350"/>
              <a:gd name="connsiteX47" fmla="*/ 285717 w 571262"/>
              <a:gd name="connsiteY47" fmla="*/ 104775 h 514350"/>
              <a:gd name="connsiteX48" fmla="*/ 371442 w 571262"/>
              <a:gd name="connsiteY48" fmla="*/ 25717 h 514350"/>
              <a:gd name="connsiteX49" fmla="*/ 548607 w 571262"/>
              <a:gd name="connsiteY49" fmla="*/ 88583 h 514350"/>
              <a:gd name="connsiteX50" fmla="*/ 550512 w 571262"/>
              <a:gd name="connsiteY50" fmla="*/ 89535 h 514350"/>
              <a:gd name="connsiteX51" fmla="*/ 490505 w 571262"/>
              <a:gd name="connsiteY51" fmla="*/ 216218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71262" h="514350">
                <a:moveTo>
                  <a:pt x="566705" y="77153"/>
                </a:moveTo>
                <a:lnTo>
                  <a:pt x="557180" y="71438"/>
                </a:lnTo>
                <a:cubicBezTo>
                  <a:pt x="474312" y="24765"/>
                  <a:pt x="380967" y="0"/>
                  <a:pt x="285717" y="0"/>
                </a:cubicBezTo>
                <a:cubicBezTo>
                  <a:pt x="190467" y="0"/>
                  <a:pt x="97122" y="24765"/>
                  <a:pt x="14255" y="72390"/>
                </a:cubicBezTo>
                <a:lnTo>
                  <a:pt x="4730" y="78105"/>
                </a:lnTo>
                <a:cubicBezTo>
                  <a:pt x="-33" y="80963"/>
                  <a:pt x="-985" y="85725"/>
                  <a:pt x="920" y="90488"/>
                </a:cubicBezTo>
                <a:lnTo>
                  <a:pt x="67595" y="233363"/>
                </a:lnTo>
                <a:cubicBezTo>
                  <a:pt x="69500" y="236220"/>
                  <a:pt x="72357" y="238125"/>
                  <a:pt x="76167" y="238125"/>
                </a:cubicBezTo>
                <a:cubicBezTo>
                  <a:pt x="77120" y="238125"/>
                  <a:pt x="79025" y="238125"/>
                  <a:pt x="79977" y="237173"/>
                </a:cubicBezTo>
                <a:cubicBezTo>
                  <a:pt x="88550" y="233363"/>
                  <a:pt x="96170" y="230505"/>
                  <a:pt x="104742" y="227648"/>
                </a:cubicBezTo>
                <a:lnTo>
                  <a:pt x="104742" y="466725"/>
                </a:lnTo>
                <a:cubicBezTo>
                  <a:pt x="104742" y="469583"/>
                  <a:pt x="105695" y="472440"/>
                  <a:pt x="108552" y="474345"/>
                </a:cubicBezTo>
                <a:cubicBezTo>
                  <a:pt x="110457" y="476250"/>
                  <a:pt x="159987" y="514350"/>
                  <a:pt x="285717" y="514350"/>
                </a:cubicBezTo>
                <a:cubicBezTo>
                  <a:pt x="411447" y="514350"/>
                  <a:pt x="460977" y="476250"/>
                  <a:pt x="462882" y="474345"/>
                </a:cubicBezTo>
                <a:cubicBezTo>
                  <a:pt x="464787" y="472440"/>
                  <a:pt x="466692" y="469583"/>
                  <a:pt x="466692" y="466725"/>
                </a:cubicBezTo>
                <a:lnTo>
                  <a:pt x="466692" y="227648"/>
                </a:lnTo>
                <a:cubicBezTo>
                  <a:pt x="475265" y="230505"/>
                  <a:pt x="483837" y="234315"/>
                  <a:pt x="491457" y="237173"/>
                </a:cubicBezTo>
                <a:cubicBezTo>
                  <a:pt x="492410" y="238125"/>
                  <a:pt x="494315" y="238125"/>
                  <a:pt x="495267" y="238125"/>
                </a:cubicBezTo>
                <a:cubicBezTo>
                  <a:pt x="499077" y="238125"/>
                  <a:pt x="501935" y="236220"/>
                  <a:pt x="503840" y="232410"/>
                </a:cubicBezTo>
                <a:lnTo>
                  <a:pt x="570515" y="89535"/>
                </a:lnTo>
                <a:cubicBezTo>
                  <a:pt x="572420" y="85725"/>
                  <a:pt x="570515" y="80010"/>
                  <a:pt x="566705" y="77153"/>
                </a:cubicBezTo>
                <a:close/>
                <a:moveTo>
                  <a:pt x="352392" y="22860"/>
                </a:moveTo>
                <a:cubicBezTo>
                  <a:pt x="350487" y="58103"/>
                  <a:pt x="320960" y="85725"/>
                  <a:pt x="285717" y="85725"/>
                </a:cubicBezTo>
                <a:cubicBezTo>
                  <a:pt x="250475" y="85725"/>
                  <a:pt x="221900" y="58103"/>
                  <a:pt x="219042" y="22860"/>
                </a:cubicBezTo>
                <a:cubicBezTo>
                  <a:pt x="240950" y="20955"/>
                  <a:pt x="263810" y="19050"/>
                  <a:pt x="285717" y="19050"/>
                </a:cubicBezTo>
                <a:cubicBezTo>
                  <a:pt x="307625" y="19050"/>
                  <a:pt x="330485" y="20955"/>
                  <a:pt x="352392" y="22860"/>
                </a:cubicBezTo>
                <a:close/>
                <a:moveTo>
                  <a:pt x="285717" y="495300"/>
                </a:moveTo>
                <a:cubicBezTo>
                  <a:pt x="185705" y="495300"/>
                  <a:pt x="137127" y="469583"/>
                  <a:pt x="123792" y="461963"/>
                </a:cubicBezTo>
                <a:lnTo>
                  <a:pt x="123792" y="426720"/>
                </a:lnTo>
                <a:cubicBezTo>
                  <a:pt x="146652" y="438150"/>
                  <a:pt x="197135" y="457200"/>
                  <a:pt x="285717" y="457200"/>
                </a:cubicBezTo>
                <a:cubicBezTo>
                  <a:pt x="374300" y="457200"/>
                  <a:pt x="424782" y="438150"/>
                  <a:pt x="447642" y="426720"/>
                </a:cubicBezTo>
                <a:lnTo>
                  <a:pt x="447642" y="461963"/>
                </a:lnTo>
                <a:cubicBezTo>
                  <a:pt x="434307" y="469583"/>
                  <a:pt x="385730" y="495300"/>
                  <a:pt x="285717" y="495300"/>
                </a:cubicBezTo>
                <a:close/>
                <a:moveTo>
                  <a:pt x="490505" y="216218"/>
                </a:moveTo>
                <a:cubicBezTo>
                  <a:pt x="482885" y="213360"/>
                  <a:pt x="474312" y="210503"/>
                  <a:pt x="466692" y="207645"/>
                </a:cubicBezTo>
                <a:lnTo>
                  <a:pt x="466692" y="152400"/>
                </a:lnTo>
                <a:lnTo>
                  <a:pt x="447642" y="152400"/>
                </a:lnTo>
                <a:lnTo>
                  <a:pt x="447642" y="404813"/>
                </a:lnTo>
                <a:cubicBezTo>
                  <a:pt x="435260" y="412433"/>
                  <a:pt x="385730" y="438150"/>
                  <a:pt x="285717" y="438150"/>
                </a:cubicBezTo>
                <a:cubicBezTo>
                  <a:pt x="185705" y="438150"/>
                  <a:pt x="136175" y="412433"/>
                  <a:pt x="123792" y="404813"/>
                </a:cubicBezTo>
                <a:lnTo>
                  <a:pt x="123792" y="152400"/>
                </a:lnTo>
                <a:lnTo>
                  <a:pt x="104742" y="152400"/>
                </a:lnTo>
                <a:lnTo>
                  <a:pt x="104742" y="207645"/>
                </a:lnTo>
                <a:cubicBezTo>
                  <a:pt x="97122" y="210503"/>
                  <a:pt x="88550" y="213360"/>
                  <a:pt x="80930" y="216218"/>
                </a:cubicBezTo>
                <a:lnTo>
                  <a:pt x="21875" y="89535"/>
                </a:lnTo>
                <a:lnTo>
                  <a:pt x="23780" y="88583"/>
                </a:lnTo>
                <a:cubicBezTo>
                  <a:pt x="78072" y="57150"/>
                  <a:pt x="138080" y="36195"/>
                  <a:pt x="199992" y="25717"/>
                </a:cubicBezTo>
                <a:cubicBezTo>
                  <a:pt x="203802" y="69533"/>
                  <a:pt x="239997" y="104775"/>
                  <a:pt x="285717" y="104775"/>
                </a:cubicBezTo>
                <a:cubicBezTo>
                  <a:pt x="331437" y="104775"/>
                  <a:pt x="367632" y="70485"/>
                  <a:pt x="371442" y="25717"/>
                </a:cubicBezTo>
                <a:cubicBezTo>
                  <a:pt x="433355" y="36195"/>
                  <a:pt x="493362" y="57150"/>
                  <a:pt x="548607" y="88583"/>
                </a:cubicBezTo>
                <a:lnTo>
                  <a:pt x="550512" y="89535"/>
                </a:lnTo>
                <a:lnTo>
                  <a:pt x="490505" y="21621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4" name="Graphic 4">
            <a:extLst>
              <a:ext uri="{FF2B5EF4-FFF2-40B4-BE49-F238E27FC236}">
                <a16:creationId xmlns:a16="http://schemas.microsoft.com/office/drawing/2014/main" id="{949F1DEA-EFC1-AE99-FB07-4675A2516F5F}"/>
              </a:ext>
            </a:extLst>
          </p:cNvPr>
          <p:cNvGrpSpPr/>
          <p:nvPr/>
        </p:nvGrpSpPr>
        <p:grpSpPr>
          <a:xfrm>
            <a:off x="6682988" y="2348004"/>
            <a:ext cx="571262" cy="523875"/>
            <a:chOff x="6682988" y="2348004"/>
            <a:chExt cx="571262" cy="523875"/>
          </a:xfrm>
          <a:solidFill>
            <a:srgbClr val="000000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2D77266-27CA-9DD1-884C-D616A4BF06A9}"/>
                </a:ext>
              </a:extLst>
            </p:cNvPr>
            <p:cNvSpPr/>
            <p:nvPr/>
          </p:nvSpPr>
          <p:spPr>
            <a:xfrm>
              <a:off x="6682988" y="2348004"/>
              <a:ext cx="571262" cy="523875"/>
            </a:xfrm>
            <a:custGeom>
              <a:avLst/>
              <a:gdLst>
                <a:gd name="connsiteX0" fmla="*/ 566705 w 571262"/>
                <a:gd name="connsiteY0" fmla="*/ 77153 h 523875"/>
                <a:gd name="connsiteX1" fmla="*/ 557180 w 571262"/>
                <a:gd name="connsiteY1" fmla="*/ 71438 h 523875"/>
                <a:gd name="connsiteX2" fmla="*/ 285717 w 571262"/>
                <a:gd name="connsiteY2" fmla="*/ 0 h 523875"/>
                <a:gd name="connsiteX3" fmla="*/ 14255 w 571262"/>
                <a:gd name="connsiteY3" fmla="*/ 72390 h 523875"/>
                <a:gd name="connsiteX4" fmla="*/ 4730 w 571262"/>
                <a:gd name="connsiteY4" fmla="*/ 78105 h 523875"/>
                <a:gd name="connsiteX5" fmla="*/ 920 w 571262"/>
                <a:gd name="connsiteY5" fmla="*/ 90488 h 523875"/>
                <a:gd name="connsiteX6" fmla="*/ 67595 w 571262"/>
                <a:gd name="connsiteY6" fmla="*/ 233363 h 523875"/>
                <a:gd name="connsiteX7" fmla="*/ 76167 w 571262"/>
                <a:gd name="connsiteY7" fmla="*/ 238125 h 523875"/>
                <a:gd name="connsiteX8" fmla="*/ 79977 w 571262"/>
                <a:gd name="connsiteY8" fmla="*/ 237173 h 523875"/>
                <a:gd name="connsiteX9" fmla="*/ 104742 w 571262"/>
                <a:gd name="connsiteY9" fmla="*/ 227648 h 523875"/>
                <a:gd name="connsiteX10" fmla="*/ 104742 w 571262"/>
                <a:gd name="connsiteY10" fmla="*/ 476250 h 523875"/>
                <a:gd name="connsiteX11" fmla="*/ 108552 w 571262"/>
                <a:gd name="connsiteY11" fmla="*/ 483870 h 523875"/>
                <a:gd name="connsiteX12" fmla="*/ 285717 w 571262"/>
                <a:gd name="connsiteY12" fmla="*/ 523875 h 523875"/>
                <a:gd name="connsiteX13" fmla="*/ 462882 w 571262"/>
                <a:gd name="connsiteY13" fmla="*/ 483870 h 523875"/>
                <a:gd name="connsiteX14" fmla="*/ 466692 w 571262"/>
                <a:gd name="connsiteY14" fmla="*/ 476250 h 523875"/>
                <a:gd name="connsiteX15" fmla="*/ 466692 w 571262"/>
                <a:gd name="connsiteY15" fmla="*/ 227648 h 523875"/>
                <a:gd name="connsiteX16" fmla="*/ 491457 w 571262"/>
                <a:gd name="connsiteY16" fmla="*/ 237173 h 523875"/>
                <a:gd name="connsiteX17" fmla="*/ 495267 w 571262"/>
                <a:gd name="connsiteY17" fmla="*/ 238125 h 523875"/>
                <a:gd name="connsiteX18" fmla="*/ 503840 w 571262"/>
                <a:gd name="connsiteY18" fmla="*/ 232410 h 523875"/>
                <a:gd name="connsiteX19" fmla="*/ 570515 w 571262"/>
                <a:gd name="connsiteY19" fmla="*/ 89535 h 523875"/>
                <a:gd name="connsiteX20" fmla="*/ 566705 w 571262"/>
                <a:gd name="connsiteY20" fmla="*/ 77153 h 523875"/>
                <a:gd name="connsiteX21" fmla="*/ 352392 w 571262"/>
                <a:gd name="connsiteY21" fmla="*/ 22860 h 523875"/>
                <a:gd name="connsiteX22" fmla="*/ 285717 w 571262"/>
                <a:gd name="connsiteY22" fmla="*/ 85725 h 523875"/>
                <a:gd name="connsiteX23" fmla="*/ 219042 w 571262"/>
                <a:gd name="connsiteY23" fmla="*/ 22860 h 523875"/>
                <a:gd name="connsiteX24" fmla="*/ 285717 w 571262"/>
                <a:gd name="connsiteY24" fmla="*/ 19050 h 523875"/>
                <a:gd name="connsiteX25" fmla="*/ 352392 w 571262"/>
                <a:gd name="connsiteY25" fmla="*/ 22860 h 523875"/>
                <a:gd name="connsiteX26" fmla="*/ 490505 w 571262"/>
                <a:gd name="connsiteY26" fmla="*/ 216218 h 523875"/>
                <a:gd name="connsiteX27" fmla="*/ 466692 w 571262"/>
                <a:gd name="connsiteY27" fmla="*/ 207645 h 523875"/>
                <a:gd name="connsiteX28" fmla="*/ 466692 w 571262"/>
                <a:gd name="connsiteY28" fmla="*/ 152400 h 523875"/>
                <a:gd name="connsiteX29" fmla="*/ 447642 w 571262"/>
                <a:gd name="connsiteY29" fmla="*/ 152400 h 523875"/>
                <a:gd name="connsiteX30" fmla="*/ 447642 w 571262"/>
                <a:gd name="connsiteY30" fmla="*/ 471488 h 523875"/>
                <a:gd name="connsiteX31" fmla="*/ 285717 w 571262"/>
                <a:gd name="connsiteY31" fmla="*/ 504825 h 523875"/>
                <a:gd name="connsiteX32" fmla="*/ 123792 w 571262"/>
                <a:gd name="connsiteY32" fmla="*/ 471488 h 523875"/>
                <a:gd name="connsiteX33" fmla="*/ 123792 w 571262"/>
                <a:gd name="connsiteY33" fmla="*/ 152400 h 523875"/>
                <a:gd name="connsiteX34" fmla="*/ 104742 w 571262"/>
                <a:gd name="connsiteY34" fmla="*/ 152400 h 523875"/>
                <a:gd name="connsiteX35" fmla="*/ 104742 w 571262"/>
                <a:gd name="connsiteY35" fmla="*/ 207645 h 523875"/>
                <a:gd name="connsiteX36" fmla="*/ 80930 w 571262"/>
                <a:gd name="connsiteY36" fmla="*/ 216218 h 523875"/>
                <a:gd name="connsiteX37" fmla="*/ 21875 w 571262"/>
                <a:gd name="connsiteY37" fmla="*/ 89535 h 523875"/>
                <a:gd name="connsiteX38" fmla="*/ 23780 w 571262"/>
                <a:gd name="connsiteY38" fmla="*/ 88583 h 523875"/>
                <a:gd name="connsiteX39" fmla="*/ 199992 w 571262"/>
                <a:gd name="connsiteY39" fmla="*/ 25717 h 523875"/>
                <a:gd name="connsiteX40" fmla="*/ 285717 w 571262"/>
                <a:gd name="connsiteY40" fmla="*/ 104775 h 523875"/>
                <a:gd name="connsiteX41" fmla="*/ 371442 w 571262"/>
                <a:gd name="connsiteY41" fmla="*/ 25717 h 523875"/>
                <a:gd name="connsiteX42" fmla="*/ 548607 w 571262"/>
                <a:gd name="connsiteY42" fmla="*/ 88583 h 523875"/>
                <a:gd name="connsiteX43" fmla="*/ 550512 w 571262"/>
                <a:gd name="connsiteY43" fmla="*/ 89535 h 523875"/>
                <a:gd name="connsiteX44" fmla="*/ 490505 w 571262"/>
                <a:gd name="connsiteY44" fmla="*/ 21621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262" h="523875">
                  <a:moveTo>
                    <a:pt x="566705" y="77153"/>
                  </a:moveTo>
                  <a:lnTo>
                    <a:pt x="557180" y="71438"/>
                  </a:lnTo>
                  <a:cubicBezTo>
                    <a:pt x="474312" y="24765"/>
                    <a:pt x="380967" y="0"/>
                    <a:pt x="285717" y="0"/>
                  </a:cubicBezTo>
                  <a:cubicBezTo>
                    <a:pt x="190467" y="0"/>
                    <a:pt x="97122" y="24765"/>
                    <a:pt x="14255" y="72390"/>
                  </a:cubicBezTo>
                  <a:lnTo>
                    <a:pt x="4730" y="78105"/>
                  </a:lnTo>
                  <a:cubicBezTo>
                    <a:pt x="-33" y="80963"/>
                    <a:pt x="-985" y="85725"/>
                    <a:pt x="920" y="90488"/>
                  </a:cubicBezTo>
                  <a:lnTo>
                    <a:pt x="67595" y="233363"/>
                  </a:lnTo>
                  <a:cubicBezTo>
                    <a:pt x="69500" y="236220"/>
                    <a:pt x="72357" y="238125"/>
                    <a:pt x="76167" y="238125"/>
                  </a:cubicBezTo>
                  <a:cubicBezTo>
                    <a:pt x="77120" y="238125"/>
                    <a:pt x="79025" y="238125"/>
                    <a:pt x="79977" y="237173"/>
                  </a:cubicBezTo>
                  <a:cubicBezTo>
                    <a:pt x="88550" y="233363"/>
                    <a:pt x="96170" y="230505"/>
                    <a:pt x="104742" y="227648"/>
                  </a:cubicBezTo>
                  <a:lnTo>
                    <a:pt x="104742" y="476250"/>
                  </a:lnTo>
                  <a:cubicBezTo>
                    <a:pt x="104742" y="479108"/>
                    <a:pt x="105695" y="481965"/>
                    <a:pt x="108552" y="483870"/>
                  </a:cubicBezTo>
                  <a:cubicBezTo>
                    <a:pt x="110457" y="485775"/>
                    <a:pt x="159987" y="523875"/>
                    <a:pt x="285717" y="523875"/>
                  </a:cubicBezTo>
                  <a:cubicBezTo>
                    <a:pt x="411447" y="523875"/>
                    <a:pt x="460977" y="485775"/>
                    <a:pt x="462882" y="483870"/>
                  </a:cubicBezTo>
                  <a:cubicBezTo>
                    <a:pt x="464787" y="481965"/>
                    <a:pt x="466692" y="479108"/>
                    <a:pt x="466692" y="476250"/>
                  </a:cubicBezTo>
                  <a:lnTo>
                    <a:pt x="466692" y="227648"/>
                  </a:lnTo>
                  <a:cubicBezTo>
                    <a:pt x="475265" y="230505"/>
                    <a:pt x="483837" y="234315"/>
                    <a:pt x="491457" y="237173"/>
                  </a:cubicBezTo>
                  <a:cubicBezTo>
                    <a:pt x="492410" y="238125"/>
                    <a:pt x="494315" y="238125"/>
                    <a:pt x="495267" y="238125"/>
                  </a:cubicBezTo>
                  <a:cubicBezTo>
                    <a:pt x="499077" y="238125"/>
                    <a:pt x="501935" y="236220"/>
                    <a:pt x="503840" y="232410"/>
                  </a:cubicBezTo>
                  <a:lnTo>
                    <a:pt x="570515" y="89535"/>
                  </a:lnTo>
                  <a:cubicBezTo>
                    <a:pt x="572420" y="85725"/>
                    <a:pt x="570515" y="80010"/>
                    <a:pt x="566705" y="77153"/>
                  </a:cubicBezTo>
                  <a:close/>
                  <a:moveTo>
                    <a:pt x="352392" y="22860"/>
                  </a:moveTo>
                  <a:cubicBezTo>
                    <a:pt x="350487" y="58103"/>
                    <a:pt x="320960" y="85725"/>
                    <a:pt x="285717" y="85725"/>
                  </a:cubicBezTo>
                  <a:cubicBezTo>
                    <a:pt x="250475" y="85725"/>
                    <a:pt x="221900" y="58103"/>
                    <a:pt x="219042" y="22860"/>
                  </a:cubicBezTo>
                  <a:cubicBezTo>
                    <a:pt x="240950" y="20955"/>
                    <a:pt x="263810" y="19050"/>
                    <a:pt x="285717" y="19050"/>
                  </a:cubicBezTo>
                  <a:cubicBezTo>
                    <a:pt x="307625" y="19050"/>
                    <a:pt x="330485" y="20955"/>
                    <a:pt x="352392" y="22860"/>
                  </a:cubicBezTo>
                  <a:close/>
                  <a:moveTo>
                    <a:pt x="490505" y="216218"/>
                  </a:moveTo>
                  <a:cubicBezTo>
                    <a:pt x="482885" y="213360"/>
                    <a:pt x="474312" y="210503"/>
                    <a:pt x="466692" y="207645"/>
                  </a:cubicBezTo>
                  <a:lnTo>
                    <a:pt x="466692" y="152400"/>
                  </a:lnTo>
                  <a:lnTo>
                    <a:pt x="447642" y="152400"/>
                  </a:lnTo>
                  <a:lnTo>
                    <a:pt x="447642" y="471488"/>
                  </a:lnTo>
                  <a:cubicBezTo>
                    <a:pt x="434307" y="479108"/>
                    <a:pt x="385730" y="504825"/>
                    <a:pt x="285717" y="504825"/>
                  </a:cubicBezTo>
                  <a:cubicBezTo>
                    <a:pt x="185705" y="504825"/>
                    <a:pt x="137127" y="479108"/>
                    <a:pt x="123792" y="471488"/>
                  </a:cubicBezTo>
                  <a:lnTo>
                    <a:pt x="123792" y="152400"/>
                  </a:lnTo>
                  <a:lnTo>
                    <a:pt x="104742" y="152400"/>
                  </a:lnTo>
                  <a:lnTo>
                    <a:pt x="104742" y="207645"/>
                  </a:lnTo>
                  <a:cubicBezTo>
                    <a:pt x="97122" y="210503"/>
                    <a:pt x="88550" y="213360"/>
                    <a:pt x="80930" y="216218"/>
                  </a:cubicBezTo>
                  <a:lnTo>
                    <a:pt x="21875" y="89535"/>
                  </a:lnTo>
                  <a:lnTo>
                    <a:pt x="23780" y="88583"/>
                  </a:lnTo>
                  <a:cubicBezTo>
                    <a:pt x="78072" y="57150"/>
                    <a:pt x="138080" y="36195"/>
                    <a:pt x="199992" y="25717"/>
                  </a:cubicBezTo>
                  <a:cubicBezTo>
                    <a:pt x="203802" y="69533"/>
                    <a:pt x="239997" y="104775"/>
                    <a:pt x="285717" y="104775"/>
                  </a:cubicBezTo>
                  <a:cubicBezTo>
                    <a:pt x="331437" y="104775"/>
                    <a:pt x="367632" y="70485"/>
                    <a:pt x="371442" y="25717"/>
                  </a:cubicBezTo>
                  <a:cubicBezTo>
                    <a:pt x="433355" y="36195"/>
                    <a:pt x="493362" y="57150"/>
                    <a:pt x="548607" y="88583"/>
                  </a:cubicBezTo>
                  <a:lnTo>
                    <a:pt x="550512" y="89535"/>
                  </a:lnTo>
                  <a:lnTo>
                    <a:pt x="490505" y="2162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373F6D1-90DB-FA82-F33E-254D87904E46}"/>
                </a:ext>
              </a:extLst>
            </p:cNvPr>
            <p:cNvSpPr/>
            <p:nvPr/>
          </p:nvSpPr>
          <p:spPr>
            <a:xfrm>
              <a:off x="7006806" y="2500404"/>
              <a:ext cx="95250" cy="114300"/>
            </a:xfrm>
            <a:custGeom>
              <a:avLst/>
              <a:gdLst>
                <a:gd name="connsiteX0" fmla="*/ 85725 w 95250"/>
                <a:gd name="connsiteY0" fmla="*/ 0 h 114300"/>
                <a:gd name="connsiteX1" fmla="*/ 9525 w 95250"/>
                <a:gd name="connsiteY1" fmla="*/ 0 h 114300"/>
                <a:gd name="connsiteX2" fmla="*/ 0 w 95250"/>
                <a:gd name="connsiteY2" fmla="*/ 9525 h 114300"/>
                <a:gd name="connsiteX3" fmla="*/ 0 w 95250"/>
                <a:gd name="connsiteY3" fmla="*/ 76200 h 114300"/>
                <a:gd name="connsiteX4" fmla="*/ 952 w 95250"/>
                <a:gd name="connsiteY4" fmla="*/ 79057 h 114300"/>
                <a:gd name="connsiteX5" fmla="*/ 47625 w 95250"/>
                <a:gd name="connsiteY5" fmla="*/ 114300 h 114300"/>
                <a:gd name="connsiteX6" fmla="*/ 94298 w 95250"/>
                <a:gd name="connsiteY6" fmla="*/ 79057 h 114300"/>
                <a:gd name="connsiteX7" fmla="*/ 95250 w 95250"/>
                <a:gd name="connsiteY7" fmla="*/ 76200 h 114300"/>
                <a:gd name="connsiteX8" fmla="*/ 95250 w 95250"/>
                <a:gd name="connsiteY8" fmla="*/ 9525 h 114300"/>
                <a:gd name="connsiteX9" fmla="*/ 85725 w 95250"/>
                <a:gd name="connsiteY9" fmla="*/ 0 h 114300"/>
                <a:gd name="connsiteX10" fmla="*/ 76200 w 95250"/>
                <a:gd name="connsiteY10" fmla="*/ 74295 h 114300"/>
                <a:gd name="connsiteX11" fmla="*/ 47625 w 95250"/>
                <a:gd name="connsiteY11" fmla="*/ 95250 h 114300"/>
                <a:gd name="connsiteX12" fmla="*/ 19050 w 95250"/>
                <a:gd name="connsiteY12" fmla="*/ 74295 h 114300"/>
                <a:gd name="connsiteX13" fmla="*/ 19050 w 95250"/>
                <a:gd name="connsiteY13" fmla="*/ 19050 h 114300"/>
                <a:gd name="connsiteX14" fmla="*/ 76200 w 95250"/>
                <a:gd name="connsiteY14" fmla="*/ 19050 h 114300"/>
                <a:gd name="connsiteX15" fmla="*/ 76200 w 95250"/>
                <a:gd name="connsiteY15" fmla="*/ 7429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50" h="114300">
                  <a:moveTo>
                    <a:pt x="85725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76200"/>
                  </a:lnTo>
                  <a:cubicBezTo>
                    <a:pt x="0" y="77153"/>
                    <a:pt x="0" y="78105"/>
                    <a:pt x="952" y="79057"/>
                  </a:cubicBezTo>
                  <a:cubicBezTo>
                    <a:pt x="1905" y="80963"/>
                    <a:pt x="13335" y="114300"/>
                    <a:pt x="47625" y="114300"/>
                  </a:cubicBezTo>
                  <a:cubicBezTo>
                    <a:pt x="81915" y="114300"/>
                    <a:pt x="94298" y="80963"/>
                    <a:pt x="94298" y="79057"/>
                  </a:cubicBezTo>
                  <a:cubicBezTo>
                    <a:pt x="94298" y="78105"/>
                    <a:pt x="95250" y="77153"/>
                    <a:pt x="95250" y="76200"/>
                  </a:cubicBezTo>
                  <a:lnTo>
                    <a:pt x="95250" y="9525"/>
                  </a:lnTo>
                  <a:cubicBezTo>
                    <a:pt x="95250" y="3810"/>
                    <a:pt x="91440" y="0"/>
                    <a:pt x="85725" y="0"/>
                  </a:cubicBezTo>
                  <a:close/>
                  <a:moveTo>
                    <a:pt x="76200" y="74295"/>
                  </a:moveTo>
                  <a:cubicBezTo>
                    <a:pt x="74295" y="79057"/>
                    <a:pt x="65723" y="95250"/>
                    <a:pt x="47625" y="95250"/>
                  </a:cubicBezTo>
                  <a:cubicBezTo>
                    <a:pt x="29527" y="95250"/>
                    <a:pt x="20955" y="79057"/>
                    <a:pt x="19050" y="74295"/>
                  </a:cubicBezTo>
                  <a:lnTo>
                    <a:pt x="19050" y="19050"/>
                  </a:lnTo>
                  <a:lnTo>
                    <a:pt x="76200" y="19050"/>
                  </a:lnTo>
                  <a:lnTo>
                    <a:pt x="76200" y="742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0" name="Graphic 6">
            <a:extLst>
              <a:ext uri="{FF2B5EF4-FFF2-40B4-BE49-F238E27FC236}">
                <a16:creationId xmlns:a16="http://schemas.microsoft.com/office/drawing/2014/main" id="{EA621DD3-B360-7008-3431-C8108C79E779}"/>
              </a:ext>
            </a:extLst>
          </p:cNvPr>
          <p:cNvSpPr/>
          <p:nvPr/>
        </p:nvSpPr>
        <p:spPr>
          <a:xfrm>
            <a:off x="5834509" y="2303973"/>
            <a:ext cx="361950" cy="533400"/>
          </a:xfrm>
          <a:custGeom>
            <a:avLst/>
            <a:gdLst>
              <a:gd name="connsiteX0" fmla="*/ 355283 w 361950"/>
              <a:gd name="connsiteY0" fmla="*/ 200978 h 533400"/>
              <a:gd name="connsiteX1" fmla="*/ 314325 w 361950"/>
              <a:gd name="connsiteY1" fmla="*/ 31433 h 533400"/>
              <a:gd name="connsiteX2" fmla="*/ 313373 w 361950"/>
              <a:gd name="connsiteY2" fmla="*/ 23813 h 533400"/>
              <a:gd name="connsiteX3" fmla="*/ 307658 w 361950"/>
              <a:gd name="connsiteY3" fmla="*/ 19050 h 533400"/>
              <a:gd name="connsiteX4" fmla="*/ 260033 w 361950"/>
              <a:gd name="connsiteY4" fmla="*/ 8573 h 533400"/>
              <a:gd name="connsiteX5" fmla="*/ 180975 w 361950"/>
              <a:gd name="connsiteY5" fmla="*/ 0 h 533400"/>
              <a:gd name="connsiteX6" fmla="*/ 102870 w 361950"/>
              <a:gd name="connsiteY6" fmla="*/ 8573 h 533400"/>
              <a:gd name="connsiteX7" fmla="*/ 55245 w 361950"/>
              <a:gd name="connsiteY7" fmla="*/ 19050 h 533400"/>
              <a:gd name="connsiteX8" fmla="*/ 49530 w 361950"/>
              <a:gd name="connsiteY8" fmla="*/ 23813 h 533400"/>
              <a:gd name="connsiteX9" fmla="*/ 47625 w 361950"/>
              <a:gd name="connsiteY9" fmla="*/ 30480 h 533400"/>
              <a:gd name="connsiteX10" fmla="*/ 6667 w 361950"/>
              <a:gd name="connsiteY10" fmla="*/ 200025 h 533400"/>
              <a:gd name="connsiteX11" fmla="*/ 0 w 361950"/>
              <a:gd name="connsiteY11" fmla="*/ 209550 h 533400"/>
              <a:gd name="connsiteX12" fmla="*/ 0 w 361950"/>
              <a:gd name="connsiteY12" fmla="*/ 485775 h 533400"/>
              <a:gd name="connsiteX13" fmla="*/ 3810 w 361950"/>
              <a:gd name="connsiteY13" fmla="*/ 493395 h 533400"/>
              <a:gd name="connsiteX14" fmla="*/ 180975 w 361950"/>
              <a:gd name="connsiteY14" fmla="*/ 533400 h 533400"/>
              <a:gd name="connsiteX15" fmla="*/ 358140 w 361950"/>
              <a:gd name="connsiteY15" fmla="*/ 493395 h 533400"/>
              <a:gd name="connsiteX16" fmla="*/ 361950 w 361950"/>
              <a:gd name="connsiteY16" fmla="*/ 485775 h 533400"/>
              <a:gd name="connsiteX17" fmla="*/ 361950 w 361950"/>
              <a:gd name="connsiteY17" fmla="*/ 209550 h 533400"/>
              <a:gd name="connsiteX18" fmla="*/ 355283 w 361950"/>
              <a:gd name="connsiteY18" fmla="*/ 200978 h 533400"/>
              <a:gd name="connsiteX19" fmla="*/ 342900 w 361950"/>
              <a:gd name="connsiteY19" fmla="*/ 423863 h 533400"/>
              <a:gd name="connsiteX20" fmla="*/ 180975 w 361950"/>
              <a:gd name="connsiteY20" fmla="*/ 457200 h 533400"/>
              <a:gd name="connsiteX21" fmla="*/ 19050 w 361950"/>
              <a:gd name="connsiteY21" fmla="*/ 423863 h 533400"/>
              <a:gd name="connsiteX22" fmla="*/ 19050 w 361950"/>
              <a:gd name="connsiteY22" fmla="*/ 388620 h 533400"/>
              <a:gd name="connsiteX23" fmla="*/ 180975 w 361950"/>
              <a:gd name="connsiteY23" fmla="*/ 419100 h 533400"/>
              <a:gd name="connsiteX24" fmla="*/ 342900 w 361950"/>
              <a:gd name="connsiteY24" fmla="*/ 388620 h 533400"/>
              <a:gd name="connsiteX25" fmla="*/ 342900 w 361950"/>
              <a:gd name="connsiteY25" fmla="*/ 423863 h 533400"/>
              <a:gd name="connsiteX26" fmla="*/ 247650 w 361950"/>
              <a:gd name="connsiteY26" fmla="*/ 25717 h 533400"/>
              <a:gd name="connsiteX27" fmla="*/ 180975 w 361950"/>
              <a:gd name="connsiteY27" fmla="*/ 85725 h 533400"/>
              <a:gd name="connsiteX28" fmla="*/ 114300 w 361950"/>
              <a:gd name="connsiteY28" fmla="*/ 25717 h 533400"/>
              <a:gd name="connsiteX29" fmla="*/ 180975 w 361950"/>
              <a:gd name="connsiteY29" fmla="*/ 19050 h 533400"/>
              <a:gd name="connsiteX30" fmla="*/ 247650 w 361950"/>
              <a:gd name="connsiteY30" fmla="*/ 25717 h 533400"/>
              <a:gd name="connsiteX31" fmla="*/ 68580 w 361950"/>
              <a:gd name="connsiteY31" fmla="*/ 35243 h 533400"/>
              <a:gd name="connsiteX32" fmla="*/ 96203 w 361950"/>
              <a:gd name="connsiteY32" fmla="*/ 29528 h 533400"/>
              <a:gd name="connsiteX33" fmla="*/ 180975 w 361950"/>
              <a:gd name="connsiteY33" fmla="*/ 104775 h 533400"/>
              <a:gd name="connsiteX34" fmla="*/ 265748 w 361950"/>
              <a:gd name="connsiteY34" fmla="*/ 29528 h 533400"/>
              <a:gd name="connsiteX35" fmla="*/ 293370 w 361950"/>
              <a:gd name="connsiteY35" fmla="*/ 35243 h 533400"/>
              <a:gd name="connsiteX36" fmla="*/ 342900 w 361950"/>
              <a:gd name="connsiteY36" fmla="*/ 215265 h 533400"/>
              <a:gd name="connsiteX37" fmla="*/ 342900 w 361950"/>
              <a:gd name="connsiteY37" fmla="*/ 365760 h 533400"/>
              <a:gd name="connsiteX38" fmla="*/ 180975 w 361950"/>
              <a:gd name="connsiteY38" fmla="*/ 399098 h 533400"/>
              <a:gd name="connsiteX39" fmla="*/ 19050 w 361950"/>
              <a:gd name="connsiteY39" fmla="*/ 365760 h 533400"/>
              <a:gd name="connsiteX40" fmla="*/ 19050 w 361950"/>
              <a:gd name="connsiteY40" fmla="*/ 216218 h 533400"/>
              <a:gd name="connsiteX41" fmla="*/ 68580 w 361950"/>
              <a:gd name="connsiteY41" fmla="*/ 35243 h 533400"/>
              <a:gd name="connsiteX42" fmla="*/ 180975 w 361950"/>
              <a:gd name="connsiteY42" fmla="*/ 514350 h 533400"/>
              <a:gd name="connsiteX43" fmla="*/ 19050 w 361950"/>
              <a:gd name="connsiteY43" fmla="*/ 481013 h 533400"/>
              <a:gd name="connsiteX44" fmla="*/ 19050 w 361950"/>
              <a:gd name="connsiteY44" fmla="*/ 445770 h 533400"/>
              <a:gd name="connsiteX45" fmla="*/ 180975 w 361950"/>
              <a:gd name="connsiteY45" fmla="*/ 476250 h 533400"/>
              <a:gd name="connsiteX46" fmla="*/ 342900 w 361950"/>
              <a:gd name="connsiteY46" fmla="*/ 445770 h 533400"/>
              <a:gd name="connsiteX47" fmla="*/ 342900 w 361950"/>
              <a:gd name="connsiteY47" fmla="*/ 481013 h 533400"/>
              <a:gd name="connsiteX48" fmla="*/ 180975 w 361950"/>
              <a:gd name="connsiteY48" fmla="*/ 51435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61950" h="533400">
                <a:moveTo>
                  <a:pt x="355283" y="200978"/>
                </a:moveTo>
                <a:cubicBezTo>
                  <a:pt x="279083" y="175260"/>
                  <a:pt x="313373" y="32385"/>
                  <a:pt x="314325" y="31433"/>
                </a:cubicBezTo>
                <a:cubicBezTo>
                  <a:pt x="314325" y="28575"/>
                  <a:pt x="314325" y="25717"/>
                  <a:pt x="313373" y="23813"/>
                </a:cubicBezTo>
                <a:cubicBezTo>
                  <a:pt x="312420" y="21908"/>
                  <a:pt x="309563" y="20003"/>
                  <a:pt x="307658" y="19050"/>
                </a:cubicBezTo>
                <a:cubicBezTo>
                  <a:pt x="291465" y="15240"/>
                  <a:pt x="275273" y="11430"/>
                  <a:pt x="260033" y="8573"/>
                </a:cubicBezTo>
                <a:cubicBezTo>
                  <a:pt x="228600" y="2858"/>
                  <a:pt x="203835" y="0"/>
                  <a:pt x="180975" y="0"/>
                </a:cubicBezTo>
                <a:cubicBezTo>
                  <a:pt x="158115" y="0"/>
                  <a:pt x="133350" y="2858"/>
                  <a:pt x="102870" y="8573"/>
                </a:cubicBezTo>
                <a:cubicBezTo>
                  <a:pt x="86678" y="11430"/>
                  <a:pt x="71438" y="15240"/>
                  <a:pt x="55245" y="19050"/>
                </a:cubicBezTo>
                <a:cubicBezTo>
                  <a:pt x="52388" y="20003"/>
                  <a:pt x="50482" y="20955"/>
                  <a:pt x="49530" y="23813"/>
                </a:cubicBezTo>
                <a:cubicBezTo>
                  <a:pt x="47625" y="25717"/>
                  <a:pt x="47625" y="28575"/>
                  <a:pt x="47625" y="30480"/>
                </a:cubicBezTo>
                <a:cubicBezTo>
                  <a:pt x="47625" y="32385"/>
                  <a:pt x="82868" y="174308"/>
                  <a:pt x="6667" y="200025"/>
                </a:cubicBezTo>
                <a:cubicBezTo>
                  <a:pt x="2858" y="201930"/>
                  <a:pt x="0" y="205740"/>
                  <a:pt x="0" y="209550"/>
                </a:cubicBezTo>
                <a:lnTo>
                  <a:pt x="0" y="485775"/>
                </a:lnTo>
                <a:cubicBezTo>
                  <a:pt x="0" y="488633"/>
                  <a:pt x="953" y="491490"/>
                  <a:pt x="3810" y="493395"/>
                </a:cubicBezTo>
                <a:cubicBezTo>
                  <a:pt x="5715" y="495300"/>
                  <a:pt x="55245" y="533400"/>
                  <a:pt x="180975" y="533400"/>
                </a:cubicBezTo>
                <a:cubicBezTo>
                  <a:pt x="306705" y="533400"/>
                  <a:pt x="356235" y="495300"/>
                  <a:pt x="358140" y="493395"/>
                </a:cubicBezTo>
                <a:cubicBezTo>
                  <a:pt x="360045" y="491490"/>
                  <a:pt x="361950" y="488633"/>
                  <a:pt x="361950" y="485775"/>
                </a:cubicBezTo>
                <a:lnTo>
                  <a:pt x="361950" y="209550"/>
                </a:lnTo>
                <a:cubicBezTo>
                  <a:pt x="361950" y="205740"/>
                  <a:pt x="359093" y="201930"/>
                  <a:pt x="355283" y="200978"/>
                </a:cubicBezTo>
                <a:close/>
                <a:moveTo>
                  <a:pt x="342900" y="423863"/>
                </a:moveTo>
                <a:cubicBezTo>
                  <a:pt x="330518" y="431483"/>
                  <a:pt x="280988" y="457200"/>
                  <a:pt x="180975" y="457200"/>
                </a:cubicBezTo>
                <a:cubicBezTo>
                  <a:pt x="80963" y="457200"/>
                  <a:pt x="31432" y="431483"/>
                  <a:pt x="19050" y="423863"/>
                </a:cubicBezTo>
                <a:lnTo>
                  <a:pt x="19050" y="388620"/>
                </a:lnTo>
                <a:cubicBezTo>
                  <a:pt x="41910" y="400050"/>
                  <a:pt x="92393" y="419100"/>
                  <a:pt x="180975" y="419100"/>
                </a:cubicBezTo>
                <a:cubicBezTo>
                  <a:pt x="269558" y="419100"/>
                  <a:pt x="320040" y="400050"/>
                  <a:pt x="342900" y="388620"/>
                </a:cubicBezTo>
                <a:lnTo>
                  <a:pt x="342900" y="423863"/>
                </a:lnTo>
                <a:close/>
                <a:moveTo>
                  <a:pt x="247650" y="25717"/>
                </a:moveTo>
                <a:cubicBezTo>
                  <a:pt x="243840" y="59055"/>
                  <a:pt x="216218" y="85725"/>
                  <a:pt x="180975" y="85725"/>
                </a:cubicBezTo>
                <a:cubicBezTo>
                  <a:pt x="145733" y="85725"/>
                  <a:pt x="118110" y="59055"/>
                  <a:pt x="114300" y="25717"/>
                </a:cubicBezTo>
                <a:cubicBezTo>
                  <a:pt x="140018" y="20955"/>
                  <a:pt x="160973" y="19050"/>
                  <a:pt x="180975" y="19050"/>
                </a:cubicBezTo>
                <a:cubicBezTo>
                  <a:pt x="200977" y="19050"/>
                  <a:pt x="221933" y="20955"/>
                  <a:pt x="247650" y="25717"/>
                </a:cubicBezTo>
                <a:close/>
                <a:moveTo>
                  <a:pt x="68580" y="35243"/>
                </a:moveTo>
                <a:cubicBezTo>
                  <a:pt x="78105" y="33338"/>
                  <a:pt x="86678" y="31433"/>
                  <a:pt x="96203" y="29528"/>
                </a:cubicBezTo>
                <a:cubicBezTo>
                  <a:pt x="100965" y="71438"/>
                  <a:pt x="137160" y="104775"/>
                  <a:pt x="180975" y="104775"/>
                </a:cubicBezTo>
                <a:cubicBezTo>
                  <a:pt x="224790" y="104775"/>
                  <a:pt x="260985" y="71438"/>
                  <a:pt x="265748" y="29528"/>
                </a:cubicBezTo>
                <a:cubicBezTo>
                  <a:pt x="275273" y="31433"/>
                  <a:pt x="283845" y="33338"/>
                  <a:pt x="293370" y="35243"/>
                </a:cubicBezTo>
                <a:cubicBezTo>
                  <a:pt x="286703" y="69533"/>
                  <a:pt x="269558" y="184785"/>
                  <a:pt x="342900" y="215265"/>
                </a:cubicBezTo>
                <a:lnTo>
                  <a:pt x="342900" y="365760"/>
                </a:lnTo>
                <a:cubicBezTo>
                  <a:pt x="330518" y="373380"/>
                  <a:pt x="280988" y="399098"/>
                  <a:pt x="180975" y="399098"/>
                </a:cubicBezTo>
                <a:cubicBezTo>
                  <a:pt x="80963" y="399098"/>
                  <a:pt x="31432" y="373380"/>
                  <a:pt x="19050" y="365760"/>
                </a:cubicBezTo>
                <a:lnTo>
                  <a:pt x="19050" y="216218"/>
                </a:lnTo>
                <a:cubicBezTo>
                  <a:pt x="92393" y="184785"/>
                  <a:pt x="75248" y="69533"/>
                  <a:pt x="68580" y="35243"/>
                </a:cubicBezTo>
                <a:close/>
                <a:moveTo>
                  <a:pt x="180975" y="514350"/>
                </a:moveTo>
                <a:cubicBezTo>
                  <a:pt x="80963" y="514350"/>
                  <a:pt x="32385" y="488633"/>
                  <a:pt x="19050" y="481013"/>
                </a:cubicBezTo>
                <a:lnTo>
                  <a:pt x="19050" y="445770"/>
                </a:lnTo>
                <a:cubicBezTo>
                  <a:pt x="41910" y="457200"/>
                  <a:pt x="92393" y="476250"/>
                  <a:pt x="180975" y="476250"/>
                </a:cubicBezTo>
                <a:cubicBezTo>
                  <a:pt x="269558" y="476250"/>
                  <a:pt x="320040" y="457200"/>
                  <a:pt x="342900" y="445770"/>
                </a:cubicBezTo>
                <a:lnTo>
                  <a:pt x="342900" y="481013"/>
                </a:lnTo>
                <a:cubicBezTo>
                  <a:pt x="329565" y="488633"/>
                  <a:pt x="280988" y="514350"/>
                  <a:pt x="180975" y="51435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2" name="Graphic 8">
            <a:extLst>
              <a:ext uri="{FF2B5EF4-FFF2-40B4-BE49-F238E27FC236}">
                <a16:creationId xmlns:a16="http://schemas.microsoft.com/office/drawing/2014/main" id="{634211BC-2C74-3BAD-EE54-47D744777892}"/>
              </a:ext>
            </a:extLst>
          </p:cNvPr>
          <p:cNvGrpSpPr/>
          <p:nvPr/>
        </p:nvGrpSpPr>
        <p:grpSpPr>
          <a:xfrm>
            <a:off x="4817292" y="2294448"/>
            <a:ext cx="572214" cy="533400"/>
            <a:chOff x="4817292" y="2294448"/>
            <a:chExt cx="572214" cy="533400"/>
          </a:xfrm>
          <a:solidFill>
            <a:srgbClr val="000000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EF84219-DB03-0692-52A7-E9C50398E583}"/>
                </a:ext>
              </a:extLst>
            </p:cNvPr>
            <p:cNvSpPr/>
            <p:nvPr/>
          </p:nvSpPr>
          <p:spPr>
            <a:xfrm>
              <a:off x="4817292" y="2294448"/>
              <a:ext cx="572214" cy="533400"/>
            </a:xfrm>
            <a:custGeom>
              <a:avLst/>
              <a:gdLst>
                <a:gd name="connsiteX0" fmla="*/ 567657 w 572214"/>
                <a:gd name="connsiteY0" fmla="*/ 115253 h 533400"/>
                <a:gd name="connsiteX1" fmla="*/ 558132 w 572214"/>
                <a:gd name="connsiteY1" fmla="*/ 109538 h 533400"/>
                <a:gd name="connsiteX2" fmla="*/ 386682 w 572214"/>
                <a:gd name="connsiteY2" fmla="*/ 46673 h 533400"/>
                <a:gd name="connsiteX3" fmla="*/ 360965 w 572214"/>
                <a:gd name="connsiteY3" fmla="*/ 3810 h 533400"/>
                <a:gd name="connsiteX4" fmla="*/ 353345 w 572214"/>
                <a:gd name="connsiteY4" fmla="*/ 0 h 533400"/>
                <a:gd name="connsiteX5" fmla="*/ 219995 w 572214"/>
                <a:gd name="connsiteY5" fmla="*/ 0 h 533400"/>
                <a:gd name="connsiteX6" fmla="*/ 211422 w 572214"/>
                <a:gd name="connsiteY6" fmla="*/ 4763 h 533400"/>
                <a:gd name="connsiteX7" fmla="*/ 185705 w 572214"/>
                <a:gd name="connsiteY7" fmla="*/ 47625 h 533400"/>
                <a:gd name="connsiteX8" fmla="*/ 14255 w 572214"/>
                <a:gd name="connsiteY8" fmla="*/ 110490 h 533400"/>
                <a:gd name="connsiteX9" fmla="*/ 4730 w 572214"/>
                <a:gd name="connsiteY9" fmla="*/ 116205 h 533400"/>
                <a:gd name="connsiteX10" fmla="*/ 920 w 572214"/>
                <a:gd name="connsiteY10" fmla="*/ 128588 h 533400"/>
                <a:gd name="connsiteX11" fmla="*/ 67595 w 572214"/>
                <a:gd name="connsiteY11" fmla="*/ 271463 h 533400"/>
                <a:gd name="connsiteX12" fmla="*/ 77120 w 572214"/>
                <a:gd name="connsiteY12" fmla="*/ 276225 h 533400"/>
                <a:gd name="connsiteX13" fmla="*/ 80930 w 572214"/>
                <a:gd name="connsiteY13" fmla="*/ 275273 h 533400"/>
                <a:gd name="connsiteX14" fmla="*/ 105695 w 572214"/>
                <a:gd name="connsiteY14" fmla="*/ 265748 h 533400"/>
                <a:gd name="connsiteX15" fmla="*/ 105695 w 572214"/>
                <a:gd name="connsiteY15" fmla="*/ 485775 h 533400"/>
                <a:gd name="connsiteX16" fmla="*/ 109505 w 572214"/>
                <a:gd name="connsiteY16" fmla="*/ 493395 h 533400"/>
                <a:gd name="connsiteX17" fmla="*/ 286670 w 572214"/>
                <a:gd name="connsiteY17" fmla="*/ 533400 h 533400"/>
                <a:gd name="connsiteX18" fmla="*/ 463835 w 572214"/>
                <a:gd name="connsiteY18" fmla="*/ 493395 h 533400"/>
                <a:gd name="connsiteX19" fmla="*/ 467645 w 572214"/>
                <a:gd name="connsiteY19" fmla="*/ 485775 h 533400"/>
                <a:gd name="connsiteX20" fmla="*/ 467645 w 572214"/>
                <a:gd name="connsiteY20" fmla="*/ 265748 h 533400"/>
                <a:gd name="connsiteX21" fmla="*/ 492410 w 572214"/>
                <a:gd name="connsiteY21" fmla="*/ 275273 h 533400"/>
                <a:gd name="connsiteX22" fmla="*/ 496220 w 572214"/>
                <a:gd name="connsiteY22" fmla="*/ 276225 h 533400"/>
                <a:gd name="connsiteX23" fmla="*/ 504792 w 572214"/>
                <a:gd name="connsiteY23" fmla="*/ 270510 h 533400"/>
                <a:gd name="connsiteX24" fmla="*/ 571467 w 572214"/>
                <a:gd name="connsiteY24" fmla="*/ 127635 h 533400"/>
                <a:gd name="connsiteX25" fmla="*/ 567657 w 572214"/>
                <a:gd name="connsiteY25" fmla="*/ 115253 h 533400"/>
                <a:gd name="connsiteX26" fmla="*/ 369537 w 572214"/>
                <a:gd name="connsiteY26" fmla="*/ 55245 h 533400"/>
                <a:gd name="connsiteX27" fmla="*/ 324770 w 572214"/>
                <a:gd name="connsiteY27" fmla="*/ 100965 h 533400"/>
                <a:gd name="connsiteX28" fmla="*/ 300005 w 572214"/>
                <a:gd name="connsiteY28" fmla="*/ 76200 h 533400"/>
                <a:gd name="connsiteX29" fmla="*/ 351440 w 572214"/>
                <a:gd name="connsiteY29" fmla="*/ 24765 h 533400"/>
                <a:gd name="connsiteX30" fmla="*/ 369537 w 572214"/>
                <a:gd name="connsiteY30" fmla="*/ 55245 h 533400"/>
                <a:gd name="connsiteX31" fmla="*/ 330485 w 572214"/>
                <a:gd name="connsiteY31" fmla="*/ 19050 h 533400"/>
                <a:gd name="connsiteX32" fmla="*/ 286670 w 572214"/>
                <a:gd name="connsiteY32" fmla="*/ 62865 h 533400"/>
                <a:gd name="connsiteX33" fmla="*/ 242855 w 572214"/>
                <a:gd name="connsiteY33" fmla="*/ 19050 h 533400"/>
                <a:gd name="connsiteX34" fmla="*/ 330485 w 572214"/>
                <a:gd name="connsiteY34" fmla="*/ 19050 h 533400"/>
                <a:gd name="connsiteX35" fmla="*/ 221900 w 572214"/>
                <a:gd name="connsiteY35" fmla="*/ 24765 h 533400"/>
                <a:gd name="connsiteX36" fmla="*/ 273335 w 572214"/>
                <a:gd name="connsiteY36" fmla="*/ 76200 h 533400"/>
                <a:gd name="connsiteX37" fmla="*/ 248570 w 572214"/>
                <a:gd name="connsiteY37" fmla="*/ 100965 h 533400"/>
                <a:gd name="connsiteX38" fmla="*/ 203802 w 572214"/>
                <a:gd name="connsiteY38" fmla="*/ 56197 h 533400"/>
                <a:gd name="connsiteX39" fmla="*/ 221900 w 572214"/>
                <a:gd name="connsiteY39" fmla="*/ 24765 h 533400"/>
                <a:gd name="connsiteX40" fmla="*/ 491457 w 572214"/>
                <a:gd name="connsiteY40" fmla="*/ 254318 h 533400"/>
                <a:gd name="connsiteX41" fmla="*/ 467645 w 572214"/>
                <a:gd name="connsiteY41" fmla="*/ 245745 h 533400"/>
                <a:gd name="connsiteX42" fmla="*/ 467645 w 572214"/>
                <a:gd name="connsiteY42" fmla="*/ 190500 h 533400"/>
                <a:gd name="connsiteX43" fmla="*/ 448595 w 572214"/>
                <a:gd name="connsiteY43" fmla="*/ 190500 h 533400"/>
                <a:gd name="connsiteX44" fmla="*/ 448595 w 572214"/>
                <a:gd name="connsiteY44" fmla="*/ 481013 h 533400"/>
                <a:gd name="connsiteX45" fmla="*/ 286670 w 572214"/>
                <a:gd name="connsiteY45" fmla="*/ 514350 h 533400"/>
                <a:gd name="connsiteX46" fmla="*/ 124745 w 572214"/>
                <a:gd name="connsiteY46" fmla="*/ 481013 h 533400"/>
                <a:gd name="connsiteX47" fmla="*/ 124745 w 572214"/>
                <a:gd name="connsiteY47" fmla="*/ 190500 h 533400"/>
                <a:gd name="connsiteX48" fmla="*/ 105695 w 572214"/>
                <a:gd name="connsiteY48" fmla="*/ 190500 h 533400"/>
                <a:gd name="connsiteX49" fmla="*/ 105695 w 572214"/>
                <a:gd name="connsiteY49" fmla="*/ 245745 h 533400"/>
                <a:gd name="connsiteX50" fmla="*/ 81882 w 572214"/>
                <a:gd name="connsiteY50" fmla="*/ 254318 h 533400"/>
                <a:gd name="connsiteX51" fmla="*/ 22827 w 572214"/>
                <a:gd name="connsiteY51" fmla="*/ 127635 h 533400"/>
                <a:gd name="connsiteX52" fmla="*/ 24732 w 572214"/>
                <a:gd name="connsiteY52" fmla="*/ 126682 h 533400"/>
                <a:gd name="connsiteX53" fmla="*/ 187610 w 572214"/>
                <a:gd name="connsiteY53" fmla="*/ 66675 h 533400"/>
                <a:gd name="connsiteX54" fmla="*/ 241902 w 572214"/>
                <a:gd name="connsiteY54" fmla="*/ 120968 h 533400"/>
                <a:gd name="connsiteX55" fmla="*/ 255237 w 572214"/>
                <a:gd name="connsiteY55" fmla="*/ 120968 h 533400"/>
                <a:gd name="connsiteX56" fmla="*/ 286670 w 572214"/>
                <a:gd name="connsiteY56" fmla="*/ 89535 h 533400"/>
                <a:gd name="connsiteX57" fmla="*/ 318102 w 572214"/>
                <a:gd name="connsiteY57" fmla="*/ 120968 h 533400"/>
                <a:gd name="connsiteX58" fmla="*/ 324770 w 572214"/>
                <a:gd name="connsiteY58" fmla="*/ 123825 h 533400"/>
                <a:gd name="connsiteX59" fmla="*/ 331437 w 572214"/>
                <a:gd name="connsiteY59" fmla="*/ 120968 h 533400"/>
                <a:gd name="connsiteX60" fmla="*/ 385730 w 572214"/>
                <a:gd name="connsiteY60" fmla="*/ 66675 h 533400"/>
                <a:gd name="connsiteX61" fmla="*/ 548607 w 572214"/>
                <a:gd name="connsiteY61" fmla="*/ 126682 h 533400"/>
                <a:gd name="connsiteX62" fmla="*/ 550512 w 572214"/>
                <a:gd name="connsiteY62" fmla="*/ 127635 h 533400"/>
                <a:gd name="connsiteX63" fmla="*/ 491457 w 572214"/>
                <a:gd name="connsiteY63" fmla="*/ 2543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72214" h="533400">
                  <a:moveTo>
                    <a:pt x="567657" y="115253"/>
                  </a:moveTo>
                  <a:lnTo>
                    <a:pt x="558132" y="109538"/>
                  </a:lnTo>
                  <a:cubicBezTo>
                    <a:pt x="504792" y="79058"/>
                    <a:pt x="447642" y="58103"/>
                    <a:pt x="386682" y="46673"/>
                  </a:cubicBezTo>
                  <a:lnTo>
                    <a:pt x="360965" y="3810"/>
                  </a:lnTo>
                  <a:cubicBezTo>
                    <a:pt x="360012" y="1905"/>
                    <a:pt x="357155" y="0"/>
                    <a:pt x="353345" y="0"/>
                  </a:cubicBezTo>
                  <a:lnTo>
                    <a:pt x="219995" y="0"/>
                  </a:lnTo>
                  <a:cubicBezTo>
                    <a:pt x="216185" y="0"/>
                    <a:pt x="213327" y="1905"/>
                    <a:pt x="211422" y="4763"/>
                  </a:cubicBezTo>
                  <a:lnTo>
                    <a:pt x="185705" y="47625"/>
                  </a:lnTo>
                  <a:cubicBezTo>
                    <a:pt x="125697" y="59055"/>
                    <a:pt x="67595" y="80010"/>
                    <a:pt x="14255" y="110490"/>
                  </a:cubicBezTo>
                  <a:lnTo>
                    <a:pt x="4730" y="116205"/>
                  </a:lnTo>
                  <a:cubicBezTo>
                    <a:pt x="-33" y="119063"/>
                    <a:pt x="-985" y="123825"/>
                    <a:pt x="920" y="128588"/>
                  </a:cubicBezTo>
                  <a:lnTo>
                    <a:pt x="67595" y="271463"/>
                  </a:lnTo>
                  <a:cubicBezTo>
                    <a:pt x="70452" y="274320"/>
                    <a:pt x="73310" y="276225"/>
                    <a:pt x="77120" y="276225"/>
                  </a:cubicBezTo>
                  <a:cubicBezTo>
                    <a:pt x="78072" y="276225"/>
                    <a:pt x="79977" y="276225"/>
                    <a:pt x="80930" y="275273"/>
                  </a:cubicBezTo>
                  <a:cubicBezTo>
                    <a:pt x="89502" y="271463"/>
                    <a:pt x="97122" y="268605"/>
                    <a:pt x="105695" y="265748"/>
                  </a:cubicBezTo>
                  <a:lnTo>
                    <a:pt x="105695" y="485775"/>
                  </a:lnTo>
                  <a:cubicBezTo>
                    <a:pt x="105695" y="488633"/>
                    <a:pt x="106647" y="491490"/>
                    <a:pt x="109505" y="493395"/>
                  </a:cubicBezTo>
                  <a:cubicBezTo>
                    <a:pt x="111410" y="495300"/>
                    <a:pt x="160940" y="533400"/>
                    <a:pt x="286670" y="533400"/>
                  </a:cubicBezTo>
                  <a:cubicBezTo>
                    <a:pt x="412400" y="533400"/>
                    <a:pt x="461930" y="495300"/>
                    <a:pt x="463835" y="493395"/>
                  </a:cubicBezTo>
                  <a:cubicBezTo>
                    <a:pt x="465740" y="491490"/>
                    <a:pt x="467645" y="488633"/>
                    <a:pt x="467645" y="485775"/>
                  </a:cubicBezTo>
                  <a:lnTo>
                    <a:pt x="467645" y="265748"/>
                  </a:lnTo>
                  <a:cubicBezTo>
                    <a:pt x="476217" y="268605"/>
                    <a:pt x="484790" y="272415"/>
                    <a:pt x="492410" y="275273"/>
                  </a:cubicBezTo>
                  <a:cubicBezTo>
                    <a:pt x="493362" y="276225"/>
                    <a:pt x="495267" y="276225"/>
                    <a:pt x="496220" y="276225"/>
                  </a:cubicBezTo>
                  <a:cubicBezTo>
                    <a:pt x="500030" y="276225"/>
                    <a:pt x="502887" y="274320"/>
                    <a:pt x="504792" y="270510"/>
                  </a:cubicBezTo>
                  <a:lnTo>
                    <a:pt x="571467" y="127635"/>
                  </a:lnTo>
                  <a:cubicBezTo>
                    <a:pt x="573372" y="123825"/>
                    <a:pt x="571467" y="118110"/>
                    <a:pt x="567657" y="115253"/>
                  </a:cubicBezTo>
                  <a:close/>
                  <a:moveTo>
                    <a:pt x="369537" y="55245"/>
                  </a:moveTo>
                  <a:lnTo>
                    <a:pt x="324770" y="100965"/>
                  </a:lnTo>
                  <a:lnTo>
                    <a:pt x="300005" y="76200"/>
                  </a:lnTo>
                  <a:lnTo>
                    <a:pt x="351440" y="24765"/>
                  </a:lnTo>
                  <a:lnTo>
                    <a:pt x="369537" y="55245"/>
                  </a:lnTo>
                  <a:close/>
                  <a:moveTo>
                    <a:pt x="330485" y="19050"/>
                  </a:moveTo>
                  <a:lnTo>
                    <a:pt x="286670" y="62865"/>
                  </a:lnTo>
                  <a:lnTo>
                    <a:pt x="242855" y="19050"/>
                  </a:lnTo>
                  <a:lnTo>
                    <a:pt x="330485" y="19050"/>
                  </a:lnTo>
                  <a:close/>
                  <a:moveTo>
                    <a:pt x="221900" y="24765"/>
                  </a:moveTo>
                  <a:lnTo>
                    <a:pt x="273335" y="76200"/>
                  </a:lnTo>
                  <a:lnTo>
                    <a:pt x="248570" y="100965"/>
                  </a:lnTo>
                  <a:lnTo>
                    <a:pt x="203802" y="56197"/>
                  </a:lnTo>
                  <a:lnTo>
                    <a:pt x="221900" y="24765"/>
                  </a:lnTo>
                  <a:close/>
                  <a:moveTo>
                    <a:pt x="491457" y="254318"/>
                  </a:moveTo>
                  <a:cubicBezTo>
                    <a:pt x="483837" y="251460"/>
                    <a:pt x="475265" y="248603"/>
                    <a:pt x="467645" y="245745"/>
                  </a:cubicBezTo>
                  <a:lnTo>
                    <a:pt x="467645" y="190500"/>
                  </a:lnTo>
                  <a:lnTo>
                    <a:pt x="448595" y="190500"/>
                  </a:lnTo>
                  <a:lnTo>
                    <a:pt x="448595" y="481013"/>
                  </a:lnTo>
                  <a:cubicBezTo>
                    <a:pt x="435260" y="488633"/>
                    <a:pt x="386682" y="514350"/>
                    <a:pt x="286670" y="514350"/>
                  </a:cubicBezTo>
                  <a:cubicBezTo>
                    <a:pt x="186657" y="514350"/>
                    <a:pt x="138080" y="488633"/>
                    <a:pt x="124745" y="481013"/>
                  </a:cubicBezTo>
                  <a:lnTo>
                    <a:pt x="124745" y="190500"/>
                  </a:lnTo>
                  <a:lnTo>
                    <a:pt x="105695" y="190500"/>
                  </a:lnTo>
                  <a:lnTo>
                    <a:pt x="105695" y="245745"/>
                  </a:lnTo>
                  <a:cubicBezTo>
                    <a:pt x="98075" y="248603"/>
                    <a:pt x="89502" y="251460"/>
                    <a:pt x="81882" y="254318"/>
                  </a:cubicBezTo>
                  <a:lnTo>
                    <a:pt x="22827" y="127635"/>
                  </a:lnTo>
                  <a:lnTo>
                    <a:pt x="24732" y="126682"/>
                  </a:lnTo>
                  <a:cubicBezTo>
                    <a:pt x="75215" y="97155"/>
                    <a:pt x="130460" y="77153"/>
                    <a:pt x="187610" y="66675"/>
                  </a:cubicBezTo>
                  <a:lnTo>
                    <a:pt x="241902" y="120968"/>
                  </a:lnTo>
                  <a:cubicBezTo>
                    <a:pt x="245712" y="124778"/>
                    <a:pt x="251427" y="124778"/>
                    <a:pt x="255237" y="120968"/>
                  </a:cubicBezTo>
                  <a:lnTo>
                    <a:pt x="286670" y="89535"/>
                  </a:lnTo>
                  <a:lnTo>
                    <a:pt x="318102" y="120968"/>
                  </a:lnTo>
                  <a:cubicBezTo>
                    <a:pt x="320007" y="122873"/>
                    <a:pt x="322865" y="123825"/>
                    <a:pt x="324770" y="123825"/>
                  </a:cubicBezTo>
                  <a:cubicBezTo>
                    <a:pt x="326675" y="123825"/>
                    <a:pt x="329532" y="122873"/>
                    <a:pt x="331437" y="120968"/>
                  </a:cubicBezTo>
                  <a:lnTo>
                    <a:pt x="385730" y="66675"/>
                  </a:lnTo>
                  <a:cubicBezTo>
                    <a:pt x="442880" y="77153"/>
                    <a:pt x="498125" y="98108"/>
                    <a:pt x="548607" y="126682"/>
                  </a:cubicBezTo>
                  <a:lnTo>
                    <a:pt x="550512" y="127635"/>
                  </a:lnTo>
                  <a:lnTo>
                    <a:pt x="491457" y="2543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929DFB1-3D8A-EBA3-D683-B2E776933108}"/>
                </a:ext>
              </a:extLst>
            </p:cNvPr>
            <p:cNvSpPr/>
            <p:nvPr/>
          </p:nvSpPr>
          <p:spPr>
            <a:xfrm>
              <a:off x="5094437" y="242779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C7D93A8-4E28-9163-0389-22EE9B99E8BC}"/>
                </a:ext>
              </a:extLst>
            </p:cNvPr>
            <p:cNvSpPr/>
            <p:nvPr/>
          </p:nvSpPr>
          <p:spPr>
            <a:xfrm>
              <a:off x="5094437" y="249447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F706E29-D209-02B1-C0F9-BFD1DDF34DAC}"/>
                </a:ext>
              </a:extLst>
            </p:cNvPr>
            <p:cNvSpPr/>
            <p:nvPr/>
          </p:nvSpPr>
          <p:spPr>
            <a:xfrm>
              <a:off x="5142062" y="2465898"/>
              <a:ext cx="95250" cy="114300"/>
            </a:xfrm>
            <a:custGeom>
              <a:avLst/>
              <a:gdLst>
                <a:gd name="connsiteX0" fmla="*/ 85725 w 95250"/>
                <a:gd name="connsiteY0" fmla="*/ 0 h 114300"/>
                <a:gd name="connsiteX1" fmla="*/ 9525 w 95250"/>
                <a:gd name="connsiteY1" fmla="*/ 0 h 114300"/>
                <a:gd name="connsiteX2" fmla="*/ 0 w 95250"/>
                <a:gd name="connsiteY2" fmla="*/ 9525 h 114300"/>
                <a:gd name="connsiteX3" fmla="*/ 0 w 95250"/>
                <a:gd name="connsiteY3" fmla="*/ 76200 h 114300"/>
                <a:gd name="connsiteX4" fmla="*/ 952 w 95250"/>
                <a:gd name="connsiteY4" fmla="*/ 79057 h 114300"/>
                <a:gd name="connsiteX5" fmla="*/ 47625 w 95250"/>
                <a:gd name="connsiteY5" fmla="*/ 114300 h 114300"/>
                <a:gd name="connsiteX6" fmla="*/ 94298 w 95250"/>
                <a:gd name="connsiteY6" fmla="*/ 79057 h 114300"/>
                <a:gd name="connsiteX7" fmla="*/ 95250 w 95250"/>
                <a:gd name="connsiteY7" fmla="*/ 76200 h 114300"/>
                <a:gd name="connsiteX8" fmla="*/ 95250 w 95250"/>
                <a:gd name="connsiteY8" fmla="*/ 9525 h 114300"/>
                <a:gd name="connsiteX9" fmla="*/ 85725 w 95250"/>
                <a:gd name="connsiteY9" fmla="*/ 0 h 114300"/>
                <a:gd name="connsiteX10" fmla="*/ 76200 w 95250"/>
                <a:gd name="connsiteY10" fmla="*/ 74295 h 114300"/>
                <a:gd name="connsiteX11" fmla="*/ 47625 w 95250"/>
                <a:gd name="connsiteY11" fmla="*/ 95250 h 114300"/>
                <a:gd name="connsiteX12" fmla="*/ 19050 w 95250"/>
                <a:gd name="connsiteY12" fmla="*/ 74295 h 114300"/>
                <a:gd name="connsiteX13" fmla="*/ 19050 w 95250"/>
                <a:gd name="connsiteY13" fmla="*/ 19050 h 114300"/>
                <a:gd name="connsiteX14" fmla="*/ 76200 w 95250"/>
                <a:gd name="connsiteY14" fmla="*/ 19050 h 114300"/>
                <a:gd name="connsiteX15" fmla="*/ 76200 w 95250"/>
                <a:gd name="connsiteY15" fmla="*/ 7429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50" h="114300">
                  <a:moveTo>
                    <a:pt x="85725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76200"/>
                  </a:lnTo>
                  <a:cubicBezTo>
                    <a:pt x="0" y="77153"/>
                    <a:pt x="0" y="78105"/>
                    <a:pt x="952" y="79057"/>
                  </a:cubicBezTo>
                  <a:cubicBezTo>
                    <a:pt x="952" y="80963"/>
                    <a:pt x="13335" y="114300"/>
                    <a:pt x="47625" y="114300"/>
                  </a:cubicBezTo>
                  <a:cubicBezTo>
                    <a:pt x="81915" y="114300"/>
                    <a:pt x="94298" y="80963"/>
                    <a:pt x="94298" y="79057"/>
                  </a:cubicBezTo>
                  <a:cubicBezTo>
                    <a:pt x="94298" y="78105"/>
                    <a:pt x="95250" y="77153"/>
                    <a:pt x="95250" y="76200"/>
                  </a:cubicBezTo>
                  <a:lnTo>
                    <a:pt x="95250" y="9525"/>
                  </a:lnTo>
                  <a:cubicBezTo>
                    <a:pt x="95250" y="3810"/>
                    <a:pt x="91440" y="0"/>
                    <a:pt x="85725" y="0"/>
                  </a:cubicBezTo>
                  <a:close/>
                  <a:moveTo>
                    <a:pt x="76200" y="74295"/>
                  </a:moveTo>
                  <a:cubicBezTo>
                    <a:pt x="74295" y="79057"/>
                    <a:pt x="65723" y="95250"/>
                    <a:pt x="47625" y="95250"/>
                  </a:cubicBezTo>
                  <a:cubicBezTo>
                    <a:pt x="29527" y="95250"/>
                    <a:pt x="20955" y="79057"/>
                    <a:pt x="19050" y="74295"/>
                  </a:cubicBezTo>
                  <a:lnTo>
                    <a:pt x="19050" y="19050"/>
                  </a:lnTo>
                  <a:lnTo>
                    <a:pt x="76200" y="19050"/>
                  </a:lnTo>
                  <a:lnTo>
                    <a:pt x="76200" y="742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" name="Graphic 10">
            <a:extLst>
              <a:ext uri="{FF2B5EF4-FFF2-40B4-BE49-F238E27FC236}">
                <a16:creationId xmlns:a16="http://schemas.microsoft.com/office/drawing/2014/main" id="{A9689091-C251-0C12-0271-39C9746CEC3E}"/>
              </a:ext>
            </a:extLst>
          </p:cNvPr>
          <p:cNvGrpSpPr/>
          <p:nvPr/>
        </p:nvGrpSpPr>
        <p:grpSpPr>
          <a:xfrm>
            <a:off x="3982708" y="2311410"/>
            <a:ext cx="363855" cy="506912"/>
            <a:chOff x="3982708" y="2311410"/>
            <a:chExt cx="363855" cy="506912"/>
          </a:xfrm>
          <a:solidFill>
            <a:srgbClr val="000000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308785B-4A40-215C-0A06-B2476056577A}"/>
                </a:ext>
              </a:extLst>
            </p:cNvPr>
            <p:cNvSpPr/>
            <p:nvPr/>
          </p:nvSpPr>
          <p:spPr>
            <a:xfrm>
              <a:off x="3982708" y="2311410"/>
              <a:ext cx="363855" cy="506912"/>
            </a:xfrm>
            <a:custGeom>
              <a:avLst/>
              <a:gdLst>
                <a:gd name="connsiteX0" fmla="*/ 356235 w 363855"/>
                <a:gd name="connsiteY0" fmla="*/ 193540 h 506912"/>
                <a:gd name="connsiteX1" fmla="*/ 314325 w 363855"/>
                <a:gd name="connsiteY1" fmla="*/ 23042 h 506912"/>
                <a:gd name="connsiteX2" fmla="*/ 313373 w 363855"/>
                <a:gd name="connsiteY2" fmla="*/ 15423 h 506912"/>
                <a:gd name="connsiteX3" fmla="*/ 307658 w 363855"/>
                <a:gd name="connsiteY3" fmla="*/ 10660 h 506912"/>
                <a:gd name="connsiteX4" fmla="*/ 260033 w 363855"/>
                <a:gd name="connsiteY4" fmla="*/ 183 h 506912"/>
                <a:gd name="connsiteX5" fmla="*/ 249555 w 363855"/>
                <a:gd name="connsiteY5" fmla="*/ 6850 h 506912"/>
                <a:gd name="connsiteX6" fmla="*/ 202883 w 363855"/>
                <a:gd name="connsiteY6" fmla="*/ 110673 h 506912"/>
                <a:gd name="connsiteX7" fmla="*/ 181927 w 363855"/>
                <a:gd name="connsiteY7" fmla="*/ 161155 h 506912"/>
                <a:gd name="connsiteX8" fmla="*/ 160973 w 363855"/>
                <a:gd name="connsiteY8" fmla="*/ 110673 h 506912"/>
                <a:gd name="connsiteX9" fmla="*/ 114300 w 363855"/>
                <a:gd name="connsiteY9" fmla="*/ 7802 h 506912"/>
                <a:gd name="connsiteX10" fmla="*/ 103823 w 363855"/>
                <a:gd name="connsiteY10" fmla="*/ 1135 h 506912"/>
                <a:gd name="connsiteX11" fmla="*/ 56197 w 363855"/>
                <a:gd name="connsiteY11" fmla="*/ 11613 h 506912"/>
                <a:gd name="connsiteX12" fmla="*/ 50482 w 363855"/>
                <a:gd name="connsiteY12" fmla="*/ 16375 h 506912"/>
                <a:gd name="connsiteX13" fmla="*/ 47625 w 363855"/>
                <a:gd name="connsiteY13" fmla="*/ 23042 h 506912"/>
                <a:gd name="connsiteX14" fmla="*/ 6667 w 363855"/>
                <a:gd name="connsiteY14" fmla="*/ 192588 h 506912"/>
                <a:gd name="connsiteX15" fmla="*/ 0 w 363855"/>
                <a:gd name="connsiteY15" fmla="*/ 202113 h 506912"/>
                <a:gd name="connsiteX16" fmla="*/ 0 w 363855"/>
                <a:gd name="connsiteY16" fmla="*/ 459288 h 506912"/>
                <a:gd name="connsiteX17" fmla="*/ 123825 w 363855"/>
                <a:gd name="connsiteY17" fmla="*/ 506913 h 506912"/>
                <a:gd name="connsiteX18" fmla="*/ 176213 w 363855"/>
                <a:gd name="connsiteY18" fmla="*/ 485958 h 506912"/>
                <a:gd name="connsiteX19" fmla="*/ 181927 w 363855"/>
                <a:gd name="connsiteY19" fmla="*/ 478338 h 506912"/>
                <a:gd name="connsiteX20" fmla="*/ 187643 w 363855"/>
                <a:gd name="connsiteY20" fmla="*/ 485958 h 506912"/>
                <a:gd name="connsiteX21" fmla="*/ 240030 w 363855"/>
                <a:gd name="connsiteY21" fmla="*/ 506913 h 506912"/>
                <a:gd name="connsiteX22" fmla="*/ 363855 w 363855"/>
                <a:gd name="connsiteY22" fmla="*/ 459288 h 506912"/>
                <a:gd name="connsiteX23" fmla="*/ 363855 w 363855"/>
                <a:gd name="connsiteY23" fmla="*/ 202113 h 506912"/>
                <a:gd name="connsiteX24" fmla="*/ 356235 w 363855"/>
                <a:gd name="connsiteY24" fmla="*/ 193540 h 506912"/>
                <a:gd name="connsiteX25" fmla="*/ 19050 w 363855"/>
                <a:gd name="connsiteY25" fmla="*/ 335463 h 506912"/>
                <a:gd name="connsiteX26" fmla="*/ 76200 w 363855"/>
                <a:gd name="connsiteY26" fmla="*/ 335463 h 506912"/>
                <a:gd name="connsiteX27" fmla="*/ 76200 w 363855"/>
                <a:gd name="connsiteY27" fmla="*/ 364038 h 506912"/>
                <a:gd name="connsiteX28" fmla="*/ 19050 w 363855"/>
                <a:gd name="connsiteY28" fmla="*/ 420235 h 506912"/>
                <a:gd name="connsiteX29" fmla="*/ 19050 w 363855"/>
                <a:gd name="connsiteY29" fmla="*/ 335463 h 506912"/>
                <a:gd name="connsiteX30" fmla="*/ 160973 w 363855"/>
                <a:gd name="connsiteY30" fmla="*/ 473575 h 506912"/>
                <a:gd name="connsiteX31" fmla="*/ 123825 w 363855"/>
                <a:gd name="connsiteY31" fmla="*/ 487863 h 506912"/>
                <a:gd name="connsiteX32" fmla="*/ 19050 w 363855"/>
                <a:gd name="connsiteY32" fmla="*/ 459288 h 506912"/>
                <a:gd name="connsiteX33" fmla="*/ 19050 w 363855"/>
                <a:gd name="connsiteY33" fmla="*/ 439285 h 506912"/>
                <a:gd name="connsiteX34" fmla="*/ 95250 w 363855"/>
                <a:gd name="connsiteY34" fmla="*/ 364038 h 506912"/>
                <a:gd name="connsiteX35" fmla="*/ 95250 w 363855"/>
                <a:gd name="connsiteY35" fmla="*/ 325938 h 506912"/>
                <a:gd name="connsiteX36" fmla="*/ 85725 w 363855"/>
                <a:gd name="connsiteY36" fmla="*/ 316413 h 506912"/>
                <a:gd name="connsiteX37" fmla="*/ 19050 w 363855"/>
                <a:gd name="connsiteY37" fmla="*/ 316413 h 506912"/>
                <a:gd name="connsiteX38" fmla="*/ 19050 w 363855"/>
                <a:gd name="connsiteY38" fmla="*/ 208780 h 506912"/>
                <a:gd name="connsiteX39" fmla="*/ 68580 w 363855"/>
                <a:gd name="connsiteY39" fmla="*/ 28758 h 506912"/>
                <a:gd name="connsiteX40" fmla="*/ 99060 w 363855"/>
                <a:gd name="connsiteY40" fmla="*/ 22090 h 506912"/>
                <a:gd name="connsiteX41" fmla="*/ 144780 w 363855"/>
                <a:gd name="connsiteY41" fmla="*/ 122103 h 506912"/>
                <a:gd name="connsiteX42" fmla="*/ 171450 w 363855"/>
                <a:gd name="connsiteY42" fmla="*/ 240213 h 506912"/>
                <a:gd name="connsiteX43" fmla="*/ 171450 w 363855"/>
                <a:gd name="connsiteY43" fmla="*/ 430713 h 506912"/>
                <a:gd name="connsiteX44" fmla="*/ 171450 w 363855"/>
                <a:gd name="connsiteY44" fmla="*/ 431665 h 506912"/>
                <a:gd name="connsiteX45" fmla="*/ 171450 w 363855"/>
                <a:gd name="connsiteY45" fmla="*/ 432618 h 506912"/>
                <a:gd name="connsiteX46" fmla="*/ 171450 w 363855"/>
                <a:gd name="connsiteY46" fmla="*/ 445953 h 506912"/>
                <a:gd name="connsiteX47" fmla="*/ 160973 w 363855"/>
                <a:gd name="connsiteY47" fmla="*/ 473575 h 506912"/>
                <a:gd name="connsiteX48" fmla="*/ 239077 w 363855"/>
                <a:gd name="connsiteY48" fmla="*/ 487863 h 506912"/>
                <a:gd name="connsiteX49" fmla="*/ 201930 w 363855"/>
                <a:gd name="connsiteY49" fmla="*/ 473575 h 506912"/>
                <a:gd name="connsiteX50" fmla="*/ 191452 w 363855"/>
                <a:gd name="connsiteY50" fmla="*/ 445953 h 506912"/>
                <a:gd name="connsiteX51" fmla="*/ 191452 w 363855"/>
                <a:gd name="connsiteY51" fmla="*/ 432618 h 506912"/>
                <a:gd name="connsiteX52" fmla="*/ 191452 w 363855"/>
                <a:gd name="connsiteY52" fmla="*/ 431665 h 506912"/>
                <a:gd name="connsiteX53" fmla="*/ 191452 w 363855"/>
                <a:gd name="connsiteY53" fmla="*/ 429760 h 506912"/>
                <a:gd name="connsiteX54" fmla="*/ 191452 w 363855"/>
                <a:gd name="connsiteY54" fmla="*/ 239260 h 506912"/>
                <a:gd name="connsiteX55" fmla="*/ 219075 w 363855"/>
                <a:gd name="connsiteY55" fmla="*/ 121150 h 506912"/>
                <a:gd name="connsiteX56" fmla="*/ 264795 w 363855"/>
                <a:gd name="connsiteY56" fmla="*/ 21138 h 506912"/>
                <a:gd name="connsiteX57" fmla="*/ 295275 w 363855"/>
                <a:gd name="connsiteY57" fmla="*/ 27805 h 506912"/>
                <a:gd name="connsiteX58" fmla="*/ 344805 w 363855"/>
                <a:gd name="connsiteY58" fmla="*/ 207828 h 506912"/>
                <a:gd name="connsiteX59" fmla="*/ 344805 w 363855"/>
                <a:gd name="connsiteY59" fmla="*/ 315460 h 506912"/>
                <a:gd name="connsiteX60" fmla="*/ 276225 w 363855"/>
                <a:gd name="connsiteY60" fmla="*/ 315460 h 506912"/>
                <a:gd name="connsiteX61" fmla="*/ 266700 w 363855"/>
                <a:gd name="connsiteY61" fmla="*/ 324985 h 506912"/>
                <a:gd name="connsiteX62" fmla="*/ 266700 w 363855"/>
                <a:gd name="connsiteY62" fmla="*/ 363085 h 506912"/>
                <a:gd name="connsiteX63" fmla="*/ 343853 w 363855"/>
                <a:gd name="connsiteY63" fmla="*/ 438333 h 506912"/>
                <a:gd name="connsiteX64" fmla="*/ 343853 w 363855"/>
                <a:gd name="connsiteY64" fmla="*/ 457383 h 506912"/>
                <a:gd name="connsiteX65" fmla="*/ 239077 w 363855"/>
                <a:gd name="connsiteY65" fmla="*/ 487863 h 506912"/>
                <a:gd name="connsiteX66" fmla="*/ 343853 w 363855"/>
                <a:gd name="connsiteY66" fmla="*/ 335463 h 506912"/>
                <a:gd name="connsiteX67" fmla="*/ 343853 w 363855"/>
                <a:gd name="connsiteY67" fmla="*/ 420235 h 506912"/>
                <a:gd name="connsiteX68" fmla="*/ 285750 w 363855"/>
                <a:gd name="connsiteY68" fmla="*/ 364038 h 506912"/>
                <a:gd name="connsiteX69" fmla="*/ 285750 w 363855"/>
                <a:gd name="connsiteY69" fmla="*/ 335463 h 506912"/>
                <a:gd name="connsiteX70" fmla="*/ 343853 w 363855"/>
                <a:gd name="connsiteY70" fmla="*/ 335463 h 506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63855" h="506912">
                  <a:moveTo>
                    <a:pt x="356235" y="193540"/>
                  </a:moveTo>
                  <a:cubicBezTo>
                    <a:pt x="280035" y="167823"/>
                    <a:pt x="314325" y="24948"/>
                    <a:pt x="314325" y="23042"/>
                  </a:cubicBezTo>
                  <a:cubicBezTo>
                    <a:pt x="315278" y="20185"/>
                    <a:pt x="314325" y="18280"/>
                    <a:pt x="313373" y="15423"/>
                  </a:cubicBezTo>
                  <a:cubicBezTo>
                    <a:pt x="312420" y="13517"/>
                    <a:pt x="309563" y="11613"/>
                    <a:pt x="307658" y="10660"/>
                  </a:cubicBezTo>
                  <a:cubicBezTo>
                    <a:pt x="291465" y="6850"/>
                    <a:pt x="275273" y="3040"/>
                    <a:pt x="260033" y="183"/>
                  </a:cubicBezTo>
                  <a:cubicBezTo>
                    <a:pt x="255270" y="-770"/>
                    <a:pt x="250508" y="2088"/>
                    <a:pt x="249555" y="6850"/>
                  </a:cubicBezTo>
                  <a:cubicBezTo>
                    <a:pt x="249555" y="7802"/>
                    <a:pt x="230505" y="64953"/>
                    <a:pt x="202883" y="110673"/>
                  </a:cubicBezTo>
                  <a:cubicBezTo>
                    <a:pt x="193358" y="126865"/>
                    <a:pt x="186690" y="144963"/>
                    <a:pt x="181927" y="161155"/>
                  </a:cubicBezTo>
                  <a:cubicBezTo>
                    <a:pt x="177165" y="144010"/>
                    <a:pt x="170498" y="126865"/>
                    <a:pt x="160973" y="110673"/>
                  </a:cubicBezTo>
                  <a:cubicBezTo>
                    <a:pt x="133350" y="64953"/>
                    <a:pt x="114300" y="7802"/>
                    <a:pt x="114300" y="7802"/>
                  </a:cubicBezTo>
                  <a:cubicBezTo>
                    <a:pt x="112395" y="3040"/>
                    <a:pt x="107632" y="183"/>
                    <a:pt x="103823" y="1135"/>
                  </a:cubicBezTo>
                  <a:cubicBezTo>
                    <a:pt x="87630" y="3992"/>
                    <a:pt x="72390" y="7802"/>
                    <a:pt x="56197" y="11613"/>
                  </a:cubicBezTo>
                  <a:cubicBezTo>
                    <a:pt x="53340" y="12565"/>
                    <a:pt x="51435" y="13517"/>
                    <a:pt x="50482" y="16375"/>
                  </a:cubicBezTo>
                  <a:cubicBezTo>
                    <a:pt x="47625" y="18280"/>
                    <a:pt x="47625" y="21138"/>
                    <a:pt x="47625" y="23042"/>
                  </a:cubicBezTo>
                  <a:cubicBezTo>
                    <a:pt x="47625" y="24948"/>
                    <a:pt x="82868" y="166870"/>
                    <a:pt x="6667" y="192588"/>
                  </a:cubicBezTo>
                  <a:cubicBezTo>
                    <a:pt x="2858" y="194493"/>
                    <a:pt x="0" y="198303"/>
                    <a:pt x="0" y="202113"/>
                  </a:cubicBezTo>
                  <a:lnTo>
                    <a:pt x="0" y="459288"/>
                  </a:lnTo>
                  <a:cubicBezTo>
                    <a:pt x="0" y="489768"/>
                    <a:pt x="81915" y="506913"/>
                    <a:pt x="123825" y="506913"/>
                  </a:cubicBezTo>
                  <a:cubicBezTo>
                    <a:pt x="146685" y="506913"/>
                    <a:pt x="163830" y="500245"/>
                    <a:pt x="176213" y="485958"/>
                  </a:cubicBezTo>
                  <a:cubicBezTo>
                    <a:pt x="178118" y="483100"/>
                    <a:pt x="180023" y="481195"/>
                    <a:pt x="181927" y="478338"/>
                  </a:cubicBezTo>
                  <a:cubicBezTo>
                    <a:pt x="183833" y="481195"/>
                    <a:pt x="185738" y="483100"/>
                    <a:pt x="187643" y="485958"/>
                  </a:cubicBezTo>
                  <a:cubicBezTo>
                    <a:pt x="199073" y="499293"/>
                    <a:pt x="217170" y="506913"/>
                    <a:pt x="240030" y="506913"/>
                  </a:cubicBezTo>
                  <a:cubicBezTo>
                    <a:pt x="281940" y="506913"/>
                    <a:pt x="363855" y="489768"/>
                    <a:pt x="363855" y="459288"/>
                  </a:cubicBezTo>
                  <a:lnTo>
                    <a:pt x="363855" y="202113"/>
                  </a:lnTo>
                  <a:cubicBezTo>
                    <a:pt x="362903" y="198303"/>
                    <a:pt x="360045" y="194493"/>
                    <a:pt x="356235" y="193540"/>
                  </a:cubicBezTo>
                  <a:close/>
                  <a:moveTo>
                    <a:pt x="19050" y="335463"/>
                  </a:moveTo>
                  <a:lnTo>
                    <a:pt x="76200" y="335463"/>
                  </a:lnTo>
                  <a:lnTo>
                    <a:pt x="76200" y="364038"/>
                  </a:lnTo>
                  <a:cubicBezTo>
                    <a:pt x="76200" y="365943"/>
                    <a:pt x="75248" y="415473"/>
                    <a:pt x="19050" y="420235"/>
                  </a:cubicBezTo>
                  <a:lnTo>
                    <a:pt x="19050" y="335463"/>
                  </a:lnTo>
                  <a:close/>
                  <a:moveTo>
                    <a:pt x="160973" y="473575"/>
                  </a:moveTo>
                  <a:cubicBezTo>
                    <a:pt x="153353" y="483100"/>
                    <a:pt x="140018" y="487863"/>
                    <a:pt x="123825" y="487863"/>
                  </a:cubicBezTo>
                  <a:cubicBezTo>
                    <a:pt x="72390" y="487863"/>
                    <a:pt x="21908" y="467860"/>
                    <a:pt x="19050" y="459288"/>
                  </a:cubicBezTo>
                  <a:lnTo>
                    <a:pt x="19050" y="439285"/>
                  </a:lnTo>
                  <a:cubicBezTo>
                    <a:pt x="94298" y="433570"/>
                    <a:pt x="95250" y="364038"/>
                    <a:pt x="95250" y="364038"/>
                  </a:cubicBezTo>
                  <a:lnTo>
                    <a:pt x="95250" y="325938"/>
                  </a:lnTo>
                  <a:cubicBezTo>
                    <a:pt x="95250" y="320223"/>
                    <a:pt x="91440" y="316413"/>
                    <a:pt x="85725" y="316413"/>
                  </a:cubicBezTo>
                  <a:lnTo>
                    <a:pt x="19050" y="316413"/>
                  </a:lnTo>
                  <a:lnTo>
                    <a:pt x="19050" y="208780"/>
                  </a:lnTo>
                  <a:cubicBezTo>
                    <a:pt x="92393" y="177348"/>
                    <a:pt x="75248" y="62095"/>
                    <a:pt x="68580" y="28758"/>
                  </a:cubicBezTo>
                  <a:cubicBezTo>
                    <a:pt x="79057" y="26853"/>
                    <a:pt x="88582" y="23995"/>
                    <a:pt x="99060" y="22090"/>
                  </a:cubicBezTo>
                  <a:cubicBezTo>
                    <a:pt x="105728" y="40188"/>
                    <a:pt x="121920" y="84003"/>
                    <a:pt x="144780" y="122103"/>
                  </a:cubicBezTo>
                  <a:cubicBezTo>
                    <a:pt x="173355" y="170680"/>
                    <a:pt x="171450" y="239260"/>
                    <a:pt x="171450" y="240213"/>
                  </a:cubicBezTo>
                  <a:lnTo>
                    <a:pt x="171450" y="430713"/>
                  </a:lnTo>
                  <a:cubicBezTo>
                    <a:pt x="171450" y="430713"/>
                    <a:pt x="171450" y="431665"/>
                    <a:pt x="171450" y="431665"/>
                  </a:cubicBezTo>
                  <a:cubicBezTo>
                    <a:pt x="171450" y="431665"/>
                    <a:pt x="171450" y="431665"/>
                    <a:pt x="171450" y="432618"/>
                  </a:cubicBezTo>
                  <a:cubicBezTo>
                    <a:pt x="171450" y="435475"/>
                    <a:pt x="171450" y="440238"/>
                    <a:pt x="171450" y="445953"/>
                  </a:cubicBezTo>
                  <a:cubicBezTo>
                    <a:pt x="170498" y="454525"/>
                    <a:pt x="168593" y="465955"/>
                    <a:pt x="160973" y="473575"/>
                  </a:cubicBezTo>
                  <a:close/>
                  <a:moveTo>
                    <a:pt x="239077" y="487863"/>
                  </a:moveTo>
                  <a:cubicBezTo>
                    <a:pt x="221933" y="487863"/>
                    <a:pt x="209550" y="483100"/>
                    <a:pt x="201930" y="473575"/>
                  </a:cubicBezTo>
                  <a:cubicBezTo>
                    <a:pt x="194310" y="465003"/>
                    <a:pt x="192405" y="454525"/>
                    <a:pt x="191452" y="445953"/>
                  </a:cubicBezTo>
                  <a:cubicBezTo>
                    <a:pt x="191452" y="440238"/>
                    <a:pt x="191452" y="436428"/>
                    <a:pt x="191452" y="432618"/>
                  </a:cubicBezTo>
                  <a:cubicBezTo>
                    <a:pt x="191452" y="431665"/>
                    <a:pt x="191452" y="431665"/>
                    <a:pt x="191452" y="431665"/>
                  </a:cubicBezTo>
                  <a:cubicBezTo>
                    <a:pt x="191452" y="430713"/>
                    <a:pt x="191452" y="430713"/>
                    <a:pt x="191452" y="429760"/>
                  </a:cubicBezTo>
                  <a:lnTo>
                    <a:pt x="191452" y="239260"/>
                  </a:lnTo>
                  <a:cubicBezTo>
                    <a:pt x="191452" y="238308"/>
                    <a:pt x="189548" y="169728"/>
                    <a:pt x="219075" y="121150"/>
                  </a:cubicBezTo>
                  <a:cubicBezTo>
                    <a:pt x="241935" y="83050"/>
                    <a:pt x="258127" y="39235"/>
                    <a:pt x="264795" y="21138"/>
                  </a:cubicBezTo>
                  <a:cubicBezTo>
                    <a:pt x="274320" y="23042"/>
                    <a:pt x="284798" y="25900"/>
                    <a:pt x="295275" y="27805"/>
                  </a:cubicBezTo>
                  <a:cubicBezTo>
                    <a:pt x="288608" y="62095"/>
                    <a:pt x="271463" y="177348"/>
                    <a:pt x="344805" y="207828"/>
                  </a:cubicBezTo>
                  <a:lnTo>
                    <a:pt x="344805" y="315460"/>
                  </a:lnTo>
                  <a:lnTo>
                    <a:pt x="276225" y="315460"/>
                  </a:lnTo>
                  <a:cubicBezTo>
                    <a:pt x="270510" y="315460"/>
                    <a:pt x="266700" y="319270"/>
                    <a:pt x="266700" y="324985"/>
                  </a:cubicBezTo>
                  <a:lnTo>
                    <a:pt x="266700" y="363085"/>
                  </a:lnTo>
                  <a:cubicBezTo>
                    <a:pt x="266700" y="364038"/>
                    <a:pt x="267653" y="433570"/>
                    <a:pt x="343853" y="438333"/>
                  </a:cubicBezTo>
                  <a:lnTo>
                    <a:pt x="343853" y="457383"/>
                  </a:lnTo>
                  <a:cubicBezTo>
                    <a:pt x="340995" y="467860"/>
                    <a:pt x="289560" y="487863"/>
                    <a:pt x="239077" y="487863"/>
                  </a:cubicBezTo>
                  <a:close/>
                  <a:moveTo>
                    <a:pt x="343853" y="335463"/>
                  </a:moveTo>
                  <a:lnTo>
                    <a:pt x="343853" y="420235"/>
                  </a:lnTo>
                  <a:cubicBezTo>
                    <a:pt x="286703" y="415473"/>
                    <a:pt x="285750" y="365943"/>
                    <a:pt x="285750" y="364038"/>
                  </a:cubicBezTo>
                  <a:lnTo>
                    <a:pt x="285750" y="335463"/>
                  </a:lnTo>
                  <a:lnTo>
                    <a:pt x="343853" y="3354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885BCE7-4377-D702-FF28-A1E919D3E67B}"/>
                </a:ext>
              </a:extLst>
            </p:cNvPr>
            <p:cNvSpPr/>
            <p:nvPr/>
          </p:nvSpPr>
          <p:spPr>
            <a:xfrm>
              <a:off x="4211308" y="2513523"/>
              <a:ext cx="57150" cy="19050"/>
            </a:xfrm>
            <a:custGeom>
              <a:avLst/>
              <a:gdLst>
                <a:gd name="connsiteX0" fmla="*/ 0 w 57150"/>
                <a:gd name="connsiteY0" fmla="*/ 0 h 19050"/>
                <a:gd name="connsiteX1" fmla="*/ 57150 w 57150"/>
                <a:gd name="connsiteY1" fmla="*/ 0 h 19050"/>
                <a:gd name="connsiteX2" fmla="*/ 57150 w 57150"/>
                <a:gd name="connsiteY2" fmla="*/ 19050 h 19050"/>
                <a:gd name="connsiteX3" fmla="*/ 0 w 57150"/>
                <a:gd name="connsiteY3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0" y="0"/>
                  </a:moveTo>
                  <a:lnTo>
                    <a:pt x="57150" y="0"/>
                  </a:lnTo>
                  <a:lnTo>
                    <a:pt x="57150" y="1905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8" name="Graphic 12">
            <a:extLst>
              <a:ext uri="{FF2B5EF4-FFF2-40B4-BE49-F238E27FC236}">
                <a16:creationId xmlns:a16="http://schemas.microsoft.com/office/drawing/2014/main" id="{81009EC1-E20F-93C1-638E-BD7FFF7781E4}"/>
              </a:ext>
            </a:extLst>
          </p:cNvPr>
          <p:cNvGrpSpPr/>
          <p:nvPr/>
        </p:nvGrpSpPr>
        <p:grpSpPr>
          <a:xfrm>
            <a:off x="2896856" y="2319429"/>
            <a:ext cx="552450" cy="561975"/>
            <a:chOff x="2896856" y="2319429"/>
            <a:chExt cx="552450" cy="561975"/>
          </a:xfrm>
          <a:solidFill>
            <a:srgbClr val="000000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22F383D-C1B3-CA7A-4686-18B59462D3CD}"/>
                </a:ext>
              </a:extLst>
            </p:cNvPr>
            <p:cNvSpPr/>
            <p:nvPr/>
          </p:nvSpPr>
          <p:spPr>
            <a:xfrm>
              <a:off x="2896856" y="2319429"/>
              <a:ext cx="552450" cy="561975"/>
            </a:xfrm>
            <a:custGeom>
              <a:avLst/>
              <a:gdLst>
                <a:gd name="connsiteX0" fmla="*/ 529590 w 552450"/>
                <a:gd name="connsiteY0" fmla="*/ 121920 h 561975"/>
                <a:gd name="connsiteX1" fmla="*/ 377190 w 552450"/>
                <a:gd name="connsiteY1" fmla="*/ 47625 h 561975"/>
                <a:gd name="connsiteX2" fmla="*/ 351473 w 552450"/>
                <a:gd name="connsiteY2" fmla="*/ 3810 h 561975"/>
                <a:gd name="connsiteX3" fmla="*/ 342900 w 552450"/>
                <a:gd name="connsiteY3" fmla="*/ 0 h 561975"/>
                <a:gd name="connsiteX4" fmla="*/ 209550 w 552450"/>
                <a:gd name="connsiteY4" fmla="*/ 0 h 561975"/>
                <a:gd name="connsiteX5" fmla="*/ 200978 w 552450"/>
                <a:gd name="connsiteY5" fmla="*/ 4763 h 561975"/>
                <a:gd name="connsiteX6" fmla="*/ 175260 w 552450"/>
                <a:gd name="connsiteY6" fmla="*/ 47625 h 561975"/>
                <a:gd name="connsiteX7" fmla="*/ 0 w 552450"/>
                <a:gd name="connsiteY7" fmla="*/ 190500 h 561975"/>
                <a:gd name="connsiteX8" fmla="*/ 9525 w 552450"/>
                <a:gd name="connsiteY8" fmla="*/ 477203 h 561975"/>
                <a:gd name="connsiteX9" fmla="*/ 15240 w 552450"/>
                <a:gd name="connsiteY9" fmla="*/ 485775 h 561975"/>
                <a:gd name="connsiteX10" fmla="*/ 19050 w 552450"/>
                <a:gd name="connsiteY10" fmla="*/ 486728 h 561975"/>
                <a:gd name="connsiteX11" fmla="*/ 19050 w 552450"/>
                <a:gd name="connsiteY11" fmla="*/ 514350 h 561975"/>
                <a:gd name="connsiteX12" fmla="*/ 22860 w 552450"/>
                <a:gd name="connsiteY12" fmla="*/ 521970 h 561975"/>
                <a:gd name="connsiteX13" fmla="*/ 63818 w 552450"/>
                <a:gd name="connsiteY13" fmla="*/ 532448 h 561975"/>
                <a:gd name="connsiteX14" fmla="*/ 102870 w 552450"/>
                <a:gd name="connsiteY14" fmla="*/ 524828 h 561975"/>
                <a:gd name="connsiteX15" fmla="*/ 276225 w 552450"/>
                <a:gd name="connsiteY15" fmla="*/ 561975 h 561975"/>
                <a:gd name="connsiteX16" fmla="*/ 449580 w 552450"/>
                <a:gd name="connsiteY16" fmla="*/ 524828 h 561975"/>
                <a:gd name="connsiteX17" fmla="*/ 488633 w 552450"/>
                <a:gd name="connsiteY17" fmla="*/ 532448 h 561975"/>
                <a:gd name="connsiteX18" fmla="*/ 529590 w 552450"/>
                <a:gd name="connsiteY18" fmla="*/ 521970 h 561975"/>
                <a:gd name="connsiteX19" fmla="*/ 533400 w 552450"/>
                <a:gd name="connsiteY19" fmla="*/ 514350 h 561975"/>
                <a:gd name="connsiteX20" fmla="*/ 533400 w 552450"/>
                <a:gd name="connsiteY20" fmla="*/ 486728 h 561975"/>
                <a:gd name="connsiteX21" fmla="*/ 537210 w 552450"/>
                <a:gd name="connsiteY21" fmla="*/ 485775 h 561975"/>
                <a:gd name="connsiteX22" fmla="*/ 542925 w 552450"/>
                <a:gd name="connsiteY22" fmla="*/ 477203 h 561975"/>
                <a:gd name="connsiteX23" fmla="*/ 552450 w 552450"/>
                <a:gd name="connsiteY23" fmla="*/ 190500 h 561975"/>
                <a:gd name="connsiteX24" fmla="*/ 529590 w 552450"/>
                <a:gd name="connsiteY24" fmla="*/ 121920 h 561975"/>
                <a:gd name="connsiteX25" fmla="*/ 359093 w 552450"/>
                <a:gd name="connsiteY25" fmla="*/ 55245 h 561975"/>
                <a:gd name="connsiteX26" fmla="*/ 314325 w 552450"/>
                <a:gd name="connsiteY26" fmla="*/ 100965 h 561975"/>
                <a:gd name="connsiteX27" fmla="*/ 289560 w 552450"/>
                <a:gd name="connsiteY27" fmla="*/ 76200 h 561975"/>
                <a:gd name="connsiteX28" fmla="*/ 340995 w 552450"/>
                <a:gd name="connsiteY28" fmla="*/ 24765 h 561975"/>
                <a:gd name="connsiteX29" fmla="*/ 359093 w 552450"/>
                <a:gd name="connsiteY29" fmla="*/ 55245 h 561975"/>
                <a:gd name="connsiteX30" fmla="*/ 320040 w 552450"/>
                <a:gd name="connsiteY30" fmla="*/ 19050 h 561975"/>
                <a:gd name="connsiteX31" fmla="*/ 276225 w 552450"/>
                <a:gd name="connsiteY31" fmla="*/ 62865 h 561975"/>
                <a:gd name="connsiteX32" fmla="*/ 232410 w 552450"/>
                <a:gd name="connsiteY32" fmla="*/ 19050 h 561975"/>
                <a:gd name="connsiteX33" fmla="*/ 320040 w 552450"/>
                <a:gd name="connsiteY33" fmla="*/ 19050 h 561975"/>
                <a:gd name="connsiteX34" fmla="*/ 211455 w 552450"/>
                <a:gd name="connsiteY34" fmla="*/ 24765 h 561975"/>
                <a:gd name="connsiteX35" fmla="*/ 262890 w 552450"/>
                <a:gd name="connsiteY35" fmla="*/ 76200 h 561975"/>
                <a:gd name="connsiteX36" fmla="*/ 238125 w 552450"/>
                <a:gd name="connsiteY36" fmla="*/ 100965 h 561975"/>
                <a:gd name="connsiteX37" fmla="*/ 193358 w 552450"/>
                <a:gd name="connsiteY37" fmla="*/ 56198 h 561975"/>
                <a:gd name="connsiteX38" fmla="*/ 211455 w 552450"/>
                <a:gd name="connsiteY38" fmla="*/ 24765 h 561975"/>
                <a:gd name="connsiteX39" fmla="*/ 38100 w 552450"/>
                <a:gd name="connsiteY39" fmla="*/ 508635 h 561975"/>
                <a:gd name="connsiteX40" fmla="*/ 38100 w 552450"/>
                <a:gd name="connsiteY40" fmla="*/ 492443 h 561975"/>
                <a:gd name="connsiteX41" fmla="*/ 62865 w 552450"/>
                <a:gd name="connsiteY41" fmla="*/ 495300 h 561975"/>
                <a:gd name="connsiteX42" fmla="*/ 95250 w 552450"/>
                <a:gd name="connsiteY42" fmla="*/ 490538 h 561975"/>
                <a:gd name="connsiteX43" fmla="*/ 95250 w 552450"/>
                <a:gd name="connsiteY43" fmla="*/ 507683 h 561975"/>
                <a:gd name="connsiteX44" fmla="*/ 38100 w 552450"/>
                <a:gd name="connsiteY44" fmla="*/ 508635 h 561975"/>
                <a:gd name="connsiteX45" fmla="*/ 514350 w 552450"/>
                <a:gd name="connsiteY45" fmla="*/ 508635 h 561975"/>
                <a:gd name="connsiteX46" fmla="*/ 457200 w 552450"/>
                <a:gd name="connsiteY46" fmla="*/ 507683 h 561975"/>
                <a:gd name="connsiteX47" fmla="*/ 457200 w 552450"/>
                <a:gd name="connsiteY47" fmla="*/ 490538 h 561975"/>
                <a:gd name="connsiteX48" fmla="*/ 489585 w 552450"/>
                <a:gd name="connsiteY48" fmla="*/ 495300 h 561975"/>
                <a:gd name="connsiteX49" fmla="*/ 514350 w 552450"/>
                <a:gd name="connsiteY49" fmla="*/ 492443 h 561975"/>
                <a:gd name="connsiteX50" fmla="*/ 514350 w 552450"/>
                <a:gd name="connsiteY50" fmla="*/ 508635 h 561975"/>
                <a:gd name="connsiteX51" fmla="*/ 523875 w 552450"/>
                <a:gd name="connsiteY51" fmla="*/ 470535 h 561975"/>
                <a:gd name="connsiteX52" fmla="*/ 457200 w 552450"/>
                <a:gd name="connsiteY52" fmla="*/ 470535 h 561975"/>
                <a:gd name="connsiteX53" fmla="*/ 457200 w 552450"/>
                <a:gd name="connsiteY53" fmla="*/ 190500 h 561975"/>
                <a:gd name="connsiteX54" fmla="*/ 438150 w 552450"/>
                <a:gd name="connsiteY54" fmla="*/ 190500 h 561975"/>
                <a:gd name="connsiteX55" fmla="*/ 438150 w 552450"/>
                <a:gd name="connsiteY55" fmla="*/ 509588 h 561975"/>
                <a:gd name="connsiteX56" fmla="*/ 276225 w 552450"/>
                <a:gd name="connsiteY56" fmla="*/ 542925 h 561975"/>
                <a:gd name="connsiteX57" fmla="*/ 114300 w 552450"/>
                <a:gd name="connsiteY57" fmla="*/ 509588 h 561975"/>
                <a:gd name="connsiteX58" fmla="*/ 114300 w 552450"/>
                <a:gd name="connsiteY58" fmla="*/ 190500 h 561975"/>
                <a:gd name="connsiteX59" fmla="*/ 95250 w 552450"/>
                <a:gd name="connsiteY59" fmla="*/ 190500 h 561975"/>
                <a:gd name="connsiteX60" fmla="*/ 95250 w 552450"/>
                <a:gd name="connsiteY60" fmla="*/ 470535 h 561975"/>
                <a:gd name="connsiteX61" fmla="*/ 28575 w 552450"/>
                <a:gd name="connsiteY61" fmla="*/ 470535 h 561975"/>
                <a:gd name="connsiteX62" fmla="*/ 19050 w 552450"/>
                <a:gd name="connsiteY62" fmla="*/ 190500 h 561975"/>
                <a:gd name="connsiteX63" fmla="*/ 177165 w 552450"/>
                <a:gd name="connsiteY63" fmla="*/ 66675 h 561975"/>
                <a:gd name="connsiteX64" fmla="*/ 231458 w 552450"/>
                <a:gd name="connsiteY64" fmla="*/ 120968 h 561975"/>
                <a:gd name="connsiteX65" fmla="*/ 244793 w 552450"/>
                <a:gd name="connsiteY65" fmla="*/ 120968 h 561975"/>
                <a:gd name="connsiteX66" fmla="*/ 276225 w 552450"/>
                <a:gd name="connsiteY66" fmla="*/ 89535 h 561975"/>
                <a:gd name="connsiteX67" fmla="*/ 307658 w 552450"/>
                <a:gd name="connsiteY67" fmla="*/ 120968 h 561975"/>
                <a:gd name="connsiteX68" fmla="*/ 314325 w 552450"/>
                <a:gd name="connsiteY68" fmla="*/ 123825 h 561975"/>
                <a:gd name="connsiteX69" fmla="*/ 320993 w 552450"/>
                <a:gd name="connsiteY69" fmla="*/ 120968 h 561975"/>
                <a:gd name="connsiteX70" fmla="*/ 375285 w 552450"/>
                <a:gd name="connsiteY70" fmla="*/ 66675 h 561975"/>
                <a:gd name="connsiteX71" fmla="*/ 533400 w 552450"/>
                <a:gd name="connsiteY71" fmla="*/ 190500 h 561975"/>
                <a:gd name="connsiteX72" fmla="*/ 523875 w 552450"/>
                <a:gd name="connsiteY72" fmla="*/ 47053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50" h="561975">
                  <a:moveTo>
                    <a:pt x="529590" y="121920"/>
                  </a:moveTo>
                  <a:cubicBezTo>
                    <a:pt x="509588" y="91440"/>
                    <a:pt x="465773" y="54293"/>
                    <a:pt x="377190" y="47625"/>
                  </a:cubicBezTo>
                  <a:lnTo>
                    <a:pt x="351473" y="3810"/>
                  </a:lnTo>
                  <a:cubicBezTo>
                    <a:pt x="349568" y="1905"/>
                    <a:pt x="346710" y="0"/>
                    <a:pt x="342900" y="0"/>
                  </a:cubicBezTo>
                  <a:lnTo>
                    <a:pt x="209550" y="0"/>
                  </a:lnTo>
                  <a:cubicBezTo>
                    <a:pt x="205740" y="0"/>
                    <a:pt x="202883" y="1905"/>
                    <a:pt x="200978" y="4763"/>
                  </a:cubicBezTo>
                  <a:lnTo>
                    <a:pt x="175260" y="47625"/>
                  </a:lnTo>
                  <a:cubicBezTo>
                    <a:pt x="1905" y="60008"/>
                    <a:pt x="0" y="189548"/>
                    <a:pt x="0" y="190500"/>
                  </a:cubicBezTo>
                  <a:lnTo>
                    <a:pt x="9525" y="477203"/>
                  </a:lnTo>
                  <a:cubicBezTo>
                    <a:pt x="9525" y="481013"/>
                    <a:pt x="12383" y="483870"/>
                    <a:pt x="15240" y="485775"/>
                  </a:cubicBezTo>
                  <a:cubicBezTo>
                    <a:pt x="16192" y="486728"/>
                    <a:pt x="18098" y="486728"/>
                    <a:pt x="19050" y="486728"/>
                  </a:cubicBezTo>
                  <a:lnTo>
                    <a:pt x="19050" y="514350"/>
                  </a:lnTo>
                  <a:cubicBezTo>
                    <a:pt x="19050" y="517208"/>
                    <a:pt x="20955" y="520065"/>
                    <a:pt x="22860" y="521970"/>
                  </a:cubicBezTo>
                  <a:cubicBezTo>
                    <a:pt x="23813" y="522923"/>
                    <a:pt x="38100" y="532448"/>
                    <a:pt x="63818" y="532448"/>
                  </a:cubicBezTo>
                  <a:cubicBezTo>
                    <a:pt x="75248" y="532448"/>
                    <a:pt x="88583" y="530543"/>
                    <a:pt x="102870" y="524828"/>
                  </a:cubicBezTo>
                  <a:cubicBezTo>
                    <a:pt x="117158" y="534353"/>
                    <a:pt x="169545" y="561975"/>
                    <a:pt x="276225" y="561975"/>
                  </a:cubicBezTo>
                  <a:cubicBezTo>
                    <a:pt x="382905" y="561975"/>
                    <a:pt x="434340" y="534353"/>
                    <a:pt x="449580" y="524828"/>
                  </a:cubicBezTo>
                  <a:cubicBezTo>
                    <a:pt x="464820" y="530543"/>
                    <a:pt x="478155" y="532448"/>
                    <a:pt x="488633" y="532448"/>
                  </a:cubicBezTo>
                  <a:cubicBezTo>
                    <a:pt x="513398" y="532448"/>
                    <a:pt x="528638" y="522923"/>
                    <a:pt x="529590" y="521970"/>
                  </a:cubicBezTo>
                  <a:cubicBezTo>
                    <a:pt x="532448" y="520065"/>
                    <a:pt x="533400" y="517208"/>
                    <a:pt x="533400" y="514350"/>
                  </a:cubicBezTo>
                  <a:lnTo>
                    <a:pt x="533400" y="486728"/>
                  </a:lnTo>
                  <a:cubicBezTo>
                    <a:pt x="534353" y="486728"/>
                    <a:pt x="536258" y="485775"/>
                    <a:pt x="537210" y="485775"/>
                  </a:cubicBezTo>
                  <a:cubicBezTo>
                    <a:pt x="541020" y="483870"/>
                    <a:pt x="542925" y="481013"/>
                    <a:pt x="542925" y="477203"/>
                  </a:cubicBezTo>
                  <a:lnTo>
                    <a:pt x="552450" y="190500"/>
                  </a:lnTo>
                  <a:cubicBezTo>
                    <a:pt x="552450" y="189548"/>
                    <a:pt x="552450" y="156210"/>
                    <a:pt x="529590" y="121920"/>
                  </a:cubicBezTo>
                  <a:close/>
                  <a:moveTo>
                    <a:pt x="359093" y="55245"/>
                  </a:moveTo>
                  <a:lnTo>
                    <a:pt x="314325" y="100965"/>
                  </a:lnTo>
                  <a:lnTo>
                    <a:pt x="289560" y="76200"/>
                  </a:lnTo>
                  <a:lnTo>
                    <a:pt x="340995" y="24765"/>
                  </a:lnTo>
                  <a:lnTo>
                    <a:pt x="359093" y="55245"/>
                  </a:lnTo>
                  <a:close/>
                  <a:moveTo>
                    <a:pt x="320040" y="19050"/>
                  </a:moveTo>
                  <a:lnTo>
                    <a:pt x="276225" y="62865"/>
                  </a:lnTo>
                  <a:lnTo>
                    <a:pt x="232410" y="19050"/>
                  </a:lnTo>
                  <a:lnTo>
                    <a:pt x="320040" y="19050"/>
                  </a:lnTo>
                  <a:close/>
                  <a:moveTo>
                    <a:pt x="211455" y="24765"/>
                  </a:moveTo>
                  <a:lnTo>
                    <a:pt x="262890" y="76200"/>
                  </a:lnTo>
                  <a:lnTo>
                    <a:pt x="238125" y="100965"/>
                  </a:lnTo>
                  <a:lnTo>
                    <a:pt x="193358" y="56198"/>
                  </a:lnTo>
                  <a:lnTo>
                    <a:pt x="211455" y="24765"/>
                  </a:lnTo>
                  <a:close/>
                  <a:moveTo>
                    <a:pt x="38100" y="508635"/>
                  </a:moveTo>
                  <a:lnTo>
                    <a:pt x="38100" y="492443"/>
                  </a:lnTo>
                  <a:cubicBezTo>
                    <a:pt x="46673" y="494348"/>
                    <a:pt x="55245" y="495300"/>
                    <a:pt x="62865" y="495300"/>
                  </a:cubicBezTo>
                  <a:cubicBezTo>
                    <a:pt x="76200" y="495300"/>
                    <a:pt x="87630" y="493395"/>
                    <a:pt x="95250" y="490538"/>
                  </a:cubicBezTo>
                  <a:lnTo>
                    <a:pt x="95250" y="507683"/>
                  </a:lnTo>
                  <a:cubicBezTo>
                    <a:pt x="66675" y="517208"/>
                    <a:pt x="46673" y="512445"/>
                    <a:pt x="38100" y="508635"/>
                  </a:cubicBezTo>
                  <a:close/>
                  <a:moveTo>
                    <a:pt x="514350" y="508635"/>
                  </a:moveTo>
                  <a:cubicBezTo>
                    <a:pt x="505778" y="512445"/>
                    <a:pt x="485775" y="517208"/>
                    <a:pt x="457200" y="507683"/>
                  </a:cubicBezTo>
                  <a:lnTo>
                    <a:pt x="457200" y="490538"/>
                  </a:lnTo>
                  <a:cubicBezTo>
                    <a:pt x="465773" y="492443"/>
                    <a:pt x="476250" y="495300"/>
                    <a:pt x="489585" y="495300"/>
                  </a:cubicBezTo>
                  <a:cubicBezTo>
                    <a:pt x="497205" y="495300"/>
                    <a:pt x="504825" y="494348"/>
                    <a:pt x="514350" y="492443"/>
                  </a:cubicBezTo>
                  <a:lnTo>
                    <a:pt x="514350" y="508635"/>
                  </a:lnTo>
                  <a:close/>
                  <a:moveTo>
                    <a:pt x="523875" y="470535"/>
                  </a:moveTo>
                  <a:cubicBezTo>
                    <a:pt x="492443" y="481965"/>
                    <a:pt x="467678" y="474345"/>
                    <a:pt x="457200" y="470535"/>
                  </a:cubicBezTo>
                  <a:lnTo>
                    <a:pt x="457200" y="190500"/>
                  </a:lnTo>
                  <a:lnTo>
                    <a:pt x="438150" y="190500"/>
                  </a:lnTo>
                  <a:lnTo>
                    <a:pt x="438150" y="509588"/>
                  </a:lnTo>
                  <a:cubicBezTo>
                    <a:pt x="424815" y="517208"/>
                    <a:pt x="376238" y="542925"/>
                    <a:pt x="276225" y="542925"/>
                  </a:cubicBezTo>
                  <a:cubicBezTo>
                    <a:pt x="176213" y="542925"/>
                    <a:pt x="127635" y="517208"/>
                    <a:pt x="114300" y="509588"/>
                  </a:cubicBezTo>
                  <a:lnTo>
                    <a:pt x="114300" y="190500"/>
                  </a:lnTo>
                  <a:lnTo>
                    <a:pt x="95250" y="190500"/>
                  </a:lnTo>
                  <a:lnTo>
                    <a:pt x="95250" y="470535"/>
                  </a:lnTo>
                  <a:cubicBezTo>
                    <a:pt x="84773" y="474345"/>
                    <a:pt x="59055" y="481013"/>
                    <a:pt x="28575" y="470535"/>
                  </a:cubicBezTo>
                  <a:lnTo>
                    <a:pt x="19050" y="190500"/>
                  </a:lnTo>
                  <a:cubicBezTo>
                    <a:pt x="19050" y="185738"/>
                    <a:pt x="20955" y="77153"/>
                    <a:pt x="177165" y="66675"/>
                  </a:cubicBezTo>
                  <a:lnTo>
                    <a:pt x="231458" y="120968"/>
                  </a:lnTo>
                  <a:cubicBezTo>
                    <a:pt x="235268" y="124778"/>
                    <a:pt x="240983" y="124778"/>
                    <a:pt x="244793" y="120968"/>
                  </a:cubicBezTo>
                  <a:lnTo>
                    <a:pt x="276225" y="89535"/>
                  </a:lnTo>
                  <a:lnTo>
                    <a:pt x="307658" y="120968"/>
                  </a:lnTo>
                  <a:cubicBezTo>
                    <a:pt x="309563" y="122873"/>
                    <a:pt x="312420" y="123825"/>
                    <a:pt x="314325" y="123825"/>
                  </a:cubicBezTo>
                  <a:cubicBezTo>
                    <a:pt x="316230" y="123825"/>
                    <a:pt x="319088" y="122873"/>
                    <a:pt x="320993" y="120968"/>
                  </a:cubicBezTo>
                  <a:lnTo>
                    <a:pt x="375285" y="66675"/>
                  </a:lnTo>
                  <a:cubicBezTo>
                    <a:pt x="530543" y="77153"/>
                    <a:pt x="533400" y="185738"/>
                    <a:pt x="533400" y="190500"/>
                  </a:cubicBezTo>
                  <a:lnTo>
                    <a:pt x="523875" y="4705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1D57DF5-FCEA-695B-B5D2-F748248F8DFC}"/>
                </a:ext>
              </a:extLst>
            </p:cNvPr>
            <p:cNvSpPr/>
            <p:nvPr/>
          </p:nvSpPr>
          <p:spPr>
            <a:xfrm>
              <a:off x="3211181" y="2490879"/>
              <a:ext cx="95250" cy="114300"/>
            </a:xfrm>
            <a:custGeom>
              <a:avLst/>
              <a:gdLst>
                <a:gd name="connsiteX0" fmla="*/ 85725 w 95250"/>
                <a:gd name="connsiteY0" fmla="*/ 0 h 114300"/>
                <a:gd name="connsiteX1" fmla="*/ 9525 w 95250"/>
                <a:gd name="connsiteY1" fmla="*/ 0 h 114300"/>
                <a:gd name="connsiteX2" fmla="*/ 0 w 95250"/>
                <a:gd name="connsiteY2" fmla="*/ 9525 h 114300"/>
                <a:gd name="connsiteX3" fmla="*/ 0 w 95250"/>
                <a:gd name="connsiteY3" fmla="*/ 76200 h 114300"/>
                <a:gd name="connsiteX4" fmla="*/ 952 w 95250"/>
                <a:gd name="connsiteY4" fmla="*/ 79057 h 114300"/>
                <a:gd name="connsiteX5" fmla="*/ 47625 w 95250"/>
                <a:gd name="connsiteY5" fmla="*/ 114300 h 114300"/>
                <a:gd name="connsiteX6" fmla="*/ 94298 w 95250"/>
                <a:gd name="connsiteY6" fmla="*/ 79057 h 114300"/>
                <a:gd name="connsiteX7" fmla="*/ 95250 w 95250"/>
                <a:gd name="connsiteY7" fmla="*/ 76200 h 114300"/>
                <a:gd name="connsiteX8" fmla="*/ 95250 w 95250"/>
                <a:gd name="connsiteY8" fmla="*/ 9525 h 114300"/>
                <a:gd name="connsiteX9" fmla="*/ 85725 w 95250"/>
                <a:gd name="connsiteY9" fmla="*/ 0 h 114300"/>
                <a:gd name="connsiteX10" fmla="*/ 76200 w 95250"/>
                <a:gd name="connsiteY10" fmla="*/ 74295 h 114300"/>
                <a:gd name="connsiteX11" fmla="*/ 47625 w 95250"/>
                <a:gd name="connsiteY11" fmla="*/ 95250 h 114300"/>
                <a:gd name="connsiteX12" fmla="*/ 19050 w 95250"/>
                <a:gd name="connsiteY12" fmla="*/ 74295 h 114300"/>
                <a:gd name="connsiteX13" fmla="*/ 19050 w 95250"/>
                <a:gd name="connsiteY13" fmla="*/ 19050 h 114300"/>
                <a:gd name="connsiteX14" fmla="*/ 76200 w 95250"/>
                <a:gd name="connsiteY14" fmla="*/ 19050 h 114300"/>
                <a:gd name="connsiteX15" fmla="*/ 76200 w 95250"/>
                <a:gd name="connsiteY15" fmla="*/ 7429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50" h="114300">
                  <a:moveTo>
                    <a:pt x="85725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76200"/>
                  </a:lnTo>
                  <a:cubicBezTo>
                    <a:pt x="0" y="77153"/>
                    <a:pt x="0" y="78105"/>
                    <a:pt x="952" y="79057"/>
                  </a:cubicBezTo>
                  <a:cubicBezTo>
                    <a:pt x="952" y="80963"/>
                    <a:pt x="13335" y="114300"/>
                    <a:pt x="47625" y="114300"/>
                  </a:cubicBezTo>
                  <a:cubicBezTo>
                    <a:pt x="81915" y="114300"/>
                    <a:pt x="94298" y="80963"/>
                    <a:pt x="94298" y="79057"/>
                  </a:cubicBezTo>
                  <a:cubicBezTo>
                    <a:pt x="94298" y="78105"/>
                    <a:pt x="95250" y="77153"/>
                    <a:pt x="95250" y="76200"/>
                  </a:cubicBezTo>
                  <a:lnTo>
                    <a:pt x="95250" y="9525"/>
                  </a:lnTo>
                  <a:cubicBezTo>
                    <a:pt x="95250" y="3810"/>
                    <a:pt x="91440" y="0"/>
                    <a:pt x="85725" y="0"/>
                  </a:cubicBezTo>
                  <a:close/>
                  <a:moveTo>
                    <a:pt x="76200" y="74295"/>
                  </a:moveTo>
                  <a:cubicBezTo>
                    <a:pt x="74295" y="79057"/>
                    <a:pt x="65723" y="95250"/>
                    <a:pt x="47625" y="95250"/>
                  </a:cubicBezTo>
                  <a:cubicBezTo>
                    <a:pt x="29527" y="95250"/>
                    <a:pt x="20955" y="79057"/>
                    <a:pt x="19050" y="74295"/>
                  </a:cubicBezTo>
                  <a:lnTo>
                    <a:pt x="19050" y="19050"/>
                  </a:lnTo>
                  <a:lnTo>
                    <a:pt x="76200" y="19050"/>
                  </a:lnTo>
                  <a:lnTo>
                    <a:pt x="76200" y="742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2697E7B-EDC9-3075-DAE1-EADBDDFA8AD6}"/>
                </a:ext>
              </a:extLst>
            </p:cNvPr>
            <p:cNvSpPr/>
            <p:nvPr/>
          </p:nvSpPr>
          <p:spPr>
            <a:xfrm>
              <a:off x="3163556" y="2452779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BC87D9-9EE4-2267-EDFB-0C7373B1482C}"/>
                </a:ext>
              </a:extLst>
            </p:cNvPr>
            <p:cNvSpPr/>
            <p:nvPr/>
          </p:nvSpPr>
          <p:spPr>
            <a:xfrm>
              <a:off x="3163556" y="2519454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70999D8-A19F-F3C9-DD42-683CB350B1D6}"/>
                </a:ext>
              </a:extLst>
            </p:cNvPr>
            <p:cNvSpPr/>
            <p:nvPr/>
          </p:nvSpPr>
          <p:spPr>
            <a:xfrm>
              <a:off x="3163556" y="2786154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0" name="Graphic 14">
            <a:extLst>
              <a:ext uri="{FF2B5EF4-FFF2-40B4-BE49-F238E27FC236}">
                <a16:creationId xmlns:a16="http://schemas.microsoft.com/office/drawing/2014/main" id="{4C0B28F5-64E4-C507-28D9-5A3B586559BA}"/>
              </a:ext>
            </a:extLst>
          </p:cNvPr>
          <p:cNvGrpSpPr/>
          <p:nvPr/>
        </p:nvGrpSpPr>
        <p:grpSpPr>
          <a:xfrm>
            <a:off x="1968079" y="2284923"/>
            <a:ext cx="552450" cy="561975"/>
            <a:chOff x="1968079" y="2284923"/>
            <a:chExt cx="552450" cy="561975"/>
          </a:xfrm>
          <a:solidFill>
            <a:srgbClr val="000000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446560-2739-CC1C-ABF0-204AE459BC06}"/>
                </a:ext>
              </a:extLst>
            </p:cNvPr>
            <p:cNvSpPr/>
            <p:nvPr/>
          </p:nvSpPr>
          <p:spPr>
            <a:xfrm>
              <a:off x="1968079" y="2284923"/>
              <a:ext cx="552450" cy="561975"/>
            </a:xfrm>
            <a:custGeom>
              <a:avLst/>
              <a:gdLst>
                <a:gd name="connsiteX0" fmla="*/ 529590 w 552450"/>
                <a:gd name="connsiteY0" fmla="*/ 121920 h 561975"/>
                <a:gd name="connsiteX1" fmla="*/ 377190 w 552450"/>
                <a:gd name="connsiteY1" fmla="*/ 47625 h 561975"/>
                <a:gd name="connsiteX2" fmla="*/ 351473 w 552450"/>
                <a:gd name="connsiteY2" fmla="*/ 3810 h 561975"/>
                <a:gd name="connsiteX3" fmla="*/ 342900 w 552450"/>
                <a:gd name="connsiteY3" fmla="*/ 0 h 561975"/>
                <a:gd name="connsiteX4" fmla="*/ 209550 w 552450"/>
                <a:gd name="connsiteY4" fmla="*/ 0 h 561975"/>
                <a:gd name="connsiteX5" fmla="*/ 200978 w 552450"/>
                <a:gd name="connsiteY5" fmla="*/ 4763 h 561975"/>
                <a:gd name="connsiteX6" fmla="*/ 175260 w 552450"/>
                <a:gd name="connsiteY6" fmla="*/ 47625 h 561975"/>
                <a:gd name="connsiteX7" fmla="*/ 0 w 552450"/>
                <a:gd name="connsiteY7" fmla="*/ 190500 h 561975"/>
                <a:gd name="connsiteX8" fmla="*/ 9525 w 552450"/>
                <a:gd name="connsiteY8" fmla="*/ 477203 h 561975"/>
                <a:gd name="connsiteX9" fmla="*/ 15240 w 552450"/>
                <a:gd name="connsiteY9" fmla="*/ 485775 h 561975"/>
                <a:gd name="connsiteX10" fmla="*/ 19050 w 552450"/>
                <a:gd name="connsiteY10" fmla="*/ 486728 h 561975"/>
                <a:gd name="connsiteX11" fmla="*/ 19050 w 552450"/>
                <a:gd name="connsiteY11" fmla="*/ 514350 h 561975"/>
                <a:gd name="connsiteX12" fmla="*/ 22860 w 552450"/>
                <a:gd name="connsiteY12" fmla="*/ 521970 h 561975"/>
                <a:gd name="connsiteX13" fmla="*/ 63818 w 552450"/>
                <a:gd name="connsiteY13" fmla="*/ 532448 h 561975"/>
                <a:gd name="connsiteX14" fmla="*/ 102870 w 552450"/>
                <a:gd name="connsiteY14" fmla="*/ 524828 h 561975"/>
                <a:gd name="connsiteX15" fmla="*/ 276225 w 552450"/>
                <a:gd name="connsiteY15" fmla="*/ 561975 h 561975"/>
                <a:gd name="connsiteX16" fmla="*/ 449580 w 552450"/>
                <a:gd name="connsiteY16" fmla="*/ 524828 h 561975"/>
                <a:gd name="connsiteX17" fmla="*/ 488633 w 552450"/>
                <a:gd name="connsiteY17" fmla="*/ 532448 h 561975"/>
                <a:gd name="connsiteX18" fmla="*/ 529590 w 552450"/>
                <a:gd name="connsiteY18" fmla="*/ 521970 h 561975"/>
                <a:gd name="connsiteX19" fmla="*/ 533400 w 552450"/>
                <a:gd name="connsiteY19" fmla="*/ 514350 h 561975"/>
                <a:gd name="connsiteX20" fmla="*/ 533400 w 552450"/>
                <a:gd name="connsiteY20" fmla="*/ 486728 h 561975"/>
                <a:gd name="connsiteX21" fmla="*/ 537210 w 552450"/>
                <a:gd name="connsiteY21" fmla="*/ 485775 h 561975"/>
                <a:gd name="connsiteX22" fmla="*/ 542925 w 552450"/>
                <a:gd name="connsiteY22" fmla="*/ 477203 h 561975"/>
                <a:gd name="connsiteX23" fmla="*/ 552450 w 552450"/>
                <a:gd name="connsiteY23" fmla="*/ 190500 h 561975"/>
                <a:gd name="connsiteX24" fmla="*/ 529590 w 552450"/>
                <a:gd name="connsiteY24" fmla="*/ 121920 h 561975"/>
                <a:gd name="connsiteX25" fmla="*/ 360045 w 552450"/>
                <a:gd name="connsiteY25" fmla="*/ 56198 h 561975"/>
                <a:gd name="connsiteX26" fmla="*/ 285750 w 552450"/>
                <a:gd name="connsiteY26" fmla="*/ 85725 h 561975"/>
                <a:gd name="connsiteX27" fmla="*/ 285750 w 552450"/>
                <a:gd name="connsiteY27" fmla="*/ 66675 h 561975"/>
                <a:gd name="connsiteX28" fmla="*/ 307658 w 552450"/>
                <a:gd name="connsiteY28" fmla="*/ 46673 h 561975"/>
                <a:gd name="connsiteX29" fmla="*/ 343853 w 552450"/>
                <a:gd name="connsiteY29" fmla="*/ 29528 h 561975"/>
                <a:gd name="connsiteX30" fmla="*/ 360045 w 552450"/>
                <a:gd name="connsiteY30" fmla="*/ 56198 h 561975"/>
                <a:gd name="connsiteX31" fmla="*/ 250508 w 552450"/>
                <a:gd name="connsiteY31" fmla="*/ 29528 h 561975"/>
                <a:gd name="connsiteX32" fmla="*/ 226695 w 552450"/>
                <a:gd name="connsiteY32" fmla="*/ 19050 h 561975"/>
                <a:gd name="connsiteX33" fmla="*/ 325755 w 552450"/>
                <a:gd name="connsiteY33" fmla="*/ 19050 h 561975"/>
                <a:gd name="connsiteX34" fmla="*/ 301943 w 552450"/>
                <a:gd name="connsiteY34" fmla="*/ 29528 h 561975"/>
                <a:gd name="connsiteX35" fmla="*/ 276225 w 552450"/>
                <a:gd name="connsiteY35" fmla="*/ 44768 h 561975"/>
                <a:gd name="connsiteX36" fmla="*/ 250508 w 552450"/>
                <a:gd name="connsiteY36" fmla="*/ 29528 h 561975"/>
                <a:gd name="connsiteX37" fmla="*/ 208598 w 552450"/>
                <a:gd name="connsiteY37" fmla="*/ 30480 h 561975"/>
                <a:gd name="connsiteX38" fmla="*/ 244793 w 552450"/>
                <a:gd name="connsiteY38" fmla="*/ 47625 h 561975"/>
                <a:gd name="connsiteX39" fmla="*/ 266700 w 552450"/>
                <a:gd name="connsiteY39" fmla="*/ 66675 h 561975"/>
                <a:gd name="connsiteX40" fmla="*/ 266700 w 552450"/>
                <a:gd name="connsiteY40" fmla="*/ 84773 h 561975"/>
                <a:gd name="connsiteX41" fmla="*/ 192405 w 552450"/>
                <a:gd name="connsiteY41" fmla="*/ 55245 h 561975"/>
                <a:gd name="connsiteX42" fmla="*/ 208598 w 552450"/>
                <a:gd name="connsiteY42" fmla="*/ 30480 h 561975"/>
                <a:gd name="connsiteX43" fmla="*/ 38100 w 552450"/>
                <a:gd name="connsiteY43" fmla="*/ 508635 h 561975"/>
                <a:gd name="connsiteX44" fmla="*/ 38100 w 552450"/>
                <a:gd name="connsiteY44" fmla="*/ 492443 h 561975"/>
                <a:gd name="connsiteX45" fmla="*/ 62865 w 552450"/>
                <a:gd name="connsiteY45" fmla="*/ 495300 h 561975"/>
                <a:gd name="connsiteX46" fmla="*/ 95250 w 552450"/>
                <a:gd name="connsiteY46" fmla="*/ 490538 h 561975"/>
                <a:gd name="connsiteX47" fmla="*/ 95250 w 552450"/>
                <a:gd name="connsiteY47" fmla="*/ 507683 h 561975"/>
                <a:gd name="connsiteX48" fmla="*/ 38100 w 552450"/>
                <a:gd name="connsiteY48" fmla="*/ 508635 h 561975"/>
                <a:gd name="connsiteX49" fmla="*/ 514350 w 552450"/>
                <a:gd name="connsiteY49" fmla="*/ 508635 h 561975"/>
                <a:gd name="connsiteX50" fmla="*/ 457200 w 552450"/>
                <a:gd name="connsiteY50" fmla="*/ 507683 h 561975"/>
                <a:gd name="connsiteX51" fmla="*/ 457200 w 552450"/>
                <a:gd name="connsiteY51" fmla="*/ 490538 h 561975"/>
                <a:gd name="connsiteX52" fmla="*/ 489585 w 552450"/>
                <a:gd name="connsiteY52" fmla="*/ 495300 h 561975"/>
                <a:gd name="connsiteX53" fmla="*/ 514350 w 552450"/>
                <a:gd name="connsiteY53" fmla="*/ 492443 h 561975"/>
                <a:gd name="connsiteX54" fmla="*/ 514350 w 552450"/>
                <a:gd name="connsiteY54" fmla="*/ 508635 h 561975"/>
                <a:gd name="connsiteX55" fmla="*/ 523875 w 552450"/>
                <a:gd name="connsiteY55" fmla="*/ 470535 h 561975"/>
                <a:gd name="connsiteX56" fmla="*/ 457200 w 552450"/>
                <a:gd name="connsiteY56" fmla="*/ 470535 h 561975"/>
                <a:gd name="connsiteX57" fmla="*/ 457200 w 552450"/>
                <a:gd name="connsiteY57" fmla="*/ 190500 h 561975"/>
                <a:gd name="connsiteX58" fmla="*/ 438150 w 552450"/>
                <a:gd name="connsiteY58" fmla="*/ 190500 h 561975"/>
                <a:gd name="connsiteX59" fmla="*/ 438150 w 552450"/>
                <a:gd name="connsiteY59" fmla="*/ 509588 h 561975"/>
                <a:gd name="connsiteX60" fmla="*/ 276225 w 552450"/>
                <a:gd name="connsiteY60" fmla="*/ 542925 h 561975"/>
                <a:gd name="connsiteX61" fmla="*/ 114300 w 552450"/>
                <a:gd name="connsiteY61" fmla="*/ 509588 h 561975"/>
                <a:gd name="connsiteX62" fmla="*/ 114300 w 552450"/>
                <a:gd name="connsiteY62" fmla="*/ 190500 h 561975"/>
                <a:gd name="connsiteX63" fmla="*/ 95250 w 552450"/>
                <a:gd name="connsiteY63" fmla="*/ 190500 h 561975"/>
                <a:gd name="connsiteX64" fmla="*/ 95250 w 552450"/>
                <a:gd name="connsiteY64" fmla="*/ 470535 h 561975"/>
                <a:gd name="connsiteX65" fmla="*/ 28575 w 552450"/>
                <a:gd name="connsiteY65" fmla="*/ 470535 h 561975"/>
                <a:gd name="connsiteX66" fmla="*/ 19050 w 552450"/>
                <a:gd name="connsiteY66" fmla="*/ 190500 h 561975"/>
                <a:gd name="connsiteX67" fmla="*/ 177165 w 552450"/>
                <a:gd name="connsiteY67" fmla="*/ 66675 h 561975"/>
                <a:gd name="connsiteX68" fmla="*/ 276225 w 552450"/>
                <a:gd name="connsiteY68" fmla="*/ 104775 h 561975"/>
                <a:gd name="connsiteX69" fmla="*/ 375285 w 552450"/>
                <a:gd name="connsiteY69" fmla="*/ 66675 h 561975"/>
                <a:gd name="connsiteX70" fmla="*/ 533400 w 552450"/>
                <a:gd name="connsiteY70" fmla="*/ 190500 h 561975"/>
                <a:gd name="connsiteX71" fmla="*/ 523875 w 552450"/>
                <a:gd name="connsiteY71" fmla="*/ 47053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52450" h="561975">
                  <a:moveTo>
                    <a:pt x="529590" y="121920"/>
                  </a:moveTo>
                  <a:cubicBezTo>
                    <a:pt x="509588" y="91440"/>
                    <a:pt x="465773" y="54293"/>
                    <a:pt x="377190" y="47625"/>
                  </a:cubicBezTo>
                  <a:lnTo>
                    <a:pt x="351473" y="3810"/>
                  </a:lnTo>
                  <a:cubicBezTo>
                    <a:pt x="349568" y="1905"/>
                    <a:pt x="346710" y="0"/>
                    <a:pt x="342900" y="0"/>
                  </a:cubicBezTo>
                  <a:lnTo>
                    <a:pt x="209550" y="0"/>
                  </a:lnTo>
                  <a:cubicBezTo>
                    <a:pt x="205740" y="0"/>
                    <a:pt x="202883" y="1905"/>
                    <a:pt x="200978" y="4763"/>
                  </a:cubicBezTo>
                  <a:lnTo>
                    <a:pt x="175260" y="47625"/>
                  </a:lnTo>
                  <a:cubicBezTo>
                    <a:pt x="1905" y="60008"/>
                    <a:pt x="0" y="189548"/>
                    <a:pt x="0" y="190500"/>
                  </a:cubicBezTo>
                  <a:lnTo>
                    <a:pt x="9525" y="477203"/>
                  </a:lnTo>
                  <a:cubicBezTo>
                    <a:pt x="9525" y="481013"/>
                    <a:pt x="12383" y="483870"/>
                    <a:pt x="15240" y="485775"/>
                  </a:cubicBezTo>
                  <a:cubicBezTo>
                    <a:pt x="16192" y="486728"/>
                    <a:pt x="18098" y="486728"/>
                    <a:pt x="19050" y="486728"/>
                  </a:cubicBezTo>
                  <a:lnTo>
                    <a:pt x="19050" y="514350"/>
                  </a:lnTo>
                  <a:cubicBezTo>
                    <a:pt x="19050" y="517208"/>
                    <a:pt x="20955" y="520065"/>
                    <a:pt x="22860" y="521970"/>
                  </a:cubicBezTo>
                  <a:cubicBezTo>
                    <a:pt x="23813" y="522923"/>
                    <a:pt x="38100" y="532448"/>
                    <a:pt x="63818" y="532448"/>
                  </a:cubicBezTo>
                  <a:cubicBezTo>
                    <a:pt x="75248" y="532448"/>
                    <a:pt x="88583" y="530543"/>
                    <a:pt x="102870" y="524828"/>
                  </a:cubicBezTo>
                  <a:cubicBezTo>
                    <a:pt x="117158" y="534353"/>
                    <a:pt x="169545" y="561975"/>
                    <a:pt x="276225" y="561975"/>
                  </a:cubicBezTo>
                  <a:cubicBezTo>
                    <a:pt x="382905" y="561975"/>
                    <a:pt x="434340" y="534353"/>
                    <a:pt x="449580" y="524828"/>
                  </a:cubicBezTo>
                  <a:cubicBezTo>
                    <a:pt x="464820" y="530543"/>
                    <a:pt x="478155" y="532448"/>
                    <a:pt x="488633" y="532448"/>
                  </a:cubicBezTo>
                  <a:cubicBezTo>
                    <a:pt x="513398" y="532448"/>
                    <a:pt x="528638" y="522923"/>
                    <a:pt x="529590" y="521970"/>
                  </a:cubicBezTo>
                  <a:cubicBezTo>
                    <a:pt x="532448" y="520065"/>
                    <a:pt x="533400" y="517208"/>
                    <a:pt x="533400" y="514350"/>
                  </a:cubicBezTo>
                  <a:lnTo>
                    <a:pt x="533400" y="486728"/>
                  </a:lnTo>
                  <a:cubicBezTo>
                    <a:pt x="534353" y="486728"/>
                    <a:pt x="536258" y="485775"/>
                    <a:pt x="537210" y="485775"/>
                  </a:cubicBezTo>
                  <a:cubicBezTo>
                    <a:pt x="541020" y="483870"/>
                    <a:pt x="542925" y="481013"/>
                    <a:pt x="542925" y="477203"/>
                  </a:cubicBezTo>
                  <a:lnTo>
                    <a:pt x="552450" y="190500"/>
                  </a:lnTo>
                  <a:cubicBezTo>
                    <a:pt x="552450" y="189548"/>
                    <a:pt x="552450" y="156210"/>
                    <a:pt x="529590" y="121920"/>
                  </a:cubicBezTo>
                  <a:close/>
                  <a:moveTo>
                    <a:pt x="360045" y="56198"/>
                  </a:moveTo>
                  <a:cubicBezTo>
                    <a:pt x="351473" y="64770"/>
                    <a:pt x="327660" y="82868"/>
                    <a:pt x="285750" y="85725"/>
                  </a:cubicBezTo>
                  <a:lnTo>
                    <a:pt x="285750" y="66675"/>
                  </a:lnTo>
                  <a:cubicBezTo>
                    <a:pt x="285750" y="57150"/>
                    <a:pt x="301943" y="49530"/>
                    <a:pt x="307658" y="46673"/>
                  </a:cubicBezTo>
                  <a:cubicBezTo>
                    <a:pt x="310515" y="45720"/>
                    <a:pt x="331470" y="39053"/>
                    <a:pt x="343853" y="29528"/>
                  </a:cubicBezTo>
                  <a:lnTo>
                    <a:pt x="360045" y="56198"/>
                  </a:lnTo>
                  <a:close/>
                  <a:moveTo>
                    <a:pt x="250508" y="29528"/>
                  </a:moveTo>
                  <a:cubicBezTo>
                    <a:pt x="243840" y="27623"/>
                    <a:pt x="234315" y="23813"/>
                    <a:pt x="226695" y="19050"/>
                  </a:cubicBezTo>
                  <a:lnTo>
                    <a:pt x="325755" y="19050"/>
                  </a:lnTo>
                  <a:cubicBezTo>
                    <a:pt x="318135" y="22860"/>
                    <a:pt x="308610" y="26670"/>
                    <a:pt x="301943" y="29528"/>
                  </a:cubicBezTo>
                  <a:cubicBezTo>
                    <a:pt x="299085" y="29528"/>
                    <a:pt x="285750" y="34290"/>
                    <a:pt x="276225" y="44768"/>
                  </a:cubicBezTo>
                  <a:cubicBezTo>
                    <a:pt x="266700" y="34290"/>
                    <a:pt x="253365" y="29528"/>
                    <a:pt x="250508" y="29528"/>
                  </a:cubicBezTo>
                  <a:close/>
                  <a:moveTo>
                    <a:pt x="208598" y="30480"/>
                  </a:moveTo>
                  <a:cubicBezTo>
                    <a:pt x="220980" y="39053"/>
                    <a:pt x="241935" y="46673"/>
                    <a:pt x="244793" y="47625"/>
                  </a:cubicBezTo>
                  <a:cubicBezTo>
                    <a:pt x="249555" y="48578"/>
                    <a:pt x="266700" y="56198"/>
                    <a:pt x="266700" y="66675"/>
                  </a:cubicBezTo>
                  <a:lnTo>
                    <a:pt x="266700" y="84773"/>
                  </a:lnTo>
                  <a:cubicBezTo>
                    <a:pt x="224790" y="81915"/>
                    <a:pt x="201930" y="63818"/>
                    <a:pt x="192405" y="55245"/>
                  </a:cubicBezTo>
                  <a:lnTo>
                    <a:pt x="208598" y="30480"/>
                  </a:lnTo>
                  <a:close/>
                  <a:moveTo>
                    <a:pt x="38100" y="508635"/>
                  </a:moveTo>
                  <a:lnTo>
                    <a:pt x="38100" y="492443"/>
                  </a:lnTo>
                  <a:cubicBezTo>
                    <a:pt x="46673" y="494348"/>
                    <a:pt x="55245" y="495300"/>
                    <a:pt x="62865" y="495300"/>
                  </a:cubicBezTo>
                  <a:cubicBezTo>
                    <a:pt x="76200" y="495300"/>
                    <a:pt x="87630" y="493395"/>
                    <a:pt x="95250" y="490538"/>
                  </a:cubicBezTo>
                  <a:lnTo>
                    <a:pt x="95250" y="507683"/>
                  </a:lnTo>
                  <a:cubicBezTo>
                    <a:pt x="66675" y="517208"/>
                    <a:pt x="46673" y="512445"/>
                    <a:pt x="38100" y="508635"/>
                  </a:cubicBezTo>
                  <a:close/>
                  <a:moveTo>
                    <a:pt x="514350" y="508635"/>
                  </a:moveTo>
                  <a:cubicBezTo>
                    <a:pt x="505778" y="512445"/>
                    <a:pt x="485775" y="517208"/>
                    <a:pt x="457200" y="507683"/>
                  </a:cubicBezTo>
                  <a:lnTo>
                    <a:pt x="457200" y="490538"/>
                  </a:lnTo>
                  <a:cubicBezTo>
                    <a:pt x="465773" y="492443"/>
                    <a:pt x="476250" y="495300"/>
                    <a:pt x="489585" y="495300"/>
                  </a:cubicBezTo>
                  <a:cubicBezTo>
                    <a:pt x="497205" y="495300"/>
                    <a:pt x="504825" y="494348"/>
                    <a:pt x="514350" y="492443"/>
                  </a:cubicBezTo>
                  <a:lnTo>
                    <a:pt x="514350" y="508635"/>
                  </a:lnTo>
                  <a:close/>
                  <a:moveTo>
                    <a:pt x="523875" y="470535"/>
                  </a:moveTo>
                  <a:cubicBezTo>
                    <a:pt x="492443" y="481965"/>
                    <a:pt x="467678" y="474345"/>
                    <a:pt x="457200" y="470535"/>
                  </a:cubicBezTo>
                  <a:lnTo>
                    <a:pt x="457200" y="190500"/>
                  </a:lnTo>
                  <a:lnTo>
                    <a:pt x="438150" y="190500"/>
                  </a:lnTo>
                  <a:lnTo>
                    <a:pt x="438150" y="509588"/>
                  </a:lnTo>
                  <a:cubicBezTo>
                    <a:pt x="424815" y="517208"/>
                    <a:pt x="376238" y="542925"/>
                    <a:pt x="276225" y="542925"/>
                  </a:cubicBezTo>
                  <a:cubicBezTo>
                    <a:pt x="176213" y="542925"/>
                    <a:pt x="127635" y="517208"/>
                    <a:pt x="114300" y="509588"/>
                  </a:cubicBezTo>
                  <a:lnTo>
                    <a:pt x="114300" y="190500"/>
                  </a:lnTo>
                  <a:lnTo>
                    <a:pt x="95250" y="190500"/>
                  </a:lnTo>
                  <a:lnTo>
                    <a:pt x="95250" y="470535"/>
                  </a:lnTo>
                  <a:cubicBezTo>
                    <a:pt x="84773" y="474345"/>
                    <a:pt x="59055" y="481013"/>
                    <a:pt x="28575" y="470535"/>
                  </a:cubicBezTo>
                  <a:lnTo>
                    <a:pt x="19050" y="190500"/>
                  </a:lnTo>
                  <a:cubicBezTo>
                    <a:pt x="19050" y="185738"/>
                    <a:pt x="20955" y="78105"/>
                    <a:pt x="177165" y="66675"/>
                  </a:cubicBezTo>
                  <a:cubicBezTo>
                    <a:pt x="186690" y="77153"/>
                    <a:pt x="218123" y="104775"/>
                    <a:pt x="276225" y="104775"/>
                  </a:cubicBezTo>
                  <a:cubicBezTo>
                    <a:pt x="334328" y="104775"/>
                    <a:pt x="365760" y="77153"/>
                    <a:pt x="375285" y="66675"/>
                  </a:cubicBezTo>
                  <a:cubicBezTo>
                    <a:pt x="530543" y="78105"/>
                    <a:pt x="533400" y="185738"/>
                    <a:pt x="533400" y="190500"/>
                  </a:cubicBezTo>
                  <a:lnTo>
                    <a:pt x="523875" y="4705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4201C35-7131-35E9-02F0-C44B4D36D4B0}"/>
                </a:ext>
              </a:extLst>
            </p:cNvPr>
            <p:cNvSpPr/>
            <p:nvPr/>
          </p:nvSpPr>
          <p:spPr>
            <a:xfrm>
              <a:off x="2234779" y="241827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50C7935-2F4F-C3CA-2465-C6830D06AFF3}"/>
                </a:ext>
              </a:extLst>
            </p:cNvPr>
            <p:cNvSpPr/>
            <p:nvPr/>
          </p:nvSpPr>
          <p:spPr>
            <a:xfrm>
              <a:off x="2234779" y="24849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16A39DC-3513-64DA-FAF0-4108745F0638}"/>
                </a:ext>
              </a:extLst>
            </p:cNvPr>
            <p:cNvSpPr/>
            <p:nvPr/>
          </p:nvSpPr>
          <p:spPr>
            <a:xfrm rot="-3806097">
              <a:off x="2139088" y="2680474"/>
              <a:ext cx="19049" cy="84769"/>
            </a:xfrm>
            <a:custGeom>
              <a:avLst/>
              <a:gdLst>
                <a:gd name="connsiteX0" fmla="*/ 0 w 19049"/>
                <a:gd name="connsiteY0" fmla="*/ 0 h 84769"/>
                <a:gd name="connsiteX1" fmla="*/ 19049 w 19049"/>
                <a:gd name="connsiteY1" fmla="*/ 0 h 84769"/>
                <a:gd name="connsiteX2" fmla="*/ 19049 w 19049"/>
                <a:gd name="connsiteY2" fmla="*/ 84770 h 84769"/>
                <a:gd name="connsiteX3" fmla="*/ 0 w 19049"/>
                <a:gd name="connsiteY3" fmla="*/ 84770 h 8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9" h="84769">
                  <a:moveTo>
                    <a:pt x="0" y="0"/>
                  </a:moveTo>
                  <a:lnTo>
                    <a:pt x="19049" y="0"/>
                  </a:lnTo>
                  <a:lnTo>
                    <a:pt x="19049" y="84770"/>
                  </a:lnTo>
                  <a:lnTo>
                    <a:pt x="0" y="847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BC1B0D6-8830-2A68-A0FC-3496882E43F4}"/>
                </a:ext>
              </a:extLst>
            </p:cNvPr>
            <p:cNvSpPr/>
            <p:nvPr/>
          </p:nvSpPr>
          <p:spPr>
            <a:xfrm rot="-1593903">
              <a:off x="2296725" y="2713754"/>
              <a:ext cx="84769" cy="19049"/>
            </a:xfrm>
            <a:custGeom>
              <a:avLst/>
              <a:gdLst>
                <a:gd name="connsiteX0" fmla="*/ 0 w 84769"/>
                <a:gd name="connsiteY0" fmla="*/ 0 h 19049"/>
                <a:gd name="connsiteX1" fmla="*/ 84770 w 84769"/>
                <a:gd name="connsiteY1" fmla="*/ 0 h 19049"/>
                <a:gd name="connsiteX2" fmla="*/ 84770 w 84769"/>
                <a:gd name="connsiteY2" fmla="*/ 19049 h 19049"/>
                <a:gd name="connsiteX3" fmla="*/ 0 w 84769"/>
                <a:gd name="connsiteY3" fmla="*/ 19049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69" h="19049">
                  <a:moveTo>
                    <a:pt x="0" y="0"/>
                  </a:moveTo>
                  <a:lnTo>
                    <a:pt x="84770" y="0"/>
                  </a:lnTo>
                  <a:lnTo>
                    <a:pt x="84770" y="19049"/>
                  </a:lnTo>
                  <a:lnTo>
                    <a:pt x="0" y="190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2" name="Graphic 16">
            <a:extLst>
              <a:ext uri="{FF2B5EF4-FFF2-40B4-BE49-F238E27FC236}">
                <a16:creationId xmlns:a16="http://schemas.microsoft.com/office/drawing/2014/main" id="{2CCD588C-4FD9-5AE8-2A63-2B7593AAB41B}"/>
              </a:ext>
            </a:extLst>
          </p:cNvPr>
          <p:cNvGrpSpPr/>
          <p:nvPr/>
        </p:nvGrpSpPr>
        <p:grpSpPr>
          <a:xfrm>
            <a:off x="1014862" y="2294448"/>
            <a:ext cx="552450" cy="561975"/>
            <a:chOff x="1014862" y="2294448"/>
            <a:chExt cx="552450" cy="561975"/>
          </a:xfrm>
          <a:solidFill>
            <a:srgbClr val="000000"/>
          </a:solidFill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118B911-5B0F-5629-B6FC-C014DFAD7AA5}"/>
                </a:ext>
              </a:extLst>
            </p:cNvPr>
            <p:cNvSpPr/>
            <p:nvPr/>
          </p:nvSpPr>
          <p:spPr>
            <a:xfrm>
              <a:off x="1014862" y="2294448"/>
              <a:ext cx="552450" cy="561975"/>
            </a:xfrm>
            <a:custGeom>
              <a:avLst/>
              <a:gdLst>
                <a:gd name="connsiteX0" fmla="*/ 529590 w 552450"/>
                <a:gd name="connsiteY0" fmla="*/ 121920 h 561975"/>
                <a:gd name="connsiteX1" fmla="*/ 377190 w 552450"/>
                <a:gd name="connsiteY1" fmla="*/ 47625 h 561975"/>
                <a:gd name="connsiteX2" fmla="*/ 351473 w 552450"/>
                <a:gd name="connsiteY2" fmla="*/ 3810 h 561975"/>
                <a:gd name="connsiteX3" fmla="*/ 342900 w 552450"/>
                <a:gd name="connsiteY3" fmla="*/ 0 h 561975"/>
                <a:gd name="connsiteX4" fmla="*/ 209550 w 552450"/>
                <a:gd name="connsiteY4" fmla="*/ 0 h 561975"/>
                <a:gd name="connsiteX5" fmla="*/ 200978 w 552450"/>
                <a:gd name="connsiteY5" fmla="*/ 4763 h 561975"/>
                <a:gd name="connsiteX6" fmla="*/ 175260 w 552450"/>
                <a:gd name="connsiteY6" fmla="*/ 47625 h 561975"/>
                <a:gd name="connsiteX7" fmla="*/ 0 w 552450"/>
                <a:gd name="connsiteY7" fmla="*/ 190500 h 561975"/>
                <a:gd name="connsiteX8" fmla="*/ 9525 w 552450"/>
                <a:gd name="connsiteY8" fmla="*/ 477203 h 561975"/>
                <a:gd name="connsiteX9" fmla="*/ 15240 w 552450"/>
                <a:gd name="connsiteY9" fmla="*/ 485775 h 561975"/>
                <a:gd name="connsiteX10" fmla="*/ 19050 w 552450"/>
                <a:gd name="connsiteY10" fmla="*/ 486728 h 561975"/>
                <a:gd name="connsiteX11" fmla="*/ 19050 w 552450"/>
                <a:gd name="connsiteY11" fmla="*/ 514350 h 561975"/>
                <a:gd name="connsiteX12" fmla="*/ 22860 w 552450"/>
                <a:gd name="connsiteY12" fmla="*/ 521970 h 561975"/>
                <a:gd name="connsiteX13" fmla="*/ 63818 w 552450"/>
                <a:gd name="connsiteY13" fmla="*/ 532448 h 561975"/>
                <a:gd name="connsiteX14" fmla="*/ 102870 w 552450"/>
                <a:gd name="connsiteY14" fmla="*/ 524828 h 561975"/>
                <a:gd name="connsiteX15" fmla="*/ 276225 w 552450"/>
                <a:gd name="connsiteY15" fmla="*/ 561975 h 561975"/>
                <a:gd name="connsiteX16" fmla="*/ 449580 w 552450"/>
                <a:gd name="connsiteY16" fmla="*/ 524828 h 561975"/>
                <a:gd name="connsiteX17" fmla="*/ 488633 w 552450"/>
                <a:gd name="connsiteY17" fmla="*/ 532448 h 561975"/>
                <a:gd name="connsiteX18" fmla="*/ 529590 w 552450"/>
                <a:gd name="connsiteY18" fmla="*/ 521970 h 561975"/>
                <a:gd name="connsiteX19" fmla="*/ 533400 w 552450"/>
                <a:gd name="connsiteY19" fmla="*/ 514350 h 561975"/>
                <a:gd name="connsiteX20" fmla="*/ 533400 w 552450"/>
                <a:gd name="connsiteY20" fmla="*/ 486728 h 561975"/>
                <a:gd name="connsiteX21" fmla="*/ 537210 w 552450"/>
                <a:gd name="connsiteY21" fmla="*/ 485775 h 561975"/>
                <a:gd name="connsiteX22" fmla="*/ 542925 w 552450"/>
                <a:gd name="connsiteY22" fmla="*/ 477203 h 561975"/>
                <a:gd name="connsiteX23" fmla="*/ 552450 w 552450"/>
                <a:gd name="connsiteY23" fmla="*/ 190500 h 561975"/>
                <a:gd name="connsiteX24" fmla="*/ 529590 w 552450"/>
                <a:gd name="connsiteY24" fmla="*/ 121920 h 561975"/>
                <a:gd name="connsiteX25" fmla="*/ 408623 w 552450"/>
                <a:gd name="connsiteY25" fmla="*/ 137160 h 561975"/>
                <a:gd name="connsiteX26" fmla="*/ 376238 w 552450"/>
                <a:gd name="connsiteY26" fmla="*/ 153353 h 561975"/>
                <a:gd name="connsiteX27" fmla="*/ 371475 w 552450"/>
                <a:gd name="connsiteY27" fmla="*/ 160020 h 561975"/>
                <a:gd name="connsiteX28" fmla="*/ 374333 w 552450"/>
                <a:gd name="connsiteY28" fmla="*/ 168593 h 561975"/>
                <a:gd name="connsiteX29" fmla="*/ 398145 w 552450"/>
                <a:gd name="connsiteY29" fmla="*/ 192405 h 561975"/>
                <a:gd name="connsiteX30" fmla="*/ 305753 w 552450"/>
                <a:gd name="connsiteY30" fmla="*/ 288608 h 561975"/>
                <a:gd name="connsiteX31" fmla="*/ 380048 w 552450"/>
                <a:gd name="connsiteY31" fmla="*/ 67628 h 561975"/>
                <a:gd name="connsiteX32" fmla="*/ 401003 w 552450"/>
                <a:gd name="connsiteY32" fmla="*/ 69533 h 561975"/>
                <a:gd name="connsiteX33" fmla="*/ 408623 w 552450"/>
                <a:gd name="connsiteY33" fmla="*/ 137160 h 561975"/>
                <a:gd name="connsiteX34" fmla="*/ 180975 w 552450"/>
                <a:gd name="connsiteY34" fmla="*/ 160020 h 561975"/>
                <a:gd name="connsiteX35" fmla="*/ 176213 w 552450"/>
                <a:gd name="connsiteY35" fmla="*/ 153353 h 561975"/>
                <a:gd name="connsiteX36" fmla="*/ 143828 w 552450"/>
                <a:gd name="connsiteY36" fmla="*/ 137160 h 561975"/>
                <a:gd name="connsiteX37" fmla="*/ 152400 w 552450"/>
                <a:gd name="connsiteY37" fmla="*/ 69533 h 561975"/>
                <a:gd name="connsiteX38" fmla="*/ 173355 w 552450"/>
                <a:gd name="connsiteY38" fmla="*/ 67628 h 561975"/>
                <a:gd name="connsiteX39" fmla="*/ 247650 w 552450"/>
                <a:gd name="connsiteY39" fmla="*/ 288608 h 561975"/>
                <a:gd name="connsiteX40" fmla="*/ 155258 w 552450"/>
                <a:gd name="connsiteY40" fmla="*/ 192405 h 561975"/>
                <a:gd name="connsiteX41" fmla="*/ 179070 w 552450"/>
                <a:gd name="connsiteY41" fmla="*/ 168593 h 561975"/>
                <a:gd name="connsiteX42" fmla="*/ 180975 w 552450"/>
                <a:gd name="connsiteY42" fmla="*/ 160020 h 561975"/>
                <a:gd name="connsiteX43" fmla="*/ 195263 w 552450"/>
                <a:gd name="connsiteY43" fmla="*/ 84773 h 561975"/>
                <a:gd name="connsiteX44" fmla="*/ 231458 w 552450"/>
                <a:gd name="connsiteY44" fmla="*/ 120968 h 561975"/>
                <a:gd name="connsiteX45" fmla="*/ 244793 w 552450"/>
                <a:gd name="connsiteY45" fmla="*/ 120968 h 561975"/>
                <a:gd name="connsiteX46" fmla="*/ 276225 w 552450"/>
                <a:gd name="connsiteY46" fmla="*/ 89535 h 561975"/>
                <a:gd name="connsiteX47" fmla="*/ 307658 w 552450"/>
                <a:gd name="connsiteY47" fmla="*/ 120968 h 561975"/>
                <a:gd name="connsiteX48" fmla="*/ 314325 w 552450"/>
                <a:gd name="connsiteY48" fmla="*/ 123825 h 561975"/>
                <a:gd name="connsiteX49" fmla="*/ 320993 w 552450"/>
                <a:gd name="connsiteY49" fmla="*/ 120968 h 561975"/>
                <a:gd name="connsiteX50" fmla="*/ 357188 w 552450"/>
                <a:gd name="connsiteY50" fmla="*/ 84773 h 561975"/>
                <a:gd name="connsiteX51" fmla="*/ 276225 w 552450"/>
                <a:gd name="connsiteY51" fmla="*/ 299085 h 561975"/>
                <a:gd name="connsiteX52" fmla="*/ 195263 w 552450"/>
                <a:gd name="connsiteY52" fmla="*/ 84773 h 561975"/>
                <a:gd name="connsiteX53" fmla="*/ 359093 w 552450"/>
                <a:gd name="connsiteY53" fmla="*/ 55245 h 561975"/>
                <a:gd name="connsiteX54" fmla="*/ 314325 w 552450"/>
                <a:gd name="connsiteY54" fmla="*/ 100965 h 561975"/>
                <a:gd name="connsiteX55" fmla="*/ 289560 w 552450"/>
                <a:gd name="connsiteY55" fmla="*/ 76200 h 561975"/>
                <a:gd name="connsiteX56" fmla="*/ 340995 w 552450"/>
                <a:gd name="connsiteY56" fmla="*/ 24765 h 561975"/>
                <a:gd name="connsiteX57" fmla="*/ 359093 w 552450"/>
                <a:gd name="connsiteY57" fmla="*/ 55245 h 561975"/>
                <a:gd name="connsiteX58" fmla="*/ 320040 w 552450"/>
                <a:gd name="connsiteY58" fmla="*/ 19050 h 561975"/>
                <a:gd name="connsiteX59" fmla="*/ 276225 w 552450"/>
                <a:gd name="connsiteY59" fmla="*/ 62865 h 561975"/>
                <a:gd name="connsiteX60" fmla="*/ 232410 w 552450"/>
                <a:gd name="connsiteY60" fmla="*/ 19050 h 561975"/>
                <a:gd name="connsiteX61" fmla="*/ 320040 w 552450"/>
                <a:gd name="connsiteY61" fmla="*/ 19050 h 561975"/>
                <a:gd name="connsiteX62" fmla="*/ 211455 w 552450"/>
                <a:gd name="connsiteY62" fmla="*/ 24765 h 561975"/>
                <a:gd name="connsiteX63" fmla="*/ 262890 w 552450"/>
                <a:gd name="connsiteY63" fmla="*/ 76200 h 561975"/>
                <a:gd name="connsiteX64" fmla="*/ 238125 w 552450"/>
                <a:gd name="connsiteY64" fmla="*/ 100965 h 561975"/>
                <a:gd name="connsiteX65" fmla="*/ 193358 w 552450"/>
                <a:gd name="connsiteY65" fmla="*/ 56197 h 561975"/>
                <a:gd name="connsiteX66" fmla="*/ 211455 w 552450"/>
                <a:gd name="connsiteY66" fmla="*/ 24765 h 561975"/>
                <a:gd name="connsiteX67" fmla="*/ 52388 w 552450"/>
                <a:gd name="connsiteY67" fmla="*/ 115253 h 561975"/>
                <a:gd name="connsiteX68" fmla="*/ 95250 w 552450"/>
                <a:gd name="connsiteY68" fmla="*/ 193358 h 561975"/>
                <a:gd name="connsiteX69" fmla="*/ 114300 w 552450"/>
                <a:gd name="connsiteY69" fmla="*/ 352425 h 561975"/>
                <a:gd name="connsiteX70" fmla="*/ 100013 w 552450"/>
                <a:gd name="connsiteY70" fmla="*/ 470535 h 561975"/>
                <a:gd name="connsiteX71" fmla="*/ 28575 w 552450"/>
                <a:gd name="connsiteY71" fmla="*/ 470535 h 561975"/>
                <a:gd name="connsiteX72" fmla="*/ 19050 w 552450"/>
                <a:gd name="connsiteY72" fmla="*/ 190500 h 561975"/>
                <a:gd name="connsiteX73" fmla="*/ 52388 w 552450"/>
                <a:gd name="connsiteY73" fmla="*/ 115253 h 561975"/>
                <a:gd name="connsiteX74" fmla="*/ 38100 w 552450"/>
                <a:gd name="connsiteY74" fmla="*/ 508635 h 561975"/>
                <a:gd name="connsiteX75" fmla="*/ 38100 w 552450"/>
                <a:gd name="connsiteY75" fmla="*/ 492443 h 561975"/>
                <a:gd name="connsiteX76" fmla="*/ 63818 w 552450"/>
                <a:gd name="connsiteY76" fmla="*/ 495300 h 561975"/>
                <a:gd name="connsiteX77" fmla="*/ 98108 w 552450"/>
                <a:gd name="connsiteY77" fmla="*/ 491490 h 561975"/>
                <a:gd name="connsiteX78" fmla="*/ 96203 w 552450"/>
                <a:gd name="connsiteY78" fmla="*/ 507683 h 561975"/>
                <a:gd name="connsiteX79" fmla="*/ 38100 w 552450"/>
                <a:gd name="connsiteY79" fmla="*/ 508635 h 561975"/>
                <a:gd name="connsiteX80" fmla="*/ 118110 w 552450"/>
                <a:gd name="connsiteY80" fmla="*/ 484823 h 561975"/>
                <a:gd name="connsiteX81" fmla="*/ 118110 w 552450"/>
                <a:gd name="connsiteY81" fmla="*/ 484823 h 561975"/>
                <a:gd name="connsiteX82" fmla="*/ 118110 w 552450"/>
                <a:gd name="connsiteY82" fmla="*/ 484823 h 561975"/>
                <a:gd name="connsiteX83" fmla="*/ 133350 w 552450"/>
                <a:gd name="connsiteY83" fmla="*/ 353378 h 561975"/>
                <a:gd name="connsiteX84" fmla="*/ 133350 w 552450"/>
                <a:gd name="connsiteY84" fmla="*/ 351473 h 561975"/>
                <a:gd name="connsiteX85" fmla="*/ 114300 w 552450"/>
                <a:gd name="connsiteY85" fmla="*/ 189548 h 561975"/>
                <a:gd name="connsiteX86" fmla="*/ 113348 w 552450"/>
                <a:gd name="connsiteY86" fmla="*/ 185738 h 561975"/>
                <a:gd name="connsiteX87" fmla="*/ 66675 w 552450"/>
                <a:gd name="connsiteY87" fmla="*/ 102870 h 561975"/>
                <a:gd name="connsiteX88" fmla="*/ 132398 w 552450"/>
                <a:gd name="connsiteY88" fmla="*/ 73343 h 561975"/>
                <a:gd name="connsiteX89" fmla="*/ 123825 w 552450"/>
                <a:gd name="connsiteY89" fmla="*/ 141923 h 561975"/>
                <a:gd name="connsiteX90" fmla="*/ 128588 w 552450"/>
                <a:gd name="connsiteY90" fmla="*/ 151448 h 561975"/>
                <a:gd name="connsiteX91" fmla="*/ 155258 w 552450"/>
                <a:gd name="connsiteY91" fmla="*/ 164783 h 561975"/>
                <a:gd name="connsiteX92" fmla="*/ 136208 w 552450"/>
                <a:gd name="connsiteY92" fmla="*/ 183833 h 561975"/>
                <a:gd name="connsiteX93" fmla="*/ 134303 w 552450"/>
                <a:gd name="connsiteY93" fmla="*/ 195263 h 561975"/>
                <a:gd name="connsiteX94" fmla="*/ 266700 w 552450"/>
                <a:gd name="connsiteY94" fmla="*/ 328613 h 561975"/>
                <a:gd name="connsiteX95" fmla="*/ 266700 w 552450"/>
                <a:gd name="connsiteY95" fmla="*/ 542925 h 561975"/>
                <a:gd name="connsiteX96" fmla="*/ 115253 w 552450"/>
                <a:gd name="connsiteY96" fmla="*/ 509588 h 561975"/>
                <a:gd name="connsiteX97" fmla="*/ 118110 w 552450"/>
                <a:gd name="connsiteY97" fmla="*/ 484823 h 561975"/>
                <a:gd name="connsiteX98" fmla="*/ 285750 w 552450"/>
                <a:gd name="connsiteY98" fmla="*/ 542925 h 561975"/>
                <a:gd name="connsiteX99" fmla="*/ 285750 w 552450"/>
                <a:gd name="connsiteY99" fmla="*/ 328613 h 561975"/>
                <a:gd name="connsiteX100" fmla="*/ 418148 w 552450"/>
                <a:gd name="connsiteY100" fmla="*/ 194310 h 561975"/>
                <a:gd name="connsiteX101" fmla="*/ 416243 w 552450"/>
                <a:gd name="connsiteY101" fmla="*/ 182880 h 561975"/>
                <a:gd name="connsiteX102" fmla="*/ 397193 w 552450"/>
                <a:gd name="connsiteY102" fmla="*/ 163830 h 561975"/>
                <a:gd name="connsiteX103" fmla="*/ 423863 w 552450"/>
                <a:gd name="connsiteY103" fmla="*/ 150495 h 561975"/>
                <a:gd name="connsiteX104" fmla="*/ 428625 w 552450"/>
                <a:gd name="connsiteY104" fmla="*/ 140970 h 561975"/>
                <a:gd name="connsiteX105" fmla="*/ 420053 w 552450"/>
                <a:gd name="connsiteY105" fmla="*/ 72390 h 561975"/>
                <a:gd name="connsiteX106" fmla="*/ 491490 w 552450"/>
                <a:gd name="connsiteY106" fmla="*/ 106680 h 561975"/>
                <a:gd name="connsiteX107" fmla="*/ 440055 w 552450"/>
                <a:gd name="connsiteY107" fmla="*/ 183833 h 561975"/>
                <a:gd name="connsiteX108" fmla="*/ 438150 w 552450"/>
                <a:gd name="connsiteY108" fmla="*/ 187643 h 561975"/>
                <a:gd name="connsiteX109" fmla="*/ 419100 w 552450"/>
                <a:gd name="connsiteY109" fmla="*/ 349568 h 561975"/>
                <a:gd name="connsiteX110" fmla="*/ 419100 w 552450"/>
                <a:gd name="connsiteY110" fmla="*/ 351473 h 561975"/>
                <a:gd name="connsiteX111" fmla="*/ 434340 w 552450"/>
                <a:gd name="connsiteY111" fmla="*/ 485775 h 561975"/>
                <a:gd name="connsiteX112" fmla="*/ 434340 w 552450"/>
                <a:gd name="connsiteY112" fmla="*/ 485775 h 561975"/>
                <a:gd name="connsiteX113" fmla="*/ 434340 w 552450"/>
                <a:gd name="connsiteY113" fmla="*/ 485775 h 561975"/>
                <a:gd name="connsiteX114" fmla="*/ 437198 w 552450"/>
                <a:gd name="connsiteY114" fmla="*/ 509588 h 561975"/>
                <a:gd name="connsiteX115" fmla="*/ 285750 w 552450"/>
                <a:gd name="connsiteY115" fmla="*/ 542925 h 561975"/>
                <a:gd name="connsiteX116" fmla="*/ 514350 w 552450"/>
                <a:gd name="connsiteY116" fmla="*/ 508635 h 561975"/>
                <a:gd name="connsiteX117" fmla="*/ 456248 w 552450"/>
                <a:gd name="connsiteY117" fmla="*/ 507683 h 561975"/>
                <a:gd name="connsiteX118" fmla="*/ 454343 w 552450"/>
                <a:gd name="connsiteY118" fmla="*/ 492443 h 561975"/>
                <a:gd name="connsiteX119" fmla="*/ 487680 w 552450"/>
                <a:gd name="connsiteY119" fmla="*/ 496253 h 561975"/>
                <a:gd name="connsiteX120" fmla="*/ 514350 w 552450"/>
                <a:gd name="connsiteY120" fmla="*/ 493395 h 561975"/>
                <a:gd name="connsiteX121" fmla="*/ 514350 w 552450"/>
                <a:gd name="connsiteY121" fmla="*/ 508635 h 561975"/>
                <a:gd name="connsiteX122" fmla="*/ 523875 w 552450"/>
                <a:gd name="connsiteY122" fmla="*/ 470535 h 561975"/>
                <a:gd name="connsiteX123" fmla="*/ 452438 w 552450"/>
                <a:gd name="connsiteY123" fmla="*/ 471488 h 561975"/>
                <a:gd name="connsiteX124" fmla="*/ 438150 w 552450"/>
                <a:gd name="connsiteY124" fmla="*/ 352425 h 561975"/>
                <a:gd name="connsiteX125" fmla="*/ 457200 w 552450"/>
                <a:gd name="connsiteY125" fmla="*/ 194310 h 561975"/>
                <a:gd name="connsiteX126" fmla="*/ 505778 w 552450"/>
                <a:gd name="connsiteY126" fmla="*/ 121920 h 561975"/>
                <a:gd name="connsiteX127" fmla="*/ 534353 w 552450"/>
                <a:gd name="connsiteY127" fmla="*/ 190500 h 561975"/>
                <a:gd name="connsiteX128" fmla="*/ 523875 w 552450"/>
                <a:gd name="connsiteY128" fmla="*/ 47053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552450" h="561975">
                  <a:moveTo>
                    <a:pt x="529590" y="121920"/>
                  </a:moveTo>
                  <a:cubicBezTo>
                    <a:pt x="509588" y="91440"/>
                    <a:pt x="465773" y="54293"/>
                    <a:pt x="377190" y="47625"/>
                  </a:cubicBezTo>
                  <a:lnTo>
                    <a:pt x="351473" y="3810"/>
                  </a:lnTo>
                  <a:cubicBezTo>
                    <a:pt x="349568" y="1905"/>
                    <a:pt x="346710" y="0"/>
                    <a:pt x="342900" y="0"/>
                  </a:cubicBezTo>
                  <a:lnTo>
                    <a:pt x="209550" y="0"/>
                  </a:lnTo>
                  <a:cubicBezTo>
                    <a:pt x="205740" y="0"/>
                    <a:pt x="202883" y="1905"/>
                    <a:pt x="200978" y="4763"/>
                  </a:cubicBezTo>
                  <a:lnTo>
                    <a:pt x="175260" y="47625"/>
                  </a:lnTo>
                  <a:cubicBezTo>
                    <a:pt x="1905" y="60008"/>
                    <a:pt x="0" y="189548"/>
                    <a:pt x="0" y="190500"/>
                  </a:cubicBezTo>
                  <a:lnTo>
                    <a:pt x="9525" y="477203"/>
                  </a:lnTo>
                  <a:cubicBezTo>
                    <a:pt x="9525" y="481013"/>
                    <a:pt x="12383" y="483870"/>
                    <a:pt x="15240" y="485775"/>
                  </a:cubicBezTo>
                  <a:cubicBezTo>
                    <a:pt x="16192" y="486728"/>
                    <a:pt x="18098" y="486728"/>
                    <a:pt x="19050" y="486728"/>
                  </a:cubicBezTo>
                  <a:lnTo>
                    <a:pt x="19050" y="514350"/>
                  </a:lnTo>
                  <a:cubicBezTo>
                    <a:pt x="19050" y="517208"/>
                    <a:pt x="20955" y="520065"/>
                    <a:pt x="22860" y="521970"/>
                  </a:cubicBezTo>
                  <a:cubicBezTo>
                    <a:pt x="23813" y="522923"/>
                    <a:pt x="38100" y="532448"/>
                    <a:pt x="63818" y="532448"/>
                  </a:cubicBezTo>
                  <a:cubicBezTo>
                    <a:pt x="75248" y="532448"/>
                    <a:pt x="88583" y="530543"/>
                    <a:pt x="102870" y="524828"/>
                  </a:cubicBezTo>
                  <a:cubicBezTo>
                    <a:pt x="117158" y="534353"/>
                    <a:pt x="169545" y="561975"/>
                    <a:pt x="276225" y="561975"/>
                  </a:cubicBezTo>
                  <a:cubicBezTo>
                    <a:pt x="382905" y="561975"/>
                    <a:pt x="434340" y="534353"/>
                    <a:pt x="449580" y="524828"/>
                  </a:cubicBezTo>
                  <a:cubicBezTo>
                    <a:pt x="464820" y="530543"/>
                    <a:pt x="478155" y="532448"/>
                    <a:pt x="488633" y="532448"/>
                  </a:cubicBezTo>
                  <a:cubicBezTo>
                    <a:pt x="513398" y="532448"/>
                    <a:pt x="528638" y="522923"/>
                    <a:pt x="529590" y="521970"/>
                  </a:cubicBezTo>
                  <a:cubicBezTo>
                    <a:pt x="532448" y="520065"/>
                    <a:pt x="533400" y="517208"/>
                    <a:pt x="533400" y="514350"/>
                  </a:cubicBezTo>
                  <a:lnTo>
                    <a:pt x="533400" y="486728"/>
                  </a:lnTo>
                  <a:cubicBezTo>
                    <a:pt x="534353" y="486728"/>
                    <a:pt x="536258" y="485775"/>
                    <a:pt x="537210" y="485775"/>
                  </a:cubicBezTo>
                  <a:cubicBezTo>
                    <a:pt x="541020" y="483870"/>
                    <a:pt x="542925" y="481013"/>
                    <a:pt x="542925" y="477203"/>
                  </a:cubicBezTo>
                  <a:lnTo>
                    <a:pt x="552450" y="190500"/>
                  </a:lnTo>
                  <a:cubicBezTo>
                    <a:pt x="552450" y="189548"/>
                    <a:pt x="552450" y="156210"/>
                    <a:pt x="529590" y="121920"/>
                  </a:cubicBezTo>
                  <a:close/>
                  <a:moveTo>
                    <a:pt x="408623" y="137160"/>
                  </a:moveTo>
                  <a:lnTo>
                    <a:pt x="376238" y="153353"/>
                  </a:lnTo>
                  <a:cubicBezTo>
                    <a:pt x="373380" y="154305"/>
                    <a:pt x="371475" y="157163"/>
                    <a:pt x="371475" y="160020"/>
                  </a:cubicBezTo>
                  <a:cubicBezTo>
                    <a:pt x="370523" y="162878"/>
                    <a:pt x="372428" y="165735"/>
                    <a:pt x="374333" y="168593"/>
                  </a:cubicBezTo>
                  <a:lnTo>
                    <a:pt x="398145" y="192405"/>
                  </a:lnTo>
                  <a:cubicBezTo>
                    <a:pt x="379095" y="224790"/>
                    <a:pt x="336233" y="263843"/>
                    <a:pt x="305753" y="288608"/>
                  </a:cubicBezTo>
                  <a:cubicBezTo>
                    <a:pt x="356235" y="205740"/>
                    <a:pt x="375285" y="99060"/>
                    <a:pt x="380048" y="67628"/>
                  </a:cubicBezTo>
                  <a:cubicBezTo>
                    <a:pt x="387668" y="68580"/>
                    <a:pt x="394335" y="68580"/>
                    <a:pt x="401003" y="69533"/>
                  </a:cubicBezTo>
                  <a:lnTo>
                    <a:pt x="408623" y="137160"/>
                  </a:lnTo>
                  <a:close/>
                  <a:moveTo>
                    <a:pt x="180975" y="160020"/>
                  </a:moveTo>
                  <a:cubicBezTo>
                    <a:pt x="180023" y="157163"/>
                    <a:pt x="178118" y="154305"/>
                    <a:pt x="176213" y="153353"/>
                  </a:cubicBezTo>
                  <a:lnTo>
                    <a:pt x="143828" y="137160"/>
                  </a:lnTo>
                  <a:lnTo>
                    <a:pt x="152400" y="69533"/>
                  </a:lnTo>
                  <a:cubicBezTo>
                    <a:pt x="159068" y="68580"/>
                    <a:pt x="165735" y="67628"/>
                    <a:pt x="173355" y="67628"/>
                  </a:cubicBezTo>
                  <a:cubicBezTo>
                    <a:pt x="178118" y="99060"/>
                    <a:pt x="196215" y="205740"/>
                    <a:pt x="247650" y="288608"/>
                  </a:cubicBezTo>
                  <a:cubicBezTo>
                    <a:pt x="217170" y="262890"/>
                    <a:pt x="174308" y="224790"/>
                    <a:pt x="155258" y="192405"/>
                  </a:cubicBezTo>
                  <a:lnTo>
                    <a:pt x="179070" y="168593"/>
                  </a:lnTo>
                  <a:cubicBezTo>
                    <a:pt x="180023" y="166688"/>
                    <a:pt x="180975" y="163830"/>
                    <a:pt x="180975" y="160020"/>
                  </a:cubicBezTo>
                  <a:close/>
                  <a:moveTo>
                    <a:pt x="195263" y="84773"/>
                  </a:moveTo>
                  <a:lnTo>
                    <a:pt x="231458" y="120968"/>
                  </a:lnTo>
                  <a:cubicBezTo>
                    <a:pt x="235268" y="124778"/>
                    <a:pt x="240983" y="124778"/>
                    <a:pt x="244793" y="120968"/>
                  </a:cubicBezTo>
                  <a:lnTo>
                    <a:pt x="276225" y="89535"/>
                  </a:lnTo>
                  <a:lnTo>
                    <a:pt x="307658" y="120968"/>
                  </a:lnTo>
                  <a:cubicBezTo>
                    <a:pt x="309563" y="122873"/>
                    <a:pt x="312420" y="123825"/>
                    <a:pt x="314325" y="123825"/>
                  </a:cubicBezTo>
                  <a:cubicBezTo>
                    <a:pt x="316230" y="123825"/>
                    <a:pt x="319088" y="122873"/>
                    <a:pt x="320993" y="120968"/>
                  </a:cubicBezTo>
                  <a:lnTo>
                    <a:pt x="357188" y="84773"/>
                  </a:lnTo>
                  <a:cubicBezTo>
                    <a:pt x="348615" y="132398"/>
                    <a:pt x="325755" y="230505"/>
                    <a:pt x="276225" y="299085"/>
                  </a:cubicBezTo>
                  <a:cubicBezTo>
                    <a:pt x="226695" y="230505"/>
                    <a:pt x="203835" y="132398"/>
                    <a:pt x="195263" y="84773"/>
                  </a:cubicBezTo>
                  <a:close/>
                  <a:moveTo>
                    <a:pt x="359093" y="55245"/>
                  </a:moveTo>
                  <a:lnTo>
                    <a:pt x="314325" y="100965"/>
                  </a:lnTo>
                  <a:lnTo>
                    <a:pt x="289560" y="76200"/>
                  </a:lnTo>
                  <a:lnTo>
                    <a:pt x="340995" y="24765"/>
                  </a:lnTo>
                  <a:lnTo>
                    <a:pt x="359093" y="55245"/>
                  </a:lnTo>
                  <a:close/>
                  <a:moveTo>
                    <a:pt x="320040" y="19050"/>
                  </a:moveTo>
                  <a:lnTo>
                    <a:pt x="276225" y="62865"/>
                  </a:lnTo>
                  <a:lnTo>
                    <a:pt x="232410" y="19050"/>
                  </a:lnTo>
                  <a:lnTo>
                    <a:pt x="320040" y="19050"/>
                  </a:lnTo>
                  <a:close/>
                  <a:moveTo>
                    <a:pt x="211455" y="24765"/>
                  </a:moveTo>
                  <a:lnTo>
                    <a:pt x="262890" y="76200"/>
                  </a:lnTo>
                  <a:lnTo>
                    <a:pt x="238125" y="100965"/>
                  </a:lnTo>
                  <a:lnTo>
                    <a:pt x="193358" y="56197"/>
                  </a:lnTo>
                  <a:lnTo>
                    <a:pt x="211455" y="24765"/>
                  </a:lnTo>
                  <a:close/>
                  <a:moveTo>
                    <a:pt x="52388" y="115253"/>
                  </a:moveTo>
                  <a:lnTo>
                    <a:pt x="95250" y="193358"/>
                  </a:lnTo>
                  <a:lnTo>
                    <a:pt x="114300" y="352425"/>
                  </a:lnTo>
                  <a:lnTo>
                    <a:pt x="100013" y="470535"/>
                  </a:lnTo>
                  <a:cubicBezTo>
                    <a:pt x="85725" y="475298"/>
                    <a:pt x="57150" y="480060"/>
                    <a:pt x="28575" y="470535"/>
                  </a:cubicBezTo>
                  <a:lnTo>
                    <a:pt x="19050" y="190500"/>
                  </a:lnTo>
                  <a:cubicBezTo>
                    <a:pt x="19050" y="187643"/>
                    <a:pt x="20003" y="148590"/>
                    <a:pt x="52388" y="115253"/>
                  </a:cubicBezTo>
                  <a:close/>
                  <a:moveTo>
                    <a:pt x="38100" y="508635"/>
                  </a:moveTo>
                  <a:lnTo>
                    <a:pt x="38100" y="492443"/>
                  </a:lnTo>
                  <a:cubicBezTo>
                    <a:pt x="46673" y="494348"/>
                    <a:pt x="56197" y="495300"/>
                    <a:pt x="63818" y="495300"/>
                  </a:cubicBezTo>
                  <a:cubicBezTo>
                    <a:pt x="77153" y="495300"/>
                    <a:pt x="88583" y="493395"/>
                    <a:pt x="98108" y="491490"/>
                  </a:cubicBezTo>
                  <a:lnTo>
                    <a:pt x="96203" y="507683"/>
                  </a:lnTo>
                  <a:cubicBezTo>
                    <a:pt x="66675" y="517208"/>
                    <a:pt x="46673" y="512445"/>
                    <a:pt x="38100" y="508635"/>
                  </a:cubicBezTo>
                  <a:close/>
                  <a:moveTo>
                    <a:pt x="118110" y="484823"/>
                  </a:moveTo>
                  <a:cubicBezTo>
                    <a:pt x="118110" y="484823"/>
                    <a:pt x="118110" y="484823"/>
                    <a:pt x="118110" y="484823"/>
                  </a:cubicBezTo>
                  <a:lnTo>
                    <a:pt x="118110" y="484823"/>
                  </a:lnTo>
                  <a:lnTo>
                    <a:pt x="133350" y="353378"/>
                  </a:lnTo>
                  <a:cubicBezTo>
                    <a:pt x="133350" y="352425"/>
                    <a:pt x="133350" y="351473"/>
                    <a:pt x="133350" y="351473"/>
                  </a:cubicBezTo>
                  <a:lnTo>
                    <a:pt x="114300" y="189548"/>
                  </a:lnTo>
                  <a:cubicBezTo>
                    <a:pt x="114300" y="188595"/>
                    <a:pt x="113348" y="186690"/>
                    <a:pt x="113348" y="185738"/>
                  </a:cubicBezTo>
                  <a:lnTo>
                    <a:pt x="66675" y="102870"/>
                  </a:lnTo>
                  <a:cubicBezTo>
                    <a:pt x="82868" y="90488"/>
                    <a:pt x="103823" y="80010"/>
                    <a:pt x="132398" y="73343"/>
                  </a:cubicBezTo>
                  <a:lnTo>
                    <a:pt x="123825" y="141923"/>
                  </a:lnTo>
                  <a:cubicBezTo>
                    <a:pt x="122873" y="145733"/>
                    <a:pt x="125730" y="149543"/>
                    <a:pt x="128588" y="151448"/>
                  </a:cubicBezTo>
                  <a:lnTo>
                    <a:pt x="155258" y="164783"/>
                  </a:lnTo>
                  <a:lnTo>
                    <a:pt x="136208" y="183833"/>
                  </a:lnTo>
                  <a:cubicBezTo>
                    <a:pt x="133350" y="186690"/>
                    <a:pt x="132398" y="191453"/>
                    <a:pt x="134303" y="195263"/>
                  </a:cubicBezTo>
                  <a:cubicBezTo>
                    <a:pt x="160973" y="247650"/>
                    <a:pt x="246698" y="314325"/>
                    <a:pt x="266700" y="328613"/>
                  </a:cubicBezTo>
                  <a:lnTo>
                    <a:pt x="266700" y="542925"/>
                  </a:lnTo>
                  <a:cubicBezTo>
                    <a:pt x="174308" y="541020"/>
                    <a:pt x="128588" y="518160"/>
                    <a:pt x="115253" y="509588"/>
                  </a:cubicBezTo>
                  <a:lnTo>
                    <a:pt x="118110" y="484823"/>
                  </a:lnTo>
                  <a:close/>
                  <a:moveTo>
                    <a:pt x="285750" y="542925"/>
                  </a:moveTo>
                  <a:lnTo>
                    <a:pt x="285750" y="328613"/>
                  </a:lnTo>
                  <a:cubicBezTo>
                    <a:pt x="305753" y="314325"/>
                    <a:pt x="391478" y="247650"/>
                    <a:pt x="418148" y="194310"/>
                  </a:cubicBezTo>
                  <a:cubicBezTo>
                    <a:pt x="420053" y="190500"/>
                    <a:pt x="419100" y="185738"/>
                    <a:pt x="416243" y="182880"/>
                  </a:cubicBezTo>
                  <a:lnTo>
                    <a:pt x="397193" y="163830"/>
                  </a:lnTo>
                  <a:lnTo>
                    <a:pt x="423863" y="150495"/>
                  </a:lnTo>
                  <a:cubicBezTo>
                    <a:pt x="427673" y="148590"/>
                    <a:pt x="429578" y="144780"/>
                    <a:pt x="428625" y="140970"/>
                  </a:cubicBezTo>
                  <a:lnTo>
                    <a:pt x="420053" y="72390"/>
                  </a:lnTo>
                  <a:cubicBezTo>
                    <a:pt x="452438" y="80010"/>
                    <a:pt x="475298" y="92393"/>
                    <a:pt x="491490" y="106680"/>
                  </a:cubicBezTo>
                  <a:lnTo>
                    <a:pt x="440055" y="183833"/>
                  </a:lnTo>
                  <a:cubicBezTo>
                    <a:pt x="439103" y="184785"/>
                    <a:pt x="439103" y="186690"/>
                    <a:pt x="438150" y="187643"/>
                  </a:cubicBezTo>
                  <a:lnTo>
                    <a:pt x="419100" y="349568"/>
                  </a:lnTo>
                  <a:cubicBezTo>
                    <a:pt x="419100" y="350520"/>
                    <a:pt x="419100" y="351473"/>
                    <a:pt x="419100" y="351473"/>
                  </a:cubicBezTo>
                  <a:lnTo>
                    <a:pt x="434340" y="485775"/>
                  </a:lnTo>
                  <a:lnTo>
                    <a:pt x="434340" y="485775"/>
                  </a:lnTo>
                  <a:cubicBezTo>
                    <a:pt x="434340" y="485775"/>
                    <a:pt x="434340" y="485775"/>
                    <a:pt x="434340" y="485775"/>
                  </a:cubicBezTo>
                  <a:lnTo>
                    <a:pt x="437198" y="509588"/>
                  </a:lnTo>
                  <a:cubicBezTo>
                    <a:pt x="423863" y="518160"/>
                    <a:pt x="378143" y="541020"/>
                    <a:pt x="285750" y="542925"/>
                  </a:cubicBezTo>
                  <a:close/>
                  <a:moveTo>
                    <a:pt x="514350" y="508635"/>
                  </a:moveTo>
                  <a:cubicBezTo>
                    <a:pt x="505778" y="512445"/>
                    <a:pt x="485775" y="517208"/>
                    <a:pt x="456248" y="507683"/>
                  </a:cubicBezTo>
                  <a:lnTo>
                    <a:pt x="454343" y="492443"/>
                  </a:lnTo>
                  <a:cubicBezTo>
                    <a:pt x="462915" y="494348"/>
                    <a:pt x="474345" y="496253"/>
                    <a:pt x="487680" y="496253"/>
                  </a:cubicBezTo>
                  <a:cubicBezTo>
                    <a:pt x="496253" y="496253"/>
                    <a:pt x="504825" y="495300"/>
                    <a:pt x="514350" y="493395"/>
                  </a:cubicBezTo>
                  <a:lnTo>
                    <a:pt x="514350" y="508635"/>
                  </a:lnTo>
                  <a:close/>
                  <a:moveTo>
                    <a:pt x="523875" y="470535"/>
                  </a:moveTo>
                  <a:cubicBezTo>
                    <a:pt x="495300" y="480060"/>
                    <a:pt x="466725" y="475298"/>
                    <a:pt x="452438" y="471488"/>
                  </a:cubicBezTo>
                  <a:lnTo>
                    <a:pt x="438150" y="352425"/>
                  </a:lnTo>
                  <a:lnTo>
                    <a:pt x="457200" y="194310"/>
                  </a:lnTo>
                  <a:lnTo>
                    <a:pt x="505778" y="121920"/>
                  </a:lnTo>
                  <a:cubicBezTo>
                    <a:pt x="533400" y="154305"/>
                    <a:pt x="534353" y="188595"/>
                    <a:pt x="534353" y="190500"/>
                  </a:cubicBezTo>
                  <a:lnTo>
                    <a:pt x="523875" y="4705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C03694F-95C2-43BD-B408-8D0D496C8CB0}"/>
                </a:ext>
              </a:extLst>
            </p:cNvPr>
            <p:cNvSpPr/>
            <p:nvPr/>
          </p:nvSpPr>
          <p:spPr>
            <a:xfrm>
              <a:off x="1281562" y="242779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66A5D97-BFD9-7DBD-E9E9-A99EFE228499}"/>
                </a:ext>
              </a:extLst>
            </p:cNvPr>
            <p:cNvSpPr/>
            <p:nvPr/>
          </p:nvSpPr>
          <p:spPr>
            <a:xfrm>
              <a:off x="1281562" y="249447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27B3BD6-8DBB-B5BE-0BC9-D477E2993B7C}"/>
                </a:ext>
              </a:extLst>
            </p:cNvPr>
            <p:cNvSpPr/>
            <p:nvPr/>
          </p:nvSpPr>
          <p:spPr>
            <a:xfrm rot="-3806097">
              <a:off x="1185871" y="2689999"/>
              <a:ext cx="19049" cy="84769"/>
            </a:xfrm>
            <a:custGeom>
              <a:avLst/>
              <a:gdLst>
                <a:gd name="connsiteX0" fmla="*/ 0 w 19049"/>
                <a:gd name="connsiteY0" fmla="*/ 0 h 84769"/>
                <a:gd name="connsiteX1" fmla="*/ 19049 w 19049"/>
                <a:gd name="connsiteY1" fmla="*/ 0 h 84769"/>
                <a:gd name="connsiteX2" fmla="*/ 19049 w 19049"/>
                <a:gd name="connsiteY2" fmla="*/ 84770 h 84769"/>
                <a:gd name="connsiteX3" fmla="*/ 0 w 19049"/>
                <a:gd name="connsiteY3" fmla="*/ 84770 h 8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9" h="84769">
                  <a:moveTo>
                    <a:pt x="0" y="0"/>
                  </a:moveTo>
                  <a:lnTo>
                    <a:pt x="19049" y="0"/>
                  </a:lnTo>
                  <a:lnTo>
                    <a:pt x="19049" y="84770"/>
                  </a:lnTo>
                  <a:lnTo>
                    <a:pt x="0" y="847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60FDD6C-54E4-2668-CDC6-4386A33D146C}"/>
                </a:ext>
              </a:extLst>
            </p:cNvPr>
            <p:cNvSpPr/>
            <p:nvPr/>
          </p:nvSpPr>
          <p:spPr>
            <a:xfrm rot="-1593903">
              <a:off x="1343508" y="2723278"/>
              <a:ext cx="84769" cy="19049"/>
            </a:xfrm>
            <a:custGeom>
              <a:avLst/>
              <a:gdLst>
                <a:gd name="connsiteX0" fmla="*/ 0 w 84769"/>
                <a:gd name="connsiteY0" fmla="*/ 0 h 19049"/>
                <a:gd name="connsiteX1" fmla="*/ 84770 w 84769"/>
                <a:gd name="connsiteY1" fmla="*/ 0 h 19049"/>
                <a:gd name="connsiteX2" fmla="*/ 84770 w 84769"/>
                <a:gd name="connsiteY2" fmla="*/ 19049 h 19049"/>
                <a:gd name="connsiteX3" fmla="*/ 0 w 84769"/>
                <a:gd name="connsiteY3" fmla="*/ 19049 h 1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69" h="19049">
                  <a:moveTo>
                    <a:pt x="0" y="0"/>
                  </a:moveTo>
                  <a:lnTo>
                    <a:pt x="84770" y="0"/>
                  </a:lnTo>
                  <a:lnTo>
                    <a:pt x="84770" y="19049"/>
                  </a:lnTo>
                  <a:lnTo>
                    <a:pt x="0" y="190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4" name="Graphic 18">
            <a:extLst>
              <a:ext uri="{FF2B5EF4-FFF2-40B4-BE49-F238E27FC236}">
                <a16:creationId xmlns:a16="http://schemas.microsoft.com/office/drawing/2014/main" id="{8492877A-AD8A-5EEC-3D44-17700CFD6738}"/>
              </a:ext>
            </a:extLst>
          </p:cNvPr>
          <p:cNvGrpSpPr/>
          <p:nvPr/>
        </p:nvGrpSpPr>
        <p:grpSpPr>
          <a:xfrm>
            <a:off x="10469411" y="1396402"/>
            <a:ext cx="552450" cy="581025"/>
            <a:chOff x="10469411" y="1396402"/>
            <a:chExt cx="552450" cy="581025"/>
          </a:xfrm>
          <a:solidFill>
            <a:srgbClr val="000000"/>
          </a:solidFill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7A911DD-E240-3F8F-151C-EA5CFBD0E837}"/>
                </a:ext>
              </a:extLst>
            </p:cNvPr>
            <p:cNvSpPr/>
            <p:nvPr/>
          </p:nvSpPr>
          <p:spPr>
            <a:xfrm>
              <a:off x="10650386" y="1434502"/>
              <a:ext cx="190500" cy="238125"/>
            </a:xfrm>
            <a:custGeom>
              <a:avLst/>
              <a:gdLst>
                <a:gd name="connsiteX0" fmla="*/ 95250 w 190500"/>
                <a:gd name="connsiteY0" fmla="*/ 0 h 238125"/>
                <a:gd name="connsiteX1" fmla="*/ 0 w 190500"/>
                <a:gd name="connsiteY1" fmla="*/ 47625 h 238125"/>
                <a:gd name="connsiteX2" fmla="*/ 47625 w 190500"/>
                <a:gd name="connsiteY2" fmla="*/ 84773 h 238125"/>
                <a:gd name="connsiteX3" fmla="*/ 47625 w 190500"/>
                <a:gd name="connsiteY3" fmla="*/ 238125 h 238125"/>
                <a:gd name="connsiteX4" fmla="*/ 66675 w 190500"/>
                <a:gd name="connsiteY4" fmla="*/ 238125 h 238125"/>
                <a:gd name="connsiteX5" fmla="*/ 66675 w 190500"/>
                <a:gd name="connsiteY5" fmla="*/ 85725 h 238125"/>
                <a:gd name="connsiteX6" fmla="*/ 85725 w 190500"/>
                <a:gd name="connsiteY6" fmla="*/ 104775 h 238125"/>
                <a:gd name="connsiteX7" fmla="*/ 95250 w 190500"/>
                <a:gd name="connsiteY7" fmla="*/ 114300 h 238125"/>
                <a:gd name="connsiteX8" fmla="*/ 104775 w 190500"/>
                <a:gd name="connsiteY8" fmla="*/ 104775 h 238125"/>
                <a:gd name="connsiteX9" fmla="*/ 123825 w 190500"/>
                <a:gd name="connsiteY9" fmla="*/ 85725 h 238125"/>
                <a:gd name="connsiteX10" fmla="*/ 123825 w 190500"/>
                <a:gd name="connsiteY10" fmla="*/ 238125 h 238125"/>
                <a:gd name="connsiteX11" fmla="*/ 142875 w 190500"/>
                <a:gd name="connsiteY11" fmla="*/ 238125 h 238125"/>
                <a:gd name="connsiteX12" fmla="*/ 142875 w 190500"/>
                <a:gd name="connsiteY12" fmla="*/ 84773 h 238125"/>
                <a:gd name="connsiteX13" fmla="*/ 190500 w 190500"/>
                <a:gd name="connsiteY13" fmla="*/ 47625 h 238125"/>
                <a:gd name="connsiteX14" fmla="*/ 95250 w 190500"/>
                <a:gd name="connsiteY14" fmla="*/ 0 h 238125"/>
                <a:gd name="connsiteX15" fmla="*/ 123825 w 190500"/>
                <a:gd name="connsiteY15" fmla="*/ 66675 h 238125"/>
                <a:gd name="connsiteX16" fmla="*/ 95250 w 190500"/>
                <a:gd name="connsiteY16" fmla="*/ 79058 h 238125"/>
                <a:gd name="connsiteX17" fmla="*/ 66675 w 190500"/>
                <a:gd name="connsiteY17" fmla="*/ 66675 h 238125"/>
                <a:gd name="connsiteX18" fmla="*/ 19050 w 190500"/>
                <a:gd name="connsiteY18" fmla="*/ 47625 h 238125"/>
                <a:gd name="connsiteX19" fmla="*/ 95250 w 190500"/>
                <a:gd name="connsiteY19" fmla="*/ 19050 h 238125"/>
                <a:gd name="connsiteX20" fmla="*/ 171450 w 190500"/>
                <a:gd name="connsiteY20" fmla="*/ 47625 h 238125"/>
                <a:gd name="connsiteX21" fmla="*/ 123825 w 190500"/>
                <a:gd name="connsiteY21" fmla="*/ 6667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500" h="238125">
                  <a:moveTo>
                    <a:pt x="95250" y="0"/>
                  </a:moveTo>
                  <a:cubicBezTo>
                    <a:pt x="4763" y="0"/>
                    <a:pt x="0" y="40005"/>
                    <a:pt x="0" y="47625"/>
                  </a:cubicBezTo>
                  <a:cubicBezTo>
                    <a:pt x="0" y="48578"/>
                    <a:pt x="953" y="78105"/>
                    <a:pt x="47625" y="84773"/>
                  </a:cubicBezTo>
                  <a:lnTo>
                    <a:pt x="47625" y="238125"/>
                  </a:lnTo>
                  <a:lnTo>
                    <a:pt x="66675" y="238125"/>
                  </a:lnTo>
                  <a:lnTo>
                    <a:pt x="66675" y="85725"/>
                  </a:lnTo>
                  <a:cubicBezTo>
                    <a:pt x="69532" y="85725"/>
                    <a:pt x="85725" y="86678"/>
                    <a:pt x="85725" y="104775"/>
                  </a:cubicBezTo>
                  <a:cubicBezTo>
                    <a:pt x="85725" y="110490"/>
                    <a:pt x="89535" y="114300"/>
                    <a:pt x="95250" y="114300"/>
                  </a:cubicBezTo>
                  <a:cubicBezTo>
                    <a:pt x="100965" y="114300"/>
                    <a:pt x="104775" y="110490"/>
                    <a:pt x="104775" y="104775"/>
                  </a:cubicBezTo>
                  <a:cubicBezTo>
                    <a:pt x="104775" y="101918"/>
                    <a:pt x="105727" y="85725"/>
                    <a:pt x="123825" y="85725"/>
                  </a:cubicBezTo>
                  <a:lnTo>
                    <a:pt x="123825" y="238125"/>
                  </a:lnTo>
                  <a:lnTo>
                    <a:pt x="142875" y="238125"/>
                  </a:lnTo>
                  <a:lnTo>
                    <a:pt x="142875" y="84773"/>
                  </a:lnTo>
                  <a:cubicBezTo>
                    <a:pt x="189548" y="78105"/>
                    <a:pt x="190500" y="49530"/>
                    <a:pt x="190500" y="47625"/>
                  </a:cubicBezTo>
                  <a:cubicBezTo>
                    <a:pt x="190500" y="40005"/>
                    <a:pt x="185738" y="0"/>
                    <a:pt x="95250" y="0"/>
                  </a:cubicBezTo>
                  <a:close/>
                  <a:moveTo>
                    <a:pt x="123825" y="66675"/>
                  </a:moveTo>
                  <a:cubicBezTo>
                    <a:pt x="110490" y="66675"/>
                    <a:pt x="100965" y="71438"/>
                    <a:pt x="95250" y="79058"/>
                  </a:cubicBezTo>
                  <a:cubicBezTo>
                    <a:pt x="87630" y="70485"/>
                    <a:pt x="75248" y="66675"/>
                    <a:pt x="66675" y="66675"/>
                  </a:cubicBezTo>
                  <a:cubicBezTo>
                    <a:pt x="30480" y="66675"/>
                    <a:pt x="20003" y="54293"/>
                    <a:pt x="19050" y="47625"/>
                  </a:cubicBezTo>
                  <a:cubicBezTo>
                    <a:pt x="19050" y="38100"/>
                    <a:pt x="35243" y="19050"/>
                    <a:pt x="95250" y="19050"/>
                  </a:cubicBezTo>
                  <a:cubicBezTo>
                    <a:pt x="155258" y="19050"/>
                    <a:pt x="171450" y="37147"/>
                    <a:pt x="171450" y="47625"/>
                  </a:cubicBezTo>
                  <a:cubicBezTo>
                    <a:pt x="170498" y="54293"/>
                    <a:pt x="160020" y="66675"/>
                    <a:pt x="123825" y="666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07ADB29-ECD3-E203-E2D0-B46F3F281AD1}"/>
                </a:ext>
              </a:extLst>
            </p:cNvPr>
            <p:cNvSpPr/>
            <p:nvPr/>
          </p:nvSpPr>
          <p:spPr>
            <a:xfrm>
              <a:off x="10469411" y="1396402"/>
              <a:ext cx="552450" cy="581025"/>
            </a:xfrm>
            <a:custGeom>
              <a:avLst/>
              <a:gdLst>
                <a:gd name="connsiteX0" fmla="*/ 406718 w 552450"/>
                <a:gd name="connsiteY0" fmla="*/ 67628 h 581025"/>
                <a:gd name="connsiteX1" fmla="*/ 276225 w 552450"/>
                <a:gd name="connsiteY1" fmla="*/ 0 h 581025"/>
                <a:gd name="connsiteX2" fmla="*/ 145733 w 552450"/>
                <a:gd name="connsiteY2" fmla="*/ 67628 h 581025"/>
                <a:gd name="connsiteX3" fmla="*/ 0 w 552450"/>
                <a:gd name="connsiteY3" fmla="*/ 209550 h 581025"/>
                <a:gd name="connsiteX4" fmla="*/ 9525 w 552450"/>
                <a:gd name="connsiteY4" fmla="*/ 496253 h 581025"/>
                <a:gd name="connsiteX5" fmla="*/ 15240 w 552450"/>
                <a:gd name="connsiteY5" fmla="*/ 504825 h 581025"/>
                <a:gd name="connsiteX6" fmla="*/ 19050 w 552450"/>
                <a:gd name="connsiteY6" fmla="*/ 505778 h 581025"/>
                <a:gd name="connsiteX7" fmla="*/ 19050 w 552450"/>
                <a:gd name="connsiteY7" fmla="*/ 533400 h 581025"/>
                <a:gd name="connsiteX8" fmla="*/ 22860 w 552450"/>
                <a:gd name="connsiteY8" fmla="*/ 541020 h 581025"/>
                <a:gd name="connsiteX9" fmla="*/ 63818 w 552450"/>
                <a:gd name="connsiteY9" fmla="*/ 551498 h 581025"/>
                <a:gd name="connsiteX10" fmla="*/ 102870 w 552450"/>
                <a:gd name="connsiteY10" fmla="*/ 543878 h 581025"/>
                <a:gd name="connsiteX11" fmla="*/ 276225 w 552450"/>
                <a:gd name="connsiteY11" fmla="*/ 581025 h 581025"/>
                <a:gd name="connsiteX12" fmla="*/ 449580 w 552450"/>
                <a:gd name="connsiteY12" fmla="*/ 543878 h 581025"/>
                <a:gd name="connsiteX13" fmla="*/ 488633 w 552450"/>
                <a:gd name="connsiteY13" fmla="*/ 551498 h 581025"/>
                <a:gd name="connsiteX14" fmla="*/ 529590 w 552450"/>
                <a:gd name="connsiteY14" fmla="*/ 541020 h 581025"/>
                <a:gd name="connsiteX15" fmla="*/ 533400 w 552450"/>
                <a:gd name="connsiteY15" fmla="*/ 533400 h 581025"/>
                <a:gd name="connsiteX16" fmla="*/ 533400 w 552450"/>
                <a:gd name="connsiteY16" fmla="*/ 505778 h 581025"/>
                <a:gd name="connsiteX17" fmla="*/ 537210 w 552450"/>
                <a:gd name="connsiteY17" fmla="*/ 504825 h 581025"/>
                <a:gd name="connsiteX18" fmla="*/ 542925 w 552450"/>
                <a:gd name="connsiteY18" fmla="*/ 496253 h 581025"/>
                <a:gd name="connsiteX19" fmla="*/ 552450 w 552450"/>
                <a:gd name="connsiteY19" fmla="*/ 209550 h 581025"/>
                <a:gd name="connsiteX20" fmla="*/ 406718 w 552450"/>
                <a:gd name="connsiteY20" fmla="*/ 67628 h 581025"/>
                <a:gd name="connsiteX21" fmla="*/ 38100 w 552450"/>
                <a:gd name="connsiteY21" fmla="*/ 527685 h 581025"/>
                <a:gd name="connsiteX22" fmla="*/ 38100 w 552450"/>
                <a:gd name="connsiteY22" fmla="*/ 511493 h 581025"/>
                <a:gd name="connsiteX23" fmla="*/ 62865 w 552450"/>
                <a:gd name="connsiteY23" fmla="*/ 514350 h 581025"/>
                <a:gd name="connsiteX24" fmla="*/ 95250 w 552450"/>
                <a:gd name="connsiteY24" fmla="*/ 509588 h 581025"/>
                <a:gd name="connsiteX25" fmla="*/ 95250 w 552450"/>
                <a:gd name="connsiteY25" fmla="*/ 526733 h 581025"/>
                <a:gd name="connsiteX26" fmla="*/ 38100 w 552450"/>
                <a:gd name="connsiteY26" fmla="*/ 527685 h 581025"/>
                <a:gd name="connsiteX27" fmla="*/ 276225 w 552450"/>
                <a:gd name="connsiteY27" fmla="*/ 561975 h 581025"/>
                <a:gd name="connsiteX28" fmla="*/ 114300 w 552450"/>
                <a:gd name="connsiteY28" fmla="*/ 528638 h 581025"/>
                <a:gd name="connsiteX29" fmla="*/ 114300 w 552450"/>
                <a:gd name="connsiteY29" fmla="*/ 502920 h 581025"/>
                <a:gd name="connsiteX30" fmla="*/ 276225 w 552450"/>
                <a:gd name="connsiteY30" fmla="*/ 533400 h 581025"/>
                <a:gd name="connsiteX31" fmla="*/ 438150 w 552450"/>
                <a:gd name="connsiteY31" fmla="*/ 502920 h 581025"/>
                <a:gd name="connsiteX32" fmla="*/ 438150 w 552450"/>
                <a:gd name="connsiteY32" fmla="*/ 528638 h 581025"/>
                <a:gd name="connsiteX33" fmla="*/ 276225 w 552450"/>
                <a:gd name="connsiteY33" fmla="*/ 561975 h 581025"/>
                <a:gd name="connsiteX34" fmla="*/ 381000 w 552450"/>
                <a:gd name="connsiteY34" fmla="*/ 502920 h 581025"/>
                <a:gd name="connsiteX35" fmla="*/ 276225 w 552450"/>
                <a:gd name="connsiteY35" fmla="*/ 514350 h 581025"/>
                <a:gd name="connsiteX36" fmla="*/ 161925 w 552450"/>
                <a:gd name="connsiteY36" fmla="*/ 500063 h 581025"/>
                <a:gd name="connsiteX37" fmla="*/ 161925 w 552450"/>
                <a:gd name="connsiteY37" fmla="*/ 455295 h 581025"/>
                <a:gd name="connsiteX38" fmla="*/ 218123 w 552450"/>
                <a:gd name="connsiteY38" fmla="*/ 390525 h 581025"/>
                <a:gd name="connsiteX39" fmla="*/ 323850 w 552450"/>
                <a:gd name="connsiteY39" fmla="*/ 390525 h 581025"/>
                <a:gd name="connsiteX40" fmla="*/ 380048 w 552450"/>
                <a:gd name="connsiteY40" fmla="*/ 455295 h 581025"/>
                <a:gd name="connsiteX41" fmla="*/ 380048 w 552450"/>
                <a:gd name="connsiteY41" fmla="*/ 502920 h 581025"/>
                <a:gd name="connsiteX42" fmla="*/ 514350 w 552450"/>
                <a:gd name="connsiteY42" fmla="*/ 527685 h 581025"/>
                <a:gd name="connsiteX43" fmla="*/ 457200 w 552450"/>
                <a:gd name="connsiteY43" fmla="*/ 526733 h 581025"/>
                <a:gd name="connsiteX44" fmla="*/ 457200 w 552450"/>
                <a:gd name="connsiteY44" fmla="*/ 509588 h 581025"/>
                <a:gd name="connsiteX45" fmla="*/ 489585 w 552450"/>
                <a:gd name="connsiteY45" fmla="*/ 514350 h 581025"/>
                <a:gd name="connsiteX46" fmla="*/ 514350 w 552450"/>
                <a:gd name="connsiteY46" fmla="*/ 511493 h 581025"/>
                <a:gd name="connsiteX47" fmla="*/ 514350 w 552450"/>
                <a:gd name="connsiteY47" fmla="*/ 527685 h 581025"/>
                <a:gd name="connsiteX48" fmla="*/ 523875 w 552450"/>
                <a:gd name="connsiteY48" fmla="*/ 489585 h 581025"/>
                <a:gd name="connsiteX49" fmla="*/ 457200 w 552450"/>
                <a:gd name="connsiteY49" fmla="*/ 489585 h 581025"/>
                <a:gd name="connsiteX50" fmla="*/ 457200 w 552450"/>
                <a:gd name="connsiteY50" fmla="*/ 209550 h 581025"/>
                <a:gd name="connsiteX51" fmla="*/ 438150 w 552450"/>
                <a:gd name="connsiteY51" fmla="*/ 209550 h 581025"/>
                <a:gd name="connsiteX52" fmla="*/ 438150 w 552450"/>
                <a:gd name="connsiteY52" fmla="*/ 481013 h 581025"/>
                <a:gd name="connsiteX53" fmla="*/ 400050 w 552450"/>
                <a:gd name="connsiteY53" fmla="*/ 498158 h 581025"/>
                <a:gd name="connsiteX54" fmla="*/ 400050 w 552450"/>
                <a:gd name="connsiteY54" fmla="*/ 447675 h 581025"/>
                <a:gd name="connsiteX55" fmla="*/ 392430 w 552450"/>
                <a:gd name="connsiteY55" fmla="*/ 438150 h 581025"/>
                <a:gd name="connsiteX56" fmla="*/ 342900 w 552450"/>
                <a:gd name="connsiteY56" fmla="*/ 381000 h 581025"/>
                <a:gd name="connsiteX57" fmla="*/ 333375 w 552450"/>
                <a:gd name="connsiteY57" fmla="*/ 371475 h 581025"/>
                <a:gd name="connsiteX58" fmla="*/ 209550 w 552450"/>
                <a:gd name="connsiteY58" fmla="*/ 371475 h 581025"/>
                <a:gd name="connsiteX59" fmla="*/ 200025 w 552450"/>
                <a:gd name="connsiteY59" fmla="*/ 381000 h 581025"/>
                <a:gd name="connsiteX60" fmla="*/ 150495 w 552450"/>
                <a:gd name="connsiteY60" fmla="*/ 438150 h 581025"/>
                <a:gd name="connsiteX61" fmla="*/ 142875 w 552450"/>
                <a:gd name="connsiteY61" fmla="*/ 447675 h 581025"/>
                <a:gd name="connsiteX62" fmla="*/ 142875 w 552450"/>
                <a:gd name="connsiteY62" fmla="*/ 494348 h 581025"/>
                <a:gd name="connsiteX63" fmla="*/ 114300 w 552450"/>
                <a:gd name="connsiteY63" fmla="*/ 481013 h 581025"/>
                <a:gd name="connsiteX64" fmla="*/ 114300 w 552450"/>
                <a:gd name="connsiteY64" fmla="*/ 209550 h 581025"/>
                <a:gd name="connsiteX65" fmla="*/ 95250 w 552450"/>
                <a:gd name="connsiteY65" fmla="*/ 209550 h 581025"/>
                <a:gd name="connsiteX66" fmla="*/ 95250 w 552450"/>
                <a:gd name="connsiteY66" fmla="*/ 489585 h 581025"/>
                <a:gd name="connsiteX67" fmla="*/ 28575 w 552450"/>
                <a:gd name="connsiteY67" fmla="*/ 489585 h 581025"/>
                <a:gd name="connsiteX68" fmla="*/ 19050 w 552450"/>
                <a:gd name="connsiteY68" fmla="*/ 209550 h 581025"/>
                <a:gd name="connsiteX69" fmla="*/ 35243 w 552450"/>
                <a:gd name="connsiteY69" fmla="*/ 155258 h 581025"/>
                <a:gd name="connsiteX70" fmla="*/ 140970 w 552450"/>
                <a:gd name="connsiteY70" fmla="*/ 87630 h 581025"/>
                <a:gd name="connsiteX71" fmla="*/ 168593 w 552450"/>
                <a:gd name="connsiteY71" fmla="*/ 132398 h 581025"/>
                <a:gd name="connsiteX72" fmla="*/ 174308 w 552450"/>
                <a:gd name="connsiteY72" fmla="*/ 114300 h 581025"/>
                <a:gd name="connsiteX73" fmla="*/ 161925 w 552450"/>
                <a:gd name="connsiteY73" fmla="*/ 78105 h 581025"/>
                <a:gd name="connsiteX74" fmla="*/ 276225 w 552450"/>
                <a:gd name="connsiteY74" fmla="*/ 19050 h 581025"/>
                <a:gd name="connsiteX75" fmla="*/ 390525 w 552450"/>
                <a:gd name="connsiteY75" fmla="*/ 79058 h 581025"/>
                <a:gd name="connsiteX76" fmla="*/ 377190 w 552450"/>
                <a:gd name="connsiteY76" fmla="*/ 115253 h 581025"/>
                <a:gd name="connsiteX77" fmla="*/ 381000 w 552450"/>
                <a:gd name="connsiteY77" fmla="*/ 123825 h 581025"/>
                <a:gd name="connsiteX78" fmla="*/ 383858 w 552450"/>
                <a:gd name="connsiteY78" fmla="*/ 132398 h 581025"/>
                <a:gd name="connsiteX79" fmla="*/ 411480 w 552450"/>
                <a:gd name="connsiteY79" fmla="*/ 87630 h 581025"/>
                <a:gd name="connsiteX80" fmla="*/ 533400 w 552450"/>
                <a:gd name="connsiteY80" fmla="*/ 209550 h 581025"/>
                <a:gd name="connsiteX81" fmla="*/ 523875 w 552450"/>
                <a:gd name="connsiteY81" fmla="*/ 48958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552450" h="581025">
                  <a:moveTo>
                    <a:pt x="406718" y="67628"/>
                  </a:moveTo>
                  <a:cubicBezTo>
                    <a:pt x="399098" y="50483"/>
                    <a:pt x="369570" y="0"/>
                    <a:pt x="276225" y="0"/>
                  </a:cubicBezTo>
                  <a:cubicBezTo>
                    <a:pt x="182880" y="0"/>
                    <a:pt x="153353" y="50483"/>
                    <a:pt x="145733" y="67628"/>
                  </a:cubicBezTo>
                  <a:cubicBezTo>
                    <a:pt x="1905" y="91440"/>
                    <a:pt x="0" y="208598"/>
                    <a:pt x="0" y="209550"/>
                  </a:cubicBezTo>
                  <a:lnTo>
                    <a:pt x="9525" y="496253"/>
                  </a:lnTo>
                  <a:cubicBezTo>
                    <a:pt x="9525" y="500063"/>
                    <a:pt x="12383" y="502920"/>
                    <a:pt x="15240" y="504825"/>
                  </a:cubicBezTo>
                  <a:cubicBezTo>
                    <a:pt x="16192" y="505778"/>
                    <a:pt x="18098" y="505778"/>
                    <a:pt x="19050" y="505778"/>
                  </a:cubicBezTo>
                  <a:lnTo>
                    <a:pt x="19050" y="533400"/>
                  </a:lnTo>
                  <a:cubicBezTo>
                    <a:pt x="19050" y="536258"/>
                    <a:pt x="20955" y="539115"/>
                    <a:pt x="22860" y="541020"/>
                  </a:cubicBezTo>
                  <a:cubicBezTo>
                    <a:pt x="23813" y="541973"/>
                    <a:pt x="38100" y="551498"/>
                    <a:pt x="63818" y="551498"/>
                  </a:cubicBezTo>
                  <a:cubicBezTo>
                    <a:pt x="75248" y="551498"/>
                    <a:pt x="88583" y="549593"/>
                    <a:pt x="102870" y="543878"/>
                  </a:cubicBezTo>
                  <a:cubicBezTo>
                    <a:pt x="117158" y="553403"/>
                    <a:pt x="169545" y="581025"/>
                    <a:pt x="276225" y="581025"/>
                  </a:cubicBezTo>
                  <a:cubicBezTo>
                    <a:pt x="382905" y="581025"/>
                    <a:pt x="434340" y="553403"/>
                    <a:pt x="449580" y="543878"/>
                  </a:cubicBezTo>
                  <a:cubicBezTo>
                    <a:pt x="464820" y="549593"/>
                    <a:pt x="478155" y="551498"/>
                    <a:pt x="488633" y="551498"/>
                  </a:cubicBezTo>
                  <a:cubicBezTo>
                    <a:pt x="513398" y="551498"/>
                    <a:pt x="528638" y="541973"/>
                    <a:pt x="529590" y="541020"/>
                  </a:cubicBezTo>
                  <a:cubicBezTo>
                    <a:pt x="532448" y="539115"/>
                    <a:pt x="533400" y="536258"/>
                    <a:pt x="533400" y="533400"/>
                  </a:cubicBezTo>
                  <a:lnTo>
                    <a:pt x="533400" y="505778"/>
                  </a:lnTo>
                  <a:cubicBezTo>
                    <a:pt x="534353" y="505778"/>
                    <a:pt x="536258" y="504825"/>
                    <a:pt x="537210" y="504825"/>
                  </a:cubicBezTo>
                  <a:cubicBezTo>
                    <a:pt x="541020" y="502920"/>
                    <a:pt x="542925" y="500063"/>
                    <a:pt x="542925" y="496253"/>
                  </a:cubicBezTo>
                  <a:lnTo>
                    <a:pt x="552450" y="209550"/>
                  </a:lnTo>
                  <a:cubicBezTo>
                    <a:pt x="552450" y="208598"/>
                    <a:pt x="550545" y="91440"/>
                    <a:pt x="406718" y="67628"/>
                  </a:cubicBezTo>
                  <a:close/>
                  <a:moveTo>
                    <a:pt x="38100" y="527685"/>
                  </a:moveTo>
                  <a:lnTo>
                    <a:pt x="38100" y="511493"/>
                  </a:lnTo>
                  <a:cubicBezTo>
                    <a:pt x="46673" y="513398"/>
                    <a:pt x="55245" y="514350"/>
                    <a:pt x="62865" y="514350"/>
                  </a:cubicBezTo>
                  <a:cubicBezTo>
                    <a:pt x="76200" y="514350"/>
                    <a:pt x="87630" y="512445"/>
                    <a:pt x="95250" y="509588"/>
                  </a:cubicBezTo>
                  <a:lnTo>
                    <a:pt x="95250" y="526733"/>
                  </a:lnTo>
                  <a:cubicBezTo>
                    <a:pt x="66675" y="536258"/>
                    <a:pt x="46673" y="531495"/>
                    <a:pt x="38100" y="527685"/>
                  </a:cubicBezTo>
                  <a:close/>
                  <a:moveTo>
                    <a:pt x="276225" y="561975"/>
                  </a:moveTo>
                  <a:cubicBezTo>
                    <a:pt x="176213" y="561975"/>
                    <a:pt x="127635" y="536258"/>
                    <a:pt x="114300" y="528638"/>
                  </a:cubicBezTo>
                  <a:lnTo>
                    <a:pt x="114300" y="502920"/>
                  </a:lnTo>
                  <a:cubicBezTo>
                    <a:pt x="137160" y="514350"/>
                    <a:pt x="187643" y="533400"/>
                    <a:pt x="276225" y="533400"/>
                  </a:cubicBezTo>
                  <a:cubicBezTo>
                    <a:pt x="364808" y="533400"/>
                    <a:pt x="415290" y="514350"/>
                    <a:pt x="438150" y="502920"/>
                  </a:cubicBezTo>
                  <a:lnTo>
                    <a:pt x="438150" y="528638"/>
                  </a:lnTo>
                  <a:cubicBezTo>
                    <a:pt x="424815" y="536258"/>
                    <a:pt x="376238" y="561975"/>
                    <a:pt x="276225" y="561975"/>
                  </a:cubicBezTo>
                  <a:close/>
                  <a:moveTo>
                    <a:pt x="381000" y="502920"/>
                  </a:moveTo>
                  <a:cubicBezTo>
                    <a:pt x="355283" y="509588"/>
                    <a:pt x="320993" y="514350"/>
                    <a:pt x="276225" y="514350"/>
                  </a:cubicBezTo>
                  <a:cubicBezTo>
                    <a:pt x="225743" y="514350"/>
                    <a:pt x="188595" y="507683"/>
                    <a:pt x="161925" y="500063"/>
                  </a:cubicBezTo>
                  <a:lnTo>
                    <a:pt x="161925" y="455295"/>
                  </a:lnTo>
                  <a:cubicBezTo>
                    <a:pt x="183833" y="448628"/>
                    <a:pt x="214313" y="430530"/>
                    <a:pt x="218123" y="390525"/>
                  </a:cubicBezTo>
                  <a:lnTo>
                    <a:pt x="323850" y="390525"/>
                  </a:lnTo>
                  <a:cubicBezTo>
                    <a:pt x="328613" y="429578"/>
                    <a:pt x="359093" y="448628"/>
                    <a:pt x="380048" y="455295"/>
                  </a:cubicBezTo>
                  <a:lnTo>
                    <a:pt x="380048" y="502920"/>
                  </a:lnTo>
                  <a:close/>
                  <a:moveTo>
                    <a:pt x="514350" y="527685"/>
                  </a:moveTo>
                  <a:cubicBezTo>
                    <a:pt x="505778" y="531495"/>
                    <a:pt x="485775" y="536258"/>
                    <a:pt x="457200" y="526733"/>
                  </a:cubicBezTo>
                  <a:lnTo>
                    <a:pt x="457200" y="509588"/>
                  </a:lnTo>
                  <a:cubicBezTo>
                    <a:pt x="465773" y="511493"/>
                    <a:pt x="476250" y="514350"/>
                    <a:pt x="489585" y="514350"/>
                  </a:cubicBezTo>
                  <a:cubicBezTo>
                    <a:pt x="497205" y="514350"/>
                    <a:pt x="504825" y="513398"/>
                    <a:pt x="514350" y="511493"/>
                  </a:cubicBezTo>
                  <a:lnTo>
                    <a:pt x="514350" y="527685"/>
                  </a:lnTo>
                  <a:close/>
                  <a:moveTo>
                    <a:pt x="523875" y="489585"/>
                  </a:moveTo>
                  <a:cubicBezTo>
                    <a:pt x="492443" y="501015"/>
                    <a:pt x="467678" y="493395"/>
                    <a:pt x="457200" y="489585"/>
                  </a:cubicBezTo>
                  <a:lnTo>
                    <a:pt x="457200" y="209550"/>
                  </a:lnTo>
                  <a:lnTo>
                    <a:pt x="438150" y="209550"/>
                  </a:lnTo>
                  <a:lnTo>
                    <a:pt x="438150" y="481013"/>
                  </a:lnTo>
                  <a:cubicBezTo>
                    <a:pt x="432435" y="484823"/>
                    <a:pt x="420053" y="491490"/>
                    <a:pt x="400050" y="498158"/>
                  </a:cubicBezTo>
                  <a:lnTo>
                    <a:pt x="400050" y="447675"/>
                  </a:lnTo>
                  <a:cubicBezTo>
                    <a:pt x="400050" y="442913"/>
                    <a:pt x="396240" y="439103"/>
                    <a:pt x="392430" y="438150"/>
                  </a:cubicBezTo>
                  <a:cubicBezTo>
                    <a:pt x="390525" y="438150"/>
                    <a:pt x="342900" y="429578"/>
                    <a:pt x="342900" y="381000"/>
                  </a:cubicBezTo>
                  <a:cubicBezTo>
                    <a:pt x="342900" y="375285"/>
                    <a:pt x="339090" y="371475"/>
                    <a:pt x="333375" y="371475"/>
                  </a:cubicBezTo>
                  <a:lnTo>
                    <a:pt x="209550" y="371475"/>
                  </a:lnTo>
                  <a:cubicBezTo>
                    <a:pt x="203835" y="371475"/>
                    <a:pt x="200025" y="375285"/>
                    <a:pt x="200025" y="381000"/>
                  </a:cubicBezTo>
                  <a:cubicBezTo>
                    <a:pt x="200025" y="429578"/>
                    <a:pt x="152400" y="438150"/>
                    <a:pt x="150495" y="438150"/>
                  </a:cubicBezTo>
                  <a:cubicBezTo>
                    <a:pt x="145733" y="439103"/>
                    <a:pt x="142875" y="442913"/>
                    <a:pt x="142875" y="447675"/>
                  </a:cubicBezTo>
                  <a:lnTo>
                    <a:pt x="142875" y="494348"/>
                  </a:lnTo>
                  <a:cubicBezTo>
                    <a:pt x="128588" y="488633"/>
                    <a:pt x="119063" y="483870"/>
                    <a:pt x="114300" y="481013"/>
                  </a:cubicBezTo>
                  <a:lnTo>
                    <a:pt x="114300" y="209550"/>
                  </a:lnTo>
                  <a:lnTo>
                    <a:pt x="95250" y="209550"/>
                  </a:lnTo>
                  <a:lnTo>
                    <a:pt x="95250" y="489585"/>
                  </a:lnTo>
                  <a:cubicBezTo>
                    <a:pt x="84773" y="493395"/>
                    <a:pt x="59055" y="500063"/>
                    <a:pt x="28575" y="489585"/>
                  </a:cubicBezTo>
                  <a:lnTo>
                    <a:pt x="19050" y="209550"/>
                  </a:lnTo>
                  <a:cubicBezTo>
                    <a:pt x="19050" y="209550"/>
                    <a:pt x="19050" y="183833"/>
                    <a:pt x="35243" y="155258"/>
                  </a:cubicBezTo>
                  <a:cubicBezTo>
                    <a:pt x="55245" y="120015"/>
                    <a:pt x="91440" y="97155"/>
                    <a:pt x="140970" y="87630"/>
                  </a:cubicBezTo>
                  <a:cubicBezTo>
                    <a:pt x="140018" y="115253"/>
                    <a:pt x="157163" y="128588"/>
                    <a:pt x="168593" y="132398"/>
                  </a:cubicBezTo>
                  <a:lnTo>
                    <a:pt x="174308" y="114300"/>
                  </a:lnTo>
                  <a:cubicBezTo>
                    <a:pt x="173355" y="114300"/>
                    <a:pt x="154305" y="107633"/>
                    <a:pt x="161925" y="78105"/>
                  </a:cubicBezTo>
                  <a:cubicBezTo>
                    <a:pt x="161925" y="76200"/>
                    <a:pt x="180975" y="19050"/>
                    <a:pt x="276225" y="19050"/>
                  </a:cubicBezTo>
                  <a:cubicBezTo>
                    <a:pt x="370523" y="19050"/>
                    <a:pt x="389573" y="75248"/>
                    <a:pt x="390525" y="79058"/>
                  </a:cubicBezTo>
                  <a:cubicBezTo>
                    <a:pt x="397193" y="106680"/>
                    <a:pt x="380048" y="114300"/>
                    <a:pt x="377190" y="115253"/>
                  </a:cubicBezTo>
                  <a:lnTo>
                    <a:pt x="381000" y="123825"/>
                  </a:lnTo>
                  <a:lnTo>
                    <a:pt x="383858" y="132398"/>
                  </a:lnTo>
                  <a:cubicBezTo>
                    <a:pt x="395288" y="128588"/>
                    <a:pt x="412433" y="115253"/>
                    <a:pt x="411480" y="87630"/>
                  </a:cubicBezTo>
                  <a:cubicBezTo>
                    <a:pt x="531495" y="111443"/>
                    <a:pt x="533400" y="205740"/>
                    <a:pt x="533400" y="209550"/>
                  </a:cubicBezTo>
                  <a:lnTo>
                    <a:pt x="523875" y="4895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70" name="Graphic 20">
            <a:extLst>
              <a:ext uri="{FF2B5EF4-FFF2-40B4-BE49-F238E27FC236}">
                <a16:creationId xmlns:a16="http://schemas.microsoft.com/office/drawing/2014/main" id="{DB814CAB-F95E-E5AB-4265-91B3D2E42332}"/>
              </a:ext>
            </a:extLst>
          </p:cNvPr>
          <p:cNvSpPr/>
          <p:nvPr/>
        </p:nvSpPr>
        <p:spPr>
          <a:xfrm>
            <a:off x="9635704" y="1564042"/>
            <a:ext cx="305752" cy="219074"/>
          </a:xfrm>
          <a:custGeom>
            <a:avLst/>
            <a:gdLst>
              <a:gd name="connsiteX0" fmla="*/ 259080 w 305752"/>
              <a:gd name="connsiteY0" fmla="*/ 7620 h 219074"/>
              <a:gd name="connsiteX1" fmla="*/ 152400 w 305752"/>
              <a:gd name="connsiteY1" fmla="*/ 0 h 219074"/>
              <a:gd name="connsiteX2" fmla="*/ 148590 w 305752"/>
              <a:gd name="connsiteY2" fmla="*/ 0 h 219074"/>
              <a:gd name="connsiteX3" fmla="*/ 0 w 305752"/>
              <a:gd name="connsiteY3" fmla="*/ 32385 h 219074"/>
              <a:gd name="connsiteX4" fmla="*/ 0 w 305752"/>
              <a:gd name="connsiteY4" fmla="*/ 65723 h 219074"/>
              <a:gd name="connsiteX5" fmla="*/ 0 w 305752"/>
              <a:gd name="connsiteY5" fmla="*/ 65723 h 219074"/>
              <a:gd name="connsiteX6" fmla="*/ 0 w 305752"/>
              <a:gd name="connsiteY6" fmla="*/ 65723 h 219074"/>
              <a:gd name="connsiteX7" fmla="*/ 0 w 305752"/>
              <a:gd name="connsiteY7" fmla="*/ 122873 h 219074"/>
              <a:gd name="connsiteX8" fmla="*/ 6668 w 305752"/>
              <a:gd name="connsiteY8" fmla="*/ 132398 h 219074"/>
              <a:gd name="connsiteX9" fmla="*/ 115253 w 305752"/>
              <a:gd name="connsiteY9" fmla="*/ 213360 h 219074"/>
              <a:gd name="connsiteX10" fmla="*/ 123825 w 305752"/>
              <a:gd name="connsiteY10" fmla="*/ 219075 h 219074"/>
              <a:gd name="connsiteX11" fmla="*/ 152400 w 305752"/>
              <a:gd name="connsiteY11" fmla="*/ 219075 h 219074"/>
              <a:gd name="connsiteX12" fmla="*/ 180975 w 305752"/>
              <a:gd name="connsiteY12" fmla="*/ 219075 h 219074"/>
              <a:gd name="connsiteX13" fmla="*/ 180975 w 305752"/>
              <a:gd name="connsiteY13" fmla="*/ 219075 h 219074"/>
              <a:gd name="connsiteX14" fmla="*/ 189548 w 305752"/>
              <a:gd name="connsiteY14" fmla="*/ 214312 h 219074"/>
              <a:gd name="connsiteX15" fmla="*/ 299085 w 305752"/>
              <a:gd name="connsiteY15" fmla="*/ 133350 h 219074"/>
              <a:gd name="connsiteX16" fmla="*/ 305753 w 305752"/>
              <a:gd name="connsiteY16" fmla="*/ 124778 h 219074"/>
              <a:gd name="connsiteX17" fmla="*/ 305753 w 305752"/>
              <a:gd name="connsiteY17" fmla="*/ 34290 h 219074"/>
              <a:gd name="connsiteX18" fmla="*/ 259080 w 305752"/>
              <a:gd name="connsiteY18" fmla="*/ 7620 h 219074"/>
              <a:gd name="connsiteX19" fmla="*/ 285750 w 305752"/>
              <a:gd name="connsiteY19" fmla="*/ 66675 h 219074"/>
              <a:gd name="connsiteX20" fmla="*/ 285750 w 305752"/>
              <a:gd name="connsiteY20" fmla="*/ 66675 h 219074"/>
              <a:gd name="connsiteX21" fmla="*/ 285750 w 305752"/>
              <a:gd name="connsiteY21" fmla="*/ 66675 h 219074"/>
              <a:gd name="connsiteX22" fmla="*/ 285750 w 305752"/>
              <a:gd name="connsiteY22" fmla="*/ 66675 h 219074"/>
              <a:gd name="connsiteX23" fmla="*/ 285750 w 305752"/>
              <a:gd name="connsiteY23" fmla="*/ 65723 h 219074"/>
              <a:gd name="connsiteX24" fmla="*/ 156210 w 305752"/>
              <a:gd name="connsiteY24" fmla="*/ 80963 h 219074"/>
              <a:gd name="connsiteX25" fmla="*/ 152400 w 305752"/>
              <a:gd name="connsiteY25" fmla="*/ 80963 h 219074"/>
              <a:gd name="connsiteX26" fmla="*/ 19050 w 305752"/>
              <a:gd name="connsiteY26" fmla="*/ 64770 h 219074"/>
              <a:gd name="connsiteX27" fmla="*/ 19050 w 305752"/>
              <a:gd name="connsiteY27" fmla="*/ 52388 h 219074"/>
              <a:gd name="connsiteX28" fmla="*/ 45720 w 305752"/>
              <a:gd name="connsiteY28" fmla="*/ 59055 h 219074"/>
              <a:gd name="connsiteX29" fmla="*/ 152400 w 305752"/>
              <a:gd name="connsiteY29" fmla="*/ 66675 h 219074"/>
              <a:gd name="connsiteX30" fmla="*/ 156210 w 305752"/>
              <a:gd name="connsiteY30" fmla="*/ 66675 h 219074"/>
              <a:gd name="connsiteX31" fmla="*/ 285750 w 305752"/>
              <a:gd name="connsiteY31" fmla="*/ 52388 h 219074"/>
              <a:gd name="connsiteX32" fmla="*/ 285750 w 305752"/>
              <a:gd name="connsiteY32" fmla="*/ 65723 h 219074"/>
              <a:gd name="connsiteX33" fmla="*/ 152400 w 305752"/>
              <a:gd name="connsiteY33" fmla="*/ 19050 h 219074"/>
              <a:gd name="connsiteX34" fmla="*/ 282893 w 305752"/>
              <a:gd name="connsiteY34" fmla="*/ 33338 h 219074"/>
              <a:gd name="connsiteX35" fmla="*/ 152400 w 305752"/>
              <a:gd name="connsiteY35" fmla="*/ 47625 h 219074"/>
              <a:gd name="connsiteX36" fmla="*/ 21907 w 305752"/>
              <a:gd name="connsiteY36" fmla="*/ 33338 h 219074"/>
              <a:gd name="connsiteX37" fmla="*/ 152400 w 305752"/>
              <a:gd name="connsiteY37" fmla="*/ 19050 h 219074"/>
              <a:gd name="connsiteX38" fmla="*/ 19050 w 305752"/>
              <a:gd name="connsiteY38" fmla="*/ 84773 h 219074"/>
              <a:gd name="connsiteX39" fmla="*/ 108585 w 305752"/>
              <a:gd name="connsiteY39" fmla="*/ 98107 h 219074"/>
              <a:gd name="connsiteX40" fmla="*/ 81915 w 305752"/>
              <a:gd name="connsiteY40" fmla="*/ 149542 h 219074"/>
              <a:gd name="connsiteX41" fmla="*/ 18097 w 305752"/>
              <a:gd name="connsiteY41" fmla="*/ 115253 h 219074"/>
              <a:gd name="connsiteX42" fmla="*/ 19050 w 305752"/>
              <a:gd name="connsiteY42" fmla="*/ 84773 h 219074"/>
              <a:gd name="connsiteX43" fmla="*/ 175260 w 305752"/>
              <a:gd name="connsiteY43" fmla="*/ 200025 h 219074"/>
              <a:gd name="connsiteX44" fmla="*/ 152400 w 305752"/>
              <a:gd name="connsiteY44" fmla="*/ 200025 h 219074"/>
              <a:gd name="connsiteX45" fmla="*/ 129540 w 305752"/>
              <a:gd name="connsiteY45" fmla="*/ 200025 h 219074"/>
              <a:gd name="connsiteX46" fmla="*/ 98107 w 305752"/>
              <a:gd name="connsiteY46" fmla="*/ 162878 h 219074"/>
              <a:gd name="connsiteX47" fmla="*/ 130493 w 305752"/>
              <a:gd name="connsiteY47" fmla="*/ 100013 h 219074"/>
              <a:gd name="connsiteX48" fmla="*/ 153352 w 305752"/>
              <a:gd name="connsiteY48" fmla="*/ 100013 h 219074"/>
              <a:gd name="connsiteX49" fmla="*/ 157163 w 305752"/>
              <a:gd name="connsiteY49" fmla="*/ 100013 h 219074"/>
              <a:gd name="connsiteX50" fmla="*/ 176213 w 305752"/>
              <a:gd name="connsiteY50" fmla="*/ 100013 h 219074"/>
              <a:gd name="connsiteX51" fmla="*/ 207645 w 305752"/>
              <a:gd name="connsiteY51" fmla="*/ 162878 h 219074"/>
              <a:gd name="connsiteX52" fmla="*/ 175260 w 305752"/>
              <a:gd name="connsiteY52" fmla="*/ 200025 h 219074"/>
              <a:gd name="connsiteX53" fmla="*/ 221933 w 305752"/>
              <a:gd name="connsiteY53" fmla="*/ 150495 h 219074"/>
              <a:gd name="connsiteX54" fmla="*/ 196215 w 305752"/>
              <a:gd name="connsiteY54" fmla="*/ 99060 h 219074"/>
              <a:gd name="connsiteX55" fmla="*/ 259080 w 305752"/>
              <a:gd name="connsiteY55" fmla="*/ 93345 h 219074"/>
              <a:gd name="connsiteX56" fmla="*/ 285750 w 305752"/>
              <a:gd name="connsiteY56" fmla="*/ 86678 h 219074"/>
              <a:gd name="connsiteX57" fmla="*/ 285750 w 305752"/>
              <a:gd name="connsiteY57" fmla="*/ 118110 h 219074"/>
              <a:gd name="connsiteX58" fmla="*/ 221933 w 305752"/>
              <a:gd name="connsiteY58" fmla="*/ 150495 h 21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05752" h="219074">
                <a:moveTo>
                  <a:pt x="259080" y="7620"/>
                </a:moveTo>
                <a:cubicBezTo>
                  <a:pt x="232410" y="2857"/>
                  <a:pt x="195263" y="0"/>
                  <a:pt x="152400" y="0"/>
                </a:cubicBezTo>
                <a:cubicBezTo>
                  <a:pt x="151448" y="0"/>
                  <a:pt x="149543" y="0"/>
                  <a:pt x="148590" y="0"/>
                </a:cubicBezTo>
                <a:cubicBezTo>
                  <a:pt x="26670" y="0"/>
                  <a:pt x="0" y="18097"/>
                  <a:pt x="0" y="32385"/>
                </a:cubicBezTo>
                <a:lnTo>
                  <a:pt x="0" y="65723"/>
                </a:lnTo>
                <a:lnTo>
                  <a:pt x="0" y="65723"/>
                </a:lnTo>
                <a:cubicBezTo>
                  <a:pt x="0" y="65723"/>
                  <a:pt x="0" y="65723"/>
                  <a:pt x="0" y="65723"/>
                </a:cubicBezTo>
                <a:lnTo>
                  <a:pt x="0" y="122873"/>
                </a:lnTo>
                <a:cubicBezTo>
                  <a:pt x="0" y="126683"/>
                  <a:pt x="2857" y="130492"/>
                  <a:pt x="6668" y="132398"/>
                </a:cubicBezTo>
                <a:cubicBezTo>
                  <a:pt x="7620" y="132398"/>
                  <a:pt x="88582" y="160973"/>
                  <a:pt x="115253" y="213360"/>
                </a:cubicBezTo>
                <a:cubicBezTo>
                  <a:pt x="117157" y="216217"/>
                  <a:pt x="120015" y="219075"/>
                  <a:pt x="123825" y="219075"/>
                </a:cubicBezTo>
                <a:lnTo>
                  <a:pt x="152400" y="219075"/>
                </a:lnTo>
                <a:lnTo>
                  <a:pt x="180975" y="219075"/>
                </a:lnTo>
                <a:cubicBezTo>
                  <a:pt x="180975" y="219075"/>
                  <a:pt x="180975" y="219075"/>
                  <a:pt x="180975" y="219075"/>
                </a:cubicBezTo>
                <a:cubicBezTo>
                  <a:pt x="184785" y="219075"/>
                  <a:pt x="187643" y="217170"/>
                  <a:pt x="189548" y="214312"/>
                </a:cubicBezTo>
                <a:cubicBezTo>
                  <a:pt x="216218" y="161925"/>
                  <a:pt x="298133" y="134303"/>
                  <a:pt x="299085" y="133350"/>
                </a:cubicBezTo>
                <a:cubicBezTo>
                  <a:pt x="302895" y="132398"/>
                  <a:pt x="305753" y="128587"/>
                  <a:pt x="305753" y="124778"/>
                </a:cubicBezTo>
                <a:lnTo>
                  <a:pt x="305753" y="34290"/>
                </a:lnTo>
                <a:cubicBezTo>
                  <a:pt x="304800" y="20955"/>
                  <a:pt x="291465" y="13335"/>
                  <a:pt x="259080" y="7620"/>
                </a:cubicBezTo>
                <a:close/>
                <a:moveTo>
                  <a:pt x="285750" y="66675"/>
                </a:moveTo>
                <a:cubicBezTo>
                  <a:pt x="285750" y="66675"/>
                  <a:pt x="285750" y="66675"/>
                  <a:pt x="285750" y="66675"/>
                </a:cubicBezTo>
                <a:lnTo>
                  <a:pt x="285750" y="66675"/>
                </a:lnTo>
                <a:lnTo>
                  <a:pt x="285750" y="66675"/>
                </a:lnTo>
                <a:close/>
                <a:moveTo>
                  <a:pt x="285750" y="65723"/>
                </a:moveTo>
                <a:cubicBezTo>
                  <a:pt x="280035" y="70485"/>
                  <a:pt x="247650" y="80963"/>
                  <a:pt x="156210" y="80963"/>
                </a:cubicBezTo>
                <a:cubicBezTo>
                  <a:pt x="155258" y="80963"/>
                  <a:pt x="153352" y="80963"/>
                  <a:pt x="152400" y="80963"/>
                </a:cubicBezTo>
                <a:cubicBezTo>
                  <a:pt x="58103" y="80963"/>
                  <a:pt x="24765" y="69532"/>
                  <a:pt x="19050" y="64770"/>
                </a:cubicBezTo>
                <a:lnTo>
                  <a:pt x="19050" y="52388"/>
                </a:lnTo>
                <a:cubicBezTo>
                  <a:pt x="25718" y="55245"/>
                  <a:pt x="34290" y="57150"/>
                  <a:pt x="45720" y="59055"/>
                </a:cubicBezTo>
                <a:cubicBezTo>
                  <a:pt x="72390" y="63817"/>
                  <a:pt x="109538" y="66675"/>
                  <a:pt x="152400" y="66675"/>
                </a:cubicBezTo>
                <a:cubicBezTo>
                  <a:pt x="153352" y="66675"/>
                  <a:pt x="155258" y="66675"/>
                  <a:pt x="156210" y="66675"/>
                </a:cubicBezTo>
                <a:cubicBezTo>
                  <a:pt x="226695" y="66675"/>
                  <a:pt x="265748" y="60960"/>
                  <a:pt x="285750" y="52388"/>
                </a:cubicBezTo>
                <a:lnTo>
                  <a:pt x="285750" y="65723"/>
                </a:lnTo>
                <a:close/>
                <a:moveTo>
                  <a:pt x="152400" y="19050"/>
                </a:moveTo>
                <a:cubicBezTo>
                  <a:pt x="236220" y="19050"/>
                  <a:pt x="272415" y="28575"/>
                  <a:pt x="282893" y="33338"/>
                </a:cubicBezTo>
                <a:cubicBezTo>
                  <a:pt x="272415" y="38100"/>
                  <a:pt x="237173" y="47625"/>
                  <a:pt x="152400" y="47625"/>
                </a:cubicBezTo>
                <a:cubicBezTo>
                  <a:pt x="68580" y="47625"/>
                  <a:pt x="32385" y="38100"/>
                  <a:pt x="21907" y="33338"/>
                </a:cubicBezTo>
                <a:cubicBezTo>
                  <a:pt x="32385" y="27622"/>
                  <a:pt x="68580" y="19050"/>
                  <a:pt x="152400" y="19050"/>
                </a:cubicBezTo>
                <a:close/>
                <a:moveTo>
                  <a:pt x="19050" y="84773"/>
                </a:moveTo>
                <a:cubicBezTo>
                  <a:pt x="35243" y="91440"/>
                  <a:pt x="62865" y="96203"/>
                  <a:pt x="108585" y="98107"/>
                </a:cubicBezTo>
                <a:lnTo>
                  <a:pt x="81915" y="149542"/>
                </a:lnTo>
                <a:cubicBezTo>
                  <a:pt x="56197" y="131445"/>
                  <a:pt x="30480" y="120015"/>
                  <a:pt x="18097" y="115253"/>
                </a:cubicBezTo>
                <a:lnTo>
                  <a:pt x="19050" y="84773"/>
                </a:lnTo>
                <a:close/>
                <a:moveTo>
                  <a:pt x="175260" y="200025"/>
                </a:moveTo>
                <a:lnTo>
                  <a:pt x="152400" y="200025"/>
                </a:lnTo>
                <a:lnTo>
                  <a:pt x="129540" y="200025"/>
                </a:lnTo>
                <a:cubicBezTo>
                  <a:pt x="121920" y="185737"/>
                  <a:pt x="110490" y="173355"/>
                  <a:pt x="98107" y="162878"/>
                </a:cubicBezTo>
                <a:lnTo>
                  <a:pt x="130493" y="100013"/>
                </a:lnTo>
                <a:cubicBezTo>
                  <a:pt x="138113" y="100013"/>
                  <a:pt x="144780" y="100013"/>
                  <a:pt x="153352" y="100013"/>
                </a:cubicBezTo>
                <a:cubicBezTo>
                  <a:pt x="154305" y="100013"/>
                  <a:pt x="156210" y="100013"/>
                  <a:pt x="157163" y="100013"/>
                </a:cubicBezTo>
                <a:cubicBezTo>
                  <a:pt x="163830" y="100013"/>
                  <a:pt x="169545" y="100013"/>
                  <a:pt x="176213" y="100013"/>
                </a:cubicBezTo>
                <a:lnTo>
                  <a:pt x="207645" y="162878"/>
                </a:lnTo>
                <a:cubicBezTo>
                  <a:pt x="194310" y="173355"/>
                  <a:pt x="182880" y="185737"/>
                  <a:pt x="175260" y="200025"/>
                </a:cubicBezTo>
                <a:close/>
                <a:moveTo>
                  <a:pt x="221933" y="150495"/>
                </a:moveTo>
                <a:lnTo>
                  <a:pt x="196215" y="99060"/>
                </a:lnTo>
                <a:cubicBezTo>
                  <a:pt x="220980" y="98107"/>
                  <a:pt x="241935" y="96203"/>
                  <a:pt x="259080" y="93345"/>
                </a:cubicBezTo>
                <a:cubicBezTo>
                  <a:pt x="270510" y="91440"/>
                  <a:pt x="279083" y="89535"/>
                  <a:pt x="285750" y="86678"/>
                </a:cubicBezTo>
                <a:lnTo>
                  <a:pt x="285750" y="118110"/>
                </a:lnTo>
                <a:cubicBezTo>
                  <a:pt x="273368" y="121920"/>
                  <a:pt x="247650" y="133350"/>
                  <a:pt x="221933" y="150495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72" name="Graphic 22">
            <a:extLst>
              <a:ext uri="{FF2B5EF4-FFF2-40B4-BE49-F238E27FC236}">
                <a16:creationId xmlns:a16="http://schemas.microsoft.com/office/drawing/2014/main" id="{5AF2385E-33DB-98A2-1A0A-248B4D3E8431}"/>
              </a:ext>
            </a:extLst>
          </p:cNvPr>
          <p:cNvSpPr/>
          <p:nvPr/>
        </p:nvSpPr>
        <p:spPr>
          <a:xfrm>
            <a:off x="8699870" y="1499272"/>
            <a:ext cx="344226" cy="343852"/>
          </a:xfrm>
          <a:custGeom>
            <a:avLst/>
            <a:gdLst>
              <a:gd name="connsiteX0" fmla="*/ 324803 w 344226"/>
              <a:gd name="connsiteY0" fmla="*/ 86677 h 343852"/>
              <a:gd name="connsiteX1" fmla="*/ 324803 w 344226"/>
              <a:gd name="connsiteY1" fmla="*/ 67627 h 343852"/>
              <a:gd name="connsiteX2" fmla="*/ 324803 w 344226"/>
              <a:gd name="connsiteY2" fmla="*/ 67627 h 343852"/>
              <a:gd name="connsiteX3" fmla="*/ 324803 w 344226"/>
              <a:gd name="connsiteY3" fmla="*/ 67627 h 343852"/>
              <a:gd name="connsiteX4" fmla="*/ 324803 w 344226"/>
              <a:gd name="connsiteY4" fmla="*/ 39052 h 343852"/>
              <a:gd name="connsiteX5" fmla="*/ 323850 w 344226"/>
              <a:gd name="connsiteY5" fmla="*/ 39052 h 343852"/>
              <a:gd name="connsiteX6" fmla="*/ 324803 w 344226"/>
              <a:gd name="connsiteY6" fmla="*/ 34290 h 343852"/>
              <a:gd name="connsiteX7" fmla="*/ 324803 w 344226"/>
              <a:gd name="connsiteY7" fmla="*/ 34290 h 343852"/>
              <a:gd name="connsiteX8" fmla="*/ 172403 w 344226"/>
              <a:gd name="connsiteY8" fmla="*/ 0 h 343852"/>
              <a:gd name="connsiteX9" fmla="*/ 168593 w 344226"/>
              <a:gd name="connsiteY9" fmla="*/ 0 h 343852"/>
              <a:gd name="connsiteX10" fmla="*/ 20003 w 344226"/>
              <a:gd name="connsiteY10" fmla="*/ 32385 h 343852"/>
              <a:gd name="connsiteX11" fmla="*/ 20955 w 344226"/>
              <a:gd name="connsiteY11" fmla="*/ 37148 h 343852"/>
              <a:gd name="connsiteX12" fmla="*/ 20003 w 344226"/>
              <a:gd name="connsiteY12" fmla="*/ 37148 h 343852"/>
              <a:gd name="connsiteX13" fmla="*/ 20003 w 344226"/>
              <a:gd name="connsiteY13" fmla="*/ 65723 h 343852"/>
              <a:gd name="connsiteX14" fmla="*/ 20003 w 344226"/>
              <a:gd name="connsiteY14" fmla="*/ 65723 h 343852"/>
              <a:gd name="connsiteX15" fmla="*/ 20003 w 344226"/>
              <a:gd name="connsiteY15" fmla="*/ 65723 h 343852"/>
              <a:gd name="connsiteX16" fmla="*/ 20003 w 344226"/>
              <a:gd name="connsiteY16" fmla="*/ 83820 h 343852"/>
              <a:gd name="connsiteX17" fmla="*/ 0 w 344226"/>
              <a:gd name="connsiteY17" fmla="*/ 302895 h 343852"/>
              <a:gd name="connsiteX18" fmla="*/ 1905 w 344226"/>
              <a:gd name="connsiteY18" fmla="*/ 309563 h 343852"/>
              <a:gd name="connsiteX19" fmla="*/ 40005 w 344226"/>
              <a:gd name="connsiteY19" fmla="*/ 335280 h 343852"/>
              <a:gd name="connsiteX20" fmla="*/ 146685 w 344226"/>
              <a:gd name="connsiteY20" fmla="*/ 321945 h 343852"/>
              <a:gd name="connsiteX21" fmla="*/ 151448 w 344226"/>
              <a:gd name="connsiteY21" fmla="*/ 315278 h 343852"/>
              <a:gd name="connsiteX22" fmla="*/ 172403 w 344226"/>
              <a:gd name="connsiteY22" fmla="*/ 220980 h 343852"/>
              <a:gd name="connsiteX23" fmla="*/ 191453 w 344226"/>
              <a:gd name="connsiteY23" fmla="*/ 317182 h 343852"/>
              <a:gd name="connsiteX24" fmla="*/ 196215 w 344226"/>
              <a:gd name="connsiteY24" fmla="*/ 323850 h 343852"/>
              <a:gd name="connsiteX25" fmla="*/ 266700 w 344226"/>
              <a:gd name="connsiteY25" fmla="*/ 343853 h 343852"/>
              <a:gd name="connsiteX26" fmla="*/ 341948 w 344226"/>
              <a:gd name="connsiteY26" fmla="*/ 312420 h 343852"/>
              <a:gd name="connsiteX27" fmla="*/ 343853 w 344226"/>
              <a:gd name="connsiteY27" fmla="*/ 305753 h 343852"/>
              <a:gd name="connsiteX28" fmla="*/ 324803 w 344226"/>
              <a:gd name="connsiteY28" fmla="*/ 86677 h 343852"/>
              <a:gd name="connsiteX29" fmla="*/ 39053 w 344226"/>
              <a:gd name="connsiteY29" fmla="*/ 85725 h 343852"/>
              <a:gd name="connsiteX30" fmla="*/ 96203 w 344226"/>
              <a:gd name="connsiteY30" fmla="*/ 97155 h 343852"/>
              <a:gd name="connsiteX31" fmla="*/ 77153 w 344226"/>
              <a:gd name="connsiteY31" fmla="*/ 150495 h 343852"/>
              <a:gd name="connsiteX32" fmla="*/ 31433 w 344226"/>
              <a:gd name="connsiteY32" fmla="*/ 171450 h 343852"/>
              <a:gd name="connsiteX33" fmla="*/ 39053 w 344226"/>
              <a:gd name="connsiteY33" fmla="*/ 85725 h 343852"/>
              <a:gd name="connsiteX34" fmla="*/ 39053 w 344226"/>
              <a:gd name="connsiteY34" fmla="*/ 85725 h 343852"/>
              <a:gd name="connsiteX35" fmla="*/ 39053 w 344226"/>
              <a:gd name="connsiteY35" fmla="*/ 53340 h 343852"/>
              <a:gd name="connsiteX36" fmla="*/ 65723 w 344226"/>
              <a:gd name="connsiteY36" fmla="*/ 60008 h 343852"/>
              <a:gd name="connsiteX37" fmla="*/ 77153 w 344226"/>
              <a:gd name="connsiteY37" fmla="*/ 61912 h 343852"/>
              <a:gd name="connsiteX38" fmla="*/ 77153 w 344226"/>
              <a:gd name="connsiteY38" fmla="*/ 76200 h 343852"/>
              <a:gd name="connsiteX39" fmla="*/ 39053 w 344226"/>
              <a:gd name="connsiteY39" fmla="*/ 65723 h 343852"/>
              <a:gd name="connsiteX40" fmla="*/ 39053 w 344226"/>
              <a:gd name="connsiteY40" fmla="*/ 53340 h 343852"/>
              <a:gd name="connsiteX41" fmla="*/ 96203 w 344226"/>
              <a:gd name="connsiteY41" fmla="*/ 78105 h 343852"/>
              <a:gd name="connsiteX42" fmla="*/ 96203 w 344226"/>
              <a:gd name="connsiteY42" fmla="*/ 63818 h 343852"/>
              <a:gd name="connsiteX43" fmla="*/ 172403 w 344226"/>
              <a:gd name="connsiteY43" fmla="*/ 67627 h 343852"/>
              <a:gd name="connsiteX44" fmla="*/ 176213 w 344226"/>
              <a:gd name="connsiteY44" fmla="*/ 67627 h 343852"/>
              <a:gd name="connsiteX45" fmla="*/ 248603 w 344226"/>
              <a:gd name="connsiteY45" fmla="*/ 64770 h 343852"/>
              <a:gd name="connsiteX46" fmla="*/ 248603 w 344226"/>
              <a:gd name="connsiteY46" fmla="*/ 79058 h 343852"/>
              <a:gd name="connsiteX47" fmla="*/ 176213 w 344226"/>
              <a:gd name="connsiteY47" fmla="*/ 81915 h 343852"/>
              <a:gd name="connsiteX48" fmla="*/ 172403 w 344226"/>
              <a:gd name="connsiteY48" fmla="*/ 81915 h 343852"/>
              <a:gd name="connsiteX49" fmla="*/ 96203 w 344226"/>
              <a:gd name="connsiteY49" fmla="*/ 78105 h 343852"/>
              <a:gd name="connsiteX50" fmla="*/ 305753 w 344226"/>
              <a:gd name="connsiteY50" fmla="*/ 65723 h 343852"/>
              <a:gd name="connsiteX51" fmla="*/ 267653 w 344226"/>
              <a:gd name="connsiteY51" fmla="*/ 76200 h 343852"/>
              <a:gd name="connsiteX52" fmla="*/ 267653 w 344226"/>
              <a:gd name="connsiteY52" fmla="*/ 61912 h 343852"/>
              <a:gd name="connsiteX53" fmla="*/ 305753 w 344226"/>
              <a:gd name="connsiteY53" fmla="*/ 53340 h 343852"/>
              <a:gd name="connsiteX54" fmla="*/ 305753 w 344226"/>
              <a:gd name="connsiteY54" fmla="*/ 65723 h 343852"/>
              <a:gd name="connsiteX55" fmla="*/ 279083 w 344226"/>
              <a:gd name="connsiteY55" fmla="*/ 94298 h 343852"/>
              <a:gd name="connsiteX56" fmla="*/ 305753 w 344226"/>
              <a:gd name="connsiteY56" fmla="*/ 87630 h 343852"/>
              <a:gd name="connsiteX57" fmla="*/ 305753 w 344226"/>
              <a:gd name="connsiteY57" fmla="*/ 88583 h 343852"/>
              <a:gd name="connsiteX58" fmla="*/ 312420 w 344226"/>
              <a:gd name="connsiteY58" fmla="*/ 172403 h 343852"/>
              <a:gd name="connsiteX59" fmla="*/ 266700 w 344226"/>
              <a:gd name="connsiteY59" fmla="*/ 151448 h 343852"/>
              <a:gd name="connsiteX60" fmla="*/ 247650 w 344226"/>
              <a:gd name="connsiteY60" fmla="*/ 98108 h 343852"/>
              <a:gd name="connsiteX61" fmla="*/ 279083 w 344226"/>
              <a:gd name="connsiteY61" fmla="*/ 94298 h 343852"/>
              <a:gd name="connsiteX62" fmla="*/ 305753 w 344226"/>
              <a:gd name="connsiteY62" fmla="*/ 67627 h 343852"/>
              <a:gd name="connsiteX63" fmla="*/ 305753 w 344226"/>
              <a:gd name="connsiteY63" fmla="*/ 67627 h 343852"/>
              <a:gd name="connsiteX64" fmla="*/ 305753 w 344226"/>
              <a:gd name="connsiteY64" fmla="*/ 67627 h 343852"/>
              <a:gd name="connsiteX65" fmla="*/ 305753 w 344226"/>
              <a:gd name="connsiteY65" fmla="*/ 67627 h 343852"/>
              <a:gd name="connsiteX66" fmla="*/ 173355 w 344226"/>
              <a:gd name="connsiteY66" fmla="*/ 20002 h 343852"/>
              <a:gd name="connsiteX67" fmla="*/ 303848 w 344226"/>
              <a:gd name="connsiteY67" fmla="*/ 34290 h 343852"/>
              <a:gd name="connsiteX68" fmla="*/ 173355 w 344226"/>
              <a:gd name="connsiteY68" fmla="*/ 48577 h 343852"/>
              <a:gd name="connsiteX69" fmla="*/ 42863 w 344226"/>
              <a:gd name="connsiteY69" fmla="*/ 34290 h 343852"/>
              <a:gd name="connsiteX70" fmla="*/ 173355 w 344226"/>
              <a:gd name="connsiteY70" fmla="*/ 20002 h 343852"/>
              <a:gd name="connsiteX71" fmla="*/ 209550 w 344226"/>
              <a:gd name="connsiteY71" fmla="*/ 308610 h 343852"/>
              <a:gd name="connsiteX72" fmla="*/ 181928 w 344226"/>
              <a:gd name="connsiteY72" fmla="*/ 170498 h 343852"/>
              <a:gd name="connsiteX73" fmla="*/ 172403 w 344226"/>
              <a:gd name="connsiteY73" fmla="*/ 162878 h 343852"/>
              <a:gd name="connsiteX74" fmla="*/ 172403 w 344226"/>
              <a:gd name="connsiteY74" fmla="*/ 162878 h 343852"/>
              <a:gd name="connsiteX75" fmla="*/ 162878 w 344226"/>
              <a:gd name="connsiteY75" fmla="*/ 170498 h 343852"/>
              <a:gd name="connsiteX76" fmla="*/ 134303 w 344226"/>
              <a:gd name="connsiteY76" fmla="*/ 308610 h 343852"/>
              <a:gd name="connsiteX77" fmla="*/ 19050 w 344226"/>
              <a:gd name="connsiteY77" fmla="*/ 301943 h 343852"/>
              <a:gd name="connsiteX78" fmla="*/ 29528 w 344226"/>
              <a:gd name="connsiteY78" fmla="*/ 190500 h 343852"/>
              <a:gd name="connsiteX79" fmla="*/ 91440 w 344226"/>
              <a:gd name="connsiteY79" fmla="*/ 163830 h 343852"/>
              <a:gd name="connsiteX80" fmla="*/ 115253 w 344226"/>
              <a:gd name="connsiteY80" fmla="*/ 100012 h 343852"/>
              <a:gd name="connsiteX81" fmla="*/ 172403 w 344226"/>
              <a:gd name="connsiteY81" fmla="*/ 101918 h 343852"/>
              <a:gd name="connsiteX82" fmla="*/ 176213 w 344226"/>
              <a:gd name="connsiteY82" fmla="*/ 101918 h 343852"/>
              <a:gd name="connsiteX83" fmla="*/ 229553 w 344226"/>
              <a:gd name="connsiteY83" fmla="*/ 100012 h 343852"/>
              <a:gd name="connsiteX84" fmla="*/ 253365 w 344226"/>
              <a:gd name="connsiteY84" fmla="*/ 164783 h 343852"/>
              <a:gd name="connsiteX85" fmla="*/ 314325 w 344226"/>
              <a:gd name="connsiteY85" fmla="*/ 192405 h 343852"/>
              <a:gd name="connsiteX86" fmla="*/ 323850 w 344226"/>
              <a:gd name="connsiteY86" fmla="*/ 303848 h 343852"/>
              <a:gd name="connsiteX87" fmla="*/ 209550 w 344226"/>
              <a:gd name="connsiteY87" fmla="*/ 308610 h 343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344226" h="343852">
                <a:moveTo>
                  <a:pt x="324803" y="86677"/>
                </a:moveTo>
                <a:lnTo>
                  <a:pt x="324803" y="67627"/>
                </a:lnTo>
                <a:cubicBezTo>
                  <a:pt x="324803" y="67627"/>
                  <a:pt x="324803" y="67627"/>
                  <a:pt x="324803" y="67627"/>
                </a:cubicBezTo>
                <a:lnTo>
                  <a:pt x="324803" y="67627"/>
                </a:lnTo>
                <a:lnTo>
                  <a:pt x="324803" y="39052"/>
                </a:lnTo>
                <a:lnTo>
                  <a:pt x="323850" y="39052"/>
                </a:lnTo>
                <a:cubicBezTo>
                  <a:pt x="324803" y="37148"/>
                  <a:pt x="324803" y="36195"/>
                  <a:pt x="324803" y="34290"/>
                </a:cubicBezTo>
                <a:lnTo>
                  <a:pt x="324803" y="34290"/>
                </a:lnTo>
                <a:cubicBezTo>
                  <a:pt x="324803" y="19050"/>
                  <a:pt x="298133" y="952"/>
                  <a:pt x="172403" y="0"/>
                </a:cubicBezTo>
                <a:cubicBezTo>
                  <a:pt x="171450" y="0"/>
                  <a:pt x="169545" y="0"/>
                  <a:pt x="168593" y="0"/>
                </a:cubicBezTo>
                <a:cubicBezTo>
                  <a:pt x="46672" y="0"/>
                  <a:pt x="20003" y="18097"/>
                  <a:pt x="20003" y="32385"/>
                </a:cubicBezTo>
                <a:cubicBezTo>
                  <a:pt x="20003" y="34290"/>
                  <a:pt x="20003" y="35243"/>
                  <a:pt x="20955" y="37148"/>
                </a:cubicBezTo>
                <a:lnTo>
                  <a:pt x="20003" y="37148"/>
                </a:lnTo>
                <a:lnTo>
                  <a:pt x="20003" y="65723"/>
                </a:lnTo>
                <a:lnTo>
                  <a:pt x="20003" y="65723"/>
                </a:lnTo>
                <a:cubicBezTo>
                  <a:pt x="20003" y="65723"/>
                  <a:pt x="20003" y="65723"/>
                  <a:pt x="20003" y="65723"/>
                </a:cubicBezTo>
                <a:lnTo>
                  <a:pt x="20003" y="83820"/>
                </a:lnTo>
                <a:lnTo>
                  <a:pt x="0" y="302895"/>
                </a:lnTo>
                <a:cubicBezTo>
                  <a:pt x="0" y="305753"/>
                  <a:pt x="953" y="307657"/>
                  <a:pt x="1905" y="309563"/>
                </a:cubicBezTo>
                <a:cubicBezTo>
                  <a:pt x="2858" y="310515"/>
                  <a:pt x="15240" y="325755"/>
                  <a:pt x="40005" y="335280"/>
                </a:cubicBezTo>
                <a:cubicBezTo>
                  <a:pt x="62865" y="343853"/>
                  <a:pt x="99060" y="347663"/>
                  <a:pt x="146685" y="321945"/>
                </a:cubicBezTo>
                <a:cubicBezTo>
                  <a:pt x="149543" y="320993"/>
                  <a:pt x="150495" y="318135"/>
                  <a:pt x="151448" y="315278"/>
                </a:cubicBezTo>
                <a:lnTo>
                  <a:pt x="172403" y="220980"/>
                </a:lnTo>
                <a:lnTo>
                  <a:pt x="191453" y="317182"/>
                </a:lnTo>
                <a:cubicBezTo>
                  <a:pt x="192405" y="320040"/>
                  <a:pt x="193358" y="321945"/>
                  <a:pt x="196215" y="323850"/>
                </a:cubicBezTo>
                <a:cubicBezTo>
                  <a:pt x="222885" y="339090"/>
                  <a:pt x="246698" y="343853"/>
                  <a:pt x="266700" y="343853"/>
                </a:cubicBezTo>
                <a:cubicBezTo>
                  <a:pt x="314325" y="343853"/>
                  <a:pt x="341948" y="312420"/>
                  <a:pt x="341948" y="312420"/>
                </a:cubicBezTo>
                <a:cubicBezTo>
                  <a:pt x="343853" y="310515"/>
                  <a:pt x="344805" y="307657"/>
                  <a:pt x="343853" y="305753"/>
                </a:cubicBezTo>
                <a:lnTo>
                  <a:pt x="324803" y="86677"/>
                </a:lnTo>
                <a:close/>
                <a:moveTo>
                  <a:pt x="39053" y="85725"/>
                </a:moveTo>
                <a:cubicBezTo>
                  <a:pt x="50483" y="90487"/>
                  <a:pt x="68580" y="94298"/>
                  <a:pt x="96203" y="97155"/>
                </a:cubicBezTo>
                <a:cubicBezTo>
                  <a:pt x="95250" y="110490"/>
                  <a:pt x="92393" y="133350"/>
                  <a:pt x="77153" y="150495"/>
                </a:cubicBezTo>
                <a:cubicBezTo>
                  <a:pt x="66675" y="161925"/>
                  <a:pt x="51435" y="169545"/>
                  <a:pt x="31433" y="171450"/>
                </a:cubicBezTo>
                <a:lnTo>
                  <a:pt x="39053" y="85725"/>
                </a:lnTo>
                <a:lnTo>
                  <a:pt x="39053" y="85725"/>
                </a:lnTo>
                <a:close/>
                <a:moveTo>
                  <a:pt x="39053" y="53340"/>
                </a:moveTo>
                <a:cubicBezTo>
                  <a:pt x="45720" y="56198"/>
                  <a:pt x="54293" y="58102"/>
                  <a:pt x="65723" y="60008"/>
                </a:cubicBezTo>
                <a:cubicBezTo>
                  <a:pt x="69533" y="60960"/>
                  <a:pt x="73343" y="60960"/>
                  <a:pt x="77153" y="61912"/>
                </a:cubicBezTo>
                <a:lnTo>
                  <a:pt x="77153" y="76200"/>
                </a:lnTo>
                <a:cubicBezTo>
                  <a:pt x="53340" y="72390"/>
                  <a:pt x="41910" y="68580"/>
                  <a:pt x="39053" y="65723"/>
                </a:cubicBezTo>
                <a:lnTo>
                  <a:pt x="39053" y="53340"/>
                </a:lnTo>
                <a:close/>
                <a:moveTo>
                  <a:pt x="96203" y="78105"/>
                </a:moveTo>
                <a:lnTo>
                  <a:pt x="96203" y="63818"/>
                </a:lnTo>
                <a:cubicBezTo>
                  <a:pt x="118110" y="65723"/>
                  <a:pt x="143828" y="66675"/>
                  <a:pt x="172403" y="67627"/>
                </a:cubicBezTo>
                <a:cubicBezTo>
                  <a:pt x="173355" y="67627"/>
                  <a:pt x="175260" y="67627"/>
                  <a:pt x="176213" y="67627"/>
                </a:cubicBezTo>
                <a:cubicBezTo>
                  <a:pt x="205740" y="67627"/>
                  <a:pt x="229553" y="66675"/>
                  <a:pt x="248603" y="64770"/>
                </a:cubicBezTo>
                <a:lnTo>
                  <a:pt x="248603" y="79058"/>
                </a:lnTo>
                <a:cubicBezTo>
                  <a:pt x="230505" y="80962"/>
                  <a:pt x="206692" y="81915"/>
                  <a:pt x="176213" y="81915"/>
                </a:cubicBezTo>
                <a:cubicBezTo>
                  <a:pt x="175260" y="81915"/>
                  <a:pt x="173355" y="81915"/>
                  <a:pt x="172403" y="81915"/>
                </a:cubicBezTo>
                <a:cubicBezTo>
                  <a:pt x="140970" y="81915"/>
                  <a:pt x="116205" y="80010"/>
                  <a:pt x="96203" y="78105"/>
                </a:cubicBezTo>
                <a:close/>
                <a:moveTo>
                  <a:pt x="305753" y="65723"/>
                </a:moveTo>
                <a:cubicBezTo>
                  <a:pt x="302895" y="68580"/>
                  <a:pt x="291465" y="72390"/>
                  <a:pt x="267653" y="76200"/>
                </a:cubicBezTo>
                <a:lnTo>
                  <a:pt x="267653" y="61912"/>
                </a:lnTo>
                <a:cubicBezTo>
                  <a:pt x="284798" y="59055"/>
                  <a:pt x="297180" y="56198"/>
                  <a:pt x="305753" y="53340"/>
                </a:cubicBezTo>
                <a:lnTo>
                  <a:pt x="305753" y="65723"/>
                </a:lnTo>
                <a:close/>
                <a:moveTo>
                  <a:pt x="279083" y="94298"/>
                </a:moveTo>
                <a:cubicBezTo>
                  <a:pt x="290513" y="92393"/>
                  <a:pt x="299085" y="90487"/>
                  <a:pt x="305753" y="87630"/>
                </a:cubicBezTo>
                <a:lnTo>
                  <a:pt x="305753" y="88583"/>
                </a:lnTo>
                <a:lnTo>
                  <a:pt x="312420" y="172403"/>
                </a:lnTo>
                <a:cubicBezTo>
                  <a:pt x="293370" y="170498"/>
                  <a:pt x="277178" y="163830"/>
                  <a:pt x="266700" y="151448"/>
                </a:cubicBezTo>
                <a:cubicBezTo>
                  <a:pt x="251460" y="134303"/>
                  <a:pt x="248603" y="111443"/>
                  <a:pt x="247650" y="98108"/>
                </a:cubicBezTo>
                <a:cubicBezTo>
                  <a:pt x="260033" y="96202"/>
                  <a:pt x="270510" y="95250"/>
                  <a:pt x="279083" y="94298"/>
                </a:cubicBezTo>
                <a:close/>
                <a:moveTo>
                  <a:pt x="305753" y="67627"/>
                </a:moveTo>
                <a:cubicBezTo>
                  <a:pt x="305753" y="67627"/>
                  <a:pt x="305753" y="67627"/>
                  <a:pt x="305753" y="67627"/>
                </a:cubicBezTo>
                <a:lnTo>
                  <a:pt x="305753" y="67627"/>
                </a:lnTo>
                <a:lnTo>
                  <a:pt x="305753" y="67627"/>
                </a:lnTo>
                <a:close/>
                <a:moveTo>
                  <a:pt x="173355" y="20002"/>
                </a:moveTo>
                <a:cubicBezTo>
                  <a:pt x="257175" y="20002"/>
                  <a:pt x="293370" y="29527"/>
                  <a:pt x="303848" y="34290"/>
                </a:cubicBezTo>
                <a:cubicBezTo>
                  <a:pt x="293370" y="39052"/>
                  <a:pt x="258128" y="48577"/>
                  <a:pt x="173355" y="48577"/>
                </a:cubicBezTo>
                <a:cubicBezTo>
                  <a:pt x="89535" y="48577"/>
                  <a:pt x="53340" y="39052"/>
                  <a:pt x="42863" y="34290"/>
                </a:cubicBezTo>
                <a:cubicBezTo>
                  <a:pt x="53340" y="28575"/>
                  <a:pt x="88583" y="19050"/>
                  <a:pt x="173355" y="20002"/>
                </a:cubicBezTo>
                <a:close/>
                <a:moveTo>
                  <a:pt x="209550" y="308610"/>
                </a:moveTo>
                <a:lnTo>
                  <a:pt x="181928" y="170498"/>
                </a:lnTo>
                <a:cubicBezTo>
                  <a:pt x="180975" y="165735"/>
                  <a:pt x="177165" y="162878"/>
                  <a:pt x="172403" y="162878"/>
                </a:cubicBezTo>
                <a:cubicBezTo>
                  <a:pt x="172403" y="162878"/>
                  <a:pt x="172403" y="162878"/>
                  <a:pt x="172403" y="162878"/>
                </a:cubicBezTo>
                <a:cubicBezTo>
                  <a:pt x="167640" y="162878"/>
                  <a:pt x="163830" y="165735"/>
                  <a:pt x="162878" y="170498"/>
                </a:cubicBezTo>
                <a:lnTo>
                  <a:pt x="134303" y="308610"/>
                </a:lnTo>
                <a:cubicBezTo>
                  <a:pt x="68580" y="342900"/>
                  <a:pt x="29528" y="311468"/>
                  <a:pt x="19050" y="301943"/>
                </a:cubicBezTo>
                <a:lnTo>
                  <a:pt x="29528" y="190500"/>
                </a:lnTo>
                <a:cubicBezTo>
                  <a:pt x="55245" y="188595"/>
                  <a:pt x="76200" y="180023"/>
                  <a:pt x="91440" y="163830"/>
                </a:cubicBezTo>
                <a:cubicBezTo>
                  <a:pt x="110490" y="142875"/>
                  <a:pt x="114300" y="115252"/>
                  <a:pt x="115253" y="100012"/>
                </a:cubicBezTo>
                <a:cubicBezTo>
                  <a:pt x="131445" y="100965"/>
                  <a:pt x="150495" y="101918"/>
                  <a:pt x="172403" y="101918"/>
                </a:cubicBezTo>
                <a:cubicBezTo>
                  <a:pt x="173355" y="101918"/>
                  <a:pt x="175260" y="101918"/>
                  <a:pt x="176213" y="101918"/>
                </a:cubicBezTo>
                <a:cubicBezTo>
                  <a:pt x="195263" y="101918"/>
                  <a:pt x="213360" y="100965"/>
                  <a:pt x="229553" y="100012"/>
                </a:cubicBezTo>
                <a:cubicBezTo>
                  <a:pt x="230505" y="116205"/>
                  <a:pt x="234315" y="143828"/>
                  <a:pt x="253365" y="164783"/>
                </a:cubicBezTo>
                <a:cubicBezTo>
                  <a:pt x="267653" y="180975"/>
                  <a:pt x="288608" y="190500"/>
                  <a:pt x="314325" y="192405"/>
                </a:cubicBezTo>
                <a:lnTo>
                  <a:pt x="323850" y="303848"/>
                </a:lnTo>
                <a:cubicBezTo>
                  <a:pt x="314325" y="312420"/>
                  <a:pt x="274320" y="343853"/>
                  <a:pt x="209550" y="30861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74" name="Graphic 24">
            <a:extLst>
              <a:ext uri="{FF2B5EF4-FFF2-40B4-BE49-F238E27FC236}">
                <a16:creationId xmlns:a16="http://schemas.microsoft.com/office/drawing/2014/main" id="{5802EC50-76E6-4E5B-3072-197C278DD3C7}"/>
              </a:ext>
            </a:extLst>
          </p:cNvPr>
          <p:cNvSpPr/>
          <p:nvPr/>
        </p:nvSpPr>
        <p:spPr>
          <a:xfrm>
            <a:off x="7747601" y="1546717"/>
            <a:ext cx="343273" cy="315277"/>
          </a:xfrm>
          <a:custGeom>
            <a:avLst/>
            <a:gdLst>
              <a:gd name="connsiteX0" fmla="*/ 323850 w 343273"/>
              <a:gd name="connsiteY0" fmla="*/ 86677 h 315277"/>
              <a:gd name="connsiteX1" fmla="*/ 323850 w 343273"/>
              <a:gd name="connsiteY1" fmla="*/ 67627 h 315277"/>
              <a:gd name="connsiteX2" fmla="*/ 323850 w 343273"/>
              <a:gd name="connsiteY2" fmla="*/ 67627 h 315277"/>
              <a:gd name="connsiteX3" fmla="*/ 323850 w 343273"/>
              <a:gd name="connsiteY3" fmla="*/ 67627 h 315277"/>
              <a:gd name="connsiteX4" fmla="*/ 323850 w 343273"/>
              <a:gd name="connsiteY4" fmla="*/ 39052 h 315277"/>
              <a:gd name="connsiteX5" fmla="*/ 322898 w 343273"/>
              <a:gd name="connsiteY5" fmla="*/ 39052 h 315277"/>
              <a:gd name="connsiteX6" fmla="*/ 323850 w 343273"/>
              <a:gd name="connsiteY6" fmla="*/ 34290 h 315277"/>
              <a:gd name="connsiteX7" fmla="*/ 323850 w 343273"/>
              <a:gd name="connsiteY7" fmla="*/ 34290 h 315277"/>
              <a:gd name="connsiteX8" fmla="*/ 171450 w 343273"/>
              <a:gd name="connsiteY8" fmla="*/ 0 h 315277"/>
              <a:gd name="connsiteX9" fmla="*/ 167640 w 343273"/>
              <a:gd name="connsiteY9" fmla="*/ 0 h 315277"/>
              <a:gd name="connsiteX10" fmla="*/ 19050 w 343273"/>
              <a:gd name="connsiteY10" fmla="*/ 32385 h 315277"/>
              <a:gd name="connsiteX11" fmla="*/ 20003 w 343273"/>
              <a:gd name="connsiteY11" fmla="*/ 37148 h 315277"/>
              <a:gd name="connsiteX12" fmla="*/ 19050 w 343273"/>
              <a:gd name="connsiteY12" fmla="*/ 37148 h 315277"/>
              <a:gd name="connsiteX13" fmla="*/ 19050 w 343273"/>
              <a:gd name="connsiteY13" fmla="*/ 65723 h 315277"/>
              <a:gd name="connsiteX14" fmla="*/ 19050 w 343273"/>
              <a:gd name="connsiteY14" fmla="*/ 65723 h 315277"/>
              <a:gd name="connsiteX15" fmla="*/ 19050 w 343273"/>
              <a:gd name="connsiteY15" fmla="*/ 66675 h 315277"/>
              <a:gd name="connsiteX16" fmla="*/ 19050 w 343273"/>
              <a:gd name="connsiteY16" fmla="*/ 84773 h 315277"/>
              <a:gd name="connsiteX17" fmla="*/ 0 w 343273"/>
              <a:gd name="connsiteY17" fmla="*/ 276225 h 315277"/>
              <a:gd name="connsiteX18" fmla="*/ 1905 w 343273"/>
              <a:gd name="connsiteY18" fmla="*/ 282893 h 315277"/>
              <a:gd name="connsiteX19" fmla="*/ 40005 w 343273"/>
              <a:gd name="connsiteY19" fmla="*/ 308610 h 315277"/>
              <a:gd name="connsiteX20" fmla="*/ 146685 w 343273"/>
              <a:gd name="connsiteY20" fmla="*/ 295275 h 315277"/>
              <a:gd name="connsiteX21" fmla="*/ 151448 w 343273"/>
              <a:gd name="connsiteY21" fmla="*/ 289560 h 315277"/>
              <a:gd name="connsiteX22" fmla="*/ 171450 w 343273"/>
              <a:gd name="connsiteY22" fmla="*/ 211455 h 315277"/>
              <a:gd name="connsiteX23" fmla="*/ 190500 w 343273"/>
              <a:gd name="connsiteY23" fmla="*/ 289560 h 315277"/>
              <a:gd name="connsiteX24" fmla="*/ 195263 w 343273"/>
              <a:gd name="connsiteY24" fmla="*/ 295275 h 315277"/>
              <a:gd name="connsiteX25" fmla="*/ 265748 w 343273"/>
              <a:gd name="connsiteY25" fmla="*/ 315278 h 315277"/>
              <a:gd name="connsiteX26" fmla="*/ 340995 w 343273"/>
              <a:gd name="connsiteY26" fmla="*/ 283845 h 315277"/>
              <a:gd name="connsiteX27" fmla="*/ 342900 w 343273"/>
              <a:gd name="connsiteY27" fmla="*/ 277178 h 315277"/>
              <a:gd name="connsiteX28" fmla="*/ 323850 w 343273"/>
              <a:gd name="connsiteY28" fmla="*/ 86677 h 315277"/>
              <a:gd name="connsiteX29" fmla="*/ 304800 w 343273"/>
              <a:gd name="connsiteY29" fmla="*/ 67627 h 315277"/>
              <a:gd name="connsiteX30" fmla="*/ 304800 w 343273"/>
              <a:gd name="connsiteY30" fmla="*/ 67627 h 315277"/>
              <a:gd name="connsiteX31" fmla="*/ 304800 w 343273"/>
              <a:gd name="connsiteY31" fmla="*/ 67627 h 315277"/>
              <a:gd name="connsiteX32" fmla="*/ 304800 w 343273"/>
              <a:gd name="connsiteY32" fmla="*/ 67627 h 315277"/>
              <a:gd name="connsiteX33" fmla="*/ 171450 w 343273"/>
              <a:gd name="connsiteY33" fmla="*/ 81915 h 315277"/>
              <a:gd name="connsiteX34" fmla="*/ 38100 w 343273"/>
              <a:gd name="connsiteY34" fmla="*/ 65723 h 315277"/>
              <a:gd name="connsiteX35" fmla="*/ 38100 w 343273"/>
              <a:gd name="connsiteY35" fmla="*/ 53340 h 315277"/>
              <a:gd name="connsiteX36" fmla="*/ 64770 w 343273"/>
              <a:gd name="connsiteY36" fmla="*/ 60008 h 315277"/>
              <a:gd name="connsiteX37" fmla="*/ 171450 w 343273"/>
              <a:gd name="connsiteY37" fmla="*/ 67627 h 315277"/>
              <a:gd name="connsiteX38" fmla="*/ 175260 w 343273"/>
              <a:gd name="connsiteY38" fmla="*/ 67627 h 315277"/>
              <a:gd name="connsiteX39" fmla="*/ 304800 w 343273"/>
              <a:gd name="connsiteY39" fmla="*/ 53340 h 315277"/>
              <a:gd name="connsiteX40" fmla="*/ 304800 w 343273"/>
              <a:gd name="connsiteY40" fmla="*/ 65723 h 315277"/>
              <a:gd name="connsiteX41" fmla="*/ 171450 w 343273"/>
              <a:gd name="connsiteY41" fmla="*/ 81915 h 315277"/>
              <a:gd name="connsiteX42" fmla="*/ 172402 w 343273"/>
              <a:gd name="connsiteY42" fmla="*/ 20002 h 315277"/>
              <a:gd name="connsiteX43" fmla="*/ 302895 w 343273"/>
              <a:gd name="connsiteY43" fmla="*/ 34290 h 315277"/>
              <a:gd name="connsiteX44" fmla="*/ 172402 w 343273"/>
              <a:gd name="connsiteY44" fmla="*/ 48577 h 315277"/>
              <a:gd name="connsiteX45" fmla="*/ 41910 w 343273"/>
              <a:gd name="connsiteY45" fmla="*/ 34290 h 315277"/>
              <a:gd name="connsiteX46" fmla="*/ 172402 w 343273"/>
              <a:gd name="connsiteY46" fmla="*/ 20002 h 315277"/>
              <a:gd name="connsiteX47" fmla="*/ 207645 w 343273"/>
              <a:gd name="connsiteY47" fmla="*/ 280988 h 315277"/>
              <a:gd name="connsiteX48" fmla="*/ 180975 w 343273"/>
              <a:gd name="connsiteY48" fmla="*/ 169545 h 315277"/>
              <a:gd name="connsiteX49" fmla="*/ 171450 w 343273"/>
              <a:gd name="connsiteY49" fmla="*/ 161925 h 315277"/>
              <a:gd name="connsiteX50" fmla="*/ 171450 w 343273"/>
              <a:gd name="connsiteY50" fmla="*/ 161925 h 315277"/>
              <a:gd name="connsiteX51" fmla="*/ 161925 w 343273"/>
              <a:gd name="connsiteY51" fmla="*/ 169545 h 315277"/>
              <a:gd name="connsiteX52" fmla="*/ 134303 w 343273"/>
              <a:gd name="connsiteY52" fmla="*/ 280988 h 315277"/>
              <a:gd name="connsiteX53" fmla="*/ 19050 w 343273"/>
              <a:gd name="connsiteY53" fmla="*/ 274320 h 315277"/>
              <a:gd name="connsiteX54" fmla="*/ 38100 w 343273"/>
              <a:gd name="connsiteY54" fmla="*/ 86677 h 315277"/>
              <a:gd name="connsiteX55" fmla="*/ 38100 w 343273"/>
              <a:gd name="connsiteY55" fmla="*/ 86677 h 315277"/>
              <a:gd name="connsiteX56" fmla="*/ 122873 w 343273"/>
              <a:gd name="connsiteY56" fmla="*/ 100012 h 315277"/>
              <a:gd name="connsiteX57" fmla="*/ 114300 w 343273"/>
              <a:gd name="connsiteY57" fmla="*/ 181928 h 315277"/>
              <a:gd name="connsiteX58" fmla="*/ 133350 w 343273"/>
              <a:gd name="connsiteY58" fmla="*/ 183832 h 315277"/>
              <a:gd name="connsiteX59" fmla="*/ 141923 w 343273"/>
              <a:gd name="connsiteY59" fmla="*/ 100012 h 315277"/>
              <a:gd name="connsiteX60" fmla="*/ 171450 w 343273"/>
              <a:gd name="connsiteY60" fmla="*/ 100012 h 315277"/>
              <a:gd name="connsiteX61" fmla="*/ 175260 w 343273"/>
              <a:gd name="connsiteY61" fmla="*/ 100012 h 315277"/>
              <a:gd name="connsiteX62" fmla="*/ 201930 w 343273"/>
              <a:gd name="connsiteY62" fmla="*/ 100012 h 315277"/>
              <a:gd name="connsiteX63" fmla="*/ 210502 w 343273"/>
              <a:gd name="connsiteY63" fmla="*/ 183832 h 315277"/>
              <a:gd name="connsiteX64" fmla="*/ 229552 w 343273"/>
              <a:gd name="connsiteY64" fmla="*/ 181928 h 315277"/>
              <a:gd name="connsiteX65" fmla="*/ 221933 w 343273"/>
              <a:gd name="connsiteY65" fmla="*/ 99060 h 315277"/>
              <a:gd name="connsiteX66" fmla="*/ 279083 w 343273"/>
              <a:gd name="connsiteY66" fmla="*/ 93345 h 315277"/>
              <a:gd name="connsiteX67" fmla="*/ 305753 w 343273"/>
              <a:gd name="connsiteY67" fmla="*/ 86677 h 315277"/>
              <a:gd name="connsiteX68" fmla="*/ 305753 w 343273"/>
              <a:gd name="connsiteY68" fmla="*/ 87630 h 315277"/>
              <a:gd name="connsiteX69" fmla="*/ 323850 w 343273"/>
              <a:gd name="connsiteY69" fmla="*/ 275273 h 315277"/>
              <a:gd name="connsiteX70" fmla="*/ 207645 w 343273"/>
              <a:gd name="connsiteY70" fmla="*/ 280988 h 315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43273" h="315277">
                <a:moveTo>
                  <a:pt x="323850" y="86677"/>
                </a:moveTo>
                <a:lnTo>
                  <a:pt x="323850" y="67627"/>
                </a:lnTo>
                <a:cubicBezTo>
                  <a:pt x="323850" y="67627"/>
                  <a:pt x="323850" y="67627"/>
                  <a:pt x="323850" y="67627"/>
                </a:cubicBezTo>
                <a:lnTo>
                  <a:pt x="323850" y="67627"/>
                </a:lnTo>
                <a:lnTo>
                  <a:pt x="323850" y="39052"/>
                </a:lnTo>
                <a:lnTo>
                  <a:pt x="322898" y="39052"/>
                </a:lnTo>
                <a:cubicBezTo>
                  <a:pt x="323850" y="37148"/>
                  <a:pt x="323850" y="36195"/>
                  <a:pt x="323850" y="34290"/>
                </a:cubicBezTo>
                <a:lnTo>
                  <a:pt x="323850" y="34290"/>
                </a:lnTo>
                <a:cubicBezTo>
                  <a:pt x="323850" y="19050"/>
                  <a:pt x="297180" y="952"/>
                  <a:pt x="171450" y="0"/>
                </a:cubicBezTo>
                <a:cubicBezTo>
                  <a:pt x="170498" y="0"/>
                  <a:pt x="168593" y="0"/>
                  <a:pt x="167640" y="0"/>
                </a:cubicBezTo>
                <a:cubicBezTo>
                  <a:pt x="45720" y="0"/>
                  <a:pt x="19050" y="18097"/>
                  <a:pt x="19050" y="32385"/>
                </a:cubicBezTo>
                <a:cubicBezTo>
                  <a:pt x="19050" y="34290"/>
                  <a:pt x="19050" y="35243"/>
                  <a:pt x="20003" y="37148"/>
                </a:cubicBezTo>
                <a:lnTo>
                  <a:pt x="19050" y="37148"/>
                </a:lnTo>
                <a:lnTo>
                  <a:pt x="19050" y="65723"/>
                </a:lnTo>
                <a:lnTo>
                  <a:pt x="19050" y="65723"/>
                </a:lnTo>
                <a:cubicBezTo>
                  <a:pt x="19050" y="65723"/>
                  <a:pt x="19050" y="65723"/>
                  <a:pt x="19050" y="66675"/>
                </a:cubicBezTo>
                <a:lnTo>
                  <a:pt x="19050" y="84773"/>
                </a:lnTo>
                <a:lnTo>
                  <a:pt x="0" y="276225"/>
                </a:lnTo>
                <a:cubicBezTo>
                  <a:pt x="0" y="279082"/>
                  <a:pt x="953" y="280988"/>
                  <a:pt x="1905" y="282893"/>
                </a:cubicBezTo>
                <a:cubicBezTo>
                  <a:pt x="2858" y="283845"/>
                  <a:pt x="15240" y="299085"/>
                  <a:pt x="40005" y="308610"/>
                </a:cubicBezTo>
                <a:cubicBezTo>
                  <a:pt x="62865" y="317182"/>
                  <a:pt x="99060" y="320993"/>
                  <a:pt x="146685" y="295275"/>
                </a:cubicBezTo>
                <a:cubicBezTo>
                  <a:pt x="148590" y="294323"/>
                  <a:pt x="150495" y="291465"/>
                  <a:pt x="151448" y="289560"/>
                </a:cubicBezTo>
                <a:lnTo>
                  <a:pt x="171450" y="211455"/>
                </a:lnTo>
                <a:lnTo>
                  <a:pt x="190500" y="289560"/>
                </a:lnTo>
                <a:cubicBezTo>
                  <a:pt x="191452" y="292418"/>
                  <a:pt x="192405" y="294323"/>
                  <a:pt x="195263" y="295275"/>
                </a:cubicBezTo>
                <a:cubicBezTo>
                  <a:pt x="221933" y="310515"/>
                  <a:pt x="245745" y="315278"/>
                  <a:pt x="265748" y="315278"/>
                </a:cubicBezTo>
                <a:cubicBezTo>
                  <a:pt x="313373" y="315278"/>
                  <a:pt x="340995" y="283845"/>
                  <a:pt x="340995" y="283845"/>
                </a:cubicBezTo>
                <a:cubicBezTo>
                  <a:pt x="342900" y="281940"/>
                  <a:pt x="343853" y="279082"/>
                  <a:pt x="342900" y="277178"/>
                </a:cubicBezTo>
                <a:lnTo>
                  <a:pt x="323850" y="86677"/>
                </a:lnTo>
                <a:close/>
                <a:moveTo>
                  <a:pt x="304800" y="67627"/>
                </a:moveTo>
                <a:cubicBezTo>
                  <a:pt x="304800" y="67627"/>
                  <a:pt x="304800" y="67627"/>
                  <a:pt x="304800" y="67627"/>
                </a:cubicBezTo>
                <a:lnTo>
                  <a:pt x="304800" y="67627"/>
                </a:lnTo>
                <a:lnTo>
                  <a:pt x="304800" y="67627"/>
                </a:lnTo>
                <a:close/>
                <a:moveTo>
                  <a:pt x="171450" y="81915"/>
                </a:moveTo>
                <a:cubicBezTo>
                  <a:pt x="77153" y="81915"/>
                  <a:pt x="43815" y="70485"/>
                  <a:pt x="38100" y="65723"/>
                </a:cubicBezTo>
                <a:lnTo>
                  <a:pt x="38100" y="53340"/>
                </a:lnTo>
                <a:cubicBezTo>
                  <a:pt x="44768" y="56198"/>
                  <a:pt x="53340" y="58102"/>
                  <a:pt x="64770" y="60008"/>
                </a:cubicBezTo>
                <a:cubicBezTo>
                  <a:pt x="91440" y="64770"/>
                  <a:pt x="128588" y="67627"/>
                  <a:pt x="171450" y="67627"/>
                </a:cubicBezTo>
                <a:cubicBezTo>
                  <a:pt x="172402" y="67627"/>
                  <a:pt x="174308" y="67627"/>
                  <a:pt x="175260" y="67627"/>
                </a:cubicBezTo>
                <a:cubicBezTo>
                  <a:pt x="245745" y="67627"/>
                  <a:pt x="284798" y="61912"/>
                  <a:pt x="304800" y="53340"/>
                </a:cubicBezTo>
                <a:lnTo>
                  <a:pt x="304800" y="65723"/>
                </a:lnTo>
                <a:cubicBezTo>
                  <a:pt x="300038" y="70485"/>
                  <a:pt x="266700" y="81915"/>
                  <a:pt x="171450" y="81915"/>
                </a:cubicBezTo>
                <a:close/>
                <a:moveTo>
                  <a:pt x="172402" y="20002"/>
                </a:moveTo>
                <a:cubicBezTo>
                  <a:pt x="256223" y="20002"/>
                  <a:pt x="292418" y="29527"/>
                  <a:pt x="302895" y="34290"/>
                </a:cubicBezTo>
                <a:cubicBezTo>
                  <a:pt x="292418" y="39052"/>
                  <a:pt x="257175" y="48577"/>
                  <a:pt x="172402" y="48577"/>
                </a:cubicBezTo>
                <a:cubicBezTo>
                  <a:pt x="88582" y="48577"/>
                  <a:pt x="52388" y="39052"/>
                  <a:pt x="41910" y="34290"/>
                </a:cubicBezTo>
                <a:cubicBezTo>
                  <a:pt x="52388" y="28575"/>
                  <a:pt x="87630" y="19050"/>
                  <a:pt x="172402" y="20002"/>
                </a:cubicBezTo>
                <a:close/>
                <a:moveTo>
                  <a:pt x="207645" y="280988"/>
                </a:moveTo>
                <a:lnTo>
                  <a:pt x="180975" y="169545"/>
                </a:lnTo>
                <a:cubicBezTo>
                  <a:pt x="180023" y="165735"/>
                  <a:pt x="176213" y="161925"/>
                  <a:pt x="171450" y="161925"/>
                </a:cubicBezTo>
                <a:cubicBezTo>
                  <a:pt x="171450" y="161925"/>
                  <a:pt x="171450" y="161925"/>
                  <a:pt x="171450" y="161925"/>
                </a:cubicBezTo>
                <a:cubicBezTo>
                  <a:pt x="166688" y="161925"/>
                  <a:pt x="162878" y="164783"/>
                  <a:pt x="161925" y="169545"/>
                </a:cubicBezTo>
                <a:lnTo>
                  <a:pt x="134303" y="280988"/>
                </a:lnTo>
                <a:cubicBezTo>
                  <a:pt x="68580" y="315278"/>
                  <a:pt x="29528" y="283845"/>
                  <a:pt x="19050" y="274320"/>
                </a:cubicBezTo>
                <a:lnTo>
                  <a:pt x="38100" y="86677"/>
                </a:lnTo>
                <a:lnTo>
                  <a:pt x="38100" y="86677"/>
                </a:lnTo>
                <a:cubicBezTo>
                  <a:pt x="53340" y="93345"/>
                  <a:pt x="80010" y="98108"/>
                  <a:pt x="122873" y="100012"/>
                </a:cubicBezTo>
                <a:lnTo>
                  <a:pt x="114300" y="181928"/>
                </a:lnTo>
                <a:lnTo>
                  <a:pt x="133350" y="183832"/>
                </a:lnTo>
                <a:lnTo>
                  <a:pt x="141923" y="100012"/>
                </a:lnTo>
                <a:cubicBezTo>
                  <a:pt x="151448" y="100012"/>
                  <a:pt x="160973" y="100012"/>
                  <a:pt x="171450" y="100012"/>
                </a:cubicBezTo>
                <a:cubicBezTo>
                  <a:pt x="172402" y="100012"/>
                  <a:pt x="174308" y="100012"/>
                  <a:pt x="175260" y="100012"/>
                </a:cubicBezTo>
                <a:cubicBezTo>
                  <a:pt x="184785" y="100012"/>
                  <a:pt x="193358" y="100012"/>
                  <a:pt x="201930" y="100012"/>
                </a:cubicBezTo>
                <a:lnTo>
                  <a:pt x="210502" y="183832"/>
                </a:lnTo>
                <a:lnTo>
                  <a:pt x="229552" y="181928"/>
                </a:lnTo>
                <a:lnTo>
                  <a:pt x="221933" y="99060"/>
                </a:lnTo>
                <a:cubicBezTo>
                  <a:pt x="243840" y="98108"/>
                  <a:pt x="263843" y="96202"/>
                  <a:pt x="279083" y="93345"/>
                </a:cubicBezTo>
                <a:cubicBezTo>
                  <a:pt x="290513" y="91440"/>
                  <a:pt x="299085" y="89535"/>
                  <a:pt x="305753" y="86677"/>
                </a:cubicBezTo>
                <a:lnTo>
                  <a:pt x="305753" y="87630"/>
                </a:lnTo>
                <a:lnTo>
                  <a:pt x="323850" y="275273"/>
                </a:lnTo>
                <a:cubicBezTo>
                  <a:pt x="313373" y="284798"/>
                  <a:pt x="272415" y="315278"/>
                  <a:pt x="207645" y="280988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76" name="Graphic 26">
            <a:extLst>
              <a:ext uri="{FF2B5EF4-FFF2-40B4-BE49-F238E27FC236}">
                <a16:creationId xmlns:a16="http://schemas.microsoft.com/office/drawing/2014/main" id="{33ADFCF4-9D96-F701-E728-E7A89D1A1EEF}"/>
              </a:ext>
            </a:extLst>
          </p:cNvPr>
          <p:cNvSpPr/>
          <p:nvPr/>
        </p:nvSpPr>
        <p:spPr>
          <a:xfrm>
            <a:off x="6805828" y="1377352"/>
            <a:ext cx="323850" cy="599122"/>
          </a:xfrm>
          <a:custGeom>
            <a:avLst/>
            <a:gdLst>
              <a:gd name="connsiteX0" fmla="*/ 316230 w 323850"/>
              <a:gd name="connsiteY0" fmla="*/ 90488 h 599122"/>
              <a:gd name="connsiteX1" fmla="*/ 316230 w 323850"/>
              <a:gd name="connsiteY1" fmla="*/ 42863 h 599122"/>
              <a:gd name="connsiteX2" fmla="*/ 311468 w 323850"/>
              <a:gd name="connsiteY2" fmla="*/ 42863 h 599122"/>
              <a:gd name="connsiteX3" fmla="*/ 315278 w 323850"/>
              <a:gd name="connsiteY3" fmla="*/ 33338 h 599122"/>
              <a:gd name="connsiteX4" fmla="*/ 162878 w 323850"/>
              <a:gd name="connsiteY4" fmla="*/ 0 h 599122"/>
              <a:gd name="connsiteX5" fmla="*/ 10478 w 323850"/>
              <a:gd name="connsiteY5" fmla="*/ 33338 h 599122"/>
              <a:gd name="connsiteX6" fmla="*/ 13335 w 323850"/>
              <a:gd name="connsiteY6" fmla="*/ 41910 h 599122"/>
              <a:gd name="connsiteX7" fmla="*/ 11430 w 323850"/>
              <a:gd name="connsiteY7" fmla="*/ 41910 h 599122"/>
              <a:gd name="connsiteX8" fmla="*/ 11430 w 323850"/>
              <a:gd name="connsiteY8" fmla="*/ 70485 h 599122"/>
              <a:gd name="connsiteX9" fmla="*/ 11430 w 323850"/>
              <a:gd name="connsiteY9" fmla="*/ 70485 h 599122"/>
              <a:gd name="connsiteX10" fmla="*/ 11430 w 323850"/>
              <a:gd name="connsiteY10" fmla="*/ 70485 h 599122"/>
              <a:gd name="connsiteX11" fmla="*/ 11430 w 323850"/>
              <a:gd name="connsiteY11" fmla="*/ 89535 h 599122"/>
              <a:gd name="connsiteX12" fmla="*/ 0 w 323850"/>
              <a:gd name="connsiteY12" fmla="*/ 523875 h 599122"/>
              <a:gd name="connsiteX13" fmla="*/ 1905 w 323850"/>
              <a:gd name="connsiteY13" fmla="*/ 529590 h 599122"/>
              <a:gd name="connsiteX14" fmla="*/ 9525 w 323850"/>
              <a:gd name="connsiteY14" fmla="*/ 536258 h 599122"/>
              <a:gd name="connsiteX15" fmla="*/ 9525 w 323850"/>
              <a:gd name="connsiteY15" fmla="*/ 570548 h 599122"/>
              <a:gd name="connsiteX16" fmla="*/ 66675 w 323850"/>
              <a:gd name="connsiteY16" fmla="*/ 599123 h 599122"/>
              <a:gd name="connsiteX17" fmla="*/ 67628 w 323850"/>
              <a:gd name="connsiteY17" fmla="*/ 599123 h 599122"/>
              <a:gd name="connsiteX18" fmla="*/ 114300 w 323850"/>
              <a:gd name="connsiteY18" fmla="*/ 587693 h 599122"/>
              <a:gd name="connsiteX19" fmla="*/ 123825 w 323850"/>
              <a:gd name="connsiteY19" fmla="*/ 570548 h 599122"/>
              <a:gd name="connsiteX20" fmla="*/ 123825 w 323850"/>
              <a:gd name="connsiteY20" fmla="*/ 534353 h 599122"/>
              <a:gd name="connsiteX21" fmla="*/ 128588 w 323850"/>
              <a:gd name="connsiteY21" fmla="*/ 531495 h 599122"/>
              <a:gd name="connsiteX22" fmla="*/ 133350 w 323850"/>
              <a:gd name="connsiteY22" fmla="*/ 524828 h 599122"/>
              <a:gd name="connsiteX23" fmla="*/ 162878 w 323850"/>
              <a:gd name="connsiteY23" fmla="*/ 262890 h 599122"/>
              <a:gd name="connsiteX24" fmla="*/ 190500 w 323850"/>
              <a:gd name="connsiteY24" fmla="*/ 524828 h 599122"/>
              <a:gd name="connsiteX25" fmla="*/ 195263 w 323850"/>
              <a:gd name="connsiteY25" fmla="*/ 531495 h 599122"/>
              <a:gd name="connsiteX26" fmla="*/ 200025 w 323850"/>
              <a:gd name="connsiteY26" fmla="*/ 534353 h 599122"/>
              <a:gd name="connsiteX27" fmla="*/ 200025 w 323850"/>
              <a:gd name="connsiteY27" fmla="*/ 570548 h 599122"/>
              <a:gd name="connsiteX28" fmla="*/ 257175 w 323850"/>
              <a:gd name="connsiteY28" fmla="*/ 599123 h 599122"/>
              <a:gd name="connsiteX29" fmla="*/ 258128 w 323850"/>
              <a:gd name="connsiteY29" fmla="*/ 599123 h 599122"/>
              <a:gd name="connsiteX30" fmla="*/ 304800 w 323850"/>
              <a:gd name="connsiteY30" fmla="*/ 587693 h 599122"/>
              <a:gd name="connsiteX31" fmla="*/ 314325 w 323850"/>
              <a:gd name="connsiteY31" fmla="*/ 570548 h 599122"/>
              <a:gd name="connsiteX32" fmla="*/ 314325 w 323850"/>
              <a:gd name="connsiteY32" fmla="*/ 536258 h 599122"/>
              <a:gd name="connsiteX33" fmla="*/ 321945 w 323850"/>
              <a:gd name="connsiteY33" fmla="*/ 529590 h 599122"/>
              <a:gd name="connsiteX34" fmla="*/ 323850 w 323850"/>
              <a:gd name="connsiteY34" fmla="*/ 523875 h 599122"/>
              <a:gd name="connsiteX35" fmla="*/ 316230 w 323850"/>
              <a:gd name="connsiteY35" fmla="*/ 90488 h 599122"/>
              <a:gd name="connsiteX36" fmla="*/ 163830 w 323850"/>
              <a:gd name="connsiteY36" fmla="*/ 84773 h 599122"/>
              <a:gd name="connsiteX37" fmla="*/ 30480 w 323850"/>
              <a:gd name="connsiteY37" fmla="*/ 68580 h 599122"/>
              <a:gd name="connsiteX38" fmla="*/ 30480 w 323850"/>
              <a:gd name="connsiteY38" fmla="*/ 52388 h 599122"/>
              <a:gd name="connsiteX39" fmla="*/ 162878 w 323850"/>
              <a:gd name="connsiteY39" fmla="*/ 66675 h 599122"/>
              <a:gd name="connsiteX40" fmla="*/ 297180 w 323850"/>
              <a:gd name="connsiteY40" fmla="*/ 52388 h 599122"/>
              <a:gd name="connsiteX41" fmla="*/ 297180 w 323850"/>
              <a:gd name="connsiteY41" fmla="*/ 69533 h 599122"/>
              <a:gd name="connsiteX42" fmla="*/ 163830 w 323850"/>
              <a:gd name="connsiteY42" fmla="*/ 84773 h 599122"/>
              <a:gd name="connsiteX43" fmla="*/ 297180 w 323850"/>
              <a:gd name="connsiteY43" fmla="*/ 71438 h 599122"/>
              <a:gd name="connsiteX44" fmla="*/ 297180 w 323850"/>
              <a:gd name="connsiteY44" fmla="*/ 71438 h 599122"/>
              <a:gd name="connsiteX45" fmla="*/ 297180 w 323850"/>
              <a:gd name="connsiteY45" fmla="*/ 71438 h 599122"/>
              <a:gd name="connsiteX46" fmla="*/ 297180 w 323850"/>
              <a:gd name="connsiteY46" fmla="*/ 71438 h 599122"/>
              <a:gd name="connsiteX47" fmla="*/ 162878 w 323850"/>
              <a:gd name="connsiteY47" fmla="*/ 19050 h 599122"/>
              <a:gd name="connsiteX48" fmla="*/ 293370 w 323850"/>
              <a:gd name="connsiteY48" fmla="*/ 33338 h 599122"/>
              <a:gd name="connsiteX49" fmla="*/ 162878 w 323850"/>
              <a:gd name="connsiteY49" fmla="*/ 47625 h 599122"/>
              <a:gd name="connsiteX50" fmla="*/ 32385 w 323850"/>
              <a:gd name="connsiteY50" fmla="*/ 33338 h 599122"/>
              <a:gd name="connsiteX51" fmla="*/ 162878 w 323850"/>
              <a:gd name="connsiteY51" fmla="*/ 19050 h 599122"/>
              <a:gd name="connsiteX52" fmla="*/ 104775 w 323850"/>
              <a:gd name="connsiteY52" fmla="*/ 570548 h 599122"/>
              <a:gd name="connsiteX53" fmla="*/ 66675 w 323850"/>
              <a:gd name="connsiteY53" fmla="*/ 581025 h 599122"/>
              <a:gd name="connsiteX54" fmla="*/ 28575 w 323850"/>
              <a:gd name="connsiteY54" fmla="*/ 571500 h 599122"/>
              <a:gd name="connsiteX55" fmla="*/ 28575 w 323850"/>
              <a:gd name="connsiteY55" fmla="*/ 547688 h 599122"/>
              <a:gd name="connsiteX56" fmla="*/ 104775 w 323850"/>
              <a:gd name="connsiteY56" fmla="*/ 544830 h 599122"/>
              <a:gd name="connsiteX57" fmla="*/ 104775 w 323850"/>
              <a:gd name="connsiteY57" fmla="*/ 570548 h 599122"/>
              <a:gd name="connsiteX58" fmla="*/ 172403 w 323850"/>
              <a:gd name="connsiteY58" fmla="*/ 174308 h 599122"/>
              <a:gd name="connsiteX59" fmla="*/ 162878 w 323850"/>
              <a:gd name="connsiteY59" fmla="*/ 165735 h 599122"/>
              <a:gd name="connsiteX60" fmla="*/ 162878 w 323850"/>
              <a:gd name="connsiteY60" fmla="*/ 165735 h 599122"/>
              <a:gd name="connsiteX61" fmla="*/ 153353 w 323850"/>
              <a:gd name="connsiteY61" fmla="*/ 174308 h 599122"/>
              <a:gd name="connsiteX62" fmla="*/ 115253 w 323850"/>
              <a:gd name="connsiteY62" fmla="*/ 518160 h 599122"/>
              <a:gd name="connsiteX63" fmla="*/ 19050 w 323850"/>
              <a:gd name="connsiteY63" fmla="*/ 520065 h 599122"/>
              <a:gd name="connsiteX64" fmla="*/ 29528 w 323850"/>
              <a:gd name="connsiteY64" fmla="*/ 89535 h 599122"/>
              <a:gd name="connsiteX65" fmla="*/ 29528 w 323850"/>
              <a:gd name="connsiteY65" fmla="*/ 89535 h 599122"/>
              <a:gd name="connsiteX66" fmla="*/ 115253 w 323850"/>
              <a:gd name="connsiteY66" fmla="*/ 102870 h 599122"/>
              <a:gd name="connsiteX67" fmla="*/ 105728 w 323850"/>
              <a:gd name="connsiteY67" fmla="*/ 193358 h 599122"/>
              <a:gd name="connsiteX68" fmla="*/ 124778 w 323850"/>
              <a:gd name="connsiteY68" fmla="*/ 195263 h 599122"/>
              <a:gd name="connsiteX69" fmla="*/ 134303 w 323850"/>
              <a:gd name="connsiteY69" fmla="*/ 103823 h 599122"/>
              <a:gd name="connsiteX70" fmla="*/ 162878 w 323850"/>
              <a:gd name="connsiteY70" fmla="*/ 103823 h 599122"/>
              <a:gd name="connsiteX71" fmla="*/ 166688 w 323850"/>
              <a:gd name="connsiteY71" fmla="*/ 103823 h 599122"/>
              <a:gd name="connsiteX72" fmla="*/ 192405 w 323850"/>
              <a:gd name="connsiteY72" fmla="*/ 103823 h 599122"/>
              <a:gd name="connsiteX73" fmla="*/ 200978 w 323850"/>
              <a:gd name="connsiteY73" fmla="*/ 195263 h 599122"/>
              <a:gd name="connsiteX74" fmla="*/ 220028 w 323850"/>
              <a:gd name="connsiteY74" fmla="*/ 193358 h 599122"/>
              <a:gd name="connsiteX75" fmla="*/ 211455 w 323850"/>
              <a:gd name="connsiteY75" fmla="*/ 102870 h 599122"/>
              <a:gd name="connsiteX76" fmla="*/ 270510 w 323850"/>
              <a:gd name="connsiteY76" fmla="*/ 97155 h 599122"/>
              <a:gd name="connsiteX77" fmla="*/ 297180 w 323850"/>
              <a:gd name="connsiteY77" fmla="*/ 90488 h 599122"/>
              <a:gd name="connsiteX78" fmla="*/ 304800 w 323850"/>
              <a:gd name="connsiteY78" fmla="*/ 521018 h 599122"/>
              <a:gd name="connsiteX79" fmla="*/ 209550 w 323850"/>
              <a:gd name="connsiteY79" fmla="*/ 518160 h 599122"/>
              <a:gd name="connsiteX80" fmla="*/ 172403 w 323850"/>
              <a:gd name="connsiteY80" fmla="*/ 174308 h 599122"/>
              <a:gd name="connsiteX81" fmla="*/ 295275 w 323850"/>
              <a:gd name="connsiteY81" fmla="*/ 571500 h 599122"/>
              <a:gd name="connsiteX82" fmla="*/ 258128 w 323850"/>
              <a:gd name="connsiteY82" fmla="*/ 581978 h 599122"/>
              <a:gd name="connsiteX83" fmla="*/ 257175 w 323850"/>
              <a:gd name="connsiteY83" fmla="*/ 581978 h 599122"/>
              <a:gd name="connsiteX84" fmla="*/ 219075 w 323850"/>
              <a:gd name="connsiteY84" fmla="*/ 572453 h 599122"/>
              <a:gd name="connsiteX85" fmla="*/ 219075 w 323850"/>
              <a:gd name="connsiteY85" fmla="*/ 545783 h 599122"/>
              <a:gd name="connsiteX86" fmla="*/ 263843 w 323850"/>
              <a:gd name="connsiteY86" fmla="*/ 556260 h 599122"/>
              <a:gd name="connsiteX87" fmla="*/ 295275 w 323850"/>
              <a:gd name="connsiteY87" fmla="*/ 549593 h 599122"/>
              <a:gd name="connsiteX88" fmla="*/ 295275 w 323850"/>
              <a:gd name="connsiteY88" fmla="*/ 571500 h 599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23850" h="599122">
                <a:moveTo>
                  <a:pt x="316230" y="90488"/>
                </a:moveTo>
                <a:lnTo>
                  <a:pt x="316230" y="42863"/>
                </a:lnTo>
                <a:lnTo>
                  <a:pt x="311468" y="42863"/>
                </a:lnTo>
                <a:cubicBezTo>
                  <a:pt x="314325" y="40005"/>
                  <a:pt x="315278" y="37148"/>
                  <a:pt x="315278" y="33338"/>
                </a:cubicBezTo>
                <a:cubicBezTo>
                  <a:pt x="315278" y="18098"/>
                  <a:pt x="288608" y="0"/>
                  <a:pt x="162878" y="0"/>
                </a:cubicBezTo>
                <a:cubicBezTo>
                  <a:pt x="37147" y="0"/>
                  <a:pt x="10478" y="18098"/>
                  <a:pt x="10478" y="33338"/>
                </a:cubicBezTo>
                <a:cubicBezTo>
                  <a:pt x="10478" y="36195"/>
                  <a:pt x="11430" y="39053"/>
                  <a:pt x="13335" y="41910"/>
                </a:cubicBezTo>
                <a:lnTo>
                  <a:pt x="11430" y="41910"/>
                </a:lnTo>
                <a:lnTo>
                  <a:pt x="11430" y="70485"/>
                </a:lnTo>
                <a:lnTo>
                  <a:pt x="11430" y="70485"/>
                </a:lnTo>
                <a:cubicBezTo>
                  <a:pt x="11430" y="70485"/>
                  <a:pt x="11430" y="70485"/>
                  <a:pt x="11430" y="70485"/>
                </a:cubicBezTo>
                <a:lnTo>
                  <a:pt x="11430" y="89535"/>
                </a:lnTo>
                <a:lnTo>
                  <a:pt x="0" y="523875"/>
                </a:lnTo>
                <a:cubicBezTo>
                  <a:pt x="0" y="525780"/>
                  <a:pt x="953" y="528638"/>
                  <a:pt x="1905" y="529590"/>
                </a:cubicBezTo>
                <a:cubicBezTo>
                  <a:pt x="1905" y="529590"/>
                  <a:pt x="4763" y="532448"/>
                  <a:pt x="9525" y="536258"/>
                </a:cubicBezTo>
                <a:lnTo>
                  <a:pt x="9525" y="570548"/>
                </a:lnTo>
                <a:cubicBezTo>
                  <a:pt x="9525" y="573405"/>
                  <a:pt x="11430" y="599123"/>
                  <a:pt x="66675" y="599123"/>
                </a:cubicBezTo>
                <a:cubicBezTo>
                  <a:pt x="66675" y="599123"/>
                  <a:pt x="66675" y="599123"/>
                  <a:pt x="67628" y="599123"/>
                </a:cubicBezTo>
                <a:cubicBezTo>
                  <a:pt x="89535" y="599123"/>
                  <a:pt x="104775" y="595313"/>
                  <a:pt x="114300" y="587693"/>
                </a:cubicBezTo>
                <a:cubicBezTo>
                  <a:pt x="123825" y="580073"/>
                  <a:pt x="123825" y="572453"/>
                  <a:pt x="123825" y="570548"/>
                </a:cubicBezTo>
                <a:lnTo>
                  <a:pt x="123825" y="534353"/>
                </a:lnTo>
                <a:cubicBezTo>
                  <a:pt x="125730" y="533400"/>
                  <a:pt x="127635" y="532448"/>
                  <a:pt x="128588" y="531495"/>
                </a:cubicBezTo>
                <a:cubicBezTo>
                  <a:pt x="131445" y="529590"/>
                  <a:pt x="132398" y="527685"/>
                  <a:pt x="133350" y="524828"/>
                </a:cubicBezTo>
                <a:lnTo>
                  <a:pt x="162878" y="262890"/>
                </a:lnTo>
                <a:lnTo>
                  <a:pt x="190500" y="524828"/>
                </a:lnTo>
                <a:cubicBezTo>
                  <a:pt x="190500" y="527685"/>
                  <a:pt x="192405" y="530543"/>
                  <a:pt x="195263" y="531495"/>
                </a:cubicBezTo>
                <a:cubicBezTo>
                  <a:pt x="197167" y="532448"/>
                  <a:pt x="199073" y="533400"/>
                  <a:pt x="200025" y="534353"/>
                </a:cubicBezTo>
                <a:lnTo>
                  <a:pt x="200025" y="570548"/>
                </a:lnTo>
                <a:cubicBezTo>
                  <a:pt x="200025" y="573405"/>
                  <a:pt x="201930" y="599123"/>
                  <a:pt x="257175" y="599123"/>
                </a:cubicBezTo>
                <a:cubicBezTo>
                  <a:pt x="257175" y="599123"/>
                  <a:pt x="257175" y="599123"/>
                  <a:pt x="258128" y="599123"/>
                </a:cubicBezTo>
                <a:cubicBezTo>
                  <a:pt x="280035" y="599123"/>
                  <a:pt x="295275" y="595313"/>
                  <a:pt x="304800" y="587693"/>
                </a:cubicBezTo>
                <a:cubicBezTo>
                  <a:pt x="314325" y="580073"/>
                  <a:pt x="314325" y="572453"/>
                  <a:pt x="314325" y="570548"/>
                </a:cubicBezTo>
                <a:lnTo>
                  <a:pt x="314325" y="536258"/>
                </a:lnTo>
                <a:cubicBezTo>
                  <a:pt x="319088" y="532448"/>
                  <a:pt x="321945" y="529590"/>
                  <a:pt x="321945" y="529590"/>
                </a:cubicBezTo>
                <a:cubicBezTo>
                  <a:pt x="322898" y="527685"/>
                  <a:pt x="323850" y="525780"/>
                  <a:pt x="323850" y="523875"/>
                </a:cubicBezTo>
                <a:lnTo>
                  <a:pt x="316230" y="90488"/>
                </a:lnTo>
                <a:close/>
                <a:moveTo>
                  <a:pt x="163830" y="84773"/>
                </a:moveTo>
                <a:cubicBezTo>
                  <a:pt x="69533" y="84773"/>
                  <a:pt x="36195" y="73343"/>
                  <a:pt x="30480" y="68580"/>
                </a:cubicBezTo>
                <a:lnTo>
                  <a:pt x="30480" y="52388"/>
                </a:lnTo>
                <a:cubicBezTo>
                  <a:pt x="50483" y="60960"/>
                  <a:pt x="90488" y="66675"/>
                  <a:pt x="162878" y="66675"/>
                </a:cubicBezTo>
                <a:cubicBezTo>
                  <a:pt x="237173" y="66675"/>
                  <a:pt x="277178" y="60008"/>
                  <a:pt x="297180" y="52388"/>
                </a:cubicBezTo>
                <a:lnTo>
                  <a:pt x="297180" y="69533"/>
                </a:lnTo>
                <a:cubicBezTo>
                  <a:pt x="291465" y="74295"/>
                  <a:pt x="258128" y="85725"/>
                  <a:pt x="163830" y="84773"/>
                </a:cubicBezTo>
                <a:close/>
                <a:moveTo>
                  <a:pt x="297180" y="71438"/>
                </a:moveTo>
                <a:cubicBezTo>
                  <a:pt x="297180" y="71438"/>
                  <a:pt x="297180" y="71438"/>
                  <a:pt x="297180" y="71438"/>
                </a:cubicBezTo>
                <a:lnTo>
                  <a:pt x="297180" y="71438"/>
                </a:lnTo>
                <a:lnTo>
                  <a:pt x="297180" y="71438"/>
                </a:lnTo>
                <a:close/>
                <a:moveTo>
                  <a:pt x="162878" y="19050"/>
                </a:moveTo>
                <a:cubicBezTo>
                  <a:pt x="246698" y="19050"/>
                  <a:pt x="282893" y="27623"/>
                  <a:pt x="293370" y="33338"/>
                </a:cubicBezTo>
                <a:cubicBezTo>
                  <a:pt x="282893" y="39053"/>
                  <a:pt x="246698" y="47625"/>
                  <a:pt x="162878" y="47625"/>
                </a:cubicBezTo>
                <a:cubicBezTo>
                  <a:pt x="79058" y="47625"/>
                  <a:pt x="42863" y="39053"/>
                  <a:pt x="32385" y="33338"/>
                </a:cubicBezTo>
                <a:cubicBezTo>
                  <a:pt x="42863" y="27623"/>
                  <a:pt x="79058" y="19050"/>
                  <a:pt x="162878" y="19050"/>
                </a:cubicBezTo>
                <a:close/>
                <a:moveTo>
                  <a:pt x="104775" y="570548"/>
                </a:moveTo>
                <a:cubicBezTo>
                  <a:pt x="104775" y="570548"/>
                  <a:pt x="101918" y="581025"/>
                  <a:pt x="66675" y="581025"/>
                </a:cubicBezTo>
                <a:cubicBezTo>
                  <a:pt x="32385" y="581025"/>
                  <a:pt x="28575" y="570548"/>
                  <a:pt x="28575" y="571500"/>
                </a:cubicBezTo>
                <a:lnTo>
                  <a:pt x="28575" y="547688"/>
                </a:lnTo>
                <a:cubicBezTo>
                  <a:pt x="45720" y="555308"/>
                  <a:pt x="71438" y="558165"/>
                  <a:pt x="104775" y="544830"/>
                </a:cubicBezTo>
                <a:lnTo>
                  <a:pt x="104775" y="570548"/>
                </a:lnTo>
                <a:close/>
                <a:moveTo>
                  <a:pt x="172403" y="174308"/>
                </a:moveTo>
                <a:cubicBezTo>
                  <a:pt x="171450" y="169545"/>
                  <a:pt x="167640" y="165735"/>
                  <a:pt x="162878" y="165735"/>
                </a:cubicBezTo>
                <a:cubicBezTo>
                  <a:pt x="162878" y="165735"/>
                  <a:pt x="162878" y="165735"/>
                  <a:pt x="162878" y="165735"/>
                </a:cubicBezTo>
                <a:cubicBezTo>
                  <a:pt x="158115" y="165735"/>
                  <a:pt x="154305" y="169545"/>
                  <a:pt x="153353" y="174308"/>
                </a:cubicBezTo>
                <a:lnTo>
                  <a:pt x="115253" y="518160"/>
                </a:lnTo>
                <a:cubicBezTo>
                  <a:pt x="59055" y="551498"/>
                  <a:pt x="27622" y="527685"/>
                  <a:pt x="19050" y="520065"/>
                </a:cubicBezTo>
                <a:lnTo>
                  <a:pt x="29528" y="89535"/>
                </a:lnTo>
                <a:lnTo>
                  <a:pt x="29528" y="89535"/>
                </a:lnTo>
                <a:cubicBezTo>
                  <a:pt x="44768" y="96203"/>
                  <a:pt x="71438" y="100965"/>
                  <a:pt x="115253" y="102870"/>
                </a:cubicBezTo>
                <a:lnTo>
                  <a:pt x="105728" y="193358"/>
                </a:lnTo>
                <a:lnTo>
                  <a:pt x="124778" y="195263"/>
                </a:lnTo>
                <a:lnTo>
                  <a:pt x="134303" y="103823"/>
                </a:lnTo>
                <a:cubicBezTo>
                  <a:pt x="142875" y="103823"/>
                  <a:pt x="153353" y="103823"/>
                  <a:pt x="162878" y="103823"/>
                </a:cubicBezTo>
                <a:cubicBezTo>
                  <a:pt x="163830" y="103823"/>
                  <a:pt x="165735" y="103823"/>
                  <a:pt x="166688" y="103823"/>
                </a:cubicBezTo>
                <a:cubicBezTo>
                  <a:pt x="175260" y="103823"/>
                  <a:pt x="183833" y="103823"/>
                  <a:pt x="192405" y="103823"/>
                </a:cubicBezTo>
                <a:lnTo>
                  <a:pt x="200978" y="195263"/>
                </a:lnTo>
                <a:lnTo>
                  <a:pt x="220028" y="193358"/>
                </a:lnTo>
                <a:lnTo>
                  <a:pt x="211455" y="102870"/>
                </a:lnTo>
                <a:cubicBezTo>
                  <a:pt x="234315" y="101918"/>
                  <a:pt x="254317" y="100013"/>
                  <a:pt x="270510" y="97155"/>
                </a:cubicBezTo>
                <a:cubicBezTo>
                  <a:pt x="281940" y="95250"/>
                  <a:pt x="290513" y="93345"/>
                  <a:pt x="297180" y="90488"/>
                </a:cubicBezTo>
                <a:lnTo>
                  <a:pt x="304800" y="521018"/>
                </a:lnTo>
                <a:cubicBezTo>
                  <a:pt x="296228" y="528638"/>
                  <a:pt x="264795" y="551498"/>
                  <a:pt x="209550" y="518160"/>
                </a:cubicBezTo>
                <a:lnTo>
                  <a:pt x="172403" y="174308"/>
                </a:lnTo>
                <a:close/>
                <a:moveTo>
                  <a:pt x="295275" y="571500"/>
                </a:moveTo>
                <a:cubicBezTo>
                  <a:pt x="295275" y="571500"/>
                  <a:pt x="291465" y="581978"/>
                  <a:pt x="258128" y="581978"/>
                </a:cubicBezTo>
                <a:cubicBezTo>
                  <a:pt x="258128" y="581978"/>
                  <a:pt x="258128" y="581978"/>
                  <a:pt x="257175" y="581978"/>
                </a:cubicBezTo>
                <a:cubicBezTo>
                  <a:pt x="222885" y="581978"/>
                  <a:pt x="219075" y="571500"/>
                  <a:pt x="219075" y="572453"/>
                </a:cubicBezTo>
                <a:lnTo>
                  <a:pt x="219075" y="545783"/>
                </a:lnTo>
                <a:cubicBezTo>
                  <a:pt x="236220" y="553403"/>
                  <a:pt x="250508" y="556260"/>
                  <a:pt x="263843" y="556260"/>
                </a:cubicBezTo>
                <a:cubicBezTo>
                  <a:pt x="276225" y="556260"/>
                  <a:pt x="286703" y="553403"/>
                  <a:pt x="295275" y="549593"/>
                </a:cubicBezTo>
                <a:lnTo>
                  <a:pt x="295275" y="571500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78" name="Graphic 28">
            <a:extLst>
              <a:ext uri="{FF2B5EF4-FFF2-40B4-BE49-F238E27FC236}">
                <a16:creationId xmlns:a16="http://schemas.microsoft.com/office/drawing/2014/main" id="{1648D65A-6139-23F7-C599-B779DEECF70F}"/>
              </a:ext>
            </a:extLst>
          </p:cNvPr>
          <p:cNvSpPr/>
          <p:nvPr/>
        </p:nvSpPr>
        <p:spPr>
          <a:xfrm>
            <a:off x="5843081" y="1424797"/>
            <a:ext cx="341947" cy="601027"/>
          </a:xfrm>
          <a:custGeom>
            <a:avLst/>
            <a:gdLst>
              <a:gd name="connsiteX0" fmla="*/ 325755 w 341947"/>
              <a:gd name="connsiteY0" fmla="*/ 87630 h 601027"/>
              <a:gd name="connsiteX1" fmla="*/ 325755 w 341947"/>
              <a:gd name="connsiteY1" fmla="*/ 40005 h 601027"/>
              <a:gd name="connsiteX2" fmla="*/ 322898 w 341947"/>
              <a:gd name="connsiteY2" fmla="*/ 40005 h 601027"/>
              <a:gd name="connsiteX3" fmla="*/ 324803 w 341947"/>
              <a:gd name="connsiteY3" fmla="*/ 33338 h 601027"/>
              <a:gd name="connsiteX4" fmla="*/ 172403 w 341947"/>
              <a:gd name="connsiteY4" fmla="*/ 0 h 601027"/>
              <a:gd name="connsiteX5" fmla="*/ 20003 w 341947"/>
              <a:gd name="connsiteY5" fmla="*/ 33338 h 601027"/>
              <a:gd name="connsiteX6" fmla="*/ 20955 w 341947"/>
              <a:gd name="connsiteY6" fmla="*/ 39053 h 601027"/>
              <a:gd name="connsiteX7" fmla="*/ 20955 w 341947"/>
              <a:gd name="connsiteY7" fmla="*/ 39053 h 601027"/>
              <a:gd name="connsiteX8" fmla="*/ 20955 w 341947"/>
              <a:gd name="connsiteY8" fmla="*/ 67628 h 601027"/>
              <a:gd name="connsiteX9" fmla="*/ 20955 w 341947"/>
              <a:gd name="connsiteY9" fmla="*/ 67628 h 601027"/>
              <a:gd name="connsiteX10" fmla="*/ 20955 w 341947"/>
              <a:gd name="connsiteY10" fmla="*/ 67628 h 601027"/>
              <a:gd name="connsiteX11" fmla="*/ 20955 w 341947"/>
              <a:gd name="connsiteY11" fmla="*/ 86678 h 601027"/>
              <a:gd name="connsiteX12" fmla="*/ 0 w 341947"/>
              <a:gd name="connsiteY12" fmla="*/ 561975 h 601027"/>
              <a:gd name="connsiteX13" fmla="*/ 1905 w 341947"/>
              <a:gd name="connsiteY13" fmla="*/ 568643 h 601027"/>
              <a:gd name="connsiteX14" fmla="*/ 40005 w 341947"/>
              <a:gd name="connsiteY14" fmla="*/ 594360 h 601027"/>
              <a:gd name="connsiteX15" fmla="*/ 146685 w 341947"/>
              <a:gd name="connsiteY15" fmla="*/ 581025 h 601027"/>
              <a:gd name="connsiteX16" fmla="*/ 151448 w 341947"/>
              <a:gd name="connsiteY16" fmla="*/ 573405 h 601027"/>
              <a:gd name="connsiteX17" fmla="*/ 171450 w 341947"/>
              <a:gd name="connsiteY17" fmla="*/ 306705 h 601027"/>
              <a:gd name="connsiteX18" fmla="*/ 189548 w 341947"/>
              <a:gd name="connsiteY18" fmla="*/ 573405 h 601027"/>
              <a:gd name="connsiteX19" fmla="*/ 194310 w 341947"/>
              <a:gd name="connsiteY19" fmla="*/ 581025 h 601027"/>
              <a:gd name="connsiteX20" fmla="*/ 264795 w 341947"/>
              <a:gd name="connsiteY20" fmla="*/ 601028 h 601027"/>
              <a:gd name="connsiteX21" fmla="*/ 340043 w 341947"/>
              <a:gd name="connsiteY21" fmla="*/ 569595 h 601027"/>
              <a:gd name="connsiteX22" fmla="*/ 341948 w 341947"/>
              <a:gd name="connsiteY22" fmla="*/ 562928 h 601027"/>
              <a:gd name="connsiteX23" fmla="*/ 325755 w 341947"/>
              <a:gd name="connsiteY23" fmla="*/ 87630 h 601027"/>
              <a:gd name="connsiteX24" fmla="*/ 40005 w 341947"/>
              <a:gd name="connsiteY24" fmla="*/ 86678 h 601027"/>
              <a:gd name="connsiteX25" fmla="*/ 97155 w 341947"/>
              <a:gd name="connsiteY25" fmla="*/ 98108 h 601027"/>
              <a:gd name="connsiteX26" fmla="*/ 78105 w 341947"/>
              <a:gd name="connsiteY26" fmla="*/ 151448 h 601027"/>
              <a:gd name="connsiteX27" fmla="*/ 36195 w 341947"/>
              <a:gd name="connsiteY27" fmla="*/ 171450 h 601027"/>
              <a:gd name="connsiteX28" fmla="*/ 40005 w 341947"/>
              <a:gd name="connsiteY28" fmla="*/ 86678 h 601027"/>
              <a:gd name="connsiteX29" fmla="*/ 40005 w 341947"/>
              <a:gd name="connsiteY29" fmla="*/ 86678 h 601027"/>
              <a:gd name="connsiteX30" fmla="*/ 40005 w 341947"/>
              <a:gd name="connsiteY30" fmla="*/ 52388 h 601027"/>
              <a:gd name="connsiteX31" fmla="*/ 78105 w 341947"/>
              <a:gd name="connsiteY31" fmla="*/ 60960 h 601027"/>
              <a:gd name="connsiteX32" fmla="*/ 78105 w 341947"/>
              <a:gd name="connsiteY32" fmla="*/ 76200 h 601027"/>
              <a:gd name="connsiteX33" fmla="*/ 40005 w 341947"/>
              <a:gd name="connsiteY33" fmla="*/ 65723 h 601027"/>
              <a:gd name="connsiteX34" fmla="*/ 40005 w 341947"/>
              <a:gd name="connsiteY34" fmla="*/ 52388 h 601027"/>
              <a:gd name="connsiteX35" fmla="*/ 97155 w 341947"/>
              <a:gd name="connsiteY35" fmla="*/ 79058 h 601027"/>
              <a:gd name="connsiteX36" fmla="*/ 97155 w 341947"/>
              <a:gd name="connsiteY36" fmla="*/ 63818 h 601027"/>
              <a:gd name="connsiteX37" fmla="*/ 172403 w 341947"/>
              <a:gd name="connsiteY37" fmla="*/ 66675 h 601027"/>
              <a:gd name="connsiteX38" fmla="*/ 249555 w 341947"/>
              <a:gd name="connsiteY38" fmla="*/ 63818 h 601027"/>
              <a:gd name="connsiteX39" fmla="*/ 249555 w 341947"/>
              <a:gd name="connsiteY39" fmla="*/ 79058 h 601027"/>
              <a:gd name="connsiteX40" fmla="*/ 173355 w 341947"/>
              <a:gd name="connsiteY40" fmla="*/ 81915 h 601027"/>
              <a:gd name="connsiteX41" fmla="*/ 97155 w 341947"/>
              <a:gd name="connsiteY41" fmla="*/ 79058 h 601027"/>
              <a:gd name="connsiteX42" fmla="*/ 306705 w 341947"/>
              <a:gd name="connsiteY42" fmla="*/ 68580 h 601027"/>
              <a:gd name="connsiteX43" fmla="*/ 306705 w 341947"/>
              <a:gd name="connsiteY43" fmla="*/ 68580 h 601027"/>
              <a:gd name="connsiteX44" fmla="*/ 306705 w 341947"/>
              <a:gd name="connsiteY44" fmla="*/ 68580 h 601027"/>
              <a:gd name="connsiteX45" fmla="*/ 306705 w 341947"/>
              <a:gd name="connsiteY45" fmla="*/ 68580 h 601027"/>
              <a:gd name="connsiteX46" fmla="*/ 306705 w 341947"/>
              <a:gd name="connsiteY46" fmla="*/ 66675 h 601027"/>
              <a:gd name="connsiteX47" fmla="*/ 268605 w 341947"/>
              <a:gd name="connsiteY47" fmla="*/ 77153 h 601027"/>
              <a:gd name="connsiteX48" fmla="*/ 268605 w 341947"/>
              <a:gd name="connsiteY48" fmla="*/ 61913 h 601027"/>
              <a:gd name="connsiteX49" fmla="*/ 306705 w 341947"/>
              <a:gd name="connsiteY49" fmla="*/ 52388 h 601027"/>
              <a:gd name="connsiteX50" fmla="*/ 306705 w 341947"/>
              <a:gd name="connsiteY50" fmla="*/ 66675 h 601027"/>
              <a:gd name="connsiteX51" fmla="*/ 280035 w 341947"/>
              <a:gd name="connsiteY51" fmla="*/ 94298 h 601027"/>
              <a:gd name="connsiteX52" fmla="*/ 306705 w 341947"/>
              <a:gd name="connsiteY52" fmla="*/ 87630 h 601027"/>
              <a:gd name="connsiteX53" fmla="*/ 306705 w 341947"/>
              <a:gd name="connsiteY53" fmla="*/ 87630 h 601027"/>
              <a:gd name="connsiteX54" fmla="*/ 309563 w 341947"/>
              <a:gd name="connsiteY54" fmla="*/ 171450 h 601027"/>
              <a:gd name="connsiteX55" fmla="*/ 267653 w 341947"/>
              <a:gd name="connsiteY55" fmla="*/ 151448 h 601027"/>
              <a:gd name="connsiteX56" fmla="*/ 248603 w 341947"/>
              <a:gd name="connsiteY56" fmla="*/ 98108 h 601027"/>
              <a:gd name="connsiteX57" fmla="*/ 280035 w 341947"/>
              <a:gd name="connsiteY57" fmla="*/ 94298 h 601027"/>
              <a:gd name="connsiteX58" fmla="*/ 172403 w 341947"/>
              <a:gd name="connsiteY58" fmla="*/ 19050 h 601027"/>
              <a:gd name="connsiteX59" fmla="*/ 302895 w 341947"/>
              <a:gd name="connsiteY59" fmla="*/ 33338 h 601027"/>
              <a:gd name="connsiteX60" fmla="*/ 172403 w 341947"/>
              <a:gd name="connsiteY60" fmla="*/ 47625 h 601027"/>
              <a:gd name="connsiteX61" fmla="*/ 41910 w 341947"/>
              <a:gd name="connsiteY61" fmla="*/ 33338 h 601027"/>
              <a:gd name="connsiteX62" fmla="*/ 172403 w 341947"/>
              <a:gd name="connsiteY62" fmla="*/ 19050 h 601027"/>
              <a:gd name="connsiteX63" fmla="*/ 209550 w 341947"/>
              <a:gd name="connsiteY63" fmla="*/ 565785 h 601027"/>
              <a:gd name="connsiteX64" fmla="*/ 181928 w 341947"/>
              <a:gd name="connsiteY64" fmla="*/ 172403 h 601027"/>
              <a:gd name="connsiteX65" fmla="*/ 172403 w 341947"/>
              <a:gd name="connsiteY65" fmla="*/ 163830 h 601027"/>
              <a:gd name="connsiteX66" fmla="*/ 172403 w 341947"/>
              <a:gd name="connsiteY66" fmla="*/ 163830 h 601027"/>
              <a:gd name="connsiteX67" fmla="*/ 162878 w 341947"/>
              <a:gd name="connsiteY67" fmla="*/ 172403 h 601027"/>
              <a:gd name="connsiteX68" fmla="*/ 134303 w 341947"/>
              <a:gd name="connsiteY68" fmla="*/ 565785 h 601027"/>
              <a:gd name="connsiteX69" fmla="*/ 20003 w 341947"/>
              <a:gd name="connsiteY69" fmla="*/ 558165 h 601027"/>
              <a:gd name="connsiteX70" fmla="*/ 35243 w 341947"/>
              <a:gd name="connsiteY70" fmla="*/ 190500 h 601027"/>
              <a:gd name="connsiteX71" fmla="*/ 92393 w 341947"/>
              <a:gd name="connsiteY71" fmla="*/ 163830 h 601027"/>
              <a:gd name="connsiteX72" fmla="*/ 116205 w 341947"/>
              <a:gd name="connsiteY72" fmla="*/ 100013 h 601027"/>
              <a:gd name="connsiteX73" fmla="*/ 173355 w 341947"/>
              <a:gd name="connsiteY73" fmla="*/ 101918 h 601027"/>
              <a:gd name="connsiteX74" fmla="*/ 177165 w 341947"/>
              <a:gd name="connsiteY74" fmla="*/ 101918 h 601027"/>
              <a:gd name="connsiteX75" fmla="*/ 230505 w 341947"/>
              <a:gd name="connsiteY75" fmla="*/ 100013 h 601027"/>
              <a:gd name="connsiteX76" fmla="*/ 254317 w 341947"/>
              <a:gd name="connsiteY76" fmla="*/ 164783 h 601027"/>
              <a:gd name="connsiteX77" fmla="*/ 310515 w 341947"/>
              <a:gd name="connsiteY77" fmla="*/ 191453 h 601027"/>
              <a:gd name="connsiteX78" fmla="*/ 323850 w 341947"/>
              <a:gd name="connsiteY78" fmla="*/ 559118 h 601027"/>
              <a:gd name="connsiteX79" fmla="*/ 209550 w 341947"/>
              <a:gd name="connsiteY79" fmla="*/ 565785 h 60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41947" h="601027">
                <a:moveTo>
                  <a:pt x="325755" y="87630"/>
                </a:moveTo>
                <a:lnTo>
                  <a:pt x="325755" y="40005"/>
                </a:lnTo>
                <a:lnTo>
                  <a:pt x="322898" y="40005"/>
                </a:lnTo>
                <a:cubicBezTo>
                  <a:pt x="323850" y="38100"/>
                  <a:pt x="324803" y="35243"/>
                  <a:pt x="324803" y="33338"/>
                </a:cubicBezTo>
                <a:cubicBezTo>
                  <a:pt x="324803" y="18098"/>
                  <a:pt x="298133" y="0"/>
                  <a:pt x="172403" y="0"/>
                </a:cubicBezTo>
                <a:cubicBezTo>
                  <a:pt x="46672" y="0"/>
                  <a:pt x="20003" y="18098"/>
                  <a:pt x="20003" y="33338"/>
                </a:cubicBezTo>
                <a:cubicBezTo>
                  <a:pt x="20003" y="35243"/>
                  <a:pt x="20003" y="37148"/>
                  <a:pt x="20955" y="39053"/>
                </a:cubicBezTo>
                <a:lnTo>
                  <a:pt x="20955" y="39053"/>
                </a:lnTo>
                <a:lnTo>
                  <a:pt x="20955" y="67628"/>
                </a:lnTo>
                <a:lnTo>
                  <a:pt x="20955" y="67628"/>
                </a:lnTo>
                <a:cubicBezTo>
                  <a:pt x="20955" y="67628"/>
                  <a:pt x="20955" y="67628"/>
                  <a:pt x="20955" y="67628"/>
                </a:cubicBezTo>
                <a:lnTo>
                  <a:pt x="20955" y="86678"/>
                </a:lnTo>
                <a:lnTo>
                  <a:pt x="0" y="561975"/>
                </a:lnTo>
                <a:cubicBezTo>
                  <a:pt x="0" y="563880"/>
                  <a:pt x="953" y="566738"/>
                  <a:pt x="1905" y="568643"/>
                </a:cubicBezTo>
                <a:cubicBezTo>
                  <a:pt x="2858" y="569595"/>
                  <a:pt x="15240" y="584835"/>
                  <a:pt x="40005" y="594360"/>
                </a:cubicBezTo>
                <a:cubicBezTo>
                  <a:pt x="62865" y="602933"/>
                  <a:pt x="99060" y="606743"/>
                  <a:pt x="146685" y="581025"/>
                </a:cubicBezTo>
                <a:cubicBezTo>
                  <a:pt x="149543" y="579120"/>
                  <a:pt x="151448" y="576263"/>
                  <a:pt x="151448" y="573405"/>
                </a:cubicBezTo>
                <a:lnTo>
                  <a:pt x="171450" y="306705"/>
                </a:lnTo>
                <a:lnTo>
                  <a:pt x="189548" y="573405"/>
                </a:lnTo>
                <a:cubicBezTo>
                  <a:pt x="189548" y="576263"/>
                  <a:pt x="191453" y="579120"/>
                  <a:pt x="194310" y="581025"/>
                </a:cubicBezTo>
                <a:cubicBezTo>
                  <a:pt x="220980" y="596265"/>
                  <a:pt x="244792" y="601028"/>
                  <a:pt x="264795" y="601028"/>
                </a:cubicBezTo>
                <a:cubicBezTo>
                  <a:pt x="312420" y="601028"/>
                  <a:pt x="340043" y="569595"/>
                  <a:pt x="340043" y="569595"/>
                </a:cubicBezTo>
                <a:cubicBezTo>
                  <a:pt x="341948" y="567690"/>
                  <a:pt x="341948" y="565785"/>
                  <a:pt x="341948" y="562928"/>
                </a:cubicBezTo>
                <a:lnTo>
                  <a:pt x="325755" y="87630"/>
                </a:lnTo>
                <a:close/>
                <a:moveTo>
                  <a:pt x="40005" y="86678"/>
                </a:moveTo>
                <a:cubicBezTo>
                  <a:pt x="51435" y="91440"/>
                  <a:pt x="69533" y="95250"/>
                  <a:pt x="97155" y="98108"/>
                </a:cubicBezTo>
                <a:cubicBezTo>
                  <a:pt x="96203" y="111443"/>
                  <a:pt x="93345" y="134303"/>
                  <a:pt x="78105" y="151448"/>
                </a:cubicBezTo>
                <a:cubicBezTo>
                  <a:pt x="67628" y="161925"/>
                  <a:pt x="54293" y="168593"/>
                  <a:pt x="36195" y="171450"/>
                </a:cubicBezTo>
                <a:lnTo>
                  <a:pt x="40005" y="86678"/>
                </a:lnTo>
                <a:lnTo>
                  <a:pt x="40005" y="86678"/>
                </a:lnTo>
                <a:close/>
                <a:moveTo>
                  <a:pt x="40005" y="52388"/>
                </a:moveTo>
                <a:cubicBezTo>
                  <a:pt x="48578" y="56198"/>
                  <a:pt x="60960" y="59055"/>
                  <a:pt x="78105" y="60960"/>
                </a:cubicBezTo>
                <a:lnTo>
                  <a:pt x="78105" y="76200"/>
                </a:lnTo>
                <a:cubicBezTo>
                  <a:pt x="54293" y="72390"/>
                  <a:pt x="42863" y="68580"/>
                  <a:pt x="40005" y="65723"/>
                </a:cubicBezTo>
                <a:lnTo>
                  <a:pt x="40005" y="52388"/>
                </a:lnTo>
                <a:close/>
                <a:moveTo>
                  <a:pt x="97155" y="79058"/>
                </a:moveTo>
                <a:lnTo>
                  <a:pt x="97155" y="63818"/>
                </a:lnTo>
                <a:cubicBezTo>
                  <a:pt x="117158" y="65723"/>
                  <a:pt x="141923" y="66675"/>
                  <a:pt x="172403" y="66675"/>
                </a:cubicBezTo>
                <a:cubicBezTo>
                  <a:pt x="203835" y="66675"/>
                  <a:pt x="229553" y="65723"/>
                  <a:pt x="249555" y="63818"/>
                </a:cubicBezTo>
                <a:lnTo>
                  <a:pt x="249555" y="79058"/>
                </a:lnTo>
                <a:cubicBezTo>
                  <a:pt x="230505" y="80963"/>
                  <a:pt x="205740" y="81915"/>
                  <a:pt x="173355" y="81915"/>
                </a:cubicBezTo>
                <a:cubicBezTo>
                  <a:pt x="140970" y="81915"/>
                  <a:pt x="116205" y="80963"/>
                  <a:pt x="97155" y="79058"/>
                </a:cubicBezTo>
                <a:close/>
                <a:moveTo>
                  <a:pt x="306705" y="68580"/>
                </a:moveTo>
                <a:cubicBezTo>
                  <a:pt x="306705" y="68580"/>
                  <a:pt x="306705" y="68580"/>
                  <a:pt x="306705" y="68580"/>
                </a:cubicBezTo>
                <a:lnTo>
                  <a:pt x="306705" y="68580"/>
                </a:lnTo>
                <a:lnTo>
                  <a:pt x="306705" y="68580"/>
                </a:lnTo>
                <a:close/>
                <a:moveTo>
                  <a:pt x="306705" y="66675"/>
                </a:moveTo>
                <a:cubicBezTo>
                  <a:pt x="303848" y="69533"/>
                  <a:pt x="292418" y="73343"/>
                  <a:pt x="268605" y="77153"/>
                </a:cubicBezTo>
                <a:lnTo>
                  <a:pt x="268605" y="61913"/>
                </a:lnTo>
                <a:cubicBezTo>
                  <a:pt x="285750" y="59055"/>
                  <a:pt x="298133" y="56198"/>
                  <a:pt x="306705" y="52388"/>
                </a:cubicBezTo>
                <a:lnTo>
                  <a:pt x="306705" y="66675"/>
                </a:lnTo>
                <a:close/>
                <a:moveTo>
                  <a:pt x="280035" y="94298"/>
                </a:moveTo>
                <a:cubicBezTo>
                  <a:pt x="291465" y="92393"/>
                  <a:pt x="300038" y="90488"/>
                  <a:pt x="306705" y="87630"/>
                </a:cubicBezTo>
                <a:lnTo>
                  <a:pt x="306705" y="87630"/>
                </a:lnTo>
                <a:lnTo>
                  <a:pt x="309563" y="171450"/>
                </a:lnTo>
                <a:cubicBezTo>
                  <a:pt x="292418" y="168593"/>
                  <a:pt x="278130" y="161925"/>
                  <a:pt x="267653" y="151448"/>
                </a:cubicBezTo>
                <a:cubicBezTo>
                  <a:pt x="252413" y="134303"/>
                  <a:pt x="249555" y="111443"/>
                  <a:pt x="248603" y="98108"/>
                </a:cubicBezTo>
                <a:cubicBezTo>
                  <a:pt x="260033" y="97155"/>
                  <a:pt x="270510" y="96203"/>
                  <a:pt x="280035" y="94298"/>
                </a:cubicBezTo>
                <a:close/>
                <a:moveTo>
                  <a:pt x="172403" y="19050"/>
                </a:moveTo>
                <a:cubicBezTo>
                  <a:pt x="256223" y="19050"/>
                  <a:pt x="292418" y="27623"/>
                  <a:pt x="302895" y="33338"/>
                </a:cubicBezTo>
                <a:cubicBezTo>
                  <a:pt x="292418" y="39053"/>
                  <a:pt x="256223" y="47625"/>
                  <a:pt x="172403" y="47625"/>
                </a:cubicBezTo>
                <a:cubicBezTo>
                  <a:pt x="88583" y="47625"/>
                  <a:pt x="52388" y="39053"/>
                  <a:pt x="41910" y="33338"/>
                </a:cubicBezTo>
                <a:cubicBezTo>
                  <a:pt x="52388" y="27623"/>
                  <a:pt x="88583" y="19050"/>
                  <a:pt x="172403" y="19050"/>
                </a:cubicBezTo>
                <a:close/>
                <a:moveTo>
                  <a:pt x="209550" y="565785"/>
                </a:moveTo>
                <a:lnTo>
                  <a:pt x="181928" y="172403"/>
                </a:lnTo>
                <a:cubicBezTo>
                  <a:pt x="181928" y="167640"/>
                  <a:pt x="177165" y="163830"/>
                  <a:pt x="172403" y="163830"/>
                </a:cubicBezTo>
                <a:cubicBezTo>
                  <a:pt x="172403" y="163830"/>
                  <a:pt x="172403" y="163830"/>
                  <a:pt x="172403" y="163830"/>
                </a:cubicBezTo>
                <a:cubicBezTo>
                  <a:pt x="167640" y="163830"/>
                  <a:pt x="162878" y="167640"/>
                  <a:pt x="162878" y="172403"/>
                </a:cubicBezTo>
                <a:lnTo>
                  <a:pt x="134303" y="565785"/>
                </a:lnTo>
                <a:cubicBezTo>
                  <a:pt x="68580" y="599123"/>
                  <a:pt x="29528" y="567690"/>
                  <a:pt x="20003" y="558165"/>
                </a:cubicBezTo>
                <a:lnTo>
                  <a:pt x="35243" y="190500"/>
                </a:lnTo>
                <a:cubicBezTo>
                  <a:pt x="59055" y="187643"/>
                  <a:pt x="78105" y="179070"/>
                  <a:pt x="92393" y="163830"/>
                </a:cubicBezTo>
                <a:cubicBezTo>
                  <a:pt x="111443" y="142875"/>
                  <a:pt x="115253" y="115253"/>
                  <a:pt x="116205" y="100013"/>
                </a:cubicBezTo>
                <a:cubicBezTo>
                  <a:pt x="132398" y="100965"/>
                  <a:pt x="151448" y="101918"/>
                  <a:pt x="173355" y="101918"/>
                </a:cubicBezTo>
                <a:cubicBezTo>
                  <a:pt x="174308" y="101918"/>
                  <a:pt x="176213" y="101918"/>
                  <a:pt x="177165" y="101918"/>
                </a:cubicBezTo>
                <a:cubicBezTo>
                  <a:pt x="196215" y="101918"/>
                  <a:pt x="214313" y="100965"/>
                  <a:pt x="230505" y="100013"/>
                </a:cubicBezTo>
                <a:cubicBezTo>
                  <a:pt x="231458" y="116205"/>
                  <a:pt x="235267" y="143828"/>
                  <a:pt x="254317" y="164783"/>
                </a:cubicBezTo>
                <a:cubicBezTo>
                  <a:pt x="267653" y="180023"/>
                  <a:pt x="286703" y="189548"/>
                  <a:pt x="310515" y="191453"/>
                </a:cubicBezTo>
                <a:lnTo>
                  <a:pt x="323850" y="559118"/>
                </a:lnTo>
                <a:cubicBezTo>
                  <a:pt x="314325" y="568643"/>
                  <a:pt x="274320" y="600075"/>
                  <a:pt x="209550" y="565785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0" name="Graphic 30">
            <a:extLst>
              <a:ext uri="{FF2B5EF4-FFF2-40B4-BE49-F238E27FC236}">
                <a16:creationId xmlns:a16="http://schemas.microsoft.com/office/drawing/2014/main" id="{CD6B2260-0302-092A-E542-F17CADE705CB}"/>
              </a:ext>
            </a:extLst>
          </p:cNvPr>
          <p:cNvSpPr/>
          <p:nvPr/>
        </p:nvSpPr>
        <p:spPr>
          <a:xfrm>
            <a:off x="4890458" y="1453268"/>
            <a:ext cx="381952" cy="449863"/>
          </a:xfrm>
          <a:custGeom>
            <a:avLst/>
            <a:gdLst>
              <a:gd name="connsiteX0" fmla="*/ 342900 w 381952"/>
              <a:gd name="connsiteY0" fmla="*/ 261269 h 449863"/>
              <a:gd name="connsiteX1" fmla="*/ 342900 w 381952"/>
              <a:gd name="connsiteY1" fmla="*/ 183164 h 449863"/>
              <a:gd name="connsiteX2" fmla="*/ 317183 w 381952"/>
              <a:gd name="connsiteY2" fmla="*/ 114584 h 449863"/>
              <a:gd name="connsiteX3" fmla="*/ 333375 w 381952"/>
              <a:gd name="connsiteY3" fmla="*/ 53624 h 449863"/>
              <a:gd name="connsiteX4" fmla="*/ 335280 w 381952"/>
              <a:gd name="connsiteY4" fmla="*/ 33621 h 449863"/>
              <a:gd name="connsiteX5" fmla="*/ 308610 w 381952"/>
              <a:gd name="connsiteY5" fmla="*/ 3141 h 449863"/>
              <a:gd name="connsiteX6" fmla="*/ 259080 w 381952"/>
              <a:gd name="connsiteY6" fmla="*/ 17429 h 449863"/>
              <a:gd name="connsiteX7" fmla="*/ 258127 w 381952"/>
              <a:gd name="connsiteY7" fmla="*/ 19334 h 449863"/>
              <a:gd name="connsiteX8" fmla="*/ 240983 w 381952"/>
              <a:gd name="connsiteY8" fmla="*/ 79341 h 449863"/>
              <a:gd name="connsiteX9" fmla="*/ 239077 w 381952"/>
              <a:gd name="connsiteY9" fmla="*/ 79341 h 449863"/>
              <a:gd name="connsiteX10" fmla="*/ 238125 w 381952"/>
              <a:gd name="connsiteY10" fmla="*/ 79341 h 449863"/>
              <a:gd name="connsiteX11" fmla="*/ 191452 w 381952"/>
              <a:gd name="connsiteY11" fmla="*/ 41241 h 449863"/>
              <a:gd name="connsiteX12" fmla="*/ 144780 w 381952"/>
              <a:gd name="connsiteY12" fmla="*/ 79341 h 449863"/>
              <a:gd name="connsiteX13" fmla="*/ 142875 w 381952"/>
              <a:gd name="connsiteY13" fmla="*/ 79341 h 449863"/>
              <a:gd name="connsiteX14" fmla="*/ 124778 w 381952"/>
              <a:gd name="connsiteY14" fmla="*/ 19334 h 449863"/>
              <a:gd name="connsiteX15" fmla="*/ 123825 w 381952"/>
              <a:gd name="connsiteY15" fmla="*/ 17429 h 449863"/>
              <a:gd name="connsiteX16" fmla="*/ 74295 w 381952"/>
              <a:gd name="connsiteY16" fmla="*/ 3141 h 449863"/>
              <a:gd name="connsiteX17" fmla="*/ 47625 w 381952"/>
              <a:gd name="connsiteY17" fmla="*/ 33621 h 449863"/>
              <a:gd name="connsiteX18" fmla="*/ 49530 w 381952"/>
              <a:gd name="connsiteY18" fmla="*/ 52671 h 449863"/>
              <a:gd name="connsiteX19" fmla="*/ 66675 w 381952"/>
              <a:gd name="connsiteY19" fmla="*/ 110774 h 449863"/>
              <a:gd name="connsiteX20" fmla="*/ 38100 w 381952"/>
              <a:gd name="connsiteY20" fmla="*/ 181259 h 449863"/>
              <a:gd name="connsiteX21" fmla="*/ 38100 w 381952"/>
              <a:gd name="connsiteY21" fmla="*/ 260316 h 449863"/>
              <a:gd name="connsiteX22" fmla="*/ 0 w 381952"/>
              <a:gd name="connsiteY22" fmla="*/ 316514 h 449863"/>
              <a:gd name="connsiteX23" fmla="*/ 0 w 381952"/>
              <a:gd name="connsiteY23" fmla="*/ 335564 h 449863"/>
              <a:gd name="connsiteX24" fmla="*/ 0 w 381952"/>
              <a:gd name="connsiteY24" fmla="*/ 364139 h 449863"/>
              <a:gd name="connsiteX25" fmla="*/ 39053 w 381952"/>
              <a:gd name="connsiteY25" fmla="*/ 410811 h 449863"/>
              <a:gd name="connsiteX26" fmla="*/ 84773 w 381952"/>
              <a:gd name="connsiteY26" fmla="*/ 449864 h 449863"/>
              <a:gd name="connsiteX27" fmla="*/ 297180 w 381952"/>
              <a:gd name="connsiteY27" fmla="*/ 449864 h 449863"/>
              <a:gd name="connsiteX28" fmla="*/ 342900 w 381952"/>
              <a:gd name="connsiteY28" fmla="*/ 410811 h 449863"/>
              <a:gd name="connsiteX29" fmla="*/ 381953 w 381952"/>
              <a:gd name="connsiteY29" fmla="*/ 364139 h 449863"/>
              <a:gd name="connsiteX30" fmla="*/ 381953 w 381952"/>
              <a:gd name="connsiteY30" fmla="*/ 335564 h 449863"/>
              <a:gd name="connsiteX31" fmla="*/ 381953 w 381952"/>
              <a:gd name="connsiteY31" fmla="*/ 316514 h 449863"/>
              <a:gd name="connsiteX32" fmla="*/ 342900 w 381952"/>
              <a:gd name="connsiteY32" fmla="*/ 261269 h 449863"/>
              <a:gd name="connsiteX33" fmla="*/ 361950 w 381952"/>
              <a:gd name="connsiteY33" fmla="*/ 312704 h 449863"/>
              <a:gd name="connsiteX34" fmla="*/ 342900 w 381952"/>
              <a:gd name="connsiteY34" fmla="*/ 307941 h 449863"/>
              <a:gd name="connsiteX35" fmla="*/ 342900 w 381952"/>
              <a:gd name="connsiteY35" fmla="*/ 281271 h 449863"/>
              <a:gd name="connsiteX36" fmla="*/ 361950 w 381952"/>
              <a:gd name="connsiteY36" fmla="*/ 312704 h 449863"/>
              <a:gd name="connsiteX37" fmla="*/ 275273 w 381952"/>
              <a:gd name="connsiteY37" fmla="*/ 26001 h 449863"/>
              <a:gd name="connsiteX38" fmla="*/ 301943 w 381952"/>
              <a:gd name="connsiteY38" fmla="*/ 22191 h 449863"/>
              <a:gd name="connsiteX39" fmla="*/ 314325 w 381952"/>
              <a:gd name="connsiteY39" fmla="*/ 48861 h 449863"/>
              <a:gd name="connsiteX40" fmla="*/ 300990 w 381952"/>
              <a:gd name="connsiteY40" fmla="*/ 101249 h 449863"/>
              <a:gd name="connsiteX41" fmla="*/ 260033 w 381952"/>
              <a:gd name="connsiteY41" fmla="*/ 82199 h 449863"/>
              <a:gd name="connsiteX42" fmla="*/ 275273 w 381952"/>
              <a:gd name="connsiteY42" fmla="*/ 26001 h 449863"/>
              <a:gd name="connsiteX43" fmla="*/ 190500 w 381952"/>
              <a:gd name="connsiteY43" fmla="*/ 60291 h 449863"/>
              <a:gd name="connsiteX44" fmla="*/ 217170 w 381952"/>
              <a:gd name="connsiteY44" fmla="*/ 79341 h 449863"/>
              <a:gd name="connsiteX45" fmla="*/ 163830 w 381952"/>
              <a:gd name="connsiteY45" fmla="*/ 79341 h 449863"/>
              <a:gd name="connsiteX46" fmla="*/ 190500 w 381952"/>
              <a:gd name="connsiteY46" fmla="*/ 60291 h 449863"/>
              <a:gd name="connsiteX47" fmla="*/ 66675 w 381952"/>
              <a:gd name="connsiteY47" fmla="*/ 36479 h 449863"/>
              <a:gd name="connsiteX48" fmla="*/ 80963 w 381952"/>
              <a:gd name="connsiteY48" fmla="*/ 21239 h 449863"/>
              <a:gd name="connsiteX49" fmla="*/ 107632 w 381952"/>
              <a:gd name="connsiteY49" fmla="*/ 25049 h 449863"/>
              <a:gd name="connsiteX50" fmla="*/ 123825 w 381952"/>
              <a:gd name="connsiteY50" fmla="*/ 80294 h 449863"/>
              <a:gd name="connsiteX51" fmla="*/ 82868 w 381952"/>
              <a:gd name="connsiteY51" fmla="*/ 97439 h 449863"/>
              <a:gd name="connsiteX52" fmla="*/ 67628 w 381952"/>
              <a:gd name="connsiteY52" fmla="*/ 47909 h 449863"/>
              <a:gd name="connsiteX53" fmla="*/ 66675 w 381952"/>
              <a:gd name="connsiteY53" fmla="*/ 36479 h 449863"/>
              <a:gd name="connsiteX54" fmla="*/ 140970 w 381952"/>
              <a:gd name="connsiteY54" fmla="*/ 98391 h 449863"/>
              <a:gd name="connsiteX55" fmla="*/ 238125 w 381952"/>
              <a:gd name="connsiteY55" fmla="*/ 98391 h 449863"/>
              <a:gd name="connsiteX56" fmla="*/ 321945 w 381952"/>
              <a:gd name="connsiteY56" fmla="*/ 169829 h 449863"/>
              <a:gd name="connsiteX57" fmla="*/ 237173 w 381952"/>
              <a:gd name="connsiteY57" fmla="*/ 126966 h 449863"/>
              <a:gd name="connsiteX58" fmla="*/ 141923 w 381952"/>
              <a:gd name="connsiteY58" fmla="*/ 126966 h 449863"/>
              <a:gd name="connsiteX59" fmla="*/ 58103 w 381952"/>
              <a:gd name="connsiteY59" fmla="*/ 168876 h 449863"/>
              <a:gd name="connsiteX60" fmla="*/ 140970 w 381952"/>
              <a:gd name="connsiteY60" fmla="*/ 98391 h 449863"/>
              <a:gd name="connsiteX61" fmla="*/ 38100 w 381952"/>
              <a:gd name="connsiteY61" fmla="*/ 281271 h 449863"/>
              <a:gd name="connsiteX62" fmla="*/ 38100 w 381952"/>
              <a:gd name="connsiteY62" fmla="*/ 307941 h 449863"/>
              <a:gd name="connsiteX63" fmla="*/ 19050 w 381952"/>
              <a:gd name="connsiteY63" fmla="*/ 312704 h 449863"/>
              <a:gd name="connsiteX64" fmla="*/ 38100 w 381952"/>
              <a:gd name="connsiteY64" fmla="*/ 281271 h 449863"/>
              <a:gd name="connsiteX65" fmla="*/ 19050 w 381952"/>
              <a:gd name="connsiteY65" fmla="*/ 365091 h 449863"/>
              <a:gd name="connsiteX66" fmla="*/ 19050 w 381952"/>
              <a:gd name="connsiteY66" fmla="*/ 337469 h 449863"/>
              <a:gd name="connsiteX67" fmla="*/ 38100 w 381952"/>
              <a:gd name="connsiteY67" fmla="*/ 327944 h 449863"/>
              <a:gd name="connsiteX68" fmla="*/ 38100 w 381952"/>
              <a:gd name="connsiteY68" fmla="*/ 392714 h 449863"/>
              <a:gd name="connsiteX69" fmla="*/ 19050 w 381952"/>
              <a:gd name="connsiteY69" fmla="*/ 365091 h 449863"/>
              <a:gd name="connsiteX70" fmla="*/ 104775 w 381952"/>
              <a:gd name="connsiteY70" fmla="*/ 370806 h 449863"/>
              <a:gd name="connsiteX71" fmla="*/ 190500 w 381952"/>
              <a:gd name="connsiteY71" fmla="*/ 355566 h 449863"/>
              <a:gd name="connsiteX72" fmla="*/ 276225 w 381952"/>
              <a:gd name="connsiteY72" fmla="*/ 370806 h 449863"/>
              <a:gd name="connsiteX73" fmla="*/ 276225 w 381952"/>
              <a:gd name="connsiteY73" fmla="*/ 431766 h 449863"/>
              <a:gd name="connsiteX74" fmla="*/ 104775 w 381952"/>
              <a:gd name="connsiteY74" fmla="*/ 431766 h 449863"/>
              <a:gd name="connsiteX75" fmla="*/ 104775 w 381952"/>
              <a:gd name="connsiteY75" fmla="*/ 370806 h 449863"/>
              <a:gd name="connsiteX76" fmla="*/ 108585 w 381952"/>
              <a:gd name="connsiteY76" fmla="*/ 348899 h 449863"/>
              <a:gd name="connsiteX77" fmla="*/ 190500 w 381952"/>
              <a:gd name="connsiteY77" fmla="*/ 307941 h 449863"/>
              <a:gd name="connsiteX78" fmla="*/ 272415 w 381952"/>
              <a:gd name="connsiteY78" fmla="*/ 348899 h 449863"/>
              <a:gd name="connsiteX79" fmla="*/ 190500 w 381952"/>
              <a:gd name="connsiteY79" fmla="*/ 336516 h 449863"/>
              <a:gd name="connsiteX80" fmla="*/ 108585 w 381952"/>
              <a:gd name="connsiteY80" fmla="*/ 348899 h 449863"/>
              <a:gd name="connsiteX81" fmla="*/ 323850 w 381952"/>
              <a:gd name="connsiteY81" fmla="*/ 404144 h 449863"/>
              <a:gd name="connsiteX82" fmla="*/ 296228 w 381952"/>
              <a:gd name="connsiteY82" fmla="*/ 431766 h 449863"/>
              <a:gd name="connsiteX83" fmla="*/ 295275 w 381952"/>
              <a:gd name="connsiteY83" fmla="*/ 431766 h 449863"/>
              <a:gd name="connsiteX84" fmla="*/ 295275 w 381952"/>
              <a:gd name="connsiteY84" fmla="*/ 365091 h 449863"/>
              <a:gd name="connsiteX85" fmla="*/ 190500 w 381952"/>
              <a:gd name="connsiteY85" fmla="*/ 288891 h 449863"/>
              <a:gd name="connsiteX86" fmla="*/ 85725 w 381952"/>
              <a:gd name="connsiteY86" fmla="*/ 365091 h 449863"/>
              <a:gd name="connsiteX87" fmla="*/ 85725 w 381952"/>
              <a:gd name="connsiteY87" fmla="*/ 431766 h 449863"/>
              <a:gd name="connsiteX88" fmla="*/ 84773 w 381952"/>
              <a:gd name="connsiteY88" fmla="*/ 431766 h 449863"/>
              <a:gd name="connsiteX89" fmla="*/ 57150 w 381952"/>
              <a:gd name="connsiteY89" fmla="*/ 404144 h 449863"/>
              <a:gd name="connsiteX90" fmla="*/ 57150 w 381952"/>
              <a:gd name="connsiteY90" fmla="*/ 229836 h 449863"/>
              <a:gd name="connsiteX91" fmla="*/ 141923 w 381952"/>
              <a:gd name="connsiteY91" fmla="*/ 146016 h 449863"/>
              <a:gd name="connsiteX92" fmla="*/ 238125 w 381952"/>
              <a:gd name="connsiteY92" fmla="*/ 146016 h 449863"/>
              <a:gd name="connsiteX93" fmla="*/ 323850 w 381952"/>
              <a:gd name="connsiteY93" fmla="*/ 231741 h 449863"/>
              <a:gd name="connsiteX94" fmla="*/ 323850 w 381952"/>
              <a:gd name="connsiteY94" fmla="*/ 404144 h 449863"/>
              <a:gd name="connsiteX95" fmla="*/ 361950 w 381952"/>
              <a:gd name="connsiteY95" fmla="*/ 365091 h 449863"/>
              <a:gd name="connsiteX96" fmla="*/ 342900 w 381952"/>
              <a:gd name="connsiteY96" fmla="*/ 391761 h 449863"/>
              <a:gd name="connsiteX97" fmla="*/ 342900 w 381952"/>
              <a:gd name="connsiteY97" fmla="*/ 326991 h 449863"/>
              <a:gd name="connsiteX98" fmla="*/ 361950 w 381952"/>
              <a:gd name="connsiteY98" fmla="*/ 335564 h 449863"/>
              <a:gd name="connsiteX99" fmla="*/ 361950 w 381952"/>
              <a:gd name="connsiteY99" fmla="*/ 365091 h 44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381952" h="449863">
                <a:moveTo>
                  <a:pt x="342900" y="261269"/>
                </a:moveTo>
                <a:lnTo>
                  <a:pt x="342900" y="183164"/>
                </a:lnTo>
                <a:cubicBezTo>
                  <a:pt x="342900" y="156494"/>
                  <a:pt x="333375" y="132681"/>
                  <a:pt x="317183" y="114584"/>
                </a:cubicBezTo>
                <a:lnTo>
                  <a:pt x="333375" y="53624"/>
                </a:lnTo>
                <a:cubicBezTo>
                  <a:pt x="333375" y="52671"/>
                  <a:pt x="336233" y="44099"/>
                  <a:pt x="335280" y="33621"/>
                </a:cubicBezTo>
                <a:cubicBezTo>
                  <a:pt x="333375" y="19334"/>
                  <a:pt x="323850" y="7904"/>
                  <a:pt x="308610" y="3141"/>
                </a:cubicBezTo>
                <a:cubicBezTo>
                  <a:pt x="280035" y="-6384"/>
                  <a:pt x="263843" y="7904"/>
                  <a:pt x="259080" y="17429"/>
                </a:cubicBezTo>
                <a:cubicBezTo>
                  <a:pt x="259080" y="18381"/>
                  <a:pt x="259080" y="18381"/>
                  <a:pt x="258127" y="19334"/>
                </a:cubicBezTo>
                <a:lnTo>
                  <a:pt x="240983" y="79341"/>
                </a:lnTo>
                <a:cubicBezTo>
                  <a:pt x="240030" y="79341"/>
                  <a:pt x="240030" y="79341"/>
                  <a:pt x="239077" y="79341"/>
                </a:cubicBezTo>
                <a:lnTo>
                  <a:pt x="238125" y="79341"/>
                </a:lnTo>
                <a:cubicBezTo>
                  <a:pt x="233363" y="57434"/>
                  <a:pt x="214313" y="41241"/>
                  <a:pt x="191452" y="41241"/>
                </a:cubicBezTo>
                <a:cubicBezTo>
                  <a:pt x="168593" y="41241"/>
                  <a:pt x="149543" y="57434"/>
                  <a:pt x="144780" y="79341"/>
                </a:cubicBezTo>
                <a:lnTo>
                  <a:pt x="142875" y="79341"/>
                </a:lnTo>
                <a:lnTo>
                  <a:pt x="124778" y="19334"/>
                </a:lnTo>
                <a:cubicBezTo>
                  <a:pt x="124778" y="18381"/>
                  <a:pt x="124778" y="18381"/>
                  <a:pt x="123825" y="17429"/>
                </a:cubicBezTo>
                <a:cubicBezTo>
                  <a:pt x="119063" y="7904"/>
                  <a:pt x="102870" y="-6384"/>
                  <a:pt x="74295" y="3141"/>
                </a:cubicBezTo>
                <a:cubicBezTo>
                  <a:pt x="59055" y="7904"/>
                  <a:pt x="49530" y="19334"/>
                  <a:pt x="47625" y="33621"/>
                </a:cubicBezTo>
                <a:cubicBezTo>
                  <a:pt x="45720" y="44099"/>
                  <a:pt x="48578" y="52671"/>
                  <a:pt x="49530" y="52671"/>
                </a:cubicBezTo>
                <a:lnTo>
                  <a:pt x="66675" y="110774"/>
                </a:lnTo>
                <a:cubicBezTo>
                  <a:pt x="49530" y="128871"/>
                  <a:pt x="38100" y="153636"/>
                  <a:pt x="38100" y="181259"/>
                </a:cubicBezTo>
                <a:lnTo>
                  <a:pt x="38100" y="260316"/>
                </a:lnTo>
                <a:cubicBezTo>
                  <a:pt x="20955" y="264126"/>
                  <a:pt x="0" y="278414"/>
                  <a:pt x="0" y="316514"/>
                </a:cubicBezTo>
                <a:lnTo>
                  <a:pt x="0" y="335564"/>
                </a:lnTo>
                <a:lnTo>
                  <a:pt x="0" y="364139"/>
                </a:lnTo>
                <a:cubicBezTo>
                  <a:pt x="0" y="386999"/>
                  <a:pt x="17145" y="407001"/>
                  <a:pt x="39053" y="410811"/>
                </a:cubicBezTo>
                <a:cubicBezTo>
                  <a:pt x="42863" y="432719"/>
                  <a:pt x="61913" y="449864"/>
                  <a:pt x="84773" y="449864"/>
                </a:cubicBezTo>
                <a:lnTo>
                  <a:pt x="297180" y="449864"/>
                </a:lnTo>
                <a:cubicBezTo>
                  <a:pt x="320040" y="449864"/>
                  <a:pt x="339090" y="432719"/>
                  <a:pt x="342900" y="410811"/>
                </a:cubicBezTo>
                <a:cubicBezTo>
                  <a:pt x="364808" y="407001"/>
                  <a:pt x="381953" y="386999"/>
                  <a:pt x="381953" y="364139"/>
                </a:cubicBezTo>
                <a:lnTo>
                  <a:pt x="381953" y="335564"/>
                </a:lnTo>
                <a:lnTo>
                  <a:pt x="381953" y="316514"/>
                </a:lnTo>
                <a:cubicBezTo>
                  <a:pt x="381000" y="279366"/>
                  <a:pt x="360045" y="265079"/>
                  <a:pt x="342900" y="261269"/>
                </a:cubicBezTo>
                <a:close/>
                <a:moveTo>
                  <a:pt x="361950" y="312704"/>
                </a:moveTo>
                <a:cubicBezTo>
                  <a:pt x="357188" y="310799"/>
                  <a:pt x="350520" y="308894"/>
                  <a:pt x="342900" y="307941"/>
                </a:cubicBezTo>
                <a:lnTo>
                  <a:pt x="342900" y="281271"/>
                </a:lnTo>
                <a:cubicBezTo>
                  <a:pt x="350520" y="284129"/>
                  <a:pt x="360045" y="292701"/>
                  <a:pt x="361950" y="312704"/>
                </a:cubicBezTo>
                <a:close/>
                <a:moveTo>
                  <a:pt x="275273" y="26001"/>
                </a:moveTo>
                <a:cubicBezTo>
                  <a:pt x="277178" y="24096"/>
                  <a:pt x="283845" y="15524"/>
                  <a:pt x="301943" y="22191"/>
                </a:cubicBezTo>
                <a:cubicBezTo>
                  <a:pt x="320040" y="27906"/>
                  <a:pt x="316230" y="44099"/>
                  <a:pt x="314325" y="48861"/>
                </a:cubicBezTo>
                <a:lnTo>
                  <a:pt x="300990" y="101249"/>
                </a:lnTo>
                <a:cubicBezTo>
                  <a:pt x="288608" y="91724"/>
                  <a:pt x="275273" y="86009"/>
                  <a:pt x="260033" y="82199"/>
                </a:cubicBezTo>
                <a:lnTo>
                  <a:pt x="275273" y="26001"/>
                </a:lnTo>
                <a:close/>
                <a:moveTo>
                  <a:pt x="190500" y="60291"/>
                </a:moveTo>
                <a:cubicBezTo>
                  <a:pt x="202883" y="60291"/>
                  <a:pt x="213360" y="67911"/>
                  <a:pt x="217170" y="79341"/>
                </a:cubicBezTo>
                <a:lnTo>
                  <a:pt x="163830" y="79341"/>
                </a:lnTo>
                <a:cubicBezTo>
                  <a:pt x="167640" y="67911"/>
                  <a:pt x="178118" y="60291"/>
                  <a:pt x="190500" y="60291"/>
                </a:cubicBezTo>
                <a:close/>
                <a:moveTo>
                  <a:pt x="66675" y="36479"/>
                </a:moveTo>
                <a:cubicBezTo>
                  <a:pt x="67628" y="28859"/>
                  <a:pt x="72390" y="24096"/>
                  <a:pt x="80963" y="21239"/>
                </a:cubicBezTo>
                <a:cubicBezTo>
                  <a:pt x="99060" y="15524"/>
                  <a:pt x="105728" y="23144"/>
                  <a:pt x="107632" y="25049"/>
                </a:cubicBezTo>
                <a:lnTo>
                  <a:pt x="123825" y="80294"/>
                </a:lnTo>
                <a:cubicBezTo>
                  <a:pt x="108585" y="83151"/>
                  <a:pt x="95250" y="88866"/>
                  <a:pt x="82868" y="97439"/>
                </a:cubicBezTo>
                <a:lnTo>
                  <a:pt x="67628" y="47909"/>
                </a:lnTo>
                <a:cubicBezTo>
                  <a:pt x="67628" y="47909"/>
                  <a:pt x="65723" y="42194"/>
                  <a:pt x="66675" y="36479"/>
                </a:cubicBezTo>
                <a:close/>
                <a:moveTo>
                  <a:pt x="140970" y="98391"/>
                </a:moveTo>
                <a:lnTo>
                  <a:pt x="238125" y="98391"/>
                </a:lnTo>
                <a:cubicBezTo>
                  <a:pt x="280035" y="98391"/>
                  <a:pt x="315278" y="129824"/>
                  <a:pt x="321945" y="169829"/>
                </a:cubicBezTo>
                <a:cubicBezTo>
                  <a:pt x="302895" y="144111"/>
                  <a:pt x="272415" y="126966"/>
                  <a:pt x="237173" y="126966"/>
                </a:cubicBezTo>
                <a:lnTo>
                  <a:pt x="141923" y="126966"/>
                </a:lnTo>
                <a:cubicBezTo>
                  <a:pt x="107632" y="126966"/>
                  <a:pt x="77153" y="144111"/>
                  <a:pt x="58103" y="168876"/>
                </a:cubicBezTo>
                <a:cubicBezTo>
                  <a:pt x="64770" y="128871"/>
                  <a:pt x="99060" y="98391"/>
                  <a:pt x="140970" y="98391"/>
                </a:cubicBezTo>
                <a:close/>
                <a:moveTo>
                  <a:pt x="38100" y="281271"/>
                </a:moveTo>
                <a:lnTo>
                  <a:pt x="38100" y="307941"/>
                </a:lnTo>
                <a:cubicBezTo>
                  <a:pt x="30480" y="308894"/>
                  <a:pt x="23813" y="309846"/>
                  <a:pt x="19050" y="312704"/>
                </a:cubicBezTo>
                <a:cubicBezTo>
                  <a:pt x="20955" y="292701"/>
                  <a:pt x="30480" y="284129"/>
                  <a:pt x="38100" y="281271"/>
                </a:cubicBezTo>
                <a:close/>
                <a:moveTo>
                  <a:pt x="19050" y="365091"/>
                </a:moveTo>
                <a:lnTo>
                  <a:pt x="19050" y="337469"/>
                </a:lnTo>
                <a:cubicBezTo>
                  <a:pt x="19050" y="334611"/>
                  <a:pt x="23813" y="329849"/>
                  <a:pt x="38100" y="327944"/>
                </a:cubicBezTo>
                <a:lnTo>
                  <a:pt x="38100" y="392714"/>
                </a:lnTo>
                <a:cubicBezTo>
                  <a:pt x="26670" y="387951"/>
                  <a:pt x="19050" y="377474"/>
                  <a:pt x="19050" y="365091"/>
                </a:cubicBezTo>
                <a:close/>
                <a:moveTo>
                  <a:pt x="104775" y="370806"/>
                </a:moveTo>
                <a:cubicBezTo>
                  <a:pt x="115253" y="366044"/>
                  <a:pt x="143828" y="355566"/>
                  <a:pt x="190500" y="355566"/>
                </a:cubicBezTo>
                <a:cubicBezTo>
                  <a:pt x="237173" y="355566"/>
                  <a:pt x="265748" y="366044"/>
                  <a:pt x="276225" y="370806"/>
                </a:cubicBezTo>
                <a:lnTo>
                  <a:pt x="276225" y="431766"/>
                </a:lnTo>
                <a:lnTo>
                  <a:pt x="104775" y="431766"/>
                </a:lnTo>
                <a:lnTo>
                  <a:pt x="104775" y="370806"/>
                </a:lnTo>
                <a:close/>
                <a:moveTo>
                  <a:pt x="108585" y="348899"/>
                </a:moveTo>
                <a:cubicBezTo>
                  <a:pt x="115253" y="331754"/>
                  <a:pt x="134303" y="307941"/>
                  <a:pt x="190500" y="307941"/>
                </a:cubicBezTo>
                <a:cubicBezTo>
                  <a:pt x="246698" y="307941"/>
                  <a:pt x="265748" y="331754"/>
                  <a:pt x="272415" y="348899"/>
                </a:cubicBezTo>
                <a:cubicBezTo>
                  <a:pt x="256223" y="343184"/>
                  <a:pt x="228600" y="336516"/>
                  <a:pt x="190500" y="336516"/>
                </a:cubicBezTo>
                <a:cubicBezTo>
                  <a:pt x="152400" y="336516"/>
                  <a:pt x="124778" y="343184"/>
                  <a:pt x="108585" y="348899"/>
                </a:cubicBezTo>
                <a:close/>
                <a:moveTo>
                  <a:pt x="323850" y="404144"/>
                </a:moveTo>
                <a:cubicBezTo>
                  <a:pt x="323850" y="419384"/>
                  <a:pt x="311468" y="431766"/>
                  <a:pt x="296228" y="431766"/>
                </a:cubicBezTo>
                <a:lnTo>
                  <a:pt x="295275" y="431766"/>
                </a:lnTo>
                <a:lnTo>
                  <a:pt x="295275" y="365091"/>
                </a:lnTo>
                <a:cubicBezTo>
                  <a:pt x="295275" y="364139"/>
                  <a:pt x="294323" y="288891"/>
                  <a:pt x="190500" y="288891"/>
                </a:cubicBezTo>
                <a:cubicBezTo>
                  <a:pt x="86678" y="288891"/>
                  <a:pt x="85725" y="364139"/>
                  <a:pt x="85725" y="365091"/>
                </a:cubicBezTo>
                <a:lnTo>
                  <a:pt x="85725" y="431766"/>
                </a:lnTo>
                <a:lnTo>
                  <a:pt x="84773" y="431766"/>
                </a:lnTo>
                <a:cubicBezTo>
                  <a:pt x="69532" y="431766"/>
                  <a:pt x="57150" y="419384"/>
                  <a:pt x="57150" y="404144"/>
                </a:cubicBezTo>
                <a:lnTo>
                  <a:pt x="57150" y="229836"/>
                </a:lnTo>
                <a:cubicBezTo>
                  <a:pt x="57150" y="183164"/>
                  <a:pt x="95250" y="146016"/>
                  <a:pt x="141923" y="146016"/>
                </a:cubicBezTo>
                <a:lnTo>
                  <a:pt x="238125" y="146016"/>
                </a:lnTo>
                <a:cubicBezTo>
                  <a:pt x="285750" y="146016"/>
                  <a:pt x="323850" y="184116"/>
                  <a:pt x="323850" y="231741"/>
                </a:cubicBezTo>
                <a:lnTo>
                  <a:pt x="323850" y="404144"/>
                </a:lnTo>
                <a:close/>
                <a:moveTo>
                  <a:pt x="361950" y="365091"/>
                </a:moveTo>
                <a:cubicBezTo>
                  <a:pt x="361950" y="377474"/>
                  <a:pt x="354330" y="387951"/>
                  <a:pt x="342900" y="391761"/>
                </a:cubicBezTo>
                <a:lnTo>
                  <a:pt x="342900" y="326991"/>
                </a:lnTo>
                <a:cubicBezTo>
                  <a:pt x="357188" y="328896"/>
                  <a:pt x="361950" y="333659"/>
                  <a:pt x="361950" y="335564"/>
                </a:cubicBezTo>
                <a:lnTo>
                  <a:pt x="361950" y="365091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82" name="Graphic 32">
            <a:extLst>
              <a:ext uri="{FF2B5EF4-FFF2-40B4-BE49-F238E27FC236}">
                <a16:creationId xmlns:a16="http://schemas.microsoft.com/office/drawing/2014/main" id="{9FFAF9F0-AA6C-BA8C-2FCF-F5646EC3A0A5}"/>
              </a:ext>
            </a:extLst>
          </p:cNvPr>
          <p:cNvGrpSpPr/>
          <p:nvPr/>
        </p:nvGrpSpPr>
        <p:grpSpPr>
          <a:xfrm>
            <a:off x="3954133" y="1587854"/>
            <a:ext cx="409575" cy="246697"/>
            <a:chOff x="3954133" y="1587854"/>
            <a:chExt cx="409575" cy="246697"/>
          </a:xfrm>
          <a:solidFill>
            <a:srgbClr val="000000"/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A79A169-FFFC-0D55-98C0-974F8CFE34E2}"/>
                </a:ext>
              </a:extLst>
            </p:cNvPr>
            <p:cNvSpPr/>
            <p:nvPr/>
          </p:nvSpPr>
          <p:spPr>
            <a:xfrm>
              <a:off x="3954133" y="1587854"/>
              <a:ext cx="409575" cy="246697"/>
            </a:xfrm>
            <a:custGeom>
              <a:avLst/>
              <a:gdLst>
                <a:gd name="connsiteX0" fmla="*/ 381000 w 409575"/>
                <a:gd name="connsiteY0" fmla="*/ 27622 h 246697"/>
                <a:gd name="connsiteX1" fmla="*/ 352425 w 409575"/>
                <a:gd name="connsiteY1" fmla="*/ 56197 h 246697"/>
                <a:gd name="connsiteX2" fmla="*/ 323850 w 409575"/>
                <a:gd name="connsiteY2" fmla="*/ 75248 h 246697"/>
                <a:gd name="connsiteX3" fmla="*/ 295275 w 409575"/>
                <a:gd name="connsiteY3" fmla="*/ 56197 h 246697"/>
                <a:gd name="connsiteX4" fmla="*/ 280988 w 409575"/>
                <a:gd name="connsiteY4" fmla="*/ 31432 h 246697"/>
                <a:gd name="connsiteX5" fmla="*/ 308610 w 409575"/>
                <a:gd name="connsiteY5" fmla="*/ 17145 h 246697"/>
                <a:gd name="connsiteX6" fmla="*/ 300038 w 409575"/>
                <a:gd name="connsiteY6" fmla="*/ 0 h 246697"/>
                <a:gd name="connsiteX7" fmla="*/ 223838 w 409575"/>
                <a:gd name="connsiteY7" fmla="*/ 38100 h 246697"/>
                <a:gd name="connsiteX8" fmla="*/ 223838 w 409575"/>
                <a:gd name="connsiteY8" fmla="*/ 38100 h 246697"/>
                <a:gd name="connsiteX9" fmla="*/ 223838 w 409575"/>
                <a:gd name="connsiteY9" fmla="*/ 38100 h 246697"/>
                <a:gd name="connsiteX10" fmla="*/ 23813 w 409575"/>
                <a:gd name="connsiteY10" fmla="*/ 142875 h 246697"/>
                <a:gd name="connsiteX11" fmla="*/ 0 w 409575"/>
                <a:gd name="connsiteY11" fmla="*/ 189548 h 246697"/>
                <a:gd name="connsiteX12" fmla="*/ 0 w 409575"/>
                <a:gd name="connsiteY12" fmla="*/ 218123 h 246697"/>
                <a:gd name="connsiteX13" fmla="*/ 28575 w 409575"/>
                <a:gd name="connsiteY13" fmla="*/ 246698 h 246697"/>
                <a:gd name="connsiteX14" fmla="*/ 142875 w 409575"/>
                <a:gd name="connsiteY14" fmla="*/ 246698 h 246697"/>
                <a:gd name="connsiteX15" fmla="*/ 152400 w 409575"/>
                <a:gd name="connsiteY15" fmla="*/ 246698 h 246697"/>
                <a:gd name="connsiteX16" fmla="*/ 381000 w 409575"/>
                <a:gd name="connsiteY16" fmla="*/ 246698 h 246697"/>
                <a:gd name="connsiteX17" fmla="*/ 409575 w 409575"/>
                <a:gd name="connsiteY17" fmla="*/ 218123 h 246697"/>
                <a:gd name="connsiteX18" fmla="*/ 409575 w 409575"/>
                <a:gd name="connsiteY18" fmla="*/ 189548 h 246697"/>
                <a:gd name="connsiteX19" fmla="*/ 409575 w 409575"/>
                <a:gd name="connsiteY19" fmla="*/ 56197 h 246697"/>
                <a:gd name="connsiteX20" fmla="*/ 381000 w 409575"/>
                <a:gd name="connsiteY20" fmla="*/ 27622 h 246697"/>
                <a:gd name="connsiteX21" fmla="*/ 232410 w 409575"/>
                <a:gd name="connsiteY21" fmla="*/ 55245 h 246697"/>
                <a:gd name="connsiteX22" fmla="*/ 266700 w 409575"/>
                <a:gd name="connsiteY22" fmla="*/ 46672 h 246697"/>
                <a:gd name="connsiteX23" fmla="*/ 276225 w 409575"/>
                <a:gd name="connsiteY23" fmla="*/ 56197 h 246697"/>
                <a:gd name="connsiteX24" fmla="*/ 323850 w 409575"/>
                <a:gd name="connsiteY24" fmla="*/ 94298 h 246697"/>
                <a:gd name="connsiteX25" fmla="*/ 371475 w 409575"/>
                <a:gd name="connsiteY25" fmla="*/ 56197 h 246697"/>
                <a:gd name="connsiteX26" fmla="*/ 381000 w 409575"/>
                <a:gd name="connsiteY26" fmla="*/ 46672 h 246697"/>
                <a:gd name="connsiteX27" fmla="*/ 390525 w 409575"/>
                <a:gd name="connsiteY27" fmla="*/ 56197 h 246697"/>
                <a:gd name="connsiteX28" fmla="*/ 390525 w 409575"/>
                <a:gd name="connsiteY28" fmla="*/ 104775 h 246697"/>
                <a:gd name="connsiteX29" fmla="*/ 315278 w 409575"/>
                <a:gd name="connsiteY29" fmla="*/ 180023 h 246697"/>
                <a:gd name="connsiteX30" fmla="*/ 151448 w 409575"/>
                <a:gd name="connsiteY30" fmla="*/ 180023 h 246697"/>
                <a:gd name="connsiteX31" fmla="*/ 110490 w 409575"/>
                <a:gd name="connsiteY31" fmla="*/ 119062 h 246697"/>
                <a:gd name="connsiteX32" fmla="*/ 232410 w 409575"/>
                <a:gd name="connsiteY32" fmla="*/ 55245 h 246697"/>
                <a:gd name="connsiteX33" fmla="*/ 390525 w 409575"/>
                <a:gd name="connsiteY33" fmla="*/ 123825 h 246697"/>
                <a:gd name="connsiteX34" fmla="*/ 390525 w 409575"/>
                <a:gd name="connsiteY34" fmla="*/ 180023 h 246697"/>
                <a:gd name="connsiteX35" fmla="*/ 334328 w 409575"/>
                <a:gd name="connsiteY35" fmla="*/ 180023 h 246697"/>
                <a:gd name="connsiteX36" fmla="*/ 390525 w 409575"/>
                <a:gd name="connsiteY36" fmla="*/ 123825 h 246697"/>
                <a:gd name="connsiteX37" fmla="*/ 33338 w 409575"/>
                <a:gd name="connsiteY37" fmla="*/ 160020 h 246697"/>
                <a:gd name="connsiteX38" fmla="*/ 85725 w 409575"/>
                <a:gd name="connsiteY38" fmla="*/ 132398 h 246697"/>
                <a:gd name="connsiteX39" fmla="*/ 85725 w 409575"/>
                <a:gd name="connsiteY39" fmla="*/ 132398 h 246697"/>
                <a:gd name="connsiteX40" fmla="*/ 132398 w 409575"/>
                <a:gd name="connsiteY40" fmla="*/ 180023 h 246697"/>
                <a:gd name="connsiteX41" fmla="*/ 20003 w 409575"/>
                <a:gd name="connsiteY41" fmla="*/ 180023 h 246697"/>
                <a:gd name="connsiteX42" fmla="*/ 33338 w 409575"/>
                <a:gd name="connsiteY42" fmla="*/ 160020 h 246697"/>
                <a:gd name="connsiteX43" fmla="*/ 142875 w 409575"/>
                <a:gd name="connsiteY43" fmla="*/ 227648 h 246697"/>
                <a:gd name="connsiteX44" fmla="*/ 28575 w 409575"/>
                <a:gd name="connsiteY44" fmla="*/ 227648 h 246697"/>
                <a:gd name="connsiteX45" fmla="*/ 19050 w 409575"/>
                <a:gd name="connsiteY45" fmla="*/ 218123 h 246697"/>
                <a:gd name="connsiteX46" fmla="*/ 19050 w 409575"/>
                <a:gd name="connsiteY46" fmla="*/ 199073 h 246697"/>
                <a:gd name="connsiteX47" fmla="*/ 161925 w 409575"/>
                <a:gd name="connsiteY47" fmla="*/ 199073 h 246697"/>
                <a:gd name="connsiteX48" fmla="*/ 161925 w 409575"/>
                <a:gd name="connsiteY48" fmla="*/ 218123 h 246697"/>
                <a:gd name="connsiteX49" fmla="*/ 152400 w 409575"/>
                <a:gd name="connsiteY49" fmla="*/ 227648 h 246697"/>
                <a:gd name="connsiteX50" fmla="*/ 142875 w 409575"/>
                <a:gd name="connsiteY50" fmla="*/ 227648 h 246697"/>
                <a:gd name="connsiteX51" fmla="*/ 381000 w 409575"/>
                <a:gd name="connsiteY51" fmla="*/ 227648 h 246697"/>
                <a:gd name="connsiteX52" fmla="*/ 179070 w 409575"/>
                <a:gd name="connsiteY52" fmla="*/ 227648 h 246697"/>
                <a:gd name="connsiteX53" fmla="*/ 180975 w 409575"/>
                <a:gd name="connsiteY53" fmla="*/ 218123 h 246697"/>
                <a:gd name="connsiteX54" fmla="*/ 180975 w 409575"/>
                <a:gd name="connsiteY54" fmla="*/ 199073 h 246697"/>
                <a:gd name="connsiteX55" fmla="*/ 390525 w 409575"/>
                <a:gd name="connsiteY55" fmla="*/ 199073 h 246697"/>
                <a:gd name="connsiteX56" fmla="*/ 390525 w 409575"/>
                <a:gd name="connsiteY56" fmla="*/ 218123 h 246697"/>
                <a:gd name="connsiteX57" fmla="*/ 381000 w 409575"/>
                <a:gd name="connsiteY57" fmla="*/ 22764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09575" h="246697">
                  <a:moveTo>
                    <a:pt x="381000" y="27622"/>
                  </a:moveTo>
                  <a:cubicBezTo>
                    <a:pt x="360045" y="27622"/>
                    <a:pt x="352425" y="44767"/>
                    <a:pt x="352425" y="56197"/>
                  </a:cubicBezTo>
                  <a:cubicBezTo>
                    <a:pt x="352425" y="57150"/>
                    <a:pt x="352425" y="75248"/>
                    <a:pt x="323850" y="75248"/>
                  </a:cubicBezTo>
                  <a:cubicBezTo>
                    <a:pt x="297180" y="75248"/>
                    <a:pt x="295275" y="59055"/>
                    <a:pt x="295275" y="56197"/>
                  </a:cubicBezTo>
                  <a:cubicBezTo>
                    <a:pt x="295275" y="47625"/>
                    <a:pt x="291465" y="37147"/>
                    <a:pt x="280988" y="31432"/>
                  </a:cubicBezTo>
                  <a:lnTo>
                    <a:pt x="308610" y="17145"/>
                  </a:lnTo>
                  <a:lnTo>
                    <a:pt x="300038" y="0"/>
                  </a:lnTo>
                  <a:lnTo>
                    <a:pt x="223838" y="38100"/>
                  </a:lnTo>
                  <a:lnTo>
                    <a:pt x="223838" y="38100"/>
                  </a:lnTo>
                  <a:cubicBezTo>
                    <a:pt x="223838" y="38100"/>
                    <a:pt x="223838" y="38100"/>
                    <a:pt x="223838" y="38100"/>
                  </a:cubicBezTo>
                  <a:lnTo>
                    <a:pt x="23813" y="142875"/>
                  </a:lnTo>
                  <a:cubicBezTo>
                    <a:pt x="22860" y="143828"/>
                    <a:pt x="0" y="155258"/>
                    <a:pt x="0" y="189548"/>
                  </a:cubicBezTo>
                  <a:lnTo>
                    <a:pt x="0" y="218123"/>
                  </a:lnTo>
                  <a:cubicBezTo>
                    <a:pt x="0" y="229553"/>
                    <a:pt x="7620" y="246698"/>
                    <a:pt x="28575" y="246698"/>
                  </a:cubicBezTo>
                  <a:lnTo>
                    <a:pt x="142875" y="246698"/>
                  </a:lnTo>
                  <a:lnTo>
                    <a:pt x="152400" y="246698"/>
                  </a:lnTo>
                  <a:lnTo>
                    <a:pt x="381000" y="246698"/>
                  </a:lnTo>
                  <a:cubicBezTo>
                    <a:pt x="392430" y="246698"/>
                    <a:pt x="409575" y="239078"/>
                    <a:pt x="409575" y="218123"/>
                  </a:cubicBezTo>
                  <a:lnTo>
                    <a:pt x="409575" y="189548"/>
                  </a:lnTo>
                  <a:lnTo>
                    <a:pt x="409575" y="56197"/>
                  </a:lnTo>
                  <a:cubicBezTo>
                    <a:pt x="409575" y="44767"/>
                    <a:pt x="401955" y="27622"/>
                    <a:pt x="381000" y="27622"/>
                  </a:cubicBezTo>
                  <a:close/>
                  <a:moveTo>
                    <a:pt x="232410" y="55245"/>
                  </a:moveTo>
                  <a:cubicBezTo>
                    <a:pt x="232410" y="55245"/>
                    <a:pt x="249555" y="46672"/>
                    <a:pt x="266700" y="46672"/>
                  </a:cubicBezTo>
                  <a:cubicBezTo>
                    <a:pt x="274320" y="46672"/>
                    <a:pt x="276225" y="52388"/>
                    <a:pt x="276225" y="56197"/>
                  </a:cubicBezTo>
                  <a:cubicBezTo>
                    <a:pt x="276225" y="69532"/>
                    <a:pt x="285750" y="94298"/>
                    <a:pt x="323850" y="94298"/>
                  </a:cubicBezTo>
                  <a:cubicBezTo>
                    <a:pt x="361950" y="94298"/>
                    <a:pt x="371475" y="69532"/>
                    <a:pt x="371475" y="56197"/>
                  </a:cubicBezTo>
                  <a:cubicBezTo>
                    <a:pt x="371475" y="51435"/>
                    <a:pt x="373380" y="46672"/>
                    <a:pt x="381000" y="46672"/>
                  </a:cubicBezTo>
                  <a:cubicBezTo>
                    <a:pt x="388620" y="46672"/>
                    <a:pt x="390525" y="52388"/>
                    <a:pt x="390525" y="56197"/>
                  </a:cubicBezTo>
                  <a:lnTo>
                    <a:pt x="390525" y="104775"/>
                  </a:lnTo>
                  <a:cubicBezTo>
                    <a:pt x="361950" y="107633"/>
                    <a:pt x="319088" y="126683"/>
                    <a:pt x="315278" y="180023"/>
                  </a:cubicBezTo>
                  <a:lnTo>
                    <a:pt x="151448" y="180023"/>
                  </a:lnTo>
                  <a:cubicBezTo>
                    <a:pt x="148590" y="142875"/>
                    <a:pt x="127635" y="126683"/>
                    <a:pt x="110490" y="119062"/>
                  </a:cubicBezTo>
                  <a:lnTo>
                    <a:pt x="232410" y="55245"/>
                  </a:lnTo>
                  <a:close/>
                  <a:moveTo>
                    <a:pt x="390525" y="123825"/>
                  </a:moveTo>
                  <a:lnTo>
                    <a:pt x="390525" y="180023"/>
                  </a:lnTo>
                  <a:lnTo>
                    <a:pt x="334328" y="180023"/>
                  </a:lnTo>
                  <a:cubicBezTo>
                    <a:pt x="338138" y="137160"/>
                    <a:pt x="373380" y="126683"/>
                    <a:pt x="390525" y="123825"/>
                  </a:cubicBezTo>
                  <a:close/>
                  <a:moveTo>
                    <a:pt x="33338" y="160020"/>
                  </a:moveTo>
                  <a:lnTo>
                    <a:pt x="85725" y="132398"/>
                  </a:lnTo>
                  <a:lnTo>
                    <a:pt x="85725" y="132398"/>
                  </a:lnTo>
                  <a:cubicBezTo>
                    <a:pt x="87630" y="132398"/>
                    <a:pt x="127635" y="133350"/>
                    <a:pt x="132398" y="180023"/>
                  </a:cubicBezTo>
                  <a:lnTo>
                    <a:pt x="20003" y="180023"/>
                  </a:lnTo>
                  <a:cubicBezTo>
                    <a:pt x="22860" y="165735"/>
                    <a:pt x="32385" y="160020"/>
                    <a:pt x="33338" y="160020"/>
                  </a:cubicBezTo>
                  <a:close/>
                  <a:moveTo>
                    <a:pt x="142875" y="227648"/>
                  </a:moveTo>
                  <a:lnTo>
                    <a:pt x="28575" y="227648"/>
                  </a:lnTo>
                  <a:cubicBezTo>
                    <a:pt x="20955" y="227648"/>
                    <a:pt x="19050" y="221933"/>
                    <a:pt x="19050" y="218123"/>
                  </a:cubicBezTo>
                  <a:lnTo>
                    <a:pt x="19050" y="199073"/>
                  </a:lnTo>
                  <a:lnTo>
                    <a:pt x="161925" y="199073"/>
                  </a:lnTo>
                  <a:lnTo>
                    <a:pt x="161925" y="218123"/>
                  </a:lnTo>
                  <a:cubicBezTo>
                    <a:pt x="161925" y="225742"/>
                    <a:pt x="157163" y="227648"/>
                    <a:pt x="152400" y="227648"/>
                  </a:cubicBezTo>
                  <a:lnTo>
                    <a:pt x="142875" y="227648"/>
                  </a:lnTo>
                  <a:close/>
                  <a:moveTo>
                    <a:pt x="381000" y="227648"/>
                  </a:moveTo>
                  <a:lnTo>
                    <a:pt x="179070" y="227648"/>
                  </a:lnTo>
                  <a:cubicBezTo>
                    <a:pt x="180023" y="224790"/>
                    <a:pt x="180975" y="221933"/>
                    <a:pt x="180975" y="218123"/>
                  </a:cubicBezTo>
                  <a:lnTo>
                    <a:pt x="180975" y="199073"/>
                  </a:lnTo>
                  <a:lnTo>
                    <a:pt x="390525" y="199073"/>
                  </a:lnTo>
                  <a:lnTo>
                    <a:pt x="390525" y="218123"/>
                  </a:lnTo>
                  <a:cubicBezTo>
                    <a:pt x="390525" y="225742"/>
                    <a:pt x="385763" y="227648"/>
                    <a:pt x="381000" y="2276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BE53EF1-2E16-1DB1-7367-C1B2C8FAAA65}"/>
                </a:ext>
              </a:extLst>
            </p:cNvPr>
            <p:cNvSpPr/>
            <p:nvPr/>
          </p:nvSpPr>
          <p:spPr>
            <a:xfrm>
              <a:off x="4173208" y="1663102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45979C1-3497-0D23-E7F0-F4DDF4F4D50F}"/>
                </a:ext>
              </a:extLst>
            </p:cNvPr>
            <p:cNvSpPr/>
            <p:nvPr/>
          </p:nvSpPr>
          <p:spPr>
            <a:xfrm>
              <a:off x="4125583" y="1691677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90" name="Graphic 34">
            <a:extLst>
              <a:ext uri="{FF2B5EF4-FFF2-40B4-BE49-F238E27FC236}">
                <a16:creationId xmlns:a16="http://schemas.microsoft.com/office/drawing/2014/main" id="{377CB79B-773D-020D-F4FA-283E8BDA5161}"/>
              </a:ext>
            </a:extLst>
          </p:cNvPr>
          <p:cNvGrpSpPr/>
          <p:nvPr/>
        </p:nvGrpSpPr>
        <p:grpSpPr>
          <a:xfrm>
            <a:off x="2963531" y="1551659"/>
            <a:ext cx="409575" cy="282892"/>
            <a:chOff x="2963531" y="1551659"/>
            <a:chExt cx="409575" cy="282892"/>
          </a:xfrm>
          <a:solidFill>
            <a:srgbClr val="000000"/>
          </a:solidFill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1F5DD5-39E9-D005-2115-0CE941A934E6}"/>
                </a:ext>
              </a:extLst>
            </p:cNvPr>
            <p:cNvSpPr/>
            <p:nvPr/>
          </p:nvSpPr>
          <p:spPr>
            <a:xfrm>
              <a:off x="2963531" y="1551659"/>
              <a:ext cx="409575" cy="282892"/>
            </a:xfrm>
            <a:custGeom>
              <a:avLst/>
              <a:gdLst>
                <a:gd name="connsiteX0" fmla="*/ 381000 w 409575"/>
                <a:gd name="connsiteY0" fmla="*/ 25718 h 282892"/>
                <a:gd name="connsiteX1" fmla="*/ 352425 w 409575"/>
                <a:gd name="connsiteY1" fmla="*/ 54293 h 282892"/>
                <a:gd name="connsiteX2" fmla="*/ 323850 w 409575"/>
                <a:gd name="connsiteY2" fmla="*/ 73343 h 282892"/>
                <a:gd name="connsiteX3" fmla="*/ 295275 w 409575"/>
                <a:gd name="connsiteY3" fmla="*/ 54293 h 282892"/>
                <a:gd name="connsiteX4" fmla="*/ 279083 w 409575"/>
                <a:gd name="connsiteY4" fmla="*/ 28575 h 282892"/>
                <a:gd name="connsiteX5" fmla="*/ 293370 w 409575"/>
                <a:gd name="connsiteY5" fmla="*/ 13335 h 282892"/>
                <a:gd name="connsiteX6" fmla="*/ 279083 w 409575"/>
                <a:gd name="connsiteY6" fmla="*/ 0 h 282892"/>
                <a:gd name="connsiteX7" fmla="*/ 243840 w 409575"/>
                <a:gd name="connsiteY7" fmla="*/ 39053 h 282892"/>
                <a:gd name="connsiteX8" fmla="*/ 243840 w 409575"/>
                <a:gd name="connsiteY8" fmla="*/ 39053 h 282892"/>
                <a:gd name="connsiteX9" fmla="*/ 138113 w 409575"/>
                <a:gd name="connsiteY9" fmla="*/ 120015 h 282892"/>
                <a:gd name="connsiteX10" fmla="*/ 25717 w 409575"/>
                <a:gd name="connsiteY10" fmla="*/ 179070 h 282892"/>
                <a:gd name="connsiteX11" fmla="*/ 0 w 409575"/>
                <a:gd name="connsiteY11" fmla="*/ 225743 h 282892"/>
                <a:gd name="connsiteX12" fmla="*/ 0 w 409575"/>
                <a:gd name="connsiteY12" fmla="*/ 254318 h 282892"/>
                <a:gd name="connsiteX13" fmla="*/ 28575 w 409575"/>
                <a:gd name="connsiteY13" fmla="*/ 282893 h 282892"/>
                <a:gd name="connsiteX14" fmla="*/ 142875 w 409575"/>
                <a:gd name="connsiteY14" fmla="*/ 282893 h 282892"/>
                <a:gd name="connsiteX15" fmla="*/ 152400 w 409575"/>
                <a:gd name="connsiteY15" fmla="*/ 282893 h 282892"/>
                <a:gd name="connsiteX16" fmla="*/ 381000 w 409575"/>
                <a:gd name="connsiteY16" fmla="*/ 282893 h 282892"/>
                <a:gd name="connsiteX17" fmla="*/ 409575 w 409575"/>
                <a:gd name="connsiteY17" fmla="*/ 254318 h 282892"/>
                <a:gd name="connsiteX18" fmla="*/ 409575 w 409575"/>
                <a:gd name="connsiteY18" fmla="*/ 225743 h 282892"/>
                <a:gd name="connsiteX19" fmla="*/ 409575 w 409575"/>
                <a:gd name="connsiteY19" fmla="*/ 54293 h 282892"/>
                <a:gd name="connsiteX20" fmla="*/ 381000 w 409575"/>
                <a:gd name="connsiteY20" fmla="*/ 25718 h 282892"/>
                <a:gd name="connsiteX21" fmla="*/ 145733 w 409575"/>
                <a:gd name="connsiteY21" fmla="*/ 137160 h 282892"/>
                <a:gd name="connsiteX22" fmla="*/ 246698 w 409575"/>
                <a:gd name="connsiteY22" fmla="*/ 63818 h 282892"/>
                <a:gd name="connsiteX23" fmla="*/ 246698 w 409575"/>
                <a:gd name="connsiteY23" fmla="*/ 63818 h 282892"/>
                <a:gd name="connsiteX24" fmla="*/ 258127 w 409575"/>
                <a:gd name="connsiteY24" fmla="*/ 51435 h 282892"/>
                <a:gd name="connsiteX25" fmla="*/ 266700 w 409575"/>
                <a:gd name="connsiteY25" fmla="*/ 45720 h 282892"/>
                <a:gd name="connsiteX26" fmla="*/ 276225 w 409575"/>
                <a:gd name="connsiteY26" fmla="*/ 55245 h 282892"/>
                <a:gd name="connsiteX27" fmla="*/ 323850 w 409575"/>
                <a:gd name="connsiteY27" fmla="*/ 93345 h 282892"/>
                <a:gd name="connsiteX28" fmla="*/ 371475 w 409575"/>
                <a:gd name="connsiteY28" fmla="*/ 55245 h 282892"/>
                <a:gd name="connsiteX29" fmla="*/ 381000 w 409575"/>
                <a:gd name="connsiteY29" fmla="*/ 45720 h 282892"/>
                <a:gd name="connsiteX30" fmla="*/ 390525 w 409575"/>
                <a:gd name="connsiteY30" fmla="*/ 55245 h 282892"/>
                <a:gd name="connsiteX31" fmla="*/ 390525 w 409575"/>
                <a:gd name="connsiteY31" fmla="*/ 141923 h 282892"/>
                <a:gd name="connsiteX32" fmla="*/ 315278 w 409575"/>
                <a:gd name="connsiteY32" fmla="*/ 217170 h 282892"/>
                <a:gd name="connsiteX33" fmla="*/ 151448 w 409575"/>
                <a:gd name="connsiteY33" fmla="*/ 217170 h 282892"/>
                <a:gd name="connsiteX34" fmla="*/ 110490 w 409575"/>
                <a:gd name="connsiteY34" fmla="*/ 156210 h 282892"/>
                <a:gd name="connsiteX35" fmla="*/ 145733 w 409575"/>
                <a:gd name="connsiteY35" fmla="*/ 137160 h 282892"/>
                <a:gd name="connsiteX36" fmla="*/ 390525 w 409575"/>
                <a:gd name="connsiteY36" fmla="*/ 160020 h 282892"/>
                <a:gd name="connsiteX37" fmla="*/ 390525 w 409575"/>
                <a:gd name="connsiteY37" fmla="*/ 216218 h 282892"/>
                <a:gd name="connsiteX38" fmla="*/ 334328 w 409575"/>
                <a:gd name="connsiteY38" fmla="*/ 216218 h 282892"/>
                <a:gd name="connsiteX39" fmla="*/ 390525 w 409575"/>
                <a:gd name="connsiteY39" fmla="*/ 160020 h 282892"/>
                <a:gd name="connsiteX40" fmla="*/ 33338 w 409575"/>
                <a:gd name="connsiteY40" fmla="*/ 196215 h 282892"/>
                <a:gd name="connsiteX41" fmla="*/ 85725 w 409575"/>
                <a:gd name="connsiteY41" fmla="*/ 168593 h 282892"/>
                <a:gd name="connsiteX42" fmla="*/ 85725 w 409575"/>
                <a:gd name="connsiteY42" fmla="*/ 168593 h 282892"/>
                <a:gd name="connsiteX43" fmla="*/ 132398 w 409575"/>
                <a:gd name="connsiteY43" fmla="*/ 216218 h 282892"/>
                <a:gd name="connsiteX44" fmla="*/ 20003 w 409575"/>
                <a:gd name="connsiteY44" fmla="*/ 216218 h 282892"/>
                <a:gd name="connsiteX45" fmla="*/ 33338 w 409575"/>
                <a:gd name="connsiteY45" fmla="*/ 196215 h 282892"/>
                <a:gd name="connsiteX46" fmla="*/ 142875 w 409575"/>
                <a:gd name="connsiteY46" fmla="*/ 263843 h 282892"/>
                <a:gd name="connsiteX47" fmla="*/ 28575 w 409575"/>
                <a:gd name="connsiteY47" fmla="*/ 263843 h 282892"/>
                <a:gd name="connsiteX48" fmla="*/ 19050 w 409575"/>
                <a:gd name="connsiteY48" fmla="*/ 254318 h 282892"/>
                <a:gd name="connsiteX49" fmla="*/ 19050 w 409575"/>
                <a:gd name="connsiteY49" fmla="*/ 235268 h 282892"/>
                <a:gd name="connsiteX50" fmla="*/ 161925 w 409575"/>
                <a:gd name="connsiteY50" fmla="*/ 235268 h 282892"/>
                <a:gd name="connsiteX51" fmla="*/ 161925 w 409575"/>
                <a:gd name="connsiteY51" fmla="*/ 254318 h 282892"/>
                <a:gd name="connsiteX52" fmla="*/ 152400 w 409575"/>
                <a:gd name="connsiteY52" fmla="*/ 263843 h 282892"/>
                <a:gd name="connsiteX53" fmla="*/ 142875 w 409575"/>
                <a:gd name="connsiteY53" fmla="*/ 263843 h 282892"/>
                <a:gd name="connsiteX54" fmla="*/ 381000 w 409575"/>
                <a:gd name="connsiteY54" fmla="*/ 263843 h 282892"/>
                <a:gd name="connsiteX55" fmla="*/ 179070 w 409575"/>
                <a:gd name="connsiteY55" fmla="*/ 263843 h 282892"/>
                <a:gd name="connsiteX56" fmla="*/ 180975 w 409575"/>
                <a:gd name="connsiteY56" fmla="*/ 254318 h 282892"/>
                <a:gd name="connsiteX57" fmla="*/ 180975 w 409575"/>
                <a:gd name="connsiteY57" fmla="*/ 235268 h 282892"/>
                <a:gd name="connsiteX58" fmla="*/ 390525 w 409575"/>
                <a:gd name="connsiteY58" fmla="*/ 235268 h 282892"/>
                <a:gd name="connsiteX59" fmla="*/ 390525 w 409575"/>
                <a:gd name="connsiteY59" fmla="*/ 254318 h 282892"/>
                <a:gd name="connsiteX60" fmla="*/ 381000 w 409575"/>
                <a:gd name="connsiteY60" fmla="*/ 263843 h 28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9575" h="282892">
                  <a:moveTo>
                    <a:pt x="381000" y="25718"/>
                  </a:moveTo>
                  <a:cubicBezTo>
                    <a:pt x="360045" y="25718"/>
                    <a:pt x="352425" y="42863"/>
                    <a:pt x="352425" y="54293"/>
                  </a:cubicBezTo>
                  <a:cubicBezTo>
                    <a:pt x="352425" y="55245"/>
                    <a:pt x="352425" y="73343"/>
                    <a:pt x="323850" y="73343"/>
                  </a:cubicBezTo>
                  <a:cubicBezTo>
                    <a:pt x="297180" y="73343"/>
                    <a:pt x="295275" y="57150"/>
                    <a:pt x="295275" y="54293"/>
                  </a:cubicBezTo>
                  <a:cubicBezTo>
                    <a:pt x="295275" y="45720"/>
                    <a:pt x="290513" y="33338"/>
                    <a:pt x="279083" y="28575"/>
                  </a:cubicBezTo>
                  <a:lnTo>
                    <a:pt x="293370" y="13335"/>
                  </a:lnTo>
                  <a:lnTo>
                    <a:pt x="279083" y="0"/>
                  </a:lnTo>
                  <a:lnTo>
                    <a:pt x="243840" y="39053"/>
                  </a:lnTo>
                  <a:cubicBezTo>
                    <a:pt x="243840" y="39053"/>
                    <a:pt x="243840" y="39053"/>
                    <a:pt x="243840" y="39053"/>
                  </a:cubicBezTo>
                  <a:cubicBezTo>
                    <a:pt x="217170" y="69533"/>
                    <a:pt x="181928" y="97155"/>
                    <a:pt x="138113" y="120015"/>
                  </a:cubicBezTo>
                  <a:lnTo>
                    <a:pt x="25717" y="179070"/>
                  </a:lnTo>
                  <a:cubicBezTo>
                    <a:pt x="22860" y="180023"/>
                    <a:pt x="0" y="191453"/>
                    <a:pt x="0" y="225743"/>
                  </a:cubicBezTo>
                  <a:lnTo>
                    <a:pt x="0" y="254318"/>
                  </a:lnTo>
                  <a:cubicBezTo>
                    <a:pt x="0" y="265748"/>
                    <a:pt x="7620" y="282893"/>
                    <a:pt x="28575" y="282893"/>
                  </a:cubicBezTo>
                  <a:lnTo>
                    <a:pt x="142875" y="282893"/>
                  </a:lnTo>
                  <a:lnTo>
                    <a:pt x="152400" y="282893"/>
                  </a:lnTo>
                  <a:lnTo>
                    <a:pt x="381000" y="282893"/>
                  </a:lnTo>
                  <a:cubicBezTo>
                    <a:pt x="392430" y="282893"/>
                    <a:pt x="409575" y="275273"/>
                    <a:pt x="409575" y="254318"/>
                  </a:cubicBezTo>
                  <a:lnTo>
                    <a:pt x="409575" y="225743"/>
                  </a:lnTo>
                  <a:lnTo>
                    <a:pt x="409575" y="54293"/>
                  </a:lnTo>
                  <a:cubicBezTo>
                    <a:pt x="409575" y="42863"/>
                    <a:pt x="401955" y="25718"/>
                    <a:pt x="381000" y="25718"/>
                  </a:cubicBezTo>
                  <a:close/>
                  <a:moveTo>
                    <a:pt x="145733" y="137160"/>
                  </a:moveTo>
                  <a:cubicBezTo>
                    <a:pt x="185738" y="116205"/>
                    <a:pt x="220027" y="91440"/>
                    <a:pt x="246698" y="63818"/>
                  </a:cubicBezTo>
                  <a:lnTo>
                    <a:pt x="246698" y="63818"/>
                  </a:lnTo>
                  <a:lnTo>
                    <a:pt x="258127" y="51435"/>
                  </a:lnTo>
                  <a:cubicBezTo>
                    <a:pt x="261938" y="46673"/>
                    <a:pt x="264795" y="45720"/>
                    <a:pt x="266700" y="45720"/>
                  </a:cubicBezTo>
                  <a:cubicBezTo>
                    <a:pt x="274320" y="45720"/>
                    <a:pt x="276225" y="51435"/>
                    <a:pt x="276225" y="55245"/>
                  </a:cubicBezTo>
                  <a:cubicBezTo>
                    <a:pt x="276225" y="68580"/>
                    <a:pt x="285750" y="93345"/>
                    <a:pt x="323850" y="93345"/>
                  </a:cubicBezTo>
                  <a:cubicBezTo>
                    <a:pt x="361950" y="93345"/>
                    <a:pt x="371475" y="68580"/>
                    <a:pt x="371475" y="55245"/>
                  </a:cubicBezTo>
                  <a:cubicBezTo>
                    <a:pt x="371475" y="50483"/>
                    <a:pt x="373380" y="45720"/>
                    <a:pt x="381000" y="45720"/>
                  </a:cubicBezTo>
                  <a:cubicBezTo>
                    <a:pt x="388620" y="45720"/>
                    <a:pt x="390525" y="51435"/>
                    <a:pt x="390525" y="55245"/>
                  </a:cubicBezTo>
                  <a:lnTo>
                    <a:pt x="390525" y="141923"/>
                  </a:lnTo>
                  <a:cubicBezTo>
                    <a:pt x="361950" y="144780"/>
                    <a:pt x="319088" y="163830"/>
                    <a:pt x="315278" y="217170"/>
                  </a:cubicBezTo>
                  <a:lnTo>
                    <a:pt x="151448" y="217170"/>
                  </a:lnTo>
                  <a:cubicBezTo>
                    <a:pt x="148590" y="180023"/>
                    <a:pt x="127635" y="163830"/>
                    <a:pt x="110490" y="156210"/>
                  </a:cubicBezTo>
                  <a:lnTo>
                    <a:pt x="145733" y="137160"/>
                  </a:lnTo>
                  <a:close/>
                  <a:moveTo>
                    <a:pt x="390525" y="160020"/>
                  </a:moveTo>
                  <a:lnTo>
                    <a:pt x="390525" y="216218"/>
                  </a:lnTo>
                  <a:lnTo>
                    <a:pt x="334328" y="216218"/>
                  </a:lnTo>
                  <a:cubicBezTo>
                    <a:pt x="338138" y="173355"/>
                    <a:pt x="373380" y="162878"/>
                    <a:pt x="390525" y="160020"/>
                  </a:cubicBezTo>
                  <a:close/>
                  <a:moveTo>
                    <a:pt x="33338" y="196215"/>
                  </a:moveTo>
                  <a:lnTo>
                    <a:pt x="85725" y="168593"/>
                  </a:lnTo>
                  <a:lnTo>
                    <a:pt x="85725" y="168593"/>
                  </a:lnTo>
                  <a:cubicBezTo>
                    <a:pt x="87630" y="168593"/>
                    <a:pt x="127635" y="169545"/>
                    <a:pt x="132398" y="216218"/>
                  </a:cubicBezTo>
                  <a:lnTo>
                    <a:pt x="20003" y="216218"/>
                  </a:lnTo>
                  <a:cubicBezTo>
                    <a:pt x="22860" y="201930"/>
                    <a:pt x="32385" y="196215"/>
                    <a:pt x="33338" y="196215"/>
                  </a:cubicBezTo>
                  <a:close/>
                  <a:moveTo>
                    <a:pt x="142875" y="263843"/>
                  </a:moveTo>
                  <a:lnTo>
                    <a:pt x="28575" y="263843"/>
                  </a:lnTo>
                  <a:cubicBezTo>
                    <a:pt x="20955" y="263843"/>
                    <a:pt x="19050" y="258128"/>
                    <a:pt x="19050" y="254318"/>
                  </a:cubicBezTo>
                  <a:lnTo>
                    <a:pt x="19050" y="235268"/>
                  </a:lnTo>
                  <a:lnTo>
                    <a:pt x="161925" y="235268"/>
                  </a:lnTo>
                  <a:lnTo>
                    <a:pt x="161925" y="254318"/>
                  </a:lnTo>
                  <a:cubicBezTo>
                    <a:pt x="161925" y="261938"/>
                    <a:pt x="157163" y="263843"/>
                    <a:pt x="152400" y="263843"/>
                  </a:cubicBezTo>
                  <a:lnTo>
                    <a:pt x="142875" y="263843"/>
                  </a:lnTo>
                  <a:close/>
                  <a:moveTo>
                    <a:pt x="381000" y="263843"/>
                  </a:moveTo>
                  <a:lnTo>
                    <a:pt x="179070" y="263843"/>
                  </a:lnTo>
                  <a:cubicBezTo>
                    <a:pt x="180023" y="260985"/>
                    <a:pt x="180975" y="258128"/>
                    <a:pt x="180975" y="254318"/>
                  </a:cubicBezTo>
                  <a:lnTo>
                    <a:pt x="180975" y="235268"/>
                  </a:lnTo>
                  <a:lnTo>
                    <a:pt x="390525" y="235268"/>
                  </a:lnTo>
                  <a:lnTo>
                    <a:pt x="390525" y="254318"/>
                  </a:lnTo>
                  <a:cubicBezTo>
                    <a:pt x="390525" y="261938"/>
                    <a:pt x="385763" y="263843"/>
                    <a:pt x="381000" y="2638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53E07E2-FC4D-4276-138C-890E2002C5FB}"/>
                </a:ext>
              </a:extLst>
            </p:cNvPr>
            <p:cNvSpPr/>
            <p:nvPr/>
          </p:nvSpPr>
          <p:spPr>
            <a:xfrm>
              <a:off x="3182606" y="1663102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691A007-19F0-9844-D825-9000AA668782}"/>
                </a:ext>
              </a:extLst>
            </p:cNvPr>
            <p:cNvSpPr/>
            <p:nvPr/>
          </p:nvSpPr>
          <p:spPr>
            <a:xfrm>
              <a:off x="3134981" y="1691677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98" name="Graphic 36">
            <a:extLst>
              <a:ext uri="{FF2B5EF4-FFF2-40B4-BE49-F238E27FC236}">
                <a16:creationId xmlns:a16="http://schemas.microsoft.com/office/drawing/2014/main" id="{26B01AD7-2B8D-7251-4D5E-5254403379E9}"/>
              </a:ext>
            </a:extLst>
          </p:cNvPr>
          <p:cNvGrpSpPr/>
          <p:nvPr/>
        </p:nvGrpSpPr>
        <p:grpSpPr>
          <a:xfrm>
            <a:off x="2034754" y="1550526"/>
            <a:ext cx="409575" cy="331470"/>
            <a:chOff x="2034754" y="1550526"/>
            <a:chExt cx="409575" cy="331470"/>
          </a:xfrm>
          <a:solidFill>
            <a:srgbClr val="000000"/>
          </a:solidFill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83736B8-921A-DB5C-C8CD-CC3FD86EEECE}"/>
                </a:ext>
              </a:extLst>
            </p:cNvPr>
            <p:cNvSpPr/>
            <p:nvPr/>
          </p:nvSpPr>
          <p:spPr>
            <a:xfrm>
              <a:off x="2034754" y="1550526"/>
              <a:ext cx="409575" cy="331470"/>
            </a:xfrm>
            <a:custGeom>
              <a:avLst/>
              <a:gdLst>
                <a:gd name="connsiteX0" fmla="*/ 381000 w 409575"/>
                <a:gd name="connsiteY0" fmla="*/ 0 h 331470"/>
                <a:gd name="connsiteX1" fmla="*/ 352425 w 409575"/>
                <a:gd name="connsiteY1" fmla="*/ 28575 h 331470"/>
                <a:gd name="connsiteX2" fmla="*/ 323850 w 409575"/>
                <a:gd name="connsiteY2" fmla="*/ 47625 h 331470"/>
                <a:gd name="connsiteX3" fmla="*/ 295275 w 409575"/>
                <a:gd name="connsiteY3" fmla="*/ 28575 h 331470"/>
                <a:gd name="connsiteX4" fmla="*/ 266700 w 409575"/>
                <a:gd name="connsiteY4" fmla="*/ 0 h 331470"/>
                <a:gd name="connsiteX5" fmla="*/ 233363 w 409575"/>
                <a:gd name="connsiteY5" fmla="*/ 60008 h 331470"/>
                <a:gd name="connsiteX6" fmla="*/ 157163 w 409575"/>
                <a:gd name="connsiteY6" fmla="*/ 157163 h 331470"/>
                <a:gd name="connsiteX7" fmla="*/ 23813 w 409575"/>
                <a:gd name="connsiteY7" fmla="*/ 226695 h 331470"/>
                <a:gd name="connsiteX8" fmla="*/ 0 w 409575"/>
                <a:gd name="connsiteY8" fmla="*/ 274320 h 331470"/>
                <a:gd name="connsiteX9" fmla="*/ 0 w 409575"/>
                <a:gd name="connsiteY9" fmla="*/ 302895 h 331470"/>
                <a:gd name="connsiteX10" fmla="*/ 28575 w 409575"/>
                <a:gd name="connsiteY10" fmla="*/ 331470 h 331470"/>
                <a:gd name="connsiteX11" fmla="*/ 142875 w 409575"/>
                <a:gd name="connsiteY11" fmla="*/ 331470 h 331470"/>
                <a:gd name="connsiteX12" fmla="*/ 152400 w 409575"/>
                <a:gd name="connsiteY12" fmla="*/ 331470 h 331470"/>
                <a:gd name="connsiteX13" fmla="*/ 381000 w 409575"/>
                <a:gd name="connsiteY13" fmla="*/ 331470 h 331470"/>
                <a:gd name="connsiteX14" fmla="*/ 409575 w 409575"/>
                <a:gd name="connsiteY14" fmla="*/ 302895 h 331470"/>
                <a:gd name="connsiteX15" fmla="*/ 409575 w 409575"/>
                <a:gd name="connsiteY15" fmla="*/ 274320 h 331470"/>
                <a:gd name="connsiteX16" fmla="*/ 409575 w 409575"/>
                <a:gd name="connsiteY16" fmla="*/ 28575 h 331470"/>
                <a:gd name="connsiteX17" fmla="*/ 381000 w 409575"/>
                <a:gd name="connsiteY17" fmla="*/ 0 h 331470"/>
                <a:gd name="connsiteX18" fmla="*/ 165735 w 409575"/>
                <a:gd name="connsiteY18" fmla="*/ 175260 h 331470"/>
                <a:gd name="connsiteX19" fmla="*/ 251460 w 409575"/>
                <a:gd name="connsiteY19" fmla="*/ 65723 h 331470"/>
                <a:gd name="connsiteX20" fmla="*/ 267653 w 409575"/>
                <a:gd name="connsiteY20" fmla="*/ 20003 h 331470"/>
                <a:gd name="connsiteX21" fmla="*/ 275273 w 409575"/>
                <a:gd name="connsiteY21" fmla="*/ 29527 h 331470"/>
                <a:gd name="connsiteX22" fmla="*/ 276225 w 409575"/>
                <a:gd name="connsiteY22" fmla="*/ 35243 h 331470"/>
                <a:gd name="connsiteX23" fmla="*/ 276225 w 409575"/>
                <a:gd name="connsiteY23" fmla="*/ 35243 h 331470"/>
                <a:gd name="connsiteX24" fmla="*/ 258127 w 409575"/>
                <a:gd name="connsiteY24" fmla="*/ 99060 h 331470"/>
                <a:gd name="connsiteX25" fmla="*/ 275273 w 409575"/>
                <a:gd name="connsiteY25" fmla="*/ 107633 h 331470"/>
                <a:gd name="connsiteX26" fmla="*/ 290513 w 409575"/>
                <a:gd name="connsiteY26" fmla="*/ 58102 h 331470"/>
                <a:gd name="connsiteX27" fmla="*/ 323850 w 409575"/>
                <a:gd name="connsiteY27" fmla="*/ 67627 h 331470"/>
                <a:gd name="connsiteX28" fmla="*/ 371475 w 409575"/>
                <a:gd name="connsiteY28" fmla="*/ 29527 h 331470"/>
                <a:gd name="connsiteX29" fmla="*/ 381000 w 409575"/>
                <a:gd name="connsiteY29" fmla="*/ 20003 h 331470"/>
                <a:gd name="connsiteX30" fmla="*/ 390525 w 409575"/>
                <a:gd name="connsiteY30" fmla="*/ 29527 h 331470"/>
                <a:gd name="connsiteX31" fmla="*/ 390525 w 409575"/>
                <a:gd name="connsiteY31" fmla="*/ 189547 h 331470"/>
                <a:gd name="connsiteX32" fmla="*/ 315278 w 409575"/>
                <a:gd name="connsiteY32" fmla="*/ 264795 h 331470"/>
                <a:gd name="connsiteX33" fmla="*/ 151448 w 409575"/>
                <a:gd name="connsiteY33" fmla="*/ 264795 h 331470"/>
                <a:gd name="connsiteX34" fmla="*/ 110490 w 409575"/>
                <a:gd name="connsiteY34" fmla="*/ 203835 h 331470"/>
                <a:gd name="connsiteX35" fmla="*/ 165735 w 409575"/>
                <a:gd name="connsiteY35" fmla="*/ 175260 h 331470"/>
                <a:gd name="connsiteX36" fmla="*/ 390525 w 409575"/>
                <a:gd name="connsiteY36" fmla="*/ 208597 h 331470"/>
                <a:gd name="connsiteX37" fmla="*/ 390525 w 409575"/>
                <a:gd name="connsiteY37" fmla="*/ 264795 h 331470"/>
                <a:gd name="connsiteX38" fmla="*/ 334328 w 409575"/>
                <a:gd name="connsiteY38" fmla="*/ 264795 h 331470"/>
                <a:gd name="connsiteX39" fmla="*/ 390525 w 409575"/>
                <a:gd name="connsiteY39" fmla="*/ 208597 h 331470"/>
                <a:gd name="connsiteX40" fmla="*/ 33338 w 409575"/>
                <a:gd name="connsiteY40" fmla="*/ 244793 h 331470"/>
                <a:gd name="connsiteX41" fmla="*/ 85725 w 409575"/>
                <a:gd name="connsiteY41" fmla="*/ 217170 h 331470"/>
                <a:gd name="connsiteX42" fmla="*/ 85725 w 409575"/>
                <a:gd name="connsiteY42" fmla="*/ 217170 h 331470"/>
                <a:gd name="connsiteX43" fmla="*/ 132398 w 409575"/>
                <a:gd name="connsiteY43" fmla="*/ 264795 h 331470"/>
                <a:gd name="connsiteX44" fmla="*/ 20003 w 409575"/>
                <a:gd name="connsiteY44" fmla="*/ 264795 h 331470"/>
                <a:gd name="connsiteX45" fmla="*/ 33338 w 409575"/>
                <a:gd name="connsiteY45" fmla="*/ 244793 h 331470"/>
                <a:gd name="connsiteX46" fmla="*/ 142875 w 409575"/>
                <a:gd name="connsiteY46" fmla="*/ 312420 h 331470"/>
                <a:gd name="connsiteX47" fmla="*/ 28575 w 409575"/>
                <a:gd name="connsiteY47" fmla="*/ 312420 h 331470"/>
                <a:gd name="connsiteX48" fmla="*/ 19050 w 409575"/>
                <a:gd name="connsiteY48" fmla="*/ 302895 h 331470"/>
                <a:gd name="connsiteX49" fmla="*/ 19050 w 409575"/>
                <a:gd name="connsiteY49" fmla="*/ 283845 h 331470"/>
                <a:gd name="connsiteX50" fmla="*/ 161925 w 409575"/>
                <a:gd name="connsiteY50" fmla="*/ 283845 h 331470"/>
                <a:gd name="connsiteX51" fmla="*/ 161925 w 409575"/>
                <a:gd name="connsiteY51" fmla="*/ 302895 h 331470"/>
                <a:gd name="connsiteX52" fmla="*/ 152400 w 409575"/>
                <a:gd name="connsiteY52" fmla="*/ 312420 h 331470"/>
                <a:gd name="connsiteX53" fmla="*/ 142875 w 409575"/>
                <a:gd name="connsiteY53" fmla="*/ 312420 h 331470"/>
                <a:gd name="connsiteX54" fmla="*/ 381000 w 409575"/>
                <a:gd name="connsiteY54" fmla="*/ 312420 h 331470"/>
                <a:gd name="connsiteX55" fmla="*/ 179070 w 409575"/>
                <a:gd name="connsiteY55" fmla="*/ 312420 h 331470"/>
                <a:gd name="connsiteX56" fmla="*/ 180975 w 409575"/>
                <a:gd name="connsiteY56" fmla="*/ 302895 h 331470"/>
                <a:gd name="connsiteX57" fmla="*/ 180975 w 409575"/>
                <a:gd name="connsiteY57" fmla="*/ 283845 h 331470"/>
                <a:gd name="connsiteX58" fmla="*/ 390525 w 409575"/>
                <a:gd name="connsiteY58" fmla="*/ 283845 h 331470"/>
                <a:gd name="connsiteX59" fmla="*/ 390525 w 409575"/>
                <a:gd name="connsiteY59" fmla="*/ 302895 h 331470"/>
                <a:gd name="connsiteX60" fmla="*/ 381000 w 409575"/>
                <a:gd name="connsiteY60" fmla="*/ 312420 h 33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9575" h="331470">
                  <a:moveTo>
                    <a:pt x="381000" y="0"/>
                  </a:moveTo>
                  <a:cubicBezTo>
                    <a:pt x="360045" y="0"/>
                    <a:pt x="352425" y="17145"/>
                    <a:pt x="352425" y="28575"/>
                  </a:cubicBezTo>
                  <a:cubicBezTo>
                    <a:pt x="352425" y="29527"/>
                    <a:pt x="352425" y="47625"/>
                    <a:pt x="323850" y="47625"/>
                  </a:cubicBezTo>
                  <a:cubicBezTo>
                    <a:pt x="297180" y="47625"/>
                    <a:pt x="295275" y="31433"/>
                    <a:pt x="295275" y="28575"/>
                  </a:cubicBezTo>
                  <a:cubicBezTo>
                    <a:pt x="295275" y="17145"/>
                    <a:pt x="287655" y="0"/>
                    <a:pt x="266700" y="0"/>
                  </a:cubicBezTo>
                  <a:cubicBezTo>
                    <a:pt x="255270" y="0"/>
                    <a:pt x="245745" y="10478"/>
                    <a:pt x="233363" y="60008"/>
                  </a:cubicBezTo>
                  <a:cubicBezTo>
                    <a:pt x="222885" y="101918"/>
                    <a:pt x="195263" y="137160"/>
                    <a:pt x="157163" y="157163"/>
                  </a:cubicBezTo>
                  <a:lnTo>
                    <a:pt x="23813" y="226695"/>
                  </a:lnTo>
                  <a:cubicBezTo>
                    <a:pt x="22860" y="228600"/>
                    <a:pt x="0" y="240030"/>
                    <a:pt x="0" y="274320"/>
                  </a:cubicBezTo>
                  <a:lnTo>
                    <a:pt x="0" y="302895"/>
                  </a:lnTo>
                  <a:cubicBezTo>
                    <a:pt x="0" y="314325"/>
                    <a:pt x="7620" y="331470"/>
                    <a:pt x="28575" y="331470"/>
                  </a:cubicBezTo>
                  <a:lnTo>
                    <a:pt x="142875" y="331470"/>
                  </a:lnTo>
                  <a:lnTo>
                    <a:pt x="152400" y="331470"/>
                  </a:lnTo>
                  <a:lnTo>
                    <a:pt x="381000" y="331470"/>
                  </a:lnTo>
                  <a:cubicBezTo>
                    <a:pt x="392430" y="331470"/>
                    <a:pt x="409575" y="323850"/>
                    <a:pt x="409575" y="302895"/>
                  </a:cubicBezTo>
                  <a:lnTo>
                    <a:pt x="409575" y="274320"/>
                  </a:lnTo>
                  <a:lnTo>
                    <a:pt x="409575" y="28575"/>
                  </a:lnTo>
                  <a:cubicBezTo>
                    <a:pt x="409575" y="17145"/>
                    <a:pt x="401955" y="0"/>
                    <a:pt x="381000" y="0"/>
                  </a:cubicBezTo>
                  <a:close/>
                  <a:moveTo>
                    <a:pt x="165735" y="175260"/>
                  </a:moveTo>
                  <a:cubicBezTo>
                    <a:pt x="208598" y="153353"/>
                    <a:pt x="239077" y="113348"/>
                    <a:pt x="251460" y="65723"/>
                  </a:cubicBezTo>
                  <a:cubicBezTo>
                    <a:pt x="260033" y="31433"/>
                    <a:pt x="265748" y="21908"/>
                    <a:pt x="267653" y="20003"/>
                  </a:cubicBezTo>
                  <a:cubicBezTo>
                    <a:pt x="274320" y="20955"/>
                    <a:pt x="275273" y="25717"/>
                    <a:pt x="275273" y="29527"/>
                  </a:cubicBezTo>
                  <a:cubicBezTo>
                    <a:pt x="275273" y="31433"/>
                    <a:pt x="275273" y="33338"/>
                    <a:pt x="276225" y="35243"/>
                  </a:cubicBezTo>
                  <a:lnTo>
                    <a:pt x="276225" y="35243"/>
                  </a:lnTo>
                  <a:cubicBezTo>
                    <a:pt x="276225" y="35243"/>
                    <a:pt x="266700" y="81915"/>
                    <a:pt x="258127" y="99060"/>
                  </a:cubicBezTo>
                  <a:lnTo>
                    <a:pt x="275273" y="107633"/>
                  </a:lnTo>
                  <a:cubicBezTo>
                    <a:pt x="280988" y="95250"/>
                    <a:pt x="286703" y="74295"/>
                    <a:pt x="290513" y="58102"/>
                  </a:cubicBezTo>
                  <a:cubicBezTo>
                    <a:pt x="298133" y="63818"/>
                    <a:pt x="308610" y="67627"/>
                    <a:pt x="323850" y="67627"/>
                  </a:cubicBezTo>
                  <a:cubicBezTo>
                    <a:pt x="361950" y="67627"/>
                    <a:pt x="371475" y="42863"/>
                    <a:pt x="371475" y="29527"/>
                  </a:cubicBezTo>
                  <a:cubicBezTo>
                    <a:pt x="371475" y="24765"/>
                    <a:pt x="373380" y="20003"/>
                    <a:pt x="381000" y="20003"/>
                  </a:cubicBezTo>
                  <a:cubicBezTo>
                    <a:pt x="388620" y="20003"/>
                    <a:pt x="390525" y="24765"/>
                    <a:pt x="390525" y="29527"/>
                  </a:cubicBezTo>
                  <a:lnTo>
                    <a:pt x="390525" y="189547"/>
                  </a:lnTo>
                  <a:cubicBezTo>
                    <a:pt x="361950" y="192405"/>
                    <a:pt x="319088" y="211455"/>
                    <a:pt x="315278" y="264795"/>
                  </a:cubicBezTo>
                  <a:lnTo>
                    <a:pt x="151448" y="264795"/>
                  </a:lnTo>
                  <a:cubicBezTo>
                    <a:pt x="148590" y="227647"/>
                    <a:pt x="127635" y="211455"/>
                    <a:pt x="110490" y="203835"/>
                  </a:cubicBezTo>
                  <a:lnTo>
                    <a:pt x="165735" y="175260"/>
                  </a:lnTo>
                  <a:close/>
                  <a:moveTo>
                    <a:pt x="390525" y="208597"/>
                  </a:moveTo>
                  <a:lnTo>
                    <a:pt x="390525" y="264795"/>
                  </a:lnTo>
                  <a:lnTo>
                    <a:pt x="334328" y="264795"/>
                  </a:lnTo>
                  <a:cubicBezTo>
                    <a:pt x="338138" y="221933"/>
                    <a:pt x="373380" y="211455"/>
                    <a:pt x="390525" y="208597"/>
                  </a:cubicBezTo>
                  <a:close/>
                  <a:moveTo>
                    <a:pt x="33338" y="244793"/>
                  </a:moveTo>
                  <a:lnTo>
                    <a:pt x="85725" y="217170"/>
                  </a:lnTo>
                  <a:lnTo>
                    <a:pt x="85725" y="217170"/>
                  </a:lnTo>
                  <a:cubicBezTo>
                    <a:pt x="87630" y="217170"/>
                    <a:pt x="127635" y="218122"/>
                    <a:pt x="132398" y="264795"/>
                  </a:cubicBezTo>
                  <a:lnTo>
                    <a:pt x="20003" y="264795"/>
                  </a:lnTo>
                  <a:cubicBezTo>
                    <a:pt x="22860" y="250508"/>
                    <a:pt x="32385" y="244793"/>
                    <a:pt x="33338" y="244793"/>
                  </a:cubicBezTo>
                  <a:close/>
                  <a:moveTo>
                    <a:pt x="142875" y="312420"/>
                  </a:moveTo>
                  <a:lnTo>
                    <a:pt x="28575" y="312420"/>
                  </a:lnTo>
                  <a:cubicBezTo>
                    <a:pt x="20955" y="312420"/>
                    <a:pt x="19050" y="306705"/>
                    <a:pt x="19050" y="302895"/>
                  </a:cubicBezTo>
                  <a:lnTo>
                    <a:pt x="19050" y="283845"/>
                  </a:lnTo>
                  <a:lnTo>
                    <a:pt x="161925" y="283845"/>
                  </a:lnTo>
                  <a:lnTo>
                    <a:pt x="161925" y="302895"/>
                  </a:lnTo>
                  <a:cubicBezTo>
                    <a:pt x="161925" y="310515"/>
                    <a:pt x="157163" y="312420"/>
                    <a:pt x="152400" y="312420"/>
                  </a:cubicBezTo>
                  <a:lnTo>
                    <a:pt x="142875" y="312420"/>
                  </a:lnTo>
                  <a:close/>
                  <a:moveTo>
                    <a:pt x="381000" y="312420"/>
                  </a:moveTo>
                  <a:lnTo>
                    <a:pt x="179070" y="312420"/>
                  </a:lnTo>
                  <a:cubicBezTo>
                    <a:pt x="180023" y="309563"/>
                    <a:pt x="180975" y="306705"/>
                    <a:pt x="180975" y="302895"/>
                  </a:cubicBezTo>
                  <a:lnTo>
                    <a:pt x="180975" y="283845"/>
                  </a:lnTo>
                  <a:lnTo>
                    <a:pt x="390525" y="283845"/>
                  </a:lnTo>
                  <a:lnTo>
                    <a:pt x="390525" y="302895"/>
                  </a:lnTo>
                  <a:cubicBezTo>
                    <a:pt x="390525" y="310515"/>
                    <a:pt x="385763" y="312420"/>
                    <a:pt x="381000" y="3124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8B44EBA-F8D2-BE79-50E4-E66D1589BB53}"/>
                </a:ext>
              </a:extLst>
            </p:cNvPr>
            <p:cNvSpPr/>
            <p:nvPr/>
          </p:nvSpPr>
          <p:spPr>
            <a:xfrm>
              <a:off x="2253829" y="1710547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B1A8B97-8384-382C-5DE7-8B74C2D660B5}"/>
                </a:ext>
              </a:extLst>
            </p:cNvPr>
            <p:cNvSpPr/>
            <p:nvPr/>
          </p:nvSpPr>
          <p:spPr>
            <a:xfrm>
              <a:off x="2206204" y="1739122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06" name="Graphic 38">
            <a:extLst>
              <a:ext uri="{FF2B5EF4-FFF2-40B4-BE49-F238E27FC236}">
                <a16:creationId xmlns:a16="http://schemas.microsoft.com/office/drawing/2014/main" id="{9051603E-35B3-B9EA-558D-4C91FB42DA2F}"/>
              </a:ext>
            </a:extLst>
          </p:cNvPr>
          <p:cNvGrpSpPr/>
          <p:nvPr/>
        </p:nvGrpSpPr>
        <p:grpSpPr>
          <a:xfrm>
            <a:off x="1138687" y="1586722"/>
            <a:ext cx="304800" cy="276225"/>
            <a:chOff x="1138687" y="1586722"/>
            <a:chExt cx="304800" cy="276225"/>
          </a:xfrm>
          <a:solidFill>
            <a:srgbClr val="000000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20FD306-ADA9-A19C-82B2-BA70E4F72412}"/>
                </a:ext>
              </a:extLst>
            </p:cNvPr>
            <p:cNvSpPr/>
            <p:nvPr/>
          </p:nvSpPr>
          <p:spPr>
            <a:xfrm>
              <a:off x="1357762" y="1729597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33CBD6B-E5AC-3CF6-823C-96CE9E8CBCF3}"/>
                </a:ext>
              </a:extLst>
            </p:cNvPr>
            <p:cNvSpPr/>
            <p:nvPr/>
          </p:nvSpPr>
          <p:spPr>
            <a:xfrm>
              <a:off x="1138687" y="1586722"/>
              <a:ext cx="304800" cy="276225"/>
            </a:xfrm>
            <a:custGeom>
              <a:avLst/>
              <a:gdLst>
                <a:gd name="connsiteX0" fmla="*/ 285750 w 304800"/>
                <a:gd name="connsiteY0" fmla="*/ 47625 h 276225"/>
                <a:gd name="connsiteX1" fmla="*/ 285750 w 304800"/>
                <a:gd name="connsiteY1" fmla="*/ 47625 h 276225"/>
                <a:gd name="connsiteX2" fmla="*/ 238125 w 304800"/>
                <a:gd name="connsiteY2" fmla="*/ 0 h 276225"/>
                <a:gd name="connsiteX3" fmla="*/ 47625 w 304800"/>
                <a:gd name="connsiteY3" fmla="*/ 0 h 276225"/>
                <a:gd name="connsiteX4" fmla="*/ 0 w 304800"/>
                <a:gd name="connsiteY4" fmla="*/ 47625 h 276225"/>
                <a:gd name="connsiteX5" fmla="*/ 0 w 304800"/>
                <a:gd name="connsiteY5" fmla="*/ 85725 h 276225"/>
                <a:gd name="connsiteX6" fmla="*/ 0 w 304800"/>
                <a:gd name="connsiteY6" fmla="*/ 190500 h 276225"/>
                <a:gd name="connsiteX7" fmla="*/ 0 w 304800"/>
                <a:gd name="connsiteY7" fmla="*/ 228600 h 276225"/>
                <a:gd name="connsiteX8" fmla="*/ 47625 w 304800"/>
                <a:gd name="connsiteY8" fmla="*/ 276225 h 276225"/>
                <a:gd name="connsiteX9" fmla="*/ 257175 w 304800"/>
                <a:gd name="connsiteY9" fmla="*/ 276225 h 276225"/>
                <a:gd name="connsiteX10" fmla="*/ 304800 w 304800"/>
                <a:gd name="connsiteY10" fmla="*/ 228600 h 276225"/>
                <a:gd name="connsiteX11" fmla="*/ 304800 w 304800"/>
                <a:gd name="connsiteY11" fmla="*/ 85725 h 276225"/>
                <a:gd name="connsiteX12" fmla="*/ 285750 w 304800"/>
                <a:gd name="connsiteY12" fmla="*/ 47625 h 276225"/>
                <a:gd name="connsiteX13" fmla="*/ 47625 w 304800"/>
                <a:gd name="connsiteY13" fmla="*/ 19050 h 276225"/>
                <a:gd name="connsiteX14" fmla="*/ 238125 w 304800"/>
                <a:gd name="connsiteY14" fmla="*/ 19050 h 276225"/>
                <a:gd name="connsiteX15" fmla="*/ 264795 w 304800"/>
                <a:gd name="connsiteY15" fmla="*/ 39053 h 276225"/>
                <a:gd name="connsiteX16" fmla="*/ 257175 w 304800"/>
                <a:gd name="connsiteY16" fmla="*/ 38100 h 276225"/>
                <a:gd name="connsiteX17" fmla="*/ 47625 w 304800"/>
                <a:gd name="connsiteY17" fmla="*/ 38100 h 276225"/>
                <a:gd name="connsiteX18" fmla="*/ 19050 w 304800"/>
                <a:gd name="connsiteY18" fmla="*/ 47625 h 276225"/>
                <a:gd name="connsiteX19" fmla="*/ 19050 w 304800"/>
                <a:gd name="connsiteY19" fmla="*/ 47625 h 276225"/>
                <a:gd name="connsiteX20" fmla="*/ 47625 w 304800"/>
                <a:gd name="connsiteY20" fmla="*/ 19050 h 276225"/>
                <a:gd name="connsiteX21" fmla="*/ 257175 w 304800"/>
                <a:gd name="connsiteY21" fmla="*/ 257175 h 276225"/>
                <a:gd name="connsiteX22" fmla="*/ 47625 w 304800"/>
                <a:gd name="connsiteY22" fmla="*/ 257175 h 276225"/>
                <a:gd name="connsiteX23" fmla="*/ 19050 w 304800"/>
                <a:gd name="connsiteY23" fmla="*/ 228600 h 276225"/>
                <a:gd name="connsiteX24" fmla="*/ 19050 w 304800"/>
                <a:gd name="connsiteY24" fmla="*/ 190500 h 276225"/>
                <a:gd name="connsiteX25" fmla="*/ 19050 w 304800"/>
                <a:gd name="connsiteY25" fmla="*/ 85725 h 276225"/>
                <a:gd name="connsiteX26" fmla="*/ 47625 w 304800"/>
                <a:gd name="connsiteY26" fmla="*/ 57150 h 276225"/>
                <a:gd name="connsiteX27" fmla="*/ 257175 w 304800"/>
                <a:gd name="connsiteY27" fmla="*/ 57150 h 276225"/>
                <a:gd name="connsiteX28" fmla="*/ 285750 w 304800"/>
                <a:gd name="connsiteY28" fmla="*/ 85725 h 276225"/>
                <a:gd name="connsiteX29" fmla="*/ 285750 w 304800"/>
                <a:gd name="connsiteY29" fmla="*/ 114300 h 276225"/>
                <a:gd name="connsiteX30" fmla="*/ 231458 w 304800"/>
                <a:gd name="connsiteY30" fmla="*/ 114300 h 276225"/>
                <a:gd name="connsiteX31" fmla="*/ 190500 w 304800"/>
                <a:gd name="connsiteY31" fmla="*/ 151448 h 276225"/>
                <a:gd name="connsiteX32" fmla="*/ 190500 w 304800"/>
                <a:gd name="connsiteY32" fmla="*/ 152400 h 276225"/>
                <a:gd name="connsiteX33" fmla="*/ 190500 w 304800"/>
                <a:gd name="connsiteY33" fmla="*/ 153352 h 276225"/>
                <a:gd name="connsiteX34" fmla="*/ 190500 w 304800"/>
                <a:gd name="connsiteY34" fmla="*/ 154305 h 276225"/>
                <a:gd name="connsiteX35" fmla="*/ 231458 w 304800"/>
                <a:gd name="connsiteY35" fmla="*/ 191452 h 276225"/>
                <a:gd name="connsiteX36" fmla="*/ 285750 w 304800"/>
                <a:gd name="connsiteY36" fmla="*/ 191452 h 276225"/>
                <a:gd name="connsiteX37" fmla="*/ 285750 w 304800"/>
                <a:gd name="connsiteY37" fmla="*/ 228600 h 276225"/>
                <a:gd name="connsiteX38" fmla="*/ 257175 w 304800"/>
                <a:gd name="connsiteY38" fmla="*/ 257175 h 276225"/>
                <a:gd name="connsiteX39" fmla="*/ 285750 w 304800"/>
                <a:gd name="connsiteY39" fmla="*/ 133350 h 276225"/>
                <a:gd name="connsiteX40" fmla="*/ 285750 w 304800"/>
                <a:gd name="connsiteY40" fmla="*/ 172402 h 276225"/>
                <a:gd name="connsiteX41" fmla="*/ 231458 w 304800"/>
                <a:gd name="connsiteY41" fmla="*/ 172402 h 276225"/>
                <a:gd name="connsiteX42" fmla="*/ 209550 w 304800"/>
                <a:gd name="connsiteY42" fmla="*/ 152400 h 276225"/>
                <a:gd name="connsiteX43" fmla="*/ 231458 w 304800"/>
                <a:gd name="connsiteY43" fmla="*/ 132398 h 276225"/>
                <a:gd name="connsiteX44" fmla="*/ 285750 w 304800"/>
                <a:gd name="connsiteY44" fmla="*/ 13239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4800" h="276225">
                  <a:moveTo>
                    <a:pt x="285750" y="47625"/>
                  </a:moveTo>
                  <a:lnTo>
                    <a:pt x="285750" y="47625"/>
                  </a:lnTo>
                  <a:cubicBezTo>
                    <a:pt x="285750" y="20955"/>
                    <a:pt x="264795" y="0"/>
                    <a:pt x="238125" y="0"/>
                  </a:cubicBezTo>
                  <a:lnTo>
                    <a:pt x="47625" y="0"/>
                  </a:lnTo>
                  <a:cubicBezTo>
                    <a:pt x="20955" y="0"/>
                    <a:pt x="0" y="20955"/>
                    <a:pt x="0" y="47625"/>
                  </a:cubicBezTo>
                  <a:lnTo>
                    <a:pt x="0" y="85725"/>
                  </a:lnTo>
                  <a:lnTo>
                    <a:pt x="0" y="190500"/>
                  </a:lnTo>
                  <a:lnTo>
                    <a:pt x="0" y="228600"/>
                  </a:lnTo>
                  <a:cubicBezTo>
                    <a:pt x="0" y="255270"/>
                    <a:pt x="20955" y="276225"/>
                    <a:pt x="47625" y="276225"/>
                  </a:cubicBezTo>
                  <a:lnTo>
                    <a:pt x="257175" y="276225"/>
                  </a:lnTo>
                  <a:cubicBezTo>
                    <a:pt x="283845" y="276225"/>
                    <a:pt x="304800" y="255270"/>
                    <a:pt x="304800" y="228600"/>
                  </a:cubicBezTo>
                  <a:lnTo>
                    <a:pt x="304800" y="85725"/>
                  </a:lnTo>
                  <a:cubicBezTo>
                    <a:pt x="304800" y="70485"/>
                    <a:pt x="297180" y="56197"/>
                    <a:pt x="285750" y="47625"/>
                  </a:cubicBezTo>
                  <a:close/>
                  <a:moveTo>
                    <a:pt x="47625" y="19050"/>
                  </a:moveTo>
                  <a:lnTo>
                    <a:pt x="238125" y="19050"/>
                  </a:lnTo>
                  <a:cubicBezTo>
                    <a:pt x="250508" y="19050"/>
                    <a:pt x="261938" y="27622"/>
                    <a:pt x="264795" y="39053"/>
                  </a:cubicBezTo>
                  <a:cubicBezTo>
                    <a:pt x="262890" y="38100"/>
                    <a:pt x="260033" y="38100"/>
                    <a:pt x="257175" y="38100"/>
                  </a:cubicBezTo>
                  <a:lnTo>
                    <a:pt x="47625" y="38100"/>
                  </a:lnTo>
                  <a:cubicBezTo>
                    <a:pt x="37147" y="38100"/>
                    <a:pt x="26670" y="41910"/>
                    <a:pt x="19050" y="47625"/>
                  </a:cubicBezTo>
                  <a:lnTo>
                    <a:pt x="19050" y="47625"/>
                  </a:lnTo>
                  <a:cubicBezTo>
                    <a:pt x="19050" y="31432"/>
                    <a:pt x="31432" y="19050"/>
                    <a:pt x="47625" y="19050"/>
                  </a:cubicBezTo>
                  <a:close/>
                  <a:moveTo>
                    <a:pt x="257175" y="257175"/>
                  </a:moveTo>
                  <a:lnTo>
                    <a:pt x="47625" y="257175"/>
                  </a:lnTo>
                  <a:cubicBezTo>
                    <a:pt x="31432" y="257175"/>
                    <a:pt x="19050" y="244793"/>
                    <a:pt x="19050" y="228600"/>
                  </a:cubicBezTo>
                  <a:lnTo>
                    <a:pt x="19050" y="190500"/>
                  </a:lnTo>
                  <a:lnTo>
                    <a:pt x="19050" y="85725"/>
                  </a:lnTo>
                  <a:cubicBezTo>
                    <a:pt x="19050" y="69532"/>
                    <a:pt x="31432" y="57150"/>
                    <a:pt x="47625" y="57150"/>
                  </a:cubicBezTo>
                  <a:lnTo>
                    <a:pt x="257175" y="57150"/>
                  </a:lnTo>
                  <a:cubicBezTo>
                    <a:pt x="273368" y="57150"/>
                    <a:pt x="285750" y="69532"/>
                    <a:pt x="285750" y="85725"/>
                  </a:cubicBezTo>
                  <a:lnTo>
                    <a:pt x="285750" y="114300"/>
                  </a:lnTo>
                  <a:lnTo>
                    <a:pt x="231458" y="114300"/>
                  </a:lnTo>
                  <a:cubicBezTo>
                    <a:pt x="209550" y="114300"/>
                    <a:pt x="191452" y="130493"/>
                    <a:pt x="190500" y="151448"/>
                  </a:cubicBezTo>
                  <a:cubicBezTo>
                    <a:pt x="190500" y="151448"/>
                    <a:pt x="190500" y="152400"/>
                    <a:pt x="190500" y="152400"/>
                  </a:cubicBezTo>
                  <a:lnTo>
                    <a:pt x="190500" y="153352"/>
                  </a:lnTo>
                  <a:cubicBezTo>
                    <a:pt x="190500" y="153352"/>
                    <a:pt x="190500" y="154305"/>
                    <a:pt x="190500" y="154305"/>
                  </a:cubicBezTo>
                  <a:cubicBezTo>
                    <a:pt x="191452" y="175260"/>
                    <a:pt x="209550" y="191452"/>
                    <a:pt x="231458" y="191452"/>
                  </a:cubicBezTo>
                  <a:lnTo>
                    <a:pt x="285750" y="191452"/>
                  </a:lnTo>
                  <a:lnTo>
                    <a:pt x="285750" y="228600"/>
                  </a:lnTo>
                  <a:cubicBezTo>
                    <a:pt x="285750" y="244793"/>
                    <a:pt x="273368" y="257175"/>
                    <a:pt x="257175" y="257175"/>
                  </a:cubicBezTo>
                  <a:close/>
                  <a:moveTo>
                    <a:pt x="285750" y="133350"/>
                  </a:moveTo>
                  <a:lnTo>
                    <a:pt x="285750" y="172402"/>
                  </a:lnTo>
                  <a:lnTo>
                    <a:pt x="231458" y="172402"/>
                  </a:lnTo>
                  <a:cubicBezTo>
                    <a:pt x="219075" y="172402"/>
                    <a:pt x="209550" y="163830"/>
                    <a:pt x="209550" y="152400"/>
                  </a:cubicBezTo>
                  <a:cubicBezTo>
                    <a:pt x="209550" y="141923"/>
                    <a:pt x="220027" y="132398"/>
                    <a:pt x="231458" y="132398"/>
                  </a:cubicBezTo>
                  <a:lnTo>
                    <a:pt x="285750" y="1323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12" name="Graphic 40">
            <a:extLst>
              <a:ext uri="{FF2B5EF4-FFF2-40B4-BE49-F238E27FC236}">
                <a16:creationId xmlns:a16="http://schemas.microsoft.com/office/drawing/2014/main" id="{015EAEA5-B629-7187-FA86-4A517C826872}"/>
              </a:ext>
            </a:extLst>
          </p:cNvPr>
          <p:cNvGrpSpPr/>
          <p:nvPr/>
        </p:nvGrpSpPr>
        <p:grpSpPr>
          <a:xfrm>
            <a:off x="10602761" y="730011"/>
            <a:ext cx="315717" cy="342900"/>
            <a:chOff x="10602761" y="730011"/>
            <a:chExt cx="315717" cy="342900"/>
          </a:xfrm>
          <a:solidFill>
            <a:srgbClr val="000000"/>
          </a:solidFill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5A5FB81-0B14-DA09-A9C7-5AA2FF9754FF}"/>
                </a:ext>
              </a:extLst>
            </p:cNvPr>
            <p:cNvSpPr/>
            <p:nvPr/>
          </p:nvSpPr>
          <p:spPr>
            <a:xfrm>
              <a:off x="10698011" y="853836"/>
              <a:ext cx="35242" cy="73342"/>
            </a:xfrm>
            <a:custGeom>
              <a:avLst/>
              <a:gdLst>
                <a:gd name="connsiteX0" fmla="*/ 35243 w 35242"/>
                <a:gd name="connsiteY0" fmla="*/ 60007 h 73342"/>
                <a:gd name="connsiteX1" fmla="*/ 19050 w 35242"/>
                <a:gd name="connsiteY1" fmla="*/ 43815 h 73342"/>
                <a:gd name="connsiteX2" fmla="*/ 19050 w 35242"/>
                <a:gd name="connsiteY2" fmla="*/ 0 h 73342"/>
                <a:gd name="connsiteX3" fmla="*/ 0 w 35242"/>
                <a:gd name="connsiteY3" fmla="*/ 0 h 73342"/>
                <a:gd name="connsiteX4" fmla="*/ 0 w 35242"/>
                <a:gd name="connsiteY4" fmla="*/ 47625 h 73342"/>
                <a:gd name="connsiteX5" fmla="*/ 2857 w 35242"/>
                <a:gd name="connsiteY5" fmla="*/ 54293 h 73342"/>
                <a:gd name="connsiteX6" fmla="*/ 21907 w 35242"/>
                <a:gd name="connsiteY6" fmla="*/ 73343 h 73342"/>
                <a:gd name="connsiteX7" fmla="*/ 35243 w 35242"/>
                <a:gd name="connsiteY7" fmla="*/ 60007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42" h="73342">
                  <a:moveTo>
                    <a:pt x="35243" y="60007"/>
                  </a:moveTo>
                  <a:lnTo>
                    <a:pt x="19050" y="43815"/>
                  </a:lnTo>
                  <a:lnTo>
                    <a:pt x="19050" y="0"/>
                  </a:lnTo>
                  <a:lnTo>
                    <a:pt x="0" y="0"/>
                  </a:lnTo>
                  <a:lnTo>
                    <a:pt x="0" y="47625"/>
                  </a:lnTo>
                  <a:cubicBezTo>
                    <a:pt x="0" y="50482"/>
                    <a:pt x="953" y="52388"/>
                    <a:pt x="2857" y="54293"/>
                  </a:cubicBezTo>
                  <a:lnTo>
                    <a:pt x="21907" y="73343"/>
                  </a:lnTo>
                  <a:lnTo>
                    <a:pt x="35243" y="600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2B4E8E5-164F-3C55-55BF-2BFB3B99BE40}"/>
                </a:ext>
              </a:extLst>
            </p:cNvPr>
            <p:cNvSpPr/>
            <p:nvPr/>
          </p:nvSpPr>
          <p:spPr>
            <a:xfrm>
              <a:off x="10602761" y="730011"/>
              <a:ext cx="315717" cy="342900"/>
            </a:xfrm>
            <a:custGeom>
              <a:avLst/>
              <a:gdLst>
                <a:gd name="connsiteX0" fmla="*/ 313373 w 315717"/>
                <a:gd name="connsiteY0" fmla="*/ 87630 h 342900"/>
                <a:gd name="connsiteX1" fmla="*/ 288608 w 315717"/>
                <a:gd name="connsiteY1" fmla="*/ 67628 h 342900"/>
                <a:gd name="connsiteX2" fmla="*/ 268605 w 315717"/>
                <a:gd name="connsiteY2" fmla="*/ 64770 h 342900"/>
                <a:gd name="connsiteX3" fmla="*/ 209550 w 315717"/>
                <a:gd name="connsiteY3" fmla="*/ 953 h 342900"/>
                <a:gd name="connsiteX4" fmla="*/ 209550 w 315717"/>
                <a:gd name="connsiteY4" fmla="*/ 0 h 342900"/>
                <a:gd name="connsiteX5" fmla="*/ 138113 w 315717"/>
                <a:gd name="connsiteY5" fmla="*/ 0 h 342900"/>
                <a:gd name="connsiteX6" fmla="*/ 65723 w 315717"/>
                <a:gd name="connsiteY6" fmla="*/ 95250 h 342900"/>
                <a:gd name="connsiteX7" fmla="*/ 20003 w 315717"/>
                <a:gd name="connsiteY7" fmla="*/ 161925 h 342900"/>
                <a:gd name="connsiteX8" fmla="*/ 19050 w 315717"/>
                <a:gd name="connsiteY8" fmla="*/ 161925 h 342900"/>
                <a:gd name="connsiteX9" fmla="*/ 9525 w 315717"/>
                <a:gd name="connsiteY9" fmla="*/ 152400 h 342900"/>
                <a:gd name="connsiteX10" fmla="*/ 0 w 315717"/>
                <a:gd name="connsiteY10" fmla="*/ 161925 h 342900"/>
                <a:gd name="connsiteX11" fmla="*/ 0 w 315717"/>
                <a:gd name="connsiteY11" fmla="*/ 180975 h 342900"/>
                <a:gd name="connsiteX12" fmla="*/ 9525 w 315717"/>
                <a:gd name="connsiteY12" fmla="*/ 190500 h 342900"/>
                <a:gd name="connsiteX13" fmla="*/ 19050 w 315717"/>
                <a:gd name="connsiteY13" fmla="*/ 180975 h 342900"/>
                <a:gd name="connsiteX14" fmla="*/ 20003 w 315717"/>
                <a:gd name="connsiteY14" fmla="*/ 180975 h 342900"/>
                <a:gd name="connsiteX15" fmla="*/ 65723 w 315717"/>
                <a:gd name="connsiteY15" fmla="*/ 247650 h 342900"/>
                <a:gd name="connsiteX16" fmla="*/ 138113 w 315717"/>
                <a:gd name="connsiteY16" fmla="*/ 342900 h 342900"/>
                <a:gd name="connsiteX17" fmla="*/ 209550 w 315717"/>
                <a:gd name="connsiteY17" fmla="*/ 342900 h 342900"/>
                <a:gd name="connsiteX18" fmla="*/ 209550 w 315717"/>
                <a:gd name="connsiteY18" fmla="*/ 341948 h 342900"/>
                <a:gd name="connsiteX19" fmla="*/ 285750 w 315717"/>
                <a:gd name="connsiteY19" fmla="*/ 171450 h 342900"/>
                <a:gd name="connsiteX20" fmla="*/ 285750 w 315717"/>
                <a:gd name="connsiteY20" fmla="*/ 155258 h 342900"/>
                <a:gd name="connsiteX21" fmla="*/ 311468 w 315717"/>
                <a:gd name="connsiteY21" fmla="*/ 111443 h 342900"/>
                <a:gd name="connsiteX22" fmla="*/ 313373 w 315717"/>
                <a:gd name="connsiteY22" fmla="*/ 108585 h 342900"/>
                <a:gd name="connsiteX23" fmla="*/ 313373 w 315717"/>
                <a:gd name="connsiteY23" fmla="*/ 87630 h 342900"/>
                <a:gd name="connsiteX24" fmla="*/ 266700 w 315717"/>
                <a:gd name="connsiteY24" fmla="*/ 171450 h 342900"/>
                <a:gd name="connsiteX25" fmla="*/ 266700 w 315717"/>
                <a:gd name="connsiteY25" fmla="*/ 180023 h 342900"/>
                <a:gd name="connsiteX26" fmla="*/ 238125 w 315717"/>
                <a:gd name="connsiteY26" fmla="*/ 200025 h 342900"/>
                <a:gd name="connsiteX27" fmla="*/ 219075 w 315717"/>
                <a:gd name="connsiteY27" fmla="*/ 180975 h 342900"/>
                <a:gd name="connsiteX28" fmla="*/ 219075 w 315717"/>
                <a:gd name="connsiteY28" fmla="*/ 180975 h 342900"/>
                <a:gd name="connsiteX29" fmla="*/ 219075 w 315717"/>
                <a:gd name="connsiteY29" fmla="*/ 171450 h 342900"/>
                <a:gd name="connsiteX30" fmla="*/ 183833 w 315717"/>
                <a:gd name="connsiteY30" fmla="*/ 28575 h 342900"/>
                <a:gd name="connsiteX31" fmla="*/ 204788 w 315717"/>
                <a:gd name="connsiteY31" fmla="*/ 19050 h 342900"/>
                <a:gd name="connsiteX32" fmla="*/ 266700 w 315717"/>
                <a:gd name="connsiteY32" fmla="*/ 171450 h 342900"/>
                <a:gd name="connsiteX33" fmla="*/ 150495 w 315717"/>
                <a:gd name="connsiteY33" fmla="*/ 243840 h 342900"/>
                <a:gd name="connsiteX34" fmla="*/ 190500 w 315717"/>
                <a:gd name="connsiteY34" fmla="*/ 171450 h 342900"/>
                <a:gd name="connsiteX35" fmla="*/ 150495 w 315717"/>
                <a:gd name="connsiteY35" fmla="*/ 99060 h 342900"/>
                <a:gd name="connsiteX36" fmla="*/ 171450 w 315717"/>
                <a:gd name="connsiteY36" fmla="*/ 44768 h 342900"/>
                <a:gd name="connsiteX37" fmla="*/ 200025 w 315717"/>
                <a:gd name="connsiteY37" fmla="*/ 171450 h 342900"/>
                <a:gd name="connsiteX38" fmla="*/ 171450 w 315717"/>
                <a:gd name="connsiteY38" fmla="*/ 298133 h 342900"/>
                <a:gd name="connsiteX39" fmla="*/ 150495 w 315717"/>
                <a:gd name="connsiteY39" fmla="*/ 243840 h 342900"/>
                <a:gd name="connsiteX40" fmla="*/ 138113 w 315717"/>
                <a:gd name="connsiteY40" fmla="*/ 19050 h 342900"/>
                <a:gd name="connsiteX41" fmla="*/ 166688 w 315717"/>
                <a:gd name="connsiteY41" fmla="*/ 19050 h 342900"/>
                <a:gd name="connsiteX42" fmla="*/ 132398 w 315717"/>
                <a:gd name="connsiteY42" fmla="*/ 90488 h 342900"/>
                <a:gd name="connsiteX43" fmla="*/ 104775 w 315717"/>
                <a:gd name="connsiteY43" fmla="*/ 85725 h 342900"/>
                <a:gd name="connsiteX44" fmla="*/ 86678 w 315717"/>
                <a:gd name="connsiteY44" fmla="*/ 87630 h 342900"/>
                <a:gd name="connsiteX45" fmla="*/ 138113 w 315717"/>
                <a:gd name="connsiteY45" fmla="*/ 19050 h 342900"/>
                <a:gd name="connsiteX46" fmla="*/ 38100 w 315717"/>
                <a:gd name="connsiteY46" fmla="*/ 171450 h 342900"/>
                <a:gd name="connsiteX47" fmla="*/ 104775 w 315717"/>
                <a:gd name="connsiteY47" fmla="*/ 104775 h 342900"/>
                <a:gd name="connsiteX48" fmla="*/ 171450 w 315717"/>
                <a:gd name="connsiteY48" fmla="*/ 171450 h 342900"/>
                <a:gd name="connsiteX49" fmla="*/ 104775 w 315717"/>
                <a:gd name="connsiteY49" fmla="*/ 238125 h 342900"/>
                <a:gd name="connsiteX50" fmla="*/ 38100 w 315717"/>
                <a:gd name="connsiteY50" fmla="*/ 171450 h 342900"/>
                <a:gd name="connsiteX51" fmla="*/ 86678 w 315717"/>
                <a:gd name="connsiteY51" fmla="*/ 255270 h 342900"/>
                <a:gd name="connsiteX52" fmla="*/ 104775 w 315717"/>
                <a:gd name="connsiteY52" fmla="*/ 257175 h 342900"/>
                <a:gd name="connsiteX53" fmla="*/ 133350 w 315717"/>
                <a:gd name="connsiteY53" fmla="*/ 252413 h 342900"/>
                <a:gd name="connsiteX54" fmla="*/ 167640 w 315717"/>
                <a:gd name="connsiteY54" fmla="*/ 323850 h 342900"/>
                <a:gd name="connsiteX55" fmla="*/ 139065 w 315717"/>
                <a:gd name="connsiteY55" fmla="*/ 323850 h 342900"/>
                <a:gd name="connsiteX56" fmla="*/ 86678 w 315717"/>
                <a:gd name="connsiteY56" fmla="*/ 255270 h 342900"/>
                <a:gd name="connsiteX57" fmla="*/ 204788 w 315717"/>
                <a:gd name="connsiteY57" fmla="*/ 323850 h 342900"/>
                <a:gd name="connsiteX58" fmla="*/ 183833 w 315717"/>
                <a:gd name="connsiteY58" fmla="*/ 314325 h 342900"/>
                <a:gd name="connsiteX59" fmla="*/ 216218 w 315717"/>
                <a:gd name="connsiteY59" fmla="*/ 213360 h 342900"/>
                <a:gd name="connsiteX60" fmla="*/ 237173 w 315717"/>
                <a:gd name="connsiteY60" fmla="*/ 219075 h 342900"/>
                <a:gd name="connsiteX61" fmla="*/ 263843 w 315717"/>
                <a:gd name="connsiteY61" fmla="*/ 211455 h 342900"/>
                <a:gd name="connsiteX62" fmla="*/ 204788 w 315717"/>
                <a:gd name="connsiteY62" fmla="*/ 323850 h 342900"/>
                <a:gd name="connsiteX63" fmla="*/ 296228 w 315717"/>
                <a:gd name="connsiteY63" fmla="*/ 100013 h 342900"/>
                <a:gd name="connsiteX64" fmla="*/ 281940 w 315717"/>
                <a:gd name="connsiteY64" fmla="*/ 119063 h 342900"/>
                <a:gd name="connsiteX65" fmla="*/ 274320 w 315717"/>
                <a:gd name="connsiteY65" fmla="*/ 83820 h 342900"/>
                <a:gd name="connsiteX66" fmla="*/ 282893 w 315717"/>
                <a:gd name="connsiteY66" fmla="*/ 85725 h 342900"/>
                <a:gd name="connsiteX67" fmla="*/ 296228 w 315717"/>
                <a:gd name="connsiteY67" fmla="*/ 95250 h 342900"/>
                <a:gd name="connsiteX68" fmla="*/ 296228 w 315717"/>
                <a:gd name="connsiteY68" fmla="*/ 1000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5717" h="342900">
                  <a:moveTo>
                    <a:pt x="313373" y="87630"/>
                  </a:moveTo>
                  <a:cubicBezTo>
                    <a:pt x="309563" y="79057"/>
                    <a:pt x="300990" y="71438"/>
                    <a:pt x="288608" y="67628"/>
                  </a:cubicBezTo>
                  <a:cubicBezTo>
                    <a:pt x="281940" y="65723"/>
                    <a:pt x="275273" y="64770"/>
                    <a:pt x="268605" y="64770"/>
                  </a:cubicBezTo>
                  <a:cubicBezTo>
                    <a:pt x="255270" y="27622"/>
                    <a:pt x="234315" y="3810"/>
                    <a:pt x="209550" y="953"/>
                  </a:cubicBezTo>
                  <a:lnTo>
                    <a:pt x="209550" y="0"/>
                  </a:lnTo>
                  <a:lnTo>
                    <a:pt x="138113" y="0"/>
                  </a:lnTo>
                  <a:cubicBezTo>
                    <a:pt x="106680" y="0"/>
                    <a:pt x="79057" y="36195"/>
                    <a:pt x="65723" y="95250"/>
                  </a:cubicBezTo>
                  <a:cubicBezTo>
                    <a:pt x="40957" y="108585"/>
                    <a:pt x="22860" y="132398"/>
                    <a:pt x="20003" y="161925"/>
                  </a:cubicBezTo>
                  <a:lnTo>
                    <a:pt x="19050" y="161925"/>
                  </a:lnTo>
                  <a:cubicBezTo>
                    <a:pt x="19050" y="157163"/>
                    <a:pt x="14288" y="152400"/>
                    <a:pt x="9525" y="152400"/>
                  </a:cubicBezTo>
                  <a:cubicBezTo>
                    <a:pt x="4763" y="152400"/>
                    <a:pt x="0" y="157163"/>
                    <a:pt x="0" y="161925"/>
                  </a:cubicBezTo>
                  <a:lnTo>
                    <a:pt x="0" y="180975"/>
                  </a:lnTo>
                  <a:cubicBezTo>
                    <a:pt x="0" y="185738"/>
                    <a:pt x="4763" y="190500"/>
                    <a:pt x="9525" y="190500"/>
                  </a:cubicBezTo>
                  <a:cubicBezTo>
                    <a:pt x="14288" y="190500"/>
                    <a:pt x="19050" y="185738"/>
                    <a:pt x="19050" y="180975"/>
                  </a:cubicBezTo>
                  <a:lnTo>
                    <a:pt x="20003" y="180975"/>
                  </a:lnTo>
                  <a:cubicBezTo>
                    <a:pt x="22860" y="209550"/>
                    <a:pt x="40957" y="234315"/>
                    <a:pt x="65723" y="247650"/>
                  </a:cubicBezTo>
                  <a:cubicBezTo>
                    <a:pt x="79057" y="306705"/>
                    <a:pt x="106680" y="342900"/>
                    <a:pt x="138113" y="342900"/>
                  </a:cubicBezTo>
                  <a:lnTo>
                    <a:pt x="209550" y="342900"/>
                  </a:lnTo>
                  <a:lnTo>
                    <a:pt x="209550" y="341948"/>
                  </a:lnTo>
                  <a:cubicBezTo>
                    <a:pt x="252413" y="337185"/>
                    <a:pt x="285750" y="263843"/>
                    <a:pt x="285750" y="171450"/>
                  </a:cubicBezTo>
                  <a:cubicBezTo>
                    <a:pt x="285750" y="165735"/>
                    <a:pt x="285750" y="160020"/>
                    <a:pt x="285750" y="155258"/>
                  </a:cubicBezTo>
                  <a:cubicBezTo>
                    <a:pt x="286703" y="152400"/>
                    <a:pt x="295275" y="127635"/>
                    <a:pt x="311468" y="111443"/>
                  </a:cubicBezTo>
                  <a:cubicBezTo>
                    <a:pt x="312420" y="110490"/>
                    <a:pt x="312420" y="109538"/>
                    <a:pt x="313373" y="108585"/>
                  </a:cubicBezTo>
                  <a:cubicBezTo>
                    <a:pt x="314325" y="107632"/>
                    <a:pt x="318135" y="98107"/>
                    <a:pt x="313373" y="87630"/>
                  </a:cubicBezTo>
                  <a:close/>
                  <a:moveTo>
                    <a:pt x="266700" y="171450"/>
                  </a:moveTo>
                  <a:cubicBezTo>
                    <a:pt x="266700" y="174308"/>
                    <a:pt x="266700" y="177165"/>
                    <a:pt x="266700" y="180023"/>
                  </a:cubicBezTo>
                  <a:cubicBezTo>
                    <a:pt x="264795" y="184785"/>
                    <a:pt x="256223" y="200025"/>
                    <a:pt x="238125" y="200025"/>
                  </a:cubicBezTo>
                  <a:cubicBezTo>
                    <a:pt x="220980" y="200025"/>
                    <a:pt x="219075" y="185738"/>
                    <a:pt x="219075" y="180975"/>
                  </a:cubicBezTo>
                  <a:lnTo>
                    <a:pt x="219075" y="180975"/>
                  </a:lnTo>
                  <a:cubicBezTo>
                    <a:pt x="219075" y="178118"/>
                    <a:pt x="219075" y="174308"/>
                    <a:pt x="219075" y="171450"/>
                  </a:cubicBezTo>
                  <a:cubicBezTo>
                    <a:pt x="219075" y="113348"/>
                    <a:pt x="205740" y="60007"/>
                    <a:pt x="183833" y="28575"/>
                  </a:cubicBezTo>
                  <a:cubicBezTo>
                    <a:pt x="190500" y="21907"/>
                    <a:pt x="197168" y="19050"/>
                    <a:pt x="204788" y="19050"/>
                  </a:cubicBezTo>
                  <a:cubicBezTo>
                    <a:pt x="234315" y="19050"/>
                    <a:pt x="266700" y="81915"/>
                    <a:pt x="266700" y="171450"/>
                  </a:cubicBezTo>
                  <a:close/>
                  <a:moveTo>
                    <a:pt x="150495" y="243840"/>
                  </a:moveTo>
                  <a:cubicBezTo>
                    <a:pt x="174308" y="228600"/>
                    <a:pt x="190500" y="201930"/>
                    <a:pt x="190500" y="171450"/>
                  </a:cubicBezTo>
                  <a:cubicBezTo>
                    <a:pt x="190500" y="140970"/>
                    <a:pt x="174308" y="114300"/>
                    <a:pt x="150495" y="99060"/>
                  </a:cubicBezTo>
                  <a:cubicBezTo>
                    <a:pt x="155258" y="77153"/>
                    <a:pt x="162877" y="58103"/>
                    <a:pt x="171450" y="44768"/>
                  </a:cubicBezTo>
                  <a:cubicBezTo>
                    <a:pt x="189548" y="73343"/>
                    <a:pt x="200025" y="120015"/>
                    <a:pt x="200025" y="171450"/>
                  </a:cubicBezTo>
                  <a:cubicBezTo>
                    <a:pt x="200025" y="222885"/>
                    <a:pt x="189548" y="269558"/>
                    <a:pt x="171450" y="298133"/>
                  </a:cubicBezTo>
                  <a:cubicBezTo>
                    <a:pt x="162877" y="284798"/>
                    <a:pt x="155258" y="265748"/>
                    <a:pt x="150495" y="243840"/>
                  </a:cubicBezTo>
                  <a:close/>
                  <a:moveTo>
                    <a:pt x="138113" y="19050"/>
                  </a:moveTo>
                  <a:lnTo>
                    <a:pt x="166688" y="19050"/>
                  </a:lnTo>
                  <a:cubicBezTo>
                    <a:pt x="152400" y="34290"/>
                    <a:pt x="140018" y="59055"/>
                    <a:pt x="132398" y="90488"/>
                  </a:cubicBezTo>
                  <a:cubicBezTo>
                    <a:pt x="123825" y="87630"/>
                    <a:pt x="114300" y="85725"/>
                    <a:pt x="104775" y="85725"/>
                  </a:cubicBezTo>
                  <a:cubicBezTo>
                    <a:pt x="99060" y="85725"/>
                    <a:pt x="92393" y="86678"/>
                    <a:pt x="86678" y="87630"/>
                  </a:cubicBezTo>
                  <a:cubicBezTo>
                    <a:pt x="98107" y="45720"/>
                    <a:pt x="118110" y="19050"/>
                    <a:pt x="138113" y="19050"/>
                  </a:cubicBezTo>
                  <a:close/>
                  <a:moveTo>
                    <a:pt x="38100" y="171450"/>
                  </a:moveTo>
                  <a:cubicBezTo>
                    <a:pt x="38100" y="134303"/>
                    <a:pt x="67628" y="104775"/>
                    <a:pt x="104775" y="104775"/>
                  </a:cubicBezTo>
                  <a:cubicBezTo>
                    <a:pt x="141923" y="104775"/>
                    <a:pt x="171450" y="134303"/>
                    <a:pt x="171450" y="171450"/>
                  </a:cubicBezTo>
                  <a:cubicBezTo>
                    <a:pt x="171450" y="208598"/>
                    <a:pt x="141923" y="238125"/>
                    <a:pt x="104775" y="238125"/>
                  </a:cubicBezTo>
                  <a:cubicBezTo>
                    <a:pt x="67628" y="238125"/>
                    <a:pt x="38100" y="208598"/>
                    <a:pt x="38100" y="171450"/>
                  </a:cubicBezTo>
                  <a:close/>
                  <a:moveTo>
                    <a:pt x="86678" y="255270"/>
                  </a:moveTo>
                  <a:cubicBezTo>
                    <a:pt x="92393" y="256223"/>
                    <a:pt x="98107" y="257175"/>
                    <a:pt x="104775" y="257175"/>
                  </a:cubicBezTo>
                  <a:cubicBezTo>
                    <a:pt x="114300" y="257175"/>
                    <a:pt x="123825" y="255270"/>
                    <a:pt x="133350" y="252413"/>
                  </a:cubicBezTo>
                  <a:cubicBezTo>
                    <a:pt x="140970" y="283845"/>
                    <a:pt x="153352" y="308610"/>
                    <a:pt x="167640" y="323850"/>
                  </a:cubicBezTo>
                  <a:lnTo>
                    <a:pt x="139065" y="323850"/>
                  </a:lnTo>
                  <a:cubicBezTo>
                    <a:pt x="118110" y="323850"/>
                    <a:pt x="98107" y="297180"/>
                    <a:pt x="86678" y="255270"/>
                  </a:cubicBezTo>
                  <a:close/>
                  <a:moveTo>
                    <a:pt x="204788" y="323850"/>
                  </a:moveTo>
                  <a:cubicBezTo>
                    <a:pt x="198120" y="323850"/>
                    <a:pt x="190500" y="320040"/>
                    <a:pt x="183833" y="314325"/>
                  </a:cubicBezTo>
                  <a:cubicBezTo>
                    <a:pt x="200025" y="290513"/>
                    <a:pt x="212408" y="254318"/>
                    <a:pt x="216218" y="213360"/>
                  </a:cubicBezTo>
                  <a:cubicBezTo>
                    <a:pt x="221933" y="217170"/>
                    <a:pt x="228600" y="219075"/>
                    <a:pt x="237173" y="219075"/>
                  </a:cubicBezTo>
                  <a:cubicBezTo>
                    <a:pt x="247650" y="219075"/>
                    <a:pt x="256223" y="216218"/>
                    <a:pt x="263843" y="211455"/>
                  </a:cubicBezTo>
                  <a:cubicBezTo>
                    <a:pt x="256223" y="279083"/>
                    <a:pt x="229552" y="323850"/>
                    <a:pt x="204788" y="323850"/>
                  </a:cubicBezTo>
                  <a:close/>
                  <a:moveTo>
                    <a:pt x="296228" y="100013"/>
                  </a:moveTo>
                  <a:cubicBezTo>
                    <a:pt x="290513" y="105728"/>
                    <a:pt x="285750" y="112395"/>
                    <a:pt x="281940" y="119063"/>
                  </a:cubicBezTo>
                  <a:cubicBezTo>
                    <a:pt x="280035" y="106680"/>
                    <a:pt x="277178" y="94298"/>
                    <a:pt x="274320" y="83820"/>
                  </a:cubicBezTo>
                  <a:cubicBezTo>
                    <a:pt x="277178" y="83820"/>
                    <a:pt x="280035" y="84773"/>
                    <a:pt x="282893" y="85725"/>
                  </a:cubicBezTo>
                  <a:cubicBezTo>
                    <a:pt x="289560" y="87630"/>
                    <a:pt x="294323" y="91440"/>
                    <a:pt x="296228" y="95250"/>
                  </a:cubicBezTo>
                  <a:cubicBezTo>
                    <a:pt x="297180" y="96203"/>
                    <a:pt x="297180" y="98107"/>
                    <a:pt x="296228" y="1000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18" name="Graphic 42">
            <a:extLst>
              <a:ext uri="{FF2B5EF4-FFF2-40B4-BE49-F238E27FC236}">
                <a16:creationId xmlns:a16="http://schemas.microsoft.com/office/drawing/2014/main" id="{2915BB3F-161B-2878-6FA5-21A9291032CC}"/>
              </a:ext>
            </a:extLst>
          </p:cNvPr>
          <p:cNvGrpSpPr/>
          <p:nvPr/>
        </p:nvGrpSpPr>
        <p:grpSpPr>
          <a:xfrm>
            <a:off x="9492829" y="777636"/>
            <a:ext cx="590550" cy="200025"/>
            <a:chOff x="9492829" y="777636"/>
            <a:chExt cx="590550" cy="200025"/>
          </a:xfrm>
          <a:solidFill>
            <a:srgbClr val="000000"/>
          </a:solidFill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ADD3D66-7DC9-06F7-99A8-A6066AEA10B4}"/>
                </a:ext>
              </a:extLst>
            </p:cNvPr>
            <p:cNvSpPr/>
            <p:nvPr/>
          </p:nvSpPr>
          <p:spPr>
            <a:xfrm>
              <a:off x="9492829" y="777636"/>
              <a:ext cx="590550" cy="200025"/>
            </a:xfrm>
            <a:custGeom>
              <a:avLst/>
              <a:gdLst>
                <a:gd name="connsiteX0" fmla="*/ 483870 w 590550"/>
                <a:gd name="connsiteY0" fmla="*/ 10478 h 200025"/>
                <a:gd name="connsiteX1" fmla="*/ 295275 w 590550"/>
                <a:gd name="connsiteY1" fmla="*/ 0 h 200025"/>
                <a:gd name="connsiteX2" fmla="*/ 106680 w 590550"/>
                <a:gd name="connsiteY2" fmla="*/ 10478 h 200025"/>
                <a:gd name="connsiteX3" fmla="*/ 0 w 590550"/>
                <a:gd name="connsiteY3" fmla="*/ 45720 h 200025"/>
                <a:gd name="connsiteX4" fmla="*/ 0 w 590550"/>
                <a:gd name="connsiteY4" fmla="*/ 130493 h 200025"/>
                <a:gd name="connsiteX5" fmla="*/ 83820 w 590550"/>
                <a:gd name="connsiteY5" fmla="*/ 160973 h 200025"/>
                <a:gd name="connsiteX6" fmla="*/ 214313 w 590550"/>
                <a:gd name="connsiteY6" fmla="*/ 173355 h 200025"/>
                <a:gd name="connsiteX7" fmla="*/ 257175 w 590550"/>
                <a:gd name="connsiteY7" fmla="*/ 200025 h 200025"/>
                <a:gd name="connsiteX8" fmla="*/ 333375 w 590550"/>
                <a:gd name="connsiteY8" fmla="*/ 200025 h 200025"/>
                <a:gd name="connsiteX9" fmla="*/ 375285 w 590550"/>
                <a:gd name="connsiteY9" fmla="*/ 174308 h 200025"/>
                <a:gd name="connsiteX10" fmla="*/ 450533 w 590550"/>
                <a:gd name="connsiteY10" fmla="*/ 167640 h 200025"/>
                <a:gd name="connsiteX11" fmla="*/ 512445 w 590550"/>
                <a:gd name="connsiteY11" fmla="*/ 175260 h 200025"/>
                <a:gd name="connsiteX12" fmla="*/ 535305 w 590550"/>
                <a:gd name="connsiteY12" fmla="*/ 180023 h 200025"/>
                <a:gd name="connsiteX13" fmla="*/ 547688 w 590550"/>
                <a:gd name="connsiteY13" fmla="*/ 179070 h 200025"/>
                <a:gd name="connsiteX14" fmla="*/ 580073 w 590550"/>
                <a:gd name="connsiteY14" fmla="*/ 143827 h 200025"/>
                <a:gd name="connsiteX15" fmla="*/ 590550 w 590550"/>
                <a:gd name="connsiteY15" fmla="*/ 129540 h 200025"/>
                <a:gd name="connsiteX16" fmla="*/ 590550 w 590550"/>
                <a:gd name="connsiteY16" fmla="*/ 44768 h 200025"/>
                <a:gd name="connsiteX17" fmla="*/ 483870 w 590550"/>
                <a:gd name="connsiteY17" fmla="*/ 10478 h 200025"/>
                <a:gd name="connsiteX18" fmla="*/ 538163 w 590550"/>
                <a:gd name="connsiteY18" fmla="*/ 84773 h 200025"/>
                <a:gd name="connsiteX19" fmla="*/ 506730 w 590550"/>
                <a:gd name="connsiteY19" fmla="*/ 77153 h 200025"/>
                <a:gd name="connsiteX20" fmla="*/ 572453 w 590550"/>
                <a:gd name="connsiteY20" fmla="*/ 62865 h 200025"/>
                <a:gd name="connsiteX21" fmla="*/ 572453 w 590550"/>
                <a:gd name="connsiteY21" fmla="*/ 107632 h 200025"/>
                <a:gd name="connsiteX22" fmla="*/ 538163 w 590550"/>
                <a:gd name="connsiteY22" fmla="*/ 84773 h 200025"/>
                <a:gd name="connsiteX23" fmla="*/ 438150 w 590550"/>
                <a:gd name="connsiteY23" fmla="*/ 84773 h 200025"/>
                <a:gd name="connsiteX24" fmla="*/ 438150 w 590550"/>
                <a:gd name="connsiteY24" fmla="*/ 150495 h 200025"/>
                <a:gd name="connsiteX25" fmla="*/ 419100 w 590550"/>
                <a:gd name="connsiteY25" fmla="*/ 152400 h 200025"/>
                <a:gd name="connsiteX26" fmla="*/ 419100 w 590550"/>
                <a:gd name="connsiteY26" fmla="*/ 85725 h 200025"/>
                <a:gd name="connsiteX27" fmla="*/ 438150 w 590550"/>
                <a:gd name="connsiteY27" fmla="*/ 84773 h 200025"/>
                <a:gd name="connsiteX28" fmla="*/ 295275 w 590550"/>
                <a:gd name="connsiteY28" fmla="*/ 19050 h 200025"/>
                <a:gd name="connsiteX29" fmla="*/ 566738 w 590550"/>
                <a:gd name="connsiteY29" fmla="*/ 45720 h 200025"/>
                <a:gd name="connsiteX30" fmla="*/ 374333 w 590550"/>
                <a:gd name="connsiteY30" fmla="*/ 70485 h 200025"/>
                <a:gd name="connsiteX31" fmla="*/ 333375 w 590550"/>
                <a:gd name="connsiteY31" fmla="*/ 47625 h 200025"/>
                <a:gd name="connsiteX32" fmla="*/ 257175 w 590550"/>
                <a:gd name="connsiteY32" fmla="*/ 47625 h 200025"/>
                <a:gd name="connsiteX33" fmla="*/ 217170 w 590550"/>
                <a:gd name="connsiteY33" fmla="*/ 69532 h 200025"/>
                <a:gd name="connsiteX34" fmla="*/ 24765 w 590550"/>
                <a:gd name="connsiteY34" fmla="*/ 44768 h 200025"/>
                <a:gd name="connsiteX35" fmla="*/ 295275 w 590550"/>
                <a:gd name="connsiteY35" fmla="*/ 19050 h 200025"/>
                <a:gd name="connsiteX36" fmla="*/ 19050 w 590550"/>
                <a:gd name="connsiteY36" fmla="*/ 127635 h 200025"/>
                <a:gd name="connsiteX37" fmla="*/ 19050 w 590550"/>
                <a:gd name="connsiteY37" fmla="*/ 62865 h 200025"/>
                <a:gd name="connsiteX38" fmla="*/ 210503 w 590550"/>
                <a:gd name="connsiteY38" fmla="*/ 88582 h 200025"/>
                <a:gd name="connsiteX39" fmla="*/ 209550 w 590550"/>
                <a:gd name="connsiteY39" fmla="*/ 95250 h 200025"/>
                <a:gd name="connsiteX40" fmla="*/ 209550 w 590550"/>
                <a:gd name="connsiteY40" fmla="*/ 152400 h 200025"/>
                <a:gd name="connsiteX41" fmla="*/ 209550 w 590550"/>
                <a:gd name="connsiteY41" fmla="*/ 154305 h 200025"/>
                <a:gd name="connsiteX42" fmla="*/ 19050 w 590550"/>
                <a:gd name="connsiteY42" fmla="*/ 127635 h 200025"/>
                <a:gd name="connsiteX43" fmla="*/ 333375 w 590550"/>
                <a:gd name="connsiteY43" fmla="*/ 180975 h 200025"/>
                <a:gd name="connsiteX44" fmla="*/ 257175 w 590550"/>
                <a:gd name="connsiteY44" fmla="*/ 180975 h 200025"/>
                <a:gd name="connsiteX45" fmla="*/ 228600 w 590550"/>
                <a:gd name="connsiteY45" fmla="*/ 152400 h 200025"/>
                <a:gd name="connsiteX46" fmla="*/ 228600 w 590550"/>
                <a:gd name="connsiteY46" fmla="*/ 95250 h 200025"/>
                <a:gd name="connsiteX47" fmla="*/ 257175 w 590550"/>
                <a:gd name="connsiteY47" fmla="*/ 66675 h 200025"/>
                <a:gd name="connsiteX48" fmla="*/ 333375 w 590550"/>
                <a:gd name="connsiteY48" fmla="*/ 66675 h 200025"/>
                <a:gd name="connsiteX49" fmla="*/ 361950 w 590550"/>
                <a:gd name="connsiteY49" fmla="*/ 95250 h 200025"/>
                <a:gd name="connsiteX50" fmla="*/ 361950 w 590550"/>
                <a:gd name="connsiteY50" fmla="*/ 152400 h 200025"/>
                <a:gd name="connsiteX51" fmla="*/ 361950 w 590550"/>
                <a:gd name="connsiteY51" fmla="*/ 157163 h 200025"/>
                <a:gd name="connsiteX52" fmla="*/ 361950 w 590550"/>
                <a:gd name="connsiteY52" fmla="*/ 157163 h 200025"/>
                <a:gd name="connsiteX53" fmla="*/ 361950 w 590550"/>
                <a:gd name="connsiteY53" fmla="*/ 157163 h 200025"/>
                <a:gd name="connsiteX54" fmla="*/ 333375 w 590550"/>
                <a:gd name="connsiteY54" fmla="*/ 180975 h 200025"/>
                <a:gd name="connsiteX55" fmla="*/ 380048 w 590550"/>
                <a:gd name="connsiteY55" fmla="*/ 88582 h 200025"/>
                <a:gd name="connsiteX56" fmla="*/ 400050 w 590550"/>
                <a:gd name="connsiteY56" fmla="*/ 87630 h 200025"/>
                <a:gd name="connsiteX57" fmla="*/ 400050 w 590550"/>
                <a:gd name="connsiteY57" fmla="*/ 154305 h 200025"/>
                <a:gd name="connsiteX58" fmla="*/ 381000 w 590550"/>
                <a:gd name="connsiteY58" fmla="*/ 155258 h 200025"/>
                <a:gd name="connsiteX59" fmla="*/ 381000 w 590550"/>
                <a:gd name="connsiteY59" fmla="*/ 152400 h 200025"/>
                <a:gd name="connsiteX60" fmla="*/ 381000 w 590550"/>
                <a:gd name="connsiteY60" fmla="*/ 95250 h 200025"/>
                <a:gd name="connsiteX61" fmla="*/ 380048 w 590550"/>
                <a:gd name="connsiteY61" fmla="*/ 88582 h 200025"/>
                <a:gd name="connsiteX62" fmla="*/ 561975 w 590550"/>
                <a:gd name="connsiteY62" fmla="*/ 140970 h 200025"/>
                <a:gd name="connsiteX63" fmla="*/ 543878 w 590550"/>
                <a:gd name="connsiteY63" fmla="*/ 160973 h 200025"/>
                <a:gd name="connsiteX64" fmla="*/ 520065 w 590550"/>
                <a:gd name="connsiteY64" fmla="*/ 158115 h 200025"/>
                <a:gd name="connsiteX65" fmla="*/ 457200 w 590550"/>
                <a:gd name="connsiteY65" fmla="*/ 148590 h 200025"/>
                <a:gd name="connsiteX66" fmla="*/ 457200 w 590550"/>
                <a:gd name="connsiteY66" fmla="*/ 90488 h 200025"/>
                <a:gd name="connsiteX67" fmla="*/ 532448 w 590550"/>
                <a:gd name="connsiteY67" fmla="*/ 101918 h 200025"/>
                <a:gd name="connsiteX68" fmla="*/ 561975 w 590550"/>
                <a:gd name="connsiteY68" fmla="*/ 14097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90550" h="200025">
                  <a:moveTo>
                    <a:pt x="483870" y="10478"/>
                  </a:moveTo>
                  <a:cubicBezTo>
                    <a:pt x="426720" y="3810"/>
                    <a:pt x="354330" y="0"/>
                    <a:pt x="295275" y="0"/>
                  </a:cubicBezTo>
                  <a:cubicBezTo>
                    <a:pt x="236220" y="0"/>
                    <a:pt x="163830" y="3810"/>
                    <a:pt x="106680" y="10478"/>
                  </a:cubicBezTo>
                  <a:cubicBezTo>
                    <a:pt x="0" y="22860"/>
                    <a:pt x="0" y="37147"/>
                    <a:pt x="0" y="45720"/>
                  </a:cubicBezTo>
                  <a:lnTo>
                    <a:pt x="0" y="130493"/>
                  </a:lnTo>
                  <a:cubicBezTo>
                    <a:pt x="0" y="140970"/>
                    <a:pt x="6668" y="150495"/>
                    <a:pt x="83820" y="160973"/>
                  </a:cubicBezTo>
                  <a:cubicBezTo>
                    <a:pt x="120015" y="165735"/>
                    <a:pt x="168593" y="170498"/>
                    <a:pt x="214313" y="173355"/>
                  </a:cubicBezTo>
                  <a:cubicBezTo>
                    <a:pt x="221933" y="189548"/>
                    <a:pt x="238125" y="200025"/>
                    <a:pt x="257175" y="200025"/>
                  </a:cubicBezTo>
                  <a:lnTo>
                    <a:pt x="333375" y="200025"/>
                  </a:lnTo>
                  <a:cubicBezTo>
                    <a:pt x="351473" y="200025"/>
                    <a:pt x="367665" y="189548"/>
                    <a:pt x="375285" y="174308"/>
                  </a:cubicBezTo>
                  <a:cubicBezTo>
                    <a:pt x="400050" y="172402"/>
                    <a:pt x="426720" y="170498"/>
                    <a:pt x="450533" y="167640"/>
                  </a:cubicBezTo>
                  <a:cubicBezTo>
                    <a:pt x="482918" y="165735"/>
                    <a:pt x="503873" y="171450"/>
                    <a:pt x="512445" y="175260"/>
                  </a:cubicBezTo>
                  <a:cubicBezTo>
                    <a:pt x="520065" y="178118"/>
                    <a:pt x="527685" y="180023"/>
                    <a:pt x="535305" y="180023"/>
                  </a:cubicBezTo>
                  <a:cubicBezTo>
                    <a:pt x="539115" y="180023"/>
                    <a:pt x="543878" y="180023"/>
                    <a:pt x="547688" y="179070"/>
                  </a:cubicBezTo>
                  <a:cubicBezTo>
                    <a:pt x="565785" y="174308"/>
                    <a:pt x="577215" y="161925"/>
                    <a:pt x="580073" y="143827"/>
                  </a:cubicBezTo>
                  <a:cubicBezTo>
                    <a:pt x="584835" y="140970"/>
                    <a:pt x="590550" y="136208"/>
                    <a:pt x="590550" y="129540"/>
                  </a:cubicBezTo>
                  <a:lnTo>
                    <a:pt x="590550" y="44768"/>
                  </a:lnTo>
                  <a:cubicBezTo>
                    <a:pt x="590550" y="37147"/>
                    <a:pt x="590550" y="22860"/>
                    <a:pt x="483870" y="10478"/>
                  </a:cubicBezTo>
                  <a:close/>
                  <a:moveTo>
                    <a:pt x="538163" y="84773"/>
                  </a:moveTo>
                  <a:cubicBezTo>
                    <a:pt x="537210" y="84773"/>
                    <a:pt x="524828" y="80010"/>
                    <a:pt x="506730" y="77153"/>
                  </a:cubicBezTo>
                  <a:cubicBezTo>
                    <a:pt x="540068" y="72390"/>
                    <a:pt x="560070" y="67628"/>
                    <a:pt x="572453" y="62865"/>
                  </a:cubicBezTo>
                  <a:lnTo>
                    <a:pt x="572453" y="107632"/>
                  </a:lnTo>
                  <a:cubicBezTo>
                    <a:pt x="561975" y="94298"/>
                    <a:pt x="547688" y="87630"/>
                    <a:pt x="538163" y="84773"/>
                  </a:cubicBezTo>
                  <a:close/>
                  <a:moveTo>
                    <a:pt x="438150" y="84773"/>
                  </a:moveTo>
                  <a:lnTo>
                    <a:pt x="438150" y="150495"/>
                  </a:lnTo>
                  <a:cubicBezTo>
                    <a:pt x="431483" y="151448"/>
                    <a:pt x="425768" y="151448"/>
                    <a:pt x="419100" y="152400"/>
                  </a:cubicBezTo>
                  <a:lnTo>
                    <a:pt x="419100" y="85725"/>
                  </a:lnTo>
                  <a:cubicBezTo>
                    <a:pt x="425768" y="85725"/>
                    <a:pt x="432435" y="84773"/>
                    <a:pt x="438150" y="84773"/>
                  </a:cubicBezTo>
                  <a:close/>
                  <a:moveTo>
                    <a:pt x="295275" y="19050"/>
                  </a:moveTo>
                  <a:cubicBezTo>
                    <a:pt x="412433" y="19050"/>
                    <a:pt x="536258" y="33338"/>
                    <a:pt x="566738" y="45720"/>
                  </a:cubicBezTo>
                  <a:cubicBezTo>
                    <a:pt x="542925" y="54293"/>
                    <a:pt x="461963" y="64770"/>
                    <a:pt x="374333" y="70485"/>
                  </a:cubicBezTo>
                  <a:cubicBezTo>
                    <a:pt x="364808" y="56197"/>
                    <a:pt x="350520" y="47625"/>
                    <a:pt x="333375" y="47625"/>
                  </a:cubicBezTo>
                  <a:lnTo>
                    <a:pt x="257175" y="47625"/>
                  </a:lnTo>
                  <a:cubicBezTo>
                    <a:pt x="240030" y="47625"/>
                    <a:pt x="225743" y="56197"/>
                    <a:pt x="217170" y="69532"/>
                  </a:cubicBezTo>
                  <a:cubicBezTo>
                    <a:pt x="129540" y="64770"/>
                    <a:pt x="48578" y="54293"/>
                    <a:pt x="24765" y="44768"/>
                  </a:cubicBezTo>
                  <a:cubicBezTo>
                    <a:pt x="54293" y="33338"/>
                    <a:pt x="178118" y="19050"/>
                    <a:pt x="295275" y="19050"/>
                  </a:cubicBezTo>
                  <a:close/>
                  <a:moveTo>
                    <a:pt x="19050" y="127635"/>
                  </a:moveTo>
                  <a:lnTo>
                    <a:pt x="19050" y="62865"/>
                  </a:lnTo>
                  <a:cubicBezTo>
                    <a:pt x="42863" y="71438"/>
                    <a:pt x="94298" y="81915"/>
                    <a:pt x="210503" y="88582"/>
                  </a:cubicBezTo>
                  <a:cubicBezTo>
                    <a:pt x="210503" y="90488"/>
                    <a:pt x="209550" y="93345"/>
                    <a:pt x="209550" y="95250"/>
                  </a:cubicBezTo>
                  <a:lnTo>
                    <a:pt x="209550" y="152400"/>
                  </a:lnTo>
                  <a:cubicBezTo>
                    <a:pt x="209550" y="153352"/>
                    <a:pt x="209550" y="153352"/>
                    <a:pt x="209550" y="154305"/>
                  </a:cubicBezTo>
                  <a:cubicBezTo>
                    <a:pt x="116205" y="147638"/>
                    <a:pt x="33338" y="136208"/>
                    <a:pt x="19050" y="127635"/>
                  </a:cubicBezTo>
                  <a:close/>
                  <a:moveTo>
                    <a:pt x="333375" y="180975"/>
                  </a:moveTo>
                  <a:lnTo>
                    <a:pt x="257175" y="180975"/>
                  </a:lnTo>
                  <a:cubicBezTo>
                    <a:pt x="240983" y="180975"/>
                    <a:pt x="228600" y="167640"/>
                    <a:pt x="228600" y="152400"/>
                  </a:cubicBezTo>
                  <a:lnTo>
                    <a:pt x="228600" y="95250"/>
                  </a:lnTo>
                  <a:cubicBezTo>
                    <a:pt x="228600" y="79057"/>
                    <a:pt x="240983" y="66675"/>
                    <a:pt x="257175" y="66675"/>
                  </a:cubicBezTo>
                  <a:lnTo>
                    <a:pt x="333375" y="66675"/>
                  </a:lnTo>
                  <a:cubicBezTo>
                    <a:pt x="349568" y="66675"/>
                    <a:pt x="361950" y="79057"/>
                    <a:pt x="361950" y="95250"/>
                  </a:cubicBezTo>
                  <a:lnTo>
                    <a:pt x="361950" y="152400"/>
                  </a:lnTo>
                  <a:cubicBezTo>
                    <a:pt x="361950" y="154305"/>
                    <a:pt x="361950" y="155258"/>
                    <a:pt x="361950" y="157163"/>
                  </a:cubicBezTo>
                  <a:cubicBezTo>
                    <a:pt x="361950" y="157163"/>
                    <a:pt x="361950" y="157163"/>
                    <a:pt x="361950" y="157163"/>
                  </a:cubicBezTo>
                  <a:lnTo>
                    <a:pt x="361950" y="157163"/>
                  </a:lnTo>
                  <a:cubicBezTo>
                    <a:pt x="359093" y="170498"/>
                    <a:pt x="347663" y="180975"/>
                    <a:pt x="333375" y="180975"/>
                  </a:cubicBezTo>
                  <a:close/>
                  <a:moveTo>
                    <a:pt x="380048" y="88582"/>
                  </a:moveTo>
                  <a:cubicBezTo>
                    <a:pt x="386715" y="88582"/>
                    <a:pt x="393383" y="87630"/>
                    <a:pt x="400050" y="87630"/>
                  </a:cubicBezTo>
                  <a:lnTo>
                    <a:pt x="400050" y="154305"/>
                  </a:lnTo>
                  <a:cubicBezTo>
                    <a:pt x="393383" y="155258"/>
                    <a:pt x="386715" y="155258"/>
                    <a:pt x="381000" y="155258"/>
                  </a:cubicBezTo>
                  <a:cubicBezTo>
                    <a:pt x="381000" y="154305"/>
                    <a:pt x="381000" y="153352"/>
                    <a:pt x="381000" y="152400"/>
                  </a:cubicBezTo>
                  <a:lnTo>
                    <a:pt x="381000" y="95250"/>
                  </a:lnTo>
                  <a:cubicBezTo>
                    <a:pt x="381000" y="93345"/>
                    <a:pt x="381000" y="90488"/>
                    <a:pt x="380048" y="88582"/>
                  </a:cubicBezTo>
                  <a:close/>
                  <a:moveTo>
                    <a:pt x="561975" y="140970"/>
                  </a:moveTo>
                  <a:cubicBezTo>
                    <a:pt x="561023" y="151448"/>
                    <a:pt x="555308" y="158115"/>
                    <a:pt x="543878" y="160973"/>
                  </a:cubicBezTo>
                  <a:cubicBezTo>
                    <a:pt x="536258" y="162877"/>
                    <a:pt x="528638" y="161925"/>
                    <a:pt x="520065" y="158115"/>
                  </a:cubicBezTo>
                  <a:cubicBezTo>
                    <a:pt x="510540" y="154305"/>
                    <a:pt x="488633" y="147638"/>
                    <a:pt x="457200" y="148590"/>
                  </a:cubicBezTo>
                  <a:lnTo>
                    <a:pt x="457200" y="90488"/>
                  </a:lnTo>
                  <a:cubicBezTo>
                    <a:pt x="499110" y="91440"/>
                    <a:pt x="531495" y="101918"/>
                    <a:pt x="532448" y="101918"/>
                  </a:cubicBezTo>
                  <a:cubicBezTo>
                    <a:pt x="533400" y="103823"/>
                    <a:pt x="564833" y="111443"/>
                    <a:pt x="561975" y="1409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2A8BEF8-5200-5AC0-B0AB-8336259FF168}"/>
                </a:ext>
              </a:extLst>
            </p:cNvPr>
            <p:cNvSpPr/>
            <p:nvPr/>
          </p:nvSpPr>
          <p:spPr>
            <a:xfrm>
              <a:off x="9730001" y="853836"/>
              <a:ext cx="114351" cy="95250"/>
            </a:xfrm>
            <a:custGeom>
              <a:avLst/>
              <a:gdLst>
                <a:gd name="connsiteX0" fmla="*/ 87630 w 114351"/>
                <a:gd name="connsiteY0" fmla="*/ 0 h 95250"/>
                <a:gd name="connsiteX1" fmla="*/ 27622 w 114351"/>
                <a:gd name="connsiteY1" fmla="*/ 0 h 95250"/>
                <a:gd name="connsiteX2" fmla="*/ 0 w 114351"/>
                <a:gd name="connsiteY2" fmla="*/ 27622 h 95250"/>
                <a:gd name="connsiteX3" fmla="*/ 0 w 114351"/>
                <a:gd name="connsiteY3" fmla="*/ 67627 h 95250"/>
                <a:gd name="connsiteX4" fmla="*/ 27622 w 114351"/>
                <a:gd name="connsiteY4" fmla="*/ 95250 h 95250"/>
                <a:gd name="connsiteX5" fmla="*/ 86678 w 114351"/>
                <a:gd name="connsiteY5" fmla="*/ 95250 h 95250"/>
                <a:gd name="connsiteX6" fmla="*/ 114300 w 114351"/>
                <a:gd name="connsiteY6" fmla="*/ 67627 h 95250"/>
                <a:gd name="connsiteX7" fmla="*/ 114300 w 114351"/>
                <a:gd name="connsiteY7" fmla="*/ 27622 h 95250"/>
                <a:gd name="connsiteX8" fmla="*/ 87630 w 114351"/>
                <a:gd name="connsiteY8" fmla="*/ 0 h 95250"/>
                <a:gd name="connsiteX9" fmla="*/ 87630 w 114351"/>
                <a:gd name="connsiteY9" fmla="*/ 76200 h 95250"/>
                <a:gd name="connsiteX10" fmla="*/ 28575 w 114351"/>
                <a:gd name="connsiteY10" fmla="*/ 76200 h 95250"/>
                <a:gd name="connsiteX11" fmla="*/ 20003 w 114351"/>
                <a:gd name="connsiteY11" fmla="*/ 67627 h 95250"/>
                <a:gd name="connsiteX12" fmla="*/ 20003 w 114351"/>
                <a:gd name="connsiteY12" fmla="*/ 27622 h 95250"/>
                <a:gd name="connsiteX13" fmla="*/ 28575 w 114351"/>
                <a:gd name="connsiteY13" fmla="*/ 19050 h 95250"/>
                <a:gd name="connsiteX14" fmla="*/ 88583 w 114351"/>
                <a:gd name="connsiteY14" fmla="*/ 19050 h 95250"/>
                <a:gd name="connsiteX15" fmla="*/ 97155 w 114351"/>
                <a:gd name="connsiteY15" fmla="*/ 27622 h 95250"/>
                <a:gd name="connsiteX16" fmla="*/ 97155 w 114351"/>
                <a:gd name="connsiteY16" fmla="*/ 38100 h 95250"/>
                <a:gd name="connsiteX17" fmla="*/ 68580 w 114351"/>
                <a:gd name="connsiteY17" fmla="*/ 38100 h 95250"/>
                <a:gd name="connsiteX18" fmla="*/ 68580 w 114351"/>
                <a:gd name="connsiteY18" fmla="*/ 57150 h 95250"/>
                <a:gd name="connsiteX19" fmla="*/ 97155 w 114351"/>
                <a:gd name="connsiteY19" fmla="*/ 57150 h 95250"/>
                <a:gd name="connsiteX20" fmla="*/ 97155 w 114351"/>
                <a:gd name="connsiteY20" fmla="*/ 67627 h 95250"/>
                <a:gd name="connsiteX21" fmla="*/ 87630 w 114351"/>
                <a:gd name="connsiteY21" fmla="*/ 7620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51" h="95250">
                  <a:moveTo>
                    <a:pt x="87630" y="0"/>
                  </a:moveTo>
                  <a:lnTo>
                    <a:pt x="27622" y="0"/>
                  </a:lnTo>
                  <a:cubicBezTo>
                    <a:pt x="12383" y="0"/>
                    <a:pt x="0" y="12382"/>
                    <a:pt x="0" y="27622"/>
                  </a:cubicBezTo>
                  <a:lnTo>
                    <a:pt x="0" y="67627"/>
                  </a:lnTo>
                  <a:cubicBezTo>
                    <a:pt x="0" y="82868"/>
                    <a:pt x="12383" y="95250"/>
                    <a:pt x="27622" y="95250"/>
                  </a:cubicBezTo>
                  <a:lnTo>
                    <a:pt x="86678" y="95250"/>
                  </a:lnTo>
                  <a:cubicBezTo>
                    <a:pt x="101917" y="95250"/>
                    <a:pt x="114300" y="82868"/>
                    <a:pt x="114300" y="67627"/>
                  </a:cubicBezTo>
                  <a:lnTo>
                    <a:pt x="114300" y="27622"/>
                  </a:lnTo>
                  <a:cubicBezTo>
                    <a:pt x="115253" y="12382"/>
                    <a:pt x="102870" y="0"/>
                    <a:pt x="87630" y="0"/>
                  </a:cubicBezTo>
                  <a:close/>
                  <a:moveTo>
                    <a:pt x="87630" y="76200"/>
                  </a:moveTo>
                  <a:lnTo>
                    <a:pt x="28575" y="76200"/>
                  </a:lnTo>
                  <a:cubicBezTo>
                    <a:pt x="23813" y="76200"/>
                    <a:pt x="20003" y="72390"/>
                    <a:pt x="20003" y="67627"/>
                  </a:cubicBezTo>
                  <a:lnTo>
                    <a:pt x="20003" y="27622"/>
                  </a:lnTo>
                  <a:cubicBezTo>
                    <a:pt x="20003" y="22860"/>
                    <a:pt x="23813" y="19050"/>
                    <a:pt x="28575" y="19050"/>
                  </a:cubicBezTo>
                  <a:lnTo>
                    <a:pt x="88583" y="19050"/>
                  </a:lnTo>
                  <a:cubicBezTo>
                    <a:pt x="93345" y="19050"/>
                    <a:pt x="97155" y="22860"/>
                    <a:pt x="97155" y="27622"/>
                  </a:cubicBezTo>
                  <a:lnTo>
                    <a:pt x="97155" y="38100"/>
                  </a:lnTo>
                  <a:lnTo>
                    <a:pt x="68580" y="38100"/>
                  </a:lnTo>
                  <a:lnTo>
                    <a:pt x="68580" y="57150"/>
                  </a:lnTo>
                  <a:lnTo>
                    <a:pt x="97155" y="57150"/>
                  </a:lnTo>
                  <a:lnTo>
                    <a:pt x="97155" y="67627"/>
                  </a:lnTo>
                  <a:cubicBezTo>
                    <a:pt x="96203" y="72390"/>
                    <a:pt x="92392" y="76200"/>
                    <a:pt x="87630" y="762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09731F8-8326-7709-B337-E1249B7A79DD}"/>
                </a:ext>
              </a:extLst>
            </p:cNvPr>
            <p:cNvSpPr/>
            <p:nvPr/>
          </p:nvSpPr>
          <p:spPr>
            <a:xfrm>
              <a:off x="9671899" y="886221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5"/>
                    <a:pt x="4264" y="0"/>
                    <a:pt x="9525" y="0"/>
                  </a:cubicBezTo>
                  <a:cubicBezTo>
                    <a:pt x="14786" y="0"/>
                    <a:pt x="19050" y="4265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0ACFFB6-57A1-C616-5A6B-3F846F3B61E3}"/>
                </a:ext>
              </a:extLst>
            </p:cNvPr>
            <p:cNvSpPr/>
            <p:nvPr/>
          </p:nvSpPr>
          <p:spPr>
            <a:xfrm>
              <a:off x="9626179" y="882411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5" name="Graphic 44">
            <a:extLst>
              <a:ext uri="{FF2B5EF4-FFF2-40B4-BE49-F238E27FC236}">
                <a16:creationId xmlns:a16="http://schemas.microsoft.com/office/drawing/2014/main" id="{C33462D5-4410-D210-1528-8E8CDD0F63E6}"/>
              </a:ext>
            </a:extLst>
          </p:cNvPr>
          <p:cNvGrpSpPr/>
          <p:nvPr/>
        </p:nvGrpSpPr>
        <p:grpSpPr>
          <a:xfrm>
            <a:off x="8642929" y="764629"/>
            <a:ext cx="378142" cy="241606"/>
            <a:chOff x="8642929" y="764629"/>
            <a:chExt cx="378142" cy="241606"/>
          </a:xfrm>
          <a:solidFill>
            <a:srgbClr val="000000"/>
          </a:solidFill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1EA066C-3ECA-41C5-C062-42E7BE22EF93}"/>
                </a:ext>
              </a:extLst>
            </p:cNvPr>
            <p:cNvSpPr/>
            <p:nvPr/>
          </p:nvSpPr>
          <p:spPr>
            <a:xfrm>
              <a:off x="8642929" y="764629"/>
              <a:ext cx="378142" cy="241606"/>
            </a:xfrm>
            <a:custGeom>
              <a:avLst/>
              <a:gdLst>
                <a:gd name="connsiteX0" fmla="*/ 378143 w 378142"/>
                <a:gd name="connsiteY0" fmla="*/ 108257 h 241606"/>
                <a:gd name="connsiteX1" fmla="*/ 378143 w 378142"/>
                <a:gd name="connsiteY1" fmla="*/ 107304 h 241606"/>
                <a:gd name="connsiteX2" fmla="*/ 377190 w 378142"/>
                <a:gd name="connsiteY2" fmla="*/ 105399 h 241606"/>
                <a:gd name="connsiteX3" fmla="*/ 376238 w 378142"/>
                <a:gd name="connsiteY3" fmla="*/ 104447 h 241606"/>
                <a:gd name="connsiteX4" fmla="*/ 375285 w 378142"/>
                <a:gd name="connsiteY4" fmla="*/ 102542 h 241606"/>
                <a:gd name="connsiteX5" fmla="*/ 375285 w 378142"/>
                <a:gd name="connsiteY5" fmla="*/ 101589 h 241606"/>
                <a:gd name="connsiteX6" fmla="*/ 269557 w 378142"/>
                <a:gd name="connsiteY6" fmla="*/ 13959 h 241606"/>
                <a:gd name="connsiteX7" fmla="*/ 219075 w 378142"/>
                <a:gd name="connsiteY7" fmla="*/ 5387 h 241606"/>
                <a:gd name="connsiteX8" fmla="*/ 217170 w 378142"/>
                <a:gd name="connsiteY8" fmla="*/ 8244 h 241606"/>
                <a:gd name="connsiteX9" fmla="*/ 217170 w 378142"/>
                <a:gd name="connsiteY9" fmla="*/ 15864 h 241606"/>
                <a:gd name="connsiteX10" fmla="*/ 220028 w 378142"/>
                <a:gd name="connsiteY10" fmla="*/ 18722 h 241606"/>
                <a:gd name="connsiteX11" fmla="*/ 222885 w 378142"/>
                <a:gd name="connsiteY11" fmla="*/ 20627 h 241606"/>
                <a:gd name="connsiteX12" fmla="*/ 223837 w 378142"/>
                <a:gd name="connsiteY12" fmla="*/ 20627 h 241606"/>
                <a:gd name="connsiteX13" fmla="*/ 226695 w 378142"/>
                <a:gd name="connsiteY13" fmla="*/ 21579 h 241606"/>
                <a:gd name="connsiteX14" fmla="*/ 226695 w 378142"/>
                <a:gd name="connsiteY14" fmla="*/ 21579 h 241606"/>
                <a:gd name="connsiteX15" fmla="*/ 252412 w 378142"/>
                <a:gd name="connsiteY15" fmla="*/ 46344 h 241606"/>
                <a:gd name="connsiteX16" fmla="*/ 267653 w 378142"/>
                <a:gd name="connsiteY16" fmla="*/ 75872 h 241606"/>
                <a:gd name="connsiteX17" fmla="*/ 281940 w 378142"/>
                <a:gd name="connsiteY17" fmla="*/ 90159 h 241606"/>
                <a:gd name="connsiteX18" fmla="*/ 233362 w 378142"/>
                <a:gd name="connsiteY18" fmla="*/ 99684 h 241606"/>
                <a:gd name="connsiteX19" fmla="*/ 195262 w 378142"/>
                <a:gd name="connsiteY19" fmla="*/ 108257 h 241606"/>
                <a:gd name="connsiteX20" fmla="*/ 189548 w 378142"/>
                <a:gd name="connsiteY20" fmla="*/ 108257 h 241606"/>
                <a:gd name="connsiteX21" fmla="*/ 183833 w 378142"/>
                <a:gd name="connsiteY21" fmla="*/ 108257 h 241606"/>
                <a:gd name="connsiteX22" fmla="*/ 145733 w 378142"/>
                <a:gd name="connsiteY22" fmla="*/ 99684 h 241606"/>
                <a:gd name="connsiteX23" fmla="*/ 97155 w 378142"/>
                <a:gd name="connsiteY23" fmla="*/ 90159 h 241606"/>
                <a:gd name="connsiteX24" fmla="*/ 111443 w 378142"/>
                <a:gd name="connsiteY24" fmla="*/ 75872 h 241606"/>
                <a:gd name="connsiteX25" fmla="*/ 126683 w 378142"/>
                <a:gd name="connsiteY25" fmla="*/ 46344 h 241606"/>
                <a:gd name="connsiteX26" fmla="*/ 152400 w 378142"/>
                <a:gd name="connsiteY26" fmla="*/ 21579 h 241606"/>
                <a:gd name="connsiteX27" fmla="*/ 152400 w 378142"/>
                <a:gd name="connsiteY27" fmla="*/ 21579 h 241606"/>
                <a:gd name="connsiteX28" fmla="*/ 155258 w 378142"/>
                <a:gd name="connsiteY28" fmla="*/ 20627 h 241606"/>
                <a:gd name="connsiteX29" fmla="*/ 156210 w 378142"/>
                <a:gd name="connsiteY29" fmla="*/ 20627 h 241606"/>
                <a:gd name="connsiteX30" fmla="*/ 159068 w 378142"/>
                <a:gd name="connsiteY30" fmla="*/ 18722 h 241606"/>
                <a:gd name="connsiteX31" fmla="*/ 160973 w 378142"/>
                <a:gd name="connsiteY31" fmla="*/ 15864 h 241606"/>
                <a:gd name="connsiteX32" fmla="*/ 160973 w 378142"/>
                <a:gd name="connsiteY32" fmla="*/ 8244 h 241606"/>
                <a:gd name="connsiteX33" fmla="*/ 159068 w 378142"/>
                <a:gd name="connsiteY33" fmla="*/ 5387 h 241606"/>
                <a:gd name="connsiteX34" fmla="*/ 108585 w 378142"/>
                <a:gd name="connsiteY34" fmla="*/ 13959 h 241606"/>
                <a:gd name="connsiteX35" fmla="*/ 2858 w 378142"/>
                <a:gd name="connsiteY35" fmla="*/ 101589 h 241606"/>
                <a:gd name="connsiteX36" fmla="*/ 2858 w 378142"/>
                <a:gd name="connsiteY36" fmla="*/ 102542 h 241606"/>
                <a:gd name="connsiteX37" fmla="*/ 1905 w 378142"/>
                <a:gd name="connsiteY37" fmla="*/ 104447 h 241606"/>
                <a:gd name="connsiteX38" fmla="*/ 952 w 378142"/>
                <a:gd name="connsiteY38" fmla="*/ 105399 h 241606"/>
                <a:gd name="connsiteX39" fmla="*/ 0 w 378142"/>
                <a:gd name="connsiteY39" fmla="*/ 107304 h 241606"/>
                <a:gd name="connsiteX40" fmla="*/ 0 w 378142"/>
                <a:gd name="connsiteY40" fmla="*/ 108257 h 241606"/>
                <a:gd name="connsiteX41" fmla="*/ 0 w 378142"/>
                <a:gd name="connsiteY41" fmla="*/ 108257 h 241606"/>
                <a:gd name="connsiteX42" fmla="*/ 0 w 378142"/>
                <a:gd name="connsiteY42" fmla="*/ 146357 h 241606"/>
                <a:gd name="connsiteX43" fmla="*/ 5715 w 378142"/>
                <a:gd name="connsiteY43" fmla="*/ 154929 h 241606"/>
                <a:gd name="connsiteX44" fmla="*/ 16192 w 378142"/>
                <a:gd name="connsiteY44" fmla="*/ 175884 h 241606"/>
                <a:gd name="connsiteX45" fmla="*/ 44768 w 378142"/>
                <a:gd name="connsiteY45" fmla="*/ 230177 h 241606"/>
                <a:gd name="connsiteX46" fmla="*/ 90487 w 378142"/>
                <a:gd name="connsiteY46" fmla="*/ 241607 h 241606"/>
                <a:gd name="connsiteX47" fmla="*/ 134303 w 378142"/>
                <a:gd name="connsiteY47" fmla="*/ 232082 h 241606"/>
                <a:gd name="connsiteX48" fmla="*/ 178118 w 378142"/>
                <a:gd name="connsiteY48" fmla="*/ 166359 h 241606"/>
                <a:gd name="connsiteX49" fmla="*/ 187643 w 378142"/>
                <a:gd name="connsiteY49" fmla="*/ 156834 h 241606"/>
                <a:gd name="connsiteX50" fmla="*/ 197168 w 378142"/>
                <a:gd name="connsiteY50" fmla="*/ 166359 h 241606"/>
                <a:gd name="connsiteX51" fmla="*/ 240982 w 378142"/>
                <a:gd name="connsiteY51" fmla="*/ 232082 h 241606"/>
                <a:gd name="connsiteX52" fmla="*/ 284798 w 378142"/>
                <a:gd name="connsiteY52" fmla="*/ 241607 h 241606"/>
                <a:gd name="connsiteX53" fmla="*/ 330518 w 378142"/>
                <a:gd name="connsiteY53" fmla="*/ 230177 h 241606"/>
                <a:gd name="connsiteX54" fmla="*/ 359093 w 378142"/>
                <a:gd name="connsiteY54" fmla="*/ 175884 h 241606"/>
                <a:gd name="connsiteX55" fmla="*/ 372428 w 378142"/>
                <a:gd name="connsiteY55" fmla="*/ 155882 h 241606"/>
                <a:gd name="connsiteX56" fmla="*/ 378143 w 378142"/>
                <a:gd name="connsiteY56" fmla="*/ 147309 h 241606"/>
                <a:gd name="connsiteX57" fmla="*/ 378143 w 378142"/>
                <a:gd name="connsiteY57" fmla="*/ 108257 h 241606"/>
                <a:gd name="connsiteX58" fmla="*/ 378143 w 378142"/>
                <a:gd name="connsiteY58" fmla="*/ 108257 h 241606"/>
                <a:gd name="connsiteX59" fmla="*/ 269557 w 378142"/>
                <a:gd name="connsiteY59" fmla="*/ 41582 h 241606"/>
                <a:gd name="connsiteX60" fmla="*/ 267653 w 378142"/>
                <a:gd name="connsiteY60" fmla="*/ 36819 h 241606"/>
                <a:gd name="connsiteX61" fmla="*/ 337185 w 378142"/>
                <a:gd name="connsiteY61" fmla="*/ 93969 h 241606"/>
                <a:gd name="connsiteX62" fmla="*/ 307657 w 378142"/>
                <a:gd name="connsiteY62" fmla="*/ 91112 h 241606"/>
                <a:gd name="connsiteX63" fmla="*/ 280035 w 378142"/>
                <a:gd name="connsiteY63" fmla="*/ 63489 h 241606"/>
                <a:gd name="connsiteX64" fmla="*/ 269557 w 378142"/>
                <a:gd name="connsiteY64" fmla="*/ 41582 h 241606"/>
                <a:gd name="connsiteX65" fmla="*/ 107633 w 378142"/>
                <a:gd name="connsiteY65" fmla="*/ 36819 h 241606"/>
                <a:gd name="connsiteX66" fmla="*/ 105727 w 378142"/>
                <a:gd name="connsiteY66" fmla="*/ 41582 h 241606"/>
                <a:gd name="connsiteX67" fmla="*/ 95250 w 378142"/>
                <a:gd name="connsiteY67" fmla="*/ 63489 h 241606"/>
                <a:gd name="connsiteX68" fmla="*/ 67627 w 378142"/>
                <a:gd name="connsiteY68" fmla="*/ 91112 h 241606"/>
                <a:gd name="connsiteX69" fmla="*/ 38100 w 378142"/>
                <a:gd name="connsiteY69" fmla="*/ 93969 h 241606"/>
                <a:gd name="connsiteX70" fmla="*/ 107633 w 378142"/>
                <a:gd name="connsiteY70" fmla="*/ 36819 h 241606"/>
                <a:gd name="connsiteX71" fmla="*/ 359093 w 378142"/>
                <a:gd name="connsiteY71" fmla="*/ 141594 h 241606"/>
                <a:gd name="connsiteX72" fmla="*/ 340043 w 378142"/>
                <a:gd name="connsiteY72" fmla="*/ 175884 h 241606"/>
                <a:gd name="connsiteX73" fmla="*/ 320040 w 378142"/>
                <a:gd name="connsiteY73" fmla="*/ 213984 h 241606"/>
                <a:gd name="connsiteX74" fmla="*/ 248603 w 378142"/>
                <a:gd name="connsiteY74" fmla="*/ 214937 h 241606"/>
                <a:gd name="connsiteX75" fmla="*/ 216218 w 378142"/>
                <a:gd name="connsiteY75" fmla="*/ 166359 h 241606"/>
                <a:gd name="connsiteX76" fmla="*/ 187643 w 378142"/>
                <a:gd name="connsiteY76" fmla="*/ 137784 h 241606"/>
                <a:gd name="connsiteX77" fmla="*/ 159068 w 378142"/>
                <a:gd name="connsiteY77" fmla="*/ 166359 h 241606"/>
                <a:gd name="connsiteX78" fmla="*/ 126683 w 378142"/>
                <a:gd name="connsiteY78" fmla="*/ 214937 h 241606"/>
                <a:gd name="connsiteX79" fmla="*/ 55245 w 378142"/>
                <a:gd name="connsiteY79" fmla="*/ 213984 h 241606"/>
                <a:gd name="connsiteX80" fmla="*/ 35243 w 378142"/>
                <a:gd name="connsiteY80" fmla="*/ 175884 h 241606"/>
                <a:gd name="connsiteX81" fmla="*/ 16192 w 378142"/>
                <a:gd name="connsiteY81" fmla="*/ 141594 h 241606"/>
                <a:gd name="connsiteX82" fmla="*/ 16192 w 378142"/>
                <a:gd name="connsiteY82" fmla="*/ 116829 h 241606"/>
                <a:gd name="connsiteX83" fmla="*/ 136208 w 378142"/>
                <a:gd name="connsiteY83" fmla="*/ 117782 h 241606"/>
                <a:gd name="connsiteX84" fmla="*/ 181928 w 378142"/>
                <a:gd name="connsiteY84" fmla="*/ 128259 h 241606"/>
                <a:gd name="connsiteX85" fmla="*/ 187643 w 378142"/>
                <a:gd name="connsiteY85" fmla="*/ 128259 h 241606"/>
                <a:gd name="connsiteX86" fmla="*/ 193357 w 378142"/>
                <a:gd name="connsiteY86" fmla="*/ 128259 h 241606"/>
                <a:gd name="connsiteX87" fmla="*/ 239078 w 378142"/>
                <a:gd name="connsiteY87" fmla="*/ 117782 h 241606"/>
                <a:gd name="connsiteX88" fmla="*/ 359093 w 378142"/>
                <a:gd name="connsiteY88" fmla="*/ 116829 h 241606"/>
                <a:gd name="connsiteX89" fmla="*/ 359093 w 378142"/>
                <a:gd name="connsiteY89" fmla="*/ 141594 h 24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78142" h="241606">
                  <a:moveTo>
                    <a:pt x="378143" y="108257"/>
                  </a:moveTo>
                  <a:cubicBezTo>
                    <a:pt x="378143" y="108257"/>
                    <a:pt x="378143" y="107304"/>
                    <a:pt x="378143" y="107304"/>
                  </a:cubicBezTo>
                  <a:cubicBezTo>
                    <a:pt x="378143" y="106352"/>
                    <a:pt x="378143" y="105399"/>
                    <a:pt x="377190" y="105399"/>
                  </a:cubicBezTo>
                  <a:cubicBezTo>
                    <a:pt x="377190" y="105399"/>
                    <a:pt x="377190" y="104447"/>
                    <a:pt x="376238" y="104447"/>
                  </a:cubicBezTo>
                  <a:cubicBezTo>
                    <a:pt x="376238" y="103494"/>
                    <a:pt x="375285" y="103494"/>
                    <a:pt x="375285" y="102542"/>
                  </a:cubicBezTo>
                  <a:cubicBezTo>
                    <a:pt x="375285" y="102542"/>
                    <a:pt x="375285" y="102542"/>
                    <a:pt x="375285" y="101589"/>
                  </a:cubicBezTo>
                  <a:cubicBezTo>
                    <a:pt x="372428" y="98732"/>
                    <a:pt x="304800" y="37772"/>
                    <a:pt x="269557" y="13959"/>
                  </a:cubicBezTo>
                  <a:cubicBezTo>
                    <a:pt x="236220" y="-7948"/>
                    <a:pt x="221932" y="3482"/>
                    <a:pt x="219075" y="5387"/>
                  </a:cubicBezTo>
                  <a:cubicBezTo>
                    <a:pt x="218123" y="6339"/>
                    <a:pt x="217170" y="7292"/>
                    <a:pt x="217170" y="8244"/>
                  </a:cubicBezTo>
                  <a:cubicBezTo>
                    <a:pt x="216218" y="10149"/>
                    <a:pt x="216218" y="13007"/>
                    <a:pt x="217170" y="15864"/>
                  </a:cubicBezTo>
                  <a:cubicBezTo>
                    <a:pt x="218123" y="16817"/>
                    <a:pt x="218123" y="18722"/>
                    <a:pt x="220028" y="18722"/>
                  </a:cubicBezTo>
                  <a:cubicBezTo>
                    <a:pt x="220980" y="19674"/>
                    <a:pt x="221932" y="19674"/>
                    <a:pt x="222885" y="20627"/>
                  </a:cubicBezTo>
                  <a:cubicBezTo>
                    <a:pt x="222885" y="20627"/>
                    <a:pt x="222885" y="20627"/>
                    <a:pt x="223837" y="20627"/>
                  </a:cubicBezTo>
                  <a:cubicBezTo>
                    <a:pt x="224790" y="20627"/>
                    <a:pt x="225743" y="21579"/>
                    <a:pt x="226695" y="21579"/>
                  </a:cubicBezTo>
                  <a:cubicBezTo>
                    <a:pt x="226695" y="21579"/>
                    <a:pt x="226695" y="21579"/>
                    <a:pt x="226695" y="21579"/>
                  </a:cubicBezTo>
                  <a:cubicBezTo>
                    <a:pt x="242887" y="21579"/>
                    <a:pt x="246698" y="29199"/>
                    <a:pt x="252412" y="46344"/>
                  </a:cubicBezTo>
                  <a:cubicBezTo>
                    <a:pt x="255270" y="55869"/>
                    <a:pt x="259080" y="67299"/>
                    <a:pt x="267653" y="75872"/>
                  </a:cubicBezTo>
                  <a:lnTo>
                    <a:pt x="281940" y="90159"/>
                  </a:lnTo>
                  <a:cubicBezTo>
                    <a:pt x="264795" y="91112"/>
                    <a:pt x="247650" y="93017"/>
                    <a:pt x="233362" y="99684"/>
                  </a:cubicBezTo>
                  <a:cubicBezTo>
                    <a:pt x="211455" y="108257"/>
                    <a:pt x="208598" y="108257"/>
                    <a:pt x="195262" y="108257"/>
                  </a:cubicBezTo>
                  <a:lnTo>
                    <a:pt x="189548" y="108257"/>
                  </a:lnTo>
                  <a:lnTo>
                    <a:pt x="183833" y="108257"/>
                  </a:lnTo>
                  <a:cubicBezTo>
                    <a:pt x="170498" y="108257"/>
                    <a:pt x="167640" y="108257"/>
                    <a:pt x="145733" y="99684"/>
                  </a:cubicBezTo>
                  <a:cubicBezTo>
                    <a:pt x="131445" y="93969"/>
                    <a:pt x="114300" y="91112"/>
                    <a:pt x="97155" y="90159"/>
                  </a:cubicBezTo>
                  <a:lnTo>
                    <a:pt x="111443" y="75872"/>
                  </a:lnTo>
                  <a:cubicBezTo>
                    <a:pt x="120015" y="67299"/>
                    <a:pt x="123825" y="55869"/>
                    <a:pt x="126683" y="46344"/>
                  </a:cubicBezTo>
                  <a:cubicBezTo>
                    <a:pt x="132398" y="29199"/>
                    <a:pt x="135255" y="21579"/>
                    <a:pt x="152400" y="21579"/>
                  </a:cubicBezTo>
                  <a:cubicBezTo>
                    <a:pt x="152400" y="21579"/>
                    <a:pt x="152400" y="21579"/>
                    <a:pt x="152400" y="21579"/>
                  </a:cubicBezTo>
                  <a:cubicBezTo>
                    <a:pt x="153353" y="21579"/>
                    <a:pt x="154305" y="21579"/>
                    <a:pt x="155258" y="20627"/>
                  </a:cubicBezTo>
                  <a:cubicBezTo>
                    <a:pt x="155258" y="20627"/>
                    <a:pt x="155258" y="20627"/>
                    <a:pt x="156210" y="20627"/>
                  </a:cubicBezTo>
                  <a:cubicBezTo>
                    <a:pt x="157162" y="20627"/>
                    <a:pt x="158115" y="19674"/>
                    <a:pt x="159068" y="18722"/>
                  </a:cubicBezTo>
                  <a:cubicBezTo>
                    <a:pt x="160020" y="17769"/>
                    <a:pt x="160973" y="16817"/>
                    <a:pt x="160973" y="15864"/>
                  </a:cubicBezTo>
                  <a:cubicBezTo>
                    <a:pt x="161925" y="13959"/>
                    <a:pt x="161925" y="11102"/>
                    <a:pt x="160973" y="8244"/>
                  </a:cubicBezTo>
                  <a:cubicBezTo>
                    <a:pt x="160020" y="7292"/>
                    <a:pt x="160020" y="6339"/>
                    <a:pt x="159068" y="5387"/>
                  </a:cubicBezTo>
                  <a:cubicBezTo>
                    <a:pt x="156210" y="2529"/>
                    <a:pt x="141923" y="-8901"/>
                    <a:pt x="108585" y="13959"/>
                  </a:cubicBezTo>
                  <a:cubicBezTo>
                    <a:pt x="73343" y="37772"/>
                    <a:pt x="5715" y="98732"/>
                    <a:pt x="2858" y="101589"/>
                  </a:cubicBezTo>
                  <a:cubicBezTo>
                    <a:pt x="2858" y="101589"/>
                    <a:pt x="2858" y="101589"/>
                    <a:pt x="2858" y="102542"/>
                  </a:cubicBezTo>
                  <a:cubicBezTo>
                    <a:pt x="1905" y="103494"/>
                    <a:pt x="1905" y="103494"/>
                    <a:pt x="1905" y="104447"/>
                  </a:cubicBezTo>
                  <a:cubicBezTo>
                    <a:pt x="1905" y="104447"/>
                    <a:pt x="1905" y="105399"/>
                    <a:pt x="952" y="105399"/>
                  </a:cubicBezTo>
                  <a:cubicBezTo>
                    <a:pt x="952" y="106352"/>
                    <a:pt x="952" y="107304"/>
                    <a:pt x="0" y="107304"/>
                  </a:cubicBezTo>
                  <a:cubicBezTo>
                    <a:pt x="0" y="107304"/>
                    <a:pt x="0" y="108257"/>
                    <a:pt x="0" y="108257"/>
                  </a:cubicBezTo>
                  <a:cubicBezTo>
                    <a:pt x="0" y="108257"/>
                    <a:pt x="0" y="108257"/>
                    <a:pt x="0" y="108257"/>
                  </a:cubicBezTo>
                  <a:lnTo>
                    <a:pt x="0" y="146357"/>
                  </a:lnTo>
                  <a:cubicBezTo>
                    <a:pt x="0" y="150167"/>
                    <a:pt x="1905" y="153024"/>
                    <a:pt x="5715" y="154929"/>
                  </a:cubicBezTo>
                  <a:cubicBezTo>
                    <a:pt x="16192" y="162549"/>
                    <a:pt x="16192" y="174932"/>
                    <a:pt x="16192" y="175884"/>
                  </a:cubicBezTo>
                  <a:cubicBezTo>
                    <a:pt x="16192" y="205412"/>
                    <a:pt x="32385" y="221604"/>
                    <a:pt x="44768" y="230177"/>
                  </a:cubicBezTo>
                  <a:cubicBezTo>
                    <a:pt x="57150" y="237797"/>
                    <a:pt x="74295" y="241607"/>
                    <a:pt x="90487" y="241607"/>
                  </a:cubicBezTo>
                  <a:cubicBezTo>
                    <a:pt x="105727" y="241607"/>
                    <a:pt x="120968" y="238749"/>
                    <a:pt x="134303" y="232082"/>
                  </a:cubicBezTo>
                  <a:cubicBezTo>
                    <a:pt x="177165" y="210174"/>
                    <a:pt x="178118" y="168264"/>
                    <a:pt x="178118" y="166359"/>
                  </a:cubicBezTo>
                  <a:cubicBezTo>
                    <a:pt x="178118" y="158739"/>
                    <a:pt x="182880" y="156834"/>
                    <a:pt x="187643" y="156834"/>
                  </a:cubicBezTo>
                  <a:cubicBezTo>
                    <a:pt x="192405" y="156834"/>
                    <a:pt x="197168" y="158739"/>
                    <a:pt x="197168" y="166359"/>
                  </a:cubicBezTo>
                  <a:cubicBezTo>
                    <a:pt x="197168" y="168264"/>
                    <a:pt x="198120" y="210174"/>
                    <a:pt x="240982" y="232082"/>
                  </a:cubicBezTo>
                  <a:cubicBezTo>
                    <a:pt x="254318" y="238749"/>
                    <a:pt x="269557" y="241607"/>
                    <a:pt x="284798" y="241607"/>
                  </a:cubicBezTo>
                  <a:cubicBezTo>
                    <a:pt x="301943" y="241607"/>
                    <a:pt x="318135" y="237797"/>
                    <a:pt x="330518" y="230177"/>
                  </a:cubicBezTo>
                  <a:cubicBezTo>
                    <a:pt x="343853" y="221604"/>
                    <a:pt x="359093" y="206364"/>
                    <a:pt x="359093" y="175884"/>
                  </a:cubicBezTo>
                  <a:cubicBezTo>
                    <a:pt x="359093" y="175884"/>
                    <a:pt x="359093" y="162549"/>
                    <a:pt x="372428" y="155882"/>
                  </a:cubicBezTo>
                  <a:cubicBezTo>
                    <a:pt x="375285" y="153977"/>
                    <a:pt x="378143" y="151119"/>
                    <a:pt x="378143" y="147309"/>
                  </a:cubicBezTo>
                  <a:lnTo>
                    <a:pt x="378143" y="108257"/>
                  </a:lnTo>
                  <a:cubicBezTo>
                    <a:pt x="378143" y="109209"/>
                    <a:pt x="378143" y="108257"/>
                    <a:pt x="378143" y="108257"/>
                  </a:cubicBezTo>
                  <a:close/>
                  <a:moveTo>
                    <a:pt x="269557" y="41582"/>
                  </a:moveTo>
                  <a:cubicBezTo>
                    <a:pt x="269557" y="39677"/>
                    <a:pt x="268605" y="38724"/>
                    <a:pt x="267653" y="36819"/>
                  </a:cubicBezTo>
                  <a:cubicBezTo>
                    <a:pt x="288607" y="52059"/>
                    <a:pt x="317182" y="75872"/>
                    <a:pt x="337185" y="93969"/>
                  </a:cubicBezTo>
                  <a:cubicBezTo>
                    <a:pt x="328613" y="93017"/>
                    <a:pt x="318135" y="92064"/>
                    <a:pt x="307657" y="91112"/>
                  </a:cubicBezTo>
                  <a:lnTo>
                    <a:pt x="280035" y="63489"/>
                  </a:lnTo>
                  <a:cubicBezTo>
                    <a:pt x="274320" y="57774"/>
                    <a:pt x="272415" y="50154"/>
                    <a:pt x="269557" y="41582"/>
                  </a:cubicBezTo>
                  <a:close/>
                  <a:moveTo>
                    <a:pt x="107633" y="36819"/>
                  </a:moveTo>
                  <a:cubicBezTo>
                    <a:pt x="106680" y="38724"/>
                    <a:pt x="106680" y="39677"/>
                    <a:pt x="105727" y="41582"/>
                  </a:cubicBezTo>
                  <a:cubicBezTo>
                    <a:pt x="102870" y="50154"/>
                    <a:pt x="100012" y="58727"/>
                    <a:pt x="95250" y="63489"/>
                  </a:cubicBezTo>
                  <a:lnTo>
                    <a:pt x="67627" y="91112"/>
                  </a:lnTo>
                  <a:cubicBezTo>
                    <a:pt x="57150" y="92064"/>
                    <a:pt x="46673" y="93017"/>
                    <a:pt x="38100" y="93969"/>
                  </a:cubicBezTo>
                  <a:cubicBezTo>
                    <a:pt x="58102" y="75872"/>
                    <a:pt x="86677" y="52059"/>
                    <a:pt x="107633" y="36819"/>
                  </a:cubicBezTo>
                  <a:close/>
                  <a:moveTo>
                    <a:pt x="359093" y="141594"/>
                  </a:moveTo>
                  <a:cubicBezTo>
                    <a:pt x="340043" y="153977"/>
                    <a:pt x="340043" y="174932"/>
                    <a:pt x="340043" y="175884"/>
                  </a:cubicBezTo>
                  <a:cubicBezTo>
                    <a:pt x="340043" y="193029"/>
                    <a:pt x="333375" y="205412"/>
                    <a:pt x="320040" y="213984"/>
                  </a:cubicBezTo>
                  <a:cubicBezTo>
                    <a:pt x="300990" y="225414"/>
                    <a:pt x="270510" y="226367"/>
                    <a:pt x="248603" y="214937"/>
                  </a:cubicBezTo>
                  <a:cubicBezTo>
                    <a:pt x="216218" y="198744"/>
                    <a:pt x="216218" y="167312"/>
                    <a:pt x="216218" y="166359"/>
                  </a:cubicBezTo>
                  <a:cubicBezTo>
                    <a:pt x="216218" y="145404"/>
                    <a:pt x="199073" y="137784"/>
                    <a:pt x="187643" y="137784"/>
                  </a:cubicBezTo>
                  <a:cubicBezTo>
                    <a:pt x="176212" y="137784"/>
                    <a:pt x="159068" y="145404"/>
                    <a:pt x="159068" y="166359"/>
                  </a:cubicBezTo>
                  <a:cubicBezTo>
                    <a:pt x="159068" y="166359"/>
                    <a:pt x="159068" y="198744"/>
                    <a:pt x="126683" y="214937"/>
                  </a:cubicBezTo>
                  <a:cubicBezTo>
                    <a:pt x="104775" y="225414"/>
                    <a:pt x="74295" y="225414"/>
                    <a:pt x="55245" y="213984"/>
                  </a:cubicBezTo>
                  <a:cubicBezTo>
                    <a:pt x="41910" y="205412"/>
                    <a:pt x="35243" y="193029"/>
                    <a:pt x="35243" y="175884"/>
                  </a:cubicBezTo>
                  <a:cubicBezTo>
                    <a:pt x="35243" y="174932"/>
                    <a:pt x="35243" y="154929"/>
                    <a:pt x="16192" y="141594"/>
                  </a:cubicBezTo>
                  <a:lnTo>
                    <a:pt x="16192" y="116829"/>
                  </a:lnTo>
                  <a:cubicBezTo>
                    <a:pt x="37148" y="113019"/>
                    <a:pt x="100012" y="102542"/>
                    <a:pt x="136208" y="117782"/>
                  </a:cubicBezTo>
                  <a:cubicBezTo>
                    <a:pt x="160020" y="128259"/>
                    <a:pt x="165735" y="128259"/>
                    <a:pt x="181928" y="128259"/>
                  </a:cubicBezTo>
                  <a:lnTo>
                    <a:pt x="187643" y="128259"/>
                  </a:lnTo>
                  <a:lnTo>
                    <a:pt x="193357" y="128259"/>
                  </a:lnTo>
                  <a:cubicBezTo>
                    <a:pt x="209550" y="128259"/>
                    <a:pt x="214312" y="128259"/>
                    <a:pt x="239078" y="117782"/>
                  </a:cubicBezTo>
                  <a:cubicBezTo>
                    <a:pt x="275273" y="102542"/>
                    <a:pt x="338138" y="113019"/>
                    <a:pt x="359093" y="116829"/>
                  </a:cubicBezTo>
                  <a:lnTo>
                    <a:pt x="359093" y="1415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480C145-ABF5-1FA2-3C47-8834B98646B0}"/>
                </a:ext>
              </a:extLst>
            </p:cNvPr>
            <p:cNvSpPr/>
            <p:nvPr/>
          </p:nvSpPr>
          <p:spPr>
            <a:xfrm>
              <a:off x="8914391" y="928130"/>
              <a:ext cx="59055" cy="41910"/>
            </a:xfrm>
            <a:custGeom>
              <a:avLst/>
              <a:gdLst>
                <a:gd name="connsiteX0" fmla="*/ 3810 w 59055"/>
                <a:gd name="connsiteY0" fmla="*/ 20955 h 41910"/>
                <a:gd name="connsiteX1" fmla="*/ 0 w 59055"/>
                <a:gd name="connsiteY1" fmla="*/ 40005 h 41910"/>
                <a:gd name="connsiteX2" fmla="*/ 14288 w 59055"/>
                <a:gd name="connsiteY2" fmla="*/ 41910 h 41910"/>
                <a:gd name="connsiteX3" fmla="*/ 59055 w 59055"/>
                <a:gd name="connsiteY3" fmla="*/ 4763 h 41910"/>
                <a:gd name="connsiteX4" fmla="*/ 40005 w 59055"/>
                <a:gd name="connsiteY4" fmla="*/ 0 h 41910"/>
                <a:gd name="connsiteX5" fmla="*/ 3810 w 59055"/>
                <a:gd name="connsiteY5" fmla="*/ 20955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055" h="41910">
                  <a:moveTo>
                    <a:pt x="3810" y="20955"/>
                  </a:moveTo>
                  <a:lnTo>
                    <a:pt x="0" y="40005"/>
                  </a:lnTo>
                  <a:cubicBezTo>
                    <a:pt x="4763" y="40957"/>
                    <a:pt x="9525" y="41910"/>
                    <a:pt x="14288" y="41910"/>
                  </a:cubicBezTo>
                  <a:cubicBezTo>
                    <a:pt x="41910" y="41910"/>
                    <a:pt x="56198" y="19050"/>
                    <a:pt x="59055" y="4763"/>
                  </a:cubicBezTo>
                  <a:lnTo>
                    <a:pt x="40005" y="0"/>
                  </a:lnTo>
                  <a:cubicBezTo>
                    <a:pt x="40005" y="2857"/>
                    <a:pt x="32385" y="28575"/>
                    <a:pt x="3810" y="209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28" name="Graphic 46">
            <a:extLst>
              <a:ext uri="{FF2B5EF4-FFF2-40B4-BE49-F238E27FC236}">
                <a16:creationId xmlns:a16="http://schemas.microsoft.com/office/drawing/2014/main" id="{B2DB73E9-2BEB-CB1F-AD08-0D42B54C3A8D}"/>
              </a:ext>
            </a:extLst>
          </p:cNvPr>
          <p:cNvSpPr/>
          <p:nvPr/>
        </p:nvSpPr>
        <p:spPr>
          <a:xfrm>
            <a:off x="7785701" y="720486"/>
            <a:ext cx="333375" cy="361950"/>
          </a:xfrm>
          <a:custGeom>
            <a:avLst/>
            <a:gdLst>
              <a:gd name="connsiteX0" fmla="*/ 320040 w 333375"/>
              <a:gd name="connsiteY0" fmla="*/ 271463 h 361950"/>
              <a:gd name="connsiteX1" fmla="*/ 229552 w 333375"/>
              <a:gd name="connsiteY1" fmla="*/ 197168 h 361950"/>
              <a:gd name="connsiteX2" fmla="*/ 219075 w 333375"/>
              <a:gd name="connsiteY2" fmla="*/ 173355 h 361950"/>
              <a:gd name="connsiteX3" fmla="*/ 219075 w 333375"/>
              <a:gd name="connsiteY3" fmla="*/ 28575 h 361950"/>
              <a:gd name="connsiteX4" fmla="*/ 152400 w 333375"/>
              <a:gd name="connsiteY4" fmla="*/ 0 h 361950"/>
              <a:gd name="connsiteX5" fmla="*/ 109538 w 333375"/>
              <a:gd name="connsiteY5" fmla="*/ 5715 h 361950"/>
              <a:gd name="connsiteX6" fmla="*/ 66675 w 333375"/>
              <a:gd name="connsiteY6" fmla="*/ 0 h 361950"/>
              <a:gd name="connsiteX7" fmla="*/ 0 w 333375"/>
              <a:gd name="connsiteY7" fmla="*/ 28575 h 361950"/>
              <a:gd name="connsiteX8" fmla="*/ 0 w 333375"/>
              <a:gd name="connsiteY8" fmla="*/ 220027 h 361950"/>
              <a:gd name="connsiteX9" fmla="*/ 19050 w 333375"/>
              <a:gd name="connsiteY9" fmla="*/ 259080 h 361950"/>
              <a:gd name="connsiteX10" fmla="*/ 138113 w 333375"/>
              <a:gd name="connsiteY10" fmla="*/ 353378 h 361950"/>
              <a:gd name="connsiteX11" fmla="*/ 168593 w 333375"/>
              <a:gd name="connsiteY11" fmla="*/ 361950 h 361950"/>
              <a:gd name="connsiteX12" fmla="*/ 213360 w 333375"/>
              <a:gd name="connsiteY12" fmla="*/ 345758 h 361950"/>
              <a:gd name="connsiteX13" fmla="*/ 223838 w 333375"/>
              <a:gd name="connsiteY13" fmla="*/ 353378 h 361950"/>
              <a:gd name="connsiteX14" fmla="*/ 254318 w 333375"/>
              <a:gd name="connsiteY14" fmla="*/ 361950 h 361950"/>
              <a:gd name="connsiteX15" fmla="*/ 301943 w 333375"/>
              <a:gd name="connsiteY15" fmla="*/ 343853 h 361950"/>
              <a:gd name="connsiteX16" fmla="*/ 333375 w 333375"/>
              <a:gd name="connsiteY16" fmla="*/ 294323 h 361950"/>
              <a:gd name="connsiteX17" fmla="*/ 320040 w 333375"/>
              <a:gd name="connsiteY17" fmla="*/ 271463 h 361950"/>
              <a:gd name="connsiteX18" fmla="*/ 266700 w 333375"/>
              <a:gd name="connsiteY18" fmla="*/ 251460 h 361950"/>
              <a:gd name="connsiteX19" fmla="*/ 236220 w 333375"/>
              <a:gd name="connsiteY19" fmla="*/ 272415 h 361950"/>
              <a:gd name="connsiteX20" fmla="*/ 234315 w 333375"/>
              <a:gd name="connsiteY20" fmla="*/ 270510 h 361950"/>
              <a:gd name="connsiteX21" fmla="*/ 143827 w 333375"/>
              <a:gd name="connsiteY21" fmla="*/ 196215 h 361950"/>
              <a:gd name="connsiteX22" fmla="*/ 133350 w 333375"/>
              <a:gd name="connsiteY22" fmla="*/ 173355 h 361950"/>
              <a:gd name="connsiteX23" fmla="*/ 133350 w 333375"/>
              <a:gd name="connsiteY23" fmla="*/ 95250 h 361950"/>
              <a:gd name="connsiteX24" fmla="*/ 152400 w 333375"/>
              <a:gd name="connsiteY24" fmla="*/ 96203 h 361950"/>
              <a:gd name="connsiteX25" fmla="*/ 200025 w 333375"/>
              <a:gd name="connsiteY25" fmla="*/ 88582 h 361950"/>
              <a:gd name="connsiteX26" fmla="*/ 200025 w 333375"/>
              <a:gd name="connsiteY26" fmla="*/ 173355 h 361950"/>
              <a:gd name="connsiteX27" fmla="*/ 218123 w 333375"/>
              <a:gd name="connsiteY27" fmla="*/ 211455 h 361950"/>
              <a:gd name="connsiteX28" fmla="*/ 266700 w 333375"/>
              <a:gd name="connsiteY28" fmla="*/ 251460 h 361950"/>
              <a:gd name="connsiteX29" fmla="*/ 62865 w 333375"/>
              <a:gd name="connsiteY29" fmla="*/ 205740 h 361950"/>
              <a:gd name="connsiteX30" fmla="*/ 19050 w 333375"/>
              <a:gd name="connsiteY30" fmla="*/ 180975 h 361950"/>
              <a:gd name="connsiteX31" fmla="*/ 19050 w 333375"/>
              <a:gd name="connsiteY31" fmla="*/ 87630 h 361950"/>
              <a:gd name="connsiteX32" fmla="*/ 66675 w 333375"/>
              <a:gd name="connsiteY32" fmla="*/ 95250 h 361950"/>
              <a:gd name="connsiteX33" fmla="*/ 114300 w 333375"/>
              <a:gd name="connsiteY33" fmla="*/ 87630 h 361950"/>
              <a:gd name="connsiteX34" fmla="*/ 114300 w 333375"/>
              <a:gd name="connsiteY34" fmla="*/ 172403 h 361950"/>
              <a:gd name="connsiteX35" fmla="*/ 132398 w 333375"/>
              <a:gd name="connsiteY35" fmla="*/ 210502 h 361950"/>
              <a:gd name="connsiteX36" fmla="*/ 181927 w 333375"/>
              <a:gd name="connsiteY36" fmla="*/ 251460 h 361950"/>
              <a:gd name="connsiteX37" fmla="*/ 127635 w 333375"/>
              <a:gd name="connsiteY37" fmla="*/ 320993 h 361950"/>
              <a:gd name="connsiteX38" fmla="*/ 67628 w 333375"/>
              <a:gd name="connsiteY38" fmla="*/ 273368 h 361950"/>
              <a:gd name="connsiteX39" fmla="*/ 62865 w 333375"/>
              <a:gd name="connsiteY39" fmla="*/ 205740 h 361950"/>
              <a:gd name="connsiteX40" fmla="*/ 19050 w 333375"/>
              <a:gd name="connsiteY40" fmla="*/ 49530 h 361950"/>
              <a:gd name="connsiteX41" fmla="*/ 66675 w 333375"/>
              <a:gd name="connsiteY41" fmla="*/ 57150 h 361950"/>
              <a:gd name="connsiteX42" fmla="*/ 114300 w 333375"/>
              <a:gd name="connsiteY42" fmla="*/ 49530 h 361950"/>
              <a:gd name="connsiteX43" fmla="*/ 114300 w 333375"/>
              <a:gd name="connsiteY43" fmla="*/ 66675 h 361950"/>
              <a:gd name="connsiteX44" fmla="*/ 66675 w 333375"/>
              <a:gd name="connsiteY44" fmla="*/ 77153 h 361950"/>
              <a:gd name="connsiteX45" fmla="*/ 19050 w 333375"/>
              <a:gd name="connsiteY45" fmla="*/ 66675 h 361950"/>
              <a:gd name="connsiteX46" fmla="*/ 19050 w 333375"/>
              <a:gd name="connsiteY46" fmla="*/ 49530 h 361950"/>
              <a:gd name="connsiteX47" fmla="*/ 200025 w 333375"/>
              <a:gd name="connsiteY47" fmla="*/ 66675 h 361950"/>
              <a:gd name="connsiteX48" fmla="*/ 152400 w 333375"/>
              <a:gd name="connsiteY48" fmla="*/ 77153 h 361950"/>
              <a:gd name="connsiteX49" fmla="*/ 133350 w 333375"/>
              <a:gd name="connsiteY49" fmla="*/ 76200 h 361950"/>
              <a:gd name="connsiteX50" fmla="*/ 133350 w 333375"/>
              <a:gd name="connsiteY50" fmla="*/ 57150 h 361950"/>
              <a:gd name="connsiteX51" fmla="*/ 152400 w 333375"/>
              <a:gd name="connsiteY51" fmla="*/ 58103 h 361950"/>
              <a:gd name="connsiteX52" fmla="*/ 200025 w 333375"/>
              <a:gd name="connsiteY52" fmla="*/ 50482 h 361950"/>
              <a:gd name="connsiteX53" fmla="*/ 200025 w 333375"/>
              <a:gd name="connsiteY53" fmla="*/ 66675 h 361950"/>
              <a:gd name="connsiteX54" fmla="*/ 199073 w 333375"/>
              <a:gd name="connsiteY54" fmla="*/ 28575 h 361950"/>
              <a:gd name="connsiteX55" fmla="*/ 152400 w 333375"/>
              <a:gd name="connsiteY55" fmla="*/ 38100 h 361950"/>
              <a:gd name="connsiteX56" fmla="*/ 133350 w 333375"/>
              <a:gd name="connsiteY56" fmla="*/ 37147 h 361950"/>
              <a:gd name="connsiteX57" fmla="*/ 133350 w 333375"/>
              <a:gd name="connsiteY57" fmla="*/ 28575 h 361950"/>
              <a:gd name="connsiteX58" fmla="*/ 131445 w 333375"/>
              <a:gd name="connsiteY58" fmla="*/ 20955 h 361950"/>
              <a:gd name="connsiteX59" fmla="*/ 152400 w 333375"/>
              <a:gd name="connsiteY59" fmla="*/ 19050 h 361950"/>
              <a:gd name="connsiteX60" fmla="*/ 199073 w 333375"/>
              <a:gd name="connsiteY60" fmla="*/ 28575 h 361950"/>
              <a:gd name="connsiteX61" fmla="*/ 66675 w 333375"/>
              <a:gd name="connsiteY61" fmla="*/ 19050 h 361950"/>
              <a:gd name="connsiteX62" fmla="*/ 113348 w 333375"/>
              <a:gd name="connsiteY62" fmla="*/ 28575 h 361950"/>
              <a:gd name="connsiteX63" fmla="*/ 66675 w 333375"/>
              <a:gd name="connsiteY63" fmla="*/ 38100 h 361950"/>
              <a:gd name="connsiteX64" fmla="*/ 20003 w 333375"/>
              <a:gd name="connsiteY64" fmla="*/ 28575 h 361950"/>
              <a:gd name="connsiteX65" fmla="*/ 66675 w 333375"/>
              <a:gd name="connsiteY65" fmla="*/ 19050 h 361950"/>
              <a:gd name="connsiteX66" fmla="*/ 19050 w 333375"/>
              <a:gd name="connsiteY66" fmla="*/ 220980 h 361950"/>
              <a:gd name="connsiteX67" fmla="*/ 19050 w 333375"/>
              <a:gd name="connsiteY67" fmla="*/ 200977 h 361950"/>
              <a:gd name="connsiteX68" fmla="*/ 46672 w 333375"/>
              <a:gd name="connsiteY68" fmla="*/ 217170 h 361950"/>
              <a:gd name="connsiteX69" fmla="*/ 51435 w 333375"/>
              <a:gd name="connsiteY69" fmla="*/ 260985 h 361950"/>
              <a:gd name="connsiteX70" fmla="*/ 30480 w 333375"/>
              <a:gd name="connsiteY70" fmla="*/ 244793 h 361950"/>
              <a:gd name="connsiteX71" fmla="*/ 19050 w 333375"/>
              <a:gd name="connsiteY71" fmla="*/ 220980 h 361950"/>
              <a:gd name="connsiteX72" fmla="*/ 148590 w 333375"/>
              <a:gd name="connsiteY72" fmla="*/ 338138 h 361950"/>
              <a:gd name="connsiteX73" fmla="*/ 143827 w 333375"/>
              <a:gd name="connsiteY73" fmla="*/ 334328 h 361950"/>
              <a:gd name="connsiteX74" fmla="*/ 199073 w 333375"/>
              <a:gd name="connsiteY74" fmla="*/ 266700 h 361950"/>
              <a:gd name="connsiteX75" fmla="*/ 222885 w 333375"/>
              <a:gd name="connsiteY75" fmla="*/ 286703 h 361950"/>
              <a:gd name="connsiteX76" fmla="*/ 227648 w 333375"/>
              <a:gd name="connsiteY76" fmla="*/ 295275 h 361950"/>
              <a:gd name="connsiteX77" fmla="*/ 203835 w 333375"/>
              <a:gd name="connsiteY77" fmla="*/ 328613 h 361950"/>
              <a:gd name="connsiteX78" fmla="*/ 148590 w 333375"/>
              <a:gd name="connsiteY78" fmla="*/ 338138 h 361950"/>
              <a:gd name="connsiteX79" fmla="*/ 289560 w 333375"/>
              <a:gd name="connsiteY79" fmla="*/ 328613 h 361950"/>
              <a:gd name="connsiteX80" fmla="*/ 234315 w 333375"/>
              <a:gd name="connsiteY80" fmla="*/ 338138 h 361950"/>
              <a:gd name="connsiteX81" fmla="*/ 227648 w 333375"/>
              <a:gd name="connsiteY81" fmla="*/ 332423 h 361950"/>
              <a:gd name="connsiteX82" fmla="*/ 246698 w 333375"/>
              <a:gd name="connsiteY82" fmla="*/ 294323 h 361950"/>
              <a:gd name="connsiteX83" fmla="*/ 246698 w 333375"/>
              <a:gd name="connsiteY83" fmla="*/ 291465 h 361950"/>
              <a:gd name="connsiteX84" fmla="*/ 285750 w 333375"/>
              <a:gd name="connsiteY84" fmla="*/ 266700 h 361950"/>
              <a:gd name="connsiteX85" fmla="*/ 309563 w 333375"/>
              <a:gd name="connsiteY85" fmla="*/ 286703 h 361950"/>
              <a:gd name="connsiteX86" fmla="*/ 314325 w 333375"/>
              <a:gd name="connsiteY86" fmla="*/ 295275 h 361950"/>
              <a:gd name="connsiteX87" fmla="*/ 289560 w 333375"/>
              <a:gd name="connsiteY87" fmla="*/ 328613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333375" h="361950">
                <a:moveTo>
                  <a:pt x="320040" y="271463"/>
                </a:moveTo>
                <a:lnTo>
                  <a:pt x="229552" y="197168"/>
                </a:lnTo>
                <a:cubicBezTo>
                  <a:pt x="222885" y="190500"/>
                  <a:pt x="219075" y="182880"/>
                  <a:pt x="219075" y="173355"/>
                </a:cubicBezTo>
                <a:lnTo>
                  <a:pt x="219075" y="28575"/>
                </a:lnTo>
                <a:cubicBezTo>
                  <a:pt x="219075" y="8572"/>
                  <a:pt x="185738" y="0"/>
                  <a:pt x="152400" y="0"/>
                </a:cubicBezTo>
                <a:cubicBezTo>
                  <a:pt x="136208" y="0"/>
                  <a:pt x="119063" y="2858"/>
                  <a:pt x="109538" y="5715"/>
                </a:cubicBezTo>
                <a:cubicBezTo>
                  <a:pt x="97155" y="1905"/>
                  <a:pt x="81915" y="0"/>
                  <a:pt x="66675" y="0"/>
                </a:cubicBezTo>
                <a:cubicBezTo>
                  <a:pt x="33338" y="0"/>
                  <a:pt x="0" y="8572"/>
                  <a:pt x="0" y="28575"/>
                </a:cubicBezTo>
                <a:lnTo>
                  <a:pt x="0" y="220027"/>
                </a:lnTo>
                <a:cubicBezTo>
                  <a:pt x="0" y="235268"/>
                  <a:pt x="6668" y="249555"/>
                  <a:pt x="19050" y="259080"/>
                </a:cubicBezTo>
                <a:lnTo>
                  <a:pt x="138113" y="353378"/>
                </a:lnTo>
                <a:cubicBezTo>
                  <a:pt x="139065" y="354330"/>
                  <a:pt x="150495" y="361950"/>
                  <a:pt x="168593" y="361950"/>
                </a:cubicBezTo>
                <a:cubicBezTo>
                  <a:pt x="180975" y="361950"/>
                  <a:pt x="196215" y="358140"/>
                  <a:pt x="213360" y="345758"/>
                </a:cubicBezTo>
                <a:lnTo>
                  <a:pt x="223838" y="353378"/>
                </a:lnTo>
                <a:cubicBezTo>
                  <a:pt x="224790" y="354330"/>
                  <a:pt x="236220" y="361950"/>
                  <a:pt x="254318" y="361950"/>
                </a:cubicBezTo>
                <a:cubicBezTo>
                  <a:pt x="267653" y="361950"/>
                  <a:pt x="283845" y="358140"/>
                  <a:pt x="301943" y="343853"/>
                </a:cubicBezTo>
                <a:cubicBezTo>
                  <a:pt x="322898" y="326708"/>
                  <a:pt x="333375" y="310515"/>
                  <a:pt x="333375" y="294323"/>
                </a:cubicBezTo>
                <a:cubicBezTo>
                  <a:pt x="331470" y="279083"/>
                  <a:pt x="320993" y="271463"/>
                  <a:pt x="320040" y="271463"/>
                </a:cubicBezTo>
                <a:close/>
                <a:moveTo>
                  <a:pt x="266700" y="251460"/>
                </a:moveTo>
                <a:cubicBezTo>
                  <a:pt x="257175" y="255270"/>
                  <a:pt x="246698" y="260985"/>
                  <a:pt x="236220" y="272415"/>
                </a:cubicBezTo>
                <a:cubicBezTo>
                  <a:pt x="235268" y="271463"/>
                  <a:pt x="234315" y="270510"/>
                  <a:pt x="234315" y="270510"/>
                </a:cubicBezTo>
                <a:lnTo>
                  <a:pt x="143827" y="196215"/>
                </a:lnTo>
                <a:cubicBezTo>
                  <a:pt x="137160" y="190500"/>
                  <a:pt x="133350" y="182880"/>
                  <a:pt x="133350" y="173355"/>
                </a:cubicBezTo>
                <a:lnTo>
                  <a:pt x="133350" y="95250"/>
                </a:lnTo>
                <a:cubicBezTo>
                  <a:pt x="139065" y="96203"/>
                  <a:pt x="145733" y="96203"/>
                  <a:pt x="152400" y="96203"/>
                </a:cubicBezTo>
                <a:cubicBezTo>
                  <a:pt x="169545" y="96203"/>
                  <a:pt x="187643" y="93345"/>
                  <a:pt x="200025" y="88582"/>
                </a:cubicBezTo>
                <a:lnTo>
                  <a:pt x="200025" y="173355"/>
                </a:lnTo>
                <a:cubicBezTo>
                  <a:pt x="200025" y="187643"/>
                  <a:pt x="206693" y="201930"/>
                  <a:pt x="218123" y="211455"/>
                </a:cubicBezTo>
                <a:lnTo>
                  <a:pt x="266700" y="251460"/>
                </a:lnTo>
                <a:close/>
                <a:moveTo>
                  <a:pt x="62865" y="205740"/>
                </a:moveTo>
                <a:cubicBezTo>
                  <a:pt x="50482" y="188595"/>
                  <a:pt x="31432" y="182880"/>
                  <a:pt x="19050" y="180975"/>
                </a:cubicBezTo>
                <a:lnTo>
                  <a:pt x="19050" y="87630"/>
                </a:lnTo>
                <a:cubicBezTo>
                  <a:pt x="31432" y="92393"/>
                  <a:pt x="49530" y="95250"/>
                  <a:pt x="66675" y="95250"/>
                </a:cubicBezTo>
                <a:cubicBezTo>
                  <a:pt x="83820" y="95250"/>
                  <a:pt x="101918" y="92393"/>
                  <a:pt x="114300" y="87630"/>
                </a:cubicBezTo>
                <a:lnTo>
                  <a:pt x="114300" y="172403"/>
                </a:lnTo>
                <a:cubicBezTo>
                  <a:pt x="114300" y="186690"/>
                  <a:pt x="120968" y="200977"/>
                  <a:pt x="132398" y="210502"/>
                </a:cubicBezTo>
                <a:lnTo>
                  <a:pt x="181927" y="251460"/>
                </a:lnTo>
                <a:cubicBezTo>
                  <a:pt x="163830" y="258127"/>
                  <a:pt x="139065" y="275273"/>
                  <a:pt x="127635" y="320993"/>
                </a:cubicBezTo>
                <a:lnTo>
                  <a:pt x="67628" y="273368"/>
                </a:lnTo>
                <a:cubicBezTo>
                  <a:pt x="76200" y="245745"/>
                  <a:pt x="74295" y="222885"/>
                  <a:pt x="62865" y="205740"/>
                </a:cubicBezTo>
                <a:close/>
                <a:moveTo>
                  <a:pt x="19050" y="49530"/>
                </a:moveTo>
                <a:cubicBezTo>
                  <a:pt x="31432" y="54293"/>
                  <a:pt x="49530" y="57150"/>
                  <a:pt x="66675" y="57150"/>
                </a:cubicBezTo>
                <a:cubicBezTo>
                  <a:pt x="83820" y="57150"/>
                  <a:pt x="101918" y="54293"/>
                  <a:pt x="114300" y="49530"/>
                </a:cubicBezTo>
                <a:lnTo>
                  <a:pt x="114300" y="66675"/>
                </a:lnTo>
                <a:cubicBezTo>
                  <a:pt x="111443" y="69532"/>
                  <a:pt x="95250" y="77153"/>
                  <a:pt x="66675" y="77153"/>
                </a:cubicBezTo>
                <a:cubicBezTo>
                  <a:pt x="38100" y="77153"/>
                  <a:pt x="21907" y="69532"/>
                  <a:pt x="19050" y="66675"/>
                </a:cubicBezTo>
                <a:lnTo>
                  <a:pt x="19050" y="49530"/>
                </a:lnTo>
                <a:close/>
                <a:moveTo>
                  <a:pt x="200025" y="66675"/>
                </a:moveTo>
                <a:cubicBezTo>
                  <a:pt x="197168" y="69532"/>
                  <a:pt x="180975" y="77153"/>
                  <a:pt x="152400" y="77153"/>
                </a:cubicBezTo>
                <a:cubicBezTo>
                  <a:pt x="145733" y="77153"/>
                  <a:pt x="139065" y="76200"/>
                  <a:pt x="133350" y="76200"/>
                </a:cubicBezTo>
                <a:lnTo>
                  <a:pt x="133350" y="57150"/>
                </a:lnTo>
                <a:cubicBezTo>
                  <a:pt x="139065" y="58103"/>
                  <a:pt x="145733" y="58103"/>
                  <a:pt x="152400" y="58103"/>
                </a:cubicBezTo>
                <a:cubicBezTo>
                  <a:pt x="169545" y="58103"/>
                  <a:pt x="187643" y="55245"/>
                  <a:pt x="200025" y="50482"/>
                </a:cubicBezTo>
                <a:lnTo>
                  <a:pt x="200025" y="66675"/>
                </a:lnTo>
                <a:close/>
                <a:moveTo>
                  <a:pt x="199073" y="28575"/>
                </a:moveTo>
                <a:cubicBezTo>
                  <a:pt x="194310" y="32385"/>
                  <a:pt x="179070" y="38100"/>
                  <a:pt x="152400" y="38100"/>
                </a:cubicBezTo>
                <a:cubicBezTo>
                  <a:pt x="145733" y="38100"/>
                  <a:pt x="139065" y="37147"/>
                  <a:pt x="133350" y="37147"/>
                </a:cubicBezTo>
                <a:lnTo>
                  <a:pt x="133350" y="28575"/>
                </a:lnTo>
                <a:cubicBezTo>
                  <a:pt x="133350" y="25717"/>
                  <a:pt x="132398" y="22860"/>
                  <a:pt x="131445" y="20955"/>
                </a:cubicBezTo>
                <a:cubicBezTo>
                  <a:pt x="138113" y="20003"/>
                  <a:pt x="145733" y="19050"/>
                  <a:pt x="152400" y="19050"/>
                </a:cubicBezTo>
                <a:cubicBezTo>
                  <a:pt x="179070" y="19050"/>
                  <a:pt x="195263" y="25717"/>
                  <a:pt x="199073" y="28575"/>
                </a:cubicBezTo>
                <a:close/>
                <a:moveTo>
                  <a:pt x="66675" y="19050"/>
                </a:moveTo>
                <a:cubicBezTo>
                  <a:pt x="93345" y="19050"/>
                  <a:pt x="109538" y="24765"/>
                  <a:pt x="113348" y="28575"/>
                </a:cubicBezTo>
                <a:cubicBezTo>
                  <a:pt x="108585" y="32385"/>
                  <a:pt x="93345" y="38100"/>
                  <a:pt x="66675" y="38100"/>
                </a:cubicBezTo>
                <a:cubicBezTo>
                  <a:pt x="40005" y="38100"/>
                  <a:pt x="23813" y="32385"/>
                  <a:pt x="20003" y="28575"/>
                </a:cubicBezTo>
                <a:cubicBezTo>
                  <a:pt x="23813" y="25717"/>
                  <a:pt x="40005" y="19050"/>
                  <a:pt x="66675" y="19050"/>
                </a:cubicBezTo>
                <a:close/>
                <a:moveTo>
                  <a:pt x="19050" y="220980"/>
                </a:moveTo>
                <a:lnTo>
                  <a:pt x="19050" y="200977"/>
                </a:lnTo>
                <a:cubicBezTo>
                  <a:pt x="27622" y="202883"/>
                  <a:pt x="40005" y="206693"/>
                  <a:pt x="46672" y="217170"/>
                </a:cubicBezTo>
                <a:cubicBezTo>
                  <a:pt x="54293" y="227648"/>
                  <a:pt x="55245" y="241935"/>
                  <a:pt x="51435" y="260985"/>
                </a:cubicBezTo>
                <a:lnTo>
                  <a:pt x="30480" y="244793"/>
                </a:lnTo>
                <a:cubicBezTo>
                  <a:pt x="22860" y="239077"/>
                  <a:pt x="19050" y="230505"/>
                  <a:pt x="19050" y="220980"/>
                </a:cubicBezTo>
                <a:close/>
                <a:moveTo>
                  <a:pt x="148590" y="338138"/>
                </a:moveTo>
                <a:lnTo>
                  <a:pt x="143827" y="334328"/>
                </a:lnTo>
                <a:cubicBezTo>
                  <a:pt x="154305" y="271463"/>
                  <a:pt x="193358" y="266700"/>
                  <a:pt x="199073" y="266700"/>
                </a:cubicBezTo>
                <a:lnTo>
                  <a:pt x="222885" y="286703"/>
                </a:lnTo>
                <a:cubicBezTo>
                  <a:pt x="222885" y="286703"/>
                  <a:pt x="227648" y="289560"/>
                  <a:pt x="227648" y="295275"/>
                </a:cubicBezTo>
                <a:cubicBezTo>
                  <a:pt x="227648" y="300038"/>
                  <a:pt x="224790" y="311468"/>
                  <a:pt x="203835" y="328613"/>
                </a:cubicBezTo>
                <a:cubicBezTo>
                  <a:pt x="172402" y="353378"/>
                  <a:pt x="149543" y="338138"/>
                  <a:pt x="148590" y="338138"/>
                </a:cubicBezTo>
                <a:close/>
                <a:moveTo>
                  <a:pt x="289560" y="328613"/>
                </a:moveTo>
                <a:cubicBezTo>
                  <a:pt x="259080" y="353378"/>
                  <a:pt x="235268" y="338138"/>
                  <a:pt x="234315" y="338138"/>
                </a:cubicBezTo>
                <a:lnTo>
                  <a:pt x="227648" y="332423"/>
                </a:lnTo>
                <a:cubicBezTo>
                  <a:pt x="240983" y="319088"/>
                  <a:pt x="247650" y="305753"/>
                  <a:pt x="246698" y="294323"/>
                </a:cubicBezTo>
                <a:cubicBezTo>
                  <a:pt x="246698" y="293370"/>
                  <a:pt x="246698" y="292418"/>
                  <a:pt x="246698" y="291465"/>
                </a:cubicBezTo>
                <a:cubicBezTo>
                  <a:pt x="261938" y="269558"/>
                  <a:pt x="281940" y="267653"/>
                  <a:pt x="285750" y="266700"/>
                </a:cubicBezTo>
                <a:lnTo>
                  <a:pt x="309563" y="286703"/>
                </a:lnTo>
                <a:cubicBezTo>
                  <a:pt x="309563" y="286703"/>
                  <a:pt x="314325" y="289560"/>
                  <a:pt x="314325" y="295275"/>
                </a:cubicBezTo>
                <a:cubicBezTo>
                  <a:pt x="313373" y="300038"/>
                  <a:pt x="310515" y="311468"/>
                  <a:pt x="289560" y="328613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9" name="Graphic 48">
            <a:extLst>
              <a:ext uri="{FF2B5EF4-FFF2-40B4-BE49-F238E27FC236}">
                <a16:creationId xmlns:a16="http://schemas.microsoft.com/office/drawing/2014/main" id="{549AF4BC-B1A2-0A93-6E0D-8578B34128EE}"/>
              </a:ext>
            </a:extLst>
          </p:cNvPr>
          <p:cNvSpPr/>
          <p:nvPr/>
        </p:nvSpPr>
        <p:spPr>
          <a:xfrm>
            <a:off x="6759156" y="758586"/>
            <a:ext cx="428625" cy="228600"/>
          </a:xfrm>
          <a:custGeom>
            <a:avLst/>
            <a:gdLst>
              <a:gd name="connsiteX0" fmla="*/ 334328 w 428625"/>
              <a:gd name="connsiteY0" fmla="*/ 28575 h 228600"/>
              <a:gd name="connsiteX1" fmla="*/ 323850 w 428625"/>
              <a:gd name="connsiteY1" fmla="*/ 28575 h 228600"/>
              <a:gd name="connsiteX2" fmla="*/ 291465 w 428625"/>
              <a:gd name="connsiteY2" fmla="*/ 0 h 228600"/>
              <a:gd name="connsiteX3" fmla="*/ 259080 w 428625"/>
              <a:gd name="connsiteY3" fmla="*/ 28575 h 228600"/>
              <a:gd name="connsiteX4" fmla="*/ 249555 w 428625"/>
              <a:gd name="connsiteY4" fmla="*/ 28575 h 228600"/>
              <a:gd name="connsiteX5" fmla="*/ 154305 w 428625"/>
              <a:gd name="connsiteY5" fmla="*/ 123825 h 228600"/>
              <a:gd name="connsiteX6" fmla="*/ 154305 w 428625"/>
              <a:gd name="connsiteY6" fmla="*/ 180975 h 228600"/>
              <a:gd name="connsiteX7" fmla="*/ 23813 w 428625"/>
              <a:gd name="connsiteY7" fmla="*/ 180975 h 228600"/>
              <a:gd name="connsiteX8" fmla="*/ 0 w 428625"/>
              <a:gd name="connsiteY8" fmla="*/ 204788 h 228600"/>
              <a:gd name="connsiteX9" fmla="*/ 23813 w 428625"/>
              <a:gd name="connsiteY9" fmla="*/ 228600 h 228600"/>
              <a:gd name="connsiteX10" fmla="*/ 161925 w 428625"/>
              <a:gd name="connsiteY10" fmla="*/ 228600 h 228600"/>
              <a:gd name="connsiteX11" fmla="*/ 419100 w 428625"/>
              <a:gd name="connsiteY11" fmla="*/ 228600 h 228600"/>
              <a:gd name="connsiteX12" fmla="*/ 428625 w 428625"/>
              <a:gd name="connsiteY12" fmla="*/ 219075 h 228600"/>
              <a:gd name="connsiteX13" fmla="*/ 428625 w 428625"/>
              <a:gd name="connsiteY13" fmla="*/ 122873 h 228600"/>
              <a:gd name="connsiteX14" fmla="*/ 334328 w 428625"/>
              <a:gd name="connsiteY14" fmla="*/ 28575 h 228600"/>
              <a:gd name="connsiteX15" fmla="*/ 290513 w 428625"/>
              <a:gd name="connsiteY15" fmla="*/ 19050 h 228600"/>
              <a:gd name="connsiteX16" fmla="*/ 303848 w 428625"/>
              <a:gd name="connsiteY16" fmla="*/ 28575 h 228600"/>
              <a:gd name="connsiteX17" fmla="*/ 277178 w 428625"/>
              <a:gd name="connsiteY17" fmla="*/ 28575 h 228600"/>
              <a:gd name="connsiteX18" fmla="*/ 290513 w 428625"/>
              <a:gd name="connsiteY18" fmla="*/ 19050 h 228600"/>
              <a:gd name="connsiteX19" fmla="*/ 19050 w 428625"/>
              <a:gd name="connsiteY19" fmla="*/ 204788 h 228600"/>
              <a:gd name="connsiteX20" fmla="*/ 23813 w 428625"/>
              <a:gd name="connsiteY20" fmla="*/ 200025 h 228600"/>
              <a:gd name="connsiteX21" fmla="*/ 152400 w 428625"/>
              <a:gd name="connsiteY21" fmla="*/ 200025 h 228600"/>
              <a:gd name="connsiteX22" fmla="*/ 152400 w 428625"/>
              <a:gd name="connsiteY22" fmla="*/ 209550 h 228600"/>
              <a:gd name="connsiteX23" fmla="*/ 23813 w 428625"/>
              <a:gd name="connsiteY23" fmla="*/ 209550 h 228600"/>
              <a:gd name="connsiteX24" fmla="*/ 19050 w 428625"/>
              <a:gd name="connsiteY24" fmla="*/ 204788 h 228600"/>
              <a:gd name="connsiteX25" fmla="*/ 171450 w 428625"/>
              <a:gd name="connsiteY25" fmla="*/ 123825 h 228600"/>
              <a:gd name="connsiteX26" fmla="*/ 247650 w 428625"/>
              <a:gd name="connsiteY26" fmla="*/ 47625 h 228600"/>
              <a:gd name="connsiteX27" fmla="*/ 333375 w 428625"/>
              <a:gd name="connsiteY27" fmla="*/ 47625 h 228600"/>
              <a:gd name="connsiteX28" fmla="*/ 408623 w 428625"/>
              <a:gd name="connsiteY28" fmla="*/ 122873 h 228600"/>
              <a:gd name="connsiteX29" fmla="*/ 408623 w 428625"/>
              <a:gd name="connsiteY29" fmla="*/ 162877 h 228600"/>
              <a:gd name="connsiteX30" fmla="*/ 371475 w 428625"/>
              <a:gd name="connsiteY30" fmla="*/ 209550 h 228600"/>
              <a:gd name="connsiteX31" fmla="*/ 171450 w 428625"/>
              <a:gd name="connsiteY31" fmla="*/ 209550 h 228600"/>
              <a:gd name="connsiteX32" fmla="*/ 171450 w 428625"/>
              <a:gd name="connsiteY32" fmla="*/ 123825 h 228600"/>
              <a:gd name="connsiteX33" fmla="*/ 391478 w 428625"/>
              <a:gd name="connsiteY33" fmla="*/ 209550 h 228600"/>
              <a:gd name="connsiteX34" fmla="*/ 409575 w 428625"/>
              <a:gd name="connsiteY34" fmla="*/ 182880 h 228600"/>
              <a:gd name="connsiteX35" fmla="*/ 409575 w 428625"/>
              <a:gd name="connsiteY35" fmla="*/ 209550 h 228600"/>
              <a:gd name="connsiteX36" fmla="*/ 391478 w 428625"/>
              <a:gd name="connsiteY36" fmla="*/ 20955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28625" h="228600">
                <a:moveTo>
                  <a:pt x="334328" y="28575"/>
                </a:moveTo>
                <a:lnTo>
                  <a:pt x="323850" y="28575"/>
                </a:lnTo>
                <a:cubicBezTo>
                  <a:pt x="321945" y="12382"/>
                  <a:pt x="307658" y="0"/>
                  <a:pt x="291465" y="0"/>
                </a:cubicBezTo>
                <a:cubicBezTo>
                  <a:pt x="275273" y="0"/>
                  <a:pt x="260985" y="12382"/>
                  <a:pt x="259080" y="28575"/>
                </a:cubicBezTo>
                <a:lnTo>
                  <a:pt x="249555" y="28575"/>
                </a:lnTo>
                <a:cubicBezTo>
                  <a:pt x="197168" y="28575"/>
                  <a:pt x="154305" y="71438"/>
                  <a:pt x="154305" y="123825"/>
                </a:cubicBezTo>
                <a:lnTo>
                  <a:pt x="154305" y="180975"/>
                </a:lnTo>
                <a:lnTo>
                  <a:pt x="23813" y="180975"/>
                </a:lnTo>
                <a:cubicBezTo>
                  <a:pt x="10478" y="180975"/>
                  <a:pt x="0" y="191452"/>
                  <a:pt x="0" y="204788"/>
                </a:cubicBezTo>
                <a:cubicBezTo>
                  <a:pt x="0" y="218123"/>
                  <a:pt x="10478" y="228600"/>
                  <a:pt x="23813" y="228600"/>
                </a:cubicBezTo>
                <a:lnTo>
                  <a:pt x="161925" y="228600"/>
                </a:lnTo>
                <a:lnTo>
                  <a:pt x="419100" y="228600"/>
                </a:lnTo>
                <a:cubicBezTo>
                  <a:pt x="424815" y="228600"/>
                  <a:pt x="428625" y="224790"/>
                  <a:pt x="428625" y="219075"/>
                </a:cubicBezTo>
                <a:lnTo>
                  <a:pt x="428625" y="122873"/>
                </a:lnTo>
                <a:cubicBezTo>
                  <a:pt x="428625" y="71438"/>
                  <a:pt x="385763" y="28575"/>
                  <a:pt x="334328" y="28575"/>
                </a:cubicBezTo>
                <a:close/>
                <a:moveTo>
                  <a:pt x="290513" y="19050"/>
                </a:moveTo>
                <a:cubicBezTo>
                  <a:pt x="297180" y="19050"/>
                  <a:pt x="301943" y="22860"/>
                  <a:pt x="303848" y="28575"/>
                </a:cubicBezTo>
                <a:lnTo>
                  <a:pt x="277178" y="28575"/>
                </a:lnTo>
                <a:cubicBezTo>
                  <a:pt x="279083" y="22860"/>
                  <a:pt x="283845" y="19050"/>
                  <a:pt x="290513" y="19050"/>
                </a:cubicBezTo>
                <a:close/>
                <a:moveTo>
                  <a:pt x="19050" y="204788"/>
                </a:moveTo>
                <a:cubicBezTo>
                  <a:pt x="19050" y="201930"/>
                  <a:pt x="20955" y="200025"/>
                  <a:pt x="23813" y="200025"/>
                </a:cubicBezTo>
                <a:lnTo>
                  <a:pt x="152400" y="200025"/>
                </a:lnTo>
                <a:lnTo>
                  <a:pt x="152400" y="209550"/>
                </a:lnTo>
                <a:lnTo>
                  <a:pt x="23813" y="209550"/>
                </a:lnTo>
                <a:cubicBezTo>
                  <a:pt x="20955" y="209550"/>
                  <a:pt x="19050" y="207645"/>
                  <a:pt x="19050" y="204788"/>
                </a:cubicBezTo>
                <a:close/>
                <a:moveTo>
                  <a:pt x="171450" y="123825"/>
                </a:moveTo>
                <a:cubicBezTo>
                  <a:pt x="171450" y="81915"/>
                  <a:pt x="205740" y="47625"/>
                  <a:pt x="247650" y="47625"/>
                </a:cubicBezTo>
                <a:lnTo>
                  <a:pt x="333375" y="47625"/>
                </a:lnTo>
                <a:cubicBezTo>
                  <a:pt x="375285" y="47625"/>
                  <a:pt x="408623" y="81915"/>
                  <a:pt x="408623" y="122873"/>
                </a:cubicBezTo>
                <a:lnTo>
                  <a:pt x="408623" y="162877"/>
                </a:lnTo>
                <a:cubicBezTo>
                  <a:pt x="393383" y="166688"/>
                  <a:pt x="374333" y="179070"/>
                  <a:pt x="371475" y="209550"/>
                </a:cubicBezTo>
                <a:lnTo>
                  <a:pt x="171450" y="209550"/>
                </a:lnTo>
                <a:lnTo>
                  <a:pt x="171450" y="123825"/>
                </a:lnTo>
                <a:close/>
                <a:moveTo>
                  <a:pt x="391478" y="209550"/>
                </a:moveTo>
                <a:cubicBezTo>
                  <a:pt x="394335" y="193358"/>
                  <a:pt x="402908" y="185738"/>
                  <a:pt x="409575" y="182880"/>
                </a:cubicBezTo>
                <a:lnTo>
                  <a:pt x="409575" y="209550"/>
                </a:lnTo>
                <a:lnTo>
                  <a:pt x="391478" y="209550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0" name="Graphic 50">
            <a:extLst>
              <a:ext uri="{FF2B5EF4-FFF2-40B4-BE49-F238E27FC236}">
                <a16:creationId xmlns:a16="http://schemas.microsoft.com/office/drawing/2014/main" id="{41FE625A-47F4-45A8-F677-E6D020EE9C65}"/>
              </a:ext>
            </a:extLst>
          </p:cNvPr>
          <p:cNvSpPr/>
          <p:nvPr/>
        </p:nvSpPr>
        <p:spPr>
          <a:xfrm>
            <a:off x="5767834" y="636288"/>
            <a:ext cx="485969" cy="423862"/>
          </a:xfrm>
          <a:custGeom>
            <a:avLst/>
            <a:gdLst>
              <a:gd name="connsiteX0" fmla="*/ 485775 w 485969"/>
              <a:gd name="connsiteY0" fmla="*/ 192405 h 423862"/>
              <a:gd name="connsiteX1" fmla="*/ 461010 w 485969"/>
              <a:gd name="connsiteY1" fmla="*/ 163830 h 423862"/>
              <a:gd name="connsiteX2" fmla="*/ 449580 w 485969"/>
              <a:gd name="connsiteY2" fmla="*/ 160973 h 423862"/>
              <a:gd name="connsiteX3" fmla="*/ 392430 w 485969"/>
              <a:gd name="connsiteY3" fmla="*/ 82868 h 423862"/>
              <a:gd name="connsiteX4" fmla="*/ 313373 w 485969"/>
              <a:gd name="connsiteY4" fmla="*/ 89535 h 423862"/>
              <a:gd name="connsiteX5" fmla="*/ 180975 w 485969"/>
              <a:gd name="connsiteY5" fmla="*/ 0 h 423862"/>
              <a:gd name="connsiteX6" fmla="*/ 89535 w 485969"/>
              <a:gd name="connsiteY6" fmla="*/ 37147 h 423862"/>
              <a:gd name="connsiteX7" fmla="*/ 38100 w 485969"/>
              <a:gd name="connsiteY7" fmla="*/ 201930 h 423862"/>
              <a:gd name="connsiteX8" fmla="*/ 0 w 485969"/>
              <a:gd name="connsiteY8" fmla="*/ 243840 h 423862"/>
              <a:gd name="connsiteX9" fmla="*/ 0 w 485969"/>
              <a:gd name="connsiteY9" fmla="*/ 260985 h 423862"/>
              <a:gd name="connsiteX10" fmla="*/ 53340 w 485969"/>
              <a:gd name="connsiteY10" fmla="*/ 304800 h 423862"/>
              <a:gd name="connsiteX11" fmla="*/ 183833 w 485969"/>
              <a:gd name="connsiteY11" fmla="*/ 304800 h 423862"/>
              <a:gd name="connsiteX12" fmla="*/ 183833 w 485969"/>
              <a:gd name="connsiteY12" fmla="*/ 305753 h 423862"/>
              <a:gd name="connsiteX13" fmla="*/ 202883 w 485969"/>
              <a:gd name="connsiteY13" fmla="*/ 348615 h 423862"/>
              <a:gd name="connsiteX14" fmla="*/ 399098 w 485969"/>
              <a:gd name="connsiteY14" fmla="*/ 421958 h 423862"/>
              <a:gd name="connsiteX15" fmla="*/ 410528 w 485969"/>
              <a:gd name="connsiteY15" fmla="*/ 423863 h 423862"/>
              <a:gd name="connsiteX16" fmla="*/ 441960 w 485969"/>
              <a:gd name="connsiteY16" fmla="*/ 401955 h 423862"/>
              <a:gd name="connsiteX17" fmla="*/ 448628 w 485969"/>
              <a:gd name="connsiteY17" fmla="*/ 383858 h 423862"/>
              <a:gd name="connsiteX18" fmla="*/ 447675 w 485969"/>
              <a:gd name="connsiteY18" fmla="*/ 358140 h 423862"/>
              <a:gd name="connsiteX19" fmla="*/ 433388 w 485969"/>
              <a:gd name="connsiteY19" fmla="*/ 342900 h 423862"/>
              <a:gd name="connsiteX20" fmla="*/ 483870 w 485969"/>
              <a:gd name="connsiteY20" fmla="*/ 209550 h 423862"/>
              <a:gd name="connsiteX21" fmla="*/ 485775 w 485969"/>
              <a:gd name="connsiteY21" fmla="*/ 192405 h 423862"/>
              <a:gd name="connsiteX22" fmla="*/ 384810 w 485969"/>
              <a:gd name="connsiteY22" fmla="*/ 100965 h 423862"/>
              <a:gd name="connsiteX23" fmla="*/ 429578 w 485969"/>
              <a:gd name="connsiteY23" fmla="*/ 164783 h 423862"/>
              <a:gd name="connsiteX24" fmla="*/ 422910 w 485969"/>
              <a:gd name="connsiteY24" fmla="*/ 169545 h 423862"/>
              <a:gd name="connsiteX25" fmla="*/ 412433 w 485969"/>
              <a:gd name="connsiteY25" fmla="*/ 182880 h 423862"/>
              <a:gd name="connsiteX26" fmla="*/ 326708 w 485969"/>
              <a:gd name="connsiteY26" fmla="*/ 148590 h 423862"/>
              <a:gd name="connsiteX27" fmla="*/ 320040 w 485969"/>
              <a:gd name="connsiteY27" fmla="*/ 166688 h 423862"/>
              <a:gd name="connsiteX28" fmla="*/ 405765 w 485969"/>
              <a:gd name="connsiteY28" fmla="*/ 200978 h 423862"/>
              <a:gd name="connsiteX29" fmla="*/ 393383 w 485969"/>
              <a:gd name="connsiteY29" fmla="*/ 235268 h 423862"/>
              <a:gd name="connsiteX30" fmla="*/ 363855 w 485969"/>
              <a:gd name="connsiteY30" fmla="*/ 235268 h 423862"/>
              <a:gd name="connsiteX31" fmla="*/ 309563 w 485969"/>
              <a:gd name="connsiteY31" fmla="*/ 297180 h 423862"/>
              <a:gd name="connsiteX32" fmla="*/ 246698 w 485969"/>
              <a:gd name="connsiteY32" fmla="*/ 273368 h 423862"/>
              <a:gd name="connsiteX33" fmla="*/ 296228 w 485969"/>
              <a:gd name="connsiteY33" fmla="*/ 140018 h 423862"/>
              <a:gd name="connsiteX34" fmla="*/ 315278 w 485969"/>
              <a:gd name="connsiteY34" fmla="*/ 111443 h 423862"/>
              <a:gd name="connsiteX35" fmla="*/ 384810 w 485969"/>
              <a:gd name="connsiteY35" fmla="*/ 100965 h 423862"/>
              <a:gd name="connsiteX36" fmla="*/ 57150 w 485969"/>
              <a:gd name="connsiteY36" fmla="*/ 200025 h 423862"/>
              <a:gd name="connsiteX37" fmla="*/ 61913 w 485969"/>
              <a:gd name="connsiteY37" fmla="*/ 143828 h 423862"/>
              <a:gd name="connsiteX38" fmla="*/ 79058 w 485969"/>
              <a:gd name="connsiteY38" fmla="*/ 158115 h 423862"/>
              <a:gd name="connsiteX39" fmla="*/ 119063 w 485969"/>
              <a:gd name="connsiteY39" fmla="*/ 180023 h 423862"/>
              <a:gd name="connsiteX40" fmla="*/ 159068 w 485969"/>
              <a:gd name="connsiteY40" fmla="*/ 158115 h 423862"/>
              <a:gd name="connsiteX41" fmla="*/ 184785 w 485969"/>
              <a:gd name="connsiteY41" fmla="*/ 141923 h 423862"/>
              <a:gd name="connsiteX42" fmla="*/ 210503 w 485969"/>
              <a:gd name="connsiteY42" fmla="*/ 158115 h 423862"/>
              <a:gd name="connsiteX43" fmla="*/ 250508 w 485969"/>
              <a:gd name="connsiteY43" fmla="*/ 180023 h 423862"/>
              <a:gd name="connsiteX44" fmla="*/ 260033 w 485969"/>
              <a:gd name="connsiteY44" fmla="*/ 179070 h 423862"/>
              <a:gd name="connsiteX45" fmla="*/ 252413 w 485969"/>
              <a:gd name="connsiteY45" fmla="*/ 199073 h 423862"/>
              <a:gd name="connsiteX46" fmla="*/ 57150 w 485969"/>
              <a:gd name="connsiteY46" fmla="*/ 199073 h 423862"/>
              <a:gd name="connsiteX47" fmla="*/ 278130 w 485969"/>
              <a:gd name="connsiteY47" fmla="*/ 133350 h 423862"/>
              <a:gd name="connsiteX48" fmla="*/ 269558 w 485969"/>
              <a:gd name="connsiteY48" fmla="*/ 155258 h 423862"/>
              <a:gd name="connsiteX49" fmla="*/ 268605 w 485969"/>
              <a:gd name="connsiteY49" fmla="*/ 154305 h 423862"/>
              <a:gd name="connsiteX50" fmla="*/ 250508 w 485969"/>
              <a:gd name="connsiteY50" fmla="*/ 161925 h 423862"/>
              <a:gd name="connsiteX51" fmla="*/ 224790 w 485969"/>
              <a:gd name="connsiteY51" fmla="*/ 145733 h 423862"/>
              <a:gd name="connsiteX52" fmla="*/ 184785 w 485969"/>
              <a:gd name="connsiteY52" fmla="*/ 123825 h 423862"/>
              <a:gd name="connsiteX53" fmla="*/ 144780 w 485969"/>
              <a:gd name="connsiteY53" fmla="*/ 145733 h 423862"/>
              <a:gd name="connsiteX54" fmla="*/ 119063 w 485969"/>
              <a:gd name="connsiteY54" fmla="*/ 161925 h 423862"/>
              <a:gd name="connsiteX55" fmla="*/ 93345 w 485969"/>
              <a:gd name="connsiteY55" fmla="*/ 145733 h 423862"/>
              <a:gd name="connsiteX56" fmla="*/ 65723 w 485969"/>
              <a:gd name="connsiteY56" fmla="*/ 124778 h 423862"/>
              <a:gd name="connsiteX57" fmla="*/ 71438 w 485969"/>
              <a:gd name="connsiteY57" fmla="*/ 103823 h 423862"/>
              <a:gd name="connsiteX58" fmla="*/ 296228 w 485969"/>
              <a:gd name="connsiteY58" fmla="*/ 103823 h 423862"/>
              <a:gd name="connsiteX59" fmla="*/ 278130 w 485969"/>
              <a:gd name="connsiteY59" fmla="*/ 133350 h 423862"/>
              <a:gd name="connsiteX60" fmla="*/ 248602 w 485969"/>
              <a:gd name="connsiteY60" fmla="*/ 38100 h 423862"/>
              <a:gd name="connsiteX61" fmla="*/ 117157 w 485969"/>
              <a:gd name="connsiteY61" fmla="*/ 38100 h 423862"/>
              <a:gd name="connsiteX62" fmla="*/ 180023 w 485969"/>
              <a:gd name="connsiteY62" fmla="*/ 19050 h 423862"/>
              <a:gd name="connsiteX63" fmla="*/ 248602 w 485969"/>
              <a:gd name="connsiteY63" fmla="*/ 38100 h 423862"/>
              <a:gd name="connsiteX64" fmla="*/ 97155 w 485969"/>
              <a:gd name="connsiteY64" fmla="*/ 57150 h 423862"/>
              <a:gd name="connsiteX65" fmla="*/ 270510 w 485969"/>
              <a:gd name="connsiteY65" fmla="*/ 57150 h 423862"/>
              <a:gd name="connsiteX66" fmla="*/ 289560 w 485969"/>
              <a:gd name="connsiteY66" fmla="*/ 85725 h 423862"/>
              <a:gd name="connsiteX67" fmla="*/ 79058 w 485969"/>
              <a:gd name="connsiteY67" fmla="*/ 85725 h 423862"/>
              <a:gd name="connsiteX68" fmla="*/ 97155 w 485969"/>
              <a:gd name="connsiteY68" fmla="*/ 57150 h 423862"/>
              <a:gd name="connsiteX69" fmla="*/ 19050 w 485969"/>
              <a:gd name="connsiteY69" fmla="*/ 260985 h 423862"/>
              <a:gd name="connsiteX70" fmla="*/ 19050 w 485969"/>
              <a:gd name="connsiteY70" fmla="*/ 243840 h 423862"/>
              <a:gd name="connsiteX71" fmla="*/ 53340 w 485969"/>
              <a:gd name="connsiteY71" fmla="*/ 219075 h 423862"/>
              <a:gd name="connsiteX72" fmla="*/ 245745 w 485969"/>
              <a:gd name="connsiteY72" fmla="*/ 219075 h 423862"/>
              <a:gd name="connsiteX73" fmla="*/ 227648 w 485969"/>
              <a:gd name="connsiteY73" fmla="*/ 266700 h 423862"/>
              <a:gd name="connsiteX74" fmla="*/ 207645 w 485969"/>
              <a:gd name="connsiteY74" fmla="*/ 268605 h 423862"/>
              <a:gd name="connsiteX75" fmla="*/ 191453 w 485969"/>
              <a:gd name="connsiteY75" fmla="*/ 285750 h 423862"/>
              <a:gd name="connsiteX76" fmla="*/ 53340 w 485969"/>
              <a:gd name="connsiteY76" fmla="*/ 285750 h 423862"/>
              <a:gd name="connsiteX77" fmla="*/ 19050 w 485969"/>
              <a:gd name="connsiteY77" fmla="*/ 260985 h 423862"/>
              <a:gd name="connsiteX78" fmla="*/ 430530 w 485969"/>
              <a:gd name="connsiteY78" fmla="*/ 378143 h 423862"/>
              <a:gd name="connsiteX79" fmla="*/ 423863 w 485969"/>
              <a:gd name="connsiteY79" fmla="*/ 395288 h 423862"/>
              <a:gd name="connsiteX80" fmla="*/ 405765 w 485969"/>
              <a:gd name="connsiteY80" fmla="*/ 403860 h 423862"/>
              <a:gd name="connsiteX81" fmla="*/ 209550 w 485969"/>
              <a:gd name="connsiteY81" fmla="*/ 330518 h 423862"/>
              <a:gd name="connsiteX82" fmla="*/ 200978 w 485969"/>
              <a:gd name="connsiteY82" fmla="*/ 312420 h 423862"/>
              <a:gd name="connsiteX83" fmla="*/ 207645 w 485969"/>
              <a:gd name="connsiteY83" fmla="*/ 294323 h 423862"/>
              <a:gd name="connsiteX84" fmla="*/ 215265 w 485969"/>
              <a:gd name="connsiteY84" fmla="*/ 286703 h 423862"/>
              <a:gd name="connsiteX85" fmla="*/ 225743 w 485969"/>
              <a:gd name="connsiteY85" fmla="*/ 286703 h 423862"/>
              <a:gd name="connsiteX86" fmla="*/ 421958 w 485969"/>
              <a:gd name="connsiteY86" fmla="*/ 360045 h 423862"/>
              <a:gd name="connsiteX87" fmla="*/ 429578 w 485969"/>
              <a:gd name="connsiteY87" fmla="*/ 367665 h 423862"/>
              <a:gd name="connsiteX88" fmla="*/ 430530 w 485969"/>
              <a:gd name="connsiteY88" fmla="*/ 378143 h 423862"/>
              <a:gd name="connsiteX89" fmla="*/ 465773 w 485969"/>
              <a:gd name="connsiteY89" fmla="*/ 203835 h 423862"/>
              <a:gd name="connsiteX90" fmla="*/ 416243 w 485969"/>
              <a:gd name="connsiteY90" fmla="*/ 337185 h 423862"/>
              <a:gd name="connsiteX91" fmla="*/ 327660 w 485969"/>
              <a:gd name="connsiteY91" fmla="*/ 303848 h 423862"/>
              <a:gd name="connsiteX92" fmla="*/ 369570 w 485969"/>
              <a:gd name="connsiteY92" fmla="*/ 253365 h 423862"/>
              <a:gd name="connsiteX93" fmla="*/ 394335 w 485969"/>
              <a:gd name="connsiteY93" fmla="*/ 255270 h 423862"/>
              <a:gd name="connsiteX94" fmla="*/ 402908 w 485969"/>
              <a:gd name="connsiteY94" fmla="*/ 256223 h 423862"/>
              <a:gd name="connsiteX95" fmla="*/ 408623 w 485969"/>
              <a:gd name="connsiteY95" fmla="*/ 250508 h 423862"/>
              <a:gd name="connsiteX96" fmla="*/ 431483 w 485969"/>
              <a:gd name="connsiteY96" fmla="*/ 190500 h 423862"/>
              <a:gd name="connsiteX97" fmla="*/ 455295 w 485969"/>
              <a:gd name="connsiteY97" fmla="*/ 181928 h 423862"/>
              <a:gd name="connsiteX98" fmla="*/ 465773 w 485969"/>
              <a:gd name="connsiteY98" fmla="*/ 20383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485969" h="423862">
                <a:moveTo>
                  <a:pt x="485775" y="192405"/>
                </a:moveTo>
                <a:cubicBezTo>
                  <a:pt x="483870" y="179070"/>
                  <a:pt x="475298" y="169545"/>
                  <a:pt x="461010" y="163830"/>
                </a:cubicBezTo>
                <a:cubicBezTo>
                  <a:pt x="457200" y="161925"/>
                  <a:pt x="453390" y="161925"/>
                  <a:pt x="449580" y="160973"/>
                </a:cubicBezTo>
                <a:cubicBezTo>
                  <a:pt x="449580" y="137160"/>
                  <a:pt x="441008" y="100965"/>
                  <a:pt x="392430" y="82868"/>
                </a:cubicBezTo>
                <a:cubicBezTo>
                  <a:pt x="357188" y="69532"/>
                  <a:pt x="331470" y="77153"/>
                  <a:pt x="313373" y="89535"/>
                </a:cubicBezTo>
                <a:cubicBezTo>
                  <a:pt x="288608" y="30480"/>
                  <a:pt x="242888" y="0"/>
                  <a:pt x="180975" y="0"/>
                </a:cubicBezTo>
                <a:cubicBezTo>
                  <a:pt x="143828" y="0"/>
                  <a:pt x="113348" y="12383"/>
                  <a:pt x="89535" y="37147"/>
                </a:cubicBezTo>
                <a:cubicBezTo>
                  <a:pt x="40005" y="89535"/>
                  <a:pt x="38100" y="178118"/>
                  <a:pt x="38100" y="201930"/>
                </a:cubicBezTo>
                <a:cubicBezTo>
                  <a:pt x="16192" y="207645"/>
                  <a:pt x="0" y="223838"/>
                  <a:pt x="0" y="243840"/>
                </a:cubicBezTo>
                <a:lnTo>
                  <a:pt x="0" y="260985"/>
                </a:lnTo>
                <a:cubicBezTo>
                  <a:pt x="0" y="284798"/>
                  <a:pt x="23813" y="304800"/>
                  <a:pt x="53340" y="304800"/>
                </a:cubicBezTo>
                <a:lnTo>
                  <a:pt x="183833" y="304800"/>
                </a:lnTo>
                <a:lnTo>
                  <a:pt x="183833" y="305753"/>
                </a:lnTo>
                <a:cubicBezTo>
                  <a:pt x="177165" y="322898"/>
                  <a:pt x="185738" y="341948"/>
                  <a:pt x="202883" y="348615"/>
                </a:cubicBezTo>
                <a:lnTo>
                  <a:pt x="399098" y="421958"/>
                </a:lnTo>
                <a:cubicBezTo>
                  <a:pt x="402908" y="423863"/>
                  <a:pt x="406718" y="423863"/>
                  <a:pt x="410528" y="423863"/>
                </a:cubicBezTo>
                <a:cubicBezTo>
                  <a:pt x="423863" y="423863"/>
                  <a:pt x="437198" y="415290"/>
                  <a:pt x="441960" y="401955"/>
                </a:cubicBezTo>
                <a:lnTo>
                  <a:pt x="448628" y="383858"/>
                </a:lnTo>
                <a:cubicBezTo>
                  <a:pt x="451485" y="375285"/>
                  <a:pt x="451485" y="366713"/>
                  <a:pt x="447675" y="358140"/>
                </a:cubicBezTo>
                <a:cubicBezTo>
                  <a:pt x="444818" y="351473"/>
                  <a:pt x="440055" y="346710"/>
                  <a:pt x="433388" y="342900"/>
                </a:cubicBezTo>
                <a:lnTo>
                  <a:pt x="483870" y="209550"/>
                </a:lnTo>
                <a:cubicBezTo>
                  <a:pt x="483870" y="209550"/>
                  <a:pt x="486728" y="201930"/>
                  <a:pt x="485775" y="192405"/>
                </a:cubicBezTo>
                <a:close/>
                <a:moveTo>
                  <a:pt x="384810" y="100965"/>
                </a:moveTo>
                <a:cubicBezTo>
                  <a:pt x="415290" y="112395"/>
                  <a:pt x="430530" y="134303"/>
                  <a:pt x="429578" y="164783"/>
                </a:cubicBezTo>
                <a:cubicBezTo>
                  <a:pt x="427673" y="165735"/>
                  <a:pt x="424815" y="167640"/>
                  <a:pt x="422910" y="169545"/>
                </a:cubicBezTo>
                <a:cubicBezTo>
                  <a:pt x="417195" y="174308"/>
                  <a:pt x="413385" y="180975"/>
                  <a:pt x="412433" y="182880"/>
                </a:cubicBezTo>
                <a:lnTo>
                  <a:pt x="326708" y="148590"/>
                </a:lnTo>
                <a:lnTo>
                  <a:pt x="320040" y="166688"/>
                </a:lnTo>
                <a:lnTo>
                  <a:pt x="405765" y="200978"/>
                </a:lnTo>
                <a:lnTo>
                  <a:pt x="393383" y="235268"/>
                </a:lnTo>
                <a:cubicBezTo>
                  <a:pt x="385763" y="233363"/>
                  <a:pt x="375285" y="231458"/>
                  <a:pt x="363855" y="235268"/>
                </a:cubicBezTo>
                <a:cubicBezTo>
                  <a:pt x="342900" y="241935"/>
                  <a:pt x="323850" y="262890"/>
                  <a:pt x="309563" y="297180"/>
                </a:cubicBezTo>
                <a:lnTo>
                  <a:pt x="246698" y="273368"/>
                </a:lnTo>
                <a:lnTo>
                  <a:pt x="296228" y="140018"/>
                </a:lnTo>
                <a:cubicBezTo>
                  <a:pt x="296228" y="140018"/>
                  <a:pt x="301943" y="124778"/>
                  <a:pt x="315278" y="111443"/>
                </a:cubicBezTo>
                <a:cubicBezTo>
                  <a:pt x="334328" y="94298"/>
                  <a:pt x="357188" y="90488"/>
                  <a:pt x="384810" y="100965"/>
                </a:cubicBezTo>
                <a:close/>
                <a:moveTo>
                  <a:pt x="57150" y="200025"/>
                </a:moveTo>
                <a:cubicBezTo>
                  <a:pt x="57150" y="189548"/>
                  <a:pt x="57150" y="168593"/>
                  <a:pt x="61913" y="143828"/>
                </a:cubicBezTo>
                <a:cubicBezTo>
                  <a:pt x="68580" y="145733"/>
                  <a:pt x="73343" y="151448"/>
                  <a:pt x="79058" y="158115"/>
                </a:cubicBezTo>
                <a:cubicBezTo>
                  <a:pt x="87630" y="167640"/>
                  <a:pt x="98107" y="180023"/>
                  <a:pt x="119063" y="180023"/>
                </a:cubicBezTo>
                <a:cubicBezTo>
                  <a:pt x="140018" y="180023"/>
                  <a:pt x="150495" y="167640"/>
                  <a:pt x="159068" y="158115"/>
                </a:cubicBezTo>
                <a:cubicBezTo>
                  <a:pt x="167640" y="147638"/>
                  <a:pt x="173355" y="141923"/>
                  <a:pt x="184785" y="141923"/>
                </a:cubicBezTo>
                <a:cubicBezTo>
                  <a:pt x="196215" y="141923"/>
                  <a:pt x="201930" y="147638"/>
                  <a:pt x="210503" y="158115"/>
                </a:cubicBezTo>
                <a:cubicBezTo>
                  <a:pt x="219075" y="167640"/>
                  <a:pt x="229553" y="180023"/>
                  <a:pt x="250508" y="180023"/>
                </a:cubicBezTo>
                <a:cubicBezTo>
                  <a:pt x="254318" y="180023"/>
                  <a:pt x="257175" y="180023"/>
                  <a:pt x="260033" y="179070"/>
                </a:cubicBezTo>
                <a:lnTo>
                  <a:pt x="252413" y="199073"/>
                </a:lnTo>
                <a:lnTo>
                  <a:pt x="57150" y="199073"/>
                </a:lnTo>
                <a:close/>
                <a:moveTo>
                  <a:pt x="278130" y="133350"/>
                </a:moveTo>
                <a:lnTo>
                  <a:pt x="269558" y="155258"/>
                </a:lnTo>
                <a:lnTo>
                  <a:pt x="268605" y="154305"/>
                </a:lnTo>
                <a:cubicBezTo>
                  <a:pt x="262890" y="159068"/>
                  <a:pt x="258127" y="161925"/>
                  <a:pt x="250508" y="161925"/>
                </a:cubicBezTo>
                <a:cubicBezTo>
                  <a:pt x="239078" y="161925"/>
                  <a:pt x="233363" y="156210"/>
                  <a:pt x="224790" y="145733"/>
                </a:cubicBezTo>
                <a:cubicBezTo>
                  <a:pt x="216218" y="136208"/>
                  <a:pt x="205740" y="123825"/>
                  <a:pt x="184785" y="123825"/>
                </a:cubicBezTo>
                <a:cubicBezTo>
                  <a:pt x="163830" y="123825"/>
                  <a:pt x="153353" y="136208"/>
                  <a:pt x="144780" y="145733"/>
                </a:cubicBezTo>
                <a:cubicBezTo>
                  <a:pt x="136208" y="156210"/>
                  <a:pt x="130493" y="161925"/>
                  <a:pt x="119063" y="161925"/>
                </a:cubicBezTo>
                <a:cubicBezTo>
                  <a:pt x="107632" y="161925"/>
                  <a:pt x="101918" y="156210"/>
                  <a:pt x="93345" y="145733"/>
                </a:cubicBezTo>
                <a:cubicBezTo>
                  <a:pt x="86678" y="138113"/>
                  <a:pt x="78105" y="128588"/>
                  <a:pt x="65723" y="124778"/>
                </a:cubicBezTo>
                <a:cubicBezTo>
                  <a:pt x="67628" y="118110"/>
                  <a:pt x="69533" y="110490"/>
                  <a:pt x="71438" y="103823"/>
                </a:cubicBezTo>
                <a:lnTo>
                  <a:pt x="296228" y="103823"/>
                </a:lnTo>
                <a:cubicBezTo>
                  <a:pt x="283845" y="119063"/>
                  <a:pt x="279083" y="132398"/>
                  <a:pt x="278130" y="133350"/>
                </a:cubicBezTo>
                <a:close/>
                <a:moveTo>
                  <a:pt x="248602" y="38100"/>
                </a:moveTo>
                <a:lnTo>
                  <a:pt x="117157" y="38100"/>
                </a:lnTo>
                <a:cubicBezTo>
                  <a:pt x="134303" y="25717"/>
                  <a:pt x="156210" y="19050"/>
                  <a:pt x="180023" y="19050"/>
                </a:cubicBezTo>
                <a:cubicBezTo>
                  <a:pt x="206693" y="19050"/>
                  <a:pt x="229553" y="25717"/>
                  <a:pt x="248602" y="38100"/>
                </a:cubicBezTo>
                <a:close/>
                <a:moveTo>
                  <a:pt x="97155" y="57150"/>
                </a:moveTo>
                <a:lnTo>
                  <a:pt x="270510" y="57150"/>
                </a:lnTo>
                <a:cubicBezTo>
                  <a:pt x="278130" y="65723"/>
                  <a:pt x="283845" y="75248"/>
                  <a:pt x="289560" y="85725"/>
                </a:cubicBezTo>
                <a:lnTo>
                  <a:pt x="79058" y="85725"/>
                </a:lnTo>
                <a:cubicBezTo>
                  <a:pt x="83820" y="75248"/>
                  <a:pt x="89535" y="65723"/>
                  <a:pt x="97155" y="57150"/>
                </a:cubicBezTo>
                <a:close/>
                <a:moveTo>
                  <a:pt x="19050" y="260985"/>
                </a:moveTo>
                <a:lnTo>
                  <a:pt x="19050" y="243840"/>
                </a:lnTo>
                <a:cubicBezTo>
                  <a:pt x="19050" y="230505"/>
                  <a:pt x="35243" y="219075"/>
                  <a:pt x="53340" y="219075"/>
                </a:cubicBezTo>
                <a:lnTo>
                  <a:pt x="245745" y="219075"/>
                </a:lnTo>
                <a:lnTo>
                  <a:pt x="227648" y="266700"/>
                </a:lnTo>
                <a:cubicBezTo>
                  <a:pt x="220980" y="265748"/>
                  <a:pt x="213360" y="265748"/>
                  <a:pt x="207645" y="268605"/>
                </a:cubicBezTo>
                <a:cubicBezTo>
                  <a:pt x="200025" y="272415"/>
                  <a:pt x="194310" y="278130"/>
                  <a:pt x="191453" y="285750"/>
                </a:cubicBezTo>
                <a:lnTo>
                  <a:pt x="53340" y="285750"/>
                </a:lnTo>
                <a:cubicBezTo>
                  <a:pt x="35243" y="285750"/>
                  <a:pt x="19050" y="274320"/>
                  <a:pt x="19050" y="260985"/>
                </a:cubicBezTo>
                <a:close/>
                <a:moveTo>
                  <a:pt x="430530" y="378143"/>
                </a:moveTo>
                <a:lnTo>
                  <a:pt x="423863" y="395288"/>
                </a:lnTo>
                <a:cubicBezTo>
                  <a:pt x="421005" y="402908"/>
                  <a:pt x="412433" y="406718"/>
                  <a:pt x="405765" y="403860"/>
                </a:cubicBezTo>
                <a:lnTo>
                  <a:pt x="209550" y="330518"/>
                </a:lnTo>
                <a:cubicBezTo>
                  <a:pt x="201930" y="327660"/>
                  <a:pt x="198120" y="319088"/>
                  <a:pt x="200978" y="312420"/>
                </a:cubicBezTo>
                <a:lnTo>
                  <a:pt x="207645" y="294323"/>
                </a:lnTo>
                <a:cubicBezTo>
                  <a:pt x="208598" y="290513"/>
                  <a:pt x="211455" y="287655"/>
                  <a:pt x="215265" y="286703"/>
                </a:cubicBezTo>
                <a:cubicBezTo>
                  <a:pt x="219075" y="284798"/>
                  <a:pt x="222885" y="284798"/>
                  <a:pt x="225743" y="286703"/>
                </a:cubicBezTo>
                <a:lnTo>
                  <a:pt x="421958" y="360045"/>
                </a:lnTo>
                <a:cubicBezTo>
                  <a:pt x="425768" y="360998"/>
                  <a:pt x="428625" y="363855"/>
                  <a:pt x="429578" y="367665"/>
                </a:cubicBezTo>
                <a:cubicBezTo>
                  <a:pt x="430530" y="371475"/>
                  <a:pt x="432435" y="374333"/>
                  <a:pt x="430530" y="378143"/>
                </a:cubicBezTo>
                <a:close/>
                <a:moveTo>
                  <a:pt x="465773" y="203835"/>
                </a:moveTo>
                <a:lnTo>
                  <a:pt x="416243" y="337185"/>
                </a:lnTo>
                <a:lnTo>
                  <a:pt x="327660" y="303848"/>
                </a:lnTo>
                <a:cubicBezTo>
                  <a:pt x="340043" y="276225"/>
                  <a:pt x="354330" y="259080"/>
                  <a:pt x="369570" y="253365"/>
                </a:cubicBezTo>
                <a:cubicBezTo>
                  <a:pt x="382905" y="248602"/>
                  <a:pt x="393383" y="255270"/>
                  <a:pt x="394335" y="255270"/>
                </a:cubicBezTo>
                <a:cubicBezTo>
                  <a:pt x="397193" y="257175"/>
                  <a:pt x="400050" y="257175"/>
                  <a:pt x="402908" y="256223"/>
                </a:cubicBezTo>
                <a:cubicBezTo>
                  <a:pt x="405765" y="255270"/>
                  <a:pt x="407670" y="253365"/>
                  <a:pt x="408623" y="250508"/>
                </a:cubicBezTo>
                <a:lnTo>
                  <a:pt x="431483" y="190500"/>
                </a:lnTo>
                <a:cubicBezTo>
                  <a:pt x="432435" y="186690"/>
                  <a:pt x="439103" y="176213"/>
                  <a:pt x="455295" y="181928"/>
                </a:cubicBezTo>
                <a:cubicBezTo>
                  <a:pt x="469583" y="187643"/>
                  <a:pt x="466725" y="200025"/>
                  <a:pt x="465773" y="203835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1" name="Graphic 52">
            <a:extLst>
              <a:ext uri="{FF2B5EF4-FFF2-40B4-BE49-F238E27FC236}">
                <a16:creationId xmlns:a16="http://schemas.microsoft.com/office/drawing/2014/main" id="{F322878B-A4EB-48BF-C506-139B95BB48D2}"/>
              </a:ext>
            </a:extLst>
          </p:cNvPr>
          <p:cNvSpPr/>
          <p:nvPr/>
        </p:nvSpPr>
        <p:spPr>
          <a:xfrm>
            <a:off x="4975884" y="602951"/>
            <a:ext cx="209887" cy="466725"/>
          </a:xfrm>
          <a:custGeom>
            <a:avLst/>
            <a:gdLst>
              <a:gd name="connsiteX0" fmla="*/ 206991 w 209887"/>
              <a:gd name="connsiteY0" fmla="*/ 63818 h 466725"/>
              <a:gd name="connsiteX1" fmla="*/ 208896 w 209887"/>
              <a:gd name="connsiteY1" fmla="*/ 52388 h 466725"/>
              <a:gd name="connsiteX2" fmla="*/ 180321 w 209887"/>
              <a:gd name="connsiteY2" fmla="*/ 4763 h 466725"/>
              <a:gd name="connsiteX3" fmla="*/ 171749 w 209887"/>
              <a:gd name="connsiteY3" fmla="*/ 0 h 466725"/>
              <a:gd name="connsiteX4" fmla="*/ 38399 w 209887"/>
              <a:gd name="connsiteY4" fmla="*/ 0 h 466725"/>
              <a:gd name="connsiteX5" fmla="*/ 29826 w 209887"/>
              <a:gd name="connsiteY5" fmla="*/ 4763 h 466725"/>
              <a:gd name="connsiteX6" fmla="*/ 1251 w 209887"/>
              <a:gd name="connsiteY6" fmla="*/ 52388 h 466725"/>
              <a:gd name="connsiteX7" fmla="*/ 3156 w 209887"/>
              <a:gd name="connsiteY7" fmla="*/ 63818 h 466725"/>
              <a:gd name="connsiteX8" fmla="*/ 58401 w 209887"/>
              <a:gd name="connsiteY8" fmla="*/ 119063 h 466725"/>
              <a:gd name="connsiteX9" fmla="*/ 66974 w 209887"/>
              <a:gd name="connsiteY9" fmla="*/ 153353 h 466725"/>
              <a:gd name="connsiteX10" fmla="*/ 38399 w 209887"/>
              <a:gd name="connsiteY10" fmla="*/ 399098 h 466725"/>
              <a:gd name="connsiteX11" fmla="*/ 41256 w 209887"/>
              <a:gd name="connsiteY11" fmla="*/ 406718 h 466725"/>
              <a:gd name="connsiteX12" fmla="*/ 98406 w 209887"/>
              <a:gd name="connsiteY12" fmla="*/ 463868 h 466725"/>
              <a:gd name="connsiteX13" fmla="*/ 105074 w 209887"/>
              <a:gd name="connsiteY13" fmla="*/ 466725 h 466725"/>
              <a:gd name="connsiteX14" fmla="*/ 111741 w 209887"/>
              <a:gd name="connsiteY14" fmla="*/ 463868 h 466725"/>
              <a:gd name="connsiteX15" fmla="*/ 168891 w 209887"/>
              <a:gd name="connsiteY15" fmla="*/ 406718 h 466725"/>
              <a:gd name="connsiteX16" fmla="*/ 171749 w 209887"/>
              <a:gd name="connsiteY16" fmla="*/ 399098 h 466725"/>
              <a:gd name="connsiteX17" fmla="*/ 143174 w 209887"/>
              <a:gd name="connsiteY17" fmla="*/ 153353 h 466725"/>
              <a:gd name="connsiteX18" fmla="*/ 151746 w 209887"/>
              <a:gd name="connsiteY18" fmla="*/ 119063 h 466725"/>
              <a:gd name="connsiteX19" fmla="*/ 206991 w 209887"/>
              <a:gd name="connsiteY19" fmla="*/ 63818 h 466725"/>
              <a:gd name="connsiteX20" fmla="*/ 139364 w 209887"/>
              <a:gd name="connsiteY20" fmla="*/ 285750 h 466725"/>
              <a:gd name="connsiteX21" fmla="*/ 114599 w 209887"/>
              <a:gd name="connsiteY21" fmla="*/ 247650 h 466725"/>
              <a:gd name="connsiteX22" fmla="*/ 130791 w 209887"/>
              <a:gd name="connsiteY22" fmla="*/ 213360 h 466725"/>
              <a:gd name="connsiteX23" fmla="*/ 139364 w 209887"/>
              <a:gd name="connsiteY23" fmla="*/ 285750 h 466725"/>
              <a:gd name="connsiteX24" fmla="*/ 84119 w 209887"/>
              <a:gd name="connsiteY24" fmla="*/ 142875 h 466725"/>
              <a:gd name="connsiteX25" fmla="*/ 77451 w 209887"/>
              <a:gd name="connsiteY25" fmla="*/ 117157 h 466725"/>
              <a:gd name="connsiteX26" fmla="*/ 105074 w 209887"/>
              <a:gd name="connsiteY26" fmla="*/ 89535 h 466725"/>
              <a:gd name="connsiteX27" fmla="*/ 132696 w 209887"/>
              <a:gd name="connsiteY27" fmla="*/ 117157 h 466725"/>
              <a:gd name="connsiteX28" fmla="*/ 126029 w 209887"/>
              <a:gd name="connsiteY28" fmla="*/ 142875 h 466725"/>
              <a:gd name="connsiteX29" fmla="*/ 84119 w 209887"/>
              <a:gd name="connsiteY29" fmla="*/ 142875 h 466725"/>
              <a:gd name="connsiteX30" fmla="*/ 187941 w 209887"/>
              <a:gd name="connsiteY30" fmla="*/ 55245 h 466725"/>
              <a:gd name="connsiteX31" fmla="*/ 143174 w 209887"/>
              <a:gd name="connsiteY31" fmla="*/ 100965 h 466725"/>
              <a:gd name="connsiteX32" fmla="*/ 118409 w 209887"/>
              <a:gd name="connsiteY32" fmla="*/ 76200 h 466725"/>
              <a:gd name="connsiteX33" fmla="*/ 169844 w 209887"/>
              <a:gd name="connsiteY33" fmla="*/ 24765 h 466725"/>
              <a:gd name="connsiteX34" fmla="*/ 187941 w 209887"/>
              <a:gd name="connsiteY34" fmla="*/ 55245 h 466725"/>
              <a:gd name="connsiteX35" fmla="*/ 148889 w 209887"/>
              <a:gd name="connsiteY35" fmla="*/ 19050 h 466725"/>
              <a:gd name="connsiteX36" fmla="*/ 105074 w 209887"/>
              <a:gd name="connsiteY36" fmla="*/ 62865 h 466725"/>
              <a:gd name="connsiteX37" fmla="*/ 61259 w 209887"/>
              <a:gd name="connsiteY37" fmla="*/ 19050 h 466725"/>
              <a:gd name="connsiteX38" fmla="*/ 148889 w 209887"/>
              <a:gd name="connsiteY38" fmla="*/ 19050 h 466725"/>
              <a:gd name="connsiteX39" fmla="*/ 40304 w 209887"/>
              <a:gd name="connsiteY39" fmla="*/ 24765 h 466725"/>
              <a:gd name="connsiteX40" fmla="*/ 91739 w 209887"/>
              <a:gd name="connsiteY40" fmla="*/ 76200 h 466725"/>
              <a:gd name="connsiteX41" fmla="*/ 66974 w 209887"/>
              <a:gd name="connsiteY41" fmla="*/ 100965 h 466725"/>
              <a:gd name="connsiteX42" fmla="*/ 22206 w 209887"/>
              <a:gd name="connsiteY42" fmla="*/ 56197 h 466725"/>
              <a:gd name="connsiteX43" fmla="*/ 40304 w 209887"/>
              <a:gd name="connsiteY43" fmla="*/ 24765 h 466725"/>
              <a:gd name="connsiteX44" fmla="*/ 105074 w 209887"/>
              <a:gd name="connsiteY44" fmla="*/ 443865 h 466725"/>
              <a:gd name="connsiteX45" fmla="*/ 57449 w 209887"/>
              <a:gd name="connsiteY45" fmla="*/ 396240 h 466725"/>
              <a:gd name="connsiteX46" fmla="*/ 61259 w 209887"/>
              <a:gd name="connsiteY46" fmla="*/ 360998 h 466725"/>
              <a:gd name="connsiteX47" fmla="*/ 116504 w 209887"/>
              <a:gd name="connsiteY47" fmla="*/ 377190 h 466725"/>
              <a:gd name="connsiteX48" fmla="*/ 132696 w 209887"/>
              <a:gd name="connsiteY48" fmla="*/ 415290 h 466725"/>
              <a:gd name="connsiteX49" fmla="*/ 105074 w 209887"/>
              <a:gd name="connsiteY49" fmla="*/ 443865 h 466725"/>
              <a:gd name="connsiteX50" fmla="*/ 150794 w 209887"/>
              <a:gd name="connsiteY50" fmla="*/ 398145 h 466725"/>
              <a:gd name="connsiteX51" fmla="*/ 130791 w 209887"/>
              <a:gd name="connsiteY51" fmla="*/ 362903 h 466725"/>
              <a:gd name="connsiteX52" fmla="*/ 65069 w 209887"/>
              <a:gd name="connsiteY52" fmla="*/ 341948 h 466725"/>
              <a:gd name="connsiteX53" fmla="*/ 86024 w 209887"/>
              <a:gd name="connsiteY53" fmla="*/ 160973 h 466725"/>
              <a:gd name="connsiteX54" fmla="*/ 126029 w 209887"/>
              <a:gd name="connsiteY54" fmla="*/ 160973 h 466725"/>
              <a:gd name="connsiteX55" fmla="*/ 129839 w 209887"/>
              <a:gd name="connsiteY55" fmla="*/ 192405 h 466725"/>
              <a:gd name="connsiteX56" fmla="*/ 95549 w 209887"/>
              <a:gd name="connsiteY56" fmla="*/ 247650 h 466725"/>
              <a:gd name="connsiteX57" fmla="*/ 141269 w 209887"/>
              <a:gd name="connsiteY57" fmla="*/ 304800 h 466725"/>
              <a:gd name="connsiteX58" fmla="*/ 151746 w 209887"/>
              <a:gd name="connsiteY58" fmla="*/ 396240 h 466725"/>
              <a:gd name="connsiteX59" fmla="*/ 150794 w 209887"/>
              <a:gd name="connsiteY59" fmla="*/ 39814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9887" h="466725">
                <a:moveTo>
                  <a:pt x="206991" y="63818"/>
                </a:moveTo>
                <a:cubicBezTo>
                  <a:pt x="209849" y="60960"/>
                  <a:pt x="210801" y="56197"/>
                  <a:pt x="208896" y="52388"/>
                </a:cubicBezTo>
                <a:lnTo>
                  <a:pt x="180321" y="4763"/>
                </a:lnTo>
                <a:cubicBezTo>
                  <a:pt x="178416" y="1905"/>
                  <a:pt x="175559" y="0"/>
                  <a:pt x="171749" y="0"/>
                </a:cubicBezTo>
                <a:lnTo>
                  <a:pt x="38399" y="0"/>
                </a:lnTo>
                <a:cubicBezTo>
                  <a:pt x="34589" y="0"/>
                  <a:pt x="31731" y="1905"/>
                  <a:pt x="29826" y="4763"/>
                </a:cubicBezTo>
                <a:lnTo>
                  <a:pt x="1251" y="52388"/>
                </a:lnTo>
                <a:cubicBezTo>
                  <a:pt x="-654" y="56197"/>
                  <a:pt x="-654" y="60960"/>
                  <a:pt x="3156" y="63818"/>
                </a:cubicBezTo>
                <a:lnTo>
                  <a:pt x="58401" y="119063"/>
                </a:lnTo>
                <a:lnTo>
                  <a:pt x="66974" y="153353"/>
                </a:lnTo>
                <a:lnTo>
                  <a:pt x="38399" y="399098"/>
                </a:lnTo>
                <a:cubicBezTo>
                  <a:pt x="38399" y="401955"/>
                  <a:pt x="39351" y="404813"/>
                  <a:pt x="41256" y="406718"/>
                </a:cubicBezTo>
                <a:lnTo>
                  <a:pt x="98406" y="463868"/>
                </a:lnTo>
                <a:cubicBezTo>
                  <a:pt x="100311" y="465773"/>
                  <a:pt x="103169" y="466725"/>
                  <a:pt x="105074" y="466725"/>
                </a:cubicBezTo>
                <a:cubicBezTo>
                  <a:pt x="106979" y="466725"/>
                  <a:pt x="109836" y="465773"/>
                  <a:pt x="111741" y="463868"/>
                </a:cubicBezTo>
                <a:lnTo>
                  <a:pt x="168891" y="406718"/>
                </a:lnTo>
                <a:cubicBezTo>
                  <a:pt x="170796" y="404813"/>
                  <a:pt x="171749" y="401955"/>
                  <a:pt x="171749" y="399098"/>
                </a:cubicBezTo>
                <a:lnTo>
                  <a:pt x="143174" y="153353"/>
                </a:lnTo>
                <a:lnTo>
                  <a:pt x="151746" y="119063"/>
                </a:lnTo>
                <a:lnTo>
                  <a:pt x="206991" y="63818"/>
                </a:lnTo>
                <a:close/>
                <a:moveTo>
                  <a:pt x="139364" y="285750"/>
                </a:moveTo>
                <a:cubicBezTo>
                  <a:pt x="131744" y="283845"/>
                  <a:pt x="114599" y="278130"/>
                  <a:pt x="114599" y="247650"/>
                </a:cubicBezTo>
                <a:cubicBezTo>
                  <a:pt x="114599" y="226695"/>
                  <a:pt x="123171" y="217170"/>
                  <a:pt x="130791" y="213360"/>
                </a:cubicBezTo>
                <a:lnTo>
                  <a:pt x="139364" y="285750"/>
                </a:lnTo>
                <a:close/>
                <a:moveTo>
                  <a:pt x="84119" y="142875"/>
                </a:moveTo>
                <a:lnTo>
                  <a:pt x="77451" y="117157"/>
                </a:lnTo>
                <a:lnTo>
                  <a:pt x="105074" y="89535"/>
                </a:lnTo>
                <a:lnTo>
                  <a:pt x="132696" y="117157"/>
                </a:lnTo>
                <a:lnTo>
                  <a:pt x="126029" y="142875"/>
                </a:lnTo>
                <a:lnTo>
                  <a:pt x="84119" y="142875"/>
                </a:lnTo>
                <a:close/>
                <a:moveTo>
                  <a:pt x="187941" y="55245"/>
                </a:moveTo>
                <a:lnTo>
                  <a:pt x="143174" y="100965"/>
                </a:lnTo>
                <a:lnTo>
                  <a:pt x="118409" y="76200"/>
                </a:lnTo>
                <a:lnTo>
                  <a:pt x="169844" y="24765"/>
                </a:lnTo>
                <a:lnTo>
                  <a:pt x="187941" y="55245"/>
                </a:lnTo>
                <a:close/>
                <a:moveTo>
                  <a:pt x="148889" y="19050"/>
                </a:moveTo>
                <a:lnTo>
                  <a:pt x="105074" y="62865"/>
                </a:lnTo>
                <a:lnTo>
                  <a:pt x="61259" y="19050"/>
                </a:lnTo>
                <a:lnTo>
                  <a:pt x="148889" y="19050"/>
                </a:lnTo>
                <a:close/>
                <a:moveTo>
                  <a:pt x="40304" y="24765"/>
                </a:moveTo>
                <a:lnTo>
                  <a:pt x="91739" y="76200"/>
                </a:lnTo>
                <a:lnTo>
                  <a:pt x="66974" y="100965"/>
                </a:lnTo>
                <a:lnTo>
                  <a:pt x="22206" y="56197"/>
                </a:lnTo>
                <a:lnTo>
                  <a:pt x="40304" y="24765"/>
                </a:lnTo>
                <a:close/>
                <a:moveTo>
                  <a:pt x="105074" y="443865"/>
                </a:moveTo>
                <a:lnTo>
                  <a:pt x="57449" y="396240"/>
                </a:lnTo>
                <a:lnTo>
                  <a:pt x="61259" y="360998"/>
                </a:lnTo>
                <a:cubicBezTo>
                  <a:pt x="70784" y="360998"/>
                  <a:pt x="99359" y="360998"/>
                  <a:pt x="116504" y="377190"/>
                </a:cubicBezTo>
                <a:cubicBezTo>
                  <a:pt x="126029" y="385763"/>
                  <a:pt x="131744" y="399098"/>
                  <a:pt x="132696" y="415290"/>
                </a:cubicBezTo>
                <a:lnTo>
                  <a:pt x="105074" y="443865"/>
                </a:lnTo>
                <a:close/>
                <a:moveTo>
                  <a:pt x="150794" y="398145"/>
                </a:moveTo>
                <a:cubicBezTo>
                  <a:pt x="147936" y="383858"/>
                  <a:pt x="141269" y="372428"/>
                  <a:pt x="130791" y="362903"/>
                </a:cubicBezTo>
                <a:cubicBezTo>
                  <a:pt x="109836" y="343853"/>
                  <a:pt x="78404" y="341948"/>
                  <a:pt x="65069" y="341948"/>
                </a:cubicBezTo>
                <a:lnTo>
                  <a:pt x="86024" y="160973"/>
                </a:lnTo>
                <a:lnTo>
                  <a:pt x="126029" y="160973"/>
                </a:lnTo>
                <a:lnTo>
                  <a:pt x="129839" y="192405"/>
                </a:lnTo>
                <a:cubicBezTo>
                  <a:pt x="112694" y="198120"/>
                  <a:pt x="95549" y="213360"/>
                  <a:pt x="95549" y="247650"/>
                </a:cubicBezTo>
                <a:cubicBezTo>
                  <a:pt x="95549" y="291465"/>
                  <a:pt x="125076" y="303848"/>
                  <a:pt x="141269" y="304800"/>
                </a:cubicBezTo>
                <a:lnTo>
                  <a:pt x="151746" y="396240"/>
                </a:lnTo>
                <a:lnTo>
                  <a:pt x="150794" y="398145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2" name="Graphic 54">
            <a:extLst>
              <a:ext uri="{FF2B5EF4-FFF2-40B4-BE49-F238E27FC236}">
                <a16:creationId xmlns:a16="http://schemas.microsoft.com/office/drawing/2014/main" id="{07299EB5-6FD7-B240-1B9C-64A45E435C6B}"/>
              </a:ext>
            </a:extLst>
          </p:cNvPr>
          <p:cNvSpPr/>
          <p:nvPr/>
        </p:nvSpPr>
        <p:spPr>
          <a:xfrm>
            <a:off x="4068433" y="679151"/>
            <a:ext cx="200025" cy="333375"/>
          </a:xfrm>
          <a:custGeom>
            <a:avLst/>
            <a:gdLst>
              <a:gd name="connsiteX0" fmla="*/ 190500 w 200025"/>
              <a:gd name="connsiteY0" fmla="*/ 95250 h 333375"/>
              <a:gd name="connsiteX1" fmla="*/ 95250 w 200025"/>
              <a:gd name="connsiteY1" fmla="*/ 95250 h 333375"/>
              <a:gd name="connsiteX2" fmla="*/ 95250 w 200025"/>
              <a:gd name="connsiteY2" fmla="*/ 48578 h 333375"/>
              <a:gd name="connsiteX3" fmla="*/ 85725 w 200025"/>
              <a:gd name="connsiteY3" fmla="*/ 39053 h 333375"/>
              <a:gd name="connsiteX4" fmla="*/ 76200 w 200025"/>
              <a:gd name="connsiteY4" fmla="*/ 39053 h 333375"/>
              <a:gd name="connsiteX5" fmla="*/ 76200 w 200025"/>
              <a:gd name="connsiteY5" fmla="*/ 29528 h 333375"/>
              <a:gd name="connsiteX6" fmla="*/ 47625 w 200025"/>
              <a:gd name="connsiteY6" fmla="*/ 0 h 333375"/>
              <a:gd name="connsiteX7" fmla="*/ 19050 w 200025"/>
              <a:gd name="connsiteY7" fmla="*/ 29528 h 333375"/>
              <a:gd name="connsiteX8" fmla="*/ 19050 w 200025"/>
              <a:gd name="connsiteY8" fmla="*/ 39053 h 333375"/>
              <a:gd name="connsiteX9" fmla="*/ 9525 w 200025"/>
              <a:gd name="connsiteY9" fmla="*/ 39053 h 333375"/>
              <a:gd name="connsiteX10" fmla="*/ 0 w 200025"/>
              <a:gd name="connsiteY10" fmla="*/ 48578 h 333375"/>
              <a:gd name="connsiteX11" fmla="*/ 0 w 200025"/>
              <a:gd name="connsiteY11" fmla="*/ 104775 h 333375"/>
              <a:gd name="connsiteX12" fmla="*/ 0 w 200025"/>
              <a:gd name="connsiteY12" fmla="*/ 323850 h 333375"/>
              <a:gd name="connsiteX13" fmla="*/ 9525 w 200025"/>
              <a:gd name="connsiteY13" fmla="*/ 333375 h 333375"/>
              <a:gd name="connsiteX14" fmla="*/ 190500 w 200025"/>
              <a:gd name="connsiteY14" fmla="*/ 333375 h 333375"/>
              <a:gd name="connsiteX15" fmla="*/ 200025 w 200025"/>
              <a:gd name="connsiteY15" fmla="*/ 323850 h 333375"/>
              <a:gd name="connsiteX16" fmla="*/ 200025 w 200025"/>
              <a:gd name="connsiteY16" fmla="*/ 104775 h 333375"/>
              <a:gd name="connsiteX17" fmla="*/ 190500 w 200025"/>
              <a:gd name="connsiteY17" fmla="*/ 95250 h 333375"/>
              <a:gd name="connsiteX18" fmla="*/ 180975 w 200025"/>
              <a:gd name="connsiteY18" fmla="*/ 266700 h 333375"/>
              <a:gd name="connsiteX19" fmla="*/ 19050 w 200025"/>
              <a:gd name="connsiteY19" fmla="*/ 266700 h 333375"/>
              <a:gd name="connsiteX20" fmla="*/ 19050 w 200025"/>
              <a:gd name="connsiteY20" fmla="*/ 114300 h 333375"/>
              <a:gd name="connsiteX21" fmla="*/ 180975 w 200025"/>
              <a:gd name="connsiteY21" fmla="*/ 114300 h 333375"/>
              <a:gd name="connsiteX22" fmla="*/ 180975 w 200025"/>
              <a:gd name="connsiteY22" fmla="*/ 266700 h 333375"/>
              <a:gd name="connsiteX23" fmla="*/ 38100 w 200025"/>
              <a:gd name="connsiteY23" fmla="*/ 29528 h 333375"/>
              <a:gd name="connsiteX24" fmla="*/ 47625 w 200025"/>
              <a:gd name="connsiteY24" fmla="*/ 19050 h 333375"/>
              <a:gd name="connsiteX25" fmla="*/ 57150 w 200025"/>
              <a:gd name="connsiteY25" fmla="*/ 29528 h 333375"/>
              <a:gd name="connsiteX26" fmla="*/ 57150 w 200025"/>
              <a:gd name="connsiteY26" fmla="*/ 39053 h 333375"/>
              <a:gd name="connsiteX27" fmla="*/ 38100 w 200025"/>
              <a:gd name="connsiteY27" fmla="*/ 39053 h 333375"/>
              <a:gd name="connsiteX28" fmla="*/ 38100 w 200025"/>
              <a:gd name="connsiteY28" fmla="*/ 29528 h 333375"/>
              <a:gd name="connsiteX29" fmla="*/ 76200 w 200025"/>
              <a:gd name="connsiteY29" fmla="*/ 58103 h 333375"/>
              <a:gd name="connsiteX30" fmla="*/ 76200 w 200025"/>
              <a:gd name="connsiteY30" fmla="*/ 95250 h 333375"/>
              <a:gd name="connsiteX31" fmla="*/ 19050 w 200025"/>
              <a:gd name="connsiteY31" fmla="*/ 95250 h 333375"/>
              <a:gd name="connsiteX32" fmla="*/ 19050 w 200025"/>
              <a:gd name="connsiteY32" fmla="*/ 58103 h 333375"/>
              <a:gd name="connsiteX33" fmla="*/ 76200 w 200025"/>
              <a:gd name="connsiteY33" fmla="*/ 58103 h 333375"/>
              <a:gd name="connsiteX34" fmla="*/ 19050 w 200025"/>
              <a:gd name="connsiteY34" fmla="*/ 314325 h 333375"/>
              <a:gd name="connsiteX35" fmla="*/ 19050 w 200025"/>
              <a:gd name="connsiteY35" fmla="*/ 285750 h 333375"/>
              <a:gd name="connsiteX36" fmla="*/ 180975 w 200025"/>
              <a:gd name="connsiteY36" fmla="*/ 285750 h 333375"/>
              <a:gd name="connsiteX37" fmla="*/ 180975 w 200025"/>
              <a:gd name="connsiteY37" fmla="*/ 314325 h 333375"/>
              <a:gd name="connsiteX38" fmla="*/ 19050 w 200025"/>
              <a:gd name="connsiteY38" fmla="*/ 31432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0025" h="333375">
                <a:moveTo>
                  <a:pt x="190500" y="95250"/>
                </a:moveTo>
                <a:lnTo>
                  <a:pt x="95250" y="95250"/>
                </a:lnTo>
                <a:lnTo>
                  <a:pt x="95250" y="48578"/>
                </a:lnTo>
                <a:cubicBezTo>
                  <a:pt x="95250" y="42863"/>
                  <a:pt x="91440" y="39053"/>
                  <a:pt x="85725" y="39053"/>
                </a:cubicBezTo>
                <a:lnTo>
                  <a:pt x="76200" y="39053"/>
                </a:lnTo>
                <a:lnTo>
                  <a:pt x="76200" y="29528"/>
                </a:lnTo>
                <a:cubicBezTo>
                  <a:pt x="76200" y="13335"/>
                  <a:pt x="63818" y="0"/>
                  <a:pt x="47625" y="0"/>
                </a:cubicBezTo>
                <a:cubicBezTo>
                  <a:pt x="31432" y="0"/>
                  <a:pt x="19050" y="13335"/>
                  <a:pt x="19050" y="29528"/>
                </a:cubicBezTo>
                <a:lnTo>
                  <a:pt x="19050" y="39053"/>
                </a:lnTo>
                <a:lnTo>
                  <a:pt x="9525" y="39053"/>
                </a:lnTo>
                <a:cubicBezTo>
                  <a:pt x="3810" y="39053"/>
                  <a:pt x="0" y="42863"/>
                  <a:pt x="0" y="48578"/>
                </a:cubicBezTo>
                <a:lnTo>
                  <a:pt x="0" y="104775"/>
                </a:lnTo>
                <a:lnTo>
                  <a:pt x="0" y="323850"/>
                </a:lnTo>
                <a:cubicBezTo>
                  <a:pt x="0" y="329565"/>
                  <a:pt x="3810" y="333375"/>
                  <a:pt x="9525" y="333375"/>
                </a:cubicBezTo>
                <a:lnTo>
                  <a:pt x="190500" y="333375"/>
                </a:lnTo>
                <a:cubicBezTo>
                  <a:pt x="196215" y="333375"/>
                  <a:pt x="200025" y="329565"/>
                  <a:pt x="200025" y="323850"/>
                </a:cubicBezTo>
                <a:lnTo>
                  <a:pt x="200025" y="104775"/>
                </a:lnTo>
                <a:cubicBezTo>
                  <a:pt x="200025" y="99060"/>
                  <a:pt x="196215" y="95250"/>
                  <a:pt x="190500" y="95250"/>
                </a:cubicBezTo>
                <a:close/>
                <a:moveTo>
                  <a:pt x="180975" y="266700"/>
                </a:moveTo>
                <a:lnTo>
                  <a:pt x="19050" y="266700"/>
                </a:lnTo>
                <a:lnTo>
                  <a:pt x="19050" y="114300"/>
                </a:lnTo>
                <a:lnTo>
                  <a:pt x="180975" y="114300"/>
                </a:lnTo>
                <a:lnTo>
                  <a:pt x="180975" y="266700"/>
                </a:lnTo>
                <a:close/>
                <a:moveTo>
                  <a:pt x="38100" y="29528"/>
                </a:moveTo>
                <a:cubicBezTo>
                  <a:pt x="38100" y="23813"/>
                  <a:pt x="42863" y="19050"/>
                  <a:pt x="47625" y="19050"/>
                </a:cubicBezTo>
                <a:cubicBezTo>
                  <a:pt x="52388" y="19050"/>
                  <a:pt x="57150" y="23813"/>
                  <a:pt x="57150" y="29528"/>
                </a:cubicBezTo>
                <a:lnTo>
                  <a:pt x="57150" y="39053"/>
                </a:lnTo>
                <a:lnTo>
                  <a:pt x="38100" y="39053"/>
                </a:lnTo>
                <a:lnTo>
                  <a:pt x="38100" y="29528"/>
                </a:lnTo>
                <a:close/>
                <a:moveTo>
                  <a:pt x="76200" y="58103"/>
                </a:moveTo>
                <a:lnTo>
                  <a:pt x="76200" y="95250"/>
                </a:lnTo>
                <a:lnTo>
                  <a:pt x="19050" y="95250"/>
                </a:lnTo>
                <a:lnTo>
                  <a:pt x="19050" y="58103"/>
                </a:lnTo>
                <a:lnTo>
                  <a:pt x="76200" y="58103"/>
                </a:lnTo>
                <a:close/>
                <a:moveTo>
                  <a:pt x="19050" y="314325"/>
                </a:moveTo>
                <a:lnTo>
                  <a:pt x="19050" y="285750"/>
                </a:lnTo>
                <a:lnTo>
                  <a:pt x="180975" y="285750"/>
                </a:lnTo>
                <a:lnTo>
                  <a:pt x="180975" y="314325"/>
                </a:lnTo>
                <a:lnTo>
                  <a:pt x="19050" y="314325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3" name="Graphic 56">
            <a:extLst>
              <a:ext uri="{FF2B5EF4-FFF2-40B4-BE49-F238E27FC236}">
                <a16:creationId xmlns:a16="http://schemas.microsoft.com/office/drawing/2014/main" id="{CC34FCA3-C3A3-DC03-CF8E-D390BEA6886E}"/>
              </a:ext>
            </a:extLst>
          </p:cNvPr>
          <p:cNvSpPr/>
          <p:nvPr/>
        </p:nvSpPr>
        <p:spPr>
          <a:xfrm>
            <a:off x="2963531" y="783926"/>
            <a:ext cx="409575" cy="210502"/>
          </a:xfrm>
          <a:custGeom>
            <a:avLst/>
            <a:gdLst>
              <a:gd name="connsiteX0" fmla="*/ 400050 w 409575"/>
              <a:gd name="connsiteY0" fmla="*/ 142875 h 210502"/>
              <a:gd name="connsiteX1" fmla="*/ 290513 w 409575"/>
              <a:gd name="connsiteY1" fmla="*/ 142875 h 210502"/>
              <a:gd name="connsiteX2" fmla="*/ 279083 w 409575"/>
              <a:gd name="connsiteY2" fmla="*/ 127635 h 210502"/>
              <a:gd name="connsiteX3" fmla="*/ 385763 w 409575"/>
              <a:gd name="connsiteY3" fmla="*/ 65723 h 210502"/>
              <a:gd name="connsiteX4" fmla="*/ 390525 w 409575"/>
              <a:gd name="connsiteY4" fmla="*/ 59055 h 210502"/>
              <a:gd name="connsiteX5" fmla="*/ 388620 w 409575"/>
              <a:gd name="connsiteY5" fmla="*/ 51435 h 210502"/>
              <a:gd name="connsiteX6" fmla="*/ 360045 w 409575"/>
              <a:gd name="connsiteY6" fmla="*/ 13335 h 210502"/>
              <a:gd name="connsiteX7" fmla="*/ 347663 w 409575"/>
              <a:gd name="connsiteY7" fmla="*/ 10478 h 210502"/>
              <a:gd name="connsiteX8" fmla="*/ 240030 w 409575"/>
              <a:gd name="connsiteY8" fmla="*/ 73343 h 210502"/>
              <a:gd name="connsiteX9" fmla="*/ 188595 w 409575"/>
              <a:gd name="connsiteY9" fmla="*/ 3810 h 210502"/>
              <a:gd name="connsiteX10" fmla="*/ 181928 w 409575"/>
              <a:gd name="connsiteY10" fmla="*/ 0 h 210502"/>
              <a:gd name="connsiteX11" fmla="*/ 175260 w 409575"/>
              <a:gd name="connsiteY11" fmla="*/ 1905 h 210502"/>
              <a:gd name="connsiteX12" fmla="*/ 137160 w 409575"/>
              <a:gd name="connsiteY12" fmla="*/ 30480 h 210502"/>
              <a:gd name="connsiteX13" fmla="*/ 135255 w 409575"/>
              <a:gd name="connsiteY13" fmla="*/ 43815 h 210502"/>
              <a:gd name="connsiteX14" fmla="*/ 209550 w 409575"/>
              <a:gd name="connsiteY14" fmla="*/ 142875 h 210502"/>
              <a:gd name="connsiteX15" fmla="*/ 157163 w 409575"/>
              <a:gd name="connsiteY15" fmla="*/ 142875 h 210502"/>
              <a:gd name="connsiteX16" fmla="*/ 93345 w 409575"/>
              <a:gd name="connsiteY16" fmla="*/ 69532 h 210502"/>
              <a:gd name="connsiteX17" fmla="*/ 80010 w 409575"/>
              <a:gd name="connsiteY17" fmla="*/ 68580 h 210502"/>
              <a:gd name="connsiteX18" fmla="*/ 41910 w 409575"/>
              <a:gd name="connsiteY18" fmla="*/ 97155 h 210502"/>
              <a:gd name="connsiteX19" fmla="*/ 38100 w 409575"/>
              <a:gd name="connsiteY19" fmla="*/ 103823 h 210502"/>
              <a:gd name="connsiteX20" fmla="*/ 40005 w 409575"/>
              <a:gd name="connsiteY20" fmla="*/ 111443 h 210502"/>
              <a:gd name="connsiteX21" fmla="*/ 65723 w 409575"/>
              <a:gd name="connsiteY21" fmla="*/ 143827 h 210502"/>
              <a:gd name="connsiteX22" fmla="*/ 9525 w 409575"/>
              <a:gd name="connsiteY22" fmla="*/ 143827 h 210502"/>
              <a:gd name="connsiteX23" fmla="*/ 0 w 409575"/>
              <a:gd name="connsiteY23" fmla="*/ 153352 h 210502"/>
              <a:gd name="connsiteX24" fmla="*/ 0 w 409575"/>
              <a:gd name="connsiteY24" fmla="*/ 181927 h 210502"/>
              <a:gd name="connsiteX25" fmla="*/ 28575 w 409575"/>
              <a:gd name="connsiteY25" fmla="*/ 210502 h 210502"/>
              <a:gd name="connsiteX26" fmla="*/ 381000 w 409575"/>
              <a:gd name="connsiteY26" fmla="*/ 210502 h 210502"/>
              <a:gd name="connsiteX27" fmla="*/ 409575 w 409575"/>
              <a:gd name="connsiteY27" fmla="*/ 181927 h 210502"/>
              <a:gd name="connsiteX28" fmla="*/ 409575 w 409575"/>
              <a:gd name="connsiteY28" fmla="*/ 153352 h 210502"/>
              <a:gd name="connsiteX29" fmla="*/ 400050 w 409575"/>
              <a:gd name="connsiteY29" fmla="*/ 142875 h 210502"/>
              <a:gd name="connsiteX30" fmla="*/ 349568 w 409575"/>
              <a:gd name="connsiteY30" fmla="*/ 31432 h 210502"/>
              <a:gd name="connsiteX31" fmla="*/ 366713 w 409575"/>
              <a:gd name="connsiteY31" fmla="*/ 54293 h 210502"/>
              <a:gd name="connsiteX32" fmla="*/ 267653 w 409575"/>
              <a:gd name="connsiteY32" fmla="*/ 112395 h 210502"/>
              <a:gd name="connsiteX33" fmla="*/ 250508 w 409575"/>
              <a:gd name="connsiteY33" fmla="*/ 89535 h 210502"/>
              <a:gd name="connsiteX34" fmla="*/ 349568 w 409575"/>
              <a:gd name="connsiteY34" fmla="*/ 31432 h 210502"/>
              <a:gd name="connsiteX35" fmla="*/ 156210 w 409575"/>
              <a:gd name="connsiteY35" fmla="*/ 40005 h 210502"/>
              <a:gd name="connsiteX36" fmla="*/ 179070 w 409575"/>
              <a:gd name="connsiteY36" fmla="*/ 22860 h 210502"/>
              <a:gd name="connsiteX37" fmla="*/ 266700 w 409575"/>
              <a:gd name="connsiteY37" fmla="*/ 142875 h 210502"/>
              <a:gd name="connsiteX38" fmla="*/ 233363 w 409575"/>
              <a:gd name="connsiteY38" fmla="*/ 142875 h 210502"/>
              <a:gd name="connsiteX39" fmla="*/ 156210 w 409575"/>
              <a:gd name="connsiteY39" fmla="*/ 40005 h 210502"/>
              <a:gd name="connsiteX40" fmla="*/ 60960 w 409575"/>
              <a:gd name="connsiteY40" fmla="*/ 106680 h 210502"/>
              <a:gd name="connsiteX41" fmla="*/ 83820 w 409575"/>
              <a:gd name="connsiteY41" fmla="*/ 89535 h 210502"/>
              <a:gd name="connsiteX42" fmla="*/ 130493 w 409575"/>
              <a:gd name="connsiteY42" fmla="*/ 142875 h 210502"/>
              <a:gd name="connsiteX43" fmla="*/ 89535 w 409575"/>
              <a:gd name="connsiteY43" fmla="*/ 142875 h 210502"/>
              <a:gd name="connsiteX44" fmla="*/ 60960 w 409575"/>
              <a:gd name="connsiteY44" fmla="*/ 106680 h 210502"/>
              <a:gd name="connsiteX45" fmla="*/ 390525 w 409575"/>
              <a:gd name="connsiteY45" fmla="*/ 180975 h 210502"/>
              <a:gd name="connsiteX46" fmla="*/ 381000 w 409575"/>
              <a:gd name="connsiteY46" fmla="*/ 190500 h 210502"/>
              <a:gd name="connsiteX47" fmla="*/ 28575 w 409575"/>
              <a:gd name="connsiteY47" fmla="*/ 190500 h 210502"/>
              <a:gd name="connsiteX48" fmla="*/ 19050 w 409575"/>
              <a:gd name="connsiteY48" fmla="*/ 180975 h 210502"/>
              <a:gd name="connsiteX49" fmla="*/ 19050 w 409575"/>
              <a:gd name="connsiteY49" fmla="*/ 161925 h 210502"/>
              <a:gd name="connsiteX50" fmla="*/ 390525 w 409575"/>
              <a:gd name="connsiteY50" fmla="*/ 161925 h 210502"/>
              <a:gd name="connsiteX51" fmla="*/ 390525 w 409575"/>
              <a:gd name="connsiteY51" fmla="*/ 180975 h 21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9575" h="210502">
                <a:moveTo>
                  <a:pt x="400050" y="142875"/>
                </a:moveTo>
                <a:lnTo>
                  <a:pt x="290513" y="142875"/>
                </a:lnTo>
                <a:lnTo>
                  <a:pt x="279083" y="127635"/>
                </a:lnTo>
                <a:lnTo>
                  <a:pt x="385763" y="65723"/>
                </a:lnTo>
                <a:cubicBezTo>
                  <a:pt x="387668" y="64770"/>
                  <a:pt x="389573" y="61913"/>
                  <a:pt x="390525" y="59055"/>
                </a:cubicBezTo>
                <a:cubicBezTo>
                  <a:pt x="391478" y="56197"/>
                  <a:pt x="390525" y="53340"/>
                  <a:pt x="388620" y="51435"/>
                </a:cubicBezTo>
                <a:lnTo>
                  <a:pt x="360045" y="13335"/>
                </a:lnTo>
                <a:cubicBezTo>
                  <a:pt x="357188" y="9525"/>
                  <a:pt x="351473" y="8572"/>
                  <a:pt x="347663" y="10478"/>
                </a:cubicBezTo>
                <a:lnTo>
                  <a:pt x="240030" y="73343"/>
                </a:lnTo>
                <a:lnTo>
                  <a:pt x="188595" y="3810"/>
                </a:lnTo>
                <a:cubicBezTo>
                  <a:pt x="186690" y="1905"/>
                  <a:pt x="184785" y="0"/>
                  <a:pt x="181928" y="0"/>
                </a:cubicBezTo>
                <a:cubicBezTo>
                  <a:pt x="179070" y="0"/>
                  <a:pt x="177165" y="0"/>
                  <a:pt x="175260" y="1905"/>
                </a:cubicBezTo>
                <a:lnTo>
                  <a:pt x="137160" y="30480"/>
                </a:lnTo>
                <a:cubicBezTo>
                  <a:pt x="133350" y="33338"/>
                  <a:pt x="132398" y="40005"/>
                  <a:pt x="135255" y="43815"/>
                </a:cubicBezTo>
                <a:lnTo>
                  <a:pt x="209550" y="142875"/>
                </a:lnTo>
                <a:lnTo>
                  <a:pt x="157163" y="142875"/>
                </a:lnTo>
                <a:lnTo>
                  <a:pt x="93345" y="69532"/>
                </a:lnTo>
                <a:cubicBezTo>
                  <a:pt x="90488" y="65723"/>
                  <a:pt x="84773" y="64770"/>
                  <a:pt x="80010" y="68580"/>
                </a:cubicBezTo>
                <a:lnTo>
                  <a:pt x="41910" y="97155"/>
                </a:lnTo>
                <a:cubicBezTo>
                  <a:pt x="40005" y="99060"/>
                  <a:pt x="38100" y="100965"/>
                  <a:pt x="38100" y="103823"/>
                </a:cubicBezTo>
                <a:cubicBezTo>
                  <a:pt x="38100" y="106680"/>
                  <a:pt x="38100" y="108585"/>
                  <a:pt x="40005" y="111443"/>
                </a:cubicBezTo>
                <a:lnTo>
                  <a:pt x="65723" y="143827"/>
                </a:lnTo>
                <a:lnTo>
                  <a:pt x="9525" y="143827"/>
                </a:lnTo>
                <a:cubicBezTo>
                  <a:pt x="3810" y="143827"/>
                  <a:pt x="0" y="147638"/>
                  <a:pt x="0" y="153352"/>
                </a:cubicBezTo>
                <a:lnTo>
                  <a:pt x="0" y="181927"/>
                </a:lnTo>
                <a:cubicBezTo>
                  <a:pt x="0" y="193358"/>
                  <a:pt x="7620" y="210502"/>
                  <a:pt x="28575" y="210502"/>
                </a:cubicBezTo>
                <a:lnTo>
                  <a:pt x="381000" y="210502"/>
                </a:lnTo>
                <a:cubicBezTo>
                  <a:pt x="392430" y="210502"/>
                  <a:pt x="409575" y="202883"/>
                  <a:pt x="409575" y="181927"/>
                </a:cubicBezTo>
                <a:lnTo>
                  <a:pt x="409575" y="153352"/>
                </a:lnTo>
                <a:cubicBezTo>
                  <a:pt x="409575" y="146685"/>
                  <a:pt x="405765" y="142875"/>
                  <a:pt x="400050" y="142875"/>
                </a:cubicBezTo>
                <a:close/>
                <a:moveTo>
                  <a:pt x="349568" y="31432"/>
                </a:moveTo>
                <a:lnTo>
                  <a:pt x="366713" y="54293"/>
                </a:lnTo>
                <a:lnTo>
                  <a:pt x="267653" y="112395"/>
                </a:lnTo>
                <a:lnTo>
                  <a:pt x="250508" y="89535"/>
                </a:lnTo>
                <a:lnTo>
                  <a:pt x="349568" y="31432"/>
                </a:lnTo>
                <a:close/>
                <a:moveTo>
                  <a:pt x="156210" y="40005"/>
                </a:moveTo>
                <a:lnTo>
                  <a:pt x="179070" y="22860"/>
                </a:lnTo>
                <a:lnTo>
                  <a:pt x="266700" y="142875"/>
                </a:lnTo>
                <a:lnTo>
                  <a:pt x="233363" y="142875"/>
                </a:lnTo>
                <a:lnTo>
                  <a:pt x="156210" y="40005"/>
                </a:lnTo>
                <a:close/>
                <a:moveTo>
                  <a:pt x="60960" y="106680"/>
                </a:moveTo>
                <a:lnTo>
                  <a:pt x="83820" y="89535"/>
                </a:lnTo>
                <a:lnTo>
                  <a:pt x="130493" y="142875"/>
                </a:lnTo>
                <a:lnTo>
                  <a:pt x="89535" y="142875"/>
                </a:lnTo>
                <a:lnTo>
                  <a:pt x="60960" y="106680"/>
                </a:lnTo>
                <a:close/>
                <a:moveTo>
                  <a:pt x="390525" y="180975"/>
                </a:moveTo>
                <a:cubicBezTo>
                  <a:pt x="390525" y="188595"/>
                  <a:pt x="385763" y="190500"/>
                  <a:pt x="381000" y="190500"/>
                </a:cubicBezTo>
                <a:lnTo>
                  <a:pt x="28575" y="190500"/>
                </a:lnTo>
                <a:cubicBezTo>
                  <a:pt x="20955" y="190500"/>
                  <a:pt x="19050" y="185738"/>
                  <a:pt x="19050" y="180975"/>
                </a:cubicBezTo>
                <a:lnTo>
                  <a:pt x="19050" y="161925"/>
                </a:lnTo>
                <a:lnTo>
                  <a:pt x="390525" y="161925"/>
                </a:lnTo>
                <a:lnTo>
                  <a:pt x="390525" y="180975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4" name="Graphic 58">
            <a:extLst>
              <a:ext uri="{FF2B5EF4-FFF2-40B4-BE49-F238E27FC236}">
                <a16:creationId xmlns:a16="http://schemas.microsoft.com/office/drawing/2014/main" id="{0BCB25F2-7B41-7914-7ACC-EC60518D88C4}"/>
              </a:ext>
            </a:extLst>
          </p:cNvPr>
          <p:cNvSpPr/>
          <p:nvPr/>
        </p:nvSpPr>
        <p:spPr>
          <a:xfrm>
            <a:off x="2034754" y="812744"/>
            <a:ext cx="409575" cy="180731"/>
          </a:xfrm>
          <a:custGeom>
            <a:avLst/>
            <a:gdLst>
              <a:gd name="connsiteX0" fmla="*/ 400050 w 409575"/>
              <a:gd name="connsiteY0" fmla="*/ 114056 h 180731"/>
              <a:gd name="connsiteX1" fmla="*/ 233363 w 409575"/>
              <a:gd name="connsiteY1" fmla="*/ 114056 h 180731"/>
              <a:gd name="connsiteX2" fmla="*/ 150495 w 409575"/>
              <a:gd name="connsiteY2" fmla="*/ 3566 h 180731"/>
              <a:gd name="connsiteX3" fmla="*/ 137160 w 409575"/>
              <a:gd name="connsiteY3" fmla="*/ 1661 h 180731"/>
              <a:gd name="connsiteX4" fmla="*/ 99060 w 409575"/>
              <a:gd name="connsiteY4" fmla="*/ 30236 h 180731"/>
              <a:gd name="connsiteX5" fmla="*/ 95250 w 409575"/>
              <a:gd name="connsiteY5" fmla="*/ 36904 h 180731"/>
              <a:gd name="connsiteX6" fmla="*/ 97155 w 409575"/>
              <a:gd name="connsiteY6" fmla="*/ 43571 h 180731"/>
              <a:gd name="connsiteX7" fmla="*/ 102870 w 409575"/>
              <a:gd name="connsiteY7" fmla="*/ 51191 h 180731"/>
              <a:gd name="connsiteX8" fmla="*/ 32385 w 409575"/>
              <a:gd name="connsiteY8" fmla="*/ 114056 h 180731"/>
              <a:gd name="connsiteX9" fmla="*/ 9525 w 409575"/>
              <a:gd name="connsiteY9" fmla="*/ 114056 h 180731"/>
              <a:gd name="connsiteX10" fmla="*/ 0 w 409575"/>
              <a:gd name="connsiteY10" fmla="*/ 123581 h 180731"/>
              <a:gd name="connsiteX11" fmla="*/ 0 w 409575"/>
              <a:gd name="connsiteY11" fmla="*/ 152156 h 180731"/>
              <a:gd name="connsiteX12" fmla="*/ 28575 w 409575"/>
              <a:gd name="connsiteY12" fmla="*/ 180731 h 180731"/>
              <a:gd name="connsiteX13" fmla="*/ 381000 w 409575"/>
              <a:gd name="connsiteY13" fmla="*/ 180731 h 180731"/>
              <a:gd name="connsiteX14" fmla="*/ 409575 w 409575"/>
              <a:gd name="connsiteY14" fmla="*/ 152156 h 180731"/>
              <a:gd name="connsiteX15" fmla="*/ 409575 w 409575"/>
              <a:gd name="connsiteY15" fmla="*/ 123581 h 180731"/>
              <a:gd name="connsiteX16" fmla="*/ 400050 w 409575"/>
              <a:gd name="connsiteY16" fmla="*/ 114056 h 180731"/>
              <a:gd name="connsiteX17" fmla="*/ 140970 w 409575"/>
              <a:gd name="connsiteY17" fmla="*/ 22616 h 180731"/>
              <a:gd name="connsiteX18" fmla="*/ 209550 w 409575"/>
              <a:gd name="connsiteY18" fmla="*/ 114056 h 180731"/>
              <a:gd name="connsiteX19" fmla="*/ 176213 w 409575"/>
              <a:gd name="connsiteY19" fmla="*/ 114056 h 180731"/>
              <a:gd name="connsiteX20" fmla="*/ 118110 w 409575"/>
              <a:gd name="connsiteY20" fmla="*/ 39761 h 180731"/>
              <a:gd name="connsiteX21" fmla="*/ 140970 w 409575"/>
              <a:gd name="connsiteY21" fmla="*/ 22616 h 180731"/>
              <a:gd name="connsiteX22" fmla="*/ 115253 w 409575"/>
              <a:gd name="connsiteY22" fmla="*/ 66431 h 180731"/>
              <a:gd name="connsiteX23" fmla="*/ 152400 w 409575"/>
              <a:gd name="connsiteY23" fmla="*/ 114056 h 180731"/>
              <a:gd name="connsiteX24" fmla="*/ 54293 w 409575"/>
              <a:gd name="connsiteY24" fmla="*/ 114056 h 180731"/>
              <a:gd name="connsiteX25" fmla="*/ 115253 w 409575"/>
              <a:gd name="connsiteY25" fmla="*/ 66431 h 180731"/>
              <a:gd name="connsiteX26" fmla="*/ 390525 w 409575"/>
              <a:gd name="connsiteY26" fmla="*/ 152156 h 180731"/>
              <a:gd name="connsiteX27" fmla="*/ 381000 w 409575"/>
              <a:gd name="connsiteY27" fmla="*/ 161681 h 180731"/>
              <a:gd name="connsiteX28" fmla="*/ 28575 w 409575"/>
              <a:gd name="connsiteY28" fmla="*/ 161681 h 180731"/>
              <a:gd name="connsiteX29" fmla="*/ 19050 w 409575"/>
              <a:gd name="connsiteY29" fmla="*/ 152156 h 180731"/>
              <a:gd name="connsiteX30" fmla="*/ 19050 w 409575"/>
              <a:gd name="connsiteY30" fmla="*/ 133106 h 180731"/>
              <a:gd name="connsiteX31" fmla="*/ 390525 w 409575"/>
              <a:gd name="connsiteY31" fmla="*/ 133106 h 180731"/>
              <a:gd name="connsiteX32" fmla="*/ 390525 w 409575"/>
              <a:gd name="connsiteY32" fmla="*/ 152156 h 180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09575" h="180731">
                <a:moveTo>
                  <a:pt x="400050" y="114056"/>
                </a:moveTo>
                <a:lnTo>
                  <a:pt x="233363" y="114056"/>
                </a:lnTo>
                <a:lnTo>
                  <a:pt x="150495" y="3566"/>
                </a:lnTo>
                <a:cubicBezTo>
                  <a:pt x="147638" y="-244"/>
                  <a:pt x="140970" y="-1196"/>
                  <a:pt x="137160" y="1661"/>
                </a:cubicBezTo>
                <a:lnTo>
                  <a:pt x="99060" y="30236"/>
                </a:lnTo>
                <a:cubicBezTo>
                  <a:pt x="97155" y="32141"/>
                  <a:pt x="95250" y="34046"/>
                  <a:pt x="95250" y="36904"/>
                </a:cubicBezTo>
                <a:cubicBezTo>
                  <a:pt x="95250" y="39761"/>
                  <a:pt x="95250" y="41666"/>
                  <a:pt x="97155" y="43571"/>
                </a:cubicBezTo>
                <a:lnTo>
                  <a:pt x="102870" y="51191"/>
                </a:lnTo>
                <a:cubicBezTo>
                  <a:pt x="60007" y="68336"/>
                  <a:pt x="39053" y="100721"/>
                  <a:pt x="32385" y="114056"/>
                </a:cubicBezTo>
                <a:lnTo>
                  <a:pt x="9525" y="114056"/>
                </a:lnTo>
                <a:cubicBezTo>
                  <a:pt x="3810" y="114056"/>
                  <a:pt x="0" y="117866"/>
                  <a:pt x="0" y="123581"/>
                </a:cubicBezTo>
                <a:lnTo>
                  <a:pt x="0" y="152156"/>
                </a:lnTo>
                <a:cubicBezTo>
                  <a:pt x="0" y="163586"/>
                  <a:pt x="7620" y="180731"/>
                  <a:pt x="28575" y="180731"/>
                </a:cubicBezTo>
                <a:lnTo>
                  <a:pt x="381000" y="180731"/>
                </a:lnTo>
                <a:cubicBezTo>
                  <a:pt x="392430" y="180731"/>
                  <a:pt x="409575" y="173111"/>
                  <a:pt x="409575" y="152156"/>
                </a:cubicBezTo>
                <a:lnTo>
                  <a:pt x="409575" y="123581"/>
                </a:lnTo>
                <a:cubicBezTo>
                  <a:pt x="409575" y="117866"/>
                  <a:pt x="405765" y="114056"/>
                  <a:pt x="400050" y="114056"/>
                </a:cubicBezTo>
                <a:close/>
                <a:moveTo>
                  <a:pt x="140970" y="22616"/>
                </a:moveTo>
                <a:lnTo>
                  <a:pt x="209550" y="114056"/>
                </a:lnTo>
                <a:lnTo>
                  <a:pt x="176213" y="114056"/>
                </a:lnTo>
                <a:lnTo>
                  <a:pt x="118110" y="39761"/>
                </a:lnTo>
                <a:lnTo>
                  <a:pt x="140970" y="22616"/>
                </a:lnTo>
                <a:close/>
                <a:moveTo>
                  <a:pt x="115253" y="66431"/>
                </a:moveTo>
                <a:lnTo>
                  <a:pt x="152400" y="114056"/>
                </a:lnTo>
                <a:lnTo>
                  <a:pt x="54293" y="114056"/>
                </a:lnTo>
                <a:cubicBezTo>
                  <a:pt x="63818" y="99769"/>
                  <a:pt x="82868" y="77861"/>
                  <a:pt x="115253" y="66431"/>
                </a:cubicBezTo>
                <a:close/>
                <a:moveTo>
                  <a:pt x="390525" y="152156"/>
                </a:moveTo>
                <a:cubicBezTo>
                  <a:pt x="390525" y="159776"/>
                  <a:pt x="385763" y="161681"/>
                  <a:pt x="381000" y="161681"/>
                </a:cubicBezTo>
                <a:lnTo>
                  <a:pt x="28575" y="161681"/>
                </a:lnTo>
                <a:cubicBezTo>
                  <a:pt x="20955" y="161681"/>
                  <a:pt x="19050" y="156919"/>
                  <a:pt x="19050" y="152156"/>
                </a:cubicBezTo>
                <a:lnTo>
                  <a:pt x="19050" y="133106"/>
                </a:lnTo>
                <a:lnTo>
                  <a:pt x="390525" y="133106"/>
                </a:lnTo>
                <a:lnTo>
                  <a:pt x="390525" y="152156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35" name="Graphic 60">
            <a:extLst>
              <a:ext uri="{FF2B5EF4-FFF2-40B4-BE49-F238E27FC236}">
                <a16:creationId xmlns:a16="http://schemas.microsoft.com/office/drawing/2014/main" id="{A1BDE408-4A8A-C2E7-4A23-F5CBD81418C5}"/>
              </a:ext>
            </a:extLst>
          </p:cNvPr>
          <p:cNvGrpSpPr/>
          <p:nvPr/>
        </p:nvGrpSpPr>
        <p:grpSpPr>
          <a:xfrm>
            <a:off x="1148212" y="679151"/>
            <a:ext cx="257175" cy="333375"/>
            <a:chOff x="1148212" y="679151"/>
            <a:chExt cx="257175" cy="333375"/>
          </a:xfrm>
          <a:solidFill>
            <a:srgbClr val="000000"/>
          </a:solidFill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CBC97CF-4A74-98A9-1FE2-EB7A85DAA406}"/>
                </a:ext>
              </a:extLst>
            </p:cNvPr>
            <p:cNvSpPr/>
            <p:nvPr/>
          </p:nvSpPr>
          <p:spPr>
            <a:xfrm>
              <a:off x="1148212" y="679151"/>
              <a:ext cx="257175" cy="333375"/>
            </a:xfrm>
            <a:custGeom>
              <a:avLst/>
              <a:gdLst>
                <a:gd name="connsiteX0" fmla="*/ 247650 w 257175"/>
                <a:gd name="connsiteY0" fmla="*/ 171450 h 333375"/>
                <a:gd name="connsiteX1" fmla="*/ 219075 w 257175"/>
                <a:gd name="connsiteY1" fmla="*/ 171450 h 333375"/>
                <a:gd name="connsiteX2" fmla="*/ 247650 w 257175"/>
                <a:gd name="connsiteY2" fmla="*/ 142875 h 333375"/>
                <a:gd name="connsiteX3" fmla="*/ 219075 w 257175"/>
                <a:gd name="connsiteY3" fmla="*/ 114300 h 333375"/>
                <a:gd name="connsiteX4" fmla="*/ 219075 w 257175"/>
                <a:gd name="connsiteY4" fmla="*/ 104775 h 333375"/>
                <a:gd name="connsiteX5" fmla="*/ 209550 w 257175"/>
                <a:gd name="connsiteY5" fmla="*/ 95250 h 333375"/>
                <a:gd name="connsiteX6" fmla="*/ 133350 w 257175"/>
                <a:gd name="connsiteY6" fmla="*/ 95250 h 333375"/>
                <a:gd name="connsiteX7" fmla="*/ 123825 w 257175"/>
                <a:gd name="connsiteY7" fmla="*/ 104775 h 333375"/>
                <a:gd name="connsiteX8" fmla="*/ 123825 w 257175"/>
                <a:gd name="connsiteY8" fmla="*/ 148590 h 333375"/>
                <a:gd name="connsiteX9" fmla="*/ 111443 w 257175"/>
                <a:gd name="connsiteY9" fmla="*/ 136208 h 333375"/>
                <a:gd name="connsiteX10" fmla="*/ 104775 w 257175"/>
                <a:gd name="connsiteY10" fmla="*/ 133350 h 333375"/>
                <a:gd name="connsiteX11" fmla="*/ 95250 w 257175"/>
                <a:gd name="connsiteY11" fmla="*/ 133350 h 333375"/>
                <a:gd name="connsiteX12" fmla="*/ 95250 w 257175"/>
                <a:gd name="connsiteY12" fmla="*/ 9525 h 333375"/>
                <a:gd name="connsiteX13" fmla="*/ 85725 w 257175"/>
                <a:gd name="connsiteY13" fmla="*/ 0 h 333375"/>
                <a:gd name="connsiteX14" fmla="*/ 38100 w 257175"/>
                <a:gd name="connsiteY14" fmla="*/ 0 h 333375"/>
                <a:gd name="connsiteX15" fmla="*/ 0 w 257175"/>
                <a:gd name="connsiteY15" fmla="*/ 38100 h 333375"/>
                <a:gd name="connsiteX16" fmla="*/ 0 w 257175"/>
                <a:gd name="connsiteY16" fmla="*/ 152400 h 333375"/>
                <a:gd name="connsiteX17" fmla="*/ 38100 w 257175"/>
                <a:gd name="connsiteY17" fmla="*/ 190500 h 333375"/>
                <a:gd name="connsiteX18" fmla="*/ 76200 w 257175"/>
                <a:gd name="connsiteY18" fmla="*/ 190500 h 333375"/>
                <a:gd name="connsiteX19" fmla="*/ 76200 w 257175"/>
                <a:gd name="connsiteY19" fmla="*/ 323850 h 333375"/>
                <a:gd name="connsiteX20" fmla="*/ 85725 w 257175"/>
                <a:gd name="connsiteY20" fmla="*/ 333375 h 333375"/>
                <a:gd name="connsiteX21" fmla="*/ 247650 w 257175"/>
                <a:gd name="connsiteY21" fmla="*/ 333375 h 333375"/>
                <a:gd name="connsiteX22" fmla="*/ 257175 w 257175"/>
                <a:gd name="connsiteY22" fmla="*/ 323850 h 333375"/>
                <a:gd name="connsiteX23" fmla="*/ 257175 w 257175"/>
                <a:gd name="connsiteY23" fmla="*/ 180975 h 333375"/>
                <a:gd name="connsiteX24" fmla="*/ 247650 w 257175"/>
                <a:gd name="connsiteY24" fmla="*/ 171450 h 333375"/>
                <a:gd name="connsiteX25" fmla="*/ 219075 w 257175"/>
                <a:gd name="connsiteY25" fmla="*/ 133350 h 333375"/>
                <a:gd name="connsiteX26" fmla="*/ 228600 w 257175"/>
                <a:gd name="connsiteY26" fmla="*/ 142875 h 333375"/>
                <a:gd name="connsiteX27" fmla="*/ 219075 w 257175"/>
                <a:gd name="connsiteY27" fmla="*/ 152400 h 333375"/>
                <a:gd name="connsiteX28" fmla="*/ 219075 w 257175"/>
                <a:gd name="connsiteY28" fmla="*/ 133350 h 333375"/>
                <a:gd name="connsiteX29" fmla="*/ 142875 w 257175"/>
                <a:gd name="connsiteY29" fmla="*/ 114300 h 333375"/>
                <a:gd name="connsiteX30" fmla="*/ 200025 w 257175"/>
                <a:gd name="connsiteY30" fmla="*/ 114300 h 333375"/>
                <a:gd name="connsiteX31" fmla="*/ 200025 w 257175"/>
                <a:gd name="connsiteY31" fmla="*/ 171450 h 333375"/>
                <a:gd name="connsiteX32" fmla="*/ 142875 w 257175"/>
                <a:gd name="connsiteY32" fmla="*/ 171450 h 333375"/>
                <a:gd name="connsiteX33" fmla="*/ 142875 w 257175"/>
                <a:gd name="connsiteY33" fmla="*/ 114300 h 333375"/>
                <a:gd name="connsiteX34" fmla="*/ 100965 w 257175"/>
                <a:gd name="connsiteY34" fmla="*/ 152400 h 333375"/>
                <a:gd name="connsiteX35" fmla="*/ 114300 w 257175"/>
                <a:gd name="connsiteY35" fmla="*/ 165735 h 333375"/>
                <a:gd name="connsiteX36" fmla="*/ 114300 w 257175"/>
                <a:gd name="connsiteY36" fmla="*/ 171450 h 333375"/>
                <a:gd name="connsiteX37" fmla="*/ 95250 w 257175"/>
                <a:gd name="connsiteY37" fmla="*/ 171450 h 333375"/>
                <a:gd name="connsiteX38" fmla="*/ 95250 w 257175"/>
                <a:gd name="connsiteY38" fmla="*/ 152400 h 333375"/>
                <a:gd name="connsiteX39" fmla="*/ 100965 w 257175"/>
                <a:gd name="connsiteY39" fmla="*/ 152400 h 333375"/>
                <a:gd name="connsiteX40" fmla="*/ 19050 w 257175"/>
                <a:gd name="connsiteY40" fmla="*/ 152400 h 333375"/>
                <a:gd name="connsiteX41" fmla="*/ 19050 w 257175"/>
                <a:gd name="connsiteY41" fmla="*/ 38100 h 333375"/>
                <a:gd name="connsiteX42" fmla="*/ 38100 w 257175"/>
                <a:gd name="connsiteY42" fmla="*/ 19050 h 333375"/>
                <a:gd name="connsiteX43" fmla="*/ 76200 w 257175"/>
                <a:gd name="connsiteY43" fmla="*/ 19050 h 333375"/>
                <a:gd name="connsiteX44" fmla="*/ 76200 w 257175"/>
                <a:gd name="connsiteY44" fmla="*/ 171450 h 333375"/>
                <a:gd name="connsiteX45" fmla="*/ 38100 w 257175"/>
                <a:gd name="connsiteY45" fmla="*/ 171450 h 333375"/>
                <a:gd name="connsiteX46" fmla="*/ 19050 w 257175"/>
                <a:gd name="connsiteY46" fmla="*/ 152400 h 333375"/>
                <a:gd name="connsiteX47" fmla="*/ 95250 w 257175"/>
                <a:gd name="connsiteY47" fmla="*/ 190500 h 333375"/>
                <a:gd name="connsiteX48" fmla="*/ 133350 w 257175"/>
                <a:gd name="connsiteY48" fmla="*/ 190500 h 333375"/>
                <a:gd name="connsiteX49" fmla="*/ 209550 w 257175"/>
                <a:gd name="connsiteY49" fmla="*/ 190500 h 333375"/>
                <a:gd name="connsiteX50" fmla="*/ 238125 w 257175"/>
                <a:gd name="connsiteY50" fmla="*/ 190500 h 333375"/>
                <a:gd name="connsiteX51" fmla="*/ 238125 w 257175"/>
                <a:gd name="connsiteY51" fmla="*/ 224790 h 333375"/>
                <a:gd name="connsiteX52" fmla="*/ 148590 w 257175"/>
                <a:gd name="connsiteY52" fmla="*/ 314325 h 333375"/>
                <a:gd name="connsiteX53" fmla="*/ 95250 w 257175"/>
                <a:gd name="connsiteY53" fmla="*/ 314325 h 333375"/>
                <a:gd name="connsiteX54" fmla="*/ 95250 w 257175"/>
                <a:gd name="connsiteY54" fmla="*/ 190500 h 333375"/>
                <a:gd name="connsiteX55" fmla="*/ 175260 w 257175"/>
                <a:gd name="connsiteY55" fmla="*/ 314325 h 333375"/>
                <a:gd name="connsiteX56" fmla="*/ 238125 w 257175"/>
                <a:gd name="connsiteY56" fmla="*/ 251460 h 333375"/>
                <a:gd name="connsiteX57" fmla="*/ 238125 w 257175"/>
                <a:gd name="connsiteY57" fmla="*/ 314325 h 333375"/>
                <a:gd name="connsiteX58" fmla="*/ 175260 w 257175"/>
                <a:gd name="connsiteY58" fmla="*/ 3143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7175" h="333375">
                  <a:moveTo>
                    <a:pt x="247650" y="171450"/>
                  </a:moveTo>
                  <a:lnTo>
                    <a:pt x="219075" y="171450"/>
                  </a:lnTo>
                  <a:cubicBezTo>
                    <a:pt x="235268" y="171450"/>
                    <a:pt x="247650" y="159068"/>
                    <a:pt x="247650" y="142875"/>
                  </a:cubicBezTo>
                  <a:cubicBezTo>
                    <a:pt x="247650" y="126682"/>
                    <a:pt x="235268" y="114300"/>
                    <a:pt x="219075" y="114300"/>
                  </a:cubicBezTo>
                  <a:lnTo>
                    <a:pt x="219075" y="104775"/>
                  </a:lnTo>
                  <a:cubicBezTo>
                    <a:pt x="219075" y="99060"/>
                    <a:pt x="215265" y="95250"/>
                    <a:pt x="209550" y="95250"/>
                  </a:cubicBezTo>
                  <a:lnTo>
                    <a:pt x="133350" y="95250"/>
                  </a:lnTo>
                  <a:cubicBezTo>
                    <a:pt x="127635" y="95250"/>
                    <a:pt x="123825" y="99060"/>
                    <a:pt x="123825" y="104775"/>
                  </a:cubicBezTo>
                  <a:lnTo>
                    <a:pt x="123825" y="148590"/>
                  </a:lnTo>
                  <a:lnTo>
                    <a:pt x="111443" y="136208"/>
                  </a:lnTo>
                  <a:cubicBezTo>
                    <a:pt x="109538" y="134303"/>
                    <a:pt x="107632" y="133350"/>
                    <a:pt x="104775" y="133350"/>
                  </a:cubicBezTo>
                  <a:lnTo>
                    <a:pt x="95250" y="133350"/>
                  </a:lnTo>
                  <a:lnTo>
                    <a:pt x="95250" y="9525"/>
                  </a:lnTo>
                  <a:cubicBezTo>
                    <a:pt x="95250" y="3810"/>
                    <a:pt x="91440" y="0"/>
                    <a:pt x="85725" y="0"/>
                  </a:cubicBezTo>
                  <a:lnTo>
                    <a:pt x="38100" y="0"/>
                  </a:lnTo>
                  <a:cubicBezTo>
                    <a:pt x="17145" y="0"/>
                    <a:pt x="0" y="17145"/>
                    <a:pt x="0" y="38100"/>
                  </a:cubicBezTo>
                  <a:lnTo>
                    <a:pt x="0" y="152400"/>
                  </a:lnTo>
                  <a:cubicBezTo>
                    <a:pt x="0" y="173355"/>
                    <a:pt x="17145" y="190500"/>
                    <a:pt x="38100" y="190500"/>
                  </a:cubicBezTo>
                  <a:lnTo>
                    <a:pt x="76200" y="190500"/>
                  </a:lnTo>
                  <a:lnTo>
                    <a:pt x="76200" y="323850"/>
                  </a:lnTo>
                  <a:cubicBezTo>
                    <a:pt x="76200" y="329565"/>
                    <a:pt x="80010" y="333375"/>
                    <a:pt x="85725" y="333375"/>
                  </a:cubicBezTo>
                  <a:lnTo>
                    <a:pt x="247650" y="333375"/>
                  </a:lnTo>
                  <a:cubicBezTo>
                    <a:pt x="253365" y="333375"/>
                    <a:pt x="257175" y="329565"/>
                    <a:pt x="257175" y="323850"/>
                  </a:cubicBezTo>
                  <a:lnTo>
                    <a:pt x="257175" y="180975"/>
                  </a:lnTo>
                  <a:cubicBezTo>
                    <a:pt x="257175" y="175260"/>
                    <a:pt x="253365" y="171450"/>
                    <a:pt x="247650" y="171450"/>
                  </a:cubicBezTo>
                  <a:close/>
                  <a:moveTo>
                    <a:pt x="219075" y="133350"/>
                  </a:moveTo>
                  <a:cubicBezTo>
                    <a:pt x="224790" y="133350"/>
                    <a:pt x="228600" y="137160"/>
                    <a:pt x="228600" y="142875"/>
                  </a:cubicBezTo>
                  <a:cubicBezTo>
                    <a:pt x="228600" y="148590"/>
                    <a:pt x="224790" y="152400"/>
                    <a:pt x="219075" y="152400"/>
                  </a:cubicBezTo>
                  <a:lnTo>
                    <a:pt x="219075" y="133350"/>
                  </a:lnTo>
                  <a:close/>
                  <a:moveTo>
                    <a:pt x="142875" y="114300"/>
                  </a:moveTo>
                  <a:lnTo>
                    <a:pt x="200025" y="114300"/>
                  </a:lnTo>
                  <a:lnTo>
                    <a:pt x="200025" y="171450"/>
                  </a:lnTo>
                  <a:lnTo>
                    <a:pt x="142875" y="171450"/>
                  </a:lnTo>
                  <a:lnTo>
                    <a:pt x="142875" y="114300"/>
                  </a:lnTo>
                  <a:close/>
                  <a:moveTo>
                    <a:pt x="100965" y="152400"/>
                  </a:moveTo>
                  <a:lnTo>
                    <a:pt x="114300" y="165735"/>
                  </a:lnTo>
                  <a:lnTo>
                    <a:pt x="114300" y="171450"/>
                  </a:lnTo>
                  <a:lnTo>
                    <a:pt x="95250" y="171450"/>
                  </a:lnTo>
                  <a:lnTo>
                    <a:pt x="95250" y="152400"/>
                  </a:lnTo>
                  <a:lnTo>
                    <a:pt x="100965" y="152400"/>
                  </a:lnTo>
                  <a:close/>
                  <a:moveTo>
                    <a:pt x="19050" y="152400"/>
                  </a:moveTo>
                  <a:lnTo>
                    <a:pt x="19050" y="38100"/>
                  </a:lnTo>
                  <a:cubicBezTo>
                    <a:pt x="19050" y="27622"/>
                    <a:pt x="27622" y="19050"/>
                    <a:pt x="38100" y="19050"/>
                  </a:cubicBezTo>
                  <a:lnTo>
                    <a:pt x="76200" y="19050"/>
                  </a:lnTo>
                  <a:lnTo>
                    <a:pt x="76200" y="171450"/>
                  </a:lnTo>
                  <a:lnTo>
                    <a:pt x="38100" y="171450"/>
                  </a:lnTo>
                  <a:cubicBezTo>
                    <a:pt x="27622" y="171450"/>
                    <a:pt x="19050" y="162877"/>
                    <a:pt x="19050" y="152400"/>
                  </a:cubicBezTo>
                  <a:close/>
                  <a:moveTo>
                    <a:pt x="95250" y="190500"/>
                  </a:moveTo>
                  <a:lnTo>
                    <a:pt x="133350" y="190500"/>
                  </a:lnTo>
                  <a:lnTo>
                    <a:pt x="209550" y="190500"/>
                  </a:lnTo>
                  <a:lnTo>
                    <a:pt x="238125" y="190500"/>
                  </a:lnTo>
                  <a:lnTo>
                    <a:pt x="238125" y="224790"/>
                  </a:lnTo>
                  <a:lnTo>
                    <a:pt x="148590" y="314325"/>
                  </a:lnTo>
                  <a:lnTo>
                    <a:pt x="95250" y="314325"/>
                  </a:lnTo>
                  <a:lnTo>
                    <a:pt x="95250" y="190500"/>
                  </a:lnTo>
                  <a:close/>
                  <a:moveTo>
                    <a:pt x="175260" y="314325"/>
                  </a:moveTo>
                  <a:lnTo>
                    <a:pt x="238125" y="251460"/>
                  </a:lnTo>
                  <a:lnTo>
                    <a:pt x="238125" y="314325"/>
                  </a:lnTo>
                  <a:lnTo>
                    <a:pt x="175260" y="3143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D7039C3-42D5-4918-9625-5EC13FB43E18}"/>
                </a:ext>
              </a:extLst>
            </p:cNvPr>
            <p:cNvSpPr/>
            <p:nvPr/>
          </p:nvSpPr>
          <p:spPr>
            <a:xfrm>
              <a:off x="1300612" y="802976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D00AB6-0FC2-742C-BC62-1A74A83653D2}"/>
                </a:ext>
              </a:extLst>
            </p:cNvPr>
            <p:cNvSpPr/>
            <p:nvPr/>
          </p:nvSpPr>
          <p:spPr>
            <a:xfrm>
              <a:off x="1319662" y="822026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AF0A8458-2CBA-D342-8FB3-27D2F1B28EFF}"/>
                </a:ext>
              </a:extLst>
            </p:cNvPr>
            <p:cNvSpPr/>
            <p:nvPr/>
          </p:nvSpPr>
          <p:spPr>
            <a:xfrm>
              <a:off x="1291087" y="680103"/>
              <a:ext cx="57150" cy="75247"/>
            </a:xfrm>
            <a:custGeom>
              <a:avLst/>
              <a:gdLst>
                <a:gd name="connsiteX0" fmla="*/ 28575 w 57150"/>
                <a:gd name="connsiteY0" fmla="*/ 75248 h 75247"/>
                <a:gd name="connsiteX1" fmla="*/ 56198 w 57150"/>
                <a:gd name="connsiteY1" fmla="*/ 54292 h 75247"/>
                <a:gd name="connsiteX2" fmla="*/ 57150 w 57150"/>
                <a:gd name="connsiteY2" fmla="*/ 46673 h 75247"/>
                <a:gd name="connsiteX3" fmla="*/ 35243 w 57150"/>
                <a:gd name="connsiteY3" fmla="*/ 2857 h 75247"/>
                <a:gd name="connsiteX4" fmla="*/ 21907 w 57150"/>
                <a:gd name="connsiteY4" fmla="*/ 2857 h 75247"/>
                <a:gd name="connsiteX5" fmla="*/ 0 w 57150"/>
                <a:gd name="connsiteY5" fmla="*/ 46673 h 75247"/>
                <a:gd name="connsiteX6" fmla="*/ 952 w 57150"/>
                <a:gd name="connsiteY6" fmla="*/ 54292 h 75247"/>
                <a:gd name="connsiteX7" fmla="*/ 28575 w 57150"/>
                <a:gd name="connsiteY7" fmla="*/ 75248 h 75247"/>
                <a:gd name="connsiteX8" fmla="*/ 28575 w 57150"/>
                <a:gd name="connsiteY8" fmla="*/ 22860 h 75247"/>
                <a:gd name="connsiteX9" fmla="*/ 38100 w 57150"/>
                <a:gd name="connsiteY9" fmla="*/ 45720 h 75247"/>
                <a:gd name="connsiteX10" fmla="*/ 38100 w 57150"/>
                <a:gd name="connsiteY10" fmla="*/ 49530 h 75247"/>
                <a:gd name="connsiteX11" fmla="*/ 38100 w 57150"/>
                <a:gd name="connsiteY11" fmla="*/ 49530 h 75247"/>
                <a:gd name="connsiteX12" fmla="*/ 28575 w 57150"/>
                <a:gd name="connsiteY12" fmla="*/ 56198 h 75247"/>
                <a:gd name="connsiteX13" fmla="*/ 19050 w 57150"/>
                <a:gd name="connsiteY13" fmla="*/ 49530 h 75247"/>
                <a:gd name="connsiteX14" fmla="*/ 19050 w 57150"/>
                <a:gd name="connsiteY14" fmla="*/ 45720 h 75247"/>
                <a:gd name="connsiteX15" fmla="*/ 28575 w 57150"/>
                <a:gd name="connsiteY15" fmla="*/ 22860 h 7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150" h="75247">
                  <a:moveTo>
                    <a:pt x="28575" y="75248"/>
                  </a:moveTo>
                  <a:cubicBezTo>
                    <a:pt x="41910" y="75248"/>
                    <a:pt x="53340" y="66675"/>
                    <a:pt x="56198" y="54292"/>
                  </a:cubicBezTo>
                  <a:cubicBezTo>
                    <a:pt x="57150" y="51435"/>
                    <a:pt x="57150" y="48578"/>
                    <a:pt x="57150" y="46673"/>
                  </a:cubicBezTo>
                  <a:cubicBezTo>
                    <a:pt x="57150" y="23813"/>
                    <a:pt x="37148" y="4763"/>
                    <a:pt x="35243" y="2857"/>
                  </a:cubicBezTo>
                  <a:cubicBezTo>
                    <a:pt x="31432" y="-952"/>
                    <a:pt x="25718" y="-952"/>
                    <a:pt x="21907" y="2857"/>
                  </a:cubicBezTo>
                  <a:cubicBezTo>
                    <a:pt x="20002" y="4763"/>
                    <a:pt x="0" y="24765"/>
                    <a:pt x="0" y="46673"/>
                  </a:cubicBezTo>
                  <a:cubicBezTo>
                    <a:pt x="0" y="49530"/>
                    <a:pt x="0" y="52388"/>
                    <a:pt x="952" y="54292"/>
                  </a:cubicBezTo>
                  <a:cubicBezTo>
                    <a:pt x="3810" y="66675"/>
                    <a:pt x="15240" y="75248"/>
                    <a:pt x="28575" y="75248"/>
                  </a:cubicBezTo>
                  <a:close/>
                  <a:moveTo>
                    <a:pt x="28575" y="22860"/>
                  </a:moveTo>
                  <a:cubicBezTo>
                    <a:pt x="33338" y="28575"/>
                    <a:pt x="38100" y="37148"/>
                    <a:pt x="38100" y="45720"/>
                  </a:cubicBezTo>
                  <a:cubicBezTo>
                    <a:pt x="38100" y="46673"/>
                    <a:pt x="38100" y="48578"/>
                    <a:pt x="38100" y="49530"/>
                  </a:cubicBezTo>
                  <a:cubicBezTo>
                    <a:pt x="38100" y="49530"/>
                    <a:pt x="38100" y="49530"/>
                    <a:pt x="38100" y="49530"/>
                  </a:cubicBezTo>
                  <a:cubicBezTo>
                    <a:pt x="36195" y="56198"/>
                    <a:pt x="29527" y="56198"/>
                    <a:pt x="28575" y="56198"/>
                  </a:cubicBezTo>
                  <a:cubicBezTo>
                    <a:pt x="27623" y="56198"/>
                    <a:pt x="20955" y="56198"/>
                    <a:pt x="19050" y="49530"/>
                  </a:cubicBezTo>
                  <a:cubicBezTo>
                    <a:pt x="19050" y="48578"/>
                    <a:pt x="19050" y="46673"/>
                    <a:pt x="19050" y="45720"/>
                  </a:cubicBezTo>
                  <a:cubicBezTo>
                    <a:pt x="19050" y="38100"/>
                    <a:pt x="23813" y="29528"/>
                    <a:pt x="28575" y="228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40" name="Graphic 62">
            <a:extLst>
              <a:ext uri="{FF2B5EF4-FFF2-40B4-BE49-F238E27FC236}">
                <a16:creationId xmlns:a16="http://schemas.microsoft.com/office/drawing/2014/main" id="{8991FBFF-06EC-7718-542A-907F6A1F6FD1}"/>
              </a:ext>
            </a:extLst>
          </p:cNvPr>
          <p:cNvSpPr/>
          <p:nvPr/>
        </p:nvSpPr>
        <p:spPr>
          <a:xfrm>
            <a:off x="7738704" y="5352957"/>
            <a:ext cx="361239" cy="528637"/>
          </a:xfrm>
          <a:custGeom>
            <a:avLst/>
            <a:gdLst>
              <a:gd name="connsiteX0" fmla="*/ 27947 w 361239"/>
              <a:gd name="connsiteY0" fmla="*/ 471488 h 528637"/>
              <a:gd name="connsiteX1" fmla="*/ 29280 w 361239"/>
              <a:gd name="connsiteY1" fmla="*/ 476345 h 528637"/>
              <a:gd name="connsiteX2" fmla="*/ 180347 w 361239"/>
              <a:gd name="connsiteY2" fmla="*/ 528638 h 528637"/>
              <a:gd name="connsiteX3" fmla="*/ 180537 w 361239"/>
              <a:gd name="connsiteY3" fmla="*/ 528542 h 528637"/>
              <a:gd name="connsiteX4" fmla="*/ 180728 w 361239"/>
              <a:gd name="connsiteY4" fmla="*/ 528638 h 528637"/>
              <a:gd name="connsiteX5" fmla="*/ 261881 w 361239"/>
              <a:gd name="connsiteY5" fmla="*/ 518732 h 528637"/>
              <a:gd name="connsiteX6" fmla="*/ 268929 w 361239"/>
              <a:gd name="connsiteY6" fmla="*/ 509588 h 528637"/>
              <a:gd name="connsiteX7" fmla="*/ 268929 w 361239"/>
              <a:gd name="connsiteY7" fmla="*/ 451104 h 528637"/>
              <a:gd name="connsiteX8" fmla="*/ 285693 w 361239"/>
              <a:gd name="connsiteY8" fmla="*/ 498729 h 528637"/>
              <a:gd name="connsiteX9" fmla="*/ 291313 w 361239"/>
              <a:gd name="connsiteY9" fmla="*/ 504444 h 528637"/>
              <a:gd name="connsiteX10" fmla="*/ 299314 w 361239"/>
              <a:gd name="connsiteY10" fmla="*/ 503873 h 528637"/>
              <a:gd name="connsiteX11" fmla="*/ 331889 w 361239"/>
              <a:gd name="connsiteY11" fmla="*/ 476345 h 528637"/>
              <a:gd name="connsiteX12" fmla="*/ 333223 w 361239"/>
              <a:gd name="connsiteY12" fmla="*/ 471488 h 528637"/>
              <a:gd name="connsiteX13" fmla="*/ 350939 w 361239"/>
              <a:gd name="connsiteY13" fmla="*/ 308324 h 528637"/>
              <a:gd name="connsiteX14" fmla="*/ 351701 w 361239"/>
              <a:gd name="connsiteY14" fmla="*/ 173260 h 528637"/>
              <a:gd name="connsiteX15" fmla="*/ 349892 w 361239"/>
              <a:gd name="connsiteY15" fmla="*/ 167926 h 528637"/>
              <a:gd name="connsiteX16" fmla="*/ 332747 w 361239"/>
              <a:gd name="connsiteY16" fmla="*/ 85439 h 528637"/>
              <a:gd name="connsiteX17" fmla="*/ 333128 w 361239"/>
              <a:gd name="connsiteY17" fmla="*/ 34290 h 528637"/>
              <a:gd name="connsiteX18" fmla="*/ 333128 w 361239"/>
              <a:gd name="connsiteY18" fmla="*/ 33909 h 528637"/>
              <a:gd name="connsiteX19" fmla="*/ 333128 w 361239"/>
              <a:gd name="connsiteY19" fmla="*/ 33909 h 528637"/>
              <a:gd name="connsiteX20" fmla="*/ 333128 w 361239"/>
              <a:gd name="connsiteY20" fmla="*/ 33528 h 528637"/>
              <a:gd name="connsiteX21" fmla="*/ 333128 w 361239"/>
              <a:gd name="connsiteY21" fmla="*/ 33433 h 528637"/>
              <a:gd name="connsiteX22" fmla="*/ 333128 w 361239"/>
              <a:gd name="connsiteY22" fmla="*/ 33433 h 528637"/>
              <a:gd name="connsiteX23" fmla="*/ 180823 w 361239"/>
              <a:gd name="connsiteY23" fmla="*/ 0 h 528637"/>
              <a:gd name="connsiteX24" fmla="*/ 176632 w 361239"/>
              <a:gd name="connsiteY24" fmla="*/ 0 h 528637"/>
              <a:gd name="connsiteX25" fmla="*/ 28899 w 361239"/>
              <a:gd name="connsiteY25" fmla="*/ 28956 h 528637"/>
              <a:gd name="connsiteX26" fmla="*/ 27947 w 361239"/>
              <a:gd name="connsiteY26" fmla="*/ 33433 h 528637"/>
              <a:gd name="connsiteX27" fmla="*/ 28328 w 361239"/>
              <a:gd name="connsiteY27" fmla="*/ 85344 h 528637"/>
              <a:gd name="connsiteX28" fmla="*/ 11183 w 361239"/>
              <a:gd name="connsiteY28" fmla="*/ 168021 h 528637"/>
              <a:gd name="connsiteX29" fmla="*/ 9468 w 361239"/>
              <a:gd name="connsiteY29" fmla="*/ 173260 h 528637"/>
              <a:gd name="connsiteX30" fmla="*/ 10230 w 361239"/>
              <a:gd name="connsiteY30" fmla="*/ 308324 h 528637"/>
              <a:gd name="connsiteX31" fmla="*/ 27947 w 361239"/>
              <a:gd name="connsiteY31" fmla="*/ 471488 h 528637"/>
              <a:gd name="connsiteX32" fmla="*/ 313697 w 361239"/>
              <a:gd name="connsiteY32" fmla="*/ 67056 h 528637"/>
              <a:gd name="connsiteX33" fmla="*/ 313887 w 361239"/>
              <a:gd name="connsiteY33" fmla="*/ 65818 h 528637"/>
              <a:gd name="connsiteX34" fmla="*/ 313887 w 361239"/>
              <a:gd name="connsiteY34" fmla="*/ 67056 h 528637"/>
              <a:gd name="connsiteX35" fmla="*/ 313697 w 361239"/>
              <a:gd name="connsiteY35" fmla="*/ 67056 h 528637"/>
              <a:gd name="connsiteX36" fmla="*/ 47187 w 361239"/>
              <a:gd name="connsiteY36" fmla="*/ 66199 h 528637"/>
              <a:gd name="connsiteX37" fmla="*/ 47187 w 361239"/>
              <a:gd name="connsiteY37" fmla="*/ 64008 h 528637"/>
              <a:gd name="connsiteX38" fmla="*/ 47759 w 361239"/>
              <a:gd name="connsiteY38" fmla="*/ 66199 h 528637"/>
              <a:gd name="connsiteX39" fmla="*/ 47187 w 361239"/>
              <a:gd name="connsiteY39" fmla="*/ 66199 h 528637"/>
              <a:gd name="connsiteX40" fmla="*/ 47187 w 361239"/>
              <a:gd name="connsiteY40" fmla="*/ 64008 h 528637"/>
              <a:gd name="connsiteX41" fmla="*/ 47092 w 361239"/>
              <a:gd name="connsiteY41" fmla="*/ 52102 h 528637"/>
              <a:gd name="connsiteX42" fmla="*/ 74143 w 361239"/>
              <a:gd name="connsiteY42" fmla="*/ 59150 h 528637"/>
              <a:gd name="connsiteX43" fmla="*/ 180728 w 361239"/>
              <a:gd name="connsiteY43" fmla="*/ 66580 h 528637"/>
              <a:gd name="connsiteX44" fmla="*/ 184919 w 361239"/>
              <a:gd name="connsiteY44" fmla="*/ 66580 h 528637"/>
              <a:gd name="connsiteX45" fmla="*/ 313982 w 361239"/>
              <a:gd name="connsiteY45" fmla="*/ 52673 h 528637"/>
              <a:gd name="connsiteX46" fmla="*/ 313887 w 361239"/>
              <a:gd name="connsiteY46" fmla="*/ 65151 h 528637"/>
              <a:gd name="connsiteX47" fmla="*/ 180632 w 361239"/>
              <a:gd name="connsiteY47" fmla="*/ 80867 h 528637"/>
              <a:gd name="connsiteX48" fmla="*/ 47187 w 361239"/>
              <a:gd name="connsiteY48" fmla="*/ 64008 h 528637"/>
              <a:gd name="connsiteX49" fmla="*/ 180918 w 361239"/>
              <a:gd name="connsiteY49" fmla="*/ 19050 h 528637"/>
              <a:gd name="connsiteX50" fmla="*/ 311506 w 361239"/>
              <a:gd name="connsiteY50" fmla="*/ 33719 h 528637"/>
              <a:gd name="connsiteX51" fmla="*/ 184633 w 361239"/>
              <a:gd name="connsiteY51" fmla="*/ 47625 h 528637"/>
              <a:gd name="connsiteX52" fmla="*/ 180823 w 361239"/>
              <a:gd name="connsiteY52" fmla="*/ 47625 h 528637"/>
              <a:gd name="connsiteX53" fmla="*/ 50235 w 361239"/>
              <a:gd name="connsiteY53" fmla="*/ 32957 h 528637"/>
              <a:gd name="connsiteX54" fmla="*/ 180918 w 361239"/>
              <a:gd name="connsiteY54" fmla="*/ 19050 h 528637"/>
              <a:gd name="connsiteX55" fmla="*/ 27470 w 361239"/>
              <a:gd name="connsiteY55" fmla="*/ 179261 h 528637"/>
              <a:gd name="connsiteX56" fmla="*/ 29185 w 361239"/>
              <a:gd name="connsiteY56" fmla="*/ 174022 h 528637"/>
              <a:gd name="connsiteX57" fmla="*/ 47378 w 361239"/>
              <a:gd name="connsiteY57" fmla="*/ 85534 h 528637"/>
              <a:gd name="connsiteX58" fmla="*/ 74333 w 361239"/>
              <a:gd name="connsiteY58" fmla="*/ 92583 h 528637"/>
              <a:gd name="connsiteX59" fmla="*/ 180632 w 361239"/>
              <a:gd name="connsiteY59" fmla="*/ 100013 h 528637"/>
              <a:gd name="connsiteX60" fmla="*/ 184823 w 361239"/>
              <a:gd name="connsiteY60" fmla="*/ 100013 h 528637"/>
              <a:gd name="connsiteX61" fmla="*/ 313792 w 361239"/>
              <a:gd name="connsiteY61" fmla="*/ 86011 h 528637"/>
              <a:gd name="connsiteX62" fmla="*/ 331889 w 361239"/>
              <a:gd name="connsiteY62" fmla="*/ 173831 h 528637"/>
              <a:gd name="connsiteX63" fmla="*/ 333699 w 361239"/>
              <a:gd name="connsiteY63" fmla="*/ 179165 h 528637"/>
              <a:gd name="connsiteX64" fmla="*/ 332270 w 361239"/>
              <a:gd name="connsiteY64" fmla="*/ 304514 h 528637"/>
              <a:gd name="connsiteX65" fmla="*/ 314173 w 361239"/>
              <a:gd name="connsiteY65" fmla="*/ 468249 h 528637"/>
              <a:gd name="connsiteX66" fmla="*/ 299695 w 361239"/>
              <a:gd name="connsiteY66" fmla="*/ 481108 h 528637"/>
              <a:gd name="connsiteX67" fmla="*/ 268358 w 361239"/>
              <a:gd name="connsiteY67" fmla="*/ 391954 h 528637"/>
              <a:gd name="connsiteX68" fmla="*/ 257785 w 361239"/>
              <a:gd name="connsiteY68" fmla="*/ 385763 h 528637"/>
              <a:gd name="connsiteX69" fmla="*/ 249879 w 361239"/>
              <a:gd name="connsiteY69" fmla="*/ 395192 h 528637"/>
              <a:gd name="connsiteX70" fmla="*/ 249879 w 361239"/>
              <a:gd name="connsiteY70" fmla="*/ 502158 h 528637"/>
              <a:gd name="connsiteX71" fmla="*/ 180823 w 361239"/>
              <a:gd name="connsiteY71" fmla="*/ 509588 h 528637"/>
              <a:gd name="connsiteX72" fmla="*/ 180632 w 361239"/>
              <a:gd name="connsiteY72" fmla="*/ 509683 h 528637"/>
              <a:gd name="connsiteX73" fmla="*/ 180347 w 361239"/>
              <a:gd name="connsiteY73" fmla="*/ 509588 h 528637"/>
              <a:gd name="connsiteX74" fmla="*/ 46997 w 361239"/>
              <a:gd name="connsiteY74" fmla="*/ 468344 h 528637"/>
              <a:gd name="connsiteX75" fmla="*/ 28899 w 361239"/>
              <a:gd name="connsiteY75" fmla="*/ 304610 h 528637"/>
              <a:gd name="connsiteX76" fmla="*/ 27470 w 361239"/>
              <a:gd name="connsiteY76" fmla="*/ 179261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61239" h="528637">
                <a:moveTo>
                  <a:pt x="27947" y="471488"/>
                </a:moveTo>
                <a:cubicBezTo>
                  <a:pt x="27947" y="473202"/>
                  <a:pt x="28423" y="474917"/>
                  <a:pt x="29280" y="476345"/>
                </a:cubicBezTo>
                <a:cubicBezTo>
                  <a:pt x="30614" y="478536"/>
                  <a:pt x="62046" y="528638"/>
                  <a:pt x="180347" y="528638"/>
                </a:cubicBezTo>
                <a:cubicBezTo>
                  <a:pt x="180442" y="528638"/>
                  <a:pt x="180537" y="528638"/>
                  <a:pt x="180537" y="528542"/>
                </a:cubicBezTo>
                <a:cubicBezTo>
                  <a:pt x="180632" y="528542"/>
                  <a:pt x="180728" y="528638"/>
                  <a:pt x="180728" y="528638"/>
                </a:cubicBezTo>
                <a:cubicBezTo>
                  <a:pt x="211112" y="528638"/>
                  <a:pt x="238449" y="525304"/>
                  <a:pt x="261881" y="518732"/>
                </a:cubicBezTo>
                <a:cubicBezTo>
                  <a:pt x="266072" y="517589"/>
                  <a:pt x="268929" y="513874"/>
                  <a:pt x="268929" y="509588"/>
                </a:cubicBezTo>
                <a:lnTo>
                  <a:pt x="268929" y="451104"/>
                </a:lnTo>
                <a:lnTo>
                  <a:pt x="285693" y="498729"/>
                </a:lnTo>
                <a:cubicBezTo>
                  <a:pt x="286646" y="501396"/>
                  <a:pt x="288646" y="503492"/>
                  <a:pt x="291313" y="504444"/>
                </a:cubicBezTo>
                <a:cubicBezTo>
                  <a:pt x="293885" y="505397"/>
                  <a:pt x="296837" y="505206"/>
                  <a:pt x="299314" y="503873"/>
                </a:cubicBezTo>
                <a:cubicBezTo>
                  <a:pt x="322650" y="491014"/>
                  <a:pt x="331032" y="477774"/>
                  <a:pt x="331889" y="476345"/>
                </a:cubicBezTo>
                <a:cubicBezTo>
                  <a:pt x="332747" y="474821"/>
                  <a:pt x="333223" y="473202"/>
                  <a:pt x="333223" y="471488"/>
                </a:cubicBezTo>
                <a:cubicBezTo>
                  <a:pt x="333223" y="398526"/>
                  <a:pt x="343034" y="348520"/>
                  <a:pt x="350939" y="308324"/>
                </a:cubicBezTo>
                <a:cubicBezTo>
                  <a:pt x="360464" y="260033"/>
                  <a:pt x="367989" y="221837"/>
                  <a:pt x="351701" y="173260"/>
                </a:cubicBezTo>
                <a:lnTo>
                  <a:pt x="349892" y="167926"/>
                </a:lnTo>
                <a:cubicBezTo>
                  <a:pt x="332747" y="116491"/>
                  <a:pt x="332747" y="116491"/>
                  <a:pt x="332747" y="85439"/>
                </a:cubicBezTo>
                <a:lnTo>
                  <a:pt x="333128" y="34290"/>
                </a:lnTo>
                <a:cubicBezTo>
                  <a:pt x="333128" y="34195"/>
                  <a:pt x="333128" y="34004"/>
                  <a:pt x="333128" y="33909"/>
                </a:cubicBezTo>
                <a:lnTo>
                  <a:pt x="333128" y="33909"/>
                </a:lnTo>
                <a:cubicBezTo>
                  <a:pt x="333128" y="33814"/>
                  <a:pt x="333128" y="33623"/>
                  <a:pt x="333128" y="33528"/>
                </a:cubicBezTo>
                <a:lnTo>
                  <a:pt x="333128" y="33433"/>
                </a:lnTo>
                <a:cubicBezTo>
                  <a:pt x="333128" y="33433"/>
                  <a:pt x="333128" y="33433"/>
                  <a:pt x="333128" y="33433"/>
                </a:cubicBezTo>
                <a:cubicBezTo>
                  <a:pt x="332651" y="18288"/>
                  <a:pt x="305600" y="476"/>
                  <a:pt x="180823" y="0"/>
                </a:cubicBezTo>
                <a:cubicBezTo>
                  <a:pt x="179394" y="0"/>
                  <a:pt x="178061" y="0"/>
                  <a:pt x="176632" y="0"/>
                </a:cubicBezTo>
                <a:cubicBezTo>
                  <a:pt x="64523" y="0"/>
                  <a:pt x="33376" y="14954"/>
                  <a:pt x="28899" y="28956"/>
                </a:cubicBezTo>
                <a:cubicBezTo>
                  <a:pt x="28423" y="30289"/>
                  <a:pt x="27851" y="31814"/>
                  <a:pt x="27947" y="33433"/>
                </a:cubicBezTo>
                <a:lnTo>
                  <a:pt x="28328" y="85344"/>
                </a:lnTo>
                <a:cubicBezTo>
                  <a:pt x="28328" y="116491"/>
                  <a:pt x="28328" y="116491"/>
                  <a:pt x="11183" y="168021"/>
                </a:cubicBezTo>
                <a:lnTo>
                  <a:pt x="9468" y="173260"/>
                </a:lnTo>
                <a:cubicBezTo>
                  <a:pt x="-6724" y="221933"/>
                  <a:pt x="800" y="260033"/>
                  <a:pt x="10230" y="308324"/>
                </a:cubicBezTo>
                <a:cubicBezTo>
                  <a:pt x="18136" y="348425"/>
                  <a:pt x="27947" y="398431"/>
                  <a:pt x="27947" y="471488"/>
                </a:cubicBezTo>
                <a:close/>
                <a:moveTo>
                  <a:pt x="313697" y="67056"/>
                </a:moveTo>
                <a:cubicBezTo>
                  <a:pt x="313697" y="66580"/>
                  <a:pt x="313792" y="66199"/>
                  <a:pt x="313887" y="65818"/>
                </a:cubicBezTo>
                <a:lnTo>
                  <a:pt x="313887" y="67056"/>
                </a:lnTo>
                <a:lnTo>
                  <a:pt x="313697" y="67056"/>
                </a:lnTo>
                <a:close/>
                <a:moveTo>
                  <a:pt x="47187" y="66199"/>
                </a:moveTo>
                <a:lnTo>
                  <a:pt x="47187" y="64008"/>
                </a:lnTo>
                <a:cubicBezTo>
                  <a:pt x="47378" y="64198"/>
                  <a:pt x="47759" y="65056"/>
                  <a:pt x="47759" y="66199"/>
                </a:cubicBezTo>
                <a:lnTo>
                  <a:pt x="47187" y="66199"/>
                </a:lnTo>
                <a:close/>
                <a:moveTo>
                  <a:pt x="47187" y="64008"/>
                </a:moveTo>
                <a:lnTo>
                  <a:pt x="47092" y="52102"/>
                </a:lnTo>
                <a:cubicBezTo>
                  <a:pt x="54045" y="54769"/>
                  <a:pt x="62903" y="57150"/>
                  <a:pt x="74143" y="59150"/>
                </a:cubicBezTo>
                <a:cubicBezTo>
                  <a:pt x="100622" y="63913"/>
                  <a:pt x="137484" y="66484"/>
                  <a:pt x="180728" y="66580"/>
                </a:cubicBezTo>
                <a:cubicBezTo>
                  <a:pt x="182156" y="66580"/>
                  <a:pt x="183490" y="66580"/>
                  <a:pt x="184919" y="66580"/>
                </a:cubicBezTo>
                <a:cubicBezTo>
                  <a:pt x="255594" y="66580"/>
                  <a:pt x="294075" y="60579"/>
                  <a:pt x="313982" y="52673"/>
                </a:cubicBezTo>
                <a:lnTo>
                  <a:pt x="313887" y="65151"/>
                </a:lnTo>
                <a:cubicBezTo>
                  <a:pt x="308934" y="69723"/>
                  <a:pt x="275692" y="81153"/>
                  <a:pt x="180632" y="80867"/>
                </a:cubicBezTo>
                <a:cubicBezTo>
                  <a:pt x="82906" y="80677"/>
                  <a:pt x="50807" y="68294"/>
                  <a:pt x="47187" y="64008"/>
                </a:cubicBezTo>
                <a:close/>
                <a:moveTo>
                  <a:pt x="180918" y="19050"/>
                </a:moveTo>
                <a:cubicBezTo>
                  <a:pt x="265214" y="19336"/>
                  <a:pt x="300838" y="28480"/>
                  <a:pt x="311506" y="33719"/>
                </a:cubicBezTo>
                <a:cubicBezTo>
                  <a:pt x="301028" y="38957"/>
                  <a:pt x="266167" y="47625"/>
                  <a:pt x="184633" y="47625"/>
                </a:cubicBezTo>
                <a:cubicBezTo>
                  <a:pt x="183395" y="47625"/>
                  <a:pt x="182061" y="47625"/>
                  <a:pt x="180823" y="47625"/>
                </a:cubicBezTo>
                <a:cubicBezTo>
                  <a:pt x="96527" y="47339"/>
                  <a:pt x="60903" y="38195"/>
                  <a:pt x="50235" y="32957"/>
                </a:cubicBezTo>
                <a:cubicBezTo>
                  <a:pt x="60903" y="27718"/>
                  <a:pt x="96431" y="18669"/>
                  <a:pt x="180918" y="19050"/>
                </a:cubicBezTo>
                <a:close/>
                <a:moveTo>
                  <a:pt x="27470" y="179261"/>
                </a:moveTo>
                <a:lnTo>
                  <a:pt x="29185" y="174022"/>
                </a:lnTo>
                <a:cubicBezTo>
                  <a:pt x="46616" y="121730"/>
                  <a:pt x="47378" y="119539"/>
                  <a:pt x="47378" y="85534"/>
                </a:cubicBezTo>
                <a:cubicBezTo>
                  <a:pt x="54331" y="88202"/>
                  <a:pt x="63189" y="90583"/>
                  <a:pt x="74333" y="92583"/>
                </a:cubicBezTo>
                <a:cubicBezTo>
                  <a:pt x="100813" y="97346"/>
                  <a:pt x="137579" y="99917"/>
                  <a:pt x="180632" y="100013"/>
                </a:cubicBezTo>
                <a:cubicBezTo>
                  <a:pt x="182061" y="100013"/>
                  <a:pt x="183395" y="100013"/>
                  <a:pt x="184823" y="100013"/>
                </a:cubicBezTo>
                <a:cubicBezTo>
                  <a:pt x="255594" y="100013"/>
                  <a:pt x="293980" y="94012"/>
                  <a:pt x="313792" y="86011"/>
                </a:cubicBezTo>
                <a:cubicBezTo>
                  <a:pt x="313792" y="119444"/>
                  <a:pt x="314554" y="121920"/>
                  <a:pt x="331889" y="173831"/>
                </a:cubicBezTo>
                <a:lnTo>
                  <a:pt x="333699" y="179165"/>
                </a:lnTo>
                <a:cubicBezTo>
                  <a:pt x="348368" y="223076"/>
                  <a:pt x="341605" y="257270"/>
                  <a:pt x="332270" y="304514"/>
                </a:cubicBezTo>
                <a:cubicBezTo>
                  <a:pt x="324365" y="344900"/>
                  <a:pt x="314459" y="395097"/>
                  <a:pt x="314173" y="468249"/>
                </a:cubicBezTo>
                <a:cubicBezTo>
                  <a:pt x="312077" y="470821"/>
                  <a:pt x="307601" y="475679"/>
                  <a:pt x="299695" y="481108"/>
                </a:cubicBezTo>
                <a:lnTo>
                  <a:pt x="268358" y="391954"/>
                </a:lnTo>
                <a:cubicBezTo>
                  <a:pt x="266834" y="387572"/>
                  <a:pt x="262357" y="384905"/>
                  <a:pt x="257785" y="385763"/>
                </a:cubicBezTo>
                <a:cubicBezTo>
                  <a:pt x="253213" y="386525"/>
                  <a:pt x="249879" y="390525"/>
                  <a:pt x="249879" y="395192"/>
                </a:cubicBezTo>
                <a:lnTo>
                  <a:pt x="249879" y="502158"/>
                </a:lnTo>
                <a:cubicBezTo>
                  <a:pt x="229686" y="507111"/>
                  <a:pt x="206445" y="509588"/>
                  <a:pt x="180823" y="509588"/>
                </a:cubicBezTo>
                <a:cubicBezTo>
                  <a:pt x="180728" y="509588"/>
                  <a:pt x="180632" y="509588"/>
                  <a:pt x="180632" y="509683"/>
                </a:cubicBezTo>
                <a:cubicBezTo>
                  <a:pt x="180537" y="509588"/>
                  <a:pt x="180442" y="509588"/>
                  <a:pt x="180347" y="509588"/>
                </a:cubicBezTo>
                <a:cubicBezTo>
                  <a:pt x="86716" y="509588"/>
                  <a:pt x="53664" y="476441"/>
                  <a:pt x="46997" y="468344"/>
                </a:cubicBezTo>
                <a:cubicBezTo>
                  <a:pt x="46711" y="395192"/>
                  <a:pt x="36805" y="344996"/>
                  <a:pt x="28899" y="304610"/>
                </a:cubicBezTo>
                <a:cubicBezTo>
                  <a:pt x="19565" y="257270"/>
                  <a:pt x="12802" y="223076"/>
                  <a:pt x="27470" y="179261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1" name="Graphic 64">
            <a:extLst>
              <a:ext uri="{FF2B5EF4-FFF2-40B4-BE49-F238E27FC236}">
                <a16:creationId xmlns:a16="http://schemas.microsoft.com/office/drawing/2014/main" id="{F30D6971-3F16-CF9B-2E8C-21F519ACCF63}"/>
              </a:ext>
            </a:extLst>
          </p:cNvPr>
          <p:cNvSpPr/>
          <p:nvPr/>
        </p:nvSpPr>
        <p:spPr>
          <a:xfrm>
            <a:off x="6816306" y="5529167"/>
            <a:ext cx="305085" cy="181168"/>
          </a:xfrm>
          <a:custGeom>
            <a:avLst/>
            <a:gdLst>
              <a:gd name="connsiteX0" fmla="*/ 152781 w 305085"/>
              <a:gd name="connsiteY0" fmla="*/ 3 h 181168"/>
              <a:gd name="connsiteX1" fmla="*/ 46101 w 305085"/>
              <a:gd name="connsiteY1" fmla="*/ 6766 h 181168"/>
              <a:gd name="connsiteX2" fmla="*/ 286 w 305085"/>
              <a:gd name="connsiteY2" fmla="*/ 32769 h 181168"/>
              <a:gd name="connsiteX3" fmla="*/ 286 w 305085"/>
              <a:gd name="connsiteY3" fmla="*/ 32769 h 181168"/>
              <a:gd name="connsiteX4" fmla="*/ 0 w 305085"/>
              <a:gd name="connsiteY4" fmla="*/ 66583 h 181168"/>
              <a:gd name="connsiteX5" fmla="*/ 7620 w 305085"/>
              <a:gd name="connsiteY5" fmla="*/ 76012 h 181168"/>
              <a:gd name="connsiteX6" fmla="*/ 123825 w 305085"/>
              <a:gd name="connsiteY6" fmla="*/ 172596 h 181168"/>
              <a:gd name="connsiteX7" fmla="*/ 133350 w 305085"/>
              <a:gd name="connsiteY7" fmla="*/ 180978 h 181168"/>
              <a:gd name="connsiteX8" fmla="*/ 152114 w 305085"/>
              <a:gd name="connsiteY8" fmla="*/ 181073 h 181168"/>
              <a:gd name="connsiteX9" fmla="*/ 171450 w 305085"/>
              <a:gd name="connsiteY9" fmla="*/ 181168 h 181168"/>
              <a:gd name="connsiteX10" fmla="*/ 171450 w 305085"/>
              <a:gd name="connsiteY10" fmla="*/ 181168 h 181168"/>
              <a:gd name="connsiteX11" fmla="*/ 180880 w 305085"/>
              <a:gd name="connsiteY11" fmla="*/ 172786 h 181168"/>
              <a:gd name="connsiteX12" fmla="*/ 297180 w 305085"/>
              <a:gd name="connsiteY12" fmla="*/ 76012 h 181168"/>
              <a:gd name="connsiteX13" fmla="*/ 304800 w 305085"/>
              <a:gd name="connsiteY13" fmla="*/ 66773 h 181168"/>
              <a:gd name="connsiteX14" fmla="*/ 305086 w 305085"/>
              <a:gd name="connsiteY14" fmla="*/ 33912 h 181168"/>
              <a:gd name="connsiteX15" fmla="*/ 305086 w 305085"/>
              <a:gd name="connsiteY15" fmla="*/ 33912 h 181168"/>
              <a:gd name="connsiteX16" fmla="*/ 305086 w 305085"/>
              <a:gd name="connsiteY16" fmla="*/ 33817 h 181168"/>
              <a:gd name="connsiteX17" fmla="*/ 152781 w 305085"/>
              <a:gd name="connsiteY17" fmla="*/ 3 h 181168"/>
              <a:gd name="connsiteX18" fmla="*/ 152781 w 305085"/>
              <a:gd name="connsiteY18" fmla="*/ 19053 h 181168"/>
              <a:gd name="connsiteX19" fmla="*/ 283369 w 305085"/>
              <a:gd name="connsiteY19" fmla="*/ 33721 h 181168"/>
              <a:gd name="connsiteX20" fmla="*/ 196787 w 305085"/>
              <a:gd name="connsiteY20" fmla="*/ 46771 h 181168"/>
              <a:gd name="connsiteX21" fmla="*/ 180975 w 305085"/>
              <a:gd name="connsiteY21" fmla="*/ 28578 h 181168"/>
              <a:gd name="connsiteX22" fmla="*/ 152400 w 305085"/>
              <a:gd name="connsiteY22" fmla="*/ 37055 h 181168"/>
              <a:gd name="connsiteX23" fmla="*/ 123825 w 305085"/>
              <a:gd name="connsiteY23" fmla="*/ 28578 h 181168"/>
              <a:gd name="connsiteX24" fmla="*/ 109442 w 305085"/>
              <a:gd name="connsiteY24" fmla="*/ 41056 h 181168"/>
              <a:gd name="connsiteX25" fmla="*/ 108204 w 305085"/>
              <a:gd name="connsiteY25" fmla="*/ 46485 h 181168"/>
              <a:gd name="connsiteX26" fmla="*/ 22098 w 305085"/>
              <a:gd name="connsiteY26" fmla="*/ 32959 h 181168"/>
              <a:gd name="connsiteX27" fmla="*/ 152781 w 305085"/>
              <a:gd name="connsiteY27" fmla="*/ 19053 h 181168"/>
              <a:gd name="connsiteX28" fmla="*/ 156686 w 305085"/>
              <a:gd name="connsiteY28" fmla="*/ 58201 h 181168"/>
              <a:gd name="connsiteX29" fmla="*/ 156305 w 305085"/>
              <a:gd name="connsiteY29" fmla="*/ 58105 h 181168"/>
              <a:gd name="connsiteX30" fmla="*/ 152591 w 305085"/>
              <a:gd name="connsiteY30" fmla="*/ 57153 h 181168"/>
              <a:gd name="connsiteX31" fmla="*/ 152591 w 305085"/>
              <a:gd name="connsiteY31" fmla="*/ 57153 h 181168"/>
              <a:gd name="connsiteX32" fmla="*/ 152591 w 305085"/>
              <a:gd name="connsiteY32" fmla="*/ 57153 h 181168"/>
              <a:gd name="connsiteX33" fmla="*/ 156305 w 305085"/>
              <a:gd name="connsiteY33" fmla="*/ 56296 h 181168"/>
              <a:gd name="connsiteX34" fmla="*/ 156781 w 305085"/>
              <a:gd name="connsiteY34" fmla="*/ 56200 h 181168"/>
              <a:gd name="connsiteX35" fmla="*/ 177832 w 305085"/>
              <a:gd name="connsiteY35" fmla="*/ 48104 h 181168"/>
              <a:gd name="connsiteX36" fmla="*/ 177832 w 305085"/>
              <a:gd name="connsiteY36" fmla="*/ 66297 h 181168"/>
              <a:gd name="connsiteX37" fmla="*/ 156686 w 305085"/>
              <a:gd name="connsiteY37" fmla="*/ 58201 h 181168"/>
              <a:gd name="connsiteX38" fmla="*/ 148114 w 305085"/>
              <a:gd name="connsiteY38" fmla="*/ 56105 h 181168"/>
              <a:gd name="connsiteX39" fmla="*/ 148495 w 305085"/>
              <a:gd name="connsiteY39" fmla="*/ 56200 h 181168"/>
              <a:gd name="connsiteX40" fmla="*/ 152210 w 305085"/>
              <a:gd name="connsiteY40" fmla="*/ 57058 h 181168"/>
              <a:gd name="connsiteX41" fmla="*/ 152210 w 305085"/>
              <a:gd name="connsiteY41" fmla="*/ 57058 h 181168"/>
              <a:gd name="connsiteX42" fmla="*/ 152210 w 305085"/>
              <a:gd name="connsiteY42" fmla="*/ 57058 h 181168"/>
              <a:gd name="connsiteX43" fmla="*/ 148495 w 305085"/>
              <a:gd name="connsiteY43" fmla="*/ 57915 h 181168"/>
              <a:gd name="connsiteX44" fmla="*/ 148019 w 305085"/>
              <a:gd name="connsiteY44" fmla="*/ 58010 h 181168"/>
              <a:gd name="connsiteX45" fmla="*/ 126968 w 305085"/>
              <a:gd name="connsiteY45" fmla="*/ 66106 h 181168"/>
              <a:gd name="connsiteX46" fmla="*/ 126968 w 305085"/>
              <a:gd name="connsiteY46" fmla="*/ 47914 h 181168"/>
              <a:gd name="connsiteX47" fmla="*/ 148114 w 305085"/>
              <a:gd name="connsiteY47" fmla="*/ 56105 h 181168"/>
              <a:gd name="connsiteX48" fmla="*/ 163354 w 305085"/>
              <a:gd name="connsiteY48" fmla="*/ 162118 h 181168"/>
              <a:gd name="connsiteX49" fmla="*/ 152210 w 305085"/>
              <a:gd name="connsiteY49" fmla="*/ 162023 h 181168"/>
              <a:gd name="connsiteX50" fmla="*/ 141542 w 305085"/>
              <a:gd name="connsiteY50" fmla="*/ 161928 h 181168"/>
              <a:gd name="connsiteX51" fmla="*/ 19241 w 305085"/>
              <a:gd name="connsiteY51" fmla="*/ 59153 h 181168"/>
              <a:gd name="connsiteX52" fmla="*/ 19336 w 305085"/>
              <a:gd name="connsiteY52" fmla="*/ 52105 h 181168"/>
              <a:gd name="connsiteX53" fmla="*/ 107918 w 305085"/>
              <a:gd name="connsiteY53" fmla="*/ 65535 h 181168"/>
              <a:gd name="connsiteX54" fmla="*/ 123825 w 305085"/>
              <a:gd name="connsiteY54" fmla="*/ 85728 h 181168"/>
              <a:gd name="connsiteX55" fmla="*/ 152400 w 305085"/>
              <a:gd name="connsiteY55" fmla="*/ 77251 h 181168"/>
              <a:gd name="connsiteX56" fmla="*/ 180975 w 305085"/>
              <a:gd name="connsiteY56" fmla="*/ 85728 h 181168"/>
              <a:gd name="connsiteX57" fmla="*/ 196977 w 305085"/>
              <a:gd name="connsiteY57" fmla="*/ 65821 h 181168"/>
              <a:gd name="connsiteX58" fmla="*/ 285845 w 305085"/>
              <a:gd name="connsiteY58" fmla="*/ 53057 h 181168"/>
              <a:gd name="connsiteX59" fmla="*/ 285750 w 305085"/>
              <a:gd name="connsiteY59" fmla="*/ 59058 h 181168"/>
              <a:gd name="connsiteX60" fmla="*/ 163354 w 305085"/>
              <a:gd name="connsiteY60" fmla="*/ 162118 h 18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05085" h="181168">
                <a:moveTo>
                  <a:pt x="152781" y="3"/>
                </a:moveTo>
                <a:cubicBezTo>
                  <a:pt x="109728" y="-92"/>
                  <a:pt x="72676" y="2194"/>
                  <a:pt x="46101" y="6766"/>
                </a:cubicBezTo>
                <a:cubicBezTo>
                  <a:pt x="14478" y="12195"/>
                  <a:pt x="286" y="20196"/>
                  <a:pt x="286" y="32769"/>
                </a:cubicBezTo>
                <a:lnTo>
                  <a:pt x="286" y="32769"/>
                </a:lnTo>
                <a:lnTo>
                  <a:pt x="0" y="66583"/>
                </a:lnTo>
                <a:cubicBezTo>
                  <a:pt x="0" y="71155"/>
                  <a:pt x="3143" y="75060"/>
                  <a:pt x="7620" y="76012"/>
                </a:cubicBezTo>
                <a:cubicBezTo>
                  <a:pt x="8668" y="76203"/>
                  <a:pt x="115253" y="98777"/>
                  <a:pt x="123825" y="172596"/>
                </a:cubicBezTo>
                <a:cubicBezTo>
                  <a:pt x="124492" y="177358"/>
                  <a:pt x="128492" y="180978"/>
                  <a:pt x="133350" y="180978"/>
                </a:cubicBezTo>
                <a:lnTo>
                  <a:pt x="152114" y="181073"/>
                </a:lnTo>
                <a:lnTo>
                  <a:pt x="171450" y="181168"/>
                </a:lnTo>
                <a:cubicBezTo>
                  <a:pt x="171450" y="181168"/>
                  <a:pt x="171450" y="181168"/>
                  <a:pt x="171450" y="181168"/>
                </a:cubicBezTo>
                <a:cubicBezTo>
                  <a:pt x="176308" y="181168"/>
                  <a:pt x="180308" y="177549"/>
                  <a:pt x="180880" y="172786"/>
                </a:cubicBezTo>
                <a:cubicBezTo>
                  <a:pt x="189548" y="98777"/>
                  <a:pt x="296132" y="76203"/>
                  <a:pt x="297180" y="76012"/>
                </a:cubicBezTo>
                <a:cubicBezTo>
                  <a:pt x="301562" y="75155"/>
                  <a:pt x="304800" y="71250"/>
                  <a:pt x="304800" y="66773"/>
                </a:cubicBezTo>
                <a:lnTo>
                  <a:pt x="305086" y="33912"/>
                </a:lnTo>
                <a:lnTo>
                  <a:pt x="305086" y="33912"/>
                </a:lnTo>
                <a:cubicBezTo>
                  <a:pt x="305086" y="33912"/>
                  <a:pt x="305086" y="33912"/>
                  <a:pt x="305086" y="33817"/>
                </a:cubicBezTo>
                <a:cubicBezTo>
                  <a:pt x="305181" y="18672"/>
                  <a:pt x="278797" y="384"/>
                  <a:pt x="152781" y="3"/>
                </a:cubicBezTo>
                <a:close/>
                <a:moveTo>
                  <a:pt x="152781" y="19053"/>
                </a:moveTo>
                <a:cubicBezTo>
                  <a:pt x="237077" y="19339"/>
                  <a:pt x="272701" y="28483"/>
                  <a:pt x="283369" y="33721"/>
                </a:cubicBezTo>
                <a:cubicBezTo>
                  <a:pt x="274987" y="37817"/>
                  <a:pt x="250698" y="44389"/>
                  <a:pt x="196787" y="46771"/>
                </a:cubicBezTo>
                <a:cubicBezTo>
                  <a:pt x="194691" y="35245"/>
                  <a:pt x="189167" y="28578"/>
                  <a:pt x="180975" y="28578"/>
                </a:cubicBezTo>
                <a:cubicBezTo>
                  <a:pt x="172212" y="28578"/>
                  <a:pt x="159353" y="33912"/>
                  <a:pt x="152400" y="37055"/>
                </a:cubicBezTo>
                <a:cubicBezTo>
                  <a:pt x="145447" y="33912"/>
                  <a:pt x="132588" y="28578"/>
                  <a:pt x="123825" y="28578"/>
                </a:cubicBezTo>
                <a:cubicBezTo>
                  <a:pt x="120777" y="28578"/>
                  <a:pt x="113157" y="29816"/>
                  <a:pt x="109442" y="41056"/>
                </a:cubicBezTo>
                <a:cubicBezTo>
                  <a:pt x="108871" y="42675"/>
                  <a:pt x="108585" y="44580"/>
                  <a:pt x="108204" y="46485"/>
                </a:cubicBezTo>
                <a:cubicBezTo>
                  <a:pt x="54578" y="43818"/>
                  <a:pt x="30480" y="37055"/>
                  <a:pt x="22098" y="32959"/>
                </a:cubicBezTo>
                <a:cubicBezTo>
                  <a:pt x="32766" y="27721"/>
                  <a:pt x="68580" y="18767"/>
                  <a:pt x="152781" y="19053"/>
                </a:cubicBezTo>
                <a:close/>
                <a:moveTo>
                  <a:pt x="156686" y="58201"/>
                </a:moveTo>
                <a:cubicBezTo>
                  <a:pt x="156591" y="58105"/>
                  <a:pt x="156400" y="58201"/>
                  <a:pt x="156305" y="58105"/>
                </a:cubicBezTo>
                <a:cubicBezTo>
                  <a:pt x="155067" y="57534"/>
                  <a:pt x="153829" y="57153"/>
                  <a:pt x="152591" y="57153"/>
                </a:cubicBezTo>
                <a:cubicBezTo>
                  <a:pt x="152591" y="57153"/>
                  <a:pt x="152591" y="57153"/>
                  <a:pt x="152591" y="57153"/>
                </a:cubicBezTo>
                <a:cubicBezTo>
                  <a:pt x="152591" y="57153"/>
                  <a:pt x="152591" y="57153"/>
                  <a:pt x="152591" y="57153"/>
                </a:cubicBezTo>
                <a:cubicBezTo>
                  <a:pt x="153829" y="57153"/>
                  <a:pt x="155067" y="56772"/>
                  <a:pt x="156305" y="56296"/>
                </a:cubicBezTo>
                <a:cubicBezTo>
                  <a:pt x="156400" y="56200"/>
                  <a:pt x="156591" y="56296"/>
                  <a:pt x="156781" y="56200"/>
                </a:cubicBezTo>
                <a:cubicBezTo>
                  <a:pt x="162401" y="53343"/>
                  <a:pt x="171831" y="49438"/>
                  <a:pt x="177832" y="48104"/>
                </a:cubicBezTo>
                <a:cubicBezTo>
                  <a:pt x="179070" y="52771"/>
                  <a:pt x="179070" y="61630"/>
                  <a:pt x="177832" y="66297"/>
                </a:cubicBezTo>
                <a:cubicBezTo>
                  <a:pt x="171736" y="64868"/>
                  <a:pt x="162306" y="60963"/>
                  <a:pt x="156686" y="58201"/>
                </a:cubicBezTo>
                <a:close/>
                <a:moveTo>
                  <a:pt x="148114" y="56105"/>
                </a:moveTo>
                <a:cubicBezTo>
                  <a:pt x="148209" y="56200"/>
                  <a:pt x="148400" y="56105"/>
                  <a:pt x="148495" y="56200"/>
                </a:cubicBezTo>
                <a:cubicBezTo>
                  <a:pt x="149638" y="56677"/>
                  <a:pt x="150876" y="57058"/>
                  <a:pt x="152210" y="57058"/>
                </a:cubicBezTo>
                <a:cubicBezTo>
                  <a:pt x="152210" y="57058"/>
                  <a:pt x="152210" y="57058"/>
                  <a:pt x="152210" y="57058"/>
                </a:cubicBezTo>
                <a:cubicBezTo>
                  <a:pt x="152210" y="57058"/>
                  <a:pt x="152210" y="57058"/>
                  <a:pt x="152210" y="57058"/>
                </a:cubicBezTo>
                <a:cubicBezTo>
                  <a:pt x="150971" y="57058"/>
                  <a:pt x="149733" y="57439"/>
                  <a:pt x="148495" y="57915"/>
                </a:cubicBezTo>
                <a:cubicBezTo>
                  <a:pt x="148400" y="58010"/>
                  <a:pt x="148209" y="57915"/>
                  <a:pt x="148019" y="58010"/>
                </a:cubicBezTo>
                <a:cubicBezTo>
                  <a:pt x="142399" y="60868"/>
                  <a:pt x="132969" y="64773"/>
                  <a:pt x="126968" y="66106"/>
                </a:cubicBezTo>
                <a:cubicBezTo>
                  <a:pt x="125730" y="61439"/>
                  <a:pt x="125730" y="52581"/>
                  <a:pt x="126968" y="47914"/>
                </a:cubicBezTo>
                <a:cubicBezTo>
                  <a:pt x="133064" y="49438"/>
                  <a:pt x="142494" y="53343"/>
                  <a:pt x="148114" y="56105"/>
                </a:cubicBezTo>
                <a:close/>
                <a:moveTo>
                  <a:pt x="163354" y="162118"/>
                </a:moveTo>
                <a:lnTo>
                  <a:pt x="152210" y="162023"/>
                </a:lnTo>
                <a:lnTo>
                  <a:pt x="141542" y="161928"/>
                </a:lnTo>
                <a:cubicBezTo>
                  <a:pt x="127540" y="92586"/>
                  <a:pt x="45244" y="65916"/>
                  <a:pt x="19241" y="59153"/>
                </a:cubicBezTo>
                <a:lnTo>
                  <a:pt x="19336" y="52105"/>
                </a:lnTo>
                <a:cubicBezTo>
                  <a:pt x="34195" y="57915"/>
                  <a:pt x="60674" y="63154"/>
                  <a:pt x="107918" y="65535"/>
                </a:cubicBezTo>
                <a:cubicBezTo>
                  <a:pt x="109442" y="78298"/>
                  <a:pt x="115157" y="85728"/>
                  <a:pt x="123825" y="85728"/>
                </a:cubicBezTo>
                <a:cubicBezTo>
                  <a:pt x="132588" y="85728"/>
                  <a:pt x="145447" y="80394"/>
                  <a:pt x="152400" y="77251"/>
                </a:cubicBezTo>
                <a:cubicBezTo>
                  <a:pt x="159353" y="80394"/>
                  <a:pt x="172212" y="85728"/>
                  <a:pt x="180975" y="85728"/>
                </a:cubicBezTo>
                <a:cubicBezTo>
                  <a:pt x="189548" y="85728"/>
                  <a:pt x="195263" y="78394"/>
                  <a:pt x="196977" y="65821"/>
                </a:cubicBezTo>
                <a:cubicBezTo>
                  <a:pt x="244316" y="63820"/>
                  <a:pt x="270891" y="58772"/>
                  <a:pt x="285845" y="53057"/>
                </a:cubicBezTo>
                <a:lnTo>
                  <a:pt x="285750" y="59058"/>
                </a:lnTo>
                <a:cubicBezTo>
                  <a:pt x="260033" y="65821"/>
                  <a:pt x="177451" y="92491"/>
                  <a:pt x="163354" y="162118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5" name="Graphic 68">
            <a:extLst>
              <a:ext uri="{FF2B5EF4-FFF2-40B4-BE49-F238E27FC236}">
                <a16:creationId xmlns:a16="http://schemas.microsoft.com/office/drawing/2014/main" id="{68F02CF9-4A3A-1CDE-FDC4-C674ADD8017F}"/>
              </a:ext>
            </a:extLst>
          </p:cNvPr>
          <p:cNvSpPr/>
          <p:nvPr/>
        </p:nvSpPr>
        <p:spPr>
          <a:xfrm>
            <a:off x="4892410" y="5443445"/>
            <a:ext cx="400040" cy="334041"/>
          </a:xfrm>
          <a:custGeom>
            <a:avLst/>
            <a:gdLst>
              <a:gd name="connsiteX0" fmla="*/ 366831 w 400040"/>
              <a:gd name="connsiteY0" fmla="*/ 124206 h 334041"/>
              <a:gd name="connsiteX1" fmla="*/ 324159 w 400040"/>
              <a:gd name="connsiteY1" fmla="*/ 86582 h 334041"/>
              <a:gd name="connsiteX2" fmla="*/ 323016 w 400040"/>
              <a:gd name="connsiteY2" fmla="*/ 86487 h 334041"/>
              <a:gd name="connsiteX3" fmla="*/ 299870 w 400040"/>
              <a:gd name="connsiteY3" fmla="*/ 86487 h 334041"/>
              <a:gd name="connsiteX4" fmla="*/ 200048 w 400040"/>
              <a:gd name="connsiteY4" fmla="*/ 0 h 334041"/>
              <a:gd name="connsiteX5" fmla="*/ 100226 w 400040"/>
              <a:gd name="connsiteY5" fmla="*/ 86678 h 334041"/>
              <a:gd name="connsiteX6" fmla="*/ 77081 w 400040"/>
              <a:gd name="connsiteY6" fmla="*/ 86678 h 334041"/>
              <a:gd name="connsiteX7" fmla="*/ 75938 w 400040"/>
              <a:gd name="connsiteY7" fmla="*/ 86773 h 334041"/>
              <a:gd name="connsiteX8" fmla="*/ 33170 w 400040"/>
              <a:gd name="connsiteY8" fmla="*/ 124682 h 334041"/>
              <a:gd name="connsiteX9" fmla="*/ 3262 w 400040"/>
              <a:gd name="connsiteY9" fmla="*/ 276511 h 334041"/>
              <a:gd name="connsiteX10" fmla="*/ 6596 w 400040"/>
              <a:gd name="connsiteY10" fmla="*/ 321374 h 334041"/>
              <a:gd name="connsiteX11" fmla="*/ 34980 w 400040"/>
              <a:gd name="connsiteY11" fmla="*/ 334042 h 334041"/>
              <a:gd name="connsiteX12" fmla="*/ 365021 w 400040"/>
              <a:gd name="connsiteY12" fmla="*/ 334042 h 334041"/>
              <a:gd name="connsiteX13" fmla="*/ 393406 w 400040"/>
              <a:gd name="connsiteY13" fmla="*/ 321374 h 334041"/>
              <a:gd name="connsiteX14" fmla="*/ 396740 w 400040"/>
              <a:gd name="connsiteY14" fmla="*/ 276511 h 334041"/>
              <a:gd name="connsiteX15" fmla="*/ 366831 w 400040"/>
              <a:gd name="connsiteY15" fmla="*/ 124206 h 334041"/>
              <a:gd name="connsiteX16" fmla="*/ 200048 w 400040"/>
              <a:gd name="connsiteY16" fmla="*/ 19050 h 334041"/>
              <a:gd name="connsiteX17" fmla="*/ 280630 w 400040"/>
              <a:gd name="connsiteY17" fmla="*/ 86487 h 334041"/>
              <a:gd name="connsiteX18" fmla="*/ 119467 w 400040"/>
              <a:gd name="connsiteY18" fmla="*/ 86678 h 334041"/>
              <a:gd name="connsiteX19" fmla="*/ 200048 w 400040"/>
              <a:gd name="connsiteY19" fmla="*/ 19050 h 334041"/>
              <a:gd name="connsiteX20" fmla="*/ 51744 w 400040"/>
              <a:gd name="connsiteY20" fmla="*/ 128778 h 334041"/>
              <a:gd name="connsiteX21" fmla="*/ 77652 w 400040"/>
              <a:gd name="connsiteY21" fmla="*/ 105728 h 334041"/>
              <a:gd name="connsiteX22" fmla="*/ 322445 w 400040"/>
              <a:gd name="connsiteY22" fmla="*/ 105537 h 334041"/>
              <a:gd name="connsiteX23" fmla="*/ 348257 w 400040"/>
              <a:gd name="connsiteY23" fmla="*/ 128302 h 334041"/>
              <a:gd name="connsiteX24" fmla="*/ 357687 w 400040"/>
              <a:gd name="connsiteY24" fmla="*/ 176117 h 334041"/>
              <a:gd name="connsiteX25" fmla="*/ 226337 w 400040"/>
              <a:gd name="connsiteY25" fmla="*/ 207836 h 334041"/>
              <a:gd name="connsiteX26" fmla="*/ 200048 w 400040"/>
              <a:gd name="connsiteY26" fmla="*/ 185547 h 334041"/>
              <a:gd name="connsiteX27" fmla="*/ 173759 w 400040"/>
              <a:gd name="connsiteY27" fmla="*/ 207836 h 334041"/>
              <a:gd name="connsiteX28" fmla="*/ 42410 w 400040"/>
              <a:gd name="connsiteY28" fmla="*/ 176117 h 334041"/>
              <a:gd name="connsiteX29" fmla="*/ 51744 w 400040"/>
              <a:gd name="connsiteY29" fmla="*/ 128778 h 334041"/>
              <a:gd name="connsiteX30" fmla="*/ 208811 w 400040"/>
              <a:gd name="connsiteY30" fmla="*/ 217932 h 334041"/>
              <a:gd name="connsiteX31" fmla="*/ 200048 w 400040"/>
              <a:gd name="connsiteY31" fmla="*/ 231267 h 334041"/>
              <a:gd name="connsiteX32" fmla="*/ 191285 w 400040"/>
              <a:gd name="connsiteY32" fmla="*/ 217932 h 334041"/>
              <a:gd name="connsiteX33" fmla="*/ 200048 w 400040"/>
              <a:gd name="connsiteY33" fmla="*/ 204597 h 334041"/>
              <a:gd name="connsiteX34" fmla="*/ 208811 w 400040"/>
              <a:gd name="connsiteY34" fmla="*/ 217932 h 334041"/>
              <a:gd name="connsiteX35" fmla="*/ 377975 w 400040"/>
              <a:gd name="connsiteY35" fmla="*/ 310229 h 334041"/>
              <a:gd name="connsiteX36" fmla="*/ 365021 w 400040"/>
              <a:gd name="connsiteY36" fmla="*/ 315087 h 334041"/>
              <a:gd name="connsiteX37" fmla="*/ 34980 w 400040"/>
              <a:gd name="connsiteY37" fmla="*/ 315087 h 334041"/>
              <a:gd name="connsiteX38" fmla="*/ 22026 w 400040"/>
              <a:gd name="connsiteY38" fmla="*/ 310229 h 334041"/>
              <a:gd name="connsiteX39" fmla="*/ 21455 w 400040"/>
              <a:gd name="connsiteY39" fmla="*/ 281845 h 334041"/>
              <a:gd name="connsiteX40" fmla="*/ 21740 w 400040"/>
              <a:gd name="connsiteY40" fmla="*/ 280702 h 334041"/>
              <a:gd name="connsiteX41" fmla="*/ 38314 w 400040"/>
              <a:gd name="connsiteY41" fmla="*/ 196691 h 334041"/>
              <a:gd name="connsiteX42" fmla="*/ 173378 w 400040"/>
              <a:gd name="connsiteY42" fmla="*/ 226886 h 334041"/>
              <a:gd name="connsiteX43" fmla="*/ 199953 w 400040"/>
              <a:gd name="connsiteY43" fmla="*/ 250317 h 334041"/>
              <a:gd name="connsiteX44" fmla="*/ 226528 w 400040"/>
              <a:gd name="connsiteY44" fmla="*/ 226886 h 334041"/>
              <a:gd name="connsiteX45" fmla="*/ 361592 w 400040"/>
              <a:gd name="connsiteY45" fmla="*/ 196691 h 334041"/>
              <a:gd name="connsiteX46" fmla="*/ 378166 w 400040"/>
              <a:gd name="connsiteY46" fmla="*/ 280702 h 334041"/>
              <a:gd name="connsiteX47" fmla="*/ 378452 w 400040"/>
              <a:gd name="connsiteY47" fmla="*/ 281845 h 334041"/>
              <a:gd name="connsiteX48" fmla="*/ 377975 w 400040"/>
              <a:gd name="connsiteY48" fmla="*/ 310229 h 334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00040" h="334041">
                <a:moveTo>
                  <a:pt x="366831" y="124206"/>
                </a:moveTo>
                <a:cubicBezTo>
                  <a:pt x="359116" y="93059"/>
                  <a:pt x="332255" y="87535"/>
                  <a:pt x="324159" y="86582"/>
                </a:cubicBezTo>
                <a:cubicBezTo>
                  <a:pt x="323778" y="86582"/>
                  <a:pt x="323207" y="86487"/>
                  <a:pt x="323016" y="86487"/>
                </a:cubicBezTo>
                <a:lnTo>
                  <a:pt x="299870" y="86487"/>
                </a:lnTo>
                <a:cubicBezTo>
                  <a:pt x="292822" y="37624"/>
                  <a:pt x="250817" y="0"/>
                  <a:pt x="200048" y="0"/>
                </a:cubicBezTo>
                <a:cubicBezTo>
                  <a:pt x="149280" y="0"/>
                  <a:pt x="107180" y="37719"/>
                  <a:pt x="100226" y="86678"/>
                </a:cubicBezTo>
                <a:lnTo>
                  <a:pt x="77081" y="86678"/>
                </a:lnTo>
                <a:cubicBezTo>
                  <a:pt x="76700" y="86678"/>
                  <a:pt x="76319" y="86678"/>
                  <a:pt x="75938" y="86773"/>
                </a:cubicBezTo>
                <a:cubicBezTo>
                  <a:pt x="67841" y="87725"/>
                  <a:pt x="40886" y="93250"/>
                  <a:pt x="33170" y="124682"/>
                </a:cubicBezTo>
                <a:lnTo>
                  <a:pt x="3262" y="276511"/>
                </a:lnTo>
                <a:cubicBezTo>
                  <a:pt x="1738" y="281369"/>
                  <a:pt x="-4834" y="305467"/>
                  <a:pt x="6596" y="321374"/>
                </a:cubicBezTo>
                <a:cubicBezTo>
                  <a:pt x="10787" y="327184"/>
                  <a:pt x="19169" y="334042"/>
                  <a:pt x="34980" y="334042"/>
                </a:cubicBezTo>
                <a:lnTo>
                  <a:pt x="365021" y="334042"/>
                </a:lnTo>
                <a:cubicBezTo>
                  <a:pt x="380833" y="334042"/>
                  <a:pt x="389215" y="327089"/>
                  <a:pt x="393406" y="321374"/>
                </a:cubicBezTo>
                <a:cubicBezTo>
                  <a:pt x="404931" y="305467"/>
                  <a:pt x="398264" y="281369"/>
                  <a:pt x="396740" y="276511"/>
                </a:cubicBezTo>
                <a:lnTo>
                  <a:pt x="366831" y="124206"/>
                </a:lnTo>
                <a:close/>
                <a:moveTo>
                  <a:pt x="200048" y="19050"/>
                </a:moveTo>
                <a:cubicBezTo>
                  <a:pt x="240244" y="19050"/>
                  <a:pt x="273772" y="48196"/>
                  <a:pt x="280630" y="86487"/>
                </a:cubicBezTo>
                <a:lnTo>
                  <a:pt x="119467" y="86678"/>
                </a:lnTo>
                <a:cubicBezTo>
                  <a:pt x="126230" y="48292"/>
                  <a:pt x="159758" y="19050"/>
                  <a:pt x="200048" y="19050"/>
                </a:cubicBezTo>
                <a:close/>
                <a:moveTo>
                  <a:pt x="51744" y="128778"/>
                </a:moveTo>
                <a:cubicBezTo>
                  <a:pt x="56030" y="111252"/>
                  <a:pt x="69556" y="106870"/>
                  <a:pt x="77652" y="105728"/>
                </a:cubicBezTo>
                <a:lnTo>
                  <a:pt x="322445" y="105537"/>
                </a:lnTo>
                <a:cubicBezTo>
                  <a:pt x="329112" y="106394"/>
                  <a:pt x="343876" y="110490"/>
                  <a:pt x="348257" y="128302"/>
                </a:cubicBezTo>
                <a:lnTo>
                  <a:pt x="357687" y="176117"/>
                </a:lnTo>
                <a:cubicBezTo>
                  <a:pt x="348829" y="183261"/>
                  <a:pt x="315206" y="204216"/>
                  <a:pt x="226337" y="207836"/>
                </a:cubicBezTo>
                <a:cubicBezTo>
                  <a:pt x="222623" y="194977"/>
                  <a:pt x="212336" y="185547"/>
                  <a:pt x="200048" y="185547"/>
                </a:cubicBezTo>
                <a:cubicBezTo>
                  <a:pt x="187761" y="185547"/>
                  <a:pt x="177474" y="194977"/>
                  <a:pt x="173759" y="207836"/>
                </a:cubicBezTo>
                <a:cubicBezTo>
                  <a:pt x="84891" y="204311"/>
                  <a:pt x="51268" y="183261"/>
                  <a:pt x="42410" y="176117"/>
                </a:cubicBezTo>
                <a:lnTo>
                  <a:pt x="51744" y="128778"/>
                </a:lnTo>
                <a:close/>
                <a:moveTo>
                  <a:pt x="208811" y="217932"/>
                </a:moveTo>
                <a:cubicBezTo>
                  <a:pt x="208811" y="225838"/>
                  <a:pt x="204239" y="231267"/>
                  <a:pt x="200048" y="231267"/>
                </a:cubicBezTo>
                <a:cubicBezTo>
                  <a:pt x="195857" y="231267"/>
                  <a:pt x="191285" y="225838"/>
                  <a:pt x="191285" y="217932"/>
                </a:cubicBezTo>
                <a:cubicBezTo>
                  <a:pt x="191285" y="210026"/>
                  <a:pt x="195857" y="204597"/>
                  <a:pt x="200048" y="204597"/>
                </a:cubicBezTo>
                <a:cubicBezTo>
                  <a:pt x="204239" y="204597"/>
                  <a:pt x="208811" y="210026"/>
                  <a:pt x="208811" y="217932"/>
                </a:cubicBezTo>
                <a:close/>
                <a:moveTo>
                  <a:pt x="377975" y="310229"/>
                </a:moveTo>
                <a:cubicBezTo>
                  <a:pt x="377118" y="311372"/>
                  <a:pt x="374451" y="315087"/>
                  <a:pt x="365021" y="315087"/>
                </a:cubicBezTo>
                <a:lnTo>
                  <a:pt x="34980" y="315087"/>
                </a:lnTo>
                <a:cubicBezTo>
                  <a:pt x="25550" y="315087"/>
                  <a:pt x="22883" y="311468"/>
                  <a:pt x="22026" y="310229"/>
                </a:cubicBezTo>
                <a:cubicBezTo>
                  <a:pt x="16502" y="302705"/>
                  <a:pt x="19931" y="286798"/>
                  <a:pt x="21455" y="281845"/>
                </a:cubicBezTo>
                <a:cubicBezTo>
                  <a:pt x="21550" y="281464"/>
                  <a:pt x="21645" y="281083"/>
                  <a:pt x="21740" y="280702"/>
                </a:cubicBezTo>
                <a:lnTo>
                  <a:pt x="38314" y="196691"/>
                </a:lnTo>
                <a:cubicBezTo>
                  <a:pt x="56221" y="207931"/>
                  <a:pt x="95273" y="223838"/>
                  <a:pt x="173378" y="226886"/>
                </a:cubicBezTo>
                <a:cubicBezTo>
                  <a:pt x="176712" y="240411"/>
                  <a:pt x="187285" y="250317"/>
                  <a:pt x="199953" y="250317"/>
                </a:cubicBezTo>
                <a:cubicBezTo>
                  <a:pt x="212621" y="250317"/>
                  <a:pt x="223194" y="240316"/>
                  <a:pt x="226528" y="226886"/>
                </a:cubicBezTo>
                <a:cubicBezTo>
                  <a:pt x="304633" y="223838"/>
                  <a:pt x="343685" y="207931"/>
                  <a:pt x="361592" y="196691"/>
                </a:cubicBezTo>
                <a:lnTo>
                  <a:pt x="378166" y="280702"/>
                </a:lnTo>
                <a:cubicBezTo>
                  <a:pt x="378261" y="281083"/>
                  <a:pt x="378356" y="281464"/>
                  <a:pt x="378452" y="281845"/>
                </a:cubicBezTo>
                <a:cubicBezTo>
                  <a:pt x="380166" y="286798"/>
                  <a:pt x="383500" y="302705"/>
                  <a:pt x="377975" y="310229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" name="Graphic 72">
            <a:extLst>
              <a:ext uri="{FF2B5EF4-FFF2-40B4-BE49-F238E27FC236}">
                <a16:creationId xmlns:a16="http://schemas.microsoft.com/office/drawing/2014/main" id="{D4CE747C-AD38-ACE1-ECFD-D8703B425936}"/>
              </a:ext>
            </a:extLst>
          </p:cNvPr>
          <p:cNvSpPr/>
          <p:nvPr/>
        </p:nvSpPr>
        <p:spPr>
          <a:xfrm>
            <a:off x="2963531" y="5567293"/>
            <a:ext cx="409575" cy="209621"/>
          </a:xfrm>
          <a:custGeom>
            <a:avLst/>
            <a:gdLst>
              <a:gd name="connsiteX0" fmla="*/ 400050 w 409575"/>
              <a:gd name="connsiteY0" fmla="*/ 142852 h 209621"/>
              <a:gd name="connsiteX1" fmla="*/ 290608 w 409575"/>
              <a:gd name="connsiteY1" fmla="*/ 142852 h 209621"/>
              <a:gd name="connsiteX2" fmla="*/ 279368 w 409575"/>
              <a:gd name="connsiteY2" fmla="*/ 127516 h 209621"/>
              <a:gd name="connsiteX3" fmla="*/ 385858 w 409575"/>
              <a:gd name="connsiteY3" fmla="*/ 65413 h 209621"/>
              <a:gd name="connsiteX4" fmla="*/ 390430 w 409575"/>
              <a:gd name="connsiteY4" fmla="*/ 59032 h 209621"/>
              <a:gd name="connsiteX5" fmla="*/ 388715 w 409575"/>
              <a:gd name="connsiteY5" fmla="*/ 51412 h 209621"/>
              <a:gd name="connsiteX6" fmla="*/ 360140 w 409575"/>
              <a:gd name="connsiteY6" fmla="*/ 13312 h 209621"/>
              <a:gd name="connsiteX7" fmla="*/ 347758 w 409575"/>
              <a:gd name="connsiteY7" fmla="*/ 10835 h 209621"/>
              <a:gd name="connsiteX8" fmla="*/ 239935 w 409575"/>
              <a:gd name="connsiteY8" fmla="*/ 73700 h 209621"/>
              <a:gd name="connsiteX9" fmla="*/ 188786 w 409575"/>
              <a:gd name="connsiteY9" fmla="*/ 3882 h 209621"/>
              <a:gd name="connsiteX10" fmla="*/ 175546 w 409575"/>
              <a:gd name="connsiteY10" fmla="*/ 1786 h 209621"/>
              <a:gd name="connsiteX11" fmla="*/ 42196 w 409575"/>
              <a:gd name="connsiteY11" fmla="*/ 97036 h 209621"/>
              <a:gd name="connsiteX12" fmla="*/ 38291 w 409575"/>
              <a:gd name="connsiteY12" fmla="*/ 103513 h 209621"/>
              <a:gd name="connsiteX13" fmla="*/ 40291 w 409575"/>
              <a:gd name="connsiteY13" fmla="*/ 110752 h 209621"/>
              <a:gd name="connsiteX14" fmla="*/ 66008 w 409575"/>
              <a:gd name="connsiteY14" fmla="*/ 142947 h 209621"/>
              <a:gd name="connsiteX15" fmla="*/ 9525 w 409575"/>
              <a:gd name="connsiteY15" fmla="*/ 142947 h 209621"/>
              <a:gd name="connsiteX16" fmla="*/ 0 w 409575"/>
              <a:gd name="connsiteY16" fmla="*/ 152472 h 209621"/>
              <a:gd name="connsiteX17" fmla="*/ 0 w 409575"/>
              <a:gd name="connsiteY17" fmla="*/ 181047 h 209621"/>
              <a:gd name="connsiteX18" fmla="*/ 28575 w 409575"/>
              <a:gd name="connsiteY18" fmla="*/ 209622 h 209621"/>
              <a:gd name="connsiteX19" fmla="*/ 381000 w 409575"/>
              <a:gd name="connsiteY19" fmla="*/ 209622 h 209621"/>
              <a:gd name="connsiteX20" fmla="*/ 409575 w 409575"/>
              <a:gd name="connsiteY20" fmla="*/ 181047 h 209621"/>
              <a:gd name="connsiteX21" fmla="*/ 409575 w 409575"/>
              <a:gd name="connsiteY21" fmla="*/ 152472 h 209621"/>
              <a:gd name="connsiteX22" fmla="*/ 400050 w 409575"/>
              <a:gd name="connsiteY22" fmla="*/ 142852 h 209621"/>
              <a:gd name="connsiteX23" fmla="*/ 349853 w 409575"/>
              <a:gd name="connsiteY23" fmla="*/ 31504 h 209621"/>
              <a:gd name="connsiteX24" fmla="*/ 366903 w 409575"/>
              <a:gd name="connsiteY24" fmla="*/ 54269 h 209621"/>
              <a:gd name="connsiteX25" fmla="*/ 267938 w 409575"/>
              <a:gd name="connsiteY25" fmla="*/ 111991 h 209621"/>
              <a:gd name="connsiteX26" fmla="*/ 251174 w 409575"/>
              <a:gd name="connsiteY26" fmla="*/ 89035 h 209621"/>
              <a:gd name="connsiteX27" fmla="*/ 349853 w 409575"/>
              <a:gd name="connsiteY27" fmla="*/ 31504 h 209621"/>
              <a:gd name="connsiteX28" fmla="*/ 61341 w 409575"/>
              <a:gd name="connsiteY28" fmla="*/ 106657 h 209621"/>
              <a:gd name="connsiteX29" fmla="*/ 178880 w 409575"/>
              <a:gd name="connsiteY29" fmla="*/ 22741 h 209621"/>
              <a:gd name="connsiteX30" fmla="*/ 266986 w 409575"/>
              <a:gd name="connsiteY30" fmla="*/ 142852 h 209621"/>
              <a:gd name="connsiteX31" fmla="*/ 90297 w 409575"/>
              <a:gd name="connsiteY31" fmla="*/ 142852 h 209621"/>
              <a:gd name="connsiteX32" fmla="*/ 61341 w 409575"/>
              <a:gd name="connsiteY32" fmla="*/ 106657 h 209621"/>
              <a:gd name="connsiteX33" fmla="*/ 390525 w 409575"/>
              <a:gd name="connsiteY33" fmla="*/ 180952 h 209621"/>
              <a:gd name="connsiteX34" fmla="*/ 381000 w 409575"/>
              <a:gd name="connsiteY34" fmla="*/ 190477 h 209621"/>
              <a:gd name="connsiteX35" fmla="*/ 28575 w 409575"/>
              <a:gd name="connsiteY35" fmla="*/ 190477 h 209621"/>
              <a:gd name="connsiteX36" fmla="*/ 19050 w 409575"/>
              <a:gd name="connsiteY36" fmla="*/ 180952 h 209621"/>
              <a:gd name="connsiteX37" fmla="*/ 19050 w 409575"/>
              <a:gd name="connsiteY37" fmla="*/ 161902 h 209621"/>
              <a:gd name="connsiteX38" fmla="*/ 390525 w 409575"/>
              <a:gd name="connsiteY38" fmla="*/ 161902 h 209621"/>
              <a:gd name="connsiteX39" fmla="*/ 390525 w 409575"/>
              <a:gd name="connsiteY39" fmla="*/ 180952 h 209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09575" h="209621">
                <a:moveTo>
                  <a:pt x="400050" y="142852"/>
                </a:moveTo>
                <a:lnTo>
                  <a:pt x="290608" y="142852"/>
                </a:lnTo>
                <a:lnTo>
                  <a:pt x="279368" y="127516"/>
                </a:lnTo>
                <a:lnTo>
                  <a:pt x="385858" y="65413"/>
                </a:lnTo>
                <a:cubicBezTo>
                  <a:pt x="388239" y="64080"/>
                  <a:pt x="389858" y="61699"/>
                  <a:pt x="390430" y="59032"/>
                </a:cubicBezTo>
                <a:cubicBezTo>
                  <a:pt x="391001" y="56365"/>
                  <a:pt x="390335" y="53602"/>
                  <a:pt x="388715" y="51412"/>
                </a:cubicBezTo>
                <a:lnTo>
                  <a:pt x="360140" y="13312"/>
                </a:lnTo>
                <a:cubicBezTo>
                  <a:pt x="357188" y="9406"/>
                  <a:pt x="351949" y="8359"/>
                  <a:pt x="347758" y="10835"/>
                </a:cubicBezTo>
                <a:lnTo>
                  <a:pt x="239935" y="73700"/>
                </a:lnTo>
                <a:lnTo>
                  <a:pt x="188786" y="3882"/>
                </a:lnTo>
                <a:cubicBezTo>
                  <a:pt x="185738" y="-309"/>
                  <a:pt x="179832" y="-1262"/>
                  <a:pt x="175546" y="1786"/>
                </a:cubicBezTo>
                <a:lnTo>
                  <a:pt x="42196" y="97036"/>
                </a:lnTo>
                <a:cubicBezTo>
                  <a:pt x="40100" y="98560"/>
                  <a:pt x="38672" y="100846"/>
                  <a:pt x="38291" y="103513"/>
                </a:cubicBezTo>
                <a:cubicBezTo>
                  <a:pt x="37909" y="106085"/>
                  <a:pt x="38672" y="108752"/>
                  <a:pt x="40291" y="110752"/>
                </a:cubicBezTo>
                <a:lnTo>
                  <a:pt x="66008" y="142947"/>
                </a:lnTo>
                <a:lnTo>
                  <a:pt x="9525" y="142947"/>
                </a:lnTo>
                <a:cubicBezTo>
                  <a:pt x="4286" y="142947"/>
                  <a:pt x="0" y="147233"/>
                  <a:pt x="0" y="152472"/>
                </a:cubicBezTo>
                <a:lnTo>
                  <a:pt x="0" y="181047"/>
                </a:lnTo>
                <a:cubicBezTo>
                  <a:pt x="0" y="192572"/>
                  <a:pt x="7620" y="209622"/>
                  <a:pt x="28575" y="209622"/>
                </a:cubicBezTo>
                <a:lnTo>
                  <a:pt x="381000" y="209622"/>
                </a:lnTo>
                <a:cubicBezTo>
                  <a:pt x="392525" y="209622"/>
                  <a:pt x="409575" y="202002"/>
                  <a:pt x="409575" y="181047"/>
                </a:cubicBezTo>
                <a:lnTo>
                  <a:pt x="409575" y="152472"/>
                </a:lnTo>
                <a:cubicBezTo>
                  <a:pt x="409575" y="147138"/>
                  <a:pt x="405289" y="142852"/>
                  <a:pt x="400050" y="142852"/>
                </a:cubicBezTo>
                <a:close/>
                <a:moveTo>
                  <a:pt x="349853" y="31504"/>
                </a:moveTo>
                <a:lnTo>
                  <a:pt x="366903" y="54269"/>
                </a:lnTo>
                <a:lnTo>
                  <a:pt x="267938" y="111991"/>
                </a:lnTo>
                <a:lnTo>
                  <a:pt x="251174" y="89035"/>
                </a:lnTo>
                <a:lnTo>
                  <a:pt x="349853" y="31504"/>
                </a:lnTo>
                <a:close/>
                <a:moveTo>
                  <a:pt x="61341" y="106657"/>
                </a:moveTo>
                <a:lnTo>
                  <a:pt x="178880" y="22741"/>
                </a:lnTo>
                <a:lnTo>
                  <a:pt x="266986" y="142852"/>
                </a:lnTo>
                <a:lnTo>
                  <a:pt x="90297" y="142852"/>
                </a:lnTo>
                <a:lnTo>
                  <a:pt x="61341" y="106657"/>
                </a:lnTo>
                <a:close/>
                <a:moveTo>
                  <a:pt x="390525" y="180952"/>
                </a:moveTo>
                <a:cubicBezTo>
                  <a:pt x="390525" y="188667"/>
                  <a:pt x="385286" y="190381"/>
                  <a:pt x="381000" y="190477"/>
                </a:cubicBezTo>
                <a:lnTo>
                  <a:pt x="28575" y="190477"/>
                </a:lnTo>
                <a:cubicBezTo>
                  <a:pt x="20860" y="190477"/>
                  <a:pt x="19145" y="185238"/>
                  <a:pt x="19050" y="180952"/>
                </a:cubicBezTo>
                <a:lnTo>
                  <a:pt x="19050" y="161902"/>
                </a:lnTo>
                <a:lnTo>
                  <a:pt x="390525" y="161902"/>
                </a:lnTo>
                <a:lnTo>
                  <a:pt x="390525" y="180952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2" name="Graphic 74">
            <a:extLst>
              <a:ext uri="{FF2B5EF4-FFF2-40B4-BE49-F238E27FC236}">
                <a16:creationId xmlns:a16="http://schemas.microsoft.com/office/drawing/2014/main" id="{562EC585-E3C8-CF1E-C6DD-E0DA56B6FCFA}"/>
              </a:ext>
            </a:extLst>
          </p:cNvPr>
          <p:cNvSpPr/>
          <p:nvPr/>
        </p:nvSpPr>
        <p:spPr>
          <a:xfrm>
            <a:off x="2101429" y="5500601"/>
            <a:ext cx="304871" cy="266693"/>
          </a:xfrm>
          <a:custGeom>
            <a:avLst/>
            <a:gdLst>
              <a:gd name="connsiteX0" fmla="*/ 282893 w 304871"/>
              <a:gd name="connsiteY0" fmla="*/ 89 h 266693"/>
              <a:gd name="connsiteX1" fmla="*/ 275368 w 304871"/>
              <a:gd name="connsiteY1" fmla="*/ 2375 h 266693"/>
              <a:gd name="connsiteX2" fmla="*/ 182404 w 304871"/>
              <a:gd name="connsiteY2" fmla="*/ 118770 h 266693"/>
              <a:gd name="connsiteX3" fmla="*/ 118396 w 304871"/>
              <a:gd name="connsiteY3" fmla="*/ 193827 h 266693"/>
              <a:gd name="connsiteX4" fmla="*/ 81534 w 304871"/>
              <a:gd name="connsiteY4" fmla="*/ 175063 h 266693"/>
              <a:gd name="connsiteX5" fmla="*/ 71819 w 304871"/>
              <a:gd name="connsiteY5" fmla="*/ 172777 h 266693"/>
              <a:gd name="connsiteX6" fmla="*/ 0 w 304871"/>
              <a:gd name="connsiteY6" fmla="*/ 235642 h 266693"/>
              <a:gd name="connsiteX7" fmla="*/ 31337 w 304871"/>
              <a:gd name="connsiteY7" fmla="*/ 266694 h 266693"/>
              <a:gd name="connsiteX8" fmla="*/ 140208 w 304871"/>
              <a:gd name="connsiteY8" fmla="*/ 266694 h 266693"/>
              <a:gd name="connsiteX9" fmla="*/ 181927 w 304871"/>
              <a:gd name="connsiteY9" fmla="*/ 227927 h 266693"/>
              <a:gd name="connsiteX10" fmla="*/ 228695 w 304871"/>
              <a:gd name="connsiteY10" fmla="*/ 143345 h 266693"/>
              <a:gd name="connsiteX11" fmla="*/ 228695 w 304871"/>
              <a:gd name="connsiteY11" fmla="*/ 257169 h 266693"/>
              <a:gd name="connsiteX12" fmla="*/ 238220 w 304871"/>
              <a:gd name="connsiteY12" fmla="*/ 266694 h 266693"/>
              <a:gd name="connsiteX13" fmla="*/ 257270 w 304871"/>
              <a:gd name="connsiteY13" fmla="*/ 266694 h 266693"/>
              <a:gd name="connsiteX14" fmla="*/ 266795 w 304871"/>
              <a:gd name="connsiteY14" fmla="*/ 257169 h 266693"/>
              <a:gd name="connsiteX15" fmla="*/ 300419 w 304871"/>
              <a:gd name="connsiteY15" fmla="*/ 79623 h 266693"/>
              <a:gd name="connsiteX16" fmla="*/ 300323 w 304871"/>
              <a:gd name="connsiteY16" fmla="*/ 79528 h 266693"/>
              <a:gd name="connsiteX17" fmla="*/ 301657 w 304871"/>
              <a:gd name="connsiteY17" fmla="*/ 77146 h 266693"/>
              <a:gd name="connsiteX18" fmla="*/ 289655 w 304871"/>
              <a:gd name="connsiteY18" fmla="*/ 4185 h 266693"/>
              <a:gd name="connsiteX19" fmla="*/ 282893 w 304871"/>
              <a:gd name="connsiteY19" fmla="*/ 89 h 266693"/>
              <a:gd name="connsiteX20" fmla="*/ 163830 w 304871"/>
              <a:gd name="connsiteY20" fmla="*/ 221831 h 266693"/>
              <a:gd name="connsiteX21" fmla="*/ 140208 w 304871"/>
              <a:gd name="connsiteY21" fmla="*/ 247644 h 266693"/>
              <a:gd name="connsiteX22" fmla="*/ 31337 w 304871"/>
              <a:gd name="connsiteY22" fmla="*/ 247644 h 266693"/>
              <a:gd name="connsiteX23" fmla="*/ 19050 w 304871"/>
              <a:gd name="connsiteY23" fmla="*/ 235642 h 266693"/>
              <a:gd name="connsiteX24" fmla="*/ 72771 w 304871"/>
              <a:gd name="connsiteY24" fmla="*/ 192684 h 266693"/>
              <a:gd name="connsiteX25" fmla="*/ 118396 w 304871"/>
              <a:gd name="connsiteY25" fmla="*/ 212877 h 266693"/>
              <a:gd name="connsiteX26" fmla="*/ 198596 w 304871"/>
              <a:gd name="connsiteY26" fmla="*/ 128867 h 266693"/>
              <a:gd name="connsiteX27" fmla="*/ 279464 w 304871"/>
              <a:gd name="connsiteY27" fmla="*/ 24854 h 266693"/>
              <a:gd name="connsiteX28" fmla="*/ 284417 w 304871"/>
              <a:gd name="connsiteY28" fmla="*/ 67621 h 266693"/>
              <a:gd name="connsiteX29" fmla="*/ 163830 w 304871"/>
              <a:gd name="connsiteY29" fmla="*/ 221831 h 266693"/>
              <a:gd name="connsiteX30" fmla="*/ 247745 w 304871"/>
              <a:gd name="connsiteY30" fmla="*/ 247644 h 266693"/>
              <a:gd name="connsiteX31" fmla="*/ 247650 w 304871"/>
              <a:gd name="connsiteY31" fmla="*/ 120771 h 266693"/>
              <a:gd name="connsiteX32" fmla="*/ 269939 w 304871"/>
              <a:gd name="connsiteY32" fmla="*/ 100101 h 266693"/>
              <a:gd name="connsiteX33" fmla="*/ 247745 w 304871"/>
              <a:gd name="connsiteY33" fmla="*/ 247644 h 26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04871" h="266693">
                <a:moveTo>
                  <a:pt x="282893" y="89"/>
                </a:moveTo>
                <a:cubicBezTo>
                  <a:pt x="280225" y="-292"/>
                  <a:pt x="277463" y="565"/>
                  <a:pt x="275368" y="2375"/>
                </a:cubicBezTo>
                <a:cubicBezTo>
                  <a:pt x="273558" y="3994"/>
                  <a:pt x="230219" y="42285"/>
                  <a:pt x="182404" y="118770"/>
                </a:cubicBezTo>
                <a:cubicBezTo>
                  <a:pt x="136779" y="191732"/>
                  <a:pt x="120110" y="193827"/>
                  <a:pt x="118396" y="193827"/>
                </a:cubicBezTo>
                <a:cubicBezTo>
                  <a:pt x="110776" y="193827"/>
                  <a:pt x="91154" y="184588"/>
                  <a:pt x="81534" y="175063"/>
                </a:cubicBezTo>
                <a:cubicBezTo>
                  <a:pt x="78962" y="172587"/>
                  <a:pt x="75248" y="171729"/>
                  <a:pt x="71819" y="172777"/>
                </a:cubicBezTo>
                <a:cubicBezTo>
                  <a:pt x="64484" y="175158"/>
                  <a:pt x="0" y="197542"/>
                  <a:pt x="0" y="235642"/>
                </a:cubicBezTo>
                <a:cubicBezTo>
                  <a:pt x="0" y="258407"/>
                  <a:pt x="18669" y="266694"/>
                  <a:pt x="31337" y="266694"/>
                </a:cubicBezTo>
                <a:lnTo>
                  <a:pt x="140208" y="266694"/>
                </a:lnTo>
                <a:cubicBezTo>
                  <a:pt x="141351" y="266694"/>
                  <a:pt x="168974" y="266218"/>
                  <a:pt x="181927" y="227927"/>
                </a:cubicBezTo>
                <a:cubicBezTo>
                  <a:pt x="188500" y="208591"/>
                  <a:pt x="204978" y="174682"/>
                  <a:pt x="228695" y="143345"/>
                </a:cubicBezTo>
                <a:lnTo>
                  <a:pt x="228695" y="257169"/>
                </a:lnTo>
                <a:cubicBezTo>
                  <a:pt x="228695" y="262408"/>
                  <a:pt x="232981" y="266694"/>
                  <a:pt x="238220" y="266694"/>
                </a:cubicBezTo>
                <a:lnTo>
                  <a:pt x="257270" y="266694"/>
                </a:lnTo>
                <a:cubicBezTo>
                  <a:pt x="262509" y="266694"/>
                  <a:pt x="266795" y="262408"/>
                  <a:pt x="266795" y="257169"/>
                </a:cubicBezTo>
                <a:cubicBezTo>
                  <a:pt x="266795" y="129438"/>
                  <a:pt x="300133" y="80099"/>
                  <a:pt x="300419" y="79623"/>
                </a:cubicBezTo>
                <a:lnTo>
                  <a:pt x="300323" y="79528"/>
                </a:lnTo>
                <a:cubicBezTo>
                  <a:pt x="300800" y="78766"/>
                  <a:pt x="301371" y="78004"/>
                  <a:pt x="301657" y="77146"/>
                </a:cubicBezTo>
                <a:cubicBezTo>
                  <a:pt x="302133" y="75622"/>
                  <a:pt x="313754" y="39999"/>
                  <a:pt x="289655" y="4185"/>
                </a:cubicBezTo>
                <a:cubicBezTo>
                  <a:pt x="288036" y="1899"/>
                  <a:pt x="285655" y="470"/>
                  <a:pt x="282893" y="89"/>
                </a:cubicBezTo>
                <a:close/>
                <a:moveTo>
                  <a:pt x="163830" y="221831"/>
                </a:moveTo>
                <a:cubicBezTo>
                  <a:pt x="155448" y="246596"/>
                  <a:pt x="140589" y="247644"/>
                  <a:pt x="140208" y="247644"/>
                </a:cubicBezTo>
                <a:lnTo>
                  <a:pt x="31337" y="247644"/>
                </a:lnTo>
                <a:cubicBezTo>
                  <a:pt x="27622" y="247549"/>
                  <a:pt x="19050" y="246215"/>
                  <a:pt x="19050" y="235642"/>
                </a:cubicBezTo>
                <a:cubicBezTo>
                  <a:pt x="19050" y="216973"/>
                  <a:pt x="54673" y="199543"/>
                  <a:pt x="72771" y="192684"/>
                </a:cubicBezTo>
                <a:cubicBezTo>
                  <a:pt x="85344" y="202876"/>
                  <a:pt x="105442" y="212877"/>
                  <a:pt x="118396" y="212877"/>
                </a:cubicBezTo>
                <a:cubicBezTo>
                  <a:pt x="130302" y="212877"/>
                  <a:pt x="151543" y="204210"/>
                  <a:pt x="198596" y="128867"/>
                </a:cubicBezTo>
                <a:cubicBezTo>
                  <a:pt x="232600" y="74574"/>
                  <a:pt x="264700" y="39618"/>
                  <a:pt x="279464" y="24854"/>
                </a:cubicBezTo>
                <a:cubicBezTo>
                  <a:pt x="288131" y="43523"/>
                  <a:pt x="285941" y="60477"/>
                  <a:pt x="284417" y="67621"/>
                </a:cubicBezTo>
                <a:cubicBezTo>
                  <a:pt x="216313" y="103816"/>
                  <a:pt x="173546" y="192875"/>
                  <a:pt x="163830" y="221831"/>
                </a:cubicBezTo>
                <a:close/>
                <a:moveTo>
                  <a:pt x="247745" y="247644"/>
                </a:moveTo>
                <a:lnTo>
                  <a:pt x="247650" y="120771"/>
                </a:lnTo>
                <a:cubicBezTo>
                  <a:pt x="254699" y="113341"/>
                  <a:pt x="262128" y="106388"/>
                  <a:pt x="269939" y="100101"/>
                </a:cubicBezTo>
                <a:cubicBezTo>
                  <a:pt x="260033" y="127724"/>
                  <a:pt x="248602" y="174873"/>
                  <a:pt x="247745" y="247644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7" name="Graphic 78">
            <a:extLst>
              <a:ext uri="{FF2B5EF4-FFF2-40B4-BE49-F238E27FC236}">
                <a16:creationId xmlns:a16="http://schemas.microsoft.com/office/drawing/2014/main" id="{5ABA1F49-6443-F7E2-FAAE-C121CF3247E9}"/>
              </a:ext>
            </a:extLst>
          </p:cNvPr>
          <p:cNvSpPr/>
          <p:nvPr/>
        </p:nvSpPr>
        <p:spPr>
          <a:xfrm>
            <a:off x="10583711" y="4413309"/>
            <a:ext cx="323850" cy="495300"/>
          </a:xfrm>
          <a:custGeom>
            <a:avLst/>
            <a:gdLst>
              <a:gd name="connsiteX0" fmla="*/ 323850 w 323850"/>
              <a:gd name="connsiteY0" fmla="*/ 161925 h 495300"/>
              <a:gd name="connsiteX1" fmla="*/ 161925 w 323850"/>
              <a:gd name="connsiteY1" fmla="*/ 0 h 495300"/>
              <a:gd name="connsiteX2" fmla="*/ 0 w 323850"/>
              <a:gd name="connsiteY2" fmla="*/ 161925 h 495300"/>
              <a:gd name="connsiteX3" fmla="*/ 152400 w 323850"/>
              <a:gd name="connsiteY3" fmla="*/ 408242 h 495300"/>
              <a:gd name="connsiteX4" fmla="*/ 152400 w 323850"/>
              <a:gd name="connsiteY4" fmla="*/ 419100 h 495300"/>
              <a:gd name="connsiteX5" fmla="*/ 142875 w 323850"/>
              <a:gd name="connsiteY5" fmla="*/ 419100 h 495300"/>
              <a:gd name="connsiteX6" fmla="*/ 134398 w 323850"/>
              <a:gd name="connsiteY6" fmla="*/ 424339 h 495300"/>
              <a:gd name="connsiteX7" fmla="*/ 124873 w 323850"/>
              <a:gd name="connsiteY7" fmla="*/ 443389 h 495300"/>
              <a:gd name="connsiteX8" fmla="*/ 125730 w 323850"/>
              <a:gd name="connsiteY8" fmla="*/ 453390 h 495300"/>
              <a:gd name="connsiteX9" fmla="*/ 154305 w 323850"/>
              <a:gd name="connsiteY9" fmla="*/ 491490 h 495300"/>
              <a:gd name="connsiteX10" fmla="*/ 161925 w 323850"/>
              <a:gd name="connsiteY10" fmla="*/ 495300 h 495300"/>
              <a:gd name="connsiteX11" fmla="*/ 169545 w 323850"/>
              <a:gd name="connsiteY11" fmla="*/ 491490 h 495300"/>
              <a:gd name="connsiteX12" fmla="*/ 198120 w 323850"/>
              <a:gd name="connsiteY12" fmla="*/ 453390 h 495300"/>
              <a:gd name="connsiteX13" fmla="*/ 198977 w 323850"/>
              <a:gd name="connsiteY13" fmla="*/ 443389 h 495300"/>
              <a:gd name="connsiteX14" fmla="*/ 189452 w 323850"/>
              <a:gd name="connsiteY14" fmla="*/ 424339 h 495300"/>
              <a:gd name="connsiteX15" fmla="*/ 180975 w 323850"/>
              <a:gd name="connsiteY15" fmla="*/ 419100 h 495300"/>
              <a:gd name="connsiteX16" fmla="*/ 171450 w 323850"/>
              <a:gd name="connsiteY16" fmla="*/ 419100 h 495300"/>
              <a:gd name="connsiteX17" fmla="*/ 171450 w 323850"/>
              <a:gd name="connsiteY17" fmla="*/ 408242 h 495300"/>
              <a:gd name="connsiteX18" fmla="*/ 323850 w 323850"/>
              <a:gd name="connsiteY18" fmla="*/ 161925 h 495300"/>
              <a:gd name="connsiteX19" fmla="*/ 179356 w 323850"/>
              <a:gd name="connsiteY19" fmla="*/ 446627 h 495300"/>
              <a:gd name="connsiteX20" fmla="*/ 161925 w 323850"/>
              <a:gd name="connsiteY20" fmla="*/ 469868 h 495300"/>
              <a:gd name="connsiteX21" fmla="*/ 144494 w 323850"/>
              <a:gd name="connsiteY21" fmla="*/ 446627 h 495300"/>
              <a:gd name="connsiteX22" fmla="*/ 148781 w 323850"/>
              <a:gd name="connsiteY22" fmla="*/ 438150 h 495300"/>
              <a:gd name="connsiteX23" fmla="*/ 175070 w 323850"/>
              <a:gd name="connsiteY23" fmla="*/ 438150 h 495300"/>
              <a:gd name="connsiteX24" fmla="*/ 179356 w 323850"/>
              <a:gd name="connsiteY24" fmla="*/ 446627 h 495300"/>
              <a:gd name="connsiteX25" fmla="*/ 19050 w 323850"/>
              <a:gd name="connsiteY25" fmla="*/ 161925 h 495300"/>
              <a:gd name="connsiteX26" fmla="*/ 161925 w 323850"/>
              <a:gd name="connsiteY26" fmla="*/ 19050 h 495300"/>
              <a:gd name="connsiteX27" fmla="*/ 304800 w 323850"/>
              <a:gd name="connsiteY27" fmla="*/ 161925 h 495300"/>
              <a:gd name="connsiteX28" fmla="*/ 161925 w 323850"/>
              <a:gd name="connsiteY28" fmla="*/ 390525 h 495300"/>
              <a:gd name="connsiteX29" fmla="*/ 19050 w 323850"/>
              <a:gd name="connsiteY29" fmla="*/ 1619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23850" h="495300">
                <a:moveTo>
                  <a:pt x="323850" y="161925"/>
                </a:moveTo>
                <a:cubicBezTo>
                  <a:pt x="323850" y="72676"/>
                  <a:pt x="251174" y="0"/>
                  <a:pt x="161925" y="0"/>
                </a:cubicBezTo>
                <a:cubicBezTo>
                  <a:pt x="72676" y="0"/>
                  <a:pt x="0" y="72676"/>
                  <a:pt x="0" y="161925"/>
                </a:cubicBezTo>
                <a:cubicBezTo>
                  <a:pt x="0" y="267081"/>
                  <a:pt x="96583" y="394335"/>
                  <a:pt x="152400" y="408242"/>
                </a:cubicBezTo>
                <a:lnTo>
                  <a:pt x="152400" y="419100"/>
                </a:lnTo>
                <a:lnTo>
                  <a:pt x="142875" y="419100"/>
                </a:lnTo>
                <a:cubicBezTo>
                  <a:pt x="139256" y="419100"/>
                  <a:pt x="135922" y="421100"/>
                  <a:pt x="134398" y="424339"/>
                </a:cubicBezTo>
                <a:lnTo>
                  <a:pt x="124873" y="443389"/>
                </a:lnTo>
                <a:cubicBezTo>
                  <a:pt x="123254" y="446627"/>
                  <a:pt x="123634" y="450437"/>
                  <a:pt x="125730" y="453390"/>
                </a:cubicBezTo>
                <a:lnTo>
                  <a:pt x="154305" y="491490"/>
                </a:lnTo>
                <a:cubicBezTo>
                  <a:pt x="156115" y="493871"/>
                  <a:pt x="158877" y="495300"/>
                  <a:pt x="161925" y="495300"/>
                </a:cubicBezTo>
                <a:cubicBezTo>
                  <a:pt x="164973" y="495300"/>
                  <a:pt x="167735" y="493871"/>
                  <a:pt x="169545" y="491490"/>
                </a:cubicBezTo>
                <a:lnTo>
                  <a:pt x="198120" y="453390"/>
                </a:lnTo>
                <a:cubicBezTo>
                  <a:pt x="200311" y="450533"/>
                  <a:pt x="200597" y="446627"/>
                  <a:pt x="198977" y="443389"/>
                </a:cubicBezTo>
                <a:lnTo>
                  <a:pt x="189452" y="424339"/>
                </a:lnTo>
                <a:cubicBezTo>
                  <a:pt x="187928" y="421100"/>
                  <a:pt x="184595" y="419100"/>
                  <a:pt x="180975" y="419100"/>
                </a:cubicBezTo>
                <a:lnTo>
                  <a:pt x="171450" y="419100"/>
                </a:lnTo>
                <a:lnTo>
                  <a:pt x="171450" y="408242"/>
                </a:lnTo>
                <a:cubicBezTo>
                  <a:pt x="227267" y="394335"/>
                  <a:pt x="323850" y="267081"/>
                  <a:pt x="323850" y="161925"/>
                </a:cubicBezTo>
                <a:close/>
                <a:moveTo>
                  <a:pt x="179356" y="446627"/>
                </a:moveTo>
                <a:lnTo>
                  <a:pt x="161925" y="469868"/>
                </a:lnTo>
                <a:lnTo>
                  <a:pt x="144494" y="446627"/>
                </a:lnTo>
                <a:lnTo>
                  <a:pt x="148781" y="438150"/>
                </a:lnTo>
                <a:lnTo>
                  <a:pt x="175070" y="438150"/>
                </a:lnTo>
                <a:lnTo>
                  <a:pt x="179356" y="446627"/>
                </a:lnTo>
                <a:close/>
                <a:moveTo>
                  <a:pt x="19050" y="161925"/>
                </a:moveTo>
                <a:cubicBezTo>
                  <a:pt x="19050" y="83153"/>
                  <a:pt x="83153" y="19050"/>
                  <a:pt x="161925" y="19050"/>
                </a:cubicBezTo>
                <a:cubicBezTo>
                  <a:pt x="240697" y="19050"/>
                  <a:pt x="304800" y="83153"/>
                  <a:pt x="304800" y="161925"/>
                </a:cubicBezTo>
                <a:cubicBezTo>
                  <a:pt x="304800" y="263462"/>
                  <a:pt x="201168" y="390525"/>
                  <a:pt x="161925" y="390525"/>
                </a:cubicBezTo>
                <a:cubicBezTo>
                  <a:pt x="122682" y="390525"/>
                  <a:pt x="19050" y="263462"/>
                  <a:pt x="19050" y="161925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8" name="Graphic 80">
            <a:extLst>
              <a:ext uri="{FF2B5EF4-FFF2-40B4-BE49-F238E27FC236}">
                <a16:creationId xmlns:a16="http://schemas.microsoft.com/office/drawing/2014/main" id="{4D8C7366-CBF0-B945-8522-8C6E97583F35}"/>
              </a:ext>
            </a:extLst>
          </p:cNvPr>
          <p:cNvSpPr/>
          <p:nvPr/>
        </p:nvSpPr>
        <p:spPr>
          <a:xfrm>
            <a:off x="9504123" y="4533800"/>
            <a:ext cx="533340" cy="300608"/>
          </a:xfrm>
          <a:custGeom>
            <a:avLst/>
            <a:gdLst>
              <a:gd name="connsiteX0" fmla="*/ 112413 w 533340"/>
              <a:gd name="connsiteY0" fmla="*/ 298418 h 300608"/>
              <a:gd name="connsiteX1" fmla="*/ 135178 w 533340"/>
              <a:gd name="connsiteY1" fmla="*/ 300514 h 300608"/>
              <a:gd name="connsiteX2" fmla="*/ 204615 w 533340"/>
              <a:gd name="connsiteY2" fmla="*/ 289560 h 300608"/>
              <a:gd name="connsiteX3" fmla="*/ 266718 w 533340"/>
              <a:gd name="connsiteY3" fmla="*/ 279559 h 300608"/>
              <a:gd name="connsiteX4" fmla="*/ 328726 w 533340"/>
              <a:gd name="connsiteY4" fmla="*/ 289655 h 300608"/>
              <a:gd name="connsiteX5" fmla="*/ 398163 w 533340"/>
              <a:gd name="connsiteY5" fmla="*/ 300609 h 300608"/>
              <a:gd name="connsiteX6" fmla="*/ 420928 w 533340"/>
              <a:gd name="connsiteY6" fmla="*/ 298514 h 300608"/>
              <a:gd name="connsiteX7" fmla="*/ 532847 w 533340"/>
              <a:gd name="connsiteY7" fmla="*/ 216027 h 300608"/>
              <a:gd name="connsiteX8" fmla="*/ 527132 w 533340"/>
              <a:gd name="connsiteY8" fmla="*/ 204026 h 300608"/>
              <a:gd name="connsiteX9" fmla="*/ 381018 w 533340"/>
              <a:gd name="connsiteY9" fmla="*/ 149162 h 300608"/>
              <a:gd name="connsiteX10" fmla="*/ 381018 w 533340"/>
              <a:gd name="connsiteY10" fmla="*/ 112109 h 300608"/>
              <a:gd name="connsiteX11" fmla="*/ 380828 w 533340"/>
              <a:gd name="connsiteY11" fmla="*/ 108871 h 300608"/>
              <a:gd name="connsiteX12" fmla="*/ 380732 w 533340"/>
              <a:gd name="connsiteY12" fmla="*/ 106680 h 300608"/>
              <a:gd name="connsiteX13" fmla="*/ 266718 w 533340"/>
              <a:gd name="connsiteY13" fmla="*/ 0 h 300608"/>
              <a:gd name="connsiteX14" fmla="*/ 152704 w 533340"/>
              <a:gd name="connsiteY14" fmla="*/ 106775 h 300608"/>
              <a:gd name="connsiteX15" fmla="*/ 152609 w 533340"/>
              <a:gd name="connsiteY15" fmla="*/ 108871 h 300608"/>
              <a:gd name="connsiteX16" fmla="*/ 152418 w 533340"/>
              <a:gd name="connsiteY16" fmla="*/ 112109 h 300608"/>
              <a:gd name="connsiteX17" fmla="*/ 152418 w 533340"/>
              <a:gd name="connsiteY17" fmla="*/ 149162 h 300608"/>
              <a:gd name="connsiteX18" fmla="*/ 6209 w 533340"/>
              <a:gd name="connsiteY18" fmla="*/ 203930 h 300608"/>
              <a:gd name="connsiteX19" fmla="*/ 494 w 533340"/>
              <a:gd name="connsiteY19" fmla="*/ 215932 h 300608"/>
              <a:gd name="connsiteX20" fmla="*/ 112413 w 533340"/>
              <a:gd name="connsiteY20" fmla="*/ 298418 h 300608"/>
              <a:gd name="connsiteX21" fmla="*/ 171468 w 533340"/>
              <a:gd name="connsiteY21" fmla="*/ 121920 h 300608"/>
              <a:gd name="connsiteX22" fmla="*/ 221760 w 533340"/>
              <a:gd name="connsiteY22" fmla="*/ 133541 h 300608"/>
              <a:gd name="connsiteX23" fmla="*/ 238143 w 533340"/>
              <a:gd name="connsiteY23" fmla="*/ 155734 h 300608"/>
              <a:gd name="connsiteX24" fmla="*/ 266718 w 533340"/>
              <a:gd name="connsiteY24" fmla="*/ 147257 h 300608"/>
              <a:gd name="connsiteX25" fmla="*/ 295293 w 533340"/>
              <a:gd name="connsiteY25" fmla="*/ 155734 h 300608"/>
              <a:gd name="connsiteX26" fmla="*/ 311676 w 533340"/>
              <a:gd name="connsiteY26" fmla="*/ 133541 h 300608"/>
              <a:gd name="connsiteX27" fmla="*/ 361968 w 533340"/>
              <a:gd name="connsiteY27" fmla="*/ 121920 h 300608"/>
              <a:gd name="connsiteX28" fmla="*/ 361968 w 533340"/>
              <a:gd name="connsiteY28" fmla="*/ 149257 h 300608"/>
              <a:gd name="connsiteX29" fmla="*/ 266718 w 533340"/>
              <a:gd name="connsiteY29" fmla="*/ 165259 h 300608"/>
              <a:gd name="connsiteX30" fmla="*/ 171468 w 533340"/>
              <a:gd name="connsiteY30" fmla="*/ 149352 h 300608"/>
              <a:gd name="connsiteX31" fmla="*/ 171468 w 533340"/>
              <a:gd name="connsiteY31" fmla="*/ 121920 h 300608"/>
              <a:gd name="connsiteX32" fmla="*/ 262432 w 533340"/>
              <a:gd name="connsiteY32" fmla="*/ 126111 h 300608"/>
              <a:gd name="connsiteX33" fmla="*/ 262813 w 533340"/>
              <a:gd name="connsiteY33" fmla="*/ 126206 h 300608"/>
              <a:gd name="connsiteX34" fmla="*/ 266528 w 533340"/>
              <a:gd name="connsiteY34" fmla="*/ 127064 h 300608"/>
              <a:gd name="connsiteX35" fmla="*/ 266528 w 533340"/>
              <a:gd name="connsiteY35" fmla="*/ 127064 h 300608"/>
              <a:gd name="connsiteX36" fmla="*/ 266528 w 533340"/>
              <a:gd name="connsiteY36" fmla="*/ 127064 h 300608"/>
              <a:gd name="connsiteX37" fmla="*/ 262813 w 533340"/>
              <a:gd name="connsiteY37" fmla="*/ 127921 h 300608"/>
              <a:gd name="connsiteX38" fmla="*/ 262432 w 533340"/>
              <a:gd name="connsiteY38" fmla="*/ 128016 h 300608"/>
              <a:gd name="connsiteX39" fmla="*/ 241382 w 533340"/>
              <a:gd name="connsiteY39" fmla="*/ 136112 h 300608"/>
              <a:gd name="connsiteX40" fmla="*/ 241382 w 533340"/>
              <a:gd name="connsiteY40" fmla="*/ 117920 h 300608"/>
              <a:gd name="connsiteX41" fmla="*/ 262432 w 533340"/>
              <a:gd name="connsiteY41" fmla="*/ 126111 h 300608"/>
              <a:gd name="connsiteX42" fmla="*/ 271004 w 533340"/>
              <a:gd name="connsiteY42" fmla="*/ 128207 h 300608"/>
              <a:gd name="connsiteX43" fmla="*/ 270623 w 533340"/>
              <a:gd name="connsiteY43" fmla="*/ 128111 h 300608"/>
              <a:gd name="connsiteX44" fmla="*/ 266909 w 533340"/>
              <a:gd name="connsiteY44" fmla="*/ 127159 h 300608"/>
              <a:gd name="connsiteX45" fmla="*/ 266909 w 533340"/>
              <a:gd name="connsiteY45" fmla="*/ 127159 h 300608"/>
              <a:gd name="connsiteX46" fmla="*/ 266909 w 533340"/>
              <a:gd name="connsiteY46" fmla="*/ 127159 h 300608"/>
              <a:gd name="connsiteX47" fmla="*/ 270623 w 533340"/>
              <a:gd name="connsiteY47" fmla="*/ 126302 h 300608"/>
              <a:gd name="connsiteX48" fmla="*/ 271004 w 533340"/>
              <a:gd name="connsiteY48" fmla="*/ 126206 h 300608"/>
              <a:gd name="connsiteX49" fmla="*/ 292055 w 533340"/>
              <a:gd name="connsiteY49" fmla="*/ 118110 h 300608"/>
              <a:gd name="connsiteX50" fmla="*/ 292055 w 533340"/>
              <a:gd name="connsiteY50" fmla="*/ 136303 h 300608"/>
              <a:gd name="connsiteX51" fmla="*/ 271004 w 533340"/>
              <a:gd name="connsiteY51" fmla="*/ 128207 h 300608"/>
              <a:gd name="connsiteX52" fmla="*/ 266718 w 533340"/>
              <a:gd name="connsiteY52" fmla="*/ 18955 h 300608"/>
              <a:gd name="connsiteX53" fmla="*/ 361397 w 533340"/>
              <a:gd name="connsiteY53" fmla="*/ 101918 h 300608"/>
              <a:gd name="connsiteX54" fmla="*/ 310628 w 533340"/>
              <a:gd name="connsiteY54" fmla="*/ 114491 h 300608"/>
              <a:gd name="connsiteX55" fmla="*/ 295293 w 533340"/>
              <a:gd name="connsiteY55" fmla="*/ 98584 h 300608"/>
              <a:gd name="connsiteX56" fmla="*/ 266718 w 533340"/>
              <a:gd name="connsiteY56" fmla="*/ 107061 h 300608"/>
              <a:gd name="connsiteX57" fmla="*/ 238143 w 533340"/>
              <a:gd name="connsiteY57" fmla="*/ 98584 h 300608"/>
              <a:gd name="connsiteX58" fmla="*/ 223760 w 533340"/>
              <a:gd name="connsiteY58" fmla="*/ 111062 h 300608"/>
              <a:gd name="connsiteX59" fmla="*/ 222998 w 533340"/>
              <a:gd name="connsiteY59" fmla="*/ 114491 h 300608"/>
              <a:gd name="connsiteX60" fmla="*/ 172135 w 533340"/>
              <a:gd name="connsiteY60" fmla="*/ 101918 h 300608"/>
              <a:gd name="connsiteX61" fmla="*/ 266718 w 533340"/>
              <a:gd name="connsiteY61" fmla="*/ 18955 h 300608"/>
              <a:gd name="connsiteX62" fmla="*/ 161753 w 533340"/>
              <a:gd name="connsiteY62" fmla="*/ 166021 h 300608"/>
              <a:gd name="connsiteX63" fmla="*/ 266718 w 533340"/>
              <a:gd name="connsiteY63" fmla="*/ 184309 h 300608"/>
              <a:gd name="connsiteX64" fmla="*/ 371684 w 533340"/>
              <a:gd name="connsiteY64" fmla="*/ 166021 h 300608"/>
              <a:gd name="connsiteX65" fmla="*/ 510939 w 533340"/>
              <a:gd name="connsiteY65" fmla="*/ 218218 h 300608"/>
              <a:gd name="connsiteX66" fmla="*/ 417213 w 533340"/>
              <a:gd name="connsiteY66" fmla="*/ 279749 h 300608"/>
              <a:gd name="connsiteX67" fmla="*/ 333012 w 533340"/>
              <a:gd name="connsiteY67" fmla="*/ 271082 h 300608"/>
              <a:gd name="connsiteX68" fmla="*/ 266718 w 533340"/>
              <a:gd name="connsiteY68" fmla="*/ 260509 h 300608"/>
              <a:gd name="connsiteX69" fmla="*/ 200329 w 533340"/>
              <a:gd name="connsiteY69" fmla="*/ 271082 h 300608"/>
              <a:gd name="connsiteX70" fmla="*/ 116128 w 533340"/>
              <a:gd name="connsiteY70" fmla="*/ 279749 h 300608"/>
              <a:gd name="connsiteX71" fmla="*/ 22402 w 533340"/>
              <a:gd name="connsiteY71" fmla="*/ 218218 h 300608"/>
              <a:gd name="connsiteX72" fmla="*/ 161753 w 533340"/>
              <a:gd name="connsiteY72" fmla="*/ 166021 h 300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533340" h="300608">
                <a:moveTo>
                  <a:pt x="112413" y="298418"/>
                </a:moveTo>
                <a:cubicBezTo>
                  <a:pt x="119843" y="299942"/>
                  <a:pt x="127463" y="300514"/>
                  <a:pt x="135178" y="300514"/>
                </a:cubicBezTo>
                <a:cubicBezTo>
                  <a:pt x="157943" y="300514"/>
                  <a:pt x="181565" y="294989"/>
                  <a:pt x="204615" y="289560"/>
                </a:cubicBezTo>
                <a:cubicBezTo>
                  <a:pt x="226808" y="284417"/>
                  <a:pt x="247668" y="279559"/>
                  <a:pt x="266718" y="279559"/>
                </a:cubicBezTo>
                <a:cubicBezTo>
                  <a:pt x="285768" y="279559"/>
                  <a:pt x="306628" y="284417"/>
                  <a:pt x="328726" y="289655"/>
                </a:cubicBezTo>
                <a:cubicBezTo>
                  <a:pt x="351776" y="295085"/>
                  <a:pt x="375398" y="300609"/>
                  <a:pt x="398163" y="300609"/>
                </a:cubicBezTo>
                <a:cubicBezTo>
                  <a:pt x="405878" y="300609"/>
                  <a:pt x="413498" y="299942"/>
                  <a:pt x="420928" y="298514"/>
                </a:cubicBezTo>
                <a:cubicBezTo>
                  <a:pt x="509891" y="280702"/>
                  <a:pt x="531989" y="218694"/>
                  <a:pt x="532847" y="216027"/>
                </a:cubicBezTo>
                <a:cubicBezTo>
                  <a:pt x="534466" y="211169"/>
                  <a:pt x="531989" y="205835"/>
                  <a:pt x="527132" y="204026"/>
                </a:cubicBezTo>
                <a:lnTo>
                  <a:pt x="381018" y="149162"/>
                </a:lnTo>
                <a:lnTo>
                  <a:pt x="381018" y="112109"/>
                </a:lnTo>
                <a:cubicBezTo>
                  <a:pt x="381018" y="110966"/>
                  <a:pt x="380923" y="109919"/>
                  <a:pt x="380828" y="108871"/>
                </a:cubicBezTo>
                <a:cubicBezTo>
                  <a:pt x="380923" y="108109"/>
                  <a:pt x="380828" y="107442"/>
                  <a:pt x="380732" y="106680"/>
                </a:cubicBezTo>
                <a:cubicBezTo>
                  <a:pt x="377780" y="47339"/>
                  <a:pt x="327869" y="0"/>
                  <a:pt x="266718" y="0"/>
                </a:cubicBezTo>
                <a:cubicBezTo>
                  <a:pt x="205568" y="0"/>
                  <a:pt x="155561" y="47434"/>
                  <a:pt x="152704" y="106775"/>
                </a:cubicBezTo>
                <a:cubicBezTo>
                  <a:pt x="152609" y="107537"/>
                  <a:pt x="152513" y="108204"/>
                  <a:pt x="152609" y="108871"/>
                </a:cubicBezTo>
                <a:cubicBezTo>
                  <a:pt x="152609" y="110014"/>
                  <a:pt x="152418" y="111062"/>
                  <a:pt x="152418" y="112109"/>
                </a:cubicBezTo>
                <a:lnTo>
                  <a:pt x="152418" y="149162"/>
                </a:lnTo>
                <a:lnTo>
                  <a:pt x="6209" y="203930"/>
                </a:lnTo>
                <a:cubicBezTo>
                  <a:pt x="1352" y="205740"/>
                  <a:pt x="-1125" y="211074"/>
                  <a:pt x="494" y="215932"/>
                </a:cubicBezTo>
                <a:cubicBezTo>
                  <a:pt x="1447" y="218599"/>
                  <a:pt x="23545" y="280607"/>
                  <a:pt x="112413" y="298418"/>
                </a:cubicBezTo>
                <a:close/>
                <a:moveTo>
                  <a:pt x="171468" y="121920"/>
                </a:moveTo>
                <a:cubicBezTo>
                  <a:pt x="182422" y="125635"/>
                  <a:pt x="199567" y="130397"/>
                  <a:pt x="221760" y="133541"/>
                </a:cubicBezTo>
                <a:cubicBezTo>
                  <a:pt x="223094" y="147542"/>
                  <a:pt x="228999" y="155734"/>
                  <a:pt x="238143" y="155734"/>
                </a:cubicBezTo>
                <a:cubicBezTo>
                  <a:pt x="246906" y="155734"/>
                  <a:pt x="259765" y="150400"/>
                  <a:pt x="266718" y="147257"/>
                </a:cubicBezTo>
                <a:cubicBezTo>
                  <a:pt x="273671" y="150400"/>
                  <a:pt x="286530" y="155734"/>
                  <a:pt x="295293" y="155734"/>
                </a:cubicBezTo>
                <a:cubicBezTo>
                  <a:pt x="304437" y="155734"/>
                  <a:pt x="310343" y="147542"/>
                  <a:pt x="311676" y="133541"/>
                </a:cubicBezTo>
                <a:cubicBezTo>
                  <a:pt x="333869" y="130397"/>
                  <a:pt x="351014" y="125635"/>
                  <a:pt x="361968" y="121920"/>
                </a:cubicBezTo>
                <a:lnTo>
                  <a:pt x="361968" y="149257"/>
                </a:lnTo>
                <a:cubicBezTo>
                  <a:pt x="349109" y="154210"/>
                  <a:pt x="314534" y="165259"/>
                  <a:pt x="266718" y="165259"/>
                </a:cubicBezTo>
                <a:cubicBezTo>
                  <a:pt x="218903" y="165259"/>
                  <a:pt x="184327" y="154210"/>
                  <a:pt x="171468" y="149352"/>
                </a:cubicBezTo>
                <a:lnTo>
                  <a:pt x="171468" y="121920"/>
                </a:lnTo>
                <a:close/>
                <a:moveTo>
                  <a:pt x="262432" y="126111"/>
                </a:moveTo>
                <a:cubicBezTo>
                  <a:pt x="262527" y="126206"/>
                  <a:pt x="262718" y="126111"/>
                  <a:pt x="262813" y="126206"/>
                </a:cubicBezTo>
                <a:cubicBezTo>
                  <a:pt x="263956" y="126683"/>
                  <a:pt x="265194" y="127064"/>
                  <a:pt x="266528" y="127064"/>
                </a:cubicBezTo>
                <a:cubicBezTo>
                  <a:pt x="266528" y="127064"/>
                  <a:pt x="266528" y="127064"/>
                  <a:pt x="266528" y="127064"/>
                </a:cubicBezTo>
                <a:cubicBezTo>
                  <a:pt x="266528" y="127064"/>
                  <a:pt x="266528" y="127064"/>
                  <a:pt x="266528" y="127064"/>
                </a:cubicBezTo>
                <a:cubicBezTo>
                  <a:pt x="265194" y="127064"/>
                  <a:pt x="264051" y="127445"/>
                  <a:pt x="262813" y="127921"/>
                </a:cubicBezTo>
                <a:cubicBezTo>
                  <a:pt x="262718" y="128016"/>
                  <a:pt x="262527" y="127921"/>
                  <a:pt x="262432" y="128016"/>
                </a:cubicBezTo>
                <a:cubicBezTo>
                  <a:pt x="256812" y="130874"/>
                  <a:pt x="247382" y="134779"/>
                  <a:pt x="241382" y="136112"/>
                </a:cubicBezTo>
                <a:cubicBezTo>
                  <a:pt x="240143" y="131445"/>
                  <a:pt x="240143" y="122587"/>
                  <a:pt x="241382" y="117920"/>
                </a:cubicBezTo>
                <a:cubicBezTo>
                  <a:pt x="247382" y="119444"/>
                  <a:pt x="256812" y="123349"/>
                  <a:pt x="262432" y="126111"/>
                </a:cubicBezTo>
                <a:close/>
                <a:moveTo>
                  <a:pt x="271004" y="128207"/>
                </a:moveTo>
                <a:cubicBezTo>
                  <a:pt x="270909" y="128111"/>
                  <a:pt x="270719" y="128207"/>
                  <a:pt x="270623" y="128111"/>
                </a:cubicBezTo>
                <a:cubicBezTo>
                  <a:pt x="269385" y="127540"/>
                  <a:pt x="268147" y="127159"/>
                  <a:pt x="266909" y="127159"/>
                </a:cubicBezTo>
                <a:cubicBezTo>
                  <a:pt x="266909" y="127159"/>
                  <a:pt x="266909" y="127159"/>
                  <a:pt x="266909" y="127159"/>
                </a:cubicBezTo>
                <a:cubicBezTo>
                  <a:pt x="266909" y="127159"/>
                  <a:pt x="266909" y="127159"/>
                  <a:pt x="266909" y="127159"/>
                </a:cubicBezTo>
                <a:cubicBezTo>
                  <a:pt x="268242" y="127159"/>
                  <a:pt x="269385" y="126778"/>
                  <a:pt x="270623" y="126302"/>
                </a:cubicBezTo>
                <a:cubicBezTo>
                  <a:pt x="270719" y="126206"/>
                  <a:pt x="270909" y="126302"/>
                  <a:pt x="271004" y="126206"/>
                </a:cubicBezTo>
                <a:cubicBezTo>
                  <a:pt x="276624" y="123349"/>
                  <a:pt x="286054" y="119444"/>
                  <a:pt x="292055" y="118110"/>
                </a:cubicBezTo>
                <a:cubicBezTo>
                  <a:pt x="293293" y="122777"/>
                  <a:pt x="293293" y="131636"/>
                  <a:pt x="292055" y="136303"/>
                </a:cubicBezTo>
                <a:cubicBezTo>
                  <a:pt x="286054" y="134874"/>
                  <a:pt x="276624" y="130969"/>
                  <a:pt x="271004" y="128207"/>
                </a:cubicBezTo>
                <a:close/>
                <a:moveTo>
                  <a:pt x="266718" y="18955"/>
                </a:moveTo>
                <a:cubicBezTo>
                  <a:pt x="315772" y="18955"/>
                  <a:pt x="356158" y="55340"/>
                  <a:pt x="361397" y="101918"/>
                </a:cubicBezTo>
                <a:cubicBezTo>
                  <a:pt x="352729" y="105156"/>
                  <a:pt x="335108" y="110871"/>
                  <a:pt x="310628" y="114491"/>
                </a:cubicBezTo>
                <a:cubicBezTo>
                  <a:pt x="308342" y="104394"/>
                  <a:pt x="302913" y="98584"/>
                  <a:pt x="295293" y="98584"/>
                </a:cubicBezTo>
                <a:cubicBezTo>
                  <a:pt x="286530" y="98584"/>
                  <a:pt x="273671" y="103918"/>
                  <a:pt x="266718" y="107061"/>
                </a:cubicBezTo>
                <a:cubicBezTo>
                  <a:pt x="259765" y="103918"/>
                  <a:pt x="246906" y="98584"/>
                  <a:pt x="238143" y="98584"/>
                </a:cubicBezTo>
                <a:cubicBezTo>
                  <a:pt x="235095" y="98584"/>
                  <a:pt x="227475" y="99822"/>
                  <a:pt x="223760" y="111062"/>
                </a:cubicBezTo>
                <a:cubicBezTo>
                  <a:pt x="223379" y="112109"/>
                  <a:pt x="223284" y="113348"/>
                  <a:pt x="222998" y="114491"/>
                </a:cubicBezTo>
                <a:cubicBezTo>
                  <a:pt x="198519" y="110966"/>
                  <a:pt x="180803" y="105156"/>
                  <a:pt x="172135" y="101918"/>
                </a:cubicBezTo>
                <a:cubicBezTo>
                  <a:pt x="177278" y="55340"/>
                  <a:pt x="217664" y="18955"/>
                  <a:pt x="266718" y="18955"/>
                </a:cubicBezTo>
                <a:close/>
                <a:moveTo>
                  <a:pt x="161753" y="166021"/>
                </a:moveTo>
                <a:cubicBezTo>
                  <a:pt x="173373" y="170783"/>
                  <a:pt x="211568" y="184309"/>
                  <a:pt x="266718" y="184309"/>
                </a:cubicBezTo>
                <a:cubicBezTo>
                  <a:pt x="321868" y="184309"/>
                  <a:pt x="360063" y="170783"/>
                  <a:pt x="371684" y="166021"/>
                </a:cubicBezTo>
                <a:lnTo>
                  <a:pt x="510939" y="218218"/>
                </a:lnTo>
                <a:cubicBezTo>
                  <a:pt x="502176" y="234125"/>
                  <a:pt x="477030" y="267843"/>
                  <a:pt x="417213" y="279749"/>
                </a:cubicBezTo>
                <a:cubicBezTo>
                  <a:pt x="391781" y="284798"/>
                  <a:pt x="361873" y="277844"/>
                  <a:pt x="333012" y="271082"/>
                </a:cubicBezTo>
                <a:cubicBezTo>
                  <a:pt x="310914" y="265843"/>
                  <a:pt x="287959" y="260509"/>
                  <a:pt x="266718" y="260509"/>
                </a:cubicBezTo>
                <a:cubicBezTo>
                  <a:pt x="245477" y="260509"/>
                  <a:pt x="222522" y="265843"/>
                  <a:pt x="200329" y="271082"/>
                </a:cubicBezTo>
                <a:cubicBezTo>
                  <a:pt x="171468" y="277844"/>
                  <a:pt x="141560" y="284798"/>
                  <a:pt x="116128" y="279749"/>
                </a:cubicBezTo>
                <a:cubicBezTo>
                  <a:pt x="56311" y="267748"/>
                  <a:pt x="31165" y="234029"/>
                  <a:pt x="22402" y="218218"/>
                </a:cubicBezTo>
                <a:lnTo>
                  <a:pt x="161753" y="166021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9" name="Graphic 82">
            <a:extLst>
              <a:ext uri="{FF2B5EF4-FFF2-40B4-BE49-F238E27FC236}">
                <a16:creationId xmlns:a16="http://schemas.microsoft.com/office/drawing/2014/main" id="{BF26543E-0DB5-2060-B677-B0435C1156C1}"/>
              </a:ext>
            </a:extLst>
          </p:cNvPr>
          <p:cNvSpPr/>
          <p:nvPr/>
        </p:nvSpPr>
        <p:spPr>
          <a:xfrm>
            <a:off x="8700872" y="4556276"/>
            <a:ext cx="342305" cy="239270"/>
          </a:xfrm>
          <a:custGeom>
            <a:avLst/>
            <a:gdLst>
              <a:gd name="connsiteX0" fmla="*/ 324181 w 342305"/>
              <a:gd name="connsiteY0" fmla="*/ 85252 h 239270"/>
              <a:gd name="connsiteX1" fmla="*/ 324372 w 342305"/>
              <a:gd name="connsiteY1" fmla="*/ 38579 h 239270"/>
              <a:gd name="connsiteX2" fmla="*/ 323991 w 342305"/>
              <a:gd name="connsiteY2" fmla="*/ 36769 h 239270"/>
              <a:gd name="connsiteX3" fmla="*/ 324372 w 342305"/>
              <a:gd name="connsiteY3" fmla="*/ 33817 h 239270"/>
              <a:gd name="connsiteX4" fmla="*/ 324372 w 342305"/>
              <a:gd name="connsiteY4" fmla="*/ 33817 h 239270"/>
              <a:gd name="connsiteX5" fmla="*/ 172067 w 342305"/>
              <a:gd name="connsiteY5" fmla="*/ 3 h 239270"/>
              <a:gd name="connsiteX6" fmla="*/ 65387 w 342305"/>
              <a:gd name="connsiteY6" fmla="*/ 6766 h 239270"/>
              <a:gd name="connsiteX7" fmla="*/ 19572 w 342305"/>
              <a:gd name="connsiteY7" fmla="*/ 32864 h 239270"/>
              <a:gd name="connsiteX8" fmla="*/ 19953 w 342305"/>
              <a:gd name="connsiteY8" fmla="*/ 35817 h 239270"/>
              <a:gd name="connsiteX9" fmla="*/ 19572 w 342305"/>
              <a:gd name="connsiteY9" fmla="*/ 37627 h 239270"/>
              <a:gd name="connsiteX10" fmla="*/ 19381 w 342305"/>
              <a:gd name="connsiteY10" fmla="*/ 84299 h 239270"/>
              <a:gd name="connsiteX11" fmla="*/ 236 w 342305"/>
              <a:gd name="connsiteY11" fmla="*/ 169357 h 239270"/>
              <a:gd name="connsiteX12" fmla="*/ 1569 w 342305"/>
              <a:gd name="connsiteY12" fmla="*/ 176692 h 239270"/>
              <a:gd name="connsiteX13" fmla="*/ 7761 w 342305"/>
              <a:gd name="connsiteY13" fmla="*/ 180787 h 239270"/>
              <a:gd name="connsiteX14" fmla="*/ 165971 w 342305"/>
              <a:gd name="connsiteY14" fmla="*/ 237652 h 239270"/>
              <a:gd name="connsiteX15" fmla="*/ 165971 w 342305"/>
              <a:gd name="connsiteY15" fmla="*/ 237652 h 239270"/>
              <a:gd name="connsiteX16" fmla="*/ 165971 w 342305"/>
              <a:gd name="connsiteY16" fmla="*/ 237652 h 239270"/>
              <a:gd name="connsiteX17" fmla="*/ 168924 w 342305"/>
              <a:gd name="connsiteY17" fmla="*/ 238985 h 239270"/>
              <a:gd name="connsiteX18" fmla="*/ 168924 w 342305"/>
              <a:gd name="connsiteY18" fmla="*/ 238985 h 239270"/>
              <a:gd name="connsiteX19" fmla="*/ 168924 w 342305"/>
              <a:gd name="connsiteY19" fmla="*/ 238985 h 239270"/>
              <a:gd name="connsiteX20" fmla="*/ 168924 w 342305"/>
              <a:gd name="connsiteY20" fmla="*/ 238985 h 239270"/>
              <a:gd name="connsiteX21" fmla="*/ 168924 w 342305"/>
              <a:gd name="connsiteY21" fmla="*/ 238985 h 239270"/>
              <a:gd name="connsiteX22" fmla="*/ 168924 w 342305"/>
              <a:gd name="connsiteY22" fmla="*/ 238985 h 239270"/>
              <a:gd name="connsiteX23" fmla="*/ 171019 w 342305"/>
              <a:gd name="connsiteY23" fmla="*/ 239271 h 239270"/>
              <a:gd name="connsiteX24" fmla="*/ 171019 w 342305"/>
              <a:gd name="connsiteY24" fmla="*/ 239271 h 239270"/>
              <a:gd name="connsiteX25" fmla="*/ 171019 w 342305"/>
              <a:gd name="connsiteY25" fmla="*/ 239271 h 239270"/>
              <a:gd name="connsiteX26" fmla="*/ 171019 w 342305"/>
              <a:gd name="connsiteY26" fmla="*/ 239271 h 239270"/>
              <a:gd name="connsiteX27" fmla="*/ 171019 w 342305"/>
              <a:gd name="connsiteY27" fmla="*/ 239271 h 239270"/>
              <a:gd name="connsiteX28" fmla="*/ 171019 w 342305"/>
              <a:gd name="connsiteY28" fmla="*/ 239271 h 239270"/>
              <a:gd name="connsiteX29" fmla="*/ 171019 w 342305"/>
              <a:gd name="connsiteY29" fmla="*/ 239271 h 239270"/>
              <a:gd name="connsiteX30" fmla="*/ 171210 w 342305"/>
              <a:gd name="connsiteY30" fmla="*/ 239271 h 239270"/>
              <a:gd name="connsiteX31" fmla="*/ 174353 w 342305"/>
              <a:gd name="connsiteY31" fmla="*/ 238795 h 239270"/>
              <a:gd name="connsiteX32" fmla="*/ 175877 w 342305"/>
              <a:gd name="connsiteY32" fmla="*/ 238128 h 239270"/>
              <a:gd name="connsiteX33" fmla="*/ 175877 w 342305"/>
              <a:gd name="connsiteY33" fmla="*/ 238128 h 239270"/>
              <a:gd name="connsiteX34" fmla="*/ 175877 w 342305"/>
              <a:gd name="connsiteY34" fmla="*/ 238128 h 239270"/>
              <a:gd name="connsiteX35" fmla="*/ 175877 w 342305"/>
              <a:gd name="connsiteY35" fmla="*/ 238128 h 239270"/>
              <a:gd name="connsiteX36" fmla="*/ 175877 w 342305"/>
              <a:gd name="connsiteY36" fmla="*/ 238128 h 239270"/>
              <a:gd name="connsiteX37" fmla="*/ 175877 w 342305"/>
              <a:gd name="connsiteY37" fmla="*/ 238128 h 239270"/>
              <a:gd name="connsiteX38" fmla="*/ 175972 w 342305"/>
              <a:gd name="connsiteY38" fmla="*/ 238128 h 239270"/>
              <a:gd name="connsiteX39" fmla="*/ 333992 w 342305"/>
              <a:gd name="connsiteY39" fmla="*/ 180883 h 239270"/>
              <a:gd name="connsiteX40" fmla="*/ 340564 w 342305"/>
              <a:gd name="connsiteY40" fmla="*/ 176977 h 239270"/>
              <a:gd name="connsiteX41" fmla="*/ 342088 w 342305"/>
              <a:gd name="connsiteY41" fmla="*/ 169453 h 239270"/>
              <a:gd name="connsiteX42" fmla="*/ 324181 w 342305"/>
              <a:gd name="connsiteY42" fmla="*/ 85252 h 239270"/>
              <a:gd name="connsiteX43" fmla="*/ 181020 w 342305"/>
              <a:gd name="connsiteY43" fmla="*/ 99920 h 239270"/>
              <a:gd name="connsiteX44" fmla="*/ 190450 w 342305"/>
              <a:gd name="connsiteY44" fmla="*/ 99825 h 239270"/>
              <a:gd name="connsiteX45" fmla="*/ 190450 w 342305"/>
              <a:gd name="connsiteY45" fmla="*/ 142687 h 239270"/>
              <a:gd name="connsiteX46" fmla="*/ 180925 w 342305"/>
              <a:gd name="connsiteY46" fmla="*/ 159737 h 239270"/>
              <a:gd name="connsiteX47" fmla="*/ 181020 w 342305"/>
              <a:gd name="connsiteY47" fmla="*/ 99920 h 239270"/>
              <a:gd name="connsiteX48" fmla="*/ 175496 w 342305"/>
              <a:gd name="connsiteY48" fmla="*/ 80870 h 239270"/>
              <a:gd name="connsiteX49" fmla="*/ 171781 w 342305"/>
              <a:gd name="connsiteY49" fmla="*/ 80870 h 239270"/>
              <a:gd name="connsiteX50" fmla="*/ 38526 w 342305"/>
              <a:gd name="connsiteY50" fmla="*/ 64487 h 239270"/>
              <a:gd name="connsiteX51" fmla="*/ 38526 w 342305"/>
              <a:gd name="connsiteY51" fmla="*/ 51819 h 239270"/>
              <a:gd name="connsiteX52" fmla="*/ 171781 w 342305"/>
              <a:gd name="connsiteY52" fmla="*/ 66583 h 239270"/>
              <a:gd name="connsiteX53" fmla="*/ 175972 w 342305"/>
              <a:gd name="connsiteY53" fmla="*/ 66583 h 239270"/>
              <a:gd name="connsiteX54" fmla="*/ 305226 w 342305"/>
              <a:gd name="connsiteY54" fmla="*/ 52676 h 239270"/>
              <a:gd name="connsiteX55" fmla="*/ 305226 w 342305"/>
              <a:gd name="connsiteY55" fmla="*/ 65344 h 239270"/>
              <a:gd name="connsiteX56" fmla="*/ 175496 w 342305"/>
              <a:gd name="connsiteY56" fmla="*/ 80870 h 239270"/>
              <a:gd name="connsiteX57" fmla="*/ 38431 w 342305"/>
              <a:gd name="connsiteY57" fmla="*/ 66202 h 239270"/>
              <a:gd name="connsiteX58" fmla="*/ 38431 w 342305"/>
              <a:gd name="connsiteY58" fmla="*/ 66202 h 239270"/>
              <a:gd name="connsiteX59" fmla="*/ 38431 w 342305"/>
              <a:gd name="connsiteY59" fmla="*/ 66202 h 239270"/>
              <a:gd name="connsiteX60" fmla="*/ 38431 w 342305"/>
              <a:gd name="connsiteY60" fmla="*/ 66202 h 239270"/>
              <a:gd name="connsiteX61" fmla="*/ 38145 w 342305"/>
              <a:gd name="connsiteY61" fmla="*/ 87347 h 239270"/>
              <a:gd name="connsiteX62" fmla="*/ 38336 w 342305"/>
              <a:gd name="connsiteY62" fmla="*/ 85537 h 239270"/>
              <a:gd name="connsiteX63" fmla="*/ 65101 w 342305"/>
              <a:gd name="connsiteY63" fmla="*/ 92491 h 239270"/>
              <a:gd name="connsiteX64" fmla="*/ 85675 w 342305"/>
              <a:gd name="connsiteY64" fmla="*/ 95443 h 239270"/>
              <a:gd name="connsiteX65" fmla="*/ 74245 w 342305"/>
              <a:gd name="connsiteY65" fmla="*/ 124304 h 239270"/>
              <a:gd name="connsiteX66" fmla="*/ 29382 w 342305"/>
              <a:gd name="connsiteY66" fmla="*/ 126400 h 239270"/>
              <a:gd name="connsiteX67" fmla="*/ 38145 w 342305"/>
              <a:gd name="connsiteY67" fmla="*/ 87347 h 239270"/>
              <a:gd name="connsiteX68" fmla="*/ 305131 w 342305"/>
              <a:gd name="connsiteY68" fmla="*/ 67059 h 239270"/>
              <a:gd name="connsiteX69" fmla="*/ 305131 w 342305"/>
              <a:gd name="connsiteY69" fmla="*/ 67059 h 239270"/>
              <a:gd name="connsiteX70" fmla="*/ 305131 w 342305"/>
              <a:gd name="connsiteY70" fmla="*/ 67059 h 239270"/>
              <a:gd name="connsiteX71" fmla="*/ 305131 w 342305"/>
              <a:gd name="connsiteY71" fmla="*/ 67059 h 239270"/>
              <a:gd name="connsiteX72" fmla="*/ 278366 w 342305"/>
              <a:gd name="connsiteY72" fmla="*/ 93157 h 239270"/>
              <a:gd name="connsiteX73" fmla="*/ 305131 w 342305"/>
              <a:gd name="connsiteY73" fmla="*/ 86395 h 239270"/>
              <a:gd name="connsiteX74" fmla="*/ 305322 w 342305"/>
              <a:gd name="connsiteY74" fmla="*/ 88204 h 239270"/>
              <a:gd name="connsiteX75" fmla="*/ 313513 w 342305"/>
              <a:gd name="connsiteY75" fmla="*/ 126400 h 239270"/>
              <a:gd name="connsiteX76" fmla="*/ 268555 w 342305"/>
              <a:gd name="connsiteY76" fmla="*/ 124304 h 239270"/>
              <a:gd name="connsiteX77" fmla="*/ 257220 w 342305"/>
              <a:gd name="connsiteY77" fmla="*/ 96015 h 239270"/>
              <a:gd name="connsiteX78" fmla="*/ 278366 w 342305"/>
              <a:gd name="connsiteY78" fmla="*/ 93157 h 239270"/>
              <a:gd name="connsiteX79" fmla="*/ 171972 w 342305"/>
              <a:gd name="connsiteY79" fmla="*/ 18958 h 239270"/>
              <a:gd name="connsiteX80" fmla="*/ 302559 w 342305"/>
              <a:gd name="connsiteY80" fmla="*/ 33626 h 239270"/>
              <a:gd name="connsiteX81" fmla="*/ 171876 w 342305"/>
              <a:gd name="connsiteY81" fmla="*/ 47533 h 239270"/>
              <a:gd name="connsiteX82" fmla="*/ 41289 w 342305"/>
              <a:gd name="connsiteY82" fmla="*/ 32864 h 239270"/>
              <a:gd name="connsiteX83" fmla="*/ 171972 w 342305"/>
              <a:gd name="connsiteY83" fmla="*/ 18958 h 239270"/>
              <a:gd name="connsiteX84" fmla="*/ 20905 w 342305"/>
              <a:gd name="connsiteY84" fmla="*/ 163928 h 239270"/>
              <a:gd name="connsiteX85" fmla="*/ 25191 w 342305"/>
              <a:gd name="connsiteY85" fmla="*/ 145069 h 239270"/>
              <a:gd name="connsiteX86" fmla="*/ 52623 w 342305"/>
              <a:gd name="connsiteY86" fmla="*/ 148783 h 239270"/>
              <a:gd name="connsiteX87" fmla="*/ 85008 w 342305"/>
              <a:gd name="connsiteY87" fmla="*/ 140020 h 239270"/>
              <a:gd name="connsiteX88" fmla="*/ 104630 w 342305"/>
              <a:gd name="connsiteY88" fmla="*/ 97348 h 239270"/>
              <a:gd name="connsiteX89" fmla="*/ 161970 w 342305"/>
              <a:gd name="connsiteY89" fmla="*/ 99825 h 239270"/>
              <a:gd name="connsiteX90" fmla="*/ 161970 w 342305"/>
              <a:gd name="connsiteY90" fmla="*/ 171167 h 239270"/>
              <a:gd name="connsiteX91" fmla="*/ 161970 w 342305"/>
              <a:gd name="connsiteY91" fmla="*/ 171358 h 239270"/>
              <a:gd name="connsiteX92" fmla="*/ 161970 w 342305"/>
              <a:gd name="connsiteY92" fmla="*/ 171548 h 239270"/>
              <a:gd name="connsiteX93" fmla="*/ 161970 w 342305"/>
              <a:gd name="connsiteY93" fmla="*/ 212696 h 239270"/>
              <a:gd name="connsiteX94" fmla="*/ 20905 w 342305"/>
              <a:gd name="connsiteY94" fmla="*/ 163928 h 239270"/>
              <a:gd name="connsiteX95" fmla="*/ 180925 w 342305"/>
              <a:gd name="connsiteY95" fmla="*/ 213744 h 239270"/>
              <a:gd name="connsiteX96" fmla="*/ 180925 w 342305"/>
              <a:gd name="connsiteY96" fmla="*/ 179930 h 239270"/>
              <a:gd name="connsiteX97" fmla="*/ 209500 w 342305"/>
              <a:gd name="connsiteY97" fmla="*/ 142783 h 239270"/>
              <a:gd name="connsiteX98" fmla="*/ 209500 w 342305"/>
              <a:gd name="connsiteY98" fmla="*/ 99349 h 239270"/>
              <a:gd name="connsiteX99" fmla="*/ 238170 w 342305"/>
              <a:gd name="connsiteY99" fmla="*/ 97825 h 239270"/>
              <a:gd name="connsiteX100" fmla="*/ 257697 w 342305"/>
              <a:gd name="connsiteY100" fmla="*/ 140020 h 239270"/>
              <a:gd name="connsiteX101" fmla="*/ 290082 w 342305"/>
              <a:gd name="connsiteY101" fmla="*/ 148783 h 239270"/>
              <a:gd name="connsiteX102" fmla="*/ 317514 w 342305"/>
              <a:gd name="connsiteY102" fmla="*/ 145069 h 239270"/>
              <a:gd name="connsiteX103" fmla="*/ 321514 w 342305"/>
              <a:gd name="connsiteY103" fmla="*/ 163547 h 239270"/>
              <a:gd name="connsiteX104" fmla="*/ 180925 w 342305"/>
              <a:gd name="connsiteY104" fmla="*/ 213744 h 239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342305" h="239270">
                <a:moveTo>
                  <a:pt x="324181" y="85252"/>
                </a:moveTo>
                <a:lnTo>
                  <a:pt x="324372" y="38579"/>
                </a:lnTo>
                <a:cubicBezTo>
                  <a:pt x="324372" y="37912"/>
                  <a:pt x="324181" y="37436"/>
                  <a:pt x="323991" y="36769"/>
                </a:cubicBezTo>
                <a:cubicBezTo>
                  <a:pt x="324276" y="35722"/>
                  <a:pt x="324372" y="34769"/>
                  <a:pt x="324372" y="33817"/>
                </a:cubicBezTo>
                <a:cubicBezTo>
                  <a:pt x="324372" y="33817"/>
                  <a:pt x="324372" y="33817"/>
                  <a:pt x="324372" y="33817"/>
                </a:cubicBezTo>
                <a:cubicBezTo>
                  <a:pt x="324372" y="18577"/>
                  <a:pt x="298083" y="384"/>
                  <a:pt x="172067" y="3"/>
                </a:cubicBezTo>
                <a:cubicBezTo>
                  <a:pt x="128823" y="-92"/>
                  <a:pt x="91962" y="2194"/>
                  <a:pt x="65387" y="6766"/>
                </a:cubicBezTo>
                <a:cubicBezTo>
                  <a:pt x="33669" y="12195"/>
                  <a:pt x="19572" y="20291"/>
                  <a:pt x="19572" y="32864"/>
                </a:cubicBezTo>
                <a:cubicBezTo>
                  <a:pt x="19572" y="33817"/>
                  <a:pt x="19667" y="34864"/>
                  <a:pt x="19953" y="35817"/>
                </a:cubicBezTo>
                <a:cubicBezTo>
                  <a:pt x="19857" y="36388"/>
                  <a:pt x="19572" y="36960"/>
                  <a:pt x="19572" y="37627"/>
                </a:cubicBezTo>
                <a:lnTo>
                  <a:pt x="19381" y="84299"/>
                </a:lnTo>
                <a:lnTo>
                  <a:pt x="236" y="169357"/>
                </a:lnTo>
                <a:cubicBezTo>
                  <a:pt x="-336" y="171929"/>
                  <a:pt x="141" y="174501"/>
                  <a:pt x="1569" y="176692"/>
                </a:cubicBezTo>
                <a:cubicBezTo>
                  <a:pt x="2998" y="178882"/>
                  <a:pt x="5284" y="180311"/>
                  <a:pt x="7761" y="180787"/>
                </a:cubicBezTo>
                <a:cubicBezTo>
                  <a:pt x="8808" y="180883"/>
                  <a:pt x="111202" y="199933"/>
                  <a:pt x="165971" y="237652"/>
                </a:cubicBezTo>
                <a:cubicBezTo>
                  <a:pt x="165971" y="237652"/>
                  <a:pt x="165971" y="237652"/>
                  <a:pt x="165971" y="237652"/>
                </a:cubicBezTo>
                <a:cubicBezTo>
                  <a:pt x="165971" y="237652"/>
                  <a:pt x="165971" y="237652"/>
                  <a:pt x="165971" y="237652"/>
                </a:cubicBezTo>
                <a:cubicBezTo>
                  <a:pt x="166923" y="238318"/>
                  <a:pt x="167876" y="238699"/>
                  <a:pt x="168924" y="238985"/>
                </a:cubicBezTo>
                <a:cubicBezTo>
                  <a:pt x="168924" y="238985"/>
                  <a:pt x="168924" y="238985"/>
                  <a:pt x="168924" y="238985"/>
                </a:cubicBezTo>
                <a:lnTo>
                  <a:pt x="168924" y="238985"/>
                </a:lnTo>
                <a:cubicBezTo>
                  <a:pt x="168924" y="238985"/>
                  <a:pt x="168924" y="238985"/>
                  <a:pt x="168924" y="238985"/>
                </a:cubicBezTo>
                <a:cubicBezTo>
                  <a:pt x="168924" y="238985"/>
                  <a:pt x="168924" y="238985"/>
                  <a:pt x="168924" y="238985"/>
                </a:cubicBezTo>
                <a:cubicBezTo>
                  <a:pt x="168924" y="238985"/>
                  <a:pt x="168924" y="238985"/>
                  <a:pt x="168924" y="238985"/>
                </a:cubicBezTo>
                <a:cubicBezTo>
                  <a:pt x="169590" y="239176"/>
                  <a:pt x="170352" y="239271"/>
                  <a:pt x="171019" y="239271"/>
                </a:cubicBezTo>
                <a:cubicBezTo>
                  <a:pt x="171019" y="239271"/>
                  <a:pt x="171019" y="239271"/>
                  <a:pt x="171019" y="239271"/>
                </a:cubicBezTo>
                <a:cubicBezTo>
                  <a:pt x="171019" y="239271"/>
                  <a:pt x="171019" y="239271"/>
                  <a:pt x="171019" y="239271"/>
                </a:cubicBezTo>
                <a:cubicBezTo>
                  <a:pt x="171019" y="239271"/>
                  <a:pt x="171019" y="239271"/>
                  <a:pt x="171019" y="239271"/>
                </a:cubicBezTo>
                <a:lnTo>
                  <a:pt x="171019" y="239271"/>
                </a:lnTo>
                <a:cubicBezTo>
                  <a:pt x="171019" y="239271"/>
                  <a:pt x="171019" y="239271"/>
                  <a:pt x="171019" y="239271"/>
                </a:cubicBezTo>
                <a:lnTo>
                  <a:pt x="171019" y="239271"/>
                </a:lnTo>
                <a:cubicBezTo>
                  <a:pt x="171114" y="239271"/>
                  <a:pt x="171114" y="239271"/>
                  <a:pt x="171210" y="239271"/>
                </a:cubicBezTo>
                <a:cubicBezTo>
                  <a:pt x="172257" y="239271"/>
                  <a:pt x="173305" y="239080"/>
                  <a:pt x="174353" y="238795"/>
                </a:cubicBezTo>
                <a:cubicBezTo>
                  <a:pt x="174829" y="238604"/>
                  <a:pt x="175401" y="238414"/>
                  <a:pt x="175877" y="238128"/>
                </a:cubicBezTo>
                <a:cubicBezTo>
                  <a:pt x="175877" y="238128"/>
                  <a:pt x="175877" y="238128"/>
                  <a:pt x="175877" y="238128"/>
                </a:cubicBezTo>
                <a:cubicBezTo>
                  <a:pt x="175877" y="238128"/>
                  <a:pt x="175877" y="238128"/>
                  <a:pt x="175877" y="238128"/>
                </a:cubicBezTo>
                <a:cubicBezTo>
                  <a:pt x="175877" y="238128"/>
                  <a:pt x="175877" y="238128"/>
                  <a:pt x="175877" y="238128"/>
                </a:cubicBezTo>
                <a:lnTo>
                  <a:pt x="175877" y="238128"/>
                </a:lnTo>
                <a:cubicBezTo>
                  <a:pt x="175877" y="238128"/>
                  <a:pt x="175877" y="238128"/>
                  <a:pt x="175877" y="238128"/>
                </a:cubicBezTo>
                <a:cubicBezTo>
                  <a:pt x="175877" y="238128"/>
                  <a:pt x="175877" y="238128"/>
                  <a:pt x="175972" y="238128"/>
                </a:cubicBezTo>
                <a:cubicBezTo>
                  <a:pt x="258840" y="190789"/>
                  <a:pt x="333230" y="180978"/>
                  <a:pt x="333992" y="180883"/>
                </a:cubicBezTo>
                <a:cubicBezTo>
                  <a:pt x="336659" y="180502"/>
                  <a:pt x="339040" y="179073"/>
                  <a:pt x="340564" y="176977"/>
                </a:cubicBezTo>
                <a:cubicBezTo>
                  <a:pt x="342088" y="174787"/>
                  <a:pt x="342660" y="172120"/>
                  <a:pt x="342088" y="169453"/>
                </a:cubicBezTo>
                <a:lnTo>
                  <a:pt x="324181" y="85252"/>
                </a:lnTo>
                <a:close/>
                <a:moveTo>
                  <a:pt x="181020" y="99920"/>
                </a:moveTo>
                <a:cubicBezTo>
                  <a:pt x="184164" y="99920"/>
                  <a:pt x="187402" y="99920"/>
                  <a:pt x="190450" y="99825"/>
                </a:cubicBezTo>
                <a:lnTo>
                  <a:pt x="190450" y="142687"/>
                </a:lnTo>
                <a:cubicBezTo>
                  <a:pt x="190355" y="146116"/>
                  <a:pt x="189402" y="155546"/>
                  <a:pt x="180925" y="159737"/>
                </a:cubicBezTo>
                <a:lnTo>
                  <a:pt x="181020" y="99920"/>
                </a:lnTo>
                <a:close/>
                <a:moveTo>
                  <a:pt x="175496" y="80870"/>
                </a:moveTo>
                <a:cubicBezTo>
                  <a:pt x="174258" y="80870"/>
                  <a:pt x="173019" y="80870"/>
                  <a:pt x="171781" y="80870"/>
                </a:cubicBezTo>
                <a:cubicBezTo>
                  <a:pt x="77388" y="80584"/>
                  <a:pt x="44051" y="69154"/>
                  <a:pt x="38526" y="64487"/>
                </a:cubicBezTo>
                <a:lnTo>
                  <a:pt x="38526" y="51819"/>
                </a:lnTo>
                <a:cubicBezTo>
                  <a:pt x="58719" y="60010"/>
                  <a:pt x="98343" y="66392"/>
                  <a:pt x="171781" y="66583"/>
                </a:cubicBezTo>
                <a:cubicBezTo>
                  <a:pt x="173210" y="66583"/>
                  <a:pt x="174543" y="66583"/>
                  <a:pt x="175972" y="66583"/>
                </a:cubicBezTo>
                <a:cubicBezTo>
                  <a:pt x="246838" y="66583"/>
                  <a:pt x="285319" y="60582"/>
                  <a:pt x="305226" y="52676"/>
                </a:cubicBezTo>
                <a:lnTo>
                  <a:pt x="305226" y="65344"/>
                </a:lnTo>
                <a:cubicBezTo>
                  <a:pt x="299607" y="69916"/>
                  <a:pt x="267031" y="80870"/>
                  <a:pt x="175496" y="80870"/>
                </a:cubicBezTo>
                <a:close/>
                <a:moveTo>
                  <a:pt x="38431" y="66202"/>
                </a:moveTo>
                <a:cubicBezTo>
                  <a:pt x="38431" y="66202"/>
                  <a:pt x="38431" y="66202"/>
                  <a:pt x="38431" y="66202"/>
                </a:cubicBezTo>
                <a:lnTo>
                  <a:pt x="38431" y="66202"/>
                </a:lnTo>
                <a:lnTo>
                  <a:pt x="38431" y="66202"/>
                </a:lnTo>
                <a:close/>
                <a:moveTo>
                  <a:pt x="38145" y="87347"/>
                </a:moveTo>
                <a:cubicBezTo>
                  <a:pt x="38241" y="86776"/>
                  <a:pt x="38336" y="86109"/>
                  <a:pt x="38336" y="85537"/>
                </a:cubicBezTo>
                <a:cubicBezTo>
                  <a:pt x="45289" y="88204"/>
                  <a:pt x="54052" y="90490"/>
                  <a:pt x="65101" y="92491"/>
                </a:cubicBezTo>
                <a:cubicBezTo>
                  <a:pt x="71388" y="93634"/>
                  <a:pt x="78246" y="94586"/>
                  <a:pt x="85675" y="95443"/>
                </a:cubicBezTo>
                <a:cubicBezTo>
                  <a:pt x="85580" y="109350"/>
                  <a:pt x="81770" y="119065"/>
                  <a:pt x="74245" y="124304"/>
                </a:cubicBezTo>
                <a:cubicBezTo>
                  <a:pt x="62148" y="132686"/>
                  <a:pt x="41670" y="129733"/>
                  <a:pt x="29382" y="126400"/>
                </a:cubicBezTo>
                <a:lnTo>
                  <a:pt x="38145" y="87347"/>
                </a:lnTo>
                <a:close/>
                <a:moveTo>
                  <a:pt x="305131" y="67059"/>
                </a:moveTo>
                <a:cubicBezTo>
                  <a:pt x="305131" y="67059"/>
                  <a:pt x="305131" y="67059"/>
                  <a:pt x="305131" y="67059"/>
                </a:cubicBezTo>
                <a:lnTo>
                  <a:pt x="305131" y="67059"/>
                </a:lnTo>
                <a:lnTo>
                  <a:pt x="305131" y="67059"/>
                </a:lnTo>
                <a:close/>
                <a:moveTo>
                  <a:pt x="278366" y="93157"/>
                </a:moveTo>
                <a:cubicBezTo>
                  <a:pt x="289415" y="91252"/>
                  <a:pt x="298178" y="88966"/>
                  <a:pt x="305131" y="86395"/>
                </a:cubicBezTo>
                <a:cubicBezTo>
                  <a:pt x="305131" y="86966"/>
                  <a:pt x="305226" y="87633"/>
                  <a:pt x="305322" y="88204"/>
                </a:cubicBezTo>
                <a:lnTo>
                  <a:pt x="313513" y="126400"/>
                </a:lnTo>
                <a:cubicBezTo>
                  <a:pt x="301226" y="129733"/>
                  <a:pt x="280652" y="132686"/>
                  <a:pt x="268555" y="124304"/>
                </a:cubicBezTo>
                <a:cubicBezTo>
                  <a:pt x="261126" y="119161"/>
                  <a:pt x="257411" y="109636"/>
                  <a:pt x="257220" y="96015"/>
                </a:cubicBezTo>
                <a:cubicBezTo>
                  <a:pt x="264840" y="95253"/>
                  <a:pt x="271889" y="94300"/>
                  <a:pt x="278366" y="93157"/>
                </a:cubicBezTo>
                <a:close/>
                <a:moveTo>
                  <a:pt x="171972" y="18958"/>
                </a:moveTo>
                <a:cubicBezTo>
                  <a:pt x="256268" y="19243"/>
                  <a:pt x="291891" y="28387"/>
                  <a:pt x="302559" y="33626"/>
                </a:cubicBezTo>
                <a:cubicBezTo>
                  <a:pt x="291891" y="38865"/>
                  <a:pt x="255887" y="47437"/>
                  <a:pt x="171876" y="47533"/>
                </a:cubicBezTo>
                <a:cubicBezTo>
                  <a:pt x="87580" y="47247"/>
                  <a:pt x="51957" y="38103"/>
                  <a:pt x="41289" y="32864"/>
                </a:cubicBezTo>
                <a:cubicBezTo>
                  <a:pt x="51957" y="27625"/>
                  <a:pt x="87675" y="18862"/>
                  <a:pt x="171972" y="18958"/>
                </a:cubicBezTo>
                <a:close/>
                <a:moveTo>
                  <a:pt x="20905" y="163928"/>
                </a:moveTo>
                <a:lnTo>
                  <a:pt x="25191" y="145069"/>
                </a:lnTo>
                <a:cubicBezTo>
                  <a:pt x="32145" y="146878"/>
                  <a:pt x="42051" y="148783"/>
                  <a:pt x="52623" y="148783"/>
                </a:cubicBezTo>
                <a:cubicBezTo>
                  <a:pt x="63672" y="148783"/>
                  <a:pt x="75388" y="146688"/>
                  <a:pt x="85008" y="140020"/>
                </a:cubicBezTo>
                <a:cubicBezTo>
                  <a:pt x="97581" y="131257"/>
                  <a:pt x="104154" y="116875"/>
                  <a:pt x="104630" y="97348"/>
                </a:cubicBezTo>
                <a:cubicBezTo>
                  <a:pt x="121775" y="98777"/>
                  <a:pt x="141015" y="99634"/>
                  <a:pt x="161970" y="99825"/>
                </a:cubicBezTo>
                <a:lnTo>
                  <a:pt x="161970" y="171167"/>
                </a:lnTo>
                <a:cubicBezTo>
                  <a:pt x="161970" y="171262"/>
                  <a:pt x="161970" y="171262"/>
                  <a:pt x="161970" y="171358"/>
                </a:cubicBezTo>
                <a:cubicBezTo>
                  <a:pt x="161970" y="171453"/>
                  <a:pt x="161970" y="171453"/>
                  <a:pt x="161970" y="171548"/>
                </a:cubicBezTo>
                <a:lnTo>
                  <a:pt x="161970" y="212696"/>
                </a:lnTo>
                <a:cubicBezTo>
                  <a:pt x="113393" y="184978"/>
                  <a:pt x="45956" y="169167"/>
                  <a:pt x="20905" y="163928"/>
                </a:cubicBezTo>
                <a:close/>
                <a:moveTo>
                  <a:pt x="180925" y="213744"/>
                </a:moveTo>
                <a:lnTo>
                  <a:pt x="180925" y="179930"/>
                </a:lnTo>
                <a:cubicBezTo>
                  <a:pt x="201690" y="175358"/>
                  <a:pt x="209500" y="156213"/>
                  <a:pt x="209500" y="142783"/>
                </a:cubicBezTo>
                <a:lnTo>
                  <a:pt x="209500" y="99349"/>
                </a:lnTo>
                <a:cubicBezTo>
                  <a:pt x="219597" y="98968"/>
                  <a:pt x="229217" y="98491"/>
                  <a:pt x="238170" y="97825"/>
                </a:cubicBezTo>
                <a:cubicBezTo>
                  <a:pt x="238742" y="117160"/>
                  <a:pt x="245219" y="131353"/>
                  <a:pt x="257697" y="140020"/>
                </a:cubicBezTo>
                <a:cubicBezTo>
                  <a:pt x="267317" y="146688"/>
                  <a:pt x="279033" y="148783"/>
                  <a:pt x="290082" y="148783"/>
                </a:cubicBezTo>
                <a:cubicBezTo>
                  <a:pt x="300654" y="148783"/>
                  <a:pt x="310560" y="146878"/>
                  <a:pt x="317514" y="145069"/>
                </a:cubicBezTo>
                <a:lnTo>
                  <a:pt x="321514" y="163547"/>
                </a:lnTo>
                <a:cubicBezTo>
                  <a:pt x="299416" y="167643"/>
                  <a:pt x="244076" y="180216"/>
                  <a:pt x="180925" y="213744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0" name="Graphic 84">
            <a:extLst>
              <a:ext uri="{FF2B5EF4-FFF2-40B4-BE49-F238E27FC236}">
                <a16:creationId xmlns:a16="http://schemas.microsoft.com/office/drawing/2014/main" id="{361AB348-ADC0-6F49-AA83-E15C1CB6810A}"/>
              </a:ext>
            </a:extLst>
          </p:cNvPr>
          <p:cNvSpPr/>
          <p:nvPr/>
        </p:nvSpPr>
        <p:spPr>
          <a:xfrm>
            <a:off x="7728547" y="4432359"/>
            <a:ext cx="381124" cy="485775"/>
          </a:xfrm>
          <a:custGeom>
            <a:avLst/>
            <a:gdLst>
              <a:gd name="connsiteX0" fmla="*/ 342523 w 381124"/>
              <a:gd name="connsiteY0" fmla="*/ 161925 h 485775"/>
              <a:gd name="connsiteX1" fmla="*/ 314329 w 381124"/>
              <a:gd name="connsiteY1" fmla="*/ 161925 h 485775"/>
              <a:gd name="connsiteX2" fmla="*/ 314329 w 381124"/>
              <a:gd name="connsiteY2" fmla="*/ 123825 h 485775"/>
              <a:gd name="connsiteX3" fmla="*/ 190504 w 381124"/>
              <a:gd name="connsiteY3" fmla="*/ 0 h 485775"/>
              <a:gd name="connsiteX4" fmla="*/ 66679 w 381124"/>
              <a:gd name="connsiteY4" fmla="*/ 123825 h 485775"/>
              <a:gd name="connsiteX5" fmla="*/ 66679 w 381124"/>
              <a:gd name="connsiteY5" fmla="*/ 161925 h 485775"/>
              <a:gd name="connsiteX6" fmla="*/ 38485 w 381124"/>
              <a:gd name="connsiteY6" fmla="*/ 161925 h 485775"/>
              <a:gd name="connsiteX7" fmla="*/ 2575 w 381124"/>
              <a:gd name="connsiteY7" fmla="*/ 190976 h 485775"/>
              <a:gd name="connsiteX8" fmla="*/ 670 w 381124"/>
              <a:gd name="connsiteY8" fmla="*/ 218027 h 485775"/>
              <a:gd name="connsiteX9" fmla="*/ 19435 w 381124"/>
              <a:gd name="connsiteY9" fmla="*/ 457295 h 485775"/>
              <a:gd name="connsiteX10" fmla="*/ 19720 w 381124"/>
              <a:gd name="connsiteY10" fmla="*/ 458819 h 485775"/>
              <a:gd name="connsiteX11" fmla="*/ 55344 w 381124"/>
              <a:gd name="connsiteY11" fmla="*/ 485680 h 485775"/>
              <a:gd name="connsiteX12" fmla="*/ 322996 w 381124"/>
              <a:gd name="connsiteY12" fmla="*/ 485585 h 485775"/>
              <a:gd name="connsiteX13" fmla="*/ 325854 w 381124"/>
              <a:gd name="connsiteY13" fmla="*/ 485680 h 485775"/>
              <a:gd name="connsiteX14" fmla="*/ 329283 w 381124"/>
              <a:gd name="connsiteY14" fmla="*/ 485775 h 485775"/>
              <a:gd name="connsiteX15" fmla="*/ 361477 w 381124"/>
              <a:gd name="connsiteY15" fmla="*/ 458915 h 485775"/>
              <a:gd name="connsiteX16" fmla="*/ 361763 w 381124"/>
              <a:gd name="connsiteY16" fmla="*/ 457295 h 485775"/>
              <a:gd name="connsiteX17" fmla="*/ 380432 w 381124"/>
              <a:gd name="connsiteY17" fmla="*/ 218599 h 485775"/>
              <a:gd name="connsiteX18" fmla="*/ 378527 w 381124"/>
              <a:gd name="connsiteY18" fmla="*/ 190976 h 485775"/>
              <a:gd name="connsiteX19" fmla="*/ 342523 w 381124"/>
              <a:gd name="connsiteY19" fmla="*/ 161925 h 485775"/>
              <a:gd name="connsiteX20" fmla="*/ 85729 w 381124"/>
              <a:gd name="connsiteY20" fmla="*/ 123825 h 485775"/>
              <a:gd name="connsiteX21" fmla="*/ 190504 w 381124"/>
              <a:gd name="connsiteY21" fmla="*/ 19050 h 485775"/>
              <a:gd name="connsiteX22" fmla="*/ 295279 w 381124"/>
              <a:gd name="connsiteY22" fmla="*/ 123825 h 485775"/>
              <a:gd name="connsiteX23" fmla="*/ 295279 w 381124"/>
              <a:gd name="connsiteY23" fmla="*/ 161925 h 485775"/>
              <a:gd name="connsiteX24" fmla="*/ 276229 w 381124"/>
              <a:gd name="connsiteY24" fmla="*/ 161925 h 485775"/>
              <a:gd name="connsiteX25" fmla="*/ 276229 w 381124"/>
              <a:gd name="connsiteY25" fmla="*/ 123825 h 485775"/>
              <a:gd name="connsiteX26" fmla="*/ 190504 w 381124"/>
              <a:gd name="connsiteY26" fmla="*/ 38100 h 485775"/>
              <a:gd name="connsiteX27" fmla="*/ 104779 w 381124"/>
              <a:gd name="connsiteY27" fmla="*/ 123825 h 485775"/>
              <a:gd name="connsiteX28" fmla="*/ 104779 w 381124"/>
              <a:gd name="connsiteY28" fmla="*/ 161925 h 485775"/>
              <a:gd name="connsiteX29" fmla="*/ 85729 w 381124"/>
              <a:gd name="connsiteY29" fmla="*/ 161925 h 485775"/>
              <a:gd name="connsiteX30" fmla="*/ 85729 w 381124"/>
              <a:gd name="connsiteY30" fmla="*/ 123825 h 485775"/>
              <a:gd name="connsiteX31" fmla="*/ 257179 w 381124"/>
              <a:gd name="connsiteY31" fmla="*/ 161925 h 485775"/>
              <a:gd name="connsiteX32" fmla="*/ 123829 w 381124"/>
              <a:gd name="connsiteY32" fmla="*/ 161925 h 485775"/>
              <a:gd name="connsiteX33" fmla="*/ 123829 w 381124"/>
              <a:gd name="connsiteY33" fmla="*/ 123825 h 485775"/>
              <a:gd name="connsiteX34" fmla="*/ 190504 w 381124"/>
              <a:gd name="connsiteY34" fmla="*/ 57150 h 485775"/>
              <a:gd name="connsiteX35" fmla="*/ 257179 w 381124"/>
              <a:gd name="connsiteY35" fmla="*/ 123825 h 485775"/>
              <a:gd name="connsiteX36" fmla="*/ 257179 w 381124"/>
              <a:gd name="connsiteY36" fmla="*/ 161925 h 485775"/>
              <a:gd name="connsiteX37" fmla="*/ 361382 w 381124"/>
              <a:gd name="connsiteY37" fmla="*/ 216599 h 485775"/>
              <a:gd name="connsiteX38" fmla="*/ 342713 w 381124"/>
              <a:gd name="connsiteY38" fmla="*/ 455009 h 485775"/>
              <a:gd name="connsiteX39" fmla="*/ 326330 w 381124"/>
              <a:gd name="connsiteY39" fmla="*/ 466725 h 485775"/>
              <a:gd name="connsiteX40" fmla="*/ 322901 w 381124"/>
              <a:gd name="connsiteY40" fmla="*/ 466630 h 485775"/>
              <a:gd name="connsiteX41" fmla="*/ 314329 w 381124"/>
              <a:gd name="connsiteY41" fmla="*/ 466630 h 485775"/>
              <a:gd name="connsiteX42" fmla="*/ 314329 w 381124"/>
              <a:gd name="connsiteY42" fmla="*/ 200025 h 485775"/>
              <a:gd name="connsiteX43" fmla="*/ 295279 w 381124"/>
              <a:gd name="connsiteY43" fmla="*/ 200025 h 485775"/>
              <a:gd name="connsiteX44" fmla="*/ 295279 w 381124"/>
              <a:gd name="connsiteY44" fmla="*/ 466630 h 485775"/>
              <a:gd name="connsiteX45" fmla="*/ 276229 w 381124"/>
              <a:gd name="connsiteY45" fmla="*/ 466630 h 485775"/>
              <a:gd name="connsiteX46" fmla="*/ 276229 w 381124"/>
              <a:gd name="connsiteY46" fmla="*/ 200025 h 485775"/>
              <a:gd name="connsiteX47" fmla="*/ 257179 w 381124"/>
              <a:gd name="connsiteY47" fmla="*/ 200025 h 485775"/>
              <a:gd name="connsiteX48" fmla="*/ 257179 w 381124"/>
              <a:gd name="connsiteY48" fmla="*/ 466630 h 485775"/>
              <a:gd name="connsiteX49" fmla="*/ 123829 w 381124"/>
              <a:gd name="connsiteY49" fmla="*/ 466630 h 485775"/>
              <a:gd name="connsiteX50" fmla="*/ 123829 w 381124"/>
              <a:gd name="connsiteY50" fmla="*/ 200025 h 485775"/>
              <a:gd name="connsiteX51" fmla="*/ 104779 w 381124"/>
              <a:gd name="connsiteY51" fmla="*/ 200025 h 485775"/>
              <a:gd name="connsiteX52" fmla="*/ 104779 w 381124"/>
              <a:gd name="connsiteY52" fmla="*/ 466630 h 485775"/>
              <a:gd name="connsiteX53" fmla="*/ 85729 w 381124"/>
              <a:gd name="connsiteY53" fmla="*/ 466630 h 485775"/>
              <a:gd name="connsiteX54" fmla="*/ 85729 w 381124"/>
              <a:gd name="connsiteY54" fmla="*/ 200025 h 485775"/>
              <a:gd name="connsiteX55" fmla="*/ 66679 w 381124"/>
              <a:gd name="connsiteY55" fmla="*/ 200025 h 485775"/>
              <a:gd name="connsiteX56" fmla="*/ 66679 w 381124"/>
              <a:gd name="connsiteY56" fmla="*/ 466630 h 485775"/>
              <a:gd name="connsiteX57" fmla="*/ 58106 w 381124"/>
              <a:gd name="connsiteY57" fmla="*/ 466630 h 485775"/>
              <a:gd name="connsiteX58" fmla="*/ 54677 w 381124"/>
              <a:gd name="connsiteY58" fmla="*/ 466725 h 485775"/>
              <a:gd name="connsiteX59" fmla="*/ 38294 w 381124"/>
              <a:gd name="connsiteY59" fmla="*/ 455009 h 485775"/>
              <a:gd name="connsiteX60" fmla="*/ 19530 w 381124"/>
              <a:gd name="connsiteY60" fmla="*/ 216027 h 485775"/>
              <a:gd name="connsiteX61" fmla="*/ 20768 w 381124"/>
              <a:gd name="connsiteY61" fmla="*/ 196596 h 485775"/>
              <a:gd name="connsiteX62" fmla="*/ 38485 w 381124"/>
              <a:gd name="connsiteY62" fmla="*/ 180975 h 485775"/>
              <a:gd name="connsiteX63" fmla="*/ 342427 w 381124"/>
              <a:gd name="connsiteY63" fmla="*/ 180975 h 485775"/>
              <a:gd name="connsiteX64" fmla="*/ 360144 w 381124"/>
              <a:gd name="connsiteY64" fmla="*/ 196596 h 485775"/>
              <a:gd name="connsiteX65" fmla="*/ 361382 w 381124"/>
              <a:gd name="connsiteY65" fmla="*/ 21659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1124" h="485775">
                <a:moveTo>
                  <a:pt x="342523" y="161925"/>
                </a:moveTo>
                <a:lnTo>
                  <a:pt x="314329" y="161925"/>
                </a:lnTo>
                <a:lnTo>
                  <a:pt x="314329" y="123825"/>
                </a:lnTo>
                <a:cubicBezTo>
                  <a:pt x="314329" y="55531"/>
                  <a:pt x="258798" y="0"/>
                  <a:pt x="190504" y="0"/>
                </a:cubicBezTo>
                <a:cubicBezTo>
                  <a:pt x="122209" y="0"/>
                  <a:pt x="66679" y="55531"/>
                  <a:pt x="66679" y="123825"/>
                </a:cubicBezTo>
                <a:lnTo>
                  <a:pt x="66679" y="161925"/>
                </a:lnTo>
                <a:lnTo>
                  <a:pt x="38485" y="161925"/>
                </a:lnTo>
                <a:cubicBezTo>
                  <a:pt x="21054" y="161925"/>
                  <a:pt x="8290" y="172212"/>
                  <a:pt x="2575" y="190976"/>
                </a:cubicBezTo>
                <a:cubicBezTo>
                  <a:pt x="4" y="199454"/>
                  <a:pt x="-663" y="208693"/>
                  <a:pt x="670" y="218027"/>
                </a:cubicBezTo>
                <a:lnTo>
                  <a:pt x="19435" y="457295"/>
                </a:lnTo>
                <a:cubicBezTo>
                  <a:pt x="19435" y="457867"/>
                  <a:pt x="19530" y="458343"/>
                  <a:pt x="19720" y="458819"/>
                </a:cubicBezTo>
                <a:cubicBezTo>
                  <a:pt x="26674" y="486537"/>
                  <a:pt x="46009" y="485870"/>
                  <a:pt x="55344" y="485680"/>
                </a:cubicBezTo>
                <a:lnTo>
                  <a:pt x="322996" y="485585"/>
                </a:lnTo>
                <a:lnTo>
                  <a:pt x="325854" y="485680"/>
                </a:lnTo>
                <a:cubicBezTo>
                  <a:pt x="326902" y="485680"/>
                  <a:pt x="328045" y="485775"/>
                  <a:pt x="329283" y="485775"/>
                </a:cubicBezTo>
                <a:cubicBezTo>
                  <a:pt x="339284" y="485775"/>
                  <a:pt x="355286" y="483489"/>
                  <a:pt x="361477" y="458915"/>
                </a:cubicBezTo>
                <a:cubicBezTo>
                  <a:pt x="361573" y="458438"/>
                  <a:pt x="361668" y="457867"/>
                  <a:pt x="361763" y="457295"/>
                </a:cubicBezTo>
                <a:lnTo>
                  <a:pt x="380432" y="218599"/>
                </a:lnTo>
                <a:cubicBezTo>
                  <a:pt x="381766" y="208788"/>
                  <a:pt x="381194" y="199454"/>
                  <a:pt x="378527" y="190976"/>
                </a:cubicBezTo>
                <a:cubicBezTo>
                  <a:pt x="372717" y="172212"/>
                  <a:pt x="359953" y="161925"/>
                  <a:pt x="342523" y="161925"/>
                </a:cubicBezTo>
                <a:close/>
                <a:moveTo>
                  <a:pt x="85729" y="123825"/>
                </a:moveTo>
                <a:cubicBezTo>
                  <a:pt x="85729" y="66008"/>
                  <a:pt x="132687" y="19050"/>
                  <a:pt x="190504" y="19050"/>
                </a:cubicBezTo>
                <a:cubicBezTo>
                  <a:pt x="248320" y="19050"/>
                  <a:pt x="295279" y="66008"/>
                  <a:pt x="295279" y="123825"/>
                </a:cubicBezTo>
                <a:lnTo>
                  <a:pt x="295279" y="161925"/>
                </a:lnTo>
                <a:lnTo>
                  <a:pt x="276229" y="161925"/>
                </a:lnTo>
                <a:lnTo>
                  <a:pt x="276229" y="123825"/>
                </a:lnTo>
                <a:cubicBezTo>
                  <a:pt x="276229" y="76581"/>
                  <a:pt x="237748" y="38100"/>
                  <a:pt x="190504" y="38100"/>
                </a:cubicBezTo>
                <a:cubicBezTo>
                  <a:pt x="143260" y="38100"/>
                  <a:pt x="104779" y="76581"/>
                  <a:pt x="104779" y="123825"/>
                </a:cubicBezTo>
                <a:lnTo>
                  <a:pt x="104779" y="161925"/>
                </a:lnTo>
                <a:lnTo>
                  <a:pt x="85729" y="161925"/>
                </a:lnTo>
                <a:lnTo>
                  <a:pt x="85729" y="123825"/>
                </a:lnTo>
                <a:close/>
                <a:moveTo>
                  <a:pt x="257179" y="161925"/>
                </a:moveTo>
                <a:lnTo>
                  <a:pt x="123829" y="161925"/>
                </a:lnTo>
                <a:lnTo>
                  <a:pt x="123829" y="123825"/>
                </a:lnTo>
                <a:cubicBezTo>
                  <a:pt x="123829" y="87058"/>
                  <a:pt x="153737" y="57150"/>
                  <a:pt x="190504" y="57150"/>
                </a:cubicBezTo>
                <a:cubicBezTo>
                  <a:pt x="227270" y="57150"/>
                  <a:pt x="257179" y="87058"/>
                  <a:pt x="257179" y="123825"/>
                </a:cubicBezTo>
                <a:lnTo>
                  <a:pt x="257179" y="161925"/>
                </a:lnTo>
                <a:close/>
                <a:moveTo>
                  <a:pt x="361382" y="216599"/>
                </a:moveTo>
                <a:lnTo>
                  <a:pt x="342713" y="455009"/>
                </a:lnTo>
                <a:cubicBezTo>
                  <a:pt x="339475" y="467106"/>
                  <a:pt x="334998" y="466916"/>
                  <a:pt x="326330" y="466725"/>
                </a:cubicBezTo>
                <a:cubicBezTo>
                  <a:pt x="325187" y="466725"/>
                  <a:pt x="323949" y="466630"/>
                  <a:pt x="322901" y="466630"/>
                </a:cubicBezTo>
                <a:lnTo>
                  <a:pt x="314329" y="466630"/>
                </a:lnTo>
                <a:lnTo>
                  <a:pt x="314329" y="200025"/>
                </a:lnTo>
                <a:lnTo>
                  <a:pt x="295279" y="200025"/>
                </a:lnTo>
                <a:lnTo>
                  <a:pt x="295279" y="466630"/>
                </a:lnTo>
                <a:lnTo>
                  <a:pt x="276229" y="466630"/>
                </a:lnTo>
                <a:lnTo>
                  <a:pt x="276229" y="200025"/>
                </a:lnTo>
                <a:lnTo>
                  <a:pt x="257179" y="200025"/>
                </a:lnTo>
                <a:lnTo>
                  <a:pt x="257179" y="466630"/>
                </a:lnTo>
                <a:lnTo>
                  <a:pt x="123829" y="466630"/>
                </a:lnTo>
                <a:lnTo>
                  <a:pt x="123829" y="200025"/>
                </a:lnTo>
                <a:lnTo>
                  <a:pt x="104779" y="200025"/>
                </a:lnTo>
                <a:lnTo>
                  <a:pt x="104779" y="466630"/>
                </a:lnTo>
                <a:lnTo>
                  <a:pt x="85729" y="466630"/>
                </a:lnTo>
                <a:lnTo>
                  <a:pt x="85729" y="200025"/>
                </a:lnTo>
                <a:lnTo>
                  <a:pt x="66679" y="200025"/>
                </a:lnTo>
                <a:lnTo>
                  <a:pt x="66679" y="466630"/>
                </a:lnTo>
                <a:lnTo>
                  <a:pt x="58106" y="466630"/>
                </a:lnTo>
                <a:cubicBezTo>
                  <a:pt x="56963" y="466630"/>
                  <a:pt x="55820" y="466630"/>
                  <a:pt x="54677" y="466725"/>
                </a:cubicBezTo>
                <a:cubicBezTo>
                  <a:pt x="46009" y="467011"/>
                  <a:pt x="41437" y="467106"/>
                  <a:pt x="38294" y="455009"/>
                </a:cubicBezTo>
                <a:lnTo>
                  <a:pt x="19530" y="216027"/>
                </a:lnTo>
                <a:cubicBezTo>
                  <a:pt x="18577" y="208979"/>
                  <a:pt x="18958" y="202406"/>
                  <a:pt x="20768" y="196596"/>
                </a:cubicBezTo>
                <a:cubicBezTo>
                  <a:pt x="25054" y="182594"/>
                  <a:pt x="32960" y="180975"/>
                  <a:pt x="38485" y="180975"/>
                </a:cubicBezTo>
                <a:lnTo>
                  <a:pt x="342427" y="180975"/>
                </a:lnTo>
                <a:cubicBezTo>
                  <a:pt x="347952" y="180975"/>
                  <a:pt x="355858" y="182594"/>
                  <a:pt x="360144" y="196596"/>
                </a:cubicBezTo>
                <a:cubicBezTo>
                  <a:pt x="362049" y="202406"/>
                  <a:pt x="362430" y="208979"/>
                  <a:pt x="361382" y="216599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79" name="Graphic 96">
            <a:extLst>
              <a:ext uri="{FF2B5EF4-FFF2-40B4-BE49-F238E27FC236}">
                <a16:creationId xmlns:a16="http://schemas.microsoft.com/office/drawing/2014/main" id="{436FE2CB-A9D8-FE1A-AB5E-E79CE269EAEF}"/>
              </a:ext>
            </a:extLst>
          </p:cNvPr>
          <p:cNvSpPr/>
          <p:nvPr/>
        </p:nvSpPr>
        <p:spPr>
          <a:xfrm>
            <a:off x="1958493" y="4413309"/>
            <a:ext cx="571621" cy="533400"/>
          </a:xfrm>
          <a:custGeom>
            <a:avLst/>
            <a:gdLst>
              <a:gd name="connsiteX0" fmla="*/ 58259 w 571621"/>
              <a:gd name="connsiteY0" fmla="*/ 204311 h 533400"/>
              <a:gd name="connsiteX1" fmla="*/ 66736 w 571621"/>
              <a:gd name="connsiteY1" fmla="*/ 209550 h 533400"/>
              <a:gd name="connsiteX2" fmla="*/ 70451 w 571621"/>
              <a:gd name="connsiteY2" fmla="*/ 208788 h 533400"/>
              <a:gd name="connsiteX3" fmla="*/ 88453 w 571621"/>
              <a:gd name="connsiteY3" fmla="*/ 200882 h 533400"/>
              <a:gd name="connsiteX4" fmla="*/ 124838 w 571621"/>
              <a:gd name="connsiteY4" fmla="*/ 184976 h 533400"/>
              <a:gd name="connsiteX5" fmla="*/ 154556 w 571621"/>
              <a:gd name="connsiteY5" fmla="*/ 253556 h 533400"/>
              <a:gd name="connsiteX6" fmla="*/ 154080 w 571621"/>
              <a:gd name="connsiteY6" fmla="*/ 337566 h 533400"/>
              <a:gd name="connsiteX7" fmla="*/ 114361 w 571621"/>
              <a:gd name="connsiteY7" fmla="*/ 485775 h 533400"/>
              <a:gd name="connsiteX8" fmla="*/ 117599 w 571621"/>
              <a:gd name="connsiteY8" fmla="*/ 492919 h 533400"/>
              <a:gd name="connsiteX9" fmla="*/ 286763 w 571621"/>
              <a:gd name="connsiteY9" fmla="*/ 533400 h 533400"/>
              <a:gd name="connsiteX10" fmla="*/ 454213 w 571621"/>
              <a:gd name="connsiteY10" fmla="*/ 492824 h 533400"/>
              <a:gd name="connsiteX11" fmla="*/ 457261 w 571621"/>
              <a:gd name="connsiteY11" fmla="*/ 485775 h 533400"/>
              <a:gd name="connsiteX12" fmla="*/ 417542 w 571621"/>
              <a:gd name="connsiteY12" fmla="*/ 337661 h 533400"/>
              <a:gd name="connsiteX13" fmla="*/ 417065 w 571621"/>
              <a:gd name="connsiteY13" fmla="*/ 253651 h 533400"/>
              <a:gd name="connsiteX14" fmla="*/ 446783 w 571621"/>
              <a:gd name="connsiteY14" fmla="*/ 185071 h 533400"/>
              <a:gd name="connsiteX15" fmla="*/ 483169 w 571621"/>
              <a:gd name="connsiteY15" fmla="*/ 200978 h 533400"/>
              <a:gd name="connsiteX16" fmla="*/ 501171 w 571621"/>
              <a:gd name="connsiteY16" fmla="*/ 208883 h 533400"/>
              <a:gd name="connsiteX17" fmla="*/ 504886 w 571621"/>
              <a:gd name="connsiteY17" fmla="*/ 209550 h 533400"/>
              <a:gd name="connsiteX18" fmla="*/ 513458 w 571621"/>
              <a:gd name="connsiteY18" fmla="*/ 204311 h 533400"/>
              <a:gd name="connsiteX19" fmla="*/ 570608 w 571621"/>
              <a:gd name="connsiteY19" fmla="*/ 90011 h 533400"/>
              <a:gd name="connsiteX20" fmla="*/ 566798 w 571621"/>
              <a:gd name="connsiteY20" fmla="*/ 77438 h 533400"/>
              <a:gd name="connsiteX21" fmla="*/ 557464 w 571621"/>
              <a:gd name="connsiteY21" fmla="*/ 72104 h 533400"/>
              <a:gd name="connsiteX22" fmla="*/ 285811 w 571621"/>
              <a:gd name="connsiteY22" fmla="*/ 0 h 533400"/>
              <a:gd name="connsiteX23" fmla="*/ 14158 w 571621"/>
              <a:gd name="connsiteY23" fmla="*/ 72104 h 533400"/>
              <a:gd name="connsiteX24" fmla="*/ 4823 w 571621"/>
              <a:gd name="connsiteY24" fmla="*/ 77438 h 533400"/>
              <a:gd name="connsiteX25" fmla="*/ 1013 w 571621"/>
              <a:gd name="connsiteY25" fmla="*/ 90011 h 533400"/>
              <a:gd name="connsiteX26" fmla="*/ 58259 w 571621"/>
              <a:gd name="connsiteY26" fmla="*/ 204311 h 533400"/>
              <a:gd name="connsiteX27" fmla="*/ 352295 w 571621"/>
              <a:gd name="connsiteY27" fmla="*/ 23336 h 533400"/>
              <a:gd name="connsiteX28" fmla="*/ 285811 w 571621"/>
              <a:gd name="connsiteY28" fmla="*/ 85725 h 533400"/>
              <a:gd name="connsiteX29" fmla="*/ 219326 w 571621"/>
              <a:gd name="connsiteY29" fmla="*/ 23336 h 533400"/>
              <a:gd name="connsiteX30" fmla="*/ 285811 w 571621"/>
              <a:gd name="connsiteY30" fmla="*/ 19050 h 533400"/>
              <a:gd name="connsiteX31" fmla="*/ 352295 w 571621"/>
              <a:gd name="connsiteY31" fmla="*/ 23336 h 533400"/>
              <a:gd name="connsiteX32" fmla="*/ 23588 w 571621"/>
              <a:gd name="connsiteY32" fmla="*/ 88678 h 533400"/>
              <a:gd name="connsiteX33" fmla="*/ 200372 w 571621"/>
              <a:gd name="connsiteY33" fmla="*/ 26003 h 533400"/>
              <a:gd name="connsiteX34" fmla="*/ 285811 w 571621"/>
              <a:gd name="connsiteY34" fmla="*/ 104775 h 533400"/>
              <a:gd name="connsiteX35" fmla="*/ 371155 w 571621"/>
              <a:gd name="connsiteY35" fmla="*/ 26003 h 533400"/>
              <a:gd name="connsiteX36" fmla="*/ 547939 w 571621"/>
              <a:gd name="connsiteY36" fmla="*/ 88678 h 533400"/>
              <a:gd name="connsiteX37" fmla="*/ 549463 w 571621"/>
              <a:gd name="connsiteY37" fmla="*/ 89535 h 533400"/>
              <a:gd name="connsiteX38" fmla="*/ 500409 w 571621"/>
              <a:gd name="connsiteY38" fmla="*/ 187643 h 533400"/>
              <a:gd name="connsiteX39" fmla="*/ 490884 w 571621"/>
              <a:gd name="connsiteY39" fmla="*/ 183452 h 533400"/>
              <a:gd name="connsiteX40" fmla="*/ 448688 w 571621"/>
              <a:gd name="connsiteY40" fmla="*/ 165259 h 533400"/>
              <a:gd name="connsiteX41" fmla="*/ 447545 w 571621"/>
              <a:gd name="connsiteY41" fmla="*/ 141351 h 533400"/>
              <a:gd name="connsiteX42" fmla="*/ 428781 w 571621"/>
              <a:gd name="connsiteY42" fmla="*/ 144494 h 533400"/>
              <a:gd name="connsiteX43" fmla="*/ 402206 w 571621"/>
              <a:gd name="connsiteY43" fmla="*/ 241744 h 533400"/>
              <a:gd name="connsiteX44" fmla="*/ 401730 w 571621"/>
              <a:gd name="connsiteY44" fmla="*/ 348234 h 533400"/>
              <a:gd name="connsiteX45" fmla="*/ 438211 w 571621"/>
              <a:gd name="connsiteY45" fmla="*/ 481203 h 533400"/>
              <a:gd name="connsiteX46" fmla="*/ 286763 w 571621"/>
              <a:gd name="connsiteY46" fmla="*/ 514350 h 533400"/>
              <a:gd name="connsiteX47" fmla="*/ 133411 w 571621"/>
              <a:gd name="connsiteY47" fmla="*/ 481013 h 533400"/>
              <a:gd name="connsiteX48" fmla="*/ 169892 w 571621"/>
              <a:gd name="connsiteY48" fmla="*/ 348234 h 533400"/>
              <a:gd name="connsiteX49" fmla="*/ 169415 w 571621"/>
              <a:gd name="connsiteY49" fmla="*/ 241744 h 533400"/>
              <a:gd name="connsiteX50" fmla="*/ 142841 w 571621"/>
              <a:gd name="connsiteY50" fmla="*/ 144494 h 533400"/>
              <a:gd name="connsiteX51" fmla="*/ 133411 w 571621"/>
              <a:gd name="connsiteY51" fmla="*/ 142875 h 533400"/>
              <a:gd name="connsiteX52" fmla="*/ 123981 w 571621"/>
              <a:gd name="connsiteY52" fmla="*/ 141351 h 533400"/>
              <a:gd name="connsiteX53" fmla="*/ 122838 w 571621"/>
              <a:gd name="connsiteY53" fmla="*/ 165259 h 533400"/>
              <a:gd name="connsiteX54" fmla="*/ 80642 w 571621"/>
              <a:gd name="connsiteY54" fmla="*/ 183452 h 533400"/>
              <a:gd name="connsiteX55" fmla="*/ 71117 w 571621"/>
              <a:gd name="connsiteY55" fmla="*/ 187643 h 533400"/>
              <a:gd name="connsiteX56" fmla="*/ 22159 w 571621"/>
              <a:gd name="connsiteY56" fmla="*/ 89535 h 533400"/>
              <a:gd name="connsiteX57" fmla="*/ 23588 w 571621"/>
              <a:gd name="connsiteY57" fmla="*/ 88678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71621" h="533400">
                <a:moveTo>
                  <a:pt x="58259" y="204311"/>
                </a:moveTo>
                <a:cubicBezTo>
                  <a:pt x="59878" y="207645"/>
                  <a:pt x="63212" y="209550"/>
                  <a:pt x="66736" y="209550"/>
                </a:cubicBezTo>
                <a:cubicBezTo>
                  <a:pt x="67974" y="209550"/>
                  <a:pt x="69212" y="209264"/>
                  <a:pt x="70451" y="208788"/>
                </a:cubicBezTo>
                <a:cubicBezTo>
                  <a:pt x="74261" y="207169"/>
                  <a:pt x="80833" y="204216"/>
                  <a:pt x="88453" y="200882"/>
                </a:cubicBezTo>
                <a:cubicBezTo>
                  <a:pt x="99883" y="195834"/>
                  <a:pt x="114170" y="189452"/>
                  <a:pt x="124838" y="184976"/>
                </a:cubicBezTo>
                <a:cubicBezTo>
                  <a:pt x="128077" y="205550"/>
                  <a:pt x="136078" y="230505"/>
                  <a:pt x="154556" y="253556"/>
                </a:cubicBezTo>
                <a:cubicBezTo>
                  <a:pt x="172082" y="275463"/>
                  <a:pt x="171892" y="310801"/>
                  <a:pt x="154080" y="337566"/>
                </a:cubicBezTo>
                <a:cubicBezTo>
                  <a:pt x="134935" y="366332"/>
                  <a:pt x="114361" y="424910"/>
                  <a:pt x="114361" y="485775"/>
                </a:cubicBezTo>
                <a:cubicBezTo>
                  <a:pt x="114361" y="488537"/>
                  <a:pt x="115504" y="491109"/>
                  <a:pt x="117599" y="492919"/>
                </a:cubicBezTo>
                <a:cubicBezTo>
                  <a:pt x="119504" y="494538"/>
                  <a:pt x="164939" y="533400"/>
                  <a:pt x="286763" y="533400"/>
                </a:cubicBezTo>
                <a:cubicBezTo>
                  <a:pt x="408683" y="533400"/>
                  <a:pt x="452403" y="494443"/>
                  <a:pt x="454213" y="492824"/>
                </a:cubicBezTo>
                <a:cubicBezTo>
                  <a:pt x="456118" y="491014"/>
                  <a:pt x="457261" y="488442"/>
                  <a:pt x="457261" y="485775"/>
                </a:cubicBezTo>
                <a:cubicBezTo>
                  <a:pt x="457261" y="424910"/>
                  <a:pt x="436687" y="366332"/>
                  <a:pt x="417542" y="337661"/>
                </a:cubicBezTo>
                <a:cubicBezTo>
                  <a:pt x="399730" y="310896"/>
                  <a:pt x="399539" y="275558"/>
                  <a:pt x="417065" y="253651"/>
                </a:cubicBezTo>
                <a:cubicBezTo>
                  <a:pt x="435544" y="230600"/>
                  <a:pt x="443545" y="205645"/>
                  <a:pt x="446783" y="185071"/>
                </a:cubicBezTo>
                <a:cubicBezTo>
                  <a:pt x="457451" y="189452"/>
                  <a:pt x="471739" y="195834"/>
                  <a:pt x="483169" y="200978"/>
                </a:cubicBezTo>
                <a:cubicBezTo>
                  <a:pt x="490789" y="204311"/>
                  <a:pt x="497361" y="207264"/>
                  <a:pt x="501171" y="208883"/>
                </a:cubicBezTo>
                <a:cubicBezTo>
                  <a:pt x="502409" y="209264"/>
                  <a:pt x="503648" y="209550"/>
                  <a:pt x="504886" y="209550"/>
                </a:cubicBezTo>
                <a:cubicBezTo>
                  <a:pt x="508410" y="209550"/>
                  <a:pt x="511744" y="207645"/>
                  <a:pt x="513458" y="204311"/>
                </a:cubicBezTo>
                <a:lnTo>
                  <a:pt x="570608" y="90011"/>
                </a:lnTo>
                <a:cubicBezTo>
                  <a:pt x="572894" y="85534"/>
                  <a:pt x="571180" y="80010"/>
                  <a:pt x="566798" y="77438"/>
                </a:cubicBezTo>
                <a:lnTo>
                  <a:pt x="557464" y="72104"/>
                </a:lnTo>
                <a:cubicBezTo>
                  <a:pt x="474882" y="24955"/>
                  <a:pt x="380966" y="0"/>
                  <a:pt x="285811" y="0"/>
                </a:cubicBezTo>
                <a:cubicBezTo>
                  <a:pt x="190656" y="0"/>
                  <a:pt x="96740" y="24955"/>
                  <a:pt x="14158" y="72104"/>
                </a:cubicBezTo>
                <a:lnTo>
                  <a:pt x="4823" y="77438"/>
                </a:lnTo>
                <a:cubicBezTo>
                  <a:pt x="442" y="79915"/>
                  <a:pt x="-1273" y="85439"/>
                  <a:pt x="1013" y="90011"/>
                </a:cubicBezTo>
                <a:lnTo>
                  <a:pt x="58259" y="204311"/>
                </a:lnTo>
                <a:close/>
                <a:moveTo>
                  <a:pt x="352295" y="23336"/>
                </a:moveTo>
                <a:cubicBezTo>
                  <a:pt x="350105" y="58103"/>
                  <a:pt x="321149" y="85725"/>
                  <a:pt x="285811" y="85725"/>
                </a:cubicBezTo>
                <a:cubicBezTo>
                  <a:pt x="250473" y="85725"/>
                  <a:pt x="221517" y="58103"/>
                  <a:pt x="219326" y="23336"/>
                </a:cubicBezTo>
                <a:cubicBezTo>
                  <a:pt x="241329" y="20479"/>
                  <a:pt x="263522" y="19050"/>
                  <a:pt x="285811" y="19050"/>
                </a:cubicBezTo>
                <a:cubicBezTo>
                  <a:pt x="308099" y="19050"/>
                  <a:pt x="330293" y="20479"/>
                  <a:pt x="352295" y="23336"/>
                </a:cubicBezTo>
                <a:close/>
                <a:moveTo>
                  <a:pt x="23588" y="88678"/>
                </a:moveTo>
                <a:cubicBezTo>
                  <a:pt x="78452" y="57341"/>
                  <a:pt x="138459" y="36195"/>
                  <a:pt x="200372" y="26003"/>
                </a:cubicBezTo>
                <a:cubicBezTo>
                  <a:pt x="203991" y="70009"/>
                  <a:pt x="240853" y="104775"/>
                  <a:pt x="285811" y="104775"/>
                </a:cubicBezTo>
                <a:cubicBezTo>
                  <a:pt x="330769" y="104775"/>
                  <a:pt x="367631" y="70009"/>
                  <a:pt x="371155" y="26003"/>
                </a:cubicBezTo>
                <a:cubicBezTo>
                  <a:pt x="433163" y="36195"/>
                  <a:pt x="493170" y="57341"/>
                  <a:pt x="547939" y="88678"/>
                </a:cubicBezTo>
                <a:lnTo>
                  <a:pt x="549463" y="89535"/>
                </a:lnTo>
                <a:lnTo>
                  <a:pt x="500409" y="187643"/>
                </a:lnTo>
                <a:cubicBezTo>
                  <a:pt x="497552" y="186404"/>
                  <a:pt x="494313" y="184976"/>
                  <a:pt x="490884" y="183452"/>
                </a:cubicBezTo>
                <a:cubicBezTo>
                  <a:pt x="476692" y="177165"/>
                  <a:pt x="459833" y="169640"/>
                  <a:pt x="448688" y="165259"/>
                </a:cubicBezTo>
                <a:cubicBezTo>
                  <a:pt x="449165" y="151448"/>
                  <a:pt x="447736" y="142304"/>
                  <a:pt x="447545" y="141351"/>
                </a:cubicBezTo>
                <a:lnTo>
                  <a:pt x="428781" y="144494"/>
                </a:lnTo>
                <a:cubicBezTo>
                  <a:pt x="428876" y="145066"/>
                  <a:pt x="436973" y="198215"/>
                  <a:pt x="402206" y="241744"/>
                </a:cubicBezTo>
                <a:cubicBezTo>
                  <a:pt x="379251" y="270415"/>
                  <a:pt x="379061" y="314230"/>
                  <a:pt x="401730" y="348234"/>
                </a:cubicBezTo>
                <a:cubicBezTo>
                  <a:pt x="419351" y="374714"/>
                  <a:pt x="437163" y="428339"/>
                  <a:pt x="438211" y="481203"/>
                </a:cubicBezTo>
                <a:cubicBezTo>
                  <a:pt x="426876" y="489204"/>
                  <a:pt x="383633" y="514350"/>
                  <a:pt x="286763" y="514350"/>
                </a:cubicBezTo>
                <a:cubicBezTo>
                  <a:pt x="190656" y="514350"/>
                  <a:pt x="145317" y="489014"/>
                  <a:pt x="133411" y="481013"/>
                </a:cubicBezTo>
                <a:cubicBezTo>
                  <a:pt x="134459" y="428149"/>
                  <a:pt x="152270" y="374618"/>
                  <a:pt x="169892" y="348234"/>
                </a:cubicBezTo>
                <a:cubicBezTo>
                  <a:pt x="192561" y="314230"/>
                  <a:pt x="192371" y="270415"/>
                  <a:pt x="169415" y="241744"/>
                </a:cubicBezTo>
                <a:cubicBezTo>
                  <a:pt x="134554" y="198215"/>
                  <a:pt x="142745" y="144971"/>
                  <a:pt x="142841" y="144494"/>
                </a:cubicBezTo>
                <a:lnTo>
                  <a:pt x="133411" y="142875"/>
                </a:lnTo>
                <a:lnTo>
                  <a:pt x="123981" y="141351"/>
                </a:lnTo>
                <a:cubicBezTo>
                  <a:pt x="123791" y="142304"/>
                  <a:pt x="122362" y="151543"/>
                  <a:pt x="122838" y="165259"/>
                </a:cubicBezTo>
                <a:cubicBezTo>
                  <a:pt x="111694" y="169640"/>
                  <a:pt x="94835" y="177165"/>
                  <a:pt x="80642" y="183452"/>
                </a:cubicBezTo>
                <a:cubicBezTo>
                  <a:pt x="77213" y="184976"/>
                  <a:pt x="73975" y="186404"/>
                  <a:pt x="71117" y="187643"/>
                </a:cubicBezTo>
                <a:lnTo>
                  <a:pt x="22159" y="89535"/>
                </a:lnTo>
                <a:lnTo>
                  <a:pt x="23588" y="8867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80" name="Graphic 98">
            <a:extLst>
              <a:ext uri="{FF2B5EF4-FFF2-40B4-BE49-F238E27FC236}">
                <a16:creationId xmlns:a16="http://schemas.microsoft.com/office/drawing/2014/main" id="{94458DE5-266A-8E1B-7900-238870A4FDB2}"/>
              </a:ext>
            </a:extLst>
          </p:cNvPr>
          <p:cNvSpPr/>
          <p:nvPr/>
        </p:nvSpPr>
        <p:spPr>
          <a:xfrm>
            <a:off x="1099508" y="4394260"/>
            <a:ext cx="342900" cy="543970"/>
          </a:xfrm>
          <a:custGeom>
            <a:avLst/>
            <a:gdLst>
              <a:gd name="connsiteX0" fmla="*/ 0 w 342900"/>
              <a:gd name="connsiteY0" fmla="*/ 496346 h 543970"/>
              <a:gd name="connsiteX1" fmla="*/ 3239 w 342900"/>
              <a:gd name="connsiteY1" fmla="*/ 503490 h 543970"/>
              <a:gd name="connsiteX2" fmla="*/ 172402 w 342900"/>
              <a:gd name="connsiteY2" fmla="*/ 543971 h 543970"/>
              <a:gd name="connsiteX3" fmla="*/ 339852 w 342900"/>
              <a:gd name="connsiteY3" fmla="*/ 503394 h 543970"/>
              <a:gd name="connsiteX4" fmla="*/ 342900 w 342900"/>
              <a:gd name="connsiteY4" fmla="*/ 496346 h 543970"/>
              <a:gd name="connsiteX5" fmla="*/ 303181 w 342900"/>
              <a:gd name="connsiteY5" fmla="*/ 348232 h 543970"/>
              <a:gd name="connsiteX6" fmla="*/ 302705 w 342900"/>
              <a:gd name="connsiteY6" fmla="*/ 264222 h 543970"/>
              <a:gd name="connsiteX7" fmla="*/ 333185 w 342900"/>
              <a:gd name="connsiteY7" fmla="*/ 161161 h 543970"/>
              <a:gd name="connsiteX8" fmla="*/ 332613 w 342900"/>
              <a:gd name="connsiteY8" fmla="*/ 159923 h 543970"/>
              <a:gd name="connsiteX9" fmla="*/ 331851 w 342900"/>
              <a:gd name="connsiteY9" fmla="*/ 158113 h 543970"/>
              <a:gd name="connsiteX10" fmla="*/ 330803 w 342900"/>
              <a:gd name="connsiteY10" fmla="*/ 156780 h 543970"/>
              <a:gd name="connsiteX11" fmla="*/ 329470 w 342900"/>
              <a:gd name="connsiteY11" fmla="*/ 155446 h 543970"/>
              <a:gd name="connsiteX12" fmla="*/ 328041 w 342900"/>
              <a:gd name="connsiteY12" fmla="*/ 154684 h 543970"/>
              <a:gd name="connsiteX13" fmla="*/ 326231 w 342900"/>
              <a:gd name="connsiteY13" fmla="*/ 153922 h 543970"/>
              <a:gd name="connsiteX14" fmla="*/ 324612 w 342900"/>
              <a:gd name="connsiteY14" fmla="*/ 153732 h 543970"/>
              <a:gd name="connsiteX15" fmla="*/ 322993 w 342900"/>
              <a:gd name="connsiteY15" fmla="*/ 153541 h 543970"/>
              <a:gd name="connsiteX16" fmla="*/ 287750 w 342900"/>
              <a:gd name="connsiteY16" fmla="*/ 142302 h 543970"/>
              <a:gd name="connsiteX17" fmla="*/ 294799 w 342900"/>
              <a:gd name="connsiteY17" fmla="*/ 23430 h 543970"/>
              <a:gd name="connsiteX18" fmla="*/ 294323 w 342900"/>
              <a:gd name="connsiteY18" fmla="*/ 15619 h 543970"/>
              <a:gd name="connsiteX19" fmla="*/ 288131 w 342900"/>
              <a:gd name="connsiteY19" fmla="*/ 10857 h 543970"/>
              <a:gd name="connsiteX20" fmla="*/ 271463 w 342900"/>
              <a:gd name="connsiteY20" fmla="*/ 6094 h 543970"/>
              <a:gd name="connsiteX21" fmla="*/ 249555 w 342900"/>
              <a:gd name="connsiteY21" fmla="*/ 189 h 543970"/>
              <a:gd name="connsiteX22" fmla="*/ 238411 w 342900"/>
              <a:gd name="connsiteY22" fmla="*/ 7713 h 543970"/>
              <a:gd name="connsiteX23" fmla="*/ 238411 w 342900"/>
              <a:gd name="connsiteY23" fmla="*/ 8761 h 543970"/>
              <a:gd name="connsiteX24" fmla="*/ 235458 w 342900"/>
              <a:gd name="connsiteY24" fmla="*/ 24192 h 543970"/>
              <a:gd name="connsiteX25" fmla="*/ 229552 w 342900"/>
              <a:gd name="connsiteY25" fmla="*/ 53910 h 543970"/>
              <a:gd name="connsiteX26" fmla="*/ 171450 w 342900"/>
              <a:gd name="connsiteY26" fmla="*/ 77341 h 543970"/>
              <a:gd name="connsiteX27" fmla="*/ 113348 w 342900"/>
              <a:gd name="connsiteY27" fmla="*/ 53910 h 543970"/>
              <a:gd name="connsiteX28" fmla="*/ 107442 w 342900"/>
              <a:gd name="connsiteY28" fmla="*/ 24192 h 543970"/>
              <a:gd name="connsiteX29" fmla="*/ 104489 w 342900"/>
              <a:gd name="connsiteY29" fmla="*/ 8761 h 543970"/>
              <a:gd name="connsiteX30" fmla="*/ 104489 w 342900"/>
              <a:gd name="connsiteY30" fmla="*/ 7713 h 543970"/>
              <a:gd name="connsiteX31" fmla="*/ 93345 w 342900"/>
              <a:gd name="connsiteY31" fmla="*/ 189 h 543970"/>
              <a:gd name="connsiteX32" fmla="*/ 71438 w 342900"/>
              <a:gd name="connsiteY32" fmla="*/ 6094 h 543970"/>
              <a:gd name="connsiteX33" fmla="*/ 54959 w 342900"/>
              <a:gd name="connsiteY33" fmla="*/ 10857 h 543970"/>
              <a:gd name="connsiteX34" fmla="*/ 48768 w 342900"/>
              <a:gd name="connsiteY34" fmla="*/ 15619 h 543970"/>
              <a:gd name="connsiteX35" fmla="*/ 48292 w 342900"/>
              <a:gd name="connsiteY35" fmla="*/ 23430 h 543970"/>
              <a:gd name="connsiteX36" fmla="*/ 55340 w 342900"/>
              <a:gd name="connsiteY36" fmla="*/ 142302 h 543970"/>
              <a:gd name="connsiteX37" fmla="*/ 20098 w 342900"/>
              <a:gd name="connsiteY37" fmla="*/ 153541 h 543970"/>
              <a:gd name="connsiteX38" fmla="*/ 18669 w 342900"/>
              <a:gd name="connsiteY38" fmla="*/ 153732 h 543970"/>
              <a:gd name="connsiteX39" fmla="*/ 16764 w 342900"/>
              <a:gd name="connsiteY39" fmla="*/ 153922 h 543970"/>
              <a:gd name="connsiteX40" fmla="*/ 15145 w 342900"/>
              <a:gd name="connsiteY40" fmla="*/ 154589 h 543970"/>
              <a:gd name="connsiteX41" fmla="*/ 13526 w 342900"/>
              <a:gd name="connsiteY41" fmla="*/ 155446 h 543970"/>
              <a:gd name="connsiteX42" fmla="*/ 12192 w 342900"/>
              <a:gd name="connsiteY42" fmla="*/ 156684 h 543970"/>
              <a:gd name="connsiteX43" fmla="*/ 11049 w 342900"/>
              <a:gd name="connsiteY43" fmla="*/ 158018 h 543970"/>
              <a:gd name="connsiteX44" fmla="*/ 10287 w 342900"/>
              <a:gd name="connsiteY44" fmla="*/ 159828 h 543970"/>
              <a:gd name="connsiteX45" fmla="*/ 9716 w 342900"/>
              <a:gd name="connsiteY45" fmla="*/ 161161 h 543970"/>
              <a:gd name="connsiteX46" fmla="*/ 40195 w 342900"/>
              <a:gd name="connsiteY46" fmla="*/ 264222 h 543970"/>
              <a:gd name="connsiteX47" fmla="*/ 39719 w 342900"/>
              <a:gd name="connsiteY47" fmla="*/ 348232 h 543970"/>
              <a:gd name="connsiteX48" fmla="*/ 0 w 342900"/>
              <a:gd name="connsiteY48" fmla="*/ 496346 h 543970"/>
              <a:gd name="connsiteX49" fmla="*/ 171450 w 342900"/>
              <a:gd name="connsiteY49" fmla="*/ 96296 h 543970"/>
              <a:gd name="connsiteX50" fmla="*/ 221171 w 342900"/>
              <a:gd name="connsiteY50" fmla="*/ 84485 h 543970"/>
              <a:gd name="connsiteX51" fmla="*/ 171450 w 342900"/>
              <a:gd name="connsiteY51" fmla="*/ 134396 h 543970"/>
              <a:gd name="connsiteX52" fmla="*/ 121730 w 342900"/>
              <a:gd name="connsiteY52" fmla="*/ 84485 h 543970"/>
              <a:gd name="connsiteX53" fmla="*/ 171450 w 342900"/>
              <a:gd name="connsiteY53" fmla="*/ 96296 h 543970"/>
              <a:gd name="connsiteX54" fmla="*/ 55055 w 342900"/>
              <a:gd name="connsiteY54" fmla="*/ 252315 h 543970"/>
              <a:gd name="connsiteX55" fmla="*/ 27527 w 342900"/>
              <a:gd name="connsiteY55" fmla="*/ 172972 h 543970"/>
              <a:gd name="connsiteX56" fmla="*/ 70390 w 342900"/>
              <a:gd name="connsiteY56" fmla="*/ 153922 h 543970"/>
              <a:gd name="connsiteX57" fmla="*/ 69532 w 342900"/>
              <a:gd name="connsiteY57" fmla="*/ 26668 h 543970"/>
              <a:gd name="connsiteX58" fmla="*/ 77343 w 342900"/>
              <a:gd name="connsiteY58" fmla="*/ 24192 h 543970"/>
              <a:gd name="connsiteX59" fmla="*/ 87630 w 342900"/>
              <a:gd name="connsiteY59" fmla="*/ 21048 h 543970"/>
              <a:gd name="connsiteX60" fmla="*/ 88868 w 342900"/>
              <a:gd name="connsiteY60" fmla="*/ 27525 h 543970"/>
              <a:gd name="connsiteX61" fmla="*/ 171545 w 342900"/>
              <a:gd name="connsiteY61" fmla="*/ 153351 h 543970"/>
              <a:gd name="connsiteX62" fmla="*/ 254222 w 342900"/>
              <a:gd name="connsiteY62" fmla="*/ 27525 h 543970"/>
              <a:gd name="connsiteX63" fmla="*/ 255461 w 342900"/>
              <a:gd name="connsiteY63" fmla="*/ 21048 h 543970"/>
              <a:gd name="connsiteX64" fmla="*/ 265748 w 342900"/>
              <a:gd name="connsiteY64" fmla="*/ 24192 h 543970"/>
              <a:gd name="connsiteX65" fmla="*/ 273558 w 342900"/>
              <a:gd name="connsiteY65" fmla="*/ 26668 h 543970"/>
              <a:gd name="connsiteX66" fmla="*/ 272701 w 342900"/>
              <a:gd name="connsiteY66" fmla="*/ 153922 h 543970"/>
              <a:gd name="connsiteX67" fmla="*/ 315563 w 342900"/>
              <a:gd name="connsiteY67" fmla="*/ 172972 h 543970"/>
              <a:gd name="connsiteX68" fmla="*/ 288036 w 342900"/>
              <a:gd name="connsiteY68" fmla="*/ 252315 h 543970"/>
              <a:gd name="connsiteX69" fmla="*/ 287560 w 342900"/>
              <a:gd name="connsiteY69" fmla="*/ 358805 h 543970"/>
              <a:gd name="connsiteX70" fmla="*/ 324041 w 342900"/>
              <a:gd name="connsiteY70" fmla="*/ 491774 h 543970"/>
              <a:gd name="connsiteX71" fmla="*/ 172593 w 342900"/>
              <a:gd name="connsiteY71" fmla="*/ 524921 h 543970"/>
              <a:gd name="connsiteX72" fmla="*/ 19241 w 342900"/>
              <a:gd name="connsiteY72" fmla="*/ 491583 h 543970"/>
              <a:gd name="connsiteX73" fmla="*/ 55721 w 342900"/>
              <a:gd name="connsiteY73" fmla="*/ 358805 h 543970"/>
              <a:gd name="connsiteX74" fmla="*/ 55055 w 342900"/>
              <a:gd name="connsiteY74" fmla="*/ 252315 h 543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42900" h="543970">
                <a:moveTo>
                  <a:pt x="0" y="496346"/>
                </a:moveTo>
                <a:cubicBezTo>
                  <a:pt x="0" y="499108"/>
                  <a:pt x="1143" y="501680"/>
                  <a:pt x="3239" y="503490"/>
                </a:cubicBezTo>
                <a:cubicBezTo>
                  <a:pt x="5143" y="505109"/>
                  <a:pt x="50578" y="543971"/>
                  <a:pt x="172402" y="543971"/>
                </a:cubicBezTo>
                <a:cubicBezTo>
                  <a:pt x="294323" y="543971"/>
                  <a:pt x="338042" y="505014"/>
                  <a:pt x="339852" y="503394"/>
                </a:cubicBezTo>
                <a:cubicBezTo>
                  <a:pt x="341852" y="501585"/>
                  <a:pt x="342900" y="499013"/>
                  <a:pt x="342900" y="496346"/>
                </a:cubicBezTo>
                <a:cubicBezTo>
                  <a:pt x="342900" y="435481"/>
                  <a:pt x="322326" y="376902"/>
                  <a:pt x="303181" y="348232"/>
                </a:cubicBezTo>
                <a:cubicBezTo>
                  <a:pt x="285369" y="321467"/>
                  <a:pt x="285179" y="286129"/>
                  <a:pt x="302705" y="264222"/>
                </a:cubicBezTo>
                <a:cubicBezTo>
                  <a:pt x="343091" y="213739"/>
                  <a:pt x="333566" y="163257"/>
                  <a:pt x="333185" y="161161"/>
                </a:cubicBezTo>
                <a:cubicBezTo>
                  <a:pt x="333089" y="160685"/>
                  <a:pt x="332804" y="160304"/>
                  <a:pt x="332613" y="159923"/>
                </a:cubicBezTo>
                <a:cubicBezTo>
                  <a:pt x="332423" y="159256"/>
                  <a:pt x="332232" y="158685"/>
                  <a:pt x="331851" y="158113"/>
                </a:cubicBezTo>
                <a:cubicBezTo>
                  <a:pt x="331565" y="157637"/>
                  <a:pt x="331184" y="157256"/>
                  <a:pt x="330803" y="156780"/>
                </a:cubicBezTo>
                <a:cubicBezTo>
                  <a:pt x="330327" y="156303"/>
                  <a:pt x="329946" y="155827"/>
                  <a:pt x="329470" y="155446"/>
                </a:cubicBezTo>
                <a:cubicBezTo>
                  <a:pt x="328994" y="155160"/>
                  <a:pt x="328517" y="154970"/>
                  <a:pt x="328041" y="154684"/>
                </a:cubicBezTo>
                <a:cubicBezTo>
                  <a:pt x="327470" y="154398"/>
                  <a:pt x="326898" y="154113"/>
                  <a:pt x="326231" y="153922"/>
                </a:cubicBezTo>
                <a:cubicBezTo>
                  <a:pt x="325660" y="153827"/>
                  <a:pt x="325088" y="153827"/>
                  <a:pt x="324612" y="153732"/>
                </a:cubicBezTo>
                <a:cubicBezTo>
                  <a:pt x="324041" y="153732"/>
                  <a:pt x="323564" y="153541"/>
                  <a:pt x="322993" y="153541"/>
                </a:cubicBezTo>
                <a:cubicBezTo>
                  <a:pt x="306419" y="155256"/>
                  <a:pt x="294799" y="151541"/>
                  <a:pt x="287750" y="142302"/>
                </a:cubicBezTo>
                <a:cubicBezTo>
                  <a:pt x="267081" y="115441"/>
                  <a:pt x="285845" y="47433"/>
                  <a:pt x="294799" y="23430"/>
                </a:cubicBezTo>
                <a:cubicBezTo>
                  <a:pt x="295751" y="20858"/>
                  <a:pt x="295561" y="18000"/>
                  <a:pt x="294323" y="15619"/>
                </a:cubicBezTo>
                <a:cubicBezTo>
                  <a:pt x="292989" y="13238"/>
                  <a:pt x="290798" y="11428"/>
                  <a:pt x="288131" y="10857"/>
                </a:cubicBezTo>
                <a:cubicBezTo>
                  <a:pt x="281273" y="9237"/>
                  <a:pt x="276225" y="7618"/>
                  <a:pt x="271463" y="6094"/>
                </a:cubicBezTo>
                <a:cubicBezTo>
                  <a:pt x="265271" y="4094"/>
                  <a:pt x="258890" y="1998"/>
                  <a:pt x="249555" y="189"/>
                </a:cubicBezTo>
                <a:cubicBezTo>
                  <a:pt x="244412" y="-859"/>
                  <a:pt x="239363" y="2570"/>
                  <a:pt x="238411" y="7713"/>
                </a:cubicBezTo>
                <a:cubicBezTo>
                  <a:pt x="238316" y="8094"/>
                  <a:pt x="238411" y="8380"/>
                  <a:pt x="238411" y="8761"/>
                </a:cubicBezTo>
                <a:cubicBezTo>
                  <a:pt x="237458" y="13524"/>
                  <a:pt x="236506" y="18762"/>
                  <a:pt x="235458" y="24192"/>
                </a:cubicBezTo>
                <a:cubicBezTo>
                  <a:pt x="233744" y="33621"/>
                  <a:pt x="231839" y="43718"/>
                  <a:pt x="229552" y="53910"/>
                </a:cubicBezTo>
                <a:cubicBezTo>
                  <a:pt x="226028" y="58386"/>
                  <a:pt x="208788" y="77341"/>
                  <a:pt x="171450" y="77341"/>
                </a:cubicBezTo>
                <a:cubicBezTo>
                  <a:pt x="134112" y="77341"/>
                  <a:pt x="116967" y="58386"/>
                  <a:pt x="113348" y="53910"/>
                </a:cubicBezTo>
                <a:cubicBezTo>
                  <a:pt x="111062" y="43718"/>
                  <a:pt x="109252" y="33621"/>
                  <a:pt x="107442" y="24192"/>
                </a:cubicBezTo>
                <a:cubicBezTo>
                  <a:pt x="106394" y="18762"/>
                  <a:pt x="105442" y="13619"/>
                  <a:pt x="104489" y="8761"/>
                </a:cubicBezTo>
                <a:cubicBezTo>
                  <a:pt x="104489" y="8380"/>
                  <a:pt x="104584" y="8094"/>
                  <a:pt x="104489" y="7713"/>
                </a:cubicBezTo>
                <a:cubicBezTo>
                  <a:pt x="103442" y="2570"/>
                  <a:pt x="98489" y="-859"/>
                  <a:pt x="93345" y="189"/>
                </a:cubicBezTo>
                <a:cubicBezTo>
                  <a:pt x="84011" y="1998"/>
                  <a:pt x="77629" y="4094"/>
                  <a:pt x="71438" y="6094"/>
                </a:cubicBezTo>
                <a:cubicBezTo>
                  <a:pt x="66675" y="7618"/>
                  <a:pt x="61627" y="9237"/>
                  <a:pt x="54959" y="10857"/>
                </a:cubicBezTo>
                <a:cubicBezTo>
                  <a:pt x="52292" y="11523"/>
                  <a:pt x="50006" y="13238"/>
                  <a:pt x="48768" y="15619"/>
                </a:cubicBezTo>
                <a:cubicBezTo>
                  <a:pt x="47434" y="18000"/>
                  <a:pt x="47339" y="20858"/>
                  <a:pt x="48292" y="23430"/>
                </a:cubicBezTo>
                <a:cubicBezTo>
                  <a:pt x="57245" y="47433"/>
                  <a:pt x="76009" y="115441"/>
                  <a:pt x="55340" y="142302"/>
                </a:cubicBezTo>
                <a:cubicBezTo>
                  <a:pt x="48196" y="151541"/>
                  <a:pt x="36671" y="155160"/>
                  <a:pt x="20098" y="153541"/>
                </a:cubicBezTo>
                <a:cubicBezTo>
                  <a:pt x="19621" y="153446"/>
                  <a:pt x="19145" y="153636"/>
                  <a:pt x="18669" y="153732"/>
                </a:cubicBezTo>
                <a:cubicBezTo>
                  <a:pt x="18002" y="153732"/>
                  <a:pt x="17431" y="153732"/>
                  <a:pt x="16764" y="153922"/>
                </a:cubicBezTo>
                <a:cubicBezTo>
                  <a:pt x="16192" y="154113"/>
                  <a:pt x="15621" y="154398"/>
                  <a:pt x="15145" y="154589"/>
                </a:cubicBezTo>
                <a:cubicBezTo>
                  <a:pt x="14573" y="154875"/>
                  <a:pt x="14002" y="155065"/>
                  <a:pt x="13526" y="155446"/>
                </a:cubicBezTo>
                <a:cubicBezTo>
                  <a:pt x="13049" y="155827"/>
                  <a:pt x="12668" y="156303"/>
                  <a:pt x="12192" y="156684"/>
                </a:cubicBezTo>
                <a:cubicBezTo>
                  <a:pt x="11811" y="157161"/>
                  <a:pt x="11335" y="157542"/>
                  <a:pt x="11049" y="158018"/>
                </a:cubicBezTo>
                <a:cubicBezTo>
                  <a:pt x="10668" y="158589"/>
                  <a:pt x="10573" y="159161"/>
                  <a:pt x="10287" y="159828"/>
                </a:cubicBezTo>
                <a:cubicBezTo>
                  <a:pt x="10097" y="160304"/>
                  <a:pt x="9811" y="160685"/>
                  <a:pt x="9716" y="161161"/>
                </a:cubicBezTo>
                <a:cubicBezTo>
                  <a:pt x="9334" y="163257"/>
                  <a:pt x="-191" y="213739"/>
                  <a:pt x="40195" y="264222"/>
                </a:cubicBezTo>
                <a:cubicBezTo>
                  <a:pt x="57721" y="286129"/>
                  <a:pt x="57531" y="321467"/>
                  <a:pt x="39719" y="348232"/>
                </a:cubicBezTo>
                <a:cubicBezTo>
                  <a:pt x="20574" y="376902"/>
                  <a:pt x="0" y="435481"/>
                  <a:pt x="0" y="496346"/>
                </a:cubicBezTo>
                <a:close/>
                <a:moveTo>
                  <a:pt x="171450" y="96296"/>
                </a:moveTo>
                <a:cubicBezTo>
                  <a:pt x="193072" y="96296"/>
                  <a:pt x="209360" y="90867"/>
                  <a:pt x="221171" y="84485"/>
                </a:cubicBezTo>
                <a:cubicBezTo>
                  <a:pt x="211741" y="112203"/>
                  <a:pt x="197168" y="134396"/>
                  <a:pt x="171450" y="134396"/>
                </a:cubicBezTo>
                <a:cubicBezTo>
                  <a:pt x="145733" y="134396"/>
                  <a:pt x="131159" y="112203"/>
                  <a:pt x="121730" y="84485"/>
                </a:cubicBezTo>
                <a:cubicBezTo>
                  <a:pt x="133541" y="90867"/>
                  <a:pt x="149828" y="96296"/>
                  <a:pt x="171450" y="96296"/>
                </a:cubicBezTo>
                <a:close/>
                <a:moveTo>
                  <a:pt x="55055" y="252315"/>
                </a:moveTo>
                <a:cubicBezTo>
                  <a:pt x="28956" y="219645"/>
                  <a:pt x="26860" y="187545"/>
                  <a:pt x="27527" y="172972"/>
                </a:cubicBezTo>
                <a:cubicBezTo>
                  <a:pt x="46292" y="172877"/>
                  <a:pt x="60674" y="166590"/>
                  <a:pt x="70390" y="153922"/>
                </a:cubicBezTo>
                <a:cubicBezTo>
                  <a:pt x="96298" y="120204"/>
                  <a:pt x="78105" y="52957"/>
                  <a:pt x="69532" y="26668"/>
                </a:cubicBezTo>
                <a:cubicBezTo>
                  <a:pt x="72295" y="25811"/>
                  <a:pt x="74867" y="25049"/>
                  <a:pt x="77343" y="24192"/>
                </a:cubicBezTo>
                <a:cubicBezTo>
                  <a:pt x="80677" y="23144"/>
                  <a:pt x="83915" y="22096"/>
                  <a:pt x="87630" y="21048"/>
                </a:cubicBezTo>
                <a:cubicBezTo>
                  <a:pt x="88011" y="23144"/>
                  <a:pt x="88392" y="25335"/>
                  <a:pt x="88868" y="27525"/>
                </a:cubicBezTo>
                <a:cubicBezTo>
                  <a:pt x="98107" y="77627"/>
                  <a:pt x="112205" y="153351"/>
                  <a:pt x="171545" y="153351"/>
                </a:cubicBezTo>
                <a:cubicBezTo>
                  <a:pt x="230886" y="153351"/>
                  <a:pt x="244888" y="77627"/>
                  <a:pt x="254222" y="27525"/>
                </a:cubicBezTo>
                <a:cubicBezTo>
                  <a:pt x="254603" y="25335"/>
                  <a:pt x="255079" y="23144"/>
                  <a:pt x="255461" y="21048"/>
                </a:cubicBezTo>
                <a:cubicBezTo>
                  <a:pt x="259080" y="22001"/>
                  <a:pt x="262414" y="23049"/>
                  <a:pt x="265748" y="24192"/>
                </a:cubicBezTo>
                <a:cubicBezTo>
                  <a:pt x="268224" y="24954"/>
                  <a:pt x="270796" y="25811"/>
                  <a:pt x="273558" y="26668"/>
                </a:cubicBezTo>
                <a:cubicBezTo>
                  <a:pt x="264986" y="52862"/>
                  <a:pt x="246793" y="120204"/>
                  <a:pt x="272701" y="153922"/>
                </a:cubicBezTo>
                <a:cubicBezTo>
                  <a:pt x="282416" y="166495"/>
                  <a:pt x="296799" y="172877"/>
                  <a:pt x="315563" y="172972"/>
                </a:cubicBezTo>
                <a:cubicBezTo>
                  <a:pt x="316230" y="187545"/>
                  <a:pt x="314230" y="219645"/>
                  <a:pt x="288036" y="252315"/>
                </a:cubicBezTo>
                <a:cubicBezTo>
                  <a:pt x="265081" y="280986"/>
                  <a:pt x="264890" y="324801"/>
                  <a:pt x="287560" y="358805"/>
                </a:cubicBezTo>
                <a:cubicBezTo>
                  <a:pt x="305181" y="385284"/>
                  <a:pt x="322993" y="438910"/>
                  <a:pt x="324041" y="491774"/>
                </a:cubicBezTo>
                <a:cubicBezTo>
                  <a:pt x="312801" y="499775"/>
                  <a:pt x="269462" y="524921"/>
                  <a:pt x="172593" y="524921"/>
                </a:cubicBezTo>
                <a:cubicBezTo>
                  <a:pt x="76486" y="524921"/>
                  <a:pt x="31147" y="499584"/>
                  <a:pt x="19241" y="491583"/>
                </a:cubicBezTo>
                <a:cubicBezTo>
                  <a:pt x="20288" y="438720"/>
                  <a:pt x="38100" y="385189"/>
                  <a:pt x="55721" y="358805"/>
                </a:cubicBezTo>
                <a:cubicBezTo>
                  <a:pt x="78200" y="324705"/>
                  <a:pt x="78010" y="280986"/>
                  <a:pt x="55055" y="252315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88" name="Graphic 104">
            <a:extLst>
              <a:ext uri="{FF2B5EF4-FFF2-40B4-BE49-F238E27FC236}">
                <a16:creationId xmlns:a16="http://schemas.microsoft.com/office/drawing/2014/main" id="{2E46D7B9-F4AC-A893-232F-14A93E3396B1}"/>
              </a:ext>
            </a:extLst>
          </p:cNvPr>
          <p:cNvSpPr/>
          <p:nvPr/>
        </p:nvSpPr>
        <p:spPr>
          <a:xfrm>
            <a:off x="8709296" y="3503188"/>
            <a:ext cx="325953" cy="441007"/>
          </a:xfrm>
          <a:custGeom>
            <a:avLst/>
            <a:gdLst>
              <a:gd name="connsiteX0" fmla="*/ 31246 w 325953"/>
              <a:gd name="connsiteY0" fmla="*/ 331946 h 441007"/>
              <a:gd name="connsiteX1" fmla="*/ 1433 w 325953"/>
              <a:gd name="connsiteY1" fmla="*/ 400431 h 441007"/>
              <a:gd name="connsiteX2" fmla="*/ 1242 w 325953"/>
              <a:gd name="connsiteY2" fmla="*/ 403384 h 441007"/>
              <a:gd name="connsiteX3" fmla="*/ 6576 w 325953"/>
              <a:gd name="connsiteY3" fmla="*/ 412909 h 441007"/>
              <a:gd name="connsiteX4" fmla="*/ 162977 w 325953"/>
              <a:gd name="connsiteY4" fmla="*/ 441008 h 441007"/>
              <a:gd name="connsiteX5" fmla="*/ 319377 w 325953"/>
              <a:gd name="connsiteY5" fmla="*/ 412909 h 441007"/>
              <a:gd name="connsiteX6" fmla="*/ 324711 w 325953"/>
              <a:gd name="connsiteY6" fmla="*/ 403384 h 441007"/>
              <a:gd name="connsiteX7" fmla="*/ 324521 w 325953"/>
              <a:gd name="connsiteY7" fmla="*/ 400431 h 441007"/>
              <a:gd name="connsiteX8" fmla="*/ 294708 w 325953"/>
              <a:gd name="connsiteY8" fmla="*/ 331946 h 441007"/>
              <a:gd name="connsiteX9" fmla="*/ 294231 w 325953"/>
              <a:gd name="connsiteY9" fmla="*/ 247936 h 441007"/>
              <a:gd name="connsiteX10" fmla="*/ 324711 w 325953"/>
              <a:gd name="connsiteY10" fmla="*/ 144875 h 441007"/>
              <a:gd name="connsiteX11" fmla="*/ 314615 w 325953"/>
              <a:gd name="connsiteY11" fmla="*/ 137446 h 441007"/>
              <a:gd name="connsiteX12" fmla="*/ 314615 w 325953"/>
              <a:gd name="connsiteY12" fmla="*/ 137255 h 441007"/>
              <a:gd name="connsiteX13" fmla="*/ 273943 w 325953"/>
              <a:gd name="connsiteY13" fmla="*/ 123825 h 441007"/>
              <a:gd name="connsiteX14" fmla="*/ 286040 w 325953"/>
              <a:gd name="connsiteY14" fmla="*/ 7715 h 441007"/>
              <a:gd name="connsiteX15" fmla="*/ 268514 w 325953"/>
              <a:gd name="connsiteY15" fmla="*/ 0 h 441007"/>
              <a:gd name="connsiteX16" fmla="*/ 249369 w 325953"/>
              <a:gd name="connsiteY16" fmla="*/ 113538 h 441007"/>
              <a:gd name="connsiteX17" fmla="*/ 249369 w 325953"/>
              <a:gd name="connsiteY17" fmla="*/ 113538 h 441007"/>
              <a:gd name="connsiteX18" fmla="*/ 162977 w 325953"/>
              <a:gd name="connsiteY18" fmla="*/ 136112 h 441007"/>
              <a:gd name="connsiteX19" fmla="*/ 76585 w 325953"/>
              <a:gd name="connsiteY19" fmla="*/ 113633 h 441007"/>
              <a:gd name="connsiteX20" fmla="*/ 76490 w 325953"/>
              <a:gd name="connsiteY20" fmla="*/ 113538 h 441007"/>
              <a:gd name="connsiteX21" fmla="*/ 57345 w 325953"/>
              <a:gd name="connsiteY21" fmla="*/ 0 h 441007"/>
              <a:gd name="connsiteX22" fmla="*/ 39914 w 325953"/>
              <a:gd name="connsiteY22" fmla="*/ 7715 h 441007"/>
              <a:gd name="connsiteX23" fmla="*/ 52011 w 325953"/>
              <a:gd name="connsiteY23" fmla="*/ 123825 h 441007"/>
              <a:gd name="connsiteX24" fmla="*/ 11339 w 325953"/>
              <a:gd name="connsiteY24" fmla="*/ 137255 h 441007"/>
              <a:gd name="connsiteX25" fmla="*/ 11339 w 325953"/>
              <a:gd name="connsiteY25" fmla="*/ 137446 h 441007"/>
              <a:gd name="connsiteX26" fmla="*/ 1242 w 325953"/>
              <a:gd name="connsiteY26" fmla="*/ 144875 h 441007"/>
              <a:gd name="connsiteX27" fmla="*/ 31722 w 325953"/>
              <a:gd name="connsiteY27" fmla="*/ 247936 h 441007"/>
              <a:gd name="connsiteX28" fmla="*/ 31246 w 325953"/>
              <a:gd name="connsiteY28" fmla="*/ 331946 h 441007"/>
              <a:gd name="connsiteX29" fmla="*/ 19054 w 325953"/>
              <a:gd name="connsiteY29" fmla="*/ 156496 h 441007"/>
              <a:gd name="connsiteX30" fmla="*/ 67536 w 325953"/>
              <a:gd name="connsiteY30" fmla="*/ 134779 h 441007"/>
              <a:gd name="connsiteX31" fmla="*/ 68489 w 325953"/>
              <a:gd name="connsiteY31" fmla="*/ 133064 h 441007"/>
              <a:gd name="connsiteX32" fmla="*/ 162882 w 325953"/>
              <a:gd name="connsiteY32" fmla="*/ 155162 h 441007"/>
              <a:gd name="connsiteX33" fmla="*/ 257274 w 325953"/>
              <a:gd name="connsiteY33" fmla="*/ 133064 h 441007"/>
              <a:gd name="connsiteX34" fmla="*/ 258227 w 325953"/>
              <a:gd name="connsiteY34" fmla="*/ 134779 h 441007"/>
              <a:gd name="connsiteX35" fmla="*/ 306709 w 325953"/>
              <a:gd name="connsiteY35" fmla="*/ 156496 h 441007"/>
              <a:gd name="connsiteX36" fmla="*/ 279182 w 325953"/>
              <a:gd name="connsiteY36" fmla="*/ 235934 h 441007"/>
              <a:gd name="connsiteX37" fmla="*/ 278706 w 325953"/>
              <a:gd name="connsiteY37" fmla="*/ 342424 h 441007"/>
              <a:gd name="connsiteX38" fmla="*/ 304137 w 325953"/>
              <a:gd name="connsiteY38" fmla="*/ 398621 h 441007"/>
              <a:gd name="connsiteX39" fmla="*/ 162882 w 325953"/>
              <a:gd name="connsiteY39" fmla="*/ 421862 h 441007"/>
              <a:gd name="connsiteX40" fmla="*/ 21626 w 325953"/>
              <a:gd name="connsiteY40" fmla="*/ 398621 h 441007"/>
              <a:gd name="connsiteX41" fmla="*/ 47058 w 325953"/>
              <a:gd name="connsiteY41" fmla="*/ 342424 h 441007"/>
              <a:gd name="connsiteX42" fmla="*/ 46581 w 325953"/>
              <a:gd name="connsiteY42" fmla="*/ 235934 h 441007"/>
              <a:gd name="connsiteX43" fmla="*/ 19054 w 325953"/>
              <a:gd name="connsiteY43" fmla="*/ 156496 h 44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25953" h="441007">
                <a:moveTo>
                  <a:pt x="31246" y="331946"/>
                </a:moveTo>
                <a:cubicBezTo>
                  <a:pt x="19054" y="350330"/>
                  <a:pt x="8100" y="375285"/>
                  <a:pt x="1433" y="400431"/>
                </a:cubicBezTo>
                <a:cubicBezTo>
                  <a:pt x="1147" y="401384"/>
                  <a:pt x="1242" y="402431"/>
                  <a:pt x="1242" y="403384"/>
                </a:cubicBezTo>
                <a:cubicBezTo>
                  <a:pt x="861" y="407289"/>
                  <a:pt x="2862" y="411194"/>
                  <a:pt x="6576" y="412909"/>
                </a:cubicBezTo>
                <a:cubicBezTo>
                  <a:pt x="34008" y="425768"/>
                  <a:pt x="83348" y="441008"/>
                  <a:pt x="162977" y="441008"/>
                </a:cubicBezTo>
                <a:cubicBezTo>
                  <a:pt x="242606" y="441008"/>
                  <a:pt x="292041" y="425768"/>
                  <a:pt x="319377" y="412909"/>
                </a:cubicBezTo>
                <a:cubicBezTo>
                  <a:pt x="323092" y="411194"/>
                  <a:pt x="325092" y="407289"/>
                  <a:pt x="324711" y="403384"/>
                </a:cubicBezTo>
                <a:cubicBezTo>
                  <a:pt x="324711" y="402431"/>
                  <a:pt x="324807" y="401479"/>
                  <a:pt x="324521" y="400431"/>
                </a:cubicBezTo>
                <a:cubicBezTo>
                  <a:pt x="317758" y="375285"/>
                  <a:pt x="306900" y="350330"/>
                  <a:pt x="294708" y="331946"/>
                </a:cubicBezTo>
                <a:cubicBezTo>
                  <a:pt x="276896" y="305181"/>
                  <a:pt x="276705" y="269843"/>
                  <a:pt x="294231" y="247936"/>
                </a:cubicBezTo>
                <a:cubicBezTo>
                  <a:pt x="334617" y="197453"/>
                  <a:pt x="325092" y="146971"/>
                  <a:pt x="324711" y="144875"/>
                </a:cubicBezTo>
                <a:cubicBezTo>
                  <a:pt x="323759" y="140113"/>
                  <a:pt x="319377" y="137065"/>
                  <a:pt x="314615" y="137446"/>
                </a:cubicBezTo>
                <a:lnTo>
                  <a:pt x="314615" y="137255"/>
                </a:lnTo>
                <a:cubicBezTo>
                  <a:pt x="294898" y="138875"/>
                  <a:pt x="281468" y="134493"/>
                  <a:pt x="273943" y="123825"/>
                </a:cubicBezTo>
                <a:cubicBezTo>
                  <a:pt x="254131" y="96012"/>
                  <a:pt x="275943" y="30575"/>
                  <a:pt x="286040" y="7715"/>
                </a:cubicBezTo>
                <a:lnTo>
                  <a:pt x="268514" y="0"/>
                </a:lnTo>
                <a:cubicBezTo>
                  <a:pt x="267085" y="3238"/>
                  <a:pt x="238986" y="68294"/>
                  <a:pt x="249369" y="113538"/>
                </a:cubicBezTo>
                <a:cubicBezTo>
                  <a:pt x="249369" y="113538"/>
                  <a:pt x="249369" y="113538"/>
                  <a:pt x="249369" y="113538"/>
                </a:cubicBezTo>
                <a:cubicBezTo>
                  <a:pt x="249273" y="113729"/>
                  <a:pt x="238034" y="136112"/>
                  <a:pt x="162977" y="136112"/>
                </a:cubicBezTo>
                <a:cubicBezTo>
                  <a:pt x="89539" y="136112"/>
                  <a:pt x="77252" y="114776"/>
                  <a:pt x="76585" y="113633"/>
                </a:cubicBezTo>
                <a:cubicBezTo>
                  <a:pt x="76585" y="113633"/>
                  <a:pt x="76585" y="113538"/>
                  <a:pt x="76490" y="113538"/>
                </a:cubicBezTo>
                <a:cubicBezTo>
                  <a:pt x="86872" y="68199"/>
                  <a:pt x="58773" y="3143"/>
                  <a:pt x="57345" y="0"/>
                </a:cubicBezTo>
                <a:lnTo>
                  <a:pt x="39914" y="7715"/>
                </a:lnTo>
                <a:cubicBezTo>
                  <a:pt x="50010" y="30575"/>
                  <a:pt x="71727" y="96107"/>
                  <a:pt x="52011" y="123825"/>
                </a:cubicBezTo>
                <a:cubicBezTo>
                  <a:pt x="44486" y="134493"/>
                  <a:pt x="31151" y="138875"/>
                  <a:pt x="11339" y="137255"/>
                </a:cubicBezTo>
                <a:lnTo>
                  <a:pt x="11339" y="137446"/>
                </a:lnTo>
                <a:cubicBezTo>
                  <a:pt x="6576" y="137065"/>
                  <a:pt x="2195" y="140113"/>
                  <a:pt x="1242" y="144875"/>
                </a:cubicBezTo>
                <a:cubicBezTo>
                  <a:pt x="861" y="146971"/>
                  <a:pt x="-8664" y="197453"/>
                  <a:pt x="31722" y="247936"/>
                </a:cubicBezTo>
                <a:cubicBezTo>
                  <a:pt x="49248" y="269843"/>
                  <a:pt x="49058" y="305181"/>
                  <a:pt x="31246" y="331946"/>
                </a:cubicBezTo>
                <a:close/>
                <a:moveTo>
                  <a:pt x="19054" y="156496"/>
                </a:moveTo>
                <a:cubicBezTo>
                  <a:pt x="41057" y="156401"/>
                  <a:pt x="57249" y="149162"/>
                  <a:pt x="67536" y="134779"/>
                </a:cubicBezTo>
                <a:cubicBezTo>
                  <a:pt x="67917" y="134207"/>
                  <a:pt x="68203" y="133636"/>
                  <a:pt x="68489" y="133064"/>
                </a:cubicBezTo>
                <a:cubicBezTo>
                  <a:pt x="80490" y="143256"/>
                  <a:pt x="106589" y="155162"/>
                  <a:pt x="162882" y="155162"/>
                </a:cubicBezTo>
                <a:cubicBezTo>
                  <a:pt x="219174" y="155162"/>
                  <a:pt x="245273" y="143256"/>
                  <a:pt x="257274" y="133064"/>
                </a:cubicBezTo>
                <a:cubicBezTo>
                  <a:pt x="257655" y="133636"/>
                  <a:pt x="257846" y="134207"/>
                  <a:pt x="258227" y="134779"/>
                </a:cubicBezTo>
                <a:cubicBezTo>
                  <a:pt x="268419" y="149162"/>
                  <a:pt x="284706" y="156401"/>
                  <a:pt x="306709" y="156496"/>
                </a:cubicBezTo>
                <a:cubicBezTo>
                  <a:pt x="307471" y="171069"/>
                  <a:pt x="305376" y="203168"/>
                  <a:pt x="279182" y="235934"/>
                </a:cubicBezTo>
                <a:cubicBezTo>
                  <a:pt x="256227" y="264605"/>
                  <a:pt x="256036" y="308420"/>
                  <a:pt x="278706" y="342424"/>
                </a:cubicBezTo>
                <a:cubicBezTo>
                  <a:pt x="288802" y="357473"/>
                  <a:pt x="297851" y="377666"/>
                  <a:pt x="304137" y="398621"/>
                </a:cubicBezTo>
                <a:cubicBezTo>
                  <a:pt x="280515" y="408432"/>
                  <a:pt x="235081" y="421862"/>
                  <a:pt x="162882" y="421862"/>
                </a:cubicBezTo>
                <a:cubicBezTo>
                  <a:pt x="90682" y="421862"/>
                  <a:pt x="45248" y="408527"/>
                  <a:pt x="21626" y="398621"/>
                </a:cubicBezTo>
                <a:cubicBezTo>
                  <a:pt x="27912" y="377761"/>
                  <a:pt x="36961" y="357569"/>
                  <a:pt x="47058" y="342424"/>
                </a:cubicBezTo>
                <a:cubicBezTo>
                  <a:pt x="69727" y="308420"/>
                  <a:pt x="69537" y="264605"/>
                  <a:pt x="46581" y="235934"/>
                </a:cubicBezTo>
                <a:cubicBezTo>
                  <a:pt x="20388" y="203264"/>
                  <a:pt x="18387" y="171069"/>
                  <a:pt x="19054" y="156496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89" name="Graphic 106">
            <a:extLst>
              <a:ext uri="{FF2B5EF4-FFF2-40B4-BE49-F238E27FC236}">
                <a16:creationId xmlns:a16="http://schemas.microsoft.com/office/drawing/2014/main" id="{7FA5F884-341B-8640-E5A8-BF4916D4BB91}"/>
              </a:ext>
            </a:extLst>
          </p:cNvPr>
          <p:cNvSpPr/>
          <p:nvPr/>
        </p:nvSpPr>
        <p:spPr>
          <a:xfrm>
            <a:off x="7747254" y="3545098"/>
            <a:ext cx="343000" cy="319278"/>
          </a:xfrm>
          <a:custGeom>
            <a:avLst/>
            <a:gdLst>
              <a:gd name="connsiteX0" fmla="*/ 5871 w 343000"/>
              <a:gd name="connsiteY0" fmla="*/ 285560 h 319278"/>
              <a:gd name="connsiteX1" fmla="*/ 6918 w 343000"/>
              <a:gd name="connsiteY1" fmla="*/ 285941 h 319278"/>
              <a:gd name="connsiteX2" fmla="*/ 172749 w 343000"/>
              <a:gd name="connsiteY2" fmla="*/ 319278 h 319278"/>
              <a:gd name="connsiteX3" fmla="*/ 337055 w 343000"/>
              <a:gd name="connsiteY3" fmla="*/ 286607 h 319278"/>
              <a:gd name="connsiteX4" fmla="*/ 342960 w 343000"/>
              <a:gd name="connsiteY4" fmla="*/ 276892 h 319278"/>
              <a:gd name="connsiteX5" fmla="*/ 324672 w 343000"/>
              <a:gd name="connsiteY5" fmla="*/ 86296 h 319278"/>
              <a:gd name="connsiteX6" fmla="*/ 324768 w 343000"/>
              <a:gd name="connsiteY6" fmla="*/ 67151 h 319278"/>
              <a:gd name="connsiteX7" fmla="*/ 324768 w 343000"/>
              <a:gd name="connsiteY7" fmla="*/ 67151 h 319278"/>
              <a:gd name="connsiteX8" fmla="*/ 324768 w 343000"/>
              <a:gd name="connsiteY8" fmla="*/ 67151 h 319278"/>
              <a:gd name="connsiteX9" fmla="*/ 324863 w 343000"/>
              <a:gd name="connsiteY9" fmla="*/ 38576 h 319278"/>
              <a:gd name="connsiteX10" fmla="*/ 324482 w 343000"/>
              <a:gd name="connsiteY10" fmla="*/ 36767 h 319278"/>
              <a:gd name="connsiteX11" fmla="*/ 324863 w 343000"/>
              <a:gd name="connsiteY11" fmla="*/ 33814 h 319278"/>
              <a:gd name="connsiteX12" fmla="*/ 324863 w 343000"/>
              <a:gd name="connsiteY12" fmla="*/ 33814 h 319278"/>
              <a:gd name="connsiteX13" fmla="*/ 172558 w 343000"/>
              <a:gd name="connsiteY13" fmla="*/ 0 h 319278"/>
              <a:gd name="connsiteX14" fmla="*/ 168367 w 343000"/>
              <a:gd name="connsiteY14" fmla="*/ 0 h 319278"/>
              <a:gd name="connsiteX15" fmla="*/ 19968 w 343000"/>
              <a:gd name="connsiteY15" fmla="*/ 32861 h 319278"/>
              <a:gd name="connsiteX16" fmla="*/ 20349 w 343000"/>
              <a:gd name="connsiteY16" fmla="*/ 35623 h 319278"/>
              <a:gd name="connsiteX17" fmla="*/ 19968 w 343000"/>
              <a:gd name="connsiteY17" fmla="*/ 37624 h 319278"/>
              <a:gd name="connsiteX18" fmla="*/ 19872 w 343000"/>
              <a:gd name="connsiteY18" fmla="*/ 66199 h 319278"/>
              <a:gd name="connsiteX19" fmla="*/ 19872 w 343000"/>
              <a:gd name="connsiteY19" fmla="*/ 66199 h 319278"/>
              <a:gd name="connsiteX20" fmla="*/ 19872 w 343000"/>
              <a:gd name="connsiteY20" fmla="*/ 66770 h 319278"/>
              <a:gd name="connsiteX21" fmla="*/ 19872 w 343000"/>
              <a:gd name="connsiteY21" fmla="*/ 84392 h 319278"/>
              <a:gd name="connsiteX22" fmla="*/ 60 w 343000"/>
              <a:gd name="connsiteY22" fmla="*/ 275844 h 319278"/>
              <a:gd name="connsiteX23" fmla="*/ 5871 w 343000"/>
              <a:gd name="connsiteY23" fmla="*/ 285560 h 319278"/>
              <a:gd name="connsiteX24" fmla="*/ 19682 w 343000"/>
              <a:gd name="connsiteY24" fmla="*/ 270700 h 319278"/>
              <a:gd name="connsiteX25" fmla="*/ 29874 w 343000"/>
              <a:gd name="connsiteY25" fmla="*/ 171926 h 319278"/>
              <a:gd name="connsiteX26" fmla="*/ 94548 w 343000"/>
              <a:gd name="connsiteY26" fmla="*/ 129445 h 319278"/>
              <a:gd name="connsiteX27" fmla="*/ 77499 w 343000"/>
              <a:gd name="connsiteY27" fmla="*/ 120968 h 319278"/>
              <a:gd name="connsiteX28" fmla="*/ 31874 w 343000"/>
              <a:gd name="connsiteY28" fmla="*/ 152305 h 319278"/>
              <a:gd name="connsiteX29" fmla="*/ 38732 w 343000"/>
              <a:gd name="connsiteY29" fmla="*/ 85534 h 319278"/>
              <a:gd name="connsiteX30" fmla="*/ 38732 w 343000"/>
              <a:gd name="connsiteY30" fmla="*/ 85344 h 319278"/>
              <a:gd name="connsiteX31" fmla="*/ 172082 w 343000"/>
              <a:gd name="connsiteY31" fmla="*/ 100108 h 319278"/>
              <a:gd name="connsiteX32" fmla="*/ 175797 w 343000"/>
              <a:gd name="connsiteY32" fmla="*/ 100108 h 319278"/>
              <a:gd name="connsiteX33" fmla="*/ 278762 w 343000"/>
              <a:gd name="connsiteY33" fmla="*/ 93345 h 319278"/>
              <a:gd name="connsiteX34" fmla="*/ 305527 w 343000"/>
              <a:gd name="connsiteY34" fmla="*/ 86582 h 319278"/>
              <a:gd name="connsiteX35" fmla="*/ 305527 w 343000"/>
              <a:gd name="connsiteY35" fmla="*/ 87344 h 319278"/>
              <a:gd name="connsiteX36" fmla="*/ 311718 w 343000"/>
              <a:gd name="connsiteY36" fmla="*/ 152305 h 319278"/>
              <a:gd name="connsiteX37" fmla="*/ 265998 w 343000"/>
              <a:gd name="connsiteY37" fmla="*/ 120968 h 319278"/>
              <a:gd name="connsiteX38" fmla="*/ 248949 w 343000"/>
              <a:gd name="connsiteY38" fmla="*/ 129445 h 319278"/>
              <a:gd name="connsiteX39" fmla="*/ 313623 w 343000"/>
              <a:gd name="connsiteY39" fmla="*/ 171926 h 319278"/>
              <a:gd name="connsiteX40" fmla="*/ 323148 w 343000"/>
              <a:gd name="connsiteY40" fmla="*/ 271748 h 319278"/>
              <a:gd name="connsiteX41" fmla="*/ 19682 w 343000"/>
              <a:gd name="connsiteY41" fmla="*/ 270700 h 319278"/>
              <a:gd name="connsiteX42" fmla="*/ 38922 w 343000"/>
              <a:gd name="connsiteY42" fmla="*/ 52292 h 319278"/>
              <a:gd name="connsiteX43" fmla="*/ 65592 w 343000"/>
              <a:gd name="connsiteY43" fmla="*/ 59245 h 319278"/>
              <a:gd name="connsiteX44" fmla="*/ 172177 w 343000"/>
              <a:gd name="connsiteY44" fmla="*/ 66675 h 319278"/>
              <a:gd name="connsiteX45" fmla="*/ 176368 w 343000"/>
              <a:gd name="connsiteY45" fmla="*/ 66675 h 319278"/>
              <a:gd name="connsiteX46" fmla="*/ 305527 w 343000"/>
              <a:gd name="connsiteY46" fmla="*/ 52769 h 319278"/>
              <a:gd name="connsiteX47" fmla="*/ 305527 w 343000"/>
              <a:gd name="connsiteY47" fmla="*/ 65437 h 319278"/>
              <a:gd name="connsiteX48" fmla="*/ 172082 w 343000"/>
              <a:gd name="connsiteY48" fmla="*/ 80963 h 319278"/>
              <a:gd name="connsiteX49" fmla="*/ 38827 w 343000"/>
              <a:gd name="connsiteY49" fmla="*/ 64580 h 319278"/>
              <a:gd name="connsiteX50" fmla="*/ 38922 w 343000"/>
              <a:gd name="connsiteY50" fmla="*/ 52292 h 319278"/>
              <a:gd name="connsiteX51" fmla="*/ 305527 w 343000"/>
              <a:gd name="connsiteY51" fmla="*/ 67151 h 319278"/>
              <a:gd name="connsiteX52" fmla="*/ 305527 w 343000"/>
              <a:gd name="connsiteY52" fmla="*/ 66961 h 319278"/>
              <a:gd name="connsiteX53" fmla="*/ 305527 w 343000"/>
              <a:gd name="connsiteY53" fmla="*/ 67151 h 319278"/>
              <a:gd name="connsiteX54" fmla="*/ 305527 w 343000"/>
              <a:gd name="connsiteY54" fmla="*/ 67151 h 319278"/>
              <a:gd name="connsiteX55" fmla="*/ 172368 w 343000"/>
              <a:gd name="connsiteY55" fmla="*/ 19050 h 319278"/>
              <a:gd name="connsiteX56" fmla="*/ 302955 w 343000"/>
              <a:gd name="connsiteY56" fmla="*/ 33719 h 319278"/>
              <a:gd name="connsiteX57" fmla="*/ 172272 w 343000"/>
              <a:gd name="connsiteY57" fmla="*/ 47625 h 319278"/>
              <a:gd name="connsiteX58" fmla="*/ 41685 w 343000"/>
              <a:gd name="connsiteY58" fmla="*/ 32956 h 319278"/>
              <a:gd name="connsiteX59" fmla="*/ 172368 w 343000"/>
              <a:gd name="connsiteY59" fmla="*/ 19050 h 319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43000" h="319278">
                <a:moveTo>
                  <a:pt x="5871" y="285560"/>
                </a:moveTo>
                <a:lnTo>
                  <a:pt x="6918" y="285941"/>
                </a:lnTo>
                <a:cubicBezTo>
                  <a:pt x="60354" y="308134"/>
                  <a:pt x="116551" y="319278"/>
                  <a:pt x="172749" y="319278"/>
                </a:cubicBezTo>
                <a:cubicBezTo>
                  <a:pt x="228375" y="319278"/>
                  <a:pt x="284001" y="308420"/>
                  <a:pt x="337055" y="286607"/>
                </a:cubicBezTo>
                <a:cubicBezTo>
                  <a:pt x="340960" y="284988"/>
                  <a:pt x="343341" y="281083"/>
                  <a:pt x="342960" y="276892"/>
                </a:cubicBezTo>
                <a:lnTo>
                  <a:pt x="324672" y="86296"/>
                </a:lnTo>
                <a:lnTo>
                  <a:pt x="324768" y="67151"/>
                </a:lnTo>
                <a:cubicBezTo>
                  <a:pt x="324768" y="67151"/>
                  <a:pt x="324768" y="67151"/>
                  <a:pt x="324768" y="67151"/>
                </a:cubicBezTo>
                <a:lnTo>
                  <a:pt x="324768" y="67151"/>
                </a:lnTo>
                <a:lnTo>
                  <a:pt x="324863" y="38576"/>
                </a:lnTo>
                <a:cubicBezTo>
                  <a:pt x="324863" y="37909"/>
                  <a:pt x="324672" y="37433"/>
                  <a:pt x="324482" y="36767"/>
                </a:cubicBezTo>
                <a:cubicBezTo>
                  <a:pt x="324768" y="35719"/>
                  <a:pt x="324863" y="34766"/>
                  <a:pt x="324863" y="33814"/>
                </a:cubicBezTo>
                <a:lnTo>
                  <a:pt x="324863" y="33814"/>
                </a:lnTo>
                <a:cubicBezTo>
                  <a:pt x="324863" y="18574"/>
                  <a:pt x="298479" y="381"/>
                  <a:pt x="172558" y="0"/>
                </a:cubicBezTo>
                <a:cubicBezTo>
                  <a:pt x="171129" y="0"/>
                  <a:pt x="169796" y="0"/>
                  <a:pt x="168367" y="0"/>
                </a:cubicBezTo>
                <a:cubicBezTo>
                  <a:pt x="45971" y="0"/>
                  <a:pt x="20063" y="17812"/>
                  <a:pt x="19968" y="32861"/>
                </a:cubicBezTo>
                <a:cubicBezTo>
                  <a:pt x="19968" y="33814"/>
                  <a:pt x="20158" y="34671"/>
                  <a:pt x="20349" y="35623"/>
                </a:cubicBezTo>
                <a:cubicBezTo>
                  <a:pt x="20158" y="36290"/>
                  <a:pt x="19968" y="36957"/>
                  <a:pt x="19968" y="37624"/>
                </a:cubicBezTo>
                <a:lnTo>
                  <a:pt x="19872" y="66199"/>
                </a:lnTo>
                <a:lnTo>
                  <a:pt x="19872" y="66199"/>
                </a:lnTo>
                <a:cubicBezTo>
                  <a:pt x="19872" y="66389"/>
                  <a:pt x="19872" y="66580"/>
                  <a:pt x="19872" y="66770"/>
                </a:cubicBezTo>
                <a:lnTo>
                  <a:pt x="19872" y="84392"/>
                </a:lnTo>
                <a:lnTo>
                  <a:pt x="60" y="275844"/>
                </a:lnTo>
                <a:cubicBezTo>
                  <a:pt x="-416" y="280035"/>
                  <a:pt x="1965" y="283940"/>
                  <a:pt x="5871" y="285560"/>
                </a:cubicBezTo>
                <a:close/>
                <a:moveTo>
                  <a:pt x="19682" y="270700"/>
                </a:moveTo>
                <a:lnTo>
                  <a:pt x="29874" y="171926"/>
                </a:lnTo>
                <a:cubicBezTo>
                  <a:pt x="46542" y="169640"/>
                  <a:pt x="78737" y="161068"/>
                  <a:pt x="94548" y="129445"/>
                </a:cubicBezTo>
                <a:lnTo>
                  <a:pt x="77499" y="120968"/>
                </a:lnTo>
                <a:cubicBezTo>
                  <a:pt x="66926" y="142018"/>
                  <a:pt x="45590" y="149543"/>
                  <a:pt x="31874" y="152305"/>
                </a:cubicBezTo>
                <a:lnTo>
                  <a:pt x="38732" y="85534"/>
                </a:lnTo>
                <a:lnTo>
                  <a:pt x="38732" y="85344"/>
                </a:lnTo>
                <a:cubicBezTo>
                  <a:pt x="58925" y="93536"/>
                  <a:pt x="98549" y="99917"/>
                  <a:pt x="172082" y="100108"/>
                </a:cubicBezTo>
                <a:cubicBezTo>
                  <a:pt x="173320" y="100108"/>
                  <a:pt x="174558" y="100108"/>
                  <a:pt x="175797" y="100108"/>
                </a:cubicBezTo>
                <a:cubicBezTo>
                  <a:pt x="217421" y="100108"/>
                  <a:pt x="252949" y="97727"/>
                  <a:pt x="278762" y="93345"/>
                </a:cubicBezTo>
                <a:cubicBezTo>
                  <a:pt x="289811" y="91440"/>
                  <a:pt x="298669" y="89154"/>
                  <a:pt x="305527" y="86582"/>
                </a:cubicBezTo>
                <a:lnTo>
                  <a:pt x="305527" y="87344"/>
                </a:lnTo>
                <a:lnTo>
                  <a:pt x="311718" y="152305"/>
                </a:lnTo>
                <a:cubicBezTo>
                  <a:pt x="298002" y="149638"/>
                  <a:pt x="276571" y="142113"/>
                  <a:pt x="265998" y="120968"/>
                </a:cubicBezTo>
                <a:lnTo>
                  <a:pt x="248949" y="129445"/>
                </a:lnTo>
                <a:cubicBezTo>
                  <a:pt x="264760" y="161068"/>
                  <a:pt x="296955" y="169640"/>
                  <a:pt x="313623" y="171926"/>
                </a:cubicBezTo>
                <a:lnTo>
                  <a:pt x="323148" y="271748"/>
                </a:lnTo>
                <a:cubicBezTo>
                  <a:pt x="224946" y="310134"/>
                  <a:pt x="117694" y="309753"/>
                  <a:pt x="19682" y="270700"/>
                </a:cubicBezTo>
                <a:close/>
                <a:moveTo>
                  <a:pt x="38922" y="52292"/>
                </a:moveTo>
                <a:cubicBezTo>
                  <a:pt x="45876" y="54959"/>
                  <a:pt x="54639" y="57245"/>
                  <a:pt x="65592" y="59245"/>
                </a:cubicBezTo>
                <a:cubicBezTo>
                  <a:pt x="92072" y="64008"/>
                  <a:pt x="128934" y="66580"/>
                  <a:pt x="172177" y="66675"/>
                </a:cubicBezTo>
                <a:cubicBezTo>
                  <a:pt x="173606" y="66675"/>
                  <a:pt x="174939" y="66675"/>
                  <a:pt x="176368" y="66675"/>
                </a:cubicBezTo>
                <a:cubicBezTo>
                  <a:pt x="247234" y="66675"/>
                  <a:pt x="285715" y="60674"/>
                  <a:pt x="305527" y="52769"/>
                </a:cubicBezTo>
                <a:lnTo>
                  <a:pt x="305527" y="65437"/>
                </a:lnTo>
                <a:cubicBezTo>
                  <a:pt x="300003" y="70104"/>
                  <a:pt x="266760" y="81153"/>
                  <a:pt x="172082" y="80963"/>
                </a:cubicBezTo>
                <a:cubicBezTo>
                  <a:pt x="77689" y="80677"/>
                  <a:pt x="44352" y="69247"/>
                  <a:pt x="38827" y="64580"/>
                </a:cubicBezTo>
                <a:lnTo>
                  <a:pt x="38922" y="52292"/>
                </a:lnTo>
                <a:close/>
                <a:moveTo>
                  <a:pt x="305527" y="67151"/>
                </a:moveTo>
                <a:cubicBezTo>
                  <a:pt x="305527" y="67056"/>
                  <a:pt x="305527" y="67056"/>
                  <a:pt x="305527" y="66961"/>
                </a:cubicBezTo>
                <a:lnTo>
                  <a:pt x="305527" y="67151"/>
                </a:lnTo>
                <a:lnTo>
                  <a:pt x="305527" y="67151"/>
                </a:lnTo>
                <a:close/>
                <a:moveTo>
                  <a:pt x="172368" y="19050"/>
                </a:moveTo>
                <a:cubicBezTo>
                  <a:pt x="256664" y="19336"/>
                  <a:pt x="292287" y="28480"/>
                  <a:pt x="302955" y="33719"/>
                </a:cubicBezTo>
                <a:cubicBezTo>
                  <a:pt x="292287" y="38957"/>
                  <a:pt x="256854" y="47720"/>
                  <a:pt x="172272" y="47625"/>
                </a:cubicBezTo>
                <a:cubicBezTo>
                  <a:pt x="87976" y="47339"/>
                  <a:pt x="52353" y="38195"/>
                  <a:pt x="41685" y="32956"/>
                </a:cubicBezTo>
                <a:cubicBezTo>
                  <a:pt x="52353" y="27718"/>
                  <a:pt x="87786" y="18764"/>
                  <a:pt x="172368" y="1905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90" name="Graphic 108">
            <a:extLst>
              <a:ext uri="{FF2B5EF4-FFF2-40B4-BE49-F238E27FC236}">
                <a16:creationId xmlns:a16="http://schemas.microsoft.com/office/drawing/2014/main" id="{AFBDB33D-967D-664D-D3FF-12D9C3A71690}"/>
              </a:ext>
            </a:extLst>
          </p:cNvPr>
          <p:cNvSpPr/>
          <p:nvPr/>
        </p:nvSpPr>
        <p:spPr>
          <a:xfrm>
            <a:off x="6796909" y="3545193"/>
            <a:ext cx="343000" cy="361854"/>
          </a:xfrm>
          <a:custGeom>
            <a:avLst/>
            <a:gdLst>
              <a:gd name="connsiteX0" fmla="*/ 5871 w 343000"/>
              <a:gd name="connsiteY0" fmla="*/ 285464 h 361854"/>
              <a:gd name="connsiteX1" fmla="*/ 6918 w 343000"/>
              <a:gd name="connsiteY1" fmla="*/ 285845 h 361854"/>
              <a:gd name="connsiteX2" fmla="*/ 49305 w 343000"/>
              <a:gd name="connsiteY2" fmla="*/ 300800 h 361854"/>
              <a:gd name="connsiteX3" fmla="*/ 47971 w 343000"/>
              <a:gd name="connsiteY3" fmla="*/ 313277 h 361854"/>
              <a:gd name="connsiteX4" fmla="*/ 53210 w 343000"/>
              <a:gd name="connsiteY4" fmla="*/ 322707 h 361854"/>
              <a:gd name="connsiteX5" fmla="*/ 105597 w 343000"/>
              <a:gd name="connsiteY5" fmla="*/ 332994 h 361854"/>
              <a:gd name="connsiteX6" fmla="*/ 105121 w 343000"/>
              <a:gd name="connsiteY6" fmla="*/ 342329 h 361854"/>
              <a:gd name="connsiteX7" fmla="*/ 107883 w 343000"/>
              <a:gd name="connsiteY7" fmla="*/ 349568 h 361854"/>
              <a:gd name="connsiteX8" fmla="*/ 171796 w 343000"/>
              <a:gd name="connsiteY8" fmla="*/ 361855 h 361854"/>
              <a:gd name="connsiteX9" fmla="*/ 235709 w 343000"/>
              <a:gd name="connsiteY9" fmla="*/ 349568 h 361854"/>
              <a:gd name="connsiteX10" fmla="*/ 238471 w 343000"/>
              <a:gd name="connsiteY10" fmla="*/ 342329 h 361854"/>
              <a:gd name="connsiteX11" fmla="*/ 237995 w 343000"/>
              <a:gd name="connsiteY11" fmla="*/ 332994 h 361854"/>
              <a:gd name="connsiteX12" fmla="*/ 290382 w 343000"/>
              <a:gd name="connsiteY12" fmla="*/ 322707 h 361854"/>
              <a:gd name="connsiteX13" fmla="*/ 295621 w 343000"/>
              <a:gd name="connsiteY13" fmla="*/ 313277 h 361854"/>
              <a:gd name="connsiteX14" fmla="*/ 294478 w 343000"/>
              <a:gd name="connsiteY14" fmla="*/ 301371 h 361854"/>
              <a:gd name="connsiteX15" fmla="*/ 337055 w 343000"/>
              <a:gd name="connsiteY15" fmla="*/ 286607 h 361854"/>
              <a:gd name="connsiteX16" fmla="*/ 342960 w 343000"/>
              <a:gd name="connsiteY16" fmla="*/ 276892 h 361854"/>
              <a:gd name="connsiteX17" fmla="*/ 324672 w 343000"/>
              <a:gd name="connsiteY17" fmla="*/ 86296 h 361854"/>
              <a:gd name="connsiteX18" fmla="*/ 324768 w 343000"/>
              <a:gd name="connsiteY18" fmla="*/ 67151 h 361854"/>
              <a:gd name="connsiteX19" fmla="*/ 324768 w 343000"/>
              <a:gd name="connsiteY19" fmla="*/ 67151 h 361854"/>
              <a:gd name="connsiteX20" fmla="*/ 324768 w 343000"/>
              <a:gd name="connsiteY20" fmla="*/ 67151 h 361854"/>
              <a:gd name="connsiteX21" fmla="*/ 324863 w 343000"/>
              <a:gd name="connsiteY21" fmla="*/ 38576 h 361854"/>
              <a:gd name="connsiteX22" fmla="*/ 324482 w 343000"/>
              <a:gd name="connsiteY22" fmla="*/ 36767 h 361854"/>
              <a:gd name="connsiteX23" fmla="*/ 324863 w 343000"/>
              <a:gd name="connsiteY23" fmla="*/ 33814 h 361854"/>
              <a:gd name="connsiteX24" fmla="*/ 324863 w 343000"/>
              <a:gd name="connsiteY24" fmla="*/ 33814 h 361854"/>
              <a:gd name="connsiteX25" fmla="*/ 172558 w 343000"/>
              <a:gd name="connsiteY25" fmla="*/ 0 h 361854"/>
              <a:gd name="connsiteX26" fmla="*/ 168367 w 343000"/>
              <a:gd name="connsiteY26" fmla="*/ 0 h 361854"/>
              <a:gd name="connsiteX27" fmla="*/ 19968 w 343000"/>
              <a:gd name="connsiteY27" fmla="*/ 32861 h 361854"/>
              <a:gd name="connsiteX28" fmla="*/ 20349 w 343000"/>
              <a:gd name="connsiteY28" fmla="*/ 35623 h 361854"/>
              <a:gd name="connsiteX29" fmla="*/ 19968 w 343000"/>
              <a:gd name="connsiteY29" fmla="*/ 37624 h 361854"/>
              <a:gd name="connsiteX30" fmla="*/ 19872 w 343000"/>
              <a:gd name="connsiteY30" fmla="*/ 66199 h 361854"/>
              <a:gd name="connsiteX31" fmla="*/ 19872 w 343000"/>
              <a:gd name="connsiteY31" fmla="*/ 66199 h 361854"/>
              <a:gd name="connsiteX32" fmla="*/ 19872 w 343000"/>
              <a:gd name="connsiteY32" fmla="*/ 66770 h 361854"/>
              <a:gd name="connsiteX33" fmla="*/ 19872 w 343000"/>
              <a:gd name="connsiteY33" fmla="*/ 84392 h 361854"/>
              <a:gd name="connsiteX34" fmla="*/ 60 w 343000"/>
              <a:gd name="connsiteY34" fmla="*/ 275844 h 361854"/>
              <a:gd name="connsiteX35" fmla="*/ 5871 w 343000"/>
              <a:gd name="connsiteY35" fmla="*/ 285464 h 361854"/>
              <a:gd name="connsiteX36" fmla="*/ 305527 w 343000"/>
              <a:gd name="connsiteY36" fmla="*/ 67056 h 361854"/>
              <a:gd name="connsiteX37" fmla="*/ 305527 w 343000"/>
              <a:gd name="connsiteY37" fmla="*/ 66866 h 361854"/>
              <a:gd name="connsiteX38" fmla="*/ 305527 w 343000"/>
              <a:gd name="connsiteY38" fmla="*/ 67056 h 361854"/>
              <a:gd name="connsiteX39" fmla="*/ 305527 w 343000"/>
              <a:gd name="connsiteY39" fmla="*/ 67056 h 361854"/>
              <a:gd name="connsiteX40" fmla="*/ 38922 w 343000"/>
              <a:gd name="connsiteY40" fmla="*/ 52197 h 361854"/>
              <a:gd name="connsiteX41" fmla="*/ 65592 w 343000"/>
              <a:gd name="connsiteY41" fmla="*/ 59150 h 361854"/>
              <a:gd name="connsiteX42" fmla="*/ 172177 w 343000"/>
              <a:gd name="connsiteY42" fmla="*/ 66580 h 361854"/>
              <a:gd name="connsiteX43" fmla="*/ 176368 w 343000"/>
              <a:gd name="connsiteY43" fmla="*/ 66580 h 361854"/>
              <a:gd name="connsiteX44" fmla="*/ 305527 w 343000"/>
              <a:gd name="connsiteY44" fmla="*/ 52673 h 361854"/>
              <a:gd name="connsiteX45" fmla="*/ 305527 w 343000"/>
              <a:gd name="connsiteY45" fmla="*/ 65342 h 361854"/>
              <a:gd name="connsiteX46" fmla="*/ 175892 w 343000"/>
              <a:gd name="connsiteY46" fmla="*/ 80867 h 361854"/>
              <a:gd name="connsiteX47" fmla="*/ 172082 w 343000"/>
              <a:gd name="connsiteY47" fmla="*/ 80867 h 361854"/>
              <a:gd name="connsiteX48" fmla="*/ 38827 w 343000"/>
              <a:gd name="connsiteY48" fmla="*/ 64484 h 361854"/>
              <a:gd name="connsiteX49" fmla="*/ 38922 w 343000"/>
              <a:gd name="connsiteY49" fmla="*/ 52197 h 361854"/>
              <a:gd name="connsiteX50" fmla="*/ 172368 w 343000"/>
              <a:gd name="connsiteY50" fmla="*/ 18955 h 361854"/>
              <a:gd name="connsiteX51" fmla="*/ 302955 w 343000"/>
              <a:gd name="connsiteY51" fmla="*/ 33623 h 361854"/>
              <a:gd name="connsiteX52" fmla="*/ 176082 w 343000"/>
              <a:gd name="connsiteY52" fmla="*/ 47530 h 361854"/>
              <a:gd name="connsiteX53" fmla="*/ 172272 w 343000"/>
              <a:gd name="connsiteY53" fmla="*/ 47530 h 361854"/>
              <a:gd name="connsiteX54" fmla="*/ 41685 w 343000"/>
              <a:gd name="connsiteY54" fmla="*/ 32861 h 361854"/>
              <a:gd name="connsiteX55" fmla="*/ 172368 w 343000"/>
              <a:gd name="connsiteY55" fmla="*/ 18955 h 361854"/>
              <a:gd name="connsiteX56" fmla="*/ 38827 w 343000"/>
              <a:gd name="connsiteY56" fmla="*/ 85249 h 361854"/>
              <a:gd name="connsiteX57" fmla="*/ 38827 w 343000"/>
              <a:gd name="connsiteY57" fmla="*/ 85058 h 361854"/>
              <a:gd name="connsiteX58" fmla="*/ 172177 w 343000"/>
              <a:gd name="connsiteY58" fmla="*/ 99822 h 361854"/>
              <a:gd name="connsiteX59" fmla="*/ 175892 w 343000"/>
              <a:gd name="connsiteY59" fmla="*/ 99822 h 361854"/>
              <a:gd name="connsiteX60" fmla="*/ 278857 w 343000"/>
              <a:gd name="connsiteY60" fmla="*/ 93059 h 361854"/>
              <a:gd name="connsiteX61" fmla="*/ 305622 w 343000"/>
              <a:gd name="connsiteY61" fmla="*/ 86296 h 361854"/>
              <a:gd name="connsiteX62" fmla="*/ 305622 w 343000"/>
              <a:gd name="connsiteY62" fmla="*/ 87058 h 361854"/>
              <a:gd name="connsiteX63" fmla="*/ 323244 w 343000"/>
              <a:gd name="connsiteY63" fmla="*/ 271558 h 361854"/>
              <a:gd name="connsiteX64" fmla="*/ 292478 w 343000"/>
              <a:gd name="connsiteY64" fmla="*/ 282035 h 361854"/>
              <a:gd name="connsiteX65" fmla="*/ 276571 w 343000"/>
              <a:gd name="connsiteY65" fmla="*/ 122777 h 361854"/>
              <a:gd name="connsiteX66" fmla="*/ 257521 w 343000"/>
              <a:gd name="connsiteY66" fmla="*/ 124682 h 361854"/>
              <a:gd name="connsiteX67" fmla="*/ 275809 w 343000"/>
              <a:gd name="connsiteY67" fmla="*/ 307943 h 361854"/>
              <a:gd name="connsiteX68" fmla="*/ 236947 w 343000"/>
              <a:gd name="connsiteY68" fmla="*/ 314135 h 361854"/>
              <a:gd name="connsiteX69" fmla="*/ 228946 w 343000"/>
              <a:gd name="connsiteY69" fmla="*/ 151829 h 361854"/>
              <a:gd name="connsiteX70" fmla="*/ 209896 w 343000"/>
              <a:gd name="connsiteY70" fmla="*/ 152781 h 361854"/>
              <a:gd name="connsiteX71" fmla="*/ 219135 w 343000"/>
              <a:gd name="connsiteY71" fmla="*/ 337280 h 361854"/>
              <a:gd name="connsiteX72" fmla="*/ 171796 w 343000"/>
              <a:gd name="connsiteY72" fmla="*/ 342805 h 361854"/>
              <a:gd name="connsiteX73" fmla="*/ 124457 w 343000"/>
              <a:gd name="connsiteY73" fmla="*/ 337376 h 361854"/>
              <a:gd name="connsiteX74" fmla="*/ 133696 w 343000"/>
              <a:gd name="connsiteY74" fmla="*/ 152781 h 361854"/>
              <a:gd name="connsiteX75" fmla="*/ 114646 w 343000"/>
              <a:gd name="connsiteY75" fmla="*/ 151829 h 361854"/>
              <a:gd name="connsiteX76" fmla="*/ 106550 w 343000"/>
              <a:gd name="connsiteY76" fmla="*/ 314039 h 361854"/>
              <a:gd name="connsiteX77" fmla="*/ 67688 w 343000"/>
              <a:gd name="connsiteY77" fmla="*/ 307848 h 361854"/>
              <a:gd name="connsiteX78" fmla="*/ 86071 w 343000"/>
              <a:gd name="connsiteY78" fmla="*/ 124682 h 361854"/>
              <a:gd name="connsiteX79" fmla="*/ 67021 w 343000"/>
              <a:gd name="connsiteY79" fmla="*/ 122777 h 361854"/>
              <a:gd name="connsiteX80" fmla="*/ 51114 w 343000"/>
              <a:gd name="connsiteY80" fmla="*/ 281559 h 361854"/>
              <a:gd name="connsiteX81" fmla="*/ 19682 w 343000"/>
              <a:gd name="connsiteY81" fmla="*/ 270605 h 361854"/>
              <a:gd name="connsiteX82" fmla="*/ 38827 w 343000"/>
              <a:gd name="connsiteY82" fmla="*/ 85249 h 36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43000" h="361854">
                <a:moveTo>
                  <a:pt x="5871" y="285464"/>
                </a:moveTo>
                <a:lnTo>
                  <a:pt x="6918" y="285845"/>
                </a:lnTo>
                <a:cubicBezTo>
                  <a:pt x="20730" y="291560"/>
                  <a:pt x="35017" y="296513"/>
                  <a:pt x="49305" y="300800"/>
                </a:cubicBezTo>
                <a:lnTo>
                  <a:pt x="47971" y="313277"/>
                </a:lnTo>
                <a:cubicBezTo>
                  <a:pt x="47590" y="317183"/>
                  <a:pt x="49686" y="320993"/>
                  <a:pt x="53210" y="322707"/>
                </a:cubicBezTo>
                <a:cubicBezTo>
                  <a:pt x="53972" y="323088"/>
                  <a:pt x="71784" y="331565"/>
                  <a:pt x="105597" y="332994"/>
                </a:cubicBezTo>
                <a:lnTo>
                  <a:pt x="105121" y="342329"/>
                </a:lnTo>
                <a:cubicBezTo>
                  <a:pt x="105026" y="344996"/>
                  <a:pt x="105978" y="347662"/>
                  <a:pt x="107883" y="349568"/>
                </a:cubicBezTo>
                <a:cubicBezTo>
                  <a:pt x="110836" y="352425"/>
                  <a:pt x="123981" y="361855"/>
                  <a:pt x="171796" y="361855"/>
                </a:cubicBezTo>
                <a:cubicBezTo>
                  <a:pt x="219612" y="361855"/>
                  <a:pt x="232756" y="352425"/>
                  <a:pt x="235709" y="349568"/>
                </a:cubicBezTo>
                <a:cubicBezTo>
                  <a:pt x="237614" y="347662"/>
                  <a:pt x="238662" y="345091"/>
                  <a:pt x="238471" y="342329"/>
                </a:cubicBezTo>
                <a:lnTo>
                  <a:pt x="237995" y="332994"/>
                </a:lnTo>
                <a:cubicBezTo>
                  <a:pt x="271809" y="331661"/>
                  <a:pt x="289525" y="323183"/>
                  <a:pt x="290382" y="322707"/>
                </a:cubicBezTo>
                <a:cubicBezTo>
                  <a:pt x="293907" y="320897"/>
                  <a:pt x="296002" y="317183"/>
                  <a:pt x="295621" y="313277"/>
                </a:cubicBezTo>
                <a:lnTo>
                  <a:pt x="294478" y="301371"/>
                </a:lnTo>
                <a:cubicBezTo>
                  <a:pt x="308861" y="297180"/>
                  <a:pt x="323244" y="292227"/>
                  <a:pt x="337055" y="286607"/>
                </a:cubicBezTo>
                <a:cubicBezTo>
                  <a:pt x="340960" y="284988"/>
                  <a:pt x="343341" y="281083"/>
                  <a:pt x="342960" y="276892"/>
                </a:cubicBezTo>
                <a:lnTo>
                  <a:pt x="324672" y="86296"/>
                </a:lnTo>
                <a:lnTo>
                  <a:pt x="324768" y="67151"/>
                </a:lnTo>
                <a:cubicBezTo>
                  <a:pt x="324768" y="67151"/>
                  <a:pt x="324768" y="67151"/>
                  <a:pt x="324768" y="67151"/>
                </a:cubicBezTo>
                <a:lnTo>
                  <a:pt x="324768" y="67151"/>
                </a:lnTo>
                <a:lnTo>
                  <a:pt x="324863" y="38576"/>
                </a:lnTo>
                <a:cubicBezTo>
                  <a:pt x="324863" y="37909"/>
                  <a:pt x="324672" y="37433"/>
                  <a:pt x="324482" y="36767"/>
                </a:cubicBezTo>
                <a:cubicBezTo>
                  <a:pt x="324768" y="35719"/>
                  <a:pt x="324863" y="34766"/>
                  <a:pt x="324863" y="33814"/>
                </a:cubicBezTo>
                <a:lnTo>
                  <a:pt x="324863" y="33814"/>
                </a:lnTo>
                <a:cubicBezTo>
                  <a:pt x="324863" y="18574"/>
                  <a:pt x="298479" y="381"/>
                  <a:pt x="172558" y="0"/>
                </a:cubicBezTo>
                <a:cubicBezTo>
                  <a:pt x="171129" y="0"/>
                  <a:pt x="169796" y="0"/>
                  <a:pt x="168367" y="0"/>
                </a:cubicBezTo>
                <a:cubicBezTo>
                  <a:pt x="45971" y="0"/>
                  <a:pt x="20063" y="17812"/>
                  <a:pt x="19968" y="32861"/>
                </a:cubicBezTo>
                <a:cubicBezTo>
                  <a:pt x="19968" y="33814"/>
                  <a:pt x="20158" y="34766"/>
                  <a:pt x="20349" y="35623"/>
                </a:cubicBezTo>
                <a:cubicBezTo>
                  <a:pt x="20158" y="36290"/>
                  <a:pt x="19968" y="36862"/>
                  <a:pt x="19968" y="37624"/>
                </a:cubicBezTo>
                <a:lnTo>
                  <a:pt x="19872" y="66199"/>
                </a:lnTo>
                <a:lnTo>
                  <a:pt x="19872" y="66199"/>
                </a:lnTo>
                <a:cubicBezTo>
                  <a:pt x="19872" y="66389"/>
                  <a:pt x="19872" y="66580"/>
                  <a:pt x="19872" y="66770"/>
                </a:cubicBezTo>
                <a:lnTo>
                  <a:pt x="19872" y="84392"/>
                </a:lnTo>
                <a:lnTo>
                  <a:pt x="60" y="275844"/>
                </a:lnTo>
                <a:cubicBezTo>
                  <a:pt x="-416" y="279940"/>
                  <a:pt x="1965" y="283845"/>
                  <a:pt x="5871" y="285464"/>
                </a:cubicBezTo>
                <a:close/>
                <a:moveTo>
                  <a:pt x="305527" y="67056"/>
                </a:moveTo>
                <a:cubicBezTo>
                  <a:pt x="305527" y="66961"/>
                  <a:pt x="305527" y="66961"/>
                  <a:pt x="305527" y="66866"/>
                </a:cubicBezTo>
                <a:lnTo>
                  <a:pt x="305527" y="67056"/>
                </a:lnTo>
                <a:lnTo>
                  <a:pt x="305527" y="67056"/>
                </a:lnTo>
                <a:close/>
                <a:moveTo>
                  <a:pt x="38922" y="52197"/>
                </a:moveTo>
                <a:cubicBezTo>
                  <a:pt x="45876" y="54864"/>
                  <a:pt x="54639" y="57150"/>
                  <a:pt x="65592" y="59150"/>
                </a:cubicBezTo>
                <a:cubicBezTo>
                  <a:pt x="92072" y="63913"/>
                  <a:pt x="128934" y="66484"/>
                  <a:pt x="172177" y="66580"/>
                </a:cubicBezTo>
                <a:cubicBezTo>
                  <a:pt x="173606" y="66580"/>
                  <a:pt x="174939" y="66580"/>
                  <a:pt x="176368" y="66580"/>
                </a:cubicBezTo>
                <a:cubicBezTo>
                  <a:pt x="247234" y="66580"/>
                  <a:pt x="285715" y="60579"/>
                  <a:pt x="305527" y="52673"/>
                </a:cubicBezTo>
                <a:lnTo>
                  <a:pt x="305527" y="65342"/>
                </a:lnTo>
                <a:cubicBezTo>
                  <a:pt x="300003" y="69914"/>
                  <a:pt x="267522" y="80867"/>
                  <a:pt x="175892" y="80867"/>
                </a:cubicBezTo>
                <a:cubicBezTo>
                  <a:pt x="174654" y="80867"/>
                  <a:pt x="173320" y="80867"/>
                  <a:pt x="172082" y="80867"/>
                </a:cubicBezTo>
                <a:cubicBezTo>
                  <a:pt x="77689" y="80581"/>
                  <a:pt x="44352" y="69152"/>
                  <a:pt x="38827" y="64484"/>
                </a:cubicBezTo>
                <a:lnTo>
                  <a:pt x="38922" y="52197"/>
                </a:lnTo>
                <a:close/>
                <a:moveTo>
                  <a:pt x="172368" y="18955"/>
                </a:moveTo>
                <a:cubicBezTo>
                  <a:pt x="256664" y="19241"/>
                  <a:pt x="292287" y="28384"/>
                  <a:pt x="302955" y="33623"/>
                </a:cubicBezTo>
                <a:cubicBezTo>
                  <a:pt x="292478" y="38862"/>
                  <a:pt x="257616" y="47530"/>
                  <a:pt x="176082" y="47530"/>
                </a:cubicBezTo>
                <a:cubicBezTo>
                  <a:pt x="174844" y="47530"/>
                  <a:pt x="173511" y="47530"/>
                  <a:pt x="172272" y="47530"/>
                </a:cubicBezTo>
                <a:cubicBezTo>
                  <a:pt x="87976" y="47244"/>
                  <a:pt x="52353" y="38100"/>
                  <a:pt x="41685" y="32861"/>
                </a:cubicBezTo>
                <a:cubicBezTo>
                  <a:pt x="52353" y="27622"/>
                  <a:pt x="87881" y="18669"/>
                  <a:pt x="172368" y="18955"/>
                </a:cubicBezTo>
                <a:close/>
                <a:moveTo>
                  <a:pt x="38827" y="85249"/>
                </a:moveTo>
                <a:lnTo>
                  <a:pt x="38827" y="85058"/>
                </a:lnTo>
                <a:cubicBezTo>
                  <a:pt x="59020" y="93250"/>
                  <a:pt x="98644" y="99631"/>
                  <a:pt x="172177" y="99822"/>
                </a:cubicBezTo>
                <a:cubicBezTo>
                  <a:pt x="173415" y="99822"/>
                  <a:pt x="174654" y="99822"/>
                  <a:pt x="175892" y="99822"/>
                </a:cubicBezTo>
                <a:cubicBezTo>
                  <a:pt x="217516" y="99822"/>
                  <a:pt x="253044" y="97441"/>
                  <a:pt x="278857" y="93059"/>
                </a:cubicBezTo>
                <a:cubicBezTo>
                  <a:pt x="289906" y="91154"/>
                  <a:pt x="298764" y="88868"/>
                  <a:pt x="305622" y="86296"/>
                </a:cubicBezTo>
                <a:lnTo>
                  <a:pt x="305622" y="87058"/>
                </a:lnTo>
                <a:lnTo>
                  <a:pt x="323244" y="271558"/>
                </a:lnTo>
                <a:cubicBezTo>
                  <a:pt x="313147" y="275463"/>
                  <a:pt x="302860" y="278892"/>
                  <a:pt x="292478" y="282035"/>
                </a:cubicBezTo>
                <a:lnTo>
                  <a:pt x="276571" y="122777"/>
                </a:lnTo>
                <a:lnTo>
                  <a:pt x="257521" y="124682"/>
                </a:lnTo>
                <a:lnTo>
                  <a:pt x="275809" y="307943"/>
                </a:lnTo>
                <a:cubicBezTo>
                  <a:pt x="268856" y="310134"/>
                  <a:pt x="255902" y="313373"/>
                  <a:pt x="236947" y="314135"/>
                </a:cubicBezTo>
                <a:lnTo>
                  <a:pt x="228946" y="151829"/>
                </a:lnTo>
                <a:lnTo>
                  <a:pt x="209896" y="152781"/>
                </a:lnTo>
                <a:lnTo>
                  <a:pt x="219135" y="337280"/>
                </a:lnTo>
                <a:cubicBezTo>
                  <a:pt x="213325" y="339376"/>
                  <a:pt x="199800" y="342805"/>
                  <a:pt x="171796" y="342805"/>
                </a:cubicBezTo>
                <a:cubicBezTo>
                  <a:pt x="143507" y="342805"/>
                  <a:pt x="129886" y="339281"/>
                  <a:pt x="124457" y="337376"/>
                </a:cubicBezTo>
                <a:lnTo>
                  <a:pt x="133696" y="152781"/>
                </a:lnTo>
                <a:lnTo>
                  <a:pt x="114646" y="151829"/>
                </a:lnTo>
                <a:lnTo>
                  <a:pt x="106550" y="314039"/>
                </a:lnTo>
                <a:cubicBezTo>
                  <a:pt x="87690" y="313277"/>
                  <a:pt x="74641" y="310134"/>
                  <a:pt x="67688" y="307848"/>
                </a:cubicBezTo>
                <a:lnTo>
                  <a:pt x="86071" y="124682"/>
                </a:lnTo>
                <a:lnTo>
                  <a:pt x="67021" y="122777"/>
                </a:lnTo>
                <a:lnTo>
                  <a:pt x="51114" y="281559"/>
                </a:lnTo>
                <a:cubicBezTo>
                  <a:pt x="40542" y="278321"/>
                  <a:pt x="29969" y="274701"/>
                  <a:pt x="19682" y="270605"/>
                </a:cubicBezTo>
                <a:lnTo>
                  <a:pt x="38827" y="85249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91" name="Graphic 110">
            <a:extLst>
              <a:ext uri="{FF2B5EF4-FFF2-40B4-BE49-F238E27FC236}">
                <a16:creationId xmlns:a16="http://schemas.microsoft.com/office/drawing/2014/main" id="{5CBBA394-7198-C03D-9EA2-3AE6554E6DF3}"/>
              </a:ext>
            </a:extLst>
          </p:cNvPr>
          <p:cNvSpPr/>
          <p:nvPr/>
        </p:nvSpPr>
        <p:spPr>
          <a:xfrm>
            <a:off x="5853559" y="3438322"/>
            <a:ext cx="323850" cy="562641"/>
          </a:xfrm>
          <a:custGeom>
            <a:avLst/>
            <a:gdLst>
              <a:gd name="connsiteX0" fmla="*/ 252127 w 323850"/>
              <a:gd name="connsiteY0" fmla="*/ 160020 h 562641"/>
              <a:gd name="connsiteX1" fmla="*/ 292608 w 323850"/>
              <a:gd name="connsiteY1" fmla="*/ 116491 h 562641"/>
              <a:gd name="connsiteX2" fmla="*/ 275654 w 323850"/>
              <a:gd name="connsiteY2" fmla="*/ 61341 h 562641"/>
              <a:gd name="connsiteX3" fmla="*/ 255746 w 323850"/>
              <a:gd name="connsiteY3" fmla="*/ 54673 h 562641"/>
              <a:gd name="connsiteX4" fmla="*/ 256032 w 323850"/>
              <a:gd name="connsiteY4" fmla="*/ 54483 h 562641"/>
              <a:gd name="connsiteX5" fmla="*/ 238125 w 323850"/>
              <a:gd name="connsiteY5" fmla="*/ 762 h 562641"/>
              <a:gd name="connsiteX6" fmla="*/ 219170 w 323850"/>
              <a:gd name="connsiteY6" fmla="*/ 2953 h 562641"/>
              <a:gd name="connsiteX7" fmla="*/ 236029 w 323850"/>
              <a:gd name="connsiteY7" fmla="*/ 56960 h 562641"/>
              <a:gd name="connsiteX8" fmla="*/ 196501 w 323850"/>
              <a:gd name="connsiteY8" fmla="*/ 79058 h 562641"/>
              <a:gd name="connsiteX9" fmla="*/ 167450 w 323850"/>
              <a:gd name="connsiteY9" fmla="*/ 122015 h 562641"/>
              <a:gd name="connsiteX10" fmla="*/ 156591 w 323850"/>
              <a:gd name="connsiteY10" fmla="*/ 122015 h 562641"/>
              <a:gd name="connsiteX11" fmla="*/ 127540 w 323850"/>
              <a:gd name="connsiteY11" fmla="*/ 79058 h 562641"/>
              <a:gd name="connsiteX12" fmla="*/ 90011 w 323850"/>
              <a:gd name="connsiteY12" fmla="*/ 57531 h 562641"/>
              <a:gd name="connsiteX13" fmla="*/ 104680 w 323850"/>
              <a:gd name="connsiteY13" fmla="*/ 3620 h 562641"/>
              <a:gd name="connsiteX14" fmla="*/ 86011 w 323850"/>
              <a:gd name="connsiteY14" fmla="*/ 0 h 562641"/>
              <a:gd name="connsiteX15" fmla="*/ 70961 w 323850"/>
              <a:gd name="connsiteY15" fmla="*/ 54483 h 562641"/>
              <a:gd name="connsiteX16" fmla="*/ 48292 w 323850"/>
              <a:gd name="connsiteY16" fmla="*/ 61246 h 562641"/>
              <a:gd name="connsiteX17" fmla="*/ 31337 w 323850"/>
              <a:gd name="connsiteY17" fmla="*/ 116396 h 562641"/>
              <a:gd name="connsiteX18" fmla="*/ 71819 w 323850"/>
              <a:gd name="connsiteY18" fmla="*/ 159925 h 562641"/>
              <a:gd name="connsiteX19" fmla="*/ 0 w 323850"/>
              <a:gd name="connsiteY19" fmla="*/ 525875 h 562641"/>
              <a:gd name="connsiteX20" fmla="*/ 6191 w 323850"/>
              <a:gd name="connsiteY20" fmla="*/ 534829 h 562641"/>
              <a:gd name="connsiteX21" fmla="*/ 161925 w 323850"/>
              <a:gd name="connsiteY21" fmla="*/ 562642 h 562641"/>
              <a:gd name="connsiteX22" fmla="*/ 317659 w 323850"/>
              <a:gd name="connsiteY22" fmla="*/ 534829 h 562641"/>
              <a:gd name="connsiteX23" fmla="*/ 323850 w 323850"/>
              <a:gd name="connsiteY23" fmla="*/ 525875 h 562641"/>
              <a:gd name="connsiteX24" fmla="*/ 252127 w 323850"/>
              <a:gd name="connsiteY24" fmla="*/ 160020 h 562641"/>
              <a:gd name="connsiteX25" fmla="*/ 208788 w 323850"/>
              <a:gd name="connsiteY25" fmla="*/ 93821 h 562641"/>
              <a:gd name="connsiteX26" fmla="*/ 252603 w 323850"/>
              <a:gd name="connsiteY26" fmla="*/ 73628 h 562641"/>
              <a:gd name="connsiteX27" fmla="*/ 264986 w 323850"/>
              <a:gd name="connsiteY27" fmla="*/ 77057 h 562641"/>
              <a:gd name="connsiteX28" fmla="*/ 274511 w 323850"/>
              <a:gd name="connsiteY28" fmla="*/ 110871 h 562641"/>
              <a:gd name="connsiteX29" fmla="*/ 230696 w 323850"/>
              <a:gd name="connsiteY29" fmla="*/ 144875 h 562641"/>
              <a:gd name="connsiteX30" fmla="*/ 186500 w 323850"/>
              <a:gd name="connsiteY30" fmla="*/ 129064 h 562641"/>
              <a:gd name="connsiteX31" fmla="*/ 208788 w 323850"/>
              <a:gd name="connsiteY31" fmla="*/ 93821 h 562641"/>
              <a:gd name="connsiteX32" fmla="*/ 49435 w 323850"/>
              <a:gd name="connsiteY32" fmla="*/ 110871 h 562641"/>
              <a:gd name="connsiteX33" fmla="*/ 58960 w 323850"/>
              <a:gd name="connsiteY33" fmla="*/ 77057 h 562641"/>
              <a:gd name="connsiteX34" fmla="*/ 71342 w 323850"/>
              <a:gd name="connsiteY34" fmla="*/ 73628 h 562641"/>
              <a:gd name="connsiteX35" fmla="*/ 115157 w 323850"/>
              <a:gd name="connsiteY35" fmla="*/ 93821 h 562641"/>
              <a:gd name="connsiteX36" fmla="*/ 137446 w 323850"/>
              <a:gd name="connsiteY36" fmla="*/ 129159 h 562641"/>
              <a:gd name="connsiteX37" fmla="*/ 93155 w 323850"/>
              <a:gd name="connsiteY37" fmla="*/ 144875 h 562641"/>
              <a:gd name="connsiteX38" fmla="*/ 49435 w 323850"/>
              <a:gd name="connsiteY38" fmla="*/ 110871 h 562641"/>
              <a:gd name="connsiteX39" fmla="*/ 161925 w 323850"/>
              <a:gd name="connsiteY39" fmla="*/ 543592 h 562641"/>
              <a:gd name="connsiteX40" fmla="*/ 19050 w 323850"/>
              <a:gd name="connsiteY40" fmla="*/ 519113 h 562641"/>
              <a:gd name="connsiteX41" fmla="*/ 91345 w 323850"/>
              <a:gd name="connsiteY41" fmla="*/ 163830 h 562641"/>
              <a:gd name="connsiteX42" fmla="*/ 93155 w 323850"/>
              <a:gd name="connsiteY42" fmla="*/ 163925 h 562641"/>
              <a:gd name="connsiteX43" fmla="*/ 152210 w 323850"/>
              <a:gd name="connsiteY43" fmla="*/ 141351 h 562641"/>
              <a:gd name="connsiteX44" fmla="*/ 171545 w 323850"/>
              <a:gd name="connsiteY44" fmla="*/ 141351 h 562641"/>
              <a:gd name="connsiteX45" fmla="*/ 230600 w 323850"/>
              <a:gd name="connsiteY45" fmla="*/ 163925 h 562641"/>
              <a:gd name="connsiteX46" fmla="*/ 232410 w 323850"/>
              <a:gd name="connsiteY46" fmla="*/ 163830 h 562641"/>
              <a:gd name="connsiteX47" fmla="*/ 304705 w 323850"/>
              <a:gd name="connsiteY47" fmla="*/ 519113 h 562641"/>
              <a:gd name="connsiteX48" fmla="*/ 161925 w 323850"/>
              <a:gd name="connsiteY48" fmla="*/ 543592 h 562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23850" h="562641">
                <a:moveTo>
                  <a:pt x="252127" y="160020"/>
                </a:moveTo>
                <a:cubicBezTo>
                  <a:pt x="272891" y="152210"/>
                  <a:pt x="287179" y="133826"/>
                  <a:pt x="292608" y="116491"/>
                </a:cubicBezTo>
                <a:cubicBezTo>
                  <a:pt x="299466" y="94393"/>
                  <a:pt x="292989" y="73247"/>
                  <a:pt x="275654" y="61341"/>
                </a:cubicBezTo>
                <a:cubicBezTo>
                  <a:pt x="269558" y="57150"/>
                  <a:pt x="262795" y="55150"/>
                  <a:pt x="255746" y="54673"/>
                </a:cubicBezTo>
                <a:lnTo>
                  <a:pt x="256032" y="54483"/>
                </a:lnTo>
                <a:cubicBezTo>
                  <a:pt x="255842" y="54197"/>
                  <a:pt x="241173" y="27146"/>
                  <a:pt x="238125" y="762"/>
                </a:cubicBezTo>
                <a:lnTo>
                  <a:pt x="219170" y="2953"/>
                </a:lnTo>
                <a:cubicBezTo>
                  <a:pt x="221742" y="24955"/>
                  <a:pt x="230981" y="46482"/>
                  <a:pt x="236029" y="56960"/>
                </a:cubicBezTo>
                <a:cubicBezTo>
                  <a:pt x="221647" y="61055"/>
                  <a:pt x="207550" y="69723"/>
                  <a:pt x="196501" y="79058"/>
                </a:cubicBezTo>
                <a:cubicBezTo>
                  <a:pt x="183071" y="90392"/>
                  <a:pt x="169736" y="106775"/>
                  <a:pt x="167450" y="122015"/>
                </a:cubicBezTo>
                <a:lnTo>
                  <a:pt x="156591" y="122015"/>
                </a:lnTo>
                <a:cubicBezTo>
                  <a:pt x="154210" y="106775"/>
                  <a:pt x="140875" y="90392"/>
                  <a:pt x="127540" y="79058"/>
                </a:cubicBezTo>
                <a:cubicBezTo>
                  <a:pt x="117062" y="70199"/>
                  <a:pt x="103632" y="61913"/>
                  <a:pt x="90011" y="57531"/>
                </a:cubicBezTo>
                <a:cubicBezTo>
                  <a:pt x="94488" y="43625"/>
                  <a:pt x="101156" y="21908"/>
                  <a:pt x="104680" y="3620"/>
                </a:cubicBezTo>
                <a:lnTo>
                  <a:pt x="86011" y="0"/>
                </a:lnTo>
                <a:cubicBezTo>
                  <a:pt x="82391" y="18479"/>
                  <a:pt x="75343" y="41339"/>
                  <a:pt x="70961" y="54483"/>
                </a:cubicBezTo>
                <a:cubicBezTo>
                  <a:pt x="62960" y="54483"/>
                  <a:pt x="55150" y="56483"/>
                  <a:pt x="48292" y="61246"/>
                </a:cubicBezTo>
                <a:cubicBezTo>
                  <a:pt x="30956" y="73057"/>
                  <a:pt x="24479" y="94202"/>
                  <a:pt x="31337" y="116396"/>
                </a:cubicBezTo>
                <a:cubicBezTo>
                  <a:pt x="36767" y="133731"/>
                  <a:pt x="50959" y="152114"/>
                  <a:pt x="71819" y="159925"/>
                </a:cubicBezTo>
                <a:cubicBezTo>
                  <a:pt x="53531" y="195072"/>
                  <a:pt x="0" y="315944"/>
                  <a:pt x="0" y="525875"/>
                </a:cubicBezTo>
                <a:cubicBezTo>
                  <a:pt x="0" y="529876"/>
                  <a:pt x="2477" y="533400"/>
                  <a:pt x="6191" y="534829"/>
                </a:cubicBezTo>
                <a:cubicBezTo>
                  <a:pt x="9239" y="535972"/>
                  <a:pt x="81058" y="562642"/>
                  <a:pt x="161925" y="562642"/>
                </a:cubicBezTo>
                <a:cubicBezTo>
                  <a:pt x="242792" y="562642"/>
                  <a:pt x="314706" y="535972"/>
                  <a:pt x="317659" y="534829"/>
                </a:cubicBezTo>
                <a:cubicBezTo>
                  <a:pt x="321374" y="533400"/>
                  <a:pt x="323850" y="529876"/>
                  <a:pt x="323850" y="525875"/>
                </a:cubicBezTo>
                <a:cubicBezTo>
                  <a:pt x="323850" y="315944"/>
                  <a:pt x="270320" y="195072"/>
                  <a:pt x="252127" y="160020"/>
                </a:cubicBezTo>
                <a:close/>
                <a:moveTo>
                  <a:pt x="208788" y="93821"/>
                </a:moveTo>
                <a:cubicBezTo>
                  <a:pt x="221742" y="82868"/>
                  <a:pt x="238982" y="73628"/>
                  <a:pt x="252603" y="73628"/>
                </a:cubicBezTo>
                <a:cubicBezTo>
                  <a:pt x="257270" y="73628"/>
                  <a:pt x="261461" y="74676"/>
                  <a:pt x="264986" y="77057"/>
                </a:cubicBezTo>
                <a:cubicBezTo>
                  <a:pt x="279845" y="87249"/>
                  <a:pt x="276606" y="104108"/>
                  <a:pt x="274511" y="110871"/>
                </a:cubicBezTo>
                <a:cubicBezTo>
                  <a:pt x="269176" y="127730"/>
                  <a:pt x="252413" y="144875"/>
                  <a:pt x="230696" y="144875"/>
                </a:cubicBezTo>
                <a:cubicBezTo>
                  <a:pt x="211074" y="144875"/>
                  <a:pt x="190405" y="137541"/>
                  <a:pt x="186500" y="129064"/>
                </a:cubicBezTo>
                <a:cubicBezTo>
                  <a:pt x="184118" y="124206"/>
                  <a:pt x="190595" y="109157"/>
                  <a:pt x="208788" y="93821"/>
                </a:cubicBezTo>
                <a:close/>
                <a:moveTo>
                  <a:pt x="49435" y="110871"/>
                </a:moveTo>
                <a:cubicBezTo>
                  <a:pt x="47339" y="104108"/>
                  <a:pt x="44101" y="87249"/>
                  <a:pt x="58960" y="77057"/>
                </a:cubicBezTo>
                <a:cubicBezTo>
                  <a:pt x="62484" y="74676"/>
                  <a:pt x="66675" y="73628"/>
                  <a:pt x="71342" y="73628"/>
                </a:cubicBezTo>
                <a:cubicBezTo>
                  <a:pt x="84963" y="73628"/>
                  <a:pt x="102203" y="82772"/>
                  <a:pt x="115157" y="93821"/>
                </a:cubicBezTo>
                <a:cubicBezTo>
                  <a:pt x="133255" y="109157"/>
                  <a:pt x="139732" y="124206"/>
                  <a:pt x="137446" y="129159"/>
                </a:cubicBezTo>
                <a:cubicBezTo>
                  <a:pt x="133445" y="137541"/>
                  <a:pt x="112871" y="144875"/>
                  <a:pt x="93155" y="144875"/>
                </a:cubicBezTo>
                <a:cubicBezTo>
                  <a:pt x="71438" y="144875"/>
                  <a:pt x="54673" y="127730"/>
                  <a:pt x="49435" y="110871"/>
                </a:cubicBezTo>
                <a:close/>
                <a:moveTo>
                  <a:pt x="161925" y="543592"/>
                </a:moveTo>
                <a:cubicBezTo>
                  <a:pt x="97822" y="543592"/>
                  <a:pt x="38005" y="525494"/>
                  <a:pt x="19050" y="519113"/>
                </a:cubicBezTo>
                <a:cubicBezTo>
                  <a:pt x="20288" y="306991"/>
                  <a:pt x="78581" y="187547"/>
                  <a:pt x="91345" y="163830"/>
                </a:cubicBezTo>
                <a:cubicBezTo>
                  <a:pt x="92012" y="163830"/>
                  <a:pt x="92583" y="163925"/>
                  <a:pt x="93155" y="163925"/>
                </a:cubicBezTo>
                <a:cubicBezTo>
                  <a:pt x="108966" y="163925"/>
                  <a:pt x="140018" y="159068"/>
                  <a:pt x="152210" y="141351"/>
                </a:cubicBezTo>
                <a:lnTo>
                  <a:pt x="171545" y="141351"/>
                </a:lnTo>
                <a:cubicBezTo>
                  <a:pt x="183737" y="159068"/>
                  <a:pt x="214789" y="163925"/>
                  <a:pt x="230600" y="163925"/>
                </a:cubicBezTo>
                <a:cubicBezTo>
                  <a:pt x="231267" y="163925"/>
                  <a:pt x="231839" y="163830"/>
                  <a:pt x="232410" y="163830"/>
                </a:cubicBezTo>
                <a:cubicBezTo>
                  <a:pt x="245174" y="187547"/>
                  <a:pt x="303467" y="306991"/>
                  <a:pt x="304705" y="519113"/>
                </a:cubicBezTo>
                <a:cubicBezTo>
                  <a:pt x="285845" y="525494"/>
                  <a:pt x="226028" y="543592"/>
                  <a:pt x="161925" y="543592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92" name="Graphic 112">
            <a:extLst>
              <a:ext uri="{FF2B5EF4-FFF2-40B4-BE49-F238E27FC236}">
                <a16:creationId xmlns:a16="http://schemas.microsoft.com/office/drawing/2014/main" id="{5212FC57-E6A7-4F23-98D5-D68724622FE7}"/>
              </a:ext>
            </a:extLst>
          </p:cNvPr>
          <p:cNvSpPr/>
          <p:nvPr/>
        </p:nvSpPr>
        <p:spPr>
          <a:xfrm>
            <a:off x="4926743" y="3504331"/>
            <a:ext cx="285610" cy="438816"/>
          </a:xfrm>
          <a:custGeom>
            <a:avLst/>
            <a:gdLst>
              <a:gd name="connsiteX0" fmla="*/ 285492 w 285610"/>
              <a:gd name="connsiteY0" fmla="*/ 378619 h 438816"/>
              <a:gd name="connsiteX1" fmla="*/ 242534 w 285610"/>
              <a:gd name="connsiteY1" fmla="*/ 238030 h 438816"/>
              <a:gd name="connsiteX2" fmla="*/ 241486 w 285610"/>
              <a:gd name="connsiteY2" fmla="*/ 176022 h 438816"/>
              <a:gd name="connsiteX3" fmla="*/ 264156 w 285610"/>
              <a:gd name="connsiteY3" fmla="*/ 108871 h 438816"/>
              <a:gd name="connsiteX4" fmla="*/ 256821 w 285610"/>
              <a:gd name="connsiteY4" fmla="*/ 102489 h 438816"/>
              <a:gd name="connsiteX5" fmla="*/ 256821 w 285610"/>
              <a:gd name="connsiteY5" fmla="*/ 102298 h 438816"/>
              <a:gd name="connsiteX6" fmla="*/ 225198 w 285610"/>
              <a:gd name="connsiteY6" fmla="*/ 81820 h 438816"/>
              <a:gd name="connsiteX7" fmla="*/ 235485 w 285610"/>
              <a:gd name="connsiteY7" fmla="*/ 8858 h 438816"/>
              <a:gd name="connsiteX8" fmla="*/ 218626 w 285610"/>
              <a:gd name="connsiteY8" fmla="*/ 0 h 438816"/>
              <a:gd name="connsiteX9" fmla="*/ 202529 w 285610"/>
              <a:gd name="connsiteY9" fmla="*/ 69151 h 438816"/>
              <a:gd name="connsiteX10" fmla="*/ 142807 w 285610"/>
              <a:gd name="connsiteY10" fmla="*/ 104299 h 438816"/>
              <a:gd name="connsiteX11" fmla="*/ 83085 w 285610"/>
              <a:gd name="connsiteY11" fmla="*/ 69151 h 438816"/>
              <a:gd name="connsiteX12" fmla="*/ 66988 w 285610"/>
              <a:gd name="connsiteY12" fmla="*/ 0 h 438816"/>
              <a:gd name="connsiteX13" fmla="*/ 50129 w 285610"/>
              <a:gd name="connsiteY13" fmla="*/ 8858 h 438816"/>
              <a:gd name="connsiteX14" fmla="*/ 60416 w 285610"/>
              <a:gd name="connsiteY14" fmla="*/ 81820 h 438816"/>
              <a:gd name="connsiteX15" fmla="*/ 28793 w 285610"/>
              <a:gd name="connsiteY15" fmla="*/ 102298 h 438816"/>
              <a:gd name="connsiteX16" fmla="*/ 28793 w 285610"/>
              <a:gd name="connsiteY16" fmla="*/ 102394 h 438816"/>
              <a:gd name="connsiteX17" fmla="*/ 21459 w 285610"/>
              <a:gd name="connsiteY17" fmla="*/ 108775 h 438816"/>
              <a:gd name="connsiteX18" fmla="*/ 44128 w 285610"/>
              <a:gd name="connsiteY18" fmla="*/ 175927 h 438816"/>
              <a:gd name="connsiteX19" fmla="*/ 43080 w 285610"/>
              <a:gd name="connsiteY19" fmla="*/ 237935 h 438816"/>
              <a:gd name="connsiteX20" fmla="*/ 123 w 285610"/>
              <a:gd name="connsiteY20" fmla="*/ 378524 h 438816"/>
              <a:gd name="connsiteX21" fmla="*/ 5361 w 285610"/>
              <a:gd name="connsiteY21" fmla="*/ 388620 h 438816"/>
              <a:gd name="connsiteX22" fmla="*/ 50224 w 285610"/>
              <a:gd name="connsiteY22" fmla="*/ 403955 h 438816"/>
              <a:gd name="connsiteX23" fmla="*/ 49176 w 285610"/>
              <a:gd name="connsiteY23" fmla="*/ 414147 h 438816"/>
              <a:gd name="connsiteX24" fmla="*/ 51843 w 285610"/>
              <a:gd name="connsiteY24" fmla="*/ 421577 h 438816"/>
              <a:gd name="connsiteX25" fmla="*/ 142902 w 285610"/>
              <a:gd name="connsiteY25" fmla="*/ 438817 h 438816"/>
              <a:gd name="connsiteX26" fmla="*/ 233961 w 285610"/>
              <a:gd name="connsiteY26" fmla="*/ 421577 h 438816"/>
              <a:gd name="connsiteX27" fmla="*/ 236628 w 285610"/>
              <a:gd name="connsiteY27" fmla="*/ 414147 h 438816"/>
              <a:gd name="connsiteX28" fmla="*/ 235581 w 285610"/>
              <a:gd name="connsiteY28" fmla="*/ 403955 h 438816"/>
              <a:gd name="connsiteX29" fmla="*/ 280443 w 285610"/>
              <a:gd name="connsiteY29" fmla="*/ 388620 h 438816"/>
              <a:gd name="connsiteX30" fmla="*/ 285492 w 285610"/>
              <a:gd name="connsiteY30" fmla="*/ 378619 h 438816"/>
              <a:gd name="connsiteX31" fmla="*/ 232818 w 285610"/>
              <a:gd name="connsiteY31" fmla="*/ 385001 h 438816"/>
              <a:gd name="connsiteX32" fmla="*/ 208815 w 285610"/>
              <a:gd name="connsiteY32" fmla="*/ 285083 h 438816"/>
              <a:gd name="connsiteX33" fmla="*/ 190908 w 285610"/>
              <a:gd name="connsiteY33" fmla="*/ 291656 h 438816"/>
              <a:gd name="connsiteX34" fmla="*/ 216816 w 285610"/>
              <a:gd name="connsiteY34" fmla="*/ 410051 h 438816"/>
              <a:gd name="connsiteX35" fmla="*/ 142712 w 285610"/>
              <a:gd name="connsiteY35" fmla="*/ 419957 h 438816"/>
              <a:gd name="connsiteX36" fmla="*/ 68607 w 285610"/>
              <a:gd name="connsiteY36" fmla="*/ 410147 h 438816"/>
              <a:gd name="connsiteX37" fmla="*/ 94515 w 285610"/>
              <a:gd name="connsiteY37" fmla="*/ 291656 h 438816"/>
              <a:gd name="connsiteX38" fmla="*/ 76608 w 285610"/>
              <a:gd name="connsiteY38" fmla="*/ 285083 h 438816"/>
              <a:gd name="connsiteX39" fmla="*/ 52605 w 285610"/>
              <a:gd name="connsiteY39" fmla="*/ 385001 h 438816"/>
              <a:gd name="connsiteX40" fmla="*/ 19935 w 285610"/>
              <a:gd name="connsiteY40" fmla="*/ 374333 h 438816"/>
              <a:gd name="connsiteX41" fmla="*/ 59940 w 285610"/>
              <a:gd name="connsiteY41" fmla="*/ 246317 h 438816"/>
              <a:gd name="connsiteX42" fmla="*/ 58892 w 285610"/>
              <a:gd name="connsiteY42" fmla="*/ 164211 h 438816"/>
              <a:gd name="connsiteX43" fmla="*/ 39080 w 285610"/>
              <a:gd name="connsiteY43" fmla="*/ 119348 h 438816"/>
              <a:gd name="connsiteX44" fmla="*/ 77370 w 285610"/>
              <a:gd name="connsiteY44" fmla="*/ 90011 h 438816"/>
              <a:gd name="connsiteX45" fmla="*/ 78323 w 285610"/>
              <a:gd name="connsiteY45" fmla="*/ 87630 h 438816"/>
              <a:gd name="connsiteX46" fmla="*/ 134901 w 285610"/>
              <a:gd name="connsiteY46" fmla="*/ 124397 h 438816"/>
              <a:gd name="connsiteX47" fmla="*/ 142617 w 285610"/>
              <a:gd name="connsiteY47" fmla="*/ 128302 h 438816"/>
              <a:gd name="connsiteX48" fmla="*/ 150332 w 285610"/>
              <a:gd name="connsiteY48" fmla="*/ 124397 h 438816"/>
              <a:gd name="connsiteX49" fmla="*/ 206910 w 285610"/>
              <a:gd name="connsiteY49" fmla="*/ 87630 h 438816"/>
              <a:gd name="connsiteX50" fmla="*/ 207863 w 285610"/>
              <a:gd name="connsiteY50" fmla="*/ 90011 h 438816"/>
              <a:gd name="connsiteX51" fmla="*/ 246153 w 285610"/>
              <a:gd name="connsiteY51" fmla="*/ 119348 h 438816"/>
              <a:gd name="connsiteX52" fmla="*/ 226341 w 285610"/>
              <a:gd name="connsiteY52" fmla="*/ 164211 h 438816"/>
              <a:gd name="connsiteX53" fmla="*/ 225294 w 285610"/>
              <a:gd name="connsiteY53" fmla="*/ 246317 h 438816"/>
              <a:gd name="connsiteX54" fmla="*/ 265299 w 285610"/>
              <a:gd name="connsiteY54" fmla="*/ 374333 h 438816"/>
              <a:gd name="connsiteX55" fmla="*/ 232818 w 285610"/>
              <a:gd name="connsiteY55" fmla="*/ 385001 h 438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85610" h="438816">
                <a:moveTo>
                  <a:pt x="285492" y="378619"/>
                </a:moveTo>
                <a:cubicBezTo>
                  <a:pt x="277395" y="328708"/>
                  <a:pt x="261774" y="277463"/>
                  <a:pt x="242534" y="238030"/>
                </a:cubicBezTo>
                <a:cubicBezTo>
                  <a:pt x="236819" y="226314"/>
                  <a:pt x="225294" y="196786"/>
                  <a:pt x="241486" y="176022"/>
                </a:cubicBezTo>
                <a:cubicBezTo>
                  <a:pt x="271776" y="137160"/>
                  <a:pt x="265013" y="111633"/>
                  <a:pt x="264156" y="108871"/>
                </a:cubicBezTo>
                <a:cubicBezTo>
                  <a:pt x="263108" y="105347"/>
                  <a:pt x="260155" y="103156"/>
                  <a:pt x="256821" y="102489"/>
                </a:cubicBezTo>
                <a:lnTo>
                  <a:pt x="256821" y="102298"/>
                </a:lnTo>
                <a:cubicBezTo>
                  <a:pt x="240724" y="99346"/>
                  <a:pt x="230437" y="92583"/>
                  <a:pt x="225198" y="81820"/>
                </a:cubicBezTo>
                <a:cubicBezTo>
                  <a:pt x="211863" y="54293"/>
                  <a:pt x="235200" y="9334"/>
                  <a:pt x="235485" y="8858"/>
                </a:cubicBezTo>
                <a:lnTo>
                  <a:pt x="218626" y="0"/>
                </a:lnTo>
                <a:cubicBezTo>
                  <a:pt x="217674" y="1810"/>
                  <a:pt x="199481" y="36671"/>
                  <a:pt x="202529" y="69151"/>
                </a:cubicBezTo>
                <a:cubicBezTo>
                  <a:pt x="189099" y="74009"/>
                  <a:pt x="161381" y="85535"/>
                  <a:pt x="142807" y="104299"/>
                </a:cubicBezTo>
                <a:cubicBezTo>
                  <a:pt x="124233" y="85535"/>
                  <a:pt x="96516" y="73914"/>
                  <a:pt x="83085" y="69151"/>
                </a:cubicBezTo>
                <a:cubicBezTo>
                  <a:pt x="86038" y="36671"/>
                  <a:pt x="67941" y="1810"/>
                  <a:pt x="66988" y="0"/>
                </a:cubicBezTo>
                <a:lnTo>
                  <a:pt x="50129" y="8858"/>
                </a:lnTo>
                <a:cubicBezTo>
                  <a:pt x="50319" y="9334"/>
                  <a:pt x="73751" y="54293"/>
                  <a:pt x="60416" y="81820"/>
                </a:cubicBezTo>
                <a:cubicBezTo>
                  <a:pt x="55177" y="92583"/>
                  <a:pt x="44890" y="99346"/>
                  <a:pt x="28793" y="102298"/>
                </a:cubicBezTo>
                <a:lnTo>
                  <a:pt x="28793" y="102394"/>
                </a:lnTo>
                <a:cubicBezTo>
                  <a:pt x="25459" y="103061"/>
                  <a:pt x="22506" y="105347"/>
                  <a:pt x="21459" y="108775"/>
                </a:cubicBezTo>
                <a:cubicBezTo>
                  <a:pt x="20601" y="111538"/>
                  <a:pt x="13839" y="137065"/>
                  <a:pt x="44128" y="175927"/>
                </a:cubicBezTo>
                <a:cubicBezTo>
                  <a:pt x="60321" y="196691"/>
                  <a:pt x="48795" y="226219"/>
                  <a:pt x="43080" y="237935"/>
                </a:cubicBezTo>
                <a:cubicBezTo>
                  <a:pt x="23935" y="277368"/>
                  <a:pt x="8219" y="328517"/>
                  <a:pt x="123" y="378524"/>
                </a:cubicBezTo>
                <a:cubicBezTo>
                  <a:pt x="-544" y="382715"/>
                  <a:pt x="1551" y="386810"/>
                  <a:pt x="5361" y="388620"/>
                </a:cubicBezTo>
                <a:cubicBezTo>
                  <a:pt x="16220" y="393859"/>
                  <a:pt x="32031" y="399288"/>
                  <a:pt x="50224" y="403955"/>
                </a:cubicBezTo>
                <a:cubicBezTo>
                  <a:pt x="49557" y="409766"/>
                  <a:pt x="49176" y="413576"/>
                  <a:pt x="49176" y="414147"/>
                </a:cubicBezTo>
                <a:cubicBezTo>
                  <a:pt x="48891" y="416909"/>
                  <a:pt x="49938" y="419672"/>
                  <a:pt x="51843" y="421577"/>
                </a:cubicBezTo>
                <a:cubicBezTo>
                  <a:pt x="54701" y="424434"/>
                  <a:pt x="72227" y="438817"/>
                  <a:pt x="142902" y="438817"/>
                </a:cubicBezTo>
                <a:cubicBezTo>
                  <a:pt x="213578" y="438817"/>
                  <a:pt x="231104" y="424434"/>
                  <a:pt x="233961" y="421577"/>
                </a:cubicBezTo>
                <a:cubicBezTo>
                  <a:pt x="235866" y="419576"/>
                  <a:pt x="236914" y="416909"/>
                  <a:pt x="236628" y="414147"/>
                </a:cubicBezTo>
                <a:cubicBezTo>
                  <a:pt x="236533" y="413576"/>
                  <a:pt x="236247" y="409766"/>
                  <a:pt x="235581" y="403955"/>
                </a:cubicBezTo>
                <a:cubicBezTo>
                  <a:pt x="253773" y="399193"/>
                  <a:pt x="269490" y="393859"/>
                  <a:pt x="280443" y="388620"/>
                </a:cubicBezTo>
                <a:cubicBezTo>
                  <a:pt x="283968" y="386906"/>
                  <a:pt x="286158" y="382715"/>
                  <a:pt x="285492" y="378619"/>
                </a:cubicBezTo>
                <a:close/>
                <a:moveTo>
                  <a:pt x="232818" y="385001"/>
                </a:moveTo>
                <a:cubicBezTo>
                  <a:pt x="229008" y="359188"/>
                  <a:pt x="221674" y="320326"/>
                  <a:pt x="208815" y="285083"/>
                </a:cubicBezTo>
                <a:lnTo>
                  <a:pt x="190908" y="291656"/>
                </a:lnTo>
                <a:cubicBezTo>
                  <a:pt x="207768" y="337852"/>
                  <a:pt x="214911" y="392430"/>
                  <a:pt x="216816" y="410051"/>
                </a:cubicBezTo>
                <a:cubicBezTo>
                  <a:pt x="209387" y="413480"/>
                  <a:pt x="189099" y="419957"/>
                  <a:pt x="142712" y="419957"/>
                </a:cubicBezTo>
                <a:cubicBezTo>
                  <a:pt x="95944" y="419957"/>
                  <a:pt x="75656" y="413385"/>
                  <a:pt x="68607" y="410147"/>
                </a:cubicBezTo>
                <a:cubicBezTo>
                  <a:pt x="70512" y="392621"/>
                  <a:pt x="77656" y="338042"/>
                  <a:pt x="94515" y="291656"/>
                </a:cubicBezTo>
                <a:lnTo>
                  <a:pt x="76608" y="285083"/>
                </a:lnTo>
                <a:cubicBezTo>
                  <a:pt x="63750" y="320326"/>
                  <a:pt x="56415" y="359188"/>
                  <a:pt x="52605" y="385001"/>
                </a:cubicBezTo>
                <a:cubicBezTo>
                  <a:pt x="37461" y="381000"/>
                  <a:pt x="26793" y="377190"/>
                  <a:pt x="19935" y="374333"/>
                </a:cubicBezTo>
                <a:cubicBezTo>
                  <a:pt x="28031" y="328517"/>
                  <a:pt x="42509" y="282226"/>
                  <a:pt x="59940" y="246317"/>
                </a:cubicBezTo>
                <a:cubicBezTo>
                  <a:pt x="75275" y="214789"/>
                  <a:pt x="74894" y="184880"/>
                  <a:pt x="58892" y="164211"/>
                </a:cubicBezTo>
                <a:cubicBezTo>
                  <a:pt x="42033" y="142685"/>
                  <a:pt x="39270" y="126968"/>
                  <a:pt x="39080" y="119348"/>
                </a:cubicBezTo>
                <a:cubicBezTo>
                  <a:pt x="57463" y="114395"/>
                  <a:pt x="70322" y="104585"/>
                  <a:pt x="77370" y="90011"/>
                </a:cubicBezTo>
                <a:cubicBezTo>
                  <a:pt x="77751" y="89249"/>
                  <a:pt x="77942" y="88487"/>
                  <a:pt x="78323" y="87630"/>
                </a:cubicBezTo>
                <a:cubicBezTo>
                  <a:pt x="92610" y="92964"/>
                  <a:pt x="121090" y="105347"/>
                  <a:pt x="134901" y="124397"/>
                </a:cubicBezTo>
                <a:cubicBezTo>
                  <a:pt x="136711" y="126873"/>
                  <a:pt x="139569" y="128302"/>
                  <a:pt x="142617" y="128302"/>
                </a:cubicBezTo>
                <a:cubicBezTo>
                  <a:pt x="145665" y="128302"/>
                  <a:pt x="148522" y="126873"/>
                  <a:pt x="150332" y="124397"/>
                </a:cubicBezTo>
                <a:cubicBezTo>
                  <a:pt x="164238" y="105442"/>
                  <a:pt x="192623" y="92964"/>
                  <a:pt x="206910" y="87630"/>
                </a:cubicBezTo>
                <a:cubicBezTo>
                  <a:pt x="207196" y="88392"/>
                  <a:pt x="207482" y="89249"/>
                  <a:pt x="207863" y="90011"/>
                </a:cubicBezTo>
                <a:cubicBezTo>
                  <a:pt x="214911" y="104585"/>
                  <a:pt x="227770" y="114395"/>
                  <a:pt x="246153" y="119348"/>
                </a:cubicBezTo>
                <a:cubicBezTo>
                  <a:pt x="245963" y="126968"/>
                  <a:pt x="243201" y="142589"/>
                  <a:pt x="226341" y="164211"/>
                </a:cubicBezTo>
                <a:cubicBezTo>
                  <a:pt x="210244" y="184785"/>
                  <a:pt x="209863" y="214693"/>
                  <a:pt x="225294" y="246317"/>
                </a:cubicBezTo>
                <a:cubicBezTo>
                  <a:pt x="242820" y="282226"/>
                  <a:pt x="257202" y="328517"/>
                  <a:pt x="265299" y="374333"/>
                </a:cubicBezTo>
                <a:cubicBezTo>
                  <a:pt x="258536" y="377190"/>
                  <a:pt x="247963" y="381000"/>
                  <a:pt x="232818" y="385001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93" name="Graphic 114">
            <a:extLst>
              <a:ext uri="{FF2B5EF4-FFF2-40B4-BE49-F238E27FC236}">
                <a16:creationId xmlns:a16="http://schemas.microsoft.com/office/drawing/2014/main" id="{4D94563D-D0A7-DE4C-F3E4-379BEBFCB80E}"/>
              </a:ext>
            </a:extLst>
          </p:cNvPr>
          <p:cNvSpPr/>
          <p:nvPr/>
        </p:nvSpPr>
        <p:spPr>
          <a:xfrm>
            <a:off x="3973159" y="3421273"/>
            <a:ext cx="380983" cy="590550"/>
          </a:xfrm>
          <a:custGeom>
            <a:avLst/>
            <a:gdLst>
              <a:gd name="connsiteX0" fmla="*/ 5548 w 380983"/>
              <a:gd name="connsiteY0" fmla="*/ 514826 h 590550"/>
              <a:gd name="connsiteX1" fmla="*/ 12025 w 380983"/>
              <a:gd name="connsiteY1" fmla="*/ 517970 h 590550"/>
              <a:gd name="connsiteX2" fmla="*/ 59459 w 380983"/>
              <a:gd name="connsiteY2" fmla="*/ 535686 h 590550"/>
              <a:gd name="connsiteX3" fmla="*/ 57269 w 380983"/>
              <a:gd name="connsiteY3" fmla="*/ 551212 h 590550"/>
              <a:gd name="connsiteX4" fmla="*/ 58793 w 380983"/>
              <a:gd name="connsiteY4" fmla="*/ 557784 h 590550"/>
              <a:gd name="connsiteX5" fmla="*/ 190523 w 380983"/>
              <a:gd name="connsiteY5" fmla="*/ 590550 h 590550"/>
              <a:gd name="connsiteX6" fmla="*/ 322254 w 380983"/>
              <a:gd name="connsiteY6" fmla="*/ 557689 h 590550"/>
              <a:gd name="connsiteX7" fmla="*/ 323778 w 380983"/>
              <a:gd name="connsiteY7" fmla="*/ 551117 h 590550"/>
              <a:gd name="connsiteX8" fmla="*/ 321587 w 380983"/>
              <a:gd name="connsiteY8" fmla="*/ 535591 h 590550"/>
              <a:gd name="connsiteX9" fmla="*/ 369022 w 380983"/>
              <a:gd name="connsiteY9" fmla="*/ 517874 h 590550"/>
              <a:gd name="connsiteX10" fmla="*/ 375499 w 380983"/>
              <a:gd name="connsiteY10" fmla="*/ 514731 h 590550"/>
              <a:gd name="connsiteX11" fmla="*/ 380833 w 380983"/>
              <a:gd name="connsiteY11" fmla="*/ 504539 h 590550"/>
              <a:gd name="connsiteX12" fmla="*/ 279487 w 380983"/>
              <a:gd name="connsiteY12" fmla="*/ 194977 h 590550"/>
              <a:gd name="connsiteX13" fmla="*/ 314253 w 380983"/>
              <a:gd name="connsiteY13" fmla="*/ 127349 h 590550"/>
              <a:gd name="connsiteX14" fmla="*/ 307776 w 380983"/>
              <a:gd name="connsiteY14" fmla="*/ 117920 h 590550"/>
              <a:gd name="connsiteX15" fmla="*/ 276248 w 380983"/>
              <a:gd name="connsiteY15" fmla="*/ 76200 h 590550"/>
              <a:gd name="connsiteX16" fmla="*/ 276248 w 380983"/>
              <a:gd name="connsiteY16" fmla="*/ 9525 h 590550"/>
              <a:gd name="connsiteX17" fmla="*/ 266723 w 380983"/>
              <a:gd name="connsiteY17" fmla="*/ 0 h 590550"/>
              <a:gd name="connsiteX18" fmla="*/ 228623 w 380983"/>
              <a:gd name="connsiteY18" fmla="*/ 0 h 590550"/>
              <a:gd name="connsiteX19" fmla="*/ 219098 w 380983"/>
              <a:gd name="connsiteY19" fmla="*/ 9525 h 590550"/>
              <a:gd name="connsiteX20" fmla="*/ 219098 w 380983"/>
              <a:gd name="connsiteY20" fmla="*/ 66580 h 590550"/>
              <a:gd name="connsiteX21" fmla="*/ 209573 w 380983"/>
              <a:gd name="connsiteY21" fmla="*/ 76200 h 590550"/>
              <a:gd name="connsiteX22" fmla="*/ 171473 w 380983"/>
              <a:gd name="connsiteY22" fmla="*/ 76200 h 590550"/>
              <a:gd name="connsiteX23" fmla="*/ 161948 w 380983"/>
              <a:gd name="connsiteY23" fmla="*/ 66675 h 590550"/>
              <a:gd name="connsiteX24" fmla="*/ 161948 w 380983"/>
              <a:gd name="connsiteY24" fmla="*/ 9525 h 590550"/>
              <a:gd name="connsiteX25" fmla="*/ 152423 w 380983"/>
              <a:gd name="connsiteY25" fmla="*/ 0 h 590550"/>
              <a:gd name="connsiteX26" fmla="*/ 114323 w 380983"/>
              <a:gd name="connsiteY26" fmla="*/ 0 h 590550"/>
              <a:gd name="connsiteX27" fmla="*/ 104798 w 380983"/>
              <a:gd name="connsiteY27" fmla="*/ 9525 h 590550"/>
              <a:gd name="connsiteX28" fmla="*/ 104798 w 380983"/>
              <a:gd name="connsiteY28" fmla="*/ 76105 h 590550"/>
              <a:gd name="connsiteX29" fmla="*/ 73175 w 380983"/>
              <a:gd name="connsiteY29" fmla="*/ 117920 h 590550"/>
              <a:gd name="connsiteX30" fmla="*/ 66698 w 380983"/>
              <a:gd name="connsiteY30" fmla="*/ 127349 h 590550"/>
              <a:gd name="connsiteX31" fmla="*/ 101465 w 380983"/>
              <a:gd name="connsiteY31" fmla="*/ 194977 h 590550"/>
              <a:gd name="connsiteX32" fmla="*/ 119 w 380983"/>
              <a:gd name="connsiteY32" fmla="*/ 504539 h 590550"/>
              <a:gd name="connsiteX33" fmla="*/ 5548 w 380983"/>
              <a:gd name="connsiteY33" fmla="*/ 514826 h 590550"/>
              <a:gd name="connsiteX34" fmla="*/ 86415 w 380983"/>
              <a:gd name="connsiteY34" fmla="*/ 133160 h 590550"/>
              <a:gd name="connsiteX35" fmla="*/ 123848 w 380983"/>
              <a:gd name="connsiteY35" fmla="*/ 76200 h 590550"/>
              <a:gd name="connsiteX36" fmla="*/ 123848 w 380983"/>
              <a:gd name="connsiteY36" fmla="*/ 19050 h 590550"/>
              <a:gd name="connsiteX37" fmla="*/ 142898 w 380983"/>
              <a:gd name="connsiteY37" fmla="*/ 19050 h 590550"/>
              <a:gd name="connsiteX38" fmla="*/ 142898 w 380983"/>
              <a:gd name="connsiteY38" fmla="*/ 66675 h 590550"/>
              <a:gd name="connsiteX39" fmla="*/ 171473 w 380983"/>
              <a:gd name="connsiteY39" fmla="*/ 95250 h 590550"/>
              <a:gd name="connsiteX40" fmla="*/ 209573 w 380983"/>
              <a:gd name="connsiteY40" fmla="*/ 95250 h 590550"/>
              <a:gd name="connsiteX41" fmla="*/ 238148 w 380983"/>
              <a:gd name="connsiteY41" fmla="*/ 66675 h 590550"/>
              <a:gd name="connsiteX42" fmla="*/ 238148 w 380983"/>
              <a:gd name="connsiteY42" fmla="*/ 19050 h 590550"/>
              <a:gd name="connsiteX43" fmla="*/ 257198 w 380983"/>
              <a:gd name="connsiteY43" fmla="*/ 19050 h 590550"/>
              <a:gd name="connsiteX44" fmla="*/ 257198 w 380983"/>
              <a:gd name="connsiteY44" fmla="*/ 76200 h 590550"/>
              <a:gd name="connsiteX45" fmla="*/ 294632 w 380983"/>
              <a:gd name="connsiteY45" fmla="*/ 133160 h 590550"/>
              <a:gd name="connsiteX46" fmla="*/ 263771 w 380983"/>
              <a:gd name="connsiteY46" fmla="*/ 181451 h 590550"/>
              <a:gd name="connsiteX47" fmla="*/ 117371 w 380983"/>
              <a:gd name="connsiteY47" fmla="*/ 181451 h 590550"/>
              <a:gd name="connsiteX48" fmla="*/ 86415 w 380983"/>
              <a:gd name="connsiteY48" fmla="*/ 133160 h 590550"/>
              <a:gd name="connsiteX49" fmla="*/ 119372 w 380983"/>
              <a:gd name="connsiteY49" fmla="*/ 201930 h 590550"/>
              <a:gd name="connsiteX50" fmla="*/ 190523 w 380983"/>
              <a:gd name="connsiteY50" fmla="*/ 209550 h 590550"/>
              <a:gd name="connsiteX51" fmla="*/ 261675 w 380983"/>
              <a:gd name="connsiteY51" fmla="*/ 201930 h 590550"/>
              <a:gd name="connsiteX52" fmla="*/ 360830 w 380983"/>
              <a:gd name="connsiteY52" fmla="*/ 500729 h 590550"/>
              <a:gd name="connsiteX53" fmla="*/ 360640 w 380983"/>
              <a:gd name="connsiteY53" fmla="*/ 500825 h 590550"/>
              <a:gd name="connsiteX54" fmla="*/ 318730 w 380983"/>
              <a:gd name="connsiteY54" fmla="*/ 516731 h 590550"/>
              <a:gd name="connsiteX55" fmla="*/ 275677 w 380983"/>
              <a:gd name="connsiteY55" fmla="*/ 330041 h 590550"/>
              <a:gd name="connsiteX56" fmla="*/ 257865 w 380983"/>
              <a:gd name="connsiteY56" fmla="*/ 336709 h 590550"/>
              <a:gd name="connsiteX57" fmla="*/ 304347 w 380983"/>
              <a:gd name="connsiteY57" fmla="*/ 549021 h 590550"/>
              <a:gd name="connsiteX58" fmla="*/ 190523 w 380983"/>
              <a:gd name="connsiteY58" fmla="*/ 571500 h 590550"/>
              <a:gd name="connsiteX59" fmla="*/ 76795 w 380983"/>
              <a:gd name="connsiteY59" fmla="*/ 549116 h 590550"/>
              <a:gd name="connsiteX60" fmla="*/ 123277 w 380983"/>
              <a:gd name="connsiteY60" fmla="*/ 336709 h 590550"/>
              <a:gd name="connsiteX61" fmla="*/ 105465 w 380983"/>
              <a:gd name="connsiteY61" fmla="*/ 330041 h 590550"/>
              <a:gd name="connsiteX62" fmla="*/ 62412 w 380983"/>
              <a:gd name="connsiteY62" fmla="*/ 516731 h 590550"/>
              <a:gd name="connsiteX63" fmla="*/ 20502 w 380983"/>
              <a:gd name="connsiteY63" fmla="*/ 500825 h 590550"/>
              <a:gd name="connsiteX64" fmla="*/ 20312 w 380983"/>
              <a:gd name="connsiteY64" fmla="*/ 500729 h 590550"/>
              <a:gd name="connsiteX65" fmla="*/ 119372 w 380983"/>
              <a:gd name="connsiteY65" fmla="*/ 201930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0983" h="590550">
                <a:moveTo>
                  <a:pt x="5548" y="514826"/>
                </a:moveTo>
                <a:cubicBezTo>
                  <a:pt x="7739" y="515874"/>
                  <a:pt x="9834" y="516922"/>
                  <a:pt x="12025" y="517970"/>
                </a:cubicBezTo>
                <a:cubicBezTo>
                  <a:pt x="23264" y="523494"/>
                  <a:pt x="36123" y="529685"/>
                  <a:pt x="59459" y="535686"/>
                </a:cubicBezTo>
                <a:cubicBezTo>
                  <a:pt x="58126" y="544544"/>
                  <a:pt x="57364" y="550164"/>
                  <a:pt x="57269" y="551212"/>
                </a:cubicBezTo>
                <a:cubicBezTo>
                  <a:pt x="56983" y="553498"/>
                  <a:pt x="57459" y="555784"/>
                  <a:pt x="58793" y="557784"/>
                </a:cubicBezTo>
                <a:cubicBezTo>
                  <a:pt x="60983" y="561118"/>
                  <a:pt x="83748" y="590550"/>
                  <a:pt x="190523" y="590550"/>
                </a:cubicBezTo>
                <a:cubicBezTo>
                  <a:pt x="297299" y="590550"/>
                  <a:pt x="320063" y="561118"/>
                  <a:pt x="322254" y="557689"/>
                </a:cubicBezTo>
                <a:cubicBezTo>
                  <a:pt x="323492" y="555784"/>
                  <a:pt x="324064" y="553403"/>
                  <a:pt x="323778" y="551117"/>
                </a:cubicBezTo>
                <a:cubicBezTo>
                  <a:pt x="323588" y="550069"/>
                  <a:pt x="322921" y="544449"/>
                  <a:pt x="321587" y="535591"/>
                </a:cubicBezTo>
                <a:cubicBezTo>
                  <a:pt x="344924" y="529590"/>
                  <a:pt x="357782" y="523399"/>
                  <a:pt x="369022" y="517874"/>
                </a:cubicBezTo>
                <a:cubicBezTo>
                  <a:pt x="371213" y="516826"/>
                  <a:pt x="373403" y="515779"/>
                  <a:pt x="375499" y="514731"/>
                </a:cubicBezTo>
                <a:cubicBezTo>
                  <a:pt x="379404" y="512921"/>
                  <a:pt x="381595" y="508730"/>
                  <a:pt x="380833" y="504539"/>
                </a:cubicBezTo>
                <a:cubicBezTo>
                  <a:pt x="371689" y="449580"/>
                  <a:pt x="326826" y="293561"/>
                  <a:pt x="279487" y="194977"/>
                </a:cubicBezTo>
                <a:cubicBezTo>
                  <a:pt x="311967" y="176308"/>
                  <a:pt x="314253" y="129540"/>
                  <a:pt x="314253" y="127349"/>
                </a:cubicBezTo>
                <a:cubicBezTo>
                  <a:pt x="314444" y="123158"/>
                  <a:pt x="311777" y="119253"/>
                  <a:pt x="307776" y="117920"/>
                </a:cubicBezTo>
                <a:cubicBezTo>
                  <a:pt x="276915" y="107633"/>
                  <a:pt x="276248" y="77438"/>
                  <a:pt x="276248" y="76200"/>
                </a:cubicBezTo>
                <a:lnTo>
                  <a:pt x="276248" y="9525"/>
                </a:lnTo>
                <a:cubicBezTo>
                  <a:pt x="276248" y="4286"/>
                  <a:pt x="271962" y="0"/>
                  <a:pt x="266723" y="0"/>
                </a:cubicBezTo>
                <a:lnTo>
                  <a:pt x="228623" y="0"/>
                </a:lnTo>
                <a:cubicBezTo>
                  <a:pt x="223385" y="0"/>
                  <a:pt x="219098" y="4286"/>
                  <a:pt x="219098" y="9525"/>
                </a:cubicBezTo>
                <a:lnTo>
                  <a:pt x="219098" y="66580"/>
                </a:lnTo>
                <a:cubicBezTo>
                  <a:pt x="219003" y="70961"/>
                  <a:pt x="217289" y="76200"/>
                  <a:pt x="209573" y="76200"/>
                </a:cubicBezTo>
                <a:lnTo>
                  <a:pt x="171473" y="76200"/>
                </a:lnTo>
                <a:cubicBezTo>
                  <a:pt x="163758" y="76200"/>
                  <a:pt x="162044" y="70961"/>
                  <a:pt x="161948" y="66675"/>
                </a:cubicBezTo>
                <a:lnTo>
                  <a:pt x="161948" y="9525"/>
                </a:lnTo>
                <a:cubicBezTo>
                  <a:pt x="161948" y="4286"/>
                  <a:pt x="157662" y="0"/>
                  <a:pt x="152423" y="0"/>
                </a:cubicBezTo>
                <a:lnTo>
                  <a:pt x="114323" y="0"/>
                </a:lnTo>
                <a:cubicBezTo>
                  <a:pt x="109085" y="0"/>
                  <a:pt x="104798" y="4286"/>
                  <a:pt x="104798" y="9525"/>
                </a:cubicBezTo>
                <a:lnTo>
                  <a:pt x="104798" y="76105"/>
                </a:lnTo>
                <a:cubicBezTo>
                  <a:pt x="104798" y="77343"/>
                  <a:pt x="104132" y="107633"/>
                  <a:pt x="73175" y="117920"/>
                </a:cubicBezTo>
                <a:cubicBezTo>
                  <a:pt x="69175" y="119253"/>
                  <a:pt x="66508" y="123063"/>
                  <a:pt x="66698" y="127349"/>
                </a:cubicBezTo>
                <a:cubicBezTo>
                  <a:pt x="66794" y="129540"/>
                  <a:pt x="69080" y="176308"/>
                  <a:pt x="101465" y="194977"/>
                </a:cubicBezTo>
                <a:cubicBezTo>
                  <a:pt x="54125" y="293561"/>
                  <a:pt x="9263" y="449580"/>
                  <a:pt x="119" y="504539"/>
                </a:cubicBezTo>
                <a:cubicBezTo>
                  <a:pt x="-548" y="508825"/>
                  <a:pt x="1643" y="513017"/>
                  <a:pt x="5548" y="514826"/>
                </a:cubicBezTo>
                <a:close/>
                <a:moveTo>
                  <a:pt x="86415" y="133160"/>
                </a:moveTo>
                <a:cubicBezTo>
                  <a:pt x="115847" y="119729"/>
                  <a:pt x="123848" y="90678"/>
                  <a:pt x="123848" y="76200"/>
                </a:cubicBezTo>
                <a:lnTo>
                  <a:pt x="123848" y="19050"/>
                </a:lnTo>
                <a:lnTo>
                  <a:pt x="142898" y="19050"/>
                </a:lnTo>
                <a:lnTo>
                  <a:pt x="142898" y="66675"/>
                </a:lnTo>
                <a:cubicBezTo>
                  <a:pt x="142898" y="78200"/>
                  <a:pt x="150518" y="95250"/>
                  <a:pt x="171473" y="95250"/>
                </a:cubicBezTo>
                <a:lnTo>
                  <a:pt x="209573" y="95250"/>
                </a:lnTo>
                <a:cubicBezTo>
                  <a:pt x="230528" y="95250"/>
                  <a:pt x="238148" y="78200"/>
                  <a:pt x="238148" y="66675"/>
                </a:cubicBezTo>
                <a:lnTo>
                  <a:pt x="238148" y="19050"/>
                </a:lnTo>
                <a:lnTo>
                  <a:pt x="257198" y="19050"/>
                </a:lnTo>
                <a:lnTo>
                  <a:pt x="257198" y="76200"/>
                </a:lnTo>
                <a:cubicBezTo>
                  <a:pt x="257198" y="90678"/>
                  <a:pt x="265199" y="119729"/>
                  <a:pt x="294632" y="133160"/>
                </a:cubicBezTo>
                <a:cubicBezTo>
                  <a:pt x="292822" y="146018"/>
                  <a:pt x="286250" y="173927"/>
                  <a:pt x="263771" y="181451"/>
                </a:cubicBezTo>
                <a:cubicBezTo>
                  <a:pt x="227480" y="193548"/>
                  <a:pt x="153662" y="193548"/>
                  <a:pt x="117371" y="181451"/>
                </a:cubicBezTo>
                <a:cubicBezTo>
                  <a:pt x="94892" y="173927"/>
                  <a:pt x="88320" y="146114"/>
                  <a:pt x="86415" y="133160"/>
                </a:cubicBezTo>
                <a:close/>
                <a:moveTo>
                  <a:pt x="119372" y="201930"/>
                </a:moveTo>
                <a:cubicBezTo>
                  <a:pt x="138803" y="206978"/>
                  <a:pt x="164615" y="209550"/>
                  <a:pt x="190523" y="209550"/>
                </a:cubicBezTo>
                <a:cubicBezTo>
                  <a:pt x="216431" y="209550"/>
                  <a:pt x="242244" y="206978"/>
                  <a:pt x="261675" y="201930"/>
                </a:cubicBezTo>
                <a:cubicBezTo>
                  <a:pt x="305966" y="293656"/>
                  <a:pt x="349591" y="442150"/>
                  <a:pt x="360830" y="500729"/>
                </a:cubicBezTo>
                <a:cubicBezTo>
                  <a:pt x="360735" y="500729"/>
                  <a:pt x="360735" y="500825"/>
                  <a:pt x="360640" y="500825"/>
                </a:cubicBezTo>
                <a:cubicBezTo>
                  <a:pt x="350543" y="505778"/>
                  <a:pt x="339018" y="511397"/>
                  <a:pt x="318730" y="516731"/>
                </a:cubicBezTo>
                <a:cubicBezTo>
                  <a:pt x="311205" y="469392"/>
                  <a:pt x="295965" y="384048"/>
                  <a:pt x="275677" y="330041"/>
                </a:cubicBezTo>
                <a:lnTo>
                  <a:pt x="257865" y="336709"/>
                </a:lnTo>
                <a:cubicBezTo>
                  <a:pt x="282821" y="403384"/>
                  <a:pt x="300728" y="523970"/>
                  <a:pt x="304347" y="549021"/>
                </a:cubicBezTo>
                <a:cubicBezTo>
                  <a:pt x="296727" y="555117"/>
                  <a:pt x="269009" y="571500"/>
                  <a:pt x="190523" y="571500"/>
                </a:cubicBezTo>
                <a:cubicBezTo>
                  <a:pt x="111561" y="571500"/>
                  <a:pt x="84034" y="554927"/>
                  <a:pt x="76795" y="549116"/>
                </a:cubicBezTo>
                <a:cubicBezTo>
                  <a:pt x="80319" y="524161"/>
                  <a:pt x="98226" y="403384"/>
                  <a:pt x="123277" y="336709"/>
                </a:cubicBezTo>
                <a:lnTo>
                  <a:pt x="105465" y="330041"/>
                </a:lnTo>
                <a:cubicBezTo>
                  <a:pt x="85177" y="384048"/>
                  <a:pt x="69937" y="469392"/>
                  <a:pt x="62412" y="516731"/>
                </a:cubicBezTo>
                <a:cubicBezTo>
                  <a:pt x="42029" y="511302"/>
                  <a:pt x="30599" y="505778"/>
                  <a:pt x="20502" y="500825"/>
                </a:cubicBezTo>
                <a:cubicBezTo>
                  <a:pt x="20407" y="500825"/>
                  <a:pt x="20407" y="500729"/>
                  <a:pt x="20312" y="500729"/>
                </a:cubicBezTo>
                <a:cubicBezTo>
                  <a:pt x="31456" y="442150"/>
                  <a:pt x="75080" y="293656"/>
                  <a:pt x="119372" y="20193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94" name="Graphic 116">
            <a:extLst>
              <a:ext uri="{FF2B5EF4-FFF2-40B4-BE49-F238E27FC236}">
                <a16:creationId xmlns:a16="http://schemas.microsoft.com/office/drawing/2014/main" id="{49624E8B-8AC9-C30C-3324-624EDC948025}"/>
              </a:ext>
            </a:extLst>
          </p:cNvPr>
          <p:cNvSpPr/>
          <p:nvPr/>
        </p:nvSpPr>
        <p:spPr>
          <a:xfrm>
            <a:off x="3049256" y="3430704"/>
            <a:ext cx="247745" cy="561115"/>
          </a:xfrm>
          <a:custGeom>
            <a:avLst/>
            <a:gdLst>
              <a:gd name="connsiteX0" fmla="*/ 0 w 247745"/>
              <a:gd name="connsiteY0" fmla="*/ 353280 h 561115"/>
              <a:gd name="connsiteX1" fmla="*/ 0 w 247745"/>
              <a:gd name="connsiteY1" fmla="*/ 513491 h 561115"/>
              <a:gd name="connsiteX2" fmla="*/ 1905 w 247745"/>
              <a:gd name="connsiteY2" fmla="*/ 519206 h 561115"/>
              <a:gd name="connsiteX3" fmla="*/ 123825 w 247745"/>
              <a:gd name="connsiteY3" fmla="*/ 561116 h 561115"/>
              <a:gd name="connsiteX4" fmla="*/ 183356 w 247745"/>
              <a:gd name="connsiteY4" fmla="*/ 554067 h 561115"/>
              <a:gd name="connsiteX5" fmla="*/ 190500 w 247745"/>
              <a:gd name="connsiteY5" fmla="*/ 544828 h 561115"/>
              <a:gd name="connsiteX6" fmla="*/ 190500 w 247745"/>
              <a:gd name="connsiteY6" fmla="*/ 506919 h 561115"/>
              <a:gd name="connsiteX7" fmla="*/ 202501 w 247745"/>
              <a:gd name="connsiteY7" fmla="*/ 537018 h 561115"/>
              <a:gd name="connsiteX8" fmla="*/ 208026 w 247745"/>
              <a:gd name="connsiteY8" fmla="*/ 542447 h 561115"/>
              <a:gd name="connsiteX9" fmla="*/ 215741 w 247745"/>
              <a:gd name="connsiteY9" fmla="*/ 541971 h 561115"/>
              <a:gd name="connsiteX10" fmla="*/ 245840 w 247745"/>
              <a:gd name="connsiteY10" fmla="*/ 519206 h 561115"/>
              <a:gd name="connsiteX11" fmla="*/ 247745 w 247745"/>
              <a:gd name="connsiteY11" fmla="*/ 513491 h 561115"/>
              <a:gd name="connsiteX12" fmla="*/ 247745 w 247745"/>
              <a:gd name="connsiteY12" fmla="*/ 353280 h 561115"/>
              <a:gd name="connsiteX13" fmla="*/ 219266 w 247745"/>
              <a:gd name="connsiteY13" fmla="*/ 247172 h 561115"/>
              <a:gd name="connsiteX14" fmla="*/ 218789 w 247745"/>
              <a:gd name="connsiteY14" fmla="*/ 191165 h 561115"/>
              <a:gd name="connsiteX15" fmla="*/ 240887 w 247745"/>
              <a:gd name="connsiteY15" fmla="*/ 116108 h 561115"/>
              <a:gd name="connsiteX16" fmla="*/ 240316 w 247745"/>
              <a:gd name="connsiteY16" fmla="*/ 114774 h 561115"/>
              <a:gd name="connsiteX17" fmla="*/ 239554 w 247745"/>
              <a:gd name="connsiteY17" fmla="*/ 113060 h 561115"/>
              <a:gd name="connsiteX18" fmla="*/ 238411 w 247745"/>
              <a:gd name="connsiteY18" fmla="*/ 111631 h 561115"/>
              <a:gd name="connsiteX19" fmla="*/ 237173 w 247745"/>
              <a:gd name="connsiteY19" fmla="*/ 110393 h 561115"/>
              <a:gd name="connsiteX20" fmla="*/ 235553 w 247745"/>
              <a:gd name="connsiteY20" fmla="*/ 109536 h 561115"/>
              <a:gd name="connsiteX21" fmla="*/ 233934 w 247745"/>
              <a:gd name="connsiteY21" fmla="*/ 108869 h 561115"/>
              <a:gd name="connsiteX22" fmla="*/ 232220 w 247745"/>
              <a:gd name="connsiteY22" fmla="*/ 108678 h 561115"/>
              <a:gd name="connsiteX23" fmla="*/ 230600 w 247745"/>
              <a:gd name="connsiteY23" fmla="*/ 108488 h 561115"/>
              <a:gd name="connsiteX24" fmla="*/ 208217 w 247745"/>
              <a:gd name="connsiteY24" fmla="*/ 101630 h 561115"/>
              <a:gd name="connsiteX25" fmla="*/ 213550 w 247745"/>
              <a:gd name="connsiteY25" fmla="*/ 20477 h 561115"/>
              <a:gd name="connsiteX26" fmla="*/ 213074 w 247745"/>
              <a:gd name="connsiteY26" fmla="*/ 12666 h 561115"/>
              <a:gd name="connsiteX27" fmla="*/ 206883 w 247745"/>
              <a:gd name="connsiteY27" fmla="*/ 7904 h 561115"/>
              <a:gd name="connsiteX28" fmla="*/ 195453 w 247745"/>
              <a:gd name="connsiteY28" fmla="*/ 4570 h 561115"/>
              <a:gd name="connsiteX29" fmla="*/ 179642 w 247745"/>
              <a:gd name="connsiteY29" fmla="*/ 284 h 561115"/>
              <a:gd name="connsiteX30" fmla="*/ 168497 w 247745"/>
              <a:gd name="connsiteY30" fmla="*/ 7809 h 561115"/>
              <a:gd name="connsiteX31" fmla="*/ 168497 w 247745"/>
              <a:gd name="connsiteY31" fmla="*/ 8571 h 561115"/>
              <a:gd name="connsiteX32" fmla="*/ 136398 w 247745"/>
              <a:gd name="connsiteY32" fmla="*/ 79056 h 561115"/>
              <a:gd name="connsiteX33" fmla="*/ 124111 w 247745"/>
              <a:gd name="connsiteY33" fmla="*/ 94772 h 561115"/>
              <a:gd name="connsiteX34" fmla="*/ 111824 w 247745"/>
              <a:gd name="connsiteY34" fmla="*/ 79056 h 561115"/>
              <a:gd name="connsiteX35" fmla="*/ 79724 w 247745"/>
              <a:gd name="connsiteY35" fmla="*/ 8475 h 561115"/>
              <a:gd name="connsiteX36" fmla="*/ 79724 w 247745"/>
              <a:gd name="connsiteY36" fmla="*/ 7713 h 561115"/>
              <a:gd name="connsiteX37" fmla="*/ 68580 w 247745"/>
              <a:gd name="connsiteY37" fmla="*/ 189 h 561115"/>
              <a:gd name="connsiteX38" fmla="*/ 52769 w 247745"/>
              <a:gd name="connsiteY38" fmla="*/ 4475 h 561115"/>
              <a:gd name="connsiteX39" fmla="*/ 41339 w 247745"/>
              <a:gd name="connsiteY39" fmla="*/ 7809 h 561115"/>
              <a:gd name="connsiteX40" fmla="*/ 35147 w 247745"/>
              <a:gd name="connsiteY40" fmla="*/ 12571 h 561115"/>
              <a:gd name="connsiteX41" fmla="*/ 34671 w 247745"/>
              <a:gd name="connsiteY41" fmla="*/ 20382 h 561115"/>
              <a:gd name="connsiteX42" fmla="*/ 40100 w 247745"/>
              <a:gd name="connsiteY42" fmla="*/ 101535 h 561115"/>
              <a:gd name="connsiteX43" fmla="*/ 17717 w 247745"/>
              <a:gd name="connsiteY43" fmla="*/ 108393 h 561115"/>
              <a:gd name="connsiteX44" fmla="*/ 16288 w 247745"/>
              <a:gd name="connsiteY44" fmla="*/ 108583 h 561115"/>
              <a:gd name="connsiteX45" fmla="*/ 14288 w 247745"/>
              <a:gd name="connsiteY45" fmla="*/ 108774 h 561115"/>
              <a:gd name="connsiteX46" fmla="*/ 12859 w 247745"/>
              <a:gd name="connsiteY46" fmla="*/ 109345 h 561115"/>
              <a:gd name="connsiteX47" fmla="*/ 11049 w 247745"/>
              <a:gd name="connsiteY47" fmla="*/ 110298 h 561115"/>
              <a:gd name="connsiteX48" fmla="*/ 9906 w 247745"/>
              <a:gd name="connsiteY48" fmla="*/ 111441 h 561115"/>
              <a:gd name="connsiteX49" fmla="*/ 8668 w 247745"/>
              <a:gd name="connsiteY49" fmla="*/ 112965 h 561115"/>
              <a:gd name="connsiteX50" fmla="*/ 8001 w 247745"/>
              <a:gd name="connsiteY50" fmla="*/ 114679 h 561115"/>
              <a:gd name="connsiteX51" fmla="*/ 7430 w 247745"/>
              <a:gd name="connsiteY51" fmla="*/ 116013 h 561115"/>
              <a:gd name="connsiteX52" fmla="*/ 29528 w 247745"/>
              <a:gd name="connsiteY52" fmla="*/ 191070 h 561115"/>
              <a:gd name="connsiteX53" fmla="*/ 29051 w 247745"/>
              <a:gd name="connsiteY53" fmla="*/ 247077 h 561115"/>
              <a:gd name="connsiteX54" fmla="*/ 0 w 247745"/>
              <a:gd name="connsiteY54" fmla="*/ 353280 h 561115"/>
              <a:gd name="connsiteX55" fmla="*/ 43815 w 247745"/>
              <a:gd name="connsiteY55" fmla="*/ 179259 h 561115"/>
              <a:gd name="connsiteX56" fmla="*/ 24956 w 247745"/>
              <a:gd name="connsiteY56" fmla="*/ 127633 h 561115"/>
              <a:gd name="connsiteX57" fmla="*/ 54673 w 247745"/>
              <a:gd name="connsiteY57" fmla="*/ 113250 h 561115"/>
              <a:gd name="connsiteX58" fmla="*/ 55340 w 247745"/>
              <a:gd name="connsiteY58" fmla="*/ 23620 h 561115"/>
              <a:gd name="connsiteX59" fmla="*/ 58198 w 247745"/>
              <a:gd name="connsiteY59" fmla="*/ 22668 h 561115"/>
              <a:gd name="connsiteX60" fmla="*/ 62579 w 247745"/>
              <a:gd name="connsiteY60" fmla="*/ 21334 h 561115"/>
              <a:gd name="connsiteX61" fmla="*/ 98012 w 247745"/>
              <a:gd name="connsiteY61" fmla="*/ 92581 h 561115"/>
              <a:gd name="connsiteX62" fmla="*/ 114300 w 247745"/>
              <a:gd name="connsiteY62" fmla="*/ 123918 h 561115"/>
              <a:gd name="connsiteX63" fmla="*/ 133350 w 247745"/>
              <a:gd name="connsiteY63" fmla="*/ 124014 h 561115"/>
              <a:gd name="connsiteX64" fmla="*/ 149638 w 247745"/>
              <a:gd name="connsiteY64" fmla="*/ 92581 h 561115"/>
              <a:gd name="connsiteX65" fmla="*/ 185071 w 247745"/>
              <a:gd name="connsiteY65" fmla="*/ 21334 h 561115"/>
              <a:gd name="connsiteX66" fmla="*/ 189452 w 247745"/>
              <a:gd name="connsiteY66" fmla="*/ 22668 h 561115"/>
              <a:gd name="connsiteX67" fmla="*/ 192310 w 247745"/>
              <a:gd name="connsiteY67" fmla="*/ 23620 h 561115"/>
              <a:gd name="connsiteX68" fmla="*/ 192976 w 247745"/>
              <a:gd name="connsiteY68" fmla="*/ 113250 h 561115"/>
              <a:gd name="connsiteX69" fmla="*/ 222695 w 247745"/>
              <a:gd name="connsiteY69" fmla="*/ 127633 h 561115"/>
              <a:gd name="connsiteX70" fmla="*/ 203835 w 247745"/>
              <a:gd name="connsiteY70" fmla="*/ 179259 h 561115"/>
              <a:gd name="connsiteX71" fmla="*/ 203359 w 247745"/>
              <a:gd name="connsiteY71" fmla="*/ 257745 h 561115"/>
              <a:gd name="connsiteX72" fmla="*/ 228600 w 247745"/>
              <a:gd name="connsiteY72" fmla="*/ 353280 h 561115"/>
              <a:gd name="connsiteX73" fmla="*/ 228600 w 247745"/>
              <a:gd name="connsiteY73" fmla="*/ 509871 h 561115"/>
              <a:gd name="connsiteX74" fmla="*/ 216122 w 247745"/>
              <a:gd name="connsiteY74" fmla="*/ 519777 h 561115"/>
              <a:gd name="connsiteX75" fmla="*/ 189833 w 247745"/>
              <a:gd name="connsiteY75" fmla="*/ 453769 h 561115"/>
              <a:gd name="connsiteX76" fmla="*/ 179165 w 247745"/>
              <a:gd name="connsiteY76" fmla="*/ 447959 h 561115"/>
              <a:gd name="connsiteX77" fmla="*/ 171450 w 247745"/>
              <a:gd name="connsiteY77" fmla="*/ 457293 h 561115"/>
              <a:gd name="connsiteX78" fmla="*/ 171450 w 247745"/>
              <a:gd name="connsiteY78" fmla="*/ 537303 h 561115"/>
              <a:gd name="connsiteX79" fmla="*/ 123825 w 247745"/>
              <a:gd name="connsiteY79" fmla="*/ 542066 h 561115"/>
              <a:gd name="connsiteX80" fmla="*/ 19050 w 247745"/>
              <a:gd name="connsiteY80" fmla="*/ 509871 h 561115"/>
              <a:gd name="connsiteX81" fmla="*/ 19050 w 247745"/>
              <a:gd name="connsiteY81" fmla="*/ 353280 h 561115"/>
              <a:gd name="connsiteX82" fmla="*/ 44387 w 247745"/>
              <a:gd name="connsiteY82" fmla="*/ 257745 h 561115"/>
              <a:gd name="connsiteX83" fmla="*/ 43815 w 247745"/>
              <a:gd name="connsiteY83" fmla="*/ 179259 h 561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47745" h="561115">
                <a:moveTo>
                  <a:pt x="0" y="353280"/>
                </a:moveTo>
                <a:lnTo>
                  <a:pt x="0" y="513491"/>
                </a:lnTo>
                <a:cubicBezTo>
                  <a:pt x="0" y="515586"/>
                  <a:pt x="667" y="517587"/>
                  <a:pt x="1905" y="519206"/>
                </a:cubicBezTo>
                <a:cubicBezTo>
                  <a:pt x="3143" y="520920"/>
                  <a:pt x="34385" y="561116"/>
                  <a:pt x="123825" y="561116"/>
                </a:cubicBezTo>
                <a:cubicBezTo>
                  <a:pt x="145447" y="561116"/>
                  <a:pt x="165545" y="558735"/>
                  <a:pt x="183356" y="554067"/>
                </a:cubicBezTo>
                <a:cubicBezTo>
                  <a:pt x="187547" y="553020"/>
                  <a:pt x="190500" y="549210"/>
                  <a:pt x="190500" y="544828"/>
                </a:cubicBezTo>
                <a:lnTo>
                  <a:pt x="190500" y="506919"/>
                </a:lnTo>
                <a:lnTo>
                  <a:pt x="202501" y="537018"/>
                </a:lnTo>
                <a:cubicBezTo>
                  <a:pt x="203454" y="539494"/>
                  <a:pt x="205454" y="541494"/>
                  <a:pt x="208026" y="542447"/>
                </a:cubicBezTo>
                <a:cubicBezTo>
                  <a:pt x="210502" y="543399"/>
                  <a:pt x="213360" y="543209"/>
                  <a:pt x="215741" y="541971"/>
                </a:cubicBezTo>
                <a:cubicBezTo>
                  <a:pt x="236315" y="531398"/>
                  <a:pt x="244888" y="520444"/>
                  <a:pt x="245840" y="519206"/>
                </a:cubicBezTo>
                <a:cubicBezTo>
                  <a:pt x="247078" y="517587"/>
                  <a:pt x="247745" y="515586"/>
                  <a:pt x="247745" y="513491"/>
                </a:cubicBezTo>
                <a:lnTo>
                  <a:pt x="247745" y="353280"/>
                </a:lnTo>
                <a:cubicBezTo>
                  <a:pt x="247745" y="309751"/>
                  <a:pt x="232981" y="267746"/>
                  <a:pt x="219266" y="247172"/>
                </a:cubicBezTo>
                <a:cubicBezTo>
                  <a:pt x="207359" y="229265"/>
                  <a:pt x="207169" y="205738"/>
                  <a:pt x="218789" y="191165"/>
                </a:cubicBezTo>
                <a:cubicBezTo>
                  <a:pt x="248126" y="154494"/>
                  <a:pt x="241173" y="117632"/>
                  <a:pt x="240887" y="116108"/>
                </a:cubicBezTo>
                <a:cubicBezTo>
                  <a:pt x="240792" y="115632"/>
                  <a:pt x="240506" y="115251"/>
                  <a:pt x="240316" y="114774"/>
                </a:cubicBezTo>
                <a:cubicBezTo>
                  <a:pt x="240125" y="114203"/>
                  <a:pt x="239935" y="113536"/>
                  <a:pt x="239554" y="113060"/>
                </a:cubicBezTo>
                <a:cubicBezTo>
                  <a:pt x="239268" y="112488"/>
                  <a:pt x="238792" y="112107"/>
                  <a:pt x="238411" y="111631"/>
                </a:cubicBezTo>
                <a:cubicBezTo>
                  <a:pt x="238030" y="111155"/>
                  <a:pt x="237649" y="110774"/>
                  <a:pt x="237173" y="110393"/>
                </a:cubicBezTo>
                <a:cubicBezTo>
                  <a:pt x="236696" y="110012"/>
                  <a:pt x="236125" y="109821"/>
                  <a:pt x="235553" y="109536"/>
                </a:cubicBezTo>
                <a:cubicBezTo>
                  <a:pt x="234982" y="109250"/>
                  <a:pt x="234505" y="108964"/>
                  <a:pt x="233934" y="108869"/>
                </a:cubicBezTo>
                <a:cubicBezTo>
                  <a:pt x="233363" y="108678"/>
                  <a:pt x="232791" y="108678"/>
                  <a:pt x="232220" y="108678"/>
                </a:cubicBezTo>
                <a:cubicBezTo>
                  <a:pt x="231648" y="108678"/>
                  <a:pt x="231172" y="108488"/>
                  <a:pt x="230600" y="108488"/>
                </a:cubicBezTo>
                <a:cubicBezTo>
                  <a:pt x="214694" y="110107"/>
                  <a:pt x="209836" y="103725"/>
                  <a:pt x="208217" y="101630"/>
                </a:cubicBezTo>
                <a:cubicBezTo>
                  <a:pt x="195929" y="85723"/>
                  <a:pt x="204978" y="43432"/>
                  <a:pt x="213550" y="20477"/>
                </a:cubicBezTo>
                <a:cubicBezTo>
                  <a:pt x="214503" y="17905"/>
                  <a:pt x="214313" y="15048"/>
                  <a:pt x="213074" y="12666"/>
                </a:cubicBezTo>
                <a:cubicBezTo>
                  <a:pt x="211836" y="10285"/>
                  <a:pt x="209550" y="8475"/>
                  <a:pt x="206883" y="7904"/>
                </a:cubicBezTo>
                <a:cubicBezTo>
                  <a:pt x="202216" y="6761"/>
                  <a:pt x="198787" y="5713"/>
                  <a:pt x="195453" y="4570"/>
                </a:cubicBezTo>
                <a:cubicBezTo>
                  <a:pt x="190976" y="3141"/>
                  <a:pt x="186404" y="1617"/>
                  <a:pt x="179642" y="284"/>
                </a:cubicBezTo>
                <a:cubicBezTo>
                  <a:pt x="174498" y="-764"/>
                  <a:pt x="169450" y="2665"/>
                  <a:pt x="168497" y="7809"/>
                </a:cubicBezTo>
                <a:cubicBezTo>
                  <a:pt x="168402" y="8094"/>
                  <a:pt x="168497" y="8285"/>
                  <a:pt x="168497" y="8571"/>
                </a:cubicBezTo>
                <a:cubicBezTo>
                  <a:pt x="161830" y="41813"/>
                  <a:pt x="155639" y="59815"/>
                  <a:pt x="136398" y="79056"/>
                </a:cubicBezTo>
                <a:cubicBezTo>
                  <a:pt x="131064" y="84390"/>
                  <a:pt x="127159" y="89724"/>
                  <a:pt x="124111" y="94772"/>
                </a:cubicBezTo>
                <a:cubicBezTo>
                  <a:pt x="121063" y="89724"/>
                  <a:pt x="117062" y="84390"/>
                  <a:pt x="111824" y="79056"/>
                </a:cubicBezTo>
                <a:cubicBezTo>
                  <a:pt x="92583" y="59815"/>
                  <a:pt x="86296" y="41718"/>
                  <a:pt x="79724" y="8475"/>
                </a:cubicBezTo>
                <a:cubicBezTo>
                  <a:pt x="79724" y="8190"/>
                  <a:pt x="79819" y="7999"/>
                  <a:pt x="79724" y="7713"/>
                </a:cubicBezTo>
                <a:cubicBezTo>
                  <a:pt x="78677" y="2570"/>
                  <a:pt x="73724" y="-859"/>
                  <a:pt x="68580" y="189"/>
                </a:cubicBezTo>
                <a:cubicBezTo>
                  <a:pt x="61817" y="1522"/>
                  <a:pt x="57245" y="2951"/>
                  <a:pt x="52769" y="4475"/>
                </a:cubicBezTo>
                <a:cubicBezTo>
                  <a:pt x="49435" y="5523"/>
                  <a:pt x="46006" y="6666"/>
                  <a:pt x="41339" y="7809"/>
                </a:cubicBezTo>
                <a:cubicBezTo>
                  <a:pt x="38671" y="8475"/>
                  <a:pt x="36385" y="10190"/>
                  <a:pt x="35147" y="12571"/>
                </a:cubicBezTo>
                <a:cubicBezTo>
                  <a:pt x="33909" y="14952"/>
                  <a:pt x="33719" y="17810"/>
                  <a:pt x="34671" y="20382"/>
                </a:cubicBezTo>
                <a:cubicBezTo>
                  <a:pt x="40481" y="35717"/>
                  <a:pt x="53816" y="83723"/>
                  <a:pt x="40100" y="101535"/>
                </a:cubicBezTo>
                <a:cubicBezTo>
                  <a:pt x="38481" y="103630"/>
                  <a:pt x="33623" y="110012"/>
                  <a:pt x="17717" y="108393"/>
                </a:cubicBezTo>
                <a:cubicBezTo>
                  <a:pt x="17240" y="108393"/>
                  <a:pt x="16764" y="108488"/>
                  <a:pt x="16288" y="108583"/>
                </a:cubicBezTo>
                <a:cubicBezTo>
                  <a:pt x="15621" y="108583"/>
                  <a:pt x="14954" y="108583"/>
                  <a:pt x="14288" y="108774"/>
                </a:cubicBezTo>
                <a:cubicBezTo>
                  <a:pt x="13716" y="108869"/>
                  <a:pt x="13335" y="109155"/>
                  <a:pt x="12859" y="109345"/>
                </a:cubicBezTo>
                <a:cubicBezTo>
                  <a:pt x="12192" y="109631"/>
                  <a:pt x="11620" y="109917"/>
                  <a:pt x="11049" y="110298"/>
                </a:cubicBezTo>
                <a:cubicBezTo>
                  <a:pt x="10573" y="110583"/>
                  <a:pt x="10287" y="111060"/>
                  <a:pt x="9906" y="111441"/>
                </a:cubicBezTo>
                <a:cubicBezTo>
                  <a:pt x="9430" y="111917"/>
                  <a:pt x="8954" y="112393"/>
                  <a:pt x="8668" y="112965"/>
                </a:cubicBezTo>
                <a:cubicBezTo>
                  <a:pt x="8382" y="113441"/>
                  <a:pt x="8192" y="114108"/>
                  <a:pt x="8001" y="114679"/>
                </a:cubicBezTo>
                <a:cubicBezTo>
                  <a:pt x="7810" y="115155"/>
                  <a:pt x="7525" y="115536"/>
                  <a:pt x="7430" y="116013"/>
                </a:cubicBezTo>
                <a:cubicBezTo>
                  <a:pt x="7144" y="117537"/>
                  <a:pt x="191" y="154398"/>
                  <a:pt x="29528" y="191070"/>
                </a:cubicBezTo>
                <a:cubicBezTo>
                  <a:pt x="41148" y="205643"/>
                  <a:pt x="40957" y="229170"/>
                  <a:pt x="29051" y="247077"/>
                </a:cubicBezTo>
                <a:cubicBezTo>
                  <a:pt x="14764" y="267746"/>
                  <a:pt x="0" y="309656"/>
                  <a:pt x="0" y="353280"/>
                </a:cubicBezTo>
                <a:close/>
                <a:moveTo>
                  <a:pt x="43815" y="179259"/>
                </a:moveTo>
                <a:cubicBezTo>
                  <a:pt x="27337" y="158589"/>
                  <a:pt x="24860" y="138396"/>
                  <a:pt x="24956" y="127633"/>
                </a:cubicBezTo>
                <a:cubicBezTo>
                  <a:pt x="40672" y="126776"/>
                  <a:pt x="49720" y="119727"/>
                  <a:pt x="54673" y="113250"/>
                </a:cubicBezTo>
                <a:cubicBezTo>
                  <a:pt x="72962" y="89533"/>
                  <a:pt x="61817" y="44099"/>
                  <a:pt x="55340" y="23620"/>
                </a:cubicBezTo>
                <a:cubicBezTo>
                  <a:pt x="56293" y="23334"/>
                  <a:pt x="57245" y="23049"/>
                  <a:pt x="58198" y="22668"/>
                </a:cubicBezTo>
                <a:cubicBezTo>
                  <a:pt x="59722" y="22191"/>
                  <a:pt x="61151" y="21715"/>
                  <a:pt x="62579" y="21334"/>
                </a:cubicBezTo>
                <a:cubicBezTo>
                  <a:pt x="69342" y="52290"/>
                  <a:pt x="77343" y="72007"/>
                  <a:pt x="98012" y="92581"/>
                </a:cubicBezTo>
                <a:cubicBezTo>
                  <a:pt x="113729" y="108297"/>
                  <a:pt x="114300" y="123347"/>
                  <a:pt x="114300" y="123918"/>
                </a:cubicBezTo>
                <a:lnTo>
                  <a:pt x="133350" y="124014"/>
                </a:lnTo>
                <a:cubicBezTo>
                  <a:pt x="133350" y="123347"/>
                  <a:pt x="133922" y="108297"/>
                  <a:pt x="149638" y="92581"/>
                </a:cubicBezTo>
                <a:cubicBezTo>
                  <a:pt x="170307" y="71912"/>
                  <a:pt x="178308" y="52290"/>
                  <a:pt x="185071" y="21334"/>
                </a:cubicBezTo>
                <a:cubicBezTo>
                  <a:pt x="186500" y="21810"/>
                  <a:pt x="187928" y="22191"/>
                  <a:pt x="189452" y="22668"/>
                </a:cubicBezTo>
                <a:cubicBezTo>
                  <a:pt x="190405" y="22953"/>
                  <a:pt x="191357" y="23239"/>
                  <a:pt x="192310" y="23620"/>
                </a:cubicBezTo>
                <a:cubicBezTo>
                  <a:pt x="185928" y="44099"/>
                  <a:pt x="174784" y="89533"/>
                  <a:pt x="192976" y="113250"/>
                </a:cubicBezTo>
                <a:cubicBezTo>
                  <a:pt x="197929" y="119727"/>
                  <a:pt x="206978" y="126776"/>
                  <a:pt x="222695" y="127633"/>
                </a:cubicBezTo>
                <a:cubicBezTo>
                  <a:pt x="222790" y="138396"/>
                  <a:pt x="220313" y="158589"/>
                  <a:pt x="203835" y="179259"/>
                </a:cubicBezTo>
                <a:cubicBezTo>
                  <a:pt x="186880" y="200499"/>
                  <a:pt x="186690" y="232694"/>
                  <a:pt x="203359" y="257745"/>
                </a:cubicBezTo>
                <a:cubicBezTo>
                  <a:pt x="215837" y="276509"/>
                  <a:pt x="228600" y="315466"/>
                  <a:pt x="228600" y="353280"/>
                </a:cubicBezTo>
                <a:lnTo>
                  <a:pt x="228600" y="509871"/>
                </a:lnTo>
                <a:cubicBezTo>
                  <a:pt x="226409" y="512062"/>
                  <a:pt x="222409" y="515682"/>
                  <a:pt x="216122" y="519777"/>
                </a:cubicBezTo>
                <a:lnTo>
                  <a:pt x="189833" y="453769"/>
                </a:lnTo>
                <a:cubicBezTo>
                  <a:pt x="188119" y="449483"/>
                  <a:pt x="183737" y="447102"/>
                  <a:pt x="179165" y="447959"/>
                </a:cubicBezTo>
                <a:cubicBezTo>
                  <a:pt x="174689" y="448816"/>
                  <a:pt x="171450" y="452721"/>
                  <a:pt x="171450" y="457293"/>
                </a:cubicBezTo>
                <a:lnTo>
                  <a:pt x="171450" y="537303"/>
                </a:lnTo>
                <a:cubicBezTo>
                  <a:pt x="156972" y="540447"/>
                  <a:pt x="140970" y="542066"/>
                  <a:pt x="123825" y="542066"/>
                </a:cubicBezTo>
                <a:cubicBezTo>
                  <a:pt x="56293" y="542066"/>
                  <a:pt x="26480" y="517206"/>
                  <a:pt x="19050" y="509871"/>
                </a:cubicBezTo>
                <a:lnTo>
                  <a:pt x="19050" y="353280"/>
                </a:lnTo>
                <a:cubicBezTo>
                  <a:pt x="19050" y="315466"/>
                  <a:pt x="31814" y="276604"/>
                  <a:pt x="44387" y="257745"/>
                </a:cubicBezTo>
                <a:cubicBezTo>
                  <a:pt x="61055" y="232694"/>
                  <a:pt x="60769" y="200404"/>
                  <a:pt x="43815" y="179259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95" name="Graphic 118">
            <a:extLst>
              <a:ext uri="{FF2B5EF4-FFF2-40B4-BE49-F238E27FC236}">
                <a16:creationId xmlns:a16="http://schemas.microsoft.com/office/drawing/2014/main" id="{C2B3D2B6-3DFB-2975-1FA9-2775D9A5B96D}"/>
              </a:ext>
            </a:extLst>
          </p:cNvPr>
          <p:cNvSpPr/>
          <p:nvPr/>
        </p:nvSpPr>
        <p:spPr>
          <a:xfrm>
            <a:off x="2091904" y="3428988"/>
            <a:ext cx="304800" cy="564986"/>
          </a:xfrm>
          <a:custGeom>
            <a:avLst/>
            <a:gdLst>
              <a:gd name="connsiteX0" fmla="*/ 152400 w 304800"/>
              <a:gd name="connsiteY0" fmla="*/ 0 h 564986"/>
              <a:gd name="connsiteX1" fmla="*/ 0 w 304800"/>
              <a:gd name="connsiteY1" fmla="*/ 33338 h 564986"/>
              <a:gd name="connsiteX2" fmla="*/ 571 w 304800"/>
              <a:gd name="connsiteY2" fmla="*/ 37052 h 564986"/>
              <a:gd name="connsiteX3" fmla="*/ 0 w 304800"/>
              <a:gd name="connsiteY3" fmla="*/ 39910 h 564986"/>
              <a:gd name="connsiteX4" fmla="*/ 0 w 304800"/>
              <a:gd name="connsiteY4" fmla="*/ 534448 h 564986"/>
              <a:gd name="connsiteX5" fmla="*/ 3524 w 304800"/>
              <a:gd name="connsiteY5" fmla="*/ 541782 h 564986"/>
              <a:gd name="connsiteX6" fmla="*/ 67151 w 304800"/>
              <a:gd name="connsiteY6" fmla="*/ 564928 h 564986"/>
              <a:gd name="connsiteX7" fmla="*/ 109728 w 304800"/>
              <a:gd name="connsiteY7" fmla="*/ 552831 h 564986"/>
              <a:gd name="connsiteX8" fmla="*/ 114205 w 304800"/>
              <a:gd name="connsiteY8" fmla="*/ 545878 h 564986"/>
              <a:gd name="connsiteX9" fmla="*/ 151733 w 304800"/>
              <a:gd name="connsiteY9" fmla="*/ 255937 h 564986"/>
              <a:gd name="connsiteX10" fmla="*/ 180975 w 304800"/>
              <a:gd name="connsiteY10" fmla="*/ 545592 h 564986"/>
              <a:gd name="connsiteX11" fmla="*/ 184690 w 304800"/>
              <a:gd name="connsiteY11" fmla="*/ 552260 h 564986"/>
              <a:gd name="connsiteX12" fmla="*/ 290894 w 304800"/>
              <a:gd name="connsiteY12" fmla="*/ 543497 h 564986"/>
              <a:gd name="connsiteX13" fmla="*/ 295180 w 304800"/>
              <a:gd name="connsiteY13" fmla="*/ 535781 h 564986"/>
              <a:gd name="connsiteX14" fmla="*/ 304800 w 304800"/>
              <a:gd name="connsiteY14" fmla="*/ 87535 h 564986"/>
              <a:gd name="connsiteX15" fmla="*/ 304800 w 304800"/>
              <a:gd name="connsiteY15" fmla="*/ 39910 h 564986"/>
              <a:gd name="connsiteX16" fmla="*/ 304229 w 304800"/>
              <a:gd name="connsiteY16" fmla="*/ 37052 h 564986"/>
              <a:gd name="connsiteX17" fmla="*/ 304800 w 304800"/>
              <a:gd name="connsiteY17" fmla="*/ 33338 h 564986"/>
              <a:gd name="connsiteX18" fmla="*/ 152400 w 304800"/>
              <a:gd name="connsiteY18" fmla="*/ 0 h 564986"/>
              <a:gd name="connsiteX19" fmla="*/ 285750 w 304800"/>
              <a:gd name="connsiteY19" fmla="*/ 66770 h 564986"/>
              <a:gd name="connsiteX20" fmla="*/ 153162 w 304800"/>
              <a:gd name="connsiteY20" fmla="*/ 82201 h 564986"/>
              <a:gd name="connsiteX21" fmla="*/ 19241 w 304800"/>
              <a:gd name="connsiteY21" fmla="*/ 65246 h 564986"/>
              <a:gd name="connsiteX22" fmla="*/ 19907 w 304800"/>
              <a:gd name="connsiteY22" fmla="*/ 67532 h 564986"/>
              <a:gd name="connsiteX23" fmla="*/ 19050 w 304800"/>
              <a:gd name="connsiteY23" fmla="*/ 67532 h 564986"/>
              <a:gd name="connsiteX24" fmla="*/ 19050 w 304800"/>
              <a:gd name="connsiteY24" fmla="*/ 52292 h 564986"/>
              <a:gd name="connsiteX25" fmla="*/ 152400 w 304800"/>
              <a:gd name="connsiteY25" fmla="*/ 66675 h 564986"/>
              <a:gd name="connsiteX26" fmla="*/ 285750 w 304800"/>
              <a:gd name="connsiteY26" fmla="*/ 52292 h 564986"/>
              <a:gd name="connsiteX27" fmla="*/ 285750 w 304800"/>
              <a:gd name="connsiteY27" fmla="*/ 66770 h 564986"/>
              <a:gd name="connsiteX28" fmla="*/ 285750 w 304800"/>
              <a:gd name="connsiteY28" fmla="*/ 87440 h 564986"/>
              <a:gd name="connsiteX29" fmla="*/ 283940 w 304800"/>
              <a:gd name="connsiteY29" fmla="*/ 172498 h 564986"/>
              <a:gd name="connsiteX30" fmla="*/ 247364 w 304800"/>
              <a:gd name="connsiteY30" fmla="*/ 154781 h 564986"/>
              <a:gd name="connsiteX31" fmla="*/ 228981 w 304800"/>
              <a:gd name="connsiteY31" fmla="*/ 98489 h 564986"/>
              <a:gd name="connsiteX32" fmla="*/ 285750 w 304800"/>
              <a:gd name="connsiteY32" fmla="*/ 87440 h 564986"/>
              <a:gd name="connsiteX33" fmla="*/ 19050 w 304800"/>
              <a:gd name="connsiteY33" fmla="*/ 86201 h 564986"/>
              <a:gd name="connsiteX34" fmla="*/ 76009 w 304800"/>
              <a:gd name="connsiteY34" fmla="*/ 97917 h 564986"/>
              <a:gd name="connsiteX35" fmla="*/ 19050 w 304800"/>
              <a:gd name="connsiteY35" fmla="*/ 170021 h 564986"/>
              <a:gd name="connsiteX36" fmla="*/ 19050 w 304800"/>
              <a:gd name="connsiteY36" fmla="*/ 86201 h 564986"/>
              <a:gd name="connsiteX37" fmla="*/ 152400 w 304800"/>
              <a:gd name="connsiteY37" fmla="*/ 19050 h 564986"/>
              <a:gd name="connsiteX38" fmla="*/ 282988 w 304800"/>
              <a:gd name="connsiteY38" fmla="*/ 33338 h 564986"/>
              <a:gd name="connsiteX39" fmla="*/ 152400 w 304800"/>
              <a:gd name="connsiteY39" fmla="*/ 47625 h 564986"/>
              <a:gd name="connsiteX40" fmla="*/ 21812 w 304800"/>
              <a:gd name="connsiteY40" fmla="*/ 33338 h 564986"/>
              <a:gd name="connsiteX41" fmla="*/ 152400 w 304800"/>
              <a:gd name="connsiteY41" fmla="*/ 19050 h 564986"/>
              <a:gd name="connsiteX42" fmla="*/ 199549 w 304800"/>
              <a:gd name="connsiteY42" fmla="*/ 539210 h 564986"/>
              <a:gd name="connsiteX43" fmla="*/ 162401 w 304800"/>
              <a:gd name="connsiteY43" fmla="*/ 171831 h 564986"/>
              <a:gd name="connsiteX44" fmla="*/ 153067 w 304800"/>
              <a:gd name="connsiteY44" fmla="*/ 163259 h 564986"/>
              <a:gd name="connsiteX45" fmla="*/ 143447 w 304800"/>
              <a:gd name="connsiteY45" fmla="*/ 171545 h 564986"/>
              <a:gd name="connsiteX46" fmla="*/ 95917 w 304800"/>
              <a:gd name="connsiteY46" fmla="*/ 538639 h 564986"/>
              <a:gd name="connsiteX47" fmla="*/ 19050 w 304800"/>
              <a:gd name="connsiteY47" fmla="*/ 529590 h 564986"/>
              <a:gd name="connsiteX48" fmla="*/ 19050 w 304800"/>
              <a:gd name="connsiteY48" fmla="*/ 189547 h 564986"/>
              <a:gd name="connsiteX49" fmla="*/ 95155 w 304800"/>
              <a:gd name="connsiteY49" fmla="*/ 99441 h 564986"/>
              <a:gd name="connsiteX50" fmla="*/ 153162 w 304800"/>
              <a:gd name="connsiteY50" fmla="*/ 101251 h 564986"/>
              <a:gd name="connsiteX51" fmla="*/ 157353 w 304800"/>
              <a:gd name="connsiteY51" fmla="*/ 101251 h 564986"/>
              <a:gd name="connsiteX52" fmla="*/ 210026 w 304800"/>
              <a:gd name="connsiteY52" fmla="*/ 99917 h 564986"/>
              <a:gd name="connsiteX53" fmla="*/ 233172 w 304800"/>
              <a:gd name="connsiteY53" fmla="*/ 167450 h 564986"/>
              <a:gd name="connsiteX54" fmla="*/ 283559 w 304800"/>
              <a:gd name="connsiteY54" fmla="*/ 191643 h 564986"/>
              <a:gd name="connsiteX55" fmla="*/ 276320 w 304800"/>
              <a:gd name="connsiteY55" fmla="*/ 530066 h 564986"/>
              <a:gd name="connsiteX56" fmla="*/ 199549 w 304800"/>
              <a:gd name="connsiteY56" fmla="*/ 539210 h 564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04800" h="564986">
                <a:moveTo>
                  <a:pt x="152400" y="0"/>
                </a:moveTo>
                <a:cubicBezTo>
                  <a:pt x="26480" y="0"/>
                  <a:pt x="0" y="18098"/>
                  <a:pt x="0" y="33338"/>
                </a:cubicBezTo>
                <a:cubicBezTo>
                  <a:pt x="0" y="34576"/>
                  <a:pt x="191" y="35814"/>
                  <a:pt x="571" y="37052"/>
                </a:cubicBezTo>
                <a:cubicBezTo>
                  <a:pt x="286" y="38005"/>
                  <a:pt x="0" y="38862"/>
                  <a:pt x="0" y="39910"/>
                </a:cubicBezTo>
                <a:lnTo>
                  <a:pt x="0" y="534448"/>
                </a:lnTo>
                <a:cubicBezTo>
                  <a:pt x="0" y="537305"/>
                  <a:pt x="1238" y="539972"/>
                  <a:pt x="3524" y="541782"/>
                </a:cubicBezTo>
                <a:cubicBezTo>
                  <a:pt x="5048" y="543020"/>
                  <a:pt x="32290" y="564928"/>
                  <a:pt x="67151" y="564928"/>
                </a:cubicBezTo>
                <a:cubicBezTo>
                  <a:pt x="80581" y="564928"/>
                  <a:pt x="95155" y="561689"/>
                  <a:pt x="109728" y="552831"/>
                </a:cubicBezTo>
                <a:cubicBezTo>
                  <a:pt x="112205" y="551307"/>
                  <a:pt x="113824" y="548735"/>
                  <a:pt x="114205" y="545878"/>
                </a:cubicBezTo>
                <a:lnTo>
                  <a:pt x="151733" y="255937"/>
                </a:lnTo>
                <a:lnTo>
                  <a:pt x="180975" y="545592"/>
                </a:lnTo>
                <a:cubicBezTo>
                  <a:pt x="181261" y="548259"/>
                  <a:pt x="182594" y="550640"/>
                  <a:pt x="184690" y="552260"/>
                </a:cubicBezTo>
                <a:cubicBezTo>
                  <a:pt x="227648" y="584645"/>
                  <a:pt x="288322" y="545211"/>
                  <a:pt x="290894" y="543497"/>
                </a:cubicBezTo>
                <a:cubicBezTo>
                  <a:pt x="293465" y="541782"/>
                  <a:pt x="295085" y="538925"/>
                  <a:pt x="295180" y="535781"/>
                </a:cubicBezTo>
                <a:lnTo>
                  <a:pt x="304800" y="87535"/>
                </a:lnTo>
                <a:lnTo>
                  <a:pt x="304800" y="39910"/>
                </a:lnTo>
                <a:cubicBezTo>
                  <a:pt x="304800" y="38862"/>
                  <a:pt x="304514" y="38005"/>
                  <a:pt x="304229" y="37052"/>
                </a:cubicBezTo>
                <a:cubicBezTo>
                  <a:pt x="304610" y="35814"/>
                  <a:pt x="304800" y="34576"/>
                  <a:pt x="304800" y="33338"/>
                </a:cubicBezTo>
                <a:cubicBezTo>
                  <a:pt x="304800" y="18193"/>
                  <a:pt x="278321" y="0"/>
                  <a:pt x="152400" y="0"/>
                </a:cubicBezTo>
                <a:close/>
                <a:moveTo>
                  <a:pt x="285750" y="66770"/>
                </a:moveTo>
                <a:cubicBezTo>
                  <a:pt x="280130" y="71438"/>
                  <a:pt x="246698" y="82487"/>
                  <a:pt x="153162" y="82201"/>
                </a:cubicBezTo>
                <a:cubicBezTo>
                  <a:pt x="54959" y="81915"/>
                  <a:pt x="22765" y="69533"/>
                  <a:pt x="19241" y="65246"/>
                </a:cubicBezTo>
                <a:cubicBezTo>
                  <a:pt x="19431" y="65437"/>
                  <a:pt x="19907" y="66294"/>
                  <a:pt x="19907" y="67532"/>
                </a:cubicBezTo>
                <a:lnTo>
                  <a:pt x="19050" y="67532"/>
                </a:lnTo>
                <a:lnTo>
                  <a:pt x="19050" y="52292"/>
                </a:lnTo>
                <a:cubicBezTo>
                  <a:pt x="39243" y="60484"/>
                  <a:pt x="78867" y="66675"/>
                  <a:pt x="152400" y="66675"/>
                </a:cubicBezTo>
                <a:cubicBezTo>
                  <a:pt x="225933" y="66675"/>
                  <a:pt x="265557" y="60484"/>
                  <a:pt x="285750" y="52292"/>
                </a:cubicBezTo>
                <a:lnTo>
                  <a:pt x="285750" y="66770"/>
                </a:lnTo>
                <a:close/>
                <a:moveTo>
                  <a:pt x="285750" y="87440"/>
                </a:moveTo>
                <a:lnTo>
                  <a:pt x="283940" y="172498"/>
                </a:lnTo>
                <a:cubicBezTo>
                  <a:pt x="268605" y="170593"/>
                  <a:pt x="256318" y="164687"/>
                  <a:pt x="247364" y="154781"/>
                </a:cubicBezTo>
                <a:cubicBezTo>
                  <a:pt x="232029" y="137732"/>
                  <a:pt x="229267" y="112490"/>
                  <a:pt x="228981" y="98489"/>
                </a:cubicBezTo>
                <a:cubicBezTo>
                  <a:pt x="256127" y="96107"/>
                  <a:pt x="274130" y="92107"/>
                  <a:pt x="285750" y="87440"/>
                </a:cubicBezTo>
                <a:close/>
                <a:moveTo>
                  <a:pt x="19050" y="86201"/>
                </a:moveTo>
                <a:cubicBezTo>
                  <a:pt x="30575" y="91059"/>
                  <a:pt x="48578" y="95250"/>
                  <a:pt x="76009" y="97917"/>
                </a:cubicBezTo>
                <a:cubicBezTo>
                  <a:pt x="73247" y="118491"/>
                  <a:pt x="62294" y="160496"/>
                  <a:pt x="19050" y="170021"/>
                </a:cubicBezTo>
                <a:lnTo>
                  <a:pt x="19050" y="86201"/>
                </a:lnTo>
                <a:close/>
                <a:moveTo>
                  <a:pt x="152400" y="19050"/>
                </a:moveTo>
                <a:cubicBezTo>
                  <a:pt x="236696" y="19050"/>
                  <a:pt x="272320" y="28099"/>
                  <a:pt x="282988" y="33338"/>
                </a:cubicBezTo>
                <a:cubicBezTo>
                  <a:pt x="272320" y="38576"/>
                  <a:pt x="236601" y="47625"/>
                  <a:pt x="152400" y="47625"/>
                </a:cubicBezTo>
                <a:cubicBezTo>
                  <a:pt x="68199" y="47625"/>
                  <a:pt x="32480" y="38576"/>
                  <a:pt x="21812" y="33338"/>
                </a:cubicBezTo>
                <a:cubicBezTo>
                  <a:pt x="32480" y="28099"/>
                  <a:pt x="68104" y="19050"/>
                  <a:pt x="152400" y="19050"/>
                </a:cubicBezTo>
                <a:close/>
                <a:moveTo>
                  <a:pt x="199549" y="539210"/>
                </a:moveTo>
                <a:lnTo>
                  <a:pt x="162401" y="171831"/>
                </a:lnTo>
                <a:cubicBezTo>
                  <a:pt x="161925" y="166973"/>
                  <a:pt x="157925" y="163354"/>
                  <a:pt x="153067" y="163259"/>
                </a:cubicBezTo>
                <a:cubicBezTo>
                  <a:pt x="147828" y="163259"/>
                  <a:pt x="144113" y="166783"/>
                  <a:pt x="143447" y="171545"/>
                </a:cubicBezTo>
                <a:lnTo>
                  <a:pt x="95917" y="538639"/>
                </a:lnTo>
                <a:cubicBezTo>
                  <a:pt x="62484" y="556070"/>
                  <a:pt x="29623" y="536924"/>
                  <a:pt x="19050" y="529590"/>
                </a:cubicBezTo>
                <a:lnTo>
                  <a:pt x="19050" y="189547"/>
                </a:lnTo>
                <a:cubicBezTo>
                  <a:pt x="71723" y="180404"/>
                  <a:pt x="91154" y="133160"/>
                  <a:pt x="95155" y="99441"/>
                </a:cubicBezTo>
                <a:cubicBezTo>
                  <a:pt x="111633" y="100489"/>
                  <a:pt x="130778" y="101156"/>
                  <a:pt x="153162" y="101251"/>
                </a:cubicBezTo>
                <a:cubicBezTo>
                  <a:pt x="154591" y="101251"/>
                  <a:pt x="155924" y="101251"/>
                  <a:pt x="157353" y="101251"/>
                </a:cubicBezTo>
                <a:cubicBezTo>
                  <a:pt x="177451" y="101251"/>
                  <a:pt x="194881" y="100775"/>
                  <a:pt x="210026" y="99917"/>
                </a:cubicBezTo>
                <a:cubicBezTo>
                  <a:pt x="210407" y="116967"/>
                  <a:pt x="214122" y="146209"/>
                  <a:pt x="233172" y="167450"/>
                </a:cubicBezTo>
                <a:cubicBezTo>
                  <a:pt x="245745" y="181356"/>
                  <a:pt x="262604" y="189452"/>
                  <a:pt x="283559" y="191643"/>
                </a:cubicBezTo>
                <a:lnTo>
                  <a:pt x="276320" y="530066"/>
                </a:lnTo>
                <a:cubicBezTo>
                  <a:pt x="263938" y="537115"/>
                  <a:pt x="226314" y="555689"/>
                  <a:pt x="199549" y="539210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96" name="Graphic 120">
            <a:extLst>
              <a:ext uri="{FF2B5EF4-FFF2-40B4-BE49-F238E27FC236}">
                <a16:creationId xmlns:a16="http://schemas.microsoft.com/office/drawing/2014/main" id="{6B1D166E-60E0-D6E7-8C9F-D3B79FF1C2D7}"/>
              </a:ext>
            </a:extLst>
          </p:cNvPr>
          <p:cNvSpPr/>
          <p:nvPr/>
        </p:nvSpPr>
        <p:spPr>
          <a:xfrm>
            <a:off x="1099475" y="3573673"/>
            <a:ext cx="342559" cy="242474"/>
          </a:xfrm>
          <a:custGeom>
            <a:avLst/>
            <a:gdLst>
              <a:gd name="connsiteX0" fmla="*/ 324263 w 342559"/>
              <a:gd name="connsiteY0" fmla="*/ 85249 h 242474"/>
              <a:gd name="connsiteX1" fmla="*/ 324359 w 342559"/>
              <a:gd name="connsiteY1" fmla="*/ 67151 h 242474"/>
              <a:gd name="connsiteX2" fmla="*/ 324359 w 342559"/>
              <a:gd name="connsiteY2" fmla="*/ 67151 h 242474"/>
              <a:gd name="connsiteX3" fmla="*/ 324359 w 342559"/>
              <a:gd name="connsiteY3" fmla="*/ 67151 h 242474"/>
              <a:gd name="connsiteX4" fmla="*/ 324454 w 342559"/>
              <a:gd name="connsiteY4" fmla="*/ 38576 h 242474"/>
              <a:gd name="connsiteX5" fmla="*/ 324073 w 342559"/>
              <a:gd name="connsiteY5" fmla="*/ 36767 h 242474"/>
              <a:gd name="connsiteX6" fmla="*/ 324454 w 342559"/>
              <a:gd name="connsiteY6" fmla="*/ 33814 h 242474"/>
              <a:gd name="connsiteX7" fmla="*/ 324454 w 342559"/>
              <a:gd name="connsiteY7" fmla="*/ 33814 h 242474"/>
              <a:gd name="connsiteX8" fmla="*/ 172149 w 342559"/>
              <a:gd name="connsiteY8" fmla="*/ 0 h 242474"/>
              <a:gd name="connsiteX9" fmla="*/ 167958 w 342559"/>
              <a:gd name="connsiteY9" fmla="*/ 0 h 242474"/>
              <a:gd name="connsiteX10" fmla="*/ 19559 w 342559"/>
              <a:gd name="connsiteY10" fmla="*/ 32861 h 242474"/>
              <a:gd name="connsiteX11" fmla="*/ 19940 w 342559"/>
              <a:gd name="connsiteY11" fmla="*/ 35623 h 242474"/>
              <a:gd name="connsiteX12" fmla="*/ 19559 w 342559"/>
              <a:gd name="connsiteY12" fmla="*/ 37624 h 242474"/>
              <a:gd name="connsiteX13" fmla="*/ 19463 w 342559"/>
              <a:gd name="connsiteY13" fmla="*/ 66199 h 242474"/>
              <a:gd name="connsiteX14" fmla="*/ 19463 w 342559"/>
              <a:gd name="connsiteY14" fmla="*/ 66199 h 242474"/>
              <a:gd name="connsiteX15" fmla="*/ 19463 w 342559"/>
              <a:gd name="connsiteY15" fmla="*/ 66199 h 242474"/>
              <a:gd name="connsiteX16" fmla="*/ 19368 w 342559"/>
              <a:gd name="connsiteY16" fmla="*/ 84296 h 242474"/>
              <a:gd name="connsiteX17" fmla="*/ 223 w 342559"/>
              <a:gd name="connsiteY17" fmla="*/ 169354 h 242474"/>
              <a:gd name="connsiteX18" fmla="*/ 604 w 342559"/>
              <a:gd name="connsiteY18" fmla="*/ 174784 h 242474"/>
              <a:gd name="connsiteX19" fmla="*/ 153956 w 342559"/>
              <a:gd name="connsiteY19" fmla="*/ 239363 h 242474"/>
              <a:gd name="connsiteX20" fmla="*/ 161481 w 342559"/>
              <a:gd name="connsiteY20" fmla="*/ 232981 h 242474"/>
              <a:gd name="connsiteX21" fmla="*/ 171482 w 342559"/>
              <a:gd name="connsiteY21" fmla="*/ 202216 h 242474"/>
              <a:gd name="connsiteX22" fmla="*/ 181388 w 342559"/>
              <a:gd name="connsiteY22" fmla="*/ 232791 h 242474"/>
              <a:gd name="connsiteX23" fmla="*/ 188913 w 342559"/>
              <a:gd name="connsiteY23" fmla="*/ 239268 h 242474"/>
              <a:gd name="connsiteX24" fmla="*/ 224727 w 342559"/>
              <a:gd name="connsiteY24" fmla="*/ 242411 h 242474"/>
              <a:gd name="connsiteX25" fmla="*/ 341980 w 342559"/>
              <a:gd name="connsiteY25" fmla="*/ 174689 h 242474"/>
              <a:gd name="connsiteX26" fmla="*/ 342361 w 342559"/>
              <a:gd name="connsiteY26" fmla="*/ 169450 h 242474"/>
              <a:gd name="connsiteX27" fmla="*/ 324263 w 342559"/>
              <a:gd name="connsiteY27" fmla="*/ 85249 h 242474"/>
              <a:gd name="connsiteX28" fmla="*/ 171863 w 342559"/>
              <a:gd name="connsiteY28" fmla="*/ 80963 h 242474"/>
              <a:gd name="connsiteX29" fmla="*/ 38609 w 342559"/>
              <a:gd name="connsiteY29" fmla="*/ 64580 h 242474"/>
              <a:gd name="connsiteX30" fmla="*/ 38609 w 342559"/>
              <a:gd name="connsiteY30" fmla="*/ 52292 h 242474"/>
              <a:gd name="connsiteX31" fmla="*/ 65279 w 342559"/>
              <a:gd name="connsiteY31" fmla="*/ 59245 h 242474"/>
              <a:gd name="connsiteX32" fmla="*/ 171863 w 342559"/>
              <a:gd name="connsiteY32" fmla="*/ 66675 h 242474"/>
              <a:gd name="connsiteX33" fmla="*/ 176054 w 342559"/>
              <a:gd name="connsiteY33" fmla="*/ 66675 h 242474"/>
              <a:gd name="connsiteX34" fmla="*/ 305213 w 342559"/>
              <a:gd name="connsiteY34" fmla="*/ 52769 h 242474"/>
              <a:gd name="connsiteX35" fmla="*/ 305213 w 342559"/>
              <a:gd name="connsiteY35" fmla="*/ 65437 h 242474"/>
              <a:gd name="connsiteX36" fmla="*/ 171863 w 342559"/>
              <a:gd name="connsiteY36" fmla="*/ 80963 h 242474"/>
              <a:gd name="connsiteX37" fmla="*/ 172054 w 342559"/>
              <a:gd name="connsiteY37" fmla="*/ 19050 h 242474"/>
              <a:gd name="connsiteX38" fmla="*/ 302642 w 342559"/>
              <a:gd name="connsiteY38" fmla="*/ 33719 h 242474"/>
              <a:gd name="connsiteX39" fmla="*/ 171959 w 342559"/>
              <a:gd name="connsiteY39" fmla="*/ 47625 h 242474"/>
              <a:gd name="connsiteX40" fmla="*/ 41371 w 342559"/>
              <a:gd name="connsiteY40" fmla="*/ 32956 h 242474"/>
              <a:gd name="connsiteX41" fmla="*/ 172054 w 342559"/>
              <a:gd name="connsiteY41" fmla="*/ 19050 h 242474"/>
              <a:gd name="connsiteX42" fmla="*/ 197771 w 342559"/>
              <a:gd name="connsiteY42" fmla="*/ 221361 h 242474"/>
              <a:gd name="connsiteX43" fmla="*/ 180626 w 342559"/>
              <a:gd name="connsiteY43" fmla="*/ 168593 h 242474"/>
              <a:gd name="connsiteX44" fmla="*/ 171578 w 342559"/>
              <a:gd name="connsiteY44" fmla="*/ 162020 h 242474"/>
              <a:gd name="connsiteX45" fmla="*/ 171578 w 342559"/>
              <a:gd name="connsiteY45" fmla="*/ 162020 h 242474"/>
              <a:gd name="connsiteX46" fmla="*/ 162529 w 342559"/>
              <a:gd name="connsiteY46" fmla="*/ 168593 h 242474"/>
              <a:gd name="connsiteX47" fmla="*/ 145193 w 342559"/>
              <a:gd name="connsiteY47" fmla="*/ 221361 h 242474"/>
              <a:gd name="connsiteX48" fmla="*/ 19559 w 342559"/>
              <a:gd name="connsiteY48" fmla="*/ 170498 h 242474"/>
              <a:gd name="connsiteX49" fmla="*/ 38323 w 342559"/>
              <a:gd name="connsiteY49" fmla="*/ 87440 h 242474"/>
              <a:gd name="connsiteX50" fmla="*/ 38513 w 342559"/>
              <a:gd name="connsiteY50" fmla="*/ 85344 h 242474"/>
              <a:gd name="connsiteX51" fmla="*/ 38513 w 342559"/>
              <a:gd name="connsiteY51" fmla="*/ 85154 h 242474"/>
              <a:gd name="connsiteX52" fmla="*/ 123286 w 342559"/>
              <a:gd name="connsiteY52" fmla="*/ 98679 h 242474"/>
              <a:gd name="connsiteX53" fmla="*/ 114713 w 342559"/>
              <a:gd name="connsiteY53" fmla="*/ 181166 h 242474"/>
              <a:gd name="connsiteX54" fmla="*/ 133668 w 342559"/>
              <a:gd name="connsiteY54" fmla="*/ 183166 h 242474"/>
              <a:gd name="connsiteX55" fmla="*/ 142336 w 342559"/>
              <a:gd name="connsiteY55" fmla="*/ 99441 h 242474"/>
              <a:gd name="connsiteX56" fmla="*/ 171768 w 342559"/>
              <a:gd name="connsiteY56" fmla="*/ 99917 h 242474"/>
              <a:gd name="connsiteX57" fmla="*/ 175483 w 342559"/>
              <a:gd name="connsiteY57" fmla="*/ 99917 h 242474"/>
              <a:gd name="connsiteX58" fmla="*/ 201962 w 342559"/>
              <a:gd name="connsiteY58" fmla="*/ 99536 h 242474"/>
              <a:gd name="connsiteX59" fmla="*/ 210059 w 342559"/>
              <a:gd name="connsiteY59" fmla="*/ 183356 h 242474"/>
              <a:gd name="connsiteX60" fmla="*/ 229013 w 342559"/>
              <a:gd name="connsiteY60" fmla="*/ 181547 h 242474"/>
              <a:gd name="connsiteX61" fmla="*/ 221012 w 342559"/>
              <a:gd name="connsiteY61" fmla="*/ 98869 h 242474"/>
              <a:gd name="connsiteX62" fmla="*/ 278448 w 342559"/>
              <a:gd name="connsiteY62" fmla="*/ 93155 h 242474"/>
              <a:gd name="connsiteX63" fmla="*/ 305213 w 342559"/>
              <a:gd name="connsiteY63" fmla="*/ 86392 h 242474"/>
              <a:gd name="connsiteX64" fmla="*/ 305404 w 342559"/>
              <a:gd name="connsiteY64" fmla="*/ 88202 h 242474"/>
              <a:gd name="connsiteX65" fmla="*/ 323120 w 342559"/>
              <a:gd name="connsiteY65" fmla="*/ 170402 h 242474"/>
              <a:gd name="connsiteX66" fmla="*/ 197771 w 342559"/>
              <a:gd name="connsiteY66" fmla="*/ 221361 h 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42559" h="242474">
                <a:moveTo>
                  <a:pt x="324263" y="85249"/>
                </a:moveTo>
                <a:lnTo>
                  <a:pt x="324359" y="67151"/>
                </a:lnTo>
                <a:cubicBezTo>
                  <a:pt x="324359" y="67151"/>
                  <a:pt x="324359" y="67151"/>
                  <a:pt x="324359" y="67151"/>
                </a:cubicBezTo>
                <a:lnTo>
                  <a:pt x="324359" y="67151"/>
                </a:lnTo>
                <a:lnTo>
                  <a:pt x="324454" y="38576"/>
                </a:lnTo>
                <a:cubicBezTo>
                  <a:pt x="324454" y="37909"/>
                  <a:pt x="324263" y="37433"/>
                  <a:pt x="324073" y="36767"/>
                </a:cubicBezTo>
                <a:cubicBezTo>
                  <a:pt x="324359" y="35719"/>
                  <a:pt x="324454" y="34766"/>
                  <a:pt x="324454" y="33814"/>
                </a:cubicBezTo>
                <a:lnTo>
                  <a:pt x="324454" y="33814"/>
                </a:lnTo>
                <a:cubicBezTo>
                  <a:pt x="324454" y="18574"/>
                  <a:pt x="298070" y="381"/>
                  <a:pt x="172149" y="0"/>
                </a:cubicBezTo>
                <a:cubicBezTo>
                  <a:pt x="170720" y="0"/>
                  <a:pt x="169387" y="0"/>
                  <a:pt x="167958" y="0"/>
                </a:cubicBezTo>
                <a:cubicBezTo>
                  <a:pt x="45562" y="0"/>
                  <a:pt x="19654" y="17812"/>
                  <a:pt x="19559" y="32861"/>
                </a:cubicBezTo>
                <a:cubicBezTo>
                  <a:pt x="19559" y="33814"/>
                  <a:pt x="19749" y="34671"/>
                  <a:pt x="19940" y="35623"/>
                </a:cubicBezTo>
                <a:cubicBezTo>
                  <a:pt x="19749" y="36290"/>
                  <a:pt x="19559" y="36957"/>
                  <a:pt x="19559" y="37624"/>
                </a:cubicBezTo>
                <a:lnTo>
                  <a:pt x="19463" y="66199"/>
                </a:lnTo>
                <a:lnTo>
                  <a:pt x="19463" y="66199"/>
                </a:lnTo>
                <a:cubicBezTo>
                  <a:pt x="19463" y="66199"/>
                  <a:pt x="19463" y="66199"/>
                  <a:pt x="19463" y="66199"/>
                </a:cubicBezTo>
                <a:lnTo>
                  <a:pt x="19368" y="84296"/>
                </a:lnTo>
                <a:lnTo>
                  <a:pt x="223" y="169354"/>
                </a:lnTo>
                <a:cubicBezTo>
                  <a:pt x="-158" y="171164"/>
                  <a:pt x="-63" y="172974"/>
                  <a:pt x="604" y="174784"/>
                </a:cubicBezTo>
                <a:cubicBezTo>
                  <a:pt x="890" y="175641"/>
                  <a:pt x="33275" y="259461"/>
                  <a:pt x="153956" y="239363"/>
                </a:cubicBezTo>
                <a:cubicBezTo>
                  <a:pt x="157481" y="238792"/>
                  <a:pt x="160338" y="236315"/>
                  <a:pt x="161481" y="232981"/>
                </a:cubicBezTo>
                <a:lnTo>
                  <a:pt x="171482" y="202216"/>
                </a:lnTo>
                <a:lnTo>
                  <a:pt x="181388" y="232791"/>
                </a:lnTo>
                <a:cubicBezTo>
                  <a:pt x="182531" y="236125"/>
                  <a:pt x="185389" y="238697"/>
                  <a:pt x="188913" y="239268"/>
                </a:cubicBezTo>
                <a:cubicBezTo>
                  <a:pt x="201867" y="241459"/>
                  <a:pt x="213773" y="242411"/>
                  <a:pt x="224727" y="242411"/>
                </a:cubicBezTo>
                <a:cubicBezTo>
                  <a:pt x="316167" y="242411"/>
                  <a:pt x="341694" y="175450"/>
                  <a:pt x="341980" y="174689"/>
                </a:cubicBezTo>
                <a:cubicBezTo>
                  <a:pt x="342551" y="172974"/>
                  <a:pt x="342742" y="171164"/>
                  <a:pt x="342361" y="169450"/>
                </a:cubicBezTo>
                <a:lnTo>
                  <a:pt x="324263" y="85249"/>
                </a:lnTo>
                <a:close/>
                <a:moveTo>
                  <a:pt x="171863" y="80963"/>
                </a:moveTo>
                <a:cubicBezTo>
                  <a:pt x="77471" y="80677"/>
                  <a:pt x="44133" y="69247"/>
                  <a:pt x="38609" y="64580"/>
                </a:cubicBezTo>
                <a:lnTo>
                  <a:pt x="38609" y="52292"/>
                </a:lnTo>
                <a:cubicBezTo>
                  <a:pt x="45562" y="54959"/>
                  <a:pt x="54325" y="57245"/>
                  <a:pt x="65279" y="59245"/>
                </a:cubicBezTo>
                <a:cubicBezTo>
                  <a:pt x="91758" y="64008"/>
                  <a:pt x="128620" y="66580"/>
                  <a:pt x="171863" y="66675"/>
                </a:cubicBezTo>
                <a:cubicBezTo>
                  <a:pt x="173292" y="66675"/>
                  <a:pt x="174626" y="66675"/>
                  <a:pt x="176054" y="66675"/>
                </a:cubicBezTo>
                <a:cubicBezTo>
                  <a:pt x="246920" y="66675"/>
                  <a:pt x="285306" y="60674"/>
                  <a:pt x="305213" y="52769"/>
                </a:cubicBezTo>
                <a:lnTo>
                  <a:pt x="305213" y="65437"/>
                </a:lnTo>
                <a:cubicBezTo>
                  <a:pt x="299594" y="70104"/>
                  <a:pt x="266351" y="81248"/>
                  <a:pt x="171863" y="80963"/>
                </a:cubicBezTo>
                <a:close/>
                <a:moveTo>
                  <a:pt x="172054" y="19050"/>
                </a:moveTo>
                <a:cubicBezTo>
                  <a:pt x="256350" y="19336"/>
                  <a:pt x="291974" y="28480"/>
                  <a:pt x="302642" y="33719"/>
                </a:cubicBezTo>
                <a:cubicBezTo>
                  <a:pt x="291974" y="38957"/>
                  <a:pt x="256541" y="47911"/>
                  <a:pt x="171959" y="47625"/>
                </a:cubicBezTo>
                <a:cubicBezTo>
                  <a:pt x="87662" y="47339"/>
                  <a:pt x="52039" y="38195"/>
                  <a:pt x="41371" y="32956"/>
                </a:cubicBezTo>
                <a:cubicBezTo>
                  <a:pt x="52039" y="27718"/>
                  <a:pt x="87472" y="18669"/>
                  <a:pt x="172054" y="19050"/>
                </a:cubicBezTo>
                <a:close/>
                <a:moveTo>
                  <a:pt x="197771" y="221361"/>
                </a:moveTo>
                <a:lnTo>
                  <a:pt x="180626" y="168593"/>
                </a:lnTo>
                <a:cubicBezTo>
                  <a:pt x="179388" y="164687"/>
                  <a:pt x="175673" y="162020"/>
                  <a:pt x="171578" y="162020"/>
                </a:cubicBezTo>
                <a:lnTo>
                  <a:pt x="171578" y="162020"/>
                </a:lnTo>
                <a:cubicBezTo>
                  <a:pt x="167482" y="162020"/>
                  <a:pt x="163767" y="164687"/>
                  <a:pt x="162529" y="168593"/>
                </a:cubicBezTo>
                <a:lnTo>
                  <a:pt x="145193" y="221361"/>
                </a:lnTo>
                <a:cubicBezTo>
                  <a:pt x="54992" y="234125"/>
                  <a:pt x="25178" y="182594"/>
                  <a:pt x="19559" y="170498"/>
                </a:cubicBezTo>
                <a:lnTo>
                  <a:pt x="38323" y="87440"/>
                </a:lnTo>
                <a:cubicBezTo>
                  <a:pt x="38513" y="86773"/>
                  <a:pt x="38513" y="86106"/>
                  <a:pt x="38513" y="85344"/>
                </a:cubicBezTo>
                <a:lnTo>
                  <a:pt x="38513" y="85154"/>
                </a:lnTo>
                <a:cubicBezTo>
                  <a:pt x="53753" y="91345"/>
                  <a:pt x="79947" y="96488"/>
                  <a:pt x="123286" y="98679"/>
                </a:cubicBezTo>
                <a:lnTo>
                  <a:pt x="114713" y="181166"/>
                </a:lnTo>
                <a:lnTo>
                  <a:pt x="133668" y="183166"/>
                </a:lnTo>
                <a:lnTo>
                  <a:pt x="142336" y="99441"/>
                </a:lnTo>
                <a:cubicBezTo>
                  <a:pt x="151480" y="99727"/>
                  <a:pt x="161195" y="99917"/>
                  <a:pt x="171768" y="99917"/>
                </a:cubicBezTo>
                <a:cubicBezTo>
                  <a:pt x="173006" y="99917"/>
                  <a:pt x="174245" y="99917"/>
                  <a:pt x="175483" y="99917"/>
                </a:cubicBezTo>
                <a:cubicBezTo>
                  <a:pt x="184627" y="99917"/>
                  <a:pt x="193390" y="99822"/>
                  <a:pt x="201962" y="99536"/>
                </a:cubicBezTo>
                <a:lnTo>
                  <a:pt x="210059" y="183356"/>
                </a:lnTo>
                <a:lnTo>
                  <a:pt x="229013" y="181547"/>
                </a:lnTo>
                <a:lnTo>
                  <a:pt x="221012" y="98869"/>
                </a:lnTo>
                <a:cubicBezTo>
                  <a:pt x="243206" y="97822"/>
                  <a:pt x="262732" y="95821"/>
                  <a:pt x="278448" y="93155"/>
                </a:cubicBezTo>
                <a:cubicBezTo>
                  <a:pt x="289497" y="91250"/>
                  <a:pt x="298260" y="88964"/>
                  <a:pt x="305213" y="86392"/>
                </a:cubicBezTo>
                <a:cubicBezTo>
                  <a:pt x="305213" y="86963"/>
                  <a:pt x="305309" y="87630"/>
                  <a:pt x="305404" y="88202"/>
                </a:cubicBezTo>
                <a:lnTo>
                  <a:pt x="323120" y="170402"/>
                </a:lnTo>
                <a:cubicBezTo>
                  <a:pt x="317596" y="182213"/>
                  <a:pt x="287687" y="234029"/>
                  <a:pt x="197771" y="221361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1434012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" name="Group 704">
            <a:extLst>
              <a:ext uri="{FF2B5EF4-FFF2-40B4-BE49-F238E27FC236}">
                <a16:creationId xmlns:a16="http://schemas.microsoft.com/office/drawing/2014/main" id="{C39A8ACB-0A55-847E-C441-9A9D1236ADEF}"/>
              </a:ext>
            </a:extLst>
          </p:cNvPr>
          <p:cNvGrpSpPr/>
          <p:nvPr/>
        </p:nvGrpSpPr>
        <p:grpSpPr>
          <a:xfrm>
            <a:off x="10266329" y="4718123"/>
            <a:ext cx="590550" cy="580739"/>
            <a:chOff x="10266329" y="4718123"/>
            <a:chExt cx="590550" cy="580739"/>
          </a:xfrm>
        </p:grpSpPr>
        <p:grpSp>
          <p:nvGrpSpPr>
            <p:cNvPr id="4" name="Graphic 2">
              <a:extLst>
                <a:ext uri="{FF2B5EF4-FFF2-40B4-BE49-F238E27FC236}">
                  <a16:creationId xmlns:a16="http://schemas.microsoft.com/office/drawing/2014/main" id="{54C2FD4E-EB51-6772-2EE5-69C15C922AAD}"/>
                </a:ext>
              </a:extLst>
            </p:cNvPr>
            <p:cNvGrpSpPr/>
            <p:nvPr/>
          </p:nvGrpSpPr>
          <p:grpSpPr>
            <a:xfrm>
              <a:off x="10275854" y="4810935"/>
              <a:ext cx="571500" cy="472877"/>
              <a:chOff x="10275854" y="4810935"/>
              <a:chExt cx="571500" cy="472877"/>
            </a:xfrm>
            <a:solidFill>
              <a:srgbClr val="F45B66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EB15168B-053E-7C2B-933E-8F4875A7AD6A}"/>
                  </a:ext>
                </a:extLst>
              </p:cNvPr>
              <p:cNvSpPr/>
              <p:nvPr/>
            </p:nvSpPr>
            <p:spPr>
              <a:xfrm>
                <a:off x="10461690" y="4810935"/>
                <a:ext cx="200021" cy="247706"/>
              </a:xfrm>
              <a:custGeom>
                <a:avLst/>
                <a:gdLst>
                  <a:gd name="connsiteX0" fmla="*/ 115344 w 200021"/>
                  <a:gd name="connsiteY0" fmla="*/ 247706 h 247706"/>
                  <a:gd name="connsiteX1" fmla="*/ 138395 w 200021"/>
                  <a:gd name="connsiteY1" fmla="*/ 224560 h 247706"/>
                  <a:gd name="connsiteX2" fmla="*/ 138395 w 200021"/>
                  <a:gd name="connsiteY2" fmla="*/ 224275 h 247706"/>
                  <a:gd name="connsiteX3" fmla="*/ 160778 w 200021"/>
                  <a:gd name="connsiteY3" fmla="*/ 180460 h 247706"/>
                  <a:gd name="connsiteX4" fmla="*/ 200021 w 200021"/>
                  <a:gd name="connsiteY4" fmla="*/ 100640 h 247706"/>
                  <a:gd name="connsiteX5" fmla="*/ 88579 w 200021"/>
                  <a:gd name="connsiteY5" fmla="*/ 628 h 247706"/>
                  <a:gd name="connsiteX6" fmla="*/ 1044 w 200021"/>
                  <a:gd name="connsiteY6" fmla="*/ 85781 h 247706"/>
                  <a:gd name="connsiteX7" fmla="*/ 39144 w 200021"/>
                  <a:gd name="connsiteY7" fmla="*/ 180364 h 247706"/>
                  <a:gd name="connsiteX8" fmla="*/ 61623 w 200021"/>
                  <a:gd name="connsiteY8" fmla="*/ 224370 h 247706"/>
                  <a:gd name="connsiteX9" fmla="*/ 61623 w 200021"/>
                  <a:gd name="connsiteY9" fmla="*/ 224465 h 247706"/>
                  <a:gd name="connsiteX10" fmla="*/ 84674 w 200021"/>
                  <a:gd name="connsiteY10" fmla="*/ 247611 h 247706"/>
                  <a:gd name="connsiteX11" fmla="*/ 90389 w 200021"/>
                  <a:gd name="connsiteY11" fmla="*/ 247611 h 247706"/>
                  <a:gd name="connsiteX12" fmla="*/ 90389 w 200021"/>
                  <a:gd name="connsiteY12" fmla="*/ 177221 h 247706"/>
                  <a:gd name="connsiteX13" fmla="*/ 44954 w 200021"/>
                  <a:gd name="connsiteY13" fmla="*/ 122738 h 247706"/>
                  <a:gd name="connsiteX14" fmla="*/ 43621 w 200021"/>
                  <a:gd name="connsiteY14" fmla="*/ 112642 h 247706"/>
                  <a:gd name="connsiteX15" fmla="*/ 52289 w 200021"/>
                  <a:gd name="connsiteY15" fmla="*/ 107212 h 247706"/>
                  <a:gd name="connsiteX16" fmla="*/ 147539 w 200021"/>
                  <a:gd name="connsiteY16" fmla="*/ 107212 h 247706"/>
                  <a:gd name="connsiteX17" fmla="*/ 156302 w 200021"/>
                  <a:gd name="connsiteY17" fmla="*/ 113118 h 247706"/>
                  <a:gd name="connsiteX18" fmla="*/ 154206 w 200021"/>
                  <a:gd name="connsiteY18" fmla="*/ 123500 h 247706"/>
                  <a:gd name="connsiteX19" fmla="*/ 120869 w 200021"/>
                  <a:gd name="connsiteY19" fmla="*/ 156838 h 247706"/>
                  <a:gd name="connsiteX20" fmla="*/ 107438 w 200021"/>
                  <a:gd name="connsiteY20" fmla="*/ 156838 h 247706"/>
                  <a:gd name="connsiteX21" fmla="*/ 107438 w 200021"/>
                  <a:gd name="connsiteY21" fmla="*/ 143407 h 247706"/>
                  <a:gd name="connsiteX22" fmla="*/ 124583 w 200021"/>
                  <a:gd name="connsiteY22" fmla="*/ 126262 h 247706"/>
                  <a:gd name="connsiteX23" fmla="*/ 72672 w 200021"/>
                  <a:gd name="connsiteY23" fmla="*/ 126262 h 247706"/>
                  <a:gd name="connsiteX24" fmla="*/ 107248 w 200021"/>
                  <a:gd name="connsiteY24" fmla="*/ 167791 h 247706"/>
                  <a:gd name="connsiteX25" fmla="*/ 109439 w 200021"/>
                  <a:gd name="connsiteY25" fmla="*/ 173887 h 247706"/>
                  <a:gd name="connsiteX26" fmla="*/ 109439 w 200021"/>
                  <a:gd name="connsiteY26" fmla="*/ 247706 h 247706"/>
                  <a:gd name="connsiteX27" fmla="*/ 115344 w 200021"/>
                  <a:gd name="connsiteY27" fmla="*/ 247706 h 247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0021" h="247706">
                    <a:moveTo>
                      <a:pt x="115344" y="247706"/>
                    </a:moveTo>
                    <a:cubicBezTo>
                      <a:pt x="128012" y="247706"/>
                      <a:pt x="138395" y="237324"/>
                      <a:pt x="138395" y="224560"/>
                    </a:cubicBezTo>
                    <a:lnTo>
                      <a:pt x="138395" y="224275"/>
                    </a:lnTo>
                    <a:cubicBezTo>
                      <a:pt x="138395" y="206939"/>
                      <a:pt x="147062" y="191032"/>
                      <a:pt x="160778" y="180460"/>
                    </a:cubicBezTo>
                    <a:cubicBezTo>
                      <a:pt x="184591" y="162076"/>
                      <a:pt x="200021" y="133120"/>
                      <a:pt x="200021" y="100640"/>
                    </a:cubicBezTo>
                    <a:cubicBezTo>
                      <a:pt x="200021" y="41299"/>
                      <a:pt x="148967" y="-6040"/>
                      <a:pt x="88579" y="628"/>
                    </a:cubicBezTo>
                    <a:cubicBezTo>
                      <a:pt x="44002" y="5581"/>
                      <a:pt x="7331" y="41109"/>
                      <a:pt x="1044" y="85781"/>
                    </a:cubicBezTo>
                    <a:cubicBezTo>
                      <a:pt x="-4385" y="124167"/>
                      <a:pt x="11807" y="159219"/>
                      <a:pt x="39144" y="180364"/>
                    </a:cubicBezTo>
                    <a:cubicBezTo>
                      <a:pt x="52860" y="191032"/>
                      <a:pt x="61623" y="206939"/>
                      <a:pt x="61623" y="224370"/>
                    </a:cubicBezTo>
                    <a:lnTo>
                      <a:pt x="61623" y="224465"/>
                    </a:lnTo>
                    <a:cubicBezTo>
                      <a:pt x="61623" y="237229"/>
                      <a:pt x="71910" y="247611"/>
                      <a:pt x="84674" y="247611"/>
                    </a:cubicBezTo>
                    <a:lnTo>
                      <a:pt x="90389" y="247611"/>
                    </a:lnTo>
                    <a:lnTo>
                      <a:pt x="90389" y="177221"/>
                    </a:lnTo>
                    <a:lnTo>
                      <a:pt x="44954" y="122738"/>
                    </a:lnTo>
                    <a:cubicBezTo>
                      <a:pt x="42573" y="119881"/>
                      <a:pt x="42097" y="115975"/>
                      <a:pt x="43621" y="112642"/>
                    </a:cubicBezTo>
                    <a:cubicBezTo>
                      <a:pt x="45240" y="109308"/>
                      <a:pt x="48574" y="107212"/>
                      <a:pt x="52289" y="107212"/>
                    </a:cubicBezTo>
                    <a:lnTo>
                      <a:pt x="147539" y="107212"/>
                    </a:lnTo>
                    <a:cubicBezTo>
                      <a:pt x="151349" y="107212"/>
                      <a:pt x="154873" y="109498"/>
                      <a:pt x="156302" y="113118"/>
                    </a:cubicBezTo>
                    <a:cubicBezTo>
                      <a:pt x="157826" y="116642"/>
                      <a:pt x="156968" y="120738"/>
                      <a:pt x="154206" y="123500"/>
                    </a:cubicBezTo>
                    <a:lnTo>
                      <a:pt x="120869" y="156838"/>
                    </a:lnTo>
                    <a:cubicBezTo>
                      <a:pt x="117154" y="160552"/>
                      <a:pt x="111153" y="160552"/>
                      <a:pt x="107438" y="156838"/>
                    </a:cubicBezTo>
                    <a:cubicBezTo>
                      <a:pt x="103724" y="153123"/>
                      <a:pt x="103724" y="147122"/>
                      <a:pt x="107438" y="143407"/>
                    </a:cubicBezTo>
                    <a:lnTo>
                      <a:pt x="124583" y="126262"/>
                    </a:lnTo>
                    <a:lnTo>
                      <a:pt x="72672" y="126262"/>
                    </a:lnTo>
                    <a:lnTo>
                      <a:pt x="107248" y="167791"/>
                    </a:lnTo>
                    <a:cubicBezTo>
                      <a:pt x="108677" y="169506"/>
                      <a:pt x="109439" y="171697"/>
                      <a:pt x="109439" y="173887"/>
                    </a:cubicBezTo>
                    <a:lnTo>
                      <a:pt x="109439" y="247706"/>
                    </a:lnTo>
                    <a:lnTo>
                      <a:pt x="115344" y="247706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9B917615-9A42-9BC2-ECBD-780D7095E5C0}"/>
                  </a:ext>
                </a:extLst>
              </p:cNvPr>
              <p:cNvSpPr/>
              <p:nvPr/>
            </p:nvSpPr>
            <p:spPr>
              <a:xfrm>
                <a:off x="10275854" y="4935864"/>
                <a:ext cx="285750" cy="347948"/>
              </a:xfrm>
              <a:custGeom>
                <a:avLst/>
                <a:gdLst>
                  <a:gd name="connsiteX0" fmla="*/ 57150 w 285750"/>
                  <a:gd name="connsiteY0" fmla="*/ 299561 h 347948"/>
                  <a:gd name="connsiteX1" fmla="*/ 37719 w 285750"/>
                  <a:gd name="connsiteY1" fmla="*/ 279178 h 347948"/>
                  <a:gd name="connsiteX2" fmla="*/ 37719 w 285750"/>
                  <a:gd name="connsiteY2" fmla="*/ 0 h 347948"/>
                  <a:gd name="connsiteX3" fmla="*/ 37243 w 285750"/>
                  <a:gd name="connsiteY3" fmla="*/ 0 h 347948"/>
                  <a:gd name="connsiteX4" fmla="*/ 30194 w 285750"/>
                  <a:gd name="connsiteY4" fmla="*/ 857 h 347948"/>
                  <a:gd name="connsiteX5" fmla="*/ 0 w 285750"/>
                  <a:gd name="connsiteY5" fmla="*/ 38671 h 347948"/>
                  <a:gd name="connsiteX6" fmla="*/ 0 w 285750"/>
                  <a:gd name="connsiteY6" fmla="*/ 309277 h 347948"/>
                  <a:gd name="connsiteX7" fmla="*/ 38100 w 285750"/>
                  <a:gd name="connsiteY7" fmla="*/ 347948 h 347948"/>
                  <a:gd name="connsiteX8" fmla="*/ 133350 w 285750"/>
                  <a:gd name="connsiteY8" fmla="*/ 347948 h 347948"/>
                  <a:gd name="connsiteX9" fmla="*/ 285750 w 285750"/>
                  <a:gd name="connsiteY9" fmla="*/ 347948 h 347948"/>
                  <a:gd name="connsiteX10" fmla="*/ 285750 w 285750"/>
                  <a:gd name="connsiteY10" fmla="*/ 347758 h 347948"/>
                  <a:gd name="connsiteX11" fmla="*/ 57150 w 285750"/>
                  <a:gd name="connsiteY11" fmla="*/ 299561 h 34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50" h="347948">
                    <a:moveTo>
                      <a:pt x="57150" y="299561"/>
                    </a:moveTo>
                    <a:cubicBezTo>
                      <a:pt x="46292" y="299275"/>
                      <a:pt x="37719" y="290227"/>
                      <a:pt x="37719" y="279178"/>
                    </a:cubicBezTo>
                    <a:lnTo>
                      <a:pt x="37719" y="0"/>
                    </a:lnTo>
                    <a:lnTo>
                      <a:pt x="37243" y="0"/>
                    </a:lnTo>
                    <a:cubicBezTo>
                      <a:pt x="34862" y="95"/>
                      <a:pt x="32480" y="381"/>
                      <a:pt x="30194" y="857"/>
                    </a:cubicBezTo>
                    <a:cubicBezTo>
                      <a:pt x="13049" y="4572"/>
                      <a:pt x="0" y="20098"/>
                      <a:pt x="0" y="38671"/>
                    </a:cubicBezTo>
                    <a:lnTo>
                      <a:pt x="0" y="309277"/>
                    </a:lnTo>
                    <a:cubicBezTo>
                      <a:pt x="0" y="330518"/>
                      <a:pt x="17145" y="347948"/>
                      <a:pt x="38100" y="347948"/>
                    </a:cubicBezTo>
                    <a:lnTo>
                      <a:pt x="133350" y="347948"/>
                    </a:lnTo>
                    <a:lnTo>
                      <a:pt x="285750" y="347948"/>
                    </a:lnTo>
                    <a:lnTo>
                      <a:pt x="285750" y="347758"/>
                    </a:lnTo>
                    <a:cubicBezTo>
                      <a:pt x="281654" y="345567"/>
                      <a:pt x="195167" y="303371"/>
                      <a:pt x="57150" y="299561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C9E91D56-8B24-B7D0-ED12-BD8380477BCF}"/>
                  </a:ext>
                </a:extLst>
              </p:cNvPr>
              <p:cNvSpPr/>
              <p:nvPr/>
            </p:nvSpPr>
            <p:spPr>
              <a:xfrm>
                <a:off x="10561604" y="5283622"/>
                <a:ext cx="381" cy="95"/>
              </a:xfrm>
              <a:custGeom>
                <a:avLst/>
                <a:gdLst>
                  <a:gd name="connsiteX0" fmla="*/ 0 w 381"/>
                  <a:gd name="connsiteY0" fmla="*/ 95 h 95"/>
                  <a:gd name="connsiteX1" fmla="*/ 381 w 381"/>
                  <a:gd name="connsiteY1" fmla="*/ 95 h 95"/>
                  <a:gd name="connsiteX2" fmla="*/ 191 w 381"/>
                  <a:gd name="connsiteY2" fmla="*/ 0 h 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" h="95">
                    <a:moveTo>
                      <a:pt x="0" y="95"/>
                    </a:moveTo>
                    <a:lnTo>
                      <a:pt x="381" y="95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C630B14-0883-831C-0E2C-34CD00D0881D}"/>
                  </a:ext>
                </a:extLst>
              </p:cNvPr>
              <p:cNvSpPr/>
              <p:nvPr/>
            </p:nvSpPr>
            <p:spPr>
              <a:xfrm>
                <a:off x="10562080" y="4935864"/>
                <a:ext cx="285273" cy="347948"/>
              </a:xfrm>
              <a:custGeom>
                <a:avLst/>
                <a:gdLst>
                  <a:gd name="connsiteX0" fmla="*/ 260318 w 285273"/>
                  <a:gd name="connsiteY0" fmla="*/ 2381 h 347948"/>
                  <a:gd name="connsiteX1" fmla="*/ 248031 w 285273"/>
                  <a:gd name="connsiteY1" fmla="*/ 0 h 347948"/>
                  <a:gd name="connsiteX2" fmla="*/ 248031 w 285273"/>
                  <a:gd name="connsiteY2" fmla="*/ 0 h 347948"/>
                  <a:gd name="connsiteX3" fmla="*/ 248031 w 285273"/>
                  <a:gd name="connsiteY3" fmla="*/ 279273 h 347948"/>
                  <a:gd name="connsiteX4" fmla="*/ 228600 w 285273"/>
                  <a:gd name="connsiteY4" fmla="*/ 299657 h 347948"/>
                  <a:gd name="connsiteX5" fmla="*/ 0 w 285273"/>
                  <a:gd name="connsiteY5" fmla="*/ 347758 h 347948"/>
                  <a:gd name="connsiteX6" fmla="*/ 0 w 285273"/>
                  <a:gd name="connsiteY6" fmla="*/ 347948 h 347948"/>
                  <a:gd name="connsiteX7" fmla="*/ 247174 w 285273"/>
                  <a:gd name="connsiteY7" fmla="*/ 347948 h 347948"/>
                  <a:gd name="connsiteX8" fmla="*/ 285274 w 285273"/>
                  <a:gd name="connsiteY8" fmla="*/ 309277 h 347948"/>
                  <a:gd name="connsiteX9" fmla="*/ 285274 w 285273"/>
                  <a:gd name="connsiteY9" fmla="*/ 38671 h 347948"/>
                  <a:gd name="connsiteX10" fmla="*/ 260318 w 285273"/>
                  <a:gd name="connsiteY10" fmla="*/ 2381 h 34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5273" h="347948">
                    <a:moveTo>
                      <a:pt x="260318" y="2381"/>
                    </a:moveTo>
                    <a:cubicBezTo>
                      <a:pt x="256508" y="952"/>
                      <a:pt x="252317" y="95"/>
                      <a:pt x="248031" y="0"/>
                    </a:cubicBezTo>
                    <a:lnTo>
                      <a:pt x="248031" y="0"/>
                    </a:lnTo>
                    <a:lnTo>
                      <a:pt x="248031" y="279273"/>
                    </a:lnTo>
                    <a:cubicBezTo>
                      <a:pt x="248031" y="290227"/>
                      <a:pt x="239363" y="299371"/>
                      <a:pt x="228600" y="299657"/>
                    </a:cubicBezTo>
                    <a:cubicBezTo>
                      <a:pt x="90488" y="303371"/>
                      <a:pt x="4096" y="345662"/>
                      <a:pt x="0" y="347758"/>
                    </a:cubicBezTo>
                    <a:lnTo>
                      <a:pt x="0" y="347948"/>
                    </a:lnTo>
                    <a:lnTo>
                      <a:pt x="247174" y="347948"/>
                    </a:lnTo>
                    <a:cubicBezTo>
                      <a:pt x="268129" y="347948"/>
                      <a:pt x="285274" y="330518"/>
                      <a:pt x="285274" y="309277"/>
                    </a:cubicBezTo>
                    <a:lnTo>
                      <a:pt x="285274" y="38671"/>
                    </a:lnTo>
                    <a:cubicBezTo>
                      <a:pt x="285274" y="22003"/>
                      <a:pt x="274796" y="7810"/>
                      <a:pt x="260318" y="2381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" name="Graphic 2">
              <a:extLst>
                <a:ext uri="{FF2B5EF4-FFF2-40B4-BE49-F238E27FC236}">
                  <a16:creationId xmlns:a16="http://schemas.microsoft.com/office/drawing/2014/main" id="{A3B98407-F997-6070-9291-5053EF32DE0E}"/>
                </a:ext>
              </a:extLst>
            </p:cNvPr>
            <p:cNvGrpSpPr/>
            <p:nvPr/>
          </p:nvGrpSpPr>
          <p:grpSpPr>
            <a:xfrm>
              <a:off x="10266329" y="4718123"/>
              <a:ext cx="590550" cy="580739"/>
              <a:chOff x="10266329" y="4718123"/>
              <a:chExt cx="590550" cy="580739"/>
            </a:xfrm>
            <a:solidFill>
              <a:srgbClr val="680B12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47C1F4F-6730-D033-5CF3-874E96B70C5E}"/>
                  </a:ext>
                </a:extLst>
              </p:cNvPr>
              <p:cNvSpPr/>
              <p:nvPr/>
            </p:nvSpPr>
            <p:spPr>
              <a:xfrm>
                <a:off x="10266329" y="4803848"/>
                <a:ext cx="590550" cy="495013"/>
              </a:xfrm>
              <a:custGeom>
                <a:avLst/>
                <a:gdLst>
                  <a:gd name="connsiteX0" fmla="*/ 552450 w 590550"/>
                  <a:gd name="connsiteY0" fmla="*/ 134016 h 495013"/>
                  <a:gd name="connsiteX1" fmla="*/ 552450 w 590550"/>
                  <a:gd name="connsiteY1" fmla="*/ 115252 h 495013"/>
                  <a:gd name="connsiteX2" fmla="*/ 543497 w 590550"/>
                  <a:gd name="connsiteY2" fmla="*/ 94107 h 495013"/>
                  <a:gd name="connsiteX3" fmla="*/ 521970 w 590550"/>
                  <a:gd name="connsiteY3" fmla="*/ 85725 h 495013"/>
                  <a:gd name="connsiteX4" fmla="*/ 417481 w 590550"/>
                  <a:gd name="connsiteY4" fmla="*/ 96393 h 495013"/>
                  <a:gd name="connsiteX5" fmla="*/ 404908 w 590550"/>
                  <a:gd name="connsiteY5" fmla="*/ 98869 h 495013"/>
                  <a:gd name="connsiteX6" fmla="*/ 368808 w 590550"/>
                  <a:gd name="connsiteY6" fmla="*/ 28003 h 495013"/>
                  <a:gd name="connsiteX7" fmla="*/ 282797 w 590550"/>
                  <a:gd name="connsiteY7" fmla="*/ 666 h 495013"/>
                  <a:gd name="connsiteX8" fmla="*/ 186404 w 590550"/>
                  <a:gd name="connsiteY8" fmla="*/ 94011 h 495013"/>
                  <a:gd name="connsiteX9" fmla="*/ 186023 w 590550"/>
                  <a:gd name="connsiteY9" fmla="*/ 98964 h 495013"/>
                  <a:gd name="connsiteX10" fmla="*/ 68580 w 590550"/>
                  <a:gd name="connsiteY10" fmla="*/ 85725 h 495013"/>
                  <a:gd name="connsiteX11" fmla="*/ 47054 w 590550"/>
                  <a:gd name="connsiteY11" fmla="*/ 94107 h 495013"/>
                  <a:gd name="connsiteX12" fmla="*/ 38100 w 590550"/>
                  <a:gd name="connsiteY12" fmla="*/ 115252 h 495013"/>
                  <a:gd name="connsiteX13" fmla="*/ 38100 w 590550"/>
                  <a:gd name="connsiteY13" fmla="*/ 134016 h 495013"/>
                  <a:gd name="connsiteX14" fmla="*/ 0 w 590550"/>
                  <a:gd name="connsiteY14" fmla="*/ 180689 h 495013"/>
                  <a:gd name="connsiteX15" fmla="*/ 0 w 590550"/>
                  <a:gd name="connsiteY15" fmla="*/ 447389 h 495013"/>
                  <a:gd name="connsiteX16" fmla="*/ 47625 w 590550"/>
                  <a:gd name="connsiteY16" fmla="*/ 495014 h 495013"/>
                  <a:gd name="connsiteX17" fmla="*/ 142875 w 590550"/>
                  <a:gd name="connsiteY17" fmla="*/ 495014 h 495013"/>
                  <a:gd name="connsiteX18" fmla="*/ 542925 w 590550"/>
                  <a:gd name="connsiteY18" fmla="*/ 495014 h 495013"/>
                  <a:gd name="connsiteX19" fmla="*/ 590550 w 590550"/>
                  <a:gd name="connsiteY19" fmla="*/ 447389 h 495013"/>
                  <a:gd name="connsiteX20" fmla="*/ 590550 w 590550"/>
                  <a:gd name="connsiteY20" fmla="*/ 180689 h 495013"/>
                  <a:gd name="connsiteX21" fmla="*/ 552450 w 590550"/>
                  <a:gd name="connsiteY21" fmla="*/ 134016 h 495013"/>
                  <a:gd name="connsiteX22" fmla="*/ 205169 w 590550"/>
                  <a:gd name="connsiteY22" fmla="*/ 96678 h 495013"/>
                  <a:gd name="connsiteX23" fmla="*/ 284893 w 590550"/>
                  <a:gd name="connsiteY23" fmla="*/ 19621 h 495013"/>
                  <a:gd name="connsiteX24" fmla="*/ 295466 w 590550"/>
                  <a:gd name="connsiteY24" fmla="*/ 19050 h 495013"/>
                  <a:gd name="connsiteX25" fmla="*/ 356045 w 590550"/>
                  <a:gd name="connsiteY25" fmla="*/ 42291 h 495013"/>
                  <a:gd name="connsiteX26" fmla="*/ 386429 w 590550"/>
                  <a:gd name="connsiteY26" fmla="*/ 110204 h 495013"/>
                  <a:gd name="connsiteX27" fmla="*/ 350711 w 590550"/>
                  <a:gd name="connsiteY27" fmla="*/ 182499 h 495013"/>
                  <a:gd name="connsiteX28" fmla="*/ 324517 w 590550"/>
                  <a:gd name="connsiteY28" fmla="*/ 234124 h 495013"/>
                  <a:gd name="connsiteX29" fmla="*/ 310896 w 590550"/>
                  <a:gd name="connsiteY29" fmla="*/ 247745 h 495013"/>
                  <a:gd name="connsiteX30" fmla="*/ 279845 w 590550"/>
                  <a:gd name="connsiteY30" fmla="*/ 247745 h 495013"/>
                  <a:gd name="connsiteX31" fmla="*/ 266224 w 590550"/>
                  <a:gd name="connsiteY31" fmla="*/ 234029 h 495013"/>
                  <a:gd name="connsiteX32" fmla="*/ 239935 w 590550"/>
                  <a:gd name="connsiteY32" fmla="*/ 182499 h 495013"/>
                  <a:gd name="connsiteX33" fmla="*/ 205169 w 590550"/>
                  <a:gd name="connsiteY33" fmla="*/ 96678 h 495013"/>
                  <a:gd name="connsiteX34" fmla="*/ 142875 w 590550"/>
                  <a:gd name="connsiteY34" fmla="*/ 475964 h 495013"/>
                  <a:gd name="connsiteX35" fmla="*/ 47625 w 590550"/>
                  <a:gd name="connsiteY35" fmla="*/ 475964 h 495013"/>
                  <a:gd name="connsiteX36" fmla="*/ 19050 w 590550"/>
                  <a:gd name="connsiteY36" fmla="*/ 447389 h 495013"/>
                  <a:gd name="connsiteX37" fmla="*/ 19050 w 590550"/>
                  <a:gd name="connsiteY37" fmla="*/ 180689 h 495013"/>
                  <a:gd name="connsiteX38" fmla="*/ 38100 w 590550"/>
                  <a:gd name="connsiteY38" fmla="*/ 153828 h 495013"/>
                  <a:gd name="connsiteX39" fmla="*/ 38100 w 590550"/>
                  <a:gd name="connsiteY39" fmla="*/ 418147 h 495013"/>
                  <a:gd name="connsiteX40" fmla="*/ 66770 w 590550"/>
                  <a:gd name="connsiteY40" fmla="*/ 447675 h 495013"/>
                  <a:gd name="connsiteX41" fmla="*/ 243078 w 590550"/>
                  <a:gd name="connsiteY41" fmla="*/ 475964 h 495013"/>
                  <a:gd name="connsiteX42" fmla="*/ 142875 w 590550"/>
                  <a:gd name="connsiteY42" fmla="*/ 475964 h 495013"/>
                  <a:gd name="connsiteX43" fmla="*/ 314325 w 590550"/>
                  <a:gd name="connsiteY43" fmla="*/ 285750 h 495013"/>
                  <a:gd name="connsiteX44" fmla="*/ 276225 w 590550"/>
                  <a:gd name="connsiteY44" fmla="*/ 285750 h 495013"/>
                  <a:gd name="connsiteX45" fmla="*/ 266700 w 590550"/>
                  <a:gd name="connsiteY45" fmla="*/ 295275 h 495013"/>
                  <a:gd name="connsiteX46" fmla="*/ 276225 w 590550"/>
                  <a:gd name="connsiteY46" fmla="*/ 304800 h 495013"/>
                  <a:gd name="connsiteX47" fmla="*/ 285750 w 590550"/>
                  <a:gd name="connsiteY47" fmla="*/ 304800 h 495013"/>
                  <a:gd name="connsiteX48" fmla="*/ 285750 w 590550"/>
                  <a:gd name="connsiteY48" fmla="*/ 470916 h 495013"/>
                  <a:gd name="connsiteX49" fmla="*/ 67247 w 590550"/>
                  <a:gd name="connsiteY49" fmla="*/ 428625 h 495013"/>
                  <a:gd name="connsiteX50" fmla="*/ 57150 w 590550"/>
                  <a:gd name="connsiteY50" fmla="*/ 418147 h 495013"/>
                  <a:gd name="connsiteX51" fmla="*/ 57150 w 590550"/>
                  <a:gd name="connsiteY51" fmla="*/ 115252 h 495013"/>
                  <a:gd name="connsiteX52" fmla="*/ 60293 w 590550"/>
                  <a:gd name="connsiteY52" fmla="*/ 107727 h 495013"/>
                  <a:gd name="connsiteX53" fmla="*/ 68104 w 590550"/>
                  <a:gd name="connsiteY53" fmla="*/ 104775 h 495013"/>
                  <a:gd name="connsiteX54" fmla="*/ 185642 w 590550"/>
                  <a:gd name="connsiteY54" fmla="*/ 118300 h 495013"/>
                  <a:gd name="connsiteX55" fmla="*/ 228219 w 590550"/>
                  <a:gd name="connsiteY55" fmla="*/ 197453 h 495013"/>
                  <a:gd name="connsiteX56" fmla="*/ 247079 w 590550"/>
                  <a:gd name="connsiteY56" fmla="*/ 234029 h 495013"/>
                  <a:gd name="connsiteX57" fmla="*/ 279749 w 590550"/>
                  <a:gd name="connsiteY57" fmla="*/ 266700 h 495013"/>
                  <a:gd name="connsiteX58" fmla="*/ 310801 w 590550"/>
                  <a:gd name="connsiteY58" fmla="*/ 266700 h 495013"/>
                  <a:gd name="connsiteX59" fmla="*/ 343472 w 590550"/>
                  <a:gd name="connsiteY59" fmla="*/ 233743 h 495013"/>
                  <a:gd name="connsiteX60" fmla="*/ 362236 w 590550"/>
                  <a:gd name="connsiteY60" fmla="*/ 197548 h 495013"/>
                  <a:gd name="connsiteX61" fmla="*/ 404908 w 590550"/>
                  <a:gd name="connsiteY61" fmla="*/ 118300 h 495013"/>
                  <a:gd name="connsiteX62" fmla="*/ 420719 w 590550"/>
                  <a:gd name="connsiteY62" fmla="*/ 115157 h 495013"/>
                  <a:gd name="connsiteX63" fmla="*/ 522446 w 590550"/>
                  <a:gd name="connsiteY63" fmla="*/ 104775 h 495013"/>
                  <a:gd name="connsiteX64" fmla="*/ 530162 w 590550"/>
                  <a:gd name="connsiteY64" fmla="*/ 107823 h 495013"/>
                  <a:gd name="connsiteX65" fmla="*/ 533400 w 590550"/>
                  <a:gd name="connsiteY65" fmla="*/ 115252 h 495013"/>
                  <a:gd name="connsiteX66" fmla="*/ 533400 w 590550"/>
                  <a:gd name="connsiteY66" fmla="*/ 418147 h 495013"/>
                  <a:gd name="connsiteX67" fmla="*/ 523304 w 590550"/>
                  <a:gd name="connsiteY67" fmla="*/ 428625 h 495013"/>
                  <a:gd name="connsiteX68" fmla="*/ 304800 w 590550"/>
                  <a:gd name="connsiteY68" fmla="*/ 470820 h 495013"/>
                  <a:gd name="connsiteX69" fmla="*/ 304800 w 590550"/>
                  <a:gd name="connsiteY69" fmla="*/ 304800 h 495013"/>
                  <a:gd name="connsiteX70" fmla="*/ 314325 w 590550"/>
                  <a:gd name="connsiteY70" fmla="*/ 304800 h 495013"/>
                  <a:gd name="connsiteX71" fmla="*/ 323850 w 590550"/>
                  <a:gd name="connsiteY71" fmla="*/ 295275 h 495013"/>
                  <a:gd name="connsiteX72" fmla="*/ 314325 w 590550"/>
                  <a:gd name="connsiteY72" fmla="*/ 285750 h 495013"/>
                  <a:gd name="connsiteX73" fmla="*/ 571500 w 590550"/>
                  <a:gd name="connsiteY73" fmla="*/ 447389 h 495013"/>
                  <a:gd name="connsiteX74" fmla="*/ 542925 w 590550"/>
                  <a:gd name="connsiteY74" fmla="*/ 475964 h 495013"/>
                  <a:gd name="connsiteX75" fmla="*/ 347472 w 590550"/>
                  <a:gd name="connsiteY75" fmla="*/ 475964 h 495013"/>
                  <a:gd name="connsiteX76" fmla="*/ 523780 w 590550"/>
                  <a:gd name="connsiteY76" fmla="*/ 447675 h 495013"/>
                  <a:gd name="connsiteX77" fmla="*/ 552450 w 590550"/>
                  <a:gd name="connsiteY77" fmla="*/ 418147 h 495013"/>
                  <a:gd name="connsiteX78" fmla="*/ 552450 w 590550"/>
                  <a:gd name="connsiteY78" fmla="*/ 153828 h 495013"/>
                  <a:gd name="connsiteX79" fmla="*/ 571500 w 590550"/>
                  <a:gd name="connsiteY79" fmla="*/ 180689 h 495013"/>
                  <a:gd name="connsiteX80" fmla="*/ 571500 w 590550"/>
                  <a:gd name="connsiteY80" fmla="*/ 447389 h 49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590550" h="495013">
                    <a:moveTo>
                      <a:pt x="552450" y="134016"/>
                    </a:moveTo>
                    <a:lnTo>
                      <a:pt x="552450" y="115252"/>
                    </a:lnTo>
                    <a:cubicBezTo>
                      <a:pt x="552450" y="107251"/>
                      <a:pt x="549307" y="99726"/>
                      <a:pt x="543497" y="94107"/>
                    </a:cubicBezTo>
                    <a:cubicBezTo>
                      <a:pt x="537686" y="88487"/>
                      <a:pt x="529685" y="85344"/>
                      <a:pt x="521970" y="85725"/>
                    </a:cubicBezTo>
                    <a:cubicBezTo>
                      <a:pt x="486537" y="86772"/>
                      <a:pt x="451390" y="90297"/>
                      <a:pt x="417481" y="96393"/>
                    </a:cubicBezTo>
                    <a:cubicBezTo>
                      <a:pt x="413957" y="97059"/>
                      <a:pt x="409385" y="97917"/>
                      <a:pt x="404908" y="98869"/>
                    </a:cubicBezTo>
                    <a:cubicBezTo>
                      <a:pt x="402146" y="71723"/>
                      <a:pt x="389287" y="46386"/>
                      <a:pt x="368808" y="28003"/>
                    </a:cubicBezTo>
                    <a:cubicBezTo>
                      <a:pt x="345472" y="7143"/>
                      <a:pt x="314230" y="-2763"/>
                      <a:pt x="282797" y="666"/>
                    </a:cubicBezTo>
                    <a:cubicBezTo>
                      <a:pt x="233839" y="6096"/>
                      <a:pt x="193262" y="45339"/>
                      <a:pt x="186404" y="94011"/>
                    </a:cubicBezTo>
                    <a:cubicBezTo>
                      <a:pt x="186214" y="95726"/>
                      <a:pt x="186214" y="97345"/>
                      <a:pt x="186023" y="98964"/>
                    </a:cubicBezTo>
                    <a:cubicBezTo>
                      <a:pt x="148019" y="91440"/>
                      <a:pt x="108585" y="86868"/>
                      <a:pt x="68580" y="85725"/>
                    </a:cubicBezTo>
                    <a:cubicBezTo>
                      <a:pt x="60484" y="85439"/>
                      <a:pt x="52864" y="88487"/>
                      <a:pt x="47054" y="94107"/>
                    </a:cubicBezTo>
                    <a:cubicBezTo>
                      <a:pt x="41243" y="99726"/>
                      <a:pt x="38100" y="107251"/>
                      <a:pt x="38100" y="115252"/>
                    </a:cubicBezTo>
                    <a:lnTo>
                      <a:pt x="38100" y="134016"/>
                    </a:lnTo>
                    <a:cubicBezTo>
                      <a:pt x="16383" y="138398"/>
                      <a:pt x="0" y="157638"/>
                      <a:pt x="0" y="180689"/>
                    </a:cubicBezTo>
                    <a:lnTo>
                      <a:pt x="0" y="447389"/>
                    </a:lnTo>
                    <a:cubicBezTo>
                      <a:pt x="0" y="473678"/>
                      <a:pt x="21336" y="495014"/>
                      <a:pt x="47625" y="495014"/>
                    </a:cubicBezTo>
                    <a:lnTo>
                      <a:pt x="142875" y="495014"/>
                    </a:lnTo>
                    <a:lnTo>
                      <a:pt x="542925" y="495014"/>
                    </a:lnTo>
                    <a:cubicBezTo>
                      <a:pt x="569214" y="495014"/>
                      <a:pt x="590550" y="473678"/>
                      <a:pt x="590550" y="447389"/>
                    </a:cubicBezTo>
                    <a:lnTo>
                      <a:pt x="590550" y="180689"/>
                    </a:lnTo>
                    <a:cubicBezTo>
                      <a:pt x="590550" y="157734"/>
                      <a:pt x="574167" y="138493"/>
                      <a:pt x="552450" y="134016"/>
                    </a:cubicBezTo>
                    <a:close/>
                    <a:moveTo>
                      <a:pt x="205169" y="96678"/>
                    </a:moveTo>
                    <a:cubicBezTo>
                      <a:pt x="210884" y="56483"/>
                      <a:pt x="244412" y="24098"/>
                      <a:pt x="284893" y="19621"/>
                    </a:cubicBezTo>
                    <a:cubicBezTo>
                      <a:pt x="288417" y="19240"/>
                      <a:pt x="291941" y="19050"/>
                      <a:pt x="295466" y="19050"/>
                    </a:cubicBezTo>
                    <a:cubicBezTo>
                      <a:pt x="317945" y="19050"/>
                      <a:pt x="339185" y="27146"/>
                      <a:pt x="356045" y="42291"/>
                    </a:cubicBezTo>
                    <a:cubicBezTo>
                      <a:pt x="375380" y="59531"/>
                      <a:pt x="386429" y="84296"/>
                      <a:pt x="386429" y="110204"/>
                    </a:cubicBezTo>
                    <a:cubicBezTo>
                      <a:pt x="386429" y="138779"/>
                      <a:pt x="373380" y="165068"/>
                      <a:pt x="350711" y="182499"/>
                    </a:cubicBezTo>
                    <a:cubicBezTo>
                      <a:pt x="334042" y="195262"/>
                      <a:pt x="324517" y="213931"/>
                      <a:pt x="324517" y="234124"/>
                    </a:cubicBezTo>
                    <a:cubicBezTo>
                      <a:pt x="324517" y="241649"/>
                      <a:pt x="318421" y="247745"/>
                      <a:pt x="310896" y="247745"/>
                    </a:cubicBezTo>
                    <a:lnTo>
                      <a:pt x="279845" y="247745"/>
                    </a:lnTo>
                    <a:cubicBezTo>
                      <a:pt x="272320" y="247745"/>
                      <a:pt x="266224" y="241649"/>
                      <a:pt x="266224" y="234029"/>
                    </a:cubicBezTo>
                    <a:cubicBezTo>
                      <a:pt x="266224" y="214122"/>
                      <a:pt x="256604" y="195357"/>
                      <a:pt x="239935" y="182499"/>
                    </a:cubicBezTo>
                    <a:cubicBezTo>
                      <a:pt x="213360" y="162020"/>
                      <a:pt x="200406" y="130016"/>
                      <a:pt x="205169" y="96678"/>
                    </a:cubicBezTo>
                    <a:close/>
                    <a:moveTo>
                      <a:pt x="142875" y="475964"/>
                    </a:moveTo>
                    <a:lnTo>
                      <a:pt x="47625" y="475964"/>
                    </a:lnTo>
                    <a:cubicBezTo>
                      <a:pt x="31909" y="475964"/>
                      <a:pt x="19050" y="463105"/>
                      <a:pt x="19050" y="447389"/>
                    </a:cubicBezTo>
                    <a:lnTo>
                      <a:pt x="19050" y="180689"/>
                    </a:lnTo>
                    <a:cubicBezTo>
                      <a:pt x="19050" y="168306"/>
                      <a:pt x="27051" y="157829"/>
                      <a:pt x="38100" y="153828"/>
                    </a:cubicBezTo>
                    <a:lnTo>
                      <a:pt x="38100" y="418147"/>
                    </a:lnTo>
                    <a:cubicBezTo>
                      <a:pt x="38100" y="433959"/>
                      <a:pt x="50959" y="447198"/>
                      <a:pt x="66770" y="447675"/>
                    </a:cubicBezTo>
                    <a:cubicBezTo>
                      <a:pt x="143447" y="449675"/>
                      <a:pt x="204216" y="463867"/>
                      <a:pt x="243078" y="475964"/>
                    </a:cubicBezTo>
                    <a:lnTo>
                      <a:pt x="142875" y="475964"/>
                    </a:lnTo>
                    <a:close/>
                    <a:moveTo>
                      <a:pt x="314325" y="285750"/>
                    </a:moveTo>
                    <a:lnTo>
                      <a:pt x="276225" y="285750"/>
                    </a:lnTo>
                    <a:cubicBezTo>
                      <a:pt x="270986" y="285750"/>
                      <a:pt x="266700" y="290036"/>
                      <a:pt x="266700" y="295275"/>
                    </a:cubicBezTo>
                    <a:cubicBezTo>
                      <a:pt x="266700" y="300513"/>
                      <a:pt x="270986" y="304800"/>
                      <a:pt x="276225" y="304800"/>
                    </a:cubicBezTo>
                    <a:lnTo>
                      <a:pt x="285750" y="304800"/>
                    </a:lnTo>
                    <a:lnTo>
                      <a:pt x="285750" y="470916"/>
                    </a:lnTo>
                    <a:cubicBezTo>
                      <a:pt x="255842" y="458533"/>
                      <a:pt x="178499" y="431577"/>
                      <a:pt x="67247" y="428625"/>
                    </a:cubicBezTo>
                    <a:cubicBezTo>
                      <a:pt x="61722" y="428434"/>
                      <a:pt x="57150" y="423767"/>
                      <a:pt x="57150" y="418147"/>
                    </a:cubicBezTo>
                    <a:lnTo>
                      <a:pt x="57150" y="115252"/>
                    </a:lnTo>
                    <a:cubicBezTo>
                      <a:pt x="57150" y="112395"/>
                      <a:pt x="58293" y="109728"/>
                      <a:pt x="60293" y="107727"/>
                    </a:cubicBezTo>
                    <a:cubicBezTo>
                      <a:pt x="62389" y="105727"/>
                      <a:pt x="64865" y="104775"/>
                      <a:pt x="68104" y="104775"/>
                    </a:cubicBezTo>
                    <a:cubicBezTo>
                      <a:pt x="108204" y="105918"/>
                      <a:pt x="147733" y="110490"/>
                      <a:pt x="185642" y="118300"/>
                    </a:cubicBezTo>
                    <a:cubicBezTo>
                      <a:pt x="187833" y="149352"/>
                      <a:pt x="202787" y="177927"/>
                      <a:pt x="228219" y="197453"/>
                    </a:cubicBezTo>
                    <a:cubicBezTo>
                      <a:pt x="240221" y="206692"/>
                      <a:pt x="247079" y="219932"/>
                      <a:pt x="247079" y="234029"/>
                    </a:cubicBezTo>
                    <a:cubicBezTo>
                      <a:pt x="247079" y="252031"/>
                      <a:pt x="261747" y="266700"/>
                      <a:pt x="279749" y="266700"/>
                    </a:cubicBezTo>
                    <a:lnTo>
                      <a:pt x="310801" y="266700"/>
                    </a:lnTo>
                    <a:cubicBezTo>
                      <a:pt x="328803" y="266700"/>
                      <a:pt x="343472" y="252031"/>
                      <a:pt x="343472" y="233743"/>
                    </a:cubicBezTo>
                    <a:cubicBezTo>
                      <a:pt x="343472" y="219837"/>
                      <a:pt x="350330" y="206692"/>
                      <a:pt x="362236" y="197548"/>
                    </a:cubicBezTo>
                    <a:cubicBezTo>
                      <a:pt x="387477" y="178212"/>
                      <a:pt x="402622" y="149637"/>
                      <a:pt x="404908" y="118300"/>
                    </a:cubicBezTo>
                    <a:cubicBezTo>
                      <a:pt x="410242" y="117157"/>
                      <a:pt x="416338" y="116014"/>
                      <a:pt x="420719" y="115157"/>
                    </a:cubicBezTo>
                    <a:cubicBezTo>
                      <a:pt x="453676" y="109251"/>
                      <a:pt x="487966" y="105727"/>
                      <a:pt x="522446" y="104775"/>
                    </a:cubicBezTo>
                    <a:cubicBezTo>
                      <a:pt x="525494" y="104584"/>
                      <a:pt x="528066" y="105727"/>
                      <a:pt x="530162" y="107823"/>
                    </a:cubicBezTo>
                    <a:cubicBezTo>
                      <a:pt x="532257" y="109823"/>
                      <a:pt x="533400" y="112490"/>
                      <a:pt x="533400" y="115252"/>
                    </a:cubicBezTo>
                    <a:lnTo>
                      <a:pt x="533400" y="418147"/>
                    </a:lnTo>
                    <a:cubicBezTo>
                      <a:pt x="533400" y="423767"/>
                      <a:pt x="528828" y="428434"/>
                      <a:pt x="523304" y="428625"/>
                    </a:cubicBezTo>
                    <a:cubicBezTo>
                      <a:pt x="412337" y="431577"/>
                      <a:pt x="334899" y="458438"/>
                      <a:pt x="304800" y="470820"/>
                    </a:cubicBezTo>
                    <a:lnTo>
                      <a:pt x="304800" y="304800"/>
                    </a:lnTo>
                    <a:lnTo>
                      <a:pt x="314325" y="304800"/>
                    </a:lnTo>
                    <a:cubicBezTo>
                      <a:pt x="319564" y="304800"/>
                      <a:pt x="323850" y="300513"/>
                      <a:pt x="323850" y="295275"/>
                    </a:cubicBezTo>
                    <a:cubicBezTo>
                      <a:pt x="323850" y="290036"/>
                      <a:pt x="319564" y="285750"/>
                      <a:pt x="314325" y="285750"/>
                    </a:cubicBezTo>
                    <a:close/>
                    <a:moveTo>
                      <a:pt x="571500" y="447389"/>
                    </a:moveTo>
                    <a:cubicBezTo>
                      <a:pt x="571500" y="463105"/>
                      <a:pt x="558641" y="475964"/>
                      <a:pt x="542925" y="475964"/>
                    </a:cubicBezTo>
                    <a:lnTo>
                      <a:pt x="347472" y="475964"/>
                    </a:lnTo>
                    <a:cubicBezTo>
                      <a:pt x="386334" y="463867"/>
                      <a:pt x="447104" y="449675"/>
                      <a:pt x="523780" y="447675"/>
                    </a:cubicBezTo>
                    <a:cubicBezTo>
                      <a:pt x="539591" y="447294"/>
                      <a:pt x="552450" y="434054"/>
                      <a:pt x="552450" y="418147"/>
                    </a:cubicBezTo>
                    <a:lnTo>
                      <a:pt x="552450" y="153828"/>
                    </a:lnTo>
                    <a:cubicBezTo>
                      <a:pt x="563499" y="157734"/>
                      <a:pt x="571500" y="168211"/>
                      <a:pt x="571500" y="180689"/>
                    </a:cubicBezTo>
                    <a:lnTo>
                      <a:pt x="571500" y="447389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B5F1C95C-F89E-8774-E37A-6ED97B7CC2AB}"/>
                  </a:ext>
                </a:extLst>
              </p:cNvPr>
              <p:cNvSpPr/>
              <p:nvPr/>
            </p:nvSpPr>
            <p:spPr>
              <a:xfrm>
                <a:off x="10352110" y="4946793"/>
                <a:ext cx="57075" cy="22599"/>
              </a:xfrm>
              <a:custGeom>
                <a:avLst/>
                <a:gdLst>
                  <a:gd name="connsiteX0" fmla="*/ 8802 w 57075"/>
                  <a:gd name="connsiteY0" fmla="*/ 18980 h 22599"/>
                  <a:gd name="connsiteX1" fmla="*/ 46425 w 57075"/>
                  <a:gd name="connsiteY1" fmla="*/ 22504 h 22599"/>
                  <a:gd name="connsiteX2" fmla="*/ 47568 w 57075"/>
                  <a:gd name="connsiteY2" fmla="*/ 22599 h 22599"/>
                  <a:gd name="connsiteX3" fmla="*/ 56998 w 57075"/>
                  <a:gd name="connsiteY3" fmla="*/ 14217 h 22599"/>
                  <a:gd name="connsiteX4" fmla="*/ 48711 w 57075"/>
                  <a:gd name="connsiteY4" fmla="*/ 3645 h 22599"/>
                  <a:gd name="connsiteX5" fmla="*/ 10135 w 57075"/>
                  <a:gd name="connsiteY5" fmla="*/ 25 h 22599"/>
                  <a:gd name="connsiteX6" fmla="*/ 39 w 57075"/>
                  <a:gd name="connsiteY6" fmla="*/ 8883 h 22599"/>
                  <a:gd name="connsiteX7" fmla="*/ 8802 w 57075"/>
                  <a:gd name="connsiteY7" fmla="*/ 18980 h 22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075" h="22599">
                    <a:moveTo>
                      <a:pt x="8802" y="18980"/>
                    </a:moveTo>
                    <a:cubicBezTo>
                      <a:pt x="21374" y="19837"/>
                      <a:pt x="34043" y="20980"/>
                      <a:pt x="46425" y="22504"/>
                    </a:cubicBezTo>
                    <a:cubicBezTo>
                      <a:pt x="46806" y="22504"/>
                      <a:pt x="47187" y="22599"/>
                      <a:pt x="47568" y="22599"/>
                    </a:cubicBezTo>
                    <a:cubicBezTo>
                      <a:pt x="52331" y="22599"/>
                      <a:pt x="56427" y="19075"/>
                      <a:pt x="56998" y="14217"/>
                    </a:cubicBezTo>
                    <a:cubicBezTo>
                      <a:pt x="57665" y="8979"/>
                      <a:pt x="53950" y="4216"/>
                      <a:pt x="48711" y="3645"/>
                    </a:cubicBezTo>
                    <a:cubicBezTo>
                      <a:pt x="36043" y="2121"/>
                      <a:pt x="22994" y="882"/>
                      <a:pt x="10135" y="25"/>
                    </a:cubicBezTo>
                    <a:cubicBezTo>
                      <a:pt x="4991" y="-356"/>
                      <a:pt x="324" y="3645"/>
                      <a:pt x="39" y="8883"/>
                    </a:cubicBezTo>
                    <a:cubicBezTo>
                      <a:pt x="-438" y="14027"/>
                      <a:pt x="3563" y="18599"/>
                      <a:pt x="8802" y="1898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B0CA730-4110-BD54-2D2B-0BC45A80FBAF}"/>
                  </a:ext>
                </a:extLst>
              </p:cNvPr>
              <p:cNvSpPr/>
              <p:nvPr/>
            </p:nvSpPr>
            <p:spPr>
              <a:xfrm>
                <a:off x="10352110" y="4986131"/>
                <a:ext cx="89323" cy="27266"/>
              </a:xfrm>
              <a:custGeom>
                <a:avLst/>
                <a:gdLst>
                  <a:gd name="connsiteX0" fmla="*/ 8802 w 89323"/>
                  <a:gd name="connsiteY0" fmla="*/ 18980 h 27266"/>
                  <a:gd name="connsiteX1" fmla="*/ 78143 w 89323"/>
                  <a:gd name="connsiteY1" fmla="*/ 27076 h 27266"/>
                  <a:gd name="connsiteX2" fmla="*/ 79763 w 89323"/>
                  <a:gd name="connsiteY2" fmla="*/ 27267 h 27266"/>
                  <a:gd name="connsiteX3" fmla="*/ 89193 w 89323"/>
                  <a:gd name="connsiteY3" fmla="*/ 19361 h 27266"/>
                  <a:gd name="connsiteX4" fmla="*/ 81382 w 89323"/>
                  <a:gd name="connsiteY4" fmla="*/ 8407 h 27266"/>
                  <a:gd name="connsiteX5" fmla="*/ 10135 w 89323"/>
                  <a:gd name="connsiteY5" fmla="*/ 25 h 27266"/>
                  <a:gd name="connsiteX6" fmla="*/ 39 w 89323"/>
                  <a:gd name="connsiteY6" fmla="*/ 8883 h 27266"/>
                  <a:gd name="connsiteX7" fmla="*/ 8802 w 89323"/>
                  <a:gd name="connsiteY7" fmla="*/ 18980 h 2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323" h="27266">
                    <a:moveTo>
                      <a:pt x="8802" y="18980"/>
                    </a:moveTo>
                    <a:cubicBezTo>
                      <a:pt x="32138" y="20504"/>
                      <a:pt x="55474" y="23266"/>
                      <a:pt x="78143" y="27076"/>
                    </a:cubicBezTo>
                    <a:cubicBezTo>
                      <a:pt x="78715" y="27267"/>
                      <a:pt x="79287" y="27267"/>
                      <a:pt x="79763" y="27267"/>
                    </a:cubicBezTo>
                    <a:cubicBezTo>
                      <a:pt x="84335" y="27267"/>
                      <a:pt x="88335" y="24028"/>
                      <a:pt x="89193" y="19361"/>
                    </a:cubicBezTo>
                    <a:cubicBezTo>
                      <a:pt x="90050" y="14217"/>
                      <a:pt x="86621" y="9264"/>
                      <a:pt x="81382" y="8407"/>
                    </a:cubicBezTo>
                    <a:cubicBezTo>
                      <a:pt x="58046" y="4407"/>
                      <a:pt x="34138" y="1644"/>
                      <a:pt x="10135" y="25"/>
                    </a:cubicBezTo>
                    <a:cubicBezTo>
                      <a:pt x="4991" y="-356"/>
                      <a:pt x="324" y="3645"/>
                      <a:pt x="39" y="8883"/>
                    </a:cubicBezTo>
                    <a:cubicBezTo>
                      <a:pt x="-438" y="14122"/>
                      <a:pt x="3563" y="18694"/>
                      <a:pt x="8802" y="1898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24EEFFC-B84E-8193-A202-46EF4D17CB2B}"/>
                  </a:ext>
                </a:extLst>
              </p:cNvPr>
              <p:cNvSpPr/>
              <p:nvPr/>
            </p:nvSpPr>
            <p:spPr>
              <a:xfrm>
                <a:off x="10352124" y="5052816"/>
                <a:ext cx="171358" cy="46877"/>
              </a:xfrm>
              <a:custGeom>
                <a:avLst/>
                <a:gdLst>
                  <a:gd name="connsiteX0" fmla="*/ 164712 w 171358"/>
                  <a:gd name="connsiteY0" fmla="*/ 28304 h 46877"/>
                  <a:gd name="connsiteX1" fmla="*/ 10122 w 171358"/>
                  <a:gd name="connsiteY1" fmla="*/ 15 h 46877"/>
                  <a:gd name="connsiteX2" fmla="*/ 25 w 171358"/>
                  <a:gd name="connsiteY2" fmla="*/ 8873 h 46877"/>
                  <a:gd name="connsiteX3" fmla="*/ 8883 w 171358"/>
                  <a:gd name="connsiteY3" fmla="*/ 18969 h 46877"/>
                  <a:gd name="connsiteX4" fmla="*/ 158997 w 171358"/>
                  <a:gd name="connsiteY4" fmla="*/ 46401 h 46877"/>
                  <a:gd name="connsiteX5" fmla="*/ 161855 w 171358"/>
                  <a:gd name="connsiteY5" fmla="*/ 46878 h 46877"/>
                  <a:gd name="connsiteX6" fmla="*/ 170904 w 171358"/>
                  <a:gd name="connsiteY6" fmla="*/ 40210 h 46877"/>
                  <a:gd name="connsiteX7" fmla="*/ 164712 w 171358"/>
                  <a:gd name="connsiteY7" fmla="*/ 28304 h 4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58" h="46877">
                    <a:moveTo>
                      <a:pt x="164712" y="28304"/>
                    </a:moveTo>
                    <a:cubicBezTo>
                      <a:pt x="131756" y="17922"/>
                      <a:pt x="78225" y="4491"/>
                      <a:pt x="10122" y="15"/>
                    </a:cubicBezTo>
                    <a:cubicBezTo>
                      <a:pt x="4978" y="-271"/>
                      <a:pt x="311" y="3634"/>
                      <a:pt x="25" y="8873"/>
                    </a:cubicBezTo>
                    <a:cubicBezTo>
                      <a:pt x="-356" y="14112"/>
                      <a:pt x="3645" y="18684"/>
                      <a:pt x="8883" y="18969"/>
                    </a:cubicBezTo>
                    <a:cubicBezTo>
                      <a:pt x="75082" y="23351"/>
                      <a:pt x="126993" y="36305"/>
                      <a:pt x="158997" y="46401"/>
                    </a:cubicBezTo>
                    <a:cubicBezTo>
                      <a:pt x="159950" y="46687"/>
                      <a:pt x="160902" y="46878"/>
                      <a:pt x="161855" y="46878"/>
                    </a:cubicBezTo>
                    <a:cubicBezTo>
                      <a:pt x="165855" y="46878"/>
                      <a:pt x="169665" y="44306"/>
                      <a:pt x="170904" y="40210"/>
                    </a:cubicBezTo>
                    <a:cubicBezTo>
                      <a:pt x="172523" y="35257"/>
                      <a:pt x="169665" y="29828"/>
                      <a:pt x="164712" y="2830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BD1A51B8-0FAD-89FE-4371-01D0D76EBA5D}"/>
                  </a:ext>
                </a:extLst>
              </p:cNvPr>
              <p:cNvSpPr/>
              <p:nvPr/>
            </p:nvSpPr>
            <p:spPr>
              <a:xfrm>
                <a:off x="10352124" y="5099108"/>
                <a:ext cx="171358" cy="46877"/>
              </a:xfrm>
              <a:custGeom>
                <a:avLst/>
                <a:gdLst>
                  <a:gd name="connsiteX0" fmla="*/ 164712 w 171358"/>
                  <a:gd name="connsiteY0" fmla="*/ 28304 h 46877"/>
                  <a:gd name="connsiteX1" fmla="*/ 10122 w 171358"/>
                  <a:gd name="connsiteY1" fmla="*/ 15 h 46877"/>
                  <a:gd name="connsiteX2" fmla="*/ 25 w 171358"/>
                  <a:gd name="connsiteY2" fmla="*/ 8873 h 46877"/>
                  <a:gd name="connsiteX3" fmla="*/ 8883 w 171358"/>
                  <a:gd name="connsiteY3" fmla="*/ 18969 h 46877"/>
                  <a:gd name="connsiteX4" fmla="*/ 158997 w 171358"/>
                  <a:gd name="connsiteY4" fmla="*/ 46401 h 46877"/>
                  <a:gd name="connsiteX5" fmla="*/ 161855 w 171358"/>
                  <a:gd name="connsiteY5" fmla="*/ 46878 h 46877"/>
                  <a:gd name="connsiteX6" fmla="*/ 170904 w 171358"/>
                  <a:gd name="connsiteY6" fmla="*/ 40210 h 46877"/>
                  <a:gd name="connsiteX7" fmla="*/ 164712 w 171358"/>
                  <a:gd name="connsiteY7" fmla="*/ 28304 h 4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58" h="46877">
                    <a:moveTo>
                      <a:pt x="164712" y="28304"/>
                    </a:moveTo>
                    <a:cubicBezTo>
                      <a:pt x="131756" y="17922"/>
                      <a:pt x="78130" y="4491"/>
                      <a:pt x="10122" y="15"/>
                    </a:cubicBezTo>
                    <a:cubicBezTo>
                      <a:pt x="4978" y="-271"/>
                      <a:pt x="311" y="3634"/>
                      <a:pt x="25" y="8873"/>
                    </a:cubicBezTo>
                    <a:cubicBezTo>
                      <a:pt x="-356" y="14112"/>
                      <a:pt x="3645" y="18684"/>
                      <a:pt x="8883" y="18969"/>
                    </a:cubicBezTo>
                    <a:cubicBezTo>
                      <a:pt x="75082" y="23351"/>
                      <a:pt x="126993" y="36305"/>
                      <a:pt x="158997" y="46401"/>
                    </a:cubicBezTo>
                    <a:cubicBezTo>
                      <a:pt x="159950" y="46687"/>
                      <a:pt x="160902" y="46878"/>
                      <a:pt x="161855" y="46878"/>
                    </a:cubicBezTo>
                    <a:cubicBezTo>
                      <a:pt x="165855" y="46878"/>
                      <a:pt x="169665" y="44306"/>
                      <a:pt x="170904" y="40210"/>
                    </a:cubicBezTo>
                    <a:cubicBezTo>
                      <a:pt x="172523" y="35257"/>
                      <a:pt x="169665" y="29923"/>
                      <a:pt x="164712" y="2830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546C4143-C874-61D7-5887-CA30619E3C39}"/>
                  </a:ext>
                </a:extLst>
              </p:cNvPr>
              <p:cNvSpPr/>
              <p:nvPr/>
            </p:nvSpPr>
            <p:spPr>
              <a:xfrm>
                <a:off x="10352124" y="5147495"/>
                <a:ext cx="171358" cy="46877"/>
              </a:xfrm>
              <a:custGeom>
                <a:avLst/>
                <a:gdLst>
                  <a:gd name="connsiteX0" fmla="*/ 164712 w 171358"/>
                  <a:gd name="connsiteY0" fmla="*/ 28304 h 46877"/>
                  <a:gd name="connsiteX1" fmla="*/ 10122 w 171358"/>
                  <a:gd name="connsiteY1" fmla="*/ 15 h 46877"/>
                  <a:gd name="connsiteX2" fmla="*/ 25 w 171358"/>
                  <a:gd name="connsiteY2" fmla="*/ 8873 h 46877"/>
                  <a:gd name="connsiteX3" fmla="*/ 8883 w 171358"/>
                  <a:gd name="connsiteY3" fmla="*/ 18969 h 46877"/>
                  <a:gd name="connsiteX4" fmla="*/ 158997 w 171358"/>
                  <a:gd name="connsiteY4" fmla="*/ 46401 h 46877"/>
                  <a:gd name="connsiteX5" fmla="*/ 161855 w 171358"/>
                  <a:gd name="connsiteY5" fmla="*/ 46878 h 46877"/>
                  <a:gd name="connsiteX6" fmla="*/ 170904 w 171358"/>
                  <a:gd name="connsiteY6" fmla="*/ 40210 h 46877"/>
                  <a:gd name="connsiteX7" fmla="*/ 164712 w 171358"/>
                  <a:gd name="connsiteY7" fmla="*/ 28304 h 4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58" h="46877">
                    <a:moveTo>
                      <a:pt x="164712" y="28304"/>
                    </a:moveTo>
                    <a:cubicBezTo>
                      <a:pt x="131756" y="17922"/>
                      <a:pt x="78225" y="4491"/>
                      <a:pt x="10122" y="15"/>
                    </a:cubicBezTo>
                    <a:cubicBezTo>
                      <a:pt x="4978" y="-271"/>
                      <a:pt x="311" y="3634"/>
                      <a:pt x="25" y="8873"/>
                    </a:cubicBezTo>
                    <a:cubicBezTo>
                      <a:pt x="-356" y="14112"/>
                      <a:pt x="3645" y="18684"/>
                      <a:pt x="8883" y="18969"/>
                    </a:cubicBezTo>
                    <a:cubicBezTo>
                      <a:pt x="75082" y="23351"/>
                      <a:pt x="126993" y="36305"/>
                      <a:pt x="158997" y="46401"/>
                    </a:cubicBezTo>
                    <a:cubicBezTo>
                      <a:pt x="159855" y="46782"/>
                      <a:pt x="160902" y="46878"/>
                      <a:pt x="161855" y="46878"/>
                    </a:cubicBezTo>
                    <a:cubicBezTo>
                      <a:pt x="165855" y="46878"/>
                      <a:pt x="169665" y="44306"/>
                      <a:pt x="170904" y="40210"/>
                    </a:cubicBezTo>
                    <a:cubicBezTo>
                      <a:pt x="172523" y="35257"/>
                      <a:pt x="169665" y="29828"/>
                      <a:pt x="164712" y="2830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1832049-77F3-7B7A-5437-01A31DBC4B1F}"/>
                  </a:ext>
                </a:extLst>
              </p:cNvPr>
              <p:cNvSpPr/>
              <p:nvPr/>
            </p:nvSpPr>
            <p:spPr>
              <a:xfrm>
                <a:off x="10599717" y="5052816"/>
                <a:ext cx="171366" cy="46877"/>
              </a:xfrm>
              <a:custGeom>
                <a:avLst/>
                <a:gdLst>
                  <a:gd name="connsiteX0" fmla="*/ 9512 w 171366"/>
                  <a:gd name="connsiteY0" fmla="*/ 46878 h 46877"/>
                  <a:gd name="connsiteX1" fmla="*/ 12369 w 171366"/>
                  <a:gd name="connsiteY1" fmla="*/ 46401 h 46877"/>
                  <a:gd name="connsiteX2" fmla="*/ 162483 w 171366"/>
                  <a:gd name="connsiteY2" fmla="*/ 18969 h 46877"/>
                  <a:gd name="connsiteX3" fmla="*/ 171342 w 171366"/>
                  <a:gd name="connsiteY3" fmla="*/ 8873 h 46877"/>
                  <a:gd name="connsiteX4" fmla="*/ 161245 w 171366"/>
                  <a:gd name="connsiteY4" fmla="*/ 15 h 46877"/>
                  <a:gd name="connsiteX5" fmla="*/ 6654 w 171366"/>
                  <a:gd name="connsiteY5" fmla="*/ 28304 h 46877"/>
                  <a:gd name="connsiteX6" fmla="*/ 463 w 171366"/>
                  <a:gd name="connsiteY6" fmla="*/ 40305 h 46877"/>
                  <a:gd name="connsiteX7" fmla="*/ 9512 w 171366"/>
                  <a:gd name="connsiteY7" fmla="*/ 46878 h 4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66" h="46877">
                    <a:moveTo>
                      <a:pt x="9512" y="46878"/>
                    </a:moveTo>
                    <a:cubicBezTo>
                      <a:pt x="10464" y="46878"/>
                      <a:pt x="11417" y="46687"/>
                      <a:pt x="12369" y="46401"/>
                    </a:cubicBezTo>
                    <a:cubicBezTo>
                      <a:pt x="44278" y="36305"/>
                      <a:pt x="96285" y="23351"/>
                      <a:pt x="162483" y="18969"/>
                    </a:cubicBezTo>
                    <a:cubicBezTo>
                      <a:pt x="167722" y="18588"/>
                      <a:pt x="171722" y="14112"/>
                      <a:pt x="171342" y="8873"/>
                    </a:cubicBezTo>
                    <a:cubicBezTo>
                      <a:pt x="170961" y="3634"/>
                      <a:pt x="166484" y="-271"/>
                      <a:pt x="161245" y="15"/>
                    </a:cubicBezTo>
                    <a:cubicBezTo>
                      <a:pt x="93141" y="4491"/>
                      <a:pt x="39611" y="17922"/>
                      <a:pt x="6654" y="28304"/>
                    </a:cubicBezTo>
                    <a:cubicBezTo>
                      <a:pt x="1606" y="29923"/>
                      <a:pt x="-1156" y="35257"/>
                      <a:pt x="463" y="40305"/>
                    </a:cubicBezTo>
                    <a:cubicBezTo>
                      <a:pt x="1701" y="44306"/>
                      <a:pt x="5511" y="46878"/>
                      <a:pt x="9512" y="4687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BFF693B-7C0B-C9B8-59FC-5C6842D526FA}"/>
                  </a:ext>
                </a:extLst>
              </p:cNvPr>
              <p:cNvSpPr/>
              <p:nvPr/>
            </p:nvSpPr>
            <p:spPr>
              <a:xfrm>
                <a:off x="10599717" y="5099203"/>
                <a:ext cx="171366" cy="46877"/>
              </a:xfrm>
              <a:custGeom>
                <a:avLst/>
                <a:gdLst>
                  <a:gd name="connsiteX0" fmla="*/ 9512 w 171366"/>
                  <a:gd name="connsiteY0" fmla="*/ 46878 h 46877"/>
                  <a:gd name="connsiteX1" fmla="*/ 12369 w 171366"/>
                  <a:gd name="connsiteY1" fmla="*/ 46402 h 46877"/>
                  <a:gd name="connsiteX2" fmla="*/ 162483 w 171366"/>
                  <a:gd name="connsiteY2" fmla="*/ 18969 h 46877"/>
                  <a:gd name="connsiteX3" fmla="*/ 171342 w 171366"/>
                  <a:gd name="connsiteY3" fmla="*/ 8873 h 46877"/>
                  <a:gd name="connsiteX4" fmla="*/ 161245 w 171366"/>
                  <a:gd name="connsiteY4" fmla="*/ 15 h 46877"/>
                  <a:gd name="connsiteX5" fmla="*/ 6654 w 171366"/>
                  <a:gd name="connsiteY5" fmla="*/ 28304 h 46877"/>
                  <a:gd name="connsiteX6" fmla="*/ 463 w 171366"/>
                  <a:gd name="connsiteY6" fmla="*/ 40306 h 46877"/>
                  <a:gd name="connsiteX7" fmla="*/ 9512 w 171366"/>
                  <a:gd name="connsiteY7" fmla="*/ 46878 h 4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66" h="46877">
                    <a:moveTo>
                      <a:pt x="9512" y="46878"/>
                    </a:moveTo>
                    <a:cubicBezTo>
                      <a:pt x="10464" y="46878"/>
                      <a:pt x="11417" y="46687"/>
                      <a:pt x="12369" y="46402"/>
                    </a:cubicBezTo>
                    <a:cubicBezTo>
                      <a:pt x="44373" y="36305"/>
                      <a:pt x="96285" y="23351"/>
                      <a:pt x="162483" y="18969"/>
                    </a:cubicBezTo>
                    <a:cubicBezTo>
                      <a:pt x="167722" y="18588"/>
                      <a:pt x="171722" y="14112"/>
                      <a:pt x="171342" y="8873"/>
                    </a:cubicBezTo>
                    <a:cubicBezTo>
                      <a:pt x="170961" y="3634"/>
                      <a:pt x="166484" y="-271"/>
                      <a:pt x="161245" y="15"/>
                    </a:cubicBezTo>
                    <a:cubicBezTo>
                      <a:pt x="93237" y="4491"/>
                      <a:pt x="39611" y="17922"/>
                      <a:pt x="6654" y="28304"/>
                    </a:cubicBezTo>
                    <a:cubicBezTo>
                      <a:pt x="1606" y="29923"/>
                      <a:pt x="-1156" y="35257"/>
                      <a:pt x="463" y="40306"/>
                    </a:cubicBezTo>
                    <a:cubicBezTo>
                      <a:pt x="1701" y="44306"/>
                      <a:pt x="5511" y="46878"/>
                      <a:pt x="9512" y="4687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8314FAD-882D-16A1-B2AE-049CD0C0EE21}"/>
                  </a:ext>
                </a:extLst>
              </p:cNvPr>
              <p:cNvSpPr/>
              <p:nvPr/>
            </p:nvSpPr>
            <p:spPr>
              <a:xfrm>
                <a:off x="10599717" y="5147495"/>
                <a:ext cx="171366" cy="46877"/>
              </a:xfrm>
              <a:custGeom>
                <a:avLst/>
                <a:gdLst>
                  <a:gd name="connsiteX0" fmla="*/ 9512 w 171366"/>
                  <a:gd name="connsiteY0" fmla="*/ 46878 h 46877"/>
                  <a:gd name="connsiteX1" fmla="*/ 12369 w 171366"/>
                  <a:gd name="connsiteY1" fmla="*/ 46401 h 46877"/>
                  <a:gd name="connsiteX2" fmla="*/ 162483 w 171366"/>
                  <a:gd name="connsiteY2" fmla="*/ 18969 h 46877"/>
                  <a:gd name="connsiteX3" fmla="*/ 171342 w 171366"/>
                  <a:gd name="connsiteY3" fmla="*/ 8873 h 46877"/>
                  <a:gd name="connsiteX4" fmla="*/ 161245 w 171366"/>
                  <a:gd name="connsiteY4" fmla="*/ 15 h 46877"/>
                  <a:gd name="connsiteX5" fmla="*/ 6654 w 171366"/>
                  <a:gd name="connsiteY5" fmla="*/ 28304 h 46877"/>
                  <a:gd name="connsiteX6" fmla="*/ 463 w 171366"/>
                  <a:gd name="connsiteY6" fmla="*/ 40305 h 46877"/>
                  <a:gd name="connsiteX7" fmla="*/ 9512 w 171366"/>
                  <a:gd name="connsiteY7" fmla="*/ 46878 h 4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66" h="46877">
                    <a:moveTo>
                      <a:pt x="9512" y="46878"/>
                    </a:moveTo>
                    <a:cubicBezTo>
                      <a:pt x="10464" y="46878"/>
                      <a:pt x="11417" y="46687"/>
                      <a:pt x="12369" y="46401"/>
                    </a:cubicBezTo>
                    <a:cubicBezTo>
                      <a:pt x="44278" y="36305"/>
                      <a:pt x="96285" y="23351"/>
                      <a:pt x="162483" y="18969"/>
                    </a:cubicBezTo>
                    <a:cubicBezTo>
                      <a:pt x="167722" y="18588"/>
                      <a:pt x="171722" y="14112"/>
                      <a:pt x="171342" y="8873"/>
                    </a:cubicBezTo>
                    <a:cubicBezTo>
                      <a:pt x="170961" y="3634"/>
                      <a:pt x="166484" y="-271"/>
                      <a:pt x="161245" y="15"/>
                    </a:cubicBezTo>
                    <a:cubicBezTo>
                      <a:pt x="93141" y="4491"/>
                      <a:pt x="39611" y="17922"/>
                      <a:pt x="6654" y="28304"/>
                    </a:cubicBezTo>
                    <a:cubicBezTo>
                      <a:pt x="1606" y="29923"/>
                      <a:pt x="-1156" y="35257"/>
                      <a:pt x="463" y="40305"/>
                    </a:cubicBezTo>
                    <a:cubicBezTo>
                      <a:pt x="1701" y="44306"/>
                      <a:pt x="5511" y="46878"/>
                      <a:pt x="9512" y="4687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8A642A1-2FDB-5F07-6D16-4EBC6B1AA66F}"/>
                  </a:ext>
                </a:extLst>
              </p:cNvPr>
              <p:cNvSpPr/>
              <p:nvPr/>
            </p:nvSpPr>
            <p:spPr>
              <a:xfrm>
                <a:off x="10552079" y="4718123"/>
                <a:ext cx="19050" cy="57150"/>
              </a:xfrm>
              <a:custGeom>
                <a:avLst/>
                <a:gdLst>
                  <a:gd name="connsiteX0" fmla="*/ 0 w 19050"/>
                  <a:gd name="connsiteY0" fmla="*/ 9525 h 57150"/>
                  <a:gd name="connsiteX1" fmla="*/ 0 w 19050"/>
                  <a:gd name="connsiteY1" fmla="*/ 47625 h 57150"/>
                  <a:gd name="connsiteX2" fmla="*/ 9525 w 19050"/>
                  <a:gd name="connsiteY2" fmla="*/ 57150 h 57150"/>
                  <a:gd name="connsiteX3" fmla="*/ 19050 w 19050"/>
                  <a:gd name="connsiteY3" fmla="*/ 47625 h 57150"/>
                  <a:gd name="connsiteX4" fmla="*/ 19050 w 19050"/>
                  <a:gd name="connsiteY4" fmla="*/ 9525 h 57150"/>
                  <a:gd name="connsiteX5" fmla="*/ 9525 w 19050"/>
                  <a:gd name="connsiteY5" fmla="*/ 0 h 57150"/>
                  <a:gd name="connsiteX6" fmla="*/ 0 w 19050"/>
                  <a:gd name="connsiteY6" fmla="*/ 95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57150">
                    <a:moveTo>
                      <a:pt x="0" y="9525"/>
                    </a:moveTo>
                    <a:lnTo>
                      <a:pt x="0" y="47625"/>
                    </a:lnTo>
                    <a:cubicBezTo>
                      <a:pt x="0" y="52864"/>
                      <a:pt x="4286" y="57150"/>
                      <a:pt x="9525" y="57150"/>
                    </a:cubicBezTo>
                    <a:cubicBezTo>
                      <a:pt x="14764" y="57150"/>
                      <a:pt x="19050" y="52864"/>
                      <a:pt x="19050" y="47625"/>
                    </a:cubicBezTo>
                    <a:lnTo>
                      <a:pt x="19050" y="9525"/>
                    </a:ln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852DDB4-8713-3BFE-9DCC-3923B313C4E4}"/>
                  </a:ext>
                </a:extLst>
              </p:cNvPr>
              <p:cNvSpPr/>
              <p:nvPr/>
            </p:nvSpPr>
            <p:spPr>
              <a:xfrm>
                <a:off x="10619396" y="4757151"/>
                <a:ext cx="46053" cy="45934"/>
              </a:xfrm>
              <a:custGeom>
                <a:avLst/>
                <a:gdLst>
                  <a:gd name="connsiteX0" fmla="*/ 29742 w 46053"/>
                  <a:gd name="connsiteY0" fmla="*/ 2786 h 45934"/>
                  <a:gd name="connsiteX1" fmla="*/ 2786 w 46053"/>
                  <a:gd name="connsiteY1" fmla="*/ 29742 h 45934"/>
                  <a:gd name="connsiteX2" fmla="*/ 2786 w 46053"/>
                  <a:gd name="connsiteY2" fmla="*/ 43172 h 45934"/>
                  <a:gd name="connsiteX3" fmla="*/ 9549 w 46053"/>
                  <a:gd name="connsiteY3" fmla="*/ 45934 h 45934"/>
                  <a:gd name="connsiteX4" fmla="*/ 16312 w 46053"/>
                  <a:gd name="connsiteY4" fmla="*/ 43172 h 45934"/>
                  <a:gd name="connsiteX5" fmla="*/ 43267 w 46053"/>
                  <a:gd name="connsiteY5" fmla="*/ 16216 h 45934"/>
                  <a:gd name="connsiteX6" fmla="*/ 43267 w 46053"/>
                  <a:gd name="connsiteY6" fmla="*/ 2786 h 45934"/>
                  <a:gd name="connsiteX7" fmla="*/ 29742 w 46053"/>
                  <a:gd name="connsiteY7" fmla="*/ 2786 h 4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53" h="45934">
                    <a:moveTo>
                      <a:pt x="29742" y="2786"/>
                    </a:moveTo>
                    <a:lnTo>
                      <a:pt x="2786" y="29742"/>
                    </a:lnTo>
                    <a:cubicBezTo>
                      <a:pt x="-929" y="33457"/>
                      <a:pt x="-929" y="39457"/>
                      <a:pt x="2786" y="43172"/>
                    </a:cubicBezTo>
                    <a:cubicBezTo>
                      <a:pt x="4691" y="45077"/>
                      <a:pt x="7072" y="45934"/>
                      <a:pt x="9549" y="45934"/>
                    </a:cubicBezTo>
                    <a:cubicBezTo>
                      <a:pt x="12025" y="45934"/>
                      <a:pt x="14407" y="44982"/>
                      <a:pt x="16312" y="43172"/>
                    </a:cubicBezTo>
                    <a:lnTo>
                      <a:pt x="43267" y="16216"/>
                    </a:lnTo>
                    <a:cubicBezTo>
                      <a:pt x="46982" y="12502"/>
                      <a:pt x="46982" y="6501"/>
                      <a:pt x="43267" y="2786"/>
                    </a:cubicBezTo>
                    <a:cubicBezTo>
                      <a:pt x="39553" y="-929"/>
                      <a:pt x="33457" y="-929"/>
                      <a:pt x="29742" y="2786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3286CD55-4EAD-76A1-1931-E6BCF06194AB}"/>
                  </a:ext>
                </a:extLst>
              </p:cNvPr>
              <p:cNvSpPr/>
              <p:nvPr/>
            </p:nvSpPr>
            <p:spPr>
              <a:xfrm>
                <a:off x="10457757" y="4757163"/>
                <a:ext cx="46053" cy="46017"/>
              </a:xfrm>
              <a:custGeom>
                <a:avLst/>
                <a:gdLst>
                  <a:gd name="connsiteX0" fmla="*/ 2786 w 46053"/>
                  <a:gd name="connsiteY0" fmla="*/ 2774 h 46017"/>
                  <a:gd name="connsiteX1" fmla="*/ 2786 w 46053"/>
                  <a:gd name="connsiteY1" fmla="*/ 16300 h 46017"/>
                  <a:gd name="connsiteX2" fmla="*/ 29742 w 46053"/>
                  <a:gd name="connsiteY2" fmla="*/ 43256 h 46017"/>
                  <a:gd name="connsiteX3" fmla="*/ 36505 w 46053"/>
                  <a:gd name="connsiteY3" fmla="*/ 46018 h 46017"/>
                  <a:gd name="connsiteX4" fmla="*/ 43267 w 46053"/>
                  <a:gd name="connsiteY4" fmla="*/ 43256 h 46017"/>
                  <a:gd name="connsiteX5" fmla="*/ 43267 w 46053"/>
                  <a:gd name="connsiteY5" fmla="*/ 29825 h 46017"/>
                  <a:gd name="connsiteX6" fmla="*/ 16312 w 46053"/>
                  <a:gd name="connsiteY6" fmla="*/ 2870 h 46017"/>
                  <a:gd name="connsiteX7" fmla="*/ 2786 w 46053"/>
                  <a:gd name="connsiteY7" fmla="*/ 2774 h 46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53" h="46017">
                    <a:moveTo>
                      <a:pt x="2786" y="2774"/>
                    </a:moveTo>
                    <a:cubicBezTo>
                      <a:pt x="-929" y="6489"/>
                      <a:pt x="-929" y="12585"/>
                      <a:pt x="2786" y="16300"/>
                    </a:cubicBezTo>
                    <a:lnTo>
                      <a:pt x="29742" y="43256"/>
                    </a:lnTo>
                    <a:cubicBezTo>
                      <a:pt x="31647" y="45161"/>
                      <a:pt x="34028" y="46018"/>
                      <a:pt x="36505" y="46018"/>
                    </a:cubicBezTo>
                    <a:cubicBezTo>
                      <a:pt x="38981" y="46018"/>
                      <a:pt x="41362" y="45065"/>
                      <a:pt x="43267" y="43256"/>
                    </a:cubicBezTo>
                    <a:cubicBezTo>
                      <a:pt x="46982" y="39541"/>
                      <a:pt x="46982" y="33540"/>
                      <a:pt x="43267" y="29825"/>
                    </a:cubicBezTo>
                    <a:lnTo>
                      <a:pt x="16312" y="2870"/>
                    </a:lnTo>
                    <a:cubicBezTo>
                      <a:pt x="12597" y="-940"/>
                      <a:pt x="6501" y="-940"/>
                      <a:pt x="2786" y="277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04" name="Group 703">
            <a:extLst>
              <a:ext uri="{FF2B5EF4-FFF2-40B4-BE49-F238E27FC236}">
                <a16:creationId xmlns:a16="http://schemas.microsoft.com/office/drawing/2014/main" id="{01DC57BD-C0ED-ADC1-85DD-36D128968D82}"/>
              </a:ext>
            </a:extLst>
          </p:cNvPr>
          <p:cNvGrpSpPr/>
          <p:nvPr/>
        </p:nvGrpSpPr>
        <p:grpSpPr>
          <a:xfrm>
            <a:off x="9295673" y="4765748"/>
            <a:ext cx="542925" cy="495300"/>
            <a:chOff x="9295673" y="4765748"/>
            <a:chExt cx="542925" cy="495300"/>
          </a:xfrm>
        </p:grpSpPr>
        <p:grpSp>
          <p:nvGrpSpPr>
            <p:cNvPr id="42" name="Graphic 4">
              <a:extLst>
                <a:ext uri="{FF2B5EF4-FFF2-40B4-BE49-F238E27FC236}">
                  <a16:creationId xmlns:a16="http://schemas.microsoft.com/office/drawing/2014/main" id="{CC451B37-88A2-4D80-619D-FBF4AE11A08E}"/>
                </a:ext>
              </a:extLst>
            </p:cNvPr>
            <p:cNvGrpSpPr/>
            <p:nvPr/>
          </p:nvGrpSpPr>
          <p:grpSpPr>
            <a:xfrm>
              <a:off x="9343298" y="4775273"/>
              <a:ext cx="485775" cy="473011"/>
              <a:chOff x="9343298" y="4775273"/>
              <a:chExt cx="485775" cy="473011"/>
            </a:xfrm>
            <a:solidFill>
              <a:srgbClr val="F45B66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A8ACF5E-B058-0C69-8D63-ED4EE7E36AD9}"/>
                  </a:ext>
                </a:extLst>
              </p:cNvPr>
              <p:cNvSpPr/>
              <p:nvPr/>
            </p:nvSpPr>
            <p:spPr>
              <a:xfrm>
                <a:off x="9410734" y="4825469"/>
                <a:ext cx="26955" cy="48101"/>
              </a:xfrm>
              <a:custGeom>
                <a:avLst/>
                <a:gdLst>
                  <a:gd name="connsiteX0" fmla="*/ 3905 w 26955"/>
                  <a:gd name="connsiteY0" fmla="*/ 44482 h 48101"/>
                  <a:gd name="connsiteX1" fmla="*/ 13430 w 26955"/>
                  <a:gd name="connsiteY1" fmla="*/ 48101 h 48101"/>
                  <a:gd name="connsiteX2" fmla="*/ 22955 w 26955"/>
                  <a:gd name="connsiteY2" fmla="*/ 44482 h 48101"/>
                  <a:gd name="connsiteX3" fmla="*/ 26765 w 26955"/>
                  <a:gd name="connsiteY3" fmla="*/ 33433 h 48101"/>
                  <a:gd name="connsiteX4" fmla="*/ 26956 w 26955"/>
                  <a:gd name="connsiteY4" fmla="*/ 23908 h 48101"/>
                  <a:gd name="connsiteX5" fmla="*/ 26765 w 26955"/>
                  <a:gd name="connsiteY5" fmla="*/ 14669 h 48101"/>
                  <a:gd name="connsiteX6" fmla="*/ 22955 w 26955"/>
                  <a:gd name="connsiteY6" fmla="*/ 3619 h 48101"/>
                  <a:gd name="connsiteX7" fmla="*/ 13430 w 26955"/>
                  <a:gd name="connsiteY7" fmla="*/ 0 h 48101"/>
                  <a:gd name="connsiteX8" fmla="*/ 3905 w 26955"/>
                  <a:gd name="connsiteY8" fmla="*/ 3619 h 48101"/>
                  <a:gd name="connsiteX9" fmla="*/ 95 w 26955"/>
                  <a:gd name="connsiteY9" fmla="*/ 14669 h 48101"/>
                  <a:gd name="connsiteX10" fmla="*/ 0 w 26955"/>
                  <a:gd name="connsiteY10" fmla="*/ 23908 h 48101"/>
                  <a:gd name="connsiteX11" fmla="*/ 95 w 26955"/>
                  <a:gd name="connsiteY11" fmla="*/ 33433 h 48101"/>
                  <a:gd name="connsiteX12" fmla="*/ 3905 w 26955"/>
                  <a:gd name="connsiteY12" fmla="*/ 44482 h 4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55" h="48101">
                    <a:moveTo>
                      <a:pt x="3905" y="44482"/>
                    </a:moveTo>
                    <a:cubicBezTo>
                      <a:pt x="6286" y="46863"/>
                      <a:pt x="9430" y="48101"/>
                      <a:pt x="13430" y="48101"/>
                    </a:cubicBezTo>
                    <a:cubicBezTo>
                      <a:pt x="17431" y="48101"/>
                      <a:pt x="20574" y="46863"/>
                      <a:pt x="22955" y="44482"/>
                    </a:cubicBezTo>
                    <a:cubicBezTo>
                      <a:pt x="25336" y="42101"/>
                      <a:pt x="26575" y="38386"/>
                      <a:pt x="26765" y="33433"/>
                    </a:cubicBezTo>
                    <a:cubicBezTo>
                      <a:pt x="26956" y="29051"/>
                      <a:pt x="26956" y="25813"/>
                      <a:pt x="26956" y="23908"/>
                    </a:cubicBezTo>
                    <a:cubicBezTo>
                      <a:pt x="26956" y="22003"/>
                      <a:pt x="26860" y="18955"/>
                      <a:pt x="26765" y="14669"/>
                    </a:cubicBezTo>
                    <a:cubicBezTo>
                      <a:pt x="26575" y="9715"/>
                      <a:pt x="25336" y="6001"/>
                      <a:pt x="22955" y="3619"/>
                    </a:cubicBezTo>
                    <a:cubicBezTo>
                      <a:pt x="20574" y="1238"/>
                      <a:pt x="17431" y="0"/>
                      <a:pt x="13430" y="0"/>
                    </a:cubicBezTo>
                    <a:cubicBezTo>
                      <a:pt x="9430" y="0"/>
                      <a:pt x="6286" y="1238"/>
                      <a:pt x="3905" y="3619"/>
                    </a:cubicBezTo>
                    <a:cubicBezTo>
                      <a:pt x="1524" y="6001"/>
                      <a:pt x="286" y="9715"/>
                      <a:pt x="95" y="14669"/>
                    </a:cubicBezTo>
                    <a:cubicBezTo>
                      <a:pt x="0" y="16764"/>
                      <a:pt x="0" y="19907"/>
                      <a:pt x="0" y="23908"/>
                    </a:cubicBezTo>
                    <a:cubicBezTo>
                      <a:pt x="0" y="28003"/>
                      <a:pt x="0" y="31147"/>
                      <a:pt x="95" y="33433"/>
                    </a:cubicBezTo>
                    <a:cubicBezTo>
                      <a:pt x="286" y="38386"/>
                      <a:pt x="1524" y="42101"/>
                      <a:pt x="3905" y="44482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DDC771D-B17F-389E-08B5-127FAB7DECCE}"/>
                  </a:ext>
                </a:extLst>
              </p:cNvPr>
              <p:cNvSpPr/>
              <p:nvPr/>
            </p:nvSpPr>
            <p:spPr>
              <a:xfrm>
                <a:off x="9343298" y="4775273"/>
                <a:ext cx="161925" cy="161925"/>
              </a:xfrm>
              <a:custGeom>
                <a:avLst/>
                <a:gdLst>
                  <a:gd name="connsiteX0" fmla="*/ 134017 w 161925"/>
                  <a:gd name="connsiteY0" fmla="*/ 161925 h 161925"/>
                  <a:gd name="connsiteX1" fmla="*/ 161925 w 161925"/>
                  <a:gd name="connsiteY1" fmla="*/ 134017 h 161925"/>
                  <a:gd name="connsiteX2" fmla="*/ 161925 w 161925"/>
                  <a:gd name="connsiteY2" fmla="*/ 27908 h 161925"/>
                  <a:gd name="connsiteX3" fmla="*/ 134017 w 161925"/>
                  <a:gd name="connsiteY3" fmla="*/ 0 h 161925"/>
                  <a:gd name="connsiteX4" fmla="*/ 27908 w 161925"/>
                  <a:gd name="connsiteY4" fmla="*/ 0 h 161925"/>
                  <a:gd name="connsiteX5" fmla="*/ 0 w 161925"/>
                  <a:gd name="connsiteY5" fmla="*/ 27908 h 161925"/>
                  <a:gd name="connsiteX6" fmla="*/ 0 w 161925"/>
                  <a:gd name="connsiteY6" fmla="*/ 134017 h 161925"/>
                  <a:gd name="connsiteX7" fmla="*/ 27908 w 161925"/>
                  <a:gd name="connsiteY7" fmla="*/ 161925 h 161925"/>
                  <a:gd name="connsiteX8" fmla="*/ 134017 w 161925"/>
                  <a:gd name="connsiteY8" fmla="*/ 161925 h 161925"/>
                  <a:gd name="connsiteX9" fmla="*/ 45244 w 161925"/>
                  <a:gd name="connsiteY9" fmla="*/ 64579 h 161925"/>
                  <a:gd name="connsiteX10" fmla="*/ 55340 w 161925"/>
                  <a:gd name="connsiteY10" fmla="*/ 41339 h 161925"/>
                  <a:gd name="connsiteX11" fmla="*/ 80867 w 161925"/>
                  <a:gd name="connsiteY11" fmla="*/ 33147 h 161925"/>
                  <a:gd name="connsiteX12" fmla="*/ 106394 w 161925"/>
                  <a:gd name="connsiteY12" fmla="*/ 41339 h 161925"/>
                  <a:gd name="connsiteX13" fmla="*/ 116491 w 161925"/>
                  <a:gd name="connsiteY13" fmla="*/ 64579 h 161925"/>
                  <a:gd name="connsiteX14" fmla="*/ 116681 w 161925"/>
                  <a:gd name="connsiteY14" fmla="*/ 74486 h 161925"/>
                  <a:gd name="connsiteX15" fmla="*/ 116491 w 161925"/>
                  <a:gd name="connsiteY15" fmla="*/ 84296 h 161925"/>
                  <a:gd name="connsiteX16" fmla="*/ 108109 w 161925"/>
                  <a:gd name="connsiteY16" fmla="*/ 106108 h 161925"/>
                  <a:gd name="connsiteX17" fmla="*/ 116586 w 161925"/>
                  <a:gd name="connsiteY17" fmla="*/ 118110 h 161925"/>
                  <a:gd name="connsiteX18" fmla="*/ 116967 w 161925"/>
                  <a:gd name="connsiteY18" fmla="*/ 119253 h 161925"/>
                  <a:gd name="connsiteX19" fmla="*/ 116967 w 161925"/>
                  <a:gd name="connsiteY19" fmla="*/ 119634 h 161925"/>
                  <a:gd name="connsiteX20" fmla="*/ 116300 w 161925"/>
                  <a:gd name="connsiteY20" fmla="*/ 121063 h 161925"/>
                  <a:gd name="connsiteX21" fmla="*/ 114681 w 161925"/>
                  <a:gd name="connsiteY21" fmla="*/ 121730 h 161925"/>
                  <a:gd name="connsiteX22" fmla="*/ 98869 w 161925"/>
                  <a:gd name="connsiteY22" fmla="*/ 121730 h 161925"/>
                  <a:gd name="connsiteX23" fmla="*/ 96298 w 161925"/>
                  <a:gd name="connsiteY23" fmla="*/ 120968 h 161925"/>
                  <a:gd name="connsiteX24" fmla="*/ 94488 w 161925"/>
                  <a:gd name="connsiteY24" fmla="*/ 119063 h 161925"/>
                  <a:gd name="connsiteX25" fmla="*/ 90583 w 161925"/>
                  <a:gd name="connsiteY25" fmla="*/ 114014 h 161925"/>
                  <a:gd name="connsiteX26" fmla="*/ 80867 w 161925"/>
                  <a:gd name="connsiteY26" fmla="*/ 115348 h 161925"/>
                  <a:gd name="connsiteX27" fmla="*/ 55245 w 161925"/>
                  <a:gd name="connsiteY27" fmla="*/ 107442 h 161925"/>
                  <a:gd name="connsiteX28" fmla="*/ 45339 w 161925"/>
                  <a:gd name="connsiteY28" fmla="*/ 84201 h 161925"/>
                  <a:gd name="connsiteX29" fmla="*/ 45244 w 161925"/>
                  <a:gd name="connsiteY29" fmla="*/ 74390 h 161925"/>
                  <a:gd name="connsiteX30" fmla="*/ 45244 w 161925"/>
                  <a:gd name="connsiteY30" fmla="*/ 64579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1925" h="161925">
                    <a:moveTo>
                      <a:pt x="134017" y="161925"/>
                    </a:moveTo>
                    <a:cubicBezTo>
                      <a:pt x="149447" y="161925"/>
                      <a:pt x="161925" y="149447"/>
                      <a:pt x="161925" y="134017"/>
                    </a:cubicBezTo>
                    <a:lnTo>
                      <a:pt x="161925" y="27908"/>
                    </a:lnTo>
                    <a:cubicBezTo>
                      <a:pt x="161925" y="12478"/>
                      <a:pt x="149447" y="0"/>
                      <a:pt x="134017" y="0"/>
                    </a:cubicBezTo>
                    <a:lnTo>
                      <a:pt x="27908" y="0"/>
                    </a:lnTo>
                    <a:cubicBezTo>
                      <a:pt x="12478" y="0"/>
                      <a:pt x="0" y="12478"/>
                      <a:pt x="0" y="27908"/>
                    </a:cubicBezTo>
                    <a:lnTo>
                      <a:pt x="0" y="134017"/>
                    </a:lnTo>
                    <a:cubicBezTo>
                      <a:pt x="0" y="149447"/>
                      <a:pt x="12478" y="161925"/>
                      <a:pt x="27908" y="161925"/>
                    </a:cubicBezTo>
                    <a:lnTo>
                      <a:pt x="134017" y="161925"/>
                    </a:lnTo>
                    <a:close/>
                    <a:moveTo>
                      <a:pt x="45244" y="64579"/>
                    </a:moveTo>
                    <a:cubicBezTo>
                      <a:pt x="45625" y="54483"/>
                      <a:pt x="48959" y="46768"/>
                      <a:pt x="55340" y="41339"/>
                    </a:cubicBezTo>
                    <a:cubicBezTo>
                      <a:pt x="61627" y="35909"/>
                      <a:pt x="70199" y="33147"/>
                      <a:pt x="80867" y="33147"/>
                    </a:cubicBezTo>
                    <a:cubicBezTo>
                      <a:pt x="91535" y="33147"/>
                      <a:pt x="100013" y="35909"/>
                      <a:pt x="106394" y="41339"/>
                    </a:cubicBezTo>
                    <a:cubicBezTo>
                      <a:pt x="112681" y="46768"/>
                      <a:pt x="116110" y="54578"/>
                      <a:pt x="116491" y="64579"/>
                    </a:cubicBezTo>
                    <a:cubicBezTo>
                      <a:pt x="116681" y="68961"/>
                      <a:pt x="116681" y="72295"/>
                      <a:pt x="116681" y="74486"/>
                    </a:cubicBezTo>
                    <a:cubicBezTo>
                      <a:pt x="116681" y="76772"/>
                      <a:pt x="116586" y="80010"/>
                      <a:pt x="116491" y="84296"/>
                    </a:cubicBezTo>
                    <a:cubicBezTo>
                      <a:pt x="116015" y="93631"/>
                      <a:pt x="113252" y="100870"/>
                      <a:pt x="108109" y="106108"/>
                    </a:cubicBezTo>
                    <a:lnTo>
                      <a:pt x="116586" y="118110"/>
                    </a:lnTo>
                    <a:cubicBezTo>
                      <a:pt x="116777" y="118586"/>
                      <a:pt x="116967" y="118967"/>
                      <a:pt x="116967" y="119253"/>
                    </a:cubicBezTo>
                    <a:lnTo>
                      <a:pt x="116967" y="119634"/>
                    </a:lnTo>
                    <a:cubicBezTo>
                      <a:pt x="116967" y="120206"/>
                      <a:pt x="116777" y="120682"/>
                      <a:pt x="116300" y="121063"/>
                    </a:cubicBezTo>
                    <a:cubicBezTo>
                      <a:pt x="115824" y="121444"/>
                      <a:pt x="115348" y="121730"/>
                      <a:pt x="114681" y="121730"/>
                    </a:cubicBezTo>
                    <a:lnTo>
                      <a:pt x="98869" y="121730"/>
                    </a:lnTo>
                    <a:cubicBezTo>
                      <a:pt x="97822" y="121730"/>
                      <a:pt x="96965" y="121444"/>
                      <a:pt x="96298" y="120968"/>
                    </a:cubicBezTo>
                    <a:cubicBezTo>
                      <a:pt x="95631" y="120491"/>
                      <a:pt x="95059" y="119825"/>
                      <a:pt x="94488" y="119063"/>
                    </a:cubicBezTo>
                    <a:lnTo>
                      <a:pt x="90583" y="114014"/>
                    </a:lnTo>
                    <a:cubicBezTo>
                      <a:pt x="87725" y="114967"/>
                      <a:pt x="84487" y="115348"/>
                      <a:pt x="80867" y="115348"/>
                    </a:cubicBezTo>
                    <a:cubicBezTo>
                      <a:pt x="70009" y="115348"/>
                      <a:pt x="61532" y="112681"/>
                      <a:pt x="55245" y="107442"/>
                    </a:cubicBezTo>
                    <a:cubicBezTo>
                      <a:pt x="48959" y="102203"/>
                      <a:pt x="45720" y="94488"/>
                      <a:pt x="45339" y="84201"/>
                    </a:cubicBezTo>
                    <a:cubicBezTo>
                      <a:pt x="45244" y="82106"/>
                      <a:pt x="45244" y="78772"/>
                      <a:pt x="45244" y="74390"/>
                    </a:cubicBezTo>
                    <a:cubicBezTo>
                      <a:pt x="45244" y="70009"/>
                      <a:pt x="45148" y="66770"/>
                      <a:pt x="45244" y="64579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725A01D-3D64-4095-A805-EC5917F8D73F}"/>
                  </a:ext>
                </a:extLst>
              </p:cNvPr>
              <p:cNvSpPr/>
              <p:nvPr/>
            </p:nvSpPr>
            <p:spPr>
              <a:xfrm>
                <a:off x="9352823" y="5095598"/>
                <a:ext cx="476250" cy="152685"/>
              </a:xfrm>
              <a:custGeom>
                <a:avLst/>
                <a:gdLst>
                  <a:gd name="connsiteX0" fmla="*/ 438150 w 476250"/>
                  <a:gd name="connsiteY0" fmla="*/ 0 h 152685"/>
                  <a:gd name="connsiteX1" fmla="*/ 438150 w 476250"/>
                  <a:gd name="connsiteY1" fmla="*/ 80391 h 152685"/>
                  <a:gd name="connsiteX2" fmla="*/ 410242 w 476250"/>
                  <a:gd name="connsiteY2" fmla="*/ 108299 h 152685"/>
                  <a:gd name="connsiteX3" fmla="*/ 304133 w 476250"/>
                  <a:gd name="connsiteY3" fmla="*/ 108299 h 152685"/>
                  <a:gd name="connsiteX4" fmla="*/ 276225 w 476250"/>
                  <a:gd name="connsiteY4" fmla="*/ 80391 h 152685"/>
                  <a:gd name="connsiteX5" fmla="*/ 276225 w 476250"/>
                  <a:gd name="connsiteY5" fmla="*/ 0 h 152685"/>
                  <a:gd name="connsiteX6" fmla="*/ 38100 w 476250"/>
                  <a:gd name="connsiteY6" fmla="*/ 0 h 152685"/>
                  <a:gd name="connsiteX7" fmla="*/ 0 w 476250"/>
                  <a:gd name="connsiteY7" fmla="*/ 38100 h 152685"/>
                  <a:gd name="connsiteX8" fmla="*/ 0 w 476250"/>
                  <a:gd name="connsiteY8" fmla="*/ 114586 h 152685"/>
                  <a:gd name="connsiteX9" fmla="*/ 38100 w 476250"/>
                  <a:gd name="connsiteY9" fmla="*/ 152686 h 152685"/>
                  <a:gd name="connsiteX10" fmla="*/ 438150 w 476250"/>
                  <a:gd name="connsiteY10" fmla="*/ 152686 h 152685"/>
                  <a:gd name="connsiteX11" fmla="*/ 476250 w 476250"/>
                  <a:gd name="connsiteY11" fmla="*/ 114586 h 152685"/>
                  <a:gd name="connsiteX12" fmla="*/ 476250 w 476250"/>
                  <a:gd name="connsiteY12" fmla="*/ 38100 h 152685"/>
                  <a:gd name="connsiteX13" fmla="*/ 438150 w 476250"/>
                  <a:gd name="connsiteY13" fmla="*/ 0 h 152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6250" h="152685">
                    <a:moveTo>
                      <a:pt x="438150" y="0"/>
                    </a:moveTo>
                    <a:lnTo>
                      <a:pt x="438150" y="80391"/>
                    </a:lnTo>
                    <a:cubicBezTo>
                      <a:pt x="438150" y="95821"/>
                      <a:pt x="425672" y="108299"/>
                      <a:pt x="410242" y="108299"/>
                    </a:cubicBezTo>
                    <a:lnTo>
                      <a:pt x="304133" y="108299"/>
                    </a:lnTo>
                    <a:cubicBezTo>
                      <a:pt x="288703" y="108299"/>
                      <a:pt x="276225" y="95821"/>
                      <a:pt x="276225" y="80391"/>
                    </a:cubicBezTo>
                    <a:lnTo>
                      <a:pt x="276225" y="0"/>
                    </a:lnTo>
                    <a:lnTo>
                      <a:pt x="38100" y="0"/>
                    </a:lnTo>
                    <a:cubicBezTo>
                      <a:pt x="17145" y="0"/>
                      <a:pt x="0" y="17145"/>
                      <a:pt x="0" y="38100"/>
                    </a:cubicBezTo>
                    <a:lnTo>
                      <a:pt x="0" y="114586"/>
                    </a:lnTo>
                    <a:cubicBezTo>
                      <a:pt x="0" y="135541"/>
                      <a:pt x="17145" y="152686"/>
                      <a:pt x="38100" y="152686"/>
                    </a:cubicBezTo>
                    <a:lnTo>
                      <a:pt x="438150" y="152686"/>
                    </a:lnTo>
                    <a:cubicBezTo>
                      <a:pt x="459105" y="152686"/>
                      <a:pt x="476250" y="135541"/>
                      <a:pt x="476250" y="114586"/>
                    </a:cubicBezTo>
                    <a:lnTo>
                      <a:pt x="476250" y="38100"/>
                    </a:lnTo>
                    <a:cubicBezTo>
                      <a:pt x="476250" y="17145"/>
                      <a:pt x="459105" y="0"/>
                      <a:pt x="438150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" name="Graphic 4">
              <a:extLst>
                <a:ext uri="{FF2B5EF4-FFF2-40B4-BE49-F238E27FC236}">
                  <a16:creationId xmlns:a16="http://schemas.microsoft.com/office/drawing/2014/main" id="{47FAF897-C640-0095-9010-2AE1A02C4D87}"/>
                </a:ext>
              </a:extLst>
            </p:cNvPr>
            <p:cNvGrpSpPr/>
            <p:nvPr/>
          </p:nvGrpSpPr>
          <p:grpSpPr>
            <a:xfrm>
              <a:off x="9295673" y="4765748"/>
              <a:ext cx="542925" cy="495300"/>
              <a:chOff x="9295673" y="4765748"/>
              <a:chExt cx="542925" cy="495300"/>
            </a:xfrm>
            <a:solidFill>
              <a:srgbClr val="680B12"/>
            </a:solidFill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7D93E90-3C77-891B-7B42-06D8870A17DB}"/>
                  </a:ext>
                </a:extLst>
              </p:cNvPr>
              <p:cNvSpPr/>
              <p:nvPr/>
            </p:nvSpPr>
            <p:spPr>
              <a:xfrm>
                <a:off x="9669719" y="5076262"/>
                <a:ext cx="80486" cy="80010"/>
              </a:xfrm>
              <a:custGeom>
                <a:avLst/>
                <a:gdLst>
                  <a:gd name="connsiteX0" fmla="*/ 2476 w 80486"/>
                  <a:gd name="connsiteY0" fmla="*/ 80010 h 80010"/>
                  <a:gd name="connsiteX1" fmla="*/ 17335 w 80486"/>
                  <a:gd name="connsiteY1" fmla="*/ 80010 h 80010"/>
                  <a:gd name="connsiteX2" fmla="*/ 21241 w 80486"/>
                  <a:gd name="connsiteY2" fmla="*/ 77534 h 80010"/>
                  <a:gd name="connsiteX3" fmla="*/ 25336 w 80486"/>
                  <a:gd name="connsiteY3" fmla="*/ 66485 h 80010"/>
                  <a:gd name="connsiteX4" fmla="*/ 55245 w 80486"/>
                  <a:gd name="connsiteY4" fmla="*/ 66485 h 80010"/>
                  <a:gd name="connsiteX5" fmla="*/ 59341 w 80486"/>
                  <a:gd name="connsiteY5" fmla="*/ 77534 h 80010"/>
                  <a:gd name="connsiteX6" fmla="*/ 63246 w 80486"/>
                  <a:gd name="connsiteY6" fmla="*/ 80010 h 80010"/>
                  <a:gd name="connsiteX7" fmla="*/ 78105 w 80486"/>
                  <a:gd name="connsiteY7" fmla="*/ 80010 h 80010"/>
                  <a:gd name="connsiteX8" fmla="*/ 79724 w 80486"/>
                  <a:gd name="connsiteY8" fmla="*/ 79248 h 80010"/>
                  <a:gd name="connsiteX9" fmla="*/ 80486 w 80486"/>
                  <a:gd name="connsiteY9" fmla="*/ 77629 h 80010"/>
                  <a:gd name="connsiteX10" fmla="*/ 80391 w 80486"/>
                  <a:gd name="connsiteY10" fmla="*/ 76581 h 80010"/>
                  <a:gd name="connsiteX11" fmla="*/ 53721 w 80486"/>
                  <a:gd name="connsiteY11" fmla="*/ 3334 h 80010"/>
                  <a:gd name="connsiteX12" fmla="*/ 49149 w 80486"/>
                  <a:gd name="connsiteY12" fmla="*/ 0 h 80010"/>
                  <a:gd name="connsiteX13" fmla="*/ 31337 w 80486"/>
                  <a:gd name="connsiteY13" fmla="*/ 0 h 80010"/>
                  <a:gd name="connsiteX14" fmla="*/ 26765 w 80486"/>
                  <a:gd name="connsiteY14" fmla="*/ 3334 h 80010"/>
                  <a:gd name="connsiteX15" fmla="*/ 95 w 80486"/>
                  <a:gd name="connsiteY15" fmla="*/ 76581 h 80010"/>
                  <a:gd name="connsiteX16" fmla="*/ 0 w 80486"/>
                  <a:gd name="connsiteY16" fmla="*/ 77629 h 80010"/>
                  <a:gd name="connsiteX17" fmla="*/ 762 w 80486"/>
                  <a:gd name="connsiteY17" fmla="*/ 79248 h 80010"/>
                  <a:gd name="connsiteX18" fmla="*/ 2476 w 80486"/>
                  <a:gd name="connsiteY18" fmla="*/ 80010 h 80010"/>
                  <a:gd name="connsiteX19" fmla="*/ 40291 w 80486"/>
                  <a:gd name="connsiteY19" fmla="*/ 20098 h 80010"/>
                  <a:gd name="connsiteX20" fmla="*/ 50482 w 80486"/>
                  <a:gd name="connsiteY20" fmla="*/ 49244 h 80010"/>
                  <a:gd name="connsiteX21" fmla="*/ 30099 w 80486"/>
                  <a:gd name="connsiteY21" fmla="*/ 49244 h 80010"/>
                  <a:gd name="connsiteX22" fmla="*/ 40291 w 80486"/>
                  <a:gd name="connsiteY22" fmla="*/ 20098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0486" h="80010">
                    <a:moveTo>
                      <a:pt x="2476" y="80010"/>
                    </a:moveTo>
                    <a:lnTo>
                      <a:pt x="17335" y="80010"/>
                    </a:lnTo>
                    <a:cubicBezTo>
                      <a:pt x="19145" y="80010"/>
                      <a:pt x="20479" y="79153"/>
                      <a:pt x="21241" y="77534"/>
                    </a:cubicBezTo>
                    <a:lnTo>
                      <a:pt x="25336" y="66485"/>
                    </a:lnTo>
                    <a:lnTo>
                      <a:pt x="55245" y="66485"/>
                    </a:lnTo>
                    <a:lnTo>
                      <a:pt x="59341" y="77534"/>
                    </a:lnTo>
                    <a:cubicBezTo>
                      <a:pt x="60103" y="79248"/>
                      <a:pt x="61436" y="80010"/>
                      <a:pt x="63246" y="80010"/>
                    </a:cubicBezTo>
                    <a:lnTo>
                      <a:pt x="78105" y="80010"/>
                    </a:lnTo>
                    <a:cubicBezTo>
                      <a:pt x="78676" y="80010"/>
                      <a:pt x="79248" y="79724"/>
                      <a:pt x="79724" y="79248"/>
                    </a:cubicBezTo>
                    <a:cubicBezTo>
                      <a:pt x="80200" y="78772"/>
                      <a:pt x="80486" y="78200"/>
                      <a:pt x="80486" y="77629"/>
                    </a:cubicBezTo>
                    <a:cubicBezTo>
                      <a:pt x="80486" y="77153"/>
                      <a:pt x="80486" y="76867"/>
                      <a:pt x="80391" y="76581"/>
                    </a:cubicBezTo>
                    <a:lnTo>
                      <a:pt x="53721" y="3334"/>
                    </a:lnTo>
                    <a:cubicBezTo>
                      <a:pt x="52959" y="1143"/>
                      <a:pt x="51435" y="0"/>
                      <a:pt x="49149" y="0"/>
                    </a:cubicBezTo>
                    <a:lnTo>
                      <a:pt x="31337" y="0"/>
                    </a:lnTo>
                    <a:cubicBezTo>
                      <a:pt x="29051" y="0"/>
                      <a:pt x="27527" y="1143"/>
                      <a:pt x="26765" y="3334"/>
                    </a:cubicBezTo>
                    <a:lnTo>
                      <a:pt x="95" y="76581"/>
                    </a:lnTo>
                    <a:cubicBezTo>
                      <a:pt x="0" y="76772"/>
                      <a:pt x="0" y="77153"/>
                      <a:pt x="0" y="77629"/>
                    </a:cubicBezTo>
                    <a:cubicBezTo>
                      <a:pt x="0" y="78200"/>
                      <a:pt x="286" y="78772"/>
                      <a:pt x="762" y="79248"/>
                    </a:cubicBezTo>
                    <a:cubicBezTo>
                      <a:pt x="1333" y="79724"/>
                      <a:pt x="1810" y="80010"/>
                      <a:pt x="2476" y="80010"/>
                    </a:cubicBezTo>
                    <a:close/>
                    <a:moveTo>
                      <a:pt x="40291" y="20098"/>
                    </a:moveTo>
                    <a:lnTo>
                      <a:pt x="50482" y="49244"/>
                    </a:lnTo>
                    <a:lnTo>
                      <a:pt x="30099" y="49244"/>
                    </a:lnTo>
                    <a:lnTo>
                      <a:pt x="40291" y="20098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B7E2803-E223-9D54-E6AF-6CEAE6492D65}"/>
                  </a:ext>
                </a:extLst>
              </p:cNvPr>
              <p:cNvSpPr/>
              <p:nvPr/>
            </p:nvSpPr>
            <p:spPr>
              <a:xfrm>
                <a:off x="9343298" y="5032448"/>
                <a:ext cx="495300" cy="228600"/>
              </a:xfrm>
              <a:custGeom>
                <a:avLst/>
                <a:gdLst>
                  <a:gd name="connsiteX0" fmla="*/ 457200 w 495300"/>
                  <a:gd name="connsiteY0" fmla="*/ 55150 h 228600"/>
                  <a:gd name="connsiteX1" fmla="*/ 457200 w 495300"/>
                  <a:gd name="connsiteY1" fmla="*/ 37433 h 228600"/>
                  <a:gd name="connsiteX2" fmla="*/ 419767 w 495300"/>
                  <a:gd name="connsiteY2" fmla="*/ 0 h 228600"/>
                  <a:gd name="connsiteX3" fmla="*/ 313658 w 495300"/>
                  <a:gd name="connsiteY3" fmla="*/ 0 h 228600"/>
                  <a:gd name="connsiteX4" fmla="*/ 276225 w 495300"/>
                  <a:gd name="connsiteY4" fmla="*/ 37433 h 228600"/>
                  <a:gd name="connsiteX5" fmla="*/ 276225 w 495300"/>
                  <a:gd name="connsiteY5" fmla="*/ 54959 h 228600"/>
                  <a:gd name="connsiteX6" fmla="*/ 40291 w 495300"/>
                  <a:gd name="connsiteY6" fmla="*/ 54959 h 228600"/>
                  <a:gd name="connsiteX7" fmla="*/ 0 w 495300"/>
                  <a:gd name="connsiteY7" fmla="*/ 95250 h 228600"/>
                  <a:gd name="connsiteX8" fmla="*/ 0 w 495300"/>
                  <a:gd name="connsiteY8" fmla="*/ 188309 h 228600"/>
                  <a:gd name="connsiteX9" fmla="*/ 40291 w 495300"/>
                  <a:gd name="connsiteY9" fmla="*/ 228600 h 228600"/>
                  <a:gd name="connsiteX10" fmla="*/ 455009 w 495300"/>
                  <a:gd name="connsiteY10" fmla="*/ 228600 h 228600"/>
                  <a:gd name="connsiteX11" fmla="*/ 495300 w 495300"/>
                  <a:gd name="connsiteY11" fmla="*/ 188309 h 228600"/>
                  <a:gd name="connsiteX12" fmla="*/ 495300 w 495300"/>
                  <a:gd name="connsiteY12" fmla="*/ 95250 h 228600"/>
                  <a:gd name="connsiteX13" fmla="*/ 457200 w 495300"/>
                  <a:gd name="connsiteY13" fmla="*/ 55150 h 228600"/>
                  <a:gd name="connsiteX14" fmla="*/ 295275 w 495300"/>
                  <a:gd name="connsiteY14" fmla="*/ 37433 h 228600"/>
                  <a:gd name="connsiteX15" fmla="*/ 313658 w 495300"/>
                  <a:gd name="connsiteY15" fmla="*/ 19050 h 228600"/>
                  <a:gd name="connsiteX16" fmla="*/ 419767 w 495300"/>
                  <a:gd name="connsiteY16" fmla="*/ 19050 h 228600"/>
                  <a:gd name="connsiteX17" fmla="*/ 438150 w 495300"/>
                  <a:gd name="connsiteY17" fmla="*/ 37433 h 228600"/>
                  <a:gd name="connsiteX18" fmla="*/ 438150 w 495300"/>
                  <a:gd name="connsiteY18" fmla="*/ 143542 h 228600"/>
                  <a:gd name="connsiteX19" fmla="*/ 419767 w 495300"/>
                  <a:gd name="connsiteY19" fmla="*/ 161925 h 228600"/>
                  <a:gd name="connsiteX20" fmla="*/ 313658 w 495300"/>
                  <a:gd name="connsiteY20" fmla="*/ 161925 h 228600"/>
                  <a:gd name="connsiteX21" fmla="*/ 295275 w 495300"/>
                  <a:gd name="connsiteY21" fmla="*/ 143542 h 228600"/>
                  <a:gd name="connsiteX22" fmla="*/ 295275 w 495300"/>
                  <a:gd name="connsiteY22" fmla="*/ 37433 h 228600"/>
                  <a:gd name="connsiteX23" fmla="*/ 476250 w 495300"/>
                  <a:gd name="connsiteY23" fmla="*/ 188309 h 228600"/>
                  <a:gd name="connsiteX24" fmla="*/ 455009 w 495300"/>
                  <a:gd name="connsiteY24" fmla="*/ 209550 h 228600"/>
                  <a:gd name="connsiteX25" fmla="*/ 40291 w 495300"/>
                  <a:gd name="connsiteY25" fmla="*/ 209550 h 228600"/>
                  <a:gd name="connsiteX26" fmla="*/ 19050 w 495300"/>
                  <a:gd name="connsiteY26" fmla="*/ 188309 h 228600"/>
                  <a:gd name="connsiteX27" fmla="*/ 19050 w 495300"/>
                  <a:gd name="connsiteY27" fmla="*/ 95250 h 228600"/>
                  <a:gd name="connsiteX28" fmla="*/ 40291 w 495300"/>
                  <a:gd name="connsiteY28" fmla="*/ 74009 h 228600"/>
                  <a:gd name="connsiteX29" fmla="*/ 276225 w 495300"/>
                  <a:gd name="connsiteY29" fmla="*/ 74009 h 228600"/>
                  <a:gd name="connsiteX30" fmla="*/ 276225 w 495300"/>
                  <a:gd name="connsiteY30" fmla="*/ 143542 h 228600"/>
                  <a:gd name="connsiteX31" fmla="*/ 313658 w 495300"/>
                  <a:gd name="connsiteY31" fmla="*/ 180975 h 228600"/>
                  <a:gd name="connsiteX32" fmla="*/ 419767 w 495300"/>
                  <a:gd name="connsiteY32" fmla="*/ 180975 h 228600"/>
                  <a:gd name="connsiteX33" fmla="*/ 457200 w 495300"/>
                  <a:gd name="connsiteY33" fmla="*/ 143542 h 228600"/>
                  <a:gd name="connsiteX34" fmla="*/ 457200 w 495300"/>
                  <a:gd name="connsiteY34" fmla="*/ 74200 h 228600"/>
                  <a:gd name="connsiteX35" fmla="*/ 476250 w 495300"/>
                  <a:gd name="connsiteY35" fmla="*/ 95250 h 228600"/>
                  <a:gd name="connsiteX36" fmla="*/ 476250 w 495300"/>
                  <a:gd name="connsiteY36" fmla="*/ 188309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95300" h="228600">
                    <a:moveTo>
                      <a:pt x="457200" y="55150"/>
                    </a:moveTo>
                    <a:lnTo>
                      <a:pt x="457200" y="37433"/>
                    </a:lnTo>
                    <a:cubicBezTo>
                      <a:pt x="457200" y="16764"/>
                      <a:pt x="440436" y="0"/>
                      <a:pt x="419767" y="0"/>
                    </a:cubicBezTo>
                    <a:lnTo>
                      <a:pt x="313658" y="0"/>
                    </a:lnTo>
                    <a:cubicBezTo>
                      <a:pt x="292989" y="0"/>
                      <a:pt x="276225" y="16764"/>
                      <a:pt x="276225" y="37433"/>
                    </a:cubicBezTo>
                    <a:lnTo>
                      <a:pt x="276225" y="54959"/>
                    </a:lnTo>
                    <a:lnTo>
                      <a:pt x="40291" y="54959"/>
                    </a:lnTo>
                    <a:cubicBezTo>
                      <a:pt x="18097" y="54959"/>
                      <a:pt x="0" y="73057"/>
                      <a:pt x="0" y="95250"/>
                    </a:cubicBezTo>
                    <a:lnTo>
                      <a:pt x="0" y="188309"/>
                    </a:lnTo>
                    <a:cubicBezTo>
                      <a:pt x="0" y="210502"/>
                      <a:pt x="18097" y="228600"/>
                      <a:pt x="40291" y="228600"/>
                    </a:cubicBezTo>
                    <a:lnTo>
                      <a:pt x="455009" y="228600"/>
                    </a:lnTo>
                    <a:cubicBezTo>
                      <a:pt x="477203" y="228600"/>
                      <a:pt x="495300" y="210502"/>
                      <a:pt x="495300" y="188309"/>
                    </a:cubicBezTo>
                    <a:lnTo>
                      <a:pt x="495300" y="95250"/>
                    </a:lnTo>
                    <a:cubicBezTo>
                      <a:pt x="495300" y="73819"/>
                      <a:pt x="478346" y="56293"/>
                      <a:pt x="457200" y="55150"/>
                    </a:cubicBezTo>
                    <a:close/>
                    <a:moveTo>
                      <a:pt x="295275" y="37433"/>
                    </a:moveTo>
                    <a:cubicBezTo>
                      <a:pt x="295275" y="27337"/>
                      <a:pt x="303562" y="19050"/>
                      <a:pt x="313658" y="19050"/>
                    </a:cubicBezTo>
                    <a:lnTo>
                      <a:pt x="419767" y="19050"/>
                    </a:lnTo>
                    <a:cubicBezTo>
                      <a:pt x="429863" y="19050"/>
                      <a:pt x="438150" y="27337"/>
                      <a:pt x="438150" y="37433"/>
                    </a:cubicBezTo>
                    <a:lnTo>
                      <a:pt x="438150" y="143542"/>
                    </a:lnTo>
                    <a:cubicBezTo>
                      <a:pt x="438150" y="153638"/>
                      <a:pt x="429863" y="161925"/>
                      <a:pt x="419767" y="161925"/>
                    </a:cubicBezTo>
                    <a:lnTo>
                      <a:pt x="313658" y="161925"/>
                    </a:lnTo>
                    <a:cubicBezTo>
                      <a:pt x="303562" y="161925"/>
                      <a:pt x="295275" y="153638"/>
                      <a:pt x="295275" y="143542"/>
                    </a:cubicBezTo>
                    <a:lnTo>
                      <a:pt x="295275" y="37433"/>
                    </a:lnTo>
                    <a:close/>
                    <a:moveTo>
                      <a:pt x="476250" y="188309"/>
                    </a:moveTo>
                    <a:cubicBezTo>
                      <a:pt x="476250" y="200025"/>
                      <a:pt x="466725" y="209550"/>
                      <a:pt x="455009" y="209550"/>
                    </a:cubicBezTo>
                    <a:lnTo>
                      <a:pt x="40291" y="209550"/>
                    </a:lnTo>
                    <a:cubicBezTo>
                      <a:pt x="28575" y="209550"/>
                      <a:pt x="19050" y="200025"/>
                      <a:pt x="19050" y="188309"/>
                    </a:cubicBezTo>
                    <a:lnTo>
                      <a:pt x="19050" y="95250"/>
                    </a:lnTo>
                    <a:cubicBezTo>
                      <a:pt x="19050" y="83534"/>
                      <a:pt x="28575" y="74009"/>
                      <a:pt x="40291" y="74009"/>
                    </a:cubicBezTo>
                    <a:lnTo>
                      <a:pt x="276225" y="74009"/>
                    </a:lnTo>
                    <a:lnTo>
                      <a:pt x="276225" y="143542"/>
                    </a:lnTo>
                    <a:cubicBezTo>
                      <a:pt x="276225" y="164211"/>
                      <a:pt x="292989" y="180975"/>
                      <a:pt x="313658" y="180975"/>
                    </a:cubicBezTo>
                    <a:lnTo>
                      <a:pt x="419767" y="180975"/>
                    </a:lnTo>
                    <a:cubicBezTo>
                      <a:pt x="440436" y="180975"/>
                      <a:pt x="457200" y="164211"/>
                      <a:pt x="457200" y="143542"/>
                    </a:cubicBezTo>
                    <a:lnTo>
                      <a:pt x="457200" y="74200"/>
                    </a:lnTo>
                    <a:cubicBezTo>
                      <a:pt x="467868" y="75343"/>
                      <a:pt x="476250" y="84296"/>
                      <a:pt x="476250" y="95250"/>
                    </a:cubicBezTo>
                    <a:lnTo>
                      <a:pt x="476250" y="188309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143B3BE-DC8C-CF63-0C54-0BDFD62EA1F4}"/>
                  </a:ext>
                </a:extLst>
              </p:cNvPr>
              <p:cNvSpPr/>
              <p:nvPr/>
            </p:nvSpPr>
            <p:spPr>
              <a:xfrm>
                <a:off x="9400448" y="5144557"/>
                <a:ext cx="104775" cy="19050"/>
              </a:xfrm>
              <a:custGeom>
                <a:avLst/>
                <a:gdLst>
                  <a:gd name="connsiteX0" fmla="*/ 9525 w 104775"/>
                  <a:gd name="connsiteY0" fmla="*/ 19050 h 19050"/>
                  <a:gd name="connsiteX1" fmla="*/ 95250 w 104775"/>
                  <a:gd name="connsiteY1" fmla="*/ 19050 h 19050"/>
                  <a:gd name="connsiteX2" fmla="*/ 104775 w 104775"/>
                  <a:gd name="connsiteY2" fmla="*/ 9525 h 19050"/>
                  <a:gd name="connsiteX3" fmla="*/ 95250 w 104775"/>
                  <a:gd name="connsiteY3" fmla="*/ 0 h 19050"/>
                  <a:gd name="connsiteX4" fmla="*/ 9525 w 104775"/>
                  <a:gd name="connsiteY4" fmla="*/ 0 h 19050"/>
                  <a:gd name="connsiteX5" fmla="*/ 0 w 104775"/>
                  <a:gd name="connsiteY5" fmla="*/ 9525 h 19050"/>
                  <a:gd name="connsiteX6" fmla="*/ 9525 w 1047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5" h="19050">
                    <a:moveTo>
                      <a:pt x="9525" y="19050"/>
                    </a:moveTo>
                    <a:lnTo>
                      <a:pt x="95250" y="19050"/>
                    </a:lnTo>
                    <a:cubicBezTo>
                      <a:pt x="100489" y="19050"/>
                      <a:pt x="104775" y="14764"/>
                      <a:pt x="104775" y="9525"/>
                    </a:cubicBezTo>
                    <a:cubicBezTo>
                      <a:pt x="104775" y="4286"/>
                      <a:pt x="100489" y="0"/>
                      <a:pt x="9525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7D47F174-BF37-2647-6B8C-50262B5B1B67}"/>
                  </a:ext>
                </a:extLst>
              </p:cNvPr>
              <p:cNvSpPr/>
              <p:nvPr/>
            </p:nvSpPr>
            <p:spPr>
              <a:xfrm>
                <a:off x="9400448" y="5182657"/>
                <a:ext cx="171450" cy="19050"/>
              </a:xfrm>
              <a:custGeom>
                <a:avLst/>
                <a:gdLst>
                  <a:gd name="connsiteX0" fmla="*/ 161925 w 171450"/>
                  <a:gd name="connsiteY0" fmla="*/ 0 h 19050"/>
                  <a:gd name="connsiteX1" fmla="*/ 9525 w 171450"/>
                  <a:gd name="connsiteY1" fmla="*/ 0 h 19050"/>
                  <a:gd name="connsiteX2" fmla="*/ 0 w 171450"/>
                  <a:gd name="connsiteY2" fmla="*/ 9525 h 19050"/>
                  <a:gd name="connsiteX3" fmla="*/ 9525 w 171450"/>
                  <a:gd name="connsiteY3" fmla="*/ 19050 h 19050"/>
                  <a:gd name="connsiteX4" fmla="*/ 161925 w 171450"/>
                  <a:gd name="connsiteY4" fmla="*/ 19050 h 19050"/>
                  <a:gd name="connsiteX5" fmla="*/ 171450 w 171450"/>
                  <a:gd name="connsiteY5" fmla="*/ 9525 h 19050"/>
                  <a:gd name="connsiteX6" fmla="*/ 161925 w 1714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16192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61925" y="19050"/>
                    </a:lnTo>
                    <a:cubicBezTo>
                      <a:pt x="167164" y="19050"/>
                      <a:pt x="171450" y="14764"/>
                      <a:pt x="171450" y="9525"/>
                    </a:cubicBezTo>
                    <a:cubicBezTo>
                      <a:pt x="171450" y="4286"/>
                      <a:pt x="167164" y="0"/>
                      <a:pt x="1619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7410085-C15A-6733-3C73-767083C4F433}"/>
                  </a:ext>
                </a:extLst>
              </p:cNvPr>
              <p:cNvSpPr/>
              <p:nvPr/>
            </p:nvSpPr>
            <p:spPr>
              <a:xfrm>
                <a:off x="9295673" y="4765748"/>
                <a:ext cx="485775" cy="228600"/>
              </a:xfrm>
              <a:custGeom>
                <a:avLst/>
                <a:gdLst>
                  <a:gd name="connsiteX0" fmla="*/ 181642 w 485775"/>
                  <a:gd name="connsiteY0" fmla="*/ 0 h 228600"/>
                  <a:gd name="connsiteX1" fmla="*/ 75533 w 485775"/>
                  <a:gd name="connsiteY1" fmla="*/ 0 h 228600"/>
                  <a:gd name="connsiteX2" fmla="*/ 38100 w 485775"/>
                  <a:gd name="connsiteY2" fmla="*/ 37433 h 228600"/>
                  <a:gd name="connsiteX3" fmla="*/ 38100 w 485775"/>
                  <a:gd name="connsiteY3" fmla="*/ 55150 h 228600"/>
                  <a:gd name="connsiteX4" fmla="*/ 0 w 485775"/>
                  <a:gd name="connsiteY4" fmla="*/ 95250 h 228600"/>
                  <a:gd name="connsiteX5" fmla="*/ 0 w 485775"/>
                  <a:gd name="connsiteY5" fmla="*/ 188309 h 228600"/>
                  <a:gd name="connsiteX6" fmla="*/ 40291 w 485775"/>
                  <a:gd name="connsiteY6" fmla="*/ 228600 h 228600"/>
                  <a:gd name="connsiteX7" fmla="*/ 445484 w 485775"/>
                  <a:gd name="connsiteY7" fmla="*/ 228600 h 228600"/>
                  <a:gd name="connsiteX8" fmla="*/ 485775 w 485775"/>
                  <a:gd name="connsiteY8" fmla="*/ 188309 h 228600"/>
                  <a:gd name="connsiteX9" fmla="*/ 485775 w 485775"/>
                  <a:gd name="connsiteY9" fmla="*/ 95250 h 228600"/>
                  <a:gd name="connsiteX10" fmla="*/ 445484 w 485775"/>
                  <a:gd name="connsiteY10" fmla="*/ 54959 h 228600"/>
                  <a:gd name="connsiteX11" fmla="*/ 219075 w 485775"/>
                  <a:gd name="connsiteY11" fmla="*/ 54959 h 228600"/>
                  <a:gd name="connsiteX12" fmla="*/ 219075 w 485775"/>
                  <a:gd name="connsiteY12" fmla="*/ 37433 h 228600"/>
                  <a:gd name="connsiteX13" fmla="*/ 181642 w 485775"/>
                  <a:gd name="connsiteY13" fmla="*/ 0 h 228600"/>
                  <a:gd name="connsiteX14" fmla="*/ 57150 w 485775"/>
                  <a:gd name="connsiteY14" fmla="*/ 37433 h 228600"/>
                  <a:gd name="connsiteX15" fmla="*/ 75533 w 485775"/>
                  <a:gd name="connsiteY15" fmla="*/ 19050 h 228600"/>
                  <a:gd name="connsiteX16" fmla="*/ 181642 w 485775"/>
                  <a:gd name="connsiteY16" fmla="*/ 19050 h 228600"/>
                  <a:gd name="connsiteX17" fmla="*/ 200025 w 485775"/>
                  <a:gd name="connsiteY17" fmla="*/ 37433 h 228600"/>
                  <a:gd name="connsiteX18" fmla="*/ 200025 w 485775"/>
                  <a:gd name="connsiteY18" fmla="*/ 143542 h 228600"/>
                  <a:gd name="connsiteX19" fmla="*/ 181642 w 485775"/>
                  <a:gd name="connsiteY19" fmla="*/ 161925 h 228600"/>
                  <a:gd name="connsiteX20" fmla="*/ 75533 w 485775"/>
                  <a:gd name="connsiteY20" fmla="*/ 161925 h 228600"/>
                  <a:gd name="connsiteX21" fmla="*/ 57150 w 485775"/>
                  <a:gd name="connsiteY21" fmla="*/ 143542 h 228600"/>
                  <a:gd name="connsiteX22" fmla="*/ 57150 w 485775"/>
                  <a:gd name="connsiteY22" fmla="*/ 37433 h 228600"/>
                  <a:gd name="connsiteX23" fmla="*/ 445484 w 485775"/>
                  <a:gd name="connsiteY23" fmla="*/ 74009 h 228600"/>
                  <a:gd name="connsiteX24" fmla="*/ 466725 w 485775"/>
                  <a:gd name="connsiteY24" fmla="*/ 95250 h 228600"/>
                  <a:gd name="connsiteX25" fmla="*/ 466725 w 485775"/>
                  <a:gd name="connsiteY25" fmla="*/ 188309 h 228600"/>
                  <a:gd name="connsiteX26" fmla="*/ 445484 w 485775"/>
                  <a:gd name="connsiteY26" fmla="*/ 209550 h 228600"/>
                  <a:gd name="connsiteX27" fmla="*/ 40291 w 485775"/>
                  <a:gd name="connsiteY27" fmla="*/ 209550 h 228600"/>
                  <a:gd name="connsiteX28" fmla="*/ 19050 w 485775"/>
                  <a:gd name="connsiteY28" fmla="*/ 188309 h 228600"/>
                  <a:gd name="connsiteX29" fmla="*/ 19050 w 485775"/>
                  <a:gd name="connsiteY29" fmla="*/ 95250 h 228600"/>
                  <a:gd name="connsiteX30" fmla="*/ 38100 w 485775"/>
                  <a:gd name="connsiteY30" fmla="*/ 74200 h 228600"/>
                  <a:gd name="connsiteX31" fmla="*/ 38100 w 485775"/>
                  <a:gd name="connsiteY31" fmla="*/ 143542 h 228600"/>
                  <a:gd name="connsiteX32" fmla="*/ 75533 w 485775"/>
                  <a:gd name="connsiteY32" fmla="*/ 180975 h 228600"/>
                  <a:gd name="connsiteX33" fmla="*/ 181642 w 485775"/>
                  <a:gd name="connsiteY33" fmla="*/ 180975 h 228600"/>
                  <a:gd name="connsiteX34" fmla="*/ 219075 w 485775"/>
                  <a:gd name="connsiteY34" fmla="*/ 143542 h 228600"/>
                  <a:gd name="connsiteX35" fmla="*/ 219075 w 485775"/>
                  <a:gd name="connsiteY35" fmla="*/ 74009 h 228600"/>
                  <a:gd name="connsiteX36" fmla="*/ 445484 w 485775"/>
                  <a:gd name="connsiteY36" fmla="*/ 74009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85775" h="228600">
                    <a:moveTo>
                      <a:pt x="181642" y="0"/>
                    </a:moveTo>
                    <a:lnTo>
                      <a:pt x="75533" y="0"/>
                    </a:lnTo>
                    <a:cubicBezTo>
                      <a:pt x="54864" y="0"/>
                      <a:pt x="38100" y="16764"/>
                      <a:pt x="38100" y="37433"/>
                    </a:cubicBezTo>
                    <a:lnTo>
                      <a:pt x="38100" y="55150"/>
                    </a:lnTo>
                    <a:cubicBezTo>
                      <a:pt x="16955" y="56388"/>
                      <a:pt x="0" y="73819"/>
                      <a:pt x="0" y="95250"/>
                    </a:cubicBezTo>
                    <a:lnTo>
                      <a:pt x="0" y="188309"/>
                    </a:lnTo>
                    <a:cubicBezTo>
                      <a:pt x="0" y="210503"/>
                      <a:pt x="18098" y="228600"/>
                      <a:pt x="40291" y="228600"/>
                    </a:cubicBezTo>
                    <a:lnTo>
                      <a:pt x="445484" y="228600"/>
                    </a:lnTo>
                    <a:cubicBezTo>
                      <a:pt x="467678" y="228600"/>
                      <a:pt x="485775" y="210503"/>
                      <a:pt x="485775" y="188309"/>
                    </a:cubicBezTo>
                    <a:lnTo>
                      <a:pt x="485775" y="95250"/>
                    </a:lnTo>
                    <a:cubicBezTo>
                      <a:pt x="485775" y="73057"/>
                      <a:pt x="467678" y="54959"/>
                      <a:pt x="445484" y="54959"/>
                    </a:cubicBezTo>
                    <a:lnTo>
                      <a:pt x="219075" y="54959"/>
                    </a:lnTo>
                    <a:lnTo>
                      <a:pt x="219075" y="37433"/>
                    </a:lnTo>
                    <a:cubicBezTo>
                      <a:pt x="219075" y="16764"/>
                      <a:pt x="202311" y="0"/>
                      <a:pt x="181642" y="0"/>
                    </a:cubicBezTo>
                    <a:close/>
                    <a:moveTo>
                      <a:pt x="57150" y="37433"/>
                    </a:moveTo>
                    <a:cubicBezTo>
                      <a:pt x="57150" y="27337"/>
                      <a:pt x="65437" y="19050"/>
                      <a:pt x="75533" y="19050"/>
                    </a:cubicBezTo>
                    <a:lnTo>
                      <a:pt x="181642" y="19050"/>
                    </a:lnTo>
                    <a:cubicBezTo>
                      <a:pt x="191738" y="19050"/>
                      <a:pt x="200025" y="27337"/>
                      <a:pt x="200025" y="37433"/>
                    </a:cubicBezTo>
                    <a:lnTo>
                      <a:pt x="200025" y="143542"/>
                    </a:lnTo>
                    <a:cubicBezTo>
                      <a:pt x="200025" y="153638"/>
                      <a:pt x="191738" y="161925"/>
                      <a:pt x="181642" y="161925"/>
                    </a:cubicBezTo>
                    <a:lnTo>
                      <a:pt x="75533" y="161925"/>
                    </a:lnTo>
                    <a:cubicBezTo>
                      <a:pt x="65437" y="161925"/>
                      <a:pt x="57150" y="153638"/>
                      <a:pt x="57150" y="143542"/>
                    </a:cubicBezTo>
                    <a:lnTo>
                      <a:pt x="57150" y="37433"/>
                    </a:lnTo>
                    <a:close/>
                    <a:moveTo>
                      <a:pt x="445484" y="74009"/>
                    </a:moveTo>
                    <a:cubicBezTo>
                      <a:pt x="457200" y="74009"/>
                      <a:pt x="466725" y="83534"/>
                      <a:pt x="466725" y="95250"/>
                    </a:cubicBezTo>
                    <a:lnTo>
                      <a:pt x="466725" y="188309"/>
                    </a:lnTo>
                    <a:cubicBezTo>
                      <a:pt x="466725" y="200025"/>
                      <a:pt x="457200" y="209550"/>
                      <a:pt x="445484" y="209550"/>
                    </a:cubicBezTo>
                    <a:lnTo>
                      <a:pt x="40291" y="209550"/>
                    </a:lnTo>
                    <a:cubicBezTo>
                      <a:pt x="28575" y="209550"/>
                      <a:pt x="19050" y="200025"/>
                      <a:pt x="19050" y="188309"/>
                    </a:cubicBezTo>
                    <a:lnTo>
                      <a:pt x="19050" y="95250"/>
                    </a:lnTo>
                    <a:cubicBezTo>
                      <a:pt x="19050" y="84296"/>
                      <a:pt x="27432" y="75343"/>
                      <a:pt x="38100" y="74200"/>
                    </a:cubicBezTo>
                    <a:lnTo>
                      <a:pt x="38100" y="143542"/>
                    </a:lnTo>
                    <a:cubicBezTo>
                      <a:pt x="38100" y="164211"/>
                      <a:pt x="54864" y="180975"/>
                      <a:pt x="75533" y="180975"/>
                    </a:cubicBezTo>
                    <a:lnTo>
                      <a:pt x="181642" y="180975"/>
                    </a:lnTo>
                    <a:cubicBezTo>
                      <a:pt x="202311" y="180975"/>
                      <a:pt x="219075" y="164211"/>
                      <a:pt x="219075" y="143542"/>
                    </a:cubicBezTo>
                    <a:lnTo>
                      <a:pt x="219075" y="74009"/>
                    </a:lnTo>
                    <a:lnTo>
                      <a:pt x="445484" y="74009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6276B9E7-BE00-432E-C9DA-CFE4E2D6C234}"/>
                  </a:ext>
                </a:extLst>
              </p:cNvPr>
              <p:cNvSpPr/>
              <p:nvPr/>
            </p:nvSpPr>
            <p:spPr>
              <a:xfrm>
                <a:off x="9552848" y="4877857"/>
                <a:ext cx="104775" cy="19050"/>
              </a:xfrm>
              <a:custGeom>
                <a:avLst/>
                <a:gdLst>
                  <a:gd name="connsiteX0" fmla="*/ 9525 w 104775"/>
                  <a:gd name="connsiteY0" fmla="*/ 19050 h 19050"/>
                  <a:gd name="connsiteX1" fmla="*/ 95250 w 104775"/>
                  <a:gd name="connsiteY1" fmla="*/ 19050 h 19050"/>
                  <a:gd name="connsiteX2" fmla="*/ 104775 w 104775"/>
                  <a:gd name="connsiteY2" fmla="*/ 9525 h 19050"/>
                  <a:gd name="connsiteX3" fmla="*/ 95250 w 104775"/>
                  <a:gd name="connsiteY3" fmla="*/ 0 h 19050"/>
                  <a:gd name="connsiteX4" fmla="*/ 9525 w 104775"/>
                  <a:gd name="connsiteY4" fmla="*/ 0 h 19050"/>
                  <a:gd name="connsiteX5" fmla="*/ 0 w 104775"/>
                  <a:gd name="connsiteY5" fmla="*/ 9525 h 19050"/>
                  <a:gd name="connsiteX6" fmla="*/ 9525 w 1047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5" h="19050">
                    <a:moveTo>
                      <a:pt x="9525" y="19050"/>
                    </a:moveTo>
                    <a:lnTo>
                      <a:pt x="95250" y="19050"/>
                    </a:lnTo>
                    <a:cubicBezTo>
                      <a:pt x="100489" y="19050"/>
                      <a:pt x="104775" y="14764"/>
                      <a:pt x="104775" y="9525"/>
                    </a:cubicBezTo>
                    <a:cubicBezTo>
                      <a:pt x="104775" y="4286"/>
                      <a:pt x="100489" y="0"/>
                      <a:pt x="9525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0BF7477-7732-7F6E-AE28-3D21E8ADB317}"/>
                  </a:ext>
                </a:extLst>
              </p:cNvPr>
              <p:cNvSpPr/>
              <p:nvPr/>
            </p:nvSpPr>
            <p:spPr>
              <a:xfrm>
                <a:off x="9552848" y="4915957"/>
                <a:ext cx="171450" cy="19050"/>
              </a:xfrm>
              <a:custGeom>
                <a:avLst/>
                <a:gdLst>
                  <a:gd name="connsiteX0" fmla="*/ 9525 w 171450"/>
                  <a:gd name="connsiteY0" fmla="*/ 19050 h 19050"/>
                  <a:gd name="connsiteX1" fmla="*/ 161925 w 171450"/>
                  <a:gd name="connsiteY1" fmla="*/ 19050 h 19050"/>
                  <a:gd name="connsiteX2" fmla="*/ 171450 w 171450"/>
                  <a:gd name="connsiteY2" fmla="*/ 9525 h 19050"/>
                  <a:gd name="connsiteX3" fmla="*/ 161925 w 171450"/>
                  <a:gd name="connsiteY3" fmla="*/ 0 h 19050"/>
                  <a:gd name="connsiteX4" fmla="*/ 9525 w 171450"/>
                  <a:gd name="connsiteY4" fmla="*/ 0 h 19050"/>
                  <a:gd name="connsiteX5" fmla="*/ 0 w 171450"/>
                  <a:gd name="connsiteY5" fmla="*/ 9525 h 19050"/>
                  <a:gd name="connsiteX6" fmla="*/ 95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9525" y="19050"/>
                    </a:moveTo>
                    <a:lnTo>
                      <a:pt x="161925" y="19050"/>
                    </a:lnTo>
                    <a:cubicBezTo>
                      <a:pt x="167164" y="19050"/>
                      <a:pt x="171450" y="14764"/>
                      <a:pt x="171450" y="9525"/>
                    </a:cubicBezTo>
                    <a:cubicBezTo>
                      <a:pt x="171450" y="4286"/>
                      <a:pt x="167164" y="0"/>
                      <a:pt x="1619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4B041C2F-1012-FEED-1EE6-9175117D2D55}"/>
              </a:ext>
            </a:extLst>
          </p:cNvPr>
          <p:cNvGrpSpPr/>
          <p:nvPr/>
        </p:nvGrpSpPr>
        <p:grpSpPr>
          <a:xfrm>
            <a:off x="8298424" y="4718123"/>
            <a:ext cx="552450" cy="485775"/>
            <a:chOff x="8298424" y="4718123"/>
            <a:chExt cx="552450" cy="485775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8A872C2-FF67-AD41-BD5F-8D521A14A50E}"/>
                </a:ext>
              </a:extLst>
            </p:cNvPr>
            <p:cNvSpPr/>
            <p:nvPr/>
          </p:nvSpPr>
          <p:spPr>
            <a:xfrm>
              <a:off x="8650729" y="4727719"/>
              <a:ext cx="190642" cy="257116"/>
            </a:xfrm>
            <a:custGeom>
              <a:avLst/>
              <a:gdLst>
                <a:gd name="connsiteX0" fmla="*/ 129278 w 190642"/>
                <a:gd name="connsiteY0" fmla="*/ 31266 h 257116"/>
                <a:gd name="connsiteX1" fmla="*/ 116610 w 190642"/>
                <a:gd name="connsiteY1" fmla="*/ 26027 h 257116"/>
                <a:gd name="connsiteX2" fmla="*/ 104989 w 190642"/>
                <a:gd name="connsiteY2" fmla="*/ 5644 h 257116"/>
                <a:gd name="connsiteX3" fmla="*/ 85654 w 190642"/>
                <a:gd name="connsiteY3" fmla="*/ 5644 h 257116"/>
                <a:gd name="connsiteX4" fmla="*/ 74033 w 190642"/>
                <a:gd name="connsiteY4" fmla="*/ 26027 h 257116"/>
                <a:gd name="connsiteX5" fmla="*/ 61365 w 190642"/>
                <a:gd name="connsiteY5" fmla="*/ 31266 h 257116"/>
                <a:gd name="connsiteX6" fmla="*/ 38695 w 190642"/>
                <a:gd name="connsiteY6" fmla="*/ 24979 h 257116"/>
                <a:gd name="connsiteX7" fmla="*/ 24979 w 190642"/>
                <a:gd name="connsiteY7" fmla="*/ 38695 h 257116"/>
                <a:gd name="connsiteX8" fmla="*/ 31266 w 190642"/>
                <a:gd name="connsiteY8" fmla="*/ 61365 h 257116"/>
                <a:gd name="connsiteX9" fmla="*/ 26027 w 190642"/>
                <a:gd name="connsiteY9" fmla="*/ 74033 h 257116"/>
                <a:gd name="connsiteX10" fmla="*/ 5644 w 190642"/>
                <a:gd name="connsiteY10" fmla="*/ 85654 h 257116"/>
                <a:gd name="connsiteX11" fmla="*/ 5644 w 190642"/>
                <a:gd name="connsiteY11" fmla="*/ 104989 h 257116"/>
                <a:gd name="connsiteX12" fmla="*/ 26027 w 190642"/>
                <a:gd name="connsiteY12" fmla="*/ 116610 h 257116"/>
                <a:gd name="connsiteX13" fmla="*/ 31266 w 190642"/>
                <a:gd name="connsiteY13" fmla="*/ 129278 h 257116"/>
                <a:gd name="connsiteX14" fmla="*/ 24979 w 190642"/>
                <a:gd name="connsiteY14" fmla="*/ 151948 h 257116"/>
                <a:gd name="connsiteX15" fmla="*/ 38695 w 190642"/>
                <a:gd name="connsiteY15" fmla="*/ 165664 h 257116"/>
                <a:gd name="connsiteX16" fmla="*/ 61365 w 190642"/>
                <a:gd name="connsiteY16" fmla="*/ 159377 h 257116"/>
                <a:gd name="connsiteX17" fmla="*/ 74033 w 190642"/>
                <a:gd name="connsiteY17" fmla="*/ 164616 h 257116"/>
                <a:gd name="connsiteX18" fmla="*/ 85654 w 190642"/>
                <a:gd name="connsiteY18" fmla="*/ 184999 h 257116"/>
                <a:gd name="connsiteX19" fmla="*/ 94321 w 190642"/>
                <a:gd name="connsiteY19" fmla="*/ 190524 h 257116"/>
                <a:gd name="connsiteX20" fmla="*/ 85844 w 190642"/>
                <a:gd name="connsiteY20" fmla="*/ 190429 h 257116"/>
                <a:gd name="connsiteX21" fmla="*/ 57269 w 190642"/>
                <a:gd name="connsiteY21" fmla="*/ 161854 h 257116"/>
                <a:gd name="connsiteX22" fmla="*/ 47744 w 190642"/>
                <a:gd name="connsiteY22" fmla="*/ 171379 h 257116"/>
                <a:gd name="connsiteX23" fmla="*/ 47744 w 190642"/>
                <a:gd name="connsiteY23" fmla="*/ 245769 h 257116"/>
                <a:gd name="connsiteX24" fmla="*/ 67080 w 190642"/>
                <a:gd name="connsiteY24" fmla="*/ 253770 h 257116"/>
                <a:gd name="connsiteX25" fmla="*/ 80129 w 190642"/>
                <a:gd name="connsiteY25" fmla="*/ 240721 h 257116"/>
                <a:gd name="connsiteX26" fmla="*/ 110609 w 190642"/>
                <a:gd name="connsiteY26" fmla="*/ 240721 h 257116"/>
                <a:gd name="connsiteX27" fmla="*/ 123658 w 190642"/>
                <a:gd name="connsiteY27" fmla="*/ 253770 h 257116"/>
                <a:gd name="connsiteX28" fmla="*/ 142994 w 190642"/>
                <a:gd name="connsiteY28" fmla="*/ 245769 h 257116"/>
                <a:gd name="connsiteX29" fmla="*/ 142994 w 190642"/>
                <a:gd name="connsiteY29" fmla="*/ 171379 h 257116"/>
                <a:gd name="connsiteX30" fmla="*/ 122992 w 190642"/>
                <a:gd name="connsiteY30" fmla="*/ 159377 h 257116"/>
                <a:gd name="connsiteX31" fmla="*/ 129278 w 190642"/>
                <a:gd name="connsiteY31" fmla="*/ 159187 h 257116"/>
                <a:gd name="connsiteX32" fmla="*/ 151948 w 190642"/>
                <a:gd name="connsiteY32" fmla="*/ 165473 h 257116"/>
                <a:gd name="connsiteX33" fmla="*/ 165664 w 190642"/>
                <a:gd name="connsiteY33" fmla="*/ 151757 h 257116"/>
                <a:gd name="connsiteX34" fmla="*/ 159377 w 190642"/>
                <a:gd name="connsiteY34" fmla="*/ 129088 h 257116"/>
                <a:gd name="connsiteX35" fmla="*/ 164616 w 190642"/>
                <a:gd name="connsiteY35" fmla="*/ 116419 h 257116"/>
                <a:gd name="connsiteX36" fmla="*/ 184999 w 190642"/>
                <a:gd name="connsiteY36" fmla="*/ 104799 h 257116"/>
                <a:gd name="connsiteX37" fmla="*/ 184999 w 190642"/>
                <a:gd name="connsiteY37" fmla="*/ 85463 h 257116"/>
                <a:gd name="connsiteX38" fmla="*/ 164616 w 190642"/>
                <a:gd name="connsiteY38" fmla="*/ 73843 h 257116"/>
                <a:gd name="connsiteX39" fmla="*/ 159377 w 190642"/>
                <a:gd name="connsiteY39" fmla="*/ 61174 h 257116"/>
                <a:gd name="connsiteX40" fmla="*/ 165664 w 190642"/>
                <a:gd name="connsiteY40" fmla="*/ 38505 h 257116"/>
                <a:gd name="connsiteX41" fmla="*/ 151948 w 190642"/>
                <a:gd name="connsiteY41" fmla="*/ 24789 h 257116"/>
                <a:gd name="connsiteX42" fmla="*/ 129278 w 190642"/>
                <a:gd name="connsiteY42" fmla="*/ 31266 h 257116"/>
                <a:gd name="connsiteX43" fmla="*/ 95369 w 190642"/>
                <a:gd name="connsiteY43" fmla="*/ 133279 h 257116"/>
                <a:gd name="connsiteX44" fmla="*/ 57269 w 190642"/>
                <a:gd name="connsiteY44" fmla="*/ 95179 h 257116"/>
                <a:gd name="connsiteX45" fmla="*/ 95369 w 190642"/>
                <a:gd name="connsiteY45" fmla="*/ 57079 h 257116"/>
                <a:gd name="connsiteX46" fmla="*/ 133469 w 190642"/>
                <a:gd name="connsiteY46" fmla="*/ 95179 h 257116"/>
                <a:gd name="connsiteX47" fmla="*/ 95369 w 190642"/>
                <a:gd name="connsiteY47" fmla="*/ 133279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0642" h="257116">
                  <a:moveTo>
                    <a:pt x="129278" y="31266"/>
                  </a:moveTo>
                  <a:cubicBezTo>
                    <a:pt x="124325" y="32599"/>
                    <a:pt x="119182" y="30504"/>
                    <a:pt x="116610" y="26027"/>
                  </a:cubicBezTo>
                  <a:lnTo>
                    <a:pt x="104989" y="5644"/>
                  </a:lnTo>
                  <a:cubicBezTo>
                    <a:pt x="100703" y="-1881"/>
                    <a:pt x="89940" y="-1881"/>
                    <a:pt x="85654" y="5644"/>
                  </a:cubicBezTo>
                  <a:lnTo>
                    <a:pt x="74033" y="26027"/>
                  </a:lnTo>
                  <a:cubicBezTo>
                    <a:pt x="71557" y="30504"/>
                    <a:pt x="66318" y="32599"/>
                    <a:pt x="61365" y="31266"/>
                  </a:cubicBezTo>
                  <a:lnTo>
                    <a:pt x="38695" y="24979"/>
                  </a:lnTo>
                  <a:cubicBezTo>
                    <a:pt x="30409" y="22693"/>
                    <a:pt x="22693" y="30313"/>
                    <a:pt x="24979" y="38695"/>
                  </a:cubicBezTo>
                  <a:lnTo>
                    <a:pt x="31266" y="61365"/>
                  </a:lnTo>
                  <a:cubicBezTo>
                    <a:pt x="32599" y="66318"/>
                    <a:pt x="30504" y="71461"/>
                    <a:pt x="26027" y="74033"/>
                  </a:cubicBezTo>
                  <a:lnTo>
                    <a:pt x="5644" y="85654"/>
                  </a:lnTo>
                  <a:cubicBezTo>
                    <a:pt x="-1881" y="89940"/>
                    <a:pt x="-1881" y="100703"/>
                    <a:pt x="5644" y="104989"/>
                  </a:cubicBezTo>
                  <a:lnTo>
                    <a:pt x="26027" y="116610"/>
                  </a:lnTo>
                  <a:cubicBezTo>
                    <a:pt x="30504" y="119086"/>
                    <a:pt x="32599" y="124325"/>
                    <a:pt x="31266" y="129278"/>
                  </a:cubicBezTo>
                  <a:lnTo>
                    <a:pt x="24979" y="151948"/>
                  </a:lnTo>
                  <a:cubicBezTo>
                    <a:pt x="22693" y="160234"/>
                    <a:pt x="30313" y="167950"/>
                    <a:pt x="38695" y="165664"/>
                  </a:cubicBezTo>
                  <a:lnTo>
                    <a:pt x="61365" y="159377"/>
                  </a:lnTo>
                  <a:cubicBezTo>
                    <a:pt x="66318" y="158044"/>
                    <a:pt x="71461" y="160139"/>
                    <a:pt x="74033" y="164616"/>
                  </a:cubicBezTo>
                  <a:lnTo>
                    <a:pt x="85654" y="184999"/>
                  </a:lnTo>
                  <a:cubicBezTo>
                    <a:pt x="87559" y="188428"/>
                    <a:pt x="90892" y="190143"/>
                    <a:pt x="94321" y="190524"/>
                  </a:cubicBezTo>
                  <a:cubicBezTo>
                    <a:pt x="91464" y="192715"/>
                    <a:pt x="88702" y="193286"/>
                    <a:pt x="85844" y="190429"/>
                  </a:cubicBezTo>
                  <a:cubicBezTo>
                    <a:pt x="76319" y="180904"/>
                    <a:pt x="66794" y="152329"/>
                    <a:pt x="57269" y="161854"/>
                  </a:cubicBezTo>
                  <a:cubicBezTo>
                    <a:pt x="47744" y="171379"/>
                    <a:pt x="47744" y="171379"/>
                    <a:pt x="47744" y="171379"/>
                  </a:cubicBezTo>
                  <a:lnTo>
                    <a:pt x="47744" y="245769"/>
                  </a:lnTo>
                  <a:cubicBezTo>
                    <a:pt x="47744" y="255865"/>
                    <a:pt x="59936" y="260914"/>
                    <a:pt x="67080" y="253770"/>
                  </a:cubicBezTo>
                  <a:lnTo>
                    <a:pt x="80129" y="240721"/>
                  </a:lnTo>
                  <a:cubicBezTo>
                    <a:pt x="88511" y="232339"/>
                    <a:pt x="102227" y="232339"/>
                    <a:pt x="110609" y="240721"/>
                  </a:cubicBezTo>
                  <a:lnTo>
                    <a:pt x="123658" y="253770"/>
                  </a:lnTo>
                  <a:cubicBezTo>
                    <a:pt x="130802" y="260914"/>
                    <a:pt x="142994" y="255865"/>
                    <a:pt x="142994" y="245769"/>
                  </a:cubicBezTo>
                  <a:lnTo>
                    <a:pt x="142994" y="171379"/>
                  </a:lnTo>
                  <a:cubicBezTo>
                    <a:pt x="142994" y="171379"/>
                    <a:pt x="132326" y="160711"/>
                    <a:pt x="122992" y="159377"/>
                  </a:cubicBezTo>
                  <a:cubicBezTo>
                    <a:pt x="124992" y="158710"/>
                    <a:pt x="127087" y="158615"/>
                    <a:pt x="129278" y="159187"/>
                  </a:cubicBezTo>
                  <a:lnTo>
                    <a:pt x="151948" y="165473"/>
                  </a:lnTo>
                  <a:cubicBezTo>
                    <a:pt x="160234" y="167759"/>
                    <a:pt x="167950" y="160139"/>
                    <a:pt x="165664" y="151757"/>
                  </a:cubicBezTo>
                  <a:lnTo>
                    <a:pt x="159377" y="129088"/>
                  </a:lnTo>
                  <a:cubicBezTo>
                    <a:pt x="158044" y="124135"/>
                    <a:pt x="160139" y="118991"/>
                    <a:pt x="164616" y="116419"/>
                  </a:cubicBezTo>
                  <a:lnTo>
                    <a:pt x="184999" y="104799"/>
                  </a:lnTo>
                  <a:cubicBezTo>
                    <a:pt x="192524" y="100513"/>
                    <a:pt x="192524" y="89749"/>
                    <a:pt x="184999" y="85463"/>
                  </a:cubicBezTo>
                  <a:lnTo>
                    <a:pt x="164616" y="73843"/>
                  </a:lnTo>
                  <a:cubicBezTo>
                    <a:pt x="160139" y="71366"/>
                    <a:pt x="158044" y="66127"/>
                    <a:pt x="159377" y="61174"/>
                  </a:cubicBezTo>
                  <a:lnTo>
                    <a:pt x="165664" y="38505"/>
                  </a:lnTo>
                  <a:cubicBezTo>
                    <a:pt x="167950" y="30218"/>
                    <a:pt x="160330" y="22503"/>
                    <a:pt x="151948" y="24789"/>
                  </a:cubicBezTo>
                  <a:lnTo>
                    <a:pt x="129278" y="31266"/>
                  </a:lnTo>
                  <a:close/>
                  <a:moveTo>
                    <a:pt x="95369" y="133279"/>
                  </a:moveTo>
                  <a:cubicBezTo>
                    <a:pt x="74319" y="133279"/>
                    <a:pt x="57269" y="116229"/>
                    <a:pt x="57269" y="95179"/>
                  </a:cubicBezTo>
                  <a:cubicBezTo>
                    <a:pt x="57269" y="74128"/>
                    <a:pt x="74319" y="57079"/>
                    <a:pt x="95369" y="57079"/>
                  </a:cubicBezTo>
                  <a:cubicBezTo>
                    <a:pt x="116419" y="57079"/>
                    <a:pt x="133469" y="74128"/>
                    <a:pt x="133469" y="95179"/>
                  </a:cubicBezTo>
                  <a:cubicBezTo>
                    <a:pt x="133469" y="116229"/>
                    <a:pt x="116419" y="133279"/>
                    <a:pt x="95369" y="133279"/>
                  </a:cubicBezTo>
                  <a:close/>
                </a:path>
              </a:pathLst>
            </a:custGeom>
            <a:solidFill>
              <a:srgbClr val="F45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" name="Graphic 6">
              <a:extLst>
                <a:ext uri="{FF2B5EF4-FFF2-40B4-BE49-F238E27FC236}">
                  <a16:creationId xmlns:a16="http://schemas.microsoft.com/office/drawing/2014/main" id="{7740D84D-F5D7-9F76-BCD7-A7671EE3ACB3}"/>
                </a:ext>
              </a:extLst>
            </p:cNvPr>
            <p:cNvGrpSpPr/>
            <p:nvPr/>
          </p:nvGrpSpPr>
          <p:grpSpPr>
            <a:xfrm>
              <a:off x="8298424" y="4718123"/>
              <a:ext cx="552450" cy="485775"/>
              <a:chOff x="8298424" y="4718123"/>
              <a:chExt cx="552450" cy="485775"/>
            </a:xfrm>
            <a:solidFill>
              <a:srgbClr val="680B12"/>
            </a:solidFill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95880EA-CD16-8FD2-6C41-7575956552F5}"/>
                  </a:ext>
                </a:extLst>
              </p:cNvPr>
              <p:cNvSpPr/>
              <p:nvPr/>
            </p:nvSpPr>
            <p:spPr>
              <a:xfrm>
                <a:off x="8355574" y="484194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2D6B53-D45D-D2FA-4CB6-AA83E9B30FA2}"/>
                  </a:ext>
                </a:extLst>
              </p:cNvPr>
              <p:cNvSpPr/>
              <p:nvPr/>
            </p:nvSpPr>
            <p:spPr>
              <a:xfrm>
                <a:off x="8393674" y="484194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DF9237B-A2CF-5EA5-6CB0-73002061D9B7}"/>
                  </a:ext>
                </a:extLst>
              </p:cNvPr>
              <p:cNvSpPr/>
              <p:nvPr/>
            </p:nvSpPr>
            <p:spPr>
              <a:xfrm>
                <a:off x="8431774" y="484194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7FF2189-1EDE-71C0-761D-613CEF9E927B}"/>
                  </a:ext>
                </a:extLst>
              </p:cNvPr>
              <p:cNvSpPr/>
              <p:nvPr/>
            </p:nvSpPr>
            <p:spPr>
              <a:xfrm>
                <a:off x="8298424" y="4718123"/>
                <a:ext cx="552450" cy="485775"/>
              </a:xfrm>
              <a:custGeom>
                <a:avLst/>
                <a:gdLst>
                  <a:gd name="connsiteX0" fmla="*/ 47625 w 552450"/>
                  <a:gd name="connsiteY0" fmla="*/ 485775 h 485775"/>
                  <a:gd name="connsiteX1" fmla="*/ 504825 w 552450"/>
                  <a:gd name="connsiteY1" fmla="*/ 485775 h 485775"/>
                  <a:gd name="connsiteX2" fmla="*/ 552450 w 552450"/>
                  <a:gd name="connsiteY2" fmla="*/ 438150 h 485775"/>
                  <a:gd name="connsiteX3" fmla="*/ 552450 w 552450"/>
                  <a:gd name="connsiteY3" fmla="*/ 114300 h 485775"/>
                  <a:gd name="connsiteX4" fmla="*/ 551593 w 552450"/>
                  <a:gd name="connsiteY4" fmla="*/ 110490 h 485775"/>
                  <a:gd name="connsiteX5" fmla="*/ 552450 w 552450"/>
                  <a:gd name="connsiteY5" fmla="*/ 104775 h 485775"/>
                  <a:gd name="connsiteX6" fmla="*/ 541973 w 552450"/>
                  <a:gd name="connsiteY6" fmla="*/ 86773 h 485775"/>
                  <a:gd name="connsiteX7" fmla="*/ 521589 w 552450"/>
                  <a:gd name="connsiteY7" fmla="*/ 75248 h 485775"/>
                  <a:gd name="connsiteX8" fmla="*/ 520827 w 552450"/>
                  <a:gd name="connsiteY8" fmla="*/ 73438 h 485775"/>
                  <a:gd name="connsiteX9" fmla="*/ 527114 w 552450"/>
                  <a:gd name="connsiteY9" fmla="*/ 50768 h 485775"/>
                  <a:gd name="connsiteX10" fmla="*/ 521780 w 552450"/>
                  <a:gd name="connsiteY10" fmla="*/ 30670 h 485775"/>
                  <a:gd name="connsiteX11" fmla="*/ 501682 w 552450"/>
                  <a:gd name="connsiteY11" fmla="*/ 25337 h 485775"/>
                  <a:gd name="connsiteX12" fmla="*/ 479108 w 552450"/>
                  <a:gd name="connsiteY12" fmla="*/ 31623 h 485775"/>
                  <a:gd name="connsiteX13" fmla="*/ 477298 w 552450"/>
                  <a:gd name="connsiteY13" fmla="*/ 30861 h 485775"/>
                  <a:gd name="connsiteX14" fmla="*/ 465677 w 552450"/>
                  <a:gd name="connsiteY14" fmla="*/ 10477 h 485775"/>
                  <a:gd name="connsiteX15" fmla="*/ 447675 w 552450"/>
                  <a:gd name="connsiteY15" fmla="*/ 0 h 485775"/>
                  <a:gd name="connsiteX16" fmla="*/ 429673 w 552450"/>
                  <a:gd name="connsiteY16" fmla="*/ 10477 h 485775"/>
                  <a:gd name="connsiteX17" fmla="*/ 418148 w 552450"/>
                  <a:gd name="connsiteY17" fmla="*/ 30861 h 485775"/>
                  <a:gd name="connsiteX18" fmla="*/ 416338 w 552450"/>
                  <a:gd name="connsiteY18" fmla="*/ 31623 h 485775"/>
                  <a:gd name="connsiteX19" fmla="*/ 393668 w 552450"/>
                  <a:gd name="connsiteY19" fmla="*/ 25337 h 485775"/>
                  <a:gd name="connsiteX20" fmla="*/ 373571 w 552450"/>
                  <a:gd name="connsiteY20" fmla="*/ 30670 h 485775"/>
                  <a:gd name="connsiteX21" fmla="*/ 368237 w 552450"/>
                  <a:gd name="connsiteY21" fmla="*/ 50768 h 485775"/>
                  <a:gd name="connsiteX22" fmla="*/ 372713 w 552450"/>
                  <a:gd name="connsiteY22" fmla="*/ 66675 h 485775"/>
                  <a:gd name="connsiteX23" fmla="*/ 47625 w 552450"/>
                  <a:gd name="connsiteY23" fmla="*/ 66675 h 485775"/>
                  <a:gd name="connsiteX24" fmla="*/ 0 w 552450"/>
                  <a:gd name="connsiteY24" fmla="*/ 114300 h 485775"/>
                  <a:gd name="connsiteX25" fmla="*/ 0 w 552450"/>
                  <a:gd name="connsiteY25" fmla="*/ 438150 h 485775"/>
                  <a:gd name="connsiteX26" fmla="*/ 47625 w 552450"/>
                  <a:gd name="connsiteY26" fmla="*/ 485775 h 485775"/>
                  <a:gd name="connsiteX27" fmla="*/ 362712 w 552450"/>
                  <a:gd name="connsiteY27" fmla="*/ 103346 h 485775"/>
                  <a:gd name="connsiteX28" fmla="*/ 383096 w 552450"/>
                  <a:gd name="connsiteY28" fmla="*/ 91726 h 485775"/>
                  <a:gd name="connsiteX29" fmla="*/ 392811 w 552450"/>
                  <a:gd name="connsiteY29" fmla="*/ 68294 h 485775"/>
                  <a:gd name="connsiteX30" fmla="*/ 386620 w 552450"/>
                  <a:gd name="connsiteY30" fmla="*/ 45720 h 485775"/>
                  <a:gd name="connsiteX31" fmla="*/ 387001 w 552450"/>
                  <a:gd name="connsiteY31" fmla="*/ 44196 h 485775"/>
                  <a:gd name="connsiteX32" fmla="*/ 388525 w 552450"/>
                  <a:gd name="connsiteY32" fmla="*/ 43815 h 485775"/>
                  <a:gd name="connsiteX33" fmla="*/ 411194 w 552450"/>
                  <a:gd name="connsiteY33" fmla="*/ 50102 h 485775"/>
                  <a:gd name="connsiteX34" fmla="*/ 434626 w 552450"/>
                  <a:gd name="connsiteY34" fmla="*/ 40386 h 485775"/>
                  <a:gd name="connsiteX35" fmla="*/ 446246 w 552450"/>
                  <a:gd name="connsiteY35" fmla="*/ 20003 h 485775"/>
                  <a:gd name="connsiteX36" fmla="*/ 449009 w 552450"/>
                  <a:gd name="connsiteY36" fmla="*/ 20003 h 485775"/>
                  <a:gd name="connsiteX37" fmla="*/ 449009 w 552450"/>
                  <a:gd name="connsiteY37" fmla="*/ 20003 h 485775"/>
                  <a:gd name="connsiteX38" fmla="*/ 460629 w 552450"/>
                  <a:gd name="connsiteY38" fmla="*/ 40386 h 485775"/>
                  <a:gd name="connsiteX39" fmla="*/ 484061 w 552450"/>
                  <a:gd name="connsiteY39" fmla="*/ 50102 h 485775"/>
                  <a:gd name="connsiteX40" fmla="*/ 506730 w 552450"/>
                  <a:gd name="connsiteY40" fmla="*/ 43815 h 485775"/>
                  <a:gd name="connsiteX41" fmla="*/ 508254 w 552450"/>
                  <a:gd name="connsiteY41" fmla="*/ 44196 h 485775"/>
                  <a:gd name="connsiteX42" fmla="*/ 508635 w 552450"/>
                  <a:gd name="connsiteY42" fmla="*/ 45720 h 485775"/>
                  <a:gd name="connsiteX43" fmla="*/ 502349 w 552450"/>
                  <a:gd name="connsiteY43" fmla="*/ 68390 h 485775"/>
                  <a:gd name="connsiteX44" fmla="*/ 512064 w 552450"/>
                  <a:gd name="connsiteY44" fmla="*/ 91821 h 485775"/>
                  <a:gd name="connsiteX45" fmla="*/ 532448 w 552450"/>
                  <a:gd name="connsiteY45" fmla="*/ 103442 h 485775"/>
                  <a:gd name="connsiteX46" fmla="*/ 533400 w 552450"/>
                  <a:gd name="connsiteY46" fmla="*/ 104775 h 485775"/>
                  <a:gd name="connsiteX47" fmla="*/ 532638 w 552450"/>
                  <a:gd name="connsiteY47" fmla="*/ 106204 h 485775"/>
                  <a:gd name="connsiteX48" fmla="*/ 512255 w 552450"/>
                  <a:gd name="connsiteY48" fmla="*/ 117824 h 485775"/>
                  <a:gd name="connsiteX49" fmla="*/ 502539 w 552450"/>
                  <a:gd name="connsiteY49" fmla="*/ 141256 h 485775"/>
                  <a:gd name="connsiteX50" fmla="*/ 508825 w 552450"/>
                  <a:gd name="connsiteY50" fmla="*/ 163925 h 485775"/>
                  <a:gd name="connsiteX51" fmla="*/ 508445 w 552450"/>
                  <a:gd name="connsiteY51" fmla="*/ 165449 h 485775"/>
                  <a:gd name="connsiteX52" fmla="*/ 506921 w 552450"/>
                  <a:gd name="connsiteY52" fmla="*/ 165830 h 485775"/>
                  <a:gd name="connsiteX53" fmla="*/ 484251 w 552450"/>
                  <a:gd name="connsiteY53" fmla="*/ 159544 h 485775"/>
                  <a:gd name="connsiteX54" fmla="*/ 460820 w 552450"/>
                  <a:gd name="connsiteY54" fmla="*/ 169259 h 485775"/>
                  <a:gd name="connsiteX55" fmla="*/ 449199 w 552450"/>
                  <a:gd name="connsiteY55" fmla="*/ 189643 h 485775"/>
                  <a:gd name="connsiteX56" fmla="*/ 446437 w 552450"/>
                  <a:gd name="connsiteY56" fmla="*/ 189643 h 485775"/>
                  <a:gd name="connsiteX57" fmla="*/ 434816 w 552450"/>
                  <a:gd name="connsiteY57" fmla="*/ 169259 h 485775"/>
                  <a:gd name="connsiteX58" fmla="*/ 416909 w 552450"/>
                  <a:gd name="connsiteY58" fmla="*/ 158782 h 485775"/>
                  <a:gd name="connsiteX59" fmla="*/ 411385 w 552450"/>
                  <a:gd name="connsiteY59" fmla="*/ 159544 h 485775"/>
                  <a:gd name="connsiteX60" fmla="*/ 388715 w 552450"/>
                  <a:gd name="connsiteY60" fmla="*/ 165830 h 485775"/>
                  <a:gd name="connsiteX61" fmla="*/ 387191 w 552450"/>
                  <a:gd name="connsiteY61" fmla="*/ 165449 h 485775"/>
                  <a:gd name="connsiteX62" fmla="*/ 386810 w 552450"/>
                  <a:gd name="connsiteY62" fmla="*/ 163925 h 485775"/>
                  <a:gd name="connsiteX63" fmla="*/ 393097 w 552450"/>
                  <a:gd name="connsiteY63" fmla="*/ 141256 h 485775"/>
                  <a:gd name="connsiteX64" fmla="*/ 383381 w 552450"/>
                  <a:gd name="connsiteY64" fmla="*/ 117824 h 485775"/>
                  <a:gd name="connsiteX65" fmla="*/ 362998 w 552450"/>
                  <a:gd name="connsiteY65" fmla="*/ 106204 h 485775"/>
                  <a:gd name="connsiteX66" fmla="*/ 361950 w 552450"/>
                  <a:gd name="connsiteY66" fmla="*/ 104775 h 485775"/>
                  <a:gd name="connsiteX67" fmla="*/ 362712 w 552450"/>
                  <a:gd name="connsiteY67" fmla="*/ 103346 h 485775"/>
                  <a:gd name="connsiteX68" fmla="*/ 409385 w 552450"/>
                  <a:gd name="connsiteY68" fmla="*/ 179832 h 485775"/>
                  <a:gd name="connsiteX69" fmla="*/ 416338 w 552450"/>
                  <a:gd name="connsiteY69" fmla="*/ 177927 h 485775"/>
                  <a:gd name="connsiteX70" fmla="*/ 418148 w 552450"/>
                  <a:gd name="connsiteY70" fmla="*/ 178689 h 485775"/>
                  <a:gd name="connsiteX71" fmla="*/ 429768 w 552450"/>
                  <a:gd name="connsiteY71" fmla="*/ 199073 h 485775"/>
                  <a:gd name="connsiteX72" fmla="*/ 447675 w 552450"/>
                  <a:gd name="connsiteY72" fmla="*/ 209550 h 485775"/>
                  <a:gd name="connsiteX73" fmla="*/ 465677 w 552450"/>
                  <a:gd name="connsiteY73" fmla="*/ 199073 h 485775"/>
                  <a:gd name="connsiteX74" fmla="*/ 477298 w 552450"/>
                  <a:gd name="connsiteY74" fmla="*/ 178689 h 485775"/>
                  <a:gd name="connsiteX75" fmla="*/ 479108 w 552450"/>
                  <a:gd name="connsiteY75" fmla="*/ 177927 h 485775"/>
                  <a:gd name="connsiteX76" fmla="*/ 486061 w 552450"/>
                  <a:gd name="connsiteY76" fmla="*/ 179832 h 485775"/>
                  <a:gd name="connsiteX77" fmla="*/ 485775 w 552450"/>
                  <a:gd name="connsiteY77" fmla="*/ 180975 h 485775"/>
                  <a:gd name="connsiteX78" fmla="*/ 485775 w 552450"/>
                  <a:gd name="connsiteY78" fmla="*/ 255365 h 485775"/>
                  <a:gd name="connsiteX79" fmla="*/ 484632 w 552450"/>
                  <a:gd name="connsiteY79" fmla="*/ 256985 h 485775"/>
                  <a:gd name="connsiteX80" fmla="*/ 482632 w 552450"/>
                  <a:gd name="connsiteY80" fmla="*/ 256604 h 485775"/>
                  <a:gd name="connsiteX81" fmla="*/ 469583 w 552450"/>
                  <a:gd name="connsiteY81" fmla="*/ 243554 h 485775"/>
                  <a:gd name="connsiteX82" fmla="*/ 425577 w 552450"/>
                  <a:gd name="connsiteY82" fmla="*/ 243554 h 485775"/>
                  <a:gd name="connsiteX83" fmla="*/ 412528 w 552450"/>
                  <a:gd name="connsiteY83" fmla="*/ 256604 h 485775"/>
                  <a:gd name="connsiteX84" fmla="*/ 410528 w 552450"/>
                  <a:gd name="connsiteY84" fmla="*/ 256985 h 485775"/>
                  <a:gd name="connsiteX85" fmla="*/ 409575 w 552450"/>
                  <a:gd name="connsiteY85" fmla="*/ 255365 h 485775"/>
                  <a:gd name="connsiteX86" fmla="*/ 409575 w 552450"/>
                  <a:gd name="connsiteY86" fmla="*/ 180975 h 485775"/>
                  <a:gd name="connsiteX87" fmla="*/ 409385 w 552450"/>
                  <a:gd name="connsiteY87" fmla="*/ 179832 h 485775"/>
                  <a:gd name="connsiteX88" fmla="*/ 19050 w 552450"/>
                  <a:gd name="connsiteY88" fmla="*/ 114300 h 485775"/>
                  <a:gd name="connsiteX89" fmla="*/ 47625 w 552450"/>
                  <a:gd name="connsiteY89" fmla="*/ 85725 h 485775"/>
                  <a:gd name="connsiteX90" fmla="*/ 355283 w 552450"/>
                  <a:gd name="connsiteY90" fmla="*/ 85725 h 485775"/>
                  <a:gd name="connsiteX91" fmla="*/ 353378 w 552450"/>
                  <a:gd name="connsiteY91" fmla="*/ 86773 h 485775"/>
                  <a:gd name="connsiteX92" fmla="*/ 342900 w 552450"/>
                  <a:gd name="connsiteY92" fmla="*/ 104775 h 485775"/>
                  <a:gd name="connsiteX93" fmla="*/ 353378 w 552450"/>
                  <a:gd name="connsiteY93" fmla="*/ 122777 h 485775"/>
                  <a:gd name="connsiteX94" fmla="*/ 373856 w 552450"/>
                  <a:gd name="connsiteY94" fmla="*/ 134398 h 485775"/>
                  <a:gd name="connsiteX95" fmla="*/ 374618 w 552450"/>
                  <a:gd name="connsiteY95" fmla="*/ 136208 h 485775"/>
                  <a:gd name="connsiteX96" fmla="*/ 368332 w 552450"/>
                  <a:gd name="connsiteY96" fmla="*/ 158877 h 485775"/>
                  <a:gd name="connsiteX97" fmla="*/ 373666 w 552450"/>
                  <a:gd name="connsiteY97" fmla="*/ 178975 h 485775"/>
                  <a:gd name="connsiteX98" fmla="*/ 390620 w 552450"/>
                  <a:gd name="connsiteY98" fmla="*/ 184690 h 485775"/>
                  <a:gd name="connsiteX99" fmla="*/ 390620 w 552450"/>
                  <a:gd name="connsiteY99" fmla="*/ 255461 h 485775"/>
                  <a:gd name="connsiteX100" fmla="*/ 403479 w 552450"/>
                  <a:gd name="connsiteY100" fmla="*/ 274701 h 485775"/>
                  <a:gd name="connsiteX101" fmla="*/ 426149 w 552450"/>
                  <a:gd name="connsiteY101" fmla="*/ 270224 h 485775"/>
                  <a:gd name="connsiteX102" fmla="*/ 439198 w 552450"/>
                  <a:gd name="connsiteY102" fmla="*/ 257175 h 485775"/>
                  <a:gd name="connsiteX103" fmla="*/ 456248 w 552450"/>
                  <a:gd name="connsiteY103" fmla="*/ 257175 h 485775"/>
                  <a:gd name="connsiteX104" fmla="*/ 469297 w 552450"/>
                  <a:gd name="connsiteY104" fmla="*/ 270224 h 485775"/>
                  <a:gd name="connsiteX105" fmla="*/ 483965 w 552450"/>
                  <a:gd name="connsiteY105" fmla="*/ 276320 h 485775"/>
                  <a:gd name="connsiteX106" fmla="*/ 491966 w 552450"/>
                  <a:gd name="connsiteY106" fmla="*/ 274701 h 485775"/>
                  <a:gd name="connsiteX107" fmla="*/ 504825 w 552450"/>
                  <a:gd name="connsiteY107" fmla="*/ 255365 h 485775"/>
                  <a:gd name="connsiteX108" fmla="*/ 504825 w 552450"/>
                  <a:gd name="connsiteY108" fmla="*/ 184594 h 485775"/>
                  <a:gd name="connsiteX109" fmla="*/ 521780 w 552450"/>
                  <a:gd name="connsiteY109" fmla="*/ 178880 h 485775"/>
                  <a:gd name="connsiteX110" fmla="*/ 527114 w 552450"/>
                  <a:gd name="connsiteY110" fmla="*/ 158782 h 485775"/>
                  <a:gd name="connsiteX111" fmla="*/ 520827 w 552450"/>
                  <a:gd name="connsiteY111" fmla="*/ 136112 h 485775"/>
                  <a:gd name="connsiteX112" fmla="*/ 521589 w 552450"/>
                  <a:gd name="connsiteY112" fmla="*/ 134303 h 485775"/>
                  <a:gd name="connsiteX113" fmla="*/ 533400 w 552450"/>
                  <a:gd name="connsiteY113" fmla="*/ 127635 h 485775"/>
                  <a:gd name="connsiteX114" fmla="*/ 533400 w 552450"/>
                  <a:gd name="connsiteY114" fmla="*/ 438150 h 485775"/>
                  <a:gd name="connsiteX115" fmla="*/ 504825 w 552450"/>
                  <a:gd name="connsiteY115" fmla="*/ 466725 h 485775"/>
                  <a:gd name="connsiteX116" fmla="*/ 47625 w 552450"/>
                  <a:gd name="connsiteY116" fmla="*/ 466725 h 485775"/>
                  <a:gd name="connsiteX117" fmla="*/ 19050 w 552450"/>
                  <a:gd name="connsiteY117" fmla="*/ 438150 h 485775"/>
                  <a:gd name="connsiteX118" fmla="*/ 19050 w 552450"/>
                  <a:gd name="connsiteY118" fmla="*/ 114300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552450" h="485775">
                    <a:moveTo>
                      <a:pt x="47625" y="485775"/>
                    </a:moveTo>
                    <a:lnTo>
                      <a:pt x="504825" y="485775"/>
                    </a:lnTo>
                    <a:cubicBezTo>
                      <a:pt x="531114" y="485775"/>
                      <a:pt x="552450" y="464439"/>
                      <a:pt x="552450" y="438150"/>
                    </a:cubicBezTo>
                    <a:lnTo>
                      <a:pt x="552450" y="114300"/>
                    </a:lnTo>
                    <a:cubicBezTo>
                      <a:pt x="552450" y="112967"/>
                      <a:pt x="552164" y="111633"/>
                      <a:pt x="551593" y="110490"/>
                    </a:cubicBezTo>
                    <a:cubicBezTo>
                      <a:pt x="552164" y="108680"/>
                      <a:pt x="552450" y="106775"/>
                      <a:pt x="552450" y="104775"/>
                    </a:cubicBezTo>
                    <a:cubicBezTo>
                      <a:pt x="552450" y="97250"/>
                      <a:pt x="548545" y="90488"/>
                      <a:pt x="541973" y="86773"/>
                    </a:cubicBezTo>
                    <a:lnTo>
                      <a:pt x="521589" y="75248"/>
                    </a:lnTo>
                    <a:cubicBezTo>
                      <a:pt x="520922" y="74867"/>
                      <a:pt x="520637" y="74105"/>
                      <a:pt x="520827" y="73438"/>
                    </a:cubicBezTo>
                    <a:lnTo>
                      <a:pt x="527114" y="50768"/>
                    </a:lnTo>
                    <a:cubicBezTo>
                      <a:pt x="529114" y="43529"/>
                      <a:pt x="527114" y="36005"/>
                      <a:pt x="521780" y="30670"/>
                    </a:cubicBezTo>
                    <a:cubicBezTo>
                      <a:pt x="516446" y="25337"/>
                      <a:pt x="508921" y="23336"/>
                      <a:pt x="501682" y="25337"/>
                    </a:cubicBezTo>
                    <a:lnTo>
                      <a:pt x="479108" y="31623"/>
                    </a:lnTo>
                    <a:cubicBezTo>
                      <a:pt x="478346" y="31814"/>
                      <a:pt x="477679" y="31528"/>
                      <a:pt x="477298" y="30861"/>
                    </a:cubicBezTo>
                    <a:lnTo>
                      <a:pt x="465677" y="10477"/>
                    </a:lnTo>
                    <a:cubicBezTo>
                      <a:pt x="461963" y="3905"/>
                      <a:pt x="455200" y="0"/>
                      <a:pt x="447675" y="0"/>
                    </a:cubicBezTo>
                    <a:cubicBezTo>
                      <a:pt x="440150" y="0"/>
                      <a:pt x="433388" y="3905"/>
                      <a:pt x="429673" y="10477"/>
                    </a:cubicBezTo>
                    <a:lnTo>
                      <a:pt x="418148" y="30861"/>
                    </a:lnTo>
                    <a:cubicBezTo>
                      <a:pt x="417767" y="31528"/>
                      <a:pt x="417005" y="31814"/>
                      <a:pt x="416338" y="31623"/>
                    </a:cubicBezTo>
                    <a:lnTo>
                      <a:pt x="393668" y="25337"/>
                    </a:lnTo>
                    <a:cubicBezTo>
                      <a:pt x="386429" y="23336"/>
                      <a:pt x="378905" y="25337"/>
                      <a:pt x="373571" y="30670"/>
                    </a:cubicBezTo>
                    <a:cubicBezTo>
                      <a:pt x="368237" y="36005"/>
                      <a:pt x="366236" y="43529"/>
                      <a:pt x="368237" y="50768"/>
                    </a:cubicBezTo>
                    <a:lnTo>
                      <a:pt x="372713" y="66675"/>
                    </a:lnTo>
                    <a:lnTo>
                      <a:pt x="47625" y="66675"/>
                    </a:lnTo>
                    <a:cubicBezTo>
                      <a:pt x="21336" y="66675"/>
                      <a:pt x="0" y="88011"/>
                      <a:pt x="0" y="114300"/>
                    </a:cubicBezTo>
                    <a:lnTo>
                      <a:pt x="0" y="438150"/>
                    </a:lnTo>
                    <a:cubicBezTo>
                      <a:pt x="0" y="464439"/>
                      <a:pt x="21336" y="485775"/>
                      <a:pt x="47625" y="485775"/>
                    </a:cubicBezTo>
                    <a:close/>
                    <a:moveTo>
                      <a:pt x="362712" y="103346"/>
                    </a:moveTo>
                    <a:lnTo>
                      <a:pt x="383096" y="91726"/>
                    </a:lnTo>
                    <a:cubicBezTo>
                      <a:pt x="391382" y="87059"/>
                      <a:pt x="395383" y="77438"/>
                      <a:pt x="392811" y="68294"/>
                    </a:cubicBezTo>
                    <a:lnTo>
                      <a:pt x="386620" y="45720"/>
                    </a:lnTo>
                    <a:cubicBezTo>
                      <a:pt x="386429" y="45148"/>
                      <a:pt x="386620" y="44577"/>
                      <a:pt x="387001" y="44196"/>
                    </a:cubicBezTo>
                    <a:cubicBezTo>
                      <a:pt x="387477" y="43720"/>
                      <a:pt x="387953" y="43625"/>
                      <a:pt x="388525" y="43815"/>
                    </a:cubicBezTo>
                    <a:lnTo>
                      <a:pt x="411194" y="50102"/>
                    </a:lnTo>
                    <a:cubicBezTo>
                      <a:pt x="420338" y="52673"/>
                      <a:pt x="429959" y="48673"/>
                      <a:pt x="434626" y="40386"/>
                    </a:cubicBezTo>
                    <a:lnTo>
                      <a:pt x="446246" y="20003"/>
                    </a:lnTo>
                    <a:cubicBezTo>
                      <a:pt x="446818" y="18955"/>
                      <a:pt x="448437" y="18955"/>
                      <a:pt x="449009" y="20003"/>
                    </a:cubicBezTo>
                    <a:cubicBezTo>
                      <a:pt x="449009" y="20003"/>
                      <a:pt x="449009" y="20003"/>
                      <a:pt x="449009" y="20003"/>
                    </a:cubicBezTo>
                    <a:lnTo>
                      <a:pt x="460629" y="40386"/>
                    </a:lnTo>
                    <a:cubicBezTo>
                      <a:pt x="465296" y="48673"/>
                      <a:pt x="474917" y="52673"/>
                      <a:pt x="484061" y="50102"/>
                    </a:cubicBezTo>
                    <a:lnTo>
                      <a:pt x="506730" y="43815"/>
                    </a:lnTo>
                    <a:cubicBezTo>
                      <a:pt x="507301" y="43625"/>
                      <a:pt x="507873" y="43815"/>
                      <a:pt x="508254" y="44196"/>
                    </a:cubicBezTo>
                    <a:cubicBezTo>
                      <a:pt x="508730" y="44672"/>
                      <a:pt x="508825" y="45148"/>
                      <a:pt x="508635" y="45720"/>
                    </a:cubicBezTo>
                    <a:lnTo>
                      <a:pt x="502349" y="68390"/>
                    </a:lnTo>
                    <a:cubicBezTo>
                      <a:pt x="499777" y="77534"/>
                      <a:pt x="503777" y="87154"/>
                      <a:pt x="512064" y="91821"/>
                    </a:cubicBezTo>
                    <a:lnTo>
                      <a:pt x="532448" y="103442"/>
                    </a:lnTo>
                    <a:cubicBezTo>
                      <a:pt x="533114" y="103727"/>
                      <a:pt x="533400" y="104203"/>
                      <a:pt x="533400" y="104775"/>
                    </a:cubicBezTo>
                    <a:cubicBezTo>
                      <a:pt x="533400" y="105347"/>
                      <a:pt x="533114" y="105823"/>
                      <a:pt x="532638" y="106204"/>
                    </a:cubicBezTo>
                    <a:lnTo>
                      <a:pt x="512255" y="117824"/>
                    </a:lnTo>
                    <a:cubicBezTo>
                      <a:pt x="503968" y="122492"/>
                      <a:pt x="499967" y="132112"/>
                      <a:pt x="502539" y="141256"/>
                    </a:cubicBezTo>
                    <a:lnTo>
                      <a:pt x="508825" y="163925"/>
                    </a:lnTo>
                    <a:cubicBezTo>
                      <a:pt x="509016" y="164497"/>
                      <a:pt x="508825" y="165068"/>
                      <a:pt x="508445" y="165449"/>
                    </a:cubicBezTo>
                    <a:cubicBezTo>
                      <a:pt x="507968" y="165830"/>
                      <a:pt x="507492" y="166021"/>
                      <a:pt x="506921" y="165830"/>
                    </a:cubicBezTo>
                    <a:lnTo>
                      <a:pt x="484251" y="159544"/>
                    </a:lnTo>
                    <a:cubicBezTo>
                      <a:pt x="475107" y="156972"/>
                      <a:pt x="465487" y="160973"/>
                      <a:pt x="460820" y="169259"/>
                    </a:cubicBezTo>
                    <a:lnTo>
                      <a:pt x="449199" y="189643"/>
                    </a:lnTo>
                    <a:cubicBezTo>
                      <a:pt x="448628" y="190691"/>
                      <a:pt x="447008" y="190691"/>
                      <a:pt x="446437" y="189643"/>
                    </a:cubicBezTo>
                    <a:lnTo>
                      <a:pt x="434816" y="169259"/>
                    </a:lnTo>
                    <a:cubicBezTo>
                      <a:pt x="431101" y="162687"/>
                      <a:pt x="424148" y="158782"/>
                      <a:pt x="416909" y="158782"/>
                    </a:cubicBezTo>
                    <a:cubicBezTo>
                      <a:pt x="415100" y="158782"/>
                      <a:pt x="413195" y="159068"/>
                      <a:pt x="411385" y="159544"/>
                    </a:cubicBezTo>
                    <a:lnTo>
                      <a:pt x="388715" y="165830"/>
                    </a:lnTo>
                    <a:cubicBezTo>
                      <a:pt x="388144" y="166021"/>
                      <a:pt x="387572" y="165830"/>
                      <a:pt x="387191" y="165449"/>
                    </a:cubicBezTo>
                    <a:cubicBezTo>
                      <a:pt x="386715" y="164973"/>
                      <a:pt x="386620" y="164497"/>
                      <a:pt x="386810" y="163925"/>
                    </a:cubicBezTo>
                    <a:lnTo>
                      <a:pt x="393097" y="141256"/>
                    </a:lnTo>
                    <a:cubicBezTo>
                      <a:pt x="395669" y="132112"/>
                      <a:pt x="391668" y="122492"/>
                      <a:pt x="383381" y="117824"/>
                    </a:cubicBezTo>
                    <a:lnTo>
                      <a:pt x="362998" y="106204"/>
                    </a:lnTo>
                    <a:cubicBezTo>
                      <a:pt x="362236" y="105823"/>
                      <a:pt x="361950" y="105347"/>
                      <a:pt x="361950" y="104775"/>
                    </a:cubicBezTo>
                    <a:cubicBezTo>
                      <a:pt x="361950" y="104203"/>
                      <a:pt x="362236" y="103727"/>
                      <a:pt x="362712" y="103346"/>
                    </a:cubicBezTo>
                    <a:close/>
                    <a:moveTo>
                      <a:pt x="409385" y="179832"/>
                    </a:moveTo>
                    <a:lnTo>
                      <a:pt x="416338" y="177927"/>
                    </a:lnTo>
                    <a:cubicBezTo>
                      <a:pt x="417005" y="177737"/>
                      <a:pt x="417767" y="178022"/>
                      <a:pt x="418148" y="178689"/>
                    </a:cubicBezTo>
                    <a:lnTo>
                      <a:pt x="429768" y="199073"/>
                    </a:lnTo>
                    <a:cubicBezTo>
                      <a:pt x="433388" y="205645"/>
                      <a:pt x="440150" y="209550"/>
                      <a:pt x="447675" y="209550"/>
                    </a:cubicBezTo>
                    <a:cubicBezTo>
                      <a:pt x="455200" y="209550"/>
                      <a:pt x="461963" y="205645"/>
                      <a:pt x="465677" y="199073"/>
                    </a:cubicBezTo>
                    <a:lnTo>
                      <a:pt x="477298" y="178689"/>
                    </a:lnTo>
                    <a:cubicBezTo>
                      <a:pt x="477679" y="178022"/>
                      <a:pt x="478441" y="177737"/>
                      <a:pt x="479108" y="177927"/>
                    </a:cubicBezTo>
                    <a:lnTo>
                      <a:pt x="486061" y="179832"/>
                    </a:lnTo>
                    <a:cubicBezTo>
                      <a:pt x="485966" y="180213"/>
                      <a:pt x="485775" y="180594"/>
                      <a:pt x="485775" y="180975"/>
                    </a:cubicBezTo>
                    <a:lnTo>
                      <a:pt x="485775" y="255365"/>
                    </a:lnTo>
                    <a:cubicBezTo>
                      <a:pt x="485775" y="255651"/>
                      <a:pt x="485775" y="256604"/>
                      <a:pt x="484632" y="256985"/>
                    </a:cubicBezTo>
                    <a:cubicBezTo>
                      <a:pt x="483489" y="257461"/>
                      <a:pt x="482918" y="256794"/>
                      <a:pt x="482632" y="256604"/>
                    </a:cubicBezTo>
                    <a:lnTo>
                      <a:pt x="469583" y="243554"/>
                    </a:lnTo>
                    <a:cubicBezTo>
                      <a:pt x="457486" y="231458"/>
                      <a:pt x="437674" y="231458"/>
                      <a:pt x="425577" y="243554"/>
                    </a:cubicBezTo>
                    <a:lnTo>
                      <a:pt x="412528" y="256604"/>
                    </a:lnTo>
                    <a:cubicBezTo>
                      <a:pt x="412337" y="256794"/>
                      <a:pt x="411671" y="257461"/>
                      <a:pt x="410528" y="256985"/>
                    </a:cubicBezTo>
                    <a:cubicBezTo>
                      <a:pt x="409575" y="256604"/>
                      <a:pt x="409575" y="255651"/>
                      <a:pt x="409575" y="255365"/>
                    </a:cubicBezTo>
                    <a:lnTo>
                      <a:pt x="409575" y="180975"/>
                    </a:lnTo>
                    <a:cubicBezTo>
                      <a:pt x="409575" y="180594"/>
                      <a:pt x="409385" y="180213"/>
                      <a:pt x="409385" y="179832"/>
                    </a:cubicBezTo>
                    <a:close/>
                    <a:moveTo>
                      <a:pt x="19050" y="114300"/>
                    </a:moveTo>
                    <a:cubicBezTo>
                      <a:pt x="19050" y="98584"/>
                      <a:pt x="31909" y="85725"/>
                      <a:pt x="47625" y="85725"/>
                    </a:cubicBezTo>
                    <a:lnTo>
                      <a:pt x="355283" y="85725"/>
                    </a:lnTo>
                    <a:lnTo>
                      <a:pt x="353378" y="86773"/>
                    </a:lnTo>
                    <a:cubicBezTo>
                      <a:pt x="346805" y="90488"/>
                      <a:pt x="342900" y="97250"/>
                      <a:pt x="342900" y="104775"/>
                    </a:cubicBezTo>
                    <a:cubicBezTo>
                      <a:pt x="342900" y="112300"/>
                      <a:pt x="346805" y="119063"/>
                      <a:pt x="353378" y="122777"/>
                    </a:cubicBezTo>
                    <a:lnTo>
                      <a:pt x="373856" y="134398"/>
                    </a:lnTo>
                    <a:cubicBezTo>
                      <a:pt x="374523" y="134779"/>
                      <a:pt x="374809" y="135541"/>
                      <a:pt x="374618" y="136208"/>
                    </a:cubicBezTo>
                    <a:lnTo>
                      <a:pt x="368332" y="158877"/>
                    </a:lnTo>
                    <a:cubicBezTo>
                      <a:pt x="366332" y="166116"/>
                      <a:pt x="368332" y="173641"/>
                      <a:pt x="373666" y="178975"/>
                    </a:cubicBezTo>
                    <a:cubicBezTo>
                      <a:pt x="378238" y="183547"/>
                      <a:pt x="384334" y="185452"/>
                      <a:pt x="390620" y="184690"/>
                    </a:cubicBezTo>
                    <a:lnTo>
                      <a:pt x="390620" y="255461"/>
                    </a:lnTo>
                    <a:cubicBezTo>
                      <a:pt x="390620" y="263938"/>
                      <a:pt x="395669" y="271463"/>
                      <a:pt x="403479" y="274701"/>
                    </a:cubicBezTo>
                    <a:cubicBezTo>
                      <a:pt x="411290" y="277940"/>
                      <a:pt x="420243" y="276225"/>
                      <a:pt x="426149" y="270224"/>
                    </a:cubicBezTo>
                    <a:lnTo>
                      <a:pt x="439198" y="257175"/>
                    </a:lnTo>
                    <a:cubicBezTo>
                      <a:pt x="443770" y="252603"/>
                      <a:pt x="451675" y="252603"/>
                      <a:pt x="456248" y="257175"/>
                    </a:cubicBezTo>
                    <a:lnTo>
                      <a:pt x="469297" y="270224"/>
                    </a:lnTo>
                    <a:cubicBezTo>
                      <a:pt x="473297" y="274225"/>
                      <a:pt x="478631" y="276320"/>
                      <a:pt x="483965" y="276320"/>
                    </a:cubicBezTo>
                    <a:cubicBezTo>
                      <a:pt x="486632" y="276320"/>
                      <a:pt x="489395" y="275844"/>
                      <a:pt x="491966" y="274701"/>
                    </a:cubicBezTo>
                    <a:cubicBezTo>
                      <a:pt x="499777" y="271367"/>
                      <a:pt x="504825" y="263843"/>
                      <a:pt x="504825" y="255365"/>
                    </a:cubicBezTo>
                    <a:lnTo>
                      <a:pt x="504825" y="184594"/>
                    </a:lnTo>
                    <a:cubicBezTo>
                      <a:pt x="511016" y="185356"/>
                      <a:pt x="517208" y="183452"/>
                      <a:pt x="521780" y="178880"/>
                    </a:cubicBezTo>
                    <a:cubicBezTo>
                      <a:pt x="527114" y="173546"/>
                      <a:pt x="529114" y="166021"/>
                      <a:pt x="527114" y="158782"/>
                    </a:cubicBezTo>
                    <a:lnTo>
                      <a:pt x="520827" y="136112"/>
                    </a:lnTo>
                    <a:cubicBezTo>
                      <a:pt x="520637" y="135446"/>
                      <a:pt x="520922" y="134684"/>
                      <a:pt x="521589" y="134303"/>
                    </a:cubicBezTo>
                    <a:lnTo>
                      <a:pt x="533400" y="127635"/>
                    </a:lnTo>
                    <a:lnTo>
                      <a:pt x="533400" y="438150"/>
                    </a:lnTo>
                    <a:cubicBezTo>
                      <a:pt x="533400" y="453866"/>
                      <a:pt x="520541" y="466725"/>
                      <a:pt x="504825" y="466725"/>
                    </a:cubicBezTo>
                    <a:lnTo>
                      <a:pt x="47625" y="466725"/>
                    </a:lnTo>
                    <a:cubicBezTo>
                      <a:pt x="31909" y="466725"/>
                      <a:pt x="19050" y="453866"/>
                      <a:pt x="19050" y="438150"/>
                    </a:cubicBezTo>
                    <a:lnTo>
                      <a:pt x="19050" y="11430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4E9B474-59EE-1C7E-563F-8C2B481451B7}"/>
                  </a:ext>
                </a:extLst>
              </p:cNvPr>
              <p:cNvSpPr/>
              <p:nvPr/>
            </p:nvSpPr>
            <p:spPr>
              <a:xfrm>
                <a:off x="8698474" y="4775273"/>
                <a:ext cx="95250" cy="95250"/>
              </a:xfrm>
              <a:custGeom>
                <a:avLst/>
                <a:gdLst>
                  <a:gd name="connsiteX0" fmla="*/ 47625 w 95250"/>
                  <a:gd name="connsiteY0" fmla="*/ 95250 h 95250"/>
                  <a:gd name="connsiteX1" fmla="*/ 95250 w 95250"/>
                  <a:gd name="connsiteY1" fmla="*/ 47625 h 95250"/>
                  <a:gd name="connsiteX2" fmla="*/ 47625 w 95250"/>
                  <a:gd name="connsiteY2" fmla="*/ 0 h 95250"/>
                  <a:gd name="connsiteX3" fmla="*/ 0 w 95250"/>
                  <a:gd name="connsiteY3" fmla="*/ 47625 h 95250"/>
                  <a:gd name="connsiteX4" fmla="*/ 47625 w 95250"/>
                  <a:gd name="connsiteY4" fmla="*/ 95250 h 95250"/>
                  <a:gd name="connsiteX5" fmla="*/ 47625 w 95250"/>
                  <a:gd name="connsiteY5" fmla="*/ 19050 h 95250"/>
                  <a:gd name="connsiteX6" fmla="*/ 76200 w 95250"/>
                  <a:gd name="connsiteY6" fmla="*/ 47625 h 95250"/>
                  <a:gd name="connsiteX7" fmla="*/ 47625 w 95250"/>
                  <a:gd name="connsiteY7" fmla="*/ 76200 h 95250"/>
                  <a:gd name="connsiteX8" fmla="*/ 19050 w 95250"/>
                  <a:gd name="connsiteY8" fmla="*/ 47625 h 95250"/>
                  <a:gd name="connsiteX9" fmla="*/ 47625 w 95250"/>
                  <a:gd name="connsiteY9" fmla="*/ 190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95250"/>
                    </a:move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lose/>
                    <a:moveTo>
                      <a:pt x="47625" y="19050"/>
                    </a:move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6D097DD-B30B-D8B5-AB36-28FD2D677FA1}"/>
                  </a:ext>
                </a:extLst>
              </p:cNvPr>
              <p:cNvSpPr/>
              <p:nvPr/>
            </p:nvSpPr>
            <p:spPr>
              <a:xfrm>
                <a:off x="8498449" y="4937198"/>
                <a:ext cx="142875" cy="19050"/>
              </a:xfrm>
              <a:custGeom>
                <a:avLst/>
                <a:gdLst>
                  <a:gd name="connsiteX0" fmla="*/ 9525 w 142875"/>
                  <a:gd name="connsiteY0" fmla="*/ 19050 h 19050"/>
                  <a:gd name="connsiteX1" fmla="*/ 133350 w 142875"/>
                  <a:gd name="connsiteY1" fmla="*/ 19050 h 19050"/>
                  <a:gd name="connsiteX2" fmla="*/ 142875 w 142875"/>
                  <a:gd name="connsiteY2" fmla="*/ 9525 h 19050"/>
                  <a:gd name="connsiteX3" fmla="*/ 133350 w 142875"/>
                  <a:gd name="connsiteY3" fmla="*/ 0 h 19050"/>
                  <a:gd name="connsiteX4" fmla="*/ 9525 w 142875"/>
                  <a:gd name="connsiteY4" fmla="*/ 0 h 19050"/>
                  <a:gd name="connsiteX5" fmla="*/ 0 w 142875"/>
                  <a:gd name="connsiteY5" fmla="*/ 9525 h 19050"/>
                  <a:gd name="connsiteX6" fmla="*/ 9525 w 1428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5" h="19050">
                    <a:moveTo>
                      <a:pt x="9525" y="19050"/>
                    </a:moveTo>
                    <a:lnTo>
                      <a:pt x="133350" y="19050"/>
                    </a:lnTo>
                    <a:cubicBezTo>
                      <a:pt x="138589" y="19050"/>
                      <a:pt x="142875" y="14764"/>
                      <a:pt x="142875" y="9525"/>
                    </a:cubicBezTo>
                    <a:cubicBezTo>
                      <a:pt x="142875" y="4286"/>
                      <a:pt x="138589" y="0"/>
                      <a:pt x="13335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2100588-1384-A712-12B2-135B76C1567F}"/>
                  </a:ext>
                </a:extLst>
              </p:cNvPr>
              <p:cNvSpPr/>
              <p:nvPr/>
            </p:nvSpPr>
            <p:spPr>
              <a:xfrm>
                <a:off x="8498449" y="5013398"/>
                <a:ext cx="161925" cy="19050"/>
              </a:xfrm>
              <a:custGeom>
                <a:avLst/>
                <a:gdLst>
                  <a:gd name="connsiteX0" fmla="*/ 9525 w 161925"/>
                  <a:gd name="connsiteY0" fmla="*/ 19050 h 19050"/>
                  <a:gd name="connsiteX1" fmla="*/ 152400 w 161925"/>
                  <a:gd name="connsiteY1" fmla="*/ 19050 h 19050"/>
                  <a:gd name="connsiteX2" fmla="*/ 161925 w 161925"/>
                  <a:gd name="connsiteY2" fmla="*/ 9525 h 19050"/>
                  <a:gd name="connsiteX3" fmla="*/ 152400 w 161925"/>
                  <a:gd name="connsiteY3" fmla="*/ 0 h 19050"/>
                  <a:gd name="connsiteX4" fmla="*/ 9525 w 161925"/>
                  <a:gd name="connsiteY4" fmla="*/ 0 h 19050"/>
                  <a:gd name="connsiteX5" fmla="*/ 0 w 161925"/>
                  <a:gd name="connsiteY5" fmla="*/ 9525 h 19050"/>
                  <a:gd name="connsiteX6" fmla="*/ 9525 w 1619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5" h="19050">
                    <a:moveTo>
                      <a:pt x="9525" y="19050"/>
                    </a:moveTo>
                    <a:lnTo>
                      <a:pt x="152400" y="19050"/>
                    </a:lnTo>
                    <a:cubicBezTo>
                      <a:pt x="157639" y="19050"/>
                      <a:pt x="161925" y="14764"/>
                      <a:pt x="161925" y="9525"/>
                    </a:cubicBezTo>
                    <a:cubicBezTo>
                      <a:pt x="161925" y="4286"/>
                      <a:pt x="157639" y="0"/>
                      <a:pt x="1524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A74B53F-1B72-6BC6-CB6E-CCCC8914AE46}"/>
                  </a:ext>
                </a:extLst>
              </p:cNvPr>
              <p:cNvSpPr/>
              <p:nvPr/>
            </p:nvSpPr>
            <p:spPr>
              <a:xfrm>
                <a:off x="8498449" y="5089598"/>
                <a:ext cx="114300" cy="19050"/>
              </a:xfrm>
              <a:custGeom>
                <a:avLst/>
                <a:gdLst>
                  <a:gd name="connsiteX0" fmla="*/ 9525 w 114300"/>
                  <a:gd name="connsiteY0" fmla="*/ 19050 h 19050"/>
                  <a:gd name="connsiteX1" fmla="*/ 104775 w 114300"/>
                  <a:gd name="connsiteY1" fmla="*/ 19050 h 19050"/>
                  <a:gd name="connsiteX2" fmla="*/ 114300 w 114300"/>
                  <a:gd name="connsiteY2" fmla="*/ 9525 h 19050"/>
                  <a:gd name="connsiteX3" fmla="*/ 104775 w 114300"/>
                  <a:gd name="connsiteY3" fmla="*/ 0 h 19050"/>
                  <a:gd name="connsiteX4" fmla="*/ 9525 w 114300"/>
                  <a:gd name="connsiteY4" fmla="*/ 0 h 19050"/>
                  <a:gd name="connsiteX5" fmla="*/ 0 w 114300"/>
                  <a:gd name="connsiteY5" fmla="*/ 9525 h 19050"/>
                  <a:gd name="connsiteX6" fmla="*/ 9525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9525" y="19050"/>
                    </a:moveTo>
                    <a:lnTo>
                      <a:pt x="104775" y="19050"/>
                    </a:lnTo>
                    <a:cubicBezTo>
                      <a:pt x="110014" y="19050"/>
                      <a:pt x="114300" y="14764"/>
                      <a:pt x="114300" y="9525"/>
                    </a:cubicBezTo>
                    <a:cubicBezTo>
                      <a:pt x="114300" y="4286"/>
                      <a:pt x="110014" y="0"/>
                      <a:pt x="1047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C32E797-22E4-EF39-EE62-6B5426503E80}"/>
                  </a:ext>
                </a:extLst>
              </p:cNvPr>
              <p:cNvSpPr/>
              <p:nvPr/>
            </p:nvSpPr>
            <p:spPr>
              <a:xfrm>
                <a:off x="8374647" y="4918219"/>
                <a:ext cx="76200" cy="57078"/>
              </a:xfrm>
              <a:custGeom>
                <a:avLst/>
                <a:gdLst>
                  <a:gd name="connsiteX0" fmla="*/ 2739 w 76200"/>
                  <a:gd name="connsiteY0" fmla="*/ 35266 h 57078"/>
                  <a:gd name="connsiteX1" fmla="*/ 21789 w 76200"/>
                  <a:gd name="connsiteY1" fmla="*/ 54316 h 57078"/>
                  <a:gd name="connsiteX2" fmla="*/ 28552 w 76200"/>
                  <a:gd name="connsiteY2" fmla="*/ 57079 h 57078"/>
                  <a:gd name="connsiteX3" fmla="*/ 35314 w 76200"/>
                  <a:gd name="connsiteY3" fmla="*/ 54316 h 57078"/>
                  <a:gd name="connsiteX4" fmla="*/ 73414 w 76200"/>
                  <a:gd name="connsiteY4" fmla="*/ 16216 h 57078"/>
                  <a:gd name="connsiteX5" fmla="*/ 73414 w 76200"/>
                  <a:gd name="connsiteY5" fmla="*/ 2786 h 57078"/>
                  <a:gd name="connsiteX6" fmla="*/ 59984 w 76200"/>
                  <a:gd name="connsiteY6" fmla="*/ 2786 h 57078"/>
                  <a:gd name="connsiteX7" fmla="*/ 28552 w 76200"/>
                  <a:gd name="connsiteY7" fmla="*/ 34123 h 57078"/>
                  <a:gd name="connsiteX8" fmla="*/ 16264 w 76200"/>
                  <a:gd name="connsiteY8" fmla="*/ 21836 h 57078"/>
                  <a:gd name="connsiteX9" fmla="*/ 2834 w 76200"/>
                  <a:gd name="connsiteY9" fmla="*/ 21836 h 57078"/>
                  <a:gd name="connsiteX10" fmla="*/ 2739 w 76200"/>
                  <a:gd name="connsiteY10" fmla="*/ 35266 h 5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00" h="57078">
                    <a:moveTo>
                      <a:pt x="2739" y="35266"/>
                    </a:moveTo>
                    <a:lnTo>
                      <a:pt x="21789" y="54316"/>
                    </a:lnTo>
                    <a:cubicBezTo>
                      <a:pt x="23694" y="56126"/>
                      <a:pt x="26075" y="57079"/>
                      <a:pt x="28552" y="57079"/>
                    </a:cubicBezTo>
                    <a:cubicBezTo>
                      <a:pt x="31028" y="57079"/>
                      <a:pt x="33409" y="56126"/>
                      <a:pt x="35314" y="54316"/>
                    </a:cubicBezTo>
                    <a:lnTo>
                      <a:pt x="73414" y="16216"/>
                    </a:lnTo>
                    <a:cubicBezTo>
                      <a:pt x="77129" y="12502"/>
                      <a:pt x="77129" y="6501"/>
                      <a:pt x="73414" y="2786"/>
                    </a:cubicBezTo>
                    <a:cubicBezTo>
                      <a:pt x="69700" y="-929"/>
                      <a:pt x="63699" y="-929"/>
                      <a:pt x="59984" y="2786"/>
                    </a:cubicBezTo>
                    <a:lnTo>
                      <a:pt x="28552" y="34123"/>
                    </a:lnTo>
                    <a:lnTo>
                      <a:pt x="16264" y="21836"/>
                    </a:lnTo>
                    <a:cubicBezTo>
                      <a:pt x="12550" y="18121"/>
                      <a:pt x="6549" y="18121"/>
                      <a:pt x="2834" y="21836"/>
                    </a:cubicBezTo>
                    <a:cubicBezTo>
                      <a:pt x="-881" y="25551"/>
                      <a:pt x="-976" y="31552"/>
                      <a:pt x="2739" y="35266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09B63E6-952C-87DE-37D0-565B8960ADF6}"/>
                  </a:ext>
                </a:extLst>
              </p:cNvPr>
              <p:cNvSpPr/>
              <p:nvPr/>
            </p:nvSpPr>
            <p:spPr>
              <a:xfrm>
                <a:off x="8374695" y="4984846"/>
                <a:ext cx="76152" cy="57126"/>
              </a:xfrm>
              <a:custGeom>
                <a:avLst/>
                <a:gdLst>
                  <a:gd name="connsiteX0" fmla="*/ 59841 w 76152"/>
                  <a:gd name="connsiteY0" fmla="*/ 2739 h 57126"/>
                  <a:gd name="connsiteX1" fmla="*/ 28504 w 76152"/>
                  <a:gd name="connsiteY1" fmla="*/ 34171 h 57126"/>
                  <a:gd name="connsiteX2" fmla="*/ 16216 w 76152"/>
                  <a:gd name="connsiteY2" fmla="*/ 21884 h 57126"/>
                  <a:gd name="connsiteX3" fmla="*/ 2786 w 76152"/>
                  <a:gd name="connsiteY3" fmla="*/ 21884 h 57126"/>
                  <a:gd name="connsiteX4" fmla="*/ 2786 w 76152"/>
                  <a:gd name="connsiteY4" fmla="*/ 35314 h 57126"/>
                  <a:gd name="connsiteX5" fmla="*/ 21836 w 76152"/>
                  <a:gd name="connsiteY5" fmla="*/ 54364 h 57126"/>
                  <a:gd name="connsiteX6" fmla="*/ 28504 w 76152"/>
                  <a:gd name="connsiteY6" fmla="*/ 57127 h 57126"/>
                  <a:gd name="connsiteX7" fmla="*/ 35266 w 76152"/>
                  <a:gd name="connsiteY7" fmla="*/ 54364 h 57126"/>
                  <a:gd name="connsiteX8" fmla="*/ 73366 w 76152"/>
                  <a:gd name="connsiteY8" fmla="*/ 16264 h 57126"/>
                  <a:gd name="connsiteX9" fmla="*/ 73366 w 76152"/>
                  <a:gd name="connsiteY9" fmla="*/ 2834 h 57126"/>
                  <a:gd name="connsiteX10" fmla="*/ 59841 w 76152"/>
                  <a:gd name="connsiteY10" fmla="*/ 2739 h 5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152" h="57126">
                    <a:moveTo>
                      <a:pt x="59841" y="2739"/>
                    </a:moveTo>
                    <a:lnTo>
                      <a:pt x="28504" y="34171"/>
                    </a:lnTo>
                    <a:lnTo>
                      <a:pt x="16216" y="21884"/>
                    </a:lnTo>
                    <a:cubicBezTo>
                      <a:pt x="12502" y="18169"/>
                      <a:pt x="6501" y="18169"/>
                      <a:pt x="2786" y="21884"/>
                    </a:cubicBezTo>
                    <a:cubicBezTo>
                      <a:pt x="-929" y="25599"/>
                      <a:pt x="-929" y="31600"/>
                      <a:pt x="2786" y="35314"/>
                    </a:cubicBezTo>
                    <a:lnTo>
                      <a:pt x="21836" y="54364"/>
                    </a:lnTo>
                    <a:cubicBezTo>
                      <a:pt x="23646" y="56174"/>
                      <a:pt x="26027" y="57127"/>
                      <a:pt x="28504" y="57127"/>
                    </a:cubicBezTo>
                    <a:cubicBezTo>
                      <a:pt x="30980" y="57127"/>
                      <a:pt x="33361" y="56174"/>
                      <a:pt x="35266" y="54364"/>
                    </a:cubicBezTo>
                    <a:lnTo>
                      <a:pt x="73366" y="16264"/>
                    </a:lnTo>
                    <a:cubicBezTo>
                      <a:pt x="77081" y="12550"/>
                      <a:pt x="77081" y="6549"/>
                      <a:pt x="73366" y="2834"/>
                    </a:cubicBezTo>
                    <a:cubicBezTo>
                      <a:pt x="69652" y="-881"/>
                      <a:pt x="63556" y="-976"/>
                      <a:pt x="59841" y="273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4F5BED7-3D71-7D65-DF61-DBBA6B2618F8}"/>
                  </a:ext>
                </a:extLst>
              </p:cNvPr>
              <p:cNvSpPr/>
              <p:nvPr/>
            </p:nvSpPr>
            <p:spPr>
              <a:xfrm>
                <a:off x="8374624" y="5070548"/>
                <a:ext cx="57150" cy="57150"/>
              </a:xfrm>
              <a:custGeom>
                <a:avLst/>
                <a:gdLst>
                  <a:gd name="connsiteX0" fmla="*/ 28575 w 57150"/>
                  <a:gd name="connsiteY0" fmla="*/ 0 h 57150"/>
                  <a:gd name="connsiteX1" fmla="*/ 0 w 57150"/>
                  <a:gd name="connsiteY1" fmla="*/ 28575 h 57150"/>
                  <a:gd name="connsiteX2" fmla="*/ 28575 w 57150"/>
                  <a:gd name="connsiteY2" fmla="*/ 57150 h 57150"/>
                  <a:gd name="connsiteX3" fmla="*/ 57150 w 57150"/>
                  <a:gd name="connsiteY3" fmla="*/ 28575 h 57150"/>
                  <a:gd name="connsiteX4" fmla="*/ 28575 w 57150"/>
                  <a:gd name="connsiteY4" fmla="*/ 0 h 57150"/>
                  <a:gd name="connsiteX5" fmla="*/ 28575 w 57150"/>
                  <a:gd name="connsiteY5" fmla="*/ 38100 h 57150"/>
                  <a:gd name="connsiteX6" fmla="*/ 19050 w 57150"/>
                  <a:gd name="connsiteY6" fmla="*/ 28575 h 57150"/>
                  <a:gd name="connsiteX7" fmla="*/ 28575 w 57150"/>
                  <a:gd name="connsiteY7" fmla="*/ 19050 h 57150"/>
                  <a:gd name="connsiteX8" fmla="*/ 38100 w 57150"/>
                  <a:gd name="connsiteY8" fmla="*/ 28575 h 57150"/>
                  <a:gd name="connsiteX9" fmla="*/ 28575 w 57150"/>
                  <a:gd name="connsiteY9" fmla="*/ 3810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50" h="57150">
                    <a:moveTo>
                      <a:pt x="28575" y="0"/>
                    </a:moveTo>
                    <a:cubicBezTo>
                      <a:pt x="12859" y="0"/>
                      <a:pt x="0" y="12859"/>
                      <a:pt x="0" y="28575"/>
                    </a:cubicBezTo>
                    <a:cubicBezTo>
                      <a:pt x="0" y="44291"/>
                      <a:pt x="12859" y="57150"/>
                      <a:pt x="28575" y="57150"/>
                    </a:cubicBezTo>
                    <a:cubicBezTo>
                      <a:pt x="44291" y="57150"/>
                      <a:pt x="57150" y="44291"/>
                      <a:pt x="57150" y="28575"/>
                    </a:cubicBezTo>
                    <a:cubicBezTo>
                      <a:pt x="57150" y="12859"/>
                      <a:pt x="44291" y="0"/>
                      <a:pt x="28575" y="0"/>
                    </a:cubicBezTo>
                    <a:close/>
                    <a:moveTo>
                      <a:pt x="28575" y="38100"/>
                    </a:moveTo>
                    <a:cubicBezTo>
                      <a:pt x="23336" y="38100"/>
                      <a:pt x="19050" y="33814"/>
                      <a:pt x="19050" y="28575"/>
                    </a:cubicBezTo>
                    <a:cubicBezTo>
                      <a:pt x="19050" y="23336"/>
                      <a:pt x="23336" y="19050"/>
                      <a:pt x="28575" y="19050"/>
                    </a:cubicBezTo>
                    <a:cubicBezTo>
                      <a:pt x="33814" y="19050"/>
                      <a:pt x="38100" y="23336"/>
                      <a:pt x="38100" y="28575"/>
                    </a:cubicBezTo>
                    <a:cubicBezTo>
                      <a:pt x="38100" y="33814"/>
                      <a:pt x="33814" y="38100"/>
                      <a:pt x="28575" y="3810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4456DB1F-9D0B-FE68-62C8-7A700BF80857}"/>
              </a:ext>
            </a:extLst>
          </p:cNvPr>
          <p:cNvGrpSpPr/>
          <p:nvPr/>
        </p:nvGrpSpPr>
        <p:grpSpPr>
          <a:xfrm>
            <a:off x="7297404" y="4746698"/>
            <a:ext cx="590550" cy="523875"/>
            <a:chOff x="7297404" y="4746698"/>
            <a:chExt cx="590550" cy="523875"/>
          </a:xfrm>
        </p:grpSpPr>
        <p:grpSp>
          <p:nvGrpSpPr>
            <p:cNvPr id="96" name="Graphic 8">
              <a:extLst>
                <a:ext uri="{FF2B5EF4-FFF2-40B4-BE49-F238E27FC236}">
                  <a16:creationId xmlns:a16="http://schemas.microsoft.com/office/drawing/2014/main" id="{EDE5D898-04DB-51A6-7497-75337624F2E5}"/>
                </a:ext>
              </a:extLst>
            </p:cNvPr>
            <p:cNvGrpSpPr/>
            <p:nvPr/>
          </p:nvGrpSpPr>
          <p:grpSpPr>
            <a:xfrm>
              <a:off x="7335504" y="4880048"/>
              <a:ext cx="514350" cy="333375"/>
              <a:chOff x="7335504" y="4880048"/>
              <a:chExt cx="514350" cy="333375"/>
            </a:xfrm>
            <a:solidFill>
              <a:srgbClr val="F45B66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EACC3122-7AC1-32E3-45E9-4DDC37586FC1}"/>
                  </a:ext>
                </a:extLst>
              </p:cNvPr>
              <p:cNvSpPr/>
              <p:nvPr/>
            </p:nvSpPr>
            <p:spPr>
              <a:xfrm>
                <a:off x="7456566" y="5043115"/>
                <a:ext cx="75628" cy="68865"/>
              </a:xfrm>
              <a:custGeom>
                <a:avLst/>
                <a:gdLst>
                  <a:gd name="connsiteX0" fmla="*/ 0 w 75628"/>
                  <a:gd name="connsiteY0" fmla="*/ 51435 h 68865"/>
                  <a:gd name="connsiteX1" fmla="*/ 37243 w 75628"/>
                  <a:gd name="connsiteY1" fmla="*/ 68866 h 68865"/>
                  <a:gd name="connsiteX2" fmla="*/ 75629 w 75628"/>
                  <a:gd name="connsiteY2" fmla="*/ 0 h 68865"/>
                  <a:gd name="connsiteX3" fmla="*/ 0 w 75628"/>
                  <a:gd name="connsiteY3" fmla="*/ 51435 h 68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28" h="68865">
                    <a:moveTo>
                      <a:pt x="0" y="51435"/>
                    </a:moveTo>
                    <a:cubicBezTo>
                      <a:pt x="11049" y="58198"/>
                      <a:pt x="23527" y="64008"/>
                      <a:pt x="37243" y="68866"/>
                    </a:cubicBezTo>
                    <a:cubicBezTo>
                      <a:pt x="46577" y="40672"/>
                      <a:pt x="59722" y="17050"/>
                      <a:pt x="75629" y="0"/>
                    </a:cubicBezTo>
                    <a:cubicBezTo>
                      <a:pt x="46196" y="10478"/>
                      <a:pt x="20193" y="28289"/>
                      <a:pt x="0" y="5143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5E147D1-E226-D532-09CF-749EBA6EDB2D}"/>
                  </a:ext>
                </a:extLst>
              </p:cNvPr>
              <p:cNvSpPr/>
              <p:nvPr/>
            </p:nvSpPr>
            <p:spPr>
              <a:xfrm>
                <a:off x="7602204" y="5135889"/>
                <a:ext cx="85725" cy="77533"/>
              </a:xfrm>
              <a:custGeom>
                <a:avLst/>
                <a:gdLst>
                  <a:gd name="connsiteX0" fmla="*/ 0 w 85725"/>
                  <a:gd name="connsiteY0" fmla="*/ 77533 h 77533"/>
                  <a:gd name="connsiteX1" fmla="*/ 85725 w 85725"/>
                  <a:gd name="connsiteY1" fmla="*/ 77533 h 77533"/>
                  <a:gd name="connsiteX2" fmla="*/ 76105 w 85725"/>
                  <a:gd name="connsiteY2" fmla="*/ 0 h 77533"/>
                  <a:gd name="connsiteX3" fmla="*/ 0 w 85725"/>
                  <a:gd name="connsiteY3" fmla="*/ 10573 h 77533"/>
                  <a:gd name="connsiteX4" fmla="*/ 0 w 85725"/>
                  <a:gd name="connsiteY4" fmla="*/ 77533 h 7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77533">
                    <a:moveTo>
                      <a:pt x="0" y="77533"/>
                    </a:moveTo>
                    <a:lnTo>
                      <a:pt x="85725" y="77533"/>
                    </a:lnTo>
                    <a:cubicBezTo>
                      <a:pt x="85725" y="49911"/>
                      <a:pt x="82201" y="23622"/>
                      <a:pt x="76105" y="0"/>
                    </a:cubicBezTo>
                    <a:cubicBezTo>
                      <a:pt x="52483" y="6286"/>
                      <a:pt x="26670" y="9906"/>
                      <a:pt x="0" y="10573"/>
                    </a:cubicBezTo>
                    <a:lnTo>
                      <a:pt x="0" y="7753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E0FB64F-36C8-C590-2082-0AE61D5CDC28}"/>
                  </a:ext>
                </a:extLst>
              </p:cNvPr>
              <p:cNvSpPr/>
              <p:nvPr/>
            </p:nvSpPr>
            <p:spPr>
              <a:xfrm>
                <a:off x="7512478" y="5033400"/>
                <a:ext cx="70675" cy="94011"/>
              </a:xfrm>
              <a:custGeom>
                <a:avLst/>
                <a:gdLst>
                  <a:gd name="connsiteX0" fmla="*/ 70676 w 70675"/>
                  <a:gd name="connsiteY0" fmla="*/ 0 h 94011"/>
                  <a:gd name="connsiteX1" fmla="*/ 0 w 70675"/>
                  <a:gd name="connsiteY1" fmla="*/ 84201 h 94011"/>
                  <a:gd name="connsiteX2" fmla="*/ 70676 w 70675"/>
                  <a:gd name="connsiteY2" fmla="*/ 94012 h 94011"/>
                  <a:gd name="connsiteX3" fmla="*/ 70676 w 70675"/>
                  <a:gd name="connsiteY3" fmla="*/ 0 h 9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75" h="94011">
                    <a:moveTo>
                      <a:pt x="70676" y="0"/>
                    </a:moveTo>
                    <a:cubicBezTo>
                      <a:pt x="41243" y="5810"/>
                      <a:pt x="15431" y="38386"/>
                      <a:pt x="0" y="84201"/>
                    </a:cubicBezTo>
                    <a:cubicBezTo>
                      <a:pt x="21812" y="90011"/>
                      <a:pt x="45815" y="93250"/>
                      <a:pt x="70676" y="94012"/>
                    </a:cubicBezTo>
                    <a:lnTo>
                      <a:pt x="70676" y="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B4F4F5C-526D-70B6-2C33-7AF70200E00F}"/>
                  </a:ext>
                </a:extLst>
              </p:cNvPr>
              <p:cNvSpPr/>
              <p:nvPr/>
            </p:nvSpPr>
            <p:spPr>
              <a:xfrm>
                <a:off x="7411704" y="5109505"/>
                <a:ext cx="76771" cy="103917"/>
              </a:xfrm>
              <a:custGeom>
                <a:avLst/>
                <a:gdLst>
                  <a:gd name="connsiteX0" fmla="*/ 0 w 76771"/>
                  <a:gd name="connsiteY0" fmla="*/ 103918 h 103917"/>
                  <a:gd name="connsiteX1" fmla="*/ 66675 w 76771"/>
                  <a:gd name="connsiteY1" fmla="*/ 103918 h 103917"/>
                  <a:gd name="connsiteX2" fmla="*/ 76771 w 76771"/>
                  <a:gd name="connsiteY2" fmla="*/ 20669 h 103917"/>
                  <a:gd name="connsiteX3" fmla="*/ 32956 w 76771"/>
                  <a:gd name="connsiteY3" fmla="*/ 0 h 103917"/>
                  <a:gd name="connsiteX4" fmla="*/ 0 w 76771"/>
                  <a:gd name="connsiteY4" fmla="*/ 103918 h 10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71" h="103917">
                    <a:moveTo>
                      <a:pt x="0" y="103918"/>
                    </a:moveTo>
                    <a:lnTo>
                      <a:pt x="66675" y="103918"/>
                    </a:lnTo>
                    <a:cubicBezTo>
                      <a:pt x="66675" y="74009"/>
                      <a:pt x="70294" y="45910"/>
                      <a:pt x="76771" y="20669"/>
                    </a:cubicBezTo>
                    <a:cubicBezTo>
                      <a:pt x="60579" y="15049"/>
                      <a:pt x="45910" y="8096"/>
                      <a:pt x="32956" y="0"/>
                    </a:cubicBezTo>
                    <a:cubicBezTo>
                      <a:pt x="12287" y="29527"/>
                      <a:pt x="0" y="65246"/>
                      <a:pt x="0" y="103918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001D3A0B-F95E-E0BA-6C50-5B9E6EC28741}"/>
                  </a:ext>
                </a:extLst>
              </p:cNvPr>
              <p:cNvSpPr/>
              <p:nvPr/>
            </p:nvSpPr>
            <p:spPr>
              <a:xfrm>
                <a:off x="7497429" y="5135889"/>
                <a:ext cx="85725" cy="77533"/>
              </a:xfrm>
              <a:custGeom>
                <a:avLst/>
                <a:gdLst>
                  <a:gd name="connsiteX0" fmla="*/ 0 w 85725"/>
                  <a:gd name="connsiteY0" fmla="*/ 77533 h 77533"/>
                  <a:gd name="connsiteX1" fmla="*/ 85725 w 85725"/>
                  <a:gd name="connsiteY1" fmla="*/ 77533 h 77533"/>
                  <a:gd name="connsiteX2" fmla="*/ 85725 w 85725"/>
                  <a:gd name="connsiteY2" fmla="*/ 10573 h 77533"/>
                  <a:gd name="connsiteX3" fmla="*/ 9620 w 85725"/>
                  <a:gd name="connsiteY3" fmla="*/ 0 h 77533"/>
                  <a:gd name="connsiteX4" fmla="*/ 0 w 85725"/>
                  <a:gd name="connsiteY4" fmla="*/ 77533 h 7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77533">
                    <a:moveTo>
                      <a:pt x="0" y="77533"/>
                    </a:moveTo>
                    <a:lnTo>
                      <a:pt x="85725" y="77533"/>
                    </a:lnTo>
                    <a:lnTo>
                      <a:pt x="85725" y="10573"/>
                    </a:lnTo>
                    <a:cubicBezTo>
                      <a:pt x="59055" y="9906"/>
                      <a:pt x="33242" y="6286"/>
                      <a:pt x="9620" y="0"/>
                    </a:cubicBezTo>
                    <a:cubicBezTo>
                      <a:pt x="3524" y="23622"/>
                      <a:pt x="0" y="49911"/>
                      <a:pt x="0" y="77533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F2DBF43F-3E73-129F-FBEE-AC2C2125E386}"/>
                  </a:ext>
                </a:extLst>
              </p:cNvPr>
              <p:cNvSpPr/>
              <p:nvPr/>
            </p:nvSpPr>
            <p:spPr>
              <a:xfrm>
                <a:off x="7696882" y="5109600"/>
                <a:ext cx="76771" cy="103822"/>
              </a:xfrm>
              <a:custGeom>
                <a:avLst/>
                <a:gdLst>
                  <a:gd name="connsiteX0" fmla="*/ 43815 w 76771"/>
                  <a:gd name="connsiteY0" fmla="*/ 0 h 103822"/>
                  <a:gd name="connsiteX1" fmla="*/ 0 w 76771"/>
                  <a:gd name="connsiteY1" fmla="*/ 20669 h 103822"/>
                  <a:gd name="connsiteX2" fmla="*/ 10097 w 76771"/>
                  <a:gd name="connsiteY2" fmla="*/ 103823 h 103822"/>
                  <a:gd name="connsiteX3" fmla="*/ 76772 w 76771"/>
                  <a:gd name="connsiteY3" fmla="*/ 103823 h 103822"/>
                  <a:gd name="connsiteX4" fmla="*/ 43815 w 76771"/>
                  <a:gd name="connsiteY4" fmla="*/ 0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71" h="103822">
                    <a:moveTo>
                      <a:pt x="43815" y="0"/>
                    </a:moveTo>
                    <a:cubicBezTo>
                      <a:pt x="30861" y="8096"/>
                      <a:pt x="16193" y="15050"/>
                      <a:pt x="0" y="20669"/>
                    </a:cubicBezTo>
                    <a:cubicBezTo>
                      <a:pt x="6477" y="45815"/>
                      <a:pt x="10097" y="73914"/>
                      <a:pt x="10097" y="103823"/>
                    </a:cubicBezTo>
                    <a:lnTo>
                      <a:pt x="76772" y="103823"/>
                    </a:lnTo>
                    <a:cubicBezTo>
                      <a:pt x="76772" y="65151"/>
                      <a:pt x="64484" y="29432"/>
                      <a:pt x="43815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C3FB11D-9F8E-B914-FAF3-57B1A007D9D7}"/>
                  </a:ext>
                </a:extLst>
              </p:cNvPr>
              <p:cNvSpPr/>
              <p:nvPr/>
            </p:nvSpPr>
            <p:spPr>
              <a:xfrm>
                <a:off x="7653162" y="5043115"/>
                <a:ext cx="75628" cy="68865"/>
              </a:xfrm>
              <a:custGeom>
                <a:avLst/>
                <a:gdLst>
                  <a:gd name="connsiteX0" fmla="*/ 75629 w 75628"/>
                  <a:gd name="connsiteY0" fmla="*/ 51435 h 68865"/>
                  <a:gd name="connsiteX1" fmla="*/ 0 w 75628"/>
                  <a:gd name="connsiteY1" fmla="*/ 0 h 68865"/>
                  <a:gd name="connsiteX2" fmla="*/ 38386 w 75628"/>
                  <a:gd name="connsiteY2" fmla="*/ 68866 h 68865"/>
                  <a:gd name="connsiteX3" fmla="*/ 75629 w 75628"/>
                  <a:gd name="connsiteY3" fmla="*/ 51435 h 68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28" h="68865">
                    <a:moveTo>
                      <a:pt x="75629" y="51435"/>
                    </a:moveTo>
                    <a:cubicBezTo>
                      <a:pt x="55435" y="28384"/>
                      <a:pt x="29528" y="10478"/>
                      <a:pt x="0" y="0"/>
                    </a:cubicBezTo>
                    <a:cubicBezTo>
                      <a:pt x="15811" y="17050"/>
                      <a:pt x="29051" y="40577"/>
                      <a:pt x="38386" y="68866"/>
                    </a:cubicBezTo>
                    <a:cubicBezTo>
                      <a:pt x="52007" y="64008"/>
                      <a:pt x="64484" y="58103"/>
                      <a:pt x="75629" y="5143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8CC58BF-70B3-B3B3-5B22-926658CC2A7F}"/>
                  </a:ext>
                </a:extLst>
              </p:cNvPr>
              <p:cNvSpPr/>
              <p:nvPr/>
            </p:nvSpPr>
            <p:spPr>
              <a:xfrm>
                <a:off x="7602204" y="5033400"/>
                <a:ext cx="70675" cy="94011"/>
              </a:xfrm>
              <a:custGeom>
                <a:avLst/>
                <a:gdLst>
                  <a:gd name="connsiteX0" fmla="*/ 0 w 70675"/>
                  <a:gd name="connsiteY0" fmla="*/ 0 h 94011"/>
                  <a:gd name="connsiteX1" fmla="*/ 0 w 70675"/>
                  <a:gd name="connsiteY1" fmla="*/ 94012 h 94011"/>
                  <a:gd name="connsiteX2" fmla="*/ 70675 w 70675"/>
                  <a:gd name="connsiteY2" fmla="*/ 84201 h 94011"/>
                  <a:gd name="connsiteX3" fmla="*/ 0 w 70675"/>
                  <a:gd name="connsiteY3" fmla="*/ 0 h 9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75" h="94011">
                    <a:moveTo>
                      <a:pt x="0" y="0"/>
                    </a:moveTo>
                    <a:lnTo>
                      <a:pt x="0" y="94012"/>
                    </a:lnTo>
                    <a:cubicBezTo>
                      <a:pt x="24860" y="93345"/>
                      <a:pt x="48863" y="90011"/>
                      <a:pt x="70675" y="84201"/>
                    </a:cubicBezTo>
                    <a:cubicBezTo>
                      <a:pt x="55245" y="38386"/>
                      <a:pt x="29432" y="5810"/>
                      <a:pt x="0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F1ED8ABE-68C9-021C-D1CC-E33947D6CA74}"/>
                  </a:ext>
                </a:extLst>
              </p:cNvPr>
              <p:cNvSpPr/>
              <p:nvPr/>
            </p:nvSpPr>
            <p:spPr>
              <a:xfrm>
                <a:off x="7335504" y="4880048"/>
                <a:ext cx="514350" cy="333375"/>
              </a:xfrm>
              <a:custGeom>
                <a:avLst/>
                <a:gdLst>
                  <a:gd name="connsiteX0" fmla="*/ 257175 w 514350"/>
                  <a:gd name="connsiteY0" fmla="*/ 133350 h 333375"/>
                  <a:gd name="connsiteX1" fmla="*/ 457200 w 514350"/>
                  <a:gd name="connsiteY1" fmla="*/ 333375 h 333375"/>
                  <a:gd name="connsiteX2" fmla="*/ 514350 w 514350"/>
                  <a:gd name="connsiteY2" fmla="*/ 333375 h 333375"/>
                  <a:gd name="connsiteX3" fmla="*/ 514350 w 514350"/>
                  <a:gd name="connsiteY3" fmla="*/ 36481 h 333375"/>
                  <a:gd name="connsiteX4" fmla="*/ 477869 w 514350"/>
                  <a:gd name="connsiteY4" fmla="*/ 0 h 333375"/>
                  <a:gd name="connsiteX5" fmla="*/ 444818 w 514350"/>
                  <a:gd name="connsiteY5" fmla="*/ 0 h 333375"/>
                  <a:gd name="connsiteX6" fmla="*/ 337852 w 514350"/>
                  <a:gd name="connsiteY6" fmla="*/ 106966 h 333375"/>
                  <a:gd name="connsiteX7" fmla="*/ 304133 w 514350"/>
                  <a:gd name="connsiteY7" fmla="*/ 113729 h 333375"/>
                  <a:gd name="connsiteX8" fmla="*/ 310896 w 514350"/>
                  <a:gd name="connsiteY8" fmla="*/ 80010 h 333375"/>
                  <a:gd name="connsiteX9" fmla="*/ 390906 w 514350"/>
                  <a:gd name="connsiteY9" fmla="*/ 0 h 333375"/>
                  <a:gd name="connsiteX10" fmla="*/ 159163 w 514350"/>
                  <a:gd name="connsiteY10" fmla="*/ 0 h 333375"/>
                  <a:gd name="connsiteX11" fmla="*/ 159163 w 514350"/>
                  <a:gd name="connsiteY11" fmla="*/ 5334 h 333375"/>
                  <a:gd name="connsiteX12" fmla="*/ 165449 w 514350"/>
                  <a:gd name="connsiteY12" fmla="*/ 28004 h 333375"/>
                  <a:gd name="connsiteX13" fmla="*/ 151733 w 514350"/>
                  <a:gd name="connsiteY13" fmla="*/ 41719 h 333375"/>
                  <a:gd name="connsiteX14" fmla="*/ 129064 w 514350"/>
                  <a:gd name="connsiteY14" fmla="*/ 35433 h 333375"/>
                  <a:gd name="connsiteX15" fmla="*/ 122777 w 514350"/>
                  <a:gd name="connsiteY15" fmla="*/ 35623 h 333375"/>
                  <a:gd name="connsiteX16" fmla="*/ 142875 w 514350"/>
                  <a:gd name="connsiteY16" fmla="*/ 47625 h 333375"/>
                  <a:gd name="connsiteX17" fmla="*/ 142875 w 514350"/>
                  <a:gd name="connsiteY17" fmla="*/ 122015 h 333375"/>
                  <a:gd name="connsiteX18" fmla="*/ 123539 w 514350"/>
                  <a:gd name="connsiteY18" fmla="*/ 130016 h 333375"/>
                  <a:gd name="connsiteX19" fmla="*/ 110490 w 514350"/>
                  <a:gd name="connsiteY19" fmla="*/ 116967 h 333375"/>
                  <a:gd name="connsiteX20" fmla="*/ 80010 w 514350"/>
                  <a:gd name="connsiteY20" fmla="*/ 116967 h 333375"/>
                  <a:gd name="connsiteX21" fmla="*/ 66961 w 514350"/>
                  <a:gd name="connsiteY21" fmla="*/ 130016 h 333375"/>
                  <a:gd name="connsiteX22" fmla="*/ 47625 w 514350"/>
                  <a:gd name="connsiteY22" fmla="*/ 122015 h 333375"/>
                  <a:gd name="connsiteX23" fmla="*/ 47625 w 514350"/>
                  <a:gd name="connsiteY23" fmla="*/ 47625 h 333375"/>
                  <a:gd name="connsiteX24" fmla="*/ 57150 w 514350"/>
                  <a:gd name="connsiteY24" fmla="*/ 38100 h 333375"/>
                  <a:gd name="connsiteX25" fmla="*/ 85725 w 514350"/>
                  <a:gd name="connsiteY25" fmla="*/ 66675 h 333375"/>
                  <a:gd name="connsiteX26" fmla="*/ 94202 w 514350"/>
                  <a:gd name="connsiteY26" fmla="*/ 66580 h 333375"/>
                  <a:gd name="connsiteX27" fmla="*/ 85534 w 514350"/>
                  <a:gd name="connsiteY27" fmla="*/ 61055 h 333375"/>
                  <a:gd name="connsiteX28" fmla="*/ 73914 w 514350"/>
                  <a:gd name="connsiteY28" fmla="*/ 40672 h 333375"/>
                  <a:gd name="connsiteX29" fmla="*/ 61246 w 514350"/>
                  <a:gd name="connsiteY29" fmla="*/ 35433 h 333375"/>
                  <a:gd name="connsiteX30" fmla="*/ 38576 w 514350"/>
                  <a:gd name="connsiteY30" fmla="*/ 41719 h 333375"/>
                  <a:gd name="connsiteX31" fmla="*/ 24860 w 514350"/>
                  <a:gd name="connsiteY31" fmla="*/ 28004 h 333375"/>
                  <a:gd name="connsiteX32" fmla="*/ 31147 w 514350"/>
                  <a:gd name="connsiteY32" fmla="*/ 5334 h 333375"/>
                  <a:gd name="connsiteX33" fmla="*/ 31337 w 514350"/>
                  <a:gd name="connsiteY33" fmla="*/ 762 h 333375"/>
                  <a:gd name="connsiteX34" fmla="*/ 0 w 514350"/>
                  <a:gd name="connsiteY34" fmla="*/ 39148 h 333375"/>
                  <a:gd name="connsiteX35" fmla="*/ 0 w 514350"/>
                  <a:gd name="connsiteY35" fmla="*/ 333375 h 333375"/>
                  <a:gd name="connsiteX36" fmla="*/ 57150 w 514350"/>
                  <a:gd name="connsiteY36" fmla="*/ 333375 h 333375"/>
                  <a:gd name="connsiteX37" fmla="*/ 257175 w 514350"/>
                  <a:gd name="connsiteY37" fmla="*/ 133350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14350" h="333375">
                    <a:moveTo>
                      <a:pt x="257175" y="133350"/>
                    </a:moveTo>
                    <a:cubicBezTo>
                      <a:pt x="367475" y="133350"/>
                      <a:pt x="457200" y="223075"/>
                      <a:pt x="457200" y="333375"/>
                    </a:cubicBezTo>
                    <a:lnTo>
                      <a:pt x="514350" y="333375"/>
                    </a:lnTo>
                    <a:lnTo>
                      <a:pt x="514350" y="36481"/>
                    </a:lnTo>
                    <a:cubicBezTo>
                      <a:pt x="514350" y="16288"/>
                      <a:pt x="497967" y="0"/>
                      <a:pt x="477869" y="0"/>
                    </a:cubicBezTo>
                    <a:lnTo>
                      <a:pt x="444818" y="0"/>
                    </a:lnTo>
                    <a:lnTo>
                      <a:pt x="337852" y="106966"/>
                    </a:lnTo>
                    <a:lnTo>
                      <a:pt x="304133" y="113729"/>
                    </a:lnTo>
                    <a:lnTo>
                      <a:pt x="310896" y="80010"/>
                    </a:lnTo>
                    <a:lnTo>
                      <a:pt x="390906" y="0"/>
                    </a:lnTo>
                    <a:lnTo>
                      <a:pt x="159163" y="0"/>
                    </a:lnTo>
                    <a:cubicBezTo>
                      <a:pt x="158782" y="1715"/>
                      <a:pt x="158687" y="3524"/>
                      <a:pt x="159163" y="5334"/>
                    </a:cubicBezTo>
                    <a:lnTo>
                      <a:pt x="165449" y="28004"/>
                    </a:lnTo>
                    <a:cubicBezTo>
                      <a:pt x="167735" y="36290"/>
                      <a:pt x="160115" y="44006"/>
                      <a:pt x="151733" y="41719"/>
                    </a:cubicBezTo>
                    <a:lnTo>
                      <a:pt x="129064" y="35433"/>
                    </a:lnTo>
                    <a:cubicBezTo>
                      <a:pt x="126968" y="34862"/>
                      <a:pt x="124778" y="35052"/>
                      <a:pt x="122777" y="35623"/>
                    </a:cubicBezTo>
                    <a:cubicBezTo>
                      <a:pt x="132207" y="36957"/>
                      <a:pt x="142875" y="47625"/>
                      <a:pt x="142875" y="47625"/>
                    </a:cubicBezTo>
                    <a:lnTo>
                      <a:pt x="142875" y="122015"/>
                    </a:lnTo>
                    <a:cubicBezTo>
                      <a:pt x="142875" y="132112"/>
                      <a:pt x="130683" y="137160"/>
                      <a:pt x="123539" y="130016"/>
                    </a:cubicBezTo>
                    <a:lnTo>
                      <a:pt x="110490" y="116967"/>
                    </a:lnTo>
                    <a:cubicBezTo>
                      <a:pt x="102108" y="108585"/>
                      <a:pt x="88392" y="108585"/>
                      <a:pt x="80010" y="116967"/>
                    </a:cubicBezTo>
                    <a:lnTo>
                      <a:pt x="66961" y="130016"/>
                    </a:lnTo>
                    <a:cubicBezTo>
                      <a:pt x="59817" y="137160"/>
                      <a:pt x="47625" y="132112"/>
                      <a:pt x="47625" y="122015"/>
                    </a:cubicBezTo>
                    <a:lnTo>
                      <a:pt x="47625" y="47625"/>
                    </a:lnTo>
                    <a:cubicBezTo>
                      <a:pt x="47625" y="47625"/>
                      <a:pt x="47625" y="47625"/>
                      <a:pt x="57150" y="38100"/>
                    </a:cubicBezTo>
                    <a:cubicBezTo>
                      <a:pt x="66675" y="28575"/>
                      <a:pt x="76200" y="57150"/>
                      <a:pt x="85725" y="66675"/>
                    </a:cubicBezTo>
                    <a:cubicBezTo>
                      <a:pt x="88583" y="69532"/>
                      <a:pt x="91345" y="68961"/>
                      <a:pt x="94202" y="66580"/>
                    </a:cubicBezTo>
                    <a:cubicBezTo>
                      <a:pt x="90773" y="66294"/>
                      <a:pt x="87535" y="64484"/>
                      <a:pt x="85534" y="61055"/>
                    </a:cubicBezTo>
                    <a:lnTo>
                      <a:pt x="73914" y="40672"/>
                    </a:lnTo>
                    <a:cubicBezTo>
                      <a:pt x="71438" y="36195"/>
                      <a:pt x="66199" y="34100"/>
                      <a:pt x="61246" y="35433"/>
                    </a:cubicBezTo>
                    <a:lnTo>
                      <a:pt x="38576" y="41719"/>
                    </a:lnTo>
                    <a:cubicBezTo>
                      <a:pt x="30290" y="44006"/>
                      <a:pt x="22574" y="36385"/>
                      <a:pt x="24860" y="28004"/>
                    </a:cubicBezTo>
                    <a:lnTo>
                      <a:pt x="31147" y="5334"/>
                    </a:lnTo>
                    <a:cubicBezTo>
                      <a:pt x="31528" y="3810"/>
                      <a:pt x="31528" y="2286"/>
                      <a:pt x="31337" y="762"/>
                    </a:cubicBezTo>
                    <a:cubicBezTo>
                      <a:pt x="13526" y="4381"/>
                      <a:pt x="0" y="20193"/>
                      <a:pt x="0" y="39148"/>
                    </a:cubicBezTo>
                    <a:lnTo>
                      <a:pt x="0" y="333375"/>
                    </a:lnTo>
                    <a:lnTo>
                      <a:pt x="57150" y="333375"/>
                    </a:lnTo>
                    <a:cubicBezTo>
                      <a:pt x="57150" y="223075"/>
                      <a:pt x="146876" y="133350"/>
                      <a:pt x="257175" y="13335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8ECE47A1-6286-38E0-62EE-DF09BADA50DB}"/>
                  </a:ext>
                </a:extLst>
              </p:cNvPr>
              <p:cNvSpPr/>
              <p:nvPr/>
            </p:nvSpPr>
            <p:spPr>
              <a:xfrm>
                <a:off x="7405798" y="4880048"/>
                <a:ext cx="49911" cy="9525"/>
              </a:xfrm>
              <a:custGeom>
                <a:avLst/>
                <a:gdLst>
                  <a:gd name="connsiteX0" fmla="*/ 49911 w 49911"/>
                  <a:gd name="connsiteY0" fmla="*/ 0 h 9525"/>
                  <a:gd name="connsiteX1" fmla="*/ 0 w 49911"/>
                  <a:gd name="connsiteY1" fmla="*/ 0 h 9525"/>
                  <a:gd name="connsiteX2" fmla="*/ 24955 w 49911"/>
                  <a:gd name="connsiteY2" fmla="*/ 9525 h 9525"/>
                  <a:gd name="connsiteX3" fmla="*/ 49911 w 49911"/>
                  <a:gd name="connsiteY3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11" h="9525">
                    <a:moveTo>
                      <a:pt x="49911" y="0"/>
                    </a:moveTo>
                    <a:lnTo>
                      <a:pt x="0" y="0"/>
                    </a:lnTo>
                    <a:cubicBezTo>
                      <a:pt x="6667" y="5810"/>
                      <a:pt x="15335" y="9525"/>
                      <a:pt x="24955" y="9525"/>
                    </a:cubicBezTo>
                    <a:cubicBezTo>
                      <a:pt x="34576" y="9525"/>
                      <a:pt x="43244" y="5810"/>
                      <a:pt x="49911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" name="Graphic 8">
              <a:extLst>
                <a:ext uri="{FF2B5EF4-FFF2-40B4-BE49-F238E27FC236}">
                  <a16:creationId xmlns:a16="http://schemas.microsoft.com/office/drawing/2014/main" id="{23F06DB9-1400-B615-84DA-EF247D72A78F}"/>
                </a:ext>
              </a:extLst>
            </p:cNvPr>
            <p:cNvGrpSpPr/>
            <p:nvPr/>
          </p:nvGrpSpPr>
          <p:grpSpPr>
            <a:xfrm>
              <a:off x="7297404" y="4746698"/>
              <a:ext cx="590550" cy="523875"/>
              <a:chOff x="7297404" y="4746698"/>
              <a:chExt cx="590550" cy="523875"/>
            </a:xfrm>
            <a:solidFill>
              <a:srgbClr val="680B12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102F29E-17A1-EB82-D8F3-C5D811ACCDE9}"/>
                  </a:ext>
                </a:extLst>
              </p:cNvPr>
              <p:cNvSpPr/>
              <p:nvPr/>
            </p:nvSpPr>
            <p:spPr>
              <a:xfrm>
                <a:off x="7297404" y="4746698"/>
                <a:ext cx="590550" cy="523875"/>
              </a:xfrm>
              <a:custGeom>
                <a:avLst/>
                <a:gdLst>
                  <a:gd name="connsiteX0" fmla="*/ 581025 w 590550"/>
                  <a:gd name="connsiteY0" fmla="*/ 457200 h 523875"/>
                  <a:gd name="connsiteX1" fmla="*/ 561975 w 590550"/>
                  <a:gd name="connsiteY1" fmla="*/ 457200 h 523875"/>
                  <a:gd name="connsiteX2" fmla="*/ 561975 w 590550"/>
                  <a:gd name="connsiteY2" fmla="*/ 171450 h 523875"/>
                  <a:gd name="connsiteX3" fmla="*/ 514350 w 590550"/>
                  <a:gd name="connsiteY3" fmla="*/ 123825 h 523875"/>
                  <a:gd name="connsiteX4" fmla="*/ 505968 w 590550"/>
                  <a:gd name="connsiteY4" fmla="*/ 123825 h 523875"/>
                  <a:gd name="connsiteX5" fmla="*/ 508825 w 590550"/>
                  <a:gd name="connsiteY5" fmla="*/ 120968 h 523875"/>
                  <a:gd name="connsiteX6" fmla="*/ 508825 w 590550"/>
                  <a:gd name="connsiteY6" fmla="*/ 120968 h 523875"/>
                  <a:gd name="connsiteX7" fmla="*/ 508825 w 590550"/>
                  <a:gd name="connsiteY7" fmla="*/ 120968 h 523875"/>
                  <a:gd name="connsiteX8" fmla="*/ 542449 w 590550"/>
                  <a:gd name="connsiteY8" fmla="*/ 87344 h 523875"/>
                  <a:gd name="connsiteX9" fmla="*/ 549783 w 590550"/>
                  <a:gd name="connsiteY9" fmla="*/ 75248 h 523875"/>
                  <a:gd name="connsiteX10" fmla="*/ 542449 w 590550"/>
                  <a:gd name="connsiteY10" fmla="*/ 46958 h 523875"/>
                  <a:gd name="connsiteX11" fmla="*/ 502063 w 590550"/>
                  <a:gd name="connsiteY11" fmla="*/ 46958 h 523875"/>
                  <a:gd name="connsiteX12" fmla="*/ 468440 w 590550"/>
                  <a:gd name="connsiteY12" fmla="*/ 80677 h 523875"/>
                  <a:gd name="connsiteX13" fmla="*/ 468440 w 590550"/>
                  <a:gd name="connsiteY13" fmla="*/ 80677 h 523875"/>
                  <a:gd name="connsiteX14" fmla="*/ 468440 w 590550"/>
                  <a:gd name="connsiteY14" fmla="*/ 80677 h 523875"/>
                  <a:gd name="connsiteX15" fmla="*/ 425101 w 590550"/>
                  <a:gd name="connsiteY15" fmla="*/ 123825 h 523875"/>
                  <a:gd name="connsiteX16" fmla="*/ 225743 w 590550"/>
                  <a:gd name="connsiteY16" fmla="*/ 123825 h 523875"/>
                  <a:gd name="connsiteX17" fmla="*/ 227648 w 590550"/>
                  <a:gd name="connsiteY17" fmla="*/ 122777 h 523875"/>
                  <a:gd name="connsiteX18" fmla="*/ 238125 w 590550"/>
                  <a:gd name="connsiteY18" fmla="*/ 104775 h 523875"/>
                  <a:gd name="connsiteX19" fmla="*/ 227648 w 590550"/>
                  <a:gd name="connsiteY19" fmla="*/ 86773 h 523875"/>
                  <a:gd name="connsiteX20" fmla="*/ 207264 w 590550"/>
                  <a:gd name="connsiteY20" fmla="*/ 75152 h 523875"/>
                  <a:gd name="connsiteX21" fmla="*/ 206502 w 590550"/>
                  <a:gd name="connsiteY21" fmla="*/ 73343 h 523875"/>
                  <a:gd name="connsiteX22" fmla="*/ 212789 w 590550"/>
                  <a:gd name="connsiteY22" fmla="*/ 50673 h 523875"/>
                  <a:gd name="connsiteX23" fmla="*/ 207455 w 590550"/>
                  <a:gd name="connsiteY23" fmla="*/ 30575 h 523875"/>
                  <a:gd name="connsiteX24" fmla="*/ 187357 w 590550"/>
                  <a:gd name="connsiteY24" fmla="*/ 25241 h 523875"/>
                  <a:gd name="connsiteX25" fmla="*/ 164687 w 590550"/>
                  <a:gd name="connsiteY25" fmla="*/ 31528 h 523875"/>
                  <a:gd name="connsiteX26" fmla="*/ 162878 w 590550"/>
                  <a:gd name="connsiteY26" fmla="*/ 30766 h 523875"/>
                  <a:gd name="connsiteX27" fmla="*/ 151352 w 590550"/>
                  <a:gd name="connsiteY27" fmla="*/ 10477 h 523875"/>
                  <a:gd name="connsiteX28" fmla="*/ 133350 w 590550"/>
                  <a:gd name="connsiteY28" fmla="*/ 0 h 523875"/>
                  <a:gd name="connsiteX29" fmla="*/ 115348 w 590550"/>
                  <a:gd name="connsiteY29" fmla="*/ 10477 h 523875"/>
                  <a:gd name="connsiteX30" fmla="*/ 103823 w 590550"/>
                  <a:gd name="connsiteY30" fmla="*/ 30861 h 523875"/>
                  <a:gd name="connsiteX31" fmla="*/ 102013 w 590550"/>
                  <a:gd name="connsiteY31" fmla="*/ 31623 h 523875"/>
                  <a:gd name="connsiteX32" fmla="*/ 79343 w 590550"/>
                  <a:gd name="connsiteY32" fmla="*/ 25432 h 523875"/>
                  <a:gd name="connsiteX33" fmla="*/ 59245 w 590550"/>
                  <a:gd name="connsiteY33" fmla="*/ 30766 h 523875"/>
                  <a:gd name="connsiteX34" fmla="*/ 54007 w 590550"/>
                  <a:gd name="connsiteY34" fmla="*/ 50768 h 523875"/>
                  <a:gd name="connsiteX35" fmla="*/ 60293 w 590550"/>
                  <a:gd name="connsiteY35" fmla="*/ 73438 h 523875"/>
                  <a:gd name="connsiteX36" fmla="*/ 59531 w 590550"/>
                  <a:gd name="connsiteY36" fmla="*/ 75248 h 523875"/>
                  <a:gd name="connsiteX37" fmla="*/ 39053 w 590550"/>
                  <a:gd name="connsiteY37" fmla="*/ 86773 h 523875"/>
                  <a:gd name="connsiteX38" fmla="*/ 28575 w 590550"/>
                  <a:gd name="connsiteY38" fmla="*/ 104775 h 523875"/>
                  <a:gd name="connsiteX39" fmla="*/ 39053 w 590550"/>
                  <a:gd name="connsiteY39" fmla="*/ 122777 h 523875"/>
                  <a:gd name="connsiteX40" fmla="*/ 52483 w 590550"/>
                  <a:gd name="connsiteY40" fmla="*/ 130397 h 523875"/>
                  <a:gd name="connsiteX41" fmla="*/ 28575 w 590550"/>
                  <a:gd name="connsiteY41" fmla="*/ 171450 h 523875"/>
                  <a:gd name="connsiteX42" fmla="*/ 28575 w 590550"/>
                  <a:gd name="connsiteY42" fmla="*/ 457200 h 523875"/>
                  <a:gd name="connsiteX43" fmla="*/ 9525 w 590550"/>
                  <a:gd name="connsiteY43" fmla="*/ 457200 h 523875"/>
                  <a:gd name="connsiteX44" fmla="*/ 0 w 590550"/>
                  <a:gd name="connsiteY44" fmla="*/ 466725 h 523875"/>
                  <a:gd name="connsiteX45" fmla="*/ 0 w 590550"/>
                  <a:gd name="connsiteY45" fmla="*/ 485775 h 523875"/>
                  <a:gd name="connsiteX46" fmla="*/ 38100 w 590550"/>
                  <a:gd name="connsiteY46" fmla="*/ 523875 h 523875"/>
                  <a:gd name="connsiteX47" fmla="*/ 552450 w 590550"/>
                  <a:gd name="connsiteY47" fmla="*/ 523875 h 523875"/>
                  <a:gd name="connsiteX48" fmla="*/ 590550 w 590550"/>
                  <a:gd name="connsiteY48" fmla="*/ 485775 h 523875"/>
                  <a:gd name="connsiteX49" fmla="*/ 590550 w 590550"/>
                  <a:gd name="connsiteY49" fmla="*/ 466725 h 523875"/>
                  <a:gd name="connsiteX50" fmla="*/ 581025 w 590550"/>
                  <a:gd name="connsiteY50" fmla="*/ 457200 h 523875"/>
                  <a:gd name="connsiteX51" fmla="*/ 515493 w 590550"/>
                  <a:gd name="connsiteY51" fmla="*/ 60389 h 523875"/>
                  <a:gd name="connsiteX52" fmla="*/ 529019 w 590550"/>
                  <a:gd name="connsiteY52" fmla="*/ 60293 h 523875"/>
                  <a:gd name="connsiteX53" fmla="*/ 528923 w 590550"/>
                  <a:gd name="connsiteY53" fmla="*/ 73819 h 523875"/>
                  <a:gd name="connsiteX54" fmla="*/ 514445 w 590550"/>
                  <a:gd name="connsiteY54" fmla="*/ 88297 h 523875"/>
                  <a:gd name="connsiteX55" fmla="*/ 508825 w 590550"/>
                  <a:gd name="connsiteY55" fmla="*/ 80486 h 523875"/>
                  <a:gd name="connsiteX56" fmla="*/ 501015 w 590550"/>
                  <a:gd name="connsiteY56" fmla="*/ 74867 h 523875"/>
                  <a:gd name="connsiteX57" fmla="*/ 515493 w 590550"/>
                  <a:gd name="connsiteY57" fmla="*/ 60389 h 523875"/>
                  <a:gd name="connsiteX58" fmla="*/ 481775 w 590550"/>
                  <a:gd name="connsiteY58" fmla="*/ 94107 h 523875"/>
                  <a:gd name="connsiteX59" fmla="*/ 495300 w 590550"/>
                  <a:gd name="connsiteY59" fmla="*/ 94012 h 523875"/>
                  <a:gd name="connsiteX60" fmla="*/ 495300 w 590550"/>
                  <a:gd name="connsiteY60" fmla="*/ 107442 h 523875"/>
                  <a:gd name="connsiteX61" fmla="*/ 371285 w 590550"/>
                  <a:gd name="connsiteY61" fmla="*/ 231553 h 523875"/>
                  <a:gd name="connsiteX62" fmla="*/ 354425 w 590550"/>
                  <a:gd name="connsiteY62" fmla="*/ 234887 h 523875"/>
                  <a:gd name="connsiteX63" fmla="*/ 357759 w 590550"/>
                  <a:gd name="connsiteY63" fmla="*/ 218027 h 523875"/>
                  <a:gd name="connsiteX64" fmla="*/ 481775 w 590550"/>
                  <a:gd name="connsiteY64" fmla="*/ 94107 h 523875"/>
                  <a:gd name="connsiteX65" fmla="*/ 48387 w 590550"/>
                  <a:gd name="connsiteY65" fmla="*/ 106204 h 523875"/>
                  <a:gd name="connsiteX66" fmla="*/ 47625 w 590550"/>
                  <a:gd name="connsiteY66" fmla="*/ 104775 h 523875"/>
                  <a:gd name="connsiteX67" fmla="*/ 48482 w 590550"/>
                  <a:gd name="connsiteY67" fmla="*/ 103346 h 523875"/>
                  <a:gd name="connsiteX68" fmla="*/ 68866 w 590550"/>
                  <a:gd name="connsiteY68" fmla="*/ 91726 h 523875"/>
                  <a:gd name="connsiteX69" fmla="*/ 78581 w 590550"/>
                  <a:gd name="connsiteY69" fmla="*/ 68294 h 523875"/>
                  <a:gd name="connsiteX70" fmla="*/ 72295 w 590550"/>
                  <a:gd name="connsiteY70" fmla="*/ 45720 h 523875"/>
                  <a:gd name="connsiteX71" fmla="*/ 72676 w 590550"/>
                  <a:gd name="connsiteY71" fmla="*/ 44196 h 523875"/>
                  <a:gd name="connsiteX72" fmla="*/ 74200 w 590550"/>
                  <a:gd name="connsiteY72" fmla="*/ 43815 h 523875"/>
                  <a:gd name="connsiteX73" fmla="*/ 96869 w 590550"/>
                  <a:gd name="connsiteY73" fmla="*/ 50102 h 523875"/>
                  <a:gd name="connsiteX74" fmla="*/ 120301 w 590550"/>
                  <a:gd name="connsiteY74" fmla="*/ 40386 h 523875"/>
                  <a:gd name="connsiteX75" fmla="*/ 131921 w 590550"/>
                  <a:gd name="connsiteY75" fmla="*/ 20003 h 523875"/>
                  <a:gd name="connsiteX76" fmla="*/ 134684 w 590550"/>
                  <a:gd name="connsiteY76" fmla="*/ 20003 h 523875"/>
                  <a:gd name="connsiteX77" fmla="*/ 134684 w 590550"/>
                  <a:gd name="connsiteY77" fmla="*/ 20003 h 523875"/>
                  <a:gd name="connsiteX78" fmla="*/ 146304 w 590550"/>
                  <a:gd name="connsiteY78" fmla="*/ 40386 h 523875"/>
                  <a:gd name="connsiteX79" fmla="*/ 169736 w 590550"/>
                  <a:gd name="connsiteY79" fmla="*/ 50102 h 523875"/>
                  <a:gd name="connsiteX80" fmla="*/ 192405 w 590550"/>
                  <a:gd name="connsiteY80" fmla="*/ 43815 h 523875"/>
                  <a:gd name="connsiteX81" fmla="*/ 193929 w 590550"/>
                  <a:gd name="connsiteY81" fmla="*/ 44196 h 523875"/>
                  <a:gd name="connsiteX82" fmla="*/ 194310 w 590550"/>
                  <a:gd name="connsiteY82" fmla="*/ 45720 h 523875"/>
                  <a:gd name="connsiteX83" fmla="*/ 188024 w 590550"/>
                  <a:gd name="connsiteY83" fmla="*/ 68390 h 523875"/>
                  <a:gd name="connsiteX84" fmla="*/ 197739 w 590550"/>
                  <a:gd name="connsiteY84" fmla="*/ 91821 h 523875"/>
                  <a:gd name="connsiteX85" fmla="*/ 218123 w 590550"/>
                  <a:gd name="connsiteY85" fmla="*/ 103442 h 523875"/>
                  <a:gd name="connsiteX86" fmla="*/ 219075 w 590550"/>
                  <a:gd name="connsiteY86" fmla="*/ 104775 h 523875"/>
                  <a:gd name="connsiteX87" fmla="*/ 218218 w 590550"/>
                  <a:gd name="connsiteY87" fmla="*/ 106204 h 523875"/>
                  <a:gd name="connsiteX88" fmla="*/ 197834 w 590550"/>
                  <a:gd name="connsiteY88" fmla="*/ 117824 h 523875"/>
                  <a:gd name="connsiteX89" fmla="*/ 188119 w 590550"/>
                  <a:gd name="connsiteY89" fmla="*/ 141256 h 523875"/>
                  <a:gd name="connsiteX90" fmla="*/ 194405 w 590550"/>
                  <a:gd name="connsiteY90" fmla="*/ 163925 h 523875"/>
                  <a:gd name="connsiteX91" fmla="*/ 194024 w 590550"/>
                  <a:gd name="connsiteY91" fmla="*/ 165449 h 523875"/>
                  <a:gd name="connsiteX92" fmla="*/ 192500 w 590550"/>
                  <a:gd name="connsiteY92" fmla="*/ 165830 h 523875"/>
                  <a:gd name="connsiteX93" fmla="*/ 169831 w 590550"/>
                  <a:gd name="connsiteY93" fmla="*/ 159544 h 523875"/>
                  <a:gd name="connsiteX94" fmla="*/ 146399 w 590550"/>
                  <a:gd name="connsiteY94" fmla="*/ 169259 h 523875"/>
                  <a:gd name="connsiteX95" fmla="*/ 134779 w 590550"/>
                  <a:gd name="connsiteY95" fmla="*/ 189643 h 523875"/>
                  <a:gd name="connsiteX96" fmla="*/ 132017 w 590550"/>
                  <a:gd name="connsiteY96" fmla="*/ 189643 h 523875"/>
                  <a:gd name="connsiteX97" fmla="*/ 120396 w 590550"/>
                  <a:gd name="connsiteY97" fmla="*/ 169259 h 523875"/>
                  <a:gd name="connsiteX98" fmla="*/ 102489 w 590550"/>
                  <a:gd name="connsiteY98" fmla="*/ 158782 h 523875"/>
                  <a:gd name="connsiteX99" fmla="*/ 96965 w 590550"/>
                  <a:gd name="connsiteY99" fmla="*/ 159544 h 523875"/>
                  <a:gd name="connsiteX100" fmla="*/ 74295 w 590550"/>
                  <a:gd name="connsiteY100" fmla="*/ 165830 h 523875"/>
                  <a:gd name="connsiteX101" fmla="*/ 72771 w 590550"/>
                  <a:gd name="connsiteY101" fmla="*/ 165449 h 523875"/>
                  <a:gd name="connsiteX102" fmla="*/ 72390 w 590550"/>
                  <a:gd name="connsiteY102" fmla="*/ 163925 h 523875"/>
                  <a:gd name="connsiteX103" fmla="*/ 78677 w 590550"/>
                  <a:gd name="connsiteY103" fmla="*/ 141256 h 523875"/>
                  <a:gd name="connsiteX104" fmla="*/ 68961 w 590550"/>
                  <a:gd name="connsiteY104" fmla="*/ 117824 h 523875"/>
                  <a:gd name="connsiteX105" fmla="*/ 48387 w 590550"/>
                  <a:gd name="connsiteY105" fmla="*/ 106204 h 523875"/>
                  <a:gd name="connsiteX106" fmla="*/ 95059 w 590550"/>
                  <a:gd name="connsiteY106" fmla="*/ 179832 h 523875"/>
                  <a:gd name="connsiteX107" fmla="*/ 102013 w 590550"/>
                  <a:gd name="connsiteY107" fmla="*/ 177927 h 523875"/>
                  <a:gd name="connsiteX108" fmla="*/ 103823 w 590550"/>
                  <a:gd name="connsiteY108" fmla="*/ 178689 h 523875"/>
                  <a:gd name="connsiteX109" fmla="*/ 115443 w 590550"/>
                  <a:gd name="connsiteY109" fmla="*/ 199073 h 523875"/>
                  <a:gd name="connsiteX110" fmla="*/ 133350 w 590550"/>
                  <a:gd name="connsiteY110" fmla="*/ 209550 h 523875"/>
                  <a:gd name="connsiteX111" fmla="*/ 151352 w 590550"/>
                  <a:gd name="connsiteY111" fmla="*/ 199073 h 523875"/>
                  <a:gd name="connsiteX112" fmla="*/ 162973 w 590550"/>
                  <a:gd name="connsiteY112" fmla="*/ 178689 h 523875"/>
                  <a:gd name="connsiteX113" fmla="*/ 164783 w 590550"/>
                  <a:gd name="connsiteY113" fmla="*/ 177927 h 523875"/>
                  <a:gd name="connsiteX114" fmla="*/ 171736 w 590550"/>
                  <a:gd name="connsiteY114" fmla="*/ 179832 h 523875"/>
                  <a:gd name="connsiteX115" fmla="*/ 171450 w 590550"/>
                  <a:gd name="connsiteY115" fmla="*/ 180975 h 523875"/>
                  <a:gd name="connsiteX116" fmla="*/ 171450 w 590550"/>
                  <a:gd name="connsiteY116" fmla="*/ 255365 h 523875"/>
                  <a:gd name="connsiteX117" fmla="*/ 170307 w 590550"/>
                  <a:gd name="connsiteY117" fmla="*/ 256985 h 523875"/>
                  <a:gd name="connsiteX118" fmla="*/ 168307 w 590550"/>
                  <a:gd name="connsiteY118" fmla="*/ 256604 h 523875"/>
                  <a:gd name="connsiteX119" fmla="*/ 155258 w 590550"/>
                  <a:gd name="connsiteY119" fmla="*/ 243554 h 523875"/>
                  <a:gd name="connsiteX120" fmla="*/ 111252 w 590550"/>
                  <a:gd name="connsiteY120" fmla="*/ 243554 h 523875"/>
                  <a:gd name="connsiteX121" fmla="*/ 98203 w 590550"/>
                  <a:gd name="connsiteY121" fmla="*/ 256604 h 523875"/>
                  <a:gd name="connsiteX122" fmla="*/ 96203 w 590550"/>
                  <a:gd name="connsiteY122" fmla="*/ 256985 h 523875"/>
                  <a:gd name="connsiteX123" fmla="*/ 95250 w 590550"/>
                  <a:gd name="connsiteY123" fmla="*/ 255365 h 523875"/>
                  <a:gd name="connsiteX124" fmla="*/ 95250 w 590550"/>
                  <a:gd name="connsiteY124" fmla="*/ 180975 h 523875"/>
                  <a:gd name="connsiteX125" fmla="*/ 95059 w 590550"/>
                  <a:gd name="connsiteY125" fmla="*/ 179832 h 523875"/>
                  <a:gd name="connsiteX126" fmla="*/ 47625 w 590550"/>
                  <a:gd name="connsiteY126" fmla="*/ 171450 h 523875"/>
                  <a:gd name="connsiteX127" fmla="*/ 56007 w 590550"/>
                  <a:gd name="connsiteY127" fmla="*/ 151257 h 523875"/>
                  <a:gd name="connsiteX128" fmla="*/ 53912 w 590550"/>
                  <a:gd name="connsiteY128" fmla="*/ 158687 h 523875"/>
                  <a:gd name="connsiteX129" fmla="*/ 59245 w 590550"/>
                  <a:gd name="connsiteY129" fmla="*/ 178784 h 523875"/>
                  <a:gd name="connsiteX130" fmla="*/ 76200 w 590550"/>
                  <a:gd name="connsiteY130" fmla="*/ 184499 h 523875"/>
                  <a:gd name="connsiteX131" fmla="*/ 76200 w 590550"/>
                  <a:gd name="connsiteY131" fmla="*/ 255270 h 523875"/>
                  <a:gd name="connsiteX132" fmla="*/ 89059 w 590550"/>
                  <a:gd name="connsiteY132" fmla="*/ 274511 h 523875"/>
                  <a:gd name="connsiteX133" fmla="*/ 111824 w 590550"/>
                  <a:gd name="connsiteY133" fmla="*/ 270034 h 523875"/>
                  <a:gd name="connsiteX134" fmla="*/ 124873 w 590550"/>
                  <a:gd name="connsiteY134" fmla="*/ 256985 h 523875"/>
                  <a:gd name="connsiteX135" fmla="*/ 141923 w 590550"/>
                  <a:gd name="connsiteY135" fmla="*/ 256985 h 523875"/>
                  <a:gd name="connsiteX136" fmla="*/ 154972 w 590550"/>
                  <a:gd name="connsiteY136" fmla="*/ 270034 h 523875"/>
                  <a:gd name="connsiteX137" fmla="*/ 169736 w 590550"/>
                  <a:gd name="connsiteY137" fmla="*/ 276130 h 523875"/>
                  <a:gd name="connsiteX138" fmla="*/ 177737 w 590550"/>
                  <a:gd name="connsiteY138" fmla="*/ 274511 h 523875"/>
                  <a:gd name="connsiteX139" fmla="*/ 190500 w 590550"/>
                  <a:gd name="connsiteY139" fmla="*/ 255365 h 523875"/>
                  <a:gd name="connsiteX140" fmla="*/ 190500 w 590550"/>
                  <a:gd name="connsiteY140" fmla="*/ 184594 h 523875"/>
                  <a:gd name="connsiteX141" fmla="*/ 207455 w 590550"/>
                  <a:gd name="connsiteY141" fmla="*/ 178880 h 523875"/>
                  <a:gd name="connsiteX142" fmla="*/ 212789 w 590550"/>
                  <a:gd name="connsiteY142" fmla="*/ 158782 h 523875"/>
                  <a:gd name="connsiteX143" fmla="*/ 208312 w 590550"/>
                  <a:gd name="connsiteY143" fmla="*/ 142875 h 523875"/>
                  <a:gd name="connsiteX144" fmla="*/ 406051 w 590550"/>
                  <a:gd name="connsiteY144" fmla="*/ 142875 h 523875"/>
                  <a:gd name="connsiteX145" fmla="*/ 342233 w 590550"/>
                  <a:gd name="connsiteY145" fmla="*/ 206693 h 523875"/>
                  <a:gd name="connsiteX146" fmla="*/ 339662 w 590550"/>
                  <a:gd name="connsiteY146" fmla="*/ 211550 h 523875"/>
                  <a:gd name="connsiteX147" fmla="*/ 332899 w 590550"/>
                  <a:gd name="connsiteY147" fmla="*/ 245269 h 523875"/>
                  <a:gd name="connsiteX148" fmla="*/ 335471 w 590550"/>
                  <a:gd name="connsiteY148" fmla="*/ 253841 h 523875"/>
                  <a:gd name="connsiteX149" fmla="*/ 342233 w 590550"/>
                  <a:gd name="connsiteY149" fmla="*/ 256604 h 523875"/>
                  <a:gd name="connsiteX150" fmla="*/ 344138 w 590550"/>
                  <a:gd name="connsiteY150" fmla="*/ 256413 h 523875"/>
                  <a:gd name="connsiteX151" fmla="*/ 377857 w 590550"/>
                  <a:gd name="connsiteY151" fmla="*/ 249650 h 523875"/>
                  <a:gd name="connsiteX152" fmla="*/ 382715 w 590550"/>
                  <a:gd name="connsiteY152" fmla="*/ 247079 h 523875"/>
                  <a:gd name="connsiteX153" fmla="*/ 486918 w 590550"/>
                  <a:gd name="connsiteY153" fmla="*/ 142875 h 523875"/>
                  <a:gd name="connsiteX154" fmla="*/ 514350 w 590550"/>
                  <a:gd name="connsiteY154" fmla="*/ 142875 h 523875"/>
                  <a:gd name="connsiteX155" fmla="*/ 542925 w 590550"/>
                  <a:gd name="connsiteY155" fmla="*/ 171450 h 523875"/>
                  <a:gd name="connsiteX156" fmla="*/ 542925 w 590550"/>
                  <a:gd name="connsiteY156" fmla="*/ 457200 h 523875"/>
                  <a:gd name="connsiteX157" fmla="*/ 494824 w 590550"/>
                  <a:gd name="connsiteY157" fmla="*/ 457200 h 523875"/>
                  <a:gd name="connsiteX158" fmla="*/ 295275 w 590550"/>
                  <a:gd name="connsiteY158" fmla="*/ 266700 h 523875"/>
                  <a:gd name="connsiteX159" fmla="*/ 95726 w 590550"/>
                  <a:gd name="connsiteY159" fmla="*/ 457200 h 523875"/>
                  <a:gd name="connsiteX160" fmla="*/ 47625 w 590550"/>
                  <a:gd name="connsiteY160" fmla="*/ 457200 h 523875"/>
                  <a:gd name="connsiteX161" fmla="*/ 47625 w 590550"/>
                  <a:gd name="connsiteY161" fmla="*/ 171450 h 523875"/>
                  <a:gd name="connsiteX162" fmla="*/ 159163 w 590550"/>
                  <a:gd name="connsiteY162" fmla="*/ 347853 h 523875"/>
                  <a:gd name="connsiteX163" fmla="*/ 234791 w 590550"/>
                  <a:gd name="connsiteY163" fmla="*/ 296418 h 523875"/>
                  <a:gd name="connsiteX164" fmla="*/ 196406 w 590550"/>
                  <a:gd name="connsiteY164" fmla="*/ 365284 h 523875"/>
                  <a:gd name="connsiteX165" fmla="*/ 159163 w 590550"/>
                  <a:gd name="connsiteY165" fmla="*/ 347853 h 523875"/>
                  <a:gd name="connsiteX166" fmla="*/ 191072 w 590550"/>
                  <a:gd name="connsiteY166" fmla="*/ 383476 h 523875"/>
                  <a:gd name="connsiteX167" fmla="*/ 181261 w 590550"/>
                  <a:gd name="connsiteY167" fmla="*/ 457200 h 523875"/>
                  <a:gd name="connsiteX168" fmla="*/ 114776 w 590550"/>
                  <a:gd name="connsiteY168" fmla="*/ 457200 h 523875"/>
                  <a:gd name="connsiteX169" fmla="*/ 147256 w 590550"/>
                  <a:gd name="connsiteY169" fmla="*/ 362903 h 523875"/>
                  <a:gd name="connsiteX170" fmla="*/ 191072 w 590550"/>
                  <a:gd name="connsiteY170" fmla="*/ 383476 h 523875"/>
                  <a:gd name="connsiteX171" fmla="*/ 285750 w 590550"/>
                  <a:gd name="connsiteY171" fmla="*/ 286703 h 523875"/>
                  <a:gd name="connsiteX172" fmla="*/ 285750 w 590550"/>
                  <a:gd name="connsiteY172" fmla="*/ 380714 h 523875"/>
                  <a:gd name="connsiteX173" fmla="*/ 215075 w 590550"/>
                  <a:gd name="connsiteY173" fmla="*/ 370904 h 523875"/>
                  <a:gd name="connsiteX174" fmla="*/ 285750 w 590550"/>
                  <a:gd name="connsiteY174" fmla="*/ 286703 h 523875"/>
                  <a:gd name="connsiteX175" fmla="*/ 209645 w 590550"/>
                  <a:gd name="connsiteY175" fmla="*/ 389192 h 523875"/>
                  <a:gd name="connsiteX176" fmla="*/ 285750 w 590550"/>
                  <a:gd name="connsiteY176" fmla="*/ 399764 h 523875"/>
                  <a:gd name="connsiteX177" fmla="*/ 285750 w 590550"/>
                  <a:gd name="connsiteY177" fmla="*/ 457200 h 523875"/>
                  <a:gd name="connsiteX178" fmla="*/ 200311 w 590550"/>
                  <a:gd name="connsiteY178" fmla="*/ 457200 h 523875"/>
                  <a:gd name="connsiteX179" fmla="*/ 209645 w 590550"/>
                  <a:gd name="connsiteY179" fmla="*/ 389192 h 523875"/>
                  <a:gd name="connsiteX180" fmla="*/ 304800 w 590550"/>
                  <a:gd name="connsiteY180" fmla="*/ 457200 h 523875"/>
                  <a:gd name="connsiteX181" fmla="*/ 304800 w 590550"/>
                  <a:gd name="connsiteY181" fmla="*/ 399764 h 523875"/>
                  <a:gd name="connsiteX182" fmla="*/ 380905 w 590550"/>
                  <a:gd name="connsiteY182" fmla="*/ 389192 h 523875"/>
                  <a:gd name="connsiteX183" fmla="*/ 390335 w 590550"/>
                  <a:gd name="connsiteY183" fmla="*/ 457200 h 523875"/>
                  <a:gd name="connsiteX184" fmla="*/ 304800 w 590550"/>
                  <a:gd name="connsiteY184" fmla="*/ 457200 h 523875"/>
                  <a:gd name="connsiteX185" fmla="*/ 304800 w 590550"/>
                  <a:gd name="connsiteY185" fmla="*/ 380714 h 523875"/>
                  <a:gd name="connsiteX186" fmla="*/ 304800 w 590550"/>
                  <a:gd name="connsiteY186" fmla="*/ 286703 h 523875"/>
                  <a:gd name="connsiteX187" fmla="*/ 375475 w 590550"/>
                  <a:gd name="connsiteY187" fmla="*/ 370904 h 523875"/>
                  <a:gd name="connsiteX188" fmla="*/ 304800 w 590550"/>
                  <a:gd name="connsiteY188" fmla="*/ 380714 h 523875"/>
                  <a:gd name="connsiteX189" fmla="*/ 355759 w 590550"/>
                  <a:gd name="connsiteY189" fmla="*/ 296323 h 523875"/>
                  <a:gd name="connsiteX190" fmla="*/ 431387 w 590550"/>
                  <a:gd name="connsiteY190" fmla="*/ 347758 h 523875"/>
                  <a:gd name="connsiteX191" fmla="*/ 394145 w 590550"/>
                  <a:gd name="connsiteY191" fmla="*/ 365189 h 523875"/>
                  <a:gd name="connsiteX192" fmla="*/ 355759 w 590550"/>
                  <a:gd name="connsiteY192" fmla="*/ 296323 h 523875"/>
                  <a:gd name="connsiteX193" fmla="*/ 443294 w 590550"/>
                  <a:gd name="connsiteY193" fmla="*/ 362903 h 523875"/>
                  <a:gd name="connsiteX194" fmla="*/ 475774 w 590550"/>
                  <a:gd name="connsiteY194" fmla="*/ 457200 h 523875"/>
                  <a:gd name="connsiteX195" fmla="*/ 409289 w 590550"/>
                  <a:gd name="connsiteY195" fmla="*/ 457200 h 523875"/>
                  <a:gd name="connsiteX196" fmla="*/ 399479 w 590550"/>
                  <a:gd name="connsiteY196" fmla="*/ 383476 h 523875"/>
                  <a:gd name="connsiteX197" fmla="*/ 443294 w 590550"/>
                  <a:gd name="connsiteY197" fmla="*/ 362903 h 523875"/>
                  <a:gd name="connsiteX198" fmla="*/ 571500 w 590550"/>
                  <a:gd name="connsiteY198" fmla="*/ 485775 h 523875"/>
                  <a:gd name="connsiteX199" fmla="*/ 552450 w 590550"/>
                  <a:gd name="connsiteY199" fmla="*/ 504825 h 523875"/>
                  <a:gd name="connsiteX200" fmla="*/ 38100 w 590550"/>
                  <a:gd name="connsiteY200" fmla="*/ 504825 h 523875"/>
                  <a:gd name="connsiteX201" fmla="*/ 19050 w 590550"/>
                  <a:gd name="connsiteY201" fmla="*/ 485775 h 523875"/>
                  <a:gd name="connsiteX202" fmla="*/ 19050 w 590550"/>
                  <a:gd name="connsiteY202" fmla="*/ 476250 h 523875"/>
                  <a:gd name="connsiteX203" fmla="*/ 220790 w 590550"/>
                  <a:gd name="connsiteY203" fmla="*/ 476250 h 523875"/>
                  <a:gd name="connsiteX204" fmla="*/ 247650 w 590550"/>
                  <a:gd name="connsiteY204" fmla="*/ 495300 h 523875"/>
                  <a:gd name="connsiteX205" fmla="*/ 342900 w 590550"/>
                  <a:gd name="connsiteY205" fmla="*/ 495300 h 523875"/>
                  <a:gd name="connsiteX206" fmla="*/ 369761 w 590550"/>
                  <a:gd name="connsiteY206" fmla="*/ 476250 h 523875"/>
                  <a:gd name="connsiteX207" fmla="*/ 571500 w 590550"/>
                  <a:gd name="connsiteY207" fmla="*/ 476250 h 523875"/>
                  <a:gd name="connsiteX208" fmla="*/ 571500 w 590550"/>
                  <a:gd name="connsiteY208" fmla="*/ 485775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</a:cxnLst>
                <a:rect l="l" t="t" r="r" b="b"/>
                <a:pathLst>
                  <a:path w="590550" h="523875">
                    <a:moveTo>
                      <a:pt x="581025" y="457200"/>
                    </a:moveTo>
                    <a:lnTo>
                      <a:pt x="561975" y="457200"/>
                    </a:lnTo>
                    <a:lnTo>
                      <a:pt x="561975" y="171450"/>
                    </a:lnTo>
                    <a:cubicBezTo>
                      <a:pt x="561975" y="145161"/>
                      <a:pt x="540639" y="123825"/>
                      <a:pt x="514350" y="123825"/>
                    </a:cubicBezTo>
                    <a:lnTo>
                      <a:pt x="505968" y="123825"/>
                    </a:lnTo>
                    <a:lnTo>
                      <a:pt x="508825" y="120968"/>
                    </a:lnTo>
                    <a:cubicBezTo>
                      <a:pt x="508825" y="120968"/>
                      <a:pt x="508825" y="120968"/>
                      <a:pt x="508825" y="120968"/>
                    </a:cubicBezTo>
                    <a:cubicBezTo>
                      <a:pt x="508825" y="120968"/>
                      <a:pt x="508825" y="120968"/>
                      <a:pt x="508825" y="120968"/>
                    </a:cubicBezTo>
                    <a:lnTo>
                      <a:pt x="542449" y="87344"/>
                    </a:lnTo>
                    <a:cubicBezTo>
                      <a:pt x="543306" y="86487"/>
                      <a:pt x="547497" y="82010"/>
                      <a:pt x="549783" y="75248"/>
                    </a:cubicBezTo>
                    <a:cubicBezTo>
                      <a:pt x="553117" y="65151"/>
                      <a:pt x="550545" y="55054"/>
                      <a:pt x="542449" y="46958"/>
                    </a:cubicBezTo>
                    <a:cubicBezTo>
                      <a:pt x="527590" y="32099"/>
                      <a:pt x="510159" y="38862"/>
                      <a:pt x="502063" y="46958"/>
                    </a:cubicBezTo>
                    <a:lnTo>
                      <a:pt x="468440" y="80677"/>
                    </a:lnTo>
                    <a:cubicBezTo>
                      <a:pt x="468440" y="80677"/>
                      <a:pt x="468440" y="80677"/>
                      <a:pt x="468440" y="80677"/>
                    </a:cubicBezTo>
                    <a:cubicBezTo>
                      <a:pt x="468440" y="80677"/>
                      <a:pt x="468440" y="80677"/>
                      <a:pt x="468440" y="80677"/>
                    </a:cubicBezTo>
                    <a:lnTo>
                      <a:pt x="425101" y="123825"/>
                    </a:lnTo>
                    <a:lnTo>
                      <a:pt x="225743" y="123825"/>
                    </a:lnTo>
                    <a:lnTo>
                      <a:pt x="227648" y="122777"/>
                    </a:lnTo>
                    <a:cubicBezTo>
                      <a:pt x="234220" y="119063"/>
                      <a:pt x="238125" y="112300"/>
                      <a:pt x="238125" y="104775"/>
                    </a:cubicBezTo>
                    <a:cubicBezTo>
                      <a:pt x="238125" y="97250"/>
                      <a:pt x="234220" y="90488"/>
                      <a:pt x="227648" y="86773"/>
                    </a:cubicBezTo>
                    <a:lnTo>
                      <a:pt x="207264" y="75152"/>
                    </a:lnTo>
                    <a:cubicBezTo>
                      <a:pt x="206597" y="74771"/>
                      <a:pt x="206312" y="74009"/>
                      <a:pt x="206502" y="73343"/>
                    </a:cubicBezTo>
                    <a:lnTo>
                      <a:pt x="212789" y="50673"/>
                    </a:lnTo>
                    <a:cubicBezTo>
                      <a:pt x="214789" y="43434"/>
                      <a:pt x="212789" y="35909"/>
                      <a:pt x="207455" y="30575"/>
                    </a:cubicBezTo>
                    <a:cubicBezTo>
                      <a:pt x="202121" y="25241"/>
                      <a:pt x="194596" y="23241"/>
                      <a:pt x="187357" y="25241"/>
                    </a:cubicBezTo>
                    <a:lnTo>
                      <a:pt x="164687" y="31528"/>
                    </a:lnTo>
                    <a:cubicBezTo>
                      <a:pt x="164021" y="31718"/>
                      <a:pt x="163259" y="31433"/>
                      <a:pt x="162878" y="30766"/>
                    </a:cubicBezTo>
                    <a:lnTo>
                      <a:pt x="151352" y="10477"/>
                    </a:lnTo>
                    <a:cubicBezTo>
                      <a:pt x="147638" y="3905"/>
                      <a:pt x="140875" y="0"/>
                      <a:pt x="133350" y="0"/>
                    </a:cubicBezTo>
                    <a:cubicBezTo>
                      <a:pt x="125825" y="0"/>
                      <a:pt x="119063" y="3905"/>
                      <a:pt x="115348" y="10477"/>
                    </a:cubicBezTo>
                    <a:lnTo>
                      <a:pt x="103823" y="30861"/>
                    </a:lnTo>
                    <a:cubicBezTo>
                      <a:pt x="103442" y="31528"/>
                      <a:pt x="102680" y="31814"/>
                      <a:pt x="102013" y="31623"/>
                    </a:cubicBezTo>
                    <a:lnTo>
                      <a:pt x="79343" y="25432"/>
                    </a:lnTo>
                    <a:cubicBezTo>
                      <a:pt x="72104" y="23432"/>
                      <a:pt x="64580" y="25432"/>
                      <a:pt x="59245" y="30766"/>
                    </a:cubicBezTo>
                    <a:cubicBezTo>
                      <a:pt x="53912" y="36005"/>
                      <a:pt x="51911" y="43529"/>
                      <a:pt x="54007" y="50768"/>
                    </a:cubicBezTo>
                    <a:lnTo>
                      <a:pt x="60293" y="73438"/>
                    </a:lnTo>
                    <a:cubicBezTo>
                      <a:pt x="60484" y="74105"/>
                      <a:pt x="60198" y="74867"/>
                      <a:pt x="59531" y="75248"/>
                    </a:cubicBezTo>
                    <a:lnTo>
                      <a:pt x="39053" y="86773"/>
                    </a:lnTo>
                    <a:cubicBezTo>
                      <a:pt x="32480" y="90488"/>
                      <a:pt x="28575" y="97250"/>
                      <a:pt x="28575" y="104775"/>
                    </a:cubicBezTo>
                    <a:cubicBezTo>
                      <a:pt x="28575" y="112300"/>
                      <a:pt x="32480" y="119063"/>
                      <a:pt x="39053" y="122777"/>
                    </a:cubicBezTo>
                    <a:lnTo>
                      <a:pt x="52483" y="130397"/>
                    </a:lnTo>
                    <a:cubicBezTo>
                      <a:pt x="38005" y="138684"/>
                      <a:pt x="28575" y="154115"/>
                      <a:pt x="28575" y="171450"/>
                    </a:cubicBezTo>
                    <a:lnTo>
                      <a:pt x="28575" y="457200"/>
                    </a:lnTo>
                    <a:lnTo>
                      <a:pt x="9525" y="457200"/>
                    </a:lnTo>
                    <a:cubicBezTo>
                      <a:pt x="4286" y="457200"/>
                      <a:pt x="0" y="461486"/>
                      <a:pt x="0" y="466725"/>
                    </a:cubicBezTo>
                    <a:lnTo>
                      <a:pt x="0" y="485775"/>
                    </a:lnTo>
                    <a:cubicBezTo>
                      <a:pt x="0" y="506825"/>
                      <a:pt x="17050" y="523875"/>
                      <a:pt x="38100" y="523875"/>
                    </a:cubicBezTo>
                    <a:lnTo>
                      <a:pt x="552450" y="523875"/>
                    </a:lnTo>
                    <a:cubicBezTo>
                      <a:pt x="573500" y="523875"/>
                      <a:pt x="590550" y="506825"/>
                      <a:pt x="590550" y="485775"/>
                    </a:cubicBezTo>
                    <a:lnTo>
                      <a:pt x="590550" y="466725"/>
                    </a:lnTo>
                    <a:cubicBezTo>
                      <a:pt x="590550" y="461486"/>
                      <a:pt x="586264" y="457200"/>
                      <a:pt x="581025" y="457200"/>
                    </a:cubicBezTo>
                    <a:close/>
                    <a:moveTo>
                      <a:pt x="515493" y="60389"/>
                    </a:moveTo>
                    <a:cubicBezTo>
                      <a:pt x="518636" y="57341"/>
                      <a:pt x="523589" y="54864"/>
                      <a:pt x="529019" y="60293"/>
                    </a:cubicBezTo>
                    <a:cubicBezTo>
                      <a:pt x="534448" y="65723"/>
                      <a:pt x="531971" y="70676"/>
                      <a:pt x="528923" y="73819"/>
                    </a:cubicBezTo>
                    <a:lnTo>
                      <a:pt x="514445" y="88297"/>
                    </a:lnTo>
                    <a:cubicBezTo>
                      <a:pt x="513112" y="85630"/>
                      <a:pt x="511397" y="83058"/>
                      <a:pt x="508825" y="80486"/>
                    </a:cubicBezTo>
                    <a:cubicBezTo>
                      <a:pt x="506254" y="77915"/>
                      <a:pt x="503682" y="76200"/>
                      <a:pt x="501015" y="74867"/>
                    </a:cubicBezTo>
                    <a:lnTo>
                      <a:pt x="515493" y="60389"/>
                    </a:lnTo>
                    <a:close/>
                    <a:moveTo>
                      <a:pt x="481775" y="94107"/>
                    </a:moveTo>
                    <a:cubicBezTo>
                      <a:pt x="484918" y="91059"/>
                      <a:pt x="489871" y="88583"/>
                      <a:pt x="495300" y="94012"/>
                    </a:cubicBezTo>
                    <a:cubicBezTo>
                      <a:pt x="500729" y="99441"/>
                      <a:pt x="498253" y="104299"/>
                      <a:pt x="495300" y="107442"/>
                    </a:cubicBezTo>
                    <a:lnTo>
                      <a:pt x="371285" y="231553"/>
                    </a:lnTo>
                    <a:lnTo>
                      <a:pt x="354425" y="234887"/>
                    </a:lnTo>
                    <a:lnTo>
                      <a:pt x="357759" y="218027"/>
                    </a:lnTo>
                    <a:lnTo>
                      <a:pt x="481775" y="94107"/>
                    </a:lnTo>
                    <a:close/>
                    <a:moveTo>
                      <a:pt x="48387" y="106204"/>
                    </a:moveTo>
                    <a:cubicBezTo>
                      <a:pt x="47911" y="105823"/>
                      <a:pt x="47625" y="105347"/>
                      <a:pt x="47625" y="104775"/>
                    </a:cubicBezTo>
                    <a:cubicBezTo>
                      <a:pt x="47625" y="104203"/>
                      <a:pt x="47911" y="103727"/>
                      <a:pt x="48482" y="103346"/>
                    </a:cubicBezTo>
                    <a:lnTo>
                      <a:pt x="68866" y="91726"/>
                    </a:lnTo>
                    <a:cubicBezTo>
                      <a:pt x="77153" y="87059"/>
                      <a:pt x="81153" y="77438"/>
                      <a:pt x="78581" y="68294"/>
                    </a:cubicBezTo>
                    <a:lnTo>
                      <a:pt x="72295" y="45720"/>
                    </a:lnTo>
                    <a:cubicBezTo>
                      <a:pt x="72104" y="45148"/>
                      <a:pt x="72295" y="44577"/>
                      <a:pt x="72676" y="44196"/>
                    </a:cubicBezTo>
                    <a:cubicBezTo>
                      <a:pt x="73152" y="43720"/>
                      <a:pt x="73628" y="43625"/>
                      <a:pt x="74200" y="43815"/>
                    </a:cubicBezTo>
                    <a:lnTo>
                      <a:pt x="96869" y="50102"/>
                    </a:lnTo>
                    <a:cubicBezTo>
                      <a:pt x="106013" y="52578"/>
                      <a:pt x="115634" y="48673"/>
                      <a:pt x="120301" y="40386"/>
                    </a:cubicBezTo>
                    <a:lnTo>
                      <a:pt x="131921" y="20003"/>
                    </a:lnTo>
                    <a:cubicBezTo>
                      <a:pt x="132493" y="18955"/>
                      <a:pt x="134112" y="18955"/>
                      <a:pt x="134684" y="20003"/>
                    </a:cubicBezTo>
                    <a:cubicBezTo>
                      <a:pt x="134684" y="20003"/>
                      <a:pt x="134684" y="20003"/>
                      <a:pt x="134684" y="20003"/>
                    </a:cubicBezTo>
                    <a:lnTo>
                      <a:pt x="146304" y="40386"/>
                    </a:lnTo>
                    <a:cubicBezTo>
                      <a:pt x="150971" y="48673"/>
                      <a:pt x="160592" y="52673"/>
                      <a:pt x="169736" y="50102"/>
                    </a:cubicBezTo>
                    <a:lnTo>
                      <a:pt x="192405" y="43815"/>
                    </a:lnTo>
                    <a:cubicBezTo>
                      <a:pt x="192977" y="43625"/>
                      <a:pt x="193548" y="43815"/>
                      <a:pt x="193929" y="44196"/>
                    </a:cubicBezTo>
                    <a:cubicBezTo>
                      <a:pt x="194405" y="44672"/>
                      <a:pt x="194501" y="45148"/>
                      <a:pt x="194310" y="45720"/>
                    </a:cubicBezTo>
                    <a:lnTo>
                      <a:pt x="188024" y="68390"/>
                    </a:lnTo>
                    <a:cubicBezTo>
                      <a:pt x="185452" y="77534"/>
                      <a:pt x="189452" y="87154"/>
                      <a:pt x="197739" y="91821"/>
                    </a:cubicBezTo>
                    <a:lnTo>
                      <a:pt x="218123" y="103442"/>
                    </a:lnTo>
                    <a:cubicBezTo>
                      <a:pt x="218789" y="103727"/>
                      <a:pt x="219075" y="104203"/>
                      <a:pt x="219075" y="104775"/>
                    </a:cubicBezTo>
                    <a:cubicBezTo>
                      <a:pt x="219075" y="105347"/>
                      <a:pt x="218789" y="105823"/>
                      <a:pt x="218218" y="106204"/>
                    </a:cubicBezTo>
                    <a:lnTo>
                      <a:pt x="197834" y="117824"/>
                    </a:lnTo>
                    <a:cubicBezTo>
                      <a:pt x="189548" y="122492"/>
                      <a:pt x="185547" y="132112"/>
                      <a:pt x="188119" y="141256"/>
                    </a:cubicBezTo>
                    <a:lnTo>
                      <a:pt x="194405" y="163925"/>
                    </a:lnTo>
                    <a:cubicBezTo>
                      <a:pt x="194596" y="164497"/>
                      <a:pt x="194405" y="165068"/>
                      <a:pt x="194024" y="165449"/>
                    </a:cubicBezTo>
                    <a:cubicBezTo>
                      <a:pt x="193548" y="165926"/>
                      <a:pt x="193072" y="166021"/>
                      <a:pt x="192500" y="165830"/>
                    </a:cubicBezTo>
                    <a:lnTo>
                      <a:pt x="169831" y="159544"/>
                    </a:lnTo>
                    <a:cubicBezTo>
                      <a:pt x="160687" y="157067"/>
                      <a:pt x="151067" y="160973"/>
                      <a:pt x="146399" y="169259"/>
                    </a:cubicBezTo>
                    <a:lnTo>
                      <a:pt x="134779" y="189643"/>
                    </a:lnTo>
                    <a:cubicBezTo>
                      <a:pt x="134207" y="190691"/>
                      <a:pt x="132588" y="190691"/>
                      <a:pt x="132017" y="189643"/>
                    </a:cubicBezTo>
                    <a:lnTo>
                      <a:pt x="120396" y="169259"/>
                    </a:lnTo>
                    <a:cubicBezTo>
                      <a:pt x="116681" y="162687"/>
                      <a:pt x="109728" y="158782"/>
                      <a:pt x="102489" y="158782"/>
                    </a:cubicBezTo>
                    <a:cubicBezTo>
                      <a:pt x="100679" y="158782"/>
                      <a:pt x="98774" y="159068"/>
                      <a:pt x="96965" y="159544"/>
                    </a:cubicBezTo>
                    <a:lnTo>
                      <a:pt x="74295" y="165830"/>
                    </a:lnTo>
                    <a:cubicBezTo>
                      <a:pt x="73724" y="166021"/>
                      <a:pt x="73152" y="165830"/>
                      <a:pt x="72771" y="165449"/>
                    </a:cubicBezTo>
                    <a:cubicBezTo>
                      <a:pt x="72295" y="164973"/>
                      <a:pt x="72200" y="164497"/>
                      <a:pt x="72390" y="163925"/>
                    </a:cubicBezTo>
                    <a:lnTo>
                      <a:pt x="78677" y="141256"/>
                    </a:lnTo>
                    <a:cubicBezTo>
                      <a:pt x="81248" y="132112"/>
                      <a:pt x="77248" y="122492"/>
                      <a:pt x="68961" y="117824"/>
                    </a:cubicBezTo>
                    <a:lnTo>
                      <a:pt x="48387" y="106204"/>
                    </a:lnTo>
                    <a:close/>
                    <a:moveTo>
                      <a:pt x="95059" y="179832"/>
                    </a:moveTo>
                    <a:lnTo>
                      <a:pt x="102013" y="177927"/>
                    </a:lnTo>
                    <a:cubicBezTo>
                      <a:pt x="102680" y="177737"/>
                      <a:pt x="103442" y="178022"/>
                      <a:pt x="103823" y="178689"/>
                    </a:cubicBezTo>
                    <a:lnTo>
                      <a:pt x="115443" y="199073"/>
                    </a:lnTo>
                    <a:cubicBezTo>
                      <a:pt x="119063" y="205645"/>
                      <a:pt x="125825" y="209550"/>
                      <a:pt x="133350" y="209550"/>
                    </a:cubicBezTo>
                    <a:cubicBezTo>
                      <a:pt x="140875" y="209550"/>
                      <a:pt x="147638" y="205645"/>
                      <a:pt x="151352" y="199073"/>
                    </a:cubicBezTo>
                    <a:lnTo>
                      <a:pt x="162973" y="178689"/>
                    </a:lnTo>
                    <a:cubicBezTo>
                      <a:pt x="163354" y="178022"/>
                      <a:pt x="164116" y="177737"/>
                      <a:pt x="164783" y="177927"/>
                    </a:cubicBezTo>
                    <a:lnTo>
                      <a:pt x="171736" y="179832"/>
                    </a:lnTo>
                    <a:cubicBezTo>
                      <a:pt x="171641" y="180213"/>
                      <a:pt x="171450" y="180594"/>
                      <a:pt x="171450" y="180975"/>
                    </a:cubicBezTo>
                    <a:lnTo>
                      <a:pt x="171450" y="255365"/>
                    </a:lnTo>
                    <a:cubicBezTo>
                      <a:pt x="171450" y="255651"/>
                      <a:pt x="171450" y="256604"/>
                      <a:pt x="170307" y="256985"/>
                    </a:cubicBezTo>
                    <a:cubicBezTo>
                      <a:pt x="169164" y="257461"/>
                      <a:pt x="168593" y="256794"/>
                      <a:pt x="168307" y="256604"/>
                    </a:cubicBezTo>
                    <a:lnTo>
                      <a:pt x="155258" y="243554"/>
                    </a:lnTo>
                    <a:cubicBezTo>
                      <a:pt x="143161" y="231458"/>
                      <a:pt x="123444" y="231458"/>
                      <a:pt x="111252" y="243554"/>
                    </a:cubicBezTo>
                    <a:lnTo>
                      <a:pt x="98203" y="256604"/>
                    </a:lnTo>
                    <a:cubicBezTo>
                      <a:pt x="98012" y="256794"/>
                      <a:pt x="97346" y="257461"/>
                      <a:pt x="96203" y="256985"/>
                    </a:cubicBezTo>
                    <a:cubicBezTo>
                      <a:pt x="95250" y="256604"/>
                      <a:pt x="95250" y="255651"/>
                      <a:pt x="95250" y="255365"/>
                    </a:cubicBezTo>
                    <a:lnTo>
                      <a:pt x="95250" y="180975"/>
                    </a:lnTo>
                    <a:cubicBezTo>
                      <a:pt x="95250" y="180594"/>
                      <a:pt x="95059" y="180213"/>
                      <a:pt x="95059" y="179832"/>
                    </a:cubicBezTo>
                    <a:close/>
                    <a:moveTo>
                      <a:pt x="47625" y="171450"/>
                    </a:moveTo>
                    <a:cubicBezTo>
                      <a:pt x="47625" y="163640"/>
                      <a:pt x="50768" y="156496"/>
                      <a:pt x="56007" y="151257"/>
                    </a:cubicBezTo>
                    <a:lnTo>
                      <a:pt x="53912" y="158687"/>
                    </a:lnTo>
                    <a:cubicBezTo>
                      <a:pt x="51911" y="165926"/>
                      <a:pt x="53912" y="173450"/>
                      <a:pt x="59245" y="178784"/>
                    </a:cubicBezTo>
                    <a:cubicBezTo>
                      <a:pt x="63818" y="183356"/>
                      <a:pt x="69914" y="185261"/>
                      <a:pt x="76200" y="184499"/>
                    </a:cubicBezTo>
                    <a:lnTo>
                      <a:pt x="76200" y="255270"/>
                    </a:lnTo>
                    <a:cubicBezTo>
                      <a:pt x="76200" y="263747"/>
                      <a:pt x="81248" y="271272"/>
                      <a:pt x="89059" y="274511"/>
                    </a:cubicBezTo>
                    <a:cubicBezTo>
                      <a:pt x="96869" y="277749"/>
                      <a:pt x="105823" y="275939"/>
                      <a:pt x="111824" y="270034"/>
                    </a:cubicBezTo>
                    <a:lnTo>
                      <a:pt x="124873" y="256985"/>
                    </a:lnTo>
                    <a:cubicBezTo>
                      <a:pt x="129445" y="252413"/>
                      <a:pt x="137351" y="252413"/>
                      <a:pt x="141923" y="256985"/>
                    </a:cubicBezTo>
                    <a:lnTo>
                      <a:pt x="154972" y="270034"/>
                    </a:lnTo>
                    <a:cubicBezTo>
                      <a:pt x="158972" y="274034"/>
                      <a:pt x="164306" y="276130"/>
                      <a:pt x="169736" y="276130"/>
                    </a:cubicBezTo>
                    <a:cubicBezTo>
                      <a:pt x="172403" y="276130"/>
                      <a:pt x="175165" y="275654"/>
                      <a:pt x="177737" y="274511"/>
                    </a:cubicBezTo>
                    <a:cubicBezTo>
                      <a:pt x="185452" y="271367"/>
                      <a:pt x="190500" y="263843"/>
                      <a:pt x="190500" y="255365"/>
                    </a:cubicBezTo>
                    <a:lnTo>
                      <a:pt x="190500" y="184594"/>
                    </a:lnTo>
                    <a:cubicBezTo>
                      <a:pt x="196691" y="185356"/>
                      <a:pt x="202883" y="183356"/>
                      <a:pt x="207455" y="178880"/>
                    </a:cubicBezTo>
                    <a:cubicBezTo>
                      <a:pt x="212789" y="173546"/>
                      <a:pt x="214789" y="166021"/>
                      <a:pt x="212789" y="158782"/>
                    </a:cubicBezTo>
                    <a:lnTo>
                      <a:pt x="208312" y="142875"/>
                    </a:lnTo>
                    <a:lnTo>
                      <a:pt x="406051" y="142875"/>
                    </a:lnTo>
                    <a:lnTo>
                      <a:pt x="342233" y="206693"/>
                    </a:lnTo>
                    <a:cubicBezTo>
                      <a:pt x="340900" y="208026"/>
                      <a:pt x="340043" y="209741"/>
                      <a:pt x="339662" y="211550"/>
                    </a:cubicBezTo>
                    <a:lnTo>
                      <a:pt x="332899" y="245269"/>
                    </a:lnTo>
                    <a:cubicBezTo>
                      <a:pt x="332232" y="248412"/>
                      <a:pt x="333280" y="251651"/>
                      <a:pt x="335471" y="253841"/>
                    </a:cubicBezTo>
                    <a:cubicBezTo>
                      <a:pt x="337280" y="255651"/>
                      <a:pt x="339662" y="256604"/>
                      <a:pt x="342233" y="256604"/>
                    </a:cubicBezTo>
                    <a:cubicBezTo>
                      <a:pt x="342805" y="256604"/>
                      <a:pt x="343472" y="256508"/>
                      <a:pt x="344138" y="256413"/>
                    </a:cubicBezTo>
                    <a:lnTo>
                      <a:pt x="377857" y="249650"/>
                    </a:lnTo>
                    <a:cubicBezTo>
                      <a:pt x="379667" y="249269"/>
                      <a:pt x="381381" y="248412"/>
                      <a:pt x="382715" y="247079"/>
                    </a:cubicBezTo>
                    <a:lnTo>
                      <a:pt x="486918" y="142875"/>
                    </a:lnTo>
                    <a:lnTo>
                      <a:pt x="514350" y="142875"/>
                    </a:lnTo>
                    <a:cubicBezTo>
                      <a:pt x="530066" y="142875"/>
                      <a:pt x="542925" y="155734"/>
                      <a:pt x="542925" y="171450"/>
                    </a:cubicBezTo>
                    <a:lnTo>
                      <a:pt x="542925" y="457200"/>
                    </a:lnTo>
                    <a:lnTo>
                      <a:pt x="494824" y="457200"/>
                    </a:lnTo>
                    <a:cubicBezTo>
                      <a:pt x="489775" y="351377"/>
                      <a:pt x="402336" y="266700"/>
                      <a:pt x="295275" y="266700"/>
                    </a:cubicBezTo>
                    <a:cubicBezTo>
                      <a:pt x="188214" y="266700"/>
                      <a:pt x="100775" y="351377"/>
                      <a:pt x="95726" y="457200"/>
                    </a:cubicBezTo>
                    <a:lnTo>
                      <a:pt x="47625" y="457200"/>
                    </a:lnTo>
                    <a:lnTo>
                      <a:pt x="47625" y="171450"/>
                    </a:lnTo>
                    <a:close/>
                    <a:moveTo>
                      <a:pt x="159163" y="347853"/>
                    </a:moveTo>
                    <a:cubicBezTo>
                      <a:pt x="179356" y="324707"/>
                      <a:pt x="205264" y="306896"/>
                      <a:pt x="234791" y="296418"/>
                    </a:cubicBezTo>
                    <a:cubicBezTo>
                      <a:pt x="218980" y="313468"/>
                      <a:pt x="205740" y="336995"/>
                      <a:pt x="196406" y="365284"/>
                    </a:cubicBezTo>
                    <a:cubicBezTo>
                      <a:pt x="182785" y="360426"/>
                      <a:pt x="170307" y="354521"/>
                      <a:pt x="159163" y="347853"/>
                    </a:cubicBezTo>
                    <a:close/>
                    <a:moveTo>
                      <a:pt x="191072" y="383476"/>
                    </a:moveTo>
                    <a:cubicBezTo>
                      <a:pt x="185356" y="405956"/>
                      <a:pt x="181928" y="430816"/>
                      <a:pt x="181261" y="457200"/>
                    </a:cubicBezTo>
                    <a:lnTo>
                      <a:pt x="114776" y="457200"/>
                    </a:lnTo>
                    <a:cubicBezTo>
                      <a:pt x="116586" y="422243"/>
                      <a:pt x="128302" y="389858"/>
                      <a:pt x="147256" y="362903"/>
                    </a:cubicBezTo>
                    <a:cubicBezTo>
                      <a:pt x="160211" y="370999"/>
                      <a:pt x="174879" y="377952"/>
                      <a:pt x="191072" y="383476"/>
                    </a:cubicBezTo>
                    <a:close/>
                    <a:moveTo>
                      <a:pt x="285750" y="286703"/>
                    </a:moveTo>
                    <a:lnTo>
                      <a:pt x="285750" y="380714"/>
                    </a:lnTo>
                    <a:cubicBezTo>
                      <a:pt x="260890" y="380048"/>
                      <a:pt x="236887" y="376714"/>
                      <a:pt x="215075" y="370904"/>
                    </a:cubicBezTo>
                    <a:cubicBezTo>
                      <a:pt x="230505" y="325088"/>
                      <a:pt x="256318" y="292513"/>
                      <a:pt x="285750" y="286703"/>
                    </a:cubicBezTo>
                    <a:close/>
                    <a:moveTo>
                      <a:pt x="209645" y="389192"/>
                    </a:moveTo>
                    <a:cubicBezTo>
                      <a:pt x="233267" y="395478"/>
                      <a:pt x="259080" y="399098"/>
                      <a:pt x="285750" y="399764"/>
                    </a:cubicBezTo>
                    <a:lnTo>
                      <a:pt x="285750" y="457200"/>
                    </a:lnTo>
                    <a:lnTo>
                      <a:pt x="200311" y="457200"/>
                    </a:lnTo>
                    <a:cubicBezTo>
                      <a:pt x="200978" y="433102"/>
                      <a:pt x="204311" y="410147"/>
                      <a:pt x="209645" y="389192"/>
                    </a:cubicBezTo>
                    <a:close/>
                    <a:moveTo>
                      <a:pt x="304800" y="457200"/>
                    </a:moveTo>
                    <a:lnTo>
                      <a:pt x="304800" y="399764"/>
                    </a:lnTo>
                    <a:cubicBezTo>
                      <a:pt x="331470" y="399098"/>
                      <a:pt x="357283" y="395478"/>
                      <a:pt x="380905" y="389192"/>
                    </a:cubicBezTo>
                    <a:cubicBezTo>
                      <a:pt x="386334" y="410147"/>
                      <a:pt x="389573" y="433102"/>
                      <a:pt x="390335" y="457200"/>
                    </a:cubicBezTo>
                    <a:lnTo>
                      <a:pt x="304800" y="457200"/>
                    </a:lnTo>
                    <a:close/>
                    <a:moveTo>
                      <a:pt x="304800" y="380714"/>
                    </a:moveTo>
                    <a:lnTo>
                      <a:pt x="304800" y="286703"/>
                    </a:lnTo>
                    <a:cubicBezTo>
                      <a:pt x="334232" y="292513"/>
                      <a:pt x="360045" y="325088"/>
                      <a:pt x="375475" y="370904"/>
                    </a:cubicBezTo>
                    <a:cubicBezTo>
                      <a:pt x="353663" y="376714"/>
                      <a:pt x="329660" y="380048"/>
                      <a:pt x="304800" y="380714"/>
                    </a:cubicBezTo>
                    <a:close/>
                    <a:moveTo>
                      <a:pt x="355759" y="296323"/>
                    </a:moveTo>
                    <a:cubicBezTo>
                      <a:pt x="385191" y="306800"/>
                      <a:pt x="411194" y="324707"/>
                      <a:pt x="431387" y="347758"/>
                    </a:cubicBezTo>
                    <a:cubicBezTo>
                      <a:pt x="420338" y="354521"/>
                      <a:pt x="407861" y="360331"/>
                      <a:pt x="394145" y="365189"/>
                    </a:cubicBezTo>
                    <a:cubicBezTo>
                      <a:pt x="384810" y="336995"/>
                      <a:pt x="371570" y="313373"/>
                      <a:pt x="355759" y="296323"/>
                    </a:cubicBezTo>
                    <a:close/>
                    <a:moveTo>
                      <a:pt x="443294" y="362903"/>
                    </a:moveTo>
                    <a:cubicBezTo>
                      <a:pt x="462248" y="389858"/>
                      <a:pt x="473964" y="422243"/>
                      <a:pt x="475774" y="457200"/>
                    </a:cubicBezTo>
                    <a:lnTo>
                      <a:pt x="409289" y="457200"/>
                    </a:lnTo>
                    <a:cubicBezTo>
                      <a:pt x="408623" y="430911"/>
                      <a:pt x="405194" y="406051"/>
                      <a:pt x="399479" y="383476"/>
                    </a:cubicBezTo>
                    <a:cubicBezTo>
                      <a:pt x="415671" y="377952"/>
                      <a:pt x="430340" y="370999"/>
                      <a:pt x="443294" y="362903"/>
                    </a:cubicBezTo>
                    <a:close/>
                    <a:moveTo>
                      <a:pt x="571500" y="485775"/>
                    </a:moveTo>
                    <a:cubicBezTo>
                      <a:pt x="571500" y="496253"/>
                      <a:pt x="562928" y="504825"/>
                      <a:pt x="552450" y="504825"/>
                    </a:cubicBezTo>
                    <a:lnTo>
                      <a:pt x="38100" y="504825"/>
                    </a:lnTo>
                    <a:cubicBezTo>
                      <a:pt x="27623" y="504825"/>
                      <a:pt x="19050" y="496253"/>
                      <a:pt x="19050" y="485775"/>
                    </a:cubicBezTo>
                    <a:lnTo>
                      <a:pt x="19050" y="476250"/>
                    </a:lnTo>
                    <a:lnTo>
                      <a:pt x="220790" y="476250"/>
                    </a:lnTo>
                    <a:cubicBezTo>
                      <a:pt x="224695" y="487299"/>
                      <a:pt x="235172" y="495300"/>
                      <a:pt x="247650" y="495300"/>
                    </a:cubicBezTo>
                    <a:lnTo>
                      <a:pt x="342900" y="495300"/>
                    </a:lnTo>
                    <a:cubicBezTo>
                      <a:pt x="355283" y="495300"/>
                      <a:pt x="365760" y="487299"/>
                      <a:pt x="369761" y="476250"/>
                    </a:cubicBezTo>
                    <a:lnTo>
                      <a:pt x="571500" y="476250"/>
                    </a:lnTo>
                    <a:lnTo>
                      <a:pt x="571500" y="485775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387A527F-94CB-7400-9008-4A796B1B41DD}"/>
                  </a:ext>
                </a:extLst>
              </p:cNvPr>
              <p:cNvSpPr/>
              <p:nvPr/>
            </p:nvSpPr>
            <p:spPr>
              <a:xfrm>
                <a:off x="7383129" y="4803848"/>
                <a:ext cx="95250" cy="95250"/>
              </a:xfrm>
              <a:custGeom>
                <a:avLst/>
                <a:gdLst>
                  <a:gd name="connsiteX0" fmla="*/ 47625 w 95250"/>
                  <a:gd name="connsiteY0" fmla="*/ 95250 h 95250"/>
                  <a:gd name="connsiteX1" fmla="*/ 95250 w 95250"/>
                  <a:gd name="connsiteY1" fmla="*/ 47625 h 95250"/>
                  <a:gd name="connsiteX2" fmla="*/ 47625 w 95250"/>
                  <a:gd name="connsiteY2" fmla="*/ 0 h 95250"/>
                  <a:gd name="connsiteX3" fmla="*/ 0 w 95250"/>
                  <a:gd name="connsiteY3" fmla="*/ 47625 h 95250"/>
                  <a:gd name="connsiteX4" fmla="*/ 47625 w 95250"/>
                  <a:gd name="connsiteY4" fmla="*/ 95250 h 95250"/>
                  <a:gd name="connsiteX5" fmla="*/ 47625 w 95250"/>
                  <a:gd name="connsiteY5" fmla="*/ 19050 h 95250"/>
                  <a:gd name="connsiteX6" fmla="*/ 76200 w 95250"/>
                  <a:gd name="connsiteY6" fmla="*/ 47625 h 95250"/>
                  <a:gd name="connsiteX7" fmla="*/ 47625 w 95250"/>
                  <a:gd name="connsiteY7" fmla="*/ 76200 h 95250"/>
                  <a:gd name="connsiteX8" fmla="*/ 19050 w 95250"/>
                  <a:gd name="connsiteY8" fmla="*/ 47625 h 95250"/>
                  <a:gd name="connsiteX9" fmla="*/ 47625 w 95250"/>
                  <a:gd name="connsiteY9" fmla="*/ 190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95250"/>
                    </a:move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lose/>
                    <a:moveTo>
                      <a:pt x="47625" y="19050"/>
                    </a:move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6FDB874-EE19-04A9-247F-1EF874618BBE}"/>
              </a:ext>
            </a:extLst>
          </p:cNvPr>
          <p:cNvGrpSpPr/>
          <p:nvPr/>
        </p:nvGrpSpPr>
        <p:grpSpPr>
          <a:xfrm>
            <a:off x="6315433" y="4727648"/>
            <a:ext cx="590550" cy="561975"/>
            <a:chOff x="6315433" y="4727648"/>
            <a:chExt cx="590550" cy="561975"/>
          </a:xfrm>
        </p:grpSpPr>
        <p:grpSp>
          <p:nvGrpSpPr>
            <p:cNvPr id="114" name="Graphic 10">
              <a:extLst>
                <a:ext uri="{FF2B5EF4-FFF2-40B4-BE49-F238E27FC236}">
                  <a16:creationId xmlns:a16="http://schemas.microsoft.com/office/drawing/2014/main" id="{BFE503B6-06CC-DD5B-30F2-A6220135C4B2}"/>
                </a:ext>
              </a:extLst>
            </p:cNvPr>
            <p:cNvGrpSpPr/>
            <p:nvPr/>
          </p:nvGrpSpPr>
          <p:grpSpPr>
            <a:xfrm>
              <a:off x="6418684" y="4737173"/>
              <a:ext cx="411098" cy="457200"/>
              <a:chOff x="6418684" y="4737173"/>
              <a:chExt cx="411098" cy="457200"/>
            </a:xfrm>
            <a:solidFill>
              <a:srgbClr val="F45B66"/>
            </a:solidFill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C024C021-050E-88B3-1EBF-FF4B755C0D72}"/>
                  </a:ext>
                </a:extLst>
              </p:cNvPr>
              <p:cNvSpPr/>
              <p:nvPr/>
            </p:nvSpPr>
            <p:spPr>
              <a:xfrm>
                <a:off x="6572608" y="4737173"/>
                <a:ext cx="152400" cy="76295"/>
              </a:xfrm>
              <a:custGeom>
                <a:avLst/>
                <a:gdLst>
                  <a:gd name="connsiteX0" fmla="*/ 152400 w 152400"/>
                  <a:gd name="connsiteY0" fmla="*/ 56674 h 76295"/>
                  <a:gd name="connsiteX1" fmla="*/ 152400 w 152400"/>
                  <a:gd name="connsiteY1" fmla="*/ 19526 h 76295"/>
                  <a:gd name="connsiteX2" fmla="*/ 132969 w 152400"/>
                  <a:gd name="connsiteY2" fmla="*/ 0 h 76295"/>
                  <a:gd name="connsiteX3" fmla="*/ 19431 w 152400"/>
                  <a:gd name="connsiteY3" fmla="*/ 0 h 76295"/>
                  <a:gd name="connsiteX4" fmla="*/ 0 w 152400"/>
                  <a:gd name="connsiteY4" fmla="*/ 19526 h 76295"/>
                  <a:gd name="connsiteX5" fmla="*/ 0 w 152400"/>
                  <a:gd name="connsiteY5" fmla="*/ 56769 h 76295"/>
                  <a:gd name="connsiteX6" fmla="*/ 19431 w 152400"/>
                  <a:gd name="connsiteY6" fmla="*/ 76295 h 76295"/>
                  <a:gd name="connsiteX7" fmla="*/ 132969 w 152400"/>
                  <a:gd name="connsiteY7" fmla="*/ 76295 h 76295"/>
                  <a:gd name="connsiteX8" fmla="*/ 152400 w 152400"/>
                  <a:gd name="connsiteY8" fmla="*/ 56674 h 76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400" h="76295">
                    <a:moveTo>
                      <a:pt x="152400" y="56674"/>
                    </a:moveTo>
                    <a:lnTo>
                      <a:pt x="152400" y="19526"/>
                    </a:lnTo>
                    <a:cubicBezTo>
                      <a:pt x="152400" y="8763"/>
                      <a:pt x="143732" y="0"/>
                      <a:pt x="132969" y="0"/>
                    </a:cubicBezTo>
                    <a:lnTo>
                      <a:pt x="19431" y="0"/>
                    </a:lnTo>
                    <a:cubicBezTo>
                      <a:pt x="8668" y="0"/>
                      <a:pt x="0" y="8763"/>
                      <a:pt x="0" y="19526"/>
                    </a:cubicBezTo>
                    <a:lnTo>
                      <a:pt x="0" y="56769"/>
                    </a:lnTo>
                    <a:cubicBezTo>
                      <a:pt x="0" y="67532"/>
                      <a:pt x="8668" y="76295"/>
                      <a:pt x="19431" y="76295"/>
                    </a:cubicBezTo>
                    <a:lnTo>
                      <a:pt x="132969" y="76295"/>
                    </a:lnTo>
                    <a:cubicBezTo>
                      <a:pt x="143732" y="76200"/>
                      <a:pt x="152400" y="67437"/>
                      <a:pt x="152400" y="56674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86E56F8-2BBA-8399-D44C-ED3EAAC7D0BD}"/>
                  </a:ext>
                </a:extLst>
              </p:cNvPr>
              <p:cNvSpPr/>
              <p:nvPr/>
            </p:nvSpPr>
            <p:spPr>
              <a:xfrm>
                <a:off x="6744058" y="4965773"/>
                <a:ext cx="85725" cy="123730"/>
              </a:xfrm>
              <a:custGeom>
                <a:avLst/>
                <a:gdLst>
                  <a:gd name="connsiteX0" fmla="*/ 85725 w 85725"/>
                  <a:gd name="connsiteY0" fmla="*/ 105727 h 123730"/>
                  <a:gd name="connsiteX1" fmla="*/ 85725 w 85725"/>
                  <a:gd name="connsiteY1" fmla="*/ 18097 h 123730"/>
                  <a:gd name="connsiteX2" fmla="*/ 67627 w 85725"/>
                  <a:gd name="connsiteY2" fmla="*/ 0 h 123730"/>
                  <a:gd name="connsiteX3" fmla="*/ 18098 w 85725"/>
                  <a:gd name="connsiteY3" fmla="*/ 0 h 123730"/>
                  <a:gd name="connsiteX4" fmla="*/ 0 w 85725"/>
                  <a:gd name="connsiteY4" fmla="*/ 18097 h 123730"/>
                  <a:gd name="connsiteX5" fmla="*/ 0 w 85725"/>
                  <a:gd name="connsiteY5" fmla="*/ 105632 h 123730"/>
                  <a:gd name="connsiteX6" fmla="*/ 18098 w 85725"/>
                  <a:gd name="connsiteY6" fmla="*/ 123730 h 123730"/>
                  <a:gd name="connsiteX7" fmla="*/ 67532 w 85725"/>
                  <a:gd name="connsiteY7" fmla="*/ 123730 h 123730"/>
                  <a:gd name="connsiteX8" fmla="*/ 85725 w 85725"/>
                  <a:gd name="connsiteY8" fmla="*/ 105727 h 12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725" h="123730">
                    <a:moveTo>
                      <a:pt x="85725" y="105727"/>
                    </a:moveTo>
                    <a:lnTo>
                      <a:pt x="85725" y="18097"/>
                    </a:lnTo>
                    <a:cubicBezTo>
                      <a:pt x="85725" y="8096"/>
                      <a:pt x="77629" y="0"/>
                      <a:pt x="67627" y="0"/>
                    </a:cubicBezTo>
                    <a:lnTo>
                      <a:pt x="18098" y="0"/>
                    </a:lnTo>
                    <a:cubicBezTo>
                      <a:pt x="8096" y="0"/>
                      <a:pt x="0" y="8096"/>
                      <a:pt x="0" y="18097"/>
                    </a:cubicBezTo>
                    <a:lnTo>
                      <a:pt x="0" y="105632"/>
                    </a:lnTo>
                    <a:cubicBezTo>
                      <a:pt x="0" y="115633"/>
                      <a:pt x="8096" y="123730"/>
                      <a:pt x="18098" y="123730"/>
                    </a:cubicBezTo>
                    <a:lnTo>
                      <a:pt x="67532" y="123730"/>
                    </a:lnTo>
                    <a:cubicBezTo>
                      <a:pt x="77629" y="123825"/>
                      <a:pt x="85725" y="115729"/>
                      <a:pt x="85725" y="105727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3D12529A-64A7-8EA4-D42B-7AAC72EE44B8}"/>
                  </a:ext>
                </a:extLst>
              </p:cNvPr>
              <p:cNvSpPr/>
              <p:nvPr/>
            </p:nvSpPr>
            <p:spPr>
              <a:xfrm>
                <a:off x="6418684" y="5099123"/>
                <a:ext cx="258698" cy="95250"/>
              </a:xfrm>
              <a:custGeom>
                <a:avLst/>
                <a:gdLst>
                  <a:gd name="connsiteX0" fmla="*/ 238125 w 258698"/>
                  <a:gd name="connsiteY0" fmla="*/ 28575 h 95250"/>
                  <a:gd name="connsiteX1" fmla="*/ 180975 w 258698"/>
                  <a:gd name="connsiteY1" fmla="*/ 0 h 95250"/>
                  <a:gd name="connsiteX2" fmla="*/ 133350 w 258698"/>
                  <a:gd name="connsiteY2" fmla="*/ 38100 h 95250"/>
                  <a:gd name="connsiteX3" fmla="*/ 76200 w 258698"/>
                  <a:gd name="connsiteY3" fmla="*/ 0 h 95250"/>
                  <a:gd name="connsiteX4" fmla="*/ 9525 w 258698"/>
                  <a:gd name="connsiteY4" fmla="*/ 38100 h 95250"/>
                  <a:gd name="connsiteX5" fmla="*/ 0 w 258698"/>
                  <a:gd name="connsiteY5" fmla="*/ 95250 h 95250"/>
                  <a:gd name="connsiteX6" fmla="*/ 257175 w 258698"/>
                  <a:gd name="connsiteY6" fmla="*/ 95250 h 95250"/>
                  <a:gd name="connsiteX7" fmla="*/ 238125 w 258698"/>
                  <a:gd name="connsiteY7" fmla="*/ 2857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95250">
                    <a:moveTo>
                      <a:pt x="238125" y="28575"/>
                    </a:move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8" name="Graphic 10">
              <a:extLst>
                <a:ext uri="{FF2B5EF4-FFF2-40B4-BE49-F238E27FC236}">
                  <a16:creationId xmlns:a16="http://schemas.microsoft.com/office/drawing/2014/main" id="{7F291F7F-783B-C3A2-14BE-263398E1E629}"/>
                </a:ext>
              </a:extLst>
            </p:cNvPr>
            <p:cNvGrpSpPr/>
            <p:nvPr/>
          </p:nvGrpSpPr>
          <p:grpSpPr>
            <a:xfrm>
              <a:off x="6315433" y="4727648"/>
              <a:ext cx="590550" cy="561975"/>
              <a:chOff x="6315433" y="4727648"/>
              <a:chExt cx="590550" cy="561975"/>
            </a:xfrm>
            <a:solidFill>
              <a:srgbClr val="680B12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0C4DD2D-7B63-87B7-9C74-98F47ACABD40}"/>
                  </a:ext>
                </a:extLst>
              </p:cNvPr>
              <p:cNvSpPr/>
              <p:nvPr/>
            </p:nvSpPr>
            <p:spPr>
              <a:xfrm>
                <a:off x="6744534" y="480384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D031D76-63AB-171D-B1CC-9F5B50A08446}"/>
                  </a:ext>
                </a:extLst>
              </p:cNvPr>
              <p:cNvSpPr/>
              <p:nvPr/>
            </p:nvSpPr>
            <p:spPr>
              <a:xfrm>
                <a:off x="6601183" y="476574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0D9C39B-FEBF-31F5-6437-D254B5D732EA}"/>
                  </a:ext>
                </a:extLst>
              </p:cNvPr>
              <p:cNvSpPr/>
              <p:nvPr/>
            </p:nvSpPr>
            <p:spPr>
              <a:xfrm>
                <a:off x="6639283" y="476574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89FCAFE0-116C-31CA-2C74-7F8BAEA85BE9}"/>
                  </a:ext>
                </a:extLst>
              </p:cNvPr>
              <p:cNvSpPr/>
              <p:nvPr/>
            </p:nvSpPr>
            <p:spPr>
              <a:xfrm>
                <a:off x="6677383" y="476574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679288F-15AE-E804-5B2D-4B2A70528EF5}"/>
                  </a:ext>
                </a:extLst>
              </p:cNvPr>
              <p:cNvSpPr/>
              <p:nvPr/>
            </p:nvSpPr>
            <p:spPr>
              <a:xfrm>
                <a:off x="6315433" y="4908623"/>
                <a:ext cx="590550" cy="381000"/>
              </a:xfrm>
              <a:custGeom>
                <a:avLst/>
                <a:gdLst>
                  <a:gd name="connsiteX0" fmla="*/ 581025 w 590550"/>
                  <a:gd name="connsiteY0" fmla="*/ 314325 h 381000"/>
                  <a:gd name="connsiteX1" fmla="*/ 561975 w 590550"/>
                  <a:gd name="connsiteY1" fmla="*/ 314325 h 381000"/>
                  <a:gd name="connsiteX2" fmla="*/ 561975 w 590550"/>
                  <a:gd name="connsiteY2" fmla="*/ 57150 h 381000"/>
                  <a:gd name="connsiteX3" fmla="*/ 514350 w 590550"/>
                  <a:gd name="connsiteY3" fmla="*/ 9525 h 381000"/>
                  <a:gd name="connsiteX4" fmla="*/ 276225 w 590550"/>
                  <a:gd name="connsiteY4" fmla="*/ 9525 h 381000"/>
                  <a:gd name="connsiteX5" fmla="*/ 272225 w 590550"/>
                  <a:gd name="connsiteY5" fmla="*/ 10478 h 381000"/>
                  <a:gd name="connsiteX6" fmla="*/ 232601 w 590550"/>
                  <a:gd name="connsiteY6" fmla="*/ 0 h 381000"/>
                  <a:gd name="connsiteX7" fmla="*/ 193548 w 590550"/>
                  <a:gd name="connsiteY7" fmla="*/ 10192 h 381000"/>
                  <a:gd name="connsiteX8" fmla="*/ 190500 w 590550"/>
                  <a:gd name="connsiteY8" fmla="*/ 9525 h 381000"/>
                  <a:gd name="connsiteX9" fmla="*/ 76200 w 590550"/>
                  <a:gd name="connsiteY9" fmla="*/ 9525 h 381000"/>
                  <a:gd name="connsiteX10" fmla="*/ 28575 w 590550"/>
                  <a:gd name="connsiteY10" fmla="*/ 57150 h 381000"/>
                  <a:gd name="connsiteX11" fmla="*/ 28575 w 590550"/>
                  <a:gd name="connsiteY11" fmla="*/ 314325 h 381000"/>
                  <a:gd name="connsiteX12" fmla="*/ 9525 w 590550"/>
                  <a:gd name="connsiteY12" fmla="*/ 314325 h 381000"/>
                  <a:gd name="connsiteX13" fmla="*/ 0 w 590550"/>
                  <a:gd name="connsiteY13" fmla="*/ 323850 h 381000"/>
                  <a:gd name="connsiteX14" fmla="*/ 0 w 590550"/>
                  <a:gd name="connsiteY14" fmla="*/ 342900 h 381000"/>
                  <a:gd name="connsiteX15" fmla="*/ 38100 w 590550"/>
                  <a:gd name="connsiteY15" fmla="*/ 381000 h 381000"/>
                  <a:gd name="connsiteX16" fmla="*/ 552450 w 590550"/>
                  <a:gd name="connsiteY16" fmla="*/ 381000 h 381000"/>
                  <a:gd name="connsiteX17" fmla="*/ 590550 w 590550"/>
                  <a:gd name="connsiteY17" fmla="*/ 342900 h 381000"/>
                  <a:gd name="connsiteX18" fmla="*/ 590550 w 590550"/>
                  <a:gd name="connsiteY18" fmla="*/ 323850 h 381000"/>
                  <a:gd name="connsiteX19" fmla="*/ 581025 w 590550"/>
                  <a:gd name="connsiteY19" fmla="*/ 314325 h 381000"/>
                  <a:gd name="connsiteX20" fmla="*/ 232696 w 590550"/>
                  <a:gd name="connsiteY20" fmla="*/ 19050 h 381000"/>
                  <a:gd name="connsiteX21" fmla="*/ 294037 w 590550"/>
                  <a:gd name="connsiteY21" fmla="*/ 80010 h 381000"/>
                  <a:gd name="connsiteX22" fmla="*/ 232696 w 590550"/>
                  <a:gd name="connsiteY22" fmla="*/ 170593 h 381000"/>
                  <a:gd name="connsiteX23" fmla="*/ 171355 w 590550"/>
                  <a:gd name="connsiteY23" fmla="*/ 80010 h 381000"/>
                  <a:gd name="connsiteX24" fmla="*/ 232696 w 590550"/>
                  <a:gd name="connsiteY24" fmla="*/ 19050 h 381000"/>
                  <a:gd name="connsiteX25" fmla="*/ 311849 w 590550"/>
                  <a:gd name="connsiteY25" fmla="*/ 66675 h 381000"/>
                  <a:gd name="connsiteX26" fmla="*/ 372332 w 590550"/>
                  <a:gd name="connsiteY26" fmla="*/ 66675 h 381000"/>
                  <a:gd name="connsiteX27" fmla="*/ 380905 w 590550"/>
                  <a:gd name="connsiteY27" fmla="*/ 75248 h 381000"/>
                  <a:gd name="connsiteX28" fmla="*/ 380905 w 590550"/>
                  <a:gd name="connsiteY28" fmla="*/ 267653 h 381000"/>
                  <a:gd name="connsiteX29" fmla="*/ 372332 w 590550"/>
                  <a:gd name="connsiteY29" fmla="*/ 276225 h 381000"/>
                  <a:gd name="connsiteX30" fmla="*/ 371475 w 590550"/>
                  <a:gd name="connsiteY30" fmla="*/ 276225 h 381000"/>
                  <a:gd name="connsiteX31" fmla="*/ 371475 w 590550"/>
                  <a:gd name="connsiteY31" fmla="*/ 262319 h 381000"/>
                  <a:gd name="connsiteX32" fmla="*/ 294132 w 590550"/>
                  <a:gd name="connsiteY32" fmla="*/ 184404 h 381000"/>
                  <a:gd name="connsiteX33" fmla="*/ 276892 w 590550"/>
                  <a:gd name="connsiteY33" fmla="*/ 178308 h 381000"/>
                  <a:gd name="connsiteX34" fmla="*/ 271367 w 590550"/>
                  <a:gd name="connsiteY34" fmla="*/ 174498 h 381000"/>
                  <a:gd name="connsiteX35" fmla="*/ 313182 w 590550"/>
                  <a:gd name="connsiteY35" fmla="*/ 80010 h 381000"/>
                  <a:gd name="connsiteX36" fmla="*/ 311849 w 590550"/>
                  <a:gd name="connsiteY36" fmla="*/ 66675 h 381000"/>
                  <a:gd name="connsiteX37" fmla="*/ 194596 w 590550"/>
                  <a:gd name="connsiteY37" fmla="*/ 174879 h 381000"/>
                  <a:gd name="connsiteX38" fmla="*/ 189548 w 590550"/>
                  <a:gd name="connsiteY38" fmla="*/ 178499 h 381000"/>
                  <a:gd name="connsiteX39" fmla="*/ 171355 w 590550"/>
                  <a:gd name="connsiteY39" fmla="*/ 185071 h 381000"/>
                  <a:gd name="connsiteX40" fmla="*/ 95250 w 590550"/>
                  <a:gd name="connsiteY40" fmla="*/ 262319 h 381000"/>
                  <a:gd name="connsiteX41" fmla="*/ 95250 w 590550"/>
                  <a:gd name="connsiteY41" fmla="*/ 276225 h 381000"/>
                  <a:gd name="connsiteX42" fmla="*/ 94298 w 590550"/>
                  <a:gd name="connsiteY42" fmla="*/ 276225 h 381000"/>
                  <a:gd name="connsiteX43" fmla="*/ 85725 w 590550"/>
                  <a:gd name="connsiteY43" fmla="*/ 267653 h 381000"/>
                  <a:gd name="connsiteX44" fmla="*/ 85725 w 590550"/>
                  <a:gd name="connsiteY44" fmla="*/ 75248 h 381000"/>
                  <a:gd name="connsiteX45" fmla="*/ 94298 w 590550"/>
                  <a:gd name="connsiteY45" fmla="*/ 66675 h 381000"/>
                  <a:gd name="connsiteX46" fmla="*/ 153448 w 590550"/>
                  <a:gd name="connsiteY46" fmla="*/ 66675 h 381000"/>
                  <a:gd name="connsiteX47" fmla="*/ 152210 w 590550"/>
                  <a:gd name="connsiteY47" fmla="*/ 80010 h 381000"/>
                  <a:gd name="connsiteX48" fmla="*/ 194596 w 590550"/>
                  <a:gd name="connsiteY48" fmla="*/ 174879 h 381000"/>
                  <a:gd name="connsiteX49" fmla="*/ 198311 w 590550"/>
                  <a:gd name="connsiteY49" fmla="*/ 195358 h 381000"/>
                  <a:gd name="connsiteX50" fmla="*/ 211360 w 590550"/>
                  <a:gd name="connsiteY50" fmla="*/ 185071 h 381000"/>
                  <a:gd name="connsiteX51" fmla="*/ 232601 w 590550"/>
                  <a:gd name="connsiteY51" fmla="*/ 189643 h 381000"/>
                  <a:gd name="connsiteX52" fmla="*/ 254699 w 590550"/>
                  <a:gd name="connsiteY52" fmla="*/ 184785 h 381000"/>
                  <a:gd name="connsiteX53" fmla="*/ 268891 w 590550"/>
                  <a:gd name="connsiteY53" fmla="*/ 195739 h 381000"/>
                  <a:gd name="connsiteX54" fmla="*/ 273558 w 590550"/>
                  <a:gd name="connsiteY54" fmla="*/ 197549 h 381000"/>
                  <a:gd name="connsiteX55" fmla="*/ 233363 w 590550"/>
                  <a:gd name="connsiteY55" fmla="*/ 219075 h 381000"/>
                  <a:gd name="connsiteX56" fmla="*/ 193167 w 590550"/>
                  <a:gd name="connsiteY56" fmla="*/ 197453 h 381000"/>
                  <a:gd name="connsiteX57" fmla="*/ 198311 w 590550"/>
                  <a:gd name="connsiteY57" fmla="*/ 195358 h 381000"/>
                  <a:gd name="connsiteX58" fmla="*/ 114300 w 590550"/>
                  <a:gd name="connsiteY58" fmla="*/ 262319 h 381000"/>
                  <a:gd name="connsiteX59" fmla="*/ 175165 w 590550"/>
                  <a:gd name="connsiteY59" fmla="*/ 203930 h 381000"/>
                  <a:gd name="connsiteX60" fmla="*/ 233363 w 590550"/>
                  <a:gd name="connsiteY60" fmla="*/ 238125 h 381000"/>
                  <a:gd name="connsiteX61" fmla="*/ 291656 w 590550"/>
                  <a:gd name="connsiteY61" fmla="*/ 203645 h 381000"/>
                  <a:gd name="connsiteX62" fmla="*/ 352425 w 590550"/>
                  <a:gd name="connsiteY62" fmla="*/ 262319 h 381000"/>
                  <a:gd name="connsiteX63" fmla="*/ 352425 w 590550"/>
                  <a:gd name="connsiteY63" fmla="*/ 276225 h 381000"/>
                  <a:gd name="connsiteX64" fmla="*/ 114300 w 590550"/>
                  <a:gd name="connsiteY64" fmla="*/ 276225 h 381000"/>
                  <a:gd name="connsiteX65" fmla="*/ 114300 w 590550"/>
                  <a:gd name="connsiteY65" fmla="*/ 262319 h 381000"/>
                  <a:gd name="connsiteX66" fmla="*/ 47625 w 590550"/>
                  <a:gd name="connsiteY66" fmla="*/ 57150 h 381000"/>
                  <a:gd name="connsiteX67" fmla="*/ 76200 w 590550"/>
                  <a:gd name="connsiteY67" fmla="*/ 28575 h 381000"/>
                  <a:gd name="connsiteX68" fmla="*/ 171164 w 590550"/>
                  <a:gd name="connsiteY68" fmla="*/ 28575 h 381000"/>
                  <a:gd name="connsiteX69" fmla="*/ 159163 w 590550"/>
                  <a:gd name="connsiteY69" fmla="*/ 47625 h 381000"/>
                  <a:gd name="connsiteX70" fmla="*/ 94298 w 590550"/>
                  <a:gd name="connsiteY70" fmla="*/ 47625 h 381000"/>
                  <a:gd name="connsiteX71" fmla="*/ 66675 w 590550"/>
                  <a:gd name="connsiteY71" fmla="*/ 75248 h 381000"/>
                  <a:gd name="connsiteX72" fmla="*/ 66675 w 590550"/>
                  <a:gd name="connsiteY72" fmla="*/ 267653 h 381000"/>
                  <a:gd name="connsiteX73" fmla="*/ 94298 w 590550"/>
                  <a:gd name="connsiteY73" fmla="*/ 295275 h 381000"/>
                  <a:gd name="connsiteX74" fmla="*/ 372428 w 590550"/>
                  <a:gd name="connsiteY74" fmla="*/ 295275 h 381000"/>
                  <a:gd name="connsiteX75" fmla="*/ 400050 w 590550"/>
                  <a:gd name="connsiteY75" fmla="*/ 267653 h 381000"/>
                  <a:gd name="connsiteX76" fmla="*/ 400050 w 590550"/>
                  <a:gd name="connsiteY76" fmla="*/ 75248 h 381000"/>
                  <a:gd name="connsiteX77" fmla="*/ 372428 w 590550"/>
                  <a:gd name="connsiteY77" fmla="*/ 47625 h 381000"/>
                  <a:gd name="connsiteX78" fmla="*/ 306134 w 590550"/>
                  <a:gd name="connsiteY78" fmla="*/ 47625 h 381000"/>
                  <a:gd name="connsiteX79" fmla="*/ 294132 w 590550"/>
                  <a:gd name="connsiteY79" fmla="*/ 28575 h 381000"/>
                  <a:gd name="connsiteX80" fmla="*/ 514350 w 590550"/>
                  <a:gd name="connsiteY80" fmla="*/ 28575 h 381000"/>
                  <a:gd name="connsiteX81" fmla="*/ 542925 w 590550"/>
                  <a:gd name="connsiteY81" fmla="*/ 57150 h 381000"/>
                  <a:gd name="connsiteX82" fmla="*/ 542925 w 590550"/>
                  <a:gd name="connsiteY82" fmla="*/ 314325 h 381000"/>
                  <a:gd name="connsiteX83" fmla="*/ 47625 w 590550"/>
                  <a:gd name="connsiteY83" fmla="*/ 314325 h 381000"/>
                  <a:gd name="connsiteX84" fmla="*/ 47625 w 590550"/>
                  <a:gd name="connsiteY84" fmla="*/ 57150 h 381000"/>
                  <a:gd name="connsiteX85" fmla="*/ 571500 w 590550"/>
                  <a:gd name="connsiteY85" fmla="*/ 342900 h 381000"/>
                  <a:gd name="connsiteX86" fmla="*/ 552450 w 590550"/>
                  <a:gd name="connsiteY86" fmla="*/ 361950 h 381000"/>
                  <a:gd name="connsiteX87" fmla="*/ 38100 w 590550"/>
                  <a:gd name="connsiteY87" fmla="*/ 361950 h 381000"/>
                  <a:gd name="connsiteX88" fmla="*/ 19050 w 590550"/>
                  <a:gd name="connsiteY88" fmla="*/ 342900 h 381000"/>
                  <a:gd name="connsiteX89" fmla="*/ 19050 w 590550"/>
                  <a:gd name="connsiteY89" fmla="*/ 333375 h 381000"/>
                  <a:gd name="connsiteX90" fmla="*/ 220790 w 590550"/>
                  <a:gd name="connsiteY90" fmla="*/ 333375 h 381000"/>
                  <a:gd name="connsiteX91" fmla="*/ 247650 w 590550"/>
                  <a:gd name="connsiteY91" fmla="*/ 352425 h 381000"/>
                  <a:gd name="connsiteX92" fmla="*/ 342900 w 590550"/>
                  <a:gd name="connsiteY92" fmla="*/ 352425 h 381000"/>
                  <a:gd name="connsiteX93" fmla="*/ 369761 w 590550"/>
                  <a:gd name="connsiteY93" fmla="*/ 333375 h 381000"/>
                  <a:gd name="connsiteX94" fmla="*/ 571500 w 590550"/>
                  <a:gd name="connsiteY94" fmla="*/ 333375 h 381000"/>
                  <a:gd name="connsiteX95" fmla="*/ 571500 w 590550"/>
                  <a:gd name="connsiteY95" fmla="*/ 3429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90550" h="381000">
                    <a:moveTo>
                      <a:pt x="581025" y="314325"/>
                    </a:moveTo>
                    <a:lnTo>
                      <a:pt x="561975" y="314325"/>
                    </a:lnTo>
                    <a:lnTo>
                      <a:pt x="561975" y="57150"/>
                    </a:lnTo>
                    <a:cubicBezTo>
                      <a:pt x="561975" y="30861"/>
                      <a:pt x="540639" y="9525"/>
                      <a:pt x="514350" y="9525"/>
                    </a:cubicBezTo>
                    <a:lnTo>
                      <a:pt x="276225" y="9525"/>
                    </a:lnTo>
                    <a:cubicBezTo>
                      <a:pt x="274796" y="9525"/>
                      <a:pt x="273463" y="9906"/>
                      <a:pt x="272225" y="10478"/>
                    </a:cubicBezTo>
                    <a:cubicBezTo>
                      <a:pt x="260509" y="3905"/>
                      <a:pt x="246983" y="0"/>
                      <a:pt x="232601" y="0"/>
                    </a:cubicBezTo>
                    <a:cubicBezTo>
                      <a:pt x="218408" y="0"/>
                      <a:pt x="205073" y="3715"/>
                      <a:pt x="193548" y="10192"/>
                    </a:cubicBezTo>
                    <a:cubicBezTo>
                      <a:pt x="192596" y="9811"/>
                      <a:pt x="191548" y="9525"/>
                      <a:pt x="190500" y="9525"/>
                    </a:cubicBezTo>
                    <a:lnTo>
                      <a:pt x="76200" y="9525"/>
                    </a:lnTo>
                    <a:cubicBezTo>
                      <a:pt x="49911" y="9525"/>
                      <a:pt x="28575" y="30861"/>
                      <a:pt x="28575" y="57150"/>
                    </a:cubicBezTo>
                    <a:lnTo>
                      <a:pt x="28575" y="314325"/>
                    </a:lnTo>
                    <a:lnTo>
                      <a:pt x="9525" y="314325"/>
                    </a:lnTo>
                    <a:cubicBezTo>
                      <a:pt x="4286" y="314325"/>
                      <a:pt x="0" y="318611"/>
                      <a:pt x="0" y="323850"/>
                    </a:cubicBezTo>
                    <a:lnTo>
                      <a:pt x="0" y="342900"/>
                    </a:lnTo>
                    <a:cubicBezTo>
                      <a:pt x="0" y="363950"/>
                      <a:pt x="17050" y="381000"/>
                      <a:pt x="38100" y="381000"/>
                    </a:cubicBezTo>
                    <a:lnTo>
                      <a:pt x="552450" y="381000"/>
                    </a:lnTo>
                    <a:cubicBezTo>
                      <a:pt x="573500" y="381000"/>
                      <a:pt x="590550" y="363950"/>
                      <a:pt x="590550" y="342900"/>
                    </a:cubicBezTo>
                    <a:lnTo>
                      <a:pt x="590550" y="323850"/>
                    </a:lnTo>
                    <a:cubicBezTo>
                      <a:pt x="590550" y="318611"/>
                      <a:pt x="586264" y="314325"/>
                      <a:pt x="581025" y="314325"/>
                    </a:cubicBezTo>
                    <a:close/>
                    <a:moveTo>
                      <a:pt x="232696" y="19050"/>
                    </a:moveTo>
                    <a:cubicBezTo>
                      <a:pt x="266510" y="19050"/>
                      <a:pt x="294037" y="46387"/>
                      <a:pt x="294037" y="80010"/>
                    </a:cubicBezTo>
                    <a:cubicBezTo>
                      <a:pt x="294037" y="120777"/>
                      <a:pt x="265748" y="170593"/>
                      <a:pt x="232696" y="170593"/>
                    </a:cubicBezTo>
                    <a:cubicBezTo>
                      <a:pt x="199644" y="170593"/>
                      <a:pt x="171355" y="120777"/>
                      <a:pt x="171355" y="80010"/>
                    </a:cubicBezTo>
                    <a:cubicBezTo>
                      <a:pt x="171260" y="46387"/>
                      <a:pt x="198787" y="19050"/>
                      <a:pt x="232696" y="19050"/>
                    </a:cubicBezTo>
                    <a:close/>
                    <a:moveTo>
                      <a:pt x="311849" y="66675"/>
                    </a:moveTo>
                    <a:lnTo>
                      <a:pt x="372332" y="66675"/>
                    </a:lnTo>
                    <a:cubicBezTo>
                      <a:pt x="377095" y="66675"/>
                      <a:pt x="380905" y="70485"/>
                      <a:pt x="380905" y="75248"/>
                    </a:cubicBezTo>
                    <a:lnTo>
                      <a:pt x="380905" y="267653"/>
                    </a:lnTo>
                    <a:cubicBezTo>
                      <a:pt x="380905" y="272415"/>
                      <a:pt x="377095" y="276225"/>
                      <a:pt x="372332" y="276225"/>
                    </a:cubicBezTo>
                    <a:lnTo>
                      <a:pt x="371475" y="276225"/>
                    </a:lnTo>
                    <a:lnTo>
                      <a:pt x="371475" y="262319"/>
                    </a:lnTo>
                    <a:cubicBezTo>
                      <a:pt x="371475" y="208883"/>
                      <a:pt x="322993" y="193548"/>
                      <a:pt x="294132" y="184404"/>
                    </a:cubicBezTo>
                    <a:cubicBezTo>
                      <a:pt x="287179" y="182213"/>
                      <a:pt x="281178" y="180308"/>
                      <a:pt x="276892" y="178308"/>
                    </a:cubicBezTo>
                    <a:cubicBezTo>
                      <a:pt x="274701" y="177355"/>
                      <a:pt x="272891" y="176022"/>
                      <a:pt x="271367" y="174498"/>
                    </a:cubicBezTo>
                    <a:cubicBezTo>
                      <a:pt x="296513" y="153734"/>
                      <a:pt x="313182" y="114872"/>
                      <a:pt x="313182" y="80010"/>
                    </a:cubicBezTo>
                    <a:cubicBezTo>
                      <a:pt x="313087" y="75438"/>
                      <a:pt x="312611" y="70961"/>
                      <a:pt x="311849" y="66675"/>
                    </a:cubicBezTo>
                    <a:close/>
                    <a:moveTo>
                      <a:pt x="194596" y="174879"/>
                    </a:moveTo>
                    <a:cubicBezTo>
                      <a:pt x="193072" y="176213"/>
                      <a:pt x="191357" y="177451"/>
                      <a:pt x="189548" y="178499"/>
                    </a:cubicBezTo>
                    <a:cubicBezTo>
                      <a:pt x="185166" y="180689"/>
                      <a:pt x="178784" y="182690"/>
                      <a:pt x="171355" y="185071"/>
                    </a:cubicBezTo>
                    <a:cubicBezTo>
                      <a:pt x="142875" y="194215"/>
                      <a:pt x="95250" y="209550"/>
                      <a:pt x="95250" y="262319"/>
                    </a:cubicBezTo>
                    <a:lnTo>
                      <a:pt x="95250" y="276225"/>
                    </a:lnTo>
                    <a:lnTo>
                      <a:pt x="94298" y="276225"/>
                    </a:lnTo>
                    <a:cubicBezTo>
                      <a:pt x="89535" y="276225"/>
                      <a:pt x="85725" y="272320"/>
                      <a:pt x="85725" y="267653"/>
                    </a:cubicBezTo>
                    <a:lnTo>
                      <a:pt x="85725" y="75248"/>
                    </a:lnTo>
                    <a:cubicBezTo>
                      <a:pt x="85725" y="70485"/>
                      <a:pt x="89535" y="66675"/>
                      <a:pt x="94298" y="66675"/>
                    </a:cubicBezTo>
                    <a:lnTo>
                      <a:pt x="153448" y="66675"/>
                    </a:lnTo>
                    <a:cubicBezTo>
                      <a:pt x="152686" y="70961"/>
                      <a:pt x="152210" y="75438"/>
                      <a:pt x="152210" y="80010"/>
                    </a:cubicBezTo>
                    <a:cubicBezTo>
                      <a:pt x="152210" y="115157"/>
                      <a:pt x="169164" y="154210"/>
                      <a:pt x="194596" y="174879"/>
                    </a:cubicBezTo>
                    <a:close/>
                    <a:moveTo>
                      <a:pt x="198311" y="195358"/>
                    </a:moveTo>
                    <a:cubicBezTo>
                      <a:pt x="203454" y="192500"/>
                      <a:pt x="207836" y="189071"/>
                      <a:pt x="211360" y="185071"/>
                    </a:cubicBezTo>
                    <a:cubicBezTo>
                      <a:pt x="218123" y="187928"/>
                      <a:pt x="225266" y="189643"/>
                      <a:pt x="232601" y="189643"/>
                    </a:cubicBezTo>
                    <a:cubicBezTo>
                      <a:pt x="240316" y="189643"/>
                      <a:pt x="247650" y="187833"/>
                      <a:pt x="254699" y="184785"/>
                    </a:cubicBezTo>
                    <a:cubicBezTo>
                      <a:pt x="258413" y="189548"/>
                      <a:pt x="263271" y="193167"/>
                      <a:pt x="268891" y="195739"/>
                    </a:cubicBezTo>
                    <a:cubicBezTo>
                      <a:pt x="270320" y="196405"/>
                      <a:pt x="271939" y="196977"/>
                      <a:pt x="273558" y="197549"/>
                    </a:cubicBezTo>
                    <a:cubicBezTo>
                      <a:pt x="269177" y="206978"/>
                      <a:pt x="258604" y="219075"/>
                      <a:pt x="233363" y="219075"/>
                    </a:cubicBezTo>
                    <a:cubicBezTo>
                      <a:pt x="208217" y="219075"/>
                      <a:pt x="197644" y="207169"/>
                      <a:pt x="193167" y="197453"/>
                    </a:cubicBezTo>
                    <a:cubicBezTo>
                      <a:pt x="194881" y="196787"/>
                      <a:pt x="196787" y="196120"/>
                      <a:pt x="198311" y="195358"/>
                    </a:cubicBezTo>
                    <a:close/>
                    <a:moveTo>
                      <a:pt x="114300" y="262319"/>
                    </a:moveTo>
                    <a:cubicBezTo>
                      <a:pt x="114300" y="227076"/>
                      <a:pt x="141637" y="214789"/>
                      <a:pt x="175165" y="203930"/>
                    </a:cubicBezTo>
                    <a:cubicBezTo>
                      <a:pt x="180880" y="217361"/>
                      <a:pt x="195834" y="238125"/>
                      <a:pt x="233363" y="238125"/>
                    </a:cubicBezTo>
                    <a:cubicBezTo>
                      <a:pt x="271367" y="238125"/>
                      <a:pt x="286226" y="216503"/>
                      <a:pt x="291656" y="203645"/>
                    </a:cubicBezTo>
                    <a:cubicBezTo>
                      <a:pt x="325184" y="214408"/>
                      <a:pt x="352425" y="226981"/>
                      <a:pt x="352425" y="262319"/>
                    </a:cubicBezTo>
                    <a:lnTo>
                      <a:pt x="352425" y="276225"/>
                    </a:lnTo>
                    <a:lnTo>
                      <a:pt x="114300" y="276225"/>
                    </a:lnTo>
                    <a:lnTo>
                      <a:pt x="114300" y="262319"/>
                    </a:lnTo>
                    <a:close/>
                    <a:moveTo>
                      <a:pt x="47625" y="57150"/>
                    </a:moveTo>
                    <a:cubicBezTo>
                      <a:pt x="47625" y="41434"/>
                      <a:pt x="60484" y="28575"/>
                      <a:pt x="76200" y="28575"/>
                    </a:cubicBezTo>
                    <a:lnTo>
                      <a:pt x="171164" y="28575"/>
                    </a:lnTo>
                    <a:cubicBezTo>
                      <a:pt x="166306" y="34290"/>
                      <a:pt x="162306" y="40672"/>
                      <a:pt x="159163" y="47625"/>
                    </a:cubicBezTo>
                    <a:lnTo>
                      <a:pt x="94298" y="47625"/>
                    </a:lnTo>
                    <a:cubicBezTo>
                      <a:pt x="79058" y="47625"/>
                      <a:pt x="66675" y="60007"/>
                      <a:pt x="66675" y="75248"/>
                    </a:cubicBezTo>
                    <a:lnTo>
                      <a:pt x="66675" y="267653"/>
                    </a:lnTo>
                    <a:cubicBezTo>
                      <a:pt x="66675" y="282893"/>
                      <a:pt x="79058" y="295275"/>
                      <a:pt x="94298" y="295275"/>
                    </a:cubicBezTo>
                    <a:lnTo>
                      <a:pt x="372428" y="295275"/>
                    </a:lnTo>
                    <a:cubicBezTo>
                      <a:pt x="387668" y="295275"/>
                      <a:pt x="400050" y="282893"/>
                      <a:pt x="400050" y="267653"/>
                    </a:cubicBezTo>
                    <a:lnTo>
                      <a:pt x="400050" y="75248"/>
                    </a:lnTo>
                    <a:cubicBezTo>
                      <a:pt x="400050" y="60007"/>
                      <a:pt x="387668" y="47625"/>
                      <a:pt x="372428" y="47625"/>
                    </a:cubicBezTo>
                    <a:lnTo>
                      <a:pt x="306134" y="47625"/>
                    </a:lnTo>
                    <a:cubicBezTo>
                      <a:pt x="303086" y="40672"/>
                      <a:pt x="298990" y="34290"/>
                      <a:pt x="294132" y="28575"/>
                    </a:cubicBezTo>
                    <a:lnTo>
                      <a:pt x="514350" y="28575"/>
                    </a:lnTo>
                    <a:cubicBezTo>
                      <a:pt x="530066" y="28575"/>
                      <a:pt x="542925" y="41434"/>
                      <a:pt x="542925" y="57150"/>
                    </a:cubicBezTo>
                    <a:lnTo>
                      <a:pt x="542925" y="314325"/>
                    </a:lnTo>
                    <a:lnTo>
                      <a:pt x="47625" y="314325"/>
                    </a:lnTo>
                    <a:lnTo>
                      <a:pt x="47625" y="57150"/>
                    </a:lnTo>
                    <a:close/>
                    <a:moveTo>
                      <a:pt x="571500" y="342900"/>
                    </a:moveTo>
                    <a:cubicBezTo>
                      <a:pt x="571500" y="353378"/>
                      <a:pt x="562928" y="361950"/>
                      <a:pt x="552450" y="361950"/>
                    </a:cubicBezTo>
                    <a:lnTo>
                      <a:pt x="38100" y="361950"/>
                    </a:lnTo>
                    <a:cubicBezTo>
                      <a:pt x="27623" y="361950"/>
                      <a:pt x="19050" y="353378"/>
                      <a:pt x="19050" y="342900"/>
                    </a:cubicBezTo>
                    <a:lnTo>
                      <a:pt x="19050" y="333375"/>
                    </a:lnTo>
                    <a:lnTo>
                      <a:pt x="220790" y="333375"/>
                    </a:lnTo>
                    <a:cubicBezTo>
                      <a:pt x="224695" y="344424"/>
                      <a:pt x="235172" y="352425"/>
                      <a:pt x="247650" y="352425"/>
                    </a:cubicBezTo>
                    <a:lnTo>
                      <a:pt x="342900" y="352425"/>
                    </a:lnTo>
                    <a:cubicBezTo>
                      <a:pt x="355283" y="352425"/>
                      <a:pt x="365760" y="344424"/>
                      <a:pt x="369761" y="333375"/>
                    </a:cubicBezTo>
                    <a:lnTo>
                      <a:pt x="571500" y="333375"/>
                    </a:lnTo>
                    <a:lnTo>
                      <a:pt x="571500" y="34290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FA63AFD-495D-C1B1-C23F-2D2860AA2688}"/>
                  </a:ext>
                </a:extLst>
              </p:cNvPr>
              <p:cNvSpPr/>
              <p:nvPr/>
            </p:nvSpPr>
            <p:spPr>
              <a:xfrm>
                <a:off x="6734533" y="4956248"/>
                <a:ext cx="104775" cy="142875"/>
              </a:xfrm>
              <a:custGeom>
                <a:avLst/>
                <a:gdLst>
                  <a:gd name="connsiteX0" fmla="*/ 77152 w 104775"/>
                  <a:gd name="connsiteY0" fmla="*/ 0 h 142875"/>
                  <a:gd name="connsiteX1" fmla="*/ 27623 w 104775"/>
                  <a:gd name="connsiteY1" fmla="*/ 0 h 142875"/>
                  <a:gd name="connsiteX2" fmla="*/ 0 w 104775"/>
                  <a:gd name="connsiteY2" fmla="*/ 27622 h 142875"/>
                  <a:gd name="connsiteX3" fmla="*/ 0 w 104775"/>
                  <a:gd name="connsiteY3" fmla="*/ 115252 h 142875"/>
                  <a:gd name="connsiteX4" fmla="*/ 27623 w 104775"/>
                  <a:gd name="connsiteY4" fmla="*/ 142875 h 142875"/>
                  <a:gd name="connsiteX5" fmla="*/ 77152 w 104775"/>
                  <a:gd name="connsiteY5" fmla="*/ 142875 h 142875"/>
                  <a:gd name="connsiteX6" fmla="*/ 104775 w 104775"/>
                  <a:gd name="connsiteY6" fmla="*/ 115252 h 142875"/>
                  <a:gd name="connsiteX7" fmla="*/ 104775 w 104775"/>
                  <a:gd name="connsiteY7" fmla="*/ 27622 h 142875"/>
                  <a:gd name="connsiteX8" fmla="*/ 77152 w 104775"/>
                  <a:gd name="connsiteY8" fmla="*/ 0 h 142875"/>
                  <a:gd name="connsiteX9" fmla="*/ 85725 w 104775"/>
                  <a:gd name="connsiteY9" fmla="*/ 115252 h 142875"/>
                  <a:gd name="connsiteX10" fmla="*/ 77152 w 104775"/>
                  <a:gd name="connsiteY10" fmla="*/ 123825 h 142875"/>
                  <a:gd name="connsiteX11" fmla="*/ 27623 w 104775"/>
                  <a:gd name="connsiteY11" fmla="*/ 123825 h 142875"/>
                  <a:gd name="connsiteX12" fmla="*/ 19050 w 104775"/>
                  <a:gd name="connsiteY12" fmla="*/ 115252 h 142875"/>
                  <a:gd name="connsiteX13" fmla="*/ 19050 w 104775"/>
                  <a:gd name="connsiteY13" fmla="*/ 27622 h 142875"/>
                  <a:gd name="connsiteX14" fmla="*/ 27623 w 104775"/>
                  <a:gd name="connsiteY14" fmla="*/ 19050 h 142875"/>
                  <a:gd name="connsiteX15" fmla="*/ 77152 w 104775"/>
                  <a:gd name="connsiteY15" fmla="*/ 19050 h 142875"/>
                  <a:gd name="connsiteX16" fmla="*/ 85725 w 104775"/>
                  <a:gd name="connsiteY16" fmla="*/ 27622 h 142875"/>
                  <a:gd name="connsiteX17" fmla="*/ 85725 w 104775"/>
                  <a:gd name="connsiteY17" fmla="*/ 11525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775" h="142875">
                    <a:moveTo>
                      <a:pt x="77152" y="0"/>
                    </a:moveTo>
                    <a:lnTo>
                      <a:pt x="27623" y="0"/>
                    </a:lnTo>
                    <a:cubicBezTo>
                      <a:pt x="12382" y="0"/>
                      <a:pt x="0" y="12382"/>
                      <a:pt x="0" y="27622"/>
                    </a:cubicBezTo>
                    <a:lnTo>
                      <a:pt x="0" y="115252"/>
                    </a:lnTo>
                    <a:cubicBezTo>
                      <a:pt x="0" y="130493"/>
                      <a:pt x="12382" y="142875"/>
                      <a:pt x="27623" y="142875"/>
                    </a:cubicBezTo>
                    <a:lnTo>
                      <a:pt x="77152" y="142875"/>
                    </a:lnTo>
                    <a:cubicBezTo>
                      <a:pt x="92393" y="142875"/>
                      <a:pt x="104775" y="130493"/>
                      <a:pt x="104775" y="115252"/>
                    </a:cubicBezTo>
                    <a:lnTo>
                      <a:pt x="104775" y="27622"/>
                    </a:lnTo>
                    <a:cubicBezTo>
                      <a:pt x="104775" y="12382"/>
                      <a:pt x="92393" y="0"/>
                      <a:pt x="77152" y="0"/>
                    </a:cubicBezTo>
                    <a:close/>
                    <a:moveTo>
                      <a:pt x="85725" y="115252"/>
                    </a:moveTo>
                    <a:cubicBezTo>
                      <a:pt x="85725" y="120015"/>
                      <a:pt x="81915" y="123825"/>
                      <a:pt x="77152" y="123825"/>
                    </a:cubicBezTo>
                    <a:lnTo>
                      <a:pt x="27623" y="123825"/>
                    </a:lnTo>
                    <a:cubicBezTo>
                      <a:pt x="22860" y="123825"/>
                      <a:pt x="19050" y="119920"/>
                      <a:pt x="19050" y="115252"/>
                    </a:cubicBezTo>
                    <a:lnTo>
                      <a:pt x="19050" y="27622"/>
                    </a:lnTo>
                    <a:cubicBezTo>
                      <a:pt x="19050" y="22860"/>
                      <a:pt x="22860" y="19050"/>
                      <a:pt x="27623" y="19050"/>
                    </a:cubicBezTo>
                    <a:lnTo>
                      <a:pt x="77152" y="19050"/>
                    </a:lnTo>
                    <a:cubicBezTo>
                      <a:pt x="81915" y="19050"/>
                      <a:pt x="85725" y="22860"/>
                      <a:pt x="85725" y="27622"/>
                    </a:cubicBezTo>
                    <a:lnTo>
                      <a:pt x="85725" y="115252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D656467-3726-00A3-30FE-7D8A055031C1}"/>
                  </a:ext>
                </a:extLst>
              </p:cNvPr>
              <p:cNvSpPr/>
              <p:nvPr/>
            </p:nvSpPr>
            <p:spPr>
              <a:xfrm>
                <a:off x="6563083" y="4727648"/>
                <a:ext cx="238125" cy="161925"/>
              </a:xfrm>
              <a:custGeom>
                <a:avLst/>
                <a:gdLst>
                  <a:gd name="connsiteX0" fmla="*/ 110014 w 238125"/>
                  <a:gd name="connsiteY0" fmla="*/ 160877 h 161925"/>
                  <a:gd name="connsiteX1" fmla="*/ 114300 w 238125"/>
                  <a:gd name="connsiteY1" fmla="*/ 161925 h 161925"/>
                  <a:gd name="connsiteX2" fmla="*/ 120015 w 238125"/>
                  <a:gd name="connsiteY2" fmla="*/ 160020 h 161925"/>
                  <a:gd name="connsiteX3" fmla="*/ 155543 w 238125"/>
                  <a:gd name="connsiteY3" fmla="*/ 133350 h 161925"/>
                  <a:gd name="connsiteX4" fmla="*/ 209074 w 238125"/>
                  <a:gd name="connsiteY4" fmla="*/ 133350 h 161925"/>
                  <a:gd name="connsiteX5" fmla="*/ 238125 w 238125"/>
                  <a:gd name="connsiteY5" fmla="*/ 104299 h 161925"/>
                  <a:gd name="connsiteX6" fmla="*/ 238125 w 238125"/>
                  <a:gd name="connsiteY6" fmla="*/ 67151 h 161925"/>
                  <a:gd name="connsiteX7" fmla="*/ 209074 w 238125"/>
                  <a:gd name="connsiteY7" fmla="*/ 38100 h 161925"/>
                  <a:gd name="connsiteX8" fmla="*/ 171831 w 238125"/>
                  <a:gd name="connsiteY8" fmla="*/ 38100 h 161925"/>
                  <a:gd name="connsiteX9" fmla="*/ 171450 w 238125"/>
                  <a:gd name="connsiteY9" fmla="*/ 38195 h 161925"/>
                  <a:gd name="connsiteX10" fmla="*/ 171450 w 238125"/>
                  <a:gd name="connsiteY10" fmla="*/ 29051 h 161925"/>
                  <a:gd name="connsiteX11" fmla="*/ 142494 w 238125"/>
                  <a:gd name="connsiteY11" fmla="*/ 0 h 161925"/>
                  <a:gd name="connsiteX12" fmla="*/ 28956 w 238125"/>
                  <a:gd name="connsiteY12" fmla="*/ 0 h 161925"/>
                  <a:gd name="connsiteX13" fmla="*/ 0 w 238125"/>
                  <a:gd name="connsiteY13" fmla="*/ 29051 h 161925"/>
                  <a:gd name="connsiteX14" fmla="*/ 0 w 238125"/>
                  <a:gd name="connsiteY14" fmla="*/ 66294 h 161925"/>
                  <a:gd name="connsiteX15" fmla="*/ 28956 w 238125"/>
                  <a:gd name="connsiteY15" fmla="*/ 95345 h 161925"/>
                  <a:gd name="connsiteX16" fmla="*/ 66199 w 238125"/>
                  <a:gd name="connsiteY16" fmla="*/ 95345 h 161925"/>
                  <a:gd name="connsiteX17" fmla="*/ 66199 w 238125"/>
                  <a:gd name="connsiteY17" fmla="*/ 104394 h 161925"/>
                  <a:gd name="connsiteX18" fmla="*/ 95250 w 238125"/>
                  <a:gd name="connsiteY18" fmla="*/ 133445 h 161925"/>
                  <a:gd name="connsiteX19" fmla="*/ 104775 w 238125"/>
                  <a:gd name="connsiteY19" fmla="*/ 133445 h 161925"/>
                  <a:gd name="connsiteX20" fmla="*/ 104775 w 238125"/>
                  <a:gd name="connsiteY20" fmla="*/ 152495 h 161925"/>
                  <a:gd name="connsiteX21" fmla="*/ 110014 w 238125"/>
                  <a:gd name="connsiteY21" fmla="*/ 160877 h 161925"/>
                  <a:gd name="connsiteX22" fmla="*/ 28956 w 238125"/>
                  <a:gd name="connsiteY22" fmla="*/ 76200 h 161925"/>
                  <a:gd name="connsiteX23" fmla="*/ 19050 w 238125"/>
                  <a:gd name="connsiteY23" fmla="*/ 66199 h 161925"/>
                  <a:gd name="connsiteX24" fmla="*/ 19050 w 238125"/>
                  <a:gd name="connsiteY24" fmla="*/ 29051 h 161925"/>
                  <a:gd name="connsiteX25" fmla="*/ 28956 w 238125"/>
                  <a:gd name="connsiteY25" fmla="*/ 19050 h 161925"/>
                  <a:gd name="connsiteX26" fmla="*/ 142494 w 238125"/>
                  <a:gd name="connsiteY26" fmla="*/ 19050 h 161925"/>
                  <a:gd name="connsiteX27" fmla="*/ 152400 w 238125"/>
                  <a:gd name="connsiteY27" fmla="*/ 29051 h 161925"/>
                  <a:gd name="connsiteX28" fmla="*/ 152400 w 238125"/>
                  <a:gd name="connsiteY28" fmla="*/ 66294 h 161925"/>
                  <a:gd name="connsiteX29" fmla="*/ 142494 w 238125"/>
                  <a:gd name="connsiteY29" fmla="*/ 76200 h 161925"/>
                  <a:gd name="connsiteX30" fmla="*/ 28956 w 238125"/>
                  <a:gd name="connsiteY30" fmla="*/ 76200 h 161925"/>
                  <a:gd name="connsiteX31" fmla="*/ 95250 w 238125"/>
                  <a:gd name="connsiteY31" fmla="*/ 114300 h 161925"/>
                  <a:gd name="connsiteX32" fmla="*/ 85249 w 238125"/>
                  <a:gd name="connsiteY32" fmla="*/ 104299 h 161925"/>
                  <a:gd name="connsiteX33" fmla="*/ 85249 w 238125"/>
                  <a:gd name="connsiteY33" fmla="*/ 95250 h 161925"/>
                  <a:gd name="connsiteX34" fmla="*/ 142494 w 238125"/>
                  <a:gd name="connsiteY34" fmla="*/ 95250 h 161925"/>
                  <a:gd name="connsiteX35" fmla="*/ 171450 w 238125"/>
                  <a:gd name="connsiteY35" fmla="*/ 66199 h 161925"/>
                  <a:gd name="connsiteX36" fmla="*/ 171450 w 238125"/>
                  <a:gd name="connsiteY36" fmla="*/ 57055 h 161925"/>
                  <a:gd name="connsiteX37" fmla="*/ 171926 w 238125"/>
                  <a:gd name="connsiteY37" fmla="*/ 57150 h 161925"/>
                  <a:gd name="connsiteX38" fmla="*/ 209169 w 238125"/>
                  <a:gd name="connsiteY38" fmla="*/ 57150 h 161925"/>
                  <a:gd name="connsiteX39" fmla="*/ 219075 w 238125"/>
                  <a:gd name="connsiteY39" fmla="*/ 67151 h 161925"/>
                  <a:gd name="connsiteX40" fmla="*/ 219075 w 238125"/>
                  <a:gd name="connsiteY40" fmla="*/ 104394 h 161925"/>
                  <a:gd name="connsiteX41" fmla="*/ 209074 w 238125"/>
                  <a:gd name="connsiteY41" fmla="*/ 114395 h 161925"/>
                  <a:gd name="connsiteX42" fmla="*/ 152400 w 238125"/>
                  <a:gd name="connsiteY42" fmla="*/ 114395 h 161925"/>
                  <a:gd name="connsiteX43" fmla="*/ 146685 w 238125"/>
                  <a:gd name="connsiteY43" fmla="*/ 116300 h 161925"/>
                  <a:gd name="connsiteX44" fmla="*/ 123825 w 238125"/>
                  <a:gd name="connsiteY44" fmla="*/ 133350 h 161925"/>
                  <a:gd name="connsiteX45" fmla="*/ 123825 w 238125"/>
                  <a:gd name="connsiteY45" fmla="*/ 123825 h 161925"/>
                  <a:gd name="connsiteX46" fmla="*/ 114300 w 238125"/>
                  <a:gd name="connsiteY46" fmla="*/ 114300 h 161925"/>
                  <a:gd name="connsiteX47" fmla="*/ 95250 w 238125"/>
                  <a:gd name="connsiteY47" fmla="*/ 11430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38125" h="161925">
                    <a:moveTo>
                      <a:pt x="110014" y="160877"/>
                    </a:moveTo>
                    <a:cubicBezTo>
                      <a:pt x="111347" y="161639"/>
                      <a:pt x="112871" y="161925"/>
                      <a:pt x="114300" y="161925"/>
                    </a:cubicBezTo>
                    <a:cubicBezTo>
                      <a:pt x="116300" y="161925"/>
                      <a:pt x="118300" y="161258"/>
                      <a:pt x="120015" y="160020"/>
                    </a:cubicBezTo>
                    <a:lnTo>
                      <a:pt x="155543" y="133350"/>
                    </a:lnTo>
                    <a:lnTo>
                      <a:pt x="209074" y="133350"/>
                    </a:lnTo>
                    <a:cubicBezTo>
                      <a:pt x="225076" y="133350"/>
                      <a:pt x="238125" y="120301"/>
                      <a:pt x="238125" y="104299"/>
                    </a:cubicBezTo>
                    <a:lnTo>
                      <a:pt x="238125" y="67151"/>
                    </a:lnTo>
                    <a:cubicBezTo>
                      <a:pt x="238125" y="51149"/>
                      <a:pt x="225076" y="38100"/>
                      <a:pt x="209074" y="38100"/>
                    </a:cubicBezTo>
                    <a:lnTo>
                      <a:pt x="171831" y="38100"/>
                    </a:lnTo>
                    <a:cubicBezTo>
                      <a:pt x="171736" y="38100"/>
                      <a:pt x="171641" y="38195"/>
                      <a:pt x="171450" y="38195"/>
                    </a:cubicBezTo>
                    <a:lnTo>
                      <a:pt x="171450" y="29051"/>
                    </a:lnTo>
                    <a:cubicBezTo>
                      <a:pt x="171450" y="13049"/>
                      <a:pt x="158496" y="0"/>
                      <a:pt x="142494" y="0"/>
                    </a:cubicBezTo>
                    <a:lnTo>
                      <a:pt x="28956" y="0"/>
                    </a:lnTo>
                    <a:cubicBezTo>
                      <a:pt x="12954" y="0"/>
                      <a:pt x="0" y="13049"/>
                      <a:pt x="0" y="29051"/>
                    </a:cubicBezTo>
                    <a:lnTo>
                      <a:pt x="0" y="66294"/>
                    </a:lnTo>
                    <a:cubicBezTo>
                      <a:pt x="0" y="82296"/>
                      <a:pt x="12954" y="95345"/>
                      <a:pt x="28956" y="95345"/>
                    </a:cubicBezTo>
                    <a:lnTo>
                      <a:pt x="66199" y="95345"/>
                    </a:lnTo>
                    <a:lnTo>
                      <a:pt x="66199" y="104394"/>
                    </a:lnTo>
                    <a:cubicBezTo>
                      <a:pt x="66199" y="120396"/>
                      <a:pt x="79248" y="133445"/>
                      <a:pt x="95250" y="133445"/>
                    </a:cubicBezTo>
                    <a:lnTo>
                      <a:pt x="104775" y="133445"/>
                    </a:lnTo>
                    <a:lnTo>
                      <a:pt x="104775" y="152495"/>
                    </a:lnTo>
                    <a:cubicBezTo>
                      <a:pt x="104775" y="156019"/>
                      <a:pt x="106775" y="159353"/>
                      <a:pt x="110014" y="160877"/>
                    </a:cubicBezTo>
                    <a:close/>
                    <a:moveTo>
                      <a:pt x="28956" y="76200"/>
                    </a:moveTo>
                    <a:cubicBezTo>
                      <a:pt x="23527" y="76200"/>
                      <a:pt x="19050" y="71723"/>
                      <a:pt x="19050" y="66199"/>
                    </a:cubicBezTo>
                    <a:lnTo>
                      <a:pt x="19050" y="29051"/>
                    </a:lnTo>
                    <a:cubicBezTo>
                      <a:pt x="19050" y="23527"/>
                      <a:pt x="23527" y="19050"/>
                      <a:pt x="28956" y="19050"/>
                    </a:cubicBezTo>
                    <a:lnTo>
                      <a:pt x="142494" y="19050"/>
                    </a:lnTo>
                    <a:cubicBezTo>
                      <a:pt x="147923" y="19050"/>
                      <a:pt x="152400" y="23527"/>
                      <a:pt x="152400" y="29051"/>
                    </a:cubicBezTo>
                    <a:lnTo>
                      <a:pt x="152400" y="66294"/>
                    </a:lnTo>
                    <a:cubicBezTo>
                      <a:pt x="152400" y="71723"/>
                      <a:pt x="147923" y="76200"/>
                      <a:pt x="142494" y="76200"/>
                    </a:cubicBezTo>
                    <a:lnTo>
                      <a:pt x="28956" y="76200"/>
                    </a:lnTo>
                    <a:close/>
                    <a:moveTo>
                      <a:pt x="95250" y="114300"/>
                    </a:moveTo>
                    <a:cubicBezTo>
                      <a:pt x="89725" y="114300"/>
                      <a:pt x="85249" y="109823"/>
                      <a:pt x="85249" y="104299"/>
                    </a:cubicBezTo>
                    <a:lnTo>
                      <a:pt x="85249" y="95250"/>
                    </a:lnTo>
                    <a:lnTo>
                      <a:pt x="142494" y="95250"/>
                    </a:lnTo>
                    <a:cubicBezTo>
                      <a:pt x="158496" y="95250"/>
                      <a:pt x="171450" y="82201"/>
                      <a:pt x="171450" y="66199"/>
                    </a:cubicBezTo>
                    <a:lnTo>
                      <a:pt x="171450" y="57055"/>
                    </a:lnTo>
                    <a:cubicBezTo>
                      <a:pt x="171641" y="57055"/>
                      <a:pt x="171736" y="57150"/>
                      <a:pt x="171926" y="57150"/>
                    </a:cubicBezTo>
                    <a:lnTo>
                      <a:pt x="209169" y="57150"/>
                    </a:lnTo>
                    <a:cubicBezTo>
                      <a:pt x="214598" y="57150"/>
                      <a:pt x="219075" y="61627"/>
                      <a:pt x="219075" y="67151"/>
                    </a:cubicBezTo>
                    <a:lnTo>
                      <a:pt x="219075" y="104394"/>
                    </a:lnTo>
                    <a:cubicBezTo>
                      <a:pt x="219075" y="109919"/>
                      <a:pt x="214598" y="114395"/>
                      <a:pt x="209074" y="114395"/>
                    </a:cubicBezTo>
                    <a:lnTo>
                      <a:pt x="152400" y="114395"/>
                    </a:lnTo>
                    <a:cubicBezTo>
                      <a:pt x="150304" y="114395"/>
                      <a:pt x="148304" y="115062"/>
                      <a:pt x="146685" y="116300"/>
                    </a:cubicBezTo>
                    <a:lnTo>
                      <a:pt x="123825" y="133350"/>
                    </a:lnTo>
                    <a:lnTo>
                      <a:pt x="123825" y="123825"/>
                    </a:lnTo>
                    <a:cubicBezTo>
                      <a:pt x="123825" y="118586"/>
                      <a:pt x="119539" y="114300"/>
                      <a:pt x="114300" y="114300"/>
                    </a:cubicBezTo>
                    <a:lnTo>
                      <a:pt x="95250" y="11430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093806B-54EC-F0BB-54E6-AEF5A3398B4E}"/>
                  </a:ext>
                </a:extLst>
              </p:cNvPr>
              <p:cNvSpPr/>
              <p:nvPr/>
            </p:nvSpPr>
            <p:spPr>
              <a:xfrm>
                <a:off x="6734533" y="5118173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A5DA13C2-F4F7-4277-8175-E33719DD5C85}"/>
                  </a:ext>
                </a:extLst>
              </p:cNvPr>
              <p:cNvSpPr/>
              <p:nvPr/>
            </p:nvSpPr>
            <p:spPr>
              <a:xfrm>
                <a:off x="6734533" y="5156273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543E3ACE-5B25-44C9-CB4D-C20169103A4F}"/>
              </a:ext>
            </a:extLst>
          </p:cNvPr>
          <p:cNvGrpSpPr/>
          <p:nvPr/>
        </p:nvGrpSpPr>
        <p:grpSpPr>
          <a:xfrm>
            <a:off x="5356643" y="4718123"/>
            <a:ext cx="342900" cy="590550"/>
            <a:chOff x="5356643" y="4718123"/>
            <a:chExt cx="342900" cy="590550"/>
          </a:xfrm>
        </p:grpSpPr>
        <p:grpSp>
          <p:nvGrpSpPr>
            <p:cNvPr id="129" name="Graphic 12">
              <a:extLst>
                <a:ext uri="{FF2B5EF4-FFF2-40B4-BE49-F238E27FC236}">
                  <a16:creationId xmlns:a16="http://schemas.microsoft.com/office/drawing/2014/main" id="{0727F91F-CE2D-DE82-61A5-BC7BCD1629D7}"/>
                </a:ext>
              </a:extLst>
            </p:cNvPr>
            <p:cNvGrpSpPr/>
            <p:nvPr/>
          </p:nvGrpSpPr>
          <p:grpSpPr>
            <a:xfrm>
              <a:off x="5361405" y="4832423"/>
              <a:ext cx="333375" cy="409575"/>
              <a:chOff x="5361405" y="4832423"/>
              <a:chExt cx="333375" cy="409575"/>
            </a:xfrm>
            <a:solidFill>
              <a:srgbClr val="F45B66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A3E54416-AF36-BD98-264F-FAD28BDDD359}"/>
                  </a:ext>
                </a:extLst>
              </p:cNvPr>
              <p:cNvSpPr/>
              <p:nvPr/>
            </p:nvSpPr>
            <p:spPr>
              <a:xfrm>
                <a:off x="5429993" y="4832423"/>
                <a:ext cx="198387" cy="142875"/>
              </a:xfrm>
              <a:custGeom>
                <a:avLst/>
                <a:gdLst>
                  <a:gd name="connsiteX0" fmla="*/ 2850 w 198387"/>
                  <a:gd name="connsiteY0" fmla="*/ 142875 h 142875"/>
                  <a:gd name="connsiteX1" fmla="*/ 98100 w 198387"/>
                  <a:gd name="connsiteY1" fmla="*/ 66675 h 142875"/>
                  <a:gd name="connsiteX2" fmla="*/ 193350 w 198387"/>
                  <a:gd name="connsiteY2" fmla="*/ 142875 h 142875"/>
                  <a:gd name="connsiteX3" fmla="*/ 98100 w 198387"/>
                  <a:gd name="connsiteY3" fmla="*/ 0 h 142875"/>
                  <a:gd name="connsiteX4" fmla="*/ 2850 w 198387"/>
                  <a:gd name="connsiteY4" fmla="*/ 14287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387" h="142875">
                    <a:moveTo>
                      <a:pt x="2850" y="142875"/>
                    </a:moveTo>
                    <a:cubicBezTo>
                      <a:pt x="79050" y="142875"/>
                      <a:pt x="98100" y="66675"/>
                      <a:pt x="98100" y="66675"/>
                    </a:cubicBezTo>
                    <a:cubicBezTo>
                      <a:pt x="98100" y="66675"/>
                      <a:pt x="117150" y="142875"/>
                      <a:pt x="193350" y="142875"/>
                    </a:cubicBezTo>
                    <a:cubicBezTo>
                      <a:pt x="193350" y="142875"/>
                      <a:pt x="231450" y="0"/>
                      <a:pt x="98100" y="0"/>
                    </a:cubicBezTo>
                    <a:cubicBezTo>
                      <a:pt x="-25725" y="0"/>
                      <a:pt x="2850" y="142875"/>
                      <a:pt x="2850" y="1428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2C8A161-3603-33EF-8A88-2A46E8EB38A7}"/>
                  </a:ext>
                </a:extLst>
              </p:cNvPr>
              <p:cNvSpPr/>
              <p:nvPr/>
            </p:nvSpPr>
            <p:spPr>
              <a:xfrm>
                <a:off x="5361405" y="5097313"/>
                <a:ext cx="333375" cy="144684"/>
              </a:xfrm>
              <a:custGeom>
                <a:avLst/>
                <a:gdLst>
                  <a:gd name="connsiteX0" fmla="*/ 333375 w 333375"/>
                  <a:gd name="connsiteY0" fmla="*/ 144685 h 144684"/>
                  <a:gd name="connsiteX1" fmla="*/ 331565 w 333375"/>
                  <a:gd name="connsiteY1" fmla="*/ 46482 h 144684"/>
                  <a:gd name="connsiteX2" fmla="*/ 280988 w 333375"/>
                  <a:gd name="connsiteY2" fmla="*/ 14288 h 144684"/>
                  <a:gd name="connsiteX3" fmla="*/ 239268 w 333375"/>
                  <a:gd name="connsiteY3" fmla="*/ 0 h 144684"/>
                  <a:gd name="connsiteX4" fmla="*/ 166688 w 333375"/>
                  <a:gd name="connsiteY4" fmla="*/ 38671 h 144684"/>
                  <a:gd name="connsiteX5" fmla="*/ 94107 w 333375"/>
                  <a:gd name="connsiteY5" fmla="*/ 0 h 144684"/>
                  <a:gd name="connsiteX6" fmla="*/ 52388 w 333375"/>
                  <a:gd name="connsiteY6" fmla="*/ 14288 h 144684"/>
                  <a:gd name="connsiteX7" fmla="*/ 1810 w 333375"/>
                  <a:gd name="connsiteY7" fmla="*/ 46482 h 144684"/>
                  <a:gd name="connsiteX8" fmla="*/ 0 w 333375"/>
                  <a:gd name="connsiteY8" fmla="*/ 144685 h 144684"/>
                  <a:gd name="connsiteX9" fmla="*/ 166688 w 333375"/>
                  <a:gd name="connsiteY9" fmla="*/ 144685 h 144684"/>
                  <a:gd name="connsiteX10" fmla="*/ 333375 w 333375"/>
                  <a:gd name="connsiteY10" fmla="*/ 144685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375" h="144684">
                    <a:moveTo>
                      <a:pt x="333375" y="144685"/>
                    </a:moveTo>
                    <a:lnTo>
                      <a:pt x="331565" y="46482"/>
                    </a:lnTo>
                    <a:cubicBezTo>
                      <a:pt x="331565" y="46482"/>
                      <a:pt x="298799" y="20860"/>
                      <a:pt x="280988" y="14288"/>
                    </a:cubicBezTo>
                    <a:cubicBezTo>
                      <a:pt x="263176" y="7715"/>
                      <a:pt x="239268" y="0"/>
                      <a:pt x="239268" y="0"/>
                    </a:cubicBezTo>
                    <a:cubicBezTo>
                      <a:pt x="239268" y="0"/>
                      <a:pt x="227362" y="38671"/>
                      <a:pt x="166688" y="38671"/>
                    </a:cubicBezTo>
                    <a:cubicBezTo>
                      <a:pt x="106013" y="38671"/>
                      <a:pt x="94107" y="0"/>
                      <a:pt x="94107" y="0"/>
                    </a:cubicBezTo>
                    <a:cubicBezTo>
                      <a:pt x="94107" y="0"/>
                      <a:pt x="70294" y="7715"/>
                      <a:pt x="52388" y="14288"/>
                    </a:cubicBezTo>
                    <a:cubicBezTo>
                      <a:pt x="34481" y="20860"/>
                      <a:pt x="1810" y="46482"/>
                      <a:pt x="1810" y="46482"/>
                    </a:cubicBezTo>
                    <a:lnTo>
                      <a:pt x="0" y="144685"/>
                    </a:lnTo>
                    <a:lnTo>
                      <a:pt x="166688" y="144685"/>
                    </a:lnTo>
                    <a:lnTo>
                      <a:pt x="333375" y="144685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12">
              <a:extLst>
                <a:ext uri="{FF2B5EF4-FFF2-40B4-BE49-F238E27FC236}">
                  <a16:creationId xmlns:a16="http://schemas.microsoft.com/office/drawing/2014/main" id="{90B89404-E2AA-59AC-1FD2-A11C71847C14}"/>
                </a:ext>
              </a:extLst>
            </p:cNvPr>
            <p:cNvGrpSpPr/>
            <p:nvPr/>
          </p:nvGrpSpPr>
          <p:grpSpPr>
            <a:xfrm>
              <a:off x="5356643" y="4718123"/>
              <a:ext cx="342900" cy="590550"/>
              <a:chOff x="5356643" y="4718123"/>
              <a:chExt cx="342900" cy="590550"/>
            </a:xfrm>
            <a:solidFill>
              <a:srgbClr val="680B12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554BFB6-9A65-DD4B-058B-4801074B97DE}"/>
                  </a:ext>
                </a:extLst>
              </p:cNvPr>
              <p:cNvSpPr/>
              <p:nvPr/>
            </p:nvSpPr>
            <p:spPr>
              <a:xfrm>
                <a:off x="5356643" y="4718123"/>
                <a:ext cx="342900" cy="590550"/>
              </a:xfrm>
              <a:custGeom>
                <a:avLst/>
                <a:gdLst>
                  <a:gd name="connsiteX0" fmla="*/ 342900 w 342900"/>
                  <a:gd name="connsiteY0" fmla="*/ 542925 h 590550"/>
                  <a:gd name="connsiteX1" fmla="*/ 342900 w 342900"/>
                  <a:gd name="connsiteY1" fmla="*/ 47625 h 590550"/>
                  <a:gd name="connsiteX2" fmla="*/ 295275 w 342900"/>
                  <a:gd name="connsiteY2" fmla="*/ 0 h 590550"/>
                  <a:gd name="connsiteX3" fmla="*/ 47625 w 342900"/>
                  <a:gd name="connsiteY3" fmla="*/ 0 h 590550"/>
                  <a:gd name="connsiteX4" fmla="*/ 0 w 342900"/>
                  <a:gd name="connsiteY4" fmla="*/ 47625 h 590550"/>
                  <a:gd name="connsiteX5" fmla="*/ 0 w 342900"/>
                  <a:gd name="connsiteY5" fmla="*/ 542925 h 590550"/>
                  <a:gd name="connsiteX6" fmla="*/ 47625 w 342900"/>
                  <a:gd name="connsiteY6" fmla="*/ 590550 h 590550"/>
                  <a:gd name="connsiteX7" fmla="*/ 295275 w 342900"/>
                  <a:gd name="connsiteY7" fmla="*/ 590550 h 590550"/>
                  <a:gd name="connsiteX8" fmla="*/ 342900 w 342900"/>
                  <a:gd name="connsiteY8" fmla="*/ 542925 h 590550"/>
                  <a:gd name="connsiteX9" fmla="*/ 19050 w 342900"/>
                  <a:gd name="connsiteY9" fmla="*/ 47625 h 590550"/>
                  <a:gd name="connsiteX10" fmla="*/ 47625 w 342900"/>
                  <a:gd name="connsiteY10" fmla="*/ 19050 h 590550"/>
                  <a:gd name="connsiteX11" fmla="*/ 295275 w 342900"/>
                  <a:gd name="connsiteY11" fmla="*/ 19050 h 590550"/>
                  <a:gd name="connsiteX12" fmla="*/ 323850 w 342900"/>
                  <a:gd name="connsiteY12" fmla="*/ 47625 h 590550"/>
                  <a:gd name="connsiteX13" fmla="*/ 323850 w 342900"/>
                  <a:gd name="connsiteY13" fmla="*/ 57150 h 590550"/>
                  <a:gd name="connsiteX14" fmla="*/ 19050 w 342900"/>
                  <a:gd name="connsiteY14" fmla="*/ 57150 h 590550"/>
                  <a:gd name="connsiteX15" fmla="*/ 19050 w 342900"/>
                  <a:gd name="connsiteY15" fmla="*/ 47625 h 590550"/>
                  <a:gd name="connsiteX16" fmla="*/ 19050 w 342900"/>
                  <a:gd name="connsiteY16" fmla="*/ 76200 h 590550"/>
                  <a:gd name="connsiteX17" fmla="*/ 323850 w 342900"/>
                  <a:gd name="connsiteY17" fmla="*/ 76200 h 590550"/>
                  <a:gd name="connsiteX18" fmla="*/ 323850 w 342900"/>
                  <a:gd name="connsiteY18" fmla="*/ 405860 h 590550"/>
                  <a:gd name="connsiteX19" fmla="*/ 256032 w 342900"/>
                  <a:gd name="connsiteY19" fmla="*/ 374809 h 590550"/>
                  <a:gd name="connsiteX20" fmla="*/ 232029 w 342900"/>
                  <a:gd name="connsiteY20" fmla="*/ 366236 h 590550"/>
                  <a:gd name="connsiteX21" fmla="*/ 221933 w 342900"/>
                  <a:gd name="connsiteY21" fmla="*/ 358997 h 590550"/>
                  <a:gd name="connsiteX22" fmla="*/ 285750 w 342900"/>
                  <a:gd name="connsiteY22" fmla="*/ 219075 h 590550"/>
                  <a:gd name="connsiteX23" fmla="*/ 171450 w 342900"/>
                  <a:gd name="connsiteY23" fmla="*/ 104775 h 590550"/>
                  <a:gd name="connsiteX24" fmla="*/ 57150 w 342900"/>
                  <a:gd name="connsiteY24" fmla="*/ 219075 h 590550"/>
                  <a:gd name="connsiteX25" fmla="*/ 120968 w 342900"/>
                  <a:gd name="connsiteY25" fmla="*/ 358997 h 590550"/>
                  <a:gd name="connsiteX26" fmla="*/ 110681 w 342900"/>
                  <a:gd name="connsiteY26" fmla="*/ 366332 h 590550"/>
                  <a:gd name="connsiteX27" fmla="*/ 86868 w 342900"/>
                  <a:gd name="connsiteY27" fmla="*/ 374809 h 590550"/>
                  <a:gd name="connsiteX28" fmla="*/ 19050 w 342900"/>
                  <a:gd name="connsiteY28" fmla="*/ 405860 h 590550"/>
                  <a:gd name="connsiteX29" fmla="*/ 19050 w 342900"/>
                  <a:gd name="connsiteY29" fmla="*/ 76200 h 590550"/>
                  <a:gd name="connsiteX30" fmla="*/ 171450 w 342900"/>
                  <a:gd name="connsiteY30" fmla="*/ 206026 h 590550"/>
                  <a:gd name="connsiteX31" fmla="*/ 259556 w 342900"/>
                  <a:gd name="connsiteY31" fmla="*/ 266319 h 590550"/>
                  <a:gd name="connsiteX32" fmla="*/ 171450 w 342900"/>
                  <a:gd name="connsiteY32" fmla="*/ 358521 h 590550"/>
                  <a:gd name="connsiteX33" fmla="*/ 83344 w 342900"/>
                  <a:gd name="connsiteY33" fmla="*/ 266319 h 590550"/>
                  <a:gd name="connsiteX34" fmla="*/ 171450 w 342900"/>
                  <a:gd name="connsiteY34" fmla="*/ 206026 h 590550"/>
                  <a:gd name="connsiteX35" fmla="*/ 78962 w 342900"/>
                  <a:gd name="connsiteY35" fmla="*/ 247460 h 590550"/>
                  <a:gd name="connsiteX36" fmla="*/ 76200 w 342900"/>
                  <a:gd name="connsiteY36" fmla="*/ 219075 h 590550"/>
                  <a:gd name="connsiteX37" fmla="*/ 171450 w 342900"/>
                  <a:gd name="connsiteY37" fmla="*/ 123825 h 590550"/>
                  <a:gd name="connsiteX38" fmla="*/ 266700 w 342900"/>
                  <a:gd name="connsiteY38" fmla="*/ 219075 h 590550"/>
                  <a:gd name="connsiteX39" fmla="*/ 263938 w 342900"/>
                  <a:gd name="connsiteY39" fmla="*/ 247460 h 590550"/>
                  <a:gd name="connsiteX40" fmla="*/ 180689 w 342900"/>
                  <a:gd name="connsiteY40" fmla="*/ 178594 h 590550"/>
                  <a:gd name="connsiteX41" fmla="*/ 180118 w 342900"/>
                  <a:gd name="connsiteY41" fmla="*/ 177451 h 590550"/>
                  <a:gd name="connsiteX42" fmla="*/ 179261 w 342900"/>
                  <a:gd name="connsiteY42" fmla="*/ 175641 h 590550"/>
                  <a:gd name="connsiteX43" fmla="*/ 178022 w 342900"/>
                  <a:gd name="connsiteY43" fmla="*/ 174212 h 590550"/>
                  <a:gd name="connsiteX44" fmla="*/ 176784 w 342900"/>
                  <a:gd name="connsiteY44" fmla="*/ 173069 h 590550"/>
                  <a:gd name="connsiteX45" fmla="*/ 174879 w 342900"/>
                  <a:gd name="connsiteY45" fmla="*/ 172117 h 590550"/>
                  <a:gd name="connsiteX46" fmla="*/ 173831 w 342900"/>
                  <a:gd name="connsiteY46" fmla="*/ 171641 h 590550"/>
                  <a:gd name="connsiteX47" fmla="*/ 173450 w 342900"/>
                  <a:gd name="connsiteY47" fmla="*/ 171641 h 590550"/>
                  <a:gd name="connsiteX48" fmla="*/ 171450 w 342900"/>
                  <a:gd name="connsiteY48" fmla="*/ 171545 h 590550"/>
                  <a:gd name="connsiteX49" fmla="*/ 169640 w 342900"/>
                  <a:gd name="connsiteY49" fmla="*/ 171641 h 590550"/>
                  <a:gd name="connsiteX50" fmla="*/ 169164 w 342900"/>
                  <a:gd name="connsiteY50" fmla="*/ 171641 h 590550"/>
                  <a:gd name="connsiteX51" fmla="*/ 167926 w 342900"/>
                  <a:gd name="connsiteY51" fmla="*/ 172212 h 590550"/>
                  <a:gd name="connsiteX52" fmla="*/ 166211 w 342900"/>
                  <a:gd name="connsiteY52" fmla="*/ 173069 h 590550"/>
                  <a:gd name="connsiteX53" fmla="*/ 164783 w 342900"/>
                  <a:gd name="connsiteY53" fmla="*/ 174308 h 590550"/>
                  <a:gd name="connsiteX54" fmla="*/ 163640 w 342900"/>
                  <a:gd name="connsiteY54" fmla="*/ 175641 h 590550"/>
                  <a:gd name="connsiteX55" fmla="*/ 162782 w 342900"/>
                  <a:gd name="connsiteY55" fmla="*/ 177451 h 590550"/>
                  <a:gd name="connsiteX56" fmla="*/ 162211 w 342900"/>
                  <a:gd name="connsiteY56" fmla="*/ 178594 h 590550"/>
                  <a:gd name="connsiteX57" fmla="*/ 78962 w 342900"/>
                  <a:gd name="connsiteY57" fmla="*/ 247460 h 590550"/>
                  <a:gd name="connsiteX58" fmla="*/ 137255 w 342900"/>
                  <a:gd name="connsiteY58" fmla="*/ 369284 h 590550"/>
                  <a:gd name="connsiteX59" fmla="*/ 171450 w 342900"/>
                  <a:gd name="connsiteY59" fmla="*/ 377571 h 590550"/>
                  <a:gd name="connsiteX60" fmla="*/ 205645 w 342900"/>
                  <a:gd name="connsiteY60" fmla="*/ 369284 h 590550"/>
                  <a:gd name="connsiteX61" fmla="*/ 224028 w 342900"/>
                  <a:gd name="connsiteY61" fmla="*/ 383572 h 590550"/>
                  <a:gd name="connsiteX62" fmla="*/ 225266 w 342900"/>
                  <a:gd name="connsiteY62" fmla="*/ 384143 h 590550"/>
                  <a:gd name="connsiteX63" fmla="*/ 171450 w 342900"/>
                  <a:gd name="connsiteY63" fmla="*/ 409575 h 590550"/>
                  <a:gd name="connsiteX64" fmla="*/ 117634 w 342900"/>
                  <a:gd name="connsiteY64" fmla="*/ 384143 h 590550"/>
                  <a:gd name="connsiteX65" fmla="*/ 118681 w 342900"/>
                  <a:gd name="connsiteY65" fmla="*/ 383667 h 590550"/>
                  <a:gd name="connsiteX66" fmla="*/ 137255 w 342900"/>
                  <a:gd name="connsiteY66" fmla="*/ 369284 h 590550"/>
                  <a:gd name="connsiteX67" fmla="*/ 19050 w 342900"/>
                  <a:gd name="connsiteY67" fmla="*/ 431768 h 590550"/>
                  <a:gd name="connsiteX68" fmla="*/ 92678 w 342900"/>
                  <a:gd name="connsiteY68" fmla="*/ 392906 h 590550"/>
                  <a:gd name="connsiteX69" fmla="*/ 99346 w 342900"/>
                  <a:gd name="connsiteY69" fmla="*/ 390811 h 590550"/>
                  <a:gd name="connsiteX70" fmla="*/ 171450 w 342900"/>
                  <a:gd name="connsiteY70" fmla="*/ 428625 h 590550"/>
                  <a:gd name="connsiteX71" fmla="*/ 243650 w 342900"/>
                  <a:gd name="connsiteY71" fmla="*/ 390906 h 590550"/>
                  <a:gd name="connsiteX72" fmla="*/ 250222 w 342900"/>
                  <a:gd name="connsiteY72" fmla="*/ 393001 h 590550"/>
                  <a:gd name="connsiteX73" fmla="*/ 323850 w 342900"/>
                  <a:gd name="connsiteY73" fmla="*/ 431864 h 590550"/>
                  <a:gd name="connsiteX74" fmla="*/ 323850 w 342900"/>
                  <a:gd name="connsiteY74" fmla="*/ 514350 h 590550"/>
                  <a:gd name="connsiteX75" fmla="*/ 19050 w 342900"/>
                  <a:gd name="connsiteY75" fmla="*/ 514350 h 590550"/>
                  <a:gd name="connsiteX76" fmla="*/ 19050 w 342900"/>
                  <a:gd name="connsiteY76" fmla="*/ 431768 h 590550"/>
                  <a:gd name="connsiteX77" fmla="*/ 19050 w 342900"/>
                  <a:gd name="connsiteY77" fmla="*/ 542925 h 590550"/>
                  <a:gd name="connsiteX78" fmla="*/ 19050 w 342900"/>
                  <a:gd name="connsiteY78" fmla="*/ 533400 h 590550"/>
                  <a:gd name="connsiteX79" fmla="*/ 323850 w 342900"/>
                  <a:gd name="connsiteY79" fmla="*/ 533400 h 590550"/>
                  <a:gd name="connsiteX80" fmla="*/ 323850 w 342900"/>
                  <a:gd name="connsiteY80" fmla="*/ 542925 h 590550"/>
                  <a:gd name="connsiteX81" fmla="*/ 295275 w 342900"/>
                  <a:gd name="connsiteY81" fmla="*/ 571500 h 590550"/>
                  <a:gd name="connsiteX82" fmla="*/ 47625 w 342900"/>
                  <a:gd name="connsiteY82" fmla="*/ 571500 h 590550"/>
                  <a:gd name="connsiteX83" fmla="*/ 19050 w 342900"/>
                  <a:gd name="connsiteY83" fmla="*/ 54292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42900" h="590550">
                    <a:moveTo>
                      <a:pt x="342900" y="542925"/>
                    </a:moveTo>
                    <a:lnTo>
                      <a:pt x="342900" y="47625"/>
                    </a:lnTo>
                    <a:cubicBezTo>
                      <a:pt x="342900" y="21336"/>
                      <a:pt x="321564" y="0"/>
                      <a:pt x="295275" y="0"/>
                    </a:cubicBezTo>
                    <a:lnTo>
                      <a:pt x="47625" y="0"/>
                    </a:lnTo>
                    <a:cubicBezTo>
                      <a:pt x="21336" y="0"/>
                      <a:pt x="0" y="21336"/>
                      <a:pt x="0" y="47625"/>
                    </a:cubicBezTo>
                    <a:lnTo>
                      <a:pt x="0" y="542925"/>
                    </a:lnTo>
                    <a:cubicBezTo>
                      <a:pt x="0" y="569214"/>
                      <a:pt x="21336" y="590550"/>
                      <a:pt x="47625" y="590550"/>
                    </a:cubicBezTo>
                    <a:lnTo>
                      <a:pt x="295275" y="590550"/>
                    </a:lnTo>
                    <a:cubicBezTo>
                      <a:pt x="321564" y="590550"/>
                      <a:pt x="342900" y="569214"/>
                      <a:pt x="342900" y="542925"/>
                    </a:cubicBezTo>
                    <a:close/>
                    <a:moveTo>
                      <a:pt x="19050" y="47625"/>
                    </a:moveTo>
                    <a:cubicBezTo>
                      <a:pt x="19050" y="31909"/>
                      <a:pt x="31909" y="19050"/>
                      <a:pt x="47625" y="19050"/>
                    </a:cubicBezTo>
                    <a:lnTo>
                      <a:pt x="295275" y="19050"/>
                    </a:lnTo>
                    <a:cubicBezTo>
                      <a:pt x="310991" y="19050"/>
                      <a:pt x="323850" y="31909"/>
                      <a:pt x="323850" y="47625"/>
                    </a:cubicBezTo>
                    <a:lnTo>
                      <a:pt x="323850" y="57150"/>
                    </a:lnTo>
                    <a:lnTo>
                      <a:pt x="19050" y="57150"/>
                    </a:lnTo>
                    <a:lnTo>
                      <a:pt x="19050" y="47625"/>
                    </a:lnTo>
                    <a:close/>
                    <a:moveTo>
                      <a:pt x="19050" y="76200"/>
                    </a:moveTo>
                    <a:lnTo>
                      <a:pt x="323850" y="76200"/>
                    </a:lnTo>
                    <a:lnTo>
                      <a:pt x="323850" y="405860"/>
                    </a:lnTo>
                    <a:cubicBezTo>
                      <a:pt x="302895" y="389763"/>
                      <a:pt x="276511" y="381286"/>
                      <a:pt x="256032" y="374809"/>
                    </a:cubicBezTo>
                    <a:cubicBezTo>
                      <a:pt x="246412" y="371761"/>
                      <a:pt x="238125" y="369094"/>
                      <a:pt x="232029" y="366236"/>
                    </a:cubicBezTo>
                    <a:cubicBezTo>
                      <a:pt x="227933" y="364426"/>
                      <a:pt x="224695" y="361950"/>
                      <a:pt x="221933" y="358997"/>
                    </a:cubicBezTo>
                    <a:cubicBezTo>
                      <a:pt x="260128" y="329946"/>
                      <a:pt x="285750" y="271558"/>
                      <a:pt x="285750" y="219075"/>
                    </a:cubicBezTo>
                    <a:cubicBezTo>
                      <a:pt x="285750" y="156019"/>
                      <a:pt x="234505" y="104775"/>
                      <a:pt x="171450" y="104775"/>
                    </a:cubicBezTo>
                    <a:cubicBezTo>
                      <a:pt x="108394" y="104775"/>
                      <a:pt x="57150" y="156019"/>
                      <a:pt x="57150" y="219075"/>
                    </a:cubicBezTo>
                    <a:cubicBezTo>
                      <a:pt x="57150" y="271558"/>
                      <a:pt x="82772" y="329946"/>
                      <a:pt x="120968" y="358997"/>
                    </a:cubicBezTo>
                    <a:cubicBezTo>
                      <a:pt x="118205" y="362045"/>
                      <a:pt x="114871" y="364522"/>
                      <a:pt x="110681" y="366332"/>
                    </a:cubicBezTo>
                    <a:cubicBezTo>
                      <a:pt x="104775" y="369094"/>
                      <a:pt x="96488" y="371761"/>
                      <a:pt x="86868" y="374809"/>
                    </a:cubicBezTo>
                    <a:cubicBezTo>
                      <a:pt x="66294" y="381381"/>
                      <a:pt x="40005" y="389858"/>
                      <a:pt x="19050" y="405860"/>
                    </a:cubicBezTo>
                    <a:lnTo>
                      <a:pt x="19050" y="76200"/>
                    </a:lnTo>
                    <a:close/>
                    <a:moveTo>
                      <a:pt x="171450" y="206026"/>
                    </a:moveTo>
                    <a:cubicBezTo>
                      <a:pt x="183642" y="229648"/>
                      <a:pt x="209741" y="263271"/>
                      <a:pt x="259556" y="266319"/>
                    </a:cubicBezTo>
                    <a:cubicBezTo>
                      <a:pt x="245364" y="314897"/>
                      <a:pt x="211360" y="358521"/>
                      <a:pt x="171450" y="358521"/>
                    </a:cubicBezTo>
                    <a:cubicBezTo>
                      <a:pt x="131540" y="358521"/>
                      <a:pt x="97536" y="314897"/>
                      <a:pt x="83344" y="266319"/>
                    </a:cubicBezTo>
                    <a:cubicBezTo>
                      <a:pt x="133160" y="263176"/>
                      <a:pt x="159258" y="229553"/>
                      <a:pt x="171450" y="206026"/>
                    </a:cubicBezTo>
                    <a:close/>
                    <a:moveTo>
                      <a:pt x="78962" y="247460"/>
                    </a:moveTo>
                    <a:cubicBezTo>
                      <a:pt x="77248" y="237935"/>
                      <a:pt x="76200" y="228314"/>
                      <a:pt x="76200" y="219075"/>
                    </a:cubicBezTo>
                    <a:cubicBezTo>
                      <a:pt x="76200" y="166592"/>
                      <a:pt x="118967" y="123825"/>
                      <a:pt x="171450" y="123825"/>
                    </a:cubicBezTo>
                    <a:cubicBezTo>
                      <a:pt x="223933" y="123825"/>
                      <a:pt x="266700" y="166592"/>
                      <a:pt x="266700" y="219075"/>
                    </a:cubicBezTo>
                    <a:cubicBezTo>
                      <a:pt x="266700" y="228314"/>
                      <a:pt x="265652" y="237935"/>
                      <a:pt x="263938" y="247460"/>
                    </a:cubicBezTo>
                    <a:cubicBezTo>
                      <a:pt x="198692" y="245650"/>
                      <a:pt x="181356" y="181451"/>
                      <a:pt x="180689" y="178594"/>
                    </a:cubicBezTo>
                    <a:cubicBezTo>
                      <a:pt x="180594" y="178118"/>
                      <a:pt x="180308" y="177832"/>
                      <a:pt x="180118" y="177451"/>
                    </a:cubicBezTo>
                    <a:cubicBezTo>
                      <a:pt x="179832" y="176879"/>
                      <a:pt x="179642" y="176213"/>
                      <a:pt x="179261" y="175641"/>
                    </a:cubicBezTo>
                    <a:cubicBezTo>
                      <a:pt x="178879" y="175069"/>
                      <a:pt x="178499" y="174689"/>
                      <a:pt x="178022" y="174212"/>
                    </a:cubicBezTo>
                    <a:cubicBezTo>
                      <a:pt x="177641" y="173831"/>
                      <a:pt x="177260" y="173355"/>
                      <a:pt x="176784" y="173069"/>
                    </a:cubicBezTo>
                    <a:cubicBezTo>
                      <a:pt x="176213" y="172688"/>
                      <a:pt x="175546" y="172403"/>
                      <a:pt x="174879" y="172117"/>
                    </a:cubicBezTo>
                    <a:cubicBezTo>
                      <a:pt x="174498" y="171926"/>
                      <a:pt x="174212" y="171736"/>
                      <a:pt x="173831" y="171641"/>
                    </a:cubicBezTo>
                    <a:cubicBezTo>
                      <a:pt x="173736" y="171641"/>
                      <a:pt x="173546" y="171641"/>
                      <a:pt x="173450" y="171641"/>
                    </a:cubicBezTo>
                    <a:cubicBezTo>
                      <a:pt x="172784" y="171545"/>
                      <a:pt x="172117" y="171545"/>
                      <a:pt x="171450" y="171545"/>
                    </a:cubicBezTo>
                    <a:cubicBezTo>
                      <a:pt x="170879" y="171545"/>
                      <a:pt x="170212" y="171545"/>
                      <a:pt x="169640" y="171641"/>
                    </a:cubicBezTo>
                    <a:cubicBezTo>
                      <a:pt x="169450" y="171641"/>
                      <a:pt x="169355" y="171641"/>
                      <a:pt x="169164" y="171641"/>
                    </a:cubicBezTo>
                    <a:cubicBezTo>
                      <a:pt x="168688" y="171736"/>
                      <a:pt x="168402" y="172022"/>
                      <a:pt x="167926" y="172212"/>
                    </a:cubicBezTo>
                    <a:cubicBezTo>
                      <a:pt x="167354" y="172498"/>
                      <a:pt x="166783" y="172688"/>
                      <a:pt x="166211" y="173069"/>
                    </a:cubicBezTo>
                    <a:cubicBezTo>
                      <a:pt x="165640" y="173450"/>
                      <a:pt x="165259" y="173831"/>
                      <a:pt x="164783" y="174308"/>
                    </a:cubicBezTo>
                    <a:cubicBezTo>
                      <a:pt x="164402" y="174689"/>
                      <a:pt x="163925" y="175069"/>
                      <a:pt x="163640" y="175641"/>
                    </a:cubicBezTo>
                    <a:cubicBezTo>
                      <a:pt x="163259" y="176213"/>
                      <a:pt x="163068" y="176784"/>
                      <a:pt x="162782" y="177451"/>
                    </a:cubicBezTo>
                    <a:cubicBezTo>
                      <a:pt x="162592" y="177832"/>
                      <a:pt x="162306" y="178213"/>
                      <a:pt x="162211" y="178594"/>
                    </a:cubicBezTo>
                    <a:cubicBezTo>
                      <a:pt x="161544" y="181451"/>
                      <a:pt x="144209" y="245650"/>
                      <a:pt x="78962" y="247460"/>
                    </a:cubicBezTo>
                    <a:close/>
                    <a:moveTo>
                      <a:pt x="137255" y="369284"/>
                    </a:moveTo>
                    <a:cubicBezTo>
                      <a:pt x="148019" y="374523"/>
                      <a:pt x="159544" y="377571"/>
                      <a:pt x="171450" y="377571"/>
                    </a:cubicBezTo>
                    <a:cubicBezTo>
                      <a:pt x="183451" y="377571"/>
                      <a:pt x="194881" y="374618"/>
                      <a:pt x="205645" y="369284"/>
                    </a:cubicBezTo>
                    <a:cubicBezTo>
                      <a:pt x="210502" y="375475"/>
                      <a:pt x="216599" y="380333"/>
                      <a:pt x="224028" y="383572"/>
                    </a:cubicBezTo>
                    <a:cubicBezTo>
                      <a:pt x="224409" y="383762"/>
                      <a:pt x="224885" y="383953"/>
                      <a:pt x="225266" y="384143"/>
                    </a:cubicBezTo>
                    <a:cubicBezTo>
                      <a:pt x="213931" y="401003"/>
                      <a:pt x="195834" y="409575"/>
                      <a:pt x="171450" y="409575"/>
                    </a:cubicBezTo>
                    <a:cubicBezTo>
                      <a:pt x="147066" y="409575"/>
                      <a:pt x="129064" y="401003"/>
                      <a:pt x="117634" y="384143"/>
                    </a:cubicBezTo>
                    <a:cubicBezTo>
                      <a:pt x="117919" y="383953"/>
                      <a:pt x="118301" y="383858"/>
                      <a:pt x="118681" y="383667"/>
                    </a:cubicBezTo>
                    <a:cubicBezTo>
                      <a:pt x="126206" y="380333"/>
                      <a:pt x="132398" y="375475"/>
                      <a:pt x="137255" y="369284"/>
                    </a:cubicBezTo>
                    <a:close/>
                    <a:moveTo>
                      <a:pt x="19050" y="431768"/>
                    </a:moveTo>
                    <a:cubicBezTo>
                      <a:pt x="37529" y="410623"/>
                      <a:pt x="67913" y="400812"/>
                      <a:pt x="92678" y="392906"/>
                    </a:cubicBezTo>
                    <a:cubicBezTo>
                      <a:pt x="94964" y="392144"/>
                      <a:pt x="97155" y="391478"/>
                      <a:pt x="99346" y="390811"/>
                    </a:cubicBezTo>
                    <a:cubicBezTo>
                      <a:pt x="110300" y="409194"/>
                      <a:pt x="131350" y="428625"/>
                      <a:pt x="171450" y="428625"/>
                    </a:cubicBezTo>
                    <a:cubicBezTo>
                      <a:pt x="211646" y="428625"/>
                      <a:pt x="232696" y="409194"/>
                      <a:pt x="243650" y="390906"/>
                    </a:cubicBezTo>
                    <a:cubicBezTo>
                      <a:pt x="245745" y="391573"/>
                      <a:pt x="247936" y="392335"/>
                      <a:pt x="250222" y="393001"/>
                    </a:cubicBezTo>
                    <a:cubicBezTo>
                      <a:pt x="274987" y="400907"/>
                      <a:pt x="305372" y="410718"/>
                      <a:pt x="323850" y="431864"/>
                    </a:cubicBezTo>
                    <a:lnTo>
                      <a:pt x="323850" y="514350"/>
                    </a:lnTo>
                    <a:lnTo>
                      <a:pt x="19050" y="514350"/>
                    </a:lnTo>
                    <a:lnTo>
                      <a:pt x="19050" y="431768"/>
                    </a:lnTo>
                    <a:close/>
                    <a:moveTo>
                      <a:pt x="19050" y="542925"/>
                    </a:moveTo>
                    <a:lnTo>
                      <a:pt x="19050" y="533400"/>
                    </a:lnTo>
                    <a:lnTo>
                      <a:pt x="323850" y="533400"/>
                    </a:lnTo>
                    <a:lnTo>
                      <a:pt x="323850" y="542925"/>
                    </a:lnTo>
                    <a:cubicBezTo>
                      <a:pt x="323850" y="558641"/>
                      <a:pt x="310991" y="571500"/>
                      <a:pt x="295275" y="571500"/>
                    </a:cubicBezTo>
                    <a:lnTo>
                      <a:pt x="47625" y="571500"/>
                    </a:lnTo>
                    <a:cubicBezTo>
                      <a:pt x="31909" y="571500"/>
                      <a:pt x="19050" y="558641"/>
                      <a:pt x="19050" y="5429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72427C5-22B5-7DB2-E0A1-5A0F25BD4E0D}"/>
                  </a:ext>
                </a:extLst>
              </p:cNvPr>
              <p:cNvSpPr/>
              <p:nvPr/>
            </p:nvSpPr>
            <p:spPr>
              <a:xfrm>
                <a:off x="5394743" y="5146748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3CE6A3E-E057-3632-3979-644D68E39425}"/>
                  </a:ext>
                </a:extLst>
              </p:cNvPr>
              <p:cNvSpPr/>
              <p:nvPr/>
            </p:nvSpPr>
            <p:spPr>
              <a:xfrm>
                <a:off x="5394743" y="5184848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C234415E-27D4-EFE3-5BA2-E85044721A49}"/>
              </a:ext>
            </a:extLst>
          </p:cNvPr>
          <p:cNvGrpSpPr/>
          <p:nvPr/>
        </p:nvGrpSpPr>
        <p:grpSpPr>
          <a:xfrm>
            <a:off x="4367838" y="4737220"/>
            <a:ext cx="457295" cy="527827"/>
            <a:chOff x="4367838" y="4737220"/>
            <a:chExt cx="457295" cy="527827"/>
          </a:xfrm>
        </p:grpSpPr>
        <p:grpSp>
          <p:nvGrpSpPr>
            <p:cNvPr id="137" name="Graphic 14">
              <a:extLst>
                <a:ext uri="{FF2B5EF4-FFF2-40B4-BE49-F238E27FC236}">
                  <a16:creationId xmlns:a16="http://schemas.microsoft.com/office/drawing/2014/main" id="{5C2F73AD-E9F0-55D0-7202-53CDDB622981}"/>
                </a:ext>
              </a:extLst>
            </p:cNvPr>
            <p:cNvGrpSpPr/>
            <p:nvPr/>
          </p:nvGrpSpPr>
          <p:grpSpPr>
            <a:xfrm>
              <a:off x="4377363" y="4746698"/>
              <a:ext cx="438150" cy="514350"/>
              <a:chOff x="4377363" y="4746698"/>
              <a:chExt cx="438150" cy="514350"/>
            </a:xfrm>
            <a:solidFill>
              <a:srgbClr val="F45B66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67319714-E18E-3670-437E-CEC38397EF32}"/>
                  </a:ext>
                </a:extLst>
              </p:cNvPr>
              <p:cNvSpPr/>
              <p:nvPr/>
            </p:nvSpPr>
            <p:spPr>
              <a:xfrm>
                <a:off x="4596438" y="5260952"/>
                <a:ext cx="285" cy="95"/>
              </a:xfrm>
              <a:custGeom>
                <a:avLst/>
                <a:gdLst>
                  <a:gd name="connsiteX0" fmla="*/ 0 w 285"/>
                  <a:gd name="connsiteY0" fmla="*/ 95 h 95"/>
                  <a:gd name="connsiteX1" fmla="*/ 286 w 285"/>
                  <a:gd name="connsiteY1" fmla="*/ 95 h 95"/>
                  <a:gd name="connsiteX2" fmla="*/ 191 w 285"/>
                  <a:gd name="connsiteY2" fmla="*/ 0 h 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95">
                    <a:moveTo>
                      <a:pt x="0" y="95"/>
                    </a:moveTo>
                    <a:lnTo>
                      <a:pt x="286" y="95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F2F1094-52CB-CB3F-4F6F-5BD63EF3BB6B}"/>
                  </a:ext>
                </a:extLst>
              </p:cNvPr>
              <p:cNvSpPr/>
              <p:nvPr/>
            </p:nvSpPr>
            <p:spPr>
              <a:xfrm>
                <a:off x="4377363" y="4994348"/>
                <a:ext cx="219075" cy="266700"/>
              </a:xfrm>
              <a:custGeom>
                <a:avLst/>
                <a:gdLst>
                  <a:gd name="connsiteX0" fmla="*/ 43815 w 219075"/>
                  <a:gd name="connsiteY0" fmla="*/ 229743 h 266700"/>
                  <a:gd name="connsiteX1" fmla="*/ 28861 w 219075"/>
                  <a:gd name="connsiteY1" fmla="*/ 214122 h 266700"/>
                  <a:gd name="connsiteX2" fmla="*/ 28861 w 219075"/>
                  <a:gd name="connsiteY2" fmla="*/ 0 h 266700"/>
                  <a:gd name="connsiteX3" fmla="*/ 28575 w 219075"/>
                  <a:gd name="connsiteY3" fmla="*/ 0 h 266700"/>
                  <a:gd name="connsiteX4" fmla="*/ 23146 w 219075"/>
                  <a:gd name="connsiteY4" fmla="*/ 667 h 266700"/>
                  <a:gd name="connsiteX5" fmla="*/ 0 w 219075"/>
                  <a:gd name="connsiteY5" fmla="*/ 29623 h 266700"/>
                  <a:gd name="connsiteX6" fmla="*/ 0 w 219075"/>
                  <a:gd name="connsiteY6" fmla="*/ 237077 h 266700"/>
                  <a:gd name="connsiteX7" fmla="*/ 29242 w 219075"/>
                  <a:gd name="connsiteY7" fmla="*/ 266700 h 266700"/>
                  <a:gd name="connsiteX8" fmla="*/ 102299 w 219075"/>
                  <a:gd name="connsiteY8" fmla="*/ 266700 h 266700"/>
                  <a:gd name="connsiteX9" fmla="*/ 219075 w 219075"/>
                  <a:gd name="connsiteY9" fmla="*/ 266700 h 266700"/>
                  <a:gd name="connsiteX10" fmla="*/ 219075 w 219075"/>
                  <a:gd name="connsiteY10" fmla="*/ 266510 h 266700"/>
                  <a:gd name="connsiteX11" fmla="*/ 43815 w 219075"/>
                  <a:gd name="connsiteY11" fmla="*/ 229743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9075" h="266700">
                    <a:moveTo>
                      <a:pt x="43815" y="229743"/>
                    </a:moveTo>
                    <a:cubicBezTo>
                      <a:pt x="35528" y="229552"/>
                      <a:pt x="28861" y="222599"/>
                      <a:pt x="28861" y="214122"/>
                    </a:cubicBezTo>
                    <a:lnTo>
                      <a:pt x="28861" y="0"/>
                    </a:lnTo>
                    <a:lnTo>
                      <a:pt x="28575" y="0"/>
                    </a:lnTo>
                    <a:cubicBezTo>
                      <a:pt x="26765" y="0"/>
                      <a:pt x="24955" y="286"/>
                      <a:pt x="23146" y="667"/>
                    </a:cubicBezTo>
                    <a:cubicBezTo>
                      <a:pt x="10001" y="3524"/>
                      <a:pt x="0" y="15431"/>
                      <a:pt x="0" y="29623"/>
                    </a:cubicBezTo>
                    <a:lnTo>
                      <a:pt x="0" y="237077"/>
                    </a:lnTo>
                    <a:cubicBezTo>
                      <a:pt x="0" y="253365"/>
                      <a:pt x="13145" y="266700"/>
                      <a:pt x="29242" y="266700"/>
                    </a:cubicBezTo>
                    <a:lnTo>
                      <a:pt x="102299" y="266700"/>
                    </a:lnTo>
                    <a:lnTo>
                      <a:pt x="219075" y="266700"/>
                    </a:lnTo>
                    <a:lnTo>
                      <a:pt x="219075" y="266510"/>
                    </a:lnTo>
                    <a:cubicBezTo>
                      <a:pt x="215932" y="264986"/>
                      <a:pt x="149638" y="232600"/>
                      <a:pt x="43815" y="229743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268AE5E-BBA6-3E5B-AF85-BA08ED160B09}"/>
                  </a:ext>
                </a:extLst>
              </p:cNvPr>
              <p:cNvSpPr/>
              <p:nvPr/>
            </p:nvSpPr>
            <p:spPr>
              <a:xfrm>
                <a:off x="4596723" y="4994348"/>
                <a:ext cx="218789" cy="266700"/>
              </a:xfrm>
              <a:custGeom>
                <a:avLst/>
                <a:gdLst>
                  <a:gd name="connsiteX0" fmla="*/ 218789 w 218789"/>
                  <a:gd name="connsiteY0" fmla="*/ 237077 h 266700"/>
                  <a:gd name="connsiteX1" fmla="*/ 218789 w 218789"/>
                  <a:gd name="connsiteY1" fmla="*/ 29623 h 266700"/>
                  <a:gd name="connsiteX2" fmla="*/ 199644 w 218789"/>
                  <a:gd name="connsiteY2" fmla="*/ 1810 h 266700"/>
                  <a:gd name="connsiteX3" fmla="*/ 190214 w 218789"/>
                  <a:gd name="connsiteY3" fmla="*/ 0 h 266700"/>
                  <a:gd name="connsiteX4" fmla="*/ 190214 w 218789"/>
                  <a:gd name="connsiteY4" fmla="*/ 0 h 266700"/>
                  <a:gd name="connsiteX5" fmla="*/ 190214 w 218789"/>
                  <a:gd name="connsiteY5" fmla="*/ 214122 h 266700"/>
                  <a:gd name="connsiteX6" fmla="*/ 175260 w 218789"/>
                  <a:gd name="connsiteY6" fmla="*/ 229743 h 266700"/>
                  <a:gd name="connsiteX7" fmla="*/ 0 w 218789"/>
                  <a:gd name="connsiteY7" fmla="*/ 266605 h 266700"/>
                  <a:gd name="connsiteX8" fmla="*/ 0 w 218789"/>
                  <a:gd name="connsiteY8" fmla="*/ 266700 h 266700"/>
                  <a:gd name="connsiteX9" fmla="*/ 189548 w 218789"/>
                  <a:gd name="connsiteY9" fmla="*/ 266700 h 266700"/>
                  <a:gd name="connsiteX10" fmla="*/ 218789 w 218789"/>
                  <a:gd name="connsiteY10" fmla="*/ 237077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8789" h="266700">
                    <a:moveTo>
                      <a:pt x="218789" y="237077"/>
                    </a:moveTo>
                    <a:lnTo>
                      <a:pt x="218789" y="29623"/>
                    </a:lnTo>
                    <a:cubicBezTo>
                      <a:pt x="218789" y="16859"/>
                      <a:pt x="210788" y="6001"/>
                      <a:pt x="199644" y="1810"/>
                    </a:cubicBezTo>
                    <a:cubicBezTo>
                      <a:pt x="196691" y="667"/>
                      <a:pt x="193548" y="95"/>
                      <a:pt x="190214" y="0"/>
                    </a:cubicBezTo>
                    <a:lnTo>
                      <a:pt x="190214" y="0"/>
                    </a:lnTo>
                    <a:lnTo>
                      <a:pt x="190214" y="214122"/>
                    </a:lnTo>
                    <a:cubicBezTo>
                      <a:pt x="190214" y="222599"/>
                      <a:pt x="183642" y="229457"/>
                      <a:pt x="175260" y="229743"/>
                    </a:cubicBezTo>
                    <a:cubicBezTo>
                      <a:pt x="69437" y="232600"/>
                      <a:pt x="3143" y="264986"/>
                      <a:pt x="0" y="266605"/>
                    </a:cubicBezTo>
                    <a:lnTo>
                      <a:pt x="0" y="266700"/>
                    </a:lnTo>
                    <a:lnTo>
                      <a:pt x="189548" y="266700"/>
                    </a:lnTo>
                    <a:cubicBezTo>
                      <a:pt x="205645" y="266700"/>
                      <a:pt x="218789" y="253365"/>
                      <a:pt x="218789" y="237077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ABEE032-22F2-F272-571B-210FABC07F9C}"/>
                  </a:ext>
                </a:extLst>
              </p:cNvPr>
              <p:cNvSpPr/>
              <p:nvPr/>
            </p:nvSpPr>
            <p:spPr>
              <a:xfrm>
                <a:off x="4415463" y="4867379"/>
                <a:ext cx="38100" cy="41243"/>
              </a:xfrm>
              <a:custGeom>
                <a:avLst/>
                <a:gdLst>
                  <a:gd name="connsiteX0" fmla="*/ 0 w 38100"/>
                  <a:gd name="connsiteY0" fmla="*/ 41243 h 41243"/>
                  <a:gd name="connsiteX1" fmla="*/ 38100 w 38100"/>
                  <a:gd name="connsiteY1" fmla="*/ 41243 h 41243"/>
                  <a:gd name="connsiteX2" fmla="*/ 38100 w 38100"/>
                  <a:gd name="connsiteY2" fmla="*/ 19050 h 41243"/>
                  <a:gd name="connsiteX3" fmla="*/ 19050 w 38100"/>
                  <a:gd name="connsiteY3" fmla="*/ 0 h 41243"/>
                  <a:gd name="connsiteX4" fmla="*/ 0 w 38100"/>
                  <a:gd name="connsiteY4" fmla="*/ 19050 h 41243"/>
                  <a:gd name="connsiteX5" fmla="*/ 0 w 38100"/>
                  <a:gd name="connsiteY5" fmla="*/ 41243 h 4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1243">
                    <a:moveTo>
                      <a:pt x="0" y="41243"/>
                    </a:moveTo>
                    <a:lnTo>
                      <a:pt x="38100" y="41243"/>
                    </a:lnTo>
                    <a:lnTo>
                      <a:pt x="38100" y="19050"/>
                    </a:lnTo>
                    <a:cubicBezTo>
                      <a:pt x="38100" y="19050"/>
                      <a:pt x="38100" y="0"/>
                      <a:pt x="19050" y="0"/>
                    </a:cubicBezTo>
                    <a:cubicBezTo>
                      <a:pt x="0" y="0"/>
                      <a:pt x="0" y="19050"/>
                      <a:pt x="0" y="19050"/>
                    </a:cubicBezTo>
                    <a:lnTo>
                      <a:pt x="0" y="4124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24CA3A0-7275-1322-BB24-6AC501920106}"/>
                  </a:ext>
                </a:extLst>
              </p:cNvPr>
              <p:cNvSpPr/>
              <p:nvPr/>
            </p:nvSpPr>
            <p:spPr>
              <a:xfrm>
                <a:off x="4415463" y="4746698"/>
                <a:ext cx="361950" cy="177831"/>
              </a:xfrm>
              <a:custGeom>
                <a:avLst/>
                <a:gdLst>
                  <a:gd name="connsiteX0" fmla="*/ 76200 w 361950"/>
                  <a:gd name="connsiteY0" fmla="*/ 101632 h 177831"/>
                  <a:gd name="connsiteX1" fmla="*/ 85725 w 361950"/>
                  <a:gd name="connsiteY1" fmla="*/ 101632 h 177831"/>
                  <a:gd name="connsiteX2" fmla="*/ 85725 w 361950"/>
                  <a:gd name="connsiteY2" fmla="*/ 101632 h 177831"/>
                  <a:gd name="connsiteX3" fmla="*/ 66675 w 361950"/>
                  <a:gd name="connsiteY3" fmla="*/ 158782 h 177831"/>
                  <a:gd name="connsiteX4" fmla="*/ 180975 w 361950"/>
                  <a:gd name="connsiteY4" fmla="*/ 177832 h 177831"/>
                  <a:gd name="connsiteX5" fmla="*/ 295275 w 361950"/>
                  <a:gd name="connsiteY5" fmla="*/ 158782 h 177831"/>
                  <a:gd name="connsiteX6" fmla="*/ 276225 w 361950"/>
                  <a:gd name="connsiteY6" fmla="*/ 101632 h 177831"/>
                  <a:gd name="connsiteX7" fmla="*/ 276225 w 361950"/>
                  <a:gd name="connsiteY7" fmla="*/ 101632 h 177831"/>
                  <a:gd name="connsiteX8" fmla="*/ 285750 w 361950"/>
                  <a:gd name="connsiteY8" fmla="*/ 101632 h 177831"/>
                  <a:gd name="connsiteX9" fmla="*/ 361950 w 361950"/>
                  <a:gd name="connsiteY9" fmla="*/ 76200 h 177831"/>
                  <a:gd name="connsiteX10" fmla="*/ 180975 w 361950"/>
                  <a:gd name="connsiteY10" fmla="*/ 0 h 177831"/>
                  <a:gd name="connsiteX11" fmla="*/ 0 w 361950"/>
                  <a:gd name="connsiteY11" fmla="*/ 76200 h 17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50" h="177831">
                    <a:moveTo>
                      <a:pt x="76200" y="101632"/>
                    </a:moveTo>
                    <a:lnTo>
                      <a:pt x="85725" y="101632"/>
                    </a:lnTo>
                    <a:lnTo>
                      <a:pt x="85725" y="101632"/>
                    </a:lnTo>
                    <a:lnTo>
                      <a:pt x="66675" y="158782"/>
                    </a:lnTo>
                    <a:lnTo>
                      <a:pt x="180975" y="177832"/>
                    </a:lnTo>
                    <a:lnTo>
                      <a:pt x="295275" y="158782"/>
                    </a:lnTo>
                    <a:lnTo>
                      <a:pt x="276225" y="101632"/>
                    </a:lnTo>
                    <a:lnTo>
                      <a:pt x="276225" y="101632"/>
                    </a:lnTo>
                    <a:lnTo>
                      <a:pt x="285750" y="101632"/>
                    </a:ln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4">
              <a:extLst>
                <a:ext uri="{FF2B5EF4-FFF2-40B4-BE49-F238E27FC236}">
                  <a16:creationId xmlns:a16="http://schemas.microsoft.com/office/drawing/2014/main" id="{F90A95F1-8312-5FD0-3317-7A1BEF8A3BCA}"/>
                </a:ext>
              </a:extLst>
            </p:cNvPr>
            <p:cNvGrpSpPr/>
            <p:nvPr/>
          </p:nvGrpSpPr>
          <p:grpSpPr>
            <a:xfrm>
              <a:off x="4367838" y="4737220"/>
              <a:ext cx="457295" cy="527827"/>
              <a:chOff x="4367838" y="4737220"/>
              <a:chExt cx="457295" cy="527827"/>
            </a:xfrm>
            <a:solidFill>
              <a:srgbClr val="680B12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396E1E6C-9005-C1EA-815E-85D3F1D716C0}"/>
                  </a:ext>
                </a:extLst>
              </p:cNvPr>
              <p:cNvSpPr/>
              <p:nvPr/>
            </p:nvSpPr>
            <p:spPr>
              <a:xfrm>
                <a:off x="4405832" y="4737220"/>
                <a:ext cx="381021" cy="196738"/>
              </a:xfrm>
              <a:custGeom>
                <a:avLst/>
                <a:gdLst>
                  <a:gd name="connsiteX0" fmla="*/ 106 w 381021"/>
                  <a:gd name="connsiteY0" fmla="*/ 149209 h 196738"/>
                  <a:gd name="connsiteX1" fmla="*/ 106 w 381021"/>
                  <a:gd name="connsiteY1" fmla="*/ 171402 h 196738"/>
                  <a:gd name="connsiteX2" fmla="*/ 9631 w 381021"/>
                  <a:gd name="connsiteY2" fmla="*/ 180927 h 196738"/>
                  <a:gd name="connsiteX3" fmla="*/ 47731 w 381021"/>
                  <a:gd name="connsiteY3" fmla="*/ 180927 h 196738"/>
                  <a:gd name="connsiteX4" fmla="*/ 57256 w 381021"/>
                  <a:gd name="connsiteY4" fmla="*/ 171402 h 196738"/>
                  <a:gd name="connsiteX5" fmla="*/ 57256 w 381021"/>
                  <a:gd name="connsiteY5" fmla="*/ 149209 h 196738"/>
                  <a:gd name="connsiteX6" fmla="*/ 38206 w 381021"/>
                  <a:gd name="connsiteY6" fmla="*/ 122158 h 196738"/>
                  <a:gd name="connsiteX7" fmla="*/ 38206 w 381021"/>
                  <a:gd name="connsiteY7" fmla="*/ 105204 h 196738"/>
                  <a:gd name="connsiteX8" fmla="*/ 82402 w 381021"/>
                  <a:gd name="connsiteY8" fmla="*/ 119967 h 196738"/>
                  <a:gd name="connsiteX9" fmla="*/ 67352 w 381021"/>
                  <a:gd name="connsiteY9" fmla="*/ 165211 h 196738"/>
                  <a:gd name="connsiteX10" fmla="*/ 68210 w 381021"/>
                  <a:gd name="connsiteY10" fmla="*/ 173117 h 196738"/>
                  <a:gd name="connsiteX11" fmla="*/ 74782 w 381021"/>
                  <a:gd name="connsiteY11" fmla="*/ 177594 h 196738"/>
                  <a:gd name="connsiteX12" fmla="*/ 189082 w 381021"/>
                  <a:gd name="connsiteY12" fmla="*/ 196644 h 196738"/>
                  <a:gd name="connsiteX13" fmla="*/ 190606 w 381021"/>
                  <a:gd name="connsiteY13" fmla="*/ 196739 h 196738"/>
                  <a:gd name="connsiteX14" fmla="*/ 192130 w 381021"/>
                  <a:gd name="connsiteY14" fmla="*/ 196644 h 196738"/>
                  <a:gd name="connsiteX15" fmla="*/ 306430 w 381021"/>
                  <a:gd name="connsiteY15" fmla="*/ 177594 h 196738"/>
                  <a:gd name="connsiteX16" fmla="*/ 313002 w 381021"/>
                  <a:gd name="connsiteY16" fmla="*/ 173117 h 196738"/>
                  <a:gd name="connsiteX17" fmla="*/ 313859 w 381021"/>
                  <a:gd name="connsiteY17" fmla="*/ 165211 h 196738"/>
                  <a:gd name="connsiteX18" fmla="*/ 298810 w 381021"/>
                  <a:gd name="connsiteY18" fmla="*/ 119967 h 196738"/>
                  <a:gd name="connsiteX19" fmla="*/ 374534 w 381021"/>
                  <a:gd name="connsiteY19" fmla="*/ 94726 h 196738"/>
                  <a:gd name="connsiteX20" fmla="*/ 381011 w 381021"/>
                  <a:gd name="connsiteY20" fmla="*/ 86058 h 196738"/>
                  <a:gd name="connsiteX21" fmla="*/ 375200 w 381021"/>
                  <a:gd name="connsiteY21" fmla="*/ 76914 h 196738"/>
                  <a:gd name="connsiteX22" fmla="*/ 194225 w 381021"/>
                  <a:gd name="connsiteY22" fmla="*/ 714 h 196738"/>
                  <a:gd name="connsiteX23" fmla="*/ 186796 w 381021"/>
                  <a:gd name="connsiteY23" fmla="*/ 714 h 196738"/>
                  <a:gd name="connsiteX24" fmla="*/ 5821 w 381021"/>
                  <a:gd name="connsiteY24" fmla="*/ 76914 h 196738"/>
                  <a:gd name="connsiteX25" fmla="*/ 11 w 381021"/>
                  <a:gd name="connsiteY25" fmla="*/ 86058 h 196738"/>
                  <a:gd name="connsiteX26" fmla="*/ 6488 w 381021"/>
                  <a:gd name="connsiteY26" fmla="*/ 94726 h 196738"/>
                  <a:gd name="connsiteX27" fmla="*/ 19156 w 381021"/>
                  <a:gd name="connsiteY27" fmla="*/ 98917 h 196738"/>
                  <a:gd name="connsiteX28" fmla="*/ 19156 w 381021"/>
                  <a:gd name="connsiteY28" fmla="*/ 122158 h 196738"/>
                  <a:gd name="connsiteX29" fmla="*/ 106 w 381021"/>
                  <a:gd name="connsiteY29" fmla="*/ 149209 h 196738"/>
                  <a:gd name="connsiteX30" fmla="*/ 190606 w 381021"/>
                  <a:gd name="connsiteY30" fmla="*/ 177594 h 196738"/>
                  <a:gd name="connsiteX31" fmla="*/ 88879 w 381021"/>
                  <a:gd name="connsiteY31" fmla="*/ 160639 h 196738"/>
                  <a:gd name="connsiteX32" fmla="*/ 103547 w 381021"/>
                  <a:gd name="connsiteY32" fmla="*/ 116538 h 196738"/>
                  <a:gd name="connsiteX33" fmla="*/ 190606 w 381021"/>
                  <a:gd name="connsiteY33" fmla="*/ 92059 h 196738"/>
                  <a:gd name="connsiteX34" fmla="*/ 277664 w 381021"/>
                  <a:gd name="connsiteY34" fmla="*/ 116538 h 196738"/>
                  <a:gd name="connsiteX35" fmla="*/ 292333 w 381021"/>
                  <a:gd name="connsiteY35" fmla="*/ 160639 h 196738"/>
                  <a:gd name="connsiteX36" fmla="*/ 190606 w 381021"/>
                  <a:gd name="connsiteY36" fmla="*/ 177594 h 196738"/>
                  <a:gd name="connsiteX37" fmla="*/ 190606 w 381021"/>
                  <a:gd name="connsiteY37" fmla="*/ 19764 h 196738"/>
                  <a:gd name="connsiteX38" fmla="*/ 344530 w 381021"/>
                  <a:gd name="connsiteY38" fmla="*/ 84630 h 196738"/>
                  <a:gd name="connsiteX39" fmla="*/ 292333 w 381021"/>
                  <a:gd name="connsiteY39" fmla="*/ 102060 h 196738"/>
                  <a:gd name="connsiteX40" fmla="*/ 290904 w 381021"/>
                  <a:gd name="connsiteY40" fmla="*/ 102918 h 196738"/>
                  <a:gd name="connsiteX41" fmla="*/ 190606 w 381021"/>
                  <a:gd name="connsiteY41" fmla="*/ 73009 h 196738"/>
                  <a:gd name="connsiteX42" fmla="*/ 90308 w 381021"/>
                  <a:gd name="connsiteY42" fmla="*/ 102918 h 196738"/>
                  <a:gd name="connsiteX43" fmla="*/ 88879 w 381021"/>
                  <a:gd name="connsiteY43" fmla="*/ 102156 h 196738"/>
                  <a:gd name="connsiteX44" fmla="*/ 36682 w 381021"/>
                  <a:gd name="connsiteY44" fmla="*/ 84725 h 196738"/>
                  <a:gd name="connsiteX45" fmla="*/ 190606 w 381021"/>
                  <a:gd name="connsiteY45" fmla="*/ 19764 h 196738"/>
                  <a:gd name="connsiteX46" fmla="*/ 28681 w 381021"/>
                  <a:gd name="connsiteY46" fmla="*/ 139684 h 196738"/>
                  <a:gd name="connsiteX47" fmla="*/ 38206 w 381021"/>
                  <a:gd name="connsiteY47" fmla="*/ 149209 h 196738"/>
                  <a:gd name="connsiteX48" fmla="*/ 38206 w 381021"/>
                  <a:gd name="connsiteY48" fmla="*/ 161877 h 196738"/>
                  <a:gd name="connsiteX49" fmla="*/ 19156 w 381021"/>
                  <a:gd name="connsiteY49" fmla="*/ 161877 h 196738"/>
                  <a:gd name="connsiteX50" fmla="*/ 19156 w 381021"/>
                  <a:gd name="connsiteY50" fmla="*/ 149304 h 196738"/>
                  <a:gd name="connsiteX51" fmla="*/ 28681 w 381021"/>
                  <a:gd name="connsiteY51" fmla="*/ 139684 h 19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81021" h="196738">
                    <a:moveTo>
                      <a:pt x="106" y="149209"/>
                    </a:moveTo>
                    <a:lnTo>
                      <a:pt x="106" y="171402"/>
                    </a:lnTo>
                    <a:cubicBezTo>
                      <a:pt x="106" y="176641"/>
                      <a:pt x="4392" y="180927"/>
                      <a:pt x="9631" y="180927"/>
                    </a:cubicBezTo>
                    <a:lnTo>
                      <a:pt x="47731" y="180927"/>
                    </a:lnTo>
                    <a:cubicBezTo>
                      <a:pt x="52970" y="180927"/>
                      <a:pt x="57256" y="176641"/>
                      <a:pt x="57256" y="171402"/>
                    </a:cubicBezTo>
                    <a:lnTo>
                      <a:pt x="57256" y="149209"/>
                    </a:lnTo>
                    <a:cubicBezTo>
                      <a:pt x="57256" y="139684"/>
                      <a:pt x="51922" y="126444"/>
                      <a:pt x="38206" y="122158"/>
                    </a:cubicBezTo>
                    <a:lnTo>
                      <a:pt x="38206" y="105204"/>
                    </a:lnTo>
                    <a:lnTo>
                      <a:pt x="82402" y="119967"/>
                    </a:lnTo>
                    <a:lnTo>
                      <a:pt x="67352" y="165211"/>
                    </a:lnTo>
                    <a:cubicBezTo>
                      <a:pt x="66495" y="167878"/>
                      <a:pt x="66781" y="170736"/>
                      <a:pt x="68210" y="173117"/>
                    </a:cubicBezTo>
                    <a:cubicBezTo>
                      <a:pt x="69638" y="175498"/>
                      <a:pt x="72020" y="177117"/>
                      <a:pt x="74782" y="177594"/>
                    </a:cubicBezTo>
                    <a:lnTo>
                      <a:pt x="189082" y="196644"/>
                    </a:lnTo>
                    <a:cubicBezTo>
                      <a:pt x="189558" y="196739"/>
                      <a:pt x="190130" y="196739"/>
                      <a:pt x="190606" y="196739"/>
                    </a:cubicBezTo>
                    <a:cubicBezTo>
                      <a:pt x="191082" y="196739"/>
                      <a:pt x="191654" y="196739"/>
                      <a:pt x="192130" y="196644"/>
                    </a:cubicBezTo>
                    <a:lnTo>
                      <a:pt x="306430" y="177594"/>
                    </a:lnTo>
                    <a:cubicBezTo>
                      <a:pt x="309192" y="177117"/>
                      <a:pt x="311573" y="175498"/>
                      <a:pt x="313002" y="173117"/>
                    </a:cubicBezTo>
                    <a:cubicBezTo>
                      <a:pt x="314431" y="170736"/>
                      <a:pt x="314717" y="167878"/>
                      <a:pt x="313859" y="165211"/>
                    </a:cubicBezTo>
                    <a:lnTo>
                      <a:pt x="298810" y="119967"/>
                    </a:lnTo>
                    <a:lnTo>
                      <a:pt x="374534" y="94726"/>
                    </a:lnTo>
                    <a:cubicBezTo>
                      <a:pt x="378344" y="93488"/>
                      <a:pt x="380915" y="90059"/>
                      <a:pt x="381011" y="86058"/>
                    </a:cubicBezTo>
                    <a:cubicBezTo>
                      <a:pt x="381201" y="82058"/>
                      <a:pt x="378820" y="78438"/>
                      <a:pt x="375200" y="76914"/>
                    </a:cubicBezTo>
                    <a:lnTo>
                      <a:pt x="194225" y="714"/>
                    </a:lnTo>
                    <a:cubicBezTo>
                      <a:pt x="191844" y="-238"/>
                      <a:pt x="189177" y="-238"/>
                      <a:pt x="186796" y="714"/>
                    </a:cubicBezTo>
                    <a:lnTo>
                      <a:pt x="5821" y="76914"/>
                    </a:lnTo>
                    <a:cubicBezTo>
                      <a:pt x="2201" y="78438"/>
                      <a:pt x="-180" y="82058"/>
                      <a:pt x="11" y="86058"/>
                    </a:cubicBezTo>
                    <a:cubicBezTo>
                      <a:pt x="201" y="90059"/>
                      <a:pt x="2773" y="93488"/>
                      <a:pt x="6488" y="94726"/>
                    </a:cubicBezTo>
                    <a:lnTo>
                      <a:pt x="19156" y="98917"/>
                    </a:lnTo>
                    <a:lnTo>
                      <a:pt x="19156" y="122158"/>
                    </a:lnTo>
                    <a:cubicBezTo>
                      <a:pt x="5440" y="126444"/>
                      <a:pt x="106" y="139684"/>
                      <a:pt x="106" y="149209"/>
                    </a:cubicBezTo>
                    <a:close/>
                    <a:moveTo>
                      <a:pt x="190606" y="177594"/>
                    </a:moveTo>
                    <a:lnTo>
                      <a:pt x="88879" y="160639"/>
                    </a:lnTo>
                    <a:lnTo>
                      <a:pt x="103547" y="116538"/>
                    </a:lnTo>
                    <a:cubicBezTo>
                      <a:pt x="110024" y="111300"/>
                      <a:pt x="137361" y="92059"/>
                      <a:pt x="190606" y="92059"/>
                    </a:cubicBezTo>
                    <a:cubicBezTo>
                      <a:pt x="243851" y="92059"/>
                      <a:pt x="271187" y="111395"/>
                      <a:pt x="277664" y="116538"/>
                    </a:cubicBezTo>
                    <a:lnTo>
                      <a:pt x="292333" y="160639"/>
                    </a:lnTo>
                    <a:lnTo>
                      <a:pt x="190606" y="177594"/>
                    </a:lnTo>
                    <a:close/>
                    <a:moveTo>
                      <a:pt x="190606" y="19764"/>
                    </a:moveTo>
                    <a:lnTo>
                      <a:pt x="344530" y="84630"/>
                    </a:lnTo>
                    <a:lnTo>
                      <a:pt x="292333" y="102060"/>
                    </a:lnTo>
                    <a:cubicBezTo>
                      <a:pt x="291761" y="102251"/>
                      <a:pt x="291380" y="102632"/>
                      <a:pt x="290904" y="102918"/>
                    </a:cubicBezTo>
                    <a:cubicBezTo>
                      <a:pt x="283760" y="96631"/>
                      <a:pt x="252518" y="73009"/>
                      <a:pt x="190606" y="73009"/>
                    </a:cubicBezTo>
                    <a:cubicBezTo>
                      <a:pt x="128693" y="73009"/>
                      <a:pt x="97451" y="96631"/>
                      <a:pt x="90308" y="102918"/>
                    </a:cubicBezTo>
                    <a:cubicBezTo>
                      <a:pt x="89831" y="102632"/>
                      <a:pt x="89450" y="102251"/>
                      <a:pt x="88879" y="102156"/>
                    </a:cubicBezTo>
                    <a:lnTo>
                      <a:pt x="36682" y="84725"/>
                    </a:lnTo>
                    <a:lnTo>
                      <a:pt x="190606" y="19764"/>
                    </a:lnTo>
                    <a:close/>
                    <a:moveTo>
                      <a:pt x="28681" y="139684"/>
                    </a:moveTo>
                    <a:cubicBezTo>
                      <a:pt x="36396" y="139684"/>
                      <a:pt x="38111" y="144923"/>
                      <a:pt x="38206" y="149209"/>
                    </a:cubicBezTo>
                    <a:lnTo>
                      <a:pt x="38206" y="161877"/>
                    </a:lnTo>
                    <a:lnTo>
                      <a:pt x="19156" y="161877"/>
                    </a:lnTo>
                    <a:lnTo>
                      <a:pt x="19156" y="149304"/>
                    </a:lnTo>
                    <a:cubicBezTo>
                      <a:pt x="19251" y="144828"/>
                      <a:pt x="21061" y="139684"/>
                      <a:pt x="28681" y="13968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E9284588-904A-3DB6-F817-45A244E95FC8}"/>
                  </a:ext>
                </a:extLst>
              </p:cNvPr>
              <p:cNvSpPr/>
              <p:nvPr/>
            </p:nvSpPr>
            <p:spPr>
              <a:xfrm>
                <a:off x="4367838" y="4946701"/>
                <a:ext cx="457295" cy="318346"/>
              </a:xfrm>
              <a:custGeom>
                <a:avLst/>
                <a:gdLst>
                  <a:gd name="connsiteX0" fmla="*/ 29242 w 457295"/>
                  <a:gd name="connsiteY0" fmla="*/ 24882 h 318346"/>
                  <a:gd name="connsiteX1" fmla="*/ 29242 w 457295"/>
                  <a:gd name="connsiteY1" fmla="*/ 37645 h 318346"/>
                  <a:gd name="connsiteX2" fmla="*/ 0 w 457295"/>
                  <a:gd name="connsiteY2" fmla="*/ 75079 h 318346"/>
                  <a:gd name="connsiteX3" fmla="*/ 0 w 457295"/>
                  <a:gd name="connsiteY3" fmla="*/ 279580 h 318346"/>
                  <a:gd name="connsiteX4" fmla="*/ 38767 w 457295"/>
                  <a:gd name="connsiteY4" fmla="*/ 318347 h 318346"/>
                  <a:gd name="connsiteX5" fmla="*/ 111824 w 457295"/>
                  <a:gd name="connsiteY5" fmla="*/ 318347 h 318346"/>
                  <a:gd name="connsiteX6" fmla="*/ 418529 w 457295"/>
                  <a:gd name="connsiteY6" fmla="*/ 318347 h 318346"/>
                  <a:gd name="connsiteX7" fmla="*/ 457295 w 457295"/>
                  <a:gd name="connsiteY7" fmla="*/ 279580 h 318346"/>
                  <a:gd name="connsiteX8" fmla="*/ 457295 w 457295"/>
                  <a:gd name="connsiteY8" fmla="*/ 75079 h 318346"/>
                  <a:gd name="connsiteX9" fmla="*/ 428054 w 457295"/>
                  <a:gd name="connsiteY9" fmla="*/ 37645 h 318346"/>
                  <a:gd name="connsiteX10" fmla="*/ 428054 w 457295"/>
                  <a:gd name="connsiteY10" fmla="*/ 24882 h 318346"/>
                  <a:gd name="connsiteX11" fmla="*/ 420529 w 457295"/>
                  <a:gd name="connsiteY11" fmla="*/ 7070 h 318346"/>
                  <a:gd name="connsiteX12" fmla="*/ 402431 w 457295"/>
                  <a:gd name="connsiteY12" fmla="*/ 22 h 318346"/>
                  <a:gd name="connsiteX13" fmla="*/ 228695 w 457295"/>
                  <a:gd name="connsiteY13" fmla="*/ 35359 h 318346"/>
                  <a:gd name="connsiteX14" fmla="*/ 54959 w 457295"/>
                  <a:gd name="connsiteY14" fmla="*/ 22 h 318346"/>
                  <a:gd name="connsiteX15" fmla="*/ 36862 w 457295"/>
                  <a:gd name="connsiteY15" fmla="*/ 7070 h 318346"/>
                  <a:gd name="connsiteX16" fmla="*/ 29242 w 457295"/>
                  <a:gd name="connsiteY16" fmla="*/ 24882 h 318346"/>
                  <a:gd name="connsiteX17" fmla="*/ 427958 w 457295"/>
                  <a:gd name="connsiteY17" fmla="*/ 257101 h 318346"/>
                  <a:gd name="connsiteX18" fmla="*/ 427958 w 457295"/>
                  <a:gd name="connsiteY18" fmla="*/ 57934 h 318346"/>
                  <a:gd name="connsiteX19" fmla="*/ 438150 w 457295"/>
                  <a:gd name="connsiteY19" fmla="*/ 75079 h 318346"/>
                  <a:gd name="connsiteX20" fmla="*/ 438150 w 457295"/>
                  <a:gd name="connsiteY20" fmla="*/ 279580 h 318346"/>
                  <a:gd name="connsiteX21" fmla="*/ 418433 w 457295"/>
                  <a:gd name="connsiteY21" fmla="*/ 299297 h 318346"/>
                  <a:gd name="connsiteX22" fmla="*/ 284226 w 457295"/>
                  <a:gd name="connsiteY22" fmla="*/ 299297 h 318346"/>
                  <a:gd name="connsiteX23" fmla="*/ 403765 w 457295"/>
                  <a:gd name="connsiteY23" fmla="*/ 282057 h 318346"/>
                  <a:gd name="connsiteX24" fmla="*/ 427958 w 457295"/>
                  <a:gd name="connsiteY24" fmla="*/ 257101 h 318346"/>
                  <a:gd name="connsiteX25" fmla="*/ 238125 w 457295"/>
                  <a:gd name="connsiteY25" fmla="*/ 52028 h 318346"/>
                  <a:gd name="connsiteX26" fmla="*/ 402812 w 457295"/>
                  <a:gd name="connsiteY26" fmla="*/ 19072 h 318346"/>
                  <a:gd name="connsiteX27" fmla="*/ 407099 w 457295"/>
                  <a:gd name="connsiteY27" fmla="*/ 20786 h 318346"/>
                  <a:gd name="connsiteX28" fmla="*/ 408908 w 457295"/>
                  <a:gd name="connsiteY28" fmla="*/ 24977 h 318346"/>
                  <a:gd name="connsiteX29" fmla="*/ 408908 w 457295"/>
                  <a:gd name="connsiteY29" fmla="*/ 257197 h 318346"/>
                  <a:gd name="connsiteX30" fmla="*/ 403289 w 457295"/>
                  <a:gd name="connsiteY30" fmla="*/ 263007 h 318346"/>
                  <a:gd name="connsiteX31" fmla="*/ 238030 w 457295"/>
                  <a:gd name="connsiteY31" fmla="*/ 294344 h 318346"/>
                  <a:gd name="connsiteX32" fmla="*/ 238030 w 457295"/>
                  <a:gd name="connsiteY32" fmla="*/ 52028 h 318346"/>
                  <a:gd name="connsiteX33" fmla="*/ 111728 w 457295"/>
                  <a:gd name="connsiteY33" fmla="*/ 299202 h 318346"/>
                  <a:gd name="connsiteX34" fmla="*/ 38672 w 457295"/>
                  <a:gd name="connsiteY34" fmla="*/ 299202 h 318346"/>
                  <a:gd name="connsiteX35" fmla="*/ 18955 w 457295"/>
                  <a:gd name="connsiteY35" fmla="*/ 279485 h 318346"/>
                  <a:gd name="connsiteX36" fmla="*/ 18955 w 457295"/>
                  <a:gd name="connsiteY36" fmla="*/ 75079 h 318346"/>
                  <a:gd name="connsiteX37" fmla="*/ 29147 w 457295"/>
                  <a:gd name="connsiteY37" fmla="*/ 57934 h 318346"/>
                  <a:gd name="connsiteX38" fmla="*/ 29147 w 457295"/>
                  <a:gd name="connsiteY38" fmla="*/ 257101 h 318346"/>
                  <a:gd name="connsiteX39" fmla="*/ 53245 w 457295"/>
                  <a:gd name="connsiteY39" fmla="*/ 281962 h 318346"/>
                  <a:gd name="connsiteX40" fmla="*/ 172784 w 457295"/>
                  <a:gd name="connsiteY40" fmla="*/ 299202 h 318346"/>
                  <a:gd name="connsiteX41" fmla="*/ 111728 w 457295"/>
                  <a:gd name="connsiteY41" fmla="*/ 299202 h 318346"/>
                  <a:gd name="connsiteX42" fmla="*/ 48292 w 457295"/>
                  <a:gd name="connsiteY42" fmla="*/ 24882 h 318346"/>
                  <a:gd name="connsiteX43" fmla="*/ 50102 w 457295"/>
                  <a:gd name="connsiteY43" fmla="*/ 20691 h 318346"/>
                  <a:gd name="connsiteX44" fmla="*/ 54293 w 457295"/>
                  <a:gd name="connsiteY44" fmla="*/ 18976 h 318346"/>
                  <a:gd name="connsiteX45" fmla="*/ 54483 w 457295"/>
                  <a:gd name="connsiteY45" fmla="*/ 18976 h 318346"/>
                  <a:gd name="connsiteX46" fmla="*/ 219170 w 457295"/>
                  <a:gd name="connsiteY46" fmla="*/ 51933 h 318346"/>
                  <a:gd name="connsiteX47" fmla="*/ 219170 w 457295"/>
                  <a:gd name="connsiteY47" fmla="*/ 294154 h 318346"/>
                  <a:gd name="connsiteX48" fmla="*/ 53912 w 457295"/>
                  <a:gd name="connsiteY48" fmla="*/ 262816 h 318346"/>
                  <a:gd name="connsiteX49" fmla="*/ 48292 w 457295"/>
                  <a:gd name="connsiteY49" fmla="*/ 257006 h 318346"/>
                  <a:gd name="connsiteX50" fmla="*/ 48292 w 457295"/>
                  <a:gd name="connsiteY50" fmla="*/ 24882 h 31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57295" h="318346">
                    <a:moveTo>
                      <a:pt x="29242" y="24882"/>
                    </a:moveTo>
                    <a:lnTo>
                      <a:pt x="29242" y="37645"/>
                    </a:lnTo>
                    <a:cubicBezTo>
                      <a:pt x="12478" y="41932"/>
                      <a:pt x="0" y="56981"/>
                      <a:pt x="0" y="75079"/>
                    </a:cubicBezTo>
                    <a:lnTo>
                      <a:pt x="0" y="279580"/>
                    </a:lnTo>
                    <a:cubicBezTo>
                      <a:pt x="0" y="300916"/>
                      <a:pt x="17335" y="318347"/>
                      <a:pt x="38767" y="318347"/>
                    </a:cubicBezTo>
                    <a:lnTo>
                      <a:pt x="111824" y="318347"/>
                    </a:lnTo>
                    <a:lnTo>
                      <a:pt x="418529" y="318347"/>
                    </a:lnTo>
                    <a:cubicBezTo>
                      <a:pt x="439865" y="318347"/>
                      <a:pt x="457295" y="301012"/>
                      <a:pt x="457295" y="279580"/>
                    </a:cubicBezTo>
                    <a:lnTo>
                      <a:pt x="457295" y="75079"/>
                    </a:lnTo>
                    <a:cubicBezTo>
                      <a:pt x="457295" y="56981"/>
                      <a:pt x="444818" y="41932"/>
                      <a:pt x="428054" y="37645"/>
                    </a:cubicBezTo>
                    <a:lnTo>
                      <a:pt x="428054" y="24882"/>
                    </a:lnTo>
                    <a:cubicBezTo>
                      <a:pt x="428054" y="18119"/>
                      <a:pt x="425387" y="11737"/>
                      <a:pt x="420529" y="7070"/>
                    </a:cubicBezTo>
                    <a:cubicBezTo>
                      <a:pt x="415671" y="2308"/>
                      <a:pt x="409099" y="-264"/>
                      <a:pt x="402431" y="22"/>
                    </a:cubicBezTo>
                    <a:cubicBezTo>
                      <a:pt x="308039" y="2689"/>
                      <a:pt x="245174" y="27930"/>
                      <a:pt x="228695" y="35359"/>
                    </a:cubicBezTo>
                    <a:cubicBezTo>
                      <a:pt x="212217" y="27930"/>
                      <a:pt x="149447" y="2784"/>
                      <a:pt x="54959" y="22"/>
                    </a:cubicBezTo>
                    <a:cubicBezTo>
                      <a:pt x="48101" y="-264"/>
                      <a:pt x="41720" y="2308"/>
                      <a:pt x="36862" y="7070"/>
                    </a:cubicBezTo>
                    <a:cubicBezTo>
                      <a:pt x="31909" y="11833"/>
                      <a:pt x="29242" y="18119"/>
                      <a:pt x="29242" y="24882"/>
                    </a:cubicBezTo>
                    <a:close/>
                    <a:moveTo>
                      <a:pt x="427958" y="257101"/>
                    </a:moveTo>
                    <a:lnTo>
                      <a:pt x="427958" y="57934"/>
                    </a:lnTo>
                    <a:cubicBezTo>
                      <a:pt x="433959" y="61267"/>
                      <a:pt x="438150" y="67649"/>
                      <a:pt x="438150" y="75079"/>
                    </a:cubicBezTo>
                    <a:lnTo>
                      <a:pt x="438150" y="279580"/>
                    </a:lnTo>
                    <a:cubicBezTo>
                      <a:pt x="438150" y="290439"/>
                      <a:pt x="429292" y="299297"/>
                      <a:pt x="418433" y="299297"/>
                    </a:cubicBezTo>
                    <a:lnTo>
                      <a:pt x="284226" y="299297"/>
                    </a:lnTo>
                    <a:cubicBezTo>
                      <a:pt x="313563" y="291296"/>
                      <a:pt x="354235" y="283390"/>
                      <a:pt x="403765" y="282057"/>
                    </a:cubicBezTo>
                    <a:cubicBezTo>
                      <a:pt x="417386" y="281581"/>
                      <a:pt x="427958" y="270627"/>
                      <a:pt x="427958" y="257101"/>
                    </a:cubicBezTo>
                    <a:close/>
                    <a:moveTo>
                      <a:pt x="238125" y="52028"/>
                    </a:moveTo>
                    <a:cubicBezTo>
                      <a:pt x="255651" y="44503"/>
                      <a:pt x="315754" y="21643"/>
                      <a:pt x="402812" y="19072"/>
                    </a:cubicBezTo>
                    <a:cubicBezTo>
                      <a:pt x="404432" y="19072"/>
                      <a:pt x="405956" y="19643"/>
                      <a:pt x="407099" y="20786"/>
                    </a:cubicBezTo>
                    <a:cubicBezTo>
                      <a:pt x="408242" y="21929"/>
                      <a:pt x="408908" y="23358"/>
                      <a:pt x="408908" y="24977"/>
                    </a:cubicBezTo>
                    <a:lnTo>
                      <a:pt x="408908" y="257197"/>
                    </a:lnTo>
                    <a:cubicBezTo>
                      <a:pt x="408908" y="260340"/>
                      <a:pt x="406432" y="262912"/>
                      <a:pt x="403289" y="263007"/>
                    </a:cubicBezTo>
                    <a:cubicBezTo>
                      <a:pt x="321469" y="265198"/>
                      <a:pt x="263271" y="284343"/>
                      <a:pt x="238030" y="294344"/>
                    </a:cubicBezTo>
                    <a:lnTo>
                      <a:pt x="238030" y="52028"/>
                    </a:lnTo>
                    <a:close/>
                    <a:moveTo>
                      <a:pt x="111728" y="299202"/>
                    </a:moveTo>
                    <a:lnTo>
                      <a:pt x="38672" y="299202"/>
                    </a:lnTo>
                    <a:cubicBezTo>
                      <a:pt x="27813" y="299202"/>
                      <a:pt x="18955" y="290344"/>
                      <a:pt x="18955" y="279485"/>
                    </a:cubicBezTo>
                    <a:lnTo>
                      <a:pt x="18955" y="75079"/>
                    </a:lnTo>
                    <a:cubicBezTo>
                      <a:pt x="18955" y="67649"/>
                      <a:pt x="23051" y="61363"/>
                      <a:pt x="29147" y="57934"/>
                    </a:cubicBezTo>
                    <a:lnTo>
                      <a:pt x="29147" y="257101"/>
                    </a:lnTo>
                    <a:cubicBezTo>
                      <a:pt x="29147" y="270627"/>
                      <a:pt x="39719" y="281581"/>
                      <a:pt x="53245" y="281962"/>
                    </a:cubicBezTo>
                    <a:cubicBezTo>
                      <a:pt x="102775" y="283295"/>
                      <a:pt x="143447" y="291201"/>
                      <a:pt x="172784" y="299202"/>
                    </a:cubicBezTo>
                    <a:lnTo>
                      <a:pt x="111728" y="299202"/>
                    </a:lnTo>
                    <a:close/>
                    <a:moveTo>
                      <a:pt x="48292" y="24882"/>
                    </a:moveTo>
                    <a:cubicBezTo>
                      <a:pt x="48292" y="23263"/>
                      <a:pt x="48959" y="21834"/>
                      <a:pt x="50102" y="20691"/>
                    </a:cubicBezTo>
                    <a:cubicBezTo>
                      <a:pt x="51245" y="19643"/>
                      <a:pt x="52673" y="18976"/>
                      <a:pt x="54293" y="18976"/>
                    </a:cubicBezTo>
                    <a:cubicBezTo>
                      <a:pt x="54388" y="18976"/>
                      <a:pt x="54388" y="18976"/>
                      <a:pt x="54483" y="18976"/>
                    </a:cubicBezTo>
                    <a:cubicBezTo>
                      <a:pt x="141542" y="21453"/>
                      <a:pt x="201644" y="44408"/>
                      <a:pt x="219170" y="51933"/>
                    </a:cubicBezTo>
                    <a:lnTo>
                      <a:pt x="219170" y="294154"/>
                    </a:lnTo>
                    <a:cubicBezTo>
                      <a:pt x="194024" y="284152"/>
                      <a:pt x="135731" y="265007"/>
                      <a:pt x="53912" y="262816"/>
                    </a:cubicBezTo>
                    <a:cubicBezTo>
                      <a:pt x="50864" y="262721"/>
                      <a:pt x="48292" y="260149"/>
                      <a:pt x="48292" y="257006"/>
                    </a:cubicBezTo>
                    <a:lnTo>
                      <a:pt x="48292" y="24882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A068F21-A125-2BF0-598D-08D52784F842}"/>
                  </a:ext>
                </a:extLst>
              </p:cNvPr>
              <p:cNvSpPr/>
              <p:nvPr/>
            </p:nvSpPr>
            <p:spPr>
              <a:xfrm>
                <a:off x="4433545" y="4990618"/>
                <a:ext cx="48193" cy="21731"/>
              </a:xfrm>
              <a:custGeom>
                <a:avLst/>
                <a:gdLst>
                  <a:gd name="connsiteX0" fmla="*/ 8873 w 48193"/>
                  <a:gd name="connsiteY0" fmla="*/ 18969 h 21731"/>
                  <a:gd name="connsiteX1" fmla="*/ 37543 w 48193"/>
                  <a:gd name="connsiteY1" fmla="*/ 21636 h 21731"/>
                  <a:gd name="connsiteX2" fmla="*/ 38686 w 48193"/>
                  <a:gd name="connsiteY2" fmla="*/ 21732 h 21731"/>
                  <a:gd name="connsiteX3" fmla="*/ 48116 w 48193"/>
                  <a:gd name="connsiteY3" fmla="*/ 13350 h 21731"/>
                  <a:gd name="connsiteX4" fmla="*/ 39829 w 48193"/>
                  <a:gd name="connsiteY4" fmla="*/ 2777 h 21731"/>
                  <a:gd name="connsiteX5" fmla="*/ 10111 w 48193"/>
                  <a:gd name="connsiteY5" fmla="*/ 15 h 21731"/>
                  <a:gd name="connsiteX6" fmla="*/ 15 w 48193"/>
                  <a:gd name="connsiteY6" fmla="*/ 8873 h 21731"/>
                  <a:gd name="connsiteX7" fmla="*/ 8873 w 48193"/>
                  <a:gd name="connsiteY7" fmla="*/ 18969 h 2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193" h="21731">
                    <a:moveTo>
                      <a:pt x="8873" y="18969"/>
                    </a:moveTo>
                    <a:cubicBezTo>
                      <a:pt x="18398" y="19636"/>
                      <a:pt x="28018" y="20493"/>
                      <a:pt x="37543" y="21636"/>
                    </a:cubicBezTo>
                    <a:cubicBezTo>
                      <a:pt x="37924" y="21636"/>
                      <a:pt x="38305" y="21732"/>
                      <a:pt x="38686" y="21732"/>
                    </a:cubicBezTo>
                    <a:cubicBezTo>
                      <a:pt x="43449" y="21732"/>
                      <a:pt x="47544" y="18207"/>
                      <a:pt x="48116" y="13350"/>
                    </a:cubicBezTo>
                    <a:cubicBezTo>
                      <a:pt x="48783" y="8111"/>
                      <a:pt x="45068" y="3348"/>
                      <a:pt x="39829" y="2777"/>
                    </a:cubicBezTo>
                    <a:cubicBezTo>
                      <a:pt x="29923" y="1539"/>
                      <a:pt x="19922" y="681"/>
                      <a:pt x="10111" y="15"/>
                    </a:cubicBezTo>
                    <a:cubicBezTo>
                      <a:pt x="4872" y="-271"/>
                      <a:pt x="300" y="3634"/>
                      <a:pt x="15" y="8873"/>
                    </a:cubicBezTo>
                    <a:cubicBezTo>
                      <a:pt x="-271" y="14112"/>
                      <a:pt x="3634" y="18588"/>
                      <a:pt x="8873" y="1896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6B35E09-2D1E-707E-F1CB-FBED942E61B3}"/>
                  </a:ext>
                </a:extLst>
              </p:cNvPr>
              <p:cNvSpPr/>
              <p:nvPr/>
            </p:nvSpPr>
            <p:spPr>
              <a:xfrm>
                <a:off x="4433535" y="5020622"/>
                <a:ext cx="72927" cy="25350"/>
              </a:xfrm>
              <a:custGeom>
                <a:avLst/>
                <a:gdLst>
                  <a:gd name="connsiteX0" fmla="*/ 25 w 72927"/>
                  <a:gd name="connsiteY0" fmla="*/ 8968 h 25350"/>
                  <a:gd name="connsiteX1" fmla="*/ 8883 w 72927"/>
                  <a:gd name="connsiteY1" fmla="*/ 19064 h 25350"/>
                  <a:gd name="connsiteX2" fmla="*/ 61842 w 72927"/>
                  <a:gd name="connsiteY2" fmla="*/ 25256 h 25350"/>
                  <a:gd name="connsiteX3" fmla="*/ 63462 w 72927"/>
                  <a:gd name="connsiteY3" fmla="*/ 25351 h 25350"/>
                  <a:gd name="connsiteX4" fmla="*/ 72796 w 72927"/>
                  <a:gd name="connsiteY4" fmla="*/ 17445 h 25350"/>
                  <a:gd name="connsiteX5" fmla="*/ 64986 w 72927"/>
                  <a:gd name="connsiteY5" fmla="*/ 6491 h 25350"/>
                  <a:gd name="connsiteX6" fmla="*/ 10122 w 72927"/>
                  <a:gd name="connsiteY6" fmla="*/ 14 h 25350"/>
                  <a:gd name="connsiteX7" fmla="*/ 25 w 72927"/>
                  <a:gd name="connsiteY7" fmla="*/ 8968 h 2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927" h="25350">
                    <a:moveTo>
                      <a:pt x="25" y="8968"/>
                    </a:moveTo>
                    <a:cubicBezTo>
                      <a:pt x="-356" y="14207"/>
                      <a:pt x="3645" y="18779"/>
                      <a:pt x="8883" y="19064"/>
                    </a:cubicBezTo>
                    <a:cubicBezTo>
                      <a:pt x="26790" y="20207"/>
                      <a:pt x="44602" y="22303"/>
                      <a:pt x="61842" y="25256"/>
                    </a:cubicBezTo>
                    <a:cubicBezTo>
                      <a:pt x="62414" y="25351"/>
                      <a:pt x="62890" y="25351"/>
                      <a:pt x="63462" y="25351"/>
                    </a:cubicBezTo>
                    <a:cubicBezTo>
                      <a:pt x="68034" y="25351"/>
                      <a:pt x="72034" y="22112"/>
                      <a:pt x="72796" y="17445"/>
                    </a:cubicBezTo>
                    <a:cubicBezTo>
                      <a:pt x="73653" y="12302"/>
                      <a:pt x="70224" y="7349"/>
                      <a:pt x="64986" y="6491"/>
                    </a:cubicBezTo>
                    <a:cubicBezTo>
                      <a:pt x="47174" y="3443"/>
                      <a:pt x="28695" y="1253"/>
                      <a:pt x="10122" y="14"/>
                    </a:cubicBezTo>
                    <a:cubicBezTo>
                      <a:pt x="4883" y="-271"/>
                      <a:pt x="406" y="3729"/>
                      <a:pt x="25" y="896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F89D63C5-9FE2-F011-8C60-F662B3343AA6}"/>
                  </a:ext>
                </a:extLst>
              </p:cNvPr>
              <p:cNvSpPr/>
              <p:nvPr/>
            </p:nvSpPr>
            <p:spPr>
              <a:xfrm>
                <a:off x="4433535" y="5071866"/>
                <a:ext cx="135829" cy="40400"/>
              </a:xfrm>
              <a:custGeom>
                <a:avLst/>
                <a:gdLst>
                  <a:gd name="connsiteX0" fmla="*/ 25 w 135829"/>
                  <a:gd name="connsiteY0" fmla="*/ 8873 h 40400"/>
                  <a:gd name="connsiteX1" fmla="*/ 8883 w 135829"/>
                  <a:gd name="connsiteY1" fmla="*/ 18969 h 40400"/>
                  <a:gd name="connsiteX2" fmla="*/ 123469 w 135829"/>
                  <a:gd name="connsiteY2" fmla="*/ 39925 h 40400"/>
                  <a:gd name="connsiteX3" fmla="*/ 126327 w 135829"/>
                  <a:gd name="connsiteY3" fmla="*/ 40401 h 40400"/>
                  <a:gd name="connsiteX4" fmla="*/ 135375 w 135829"/>
                  <a:gd name="connsiteY4" fmla="*/ 33733 h 40400"/>
                  <a:gd name="connsiteX5" fmla="*/ 129184 w 135829"/>
                  <a:gd name="connsiteY5" fmla="*/ 21827 h 40400"/>
                  <a:gd name="connsiteX6" fmla="*/ 10122 w 135829"/>
                  <a:gd name="connsiteY6" fmla="*/ 15 h 40400"/>
                  <a:gd name="connsiteX7" fmla="*/ 25 w 135829"/>
                  <a:gd name="connsiteY7" fmla="*/ 8873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29" h="40400">
                    <a:moveTo>
                      <a:pt x="25" y="8873"/>
                    </a:moveTo>
                    <a:cubicBezTo>
                      <a:pt x="-356" y="14112"/>
                      <a:pt x="3645" y="18684"/>
                      <a:pt x="8883" y="18969"/>
                    </a:cubicBezTo>
                    <a:cubicBezTo>
                      <a:pt x="59366" y="22303"/>
                      <a:pt x="99085" y="32209"/>
                      <a:pt x="123469" y="39925"/>
                    </a:cubicBezTo>
                    <a:cubicBezTo>
                      <a:pt x="124422" y="40210"/>
                      <a:pt x="125374" y="40401"/>
                      <a:pt x="126327" y="40401"/>
                    </a:cubicBezTo>
                    <a:cubicBezTo>
                      <a:pt x="130327" y="40401"/>
                      <a:pt x="134137" y="37829"/>
                      <a:pt x="135375" y="33733"/>
                    </a:cubicBezTo>
                    <a:cubicBezTo>
                      <a:pt x="136995" y="28685"/>
                      <a:pt x="134137" y="23351"/>
                      <a:pt x="129184" y="21827"/>
                    </a:cubicBezTo>
                    <a:cubicBezTo>
                      <a:pt x="103848" y="13826"/>
                      <a:pt x="62509" y="3539"/>
                      <a:pt x="10122" y="15"/>
                    </a:cubicBezTo>
                    <a:cubicBezTo>
                      <a:pt x="4883" y="-271"/>
                      <a:pt x="406" y="3634"/>
                      <a:pt x="25" y="8873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6FB7B6F-F3CB-0F8E-1A11-FCAC5B46050F}"/>
                  </a:ext>
                </a:extLst>
              </p:cNvPr>
              <p:cNvSpPr/>
              <p:nvPr/>
            </p:nvSpPr>
            <p:spPr>
              <a:xfrm>
                <a:off x="4433535" y="5107395"/>
                <a:ext cx="135838" cy="40400"/>
              </a:xfrm>
              <a:custGeom>
                <a:avLst/>
                <a:gdLst>
                  <a:gd name="connsiteX0" fmla="*/ 129184 w 135838"/>
                  <a:gd name="connsiteY0" fmla="*/ 21827 h 40400"/>
                  <a:gd name="connsiteX1" fmla="*/ 10122 w 135838"/>
                  <a:gd name="connsiteY1" fmla="*/ 15 h 40400"/>
                  <a:gd name="connsiteX2" fmla="*/ 25 w 135838"/>
                  <a:gd name="connsiteY2" fmla="*/ 8873 h 40400"/>
                  <a:gd name="connsiteX3" fmla="*/ 8883 w 135838"/>
                  <a:gd name="connsiteY3" fmla="*/ 18969 h 40400"/>
                  <a:gd name="connsiteX4" fmla="*/ 123469 w 135838"/>
                  <a:gd name="connsiteY4" fmla="*/ 39925 h 40400"/>
                  <a:gd name="connsiteX5" fmla="*/ 126327 w 135838"/>
                  <a:gd name="connsiteY5" fmla="*/ 40401 h 40400"/>
                  <a:gd name="connsiteX6" fmla="*/ 135375 w 135838"/>
                  <a:gd name="connsiteY6" fmla="*/ 33733 h 40400"/>
                  <a:gd name="connsiteX7" fmla="*/ 129184 w 135838"/>
                  <a:gd name="connsiteY7" fmla="*/ 21827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129184" y="21827"/>
                    </a:moveTo>
                    <a:cubicBezTo>
                      <a:pt x="103848" y="13826"/>
                      <a:pt x="62604" y="3539"/>
                      <a:pt x="10122" y="15"/>
                    </a:cubicBezTo>
                    <a:cubicBezTo>
                      <a:pt x="4883" y="-271"/>
                      <a:pt x="311" y="3634"/>
                      <a:pt x="25" y="8873"/>
                    </a:cubicBezTo>
                    <a:cubicBezTo>
                      <a:pt x="-356" y="14112"/>
                      <a:pt x="3645" y="18684"/>
                      <a:pt x="8883" y="18969"/>
                    </a:cubicBezTo>
                    <a:cubicBezTo>
                      <a:pt x="59366" y="22303"/>
                      <a:pt x="99085" y="32209"/>
                      <a:pt x="123469" y="39925"/>
                    </a:cubicBezTo>
                    <a:cubicBezTo>
                      <a:pt x="124422" y="40210"/>
                      <a:pt x="125374" y="40401"/>
                      <a:pt x="126327" y="40401"/>
                    </a:cubicBezTo>
                    <a:cubicBezTo>
                      <a:pt x="130327" y="40401"/>
                      <a:pt x="134137" y="37829"/>
                      <a:pt x="135375" y="33733"/>
                    </a:cubicBezTo>
                    <a:cubicBezTo>
                      <a:pt x="136995" y="28780"/>
                      <a:pt x="134232" y="23351"/>
                      <a:pt x="129184" y="2182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178BCE77-15BB-975A-BDA1-385E7581619F}"/>
                  </a:ext>
                </a:extLst>
              </p:cNvPr>
              <p:cNvSpPr/>
              <p:nvPr/>
            </p:nvSpPr>
            <p:spPr>
              <a:xfrm>
                <a:off x="4433535" y="5144447"/>
                <a:ext cx="135838" cy="40400"/>
              </a:xfrm>
              <a:custGeom>
                <a:avLst/>
                <a:gdLst>
                  <a:gd name="connsiteX0" fmla="*/ 129184 w 135838"/>
                  <a:gd name="connsiteY0" fmla="*/ 21827 h 40400"/>
                  <a:gd name="connsiteX1" fmla="*/ 10122 w 135838"/>
                  <a:gd name="connsiteY1" fmla="*/ 15 h 40400"/>
                  <a:gd name="connsiteX2" fmla="*/ 25 w 135838"/>
                  <a:gd name="connsiteY2" fmla="*/ 8873 h 40400"/>
                  <a:gd name="connsiteX3" fmla="*/ 8883 w 135838"/>
                  <a:gd name="connsiteY3" fmla="*/ 18969 h 40400"/>
                  <a:gd name="connsiteX4" fmla="*/ 123469 w 135838"/>
                  <a:gd name="connsiteY4" fmla="*/ 39925 h 40400"/>
                  <a:gd name="connsiteX5" fmla="*/ 126327 w 135838"/>
                  <a:gd name="connsiteY5" fmla="*/ 40401 h 40400"/>
                  <a:gd name="connsiteX6" fmla="*/ 135375 w 135838"/>
                  <a:gd name="connsiteY6" fmla="*/ 33733 h 40400"/>
                  <a:gd name="connsiteX7" fmla="*/ 129184 w 135838"/>
                  <a:gd name="connsiteY7" fmla="*/ 21827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129184" y="21827"/>
                    </a:moveTo>
                    <a:cubicBezTo>
                      <a:pt x="103848" y="13826"/>
                      <a:pt x="62509" y="3539"/>
                      <a:pt x="10122" y="15"/>
                    </a:cubicBezTo>
                    <a:cubicBezTo>
                      <a:pt x="4788" y="-271"/>
                      <a:pt x="311" y="3634"/>
                      <a:pt x="25" y="8873"/>
                    </a:cubicBezTo>
                    <a:cubicBezTo>
                      <a:pt x="-356" y="14112"/>
                      <a:pt x="3645" y="18684"/>
                      <a:pt x="8883" y="18969"/>
                    </a:cubicBezTo>
                    <a:cubicBezTo>
                      <a:pt x="59366" y="22303"/>
                      <a:pt x="99085" y="32209"/>
                      <a:pt x="123469" y="39925"/>
                    </a:cubicBezTo>
                    <a:cubicBezTo>
                      <a:pt x="124422" y="40210"/>
                      <a:pt x="125374" y="40401"/>
                      <a:pt x="126327" y="40401"/>
                    </a:cubicBezTo>
                    <a:cubicBezTo>
                      <a:pt x="130327" y="40401"/>
                      <a:pt x="134137" y="37829"/>
                      <a:pt x="135375" y="33733"/>
                    </a:cubicBezTo>
                    <a:cubicBezTo>
                      <a:pt x="136995" y="28780"/>
                      <a:pt x="134232" y="23351"/>
                      <a:pt x="129184" y="2182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027EF74-7E1D-A8F6-5846-91D072E7167C}"/>
                  </a:ext>
                </a:extLst>
              </p:cNvPr>
              <p:cNvSpPr/>
              <p:nvPr/>
            </p:nvSpPr>
            <p:spPr>
              <a:xfrm>
                <a:off x="4623407" y="5071866"/>
                <a:ext cx="135838" cy="40400"/>
              </a:xfrm>
              <a:custGeom>
                <a:avLst/>
                <a:gdLst>
                  <a:gd name="connsiteX0" fmla="*/ 125717 w 135838"/>
                  <a:gd name="connsiteY0" fmla="*/ 15 h 40400"/>
                  <a:gd name="connsiteX1" fmla="*/ 6654 w 135838"/>
                  <a:gd name="connsiteY1" fmla="*/ 21827 h 40400"/>
                  <a:gd name="connsiteX2" fmla="*/ 463 w 135838"/>
                  <a:gd name="connsiteY2" fmla="*/ 33733 h 40400"/>
                  <a:gd name="connsiteX3" fmla="*/ 9512 w 135838"/>
                  <a:gd name="connsiteY3" fmla="*/ 40401 h 40400"/>
                  <a:gd name="connsiteX4" fmla="*/ 12369 w 135838"/>
                  <a:gd name="connsiteY4" fmla="*/ 39925 h 40400"/>
                  <a:gd name="connsiteX5" fmla="*/ 126955 w 135838"/>
                  <a:gd name="connsiteY5" fmla="*/ 18969 h 40400"/>
                  <a:gd name="connsiteX6" fmla="*/ 135813 w 135838"/>
                  <a:gd name="connsiteY6" fmla="*/ 8873 h 40400"/>
                  <a:gd name="connsiteX7" fmla="*/ 125717 w 135838"/>
                  <a:gd name="connsiteY7" fmla="*/ 15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125717" y="15"/>
                    </a:moveTo>
                    <a:cubicBezTo>
                      <a:pt x="73329" y="3444"/>
                      <a:pt x="32086" y="13826"/>
                      <a:pt x="6654" y="21827"/>
                    </a:cubicBezTo>
                    <a:cubicBezTo>
                      <a:pt x="1606" y="23446"/>
                      <a:pt x="-1156" y="28780"/>
                      <a:pt x="463" y="33733"/>
                    </a:cubicBezTo>
                    <a:cubicBezTo>
                      <a:pt x="1797" y="37829"/>
                      <a:pt x="5511" y="40401"/>
                      <a:pt x="9512" y="40401"/>
                    </a:cubicBezTo>
                    <a:cubicBezTo>
                      <a:pt x="10464" y="40401"/>
                      <a:pt x="11417" y="40305"/>
                      <a:pt x="12369" y="39925"/>
                    </a:cubicBezTo>
                    <a:cubicBezTo>
                      <a:pt x="36753" y="32209"/>
                      <a:pt x="76377" y="22303"/>
                      <a:pt x="126955" y="18969"/>
                    </a:cubicBezTo>
                    <a:cubicBezTo>
                      <a:pt x="132194" y="18588"/>
                      <a:pt x="136194" y="14112"/>
                      <a:pt x="135813" y="8873"/>
                    </a:cubicBezTo>
                    <a:cubicBezTo>
                      <a:pt x="135528" y="3634"/>
                      <a:pt x="130956" y="-271"/>
                      <a:pt x="125717" y="1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46428978-182C-316A-A1AC-D1671E5DAC98}"/>
                  </a:ext>
                </a:extLst>
              </p:cNvPr>
              <p:cNvSpPr/>
              <p:nvPr/>
            </p:nvSpPr>
            <p:spPr>
              <a:xfrm>
                <a:off x="4623407" y="5107395"/>
                <a:ext cx="135838" cy="40400"/>
              </a:xfrm>
              <a:custGeom>
                <a:avLst/>
                <a:gdLst>
                  <a:gd name="connsiteX0" fmla="*/ 125717 w 135838"/>
                  <a:gd name="connsiteY0" fmla="*/ 15 h 40400"/>
                  <a:gd name="connsiteX1" fmla="*/ 6654 w 135838"/>
                  <a:gd name="connsiteY1" fmla="*/ 21827 h 40400"/>
                  <a:gd name="connsiteX2" fmla="*/ 463 w 135838"/>
                  <a:gd name="connsiteY2" fmla="*/ 33733 h 40400"/>
                  <a:gd name="connsiteX3" fmla="*/ 9512 w 135838"/>
                  <a:gd name="connsiteY3" fmla="*/ 40401 h 40400"/>
                  <a:gd name="connsiteX4" fmla="*/ 12369 w 135838"/>
                  <a:gd name="connsiteY4" fmla="*/ 39925 h 40400"/>
                  <a:gd name="connsiteX5" fmla="*/ 126955 w 135838"/>
                  <a:gd name="connsiteY5" fmla="*/ 18969 h 40400"/>
                  <a:gd name="connsiteX6" fmla="*/ 135813 w 135838"/>
                  <a:gd name="connsiteY6" fmla="*/ 8873 h 40400"/>
                  <a:gd name="connsiteX7" fmla="*/ 125717 w 135838"/>
                  <a:gd name="connsiteY7" fmla="*/ 15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125717" y="15"/>
                    </a:moveTo>
                    <a:cubicBezTo>
                      <a:pt x="73329" y="3539"/>
                      <a:pt x="32086" y="13826"/>
                      <a:pt x="6654" y="21827"/>
                    </a:cubicBezTo>
                    <a:cubicBezTo>
                      <a:pt x="1606" y="23446"/>
                      <a:pt x="-1156" y="28780"/>
                      <a:pt x="463" y="33733"/>
                    </a:cubicBezTo>
                    <a:cubicBezTo>
                      <a:pt x="1797" y="37829"/>
                      <a:pt x="5511" y="40401"/>
                      <a:pt x="9512" y="40401"/>
                    </a:cubicBezTo>
                    <a:cubicBezTo>
                      <a:pt x="10464" y="40401"/>
                      <a:pt x="11417" y="40305"/>
                      <a:pt x="12369" y="39925"/>
                    </a:cubicBezTo>
                    <a:cubicBezTo>
                      <a:pt x="36753" y="32209"/>
                      <a:pt x="76377" y="22303"/>
                      <a:pt x="126955" y="18969"/>
                    </a:cubicBezTo>
                    <a:cubicBezTo>
                      <a:pt x="132194" y="18588"/>
                      <a:pt x="136194" y="14112"/>
                      <a:pt x="135813" y="8873"/>
                    </a:cubicBezTo>
                    <a:cubicBezTo>
                      <a:pt x="135528" y="3634"/>
                      <a:pt x="130860" y="-271"/>
                      <a:pt x="125717" y="1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32225DA1-71F7-358B-53C8-267CF2CDC049}"/>
                  </a:ext>
                </a:extLst>
              </p:cNvPr>
              <p:cNvSpPr/>
              <p:nvPr/>
            </p:nvSpPr>
            <p:spPr>
              <a:xfrm>
                <a:off x="4623407" y="5144436"/>
                <a:ext cx="135838" cy="40411"/>
              </a:xfrm>
              <a:custGeom>
                <a:avLst/>
                <a:gdLst>
                  <a:gd name="connsiteX0" fmla="*/ 125717 w 135838"/>
                  <a:gd name="connsiteY0" fmla="*/ 25 h 40411"/>
                  <a:gd name="connsiteX1" fmla="*/ 6654 w 135838"/>
                  <a:gd name="connsiteY1" fmla="*/ 21837 h 40411"/>
                  <a:gd name="connsiteX2" fmla="*/ 463 w 135838"/>
                  <a:gd name="connsiteY2" fmla="*/ 33744 h 40411"/>
                  <a:gd name="connsiteX3" fmla="*/ 9512 w 135838"/>
                  <a:gd name="connsiteY3" fmla="*/ 40411 h 40411"/>
                  <a:gd name="connsiteX4" fmla="*/ 12369 w 135838"/>
                  <a:gd name="connsiteY4" fmla="*/ 39935 h 40411"/>
                  <a:gd name="connsiteX5" fmla="*/ 126955 w 135838"/>
                  <a:gd name="connsiteY5" fmla="*/ 18980 h 40411"/>
                  <a:gd name="connsiteX6" fmla="*/ 135813 w 135838"/>
                  <a:gd name="connsiteY6" fmla="*/ 8883 h 40411"/>
                  <a:gd name="connsiteX7" fmla="*/ 125717 w 135838"/>
                  <a:gd name="connsiteY7" fmla="*/ 25 h 4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11">
                    <a:moveTo>
                      <a:pt x="125717" y="25"/>
                    </a:moveTo>
                    <a:cubicBezTo>
                      <a:pt x="73329" y="3454"/>
                      <a:pt x="32086" y="13836"/>
                      <a:pt x="6654" y="21837"/>
                    </a:cubicBezTo>
                    <a:cubicBezTo>
                      <a:pt x="1606" y="23457"/>
                      <a:pt x="-1156" y="28791"/>
                      <a:pt x="463" y="33744"/>
                    </a:cubicBezTo>
                    <a:cubicBezTo>
                      <a:pt x="1797" y="37839"/>
                      <a:pt x="5511" y="40411"/>
                      <a:pt x="9512" y="40411"/>
                    </a:cubicBezTo>
                    <a:cubicBezTo>
                      <a:pt x="10464" y="40411"/>
                      <a:pt x="11417" y="40316"/>
                      <a:pt x="12369" y="39935"/>
                    </a:cubicBezTo>
                    <a:cubicBezTo>
                      <a:pt x="36753" y="32220"/>
                      <a:pt x="76377" y="22314"/>
                      <a:pt x="126955" y="18980"/>
                    </a:cubicBezTo>
                    <a:cubicBezTo>
                      <a:pt x="132194" y="18599"/>
                      <a:pt x="136194" y="14122"/>
                      <a:pt x="135813" y="8883"/>
                    </a:cubicBezTo>
                    <a:cubicBezTo>
                      <a:pt x="135528" y="3645"/>
                      <a:pt x="130956" y="-356"/>
                      <a:pt x="125717" y="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98" name="Group 697">
            <a:extLst>
              <a:ext uri="{FF2B5EF4-FFF2-40B4-BE49-F238E27FC236}">
                <a16:creationId xmlns:a16="http://schemas.microsoft.com/office/drawing/2014/main" id="{DA9A86C5-1ABF-E782-15D3-6B46026DEAAC}"/>
              </a:ext>
            </a:extLst>
          </p:cNvPr>
          <p:cNvGrpSpPr/>
          <p:nvPr/>
        </p:nvGrpSpPr>
        <p:grpSpPr>
          <a:xfrm>
            <a:off x="3241554" y="4711788"/>
            <a:ext cx="590550" cy="596884"/>
            <a:chOff x="3241554" y="4711788"/>
            <a:chExt cx="590550" cy="596884"/>
          </a:xfrm>
        </p:grpSpPr>
        <p:grpSp>
          <p:nvGrpSpPr>
            <p:cNvPr id="155" name="Graphic 16">
              <a:extLst>
                <a:ext uri="{FF2B5EF4-FFF2-40B4-BE49-F238E27FC236}">
                  <a16:creationId xmlns:a16="http://schemas.microsoft.com/office/drawing/2014/main" id="{46B22634-27D2-47F3-D03E-89BD1DBFE631}"/>
                </a:ext>
              </a:extLst>
            </p:cNvPr>
            <p:cNvGrpSpPr/>
            <p:nvPr/>
          </p:nvGrpSpPr>
          <p:grpSpPr>
            <a:xfrm>
              <a:off x="3317754" y="4721266"/>
              <a:ext cx="438150" cy="492156"/>
              <a:chOff x="3317754" y="4721266"/>
              <a:chExt cx="438150" cy="492156"/>
            </a:xfrm>
            <a:solidFill>
              <a:srgbClr val="F45B66"/>
            </a:solidFill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9C71760-B651-EC3D-302D-1F45DE0706D7}"/>
                  </a:ext>
                </a:extLst>
              </p:cNvPr>
              <p:cNvSpPr/>
              <p:nvPr/>
            </p:nvSpPr>
            <p:spPr>
              <a:xfrm>
                <a:off x="3355854" y="4841948"/>
                <a:ext cx="38100" cy="41243"/>
              </a:xfrm>
              <a:custGeom>
                <a:avLst/>
                <a:gdLst>
                  <a:gd name="connsiteX0" fmla="*/ 0 w 38100"/>
                  <a:gd name="connsiteY0" fmla="*/ 41243 h 41243"/>
                  <a:gd name="connsiteX1" fmla="*/ 38100 w 38100"/>
                  <a:gd name="connsiteY1" fmla="*/ 41243 h 41243"/>
                  <a:gd name="connsiteX2" fmla="*/ 38100 w 38100"/>
                  <a:gd name="connsiteY2" fmla="*/ 19050 h 41243"/>
                  <a:gd name="connsiteX3" fmla="*/ 19050 w 38100"/>
                  <a:gd name="connsiteY3" fmla="*/ 0 h 41243"/>
                  <a:gd name="connsiteX4" fmla="*/ 0 w 38100"/>
                  <a:gd name="connsiteY4" fmla="*/ 19050 h 41243"/>
                  <a:gd name="connsiteX5" fmla="*/ 0 w 38100"/>
                  <a:gd name="connsiteY5" fmla="*/ 41243 h 4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1243">
                    <a:moveTo>
                      <a:pt x="0" y="41243"/>
                    </a:moveTo>
                    <a:lnTo>
                      <a:pt x="38100" y="41243"/>
                    </a:lnTo>
                    <a:lnTo>
                      <a:pt x="38100" y="19050"/>
                    </a:lnTo>
                    <a:cubicBezTo>
                      <a:pt x="38100" y="19050"/>
                      <a:pt x="38100" y="0"/>
                      <a:pt x="19050" y="0"/>
                    </a:cubicBezTo>
                    <a:cubicBezTo>
                      <a:pt x="0" y="0"/>
                      <a:pt x="0" y="19050"/>
                      <a:pt x="0" y="19050"/>
                    </a:cubicBezTo>
                    <a:lnTo>
                      <a:pt x="0" y="4124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8E50959-E2D3-F7B8-9080-7D7ECC899BFF}"/>
                  </a:ext>
                </a:extLst>
              </p:cNvPr>
              <p:cNvSpPr/>
              <p:nvPr/>
            </p:nvSpPr>
            <p:spPr>
              <a:xfrm>
                <a:off x="3355854" y="4721266"/>
                <a:ext cx="361950" cy="177831"/>
              </a:xfrm>
              <a:custGeom>
                <a:avLst/>
                <a:gdLst>
                  <a:gd name="connsiteX0" fmla="*/ 361950 w 361950"/>
                  <a:gd name="connsiteY0" fmla="*/ 76200 h 177831"/>
                  <a:gd name="connsiteX1" fmla="*/ 180975 w 361950"/>
                  <a:gd name="connsiteY1" fmla="*/ 0 h 177831"/>
                  <a:gd name="connsiteX2" fmla="*/ 0 w 361950"/>
                  <a:gd name="connsiteY2" fmla="*/ 76200 h 177831"/>
                  <a:gd name="connsiteX3" fmla="*/ 76200 w 361950"/>
                  <a:gd name="connsiteY3" fmla="*/ 101632 h 177831"/>
                  <a:gd name="connsiteX4" fmla="*/ 85725 w 361950"/>
                  <a:gd name="connsiteY4" fmla="*/ 101632 h 177831"/>
                  <a:gd name="connsiteX5" fmla="*/ 85725 w 361950"/>
                  <a:gd name="connsiteY5" fmla="*/ 101632 h 177831"/>
                  <a:gd name="connsiteX6" fmla="*/ 66675 w 361950"/>
                  <a:gd name="connsiteY6" fmla="*/ 158782 h 177831"/>
                  <a:gd name="connsiteX7" fmla="*/ 180975 w 361950"/>
                  <a:gd name="connsiteY7" fmla="*/ 177832 h 177831"/>
                  <a:gd name="connsiteX8" fmla="*/ 295275 w 361950"/>
                  <a:gd name="connsiteY8" fmla="*/ 158782 h 177831"/>
                  <a:gd name="connsiteX9" fmla="*/ 276225 w 361950"/>
                  <a:gd name="connsiteY9" fmla="*/ 101632 h 177831"/>
                  <a:gd name="connsiteX10" fmla="*/ 276225 w 361950"/>
                  <a:gd name="connsiteY10" fmla="*/ 101632 h 177831"/>
                  <a:gd name="connsiteX11" fmla="*/ 285750 w 361950"/>
                  <a:gd name="connsiteY11" fmla="*/ 101632 h 17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50" h="177831">
                    <a:moveTo>
                      <a:pt x="361950" y="76200"/>
                    </a:move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632"/>
                    </a:lnTo>
                    <a:lnTo>
                      <a:pt x="85725" y="101632"/>
                    </a:lnTo>
                    <a:lnTo>
                      <a:pt x="85725" y="101632"/>
                    </a:lnTo>
                    <a:lnTo>
                      <a:pt x="66675" y="158782"/>
                    </a:lnTo>
                    <a:lnTo>
                      <a:pt x="180975" y="177832"/>
                    </a:lnTo>
                    <a:lnTo>
                      <a:pt x="295275" y="158782"/>
                    </a:lnTo>
                    <a:lnTo>
                      <a:pt x="276225" y="101632"/>
                    </a:lnTo>
                    <a:lnTo>
                      <a:pt x="276225" y="101632"/>
                    </a:lnTo>
                    <a:lnTo>
                      <a:pt x="285750" y="101632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5B2253E1-3D05-90B3-F0AA-952ECD5070F4}"/>
                  </a:ext>
                </a:extLst>
              </p:cNvPr>
              <p:cNvSpPr/>
              <p:nvPr/>
            </p:nvSpPr>
            <p:spPr>
              <a:xfrm>
                <a:off x="3536829" y="5213327"/>
                <a:ext cx="285" cy="95"/>
              </a:xfrm>
              <a:custGeom>
                <a:avLst/>
                <a:gdLst>
                  <a:gd name="connsiteX0" fmla="*/ 0 w 285"/>
                  <a:gd name="connsiteY0" fmla="*/ 95 h 95"/>
                  <a:gd name="connsiteX1" fmla="*/ 286 w 285"/>
                  <a:gd name="connsiteY1" fmla="*/ 95 h 95"/>
                  <a:gd name="connsiteX2" fmla="*/ 191 w 285"/>
                  <a:gd name="connsiteY2" fmla="*/ 0 h 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95">
                    <a:moveTo>
                      <a:pt x="0" y="95"/>
                    </a:moveTo>
                    <a:lnTo>
                      <a:pt x="286" y="95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FDF4085-9DFF-0E77-A787-7D45A0D1EF76}"/>
                  </a:ext>
                </a:extLst>
              </p:cNvPr>
              <p:cNvSpPr/>
              <p:nvPr/>
            </p:nvSpPr>
            <p:spPr>
              <a:xfrm>
                <a:off x="3317754" y="4946723"/>
                <a:ext cx="219075" cy="266700"/>
              </a:xfrm>
              <a:custGeom>
                <a:avLst/>
                <a:gdLst>
                  <a:gd name="connsiteX0" fmla="*/ 43815 w 219075"/>
                  <a:gd name="connsiteY0" fmla="*/ 229743 h 266700"/>
                  <a:gd name="connsiteX1" fmla="*/ 28861 w 219075"/>
                  <a:gd name="connsiteY1" fmla="*/ 214122 h 266700"/>
                  <a:gd name="connsiteX2" fmla="*/ 28861 w 219075"/>
                  <a:gd name="connsiteY2" fmla="*/ 0 h 266700"/>
                  <a:gd name="connsiteX3" fmla="*/ 28575 w 219075"/>
                  <a:gd name="connsiteY3" fmla="*/ 0 h 266700"/>
                  <a:gd name="connsiteX4" fmla="*/ 23146 w 219075"/>
                  <a:gd name="connsiteY4" fmla="*/ 667 h 266700"/>
                  <a:gd name="connsiteX5" fmla="*/ 0 w 219075"/>
                  <a:gd name="connsiteY5" fmla="*/ 29623 h 266700"/>
                  <a:gd name="connsiteX6" fmla="*/ 0 w 219075"/>
                  <a:gd name="connsiteY6" fmla="*/ 237077 h 266700"/>
                  <a:gd name="connsiteX7" fmla="*/ 29242 w 219075"/>
                  <a:gd name="connsiteY7" fmla="*/ 266700 h 266700"/>
                  <a:gd name="connsiteX8" fmla="*/ 102299 w 219075"/>
                  <a:gd name="connsiteY8" fmla="*/ 266700 h 266700"/>
                  <a:gd name="connsiteX9" fmla="*/ 219075 w 219075"/>
                  <a:gd name="connsiteY9" fmla="*/ 266700 h 266700"/>
                  <a:gd name="connsiteX10" fmla="*/ 219075 w 219075"/>
                  <a:gd name="connsiteY10" fmla="*/ 266510 h 266700"/>
                  <a:gd name="connsiteX11" fmla="*/ 43815 w 219075"/>
                  <a:gd name="connsiteY11" fmla="*/ 229743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9075" h="266700">
                    <a:moveTo>
                      <a:pt x="43815" y="229743"/>
                    </a:moveTo>
                    <a:cubicBezTo>
                      <a:pt x="35528" y="229552"/>
                      <a:pt x="28861" y="222599"/>
                      <a:pt x="28861" y="214122"/>
                    </a:cubicBezTo>
                    <a:lnTo>
                      <a:pt x="28861" y="0"/>
                    </a:lnTo>
                    <a:lnTo>
                      <a:pt x="28575" y="0"/>
                    </a:lnTo>
                    <a:cubicBezTo>
                      <a:pt x="26765" y="0"/>
                      <a:pt x="24955" y="286"/>
                      <a:pt x="23146" y="667"/>
                    </a:cubicBezTo>
                    <a:cubicBezTo>
                      <a:pt x="10001" y="3524"/>
                      <a:pt x="0" y="15431"/>
                      <a:pt x="0" y="29623"/>
                    </a:cubicBezTo>
                    <a:lnTo>
                      <a:pt x="0" y="237077"/>
                    </a:lnTo>
                    <a:cubicBezTo>
                      <a:pt x="0" y="253365"/>
                      <a:pt x="13145" y="266700"/>
                      <a:pt x="29242" y="266700"/>
                    </a:cubicBezTo>
                    <a:lnTo>
                      <a:pt x="102299" y="266700"/>
                    </a:lnTo>
                    <a:lnTo>
                      <a:pt x="219075" y="266700"/>
                    </a:lnTo>
                    <a:lnTo>
                      <a:pt x="219075" y="266510"/>
                    </a:lnTo>
                    <a:cubicBezTo>
                      <a:pt x="215932" y="264986"/>
                      <a:pt x="149638" y="232600"/>
                      <a:pt x="43815" y="229743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DC83A34-B6DF-FB89-9D3B-4C8B6895B34E}"/>
                  </a:ext>
                </a:extLst>
              </p:cNvPr>
              <p:cNvSpPr/>
              <p:nvPr/>
            </p:nvSpPr>
            <p:spPr>
              <a:xfrm>
                <a:off x="3537114" y="4946723"/>
                <a:ext cx="218789" cy="266700"/>
              </a:xfrm>
              <a:custGeom>
                <a:avLst/>
                <a:gdLst>
                  <a:gd name="connsiteX0" fmla="*/ 218789 w 218789"/>
                  <a:gd name="connsiteY0" fmla="*/ 237077 h 266700"/>
                  <a:gd name="connsiteX1" fmla="*/ 218789 w 218789"/>
                  <a:gd name="connsiteY1" fmla="*/ 29623 h 266700"/>
                  <a:gd name="connsiteX2" fmla="*/ 199644 w 218789"/>
                  <a:gd name="connsiteY2" fmla="*/ 1810 h 266700"/>
                  <a:gd name="connsiteX3" fmla="*/ 190214 w 218789"/>
                  <a:gd name="connsiteY3" fmla="*/ 0 h 266700"/>
                  <a:gd name="connsiteX4" fmla="*/ 190214 w 218789"/>
                  <a:gd name="connsiteY4" fmla="*/ 0 h 266700"/>
                  <a:gd name="connsiteX5" fmla="*/ 190214 w 218789"/>
                  <a:gd name="connsiteY5" fmla="*/ 214122 h 266700"/>
                  <a:gd name="connsiteX6" fmla="*/ 175260 w 218789"/>
                  <a:gd name="connsiteY6" fmla="*/ 229743 h 266700"/>
                  <a:gd name="connsiteX7" fmla="*/ 0 w 218789"/>
                  <a:gd name="connsiteY7" fmla="*/ 266605 h 266700"/>
                  <a:gd name="connsiteX8" fmla="*/ 0 w 218789"/>
                  <a:gd name="connsiteY8" fmla="*/ 266700 h 266700"/>
                  <a:gd name="connsiteX9" fmla="*/ 189548 w 218789"/>
                  <a:gd name="connsiteY9" fmla="*/ 266700 h 266700"/>
                  <a:gd name="connsiteX10" fmla="*/ 218789 w 218789"/>
                  <a:gd name="connsiteY10" fmla="*/ 237077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8789" h="266700">
                    <a:moveTo>
                      <a:pt x="218789" y="237077"/>
                    </a:moveTo>
                    <a:lnTo>
                      <a:pt x="218789" y="29623"/>
                    </a:lnTo>
                    <a:cubicBezTo>
                      <a:pt x="218789" y="16859"/>
                      <a:pt x="210788" y="6001"/>
                      <a:pt x="199644" y="1810"/>
                    </a:cubicBezTo>
                    <a:cubicBezTo>
                      <a:pt x="196691" y="667"/>
                      <a:pt x="193548" y="95"/>
                      <a:pt x="190214" y="0"/>
                    </a:cubicBezTo>
                    <a:lnTo>
                      <a:pt x="190214" y="0"/>
                    </a:lnTo>
                    <a:lnTo>
                      <a:pt x="190214" y="214122"/>
                    </a:lnTo>
                    <a:cubicBezTo>
                      <a:pt x="190214" y="222599"/>
                      <a:pt x="183642" y="229457"/>
                      <a:pt x="175260" y="229743"/>
                    </a:cubicBezTo>
                    <a:cubicBezTo>
                      <a:pt x="69437" y="232600"/>
                      <a:pt x="3143" y="264986"/>
                      <a:pt x="0" y="266605"/>
                    </a:cubicBezTo>
                    <a:lnTo>
                      <a:pt x="0" y="266700"/>
                    </a:lnTo>
                    <a:lnTo>
                      <a:pt x="189548" y="266700"/>
                    </a:lnTo>
                    <a:cubicBezTo>
                      <a:pt x="205645" y="266700"/>
                      <a:pt x="218789" y="253365"/>
                      <a:pt x="218789" y="237077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1" name="Graphic 16">
              <a:extLst>
                <a:ext uri="{FF2B5EF4-FFF2-40B4-BE49-F238E27FC236}">
                  <a16:creationId xmlns:a16="http://schemas.microsoft.com/office/drawing/2014/main" id="{2113B55C-709B-E2D4-8898-4A650F7D1396}"/>
                </a:ext>
              </a:extLst>
            </p:cNvPr>
            <p:cNvGrpSpPr/>
            <p:nvPr/>
          </p:nvGrpSpPr>
          <p:grpSpPr>
            <a:xfrm>
              <a:off x="3241554" y="4711788"/>
              <a:ext cx="590550" cy="596884"/>
              <a:chOff x="3241554" y="4711788"/>
              <a:chExt cx="590550" cy="596884"/>
            </a:xfrm>
            <a:solidFill>
              <a:srgbClr val="680B12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464B96C8-9D18-A518-F97E-21F5E713B088}"/>
                  </a:ext>
                </a:extLst>
              </p:cNvPr>
              <p:cNvSpPr/>
              <p:nvPr/>
            </p:nvSpPr>
            <p:spPr>
              <a:xfrm>
                <a:off x="3373936" y="4952508"/>
                <a:ext cx="48193" cy="21742"/>
              </a:xfrm>
              <a:custGeom>
                <a:avLst/>
                <a:gdLst>
                  <a:gd name="connsiteX0" fmla="*/ 8873 w 48193"/>
                  <a:gd name="connsiteY0" fmla="*/ 18980 h 21742"/>
                  <a:gd name="connsiteX1" fmla="*/ 37543 w 48193"/>
                  <a:gd name="connsiteY1" fmla="*/ 21647 h 21742"/>
                  <a:gd name="connsiteX2" fmla="*/ 38686 w 48193"/>
                  <a:gd name="connsiteY2" fmla="*/ 21742 h 21742"/>
                  <a:gd name="connsiteX3" fmla="*/ 48116 w 48193"/>
                  <a:gd name="connsiteY3" fmla="*/ 13360 h 21742"/>
                  <a:gd name="connsiteX4" fmla="*/ 39829 w 48193"/>
                  <a:gd name="connsiteY4" fmla="*/ 2787 h 21742"/>
                  <a:gd name="connsiteX5" fmla="*/ 10111 w 48193"/>
                  <a:gd name="connsiteY5" fmla="*/ 25 h 21742"/>
                  <a:gd name="connsiteX6" fmla="*/ 15 w 48193"/>
                  <a:gd name="connsiteY6" fmla="*/ 8883 h 21742"/>
                  <a:gd name="connsiteX7" fmla="*/ 8873 w 48193"/>
                  <a:gd name="connsiteY7" fmla="*/ 18980 h 2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193" h="21742">
                    <a:moveTo>
                      <a:pt x="8873" y="18980"/>
                    </a:moveTo>
                    <a:cubicBezTo>
                      <a:pt x="18398" y="19647"/>
                      <a:pt x="28018" y="20504"/>
                      <a:pt x="37543" y="21647"/>
                    </a:cubicBezTo>
                    <a:cubicBezTo>
                      <a:pt x="37924" y="21647"/>
                      <a:pt x="38305" y="21742"/>
                      <a:pt x="38686" y="21742"/>
                    </a:cubicBezTo>
                    <a:cubicBezTo>
                      <a:pt x="43449" y="21742"/>
                      <a:pt x="47544" y="18218"/>
                      <a:pt x="48116" y="13360"/>
                    </a:cubicBezTo>
                    <a:cubicBezTo>
                      <a:pt x="48783" y="8121"/>
                      <a:pt x="45068" y="3359"/>
                      <a:pt x="39829" y="2787"/>
                    </a:cubicBezTo>
                    <a:cubicBezTo>
                      <a:pt x="29923" y="1549"/>
                      <a:pt x="20017" y="692"/>
                      <a:pt x="10111" y="25"/>
                    </a:cubicBezTo>
                    <a:cubicBezTo>
                      <a:pt x="4872" y="-356"/>
                      <a:pt x="300" y="3645"/>
                      <a:pt x="15" y="8883"/>
                    </a:cubicBezTo>
                    <a:cubicBezTo>
                      <a:pt x="-271" y="14122"/>
                      <a:pt x="3634" y="18599"/>
                      <a:pt x="8873" y="1898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11DCF99-1882-5721-498A-21A28EDA2560}"/>
                  </a:ext>
                </a:extLst>
              </p:cNvPr>
              <p:cNvSpPr/>
              <p:nvPr/>
            </p:nvSpPr>
            <p:spPr>
              <a:xfrm>
                <a:off x="3374021" y="4982607"/>
                <a:ext cx="72927" cy="25361"/>
              </a:xfrm>
              <a:custGeom>
                <a:avLst/>
                <a:gdLst>
                  <a:gd name="connsiteX0" fmla="*/ 8789 w 72927"/>
                  <a:gd name="connsiteY0" fmla="*/ 19075 h 25361"/>
                  <a:gd name="connsiteX1" fmla="*/ 61748 w 72927"/>
                  <a:gd name="connsiteY1" fmla="*/ 25266 h 25361"/>
                  <a:gd name="connsiteX2" fmla="*/ 63367 w 72927"/>
                  <a:gd name="connsiteY2" fmla="*/ 25362 h 25361"/>
                  <a:gd name="connsiteX3" fmla="*/ 72797 w 72927"/>
                  <a:gd name="connsiteY3" fmla="*/ 17456 h 25361"/>
                  <a:gd name="connsiteX4" fmla="*/ 64986 w 72927"/>
                  <a:gd name="connsiteY4" fmla="*/ 6502 h 25361"/>
                  <a:gd name="connsiteX5" fmla="*/ 10122 w 72927"/>
                  <a:gd name="connsiteY5" fmla="*/ 25 h 25361"/>
                  <a:gd name="connsiteX6" fmla="*/ 26 w 72927"/>
                  <a:gd name="connsiteY6" fmla="*/ 8883 h 25361"/>
                  <a:gd name="connsiteX7" fmla="*/ 8789 w 72927"/>
                  <a:gd name="connsiteY7" fmla="*/ 19075 h 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927" h="25361">
                    <a:moveTo>
                      <a:pt x="8789" y="19075"/>
                    </a:moveTo>
                    <a:cubicBezTo>
                      <a:pt x="26600" y="20218"/>
                      <a:pt x="44412" y="22314"/>
                      <a:pt x="61748" y="25266"/>
                    </a:cubicBezTo>
                    <a:cubicBezTo>
                      <a:pt x="62319" y="25362"/>
                      <a:pt x="62795" y="25362"/>
                      <a:pt x="63367" y="25362"/>
                    </a:cubicBezTo>
                    <a:cubicBezTo>
                      <a:pt x="67939" y="25362"/>
                      <a:pt x="71939" y="22123"/>
                      <a:pt x="72797" y="17456"/>
                    </a:cubicBezTo>
                    <a:cubicBezTo>
                      <a:pt x="73654" y="12312"/>
                      <a:pt x="70225" y="7359"/>
                      <a:pt x="64986" y="6502"/>
                    </a:cubicBezTo>
                    <a:cubicBezTo>
                      <a:pt x="47079" y="3454"/>
                      <a:pt x="28601" y="1263"/>
                      <a:pt x="10122" y="25"/>
                    </a:cubicBezTo>
                    <a:cubicBezTo>
                      <a:pt x="4883" y="-356"/>
                      <a:pt x="311" y="3645"/>
                      <a:pt x="26" y="8883"/>
                    </a:cubicBezTo>
                    <a:cubicBezTo>
                      <a:pt x="-355" y="14217"/>
                      <a:pt x="3550" y="18694"/>
                      <a:pt x="8789" y="1907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C4A57D0-AA17-BA92-7543-874D5126CF40}"/>
                  </a:ext>
                </a:extLst>
              </p:cNvPr>
              <p:cNvSpPr/>
              <p:nvPr/>
            </p:nvSpPr>
            <p:spPr>
              <a:xfrm>
                <a:off x="3373926" y="5033766"/>
                <a:ext cx="135838" cy="40400"/>
              </a:xfrm>
              <a:custGeom>
                <a:avLst/>
                <a:gdLst>
                  <a:gd name="connsiteX0" fmla="*/ 25 w 135838"/>
                  <a:gd name="connsiteY0" fmla="*/ 8873 h 40400"/>
                  <a:gd name="connsiteX1" fmla="*/ 8883 w 135838"/>
                  <a:gd name="connsiteY1" fmla="*/ 18969 h 40400"/>
                  <a:gd name="connsiteX2" fmla="*/ 123469 w 135838"/>
                  <a:gd name="connsiteY2" fmla="*/ 39925 h 40400"/>
                  <a:gd name="connsiteX3" fmla="*/ 126327 w 135838"/>
                  <a:gd name="connsiteY3" fmla="*/ 40401 h 40400"/>
                  <a:gd name="connsiteX4" fmla="*/ 135375 w 135838"/>
                  <a:gd name="connsiteY4" fmla="*/ 33733 h 40400"/>
                  <a:gd name="connsiteX5" fmla="*/ 129184 w 135838"/>
                  <a:gd name="connsiteY5" fmla="*/ 21827 h 40400"/>
                  <a:gd name="connsiteX6" fmla="*/ 10122 w 135838"/>
                  <a:gd name="connsiteY6" fmla="*/ 15 h 40400"/>
                  <a:gd name="connsiteX7" fmla="*/ 25 w 135838"/>
                  <a:gd name="connsiteY7" fmla="*/ 8873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25" y="8873"/>
                    </a:moveTo>
                    <a:cubicBezTo>
                      <a:pt x="-356" y="14112"/>
                      <a:pt x="3645" y="18684"/>
                      <a:pt x="8883" y="18969"/>
                    </a:cubicBezTo>
                    <a:cubicBezTo>
                      <a:pt x="59366" y="22303"/>
                      <a:pt x="99085" y="32209"/>
                      <a:pt x="123469" y="39925"/>
                    </a:cubicBezTo>
                    <a:cubicBezTo>
                      <a:pt x="124422" y="40210"/>
                      <a:pt x="125374" y="40401"/>
                      <a:pt x="126327" y="40401"/>
                    </a:cubicBezTo>
                    <a:cubicBezTo>
                      <a:pt x="130327" y="40401"/>
                      <a:pt x="134137" y="37829"/>
                      <a:pt x="135375" y="33733"/>
                    </a:cubicBezTo>
                    <a:cubicBezTo>
                      <a:pt x="136995" y="28685"/>
                      <a:pt x="134232" y="23351"/>
                      <a:pt x="129184" y="21827"/>
                    </a:cubicBezTo>
                    <a:cubicBezTo>
                      <a:pt x="103848" y="13826"/>
                      <a:pt x="62509" y="3539"/>
                      <a:pt x="10122" y="15"/>
                    </a:cubicBezTo>
                    <a:cubicBezTo>
                      <a:pt x="5073" y="-271"/>
                      <a:pt x="406" y="3634"/>
                      <a:pt x="25" y="8873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95D23DC9-859B-73FA-2671-B8DBE34E8A2B}"/>
                  </a:ext>
                </a:extLst>
              </p:cNvPr>
              <p:cNvSpPr/>
              <p:nvPr/>
            </p:nvSpPr>
            <p:spPr>
              <a:xfrm>
                <a:off x="3373926" y="5069302"/>
                <a:ext cx="135838" cy="40392"/>
              </a:xfrm>
              <a:custGeom>
                <a:avLst/>
                <a:gdLst>
                  <a:gd name="connsiteX0" fmla="*/ 129184 w 135838"/>
                  <a:gd name="connsiteY0" fmla="*/ 21819 h 40392"/>
                  <a:gd name="connsiteX1" fmla="*/ 10122 w 135838"/>
                  <a:gd name="connsiteY1" fmla="*/ 7 h 40392"/>
                  <a:gd name="connsiteX2" fmla="*/ 25 w 135838"/>
                  <a:gd name="connsiteY2" fmla="*/ 8865 h 40392"/>
                  <a:gd name="connsiteX3" fmla="*/ 8883 w 135838"/>
                  <a:gd name="connsiteY3" fmla="*/ 18962 h 40392"/>
                  <a:gd name="connsiteX4" fmla="*/ 123469 w 135838"/>
                  <a:gd name="connsiteY4" fmla="*/ 39917 h 40392"/>
                  <a:gd name="connsiteX5" fmla="*/ 126327 w 135838"/>
                  <a:gd name="connsiteY5" fmla="*/ 40393 h 40392"/>
                  <a:gd name="connsiteX6" fmla="*/ 135375 w 135838"/>
                  <a:gd name="connsiteY6" fmla="*/ 33725 h 40392"/>
                  <a:gd name="connsiteX7" fmla="*/ 129184 w 135838"/>
                  <a:gd name="connsiteY7" fmla="*/ 21819 h 40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392">
                    <a:moveTo>
                      <a:pt x="129184" y="21819"/>
                    </a:moveTo>
                    <a:cubicBezTo>
                      <a:pt x="103848" y="13818"/>
                      <a:pt x="62509" y="3531"/>
                      <a:pt x="10122" y="7"/>
                    </a:cubicBezTo>
                    <a:cubicBezTo>
                      <a:pt x="4978" y="-184"/>
                      <a:pt x="311" y="3626"/>
                      <a:pt x="25" y="8865"/>
                    </a:cubicBezTo>
                    <a:cubicBezTo>
                      <a:pt x="-356" y="14104"/>
                      <a:pt x="3645" y="18676"/>
                      <a:pt x="8883" y="18962"/>
                    </a:cubicBezTo>
                    <a:cubicBezTo>
                      <a:pt x="59366" y="22295"/>
                      <a:pt x="99085" y="32201"/>
                      <a:pt x="123469" y="39917"/>
                    </a:cubicBezTo>
                    <a:cubicBezTo>
                      <a:pt x="124422" y="40202"/>
                      <a:pt x="125374" y="40393"/>
                      <a:pt x="126327" y="40393"/>
                    </a:cubicBezTo>
                    <a:cubicBezTo>
                      <a:pt x="130327" y="40393"/>
                      <a:pt x="134137" y="37821"/>
                      <a:pt x="135375" y="33725"/>
                    </a:cubicBezTo>
                    <a:cubicBezTo>
                      <a:pt x="136995" y="28772"/>
                      <a:pt x="134232" y="23343"/>
                      <a:pt x="129184" y="2181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38BA8888-34A6-11E2-15FF-53C58C346C7E}"/>
                  </a:ext>
                </a:extLst>
              </p:cNvPr>
              <p:cNvSpPr/>
              <p:nvPr/>
            </p:nvSpPr>
            <p:spPr>
              <a:xfrm>
                <a:off x="3373926" y="5106347"/>
                <a:ext cx="135838" cy="40400"/>
              </a:xfrm>
              <a:custGeom>
                <a:avLst/>
                <a:gdLst>
                  <a:gd name="connsiteX0" fmla="*/ 129184 w 135838"/>
                  <a:gd name="connsiteY0" fmla="*/ 21827 h 40400"/>
                  <a:gd name="connsiteX1" fmla="*/ 10122 w 135838"/>
                  <a:gd name="connsiteY1" fmla="*/ 15 h 40400"/>
                  <a:gd name="connsiteX2" fmla="*/ 25 w 135838"/>
                  <a:gd name="connsiteY2" fmla="*/ 8873 h 40400"/>
                  <a:gd name="connsiteX3" fmla="*/ 8883 w 135838"/>
                  <a:gd name="connsiteY3" fmla="*/ 18969 h 40400"/>
                  <a:gd name="connsiteX4" fmla="*/ 123469 w 135838"/>
                  <a:gd name="connsiteY4" fmla="*/ 39925 h 40400"/>
                  <a:gd name="connsiteX5" fmla="*/ 126327 w 135838"/>
                  <a:gd name="connsiteY5" fmla="*/ 40401 h 40400"/>
                  <a:gd name="connsiteX6" fmla="*/ 135375 w 135838"/>
                  <a:gd name="connsiteY6" fmla="*/ 33733 h 40400"/>
                  <a:gd name="connsiteX7" fmla="*/ 129184 w 135838"/>
                  <a:gd name="connsiteY7" fmla="*/ 21827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129184" y="21827"/>
                    </a:moveTo>
                    <a:cubicBezTo>
                      <a:pt x="103848" y="13826"/>
                      <a:pt x="62509" y="3539"/>
                      <a:pt x="10122" y="15"/>
                    </a:cubicBezTo>
                    <a:cubicBezTo>
                      <a:pt x="4978" y="-271"/>
                      <a:pt x="311" y="3634"/>
                      <a:pt x="25" y="8873"/>
                    </a:cubicBezTo>
                    <a:cubicBezTo>
                      <a:pt x="-356" y="14112"/>
                      <a:pt x="3645" y="18684"/>
                      <a:pt x="8883" y="18969"/>
                    </a:cubicBezTo>
                    <a:cubicBezTo>
                      <a:pt x="59366" y="22303"/>
                      <a:pt x="99085" y="32209"/>
                      <a:pt x="123469" y="39925"/>
                    </a:cubicBezTo>
                    <a:cubicBezTo>
                      <a:pt x="124422" y="40210"/>
                      <a:pt x="125374" y="40401"/>
                      <a:pt x="126327" y="40401"/>
                    </a:cubicBezTo>
                    <a:cubicBezTo>
                      <a:pt x="130327" y="40401"/>
                      <a:pt x="134137" y="37829"/>
                      <a:pt x="135375" y="33733"/>
                    </a:cubicBezTo>
                    <a:cubicBezTo>
                      <a:pt x="136995" y="28780"/>
                      <a:pt x="134232" y="23351"/>
                      <a:pt x="129184" y="2182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A6F4CCDA-FC60-C4B6-7557-3CA090040508}"/>
                  </a:ext>
                </a:extLst>
              </p:cNvPr>
              <p:cNvSpPr/>
              <p:nvPr/>
            </p:nvSpPr>
            <p:spPr>
              <a:xfrm>
                <a:off x="3563798" y="5033766"/>
                <a:ext cx="135838" cy="40400"/>
              </a:xfrm>
              <a:custGeom>
                <a:avLst/>
                <a:gdLst>
                  <a:gd name="connsiteX0" fmla="*/ 125717 w 135838"/>
                  <a:gd name="connsiteY0" fmla="*/ 15 h 40400"/>
                  <a:gd name="connsiteX1" fmla="*/ 6654 w 135838"/>
                  <a:gd name="connsiteY1" fmla="*/ 21827 h 40400"/>
                  <a:gd name="connsiteX2" fmla="*/ 463 w 135838"/>
                  <a:gd name="connsiteY2" fmla="*/ 33733 h 40400"/>
                  <a:gd name="connsiteX3" fmla="*/ 9512 w 135838"/>
                  <a:gd name="connsiteY3" fmla="*/ 40401 h 40400"/>
                  <a:gd name="connsiteX4" fmla="*/ 12369 w 135838"/>
                  <a:gd name="connsiteY4" fmla="*/ 39925 h 40400"/>
                  <a:gd name="connsiteX5" fmla="*/ 126955 w 135838"/>
                  <a:gd name="connsiteY5" fmla="*/ 18969 h 40400"/>
                  <a:gd name="connsiteX6" fmla="*/ 135813 w 135838"/>
                  <a:gd name="connsiteY6" fmla="*/ 8873 h 40400"/>
                  <a:gd name="connsiteX7" fmla="*/ 125717 w 135838"/>
                  <a:gd name="connsiteY7" fmla="*/ 15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125717" y="15"/>
                    </a:moveTo>
                    <a:cubicBezTo>
                      <a:pt x="73329" y="3444"/>
                      <a:pt x="32086" y="13826"/>
                      <a:pt x="6654" y="21827"/>
                    </a:cubicBezTo>
                    <a:cubicBezTo>
                      <a:pt x="1606" y="23446"/>
                      <a:pt x="-1156" y="28780"/>
                      <a:pt x="463" y="33733"/>
                    </a:cubicBezTo>
                    <a:cubicBezTo>
                      <a:pt x="1701" y="37829"/>
                      <a:pt x="5511" y="40401"/>
                      <a:pt x="9512" y="40401"/>
                    </a:cubicBezTo>
                    <a:cubicBezTo>
                      <a:pt x="10464" y="40401"/>
                      <a:pt x="11417" y="40305"/>
                      <a:pt x="12369" y="39925"/>
                    </a:cubicBezTo>
                    <a:cubicBezTo>
                      <a:pt x="36753" y="32209"/>
                      <a:pt x="76377" y="22303"/>
                      <a:pt x="126955" y="18969"/>
                    </a:cubicBezTo>
                    <a:cubicBezTo>
                      <a:pt x="132194" y="18588"/>
                      <a:pt x="136194" y="14112"/>
                      <a:pt x="135813" y="8873"/>
                    </a:cubicBezTo>
                    <a:cubicBezTo>
                      <a:pt x="135528" y="3634"/>
                      <a:pt x="130860" y="-271"/>
                      <a:pt x="125717" y="1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B4B27B34-2D21-FEFE-02E7-60F54770F055}"/>
                  </a:ext>
                </a:extLst>
              </p:cNvPr>
              <p:cNvSpPr/>
              <p:nvPr/>
            </p:nvSpPr>
            <p:spPr>
              <a:xfrm>
                <a:off x="3563798" y="5069295"/>
                <a:ext cx="135838" cy="40400"/>
              </a:xfrm>
              <a:custGeom>
                <a:avLst/>
                <a:gdLst>
                  <a:gd name="connsiteX0" fmla="*/ 125717 w 135838"/>
                  <a:gd name="connsiteY0" fmla="*/ 15 h 40400"/>
                  <a:gd name="connsiteX1" fmla="*/ 6654 w 135838"/>
                  <a:gd name="connsiteY1" fmla="*/ 21827 h 40400"/>
                  <a:gd name="connsiteX2" fmla="*/ 463 w 135838"/>
                  <a:gd name="connsiteY2" fmla="*/ 33733 h 40400"/>
                  <a:gd name="connsiteX3" fmla="*/ 9512 w 135838"/>
                  <a:gd name="connsiteY3" fmla="*/ 40401 h 40400"/>
                  <a:gd name="connsiteX4" fmla="*/ 12369 w 135838"/>
                  <a:gd name="connsiteY4" fmla="*/ 39925 h 40400"/>
                  <a:gd name="connsiteX5" fmla="*/ 126955 w 135838"/>
                  <a:gd name="connsiteY5" fmla="*/ 18969 h 40400"/>
                  <a:gd name="connsiteX6" fmla="*/ 135813 w 135838"/>
                  <a:gd name="connsiteY6" fmla="*/ 8873 h 40400"/>
                  <a:gd name="connsiteX7" fmla="*/ 125717 w 135838"/>
                  <a:gd name="connsiteY7" fmla="*/ 15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125717" y="15"/>
                    </a:moveTo>
                    <a:cubicBezTo>
                      <a:pt x="73329" y="3539"/>
                      <a:pt x="32086" y="13826"/>
                      <a:pt x="6654" y="21827"/>
                    </a:cubicBezTo>
                    <a:cubicBezTo>
                      <a:pt x="1606" y="23446"/>
                      <a:pt x="-1156" y="28780"/>
                      <a:pt x="463" y="33733"/>
                    </a:cubicBezTo>
                    <a:cubicBezTo>
                      <a:pt x="1701" y="37829"/>
                      <a:pt x="5511" y="40401"/>
                      <a:pt x="9512" y="40401"/>
                    </a:cubicBezTo>
                    <a:cubicBezTo>
                      <a:pt x="10464" y="40401"/>
                      <a:pt x="11417" y="40305"/>
                      <a:pt x="12369" y="39925"/>
                    </a:cubicBezTo>
                    <a:cubicBezTo>
                      <a:pt x="36753" y="32209"/>
                      <a:pt x="76377" y="22303"/>
                      <a:pt x="126955" y="18969"/>
                    </a:cubicBezTo>
                    <a:cubicBezTo>
                      <a:pt x="132194" y="18588"/>
                      <a:pt x="136194" y="14112"/>
                      <a:pt x="135813" y="8873"/>
                    </a:cubicBezTo>
                    <a:cubicBezTo>
                      <a:pt x="135528" y="3634"/>
                      <a:pt x="130860" y="-271"/>
                      <a:pt x="125717" y="1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AA001AF5-4A4F-BE99-9D54-6944FB1DA8BC}"/>
                  </a:ext>
                </a:extLst>
              </p:cNvPr>
              <p:cNvSpPr/>
              <p:nvPr/>
            </p:nvSpPr>
            <p:spPr>
              <a:xfrm>
                <a:off x="3563798" y="5106347"/>
                <a:ext cx="135838" cy="40400"/>
              </a:xfrm>
              <a:custGeom>
                <a:avLst/>
                <a:gdLst>
                  <a:gd name="connsiteX0" fmla="*/ 125717 w 135838"/>
                  <a:gd name="connsiteY0" fmla="*/ 15 h 40400"/>
                  <a:gd name="connsiteX1" fmla="*/ 6654 w 135838"/>
                  <a:gd name="connsiteY1" fmla="*/ 21827 h 40400"/>
                  <a:gd name="connsiteX2" fmla="*/ 463 w 135838"/>
                  <a:gd name="connsiteY2" fmla="*/ 33733 h 40400"/>
                  <a:gd name="connsiteX3" fmla="*/ 9512 w 135838"/>
                  <a:gd name="connsiteY3" fmla="*/ 40401 h 40400"/>
                  <a:gd name="connsiteX4" fmla="*/ 12369 w 135838"/>
                  <a:gd name="connsiteY4" fmla="*/ 39925 h 40400"/>
                  <a:gd name="connsiteX5" fmla="*/ 126955 w 135838"/>
                  <a:gd name="connsiteY5" fmla="*/ 18969 h 40400"/>
                  <a:gd name="connsiteX6" fmla="*/ 135813 w 135838"/>
                  <a:gd name="connsiteY6" fmla="*/ 8873 h 40400"/>
                  <a:gd name="connsiteX7" fmla="*/ 125717 w 135838"/>
                  <a:gd name="connsiteY7" fmla="*/ 15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125717" y="15"/>
                    </a:moveTo>
                    <a:cubicBezTo>
                      <a:pt x="73329" y="3444"/>
                      <a:pt x="32086" y="13826"/>
                      <a:pt x="6654" y="21827"/>
                    </a:cubicBezTo>
                    <a:cubicBezTo>
                      <a:pt x="1606" y="23446"/>
                      <a:pt x="-1156" y="28780"/>
                      <a:pt x="463" y="33733"/>
                    </a:cubicBezTo>
                    <a:cubicBezTo>
                      <a:pt x="1701" y="37829"/>
                      <a:pt x="5511" y="40401"/>
                      <a:pt x="9512" y="40401"/>
                    </a:cubicBezTo>
                    <a:cubicBezTo>
                      <a:pt x="10464" y="40401"/>
                      <a:pt x="11417" y="40306"/>
                      <a:pt x="12369" y="39925"/>
                    </a:cubicBezTo>
                    <a:cubicBezTo>
                      <a:pt x="36753" y="32209"/>
                      <a:pt x="76377" y="22303"/>
                      <a:pt x="126955" y="18969"/>
                    </a:cubicBezTo>
                    <a:cubicBezTo>
                      <a:pt x="132194" y="18588"/>
                      <a:pt x="136194" y="14112"/>
                      <a:pt x="135813" y="8873"/>
                    </a:cubicBezTo>
                    <a:cubicBezTo>
                      <a:pt x="135528" y="3634"/>
                      <a:pt x="130860" y="-271"/>
                      <a:pt x="125717" y="1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B0005CBF-2AB7-8294-BBE4-8D2A933D22BF}"/>
                  </a:ext>
                </a:extLst>
              </p:cNvPr>
              <p:cNvSpPr/>
              <p:nvPr/>
            </p:nvSpPr>
            <p:spPr>
              <a:xfrm>
                <a:off x="3346318" y="4711788"/>
                <a:ext cx="381021" cy="196834"/>
              </a:xfrm>
              <a:custGeom>
                <a:avLst/>
                <a:gdLst>
                  <a:gd name="connsiteX0" fmla="*/ 381011 w 381021"/>
                  <a:gd name="connsiteY0" fmla="*/ 86058 h 196834"/>
                  <a:gd name="connsiteX1" fmla="*/ 375200 w 381021"/>
                  <a:gd name="connsiteY1" fmla="*/ 76914 h 196834"/>
                  <a:gd name="connsiteX2" fmla="*/ 194225 w 381021"/>
                  <a:gd name="connsiteY2" fmla="*/ 714 h 196834"/>
                  <a:gd name="connsiteX3" fmla="*/ 186796 w 381021"/>
                  <a:gd name="connsiteY3" fmla="*/ 714 h 196834"/>
                  <a:gd name="connsiteX4" fmla="*/ 5821 w 381021"/>
                  <a:gd name="connsiteY4" fmla="*/ 76914 h 196834"/>
                  <a:gd name="connsiteX5" fmla="*/ 11 w 381021"/>
                  <a:gd name="connsiteY5" fmla="*/ 86058 h 196834"/>
                  <a:gd name="connsiteX6" fmla="*/ 6488 w 381021"/>
                  <a:gd name="connsiteY6" fmla="*/ 94726 h 196834"/>
                  <a:gd name="connsiteX7" fmla="*/ 19061 w 381021"/>
                  <a:gd name="connsiteY7" fmla="*/ 98917 h 196834"/>
                  <a:gd name="connsiteX8" fmla="*/ 19061 w 381021"/>
                  <a:gd name="connsiteY8" fmla="*/ 122158 h 196834"/>
                  <a:gd name="connsiteX9" fmla="*/ 11 w 381021"/>
                  <a:gd name="connsiteY9" fmla="*/ 149209 h 196834"/>
                  <a:gd name="connsiteX10" fmla="*/ 11 w 381021"/>
                  <a:gd name="connsiteY10" fmla="*/ 171402 h 196834"/>
                  <a:gd name="connsiteX11" fmla="*/ 9536 w 381021"/>
                  <a:gd name="connsiteY11" fmla="*/ 180927 h 196834"/>
                  <a:gd name="connsiteX12" fmla="*/ 47636 w 381021"/>
                  <a:gd name="connsiteY12" fmla="*/ 180927 h 196834"/>
                  <a:gd name="connsiteX13" fmla="*/ 57161 w 381021"/>
                  <a:gd name="connsiteY13" fmla="*/ 171402 h 196834"/>
                  <a:gd name="connsiteX14" fmla="*/ 57161 w 381021"/>
                  <a:gd name="connsiteY14" fmla="*/ 149209 h 196834"/>
                  <a:gd name="connsiteX15" fmla="*/ 38111 w 381021"/>
                  <a:gd name="connsiteY15" fmla="*/ 122158 h 196834"/>
                  <a:gd name="connsiteX16" fmla="*/ 38111 w 381021"/>
                  <a:gd name="connsiteY16" fmla="*/ 105204 h 196834"/>
                  <a:gd name="connsiteX17" fmla="*/ 82307 w 381021"/>
                  <a:gd name="connsiteY17" fmla="*/ 119967 h 196834"/>
                  <a:gd name="connsiteX18" fmla="*/ 67257 w 381021"/>
                  <a:gd name="connsiteY18" fmla="*/ 165211 h 196834"/>
                  <a:gd name="connsiteX19" fmla="*/ 68114 w 381021"/>
                  <a:gd name="connsiteY19" fmla="*/ 173117 h 196834"/>
                  <a:gd name="connsiteX20" fmla="*/ 74687 w 381021"/>
                  <a:gd name="connsiteY20" fmla="*/ 177594 h 196834"/>
                  <a:gd name="connsiteX21" fmla="*/ 188987 w 381021"/>
                  <a:gd name="connsiteY21" fmla="*/ 196644 h 196834"/>
                  <a:gd name="connsiteX22" fmla="*/ 190511 w 381021"/>
                  <a:gd name="connsiteY22" fmla="*/ 196834 h 196834"/>
                  <a:gd name="connsiteX23" fmla="*/ 192035 w 381021"/>
                  <a:gd name="connsiteY23" fmla="*/ 196739 h 196834"/>
                  <a:gd name="connsiteX24" fmla="*/ 306335 w 381021"/>
                  <a:gd name="connsiteY24" fmla="*/ 177689 h 196834"/>
                  <a:gd name="connsiteX25" fmla="*/ 312907 w 381021"/>
                  <a:gd name="connsiteY25" fmla="*/ 173212 h 196834"/>
                  <a:gd name="connsiteX26" fmla="*/ 313764 w 381021"/>
                  <a:gd name="connsiteY26" fmla="*/ 165306 h 196834"/>
                  <a:gd name="connsiteX27" fmla="*/ 298715 w 381021"/>
                  <a:gd name="connsiteY27" fmla="*/ 120063 h 196834"/>
                  <a:gd name="connsiteX28" fmla="*/ 374438 w 381021"/>
                  <a:gd name="connsiteY28" fmla="*/ 94821 h 196834"/>
                  <a:gd name="connsiteX29" fmla="*/ 381011 w 381021"/>
                  <a:gd name="connsiteY29" fmla="*/ 86058 h 196834"/>
                  <a:gd name="connsiteX30" fmla="*/ 38111 w 381021"/>
                  <a:gd name="connsiteY30" fmla="*/ 161877 h 196834"/>
                  <a:gd name="connsiteX31" fmla="*/ 19061 w 381021"/>
                  <a:gd name="connsiteY31" fmla="*/ 161877 h 196834"/>
                  <a:gd name="connsiteX32" fmla="*/ 19061 w 381021"/>
                  <a:gd name="connsiteY32" fmla="*/ 149304 h 196834"/>
                  <a:gd name="connsiteX33" fmla="*/ 28586 w 381021"/>
                  <a:gd name="connsiteY33" fmla="*/ 139684 h 196834"/>
                  <a:gd name="connsiteX34" fmla="*/ 38111 w 381021"/>
                  <a:gd name="connsiteY34" fmla="*/ 149209 h 196834"/>
                  <a:gd name="connsiteX35" fmla="*/ 38111 w 381021"/>
                  <a:gd name="connsiteY35" fmla="*/ 161877 h 196834"/>
                  <a:gd name="connsiteX36" fmla="*/ 190511 w 381021"/>
                  <a:gd name="connsiteY36" fmla="*/ 177689 h 196834"/>
                  <a:gd name="connsiteX37" fmla="*/ 88784 w 381021"/>
                  <a:gd name="connsiteY37" fmla="*/ 160734 h 196834"/>
                  <a:gd name="connsiteX38" fmla="*/ 103452 w 381021"/>
                  <a:gd name="connsiteY38" fmla="*/ 116634 h 196834"/>
                  <a:gd name="connsiteX39" fmla="*/ 190511 w 381021"/>
                  <a:gd name="connsiteY39" fmla="*/ 92059 h 196834"/>
                  <a:gd name="connsiteX40" fmla="*/ 277569 w 381021"/>
                  <a:gd name="connsiteY40" fmla="*/ 116538 h 196834"/>
                  <a:gd name="connsiteX41" fmla="*/ 292238 w 381021"/>
                  <a:gd name="connsiteY41" fmla="*/ 160639 h 196834"/>
                  <a:gd name="connsiteX42" fmla="*/ 190511 w 381021"/>
                  <a:gd name="connsiteY42" fmla="*/ 177689 h 196834"/>
                  <a:gd name="connsiteX43" fmla="*/ 292238 w 381021"/>
                  <a:gd name="connsiteY43" fmla="*/ 102060 h 196834"/>
                  <a:gd name="connsiteX44" fmla="*/ 290809 w 381021"/>
                  <a:gd name="connsiteY44" fmla="*/ 102918 h 196834"/>
                  <a:gd name="connsiteX45" fmla="*/ 190511 w 381021"/>
                  <a:gd name="connsiteY45" fmla="*/ 73009 h 196834"/>
                  <a:gd name="connsiteX46" fmla="*/ 90212 w 381021"/>
                  <a:gd name="connsiteY46" fmla="*/ 102918 h 196834"/>
                  <a:gd name="connsiteX47" fmla="*/ 88784 w 381021"/>
                  <a:gd name="connsiteY47" fmla="*/ 102156 h 196834"/>
                  <a:gd name="connsiteX48" fmla="*/ 36587 w 381021"/>
                  <a:gd name="connsiteY48" fmla="*/ 84725 h 196834"/>
                  <a:gd name="connsiteX49" fmla="*/ 190511 w 381021"/>
                  <a:gd name="connsiteY49" fmla="*/ 19860 h 196834"/>
                  <a:gd name="connsiteX50" fmla="*/ 344530 w 381021"/>
                  <a:gd name="connsiteY50" fmla="*/ 84725 h 196834"/>
                  <a:gd name="connsiteX51" fmla="*/ 292238 w 381021"/>
                  <a:gd name="connsiteY51" fmla="*/ 102060 h 19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81021" h="196834">
                    <a:moveTo>
                      <a:pt x="381011" y="86058"/>
                    </a:moveTo>
                    <a:cubicBezTo>
                      <a:pt x="381201" y="82058"/>
                      <a:pt x="378820" y="78438"/>
                      <a:pt x="375200" y="76914"/>
                    </a:cubicBezTo>
                    <a:lnTo>
                      <a:pt x="194225" y="714"/>
                    </a:lnTo>
                    <a:cubicBezTo>
                      <a:pt x="191844" y="-238"/>
                      <a:pt x="189177" y="-238"/>
                      <a:pt x="186796" y="714"/>
                    </a:cubicBezTo>
                    <a:lnTo>
                      <a:pt x="5821" y="76914"/>
                    </a:lnTo>
                    <a:cubicBezTo>
                      <a:pt x="2201" y="78438"/>
                      <a:pt x="-180" y="82153"/>
                      <a:pt x="11" y="86058"/>
                    </a:cubicBezTo>
                    <a:cubicBezTo>
                      <a:pt x="201" y="90059"/>
                      <a:pt x="2773" y="93488"/>
                      <a:pt x="6488" y="94726"/>
                    </a:cubicBezTo>
                    <a:lnTo>
                      <a:pt x="19061" y="98917"/>
                    </a:lnTo>
                    <a:lnTo>
                      <a:pt x="19061" y="122158"/>
                    </a:lnTo>
                    <a:cubicBezTo>
                      <a:pt x="5345" y="126444"/>
                      <a:pt x="11" y="139684"/>
                      <a:pt x="11" y="149209"/>
                    </a:cubicBezTo>
                    <a:lnTo>
                      <a:pt x="11" y="171402"/>
                    </a:lnTo>
                    <a:cubicBezTo>
                      <a:pt x="11" y="176641"/>
                      <a:pt x="4297" y="180927"/>
                      <a:pt x="9536" y="180927"/>
                    </a:cubicBezTo>
                    <a:lnTo>
                      <a:pt x="47636" y="180927"/>
                    </a:lnTo>
                    <a:cubicBezTo>
                      <a:pt x="52874" y="180927"/>
                      <a:pt x="57161" y="176641"/>
                      <a:pt x="57161" y="171402"/>
                    </a:cubicBezTo>
                    <a:lnTo>
                      <a:pt x="57161" y="149209"/>
                    </a:lnTo>
                    <a:cubicBezTo>
                      <a:pt x="57161" y="139684"/>
                      <a:pt x="51827" y="126444"/>
                      <a:pt x="38111" y="122158"/>
                    </a:cubicBezTo>
                    <a:lnTo>
                      <a:pt x="38111" y="105204"/>
                    </a:lnTo>
                    <a:lnTo>
                      <a:pt x="82307" y="119967"/>
                    </a:lnTo>
                    <a:lnTo>
                      <a:pt x="67257" y="165211"/>
                    </a:lnTo>
                    <a:cubicBezTo>
                      <a:pt x="66400" y="167878"/>
                      <a:pt x="66686" y="170736"/>
                      <a:pt x="68114" y="173117"/>
                    </a:cubicBezTo>
                    <a:cubicBezTo>
                      <a:pt x="69543" y="175498"/>
                      <a:pt x="71924" y="177117"/>
                      <a:pt x="74687" y="177594"/>
                    </a:cubicBezTo>
                    <a:lnTo>
                      <a:pt x="188987" y="196644"/>
                    </a:lnTo>
                    <a:cubicBezTo>
                      <a:pt x="189463" y="196834"/>
                      <a:pt x="190034" y="196834"/>
                      <a:pt x="190511" y="196834"/>
                    </a:cubicBezTo>
                    <a:cubicBezTo>
                      <a:pt x="190987" y="196834"/>
                      <a:pt x="191558" y="196834"/>
                      <a:pt x="192035" y="196739"/>
                    </a:cubicBezTo>
                    <a:lnTo>
                      <a:pt x="306335" y="177689"/>
                    </a:lnTo>
                    <a:cubicBezTo>
                      <a:pt x="309097" y="177213"/>
                      <a:pt x="311478" y="175593"/>
                      <a:pt x="312907" y="173212"/>
                    </a:cubicBezTo>
                    <a:cubicBezTo>
                      <a:pt x="314336" y="170831"/>
                      <a:pt x="314621" y="167973"/>
                      <a:pt x="313764" y="165306"/>
                    </a:cubicBezTo>
                    <a:lnTo>
                      <a:pt x="298715" y="120063"/>
                    </a:lnTo>
                    <a:lnTo>
                      <a:pt x="374438" y="94821"/>
                    </a:lnTo>
                    <a:cubicBezTo>
                      <a:pt x="378248" y="93488"/>
                      <a:pt x="380820" y="90059"/>
                      <a:pt x="381011" y="86058"/>
                    </a:cubicBezTo>
                    <a:close/>
                    <a:moveTo>
                      <a:pt x="38111" y="161877"/>
                    </a:moveTo>
                    <a:lnTo>
                      <a:pt x="19061" y="161877"/>
                    </a:lnTo>
                    <a:lnTo>
                      <a:pt x="19061" y="149304"/>
                    </a:lnTo>
                    <a:cubicBezTo>
                      <a:pt x="19156" y="144923"/>
                      <a:pt x="20966" y="139684"/>
                      <a:pt x="28586" y="139684"/>
                    </a:cubicBezTo>
                    <a:cubicBezTo>
                      <a:pt x="36301" y="139684"/>
                      <a:pt x="38015" y="144923"/>
                      <a:pt x="38111" y="149209"/>
                    </a:cubicBezTo>
                    <a:lnTo>
                      <a:pt x="38111" y="161877"/>
                    </a:lnTo>
                    <a:close/>
                    <a:moveTo>
                      <a:pt x="190511" y="177689"/>
                    </a:moveTo>
                    <a:lnTo>
                      <a:pt x="88784" y="160734"/>
                    </a:lnTo>
                    <a:lnTo>
                      <a:pt x="103452" y="116634"/>
                    </a:lnTo>
                    <a:cubicBezTo>
                      <a:pt x="109929" y="111300"/>
                      <a:pt x="137361" y="92059"/>
                      <a:pt x="190511" y="92059"/>
                    </a:cubicBezTo>
                    <a:cubicBezTo>
                      <a:pt x="243755" y="92059"/>
                      <a:pt x="271092" y="111395"/>
                      <a:pt x="277569" y="116538"/>
                    </a:cubicBezTo>
                    <a:lnTo>
                      <a:pt x="292238" y="160639"/>
                    </a:lnTo>
                    <a:lnTo>
                      <a:pt x="190511" y="177689"/>
                    </a:lnTo>
                    <a:close/>
                    <a:moveTo>
                      <a:pt x="292238" y="102060"/>
                    </a:moveTo>
                    <a:cubicBezTo>
                      <a:pt x="291666" y="102251"/>
                      <a:pt x="291285" y="102632"/>
                      <a:pt x="290809" y="102918"/>
                    </a:cubicBezTo>
                    <a:cubicBezTo>
                      <a:pt x="283665" y="96631"/>
                      <a:pt x="252423" y="73009"/>
                      <a:pt x="190511" y="73009"/>
                    </a:cubicBezTo>
                    <a:cubicBezTo>
                      <a:pt x="128598" y="73009"/>
                      <a:pt x="97356" y="96631"/>
                      <a:pt x="90212" y="102918"/>
                    </a:cubicBezTo>
                    <a:cubicBezTo>
                      <a:pt x="89736" y="102632"/>
                      <a:pt x="89355" y="102251"/>
                      <a:pt x="88784" y="102156"/>
                    </a:cubicBezTo>
                    <a:lnTo>
                      <a:pt x="36587" y="84725"/>
                    </a:lnTo>
                    <a:lnTo>
                      <a:pt x="190511" y="19860"/>
                    </a:lnTo>
                    <a:lnTo>
                      <a:pt x="344530" y="84725"/>
                    </a:lnTo>
                    <a:lnTo>
                      <a:pt x="292238" y="10206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105832E-1895-244C-BF25-439CFD416F0D}"/>
                  </a:ext>
                </a:extLst>
              </p:cNvPr>
              <p:cNvSpPr/>
              <p:nvPr/>
            </p:nvSpPr>
            <p:spPr>
              <a:xfrm>
                <a:off x="3241554" y="4908601"/>
                <a:ext cx="590550" cy="400071"/>
              </a:xfrm>
              <a:custGeom>
                <a:avLst/>
                <a:gdLst>
                  <a:gd name="connsiteX0" fmla="*/ 581025 w 590550"/>
                  <a:gd name="connsiteY0" fmla="*/ 333397 h 400071"/>
                  <a:gd name="connsiteX1" fmla="*/ 561975 w 590550"/>
                  <a:gd name="connsiteY1" fmla="*/ 333397 h 400071"/>
                  <a:gd name="connsiteX2" fmla="*/ 561975 w 590550"/>
                  <a:gd name="connsiteY2" fmla="*/ 118227 h 400071"/>
                  <a:gd name="connsiteX3" fmla="*/ 523494 w 590550"/>
                  <a:gd name="connsiteY3" fmla="*/ 71554 h 400071"/>
                  <a:gd name="connsiteX4" fmla="*/ 494633 w 590550"/>
                  <a:gd name="connsiteY4" fmla="*/ 37645 h 400071"/>
                  <a:gd name="connsiteX5" fmla="*/ 494633 w 590550"/>
                  <a:gd name="connsiteY5" fmla="*/ 24882 h 400071"/>
                  <a:gd name="connsiteX6" fmla="*/ 487109 w 590550"/>
                  <a:gd name="connsiteY6" fmla="*/ 7070 h 400071"/>
                  <a:gd name="connsiteX7" fmla="*/ 469011 w 590550"/>
                  <a:gd name="connsiteY7" fmla="*/ 22 h 400071"/>
                  <a:gd name="connsiteX8" fmla="*/ 295275 w 590550"/>
                  <a:gd name="connsiteY8" fmla="*/ 35359 h 400071"/>
                  <a:gd name="connsiteX9" fmla="*/ 121539 w 590550"/>
                  <a:gd name="connsiteY9" fmla="*/ 22 h 400071"/>
                  <a:gd name="connsiteX10" fmla="*/ 103442 w 590550"/>
                  <a:gd name="connsiteY10" fmla="*/ 7070 h 400071"/>
                  <a:gd name="connsiteX11" fmla="*/ 95917 w 590550"/>
                  <a:gd name="connsiteY11" fmla="*/ 24882 h 400071"/>
                  <a:gd name="connsiteX12" fmla="*/ 95917 w 590550"/>
                  <a:gd name="connsiteY12" fmla="*/ 37645 h 400071"/>
                  <a:gd name="connsiteX13" fmla="*/ 67056 w 590550"/>
                  <a:gd name="connsiteY13" fmla="*/ 71554 h 400071"/>
                  <a:gd name="connsiteX14" fmla="*/ 28575 w 590550"/>
                  <a:gd name="connsiteY14" fmla="*/ 118227 h 400071"/>
                  <a:gd name="connsiteX15" fmla="*/ 28575 w 590550"/>
                  <a:gd name="connsiteY15" fmla="*/ 333397 h 400071"/>
                  <a:gd name="connsiteX16" fmla="*/ 9525 w 590550"/>
                  <a:gd name="connsiteY16" fmla="*/ 333397 h 400071"/>
                  <a:gd name="connsiteX17" fmla="*/ 0 w 590550"/>
                  <a:gd name="connsiteY17" fmla="*/ 342922 h 400071"/>
                  <a:gd name="connsiteX18" fmla="*/ 0 w 590550"/>
                  <a:gd name="connsiteY18" fmla="*/ 361972 h 400071"/>
                  <a:gd name="connsiteX19" fmla="*/ 38100 w 590550"/>
                  <a:gd name="connsiteY19" fmla="*/ 400072 h 400071"/>
                  <a:gd name="connsiteX20" fmla="*/ 552450 w 590550"/>
                  <a:gd name="connsiteY20" fmla="*/ 400072 h 400071"/>
                  <a:gd name="connsiteX21" fmla="*/ 590550 w 590550"/>
                  <a:gd name="connsiteY21" fmla="*/ 361972 h 400071"/>
                  <a:gd name="connsiteX22" fmla="*/ 590550 w 590550"/>
                  <a:gd name="connsiteY22" fmla="*/ 342922 h 400071"/>
                  <a:gd name="connsiteX23" fmla="*/ 581025 w 590550"/>
                  <a:gd name="connsiteY23" fmla="*/ 333397 h 400071"/>
                  <a:gd name="connsiteX24" fmla="*/ 494633 w 590550"/>
                  <a:gd name="connsiteY24" fmla="*/ 257101 h 400071"/>
                  <a:gd name="connsiteX25" fmla="*/ 494633 w 590550"/>
                  <a:gd name="connsiteY25" fmla="*/ 57934 h 400071"/>
                  <a:gd name="connsiteX26" fmla="*/ 504825 w 590550"/>
                  <a:gd name="connsiteY26" fmla="*/ 75079 h 400071"/>
                  <a:gd name="connsiteX27" fmla="*/ 504825 w 590550"/>
                  <a:gd name="connsiteY27" fmla="*/ 279580 h 400071"/>
                  <a:gd name="connsiteX28" fmla="*/ 485108 w 590550"/>
                  <a:gd name="connsiteY28" fmla="*/ 299297 h 400071"/>
                  <a:gd name="connsiteX29" fmla="*/ 350901 w 590550"/>
                  <a:gd name="connsiteY29" fmla="*/ 299297 h 400071"/>
                  <a:gd name="connsiteX30" fmla="*/ 470440 w 590550"/>
                  <a:gd name="connsiteY30" fmla="*/ 282057 h 400071"/>
                  <a:gd name="connsiteX31" fmla="*/ 494633 w 590550"/>
                  <a:gd name="connsiteY31" fmla="*/ 257101 h 400071"/>
                  <a:gd name="connsiteX32" fmla="*/ 304800 w 590550"/>
                  <a:gd name="connsiteY32" fmla="*/ 51933 h 400071"/>
                  <a:gd name="connsiteX33" fmla="*/ 469487 w 590550"/>
                  <a:gd name="connsiteY33" fmla="*/ 19072 h 400071"/>
                  <a:gd name="connsiteX34" fmla="*/ 473774 w 590550"/>
                  <a:gd name="connsiteY34" fmla="*/ 20786 h 400071"/>
                  <a:gd name="connsiteX35" fmla="*/ 475583 w 590550"/>
                  <a:gd name="connsiteY35" fmla="*/ 24977 h 400071"/>
                  <a:gd name="connsiteX36" fmla="*/ 475583 w 590550"/>
                  <a:gd name="connsiteY36" fmla="*/ 257197 h 400071"/>
                  <a:gd name="connsiteX37" fmla="*/ 469964 w 590550"/>
                  <a:gd name="connsiteY37" fmla="*/ 263007 h 400071"/>
                  <a:gd name="connsiteX38" fmla="*/ 304705 w 590550"/>
                  <a:gd name="connsiteY38" fmla="*/ 294344 h 400071"/>
                  <a:gd name="connsiteX39" fmla="*/ 304705 w 590550"/>
                  <a:gd name="connsiteY39" fmla="*/ 51933 h 400071"/>
                  <a:gd name="connsiteX40" fmla="*/ 114967 w 590550"/>
                  <a:gd name="connsiteY40" fmla="*/ 24882 h 400071"/>
                  <a:gd name="connsiteX41" fmla="*/ 116777 w 590550"/>
                  <a:gd name="connsiteY41" fmla="*/ 20691 h 400071"/>
                  <a:gd name="connsiteX42" fmla="*/ 120968 w 590550"/>
                  <a:gd name="connsiteY42" fmla="*/ 18976 h 400071"/>
                  <a:gd name="connsiteX43" fmla="*/ 121158 w 590550"/>
                  <a:gd name="connsiteY43" fmla="*/ 18976 h 400071"/>
                  <a:gd name="connsiteX44" fmla="*/ 285845 w 590550"/>
                  <a:gd name="connsiteY44" fmla="*/ 51933 h 400071"/>
                  <a:gd name="connsiteX45" fmla="*/ 285845 w 590550"/>
                  <a:gd name="connsiteY45" fmla="*/ 294154 h 400071"/>
                  <a:gd name="connsiteX46" fmla="*/ 120682 w 590550"/>
                  <a:gd name="connsiteY46" fmla="*/ 262816 h 400071"/>
                  <a:gd name="connsiteX47" fmla="*/ 115062 w 590550"/>
                  <a:gd name="connsiteY47" fmla="*/ 257006 h 400071"/>
                  <a:gd name="connsiteX48" fmla="*/ 115062 w 590550"/>
                  <a:gd name="connsiteY48" fmla="*/ 24882 h 400071"/>
                  <a:gd name="connsiteX49" fmla="*/ 85725 w 590550"/>
                  <a:gd name="connsiteY49" fmla="*/ 75079 h 400071"/>
                  <a:gd name="connsiteX50" fmla="*/ 95917 w 590550"/>
                  <a:gd name="connsiteY50" fmla="*/ 57934 h 400071"/>
                  <a:gd name="connsiteX51" fmla="*/ 95917 w 590550"/>
                  <a:gd name="connsiteY51" fmla="*/ 257101 h 400071"/>
                  <a:gd name="connsiteX52" fmla="*/ 120110 w 590550"/>
                  <a:gd name="connsiteY52" fmla="*/ 281962 h 400071"/>
                  <a:gd name="connsiteX53" fmla="*/ 239649 w 590550"/>
                  <a:gd name="connsiteY53" fmla="*/ 299202 h 400071"/>
                  <a:gd name="connsiteX54" fmla="*/ 178499 w 590550"/>
                  <a:gd name="connsiteY54" fmla="*/ 299202 h 400071"/>
                  <a:gd name="connsiteX55" fmla="*/ 105442 w 590550"/>
                  <a:gd name="connsiteY55" fmla="*/ 299202 h 400071"/>
                  <a:gd name="connsiteX56" fmla="*/ 85725 w 590550"/>
                  <a:gd name="connsiteY56" fmla="*/ 279485 h 400071"/>
                  <a:gd name="connsiteX57" fmla="*/ 85725 w 590550"/>
                  <a:gd name="connsiteY57" fmla="*/ 75079 h 400071"/>
                  <a:gd name="connsiteX58" fmla="*/ 47625 w 590550"/>
                  <a:gd name="connsiteY58" fmla="*/ 118227 h 400071"/>
                  <a:gd name="connsiteX59" fmla="*/ 66675 w 590550"/>
                  <a:gd name="connsiteY59" fmla="*/ 91366 h 400071"/>
                  <a:gd name="connsiteX60" fmla="*/ 66675 w 590550"/>
                  <a:gd name="connsiteY60" fmla="*/ 279485 h 400071"/>
                  <a:gd name="connsiteX61" fmla="*/ 105442 w 590550"/>
                  <a:gd name="connsiteY61" fmla="*/ 318252 h 400071"/>
                  <a:gd name="connsiteX62" fmla="*/ 178499 w 590550"/>
                  <a:gd name="connsiteY62" fmla="*/ 318252 h 400071"/>
                  <a:gd name="connsiteX63" fmla="*/ 485204 w 590550"/>
                  <a:gd name="connsiteY63" fmla="*/ 318252 h 400071"/>
                  <a:gd name="connsiteX64" fmla="*/ 523970 w 590550"/>
                  <a:gd name="connsiteY64" fmla="*/ 279485 h 400071"/>
                  <a:gd name="connsiteX65" fmla="*/ 523970 w 590550"/>
                  <a:gd name="connsiteY65" fmla="*/ 91366 h 400071"/>
                  <a:gd name="connsiteX66" fmla="*/ 543020 w 590550"/>
                  <a:gd name="connsiteY66" fmla="*/ 118227 h 400071"/>
                  <a:gd name="connsiteX67" fmla="*/ 543020 w 590550"/>
                  <a:gd name="connsiteY67" fmla="*/ 333397 h 400071"/>
                  <a:gd name="connsiteX68" fmla="*/ 47625 w 590550"/>
                  <a:gd name="connsiteY68" fmla="*/ 333397 h 400071"/>
                  <a:gd name="connsiteX69" fmla="*/ 47625 w 590550"/>
                  <a:gd name="connsiteY69" fmla="*/ 118227 h 400071"/>
                  <a:gd name="connsiteX70" fmla="*/ 571500 w 590550"/>
                  <a:gd name="connsiteY70" fmla="*/ 361972 h 400071"/>
                  <a:gd name="connsiteX71" fmla="*/ 552450 w 590550"/>
                  <a:gd name="connsiteY71" fmla="*/ 381022 h 400071"/>
                  <a:gd name="connsiteX72" fmla="*/ 38100 w 590550"/>
                  <a:gd name="connsiteY72" fmla="*/ 381022 h 400071"/>
                  <a:gd name="connsiteX73" fmla="*/ 19050 w 590550"/>
                  <a:gd name="connsiteY73" fmla="*/ 361972 h 400071"/>
                  <a:gd name="connsiteX74" fmla="*/ 19050 w 590550"/>
                  <a:gd name="connsiteY74" fmla="*/ 352447 h 400071"/>
                  <a:gd name="connsiteX75" fmla="*/ 220790 w 590550"/>
                  <a:gd name="connsiteY75" fmla="*/ 352447 h 400071"/>
                  <a:gd name="connsiteX76" fmla="*/ 247650 w 590550"/>
                  <a:gd name="connsiteY76" fmla="*/ 371497 h 400071"/>
                  <a:gd name="connsiteX77" fmla="*/ 342900 w 590550"/>
                  <a:gd name="connsiteY77" fmla="*/ 371497 h 400071"/>
                  <a:gd name="connsiteX78" fmla="*/ 369761 w 590550"/>
                  <a:gd name="connsiteY78" fmla="*/ 352447 h 400071"/>
                  <a:gd name="connsiteX79" fmla="*/ 571500 w 590550"/>
                  <a:gd name="connsiteY79" fmla="*/ 352447 h 400071"/>
                  <a:gd name="connsiteX80" fmla="*/ 571500 w 590550"/>
                  <a:gd name="connsiteY80" fmla="*/ 361972 h 400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590550" h="400071">
                    <a:moveTo>
                      <a:pt x="581025" y="333397"/>
                    </a:moveTo>
                    <a:lnTo>
                      <a:pt x="561975" y="333397"/>
                    </a:lnTo>
                    <a:lnTo>
                      <a:pt x="561975" y="118227"/>
                    </a:lnTo>
                    <a:cubicBezTo>
                      <a:pt x="561975" y="95081"/>
                      <a:pt x="545402" y="75841"/>
                      <a:pt x="523494" y="71554"/>
                    </a:cubicBezTo>
                    <a:cubicBezTo>
                      <a:pt x="521970" y="55076"/>
                      <a:pt x="510254" y="41646"/>
                      <a:pt x="494633" y="37645"/>
                    </a:cubicBezTo>
                    <a:lnTo>
                      <a:pt x="494633" y="24882"/>
                    </a:lnTo>
                    <a:cubicBezTo>
                      <a:pt x="494633" y="18119"/>
                      <a:pt x="491966" y="11737"/>
                      <a:pt x="487109" y="7070"/>
                    </a:cubicBezTo>
                    <a:cubicBezTo>
                      <a:pt x="482251" y="2308"/>
                      <a:pt x="475679" y="-264"/>
                      <a:pt x="469011" y="22"/>
                    </a:cubicBezTo>
                    <a:cubicBezTo>
                      <a:pt x="374618" y="2689"/>
                      <a:pt x="311753" y="27930"/>
                      <a:pt x="295275" y="35359"/>
                    </a:cubicBezTo>
                    <a:cubicBezTo>
                      <a:pt x="278797" y="27930"/>
                      <a:pt x="216027" y="2784"/>
                      <a:pt x="121539" y="22"/>
                    </a:cubicBezTo>
                    <a:cubicBezTo>
                      <a:pt x="114967" y="-264"/>
                      <a:pt x="108299" y="2308"/>
                      <a:pt x="103442" y="7070"/>
                    </a:cubicBezTo>
                    <a:cubicBezTo>
                      <a:pt x="98584" y="11833"/>
                      <a:pt x="95917" y="18119"/>
                      <a:pt x="95917" y="24882"/>
                    </a:cubicBezTo>
                    <a:lnTo>
                      <a:pt x="95917" y="37645"/>
                    </a:lnTo>
                    <a:cubicBezTo>
                      <a:pt x="80296" y="41646"/>
                      <a:pt x="68580" y="55076"/>
                      <a:pt x="67056" y="71554"/>
                    </a:cubicBezTo>
                    <a:cubicBezTo>
                      <a:pt x="45148" y="75841"/>
                      <a:pt x="28575" y="95081"/>
                      <a:pt x="28575" y="118227"/>
                    </a:cubicBezTo>
                    <a:lnTo>
                      <a:pt x="28575" y="333397"/>
                    </a:lnTo>
                    <a:lnTo>
                      <a:pt x="9525" y="333397"/>
                    </a:lnTo>
                    <a:cubicBezTo>
                      <a:pt x="4286" y="333397"/>
                      <a:pt x="0" y="337683"/>
                      <a:pt x="0" y="342922"/>
                    </a:cubicBezTo>
                    <a:lnTo>
                      <a:pt x="0" y="361972"/>
                    </a:lnTo>
                    <a:cubicBezTo>
                      <a:pt x="0" y="383022"/>
                      <a:pt x="17050" y="400072"/>
                      <a:pt x="38100" y="400072"/>
                    </a:cubicBezTo>
                    <a:lnTo>
                      <a:pt x="552450" y="400072"/>
                    </a:lnTo>
                    <a:cubicBezTo>
                      <a:pt x="573500" y="400072"/>
                      <a:pt x="590550" y="383022"/>
                      <a:pt x="590550" y="361972"/>
                    </a:cubicBezTo>
                    <a:lnTo>
                      <a:pt x="590550" y="342922"/>
                    </a:lnTo>
                    <a:cubicBezTo>
                      <a:pt x="590550" y="337683"/>
                      <a:pt x="586264" y="333397"/>
                      <a:pt x="581025" y="333397"/>
                    </a:cubicBezTo>
                    <a:close/>
                    <a:moveTo>
                      <a:pt x="494633" y="257101"/>
                    </a:moveTo>
                    <a:lnTo>
                      <a:pt x="494633" y="57934"/>
                    </a:lnTo>
                    <a:cubicBezTo>
                      <a:pt x="500634" y="61267"/>
                      <a:pt x="504825" y="67649"/>
                      <a:pt x="504825" y="75079"/>
                    </a:cubicBezTo>
                    <a:lnTo>
                      <a:pt x="504825" y="279580"/>
                    </a:lnTo>
                    <a:cubicBezTo>
                      <a:pt x="504825" y="290439"/>
                      <a:pt x="495967" y="299297"/>
                      <a:pt x="485108" y="299297"/>
                    </a:cubicBezTo>
                    <a:lnTo>
                      <a:pt x="350901" y="299297"/>
                    </a:lnTo>
                    <a:cubicBezTo>
                      <a:pt x="380238" y="291296"/>
                      <a:pt x="420910" y="283390"/>
                      <a:pt x="470440" y="282057"/>
                    </a:cubicBezTo>
                    <a:cubicBezTo>
                      <a:pt x="483870" y="281581"/>
                      <a:pt x="494633" y="270436"/>
                      <a:pt x="494633" y="257101"/>
                    </a:cubicBezTo>
                    <a:close/>
                    <a:moveTo>
                      <a:pt x="304800" y="51933"/>
                    </a:moveTo>
                    <a:cubicBezTo>
                      <a:pt x="322231" y="44408"/>
                      <a:pt x="382143" y="21548"/>
                      <a:pt x="469487" y="19072"/>
                    </a:cubicBezTo>
                    <a:cubicBezTo>
                      <a:pt x="471202" y="19167"/>
                      <a:pt x="472631" y="19643"/>
                      <a:pt x="473774" y="20786"/>
                    </a:cubicBezTo>
                    <a:cubicBezTo>
                      <a:pt x="474917" y="21929"/>
                      <a:pt x="475583" y="23358"/>
                      <a:pt x="475583" y="24977"/>
                    </a:cubicBezTo>
                    <a:lnTo>
                      <a:pt x="475583" y="257197"/>
                    </a:lnTo>
                    <a:cubicBezTo>
                      <a:pt x="475583" y="260340"/>
                      <a:pt x="473107" y="262912"/>
                      <a:pt x="469964" y="263007"/>
                    </a:cubicBezTo>
                    <a:cubicBezTo>
                      <a:pt x="388144" y="265198"/>
                      <a:pt x="329946" y="284343"/>
                      <a:pt x="304705" y="294344"/>
                    </a:cubicBezTo>
                    <a:lnTo>
                      <a:pt x="304705" y="51933"/>
                    </a:lnTo>
                    <a:close/>
                    <a:moveTo>
                      <a:pt x="114967" y="24882"/>
                    </a:moveTo>
                    <a:cubicBezTo>
                      <a:pt x="114967" y="23263"/>
                      <a:pt x="115634" y="21834"/>
                      <a:pt x="116777" y="20691"/>
                    </a:cubicBezTo>
                    <a:cubicBezTo>
                      <a:pt x="117920" y="19643"/>
                      <a:pt x="119348" y="18976"/>
                      <a:pt x="120968" y="18976"/>
                    </a:cubicBezTo>
                    <a:cubicBezTo>
                      <a:pt x="121063" y="18976"/>
                      <a:pt x="121063" y="18976"/>
                      <a:pt x="121158" y="18976"/>
                    </a:cubicBezTo>
                    <a:cubicBezTo>
                      <a:pt x="208312" y="21453"/>
                      <a:pt x="268319" y="44408"/>
                      <a:pt x="285845" y="51933"/>
                    </a:cubicBezTo>
                    <a:lnTo>
                      <a:pt x="285845" y="294154"/>
                    </a:lnTo>
                    <a:cubicBezTo>
                      <a:pt x="260699" y="284152"/>
                      <a:pt x="202406" y="265007"/>
                      <a:pt x="120682" y="262816"/>
                    </a:cubicBezTo>
                    <a:cubicBezTo>
                      <a:pt x="117539" y="262721"/>
                      <a:pt x="115062" y="260149"/>
                      <a:pt x="115062" y="257006"/>
                    </a:cubicBezTo>
                    <a:lnTo>
                      <a:pt x="115062" y="24882"/>
                    </a:lnTo>
                    <a:close/>
                    <a:moveTo>
                      <a:pt x="85725" y="75079"/>
                    </a:moveTo>
                    <a:cubicBezTo>
                      <a:pt x="85725" y="67649"/>
                      <a:pt x="89821" y="61363"/>
                      <a:pt x="95917" y="57934"/>
                    </a:cubicBezTo>
                    <a:lnTo>
                      <a:pt x="95917" y="257101"/>
                    </a:lnTo>
                    <a:cubicBezTo>
                      <a:pt x="95917" y="270436"/>
                      <a:pt x="106775" y="281581"/>
                      <a:pt x="120110" y="281962"/>
                    </a:cubicBezTo>
                    <a:cubicBezTo>
                      <a:pt x="169640" y="283295"/>
                      <a:pt x="210312" y="291201"/>
                      <a:pt x="239649" y="299202"/>
                    </a:cubicBezTo>
                    <a:lnTo>
                      <a:pt x="178499" y="299202"/>
                    </a:lnTo>
                    <a:lnTo>
                      <a:pt x="105442" y="299202"/>
                    </a:lnTo>
                    <a:cubicBezTo>
                      <a:pt x="94583" y="299202"/>
                      <a:pt x="85725" y="290344"/>
                      <a:pt x="85725" y="279485"/>
                    </a:cubicBezTo>
                    <a:lnTo>
                      <a:pt x="85725" y="75079"/>
                    </a:lnTo>
                    <a:close/>
                    <a:moveTo>
                      <a:pt x="47625" y="118227"/>
                    </a:moveTo>
                    <a:cubicBezTo>
                      <a:pt x="47625" y="105844"/>
                      <a:pt x="55626" y="95367"/>
                      <a:pt x="66675" y="91366"/>
                    </a:cubicBezTo>
                    <a:lnTo>
                      <a:pt x="66675" y="279485"/>
                    </a:lnTo>
                    <a:cubicBezTo>
                      <a:pt x="66675" y="300821"/>
                      <a:pt x="84011" y="318252"/>
                      <a:pt x="105442" y="318252"/>
                    </a:cubicBezTo>
                    <a:lnTo>
                      <a:pt x="178499" y="318252"/>
                    </a:lnTo>
                    <a:lnTo>
                      <a:pt x="485204" y="318252"/>
                    </a:lnTo>
                    <a:cubicBezTo>
                      <a:pt x="506540" y="318252"/>
                      <a:pt x="523970" y="300916"/>
                      <a:pt x="523970" y="279485"/>
                    </a:cubicBezTo>
                    <a:lnTo>
                      <a:pt x="523970" y="91366"/>
                    </a:lnTo>
                    <a:cubicBezTo>
                      <a:pt x="535019" y="95272"/>
                      <a:pt x="543020" y="105749"/>
                      <a:pt x="543020" y="118227"/>
                    </a:cubicBezTo>
                    <a:lnTo>
                      <a:pt x="543020" y="333397"/>
                    </a:lnTo>
                    <a:lnTo>
                      <a:pt x="47625" y="333397"/>
                    </a:lnTo>
                    <a:lnTo>
                      <a:pt x="47625" y="118227"/>
                    </a:lnTo>
                    <a:close/>
                    <a:moveTo>
                      <a:pt x="571500" y="361972"/>
                    </a:moveTo>
                    <a:cubicBezTo>
                      <a:pt x="571500" y="372449"/>
                      <a:pt x="562928" y="381022"/>
                      <a:pt x="552450" y="381022"/>
                    </a:cubicBezTo>
                    <a:lnTo>
                      <a:pt x="38100" y="381022"/>
                    </a:lnTo>
                    <a:cubicBezTo>
                      <a:pt x="27623" y="381022"/>
                      <a:pt x="19050" y="372449"/>
                      <a:pt x="19050" y="361972"/>
                    </a:cubicBezTo>
                    <a:lnTo>
                      <a:pt x="19050" y="352447"/>
                    </a:lnTo>
                    <a:lnTo>
                      <a:pt x="220790" y="352447"/>
                    </a:lnTo>
                    <a:cubicBezTo>
                      <a:pt x="224695" y="363496"/>
                      <a:pt x="235172" y="371497"/>
                      <a:pt x="247650" y="371497"/>
                    </a:cubicBezTo>
                    <a:lnTo>
                      <a:pt x="342900" y="371497"/>
                    </a:lnTo>
                    <a:cubicBezTo>
                      <a:pt x="355283" y="371497"/>
                      <a:pt x="365760" y="363496"/>
                      <a:pt x="369761" y="352447"/>
                    </a:cubicBezTo>
                    <a:lnTo>
                      <a:pt x="571500" y="352447"/>
                    </a:lnTo>
                    <a:lnTo>
                      <a:pt x="571500" y="361972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15395DAD-4710-85DC-37AF-CED5271D84D1}"/>
              </a:ext>
            </a:extLst>
          </p:cNvPr>
          <p:cNvGrpSpPr/>
          <p:nvPr/>
        </p:nvGrpSpPr>
        <p:grpSpPr>
          <a:xfrm>
            <a:off x="2126231" y="4740363"/>
            <a:ext cx="552450" cy="463534"/>
            <a:chOff x="2126231" y="4740363"/>
            <a:chExt cx="552450" cy="463534"/>
          </a:xfrm>
        </p:grpSpPr>
        <p:grpSp>
          <p:nvGrpSpPr>
            <p:cNvPr id="173" name="Graphic 18">
              <a:extLst>
                <a:ext uri="{FF2B5EF4-FFF2-40B4-BE49-F238E27FC236}">
                  <a16:creationId xmlns:a16="http://schemas.microsoft.com/office/drawing/2014/main" id="{66C9BBEB-82B9-1B2E-337E-89F56509A2C2}"/>
                </a:ext>
              </a:extLst>
            </p:cNvPr>
            <p:cNvGrpSpPr/>
            <p:nvPr/>
          </p:nvGrpSpPr>
          <p:grpSpPr>
            <a:xfrm>
              <a:off x="2221481" y="4746698"/>
              <a:ext cx="361950" cy="314353"/>
              <a:chOff x="2221481" y="4746698"/>
              <a:chExt cx="361950" cy="314353"/>
            </a:xfrm>
            <a:solidFill>
              <a:srgbClr val="F45B66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FA21148B-DC0A-186F-6FA0-6BAF833B44E0}"/>
                  </a:ext>
                </a:extLst>
              </p:cNvPr>
              <p:cNvSpPr/>
              <p:nvPr/>
            </p:nvSpPr>
            <p:spPr>
              <a:xfrm>
                <a:off x="2354831" y="4965838"/>
                <a:ext cx="95202" cy="95213"/>
              </a:xfrm>
              <a:custGeom>
                <a:avLst/>
                <a:gdLst>
                  <a:gd name="connsiteX0" fmla="*/ 22193 w 95202"/>
                  <a:gd name="connsiteY0" fmla="*/ 93470 h 95213"/>
                  <a:gd name="connsiteX1" fmla="*/ 87344 w 95202"/>
                  <a:gd name="connsiteY1" fmla="*/ 60037 h 95213"/>
                  <a:gd name="connsiteX2" fmla="*/ 87344 w 95202"/>
                  <a:gd name="connsiteY2" fmla="*/ 35177 h 95213"/>
                  <a:gd name="connsiteX3" fmla="*/ 22193 w 95202"/>
                  <a:gd name="connsiteY3" fmla="*/ 1744 h 95213"/>
                  <a:gd name="connsiteX4" fmla="*/ 0 w 95202"/>
                  <a:gd name="connsiteY4" fmla="*/ 14127 h 95213"/>
                  <a:gd name="connsiteX5" fmla="*/ 0 w 95202"/>
                  <a:gd name="connsiteY5" fmla="*/ 80992 h 95213"/>
                  <a:gd name="connsiteX6" fmla="*/ 22193 w 95202"/>
                  <a:gd name="connsiteY6" fmla="*/ 93470 h 95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02" h="95213">
                    <a:moveTo>
                      <a:pt x="22193" y="93470"/>
                    </a:moveTo>
                    <a:lnTo>
                      <a:pt x="87344" y="60037"/>
                    </a:lnTo>
                    <a:cubicBezTo>
                      <a:pt x="97822" y="54703"/>
                      <a:pt x="97822" y="40511"/>
                      <a:pt x="87344" y="35177"/>
                    </a:cubicBezTo>
                    <a:lnTo>
                      <a:pt x="22193" y="1744"/>
                    </a:lnTo>
                    <a:cubicBezTo>
                      <a:pt x="12192" y="-3399"/>
                      <a:pt x="0" y="3459"/>
                      <a:pt x="0" y="14127"/>
                    </a:cubicBezTo>
                    <a:lnTo>
                      <a:pt x="0" y="80992"/>
                    </a:lnTo>
                    <a:cubicBezTo>
                      <a:pt x="0" y="91756"/>
                      <a:pt x="12192" y="98614"/>
                      <a:pt x="22193" y="9347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0E401445-0670-D164-9D76-82EC6F4194A1}"/>
                  </a:ext>
                </a:extLst>
              </p:cNvPr>
              <p:cNvSpPr/>
              <p:nvPr/>
            </p:nvSpPr>
            <p:spPr>
              <a:xfrm>
                <a:off x="2221481" y="4867379"/>
                <a:ext cx="38100" cy="41243"/>
              </a:xfrm>
              <a:custGeom>
                <a:avLst/>
                <a:gdLst>
                  <a:gd name="connsiteX0" fmla="*/ 0 w 38100"/>
                  <a:gd name="connsiteY0" fmla="*/ 41243 h 41243"/>
                  <a:gd name="connsiteX1" fmla="*/ 38100 w 38100"/>
                  <a:gd name="connsiteY1" fmla="*/ 41243 h 41243"/>
                  <a:gd name="connsiteX2" fmla="*/ 38100 w 38100"/>
                  <a:gd name="connsiteY2" fmla="*/ 19050 h 41243"/>
                  <a:gd name="connsiteX3" fmla="*/ 19050 w 38100"/>
                  <a:gd name="connsiteY3" fmla="*/ 0 h 41243"/>
                  <a:gd name="connsiteX4" fmla="*/ 0 w 38100"/>
                  <a:gd name="connsiteY4" fmla="*/ 19050 h 41243"/>
                  <a:gd name="connsiteX5" fmla="*/ 0 w 38100"/>
                  <a:gd name="connsiteY5" fmla="*/ 41243 h 4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1243">
                    <a:moveTo>
                      <a:pt x="0" y="41243"/>
                    </a:moveTo>
                    <a:lnTo>
                      <a:pt x="38100" y="41243"/>
                    </a:lnTo>
                    <a:lnTo>
                      <a:pt x="38100" y="19050"/>
                    </a:lnTo>
                    <a:cubicBezTo>
                      <a:pt x="38100" y="19050"/>
                      <a:pt x="38100" y="0"/>
                      <a:pt x="19050" y="0"/>
                    </a:cubicBezTo>
                    <a:cubicBezTo>
                      <a:pt x="0" y="0"/>
                      <a:pt x="0" y="19050"/>
                      <a:pt x="0" y="19050"/>
                    </a:cubicBezTo>
                    <a:lnTo>
                      <a:pt x="0" y="4124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E455B772-BDD0-AC12-4107-69DDD8F2BDDD}"/>
                  </a:ext>
                </a:extLst>
              </p:cNvPr>
              <p:cNvSpPr/>
              <p:nvPr/>
            </p:nvSpPr>
            <p:spPr>
              <a:xfrm>
                <a:off x="2221481" y="4746698"/>
                <a:ext cx="361950" cy="177831"/>
              </a:xfrm>
              <a:custGeom>
                <a:avLst/>
                <a:gdLst>
                  <a:gd name="connsiteX0" fmla="*/ 180975 w 361950"/>
                  <a:gd name="connsiteY0" fmla="*/ 0 h 177831"/>
                  <a:gd name="connsiteX1" fmla="*/ 0 w 361950"/>
                  <a:gd name="connsiteY1" fmla="*/ 76200 h 177831"/>
                  <a:gd name="connsiteX2" fmla="*/ 76200 w 361950"/>
                  <a:gd name="connsiteY2" fmla="*/ 101632 h 177831"/>
                  <a:gd name="connsiteX3" fmla="*/ 85725 w 361950"/>
                  <a:gd name="connsiteY3" fmla="*/ 101632 h 177831"/>
                  <a:gd name="connsiteX4" fmla="*/ 85725 w 361950"/>
                  <a:gd name="connsiteY4" fmla="*/ 101632 h 177831"/>
                  <a:gd name="connsiteX5" fmla="*/ 66675 w 361950"/>
                  <a:gd name="connsiteY5" fmla="*/ 158782 h 177831"/>
                  <a:gd name="connsiteX6" fmla="*/ 180975 w 361950"/>
                  <a:gd name="connsiteY6" fmla="*/ 177832 h 177831"/>
                  <a:gd name="connsiteX7" fmla="*/ 295275 w 361950"/>
                  <a:gd name="connsiteY7" fmla="*/ 158782 h 177831"/>
                  <a:gd name="connsiteX8" fmla="*/ 276225 w 361950"/>
                  <a:gd name="connsiteY8" fmla="*/ 101632 h 177831"/>
                  <a:gd name="connsiteX9" fmla="*/ 276225 w 361950"/>
                  <a:gd name="connsiteY9" fmla="*/ 101632 h 177831"/>
                  <a:gd name="connsiteX10" fmla="*/ 285750 w 361950"/>
                  <a:gd name="connsiteY10" fmla="*/ 101632 h 177831"/>
                  <a:gd name="connsiteX11" fmla="*/ 361950 w 361950"/>
                  <a:gd name="connsiteY11" fmla="*/ 76200 h 17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50" h="177831">
                    <a:moveTo>
                      <a:pt x="180975" y="0"/>
                    </a:moveTo>
                    <a:lnTo>
                      <a:pt x="0" y="76200"/>
                    </a:lnTo>
                    <a:lnTo>
                      <a:pt x="76200" y="101632"/>
                    </a:lnTo>
                    <a:lnTo>
                      <a:pt x="85725" y="101632"/>
                    </a:lnTo>
                    <a:lnTo>
                      <a:pt x="85725" y="101632"/>
                    </a:lnTo>
                    <a:lnTo>
                      <a:pt x="66675" y="158782"/>
                    </a:lnTo>
                    <a:lnTo>
                      <a:pt x="180975" y="177832"/>
                    </a:lnTo>
                    <a:lnTo>
                      <a:pt x="295275" y="158782"/>
                    </a:lnTo>
                    <a:lnTo>
                      <a:pt x="276225" y="101632"/>
                    </a:lnTo>
                    <a:lnTo>
                      <a:pt x="276225" y="101632"/>
                    </a:lnTo>
                    <a:lnTo>
                      <a:pt x="285750" y="101632"/>
                    </a:lnTo>
                    <a:lnTo>
                      <a:pt x="361950" y="7620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7" name="Graphic 18">
              <a:extLst>
                <a:ext uri="{FF2B5EF4-FFF2-40B4-BE49-F238E27FC236}">
                  <a16:creationId xmlns:a16="http://schemas.microsoft.com/office/drawing/2014/main" id="{341995A7-9EF7-F9AD-2754-C95210B56EBF}"/>
                </a:ext>
              </a:extLst>
            </p:cNvPr>
            <p:cNvGrpSpPr/>
            <p:nvPr/>
          </p:nvGrpSpPr>
          <p:grpSpPr>
            <a:xfrm>
              <a:off x="2126231" y="4740363"/>
              <a:ext cx="552450" cy="463534"/>
              <a:chOff x="2126231" y="4740363"/>
              <a:chExt cx="552450" cy="463534"/>
            </a:xfrm>
            <a:solidFill>
              <a:srgbClr val="680B12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803C80C-576D-BB68-7824-A7D8461D9111}"/>
                  </a:ext>
                </a:extLst>
              </p:cNvPr>
              <p:cNvSpPr/>
              <p:nvPr/>
            </p:nvSpPr>
            <p:spPr>
              <a:xfrm>
                <a:off x="2345306" y="4956267"/>
                <a:ext cx="114300" cy="114280"/>
              </a:xfrm>
              <a:custGeom>
                <a:avLst/>
                <a:gdLst>
                  <a:gd name="connsiteX0" fmla="*/ 11430 w 114300"/>
                  <a:gd name="connsiteY0" fmla="*/ 110566 h 114280"/>
                  <a:gd name="connsiteX1" fmla="*/ 24575 w 114300"/>
                  <a:gd name="connsiteY1" fmla="*/ 114281 h 114280"/>
                  <a:gd name="connsiteX2" fmla="*/ 36195 w 114300"/>
                  <a:gd name="connsiteY2" fmla="*/ 111423 h 114280"/>
                  <a:gd name="connsiteX3" fmla="*/ 101346 w 114300"/>
                  <a:gd name="connsiteY3" fmla="*/ 77991 h 114280"/>
                  <a:gd name="connsiteX4" fmla="*/ 114300 w 114300"/>
                  <a:gd name="connsiteY4" fmla="*/ 57131 h 114280"/>
                  <a:gd name="connsiteX5" fmla="*/ 101251 w 114300"/>
                  <a:gd name="connsiteY5" fmla="*/ 36271 h 114280"/>
                  <a:gd name="connsiteX6" fmla="*/ 36100 w 114300"/>
                  <a:gd name="connsiteY6" fmla="*/ 2838 h 114280"/>
                  <a:gd name="connsiteX7" fmla="*/ 11430 w 114300"/>
                  <a:gd name="connsiteY7" fmla="*/ 3696 h 114280"/>
                  <a:gd name="connsiteX8" fmla="*/ 0 w 114300"/>
                  <a:gd name="connsiteY8" fmla="*/ 23698 h 114280"/>
                  <a:gd name="connsiteX9" fmla="*/ 0 w 114300"/>
                  <a:gd name="connsiteY9" fmla="*/ 90564 h 114280"/>
                  <a:gd name="connsiteX10" fmla="*/ 11430 w 114300"/>
                  <a:gd name="connsiteY10" fmla="*/ 110566 h 114280"/>
                  <a:gd name="connsiteX11" fmla="*/ 19050 w 114300"/>
                  <a:gd name="connsiteY11" fmla="*/ 23698 h 114280"/>
                  <a:gd name="connsiteX12" fmla="*/ 21336 w 114300"/>
                  <a:gd name="connsiteY12" fmla="*/ 19983 h 114280"/>
                  <a:gd name="connsiteX13" fmla="*/ 24575 w 114300"/>
                  <a:gd name="connsiteY13" fmla="*/ 19031 h 114280"/>
                  <a:gd name="connsiteX14" fmla="*/ 27432 w 114300"/>
                  <a:gd name="connsiteY14" fmla="*/ 19698 h 114280"/>
                  <a:gd name="connsiteX15" fmla="*/ 92583 w 114300"/>
                  <a:gd name="connsiteY15" fmla="*/ 53130 h 114280"/>
                  <a:gd name="connsiteX16" fmla="*/ 95250 w 114300"/>
                  <a:gd name="connsiteY16" fmla="*/ 57131 h 114280"/>
                  <a:gd name="connsiteX17" fmla="*/ 92583 w 114300"/>
                  <a:gd name="connsiteY17" fmla="*/ 61131 h 114280"/>
                  <a:gd name="connsiteX18" fmla="*/ 27432 w 114300"/>
                  <a:gd name="connsiteY18" fmla="*/ 94564 h 114280"/>
                  <a:gd name="connsiteX19" fmla="*/ 21336 w 114300"/>
                  <a:gd name="connsiteY19" fmla="*/ 94374 h 114280"/>
                  <a:gd name="connsiteX20" fmla="*/ 19050 w 114300"/>
                  <a:gd name="connsiteY20" fmla="*/ 90564 h 114280"/>
                  <a:gd name="connsiteX21" fmla="*/ 19050 w 114300"/>
                  <a:gd name="connsiteY21" fmla="*/ 23698 h 11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300" h="114280">
                    <a:moveTo>
                      <a:pt x="11430" y="110566"/>
                    </a:moveTo>
                    <a:cubicBezTo>
                      <a:pt x="15526" y="113043"/>
                      <a:pt x="20003" y="114281"/>
                      <a:pt x="24575" y="114281"/>
                    </a:cubicBezTo>
                    <a:cubicBezTo>
                      <a:pt x="28480" y="114281"/>
                      <a:pt x="32480" y="113328"/>
                      <a:pt x="36195" y="111423"/>
                    </a:cubicBezTo>
                    <a:lnTo>
                      <a:pt x="101346" y="77991"/>
                    </a:lnTo>
                    <a:cubicBezTo>
                      <a:pt x="109347" y="73895"/>
                      <a:pt x="114300" y="65894"/>
                      <a:pt x="114300" y="57131"/>
                    </a:cubicBezTo>
                    <a:cubicBezTo>
                      <a:pt x="114300" y="48368"/>
                      <a:pt x="109347" y="40367"/>
                      <a:pt x="101251" y="36271"/>
                    </a:cubicBezTo>
                    <a:lnTo>
                      <a:pt x="36100" y="2838"/>
                    </a:lnTo>
                    <a:cubicBezTo>
                      <a:pt x="28194" y="-1257"/>
                      <a:pt x="18955" y="-876"/>
                      <a:pt x="11430" y="3696"/>
                    </a:cubicBezTo>
                    <a:cubicBezTo>
                      <a:pt x="4286" y="8077"/>
                      <a:pt x="0" y="15507"/>
                      <a:pt x="0" y="23698"/>
                    </a:cubicBezTo>
                    <a:lnTo>
                      <a:pt x="0" y="90564"/>
                    </a:lnTo>
                    <a:cubicBezTo>
                      <a:pt x="0" y="98755"/>
                      <a:pt x="4286" y="106185"/>
                      <a:pt x="11430" y="110566"/>
                    </a:cubicBezTo>
                    <a:close/>
                    <a:moveTo>
                      <a:pt x="19050" y="23698"/>
                    </a:moveTo>
                    <a:cubicBezTo>
                      <a:pt x="19050" y="21698"/>
                      <a:pt x="20479" y="20460"/>
                      <a:pt x="21336" y="19983"/>
                    </a:cubicBezTo>
                    <a:cubicBezTo>
                      <a:pt x="21812" y="19698"/>
                      <a:pt x="23051" y="19031"/>
                      <a:pt x="24575" y="19031"/>
                    </a:cubicBezTo>
                    <a:cubicBezTo>
                      <a:pt x="25432" y="19031"/>
                      <a:pt x="26384" y="19221"/>
                      <a:pt x="27432" y="19698"/>
                    </a:cubicBezTo>
                    <a:lnTo>
                      <a:pt x="92583" y="53130"/>
                    </a:lnTo>
                    <a:cubicBezTo>
                      <a:pt x="94869" y="54369"/>
                      <a:pt x="95250" y="56178"/>
                      <a:pt x="95250" y="57131"/>
                    </a:cubicBezTo>
                    <a:cubicBezTo>
                      <a:pt x="95250" y="58083"/>
                      <a:pt x="94869" y="59893"/>
                      <a:pt x="92583" y="61131"/>
                    </a:cubicBezTo>
                    <a:lnTo>
                      <a:pt x="27432" y="94564"/>
                    </a:lnTo>
                    <a:cubicBezTo>
                      <a:pt x="24575" y="96088"/>
                      <a:pt x="22003" y="94755"/>
                      <a:pt x="21336" y="94374"/>
                    </a:cubicBezTo>
                    <a:cubicBezTo>
                      <a:pt x="20479" y="93802"/>
                      <a:pt x="19050" y="92659"/>
                      <a:pt x="19050" y="90564"/>
                    </a:cubicBezTo>
                    <a:lnTo>
                      <a:pt x="19050" y="23698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26957E8-DD64-EC8F-E721-AB5E9B2E3511}"/>
                  </a:ext>
                </a:extLst>
              </p:cNvPr>
              <p:cNvSpPr/>
              <p:nvPr/>
            </p:nvSpPr>
            <p:spPr>
              <a:xfrm>
                <a:off x="2126231" y="4740363"/>
                <a:ext cx="552450" cy="463534"/>
              </a:xfrm>
              <a:custGeom>
                <a:avLst/>
                <a:gdLst>
                  <a:gd name="connsiteX0" fmla="*/ 504825 w 552450"/>
                  <a:gd name="connsiteY0" fmla="*/ 44434 h 463534"/>
                  <a:gd name="connsiteX1" fmla="*/ 390525 w 552450"/>
                  <a:gd name="connsiteY1" fmla="*/ 44434 h 463534"/>
                  <a:gd name="connsiteX2" fmla="*/ 386334 w 552450"/>
                  <a:gd name="connsiteY2" fmla="*/ 45482 h 463534"/>
                  <a:gd name="connsiteX3" fmla="*/ 279940 w 552450"/>
                  <a:gd name="connsiteY3" fmla="*/ 714 h 463534"/>
                  <a:gd name="connsiteX4" fmla="*/ 272510 w 552450"/>
                  <a:gd name="connsiteY4" fmla="*/ 714 h 463534"/>
                  <a:gd name="connsiteX5" fmla="*/ 168688 w 552450"/>
                  <a:gd name="connsiteY5" fmla="*/ 44434 h 463534"/>
                  <a:gd name="connsiteX6" fmla="*/ 47625 w 552450"/>
                  <a:gd name="connsiteY6" fmla="*/ 44434 h 463534"/>
                  <a:gd name="connsiteX7" fmla="*/ 0 w 552450"/>
                  <a:gd name="connsiteY7" fmla="*/ 92059 h 463534"/>
                  <a:gd name="connsiteX8" fmla="*/ 0 w 552450"/>
                  <a:gd name="connsiteY8" fmla="*/ 415909 h 463534"/>
                  <a:gd name="connsiteX9" fmla="*/ 47625 w 552450"/>
                  <a:gd name="connsiteY9" fmla="*/ 463534 h 463534"/>
                  <a:gd name="connsiteX10" fmla="*/ 504825 w 552450"/>
                  <a:gd name="connsiteY10" fmla="*/ 463534 h 463534"/>
                  <a:gd name="connsiteX11" fmla="*/ 552450 w 552450"/>
                  <a:gd name="connsiteY11" fmla="*/ 415909 h 463534"/>
                  <a:gd name="connsiteX12" fmla="*/ 552450 w 552450"/>
                  <a:gd name="connsiteY12" fmla="*/ 92059 h 463534"/>
                  <a:gd name="connsiteX13" fmla="*/ 504825 w 552450"/>
                  <a:gd name="connsiteY13" fmla="*/ 44434 h 463534"/>
                  <a:gd name="connsiteX14" fmla="*/ 173546 w 552450"/>
                  <a:gd name="connsiteY14" fmla="*/ 63008 h 463534"/>
                  <a:gd name="connsiteX15" fmla="*/ 176498 w 552450"/>
                  <a:gd name="connsiteY15" fmla="*/ 61770 h 463534"/>
                  <a:gd name="connsiteX16" fmla="*/ 276225 w 552450"/>
                  <a:gd name="connsiteY16" fmla="*/ 19860 h 463534"/>
                  <a:gd name="connsiteX17" fmla="*/ 430244 w 552450"/>
                  <a:gd name="connsiteY17" fmla="*/ 84725 h 463534"/>
                  <a:gd name="connsiteX18" fmla="*/ 378047 w 552450"/>
                  <a:gd name="connsiteY18" fmla="*/ 102156 h 463534"/>
                  <a:gd name="connsiteX19" fmla="*/ 376619 w 552450"/>
                  <a:gd name="connsiteY19" fmla="*/ 103013 h 463534"/>
                  <a:gd name="connsiteX20" fmla="*/ 276225 w 552450"/>
                  <a:gd name="connsiteY20" fmla="*/ 73009 h 463534"/>
                  <a:gd name="connsiteX21" fmla="*/ 175927 w 552450"/>
                  <a:gd name="connsiteY21" fmla="*/ 102918 h 463534"/>
                  <a:gd name="connsiteX22" fmla="*/ 174498 w 552450"/>
                  <a:gd name="connsiteY22" fmla="*/ 102156 h 463534"/>
                  <a:gd name="connsiteX23" fmla="*/ 122301 w 552450"/>
                  <a:gd name="connsiteY23" fmla="*/ 84725 h 463534"/>
                  <a:gd name="connsiteX24" fmla="*/ 173546 w 552450"/>
                  <a:gd name="connsiteY24" fmla="*/ 63008 h 463534"/>
                  <a:gd name="connsiteX25" fmla="*/ 377952 w 552450"/>
                  <a:gd name="connsiteY25" fmla="*/ 160734 h 463534"/>
                  <a:gd name="connsiteX26" fmla="*/ 276225 w 552450"/>
                  <a:gd name="connsiteY26" fmla="*/ 177689 h 463534"/>
                  <a:gd name="connsiteX27" fmla="*/ 174498 w 552450"/>
                  <a:gd name="connsiteY27" fmla="*/ 160734 h 463534"/>
                  <a:gd name="connsiteX28" fmla="*/ 189167 w 552450"/>
                  <a:gd name="connsiteY28" fmla="*/ 116634 h 463534"/>
                  <a:gd name="connsiteX29" fmla="*/ 276225 w 552450"/>
                  <a:gd name="connsiteY29" fmla="*/ 92059 h 463534"/>
                  <a:gd name="connsiteX30" fmla="*/ 363284 w 552450"/>
                  <a:gd name="connsiteY30" fmla="*/ 116538 h 463534"/>
                  <a:gd name="connsiteX31" fmla="*/ 377952 w 552450"/>
                  <a:gd name="connsiteY31" fmla="*/ 160734 h 463534"/>
                  <a:gd name="connsiteX32" fmla="*/ 123825 w 552450"/>
                  <a:gd name="connsiteY32" fmla="*/ 149209 h 463534"/>
                  <a:gd name="connsiteX33" fmla="*/ 123825 w 552450"/>
                  <a:gd name="connsiteY33" fmla="*/ 161877 h 463534"/>
                  <a:gd name="connsiteX34" fmla="*/ 104775 w 552450"/>
                  <a:gd name="connsiteY34" fmla="*/ 161877 h 463534"/>
                  <a:gd name="connsiteX35" fmla="*/ 104775 w 552450"/>
                  <a:gd name="connsiteY35" fmla="*/ 149304 h 463534"/>
                  <a:gd name="connsiteX36" fmla="*/ 114300 w 552450"/>
                  <a:gd name="connsiteY36" fmla="*/ 139684 h 463534"/>
                  <a:gd name="connsiteX37" fmla="*/ 123825 w 552450"/>
                  <a:gd name="connsiteY37" fmla="*/ 149209 h 463534"/>
                  <a:gd name="connsiteX38" fmla="*/ 533400 w 552450"/>
                  <a:gd name="connsiteY38" fmla="*/ 415909 h 463534"/>
                  <a:gd name="connsiteX39" fmla="*/ 504825 w 552450"/>
                  <a:gd name="connsiteY39" fmla="*/ 444484 h 463534"/>
                  <a:gd name="connsiteX40" fmla="*/ 47625 w 552450"/>
                  <a:gd name="connsiteY40" fmla="*/ 444484 h 463534"/>
                  <a:gd name="connsiteX41" fmla="*/ 19050 w 552450"/>
                  <a:gd name="connsiteY41" fmla="*/ 415909 h 463534"/>
                  <a:gd name="connsiteX42" fmla="*/ 19050 w 552450"/>
                  <a:gd name="connsiteY42" fmla="*/ 92059 h 463534"/>
                  <a:gd name="connsiteX43" fmla="*/ 47625 w 552450"/>
                  <a:gd name="connsiteY43" fmla="*/ 63484 h 463534"/>
                  <a:gd name="connsiteX44" fmla="*/ 123444 w 552450"/>
                  <a:gd name="connsiteY44" fmla="*/ 63484 h 463534"/>
                  <a:gd name="connsiteX45" fmla="*/ 91535 w 552450"/>
                  <a:gd name="connsiteY45" fmla="*/ 76914 h 463534"/>
                  <a:gd name="connsiteX46" fmla="*/ 85725 w 552450"/>
                  <a:gd name="connsiteY46" fmla="*/ 86058 h 463534"/>
                  <a:gd name="connsiteX47" fmla="*/ 92202 w 552450"/>
                  <a:gd name="connsiteY47" fmla="*/ 94726 h 463534"/>
                  <a:gd name="connsiteX48" fmla="*/ 104775 w 552450"/>
                  <a:gd name="connsiteY48" fmla="*/ 98917 h 463534"/>
                  <a:gd name="connsiteX49" fmla="*/ 104775 w 552450"/>
                  <a:gd name="connsiteY49" fmla="*/ 122158 h 463534"/>
                  <a:gd name="connsiteX50" fmla="*/ 85725 w 552450"/>
                  <a:gd name="connsiteY50" fmla="*/ 149209 h 463534"/>
                  <a:gd name="connsiteX51" fmla="*/ 85725 w 552450"/>
                  <a:gd name="connsiteY51" fmla="*/ 171402 h 463534"/>
                  <a:gd name="connsiteX52" fmla="*/ 95250 w 552450"/>
                  <a:gd name="connsiteY52" fmla="*/ 180927 h 463534"/>
                  <a:gd name="connsiteX53" fmla="*/ 133350 w 552450"/>
                  <a:gd name="connsiteY53" fmla="*/ 180927 h 463534"/>
                  <a:gd name="connsiteX54" fmla="*/ 142875 w 552450"/>
                  <a:gd name="connsiteY54" fmla="*/ 171402 h 463534"/>
                  <a:gd name="connsiteX55" fmla="*/ 142875 w 552450"/>
                  <a:gd name="connsiteY55" fmla="*/ 149209 h 463534"/>
                  <a:gd name="connsiteX56" fmla="*/ 123825 w 552450"/>
                  <a:gd name="connsiteY56" fmla="*/ 122158 h 463534"/>
                  <a:gd name="connsiteX57" fmla="*/ 123825 w 552450"/>
                  <a:gd name="connsiteY57" fmla="*/ 105204 h 463534"/>
                  <a:gd name="connsiteX58" fmla="*/ 168021 w 552450"/>
                  <a:gd name="connsiteY58" fmla="*/ 119967 h 463534"/>
                  <a:gd name="connsiteX59" fmla="*/ 152972 w 552450"/>
                  <a:gd name="connsiteY59" fmla="*/ 165211 h 463534"/>
                  <a:gd name="connsiteX60" fmla="*/ 153829 w 552450"/>
                  <a:gd name="connsiteY60" fmla="*/ 173117 h 463534"/>
                  <a:gd name="connsiteX61" fmla="*/ 160401 w 552450"/>
                  <a:gd name="connsiteY61" fmla="*/ 177594 h 463534"/>
                  <a:gd name="connsiteX62" fmla="*/ 274701 w 552450"/>
                  <a:gd name="connsiteY62" fmla="*/ 196644 h 463534"/>
                  <a:gd name="connsiteX63" fmla="*/ 276225 w 552450"/>
                  <a:gd name="connsiteY63" fmla="*/ 196834 h 463534"/>
                  <a:gd name="connsiteX64" fmla="*/ 277749 w 552450"/>
                  <a:gd name="connsiteY64" fmla="*/ 196739 h 463534"/>
                  <a:gd name="connsiteX65" fmla="*/ 392049 w 552450"/>
                  <a:gd name="connsiteY65" fmla="*/ 177689 h 463534"/>
                  <a:gd name="connsiteX66" fmla="*/ 398621 w 552450"/>
                  <a:gd name="connsiteY66" fmla="*/ 173212 h 463534"/>
                  <a:gd name="connsiteX67" fmla="*/ 399479 w 552450"/>
                  <a:gd name="connsiteY67" fmla="*/ 165306 h 463534"/>
                  <a:gd name="connsiteX68" fmla="*/ 384429 w 552450"/>
                  <a:gd name="connsiteY68" fmla="*/ 120063 h 463534"/>
                  <a:gd name="connsiteX69" fmla="*/ 460153 w 552450"/>
                  <a:gd name="connsiteY69" fmla="*/ 94821 h 463534"/>
                  <a:gd name="connsiteX70" fmla="*/ 466630 w 552450"/>
                  <a:gd name="connsiteY70" fmla="*/ 86154 h 463534"/>
                  <a:gd name="connsiteX71" fmla="*/ 460820 w 552450"/>
                  <a:gd name="connsiteY71" fmla="*/ 77010 h 463534"/>
                  <a:gd name="connsiteX72" fmla="*/ 429006 w 552450"/>
                  <a:gd name="connsiteY72" fmla="*/ 63484 h 463534"/>
                  <a:gd name="connsiteX73" fmla="*/ 504825 w 552450"/>
                  <a:gd name="connsiteY73" fmla="*/ 63484 h 463534"/>
                  <a:gd name="connsiteX74" fmla="*/ 533400 w 552450"/>
                  <a:gd name="connsiteY74" fmla="*/ 92059 h 463534"/>
                  <a:gd name="connsiteX75" fmla="*/ 533400 w 552450"/>
                  <a:gd name="connsiteY75" fmla="*/ 415909 h 463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52450" h="463534">
                    <a:moveTo>
                      <a:pt x="504825" y="44434"/>
                    </a:moveTo>
                    <a:lnTo>
                      <a:pt x="390525" y="44434"/>
                    </a:lnTo>
                    <a:cubicBezTo>
                      <a:pt x="389001" y="44434"/>
                      <a:pt x="387572" y="44910"/>
                      <a:pt x="386334" y="45482"/>
                    </a:cubicBezTo>
                    <a:lnTo>
                      <a:pt x="279940" y="714"/>
                    </a:lnTo>
                    <a:cubicBezTo>
                      <a:pt x="277559" y="-238"/>
                      <a:pt x="274892" y="-238"/>
                      <a:pt x="272510" y="714"/>
                    </a:cubicBezTo>
                    <a:lnTo>
                      <a:pt x="168688" y="44434"/>
                    </a:lnTo>
                    <a:lnTo>
                      <a:pt x="47625" y="44434"/>
                    </a:lnTo>
                    <a:cubicBezTo>
                      <a:pt x="21336" y="44434"/>
                      <a:pt x="0" y="65770"/>
                      <a:pt x="0" y="92059"/>
                    </a:cubicBezTo>
                    <a:lnTo>
                      <a:pt x="0" y="415909"/>
                    </a:lnTo>
                    <a:cubicBezTo>
                      <a:pt x="0" y="442198"/>
                      <a:pt x="21336" y="463534"/>
                      <a:pt x="47625" y="463534"/>
                    </a:cubicBezTo>
                    <a:lnTo>
                      <a:pt x="504825" y="463534"/>
                    </a:lnTo>
                    <a:cubicBezTo>
                      <a:pt x="531114" y="463534"/>
                      <a:pt x="552450" y="442198"/>
                      <a:pt x="552450" y="415909"/>
                    </a:cubicBezTo>
                    <a:lnTo>
                      <a:pt x="552450" y="92059"/>
                    </a:lnTo>
                    <a:cubicBezTo>
                      <a:pt x="552450" y="65770"/>
                      <a:pt x="531114" y="44434"/>
                      <a:pt x="504825" y="44434"/>
                    </a:cubicBezTo>
                    <a:close/>
                    <a:moveTo>
                      <a:pt x="173546" y="63008"/>
                    </a:moveTo>
                    <a:cubicBezTo>
                      <a:pt x="174593" y="62722"/>
                      <a:pt x="175546" y="62341"/>
                      <a:pt x="176498" y="61770"/>
                    </a:cubicBezTo>
                    <a:lnTo>
                      <a:pt x="276225" y="19860"/>
                    </a:lnTo>
                    <a:lnTo>
                      <a:pt x="430244" y="84725"/>
                    </a:lnTo>
                    <a:lnTo>
                      <a:pt x="378047" y="102156"/>
                    </a:lnTo>
                    <a:cubicBezTo>
                      <a:pt x="377476" y="102346"/>
                      <a:pt x="377095" y="102727"/>
                      <a:pt x="376619" y="103013"/>
                    </a:cubicBezTo>
                    <a:cubicBezTo>
                      <a:pt x="369380" y="96631"/>
                      <a:pt x="338138" y="73009"/>
                      <a:pt x="276225" y="73009"/>
                    </a:cubicBezTo>
                    <a:cubicBezTo>
                      <a:pt x="214313" y="73009"/>
                      <a:pt x="183071" y="96631"/>
                      <a:pt x="175927" y="102918"/>
                    </a:cubicBezTo>
                    <a:cubicBezTo>
                      <a:pt x="175451" y="102632"/>
                      <a:pt x="175069" y="102251"/>
                      <a:pt x="174498" y="102156"/>
                    </a:cubicBezTo>
                    <a:lnTo>
                      <a:pt x="122301" y="84725"/>
                    </a:lnTo>
                    <a:lnTo>
                      <a:pt x="173546" y="63008"/>
                    </a:lnTo>
                    <a:close/>
                    <a:moveTo>
                      <a:pt x="377952" y="160734"/>
                    </a:moveTo>
                    <a:lnTo>
                      <a:pt x="276225" y="177689"/>
                    </a:lnTo>
                    <a:lnTo>
                      <a:pt x="174498" y="160734"/>
                    </a:lnTo>
                    <a:lnTo>
                      <a:pt x="189167" y="116634"/>
                    </a:lnTo>
                    <a:cubicBezTo>
                      <a:pt x="195644" y="111300"/>
                      <a:pt x="223076" y="92059"/>
                      <a:pt x="276225" y="92059"/>
                    </a:cubicBezTo>
                    <a:cubicBezTo>
                      <a:pt x="329470" y="92059"/>
                      <a:pt x="356807" y="111395"/>
                      <a:pt x="363284" y="116538"/>
                    </a:cubicBezTo>
                    <a:lnTo>
                      <a:pt x="377952" y="160734"/>
                    </a:lnTo>
                    <a:close/>
                    <a:moveTo>
                      <a:pt x="123825" y="149209"/>
                    </a:moveTo>
                    <a:lnTo>
                      <a:pt x="123825" y="161877"/>
                    </a:lnTo>
                    <a:lnTo>
                      <a:pt x="104775" y="161877"/>
                    </a:lnTo>
                    <a:lnTo>
                      <a:pt x="104775" y="149304"/>
                    </a:lnTo>
                    <a:cubicBezTo>
                      <a:pt x="104870" y="144923"/>
                      <a:pt x="106680" y="139684"/>
                      <a:pt x="114300" y="139684"/>
                    </a:cubicBezTo>
                    <a:cubicBezTo>
                      <a:pt x="122015" y="139684"/>
                      <a:pt x="123730" y="144923"/>
                      <a:pt x="123825" y="149209"/>
                    </a:cubicBezTo>
                    <a:close/>
                    <a:moveTo>
                      <a:pt x="533400" y="415909"/>
                    </a:moveTo>
                    <a:cubicBezTo>
                      <a:pt x="533400" y="431625"/>
                      <a:pt x="520541" y="444484"/>
                      <a:pt x="504825" y="444484"/>
                    </a:cubicBezTo>
                    <a:lnTo>
                      <a:pt x="47625" y="444484"/>
                    </a:lnTo>
                    <a:cubicBezTo>
                      <a:pt x="31909" y="444484"/>
                      <a:pt x="19050" y="431625"/>
                      <a:pt x="19050" y="415909"/>
                    </a:cubicBezTo>
                    <a:lnTo>
                      <a:pt x="19050" y="92059"/>
                    </a:lnTo>
                    <a:cubicBezTo>
                      <a:pt x="19050" y="76343"/>
                      <a:pt x="31909" y="63484"/>
                      <a:pt x="47625" y="63484"/>
                    </a:cubicBezTo>
                    <a:lnTo>
                      <a:pt x="123444" y="63484"/>
                    </a:lnTo>
                    <a:lnTo>
                      <a:pt x="91535" y="76914"/>
                    </a:lnTo>
                    <a:cubicBezTo>
                      <a:pt x="87916" y="78438"/>
                      <a:pt x="85534" y="82058"/>
                      <a:pt x="85725" y="86058"/>
                    </a:cubicBezTo>
                    <a:cubicBezTo>
                      <a:pt x="85916" y="90059"/>
                      <a:pt x="88487" y="93488"/>
                      <a:pt x="92202" y="94726"/>
                    </a:cubicBezTo>
                    <a:lnTo>
                      <a:pt x="104775" y="98917"/>
                    </a:lnTo>
                    <a:lnTo>
                      <a:pt x="104775" y="122158"/>
                    </a:lnTo>
                    <a:cubicBezTo>
                      <a:pt x="91059" y="126444"/>
                      <a:pt x="85725" y="139684"/>
                      <a:pt x="85725" y="149209"/>
                    </a:cubicBezTo>
                    <a:lnTo>
                      <a:pt x="85725" y="171402"/>
                    </a:lnTo>
                    <a:cubicBezTo>
                      <a:pt x="85725" y="176641"/>
                      <a:pt x="90011" y="180927"/>
                      <a:pt x="95250" y="180927"/>
                    </a:cubicBezTo>
                    <a:lnTo>
                      <a:pt x="133350" y="180927"/>
                    </a:lnTo>
                    <a:cubicBezTo>
                      <a:pt x="138589" y="180927"/>
                      <a:pt x="142875" y="176641"/>
                      <a:pt x="142875" y="171402"/>
                    </a:cubicBezTo>
                    <a:lnTo>
                      <a:pt x="142875" y="149209"/>
                    </a:lnTo>
                    <a:cubicBezTo>
                      <a:pt x="142875" y="139684"/>
                      <a:pt x="137541" y="126444"/>
                      <a:pt x="123825" y="122158"/>
                    </a:cubicBezTo>
                    <a:lnTo>
                      <a:pt x="123825" y="105204"/>
                    </a:lnTo>
                    <a:lnTo>
                      <a:pt x="168021" y="119967"/>
                    </a:lnTo>
                    <a:lnTo>
                      <a:pt x="152972" y="165211"/>
                    </a:lnTo>
                    <a:cubicBezTo>
                      <a:pt x="152114" y="167878"/>
                      <a:pt x="152400" y="170736"/>
                      <a:pt x="153829" y="173117"/>
                    </a:cubicBezTo>
                    <a:cubicBezTo>
                      <a:pt x="155258" y="175498"/>
                      <a:pt x="157639" y="177117"/>
                      <a:pt x="160401" y="177594"/>
                    </a:cubicBezTo>
                    <a:lnTo>
                      <a:pt x="274701" y="196644"/>
                    </a:lnTo>
                    <a:cubicBezTo>
                      <a:pt x="275177" y="196834"/>
                      <a:pt x="275749" y="196834"/>
                      <a:pt x="276225" y="196834"/>
                    </a:cubicBezTo>
                    <a:cubicBezTo>
                      <a:pt x="276701" y="196834"/>
                      <a:pt x="277273" y="196834"/>
                      <a:pt x="277749" y="196739"/>
                    </a:cubicBezTo>
                    <a:lnTo>
                      <a:pt x="392049" y="177689"/>
                    </a:lnTo>
                    <a:cubicBezTo>
                      <a:pt x="394811" y="177213"/>
                      <a:pt x="397193" y="175593"/>
                      <a:pt x="398621" y="173212"/>
                    </a:cubicBezTo>
                    <a:cubicBezTo>
                      <a:pt x="400050" y="170831"/>
                      <a:pt x="400336" y="167973"/>
                      <a:pt x="399479" y="165306"/>
                    </a:cubicBezTo>
                    <a:lnTo>
                      <a:pt x="384429" y="120063"/>
                    </a:lnTo>
                    <a:lnTo>
                      <a:pt x="460153" y="94821"/>
                    </a:lnTo>
                    <a:cubicBezTo>
                      <a:pt x="463868" y="93583"/>
                      <a:pt x="466535" y="90154"/>
                      <a:pt x="466630" y="86154"/>
                    </a:cubicBezTo>
                    <a:cubicBezTo>
                      <a:pt x="466820" y="82153"/>
                      <a:pt x="464439" y="78534"/>
                      <a:pt x="460820" y="77010"/>
                    </a:cubicBezTo>
                    <a:lnTo>
                      <a:pt x="429006" y="63484"/>
                    </a:lnTo>
                    <a:lnTo>
                      <a:pt x="504825" y="63484"/>
                    </a:lnTo>
                    <a:cubicBezTo>
                      <a:pt x="520541" y="63484"/>
                      <a:pt x="533400" y="76343"/>
                      <a:pt x="533400" y="92059"/>
                    </a:cubicBezTo>
                    <a:lnTo>
                      <a:pt x="533400" y="415909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1496A6A1-FBA7-0770-9185-5B2013B310EC}"/>
                  </a:ext>
                </a:extLst>
              </p:cNvPr>
              <p:cNvSpPr/>
              <p:nvPr/>
            </p:nvSpPr>
            <p:spPr>
              <a:xfrm>
                <a:off x="2183381" y="5118173"/>
                <a:ext cx="438150" cy="38100"/>
              </a:xfrm>
              <a:custGeom>
                <a:avLst/>
                <a:gdLst>
                  <a:gd name="connsiteX0" fmla="*/ 428625 w 438150"/>
                  <a:gd name="connsiteY0" fmla="*/ 9525 h 38100"/>
                  <a:gd name="connsiteX1" fmla="*/ 76200 w 438150"/>
                  <a:gd name="connsiteY1" fmla="*/ 9525 h 38100"/>
                  <a:gd name="connsiteX2" fmla="*/ 66675 w 438150"/>
                  <a:gd name="connsiteY2" fmla="*/ 0 h 38100"/>
                  <a:gd name="connsiteX3" fmla="*/ 57150 w 438150"/>
                  <a:gd name="connsiteY3" fmla="*/ 9525 h 38100"/>
                  <a:gd name="connsiteX4" fmla="*/ 9525 w 438150"/>
                  <a:gd name="connsiteY4" fmla="*/ 9525 h 38100"/>
                  <a:gd name="connsiteX5" fmla="*/ 0 w 438150"/>
                  <a:gd name="connsiteY5" fmla="*/ 19050 h 38100"/>
                  <a:gd name="connsiteX6" fmla="*/ 9525 w 438150"/>
                  <a:gd name="connsiteY6" fmla="*/ 28575 h 38100"/>
                  <a:gd name="connsiteX7" fmla="*/ 57150 w 438150"/>
                  <a:gd name="connsiteY7" fmla="*/ 28575 h 38100"/>
                  <a:gd name="connsiteX8" fmla="*/ 66675 w 438150"/>
                  <a:gd name="connsiteY8" fmla="*/ 38100 h 38100"/>
                  <a:gd name="connsiteX9" fmla="*/ 76200 w 438150"/>
                  <a:gd name="connsiteY9" fmla="*/ 28575 h 38100"/>
                  <a:gd name="connsiteX10" fmla="*/ 428625 w 438150"/>
                  <a:gd name="connsiteY10" fmla="*/ 28575 h 38100"/>
                  <a:gd name="connsiteX11" fmla="*/ 438150 w 438150"/>
                  <a:gd name="connsiteY11" fmla="*/ 19050 h 38100"/>
                  <a:gd name="connsiteX12" fmla="*/ 428625 w 438150"/>
                  <a:gd name="connsiteY12" fmla="*/ 952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150" h="38100">
                    <a:moveTo>
                      <a:pt x="428625" y="9525"/>
                    </a:moveTo>
                    <a:lnTo>
                      <a:pt x="76200" y="9525"/>
                    </a:lnTo>
                    <a:cubicBezTo>
                      <a:pt x="76200" y="4286"/>
                      <a:pt x="71914" y="0"/>
                      <a:pt x="66675" y="0"/>
                    </a:cubicBezTo>
                    <a:cubicBezTo>
                      <a:pt x="61436" y="0"/>
                      <a:pt x="57150" y="4286"/>
                      <a:pt x="57150" y="9525"/>
                    </a:cubicBezTo>
                    <a:lnTo>
                      <a:pt x="9525" y="9525"/>
                    </a:lnTo>
                    <a:cubicBezTo>
                      <a:pt x="4286" y="9525"/>
                      <a:pt x="0" y="13811"/>
                      <a:pt x="0" y="19050"/>
                    </a:cubicBezTo>
                    <a:cubicBezTo>
                      <a:pt x="0" y="24289"/>
                      <a:pt x="4286" y="28575"/>
                      <a:pt x="9525" y="28575"/>
                    </a:cubicBezTo>
                    <a:lnTo>
                      <a:pt x="57150" y="28575"/>
                    </a:lnTo>
                    <a:cubicBezTo>
                      <a:pt x="57150" y="33814"/>
                      <a:pt x="61436" y="38100"/>
                      <a:pt x="66675" y="38100"/>
                    </a:cubicBezTo>
                    <a:cubicBezTo>
                      <a:pt x="71914" y="38100"/>
                      <a:pt x="76200" y="33814"/>
                      <a:pt x="76200" y="28575"/>
                    </a:cubicBezTo>
                    <a:lnTo>
                      <a:pt x="428625" y="28575"/>
                    </a:lnTo>
                    <a:cubicBezTo>
                      <a:pt x="433864" y="28575"/>
                      <a:pt x="438150" y="24289"/>
                      <a:pt x="438150" y="19050"/>
                    </a:cubicBezTo>
                    <a:cubicBezTo>
                      <a:pt x="438150" y="13811"/>
                      <a:pt x="433864" y="9525"/>
                      <a:pt x="428625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86" name="Group 685">
            <a:extLst>
              <a:ext uri="{FF2B5EF4-FFF2-40B4-BE49-F238E27FC236}">
                <a16:creationId xmlns:a16="http://schemas.microsoft.com/office/drawing/2014/main" id="{86A1036C-D8BC-6372-34A1-06C36DE7B2C4}"/>
              </a:ext>
            </a:extLst>
          </p:cNvPr>
          <p:cNvGrpSpPr/>
          <p:nvPr/>
        </p:nvGrpSpPr>
        <p:grpSpPr>
          <a:xfrm>
            <a:off x="10285379" y="3887641"/>
            <a:ext cx="552450" cy="457200"/>
            <a:chOff x="10285379" y="3887641"/>
            <a:chExt cx="552450" cy="457200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A13430B-9455-6DEB-F021-541B14CA05D0}"/>
                </a:ext>
              </a:extLst>
            </p:cNvPr>
            <p:cNvSpPr/>
            <p:nvPr/>
          </p:nvSpPr>
          <p:spPr>
            <a:xfrm>
              <a:off x="10294904" y="3897166"/>
              <a:ext cx="533400" cy="304800"/>
            </a:xfrm>
            <a:custGeom>
              <a:avLst/>
              <a:gdLst>
                <a:gd name="connsiteX0" fmla="*/ 489299 w 533400"/>
                <a:gd name="connsiteY0" fmla="*/ 0 h 304800"/>
                <a:gd name="connsiteX1" fmla="*/ 44101 w 533400"/>
                <a:gd name="connsiteY1" fmla="*/ 0 h 304800"/>
                <a:gd name="connsiteX2" fmla="*/ 0 w 533400"/>
                <a:gd name="connsiteY2" fmla="*/ 44101 h 304800"/>
                <a:gd name="connsiteX3" fmla="*/ 0 w 533400"/>
                <a:gd name="connsiteY3" fmla="*/ 304800 h 304800"/>
                <a:gd name="connsiteX4" fmla="*/ 533400 w 533400"/>
                <a:gd name="connsiteY4" fmla="*/ 304800 h 304800"/>
                <a:gd name="connsiteX5" fmla="*/ 533400 w 533400"/>
                <a:gd name="connsiteY5" fmla="*/ 44101 h 304800"/>
                <a:gd name="connsiteX6" fmla="*/ 489299 w 533400"/>
                <a:gd name="connsiteY6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400" h="304800">
                  <a:moveTo>
                    <a:pt x="489299" y="0"/>
                  </a:moveTo>
                  <a:lnTo>
                    <a:pt x="44101" y="0"/>
                  </a:lnTo>
                  <a:cubicBezTo>
                    <a:pt x="19717" y="0"/>
                    <a:pt x="0" y="19717"/>
                    <a:pt x="0" y="44101"/>
                  </a:cubicBezTo>
                  <a:lnTo>
                    <a:pt x="0" y="304800"/>
                  </a:lnTo>
                  <a:lnTo>
                    <a:pt x="533400" y="304800"/>
                  </a:lnTo>
                  <a:lnTo>
                    <a:pt x="533400" y="44101"/>
                  </a:lnTo>
                  <a:cubicBezTo>
                    <a:pt x="533400" y="19717"/>
                    <a:pt x="513683" y="0"/>
                    <a:pt x="489299" y="0"/>
                  </a:cubicBezTo>
                  <a:close/>
                </a:path>
              </a:pathLst>
            </a:custGeom>
            <a:solidFill>
              <a:srgbClr val="F45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2" name="Graphic 22">
              <a:extLst>
                <a:ext uri="{FF2B5EF4-FFF2-40B4-BE49-F238E27FC236}">
                  <a16:creationId xmlns:a16="http://schemas.microsoft.com/office/drawing/2014/main" id="{C46972A5-4CB8-C994-4927-EE1392D962AD}"/>
                </a:ext>
              </a:extLst>
            </p:cNvPr>
            <p:cNvGrpSpPr/>
            <p:nvPr/>
          </p:nvGrpSpPr>
          <p:grpSpPr>
            <a:xfrm>
              <a:off x="10285379" y="3887641"/>
              <a:ext cx="552450" cy="457200"/>
              <a:chOff x="10285379" y="3887641"/>
              <a:chExt cx="552450" cy="457200"/>
            </a:xfrm>
            <a:solidFill>
              <a:srgbClr val="680B12"/>
            </a:solidFill>
          </p:grpSpPr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5AB1EE38-438B-795B-2A6E-D9C90D9EDFE3}"/>
                  </a:ext>
                </a:extLst>
              </p:cNvPr>
              <p:cNvSpPr/>
              <p:nvPr/>
            </p:nvSpPr>
            <p:spPr>
              <a:xfrm>
                <a:off x="10342529" y="3944791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301AB3DB-5B7C-65A4-2447-0E7C285AF501}"/>
                  </a:ext>
                </a:extLst>
              </p:cNvPr>
              <p:cNvSpPr/>
              <p:nvPr/>
            </p:nvSpPr>
            <p:spPr>
              <a:xfrm>
                <a:off x="10380629" y="3944791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A05DF0EB-8E96-7CFA-6FEA-6797ADEE72C0}"/>
                  </a:ext>
                </a:extLst>
              </p:cNvPr>
              <p:cNvSpPr/>
              <p:nvPr/>
            </p:nvSpPr>
            <p:spPr>
              <a:xfrm>
                <a:off x="10418729" y="3944791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84D08E29-3642-2AC9-9D27-A84ABF752FD7}"/>
                  </a:ext>
                </a:extLst>
              </p:cNvPr>
              <p:cNvSpPr/>
              <p:nvPr/>
            </p:nvSpPr>
            <p:spPr>
              <a:xfrm>
                <a:off x="10285379" y="3887641"/>
                <a:ext cx="552450" cy="457200"/>
              </a:xfrm>
              <a:custGeom>
                <a:avLst/>
                <a:gdLst>
                  <a:gd name="connsiteX0" fmla="*/ 47625 w 552450"/>
                  <a:gd name="connsiteY0" fmla="*/ 381000 h 457200"/>
                  <a:gd name="connsiteX1" fmla="*/ 200025 w 552450"/>
                  <a:gd name="connsiteY1" fmla="*/ 381000 h 457200"/>
                  <a:gd name="connsiteX2" fmla="*/ 200025 w 552450"/>
                  <a:gd name="connsiteY2" fmla="*/ 395288 h 457200"/>
                  <a:gd name="connsiteX3" fmla="*/ 185738 w 552450"/>
                  <a:gd name="connsiteY3" fmla="*/ 409575 h 457200"/>
                  <a:gd name="connsiteX4" fmla="*/ 161925 w 552450"/>
                  <a:gd name="connsiteY4" fmla="*/ 433388 h 457200"/>
                  <a:gd name="connsiteX5" fmla="*/ 185738 w 552450"/>
                  <a:gd name="connsiteY5" fmla="*/ 457200 h 457200"/>
                  <a:gd name="connsiteX6" fmla="*/ 366713 w 552450"/>
                  <a:gd name="connsiteY6" fmla="*/ 457200 h 457200"/>
                  <a:gd name="connsiteX7" fmla="*/ 390525 w 552450"/>
                  <a:gd name="connsiteY7" fmla="*/ 433388 h 457200"/>
                  <a:gd name="connsiteX8" fmla="*/ 366713 w 552450"/>
                  <a:gd name="connsiteY8" fmla="*/ 409575 h 457200"/>
                  <a:gd name="connsiteX9" fmla="*/ 352425 w 552450"/>
                  <a:gd name="connsiteY9" fmla="*/ 395288 h 457200"/>
                  <a:gd name="connsiteX10" fmla="*/ 352425 w 552450"/>
                  <a:gd name="connsiteY10" fmla="*/ 381000 h 457200"/>
                  <a:gd name="connsiteX11" fmla="*/ 504825 w 552450"/>
                  <a:gd name="connsiteY11" fmla="*/ 381000 h 457200"/>
                  <a:gd name="connsiteX12" fmla="*/ 552450 w 552450"/>
                  <a:gd name="connsiteY12" fmla="*/ 333375 h 457200"/>
                  <a:gd name="connsiteX13" fmla="*/ 552450 w 552450"/>
                  <a:gd name="connsiteY13" fmla="*/ 47625 h 457200"/>
                  <a:gd name="connsiteX14" fmla="*/ 504825 w 552450"/>
                  <a:gd name="connsiteY14" fmla="*/ 0 h 457200"/>
                  <a:gd name="connsiteX15" fmla="*/ 352425 w 552450"/>
                  <a:gd name="connsiteY15" fmla="*/ 0 h 457200"/>
                  <a:gd name="connsiteX16" fmla="*/ 47625 w 552450"/>
                  <a:gd name="connsiteY16" fmla="*/ 0 h 457200"/>
                  <a:gd name="connsiteX17" fmla="*/ 0 w 552450"/>
                  <a:gd name="connsiteY17" fmla="*/ 47625 h 457200"/>
                  <a:gd name="connsiteX18" fmla="*/ 0 w 552450"/>
                  <a:gd name="connsiteY18" fmla="*/ 333375 h 457200"/>
                  <a:gd name="connsiteX19" fmla="*/ 47625 w 552450"/>
                  <a:gd name="connsiteY19" fmla="*/ 381000 h 457200"/>
                  <a:gd name="connsiteX20" fmla="*/ 366713 w 552450"/>
                  <a:gd name="connsiteY20" fmla="*/ 428625 h 457200"/>
                  <a:gd name="connsiteX21" fmla="*/ 371475 w 552450"/>
                  <a:gd name="connsiteY21" fmla="*/ 433388 h 457200"/>
                  <a:gd name="connsiteX22" fmla="*/ 366713 w 552450"/>
                  <a:gd name="connsiteY22" fmla="*/ 438150 h 457200"/>
                  <a:gd name="connsiteX23" fmla="*/ 185738 w 552450"/>
                  <a:gd name="connsiteY23" fmla="*/ 438150 h 457200"/>
                  <a:gd name="connsiteX24" fmla="*/ 180975 w 552450"/>
                  <a:gd name="connsiteY24" fmla="*/ 433388 h 457200"/>
                  <a:gd name="connsiteX25" fmla="*/ 185738 w 552450"/>
                  <a:gd name="connsiteY25" fmla="*/ 428625 h 457200"/>
                  <a:gd name="connsiteX26" fmla="*/ 219075 w 552450"/>
                  <a:gd name="connsiteY26" fmla="*/ 395288 h 457200"/>
                  <a:gd name="connsiteX27" fmla="*/ 219075 w 552450"/>
                  <a:gd name="connsiteY27" fmla="*/ 381000 h 457200"/>
                  <a:gd name="connsiteX28" fmla="*/ 333375 w 552450"/>
                  <a:gd name="connsiteY28" fmla="*/ 381000 h 457200"/>
                  <a:gd name="connsiteX29" fmla="*/ 333375 w 552450"/>
                  <a:gd name="connsiteY29" fmla="*/ 395288 h 457200"/>
                  <a:gd name="connsiteX30" fmla="*/ 366713 w 552450"/>
                  <a:gd name="connsiteY30" fmla="*/ 428625 h 457200"/>
                  <a:gd name="connsiteX31" fmla="*/ 19050 w 552450"/>
                  <a:gd name="connsiteY31" fmla="*/ 47625 h 457200"/>
                  <a:gd name="connsiteX32" fmla="*/ 47625 w 552450"/>
                  <a:gd name="connsiteY32" fmla="*/ 19050 h 457200"/>
                  <a:gd name="connsiteX33" fmla="*/ 352425 w 552450"/>
                  <a:gd name="connsiteY33" fmla="*/ 19050 h 457200"/>
                  <a:gd name="connsiteX34" fmla="*/ 504825 w 552450"/>
                  <a:gd name="connsiteY34" fmla="*/ 19050 h 457200"/>
                  <a:gd name="connsiteX35" fmla="*/ 533400 w 552450"/>
                  <a:gd name="connsiteY35" fmla="*/ 47625 h 457200"/>
                  <a:gd name="connsiteX36" fmla="*/ 533400 w 552450"/>
                  <a:gd name="connsiteY36" fmla="*/ 304800 h 457200"/>
                  <a:gd name="connsiteX37" fmla="*/ 19050 w 552450"/>
                  <a:gd name="connsiteY37" fmla="*/ 304800 h 457200"/>
                  <a:gd name="connsiteX38" fmla="*/ 19050 w 552450"/>
                  <a:gd name="connsiteY38" fmla="*/ 47625 h 457200"/>
                  <a:gd name="connsiteX39" fmla="*/ 19050 w 552450"/>
                  <a:gd name="connsiteY39" fmla="*/ 323850 h 457200"/>
                  <a:gd name="connsiteX40" fmla="*/ 533400 w 552450"/>
                  <a:gd name="connsiteY40" fmla="*/ 323850 h 457200"/>
                  <a:gd name="connsiteX41" fmla="*/ 533400 w 552450"/>
                  <a:gd name="connsiteY41" fmla="*/ 333375 h 457200"/>
                  <a:gd name="connsiteX42" fmla="*/ 504825 w 552450"/>
                  <a:gd name="connsiteY42" fmla="*/ 361950 h 457200"/>
                  <a:gd name="connsiteX43" fmla="*/ 47625 w 552450"/>
                  <a:gd name="connsiteY43" fmla="*/ 361950 h 457200"/>
                  <a:gd name="connsiteX44" fmla="*/ 19050 w 552450"/>
                  <a:gd name="connsiteY44" fmla="*/ 333375 h 457200"/>
                  <a:gd name="connsiteX45" fmla="*/ 19050 w 552450"/>
                  <a:gd name="connsiteY45" fmla="*/ 32385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52450" h="457200">
                    <a:moveTo>
                      <a:pt x="47625" y="381000"/>
                    </a:moveTo>
                    <a:lnTo>
                      <a:pt x="200025" y="381000"/>
                    </a:lnTo>
                    <a:lnTo>
                      <a:pt x="200025" y="395288"/>
                    </a:lnTo>
                    <a:cubicBezTo>
                      <a:pt x="200025" y="403193"/>
                      <a:pt x="193643" y="409575"/>
                      <a:pt x="185738" y="409575"/>
                    </a:cubicBezTo>
                    <a:cubicBezTo>
                      <a:pt x="172593" y="409575"/>
                      <a:pt x="161925" y="420243"/>
                      <a:pt x="161925" y="433388"/>
                    </a:cubicBezTo>
                    <a:cubicBezTo>
                      <a:pt x="161925" y="446532"/>
                      <a:pt x="172593" y="457200"/>
                      <a:pt x="185738" y="457200"/>
                    </a:cubicBezTo>
                    <a:lnTo>
                      <a:pt x="366713" y="457200"/>
                    </a:lnTo>
                    <a:cubicBezTo>
                      <a:pt x="379857" y="457200"/>
                      <a:pt x="390525" y="446532"/>
                      <a:pt x="390525" y="433388"/>
                    </a:cubicBezTo>
                    <a:cubicBezTo>
                      <a:pt x="390525" y="420243"/>
                      <a:pt x="379857" y="409575"/>
                      <a:pt x="366713" y="409575"/>
                    </a:cubicBezTo>
                    <a:cubicBezTo>
                      <a:pt x="358807" y="409575"/>
                      <a:pt x="352425" y="403193"/>
                      <a:pt x="352425" y="395288"/>
                    </a:cubicBezTo>
                    <a:lnTo>
                      <a:pt x="352425" y="381000"/>
                    </a:lnTo>
                    <a:lnTo>
                      <a:pt x="504825" y="381000"/>
                    </a:lnTo>
                    <a:cubicBezTo>
                      <a:pt x="531114" y="381000"/>
                      <a:pt x="552450" y="359664"/>
                      <a:pt x="552450" y="333375"/>
                    </a:cubicBezTo>
                    <a:lnTo>
                      <a:pt x="552450" y="47625"/>
                    </a:lnTo>
                    <a:cubicBezTo>
                      <a:pt x="552450" y="21336"/>
                      <a:pt x="531114" y="0"/>
                      <a:pt x="504825" y="0"/>
                    </a:cubicBezTo>
                    <a:lnTo>
                      <a:pt x="352425" y="0"/>
                    </a:lnTo>
                    <a:lnTo>
                      <a:pt x="47625" y="0"/>
                    </a:lnTo>
                    <a:cubicBezTo>
                      <a:pt x="21336" y="0"/>
                      <a:pt x="0" y="21336"/>
                      <a:pt x="0" y="47625"/>
                    </a:cubicBezTo>
                    <a:lnTo>
                      <a:pt x="0" y="333375"/>
                    </a:lnTo>
                    <a:cubicBezTo>
                      <a:pt x="0" y="359664"/>
                      <a:pt x="21336" y="381000"/>
                      <a:pt x="47625" y="381000"/>
                    </a:cubicBezTo>
                    <a:close/>
                    <a:moveTo>
                      <a:pt x="366713" y="428625"/>
                    </a:moveTo>
                    <a:cubicBezTo>
                      <a:pt x="369380" y="428625"/>
                      <a:pt x="371475" y="430721"/>
                      <a:pt x="371475" y="433388"/>
                    </a:cubicBezTo>
                    <a:cubicBezTo>
                      <a:pt x="371475" y="436055"/>
                      <a:pt x="369380" y="438150"/>
                      <a:pt x="366713" y="438150"/>
                    </a:cubicBezTo>
                    <a:lnTo>
                      <a:pt x="185738" y="438150"/>
                    </a:lnTo>
                    <a:cubicBezTo>
                      <a:pt x="183071" y="438150"/>
                      <a:pt x="180975" y="436055"/>
                      <a:pt x="180975" y="433388"/>
                    </a:cubicBezTo>
                    <a:cubicBezTo>
                      <a:pt x="180975" y="430721"/>
                      <a:pt x="183071" y="428625"/>
                      <a:pt x="185738" y="428625"/>
                    </a:cubicBezTo>
                    <a:cubicBezTo>
                      <a:pt x="204121" y="428625"/>
                      <a:pt x="219075" y="413671"/>
                      <a:pt x="219075" y="395288"/>
                    </a:cubicBezTo>
                    <a:lnTo>
                      <a:pt x="219075" y="381000"/>
                    </a:lnTo>
                    <a:lnTo>
                      <a:pt x="333375" y="381000"/>
                    </a:lnTo>
                    <a:lnTo>
                      <a:pt x="333375" y="395288"/>
                    </a:lnTo>
                    <a:cubicBezTo>
                      <a:pt x="333375" y="413671"/>
                      <a:pt x="348329" y="428625"/>
                      <a:pt x="366713" y="428625"/>
                    </a:cubicBezTo>
                    <a:close/>
                    <a:moveTo>
                      <a:pt x="19050" y="47625"/>
                    </a:moveTo>
                    <a:cubicBezTo>
                      <a:pt x="19050" y="31909"/>
                      <a:pt x="31909" y="19050"/>
                      <a:pt x="47625" y="19050"/>
                    </a:cubicBezTo>
                    <a:lnTo>
                      <a:pt x="352425" y="19050"/>
                    </a:lnTo>
                    <a:lnTo>
                      <a:pt x="504825" y="19050"/>
                    </a:lnTo>
                    <a:cubicBezTo>
                      <a:pt x="520541" y="19050"/>
                      <a:pt x="533400" y="31909"/>
                      <a:pt x="533400" y="47625"/>
                    </a:cubicBezTo>
                    <a:lnTo>
                      <a:pt x="533400" y="304800"/>
                    </a:lnTo>
                    <a:lnTo>
                      <a:pt x="19050" y="304800"/>
                    </a:lnTo>
                    <a:lnTo>
                      <a:pt x="19050" y="47625"/>
                    </a:lnTo>
                    <a:close/>
                    <a:moveTo>
                      <a:pt x="19050" y="323850"/>
                    </a:moveTo>
                    <a:lnTo>
                      <a:pt x="533400" y="323850"/>
                    </a:lnTo>
                    <a:lnTo>
                      <a:pt x="533400" y="333375"/>
                    </a:lnTo>
                    <a:cubicBezTo>
                      <a:pt x="533400" y="349091"/>
                      <a:pt x="520541" y="361950"/>
                      <a:pt x="504825" y="361950"/>
                    </a:cubicBezTo>
                    <a:lnTo>
                      <a:pt x="47625" y="361950"/>
                    </a:lnTo>
                    <a:cubicBezTo>
                      <a:pt x="31909" y="361950"/>
                      <a:pt x="19050" y="349091"/>
                      <a:pt x="19050" y="333375"/>
                    </a:cubicBezTo>
                    <a:lnTo>
                      <a:pt x="19050" y="32385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4BF509C2-A256-4038-6ABB-BC0373A3E749}"/>
                  </a:ext>
                </a:extLst>
              </p:cNvPr>
              <p:cNvSpPr/>
              <p:nvPr/>
            </p:nvSpPr>
            <p:spPr>
              <a:xfrm>
                <a:off x="10494929" y="4049566"/>
                <a:ext cx="209550" cy="19050"/>
              </a:xfrm>
              <a:custGeom>
                <a:avLst/>
                <a:gdLst>
                  <a:gd name="connsiteX0" fmla="*/ 9525 w 209550"/>
                  <a:gd name="connsiteY0" fmla="*/ 19050 h 19050"/>
                  <a:gd name="connsiteX1" fmla="*/ 200025 w 209550"/>
                  <a:gd name="connsiteY1" fmla="*/ 19050 h 19050"/>
                  <a:gd name="connsiteX2" fmla="*/ 209550 w 209550"/>
                  <a:gd name="connsiteY2" fmla="*/ 9525 h 19050"/>
                  <a:gd name="connsiteX3" fmla="*/ 200025 w 209550"/>
                  <a:gd name="connsiteY3" fmla="*/ 0 h 19050"/>
                  <a:gd name="connsiteX4" fmla="*/ 9525 w 209550"/>
                  <a:gd name="connsiteY4" fmla="*/ 0 h 19050"/>
                  <a:gd name="connsiteX5" fmla="*/ 0 w 209550"/>
                  <a:gd name="connsiteY5" fmla="*/ 9525 h 19050"/>
                  <a:gd name="connsiteX6" fmla="*/ 9525 w 2095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550" h="19050">
                    <a:moveTo>
                      <a:pt x="9525" y="19050"/>
                    </a:moveTo>
                    <a:lnTo>
                      <a:pt x="200025" y="19050"/>
                    </a:lnTo>
                    <a:cubicBezTo>
                      <a:pt x="205264" y="19050"/>
                      <a:pt x="209550" y="14764"/>
                      <a:pt x="209550" y="9525"/>
                    </a:cubicBezTo>
                    <a:cubicBezTo>
                      <a:pt x="209550" y="4286"/>
                      <a:pt x="205264" y="0"/>
                      <a:pt x="2000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027AE1B8-2E17-00AB-124D-4E63BB47E701}"/>
                  </a:ext>
                </a:extLst>
              </p:cNvPr>
              <p:cNvSpPr/>
              <p:nvPr/>
            </p:nvSpPr>
            <p:spPr>
              <a:xfrm>
                <a:off x="10494929" y="4125766"/>
                <a:ext cx="238125" cy="19050"/>
              </a:xfrm>
              <a:custGeom>
                <a:avLst/>
                <a:gdLst>
                  <a:gd name="connsiteX0" fmla="*/ 228600 w 238125"/>
                  <a:gd name="connsiteY0" fmla="*/ 0 h 19050"/>
                  <a:gd name="connsiteX1" fmla="*/ 9525 w 238125"/>
                  <a:gd name="connsiteY1" fmla="*/ 0 h 19050"/>
                  <a:gd name="connsiteX2" fmla="*/ 0 w 238125"/>
                  <a:gd name="connsiteY2" fmla="*/ 9525 h 19050"/>
                  <a:gd name="connsiteX3" fmla="*/ 9525 w 238125"/>
                  <a:gd name="connsiteY3" fmla="*/ 19050 h 19050"/>
                  <a:gd name="connsiteX4" fmla="*/ 228600 w 238125"/>
                  <a:gd name="connsiteY4" fmla="*/ 19050 h 19050"/>
                  <a:gd name="connsiteX5" fmla="*/ 238125 w 238125"/>
                  <a:gd name="connsiteY5" fmla="*/ 9525 h 19050"/>
                  <a:gd name="connsiteX6" fmla="*/ 228600 w 2381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8125" h="19050">
                    <a:moveTo>
                      <a:pt x="228600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228600" y="19050"/>
                    </a:lnTo>
                    <a:cubicBezTo>
                      <a:pt x="233839" y="19050"/>
                      <a:pt x="238125" y="14764"/>
                      <a:pt x="238125" y="9525"/>
                    </a:cubicBezTo>
                    <a:cubicBezTo>
                      <a:pt x="238125" y="4286"/>
                      <a:pt x="233839" y="0"/>
                      <a:pt x="228600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D456A8B3-A430-2248-2319-AC2639740F40}"/>
                  </a:ext>
                </a:extLst>
              </p:cNvPr>
              <p:cNvSpPr/>
              <p:nvPr/>
            </p:nvSpPr>
            <p:spPr>
              <a:xfrm>
                <a:off x="10371175" y="4030539"/>
                <a:ext cx="76152" cy="57126"/>
              </a:xfrm>
              <a:custGeom>
                <a:avLst/>
                <a:gdLst>
                  <a:gd name="connsiteX0" fmla="*/ 59841 w 76152"/>
                  <a:gd name="connsiteY0" fmla="*/ 2739 h 57126"/>
                  <a:gd name="connsiteX1" fmla="*/ 28504 w 76152"/>
                  <a:gd name="connsiteY1" fmla="*/ 34171 h 57126"/>
                  <a:gd name="connsiteX2" fmla="*/ 16216 w 76152"/>
                  <a:gd name="connsiteY2" fmla="*/ 21884 h 57126"/>
                  <a:gd name="connsiteX3" fmla="*/ 2786 w 76152"/>
                  <a:gd name="connsiteY3" fmla="*/ 21884 h 57126"/>
                  <a:gd name="connsiteX4" fmla="*/ 2786 w 76152"/>
                  <a:gd name="connsiteY4" fmla="*/ 35314 h 57126"/>
                  <a:gd name="connsiteX5" fmla="*/ 21836 w 76152"/>
                  <a:gd name="connsiteY5" fmla="*/ 54364 h 57126"/>
                  <a:gd name="connsiteX6" fmla="*/ 28504 w 76152"/>
                  <a:gd name="connsiteY6" fmla="*/ 57127 h 57126"/>
                  <a:gd name="connsiteX7" fmla="*/ 35266 w 76152"/>
                  <a:gd name="connsiteY7" fmla="*/ 54364 h 57126"/>
                  <a:gd name="connsiteX8" fmla="*/ 73366 w 76152"/>
                  <a:gd name="connsiteY8" fmla="*/ 16264 h 57126"/>
                  <a:gd name="connsiteX9" fmla="*/ 73366 w 76152"/>
                  <a:gd name="connsiteY9" fmla="*/ 2834 h 57126"/>
                  <a:gd name="connsiteX10" fmla="*/ 59841 w 76152"/>
                  <a:gd name="connsiteY10" fmla="*/ 2739 h 5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152" h="57126">
                    <a:moveTo>
                      <a:pt x="59841" y="2739"/>
                    </a:moveTo>
                    <a:lnTo>
                      <a:pt x="28504" y="34171"/>
                    </a:lnTo>
                    <a:lnTo>
                      <a:pt x="16216" y="21884"/>
                    </a:lnTo>
                    <a:cubicBezTo>
                      <a:pt x="12502" y="18169"/>
                      <a:pt x="6501" y="18169"/>
                      <a:pt x="2786" y="21884"/>
                    </a:cubicBezTo>
                    <a:cubicBezTo>
                      <a:pt x="-929" y="25599"/>
                      <a:pt x="-929" y="31600"/>
                      <a:pt x="2786" y="35314"/>
                    </a:cubicBezTo>
                    <a:lnTo>
                      <a:pt x="21836" y="54364"/>
                    </a:lnTo>
                    <a:cubicBezTo>
                      <a:pt x="23646" y="56174"/>
                      <a:pt x="26027" y="57127"/>
                      <a:pt x="28504" y="57127"/>
                    </a:cubicBezTo>
                    <a:cubicBezTo>
                      <a:pt x="30980" y="57127"/>
                      <a:pt x="33361" y="56174"/>
                      <a:pt x="35266" y="54364"/>
                    </a:cubicBezTo>
                    <a:lnTo>
                      <a:pt x="73366" y="16264"/>
                    </a:lnTo>
                    <a:cubicBezTo>
                      <a:pt x="77081" y="12550"/>
                      <a:pt x="77081" y="6549"/>
                      <a:pt x="73366" y="2834"/>
                    </a:cubicBezTo>
                    <a:cubicBezTo>
                      <a:pt x="69652" y="-881"/>
                      <a:pt x="63556" y="-976"/>
                      <a:pt x="59841" y="273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C30FB739-0BFA-E466-BC73-A7A2B1307CB8}"/>
                  </a:ext>
                </a:extLst>
              </p:cNvPr>
              <p:cNvSpPr/>
              <p:nvPr/>
            </p:nvSpPr>
            <p:spPr>
              <a:xfrm>
                <a:off x="10371175" y="4097214"/>
                <a:ext cx="76152" cy="57126"/>
              </a:xfrm>
              <a:custGeom>
                <a:avLst/>
                <a:gdLst>
                  <a:gd name="connsiteX0" fmla="*/ 59841 w 76152"/>
                  <a:gd name="connsiteY0" fmla="*/ 2739 h 57126"/>
                  <a:gd name="connsiteX1" fmla="*/ 28504 w 76152"/>
                  <a:gd name="connsiteY1" fmla="*/ 34171 h 57126"/>
                  <a:gd name="connsiteX2" fmla="*/ 16216 w 76152"/>
                  <a:gd name="connsiteY2" fmla="*/ 21884 h 57126"/>
                  <a:gd name="connsiteX3" fmla="*/ 2786 w 76152"/>
                  <a:gd name="connsiteY3" fmla="*/ 21884 h 57126"/>
                  <a:gd name="connsiteX4" fmla="*/ 2786 w 76152"/>
                  <a:gd name="connsiteY4" fmla="*/ 35314 h 57126"/>
                  <a:gd name="connsiteX5" fmla="*/ 21836 w 76152"/>
                  <a:gd name="connsiteY5" fmla="*/ 54364 h 57126"/>
                  <a:gd name="connsiteX6" fmla="*/ 28504 w 76152"/>
                  <a:gd name="connsiteY6" fmla="*/ 57127 h 57126"/>
                  <a:gd name="connsiteX7" fmla="*/ 35266 w 76152"/>
                  <a:gd name="connsiteY7" fmla="*/ 54364 h 57126"/>
                  <a:gd name="connsiteX8" fmla="*/ 73366 w 76152"/>
                  <a:gd name="connsiteY8" fmla="*/ 16264 h 57126"/>
                  <a:gd name="connsiteX9" fmla="*/ 73366 w 76152"/>
                  <a:gd name="connsiteY9" fmla="*/ 2834 h 57126"/>
                  <a:gd name="connsiteX10" fmla="*/ 59841 w 76152"/>
                  <a:gd name="connsiteY10" fmla="*/ 2739 h 5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152" h="57126">
                    <a:moveTo>
                      <a:pt x="59841" y="2739"/>
                    </a:moveTo>
                    <a:lnTo>
                      <a:pt x="28504" y="34171"/>
                    </a:lnTo>
                    <a:lnTo>
                      <a:pt x="16216" y="21884"/>
                    </a:lnTo>
                    <a:cubicBezTo>
                      <a:pt x="12502" y="18169"/>
                      <a:pt x="6501" y="18169"/>
                      <a:pt x="2786" y="21884"/>
                    </a:cubicBezTo>
                    <a:cubicBezTo>
                      <a:pt x="-929" y="25599"/>
                      <a:pt x="-929" y="31600"/>
                      <a:pt x="2786" y="35314"/>
                    </a:cubicBezTo>
                    <a:lnTo>
                      <a:pt x="21836" y="54364"/>
                    </a:lnTo>
                    <a:cubicBezTo>
                      <a:pt x="23646" y="56174"/>
                      <a:pt x="26027" y="57127"/>
                      <a:pt x="28504" y="57127"/>
                    </a:cubicBezTo>
                    <a:cubicBezTo>
                      <a:pt x="30980" y="57127"/>
                      <a:pt x="33361" y="56174"/>
                      <a:pt x="35266" y="54364"/>
                    </a:cubicBezTo>
                    <a:lnTo>
                      <a:pt x="73366" y="16264"/>
                    </a:lnTo>
                    <a:cubicBezTo>
                      <a:pt x="77081" y="12550"/>
                      <a:pt x="77081" y="6549"/>
                      <a:pt x="73366" y="2834"/>
                    </a:cubicBezTo>
                    <a:cubicBezTo>
                      <a:pt x="69652" y="-881"/>
                      <a:pt x="63556" y="-976"/>
                      <a:pt x="59841" y="273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87" name="Group 686">
            <a:extLst>
              <a:ext uri="{FF2B5EF4-FFF2-40B4-BE49-F238E27FC236}">
                <a16:creationId xmlns:a16="http://schemas.microsoft.com/office/drawing/2014/main" id="{59053E37-D6E5-B1A2-E9A1-B1D7334455D8}"/>
              </a:ext>
            </a:extLst>
          </p:cNvPr>
          <p:cNvGrpSpPr/>
          <p:nvPr/>
        </p:nvGrpSpPr>
        <p:grpSpPr>
          <a:xfrm>
            <a:off x="9286148" y="3795581"/>
            <a:ext cx="552450" cy="549259"/>
            <a:chOff x="9286148" y="3795581"/>
            <a:chExt cx="552450" cy="549259"/>
          </a:xfrm>
        </p:grpSpPr>
        <p:grpSp>
          <p:nvGrpSpPr>
            <p:cNvPr id="202" name="Graphic 24">
              <a:extLst>
                <a:ext uri="{FF2B5EF4-FFF2-40B4-BE49-F238E27FC236}">
                  <a16:creationId xmlns:a16="http://schemas.microsoft.com/office/drawing/2014/main" id="{6325BE10-7B35-D84D-B3FC-13C673331A75}"/>
                </a:ext>
              </a:extLst>
            </p:cNvPr>
            <p:cNvGrpSpPr/>
            <p:nvPr/>
          </p:nvGrpSpPr>
          <p:grpSpPr>
            <a:xfrm>
              <a:off x="9295673" y="3811441"/>
              <a:ext cx="533495" cy="447675"/>
              <a:chOff x="9295673" y="3811441"/>
              <a:chExt cx="533495" cy="447675"/>
            </a:xfrm>
            <a:solidFill>
              <a:srgbClr val="F45B66"/>
            </a:solidFill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0D3237C4-EC43-C3E3-1136-15AA7F2E3789}"/>
                  </a:ext>
                </a:extLst>
              </p:cNvPr>
              <p:cNvSpPr/>
              <p:nvPr/>
            </p:nvSpPr>
            <p:spPr>
              <a:xfrm>
                <a:off x="9295673" y="4201966"/>
                <a:ext cx="533495" cy="57150"/>
              </a:xfrm>
              <a:custGeom>
                <a:avLst/>
                <a:gdLst>
                  <a:gd name="connsiteX0" fmla="*/ 0 w 533495"/>
                  <a:gd name="connsiteY0" fmla="*/ 19431 h 57150"/>
                  <a:gd name="connsiteX1" fmla="*/ 37719 w 533495"/>
                  <a:gd name="connsiteY1" fmla="*/ 57150 h 57150"/>
                  <a:gd name="connsiteX2" fmla="*/ 495776 w 533495"/>
                  <a:gd name="connsiteY2" fmla="*/ 57150 h 57150"/>
                  <a:gd name="connsiteX3" fmla="*/ 533495 w 533495"/>
                  <a:gd name="connsiteY3" fmla="*/ 19431 h 57150"/>
                  <a:gd name="connsiteX4" fmla="*/ 533495 w 533495"/>
                  <a:gd name="connsiteY4" fmla="*/ 0 h 57150"/>
                  <a:gd name="connsiteX5" fmla="*/ 0 w 533495"/>
                  <a:gd name="connsiteY5" fmla="*/ 0 h 57150"/>
                  <a:gd name="connsiteX6" fmla="*/ 0 w 533495"/>
                  <a:gd name="connsiteY6" fmla="*/ 1943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95" h="57150">
                    <a:moveTo>
                      <a:pt x="0" y="19431"/>
                    </a:moveTo>
                    <a:cubicBezTo>
                      <a:pt x="0" y="40291"/>
                      <a:pt x="16859" y="57150"/>
                      <a:pt x="37719" y="57150"/>
                    </a:cubicBezTo>
                    <a:lnTo>
                      <a:pt x="495776" y="57150"/>
                    </a:lnTo>
                    <a:cubicBezTo>
                      <a:pt x="516636" y="57150"/>
                      <a:pt x="533495" y="40291"/>
                      <a:pt x="533495" y="19431"/>
                    </a:cubicBezTo>
                    <a:lnTo>
                      <a:pt x="533495" y="0"/>
                    </a:lnTo>
                    <a:lnTo>
                      <a:pt x="0" y="0"/>
                    </a:lnTo>
                    <a:lnTo>
                      <a:pt x="0" y="19431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53E9955-EDE3-E111-369F-1ACDCE8B6691}"/>
                  </a:ext>
                </a:extLst>
              </p:cNvPr>
              <p:cNvSpPr/>
              <p:nvPr/>
            </p:nvSpPr>
            <p:spPr>
              <a:xfrm>
                <a:off x="9514748" y="4020961"/>
                <a:ext cx="95202" cy="95130"/>
              </a:xfrm>
              <a:custGeom>
                <a:avLst/>
                <a:gdLst>
                  <a:gd name="connsiteX0" fmla="*/ 22193 w 95202"/>
                  <a:gd name="connsiteY0" fmla="*/ 1744 h 95130"/>
                  <a:gd name="connsiteX1" fmla="*/ 0 w 95202"/>
                  <a:gd name="connsiteY1" fmla="*/ 14127 h 95130"/>
                  <a:gd name="connsiteX2" fmla="*/ 0 w 95202"/>
                  <a:gd name="connsiteY2" fmla="*/ 80992 h 95130"/>
                  <a:gd name="connsiteX3" fmla="*/ 22193 w 95202"/>
                  <a:gd name="connsiteY3" fmla="*/ 93375 h 95130"/>
                  <a:gd name="connsiteX4" fmla="*/ 87344 w 95202"/>
                  <a:gd name="connsiteY4" fmla="*/ 59942 h 95130"/>
                  <a:gd name="connsiteX5" fmla="*/ 87344 w 95202"/>
                  <a:gd name="connsiteY5" fmla="*/ 35082 h 95130"/>
                  <a:gd name="connsiteX6" fmla="*/ 22193 w 95202"/>
                  <a:gd name="connsiteY6" fmla="*/ 1744 h 95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02" h="95130">
                    <a:moveTo>
                      <a:pt x="22193" y="1744"/>
                    </a:moveTo>
                    <a:cubicBezTo>
                      <a:pt x="12192" y="-3399"/>
                      <a:pt x="0" y="3459"/>
                      <a:pt x="0" y="14127"/>
                    </a:cubicBezTo>
                    <a:lnTo>
                      <a:pt x="0" y="80992"/>
                    </a:lnTo>
                    <a:cubicBezTo>
                      <a:pt x="0" y="91756"/>
                      <a:pt x="12192" y="98518"/>
                      <a:pt x="22193" y="93375"/>
                    </a:cubicBezTo>
                    <a:lnTo>
                      <a:pt x="87344" y="59942"/>
                    </a:lnTo>
                    <a:cubicBezTo>
                      <a:pt x="97822" y="54608"/>
                      <a:pt x="97822" y="40416"/>
                      <a:pt x="87344" y="35082"/>
                    </a:cubicBezTo>
                    <a:lnTo>
                      <a:pt x="22193" y="1744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A45A6A09-03B9-3E20-E9B1-85BED025DC3A}"/>
                  </a:ext>
                </a:extLst>
              </p:cNvPr>
              <p:cNvSpPr/>
              <p:nvPr/>
            </p:nvSpPr>
            <p:spPr>
              <a:xfrm>
                <a:off x="9381398" y="3922597"/>
                <a:ext cx="38100" cy="41243"/>
              </a:xfrm>
              <a:custGeom>
                <a:avLst/>
                <a:gdLst>
                  <a:gd name="connsiteX0" fmla="*/ 0 w 38100"/>
                  <a:gd name="connsiteY0" fmla="*/ 19050 h 41243"/>
                  <a:gd name="connsiteX1" fmla="*/ 0 w 38100"/>
                  <a:gd name="connsiteY1" fmla="*/ 41243 h 41243"/>
                  <a:gd name="connsiteX2" fmla="*/ 38100 w 38100"/>
                  <a:gd name="connsiteY2" fmla="*/ 41243 h 41243"/>
                  <a:gd name="connsiteX3" fmla="*/ 38100 w 38100"/>
                  <a:gd name="connsiteY3" fmla="*/ 19050 h 41243"/>
                  <a:gd name="connsiteX4" fmla="*/ 19050 w 38100"/>
                  <a:gd name="connsiteY4" fmla="*/ 0 h 41243"/>
                  <a:gd name="connsiteX5" fmla="*/ 0 w 38100"/>
                  <a:gd name="connsiteY5" fmla="*/ 19050 h 4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1243">
                    <a:moveTo>
                      <a:pt x="0" y="19050"/>
                    </a:moveTo>
                    <a:lnTo>
                      <a:pt x="0" y="41243"/>
                    </a:lnTo>
                    <a:lnTo>
                      <a:pt x="38100" y="41243"/>
                    </a:lnTo>
                    <a:lnTo>
                      <a:pt x="38100" y="19050"/>
                    </a:lnTo>
                    <a:cubicBezTo>
                      <a:pt x="38100" y="19050"/>
                      <a:pt x="38100" y="0"/>
                      <a:pt x="19050" y="0"/>
                    </a:cubicBezTo>
                    <a:cubicBezTo>
                      <a:pt x="0" y="0"/>
                      <a:pt x="0" y="19050"/>
                      <a:pt x="0" y="1905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3B6B7E24-C9AC-4B0F-7E83-CDF8BA8673A5}"/>
                  </a:ext>
                </a:extLst>
              </p:cNvPr>
              <p:cNvSpPr/>
              <p:nvPr/>
            </p:nvSpPr>
            <p:spPr>
              <a:xfrm>
                <a:off x="9381398" y="3811441"/>
                <a:ext cx="361950" cy="177831"/>
              </a:xfrm>
              <a:custGeom>
                <a:avLst/>
                <a:gdLst>
                  <a:gd name="connsiteX0" fmla="*/ 361950 w 361950"/>
                  <a:gd name="connsiteY0" fmla="*/ 76200 h 177831"/>
                  <a:gd name="connsiteX1" fmla="*/ 180975 w 361950"/>
                  <a:gd name="connsiteY1" fmla="*/ 0 h 177831"/>
                  <a:gd name="connsiteX2" fmla="*/ 0 w 361950"/>
                  <a:gd name="connsiteY2" fmla="*/ 76200 h 177831"/>
                  <a:gd name="connsiteX3" fmla="*/ 76200 w 361950"/>
                  <a:gd name="connsiteY3" fmla="*/ 101632 h 177831"/>
                  <a:gd name="connsiteX4" fmla="*/ 85725 w 361950"/>
                  <a:gd name="connsiteY4" fmla="*/ 101632 h 177831"/>
                  <a:gd name="connsiteX5" fmla="*/ 85725 w 361950"/>
                  <a:gd name="connsiteY5" fmla="*/ 101632 h 177831"/>
                  <a:gd name="connsiteX6" fmla="*/ 66675 w 361950"/>
                  <a:gd name="connsiteY6" fmla="*/ 158782 h 177831"/>
                  <a:gd name="connsiteX7" fmla="*/ 180975 w 361950"/>
                  <a:gd name="connsiteY7" fmla="*/ 177832 h 177831"/>
                  <a:gd name="connsiteX8" fmla="*/ 295275 w 361950"/>
                  <a:gd name="connsiteY8" fmla="*/ 158782 h 177831"/>
                  <a:gd name="connsiteX9" fmla="*/ 276225 w 361950"/>
                  <a:gd name="connsiteY9" fmla="*/ 101632 h 177831"/>
                  <a:gd name="connsiteX10" fmla="*/ 276225 w 361950"/>
                  <a:gd name="connsiteY10" fmla="*/ 101632 h 177831"/>
                  <a:gd name="connsiteX11" fmla="*/ 285750 w 361950"/>
                  <a:gd name="connsiteY11" fmla="*/ 101632 h 17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50" h="177831">
                    <a:moveTo>
                      <a:pt x="361950" y="76200"/>
                    </a:move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632"/>
                    </a:lnTo>
                    <a:lnTo>
                      <a:pt x="85725" y="101632"/>
                    </a:lnTo>
                    <a:lnTo>
                      <a:pt x="85725" y="101632"/>
                    </a:lnTo>
                    <a:lnTo>
                      <a:pt x="66675" y="158782"/>
                    </a:lnTo>
                    <a:lnTo>
                      <a:pt x="180975" y="177832"/>
                    </a:lnTo>
                    <a:lnTo>
                      <a:pt x="295275" y="158782"/>
                    </a:lnTo>
                    <a:lnTo>
                      <a:pt x="276225" y="101632"/>
                    </a:lnTo>
                    <a:lnTo>
                      <a:pt x="276225" y="101632"/>
                    </a:lnTo>
                    <a:lnTo>
                      <a:pt x="285750" y="101632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24">
              <a:extLst>
                <a:ext uri="{FF2B5EF4-FFF2-40B4-BE49-F238E27FC236}">
                  <a16:creationId xmlns:a16="http://schemas.microsoft.com/office/drawing/2014/main" id="{A4A15DA3-E2DB-7563-CB3E-2BBAD0DBAF93}"/>
                </a:ext>
              </a:extLst>
            </p:cNvPr>
            <p:cNvGrpSpPr/>
            <p:nvPr/>
          </p:nvGrpSpPr>
          <p:grpSpPr>
            <a:xfrm>
              <a:off x="9286148" y="3795581"/>
              <a:ext cx="552450" cy="549259"/>
              <a:chOff x="9286148" y="3795581"/>
              <a:chExt cx="552450" cy="549259"/>
            </a:xfrm>
            <a:solidFill>
              <a:srgbClr val="680B12"/>
            </a:solidFill>
          </p:grpSpPr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673EC7B-7C9E-2C00-B9EE-F3CA1EFF7156}"/>
                  </a:ext>
                </a:extLst>
              </p:cNvPr>
              <p:cNvSpPr/>
              <p:nvPr/>
            </p:nvSpPr>
            <p:spPr>
              <a:xfrm>
                <a:off x="9286148" y="3795581"/>
                <a:ext cx="552450" cy="549259"/>
              </a:xfrm>
              <a:custGeom>
                <a:avLst/>
                <a:gdLst>
                  <a:gd name="connsiteX0" fmla="*/ 0 w 552450"/>
                  <a:gd name="connsiteY0" fmla="*/ 139684 h 549259"/>
                  <a:gd name="connsiteX1" fmla="*/ 0 w 552450"/>
                  <a:gd name="connsiteY1" fmla="*/ 425434 h 549259"/>
                  <a:gd name="connsiteX2" fmla="*/ 47625 w 552450"/>
                  <a:gd name="connsiteY2" fmla="*/ 473059 h 549259"/>
                  <a:gd name="connsiteX3" fmla="*/ 200025 w 552450"/>
                  <a:gd name="connsiteY3" fmla="*/ 473059 h 549259"/>
                  <a:gd name="connsiteX4" fmla="*/ 200025 w 552450"/>
                  <a:gd name="connsiteY4" fmla="*/ 487347 h 549259"/>
                  <a:gd name="connsiteX5" fmla="*/ 185738 w 552450"/>
                  <a:gd name="connsiteY5" fmla="*/ 501634 h 549259"/>
                  <a:gd name="connsiteX6" fmla="*/ 161925 w 552450"/>
                  <a:gd name="connsiteY6" fmla="*/ 525447 h 549259"/>
                  <a:gd name="connsiteX7" fmla="*/ 185738 w 552450"/>
                  <a:gd name="connsiteY7" fmla="*/ 549259 h 549259"/>
                  <a:gd name="connsiteX8" fmla="*/ 366713 w 552450"/>
                  <a:gd name="connsiteY8" fmla="*/ 549259 h 549259"/>
                  <a:gd name="connsiteX9" fmla="*/ 390525 w 552450"/>
                  <a:gd name="connsiteY9" fmla="*/ 525447 h 549259"/>
                  <a:gd name="connsiteX10" fmla="*/ 366713 w 552450"/>
                  <a:gd name="connsiteY10" fmla="*/ 501634 h 549259"/>
                  <a:gd name="connsiteX11" fmla="*/ 352425 w 552450"/>
                  <a:gd name="connsiteY11" fmla="*/ 487347 h 549259"/>
                  <a:gd name="connsiteX12" fmla="*/ 352425 w 552450"/>
                  <a:gd name="connsiteY12" fmla="*/ 473059 h 549259"/>
                  <a:gd name="connsiteX13" fmla="*/ 504825 w 552450"/>
                  <a:gd name="connsiteY13" fmla="*/ 473059 h 549259"/>
                  <a:gd name="connsiteX14" fmla="*/ 552450 w 552450"/>
                  <a:gd name="connsiteY14" fmla="*/ 425434 h 549259"/>
                  <a:gd name="connsiteX15" fmla="*/ 552450 w 552450"/>
                  <a:gd name="connsiteY15" fmla="*/ 139684 h 549259"/>
                  <a:gd name="connsiteX16" fmla="*/ 504825 w 552450"/>
                  <a:gd name="connsiteY16" fmla="*/ 92059 h 549259"/>
                  <a:gd name="connsiteX17" fmla="*/ 464153 w 552450"/>
                  <a:gd name="connsiteY17" fmla="*/ 92059 h 549259"/>
                  <a:gd name="connsiteX18" fmla="*/ 466725 w 552450"/>
                  <a:gd name="connsiteY18" fmla="*/ 86058 h 549259"/>
                  <a:gd name="connsiteX19" fmla="*/ 460915 w 552450"/>
                  <a:gd name="connsiteY19" fmla="*/ 76914 h 549259"/>
                  <a:gd name="connsiteX20" fmla="*/ 279940 w 552450"/>
                  <a:gd name="connsiteY20" fmla="*/ 714 h 549259"/>
                  <a:gd name="connsiteX21" fmla="*/ 272510 w 552450"/>
                  <a:gd name="connsiteY21" fmla="*/ 714 h 549259"/>
                  <a:gd name="connsiteX22" fmla="*/ 91535 w 552450"/>
                  <a:gd name="connsiteY22" fmla="*/ 76914 h 549259"/>
                  <a:gd name="connsiteX23" fmla="*/ 85725 w 552450"/>
                  <a:gd name="connsiteY23" fmla="*/ 86058 h 549259"/>
                  <a:gd name="connsiteX24" fmla="*/ 88297 w 552450"/>
                  <a:gd name="connsiteY24" fmla="*/ 92059 h 549259"/>
                  <a:gd name="connsiteX25" fmla="*/ 47625 w 552450"/>
                  <a:gd name="connsiteY25" fmla="*/ 92059 h 549259"/>
                  <a:gd name="connsiteX26" fmla="*/ 0 w 552450"/>
                  <a:gd name="connsiteY26" fmla="*/ 139684 h 549259"/>
                  <a:gd name="connsiteX27" fmla="*/ 366713 w 552450"/>
                  <a:gd name="connsiteY27" fmla="*/ 520684 h 549259"/>
                  <a:gd name="connsiteX28" fmla="*/ 371475 w 552450"/>
                  <a:gd name="connsiteY28" fmla="*/ 525447 h 549259"/>
                  <a:gd name="connsiteX29" fmla="*/ 366713 w 552450"/>
                  <a:gd name="connsiteY29" fmla="*/ 530209 h 549259"/>
                  <a:gd name="connsiteX30" fmla="*/ 185738 w 552450"/>
                  <a:gd name="connsiteY30" fmla="*/ 530209 h 549259"/>
                  <a:gd name="connsiteX31" fmla="*/ 180975 w 552450"/>
                  <a:gd name="connsiteY31" fmla="*/ 525447 h 549259"/>
                  <a:gd name="connsiteX32" fmla="*/ 185738 w 552450"/>
                  <a:gd name="connsiteY32" fmla="*/ 520684 h 549259"/>
                  <a:gd name="connsiteX33" fmla="*/ 219075 w 552450"/>
                  <a:gd name="connsiteY33" fmla="*/ 487347 h 549259"/>
                  <a:gd name="connsiteX34" fmla="*/ 219075 w 552450"/>
                  <a:gd name="connsiteY34" fmla="*/ 473059 h 549259"/>
                  <a:gd name="connsiteX35" fmla="*/ 333375 w 552450"/>
                  <a:gd name="connsiteY35" fmla="*/ 473059 h 549259"/>
                  <a:gd name="connsiteX36" fmla="*/ 333375 w 552450"/>
                  <a:gd name="connsiteY36" fmla="*/ 487347 h 549259"/>
                  <a:gd name="connsiteX37" fmla="*/ 366713 w 552450"/>
                  <a:gd name="connsiteY37" fmla="*/ 520684 h 549259"/>
                  <a:gd name="connsiteX38" fmla="*/ 533400 w 552450"/>
                  <a:gd name="connsiteY38" fmla="*/ 425434 h 549259"/>
                  <a:gd name="connsiteX39" fmla="*/ 504825 w 552450"/>
                  <a:gd name="connsiteY39" fmla="*/ 454009 h 549259"/>
                  <a:gd name="connsiteX40" fmla="*/ 47625 w 552450"/>
                  <a:gd name="connsiteY40" fmla="*/ 454009 h 549259"/>
                  <a:gd name="connsiteX41" fmla="*/ 19050 w 552450"/>
                  <a:gd name="connsiteY41" fmla="*/ 425434 h 549259"/>
                  <a:gd name="connsiteX42" fmla="*/ 19050 w 552450"/>
                  <a:gd name="connsiteY42" fmla="*/ 415909 h 549259"/>
                  <a:gd name="connsiteX43" fmla="*/ 533400 w 552450"/>
                  <a:gd name="connsiteY43" fmla="*/ 415909 h 549259"/>
                  <a:gd name="connsiteX44" fmla="*/ 533400 w 552450"/>
                  <a:gd name="connsiteY44" fmla="*/ 425434 h 549259"/>
                  <a:gd name="connsiteX45" fmla="*/ 276225 w 552450"/>
                  <a:gd name="connsiteY45" fmla="*/ 19860 h 549259"/>
                  <a:gd name="connsiteX46" fmla="*/ 430149 w 552450"/>
                  <a:gd name="connsiteY46" fmla="*/ 84725 h 549259"/>
                  <a:gd name="connsiteX47" fmla="*/ 377952 w 552450"/>
                  <a:gd name="connsiteY47" fmla="*/ 102156 h 549259"/>
                  <a:gd name="connsiteX48" fmla="*/ 376523 w 552450"/>
                  <a:gd name="connsiteY48" fmla="*/ 102918 h 549259"/>
                  <a:gd name="connsiteX49" fmla="*/ 276225 w 552450"/>
                  <a:gd name="connsiteY49" fmla="*/ 73009 h 549259"/>
                  <a:gd name="connsiteX50" fmla="*/ 175927 w 552450"/>
                  <a:gd name="connsiteY50" fmla="*/ 102918 h 549259"/>
                  <a:gd name="connsiteX51" fmla="*/ 174498 w 552450"/>
                  <a:gd name="connsiteY51" fmla="*/ 102156 h 549259"/>
                  <a:gd name="connsiteX52" fmla="*/ 122301 w 552450"/>
                  <a:gd name="connsiteY52" fmla="*/ 84725 h 549259"/>
                  <a:gd name="connsiteX53" fmla="*/ 276225 w 552450"/>
                  <a:gd name="connsiteY53" fmla="*/ 19860 h 549259"/>
                  <a:gd name="connsiteX54" fmla="*/ 377952 w 552450"/>
                  <a:gd name="connsiteY54" fmla="*/ 160734 h 549259"/>
                  <a:gd name="connsiteX55" fmla="*/ 276225 w 552450"/>
                  <a:gd name="connsiteY55" fmla="*/ 177689 h 549259"/>
                  <a:gd name="connsiteX56" fmla="*/ 174498 w 552450"/>
                  <a:gd name="connsiteY56" fmla="*/ 160734 h 549259"/>
                  <a:gd name="connsiteX57" fmla="*/ 189167 w 552450"/>
                  <a:gd name="connsiteY57" fmla="*/ 116634 h 549259"/>
                  <a:gd name="connsiteX58" fmla="*/ 276225 w 552450"/>
                  <a:gd name="connsiteY58" fmla="*/ 92059 h 549259"/>
                  <a:gd name="connsiteX59" fmla="*/ 363284 w 552450"/>
                  <a:gd name="connsiteY59" fmla="*/ 116538 h 549259"/>
                  <a:gd name="connsiteX60" fmla="*/ 377952 w 552450"/>
                  <a:gd name="connsiteY60" fmla="*/ 160734 h 549259"/>
                  <a:gd name="connsiteX61" fmla="*/ 114300 w 552450"/>
                  <a:gd name="connsiteY61" fmla="*/ 139684 h 549259"/>
                  <a:gd name="connsiteX62" fmla="*/ 123825 w 552450"/>
                  <a:gd name="connsiteY62" fmla="*/ 149209 h 549259"/>
                  <a:gd name="connsiteX63" fmla="*/ 123825 w 552450"/>
                  <a:gd name="connsiteY63" fmla="*/ 161877 h 549259"/>
                  <a:gd name="connsiteX64" fmla="*/ 104775 w 552450"/>
                  <a:gd name="connsiteY64" fmla="*/ 161877 h 549259"/>
                  <a:gd name="connsiteX65" fmla="*/ 104775 w 552450"/>
                  <a:gd name="connsiteY65" fmla="*/ 149304 h 549259"/>
                  <a:gd name="connsiteX66" fmla="*/ 114300 w 552450"/>
                  <a:gd name="connsiteY66" fmla="*/ 139684 h 549259"/>
                  <a:gd name="connsiteX67" fmla="*/ 104775 w 552450"/>
                  <a:gd name="connsiteY67" fmla="*/ 111109 h 549259"/>
                  <a:gd name="connsiteX68" fmla="*/ 104775 w 552450"/>
                  <a:gd name="connsiteY68" fmla="*/ 122158 h 549259"/>
                  <a:gd name="connsiteX69" fmla="*/ 85725 w 552450"/>
                  <a:gd name="connsiteY69" fmla="*/ 149209 h 549259"/>
                  <a:gd name="connsiteX70" fmla="*/ 85725 w 552450"/>
                  <a:gd name="connsiteY70" fmla="*/ 171402 h 549259"/>
                  <a:gd name="connsiteX71" fmla="*/ 95250 w 552450"/>
                  <a:gd name="connsiteY71" fmla="*/ 180927 h 549259"/>
                  <a:gd name="connsiteX72" fmla="*/ 133350 w 552450"/>
                  <a:gd name="connsiteY72" fmla="*/ 180927 h 549259"/>
                  <a:gd name="connsiteX73" fmla="*/ 142875 w 552450"/>
                  <a:gd name="connsiteY73" fmla="*/ 171402 h 549259"/>
                  <a:gd name="connsiteX74" fmla="*/ 142875 w 552450"/>
                  <a:gd name="connsiteY74" fmla="*/ 149209 h 549259"/>
                  <a:gd name="connsiteX75" fmla="*/ 123825 w 552450"/>
                  <a:gd name="connsiteY75" fmla="*/ 122158 h 549259"/>
                  <a:gd name="connsiteX76" fmla="*/ 123825 w 552450"/>
                  <a:gd name="connsiteY76" fmla="*/ 105204 h 549259"/>
                  <a:gd name="connsiteX77" fmla="*/ 168021 w 552450"/>
                  <a:gd name="connsiteY77" fmla="*/ 119967 h 549259"/>
                  <a:gd name="connsiteX78" fmla="*/ 152972 w 552450"/>
                  <a:gd name="connsiteY78" fmla="*/ 165211 h 549259"/>
                  <a:gd name="connsiteX79" fmla="*/ 153829 w 552450"/>
                  <a:gd name="connsiteY79" fmla="*/ 173117 h 549259"/>
                  <a:gd name="connsiteX80" fmla="*/ 160401 w 552450"/>
                  <a:gd name="connsiteY80" fmla="*/ 177594 h 549259"/>
                  <a:gd name="connsiteX81" fmla="*/ 274701 w 552450"/>
                  <a:gd name="connsiteY81" fmla="*/ 196644 h 549259"/>
                  <a:gd name="connsiteX82" fmla="*/ 276225 w 552450"/>
                  <a:gd name="connsiteY82" fmla="*/ 196834 h 549259"/>
                  <a:gd name="connsiteX83" fmla="*/ 277749 w 552450"/>
                  <a:gd name="connsiteY83" fmla="*/ 196739 h 549259"/>
                  <a:gd name="connsiteX84" fmla="*/ 392049 w 552450"/>
                  <a:gd name="connsiteY84" fmla="*/ 177689 h 549259"/>
                  <a:gd name="connsiteX85" fmla="*/ 398621 w 552450"/>
                  <a:gd name="connsiteY85" fmla="*/ 173212 h 549259"/>
                  <a:gd name="connsiteX86" fmla="*/ 399479 w 552450"/>
                  <a:gd name="connsiteY86" fmla="*/ 165306 h 549259"/>
                  <a:gd name="connsiteX87" fmla="*/ 384429 w 552450"/>
                  <a:gd name="connsiteY87" fmla="*/ 120063 h 549259"/>
                  <a:gd name="connsiteX88" fmla="*/ 411099 w 552450"/>
                  <a:gd name="connsiteY88" fmla="*/ 111109 h 549259"/>
                  <a:gd name="connsiteX89" fmla="*/ 504825 w 552450"/>
                  <a:gd name="connsiteY89" fmla="*/ 111109 h 549259"/>
                  <a:gd name="connsiteX90" fmla="*/ 533400 w 552450"/>
                  <a:gd name="connsiteY90" fmla="*/ 139684 h 549259"/>
                  <a:gd name="connsiteX91" fmla="*/ 533400 w 552450"/>
                  <a:gd name="connsiteY91" fmla="*/ 396859 h 549259"/>
                  <a:gd name="connsiteX92" fmla="*/ 19050 w 552450"/>
                  <a:gd name="connsiteY92" fmla="*/ 396859 h 549259"/>
                  <a:gd name="connsiteX93" fmla="*/ 19050 w 552450"/>
                  <a:gd name="connsiteY93" fmla="*/ 139684 h 549259"/>
                  <a:gd name="connsiteX94" fmla="*/ 47625 w 552450"/>
                  <a:gd name="connsiteY94" fmla="*/ 111109 h 549259"/>
                  <a:gd name="connsiteX95" fmla="*/ 104775 w 552450"/>
                  <a:gd name="connsiteY95" fmla="*/ 111109 h 54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52450" h="549259">
                    <a:moveTo>
                      <a:pt x="0" y="139684"/>
                    </a:moveTo>
                    <a:lnTo>
                      <a:pt x="0" y="425434"/>
                    </a:lnTo>
                    <a:cubicBezTo>
                      <a:pt x="0" y="451723"/>
                      <a:pt x="21336" y="473059"/>
                      <a:pt x="47625" y="473059"/>
                    </a:cubicBezTo>
                    <a:lnTo>
                      <a:pt x="200025" y="473059"/>
                    </a:lnTo>
                    <a:lnTo>
                      <a:pt x="200025" y="487347"/>
                    </a:lnTo>
                    <a:cubicBezTo>
                      <a:pt x="200025" y="495252"/>
                      <a:pt x="193643" y="501634"/>
                      <a:pt x="185738" y="501634"/>
                    </a:cubicBezTo>
                    <a:cubicBezTo>
                      <a:pt x="172593" y="501634"/>
                      <a:pt x="161925" y="512302"/>
                      <a:pt x="161925" y="525447"/>
                    </a:cubicBezTo>
                    <a:cubicBezTo>
                      <a:pt x="161925" y="538591"/>
                      <a:pt x="172593" y="549259"/>
                      <a:pt x="185738" y="549259"/>
                    </a:cubicBezTo>
                    <a:lnTo>
                      <a:pt x="366713" y="549259"/>
                    </a:lnTo>
                    <a:cubicBezTo>
                      <a:pt x="379857" y="549259"/>
                      <a:pt x="390525" y="538591"/>
                      <a:pt x="390525" y="525447"/>
                    </a:cubicBezTo>
                    <a:cubicBezTo>
                      <a:pt x="390525" y="512302"/>
                      <a:pt x="379857" y="501634"/>
                      <a:pt x="366713" y="501634"/>
                    </a:cubicBezTo>
                    <a:cubicBezTo>
                      <a:pt x="358807" y="501634"/>
                      <a:pt x="352425" y="495252"/>
                      <a:pt x="352425" y="487347"/>
                    </a:cubicBezTo>
                    <a:lnTo>
                      <a:pt x="352425" y="473059"/>
                    </a:lnTo>
                    <a:lnTo>
                      <a:pt x="504825" y="473059"/>
                    </a:lnTo>
                    <a:cubicBezTo>
                      <a:pt x="531114" y="473059"/>
                      <a:pt x="552450" y="451723"/>
                      <a:pt x="552450" y="425434"/>
                    </a:cubicBezTo>
                    <a:lnTo>
                      <a:pt x="552450" y="139684"/>
                    </a:lnTo>
                    <a:cubicBezTo>
                      <a:pt x="552450" y="113395"/>
                      <a:pt x="531114" y="92059"/>
                      <a:pt x="504825" y="92059"/>
                    </a:cubicBezTo>
                    <a:lnTo>
                      <a:pt x="464153" y="92059"/>
                    </a:lnTo>
                    <a:cubicBezTo>
                      <a:pt x="465677" y="90440"/>
                      <a:pt x="466630" y="88344"/>
                      <a:pt x="466725" y="86058"/>
                    </a:cubicBezTo>
                    <a:cubicBezTo>
                      <a:pt x="466916" y="82058"/>
                      <a:pt x="464534" y="78438"/>
                      <a:pt x="460915" y="76914"/>
                    </a:cubicBezTo>
                    <a:lnTo>
                      <a:pt x="279940" y="714"/>
                    </a:lnTo>
                    <a:cubicBezTo>
                      <a:pt x="277559" y="-238"/>
                      <a:pt x="274892" y="-238"/>
                      <a:pt x="272510" y="714"/>
                    </a:cubicBezTo>
                    <a:lnTo>
                      <a:pt x="91535" y="76914"/>
                    </a:lnTo>
                    <a:cubicBezTo>
                      <a:pt x="87916" y="78438"/>
                      <a:pt x="85534" y="82058"/>
                      <a:pt x="85725" y="86058"/>
                    </a:cubicBezTo>
                    <a:cubicBezTo>
                      <a:pt x="85820" y="88344"/>
                      <a:pt x="86773" y="90440"/>
                      <a:pt x="88297" y="92059"/>
                    </a:cubicBezTo>
                    <a:lnTo>
                      <a:pt x="47625" y="92059"/>
                    </a:lnTo>
                    <a:cubicBezTo>
                      <a:pt x="21336" y="92059"/>
                      <a:pt x="0" y="113395"/>
                      <a:pt x="0" y="139684"/>
                    </a:cubicBezTo>
                    <a:close/>
                    <a:moveTo>
                      <a:pt x="366713" y="520684"/>
                    </a:moveTo>
                    <a:cubicBezTo>
                      <a:pt x="369380" y="520684"/>
                      <a:pt x="371475" y="522780"/>
                      <a:pt x="371475" y="525447"/>
                    </a:cubicBezTo>
                    <a:cubicBezTo>
                      <a:pt x="371475" y="528114"/>
                      <a:pt x="369380" y="530209"/>
                      <a:pt x="366713" y="530209"/>
                    </a:cubicBezTo>
                    <a:lnTo>
                      <a:pt x="185738" y="530209"/>
                    </a:lnTo>
                    <a:cubicBezTo>
                      <a:pt x="183071" y="530209"/>
                      <a:pt x="180975" y="528114"/>
                      <a:pt x="180975" y="525447"/>
                    </a:cubicBezTo>
                    <a:cubicBezTo>
                      <a:pt x="180975" y="522780"/>
                      <a:pt x="183071" y="520684"/>
                      <a:pt x="185738" y="520684"/>
                    </a:cubicBezTo>
                    <a:cubicBezTo>
                      <a:pt x="204121" y="520684"/>
                      <a:pt x="219075" y="505730"/>
                      <a:pt x="219075" y="487347"/>
                    </a:cubicBezTo>
                    <a:lnTo>
                      <a:pt x="219075" y="473059"/>
                    </a:lnTo>
                    <a:lnTo>
                      <a:pt x="333375" y="473059"/>
                    </a:lnTo>
                    <a:lnTo>
                      <a:pt x="333375" y="487347"/>
                    </a:lnTo>
                    <a:cubicBezTo>
                      <a:pt x="333375" y="505730"/>
                      <a:pt x="348329" y="520684"/>
                      <a:pt x="366713" y="520684"/>
                    </a:cubicBezTo>
                    <a:close/>
                    <a:moveTo>
                      <a:pt x="533400" y="425434"/>
                    </a:moveTo>
                    <a:cubicBezTo>
                      <a:pt x="533400" y="441150"/>
                      <a:pt x="520541" y="454009"/>
                      <a:pt x="504825" y="454009"/>
                    </a:cubicBezTo>
                    <a:lnTo>
                      <a:pt x="47625" y="454009"/>
                    </a:lnTo>
                    <a:cubicBezTo>
                      <a:pt x="31909" y="454009"/>
                      <a:pt x="19050" y="441150"/>
                      <a:pt x="19050" y="425434"/>
                    </a:cubicBezTo>
                    <a:lnTo>
                      <a:pt x="19050" y="415909"/>
                    </a:lnTo>
                    <a:lnTo>
                      <a:pt x="533400" y="415909"/>
                    </a:lnTo>
                    <a:lnTo>
                      <a:pt x="533400" y="425434"/>
                    </a:lnTo>
                    <a:close/>
                    <a:moveTo>
                      <a:pt x="276225" y="19860"/>
                    </a:moveTo>
                    <a:lnTo>
                      <a:pt x="430149" y="84725"/>
                    </a:lnTo>
                    <a:lnTo>
                      <a:pt x="377952" y="102156"/>
                    </a:lnTo>
                    <a:cubicBezTo>
                      <a:pt x="377381" y="102346"/>
                      <a:pt x="377000" y="102727"/>
                      <a:pt x="376523" y="102918"/>
                    </a:cubicBezTo>
                    <a:cubicBezTo>
                      <a:pt x="369380" y="96631"/>
                      <a:pt x="338138" y="73009"/>
                      <a:pt x="276225" y="73009"/>
                    </a:cubicBezTo>
                    <a:cubicBezTo>
                      <a:pt x="214313" y="73009"/>
                      <a:pt x="183071" y="96631"/>
                      <a:pt x="175927" y="102918"/>
                    </a:cubicBezTo>
                    <a:cubicBezTo>
                      <a:pt x="175451" y="102632"/>
                      <a:pt x="175069" y="102251"/>
                      <a:pt x="174498" y="102156"/>
                    </a:cubicBezTo>
                    <a:lnTo>
                      <a:pt x="122301" y="84725"/>
                    </a:lnTo>
                    <a:lnTo>
                      <a:pt x="276225" y="19860"/>
                    </a:lnTo>
                    <a:close/>
                    <a:moveTo>
                      <a:pt x="377952" y="160734"/>
                    </a:moveTo>
                    <a:lnTo>
                      <a:pt x="276225" y="177689"/>
                    </a:lnTo>
                    <a:lnTo>
                      <a:pt x="174498" y="160734"/>
                    </a:lnTo>
                    <a:lnTo>
                      <a:pt x="189167" y="116634"/>
                    </a:lnTo>
                    <a:cubicBezTo>
                      <a:pt x="195644" y="111300"/>
                      <a:pt x="223076" y="92059"/>
                      <a:pt x="276225" y="92059"/>
                    </a:cubicBezTo>
                    <a:cubicBezTo>
                      <a:pt x="329470" y="92059"/>
                      <a:pt x="356807" y="111395"/>
                      <a:pt x="363284" y="116538"/>
                    </a:cubicBezTo>
                    <a:lnTo>
                      <a:pt x="377952" y="160734"/>
                    </a:lnTo>
                    <a:close/>
                    <a:moveTo>
                      <a:pt x="114300" y="139684"/>
                    </a:moveTo>
                    <a:cubicBezTo>
                      <a:pt x="122015" y="139684"/>
                      <a:pt x="123730" y="144923"/>
                      <a:pt x="123825" y="149209"/>
                    </a:cubicBezTo>
                    <a:lnTo>
                      <a:pt x="123825" y="161877"/>
                    </a:lnTo>
                    <a:lnTo>
                      <a:pt x="104775" y="161877"/>
                    </a:lnTo>
                    <a:lnTo>
                      <a:pt x="104775" y="149304"/>
                    </a:lnTo>
                    <a:cubicBezTo>
                      <a:pt x="104870" y="144923"/>
                      <a:pt x="106680" y="139684"/>
                      <a:pt x="114300" y="139684"/>
                    </a:cubicBezTo>
                    <a:close/>
                    <a:moveTo>
                      <a:pt x="104775" y="111109"/>
                    </a:moveTo>
                    <a:lnTo>
                      <a:pt x="104775" y="122158"/>
                    </a:lnTo>
                    <a:cubicBezTo>
                      <a:pt x="91059" y="126444"/>
                      <a:pt x="85725" y="139684"/>
                      <a:pt x="85725" y="149209"/>
                    </a:cubicBezTo>
                    <a:lnTo>
                      <a:pt x="85725" y="171402"/>
                    </a:lnTo>
                    <a:cubicBezTo>
                      <a:pt x="85725" y="176641"/>
                      <a:pt x="90011" y="180927"/>
                      <a:pt x="95250" y="180927"/>
                    </a:cubicBezTo>
                    <a:lnTo>
                      <a:pt x="133350" y="180927"/>
                    </a:lnTo>
                    <a:cubicBezTo>
                      <a:pt x="138589" y="180927"/>
                      <a:pt x="142875" y="176641"/>
                      <a:pt x="142875" y="171402"/>
                    </a:cubicBezTo>
                    <a:lnTo>
                      <a:pt x="142875" y="149209"/>
                    </a:lnTo>
                    <a:cubicBezTo>
                      <a:pt x="142875" y="139684"/>
                      <a:pt x="137541" y="126444"/>
                      <a:pt x="123825" y="122158"/>
                    </a:cubicBezTo>
                    <a:lnTo>
                      <a:pt x="123825" y="105204"/>
                    </a:lnTo>
                    <a:lnTo>
                      <a:pt x="168021" y="119967"/>
                    </a:lnTo>
                    <a:lnTo>
                      <a:pt x="152972" y="165211"/>
                    </a:lnTo>
                    <a:cubicBezTo>
                      <a:pt x="152114" y="167878"/>
                      <a:pt x="152400" y="170736"/>
                      <a:pt x="153829" y="173117"/>
                    </a:cubicBezTo>
                    <a:cubicBezTo>
                      <a:pt x="155258" y="175498"/>
                      <a:pt x="157639" y="177117"/>
                      <a:pt x="160401" y="177594"/>
                    </a:cubicBezTo>
                    <a:lnTo>
                      <a:pt x="274701" y="196644"/>
                    </a:lnTo>
                    <a:cubicBezTo>
                      <a:pt x="275177" y="196834"/>
                      <a:pt x="275654" y="196834"/>
                      <a:pt x="276225" y="196834"/>
                    </a:cubicBezTo>
                    <a:cubicBezTo>
                      <a:pt x="276797" y="196834"/>
                      <a:pt x="277273" y="196834"/>
                      <a:pt x="277749" y="196739"/>
                    </a:cubicBezTo>
                    <a:lnTo>
                      <a:pt x="392049" y="177689"/>
                    </a:lnTo>
                    <a:cubicBezTo>
                      <a:pt x="394811" y="177213"/>
                      <a:pt x="397193" y="175593"/>
                      <a:pt x="398621" y="173212"/>
                    </a:cubicBezTo>
                    <a:cubicBezTo>
                      <a:pt x="400050" y="170831"/>
                      <a:pt x="400336" y="167973"/>
                      <a:pt x="399479" y="165306"/>
                    </a:cubicBezTo>
                    <a:lnTo>
                      <a:pt x="384429" y="120063"/>
                    </a:lnTo>
                    <a:lnTo>
                      <a:pt x="411099" y="111109"/>
                    </a:lnTo>
                    <a:lnTo>
                      <a:pt x="504825" y="111109"/>
                    </a:lnTo>
                    <a:cubicBezTo>
                      <a:pt x="520541" y="111109"/>
                      <a:pt x="533400" y="123968"/>
                      <a:pt x="533400" y="139684"/>
                    </a:cubicBezTo>
                    <a:lnTo>
                      <a:pt x="533400" y="396859"/>
                    </a:lnTo>
                    <a:lnTo>
                      <a:pt x="19050" y="396859"/>
                    </a:lnTo>
                    <a:lnTo>
                      <a:pt x="19050" y="139684"/>
                    </a:lnTo>
                    <a:cubicBezTo>
                      <a:pt x="19050" y="123968"/>
                      <a:pt x="31909" y="111109"/>
                      <a:pt x="47625" y="111109"/>
                    </a:cubicBezTo>
                    <a:lnTo>
                      <a:pt x="104775" y="111109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2399B1D2-B7E9-F349-2ADC-D8C29D5C6266}"/>
                  </a:ext>
                </a:extLst>
              </p:cNvPr>
              <p:cNvSpPr/>
              <p:nvPr/>
            </p:nvSpPr>
            <p:spPr>
              <a:xfrm>
                <a:off x="9505223" y="4011485"/>
                <a:ext cx="114300" cy="114280"/>
              </a:xfrm>
              <a:custGeom>
                <a:avLst/>
                <a:gdLst>
                  <a:gd name="connsiteX0" fmla="*/ 11430 w 114300"/>
                  <a:gd name="connsiteY0" fmla="*/ 110566 h 114280"/>
                  <a:gd name="connsiteX1" fmla="*/ 24575 w 114300"/>
                  <a:gd name="connsiteY1" fmla="*/ 114281 h 114280"/>
                  <a:gd name="connsiteX2" fmla="*/ 36100 w 114300"/>
                  <a:gd name="connsiteY2" fmla="*/ 111423 h 114280"/>
                  <a:gd name="connsiteX3" fmla="*/ 101251 w 114300"/>
                  <a:gd name="connsiteY3" fmla="*/ 77991 h 114280"/>
                  <a:gd name="connsiteX4" fmla="*/ 114300 w 114300"/>
                  <a:gd name="connsiteY4" fmla="*/ 57131 h 114280"/>
                  <a:gd name="connsiteX5" fmla="*/ 101251 w 114300"/>
                  <a:gd name="connsiteY5" fmla="*/ 36271 h 114280"/>
                  <a:gd name="connsiteX6" fmla="*/ 36100 w 114300"/>
                  <a:gd name="connsiteY6" fmla="*/ 2838 h 114280"/>
                  <a:gd name="connsiteX7" fmla="*/ 11430 w 114300"/>
                  <a:gd name="connsiteY7" fmla="*/ 3696 h 114280"/>
                  <a:gd name="connsiteX8" fmla="*/ 0 w 114300"/>
                  <a:gd name="connsiteY8" fmla="*/ 23698 h 114280"/>
                  <a:gd name="connsiteX9" fmla="*/ 0 w 114300"/>
                  <a:gd name="connsiteY9" fmla="*/ 90659 h 114280"/>
                  <a:gd name="connsiteX10" fmla="*/ 11430 w 114300"/>
                  <a:gd name="connsiteY10" fmla="*/ 110566 h 114280"/>
                  <a:gd name="connsiteX11" fmla="*/ 19050 w 114300"/>
                  <a:gd name="connsiteY11" fmla="*/ 23698 h 114280"/>
                  <a:gd name="connsiteX12" fmla="*/ 21336 w 114300"/>
                  <a:gd name="connsiteY12" fmla="*/ 19983 h 114280"/>
                  <a:gd name="connsiteX13" fmla="*/ 24575 w 114300"/>
                  <a:gd name="connsiteY13" fmla="*/ 19031 h 114280"/>
                  <a:gd name="connsiteX14" fmla="*/ 27432 w 114300"/>
                  <a:gd name="connsiteY14" fmla="*/ 19698 h 114280"/>
                  <a:gd name="connsiteX15" fmla="*/ 92583 w 114300"/>
                  <a:gd name="connsiteY15" fmla="*/ 53130 h 114280"/>
                  <a:gd name="connsiteX16" fmla="*/ 95250 w 114300"/>
                  <a:gd name="connsiteY16" fmla="*/ 57131 h 114280"/>
                  <a:gd name="connsiteX17" fmla="*/ 92583 w 114300"/>
                  <a:gd name="connsiteY17" fmla="*/ 61131 h 114280"/>
                  <a:gd name="connsiteX18" fmla="*/ 27432 w 114300"/>
                  <a:gd name="connsiteY18" fmla="*/ 94564 h 114280"/>
                  <a:gd name="connsiteX19" fmla="*/ 21336 w 114300"/>
                  <a:gd name="connsiteY19" fmla="*/ 94374 h 114280"/>
                  <a:gd name="connsiteX20" fmla="*/ 19050 w 114300"/>
                  <a:gd name="connsiteY20" fmla="*/ 90564 h 114280"/>
                  <a:gd name="connsiteX21" fmla="*/ 19050 w 114300"/>
                  <a:gd name="connsiteY21" fmla="*/ 23698 h 11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300" h="114280">
                    <a:moveTo>
                      <a:pt x="11430" y="110566"/>
                    </a:moveTo>
                    <a:cubicBezTo>
                      <a:pt x="15526" y="113043"/>
                      <a:pt x="20003" y="114281"/>
                      <a:pt x="24575" y="114281"/>
                    </a:cubicBezTo>
                    <a:cubicBezTo>
                      <a:pt x="28480" y="114281"/>
                      <a:pt x="32480" y="113328"/>
                      <a:pt x="36100" y="111423"/>
                    </a:cubicBezTo>
                    <a:lnTo>
                      <a:pt x="101251" y="77991"/>
                    </a:lnTo>
                    <a:cubicBezTo>
                      <a:pt x="109347" y="73895"/>
                      <a:pt x="114300" y="65894"/>
                      <a:pt x="114300" y="57131"/>
                    </a:cubicBezTo>
                    <a:cubicBezTo>
                      <a:pt x="114300" y="48368"/>
                      <a:pt x="109347" y="40367"/>
                      <a:pt x="101251" y="36271"/>
                    </a:cubicBezTo>
                    <a:lnTo>
                      <a:pt x="36100" y="2838"/>
                    </a:lnTo>
                    <a:cubicBezTo>
                      <a:pt x="28194" y="-1257"/>
                      <a:pt x="18955" y="-876"/>
                      <a:pt x="11430" y="3696"/>
                    </a:cubicBezTo>
                    <a:cubicBezTo>
                      <a:pt x="4286" y="8077"/>
                      <a:pt x="0" y="15507"/>
                      <a:pt x="0" y="23698"/>
                    </a:cubicBezTo>
                    <a:lnTo>
                      <a:pt x="0" y="90659"/>
                    </a:lnTo>
                    <a:cubicBezTo>
                      <a:pt x="0" y="98755"/>
                      <a:pt x="4286" y="106185"/>
                      <a:pt x="11430" y="110566"/>
                    </a:cubicBezTo>
                    <a:close/>
                    <a:moveTo>
                      <a:pt x="19050" y="23698"/>
                    </a:moveTo>
                    <a:cubicBezTo>
                      <a:pt x="19050" y="21698"/>
                      <a:pt x="20479" y="20460"/>
                      <a:pt x="21336" y="19983"/>
                    </a:cubicBezTo>
                    <a:cubicBezTo>
                      <a:pt x="21812" y="19698"/>
                      <a:pt x="23051" y="19031"/>
                      <a:pt x="24575" y="19031"/>
                    </a:cubicBezTo>
                    <a:cubicBezTo>
                      <a:pt x="25432" y="19031"/>
                      <a:pt x="26384" y="19221"/>
                      <a:pt x="27432" y="19698"/>
                    </a:cubicBezTo>
                    <a:lnTo>
                      <a:pt x="92583" y="53130"/>
                    </a:lnTo>
                    <a:cubicBezTo>
                      <a:pt x="94869" y="54369"/>
                      <a:pt x="95250" y="56178"/>
                      <a:pt x="95250" y="57131"/>
                    </a:cubicBezTo>
                    <a:cubicBezTo>
                      <a:pt x="95250" y="58083"/>
                      <a:pt x="94869" y="59893"/>
                      <a:pt x="92583" y="61131"/>
                    </a:cubicBezTo>
                    <a:lnTo>
                      <a:pt x="27432" y="94564"/>
                    </a:lnTo>
                    <a:cubicBezTo>
                      <a:pt x="24575" y="96088"/>
                      <a:pt x="22098" y="94755"/>
                      <a:pt x="21336" y="94374"/>
                    </a:cubicBezTo>
                    <a:cubicBezTo>
                      <a:pt x="20479" y="93802"/>
                      <a:pt x="19050" y="92659"/>
                      <a:pt x="19050" y="90564"/>
                    </a:cubicBezTo>
                    <a:lnTo>
                      <a:pt x="19050" y="23698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B3E8BEE0-DB07-B0C0-C26F-59413BA9F82E}"/>
                  </a:ext>
                </a:extLst>
              </p:cNvPr>
              <p:cNvSpPr/>
              <p:nvPr/>
            </p:nvSpPr>
            <p:spPr>
              <a:xfrm>
                <a:off x="9343298" y="4135291"/>
                <a:ext cx="438150" cy="38100"/>
              </a:xfrm>
              <a:custGeom>
                <a:avLst/>
                <a:gdLst>
                  <a:gd name="connsiteX0" fmla="*/ 9525 w 438150"/>
                  <a:gd name="connsiteY0" fmla="*/ 28575 h 38100"/>
                  <a:gd name="connsiteX1" fmla="*/ 57150 w 438150"/>
                  <a:gd name="connsiteY1" fmla="*/ 28575 h 38100"/>
                  <a:gd name="connsiteX2" fmla="*/ 66675 w 438150"/>
                  <a:gd name="connsiteY2" fmla="*/ 38100 h 38100"/>
                  <a:gd name="connsiteX3" fmla="*/ 76200 w 438150"/>
                  <a:gd name="connsiteY3" fmla="*/ 28575 h 38100"/>
                  <a:gd name="connsiteX4" fmla="*/ 428625 w 438150"/>
                  <a:gd name="connsiteY4" fmla="*/ 28575 h 38100"/>
                  <a:gd name="connsiteX5" fmla="*/ 438150 w 438150"/>
                  <a:gd name="connsiteY5" fmla="*/ 19050 h 38100"/>
                  <a:gd name="connsiteX6" fmla="*/ 428625 w 438150"/>
                  <a:gd name="connsiteY6" fmla="*/ 9525 h 38100"/>
                  <a:gd name="connsiteX7" fmla="*/ 76200 w 438150"/>
                  <a:gd name="connsiteY7" fmla="*/ 9525 h 38100"/>
                  <a:gd name="connsiteX8" fmla="*/ 66675 w 438150"/>
                  <a:gd name="connsiteY8" fmla="*/ 0 h 38100"/>
                  <a:gd name="connsiteX9" fmla="*/ 57150 w 438150"/>
                  <a:gd name="connsiteY9" fmla="*/ 9525 h 38100"/>
                  <a:gd name="connsiteX10" fmla="*/ 9525 w 438150"/>
                  <a:gd name="connsiteY10" fmla="*/ 9525 h 38100"/>
                  <a:gd name="connsiteX11" fmla="*/ 0 w 438150"/>
                  <a:gd name="connsiteY11" fmla="*/ 19050 h 38100"/>
                  <a:gd name="connsiteX12" fmla="*/ 9525 w 438150"/>
                  <a:gd name="connsiteY12" fmla="*/ 2857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150" h="38100">
                    <a:moveTo>
                      <a:pt x="9525" y="28575"/>
                    </a:moveTo>
                    <a:lnTo>
                      <a:pt x="57150" y="28575"/>
                    </a:lnTo>
                    <a:cubicBezTo>
                      <a:pt x="57150" y="33814"/>
                      <a:pt x="61436" y="38100"/>
                      <a:pt x="66675" y="38100"/>
                    </a:cubicBezTo>
                    <a:cubicBezTo>
                      <a:pt x="71914" y="38100"/>
                      <a:pt x="76200" y="33814"/>
                      <a:pt x="76200" y="28575"/>
                    </a:cubicBezTo>
                    <a:lnTo>
                      <a:pt x="428625" y="28575"/>
                    </a:lnTo>
                    <a:cubicBezTo>
                      <a:pt x="433864" y="28575"/>
                      <a:pt x="438150" y="24289"/>
                      <a:pt x="438150" y="19050"/>
                    </a:cubicBezTo>
                    <a:cubicBezTo>
                      <a:pt x="438150" y="13811"/>
                      <a:pt x="433864" y="9525"/>
                      <a:pt x="428625" y="9525"/>
                    </a:cubicBezTo>
                    <a:lnTo>
                      <a:pt x="76200" y="9525"/>
                    </a:lnTo>
                    <a:cubicBezTo>
                      <a:pt x="76200" y="4286"/>
                      <a:pt x="71914" y="0"/>
                      <a:pt x="66675" y="0"/>
                    </a:cubicBezTo>
                    <a:cubicBezTo>
                      <a:pt x="61436" y="0"/>
                      <a:pt x="57150" y="4286"/>
                      <a:pt x="57150" y="9525"/>
                    </a:cubicBezTo>
                    <a:lnTo>
                      <a:pt x="9525" y="9525"/>
                    </a:lnTo>
                    <a:cubicBezTo>
                      <a:pt x="4286" y="9525"/>
                      <a:pt x="0" y="13811"/>
                      <a:pt x="0" y="19050"/>
                    </a:cubicBezTo>
                    <a:cubicBezTo>
                      <a:pt x="0" y="24289"/>
                      <a:pt x="4286" y="28575"/>
                      <a:pt x="9525" y="2857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4922418A-1687-4660-9052-05753A8419D7}"/>
              </a:ext>
            </a:extLst>
          </p:cNvPr>
          <p:cNvGrpSpPr/>
          <p:nvPr/>
        </p:nvGrpSpPr>
        <p:grpSpPr>
          <a:xfrm>
            <a:off x="8298424" y="3868591"/>
            <a:ext cx="552450" cy="466725"/>
            <a:chOff x="8298424" y="3868591"/>
            <a:chExt cx="552450" cy="466725"/>
          </a:xfrm>
        </p:grpSpPr>
        <p:grpSp>
          <p:nvGrpSpPr>
            <p:cNvPr id="212" name="Graphic 26">
              <a:extLst>
                <a:ext uri="{FF2B5EF4-FFF2-40B4-BE49-F238E27FC236}">
                  <a16:creationId xmlns:a16="http://schemas.microsoft.com/office/drawing/2014/main" id="{9F54C062-D6CB-696B-0D16-E4C161209D25}"/>
                </a:ext>
              </a:extLst>
            </p:cNvPr>
            <p:cNvGrpSpPr/>
            <p:nvPr/>
          </p:nvGrpSpPr>
          <p:grpSpPr>
            <a:xfrm>
              <a:off x="8307949" y="3925741"/>
              <a:ext cx="533400" cy="323850"/>
              <a:chOff x="8307949" y="3925741"/>
              <a:chExt cx="533400" cy="323850"/>
            </a:xfrm>
            <a:solidFill>
              <a:srgbClr val="F45B66"/>
            </a:solidFill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954162E1-984A-837C-6C61-FCAA3DBEAF8D}"/>
                  </a:ext>
                </a:extLst>
              </p:cNvPr>
              <p:cNvSpPr/>
              <p:nvPr/>
            </p:nvSpPr>
            <p:spPr>
              <a:xfrm>
                <a:off x="8307949" y="4192441"/>
                <a:ext cx="533400" cy="57150"/>
              </a:xfrm>
              <a:custGeom>
                <a:avLst/>
                <a:gdLst>
                  <a:gd name="connsiteX0" fmla="*/ 533400 w 533400"/>
                  <a:gd name="connsiteY0" fmla="*/ 19431 h 57150"/>
                  <a:gd name="connsiteX1" fmla="*/ 533400 w 533400"/>
                  <a:gd name="connsiteY1" fmla="*/ 0 h 57150"/>
                  <a:gd name="connsiteX2" fmla="*/ 0 w 533400"/>
                  <a:gd name="connsiteY2" fmla="*/ 0 h 57150"/>
                  <a:gd name="connsiteX3" fmla="*/ 0 w 533400"/>
                  <a:gd name="connsiteY3" fmla="*/ 19431 h 57150"/>
                  <a:gd name="connsiteX4" fmla="*/ 37719 w 533400"/>
                  <a:gd name="connsiteY4" fmla="*/ 57150 h 57150"/>
                  <a:gd name="connsiteX5" fmla="*/ 495776 w 533400"/>
                  <a:gd name="connsiteY5" fmla="*/ 57150 h 57150"/>
                  <a:gd name="connsiteX6" fmla="*/ 533400 w 533400"/>
                  <a:gd name="connsiteY6" fmla="*/ 1943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00" h="57150">
                    <a:moveTo>
                      <a:pt x="533400" y="19431"/>
                    </a:moveTo>
                    <a:lnTo>
                      <a:pt x="533400" y="0"/>
                    </a:lnTo>
                    <a:lnTo>
                      <a:pt x="0" y="0"/>
                    </a:lnTo>
                    <a:lnTo>
                      <a:pt x="0" y="19431"/>
                    </a:lnTo>
                    <a:cubicBezTo>
                      <a:pt x="0" y="40291"/>
                      <a:pt x="16859" y="57150"/>
                      <a:pt x="37719" y="57150"/>
                    </a:cubicBezTo>
                    <a:lnTo>
                      <a:pt x="495776" y="57150"/>
                    </a:lnTo>
                    <a:cubicBezTo>
                      <a:pt x="516541" y="57150"/>
                      <a:pt x="533400" y="40291"/>
                      <a:pt x="533400" y="19431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C8A7C490-94E5-1E89-4D39-496F53204131}"/>
                  </a:ext>
                </a:extLst>
              </p:cNvPr>
              <p:cNvSpPr/>
              <p:nvPr/>
            </p:nvSpPr>
            <p:spPr>
              <a:xfrm>
                <a:off x="8698474" y="3925741"/>
                <a:ext cx="85629" cy="123729"/>
              </a:xfrm>
              <a:custGeom>
                <a:avLst/>
                <a:gdLst>
                  <a:gd name="connsiteX0" fmla="*/ 18098 w 85629"/>
                  <a:gd name="connsiteY0" fmla="*/ 0 h 123729"/>
                  <a:gd name="connsiteX1" fmla="*/ 0 w 85629"/>
                  <a:gd name="connsiteY1" fmla="*/ 18097 h 123729"/>
                  <a:gd name="connsiteX2" fmla="*/ 0 w 85629"/>
                  <a:gd name="connsiteY2" fmla="*/ 105632 h 123729"/>
                  <a:gd name="connsiteX3" fmla="*/ 18098 w 85629"/>
                  <a:gd name="connsiteY3" fmla="*/ 123730 h 123729"/>
                  <a:gd name="connsiteX4" fmla="*/ 67532 w 85629"/>
                  <a:gd name="connsiteY4" fmla="*/ 123730 h 123729"/>
                  <a:gd name="connsiteX5" fmla="*/ 85630 w 85629"/>
                  <a:gd name="connsiteY5" fmla="*/ 105632 h 123729"/>
                  <a:gd name="connsiteX6" fmla="*/ 85630 w 85629"/>
                  <a:gd name="connsiteY6" fmla="*/ 18097 h 123729"/>
                  <a:gd name="connsiteX7" fmla="*/ 67532 w 85629"/>
                  <a:gd name="connsiteY7" fmla="*/ 0 h 123729"/>
                  <a:gd name="connsiteX8" fmla="*/ 18098 w 85629"/>
                  <a:gd name="connsiteY8" fmla="*/ 0 h 123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629" h="123729">
                    <a:moveTo>
                      <a:pt x="18098" y="0"/>
                    </a:moveTo>
                    <a:cubicBezTo>
                      <a:pt x="8096" y="0"/>
                      <a:pt x="0" y="8096"/>
                      <a:pt x="0" y="18097"/>
                    </a:cubicBezTo>
                    <a:lnTo>
                      <a:pt x="0" y="105632"/>
                    </a:lnTo>
                    <a:cubicBezTo>
                      <a:pt x="0" y="115633"/>
                      <a:pt x="8096" y="123730"/>
                      <a:pt x="18098" y="123730"/>
                    </a:cubicBezTo>
                    <a:lnTo>
                      <a:pt x="67532" y="123730"/>
                    </a:lnTo>
                    <a:cubicBezTo>
                      <a:pt x="77533" y="123730"/>
                      <a:pt x="85630" y="115633"/>
                      <a:pt x="85630" y="105632"/>
                    </a:cubicBezTo>
                    <a:lnTo>
                      <a:pt x="85630" y="18097"/>
                    </a:lnTo>
                    <a:cubicBezTo>
                      <a:pt x="85630" y="8096"/>
                      <a:pt x="77533" y="0"/>
                      <a:pt x="67532" y="0"/>
                    </a:cubicBez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52EE6837-12CF-0608-A284-72B704BE7DEF}"/>
                  </a:ext>
                </a:extLst>
              </p:cNvPr>
              <p:cNvSpPr/>
              <p:nvPr/>
            </p:nvSpPr>
            <p:spPr>
              <a:xfrm>
                <a:off x="8374624" y="4059091"/>
                <a:ext cx="258699" cy="95250"/>
              </a:xfrm>
              <a:custGeom>
                <a:avLst/>
                <a:gdLst>
                  <a:gd name="connsiteX0" fmla="*/ 180975 w 258699"/>
                  <a:gd name="connsiteY0" fmla="*/ 0 h 95250"/>
                  <a:gd name="connsiteX1" fmla="*/ 133350 w 258699"/>
                  <a:gd name="connsiteY1" fmla="*/ 38100 h 95250"/>
                  <a:gd name="connsiteX2" fmla="*/ 76200 w 258699"/>
                  <a:gd name="connsiteY2" fmla="*/ 0 h 95250"/>
                  <a:gd name="connsiteX3" fmla="*/ 9525 w 258699"/>
                  <a:gd name="connsiteY3" fmla="*/ 38100 h 95250"/>
                  <a:gd name="connsiteX4" fmla="*/ 0 w 258699"/>
                  <a:gd name="connsiteY4" fmla="*/ 95250 h 95250"/>
                  <a:gd name="connsiteX5" fmla="*/ 257175 w 258699"/>
                  <a:gd name="connsiteY5" fmla="*/ 95250 h 95250"/>
                  <a:gd name="connsiteX6" fmla="*/ 238125 w 258699"/>
                  <a:gd name="connsiteY6" fmla="*/ 28575 h 95250"/>
                  <a:gd name="connsiteX7" fmla="*/ 180975 w 258699"/>
                  <a:gd name="connsiteY7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9" h="95250">
                    <a:moveTo>
                      <a:pt x="180975" y="0"/>
                    </a:move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6" name="Graphic 26">
              <a:extLst>
                <a:ext uri="{FF2B5EF4-FFF2-40B4-BE49-F238E27FC236}">
                  <a16:creationId xmlns:a16="http://schemas.microsoft.com/office/drawing/2014/main" id="{D1BE6AD4-1881-AAA8-663A-3B4BCE389E25}"/>
                </a:ext>
              </a:extLst>
            </p:cNvPr>
            <p:cNvGrpSpPr/>
            <p:nvPr/>
          </p:nvGrpSpPr>
          <p:grpSpPr>
            <a:xfrm>
              <a:off x="8298424" y="3868591"/>
              <a:ext cx="552450" cy="466725"/>
              <a:chOff x="8298424" y="3868591"/>
              <a:chExt cx="552450" cy="466725"/>
            </a:xfrm>
            <a:solidFill>
              <a:srgbClr val="680B12"/>
            </a:solidFill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AC99EF3C-676D-26D0-BC39-8E3097E5E473}"/>
                  </a:ext>
                </a:extLst>
              </p:cNvPr>
              <p:cNvSpPr/>
              <p:nvPr/>
            </p:nvSpPr>
            <p:spPr>
              <a:xfrm>
                <a:off x="8688949" y="3916216"/>
                <a:ext cx="104775" cy="142875"/>
              </a:xfrm>
              <a:custGeom>
                <a:avLst/>
                <a:gdLst>
                  <a:gd name="connsiteX0" fmla="*/ 77152 w 104775"/>
                  <a:gd name="connsiteY0" fmla="*/ 0 h 142875"/>
                  <a:gd name="connsiteX1" fmla="*/ 27623 w 104775"/>
                  <a:gd name="connsiteY1" fmla="*/ 0 h 142875"/>
                  <a:gd name="connsiteX2" fmla="*/ 0 w 104775"/>
                  <a:gd name="connsiteY2" fmla="*/ 27622 h 142875"/>
                  <a:gd name="connsiteX3" fmla="*/ 0 w 104775"/>
                  <a:gd name="connsiteY3" fmla="*/ 115253 h 142875"/>
                  <a:gd name="connsiteX4" fmla="*/ 27623 w 104775"/>
                  <a:gd name="connsiteY4" fmla="*/ 142875 h 142875"/>
                  <a:gd name="connsiteX5" fmla="*/ 77152 w 104775"/>
                  <a:gd name="connsiteY5" fmla="*/ 142875 h 142875"/>
                  <a:gd name="connsiteX6" fmla="*/ 104775 w 104775"/>
                  <a:gd name="connsiteY6" fmla="*/ 115253 h 142875"/>
                  <a:gd name="connsiteX7" fmla="*/ 104775 w 104775"/>
                  <a:gd name="connsiteY7" fmla="*/ 27622 h 142875"/>
                  <a:gd name="connsiteX8" fmla="*/ 77152 w 104775"/>
                  <a:gd name="connsiteY8" fmla="*/ 0 h 142875"/>
                  <a:gd name="connsiteX9" fmla="*/ 85725 w 104775"/>
                  <a:gd name="connsiteY9" fmla="*/ 115253 h 142875"/>
                  <a:gd name="connsiteX10" fmla="*/ 77152 w 104775"/>
                  <a:gd name="connsiteY10" fmla="*/ 123825 h 142875"/>
                  <a:gd name="connsiteX11" fmla="*/ 27623 w 104775"/>
                  <a:gd name="connsiteY11" fmla="*/ 123825 h 142875"/>
                  <a:gd name="connsiteX12" fmla="*/ 19050 w 104775"/>
                  <a:gd name="connsiteY12" fmla="*/ 115253 h 142875"/>
                  <a:gd name="connsiteX13" fmla="*/ 19050 w 104775"/>
                  <a:gd name="connsiteY13" fmla="*/ 27622 h 142875"/>
                  <a:gd name="connsiteX14" fmla="*/ 27623 w 104775"/>
                  <a:gd name="connsiteY14" fmla="*/ 19050 h 142875"/>
                  <a:gd name="connsiteX15" fmla="*/ 77152 w 104775"/>
                  <a:gd name="connsiteY15" fmla="*/ 19050 h 142875"/>
                  <a:gd name="connsiteX16" fmla="*/ 85725 w 104775"/>
                  <a:gd name="connsiteY16" fmla="*/ 27622 h 142875"/>
                  <a:gd name="connsiteX17" fmla="*/ 85725 w 104775"/>
                  <a:gd name="connsiteY17" fmla="*/ 11525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775" h="142875">
                    <a:moveTo>
                      <a:pt x="77152" y="0"/>
                    </a:moveTo>
                    <a:lnTo>
                      <a:pt x="27623" y="0"/>
                    </a:lnTo>
                    <a:cubicBezTo>
                      <a:pt x="12382" y="0"/>
                      <a:pt x="0" y="12382"/>
                      <a:pt x="0" y="27622"/>
                    </a:cubicBezTo>
                    <a:lnTo>
                      <a:pt x="0" y="115253"/>
                    </a:lnTo>
                    <a:cubicBezTo>
                      <a:pt x="0" y="130493"/>
                      <a:pt x="12382" y="142875"/>
                      <a:pt x="27623" y="142875"/>
                    </a:cubicBezTo>
                    <a:lnTo>
                      <a:pt x="77152" y="142875"/>
                    </a:lnTo>
                    <a:cubicBezTo>
                      <a:pt x="92393" y="142875"/>
                      <a:pt x="104775" y="130493"/>
                      <a:pt x="104775" y="115253"/>
                    </a:cubicBezTo>
                    <a:lnTo>
                      <a:pt x="104775" y="27622"/>
                    </a:lnTo>
                    <a:cubicBezTo>
                      <a:pt x="104775" y="12382"/>
                      <a:pt x="92393" y="0"/>
                      <a:pt x="77152" y="0"/>
                    </a:cubicBezTo>
                    <a:close/>
                    <a:moveTo>
                      <a:pt x="85725" y="115253"/>
                    </a:moveTo>
                    <a:cubicBezTo>
                      <a:pt x="85725" y="120015"/>
                      <a:pt x="81915" y="123825"/>
                      <a:pt x="77152" y="123825"/>
                    </a:cubicBezTo>
                    <a:lnTo>
                      <a:pt x="27623" y="123825"/>
                    </a:lnTo>
                    <a:cubicBezTo>
                      <a:pt x="22860" y="123825"/>
                      <a:pt x="19050" y="119920"/>
                      <a:pt x="19050" y="115253"/>
                    </a:cubicBezTo>
                    <a:lnTo>
                      <a:pt x="19050" y="27622"/>
                    </a:lnTo>
                    <a:cubicBezTo>
                      <a:pt x="19050" y="22860"/>
                      <a:pt x="22860" y="19050"/>
                      <a:pt x="27623" y="19050"/>
                    </a:cubicBezTo>
                    <a:lnTo>
                      <a:pt x="77152" y="19050"/>
                    </a:lnTo>
                    <a:cubicBezTo>
                      <a:pt x="81915" y="19050"/>
                      <a:pt x="85725" y="22955"/>
                      <a:pt x="85725" y="27622"/>
                    </a:cubicBezTo>
                    <a:lnTo>
                      <a:pt x="85725" y="115253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602811C3-9D80-ED14-176E-46D936F05288}"/>
                  </a:ext>
                </a:extLst>
              </p:cNvPr>
              <p:cNvSpPr/>
              <p:nvPr/>
            </p:nvSpPr>
            <p:spPr>
              <a:xfrm>
                <a:off x="8688949" y="4078141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52C76E79-A884-9985-5B94-9E4C84980D30}"/>
                  </a:ext>
                </a:extLst>
              </p:cNvPr>
              <p:cNvSpPr/>
              <p:nvPr/>
            </p:nvSpPr>
            <p:spPr>
              <a:xfrm>
                <a:off x="8688949" y="4116241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9465216B-00FC-C686-9055-61001DC3A0EF}"/>
                  </a:ext>
                </a:extLst>
              </p:cNvPr>
              <p:cNvSpPr/>
              <p:nvPr/>
            </p:nvSpPr>
            <p:spPr>
              <a:xfrm>
                <a:off x="8298424" y="3868591"/>
                <a:ext cx="552450" cy="466725"/>
              </a:xfrm>
              <a:custGeom>
                <a:avLst/>
                <a:gdLst>
                  <a:gd name="connsiteX0" fmla="*/ 504825 w 552450"/>
                  <a:gd name="connsiteY0" fmla="*/ 390525 h 466725"/>
                  <a:gd name="connsiteX1" fmla="*/ 552450 w 552450"/>
                  <a:gd name="connsiteY1" fmla="*/ 342900 h 466725"/>
                  <a:gd name="connsiteX2" fmla="*/ 552450 w 552450"/>
                  <a:gd name="connsiteY2" fmla="*/ 57150 h 466725"/>
                  <a:gd name="connsiteX3" fmla="*/ 504825 w 552450"/>
                  <a:gd name="connsiteY3" fmla="*/ 9525 h 466725"/>
                  <a:gd name="connsiteX4" fmla="*/ 247650 w 552450"/>
                  <a:gd name="connsiteY4" fmla="*/ 9525 h 466725"/>
                  <a:gd name="connsiteX5" fmla="*/ 243650 w 552450"/>
                  <a:gd name="connsiteY5" fmla="*/ 10478 h 466725"/>
                  <a:gd name="connsiteX6" fmla="*/ 204026 w 552450"/>
                  <a:gd name="connsiteY6" fmla="*/ 0 h 466725"/>
                  <a:gd name="connsiteX7" fmla="*/ 164973 w 552450"/>
                  <a:gd name="connsiteY7" fmla="*/ 10192 h 466725"/>
                  <a:gd name="connsiteX8" fmla="*/ 161925 w 552450"/>
                  <a:gd name="connsiteY8" fmla="*/ 9525 h 466725"/>
                  <a:gd name="connsiteX9" fmla="*/ 47625 w 552450"/>
                  <a:gd name="connsiteY9" fmla="*/ 9525 h 466725"/>
                  <a:gd name="connsiteX10" fmla="*/ 0 w 552450"/>
                  <a:gd name="connsiteY10" fmla="*/ 57150 h 466725"/>
                  <a:gd name="connsiteX11" fmla="*/ 0 w 552450"/>
                  <a:gd name="connsiteY11" fmla="*/ 342900 h 466725"/>
                  <a:gd name="connsiteX12" fmla="*/ 47625 w 552450"/>
                  <a:gd name="connsiteY12" fmla="*/ 390525 h 466725"/>
                  <a:gd name="connsiteX13" fmla="*/ 200025 w 552450"/>
                  <a:gd name="connsiteY13" fmla="*/ 390525 h 466725"/>
                  <a:gd name="connsiteX14" fmla="*/ 200025 w 552450"/>
                  <a:gd name="connsiteY14" fmla="*/ 404813 h 466725"/>
                  <a:gd name="connsiteX15" fmla="*/ 185738 w 552450"/>
                  <a:gd name="connsiteY15" fmla="*/ 419100 h 466725"/>
                  <a:gd name="connsiteX16" fmla="*/ 161925 w 552450"/>
                  <a:gd name="connsiteY16" fmla="*/ 442913 h 466725"/>
                  <a:gd name="connsiteX17" fmla="*/ 185738 w 552450"/>
                  <a:gd name="connsiteY17" fmla="*/ 466725 h 466725"/>
                  <a:gd name="connsiteX18" fmla="*/ 366713 w 552450"/>
                  <a:gd name="connsiteY18" fmla="*/ 466725 h 466725"/>
                  <a:gd name="connsiteX19" fmla="*/ 390525 w 552450"/>
                  <a:gd name="connsiteY19" fmla="*/ 442913 h 466725"/>
                  <a:gd name="connsiteX20" fmla="*/ 366713 w 552450"/>
                  <a:gd name="connsiteY20" fmla="*/ 419100 h 466725"/>
                  <a:gd name="connsiteX21" fmla="*/ 352425 w 552450"/>
                  <a:gd name="connsiteY21" fmla="*/ 404813 h 466725"/>
                  <a:gd name="connsiteX22" fmla="*/ 352425 w 552450"/>
                  <a:gd name="connsiteY22" fmla="*/ 390525 h 466725"/>
                  <a:gd name="connsiteX23" fmla="*/ 504825 w 552450"/>
                  <a:gd name="connsiteY23" fmla="*/ 390525 h 466725"/>
                  <a:gd name="connsiteX24" fmla="*/ 204121 w 552450"/>
                  <a:gd name="connsiteY24" fmla="*/ 19050 h 466725"/>
                  <a:gd name="connsiteX25" fmla="*/ 265462 w 552450"/>
                  <a:gd name="connsiteY25" fmla="*/ 79915 h 466725"/>
                  <a:gd name="connsiteX26" fmla="*/ 204121 w 552450"/>
                  <a:gd name="connsiteY26" fmla="*/ 170498 h 466725"/>
                  <a:gd name="connsiteX27" fmla="*/ 142780 w 552450"/>
                  <a:gd name="connsiteY27" fmla="*/ 79915 h 466725"/>
                  <a:gd name="connsiteX28" fmla="*/ 204121 w 552450"/>
                  <a:gd name="connsiteY28" fmla="*/ 19050 h 466725"/>
                  <a:gd name="connsiteX29" fmla="*/ 283274 w 552450"/>
                  <a:gd name="connsiteY29" fmla="*/ 66675 h 466725"/>
                  <a:gd name="connsiteX30" fmla="*/ 343757 w 552450"/>
                  <a:gd name="connsiteY30" fmla="*/ 66675 h 466725"/>
                  <a:gd name="connsiteX31" fmla="*/ 352330 w 552450"/>
                  <a:gd name="connsiteY31" fmla="*/ 75248 h 466725"/>
                  <a:gd name="connsiteX32" fmla="*/ 352330 w 552450"/>
                  <a:gd name="connsiteY32" fmla="*/ 267653 h 466725"/>
                  <a:gd name="connsiteX33" fmla="*/ 343757 w 552450"/>
                  <a:gd name="connsiteY33" fmla="*/ 276225 h 466725"/>
                  <a:gd name="connsiteX34" fmla="*/ 342900 w 552450"/>
                  <a:gd name="connsiteY34" fmla="*/ 276225 h 466725"/>
                  <a:gd name="connsiteX35" fmla="*/ 342900 w 552450"/>
                  <a:gd name="connsiteY35" fmla="*/ 262319 h 466725"/>
                  <a:gd name="connsiteX36" fmla="*/ 265557 w 552450"/>
                  <a:gd name="connsiteY36" fmla="*/ 184404 h 466725"/>
                  <a:gd name="connsiteX37" fmla="*/ 248317 w 552450"/>
                  <a:gd name="connsiteY37" fmla="*/ 178308 h 466725"/>
                  <a:gd name="connsiteX38" fmla="*/ 242792 w 552450"/>
                  <a:gd name="connsiteY38" fmla="*/ 174498 h 466725"/>
                  <a:gd name="connsiteX39" fmla="*/ 284607 w 552450"/>
                  <a:gd name="connsiteY39" fmla="*/ 80010 h 466725"/>
                  <a:gd name="connsiteX40" fmla="*/ 283274 w 552450"/>
                  <a:gd name="connsiteY40" fmla="*/ 66675 h 466725"/>
                  <a:gd name="connsiteX41" fmla="*/ 166021 w 552450"/>
                  <a:gd name="connsiteY41" fmla="*/ 174879 h 466725"/>
                  <a:gd name="connsiteX42" fmla="*/ 160973 w 552450"/>
                  <a:gd name="connsiteY42" fmla="*/ 178499 h 466725"/>
                  <a:gd name="connsiteX43" fmla="*/ 142780 w 552450"/>
                  <a:gd name="connsiteY43" fmla="*/ 185071 h 466725"/>
                  <a:gd name="connsiteX44" fmla="*/ 66675 w 552450"/>
                  <a:gd name="connsiteY44" fmla="*/ 262319 h 466725"/>
                  <a:gd name="connsiteX45" fmla="*/ 66675 w 552450"/>
                  <a:gd name="connsiteY45" fmla="*/ 276225 h 466725"/>
                  <a:gd name="connsiteX46" fmla="*/ 65723 w 552450"/>
                  <a:gd name="connsiteY46" fmla="*/ 276225 h 466725"/>
                  <a:gd name="connsiteX47" fmla="*/ 57150 w 552450"/>
                  <a:gd name="connsiteY47" fmla="*/ 267653 h 466725"/>
                  <a:gd name="connsiteX48" fmla="*/ 57150 w 552450"/>
                  <a:gd name="connsiteY48" fmla="*/ 75248 h 466725"/>
                  <a:gd name="connsiteX49" fmla="*/ 65723 w 552450"/>
                  <a:gd name="connsiteY49" fmla="*/ 66675 h 466725"/>
                  <a:gd name="connsiteX50" fmla="*/ 124873 w 552450"/>
                  <a:gd name="connsiteY50" fmla="*/ 66675 h 466725"/>
                  <a:gd name="connsiteX51" fmla="*/ 123634 w 552450"/>
                  <a:gd name="connsiteY51" fmla="*/ 79915 h 466725"/>
                  <a:gd name="connsiteX52" fmla="*/ 166021 w 552450"/>
                  <a:gd name="connsiteY52" fmla="*/ 174879 h 466725"/>
                  <a:gd name="connsiteX53" fmla="*/ 169736 w 552450"/>
                  <a:gd name="connsiteY53" fmla="*/ 195358 h 466725"/>
                  <a:gd name="connsiteX54" fmla="*/ 182785 w 552450"/>
                  <a:gd name="connsiteY54" fmla="*/ 185071 h 466725"/>
                  <a:gd name="connsiteX55" fmla="*/ 204026 w 552450"/>
                  <a:gd name="connsiteY55" fmla="*/ 189643 h 466725"/>
                  <a:gd name="connsiteX56" fmla="*/ 226124 w 552450"/>
                  <a:gd name="connsiteY56" fmla="*/ 184785 h 466725"/>
                  <a:gd name="connsiteX57" fmla="*/ 240316 w 552450"/>
                  <a:gd name="connsiteY57" fmla="*/ 195739 h 466725"/>
                  <a:gd name="connsiteX58" fmla="*/ 244983 w 552450"/>
                  <a:gd name="connsiteY58" fmla="*/ 197549 h 466725"/>
                  <a:gd name="connsiteX59" fmla="*/ 204788 w 552450"/>
                  <a:gd name="connsiteY59" fmla="*/ 219075 h 466725"/>
                  <a:gd name="connsiteX60" fmla="*/ 164592 w 552450"/>
                  <a:gd name="connsiteY60" fmla="*/ 197453 h 466725"/>
                  <a:gd name="connsiteX61" fmla="*/ 169736 w 552450"/>
                  <a:gd name="connsiteY61" fmla="*/ 195358 h 466725"/>
                  <a:gd name="connsiteX62" fmla="*/ 85725 w 552450"/>
                  <a:gd name="connsiteY62" fmla="*/ 262319 h 466725"/>
                  <a:gd name="connsiteX63" fmla="*/ 146590 w 552450"/>
                  <a:gd name="connsiteY63" fmla="*/ 203930 h 466725"/>
                  <a:gd name="connsiteX64" fmla="*/ 204788 w 552450"/>
                  <a:gd name="connsiteY64" fmla="*/ 238125 h 466725"/>
                  <a:gd name="connsiteX65" fmla="*/ 263081 w 552450"/>
                  <a:gd name="connsiteY65" fmla="*/ 203645 h 466725"/>
                  <a:gd name="connsiteX66" fmla="*/ 323850 w 552450"/>
                  <a:gd name="connsiteY66" fmla="*/ 262319 h 466725"/>
                  <a:gd name="connsiteX67" fmla="*/ 323850 w 552450"/>
                  <a:gd name="connsiteY67" fmla="*/ 276225 h 466725"/>
                  <a:gd name="connsiteX68" fmla="*/ 85725 w 552450"/>
                  <a:gd name="connsiteY68" fmla="*/ 276225 h 466725"/>
                  <a:gd name="connsiteX69" fmla="*/ 85725 w 552450"/>
                  <a:gd name="connsiteY69" fmla="*/ 262319 h 466725"/>
                  <a:gd name="connsiteX70" fmla="*/ 19050 w 552450"/>
                  <a:gd name="connsiteY70" fmla="*/ 57150 h 466725"/>
                  <a:gd name="connsiteX71" fmla="*/ 47625 w 552450"/>
                  <a:gd name="connsiteY71" fmla="*/ 28575 h 466725"/>
                  <a:gd name="connsiteX72" fmla="*/ 142589 w 552450"/>
                  <a:gd name="connsiteY72" fmla="*/ 28575 h 466725"/>
                  <a:gd name="connsiteX73" fmla="*/ 130588 w 552450"/>
                  <a:gd name="connsiteY73" fmla="*/ 47625 h 466725"/>
                  <a:gd name="connsiteX74" fmla="*/ 65723 w 552450"/>
                  <a:gd name="connsiteY74" fmla="*/ 47625 h 466725"/>
                  <a:gd name="connsiteX75" fmla="*/ 38100 w 552450"/>
                  <a:gd name="connsiteY75" fmla="*/ 75248 h 466725"/>
                  <a:gd name="connsiteX76" fmla="*/ 38100 w 552450"/>
                  <a:gd name="connsiteY76" fmla="*/ 267653 h 466725"/>
                  <a:gd name="connsiteX77" fmla="*/ 65723 w 552450"/>
                  <a:gd name="connsiteY77" fmla="*/ 295275 h 466725"/>
                  <a:gd name="connsiteX78" fmla="*/ 343853 w 552450"/>
                  <a:gd name="connsiteY78" fmla="*/ 295275 h 466725"/>
                  <a:gd name="connsiteX79" fmla="*/ 371475 w 552450"/>
                  <a:gd name="connsiteY79" fmla="*/ 267653 h 466725"/>
                  <a:gd name="connsiteX80" fmla="*/ 371475 w 552450"/>
                  <a:gd name="connsiteY80" fmla="*/ 75248 h 466725"/>
                  <a:gd name="connsiteX81" fmla="*/ 343853 w 552450"/>
                  <a:gd name="connsiteY81" fmla="*/ 47625 h 466725"/>
                  <a:gd name="connsiteX82" fmla="*/ 277559 w 552450"/>
                  <a:gd name="connsiteY82" fmla="*/ 47625 h 466725"/>
                  <a:gd name="connsiteX83" fmla="*/ 265557 w 552450"/>
                  <a:gd name="connsiteY83" fmla="*/ 28575 h 466725"/>
                  <a:gd name="connsiteX84" fmla="*/ 504825 w 552450"/>
                  <a:gd name="connsiteY84" fmla="*/ 28575 h 466725"/>
                  <a:gd name="connsiteX85" fmla="*/ 533400 w 552450"/>
                  <a:gd name="connsiteY85" fmla="*/ 57150 h 466725"/>
                  <a:gd name="connsiteX86" fmla="*/ 533400 w 552450"/>
                  <a:gd name="connsiteY86" fmla="*/ 314325 h 466725"/>
                  <a:gd name="connsiteX87" fmla="*/ 19050 w 552450"/>
                  <a:gd name="connsiteY87" fmla="*/ 314325 h 466725"/>
                  <a:gd name="connsiteX88" fmla="*/ 19050 w 552450"/>
                  <a:gd name="connsiteY88" fmla="*/ 57150 h 466725"/>
                  <a:gd name="connsiteX89" fmla="*/ 366713 w 552450"/>
                  <a:gd name="connsiteY89" fmla="*/ 438150 h 466725"/>
                  <a:gd name="connsiteX90" fmla="*/ 371475 w 552450"/>
                  <a:gd name="connsiteY90" fmla="*/ 442913 h 466725"/>
                  <a:gd name="connsiteX91" fmla="*/ 366713 w 552450"/>
                  <a:gd name="connsiteY91" fmla="*/ 447675 h 466725"/>
                  <a:gd name="connsiteX92" fmla="*/ 185738 w 552450"/>
                  <a:gd name="connsiteY92" fmla="*/ 447675 h 466725"/>
                  <a:gd name="connsiteX93" fmla="*/ 180975 w 552450"/>
                  <a:gd name="connsiteY93" fmla="*/ 442913 h 466725"/>
                  <a:gd name="connsiteX94" fmla="*/ 185738 w 552450"/>
                  <a:gd name="connsiteY94" fmla="*/ 438150 h 466725"/>
                  <a:gd name="connsiteX95" fmla="*/ 219075 w 552450"/>
                  <a:gd name="connsiteY95" fmla="*/ 404813 h 466725"/>
                  <a:gd name="connsiteX96" fmla="*/ 219075 w 552450"/>
                  <a:gd name="connsiteY96" fmla="*/ 390525 h 466725"/>
                  <a:gd name="connsiteX97" fmla="*/ 333375 w 552450"/>
                  <a:gd name="connsiteY97" fmla="*/ 390525 h 466725"/>
                  <a:gd name="connsiteX98" fmla="*/ 333375 w 552450"/>
                  <a:gd name="connsiteY98" fmla="*/ 404813 h 466725"/>
                  <a:gd name="connsiteX99" fmla="*/ 366713 w 552450"/>
                  <a:gd name="connsiteY99" fmla="*/ 438150 h 466725"/>
                  <a:gd name="connsiteX100" fmla="*/ 47625 w 552450"/>
                  <a:gd name="connsiteY100" fmla="*/ 371475 h 466725"/>
                  <a:gd name="connsiteX101" fmla="*/ 19050 w 552450"/>
                  <a:gd name="connsiteY101" fmla="*/ 342900 h 466725"/>
                  <a:gd name="connsiteX102" fmla="*/ 19050 w 552450"/>
                  <a:gd name="connsiteY102" fmla="*/ 333375 h 466725"/>
                  <a:gd name="connsiteX103" fmla="*/ 533400 w 552450"/>
                  <a:gd name="connsiteY103" fmla="*/ 333375 h 466725"/>
                  <a:gd name="connsiteX104" fmla="*/ 533400 w 552450"/>
                  <a:gd name="connsiteY104" fmla="*/ 342900 h 466725"/>
                  <a:gd name="connsiteX105" fmla="*/ 504825 w 552450"/>
                  <a:gd name="connsiteY105" fmla="*/ 371475 h 466725"/>
                  <a:gd name="connsiteX106" fmla="*/ 47625 w 552450"/>
                  <a:gd name="connsiteY106" fmla="*/ 371475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52450" h="466725">
                    <a:moveTo>
                      <a:pt x="504825" y="390525"/>
                    </a:moveTo>
                    <a:cubicBezTo>
                      <a:pt x="531114" y="390525"/>
                      <a:pt x="552450" y="369189"/>
                      <a:pt x="552450" y="342900"/>
                    </a:cubicBezTo>
                    <a:lnTo>
                      <a:pt x="552450" y="57150"/>
                    </a:lnTo>
                    <a:cubicBezTo>
                      <a:pt x="552450" y="30861"/>
                      <a:pt x="531114" y="9525"/>
                      <a:pt x="504825" y="9525"/>
                    </a:cubicBezTo>
                    <a:lnTo>
                      <a:pt x="247650" y="9525"/>
                    </a:lnTo>
                    <a:cubicBezTo>
                      <a:pt x="246221" y="9525"/>
                      <a:pt x="244888" y="9906"/>
                      <a:pt x="243650" y="10478"/>
                    </a:cubicBezTo>
                    <a:cubicBezTo>
                      <a:pt x="231934" y="3905"/>
                      <a:pt x="218408" y="0"/>
                      <a:pt x="204026" y="0"/>
                    </a:cubicBezTo>
                    <a:cubicBezTo>
                      <a:pt x="189833" y="0"/>
                      <a:pt x="176498" y="3715"/>
                      <a:pt x="164973" y="10192"/>
                    </a:cubicBezTo>
                    <a:cubicBezTo>
                      <a:pt x="164021" y="9811"/>
                      <a:pt x="162973" y="9525"/>
                      <a:pt x="161925" y="9525"/>
                    </a:cubicBezTo>
                    <a:lnTo>
                      <a:pt x="47625" y="9525"/>
                    </a:lnTo>
                    <a:cubicBezTo>
                      <a:pt x="21336" y="9525"/>
                      <a:pt x="0" y="30861"/>
                      <a:pt x="0" y="57150"/>
                    </a:cubicBezTo>
                    <a:lnTo>
                      <a:pt x="0" y="342900"/>
                    </a:lnTo>
                    <a:cubicBezTo>
                      <a:pt x="0" y="369189"/>
                      <a:pt x="21336" y="390525"/>
                      <a:pt x="47625" y="390525"/>
                    </a:cubicBezTo>
                    <a:lnTo>
                      <a:pt x="200025" y="390525"/>
                    </a:lnTo>
                    <a:lnTo>
                      <a:pt x="200025" y="404813"/>
                    </a:lnTo>
                    <a:cubicBezTo>
                      <a:pt x="200025" y="412718"/>
                      <a:pt x="193643" y="419100"/>
                      <a:pt x="185738" y="419100"/>
                    </a:cubicBezTo>
                    <a:cubicBezTo>
                      <a:pt x="172593" y="419100"/>
                      <a:pt x="161925" y="429768"/>
                      <a:pt x="161925" y="442913"/>
                    </a:cubicBezTo>
                    <a:cubicBezTo>
                      <a:pt x="161925" y="456057"/>
                      <a:pt x="172593" y="466725"/>
                      <a:pt x="185738" y="466725"/>
                    </a:cubicBezTo>
                    <a:lnTo>
                      <a:pt x="366713" y="466725"/>
                    </a:lnTo>
                    <a:cubicBezTo>
                      <a:pt x="379857" y="466725"/>
                      <a:pt x="390525" y="456057"/>
                      <a:pt x="390525" y="442913"/>
                    </a:cubicBezTo>
                    <a:cubicBezTo>
                      <a:pt x="390525" y="429768"/>
                      <a:pt x="379857" y="419100"/>
                      <a:pt x="366713" y="419100"/>
                    </a:cubicBezTo>
                    <a:cubicBezTo>
                      <a:pt x="358807" y="419100"/>
                      <a:pt x="352425" y="412718"/>
                      <a:pt x="352425" y="404813"/>
                    </a:cubicBezTo>
                    <a:lnTo>
                      <a:pt x="352425" y="390525"/>
                    </a:lnTo>
                    <a:lnTo>
                      <a:pt x="504825" y="390525"/>
                    </a:lnTo>
                    <a:close/>
                    <a:moveTo>
                      <a:pt x="204121" y="19050"/>
                    </a:moveTo>
                    <a:cubicBezTo>
                      <a:pt x="237935" y="19050"/>
                      <a:pt x="265462" y="46387"/>
                      <a:pt x="265462" y="79915"/>
                    </a:cubicBezTo>
                    <a:cubicBezTo>
                      <a:pt x="265462" y="120682"/>
                      <a:pt x="237173" y="170498"/>
                      <a:pt x="204121" y="170498"/>
                    </a:cubicBezTo>
                    <a:cubicBezTo>
                      <a:pt x="171069" y="170498"/>
                      <a:pt x="142780" y="120682"/>
                      <a:pt x="142780" y="79915"/>
                    </a:cubicBezTo>
                    <a:cubicBezTo>
                      <a:pt x="142685" y="46387"/>
                      <a:pt x="170212" y="19050"/>
                      <a:pt x="204121" y="19050"/>
                    </a:cubicBezTo>
                    <a:close/>
                    <a:moveTo>
                      <a:pt x="283274" y="66675"/>
                    </a:moveTo>
                    <a:lnTo>
                      <a:pt x="343757" y="66675"/>
                    </a:lnTo>
                    <a:cubicBezTo>
                      <a:pt x="348520" y="66675"/>
                      <a:pt x="352330" y="70580"/>
                      <a:pt x="352330" y="75248"/>
                    </a:cubicBezTo>
                    <a:lnTo>
                      <a:pt x="352330" y="267653"/>
                    </a:lnTo>
                    <a:cubicBezTo>
                      <a:pt x="352330" y="272415"/>
                      <a:pt x="348520" y="276225"/>
                      <a:pt x="343757" y="276225"/>
                    </a:cubicBezTo>
                    <a:lnTo>
                      <a:pt x="342900" y="276225"/>
                    </a:lnTo>
                    <a:lnTo>
                      <a:pt x="342900" y="262319"/>
                    </a:lnTo>
                    <a:cubicBezTo>
                      <a:pt x="342900" y="208883"/>
                      <a:pt x="294418" y="193548"/>
                      <a:pt x="265557" y="184404"/>
                    </a:cubicBezTo>
                    <a:cubicBezTo>
                      <a:pt x="258604" y="182213"/>
                      <a:pt x="252603" y="180308"/>
                      <a:pt x="248317" y="178308"/>
                    </a:cubicBezTo>
                    <a:cubicBezTo>
                      <a:pt x="246126" y="177356"/>
                      <a:pt x="244316" y="176022"/>
                      <a:pt x="242792" y="174498"/>
                    </a:cubicBezTo>
                    <a:cubicBezTo>
                      <a:pt x="267938" y="153734"/>
                      <a:pt x="284607" y="114871"/>
                      <a:pt x="284607" y="80010"/>
                    </a:cubicBezTo>
                    <a:cubicBezTo>
                      <a:pt x="284512" y="75438"/>
                      <a:pt x="284036" y="70961"/>
                      <a:pt x="283274" y="66675"/>
                    </a:cubicBezTo>
                    <a:close/>
                    <a:moveTo>
                      <a:pt x="166021" y="174879"/>
                    </a:moveTo>
                    <a:cubicBezTo>
                      <a:pt x="164497" y="176213"/>
                      <a:pt x="162782" y="177451"/>
                      <a:pt x="160973" y="178499"/>
                    </a:cubicBezTo>
                    <a:cubicBezTo>
                      <a:pt x="156591" y="180689"/>
                      <a:pt x="150209" y="182690"/>
                      <a:pt x="142780" y="185071"/>
                    </a:cubicBezTo>
                    <a:cubicBezTo>
                      <a:pt x="114300" y="194215"/>
                      <a:pt x="66675" y="209550"/>
                      <a:pt x="66675" y="262319"/>
                    </a:cubicBezTo>
                    <a:lnTo>
                      <a:pt x="66675" y="276225"/>
                    </a:lnTo>
                    <a:lnTo>
                      <a:pt x="65723" y="276225"/>
                    </a:lnTo>
                    <a:cubicBezTo>
                      <a:pt x="60960" y="276225"/>
                      <a:pt x="57150" y="272320"/>
                      <a:pt x="57150" y="267653"/>
                    </a:cubicBezTo>
                    <a:lnTo>
                      <a:pt x="57150" y="75248"/>
                    </a:lnTo>
                    <a:cubicBezTo>
                      <a:pt x="57150" y="70485"/>
                      <a:pt x="60960" y="66675"/>
                      <a:pt x="65723" y="66675"/>
                    </a:cubicBezTo>
                    <a:lnTo>
                      <a:pt x="124873" y="66675"/>
                    </a:lnTo>
                    <a:cubicBezTo>
                      <a:pt x="124111" y="70961"/>
                      <a:pt x="123634" y="75438"/>
                      <a:pt x="123634" y="79915"/>
                    </a:cubicBezTo>
                    <a:cubicBezTo>
                      <a:pt x="123634" y="115157"/>
                      <a:pt x="140589" y="154210"/>
                      <a:pt x="166021" y="174879"/>
                    </a:cubicBezTo>
                    <a:close/>
                    <a:moveTo>
                      <a:pt x="169736" y="195358"/>
                    </a:moveTo>
                    <a:cubicBezTo>
                      <a:pt x="174879" y="192500"/>
                      <a:pt x="179261" y="189071"/>
                      <a:pt x="182785" y="185071"/>
                    </a:cubicBezTo>
                    <a:cubicBezTo>
                      <a:pt x="189548" y="187928"/>
                      <a:pt x="196691" y="189643"/>
                      <a:pt x="204026" y="189643"/>
                    </a:cubicBezTo>
                    <a:cubicBezTo>
                      <a:pt x="211741" y="189643"/>
                      <a:pt x="219075" y="187833"/>
                      <a:pt x="226124" y="184785"/>
                    </a:cubicBezTo>
                    <a:cubicBezTo>
                      <a:pt x="229838" y="189548"/>
                      <a:pt x="234696" y="193167"/>
                      <a:pt x="240316" y="195739"/>
                    </a:cubicBezTo>
                    <a:cubicBezTo>
                      <a:pt x="241744" y="196406"/>
                      <a:pt x="243364" y="196977"/>
                      <a:pt x="244983" y="197549"/>
                    </a:cubicBezTo>
                    <a:cubicBezTo>
                      <a:pt x="240602" y="206978"/>
                      <a:pt x="230029" y="219075"/>
                      <a:pt x="204788" y="219075"/>
                    </a:cubicBezTo>
                    <a:cubicBezTo>
                      <a:pt x="179642" y="219075"/>
                      <a:pt x="169069" y="207169"/>
                      <a:pt x="164592" y="197453"/>
                    </a:cubicBezTo>
                    <a:cubicBezTo>
                      <a:pt x="166306" y="196787"/>
                      <a:pt x="168212" y="196120"/>
                      <a:pt x="169736" y="195358"/>
                    </a:cubicBezTo>
                    <a:close/>
                    <a:moveTo>
                      <a:pt x="85725" y="262319"/>
                    </a:moveTo>
                    <a:cubicBezTo>
                      <a:pt x="85725" y="227076"/>
                      <a:pt x="113062" y="214789"/>
                      <a:pt x="146590" y="203930"/>
                    </a:cubicBezTo>
                    <a:cubicBezTo>
                      <a:pt x="152305" y="217361"/>
                      <a:pt x="167259" y="238125"/>
                      <a:pt x="204788" y="238125"/>
                    </a:cubicBezTo>
                    <a:cubicBezTo>
                      <a:pt x="242792" y="238125"/>
                      <a:pt x="257651" y="216503"/>
                      <a:pt x="263081" y="203645"/>
                    </a:cubicBezTo>
                    <a:cubicBezTo>
                      <a:pt x="296609" y="214408"/>
                      <a:pt x="323850" y="226981"/>
                      <a:pt x="323850" y="262319"/>
                    </a:cubicBezTo>
                    <a:lnTo>
                      <a:pt x="323850" y="276225"/>
                    </a:lnTo>
                    <a:lnTo>
                      <a:pt x="85725" y="276225"/>
                    </a:lnTo>
                    <a:lnTo>
                      <a:pt x="85725" y="262319"/>
                    </a:lnTo>
                    <a:close/>
                    <a:moveTo>
                      <a:pt x="19050" y="57150"/>
                    </a:moveTo>
                    <a:cubicBezTo>
                      <a:pt x="19050" y="41434"/>
                      <a:pt x="31909" y="28575"/>
                      <a:pt x="47625" y="28575"/>
                    </a:cubicBezTo>
                    <a:lnTo>
                      <a:pt x="142589" y="28575"/>
                    </a:lnTo>
                    <a:cubicBezTo>
                      <a:pt x="137731" y="34290"/>
                      <a:pt x="133731" y="40672"/>
                      <a:pt x="130588" y="47625"/>
                    </a:cubicBezTo>
                    <a:lnTo>
                      <a:pt x="65723" y="47625"/>
                    </a:lnTo>
                    <a:cubicBezTo>
                      <a:pt x="50483" y="47625"/>
                      <a:pt x="38100" y="60007"/>
                      <a:pt x="38100" y="75248"/>
                    </a:cubicBezTo>
                    <a:lnTo>
                      <a:pt x="38100" y="267653"/>
                    </a:lnTo>
                    <a:cubicBezTo>
                      <a:pt x="38100" y="282893"/>
                      <a:pt x="50483" y="295275"/>
                      <a:pt x="65723" y="295275"/>
                    </a:cubicBezTo>
                    <a:lnTo>
                      <a:pt x="343853" y="295275"/>
                    </a:lnTo>
                    <a:cubicBezTo>
                      <a:pt x="359093" y="295275"/>
                      <a:pt x="371475" y="282893"/>
                      <a:pt x="371475" y="267653"/>
                    </a:cubicBezTo>
                    <a:lnTo>
                      <a:pt x="371475" y="75248"/>
                    </a:lnTo>
                    <a:cubicBezTo>
                      <a:pt x="371475" y="60007"/>
                      <a:pt x="359093" y="47625"/>
                      <a:pt x="343853" y="47625"/>
                    </a:cubicBezTo>
                    <a:lnTo>
                      <a:pt x="277559" y="47625"/>
                    </a:lnTo>
                    <a:cubicBezTo>
                      <a:pt x="274511" y="40672"/>
                      <a:pt x="270415" y="34290"/>
                      <a:pt x="265557" y="28575"/>
                    </a:cubicBezTo>
                    <a:lnTo>
                      <a:pt x="504825" y="28575"/>
                    </a:lnTo>
                    <a:cubicBezTo>
                      <a:pt x="520541" y="28575"/>
                      <a:pt x="533400" y="41434"/>
                      <a:pt x="533400" y="57150"/>
                    </a:cubicBezTo>
                    <a:lnTo>
                      <a:pt x="533400" y="314325"/>
                    </a:lnTo>
                    <a:lnTo>
                      <a:pt x="19050" y="314325"/>
                    </a:lnTo>
                    <a:lnTo>
                      <a:pt x="19050" y="57150"/>
                    </a:lnTo>
                    <a:close/>
                    <a:moveTo>
                      <a:pt x="366713" y="438150"/>
                    </a:moveTo>
                    <a:cubicBezTo>
                      <a:pt x="369380" y="438150"/>
                      <a:pt x="371475" y="440246"/>
                      <a:pt x="371475" y="442913"/>
                    </a:cubicBezTo>
                    <a:cubicBezTo>
                      <a:pt x="371475" y="445580"/>
                      <a:pt x="369380" y="447675"/>
                      <a:pt x="366713" y="447675"/>
                    </a:cubicBezTo>
                    <a:lnTo>
                      <a:pt x="185738" y="447675"/>
                    </a:lnTo>
                    <a:cubicBezTo>
                      <a:pt x="183071" y="447675"/>
                      <a:pt x="180975" y="445580"/>
                      <a:pt x="180975" y="442913"/>
                    </a:cubicBezTo>
                    <a:cubicBezTo>
                      <a:pt x="180975" y="440246"/>
                      <a:pt x="183071" y="438150"/>
                      <a:pt x="185738" y="438150"/>
                    </a:cubicBezTo>
                    <a:cubicBezTo>
                      <a:pt x="204121" y="438150"/>
                      <a:pt x="219075" y="423196"/>
                      <a:pt x="219075" y="404813"/>
                    </a:cubicBezTo>
                    <a:lnTo>
                      <a:pt x="219075" y="390525"/>
                    </a:lnTo>
                    <a:lnTo>
                      <a:pt x="333375" y="390525"/>
                    </a:lnTo>
                    <a:lnTo>
                      <a:pt x="333375" y="404813"/>
                    </a:lnTo>
                    <a:cubicBezTo>
                      <a:pt x="333375" y="423196"/>
                      <a:pt x="348329" y="438150"/>
                      <a:pt x="366713" y="438150"/>
                    </a:cubicBezTo>
                    <a:close/>
                    <a:moveTo>
                      <a:pt x="47625" y="371475"/>
                    </a:moveTo>
                    <a:cubicBezTo>
                      <a:pt x="31909" y="371475"/>
                      <a:pt x="19050" y="358616"/>
                      <a:pt x="19050" y="342900"/>
                    </a:cubicBezTo>
                    <a:lnTo>
                      <a:pt x="19050" y="333375"/>
                    </a:lnTo>
                    <a:lnTo>
                      <a:pt x="533400" y="333375"/>
                    </a:lnTo>
                    <a:lnTo>
                      <a:pt x="533400" y="342900"/>
                    </a:lnTo>
                    <a:cubicBezTo>
                      <a:pt x="533400" y="358616"/>
                      <a:pt x="520541" y="371475"/>
                      <a:pt x="504825" y="371475"/>
                    </a:cubicBezTo>
                    <a:lnTo>
                      <a:pt x="47625" y="371475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E1C17AB0-D780-1B8F-0A10-9E3521C1939D}"/>
              </a:ext>
            </a:extLst>
          </p:cNvPr>
          <p:cNvGrpSpPr/>
          <p:nvPr/>
        </p:nvGrpSpPr>
        <p:grpSpPr>
          <a:xfrm>
            <a:off x="7316454" y="3773341"/>
            <a:ext cx="552450" cy="590550"/>
            <a:chOff x="7316454" y="3773341"/>
            <a:chExt cx="552450" cy="590550"/>
          </a:xfrm>
        </p:grpSpPr>
        <p:grpSp>
          <p:nvGrpSpPr>
            <p:cNvPr id="222" name="Graphic 28">
              <a:extLst>
                <a:ext uri="{FF2B5EF4-FFF2-40B4-BE49-F238E27FC236}">
                  <a16:creationId xmlns:a16="http://schemas.microsoft.com/office/drawing/2014/main" id="{4D10CC1A-5CEC-BE74-5477-B57D235B7C03}"/>
                </a:ext>
              </a:extLst>
            </p:cNvPr>
            <p:cNvGrpSpPr/>
            <p:nvPr/>
          </p:nvGrpSpPr>
          <p:grpSpPr>
            <a:xfrm>
              <a:off x="7325979" y="3868534"/>
              <a:ext cx="533495" cy="409631"/>
              <a:chOff x="7325979" y="3868534"/>
              <a:chExt cx="533495" cy="409631"/>
            </a:xfrm>
            <a:solidFill>
              <a:srgbClr val="F45B66"/>
            </a:solidFill>
          </p:grpSpPr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BC6D06F9-57A8-1E81-4E54-9D7FD1524F62}"/>
                  </a:ext>
                </a:extLst>
              </p:cNvPr>
              <p:cNvSpPr/>
              <p:nvPr/>
            </p:nvSpPr>
            <p:spPr>
              <a:xfrm>
                <a:off x="7325979" y="4144816"/>
                <a:ext cx="533495" cy="133350"/>
              </a:xfrm>
              <a:custGeom>
                <a:avLst/>
                <a:gdLst>
                  <a:gd name="connsiteX0" fmla="*/ 265176 w 533495"/>
                  <a:gd name="connsiteY0" fmla="*/ 28575 h 133350"/>
                  <a:gd name="connsiteX1" fmla="*/ 208026 w 533495"/>
                  <a:gd name="connsiteY1" fmla="*/ 0 h 133350"/>
                  <a:gd name="connsiteX2" fmla="*/ 160401 w 533495"/>
                  <a:gd name="connsiteY2" fmla="*/ 38100 h 133350"/>
                  <a:gd name="connsiteX3" fmla="*/ 103251 w 533495"/>
                  <a:gd name="connsiteY3" fmla="*/ 0 h 133350"/>
                  <a:gd name="connsiteX4" fmla="*/ 36576 w 533495"/>
                  <a:gd name="connsiteY4" fmla="*/ 38100 h 133350"/>
                  <a:gd name="connsiteX5" fmla="*/ 27051 w 533495"/>
                  <a:gd name="connsiteY5" fmla="*/ 76200 h 133350"/>
                  <a:gd name="connsiteX6" fmla="*/ 0 w 533495"/>
                  <a:gd name="connsiteY6" fmla="*/ 76200 h 133350"/>
                  <a:gd name="connsiteX7" fmla="*/ 0 w 533495"/>
                  <a:gd name="connsiteY7" fmla="*/ 95631 h 133350"/>
                  <a:gd name="connsiteX8" fmla="*/ 37719 w 533495"/>
                  <a:gd name="connsiteY8" fmla="*/ 133350 h 133350"/>
                  <a:gd name="connsiteX9" fmla="*/ 495776 w 533495"/>
                  <a:gd name="connsiteY9" fmla="*/ 133350 h 133350"/>
                  <a:gd name="connsiteX10" fmla="*/ 533495 w 533495"/>
                  <a:gd name="connsiteY10" fmla="*/ 95631 h 133350"/>
                  <a:gd name="connsiteX11" fmla="*/ 533495 w 533495"/>
                  <a:gd name="connsiteY11" fmla="*/ 76200 h 133350"/>
                  <a:gd name="connsiteX12" fmla="*/ 284226 w 533495"/>
                  <a:gd name="connsiteY12" fmla="*/ 76200 h 133350"/>
                  <a:gd name="connsiteX13" fmla="*/ 265176 w 533495"/>
                  <a:gd name="connsiteY13" fmla="*/ 285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3495" h="133350">
                    <a:moveTo>
                      <a:pt x="265176" y="28575"/>
                    </a:moveTo>
                    <a:cubicBezTo>
                      <a:pt x="236601" y="9525"/>
                      <a:pt x="227076" y="9525"/>
                      <a:pt x="208026" y="0"/>
                    </a:cubicBezTo>
                    <a:cubicBezTo>
                      <a:pt x="208026" y="0"/>
                      <a:pt x="208026" y="38100"/>
                      <a:pt x="160401" y="38100"/>
                    </a:cubicBezTo>
                    <a:cubicBezTo>
                      <a:pt x="112776" y="38100"/>
                      <a:pt x="103251" y="0"/>
                      <a:pt x="103251" y="0"/>
                    </a:cubicBezTo>
                    <a:cubicBezTo>
                      <a:pt x="103251" y="0"/>
                      <a:pt x="46101" y="19050"/>
                      <a:pt x="36576" y="38100"/>
                    </a:cubicBezTo>
                    <a:cubicBezTo>
                      <a:pt x="27051" y="57150"/>
                      <a:pt x="27051" y="76200"/>
                      <a:pt x="27051" y="76200"/>
                    </a:cubicBezTo>
                    <a:lnTo>
                      <a:pt x="0" y="76200"/>
                    </a:lnTo>
                    <a:lnTo>
                      <a:pt x="0" y="95631"/>
                    </a:lnTo>
                    <a:cubicBezTo>
                      <a:pt x="0" y="116491"/>
                      <a:pt x="16859" y="133350"/>
                      <a:pt x="37719" y="133350"/>
                    </a:cubicBezTo>
                    <a:lnTo>
                      <a:pt x="495776" y="133350"/>
                    </a:lnTo>
                    <a:cubicBezTo>
                      <a:pt x="516636" y="133350"/>
                      <a:pt x="533495" y="116491"/>
                      <a:pt x="533495" y="95631"/>
                    </a:cubicBezTo>
                    <a:lnTo>
                      <a:pt x="533495" y="76200"/>
                    </a:lnTo>
                    <a:lnTo>
                      <a:pt x="284226" y="76200"/>
                    </a:lnTo>
                    <a:cubicBezTo>
                      <a:pt x="284226" y="76200"/>
                      <a:pt x="293751" y="47625"/>
                      <a:pt x="265176" y="285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3E6FDC7F-8709-91EF-5C52-8F859285FBF5}"/>
                  </a:ext>
                </a:extLst>
              </p:cNvPr>
              <p:cNvSpPr/>
              <p:nvPr/>
            </p:nvSpPr>
            <p:spPr>
              <a:xfrm>
                <a:off x="7602302" y="3868534"/>
                <a:ext cx="200021" cy="247706"/>
              </a:xfrm>
              <a:custGeom>
                <a:avLst/>
                <a:gdLst>
                  <a:gd name="connsiteX0" fmla="*/ 115344 w 200021"/>
                  <a:gd name="connsiteY0" fmla="*/ 247706 h 247706"/>
                  <a:gd name="connsiteX1" fmla="*/ 138395 w 200021"/>
                  <a:gd name="connsiteY1" fmla="*/ 224560 h 247706"/>
                  <a:gd name="connsiteX2" fmla="*/ 138395 w 200021"/>
                  <a:gd name="connsiteY2" fmla="*/ 224275 h 247706"/>
                  <a:gd name="connsiteX3" fmla="*/ 160778 w 200021"/>
                  <a:gd name="connsiteY3" fmla="*/ 180460 h 247706"/>
                  <a:gd name="connsiteX4" fmla="*/ 200021 w 200021"/>
                  <a:gd name="connsiteY4" fmla="*/ 100640 h 247706"/>
                  <a:gd name="connsiteX5" fmla="*/ 88579 w 200021"/>
                  <a:gd name="connsiteY5" fmla="*/ 628 h 247706"/>
                  <a:gd name="connsiteX6" fmla="*/ 1044 w 200021"/>
                  <a:gd name="connsiteY6" fmla="*/ 85781 h 247706"/>
                  <a:gd name="connsiteX7" fmla="*/ 39144 w 200021"/>
                  <a:gd name="connsiteY7" fmla="*/ 180364 h 247706"/>
                  <a:gd name="connsiteX8" fmla="*/ 61623 w 200021"/>
                  <a:gd name="connsiteY8" fmla="*/ 224370 h 247706"/>
                  <a:gd name="connsiteX9" fmla="*/ 61623 w 200021"/>
                  <a:gd name="connsiteY9" fmla="*/ 224465 h 247706"/>
                  <a:gd name="connsiteX10" fmla="*/ 84674 w 200021"/>
                  <a:gd name="connsiteY10" fmla="*/ 247611 h 247706"/>
                  <a:gd name="connsiteX11" fmla="*/ 90579 w 200021"/>
                  <a:gd name="connsiteY11" fmla="*/ 247611 h 247706"/>
                  <a:gd name="connsiteX12" fmla="*/ 90579 w 200021"/>
                  <a:gd name="connsiteY12" fmla="*/ 177221 h 247706"/>
                  <a:gd name="connsiteX13" fmla="*/ 45145 w 200021"/>
                  <a:gd name="connsiteY13" fmla="*/ 122738 h 247706"/>
                  <a:gd name="connsiteX14" fmla="*/ 43811 w 200021"/>
                  <a:gd name="connsiteY14" fmla="*/ 112642 h 247706"/>
                  <a:gd name="connsiteX15" fmla="*/ 52479 w 200021"/>
                  <a:gd name="connsiteY15" fmla="*/ 107117 h 247706"/>
                  <a:gd name="connsiteX16" fmla="*/ 147729 w 200021"/>
                  <a:gd name="connsiteY16" fmla="*/ 107117 h 247706"/>
                  <a:gd name="connsiteX17" fmla="*/ 156492 w 200021"/>
                  <a:gd name="connsiteY17" fmla="*/ 113023 h 247706"/>
                  <a:gd name="connsiteX18" fmla="*/ 154397 w 200021"/>
                  <a:gd name="connsiteY18" fmla="*/ 123405 h 247706"/>
                  <a:gd name="connsiteX19" fmla="*/ 121059 w 200021"/>
                  <a:gd name="connsiteY19" fmla="*/ 156742 h 247706"/>
                  <a:gd name="connsiteX20" fmla="*/ 107629 w 200021"/>
                  <a:gd name="connsiteY20" fmla="*/ 156742 h 247706"/>
                  <a:gd name="connsiteX21" fmla="*/ 107629 w 200021"/>
                  <a:gd name="connsiteY21" fmla="*/ 143312 h 247706"/>
                  <a:gd name="connsiteX22" fmla="*/ 124679 w 200021"/>
                  <a:gd name="connsiteY22" fmla="*/ 126262 h 247706"/>
                  <a:gd name="connsiteX23" fmla="*/ 72767 w 200021"/>
                  <a:gd name="connsiteY23" fmla="*/ 126262 h 247706"/>
                  <a:gd name="connsiteX24" fmla="*/ 107343 w 200021"/>
                  <a:gd name="connsiteY24" fmla="*/ 167791 h 247706"/>
                  <a:gd name="connsiteX25" fmla="*/ 109534 w 200021"/>
                  <a:gd name="connsiteY25" fmla="*/ 173887 h 247706"/>
                  <a:gd name="connsiteX26" fmla="*/ 109534 w 200021"/>
                  <a:gd name="connsiteY26" fmla="*/ 247706 h 247706"/>
                  <a:gd name="connsiteX27" fmla="*/ 115344 w 200021"/>
                  <a:gd name="connsiteY27" fmla="*/ 247706 h 247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0021" h="247706">
                    <a:moveTo>
                      <a:pt x="115344" y="247706"/>
                    </a:moveTo>
                    <a:cubicBezTo>
                      <a:pt x="128012" y="247706"/>
                      <a:pt x="138395" y="237324"/>
                      <a:pt x="138395" y="224560"/>
                    </a:cubicBezTo>
                    <a:lnTo>
                      <a:pt x="138395" y="224275"/>
                    </a:lnTo>
                    <a:cubicBezTo>
                      <a:pt x="138395" y="206939"/>
                      <a:pt x="147062" y="191032"/>
                      <a:pt x="160778" y="180460"/>
                    </a:cubicBezTo>
                    <a:cubicBezTo>
                      <a:pt x="184591" y="162076"/>
                      <a:pt x="200021" y="133120"/>
                      <a:pt x="200021" y="100640"/>
                    </a:cubicBezTo>
                    <a:cubicBezTo>
                      <a:pt x="200021" y="41299"/>
                      <a:pt x="148967" y="-6040"/>
                      <a:pt x="88579" y="628"/>
                    </a:cubicBezTo>
                    <a:cubicBezTo>
                      <a:pt x="44002" y="5581"/>
                      <a:pt x="7331" y="41109"/>
                      <a:pt x="1044" y="85781"/>
                    </a:cubicBezTo>
                    <a:cubicBezTo>
                      <a:pt x="-4385" y="124167"/>
                      <a:pt x="11807" y="159219"/>
                      <a:pt x="39144" y="180364"/>
                    </a:cubicBezTo>
                    <a:cubicBezTo>
                      <a:pt x="52860" y="191032"/>
                      <a:pt x="61623" y="206939"/>
                      <a:pt x="61623" y="224370"/>
                    </a:cubicBezTo>
                    <a:lnTo>
                      <a:pt x="61623" y="224465"/>
                    </a:lnTo>
                    <a:cubicBezTo>
                      <a:pt x="61623" y="237229"/>
                      <a:pt x="71910" y="247611"/>
                      <a:pt x="84674" y="247611"/>
                    </a:cubicBezTo>
                    <a:lnTo>
                      <a:pt x="90579" y="247611"/>
                    </a:lnTo>
                    <a:lnTo>
                      <a:pt x="90579" y="177221"/>
                    </a:lnTo>
                    <a:lnTo>
                      <a:pt x="45145" y="122738"/>
                    </a:lnTo>
                    <a:cubicBezTo>
                      <a:pt x="42764" y="119881"/>
                      <a:pt x="42287" y="115975"/>
                      <a:pt x="43811" y="112642"/>
                    </a:cubicBezTo>
                    <a:cubicBezTo>
                      <a:pt x="45335" y="109308"/>
                      <a:pt x="48764" y="107117"/>
                      <a:pt x="52479" y="107117"/>
                    </a:cubicBezTo>
                    <a:lnTo>
                      <a:pt x="147729" y="107117"/>
                    </a:lnTo>
                    <a:cubicBezTo>
                      <a:pt x="151539" y="107117"/>
                      <a:pt x="155063" y="109403"/>
                      <a:pt x="156492" y="113023"/>
                    </a:cubicBezTo>
                    <a:cubicBezTo>
                      <a:pt x="158016" y="116547"/>
                      <a:pt x="157159" y="120643"/>
                      <a:pt x="154397" y="123405"/>
                    </a:cubicBezTo>
                    <a:lnTo>
                      <a:pt x="121059" y="156742"/>
                    </a:lnTo>
                    <a:cubicBezTo>
                      <a:pt x="117344" y="160457"/>
                      <a:pt x="111344" y="160457"/>
                      <a:pt x="107629" y="156742"/>
                    </a:cubicBezTo>
                    <a:cubicBezTo>
                      <a:pt x="103914" y="153028"/>
                      <a:pt x="103914" y="147027"/>
                      <a:pt x="107629" y="143312"/>
                    </a:cubicBezTo>
                    <a:lnTo>
                      <a:pt x="124679" y="126262"/>
                    </a:lnTo>
                    <a:lnTo>
                      <a:pt x="72767" y="126262"/>
                    </a:lnTo>
                    <a:lnTo>
                      <a:pt x="107343" y="167791"/>
                    </a:lnTo>
                    <a:cubicBezTo>
                      <a:pt x="108772" y="169506"/>
                      <a:pt x="109534" y="171697"/>
                      <a:pt x="109534" y="173887"/>
                    </a:cubicBezTo>
                    <a:lnTo>
                      <a:pt x="109534" y="247706"/>
                    </a:lnTo>
                    <a:lnTo>
                      <a:pt x="115344" y="247706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5" name="Graphic 28">
              <a:extLst>
                <a:ext uri="{FF2B5EF4-FFF2-40B4-BE49-F238E27FC236}">
                  <a16:creationId xmlns:a16="http://schemas.microsoft.com/office/drawing/2014/main" id="{5E32E0A1-1BD6-4DA4-805B-768F1D2FC294}"/>
                </a:ext>
              </a:extLst>
            </p:cNvPr>
            <p:cNvGrpSpPr/>
            <p:nvPr/>
          </p:nvGrpSpPr>
          <p:grpSpPr>
            <a:xfrm>
              <a:off x="7316454" y="3773341"/>
              <a:ext cx="552450" cy="590550"/>
              <a:chOff x="7316454" y="3773341"/>
              <a:chExt cx="552450" cy="590550"/>
            </a:xfrm>
            <a:solidFill>
              <a:srgbClr val="680B12"/>
            </a:solidFill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0D1EFEFD-DA6A-485E-FD45-C0F2F5F186A6}"/>
                  </a:ext>
                </a:extLst>
              </p:cNvPr>
              <p:cNvSpPr/>
              <p:nvPr/>
            </p:nvSpPr>
            <p:spPr>
              <a:xfrm>
                <a:off x="7316454" y="3859019"/>
                <a:ext cx="552450" cy="504871"/>
              </a:xfrm>
              <a:custGeom>
                <a:avLst/>
                <a:gdLst>
                  <a:gd name="connsiteX0" fmla="*/ 0 w 552450"/>
                  <a:gd name="connsiteY0" fmla="*/ 381046 h 504871"/>
                  <a:gd name="connsiteX1" fmla="*/ 47625 w 552450"/>
                  <a:gd name="connsiteY1" fmla="*/ 428671 h 504871"/>
                  <a:gd name="connsiteX2" fmla="*/ 200025 w 552450"/>
                  <a:gd name="connsiteY2" fmla="*/ 428671 h 504871"/>
                  <a:gd name="connsiteX3" fmla="*/ 200025 w 552450"/>
                  <a:gd name="connsiteY3" fmla="*/ 442959 h 504871"/>
                  <a:gd name="connsiteX4" fmla="*/ 185738 w 552450"/>
                  <a:gd name="connsiteY4" fmla="*/ 457246 h 504871"/>
                  <a:gd name="connsiteX5" fmla="*/ 161925 w 552450"/>
                  <a:gd name="connsiteY5" fmla="*/ 481059 h 504871"/>
                  <a:gd name="connsiteX6" fmla="*/ 185738 w 552450"/>
                  <a:gd name="connsiteY6" fmla="*/ 504871 h 504871"/>
                  <a:gd name="connsiteX7" fmla="*/ 366713 w 552450"/>
                  <a:gd name="connsiteY7" fmla="*/ 504871 h 504871"/>
                  <a:gd name="connsiteX8" fmla="*/ 390525 w 552450"/>
                  <a:gd name="connsiteY8" fmla="*/ 481059 h 504871"/>
                  <a:gd name="connsiteX9" fmla="*/ 366713 w 552450"/>
                  <a:gd name="connsiteY9" fmla="*/ 457246 h 504871"/>
                  <a:gd name="connsiteX10" fmla="*/ 352425 w 552450"/>
                  <a:gd name="connsiteY10" fmla="*/ 442959 h 504871"/>
                  <a:gd name="connsiteX11" fmla="*/ 352425 w 552450"/>
                  <a:gd name="connsiteY11" fmla="*/ 428671 h 504871"/>
                  <a:gd name="connsiteX12" fmla="*/ 504825 w 552450"/>
                  <a:gd name="connsiteY12" fmla="*/ 428671 h 504871"/>
                  <a:gd name="connsiteX13" fmla="*/ 552450 w 552450"/>
                  <a:gd name="connsiteY13" fmla="*/ 381046 h 504871"/>
                  <a:gd name="connsiteX14" fmla="*/ 552450 w 552450"/>
                  <a:gd name="connsiteY14" fmla="*/ 95296 h 504871"/>
                  <a:gd name="connsiteX15" fmla="*/ 504825 w 552450"/>
                  <a:gd name="connsiteY15" fmla="*/ 47671 h 504871"/>
                  <a:gd name="connsiteX16" fmla="*/ 476250 w 552450"/>
                  <a:gd name="connsiteY16" fmla="*/ 47671 h 504871"/>
                  <a:gd name="connsiteX17" fmla="*/ 475869 w 552450"/>
                  <a:gd name="connsiteY17" fmla="*/ 47766 h 504871"/>
                  <a:gd name="connsiteX18" fmla="*/ 458534 w 552450"/>
                  <a:gd name="connsiteY18" fmla="*/ 27859 h 504871"/>
                  <a:gd name="connsiteX19" fmla="*/ 373285 w 552450"/>
                  <a:gd name="connsiteY19" fmla="*/ 713 h 504871"/>
                  <a:gd name="connsiteX20" fmla="*/ 295751 w 552450"/>
                  <a:gd name="connsiteY20" fmla="*/ 47766 h 504871"/>
                  <a:gd name="connsiteX21" fmla="*/ 295275 w 552450"/>
                  <a:gd name="connsiteY21" fmla="*/ 47671 h 504871"/>
                  <a:gd name="connsiteX22" fmla="*/ 47625 w 552450"/>
                  <a:gd name="connsiteY22" fmla="*/ 47671 h 504871"/>
                  <a:gd name="connsiteX23" fmla="*/ 0 w 552450"/>
                  <a:gd name="connsiteY23" fmla="*/ 95296 h 504871"/>
                  <a:gd name="connsiteX24" fmla="*/ 0 w 552450"/>
                  <a:gd name="connsiteY24" fmla="*/ 381046 h 504871"/>
                  <a:gd name="connsiteX25" fmla="*/ 366713 w 552450"/>
                  <a:gd name="connsiteY25" fmla="*/ 476296 h 504871"/>
                  <a:gd name="connsiteX26" fmla="*/ 371475 w 552450"/>
                  <a:gd name="connsiteY26" fmla="*/ 481059 h 504871"/>
                  <a:gd name="connsiteX27" fmla="*/ 366713 w 552450"/>
                  <a:gd name="connsiteY27" fmla="*/ 485821 h 504871"/>
                  <a:gd name="connsiteX28" fmla="*/ 185738 w 552450"/>
                  <a:gd name="connsiteY28" fmla="*/ 485821 h 504871"/>
                  <a:gd name="connsiteX29" fmla="*/ 180975 w 552450"/>
                  <a:gd name="connsiteY29" fmla="*/ 481059 h 504871"/>
                  <a:gd name="connsiteX30" fmla="*/ 185738 w 552450"/>
                  <a:gd name="connsiteY30" fmla="*/ 476296 h 504871"/>
                  <a:gd name="connsiteX31" fmla="*/ 219075 w 552450"/>
                  <a:gd name="connsiteY31" fmla="*/ 442959 h 504871"/>
                  <a:gd name="connsiteX32" fmla="*/ 219075 w 552450"/>
                  <a:gd name="connsiteY32" fmla="*/ 428671 h 504871"/>
                  <a:gd name="connsiteX33" fmla="*/ 333375 w 552450"/>
                  <a:gd name="connsiteY33" fmla="*/ 428671 h 504871"/>
                  <a:gd name="connsiteX34" fmla="*/ 333375 w 552450"/>
                  <a:gd name="connsiteY34" fmla="*/ 442959 h 504871"/>
                  <a:gd name="connsiteX35" fmla="*/ 366713 w 552450"/>
                  <a:gd name="connsiteY35" fmla="*/ 476296 h 504871"/>
                  <a:gd name="connsiteX36" fmla="*/ 296228 w 552450"/>
                  <a:gd name="connsiteY36" fmla="*/ 96725 h 504871"/>
                  <a:gd name="connsiteX37" fmla="*/ 375380 w 552450"/>
                  <a:gd name="connsiteY37" fmla="*/ 19668 h 504871"/>
                  <a:gd name="connsiteX38" fmla="*/ 385858 w 552450"/>
                  <a:gd name="connsiteY38" fmla="*/ 19096 h 504871"/>
                  <a:gd name="connsiteX39" fmla="*/ 445865 w 552450"/>
                  <a:gd name="connsiteY39" fmla="*/ 42051 h 504871"/>
                  <a:gd name="connsiteX40" fmla="*/ 476250 w 552450"/>
                  <a:gd name="connsiteY40" fmla="*/ 110155 h 504871"/>
                  <a:gd name="connsiteX41" fmla="*/ 440722 w 552450"/>
                  <a:gd name="connsiteY41" fmla="*/ 182450 h 504871"/>
                  <a:gd name="connsiteX42" fmla="*/ 414719 w 552450"/>
                  <a:gd name="connsiteY42" fmla="*/ 234075 h 504871"/>
                  <a:gd name="connsiteX43" fmla="*/ 401193 w 552450"/>
                  <a:gd name="connsiteY43" fmla="*/ 247696 h 504871"/>
                  <a:gd name="connsiteX44" fmla="*/ 370332 w 552450"/>
                  <a:gd name="connsiteY44" fmla="*/ 247696 h 504871"/>
                  <a:gd name="connsiteX45" fmla="*/ 356807 w 552450"/>
                  <a:gd name="connsiteY45" fmla="*/ 233980 h 504871"/>
                  <a:gd name="connsiteX46" fmla="*/ 330708 w 552450"/>
                  <a:gd name="connsiteY46" fmla="*/ 182450 h 504871"/>
                  <a:gd name="connsiteX47" fmla="*/ 296228 w 552450"/>
                  <a:gd name="connsiteY47" fmla="*/ 96725 h 504871"/>
                  <a:gd name="connsiteX48" fmla="*/ 19050 w 552450"/>
                  <a:gd name="connsiteY48" fmla="*/ 95296 h 504871"/>
                  <a:gd name="connsiteX49" fmla="*/ 47625 w 552450"/>
                  <a:gd name="connsiteY49" fmla="*/ 66721 h 504871"/>
                  <a:gd name="connsiteX50" fmla="*/ 285179 w 552450"/>
                  <a:gd name="connsiteY50" fmla="*/ 66721 h 504871"/>
                  <a:gd name="connsiteX51" fmla="*/ 277463 w 552450"/>
                  <a:gd name="connsiteY51" fmla="*/ 94058 h 504871"/>
                  <a:gd name="connsiteX52" fmla="*/ 319183 w 552450"/>
                  <a:gd name="connsiteY52" fmla="*/ 197499 h 504871"/>
                  <a:gd name="connsiteX53" fmla="*/ 337947 w 552450"/>
                  <a:gd name="connsiteY53" fmla="*/ 234075 h 504871"/>
                  <a:gd name="connsiteX54" fmla="*/ 370523 w 552450"/>
                  <a:gd name="connsiteY54" fmla="*/ 266746 h 504871"/>
                  <a:gd name="connsiteX55" fmla="*/ 401384 w 552450"/>
                  <a:gd name="connsiteY55" fmla="*/ 266746 h 504871"/>
                  <a:gd name="connsiteX56" fmla="*/ 433959 w 552450"/>
                  <a:gd name="connsiteY56" fmla="*/ 233790 h 504871"/>
                  <a:gd name="connsiteX57" fmla="*/ 452628 w 552450"/>
                  <a:gd name="connsiteY57" fmla="*/ 197595 h 504871"/>
                  <a:gd name="connsiteX58" fmla="*/ 495586 w 552450"/>
                  <a:gd name="connsiteY58" fmla="*/ 110155 h 504871"/>
                  <a:gd name="connsiteX59" fmla="*/ 486632 w 552450"/>
                  <a:gd name="connsiteY59" fmla="*/ 66721 h 504871"/>
                  <a:gd name="connsiteX60" fmla="*/ 504825 w 552450"/>
                  <a:gd name="connsiteY60" fmla="*/ 66721 h 504871"/>
                  <a:gd name="connsiteX61" fmla="*/ 533400 w 552450"/>
                  <a:gd name="connsiteY61" fmla="*/ 95296 h 504871"/>
                  <a:gd name="connsiteX62" fmla="*/ 533400 w 552450"/>
                  <a:gd name="connsiteY62" fmla="*/ 352471 h 504871"/>
                  <a:gd name="connsiteX63" fmla="*/ 302800 w 552450"/>
                  <a:gd name="connsiteY63" fmla="*/ 352471 h 504871"/>
                  <a:gd name="connsiteX64" fmla="*/ 226219 w 552450"/>
                  <a:gd name="connsiteY64" fmla="*/ 279700 h 504871"/>
                  <a:gd name="connsiteX65" fmla="*/ 209074 w 552450"/>
                  <a:gd name="connsiteY65" fmla="*/ 273604 h 504871"/>
                  <a:gd name="connsiteX66" fmla="*/ 203549 w 552450"/>
                  <a:gd name="connsiteY66" fmla="*/ 269794 h 504871"/>
                  <a:gd name="connsiteX67" fmla="*/ 245174 w 552450"/>
                  <a:gd name="connsiteY67" fmla="*/ 175306 h 504871"/>
                  <a:gd name="connsiteX68" fmla="*/ 165164 w 552450"/>
                  <a:gd name="connsiteY68" fmla="*/ 95391 h 504871"/>
                  <a:gd name="connsiteX69" fmla="*/ 85153 w 552450"/>
                  <a:gd name="connsiteY69" fmla="*/ 175306 h 504871"/>
                  <a:gd name="connsiteX70" fmla="*/ 127254 w 552450"/>
                  <a:gd name="connsiteY70" fmla="*/ 270270 h 504871"/>
                  <a:gd name="connsiteX71" fmla="*/ 122206 w 552450"/>
                  <a:gd name="connsiteY71" fmla="*/ 273890 h 504871"/>
                  <a:gd name="connsiteX72" fmla="*/ 104203 w 552450"/>
                  <a:gd name="connsiteY72" fmla="*/ 280462 h 504871"/>
                  <a:gd name="connsiteX73" fmla="*/ 28861 w 552450"/>
                  <a:gd name="connsiteY73" fmla="*/ 352566 h 504871"/>
                  <a:gd name="connsiteX74" fmla="*/ 19050 w 552450"/>
                  <a:gd name="connsiteY74" fmla="*/ 352566 h 504871"/>
                  <a:gd name="connsiteX75" fmla="*/ 19050 w 552450"/>
                  <a:gd name="connsiteY75" fmla="*/ 95296 h 504871"/>
                  <a:gd name="connsiteX76" fmla="*/ 144018 w 552450"/>
                  <a:gd name="connsiteY76" fmla="*/ 280367 h 504871"/>
                  <a:gd name="connsiteX77" fmla="*/ 165164 w 552450"/>
                  <a:gd name="connsiteY77" fmla="*/ 284939 h 504871"/>
                  <a:gd name="connsiteX78" fmla="*/ 187071 w 552450"/>
                  <a:gd name="connsiteY78" fmla="*/ 280081 h 504871"/>
                  <a:gd name="connsiteX79" fmla="*/ 201168 w 552450"/>
                  <a:gd name="connsiteY79" fmla="*/ 290940 h 504871"/>
                  <a:gd name="connsiteX80" fmla="*/ 206693 w 552450"/>
                  <a:gd name="connsiteY80" fmla="*/ 293130 h 504871"/>
                  <a:gd name="connsiteX81" fmla="*/ 166688 w 552450"/>
                  <a:gd name="connsiteY81" fmla="*/ 314371 h 504871"/>
                  <a:gd name="connsiteX82" fmla="*/ 126397 w 552450"/>
                  <a:gd name="connsiteY82" fmla="*/ 292559 h 504871"/>
                  <a:gd name="connsiteX83" fmla="*/ 131159 w 552450"/>
                  <a:gd name="connsiteY83" fmla="*/ 290559 h 504871"/>
                  <a:gd name="connsiteX84" fmla="*/ 144018 w 552450"/>
                  <a:gd name="connsiteY84" fmla="*/ 280367 h 504871"/>
                  <a:gd name="connsiteX85" fmla="*/ 104203 w 552450"/>
                  <a:gd name="connsiteY85" fmla="*/ 175211 h 504871"/>
                  <a:gd name="connsiteX86" fmla="*/ 165164 w 552450"/>
                  <a:gd name="connsiteY86" fmla="*/ 114346 h 504871"/>
                  <a:gd name="connsiteX87" fmla="*/ 226124 w 552450"/>
                  <a:gd name="connsiteY87" fmla="*/ 175211 h 504871"/>
                  <a:gd name="connsiteX88" fmla="*/ 165164 w 552450"/>
                  <a:gd name="connsiteY88" fmla="*/ 265794 h 504871"/>
                  <a:gd name="connsiteX89" fmla="*/ 104203 w 552450"/>
                  <a:gd name="connsiteY89" fmla="*/ 175211 h 504871"/>
                  <a:gd name="connsiteX90" fmla="*/ 166688 w 552450"/>
                  <a:gd name="connsiteY90" fmla="*/ 333421 h 504871"/>
                  <a:gd name="connsiteX91" fmla="*/ 224885 w 552450"/>
                  <a:gd name="connsiteY91" fmla="*/ 299322 h 504871"/>
                  <a:gd name="connsiteX92" fmla="*/ 283845 w 552450"/>
                  <a:gd name="connsiteY92" fmla="*/ 352471 h 504871"/>
                  <a:gd name="connsiteX93" fmla="*/ 47911 w 552450"/>
                  <a:gd name="connsiteY93" fmla="*/ 352471 h 504871"/>
                  <a:gd name="connsiteX94" fmla="*/ 108395 w 552450"/>
                  <a:gd name="connsiteY94" fmla="*/ 299036 h 504871"/>
                  <a:gd name="connsiteX95" fmla="*/ 166688 w 552450"/>
                  <a:gd name="connsiteY95" fmla="*/ 333421 h 504871"/>
                  <a:gd name="connsiteX96" fmla="*/ 19050 w 552450"/>
                  <a:gd name="connsiteY96" fmla="*/ 371521 h 504871"/>
                  <a:gd name="connsiteX97" fmla="*/ 533400 w 552450"/>
                  <a:gd name="connsiteY97" fmla="*/ 371521 h 504871"/>
                  <a:gd name="connsiteX98" fmla="*/ 533400 w 552450"/>
                  <a:gd name="connsiteY98" fmla="*/ 381046 h 504871"/>
                  <a:gd name="connsiteX99" fmla="*/ 504825 w 552450"/>
                  <a:gd name="connsiteY99" fmla="*/ 409621 h 504871"/>
                  <a:gd name="connsiteX100" fmla="*/ 47625 w 552450"/>
                  <a:gd name="connsiteY100" fmla="*/ 409621 h 504871"/>
                  <a:gd name="connsiteX101" fmla="*/ 19050 w 552450"/>
                  <a:gd name="connsiteY101" fmla="*/ 381046 h 504871"/>
                  <a:gd name="connsiteX102" fmla="*/ 19050 w 552450"/>
                  <a:gd name="connsiteY102" fmla="*/ 371521 h 50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552450" h="504871">
                    <a:moveTo>
                      <a:pt x="0" y="381046"/>
                    </a:moveTo>
                    <a:cubicBezTo>
                      <a:pt x="0" y="407335"/>
                      <a:pt x="21336" y="428671"/>
                      <a:pt x="47625" y="428671"/>
                    </a:cubicBezTo>
                    <a:lnTo>
                      <a:pt x="200025" y="428671"/>
                    </a:lnTo>
                    <a:lnTo>
                      <a:pt x="200025" y="442959"/>
                    </a:lnTo>
                    <a:cubicBezTo>
                      <a:pt x="200025" y="450864"/>
                      <a:pt x="193643" y="457246"/>
                      <a:pt x="185738" y="457246"/>
                    </a:cubicBezTo>
                    <a:cubicBezTo>
                      <a:pt x="172593" y="457246"/>
                      <a:pt x="161925" y="467914"/>
                      <a:pt x="161925" y="481059"/>
                    </a:cubicBezTo>
                    <a:cubicBezTo>
                      <a:pt x="161925" y="494203"/>
                      <a:pt x="172593" y="504871"/>
                      <a:pt x="185738" y="504871"/>
                    </a:cubicBezTo>
                    <a:lnTo>
                      <a:pt x="366713" y="504871"/>
                    </a:lnTo>
                    <a:cubicBezTo>
                      <a:pt x="379857" y="504871"/>
                      <a:pt x="390525" y="494203"/>
                      <a:pt x="390525" y="481059"/>
                    </a:cubicBezTo>
                    <a:cubicBezTo>
                      <a:pt x="390525" y="467914"/>
                      <a:pt x="379857" y="457246"/>
                      <a:pt x="366713" y="457246"/>
                    </a:cubicBezTo>
                    <a:cubicBezTo>
                      <a:pt x="358807" y="457246"/>
                      <a:pt x="352425" y="450864"/>
                      <a:pt x="352425" y="442959"/>
                    </a:cubicBezTo>
                    <a:lnTo>
                      <a:pt x="352425" y="428671"/>
                    </a:lnTo>
                    <a:lnTo>
                      <a:pt x="504825" y="428671"/>
                    </a:lnTo>
                    <a:cubicBezTo>
                      <a:pt x="531114" y="428671"/>
                      <a:pt x="552450" y="407335"/>
                      <a:pt x="552450" y="381046"/>
                    </a:cubicBezTo>
                    <a:lnTo>
                      <a:pt x="552450" y="95296"/>
                    </a:lnTo>
                    <a:cubicBezTo>
                      <a:pt x="552450" y="69007"/>
                      <a:pt x="531114" y="47671"/>
                      <a:pt x="504825" y="47671"/>
                    </a:cubicBezTo>
                    <a:lnTo>
                      <a:pt x="476250" y="47671"/>
                    </a:lnTo>
                    <a:cubicBezTo>
                      <a:pt x="476060" y="47671"/>
                      <a:pt x="475964" y="47766"/>
                      <a:pt x="475869" y="47766"/>
                    </a:cubicBezTo>
                    <a:cubicBezTo>
                      <a:pt x="470916" y="40527"/>
                      <a:pt x="465201" y="33860"/>
                      <a:pt x="458534" y="27859"/>
                    </a:cubicBezTo>
                    <a:cubicBezTo>
                      <a:pt x="435007" y="6809"/>
                      <a:pt x="404813" y="-2811"/>
                      <a:pt x="373285" y="713"/>
                    </a:cubicBezTo>
                    <a:cubicBezTo>
                      <a:pt x="341567" y="4237"/>
                      <a:pt x="313373" y="22239"/>
                      <a:pt x="295751" y="47766"/>
                    </a:cubicBezTo>
                    <a:cubicBezTo>
                      <a:pt x="295561" y="47766"/>
                      <a:pt x="295466" y="47671"/>
                      <a:pt x="295275" y="47671"/>
                    </a:cubicBezTo>
                    <a:lnTo>
                      <a:pt x="47625" y="47671"/>
                    </a:lnTo>
                    <a:cubicBezTo>
                      <a:pt x="21336" y="47671"/>
                      <a:pt x="0" y="69007"/>
                      <a:pt x="0" y="95296"/>
                    </a:cubicBezTo>
                    <a:lnTo>
                      <a:pt x="0" y="381046"/>
                    </a:lnTo>
                    <a:close/>
                    <a:moveTo>
                      <a:pt x="366713" y="476296"/>
                    </a:moveTo>
                    <a:cubicBezTo>
                      <a:pt x="369380" y="476296"/>
                      <a:pt x="371475" y="478392"/>
                      <a:pt x="371475" y="481059"/>
                    </a:cubicBezTo>
                    <a:cubicBezTo>
                      <a:pt x="371475" y="483726"/>
                      <a:pt x="369380" y="485821"/>
                      <a:pt x="366713" y="485821"/>
                    </a:cubicBezTo>
                    <a:lnTo>
                      <a:pt x="185738" y="485821"/>
                    </a:lnTo>
                    <a:cubicBezTo>
                      <a:pt x="183071" y="485821"/>
                      <a:pt x="180975" y="483726"/>
                      <a:pt x="180975" y="481059"/>
                    </a:cubicBezTo>
                    <a:cubicBezTo>
                      <a:pt x="180975" y="478392"/>
                      <a:pt x="183071" y="476296"/>
                      <a:pt x="185738" y="476296"/>
                    </a:cubicBezTo>
                    <a:cubicBezTo>
                      <a:pt x="204121" y="476296"/>
                      <a:pt x="219075" y="461342"/>
                      <a:pt x="219075" y="442959"/>
                    </a:cubicBezTo>
                    <a:lnTo>
                      <a:pt x="219075" y="428671"/>
                    </a:lnTo>
                    <a:lnTo>
                      <a:pt x="333375" y="428671"/>
                    </a:lnTo>
                    <a:lnTo>
                      <a:pt x="333375" y="442959"/>
                    </a:lnTo>
                    <a:cubicBezTo>
                      <a:pt x="333375" y="461342"/>
                      <a:pt x="348329" y="476296"/>
                      <a:pt x="366713" y="476296"/>
                    </a:cubicBezTo>
                    <a:close/>
                    <a:moveTo>
                      <a:pt x="296228" y="96725"/>
                    </a:moveTo>
                    <a:cubicBezTo>
                      <a:pt x="301943" y="56529"/>
                      <a:pt x="335185" y="24144"/>
                      <a:pt x="375380" y="19668"/>
                    </a:cubicBezTo>
                    <a:cubicBezTo>
                      <a:pt x="378905" y="19287"/>
                      <a:pt x="382429" y="19096"/>
                      <a:pt x="385858" y="19096"/>
                    </a:cubicBezTo>
                    <a:cubicBezTo>
                      <a:pt x="408051" y="19096"/>
                      <a:pt x="429101" y="27097"/>
                      <a:pt x="445865" y="42051"/>
                    </a:cubicBezTo>
                    <a:cubicBezTo>
                      <a:pt x="465201" y="59292"/>
                      <a:pt x="476250" y="84152"/>
                      <a:pt x="476250" y="110155"/>
                    </a:cubicBezTo>
                    <a:cubicBezTo>
                      <a:pt x="476250" y="138730"/>
                      <a:pt x="463296" y="165114"/>
                      <a:pt x="440722" y="182450"/>
                    </a:cubicBezTo>
                    <a:cubicBezTo>
                      <a:pt x="424148" y="195213"/>
                      <a:pt x="414719" y="213882"/>
                      <a:pt x="414719" y="234075"/>
                    </a:cubicBezTo>
                    <a:cubicBezTo>
                      <a:pt x="414719" y="241600"/>
                      <a:pt x="408623" y="247696"/>
                      <a:pt x="401193" y="247696"/>
                    </a:cubicBezTo>
                    <a:lnTo>
                      <a:pt x="370332" y="247696"/>
                    </a:lnTo>
                    <a:cubicBezTo>
                      <a:pt x="362903" y="247696"/>
                      <a:pt x="356807" y="241600"/>
                      <a:pt x="356807" y="233980"/>
                    </a:cubicBezTo>
                    <a:cubicBezTo>
                      <a:pt x="356807" y="214073"/>
                      <a:pt x="347282" y="195309"/>
                      <a:pt x="330708" y="182450"/>
                    </a:cubicBezTo>
                    <a:cubicBezTo>
                      <a:pt x="304419" y="162066"/>
                      <a:pt x="291465" y="130062"/>
                      <a:pt x="296228" y="96725"/>
                    </a:cubicBezTo>
                    <a:close/>
                    <a:moveTo>
                      <a:pt x="19050" y="95296"/>
                    </a:moveTo>
                    <a:cubicBezTo>
                      <a:pt x="19050" y="79580"/>
                      <a:pt x="31909" y="66721"/>
                      <a:pt x="47625" y="66721"/>
                    </a:cubicBezTo>
                    <a:lnTo>
                      <a:pt x="285179" y="66721"/>
                    </a:lnTo>
                    <a:cubicBezTo>
                      <a:pt x="281464" y="75389"/>
                      <a:pt x="278797" y="84533"/>
                      <a:pt x="277463" y="94058"/>
                    </a:cubicBezTo>
                    <a:cubicBezTo>
                      <a:pt x="271748" y="134253"/>
                      <a:pt x="287369" y="172925"/>
                      <a:pt x="319183" y="197499"/>
                    </a:cubicBezTo>
                    <a:cubicBezTo>
                      <a:pt x="331089" y="206739"/>
                      <a:pt x="337947" y="219978"/>
                      <a:pt x="337947" y="234075"/>
                    </a:cubicBezTo>
                    <a:cubicBezTo>
                      <a:pt x="337947" y="252078"/>
                      <a:pt x="352520" y="266746"/>
                      <a:pt x="370523" y="266746"/>
                    </a:cubicBezTo>
                    <a:lnTo>
                      <a:pt x="401384" y="266746"/>
                    </a:lnTo>
                    <a:cubicBezTo>
                      <a:pt x="419291" y="266746"/>
                      <a:pt x="433959" y="252078"/>
                      <a:pt x="433959" y="233790"/>
                    </a:cubicBezTo>
                    <a:cubicBezTo>
                      <a:pt x="433959" y="219883"/>
                      <a:pt x="440722" y="206739"/>
                      <a:pt x="452628" y="197595"/>
                    </a:cubicBezTo>
                    <a:cubicBezTo>
                      <a:pt x="479870" y="176544"/>
                      <a:pt x="495586" y="144731"/>
                      <a:pt x="495586" y="110155"/>
                    </a:cubicBezTo>
                    <a:cubicBezTo>
                      <a:pt x="495586" y="95010"/>
                      <a:pt x="492443" y="80342"/>
                      <a:pt x="486632" y="66721"/>
                    </a:cubicBezTo>
                    <a:lnTo>
                      <a:pt x="504825" y="66721"/>
                    </a:lnTo>
                    <a:cubicBezTo>
                      <a:pt x="520541" y="66721"/>
                      <a:pt x="533400" y="79580"/>
                      <a:pt x="533400" y="95296"/>
                    </a:cubicBezTo>
                    <a:lnTo>
                      <a:pt x="533400" y="352471"/>
                    </a:lnTo>
                    <a:lnTo>
                      <a:pt x="302800" y="352471"/>
                    </a:lnTo>
                    <a:cubicBezTo>
                      <a:pt x="299752" y="303227"/>
                      <a:pt x="253937" y="288558"/>
                      <a:pt x="226219" y="279700"/>
                    </a:cubicBezTo>
                    <a:cubicBezTo>
                      <a:pt x="219361" y="277509"/>
                      <a:pt x="213360" y="275604"/>
                      <a:pt x="209074" y="273604"/>
                    </a:cubicBezTo>
                    <a:cubicBezTo>
                      <a:pt x="206883" y="272652"/>
                      <a:pt x="205073" y="271318"/>
                      <a:pt x="203549" y="269794"/>
                    </a:cubicBezTo>
                    <a:cubicBezTo>
                      <a:pt x="228600" y="249030"/>
                      <a:pt x="245174" y="210168"/>
                      <a:pt x="245174" y="175306"/>
                    </a:cubicBezTo>
                    <a:cubicBezTo>
                      <a:pt x="245174" y="131205"/>
                      <a:pt x="209264" y="95391"/>
                      <a:pt x="165164" y="95391"/>
                    </a:cubicBezTo>
                    <a:cubicBezTo>
                      <a:pt x="121063" y="95391"/>
                      <a:pt x="85153" y="131301"/>
                      <a:pt x="85153" y="175306"/>
                    </a:cubicBezTo>
                    <a:cubicBezTo>
                      <a:pt x="85153" y="210453"/>
                      <a:pt x="101918" y="249506"/>
                      <a:pt x="127254" y="270270"/>
                    </a:cubicBezTo>
                    <a:cubicBezTo>
                      <a:pt x="125730" y="271604"/>
                      <a:pt x="124016" y="272842"/>
                      <a:pt x="122206" y="273890"/>
                    </a:cubicBezTo>
                    <a:cubicBezTo>
                      <a:pt x="117920" y="276081"/>
                      <a:pt x="111538" y="278081"/>
                      <a:pt x="104203" y="280462"/>
                    </a:cubicBezTo>
                    <a:cubicBezTo>
                      <a:pt x="76867" y="289320"/>
                      <a:pt x="31909" y="303989"/>
                      <a:pt x="28861" y="352566"/>
                    </a:cubicBezTo>
                    <a:lnTo>
                      <a:pt x="19050" y="352566"/>
                    </a:lnTo>
                    <a:lnTo>
                      <a:pt x="19050" y="95296"/>
                    </a:lnTo>
                    <a:close/>
                    <a:moveTo>
                      <a:pt x="144018" y="280367"/>
                    </a:moveTo>
                    <a:cubicBezTo>
                      <a:pt x="150686" y="283224"/>
                      <a:pt x="157734" y="284939"/>
                      <a:pt x="165164" y="284939"/>
                    </a:cubicBezTo>
                    <a:cubicBezTo>
                      <a:pt x="172784" y="284939"/>
                      <a:pt x="180118" y="283129"/>
                      <a:pt x="187071" y="280081"/>
                    </a:cubicBezTo>
                    <a:cubicBezTo>
                      <a:pt x="190786" y="284748"/>
                      <a:pt x="195548" y="288463"/>
                      <a:pt x="201168" y="290940"/>
                    </a:cubicBezTo>
                    <a:cubicBezTo>
                      <a:pt x="202787" y="291702"/>
                      <a:pt x="204788" y="292464"/>
                      <a:pt x="206693" y="293130"/>
                    </a:cubicBezTo>
                    <a:cubicBezTo>
                      <a:pt x="202216" y="302560"/>
                      <a:pt x="191548" y="314371"/>
                      <a:pt x="166688" y="314371"/>
                    </a:cubicBezTo>
                    <a:cubicBezTo>
                      <a:pt x="141351" y="314371"/>
                      <a:pt x="130874" y="302274"/>
                      <a:pt x="126397" y="292559"/>
                    </a:cubicBezTo>
                    <a:cubicBezTo>
                      <a:pt x="128016" y="291892"/>
                      <a:pt x="129635" y="291321"/>
                      <a:pt x="131159" y="290559"/>
                    </a:cubicBezTo>
                    <a:cubicBezTo>
                      <a:pt x="136208" y="287796"/>
                      <a:pt x="140494" y="284367"/>
                      <a:pt x="144018" y="280367"/>
                    </a:cubicBezTo>
                    <a:close/>
                    <a:moveTo>
                      <a:pt x="104203" y="175211"/>
                    </a:moveTo>
                    <a:cubicBezTo>
                      <a:pt x="104203" y="141588"/>
                      <a:pt x="131540" y="114346"/>
                      <a:pt x="165164" y="114346"/>
                    </a:cubicBezTo>
                    <a:cubicBezTo>
                      <a:pt x="198787" y="114346"/>
                      <a:pt x="226124" y="141683"/>
                      <a:pt x="226124" y="175211"/>
                    </a:cubicBezTo>
                    <a:cubicBezTo>
                      <a:pt x="226124" y="215978"/>
                      <a:pt x="198025" y="265794"/>
                      <a:pt x="165164" y="265794"/>
                    </a:cubicBezTo>
                    <a:cubicBezTo>
                      <a:pt x="132302" y="265794"/>
                      <a:pt x="104203" y="216073"/>
                      <a:pt x="104203" y="175211"/>
                    </a:cubicBezTo>
                    <a:close/>
                    <a:moveTo>
                      <a:pt x="166688" y="333421"/>
                    </a:moveTo>
                    <a:cubicBezTo>
                      <a:pt x="204311" y="333421"/>
                      <a:pt x="219266" y="312180"/>
                      <a:pt x="224885" y="299322"/>
                    </a:cubicBezTo>
                    <a:cubicBezTo>
                      <a:pt x="256032" y="309513"/>
                      <a:pt x="281369" y="321420"/>
                      <a:pt x="283845" y="352471"/>
                    </a:cubicBezTo>
                    <a:lnTo>
                      <a:pt x="47911" y="352471"/>
                    </a:lnTo>
                    <a:cubicBezTo>
                      <a:pt x="50768" y="318467"/>
                      <a:pt x="82201" y="307513"/>
                      <a:pt x="108395" y="299036"/>
                    </a:cubicBezTo>
                    <a:cubicBezTo>
                      <a:pt x="114109" y="312466"/>
                      <a:pt x="129064" y="333421"/>
                      <a:pt x="166688" y="333421"/>
                    </a:cubicBezTo>
                    <a:close/>
                    <a:moveTo>
                      <a:pt x="19050" y="371521"/>
                    </a:moveTo>
                    <a:lnTo>
                      <a:pt x="533400" y="371521"/>
                    </a:lnTo>
                    <a:lnTo>
                      <a:pt x="533400" y="381046"/>
                    </a:lnTo>
                    <a:cubicBezTo>
                      <a:pt x="533400" y="396762"/>
                      <a:pt x="520541" y="409621"/>
                      <a:pt x="504825" y="409621"/>
                    </a:cubicBezTo>
                    <a:lnTo>
                      <a:pt x="47625" y="409621"/>
                    </a:lnTo>
                    <a:cubicBezTo>
                      <a:pt x="31909" y="409621"/>
                      <a:pt x="19050" y="396762"/>
                      <a:pt x="19050" y="381046"/>
                    </a:cubicBezTo>
                    <a:lnTo>
                      <a:pt x="19050" y="371521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D297FA1B-E666-5117-D678-E6F4146AA3F9}"/>
                  </a:ext>
                </a:extLst>
              </p:cNvPr>
              <p:cNvSpPr/>
              <p:nvPr/>
            </p:nvSpPr>
            <p:spPr>
              <a:xfrm>
                <a:off x="7693263" y="3773341"/>
                <a:ext cx="19050" cy="57150"/>
              </a:xfrm>
              <a:custGeom>
                <a:avLst/>
                <a:gdLst>
                  <a:gd name="connsiteX0" fmla="*/ 0 w 19050"/>
                  <a:gd name="connsiteY0" fmla="*/ 9525 h 57150"/>
                  <a:gd name="connsiteX1" fmla="*/ 0 w 19050"/>
                  <a:gd name="connsiteY1" fmla="*/ 47625 h 57150"/>
                  <a:gd name="connsiteX2" fmla="*/ 9525 w 19050"/>
                  <a:gd name="connsiteY2" fmla="*/ 57150 h 57150"/>
                  <a:gd name="connsiteX3" fmla="*/ 19050 w 19050"/>
                  <a:gd name="connsiteY3" fmla="*/ 47625 h 57150"/>
                  <a:gd name="connsiteX4" fmla="*/ 19050 w 19050"/>
                  <a:gd name="connsiteY4" fmla="*/ 9525 h 57150"/>
                  <a:gd name="connsiteX5" fmla="*/ 9525 w 19050"/>
                  <a:gd name="connsiteY5" fmla="*/ 0 h 57150"/>
                  <a:gd name="connsiteX6" fmla="*/ 0 w 19050"/>
                  <a:gd name="connsiteY6" fmla="*/ 95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57150">
                    <a:moveTo>
                      <a:pt x="0" y="9525"/>
                    </a:moveTo>
                    <a:lnTo>
                      <a:pt x="0" y="47625"/>
                    </a:lnTo>
                    <a:cubicBezTo>
                      <a:pt x="0" y="52864"/>
                      <a:pt x="4286" y="57150"/>
                      <a:pt x="9525" y="57150"/>
                    </a:cubicBezTo>
                    <a:cubicBezTo>
                      <a:pt x="14764" y="57150"/>
                      <a:pt x="19050" y="52864"/>
                      <a:pt x="19050" y="47625"/>
                    </a:cubicBezTo>
                    <a:lnTo>
                      <a:pt x="19050" y="9525"/>
                    </a:ln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F031DB88-946D-7E04-CEEB-9B8A6AD3275C}"/>
                  </a:ext>
                </a:extLst>
              </p:cNvPr>
              <p:cNvSpPr/>
              <p:nvPr/>
            </p:nvSpPr>
            <p:spPr>
              <a:xfrm>
                <a:off x="7760676" y="3812464"/>
                <a:ext cx="45958" cy="45934"/>
              </a:xfrm>
              <a:custGeom>
                <a:avLst/>
                <a:gdLst>
                  <a:gd name="connsiteX0" fmla="*/ 9454 w 45958"/>
                  <a:gd name="connsiteY0" fmla="*/ 45934 h 45934"/>
                  <a:gd name="connsiteX1" fmla="*/ 16216 w 45958"/>
                  <a:gd name="connsiteY1" fmla="*/ 43172 h 45934"/>
                  <a:gd name="connsiteX2" fmla="*/ 43172 w 45958"/>
                  <a:gd name="connsiteY2" fmla="*/ 16216 h 45934"/>
                  <a:gd name="connsiteX3" fmla="*/ 43172 w 45958"/>
                  <a:gd name="connsiteY3" fmla="*/ 2786 h 45934"/>
                  <a:gd name="connsiteX4" fmla="*/ 29742 w 45958"/>
                  <a:gd name="connsiteY4" fmla="*/ 2786 h 45934"/>
                  <a:gd name="connsiteX5" fmla="*/ 2786 w 45958"/>
                  <a:gd name="connsiteY5" fmla="*/ 29742 h 45934"/>
                  <a:gd name="connsiteX6" fmla="*/ 2786 w 45958"/>
                  <a:gd name="connsiteY6" fmla="*/ 43172 h 45934"/>
                  <a:gd name="connsiteX7" fmla="*/ 9454 w 45958"/>
                  <a:gd name="connsiteY7" fmla="*/ 45934 h 4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958" h="45934">
                    <a:moveTo>
                      <a:pt x="9454" y="45934"/>
                    </a:moveTo>
                    <a:cubicBezTo>
                      <a:pt x="11930" y="45934"/>
                      <a:pt x="14311" y="44982"/>
                      <a:pt x="16216" y="43172"/>
                    </a:cubicBezTo>
                    <a:lnTo>
                      <a:pt x="43172" y="16216"/>
                    </a:lnTo>
                    <a:cubicBezTo>
                      <a:pt x="46887" y="12502"/>
                      <a:pt x="46887" y="6501"/>
                      <a:pt x="43172" y="2786"/>
                    </a:cubicBezTo>
                    <a:cubicBezTo>
                      <a:pt x="39457" y="-929"/>
                      <a:pt x="33457" y="-929"/>
                      <a:pt x="29742" y="2786"/>
                    </a:cubicBezTo>
                    <a:lnTo>
                      <a:pt x="2786" y="29742"/>
                    </a:lnTo>
                    <a:cubicBezTo>
                      <a:pt x="-929" y="33457"/>
                      <a:pt x="-929" y="39457"/>
                      <a:pt x="2786" y="43172"/>
                    </a:cubicBezTo>
                    <a:cubicBezTo>
                      <a:pt x="4596" y="44982"/>
                      <a:pt x="7072" y="45934"/>
                      <a:pt x="9454" y="4593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C46A28E4-021F-129D-0E30-EF0E71F0B8D2}"/>
                  </a:ext>
                </a:extLst>
              </p:cNvPr>
              <p:cNvSpPr/>
              <p:nvPr/>
            </p:nvSpPr>
            <p:spPr>
              <a:xfrm>
                <a:off x="7599036" y="3812381"/>
                <a:ext cx="45958" cy="45922"/>
              </a:xfrm>
              <a:custGeom>
                <a:avLst/>
                <a:gdLst>
                  <a:gd name="connsiteX0" fmla="*/ 2786 w 45958"/>
                  <a:gd name="connsiteY0" fmla="*/ 2774 h 45922"/>
                  <a:gd name="connsiteX1" fmla="*/ 2786 w 45958"/>
                  <a:gd name="connsiteY1" fmla="*/ 16205 h 45922"/>
                  <a:gd name="connsiteX2" fmla="*/ 29742 w 45958"/>
                  <a:gd name="connsiteY2" fmla="*/ 43160 h 45922"/>
                  <a:gd name="connsiteX3" fmla="*/ 36505 w 45958"/>
                  <a:gd name="connsiteY3" fmla="*/ 45923 h 45922"/>
                  <a:gd name="connsiteX4" fmla="*/ 43172 w 45958"/>
                  <a:gd name="connsiteY4" fmla="*/ 43256 h 45922"/>
                  <a:gd name="connsiteX5" fmla="*/ 43172 w 45958"/>
                  <a:gd name="connsiteY5" fmla="*/ 29825 h 45922"/>
                  <a:gd name="connsiteX6" fmla="*/ 16216 w 45958"/>
                  <a:gd name="connsiteY6" fmla="*/ 2870 h 45922"/>
                  <a:gd name="connsiteX7" fmla="*/ 2786 w 45958"/>
                  <a:gd name="connsiteY7" fmla="*/ 2774 h 45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958" h="45922">
                    <a:moveTo>
                      <a:pt x="2786" y="2774"/>
                    </a:moveTo>
                    <a:cubicBezTo>
                      <a:pt x="-929" y="6489"/>
                      <a:pt x="-929" y="12490"/>
                      <a:pt x="2786" y="16205"/>
                    </a:cubicBezTo>
                    <a:lnTo>
                      <a:pt x="29742" y="43160"/>
                    </a:lnTo>
                    <a:cubicBezTo>
                      <a:pt x="31647" y="45065"/>
                      <a:pt x="34028" y="45923"/>
                      <a:pt x="36505" y="45923"/>
                    </a:cubicBezTo>
                    <a:cubicBezTo>
                      <a:pt x="38981" y="45923"/>
                      <a:pt x="41267" y="45065"/>
                      <a:pt x="43172" y="43256"/>
                    </a:cubicBezTo>
                    <a:cubicBezTo>
                      <a:pt x="46887" y="39541"/>
                      <a:pt x="46887" y="33540"/>
                      <a:pt x="43172" y="29825"/>
                    </a:cubicBezTo>
                    <a:lnTo>
                      <a:pt x="16216" y="2870"/>
                    </a:lnTo>
                    <a:cubicBezTo>
                      <a:pt x="12502" y="-940"/>
                      <a:pt x="6501" y="-940"/>
                      <a:pt x="2786" y="277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61521197-2EE4-7892-E009-E62E7A03A123}"/>
                  </a:ext>
                </a:extLst>
              </p:cNvPr>
              <p:cNvSpPr/>
              <p:nvPr/>
            </p:nvSpPr>
            <p:spPr>
              <a:xfrm>
                <a:off x="7678404" y="4144816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90" name="Group 689">
            <a:extLst>
              <a:ext uri="{FF2B5EF4-FFF2-40B4-BE49-F238E27FC236}">
                <a16:creationId xmlns:a16="http://schemas.microsoft.com/office/drawing/2014/main" id="{5A9C0C6D-717D-EA9C-C2ED-BF19F9ED1083}"/>
              </a:ext>
            </a:extLst>
          </p:cNvPr>
          <p:cNvGrpSpPr/>
          <p:nvPr/>
        </p:nvGrpSpPr>
        <p:grpSpPr>
          <a:xfrm>
            <a:off x="6334483" y="3801963"/>
            <a:ext cx="552450" cy="523827"/>
            <a:chOff x="6334483" y="3801963"/>
            <a:chExt cx="552450" cy="523827"/>
          </a:xfrm>
        </p:grpSpPr>
        <p:grpSp>
          <p:nvGrpSpPr>
            <p:cNvPr id="232" name="Graphic 30">
              <a:extLst>
                <a:ext uri="{FF2B5EF4-FFF2-40B4-BE49-F238E27FC236}">
                  <a16:creationId xmlns:a16="http://schemas.microsoft.com/office/drawing/2014/main" id="{6B33BB49-2BAC-16ED-B846-CA78813DE5CB}"/>
                </a:ext>
              </a:extLst>
            </p:cNvPr>
            <p:cNvGrpSpPr/>
            <p:nvPr/>
          </p:nvGrpSpPr>
          <p:grpSpPr>
            <a:xfrm>
              <a:off x="6429733" y="3814584"/>
              <a:ext cx="361950" cy="463581"/>
              <a:chOff x="6429733" y="3814584"/>
              <a:chExt cx="361950" cy="463581"/>
            </a:xfrm>
            <a:solidFill>
              <a:srgbClr val="F45B66"/>
            </a:solidFill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4A580B00-300E-852D-A74E-50285FEE1E3C}"/>
                  </a:ext>
                </a:extLst>
              </p:cNvPr>
              <p:cNvSpPr/>
              <p:nvPr/>
            </p:nvSpPr>
            <p:spPr>
              <a:xfrm>
                <a:off x="6429733" y="3935266"/>
                <a:ext cx="38100" cy="41243"/>
              </a:xfrm>
              <a:custGeom>
                <a:avLst/>
                <a:gdLst>
                  <a:gd name="connsiteX0" fmla="*/ 19050 w 38100"/>
                  <a:gd name="connsiteY0" fmla="*/ 0 h 41243"/>
                  <a:gd name="connsiteX1" fmla="*/ 0 w 38100"/>
                  <a:gd name="connsiteY1" fmla="*/ 19050 h 41243"/>
                  <a:gd name="connsiteX2" fmla="*/ 0 w 38100"/>
                  <a:gd name="connsiteY2" fmla="*/ 41243 h 41243"/>
                  <a:gd name="connsiteX3" fmla="*/ 38100 w 38100"/>
                  <a:gd name="connsiteY3" fmla="*/ 41243 h 41243"/>
                  <a:gd name="connsiteX4" fmla="*/ 38100 w 38100"/>
                  <a:gd name="connsiteY4" fmla="*/ 19050 h 41243"/>
                  <a:gd name="connsiteX5" fmla="*/ 19050 w 38100"/>
                  <a:gd name="connsiteY5" fmla="*/ 0 h 4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1243">
                    <a:moveTo>
                      <a:pt x="19050" y="0"/>
                    </a:moveTo>
                    <a:cubicBezTo>
                      <a:pt x="0" y="0"/>
                      <a:pt x="0" y="19050"/>
                      <a:pt x="0" y="19050"/>
                    </a:cubicBezTo>
                    <a:lnTo>
                      <a:pt x="0" y="41243"/>
                    </a:lnTo>
                    <a:lnTo>
                      <a:pt x="38100" y="41243"/>
                    </a:lnTo>
                    <a:lnTo>
                      <a:pt x="38100" y="19050"/>
                    </a:lnTo>
                    <a:cubicBezTo>
                      <a:pt x="38100" y="19050"/>
                      <a:pt x="38100" y="0"/>
                      <a:pt x="19050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41FB726-CBCB-AC41-403B-FC5E4BB88099}"/>
                  </a:ext>
                </a:extLst>
              </p:cNvPr>
              <p:cNvSpPr/>
              <p:nvPr/>
            </p:nvSpPr>
            <p:spPr>
              <a:xfrm>
                <a:off x="6429733" y="3814584"/>
                <a:ext cx="361950" cy="177831"/>
              </a:xfrm>
              <a:custGeom>
                <a:avLst/>
                <a:gdLst>
                  <a:gd name="connsiteX0" fmla="*/ 180975 w 361950"/>
                  <a:gd name="connsiteY0" fmla="*/ 0 h 177831"/>
                  <a:gd name="connsiteX1" fmla="*/ 0 w 361950"/>
                  <a:gd name="connsiteY1" fmla="*/ 76200 h 177831"/>
                  <a:gd name="connsiteX2" fmla="*/ 76200 w 361950"/>
                  <a:gd name="connsiteY2" fmla="*/ 101632 h 177831"/>
                  <a:gd name="connsiteX3" fmla="*/ 85725 w 361950"/>
                  <a:gd name="connsiteY3" fmla="*/ 101632 h 177831"/>
                  <a:gd name="connsiteX4" fmla="*/ 85725 w 361950"/>
                  <a:gd name="connsiteY4" fmla="*/ 101632 h 177831"/>
                  <a:gd name="connsiteX5" fmla="*/ 66675 w 361950"/>
                  <a:gd name="connsiteY5" fmla="*/ 158782 h 177831"/>
                  <a:gd name="connsiteX6" fmla="*/ 180975 w 361950"/>
                  <a:gd name="connsiteY6" fmla="*/ 177832 h 177831"/>
                  <a:gd name="connsiteX7" fmla="*/ 295275 w 361950"/>
                  <a:gd name="connsiteY7" fmla="*/ 158782 h 177831"/>
                  <a:gd name="connsiteX8" fmla="*/ 276225 w 361950"/>
                  <a:gd name="connsiteY8" fmla="*/ 101632 h 177831"/>
                  <a:gd name="connsiteX9" fmla="*/ 276225 w 361950"/>
                  <a:gd name="connsiteY9" fmla="*/ 101632 h 177831"/>
                  <a:gd name="connsiteX10" fmla="*/ 285750 w 361950"/>
                  <a:gd name="connsiteY10" fmla="*/ 101632 h 177831"/>
                  <a:gd name="connsiteX11" fmla="*/ 361950 w 361950"/>
                  <a:gd name="connsiteY11" fmla="*/ 76200 h 17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50" h="177831">
                    <a:moveTo>
                      <a:pt x="180975" y="0"/>
                    </a:moveTo>
                    <a:lnTo>
                      <a:pt x="0" y="76200"/>
                    </a:lnTo>
                    <a:lnTo>
                      <a:pt x="76200" y="101632"/>
                    </a:lnTo>
                    <a:lnTo>
                      <a:pt x="85725" y="101632"/>
                    </a:lnTo>
                    <a:lnTo>
                      <a:pt x="85725" y="101632"/>
                    </a:lnTo>
                    <a:lnTo>
                      <a:pt x="66675" y="158782"/>
                    </a:lnTo>
                    <a:lnTo>
                      <a:pt x="180975" y="177832"/>
                    </a:lnTo>
                    <a:lnTo>
                      <a:pt x="295275" y="158782"/>
                    </a:lnTo>
                    <a:lnTo>
                      <a:pt x="276225" y="101632"/>
                    </a:lnTo>
                    <a:lnTo>
                      <a:pt x="276225" y="101632"/>
                    </a:lnTo>
                    <a:lnTo>
                      <a:pt x="285750" y="101632"/>
                    </a:lnTo>
                    <a:lnTo>
                      <a:pt x="361950" y="7620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0E30410-73D0-6230-24A4-85F2D80F70D8}"/>
                  </a:ext>
                </a:extLst>
              </p:cNvPr>
              <p:cNvSpPr/>
              <p:nvPr/>
            </p:nvSpPr>
            <p:spPr>
              <a:xfrm>
                <a:off x="6510699" y="4030459"/>
                <a:ext cx="200021" cy="247706"/>
              </a:xfrm>
              <a:custGeom>
                <a:avLst/>
                <a:gdLst>
                  <a:gd name="connsiteX0" fmla="*/ 84578 w 200021"/>
                  <a:gd name="connsiteY0" fmla="*/ 247706 h 247706"/>
                  <a:gd name="connsiteX1" fmla="*/ 90484 w 200021"/>
                  <a:gd name="connsiteY1" fmla="*/ 247706 h 247706"/>
                  <a:gd name="connsiteX2" fmla="*/ 90484 w 200021"/>
                  <a:gd name="connsiteY2" fmla="*/ 177316 h 247706"/>
                  <a:gd name="connsiteX3" fmla="*/ 45050 w 200021"/>
                  <a:gd name="connsiteY3" fmla="*/ 122833 h 247706"/>
                  <a:gd name="connsiteX4" fmla="*/ 43716 w 200021"/>
                  <a:gd name="connsiteY4" fmla="*/ 112737 h 247706"/>
                  <a:gd name="connsiteX5" fmla="*/ 52384 w 200021"/>
                  <a:gd name="connsiteY5" fmla="*/ 107212 h 247706"/>
                  <a:gd name="connsiteX6" fmla="*/ 147634 w 200021"/>
                  <a:gd name="connsiteY6" fmla="*/ 107212 h 247706"/>
                  <a:gd name="connsiteX7" fmla="*/ 156397 w 200021"/>
                  <a:gd name="connsiteY7" fmla="*/ 113118 h 247706"/>
                  <a:gd name="connsiteX8" fmla="*/ 154301 w 200021"/>
                  <a:gd name="connsiteY8" fmla="*/ 123500 h 247706"/>
                  <a:gd name="connsiteX9" fmla="*/ 120964 w 200021"/>
                  <a:gd name="connsiteY9" fmla="*/ 156838 h 247706"/>
                  <a:gd name="connsiteX10" fmla="*/ 107534 w 200021"/>
                  <a:gd name="connsiteY10" fmla="*/ 156838 h 247706"/>
                  <a:gd name="connsiteX11" fmla="*/ 107534 w 200021"/>
                  <a:gd name="connsiteY11" fmla="*/ 143407 h 247706"/>
                  <a:gd name="connsiteX12" fmla="*/ 124583 w 200021"/>
                  <a:gd name="connsiteY12" fmla="*/ 126358 h 247706"/>
                  <a:gd name="connsiteX13" fmla="*/ 72672 w 200021"/>
                  <a:gd name="connsiteY13" fmla="*/ 126358 h 247706"/>
                  <a:gd name="connsiteX14" fmla="*/ 107248 w 200021"/>
                  <a:gd name="connsiteY14" fmla="*/ 167887 h 247706"/>
                  <a:gd name="connsiteX15" fmla="*/ 109439 w 200021"/>
                  <a:gd name="connsiteY15" fmla="*/ 173983 h 247706"/>
                  <a:gd name="connsiteX16" fmla="*/ 109439 w 200021"/>
                  <a:gd name="connsiteY16" fmla="*/ 247706 h 247706"/>
                  <a:gd name="connsiteX17" fmla="*/ 115344 w 200021"/>
                  <a:gd name="connsiteY17" fmla="*/ 247706 h 247706"/>
                  <a:gd name="connsiteX18" fmla="*/ 138395 w 200021"/>
                  <a:gd name="connsiteY18" fmla="*/ 224560 h 247706"/>
                  <a:gd name="connsiteX19" fmla="*/ 138395 w 200021"/>
                  <a:gd name="connsiteY19" fmla="*/ 224275 h 247706"/>
                  <a:gd name="connsiteX20" fmla="*/ 160778 w 200021"/>
                  <a:gd name="connsiteY20" fmla="*/ 180460 h 247706"/>
                  <a:gd name="connsiteX21" fmla="*/ 200021 w 200021"/>
                  <a:gd name="connsiteY21" fmla="*/ 100640 h 247706"/>
                  <a:gd name="connsiteX22" fmla="*/ 88579 w 200021"/>
                  <a:gd name="connsiteY22" fmla="*/ 628 h 247706"/>
                  <a:gd name="connsiteX23" fmla="*/ 1044 w 200021"/>
                  <a:gd name="connsiteY23" fmla="*/ 85781 h 247706"/>
                  <a:gd name="connsiteX24" fmla="*/ 39144 w 200021"/>
                  <a:gd name="connsiteY24" fmla="*/ 180364 h 247706"/>
                  <a:gd name="connsiteX25" fmla="*/ 61623 w 200021"/>
                  <a:gd name="connsiteY25" fmla="*/ 224370 h 247706"/>
                  <a:gd name="connsiteX26" fmla="*/ 61623 w 200021"/>
                  <a:gd name="connsiteY26" fmla="*/ 224465 h 247706"/>
                  <a:gd name="connsiteX27" fmla="*/ 84578 w 200021"/>
                  <a:gd name="connsiteY27" fmla="*/ 247706 h 247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0021" h="247706">
                    <a:moveTo>
                      <a:pt x="84578" y="247706"/>
                    </a:moveTo>
                    <a:lnTo>
                      <a:pt x="90484" y="247706"/>
                    </a:lnTo>
                    <a:lnTo>
                      <a:pt x="90484" y="177316"/>
                    </a:lnTo>
                    <a:lnTo>
                      <a:pt x="45050" y="122833"/>
                    </a:lnTo>
                    <a:cubicBezTo>
                      <a:pt x="42668" y="119976"/>
                      <a:pt x="42192" y="116071"/>
                      <a:pt x="43716" y="112737"/>
                    </a:cubicBezTo>
                    <a:cubicBezTo>
                      <a:pt x="45240" y="109403"/>
                      <a:pt x="48669" y="107212"/>
                      <a:pt x="52384" y="107212"/>
                    </a:cubicBezTo>
                    <a:lnTo>
                      <a:pt x="147634" y="107212"/>
                    </a:lnTo>
                    <a:cubicBezTo>
                      <a:pt x="151444" y="107212"/>
                      <a:pt x="154968" y="109498"/>
                      <a:pt x="156397" y="113118"/>
                    </a:cubicBezTo>
                    <a:cubicBezTo>
                      <a:pt x="157921" y="116642"/>
                      <a:pt x="157064" y="120738"/>
                      <a:pt x="154301" y="123500"/>
                    </a:cubicBezTo>
                    <a:lnTo>
                      <a:pt x="120964" y="156838"/>
                    </a:lnTo>
                    <a:cubicBezTo>
                      <a:pt x="117249" y="160552"/>
                      <a:pt x="111248" y="160552"/>
                      <a:pt x="107534" y="156838"/>
                    </a:cubicBezTo>
                    <a:cubicBezTo>
                      <a:pt x="103819" y="153123"/>
                      <a:pt x="103819" y="147122"/>
                      <a:pt x="107534" y="143407"/>
                    </a:cubicBezTo>
                    <a:lnTo>
                      <a:pt x="124583" y="126358"/>
                    </a:lnTo>
                    <a:lnTo>
                      <a:pt x="72672" y="126358"/>
                    </a:lnTo>
                    <a:lnTo>
                      <a:pt x="107248" y="167887"/>
                    </a:lnTo>
                    <a:cubicBezTo>
                      <a:pt x="108677" y="169601"/>
                      <a:pt x="109439" y="171792"/>
                      <a:pt x="109439" y="173983"/>
                    </a:cubicBezTo>
                    <a:lnTo>
                      <a:pt x="109439" y="247706"/>
                    </a:lnTo>
                    <a:lnTo>
                      <a:pt x="115344" y="247706"/>
                    </a:lnTo>
                    <a:cubicBezTo>
                      <a:pt x="128012" y="247706"/>
                      <a:pt x="138395" y="237324"/>
                      <a:pt x="138395" y="224560"/>
                    </a:cubicBezTo>
                    <a:lnTo>
                      <a:pt x="138395" y="224275"/>
                    </a:lnTo>
                    <a:cubicBezTo>
                      <a:pt x="138395" y="206939"/>
                      <a:pt x="147062" y="191032"/>
                      <a:pt x="160778" y="180460"/>
                    </a:cubicBezTo>
                    <a:cubicBezTo>
                      <a:pt x="184591" y="162076"/>
                      <a:pt x="200021" y="133120"/>
                      <a:pt x="200021" y="100640"/>
                    </a:cubicBezTo>
                    <a:cubicBezTo>
                      <a:pt x="200021" y="41299"/>
                      <a:pt x="148967" y="-6040"/>
                      <a:pt x="88579" y="628"/>
                    </a:cubicBezTo>
                    <a:cubicBezTo>
                      <a:pt x="44002" y="5581"/>
                      <a:pt x="7331" y="41109"/>
                      <a:pt x="1044" y="85781"/>
                    </a:cubicBezTo>
                    <a:cubicBezTo>
                      <a:pt x="-4385" y="124167"/>
                      <a:pt x="11807" y="159219"/>
                      <a:pt x="39144" y="180364"/>
                    </a:cubicBezTo>
                    <a:cubicBezTo>
                      <a:pt x="52860" y="191032"/>
                      <a:pt x="61623" y="206939"/>
                      <a:pt x="61623" y="224370"/>
                    </a:cubicBezTo>
                    <a:lnTo>
                      <a:pt x="61623" y="224465"/>
                    </a:lnTo>
                    <a:cubicBezTo>
                      <a:pt x="61528" y="237324"/>
                      <a:pt x="71815" y="247706"/>
                      <a:pt x="84578" y="247706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6" name="Graphic 30">
              <a:extLst>
                <a:ext uri="{FF2B5EF4-FFF2-40B4-BE49-F238E27FC236}">
                  <a16:creationId xmlns:a16="http://schemas.microsoft.com/office/drawing/2014/main" id="{0AE99A61-368C-2770-C4EB-6195F1D26F8E}"/>
                </a:ext>
              </a:extLst>
            </p:cNvPr>
            <p:cNvGrpSpPr/>
            <p:nvPr/>
          </p:nvGrpSpPr>
          <p:grpSpPr>
            <a:xfrm>
              <a:off x="6334483" y="3801963"/>
              <a:ext cx="552450" cy="523827"/>
              <a:chOff x="6334483" y="3801963"/>
              <a:chExt cx="552450" cy="523827"/>
            </a:xfrm>
            <a:solidFill>
              <a:srgbClr val="680B12"/>
            </a:solidFill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BC46A42-3F36-D9CF-EE65-B339E0C01E8F}"/>
                  </a:ext>
                </a:extLst>
              </p:cNvPr>
              <p:cNvSpPr/>
              <p:nvPr/>
            </p:nvSpPr>
            <p:spPr>
              <a:xfrm>
                <a:off x="6334483" y="3801963"/>
                <a:ext cx="552450" cy="485727"/>
              </a:xfrm>
              <a:custGeom>
                <a:avLst/>
                <a:gdLst>
                  <a:gd name="connsiteX0" fmla="*/ 323755 w 552450"/>
                  <a:gd name="connsiteY0" fmla="*/ 457152 h 485727"/>
                  <a:gd name="connsiteX1" fmla="*/ 323755 w 552450"/>
                  <a:gd name="connsiteY1" fmla="*/ 457152 h 485727"/>
                  <a:gd name="connsiteX2" fmla="*/ 504825 w 552450"/>
                  <a:gd name="connsiteY2" fmla="*/ 457152 h 485727"/>
                  <a:gd name="connsiteX3" fmla="*/ 552450 w 552450"/>
                  <a:gd name="connsiteY3" fmla="*/ 409527 h 485727"/>
                  <a:gd name="connsiteX4" fmla="*/ 552450 w 552450"/>
                  <a:gd name="connsiteY4" fmla="*/ 190452 h 485727"/>
                  <a:gd name="connsiteX5" fmla="*/ 504825 w 552450"/>
                  <a:gd name="connsiteY5" fmla="*/ 142827 h 485727"/>
                  <a:gd name="connsiteX6" fmla="*/ 392049 w 552450"/>
                  <a:gd name="connsiteY6" fmla="*/ 142827 h 485727"/>
                  <a:gd name="connsiteX7" fmla="*/ 384429 w 552450"/>
                  <a:gd name="connsiteY7" fmla="*/ 119967 h 485727"/>
                  <a:gd name="connsiteX8" fmla="*/ 460153 w 552450"/>
                  <a:gd name="connsiteY8" fmla="*/ 94726 h 485727"/>
                  <a:gd name="connsiteX9" fmla="*/ 466630 w 552450"/>
                  <a:gd name="connsiteY9" fmla="*/ 86058 h 485727"/>
                  <a:gd name="connsiteX10" fmla="*/ 460820 w 552450"/>
                  <a:gd name="connsiteY10" fmla="*/ 76914 h 485727"/>
                  <a:gd name="connsiteX11" fmla="*/ 279845 w 552450"/>
                  <a:gd name="connsiteY11" fmla="*/ 714 h 485727"/>
                  <a:gd name="connsiteX12" fmla="*/ 272415 w 552450"/>
                  <a:gd name="connsiteY12" fmla="*/ 714 h 485727"/>
                  <a:gd name="connsiteX13" fmla="*/ 91440 w 552450"/>
                  <a:gd name="connsiteY13" fmla="*/ 76914 h 485727"/>
                  <a:gd name="connsiteX14" fmla="*/ 85630 w 552450"/>
                  <a:gd name="connsiteY14" fmla="*/ 86058 h 485727"/>
                  <a:gd name="connsiteX15" fmla="*/ 92107 w 552450"/>
                  <a:gd name="connsiteY15" fmla="*/ 94726 h 485727"/>
                  <a:gd name="connsiteX16" fmla="*/ 104775 w 552450"/>
                  <a:gd name="connsiteY16" fmla="*/ 98917 h 485727"/>
                  <a:gd name="connsiteX17" fmla="*/ 104775 w 552450"/>
                  <a:gd name="connsiteY17" fmla="*/ 122158 h 485727"/>
                  <a:gd name="connsiteX18" fmla="*/ 86487 w 552450"/>
                  <a:gd name="connsiteY18" fmla="*/ 143018 h 485727"/>
                  <a:gd name="connsiteX19" fmla="*/ 85725 w 552450"/>
                  <a:gd name="connsiteY19" fmla="*/ 142827 h 485727"/>
                  <a:gd name="connsiteX20" fmla="*/ 47625 w 552450"/>
                  <a:gd name="connsiteY20" fmla="*/ 142827 h 485727"/>
                  <a:gd name="connsiteX21" fmla="*/ 0 w 552450"/>
                  <a:gd name="connsiteY21" fmla="*/ 190452 h 485727"/>
                  <a:gd name="connsiteX22" fmla="*/ 0 w 552450"/>
                  <a:gd name="connsiteY22" fmla="*/ 409527 h 485727"/>
                  <a:gd name="connsiteX23" fmla="*/ 47625 w 552450"/>
                  <a:gd name="connsiteY23" fmla="*/ 457152 h 485727"/>
                  <a:gd name="connsiteX24" fmla="*/ 228600 w 552450"/>
                  <a:gd name="connsiteY24" fmla="*/ 457152 h 485727"/>
                  <a:gd name="connsiteX25" fmla="*/ 228600 w 552450"/>
                  <a:gd name="connsiteY25" fmla="*/ 457152 h 485727"/>
                  <a:gd name="connsiteX26" fmla="*/ 260699 w 552450"/>
                  <a:gd name="connsiteY26" fmla="*/ 485727 h 485727"/>
                  <a:gd name="connsiteX27" fmla="*/ 291560 w 552450"/>
                  <a:gd name="connsiteY27" fmla="*/ 485727 h 485727"/>
                  <a:gd name="connsiteX28" fmla="*/ 323755 w 552450"/>
                  <a:gd name="connsiteY28" fmla="*/ 457152 h 485727"/>
                  <a:gd name="connsiteX29" fmla="*/ 276225 w 552450"/>
                  <a:gd name="connsiteY29" fmla="*/ 19764 h 485727"/>
                  <a:gd name="connsiteX30" fmla="*/ 430149 w 552450"/>
                  <a:gd name="connsiteY30" fmla="*/ 84630 h 485727"/>
                  <a:gd name="connsiteX31" fmla="*/ 377952 w 552450"/>
                  <a:gd name="connsiteY31" fmla="*/ 102060 h 485727"/>
                  <a:gd name="connsiteX32" fmla="*/ 376523 w 552450"/>
                  <a:gd name="connsiteY32" fmla="*/ 102822 h 485727"/>
                  <a:gd name="connsiteX33" fmla="*/ 276225 w 552450"/>
                  <a:gd name="connsiteY33" fmla="*/ 72914 h 485727"/>
                  <a:gd name="connsiteX34" fmla="*/ 175927 w 552450"/>
                  <a:gd name="connsiteY34" fmla="*/ 102822 h 485727"/>
                  <a:gd name="connsiteX35" fmla="*/ 174498 w 552450"/>
                  <a:gd name="connsiteY35" fmla="*/ 102060 h 485727"/>
                  <a:gd name="connsiteX36" fmla="*/ 122301 w 552450"/>
                  <a:gd name="connsiteY36" fmla="*/ 84630 h 485727"/>
                  <a:gd name="connsiteX37" fmla="*/ 276225 w 552450"/>
                  <a:gd name="connsiteY37" fmla="*/ 19764 h 485727"/>
                  <a:gd name="connsiteX38" fmla="*/ 377952 w 552450"/>
                  <a:gd name="connsiteY38" fmla="*/ 160639 h 485727"/>
                  <a:gd name="connsiteX39" fmla="*/ 276225 w 552450"/>
                  <a:gd name="connsiteY39" fmla="*/ 177594 h 485727"/>
                  <a:gd name="connsiteX40" fmla="*/ 174498 w 552450"/>
                  <a:gd name="connsiteY40" fmla="*/ 160639 h 485727"/>
                  <a:gd name="connsiteX41" fmla="*/ 189167 w 552450"/>
                  <a:gd name="connsiteY41" fmla="*/ 116538 h 485727"/>
                  <a:gd name="connsiteX42" fmla="*/ 276225 w 552450"/>
                  <a:gd name="connsiteY42" fmla="*/ 92059 h 485727"/>
                  <a:gd name="connsiteX43" fmla="*/ 363284 w 552450"/>
                  <a:gd name="connsiteY43" fmla="*/ 116538 h 485727"/>
                  <a:gd name="connsiteX44" fmla="*/ 377952 w 552450"/>
                  <a:gd name="connsiteY44" fmla="*/ 160639 h 485727"/>
                  <a:gd name="connsiteX45" fmla="*/ 168021 w 552450"/>
                  <a:gd name="connsiteY45" fmla="*/ 119967 h 485727"/>
                  <a:gd name="connsiteX46" fmla="*/ 160401 w 552450"/>
                  <a:gd name="connsiteY46" fmla="*/ 142827 h 485727"/>
                  <a:gd name="connsiteX47" fmla="*/ 142113 w 552450"/>
                  <a:gd name="connsiteY47" fmla="*/ 142827 h 485727"/>
                  <a:gd name="connsiteX48" fmla="*/ 123825 w 552450"/>
                  <a:gd name="connsiteY48" fmla="*/ 122158 h 485727"/>
                  <a:gd name="connsiteX49" fmla="*/ 123825 w 552450"/>
                  <a:gd name="connsiteY49" fmla="*/ 105204 h 485727"/>
                  <a:gd name="connsiteX50" fmla="*/ 168021 w 552450"/>
                  <a:gd name="connsiteY50" fmla="*/ 119967 h 485727"/>
                  <a:gd name="connsiteX51" fmla="*/ 104775 w 552450"/>
                  <a:gd name="connsiteY51" fmla="*/ 149304 h 485727"/>
                  <a:gd name="connsiteX52" fmla="*/ 114300 w 552450"/>
                  <a:gd name="connsiteY52" fmla="*/ 139684 h 485727"/>
                  <a:gd name="connsiteX53" fmla="*/ 123825 w 552450"/>
                  <a:gd name="connsiteY53" fmla="*/ 149209 h 485727"/>
                  <a:gd name="connsiteX54" fmla="*/ 123825 w 552450"/>
                  <a:gd name="connsiteY54" fmla="*/ 161877 h 485727"/>
                  <a:gd name="connsiteX55" fmla="*/ 104775 w 552450"/>
                  <a:gd name="connsiteY55" fmla="*/ 161877 h 485727"/>
                  <a:gd name="connsiteX56" fmla="*/ 104775 w 552450"/>
                  <a:gd name="connsiteY56" fmla="*/ 149304 h 485727"/>
                  <a:gd name="connsiteX57" fmla="*/ 47625 w 552450"/>
                  <a:gd name="connsiteY57" fmla="*/ 438102 h 485727"/>
                  <a:gd name="connsiteX58" fmla="*/ 19050 w 552450"/>
                  <a:gd name="connsiteY58" fmla="*/ 409527 h 485727"/>
                  <a:gd name="connsiteX59" fmla="*/ 19050 w 552450"/>
                  <a:gd name="connsiteY59" fmla="*/ 190452 h 485727"/>
                  <a:gd name="connsiteX60" fmla="*/ 47625 w 552450"/>
                  <a:gd name="connsiteY60" fmla="*/ 161877 h 485727"/>
                  <a:gd name="connsiteX61" fmla="*/ 85725 w 552450"/>
                  <a:gd name="connsiteY61" fmla="*/ 161877 h 485727"/>
                  <a:gd name="connsiteX62" fmla="*/ 85725 w 552450"/>
                  <a:gd name="connsiteY62" fmla="*/ 171402 h 485727"/>
                  <a:gd name="connsiteX63" fmla="*/ 95250 w 552450"/>
                  <a:gd name="connsiteY63" fmla="*/ 180927 h 485727"/>
                  <a:gd name="connsiteX64" fmla="*/ 133350 w 552450"/>
                  <a:gd name="connsiteY64" fmla="*/ 180927 h 485727"/>
                  <a:gd name="connsiteX65" fmla="*/ 142875 w 552450"/>
                  <a:gd name="connsiteY65" fmla="*/ 171402 h 485727"/>
                  <a:gd name="connsiteX66" fmla="*/ 142875 w 552450"/>
                  <a:gd name="connsiteY66" fmla="*/ 161877 h 485727"/>
                  <a:gd name="connsiteX67" fmla="*/ 154019 w 552450"/>
                  <a:gd name="connsiteY67" fmla="*/ 161877 h 485727"/>
                  <a:gd name="connsiteX68" fmla="*/ 152876 w 552450"/>
                  <a:gd name="connsiteY68" fmla="*/ 165211 h 485727"/>
                  <a:gd name="connsiteX69" fmla="*/ 153734 w 552450"/>
                  <a:gd name="connsiteY69" fmla="*/ 173117 h 485727"/>
                  <a:gd name="connsiteX70" fmla="*/ 160306 w 552450"/>
                  <a:gd name="connsiteY70" fmla="*/ 177594 h 485727"/>
                  <a:gd name="connsiteX71" fmla="*/ 274606 w 552450"/>
                  <a:gd name="connsiteY71" fmla="*/ 196644 h 485727"/>
                  <a:gd name="connsiteX72" fmla="*/ 276130 w 552450"/>
                  <a:gd name="connsiteY72" fmla="*/ 196739 h 485727"/>
                  <a:gd name="connsiteX73" fmla="*/ 277654 w 552450"/>
                  <a:gd name="connsiteY73" fmla="*/ 196644 h 485727"/>
                  <a:gd name="connsiteX74" fmla="*/ 391954 w 552450"/>
                  <a:gd name="connsiteY74" fmla="*/ 177594 h 485727"/>
                  <a:gd name="connsiteX75" fmla="*/ 398526 w 552450"/>
                  <a:gd name="connsiteY75" fmla="*/ 173117 h 485727"/>
                  <a:gd name="connsiteX76" fmla="*/ 399383 w 552450"/>
                  <a:gd name="connsiteY76" fmla="*/ 165211 h 485727"/>
                  <a:gd name="connsiteX77" fmla="*/ 398431 w 552450"/>
                  <a:gd name="connsiteY77" fmla="*/ 161877 h 485727"/>
                  <a:gd name="connsiteX78" fmla="*/ 504825 w 552450"/>
                  <a:gd name="connsiteY78" fmla="*/ 161877 h 485727"/>
                  <a:gd name="connsiteX79" fmla="*/ 533400 w 552450"/>
                  <a:gd name="connsiteY79" fmla="*/ 190452 h 485727"/>
                  <a:gd name="connsiteX80" fmla="*/ 533400 w 552450"/>
                  <a:gd name="connsiteY80" fmla="*/ 409527 h 485727"/>
                  <a:gd name="connsiteX81" fmla="*/ 504825 w 552450"/>
                  <a:gd name="connsiteY81" fmla="*/ 438102 h 485727"/>
                  <a:gd name="connsiteX82" fmla="*/ 326803 w 552450"/>
                  <a:gd name="connsiteY82" fmla="*/ 438102 h 485727"/>
                  <a:gd name="connsiteX83" fmla="*/ 342805 w 552450"/>
                  <a:gd name="connsiteY83" fmla="*/ 416576 h 485727"/>
                  <a:gd name="connsiteX84" fmla="*/ 385763 w 552450"/>
                  <a:gd name="connsiteY84" fmla="*/ 329136 h 485727"/>
                  <a:gd name="connsiteX85" fmla="*/ 348996 w 552450"/>
                  <a:gd name="connsiteY85" fmla="*/ 246840 h 485727"/>
                  <a:gd name="connsiteX86" fmla="*/ 263747 w 552450"/>
                  <a:gd name="connsiteY86" fmla="*/ 219694 h 485727"/>
                  <a:gd name="connsiteX87" fmla="*/ 167831 w 552450"/>
                  <a:gd name="connsiteY87" fmla="*/ 313039 h 485727"/>
                  <a:gd name="connsiteX88" fmla="*/ 209550 w 552450"/>
                  <a:gd name="connsiteY88" fmla="*/ 416481 h 485727"/>
                  <a:gd name="connsiteX89" fmla="*/ 225647 w 552450"/>
                  <a:gd name="connsiteY89" fmla="*/ 438102 h 485727"/>
                  <a:gd name="connsiteX90" fmla="*/ 47625 w 552450"/>
                  <a:gd name="connsiteY90" fmla="*/ 438102 h 485727"/>
                  <a:gd name="connsiteX91" fmla="*/ 291656 w 552450"/>
                  <a:gd name="connsiteY91" fmla="*/ 466677 h 485727"/>
                  <a:gd name="connsiteX92" fmla="*/ 260794 w 552450"/>
                  <a:gd name="connsiteY92" fmla="*/ 466677 h 485727"/>
                  <a:gd name="connsiteX93" fmla="*/ 247269 w 552450"/>
                  <a:gd name="connsiteY93" fmla="*/ 452961 h 485727"/>
                  <a:gd name="connsiteX94" fmla="*/ 221171 w 552450"/>
                  <a:gd name="connsiteY94" fmla="*/ 401431 h 485727"/>
                  <a:gd name="connsiteX95" fmla="*/ 186690 w 552450"/>
                  <a:gd name="connsiteY95" fmla="*/ 315706 h 485727"/>
                  <a:gd name="connsiteX96" fmla="*/ 265843 w 552450"/>
                  <a:gd name="connsiteY96" fmla="*/ 238649 h 485727"/>
                  <a:gd name="connsiteX97" fmla="*/ 276320 w 552450"/>
                  <a:gd name="connsiteY97" fmla="*/ 238077 h 485727"/>
                  <a:gd name="connsiteX98" fmla="*/ 336328 w 552450"/>
                  <a:gd name="connsiteY98" fmla="*/ 261033 h 485727"/>
                  <a:gd name="connsiteX99" fmla="*/ 366713 w 552450"/>
                  <a:gd name="connsiteY99" fmla="*/ 329136 h 485727"/>
                  <a:gd name="connsiteX100" fmla="*/ 331184 w 552450"/>
                  <a:gd name="connsiteY100" fmla="*/ 401431 h 485727"/>
                  <a:gd name="connsiteX101" fmla="*/ 305181 w 552450"/>
                  <a:gd name="connsiteY101" fmla="*/ 453057 h 485727"/>
                  <a:gd name="connsiteX102" fmla="*/ 291656 w 552450"/>
                  <a:gd name="connsiteY102" fmla="*/ 466677 h 48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552450" h="485727">
                    <a:moveTo>
                      <a:pt x="323755" y="457152"/>
                    </a:moveTo>
                    <a:cubicBezTo>
                      <a:pt x="323850" y="457152"/>
                      <a:pt x="323850" y="457152"/>
                      <a:pt x="323755" y="457152"/>
                    </a:cubicBezTo>
                    <a:lnTo>
                      <a:pt x="504825" y="457152"/>
                    </a:lnTo>
                    <a:cubicBezTo>
                      <a:pt x="531114" y="457152"/>
                      <a:pt x="552450" y="435816"/>
                      <a:pt x="552450" y="409527"/>
                    </a:cubicBezTo>
                    <a:lnTo>
                      <a:pt x="552450" y="190452"/>
                    </a:lnTo>
                    <a:cubicBezTo>
                      <a:pt x="552450" y="164163"/>
                      <a:pt x="531114" y="142827"/>
                      <a:pt x="504825" y="142827"/>
                    </a:cubicBezTo>
                    <a:lnTo>
                      <a:pt x="392049" y="142827"/>
                    </a:lnTo>
                    <a:lnTo>
                      <a:pt x="384429" y="119967"/>
                    </a:lnTo>
                    <a:lnTo>
                      <a:pt x="460153" y="94726"/>
                    </a:lnTo>
                    <a:cubicBezTo>
                      <a:pt x="463963" y="93488"/>
                      <a:pt x="466535" y="90059"/>
                      <a:pt x="466630" y="86058"/>
                    </a:cubicBezTo>
                    <a:cubicBezTo>
                      <a:pt x="466820" y="82058"/>
                      <a:pt x="464439" y="78438"/>
                      <a:pt x="460820" y="76914"/>
                    </a:cubicBezTo>
                    <a:lnTo>
                      <a:pt x="279845" y="714"/>
                    </a:lnTo>
                    <a:cubicBezTo>
                      <a:pt x="277463" y="-238"/>
                      <a:pt x="274796" y="-238"/>
                      <a:pt x="272415" y="714"/>
                    </a:cubicBezTo>
                    <a:lnTo>
                      <a:pt x="91440" y="76914"/>
                    </a:lnTo>
                    <a:cubicBezTo>
                      <a:pt x="87821" y="78438"/>
                      <a:pt x="85439" y="82058"/>
                      <a:pt x="85630" y="86058"/>
                    </a:cubicBezTo>
                    <a:cubicBezTo>
                      <a:pt x="85820" y="90059"/>
                      <a:pt x="88392" y="93488"/>
                      <a:pt x="92107" y="94726"/>
                    </a:cubicBezTo>
                    <a:lnTo>
                      <a:pt x="104775" y="98917"/>
                    </a:lnTo>
                    <a:lnTo>
                      <a:pt x="104775" y="122158"/>
                    </a:lnTo>
                    <a:cubicBezTo>
                      <a:pt x="93917" y="125587"/>
                      <a:pt x="88297" y="134636"/>
                      <a:pt x="86487" y="143018"/>
                    </a:cubicBezTo>
                    <a:cubicBezTo>
                      <a:pt x="86201" y="142923"/>
                      <a:pt x="86011" y="142827"/>
                      <a:pt x="85725" y="142827"/>
                    </a:cubicBezTo>
                    <a:lnTo>
                      <a:pt x="47625" y="142827"/>
                    </a:lnTo>
                    <a:cubicBezTo>
                      <a:pt x="21336" y="142827"/>
                      <a:pt x="0" y="164163"/>
                      <a:pt x="0" y="190452"/>
                    </a:cubicBezTo>
                    <a:lnTo>
                      <a:pt x="0" y="409527"/>
                    </a:lnTo>
                    <a:cubicBezTo>
                      <a:pt x="0" y="435816"/>
                      <a:pt x="21336" y="457152"/>
                      <a:pt x="47625" y="457152"/>
                    </a:cubicBezTo>
                    <a:lnTo>
                      <a:pt x="228600" y="457152"/>
                    </a:lnTo>
                    <a:cubicBezTo>
                      <a:pt x="228600" y="457152"/>
                      <a:pt x="228600" y="457152"/>
                      <a:pt x="228600" y="457152"/>
                    </a:cubicBezTo>
                    <a:cubicBezTo>
                      <a:pt x="230600" y="473250"/>
                      <a:pt x="244221" y="485727"/>
                      <a:pt x="260699" y="485727"/>
                    </a:cubicBezTo>
                    <a:lnTo>
                      <a:pt x="291560" y="485727"/>
                    </a:lnTo>
                    <a:cubicBezTo>
                      <a:pt x="308134" y="485727"/>
                      <a:pt x="321659" y="473345"/>
                      <a:pt x="323755" y="457152"/>
                    </a:cubicBezTo>
                    <a:close/>
                    <a:moveTo>
                      <a:pt x="276225" y="19764"/>
                    </a:moveTo>
                    <a:lnTo>
                      <a:pt x="430149" y="84630"/>
                    </a:lnTo>
                    <a:lnTo>
                      <a:pt x="377952" y="102060"/>
                    </a:lnTo>
                    <a:cubicBezTo>
                      <a:pt x="377381" y="102251"/>
                      <a:pt x="377000" y="102632"/>
                      <a:pt x="376523" y="102822"/>
                    </a:cubicBezTo>
                    <a:cubicBezTo>
                      <a:pt x="369380" y="96536"/>
                      <a:pt x="338138" y="72914"/>
                      <a:pt x="276225" y="72914"/>
                    </a:cubicBezTo>
                    <a:cubicBezTo>
                      <a:pt x="214313" y="72914"/>
                      <a:pt x="183071" y="96536"/>
                      <a:pt x="175927" y="102822"/>
                    </a:cubicBezTo>
                    <a:cubicBezTo>
                      <a:pt x="175451" y="102537"/>
                      <a:pt x="175069" y="102156"/>
                      <a:pt x="174498" y="102060"/>
                    </a:cubicBezTo>
                    <a:lnTo>
                      <a:pt x="122301" y="84630"/>
                    </a:lnTo>
                    <a:lnTo>
                      <a:pt x="276225" y="19764"/>
                    </a:lnTo>
                    <a:close/>
                    <a:moveTo>
                      <a:pt x="377952" y="160639"/>
                    </a:moveTo>
                    <a:lnTo>
                      <a:pt x="276225" y="177594"/>
                    </a:lnTo>
                    <a:lnTo>
                      <a:pt x="174498" y="160639"/>
                    </a:lnTo>
                    <a:lnTo>
                      <a:pt x="189167" y="116538"/>
                    </a:lnTo>
                    <a:cubicBezTo>
                      <a:pt x="195644" y="111300"/>
                      <a:pt x="222980" y="92059"/>
                      <a:pt x="276225" y="92059"/>
                    </a:cubicBezTo>
                    <a:cubicBezTo>
                      <a:pt x="329470" y="92059"/>
                      <a:pt x="356807" y="111395"/>
                      <a:pt x="363284" y="116538"/>
                    </a:cubicBezTo>
                    <a:lnTo>
                      <a:pt x="377952" y="160639"/>
                    </a:lnTo>
                    <a:close/>
                    <a:moveTo>
                      <a:pt x="168021" y="119967"/>
                    </a:moveTo>
                    <a:lnTo>
                      <a:pt x="160401" y="142827"/>
                    </a:lnTo>
                    <a:lnTo>
                      <a:pt x="142113" y="142827"/>
                    </a:lnTo>
                    <a:cubicBezTo>
                      <a:pt x="140303" y="134445"/>
                      <a:pt x="134684" y="125587"/>
                      <a:pt x="123825" y="122158"/>
                    </a:cubicBezTo>
                    <a:lnTo>
                      <a:pt x="123825" y="105204"/>
                    </a:lnTo>
                    <a:lnTo>
                      <a:pt x="168021" y="119967"/>
                    </a:lnTo>
                    <a:close/>
                    <a:moveTo>
                      <a:pt x="104775" y="149304"/>
                    </a:moveTo>
                    <a:cubicBezTo>
                      <a:pt x="104870" y="144923"/>
                      <a:pt x="106680" y="139684"/>
                      <a:pt x="114300" y="139684"/>
                    </a:cubicBezTo>
                    <a:cubicBezTo>
                      <a:pt x="122015" y="139684"/>
                      <a:pt x="123730" y="144923"/>
                      <a:pt x="123825" y="149209"/>
                    </a:cubicBezTo>
                    <a:lnTo>
                      <a:pt x="123825" y="161877"/>
                    </a:lnTo>
                    <a:lnTo>
                      <a:pt x="104775" y="161877"/>
                    </a:lnTo>
                    <a:lnTo>
                      <a:pt x="104775" y="149304"/>
                    </a:lnTo>
                    <a:close/>
                    <a:moveTo>
                      <a:pt x="47625" y="438102"/>
                    </a:moveTo>
                    <a:cubicBezTo>
                      <a:pt x="31909" y="438102"/>
                      <a:pt x="19050" y="425244"/>
                      <a:pt x="19050" y="409527"/>
                    </a:cubicBezTo>
                    <a:lnTo>
                      <a:pt x="19050" y="190452"/>
                    </a:lnTo>
                    <a:cubicBezTo>
                      <a:pt x="19050" y="174736"/>
                      <a:pt x="31909" y="161877"/>
                      <a:pt x="47625" y="161877"/>
                    </a:cubicBezTo>
                    <a:lnTo>
                      <a:pt x="85725" y="161877"/>
                    </a:lnTo>
                    <a:lnTo>
                      <a:pt x="85725" y="171402"/>
                    </a:lnTo>
                    <a:cubicBezTo>
                      <a:pt x="85725" y="176641"/>
                      <a:pt x="90011" y="180927"/>
                      <a:pt x="95250" y="180927"/>
                    </a:cubicBezTo>
                    <a:lnTo>
                      <a:pt x="133350" y="180927"/>
                    </a:lnTo>
                    <a:cubicBezTo>
                      <a:pt x="138589" y="180927"/>
                      <a:pt x="142875" y="176641"/>
                      <a:pt x="142875" y="171402"/>
                    </a:cubicBezTo>
                    <a:lnTo>
                      <a:pt x="142875" y="161877"/>
                    </a:lnTo>
                    <a:lnTo>
                      <a:pt x="154019" y="161877"/>
                    </a:lnTo>
                    <a:lnTo>
                      <a:pt x="152876" y="165211"/>
                    </a:lnTo>
                    <a:cubicBezTo>
                      <a:pt x="152019" y="167878"/>
                      <a:pt x="152305" y="170736"/>
                      <a:pt x="153734" y="173117"/>
                    </a:cubicBezTo>
                    <a:cubicBezTo>
                      <a:pt x="155162" y="175498"/>
                      <a:pt x="157544" y="177117"/>
                      <a:pt x="160306" y="177594"/>
                    </a:cubicBezTo>
                    <a:lnTo>
                      <a:pt x="274606" y="196644"/>
                    </a:lnTo>
                    <a:cubicBezTo>
                      <a:pt x="275082" y="196739"/>
                      <a:pt x="275654" y="196739"/>
                      <a:pt x="276130" y="196739"/>
                    </a:cubicBezTo>
                    <a:cubicBezTo>
                      <a:pt x="276606" y="196739"/>
                      <a:pt x="277178" y="196739"/>
                      <a:pt x="277654" y="196644"/>
                    </a:cubicBezTo>
                    <a:lnTo>
                      <a:pt x="391954" y="177594"/>
                    </a:lnTo>
                    <a:cubicBezTo>
                      <a:pt x="394716" y="177117"/>
                      <a:pt x="397097" y="175498"/>
                      <a:pt x="398526" y="173117"/>
                    </a:cubicBezTo>
                    <a:cubicBezTo>
                      <a:pt x="399955" y="170736"/>
                      <a:pt x="400241" y="167878"/>
                      <a:pt x="399383" y="165211"/>
                    </a:cubicBezTo>
                    <a:lnTo>
                      <a:pt x="398431" y="161877"/>
                    </a:lnTo>
                    <a:lnTo>
                      <a:pt x="504825" y="161877"/>
                    </a:lnTo>
                    <a:cubicBezTo>
                      <a:pt x="520541" y="161877"/>
                      <a:pt x="533400" y="174736"/>
                      <a:pt x="533400" y="190452"/>
                    </a:cubicBezTo>
                    <a:lnTo>
                      <a:pt x="533400" y="409527"/>
                    </a:lnTo>
                    <a:cubicBezTo>
                      <a:pt x="533400" y="425244"/>
                      <a:pt x="520541" y="438102"/>
                      <a:pt x="504825" y="438102"/>
                    </a:cubicBezTo>
                    <a:lnTo>
                      <a:pt x="326803" y="438102"/>
                    </a:lnTo>
                    <a:cubicBezTo>
                      <a:pt x="329756" y="429816"/>
                      <a:pt x="335280" y="422386"/>
                      <a:pt x="342805" y="416576"/>
                    </a:cubicBezTo>
                    <a:cubicBezTo>
                      <a:pt x="370046" y="395526"/>
                      <a:pt x="385763" y="363712"/>
                      <a:pt x="385763" y="329136"/>
                    </a:cubicBezTo>
                    <a:cubicBezTo>
                      <a:pt x="385763" y="297704"/>
                      <a:pt x="372332" y="267700"/>
                      <a:pt x="348996" y="246840"/>
                    </a:cubicBezTo>
                    <a:cubicBezTo>
                      <a:pt x="325469" y="225790"/>
                      <a:pt x="295275" y="216170"/>
                      <a:pt x="263747" y="219694"/>
                    </a:cubicBezTo>
                    <a:cubicBezTo>
                      <a:pt x="215075" y="225123"/>
                      <a:pt x="174689" y="264366"/>
                      <a:pt x="167831" y="313039"/>
                    </a:cubicBezTo>
                    <a:cubicBezTo>
                      <a:pt x="162116" y="353235"/>
                      <a:pt x="177737" y="391906"/>
                      <a:pt x="209550" y="416481"/>
                    </a:cubicBezTo>
                    <a:cubicBezTo>
                      <a:pt x="217075" y="422291"/>
                      <a:pt x="222599" y="429816"/>
                      <a:pt x="225647" y="438102"/>
                    </a:cubicBezTo>
                    <a:lnTo>
                      <a:pt x="47625" y="438102"/>
                    </a:lnTo>
                    <a:close/>
                    <a:moveTo>
                      <a:pt x="291656" y="466677"/>
                    </a:moveTo>
                    <a:lnTo>
                      <a:pt x="260794" y="466677"/>
                    </a:lnTo>
                    <a:cubicBezTo>
                      <a:pt x="253365" y="466677"/>
                      <a:pt x="247269" y="460581"/>
                      <a:pt x="247269" y="452961"/>
                    </a:cubicBezTo>
                    <a:cubicBezTo>
                      <a:pt x="247269" y="433054"/>
                      <a:pt x="237744" y="414290"/>
                      <a:pt x="221171" y="401431"/>
                    </a:cubicBezTo>
                    <a:cubicBezTo>
                      <a:pt x="194881" y="381143"/>
                      <a:pt x="182023" y="349044"/>
                      <a:pt x="186690" y="315706"/>
                    </a:cubicBezTo>
                    <a:cubicBezTo>
                      <a:pt x="192405" y="275511"/>
                      <a:pt x="225647" y="243126"/>
                      <a:pt x="265843" y="238649"/>
                    </a:cubicBezTo>
                    <a:cubicBezTo>
                      <a:pt x="269367" y="238268"/>
                      <a:pt x="272891" y="238077"/>
                      <a:pt x="276320" y="238077"/>
                    </a:cubicBezTo>
                    <a:cubicBezTo>
                      <a:pt x="298514" y="238077"/>
                      <a:pt x="319564" y="246078"/>
                      <a:pt x="336328" y="261033"/>
                    </a:cubicBezTo>
                    <a:cubicBezTo>
                      <a:pt x="355664" y="278273"/>
                      <a:pt x="366713" y="303133"/>
                      <a:pt x="366713" y="329136"/>
                    </a:cubicBezTo>
                    <a:cubicBezTo>
                      <a:pt x="366713" y="357711"/>
                      <a:pt x="353759" y="384096"/>
                      <a:pt x="331184" y="401431"/>
                    </a:cubicBezTo>
                    <a:cubicBezTo>
                      <a:pt x="314611" y="414195"/>
                      <a:pt x="305181" y="432864"/>
                      <a:pt x="305181" y="453057"/>
                    </a:cubicBezTo>
                    <a:cubicBezTo>
                      <a:pt x="305181" y="460581"/>
                      <a:pt x="299085" y="466677"/>
                      <a:pt x="291656" y="46667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0D55DC19-A8D3-4934-0AA3-ED771125E0ED}"/>
                  </a:ext>
                </a:extLst>
              </p:cNvPr>
              <p:cNvSpPr/>
              <p:nvPr/>
            </p:nvSpPr>
            <p:spPr>
              <a:xfrm>
                <a:off x="6586895" y="4306741"/>
                <a:ext cx="47625" cy="19050"/>
              </a:xfrm>
              <a:custGeom>
                <a:avLst/>
                <a:gdLst>
                  <a:gd name="connsiteX0" fmla="*/ 9525 w 47625"/>
                  <a:gd name="connsiteY0" fmla="*/ 0 h 19050"/>
                  <a:gd name="connsiteX1" fmla="*/ 0 w 47625"/>
                  <a:gd name="connsiteY1" fmla="*/ 9525 h 19050"/>
                  <a:gd name="connsiteX2" fmla="*/ 9525 w 47625"/>
                  <a:gd name="connsiteY2" fmla="*/ 19050 h 19050"/>
                  <a:gd name="connsiteX3" fmla="*/ 38100 w 47625"/>
                  <a:gd name="connsiteY3" fmla="*/ 19050 h 19050"/>
                  <a:gd name="connsiteX4" fmla="*/ 47625 w 47625"/>
                  <a:gd name="connsiteY4" fmla="*/ 9525 h 19050"/>
                  <a:gd name="connsiteX5" fmla="*/ 38100 w 47625"/>
                  <a:gd name="connsiteY5" fmla="*/ 0 h 19050"/>
                  <a:gd name="connsiteX6" fmla="*/ 9525 w 476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0"/>
                    </a:move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AAFD8C34-9160-FC89-0EBD-0D1F5EA66C34}"/>
                  </a:ext>
                </a:extLst>
              </p:cNvPr>
              <p:cNvSpPr/>
              <p:nvPr/>
            </p:nvSpPr>
            <p:spPr>
              <a:xfrm>
                <a:off x="6391633" y="4144816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08D0D57D-F846-D706-7662-9B03D49F4F99}"/>
                  </a:ext>
                </a:extLst>
              </p:cNvPr>
              <p:cNvSpPr/>
              <p:nvPr/>
            </p:nvSpPr>
            <p:spPr>
              <a:xfrm>
                <a:off x="6391633" y="4182916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B0276F6F-1560-857F-91B6-94E97F362EF8}"/>
              </a:ext>
            </a:extLst>
          </p:cNvPr>
          <p:cNvGrpSpPr/>
          <p:nvPr/>
        </p:nvGrpSpPr>
        <p:grpSpPr>
          <a:xfrm>
            <a:off x="5232818" y="3782866"/>
            <a:ext cx="590550" cy="561975"/>
            <a:chOff x="5232818" y="3782866"/>
            <a:chExt cx="590550" cy="561975"/>
          </a:xfrm>
        </p:grpSpPr>
        <p:grpSp>
          <p:nvGrpSpPr>
            <p:cNvPr id="242" name="Graphic 32">
              <a:extLst>
                <a:ext uri="{FF2B5EF4-FFF2-40B4-BE49-F238E27FC236}">
                  <a16:creationId xmlns:a16="http://schemas.microsoft.com/office/drawing/2014/main" id="{C5B6F447-38D4-1BF4-4DF5-DD895F2BDAD0}"/>
                </a:ext>
              </a:extLst>
            </p:cNvPr>
            <p:cNvGrpSpPr/>
            <p:nvPr/>
          </p:nvGrpSpPr>
          <p:grpSpPr>
            <a:xfrm>
              <a:off x="5270918" y="3792271"/>
              <a:ext cx="514350" cy="495419"/>
              <a:chOff x="5270918" y="3792271"/>
              <a:chExt cx="514350" cy="495419"/>
            </a:xfrm>
            <a:solidFill>
              <a:srgbClr val="F45B66"/>
            </a:solidFill>
          </p:grpSpPr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9509D3F2-E3FF-9A89-771E-70C72B3A52BC}"/>
                  </a:ext>
                </a:extLst>
              </p:cNvPr>
              <p:cNvSpPr/>
              <p:nvPr/>
            </p:nvSpPr>
            <p:spPr>
              <a:xfrm>
                <a:off x="5709068" y="3982891"/>
                <a:ext cx="76200" cy="304800"/>
              </a:xfrm>
              <a:custGeom>
                <a:avLst/>
                <a:gdLst>
                  <a:gd name="connsiteX0" fmla="*/ 32099 w 76200"/>
                  <a:gd name="connsiteY0" fmla="*/ 0 h 304800"/>
                  <a:gd name="connsiteX1" fmla="*/ 0 w 76200"/>
                  <a:gd name="connsiteY1" fmla="*/ 0 h 304800"/>
                  <a:gd name="connsiteX2" fmla="*/ 0 w 76200"/>
                  <a:gd name="connsiteY2" fmla="*/ 304800 h 304800"/>
                  <a:gd name="connsiteX3" fmla="*/ 76200 w 76200"/>
                  <a:gd name="connsiteY3" fmla="*/ 304800 h 304800"/>
                  <a:gd name="connsiteX4" fmla="*/ 76200 w 76200"/>
                  <a:gd name="connsiteY4" fmla="*/ 44101 h 304800"/>
                  <a:gd name="connsiteX5" fmla="*/ 32099 w 76200"/>
                  <a:gd name="connsiteY5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0" h="304800">
                    <a:moveTo>
                      <a:pt x="32099" y="0"/>
                    </a:moveTo>
                    <a:lnTo>
                      <a:pt x="0" y="0"/>
                    </a:lnTo>
                    <a:lnTo>
                      <a:pt x="0" y="304800"/>
                    </a:lnTo>
                    <a:lnTo>
                      <a:pt x="76200" y="304800"/>
                    </a:lnTo>
                    <a:lnTo>
                      <a:pt x="76200" y="44101"/>
                    </a:lnTo>
                    <a:cubicBezTo>
                      <a:pt x="76200" y="19717"/>
                      <a:pt x="56483" y="0"/>
                      <a:pt x="32099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A21BAF2-063A-A5D5-3F64-2CCC7DC5CDCB}"/>
                  </a:ext>
                </a:extLst>
              </p:cNvPr>
              <p:cNvSpPr/>
              <p:nvPr/>
            </p:nvSpPr>
            <p:spPr>
              <a:xfrm>
                <a:off x="5270918" y="3982891"/>
                <a:ext cx="76200" cy="304800"/>
              </a:xfrm>
              <a:custGeom>
                <a:avLst/>
                <a:gdLst>
                  <a:gd name="connsiteX0" fmla="*/ 0 w 76200"/>
                  <a:gd name="connsiteY0" fmla="*/ 44101 h 304800"/>
                  <a:gd name="connsiteX1" fmla="*/ 0 w 76200"/>
                  <a:gd name="connsiteY1" fmla="*/ 304800 h 304800"/>
                  <a:gd name="connsiteX2" fmla="*/ 76200 w 76200"/>
                  <a:gd name="connsiteY2" fmla="*/ 304800 h 304800"/>
                  <a:gd name="connsiteX3" fmla="*/ 76200 w 76200"/>
                  <a:gd name="connsiteY3" fmla="*/ 0 h 304800"/>
                  <a:gd name="connsiteX4" fmla="*/ 44101 w 76200"/>
                  <a:gd name="connsiteY4" fmla="*/ 0 h 304800"/>
                  <a:gd name="connsiteX5" fmla="*/ 0 w 76200"/>
                  <a:gd name="connsiteY5" fmla="*/ 44101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0" h="304800">
                    <a:moveTo>
                      <a:pt x="0" y="44101"/>
                    </a:moveTo>
                    <a:lnTo>
                      <a:pt x="0" y="304800"/>
                    </a:lnTo>
                    <a:lnTo>
                      <a:pt x="76200" y="304800"/>
                    </a:lnTo>
                    <a:lnTo>
                      <a:pt x="76200" y="0"/>
                    </a:lnTo>
                    <a:lnTo>
                      <a:pt x="44101" y="0"/>
                    </a:lnTo>
                    <a:cubicBezTo>
                      <a:pt x="19717" y="0"/>
                      <a:pt x="0" y="19717"/>
                      <a:pt x="0" y="44101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81050200-07D8-4584-829A-C955BC5D8B70}"/>
                  </a:ext>
                </a:extLst>
              </p:cNvPr>
              <p:cNvSpPr/>
              <p:nvPr/>
            </p:nvSpPr>
            <p:spPr>
              <a:xfrm>
                <a:off x="5432723" y="3792271"/>
                <a:ext cx="190642" cy="257307"/>
              </a:xfrm>
              <a:custGeom>
                <a:avLst/>
                <a:gdLst>
                  <a:gd name="connsiteX0" fmla="*/ 80129 w 190642"/>
                  <a:gd name="connsiteY0" fmla="*/ 240911 h 257307"/>
                  <a:gd name="connsiteX1" fmla="*/ 110609 w 190642"/>
                  <a:gd name="connsiteY1" fmla="*/ 240911 h 257307"/>
                  <a:gd name="connsiteX2" fmla="*/ 123658 w 190642"/>
                  <a:gd name="connsiteY2" fmla="*/ 253960 h 257307"/>
                  <a:gd name="connsiteX3" fmla="*/ 142994 w 190642"/>
                  <a:gd name="connsiteY3" fmla="*/ 245959 h 257307"/>
                  <a:gd name="connsiteX4" fmla="*/ 142994 w 190642"/>
                  <a:gd name="connsiteY4" fmla="*/ 171569 h 257307"/>
                  <a:gd name="connsiteX5" fmla="*/ 122992 w 190642"/>
                  <a:gd name="connsiteY5" fmla="*/ 159568 h 257307"/>
                  <a:gd name="connsiteX6" fmla="*/ 129278 w 190642"/>
                  <a:gd name="connsiteY6" fmla="*/ 159377 h 257307"/>
                  <a:gd name="connsiteX7" fmla="*/ 151948 w 190642"/>
                  <a:gd name="connsiteY7" fmla="*/ 165664 h 257307"/>
                  <a:gd name="connsiteX8" fmla="*/ 165664 w 190642"/>
                  <a:gd name="connsiteY8" fmla="*/ 151948 h 257307"/>
                  <a:gd name="connsiteX9" fmla="*/ 159377 w 190642"/>
                  <a:gd name="connsiteY9" fmla="*/ 129278 h 257307"/>
                  <a:gd name="connsiteX10" fmla="*/ 164616 w 190642"/>
                  <a:gd name="connsiteY10" fmla="*/ 116610 h 257307"/>
                  <a:gd name="connsiteX11" fmla="*/ 184999 w 190642"/>
                  <a:gd name="connsiteY11" fmla="*/ 104989 h 257307"/>
                  <a:gd name="connsiteX12" fmla="*/ 184999 w 190642"/>
                  <a:gd name="connsiteY12" fmla="*/ 85654 h 257307"/>
                  <a:gd name="connsiteX13" fmla="*/ 164616 w 190642"/>
                  <a:gd name="connsiteY13" fmla="*/ 74033 h 257307"/>
                  <a:gd name="connsiteX14" fmla="*/ 159377 w 190642"/>
                  <a:gd name="connsiteY14" fmla="*/ 61365 h 257307"/>
                  <a:gd name="connsiteX15" fmla="*/ 165664 w 190642"/>
                  <a:gd name="connsiteY15" fmla="*/ 38695 h 257307"/>
                  <a:gd name="connsiteX16" fmla="*/ 151948 w 190642"/>
                  <a:gd name="connsiteY16" fmla="*/ 24979 h 257307"/>
                  <a:gd name="connsiteX17" fmla="*/ 129278 w 190642"/>
                  <a:gd name="connsiteY17" fmla="*/ 31266 h 257307"/>
                  <a:gd name="connsiteX18" fmla="*/ 116610 w 190642"/>
                  <a:gd name="connsiteY18" fmla="*/ 26027 h 257307"/>
                  <a:gd name="connsiteX19" fmla="*/ 104989 w 190642"/>
                  <a:gd name="connsiteY19" fmla="*/ 5644 h 257307"/>
                  <a:gd name="connsiteX20" fmla="*/ 85654 w 190642"/>
                  <a:gd name="connsiteY20" fmla="*/ 5644 h 257307"/>
                  <a:gd name="connsiteX21" fmla="*/ 74033 w 190642"/>
                  <a:gd name="connsiteY21" fmla="*/ 26027 h 257307"/>
                  <a:gd name="connsiteX22" fmla="*/ 61365 w 190642"/>
                  <a:gd name="connsiteY22" fmla="*/ 31266 h 257307"/>
                  <a:gd name="connsiteX23" fmla="*/ 38695 w 190642"/>
                  <a:gd name="connsiteY23" fmla="*/ 24979 h 257307"/>
                  <a:gd name="connsiteX24" fmla="*/ 24979 w 190642"/>
                  <a:gd name="connsiteY24" fmla="*/ 38695 h 257307"/>
                  <a:gd name="connsiteX25" fmla="*/ 31266 w 190642"/>
                  <a:gd name="connsiteY25" fmla="*/ 61365 h 257307"/>
                  <a:gd name="connsiteX26" fmla="*/ 26027 w 190642"/>
                  <a:gd name="connsiteY26" fmla="*/ 74033 h 257307"/>
                  <a:gd name="connsiteX27" fmla="*/ 5644 w 190642"/>
                  <a:gd name="connsiteY27" fmla="*/ 85654 h 257307"/>
                  <a:gd name="connsiteX28" fmla="*/ 5644 w 190642"/>
                  <a:gd name="connsiteY28" fmla="*/ 104989 h 257307"/>
                  <a:gd name="connsiteX29" fmla="*/ 26027 w 190642"/>
                  <a:gd name="connsiteY29" fmla="*/ 116610 h 257307"/>
                  <a:gd name="connsiteX30" fmla="*/ 31266 w 190642"/>
                  <a:gd name="connsiteY30" fmla="*/ 129278 h 257307"/>
                  <a:gd name="connsiteX31" fmla="*/ 24979 w 190642"/>
                  <a:gd name="connsiteY31" fmla="*/ 151948 h 257307"/>
                  <a:gd name="connsiteX32" fmla="*/ 38695 w 190642"/>
                  <a:gd name="connsiteY32" fmla="*/ 165664 h 257307"/>
                  <a:gd name="connsiteX33" fmla="*/ 61365 w 190642"/>
                  <a:gd name="connsiteY33" fmla="*/ 159377 h 257307"/>
                  <a:gd name="connsiteX34" fmla="*/ 74033 w 190642"/>
                  <a:gd name="connsiteY34" fmla="*/ 164616 h 257307"/>
                  <a:gd name="connsiteX35" fmla="*/ 85654 w 190642"/>
                  <a:gd name="connsiteY35" fmla="*/ 184999 h 257307"/>
                  <a:gd name="connsiteX36" fmla="*/ 94321 w 190642"/>
                  <a:gd name="connsiteY36" fmla="*/ 190524 h 257307"/>
                  <a:gd name="connsiteX37" fmla="*/ 85844 w 190642"/>
                  <a:gd name="connsiteY37" fmla="*/ 190619 h 257307"/>
                  <a:gd name="connsiteX38" fmla="*/ 57269 w 190642"/>
                  <a:gd name="connsiteY38" fmla="*/ 162044 h 257307"/>
                  <a:gd name="connsiteX39" fmla="*/ 47744 w 190642"/>
                  <a:gd name="connsiteY39" fmla="*/ 171569 h 257307"/>
                  <a:gd name="connsiteX40" fmla="*/ 47744 w 190642"/>
                  <a:gd name="connsiteY40" fmla="*/ 245959 h 257307"/>
                  <a:gd name="connsiteX41" fmla="*/ 67080 w 190642"/>
                  <a:gd name="connsiteY41" fmla="*/ 253960 h 257307"/>
                  <a:gd name="connsiteX42" fmla="*/ 80129 w 190642"/>
                  <a:gd name="connsiteY42" fmla="*/ 240911 h 257307"/>
                  <a:gd name="connsiteX43" fmla="*/ 57269 w 190642"/>
                  <a:gd name="connsiteY43" fmla="*/ 95369 h 257307"/>
                  <a:gd name="connsiteX44" fmla="*/ 95369 w 190642"/>
                  <a:gd name="connsiteY44" fmla="*/ 57269 h 257307"/>
                  <a:gd name="connsiteX45" fmla="*/ 133469 w 190642"/>
                  <a:gd name="connsiteY45" fmla="*/ 95369 h 257307"/>
                  <a:gd name="connsiteX46" fmla="*/ 95369 w 190642"/>
                  <a:gd name="connsiteY46" fmla="*/ 133469 h 257307"/>
                  <a:gd name="connsiteX47" fmla="*/ 57269 w 190642"/>
                  <a:gd name="connsiteY47" fmla="*/ 95369 h 25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90642" h="257307">
                    <a:moveTo>
                      <a:pt x="80129" y="240911"/>
                    </a:moveTo>
                    <a:cubicBezTo>
                      <a:pt x="88511" y="232529"/>
                      <a:pt x="102227" y="232529"/>
                      <a:pt x="110609" y="240911"/>
                    </a:cubicBezTo>
                    <a:lnTo>
                      <a:pt x="123658" y="253960"/>
                    </a:lnTo>
                    <a:cubicBezTo>
                      <a:pt x="130802" y="261104"/>
                      <a:pt x="142994" y="256056"/>
                      <a:pt x="142994" y="245959"/>
                    </a:cubicBezTo>
                    <a:lnTo>
                      <a:pt x="142994" y="171569"/>
                    </a:lnTo>
                    <a:cubicBezTo>
                      <a:pt x="142994" y="171569"/>
                      <a:pt x="132326" y="160901"/>
                      <a:pt x="122992" y="159568"/>
                    </a:cubicBezTo>
                    <a:cubicBezTo>
                      <a:pt x="124992" y="158901"/>
                      <a:pt x="127087" y="158806"/>
                      <a:pt x="129278" y="159377"/>
                    </a:cubicBezTo>
                    <a:lnTo>
                      <a:pt x="151948" y="165664"/>
                    </a:lnTo>
                    <a:cubicBezTo>
                      <a:pt x="160234" y="167950"/>
                      <a:pt x="167950" y="160330"/>
                      <a:pt x="165664" y="151948"/>
                    </a:cubicBezTo>
                    <a:lnTo>
                      <a:pt x="159377" y="129278"/>
                    </a:lnTo>
                    <a:cubicBezTo>
                      <a:pt x="158044" y="124325"/>
                      <a:pt x="160139" y="119182"/>
                      <a:pt x="164616" y="116610"/>
                    </a:cubicBezTo>
                    <a:lnTo>
                      <a:pt x="184999" y="104989"/>
                    </a:lnTo>
                    <a:cubicBezTo>
                      <a:pt x="192524" y="100703"/>
                      <a:pt x="192524" y="89940"/>
                      <a:pt x="184999" y="85654"/>
                    </a:cubicBezTo>
                    <a:lnTo>
                      <a:pt x="164616" y="74033"/>
                    </a:lnTo>
                    <a:cubicBezTo>
                      <a:pt x="160139" y="71557"/>
                      <a:pt x="158044" y="66318"/>
                      <a:pt x="159377" y="61365"/>
                    </a:cubicBezTo>
                    <a:lnTo>
                      <a:pt x="165664" y="38695"/>
                    </a:lnTo>
                    <a:cubicBezTo>
                      <a:pt x="167950" y="30409"/>
                      <a:pt x="160330" y="22693"/>
                      <a:pt x="151948" y="24979"/>
                    </a:cubicBezTo>
                    <a:lnTo>
                      <a:pt x="129278" y="31266"/>
                    </a:lnTo>
                    <a:cubicBezTo>
                      <a:pt x="124325" y="32599"/>
                      <a:pt x="119182" y="30504"/>
                      <a:pt x="116610" y="26027"/>
                    </a:cubicBezTo>
                    <a:lnTo>
                      <a:pt x="104989" y="5644"/>
                    </a:lnTo>
                    <a:cubicBezTo>
                      <a:pt x="100703" y="-1881"/>
                      <a:pt x="89940" y="-1881"/>
                      <a:pt x="85654" y="5644"/>
                    </a:cubicBezTo>
                    <a:lnTo>
                      <a:pt x="74033" y="26027"/>
                    </a:lnTo>
                    <a:cubicBezTo>
                      <a:pt x="71557" y="30504"/>
                      <a:pt x="66318" y="32599"/>
                      <a:pt x="61365" y="31266"/>
                    </a:cubicBezTo>
                    <a:lnTo>
                      <a:pt x="38695" y="24979"/>
                    </a:lnTo>
                    <a:cubicBezTo>
                      <a:pt x="30409" y="22693"/>
                      <a:pt x="22693" y="30313"/>
                      <a:pt x="24979" y="38695"/>
                    </a:cubicBezTo>
                    <a:lnTo>
                      <a:pt x="31266" y="61365"/>
                    </a:lnTo>
                    <a:cubicBezTo>
                      <a:pt x="32599" y="66318"/>
                      <a:pt x="30504" y="71461"/>
                      <a:pt x="26027" y="74033"/>
                    </a:cubicBezTo>
                    <a:lnTo>
                      <a:pt x="5644" y="85654"/>
                    </a:lnTo>
                    <a:cubicBezTo>
                      <a:pt x="-1881" y="89940"/>
                      <a:pt x="-1881" y="100703"/>
                      <a:pt x="5644" y="104989"/>
                    </a:cubicBezTo>
                    <a:lnTo>
                      <a:pt x="26027" y="116610"/>
                    </a:lnTo>
                    <a:cubicBezTo>
                      <a:pt x="30504" y="119086"/>
                      <a:pt x="32599" y="124325"/>
                      <a:pt x="31266" y="129278"/>
                    </a:cubicBezTo>
                    <a:lnTo>
                      <a:pt x="24979" y="151948"/>
                    </a:lnTo>
                    <a:cubicBezTo>
                      <a:pt x="22693" y="160234"/>
                      <a:pt x="30313" y="167950"/>
                      <a:pt x="38695" y="165664"/>
                    </a:cubicBezTo>
                    <a:lnTo>
                      <a:pt x="61365" y="159377"/>
                    </a:lnTo>
                    <a:cubicBezTo>
                      <a:pt x="66318" y="158044"/>
                      <a:pt x="71461" y="160139"/>
                      <a:pt x="74033" y="164616"/>
                    </a:cubicBezTo>
                    <a:lnTo>
                      <a:pt x="85654" y="184999"/>
                    </a:lnTo>
                    <a:cubicBezTo>
                      <a:pt x="87559" y="188428"/>
                      <a:pt x="90892" y="190143"/>
                      <a:pt x="94321" y="190524"/>
                    </a:cubicBezTo>
                    <a:cubicBezTo>
                      <a:pt x="91464" y="192905"/>
                      <a:pt x="88702" y="193477"/>
                      <a:pt x="85844" y="190619"/>
                    </a:cubicBezTo>
                    <a:cubicBezTo>
                      <a:pt x="76319" y="181094"/>
                      <a:pt x="66794" y="152519"/>
                      <a:pt x="57269" y="162044"/>
                    </a:cubicBezTo>
                    <a:cubicBezTo>
                      <a:pt x="47744" y="171569"/>
                      <a:pt x="47744" y="171569"/>
                      <a:pt x="47744" y="171569"/>
                    </a:cubicBezTo>
                    <a:lnTo>
                      <a:pt x="47744" y="245959"/>
                    </a:lnTo>
                    <a:cubicBezTo>
                      <a:pt x="47744" y="256056"/>
                      <a:pt x="59936" y="261104"/>
                      <a:pt x="67080" y="253960"/>
                    </a:cubicBezTo>
                    <a:lnTo>
                      <a:pt x="80129" y="240911"/>
                    </a:lnTo>
                    <a:close/>
                    <a:moveTo>
                      <a:pt x="57269" y="95369"/>
                    </a:moveTo>
                    <a:cubicBezTo>
                      <a:pt x="57269" y="74319"/>
                      <a:pt x="74319" y="57269"/>
                      <a:pt x="95369" y="57269"/>
                    </a:cubicBezTo>
                    <a:cubicBezTo>
                      <a:pt x="116419" y="57269"/>
                      <a:pt x="133469" y="74319"/>
                      <a:pt x="133469" y="95369"/>
                    </a:cubicBezTo>
                    <a:cubicBezTo>
                      <a:pt x="133469" y="116419"/>
                      <a:pt x="116419" y="133469"/>
                      <a:pt x="95369" y="133469"/>
                    </a:cubicBezTo>
                    <a:cubicBezTo>
                      <a:pt x="74319" y="133469"/>
                      <a:pt x="57269" y="116419"/>
                      <a:pt x="57269" y="95369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6" name="Graphic 32">
              <a:extLst>
                <a:ext uri="{FF2B5EF4-FFF2-40B4-BE49-F238E27FC236}">
                  <a16:creationId xmlns:a16="http://schemas.microsoft.com/office/drawing/2014/main" id="{999494A4-7962-3AA8-76DF-84C5D4DEF5C3}"/>
                </a:ext>
              </a:extLst>
            </p:cNvPr>
            <p:cNvGrpSpPr/>
            <p:nvPr/>
          </p:nvGrpSpPr>
          <p:grpSpPr>
            <a:xfrm>
              <a:off x="5232818" y="3782866"/>
              <a:ext cx="590550" cy="561975"/>
              <a:chOff x="5232818" y="3782866"/>
              <a:chExt cx="590550" cy="561975"/>
            </a:xfrm>
            <a:solidFill>
              <a:srgbClr val="680B12"/>
            </a:solidFill>
          </p:grpSpPr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A94C3C3D-BFF4-F7FE-569D-F69275405653}"/>
                  </a:ext>
                </a:extLst>
              </p:cNvPr>
              <p:cNvSpPr/>
              <p:nvPr/>
            </p:nvSpPr>
            <p:spPr>
              <a:xfrm>
                <a:off x="5232818" y="3782866"/>
                <a:ext cx="590550" cy="561975"/>
              </a:xfrm>
              <a:custGeom>
                <a:avLst/>
                <a:gdLst>
                  <a:gd name="connsiteX0" fmla="*/ 581025 w 590550"/>
                  <a:gd name="connsiteY0" fmla="*/ 495300 h 561975"/>
                  <a:gd name="connsiteX1" fmla="*/ 561975 w 590550"/>
                  <a:gd name="connsiteY1" fmla="*/ 495300 h 561975"/>
                  <a:gd name="connsiteX2" fmla="*/ 561975 w 590550"/>
                  <a:gd name="connsiteY2" fmla="*/ 238125 h 561975"/>
                  <a:gd name="connsiteX3" fmla="*/ 514350 w 590550"/>
                  <a:gd name="connsiteY3" fmla="*/ 190500 h 561975"/>
                  <a:gd name="connsiteX4" fmla="*/ 485775 w 590550"/>
                  <a:gd name="connsiteY4" fmla="*/ 190500 h 561975"/>
                  <a:gd name="connsiteX5" fmla="*/ 485775 w 590550"/>
                  <a:gd name="connsiteY5" fmla="*/ 104775 h 561975"/>
                  <a:gd name="connsiteX6" fmla="*/ 438150 w 590550"/>
                  <a:gd name="connsiteY6" fmla="*/ 57150 h 561975"/>
                  <a:gd name="connsiteX7" fmla="*/ 372904 w 590550"/>
                  <a:gd name="connsiteY7" fmla="*/ 57150 h 561975"/>
                  <a:gd name="connsiteX8" fmla="*/ 374618 w 590550"/>
                  <a:gd name="connsiteY8" fmla="*/ 50768 h 561975"/>
                  <a:gd name="connsiteX9" fmla="*/ 369284 w 590550"/>
                  <a:gd name="connsiteY9" fmla="*/ 30670 h 561975"/>
                  <a:gd name="connsiteX10" fmla="*/ 349187 w 590550"/>
                  <a:gd name="connsiteY10" fmla="*/ 25336 h 561975"/>
                  <a:gd name="connsiteX11" fmla="*/ 326612 w 590550"/>
                  <a:gd name="connsiteY11" fmla="*/ 31623 h 561975"/>
                  <a:gd name="connsiteX12" fmla="*/ 324803 w 590550"/>
                  <a:gd name="connsiteY12" fmla="*/ 30861 h 561975"/>
                  <a:gd name="connsiteX13" fmla="*/ 313277 w 590550"/>
                  <a:gd name="connsiteY13" fmla="*/ 10477 h 561975"/>
                  <a:gd name="connsiteX14" fmla="*/ 295275 w 590550"/>
                  <a:gd name="connsiteY14" fmla="*/ 0 h 561975"/>
                  <a:gd name="connsiteX15" fmla="*/ 277273 w 590550"/>
                  <a:gd name="connsiteY15" fmla="*/ 10477 h 561975"/>
                  <a:gd name="connsiteX16" fmla="*/ 265748 w 590550"/>
                  <a:gd name="connsiteY16" fmla="*/ 30861 h 561975"/>
                  <a:gd name="connsiteX17" fmla="*/ 263938 w 590550"/>
                  <a:gd name="connsiteY17" fmla="*/ 31623 h 561975"/>
                  <a:gd name="connsiteX18" fmla="*/ 241268 w 590550"/>
                  <a:gd name="connsiteY18" fmla="*/ 25336 h 561975"/>
                  <a:gd name="connsiteX19" fmla="*/ 221171 w 590550"/>
                  <a:gd name="connsiteY19" fmla="*/ 30670 h 561975"/>
                  <a:gd name="connsiteX20" fmla="*/ 215837 w 590550"/>
                  <a:gd name="connsiteY20" fmla="*/ 50768 h 561975"/>
                  <a:gd name="connsiteX21" fmla="*/ 217646 w 590550"/>
                  <a:gd name="connsiteY21" fmla="*/ 57150 h 561975"/>
                  <a:gd name="connsiteX22" fmla="*/ 152400 w 590550"/>
                  <a:gd name="connsiteY22" fmla="*/ 57150 h 561975"/>
                  <a:gd name="connsiteX23" fmla="*/ 104775 w 590550"/>
                  <a:gd name="connsiteY23" fmla="*/ 104775 h 561975"/>
                  <a:gd name="connsiteX24" fmla="*/ 104775 w 590550"/>
                  <a:gd name="connsiteY24" fmla="*/ 190500 h 561975"/>
                  <a:gd name="connsiteX25" fmla="*/ 76200 w 590550"/>
                  <a:gd name="connsiteY25" fmla="*/ 190500 h 561975"/>
                  <a:gd name="connsiteX26" fmla="*/ 28575 w 590550"/>
                  <a:gd name="connsiteY26" fmla="*/ 238125 h 561975"/>
                  <a:gd name="connsiteX27" fmla="*/ 28575 w 590550"/>
                  <a:gd name="connsiteY27" fmla="*/ 495300 h 561975"/>
                  <a:gd name="connsiteX28" fmla="*/ 9525 w 590550"/>
                  <a:gd name="connsiteY28" fmla="*/ 495300 h 561975"/>
                  <a:gd name="connsiteX29" fmla="*/ 0 w 590550"/>
                  <a:gd name="connsiteY29" fmla="*/ 504825 h 561975"/>
                  <a:gd name="connsiteX30" fmla="*/ 0 w 590550"/>
                  <a:gd name="connsiteY30" fmla="*/ 523875 h 561975"/>
                  <a:gd name="connsiteX31" fmla="*/ 38100 w 590550"/>
                  <a:gd name="connsiteY31" fmla="*/ 561975 h 561975"/>
                  <a:gd name="connsiteX32" fmla="*/ 552450 w 590550"/>
                  <a:gd name="connsiteY32" fmla="*/ 561975 h 561975"/>
                  <a:gd name="connsiteX33" fmla="*/ 590550 w 590550"/>
                  <a:gd name="connsiteY33" fmla="*/ 523875 h 561975"/>
                  <a:gd name="connsiteX34" fmla="*/ 590550 w 590550"/>
                  <a:gd name="connsiteY34" fmla="*/ 504825 h 561975"/>
                  <a:gd name="connsiteX35" fmla="*/ 581025 w 590550"/>
                  <a:gd name="connsiteY35" fmla="*/ 495300 h 561975"/>
                  <a:gd name="connsiteX36" fmla="*/ 485775 w 590550"/>
                  <a:gd name="connsiteY36" fmla="*/ 209550 h 561975"/>
                  <a:gd name="connsiteX37" fmla="*/ 514350 w 590550"/>
                  <a:gd name="connsiteY37" fmla="*/ 209550 h 561975"/>
                  <a:gd name="connsiteX38" fmla="*/ 542925 w 590550"/>
                  <a:gd name="connsiteY38" fmla="*/ 238125 h 561975"/>
                  <a:gd name="connsiteX39" fmla="*/ 542925 w 590550"/>
                  <a:gd name="connsiteY39" fmla="*/ 495300 h 561975"/>
                  <a:gd name="connsiteX40" fmla="*/ 485775 w 590550"/>
                  <a:gd name="connsiteY40" fmla="*/ 495300 h 561975"/>
                  <a:gd name="connsiteX41" fmla="*/ 485775 w 590550"/>
                  <a:gd name="connsiteY41" fmla="*/ 209550 h 561975"/>
                  <a:gd name="connsiteX42" fmla="*/ 230791 w 590550"/>
                  <a:gd name="connsiteY42" fmla="*/ 91821 h 561975"/>
                  <a:gd name="connsiteX43" fmla="*/ 240506 w 590550"/>
                  <a:gd name="connsiteY43" fmla="*/ 68390 h 561975"/>
                  <a:gd name="connsiteX44" fmla="*/ 234220 w 590550"/>
                  <a:gd name="connsiteY44" fmla="*/ 45720 h 561975"/>
                  <a:gd name="connsiteX45" fmla="*/ 234601 w 590550"/>
                  <a:gd name="connsiteY45" fmla="*/ 44101 h 561975"/>
                  <a:gd name="connsiteX46" fmla="*/ 236125 w 590550"/>
                  <a:gd name="connsiteY46" fmla="*/ 43720 h 561975"/>
                  <a:gd name="connsiteX47" fmla="*/ 258794 w 590550"/>
                  <a:gd name="connsiteY47" fmla="*/ 50006 h 561975"/>
                  <a:gd name="connsiteX48" fmla="*/ 282226 w 590550"/>
                  <a:gd name="connsiteY48" fmla="*/ 40291 h 561975"/>
                  <a:gd name="connsiteX49" fmla="*/ 293846 w 590550"/>
                  <a:gd name="connsiteY49" fmla="*/ 19907 h 561975"/>
                  <a:gd name="connsiteX50" fmla="*/ 296609 w 590550"/>
                  <a:gd name="connsiteY50" fmla="*/ 19907 h 561975"/>
                  <a:gd name="connsiteX51" fmla="*/ 308229 w 590550"/>
                  <a:gd name="connsiteY51" fmla="*/ 40291 h 561975"/>
                  <a:gd name="connsiteX52" fmla="*/ 331661 w 590550"/>
                  <a:gd name="connsiteY52" fmla="*/ 50006 h 561975"/>
                  <a:gd name="connsiteX53" fmla="*/ 354235 w 590550"/>
                  <a:gd name="connsiteY53" fmla="*/ 43720 h 561975"/>
                  <a:gd name="connsiteX54" fmla="*/ 355854 w 590550"/>
                  <a:gd name="connsiteY54" fmla="*/ 44101 h 561975"/>
                  <a:gd name="connsiteX55" fmla="*/ 356235 w 590550"/>
                  <a:gd name="connsiteY55" fmla="*/ 45625 h 561975"/>
                  <a:gd name="connsiteX56" fmla="*/ 349949 w 590550"/>
                  <a:gd name="connsiteY56" fmla="*/ 68294 h 561975"/>
                  <a:gd name="connsiteX57" fmla="*/ 359664 w 590550"/>
                  <a:gd name="connsiteY57" fmla="*/ 91726 h 561975"/>
                  <a:gd name="connsiteX58" fmla="*/ 380048 w 590550"/>
                  <a:gd name="connsiteY58" fmla="*/ 103346 h 561975"/>
                  <a:gd name="connsiteX59" fmla="*/ 381000 w 590550"/>
                  <a:gd name="connsiteY59" fmla="*/ 104775 h 561975"/>
                  <a:gd name="connsiteX60" fmla="*/ 380238 w 590550"/>
                  <a:gd name="connsiteY60" fmla="*/ 106204 h 561975"/>
                  <a:gd name="connsiteX61" fmla="*/ 359855 w 590550"/>
                  <a:gd name="connsiteY61" fmla="*/ 117824 h 561975"/>
                  <a:gd name="connsiteX62" fmla="*/ 350139 w 590550"/>
                  <a:gd name="connsiteY62" fmla="*/ 141256 h 561975"/>
                  <a:gd name="connsiteX63" fmla="*/ 356425 w 590550"/>
                  <a:gd name="connsiteY63" fmla="*/ 163830 h 561975"/>
                  <a:gd name="connsiteX64" fmla="*/ 356045 w 590550"/>
                  <a:gd name="connsiteY64" fmla="*/ 165449 h 561975"/>
                  <a:gd name="connsiteX65" fmla="*/ 354521 w 590550"/>
                  <a:gd name="connsiteY65" fmla="*/ 165830 h 561975"/>
                  <a:gd name="connsiteX66" fmla="*/ 331851 w 590550"/>
                  <a:gd name="connsiteY66" fmla="*/ 159544 h 561975"/>
                  <a:gd name="connsiteX67" fmla="*/ 308420 w 590550"/>
                  <a:gd name="connsiteY67" fmla="*/ 169259 h 561975"/>
                  <a:gd name="connsiteX68" fmla="*/ 296799 w 590550"/>
                  <a:gd name="connsiteY68" fmla="*/ 189643 h 561975"/>
                  <a:gd name="connsiteX69" fmla="*/ 294037 w 590550"/>
                  <a:gd name="connsiteY69" fmla="*/ 189643 h 561975"/>
                  <a:gd name="connsiteX70" fmla="*/ 282416 w 590550"/>
                  <a:gd name="connsiteY70" fmla="*/ 169259 h 561975"/>
                  <a:gd name="connsiteX71" fmla="*/ 264509 w 590550"/>
                  <a:gd name="connsiteY71" fmla="*/ 158782 h 561975"/>
                  <a:gd name="connsiteX72" fmla="*/ 258985 w 590550"/>
                  <a:gd name="connsiteY72" fmla="*/ 159544 h 561975"/>
                  <a:gd name="connsiteX73" fmla="*/ 236411 w 590550"/>
                  <a:gd name="connsiteY73" fmla="*/ 165830 h 561975"/>
                  <a:gd name="connsiteX74" fmla="*/ 234791 w 590550"/>
                  <a:gd name="connsiteY74" fmla="*/ 165449 h 561975"/>
                  <a:gd name="connsiteX75" fmla="*/ 234410 w 590550"/>
                  <a:gd name="connsiteY75" fmla="*/ 163925 h 561975"/>
                  <a:gd name="connsiteX76" fmla="*/ 240697 w 590550"/>
                  <a:gd name="connsiteY76" fmla="*/ 141256 h 561975"/>
                  <a:gd name="connsiteX77" fmla="*/ 230981 w 590550"/>
                  <a:gd name="connsiteY77" fmla="*/ 117824 h 561975"/>
                  <a:gd name="connsiteX78" fmla="*/ 210598 w 590550"/>
                  <a:gd name="connsiteY78" fmla="*/ 106204 h 561975"/>
                  <a:gd name="connsiteX79" fmla="*/ 209550 w 590550"/>
                  <a:gd name="connsiteY79" fmla="*/ 104775 h 561975"/>
                  <a:gd name="connsiteX80" fmla="*/ 210312 w 590550"/>
                  <a:gd name="connsiteY80" fmla="*/ 103346 h 561975"/>
                  <a:gd name="connsiteX81" fmla="*/ 230791 w 590550"/>
                  <a:gd name="connsiteY81" fmla="*/ 91821 h 561975"/>
                  <a:gd name="connsiteX82" fmla="*/ 256985 w 590550"/>
                  <a:gd name="connsiteY82" fmla="*/ 179832 h 561975"/>
                  <a:gd name="connsiteX83" fmla="*/ 263938 w 590550"/>
                  <a:gd name="connsiteY83" fmla="*/ 177927 h 561975"/>
                  <a:gd name="connsiteX84" fmla="*/ 265748 w 590550"/>
                  <a:gd name="connsiteY84" fmla="*/ 178689 h 561975"/>
                  <a:gd name="connsiteX85" fmla="*/ 277368 w 590550"/>
                  <a:gd name="connsiteY85" fmla="*/ 199073 h 561975"/>
                  <a:gd name="connsiteX86" fmla="*/ 295275 w 590550"/>
                  <a:gd name="connsiteY86" fmla="*/ 209550 h 561975"/>
                  <a:gd name="connsiteX87" fmla="*/ 313277 w 590550"/>
                  <a:gd name="connsiteY87" fmla="*/ 199073 h 561975"/>
                  <a:gd name="connsiteX88" fmla="*/ 324898 w 590550"/>
                  <a:gd name="connsiteY88" fmla="*/ 178594 h 561975"/>
                  <a:gd name="connsiteX89" fmla="*/ 326708 w 590550"/>
                  <a:gd name="connsiteY89" fmla="*/ 177832 h 561975"/>
                  <a:gd name="connsiteX90" fmla="*/ 333661 w 590550"/>
                  <a:gd name="connsiteY90" fmla="*/ 179737 h 561975"/>
                  <a:gd name="connsiteX91" fmla="*/ 333375 w 590550"/>
                  <a:gd name="connsiteY91" fmla="*/ 180975 h 561975"/>
                  <a:gd name="connsiteX92" fmla="*/ 333375 w 590550"/>
                  <a:gd name="connsiteY92" fmla="*/ 255365 h 561975"/>
                  <a:gd name="connsiteX93" fmla="*/ 332232 w 590550"/>
                  <a:gd name="connsiteY93" fmla="*/ 256985 h 561975"/>
                  <a:gd name="connsiteX94" fmla="*/ 330232 w 590550"/>
                  <a:gd name="connsiteY94" fmla="*/ 256604 h 561975"/>
                  <a:gd name="connsiteX95" fmla="*/ 317183 w 590550"/>
                  <a:gd name="connsiteY95" fmla="*/ 243554 h 561975"/>
                  <a:gd name="connsiteX96" fmla="*/ 273177 w 590550"/>
                  <a:gd name="connsiteY96" fmla="*/ 243554 h 561975"/>
                  <a:gd name="connsiteX97" fmla="*/ 260128 w 590550"/>
                  <a:gd name="connsiteY97" fmla="*/ 256604 h 561975"/>
                  <a:gd name="connsiteX98" fmla="*/ 258128 w 590550"/>
                  <a:gd name="connsiteY98" fmla="*/ 256985 h 561975"/>
                  <a:gd name="connsiteX99" fmla="*/ 257175 w 590550"/>
                  <a:gd name="connsiteY99" fmla="*/ 255365 h 561975"/>
                  <a:gd name="connsiteX100" fmla="*/ 257175 w 590550"/>
                  <a:gd name="connsiteY100" fmla="*/ 180975 h 561975"/>
                  <a:gd name="connsiteX101" fmla="*/ 256985 w 590550"/>
                  <a:gd name="connsiteY101" fmla="*/ 179832 h 561975"/>
                  <a:gd name="connsiteX102" fmla="*/ 123825 w 590550"/>
                  <a:gd name="connsiteY102" fmla="*/ 104775 h 561975"/>
                  <a:gd name="connsiteX103" fmla="*/ 152400 w 590550"/>
                  <a:gd name="connsiteY103" fmla="*/ 76200 h 561975"/>
                  <a:gd name="connsiteX104" fmla="*/ 219647 w 590550"/>
                  <a:gd name="connsiteY104" fmla="*/ 76200 h 561975"/>
                  <a:gd name="connsiteX105" fmla="*/ 200882 w 590550"/>
                  <a:gd name="connsiteY105" fmla="*/ 86773 h 561975"/>
                  <a:gd name="connsiteX106" fmla="*/ 190500 w 590550"/>
                  <a:gd name="connsiteY106" fmla="*/ 104775 h 561975"/>
                  <a:gd name="connsiteX107" fmla="*/ 200978 w 590550"/>
                  <a:gd name="connsiteY107" fmla="*/ 122777 h 561975"/>
                  <a:gd name="connsiteX108" fmla="*/ 221456 w 590550"/>
                  <a:gd name="connsiteY108" fmla="*/ 134398 h 561975"/>
                  <a:gd name="connsiteX109" fmla="*/ 222218 w 590550"/>
                  <a:gd name="connsiteY109" fmla="*/ 136208 h 561975"/>
                  <a:gd name="connsiteX110" fmla="*/ 215932 w 590550"/>
                  <a:gd name="connsiteY110" fmla="*/ 158877 h 561975"/>
                  <a:gd name="connsiteX111" fmla="*/ 221266 w 590550"/>
                  <a:gd name="connsiteY111" fmla="*/ 178975 h 561975"/>
                  <a:gd name="connsiteX112" fmla="*/ 238220 w 590550"/>
                  <a:gd name="connsiteY112" fmla="*/ 184690 h 561975"/>
                  <a:gd name="connsiteX113" fmla="*/ 238220 w 590550"/>
                  <a:gd name="connsiteY113" fmla="*/ 255461 h 561975"/>
                  <a:gd name="connsiteX114" fmla="*/ 251079 w 590550"/>
                  <a:gd name="connsiteY114" fmla="*/ 274701 h 561975"/>
                  <a:gd name="connsiteX115" fmla="*/ 273749 w 590550"/>
                  <a:gd name="connsiteY115" fmla="*/ 270224 h 561975"/>
                  <a:gd name="connsiteX116" fmla="*/ 286798 w 590550"/>
                  <a:gd name="connsiteY116" fmla="*/ 257175 h 561975"/>
                  <a:gd name="connsiteX117" fmla="*/ 303848 w 590550"/>
                  <a:gd name="connsiteY117" fmla="*/ 257175 h 561975"/>
                  <a:gd name="connsiteX118" fmla="*/ 316897 w 590550"/>
                  <a:gd name="connsiteY118" fmla="*/ 270224 h 561975"/>
                  <a:gd name="connsiteX119" fmla="*/ 331661 w 590550"/>
                  <a:gd name="connsiteY119" fmla="*/ 276320 h 561975"/>
                  <a:gd name="connsiteX120" fmla="*/ 339662 w 590550"/>
                  <a:gd name="connsiteY120" fmla="*/ 274701 h 561975"/>
                  <a:gd name="connsiteX121" fmla="*/ 352425 w 590550"/>
                  <a:gd name="connsiteY121" fmla="*/ 255365 h 561975"/>
                  <a:gd name="connsiteX122" fmla="*/ 352425 w 590550"/>
                  <a:gd name="connsiteY122" fmla="*/ 184594 h 561975"/>
                  <a:gd name="connsiteX123" fmla="*/ 369380 w 590550"/>
                  <a:gd name="connsiteY123" fmla="*/ 178880 h 561975"/>
                  <a:gd name="connsiteX124" fmla="*/ 374714 w 590550"/>
                  <a:gd name="connsiteY124" fmla="*/ 158782 h 561975"/>
                  <a:gd name="connsiteX125" fmla="*/ 368427 w 590550"/>
                  <a:gd name="connsiteY125" fmla="*/ 136208 h 561975"/>
                  <a:gd name="connsiteX126" fmla="*/ 369189 w 590550"/>
                  <a:gd name="connsiteY126" fmla="*/ 134398 h 561975"/>
                  <a:gd name="connsiteX127" fmla="*/ 389573 w 590550"/>
                  <a:gd name="connsiteY127" fmla="*/ 122777 h 561975"/>
                  <a:gd name="connsiteX128" fmla="*/ 400050 w 590550"/>
                  <a:gd name="connsiteY128" fmla="*/ 104775 h 561975"/>
                  <a:gd name="connsiteX129" fmla="*/ 389573 w 590550"/>
                  <a:gd name="connsiteY129" fmla="*/ 86773 h 561975"/>
                  <a:gd name="connsiteX130" fmla="*/ 370904 w 590550"/>
                  <a:gd name="connsiteY130" fmla="*/ 76200 h 561975"/>
                  <a:gd name="connsiteX131" fmla="*/ 438150 w 590550"/>
                  <a:gd name="connsiteY131" fmla="*/ 76200 h 561975"/>
                  <a:gd name="connsiteX132" fmla="*/ 466725 w 590550"/>
                  <a:gd name="connsiteY132" fmla="*/ 104775 h 561975"/>
                  <a:gd name="connsiteX133" fmla="*/ 466725 w 590550"/>
                  <a:gd name="connsiteY133" fmla="*/ 495300 h 561975"/>
                  <a:gd name="connsiteX134" fmla="*/ 123825 w 590550"/>
                  <a:gd name="connsiteY134" fmla="*/ 495300 h 561975"/>
                  <a:gd name="connsiteX135" fmla="*/ 123825 w 590550"/>
                  <a:gd name="connsiteY135" fmla="*/ 104775 h 561975"/>
                  <a:gd name="connsiteX136" fmla="*/ 47625 w 590550"/>
                  <a:gd name="connsiteY136" fmla="*/ 238125 h 561975"/>
                  <a:gd name="connsiteX137" fmla="*/ 76200 w 590550"/>
                  <a:gd name="connsiteY137" fmla="*/ 209550 h 561975"/>
                  <a:gd name="connsiteX138" fmla="*/ 104775 w 590550"/>
                  <a:gd name="connsiteY138" fmla="*/ 209550 h 561975"/>
                  <a:gd name="connsiteX139" fmla="*/ 104775 w 590550"/>
                  <a:gd name="connsiteY139" fmla="*/ 495300 h 561975"/>
                  <a:gd name="connsiteX140" fmla="*/ 47625 w 590550"/>
                  <a:gd name="connsiteY140" fmla="*/ 495300 h 561975"/>
                  <a:gd name="connsiteX141" fmla="*/ 47625 w 590550"/>
                  <a:gd name="connsiteY141" fmla="*/ 238125 h 561975"/>
                  <a:gd name="connsiteX142" fmla="*/ 571500 w 590550"/>
                  <a:gd name="connsiteY142" fmla="*/ 523875 h 561975"/>
                  <a:gd name="connsiteX143" fmla="*/ 552450 w 590550"/>
                  <a:gd name="connsiteY143" fmla="*/ 542925 h 561975"/>
                  <a:gd name="connsiteX144" fmla="*/ 38100 w 590550"/>
                  <a:gd name="connsiteY144" fmla="*/ 542925 h 561975"/>
                  <a:gd name="connsiteX145" fmla="*/ 19050 w 590550"/>
                  <a:gd name="connsiteY145" fmla="*/ 523875 h 561975"/>
                  <a:gd name="connsiteX146" fmla="*/ 19050 w 590550"/>
                  <a:gd name="connsiteY146" fmla="*/ 514350 h 561975"/>
                  <a:gd name="connsiteX147" fmla="*/ 220790 w 590550"/>
                  <a:gd name="connsiteY147" fmla="*/ 514350 h 561975"/>
                  <a:gd name="connsiteX148" fmla="*/ 247650 w 590550"/>
                  <a:gd name="connsiteY148" fmla="*/ 533400 h 561975"/>
                  <a:gd name="connsiteX149" fmla="*/ 342900 w 590550"/>
                  <a:gd name="connsiteY149" fmla="*/ 533400 h 561975"/>
                  <a:gd name="connsiteX150" fmla="*/ 369761 w 590550"/>
                  <a:gd name="connsiteY150" fmla="*/ 514350 h 561975"/>
                  <a:gd name="connsiteX151" fmla="*/ 571500 w 590550"/>
                  <a:gd name="connsiteY151" fmla="*/ 514350 h 561975"/>
                  <a:gd name="connsiteX152" fmla="*/ 571500 w 590550"/>
                  <a:gd name="connsiteY152" fmla="*/ 5238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590550" h="561975">
                    <a:moveTo>
                      <a:pt x="581025" y="495300"/>
                    </a:moveTo>
                    <a:lnTo>
                      <a:pt x="561975" y="495300"/>
                    </a:lnTo>
                    <a:lnTo>
                      <a:pt x="561975" y="238125"/>
                    </a:lnTo>
                    <a:cubicBezTo>
                      <a:pt x="561975" y="211836"/>
                      <a:pt x="540639" y="190500"/>
                      <a:pt x="514350" y="190500"/>
                    </a:cubicBezTo>
                    <a:lnTo>
                      <a:pt x="485775" y="190500"/>
                    </a:lnTo>
                    <a:lnTo>
                      <a:pt x="485775" y="104775"/>
                    </a:lnTo>
                    <a:cubicBezTo>
                      <a:pt x="485775" y="78486"/>
                      <a:pt x="464439" y="57150"/>
                      <a:pt x="438150" y="57150"/>
                    </a:cubicBezTo>
                    <a:lnTo>
                      <a:pt x="372904" y="57150"/>
                    </a:lnTo>
                    <a:lnTo>
                      <a:pt x="374618" y="50768"/>
                    </a:lnTo>
                    <a:cubicBezTo>
                      <a:pt x="376619" y="43529"/>
                      <a:pt x="374618" y="36005"/>
                      <a:pt x="369284" y="30670"/>
                    </a:cubicBezTo>
                    <a:cubicBezTo>
                      <a:pt x="363950" y="25336"/>
                      <a:pt x="356425" y="23336"/>
                      <a:pt x="349187" y="25336"/>
                    </a:cubicBezTo>
                    <a:lnTo>
                      <a:pt x="326612" y="31623"/>
                    </a:lnTo>
                    <a:cubicBezTo>
                      <a:pt x="325850" y="31814"/>
                      <a:pt x="325184" y="31528"/>
                      <a:pt x="324803" y="30861"/>
                    </a:cubicBezTo>
                    <a:lnTo>
                      <a:pt x="313277" y="10477"/>
                    </a:lnTo>
                    <a:cubicBezTo>
                      <a:pt x="309563" y="3905"/>
                      <a:pt x="302800" y="0"/>
                      <a:pt x="295275" y="0"/>
                    </a:cubicBezTo>
                    <a:cubicBezTo>
                      <a:pt x="287750" y="0"/>
                      <a:pt x="280988" y="3905"/>
                      <a:pt x="277273" y="10477"/>
                    </a:cubicBezTo>
                    <a:lnTo>
                      <a:pt x="265748" y="30861"/>
                    </a:lnTo>
                    <a:cubicBezTo>
                      <a:pt x="265367" y="31528"/>
                      <a:pt x="264605" y="31814"/>
                      <a:pt x="263938" y="31623"/>
                    </a:cubicBezTo>
                    <a:lnTo>
                      <a:pt x="241268" y="25336"/>
                    </a:lnTo>
                    <a:cubicBezTo>
                      <a:pt x="234029" y="23336"/>
                      <a:pt x="226505" y="25336"/>
                      <a:pt x="221171" y="30670"/>
                    </a:cubicBezTo>
                    <a:cubicBezTo>
                      <a:pt x="215837" y="36005"/>
                      <a:pt x="213836" y="43529"/>
                      <a:pt x="215837" y="50768"/>
                    </a:cubicBezTo>
                    <a:lnTo>
                      <a:pt x="217646" y="57150"/>
                    </a:lnTo>
                    <a:lnTo>
                      <a:pt x="152400" y="57150"/>
                    </a:lnTo>
                    <a:cubicBezTo>
                      <a:pt x="126111" y="57150"/>
                      <a:pt x="104775" y="78486"/>
                      <a:pt x="104775" y="104775"/>
                    </a:cubicBezTo>
                    <a:lnTo>
                      <a:pt x="104775" y="190500"/>
                    </a:lnTo>
                    <a:lnTo>
                      <a:pt x="76200" y="190500"/>
                    </a:lnTo>
                    <a:cubicBezTo>
                      <a:pt x="49911" y="190500"/>
                      <a:pt x="28575" y="211836"/>
                      <a:pt x="28575" y="238125"/>
                    </a:cubicBezTo>
                    <a:lnTo>
                      <a:pt x="28575" y="495300"/>
                    </a:lnTo>
                    <a:lnTo>
                      <a:pt x="9525" y="495300"/>
                    </a:lnTo>
                    <a:cubicBezTo>
                      <a:pt x="4286" y="495300"/>
                      <a:pt x="0" y="499586"/>
                      <a:pt x="0" y="504825"/>
                    </a:cubicBezTo>
                    <a:lnTo>
                      <a:pt x="0" y="523875"/>
                    </a:lnTo>
                    <a:cubicBezTo>
                      <a:pt x="0" y="544925"/>
                      <a:pt x="17050" y="561975"/>
                      <a:pt x="38100" y="561975"/>
                    </a:cubicBezTo>
                    <a:lnTo>
                      <a:pt x="552450" y="561975"/>
                    </a:lnTo>
                    <a:cubicBezTo>
                      <a:pt x="573500" y="561975"/>
                      <a:pt x="590550" y="544925"/>
                      <a:pt x="590550" y="523875"/>
                    </a:cubicBezTo>
                    <a:lnTo>
                      <a:pt x="590550" y="504825"/>
                    </a:lnTo>
                    <a:cubicBezTo>
                      <a:pt x="590550" y="499586"/>
                      <a:pt x="586264" y="495300"/>
                      <a:pt x="581025" y="495300"/>
                    </a:cubicBezTo>
                    <a:close/>
                    <a:moveTo>
                      <a:pt x="485775" y="209550"/>
                    </a:moveTo>
                    <a:lnTo>
                      <a:pt x="514350" y="209550"/>
                    </a:lnTo>
                    <a:cubicBezTo>
                      <a:pt x="530066" y="209550"/>
                      <a:pt x="542925" y="222409"/>
                      <a:pt x="542925" y="238125"/>
                    </a:cubicBezTo>
                    <a:lnTo>
                      <a:pt x="542925" y="495300"/>
                    </a:lnTo>
                    <a:lnTo>
                      <a:pt x="485775" y="495300"/>
                    </a:lnTo>
                    <a:lnTo>
                      <a:pt x="485775" y="209550"/>
                    </a:lnTo>
                    <a:close/>
                    <a:moveTo>
                      <a:pt x="230791" y="91821"/>
                    </a:moveTo>
                    <a:cubicBezTo>
                      <a:pt x="239078" y="87154"/>
                      <a:pt x="243078" y="77534"/>
                      <a:pt x="240506" y="68390"/>
                    </a:cubicBezTo>
                    <a:lnTo>
                      <a:pt x="234220" y="45720"/>
                    </a:lnTo>
                    <a:cubicBezTo>
                      <a:pt x="234029" y="45148"/>
                      <a:pt x="234220" y="44577"/>
                      <a:pt x="234601" y="44101"/>
                    </a:cubicBezTo>
                    <a:cubicBezTo>
                      <a:pt x="235077" y="43625"/>
                      <a:pt x="235553" y="43529"/>
                      <a:pt x="236125" y="43720"/>
                    </a:cubicBezTo>
                    <a:lnTo>
                      <a:pt x="258794" y="50006"/>
                    </a:lnTo>
                    <a:cubicBezTo>
                      <a:pt x="267938" y="52483"/>
                      <a:pt x="277559" y="48578"/>
                      <a:pt x="282226" y="40291"/>
                    </a:cubicBezTo>
                    <a:lnTo>
                      <a:pt x="293846" y="19907"/>
                    </a:lnTo>
                    <a:cubicBezTo>
                      <a:pt x="294418" y="18860"/>
                      <a:pt x="296037" y="18860"/>
                      <a:pt x="296609" y="19907"/>
                    </a:cubicBezTo>
                    <a:lnTo>
                      <a:pt x="308229" y="40291"/>
                    </a:lnTo>
                    <a:cubicBezTo>
                      <a:pt x="312896" y="48578"/>
                      <a:pt x="322517" y="52578"/>
                      <a:pt x="331661" y="50006"/>
                    </a:cubicBezTo>
                    <a:lnTo>
                      <a:pt x="354235" y="43720"/>
                    </a:lnTo>
                    <a:cubicBezTo>
                      <a:pt x="354901" y="43529"/>
                      <a:pt x="355378" y="43720"/>
                      <a:pt x="355854" y="44101"/>
                    </a:cubicBezTo>
                    <a:cubicBezTo>
                      <a:pt x="356330" y="44577"/>
                      <a:pt x="356425" y="45053"/>
                      <a:pt x="356235" y="45625"/>
                    </a:cubicBezTo>
                    <a:lnTo>
                      <a:pt x="349949" y="68294"/>
                    </a:lnTo>
                    <a:cubicBezTo>
                      <a:pt x="347472" y="77438"/>
                      <a:pt x="351473" y="87059"/>
                      <a:pt x="359664" y="91726"/>
                    </a:cubicBezTo>
                    <a:lnTo>
                      <a:pt x="380048" y="103346"/>
                    </a:lnTo>
                    <a:cubicBezTo>
                      <a:pt x="380714" y="103727"/>
                      <a:pt x="381000" y="104203"/>
                      <a:pt x="381000" y="104775"/>
                    </a:cubicBezTo>
                    <a:cubicBezTo>
                      <a:pt x="381000" y="105347"/>
                      <a:pt x="380714" y="105823"/>
                      <a:pt x="380238" y="106204"/>
                    </a:cubicBezTo>
                    <a:lnTo>
                      <a:pt x="359855" y="117824"/>
                    </a:lnTo>
                    <a:cubicBezTo>
                      <a:pt x="351568" y="122492"/>
                      <a:pt x="347567" y="132112"/>
                      <a:pt x="350139" y="141256"/>
                    </a:cubicBezTo>
                    <a:lnTo>
                      <a:pt x="356425" y="163830"/>
                    </a:lnTo>
                    <a:cubicBezTo>
                      <a:pt x="356616" y="164402"/>
                      <a:pt x="356425" y="164973"/>
                      <a:pt x="356045" y="165449"/>
                    </a:cubicBezTo>
                    <a:cubicBezTo>
                      <a:pt x="355568" y="165830"/>
                      <a:pt x="355092" y="166021"/>
                      <a:pt x="354521" y="165830"/>
                    </a:cubicBezTo>
                    <a:lnTo>
                      <a:pt x="331851" y="159544"/>
                    </a:lnTo>
                    <a:cubicBezTo>
                      <a:pt x="322707" y="157067"/>
                      <a:pt x="313087" y="160973"/>
                      <a:pt x="308420" y="169259"/>
                    </a:cubicBezTo>
                    <a:lnTo>
                      <a:pt x="296799" y="189643"/>
                    </a:lnTo>
                    <a:cubicBezTo>
                      <a:pt x="296228" y="190691"/>
                      <a:pt x="294608" y="190691"/>
                      <a:pt x="294037" y="189643"/>
                    </a:cubicBezTo>
                    <a:lnTo>
                      <a:pt x="282416" y="169259"/>
                    </a:lnTo>
                    <a:cubicBezTo>
                      <a:pt x="278702" y="162687"/>
                      <a:pt x="271748" y="158782"/>
                      <a:pt x="264509" y="158782"/>
                    </a:cubicBezTo>
                    <a:cubicBezTo>
                      <a:pt x="262700" y="158782"/>
                      <a:pt x="260794" y="159068"/>
                      <a:pt x="258985" y="159544"/>
                    </a:cubicBezTo>
                    <a:lnTo>
                      <a:pt x="236411" y="165830"/>
                    </a:lnTo>
                    <a:cubicBezTo>
                      <a:pt x="235744" y="166021"/>
                      <a:pt x="235268" y="165830"/>
                      <a:pt x="234791" y="165449"/>
                    </a:cubicBezTo>
                    <a:cubicBezTo>
                      <a:pt x="234315" y="164973"/>
                      <a:pt x="234220" y="164497"/>
                      <a:pt x="234410" y="163925"/>
                    </a:cubicBezTo>
                    <a:lnTo>
                      <a:pt x="240697" y="141256"/>
                    </a:lnTo>
                    <a:cubicBezTo>
                      <a:pt x="243173" y="132112"/>
                      <a:pt x="239173" y="122492"/>
                      <a:pt x="230981" y="117824"/>
                    </a:cubicBezTo>
                    <a:lnTo>
                      <a:pt x="210598" y="106204"/>
                    </a:lnTo>
                    <a:cubicBezTo>
                      <a:pt x="209836" y="105823"/>
                      <a:pt x="209550" y="105347"/>
                      <a:pt x="209550" y="104775"/>
                    </a:cubicBezTo>
                    <a:cubicBezTo>
                      <a:pt x="209550" y="104203"/>
                      <a:pt x="209836" y="103727"/>
                      <a:pt x="210312" y="103346"/>
                    </a:cubicBezTo>
                    <a:lnTo>
                      <a:pt x="230791" y="91821"/>
                    </a:lnTo>
                    <a:close/>
                    <a:moveTo>
                      <a:pt x="256985" y="179832"/>
                    </a:moveTo>
                    <a:lnTo>
                      <a:pt x="263938" y="177927"/>
                    </a:lnTo>
                    <a:cubicBezTo>
                      <a:pt x="264700" y="177737"/>
                      <a:pt x="265367" y="178022"/>
                      <a:pt x="265748" y="178689"/>
                    </a:cubicBezTo>
                    <a:lnTo>
                      <a:pt x="277368" y="199073"/>
                    </a:lnTo>
                    <a:cubicBezTo>
                      <a:pt x="280988" y="205645"/>
                      <a:pt x="287750" y="209550"/>
                      <a:pt x="295275" y="209550"/>
                    </a:cubicBezTo>
                    <a:cubicBezTo>
                      <a:pt x="302800" y="209550"/>
                      <a:pt x="309563" y="205645"/>
                      <a:pt x="313277" y="199073"/>
                    </a:cubicBezTo>
                    <a:lnTo>
                      <a:pt x="324898" y="178594"/>
                    </a:lnTo>
                    <a:cubicBezTo>
                      <a:pt x="325279" y="177927"/>
                      <a:pt x="326041" y="177641"/>
                      <a:pt x="326708" y="177832"/>
                    </a:cubicBezTo>
                    <a:lnTo>
                      <a:pt x="333661" y="179737"/>
                    </a:lnTo>
                    <a:cubicBezTo>
                      <a:pt x="333566" y="180213"/>
                      <a:pt x="333375" y="180594"/>
                      <a:pt x="333375" y="180975"/>
                    </a:cubicBezTo>
                    <a:lnTo>
                      <a:pt x="333375" y="255365"/>
                    </a:lnTo>
                    <a:cubicBezTo>
                      <a:pt x="333375" y="255651"/>
                      <a:pt x="333375" y="256604"/>
                      <a:pt x="332232" y="256985"/>
                    </a:cubicBezTo>
                    <a:cubicBezTo>
                      <a:pt x="331089" y="257461"/>
                      <a:pt x="330518" y="256794"/>
                      <a:pt x="330232" y="256604"/>
                    </a:cubicBezTo>
                    <a:lnTo>
                      <a:pt x="317183" y="243554"/>
                    </a:lnTo>
                    <a:cubicBezTo>
                      <a:pt x="305086" y="231458"/>
                      <a:pt x="285274" y="231458"/>
                      <a:pt x="273177" y="243554"/>
                    </a:cubicBezTo>
                    <a:lnTo>
                      <a:pt x="260128" y="256604"/>
                    </a:lnTo>
                    <a:cubicBezTo>
                      <a:pt x="259937" y="256794"/>
                      <a:pt x="259366" y="257461"/>
                      <a:pt x="258128" y="256985"/>
                    </a:cubicBezTo>
                    <a:cubicBezTo>
                      <a:pt x="257175" y="256604"/>
                      <a:pt x="257175" y="255651"/>
                      <a:pt x="257175" y="255365"/>
                    </a:cubicBezTo>
                    <a:lnTo>
                      <a:pt x="257175" y="180975"/>
                    </a:lnTo>
                    <a:cubicBezTo>
                      <a:pt x="257175" y="180594"/>
                      <a:pt x="256985" y="180213"/>
                      <a:pt x="256985" y="179832"/>
                    </a:cubicBezTo>
                    <a:close/>
                    <a:moveTo>
                      <a:pt x="123825" y="104775"/>
                    </a:moveTo>
                    <a:cubicBezTo>
                      <a:pt x="123825" y="89059"/>
                      <a:pt x="136684" y="76200"/>
                      <a:pt x="152400" y="76200"/>
                    </a:cubicBezTo>
                    <a:lnTo>
                      <a:pt x="219647" y="76200"/>
                    </a:lnTo>
                    <a:lnTo>
                      <a:pt x="200882" y="86773"/>
                    </a:lnTo>
                    <a:cubicBezTo>
                      <a:pt x="194405" y="90488"/>
                      <a:pt x="190500" y="97250"/>
                      <a:pt x="190500" y="104775"/>
                    </a:cubicBezTo>
                    <a:cubicBezTo>
                      <a:pt x="190500" y="112300"/>
                      <a:pt x="194405" y="119063"/>
                      <a:pt x="200978" y="122777"/>
                    </a:cubicBezTo>
                    <a:lnTo>
                      <a:pt x="221456" y="134398"/>
                    </a:lnTo>
                    <a:cubicBezTo>
                      <a:pt x="222123" y="134779"/>
                      <a:pt x="222409" y="135541"/>
                      <a:pt x="222218" y="136208"/>
                    </a:cubicBezTo>
                    <a:lnTo>
                      <a:pt x="215932" y="158877"/>
                    </a:lnTo>
                    <a:cubicBezTo>
                      <a:pt x="213931" y="166116"/>
                      <a:pt x="215932" y="173641"/>
                      <a:pt x="221266" y="178975"/>
                    </a:cubicBezTo>
                    <a:cubicBezTo>
                      <a:pt x="225838" y="183547"/>
                      <a:pt x="231934" y="185452"/>
                      <a:pt x="238220" y="184690"/>
                    </a:cubicBezTo>
                    <a:lnTo>
                      <a:pt x="238220" y="255461"/>
                    </a:lnTo>
                    <a:cubicBezTo>
                      <a:pt x="238220" y="263938"/>
                      <a:pt x="243269" y="271463"/>
                      <a:pt x="251079" y="274701"/>
                    </a:cubicBezTo>
                    <a:cubicBezTo>
                      <a:pt x="258890" y="277940"/>
                      <a:pt x="267843" y="276130"/>
                      <a:pt x="273749" y="270224"/>
                    </a:cubicBezTo>
                    <a:lnTo>
                      <a:pt x="286798" y="257175"/>
                    </a:lnTo>
                    <a:cubicBezTo>
                      <a:pt x="291370" y="252603"/>
                      <a:pt x="299275" y="252603"/>
                      <a:pt x="303848" y="257175"/>
                    </a:cubicBezTo>
                    <a:lnTo>
                      <a:pt x="316897" y="270224"/>
                    </a:lnTo>
                    <a:cubicBezTo>
                      <a:pt x="320897" y="274225"/>
                      <a:pt x="326231" y="276320"/>
                      <a:pt x="331661" y="276320"/>
                    </a:cubicBezTo>
                    <a:cubicBezTo>
                      <a:pt x="334328" y="276320"/>
                      <a:pt x="337090" y="275844"/>
                      <a:pt x="339662" y="274701"/>
                    </a:cubicBezTo>
                    <a:cubicBezTo>
                      <a:pt x="347377" y="271367"/>
                      <a:pt x="352425" y="263843"/>
                      <a:pt x="352425" y="255365"/>
                    </a:cubicBezTo>
                    <a:lnTo>
                      <a:pt x="352425" y="184594"/>
                    </a:lnTo>
                    <a:cubicBezTo>
                      <a:pt x="358616" y="185356"/>
                      <a:pt x="364808" y="183356"/>
                      <a:pt x="369380" y="178880"/>
                    </a:cubicBezTo>
                    <a:cubicBezTo>
                      <a:pt x="374714" y="173546"/>
                      <a:pt x="376714" y="166021"/>
                      <a:pt x="374714" y="158782"/>
                    </a:cubicBezTo>
                    <a:lnTo>
                      <a:pt x="368427" y="136208"/>
                    </a:lnTo>
                    <a:cubicBezTo>
                      <a:pt x="368237" y="135446"/>
                      <a:pt x="368522" y="134779"/>
                      <a:pt x="369189" y="134398"/>
                    </a:cubicBezTo>
                    <a:lnTo>
                      <a:pt x="389573" y="122777"/>
                    </a:lnTo>
                    <a:cubicBezTo>
                      <a:pt x="396145" y="119063"/>
                      <a:pt x="400050" y="112300"/>
                      <a:pt x="400050" y="104775"/>
                    </a:cubicBezTo>
                    <a:cubicBezTo>
                      <a:pt x="400050" y="97250"/>
                      <a:pt x="396145" y="90488"/>
                      <a:pt x="389573" y="86773"/>
                    </a:cubicBezTo>
                    <a:lnTo>
                      <a:pt x="370904" y="76200"/>
                    </a:lnTo>
                    <a:lnTo>
                      <a:pt x="438150" y="76200"/>
                    </a:lnTo>
                    <a:cubicBezTo>
                      <a:pt x="453866" y="76200"/>
                      <a:pt x="466725" y="89059"/>
                      <a:pt x="466725" y="104775"/>
                    </a:cubicBezTo>
                    <a:lnTo>
                      <a:pt x="466725" y="495300"/>
                    </a:lnTo>
                    <a:lnTo>
                      <a:pt x="123825" y="495300"/>
                    </a:lnTo>
                    <a:lnTo>
                      <a:pt x="123825" y="104775"/>
                    </a:lnTo>
                    <a:close/>
                    <a:moveTo>
                      <a:pt x="47625" y="238125"/>
                    </a:moveTo>
                    <a:cubicBezTo>
                      <a:pt x="47625" y="222409"/>
                      <a:pt x="60484" y="209550"/>
                      <a:pt x="76200" y="209550"/>
                    </a:cubicBezTo>
                    <a:lnTo>
                      <a:pt x="104775" y="209550"/>
                    </a:lnTo>
                    <a:lnTo>
                      <a:pt x="104775" y="495300"/>
                    </a:lnTo>
                    <a:lnTo>
                      <a:pt x="47625" y="495300"/>
                    </a:lnTo>
                    <a:lnTo>
                      <a:pt x="47625" y="238125"/>
                    </a:lnTo>
                    <a:close/>
                    <a:moveTo>
                      <a:pt x="571500" y="523875"/>
                    </a:moveTo>
                    <a:cubicBezTo>
                      <a:pt x="571500" y="534353"/>
                      <a:pt x="562928" y="542925"/>
                      <a:pt x="552450" y="542925"/>
                    </a:cubicBezTo>
                    <a:lnTo>
                      <a:pt x="38100" y="542925"/>
                    </a:lnTo>
                    <a:cubicBezTo>
                      <a:pt x="27623" y="542925"/>
                      <a:pt x="19050" y="534353"/>
                      <a:pt x="19050" y="523875"/>
                    </a:cubicBezTo>
                    <a:lnTo>
                      <a:pt x="19050" y="514350"/>
                    </a:lnTo>
                    <a:lnTo>
                      <a:pt x="220790" y="514350"/>
                    </a:lnTo>
                    <a:cubicBezTo>
                      <a:pt x="224695" y="525399"/>
                      <a:pt x="235172" y="533400"/>
                      <a:pt x="247650" y="533400"/>
                    </a:cubicBezTo>
                    <a:lnTo>
                      <a:pt x="342900" y="533400"/>
                    </a:lnTo>
                    <a:cubicBezTo>
                      <a:pt x="355283" y="533400"/>
                      <a:pt x="365760" y="525399"/>
                      <a:pt x="369761" y="514350"/>
                    </a:cubicBezTo>
                    <a:lnTo>
                      <a:pt x="571500" y="514350"/>
                    </a:lnTo>
                    <a:lnTo>
                      <a:pt x="571500" y="523875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0C06DC67-44CD-5EB8-CD5D-9621EC67B03E}"/>
                  </a:ext>
                </a:extLst>
              </p:cNvPr>
              <p:cNvSpPr/>
              <p:nvPr/>
            </p:nvSpPr>
            <p:spPr>
              <a:xfrm>
                <a:off x="5480468" y="3840016"/>
                <a:ext cx="95250" cy="95250"/>
              </a:xfrm>
              <a:custGeom>
                <a:avLst/>
                <a:gdLst>
                  <a:gd name="connsiteX0" fmla="*/ 47625 w 95250"/>
                  <a:gd name="connsiteY0" fmla="*/ 95250 h 95250"/>
                  <a:gd name="connsiteX1" fmla="*/ 95250 w 95250"/>
                  <a:gd name="connsiteY1" fmla="*/ 47625 h 95250"/>
                  <a:gd name="connsiteX2" fmla="*/ 47625 w 95250"/>
                  <a:gd name="connsiteY2" fmla="*/ 0 h 95250"/>
                  <a:gd name="connsiteX3" fmla="*/ 0 w 95250"/>
                  <a:gd name="connsiteY3" fmla="*/ 47625 h 95250"/>
                  <a:gd name="connsiteX4" fmla="*/ 47625 w 95250"/>
                  <a:gd name="connsiteY4" fmla="*/ 95250 h 95250"/>
                  <a:gd name="connsiteX5" fmla="*/ 47625 w 95250"/>
                  <a:gd name="connsiteY5" fmla="*/ 19050 h 95250"/>
                  <a:gd name="connsiteX6" fmla="*/ 76200 w 95250"/>
                  <a:gd name="connsiteY6" fmla="*/ 47625 h 95250"/>
                  <a:gd name="connsiteX7" fmla="*/ 47625 w 95250"/>
                  <a:gd name="connsiteY7" fmla="*/ 76200 h 95250"/>
                  <a:gd name="connsiteX8" fmla="*/ 19050 w 95250"/>
                  <a:gd name="connsiteY8" fmla="*/ 47625 h 95250"/>
                  <a:gd name="connsiteX9" fmla="*/ 47625 w 95250"/>
                  <a:gd name="connsiteY9" fmla="*/ 190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95250"/>
                    </a:move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lose/>
                    <a:moveTo>
                      <a:pt x="47625" y="19050"/>
                    </a:move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BBDD02BF-D792-C8E6-B047-E19D436164FD}"/>
                  </a:ext>
                </a:extLst>
              </p:cNvPr>
              <p:cNvSpPr/>
              <p:nvPr/>
            </p:nvSpPr>
            <p:spPr>
              <a:xfrm>
                <a:off x="5466180" y="4106716"/>
                <a:ext cx="123825" cy="19050"/>
              </a:xfrm>
              <a:custGeom>
                <a:avLst/>
                <a:gdLst>
                  <a:gd name="connsiteX0" fmla="*/ 9525 w 123825"/>
                  <a:gd name="connsiteY0" fmla="*/ 19050 h 19050"/>
                  <a:gd name="connsiteX1" fmla="*/ 114300 w 123825"/>
                  <a:gd name="connsiteY1" fmla="*/ 19050 h 19050"/>
                  <a:gd name="connsiteX2" fmla="*/ 123825 w 123825"/>
                  <a:gd name="connsiteY2" fmla="*/ 9525 h 19050"/>
                  <a:gd name="connsiteX3" fmla="*/ 114300 w 123825"/>
                  <a:gd name="connsiteY3" fmla="*/ 0 h 19050"/>
                  <a:gd name="connsiteX4" fmla="*/ 9525 w 123825"/>
                  <a:gd name="connsiteY4" fmla="*/ 0 h 19050"/>
                  <a:gd name="connsiteX5" fmla="*/ 0 w 123825"/>
                  <a:gd name="connsiteY5" fmla="*/ 9525 h 19050"/>
                  <a:gd name="connsiteX6" fmla="*/ 9525 w 1238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9050">
                    <a:moveTo>
                      <a:pt x="9525" y="19050"/>
                    </a:moveTo>
                    <a:lnTo>
                      <a:pt x="114300" y="19050"/>
                    </a:lnTo>
                    <a:cubicBezTo>
                      <a:pt x="119539" y="19050"/>
                      <a:pt x="123825" y="14764"/>
                      <a:pt x="123825" y="9525"/>
                    </a:cubicBezTo>
                    <a:cubicBezTo>
                      <a:pt x="123825" y="4286"/>
                      <a:pt x="119539" y="0"/>
                      <a:pt x="1143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0BADBE7B-F05B-8434-D24C-A2FF3BCC11C0}"/>
                  </a:ext>
                </a:extLst>
              </p:cNvPr>
              <p:cNvSpPr/>
              <p:nvPr/>
            </p:nvSpPr>
            <p:spPr>
              <a:xfrm>
                <a:off x="5432843" y="4154341"/>
                <a:ext cx="190500" cy="19050"/>
              </a:xfrm>
              <a:custGeom>
                <a:avLst/>
                <a:gdLst>
                  <a:gd name="connsiteX0" fmla="*/ 180975 w 190500"/>
                  <a:gd name="connsiteY0" fmla="*/ 0 h 19050"/>
                  <a:gd name="connsiteX1" fmla="*/ 9525 w 190500"/>
                  <a:gd name="connsiteY1" fmla="*/ 0 h 19050"/>
                  <a:gd name="connsiteX2" fmla="*/ 0 w 190500"/>
                  <a:gd name="connsiteY2" fmla="*/ 9525 h 19050"/>
                  <a:gd name="connsiteX3" fmla="*/ 9525 w 190500"/>
                  <a:gd name="connsiteY3" fmla="*/ 19050 h 19050"/>
                  <a:gd name="connsiteX4" fmla="*/ 180975 w 190500"/>
                  <a:gd name="connsiteY4" fmla="*/ 19050 h 19050"/>
                  <a:gd name="connsiteX5" fmla="*/ 190500 w 190500"/>
                  <a:gd name="connsiteY5" fmla="*/ 9525 h 19050"/>
                  <a:gd name="connsiteX6" fmla="*/ 180975 w 1905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9050">
                    <a:moveTo>
                      <a:pt x="1809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80975" y="19050"/>
                    </a:lnTo>
                    <a:cubicBezTo>
                      <a:pt x="186214" y="19050"/>
                      <a:pt x="190500" y="14764"/>
                      <a:pt x="190500" y="9525"/>
                    </a:cubicBezTo>
                    <a:cubicBezTo>
                      <a:pt x="190500" y="4286"/>
                      <a:pt x="186214" y="0"/>
                      <a:pt x="1809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4A909911-F859-E9C2-F31C-0D789EE6D2A1}"/>
                  </a:ext>
                </a:extLst>
              </p:cNvPr>
              <p:cNvSpPr/>
              <p:nvPr/>
            </p:nvSpPr>
            <p:spPr>
              <a:xfrm>
                <a:off x="5451893" y="4201966"/>
                <a:ext cx="152400" cy="19050"/>
              </a:xfrm>
              <a:custGeom>
                <a:avLst/>
                <a:gdLst>
                  <a:gd name="connsiteX0" fmla="*/ 142875 w 152400"/>
                  <a:gd name="connsiteY0" fmla="*/ 0 h 19050"/>
                  <a:gd name="connsiteX1" fmla="*/ 9525 w 152400"/>
                  <a:gd name="connsiteY1" fmla="*/ 0 h 19050"/>
                  <a:gd name="connsiteX2" fmla="*/ 0 w 152400"/>
                  <a:gd name="connsiteY2" fmla="*/ 9525 h 19050"/>
                  <a:gd name="connsiteX3" fmla="*/ 9525 w 152400"/>
                  <a:gd name="connsiteY3" fmla="*/ 19050 h 19050"/>
                  <a:gd name="connsiteX4" fmla="*/ 142875 w 152400"/>
                  <a:gd name="connsiteY4" fmla="*/ 19050 h 19050"/>
                  <a:gd name="connsiteX5" fmla="*/ 152400 w 152400"/>
                  <a:gd name="connsiteY5" fmla="*/ 9525 h 19050"/>
                  <a:gd name="connsiteX6" fmla="*/ 142875 w 1524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9050">
                    <a:moveTo>
                      <a:pt x="1428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42875" y="19050"/>
                    </a:lnTo>
                    <a:cubicBezTo>
                      <a:pt x="148114" y="19050"/>
                      <a:pt x="152400" y="14764"/>
                      <a:pt x="152400" y="9525"/>
                    </a:cubicBezTo>
                    <a:cubicBezTo>
                      <a:pt x="152400" y="4286"/>
                      <a:pt x="148114" y="0"/>
                      <a:pt x="1428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92" name="Group 691">
            <a:extLst>
              <a:ext uri="{FF2B5EF4-FFF2-40B4-BE49-F238E27FC236}">
                <a16:creationId xmlns:a16="http://schemas.microsoft.com/office/drawing/2014/main" id="{42AAF8A1-6237-36C9-E783-7EDECF7D4CB7}"/>
              </a:ext>
            </a:extLst>
          </p:cNvPr>
          <p:cNvGrpSpPr/>
          <p:nvPr/>
        </p:nvGrpSpPr>
        <p:grpSpPr>
          <a:xfrm>
            <a:off x="4424988" y="3773341"/>
            <a:ext cx="342900" cy="590550"/>
            <a:chOff x="4424988" y="3773341"/>
            <a:chExt cx="342900" cy="590550"/>
          </a:xfrm>
        </p:grpSpPr>
        <p:grpSp>
          <p:nvGrpSpPr>
            <p:cNvPr id="253" name="Graphic 34">
              <a:extLst>
                <a:ext uri="{FF2B5EF4-FFF2-40B4-BE49-F238E27FC236}">
                  <a16:creationId xmlns:a16="http://schemas.microsoft.com/office/drawing/2014/main" id="{D916C4E6-4829-4A39-DF3C-C8FF8B5DA41D}"/>
                </a:ext>
              </a:extLst>
            </p:cNvPr>
            <p:cNvGrpSpPr/>
            <p:nvPr/>
          </p:nvGrpSpPr>
          <p:grpSpPr>
            <a:xfrm>
              <a:off x="4434513" y="3782866"/>
              <a:ext cx="323850" cy="571500"/>
              <a:chOff x="4434513" y="3782866"/>
              <a:chExt cx="323850" cy="571500"/>
            </a:xfrm>
            <a:solidFill>
              <a:srgbClr val="F45B66"/>
            </a:solidFill>
          </p:grpSpPr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D60CD98-4DD1-A582-FB72-0441F757B2D8}"/>
                  </a:ext>
                </a:extLst>
              </p:cNvPr>
              <p:cNvSpPr/>
              <p:nvPr/>
            </p:nvSpPr>
            <p:spPr>
              <a:xfrm>
                <a:off x="4434513" y="4297216"/>
                <a:ext cx="323850" cy="57150"/>
              </a:xfrm>
              <a:custGeom>
                <a:avLst/>
                <a:gdLst>
                  <a:gd name="connsiteX0" fmla="*/ 323850 w 323850"/>
                  <a:gd name="connsiteY0" fmla="*/ 21622 h 57150"/>
                  <a:gd name="connsiteX1" fmla="*/ 323850 w 323850"/>
                  <a:gd name="connsiteY1" fmla="*/ 0 h 57150"/>
                  <a:gd name="connsiteX2" fmla="*/ 0 w 323850"/>
                  <a:gd name="connsiteY2" fmla="*/ 0 h 57150"/>
                  <a:gd name="connsiteX3" fmla="*/ 0 w 323850"/>
                  <a:gd name="connsiteY3" fmla="*/ 21622 h 57150"/>
                  <a:gd name="connsiteX4" fmla="*/ 35528 w 323850"/>
                  <a:gd name="connsiteY4" fmla="*/ 57150 h 57150"/>
                  <a:gd name="connsiteX5" fmla="*/ 288226 w 323850"/>
                  <a:gd name="connsiteY5" fmla="*/ 57150 h 57150"/>
                  <a:gd name="connsiteX6" fmla="*/ 323850 w 323850"/>
                  <a:gd name="connsiteY6" fmla="*/ 21622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57150">
                    <a:moveTo>
                      <a:pt x="323850" y="21622"/>
                    </a:moveTo>
                    <a:lnTo>
                      <a:pt x="323850" y="0"/>
                    </a:lnTo>
                    <a:lnTo>
                      <a:pt x="0" y="0"/>
                    </a:lnTo>
                    <a:lnTo>
                      <a:pt x="0" y="21622"/>
                    </a:lnTo>
                    <a:cubicBezTo>
                      <a:pt x="0" y="41243"/>
                      <a:pt x="15907" y="57150"/>
                      <a:pt x="35528" y="57150"/>
                    </a:cubicBezTo>
                    <a:lnTo>
                      <a:pt x="288226" y="57150"/>
                    </a:lnTo>
                    <a:cubicBezTo>
                      <a:pt x="307943" y="57150"/>
                      <a:pt x="323850" y="41243"/>
                      <a:pt x="323850" y="21622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05FF73E7-D887-02F5-D620-99531E770E7C}"/>
                  </a:ext>
                </a:extLst>
              </p:cNvPr>
              <p:cNvSpPr/>
              <p:nvPr/>
            </p:nvSpPr>
            <p:spPr>
              <a:xfrm>
                <a:off x="4434513" y="3782866"/>
                <a:ext cx="323850" cy="57150"/>
              </a:xfrm>
              <a:custGeom>
                <a:avLst/>
                <a:gdLst>
                  <a:gd name="connsiteX0" fmla="*/ 323850 w 323850"/>
                  <a:gd name="connsiteY0" fmla="*/ 35528 h 57150"/>
                  <a:gd name="connsiteX1" fmla="*/ 288322 w 323850"/>
                  <a:gd name="connsiteY1" fmla="*/ 0 h 57150"/>
                  <a:gd name="connsiteX2" fmla="*/ 35528 w 323850"/>
                  <a:gd name="connsiteY2" fmla="*/ 0 h 57150"/>
                  <a:gd name="connsiteX3" fmla="*/ 0 w 323850"/>
                  <a:gd name="connsiteY3" fmla="*/ 35528 h 57150"/>
                  <a:gd name="connsiteX4" fmla="*/ 0 w 323850"/>
                  <a:gd name="connsiteY4" fmla="*/ 57150 h 57150"/>
                  <a:gd name="connsiteX5" fmla="*/ 323850 w 323850"/>
                  <a:gd name="connsiteY5" fmla="*/ 57150 h 57150"/>
                  <a:gd name="connsiteX6" fmla="*/ 323850 w 323850"/>
                  <a:gd name="connsiteY6" fmla="*/ 35528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57150">
                    <a:moveTo>
                      <a:pt x="323850" y="35528"/>
                    </a:moveTo>
                    <a:cubicBezTo>
                      <a:pt x="323850" y="15907"/>
                      <a:pt x="307943" y="0"/>
                      <a:pt x="288322" y="0"/>
                    </a:cubicBezTo>
                    <a:lnTo>
                      <a:pt x="35528" y="0"/>
                    </a:lnTo>
                    <a:cubicBezTo>
                      <a:pt x="15907" y="0"/>
                      <a:pt x="0" y="15907"/>
                      <a:pt x="0" y="35528"/>
                    </a:cubicBezTo>
                    <a:lnTo>
                      <a:pt x="0" y="57150"/>
                    </a:lnTo>
                    <a:lnTo>
                      <a:pt x="323850" y="57150"/>
                    </a:lnTo>
                    <a:lnTo>
                      <a:pt x="323850" y="35528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0FCE1EED-2DE1-84B1-8AB5-A435BD5B95A3}"/>
                  </a:ext>
                </a:extLst>
              </p:cNvPr>
              <p:cNvSpPr/>
              <p:nvPr/>
            </p:nvSpPr>
            <p:spPr>
              <a:xfrm>
                <a:off x="4615488" y="4087666"/>
                <a:ext cx="104775" cy="66675"/>
              </a:xfrm>
              <a:custGeom>
                <a:avLst/>
                <a:gdLst>
                  <a:gd name="connsiteX0" fmla="*/ 19050 w 104775"/>
                  <a:gd name="connsiteY0" fmla="*/ 0 h 66675"/>
                  <a:gd name="connsiteX1" fmla="*/ 0 w 104775"/>
                  <a:gd name="connsiteY1" fmla="*/ 19050 h 66675"/>
                  <a:gd name="connsiteX2" fmla="*/ 0 w 104775"/>
                  <a:gd name="connsiteY2" fmla="*/ 47625 h 66675"/>
                  <a:gd name="connsiteX3" fmla="*/ 19050 w 104775"/>
                  <a:gd name="connsiteY3" fmla="*/ 66675 h 66675"/>
                  <a:gd name="connsiteX4" fmla="*/ 85725 w 104775"/>
                  <a:gd name="connsiteY4" fmla="*/ 66675 h 66675"/>
                  <a:gd name="connsiteX5" fmla="*/ 104775 w 104775"/>
                  <a:gd name="connsiteY5" fmla="*/ 47625 h 66675"/>
                  <a:gd name="connsiteX6" fmla="*/ 104775 w 104775"/>
                  <a:gd name="connsiteY6" fmla="*/ 19050 h 66675"/>
                  <a:gd name="connsiteX7" fmla="*/ 85725 w 104775"/>
                  <a:gd name="connsiteY7" fmla="*/ 0 h 66675"/>
                  <a:gd name="connsiteX8" fmla="*/ 19050 w 104775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775" h="66675">
                    <a:moveTo>
                      <a:pt x="19050" y="0"/>
                    </a:moveTo>
                    <a:cubicBezTo>
                      <a:pt x="8573" y="0"/>
                      <a:pt x="0" y="8573"/>
                      <a:pt x="0" y="19050"/>
                    </a:cubicBezTo>
                    <a:lnTo>
                      <a:pt x="0" y="47625"/>
                    </a:lnTo>
                    <a:cubicBezTo>
                      <a:pt x="0" y="58102"/>
                      <a:pt x="8573" y="66675"/>
                      <a:pt x="19050" y="66675"/>
                    </a:cubicBezTo>
                    <a:lnTo>
                      <a:pt x="85725" y="66675"/>
                    </a:lnTo>
                    <a:cubicBezTo>
                      <a:pt x="96202" y="66675"/>
                      <a:pt x="104775" y="58102"/>
                      <a:pt x="104775" y="47625"/>
                    </a:cubicBezTo>
                    <a:lnTo>
                      <a:pt x="104775" y="19050"/>
                    </a:lnTo>
                    <a:cubicBezTo>
                      <a:pt x="104775" y="8573"/>
                      <a:pt x="96202" y="0"/>
                      <a:pt x="85725" y="0"/>
                    </a:cubicBez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7" name="Graphic 34">
              <a:extLst>
                <a:ext uri="{FF2B5EF4-FFF2-40B4-BE49-F238E27FC236}">
                  <a16:creationId xmlns:a16="http://schemas.microsoft.com/office/drawing/2014/main" id="{50AB00E2-727E-EB0B-7D43-C8A91A9D38A3}"/>
                </a:ext>
              </a:extLst>
            </p:cNvPr>
            <p:cNvGrpSpPr/>
            <p:nvPr/>
          </p:nvGrpSpPr>
          <p:grpSpPr>
            <a:xfrm>
              <a:off x="4424988" y="3773341"/>
              <a:ext cx="342900" cy="590550"/>
              <a:chOff x="4424988" y="3773341"/>
              <a:chExt cx="342900" cy="590550"/>
            </a:xfrm>
            <a:solidFill>
              <a:srgbClr val="680B12"/>
            </a:solidFill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960BE769-95B7-5291-DB33-80CA79838B9F}"/>
                  </a:ext>
                </a:extLst>
              </p:cNvPr>
              <p:cNvSpPr/>
              <p:nvPr/>
            </p:nvSpPr>
            <p:spPr>
              <a:xfrm>
                <a:off x="4424988" y="3773341"/>
                <a:ext cx="342900" cy="590550"/>
              </a:xfrm>
              <a:custGeom>
                <a:avLst/>
                <a:gdLst>
                  <a:gd name="connsiteX0" fmla="*/ 295275 w 342900"/>
                  <a:gd name="connsiteY0" fmla="*/ 590550 h 590550"/>
                  <a:gd name="connsiteX1" fmla="*/ 342900 w 342900"/>
                  <a:gd name="connsiteY1" fmla="*/ 542925 h 590550"/>
                  <a:gd name="connsiteX2" fmla="*/ 342900 w 342900"/>
                  <a:gd name="connsiteY2" fmla="*/ 47625 h 590550"/>
                  <a:gd name="connsiteX3" fmla="*/ 295275 w 342900"/>
                  <a:gd name="connsiteY3" fmla="*/ 0 h 590550"/>
                  <a:gd name="connsiteX4" fmla="*/ 47625 w 342900"/>
                  <a:gd name="connsiteY4" fmla="*/ 0 h 590550"/>
                  <a:gd name="connsiteX5" fmla="*/ 0 w 342900"/>
                  <a:gd name="connsiteY5" fmla="*/ 47625 h 590550"/>
                  <a:gd name="connsiteX6" fmla="*/ 0 w 342900"/>
                  <a:gd name="connsiteY6" fmla="*/ 542925 h 590550"/>
                  <a:gd name="connsiteX7" fmla="*/ 47625 w 342900"/>
                  <a:gd name="connsiteY7" fmla="*/ 590550 h 590550"/>
                  <a:gd name="connsiteX8" fmla="*/ 295275 w 342900"/>
                  <a:gd name="connsiteY8" fmla="*/ 590550 h 590550"/>
                  <a:gd name="connsiteX9" fmla="*/ 19050 w 342900"/>
                  <a:gd name="connsiteY9" fmla="*/ 47625 h 590550"/>
                  <a:gd name="connsiteX10" fmla="*/ 47625 w 342900"/>
                  <a:gd name="connsiteY10" fmla="*/ 19050 h 590550"/>
                  <a:gd name="connsiteX11" fmla="*/ 295275 w 342900"/>
                  <a:gd name="connsiteY11" fmla="*/ 19050 h 590550"/>
                  <a:gd name="connsiteX12" fmla="*/ 323850 w 342900"/>
                  <a:gd name="connsiteY12" fmla="*/ 47625 h 590550"/>
                  <a:gd name="connsiteX13" fmla="*/ 323850 w 342900"/>
                  <a:gd name="connsiteY13" fmla="*/ 57150 h 590550"/>
                  <a:gd name="connsiteX14" fmla="*/ 19050 w 342900"/>
                  <a:gd name="connsiteY14" fmla="*/ 57150 h 590550"/>
                  <a:gd name="connsiteX15" fmla="*/ 19050 w 342900"/>
                  <a:gd name="connsiteY15" fmla="*/ 47625 h 590550"/>
                  <a:gd name="connsiteX16" fmla="*/ 19050 w 342900"/>
                  <a:gd name="connsiteY16" fmla="*/ 76200 h 590550"/>
                  <a:gd name="connsiteX17" fmla="*/ 323850 w 342900"/>
                  <a:gd name="connsiteY17" fmla="*/ 76200 h 590550"/>
                  <a:gd name="connsiteX18" fmla="*/ 323850 w 342900"/>
                  <a:gd name="connsiteY18" fmla="*/ 514350 h 590550"/>
                  <a:gd name="connsiteX19" fmla="*/ 19050 w 342900"/>
                  <a:gd name="connsiteY19" fmla="*/ 514350 h 590550"/>
                  <a:gd name="connsiteX20" fmla="*/ 19050 w 342900"/>
                  <a:gd name="connsiteY20" fmla="*/ 76200 h 590550"/>
                  <a:gd name="connsiteX21" fmla="*/ 19050 w 342900"/>
                  <a:gd name="connsiteY21" fmla="*/ 542925 h 590550"/>
                  <a:gd name="connsiteX22" fmla="*/ 19050 w 342900"/>
                  <a:gd name="connsiteY22" fmla="*/ 533400 h 590550"/>
                  <a:gd name="connsiteX23" fmla="*/ 323850 w 342900"/>
                  <a:gd name="connsiteY23" fmla="*/ 533400 h 590550"/>
                  <a:gd name="connsiteX24" fmla="*/ 323850 w 342900"/>
                  <a:gd name="connsiteY24" fmla="*/ 542925 h 590550"/>
                  <a:gd name="connsiteX25" fmla="*/ 295275 w 342900"/>
                  <a:gd name="connsiteY25" fmla="*/ 571500 h 590550"/>
                  <a:gd name="connsiteX26" fmla="*/ 47625 w 342900"/>
                  <a:gd name="connsiteY26" fmla="*/ 571500 h 590550"/>
                  <a:gd name="connsiteX27" fmla="*/ 19050 w 342900"/>
                  <a:gd name="connsiteY27" fmla="*/ 54292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42900" h="590550">
                    <a:moveTo>
                      <a:pt x="295275" y="590550"/>
                    </a:moveTo>
                    <a:cubicBezTo>
                      <a:pt x="321564" y="590550"/>
                      <a:pt x="342900" y="569214"/>
                      <a:pt x="342900" y="542925"/>
                    </a:cubicBezTo>
                    <a:lnTo>
                      <a:pt x="342900" y="47625"/>
                    </a:lnTo>
                    <a:cubicBezTo>
                      <a:pt x="342900" y="21336"/>
                      <a:pt x="321564" y="0"/>
                      <a:pt x="295275" y="0"/>
                    </a:cubicBezTo>
                    <a:lnTo>
                      <a:pt x="47625" y="0"/>
                    </a:lnTo>
                    <a:cubicBezTo>
                      <a:pt x="21336" y="0"/>
                      <a:pt x="0" y="21336"/>
                      <a:pt x="0" y="47625"/>
                    </a:cubicBezTo>
                    <a:lnTo>
                      <a:pt x="0" y="542925"/>
                    </a:lnTo>
                    <a:cubicBezTo>
                      <a:pt x="0" y="569214"/>
                      <a:pt x="21336" y="590550"/>
                      <a:pt x="47625" y="590550"/>
                    </a:cubicBezTo>
                    <a:lnTo>
                      <a:pt x="295275" y="590550"/>
                    </a:lnTo>
                    <a:close/>
                    <a:moveTo>
                      <a:pt x="19050" y="47625"/>
                    </a:moveTo>
                    <a:cubicBezTo>
                      <a:pt x="19050" y="31909"/>
                      <a:pt x="31909" y="19050"/>
                      <a:pt x="47625" y="19050"/>
                    </a:cubicBezTo>
                    <a:lnTo>
                      <a:pt x="295275" y="19050"/>
                    </a:lnTo>
                    <a:cubicBezTo>
                      <a:pt x="310991" y="19050"/>
                      <a:pt x="323850" y="31909"/>
                      <a:pt x="323850" y="47625"/>
                    </a:cubicBezTo>
                    <a:lnTo>
                      <a:pt x="323850" y="57150"/>
                    </a:lnTo>
                    <a:lnTo>
                      <a:pt x="19050" y="57150"/>
                    </a:lnTo>
                    <a:lnTo>
                      <a:pt x="19050" y="47625"/>
                    </a:lnTo>
                    <a:close/>
                    <a:moveTo>
                      <a:pt x="19050" y="76200"/>
                    </a:moveTo>
                    <a:lnTo>
                      <a:pt x="323850" y="76200"/>
                    </a:lnTo>
                    <a:lnTo>
                      <a:pt x="323850" y="514350"/>
                    </a:lnTo>
                    <a:lnTo>
                      <a:pt x="19050" y="514350"/>
                    </a:lnTo>
                    <a:lnTo>
                      <a:pt x="19050" y="76200"/>
                    </a:lnTo>
                    <a:close/>
                    <a:moveTo>
                      <a:pt x="19050" y="542925"/>
                    </a:moveTo>
                    <a:lnTo>
                      <a:pt x="19050" y="533400"/>
                    </a:lnTo>
                    <a:lnTo>
                      <a:pt x="323850" y="533400"/>
                    </a:lnTo>
                    <a:lnTo>
                      <a:pt x="323850" y="542925"/>
                    </a:lnTo>
                    <a:cubicBezTo>
                      <a:pt x="323850" y="558641"/>
                      <a:pt x="310991" y="571500"/>
                      <a:pt x="295275" y="571500"/>
                    </a:cubicBezTo>
                    <a:lnTo>
                      <a:pt x="47625" y="571500"/>
                    </a:lnTo>
                    <a:cubicBezTo>
                      <a:pt x="31909" y="571500"/>
                      <a:pt x="19050" y="558641"/>
                      <a:pt x="19050" y="5429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18EE6FC9-18B8-3AB2-A19C-D8B587DA5791}"/>
                  </a:ext>
                </a:extLst>
              </p:cNvPr>
              <p:cNvSpPr/>
              <p:nvPr/>
            </p:nvSpPr>
            <p:spPr>
              <a:xfrm>
                <a:off x="4463088" y="4078141"/>
                <a:ext cx="123825" cy="85725"/>
              </a:xfrm>
              <a:custGeom>
                <a:avLst/>
                <a:gdLst>
                  <a:gd name="connsiteX0" fmla="*/ 95250 w 123825"/>
                  <a:gd name="connsiteY0" fmla="*/ 0 h 85725"/>
                  <a:gd name="connsiteX1" fmla="*/ 28575 w 123825"/>
                  <a:gd name="connsiteY1" fmla="*/ 0 h 85725"/>
                  <a:gd name="connsiteX2" fmla="*/ 0 w 123825"/>
                  <a:gd name="connsiteY2" fmla="*/ 28575 h 85725"/>
                  <a:gd name="connsiteX3" fmla="*/ 0 w 123825"/>
                  <a:gd name="connsiteY3" fmla="*/ 57150 h 85725"/>
                  <a:gd name="connsiteX4" fmla="*/ 28575 w 123825"/>
                  <a:gd name="connsiteY4" fmla="*/ 85725 h 85725"/>
                  <a:gd name="connsiteX5" fmla="*/ 95250 w 123825"/>
                  <a:gd name="connsiteY5" fmla="*/ 85725 h 85725"/>
                  <a:gd name="connsiteX6" fmla="*/ 123825 w 123825"/>
                  <a:gd name="connsiteY6" fmla="*/ 57150 h 85725"/>
                  <a:gd name="connsiteX7" fmla="*/ 123825 w 123825"/>
                  <a:gd name="connsiteY7" fmla="*/ 28575 h 85725"/>
                  <a:gd name="connsiteX8" fmla="*/ 95250 w 123825"/>
                  <a:gd name="connsiteY8" fmla="*/ 0 h 85725"/>
                  <a:gd name="connsiteX9" fmla="*/ 104775 w 123825"/>
                  <a:gd name="connsiteY9" fmla="*/ 57150 h 85725"/>
                  <a:gd name="connsiteX10" fmla="*/ 95250 w 123825"/>
                  <a:gd name="connsiteY10" fmla="*/ 66675 h 85725"/>
                  <a:gd name="connsiteX11" fmla="*/ 28575 w 123825"/>
                  <a:gd name="connsiteY11" fmla="*/ 66675 h 85725"/>
                  <a:gd name="connsiteX12" fmla="*/ 19050 w 123825"/>
                  <a:gd name="connsiteY12" fmla="*/ 57150 h 85725"/>
                  <a:gd name="connsiteX13" fmla="*/ 19050 w 123825"/>
                  <a:gd name="connsiteY13" fmla="*/ 28575 h 85725"/>
                  <a:gd name="connsiteX14" fmla="*/ 28575 w 123825"/>
                  <a:gd name="connsiteY14" fmla="*/ 19050 h 85725"/>
                  <a:gd name="connsiteX15" fmla="*/ 95250 w 123825"/>
                  <a:gd name="connsiteY15" fmla="*/ 19050 h 85725"/>
                  <a:gd name="connsiteX16" fmla="*/ 104775 w 123825"/>
                  <a:gd name="connsiteY16" fmla="*/ 28575 h 85725"/>
                  <a:gd name="connsiteX17" fmla="*/ 104775 w 123825"/>
                  <a:gd name="connsiteY17" fmla="*/ 571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825" h="85725">
                    <a:moveTo>
                      <a:pt x="95250" y="0"/>
                    </a:moveTo>
                    <a:lnTo>
                      <a:pt x="28575" y="0"/>
                    </a:lnTo>
                    <a:cubicBezTo>
                      <a:pt x="12859" y="0"/>
                      <a:pt x="0" y="12859"/>
                      <a:pt x="0" y="28575"/>
                    </a:cubicBezTo>
                    <a:lnTo>
                      <a:pt x="0" y="57150"/>
                    </a:lnTo>
                    <a:cubicBezTo>
                      <a:pt x="0" y="72866"/>
                      <a:pt x="12859" y="85725"/>
                      <a:pt x="28575" y="85725"/>
                    </a:cubicBezTo>
                    <a:lnTo>
                      <a:pt x="95250" y="85725"/>
                    </a:lnTo>
                    <a:cubicBezTo>
                      <a:pt x="110966" y="85725"/>
                      <a:pt x="123825" y="72866"/>
                      <a:pt x="123825" y="57150"/>
                    </a:cubicBezTo>
                    <a:lnTo>
                      <a:pt x="123825" y="28575"/>
                    </a:lnTo>
                    <a:cubicBezTo>
                      <a:pt x="123825" y="12859"/>
                      <a:pt x="110966" y="0"/>
                      <a:pt x="95250" y="0"/>
                    </a:cubicBezTo>
                    <a:close/>
                    <a:moveTo>
                      <a:pt x="104775" y="57150"/>
                    </a:moveTo>
                    <a:cubicBezTo>
                      <a:pt x="104775" y="62389"/>
                      <a:pt x="100489" y="66675"/>
                      <a:pt x="95250" y="66675"/>
                    </a:cubicBezTo>
                    <a:lnTo>
                      <a:pt x="28575" y="66675"/>
                    </a:lnTo>
                    <a:cubicBezTo>
                      <a:pt x="23336" y="66675"/>
                      <a:pt x="19050" y="62389"/>
                      <a:pt x="19050" y="57150"/>
                    </a:cubicBezTo>
                    <a:lnTo>
                      <a:pt x="19050" y="28575"/>
                    </a:lnTo>
                    <a:cubicBezTo>
                      <a:pt x="19050" y="23336"/>
                      <a:pt x="23336" y="19050"/>
                      <a:pt x="28575" y="19050"/>
                    </a:cubicBezTo>
                    <a:lnTo>
                      <a:pt x="95250" y="19050"/>
                    </a:lnTo>
                    <a:cubicBezTo>
                      <a:pt x="100489" y="19050"/>
                      <a:pt x="104775" y="23336"/>
                      <a:pt x="104775" y="28575"/>
                    </a:cubicBezTo>
                    <a:lnTo>
                      <a:pt x="104775" y="5715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0E1B138-D6D0-3ACE-E3C6-B248787257AE}"/>
                  </a:ext>
                </a:extLst>
              </p:cNvPr>
              <p:cNvSpPr/>
              <p:nvPr/>
            </p:nvSpPr>
            <p:spPr>
              <a:xfrm>
                <a:off x="4605963" y="4078141"/>
                <a:ext cx="123825" cy="85725"/>
              </a:xfrm>
              <a:custGeom>
                <a:avLst/>
                <a:gdLst>
                  <a:gd name="connsiteX0" fmla="*/ 95250 w 123825"/>
                  <a:gd name="connsiteY0" fmla="*/ 0 h 85725"/>
                  <a:gd name="connsiteX1" fmla="*/ 28575 w 123825"/>
                  <a:gd name="connsiteY1" fmla="*/ 0 h 85725"/>
                  <a:gd name="connsiteX2" fmla="*/ 0 w 123825"/>
                  <a:gd name="connsiteY2" fmla="*/ 28575 h 85725"/>
                  <a:gd name="connsiteX3" fmla="*/ 0 w 123825"/>
                  <a:gd name="connsiteY3" fmla="*/ 57150 h 85725"/>
                  <a:gd name="connsiteX4" fmla="*/ 28575 w 123825"/>
                  <a:gd name="connsiteY4" fmla="*/ 85725 h 85725"/>
                  <a:gd name="connsiteX5" fmla="*/ 95250 w 123825"/>
                  <a:gd name="connsiteY5" fmla="*/ 85725 h 85725"/>
                  <a:gd name="connsiteX6" fmla="*/ 123825 w 123825"/>
                  <a:gd name="connsiteY6" fmla="*/ 57150 h 85725"/>
                  <a:gd name="connsiteX7" fmla="*/ 123825 w 123825"/>
                  <a:gd name="connsiteY7" fmla="*/ 28575 h 85725"/>
                  <a:gd name="connsiteX8" fmla="*/ 95250 w 123825"/>
                  <a:gd name="connsiteY8" fmla="*/ 0 h 85725"/>
                  <a:gd name="connsiteX9" fmla="*/ 104775 w 123825"/>
                  <a:gd name="connsiteY9" fmla="*/ 57150 h 85725"/>
                  <a:gd name="connsiteX10" fmla="*/ 95250 w 123825"/>
                  <a:gd name="connsiteY10" fmla="*/ 66675 h 85725"/>
                  <a:gd name="connsiteX11" fmla="*/ 28575 w 123825"/>
                  <a:gd name="connsiteY11" fmla="*/ 66675 h 85725"/>
                  <a:gd name="connsiteX12" fmla="*/ 19050 w 123825"/>
                  <a:gd name="connsiteY12" fmla="*/ 57150 h 85725"/>
                  <a:gd name="connsiteX13" fmla="*/ 19050 w 123825"/>
                  <a:gd name="connsiteY13" fmla="*/ 28575 h 85725"/>
                  <a:gd name="connsiteX14" fmla="*/ 28575 w 123825"/>
                  <a:gd name="connsiteY14" fmla="*/ 19050 h 85725"/>
                  <a:gd name="connsiteX15" fmla="*/ 95250 w 123825"/>
                  <a:gd name="connsiteY15" fmla="*/ 19050 h 85725"/>
                  <a:gd name="connsiteX16" fmla="*/ 104775 w 123825"/>
                  <a:gd name="connsiteY16" fmla="*/ 28575 h 85725"/>
                  <a:gd name="connsiteX17" fmla="*/ 104775 w 123825"/>
                  <a:gd name="connsiteY17" fmla="*/ 571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825" h="85725">
                    <a:moveTo>
                      <a:pt x="95250" y="0"/>
                    </a:moveTo>
                    <a:lnTo>
                      <a:pt x="28575" y="0"/>
                    </a:lnTo>
                    <a:cubicBezTo>
                      <a:pt x="12859" y="0"/>
                      <a:pt x="0" y="12859"/>
                      <a:pt x="0" y="28575"/>
                    </a:cubicBezTo>
                    <a:lnTo>
                      <a:pt x="0" y="57150"/>
                    </a:lnTo>
                    <a:cubicBezTo>
                      <a:pt x="0" y="72866"/>
                      <a:pt x="12859" y="85725"/>
                      <a:pt x="28575" y="85725"/>
                    </a:cubicBezTo>
                    <a:lnTo>
                      <a:pt x="95250" y="85725"/>
                    </a:lnTo>
                    <a:cubicBezTo>
                      <a:pt x="110966" y="85725"/>
                      <a:pt x="123825" y="72866"/>
                      <a:pt x="123825" y="57150"/>
                    </a:cubicBezTo>
                    <a:lnTo>
                      <a:pt x="123825" y="28575"/>
                    </a:lnTo>
                    <a:cubicBezTo>
                      <a:pt x="123825" y="12859"/>
                      <a:pt x="110966" y="0"/>
                      <a:pt x="95250" y="0"/>
                    </a:cubicBezTo>
                    <a:close/>
                    <a:moveTo>
                      <a:pt x="104775" y="57150"/>
                    </a:moveTo>
                    <a:cubicBezTo>
                      <a:pt x="104775" y="62389"/>
                      <a:pt x="100489" y="66675"/>
                      <a:pt x="95250" y="66675"/>
                    </a:cubicBezTo>
                    <a:lnTo>
                      <a:pt x="28575" y="66675"/>
                    </a:lnTo>
                    <a:cubicBezTo>
                      <a:pt x="23336" y="66675"/>
                      <a:pt x="19050" y="62389"/>
                      <a:pt x="19050" y="57150"/>
                    </a:cubicBezTo>
                    <a:lnTo>
                      <a:pt x="19050" y="28575"/>
                    </a:lnTo>
                    <a:cubicBezTo>
                      <a:pt x="19050" y="23336"/>
                      <a:pt x="23336" y="19050"/>
                      <a:pt x="28575" y="19050"/>
                    </a:cubicBezTo>
                    <a:lnTo>
                      <a:pt x="95250" y="19050"/>
                    </a:lnTo>
                    <a:cubicBezTo>
                      <a:pt x="100489" y="19050"/>
                      <a:pt x="104775" y="23336"/>
                      <a:pt x="104775" y="28575"/>
                    </a:cubicBezTo>
                    <a:lnTo>
                      <a:pt x="104775" y="5715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F3A7A165-01AF-B065-ED40-EE468C13BBAA}"/>
                  </a:ext>
                </a:extLst>
              </p:cNvPr>
              <p:cNvSpPr/>
              <p:nvPr/>
            </p:nvSpPr>
            <p:spPr>
              <a:xfrm>
                <a:off x="4463088" y="4182916"/>
                <a:ext cx="123825" cy="85725"/>
              </a:xfrm>
              <a:custGeom>
                <a:avLst/>
                <a:gdLst>
                  <a:gd name="connsiteX0" fmla="*/ 95250 w 123825"/>
                  <a:gd name="connsiteY0" fmla="*/ 0 h 85725"/>
                  <a:gd name="connsiteX1" fmla="*/ 28575 w 123825"/>
                  <a:gd name="connsiteY1" fmla="*/ 0 h 85725"/>
                  <a:gd name="connsiteX2" fmla="*/ 0 w 123825"/>
                  <a:gd name="connsiteY2" fmla="*/ 28575 h 85725"/>
                  <a:gd name="connsiteX3" fmla="*/ 0 w 123825"/>
                  <a:gd name="connsiteY3" fmla="*/ 57150 h 85725"/>
                  <a:gd name="connsiteX4" fmla="*/ 28575 w 123825"/>
                  <a:gd name="connsiteY4" fmla="*/ 85725 h 85725"/>
                  <a:gd name="connsiteX5" fmla="*/ 95250 w 123825"/>
                  <a:gd name="connsiteY5" fmla="*/ 85725 h 85725"/>
                  <a:gd name="connsiteX6" fmla="*/ 123825 w 123825"/>
                  <a:gd name="connsiteY6" fmla="*/ 57150 h 85725"/>
                  <a:gd name="connsiteX7" fmla="*/ 123825 w 123825"/>
                  <a:gd name="connsiteY7" fmla="*/ 28575 h 85725"/>
                  <a:gd name="connsiteX8" fmla="*/ 95250 w 123825"/>
                  <a:gd name="connsiteY8" fmla="*/ 0 h 85725"/>
                  <a:gd name="connsiteX9" fmla="*/ 104775 w 123825"/>
                  <a:gd name="connsiteY9" fmla="*/ 57150 h 85725"/>
                  <a:gd name="connsiteX10" fmla="*/ 95250 w 123825"/>
                  <a:gd name="connsiteY10" fmla="*/ 66675 h 85725"/>
                  <a:gd name="connsiteX11" fmla="*/ 28575 w 123825"/>
                  <a:gd name="connsiteY11" fmla="*/ 66675 h 85725"/>
                  <a:gd name="connsiteX12" fmla="*/ 19050 w 123825"/>
                  <a:gd name="connsiteY12" fmla="*/ 57150 h 85725"/>
                  <a:gd name="connsiteX13" fmla="*/ 19050 w 123825"/>
                  <a:gd name="connsiteY13" fmla="*/ 28575 h 85725"/>
                  <a:gd name="connsiteX14" fmla="*/ 28575 w 123825"/>
                  <a:gd name="connsiteY14" fmla="*/ 19050 h 85725"/>
                  <a:gd name="connsiteX15" fmla="*/ 95250 w 123825"/>
                  <a:gd name="connsiteY15" fmla="*/ 19050 h 85725"/>
                  <a:gd name="connsiteX16" fmla="*/ 104775 w 123825"/>
                  <a:gd name="connsiteY16" fmla="*/ 28575 h 85725"/>
                  <a:gd name="connsiteX17" fmla="*/ 104775 w 123825"/>
                  <a:gd name="connsiteY17" fmla="*/ 571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825" h="85725">
                    <a:moveTo>
                      <a:pt x="95250" y="0"/>
                    </a:moveTo>
                    <a:lnTo>
                      <a:pt x="28575" y="0"/>
                    </a:lnTo>
                    <a:cubicBezTo>
                      <a:pt x="12859" y="0"/>
                      <a:pt x="0" y="12859"/>
                      <a:pt x="0" y="28575"/>
                    </a:cubicBezTo>
                    <a:lnTo>
                      <a:pt x="0" y="57150"/>
                    </a:lnTo>
                    <a:cubicBezTo>
                      <a:pt x="0" y="72866"/>
                      <a:pt x="12859" y="85725"/>
                      <a:pt x="28575" y="85725"/>
                    </a:cubicBezTo>
                    <a:lnTo>
                      <a:pt x="95250" y="85725"/>
                    </a:lnTo>
                    <a:cubicBezTo>
                      <a:pt x="110966" y="85725"/>
                      <a:pt x="123825" y="72866"/>
                      <a:pt x="123825" y="57150"/>
                    </a:cubicBezTo>
                    <a:lnTo>
                      <a:pt x="123825" y="28575"/>
                    </a:lnTo>
                    <a:cubicBezTo>
                      <a:pt x="123825" y="12859"/>
                      <a:pt x="110966" y="0"/>
                      <a:pt x="95250" y="0"/>
                    </a:cubicBezTo>
                    <a:close/>
                    <a:moveTo>
                      <a:pt x="104775" y="57150"/>
                    </a:moveTo>
                    <a:cubicBezTo>
                      <a:pt x="104775" y="62389"/>
                      <a:pt x="100489" y="66675"/>
                      <a:pt x="95250" y="66675"/>
                    </a:cubicBezTo>
                    <a:lnTo>
                      <a:pt x="28575" y="66675"/>
                    </a:lnTo>
                    <a:cubicBezTo>
                      <a:pt x="23336" y="66675"/>
                      <a:pt x="19050" y="62389"/>
                      <a:pt x="19050" y="57150"/>
                    </a:cubicBezTo>
                    <a:lnTo>
                      <a:pt x="19050" y="28575"/>
                    </a:lnTo>
                    <a:cubicBezTo>
                      <a:pt x="19050" y="23336"/>
                      <a:pt x="23336" y="19050"/>
                      <a:pt x="28575" y="19050"/>
                    </a:cubicBezTo>
                    <a:lnTo>
                      <a:pt x="95250" y="19050"/>
                    </a:lnTo>
                    <a:cubicBezTo>
                      <a:pt x="100489" y="19050"/>
                      <a:pt x="104775" y="23336"/>
                      <a:pt x="104775" y="28575"/>
                    </a:cubicBezTo>
                    <a:lnTo>
                      <a:pt x="104775" y="5715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845E7357-D243-826B-A037-BE0A020A1184}"/>
                  </a:ext>
                </a:extLst>
              </p:cNvPr>
              <p:cNvSpPr/>
              <p:nvPr/>
            </p:nvSpPr>
            <p:spPr>
              <a:xfrm>
                <a:off x="4605963" y="4182916"/>
                <a:ext cx="123825" cy="85725"/>
              </a:xfrm>
              <a:custGeom>
                <a:avLst/>
                <a:gdLst>
                  <a:gd name="connsiteX0" fmla="*/ 95250 w 123825"/>
                  <a:gd name="connsiteY0" fmla="*/ 0 h 85725"/>
                  <a:gd name="connsiteX1" fmla="*/ 28575 w 123825"/>
                  <a:gd name="connsiteY1" fmla="*/ 0 h 85725"/>
                  <a:gd name="connsiteX2" fmla="*/ 0 w 123825"/>
                  <a:gd name="connsiteY2" fmla="*/ 28575 h 85725"/>
                  <a:gd name="connsiteX3" fmla="*/ 0 w 123825"/>
                  <a:gd name="connsiteY3" fmla="*/ 57150 h 85725"/>
                  <a:gd name="connsiteX4" fmla="*/ 28575 w 123825"/>
                  <a:gd name="connsiteY4" fmla="*/ 85725 h 85725"/>
                  <a:gd name="connsiteX5" fmla="*/ 95250 w 123825"/>
                  <a:gd name="connsiteY5" fmla="*/ 85725 h 85725"/>
                  <a:gd name="connsiteX6" fmla="*/ 123825 w 123825"/>
                  <a:gd name="connsiteY6" fmla="*/ 57150 h 85725"/>
                  <a:gd name="connsiteX7" fmla="*/ 123825 w 123825"/>
                  <a:gd name="connsiteY7" fmla="*/ 28575 h 85725"/>
                  <a:gd name="connsiteX8" fmla="*/ 95250 w 123825"/>
                  <a:gd name="connsiteY8" fmla="*/ 0 h 85725"/>
                  <a:gd name="connsiteX9" fmla="*/ 104775 w 123825"/>
                  <a:gd name="connsiteY9" fmla="*/ 57150 h 85725"/>
                  <a:gd name="connsiteX10" fmla="*/ 95250 w 123825"/>
                  <a:gd name="connsiteY10" fmla="*/ 66675 h 85725"/>
                  <a:gd name="connsiteX11" fmla="*/ 28575 w 123825"/>
                  <a:gd name="connsiteY11" fmla="*/ 66675 h 85725"/>
                  <a:gd name="connsiteX12" fmla="*/ 19050 w 123825"/>
                  <a:gd name="connsiteY12" fmla="*/ 57150 h 85725"/>
                  <a:gd name="connsiteX13" fmla="*/ 19050 w 123825"/>
                  <a:gd name="connsiteY13" fmla="*/ 28575 h 85725"/>
                  <a:gd name="connsiteX14" fmla="*/ 28575 w 123825"/>
                  <a:gd name="connsiteY14" fmla="*/ 19050 h 85725"/>
                  <a:gd name="connsiteX15" fmla="*/ 95250 w 123825"/>
                  <a:gd name="connsiteY15" fmla="*/ 19050 h 85725"/>
                  <a:gd name="connsiteX16" fmla="*/ 104775 w 123825"/>
                  <a:gd name="connsiteY16" fmla="*/ 28575 h 85725"/>
                  <a:gd name="connsiteX17" fmla="*/ 104775 w 123825"/>
                  <a:gd name="connsiteY17" fmla="*/ 571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825" h="85725">
                    <a:moveTo>
                      <a:pt x="95250" y="0"/>
                    </a:moveTo>
                    <a:lnTo>
                      <a:pt x="28575" y="0"/>
                    </a:lnTo>
                    <a:cubicBezTo>
                      <a:pt x="12859" y="0"/>
                      <a:pt x="0" y="12859"/>
                      <a:pt x="0" y="28575"/>
                    </a:cubicBezTo>
                    <a:lnTo>
                      <a:pt x="0" y="57150"/>
                    </a:lnTo>
                    <a:cubicBezTo>
                      <a:pt x="0" y="72866"/>
                      <a:pt x="12859" y="85725"/>
                      <a:pt x="28575" y="85725"/>
                    </a:cubicBezTo>
                    <a:lnTo>
                      <a:pt x="95250" y="85725"/>
                    </a:lnTo>
                    <a:cubicBezTo>
                      <a:pt x="110966" y="85725"/>
                      <a:pt x="123825" y="72866"/>
                      <a:pt x="123825" y="57150"/>
                    </a:cubicBezTo>
                    <a:lnTo>
                      <a:pt x="123825" y="28575"/>
                    </a:lnTo>
                    <a:cubicBezTo>
                      <a:pt x="123825" y="12859"/>
                      <a:pt x="110966" y="0"/>
                      <a:pt x="95250" y="0"/>
                    </a:cubicBezTo>
                    <a:close/>
                    <a:moveTo>
                      <a:pt x="104775" y="57150"/>
                    </a:moveTo>
                    <a:cubicBezTo>
                      <a:pt x="104775" y="62389"/>
                      <a:pt x="100489" y="66675"/>
                      <a:pt x="95250" y="66675"/>
                    </a:cubicBezTo>
                    <a:lnTo>
                      <a:pt x="28575" y="66675"/>
                    </a:lnTo>
                    <a:cubicBezTo>
                      <a:pt x="23336" y="66675"/>
                      <a:pt x="19050" y="62389"/>
                      <a:pt x="19050" y="57150"/>
                    </a:cubicBezTo>
                    <a:lnTo>
                      <a:pt x="19050" y="28575"/>
                    </a:lnTo>
                    <a:cubicBezTo>
                      <a:pt x="19050" y="23336"/>
                      <a:pt x="23336" y="19050"/>
                      <a:pt x="28575" y="19050"/>
                    </a:cubicBezTo>
                    <a:lnTo>
                      <a:pt x="95250" y="19050"/>
                    </a:lnTo>
                    <a:cubicBezTo>
                      <a:pt x="100489" y="19050"/>
                      <a:pt x="104775" y="23336"/>
                      <a:pt x="104775" y="28575"/>
                    </a:cubicBezTo>
                    <a:lnTo>
                      <a:pt x="104775" y="5715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53ED5E48-3969-D2CA-887D-F3040F1BDE4B}"/>
                  </a:ext>
                </a:extLst>
              </p:cNvPr>
              <p:cNvSpPr/>
              <p:nvPr/>
            </p:nvSpPr>
            <p:spPr>
              <a:xfrm>
                <a:off x="4463088" y="3868591"/>
                <a:ext cx="104775" cy="19050"/>
              </a:xfrm>
              <a:custGeom>
                <a:avLst/>
                <a:gdLst>
                  <a:gd name="connsiteX0" fmla="*/ 9525 w 104775"/>
                  <a:gd name="connsiteY0" fmla="*/ 19050 h 19050"/>
                  <a:gd name="connsiteX1" fmla="*/ 95250 w 104775"/>
                  <a:gd name="connsiteY1" fmla="*/ 19050 h 19050"/>
                  <a:gd name="connsiteX2" fmla="*/ 104775 w 104775"/>
                  <a:gd name="connsiteY2" fmla="*/ 9525 h 19050"/>
                  <a:gd name="connsiteX3" fmla="*/ 95250 w 104775"/>
                  <a:gd name="connsiteY3" fmla="*/ 0 h 19050"/>
                  <a:gd name="connsiteX4" fmla="*/ 9525 w 104775"/>
                  <a:gd name="connsiteY4" fmla="*/ 0 h 19050"/>
                  <a:gd name="connsiteX5" fmla="*/ 0 w 104775"/>
                  <a:gd name="connsiteY5" fmla="*/ 9525 h 19050"/>
                  <a:gd name="connsiteX6" fmla="*/ 9525 w 1047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5" h="19050">
                    <a:moveTo>
                      <a:pt x="9525" y="19050"/>
                    </a:moveTo>
                    <a:lnTo>
                      <a:pt x="95250" y="19050"/>
                    </a:lnTo>
                    <a:cubicBezTo>
                      <a:pt x="100489" y="19050"/>
                      <a:pt x="104775" y="14764"/>
                      <a:pt x="104775" y="9525"/>
                    </a:cubicBezTo>
                    <a:cubicBezTo>
                      <a:pt x="104775" y="4286"/>
                      <a:pt x="100489" y="0"/>
                      <a:pt x="9525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BE4BF41-9352-9DF1-10A7-3B83F6EE6F71}"/>
                  </a:ext>
                </a:extLst>
              </p:cNvPr>
              <p:cNvSpPr/>
              <p:nvPr/>
            </p:nvSpPr>
            <p:spPr>
              <a:xfrm>
                <a:off x="4463088" y="3906691"/>
                <a:ext cx="219075" cy="19050"/>
              </a:xfrm>
              <a:custGeom>
                <a:avLst/>
                <a:gdLst>
                  <a:gd name="connsiteX0" fmla="*/ 9525 w 219075"/>
                  <a:gd name="connsiteY0" fmla="*/ 19050 h 19050"/>
                  <a:gd name="connsiteX1" fmla="*/ 209550 w 219075"/>
                  <a:gd name="connsiteY1" fmla="*/ 19050 h 19050"/>
                  <a:gd name="connsiteX2" fmla="*/ 219075 w 219075"/>
                  <a:gd name="connsiteY2" fmla="*/ 9525 h 19050"/>
                  <a:gd name="connsiteX3" fmla="*/ 209550 w 219075"/>
                  <a:gd name="connsiteY3" fmla="*/ 0 h 19050"/>
                  <a:gd name="connsiteX4" fmla="*/ 9525 w 219075"/>
                  <a:gd name="connsiteY4" fmla="*/ 0 h 19050"/>
                  <a:gd name="connsiteX5" fmla="*/ 0 w 219075"/>
                  <a:gd name="connsiteY5" fmla="*/ 9525 h 19050"/>
                  <a:gd name="connsiteX6" fmla="*/ 9525 w 2190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075" h="19050">
                    <a:moveTo>
                      <a:pt x="9525" y="19050"/>
                    </a:moveTo>
                    <a:lnTo>
                      <a:pt x="209550" y="19050"/>
                    </a:lnTo>
                    <a:cubicBezTo>
                      <a:pt x="214789" y="19050"/>
                      <a:pt x="219075" y="14764"/>
                      <a:pt x="219075" y="9525"/>
                    </a:cubicBezTo>
                    <a:cubicBezTo>
                      <a:pt x="219075" y="4286"/>
                      <a:pt x="214789" y="0"/>
                      <a:pt x="20955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BE897F6C-4685-9AE6-0F87-C1820DDF8852}"/>
                  </a:ext>
                </a:extLst>
              </p:cNvPr>
              <p:cNvSpPr/>
              <p:nvPr/>
            </p:nvSpPr>
            <p:spPr>
              <a:xfrm>
                <a:off x="4463088" y="3944791"/>
                <a:ext cx="190500" cy="19050"/>
              </a:xfrm>
              <a:custGeom>
                <a:avLst/>
                <a:gdLst>
                  <a:gd name="connsiteX0" fmla="*/ 9525 w 190500"/>
                  <a:gd name="connsiteY0" fmla="*/ 19050 h 19050"/>
                  <a:gd name="connsiteX1" fmla="*/ 180975 w 190500"/>
                  <a:gd name="connsiteY1" fmla="*/ 19050 h 19050"/>
                  <a:gd name="connsiteX2" fmla="*/ 190500 w 190500"/>
                  <a:gd name="connsiteY2" fmla="*/ 9525 h 19050"/>
                  <a:gd name="connsiteX3" fmla="*/ 180975 w 190500"/>
                  <a:gd name="connsiteY3" fmla="*/ 0 h 19050"/>
                  <a:gd name="connsiteX4" fmla="*/ 9525 w 190500"/>
                  <a:gd name="connsiteY4" fmla="*/ 0 h 19050"/>
                  <a:gd name="connsiteX5" fmla="*/ 0 w 190500"/>
                  <a:gd name="connsiteY5" fmla="*/ 9525 h 19050"/>
                  <a:gd name="connsiteX6" fmla="*/ 9525 w 1905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9050">
                    <a:moveTo>
                      <a:pt x="9525" y="19050"/>
                    </a:moveTo>
                    <a:lnTo>
                      <a:pt x="180975" y="19050"/>
                    </a:lnTo>
                    <a:cubicBezTo>
                      <a:pt x="186214" y="19050"/>
                      <a:pt x="190500" y="14764"/>
                      <a:pt x="190500" y="9525"/>
                    </a:cubicBezTo>
                    <a:cubicBezTo>
                      <a:pt x="190500" y="4286"/>
                      <a:pt x="186214" y="0"/>
                      <a:pt x="1809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D0BA63F0-FC69-2FAA-8DF4-D2BEF6C87AB2}"/>
                  </a:ext>
                </a:extLst>
              </p:cNvPr>
              <p:cNvSpPr/>
              <p:nvPr/>
            </p:nvSpPr>
            <p:spPr>
              <a:xfrm>
                <a:off x="4463088" y="4020991"/>
                <a:ext cx="76200" cy="19050"/>
              </a:xfrm>
              <a:custGeom>
                <a:avLst/>
                <a:gdLst>
                  <a:gd name="connsiteX0" fmla="*/ 9525 w 76200"/>
                  <a:gd name="connsiteY0" fmla="*/ 19050 h 19050"/>
                  <a:gd name="connsiteX1" fmla="*/ 66675 w 76200"/>
                  <a:gd name="connsiteY1" fmla="*/ 19050 h 19050"/>
                  <a:gd name="connsiteX2" fmla="*/ 76200 w 76200"/>
                  <a:gd name="connsiteY2" fmla="*/ 9525 h 19050"/>
                  <a:gd name="connsiteX3" fmla="*/ 66675 w 76200"/>
                  <a:gd name="connsiteY3" fmla="*/ 0 h 19050"/>
                  <a:gd name="connsiteX4" fmla="*/ 9525 w 76200"/>
                  <a:gd name="connsiteY4" fmla="*/ 0 h 19050"/>
                  <a:gd name="connsiteX5" fmla="*/ 0 w 76200"/>
                  <a:gd name="connsiteY5" fmla="*/ 9525 h 19050"/>
                  <a:gd name="connsiteX6" fmla="*/ 952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9525" y="19050"/>
                    </a:move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D388959D-0515-1426-69A4-8A0B75DE397E}"/>
              </a:ext>
            </a:extLst>
          </p:cNvPr>
          <p:cNvGrpSpPr/>
          <p:nvPr/>
        </p:nvGrpSpPr>
        <p:grpSpPr>
          <a:xfrm>
            <a:off x="3298704" y="3773341"/>
            <a:ext cx="504825" cy="552450"/>
            <a:chOff x="3298704" y="3773341"/>
            <a:chExt cx="504825" cy="552450"/>
          </a:xfrm>
        </p:grpSpPr>
        <p:grpSp>
          <p:nvGrpSpPr>
            <p:cNvPr id="268" name="Graphic 36">
              <a:extLst>
                <a:ext uri="{FF2B5EF4-FFF2-40B4-BE49-F238E27FC236}">
                  <a16:creationId xmlns:a16="http://schemas.microsoft.com/office/drawing/2014/main" id="{F54A8591-6CE1-B18A-1A88-BF6ED0A80F11}"/>
                </a:ext>
              </a:extLst>
            </p:cNvPr>
            <p:cNvGrpSpPr/>
            <p:nvPr/>
          </p:nvGrpSpPr>
          <p:grpSpPr>
            <a:xfrm>
              <a:off x="3308229" y="3782746"/>
              <a:ext cx="485798" cy="533519"/>
              <a:chOff x="3308229" y="3782746"/>
              <a:chExt cx="485798" cy="533519"/>
            </a:xfrm>
            <a:solidFill>
              <a:srgbClr val="F45B66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DF7183F3-1E11-94A9-2D81-A326DC808CA4}"/>
                  </a:ext>
                </a:extLst>
              </p:cNvPr>
              <p:cNvSpPr/>
              <p:nvPr/>
            </p:nvSpPr>
            <p:spPr>
              <a:xfrm>
                <a:off x="3422529" y="4230541"/>
                <a:ext cx="342900" cy="85725"/>
              </a:xfrm>
              <a:custGeom>
                <a:avLst/>
                <a:gdLst>
                  <a:gd name="connsiteX0" fmla="*/ 342900 w 342900"/>
                  <a:gd name="connsiteY0" fmla="*/ 47625 h 85725"/>
                  <a:gd name="connsiteX1" fmla="*/ 342900 w 342900"/>
                  <a:gd name="connsiteY1" fmla="*/ 0 h 85725"/>
                  <a:gd name="connsiteX2" fmla="*/ 38100 w 342900"/>
                  <a:gd name="connsiteY2" fmla="*/ 0 h 85725"/>
                  <a:gd name="connsiteX3" fmla="*/ 38100 w 342900"/>
                  <a:gd name="connsiteY3" fmla="*/ 47625 h 85725"/>
                  <a:gd name="connsiteX4" fmla="*/ 0 w 342900"/>
                  <a:gd name="connsiteY4" fmla="*/ 85725 h 85725"/>
                  <a:gd name="connsiteX5" fmla="*/ 219075 w 342900"/>
                  <a:gd name="connsiteY5" fmla="*/ 85725 h 85725"/>
                  <a:gd name="connsiteX6" fmla="*/ 304800 w 342900"/>
                  <a:gd name="connsiteY6" fmla="*/ 85725 h 85725"/>
                  <a:gd name="connsiteX7" fmla="*/ 342900 w 342900"/>
                  <a:gd name="connsiteY7" fmla="*/ 476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85725">
                    <a:moveTo>
                      <a:pt x="342900" y="47625"/>
                    </a:moveTo>
                    <a:lnTo>
                      <a:pt x="342900" y="0"/>
                    </a:lnTo>
                    <a:lnTo>
                      <a:pt x="38100" y="0"/>
                    </a:lnTo>
                    <a:lnTo>
                      <a:pt x="38100" y="47625"/>
                    </a:lnTo>
                    <a:cubicBezTo>
                      <a:pt x="38100" y="68580"/>
                      <a:pt x="20955" y="85725"/>
                      <a:pt x="0" y="85725"/>
                    </a:cubicBezTo>
                    <a:lnTo>
                      <a:pt x="219075" y="85725"/>
                    </a:lnTo>
                    <a:lnTo>
                      <a:pt x="304800" y="85725"/>
                    </a:lnTo>
                    <a:cubicBezTo>
                      <a:pt x="325755" y="85725"/>
                      <a:pt x="342900" y="68580"/>
                      <a:pt x="342900" y="4762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079B1C0E-F2E5-14E1-2D59-4FB051D6FDB4}"/>
                  </a:ext>
                </a:extLst>
              </p:cNvPr>
              <p:cNvSpPr/>
              <p:nvPr/>
            </p:nvSpPr>
            <p:spPr>
              <a:xfrm>
                <a:off x="3308229" y="3831324"/>
                <a:ext cx="76200" cy="84891"/>
              </a:xfrm>
              <a:custGeom>
                <a:avLst/>
                <a:gdLst>
                  <a:gd name="connsiteX0" fmla="*/ 20384 w 76200"/>
                  <a:gd name="connsiteY0" fmla="*/ 7358 h 84891"/>
                  <a:gd name="connsiteX1" fmla="*/ 0 w 76200"/>
                  <a:gd name="connsiteY1" fmla="*/ 27742 h 84891"/>
                  <a:gd name="connsiteX2" fmla="*/ 0 w 76200"/>
                  <a:gd name="connsiteY2" fmla="*/ 84892 h 84891"/>
                  <a:gd name="connsiteX3" fmla="*/ 76200 w 76200"/>
                  <a:gd name="connsiteY3" fmla="*/ 84892 h 84891"/>
                  <a:gd name="connsiteX4" fmla="*/ 76200 w 76200"/>
                  <a:gd name="connsiteY4" fmla="*/ 27742 h 84891"/>
                  <a:gd name="connsiteX5" fmla="*/ 55816 w 76200"/>
                  <a:gd name="connsiteY5" fmla="*/ 7358 h 84891"/>
                  <a:gd name="connsiteX6" fmla="*/ 20384 w 76200"/>
                  <a:gd name="connsiteY6" fmla="*/ 7358 h 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84891">
                    <a:moveTo>
                      <a:pt x="20384" y="7358"/>
                    </a:moveTo>
                    <a:lnTo>
                      <a:pt x="0" y="27742"/>
                    </a:lnTo>
                    <a:lnTo>
                      <a:pt x="0" y="84892"/>
                    </a:lnTo>
                    <a:lnTo>
                      <a:pt x="76200" y="84892"/>
                    </a:lnTo>
                    <a:lnTo>
                      <a:pt x="76200" y="27742"/>
                    </a:lnTo>
                    <a:lnTo>
                      <a:pt x="55816" y="7358"/>
                    </a:lnTo>
                    <a:cubicBezTo>
                      <a:pt x="46006" y="-2453"/>
                      <a:pt x="30194" y="-2453"/>
                      <a:pt x="20384" y="7358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0AD0D3AF-2165-33C2-EAB4-F4D060C91DA9}"/>
                  </a:ext>
                </a:extLst>
              </p:cNvPr>
              <p:cNvSpPr/>
              <p:nvPr/>
            </p:nvSpPr>
            <p:spPr>
              <a:xfrm>
                <a:off x="3603384" y="3782746"/>
                <a:ext cx="190642" cy="257307"/>
              </a:xfrm>
              <a:custGeom>
                <a:avLst/>
                <a:gdLst>
                  <a:gd name="connsiteX0" fmla="*/ 184999 w 190642"/>
                  <a:gd name="connsiteY0" fmla="*/ 85654 h 257307"/>
                  <a:gd name="connsiteX1" fmla="*/ 164616 w 190642"/>
                  <a:gd name="connsiteY1" fmla="*/ 74033 h 257307"/>
                  <a:gd name="connsiteX2" fmla="*/ 159377 w 190642"/>
                  <a:gd name="connsiteY2" fmla="*/ 61365 h 257307"/>
                  <a:gd name="connsiteX3" fmla="*/ 165664 w 190642"/>
                  <a:gd name="connsiteY3" fmla="*/ 38695 h 257307"/>
                  <a:gd name="connsiteX4" fmla="*/ 151948 w 190642"/>
                  <a:gd name="connsiteY4" fmla="*/ 24979 h 257307"/>
                  <a:gd name="connsiteX5" fmla="*/ 129278 w 190642"/>
                  <a:gd name="connsiteY5" fmla="*/ 31266 h 257307"/>
                  <a:gd name="connsiteX6" fmla="*/ 116610 w 190642"/>
                  <a:gd name="connsiteY6" fmla="*/ 26027 h 257307"/>
                  <a:gd name="connsiteX7" fmla="*/ 104989 w 190642"/>
                  <a:gd name="connsiteY7" fmla="*/ 5644 h 257307"/>
                  <a:gd name="connsiteX8" fmla="*/ 85654 w 190642"/>
                  <a:gd name="connsiteY8" fmla="*/ 5644 h 257307"/>
                  <a:gd name="connsiteX9" fmla="*/ 74033 w 190642"/>
                  <a:gd name="connsiteY9" fmla="*/ 26027 h 257307"/>
                  <a:gd name="connsiteX10" fmla="*/ 61365 w 190642"/>
                  <a:gd name="connsiteY10" fmla="*/ 31266 h 257307"/>
                  <a:gd name="connsiteX11" fmla="*/ 38695 w 190642"/>
                  <a:gd name="connsiteY11" fmla="*/ 24979 h 257307"/>
                  <a:gd name="connsiteX12" fmla="*/ 24979 w 190642"/>
                  <a:gd name="connsiteY12" fmla="*/ 38695 h 257307"/>
                  <a:gd name="connsiteX13" fmla="*/ 31266 w 190642"/>
                  <a:gd name="connsiteY13" fmla="*/ 61365 h 257307"/>
                  <a:gd name="connsiteX14" fmla="*/ 26027 w 190642"/>
                  <a:gd name="connsiteY14" fmla="*/ 74033 h 257307"/>
                  <a:gd name="connsiteX15" fmla="*/ 5644 w 190642"/>
                  <a:gd name="connsiteY15" fmla="*/ 85654 h 257307"/>
                  <a:gd name="connsiteX16" fmla="*/ 5644 w 190642"/>
                  <a:gd name="connsiteY16" fmla="*/ 104989 h 257307"/>
                  <a:gd name="connsiteX17" fmla="*/ 26027 w 190642"/>
                  <a:gd name="connsiteY17" fmla="*/ 116610 h 257307"/>
                  <a:gd name="connsiteX18" fmla="*/ 31266 w 190642"/>
                  <a:gd name="connsiteY18" fmla="*/ 129278 h 257307"/>
                  <a:gd name="connsiteX19" fmla="*/ 24979 w 190642"/>
                  <a:gd name="connsiteY19" fmla="*/ 151948 h 257307"/>
                  <a:gd name="connsiteX20" fmla="*/ 38695 w 190642"/>
                  <a:gd name="connsiteY20" fmla="*/ 165664 h 257307"/>
                  <a:gd name="connsiteX21" fmla="*/ 61365 w 190642"/>
                  <a:gd name="connsiteY21" fmla="*/ 159377 h 257307"/>
                  <a:gd name="connsiteX22" fmla="*/ 74033 w 190642"/>
                  <a:gd name="connsiteY22" fmla="*/ 164616 h 257307"/>
                  <a:gd name="connsiteX23" fmla="*/ 85654 w 190642"/>
                  <a:gd name="connsiteY23" fmla="*/ 184999 h 257307"/>
                  <a:gd name="connsiteX24" fmla="*/ 94321 w 190642"/>
                  <a:gd name="connsiteY24" fmla="*/ 190524 h 257307"/>
                  <a:gd name="connsiteX25" fmla="*/ 85844 w 190642"/>
                  <a:gd name="connsiteY25" fmla="*/ 190619 h 257307"/>
                  <a:gd name="connsiteX26" fmla="*/ 57269 w 190642"/>
                  <a:gd name="connsiteY26" fmla="*/ 162044 h 257307"/>
                  <a:gd name="connsiteX27" fmla="*/ 47744 w 190642"/>
                  <a:gd name="connsiteY27" fmla="*/ 171569 h 257307"/>
                  <a:gd name="connsiteX28" fmla="*/ 47744 w 190642"/>
                  <a:gd name="connsiteY28" fmla="*/ 245959 h 257307"/>
                  <a:gd name="connsiteX29" fmla="*/ 67080 w 190642"/>
                  <a:gd name="connsiteY29" fmla="*/ 253960 h 257307"/>
                  <a:gd name="connsiteX30" fmla="*/ 80129 w 190642"/>
                  <a:gd name="connsiteY30" fmla="*/ 240911 h 257307"/>
                  <a:gd name="connsiteX31" fmla="*/ 110609 w 190642"/>
                  <a:gd name="connsiteY31" fmla="*/ 240911 h 257307"/>
                  <a:gd name="connsiteX32" fmla="*/ 123658 w 190642"/>
                  <a:gd name="connsiteY32" fmla="*/ 253960 h 257307"/>
                  <a:gd name="connsiteX33" fmla="*/ 142994 w 190642"/>
                  <a:gd name="connsiteY33" fmla="*/ 245959 h 257307"/>
                  <a:gd name="connsiteX34" fmla="*/ 142994 w 190642"/>
                  <a:gd name="connsiteY34" fmla="*/ 171569 h 257307"/>
                  <a:gd name="connsiteX35" fmla="*/ 122992 w 190642"/>
                  <a:gd name="connsiteY35" fmla="*/ 159568 h 257307"/>
                  <a:gd name="connsiteX36" fmla="*/ 129278 w 190642"/>
                  <a:gd name="connsiteY36" fmla="*/ 159377 h 257307"/>
                  <a:gd name="connsiteX37" fmla="*/ 151948 w 190642"/>
                  <a:gd name="connsiteY37" fmla="*/ 165664 h 257307"/>
                  <a:gd name="connsiteX38" fmla="*/ 165664 w 190642"/>
                  <a:gd name="connsiteY38" fmla="*/ 151948 h 257307"/>
                  <a:gd name="connsiteX39" fmla="*/ 159377 w 190642"/>
                  <a:gd name="connsiteY39" fmla="*/ 129278 h 257307"/>
                  <a:gd name="connsiteX40" fmla="*/ 164616 w 190642"/>
                  <a:gd name="connsiteY40" fmla="*/ 116610 h 257307"/>
                  <a:gd name="connsiteX41" fmla="*/ 184999 w 190642"/>
                  <a:gd name="connsiteY41" fmla="*/ 104989 h 257307"/>
                  <a:gd name="connsiteX42" fmla="*/ 184999 w 190642"/>
                  <a:gd name="connsiteY42" fmla="*/ 85654 h 257307"/>
                  <a:gd name="connsiteX43" fmla="*/ 95369 w 190642"/>
                  <a:gd name="connsiteY43" fmla="*/ 133469 h 257307"/>
                  <a:gd name="connsiteX44" fmla="*/ 57269 w 190642"/>
                  <a:gd name="connsiteY44" fmla="*/ 95369 h 257307"/>
                  <a:gd name="connsiteX45" fmla="*/ 95369 w 190642"/>
                  <a:gd name="connsiteY45" fmla="*/ 57269 h 257307"/>
                  <a:gd name="connsiteX46" fmla="*/ 133469 w 190642"/>
                  <a:gd name="connsiteY46" fmla="*/ 95369 h 257307"/>
                  <a:gd name="connsiteX47" fmla="*/ 95369 w 190642"/>
                  <a:gd name="connsiteY47" fmla="*/ 133469 h 25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90642" h="257307">
                    <a:moveTo>
                      <a:pt x="184999" y="85654"/>
                    </a:moveTo>
                    <a:lnTo>
                      <a:pt x="164616" y="74033"/>
                    </a:lnTo>
                    <a:cubicBezTo>
                      <a:pt x="160139" y="71557"/>
                      <a:pt x="158044" y="66318"/>
                      <a:pt x="159377" y="61365"/>
                    </a:cubicBezTo>
                    <a:lnTo>
                      <a:pt x="165664" y="38695"/>
                    </a:lnTo>
                    <a:cubicBezTo>
                      <a:pt x="167950" y="30409"/>
                      <a:pt x="160330" y="22693"/>
                      <a:pt x="151948" y="24979"/>
                    </a:cubicBezTo>
                    <a:lnTo>
                      <a:pt x="129278" y="31266"/>
                    </a:lnTo>
                    <a:cubicBezTo>
                      <a:pt x="124325" y="32599"/>
                      <a:pt x="119182" y="30504"/>
                      <a:pt x="116610" y="26027"/>
                    </a:cubicBezTo>
                    <a:lnTo>
                      <a:pt x="104989" y="5644"/>
                    </a:lnTo>
                    <a:cubicBezTo>
                      <a:pt x="100703" y="-1881"/>
                      <a:pt x="89940" y="-1881"/>
                      <a:pt x="85654" y="5644"/>
                    </a:cubicBezTo>
                    <a:lnTo>
                      <a:pt x="74033" y="26027"/>
                    </a:lnTo>
                    <a:cubicBezTo>
                      <a:pt x="71557" y="30504"/>
                      <a:pt x="66318" y="32599"/>
                      <a:pt x="61365" y="31266"/>
                    </a:cubicBezTo>
                    <a:lnTo>
                      <a:pt x="38695" y="24979"/>
                    </a:lnTo>
                    <a:cubicBezTo>
                      <a:pt x="30409" y="22693"/>
                      <a:pt x="22693" y="30313"/>
                      <a:pt x="24979" y="38695"/>
                    </a:cubicBezTo>
                    <a:lnTo>
                      <a:pt x="31266" y="61365"/>
                    </a:lnTo>
                    <a:cubicBezTo>
                      <a:pt x="32599" y="66318"/>
                      <a:pt x="30504" y="71461"/>
                      <a:pt x="26027" y="74033"/>
                    </a:cubicBezTo>
                    <a:lnTo>
                      <a:pt x="5644" y="85654"/>
                    </a:lnTo>
                    <a:cubicBezTo>
                      <a:pt x="-1881" y="89940"/>
                      <a:pt x="-1881" y="100703"/>
                      <a:pt x="5644" y="104989"/>
                    </a:cubicBezTo>
                    <a:lnTo>
                      <a:pt x="26027" y="116610"/>
                    </a:lnTo>
                    <a:cubicBezTo>
                      <a:pt x="30504" y="119086"/>
                      <a:pt x="32599" y="124325"/>
                      <a:pt x="31266" y="129278"/>
                    </a:cubicBezTo>
                    <a:lnTo>
                      <a:pt x="24979" y="151948"/>
                    </a:lnTo>
                    <a:cubicBezTo>
                      <a:pt x="22693" y="160234"/>
                      <a:pt x="30313" y="167950"/>
                      <a:pt x="38695" y="165664"/>
                    </a:cubicBezTo>
                    <a:lnTo>
                      <a:pt x="61365" y="159377"/>
                    </a:lnTo>
                    <a:cubicBezTo>
                      <a:pt x="66318" y="158044"/>
                      <a:pt x="71461" y="160139"/>
                      <a:pt x="74033" y="164616"/>
                    </a:cubicBezTo>
                    <a:lnTo>
                      <a:pt x="85654" y="184999"/>
                    </a:lnTo>
                    <a:cubicBezTo>
                      <a:pt x="87559" y="188428"/>
                      <a:pt x="90892" y="190143"/>
                      <a:pt x="94321" y="190524"/>
                    </a:cubicBezTo>
                    <a:cubicBezTo>
                      <a:pt x="91464" y="192905"/>
                      <a:pt x="88702" y="193477"/>
                      <a:pt x="85844" y="190619"/>
                    </a:cubicBezTo>
                    <a:cubicBezTo>
                      <a:pt x="76319" y="181094"/>
                      <a:pt x="66794" y="152519"/>
                      <a:pt x="57269" y="162044"/>
                    </a:cubicBezTo>
                    <a:cubicBezTo>
                      <a:pt x="47744" y="171569"/>
                      <a:pt x="47744" y="171569"/>
                      <a:pt x="47744" y="171569"/>
                    </a:cubicBezTo>
                    <a:lnTo>
                      <a:pt x="47744" y="245959"/>
                    </a:lnTo>
                    <a:cubicBezTo>
                      <a:pt x="47744" y="256056"/>
                      <a:pt x="59936" y="261104"/>
                      <a:pt x="67080" y="253960"/>
                    </a:cubicBezTo>
                    <a:lnTo>
                      <a:pt x="80129" y="240911"/>
                    </a:lnTo>
                    <a:cubicBezTo>
                      <a:pt x="88511" y="232529"/>
                      <a:pt x="102227" y="232529"/>
                      <a:pt x="110609" y="240911"/>
                    </a:cubicBezTo>
                    <a:lnTo>
                      <a:pt x="123658" y="253960"/>
                    </a:lnTo>
                    <a:cubicBezTo>
                      <a:pt x="130802" y="261104"/>
                      <a:pt x="142994" y="256056"/>
                      <a:pt x="142994" y="245959"/>
                    </a:cubicBezTo>
                    <a:lnTo>
                      <a:pt x="142994" y="171569"/>
                    </a:lnTo>
                    <a:cubicBezTo>
                      <a:pt x="142994" y="171569"/>
                      <a:pt x="132326" y="160901"/>
                      <a:pt x="122992" y="159568"/>
                    </a:cubicBezTo>
                    <a:cubicBezTo>
                      <a:pt x="124992" y="158901"/>
                      <a:pt x="127087" y="158806"/>
                      <a:pt x="129278" y="159377"/>
                    </a:cubicBezTo>
                    <a:lnTo>
                      <a:pt x="151948" y="165664"/>
                    </a:lnTo>
                    <a:cubicBezTo>
                      <a:pt x="160234" y="167950"/>
                      <a:pt x="167950" y="160330"/>
                      <a:pt x="165664" y="151948"/>
                    </a:cubicBezTo>
                    <a:lnTo>
                      <a:pt x="159377" y="129278"/>
                    </a:lnTo>
                    <a:cubicBezTo>
                      <a:pt x="158044" y="124325"/>
                      <a:pt x="160139" y="119182"/>
                      <a:pt x="164616" y="116610"/>
                    </a:cubicBezTo>
                    <a:lnTo>
                      <a:pt x="184999" y="104989"/>
                    </a:lnTo>
                    <a:cubicBezTo>
                      <a:pt x="192524" y="100798"/>
                      <a:pt x="192524" y="89940"/>
                      <a:pt x="184999" y="85654"/>
                    </a:cubicBezTo>
                    <a:close/>
                    <a:moveTo>
                      <a:pt x="95369" y="133469"/>
                    </a:moveTo>
                    <a:cubicBezTo>
                      <a:pt x="74319" y="133469"/>
                      <a:pt x="57269" y="116419"/>
                      <a:pt x="57269" y="95369"/>
                    </a:cubicBezTo>
                    <a:cubicBezTo>
                      <a:pt x="57269" y="74319"/>
                      <a:pt x="74319" y="57269"/>
                      <a:pt x="95369" y="57269"/>
                    </a:cubicBezTo>
                    <a:cubicBezTo>
                      <a:pt x="116419" y="57269"/>
                      <a:pt x="133469" y="74319"/>
                      <a:pt x="133469" y="95369"/>
                    </a:cubicBezTo>
                    <a:cubicBezTo>
                      <a:pt x="133469" y="116419"/>
                      <a:pt x="116419" y="133469"/>
                      <a:pt x="95369" y="133469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2" name="Graphic 36">
              <a:extLst>
                <a:ext uri="{FF2B5EF4-FFF2-40B4-BE49-F238E27FC236}">
                  <a16:creationId xmlns:a16="http://schemas.microsoft.com/office/drawing/2014/main" id="{BA78AB08-9F5F-BF94-5316-881946B31A67}"/>
                </a:ext>
              </a:extLst>
            </p:cNvPr>
            <p:cNvGrpSpPr/>
            <p:nvPr/>
          </p:nvGrpSpPr>
          <p:grpSpPr>
            <a:xfrm>
              <a:off x="3298704" y="3773341"/>
              <a:ext cx="504825" cy="552450"/>
              <a:chOff x="3298704" y="3773341"/>
              <a:chExt cx="504825" cy="552450"/>
            </a:xfrm>
            <a:solidFill>
              <a:srgbClr val="680B12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499BB3E-FE18-CB94-2322-29B4295D730F}"/>
                  </a:ext>
                </a:extLst>
              </p:cNvPr>
              <p:cNvSpPr/>
              <p:nvPr/>
            </p:nvSpPr>
            <p:spPr>
              <a:xfrm>
                <a:off x="3422529" y="4154341"/>
                <a:ext cx="76200" cy="19050"/>
              </a:xfrm>
              <a:custGeom>
                <a:avLst/>
                <a:gdLst>
                  <a:gd name="connsiteX0" fmla="*/ 76200 w 76200"/>
                  <a:gd name="connsiteY0" fmla="*/ 9525 h 19050"/>
                  <a:gd name="connsiteX1" fmla="*/ 66675 w 76200"/>
                  <a:gd name="connsiteY1" fmla="*/ 0 h 19050"/>
                  <a:gd name="connsiteX2" fmla="*/ 9525 w 76200"/>
                  <a:gd name="connsiteY2" fmla="*/ 0 h 19050"/>
                  <a:gd name="connsiteX3" fmla="*/ 0 w 76200"/>
                  <a:gd name="connsiteY3" fmla="*/ 9525 h 19050"/>
                  <a:gd name="connsiteX4" fmla="*/ 9525 w 76200"/>
                  <a:gd name="connsiteY4" fmla="*/ 19050 h 19050"/>
                  <a:gd name="connsiteX5" fmla="*/ 66675 w 76200"/>
                  <a:gd name="connsiteY5" fmla="*/ 19050 h 19050"/>
                  <a:gd name="connsiteX6" fmla="*/ 76200 w 762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76200" y="9525"/>
                    </a:move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B8924DD8-B000-2A23-F256-519199F54BD7}"/>
                  </a:ext>
                </a:extLst>
              </p:cNvPr>
              <p:cNvSpPr/>
              <p:nvPr/>
            </p:nvSpPr>
            <p:spPr>
              <a:xfrm>
                <a:off x="3298704" y="3773341"/>
                <a:ext cx="504825" cy="552450"/>
              </a:xfrm>
              <a:custGeom>
                <a:avLst/>
                <a:gdLst>
                  <a:gd name="connsiteX0" fmla="*/ 494348 w 504825"/>
                  <a:gd name="connsiteY0" fmla="*/ 86773 h 552450"/>
                  <a:gd name="connsiteX1" fmla="*/ 473964 w 504825"/>
                  <a:gd name="connsiteY1" fmla="*/ 75248 h 552450"/>
                  <a:gd name="connsiteX2" fmla="*/ 473202 w 504825"/>
                  <a:gd name="connsiteY2" fmla="*/ 73438 h 552450"/>
                  <a:gd name="connsiteX3" fmla="*/ 479489 w 504825"/>
                  <a:gd name="connsiteY3" fmla="*/ 50768 h 552450"/>
                  <a:gd name="connsiteX4" fmla="*/ 474155 w 504825"/>
                  <a:gd name="connsiteY4" fmla="*/ 30670 h 552450"/>
                  <a:gd name="connsiteX5" fmla="*/ 454057 w 504825"/>
                  <a:gd name="connsiteY5" fmla="*/ 25337 h 552450"/>
                  <a:gd name="connsiteX6" fmla="*/ 431483 w 504825"/>
                  <a:gd name="connsiteY6" fmla="*/ 31623 h 552450"/>
                  <a:gd name="connsiteX7" fmla="*/ 429673 w 504825"/>
                  <a:gd name="connsiteY7" fmla="*/ 30861 h 552450"/>
                  <a:gd name="connsiteX8" fmla="*/ 418052 w 504825"/>
                  <a:gd name="connsiteY8" fmla="*/ 10477 h 552450"/>
                  <a:gd name="connsiteX9" fmla="*/ 400050 w 504825"/>
                  <a:gd name="connsiteY9" fmla="*/ 0 h 552450"/>
                  <a:gd name="connsiteX10" fmla="*/ 382048 w 504825"/>
                  <a:gd name="connsiteY10" fmla="*/ 10477 h 552450"/>
                  <a:gd name="connsiteX11" fmla="*/ 370523 w 504825"/>
                  <a:gd name="connsiteY11" fmla="*/ 30861 h 552450"/>
                  <a:gd name="connsiteX12" fmla="*/ 368713 w 504825"/>
                  <a:gd name="connsiteY12" fmla="*/ 31623 h 552450"/>
                  <a:gd name="connsiteX13" fmla="*/ 346043 w 504825"/>
                  <a:gd name="connsiteY13" fmla="*/ 25337 h 552450"/>
                  <a:gd name="connsiteX14" fmla="*/ 325946 w 504825"/>
                  <a:gd name="connsiteY14" fmla="*/ 30670 h 552450"/>
                  <a:gd name="connsiteX15" fmla="*/ 320231 w 504825"/>
                  <a:gd name="connsiteY15" fmla="*/ 47625 h 552450"/>
                  <a:gd name="connsiteX16" fmla="*/ 133350 w 504825"/>
                  <a:gd name="connsiteY16" fmla="*/ 47625 h 552450"/>
                  <a:gd name="connsiteX17" fmla="*/ 123825 w 504825"/>
                  <a:gd name="connsiteY17" fmla="*/ 47625 h 552450"/>
                  <a:gd name="connsiteX18" fmla="*/ 47625 w 504825"/>
                  <a:gd name="connsiteY18" fmla="*/ 47625 h 552450"/>
                  <a:gd name="connsiteX19" fmla="*/ 0 w 504825"/>
                  <a:gd name="connsiteY19" fmla="*/ 95250 h 552450"/>
                  <a:gd name="connsiteX20" fmla="*/ 0 w 504825"/>
                  <a:gd name="connsiteY20" fmla="*/ 142875 h 552450"/>
                  <a:gd name="connsiteX21" fmla="*/ 9525 w 504825"/>
                  <a:gd name="connsiteY21" fmla="*/ 152400 h 552450"/>
                  <a:gd name="connsiteX22" fmla="*/ 76200 w 504825"/>
                  <a:gd name="connsiteY22" fmla="*/ 152400 h 552450"/>
                  <a:gd name="connsiteX23" fmla="*/ 76200 w 504825"/>
                  <a:gd name="connsiteY23" fmla="*/ 505206 h 552450"/>
                  <a:gd name="connsiteX24" fmla="*/ 123825 w 504825"/>
                  <a:gd name="connsiteY24" fmla="*/ 552450 h 552450"/>
                  <a:gd name="connsiteX25" fmla="*/ 342900 w 504825"/>
                  <a:gd name="connsiteY25" fmla="*/ 552450 h 552450"/>
                  <a:gd name="connsiteX26" fmla="*/ 352425 w 504825"/>
                  <a:gd name="connsiteY26" fmla="*/ 552450 h 552450"/>
                  <a:gd name="connsiteX27" fmla="*/ 428625 w 504825"/>
                  <a:gd name="connsiteY27" fmla="*/ 552450 h 552450"/>
                  <a:gd name="connsiteX28" fmla="*/ 476250 w 504825"/>
                  <a:gd name="connsiteY28" fmla="*/ 504825 h 552450"/>
                  <a:gd name="connsiteX29" fmla="*/ 476250 w 504825"/>
                  <a:gd name="connsiteY29" fmla="*/ 457200 h 552450"/>
                  <a:gd name="connsiteX30" fmla="*/ 466725 w 504825"/>
                  <a:gd name="connsiteY30" fmla="*/ 447675 h 552450"/>
                  <a:gd name="connsiteX31" fmla="*/ 400050 w 504825"/>
                  <a:gd name="connsiteY31" fmla="*/ 447675 h 552450"/>
                  <a:gd name="connsiteX32" fmla="*/ 400050 w 504825"/>
                  <a:gd name="connsiteY32" fmla="*/ 257175 h 552450"/>
                  <a:gd name="connsiteX33" fmla="*/ 399383 w 504825"/>
                  <a:gd name="connsiteY33" fmla="*/ 253746 h 552450"/>
                  <a:gd name="connsiteX34" fmla="*/ 408623 w 504825"/>
                  <a:gd name="connsiteY34" fmla="*/ 257080 h 552450"/>
                  <a:gd name="connsiteX35" fmla="*/ 421672 w 504825"/>
                  <a:gd name="connsiteY35" fmla="*/ 270129 h 552450"/>
                  <a:gd name="connsiteX36" fmla="*/ 436436 w 504825"/>
                  <a:gd name="connsiteY36" fmla="*/ 276225 h 552450"/>
                  <a:gd name="connsiteX37" fmla="*/ 444437 w 504825"/>
                  <a:gd name="connsiteY37" fmla="*/ 274606 h 552450"/>
                  <a:gd name="connsiteX38" fmla="*/ 457200 w 504825"/>
                  <a:gd name="connsiteY38" fmla="*/ 255365 h 552450"/>
                  <a:gd name="connsiteX39" fmla="*/ 457200 w 504825"/>
                  <a:gd name="connsiteY39" fmla="*/ 184594 h 552450"/>
                  <a:gd name="connsiteX40" fmla="*/ 474155 w 504825"/>
                  <a:gd name="connsiteY40" fmla="*/ 178880 h 552450"/>
                  <a:gd name="connsiteX41" fmla="*/ 479489 w 504825"/>
                  <a:gd name="connsiteY41" fmla="*/ 158782 h 552450"/>
                  <a:gd name="connsiteX42" fmla="*/ 473202 w 504825"/>
                  <a:gd name="connsiteY42" fmla="*/ 136208 h 552450"/>
                  <a:gd name="connsiteX43" fmla="*/ 473964 w 504825"/>
                  <a:gd name="connsiteY43" fmla="*/ 134398 h 552450"/>
                  <a:gd name="connsiteX44" fmla="*/ 494348 w 504825"/>
                  <a:gd name="connsiteY44" fmla="*/ 122777 h 552450"/>
                  <a:gd name="connsiteX45" fmla="*/ 504825 w 504825"/>
                  <a:gd name="connsiteY45" fmla="*/ 104775 h 552450"/>
                  <a:gd name="connsiteX46" fmla="*/ 494348 w 504825"/>
                  <a:gd name="connsiteY46" fmla="*/ 86773 h 552450"/>
                  <a:gd name="connsiteX47" fmla="*/ 76200 w 504825"/>
                  <a:gd name="connsiteY47" fmla="*/ 133350 h 552450"/>
                  <a:gd name="connsiteX48" fmla="*/ 19050 w 504825"/>
                  <a:gd name="connsiteY48" fmla="*/ 133350 h 552450"/>
                  <a:gd name="connsiteX49" fmla="*/ 19050 w 504825"/>
                  <a:gd name="connsiteY49" fmla="*/ 95250 h 552450"/>
                  <a:gd name="connsiteX50" fmla="*/ 47625 w 504825"/>
                  <a:gd name="connsiteY50" fmla="*/ 66675 h 552450"/>
                  <a:gd name="connsiteX51" fmla="*/ 76200 w 504825"/>
                  <a:gd name="connsiteY51" fmla="*/ 95250 h 552450"/>
                  <a:gd name="connsiteX52" fmla="*/ 76200 w 504825"/>
                  <a:gd name="connsiteY52" fmla="*/ 133350 h 552450"/>
                  <a:gd name="connsiteX53" fmla="*/ 152400 w 504825"/>
                  <a:gd name="connsiteY53" fmla="*/ 457200 h 552450"/>
                  <a:gd name="connsiteX54" fmla="*/ 152400 w 504825"/>
                  <a:gd name="connsiteY54" fmla="*/ 504825 h 552450"/>
                  <a:gd name="connsiteX55" fmla="*/ 123825 w 504825"/>
                  <a:gd name="connsiteY55" fmla="*/ 533400 h 552450"/>
                  <a:gd name="connsiteX56" fmla="*/ 95250 w 504825"/>
                  <a:gd name="connsiteY56" fmla="*/ 505206 h 552450"/>
                  <a:gd name="connsiteX57" fmla="*/ 95250 w 504825"/>
                  <a:gd name="connsiteY57" fmla="*/ 94869 h 552450"/>
                  <a:gd name="connsiteX58" fmla="*/ 95155 w 504825"/>
                  <a:gd name="connsiteY58" fmla="*/ 94488 h 552450"/>
                  <a:gd name="connsiteX59" fmla="*/ 85439 w 504825"/>
                  <a:gd name="connsiteY59" fmla="*/ 66580 h 552450"/>
                  <a:gd name="connsiteX60" fmla="*/ 123825 w 504825"/>
                  <a:gd name="connsiteY60" fmla="*/ 66580 h 552450"/>
                  <a:gd name="connsiteX61" fmla="*/ 133350 w 504825"/>
                  <a:gd name="connsiteY61" fmla="*/ 66580 h 552450"/>
                  <a:gd name="connsiteX62" fmla="*/ 325088 w 504825"/>
                  <a:gd name="connsiteY62" fmla="*/ 66580 h 552450"/>
                  <a:gd name="connsiteX63" fmla="*/ 326993 w 504825"/>
                  <a:gd name="connsiteY63" fmla="*/ 73343 h 552450"/>
                  <a:gd name="connsiteX64" fmla="*/ 326231 w 504825"/>
                  <a:gd name="connsiteY64" fmla="*/ 75152 h 552450"/>
                  <a:gd name="connsiteX65" fmla="*/ 305848 w 504825"/>
                  <a:gd name="connsiteY65" fmla="*/ 86773 h 552450"/>
                  <a:gd name="connsiteX66" fmla="*/ 295275 w 504825"/>
                  <a:gd name="connsiteY66" fmla="*/ 104775 h 552450"/>
                  <a:gd name="connsiteX67" fmla="*/ 305753 w 504825"/>
                  <a:gd name="connsiteY67" fmla="*/ 122777 h 552450"/>
                  <a:gd name="connsiteX68" fmla="*/ 326231 w 504825"/>
                  <a:gd name="connsiteY68" fmla="*/ 134398 h 552450"/>
                  <a:gd name="connsiteX69" fmla="*/ 326993 w 504825"/>
                  <a:gd name="connsiteY69" fmla="*/ 136208 h 552450"/>
                  <a:gd name="connsiteX70" fmla="*/ 320707 w 504825"/>
                  <a:gd name="connsiteY70" fmla="*/ 158877 h 552450"/>
                  <a:gd name="connsiteX71" fmla="*/ 326041 w 504825"/>
                  <a:gd name="connsiteY71" fmla="*/ 178975 h 552450"/>
                  <a:gd name="connsiteX72" fmla="*/ 342995 w 504825"/>
                  <a:gd name="connsiteY72" fmla="*/ 184690 h 552450"/>
                  <a:gd name="connsiteX73" fmla="*/ 342995 w 504825"/>
                  <a:gd name="connsiteY73" fmla="*/ 255461 h 552450"/>
                  <a:gd name="connsiteX74" fmla="*/ 355854 w 504825"/>
                  <a:gd name="connsiteY74" fmla="*/ 274701 h 552450"/>
                  <a:gd name="connsiteX75" fmla="*/ 378524 w 504825"/>
                  <a:gd name="connsiteY75" fmla="*/ 270224 h 552450"/>
                  <a:gd name="connsiteX76" fmla="*/ 381000 w 504825"/>
                  <a:gd name="connsiteY76" fmla="*/ 267557 h 552450"/>
                  <a:gd name="connsiteX77" fmla="*/ 381000 w 504825"/>
                  <a:gd name="connsiteY77" fmla="*/ 447675 h 552450"/>
                  <a:gd name="connsiteX78" fmla="*/ 161925 w 504825"/>
                  <a:gd name="connsiteY78" fmla="*/ 447675 h 552450"/>
                  <a:gd name="connsiteX79" fmla="*/ 152400 w 504825"/>
                  <a:gd name="connsiteY79" fmla="*/ 457200 h 552450"/>
                  <a:gd name="connsiteX80" fmla="*/ 457200 w 504825"/>
                  <a:gd name="connsiteY80" fmla="*/ 466725 h 552450"/>
                  <a:gd name="connsiteX81" fmla="*/ 457200 w 504825"/>
                  <a:gd name="connsiteY81" fmla="*/ 504825 h 552450"/>
                  <a:gd name="connsiteX82" fmla="*/ 428625 w 504825"/>
                  <a:gd name="connsiteY82" fmla="*/ 533400 h 552450"/>
                  <a:gd name="connsiteX83" fmla="*/ 352425 w 504825"/>
                  <a:gd name="connsiteY83" fmla="*/ 533400 h 552450"/>
                  <a:gd name="connsiteX84" fmla="*/ 342900 w 504825"/>
                  <a:gd name="connsiteY84" fmla="*/ 533400 h 552450"/>
                  <a:gd name="connsiteX85" fmla="*/ 161639 w 504825"/>
                  <a:gd name="connsiteY85" fmla="*/ 533400 h 552450"/>
                  <a:gd name="connsiteX86" fmla="*/ 171450 w 504825"/>
                  <a:gd name="connsiteY86" fmla="*/ 504825 h 552450"/>
                  <a:gd name="connsiteX87" fmla="*/ 171450 w 504825"/>
                  <a:gd name="connsiteY87" fmla="*/ 466725 h 552450"/>
                  <a:gd name="connsiteX88" fmla="*/ 457200 w 504825"/>
                  <a:gd name="connsiteY88" fmla="*/ 466725 h 552450"/>
                  <a:gd name="connsiteX89" fmla="*/ 438150 w 504825"/>
                  <a:gd name="connsiteY89" fmla="*/ 180975 h 552450"/>
                  <a:gd name="connsiteX90" fmla="*/ 438150 w 504825"/>
                  <a:gd name="connsiteY90" fmla="*/ 255365 h 552450"/>
                  <a:gd name="connsiteX91" fmla="*/ 437007 w 504825"/>
                  <a:gd name="connsiteY91" fmla="*/ 256985 h 552450"/>
                  <a:gd name="connsiteX92" fmla="*/ 435007 w 504825"/>
                  <a:gd name="connsiteY92" fmla="*/ 256604 h 552450"/>
                  <a:gd name="connsiteX93" fmla="*/ 421958 w 504825"/>
                  <a:gd name="connsiteY93" fmla="*/ 243554 h 552450"/>
                  <a:gd name="connsiteX94" fmla="*/ 377952 w 504825"/>
                  <a:gd name="connsiteY94" fmla="*/ 243554 h 552450"/>
                  <a:gd name="connsiteX95" fmla="*/ 364903 w 504825"/>
                  <a:gd name="connsiteY95" fmla="*/ 256604 h 552450"/>
                  <a:gd name="connsiteX96" fmla="*/ 362903 w 504825"/>
                  <a:gd name="connsiteY96" fmla="*/ 256985 h 552450"/>
                  <a:gd name="connsiteX97" fmla="*/ 361950 w 504825"/>
                  <a:gd name="connsiteY97" fmla="*/ 255365 h 552450"/>
                  <a:gd name="connsiteX98" fmla="*/ 361950 w 504825"/>
                  <a:gd name="connsiteY98" fmla="*/ 180975 h 552450"/>
                  <a:gd name="connsiteX99" fmla="*/ 361760 w 504825"/>
                  <a:gd name="connsiteY99" fmla="*/ 179832 h 552450"/>
                  <a:gd name="connsiteX100" fmla="*/ 368713 w 504825"/>
                  <a:gd name="connsiteY100" fmla="*/ 177927 h 552450"/>
                  <a:gd name="connsiteX101" fmla="*/ 370523 w 504825"/>
                  <a:gd name="connsiteY101" fmla="*/ 178689 h 552450"/>
                  <a:gd name="connsiteX102" fmla="*/ 382143 w 504825"/>
                  <a:gd name="connsiteY102" fmla="*/ 199073 h 552450"/>
                  <a:gd name="connsiteX103" fmla="*/ 400050 w 504825"/>
                  <a:gd name="connsiteY103" fmla="*/ 209550 h 552450"/>
                  <a:gd name="connsiteX104" fmla="*/ 418052 w 504825"/>
                  <a:gd name="connsiteY104" fmla="*/ 199073 h 552450"/>
                  <a:gd name="connsiteX105" fmla="*/ 429673 w 504825"/>
                  <a:gd name="connsiteY105" fmla="*/ 178594 h 552450"/>
                  <a:gd name="connsiteX106" fmla="*/ 431483 w 504825"/>
                  <a:gd name="connsiteY106" fmla="*/ 177832 h 552450"/>
                  <a:gd name="connsiteX107" fmla="*/ 438436 w 504825"/>
                  <a:gd name="connsiteY107" fmla="*/ 179737 h 552450"/>
                  <a:gd name="connsiteX108" fmla="*/ 438150 w 504825"/>
                  <a:gd name="connsiteY108" fmla="*/ 180975 h 552450"/>
                  <a:gd name="connsiteX109" fmla="*/ 485013 w 504825"/>
                  <a:gd name="connsiteY109" fmla="*/ 106204 h 552450"/>
                  <a:gd name="connsiteX110" fmla="*/ 464630 w 504825"/>
                  <a:gd name="connsiteY110" fmla="*/ 117824 h 552450"/>
                  <a:gd name="connsiteX111" fmla="*/ 454914 w 504825"/>
                  <a:gd name="connsiteY111" fmla="*/ 141256 h 552450"/>
                  <a:gd name="connsiteX112" fmla="*/ 461200 w 504825"/>
                  <a:gd name="connsiteY112" fmla="*/ 163830 h 552450"/>
                  <a:gd name="connsiteX113" fmla="*/ 460820 w 504825"/>
                  <a:gd name="connsiteY113" fmla="*/ 165449 h 552450"/>
                  <a:gd name="connsiteX114" fmla="*/ 459296 w 504825"/>
                  <a:gd name="connsiteY114" fmla="*/ 165830 h 552450"/>
                  <a:gd name="connsiteX115" fmla="*/ 436626 w 504825"/>
                  <a:gd name="connsiteY115" fmla="*/ 159544 h 552450"/>
                  <a:gd name="connsiteX116" fmla="*/ 413195 w 504825"/>
                  <a:gd name="connsiteY116" fmla="*/ 169259 h 552450"/>
                  <a:gd name="connsiteX117" fmla="*/ 401574 w 504825"/>
                  <a:gd name="connsiteY117" fmla="*/ 189643 h 552450"/>
                  <a:gd name="connsiteX118" fmla="*/ 398812 w 504825"/>
                  <a:gd name="connsiteY118" fmla="*/ 189643 h 552450"/>
                  <a:gd name="connsiteX119" fmla="*/ 387191 w 504825"/>
                  <a:gd name="connsiteY119" fmla="*/ 169259 h 552450"/>
                  <a:gd name="connsiteX120" fmla="*/ 369284 w 504825"/>
                  <a:gd name="connsiteY120" fmla="*/ 158782 h 552450"/>
                  <a:gd name="connsiteX121" fmla="*/ 363760 w 504825"/>
                  <a:gd name="connsiteY121" fmla="*/ 159544 h 552450"/>
                  <a:gd name="connsiteX122" fmla="*/ 341186 w 504825"/>
                  <a:gd name="connsiteY122" fmla="*/ 165830 h 552450"/>
                  <a:gd name="connsiteX123" fmla="*/ 339566 w 504825"/>
                  <a:gd name="connsiteY123" fmla="*/ 165449 h 552450"/>
                  <a:gd name="connsiteX124" fmla="*/ 339185 w 504825"/>
                  <a:gd name="connsiteY124" fmla="*/ 163925 h 552450"/>
                  <a:gd name="connsiteX125" fmla="*/ 345472 w 504825"/>
                  <a:gd name="connsiteY125" fmla="*/ 141256 h 552450"/>
                  <a:gd name="connsiteX126" fmla="*/ 335756 w 504825"/>
                  <a:gd name="connsiteY126" fmla="*/ 117824 h 552450"/>
                  <a:gd name="connsiteX127" fmla="*/ 315373 w 504825"/>
                  <a:gd name="connsiteY127" fmla="*/ 106204 h 552450"/>
                  <a:gd name="connsiteX128" fmla="*/ 314325 w 504825"/>
                  <a:gd name="connsiteY128" fmla="*/ 104775 h 552450"/>
                  <a:gd name="connsiteX129" fmla="*/ 315087 w 504825"/>
                  <a:gd name="connsiteY129" fmla="*/ 103346 h 552450"/>
                  <a:gd name="connsiteX130" fmla="*/ 335471 w 504825"/>
                  <a:gd name="connsiteY130" fmla="*/ 91726 h 552450"/>
                  <a:gd name="connsiteX131" fmla="*/ 345186 w 504825"/>
                  <a:gd name="connsiteY131" fmla="*/ 68294 h 552450"/>
                  <a:gd name="connsiteX132" fmla="*/ 342519 w 504825"/>
                  <a:gd name="connsiteY132" fmla="*/ 58579 h 552450"/>
                  <a:gd name="connsiteX133" fmla="*/ 342900 w 504825"/>
                  <a:gd name="connsiteY133" fmla="*/ 57150 h 552450"/>
                  <a:gd name="connsiteX134" fmla="*/ 340424 w 504825"/>
                  <a:gd name="connsiteY134" fmla="*/ 50959 h 552450"/>
                  <a:gd name="connsiteX135" fmla="*/ 338995 w 504825"/>
                  <a:gd name="connsiteY135" fmla="*/ 45720 h 552450"/>
                  <a:gd name="connsiteX136" fmla="*/ 339376 w 504825"/>
                  <a:gd name="connsiteY136" fmla="*/ 44101 h 552450"/>
                  <a:gd name="connsiteX137" fmla="*/ 340900 w 504825"/>
                  <a:gd name="connsiteY137" fmla="*/ 43720 h 552450"/>
                  <a:gd name="connsiteX138" fmla="*/ 363569 w 504825"/>
                  <a:gd name="connsiteY138" fmla="*/ 50006 h 552450"/>
                  <a:gd name="connsiteX139" fmla="*/ 387001 w 504825"/>
                  <a:gd name="connsiteY139" fmla="*/ 40291 h 552450"/>
                  <a:gd name="connsiteX140" fmla="*/ 398621 w 504825"/>
                  <a:gd name="connsiteY140" fmla="*/ 19907 h 552450"/>
                  <a:gd name="connsiteX141" fmla="*/ 401384 w 504825"/>
                  <a:gd name="connsiteY141" fmla="*/ 19907 h 552450"/>
                  <a:gd name="connsiteX142" fmla="*/ 413004 w 504825"/>
                  <a:gd name="connsiteY142" fmla="*/ 40291 h 552450"/>
                  <a:gd name="connsiteX143" fmla="*/ 436436 w 504825"/>
                  <a:gd name="connsiteY143" fmla="*/ 50006 h 552450"/>
                  <a:gd name="connsiteX144" fmla="*/ 459010 w 504825"/>
                  <a:gd name="connsiteY144" fmla="*/ 43720 h 552450"/>
                  <a:gd name="connsiteX145" fmla="*/ 460629 w 504825"/>
                  <a:gd name="connsiteY145" fmla="*/ 44101 h 552450"/>
                  <a:gd name="connsiteX146" fmla="*/ 461010 w 504825"/>
                  <a:gd name="connsiteY146" fmla="*/ 45625 h 552450"/>
                  <a:gd name="connsiteX147" fmla="*/ 454724 w 504825"/>
                  <a:gd name="connsiteY147" fmla="*/ 68294 h 552450"/>
                  <a:gd name="connsiteX148" fmla="*/ 464439 w 504825"/>
                  <a:gd name="connsiteY148" fmla="*/ 91726 h 552450"/>
                  <a:gd name="connsiteX149" fmla="*/ 484823 w 504825"/>
                  <a:gd name="connsiteY149" fmla="*/ 103346 h 552450"/>
                  <a:gd name="connsiteX150" fmla="*/ 485775 w 504825"/>
                  <a:gd name="connsiteY150" fmla="*/ 104775 h 552450"/>
                  <a:gd name="connsiteX151" fmla="*/ 485013 w 504825"/>
                  <a:gd name="connsiteY151" fmla="*/ 106204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504825" h="552450">
                    <a:moveTo>
                      <a:pt x="494348" y="86773"/>
                    </a:moveTo>
                    <a:lnTo>
                      <a:pt x="473964" y="75248"/>
                    </a:lnTo>
                    <a:cubicBezTo>
                      <a:pt x="473297" y="74867"/>
                      <a:pt x="473012" y="74105"/>
                      <a:pt x="473202" y="73438"/>
                    </a:cubicBezTo>
                    <a:lnTo>
                      <a:pt x="479489" y="50768"/>
                    </a:lnTo>
                    <a:cubicBezTo>
                      <a:pt x="481489" y="43529"/>
                      <a:pt x="479489" y="36005"/>
                      <a:pt x="474155" y="30670"/>
                    </a:cubicBezTo>
                    <a:cubicBezTo>
                      <a:pt x="468821" y="25337"/>
                      <a:pt x="461296" y="23336"/>
                      <a:pt x="454057" y="25337"/>
                    </a:cubicBezTo>
                    <a:lnTo>
                      <a:pt x="431483" y="31623"/>
                    </a:lnTo>
                    <a:cubicBezTo>
                      <a:pt x="430816" y="31814"/>
                      <a:pt x="430054" y="31528"/>
                      <a:pt x="429673" y="30861"/>
                    </a:cubicBezTo>
                    <a:lnTo>
                      <a:pt x="418052" y="10477"/>
                    </a:lnTo>
                    <a:cubicBezTo>
                      <a:pt x="414338" y="3905"/>
                      <a:pt x="407575" y="0"/>
                      <a:pt x="400050" y="0"/>
                    </a:cubicBezTo>
                    <a:cubicBezTo>
                      <a:pt x="392525" y="0"/>
                      <a:pt x="385763" y="3905"/>
                      <a:pt x="382048" y="10477"/>
                    </a:cubicBezTo>
                    <a:lnTo>
                      <a:pt x="370523" y="30861"/>
                    </a:lnTo>
                    <a:cubicBezTo>
                      <a:pt x="370142" y="31528"/>
                      <a:pt x="369380" y="31814"/>
                      <a:pt x="368713" y="31623"/>
                    </a:cubicBezTo>
                    <a:lnTo>
                      <a:pt x="346043" y="25337"/>
                    </a:lnTo>
                    <a:cubicBezTo>
                      <a:pt x="338804" y="23336"/>
                      <a:pt x="331280" y="25337"/>
                      <a:pt x="325946" y="30670"/>
                    </a:cubicBezTo>
                    <a:cubicBezTo>
                      <a:pt x="321374" y="35243"/>
                      <a:pt x="319469" y="41434"/>
                      <a:pt x="320231" y="47625"/>
                    </a:cubicBezTo>
                    <a:lnTo>
                      <a:pt x="133350" y="47625"/>
                    </a:lnTo>
                    <a:lnTo>
                      <a:pt x="123825" y="47625"/>
                    </a:lnTo>
                    <a:lnTo>
                      <a:pt x="47625" y="47625"/>
                    </a:lnTo>
                    <a:cubicBezTo>
                      <a:pt x="21336" y="47625"/>
                      <a:pt x="0" y="68961"/>
                      <a:pt x="0" y="95250"/>
                    </a:cubicBezTo>
                    <a:lnTo>
                      <a:pt x="0" y="142875"/>
                    </a:lnTo>
                    <a:cubicBezTo>
                      <a:pt x="0" y="148114"/>
                      <a:pt x="4286" y="152400"/>
                      <a:pt x="9525" y="152400"/>
                    </a:cubicBezTo>
                    <a:lnTo>
                      <a:pt x="76200" y="152400"/>
                    </a:lnTo>
                    <a:lnTo>
                      <a:pt x="76200" y="505206"/>
                    </a:lnTo>
                    <a:cubicBezTo>
                      <a:pt x="76200" y="531305"/>
                      <a:pt x="97536" y="552450"/>
                      <a:pt x="123825" y="552450"/>
                    </a:cubicBezTo>
                    <a:lnTo>
                      <a:pt x="342900" y="552450"/>
                    </a:lnTo>
                    <a:lnTo>
                      <a:pt x="352425" y="552450"/>
                    </a:lnTo>
                    <a:lnTo>
                      <a:pt x="428625" y="552450"/>
                    </a:lnTo>
                    <a:cubicBezTo>
                      <a:pt x="454914" y="552450"/>
                      <a:pt x="476250" y="531114"/>
                      <a:pt x="476250" y="504825"/>
                    </a:cubicBezTo>
                    <a:lnTo>
                      <a:pt x="476250" y="457200"/>
                    </a:lnTo>
                    <a:cubicBezTo>
                      <a:pt x="476250" y="451961"/>
                      <a:pt x="471964" y="447675"/>
                      <a:pt x="466725" y="447675"/>
                    </a:cubicBezTo>
                    <a:lnTo>
                      <a:pt x="400050" y="447675"/>
                    </a:lnTo>
                    <a:lnTo>
                      <a:pt x="400050" y="257175"/>
                    </a:lnTo>
                    <a:cubicBezTo>
                      <a:pt x="400050" y="255937"/>
                      <a:pt x="399764" y="254794"/>
                      <a:pt x="399383" y="253746"/>
                    </a:cubicBezTo>
                    <a:cubicBezTo>
                      <a:pt x="402717" y="253556"/>
                      <a:pt x="406146" y="254603"/>
                      <a:pt x="408623" y="257080"/>
                    </a:cubicBezTo>
                    <a:lnTo>
                      <a:pt x="421672" y="270129"/>
                    </a:lnTo>
                    <a:cubicBezTo>
                      <a:pt x="425672" y="274130"/>
                      <a:pt x="431006" y="276225"/>
                      <a:pt x="436436" y="276225"/>
                    </a:cubicBezTo>
                    <a:cubicBezTo>
                      <a:pt x="439103" y="276225"/>
                      <a:pt x="441865" y="275749"/>
                      <a:pt x="444437" y="274606"/>
                    </a:cubicBezTo>
                    <a:cubicBezTo>
                      <a:pt x="452152" y="271367"/>
                      <a:pt x="457200" y="263843"/>
                      <a:pt x="457200" y="255365"/>
                    </a:cubicBezTo>
                    <a:lnTo>
                      <a:pt x="457200" y="184594"/>
                    </a:lnTo>
                    <a:cubicBezTo>
                      <a:pt x="463391" y="185356"/>
                      <a:pt x="469583" y="183356"/>
                      <a:pt x="474155" y="178880"/>
                    </a:cubicBezTo>
                    <a:cubicBezTo>
                      <a:pt x="479489" y="173546"/>
                      <a:pt x="481489" y="166021"/>
                      <a:pt x="479489" y="158782"/>
                    </a:cubicBezTo>
                    <a:lnTo>
                      <a:pt x="473202" y="136208"/>
                    </a:lnTo>
                    <a:cubicBezTo>
                      <a:pt x="473012" y="135446"/>
                      <a:pt x="473297" y="134779"/>
                      <a:pt x="473964" y="134398"/>
                    </a:cubicBezTo>
                    <a:lnTo>
                      <a:pt x="494348" y="122777"/>
                    </a:lnTo>
                    <a:cubicBezTo>
                      <a:pt x="500920" y="119063"/>
                      <a:pt x="504825" y="112300"/>
                      <a:pt x="504825" y="104775"/>
                    </a:cubicBezTo>
                    <a:cubicBezTo>
                      <a:pt x="504825" y="97250"/>
                      <a:pt x="500920" y="90488"/>
                      <a:pt x="494348" y="86773"/>
                    </a:cubicBezTo>
                    <a:close/>
                    <a:moveTo>
                      <a:pt x="76200" y="133350"/>
                    </a:moveTo>
                    <a:lnTo>
                      <a:pt x="19050" y="133350"/>
                    </a:lnTo>
                    <a:lnTo>
                      <a:pt x="19050" y="95250"/>
                    </a:lnTo>
                    <a:cubicBezTo>
                      <a:pt x="19050" y="79534"/>
                      <a:pt x="31909" y="66675"/>
                      <a:pt x="47625" y="66675"/>
                    </a:cubicBezTo>
                    <a:cubicBezTo>
                      <a:pt x="63341" y="66675"/>
                      <a:pt x="76200" y="79534"/>
                      <a:pt x="76200" y="95250"/>
                    </a:cubicBezTo>
                    <a:lnTo>
                      <a:pt x="76200" y="133350"/>
                    </a:lnTo>
                    <a:close/>
                    <a:moveTo>
                      <a:pt x="152400" y="457200"/>
                    </a:moveTo>
                    <a:lnTo>
                      <a:pt x="152400" y="504825"/>
                    </a:lnTo>
                    <a:cubicBezTo>
                      <a:pt x="152400" y="520541"/>
                      <a:pt x="139541" y="533400"/>
                      <a:pt x="123825" y="533400"/>
                    </a:cubicBezTo>
                    <a:cubicBezTo>
                      <a:pt x="108109" y="533400"/>
                      <a:pt x="95250" y="520732"/>
                      <a:pt x="95250" y="505206"/>
                    </a:cubicBezTo>
                    <a:lnTo>
                      <a:pt x="95250" y="94869"/>
                    </a:lnTo>
                    <a:cubicBezTo>
                      <a:pt x="95250" y="94774"/>
                      <a:pt x="95155" y="94678"/>
                      <a:pt x="95155" y="94488"/>
                    </a:cubicBezTo>
                    <a:cubicBezTo>
                      <a:pt x="94964" y="84011"/>
                      <a:pt x="91345" y="74390"/>
                      <a:pt x="85439" y="66580"/>
                    </a:cubicBezTo>
                    <a:lnTo>
                      <a:pt x="123825" y="66580"/>
                    </a:lnTo>
                    <a:lnTo>
                      <a:pt x="133350" y="66580"/>
                    </a:lnTo>
                    <a:lnTo>
                      <a:pt x="325088" y="66580"/>
                    </a:lnTo>
                    <a:lnTo>
                      <a:pt x="326993" y="73343"/>
                    </a:lnTo>
                    <a:cubicBezTo>
                      <a:pt x="327184" y="74105"/>
                      <a:pt x="326898" y="74771"/>
                      <a:pt x="326231" y="75152"/>
                    </a:cubicBezTo>
                    <a:lnTo>
                      <a:pt x="305848" y="86773"/>
                    </a:lnTo>
                    <a:cubicBezTo>
                      <a:pt x="299180" y="90488"/>
                      <a:pt x="295275" y="97250"/>
                      <a:pt x="295275" y="104775"/>
                    </a:cubicBezTo>
                    <a:cubicBezTo>
                      <a:pt x="295275" y="112300"/>
                      <a:pt x="299180" y="119063"/>
                      <a:pt x="305753" y="122777"/>
                    </a:cubicBezTo>
                    <a:lnTo>
                      <a:pt x="326231" y="134398"/>
                    </a:lnTo>
                    <a:cubicBezTo>
                      <a:pt x="326898" y="134779"/>
                      <a:pt x="327184" y="135541"/>
                      <a:pt x="326993" y="136208"/>
                    </a:cubicBezTo>
                    <a:lnTo>
                      <a:pt x="320707" y="158877"/>
                    </a:lnTo>
                    <a:cubicBezTo>
                      <a:pt x="318707" y="166116"/>
                      <a:pt x="320707" y="173641"/>
                      <a:pt x="326041" y="178975"/>
                    </a:cubicBezTo>
                    <a:cubicBezTo>
                      <a:pt x="330613" y="183547"/>
                      <a:pt x="336709" y="185452"/>
                      <a:pt x="342995" y="184690"/>
                    </a:cubicBezTo>
                    <a:lnTo>
                      <a:pt x="342995" y="255461"/>
                    </a:lnTo>
                    <a:cubicBezTo>
                      <a:pt x="342995" y="263938"/>
                      <a:pt x="348044" y="271463"/>
                      <a:pt x="355854" y="274701"/>
                    </a:cubicBezTo>
                    <a:cubicBezTo>
                      <a:pt x="363665" y="277940"/>
                      <a:pt x="372618" y="276130"/>
                      <a:pt x="378524" y="270224"/>
                    </a:cubicBezTo>
                    <a:lnTo>
                      <a:pt x="381000" y="267557"/>
                    </a:lnTo>
                    <a:lnTo>
                      <a:pt x="381000" y="447675"/>
                    </a:lnTo>
                    <a:lnTo>
                      <a:pt x="161925" y="447675"/>
                    </a:lnTo>
                    <a:cubicBezTo>
                      <a:pt x="156686" y="447675"/>
                      <a:pt x="152400" y="451961"/>
                      <a:pt x="152400" y="457200"/>
                    </a:cubicBezTo>
                    <a:close/>
                    <a:moveTo>
                      <a:pt x="457200" y="466725"/>
                    </a:moveTo>
                    <a:lnTo>
                      <a:pt x="457200" y="504825"/>
                    </a:lnTo>
                    <a:cubicBezTo>
                      <a:pt x="457200" y="520541"/>
                      <a:pt x="444341" y="533400"/>
                      <a:pt x="428625" y="533400"/>
                    </a:cubicBezTo>
                    <a:lnTo>
                      <a:pt x="352425" y="533400"/>
                    </a:lnTo>
                    <a:lnTo>
                      <a:pt x="342900" y="533400"/>
                    </a:lnTo>
                    <a:lnTo>
                      <a:pt x="161639" y="533400"/>
                    </a:lnTo>
                    <a:cubicBezTo>
                      <a:pt x="167640" y="525399"/>
                      <a:pt x="171450" y="515588"/>
                      <a:pt x="171450" y="504825"/>
                    </a:cubicBezTo>
                    <a:lnTo>
                      <a:pt x="171450" y="466725"/>
                    </a:lnTo>
                    <a:lnTo>
                      <a:pt x="457200" y="466725"/>
                    </a:lnTo>
                    <a:close/>
                    <a:moveTo>
                      <a:pt x="438150" y="180975"/>
                    </a:moveTo>
                    <a:lnTo>
                      <a:pt x="438150" y="255365"/>
                    </a:lnTo>
                    <a:cubicBezTo>
                      <a:pt x="438150" y="255651"/>
                      <a:pt x="438150" y="256604"/>
                      <a:pt x="437007" y="256985"/>
                    </a:cubicBezTo>
                    <a:cubicBezTo>
                      <a:pt x="435864" y="257461"/>
                      <a:pt x="435293" y="256794"/>
                      <a:pt x="435007" y="256604"/>
                    </a:cubicBezTo>
                    <a:lnTo>
                      <a:pt x="421958" y="243554"/>
                    </a:lnTo>
                    <a:cubicBezTo>
                      <a:pt x="409861" y="231458"/>
                      <a:pt x="390049" y="231458"/>
                      <a:pt x="377952" y="243554"/>
                    </a:cubicBezTo>
                    <a:lnTo>
                      <a:pt x="364903" y="256604"/>
                    </a:lnTo>
                    <a:cubicBezTo>
                      <a:pt x="364712" y="256794"/>
                      <a:pt x="364141" y="257461"/>
                      <a:pt x="362903" y="256985"/>
                    </a:cubicBezTo>
                    <a:cubicBezTo>
                      <a:pt x="361950" y="256604"/>
                      <a:pt x="361950" y="255651"/>
                      <a:pt x="361950" y="255365"/>
                    </a:cubicBezTo>
                    <a:lnTo>
                      <a:pt x="361950" y="180975"/>
                    </a:lnTo>
                    <a:cubicBezTo>
                      <a:pt x="361950" y="180594"/>
                      <a:pt x="361760" y="180213"/>
                      <a:pt x="361760" y="179832"/>
                    </a:cubicBezTo>
                    <a:lnTo>
                      <a:pt x="368713" y="177927"/>
                    </a:lnTo>
                    <a:cubicBezTo>
                      <a:pt x="369475" y="177737"/>
                      <a:pt x="370142" y="178022"/>
                      <a:pt x="370523" y="178689"/>
                    </a:cubicBezTo>
                    <a:lnTo>
                      <a:pt x="382143" y="199073"/>
                    </a:lnTo>
                    <a:cubicBezTo>
                      <a:pt x="385763" y="205645"/>
                      <a:pt x="392525" y="209550"/>
                      <a:pt x="400050" y="209550"/>
                    </a:cubicBezTo>
                    <a:cubicBezTo>
                      <a:pt x="407575" y="209550"/>
                      <a:pt x="414338" y="205645"/>
                      <a:pt x="418052" y="199073"/>
                    </a:cubicBezTo>
                    <a:lnTo>
                      <a:pt x="429673" y="178594"/>
                    </a:lnTo>
                    <a:cubicBezTo>
                      <a:pt x="430054" y="177927"/>
                      <a:pt x="430816" y="177641"/>
                      <a:pt x="431483" y="177832"/>
                    </a:cubicBezTo>
                    <a:lnTo>
                      <a:pt x="438436" y="179737"/>
                    </a:lnTo>
                    <a:cubicBezTo>
                      <a:pt x="438341" y="180213"/>
                      <a:pt x="438150" y="180594"/>
                      <a:pt x="438150" y="180975"/>
                    </a:cubicBezTo>
                    <a:close/>
                    <a:moveTo>
                      <a:pt x="485013" y="106204"/>
                    </a:moveTo>
                    <a:lnTo>
                      <a:pt x="464630" y="117824"/>
                    </a:lnTo>
                    <a:cubicBezTo>
                      <a:pt x="456343" y="122492"/>
                      <a:pt x="452342" y="132112"/>
                      <a:pt x="454914" y="141256"/>
                    </a:cubicBezTo>
                    <a:lnTo>
                      <a:pt x="461200" y="163830"/>
                    </a:lnTo>
                    <a:cubicBezTo>
                      <a:pt x="461391" y="164402"/>
                      <a:pt x="461200" y="164973"/>
                      <a:pt x="460820" y="165449"/>
                    </a:cubicBezTo>
                    <a:cubicBezTo>
                      <a:pt x="460343" y="165830"/>
                      <a:pt x="459867" y="166021"/>
                      <a:pt x="459296" y="165830"/>
                    </a:cubicBezTo>
                    <a:lnTo>
                      <a:pt x="436626" y="159544"/>
                    </a:lnTo>
                    <a:cubicBezTo>
                      <a:pt x="427482" y="157067"/>
                      <a:pt x="417862" y="160973"/>
                      <a:pt x="413195" y="169259"/>
                    </a:cubicBezTo>
                    <a:lnTo>
                      <a:pt x="401574" y="189643"/>
                    </a:lnTo>
                    <a:cubicBezTo>
                      <a:pt x="401003" y="190691"/>
                      <a:pt x="399383" y="190691"/>
                      <a:pt x="398812" y="189643"/>
                    </a:cubicBezTo>
                    <a:lnTo>
                      <a:pt x="387191" y="169259"/>
                    </a:lnTo>
                    <a:cubicBezTo>
                      <a:pt x="383476" y="162687"/>
                      <a:pt x="376523" y="158782"/>
                      <a:pt x="369284" y="158782"/>
                    </a:cubicBezTo>
                    <a:cubicBezTo>
                      <a:pt x="367475" y="158782"/>
                      <a:pt x="365570" y="159068"/>
                      <a:pt x="363760" y="159544"/>
                    </a:cubicBezTo>
                    <a:lnTo>
                      <a:pt x="341186" y="165830"/>
                    </a:lnTo>
                    <a:cubicBezTo>
                      <a:pt x="340519" y="166021"/>
                      <a:pt x="340043" y="165830"/>
                      <a:pt x="339566" y="165449"/>
                    </a:cubicBezTo>
                    <a:cubicBezTo>
                      <a:pt x="339090" y="164973"/>
                      <a:pt x="338995" y="164497"/>
                      <a:pt x="339185" y="163925"/>
                    </a:cubicBezTo>
                    <a:lnTo>
                      <a:pt x="345472" y="141256"/>
                    </a:lnTo>
                    <a:cubicBezTo>
                      <a:pt x="347948" y="132112"/>
                      <a:pt x="343948" y="122492"/>
                      <a:pt x="335756" y="117824"/>
                    </a:cubicBezTo>
                    <a:lnTo>
                      <a:pt x="315373" y="106204"/>
                    </a:lnTo>
                    <a:cubicBezTo>
                      <a:pt x="314611" y="105823"/>
                      <a:pt x="314325" y="105347"/>
                      <a:pt x="314325" y="104775"/>
                    </a:cubicBezTo>
                    <a:cubicBezTo>
                      <a:pt x="314325" y="104203"/>
                      <a:pt x="314611" y="103727"/>
                      <a:pt x="315087" y="103346"/>
                    </a:cubicBezTo>
                    <a:lnTo>
                      <a:pt x="335471" y="91726"/>
                    </a:lnTo>
                    <a:cubicBezTo>
                      <a:pt x="343757" y="87059"/>
                      <a:pt x="347758" y="77438"/>
                      <a:pt x="345186" y="68294"/>
                    </a:cubicBezTo>
                    <a:lnTo>
                      <a:pt x="342519" y="58579"/>
                    </a:lnTo>
                    <a:cubicBezTo>
                      <a:pt x="342710" y="58103"/>
                      <a:pt x="342900" y="57722"/>
                      <a:pt x="342900" y="57150"/>
                    </a:cubicBezTo>
                    <a:cubicBezTo>
                      <a:pt x="342900" y="54769"/>
                      <a:pt x="341948" y="52578"/>
                      <a:pt x="340424" y="50959"/>
                    </a:cubicBezTo>
                    <a:lnTo>
                      <a:pt x="338995" y="45720"/>
                    </a:lnTo>
                    <a:cubicBezTo>
                      <a:pt x="338804" y="45148"/>
                      <a:pt x="338995" y="44577"/>
                      <a:pt x="339376" y="44101"/>
                    </a:cubicBezTo>
                    <a:cubicBezTo>
                      <a:pt x="339852" y="43625"/>
                      <a:pt x="340328" y="43529"/>
                      <a:pt x="340900" y="43720"/>
                    </a:cubicBezTo>
                    <a:lnTo>
                      <a:pt x="363569" y="50006"/>
                    </a:lnTo>
                    <a:cubicBezTo>
                      <a:pt x="372713" y="52483"/>
                      <a:pt x="382334" y="48578"/>
                      <a:pt x="387001" y="40291"/>
                    </a:cubicBezTo>
                    <a:lnTo>
                      <a:pt x="398621" y="19907"/>
                    </a:lnTo>
                    <a:cubicBezTo>
                      <a:pt x="399193" y="18860"/>
                      <a:pt x="400812" y="18860"/>
                      <a:pt x="401384" y="19907"/>
                    </a:cubicBezTo>
                    <a:lnTo>
                      <a:pt x="413004" y="40291"/>
                    </a:lnTo>
                    <a:cubicBezTo>
                      <a:pt x="417671" y="48578"/>
                      <a:pt x="427292" y="52578"/>
                      <a:pt x="436436" y="50006"/>
                    </a:cubicBezTo>
                    <a:lnTo>
                      <a:pt x="459010" y="43720"/>
                    </a:lnTo>
                    <a:cubicBezTo>
                      <a:pt x="459676" y="43529"/>
                      <a:pt x="460153" y="43720"/>
                      <a:pt x="460629" y="44101"/>
                    </a:cubicBezTo>
                    <a:cubicBezTo>
                      <a:pt x="461105" y="44577"/>
                      <a:pt x="461200" y="45053"/>
                      <a:pt x="461010" y="45625"/>
                    </a:cubicBezTo>
                    <a:lnTo>
                      <a:pt x="454724" y="68294"/>
                    </a:lnTo>
                    <a:cubicBezTo>
                      <a:pt x="452247" y="77438"/>
                      <a:pt x="456248" y="87059"/>
                      <a:pt x="464439" y="91726"/>
                    </a:cubicBezTo>
                    <a:lnTo>
                      <a:pt x="484823" y="103346"/>
                    </a:lnTo>
                    <a:cubicBezTo>
                      <a:pt x="485489" y="103727"/>
                      <a:pt x="485775" y="104203"/>
                      <a:pt x="485775" y="104775"/>
                    </a:cubicBezTo>
                    <a:cubicBezTo>
                      <a:pt x="485775" y="105347"/>
                      <a:pt x="485489" y="105823"/>
                      <a:pt x="485013" y="10620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333967C0-5AFC-5A75-17C9-C3ADC0335EE1}"/>
                  </a:ext>
                </a:extLst>
              </p:cNvPr>
              <p:cNvSpPr/>
              <p:nvPr/>
            </p:nvSpPr>
            <p:spPr>
              <a:xfrm>
                <a:off x="3651129" y="3830491"/>
                <a:ext cx="95250" cy="95250"/>
              </a:xfrm>
              <a:custGeom>
                <a:avLst/>
                <a:gdLst>
                  <a:gd name="connsiteX0" fmla="*/ 47625 w 95250"/>
                  <a:gd name="connsiteY0" fmla="*/ 0 h 95250"/>
                  <a:gd name="connsiteX1" fmla="*/ 0 w 95250"/>
                  <a:gd name="connsiteY1" fmla="*/ 47625 h 95250"/>
                  <a:gd name="connsiteX2" fmla="*/ 47625 w 95250"/>
                  <a:gd name="connsiteY2" fmla="*/ 95250 h 95250"/>
                  <a:gd name="connsiteX3" fmla="*/ 95250 w 95250"/>
                  <a:gd name="connsiteY3" fmla="*/ 47625 h 95250"/>
                  <a:gd name="connsiteX4" fmla="*/ 47625 w 95250"/>
                  <a:gd name="connsiteY4" fmla="*/ 0 h 95250"/>
                  <a:gd name="connsiteX5" fmla="*/ 47625 w 95250"/>
                  <a:gd name="connsiteY5" fmla="*/ 76200 h 95250"/>
                  <a:gd name="connsiteX6" fmla="*/ 19050 w 95250"/>
                  <a:gd name="connsiteY6" fmla="*/ 47625 h 95250"/>
                  <a:gd name="connsiteX7" fmla="*/ 47625 w 95250"/>
                  <a:gd name="connsiteY7" fmla="*/ 19050 h 95250"/>
                  <a:gd name="connsiteX8" fmla="*/ 76200 w 95250"/>
                  <a:gd name="connsiteY8" fmla="*/ 47625 h 95250"/>
                  <a:gd name="connsiteX9" fmla="*/ 47625 w 95250"/>
                  <a:gd name="connsiteY9" fmla="*/ 7620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0"/>
                    </a:move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lose/>
                    <a:moveTo>
                      <a:pt x="47625" y="76200"/>
                    </a:move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B01AF4B-590C-1212-1769-B2F038D618A0}"/>
                  </a:ext>
                </a:extLst>
              </p:cNvPr>
              <p:cNvSpPr/>
              <p:nvPr/>
            </p:nvSpPr>
            <p:spPr>
              <a:xfrm>
                <a:off x="3474916" y="3963841"/>
                <a:ext cx="123825" cy="19050"/>
              </a:xfrm>
              <a:custGeom>
                <a:avLst/>
                <a:gdLst>
                  <a:gd name="connsiteX0" fmla="*/ 9525 w 123825"/>
                  <a:gd name="connsiteY0" fmla="*/ 19050 h 19050"/>
                  <a:gd name="connsiteX1" fmla="*/ 114300 w 123825"/>
                  <a:gd name="connsiteY1" fmla="*/ 19050 h 19050"/>
                  <a:gd name="connsiteX2" fmla="*/ 123825 w 123825"/>
                  <a:gd name="connsiteY2" fmla="*/ 9525 h 19050"/>
                  <a:gd name="connsiteX3" fmla="*/ 114300 w 123825"/>
                  <a:gd name="connsiteY3" fmla="*/ 0 h 19050"/>
                  <a:gd name="connsiteX4" fmla="*/ 9525 w 123825"/>
                  <a:gd name="connsiteY4" fmla="*/ 0 h 19050"/>
                  <a:gd name="connsiteX5" fmla="*/ 0 w 123825"/>
                  <a:gd name="connsiteY5" fmla="*/ 9525 h 19050"/>
                  <a:gd name="connsiteX6" fmla="*/ 9525 w 1238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9050">
                    <a:moveTo>
                      <a:pt x="9525" y="19050"/>
                    </a:moveTo>
                    <a:lnTo>
                      <a:pt x="114300" y="19050"/>
                    </a:lnTo>
                    <a:cubicBezTo>
                      <a:pt x="119539" y="19050"/>
                      <a:pt x="123825" y="14764"/>
                      <a:pt x="123825" y="9525"/>
                    </a:cubicBezTo>
                    <a:cubicBezTo>
                      <a:pt x="123825" y="4286"/>
                      <a:pt x="119539" y="0"/>
                      <a:pt x="1143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786E7E0-B140-0DB0-BB06-4958DF995840}"/>
                  </a:ext>
                </a:extLst>
              </p:cNvPr>
              <p:cNvSpPr/>
              <p:nvPr/>
            </p:nvSpPr>
            <p:spPr>
              <a:xfrm>
                <a:off x="3451104" y="4011466"/>
                <a:ext cx="171450" cy="19050"/>
              </a:xfrm>
              <a:custGeom>
                <a:avLst/>
                <a:gdLst>
                  <a:gd name="connsiteX0" fmla="*/ 9525 w 171450"/>
                  <a:gd name="connsiteY0" fmla="*/ 19050 h 19050"/>
                  <a:gd name="connsiteX1" fmla="*/ 161925 w 171450"/>
                  <a:gd name="connsiteY1" fmla="*/ 19050 h 19050"/>
                  <a:gd name="connsiteX2" fmla="*/ 171450 w 171450"/>
                  <a:gd name="connsiteY2" fmla="*/ 9525 h 19050"/>
                  <a:gd name="connsiteX3" fmla="*/ 161925 w 171450"/>
                  <a:gd name="connsiteY3" fmla="*/ 0 h 19050"/>
                  <a:gd name="connsiteX4" fmla="*/ 9525 w 171450"/>
                  <a:gd name="connsiteY4" fmla="*/ 0 h 19050"/>
                  <a:gd name="connsiteX5" fmla="*/ 0 w 171450"/>
                  <a:gd name="connsiteY5" fmla="*/ 9525 h 19050"/>
                  <a:gd name="connsiteX6" fmla="*/ 95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9525" y="19050"/>
                    </a:moveTo>
                    <a:lnTo>
                      <a:pt x="161925" y="19050"/>
                    </a:lnTo>
                    <a:cubicBezTo>
                      <a:pt x="167164" y="19050"/>
                      <a:pt x="171450" y="14764"/>
                      <a:pt x="171450" y="9525"/>
                    </a:cubicBezTo>
                    <a:cubicBezTo>
                      <a:pt x="171450" y="4286"/>
                      <a:pt x="167164" y="0"/>
                      <a:pt x="1619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9AD60701-76C4-10AA-B0F3-399E45C24CAD}"/>
                  </a:ext>
                </a:extLst>
              </p:cNvPr>
              <p:cNvSpPr/>
              <p:nvPr/>
            </p:nvSpPr>
            <p:spPr>
              <a:xfrm>
                <a:off x="3479679" y="4059091"/>
                <a:ext cx="114300" cy="19050"/>
              </a:xfrm>
              <a:custGeom>
                <a:avLst/>
                <a:gdLst>
                  <a:gd name="connsiteX0" fmla="*/ 114300 w 114300"/>
                  <a:gd name="connsiteY0" fmla="*/ 9525 h 19050"/>
                  <a:gd name="connsiteX1" fmla="*/ 104775 w 114300"/>
                  <a:gd name="connsiteY1" fmla="*/ 0 h 19050"/>
                  <a:gd name="connsiteX2" fmla="*/ 9525 w 114300"/>
                  <a:gd name="connsiteY2" fmla="*/ 0 h 19050"/>
                  <a:gd name="connsiteX3" fmla="*/ 0 w 114300"/>
                  <a:gd name="connsiteY3" fmla="*/ 9525 h 19050"/>
                  <a:gd name="connsiteX4" fmla="*/ 9525 w 114300"/>
                  <a:gd name="connsiteY4" fmla="*/ 19050 h 19050"/>
                  <a:gd name="connsiteX5" fmla="*/ 104775 w 114300"/>
                  <a:gd name="connsiteY5" fmla="*/ 19050 h 19050"/>
                  <a:gd name="connsiteX6" fmla="*/ 114300 w 1143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114300" y="9525"/>
                    </a:moveTo>
                    <a:cubicBezTo>
                      <a:pt x="114300" y="4286"/>
                      <a:pt x="110014" y="0"/>
                      <a:pt x="1047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04775" y="19050"/>
                    </a:lnTo>
                    <a:cubicBezTo>
                      <a:pt x="110014" y="19050"/>
                      <a:pt x="114300" y="14764"/>
                      <a:pt x="11430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4EFAD00D-FC9A-D064-AA87-4A93BCFB9FD0}"/>
                  </a:ext>
                </a:extLst>
              </p:cNvPr>
              <p:cNvSpPr/>
              <p:nvPr/>
            </p:nvSpPr>
            <p:spPr>
              <a:xfrm>
                <a:off x="3574929" y="4154341"/>
                <a:ext cx="76200" cy="19050"/>
              </a:xfrm>
              <a:custGeom>
                <a:avLst/>
                <a:gdLst>
                  <a:gd name="connsiteX0" fmla="*/ 0 w 76200"/>
                  <a:gd name="connsiteY0" fmla="*/ 9525 h 19050"/>
                  <a:gd name="connsiteX1" fmla="*/ 9525 w 76200"/>
                  <a:gd name="connsiteY1" fmla="*/ 19050 h 19050"/>
                  <a:gd name="connsiteX2" fmla="*/ 66675 w 76200"/>
                  <a:gd name="connsiteY2" fmla="*/ 19050 h 19050"/>
                  <a:gd name="connsiteX3" fmla="*/ 76200 w 76200"/>
                  <a:gd name="connsiteY3" fmla="*/ 9525 h 19050"/>
                  <a:gd name="connsiteX4" fmla="*/ 66675 w 76200"/>
                  <a:gd name="connsiteY4" fmla="*/ 0 h 19050"/>
                  <a:gd name="connsiteX5" fmla="*/ 9525 w 76200"/>
                  <a:gd name="connsiteY5" fmla="*/ 0 h 19050"/>
                  <a:gd name="connsiteX6" fmla="*/ 0 w 762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0" y="9525"/>
                    </a:move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E290E5A3-D8A7-E483-2E1F-DB54C08D8BE0}"/>
              </a:ext>
            </a:extLst>
          </p:cNvPr>
          <p:cNvGrpSpPr/>
          <p:nvPr/>
        </p:nvGrpSpPr>
        <p:grpSpPr>
          <a:xfrm>
            <a:off x="2107181" y="3897166"/>
            <a:ext cx="590550" cy="371475"/>
            <a:chOff x="2107181" y="3897166"/>
            <a:chExt cx="590550" cy="371475"/>
          </a:xfrm>
        </p:grpSpPr>
        <p:grpSp>
          <p:nvGrpSpPr>
            <p:cNvPr id="281" name="Graphic 38">
              <a:extLst>
                <a:ext uri="{FF2B5EF4-FFF2-40B4-BE49-F238E27FC236}">
                  <a16:creationId xmlns:a16="http://schemas.microsoft.com/office/drawing/2014/main" id="{23A950D0-0A1C-8F07-9918-96E43E9E6097}"/>
                </a:ext>
              </a:extLst>
            </p:cNvPr>
            <p:cNvGrpSpPr/>
            <p:nvPr/>
          </p:nvGrpSpPr>
          <p:grpSpPr>
            <a:xfrm>
              <a:off x="2183381" y="3944791"/>
              <a:ext cx="438054" cy="228600"/>
              <a:chOff x="2183381" y="3944791"/>
              <a:chExt cx="438054" cy="228600"/>
            </a:xfrm>
            <a:solidFill>
              <a:srgbClr val="F45B66"/>
            </a:solidFill>
          </p:grpSpPr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EF721977-532C-0C5F-8CA8-C17FFE136137}"/>
                  </a:ext>
                </a:extLst>
              </p:cNvPr>
              <p:cNvSpPr/>
              <p:nvPr/>
            </p:nvSpPr>
            <p:spPr>
              <a:xfrm>
                <a:off x="2183381" y="3944791"/>
                <a:ext cx="314325" cy="228600"/>
              </a:xfrm>
              <a:custGeom>
                <a:avLst/>
                <a:gdLst>
                  <a:gd name="connsiteX0" fmla="*/ 296228 w 314325"/>
                  <a:gd name="connsiteY0" fmla="*/ 228600 h 228600"/>
                  <a:gd name="connsiteX1" fmla="*/ 314325 w 314325"/>
                  <a:gd name="connsiteY1" fmla="*/ 210502 h 228600"/>
                  <a:gd name="connsiteX2" fmla="*/ 314325 w 314325"/>
                  <a:gd name="connsiteY2" fmla="*/ 18097 h 228600"/>
                  <a:gd name="connsiteX3" fmla="*/ 296228 w 314325"/>
                  <a:gd name="connsiteY3" fmla="*/ 0 h 228600"/>
                  <a:gd name="connsiteX4" fmla="*/ 18097 w 314325"/>
                  <a:gd name="connsiteY4" fmla="*/ 0 h 228600"/>
                  <a:gd name="connsiteX5" fmla="*/ 0 w 314325"/>
                  <a:gd name="connsiteY5" fmla="*/ 18097 h 228600"/>
                  <a:gd name="connsiteX6" fmla="*/ 0 w 314325"/>
                  <a:gd name="connsiteY6" fmla="*/ 210502 h 228600"/>
                  <a:gd name="connsiteX7" fmla="*/ 18097 w 314325"/>
                  <a:gd name="connsiteY7" fmla="*/ 228600 h 228600"/>
                  <a:gd name="connsiteX8" fmla="*/ 296228 w 314325"/>
                  <a:gd name="connsiteY8" fmla="*/ 228600 h 228600"/>
                  <a:gd name="connsiteX9" fmla="*/ 114300 w 314325"/>
                  <a:gd name="connsiteY9" fmla="*/ 80867 h 228600"/>
                  <a:gd name="connsiteX10" fmla="*/ 136493 w 314325"/>
                  <a:gd name="connsiteY10" fmla="*/ 68485 h 228600"/>
                  <a:gd name="connsiteX11" fmla="*/ 201644 w 314325"/>
                  <a:gd name="connsiteY11" fmla="*/ 101918 h 228600"/>
                  <a:gd name="connsiteX12" fmla="*/ 201644 w 314325"/>
                  <a:gd name="connsiteY12" fmla="*/ 126778 h 228600"/>
                  <a:gd name="connsiteX13" fmla="*/ 136493 w 314325"/>
                  <a:gd name="connsiteY13" fmla="*/ 160211 h 228600"/>
                  <a:gd name="connsiteX14" fmla="*/ 114300 w 314325"/>
                  <a:gd name="connsiteY14" fmla="*/ 147828 h 228600"/>
                  <a:gd name="connsiteX15" fmla="*/ 114300 w 314325"/>
                  <a:gd name="connsiteY15" fmla="*/ 80867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4325" h="228600">
                    <a:moveTo>
                      <a:pt x="296228" y="228600"/>
                    </a:moveTo>
                    <a:cubicBezTo>
                      <a:pt x="306229" y="228600"/>
                      <a:pt x="314325" y="220504"/>
                      <a:pt x="314325" y="210502"/>
                    </a:cubicBezTo>
                    <a:lnTo>
                      <a:pt x="314325" y="18097"/>
                    </a:lnTo>
                    <a:cubicBezTo>
                      <a:pt x="314325" y="8096"/>
                      <a:pt x="306229" y="0"/>
                      <a:pt x="296228" y="0"/>
                    </a:cubicBezTo>
                    <a:lnTo>
                      <a:pt x="18097" y="0"/>
                    </a:lnTo>
                    <a:cubicBezTo>
                      <a:pt x="8096" y="0"/>
                      <a:pt x="0" y="8096"/>
                      <a:pt x="0" y="18097"/>
                    </a:cubicBezTo>
                    <a:lnTo>
                      <a:pt x="0" y="210502"/>
                    </a:lnTo>
                    <a:cubicBezTo>
                      <a:pt x="0" y="220504"/>
                      <a:pt x="8096" y="228600"/>
                      <a:pt x="18097" y="228600"/>
                    </a:cubicBezTo>
                    <a:lnTo>
                      <a:pt x="296228" y="228600"/>
                    </a:lnTo>
                    <a:close/>
                    <a:moveTo>
                      <a:pt x="114300" y="80867"/>
                    </a:moveTo>
                    <a:cubicBezTo>
                      <a:pt x="114300" y="70104"/>
                      <a:pt x="126492" y="63341"/>
                      <a:pt x="136493" y="68485"/>
                    </a:cubicBezTo>
                    <a:lnTo>
                      <a:pt x="201644" y="101918"/>
                    </a:lnTo>
                    <a:cubicBezTo>
                      <a:pt x="212122" y="107252"/>
                      <a:pt x="212122" y="121444"/>
                      <a:pt x="201644" y="126778"/>
                    </a:cubicBezTo>
                    <a:lnTo>
                      <a:pt x="136493" y="160211"/>
                    </a:lnTo>
                    <a:cubicBezTo>
                      <a:pt x="126492" y="165354"/>
                      <a:pt x="114300" y="158496"/>
                      <a:pt x="114300" y="147828"/>
                    </a:cubicBezTo>
                    <a:lnTo>
                      <a:pt x="114300" y="80867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7EFFD88-8B74-84CC-44A3-97CD7A7D355E}"/>
                  </a:ext>
                </a:extLst>
              </p:cNvPr>
              <p:cNvSpPr/>
              <p:nvPr/>
            </p:nvSpPr>
            <p:spPr>
              <a:xfrm>
                <a:off x="2535806" y="3944791"/>
                <a:ext cx="85629" cy="123825"/>
              </a:xfrm>
              <a:custGeom>
                <a:avLst/>
                <a:gdLst>
                  <a:gd name="connsiteX0" fmla="*/ 18098 w 85629"/>
                  <a:gd name="connsiteY0" fmla="*/ 123825 h 123825"/>
                  <a:gd name="connsiteX1" fmla="*/ 67532 w 85629"/>
                  <a:gd name="connsiteY1" fmla="*/ 123825 h 123825"/>
                  <a:gd name="connsiteX2" fmla="*/ 85630 w 85629"/>
                  <a:gd name="connsiteY2" fmla="*/ 105728 h 123825"/>
                  <a:gd name="connsiteX3" fmla="*/ 85630 w 85629"/>
                  <a:gd name="connsiteY3" fmla="*/ 18097 h 123825"/>
                  <a:gd name="connsiteX4" fmla="*/ 67532 w 85629"/>
                  <a:gd name="connsiteY4" fmla="*/ 0 h 123825"/>
                  <a:gd name="connsiteX5" fmla="*/ 18098 w 85629"/>
                  <a:gd name="connsiteY5" fmla="*/ 0 h 123825"/>
                  <a:gd name="connsiteX6" fmla="*/ 0 w 85629"/>
                  <a:gd name="connsiteY6" fmla="*/ 18097 h 123825"/>
                  <a:gd name="connsiteX7" fmla="*/ 0 w 85629"/>
                  <a:gd name="connsiteY7" fmla="*/ 105632 h 123825"/>
                  <a:gd name="connsiteX8" fmla="*/ 18098 w 85629"/>
                  <a:gd name="connsiteY8" fmla="*/ 12382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629" h="123825">
                    <a:moveTo>
                      <a:pt x="18098" y="123825"/>
                    </a:moveTo>
                    <a:lnTo>
                      <a:pt x="67532" y="123825"/>
                    </a:lnTo>
                    <a:cubicBezTo>
                      <a:pt x="77533" y="123825"/>
                      <a:pt x="85630" y="115729"/>
                      <a:pt x="85630" y="105728"/>
                    </a:cubicBezTo>
                    <a:lnTo>
                      <a:pt x="85630" y="18097"/>
                    </a:lnTo>
                    <a:cubicBezTo>
                      <a:pt x="85630" y="8096"/>
                      <a:pt x="77533" y="0"/>
                      <a:pt x="67532" y="0"/>
                    </a:cubicBezTo>
                    <a:lnTo>
                      <a:pt x="18098" y="0"/>
                    </a:lnTo>
                    <a:cubicBezTo>
                      <a:pt x="8096" y="0"/>
                      <a:pt x="0" y="8096"/>
                      <a:pt x="0" y="18097"/>
                    </a:cubicBezTo>
                    <a:lnTo>
                      <a:pt x="0" y="105632"/>
                    </a:lnTo>
                    <a:cubicBezTo>
                      <a:pt x="0" y="115729"/>
                      <a:pt x="8096" y="123825"/>
                      <a:pt x="18098" y="12382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38">
              <a:extLst>
                <a:ext uri="{FF2B5EF4-FFF2-40B4-BE49-F238E27FC236}">
                  <a16:creationId xmlns:a16="http://schemas.microsoft.com/office/drawing/2014/main" id="{AEC1FDA1-4FFE-5957-E507-8020612FD134}"/>
                </a:ext>
              </a:extLst>
            </p:cNvPr>
            <p:cNvGrpSpPr/>
            <p:nvPr/>
          </p:nvGrpSpPr>
          <p:grpSpPr>
            <a:xfrm>
              <a:off x="2107181" y="3897166"/>
              <a:ext cx="590550" cy="371475"/>
              <a:chOff x="2107181" y="3897166"/>
              <a:chExt cx="590550" cy="371475"/>
            </a:xfrm>
            <a:solidFill>
              <a:srgbClr val="680B12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74013518-BB9C-FA92-EF6D-508A26B0FEFD}"/>
                  </a:ext>
                </a:extLst>
              </p:cNvPr>
              <p:cNvSpPr/>
              <p:nvPr/>
            </p:nvSpPr>
            <p:spPr>
              <a:xfrm>
                <a:off x="2107181" y="3897166"/>
                <a:ext cx="590550" cy="371475"/>
              </a:xfrm>
              <a:custGeom>
                <a:avLst/>
                <a:gdLst>
                  <a:gd name="connsiteX0" fmla="*/ 581025 w 590550"/>
                  <a:gd name="connsiteY0" fmla="*/ 304800 h 371475"/>
                  <a:gd name="connsiteX1" fmla="*/ 561975 w 590550"/>
                  <a:gd name="connsiteY1" fmla="*/ 304800 h 371475"/>
                  <a:gd name="connsiteX2" fmla="*/ 561975 w 590550"/>
                  <a:gd name="connsiteY2" fmla="*/ 47625 h 371475"/>
                  <a:gd name="connsiteX3" fmla="*/ 514350 w 590550"/>
                  <a:gd name="connsiteY3" fmla="*/ 0 h 371475"/>
                  <a:gd name="connsiteX4" fmla="*/ 76200 w 590550"/>
                  <a:gd name="connsiteY4" fmla="*/ 0 h 371475"/>
                  <a:gd name="connsiteX5" fmla="*/ 28575 w 590550"/>
                  <a:gd name="connsiteY5" fmla="*/ 47625 h 371475"/>
                  <a:gd name="connsiteX6" fmla="*/ 28575 w 590550"/>
                  <a:gd name="connsiteY6" fmla="*/ 304800 h 371475"/>
                  <a:gd name="connsiteX7" fmla="*/ 9525 w 590550"/>
                  <a:gd name="connsiteY7" fmla="*/ 304800 h 371475"/>
                  <a:gd name="connsiteX8" fmla="*/ 0 w 590550"/>
                  <a:gd name="connsiteY8" fmla="*/ 314325 h 371475"/>
                  <a:gd name="connsiteX9" fmla="*/ 0 w 590550"/>
                  <a:gd name="connsiteY9" fmla="*/ 333375 h 371475"/>
                  <a:gd name="connsiteX10" fmla="*/ 38100 w 590550"/>
                  <a:gd name="connsiteY10" fmla="*/ 371475 h 371475"/>
                  <a:gd name="connsiteX11" fmla="*/ 552450 w 590550"/>
                  <a:gd name="connsiteY11" fmla="*/ 371475 h 371475"/>
                  <a:gd name="connsiteX12" fmla="*/ 590550 w 590550"/>
                  <a:gd name="connsiteY12" fmla="*/ 333375 h 371475"/>
                  <a:gd name="connsiteX13" fmla="*/ 590550 w 590550"/>
                  <a:gd name="connsiteY13" fmla="*/ 314325 h 371475"/>
                  <a:gd name="connsiteX14" fmla="*/ 581025 w 590550"/>
                  <a:gd name="connsiteY14" fmla="*/ 304800 h 371475"/>
                  <a:gd name="connsiteX15" fmla="*/ 47625 w 590550"/>
                  <a:gd name="connsiteY15" fmla="*/ 47625 h 371475"/>
                  <a:gd name="connsiteX16" fmla="*/ 76200 w 590550"/>
                  <a:gd name="connsiteY16" fmla="*/ 19050 h 371475"/>
                  <a:gd name="connsiteX17" fmla="*/ 514350 w 590550"/>
                  <a:gd name="connsiteY17" fmla="*/ 19050 h 371475"/>
                  <a:gd name="connsiteX18" fmla="*/ 542925 w 590550"/>
                  <a:gd name="connsiteY18" fmla="*/ 47625 h 371475"/>
                  <a:gd name="connsiteX19" fmla="*/ 542925 w 590550"/>
                  <a:gd name="connsiteY19" fmla="*/ 304800 h 371475"/>
                  <a:gd name="connsiteX20" fmla="*/ 47625 w 590550"/>
                  <a:gd name="connsiteY20" fmla="*/ 304800 h 371475"/>
                  <a:gd name="connsiteX21" fmla="*/ 47625 w 590550"/>
                  <a:gd name="connsiteY21" fmla="*/ 47625 h 371475"/>
                  <a:gd name="connsiteX22" fmla="*/ 571500 w 590550"/>
                  <a:gd name="connsiteY22" fmla="*/ 333375 h 371475"/>
                  <a:gd name="connsiteX23" fmla="*/ 552450 w 590550"/>
                  <a:gd name="connsiteY23" fmla="*/ 352425 h 371475"/>
                  <a:gd name="connsiteX24" fmla="*/ 38100 w 590550"/>
                  <a:gd name="connsiteY24" fmla="*/ 352425 h 371475"/>
                  <a:gd name="connsiteX25" fmla="*/ 19050 w 590550"/>
                  <a:gd name="connsiteY25" fmla="*/ 333375 h 371475"/>
                  <a:gd name="connsiteX26" fmla="*/ 19050 w 590550"/>
                  <a:gd name="connsiteY26" fmla="*/ 323850 h 371475"/>
                  <a:gd name="connsiteX27" fmla="*/ 220790 w 590550"/>
                  <a:gd name="connsiteY27" fmla="*/ 323850 h 371475"/>
                  <a:gd name="connsiteX28" fmla="*/ 247650 w 590550"/>
                  <a:gd name="connsiteY28" fmla="*/ 342900 h 371475"/>
                  <a:gd name="connsiteX29" fmla="*/ 342900 w 590550"/>
                  <a:gd name="connsiteY29" fmla="*/ 342900 h 371475"/>
                  <a:gd name="connsiteX30" fmla="*/ 369761 w 590550"/>
                  <a:gd name="connsiteY30" fmla="*/ 323850 h 371475"/>
                  <a:gd name="connsiteX31" fmla="*/ 571500 w 590550"/>
                  <a:gd name="connsiteY31" fmla="*/ 323850 h 371475"/>
                  <a:gd name="connsiteX32" fmla="*/ 571500 w 590550"/>
                  <a:gd name="connsiteY32" fmla="*/ 333375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90550" h="371475">
                    <a:moveTo>
                      <a:pt x="581025" y="304800"/>
                    </a:moveTo>
                    <a:lnTo>
                      <a:pt x="561975" y="304800"/>
                    </a:lnTo>
                    <a:lnTo>
                      <a:pt x="561975" y="47625"/>
                    </a:lnTo>
                    <a:cubicBezTo>
                      <a:pt x="561975" y="21336"/>
                      <a:pt x="540639" y="0"/>
                      <a:pt x="514350" y="0"/>
                    </a:cubicBezTo>
                    <a:lnTo>
                      <a:pt x="76200" y="0"/>
                    </a:lnTo>
                    <a:cubicBezTo>
                      <a:pt x="49911" y="0"/>
                      <a:pt x="28575" y="21336"/>
                      <a:pt x="28575" y="47625"/>
                    </a:cubicBezTo>
                    <a:lnTo>
                      <a:pt x="28575" y="304800"/>
                    </a:lnTo>
                    <a:lnTo>
                      <a:pt x="9525" y="304800"/>
                    </a:lnTo>
                    <a:cubicBezTo>
                      <a:pt x="4286" y="304800"/>
                      <a:pt x="0" y="309086"/>
                      <a:pt x="0" y="314325"/>
                    </a:cubicBezTo>
                    <a:lnTo>
                      <a:pt x="0" y="333375"/>
                    </a:lnTo>
                    <a:cubicBezTo>
                      <a:pt x="0" y="354425"/>
                      <a:pt x="17050" y="371475"/>
                      <a:pt x="38100" y="371475"/>
                    </a:cubicBezTo>
                    <a:lnTo>
                      <a:pt x="552450" y="371475"/>
                    </a:lnTo>
                    <a:cubicBezTo>
                      <a:pt x="573500" y="371475"/>
                      <a:pt x="590550" y="354425"/>
                      <a:pt x="590550" y="333375"/>
                    </a:cubicBezTo>
                    <a:lnTo>
                      <a:pt x="590550" y="314325"/>
                    </a:lnTo>
                    <a:cubicBezTo>
                      <a:pt x="590550" y="309086"/>
                      <a:pt x="586264" y="304800"/>
                      <a:pt x="581025" y="304800"/>
                    </a:cubicBezTo>
                    <a:close/>
                    <a:moveTo>
                      <a:pt x="47625" y="47625"/>
                    </a:moveTo>
                    <a:cubicBezTo>
                      <a:pt x="47625" y="31909"/>
                      <a:pt x="60484" y="19050"/>
                      <a:pt x="76200" y="19050"/>
                    </a:cubicBezTo>
                    <a:lnTo>
                      <a:pt x="514350" y="19050"/>
                    </a:lnTo>
                    <a:cubicBezTo>
                      <a:pt x="530066" y="19050"/>
                      <a:pt x="542925" y="31909"/>
                      <a:pt x="542925" y="47625"/>
                    </a:cubicBezTo>
                    <a:lnTo>
                      <a:pt x="542925" y="304800"/>
                    </a:lnTo>
                    <a:lnTo>
                      <a:pt x="47625" y="304800"/>
                    </a:lnTo>
                    <a:lnTo>
                      <a:pt x="47625" y="47625"/>
                    </a:lnTo>
                    <a:close/>
                    <a:moveTo>
                      <a:pt x="571500" y="333375"/>
                    </a:moveTo>
                    <a:cubicBezTo>
                      <a:pt x="571500" y="343853"/>
                      <a:pt x="562928" y="352425"/>
                      <a:pt x="552450" y="352425"/>
                    </a:cubicBezTo>
                    <a:lnTo>
                      <a:pt x="38100" y="352425"/>
                    </a:lnTo>
                    <a:cubicBezTo>
                      <a:pt x="27623" y="352425"/>
                      <a:pt x="19050" y="343853"/>
                      <a:pt x="19050" y="333375"/>
                    </a:cubicBezTo>
                    <a:lnTo>
                      <a:pt x="19050" y="323850"/>
                    </a:lnTo>
                    <a:lnTo>
                      <a:pt x="220790" y="323850"/>
                    </a:lnTo>
                    <a:cubicBezTo>
                      <a:pt x="224695" y="334899"/>
                      <a:pt x="235172" y="342900"/>
                      <a:pt x="247650" y="342900"/>
                    </a:cubicBezTo>
                    <a:lnTo>
                      <a:pt x="342900" y="342900"/>
                    </a:lnTo>
                    <a:cubicBezTo>
                      <a:pt x="355283" y="342900"/>
                      <a:pt x="365760" y="334899"/>
                      <a:pt x="369761" y="323850"/>
                    </a:cubicBezTo>
                    <a:lnTo>
                      <a:pt x="571500" y="323850"/>
                    </a:lnTo>
                    <a:lnTo>
                      <a:pt x="571500" y="333375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073ABCF6-1899-484E-2005-51DEF5CC7F2F}"/>
                  </a:ext>
                </a:extLst>
              </p:cNvPr>
              <p:cNvSpPr/>
              <p:nvPr/>
            </p:nvSpPr>
            <p:spPr>
              <a:xfrm>
                <a:off x="2173856" y="3935266"/>
                <a:ext cx="333375" cy="247650"/>
              </a:xfrm>
              <a:custGeom>
                <a:avLst/>
                <a:gdLst>
                  <a:gd name="connsiteX0" fmla="*/ 305753 w 333375"/>
                  <a:gd name="connsiteY0" fmla="*/ 0 h 247650"/>
                  <a:gd name="connsiteX1" fmla="*/ 27622 w 333375"/>
                  <a:gd name="connsiteY1" fmla="*/ 0 h 247650"/>
                  <a:gd name="connsiteX2" fmla="*/ 0 w 333375"/>
                  <a:gd name="connsiteY2" fmla="*/ 27622 h 247650"/>
                  <a:gd name="connsiteX3" fmla="*/ 0 w 333375"/>
                  <a:gd name="connsiteY3" fmla="*/ 220027 h 247650"/>
                  <a:gd name="connsiteX4" fmla="*/ 27622 w 333375"/>
                  <a:gd name="connsiteY4" fmla="*/ 247650 h 247650"/>
                  <a:gd name="connsiteX5" fmla="*/ 305753 w 333375"/>
                  <a:gd name="connsiteY5" fmla="*/ 247650 h 247650"/>
                  <a:gd name="connsiteX6" fmla="*/ 333375 w 333375"/>
                  <a:gd name="connsiteY6" fmla="*/ 220027 h 247650"/>
                  <a:gd name="connsiteX7" fmla="*/ 333375 w 333375"/>
                  <a:gd name="connsiteY7" fmla="*/ 27622 h 247650"/>
                  <a:gd name="connsiteX8" fmla="*/ 305753 w 333375"/>
                  <a:gd name="connsiteY8" fmla="*/ 0 h 247650"/>
                  <a:gd name="connsiteX9" fmla="*/ 314325 w 333375"/>
                  <a:gd name="connsiteY9" fmla="*/ 220027 h 247650"/>
                  <a:gd name="connsiteX10" fmla="*/ 305753 w 333375"/>
                  <a:gd name="connsiteY10" fmla="*/ 228600 h 247650"/>
                  <a:gd name="connsiteX11" fmla="*/ 27622 w 333375"/>
                  <a:gd name="connsiteY11" fmla="*/ 228600 h 247650"/>
                  <a:gd name="connsiteX12" fmla="*/ 19050 w 333375"/>
                  <a:gd name="connsiteY12" fmla="*/ 220027 h 247650"/>
                  <a:gd name="connsiteX13" fmla="*/ 19050 w 333375"/>
                  <a:gd name="connsiteY13" fmla="*/ 27622 h 247650"/>
                  <a:gd name="connsiteX14" fmla="*/ 27622 w 333375"/>
                  <a:gd name="connsiteY14" fmla="*/ 19050 h 247650"/>
                  <a:gd name="connsiteX15" fmla="*/ 305753 w 333375"/>
                  <a:gd name="connsiteY15" fmla="*/ 19050 h 247650"/>
                  <a:gd name="connsiteX16" fmla="*/ 314325 w 333375"/>
                  <a:gd name="connsiteY16" fmla="*/ 27622 h 247650"/>
                  <a:gd name="connsiteX17" fmla="*/ 314325 w 333375"/>
                  <a:gd name="connsiteY17" fmla="*/ 220027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3375" h="247650">
                    <a:moveTo>
                      <a:pt x="305753" y="0"/>
                    </a:moveTo>
                    <a:lnTo>
                      <a:pt x="27622" y="0"/>
                    </a:lnTo>
                    <a:cubicBezTo>
                      <a:pt x="12383" y="0"/>
                      <a:pt x="0" y="12382"/>
                      <a:pt x="0" y="27622"/>
                    </a:cubicBezTo>
                    <a:lnTo>
                      <a:pt x="0" y="220027"/>
                    </a:lnTo>
                    <a:cubicBezTo>
                      <a:pt x="0" y="235268"/>
                      <a:pt x="12383" y="247650"/>
                      <a:pt x="27622" y="247650"/>
                    </a:cubicBezTo>
                    <a:lnTo>
                      <a:pt x="305753" y="247650"/>
                    </a:lnTo>
                    <a:cubicBezTo>
                      <a:pt x="320993" y="247650"/>
                      <a:pt x="333375" y="235268"/>
                      <a:pt x="333375" y="220027"/>
                    </a:cubicBezTo>
                    <a:lnTo>
                      <a:pt x="333375" y="27622"/>
                    </a:lnTo>
                    <a:cubicBezTo>
                      <a:pt x="333375" y="12382"/>
                      <a:pt x="320993" y="0"/>
                      <a:pt x="305753" y="0"/>
                    </a:cubicBezTo>
                    <a:close/>
                    <a:moveTo>
                      <a:pt x="314325" y="220027"/>
                    </a:moveTo>
                    <a:cubicBezTo>
                      <a:pt x="314325" y="224790"/>
                      <a:pt x="310420" y="228600"/>
                      <a:pt x="305753" y="228600"/>
                    </a:cubicBezTo>
                    <a:lnTo>
                      <a:pt x="27622" y="228600"/>
                    </a:lnTo>
                    <a:cubicBezTo>
                      <a:pt x="22860" y="228600"/>
                      <a:pt x="19050" y="224695"/>
                      <a:pt x="19050" y="220027"/>
                    </a:cubicBezTo>
                    <a:lnTo>
                      <a:pt x="19050" y="27622"/>
                    </a:lnTo>
                    <a:cubicBezTo>
                      <a:pt x="19050" y="22860"/>
                      <a:pt x="22955" y="19050"/>
                      <a:pt x="27622" y="19050"/>
                    </a:cubicBezTo>
                    <a:lnTo>
                      <a:pt x="305753" y="19050"/>
                    </a:lnTo>
                    <a:cubicBezTo>
                      <a:pt x="310515" y="19050"/>
                      <a:pt x="314325" y="22955"/>
                      <a:pt x="314325" y="27622"/>
                    </a:cubicBezTo>
                    <a:lnTo>
                      <a:pt x="314325" y="220027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1E209B2E-AFC6-82A0-E5F8-1BF6643EC321}"/>
                  </a:ext>
                </a:extLst>
              </p:cNvPr>
              <p:cNvSpPr/>
              <p:nvPr/>
            </p:nvSpPr>
            <p:spPr>
              <a:xfrm>
                <a:off x="2526281" y="3935266"/>
                <a:ext cx="104775" cy="142875"/>
              </a:xfrm>
              <a:custGeom>
                <a:avLst/>
                <a:gdLst>
                  <a:gd name="connsiteX0" fmla="*/ 77152 w 104775"/>
                  <a:gd name="connsiteY0" fmla="*/ 0 h 142875"/>
                  <a:gd name="connsiteX1" fmla="*/ 27623 w 104775"/>
                  <a:gd name="connsiteY1" fmla="*/ 0 h 142875"/>
                  <a:gd name="connsiteX2" fmla="*/ 0 w 104775"/>
                  <a:gd name="connsiteY2" fmla="*/ 27622 h 142875"/>
                  <a:gd name="connsiteX3" fmla="*/ 0 w 104775"/>
                  <a:gd name="connsiteY3" fmla="*/ 115253 h 142875"/>
                  <a:gd name="connsiteX4" fmla="*/ 27623 w 104775"/>
                  <a:gd name="connsiteY4" fmla="*/ 142875 h 142875"/>
                  <a:gd name="connsiteX5" fmla="*/ 77152 w 104775"/>
                  <a:gd name="connsiteY5" fmla="*/ 142875 h 142875"/>
                  <a:gd name="connsiteX6" fmla="*/ 104775 w 104775"/>
                  <a:gd name="connsiteY6" fmla="*/ 115253 h 142875"/>
                  <a:gd name="connsiteX7" fmla="*/ 104775 w 104775"/>
                  <a:gd name="connsiteY7" fmla="*/ 27622 h 142875"/>
                  <a:gd name="connsiteX8" fmla="*/ 77152 w 104775"/>
                  <a:gd name="connsiteY8" fmla="*/ 0 h 142875"/>
                  <a:gd name="connsiteX9" fmla="*/ 85725 w 104775"/>
                  <a:gd name="connsiteY9" fmla="*/ 115253 h 142875"/>
                  <a:gd name="connsiteX10" fmla="*/ 77152 w 104775"/>
                  <a:gd name="connsiteY10" fmla="*/ 123825 h 142875"/>
                  <a:gd name="connsiteX11" fmla="*/ 27623 w 104775"/>
                  <a:gd name="connsiteY11" fmla="*/ 123825 h 142875"/>
                  <a:gd name="connsiteX12" fmla="*/ 19050 w 104775"/>
                  <a:gd name="connsiteY12" fmla="*/ 115253 h 142875"/>
                  <a:gd name="connsiteX13" fmla="*/ 19050 w 104775"/>
                  <a:gd name="connsiteY13" fmla="*/ 27622 h 142875"/>
                  <a:gd name="connsiteX14" fmla="*/ 27623 w 104775"/>
                  <a:gd name="connsiteY14" fmla="*/ 19050 h 142875"/>
                  <a:gd name="connsiteX15" fmla="*/ 77152 w 104775"/>
                  <a:gd name="connsiteY15" fmla="*/ 19050 h 142875"/>
                  <a:gd name="connsiteX16" fmla="*/ 85725 w 104775"/>
                  <a:gd name="connsiteY16" fmla="*/ 27622 h 142875"/>
                  <a:gd name="connsiteX17" fmla="*/ 85725 w 104775"/>
                  <a:gd name="connsiteY17" fmla="*/ 11525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775" h="142875">
                    <a:moveTo>
                      <a:pt x="77152" y="0"/>
                    </a:moveTo>
                    <a:lnTo>
                      <a:pt x="27623" y="0"/>
                    </a:lnTo>
                    <a:cubicBezTo>
                      <a:pt x="12382" y="0"/>
                      <a:pt x="0" y="12382"/>
                      <a:pt x="0" y="27622"/>
                    </a:cubicBezTo>
                    <a:lnTo>
                      <a:pt x="0" y="115253"/>
                    </a:lnTo>
                    <a:cubicBezTo>
                      <a:pt x="0" y="130493"/>
                      <a:pt x="12382" y="142875"/>
                      <a:pt x="27623" y="142875"/>
                    </a:cubicBezTo>
                    <a:lnTo>
                      <a:pt x="77152" y="142875"/>
                    </a:lnTo>
                    <a:cubicBezTo>
                      <a:pt x="92393" y="142875"/>
                      <a:pt x="104775" y="130493"/>
                      <a:pt x="104775" y="115253"/>
                    </a:cubicBezTo>
                    <a:lnTo>
                      <a:pt x="104775" y="27622"/>
                    </a:lnTo>
                    <a:cubicBezTo>
                      <a:pt x="104775" y="12382"/>
                      <a:pt x="92393" y="0"/>
                      <a:pt x="77152" y="0"/>
                    </a:cubicBezTo>
                    <a:close/>
                    <a:moveTo>
                      <a:pt x="85725" y="115253"/>
                    </a:moveTo>
                    <a:cubicBezTo>
                      <a:pt x="85725" y="120015"/>
                      <a:pt x="81820" y="123825"/>
                      <a:pt x="77152" y="123825"/>
                    </a:cubicBezTo>
                    <a:lnTo>
                      <a:pt x="27623" y="123825"/>
                    </a:lnTo>
                    <a:cubicBezTo>
                      <a:pt x="22860" y="123825"/>
                      <a:pt x="19050" y="119920"/>
                      <a:pt x="19050" y="115253"/>
                    </a:cubicBezTo>
                    <a:lnTo>
                      <a:pt x="19050" y="27622"/>
                    </a:lnTo>
                    <a:cubicBezTo>
                      <a:pt x="19050" y="22860"/>
                      <a:pt x="22955" y="19050"/>
                      <a:pt x="27623" y="19050"/>
                    </a:cubicBezTo>
                    <a:lnTo>
                      <a:pt x="77152" y="19050"/>
                    </a:lnTo>
                    <a:cubicBezTo>
                      <a:pt x="81915" y="19050"/>
                      <a:pt x="85725" y="22955"/>
                      <a:pt x="85725" y="27622"/>
                    </a:cubicBezTo>
                    <a:lnTo>
                      <a:pt x="85725" y="115253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B938C21C-887E-2F8C-EA33-31BD55E22CE3}"/>
                  </a:ext>
                </a:extLst>
              </p:cNvPr>
              <p:cNvSpPr/>
              <p:nvPr/>
            </p:nvSpPr>
            <p:spPr>
              <a:xfrm>
                <a:off x="2526281" y="4097191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A5F93A5C-AAB6-0796-8E05-5FC5E84655A2}"/>
                  </a:ext>
                </a:extLst>
              </p:cNvPr>
              <p:cNvSpPr/>
              <p:nvPr/>
            </p:nvSpPr>
            <p:spPr>
              <a:xfrm>
                <a:off x="2526281" y="4135291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6236EF5-5F55-2AC8-3B7D-F62444B56C37}"/>
                  </a:ext>
                </a:extLst>
              </p:cNvPr>
              <p:cNvSpPr/>
              <p:nvPr/>
            </p:nvSpPr>
            <p:spPr>
              <a:xfrm>
                <a:off x="2288156" y="4001960"/>
                <a:ext cx="114300" cy="114376"/>
              </a:xfrm>
              <a:custGeom>
                <a:avLst/>
                <a:gdLst>
                  <a:gd name="connsiteX0" fmla="*/ 101251 w 114300"/>
                  <a:gd name="connsiteY0" fmla="*/ 36271 h 114376"/>
                  <a:gd name="connsiteX1" fmla="*/ 36100 w 114300"/>
                  <a:gd name="connsiteY1" fmla="*/ 2838 h 114376"/>
                  <a:gd name="connsiteX2" fmla="*/ 11430 w 114300"/>
                  <a:gd name="connsiteY2" fmla="*/ 3696 h 114376"/>
                  <a:gd name="connsiteX3" fmla="*/ 0 w 114300"/>
                  <a:gd name="connsiteY3" fmla="*/ 23698 h 114376"/>
                  <a:gd name="connsiteX4" fmla="*/ 0 w 114300"/>
                  <a:gd name="connsiteY4" fmla="*/ 90659 h 114376"/>
                  <a:gd name="connsiteX5" fmla="*/ 11430 w 114300"/>
                  <a:gd name="connsiteY5" fmla="*/ 110661 h 114376"/>
                  <a:gd name="connsiteX6" fmla="*/ 24575 w 114300"/>
                  <a:gd name="connsiteY6" fmla="*/ 114376 h 114376"/>
                  <a:gd name="connsiteX7" fmla="*/ 36195 w 114300"/>
                  <a:gd name="connsiteY7" fmla="*/ 111519 h 114376"/>
                  <a:gd name="connsiteX8" fmla="*/ 101346 w 114300"/>
                  <a:gd name="connsiteY8" fmla="*/ 78086 h 114376"/>
                  <a:gd name="connsiteX9" fmla="*/ 114300 w 114300"/>
                  <a:gd name="connsiteY9" fmla="*/ 57131 h 114376"/>
                  <a:gd name="connsiteX10" fmla="*/ 101251 w 114300"/>
                  <a:gd name="connsiteY10" fmla="*/ 36271 h 114376"/>
                  <a:gd name="connsiteX11" fmla="*/ 92583 w 114300"/>
                  <a:gd name="connsiteY11" fmla="*/ 61131 h 114376"/>
                  <a:gd name="connsiteX12" fmla="*/ 27432 w 114300"/>
                  <a:gd name="connsiteY12" fmla="*/ 94564 h 114376"/>
                  <a:gd name="connsiteX13" fmla="*/ 21336 w 114300"/>
                  <a:gd name="connsiteY13" fmla="*/ 94374 h 114376"/>
                  <a:gd name="connsiteX14" fmla="*/ 19050 w 114300"/>
                  <a:gd name="connsiteY14" fmla="*/ 90564 h 114376"/>
                  <a:gd name="connsiteX15" fmla="*/ 19050 w 114300"/>
                  <a:gd name="connsiteY15" fmla="*/ 23603 h 114376"/>
                  <a:gd name="connsiteX16" fmla="*/ 21336 w 114300"/>
                  <a:gd name="connsiteY16" fmla="*/ 19888 h 114376"/>
                  <a:gd name="connsiteX17" fmla="*/ 24575 w 114300"/>
                  <a:gd name="connsiteY17" fmla="*/ 18936 h 114376"/>
                  <a:gd name="connsiteX18" fmla="*/ 27432 w 114300"/>
                  <a:gd name="connsiteY18" fmla="*/ 19602 h 114376"/>
                  <a:gd name="connsiteX19" fmla="*/ 92583 w 114300"/>
                  <a:gd name="connsiteY19" fmla="*/ 53035 h 114376"/>
                  <a:gd name="connsiteX20" fmla="*/ 95250 w 114300"/>
                  <a:gd name="connsiteY20" fmla="*/ 57131 h 114376"/>
                  <a:gd name="connsiteX21" fmla="*/ 92583 w 114300"/>
                  <a:gd name="connsiteY21" fmla="*/ 61131 h 114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300" h="114376">
                    <a:moveTo>
                      <a:pt x="101251" y="36271"/>
                    </a:moveTo>
                    <a:lnTo>
                      <a:pt x="36100" y="2838"/>
                    </a:lnTo>
                    <a:cubicBezTo>
                      <a:pt x="28194" y="-1257"/>
                      <a:pt x="18955" y="-876"/>
                      <a:pt x="11430" y="3696"/>
                    </a:cubicBezTo>
                    <a:cubicBezTo>
                      <a:pt x="4286" y="8077"/>
                      <a:pt x="0" y="15507"/>
                      <a:pt x="0" y="23698"/>
                    </a:cubicBezTo>
                    <a:lnTo>
                      <a:pt x="0" y="90659"/>
                    </a:lnTo>
                    <a:cubicBezTo>
                      <a:pt x="0" y="98850"/>
                      <a:pt x="4286" y="106280"/>
                      <a:pt x="11430" y="110661"/>
                    </a:cubicBezTo>
                    <a:cubicBezTo>
                      <a:pt x="15526" y="113138"/>
                      <a:pt x="20003" y="114376"/>
                      <a:pt x="24575" y="114376"/>
                    </a:cubicBezTo>
                    <a:cubicBezTo>
                      <a:pt x="28480" y="114376"/>
                      <a:pt x="32480" y="113424"/>
                      <a:pt x="36195" y="111519"/>
                    </a:cubicBezTo>
                    <a:lnTo>
                      <a:pt x="101346" y="78086"/>
                    </a:lnTo>
                    <a:cubicBezTo>
                      <a:pt x="109347" y="73895"/>
                      <a:pt x="114300" y="65894"/>
                      <a:pt x="114300" y="57131"/>
                    </a:cubicBezTo>
                    <a:cubicBezTo>
                      <a:pt x="114300" y="48368"/>
                      <a:pt x="109347" y="40367"/>
                      <a:pt x="101251" y="36271"/>
                    </a:cubicBezTo>
                    <a:close/>
                    <a:moveTo>
                      <a:pt x="92583" y="61131"/>
                    </a:moveTo>
                    <a:lnTo>
                      <a:pt x="27432" y="94564"/>
                    </a:lnTo>
                    <a:cubicBezTo>
                      <a:pt x="24575" y="96088"/>
                      <a:pt x="22003" y="94755"/>
                      <a:pt x="21336" y="94374"/>
                    </a:cubicBezTo>
                    <a:cubicBezTo>
                      <a:pt x="20479" y="93802"/>
                      <a:pt x="19050" y="92659"/>
                      <a:pt x="19050" y="90564"/>
                    </a:cubicBezTo>
                    <a:lnTo>
                      <a:pt x="19050" y="23603"/>
                    </a:lnTo>
                    <a:cubicBezTo>
                      <a:pt x="19050" y="21603"/>
                      <a:pt x="20479" y="20364"/>
                      <a:pt x="21336" y="19888"/>
                    </a:cubicBezTo>
                    <a:cubicBezTo>
                      <a:pt x="21812" y="19602"/>
                      <a:pt x="23051" y="18936"/>
                      <a:pt x="24575" y="18936"/>
                    </a:cubicBezTo>
                    <a:cubicBezTo>
                      <a:pt x="25432" y="18936"/>
                      <a:pt x="26384" y="19126"/>
                      <a:pt x="27432" y="19602"/>
                    </a:cubicBezTo>
                    <a:lnTo>
                      <a:pt x="92583" y="53035"/>
                    </a:lnTo>
                    <a:cubicBezTo>
                      <a:pt x="94869" y="54369"/>
                      <a:pt x="95250" y="56178"/>
                      <a:pt x="95250" y="57131"/>
                    </a:cubicBezTo>
                    <a:cubicBezTo>
                      <a:pt x="95250" y="58083"/>
                      <a:pt x="94869" y="59893"/>
                      <a:pt x="92583" y="61131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1D94FD75-5F86-B3A2-D887-3FB47C165DD2}"/>
              </a:ext>
            </a:extLst>
          </p:cNvPr>
          <p:cNvGrpSpPr/>
          <p:nvPr/>
        </p:nvGrpSpPr>
        <p:grpSpPr>
          <a:xfrm>
            <a:off x="1115142" y="3818394"/>
            <a:ext cx="590550" cy="1471324"/>
            <a:chOff x="1115142" y="3818394"/>
            <a:chExt cx="590550" cy="1471324"/>
          </a:xfrm>
        </p:grpSpPr>
        <p:grpSp>
          <p:nvGrpSpPr>
            <p:cNvPr id="182" name="Graphic 20">
              <a:extLst>
                <a:ext uri="{FF2B5EF4-FFF2-40B4-BE49-F238E27FC236}">
                  <a16:creationId xmlns:a16="http://schemas.microsoft.com/office/drawing/2014/main" id="{8A22B096-DB0A-4984-2BC9-574C521B4F97}"/>
                </a:ext>
              </a:extLst>
            </p:cNvPr>
            <p:cNvGrpSpPr/>
            <p:nvPr/>
          </p:nvGrpSpPr>
          <p:grpSpPr>
            <a:xfrm>
              <a:off x="1181817" y="4746578"/>
              <a:ext cx="495323" cy="400169"/>
              <a:chOff x="1181817" y="4746578"/>
              <a:chExt cx="495323" cy="400169"/>
            </a:xfrm>
            <a:solidFill>
              <a:srgbClr val="F45B66"/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3209D91E-F368-DD0B-61B0-8564FC02A3A2}"/>
                  </a:ext>
                </a:extLst>
              </p:cNvPr>
              <p:cNvSpPr/>
              <p:nvPr/>
            </p:nvSpPr>
            <p:spPr>
              <a:xfrm>
                <a:off x="1486497" y="4746578"/>
                <a:ext cx="190642" cy="257307"/>
              </a:xfrm>
              <a:custGeom>
                <a:avLst/>
                <a:gdLst>
                  <a:gd name="connsiteX0" fmla="*/ 184999 w 190642"/>
                  <a:gd name="connsiteY0" fmla="*/ 85654 h 257307"/>
                  <a:gd name="connsiteX1" fmla="*/ 164616 w 190642"/>
                  <a:gd name="connsiteY1" fmla="*/ 74033 h 257307"/>
                  <a:gd name="connsiteX2" fmla="*/ 159377 w 190642"/>
                  <a:gd name="connsiteY2" fmla="*/ 61365 h 257307"/>
                  <a:gd name="connsiteX3" fmla="*/ 165664 w 190642"/>
                  <a:gd name="connsiteY3" fmla="*/ 38695 h 257307"/>
                  <a:gd name="connsiteX4" fmla="*/ 151948 w 190642"/>
                  <a:gd name="connsiteY4" fmla="*/ 24979 h 257307"/>
                  <a:gd name="connsiteX5" fmla="*/ 129278 w 190642"/>
                  <a:gd name="connsiteY5" fmla="*/ 31266 h 257307"/>
                  <a:gd name="connsiteX6" fmla="*/ 116610 w 190642"/>
                  <a:gd name="connsiteY6" fmla="*/ 26027 h 257307"/>
                  <a:gd name="connsiteX7" fmla="*/ 104989 w 190642"/>
                  <a:gd name="connsiteY7" fmla="*/ 5644 h 257307"/>
                  <a:gd name="connsiteX8" fmla="*/ 85654 w 190642"/>
                  <a:gd name="connsiteY8" fmla="*/ 5644 h 257307"/>
                  <a:gd name="connsiteX9" fmla="*/ 74033 w 190642"/>
                  <a:gd name="connsiteY9" fmla="*/ 26027 h 257307"/>
                  <a:gd name="connsiteX10" fmla="*/ 61365 w 190642"/>
                  <a:gd name="connsiteY10" fmla="*/ 31266 h 257307"/>
                  <a:gd name="connsiteX11" fmla="*/ 38695 w 190642"/>
                  <a:gd name="connsiteY11" fmla="*/ 24979 h 257307"/>
                  <a:gd name="connsiteX12" fmla="*/ 24979 w 190642"/>
                  <a:gd name="connsiteY12" fmla="*/ 38695 h 257307"/>
                  <a:gd name="connsiteX13" fmla="*/ 31266 w 190642"/>
                  <a:gd name="connsiteY13" fmla="*/ 61365 h 257307"/>
                  <a:gd name="connsiteX14" fmla="*/ 26027 w 190642"/>
                  <a:gd name="connsiteY14" fmla="*/ 74033 h 257307"/>
                  <a:gd name="connsiteX15" fmla="*/ 5644 w 190642"/>
                  <a:gd name="connsiteY15" fmla="*/ 85654 h 257307"/>
                  <a:gd name="connsiteX16" fmla="*/ 5644 w 190642"/>
                  <a:gd name="connsiteY16" fmla="*/ 104989 h 257307"/>
                  <a:gd name="connsiteX17" fmla="*/ 26027 w 190642"/>
                  <a:gd name="connsiteY17" fmla="*/ 116610 h 257307"/>
                  <a:gd name="connsiteX18" fmla="*/ 31266 w 190642"/>
                  <a:gd name="connsiteY18" fmla="*/ 129278 h 257307"/>
                  <a:gd name="connsiteX19" fmla="*/ 24979 w 190642"/>
                  <a:gd name="connsiteY19" fmla="*/ 151948 h 257307"/>
                  <a:gd name="connsiteX20" fmla="*/ 38695 w 190642"/>
                  <a:gd name="connsiteY20" fmla="*/ 165664 h 257307"/>
                  <a:gd name="connsiteX21" fmla="*/ 61365 w 190642"/>
                  <a:gd name="connsiteY21" fmla="*/ 159377 h 257307"/>
                  <a:gd name="connsiteX22" fmla="*/ 74033 w 190642"/>
                  <a:gd name="connsiteY22" fmla="*/ 164616 h 257307"/>
                  <a:gd name="connsiteX23" fmla="*/ 85654 w 190642"/>
                  <a:gd name="connsiteY23" fmla="*/ 184999 h 257307"/>
                  <a:gd name="connsiteX24" fmla="*/ 94321 w 190642"/>
                  <a:gd name="connsiteY24" fmla="*/ 190524 h 257307"/>
                  <a:gd name="connsiteX25" fmla="*/ 85844 w 190642"/>
                  <a:gd name="connsiteY25" fmla="*/ 190619 h 257307"/>
                  <a:gd name="connsiteX26" fmla="*/ 57269 w 190642"/>
                  <a:gd name="connsiteY26" fmla="*/ 162044 h 257307"/>
                  <a:gd name="connsiteX27" fmla="*/ 47744 w 190642"/>
                  <a:gd name="connsiteY27" fmla="*/ 171569 h 257307"/>
                  <a:gd name="connsiteX28" fmla="*/ 47744 w 190642"/>
                  <a:gd name="connsiteY28" fmla="*/ 245959 h 257307"/>
                  <a:gd name="connsiteX29" fmla="*/ 67080 w 190642"/>
                  <a:gd name="connsiteY29" fmla="*/ 253960 h 257307"/>
                  <a:gd name="connsiteX30" fmla="*/ 80129 w 190642"/>
                  <a:gd name="connsiteY30" fmla="*/ 240911 h 257307"/>
                  <a:gd name="connsiteX31" fmla="*/ 110609 w 190642"/>
                  <a:gd name="connsiteY31" fmla="*/ 240911 h 257307"/>
                  <a:gd name="connsiteX32" fmla="*/ 123658 w 190642"/>
                  <a:gd name="connsiteY32" fmla="*/ 253960 h 257307"/>
                  <a:gd name="connsiteX33" fmla="*/ 142994 w 190642"/>
                  <a:gd name="connsiteY33" fmla="*/ 245959 h 257307"/>
                  <a:gd name="connsiteX34" fmla="*/ 142994 w 190642"/>
                  <a:gd name="connsiteY34" fmla="*/ 171569 h 257307"/>
                  <a:gd name="connsiteX35" fmla="*/ 122992 w 190642"/>
                  <a:gd name="connsiteY35" fmla="*/ 159568 h 257307"/>
                  <a:gd name="connsiteX36" fmla="*/ 129278 w 190642"/>
                  <a:gd name="connsiteY36" fmla="*/ 159377 h 257307"/>
                  <a:gd name="connsiteX37" fmla="*/ 151948 w 190642"/>
                  <a:gd name="connsiteY37" fmla="*/ 165664 h 257307"/>
                  <a:gd name="connsiteX38" fmla="*/ 165664 w 190642"/>
                  <a:gd name="connsiteY38" fmla="*/ 151948 h 257307"/>
                  <a:gd name="connsiteX39" fmla="*/ 159377 w 190642"/>
                  <a:gd name="connsiteY39" fmla="*/ 129278 h 257307"/>
                  <a:gd name="connsiteX40" fmla="*/ 164616 w 190642"/>
                  <a:gd name="connsiteY40" fmla="*/ 116610 h 257307"/>
                  <a:gd name="connsiteX41" fmla="*/ 184999 w 190642"/>
                  <a:gd name="connsiteY41" fmla="*/ 104989 h 257307"/>
                  <a:gd name="connsiteX42" fmla="*/ 184999 w 190642"/>
                  <a:gd name="connsiteY42" fmla="*/ 85654 h 257307"/>
                  <a:gd name="connsiteX43" fmla="*/ 95369 w 190642"/>
                  <a:gd name="connsiteY43" fmla="*/ 133469 h 257307"/>
                  <a:gd name="connsiteX44" fmla="*/ 57269 w 190642"/>
                  <a:gd name="connsiteY44" fmla="*/ 95369 h 257307"/>
                  <a:gd name="connsiteX45" fmla="*/ 95369 w 190642"/>
                  <a:gd name="connsiteY45" fmla="*/ 57269 h 257307"/>
                  <a:gd name="connsiteX46" fmla="*/ 133469 w 190642"/>
                  <a:gd name="connsiteY46" fmla="*/ 95369 h 257307"/>
                  <a:gd name="connsiteX47" fmla="*/ 95369 w 190642"/>
                  <a:gd name="connsiteY47" fmla="*/ 133469 h 25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90642" h="257307">
                    <a:moveTo>
                      <a:pt x="184999" y="85654"/>
                    </a:moveTo>
                    <a:lnTo>
                      <a:pt x="164616" y="74033"/>
                    </a:lnTo>
                    <a:cubicBezTo>
                      <a:pt x="160139" y="71557"/>
                      <a:pt x="158044" y="66318"/>
                      <a:pt x="159377" y="61365"/>
                    </a:cubicBezTo>
                    <a:lnTo>
                      <a:pt x="165664" y="38695"/>
                    </a:lnTo>
                    <a:cubicBezTo>
                      <a:pt x="167950" y="30409"/>
                      <a:pt x="160330" y="22693"/>
                      <a:pt x="151948" y="24979"/>
                    </a:cubicBezTo>
                    <a:lnTo>
                      <a:pt x="129278" y="31266"/>
                    </a:lnTo>
                    <a:cubicBezTo>
                      <a:pt x="124325" y="32599"/>
                      <a:pt x="119182" y="30504"/>
                      <a:pt x="116610" y="26027"/>
                    </a:cubicBezTo>
                    <a:lnTo>
                      <a:pt x="104989" y="5644"/>
                    </a:lnTo>
                    <a:cubicBezTo>
                      <a:pt x="100703" y="-1881"/>
                      <a:pt x="89940" y="-1881"/>
                      <a:pt x="85654" y="5644"/>
                    </a:cubicBezTo>
                    <a:lnTo>
                      <a:pt x="74033" y="26027"/>
                    </a:lnTo>
                    <a:cubicBezTo>
                      <a:pt x="71557" y="30504"/>
                      <a:pt x="66318" y="32599"/>
                      <a:pt x="61365" y="31266"/>
                    </a:cubicBezTo>
                    <a:lnTo>
                      <a:pt x="38695" y="24979"/>
                    </a:lnTo>
                    <a:cubicBezTo>
                      <a:pt x="30409" y="22693"/>
                      <a:pt x="22693" y="30313"/>
                      <a:pt x="24979" y="38695"/>
                    </a:cubicBezTo>
                    <a:lnTo>
                      <a:pt x="31266" y="61365"/>
                    </a:lnTo>
                    <a:cubicBezTo>
                      <a:pt x="32599" y="66318"/>
                      <a:pt x="30504" y="71461"/>
                      <a:pt x="26027" y="74033"/>
                    </a:cubicBezTo>
                    <a:lnTo>
                      <a:pt x="5644" y="85654"/>
                    </a:lnTo>
                    <a:cubicBezTo>
                      <a:pt x="-1881" y="89940"/>
                      <a:pt x="-1881" y="100703"/>
                      <a:pt x="5644" y="104989"/>
                    </a:cubicBezTo>
                    <a:lnTo>
                      <a:pt x="26027" y="116610"/>
                    </a:lnTo>
                    <a:cubicBezTo>
                      <a:pt x="30504" y="119086"/>
                      <a:pt x="32599" y="124325"/>
                      <a:pt x="31266" y="129278"/>
                    </a:cubicBezTo>
                    <a:lnTo>
                      <a:pt x="24979" y="151948"/>
                    </a:lnTo>
                    <a:cubicBezTo>
                      <a:pt x="22693" y="160234"/>
                      <a:pt x="30313" y="167950"/>
                      <a:pt x="38695" y="165664"/>
                    </a:cubicBezTo>
                    <a:lnTo>
                      <a:pt x="61365" y="159377"/>
                    </a:lnTo>
                    <a:cubicBezTo>
                      <a:pt x="66318" y="158044"/>
                      <a:pt x="71461" y="160139"/>
                      <a:pt x="74033" y="164616"/>
                    </a:cubicBezTo>
                    <a:lnTo>
                      <a:pt x="85654" y="184999"/>
                    </a:lnTo>
                    <a:cubicBezTo>
                      <a:pt x="87559" y="188428"/>
                      <a:pt x="90892" y="190143"/>
                      <a:pt x="94321" y="190524"/>
                    </a:cubicBezTo>
                    <a:cubicBezTo>
                      <a:pt x="91464" y="192905"/>
                      <a:pt x="88702" y="193477"/>
                      <a:pt x="85844" y="190619"/>
                    </a:cubicBezTo>
                    <a:cubicBezTo>
                      <a:pt x="76319" y="181094"/>
                      <a:pt x="66794" y="152519"/>
                      <a:pt x="57269" y="162044"/>
                    </a:cubicBezTo>
                    <a:cubicBezTo>
                      <a:pt x="47744" y="171569"/>
                      <a:pt x="47744" y="171569"/>
                      <a:pt x="47744" y="171569"/>
                    </a:cubicBezTo>
                    <a:lnTo>
                      <a:pt x="47744" y="245959"/>
                    </a:lnTo>
                    <a:cubicBezTo>
                      <a:pt x="47744" y="256056"/>
                      <a:pt x="59936" y="261104"/>
                      <a:pt x="67080" y="253960"/>
                    </a:cubicBezTo>
                    <a:lnTo>
                      <a:pt x="80129" y="240911"/>
                    </a:lnTo>
                    <a:cubicBezTo>
                      <a:pt x="88511" y="232529"/>
                      <a:pt x="102227" y="232529"/>
                      <a:pt x="110609" y="240911"/>
                    </a:cubicBezTo>
                    <a:lnTo>
                      <a:pt x="123658" y="253960"/>
                    </a:lnTo>
                    <a:cubicBezTo>
                      <a:pt x="130802" y="261104"/>
                      <a:pt x="142994" y="256056"/>
                      <a:pt x="142994" y="245959"/>
                    </a:cubicBezTo>
                    <a:lnTo>
                      <a:pt x="142994" y="171569"/>
                    </a:lnTo>
                    <a:cubicBezTo>
                      <a:pt x="142994" y="171569"/>
                      <a:pt x="132326" y="160901"/>
                      <a:pt x="122992" y="159568"/>
                    </a:cubicBezTo>
                    <a:cubicBezTo>
                      <a:pt x="124992" y="158901"/>
                      <a:pt x="127087" y="158806"/>
                      <a:pt x="129278" y="159377"/>
                    </a:cubicBezTo>
                    <a:lnTo>
                      <a:pt x="151948" y="165664"/>
                    </a:lnTo>
                    <a:cubicBezTo>
                      <a:pt x="160234" y="167950"/>
                      <a:pt x="167950" y="160330"/>
                      <a:pt x="165664" y="151948"/>
                    </a:cubicBezTo>
                    <a:lnTo>
                      <a:pt x="159377" y="129278"/>
                    </a:lnTo>
                    <a:cubicBezTo>
                      <a:pt x="158044" y="124325"/>
                      <a:pt x="160139" y="119182"/>
                      <a:pt x="164616" y="116610"/>
                    </a:cubicBezTo>
                    <a:lnTo>
                      <a:pt x="184999" y="104989"/>
                    </a:lnTo>
                    <a:cubicBezTo>
                      <a:pt x="192524" y="100798"/>
                      <a:pt x="192524" y="89940"/>
                      <a:pt x="184999" y="85654"/>
                    </a:cubicBezTo>
                    <a:close/>
                    <a:moveTo>
                      <a:pt x="95369" y="133469"/>
                    </a:moveTo>
                    <a:cubicBezTo>
                      <a:pt x="74319" y="133469"/>
                      <a:pt x="57269" y="116419"/>
                      <a:pt x="57269" y="95369"/>
                    </a:cubicBezTo>
                    <a:cubicBezTo>
                      <a:pt x="57269" y="74319"/>
                      <a:pt x="74319" y="57269"/>
                      <a:pt x="95369" y="57269"/>
                    </a:cubicBezTo>
                    <a:cubicBezTo>
                      <a:pt x="116419" y="57269"/>
                      <a:pt x="133469" y="74319"/>
                      <a:pt x="133469" y="95369"/>
                    </a:cubicBezTo>
                    <a:cubicBezTo>
                      <a:pt x="133469" y="116419"/>
                      <a:pt x="116419" y="133469"/>
                      <a:pt x="95369" y="133469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2B687DC-B3C4-5F8E-5B63-03D70233420F}"/>
                  </a:ext>
                </a:extLst>
              </p:cNvPr>
              <p:cNvSpPr/>
              <p:nvPr/>
            </p:nvSpPr>
            <p:spPr>
              <a:xfrm>
                <a:off x="1181817" y="5070548"/>
                <a:ext cx="258698" cy="76200"/>
              </a:xfrm>
              <a:custGeom>
                <a:avLst/>
                <a:gdLst>
                  <a:gd name="connsiteX0" fmla="*/ 238125 w 258698"/>
                  <a:gd name="connsiteY0" fmla="*/ 28575 h 76200"/>
                  <a:gd name="connsiteX1" fmla="*/ 180975 w 258698"/>
                  <a:gd name="connsiteY1" fmla="*/ 0 h 76200"/>
                  <a:gd name="connsiteX2" fmla="*/ 133350 w 258698"/>
                  <a:gd name="connsiteY2" fmla="*/ 38100 h 76200"/>
                  <a:gd name="connsiteX3" fmla="*/ 76200 w 258698"/>
                  <a:gd name="connsiteY3" fmla="*/ 0 h 76200"/>
                  <a:gd name="connsiteX4" fmla="*/ 9525 w 258698"/>
                  <a:gd name="connsiteY4" fmla="*/ 38100 h 76200"/>
                  <a:gd name="connsiteX5" fmla="*/ 0 w 258698"/>
                  <a:gd name="connsiteY5" fmla="*/ 76200 h 76200"/>
                  <a:gd name="connsiteX6" fmla="*/ 257175 w 258698"/>
                  <a:gd name="connsiteY6" fmla="*/ 76200 h 76200"/>
                  <a:gd name="connsiteX7" fmla="*/ 238125 w 258698"/>
                  <a:gd name="connsiteY7" fmla="*/ 2857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76200">
                    <a:moveTo>
                      <a:pt x="238125" y="28575"/>
                    </a:move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76200"/>
                      <a:pt x="0" y="76200"/>
                    </a:cubicBezTo>
                    <a:lnTo>
                      <a:pt x="257175" y="76200"/>
                    </a:lnTo>
                    <a:cubicBezTo>
                      <a:pt x="257175" y="76200"/>
                      <a:pt x="266700" y="47625"/>
                      <a:pt x="238125" y="285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5" name="Graphic 20">
              <a:extLst>
                <a:ext uri="{FF2B5EF4-FFF2-40B4-BE49-F238E27FC236}">
                  <a16:creationId xmlns:a16="http://schemas.microsoft.com/office/drawing/2014/main" id="{391071E4-4E22-5E6C-3F42-D017B1544677}"/>
                </a:ext>
              </a:extLst>
            </p:cNvPr>
            <p:cNvGrpSpPr/>
            <p:nvPr/>
          </p:nvGrpSpPr>
          <p:grpSpPr>
            <a:xfrm>
              <a:off x="1134192" y="4737173"/>
              <a:ext cx="552450" cy="552545"/>
              <a:chOff x="1134192" y="4737173"/>
              <a:chExt cx="552450" cy="552545"/>
            </a:xfrm>
            <a:solidFill>
              <a:srgbClr val="680B12"/>
            </a:solidFill>
          </p:grpSpPr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525D212-DC19-D95A-37E1-815C535EE7F4}"/>
                  </a:ext>
                </a:extLst>
              </p:cNvPr>
              <p:cNvSpPr/>
              <p:nvPr/>
            </p:nvSpPr>
            <p:spPr>
              <a:xfrm>
                <a:off x="1134192" y="4737173"/>
                <a:ext cx="552450" cy="552545"/>
              </a:xfrm>
              <a:custGeom>
                <a:avLst/>
                <a:gdLst>
                  <a:gd name="connsiteX0" fmla="*/ 541973 w 552450"/>
                  <a:gd name="connsiteY0" fmla="*/ 86773 h 552545"/>
                  <a:gd name="connsiteX1" fmla="*/ 521494 w 552450"/>
                  <a:gd name="connsiteY1" fmla="*/ 75152 h 552545"/>
                  <a:gd name="connsiteX2" fmla="*/ 520732 w 552450"/>
                  <a:gd name="connsiteY2" fmla="*/ 73343 h 552545"/>
                  <a:gd name="connsiteX3" fmla="*/ 527018 w 552450"/>
                  <a:gd name="connsiteY3" fmla="*/ 50673 h 552545"/>
                  <a:gd name="connsiteX4" fmla="*/ 521684 w 552450"/>
                  <a:gd name="connsiteY4" fmla="*/ 30575 h 552545"/>
                  <a:gd name="connsiteX5" fmla="*/ 501587 w 552450"/>
                  <a:gd name="connsiteY5" fmla="*/ 25241 h 552545"/>
                  <a:gd name="connsiteX6" fmla="*/ 479012 w 552450"/>
                  <a:gd name="connsiteY6" fmla="*/ 31528 h 552545"/>
                  <a:gd name="connsiteX7" fmla="*/ 477203 w 552450"/>
                  <a:gd name="connsiteY7" fmla="*/ 30766 h 552545"/>
                  <a:gd name="connsiteX8" fmla="*/ 465677 w 552450"/>
                  <a:gd name="connsiteY8" fmla="*/ 10477 h 552545"/>
                  <a:gd name="connsiteX9" fmla="*/ 447675 w 552450"/>
                  <a:gd name="connsiteY9" fmla="*/ 0 h 552545"/>
                  <a:gd name="connsiteX10" fmla="*/ 429673 w 552450"/>
                  <a:gd name="connsiteY10" fmla="*/ 10477 h 552545"/>
                  <a:gd name="connsiteX11" fmla="*/ 418148 w 552450"/>
                  <a:gd name="connsiteY11" fmla="*/ 30861 h 552545"/>
                  <a:gd name="connsiteX12" fmla="*/ 416338 w 552450"/>
                  <a:gd name="connsiteY12" fmla="*/ 31623 h 552545"/>
                  <a:gd name="connsiteX13" fmla="*/ 393668 w 552450"/>
                  <a:gd name="connsiteY13" fmla="*/ 25336 h 552545"/>
                  <a:gd name="connsiteX14" fmla="*/ 373571 w 552450"/>
                  <a:gd name="connsiteY14" fmla="*/ 30670 h 552545"/>
                  <a:gd name="connsiteX15" fmla="*/ 368237 w 552450"/>
                  <a:gd name="connsiteY15" fmla="*/ 50768 h 552545"/>
                  <a:gd name="connsiteX16" fmla="*/ 374523 w 552450"/>
                  <a:gd name="connsiteY16" fmla="*/ 73438 h 552545"/>
                  <a:gd name="connsiteX17" fmla="*/ 373761 w 552450"/>
                  <a:gd name="connsiteY17" fmla="*/ 75248 h 552545"/>
                  <a:gd name="connsiteX18" fmla="*/ 353378 w 552450"/>
                  <a:gd name="connsiteY18" fmla="*/ 86868 h 552545"/>
                  <a:gd name="connsiteX19" fmla="*/ 345281 w 552450"/>
                  <a:gd name="connsiteY19" fmla="*/ 95345 h 552545"/>
                  <a:gd name="connsiteX20" fmla="*/ 47625 w 552450"/>
                  <a:gd name="connsiteY20" fmla="*/ 95345 h 552545"/>
                  <a:gd name="connsiteX21" fmla="*/ 0 w 552450"/>
                  <a:gd name="connsiteY21" fmla="*/ 142970 h 552545"/>
                  <a:gd name="connsiteX22" fmla="*/ 0 w 552450"/>
                  <a:gd name="connsiteY22" fmla="*/ 428720 h 552545"/>
                  <a:gd name="connsiteX23" fmla="*/ 47625 w 552450"/>
                  <a:gd name="connsiteY23" fmla="*/ 476345 h 552545"/>
                  <a:gd name="connsiteX24" fmla="*/ 200025 w 552450"/>
                  <a:gd name="connsiteY24" fmla="*/ 476345 h 552545"/>
                  <a:gd name="connsiteX25" fmla="*/ 200025 w 552450"/>
                  <a:gd name="connsiteY25" fmla="*/ 490633 h 552545"/>
                  <a:gd name="connsiteX26" fmla="*/ 185738 w 552450"/>
                  <a:gd name="connsiteY26" fmla="*/ 504920 h 552545"/>
                  <a:gd name="connsiteX27" fmla="*/ 161925 w 552450"/>
                  <a:gd name="connsiteY27" fmla="*/ 528733 h 552545"/>
                  <a:gd name="connsiteX28" fmla="*/ 185738 w 552450"/>
                  <a:gd name="connsiteY28" fmla="*/ 552545 h 552545"/>
                  <a:gd name="connsiteX29" fmla="*/ 366713 w 552450"/>
                  <a:gd name="connsiteY29" fmla="*/ 552545 h 552545"/>
                  <a:gd name="connsiteX30" fmla="*/ 390525 w 552450"/>
                  <a:gd name="connsiteY30" fmla="*/ 528733 h 552545"/>
                  <a:gd name="connsiteX31" fmla="*/ 366713 w 552450"/>
                  <a:gd name="connsiteY31" fmla="*/ 504825 h 552545"/>
                  <a:gd name="connsiteX32" fmla="*/ 352425 w 552450"/>
                  <a:gd name="connsiteY32" fmla="*/ 490538 h 552545"/>
                  <a:gd name="connsiteX33" fmla="*/ 352425 w 552450"/>
                  <a:gd name="connsiteY33" fmla="*/ 476250 h 552545"/>
                  <a:gd name="connsiteX34" fmla="*/ 504825 w 552450"/>
                  <a:gd name="connsiteY34" fmla="*/ 476250 h 552545"/>
                  <a:gd name="connsiteX35" fmla="*/ 552450 w 552450"/>
                  <a:gd name="connsiteY35" fmla="*/ 428625 h 552545"/>
                  <a:gd name="connsiteX36" fmla="*/ 552450 w 552450"/>
                  <a:gd name="connsiteY36" fmla="*/ 142875 h 552545"/>
                  <a:gd name="connsiteX37" fmla="*/ 546259 w 552450"/>
                  <a:gd name="connsiteY37" fmla="*/ 119539 h 552545"/>
                  <a:gd name="connsiteX38" fmla="*/ 552450 w 552450"/>
                  <a:gd name="connsiteY38" fmla="*/ 104775 h 552545"/>
                  <a:gd name="connsiteX39" fmla="*/ 541973 w 552450"/>
                  <a:gd name="connsiteY39" fmla="*/ 86773 h 552545"/>
                  <a:gd name="connsiteX40" fmla="*/ 366713 w 552450"/>
                  <a:gd name="connsiteY40" fmla="*/ 523875 h 552545"/>
                  <a:gd name="connsiteX41" fmla="*/ 371475 w 552450"/>
                  <a:gd name="connsiteY41" fmla="*/ 528638 h 552545"/>
                  <a:gd name="connsiteX42" fmla="*/ 366713 w 552450"/>
                  <a:gd name="connsiteY42" fmla="*/ 533400 h 552545"/>
                  <a:gd name="connsiteX43" fmla="*/ 185738 w 552450"/>
                  <a:gd name="connsiteY43" fmla="*/ 533400 h 552545"/>
                  <a:gd name="connsiteX44" fmla="*/ 180975 w 552450"/>
                  <a:gd name="connsiteY44" fmla="*/ 528638 h 552545"/>
                  <a:gd name="connsiteX45" fmla="*/ 185738 w 552450"/>
                  <a:gd name="connsiteY45" fmla="*/ 523875 h 552545"/>
                  <a:gd name="connsiteX46" fmla="*/ 219075 w 552450"/>
                  <a:gd name="connsiteY46" fmla="*/ 490538 h 552545"/>
                  <a:gd name="connsiteX47" fmla="*/ 219075 w 552450"/>
                  <a:gd name="connsiteY47" fmla="*/ 476250 h 552545"/>
                  <a:gd name="connsiteX48" fmla="*/ 333375 w 552450"/>
                  <a:gd name="connsiteY48" fmla="*/ 476250 h 552545"/>
                  <a:gd name="connsiteX49" fmla="*/ 333375 w 552450"/>
                  <a:gd name="connsiteY49" fmla="*/ 490538 h 552545"/>
                  <a:gd name="connsiteX50" fmla="*/ 366713 w 552450"/>
                  <a:gd name="connsiteY50" fmla="*/ 523875 h 552545"/>
                  <a:gd name="connsiteX51" fmla="*/ 533400 w 552450"/>
                  <a:gd name="connsiteY51" fmla="*/ 428625 h 552545"/>
                  <a:gd name="connsiteX52" fmla="*/ 504825 w 552450"/>
                  <a:gd name="connsiteY52" fmla="*/ 457200 h 552545"/>
                  <a:gd name="connsiteX53" fmla="*/ 47625 w 552450"/>
                  <a:gd name="connsiteY53" fmla="*/ 457200 h 552545"/>
                  <a:gd name="connsiteX54" fmla="*/ 19050 w 552450"/>
                  <a:gd name="connsiteY54" fmla="*/ 428625 h 552545"/>
                  <a:gd name="connsiteX55" fmla="*/ 19050 w 552450"/>
                  <a:gd name="connsiteY55" fmla="*/ 419100 h 552545"/>
                  <a:gd name="connsiteX56" fmla="*/ 533400 w 552450"/>
                  <a:gd name="connsiteY56" fmla="*/ 419100 h 552545"/>
                  <a:gd name="connsiteX57" fmla="*/ 533400 w 552450"/>
                  <a:gd name="connsiteY57" fmla="*/ 428625 h 552545"/>
                  <a:gd name="connsiteX58" fmla="*/ 155258 w 552450"/>
                  <a:gd name="connsiteY58" fmla="*/ 327946 h 552545"/>
                  <a:gd name="connsiteX59" fmla="*/ 176403 w 552450"/>
                  <a:gd name="connsiteY59" fmla="*/ 332518 h 552545"/>
                  <a:gd name="connsiteX60" fmla="*/ 198311 w 552450"/>
                  <a:gd name="connsiteY60" fmla="*/ 327660 h 552545"/>
                  <a:gd name="connsiteX61" fmla="*/ 212408 w 552450"/>
                  <a:gd name="connsiteY61" fmla="*/ 338519 h 552545"/>
                  <a:gd name="connsiteX62" fmla="*/ 216599 w 552450"/>
                  <a:gd name="connsiteY62" fmla="*/ 340233 h 552545"/>
                  <a:gd name="connsiteX63" fmla="*/ 176308 w 552450"/>
                  <a:gd name="connsiteY63" fmla="*/ 362045 h 552545"/>
                  <a:gd name="connsiteX64" fmla="*/ 136303 w 552450"/>
                  <a:gd name="connsiteY64" fmla="*/ 340900 h 552545"/>
                  <a:gd name="connsiteX65" fmla="*/ 142399 w 552450"/>
                  <a:gd name="connsiteY65" fmla="*/ 338328 h 552545"/>
                  <a:gd name="connsiteX66" fmla="*/ 155258 w 552450"/>
                  <a:gd name="connsiteY66" fmla="*/ 327946 h 552545"/>
                  <a:gd name="connsiteX67" fmla="*/ 115443 w 552450"/>
                  <a:gd name="connsiteY67" fmla="*/ 222885 h 552545"/>
                  <a:gd name="connsiteX68" fmla="*/ 176308 w 552450"/>
                  <a:gd name="connsiteY68" fmla="*/ 161925 h 552545"/>
                  <a:gd name="connsiteX69" fmla="*/ 237268 w 552450"/>
                  <a:gd name="connsiteY69" fmla="*/ 222885 h 552545"/>
                  <a:gd name="connsiteX70" fmla="*/ 176308 w 552450"/>
                  <a:gd name="connsiteY70" fmla="*/ 313468 h 552545"/>
                  <a:gd name="connsiteX71" fmla="*/ 115443 w 552450"/>
                  <a:gd name="connsiteY71" fmla="*/ 222885 h 552545"/>
                  <a:gd name="connsiteX72" fmla="*/ 176213 w 552450"/>
                  <a:gd name="connsiteY72" fmla="*/ 381000 h 552545"/>
                  <a:gd name="connsiteX73" fmla="*/ 234601 w 552450"/>
                  <a:gd name="connsiteY73" fmla="*/ 346424 h 552545"/>
                  <a:gd name="connsiteX74" fmla="*/ 294989 w 552450"/>
                  <a:gd name="connsiteY74" fmla="*/ 400050 h 552545"/>
                  <a:gd name="connsiteX75" fmla="*/ 59150 w 552450"/>
                  <a:gd name="connsiteY75" fmla="*/ 400050 h 552545"/>
                  <a:gd name="connsiteX76" fmla="*/ 118205 w 552450"/>
                  <a:gd name="connsiteY76" fmla="*/ 347091 h 552545"/>
                  <a:gd name="connsiteX77" fmla="*/ 176213 w 552450"/>
                  <a:gd name="connsiteY77" fmla="*/ 381000 h 552545"/>
                  <a:gd name="connsiteX78" fmla="*/ 533400 w 552450"/>
                  <a:gd name="connsiteY78" fmla="*/ 400050 h 552545"/>
                  <a:gd name="connsiteX79" fmla="*/ 314039 w 552450"/>
                  <a:gd name="connsiteY79" fmla="*/ 400050 h 552545"/>
                  <a:gd name="connsiteX80" fmla="*/ 237458 w 552450"/>
                  <a:gd name="connsiteY80" fmla="*/ 327279 h 552545"/>
                  <a:gd name="connsiteX81" fmla="*/ 220313 w 552450"/>
                  <a:gd name="connsiteY81" fmla="*/ 321183 h 552545"/>
                  <a:gd name="connsiteX82" fmla="*/ 214789 w 552450"/>
                  <a:gd name="connsiteY82" fmla="*/ 317373 h 552545"/>
                  <a:gd name="connsiteX83" fmla="*/ 256413 w 552450"/>
                  <a:gd name="connsiteY83" fmla="*/ 222885 h 552545"/>
                  <a:gd name="connsiteX84" fmla="*/ 176403 w 552450"/>
                  <a:gd name="connsiteY84" fmla="*/ 142875 h 552545"/>
                  <a:gd name="connsiteX85" fmla="*/ 96488 w 552450"/>
                  <a:gd name="connsiteY85" fmla="*/ 222885 h 552545"/>
                  <a:gd name="connsiteX86" fmla="*/ 138589 w 552450"/>
                  <a:gd name="connsiteY86" fmla="*/ 317754 h 552545"/>
                  <a:gd name="connsiteX87" fmla="*/ 133541 w 552450"/>
                  <a:gd name="connsiteY87" fmla="*/ 321374 h 552545"/>
                  <a:gd name="connsiteX88" fmla="*/ 115538 w 552450"/>
                  <a:gd name="connsiteY88" fmla="*/ 327946 h 552545"/>
                  <a:gd name="connsiteX89" fmla="*/ 40195 w 552450"/>
                  <a:gd name="connsiteY89" fmla="*/ 400050 h 552545"/>
                  <a:gd name="connsiteX90" fmla="*/ 19050 w 552450"/>
                  <a:gd name="connsiteY90" fmla="*/ 400050 h 552545"/>
                  <a:gd name="connsiteX91" fmla="*/ 19050 w 552450"/>
                  <a:gd name="connsiteY91" fmla="*/ 142875 h 552545"/>
                  <a:gd name="connsiteX92" fmla="*/ 47625 w 552450"/>
                  <a:gd name="connsiteY92" fmla="*/ 114300 h 552545"/>
                  <a:gd name="connsiteX93" fmla="*/ 345281 w 552450"/>
                  <a:gd name="connsiteY93" fmla="*/ 114300 h 552545"/>
                  <a:gd name="connsiteX94" fmla="*/ 353378 w 552450"/>
                  <a:gd name="connsiteY94" fmla="*/ 122777 h 552545"/>
                  <a:gd name="connsiteX95" fmla="*/ 373856 w 552450"/>
                  <a:gd name="connsiteY95" fmla="*/ 134398 h 552545"/>
                  <a:gd name="connsiteX96" fmla="*/ 374618 w 552450"/>
                  <a:gd name="connsiteY96" fmla="*/ 136208 h 552545"/>
                  <a:gd name="connsiteX97" fmla="*/ 368332 w 552450"/>
                  <a:gd name="connsiteY97" fmla="*/ 158877 h 552545"/>
                  <a:gd name="connsiteX98" fmla="*/ 373666 w 552450"/>
                  <a:gd name="connsiteY98" fmla="*/ 178975 h 552545"/>
                  <a:gd name="connsiteX99" fmla="*/ 390620 w 552450"/>
                  <a:gd name="connsiteY99" fmla="*/ 184690 h 552545"/>
                  <a:gd name="connsiteX100" fmla="*/ 390620 w 552450"/>
                  <a:gd name="connsiteY100" fmla="*/ 255461 h 552545"/>
                  <a:gd name="connsiteX101" fmla="*/ 403479 w 552450"/>
                  <a:gd name="connsiteY101" fmla="*/ 274701 h 552545"/>
                  <a:gd name="connsiteX102" fmla="*/ 426149 w 552450"/>
                  <a:gd name="connsiteY102" fmla="*/ 270224 h 552545"/>
                  <a:gd name="connsiteX103" fmla="*/ 439198 w 552450"/>
                  <a:gd name="connsiteY103" fmla="*/ 257175 h 552545"/>
                  <a:gd name="connsiteX104" fmla="*/ 456248 w 552450"/>
                  <a:gd name="connsiteY104" fmla="*/ 257175 h 552545"/>
                  <a:gd name="connsiteX105" fmla="*/ 469297 w 552450"/>
                  <a:gd name="connsiteY105" fmla="*/ 270224 h 552545"/>
                  <a:gd name="connsiteX106" fmla="*/ 483965 w 552450"/>
                  <a:gd name="connsiteY106" fmla="*/ 276320 h 552545"/>
                  <a:gd name="connsiteX107" fmla="*/ 491966 w 552450"/>
                  <a:gd name="connsiteY107" fmla="*/ 274701 h 552545"/>
                  <a:gd name="connsiteX108" fmla="*/ 504825 w 552450"/>
                  <a:gd name="connsiteY108" fmla="*/ 255365 h 552545"/>
                  <a:gd name="connsiteX109" fmla="*/ 504825 w 552450"/>
                  <a:gd name="connsiteY109" fmla="*/ 184594 h 552545"/>
                  <a:gd name="connsiteX110" fmla="*/ 521780 w 552450"/>
                  <a:gd name="connsiteY110" fmla="*/ 178880 h 552545"/>
                  <a:gd name="connsiteX111" fmla="*/ 527114 w 552450"/>
                  <a:gd name="connsiteY111" fmla="*/ 158782 h 552545"/>
                  <a:gd name="connsiteX112" fmla="*/ 520827 w 552450"/>
                  <a:gd name="connsiteY112" fmla="*/ 136112 h 552545"/>
                  <a:gd name="connsiteX113" fmla="*/ 521589 w 552450"/>
                  <a:gd name="connsiteY113" fmla="*/ 134303 h 552545"/>
                  <a:gd name="connsiteX114" fmla="*/ 530066 w 552450"/>
                  <a:gd name="connsiteY114" fmla="*/ 129540 h 552545"/>
                  <a:gd name="connsiteX115" fmla="*/ 533400 w 552450"/>
                  <a:gd name="connsiteY115" fmla="*/ 142875 h 552545"/>
                  <a:gd name="connsiteX116" fmla="*/ 533400 w 552450"/>
                  <a:gd name="connsiteY116" fmla="*/ 400050 h 552545"/>
                  <a:gd name="connsiteX117" fmla="*/ 409385 w 552450"/>
                  <a:gd name="connsiteY117" fmla="*/ 179832 h 552545"/>
                  <a:gd name="connsiteX118" fmla="*/ 416338 w 552450"/>
                  <a:gd name="connsiteY118" fmla="*/ 177927 h 552545"/>
                  <a:gd name="connsiteX119" fmla="*/ 418148 w 552450"/>
                  <a:gd name="connsiteY119" fmla="*/ 178689 h 552545"/>
                  <a:gd name="connsiteX120" fmla="*/ 429768 w 552450"/>
                  <a:gd name="connsiteY120" fmla="*/ 199073 h 552545"/>
                  <a:gd name="connsiteX121" fmla="*/ 447675 w 552450"/>
                  <a:gd name="connsiteY121" fmla="*/ 209550 h 552545"/>
                  <a:gd name="connsiteX122" fmla="*/ 465677 w 552450"/>
                  <a:gd name="connsiteY122" fmla="*/ 199073 h 552545"/>
                  <a:gd name="connsiteX123" fmla="*/ 477298 w 552450"/>
                  <a:gd name="connsiteY123" fmla="*/ 178689 h 552545"/>
                  <a:gd name="connsiteX124" fmla="*/ 479108 w 552450"/>
                  <a:gd name="connsiteY124" fmla="*/ 177927 h 552545"/>
                  <a:gd name="connsiteX125" fmla="*/ 486061 w 552450"/>
                  <a:gd name="connsiteY125" fmla="*/ 179832 h 552545"/>
                  <a:gd name="connsiteX126" fmla="*/ 485775 w 552450"/>
                  <a:gd name="connsiteY126" fmla="*/ 180975 h 552545"/>
                  <a:gd name="connsiteX127" fmla="*/ 485775 w 552450"/>
                  <a:gd name="connsiteY127" fmla="*/ 255365 h 552545"/>
                  <a:gd name="connsiteX128" fmla="*/ 484632 w 552450"/>
                  <a:gd name="connsiteY128" fmla="*/ 256985 h 552545"/>
                  <a:gd name="connsiteX129" fmla="*/ 482632 w 552450"/>
                  <a:gd name="connsiteY129" fmla="*/ 256604 h 552545"/>
                  <a:gd name="connsiteX130" fmla="*/ 469583 w 552450"/>
                  <a:gd name="connsiteY130" fmla="*/ 243554 h 552545"/>
                  <a:gd name="connsiteX131" fmla="*/ 425577 w 552450"/>
                  <a:gd name="connsiteY131" fmla="*/ 243554 h 552545"/>
                  <a:gd name="connsiteX132" fmla="*/ 412528 w 552450"/>
                  <a:gd name="connsiteY132" fmla="*/ 256604 h 552545"/>
                  <a:gd name="connsiteX133" fmla="*/ 410528 w 552450"/>
                  <a:gd name="connsiteY133" fmla="*/ 256985 h 552545"/>
                  <a:gd name="connsiteX134" fmla="*/ 409575 w 552450"/>
                  <a:gd name="connsiteY134" fmla="*/ 255365 h 552545"/>
                  <a:gd name="connsiteX135" fmla="*/ 409575 w 552450"/>
                  <a:gd name="connsiteY135" fmla="*/ 180975 h 552545"/>
                  <a:gd name="connsiteX136" fmla="*/ 409385 w 552450"/>
                  <a:gd name="connsiteY136" fmla="*/ 179832 h 552545"/>
                  <a:gd name="connsiteX137" fmla="*/ 532638 w 552450"/>
                  <a:gd name="connsiteY137" fmla="*/ 106204 h 552545"/>
                  <a:gd name="connsiteX138" fmla="*/ 512255 w 552450"/>
                  <a:gd name="connsiteY138" fmla="*/ 117824 h 552545"/>
                  <a:gd name="connsiteX139" fmla="*/ 502539 w 552450"/>
                  <a:gd name="connsiteY139" fmla="*/ 141256 h 552545"/>
                  <a:gd name="connsiteX140" fmla="*/ 508825 w 552450"/>
                  <a:gd name="connsiteY140" fmla="*/ 163925 h 552545"/>
                  <a:gd name="connsiteX141" fmla="*/ 508445 w 552450"/>
                  <a:gd name="connsiteY141" fmla="*/ 165449 h 552545"/>
                  <a:gd name="connsiteX142" fmla="*/ 506921 w 552450"/>
                  <a:gd name="connsiteY142" fmla="*/ 165830 h 552545"/>
                  <a:gd name="connsiteX143" fmla="*/ 484251 w 552450"/>
                  <a:gd name="connsiteY143" fmla="*/ 159544 h 552545"/>
                  <a:gd name="connsiteX144" fmla="*/ 460820 w 552450"/>
                  <a:gd name="connsiteY144" fmla="*/ 169259 h 552545"/>
                  <a:gd name="connsiteX145" fmla="*/ 449199 w 552450"/>
                  <a:gd name="connsiteY145" fmla="*/ 189643 h 552545"/>
                  <a:gd name="connsiteX146" fmla="*/ 446437 w 552450"/>
                  <a:gd name="connsiteY146" fmla="*/ 189643 h 552545"/>
                  <a:gd name="connsiteX147" fmla="*/ 434816 w 552450"/>
                  <a:gd name="connsiteY147" fmla="*/ 169259 h 552545"/>
                  <a:gd name="connsiteX148" fmla="*/ 416909 w 552450"/>
                  <a:gd name="connsiteY148" fmla="*/ 158782 h 552545"/>
                  <a:gd name="connsiteX149" fmla="*/ 411385 w 552450"/>
                  <a:gd name="connsiteY149" fmla="*/ 159544 h 552545"/>
                  <a:gd name="connsiteX150" fmla="*/ 388715 w 552450"/>
                  <a:gd name="connsiteY150" fmla="*/ 165830 h 552545"/>
                  <a:gd name="connsiteX151" fmla="*/ 387191 w 552450"/>
                  <a:gd name="connsiteY151" fmla="*/ 165449 h 552545"/>
                  <a:gd name="connsiteX152" fmla="*/ 386810 w 552450"/>
                  <a:gd name="connsiteY152" fmla="*/ 163925 h 552545"/>
                  <a:gd name="connsiteX153" fmla="*/ 393097 w 552450"/>
                  <a:gd name="connsiteY153" fmla="*/ 141256 h 552545"/>
                  <a:gd name="connsiteX154" fmla="*/ 383381 w 552450"/>
                  <a:gd name="connsiteY154" fmla="*/ 117824 h 552545"/>
                  <a:gd name="connsiteX155" fmla="*/ 362998 w 552450"/>
                  <a:gd name="connsiteY155" fmla="*/ 106204 h 552545"/>
                  <a:gd name="connsiteX156" fmla="*/ 361950 w 552450"/>
                  <a:gd name="connsiteY156" fmla="*/ 104775 h 552545"/>
                  <a:gd name="connsiteX157" fmla="*/ 362712 w 552450"/>
                  <a:gd name="connsiteY157" fmla="*/ 103346 h 552545"/>
                  <a:gd name="connsiteX158" fmla="*/ 383096 w 552450"/>
                  <a:gd name="connsiteY158" fmla="*/ 91726 h 552545"/>
                  <a:gd name="connsiteX159" fmla="*/ 392811 w 552450"/>
                  <a:gd name="connsiteY159" fmla="*/ 68294 h 552545"/>
                  <a:gd name="connsiteX160" fmla="*/ 386620 w 552450"/>
                  <a:gd name="connsiteY160" fmla="*/ 45720 h 552545"/>
                  <a:gd name="connsiteX161" fmla="*/ 387001 w 552450"/>
                  <a:gd name="connsiteY161" fmla="*/ 44196 h 552545"/>
                  <a:gd name="connsiteX162" fmla="*/ 388525 w 552450"/>
                  <a:gd name="connsiteY162" fmla="*/ 43815 h 552545"/>
                  <a:gd name="connsiteX163" fmla="*/ 411194 w 552450"/>
                  <a:gd name="connsiteY163" fmla="*/ 50102 h 552545"/>
                  <a:gd name="connsiteX164" fmla="*/ 434626 w 552450"/>
                  <a:gd name="connsiteY164" fmla="*/ 40386 h 552545"/>
                  <a:gd name="connsiteX165" fmla="*/ 446246 w 552450"/>
                  <a:gd name="connsiteY165" fmla="*/ 20003 h 552545"/>
                  <a:gd name="connsiteX166" fmla="*/ 449009 w 552450"/>
                  <a:gd name="connsiteY166" fmla="*/ 20003 h 552545"/>
                  <a:gd name="connsiteX167" fmla="*/ 449009 w 552450"/>
                  <a:gd name="connsiteY167" fmla="*/ 20003 h 552545"/>
                  <a:gd name="connsiteX168" fmla="*/ 460629 w 552450"/>
                  <a:gd name="connsiteY168" fmla="*/ 40386 h 552545"/>
                  <a:gd name="connsiteX169" fmla="*/ 484061 w 552450"/>
                  <a:gd name="connsiteY169" fmla="*/ 50102 h 552545"/>
                  <a:gd name="connsiteX170" fmla="*/ 506730 w 552450"/>
                  <a:gd name="connsiteY170" fmla="*/ 43815 h 552545"/>
                  <a:gd name="connsiteX171" fmla="*/ 508254 w 552450"/>
                  <a:gd name="connsiteY171" fmla="*/ 44196 h 552545"/>
                  <a:gd name="connsiteX172" fmla="*/ 508635 w 552450"/>
                  <a:gd name="connsiteY172" fmla="*/ 45720 h 552545"/>
                  <a:gd name="connsiteX173" fmla="*/ 502349 w 552450"/>
                  <a:gd name="connsiteY173" fmla="*/ 68390 h 552545"/>
                  <a:gd name="connsiteX174" fmla="*/ 512064 w 552450"/>
                  <a:gd name="connsiteY174" fmla="*/ 91821 h 552545"/>
                  <a:gd name="connsiteX175" fmla="*/ 532448 w 552450"/>
                  <a:gd name="connsiteY175" fmla="*/ 103442 h 552545"/>
                  <a:gd name="connsiteX176" fmla="*/ 533400 w 552450"/>
                  <a:gd name="connsiteY176" fmla="*/ 104775 h 552545"/>
                  <a:gd name="connsiteX177" fmla="*/ 532638 w 552450"/>
                  <a:gd name="connsiteY177" fmla="*/ 106204 h 55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</a:cxnLst>
                <a:rect l="l" t="t" r="r" b="b"/>
                <a:pathLst>
                  <a:path w="552450" h="552545">
                    <a:moveTo>
                      <a:pt x="541973" y="86773"/>
                    </a:moveTo>
                    <a:lnTo>
                      <a:pt x="521494" y="75152"/>
                    </a:lnTo>
                    <a:cubicBezTo>
                      <a:pt x="520827" y="74771"/>
                      <a:pt x="520541" y="74009"/>
                      <a:pt x="520732" y="73343"/>
                    </a:cubicBezTo>
                    <a:lnTo>
                      <a:pt x="527018" y="50673"/>
                    </a:lnTo>
                    <a:cubicBezTo>
                      <a:pt x="529019" y="43434"/>
                      <a:pt x="527018" y="35909"/>
                      <a:pt x="521684" y="30575"/>
                    </a:cubicBezTo>
                    <a:cubicBezTo>
                      <a:pt x="516350" y="25241"/>
                      <a:pt x="508825" y="23241"/>
                      <a:pt x="501587" y="25241"/>
                    </a:cubicBezTo>
                    <a:lnTo>
                      <a:pt x="479012" y="31528"/>
                    </a:lnTo>
                    <a:cubicBezTo>
                      <a:pt x="478250" y="31718"/>
                      <a:pt x="477584" y="31433"/>
                      <a:pt x="477203" y="30766"/>
                    </a:cubicBezTo>
                    <a:lnTo>
                      <a:pt x="465677" y="10477"/>
                    </a:lnTo>
                    <a:cubicBezTo>
                      <a:pt x="461963" y="3905"/>
                      <a:pt x="455200" y="0"/>
                      <a:pt x="447675" y="0"/>
                    </a:cubicBezTo>
                    <a:cubicBezTo>
                      <a:pt x="440150" y="0"/>
                      <a:pt x="433388" y="3905"/>
                      <a:pt x="429673" y="10477"/>
                    </a:cubicBezTo>
                    <a:lnTo>
                      <a:pt x="418148" y="30861"/>
                    </a:lnTo>
                    <a:cubicBezTo>
                      <a:pt x="417767" y="31528"/>
                      <a:pt x="417005" y="31814"/>
                      <a:pt x="416338" y="31623"/>
                    </a:cubicBezTo>
                    <a:lnTo>
                      <a:pt x="393668" y="25336"/>
                    </a:lnTo>
                    <a:cubicBezTo>
                      <a:pt x="386429" y="23336"/>
                      <a:pt x="378905" y="25336"/>
                      <a:pt x="373571" y="30670"/>
                    </a:cubicBezTo>
                    <a:cubicBezTo>
                      <a:pt x="368237" y="36005"/>
                      <a:pt x="366236" y="43529"/>
                      <a:pt x="368237" y="50768"/>
                    </a:cubicBezTo>
                    <a:lnTo>
                      <a:pt x="374523" y="73438"/>
                    </a:lnTo>
                    <a:cubicBezTo>
                      <a:pt x="374714" y="74105"/>
                      <a:pt x="374428" y="74867"/>
                      <a:pt x="373761" y="75248"/>
                    </a:cubicBezTo>
                    <a:lnTo>
                      <a:pt x="353378" y="86868"/>
                    </a:lnTo>
                    <a:cubicBezTo>
                      <a:pt x="349853" y="88868"/>
                      <a:pt x="347091" y="91821"/>
                      <a:pt x="345281" y="95345"/>
                    </a:cubicBezTo>
                    <a:lnTo>
                      <a:pt x="47625" y="95345"/>
                    </a:lnTo>
                    <a:cubicBezTo>
                      <a:pt x="21336" y="95345"/>
                      <a:pt x="0" y="116681"/>
                      <a:pt x="0" y="142970"/>
                    </a:cubicBezTo>
                    <a:lnTo>
                      <a:pt x="0" y="428720"/>
                    </a:lnTo>
                    <a:cubicBezTo>
                      <a:pt x="0" y="455009"/>
                      <a:pt x="21336" y="476345"/>
                      <a:pt x="47625" y="476345"/>
                    </a:cubicBezTo>
                    <a:lnTo>
                      <a:pt x="200025" y="476345"/>
                    </a:lnTo>
                    <a:lnTo>
                      <a:pt x="200025" y="490633"/>
                    </a:lnTo>
                    <a:cubicBezTo>
                      <a:pt x="200025" y="498539"/>
                      <a:pt x="193643" y="504920"/>
                      <a:pt x="185738" y="504920"/>
                    </a:cubicBezTo>
                    <a:cubicBezTo>
                      <a:pt x="172593" y="504920"/>
                      <a:pt x="161925" y="515588"/>
                      <a:pt x="161925" y="528733"/>
                    </a:cubicBezTo>
                    <a:cubicBezTo>
                      <a:pt x="161925" y="541877"/>
                      <a:pt x="172593" y="552545"/>
                      <a:pt x="185738" y="552545"/>
                    </a:cubicBezTo>
                    <a:lnTo>
                      <a:pt x="366713" y="552545"/>
                    </a:lnTo>
                    <a:cubicBezTo>
                      <a:pt x="379857" y="552545"/>
                      <a:pt x="390525" y="541877"/>
                      <a:pt x="390525" y="528733"/>
                    </a:cubicBezTo>
                    <a:cubicBezTo>
                      <a:pt x="390525" y="515588"/>
                      <a:pt x="379857" y="504825"/>
                      <a:pt x="366713" y="504825"/>
                    </a:cubicBezTo>
                    <a:cubicBezTo>
                      <a:pt x="358807" y="504825"/>
                      <a:pt x="352425" y="498443"/>
                      <a:pt x="352425" y="490538"/>
                    </a:cubicBezTo>
                    <a:lnTo>
                      <a:pt x="352425" y="476250"/>
                    </a:lnTo>
                    <a:lnTo>
                      <a:pt x="504825" y="476250"/>
                    </a:lnTo>
                    <a:cubicBezTo>
                      <a:pt x="531114" y="476250"/>
                      <a:pt x="552450" y="454914"/>
                      <a:pt x="552450" y="428625"/>
                    </a:cubicBezTo>
                    <a:lnTo>
                      <a:pt x="552450" y="142875"/>
                    </a:lnTo>
                    <a:cubicBezTo>
                      <a:pt x="552450" y="134588"/>
                      <a:pt x="550259" y="126587"/>
                      <a:pt x="546259" y="119539"/>
                    </a:cubicBezTo>
                    <a:cubicBezTo>
                      <a:pt x="550164" y="115729"/>
                      <a:pt x="552450" y="110490"/>
                      <a:pt x="552450" y="104775"/>
                    </a:cubicBezTo>
                    <a:cubicBezTo>
                      <a:pt x="552450" y="97250"/>
                      <a:pt x="548545" y="90488"/>
                      <a:pt x="541973" y="86773"/>
                    </a:cubicBezTo>
                    <a:close/>
                    <a:moveTo>
                      <a:pt x="366713" y="523875"/>
                    </a:moveTo>
                    <a:cubicBezTo>
                      <a:pt x="369380" y="523875"/>
                      <a:pt x="371475" y="525971"/>
                      <a:pt x="371475" y="528638"/>
                    </a:cubicBezTo>
                    <a:cubicBezTo>
                      <a:pt x="371475" y="531305"/>
                      <a:pt x="369380" y="533400"/>
                      <a:pt x="366713" y="533400"/>
                    </a:cubicBezTo>
                    <a:lnTo>
                      <a:pt x="185738" y="533400"/>
                    </a:lnTo>
                    <a:cubicBezTo>
                      <a:pt x="183071" y="533400"/>
                      <a:pt x="180975" y="531305"/>
                      <a:pt x="180975" y="528638"/>
                    </a:cubicBezTo>
                    <a:cubicBezTo>
                      <a:pt x="180975" y="525971"/>
                      <a:pt x="183071" y="523875"/>
                      <a:pt x="185738" y="523875"/>
                    </a:cubicBezTo>
                    <a:cubicBezTo>
                      <a:pt x="204121" y="523875"/>
                      <a:pt x="219075" y="508921"/>
                      <a:pt x="219075" y="490538"/>
                    </a:cubicBezTo>
                    <a:lnTo>
                      <a:pt x="219075" y="476250"/>
                    </a:lnTo>
                    <a:lnTo>
                      <a:pt x="333375" y="476250"/>
                    </a:lnTo>
                    <a:lnTo>
                      <a:pt x="333375" y="490538"/>
                    </a:lnTo>
                    <a:cubicBezTo>
                      <a:pt x="333375" y="508921"/>
                      <a:pt x="348329" y="523875"/>
                      <a:pt x="366713" y="523875"/>
                    </a:cubicBezTo>
                    <a:close/>
                    <a:moveTo>
                      <a:pt x="533400" y="428625"/>
                    </a:moveTo>
                    <a:cubicBezTo>
                      <a:pt x="533400" y="444341"/>
                      <a:pt x="520541" y="457200"/>
                      <a:pt x="504825" y="457200"/>
                    </a:cubicBezTo>
                    <a:lnTo>
                      <a:pt x="47625" y="457200"/>
                    </a:lnTo>
                    <a:cubicBezTo>
                      <a:pt x="31909" y="457200"/>
                      <a:pt x="19050" y="444341"/>
                      <a:pt x="19050" y="428625"/>
                    </a:cubicBezTo>
                    <a:lnTo>
                      <a:pt x="19050" y="419100"/>
                    </a:lnTo>
                    <a:lnTo>
                      <a:pt x="533400" y="419100"/>
                    </a:lnTo>
                    <a:lnTo>
                      <a:pt x="533400" y="428625"/>
                    </a:lnTo>
                    <a:close/>
                    <a:moveTo>
                      <a:pt x="155258" y="327946"/>
                    </a:moveTo>
                    <a:cubicBezTo>
                      <a:pt x="161925" y="330803"/>
                      <a:pt x="168974" y="332518"/>
                      <a:pt x="176403" y="332518"/>
                    </a:cubicBezTo>
                    <a:cubicBezTo>
                      <a:pt x="184023" y="332518"/>
                      <a:pt x="191357" y="330708"/>
                      <a:pt x="198311" y="327660"/>
                    </a:cubicBezTo>
                    <a:cubicBezTo>
                      <a:pt x="202025" y="332327"/>
                      <a:pt x="206788" y="336042"/>
                      <a:pt x="212408" y="338519"/>
                    </a:cubicBezTo>
                    <a:cubicBezTo>
                      <a:pt x="213646" y="339090"/>
                      <a:pt x="215170" y="339662"/>
                      <a:pt x="216599" y="340233"/>
                    </a:cubicBezTo>
                    <a:cubicBezTo>
                      <a:pt x="212217" y="349758"/>
                      <a:pt x="201644" y="362045"/>
                      <a:pt x="176308" y="362045"/>
                    </a:cubicBezTo>
                    <a:cubicBezTo>
                      <a:pt x="151543" y="362045"/>
                      <a:pt x="140875" y="350425"/>
                      <a:pt x="136303" y="340900"/>
                    </a:cubicBezTo>
                    <a:cubicBezTo>
                      <a:pt x="138398" y="340043"/>
                      <a:pt x="140494" y="339281"/>
                      <a:pt x="142399" y="338328"/>
                    </a:cubicBezTo>
                    <a:cubicBezTo>
                      <a:pt x="147447" y="335375"/>
                      <a:pt x="151733" y="331946"/>
                      <a:pt x="155258" y="327946"/>
                    </a:cubicBezTo>
                    <a:close/>
                    <a:moveTo>
                      <a:pt x="115443" y="222885"/>
                    </a:moveTo>
                    <a:cubicBezTo>
                      <a:pt x="115443" y="189262"/>
                      <a:pt x="142780" y="161925"/>
                      <a:pt x="176308" y="161925"/>
                    </a:cubicBezTo>
                    <a:cubicBezTo>
                      <a:pt x="209836" y="161925"/>
                      <a:pt x="237268" y="189262"/>
                      <a:pt x="237268" y="222885"/>
                    </a:cubicBezTo>
                    <a:cubicBezTo>
                      <a:pt x="237268" y="263652"/>
                      <a:pt x="209169" y="313468"/>
                      <a:pt x="176308" y="313468"/>
                    </a:cubicBezTo>
                    <a:cubicBezTo>
                      <a:pt x="143542" y="313468"/>
                      <a:pt x="115443" y="263652"/>
                      <a:pt x="115443" y="222885"/>
                    </a:cubicBezTo>
                    <a:close/>
                    <a:moveTo>
                      <a:pt x="176213" y="381000"/>
                    </a:moveTo>
                    <a:cubicBezTo>
                      <a:pt x="214313" y="381000"/>
                      <a:pt x="229172" y="359283"/>
                      <a:pt x="234601" y="346424"/>
                    </a:cubicBezTo>
                    <a:cubicBezTo>
                      <a:pt x="266414" y="356711"/>
                      <a:pt x="292513" y="368522"/>
                      <a:pt x="294989" y="400050"/>
                    </a:cubicBezTo>
                    <a:lnTo>
                      <a:pt x="59150" y="400050"/>
                    </a:lnTo>
                    <a:cubicBezTo>
                      <a:pt x="62008" y="366713"/>
                      <a:pt x="92202" y="355568"/>
                      <a:pt x="118205" y="347091"/>
                    </a:cubicBezTo>
                    <a:cubicBezTo>
                      <a:pt x="124016" y="360521"/>
                      <a:pt x="138970" y="381000"/>
                      <a:pt x="176213" y="381000"/>
                    </a:cubicBezTo>
                    <a:close/>
                    <a:moveTo>
                      <a:pt x="533400" y="400050"/>
                    </a:moveTo>
                    <a:lnTo>
                      <a:pt x="314039" y="400050"/>
                    </a:lnTo>
                    <a:cubicBezTo>
                      <a:pt x="310991" y="350806"/>
                      <a:pt x="265271" y="336137"/>
                      <a:pt x="237458" y="327279"/>
                    </a:cubicBezTo>
                    <a:cubicBezTo>
                      <a:pt x="230600" y="325088"/>
                      <a:pt x="224600" y="323183"/>
                      <a:pt x="220313" y="321183"/>
                    </a:cubicBezTo>
                    <a:cubicBezTo>
                      <a:pt x="218123" y="320231"/>
                      <a:pt x="216313" y="318897"/>
                      <a:pt x="214789" y="317373"/>
                    </a:cubicBezTo>
                    <a:cubicBezTo>
                      <a:pt x="239840" y="296609"/>
                      <a:pt x="256413" y="257747"/>
                      <a:pt x="256413" y="222885"/>
                    </a:cubicBezTo>
                    <a:cubicBezTo>
                      <a:pt x="256413" y="178784"/>
                      <a:pt x="220504" y="142875"/>
                      <a:pt x="176403" y="142875"/>
                    </a:cubicBezTo>
                    <a:cubicBezTo>
                      <a:pt x="132302" y="142875"/>
                      <a:pt x="96488" y="178784"/>
                      <a:pt x="96488" y="222885"/>
                    </a:cubicBezTo>
                    <a:cubicBezTo>
                      <a:pt x="96488" y="258032"/>
                      <a:pt x="113252" y="297085"/>
                      <a:pt x="138589" y="317754"/>
                    </a:cubicBezTo>
                    <a:cubicBezTo>
                      <a:pt x="137065" y="319088"/>
                      <a:pt x="135350" y="320326"/>
                      <a:pt x="133541" y="321374"/>
                    </a:cubicBezTo>
                    <a:cubicBezTo>
                      <a:pt x="129254" y="323564"/>
                      <a:pt x="122873" y="325565"/>
                      <a:pt x="115538" y="327946"/>
                    </a:cubicBezTo>
                    <a:cubicBezTo>
                      <a:pt x="88202" y="336804"/>
                      <a:pt x="43244" y="351473"/>
                      <a:pt x="40195" y="400050"/>
                    </a:cubicBezTo>
                    <a:lnTo>
                      <a:pt x="19050" y="400050"/>
                    </a:lnTo>
                    <a:lnTo>
                      <a:pt x="19050" y="142875"/>
                    </a:lnTo>
                    <a:cubicBezTo>
                      <a:pt x="19050" y="127159"/>
                      <a:pt x="31909" y="114300"/>
                      <a:pt x="47625" y="114300"/>
                    </a:cubicBezTo>
                    <a:lnTo>
                      <a:pt x="345281" y="114300"/>
                    </a:lnTo>
                    <a:cubicBezTo>
                      <a:pt x="347091" y="117729"/>
                      <a:pt x="349758" y="120682"/>
                      <a:pt x="353378" y="122777"/>
                    </a:cubicBezTo>
                    <a:lnTo>
                      <a:pt x="373856" y="134398"/>
                    </a:lnTo>
                    <a:cubicBezTo>
                      <a:pt x="374523" y="134779"/>
                      <a:pt x="374809" y="135541"/>
                      <a:pt x="374618" y="136208"/>
                    </a:cubicBezTo>
                    <a:lnTo>
                      <a:pt x="368332" y="158877"/>
                    </a:lnTo>
                    <a:cubicBezTo>
                      <a:pt x="366332" y="166116"/>
                      <a:pt x="368332" y="173641"/>
                      <a:pt x="373666" y="178975"/>
                    </a:cubicBezTo>
                    <a:cubicBezTo>
                      <a:pt x="378238" y="183547"/>
                      <a:pt x="384334" y="185452"/>
                      <a:pt x="390620" y="184690"/>
                    </a:cubicBezTo>
                    <a:lnTo>
                      <a:pt x="390620" y="255461"/>
                    </a:lnTo>
                    <a:cubicBezTo>
                      <a:pt x="390620" y="263938"/>
                      <a:pt x="395669" y="271463"/>
                      <a:pt x="403479" y="274701"/>
                    </a:cubicBezTo>
                    <a:cubicBezTo>
                      <a:pt x="411290" y="277940"/>
                      <a:pt x="420243" y="276130"/>
                      <a:pt x="426149" y="270224"/>
                    </a:cubicBezTo>
                    <a:lnTo>
                      <a:pt x="439198" y="257175"/>
                    </a:lnTo>
                    <a:cubicBezTo>
                      <a:pt x="443770" y="252603"/>
                      <a:pt x="451675" y="252603"/>
                      <a:pt x="456248" y="257175"/>
                    </a:cubicBezTo>
                    <a:lnTo>
                      <a:pt x="469297" y="270224"/>
                    </a:lnTo>
                    <a:cubicBezTo>
                      <a:pt x="473297" y="274225"/>
                      <a:pt x="478631" y="276320"/>
                      <a:pt x="483965" y="276320"/>
                    </a:cubicBezTo>
                    <a:cubicBezTo>
                      <a:pt x="486632" y="276320"/>
                      <a:pt x="489395" y="275844"/>
                      <a:pt x="491966" y="274701"/>
                    </a:cubicBezTo>
                    <a:cubicBezTo>
                      <a:pt x="499777" y="271367"/>
                      <a:pt x="504825" y="263843"/>
                      <a:pt x="504825" y="255365"/>
                    </a:cubicBezTo>
                    <a:lnTo>
                      <a:pt x="504825" y="184594"/>
                    </a:lnTo>
                    <a:cubicBezTo>
                      <a:pt x="511016" y="185356"/>
                      <a:pt x="517208" y="183356"/>
                      <a:pt x="521780" y="178880"/>
                    </a:cubicBezTo>
                    <a:cubicBezTo>
                      <a:pt x="527114" y="173546"/>
                      <a:pt x="529114" y="166021"/>
                      <a:pt x="527114" y="158782"/>
                    </a:cubicBezTo>
                    <a:lnTo>
                      <a:pt x="520827" y="136112"/>
                    </a:lnTo>
                    <a:cubicBezTo>
                      <a:pt x="520637" y="135446"/>
                      <a:pt x="520922" y="134684"/>
                      <a:pt x="521589" y="134303"/>
                    </a:cubicBezTo>
                    <a:lnTo>
                      <a:pt x="530066" y="129540"/>
                    </a:lnTo>
                    <a:cubicBezTo>
                      <a:pt x="532162" y="133636"/>
                      <a:pt x="533400" y="138208"/>
                      <a:pt x="533400" y="142875"/>
                    </a:cubicBezTo>
                    <a:lnTo>
                      <a:pt x="533400" y="400050"/>
                    </a:lnTo>
                    <a:close/>
                    <a:moveTo>
                      <a:pt x="409385" y="179832"/>
                    </a:moveTo>
                    <a:lnTo>
                      <a:pt x="416338" y="177927"/>
                    </a:lnTo>
                    <a:cubicBezTo>
                      <a:pt x="417005" y="177737"/>
                      <a:pt x="417767" y="178022"/>
                      <a:pt x="418148" y="178689"/>
                    </a:cubicBezTo>
                    <a:lnTo>
                      <a:pt x="429768" y="199073"/>
                    </a:lnTo>
                    <a:cubicBezTo>
                      <a:pt x="433388" y="205645"/>
                      <a:pt x="440150" y="209550"/>
                      <a:pt x="447675" y="209550"/>
                    </a:cubicBezTo>
                    <a:cubicBezTo>
                      <a:pt x="455200" y="209550"/>
                      <a:pt x="461963" y="205645"/>
                      <a:pt x="465677" y="199073"/>
                    </a:cubicBezTo>
                    <a:lnTo>
                      <a:pt x="477298" y="178689"/>
                    </a:lnTo>
                    <a:cubicBezTo>
                      <a:pt x="477679" y="178022"/>
                      <a:pt x="478441" y="177737"/>
                      <a:pt x="479108" y="177927"/>
                    </a:cubicBezTo>
                    <a:lnTo>
                      <a:pt x="486061" y="179832"/>
                    </a:lnTo>
                    <a:cubicBezTo>
                      <a:pt x="485966" y="180213"/>
                      <a:pt x="485775" y="180594"/>
                      <a:pt x="485775" y="180975"/>
                    </a:cubicBezTo>
                    <a:lnTo>
                      <a:pt x="485775" y="255365"/>
                    </a:lnTo>
                    <a:cubicBezTo>
                      <a:pt x="485775" y="255651"/>
                      <a:pt x="485775" y="256604"/>
                      <a:pt x="484632" y="256985"/>
                    </a:cubicBezTo>
                    <a:cubicBezTo>
                      <a:pt x="483489" y="257461"/>
                      <a:pt x="482918" y="256794"/>
                      <a:pt x="482632" y="256604"/>
                    </a:cubicBezTo>
                    <a:lnTo>
                      <a:pt x="469583" y="243554"/>
                    </a:lnTo>
                    <a:cubicBezTo>
                      <a:pt x="457486" y="231458"/>
                      <a:pt x="437674" y="231458"/>
                      <a:pt x="425577" y="243554"/>
                    </a:cubicBezTo>
                    <a:lnTo>
                      <a:pt x="412528" y="256604"/>
                    </a:lnTo>
                    <a:cubicBezTo>
                      <a:pt x="412337" y="256794"/>
                      <a:pt x="411671" y="257461"/>
                      <a:pt x="410528" y="256985"/>
                    </a:cubicBezTo>
                    <a:cubicBezTo>
                      <a:pt x="409575" y="256604"/>
                      <a:pt x="409575" y="255651"/>
                      <a:pt x="409575" y="255365"/>
                    </a:cubicBezTo>
                    <a:lnTo>
                      <a:pt x="409575" y="180975"/>
                    </a:lnTo>
                    <a:cubicBezTo>
                      <a:pt x="409575" y="180594"/>
                      <a:pt x="409385" y="180213"/>
                      <a:pt x="409385" y="179832"/>
                    </a:cubicBezTo>
                    <a:close/>
                    <a:moveTo>
                      <a:pt x="532638" y="106204"/>
                    </a:moveTo>
                    <a:lnTo>
                      <a:pt x="512255" y="117824"/>
                    </a:lnTo>
                    <a:cubicBezTo>
                      <a:pt x="503968" y="122492"/>
                      <a:pt x="499967" y="132112"/>
                      <a:pt x="502539" y="141256"/>
                    </a:cubicBezTo>
                    <a:lnTo>
                      <a:pt x="508825" y="163925"/>
                    </a:lnTo>
                    <a:cubicBezTo>
                      <a:pt x="509016" y="164497"/>
                      <a:pt x="508825" y="165068"/>
                      <a:pt x="508445" y="165449"/>
                    </a:cubicBezTo>
                    <a:cubicBezTo>
                      <a:pt x="507968" y="165830"/>
                      <a:pt x="507492" y="166021"/>
                      <a:pt x="506921" y="165830"/>
                    </a:cubicBezTo>
                    <a:lnTo>
                      <a:pt x="484251" y="159544"/>
                    </a:lnTo>
                    <a:cubicBezTo>
                      <a:pt x="475107" y="157067"/>
                      <a:pt x="465487" y="160973"/>
                      <a:pt x="460820" y="169259"/>
                    </a:cubicBezTo>
                    <a:lnTo>
                      <a:pt x="449199" y="189643"/>
                    </a:lnTo>
                    <a:cubicBezTo>
                      <a:pt x="448628" y="190691"/>
                      <a:pt x="447008" y="190691"/>
                      <a:pt x="446437" y="189643"/>
                    </a:cubicBezTo>
                    <a:lnTo>
                      <a:pt x="434816" y="169259"/>
                    </a:lnTo>
                    <a:cubicBezTo>
                      <a:pt x="431101" y="162687"/>
                      <a:pt x="424148" y="158782"/>
                      <a:pt x="416909" y="158782"/>
                    </a:cubicBezTo>
                    <a:cubicBezTo>
                      <a:pt x="415100" y="158782"/>
                      <a:pt x="413195" y="159068"/>
                      <a:pt x="411385" y="159544"/>
                    </a:cubicBezTo>
                    <a:lnTo>
                      <a:pt x="388715" y="165830"/>
                    </a:lnTo>
                    <a:cubicBezTo>
                      <a:pt x="388144" y="166021"/>
                      <a:pt x="387572" y="165830"/>
                      <a:pt x="387191" y="165449"/>
                    </a:cubicBezTo>
                    <a:cubicBezTo>
                      <a:pt x="386715" y="164973"/>
                      <a:pt x="386620" y="164497"/>
                      <a:pt x="386810" y="163925"/>
                    </a:cubicBezTo>
                    <a:lnTo>
                      <a:pt x="393097" y="141256"/>
                    </a:lnTo>
                    <a:cubicBezTo>
                      <a:pt x="395669" y="132112"/>
                      <a:pt x="391668" y="122492"/>
                      <a:pt x="383381" y="117824"/>
                    </a:cubicBezTo>
                    <a:lnTo>
                      <a:pt x="362998" y="106204"/>
                    </a:lnTo>
                    <a:cubicBezTo>
                      <a:pt x="362236" y="105823"/>
                      <a:pt x="361950" y="105347"/>
                      <a:pt x="361950" y="104775"/>
                    </a:cubicBezTo>
                    <a:cubicBezTo>
                      <a:pt x="361950" y="104203"/>
                      <a:pt x="362236" y="103727"/>
                      <a:pt x="362712" y="103346"/>
                    </a:cubicBezTo>
                    <a:lnTo>
                      <a:pt x="383096" y="91726"/>
                    </a:lnTo>
                    <a:cubicBezTo>
                      <a:pt x="391382" y="87059"/>
                      <a:pt x="395383" y="77438"/>
                      <a:pt x="392811" y="68294"/>
                    </a:cubicBezTo>
                    <a:lnTo>
                      <a:pt x="386620" y="45720"/>
                    </a:lnTo>
                    <a:cubicBezTo>
                      <a:pt x="386429" y="45148"/>
                      <a:pt x="386620" y="44577"/>
                      <a:pt x="387001" y="44196"/>
                    </a:cubicBezTo>
                    <a:cubicBezTo>
                      <a:pt x="387477" y="43720"/>
                      <a:pt x="387953" y="43625"/>
                      <a:pt x="388525" y="43815"/>
                    </a:cubicBezTo>
                    <a:lnTo>
                      <a:pt x="411194" y="50102"/>
                    </a:lnTo>
                    <a:cubicBezTo>
                      <a:pt x="420338" y="52673"/>
                      <a:pt x="429959" y="48673"/>
                      <a:pt x="434626" y="40386"/>
                    </a:cubicBezTo>
                    <a:lnTo>
                      <a:pt x="446246" y="20003"/>
                    </a:lnTo>
                    <a:cubicBezTo>
                      <a:pt x="446818" y="18955"/>
                      <a:pt x="448437" y="18955"/>
                      <a:pt x="449009" y="20003"/>
                    </a:cubicBezTo>
                    <a:cubicBezTo>
                      <a:pt x="449009" y="20003"/>
                      <a:pt x="449009" y="20003"/>
                      <a:pt x="449009" y="20003"/>
                    </a:cubicBezTo>
                    <a:lnTo>
                      <a:pt x="460629" y="40386"/>
                    </a:lnTo>
                    <a:cubicBezTo>
                      <a:pt x="465296" y="48673"/>
                      <a:pt x="474917" y="52673"/>
                      <a:pt x="484061" y="50102"/>
                    </a:cubicBezTo>
                    <a:lnTo>
                      <a:pt x="506730" y="43815"/>
                    </a:lnTo>
                    <a:cubicBezTo>
                      <a:pt x="507301" y="43625"/>
                      <a:pt x="507873" y="43815"/>
                      <a:pt x="508254" y="44196"/>
                    </a:cubicBezTo>
                    <a:cubicBezTo>
                      <a:pt x="508730" y="44672"/>
                      <a:pt x="508825" y="45148"/>
                      <a:pt x="508635" y="45720"/>
                    </a:cubicBezTo>
                    <a:lnTo>
                      <a:pt x="502349" y="68390"/>
                    </a:lnTo>
                    <a:cubicBezTo>
                      <a:pt x="499777" y="77534"/>
                      <a:pt x="503777" y="87154"/>
                      <a:pt x="512064" y="91821"/>
                    </a:cubicBezTo>
                    <a:lnTo>
                      <a:pt x="532448" y="103442"/>
                    </a:lnTo>
                    <a:cubicBezTo>
                      <a:pt x="533114" y="103727"/>
                      <a:pt x="533400" y="104203"/>
                      <a:pt x="533400" y="104775"/>
                    </a:cubicBezTo>
                    <a:cubicBezTo>
                      <a:pt x="533400" y="105347"/>
                      <a:pt x="533114" y="105823"/>
                      <a:pt x="532638" y="10620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2520DE37-25D7-7295-2AEC-16D1D4F92DA2}"/>
                  </a:ext>
                </a:extLst>
              </p:cNvPr>
              <p:cNvSpPr/>
              <p:nvPr/>
            </p:nvSpPr>
            <p:spPr>
              <a:xfrm>
                <a:off x="1534242" y="4794323"/>
                <a:ext cx="95250" cy="95250"/>
              </a:xfrm>
              <a:custGeom>
                <a:avLst/>
                <a:gdLst>
                  <a:gd name="connsiteX0" fmla="*/ 47625 w 95250"/>
                  <a:gd name="connsiteY0" fmla="*/ 0 h 95250"/>
                  <a:gd name="connsiteX1" fmla="*/ 0 w 95250"/>
                  <a:gd name="connsiteY1" fmla="*/ 47625 h 95250"/>
                  <a:gd name="connsiteX2" fmla="*/ 47625 w 95250"/>
                  <a:gd name="connsiteY2" fmla="*/ 95250 h 95250"/>
                  <a:gd name="connsiteX3" fmla="*/ 95250 w 95250"/>
                  <a:gd name="connsiteY3" fmla="*/ 47625 h 95250"/>
                  <a:gd name="connsiteX4" fmla="*/ 47625 w 95250"/>
                  <a:gd name="connsiteY4" fmla="*/ 0 h 95250"/>
                  <a:gd name="connsiteX5" fmla="*/ 47625 w 95250"/>
                  <a:gd name="connsiteY5" fmla="*/ 76200 h 95250"/>
                  <a:gd name="connsiteX6" fmla="*/ 19050 w 95250"/>
                  <a:gd name="connsiteY6" fmla="*/ 47625 h 95250"/>
                  <a:gd name="connsiteX7" fmla="*/ 47625 w 95250"/>
                  <a:gd name="connsiteY7" fmla="*/ 19050 h 95250"/>
                  <a:gd name="connsiteX8" fmla="*/ 76200 w 95250"/>
                  <a:gd name="connsiteY8" fmla="*/ 47625 h 95250"/>
                  <a:gd name="connsiteX9" fmla="*/ 47625 w 95250"/>
                  <a:gd name="connsiteY9" fmla="*/ 7620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0"/>
                    </a:move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lose/>
                    <a:moveTo>
                      <a:pt x="47625" y="76200"/>
                    </a:move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85C2D057-F767-9B3A-81FB-6FC0EE58040A}"/>
                  </a:ext>
                </a:extLst>
              </p:cNvPr>
              <p:cNvSpPr/>
              <p:nvPr/>
            </p:nvSpPr>
            <p:spPr>
              <a:xfrm>
                <a:off x="1477092" y="5051498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7243C825-8413-AF96-7384-3BA39691D7CF}"/>
                  </a:ext>
                </a:extLst>
              </p:cNvPr>
              <p:cNvSpPr/>
              <p:nvPr/>
            </p:nvSpPr>
            <p:spPr>
              <a:xfrm>
                <a:off x="1477092" y="5089598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5" name="Group 694">
              <a:extLst>
                <a:ext uri="{FF2B5EF4-FFF2-40B4-BE49-F238E27FC236}">
                  <a16:creationId xmlns:a16="http://schemas.microsoft.com/office/drawing/2014/main" id="{86393672-F228-E7A7-4E5A-EB67EB57BC80}"/>
                </a:ext>
              </a:extLst>
            </p:cNvPr>
            <p:cNvGrpSpPr/>
            <p:nvPr/>
          </p:nvGrpSpPr>
          <p:grpSpPr>
            <a:xfrm>
              <a:off x="1115142" y="3818394"/>
              <a:ext cx="590550" cy="497871"/>
              <a:chOff x="1115142" y="3818394"/>
              <a:chExt cx="590550" cy="497871"/>
            </a:xfrm>
          </p:grpSpPr>
          <p:grpSp>
            <p:nvGrpSpPr>
              <p:cNvPr id="292" name="Graphic 40">
                <a:extLst>
                  <a:ext uri="{FF2B5EF4-FFF2-40B4-BE49-F238E27FC236}">
                    <a16:creationId xmlns:a16="http://schemas.microsoft.com/office/drawing/2014/main" id="{DB4A39E2-33A5-196D-8432-DB032613973F}"/>
                  </a:ext>
                </a:extLst>
              </p:cNvPr>
              <p:cNvGrpSpPr/>
              <p:nvPr/>
            </p:nvGrpSpPr>
            <p:grpSpPr>
              <a:xfrm>
                <a:off x="1273828" y="3827919"/>
                <a:ext cx="274224" cy="389667"/>
                <a:chOff x="1273828" y="3827919"/>
                <a:chExt cx="274224" cy="389667"/>
              </a:xfrm>
              <a:solidFill>
                <a:srgbClr val="F45B66"/>
              </a:solidFill>
            </p:grpSpPr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C7D376A2-0A77-A31A-4DC9-7F421561B081}"/>
                    </a:ext>
                  </a:extLst>
                </p:cNvPr>
                <p:cNvSpPr/>
                <p:nvPr/>
              </p:nvSpPr>
              <p:spPr>
                <a:xfrm>
                  <a:off x="1273828" y="4097191"/>
                  <a:ext cx="274224" cy="120395"/>
                </a:xfrm>
                <a:custGeom>
                  <a:avLst/>
                  <a:gdLst>
                    <a:gd name="connsiteX0" fmla="*/ 0 w 274224"/>
                    <a:gd name="connsiteY0" fmla="*/ 30099 h 120395"/>
                    <a:gd name="connsiteX1" fmla="*/ 0 w 274224"/>
                    <a:gd name="connsiteY1" fmla="*/ 90297 h 120395"/>
                    <a:gd name="connsiteX2" fmla="*/ 30670 w 274224"/>
                    <a:gd name="connsiteY2" fmla="*/ 120396 h 120395"/>
                    <a:gd name="connsiteX3" fmla="*/ 243554 w 274224"/>
                    <a:gd name="connsiteY3" fmla="*/ 120396 h 120395"/>
                    <a:gd name="connsiteX4" fmla="*/ 274225 w 274224"/>
                    <a:gd name="connsiteY4" fmla="*/ 90297 h 120395"/>
                    <a:gd name="connsiteX5" fmla="*/ 274225 w 274224"/>
                    <a:gd name="connsiteY5" fmla="*/ 30099 h 120395"/>
                    <a:gd name="connsiteX6" fmla="*/ 274225 w 274224"/>
                    <a:gd name="connsiteY6" fmla="*/ 0 h 120395"/>
                    <a:gd name="connsiteX7" fmla="*/ 214027 w 274224"/>
                    <a:gd name="connsiteY7" fmla="*/ 0 h 120395"/>
                    <a:gd name="connsiteX8" fmla="*/ 192119 w 274224"/>
                    <a:gd name="connsiteY8" fmla="*/ 21907 h 120395"/>
                    <a:gd name="connsiteX9" fmla="*/ 192119 w 274224"/>
                    <a:gd name="connsiteY9" fmla="*/ 49244 h 120395"/>
                    <a:gd name="connsiteX10" fmla="*/ 170212 w 274224"/>
                    <a:gd name="connsiteY10" fmla="*/ 71152 h 120395"/>
                    <a:gd name="connsiteX11" fmla="*/ 104013 w 274224"/>
                    <a:gd name="connsiteY11" fmla="*/ 71152 h 120395"/>
                    <a:gd name="connsiteX12" fmla="*/ 82106 w 274224"/>
                    <a:gd name="connsiteY12" fmla="*/ 49244 h 120395"/>
                    <a:gd name="connsiteX13" fmla="*/ 82106 w 274224"/>
                    <a:gd name="connsiteY13" fmla="*/ 21907 h 120395"/>
                    <a:gd name="connsiteX14" fmla="*/ 60198 w 274224"/>
                    <a:gd name="connsiteY14" fmla="*/ 0 h 120395"/>
                    <a:gd name="connsiteX15" fmla="*/ 0 w 274224"/>
                    <a:gd name="connsiteY15" fmla="*/ 0 h 120395"/>
                    <a:gd name="connsiteX16" fmla="*/ 0 w 274224"/>
                    <a:gd name="connsiteY16" fmla="*/ 30099 h 12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4224" h="120395">
                      <a:moveTo>
                        <a:pt x="0" y="30099"/>
                      </a:moveTo>
                      <a:lnTo>
                        <a:pt x="0" y="90297"/>
                      </a:lnTo>
                      <a:cubicBezTo>
                        <a:pt x="0" y="106680"/>
                        <a:pt x="13716" y="120396"/>
                        <a:pt x="30670" y="120396"/>
                      </a:cubicBezTo>
                      <a:lnTo>
                        <a:pt x="243554" y="120396"/>
                      </a:lnTo>
                      <a:cubicBezTo>
                        <a:pt x="260509" y="120396"/>
                        <a:pt x="274225" y="106680"/>
                        <a:pt x="274225" y="90297"/>
                      </a:cubicBezTo>
                      <a:lnTo>
                        <a:pt x="274225" y="30099"/>
                      </a:lnTo>
                      <a:lnTo>
                        <a:pt x="274225" y="0"/>
                      </a:lnTo>
                      <a:lnTo>
                        <a:pt x="214027" y="0"/>
                      </a:lnTo>
                      <a:cubicBezTo>
                        <a:pt x="214027" y="0"/>
                        <a:pt x="192119" y="0"/>
                        <a:pt x="192119" y="21907"/>
                      </a:cubicBezTo>
                      <a:lnTo>
                        <a:pt x="192119" y="49244"/>
                      </a:lnTo>
                      <a:cubicBezTo>
                        <a:pt x="192119" y="49244"/>
                        <a:pt x="192119" y="71152"/>
                        <a:pt x="170212" y="71152"/>
                      </a:cubicBezTo>
                      <a:lnTo>
                        <a:pt x="104013" y="71152"/>
                      </a:lnTo>
                      <a:cubicBezTo>
                        <a:pt x="82106" y="71152"/>
                        <a:pt x="82106" y="49244"/>
                        <a:pt x="82106" y="49244"/>
                      </a:cubicBezTo>
                      <a:lnTo>
                        <a:pt x="82106" y="21907"/>
                      </a:lnTo>
                      <a:cubicBezTo>
                        <a:pt x="82106" y="0"/>
                        <a:pt x="60198" y="0"/>
                        <a:pt x="60198" y="0"/>
                      </a:cubicBezTo>
                      <a:lnTo>
                        <a:pt x="0" y="0"/>
                      </a:lnTo>
                      <a:lnTo>
                        <a:pt x="0" y="30099"/>
                      </a:lnTo>
                      <a:close/>
                    </a:path>
                  </a:pathLst>
                </a:custGeom>
                <a:solidFill>
                  <a:srgbClr val="F45B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21DB7B78-5423-F50B-9F68-4EE150A3D974}"/>
                    </a:ext>
                  </a:extLst>
                </p:cNvPr>
                <p:cNvSpPr/>
                <p:nvPr/>
              </p:nvSpPr>
              <p:spPr>
                <a:xfrm>
                  <a:off x="1296402" y="3827919"/>
                  <a:ext cx="228409" cy="256698"/>
                </a:xfrm>
                <a:custGeom>
                  <a:avLst/>
                  <a:gdLst>
                    <a:gd name="connsiteX0" fmla="*/ 114300 w 228409"/>
                    <a:gd name="connsiteY0" fmla="*/ 0 h 256698"/>
                    <a:gd name="connsiteX1" fmla="*/ 73724 w 228409"/>
                    <a:gd name="connsiteY1" fmla="*/ 40195 h 256698"/>
                    <a:gd name="connsiteX2" fmla="*/ 73724 w 228409"/>
                    <a:gd name="connsiteY2" fmla="*/ 128207 h 256698"/>
                    <a:gd name="connsiteX3" fmla="*/ 61627 w 228409"/>
                    <a:gd name="connsiteY3" fmla="*/ 115348 h 256698"/>
                    <a:gd name="connsiteX4" fmla="*/ 10573 w 228409"/>
                    <a:gd name="connsiteY4" fmla="*/ 115348 h 256698"/>
                    <a:gd name="connsiteX5" fmla="*/ 10573 w 228409"/>
                    <a:gd name="connsiteY5" fmla="*/ 167450 h 256698"/>
                    <a:gd name="connsiteX6" fmla="*/ 88583 w 228409"/>
                    <a:gd name="connsiteY6" fmla="*/ 246031 h 256698"/>
                    <a:gd name="connsiteX7" fmla="*/ 114205 w 228409"/>
                    <a:gd name="connsiteY7" fmla="*/ 256699 h 256698"/>
                    <a:gd name="connsiteX8" fmla="*/ 139827 w 228409"/>
                    <a:gd name="connsiteY8" fmla="*/ 246031 h 256698"/>
                    <a:gd name="connsiteX9" fmla="*/ 217837 w 228409"/>
                    <a:gd name="connsiteY9" fmla="*/ 167450 h 256698"/>
                    <a:gd name="connsiteX10" fmla="*/ 217837 w 228409"/>
                    <a:gd name="connsiteY10" fmla="*/ 115348 h 256698"/>
                    <a:gd name="connsiteX11" fmla="*/ 166783 w 228409"/>
                    <a:gd name="connsiteY11" fmla="*/ 115348 h 256698"/>
                    <a:gd name="connsiteX12" fmla="*/ 154686 w 228409"/>
                    <a:gd name="connsiteY12" fmla="*/ 128207 h 256698"/>
                    <a:gd name="connsiteX13" fmla="*/ 154686 w 228409"/>
                    <a:gd name="connsiteY13" fmla="*/ 40195 h 256698"/>
                    <a:gd name="connsiteX14" fmla="*/ 114300 w 228409"/>
                    <a:gd name="connsiteY14" fmla="*/ 0 h 256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8409" h="256698">
                      <a:moveTo>
                        <a:pt x="114300" y="0"/>
                      </a:moveTo>
                      <a:cubicBezTo>
                        <a:pt x="75628" y="0"/>
                        <a:pt x="73724" y="40195"/>
                        <a:pt x="73724" y="40195"/>
                      </a:cubicBezTo>
                      <a:lnTo>
                        <a:pt x="73724" y="128207"/>
                      </a:lnTo>
                      <a:lnTo>
                        <a:pt x="61627" y="115348"/>
                      </a:lnTo>
                      <a:cubicBezTo>
                        <a:pt x="47530" y="101156"/>
                        <a:pt x="24670" y="101156"/>
                        <a:pt x="10573" y="115348"/>
                      </a:cubicBezTo>
                      <a:cubicBezTo>
                        <a:pt x="-3524" y="129540"/>
                        <a:pt x="-3524" y="153257"/>
                        <a:pt x="10573" y="167450"/>
                      </a:cubicBezTo>
                      <a:lnTo>
                        <a:pt x="88583" y="246031"/>
                      </a:lnTo>
                      <a:cubicBezTo>
                        <a:pt x="95631" y="253175"/>
                        <a:pt x="104965" y="256699"/>
                        <a:pt x="114205" y="256699"/>
                      </a:cubicBezTo>
                      <a:cubicBezTo>
                        <a:pt x="123444" y="256699"/>
                        <a:pt x="132779" y="253175"/>
                        <a:pt x="139827" y="246031"/>
                      </a:cubicBezTo>
                      <a:lnTo>
                        <a:pt x="217837" y="167450"/>
                      </a:lnTo>
                      <a:cubicBezTo>
                        <a:pt x="231934" y="153257"/>
                        <a:pt x="231934" y="129540"/>
                        <a:pt x="217837" y="115348"/>
                      </a:cubicBezTo>
                      <a:cubicBezTo>
                        <a:pt x="203740" y="101156"/>
                        <a:pt x="180880" y="101156"/>
                        <a:pt x="166783" y="115348"/>
                      </a:cubicBezTo>
                      <a:lnTo>
                        <a:pt x="154686" y="128207"/>
                      </a:lnTo>
                      <a:lnTo>
                        <a:pt x="154686" y="40195"/>
                      </a:lnTo>
                      <a:cubicBezTo>
                        <a:pt x="154591" y="40195"/>
                        <a:pt x="151733" y="0"/>
                        <a:pt x="114300" y="0"/>
                      </a:cubicBezTo>
                      <a:close/>
                    </a:path>
                  </a:pathLst>
                </a:custGeom>
                <a:solidFill>
                  <a:srgbClr val="F45B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5" name="Graphic 40">
                <a:extLst>
                  <a:ext uri="{FF2B5EF4-FFF2-40B4-BE49-F238E27FC236}">
                    <a16:creationId xmlns:a16="http://schemas.microsoft.com/office/drawing/2014/main" id="{2B0849EA-7073-A964-0AFB-E5A1ABEE4573}"/>
                  </a:ext>
                </a:extLst>
              </p:cNvPr>
              <p:cNvGrpSpPr/>
              <p:nvPr/>
            </p:nvGrpSpPr>
            <p:grpSpPr>
              <a:xfrm>
                <a:off x="1115142" y="3818394"/>
                <a:ext cx="590550" cy="497871"/>
                <a:chOff x="1115142" y="3818394"/>
                <a:chExt cx="590550" cy="497871"/>
              </a:xfrm>
              <a:solidFill>
                <a:srgbClr val="680B12"/>
              </a:solidFill>
            </p:grpSpPr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5BBBF47E-02A2-2B26-E818-893B02DC20A1}"/>
                    </a:ext>
                  </a:extLst>
                </p:cNvPr>
                <p:cNvSpPr/>
                <p:nvPr/>
              </p:nvSpPr>
              <p:spPr>
                <a:xfrm>
                  <a:off x="1115142" y="3818394"/>
                  <a:ext cx="590550" cy="497871"/>
                </a:xfrm>
                <a:custGeom>
                  <a:avLst/>
                  <a:gdLst>
                    <a:gd name="connsiteX0" fmla="*/ 581025 w 590550"/>
                    <a:gd name="connsiteY0" fmla="*/ 431197 h 497871"/>
                    <a:gd name="connsiteX1" fmla="*/ 561975 w 590550"/>
                    <a:gd name="connsiteY1" fmla="*/ 431197 h 497871"/>
                    <a:gd name="connsiteX2" fmla="*/ 561975 w 590550"/>
                    <a:gd name="connsiteY2" fmla="*/ 174022 h 497871"/>
                    <a:gd name="connsiteX3" fmla="*/ 514350 w 590550"/>
                    <a:gd name="connsiteY3" fmla="*/ 126397 h 497871"/>
                    <a:gd name="connsiteX4" fmla="*/ 411861 w 590550"/>
                    <a:gd name="connsiteY4" fmla="*/ 126397 h 497871"/>
                    <a:gd name="connsiteX5" fmla="*/ 405765 w 590550"/>
                    <a:gd name="connsiteY5" fmla="*/ 118682 h 497871"/>
                    <a:gd name="connsiteX6" fmla="*/ 373475 w 590550"/>
                    <a:gd name="connsiteY6" fmla="*/ 105251 h 497871"/>
                    <a:gd name="connsiteX7" fmla="*/ 345376 w 590550"/>
                    <a:gd name="connsiteY7" fmla="*/ 115062 h 497871"/>
                    <a:gd name="connsiteX8" fmla="*/ 345376 w 590550"/>
                    <a:gd name="connsiteY8" fmla="*/ 50197 h 497871"/>
                    <a:gd name="connsiteX9" fmla="*/ 344996 w 590550"/>
                    <a:gd name="connsiteY9" fmla="*/ 48578 h 497871"/>
                    <a:gd name="connsiteX10" fmla="*/ 295275 w 590550"/>
                    <a:gd name="connsiteY10" fmla="*/ 0 h 497871"/>
                    <a:gd name="connsiteX11" fmla="*/ 245459 w 590550"/>
                    <a:gd name="connsiteY11" fmla="*/ 50197 h 497871"/>
                    <a:gd name="connsiteX12" fmla="*/ 245459 w 590550"/>
                    <a:gd name="connsiteY12" fmla="*/ 114872 h 497871"/>
                    <a:gd name="connsiteX13" fmla="*/ 217361 w 590550"/>
                    <a:gd name="connsiteY13" fmla="*/ 105156 h 497871"/>
                    <a:gd name="connsiteX14" fmla="*/ 185071 w 590550"/>
                    <a:gd name="connsiteY14" fmla="*/ 118682 h 497871"/>
                    <a:gd name="connsiteX15" fmla="*/ 178975 w 590550"/>
                    <a:gd name="connsiteY15" fmla="*/ 126397 h 497871"/>
                    <a:gd name="connsiteX16" fmla="*/ 76200 w 590550"/>
                    <a:gd name="connsiteY16" fmla="*/ 126397 h 497871"/>
                    <a:gd name="connsiteX17" fmla="*/ 28575 w 590550"/>
                    <a:gd name="connsiteY17" fmla="*/ 174022 h 497871"/>
                    <a:gd name="connsiteX18" fmla="*/ 28575 w 590550"/>
                    <a:gd name="connsiteY18" fmla="*/ 431197 h 497871"/>
                    <a:gd name="connsiteX19" fmla="*/ 9525 w 590550"/>
                    <a:gd name="connsiteY19" fmla="*/ 431197 h 497871"/>
                    <a:gd name="connsiteX20" fmla="*/ 0 w 590550"/>
                    <a:gd name="connsiteY20" fmla="*/ 440722 h 497871"/>
                    <a:gd name="connsiteX21" fmla="*/ 0 w 590550"/>
                    <a:gd name="connsiteY21" fmla="*/ 459772 h 497871"/>
                    <a:gd name="connsiteX22" fmla="*/ 38100 w 590550"/>
                    <a:gd name="connsiteY22" fmla="*/ 497872 h 497871"/>
                    <a:gd name="connsiteX23" fmla="*/ 552450 w 590550"/>
                    <a:gd name="connsiteY23" fmla="*/ 497872 h 497871"/>
                    <a:gd name="connsiteX24" fmla="*/ 590550 w 590550"/>
                    <a:gd name="connsiteY24" fmla="*/ 459772 h 497871"/>
                    <a:gd name="connsiteX25" fmla="*/ 590550 w 590550"/>
                    <a:gd name="connsiteY25" fmla="*/ 440722 h 497871"/>
                    <a:gd name="connsiteX26" fmla="*/ 581025 w 590550"/>
                    <a:gd name="connsiteY26" fmla="*/ 431197 h 497871"/>
                    <a:gd name="connsiteX27" fmla="*/ 198596 w 590550"/>
                    <a:gd name="connsiteY27" fmla="*/ 132112 h 497871"/>
                    <a:gd name="connsiteX28" fmla="*/ 236030 w 590550"/>
                    <a:gd name="connsiteY28" fmla="*/ 131921 h 497871"/>
                    <a:gd name="connsiteX29" fmla="*/ 248126 w 590550"/>
                    <a:gd name="connsiteY29" fmla="*/ 144780 h 497871"/>
                    <a:gd name="connsiteX30" fmla="*/ 258604 w 590550"/>
                    <a:gd name="connsiteY30" fmla="*/ 147161 h 497871"/>
                    <a:gd name="connsiteX31" fmla="*/ 264605 w 590550"/>
                    <a:gd name="connsiteY31" fmla="*/ 138303 h 497871"/>
                    <a:gd name="connsiteX32" fmla="*/ 264605 w 590550"/>
                    <a:gd name="connsiteY32" fmla="*/ 50197 h 497871"/>
                    <a:gd name="connsiteX33" fmla="*/ 295370 w 590550"/>
                    <a:gd name="connsiteY33" fmla="*/ 19050 h 497871"/>
                    <a:gd name="connsiteX34" fmla="*/ 326136 w 590550"/>
                    <a:gd name="connsiteY34" fmla="*/ 50197 h 497871"/>
                    <a:gd name="connsiteX35" fmla="*/ 326326 w 590550"/>
                    <a:gd name="connsiteY35" fmla="*/ 51054 h 497871"/>
                    <a:gd name="connsiteX36" fmla="*/ 326326 w 590550"/>
                    <a:gd name="connsiteY36" fmla="*/ 138303 h 497871"/>
                    <a:gd name="connsiteX37" fmla="*/ 332327 w 590550"/>
                    <a:gd name="connsiteY37" fmla="*/ 147161 h 497871"/>
                    <a:gd name="connsiteX38" fmla="*/ 342805 w 590550"/>
                    <a:gd name="connsiteY38" fmla="*/ 144780 h 497871"/>
                    <a:gd name="connsiteX39" fmla="*/ 354711 w 590550"/>
                    <a:gd name="connsiteY39" fmla="*/ 132112 h 497871"/>
                    <a:gd name="connsiteX40" fmla="*/ 392240 w 590550"/>
                    <a:gd name="connsiteY40" fmla="*/ 132112 h 497871"/>
                    <a:gd name="connsiteX41" fmla="*/ 392240 w 590550"/>
                    <a:gd name="connsiteY41" fmla="*/ 170879 h 497871"/>
                    <a:gd name="connsiteX42" fmla="*/ 314611 w 590550"/>
                    <a:gd name="connsiteY42" fmla="*/ 249079 h 497871"/>
                    <a:gd name="connsiteX43" fmla="*/ 314135 w 590550"/>
                    <a:gd name="connsiteY43" fmla="*/ 249460 h 497871"/>
                    <a:gd name="connsiteX44" fmla="*/ 295466 w 590550"/>
                    <a:gd name="connsiteY44" fmla="*/ 257080 h 497871"/>
                    <a:gd name="connsiteX45" fmla="*/ 276797 w 590550"/>
                    <a:gd name="connsiteY45" fmla="*/ 249460 h 497871"/>
                    <a:gd name="connsiteX46" fmla="*/ 276320 w 590550"/>
                    <a:gd name="connsiteY46" fmla="*/ 249079 h 497871"/>
                    <a:gd name="connsiteX47" fmla="*/ 198692 w 590550"/>
                    <a:gd name="connsiteY47" fmla="*/ 170879 h 497871"/>
                    <a:gd name="connsiteX48" fmla="*/ 198596 w 590550"/>
                    <a:gd name="connsiteY48" fmla="*/ 132112 h 497871"/>
                    <a:gd name="connsiteX49" fmla="*/ 262604 w 590550"/>
                    <a:gd name="connsiteY49" fmla="*/ 359378 h 497871"/>
                    <a:gd name="connsiteX50" fmla="*/ 328803 w 590550"/>
                    <a:gd name="connsiteY50" fmla="*/ 359378 h 497871"/>
                    <a:gd name="connsiteX51" fmla="*/ 360236 w 590550"/>
                    <a:gd name="connsiteY51" fmla="*/ 327946 h 497871"/>
                    <a:gd name="connsiteX52" fmla="*/ 360236 w 590550"/>
                    <a:gd name="connsiteY52" fmla="*/ 300609 h 497871"/>
                    <a:gd name="connsiteX53" fmla="*/ 372618 w 590550"/>
                    <a:gd name="connsiteY53" fmla="*/ 288227 h 497871"/>
                    <a:gd name="connsiteX54" fmla="*/ 423291 w 590550"/>
                    <a:gd name="connsiteY54" fmla="*/ 288227 h 497871"/>
                    <a:gd name="connsiteX55" fmla="*/ 423291 w 590550"/>
                    <a:gd name="connsiteY55" fmla="*/ 368999 h 497871"/>
                    <a:gd name="connsiteX56" fmla="*/ 402146 w 590550"/>
                    <a:gd name="connsiteY56" fmla="*/ 389573 h 497871"/>
                    <a:gd name="connsiteX57" fmla="*/ 189357 w 590550"/>
                    <a:gd name="connsiteY57" fmla="*/ 389573 h 497871"/>
                    <a:gd name="connsiteX58" fmla="*/ 168212 w 590550"/>
                    <a:gd name="connsiteY58" fmla="*/ 368999 h 497871"/>
                    <a:gd name="connsiteX59" fmla="*/ 168212 w 590550"/>
                    <a:gd name="connsiteY59" fmla="*/ 288322 h 497871"/>
                    <a:gd name="connsiteX60" fmla="*/ 218789 w 590550"/>
                    <a:gd name="connsiteY60" fmla="*/ 288322 h 497871"/>
                    <a:gd name="connsiteX61" fmla="*/ 231267 w 590550"/>
                    <a:gd name="connsiteY61" fmla="*/ 300704 h 497871"/>
                    <a:gd name="connsiteX62" fmla="*/ 231267 w 590550"/>
                    <a:gd name="connsiteY62" fmla="*/ 328041 h 497871"/>
                    <a:gd name="connsiteX63" fmla="*/ 262604 w 590550"/>
                    <a:gd name="connsiteY63" fmla="*/ 359378 h 497871"/>
                    <a:gd name="connsiteX64" fmla="*/ 372618 w 590550"/>
                    <a:gd name="connsiteY64" fmla="*/ 269272 h 497871"/>
                    <a:gd name="connsiteX65" fmla="*/ 341186 w 590550"/>
                    <a:gd name="connsiteY65" fmla="*/ 300704 h 497871"/>
                    <a:gd name="connsiteX66" fmla="*/ 341186 w 590550"/>
                    <a:gd name="connsiteY66" fmla="*/ 327946 h 497871"/>
                    <a:gd name="connsiteX67" fmla="*/ 328803 w 590550"/>
                    <a:gd name="connsiteY67" fmla="*/ 340424 h 497871"/>
                    <a:gd name="connsiteX68" fmla="*/ 262604 w 590550"/>
                    <a:gd name="connsiteY68" fmla="*/ 340424 h 497871"/>
                    <a:gd name="connsiteX69" fmla="*/ 250222 w 590550"/>
                    <a:gd name="connsiteY69" fmla="*/ 328041 h 497871"/>
                    <a:gd name="connsiteX70" fmla="*/ 250222 w 590550"/>
                    <a:gd name="connsiteY70" fmla="*/ 300704 h 497871"/>
                    <a:gd name="connsiteX71" fmla="*/ 218789 w 590550"/>
                    <a:gd name="connsiteY71" fmla="*/ 269272 h 497871"/>
                    <a:gd name="connsiteX72" fmla="*/ 182118 w 590550"/>
                    <a:gd name="connsiteY72" fmla="*/ 269272 h 497871"/>
                    <a:gd name="connsiteX73" fmla="*/ 225552 w 590550"/>
                    <a:gd name="connsiteY73" fmla="*/ 225933 h 497871"/>
                    <a:gd name="connsiteX74" fmla="*/ 225838 w 590550"/>
                    <a:gd name="connsiteY74" fmla="*/ 225457 h 497871"/>
                    <a:gd name="connsiteX75" fmla="*/ 262985 w 590550"/>
                    <a:gd name="connsiteY75" fmla="*/ 262795 h 497871"/>
                    <a:gd name="connsiteX76" fmla="*/ 295275 w 590550"/>
                    <a:gd name="connsiteY76" fmla="*/ 276320 h 497871"/>
                    <a:gd name="connsiteX77" fmla="*/ 295370 w 590550"/>
                    <a:gd name="connsiteY77" fmla="*/ 276320 h 497871"/>
                    <a:gd name="connsiteX78" fmla="*/ 295466 w 590550"/>
                    <a:gd name="connsiteY78" fmla="*/ 276320 h 497871"/>
                    <a:gd name="connsiteX79" fmla="*/ 327755 w 590550"/>
                    <a:gd name="connsiteY79" fmla="*/ 262795 h 497871"/>
                    <a:gd name="connsiteX80" fmla="*/ 364998 w 590550"/>
                    <a:gd name="connsiteY80" fmla="*/ 225266 h 497871"/>
                    <a:gd name="connsiteX81" fmla="*/ 365379 w 590550"/>
                    <a:gd name="connsiteY81" fmla="*/ 225838 h 497871"/>
                    <a:gd name="connsiteX82" fmla="*/ 408718 w 590550"/>
                    <a:gd name="connsiteY82" fmla="*/ 269272 h 497871"/>
                    <a:gd name="connsiteX83" fmla="*/ 372618 w 590550"/>
                    <a:gd name="connsiteY83" fmla="*/ 269272 h 497871"/>
                    <a:gd name="connsiteX84" fmla="*/ 47625 w 590550"/>
                    <a:gd name="connsiteY84" fmla="*/ 174022 h 497871"/>
                    <a:gd name="connsiteX85" fmla="*/ 76200 w 590550"/>
                    <a:gd name="connsiteY85" fmla="*/ 145447 h 497871"/>
                    <a:gd name="connsiteX86" fmla="*/ 172117 w 590550"/>
                    <a:gd name="connsiteY86" fmla="*/ 145447 h 497871"/>
                    <a:gd name="connsiteX87" fmla="*/ 184976 w 590550"/>
                    <a:gd name="connsiteY87" fmla="*/ 184214 h 497871"/>
                    <a:gd name="connsiteX88" fmla="*/ 212598 w 590550"/>
                    <a:gd name="connsiteY88" fmla="*/ 212027 h 497871"/>
                    <a:gd name="connsiteX89" fmla="*/ 212122 w 590550"/>
                    <a:gd name="connsiteY89" fmla="*/ 212408 h 497871"/>
                    <a:gd name="connsiteX90" fmla="*/ 153638 w 590550"/>
                    <a:gd name="connsiteY90" fmla="*/ 270891 h 497871"/>
                    <a:gd name="connsiteX91" fmla="*/ 149162 w 590550"/>
                    <a:gd name="connsiteY91" fmla="*/ 278797 h 497871"/>
                    <a:gd name="connsiteX92" fmla="*/ 149162 w 590550"/>
                    <a:gd name="connsiteY92" fmla="*/ 369094 h 497871"/>
                    <a:gd name="connsiteX93" fmla="*/ 189357 w 590550"/>
                    <a:gd name="connsiteY93" fmla="*/ 408718 h 497871"/>
                    <a:gd name="connsiteX94" fmla="*/ 402241 w 590550"/>
                    <a:gd name="connsiteY94" fmla="*/ 408718 h 497871"/>
                    <a:gd name="connsiteX95" fmla="*/ 442436 w 590550"/>
                    <a:gd name="connsiteY95" fmla="*/ 369094 h 497871"/>
                    <a:gd name="connsiteX96" fmla="*/ 442436 w 590550"/>
                    <a:gd name="connsiteY96" fmla="*/ 278797 h 497871"/>
                    <a:gd name="connsiteX97" fmla="*/ 436531 w 590550"/>
                    <a:gd name="connsiteY97" fmla="*/ 270034 h 497871"/>
                    <a:gd name="connsiteX98" fmla="*/ 379000 w 590550"/>
                    <a:gd name="connsiteY98" fmla="*/ 212503 h 497871"/>
                    <a:gd name="connsiteX99" fmla="*/ 378428 w 590550"/>
                    <a:gd name="connsiteY99" fmla="*/ 212122 h 497871"/>
                    <a:gd name="connsiteX100" fmla="*/ 405956 w 590550"/>
                    <a:gd name="connsiteY100" fmla="*/ 184404 h 497871"/>
                    <a:gd name="connsiteX101" fmla="*/ 418814 w 590550"/>
                    <a:gd name="connsiteY101" fmla="*/ 145637 h 497871"/>
                    <a:gd name="connsiteX102" fmla="*/ 514350 w 590550"/>
                    <a:gd name="connsiteY102" fmla="*/ 145637 h 497871"/>
                    <a:gd name="connsiteX103" fmla="*/ 542925 w 590550"/>
                    <a:gd name="connsiteY103" fmla="*/ 174212 h 497871"/>
                    <a:gd name="connsiteX104" fmla="*/ 542925 w 590550"/>
                    <a:gd name="connsiteY104" fmla="*/ 431387 h 497871"/>
                    <a:gd name="connsiteX105" fmla="*/ 47625 w 590550"/>
                    <a:gd name="connsiteY105" fmla="*/ 431387 h 497871"/>
                    <a:gd name="connsiteX106" fmla="*/ 47625 w 590550"/>
                    <a:gd name="connsiteY106" fmla="*/ 174022 h 497871"/>
                    <a:gd name="connsiteX107" fmla="*/ 571500 w 590550"/>
                    <a:gd name="connsiteY107" fmla="*/ 459772 h 497871"/>
                    <a:gd name="connsiteX108" fmla="*/ 552450 w 590550"/>
                    <a:gd name="connsiteY108" fmla="*/ 478822 h 497871"/>
                    <a:gd name="connsiteX109" fmla="*/ 38100 w 590550"/>
                    <a:gd name="connsiteY109" fmla="*/ 478822 h 497871"/>
                    <a:gd name="connsiteX110" fmla="*/ 19050 w 590550"/>
                    <a:gd name="connsiteY110" fmla="*/ 459772 h 497871"/>
                    <a:gd name="connsiteX111" fmla="*/ 19050 w 590550"/>
                    <a:gd name="connsiteY111" fmla="*/ 450247 h 497871"/>
                    <a:gd name="connsiteX112" fmla="*/ 220790 w 590550"/>
                    <a:gd name="connsiteY112" fmla="*/ 450247 h 497871"/>
                    <a:gd name="connsiteX113" fmla="*/ 247650 w 590550"/>
                    <a:gd name="connsiteY113" fmla="*/ 469297 h 497871"/>
                    <a:gd name="connsiteX114" fmla="*/ 342900 w 590550"/>
                    <a:gd name="connsiteY114" fmla="*/ 469297 h 497871"/>
                    <a:gd name="connsiteX115" fmla="*/ 369761 w 590550"/>
                    <a:gd name="connsiteY115" fmla="*/ 450247 h 497871"/>
                    <a:gd name="connsiteX116" fmla="*/ 571500 w 590550"/>
                    <a:gd name="connsiteY116" fmla="*/ 450247 h 497871"/>
                    <a:gd name="connsiteX117" fmla="*/ 571500 w 590550"/>
                    <a:gd name="connsiteY117" fmla="*/ 459772 h 497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590550" h="497871">
                      <a:moveTo>
                        <a:pt x="581025" y="431197"/>
                      </a:moveTo>
                      <a:lnTo>
                        <a:pt x="561975" y="431197"/>
                      </a:lnTo>
                      <a:lnTo>
                        <a:pt x="561975" y="174022"/>
                      </a:lnTo>
                      <a:cubicBezTo>
                        <a:pt x="561975" y="147733"/>
                        <a:pt x="540639" y="126397"/>
                        <a:pt x="514350" y="126397"/>
                      </a:cubicBezTo>
                      <a:lnTo>
                        <a:pt x="411861" y="126397"/>
                      </a:lnTo>
                      <a:cubicBezTo>
                        <a:pt x="410147" y="123634"/>
                        <a:pt x="408146" y="121063"/>
                        <a:pt x="405765" y="118682"/>
                      </a:cubicBezTo>
                      <a:cubicBezTo>
                        <a:pt x="397097" y="110014"/>
                        <a:pt x="385667" y="105251"/>
                        <a:pt x="373475" y="105251"/>
                      </a:cubicBezTo>
                      <a:cubicBezTo>
                        <a:pt x="363188" y="105251"/>
                        <a:pt x="353473" y="108680"/>
                        <a:pt x="345376" y="115062"/>
                      </a:cubicBezTo>
                      <a:lnTo>
                        <a:pt x="345376" y="50197"/>
                      </a:lnTo>
                      <a:cubicBezTo>
                        <a:pt x="345376" y="49625"/>
                        <a:pt x="345186" y="49149"/>
                        <a:pt x="344996" y="48578"/>
                      </a:cubicBezTo>
                      <a:cubicBezTo>
                        <a:pt x="344138" y="21622"/>
                        <a:pt x="322231" y="0"/>
                        <a:pt x="295275" y="0"/>
                      </a:cubicBezTo>
                      <a:cubicBezTo>
                        <a:pt x="267748" y="0"/>
                        <a:pt x="245459" y="22479"/>
                        <a:pt x="245459" y="50197"/>
                      </a:cubicBezTo>
                      <a:lnTo>
                        <a:pt x="245459" y="114872"/>
                      </a:lnTo>
                      <a:cubicBezTo>
                        <a:pt x="237458" y="108585"/>
                        <a:pt x="227648" y="105156"/>
                        <a:pt x="217361" y="105156"/>
                      </a:cubicBezTo>
                      <a:cubicBezTo>
                        <a:pt x="205169" y="105156"/>
                        <a:pt x="193643" y="109919"/>
                        <a:pt x="185071" y="118682"/>
                      </a:cubicBezTo>
                      <a:cubicBezTo>
                        <a:pt x="182690" y="121063"/>
                        <a:pt x="180689" y="123730"/>
                        <a:pt x="178975" y="126397"/>
                      </a:cubicBezTo>
                      <a:lnTo>
                        <a:pt x="76200" y="126397"/>
                      </a:lnTo>
                      <a:cubicBezTo>
                        <a:pt x="49911" y="126397"/>
                        <a:pt x="28575" y="147733"/>
                        <a:pt x="28575" y="174022"/>
                      </a:cubicBezTo>
                      <a:lnTo>
                        <a:pt x="28575" y="431197"/>
                      </a:lnTo>
                      <a:lnTo>
                        <a:pt x="9525" y="431197"/>
                      </a:lnTo>
                      <a:cubicBezTo>
                        <a:pt x="4286" y="431197"/>
                        <a:pt x="0" y="435483"/>
                        <a:pt x="0" y="440722"/>
                      </a:cubicBezTo>
                      <a:lnTo>
                        <a:pt x="0" y="459772"/>
                      </a:lnTo>
                      <a:cubicBezTo>
                        <a:pt x="0" y="480822"/>
                        <a:pt x="17050" y="497872"/>
                        <a:pt x="38100" y="497872"/>
                      </a:cubicBezTo>
                      <a:lnTo>
                        <a:pt x="552450" y="497872"/>
                      </a:lnTo>
                      <a:cubicBezTo>
                        <a:pt x="573500" y="497872"/>
                        <a:pt x="590550" y="480822"/>
                        <a:pt x="590550" y="459772"/>
                      </a:cubicBezTo>
                      <a:lnTo>
                        <a:pt x="590550" y="440722"/>
                      </a:lnTo>
                      <a:cubicBezTo>
                        <a:pt x="590550" y="435483"/>
                        <a:pt x="586264" y="431197"/>
                        <a:pt x="581025" y="431197"/>
                      </a:cubicBezTo>
                      <a:close/>
                      <a:moveTo>
                        <a:pt x="198596" y="132112"/>
                      </a:moveTo>
                      <a:cubicBezTo>
                        <a:pt x="208693" y="122015"/>
                        <a:pt x="226314" y="122206"/>
                        <a:pt x="236030" y="131921"/>
                      </a:cubicBezTo>
                      <a:lnTo>
                        <a:pt x="248126" y="144780"/>
                      </a:lnTo>
                      <a:cubicBezTo>
                        <a:pt x="250793" y="147638"/>
                        <a:pt x="254984" y="148590"/>
                        <a:pt x="258604" y="147161"/>
                      </a:cubicBezTo>
                      <a:cubicBezTo>
                        <a:pt x="262223" y="145733"/>
                        <a:pt x="264605" y="142208"/>
                        <a:pt x="264605" y="138303"/>
                      </a:cubicBezTo>
                      <a:lnTo>
                        <a:pt x="264605" y="50197"/>
                      </a:lnTo>
                      <a:cubicBezTo>
                        <a:pt x="264605" y="33052"/>
                        <a:pt x="278416" y="19050"/>
                        <a:pt x="295370" y="19050"/>
                      </a:cubicBezTo>
                      <a:cubicBezTo>
                        <a:pt x="312325" y="19050"/>
                        <a:pt x="326136" y="33052"/>
                        <a:pt x="326136" y="50197"/>
                      </a:cubicBezTo>
                      <a:cubicBezTo>
                        <a:pt x="326136" y="50482"/>
                        <a:pt x="326231" y="50768"/>
                        <a:pt x="326326" y="51054"/>
                      </a:cubicBezTo>
                      <a:lnTo>
                        <a:pt x="326326" y="138303"/>
                      </a:lnTo>
                      <a:cubicBezTo>
                        <a:pt x="326326" y="142208"/>
                        <a:pt x="328708" y="145733"/>
                        <a:pt x="332327" y="147161"/>
                      </a:cubicBezTo>
                      <a:cubicBezTo>
                        <a:pt x="335947" y="148590"/>
                        <a:pt x="340138" y="147638"/>
                        <a:pt x="342805" y="144780"/>
                      </a:cubicBezTo>
                      <a:lnTo>
                        <a:pt x="354711" y="132112"/>
                      </a:lnTo>
                      <a:cubicBezTo>
                        <a:pt x="364808" y="122015"/>
                        <a:pt x="382238" y="122015"/>
                        <a:pt x="392240" y="132112"/>
                      </a:cubicBezTo>
                      <a:cubicBezTo>
                        <a:pt x="402622" y="142589"/>
                        <a:pt x="402622" y="160306"/>
                        <a:pt x="392240" y="170879"/>
                      </a:cubicBezTo>
                      <a:lnTo>
                        <a:pt x="314611" y="249079"/>
                      </a:lnTo>
                      <a:cubicBezTo>
                        <a:pt x="314420" y="249174"/>
                        <a:pt x="314230" y="249269"/>
                        <a:pt x="314135" y="249460"/>
                      </a:cubicBezTo>
                      <a:cubicBezTo>
                        <a:pt x="309182" y="254508"/>
                        <a:pt x="302324" y="256984"/>
                        <a:pt x="295466" y="257080"/>
                      </a:cubicBezTo>
                      <a:cubicBezTo>
                        <a:pt x="288608" y="257080"/>
                        <a:pt x="281750" y="254508"/>
                        <a:pt x="276797" y="249460"/>
                      </a:cubicBezTo>
                      <a:cubicBezTo>
                        <a:pt x="276606" y="249269"/>
                        <a:pt x="276416" y="249269"/>
                        <a:pt x="276320" y="249079"/>
                      </a:cubicBezTo>
                      <a:lnTo>
                        <a:pt x="198692" y="170879"/>
                      </a:lnTo>
                      <a:cubicBezTo>
                        <a:pt x="188119" y="160306"/>
                        <a:pt x="188119" y="142589"/>
                        <a:pt x="198596" y="132112"/>
                      </a:cubicBezTo>
                      <a:close/>
                      <a:moveTo>
                        <a:pt x="262604" y="359378"/>
                      </a:moveTo>
                      <a:lnTo>
                        <a:pt x="328803" y="359378"/>
                      </a:lnTo>
                      <a:cubicBezTo>
                        <a:pt x="351854" y="359378"/>
                        <a:pt x="360236" y="340614"/>
                        <a:pt x="360236" y="327946"/>
                      </a:cubicBezTo>
                      <a:lnTo>
                        <a:pt x="360236" y="300609"/>
                      </a:lnTo>
                      <a:cubicBezTo>
                        <a:pt x="360236" y="289655"/>
                        <a:pt x="368903" y="288322"/>
                        <a:pt x="372618" y="288227"/>
                      </a:cubicBezTo>
                      <a:lnTo>
                        <a:pt x="423291" y="288227"/>
                      </a:lnTo>
                      <a:lnTo>
                        <a:pt x="423291" y="368999"/>
                      </a:lnTo>
                      <a:cubicBezTo>
                        <a:pt x="423291" y="380333"/>
                        <a:pt x="413861" y="389573"/>
                        <a:pt x="402146" y="389573"/>
                      </a:cubicBezTo>
                      <a:lnTo>
                        <a:pt x="189357" y="389573"/>
                      </a:lnTo>
                      <a:cubicBezTo>
                        <a:pt x="177737" y="389573"/>
                        <a:pt x="168212" y="380333"/>
                        <a:pt x="168212" y="368999"/>
                      </a:cubicBezTo>
                      <a:lnTo>
                        <a:pt x="168212" y="288322"/>
                      </a:lnTo>
                      <a:lnTo>
                        <a:pt x="218789" y="288322"/>
                      </a:lnTo>
                      <a:cubicBezTo>
                        <a:pt x="222504" y="288417"/>
                        <a:pt x="231267" y="289751"/>
                        <a:pt x="231267" y="300704"/>
                      </a:cubicBezTo>
                      <a:lnTo>
                        <a:pt x="231267" y="328041"/>
                      </a:lnTo>
                      <a:cubicBezTo>
                        <a:pt x="231267" y="340614"/>
                        <a:pt x="239554" y="359378"/>
                        <a:pt x="262604" y="359378"/>
                      </a:cubicBezTo>
                      <a:close/>
                      <a:moveTo>
                        <a:pt x="372618" y="269272"/>
                      </a:moveTo>
                      <a:cubicBezTo>
                        <a:pt x="359950" y="269272"/>
                        <a:pt x="341186" y="277654"/>
                        <a:pt x="341186" y="300704"/>
                      </a:cubicBezTo>
                      <a:lnTo>
                        <a:pt x="341186" y="327946"/>
                      </a:lnTo>
                      <a:cubicBezTo>
                        <a:pt x="341090" y="331661"/>
                        <a:pt x="339757" y="340424"/>
                        <a:pt x="328803" y="340424"/>
                      </a:cubicBezTo>
                      <a:lnTo>
                        <a:pt x="262604" y="340424"/>
                      </a:lnTo>
                      <a:cubicBezTo>
                        <a:pt x="251651" y="340424"/>
                        <a:pt x="250317" y="331661"/>
                        <a:pt x="250222" y="328041"/>
                      </a:cubicBezTo>
                      <a:lnTo>
                        <a:pt x="250222" y="300704"/>
                      </a:lnTo>
                      <a:cubicBezTo>
                        <a:pt x="250222" y="277654"/>
                        <a:pt x="231458" y="269272"/>
                        <a:pt x="218789" y="269272"/>
                      </a:cubicBezTo>
                      <a:lnTo>
                        <a:pt x="182118" y="269272"/>
                      </a:lnTo>
                      <a:lnTo>
                        <a:pt x="225552" y="225933"/>
                      </a:lnTo>
                      <a:cubicBezTo>
                        <a:pt x="225647" y="225838"/>
                        <a:pt x="225743" y="225647"/>
                        <a:pt x="225838" y="225457"/>
                      </a:cubicBezTo>
                      <a:lnTo>
                        <a:pt x="262985" y="262795"/>
                      </a:lnTo>
                      <a:cubicBezTo>
                        <a:pt x="271653" y="271463"/>
                        <a:pt x="283083" y="276320"/>
                        <a:pt x="295275" y="276320"/>
                      </a:cubicBezTo>
                      <a:cubicBezTo>
                        <a:pt x="295275" y="276320"/>
                        <a:pt x="295370" y="276320"/>
                        <a:pt x="295370" y="276320"/>
                      </a:cubicBezTo>
                      <a:cubicBezTo>
                        <a:pt x="295370" y="276320"/>
                        <a:pt x="295466" y="276320"/>
                        <a:pt x="295466" y="276320"/>
                      </a:cubicBezTo>
                      <a:cubicBezTo>
                        <a:pt x="307658" y="276320"/>
                        <a:pt x="319183" y="271558"/>
                        <a:pt x="327755" y="262795"/>
                      </a:cubicBezTo>
                      <a:lnTo>
                        <a:pt x="364998" y="225266"/>
                      </a:lnTo>
                      <a:cubicBezTo>
                        <a:pt x="365189" y="225457"/>
                        <a:pt x="365189" y="225647"/>
                        <a:pt x="365379" y="225838"/>
                      </a:cubicBezTo>
                      <a:lnTo>
                        <a:pt x="408718" y="269272"/>
                      </a:lnTo>
                      <a:lnTo>
                        <a:pt x="372618" y="269272"/>
                      </a:lnTo>
                      <a:close/>
                      <a:moveTo>
                        <a:pt x="47625" y="174022"/>
                      </a:moveTo>
                      <a:cubicBezTo>
                        <a:pt x="47625" y="158306"/>
                        <a:pt x="60484" y="145447"/>
                        <a:pt x="76200" y="145447"/>
                      </a:cubicBezTo>
                      <a:lnTo>
                        <a:pt x="172117" y="145447"/>
                      </a:lnTo>
                      <a:cubicBezTo>
                        <a:pt x="170307" y="159258"/>
                        <a:pt x="174498" y="173641"/>
                        <a:pt x="184976" y="184214"/>
                      </a:cubicBezTo>
                      <a:lnTo>
                        <a:pt x="212598" y="212027"/>
                      </a:lnTo>
                      <a:cubicBezTo>
                        <a:pt x="212408" y="212122"/>
                        <a:pt x="212217" y="212217"/>
                        <a:pt x="212122" y="212408"/>
                      </a:cubicBezTo>
                      <a:lnTo>
                        <a:pt x="153638" y="270891"/>
                      </a:lnTo>
                      <a:cubicBezTo>
                        <a:pt x="151067" y="272606"/>
                        <a:pt x="149162" y="275368"/>
                        <a:pt x="149162" y="278797"/>
                      </a:cubicBezTo>
                      <a:lnTo>
                        <a:pt x="149162" y="369094"/>
                      </a:lnTo>
                      <a:cubicBezTo>
                        <a:pt x="149162" y="390906"/>
                        <a:pt x="167164" y="408718"/>
                        <a:pt x="189357" y="408718"/>
                      </a:cubicBezTo>
                      <a:lnTo>
                        <a:pt x="402241" y="408718"/>
                      </a:lnTo>
                      <a:cubicBezTo>
                        <a:pt x="424434" y="408718"/>
                        <a:pt x="442436" y="390906"/>
                        <a:pt x="442436" y="369094"/>
                      </a:cubicBezTo>
                      <a:lnTo>
                        <a:pt x="442436" y="278797"/>
                      </a:lnTo>
                      <a:cubicBezTo>
                        <a:pt x="442436" y="274796"/>
                        <a:pt x="439960" y="271367"/>
                        <a:pt x="436531" y="270034"/>
                      </a:cubicBezTo>
                      <a:lnTo>
                        <a:pt x="379000" y="212503"/>
                      </a:lnTo>
                      <a:cubicBezTo>
                        <a:pt x="378809" y="212312"/>
                        <a:pt x="378619" y="212217"/>
                        <a:pt x="378428" y="212122"/>
                      </a:cubicBezTo>
                      <a:lnTo>
                        <a:pt x="405956" y="184404"/>
                      </a:lnTo>
                      <a:cubicBezTo>
                        <a:pt x="416433" y="173831"/>
                        <a:pt x="420624" y="159449"/>
                        <a:pt x="418814" y="145637"/>
                      </a:cubicBezTo>
                      <a:lnTo>
                        <a:pt x="514350" y="145637"/>
                      </a:lnTo>
                      <a:cubicBezTo>
                        <a:pt x="530066" y="145637"/>
                        <a:pt x="542925" y="158496"/>
                        <a:pt x="542925" y="174212"/>
                      </a:cubicBezTo>
                      <a:lnTo>
                        <a:pt x="542925" y="431387"/>
                      </a:lnTo>
                      <a:lnTo>
                        <a:pt x="47625" y="431387"/>
                      </a:lnTo>
                      <a:lnTo>
                        <a:pt x="47625" y="174022"/>
                      </a:lnTo>
                      <a:close/>
                      <a:moveTo>
                        <a:pt x="571500" y="459772"/>
                      </a:moveTo>
                      <a:cubicBezTo>
                        <a:pt x="571500" y="470249"/>
                        <a:pt x="562928" y="478822"/>
                        <a:pt x="552450" y="478822"/>
                      </a:cubicBezTo>
                      <a:lnTo>
                        <a:pt x="38100" y="478822"/>
                      </a:lnTo>
                      <a:cubicBezTo>
                        <a:pt x="27623" y="478822"/>
                        <a:pt x="19050" y="470249"/>
                        <a:pt x="19050" y="459772"/>
                      </a:cubicBezTo>
                      <a:lnTo>
                        <a:pt x="19050" y="450247"/>
                      </a:lnTo>
                      <a:lnTo>
                        <a:pt x="220790" y="450247"/>
                      </a:lnTo>
                      <a:cubicBezTo>
                        <a:pt x="224695" y="461296"/>
                        <a:pt x="235172" y="469297"/>
                        <a:pt x="247650" y="469297"/>
                      </a:cubicBezTo>
                      <a:lnTo>
                        <a:pt x="342900" y="469297"/>
                      </a:lnTo>
                      <a:cubicBezTo>
                        <a:pt x="355283" y="469297"/>
                        <a:pt x="365760" y="461296"/>
                        <a:pt x="369761" y="450247"/>
                      </a:cubicBezTo>
                      <a:lnTo>
                        <a:pt x="571500" y="450247"/>
                      </a:lnTo>
                      <a:lnTo>
                        <a:pt x="571500" y="459772"/>
                      </a:lnTo>
                      <a:close/>
                    </a:path>
                  </a:pathLst>
                </a:custGeom>
                <a:solidFill>
                  <a:srgbClr val="680B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6431DCE1-A36C-8F87-10D1-D03C7139B697}"/>
                    </a:ext>
                  </a:extLst>
                </p:cNvPr>
                <p:cNvSpPr/>
                <p:nvPr/>
              </p:nvSpPr>
              <p:spPr>
                <a:xfrm>
                  <a:off x="1191342" y="3992416"/>
                  <a:ext cx="47625" cy="19050"/>
                </a:xfrm>
                <a:custGeom>
                  <a:avLst/>
                  <a:gdLst>
                    <a:gd name="connsiteX0" fmla="*/ 9525 w 47625"/>
                    <a:gd name="connsiteY0" fmla="*/ 19050 h 19050"/>
                    <a:gd name="connsiteX1" fmla="*/ 38100 w 47625"/>
                    <a:gd name="connsiteY1" fmla="*/ 19050 h 19050"/>
                    <a:gd name="connsiteX2" fmla="*/ 47625 w 47625"/>
                    <a:gd name="connsiteY2" fmla="*/ 9525 h 19050"/>
                    <a:gd name="connsiteX3" fmla="*/ 38100 w 47625"/>
                    <a:gd name="connsiteY3" fmla="*/ 0 h 19050"/>
                    <a:gd name="connsiteX4" fmla="*/ 9525 w 47625"/>
                    <a:gd name="connsiteY4" fmla="*/ 0 h 19050"/>
                    <a:gd name="connsiteX5" fmla="*/ 0 w 47625"/>
                    <a:gd name="connsiteY5" fmla="*/ 9525 h 19050"/>
                    <a:gd name="connsiteX6" fmla="*/ 9525 w 4762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625" h="19050">
                      <a:moveTo>
                        <a:pt x="9525" y="19050"/>
                      </a:moveTo>
                      <a:lnTo>
                        <a:pt x="38100" y="19050"/>
                      </a:lnTo>
                      <a:cubicBezTo>
                        <a:pt x="43339" y="19050"/>
                        <a:pt x="47625" y="14764"/>
                        <a:pt x="47625" y="9525"/>
                      </a:cubicBezTo>
                      <a:cubicBezTo>
                        <a:pt x="47625" y="4286"/>
                        <a:pt x="43339" y="0"/>
                        <a:pt x="38100" y="0"/>
                      </a:cubicBezTo>
                      <a:lnTo>
                        <a:pt x="9525" y="0"/>
                      </a:lnTo>
                      <a:cubicBezTo>
                        <a:pt x="4286" y="0"/>
                        <a:pt x="0" y="4286"/>
                        <a:pt x="0" y="9525"/>
                      </a:cubicBezTo>
                      <a:cubicBezTo>
                        <a:pt x="0" y="14764"/>
                        <a:pt x="4286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680B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44E94DB7-DEAA-C22F-91F6-3D8C9E341C41}"/>
                    </a:ext>
                  </a:extLst>
                </p:cNvPr>
                <p:cNvSpPr/>
                <p:nvPr/>
              </p:nvSpPr>
              <p:spPr>
                <a:xfrm>
                  <a:off x="1191342" y="4030516"/>
                  <a:ext cx="76200" cy="19050"/>
                </a:xfrm>
                <a:custGeom>
                  <a:avLst/>
                  <a:gdLst>
                    <a:gd name="connsiteX0" fmla="*/ 76200 w 76200"/>
                    <a:gd name="connsiteY0" fmla="*/ 9525 h 19050"/>
                    <a:gd name="connsiteX1" fmla="*/ 66675 w 76200"/>
                    <a:gd name="connsiteY1" fmla="*/ 0 h 19050"/>
                    <a:gd name="connsiteX2" fmla="*/ 9525 w 76200"/>
                    <a:gd name="connsiteY2" fmla="*/ 0 h 19050"/>
                    <a:gd name="connsiteX3" fmla="*/ 0 w 76200"/>
                    <a:gd name="connsiteY3" fmla="*/ 9525 h 19050"/>
                    <a:gd name="connsiteX4" fmla="*/ 9525 w 76200"/>
                    <a:gd name="connsiteY4" fmla="*/ 19050 h 19050"/>
                    <a:gd name="connsiteX5" fmla="*/ 66675 w 76200"/>
                    <a:gd name="connsiteY5" fmla="*/ 19050 h 19050"/>
                    <a:gd name="connsiteX6" fmla="*/ 76200 w 76200"/>
                    <a:gd name="connsiteY6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0" h="19050">
                      <a:moveTo>
                        <a:pt x="76200" y="9525"/>
                      </a:moveTo>
                      <a:cubicBezTo>
                        <a:pt x="76200" y="4286"/>
                        <a:pt x="71914" y="0"/>
                        <a:pt x="66675" y="0"/>
                      </a:cubicBezTo>
                      <a:lnTo>
                        <a:pt x="9525" y="0"/>
                      </a:lnTo>
                      <a:cubicBezTo>
                        <a:pt x="4286" y="0"/>
                        <a:pt x="0" y="4286"/>
                        <a:pt x="0" y="9525"/>
                      </a:cubicBezTo>
                      <a:cubicBezTo>
                        <a:pt x="0" y="14764"/>
                        <a:pt x="4286" y="19050"/>
                        <a:pt x="9525" y="19050"/>
                      </a:cubicBezTo>
                      <a:lnTo>
                        <a:pt x="66675" y="19050"/>
                      </a:lnTo>
                      <a:cubicBezTo>
                        <a:pt x="71914" y="19050"/>
                        <a:pt x="76200" y="14764"/>
                        <a:pt x="76200" y="9525"/>
                      </a:cubicBezTo>
                      <a:close/>
                    </a:path>
                  </a:pathLst>
                </a:custGeom>
                <a:solidFill>
                  <a:srgbClr val="680B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625C720-5BF5-C1F8-3597-44639A208C5A}"/>
              </a:ext>
            </a:extLst>
          </p:cNvPr>
          <p:cNvGrpSpPr/>
          <p:nvPr/>
        </p:nvGrpSpPr>
        <p:grpSpPr>
          <a:xfrm>
            <a:off x="10266329" y="2917830"/>
            <a:ext cx="590550" cy="497871"/>
            <a:chOff x="10266329" y="2917830"/>
            <a:chExt cx="590550" cy="497871"/>
          </a:xfrm>
        </p:grpSpPr>
        <p:grpSp>
          <p:nvGrpSpPr>
            <p:cNvPr id="300" name="Graphic 42">
              <a:extLst>
                <a:ext uri="{FF2B5EF4-FFF2-40B4-BE49-F238E27FC236}">
                  <a16:creationId xmlns:a16="http://schemas.microsoft.com/office/drawing/2014/main" id="{3DCB8B3B-691B-BD70-D372-618479515E87}"/>
                </a:ext>
              </a:extLst>
            </p:cNvPr>
            <p:cNvGrpSpPr/>
            <p:nvPr/>
          </p:nvGrpSpPr>
          <p:grpSpPr>
            <a:xfrm>
              <a:off x="10425015" y="2927355"/>
              <a:ext cx="274224" cy="389667"/>
              <a:chOff x="10425015" y="2927355"/>
              <a:chExt cx="274224" cy="389667"/>
            </a:xfrm>
            <a:solidFill>
              <a:srgbClr val="F45B66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E5127AEC-488C-C05F-8A96-2430BAD59682}"/>
                  </a:ext>
                </a:extLst>
              </p:cNvPr>
              <p:cNvSpPr/>
              <p:nvPr/>
            </p:nvSpPr>
            <p:spPr>
              <a:xfrm>
                <a:off x="10425015" y="3196627"/>
                <a:ext cx="274224" cy="120395"/>
              </a:xfrm>
              <a:custGeom>
                <a:avLst/>
                <a:gdLst>
                  <a:gd name="connsiteX0" fmla="*/ 0 w 274224"/>
                  <a:gd name="connsiteY0" fmla="*/ 30099 h 120395"/>
                  <a:gd name="connsiteX1" fmla="*/ 0 w 274224"/>
                  <a:gd name="connsiteY1" fmla="*/ 90297 h 120395"/>
                  <a:gd name="connsiteX2" fmla="*/ 30670 w 274224"/>
                  <a:gd name="connsiteY2" fmla="*/ 120396 h 120395"/>
                  <a:gd name="connsiteX3" fmla="*/ 243554 w 274224"/>
                  <a:gd name="connsiteY3" fmla="*/ 120396 h 120395"/>
                  <a:gd name="connsiteX4" fmla="*/ 274225 w 274224"/>
                  <a:gd name="connsiteY4" fmla="*/ 90297 h 120395"/>
                  <a:gd name="connsiteX5" fmla="*/ 274225 w 274224"/>
                  <a:gd name="connsiteY5" fmla="*/ 30099 h 120395"/>
                  <a:gd name="connsiteX6" fmla="*/ 274225 w 274224"/>
                  <a:gd name="connsiteY6" fmla="*/ 0 h 120395"/>
                  <a:gd name="connsiteX7" fmla="*/ 214027 w 274224"/>
                  <a:gd name="connsiteY7" fmla="*/ 0 h 120395"/>
                  <a:gd name="connsiteX8" fmla="*/ 192119 w 274224"/>
                  <a:gd name="connsiteY8" fmla="*/ 21907 h 120395"/>
                  <a:gd name="connsiteX9" fmla="*/ 192119 w 274224"/>
                  <a:gd name="connsiteY9" fmla="*/ 49244 h 120395"/>
                  <a:gd name="connsiteX10" fmla="*/ 170212 w 274224"/>
                  <a:gd name="connsiteY10" fmla="*/ 71152 h 120395"/>
                  <a:gd name="connsiteX11" fmla="*/ 104013 w 274224"/>
                  <a:gd name="connsiteY11" fmla="*/ 71152 h 120395"/>
                  <a:gd name="connsiteX12" fmla="*/ 82106 w 274224"/>
                  <a:gd name="connsiteY12" fmla="*/ 49244 h 120395"/>
                  <a:gd name="connsiteX13" fmla="*/ 82106 w 274224"/>
                  <a:gd name="connsiteY13" fmla="*/ 21907 h 120395"/>
                  <a:gd name="connsiteX14" fmla="*/ 60198 w 274224"/>
                  <a:gd name="connsiteY14" fmla="*/ 0 h 120395"/>
                  <a:gd name="connsiteX15" fmla="*/ 0 w 274224"/>
                  <a:gd name="connsiteY15" fmla="*/ 0 h 120395"/>
                  <a:gd name="connsiteX16" fmla="*/ 0 w 274224"/>
                  <a:gd name="connsiteY16" fmla="*/ 30099 h 12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4224" h="120395">
                    <a:moveTo>
                      <a:pt x="0" y="30099"/>
                    </a:moveTo>
                    <a:lnTo>
                      <a:pt x="0" y="90297"/>
                    </a:lnTo>
                    <a:cubicBezTo>
                      <a:pt x="0" y="106680"/>
                      <a:pt x="13716" y="120396"/>
                      <a:pt x="30670" y="120396"/>
                    </a:cubicBezTo>
                    <a:lnTo>
                      <a:pt x="243554" y="120396"/>
                    </a:lnTo>
                    <a:cubicBezTo>
                      <a:pt x="260509" y="120396"/>
                      <a:pt x="274225" y="106680"/>
                      <a:pt x="274225" y="90297"/>
                    </a:cubicBezTo>
                    <a:lnTo>
                      <a:pt x="274225" y="30099"/>
                    </a:lnTo>
                    <a:lnTo>
                      <a:pt x="274225" y="0"/>
                    </a:lnTo>
                    <a:lnTo>
                      <a:pt x="214027" y="0"/>
                    </a:lnTo>
                    <a:cubicBezTo>
                      <a:pt x="214027" y="0"/>
                      <a:pt x="192119" y="0"/>
                      <a:pt x="192119" y="21907"/>
                    </a:cubicBezTo>
                    <a:lnTo>
                      <a:pt x="192119" y="49244"/>
                    </a:lnTo>
                    <a:cubicBezTo>
                      <a:pt x="192119" y="49244"/>
                      <a:pt x="192119" y="71152"/>
                      <a:pt x="170212" y="71152"/>
                    </a:cubicBezTo>
                    <a:lnTo>
                      <a:pt x="104013" y="71152"/>
                    </a:lnTo>
                    <a:cubicBezTo>
                      <a:pt x="82106" y="71152"/>
                      <a:pt x="82106" y="49244"/>
                      <a:pt x="82106" y="49244"/>
                    </a:cubicBezTo>
                    <a:lnTo>
                      <a:pt x="82106" y="21907"/>
                    </a:lnTo>
                    <a:cubicBezTo>
                      <a:pt x="82106" y="0"/>
                      <a:pt x="60198" y="0"/>
                      <a:pt x="60198" y="0"/>
                    </a:cubicBezTo>
                    <a:lnTo>
                      <a:pt x="0" y="0"/>
                    </a:lnTo>
                    <a:lnTo>
                      <a:pt x="0" y="30099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D6D3A810-B728-9E6D-3D30-4E70A5C5F5C5}"/>
                  </a:ext>
                </a:extLst>
              </p:cNvPr>
              <p:cNvSpPr/>
              <p:nvPr/>
            </p:nvSpPr>
            <p:spPr>
              <a:xfrm>
                <a:off x="10447494" y="2927355"/>
                <a:ext cx="228409" cy="256793"/>
              </a:xfrm>
              <a:custGeom>
                <a:avLst/>
                <a:gdLst>
                  <a:gd name="connsiteX0" fmla="*/ 114110 w 228409"/>
                  <a:gd name="connsiteY0" fmla="*/ 256794 h 256793"/>
                  <a:gd name="connsiteX1" fmla="*/ 154686 w 228409"/>
                  <a:gd name="connsiteY1" fmla="*/ 216599 h 256793"/>
                  <a:gd name="connsiteX2" fmla="*/ 154686 w 228409"/>
                  <a:gd name="connsiteY2" fmla="*/ 128587 h 256793"/>
                  <a:gd name="connsiteX3" fmla="*/ 166783 w 228409"/>
                  <a:gd name="connsiteY3" fmla="*/ 141446 h 256793"/>
                  <a:gd name="connsiteX4" fmla="*/ 217837 w 228409"/>
                  <a:gd name="connsiteY4" fmla="*/ 141446 h 256793"/>
                  <a:gd name="connsiteX5" fmla="*/ 217837 w 228409"/>
                  <a:gd name="connsiteY5" fmla="*/ 89345 h 256793"/>
                  <a:gd name="connsiteX6" fmla="*/ 139827 w 228409"/>
                  <a:gd name="connsiteY6" fmla="*/ 10668 h 256793"/>
                  <a:gd name="connsiteX7" fmla="*/ 114205 w 228409"/>
                  <a:gd name="connsiteY7" fmla="*/ 0 h 256793"/>
                  <a:gd name="connsiteX8" fmla="*/ 88583 w 228409"/>
                  <a:gd name="connsiteY8" fmla="*/ 10668 h 256793"/>
                  <a:gd name="connsiteX9" fmla="*/ 10573 w 228409"/>
                  <a:gd name="connsiteY9" fmla="*/ 89249 h 256793"/>
                  <a:gd name="connsiteX10" fmla="*/ 10573 w 228409"/>
                  <a:gd name="connsiteY10" fmla="*/ 141351 h 256793"/>
                  <a:gd name="connsiteX11" fmla="*/ 61627 w 228409"/>
                  <a:gd name="connsiteY11" fmla="*/ 141351 h 256793"/>
                  <a:gd name="connsiteX12" fmla="*/ 73724 w 228409"/>
                  <a:gd name="connsiteY12" fmla="*/ 128492 h 256793"/>
                  <a:gd name="connsiteX13" fmla="*/ 73724 w 228409"/>
                  <a:gd name="connsiteY13" fmla="*/ 216503 h 256793"/>
                  <a:gd name="connsiteX14" fmla="*/ 114110 w 228409"/>
                  <a:gd name="connsiteY14" fmla="*/ 256794 h 256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409" h="256793">
                    <a:moveTo>
                      <a:pt x="114110" y="256794"/>
                    </a:moveTo>
                    <a:cubicBezTo>
                      <a:pt x="152781" y="256794"/>
                      <a:pt x="154686" y="216599"/>
                      <a:pt x="154686" y="216599"/>
                    </a:cubicBezTo>
                    <a:lnTo>
                      <a:pt x="154686" y="128587"/>
                    </a:lnTo>
                    <a:lnTo>
                      <a:pt x="166783" y="141446"/>
                    </a:lnTo>
                    <a:cubicBezTo>
                      <a:pt x="180880" y="155639"/>
                      <a:pt x="203740" y="155639"/>
                      <a:pt x="217837" y="141446"/>
                    </a:cubicBezTo>
                    <a:cubicBezTo>
                      <a:pt x="231934" y="127254"/>
                      <a:pt x="231934" y="103537"/>
                      <a:pt x="217837" y="89345"/>
                    </a:cubicBezTo>
                    <a:lnTo>
                      <a:pt x="139827" y="10668"/>
                    </a:lnTo>
                    <a:cubicBezTo>
                      <a:pt x="132779" y="3524"/>
                      <a:pt x="123444" y="0"/>
                      <a:pt x="114205" y="0"/>
                    </a:cubicBezTo>
                    <a:cubicBezTo>
                      <a:pt x="104966" y="0"/>
                      <a:pt x="95631" y="3524"/>
                      <a:pt x="88583" y="10668"/>
                    </a:cubicBezTo>
                    <a:lnTo>
                      <a:pt x="10573" y="89249"/>
                    </a:lnTo>
                    <a:cubicBezTo>
                      <a:pt x="-3524" y="103442"/>
                      <a:pt x="-3524" y="127159"/>
                      <a:pt x="10573" y="141351"/>
                    </a:cubicBezTo>
                    <a:cubicBezTo>
                      <a:pt x="24670" y="155543"/>
                      <a:pt x="47530" y="155543"/>
                      <a:pt x="61627" y="141351"/>
                    </a:cubicBezTo>
                    <a:lnTo>
                      <a:pt x="73724" y="128492"/>
                    </a:lnTo>
                    <a:lnTo>
                      <a:pt x="73724" y="216503"/>
                    </a:lnTo>
                    <a:cubicBezTo>
                      <a:pt x="73819" y="216599"/>
                      <a:pt x="76581" y="256794"/>
                      <a:pt x="114110" y="256794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3" name="Graphic 42">
              <a:extLst>
                <a:ext uri="{FF2B5EF4-FFF2-40B4-BE49-F238E27FC236}">
                  <a16:creationId xmlns:a16="http://schemas.microsoft.com/office/drawing/2014/main" id="{5A868245-B85C-A965-7740-5FBBF472661E}"/>
                </a:ext>
              </a:extLst>
            </p:cNvPr>
            <p:cNvGrpSpPr/>
            <p:nvPr/>
          </p:nvGrpSpPr>
          <p:grpSpPr>
            <a:xfrm>
              <a:off x="10266329" y="2917830"/>
              <a:ext cx="590550" cy="497871"/>
              <a:chOff x="10266329" y="2917830"/>
              <a:chExt cx="590550" cy="497871"/>
            </a:xfrm>
            <a:solidFill>
              <a:srgbClr val="680B12"/>
            </a:solidFill>
          </p:grpSpPr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85012542-1DE4-9DE5-C5E8-421FDF688A66}"/>
                  </a:ext>
                </a:extLst>
              </p:cNvPr>
              <p:cNvSpPr/>
              <p:nvPr/>
            </p:nvSpPr>
            <p:spPr>
              <a:xfrm>
                <a:off x="10266329" y="2917830"/>
                <a:ext cx="590550" cy="497871"/>
              </a:xfrm>
              <a:custGeom>
                <a:avLst/>
                <a:gdLst>
                  <a:gd name="connsiteX0" fmla="*/ 581025 w 590550"/>
                  <a:gd name="connsiteY0" fmla="*/ 431197 h 497871"/>
                  <a:gd name="connsiteX1" fmla="*/ 561975 w 590550"/>
                  <a:gd name="connsiteY1" fmla="*/ 431197 h 497871"/>
                  <a:gd name="connsiteX2" fmla="*/ 561975 w 590550"/>
                  <a:gd name="connsiteY2" fmla="*/ 174022 h 497871"/>
                  <a:gd name="connsiteX3" fmla="*/ 514350 w 590550"/>
                  <a:gd name="connsiteY3" fmla="*/ 126397 h 497871"/>
                  <a:gd name="connsiteX4" fmla="*/ 419100 w 590550"/>
                  <a:gd name="connsiteY4" fmla="*/ 126397 h 497871"/>
                  <a:gd name="connsiteX5" fmla="*/ 405765 w 590550"/>
                  <a:gd name="connsiteY5" fmla="*/ 92107 h 497871"/>
                  <a:gd name="connsiteX6" fmla="*/ 327755 w 590550"/>
                  <a:gd name="connsiteY6" fmla="*/ 13526 h 497871"/>
                  <a:gd name="connsiteX7" fmla="*/ 295466 w 590550"/>
                  <a:gd name="connsiteY7" fmla="*/ 0 h 497871"/>
                  <a:gd name="connsiteX8" fmla="*/ 295370 w 590550"/>
                  <a:gd name="connsiteY8" fmla="*/ 0 h 497871"/>
                  <a:gd name="connsiteX9" fmla="*/ 295275 w 590550"/>
                  <a:gd name="connsiteY9" fmla="*/ 0 h 497871"/>
                  <a:gd name="connsiteX10" fmla="*/ 262985 w 590550"/>
                  <a:gd name="connsiteY10" fmla="*/ 13526 h 497871"/>
                  <a:gd name="connsiteX11" fmla="*/ 184976 w 590550"/>
                  <a:gd name="connsiteY11" fmla="*/ 92107 h 497871"/>
                  <a:gd name="connsiteX12" fmla="*/ 171641 w 590550"/>
                  <a:gd name="connsiteY12" fmla="*/ 126397 h 497871"/>
                  <a:gd name="connsiteX13" fmla="*/ 76200 w 590550"/>
                  <a:gd name="connsiteY13" fmla="*/ 126397 h 497871"/>
                  <a:gd name="connsiteX14" fmla="*/ 28575 w 590550"/>
                  <a:gd name="connsiteY14" fmla="*/ 174022 h 497871"/>
                  <a:gd name="connsiteX15" fmla="*/ 28575 w 590550"/>
                  <a:gd name="connsiteY15" fmla="*/ 431197 h 497871"/>
                  <a:gd name="connsiteX16" fmla="*/ 9525 w 590550"/>
                  <a:gd name="connsiteY16" fmla="*/ 431197 h 497871"/>
                  <a:gd name="connsiteX17" fmla="*/ 0 w 590550"/>
                  <a:gd name="connsiteY17" fmla="*/ 440722 h 497871"/>
                  <a:gd name="connsiteX18" fmla="*/ 0 w 590550"/>
                  <a:gd name="connsiteY18" fmla="*/ 459772 h 497871"/>
                  <a:gd name="connsiteX19" fmla="*/ 38100 w 590550"/>
                  <a:gd name="connsiteY19" fmla="*/ 497872 h 497871"/>
                  <a:gd name="connsiteX20" fmla="*/ 552450 w 590550"/>
                  <a:gd name="connsiteY20" fmla="*/ 497872 h 497871"/>
                  <a:gd name="connsiteX21" fmla="*/ 590550 w 590550"/>
                  <a:gd name="connsiteY21" fmla="*/ 459772 h 497871"/>
                  <a:gd name="connsiteX22" fmla="*/ 590550 w 590550"/>
                  <a:gd name="connsiteY22" fmla="*/ 440722 h 497871"/>
                  <a:gd name="connsiteX23" fmla="*/ 581025 w 590550"/>
                  <a:gd name="connsiteY23" fmla="*/ 431197 h 497871"/>
                  <a:gd name="connsiteX24" fmla="*/ 198596 w 590550"/>
                  <a:gd name="connsiteY24" fmla="*/ 105537 h 497871"/>
                  <a:gd name="connsiteX25" fmla="*/ 276225 w 590550"/>
                  <a:gd name="connsiteY25" fmla="*/ 27242 h 497871"/>
                  <a:gd name="connsiteX26" fmla="*/ 276701 w 590550"/>
                  <a:gd name="connsiteY26" fmla="*/ 26956 h 497871"/>
                  <a:gd name="connsiteX27" fmla="*/ 295370 w 590550"/>
                  <a:gd name="connsiteY27" fmla="*/ 19336 h 497871"/>
                  <a:gd name="connsiteX28" fmla="*/ 314039 w 590550"/>
                  <a:gd name="connsiteY28" fmla="*/ 26956 h 497871"/>
                  <a:gd name="connsiteX29" fmla="*/ 314516 w 590550"/>
                  <a:gd name="connsiteY29" fmla="*/ 27337 h 497871"/>
                  <a:gd name="connsiteX30" fmla="*/ 392144 w 590550"/>
                  <a:gd name="connsiteY30" fmla="*/ 105537 h 497871"/>
                  <a:gd name="connsiteX31" fmla="*/ 392144 w 590550"/>
                  <a:gd name="connsiteY31" fmla="*/ 144304 h 497871"/>
                  <a:gd name="connsiteX32" fmla="*/ 354806 w 590550"/>
                  <a:gd name="connsiteY32" fmla="*/ 144494 h 497871"/>
                  <a:gd name="connsiteX33" fmla="*/ 342710 w 590550"/>
                  <a:gd name="connsiteY33" fmla="*/ 131636 h 497871"/>
                  <a:gd name="connsiteX34" fmla="*/ 332232 w 590550"/>
                  <a:gd name="connsiteY34" fmla="*/ 129254 h 497871"/>
                  <a:gd name="connsiteX35" fmla="*/ 326231 w 590550"/>
                  <a:gd name="connsiteY35" fmla="*/ 138113 h 497871"/>
                  <a:gd name="connsiteX36" fmla="*/ 326231 w 590550"/>
                  <a:gd name="connsiteY36" fmla="*/ 226124 h 497871"/>
                  <a:gd name="connsiteX37" fmla="*/ 295466 w 590550"/>
                  <a:gd name="connsiteY37" fmla="*/ 257270 h 497871"/>
                  <a:gd name="connsiteX38" fmla="*/ 264700 w 590550"/>
                  <a:gd name="connsiteY38" fmla="*/ 226124 h 497871"/>
                  <a:gd name="connsiteX39" fmla="*/ 264509 w 590550"/>
                  <a:gd name="connsiteY39" fmla="*/ 225266 h 497871"/>
                  <a:gd name="connsiteX40" fmla="*/ 264509 w 590550"/>
                  <a:gd name="connsiteY40" fmla="*/ 138017 h 497871"/>
                  <a:gd name="connsiteX41" fmla="*/ 258509 w 590550"/>
                  <a:gd name="connsiteY41" fmla="*/ 129159 h 497871"/>
                  <a:gd name="connsiteX42" fmla="*/ 248031 w 590550"/>
                  <a:gd name="connsiteY42" fmla="*/ 131540 h 497871"/>
                  <a:gd name="connsiteX43" fmla="*/ 236125 w 590550"/>
                  <a:gd name="connsiteY43" fmla="*/ 144209 h 497871"/>
                  <a:gd name="connsiteX44" fmla="*/ 198596 w 590550"/>
                  <a:gd name="connsiteY44" fmla="*/ 144209 h 497871"/>
                  <a:gd name="connsiteX45" fmla="*/ 198596 w 590550"/>
                  <a:gd name="connsiteY45" fmla="*/ 105537 h 497871"/>
                  <a:gd name="connsiteX46" fmla="*/ 262604 w 590550"/>
                  <a:gd name="connsiteY46" fmla="*/ 359378 h 497871"/>
                  <a:gd name="connsiteX47" fmla="*/ 328803 w 590550"/>
                  <a:gd name="connsiteY47" fmla="*/ 359378 h 497871"/>
                  <a:gd name="connsiteX48" fmla="*/ 360236 w 590550"/>
                  <a:gd name="connsiteY48" fmla="*/ 327946 h 497871"/>
                  <a:gd name="connsiteX49" fmla="*/ 360236 w 590550"/>
                  <a:gd name="connsiteY49" fmla="*/ 300609 h 497871"/>
                  <a:gd name="connsiteX50" fmla="*/ 372618 w 590550"/>
                  <a:gd name="connsiteY50" fmla="*/ 288227 h 497871"/>
                  <a:gd name="connsiteX51" fmla="*/ 423291 w 590550"/>
                  <a:gd name="connsiteY51" fmla="*/ 288227 h 497871"/>
                  <a:gd name="connsiteX52" fmla="*/ 423291 w 590550"/>
                  <a:gd name="connsiteY52" fmla="*/ 368999 h 497871"/>
                  <a:gd name="connsiteX53" fmla="*/ 402146 w 590550"/>
                  <a:gd name="connsiteY53" fmla="*/ 389573 h 497871"/>
                  <a:gd name="connsiteX54" fmla="*/ 189357 w 590550"/>
                  <a:gd name="connsiteY54" fmla="*/ 389573 h 497871"/>
                  <a:gd name="connsiteX55" fmla="*/ 168212 w 590550"/>
                  <a:gd name="connsiteY55" fmla="*/ 368999 h 497871"/>
                  <a:gd name="connsiteX56" fmla="*/ 168212 w 590550"/>
                  <a:gd name="connsiteY56" fmla="*/ 288322 h 497871"/>
                  <a:gd name="connsiteX57" fmla="*/ 218789 w 590550"/>
                  <a:gd name="connsiteY57" fmla="*/ 288322 h 497871"/>
                  <a:gd name="connsiteX58" fmla="*/ 231267 w 590550"/>
                  <a:gd name="connsiteY58" fmla="*/ 300704 h 497871"/>
                  <a:gd name="connsiteX59" fmla="*/ 231267 w 590550"/>
                  <a:gd name="connsiteY59" fmla="*/ 328041 h 497871"/>
                  <a:gd name="connsiteX60" fmla="*/ 262604 w 590550"/>
                  <a:gd name="connsiteY60" fmla="*/ 359378 h 497871"/>
                  <a:gd name="connsiteX61" fmla="*/ 372618 w 590550"/>
                  <a:gd name="connsiteY61" fmla="*/ 269272 h 497871"/>
                  <a:gd name="connsiteX62" fmla="*/ 341186 w 590550"/>
                  <a:gd name="connsiteY62" fmla="*/ 300704 h 497871"/>
                  <a:gd name="connsiteX63" fmla="*/ 341186 w 590550"/>
                  <a:gd name="connsiteY63" fmla="*/ 327946 h 497871"/>
                  <a:gd name="connsiteX64" fmla="*/ 328803 w 590550"/>
                  <a:gd name="connsiteY64" fmla="*/ 340424 h 497871"/>
                  <a:gd name="connsiteX65" fmla="*/ 262604 w 590550"/>
                  <a:gd name="connsiteY65" fmla="*/ 340424 h 497871"/>
                  <a:gd name="connsiteX66" fmla="*/ 250222 w 590550"/>
                  <a:gd name="connsiteY66" fmla="*/ 328041 h 497871"/>
                  <a:gd name="connsiteX67" fmla="*/ 250222 w 590550"/>
                  <a:gd name="connsiteY67" fmla="*/ 300704 h 497871"/>
                  <a:gd name="connsiteX68" fmla="*/ 218789 w 590550"/>
                  <a:gd name="connsiteY68" fmla="*/ 269272 h 497871"/>
                  <a:gd name="connsiteX69" fmla="*/ 182118 w 590550"/>
                  <a:gd name="connsiteY69" fmla="*/ 269272 h 497871"/>
                  <a:gd name="connsiteX70" fmla="*/ 222694 w 590550"/>
                  <a:gd name="connsiteY70" fmla="*/ 228695 h 497871"/>
                  <a:gd name="connsiteX71" fmla="*/ 245745 w 590550"/>
                  <a:gd name="connsiteY71" fmla="*/ 228695 h 497871"/>
                  <a:gd name="connsiteX72" fmla="*/ 295370 w 590550"/>
                  <a:gd name="connsiteY72" fmla="*/ 276320 h 497871"/>
                  <a:gd name="connsiteX73" fmla="*/ 344996 w 590550"/>
                  <a:gd name="connsiteY73" fmla="*/ 228695 h 497871"/>
                  <a:gd name="connsiteX74" fmla="*/ 368046 w 590550"/>
                  <a:gd name="connsiteY74" fmla="*/ 228695 h 497871"/>
                  <a:gd name="connsiteX75" fmla="*/ 408718 w 590550"/>
                  <a:gd name="connsiteY75" fmla="*/ 269272 h 497871"/>
                  <a:gd name="connsiteX76" fmla="*/ 372618 w 590550"/>
                  <a:gd name="connsiteY76" fmla="*/ 269272 h 497871"/>
                  <a:gd name="connsiteX77" fmla="*/ 47625 w 590550"/>
                  <a:gd name="connsiteY77" fmla="*/ 174022 h 497871"/>
                  <a:gd name="connsiteX78" fmla="*/ 76200 w 590550"/>
                  <a:gd name="connsiteY78" fmla="*/ 145447 h 497871"/>
                  <a:gd name="connsiteX79" fmla="*/ 176594 w 590550"/>
                  <a:gd name="connsiteY79" fmla="*/ 145447 h 497871"/>
                  <a:gd name="connsiteX80" fmla="*/ 185071 w 590550"/>
                  <a:gd name="connsiteY80" fmla="*/ 157639 h 497871"/>
                  <a:gd name="connsiteX81" fmla="*/ 217361 w 590550"/>
                  <a:gd name="connsiteY81" fmla="*/ 171164 h 497871"/>
                  <a:gd name="connsiteX82" fmla="*/ 245459 w 590550"/>
                  <a:gd name="connsiteY82" fmla="*/ 161354 h 497871"/>
                  <a:gd name="connsiteX83" fmla="*/ 245459 w 590550"/>
                  <a:gd name="connsiteY83" fmla="*/ 209550 h 497871"/>
                  <a:gd name="connsiteX84" fmla="*/ 218885 w 590550"/>
                  <a:gd name="connsiteY84" fmla="*/ 209550 h 497871"/>
                  <a:gd name="connsiteX85" fmla="*/ 212122 w 590550"/>
                  <a:gd name="connsiteY85" fmla="*/ 212312 h 497871"/>
                  <a:gd name="connsiteX86" fmla="*/ 153638 w 590550"/>
                  <a:gd name="connsiteY86" fmla="*/ 270796 h 497871"/>
                  <a:gd name="connsiteX87" fmla="*/ 149162 w 590550"/>
                  <a:gd name="connsiteY87" fmla="*/ 278702 h 497871"/>
                  <a:gd name="connsiteX88" fmla="*/ 149162 w 590550"/>
                  <a:gd name="connsiteY88" fmla="*/ 368999 h 497871"/>
                  <a:gd name="connsiteX89" fmla="*/ 189357 w 590550"/>
                  <a:gd name="connsiteY89" fmla="*/ 408623 h 497871"/>
                  <a:gd name="connsiteX90" fmla="*/ 402241 w 590550"/>
                  <a:gd name="connsiteY90" fmla="*/ 408623 h 497871"/>
                  <a:gd name="connsiteX91" fmla="*/ 442436 w 590550"/>
                  <a:gd name="connsiteY91" fmla="*/ 368999 h 497871"/>
                  <a:gd name="connsiteX92" fmla="*/ 442436 w 590550"/>
                  <a:gd name="connsiteY92" fmla="*/ 278797 h 497871"/>
                  <a:gd name="connsiteX93" fmla="*/ 436531 w 590550"/>
                  <a:gd name="connsiteY93" fmla="*/ 270034 h 497871"/>
                  <a:gd name="connsiteX94" fmla="*/ 379000 w 590550"/>
                  <a:gd name="connsiteY94" fmla="*/ 212503 h 497871"/>
                  <a:gd name="connsiteX95" fmla="*/ 372237 w 590550"/>
                  <a:gd name="connsiteY95" fmla="*/ 209741 h 497871"/>
                  <a:gd name="connsiteX96" fmla="*/ 345472 w 590550"/>
                  <a:gd name="connsiteY96" fmla="*/ 209741 h 497871"/>
                  <a:gd name="connsiteX97" fmla="*/ 345472 w 590550"/>
                  <a:gd name="connsiteY97" fmla="*/ 161544 h 497871"/>
                  <a:gd name="connsiteX98" fmla="*/ 373571 w 590550"/>
                  <a:gd name="connsiteY98" fmla="*/ 171259 h 497871"/>
                  <a:gd name="connsiteX99" fmla="*/ 405860 w 590550"/>
                  <a:gd name="connsiteY99" fmla="*/ 157734 h 497871"/>
                  <a:gd name="connsiteX100" fmla="*/ 414338 w 590550"/>
                  <a:gd name="connsiteY100" fmla="*/ 145542 h 497871"/>
                  <a:gd name="connsiteX101" fmla="*/ 514350 w 590550"/>
                  <a:gd name="connsiteY101" fmla="*/ 145542 h 497871"/>
                  <a:gd name="connsiteX102" fmla="*/ 542925 w 590550"/>
                  <a:gd name="connsiteY102" fmla="*/ 174117 h 497871"/>
                  <a:gd name="connsiteX103" fmla="*/ 542925 w 590550"/>
                  <a:gd name="connsiteY103" fmla="*/ 431292 h 497871"/>
                  <a:gd name="connsiteX104" fmla="*/ 47625 w 590550"/>
                  <a:gd name="connsiteY104" fmla="*/ 431292 h 497871"/>
                  <a:gd name="connsiteX105" fmla="*/ 47625 w 590550"/>
                  <a:gd name="connsiteY105" fmla="*/ 174022 h 497871"/>
                  <a:gd name="connsiteX106" fmla="*/ 571500 w 590550"/>
                  <a:gd name="connsiteY106" fmla="*/ 459772 h 497871"/>
                  <a:gd name="connsiteX107" fmla="*/ 552450 w 590550"/>
                  <a:gd name="connsiteY107" fmla="*/ 478822 h 497871"/>
                  <a:gd name="connsiteX108" fmla="*/ 38100 w 590550"/>
                  <a:gd name="connsiteY108" fmla="*/ 478822 h 497871"/>
                  <a:gd name="connsiteX109" fmla="*/ 19050 w 590550"/>
                  <a:gd name="connsiteY109" fmla="*/ 459772 h 497871"/>
                  <a:gd name="connsiteX110" fmla="*/ 19050 w 590550"/>
                  <a:gd name="connsiteY110" fmla="*/ 450247 h 497871"/>
                  <a:gd name="connsiteX111" fmla="*/ 220790 w 590550"/>
                  <a:gd name="connsiteY111" fmla="*/ 450247 h 497871"/>
                  <a:gd name="connsiteX112" fmla="*/ 247650 w 590550"/>
                  <a:gd name="connsiteY112" fmla="*/ 469297 h 497871"/>
                  <a:gd name="connsiteX113" fmla="*/ 342900 w 590550"/>
                  <a:gd name="connsiteY113" fmla="*/ 469297 h 497871"/>
                  <a:gd name="connsiteX114" fmla="*/ 369761 w 590550"/>
                  <a:gd name="connsiteY114" fmla="*/ 450247 h 497871"/>
                  <a:gd name="connsiteX115" fmla="*/ 571500 w 590550"/>
                  <a:gd name="connsiteY115" fmla="*/ 450247 h 497871"/>
                  <a:gd name="connsiteX116" fmla="*/ 571500 w 590550"/>
                  <a:gd name="connsiteY116" fmla="*/ 459772 h 49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590550" h="497871">
                    <a:moveTo>
                      <a:pt x="581025" y="431197"/>
                    </a:moveTo>
                    <a:lnTo>
                      <a:pt x="561975" y="431197"/>
                    </a:lnTo>
                    <a:lnTo>
                      <a:pt x="561975" y="174022"/>
                    </a:lnTo>
                    <a:cubicBezTo>
                      <a:pt x="561975" y="147733"/>
                      <a:pt x="540639" y="126397"/>
                      <a:pt x="514350" y="126397"/>
                    </a:cubicBezTo>
                    <a:lnTo>
                      <a:pt x="419100" y="126397"/>
                    </a:lnTo>
                    <a:cubicBezTo>
                      <a:pt x="419481" y="114014"/>
                      <a:pt x="415195" y="101536"/>
                      <a:pt x="405765" y="92107"/>
                    </a:cubicBezTo>
                    <a:lnTo>
                      <a:pt x="327755" y="13526"/>
                    </a:lnTo>
                    <a:cubicBezTo>
                      <a:pt x="319088" y="4858"/>
                      <a:pt x="307658" y="0"/>
                      <a:pt x="295466" y="0"/>
                    </a:cubicBezTo>
                    <a:cubicBezTo>
                      <a:pt x="295466" y="0"/>
                      <a:pt x="295370" y="0"/>
                      <a:pt x="295370" y="0"/>
                    </a:cubicBezTo>
                    <a:cubicBezTo>
                      <a:pt x="295370" y="0"/>
                      <a:pt x="295275" y="0"/>
                      <a:pt x="295275" y="0"/>
                    </a:cubicBezTo>
                    <a:cubicBezTo>
                      <a:pt x="283083" y="0"/>
                      <a:pt x="271653" y="4763"/>
                      <a:pt x="262985" y="13526"/>
                    </a:cubicBezTo>
                    <a:lnTo>
                      <a:pt x="184976" y="92107"/>
                    </a:lnTo>
                    <a:cubicBezTo>
                      <a:pt x="175641" y="101536"/>
                      <a:pt x="171260" y="114014"/>
                      <a:pt x="171641" y="126397"/>
                    </a:cubicBezTo>
                    <a:lnTo>
                      <a:pt x="76200" y="126397"/>
                    </a:lnTo>
                    <a:cubicBezTo>
                      <a:pt x="49911" y="126397"/>
                      <a:pt x="28575" y="147733"/>
                      <a:pt x="28575" y="174022"/>
                    </a:cubicBezTo>
                    <a:lnTo>
                      <a:pt x="28575" y="431197"/>
                    </a:lnTo>
                    <a:lnTo>
                      <a:pt x="9525" y="431197"/>
                    </a:lnTo>
                    <a:cubicBezTo>
                      <a:pt x="4286" y="431197"/>
                      <a:pt x="0" y="435483"/>
                      <a:pt x="0" y="440722"/>
                    </a:cubicBezTo>
                    <a:lnTo>
                      <a:pt x="0" y="459772"/>
                    </a:lnTo>
                    <a:cubicBezTo>
                      <a:pt x="0" y="480822"/>
                      <a:pt x="17050" y="497872"/>
                      <a:pt x="38100" y="497872"/>
                    </a:cubicBezTo>
                    <a:lnTo>
                      <a:pt x="552450" y="497872"/>
                    </a:lnTo>
                    <a:cubicBezTo>
                      <a:pt x="573500" y="497872"/>
                      <a:pt x="590550" y="480822"/>
                      <a:pt x="590550" y="459772"/>
                    </a:cubicBezTo>
                    <a:lnTo>
                      <a:pt x="590550" y="440722"/>
                    </a:lnTo>
                    <a:cubicBezTo>
                      <a:pt x="590550" y="435483"/>
                      <a:pt x="586264" y="431197"/>
                      <a:pt x="581025" y="431197"/>
                    </a:cubicBezTo>
                    <a:close/>
                    <a:moveTo>
                      <a:pt x="198596" y="105537"/>
                    </a:moveTo>
                    <a:lnTo>
                      <a:pt x="276225" y="27242"/>
                    </a:lnTo>
                    <a:cubicBezTo>
                      <a:pt x="276416" y="27146"/>
                      <a:pt x="276606" y="27051"/>
                      <a:pt x="276701" y="26956"/>
                    </a:cubicBezTo>
                    <a:cubicBezTo>
                      <a:pt x="281750" y="21907"/>
                      <a:pt x="288512" y="19431"/>
                      <a:pt x="295370" y="19336"/>
                    </a:cubicBezTo>
                    <a:cubicBezTo>
                      <a:pt x="302228" y="19336"/>
                      <a:pt x="309086" y="21907"/>
                      <a:pt x="314039" y="26956"/>
                    </a:cubicBezTo>
                    <a:cubicBezTo>
                      <a:pt x="314230" y="27146"/>
                      <a:pt x="314420" y="27146"/>
                      <a:pt x="314516" y="27337"/>
                    </a:cubicBezTo>
                    <a:lnTo>
                      <a:pt x="392144" y="105537"/>
                    </a:lnTo>
                    <a:cubicBezTo>
                      <a:pt x="402526" y="116015"/>
                      <a:pt x="402526" y="133731"/>
                      <a:pt x="392144" y="144304"/>
                    </a:cubicBezTo>
                    <a:cubicBezTo>
                      <a:pt x="382143" y="154400"/>
                      <a:pt x="364426" y="154210"/>
                      <a:pt x="354806" y="144494"/>
                    </a:cubicBezTo>
                    <a:lnTo>
                      <a:pt x="342710" y="131636"/>
                    </a:lnTo>
                    <a:cubicBezTo>
                      <a:pt x="340043" y="128778"/>
                      <a:pt x="335851" y="127921"/>
                      <a:pt x="332232" y="129254"/>
                    </a:cubicBezTo>
                    <a:cubicBezTo>
                      <a:pt x="328613" y="130683"/>
                      <a:pt x="326231" y="134207"/>
                      <a:pt x="326231" y="138113"/>
                    </a:cubicBezTo>
                    <a:lnTo>
                      <a:pt x="326231" y="226124"/>
                    </a:lnTo>
                    <a:cubicBezTo>
                      <a:pt x="326231" y="243269"/>
                      <a:pt x="312420" y="257270"/>
                      <a:pt x="295466" y="257270"/>
                    </a:cubicBezTo>
                    <a:cubicBezTo>
                      <a:pt x="278511" y="257270"/>
                      <a:pt x="264700" y="243269"/>
                      <a:pt x="264700" y="226124"/>
                    </a:cubicBezTo>
                    <a:cubicBezTo>
                      <a:pt x="264700" y="225838"/>
                      <a:pt x="264605" y="225552"/>
                      <a:pt x="264509" y="225266"/>
                    </a:cubicBezTo>
                    <a:lnTo>
                      <a:pt x="264509" y="138017"/>
                    </a:lnTo>
                    <a:cubicBezTo>
                      <a:pt x="264509" y="134112"/>
                      <a:pt x="262128" y="130588"/>
                      <a:pt x="258509" y="129159"/>
                    </a:cubicBezTo>
                    <a:cubicBezTo>
                      <a:pt x="254889" y="127730"/>
                      <a:pt x="250698" y="128683"/>
                      <a:pt x="248031" y="131540"/>
                    </a:cubicBezTo>
                    <a:lnTo>
                      <a:pt x="236125" y="144209"/>
                    </a:lnTo>
                    <a:cubicBezTo>
                      <a:pt x="226124" y="154305"/>
                      <a:pt x="208598" y="154305"/>
                      <a:pt x="198596" y="144209"/>
                    </a:cubicBezTo>
                    <a:cubicBezTo>
                      <a:pt x="188119" y="133731"/>
                      <a:pt x="188119" y="116015"/>
                      <a:pt x="198596" y="105537"/>
                    </a:cubicBezTo>
                    <a:close/>
                    <a:moveTo>
                      <a:pt x="262604" y="359378"/>
                    </a:moveTo>
                    <a:lnTo>
                      <a:pt x="328803" y="359378"/>
                    </a:lnTo>
                    <a:cubicBezTo>
                      <a:pt x="351854" y="359378"/>
                      <a:pt x="360236" y="340614"/>
                      <a:pt x="360236" y="327946"/>
                    </a:cubicBezTo>
                    <a:lnTo>
                      <a:pt x="360236" y="300609"/>
                    </a:lnTo>
                    <a:cubicBezTo>
                      <a:pt x="360236" y="289655"/>
                      <a:pt x="368903" y="288322"/>
                      <a:pt x="372618" y="288227"/>
                    </a:cubicBezTo>
                    <a:lnTo>
                      <a:pt x="423291" y="288227"/>
                    </a:lnTo>
                    <a:lnTo>
                      <a:pt x="423291" y="368999"/>
                    </a:lnTo>
                    <a:cubicBezTo>
                      <a:pt x="423291" y="380333"/>
                      <a:pt x="413861" y="389573"/>
                      <a:pt x="402146" y="389573"/>
                    </a:cubicBezTo>
                    <a:lnTo>
                      <a:pt x="189357" y="389573"/>
                    </a:lnTo>
                    <a:cubicBezTo>
                      <a:pt x="177737" y="389573"/>
                      <a:pt x="168212" y="380333"/>
                      <a:pt x="168212" y="368999"/>
                    </a:cubicBezTo>
                    <a:lnTo>
                      <a:pt x="168212" y="288322"/>
                    </a:lnTo>
                    <a:lnTo>
                      <a:pt x="218789" y="288322"/>
                    </a:lnTo>
                    <a:cubicBezTo>
                      <a:pt x="222504" y="288417"/>
                      <a:pt x="231267" y="289751"/>
                      <a:pt x="231267" y="300704"/>
                    </a:cubicBezTo>
                    <a:lnTo>
                      <a:pt x="231267" y="328041"/>
                    </a:lnTo>
                    <a:cubicBezTo>
                      <a:pt x="231267" y="340614"/>
                      <a:pt x="239554" y="359378"/>
                      <a:pt x="262604" y="359378"/>
                    </a:cubicBezTo>
                    <a:close/>
                    <a:moveTo>
                      <a:pt x="372618" y="269272"/>
                    </a:moveTo>
                    <a:cubicBezTo>
                      <a:pt x="359950" y="269272"/>
                      <a:pt x="341186" y="277654"/>
                      <a:pt x="341186" y="300704"/>
                    </a:cubicBezTo>
                    <a:lnTo>
                      <a:pt x="341186" y="327946"/>
                    </a:lnTo>
                    <a:cubicBezTo>
                      <a:pt x="341090" y="331661"/>
                      <a:pt x="339757" y="340424"/>
                      <a:pt x="328803" y="340424"/>
                    </a:cubicBezTo>
                    <a:lnTo>
                      <a:pt x="262604" y="340424"/>
                    </a:lnTo>
                    <a:cubicBezTo>
                      <a:pt x="251651" y="340424"/>
                      <a:pt x="250317" y="331661"/>
                      <a:pt x="250222" y="328041"/>
                    </a:cubicBezTo>
                    <a:lnTo>
                      <a:pt x="250222" y="300704"/>
                    </a:lnTo>
                    <a:cubicBezTo>
                      <a:pt x="250222" y="277654"/>
                      <a:pt x="231458" y="269272"/>
                      <a:pt x="218789" y="269272"/>
                    </a:cubicBezTo>
                    <a:lnTo>
                      <a:pt x="182118" y="269272"/>
                    </a:lnTo>
                    <a:lnTo>
                      <a:pt x="222694" y="228695"/>
                    </a:lnTo>
                    <a:lnTo>
                      <a:pt x="245745" y="228695"/>
                    </a:lnTo>
                    <a:cubicBezTo>
                      <a:pt x="247079" y="255175"/>
                      <a:pt x="268700" y="276320"/>
                      <a:pt x="295370" y="276320"/>
                    </a:cubicBezTo>
                    <a:cubicBezTo>
                      <a:pt x="322040" y="276320"/>
                      <a:pt x="343662" y="255175"/>
                      <a:pt x="344996" y="228695"/>
                    </a:cubicBezTo>
                    <a:lnTo>
                      <a:pt x="368046" y="228695"/>
                    </a:lnTo>
                    <a:lnTo>
                      <a:pt x="408718" y="269272"/>
                    </a:lnTo>
                    <a:lnTo>
                      <a:pt x="372618" y="269272"/>
                    </a:lnTo>
                    <a:close/>
                    <a:moveTo>
                      <a:pt x="47625" y="174022"/>
                    </a:moveTo>
                    <a:cubicBezTo>
                      <a:pt x="47625" y="158306"/>
                      <a:pt x="60484" y="145447"/>
                      <a:pt x="76200" y="145447"/>
                    </a:cubicBezTo>
                    <a:lnTo>
                      <a:pt x="176594" y="145447"/>
                    </a:lnTo>
                    <a:cubicBezTo>
                      <a:pt x="178784" y="149828"/>
                      <a:pt x="181451" y="154019"/>
                      <a:pt x="185071" y="157639"/>
                    </a:cubicBezTo>
                    <a:cubicBezTo>
                      <a:pt x="193739" y="166307"/>
                      <a:pt x="205169" y="171164"/>
                      <a:pt x="217361" y="171164"/>
                    </a:cubicBezTo>
                    <a:cubicBezTo>
                      <a:pt x="227648" y="171164"/>
                      <a:pt x="237363" y="167735"/>
                      <a:pt x="245459" y="161354"/>
                    </a:cubicBezTo>
                    <a:lnTo>
                      <a:pt x="245459" y="209550"/>
                    </a:lnTo>
                    <a:lnTo>
                      <a:pt x="218885" y="209550"/>
                    </a:lnTo>
                    <a:cubicBezTo>
                      <a:pt x="216313" y="209550"/>
                      <a:pt x="213931" y="210598"/>
                      <a:pt x="212122" y="212312"/>
                    </a:cubicBezTo>
                    <a:lnTo>
                      <a:pt x="153638" y="270796"/>
                    </a:lnTo>
                    <a:cubicBezTo>
                      <a:pt x="151067" y="272510"/>
                      <a:pt x="149162" y="275273"/>
                      <a:pt x="149162" y="278702"/>
                    </a:cubicBezTo>
                    <a:lnTo>
                      <a:pt x="149162" y="368999"/>
                    </a:lnTo>
                    <a:cubicBezTo>
                      <a:pt x="149162" y="390811"/>
                      <a:pt x="167164" y="408623"/>
                      <a:pt x="189357" y="408623"/>
                    </a:cubicBezTo>
                    <a:lnTo>
                      <a:pt x="402241" y="408623"/>
                    </a:lnTo>
                    <a:cubicBezTo>
                      <a:pt x="424434" y="408623"/>
                      <a:pt x="442436" y="390811"/>
                      <a:pt x="442436" y="368999"/>
                    </a:cubicBezTo>
                    <a:lnTo>
                      <a:pt x="442436" y="278797"/>
                    </a:lnTo>
                    <a:cubicBezTo>
                      <a:pt x="442436" y="274796"/>
                      <a:pt x="439960" y="271367"/>
                      <a:pt x="436531" y="270034"/>
                    </a:cubicBezTo>
                    <a:lnTo>
                      <a:pt x="379000" y="212503"/>
                    </a:lnTo>
                    <a:cubicBezTo>
                      <a:pt x="377190" y="210693"/>
                      <a:pt x="374809" y="209741"/>
                      <a:pt x="372237" y="209741"/>
                    </a:cubicBezTo>
                    <a:lnTo>
                      <a:pt x="345472" y="209741"/>
                    </a:lnTo>
                    <a:lnTo>
                      <a:pt x="345472" y="161544"/>
                    </a:lnTo>
                    <a:cubicBezTo>
                      <a:pt x="353473" y="167831"/>
                      <a:pt x="363284" y="171259"/>
                      <a:pt x="373571" y="171259"/>
                    </a:cubicBezTo>
                    <a:cubicBezTo>
                      <a:pt x="385763" y="171259"/>
                      <a:pt x="397288" y="166497"/>
                      <a:pt x="405860" y="157734"/>
                    </a:cubicBezTo>
                    <a:cubicBezTo>
                      <a:pt x="409480" y="154115"/>
                      <a:pt x="412147" y="149924"/>
                      <a:pt x="414338" y="145542"/>
                    </a:cubicBezTo>
                    <a:lnTo>
                      <a:pt x="514350" y="145542"/>
                    </a:lnTo>
                    <a:cubicBezTo>
                      <a:pt x="530066" y="145542"/>
                      <a:pt x="542925" y="158401"/>
                      <a:pt x="542925" y="174117"/>
                    </a:cubicBezTo>
                    <a:lnTo>
                      <a:pt x="542925" y="431292"/>
                    </a:lnTo>
                    <a:lnTo>
                      <a:pt x="47625" y="431292"/>
                    </a:lnTo>
                    <a:lnTo>
                      <a:pt x="47625" y="174022"/>
                    </a:lnTo>
                    <a:close/>
                    <a:moveTo>
                      <a:pt x="571500" y="459772"/>
                    </a:moveTo>
                    <a:cubicBezTo>
                      <a:pt x="571500" y="470249"/>
                      <a:pt x="562928" y="478822"/>
                      <a:pt x="552450" y="478822"/>
                    </a:cubicBezTo>
                    <a:lnTo>
                      <a:pt x="38100" y="478822"/>
                    </a:lnTo>
                    <a:cubicBezTo>
                      <a:pt x="27623" y="478822"/>
                      <a:pt x="19050" y="470249"/>
                      <a:pt x="19050" y="459772"/>
                    </a:cubicBezTo>
                    <a:lnTo>
                      <a:pt x="19050" y="450247"/>
                    </a:lnTo>
                    <a:lnTo>
                      <a:pt x="220790" y="450247"/>
                    </a:lnTo>
                    <a:cubicBezTo>
                      <a:pt x="224695" y="461296"/>
                      <a:pt x="235172" y="469297"/>
                      <a:pt x="247650" y="469297"/>
                    </a:cubicBezTo>
                    <a:lnTo>
                      <a:pt x="342900" y="469297"/>
                    </a:lnTo>
                    <a:cubicBezTo>
                      <a:pt x="355283" y="469297"/>
                      <a:pt x="365760" y="461296"/>
                      <a:pt x="369761" y="450247"/>
                    </a:cubicBezTo>
                    <a:lnTo>
                      <a:pt x="571500" y="450247"/>
                    </a:lnTo>
                    <a:lnTo>
                      <a:pt x="571500" y="459772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6D4AA041-2227-E9D0-B129-5B4709FA481C}"/>
                  </a:ext>
                </a:extLst>
              </p:cNvPr>
              <p:cNvSpPr/>
              <p:nvPr/>
            </p:nvSpPr>
            <p:spPr>
              <a:xfrm>
                <a:off x="10342529" y="3091852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CC152F08-8161-5E2F-4AEE-9E968A9A92AD}"/>
                  </a:ext>
                </a:extLst>
              </p:cNvPr>
              <p:cNvSpPr/>
              <p:nvPr/>
            </p:nvSpPr>
            <p:spPr>
              <a:xfrm>
                <a:off x="10342529" y="3129952"/>
                <a:ext cx="76200" cy="19050"/>
              </a:xfrm>
              <a:custGeom>
                <a:avLst/>
                <a:gdLst>
                  <a:gd name="connsiteX0" fmla="*/ 76200 w 76200"/>
                  <a:gd name="connsiteY0" fmla="*/ 9525 h 19050"/>
                  <a:gd name="connsiteX1" fmla="*/ 66675 w 76200"/>
                  <a:gd name="connsiteY1" fmla="*/ 0 h 19050"/>
                  <a:gd name="connsiteX2" fmla="*/ 9525 w 76200"/>
                  <a:gd name="connsiteY2" fmla="*/ 0 h 19050"/>
                  <a:gd name="connsiteX3" fmla="*/ 0 w 76200"/>
                  <a:gd name="connsiteY3" fmla="*/ 9525 h 19050"/>
                  <a:gd name="connsiteX4" fmla="*/ 9525 w 76200"/>
                  <a:gd name="connsiteY4" fmla="*/ 19050 h 19050"/>
                  <a:gd name="connsiteX5" fmla="*/ 66675 w 76200"/>
                  <a:gd name="connsiteY5" fmla="*/ 19050 h 19050"/>
                  <a:gd name="connsiteX6" fmla="*/ 76200 w 762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76200" y="9525"/>
                    </a:move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8E1F6A97-822F-6E09-D145-FA22CD1158F1}"/>
              </a:ext>
            </a:extLst>
          </p:cNvPr>
          <p:cNvGrpSpPr/>
          <p:nvPr/>
        </p:nvGrpSpPr>
        <p:grpSpPr>
          <a:xfrm>
            <a:off x="9267098" y="2872777"/>
            <a:ext cx="590550" cy="571500"/>
            <a:chOff x="9267098" y="2872777"/>
            <a:chExt cx="590550" cy="571500"/>
          </a:xfrm>
        </p:grpSpPr>
        <p:grpSp>
          <p:nvGrpSpPr>
            <p:cNvPr id="308" name="Graphic 44">
              <a:extLst>
                <a:ext uri="{FF2B5EF4-FFF2-40B4-BE49-F238E27FC236}">
                  <a16:creationId xmlns:a16="http://schemas.microsoft.com/office/drawing/2014/main" id="{5613F349-EBFC-78B5-FCCB-6FF759AEECFF}"/>
                </a:ext>
              </a:extLst>
            </p:cNvPr>
            <p:cNvGrpSpPr/>
            <p:nvPr/>
          </p:nvGrpSpPr>
          <p:grpSpPr>
            <a:xfrm>
              <a:off x="9305198" y="2930760"/>
              <a:ext cx="514350" cy="456366"/>
              <a:chOff x="9305198" y="2930760"/>
              <a:chExt cx="514350" cy="456366"/>
            </a:xfrm>
            <a:solidFill>
              <a:srgbClr val="F45B66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95436583-4E88-23B7-F699-F81B8C231FBC}"/>
                  </a:ext>
                </a:extLst>
              </p:cNvPr>
              <p:cNvSpPr/>
              <p:nvPr/>
            </p:nvSpPr>
            <p:spPr>
              <a:xfrm>
                <a:off x="9333773" y="2930760"/>
                <a:ext cx="76200" cy="84891"/>
              </a:xfrm>
              <a:custGeom>
                <a:avLst/>
                <a:gdLst>
                  <a:gd name="connsiteX0" fmla="*/ 20384 w 76200"/>
                  <a:gd name="connsiteY0" fmla="*/ 7358 h 84891"/>
                  <a:gd name="connsiteX1" fmla="*/ 0 w 76200"/>
                  <a:gd name="connsiteY1" fmla="*/ 27742 h 84891"/>
                  <a:gd name="connsiteX2" fmla="*/ 0 w 76200"/>
                  <a:gd name="connsiteY2" fmla="*/ 84892 h 84891"/>
                  <a:gd name="connsiteX3" fmla="*/ 76200 w 76200"/>
                  <a:gd name="connsiteY3" fmla="*/ 84892 h 84891"/>
                  <a:gd name="connsiteX4" fmla="*/ 76200 w 76200"/>
                  <a:gd name="connsiteY4" fmla="*/ 27742 h 84891"/>
                  <a:gd name="connsiteX5" fmla="*/ 55816 w 76200"/>
                  <a:gd name="connsiteY5" fmla="*/ 7358 h 84891"/>
                  <a:gd name="connsiteX6" fmla="*/ 20384 w 76200"/>
                  <a:gd name="connsiteY6" fmla="*/ 7358 h 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84891">
                    <a:moveTo>
                      <a:pt x="20384" y="7358"/>
                    </a:moveTo>
                    <a:lnTo>
                      <a:pt x="0" y="27742"/>
                    </a:lnTo>
                    <a:lnTo>
                      <a:pt x="0" y="84892"/>
                    </a:lnTo>
                    <a:lnTo>
                      <a:pt x="76200" y="84892"/>
                    </a:lnTo>
                    <a:lnTo>
                      <a:pt x="76200" y="27742"/>
                    </a:lnTo>
                    <a:lnTo>
                      <a:pt x="55816" y="7358"/>
                    </a:lnTo>
                    <a:cubicBezTo>
                      <a:pt x="46006" y="-2453"/>
                      <a:pt x="30194" y="-2453"/>
                      <a:pt x="20384" y="7358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FC28B714-1E2B-7D87-36B4-DF8AB20EA8F2}"/>
                  </a:ext>
                </a:extLst>
              </p:cNvPr>
              <p:cNvSpPr/>
              <p:nvPr/>
            </p:nvSpPr>
            <p:spPr>
              <a:xfrm>
                <a:off x="9305198" y="3082327"/>
                <a:ext cx="104775" cy="304800"/>
              </a:xfrm>
              <a:custGeom>
                <a:avLst/>
                <a:gdLst>
                  <a:gd name="connsiteX0" fmla="*/ 0 w 104775"/>
                  <a:gd name="connsiteY0" fmla="*/ 44101 h 304800"/>
                  <a:gd name="connsiteX1" fmla="*/ 0 w 104775"/>
                  <a:gd name="connsiteY1" fmla="*/ 304800 h 304800"/>
                  <a:gd name="connsiteX2" fmla="*/ 104775 w 104775"/>
                  <a:gd name="connsiteY2" fmla="*/ 304800 h 304800"/>
                  <a:gd name="connsiteX3" fmla="*/ 104775 w 104775"/>
                  <a:gd name="connsiteY3" fmla="*/ 0 h 304800"/>
                  <a:gd name="connsiteX4" fmla="*/ 44101 w 104775"/>
                  <a:gd name="connsiteY4" fmla="*/ 0 h 304800"/>
                  <a:gd name="connsiteX5" fmla="*/ 0 w 104775"/>
                  <a:gd name="connsiteY5" fmla="*/ 44101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75" h="304800">
                    <a:moveTo>
                      <a:pt x="0" y="44101"/>
                    </a:moveTo>
                    <a:lnTo>
                      <a:pt x="0" y="304800"/>
                    </a:lnTo>
                    <a:lnTo>
                      <a:pt x="104775" y="304800"/>
                    </a:lnTo>
                    <a:lnTo>
                      <a:pt x="104775" y="0"/>
                    </a:lnTo>
                    <a:lnTo>
                      <a:pt x="44101" y="0"/>
                    </a:lnTo>
                    <a:cubicBezTo>
                      <a:pt x="19717" y="0"/>
                      <a:pt x="0" y="19717"/>
                      <a:pt x="0" y="44101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C79D62C4-A00D-C90E-2841-A8FD9ED2DFFB}"/>
                  </a:ext>
                </a:extLst>
              </p:cNvPr>
              <p:cNvSpPr/>
              <p:nvPr/>
            </p:nvSpPr>
            <p:spPr>
              <a:xfrm>
                <a:off x="9714773" y="3082327"/>
                <a:ext cx="104775" cy="304800"/>
              </a:xfrm>
              <a:custGeom>
                <a:avLst/>
                <a:gdLst>
                  <a:gd name="connsiteX0" fmla="*/ 60674 w 104775"/>
                  <a:gd name="connsiteY0" fmla="*/ 0 h 304800"/>
                  <a:gd name="connsiteX1" fmla="*/ 57150 w 104775"/>
                  <a:gd name="connsiteY1" fmla="*/ 0 h 304800"/>
                  <a:gd name="connsiteX2" fmla="*/ 57150 w 104775"/>
                  <a:gd name="connsiteY2" fmla="*/ 45815 h 304800"/>
                  <a:gd name="connsiteX3" fmla="*/ 37814 w 104775"/>
                  <a:gd name="connsiteY3" fmla="*/ 53816 h 304800"/>
                  <a:gd name="connsiteX4" fmla="*/ 24765 w 104775"/>
                  <a:gd name="connsiteY4" fmla="*/ 40767 h 304800"/>
                  <a:gd name="connsiteX5" fmla="*/ 0 w 104775"/>
                  <a:gd name="connsiteY5" fmla="*/ 36767 h 304800"/>
                  <a:gd name="connsiteX6" fmla="*/ 0 w 104775"/>
                  <a:gd name="connsiteY6" fmla="*/ 304800 h 304800"/>
                  <a:gd name="connsiteX7" fmla="*/ 104775 w 104775"/>
                  <a:gd name="connsiteY7" fmla="*/ 304800 h 304800"/>
                  <a:gd name="connsiteX8" fmla="*/ 104775 w 104775"/>
                  <a:gd name="connsiteY8" fmla="*/ 44101 h 304800"/>
                  <a:gd name="connsiteX9" fmla="*/ 60674 w 104775"/>
                  <a:gd name="connsiteY9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775" h="304800">
                    <a:moveTo>
                      <a:pt x="60674" y="0"/>
                    </a:moveTo>
                    <a:lnTo>
                      <a:pt x="57150" y="0"/>
                    </a:lnTo>
                    <a:lnTo>
                      <a:pt x="57150" y="45815"/>
                    </a:lnTo>
                    <a:cubicBezTo>
                      <a:pt x="57150" y="55912"/>
                      <a:pt x="44958" y="60960"/>
                      <a:pt x="37814" y="53816"/>
                    </a:cubicBezTo>
                    <a:lnTo>
                      <a:pt x="24765" y="40767"/>
                    </a:lnTo>
                    <a:cubicBezTo>
                      <a:pt x="18002" y="34004"/>
                      <a:pt x="8001" y="32766"/>
                      <a:pt x="0" y="36767"/>
                    </a:cubicBezTo>
                    <a:lnTo>
                      <a:pt x="0" y="304800"/>
                    </a:lnTo>
                    <a:lnTo>
                      <a:pt x="104775" y="304800"/>
                    </a:lnTo>
                    <a:lnTo>
                      <a:pt x="104775" y="44101"/>
                    </a:lnTo>
                    <a:cubicBezTo>
                      <a:pt x="104775" y="19717"/>
                      <a:pt x="85058" y="0"/>
                      <a:pt x="60674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2" name="Graphic 44">
              <a:extLst>
                <a:ext uri="{FF2B5EF4-FFF2-40B4-BE49-F238E27FC236}">
                  <a16:creationId xmlns:a16="http://schemas.microsoft.com/office/drawing/2014/main" id="{E8F6137E-2E83-BD87-092B-5CB047E5C7FE}"/>
                </a:ext>
              </a:extLst>
            </p:cNvPr>
            <p:cNvGrpSpPr/>
            <p:nvPr/>
          </p:nvGrpSpPr>
          <p:grpSpPr>
            <a:xfrm>
              <a:off x="9267098" y="2872777"/>
              <a:ext cx="590550" cy="571500"/>
              <a:chOff x="9267098" y="2872777"/>
              <a:chExt cx="590550" cy="571500"/>
            </a:xfrm>
            <a:solidFill>
              <a:srgbClr val="680B12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65B44A34-1BDE-3545-882E-AC3626A1DCC9}"/>
                  </a:ext>
                </a:extLst>
              </p:cNvPr>
              <p:cNvSpPr/>
              <p:nvPr/>
            </p:nvSpPr>
            <p:spPr>
              <a:xfrm>
                <a:off x="9267098" y="2872777"/>
                <a:ext cx="590550" cy="571500"/>
              </a:xfrm>
              <a:custGeom>
                <a:avLst/>
                <a:gdLst>
                  <a:gd name="connsiteX0" fmla="*/ 581025 w 590550"/>
                  <a:gd name="connsiteY0" fmla="*/ 504825 h 571500"/>
                  <a:gd name="connsiteX1" fmla="*/ 561975 w 590550"/>
                  <a:gd name="connsiteY1" fmla="*/ 504825 h 571500"/>
                  <a:gd name="connsiteX2" fmla="*/ 561975 w 590550"/>
                  <a:gd name="connsiteY2" fmla="*/ 247650 h 571500"/>
                  <a:gd name="connsiteX3" fmla="*/ 514350 w 590550"/>
                  <a:gd name="connsiteY3" fmla="*/ 200025 h 571500"/>
                  <a:gd name="connsiteX4" fmla="*/ 514350 w 590550"/>
                  <a:gd name="connsiteY4" fmla="*/ 184594 h 571500"/>
                  <a:gd name="connsiteX5" fmla="*/ 531305 w 590550"/>
                  <a:gd name="connsiteY5" fmla="*/ 178880 h 571500"/>
                  <a:gd name="connsiteX6" fmla="*/ 536639 w 590550"/>
                  <a:gd name="connsiteY6" fmla="*/ 158782 h 571500"/>
                  <a:gd name="connsiteX7" fmla="*/ 530352 w 590550"/>
                  <a:gd name="connsiteY7" fmla="*/ 136208 h 571500"/>
                  <a:gd name="connsiteX8" fmla="*/ 531114 w 590550"/>
                  <a:gd name="connsiteY8" fmla="*/ 134398 h 571500"/>
                  <a:gd name="connsiteX9" fmla="*/ 551498 w 590550"/>
                  <a:gd name="connsiteY9" fmla="*/ 122777 h 571500"/>
                  <a:gd name="connsiteX10" fmla="*/ 561975 w 590550"/>
                  <a:gd name="connsiteY10" fmla="*/ 104775 h 571500"/>
                  <a:gd name="connsiteX11" fmla="*/ 551498 w 590550"/>
                  <a:gd name="connsiteY11" fmla="*/ 86773 h 571500"/>
                  <a:gd name="connsiteX12" fmla="*/ 531114 w 590550"/>
                  <a:gd name="connsiteY12" fmla="*/ 75248 h 571500"/>
                  <a:gd name="connsiteX13" fmla="*/ 530352 w 590550"/>
                  <a:gd name="connsiteY13" fmla="*/ 73438 h 571500"/>
                  <a:gd name="connsiteX14" fmla="*/ 536639 w 590550"/>
                  <a:gd name="connsiteY14" fmla="*/ 50768 h 571500"/>
                  <a:gd name="connsiteX15" fmla="*/ 531305 w 590550"/>
                  <a:gd name="connsiteY15" fmla="*/ 30670 h 571500"/>
                  <a:gd name="connsiteX16" fmla="*/ 511207 w 590550"/>
                  <a:gd name="connsiteY16" fmla="*/ 25337 h 571500"/>
                  <a:gd name="connsiteX17" fmla="*/ 488537 w 590550"/>
                  <a:gd name="connsiteY17" fmla="*/ 31623 h 571500"/>
                  <a:gd name="connsiteX18" fmla="*/ 486728 w 590550"/>
                  <a:gd name="connsiteY18" fmla="*/ 30861 h 571500"/>
                  <a:gd name="connsiteX19" fmla="*/ 475202 w 590550"/>
                  <a:gd name="connsiteY19" fmla="*/ 10477 h 571500"/>
                  <a:gd name="connsiteX20" fmla="*/ 457200 w 590550"/>
                  <a:gd name="connsiteY20" fmla="*/ 0 h 571500"/>
                  <a:gd name="connsiteX21" fmla="*/ 439198 w 590550"/>
                  <a:gd name="connsiteY21" fmla="*/ 10477 h 571500"/>
                  <a:gd name="connsiteX22" fmla="*/ 427673 w 590550"/>
                  <a:gd name="connsiteY22" fmla="*/ 30861 h 571500"/>
                  <a:gd name="connsiteX23" fmla="*/ 425863 w 590550"/>
                  <a:gd name="connsiteY23" fmla="*/ 31623 h 571500"/>
                  <a:gd name="connsiteX24" fmla="*/ 403193 w 590550"/>
                  <a:gd name="connsiteY24" fmla="*/ 25337 h 571500"/>
                  <a:gd name="connsiteX25" fmla="*/ 383096 w 590550"/>
                  <a:gd name="connsiteY25" fmla="*/ 30670 h 571500"/>
                  <a:gd name="connsiteX26" fmla="*/ 377381 w 590550"/>
                  <a:gd name="connsiteY26" fmla="*/ 47625 h 571500"/>
                  <a:gd name="connsiteX27" fmla="*/ 190500 w 590550"/>
                  <a:gd name="connsiteY27" fmla="*/ 47625 h 571500"/>
                  <a:gd name="connsiteX28" fmla="*/ 180975 w 590550"/>
                  <a:gd name="connsiteY28" fmla="*/ 47625 h 571500"/>
                  <a:gd name="connsiteX29" fmla="*/ 104775 w 590550"/>
                  <a:gd name="connsiteY29" fmla="*/ 47625 h 571500"/>
                  <a:gd name="connsiteX30" fmla="*/ 57150 w 590550"/>
                  <a:gd name="connsiteY30" fmla="*/ 95250 h 571500"/>
                  <a:gd name="connsiteX31" fmla="*/ 57150 w 590550"/>
                  <a:gd name="connsiteY31" fmla="*/ 142875 h 571500"/>
                  <a:gd name="connsiteX32" fmla="*/ 66675 w 590550"/>
                  <a:gd name="connsiteY32" fmla="*/ 152400 h 571500"/>
                  <a:gd name="connsiteX33" fmla="*/ 133350 w 590550"/>
                  <a:gd name="connsiteY33" fmla="*/ 152400 h 571500"/>
                  <a:gd name="connsiteX34" fmla="*/ 133350 w 590550"/>
                  <a:gd name="connsiteY34" fmla="*/ 200025 h 571500"/>
                  <a:gd name="connsiteX35" fmla="*/ 76200 w 590550"/>
                  <a:gd name="connsiteY35" fmla="*/ 200025 h 571500"/>
                  <a:gd name="connsiteX36" fmla="*/ 28575 w 590550"/>
                  <a:gd name="connsiteY36" fmla="*/ 247650 h 571500"/>
                  <a:gd name="connsiteX37" fmla="*/ 28575 w 590550"/>
                  <a:gd name="connsiteY37" fmla="*/ 504825 h 571500"/>
                  <a:gd name="connsiteX38" fmla="*/ 9525 w 590550"/>
                  <a:gd name="connsiteY38" fmla="*/ 504825 h 571500"/>
                  <a:gd name="connsiteX39" fmla="*/ 0 w 590550"/>
                  <a:gd name="connsiteY39" fmla="*/ 514350 h 571500"/>
                  <a:gd name="connsiteX40" fmla="*/ 0 w 590550"/>
                  <a:gd name="connsiteY40" fmla="*/ 533400 h 571500"/>
                  <a:gd name="connsiteX41" fmla="*/ 38100 w 590550"/>
                  <a:gd name="connsiteY41" fmla="*/ 571500 h 571500"/>
                  <a:gd name="connsiteX42" fmla="*/ 552450 w 590550"/>
                  <a:gd name="connsiteY42" fmla="*/ 571500 h 571500"/>
                  <a:gd name="connsiteX43" fmla="*/ 590550 w 590550"/>
                  <a:gd name="connsiteY43" fmla="*/ 533400 h 571500"/>
                  <a:gd name="connsiteX44" fmla="*/ 590550 w 590550"/>
                  <a:gd name="connsiteY44" fmla="*/ 514350 h 571500"/>
                  <a:gd name="connsiteX45" fmla="*/ 581025 w 590550"/>
                  <a:gd name="connsiteY45" fmla="*/ 504825 h 571500"/>
                  <a:gd name="connsiteX46" fmla="*/ 542925 w 590550"/>
                  <a:gd name="connsiteY46" fmla="*/ 247650 h 571500"/>
                  <a:gd name="connsiteX47" fmla="*/ 542925 w 590550"/>
                  <a:gd name="connsiteY47" fmla="*/ 504825 h 571500"/>
                  <a:gd name="connsiteX48" fmla="*/ 457200 w 590550"/>
                  <a:gd name="connsiteY48" fmla="*/ 504825 h 571500"/>
                  <a:gd name="connsiteX49" fmla="*/ 457200 w 590550"/>
                  <a:gd name="connsiteY49" fmla="*/ 253651 h 571500"/>
                  <a:gd name="connsiteX50" fmla="*/ 465773 w 590550"/>
                  <a:gd name="connsiteY50" fmla="*/ 257080 h 571500"/>
                  <a:gd name="connsiteX51" fmla="*/ 478822 w 590550"/>
                  <a:gd name="connsiteY51" fmla="*/ 270129 h 571500"/>
                  <a:gd name="connsiteX52" fmla="*/ 493586 w 590550"/>
                  <a:gd name="connsiteY52" fmla="*/ 276225 h 571500"/>
                  <a:gd name="connsiteX53" fmla="*/ 501587 w 590550"/>
                  <a:gd name="connsiteY53" fmla="*/ 274606 h 571500"/>
                  <a:gd name="connsiteX54" fmla="*/ 514350 w 590550"/>
                  <a:gd name="connsiteY54" fmla="*/ 255365 h 571500"/>
                  <a:gd name="connsiteX55" fmla="*/ 514350 w 590550"/>
                  <a:gd name="connsiteY55" fmla="*/ 219075 h 571500"/>
                  <a:gd name="connsiteX56" fmla="*/ 542925 w 590550"/>
                  <a:gd name="connsiteY56" fmla="*/ 247650 h 571500"/>
                  <a:gd name="connsiteX57" fmla="*/ 418910 w 590550"/>
                  <a:gd name="connsiteY57" fmla="*/ 179832 h 571500"/>
                  <a:gd name="connsiteX58" fmla="*/ 425863 w 590550"/>
                  <a:gd name="connsiteY58" fmla="*/ 177927 h 571500"/>
                  <a:gd name="connsiteX59" fmla="*/ 427673 w 590550"/>
                  <a:gd name="connsiteY59" fmla="*/ 178689 h 571500"/>
                  <a:gd name="connsiteX60" fmla="*/ 439293 w 590550"/>
                  <a:gd name="connsiteY60" fmla="*/ 199073 h 571500"/>
                  <a:gd name="connsiteX61" fmla="*/ 457200 w 590550"/>
                  <a:gd name="connsiteY61" fmla="*/ 209550 h 571500"/>
                  <a:gd name="connsiteX62" fmla="*/ 475202 w 590550"/>
                  <a:gd name="connsiteY62" fmla="*/ 199073 h 571500"/>
                  <a:gd name="connsiteX63" fmla="*/ 486823 w 590550"/>
                  <a:gd name="connsiteY63" fmla="*/ 178594 h 571500"/>
                  <a:gd name="connsiteX64" fmla="*/ 488633 w 590550"/>
                  <a:gd name="connsiteY64" fmla="*/ 177832 h 571500"/>
                  <a:gd name="connsiteX65" fmla="*/ 495586 w 590550"/>
                  <a:gd name="connsiteY65" fmla="*/ 179737 h 571500"/>
                  <a:gd name="connsiteX66" fmla="*/ 495300 w 590550"/>
                  <a:gd name="connsiteY66" fmla="*/ 180975 h 571500"/>
                  <a:gd name="connsiteX67" fmla="*/ 495300 w 590550"/>
                  <a:gd name="connsiteY67" fmla="*/ 255365 h 571500"/>
                  <a:gd name="connsiteX68" fmla="*/ 494157 w 590550"/>
                  <a:gd name="connsiteY68" fmla="*/ 256985 h 571500"/>
                  <a:gd name="connsiteX69" fmla="*/ 492157 w 590550"/>
                  <a:gd name="connsiteY69" fmla="*/ 256604 h 571500"/>
                  <a:gd name="connsiteX70" fmla="*/ 479108 w 590550"/>
                  <a:gd name="connsiteY70" fmla="*/ 243554 h 571500"/>
                  <a:gd name="connsiteX71" fmla="*/ 435102 w 590550"/>
                  <a:gd name="connsiteY71" fmla="*/ 243554 h 571500"/>
                  <a:gd name="connsiteX72" fmla="*/ 422053 w 590550"/>
                  <a:gd name="connsiteY72" fmla="*/ 256604 h 571500"/>
                  <a:gd name="connsiteX73" fmla="*/ 420053 w 590550"/>
                  <a:gd name="connsiteY73" fmla="*/ 256985 h 571500"/>
                  <a:gd name="connsiteX74" fmla="*/ 419100 w 590550"/>
                  <a:gd name="connsiteY74" fmla="*/ 255365 h 571500"/>
                  <a:gd name="connsiteX75" fmla="*/ 419100 w 590550"/>
                  <a:gd name="connsiteY75" fmla="*/ 180975 h 571500"/>
                  <a:gd name="connsiteX76" fmla="*/ 418910 w 590550"/>
                  <a:gd name="connsiteY76" fmla="*/ 179832 h 571500"/>
                  <a:gd name="connsiteX77" fmla="*/ 402431 w 590550"/>
                  <a:gd name="connsiteY77" fmla="*/ 68294 h 571500"/>
                  <a:gd name="connsiteX78" fmla="*/ 399764 w 590550"/>
                  <a:gd name="connsiteY78" fmla="*/ 58579 h 571500"/>
                  <a:gd name="connsiteX79" fmla="*/ 400050 w 590550"/>
                  <a:gd name="connsiteY79" fmla="*/ 57150 h 571500"/>
                  <a:gd name="connsiteX80" fmla="*/ 397574 w 590550"/>
                  <a:gd name="connsiteY80" fmla="*/ 50959 h 571500"/>
                  <a:gd name="connsiteX81" fmla="*/ 396145 w 590550"/>
                  <a:gd name="connsiteY81" fmla="*/ 45720 h 571500"/>
                  <a:gd name="connsiteX82" fmla="*/ 396526 w 590550"/>
                  <a:gd name="connsiteY82" fmla="*/ 44196 h 571500"/>
                  <a:gd name="connsiteX83" fmla="*/ 398050 w 590550"/>
                  <a:gd name="connsiteY83" fmla="*/ 43815 h 571500"/>
                  <a:gd name="connsiteX84" fmla="*/ 420719 w 590550"/>
                  <a:gd name="connsiteY84" fmla="*/ 50102 h 571500"/>
                  <a:gd name="connsiteX85" fmla="*/ 444151 w 590550"/>
                  <a:gd name="connsiteY85" fmla="*/ 40386 h 571500"/>
                  <a:gd name="connsiteX86" fmla="*/ 455771 w 590550"/>
                  <a:gd name="connsiteY86" fmla="*/ 20003 h 571500"/>
                  <a:gd name="connsiteX87" fmla="*/ 458534 w 590550"/>
                  <a:gd name="connsiteY87" fmla="*/ 20003 h 571500"/>
                  <a:gd name="connsiteX88" fmla="*/ 470154 w 590550"/>
                  <a:gd name="connsiteY88" fmla="*/ 40386 h 571500"/>
                  <a:gd name="connsiteX89" fmla="*/ 493586 w 590550"/>
                  <a:gd name="connsiteY89" fmla="*/ 50102 h 571500"/>
                  <a:gd name="connsiteX90" fmla="*/ 516255 w 590550"/>
                  <a:gd name="connsiteY90" fmla="*/ 43815 h 571500"/>
                  <a:gd name="connsiteX91" fmla="*/ 517779 w 590550"/>
                  <a:gd name="connsiteY91" fmla="*/ 44196 h 571500"/>
                  <a:gd name="connsiteX92" fmla="*/ 518160 w 590550"/>
                  <a:gd name="connsiteY92" fmla="*/ 45720 h 571500"/>
                  <a:gd name="connsiteX93" fmla="*/ 511874 w 590550"/>
                  <a:gd name="connsiteY93" fmla="*/ 68390 h 571500"/>
                  <a:gd name="connsiteX94" fmla="*/ 521589 w 590550"/>
                  <a:gd name="connsiteY94" fmla="*/ 91821 h 571500"/>
                  <a:gd name="connsiteX95" fmla="*/ 541973 w 590550"/>
                  <a:gd name="connsiteY95" fmla="*/ 103442 h 571500"/>
                  <a:gd name="connsiteX96" fmla="*/ 542925 w 590550"/>
                  <a:gd name="connsiteY96" fmla="*/ 104775 h 571500"/>
                  <a:gd name="connsiteX97" fmla="*/ 542068 w 590550"/>
                  <a:gd name="connsiteY97" fmla="*/ 106204 h 571500"/>
                  <a:gd name="connsiteX98" fmla="*/ 521684 w 590550"/>
                  <a:gd name="connsiteY98" fmla="*/ 117824 h 571500"/>
                  <a:gd name="connsiteX99" fmla="*/ 511969 w 590550"/>
                  <a:gd name="connsiteY99" fmla="*/ 141256 h 571500"/>
                  <a:gd name="connsiteX100" fmla="*/ 518255 w 590550"/>
                  <a:gd name="connsiteY100" fmla="*/ 163925 h 571500"/>
                  <a:gd name="connsiteX101" fmla="*/ 517874 w 590550"/>
                  <a:gd name="connsiteY101" fmla="*/ 165449 h 571500"/>
                  <a:gd name="connsiteX102" fmla="*/ 516350 w 590550"/>
                  <a:gd name="connsiteY102" fmla="*/ 165830 h 571500"/>
                  <a:gd name="connsiteX103" fmla="*/ 493681 w 590550"/>
                  <a:gd name="connsiteY103" fmla="*/ 159544 h 571500"/>
                  <a:gd name="connsiteX104" fmla="*/ 470249 w 590550"/>
                  <a:gd name="connsiteY104" fmla="*/ 169259 h 571500"/>
                  <a:gd name="connsiteX105" fmla="*/ 458629 w 590550"/>
                  <a:gd name="connsiteY105" fmla="*/ 189643 h 571500"/>
                  <a:gd name="connsiteX106" fmla="*/ 455867 w 590550"/>
                  <a:gd name="connsiteY106" fmla="*/ 189643 h 571500"/>
                  <a:gd name="connsiteX107" fmla="*/ 444246 w 590550"/>
                  <a:gd name="connsiteY107" fmla="*/ 169259 h 571500"/>
                  <a:gd name="connsiteX108" fmla="*/ 426339 w 590550"/>
                  <a:gd name="connsiteY108" fmla="*/ 158782 h 571500"/>
                  <a:gd name="connsiteX109" fmla="*/ 420815 w 590550"/>
                  <a:gd name="connsiteY109" fmla="*/ 159544 h 571500"/>
                  <a:gd name="connsiteX110" fmla="*/ 398145 w 590550"/>
                  <a:gd name="connsiteY110" fmla="*/ 165830 h 571500"/>
                  <a:gd name="connsiteX111" fmla="*/ 396621 w 590550"/>
                  <a:gd name="connsiteY111" fmla="*/ 165449 h 571500"/>
                  <a:gd name="connsiteX112" fmla="*/ 396240 w 590550"/>
                  <a:gd name="connsiteY112" fmla="*/ 163925 h 571500"/>
                  <a:gd name="connsiteX113" fmla="*/ 402526 w 590550"/>
                  <a:gd name="connsiteY113" fmla="*/ 141256 h 571500"/>
                  <a:gd name="connsiteX114" fmla="*/ 392811 w 590550"/>
                  <a:gd name="connsiteY114" fmla="*/ 117824 h 571500"/>
                  <a:gd name="connsiteX115" fmla="*/ 372428 w 590550"/>
                  <a:gd name="connsiteY115" fmla="*/ 106204 h 571500"/>
                  <a:gd name="connsiteX116" fmla="*/ 371475 w 590550"/>
                  <a:gd name="connsiteY116" fmla="*/ 104775 h 571500"/>
                  <a:gd name="connsiteX117" fmla="*/ 372332 w 590550"/>
                  <a:gd name="connsiteY117" fmla="*/ 103346 h 571500"/>
                  <a:gd name="connsiteX118" fmla="*/ 392716 w 590550"/>
                  <a:gd name="connsiteY118" fmla="*/ 91726 h 571500"/>
                  <a:gd name="connsiteX119" fmla="*/ 402431 w 590550"/>
                  <a:gd name="connsiteY119" fmla="*/ 68294 h 571500"/>
                  <a:gd name="connsiteX120" fmla="*/ 180975 w 590550"/>
                  <a:gd name="connsiteY120" fmla="*/ 66675 h 571500"/>
                  <a:gd name="connsiteX121" fmla="*/ 190500 w 590550"/>
                  <a:gd name="connsiteY121" fmla="*/ 66675 h 571500"/>
                  <a:gd name="connsiteX122" fmla="*/ 382238 w 590550"/>
                  <a:gd name="connsiteY122" fmla="*/ 66675 h 571500"/>
                  <a:gd name="connsiteX123" fmla="*/ 384143 w 590550"/>
                  <a:gd name="connsiteY123" fmla="*/ 73438 h 571500"/>
                  <a:gd name="connsiteX124" fmla="*/ 383381 w 590550"/>
                  <a:gd name="connsiteY124" fmla="*/ 75248 h 571500"/>
                  <a:gd name="connsiteX125" fmla="*/ 362998 w 590550"/>
                  <a:gd name="connsiteY125" fmla="*/ 86868 h 571500"/>
                  <a:gd name="connsiteX126" fmla="*/ 352425 w 590550"/>
                  <a:gd name="connsiteY126" fmla="*/ 104775 h 571500"/>
                  <a:gd name="connsiteX127" fmla="*/ 362903 w 590550"/>
                  <a:gd name="connsiteY127" fmla="*/ 122777 h 571500"/>
                  <a:gd name="connsiteX128" fmla="*/ 383286 w 590550"/>
                  <a:gd name="connsiteY128" fmla="*/ 134398 h 571500"/>
                  <a:gd name="connsiteX129" fmla="*/ 384048 w 590550"/>
                  <a:gd name="connsiteY129" fmla="*/ 136208 h 571500"/>
                  <a:gd name="connsiteX130" fmla="*/ 377762 w 590550"/>
                  <a:gd name="connsiteY130" fmla="*/ 158877 h 571500"/>
                  <a:gd name="connsiteX131" fmla="*/ 383096 w 590550"/>
                  <a:gd name="connsiteY131" fmla="*/ 178975 h 571500"/>
                  <a:gd name="connsiteX132" fmla="*/ 400050 w 590550"/>
                  <a:gd name="connsiteY132" fmla="*/ 184690 h 571500"/>
                  <a:gd name="connsiteX133" fmla="*/ 400050 w 590550"/>
                  <a:gd name="connsiteY133" fmla="*/ 255461 h 571500"/>
                  <a:gd name="connsiteX134" fmla="*/ 412909 w 590550"/>
                  <a:gd name="connsiteY134" fmla="*/ 274701 h 571500"/>
                  <a:gd name="connsiteX135" fmla="*/ 435674 w 590550"/>
                  <a:gd name="connsiteY135" fmla="*/ 270224 h 571500"/>
                  <a:gd name="connsiteX136" fmla="*/ 438150 w 590550"/>
                  <a:gd name="connsiteY136" fmla="*/ 267557 h 571500"/>
                  <a:gd name="connsiteX137" fmla="*/ 438150 w 590550"/>
                  <a:gd name="connsiteY137" fmla="*/ 504825 h 571500"/>
                  <a:gd name="connsiteX138" fmla="*/ 152400 w 590550"/>
                  <a:gd name="connsiteY138" fmla="*/ 504825 h 571500"/>
                  <a:gd name="connsiteX139" fmla="*/ 152400 w 590550"/>
                  <a:gd name="connsiteY139" fmla="*/ 94869 h 571500"/>
                  <a:gd name="connsiteX140" fmla="*/ 152305 w 590550"/>
                  <a:gd name="connsiteY140" fmla="*/ 94488 h 571500"/>
                  <a:gd name="connsiteX141" fmla="*/ 142589 w 590550"/>
                  <a:gd name="connsiteY141" fmla="*/ 66580 h 571500"/>
                  <a:gd name="connsiteX142" fmla="*/ 180975 w 590550"/>
                  <a:gd name="connsiteY142" fmla="*/ 66580 h 571500"/>
                  <a:gd name="connsiteX143" fmla="*/ 76200 w 590550"/>
                  <a:gd name="connsiteY143" fmla="*/ 133350 h 571500"/>
                  <a:gd name="connsiteX144" fmla="*/ 76200 w 590550"/>
                  <a:gd name="connsiteY144" fmla="*/ 95250 h 571500"/>
                  <a:gd name="connsiteX145" fmla="*/ 104775 w 590550"/>
                  <a:gd name="connsiteY145" fmla="*/ 66675 h 571500"/>
                  <a:gd name="connsiteX146" fmla="*/ 133350 w 590550"/>
                  <a:gd name="connsiteY146" fmla="*/ 95250 h 571500"/>
                  <a:gd name="connsiteX147" fmla="*/ 133350 w 590550"/>
                  <a:gd name="connsiteY147" fmla="*/ 133350 h 571500"/>
                  <a:gd name="connsiteX148" fmla="*/ 76200 w 590550"/>
                  <a:gd name="connsiteY148" fmla="*/ 133350 h 571500"/>
                  <a:gd name="connsiteX149" fmla="*/ 47625 w 590550"/>
                  <a:gd name="connsiteY149" fmla="*/ 247650 h 571500"/>
                  <a:gd name="connsiteX150" fmla="*/ 76200 w 590550"/>
                  <a:gd name="connsiteY150" fmla="*/ 219075 h 571500"/>
                  <a:gd name="connsiteX151" fmla="*/ 133350 w 590550"/>
                  <a:gd name="connsiteY151" fmla="*/ 219075 h 571500"/>
                  <a:gd name="connsiteX152" fmla="*/ 133350 w 590550"/>
                  <a:gd name="connsiteY152" fmla="*/ 504825 h 571500"/>
                  <a:gd name="connsiteX153" fmla="*/ 47625 w 590550"/>
                  <a:gd name="connsiteY153" fmla="*/ 504825 h 571500"/>
                  <a:gd name="connsiteX154" fmla="*/ 47625 w 590550"/>
                  <a:gd name="connsiteY154" fmla="*/ 247650 h 571500"/>
                  <a:gd name="connsiteX155" fmla="*/ 571500 w 590550"/>
                  <a:gd name="connsiteY155" fmla="*/ 533400 h 571500"/>
                  <a:gd name="connsiteX156" fmla="*/ 552450 w 590550"/>
                  <a:gd name="connsiteY156" fmla="*/ 552450 h 571500"/>
                  <a:gd name="connsiteX157" fmla="*/ 38100 w 590550"/>
                  <a:gd name="connsiteY157" fmla="*/ 552450 h 571500"/>
                  <a:gd name="connsiteX158" fmla="*/ 19050 w 590550"/>
                  <a:gd name="connsiteY158" fmla="*/ 533400 h 571500"/>
                  <a:gd name="connsiteX159" fmla="*/ 19050 w 590550"/>
                  <a:gd name="connsiteY159" fmla="*/ 523875 h 571500"/>
                  <a:gd name="connsiteX160" fmla="*/ 220790 w 590550"/>
                  <a:gd name="connsiteY160" fmla="*/ 523875 h 571500"/>
                  <a:gd name="connsiteX161" fmla="*/ 247650 w 590550"/>
                  <a:gd name="connsiteY161" fmla="*/ 542925 h 571500"/>
                  <a:gd name="connsiteX162" fmla="*/ 342900 w 590550"/>
                  <a:gd name="connsiteY162" fmla="*/ 542925 h 571500"/>
                  <a:gd name="connsiteX163" fmla="*/ 369761 w 590550"/>
                  <a:gd name="connsiteY163" fmla="*/ 523875 h 571500"/>
                  <a:gd name="connsiteX164" fmla="*/ 571500 w 590550"/>
                  <a:gd name="connsiteY164" fmla="*/ 523875 h 571500"/>
                  <a:gd name="connsiteX165" fmla="*/ 571500 w 590550"/>
                  <a:gd name="connsiteY165" fmla="*/ 533400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590550" h="571500">
                    <a:moveTo>
                      <a:pt x="581025" y="504825"/>
                    </a:moveTo>
                    <a:lnTo>
                      <a:pt x="561975" y="504825"/>
                    </a:lnTo>
                    <a:lnTo>
                      <a:pt x="561975" y="247650"/>
                    </a:lnTo>
                    <a:cubicBezTo>
                      <a:pt x="561975" y="221361"/>
                      <a:pt x="540639" y="200025"/>
                      <a:pt x="514350" y="200025"/>
                    </a:cubicBezTo>
                    <a:lnTo>
                      <a:pt x="514350" y="184594"/>
                    </a:lnTo>
                    <a:cubicBezTo>
                      <a:pt x="520541" y="185356"/>
                      <a:pt x="526733" y="183452"/>
                      <a:pt x="531305" y="178880"/>
                    </a:cubicBezTo>
                    <a:cubicBezTo>
                      <a:pt x="536639" y="173546"/>
                      <a:pt x="538639" y="166021"/>
                      <a:pt x="536639" y="158782"/>
                    </a:cubicBezTo>
                    <a:lnTo>
                      <a:pt x="530352" y="136208"/>
                    </a:lnTo>
                    <a:cubicBezTo>
                      <a:pt x="530162" y="135446"/>
                      <a:pt x="530447" y="134779"/>
                      <a:pt x="531114" y="134398"/>
                    </a:cubicBezTo>
                    <a:lnTo>
                      <a:pt x="551498" y="122777"/>
                    </a:lnTo>
                    <a:cubicBezTo>
                      <a:pt x="558070" y="119063"/>
                      <a:pt x="561975" y="112300"/>
                      <a:pt x="561975" y="104775"/>
                    </a:cubicBezTo>
                    <a:cubicBezTo>
                      <a:pt x="561975" y="97250"/>
                      <a:pt x="558070" y="90488"/>
                      <a:pt x="551498" y="86773"/>
                    </a:cubicBezTo>
                    <a:lnTo>
                      <a:pt x="531114" y="75248"/>
                    </a:lnTo>
                    <a:cubicBezTo>
                      <a:pt x="530447" y="74867"/>
                      <a:pt x="530162" y="74105"/>
                      <a:pt x="530352" y="73438"/>
                    </a:cubicBezTo>
                    <a:lnTo>
                      <a:pt x="536639" y="50768"/>
                    </a:lnTo>
                    <a:cubicBezTo>
                      <a:pt x="538639" y="43529"/>
                      <a:pt x="536639" y="36005"/>
                      <a:pt x="531305" y="30670"/>
                    </a:cubicBezTo>
                    <a:cubicBezTo>
                      <a:pt x="525971" y="25337"/>
                      <a:pt x="518446" y="23336"/>
                      <a:pt x="511207" y="25337"/>
                    </a:cubicBezTo>
                    <a:lnTo>
                      <a:pt x="488537" y="31623"/>
                    </a:lnTo>
                    <a:cubicBezTo>
                      <a:pt x="487871" y="31814"/>
                      <a:pt x="487109" y="31528"/>
                      <a:pt x="486728" y="30861"/>
                    </a:cubicBezTo>
                    <a:lnTo>
                      <a:pt x="475202" y="10477"/>
                    </a:lnTo>
                    <a:cubicBezTo>
                      <a:pt x="471488" y="3905"/>
                      <a:pt x="464725" y="0"/>
                      <a:pt x="457200" y="0"/>
                    </a:cubicBezTo>
                    <a:cubicBezTo>
                      <a:pt x="449675" y="0"/>
                      <a:pt x="442913" y="3905"/>
                      <a:pt x="439198" y="10477"/>
                    </a:cubicBezTo>
                    <a:lnTo>
                      <a:pt x="427673" y="30861"/>
                    </a:lnTo>
                    <a:cubicBezTo>
                      <a:pt x="427292" y="31528"/>
                      <a:pt x="426530" y="31814"/>
                      <a:pt x="425863" y="31623"/>
                    </a:cubicBezTo>
                    <a:lnTo>
                      <a:pt x="403193" y="25337"/>
                    </a:lnTo>
                    <a:cubicBezTo>
                      <a:pt x="395954" y="23336"/>
                      <a:pt x="388430" y="25337"/>
                      <a:pt x="383096" y="30670"/>
                    </a:cubicBezTo>
                    <a:cubicBezTo>
                      <a:pt x="378524" y="35243"/>
                      <a:pt x="376619" y="41434"/>
                      <a:pt x="377381" y="47625"/>
                    </a:cubicBezTo>
                    <a:lnTo>
                      <a:pt x="190500" y="47625"/>
                    </a:lnTo>
                    <a:lnTo>
                      <a:pt x="180975" y="47625"/>
                    </a:lnTo>
                    <a:lnTo>
                      <a:pt x="104775" y="47625"/>
                    </a:lnTo>
                    <a:cubicBezTo>
                      <a:pt x="78486" y="47625"/>
                      <a:pt x="57150" y="68961"/>
                      <a:pt x="57150" y="95250"/>
                    </a:cubicBezTo>
                    <a:lnTo>
                      <a:pt x="57150" y="142875"/>
                    </a:lnTo>
                    <a:cubicBezTo>
                      <a:pt x="57150" y="148114"/>
                      <a:pt x="61436" y="152400"/>
                      <a:pt x="66675" y="152400"/>
                    </a:cubicBezTo>
                    <a:lnTo>
                      <a:pt x="133350" y="152400"/>
                    </a:lnTo>
                    <a:lnTo>
                      <a:pt x="133350" y="200025"/>
                    </a:lnTo>
                    <a:lnTo>
                      <a:pt x="76200" y="200025"/>
                    </a:lnTo>
                    <a:cubicBezTo>
                      <a:pt x="49911" y="200025"/>
                      <a:pt x="28575" y="221361"/>
                      <a:pt x="28575" y="247650"/>
                    </a:cubicBezTo>
                    <a:lnTo>
                      <a:pt x="28575" y="504825"/>
                    </a:lnTo>
                    <a:lnTo>
                      <a:pt x="9525" y="504825"/>
                    </a:lnTo>
                    <a:cubicBezTo>
                      <a:pt x="4286" y="504825"/>
                      <a:pt x="0" y="509111"/>
                      <a:pt x="0" y="514350"/>
                    </a:cubicBezTo>
                    <a:lnTo>
                      <a:pt x="0" y="533400"/>
                    </a:lnTo>
                    <a:cubicBezTo>
                      <a:pt x="0" y="554450"/>
                      <a:pt x="17050" y="571500"/>
                      <a:pt x="38100" y="571500"/>
                    </a:cubicBezTo>
                    <a:lnTo>
                      <a:pt x="552450" y="571500"/>
                    </a:lnTo>
                    <a:cubicBezTo>
                      <a:pt x="573500" y="571500"/>
                      <a:pt x="590550" y="554450"/>
                      <a:pt x="590550" y="533400"/>
                    </a:cubicBezTo>
                    <a:lnTo>
                      <a:pt x="590550" y="514350"/>
                    </a:lnTo>
                    <a:cubicBezTo>
                      <a:pt x="590550" y="509111"/>
                      <a:pt x="586264" y="504825"/>
                      <a:pt x="581025" y="504825"/>
                    </a:cubicBezTo>
                    <a:close/>
                    <a:moveTo>
                      <a:pt x="542925" y="247650"/>
                    </a:moveTo>
                    <a:lnTo>
                      <a:pt x="542925" y="504825"/>
                    </a:lnTo>
                    <a:lnTo>
                      <a:pt x="457200" y="504825"/>
                    </a:lnTo>
                    <a:lnTo>
                      <a:pt x="457200" y="253651"/>
                    </a:lnTo>
                    <a:cubicBezTo>
                      <a:pt x="460343" y="253651"/>
                      <a:pt x="463487" y="254794"/>
                      <a:pt x="465773" y="257080"/>
                    </a:cubicBezTo>
                    <a:lnTo>
                      <a:pt x="478822" y="270129"/>
                    </a:lnTo>
                    <a:cubicBezTo>
                      <a:pt x="482822" y="274130"/>
                      <a:pt x="488156" y="276225"/>
                      <a:pt x="493586" y="276225"/>
                    </a:cubicBezTo>
                    <a:cubicBezTo>
                      <a:pt x="496253" y="276225"/>
                      <a:pt x="499015" y="275749"/>
                      <a:pt x="501587" y="274606"/>
                    </a:cubicBezTo>
                    <a:cubicBezTo>
                      <a:pt x="509302" y="271367"/>
                      <a:pt x="514350" y="263843"/>
                      <a:pt x="514350" y="255365"/>
                    </a:cubicBezTo>
                    <a:lnTo>
                      <a:pt x="514350" y="219075"/>
                    </a:lnTo>
                    <a:cubicBezTo>
                      <a:pt x="530066" y="219075"/>
                      <a:pt x="542925" y="231934"/>
                      <a:pt x="542925" y="247650"/>
                    </a:cubicBezTo>
                    <a:close/>
                    <a:moveTo>
                      <a:pt x="418910" y="179832"/>
                    </a:moveTo>
                    <a:lnTo>
                      <a:pt x="425863" y="177927"/>
                    </a:lnTo>
                    <a:cubicBezTo>
                      <a:pt x="426530" y="177737"/>
                      <a:pt x="427292" y="178022"/>
                      <a:pt x="427673" y="178689"/>
                    </a:cubicBezTo>
                    <a:lnTo>
                      <a:pt x="439293" y="199073"/>
                    </a:lnTo>
                    <a:cubicBezTo>
                      <a:pt x="442913" y="205645"/>
                      <a:pt x="449675" y="209550"/>
                      <a:pt x="457200" y="209550"/>
                    </a:cubicBezTo>
                    <a:cubicBezTo>
                      <a:pt x="464725" y="209550"/>
                      <a:pt x="471488" y="205645"/>
                      <a:pt x="475202" y="199073"/>
                    </a:cubicBezTo>
                    <a:lnTo>
                      <a:pt x="486823" y="178594"/>
                    </a:lnTo>
                    <a:cubicBezTo>
                      <a:pt x="487204" y="177927"/>
                      <a:pt x="487966" y="177641"/>
                      <a:pt x="488633" y="177832"/>
                    </a:cubicBezTo>
                    <a:lnTo>
                      <a:pt x="495586" y="179737"/>
                    </a:lnTo>
                    <a:cubicBezTo>
                      <a:pt x="495491" y="180213"/>
                      <a:pt x="495300" y="180594"/>
                      <a:pt x="495300" y="180975"/>
                    </a:cubicBezTo>
                    <a:lnTo>
                      <a:pt x="495300" y="255365"/>
                    </a:lnTo>
                    <a:cubicBezTo>
                      <a:pt x="495300" y="255651"/>
                      <a:pt x="495300" y="256604"/>
                      <a:pt x="494157" y="256985"/>
                    </a:cubicBezTo>
                    <a:cubicBezTo>
                      <a:pt x="493014" y="257461"/>
                      <a:pt x="492443" y="256794"/>
                      <a:pt x="492157" y="256604"/>
                    </a:cubicBezTo>
                    <a:lnTo>
                      <a:pt x="479108" y="243554"/>
                    </a:lnTo>
                    <a:cubicBezTo>
                      <a:pt x="467011" y="231458"/>
                      <a:pt x="447294" y="231458"/>
                      <a:pt x="435102" y="243554"/>
                    </a:cubicBezTo>
                    <a:lnTo>
                      <a:pt x="422053" y="256604"/>
                    </a:lnTo>
                    <a:cubicBezTo>
                      <a:pt x="421862" y="256794"/>
                      <a:pt x="421196" y="257461"/>
                      <a:pt x="420053" y="256985"/>
                    </a:cubicBezTo>
                    <a:cubicBezTo>
                      <a:pt x="419100" y="256508"/>
                      <a:pt x="419100" y="255651"/>
                      <a:pt x="419100" y="255365"/>
                    </a:cubicBezTo>
                    <a:lnTo>
                      <a:pt x="419100" y="180975"/>
                    </a:lnTo>
                    <a:cubicBezTo>
                      <a:pt x="419100" y="180594"/>
                      <a:pt x="418910" y="180213"/>
                      <a:pt x="418910" y="179832"/>
                    </a:cubicBezTo>
                    <a:close/>
                    <a:moveTo>
                      <a:pt x="402431" y="68294"/>
                    </a:moveTo>
                    <a:lnTo>
                      <a:pt x="399764" y="58579"/>
                    </a:lnTo>
                    <a:cubicBezTo>
                      <a:pt x="399860" y="58103"/>
                      <a:pt x="400050" y="57722"/>
                      <a:pt x="400050" y="57150"/>
                    </a:cubicBezTo>
                    <a:cubicBezTo>
                      <a:pt x="400050" y="54769"/>
                      <a:pt x="399098" y="52578"/>
                      <a:pt x="397574" y="50959"/>
                    </a:cubicBezTo>
                    <a:lnTo>
                      <a:pt x="396145" y="45720"/>
                    </a:lnTo>
                    <a:cubicBezTo>
                      <a:pt x="395954" y="45148"/>
                      <a:pt x="396145" y="44577"/>
                      <a:pt x="396526" y="44196"/>
                    </a:cubicBezTo>
                    <a:cubicBezTo>
                      <a:pt x="397002" y="43720"/>
                      <a:pt x="397478" y="43625"/>
                      <a:pt x="398050" y="43815"/>
                    </a:cubicBezTo>
                    <a:lnTo>
                      <a:pt x="420719" y="50102"/>
                    </a:lnTo>
                    <a:cubicBezTo>
                      <a:pt x="429863" y="52673"/>
                      <a:pt x="439484" y="48673"/>
                      <a:pt x="444151" y="40386"/>
                    </a:cubicBezTo>
                    <a:lnTo>
                      <a:pt x="455771" y="20003"/>
                    </a:lnTo>
                    <a:cubicBezTo>
                      <a:pt x="456343" y="18955"/>
                      <a:pt x="457962" y="18955"/>
                      <a:pt x="458534" y="20003"/>
                    </a:cubicBezTo>
                    <a:lnTo>
                      <a:pt x="470154" y="40386"/>
                    </a:lnTo>
                    <a:cubicBezTo>
                      <a:pt x="474821" y="48673"/>
                      <a:pt x="484442" y="52578"/>
                      <a:pt x="493586" y="50102"/>
                    </a:cubicBezTo>
                    <a:lnTo>
                      <a:pt x="516255" y="43815"/>
                    </a:lnTo>
                    <a:cubicBezTo>
                      <a:pt x="516826" y="43625"/>
                      <a:pt x="517398" y="43815"/>
                      <a:pt x="517779" y="44196"/>
                    </a:cubicBezTo>
                    <a:cubicBezTo>
                      <a:pt x="518255" y="44672"/>
                      <a:pt x="518350" y="45148"/>
                      <a:pt x="518160" y="45720"/>
                    </a:cubicBezTo>
                    <a:lnTo>
                      <a:pt x="511874" y="68390"/>
                    </a:lnTo>
                    <a:cubicBezTo>
                      <a:pt x="509302" y="77534"/>
                      <a:pt x="513302" y="87154"/>
                      <a:pt x="521589" y="91821"/>
                    </a:cubicBezTo>
                    <a:lnTo>
                      <a:pt x="541973" y="103442"/>
                    </a:lnTo>
                    <a:cubicBezTo>
                      <a:pt x="542639" y="103727"/>
                      <a:pt x="542925" y="104203"/>
                      <a:pt x="542925" y="104775"/>
                    </a:cubicBezTo>
                    <a:cubicBezTo>
                      <a:pt x="542925" y="105347"/>
                      <a:pt x="542639" y="105823"/>
                      <a:pt x="542068" y="106204"/>
                    </a:cubicBezTo>
                    <a:lnTo>
                      <a:pt x="521684" y="117824"/>
                    </a:lnTo>
                    <a:cubicBezTo>
                      <a:pt x="513398" y="122492"/>
                      <a:pt x="509397" y="132112"/>
                      <a:pt x="511969" y="141256"/>
                    </a:cubicBezTo>
                    <a:lnTo>
                      <a:pt x="518255" y="163925"/>
                    </a:lnTo>
                    <a:cubicBezTo>
                      <a:pt x="518446" y="164497"/>
                      <a:pt x="518255" y="165068"/>
                      <a:pt x="517874" y="165449"/>
                    </a:cubicBezTo>
                    <a:cubicBezTo>
                      <a:pt x="517398" y="165926"/>
                      <a:pt x="516922" y="166021"/>
                      <a:pt x="516350" y="165830"/>
                    </a:cubicBezTo>
                    <a:lnTo>
                      <a:pt x="493681" y="159544"/>
                    </a:lnTo>
                    <a:cubicBezTo>
                      <a:pt x="484537" y="156972"/>
                      <a:pt x="474917" y="160973"/>
                      <a:pt x="470249" y="169259"/>
                    </a:cubicBezTo>
                    <a:lnTo>
                      <a:pt x="458629" y="189643"/>
                    </a:lnTo>
                    <a:cubicBezTo>
                      <a:pt x="458057" y="190691"/>
                      <a:pt x="456438" y="190691"/>
                      <a:pt x="455867" y="189643"/>
                    </a:cubicBezTo>
                    <a:lnTo>
                      <a:pt x="444246" y="169259"/>
                    </a:lnTo>
                    <a:cubicBezTo>
                      <a:pt x="440531" y="162687"/>
                      <a:pt x="433578" y="158782"/>
                      <a:pt x="426339" y="158782"/>
                    </a:cubicBezTo>
                    <a:cubicBezTo>
                      <a:pt x="424529" y="158782"/>
                      <a:pt x="422624" y="159068"/>
                      <a:pt x="420815" y="159544"/>
                    </a:cubicBezTo>
                    <a:lnTo>
                      <a:pt x="398145" y="165830"/>
                    </a:lnTo>
                    <a:cubicBezTo>
                      <a:pt x="397574" y="166021"/>
                      <a:pt x="397002" y="165830"/>
                      <a:pt x="396621" y="165449"/>
                    </a:cubicBezTo>
                    <a:cubicBezTo>
                      <a:pt x="396145" y="164973"/>
                      <a:pt x="396050" y="164497"/>
                      <a:pt x="396240" y="163925"/>
                    </a:cubicBezTo>
                    <a:lnTo>
                      <a:pt x="402526" y="141256"/>
                    </a:lnTo>
                    <a:cubicBezTo>
                      <a:pt x="405098" y="132112"/>
                      <a:pt x="401098" y="122492"/>
                      <a:pt x="392811" y="117824"/>
                    </a:cubicBezTo>
                    <a:lnTo>
                      <a:pt x="372428" y="106204"/>
                    </a:lnTo>
                    <a:cubicBezTo>
                      <a:pt x="371761" y="105823"/>
                      <a:pt x="371475" y="105347"/>
                      <a:pt x="371475" y="104775"/>
                    </a:cubicBezTo>
                    <a:cubicBezTo>
                      <a:pt x="371475" y="104203"/>
                      <a:pt x="371761" y="103727"/>
                      <a:pt x="372332" y="103346"/>
                    </a:cubicBezTo>
                    <a:lnTo>
                      <a:pt x="392716" y="91726"/>
                    </a:lnTo>
                    <a:cubicBezTo>
                      <a:pt x="401003" y="87154"/>
                      <a:pt x="405003" y="77534"/>
                      <a:pt x="402431" y="68294"/>
                    </a:cubicBezTo>
                    <a:close/>
                    <a:moveTo>
                      <a:pt x="180975" y="66675"/>
                    </a:moveTo>
                    <a:lnTo>
                      <a:pt x="190500" y="66675"/>
                    </a:lnTo>
                    <a:lnTo>
                      <a:pt x="382238" y="66675"/>
                    </a:lnTo>
                    <a:lnTo>
                      <a:pt x="384143" y="73438"/>
                    </a:lnTo>
                    <a:cubicBezTo>
                      <a:pt x="384334" y="74200"/>
                      <a:pt x="384048" y="74867"/>
                      <a:pt x="383381" y="75248"/>
                    </a:cubicBezTo>
                    <a:lnTo>
                      <a:pt x="362998" y="86868"/>
                    </a:lnTo>
                    <a:cubicBezTo>
                      <a:pt x="356330" y="90488"/>
                      <a:pt x="352425" y="97250"/>
                      <a:pt x="352425" y="104775"/>
                    </a:cubicBezTo>
                    <a:cubicBezTo>
                      <a:pt x="352425" y="112300"/>
                      <a:pt x="356330" y="119063"/>
                      <a:pt x="362903" y="122777"/>
                    </a:cubicBezTo>
                    <a:lnTo>
                      <a:pt x="383286" y="134398"/>
                    </a:lnTo>
                    <a:cubicBezTo>
                      <a:pt x="383953" y="134779"/>
                      <a:pt x="384239" y="135541"/>
                      <a:pt x="384048" y="136208"/>
                    </a:cubicBezTo>
                    <a:lnTo>
                      <a:pt x="377762" y="158877"/>
                    </a:lnTo>
                    <a:cubicBezTo>
                      <a:pt x="375761" y="166116"/>
                      <a:pt x="377762" y="173641"/>
                      <a:pt x="383096" y="178975"/>
                    </a:cubicBezTo>
                    <a:cubicBezTo>
                      <a:pt x="387668" y="183547"/>
                      <a:pt x="393764" y="185452"/>
                      <a:pt x="400050" y="184690"/>
                    </a:cubicBezTo>
                    <a:lnTo>
                      <a:pt x="400050" y="255461"/>
                    </a:lnTo>
                    <a:cubicBezTo>
                      <a:pt x="400050" y="263938"/>
                      <a:pt x="405098" y="271463"/>
                      <a:pt x="412909" y="274701"/>
                    </a:cubicBezTo>
                    <a:cubicBezTo>
                      <a:pt x="420719" y="277940"/>
                      <a:pt x="429673" y="276130"/>
                      <a:pt x="435674" y="270224"/>
                    </a:cubicBezTo>
                    <a:lnTo>
                      <a:pt x="438150" y="267557"/>
                    </a:lnTo>
                    <a:lnTo>
                      <a:pt x="438150" y="504825"/>
                    </a:lnTo>
                    <a:lnTo>
                      <a:pt x="152400" y="504825"/>
                    </a:lnTo>
                    <a:lnTo>
                      <a:pt x="152400" y="94869"/>
                    </a:lnTo>
                    <a:cubicBezTo>
                      <a:pt x="152400" y="94774"/>
                      <a:pt x="152305" y="94678"/>
                      <a:pt x="152305" y="94488"/>
                    </a:cubicBezTo>
                    <a:cubicBezTo>
                      <a:pt x="152114" y="84011"/>
                      <a:pt x="148495" y="74390"/>
                      <a:pt x="142589" y="66580"/>
                    </a:cubicBezTo>
                    <a:lnTo>
                      <a:pt x="180975" y="66580"/>
                    </a:lnTo>
                    <a:close/>
                    <a:moveTo>
                      <a:pt x="76200" y="133350"/>
                    </a:moveTo>
                    <a:lnTo>
                      <a:pt x="76200" y="95250"/>
                    </a:lnTo>
                    <a:cubicBezTo>
                      <a:pt x="76200" y="79534"/>
                      <a:pt x="89059" y="66675"/>
                      <a:pt x="104775" y="66675"/>
                    </a:cubicBezTo>
                    <a:cubicBezTo>
                      <a:pt x="120491" y="66675"/>
                      <a:pt x="133350" y="79534"/>
                      <a:pt x="133350" y="95250"/>
                    </a:cubicBezTo>
                    <a:lnTo>
                      <a:pt x="133350" y="133350"/>
                    </a:lnTo>
                    <a:lnTo>
                      <a:pt x="76200" y="133350"/>
                    </a:lnTo>
                    <a:close/>
                    <a:moveTo>
                      <a:pt x="47625" y="247650"/>
                    </a:moveTo>
                    <a:cubicBezTo>
                      <a:pt x="47625" y="231934"/>
                      <a:pt x="60484" y="219075"/>
                      <a:pt x="76200" y="219075"/>
                    </a:cubicBezTo>
                    <a:lnTo>
                      <a:pt x="133350" y="219075"/>
                    </a:lnTo>
                    <a:lnTo>
                      <a:pt x="133350" y="504825"/>
                    </a:lnTo>
                    <a:lnTo>
                      <a:pt x="47625" y="504825"/>
                    </a:lnTo>
                    <a:lnTo>
                      <a:pt x="47625" y="247650"/>
                    </a:lnTo>
                    <a:close/>
                    <a:moveTo>
                      <a:pt x="571500" y="533400"/>
                    </a:moveTo>
                    <a:cubicBezTo>
                      <a:pt x="571500" y="543878"/>
                      <a:pt x="562928" y="552450"/>
                      <a:pt x="552450" y="552450"/>
                    </a:cubicBezTo>
                    <a:lnTo>
                      <a:pt x="38100" y="552450"/>
                    </a:lnTo>
                    <a:cubicBezTo>
                      <a:pt x="27623" y="552450"/>
                      <a:pt x="19050" y="543878"/>
                      <a:pt x="19050" y="533400"/>
                    </a:cubicBezTo>
                    <a:lnTo>
                      <a:pt x="19050" y="523875"/>
                    </a:lnTo>
                    <a:lnTo>
                      <a:pt x="220790" y="523875"/>
                    </a:lnTo>
                    <a:cubicBezTo>
                      <a:pt x="224695" y="534924"/>
                      <a:pt x="235172" y="542925"/>
                      <a:pt x="247650" y="542925"/>
                    </a:cubicBezTo>
                    <a:lnTo>
                      <a:pt x="342900" y="542925"/>
                    </a:lnTo>
                    <a:cubicBezTo>
                      <a:pt x="355283" y="542925"/>
                      <a:pt x="365760" y="534924"/>
                      <a:pt x="369761" y="523875"/>
                    </a:cubicBezTo>
                    <a:lnTo>
                      <a:pt x="571500" y="523875"/>
                    </a:lnTo>
                    <a:lnTo>
                      <a:pt x="571500" y="53340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E3E104D5-98B5-A5AB-F517-DD13BF5A2E8E}"/>
                  </a:ext>
                </a:extLst>
              </p:cNvPr>
              <p:cNvSpPr/>
              <p:nvPr/>
            </p:nvSpPr>
            <p:spPr>
              <a:xfrm>
                <a:off x="9448073" y="3253777"/>
                <a:ext cx="76200" cy="19050"/>
              </a:xfrm>
              <a:custGeom>
                <a:avLst/>
                <a:gdLst>
                  <a:gd name="connsiteX0" fmla="*/ 9525 w 76200"/>
                  <a:gd name="connsiteY0" fmla="*/ 19050 h 19050"/>
                  <a:gd name="connsiteX1" fmla="*/ 66675 w 76200"/>
                  <a:gd name="connsiteY1" fmla="*/ 19050 h 19050"/>
                  <a:gd name="connsiteX2" fmla="*/ 76200 w 76200"/>
                  <a:gd name="connsiteY2" fmla="*/ 9525 h 19050"/>
                  <a:gd name="connsiteX3" fmla="*/ 66675 w 76200"/>
                  <a:gd name="connsiteY3" fmla="*/ 0 h 19050"/>
                  <a:gd name="connsiteX4" fmla="*/ 9525 w 76200"/>
                  <a:gd name="connsiteY4" fmla="*/ 0 h 19050"/>
                  <a:gd name="connsiteX5" fmla="*/ 0 w 76200"/>
                  <a:gd name="connsiteY5" fmla="*/ 9525 h 19050"/>
                  <a:gd name="connsiteX6" fmla="*/ 952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9525" y="19050"/>
                    </a:move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22E3614-5F2F-4B6A-C55F-829F708FFF4F}"/>
                  </a:ext>
                </a:extLst>
              </p:cNvPr>
              <p:cNvSpPr/>
              <p:nvPr/>
            </p:nvSpPr>
            <p:spPr>
              <a:xfrm>
                <a:off x="9676673" y="2929927"/>
                <a:ext cx="95250" cy="95250"/>
              </a:xfrm>
              <a:custGeom>
                <a:avLst/>
                <a:gdLst>
                  <a:gd name="connsiteX0" fmla="*/ 47625 w 95250"/>
                  <a:gd name="connsiteY0" fmla="*/ 95250 h 95250"/>
                  <a:gd name="connsiteX1" fmla="*/ 95250 w 95250"/>
                  <a:gd name="connsiteY1" fmla="*/ 47625 h 95250"/>
                  <a:gd name="connsiteX2" fmla="*/ 47625 w 95250"/>
                  <a:gd name="connsiteY2" fmla="*/ 0 h 95250"/>
                  <a:gd name="connsiteX3" fmla="*/ 0 w 95250"/>
                  <a:gd name="connsiteY3" fmla="*/ 47625 h 95250"/>
                  <a:gd name="connsiteX4" fmla="*/ 47625 w 95250"/>
                  <a:gd name="connsiteY4" fmla="*/ 95250 h 95250"/>
                  <a:gd name="connsiteX5" fmla="*/ 47625 w 95250"/>
                  <a:gd name="connsiteY5" fmla="*/ 19050 h 95250"/>
                  <a:gd name="connsiteX6" fmla="*/ 76200 w 95250"/>
                  <a:gd name="connsiteY6" fmla="*/ 47625 h 95250"/>
                  <a:gd name="connsiteX7" fmla="*/ 47625 w 95250"/>
                  <a:gd name="connsiteY7" fmla="*/ 76200 h 95250"/>
                  <a:gd name="connsiteX8" fmla="*/ 19050 w 95250"/>
                  <a:gd name="connsiteY8" fmla="*/ 47625 h 95250"/>
                  <a:gd name="connsiteX9" fmla="*/ 47625 w 95250"/>
                  <a:gd name="connsiteY9" fmla="*/ 190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95250"/>
                    </a:move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lose/>
                    <a:moveTo>
                      <a:pt x="47625" y="19050"/>
                    </a:move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EDC441D3-5838-9438-551B-8C33C05A7E3A}"/>
                  </a:ext>
                </a:extLst>
              </p:cNvPr>
              <p:cNvSpPr/>
              <p:nvPr/>
            </p:nvSpPr>
            <p:spPr>
              <a:xfrm>
                <a:off x="9500460" y="3063277"/>
                <a:ext cx="123825" cy="19050"/>
              </a:xfrm>
              <a:custGeom>
                <a:avLst/>
                <a:gdLst>
                  <a:gd name="connsiteX0" fmla="*/ 9525 w 123825"/>
                  <a:gd name="connsiteY0" fmla="*/ 19050 h 19050"/>
                  <a:gd name="connsiteX1" fmla="*/ 114300 w 123825"/>
                  <a:gd name="connsiteY1" fmla="*/ 19050 h 19050"/>
                  <a:gd name="connsiteX2" fmla="*/ 123825 w 123825"/>
                  <a:gd name="connsiteY2" fmla="*/ 9525 h 19050"/>
                  <a:gd name="connsiteX3" fmla="*/ 114300 w 123825"/>
                  <a:gd name="connsiteY3" fmla="*/ 0 h 19050"/>
                  <a:gd name="connsiteX4" fmla="*/ 9525 w 123825"/>
                  <a:gd name="connsiteY4" fmla="*/ 0 h 19050"/>
                  <a:gd name="connsiteX5" fmla="*/ 0 w 123825"/>
                  <a:gd name="connsiteY5" fmla="*/ 9525 h 19050"/>
                  <a:gd name="connsiteX6" fmla="*/ 9525 w 1238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9050">
                    <a:moveTo>
                      <a:pt x="9525" y="19050"/>
                    </a:moveTo>
                    <a:lnTo>
                      <a:pt x="114300" y="19050"/>
                    </a:lnTo>
                    <a:cubicBezTo>
                      <a:pt x="119539" y="19050"/>
                      <a:pt x="123825" y="14764"/>
                      <a:pt x="123825" y="9525"/>
                    </a:cubicBezTo>
                    <a:cubicBezTo>
                      <a:pt x="123825" y="4286"/>
                      <a:pt x="119539" y="0"/>
                      <a:pt x="1143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22761389-6B79-E958-85DA-216F5BE39188}"/>
                  </a:ext>
                </a:extLst>
              </p:cNvPr>
              <p:cNvSpPr/>
              <p:nvPr/>
            </p:nvSpPr>
            <p:spPr>
              <a:xfrm>
                <a:off x="9476648" y="3110902"/>
                <a:ext cx="171450" cy="19050"/>
              </a:xfrm>
              <a:custGeom>
                <a:avLst/>
                <a:gdLst>
                  <a:gd name="connsiteX0" fmla="*/ 9525 w 171450"/>
                  <a:gd name="connsiteY0" fmla="*/ 19050 h 19050"/>
                  <a:gd name="connsiteX1" fmla="*/ 161925 w 171450"/>
                  <a:gd name="connsiteY1" fmla="*/ 19050 h 19050"/>
                  <a:gd name="connsiteX2" fmla="*/ 171450 w 171450"/>
                  <a:gd name="connsiteY2" fmla="*/ 9525 h 19050"/>
                  <a:gd name="connsiteX3" fmla="*/ 161925 w 171450"/>
                  <a:gd name="connsiteY3" fmla="*/ 0 h 19050"/>
                  <a:gd name="connsiteX4" fmla="*/ 9525 w 171450"/>
                  <a:gd name="connsiteY4" fmla="*/ 0 h 19050"/>
                  <a:gd name="connsiteX5" fmla="*/ 0 w 171450"/>
                  <a:gd name="connsiteY5" fmla="*/ 9525 h 19050"/>
                  <a:gd name="connsiteX6" fmla="*/ 95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9525" y="19050"/>
                    </a:moveTo>
                    <a:lnTo>
                      <a:pt x="161925" y="19050"/>
                    </a:lnTo>
                    <a:cubicBezTo>
                      <a:pt x="167164" y="19050"/>
                      <a:pt x="171450" y="14764"/>
                      <a:pt x="171450" y="9525"/>
                    </a:cubicBezTo>
                    <a:cubicBezTo>
                      <a:pt x="171450" y="4286"/>
                      <a:pt x="167164" y="0"/>
                      <a:pt x="1619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1360370B-B101-EC8E-9BB0-5D304097A432}"/>
                  </a:ext>
                </a:extLst>
              </p:cNvPr>
              <p:cNvSpPr/>
              <p:nvPr/>
            </p:nvSpPr>
            <p:spPr>
              <a:xfrm>
                <a:off x="9505223" y="3158527"/>
                <a:ext cx="114300" cy="19050"/>
              </a:xfrm>
              <a:custGeom>
                <a:avLst/>
                <a:gdLst>
                  <a:gd name="connsiteX0" fmla="*/ 114300 w 114300"/>
                  <a:gd name="connsiteY0" fmla="*/ 9525 h 19050"/>
                  <a:gd name="connsiteX1" fmla="*/ 104775 w 114300"/>
                  <a:gd name="connsiteY1" fmla="*/ 0 h 19050"/>
                  <a:gd name="connsiteX2" fmla="*/ 9525 w 114300"/>
                  <a:gd name="connsiteY2" fmla="*/ 0 h 19050"/>
                  <a:gd name="connsiteX3" fmla="*/ 0 w 114300"/>
                  <a:gd name="connsiteY3" fmla="*/ 9525 h 19050"/>
                  <a:gd name="connsiteX4" fmla="*/ 9525 w 114300"/>
                  <a:gd name="connsiteY4" fmla="*/ 19050 h 19050"/>
                  <a:gd name="connsiteX5" fmla="*/ 104775 w 114300"/>
                  <a:gd name="connsiteY5" fmla="*/ 19050 h 19050"/>
                  <a:gd name="connsiteX6" fmla="*/ 114300 w 1143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114300" y="9525"/>
                    </a:moveTo>
                    <a:cubicBezTo>
                      <a:pt x="114300" y="4286"/>
                      <a:pt x="110014" y="0"/>
                      <a:pt x="1047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04775" y="19050"/>
                    </a:lnTo>
                    <a:cubicBezTo>
                      <a:pt x="110014" y="19050"/>
                      <a:pt x="114300" y="14764"/>
                      <a:pt x="11430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27EF693B-FC06-9EC6-3981-14027F32E20D}"/>
                  </a:ext>
                </a:extLst>
              </p:cNvPr>
              <p:cNvSpPr/>
              <p:nvPr/>
            </p:nvSpPr>
            <p:spPr>
              <a:xfrm>
                <a:off x="9600473" y="3253777"/>
                <a:ext cx="76200" cy="19050"/>
              </a:xfrm>
              <a:custGeom>
                <a:avLst/>
                <a:gdLst>
                  <a:gd name="connsiteX0" fmla="*/ 0 w 76200"/>
                  <a:gd name="connsiteY0" fmla="*/ 9525 h 19050"/>
                  <a:gd name="connsiteX1" fmla="*/ 9525 w 76200"/>
                  <a:gd name="connsiteY1" fmla="*/ 19050 h 19050"/>
                  <a:gd name="connsiteX2" fmla="*/ 66675 w 76200"/>
                  <a:gd name="connsiteY2" fmla="*/ 19050 h 19050"/>
                  <a:gd name="connsiteX3" fmla="*/ 76200 w 76200"/>
                  <a:gd name="connsiteY3" fmla="*/ 9525 h 19050"/>
                  <a:gd name="connsiteX4" fmla="*/ 66675 w 76200"/>
                  <a:gd name="connsiteY4" fmla="*/ 0 h 19050"/>
                  <a:gd name="connsiteX5" fmla="*/ 9525 w 76200"/>
                  <a:gd name="connsiteY5" fmla="*/ 0 h 19050"/>
                  <a:gd name="connsiteX6" fmla="*/ 0 w 762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0" y="9525"/>
                    </a:move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83" name="Group 682">
            <a:extLst>
              <a:ext uri="{FF2B5EF4-FFF2-40B4-BE49-F238E27FC236}">
                <a16:creationId xmlns:a16="http://schemas.microsoft.com/office/drawing/2014/main" id="{1A77B357-E152-413B-655E-707B2FB8AB79}"/>
              </a:ext>
            </a:extLst>
          </p:cNvPr>
          <p:cNvGrpSpPr/>
          <p:nvPr/>
        </p:nvGrpSpPr>
        <p:grpSpPr>
          <a:xfrm>
            <a:off x="8269849" y="2904781"/>
            <a:ext cx="609600" cy="491870"/>
            <a:chOff x="8269849" y="2904781"/>
            <a:chExt cx="609600" cy="491870"/>
          </a:xfrm>
        </p:grpSpPr>
        <p:grpSp>
          <p:nvGrpSpPr>
            <p:cNvPr id="321" name="Graphic 46">
              <a:extLst>
                <a:ext uri="{FF2B5EF4-FFF2-40B4-BE49-F238E27FC236}">
                  <a16:creationId xmlns:a16="http://schemas.microsoft.com/office/drawing/2014/main" id="{AFD61477-C5F5-4FF7-DBEA-F3593BAEAC65}"/>
                </a:ext>
              </a:extLst>
            </p:cNvPr>
            <p:cNvGrpSpPr/>
            <p:nvPr/>
          </p:nvGrpSpPr>
          <p:grpSpPr>
            <a:xfrm>
              <a:off x="8298424" y="2911734"/>
              <a:ext cx="571500" cy="475392"/>
              <a:chOff x="8298424" y="2911734"/>
              <a:chExt cx="571500" cy="475392"/>
            </a:xfrm>
            <a:solidFill>
              <a:srgbClr val="F45B66"/>
            </a:solidFill>
          </p:grpSpPr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51CA2B1E-0CAC-FFBC-A2CD-42E81D6385D3}"/>
                  </a:ext>
                </a:extLst>
              </p:cNvPr>
              <p:cNvSpPr/>
              <p:nvPr/>
            </p:nvSpPr>
            <p:spPr>
              <a:xfrm>
                <a:off x="8431774" y="3110902"/>
                <a:ext cx="438150" cy="276225"/>
              </a:xfrm>
              <a:custGeom>
                <a:avLst/>
                <a:gdLst>
                  <a:gd name="connsiteX0" fmla="*/ 400050 w 438150"/>
                  <a:gd name="connsiteY0" fmla="*/ 0 h 276225"/>
                  <a:gd name="connsiteX1" fmla="*/ 38100 w 438150"/>
                  <a:gd name="connsiteY1" fmla="*/ 0 h 276225"/>
                  <a:gd name="connsiteX2" fmla="*/ 0 w 438150"/>
                  <a:gd name="connsiteY2" fmla="*/ 38100 h 276225"/>
                  <a:gd name="connsiteX3" fmla="*/ 19050 w 438150"/>
                  <a:gd name="connsiteY3" fmla="*/ 276225 h 276225"/>
                  <a:gd name="connsiteX4" fmla="*/ 419100 w 438150"/>
                  <a:gd name="connsiteY4" fmla="*/ 276225 h 276225"/>
                  <a:gd name="connsiteX5" fmla="*/ 438150 w 438150"/>
                  <a:gd name="connsiteY5" fmla="*/ 38100 h 276225"/>
                  <a:gd name="connsiteX6" fmla="*/ 400050 w 438150"/>
                  <a:gd name="connsiteY6" fmla="*/ 0 h 276225"/>
                  <a:gd name="connsiteX7" fmla="*/ 219075 w 438150"/>
                  <a:gd name="connsiteY7" fmla="*/ 171450 h 276225"/>
                  <a:gd name="connsiteX8" fmla="*/ 180975 w 438150"/>
                  <a:gd name="connsiteY8" fmla="*/ 133350 h 276225"/>
                  <a:gd name="connsiteX9" fmla="*/ 219075 w 438150"/>
                  <a:gd name="connsiteY9" fmla="*/ 95250 h 276225"/>
                  <a:gd name="connsiteX10" fmla="*/ 257175 w 438150"/>
                  <a:gd name="connsiteY10" fmla="*/ 133350 h 276225"/>
                  <a:gd name="connsiteX11" fmla="*/ 219075 w 438150"/>
                  <a:gd name="connsiteY11" fmla="*/ 171450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8150" h="276225">
                    <a:moveTo>
                      <a:pt x="400050" y="0"/>
                    </a:moveTo>
                    <a:lnTo>
                      <a:pt x="38100" y="0"/>
                    </a:lnTo>
                    <a:cubicBezTo>
                      <a:pt x="17050" y="0"/>
                      <a:pt x="0" y="17050"/>
                      <a:pt x="0" y="38100"/>
                    </a:cubicBezTo>
                    <a:lnTo>
                      <a:pt x="19050" y="276225"/>
                    </a:lnTo>
                    <a:lnTo>
                      <a:pt x="419100" y="276225"/>
                    </a:lnTo>
                    <a:lnTo>
                      <a:pt x="438150" y="38100"/>
                    </a:lnTo>
                    <a:cubicBezTo>
                      <a:pt x="438150" y="17050"/>
                      <a:pt x="421100" y="0"/>
                      <a:pt x="400050" y="0"/>
                    </a:cubicBezTo>
                    <a:close/>
                    <a:moveTo>
                      <a:pt x="219075" y="171450"/>
                    </a:moveTo>
                    <a:cubicBezTo>
                      <a:pt x="198025" y="171450"/>
                      <a:pt x="180975" y="154400"/>
                      <a:pt x="180975" y="133350"/>
                    </a:cubicBezTo>
                    <a:cubicBezTo>
                      <a:pt x="180975" y="112300"/>
                      <a:pt x="198025" y="95250"/>
                      <a:pt x="219075" y="95250"/>
                    </a:cubicBezTo>
                    <a:cubicBezTo>
                      <a:pt x="240125" y="95250"/>
                      <a:pt x="257175" y="112300"/>
                      <a:pt x="257175" y="133350"/>
                    </a:cubicBezTo>
                    <a:cubicBezTo>
                      <a:pt x="257175" y="154400"/>
                      <a:pt x="240125" y="171450"/>
                      <a:pt x="219075" y="17145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22F99ECB-8D9C-27E5-62BB-F4E2D6C97097}"/>
                  </a:ext>
                </a:extLst>
              </p:cNvPr>
              <p:cNvSpPr/>
              <p:nvPr/>
            </p:nvSpPr>
            <p:spPr>
              <a:xfrm>
                <a:off x="8552749" y="2911734"/>
                <a:ext cx="198387" cy="142875"/>
              </a:xfrm>
              <a:custGeom>
                <a:avLst/>
                <a:gdLst>
                  <a:gd name="connsiteX0" fmla="*/ 98100 w 198387"/>
                  <a:gd name="connsiteY0" fmla="*/ 66675 h 142875"/>
                  <a:gd name="connsiteX1" fmla="*/ 193350 w 198387"/>
                  <a:gd name="connsiteY1" fmla="*/ 142875 h 142875"/>
                  <a:gd name="connsiteX2" fmla="*/ 98100 w 198387"/>
                  <a:gd name="connsiteY2" fmla="*/ 0 h 142875"/>
                  <a:gd name="connsiteX3" fmla="*/ 2850 w 198387"/>
                  <a:gd name="connsiteY3" fmla="*/ 142875 h 142875"/>
                  <a:gd name="connsiteX4" fmla="*/ 98100 w 198387"/>
                  <a:gd name="connsiteY4" fmla="*/ 6667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387" h="142875">
                    <a:moveTo>
                      <a:pt x="98100" y="66675"/>
                    </a:moveTo>
                    <a:cubicBezTo>
                      <a:pt x="98100" y="66675"/>
                      <a:pt x="117150" y="142875"/>
                      <a:pt x="193350" y="142875"/>
                    </a:cubicBezTo>
                    <a:cubicBezTo>
                      <a:pt x="193350" y="142875"/>
                      <a:pt x="231450" y="0"/>
                      <a:pt x="98100" y="0"/>
                    </a:cubicBezTo>
                    <a:cubicBezTo>
                      <a:pt x="-25725" y="0"/>
                      <a:pt x="2850" y="142875"/>
                      <a:pt x="2850" y="142875"/>
                    </a:cubicBezTo>
                    <a:cubicBezTo>
                      <a:pt x="79050" y="142875"/>
                      <a:pt x="98100" y="66675"/>
                      <a:pt x="98100" y="666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9D1B0A5B-147B-997D-3466-E9B682CF0AE2}"/>
                  </a:ext>
                </a:extLst>
              </p:cNvPr>
              <p:cNvSpPr/>
              <p:nvPr/>
            </p:nvSpPr>
            <p:spPr>
              <a:xfrm>
                <a:off x="8298424" y="3320452"/>
                <a:ext cx="114300" cy="66675"/>
              </a:xfrm>
              <a:custGeom>
                <a:avLst/>
                <a:gdLst>
                  <a:gd name="connsiteX0" fmla="*/ 57150 w 114300"/>
                  <a:gd name="connsiteY0" fmla="*/ 0 h 66675"/>
                  <a:gd name="connsiteX1" fmla="*/ 0 w 114300"/>
                  <a:gd name="connsiteY1" fmla="*/ 66675 h 66675"/>
                  <a:gd name="connsiteX2" fmla="*/ 114300 w 114300"/>
                  <a:gd name="connsiteY2" fmla="*/ 66675 h 66675"/>
                  <a:gd name="connsiteX3" fmla="*/ 57150 w 114300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66675">
                    <a:moveTo>
                      <a:pt x="57150" y="0"/>
                    </a:moveTo>
                    <a:cubicBezTo>
                      <a:pt x="0" y="0"/>
                      <a:pt x="0" y="66675"/>
                      <a:pt x="0" y="66675"/>
                    </a:cubicBezTo>
                    <a:lnTo>
                      <a:pt x="114300" y="66675"/>
                    </a:lnTo>
                    <a:cubicBezTo>
                      <a:pt x="114300" y="66675"/>
                      <a:pt x="114300" y="0"/>
                      <a:pt x="57150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A409C8A5-6FDC-CAC9-F8CD-75A28B687431}"/>
                  </a:ext>
                </a:extLst>
              </p:cNvPr>
              <p:cNvSpPr/>
              <p:nvPr/>
            </p:nvSpPr>
            <p:spPr>
              <a:xfrm>
                <a:off x="8346049" y="2948977"/>
                <a:ext cx="152400" cy="76200"/>
              </a:xfrm>
              <a:custGeom>
                <a:avLst/>
                <a:gdLst>
                  <a:gd name="connsiteX0" fmla="*/ 0 w 152400"/>
                  <a:gd name="connsiteY0" fmla="*/ 19526 h 76200"/>
                  <a:gd name="connsiteX1" fmla="*/ 0 w 152400"/>
                  <a:gd name="connsiteY1" fmla="*/ 56769 h 76200"/>
                  <a:gd name="connsiteX2" fmla="*/ 19431 w 152400"/>
                  <a:gd name="connsiteY2" fmla="*/ 76200 h 76200"/>
                  <a:gd name="connsiteX3" fmla="*/ 132969 w 152400"/>
                  <a:gd name="connsiteY3" fmla="*/ 76200 h 76200"/>
                  <a:gd name="connsiteX4" fmla="*/ 152400 w 152400"/>
                  <a:gd name="connsiteY4" fmla="*/ 56674 h 76200"/>
                  <a:gd name="connsiteX5" fmla="*/ 152400 w 152400"/>
                  <a:gd name="connsiteY5" fmla="*/ 19431 h 76200"/>
                  <a:gd name="connsiteX6" fmla="*/ 132969 w 152400"/>
                  <a:gd name="connsiteY6" fmla="*/ 0 h 76200"/>
                  <a:gd name="connsiteX7" fmla="*/ 19431 w 152400"/>
                  <a:gd name="connsiteY7" fmla="*/ 0 h 76200"/>
                  <a:gd name="connsiteX8" fmla="*/ 0 w 152400"/>
                  <a:gd name="connsiteY8" fmla="*/ 19526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400" h="76200">
                    <a:moveTo>
                      <a:pt x="0" y="19526"/>
                    </a:moveTo>
                    <a:lnTo>
                      <a:pt x="0" y="56769"/>
                    </a:lnTo>
                    <a:cubicBezTo>
                      <a:pt x="0" y="67437"/>
                      <a:pt x="8668" y="76200"/>
                      <a:pt x="19431" y="76200"/>
                    </a:cubicBezTo>
                    <a:lnTo>
                      <a:pt x="132969" y="76200"/>
                    </a:lnTo>
                    <a:cubicBezTo>
                      <a:pt x="143732" y="76200"/>
                      <a:pt x="152400" y="67437"/>
                      <a:pt x="152400" y="56674"/>
                    </a:cubicBezTo>
                    <a:lnTo>
                      <a:pt x="152400" y="19431"/>
                    </a:lnTo>
                    <a:cubicBezTo>
                      <a:pt x="152400" y="8763"/>
                      <a:pt x="143732" y="0"/>
                      <a:pt x="132969" y="0"/>
                    </a:cubicBezTo>
                    <a:lnTo>
                      <a:pt x="19431" y="0"/>
                    </a:lnTo>
                    <a:cubicBezTo>
                      <a:pt x="8668" y="0"/>
                      <a:pt x="0" y="8763"/>
                      <a:pt x="0" y="19526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6" name="Graphic 46">
              <a:extLst>
                <a:ext uri="{FF2B5EF4-FFF2-40B4-BE49-F238E27FC236}">
                  <a16:creationId xmlns:a16="http://schemas.microsoft.com/office/drawing/2014/main" id="{D0F46E0E-FC2A-3826-319D-C55A7EE54539}"/>
                </a:ext>
              </a:extLst>
            </p:cNvPr>
            <p:cNvGrpSpPr/>
            <p:nvPr/>
          </p:nvGrpSpPr>
          <p:grpSpPr>
            <a:xfrm>
              <a:off x="8269849" y="2904781"/>
              <a:ext cx="609600" cy="491870"/>
              <a:chOff x="8269849" y="2904781"/>
              <a:chExt cx="609600" cy="491870"/>
            </a:xfrm>
            <a:solidFill>
              <a:srgbClr val="680B12"/>
            </a:solidFill>
          </p:grpSpPr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6410EC22-2960-E37F-822A-43726A6D28CE}"/>
                  </a:ext>
                </a:extLst>
              </p:cNvPr>
              <p:cNvSpPr/>
              <p:nvPr/>
            </p:nvSpPr>
            <p:spPr>
              <a:xfrm>
                <a:off x="8451014" y="2977552"/>
                <a:ext cx="19050" cy="19050"/>
              </a:xfrm>
              <a:custGeom>
                <a:avLst/>
                <a:gdLst>
                  <a:gd name="connsiteX0" fmla="*/ 9525 w 19050"/>
                  <a:gd name="connsiteY0" fmla="*/ 19050 h 19050"/>
                  <a:gd name="connsiteX1" fmla="*/ 19050 w 19050"/>
                  <a:gd name="connsiteY1" fmla="*/ 9525 h 19050"/>
                  <a:gd name="connsiteX2" fmla="*/ 9525 w 19050"/>
                  <a:gd name="connsiteY2" fmla="*/ 0 h 19050"/>
                  <a:gd name="connsiteX3" fmla="*/ 0 w 19050"/>
                  <a:gd name="connsiteY3" fmla="*/ 9525 h 19050"/>
                  <a:gd name="connsiteX4" fmla="*/ 9525 w 19050"/>
                  <a:gd name="connsiteY4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9525" y="19050"/>
                    </a:moveTo>
                    <a:cubicBezTo>
                      <a:pt x="14764" y="19050"/>
                      <a:pt x="19050" y="14764"/>
                      <a:pt x="19050" y="9525"/>
                    </a:cubicBez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EC40F865-086C-7EF2-E932-85A8866D5A6F}"/>
                  </a:ext>
                </a:extLst>
              </p:cNvPr>
              <p:cNvSpPr/>
              <p:nvPr/>
            </p:nvSpPr>
            <p:spPr>
              <a:xfrm>
                <a:off x="8413009" y="2977552"/>
                <a:ext cx="19050" cy="19050"/>
              </a:xfrm>
              <a:custGeom>
                <a:avLst/>
                <a:gdLst>
                  <a:gd name="connsiteX0" fmla="*/ 9525 w 19050"/>
                  <a:gd name="connsiteY0" fmla="*/ 19050 h 19050"/>
                  <a:gd name="connsiteX1" fmla="*/ 19050 w 19050"/>
                  <a:gd name="connsiteY1" fmla="*/ 9525 h 19050"/>
                  <a:gd name="connsiteX2" fmla="*/ 9525 w 19050"/>
                  <a:gd name="connsiteY2" fmla="*/ 0 h 19050"/>
                  <a:gd name="connsiteX3" fmla="*/ 0 w 19050"/>
                  <a:gd name="connsiteY3" fmla="*/ 9525 h 19050"/>
                  <a:gd name="connsiteX4" fmla="*/ 9525 w 19050"/>
                  <a:gd name="connsiteY4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9525" y="19050"/>
                    </a:moveTo>
                    <a:cubicBezTo>
                      <a:pt x="14764" y="19050"/>
                      <a:pt x="19050" y="14764"/>
                      <a:pt x="19050" y="9525"/>
                    </a:cubicBez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cubicBezTo>
                      <a:pt x="95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94A8323-5C6B-6323-0872-0238CCB96C71}"/>
                  </a:ext>
                </a:extLst>
              </p:cNvPr>
              <p:cNvSpPr/>
              <p:nvPr/>
            </p:nvSpPr>
            <p:spPr>
              <a:xfrm>
                <a:off x="8375100" y="2977552"/>
                <a:ext cx="19050" cy="19050"/>
              </a:xfrm>
              <a:custGeom>
                <a:avLst/>
                <a:gdLst>
                  <a:gd name="connsiteX0" fmla="*/ 9525 w 19050"/>
                  <a:gd name="connsiteY0" fmla="*/ 19050 h 19050"/>
                  <a:gd name="connsiteX1" fmla="*/ 19050 w 19050"/>
                  <a:gd name="connsiteY1" fmla="*/ 9525 h 19050"/>
                  <a:gd name="connsiteX2" fmla="*/ 9525 w 19050"/>
                  <a:gd name="connsiteY2" fmla="*/ 0 h 19050"/>
                  <a:gd name="connsiteX3" fmla="*/ 0 w 19050"/>
                  <a:gd name="connsiteY3" fmla="*/ 9525 h 19050"/>
                  <a:gd name="connsiteX4" fmla="*/ 9525 w 19050"/>
                  <a:gd name="connsiteY4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9525" y="19050"/>
                    </a:moveTo>
                    <a:cubicBezTo>
                      <a:pt x="14764" y="19050"/>
                      <a:pt x="19050" y="14764"/>
                      <a:pt x="19050" y="9525"/>
                    </a:cubicBez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9BC1B715-6C7E-B6B2-91BF-59BCF74EE97E}"/>
                  </a:ext>
                </a:extLst>
              </p:cNvPr>
              <p:cNvSpPr/>
              <p:nvPr/>
            </p:nvSpPr>
            <p:spPr>
              <a:xfrm>
                <a:off x="8308234" y="3015652"/>
                <a:ext cx="19050" cy="19050"/>
              </a:xfrm>
              <a:custGeom>
                <a:avLst/>
                <a:gdLst>
                  <a:gd name="connsiteX0" fmla="*/ 9525 w 19050"/>
                  <a:gd name="connsiteY0" fmla="*/ 19050 h 19050"/>
                  <a:gd name="connsiteX1" fmla="*/ 19050 w 19050"/>
                  <a:gd name="connsiteY1" fmla="*/ 9525 h 19050"/>
                  <a:gd name="connsiteX2" fmla="*/ 9525 w 19050"/>
                  <a:gd name="connsiteY2" fmla="*/ 0 h 19050"/>
                  <a:gd name="connsiteX3" fmla="*/ 0 w 19050"/>
                  <a:gd name="connsiteY3" fmla="*/ 9525 h 19050"/>
                  <a:gd name="connsiteX4" fmla="*/ 9525 w 19050"/>
                  <a:gd name="connsiteY4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9525" y="19050"/>
                    </a:moveTo>
                    <a:cubicBezTo>
                      <a:pt x="14764" y="19050"/>
                      <a:pt x="19050" y="14764"/>
                      <a:pt x="19050" y="9525"/>
                    </a:cubicBez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F40C7AFE-117C-3EE5-9E46-2BC4F3FD8A0A}"/>
                  </a:ext>
                </a:extLst>
              </p:cNvPr>
              <p:cNvSpPr/>
              <p:nvPr/>
            </p:nvSpPr>
            <p:spPr>
              <a:xfrm>
                <a:off x="8422249" y="2904781"/>
                <a:ext cx="457200" cy="491870"/>
              </a:xfrm>
              <a:custGeom>
                <a:avLst/>
                <a:gdLst>
                  <a:gd name="connsiteX0" fmla="*/ 409575 w 457200"/>
                  <a:gd name="connsiteY0" fmla="*/ 196596 h 491870"/>
                  <a:gd name="connsiteX1" fmla="*/ 323755 w 457200"/>
                  <a:gd name="connsiteY1" fmla="*/ 196596 h 491870"/>
                  <a:gd name="connsiteX2" fmla="*/ 342900 w 457200"/>
                  <a:gd name="connsiteY2" fmla="*/ 114300 h 491870"/>
                  <a:gd name="connsiteX3" fmla="*/ 228600 w 457200"/>
                  <a:gd name="connsiteY3" fmla="*/ 0 h 491870"/>
                  <a:gd name="connsiteX4" fmla="*/ 114300 w 457200"/>
                  <a:gd name="connsiteY4" fmla="*/ 114300 h 491870"/>
                  <a:gd name="connsiteX5" fmla="*/ 133445 w 457200"/>
                  <a:gd name="connsiteY5" fmla="*/ 196596 h 491870"/>
                  <a:gd name="connsiteX6" fmla="*/ 47625 w 457200"/>
                  <a:gd name="connsiteY6" fmla="*/ 196596 h 491870"/>
                  <a:gd name="connsiteX7" fmla="*/ 0 w 457200"/>
                  <a:gd name="connsiteY7" fmla="*/ 244983 h 491870"/>
                  <a:gd name="connsiteX8" fmla="*/ 19050 w 457200"/>
                  <a:gd name="connsiteY8" fmla="*/ 483108 h 491870"/>
                  <a:gd name="connsiteX9" fmla="*/ 28575 w 457200"/>
                  <a:gd name="connsiteY9" fmla="*/ 491871 h 491870"/>
                  <a:gd name="connsiteX10" fmla="*/ 428625 w 457200"/>
                  <a:gd name="connsiteY10" fmla="*/ 491871 h 491870"/>
                  <a:gd name="connsiteX11" fmla="*/ 438150 w 457200"/>
                  <a:gd name="connsiteY11" fmla="*/ 483108 h 491870"/>
                  <a:gd name="connsiteX12" fmla="*/ 457200 w 457200"/>
                  <a:gd name="connsiteY12" fmla="*/ 244221 h 491870"/>
                  <a:gd name="connsiteX13" fmla="*/ 409575 w 457200"/>
                  <a:gd name="connsiteY13" fmla="*/ 196596 h 491870"/>
                  <a:gd name="connsiteX14" fmla="*/ 133350 w 457200"/>
                  <a:gd name="connsiteY14" fmla="*/ 114300 h 491870"/>
                  <a:gd name="connsiteX15" fmla="*/ 228600 w 457200"/>
                  <a:gd name="connsiteY15" fmla="*/ 19050 h 491870"/>
                  <a:gd name="connsiteX16" fmla="*/ 323850 w 457200"/>
                  <a:gd name="connsiteY16" fmla="*/ 114300 h 491870"/>
                  <a:gd name="connsiteX17" fmla="*/ 321183 w 457200"/>
                  <a:gd name="connsiteY17" fmla="*/ 142685 h 491870"/>
                  <a:gd name="connsiteX18" fmla="*/ 237839 w 457200"/>
                  <a:gd name="connsiteY18" fmla="*/ 73819 h 491870"/>
                  <a:gd name="connsiteX19" fmla="*/ 237268 w 457200"/>
                  <a:gd name="connsiteY19" fmla="*/ 72676 h 491870"/>
                  <a:gd name="connsiteX20" fmla="*/ 236411 w 457200"/>
                  <a:gd name="connsiteY20" fmla="*/ 70961 h 491870"/>
                  <a:gd name="connsiteX21" fmla="*/ 235172 w 457200"/>
                  <a:gd name="connsiteY21" fmla="*/ 69533 h 491870"/>
                  <a:gd name="connsiteX22" fmla="*/ 233934 w 457200"/>
                  <a:gd name="connsiteY22" fmla="*/ 68390 h 491870"/>
                  <a:gd name="connsiteX23" fmla="*/ 232029 w 457200"/>
                  <a:gd name="connsiteY23" fmla="*/ 67437 h 491870"/>
                  <a:gd name="connsiteX24" fmla="*/ 230981 w 457200"/>
                  <a:gd name="connsiteY24" fmla="*/ 66961 h 491870"/>
                  <a:gd name="connsiteX25" fmla="*/ 230600 w 457200"/>
                  <a:gd name="connsiteY25" fmla="*/ 66961 h 491870"/>
                  <a:gd name="connsiteX26" fmla="*/ 228505 w 457200"/>
                  <a:gd name="connsiteY26" fmla="*/ 66866 h 491870"/>
                  <a:gd name="connsiteX27" fmla="*/ 226790 w 457200"/>
                  <a:gd name="connsiteY27" fmla="*/ 66961 h 491870"/>
                  <a:gd name="connsiteX28" fmla="*/ 226314 w 457200"/>
                  <a:gd name="connsiteY28" fmla="*/ 66961 h 491870"/>
                  <a:gd name="connsiteX29" fmla="*/ 224980 w 457200"/>
                  <a:gd name="connsiteY29" fmla="*/ 67628 h 491870"/>
                  <a:gd name="connsiteX30" fmla="*/ 223361 w 457200"/>
                  <a:gd name="connsiteY30" fmla="*/ 68390 h 491870"/>
                  <a:gd name="connsiteX31" fmla="*/ 221933 w 457200"/>
                  <a:gd name="connsiteY31" fmla="*/ 69723 h 491870"/>
                  <a:gd name="connsiteX32" fmla="*/ 220790 w 457200"/>
                  <a:gd name="connsiteY32" fmla="*/ 70961 h 491870"/>
                  <a:gd name="connsiteX33" fmla="*/ 219932 w 457200"/>
                  <a:gd name="connsiteY33" fmla="*/ 72771 h 491870"/>
                  <a:gd name="connsiteX34" fmla="*/ 219361 w 457200"/>
                  <a:gd name="connsiteY34" fmla="*/ 73914 h 491870"/>
                  <a:gd name="connsiteX35" fmla="*/ 136017 w 457200"/>
                  <a:gd name="connsiteY35" fmla="*/ 142780 h 491870"/>
                  <a:gd name="connsiteX36" fmla="*/ 133350 w 457200"/>
                  <a:gd name="connsiteY36" fmla="*/ 114300 h 491870"/>
                  <a:gd name="connsiteX37" fmla="*/ 316706 w 457200"/>
                  <a:gd name="connsiteY37" fmla="*/ 161544 h 491870"/>
                  <a:gd name="connsiteX38" fmla="*/ 302324 w 457200"/>
                  <a:gd name="connsiteY38" fmla="*/ 196596 h 491870"/>
                  <a:gd name="connsiteX39" fmla="*/ 154781 w 457200"/>
                  <a:gd name="connsiteY39" fmla="*/ 196596 h 491870"/>
                  <a:gd name="connsiteX40" fmla="*/ 140399 w 457200"/>
                  <a:gd name="connsiteY40" fmla="*/ 161544 h 491870"/>
                  <a:gd name="connsiteX41" fmla="*/ 228505 w 457200"/>
                  <a:gd name="connsiteY41" fmla="*/ 101251 h 491870"/>
                  <a:gd name="connsiteX42" fmla="*/ 316706 w 457200"/>
                  <a:gd name="connsiteY42" fmla="*/ 161544 h 491870"/>
                  <a:gd name="connsiteX43" fmla="*/ 419862 w 457200"/>
                  <a:gd name="connsiteY43" fmla="*/ 472821 h 491870"/>
                  <a:gd name="connsiteX44" fmla="*/ 37338 w 457200"/>
                  <a:gd name="connsiteY44" fmla="*/ 472821 h 491870"/>
                  <a:gd name="connsiteX45" fmla="*/ 19050 w 457200"/>
                  <a:gd name="connsiteY45" fmla="*/ 244221 h 491870"/>
                  <a:gd name="connsiteX46" fmla="*/ 47625 w 457200"/>
                  <a:gd name="connsiteY46" fmla="*/ 215646 h 491870"/>
                  <a:gd name="connsiteX47" fmla="*/ 148971 w 457200"/>
                  <a:gd name="connsiteY47" fmla="*/ 215646 h 491870"/>
                  <a:gd name="connsiteX48" fmla="*/ 149162 w 457200"/>
                  <a:gd name="connsiteY48" fmla="*/ 215646 h 491870"/>
                  <a:gd name="connsiteX49" fmla="*/ 149257 w 457200"/>
                  <a:gd name="connsiteY49" fmla="*/ 215646 h 491870"/>
                  <a:gd name="connsiteX50" fmla="*/ 409575 w 457200"/>
                  <a:gd name="connsiteY50" fmla="*/ 215646 h 491870"/>
                  <a:gd name="connsiteX51" fmla="*/ 438150 w 457200"/>
                  <a:gd name="connsiteY51" fmla="*/ 243459 h 491870"/>
                  <a:gd name="connsiteX52" fmla="*/ 419862 w 457200"/>
                  <a:gd name="connsiteY52" fmla="*/ 472821 h 491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57200" h="491870">
                    <a:moveTo>
                      <a:pt x="409575" y="196596"/>
                    </a:moveTo>
                    <a:lnTo>
                      <a:pt x="323755" y="196596"/>
                    </a:lnTo>
                    <a:cubicBezTo>
                      <a:pt x="336042" y="170688"/>
                      <a:pt x="342900" y="141446"/>
                      <a:pt x="342900" y="114300"/>
                    </a:cubicBezTo>
                    <a:cubicBezTo>
                      <a:pt x="342900" y="51244"/>
                      <a:pt x="291656" y="0"/>
                      <a:pt x="228600" y="0"/>
                    </a:cubicBezTo>
                    <a:cubicBezTo>
                      <a:pt x="165545" y="0"/>
                      <a:pt x="114300" y="51244"/>
                      <a:pt x="114300" y="114300"/>
                    </a:cubicBezTo>
                    <a:cubicBezTo>
                      <a:pt x="114300" y="141446"/>
                      <a:pt x="121253" y="170688"/>
                      <a:pt x="133445" y="196596"/>
                    </a:cubicBezTo>
                    <a:lnTo>
                      <a:pt x="47625" y="196596"/>
                    </a:lnTo>
                    <a:cubicBezTo>
                      <a:pt x="21336" y="196596"/>
                      <a:pt x="0" y="217932"/>
                      <a:pt x="0" y="244983"/>
                    </a:cubicBezTo>
                    <a:lnTo>
                      <a:pt x="19050" y="483108"/>
                    </a:lnTo>
                    <a:cubicBezTo>
                      <a:pt x="19431" y="488061"/>
                      <a:pt x="23622" y="491871"/>
                      <a:pt x="28575" y="491871"/>
                    </a:cubicBezTo>
                    <a:lnTo>
                      <a:pt x="428625" y="491871"/>
                    </a:lnTo>
                    <a:cubicBezTo>
                      <a:pt x="433578" y="491871"/>
                      <a:pt x="437769" y="488061"/>
                      <a:pt x="438150" y="483108"/>
                    </a:cubicBezTo>
                    <a:lnTo>
                      <a:pt x="457200" y="244221"/>
                    </a:lnTo>
                    <a:cubicBezTo>
                      <a:pt x="457200" y="217932"/>
                      <a:pt x="435864" y="196596"/>
                      <a:pt x="409575" y="196596"/>
                    </a:cubicBezTo>
                    <a:close/>
                    <a:moveTo>
                      <a:pt x="133350" y="114300"/>
                    </a:moveTo>
                    <a:cubicBezTo>
                      <a:pt x="133350" y="61817"/>
                      <a:pt x="176117" y="19050"/>
                      <a:pt x="228600" y="19050"/>
                    </a:cubicBezTo>
                    <a:cubicBezTo>
                      <a:pt x="281083" y="19050"/>
                      <a:pt x="323850" y="61817"/>
                      <a:pt x="323850" y="114300"/>
                    </a:cubicBezTo>
                    <a:cubicBezTo>
                      <a:pt x="323850" y="123539"/>
                      <a:pt x="322898" y="133160"/>
                      <a:pt x="321183" y="142685"/>
                    </a:cubicBezTo>
                    <a:cubicBezTo>
                      <a:pt x="255842" y="140875"/>
                      <a:pt x="238601" y="76676"/>
                      <a:pt x="237839" y="73819"/>
                    </a:cubicBezTo>
                    <a:cubicBezTo>
                      <a:pt x="237744" y="73343"/>
                      <a:pt x="237458" y="73057"/>
                      <a:pt x="237268" y="72676"/>
                    </a:cubicBezTo>
                    <a:cubicBezTo>
                      <a:pt x="236982" y="72104"/>
                      <a:pt x="236792" y="71437"/>
                      <a:pt x="236411" y="70961"/>
                    </a:cubicBezTo>
                    <a:cubicBezTo>
                      <a:pt x="236029" y="70390"/>
                      <a:pt x="235649" y="70009"/>
                      <a:pt x="235172" y="69533"/>
                    </a:cubicBezTo>
                    <a:cubicBezTo>
                      <a:pt x="234791" y="69152"/>
                      <a:pt x="234410" y="68675"/>
                      <a:pt x="233934" y="68390"/>
                    </a:cubicBezTo>
                    <a:cubicBezTo>
                      <a:pt x="233363" y="68009"/>
                      <a:pt x="232696" y="67723"/>
                      <a:pt x="232029" y="67437"/>
                    </a:cubicBezTo>
                    <a:cubicBezTo>
                      <a:pt x="231648" y="67247"/>
                      <a:pt x="231362" y="67056"/>
                      <a:pt x="230981" y="66961"/>
                    </a:cubicBezTo>
                    <a:cubicBezTo>
                      <a:pt x="230886" y="66961"/>
                      <a:pt x="230696" y="66961"/>
                      <a:pt x="230600" y="66961"/>
                    </a:cubicBezTo>
                    <a:cubicBezTo>
                      <a:pt x="229934" y="66866"/>
                      <a:pt x="229267" y="66866"/>
                      <a:pt x="228505" y="66866"/>
                    </a:cubicBezTo>
                    <a:cubicBezTo>
                      <a:pt x="227933" y="66866"/>
                      <a:pt x="227362" y="66866"/>
                      <a:pt x="226790" y="66961"/>
                    </a:cubicBezTo>
                    <a:cubicBezTo>
                      <a:pt x="226600" y="66961"/>
                      <a:pt x="226504" y="66961"/>
                      <a:pt x="226314" y="66961"/>
                    </a:cubicBezTo>
                    <a:cubicBezTo>
                      <a:pt x="225838" y="67056"/>
                      <a:pt x="225457" y="67437"/>
                      <a:pt x="224980" y="67628"/>
                    </a:cubicBezTo>
                    <a:cubicBezTo>
                      <a:pt x="224409" y="67818"/>
                      <a:pt x="223838" y="68104"/>
                      <a:pt x="223361" y="68390"/>
                    </a:cubicBezTo>
                    <a:cubicBezTo>
                      <a:pt x="222790" y="68771"/>
                      <a:pt x="222409" y="69247"/>
                      <a:pt x="221933" y="69723"/>
                    </a:cubicBezTo>
                    <a:cubicBezTo>
                      <a:pt x="221551" y="70104"/>
                      <a:pt x="221171" y="70485"/>
                      <a:pt x="220790" y="70961"/>
                    </a:cubicBezTo>
                    <a:cubicBezTo>
                      <a:pt x="220409" y="71533"/>
                      <a:pt x="220218" y="72104"/>
                      <a:pt x="219932" y="72771"/>
                    </a:cubicBezTo>
                    <a:cubicBezTo>
                      <a:pt x="219742" y="73152"/>
                      <a:pt x="219456" y="73533"/>
                      <a:pt x="219361" y="73914"/>
                    </a:cubicBezTo>
                    <a:cubicBezTo>
                      <a:pt x="218694" y="76676"/>
                      <a:pt x="201359" y="140970"/>
                      <a:pt x="136017" y="142780"/>
                    </a:cubicBezTo>
                    <a:cubicBezTo>
                      <a:pt x="134303" y="133160"/>
                      <a:pt x="133350" y="123635"/>
                      <a:pt x="133350" y="114300"/>
                    </a:cubicBezTo>
                    <a:close/>
                    <a:moveTo>
                      <a:pt x="316706" y="161544"/>
                    </a:moveTo>
                    <a:cubicBezTo>
                      <a:pt x="313182" y="173736"/>
                      <a:pt x="308324" y="185547"/>
                      <a:pt x="302324" y="196596"/>
                    </a:cubicBezTo>
                    <a:lnTo>
                      <a:pt x="154781" y="196596"/>
                    </a:lnTo>
                    <a:cubicBezTo>
                      <a:pt x="148781" y="185547"/>
                      <a:pt x="144018" y="173641"/>
                      <a:pt x="140399" y="161544"/>
                    </a:cubicBezTo>
                    <a:cubicBezTo>
                      <a:pt x="190310" y="158496"/>
                      <a:pt x="216408" y="124873"/>
                      <a:pt x="228505" y="101251"/>
                    </a:cubicBezTo>
                    <a:cubicBezTo>
                      <a:pt x="240792" y="124873"/>
                      <a:pt x="266891" y="158496"/>
                      <a:pt x="316706" y="161544"/>
                    </a:cubicBezTo>
                    <a:close/>
                    <a:moveTo>
                      <a:pt x="419862" y="472821"/>
                    </a:moveTo>
                    <a:lnTo>
                      <a:pt x="37338" y="472821"/>
                    </a:lnTo>
                    <a:lnTo>
                      <a:pt x="19050" y="244221"/>
                    </a:lnTo>
                    <a:cubicBezTo>
                      <a:pt x="19050" y="228505"/>
                      <a:pt x="31909" y="215646"/>
                      <a:pt x="47625" y="215646"/>
                    </a:cubicBezTo>
                    <a:lnTo>
                      <a:pt x="148971" y="215646"/>
                    </a:lnTo>
                    <a:cubicBezTo>
                      <a:pt x="149066" y="215646"/>
                      <a:pt x="149066" y="215646"/>
                      <a:pt x="149162" y="215646"/>
                    </a:cubicBezTo>
                    <a:cubicBezTo>
                      <a:pt x="149257" y="215646"/>
                      <a:pt x="149257" y="215646"/>
                      <a:pt x="149257" y="215646"/>
                    </a:cubicBezTo>
                    <a:lnTo>
                      <a:pt x="409575" y="215646"/>
                    </a:lnTo>
                    <a:cubicBezTo>
                      <a:pt x="425291" y="215646"/>
                      <a:pt x="438150" y="228505"/>
                      <a:pt x="438150" y="243459"/>
                    </a:cubicBezTo>
                    <a:lnTo>
                      <a:pt x="419862" y="472821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6B1ED04-830D-71F4-0558-58B29598204F}"/>
                  </a:ext>
                </a:extLst>
              </p:cNvPr>
              <p:cNvSpPr/>
              <p:nvPr/>
            </p:nvSpPr>
            <p:spPr>
              <a:xfrm>
                <a:off x="8603224" y="3196627"/>
                <a:ext cx="95250" cy="95250"/>
              </a:xfrm>
              <a:custGeom>
                <a:avLst/>
                <a:gdLst>
                  <a:gd name="connsiteX0" fmla="*/ 47625 w 95250"/>
                  <a:gd name="connsiteY0" fmla="*/ 0 h 95250"/>
                  <a:gd name="connsiteX1" fmla="*/ 0 w 95250"/>
                  <a:gd name="connsiteY1" fmla="*/ 47625 h 95250"/>
                  <a:gd name="connsiteX2" fmla="*/ 47625 w 95250"/>
                  <a:gd name="connsiteY2" fmla="*/ 95250 h 95250"/>
                  <a:gd name="connsiteX3" fmla="*/ 95250 w 95250"/>
                  <a:gd name="connsiteY3" fmla="*/ 47625 h 95250"/>
                  <a:gd name="connsiteX4" fmla="*/ 47625 w 95250"/>
                  <a:gd name="connsiteY4" fmla="*/ 0 h 95250"/>
                  <a:gd name="connsiteX5" fmla="*/ 47625 w 95250"/>
                  <a:gd name="connsiteY5" fmla="*/ 76200 h 95250"/>
                  <a:gd name="connsiteX6" fmla="*/ 19050 w 95250"/>
                  <a:gd name="connsiteY6" fmla="*/ 47625 h 95250"/>
                  <a:gd name="connsiteX7" fmla="*/ 47625 w 95250"/>
                  <a:gd name="connsiteY7" fmla="*/ 19050 h 95250"/>
                  <a:gd name="connsiteX8" fmla="*/ 76200 w 95250"/>
                  <a:gd name="connsiteY8" fmla="*/ 47625 h 95250"/>
                  <a:gd name="connsiteX9" fmla="*/ 47625 w 95250"/>
                  <a:gd name="connsiteY9" fmla="*/ 7620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0"/>
                    </a:move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lose/>
                    <a:moveTo>
                      <a:pt x="47625" y="76200"/>
                    </a:move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B00E8E1E-4E09-5D74-1639-2C8A3FC89ED3}"/>
                  </a:ext>
                </a:extLst>
              </p:cNvPr>
              <p:cNvSpPr/>
              <p:nvPr/>
            </p:nvSpPr>
            <p:spPr>
              <a:xfrm>
                <a:off x="8269849" y="2939452"/>
                <a:ext cx="238220" cy="161925"/>
              </a:xfrm>
              <a:custGeom>
                <a:avLst/>
                <a:gdLst>
                  <a:gd name="connsiteX0" fmla="*/ 82677 w 238220"/>
                  <a:gd name="connsiteY0" fmla="*/ 133350 h 161925"/>
                  <a:gd name="connsiteX1" fmla="*/ 118110 w 238220"/>
                  <a:gd name="connsiteY1" fmla="*/ 160020 h 161925"/>
                  <a:gd name="connsiteX2" fmla="*/ 123825 w 238220"/>
                  <a:gd name="connsiteY2" fmla="*/ 161925 h 161925"/>
                  <a:gd name="connsiteX3" fmla="*/ 128111 w 238220"/>
                  <a:gd name="connsiteY3" fmla="*/ 160877 h 161925"/>
                  <a:gd name="connsiteX4" fmla="*/ 133350 w 238220"/>
                  <a:gd name="connsiteY4" fmla="*/ 152400 h 161925"/>
                  <a:gd name="connsiteX5" fmla="*/ 133350 w 238220"/>
                  <a:gd name="connsiteY5" fmla="*/ 133350 h 161925"/>
                  <a:gd name="connsiteX6" fmla="*/ 142399 w 238220"/>
                  <a:gd name="connsiteY6" fmla="*/ 133350 h 161925"/>
                  <a:gd name="connsiteX7" fmla="*/ 171355 w 238220"/>
                  <a:gd name="connsiteY7" fmla="*/ 104299 h 161925"/>
                  <a:gd name="connsiteX8" fmla="*/ 171355 w 238220"/>
                  <a:gd name="connsiteY8" fmla="*/ 95250 h 161925"/>
                  <a:gd name="connsiteX9" fmla="*/ 209264 w 238220"/>
                  <a:gd name="connsiteY9" fmla="*/ 95250 h 161925"/>
                  <a:gd name="connsiteX10" fmla="*/ 238220 w 238220"/>
                  <a:gd name="connsiteY10" fmla="*/ 66199 h 161925"/>
                  <a:gd name="connsiteX11" fmla="*/ 238220 w 238220"/>
                  <a:gd name="connsiteY11" fmla="*/ 28956 h 161925"/>
                  <a:gd name="connsiteX12" fmla="*/ 209169 w 238220"/>
                  <a:gd name="connsiteY12" fmla="*/ 0 h 161925"/>
                  <a:gd name="connsiteX13" fmla="*/ 95822 w 238220"/>
                  <a:gd name="connsiteY13" fmla="*/ 0 h 161925"/>
                  <a:gd name="connsiteX14" fmla="*/ 66866 w 238220"/>
                  <a:gd name="connsiteY14" fmla="*/ 29051 h 161925"/>
                  <a:gd name="connsiteX15" fmla="*/ 66866 w 238220"/>
                  <a:gd name="connsiteY15" fmla="*/ 38100 h 161925"/>
                  <a:gd name="connsiteX16" fmla="*/ 28956 w 238220"/>
                  <a:gd name="connsiteY16" fmla="*/ 38100 h 161925"/>
                  <a:gd name="connsiteX17" fmla="*/ 0 w 238220"/>
                  <a:gd name="connsiteY17" fmla="*/ 67151 h 161925"/>
                  <a:gd name="connsiteX18" fmla="*/ 0 w 238220"/>
                  <a:gd name="connsiteY18" fmla="*/ 104394 h 161925"/>
                  <a:gd name="connsiteX19" fmla="*/ 28956 w 238220"/>
                  <a:gd name="connsiteY19" fmla="*/ 133350 h 161925"/>
                  <a:gd name="connsiteX20" fmla="*/ 82677 w 238220"/>
                  <a:gd name="connsiteY20" fmla="*/ 133350 h 161925"/>
                  <a:gd name="connsiteX21" fmla="*/ 85916 w 238220"/>
                  <a:gd name="connsiteY21" fmla="*/ 29051 h 161925"/>
                  <a:gd name="connsiteX22" fmla="*/ 95822 w 238220"/>
                  <a:gd name="connsiteY22" fmla="*/ 19050 h 161925"/>
                  <a:gd name="connsiteX23" fmla="*/ 209264 w 238220"/>
                  <a:gd name="connsiteY23" fmla="*/ 19050 h 161925"/>
                  <a:gd name="connsiteX24" fmla="*/ 219170 w 238220"/>
                  <a:gd name="connsiteY24" fmla="*/ 29051 h 161925"/>
                  <a:gd name="connsiteX25" fmla="*/ 219170 w 238220"/>
                  <a:gd name="connsiteY25" fmla="*/ 66294 h 161925"/>
                  <a:gd name="connsiteX26" fmla="*/ 209264 w 238220"/>
                  <a:gd name="connsiteY26" fmla="*/ 76295 h 161925"/>
                  <a:gd name="connsiteX27" fmla="*/ 95822 w 238220"/>
                  <a:gd name="connsiteY27" fmla="*/ 76295 h 161925"/>
                  <a:gd name="connsiteX28" fmla="*/ 85916 w 238220"/>
                  <a:gd name="connsiteY28" fmla="*/ 66294 h 161925"/>
                  <a:gd name="connsiteX29" fmla="*/ 85916 w 238220"/>
                  <a:gd name="connsiteY29" fmla="*/ 29051 h 161925"/>
                  <a:gd name="connsiteX30" fmla="*/ 19050 w 238220"/>
                  <a:gd name="connsiteY30" fmla="*/ 104299 h 161925"/>
                  <a:gd name="connsiteX31" fmla="*/ 19050 w 238220"/>
                  <a:gd name="connsiteY31" fmla="*/ 67056 h 161925"/>
                  <a:gd name="connsiteX32" fmla="*/ 28956 w 238220"/>
                  <a:gd name="connsiteY32" fmla="*/ 57150 h 161925"/>
                  <a:gd name="connsiteX33" fmla="*/ 66866 w 238220"/>
                  <a:gd name="connsiteY33" fmla="*/ 57150 h 161925"/>
                  <a:gd name="connsiteX34" fmla="*/ 66866 w 238220"/>
                  <a:gd name="connsiteY34" fmla="*/ 66199 h 161925"/>
                  <a:gd name="connsiteX35" fmla="*/ 95822 w 238220"/>
                  <a:gd name="connsiteY35" fmla="*/ 95250 h 161925"/>
                  <a:gd name="connsiteX36" fmla="*/ 152305 w 238220"/>
                  <a:gd name="connsiteY36" fmla="*/ 95250 h 161925"/>
                  <a:gd name="connsiteX37" fmla="*/ 152305 w 238220"/>
                  <a:gd name="connsiteY37" fmla="*/ 104299 h 161925"/>
                  <a:gd name="connsiteX38" fmla="*/ 142399 w 238220"/>
                  <a:gd name="connsiteY38" fmla="*/ 114300 h 161925"/>
                  <a:gd name="connsiteX39" fmla="*/ 123825 w 238220"/>
                  <a:gd name="connsiteY39" fmla="*/ 114300 h 161925"/>
                  <a:gd name="connsiteX40" fmla="*/ 114300 w 238220"/>
                  <a:gd name="connsiteY40" fmla="*/ 123825 h 161925"/>
                  <a:gd name="connsiteX41" fmla="*/ 114300 w 238220"/>
                  <a:gd name="connsiteY41" fmla="*/ 133350 h 161925"/>
                  <a:gd name="connsiteX42" fmla="*/ 91631 w 238220"/>
                  <a:gd name="connsiteY42" fmla="*/ 116205 h 161925"/>
                  <a:gd name="connsiteX43" fmla="*/ 85820 w 238220"/>
                  <a:gd name="connsiteY43" fmla="*/ 114300 h 161925"/>
                  <a:gd name="connsiteX44" fmla="*/ 28956 w 238220"/>
                  <a:gd name="connsiteY44" fmla="*/ 114300 h 161925"/>
                  <a:gd name="connsiteX45" fmla="*/ 19050 w 238220"/>
                  <a:gd name="connsiteY45" fmla="*/ 104299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38220" h="161925">
                    <a:moveTo>
                      <a:pt x="82677" y="133350"/>
                    </a:moveTo>
                    <a:lnTo>
                      <a:pt x="118110" y="160020"/>
                    </a:lnTo>
                    <a:cubicBezTo>
                      <a:pt x="119825" y="161258"/>
                      <a:pt x="121825" y="161925"/>
                      <a:pt x="123825" y="161925"/>
                    </a:cubicBezTo>
                    <a:cubicBezTo>
                      <a:pt x="125254" y="161925"/>
                      <a:pt x="126778" y="161544"/>
                      <a:pt x="128111" y="160877"/>
                    </a:cubicBezTo>
                    <a:cubicBezTo>
                      <a:pt x="131255" y="159353"/>
                      <a:pt x="133350" y="156019"/>
                      <a:pt x="133350" y="152400"/>
                    </a:cubicBezTo>
                    <a:lnTo>
                      <a:pt x="133350" y="133350"/>
                    </a:lnTo>
                    <a:lnTo>
                      <a:pt x="142399" y="133350"/>
                    </a:lnTo>
                    <a:cubicBezTo>
                      <a:pt x="158401" y="133350"/>
                      <a:pt x="171355" y="120301"/>
                      <a:pt x="171355" y="104299"/>
                    </a:cubicBezTo>
                    <a:lnTo>
                      <a:pt x="171355" y="95250"/>
                    </a:lnTo>
                    <a:lnTo>
                      <a:pt x="209264" y="95250"/>
                    </a:lnTo>
                    <a:cubicBezTo>
                      <a:pt x="225266" y="95250"/>
                      <a:pt x="238220" y="82201"/>
                      <a:pt x="238220" y="66199"/>
                    </a:cubicBezTo>
                    <a:lnTo>
                      <a:pt x="238220" y="28956"/>
                    </a:lnTo>
                    <a:cubicBezTo>
                      <a:pt x="238125" y="13049"/>
                      <a:pt x="225171" y="0"/>
                      <a:pt x="209169" y="0"/>
                    </a:cubicBezTo>
                    <a:lnTo>
                      <a:pt x="95822" y="0"/>
                    </a:lnTo>
                    <a:cubicBezTo>
                      <a:pt x="79820" y="0"/>
                      <a:pt x="66866" y="13049"/>
                      <a:pt x="66866" y="29051"/>
                    </a:cubicBezTo>
                    <a:lnTo>
                      <a:pt x="66866" y="38100"/>
                    </a:lnTo>
                    <a:lnTo>
                      <a:pt x="28956" y="38100"/>
                    </a:lnTo>
                    <a:cubicBezTo>
                      <a:pt x="12954" y="38100"/>
                      <a:pt x="0" y="51149"/>
                      <a:pt x="0" y="67151"/>
                    </a:cubicBezTo>
                    <a:lnTo>
                      <a:pt x="0" y="104394"/>
                    </a:lnTo>
                    <a:cubicBezTo>
                      <a:pt x="0" y="120301"/>
                      <a:pt x="12954" y="133350"/>
                      <a:pt x="28956" y="133350"/>
                    </a:cubicBezTo>
                    <a:lnTo>
                      <a:pt x="82677" y="133350"/>
                    </a:lnTo>
                    <a:close/>
                    <a:moveTo>
                      <a:pt x="85916" y="29051"/>
                    </a:moveTo>
                    <a:cubicBezTo>
                      <a:pt x="85916" y="23527"/>
                      <a:pt x="90392" y="19050"/>
                      <a:pt x="95822" y="19050"/>
                    </a:cubicBezTo>
                    <a:lnTo>
                      <a:pt x="209264" y="19050"/>
                    </a:lnTo>
                    <a:cubicBezTo>
                      <a:pt x="214694" y="19050"/>
                      <a:pt x="219170" y="23527"/>
                      <a:pt x="219170" y="29051"/>
                    </a:cubicBezTo>
                    <a:lnTo>
                      <a:pt x="219170" y="66294"/>
                    </a:lnTo>
                    <a:cubicBezTo>
                      <a:pt x="219170" y="71819"/>
                      <a:pt x="214694" y="76295"/>
                      <a:pt x="209264" y="76295"/>
                    </a:cubicBezTo>
                    <a:lnTo>
                      <a:pt x="95822" y="76295"/>
                    </a:lnTo>
                    <a:cubicBezTo>
                      <a:pt x="90392" y="76295"/>
                      <a:pt x="85916" y="71819"/>
                      <a:pt x="85916" y="66294"/>
                    </a:cubicBezTo>
                    <a:lnTo>
                      <a:pt x="85916" y="29051"/>
                    </a:lnTo>
                    <a:close/>
                    <a:moveTo>
                      <a:pt x="19050" y="104299"/>
                    </a:moveTo>
                    <a:lnTo>
                      <a:pt x="19050" y="67056"/>
                    </a:lnTo>
                    <a:cubicBezTo>
                      <a:pt x="19050" y="61627"/>
                      <a:pt x="23527" y="57150"/>
                      <a:pt x="28956" y="57150"/>
                    </a:cubicBezTo>
                    <a:lnTo>
                      <a:pt x="66866" y="57150"/>
                    </a:lnTo>
                    <a:lnTo>
                      <a:pt x="66866" y="66199"/>
                    </a:lnTo>
                    <a:cubicBezTo>
                      <a:pt x="66866" y="82201"/>
                      <a:pt x="79820" y="95250"/>
                      <a:pt x="95822" y="95250"/>
                    </a:cubicBezTo>
                    <a:lnTo>
                      <a:pt x="152305" y="95250"/>
                    </a:lnTo>
                    <a:lnTo>
                      <a:pt x="152305" y="104299"/>
                    </a:lnTo>
                    <a:cubicBezTo>
                      <a:pt x="152305" y="109823"/>
                      <a:pt x="147828" y="114300"/>
                      <a:pt x="142399" y="114300"/>
                    </a:cubicBezTo>
                    <a:lnTo>
                      <a:pt x="123825" y="114300"/>
                    </a:lnTo>
                    <a:cubicBezTo>
                      <a:pt x="118586" y="114300"/>
                      <a:pt x="114300" y="118586"/>
                      <a:pt x="114300" y="123825"/>
                    </a:cubicBezTo>
                    <a:lnTo>
                      <a:pt x="114300" y="133350"/>
                    </a:lnTo>
                    <a:lnTo>
                      <a:pt x="91631" y="116205"/>
                    </a:lnTo>
                    <a:cubicBezTo>
                      <a:pt x="89916" y="114967"/>
                      <a:pt x="87916" y="114300"/>
                      <a:pt x="85820" y="114300"/>
                    </a:cubicBezTo>
                    <a:lnTo>
                      <a:pt x="28956" y="114300"/>
                    </a:lnTo>
                    <a:cubicBezTo>
                      <a:pt x="23527" y="114300"/>
                      <a:pt x="19050" y="109823"/>
                      <a:pt x="19050" y="10429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80704883-3A8F-7D2B-BA7B-A358017EA0DF}"/>
                  </a:ext>
                </a:extLst>
              </p:cNvPr>
              <p:cNvSpPr/>
              <p:nvPr/>
            </p:nvSpPr>
            <p:spPr>
              <a:xfrm>
                <a:off x="8288899" y="3310927"/>
                <a:ext cx="133350" cy="85725"/>
              </a:xfrm>
              <a:custGeom>
                <a:avLst/>
                <a:gdLst>
                  <a:gd name="connsiteX0" fmla="*/ 66675 w 133350"/>
                  <a:gd name="connsiteY0" fmla="*/ 0 h 85725"/>
                  <a:gd name="connsiteX1" fmla="*/ 0 w 133350"/>
                  <a:gd name="connsiteY1" fmla="*/ 76200 h 85725"/>
                  <a:gd name="connsiteX2" fmla="*/ 9525 w 133350"/>
                  <a:gd name="connsiteY2" fmla="*/ 85725 h 85725"/>
                  <a:gd name="connsiteX3" fmla="*/ 123825 w 133350"/>
                  <a:gd name="connsiteY3" fmla="*/ 85725 h 85725"/>
                  <a:gd name="connsiteX4" fmla="*/ 133350 w 133350"/>
                  <a:gd name="connsiteY4" fmla="*/ 76200 h 85725"/>
                  <a:gd name="connsiteX5" fmla="*/ 66675 w 133350"/>
                  <a:gd name="connsiteY5" fmla="*/ 0 h 85725"/>
                  <a:gd name="connsiteX6" fmla="*/ 19812 w 133350"/>
                  <a:gd name="connsiteY6" fmla="*/ 66675 h 85725"/>
                  <a:gd name="connsiteX7" fmla="*/ 57150 w 133350"/>
                  <a:gd name="connsiteY7" fmla="*/ 20002 h 85725"/>
                  <a:gd name="connsiteX8" fmla="*/ 57150 w 133350"/>
                  <a:gd name="connsiteY8" fmla="*/ 38100 h 85725"/>
                  <a:gd name="connsiteX9" fmla="*/ 66675 w 133350"/>
                  <a:gd name="connsiteY9" fmla="*/ 47625 h 85725"/>
                  <a:gd name="connsiteX10" fmla="*/ 76200 w 133350"/>
                  <a:gd name="connsiteY10" fmla="*/ 38100 h 85725"/>
                  <a:gd name="connsiteX11" fmla="*/ 76200 w 133350"/>
                  <a:gd name="connsiteY11" fmla="*/ 20002 h 85725"/>
                  <a:gd name="connsiteX12" fmla="*/ 113538 w 133350"/>
                  <a:gd name="connsiteY12" fmla="*/ 66675 h 85725"/>
                  <a:gd name="connsiteX13" fmla="*/ 19812 w 133350"/>
                  <a:gd name="connsiteY13" fmla="*/ 6667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350" h="85725">
                    <a:moveTo>
                      <a:pt x="66675" y="0"/>
                    </a:moveTo>
                    <a:cubicBezTo>
                      <a:pt x="13907" y="0"/>
                      <a:pt x="0" y="49816"/>
                      <a:pt x="0" y="76200"/>
                    </a:cubicBezTo>
                    <a:cubicBezTo>
                      <a:pt x="0" y="81439"/>
                      <a:pt x="4286" y="85725"/>
                      <a:pt x="9525" y="85725"/>
                    </a:cubicBezTo>
                    <a:lnTo>
                      <a:pt x="123825" y="85725"/>
                    </a:lnTo>
                    <a:cubicBezTo>
                      <a:pt x="129064" y="85725"/>
                      <a:pt x="133350" y="81439"/>
                      <a:pt x="133350" y="76200"/>
                    </a:cubicBezTo>
                    <a:cubicBezTo>
                      <a:pt x="133350" y="49816"/>
                      <a:pt x="119444" y="0"/>
                      <a:pt x="66675" y="0"/>
                    </a:cubicBezTo>
                    <a:close/>
                    <a:moveTo>
                      <a:pt x="19812" y="66675"/>
                    </a:moveTo>
                    <a:cubicBezTo>
                      <a:pt x="21908" y="51911"/>
                      <a:pt x="29623" y="25051"/>
                      <a:pt x="57150" y="20002"/>
                    </a:cubicBezTo>
                    <a:lnTo>
                      <a:pt x="57150" y="38100"/>
                    </a:lnTo>
                    <a:cubicBezTo>
                      <a:pt x="57150" y="43339"/>
                      <a:pt x="61436" y="47625"/>
                      <a:pt x="66675" y="47625"/>
                    </a:cubicBezTo>
                    <a:cubicBezTo>
                      <a:pt x="71914" y="47625"/>
                      <a:pt x="76200" y="43339"/>
                      <a:pt x="76200" y="38100"/>
                    </a:cubicBezTo>
                    <a:lnTo>
                      <a:pt x="76200" y="20002"/>
                    </a:lnTo>
                    <a:cubicBezTo>
                      <a:pt x="103727" y="25146"/>
                      <a:pt x="111347" y="52006"/>
                      <a:pt x="113538" y="66675"/>
                    </a:cubicBezTo>
                    <a:lnTo>
                      <a:pt x="19812" y="66675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28AD92F4-0961-2667-0B6A-E51411BB0177}"/>
              </a:ext>
            </a:extLst>
          </p:cNvPr>
          <p:cNvGrpSpPr/>
          <p:nvPr/>
        </p:nvGrpSpPr>
        <p:grpSpPr>
          <a:xfrm>
            <a:off x="7325979" y="2910858"/>
            <a:ext cx="533400" cy="495318"/>
            <a:chOff x="7325979" y="2910858"/>
            <a:chExt cx="533400" cy="495318"/>
          </a:xfrm>
        </p:grpSpPr>
        <p:grpSp>
          <p:nvGrpSpPr>
            <p:cNvPr id="336" name="Graphic 48">
              <a:extLst>
                <a:ext uri="{FF2B5EF4-FFF2-40B4-BE49-F238E27FC236}">
                  <a16:creationId xmlns:a16="http://schemas.microsoft.com/office/drawing/2014/main" id="{09FE7FD3-E2D3-2971-AE32-9F12CD10F11F}"/>
                </a:ext>
              </a:extLst>
            </p:cNvPr>
            <p:cNvGrpSpPr/>
            <p:nvPr/>
          </p:nvGrpSpPr>
          <p:grpSpPr>
            <a:xfrm>
              <a:off x="7335504" y="2920402"/>
              <a:ext cx="514445" cy="400050"/>
              <a:chOff x="7335504" y="2920402"/>
              <a:chExt cx="514445" cy="400050"/>
            </a:xfrm>
            <a:solidFill>
              <a:srgbClr val="F45B66"/>
            </a:solidFill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28EADBA-EF61-DB5D-4B72-86586DB0F837}"/>
                  </a:ext>
                </a:extLst>
              </p:cNvPr>
              <p:cNvSpPr/>
              <p:nvPr/>
            </p:nvSpPr>
            <p:spPr>
              <a:xfrm>
                <a:off x="7335504" y="3263302"/>
                <a:ext cx="514445" cy="57150"/>
              </a:xfrm>
              <a:custGeom>
                <a:avLst/>
                <a:gdLst>
                  <a:gd name="connsiteX0" fmla="*/ 0 w 514445"/>
                  <a:gd name="connsiteY0" fmla="*/ 19431 h 57150"/>
                  <a:gd name="connsiteX1" fmla="*/ 37719 w 514445"/>
                  <a:gd name="connsiteY1" fmla="*/ 57150 h 57150"/>
                  <a:gd name="connsiteX2" fmla="*/ 476726 w 514445"/>
                  <a:gd name="connsiteY2" fmla="*/ 57150 h 57150"/>
                  <a:gd name="connsiteX3" fmla="*/ 514445 w 514445"/>
                  <a:gd name="connsiteY3" fmla="*/ 19431 h 57150"/>
                  <a:gd name="connsiteX4" fmla="*/ 514445 w 514445"/>
                  <a:gd name="connsiteY4" fmla="*/ 0 h 57150"/>
                  <a:gd name="connsiteX5" fmla="*/ 0 w 514445"/>
                  <a:gd name="connsiteY5" fmla="*/ 0 h 57150"/>
                  <a:gd name="connsiteX6" fmla="*/ 0 w 514445"/>
                  <a:gd name="connsiteY6" fmla="*/ 1943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445" h="57150">
                    <a:moveTo>
                      <a:pt x="0" y="19431"/>
                    </a:moveTo>
                    <a:cubicBezTo>
                      <a:pt x="0" y="40291"/>
                      <a:pt x="16859" y="57150"/>
                      <a:pt x="37719" y="57150"/>
                    </a:cubicBezTo>
                    <a:lnTo>
                      <a:pt x="476726" y="57150"/>
                    </a:lnTo>
                    <a:cubicBezTo>
                      <a:pt x="497586" y="57150"/>
                      <a:pt x="514445" y="40291"/>
                      <a:pt x="514445" y="19431"/>
                    </a:cubicBezTo>
                    <a:lnTo>
                      <a:pt x="514445" y="0"/>
                    </a:lnTo>
                    <a:lnTo>
                      <a:pt x="0" y="0"/>
                    </a:lnTo>
                    <a:lnTo>
                      <a:pt x="0" y="19431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E12EDA89-DEB5-03B4-6A39-3E3EBE4CB6DA}"/>
                  </a:ext>
                </a:extLst>
              </p:cNvPr>
              <p:cNvSpPr/>
              <p:nvPr/>
            </p:nvSpPr>
            <p:spPr>
              <a:xfrm>
                <a:off x="7611729" y="2920402"/>
                <a:ext cx="104775" cy="304800"/>
              </a:xfrm>
              <a:custGeom>
                <a:avLst/>
                <a:gdLst>
                  <a:gd name="connsiteX0" fmla="*/ 0 w 104775"/>
                  <a:gd name="connsiteY0" fmla="*/ 0 h 304800"/>
                  <a:gd name="connsiteX1" fmla="*/ 104775 w 104775"/>
                  <a:gd name="connsiteY1" fmla="*/ 0 h 304800"/>
                  <a:gd name="connsiteX2" fmla="*/ 104775 w 104775"/>
                  <a:gd name="connsiteY2" fmla="*/ 304800 h 304800"/>
                  <a:gd name="connsiteX3" fmla="*/ 0 w 104775"/>
                  <a:gd name="connsiteY3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304800">
                    <a:moveTo>
                      <a:pt x="0" y="0"/>
                    </a:moveTo>
                    <a:lnTo>
                      <a:pt x="104775" y="0"/>
                    </a:lnTo>
                    <a:lnTo>
                      <a:pt x="104775" y="304800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619E2552-098D-A827-74A6-6D84F7C35124}"/>
                  </a:ext>
                </a:extLst>
              </p:cNvPr>
              <p:cNvSpPr/>
              <p:nvPr/>
            </p:nvSpPr>
            <p:spPr>
              <a:xfrm>
                <a:off x="7468854" y="2920402"/>
                <a:ext cx="95250" cy="304800"/>
              </a:xfrm>
              <a:custGeom>
                <a:avLst/>
                <a:gdLst>
                  <a:gd name="connsiteX0" fmla="*/ 0 w 95250"/>
                  <a:gd name="connsiteY0" fmla="*/ 60579 h 304800"/>
                  <a:gd name="connsiteX1" fmla="*/ 0 w 95250"/>
                  <a:gd name="connsiteY1" fmla="*/ 257175 h 304800"/>
                  <a:gd name="connsiteX2" fmla="*/ 47625 w 95250"/>
                  <a:gd name="connsiteY2" fmla="*/ 304800 h 304800"/>
                  <a:gd name="connsiteX3" fmla="*/ 95250 w 95250"/>
                  <a:gd name="connsiteY3" fmla="*/ 257175 h 304800"/>
                  <a:gd name="connsiteX4" fmla="*/ 95250 w 95250"/>
                  <a:gd name="connsiteY4" fmla="*/ 60579 h 304800"/>
                  <a:gd name="connsiteX5" fmla="*/ 47625 w 95250"/>
                  <a:gd name="connsiteY5" fmla="*/ 0 h 304800"/>
                  <a:gd name="connsiteX6" fmla="*/ 0 w 95250"/>
                  <a:gd name="connsiteY6" fmla="*/ 60579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50" h="304800">
                    <a:moveTo>
                      <a:pt x="0" y="60579"/>
                    </a:moveTo>
                    <a:lnTo>
                      <a:pt x="0" y="257175"/>
                    </a:lnTo>
                    <a:cubicBezTo>
                      <a:pt x="0" y="283464"/>
                      <a:pt x="21336" y="304800"/>
                      <a:pt x="47625" y="304800"/>
                    </a:cubicBezTo>
                    <a:cubicBezTo>
                      <a:pt x="73914" y="304800"/>
                      <a:pt x="95250" y="283464"/>
                      <a:pt x="95250" y="257175"/>
                    </a:cubicBezTo>
                    <a:lnTo>
                      <a:pt x="95250" y="60579"/>
                    </a:lnTo>
                    <a:lnTo>
                      <a:pt x="47625" y="0"/>
                    </a:lnTo>
                    <a:lnTo>
                      <a:pt x="0" y="60579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40" name="Graphic 48">
              <a:extLst>
                <a:ext uri="{FF2B5EF4-FFF2-40B4-BE49-F238E27FC236}">
                  <a16:creationId xmlns:a16="http://schemas.microsoft.com/office/drawing/2014/main" id="{5C2F95D2-EF14-D06A-185E-5C83729AEE2F}"/>
                </a:ext>
              </a:extLst>
            </p:cNvPr>
            <p:cNvGrpSpPr/>
            <p:nvPr/>
          </p:nvGrpSpPr>
          <p:grpSpPr>
            <a:xfrm>
              <a:off x="7325979" y="2910858"/>
              <a:ext cx="533400" cy="495318"/>
              <a:chOff x="7325979" y="2910858"/>
              <a:chExt cx="533400" cy="495318"/>
            </a:xfrm>
            <a:solidFill>
              <a:srgbClr val="680B12"/>
            </a:solidFill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1BB95FD8-87C7-D9BC-0A84-7AFFDCCA4C08}"/>
                  </a:ext>
                </a:extLst>
              </p:cNvPr>
              <p:cNvSpPr/>
              <p:nvPr/>
            </p:nvSpPr>
            <p:spPr>
              <a:xfrm>
                <a:off x="7325979" y="2910858"/>
                <a:ext cx="533400" cy="495318"/>
              </a:xfrm>
              <a:custGeom>
                <a:avLst/>
                <a:gdLst>
                  <a:gd name="connsiteX0" fmla="*/ 485775 w 533400"/>
                  <a:gd name="connsiteY0" fmla="*/ 76218 h 495318"/>
                  <a:gd name="connsiteX1" fmla="*/ 400050 w 533400"/>
                  <a:gd name="connsiteY1" fmla="*/ 76218 h 495318"/>
                  <a:gd name="connsiteX2" fmla="*/ 400050 w 533400"/>
                  <a:gd name="connsiteY2" fmla="*/ 9543 h 495318"/>
                  <a:gd name="connsiteX3" fmla="*/ 390525 w 533400"/>
                  <a:gd name="connsiteY3" fmla="*/ 18 h 495318"/>
                  <a:gd name="connsiteX4" fmla="*/ 285750 w 533400"/>
                  <a:gd name="connsiteY4" fmla="*/ 18 h 495318"/>
                  <a:gd name="connsiteX5" fmla="*/ 276225 w 533400"/>
                  <a:gd name="connsiteY5" fmla="*/ 9543 h 495318"/>
                  <a:gd name="connsiteX6" fmla="*/ 276225 w 533400"/>
                  <a:gd name="connsiteY6" fmla="*/ 76218 h 495318"/>
                  <a:gd name="connsiteX7" fmla="*/ 247650 w 533400"/>
                  <a:gd name="connsiteY7" fmla="*/ 76218 h 495318"/>
                  <a:gd name="connsiteX8" fmla="*/ 247650 w 533400"/>
                  <a:gd name="connsiteY8" fmla="*/ 70122 h 495318"/>
                  <a:gd name="connsiteX9" fmla="*/ 245364 w 533400"/>
                  <a:gd name="connsiteY9" fmla="*/ 63931 h 495318"/>
                  <a:gd name="connsiteX10" fmla="*/ 193358 w 533400"/>
                  <a:gd name="connsiteY10" fmla="*/ 3352 h 495318"/>
                  <a:gd name="connsiteX11" fmla="*/ 185738 w 533400"/>
                  <a:gd name="connsiteY11" fmla="*/ 18 h 495318"/>
                  <a:gd name="connsiteX12" fmla="*/ 178403 w 533400"/>
                  <a:gd name="connsiteY12" fmla="*/ 4019 h 495318"/>
                  <a:gd name="connsiteX13" fmla="*/ 135065 w 533400"/>
                  <a:gd name="connsiteY13" fmla="*/ 64598 h 495318"/>
                  <a:gd name="connsiteX14" fmla="*/ 133350 w 533400"/>
                  <a:gd name="connsiteY14" fmla="*/ 70122 h 495318"/>
                  <a:gd name="connsiteX15" fmla="*/ 133350 w 533400"/>
                  <a:gd name="connsiteY15" fmla="*/ 76218 h 495318"/>
                  <a:gd name="connsiteX16" fmla="*/ 47625 w 533400"/>
                  <a:gd name="connsiteY16" fmla="*/ 76218 h 495318"/>
                  <a:gd name="connsiteX17" fmla="*/ 0 w 533400"/>
                  <a:gd name="connsiteY17" fmla="*/ 123843 h 495318"/>
                  <a:gd name="connsiteX18" fmla="*/ 0 w 533400"/>
                  <a:gd name="connsiteY18" fmla="*/ 371493 h 495318"/>
                  <a:gd name="connsiteX19" fmla="*/ 47625 w 533400"/>
                  <a:gd name="connsiteY19" fmla="*/ 419118 h 495318"/>
                  <a:gd name="connsiteX20" fmla="*/ 190500 w 533400"/>
                  <a:gd name="connsiteY20" fmla="*/ 419118 h 495318"/>
                  <a:gd name="connsiteX21" fmla="*/ 190500 w 533400"/>
                  <a:gd name="connsiteY21" fmla="*/ 433406 h 495318"/>
                  <a:gd name="connsiteX22" fmla="*/ 176213 w 533400"/>
                  <a:gd name="connsiteY22" fmla="*/ 447693 h 495318"/>
                  <a:gd name="connsiteX23" fmla="*/ 152400 w 533400"/>
                  <a:gd name="connsiteY23" fmla="*/ 471506 h 495318"/>
                  <a:gd name="connsiteX24" fmla="*/ 176213 w 533400"/>
                  <a:gd name="connsiteY24" fmla="*/ 495318 h 495318"/>
                  <a:gd name="connsiteX25" fmla="*/ 357188 w 533400"/>
                  <a:gd name="connsiteY25" fmla="*/ 495318 h 495318"/>
                  <a:gd name="connsiteX26" fmla="*/ 381000 w 533400"/>
                  <a:gd name="connsiteY26" fmla="*/ 471506 h 495318"/>
                  <a:gd name="connsiteX27" fmla="*/ 357188 w 533400"/>
                  <a:gd name="connsiteY27" fmla="*/ 447693 h 495318"/>
                  <a:gd name="connsiteX28" fmla="*/ 342900 w 533400"/>
                  <a:gd name="connsiteY28" fmla="*/ 433406 h 495318"/>
                  <a:gd name="connsiteX29" fmla="*/ 342900 w 533400"/>
                  <a:gd name="connsiteY29" fmla="*/ 419118 h 495318"/>
                  <a:gd name="connsiteX30" fmla="*/ 485775 w 533400"/>
                  <a:gd name="connsiteY30" fmla="*/ 419118 h 495318"/>
                  <a:gd name="connsiteX31" fmla="*/ 533400 w 533400"/>
                  <a:gd name="connsiteY31" fmla="*/ 371493 h 495318"/>
                  <a:gd name="connsiteX32" fmla="*/ 533400 w 533400"/>
                  <a:gd name="connsiteY32" fmla="*/ 123843 h 495318"/>
                  <a:gd name="connsiteX33" fmla="*/ 485775 w 533400"/>
                  <a:gd name="connsiteY33" fmla="*/ 76218 h 495318"/>
                  <a:gd name="connsiteX34" fmla="*/ 295275 w 533400"/>
                  <a:gd name="connsiteY34" fmla="*/ 285768 h 495318"/>
                  <a:gd name="connsiteX35" fmla="*/ 314325 w 533400"/>
                  <a:gd name="connsiteY35" fmla="*/ 285768 h 495318"/>
                  <a:gd name="connsiteX36" fmla="*/ 323850 w 533400"/>
                  <a:gd name="connsiteY36" fmla="*/ 276243 h 495318"/>
                  <a:gd name="connsiteX37" fmla="*/ 314325 w 533400"/>
                  <a:gd name="connsiteY37" fmla="*/ 266718 h 495318"/>
                  <a:gd name="connsiteX38" fmla="*/ 295275 w 533400"/>
                  <a:gd name="connsiteY38" fmla="*/ 266718 h 495318"/>
                  <a:gd name="connsiteX39" fmla="*/ 295275 w 533400"/>
                  <a:gd name="connsiteY39" fmla="*/ 247668 h 495318"/>
                  <a:gd name="connsiteX40" fmla="*/ 304800 w 533400"/>
                  <a:gd name="connsiteY40" fmla="*/ 247668 h 495318"/>
                  <a:gd name="connsiteX41" fmla="*/ 314325 w 533400"/>
                  <a:gd name="connsiteY41" fmla="*/ 238143 h 495318"/>
                  <a:gd name="connsiteX42" fmla="*/ 304800 w 533400"/>
                  <a:gd name="connsiteY42" fmla="*/ 228618 h 495318"/>
                  <a:gd name="connsiteX43" fmla="*/ 295275 w 533400"/>
                  <a:gd name="connsiteY43" fmla="*/ 228618 h 495318"/>
                  <a:gd name="connsiteX44" fmla="*/ 295275 w 533400"/>
                  <a:gd name="connsiteY44" fmla="*/ 209568 h 495318"/>
                  <a:gd name="connsiteX45" fmla="*/ 314325 w 533400"/>
                  <a:gd name="connsiteY45" fmla="*/ 209568 h 495318"/>
                  <a:gd name="connsiteX46" fmla="*/ 323850 w 533400"/>
                  <a:gd name="connsiteY46" fmla="*/ 200043 h 495318"/>
                  <a:gd name="connsiteX47" fmla="*/ 314325 w 533400"/>
                  <a:gd name="connsiteY47" fmla="*/ 190518 h 495318"/>
                  <a:gd name="connsiteX48" fmla="*/ 295275 w 533400"/>
                  <a:gd name="connsiteY48" fmla="*/ 190518 h 495318"/>
                  <a:gd name="connsiteX49" fmla="*/ 295275 w 533400"/>
                  <a:gd name="connsiteY49" fmla="*/ 171468 h 495318"/>
                  <a:gd name="connsiteX50" fmla="*/ 304800 w 533400"/>
                  <a:gd name="connsiteY50" fmla="*/ 171468 h 495318"/>
                  <a:gd name="connsiteX51" fmla="*/ 314325 w 533400"/>
                  <a:gd name="connsiteY51" fmla="*/ 161943 h 495318"/>
                  <a:gd name="connsiteX52" fmla="*/ 304800 w 533400"/>
                  <a:gd name="connsiteY52" fmla="*/ 152418 h 495318"/>
                  <a:gd name="connsiteX53" fmla="*/ 295275 w 533400"/>
                  <a:gd name="connsiteY53" fmla="*/ 152418 h 495318"/>
                  <a:gd name="connsiteX54" fmla="*/ 295275 w 533400"/>
                  <a:gd name="connsiteY54" fmla="*/ 133368 h 495318"/>
                  <a:gd name="connsiteX55" fmla="*/ 314325 w 533400"/>
                  <a:gd name="connsiteY55" fmla="*/ 133368 h 495318"/>
                  <a:gd name="connsiteX56" fmla="*/ 323850 w 533400"/>
                  <a:gd name="connsiteY56" fmla="*/ 123843 h 495318"/>
                  <a:gd name="connsiteX57" fmla="*/ 314325 w 533400"/>
                  <a:gd name="connsiteY57" fmla="*/ 114318 h 495318"/>
                  <a:gd name="connsiteX58" fmla="*/ 295275 w 533400"/>
                  <a:gd name="connsiteY58" fmla="*/ 114318 h 495318"/>
                  <a:gd name="connsiteX59" fmla="*/ 295275 w 533400"/>
                  <a:gd name="connsiteY59" fmla="*/ 95268 h 495318"/>
                  <a:gd name="connsiteX60" fmla="*/ 304800 w 533400"/>
                  <a:gd name="connsiteY60" fmla="*/ 95268 h 495318"/>
                  <a:gd name="connsiteX61" fmla="*/ 314325 w 533400"/>
                  <a:gd name="connsiteY61" fmla="*/ 85743 h 495318"/>
                  <a:gd name="connsiteX62" fmla="*/ 304800 w 533400"/>
                  <a:gd name="connsiteY62" fmla="*/ 76218 h 495318"/>
                  <a:gd name="connsiteX63" fmla="*/ 295275 w 533400"/>
                  <a:gd name="connsiteY63" fmla="*/ 76218 h 495318"/>
                  <a:gd name="connsiteX64" fmla="*/ 295275 w 533400"/>
                  <a:gd name="connsiteY64" fmla="*/ 57168 h 495318"/>
                  <a:gd name="connsiteX65" fmla="*/ 314325 w 533400"/>
                  <a:gd name="connsiteY65" fmla="*/ 57168 h 495318"/>
                  <a:gd name="connsiteX66" fmla="*/ 323850 w 533400"/>
                  <a:gd name="connsiteY66" fmla="*/ 47643 h 495318"/>
                  <a:gd name="connsiteX67" fmla="*/ 314325 w 533400"/>
                  <a:gd name="connsiteY67" fmla="*/ 38118 h 495318"/>
                  <a:gd name="connsiteX68" fmla="*/ 295275 w 533400"/>
                  <a:gd name="connsiteY68" fmla="*/ 38118 h 495318"/>
                  <a:gd name="connsiteX69" fmla="*/ 295275 w 533400"/>
                  <a:gd name="connsiteY69" fmla="*/ 19068 h 495318"/>
                  <a:gd name="connsiteX70" fmla="*/ 381000 w 533400"/>
                  <a:gd name="connsiteY70" fmla="*/ 19068 h 495318"/>
                  <a:gd name="connsiteX71" fmla="*/ 381000 w 533400"/>
                  <a:gd name="connsiteY71" fmla="*/ 304818 h 495318"/>
                  <a:gd name="connsiteX72" fmla="*/ 295275 w 533400"/>
                  <a:gd name="connsiteY72" fmla="*/ 304818 h 495318"/>
                  <a:gd name="connsiteX73" fmla="*/ 295275 w 533400"/>
                  <a:gd name="connsiteY73" fmla="*/ 285768 h 495318"/>
                  <a:gd name="connsiteX74" fmla="*/ 152400 w 533400"/>
                  <a:gd name="connsiteY74" fmla="*/ 73170 h 495318"/>
                  <a:gd name="connsiteX75" fmla="*/ 186881 w 533400"/>
                  <a:gd name="connsiteY75" fmla="*/ 24974 h 495318"/>
                  <a:gd name="connsiteX76" fmla="*/ 228600 w 533400"/>
                  <a:gd name="connsiteY76" fmla="*/ 73646 h 495318"/>
                  <a:gd name="connsiteX77" fmla="*/ 228600 w 533400"/>
                  <a:gd name="connsiteY77" fmla="*/ 76218 h 495318"/>
                  <a:gd name="connsiteX78" fmla="*/ 190500 w 533400"/>
                  <a:gd name="connsiteY78" fmla="*/ 114318 h 495318"/>
                  <a:gd name="connsiteX79" fmla="*/ 152400 w 533400"/>
                  <a:gd name="connsiteY79" fmla="*/ 76218 h 495318"/>
                  <a:gd name="connsiteX80" fmla="*/ 152400 w 533400"/>
                  <a:gd name="connsiteY80" fmla="*/ 73170 h 495318"/>
                  <a:gd name="connsiteX81" fmla="*/ 152400 w 533400"/>
                  <a:gd name="connsiteY81" fmla="*/ 118700 h 495318"/>
                  <a:gd name="connsiteX82" fmla="*/ 180975 w 533400"/>
                  <a:gd name="connsiteY82" fmla="*/ 132511 h 495318"/>
                  <a:gd name="connsiteX83" fmla="*/ 180975 w 533400"/>
                  <a:gd name="connsiteY83" fmla="*/ 190518 h 495318"/>
                  <a:gd name="connsiteX84" fmla="*/ 190500 w 533400"/>
                  <a:gd name="connsiteY84" fmla="*/ 200043 h 495318"/>
                  <a:gd name="connsiteX85" fmla="*/ 200025 w 533400"/>
                  <a:gd name="connsiteY85" fmla="*/ 190518 h 495318"/>
                  <a:gd name="connsiteX86" fmla="*/ 200025 w 533400"/>
                  <a:gd name="connsiteY86" fmla="*/ 132511 h 495318"/>
                  <a:gd name="connsiteX87" fmla="*/ 228600 w 533400"/>
                  <a:gd name="connsiteY87" fmla="*/ 118700 h 495318"/>
                  <a:gd name="connsiteX88" fmla="*/ 228600 w 533400"/>
                  <a:gd name="connsiteY88" fmla="*/ 219093 h 495318"/>
                  <a:gd name="connsiteX89" fmla="*/ 190500 w 533400"/>
                  <a:gd name="connsiteY89" fmla="*/ 257193 h 495318"/>
                  <a:gd name="connsiteX90" fmla="*/ 152400 w 533400"/>
                  <a:gd name="connsiteY90" fmla="*/ 219093 h 495318"/>
                  <a:gd name="connsiteX91" fmla="*/ 152400 w 533400"/>
                  <a:gd name="connsiteY91" fmla="*/ 118700 h 495318"/>
                  <a:gd name="connsiteX92" fmla="*/ 152400 w 533400"/>
                  <a:gd name="connsiteY92" fmla="*/ 261575 h 495318"/>
                  <a:gd name="connsiteX93" fmla="*/ 190500 w 533400"/>
                  <a:gd name="connsiteY93" fmla="*/ 276243 h 495318"/>
                  <a:gd name="connsiteX94" fmla="*/ 228600 w 533400"/>
                  <a:gd name="connsiteY94" fmla="*/ 261575 h 495318"/>
                  <a:gd name="connsiteX95" fmla="*/ 228600 w 533400"/>
                  <a:gd name="connsiteY95" fmla="*/ 266718 h 495318"/>
                  <a:gd name="connsiteX96" fmla="*/ 190500 w 533400"/>
                  <a:gd name="connsiteY96" fmla="*/ 304818 h 495318"/>
                  <a:gd name="connsiteX97" fmla="*/ 152400 w 533400"/>
                  <a:gd name="connsiteY97" fmla="*/ 266718 h 495318"/>
                  <a:gd name="connsiteX98" fmla="*/ 152400 w 533400"/>
                  <a:gd name="connsiteY98" fmla="*/ 261575 h 495318"/>
                  <a:gd name="connsiteX99" fmla="*/ 357188 w 533400"/>
                  <a:gd name="connsiteY99" fmla="*/ 466743 h 495318"/>
                  <a:gd name="connsiteX100" fmla="*/ 361950 w 533400"/>
                  <a:gd name="connsiteY100" fmla="*/ 471506 h 495318"/>
                  <a:gd name="connsiteX101" fmla="*/ 357188 w 533400"/>
                  <a:gd name="connsiteY101" fmla="*/ 476268 h 495318"/>
                  <a:gd name="connsiteX102" fmla="*/ 176213 w 533400"/>
                  <a:gd name="connsiteY102" fmla="*/ 476268 h 495318"/>
                  <a:gd name="connsiteX103" fmla="*/ 171450 w 533400"/>
                  <a:gd name="connsiteY103" fmla="*/ 471506 h 495318"/>
                  <a:gd name="connsiteX104" fmla="*/ 176213 w 533400"/>
                  <a:gd name="connsiteY104" fmla="*/ 466743 h 495318"/>
                  <a:gd name="connsiteX105" fmla="*/ 209550 w 533400"/>
                  <a:gd name="connsiteY105" fmla="*/ 433406 h 495318"/>
                  <a:gd name="connsiteX106" fmla="*/ 209550 w 533400"/>
                  <a:gd name="connsiteY106" fmla="*/ 419118 h 495318"/>
                  <a:gd name="connsiteX107" fmla="*/ 323850 w 533400"/>
                  <a:gd name="connsiteY107" fmla="*/ 419118 h 495318"/>
                  <a:gd name="connsiteX108" fmla="*/ 323850 w 533400"/>
                  <a:gd name="connsiteY108" fmla="*/ 433406 h 495318"/>
                  <a:gd name="connsiteX109" fmla="*/ 357188 w 533400"/>
                  <a:gd name="connsiteY109" fmla="*/ 466743 h 495318"/>
                  <a:gd name="connsiteX110" fmla="*/ 514350 w 533400"/>
                  <a:gd name="connsiteY110" fmla="*/ 371493 h 495318"/>
                  <a:gd name="connsiteX111" fmla="*/ 485775 w 533400"/>
                  <a:gd name="connsiteY111" fmla="*/ 400068 h 495318"/>
                  <a:gd name="connsiteX112" fmla="*/ 47625 w 533400"/>
                  <a:gd name="connsiteY112" fmla="*/ 400068 h 495318"/>
                  <a:gd name="connsiteX113" fmla="*/ 19050 w 533400"/>
                  <a:gd name="connsiteY113" fmla="*/ 371493 h 495318"/>
                  <a:gd name="connsiteX114" fmla="*/ 19050 w 533400"/>
                  <a:gd name="connsiteY114" fmla="*/ 361968 h 495318"/>
                  <a:gd name="connsiteX115" fmla="*/ 514350 w 533400"/>
                  <a:gd name="connsiteY115" fmla="*/ 361968 h 495318"/>
                  <a:gd name="connsiteX116" fmla="*/ 514350 w 533400"/>
                  <a:gd name="connsiteY116" fmla="*/ 371493 h 495318"/>
                  <a:gd name="connsiteX117" fmla="*/ 514350 w 533400"/>
                  <a:gd name="connsiteY117" fmla="*/ 342918 h 495318"/>
                  <a:gd name="connsiteX118" fmla="*/ 19050 w 533400"/>
                  <a:gd name="connsiteY118" fmla="*/ 342918 h 495318"/>
                  <a:gd name="connsiteX119" fmla="*/ 19050 w 533400"/>
                  <a:gd name="connsiteY119" fmla="*/ 123843 h 495318"/>
                  <a:gd name="connsiteX120" fmla="*/ 47625 w 533400"/>
                  <a:gd name="connsiteY120" fmla="*/ 95268 h 495318"/>
                  <a:gd name="connsiteX121" fmla="*/ 133350 w 533400"/>
                  <a:gd name="connsiteY121" fmla="*/ 95268 h 495318"/>
                  <a:gd name="connsiteX122" fmla="*/ 133350 w 533400"/>
                  <a:gd name="connsiteY122" fmla="*/ 266718 h 495318"/>
                  <a:gd name="connsiteX123" fmla="*/ 190500 w 533400"/>
                  <a:gd name="connsiteY123" fmla="*/ 323868 h 495318"/>
                  <a:gd name="connsiteX124" fmla="*/ 247650 w 533400"/>
                  <a:gd name="connsiteY124" fmla="*/ 266718 h 495318"/>
                  <a:gd name="connsiteX125" fmla="*/ 247650 w 533400"/>
                  <a:gd name="connsiteY125" fmla="*/ 95268 h 495318"/>
                  <a:gd name="connsiteX126" fmla="*/ 276225 w 533400"/>
                  <a:gd name="connsiteY126" fmla="*/ 95268 h 495318"/>
                  <a:gd name="connsiteX127" fmla="*/ 276225 w 533400"/>
                  <a:gd name="connsiteY127" fmla="*/ 314343 h 495318"/>
                  <a:gd name="connsiteX128" fmla="*/ 285750 w 533400"/>
                  <a:gd name="connsiteY128" fmla="*/ 323868 h 495318"/>
                  <a:gd name="connsiteX129" fmla="*/ 390525 w 533400"/>
                  <a:gd name="connsiteY129" fmla="*/ 323868 h 495318"/>
                  <a:gd name="connsiteX130" fmla="*/ 400050 w 533400"/>
                  <a:gd name="connsiteY130" fmla="*/ 314343 h 495318"/>
                  <a:gd name="connsiteX131" fmla="*/ 400050 w 533400"/>
                  <a:gd name="connsiteY131" fmla="*/ 95268 h 495318"/>
                  <a:gd name="connsiteX132" fmla="*/ 485775 w 533400"/>
                  <a:gd name="connsiteY132" fmla="*/ 95268 h 495318"/>
                  <a:gd name="connsiteX133" fmla="*/ 514350 w 533400"/>
                  <a:gd name="connsiteY133" fmla="*/ 123843 h 495318"/>
                  <a:gd name="connsiteX134" fmla="*/ 514350 w 533400"/>
                  <a:gd name="connsiteY134" fmla="*/ 342918 h 49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533400" h="495318">
                    <a:moveTo>
                      <a:pt x="485775" y="76218"/>
                    </a:moveTo>
                    <a:lnTo>
                      <a:pt x="400050" y="76218"/>
                    </a:lnTo>
                    <a:lnTo>
                      <a:pt x="400050" y="9543"/>
                    </a:lnTo>
                    <a:cubicBezTo>
                      <a:pt x="400050" y="4304"/>
                      <a:pt x="395764" y="18"/>
                      <a:pt x="390525" y="18"/>
                    </a:cubicBezTo>
                    <a:lnTo>
                      <a:pt x="285750" y="18"/>
                    </a:lnTo>
                    <a:cubicBezTo>
                      <a:pt x="280511" y="18"/>
                      <a:pt x="276225" y="4304"/>
                      <a:pt x="276225" y="9543"/>
                    </a:cubicBezTo>
                    <a:lnTo>
                      <a:pt x="276225" y="76218"/>
                    </a:lnTo>
                    <a:lnTo>
                      <a:pt x="247650" y="76218"/>
                    </a:lnTo>
                    <a:lnTo>
                      <a:pt x="247650" y="70122"/>
                    </a:lnTo>
                    <a:cubicBezTo>
                      <a:pt x="247650" y="67836"/>
                      <a:pt x="246888" y="65645"/>
                      <a:pt x="245364" y="63931"/>
                    </a:cubicBezTo>
                    <a:lnTo>
                      <a:pt x="193358" y="3352"/>
                    </a:lnTo>
                    <a:cubicBezTo>
                      <a:pt x="191453" y="1161"/>
                      <a:pt x="188595" y="-172"/>
                      <a:pt x="185738" y="18"/>
                    </a:cubicBezTo>
                    <a:cubicBezTo>
                      <a:pt x="182785" y="113"/>
                      <a:pt x="180118" y="1637"/>
                      <a:pt x="178403" y="4019"/>
                    </a:cubicBezTo>
                    <a:lnTo>
                      <a:pt x="135065" y="64598"/>
                    </a:lnTo>
                    <a:cubicBezTo>
                      <a:pt x="134017" y="66217"/>
                      <a:pt x="133350" y="68217"/>
                      <a:pt x="133350" y="70122"/>
                    </a:cubicBezTo>
                    <a:lnTo>
                      <a:pt x="133350" y="76218"/>
                    </a:lnTo>
                    <a:lnTo>
                      <a:pt x="47625" y="76218"/>
                    </a:lnTo>
                    <a:cubicBezTo>
                      <a:pt x="21336" y="76218"/>
                      <a:pt x="0" y="97554"/>
                      <a:pt x="0" y="123843"/>
                    </a:cubicBezTo>
                    <a:lnTo>
                      <a:pt x="0" y="371493"/>
                    </a:lnTo>
                    <a:cubicBezTo>
                      <a:pt x="0" y="397782"/>
                      <a:pt x="21336" y="419118"/>
                      <a:pt x="47625" y="419118"/>
                    </a:cubicBezTo>
                    <a:lnTo>
                      <a:pt x="190500" y="419118"/>
                    </a:lnTo>
                    <a:lnTo>
                      <a:pt x="190500" y="433406"/>
                    </a:lnTo>
                    <a:cubicBezTo>
                      <a:pt x="190500" y="441311"/>
                      <a:pt x="184118" y="447693"/>
                      <a:pt x="176213" y="447693"/>
                    </a:cubicBezTo>
                    <a:cubicBezTo>
                      <a:pt x="163068" y="447693"/>
                      <a:pt x="152400" y="458361"/>
                      <a:pt x="152400" y="471506"/>
                    </a:cubicBezTo>
                    <a:cubicBezTo>
                      <a:pt x="152400" y="484650"/>
                      <a:pt x="163068" y="495318"/>
                      <a:pt x="176213" y="495318"/>
                    </a:cubicBezTo>
                    <a:lnTo>
                      <a:pt x="357188" y="495318"/>
                    </a:lnTo>
                    <a:cubicBezTo>
                      <a:pt x="370332" y="495318"/>
                      <a:pt x="381000" y="484650"/>
                      <a:pt x="381000" y="471506"/>
                    </a:cubicBezTo>
                    <a:cubicBezTo>
                      <a:pt x="381000" y="458361"/>
                      <a:pt x="370332" y="447693"/>
                      <a:pt x="357188" y="447693"/>
                    </a:cubicBezTo>
                    <a:cubicBezTo>
                      <a:pt x="349282" y="447693"/>
                      <a:pt x="342900" y="441311"/>
                      <a:pt x="342900" y="433406"/>
                    </a:cubicBezTo>
                    <a:lnTo>
                      <a:pt x="342900" y="419118"/>
                    </a:lnTo>
                    <a:lnTo>
                      <a:pt x="485775" y="419118"/>
                    </a:lnTo>
                    <a:cubicBezTo>
                      <a:pt x="512064" y="419118"/>
                      <a:pt x="533400" y="397782"/>
                      <a:pt x="533400" y="371493"/>
                    </a:cubicBezTo>
                    <a:lnTo>
                      <a:pt x="533400" y="123843"/>
                    </a:lnTo>
                    <a:cubicBezTo>
                      <a:pt x="533400" y="97554"/>
                      <a:pt x="512064" y="76218"/>
                      <a:pt x="485775" y="76218"/>
                    </a:cubicBezTo>
                    <a:close/>
                    <a:moveTo>
                      <a:pt x="295275" y="285768"/>
                    </a:moveTo>
                    <a:lnTo>
                      <a:pt x="314325" y="285768"/>
                    </a:lnTo>
                    <a:cubicBezTo>
                      <a:pt x="319564" y="285768"/>
                      <a:pt x="323850" y="281482"/>
                      <a:pt x="323850" y="276243"/>
                    </a:cubicBezTo>
                    <a:cubicBezTo>
                      <a:pt x="323850" y="271004"/>
                      <a:pt x="319564" y="266718"/>
                      <a:pt x="314325" y="266718"/>
                    </a:cubicBezTo>
                    <a:lnTo>
                      <a:pt x="295275" y="266718"/>
                    </a:lnTo>
                    <a:lnTo>
                      <a:pt x="295275" y="247668"/>
                    </a:lnTo>
                    <a:lnTo>
                      <a:pt x="304800" y="247668"/>
                    </a:lnTo>
                    <a:cubicBezTo>
                      <a:pt x="310039" y="247668"/>
                      <a:pt x="314325" y="243382"/>
                      <a:pt x="314325" y="238143"/>
                    </a:cubicBezTo>
                    <a:cubicBezTo>
                      <a:pt x="314325" y="232904"/>
                      <a:pt x="310039" y="228618"/>
                      <a:pt x="304800" y="228618"/>
                    </a:cubicBezTo>
                    <a:lnTo>
                      <a:pt x="295275" y="228618"/>
                    </a:lnTo>
                    <a:lnTo>
                      <a:pt x="295275" y="209568"/>
                    </a:lnTo>
                    <a:lnTo>
                      <a:pt x="314325" y="209568"/>
                    </a:lnTo>
                    <a:cubicBezTo>
                      <a:pt x="319564" y="209568"/>
                      <a:pt x="323850" y="205282"/>
                      <a:pt x="323850" y="200043"/>
                    </a:cubicBezTo>
                    <a:cubicBezTo>
                      <a:pt x="323850" y="194804"/>
                      <a:pt x="319564" y="190518"/>
                      <a:pt x="314325" y="190518"/>
                    </a:cubicBezTo>
                    <a:lnTo>
                      <a:pt x="295275" y="190518"/>
                    </a:lnTo>
                    <a:lnTo>
                      <a:pt x="295275" y="171468"/>
                    </a:lnTo>
                    <a:lnTo>
                      <a:pt x="304800" y="171468"/>
                    </a:lnTo>
                    <a:cubicBezTo>
                      <a:pt x="310039" y="171468"/>
                      <a:pt x="314325" y="167182"/>
                      <a:pt x="314325" y="161943"/>
                    </a:cubicBezTo>
                    <a:cubicBezTo>
                      <a:pt x="314325" y="156704"/>
                      <a:pt x="310039" y="152418"/>
                      <a:pt x="304800" y="152418"/>
                    </a:cubicBezTo>
                    <a:lnTo>
                      <a:pt x="295275" y="152418"/>
                    </a:lnTo>
                    <a:lnTo>
                      <a:pt x="295275" y="133368"/>
                    </a:lnTo>
                    <a:lnTo>
                      <a:pt x="314325" y="133368"/>
                    </a:lnTo>
                    <a:cubicBezTo>
                      <a:pt x="319564" y="133368"/>
                      <a:pt x="323850" y="129082"/>
                      <a:pt x="323850" y="123843"/>
                    </a:cubicBezTo>
                    <a:cubicBezTo>
                      <a:pt x="323850" y="118604"/>
                      <a:pt x="319564" y="114318"/>
                      <a:pt x="314325" y="114318"/>
                    </a:cubicBezTo>
                    <a:lnTo>
                      <a:pt x="295275" y="114318"/>
                    </a:lnTo>
                    <a:lnTo>
                      <a:pt x="295275" y="95268"/>
                    </a:lnTo>
                    <a:lnTo>
                      <a:pt x="304800" y="95268"/>
                    </a:lnTo>
                    <a:cubicBezTo>
                      <a:pt x="310039" y="95268"/>
                      <a:pt x="314325" y="90982"/>
                      <a:pt x="314325" y="85743"/>
                    </a:cubicBezTo>
                    <a:cubicBezTo>
                      <a:pt x="314325" y="80504"/>
                      <a:pt x="310039" y="76218"/>
                      <a:pt x="304800" y="76218"/>
                    </a:cubicBezTo>
                    <a:lnTo>
                      <a:pt x="295275" y="76218"/>
                    </a:lnTo>
                    <a:lnTo>
                      <a:pt x="295275" y="57168"/>
                    </a:lnTo>
                    <a:lnTo>
                      <a:pt x="314325" y="57168"/>
                    </a:lnTo>
                    <a:cubicBezTo>
                      <a:pt x="319564" y="57168"/>
                      <a:pt x="323850" y="52882"/>
                      <a:pt x="323850" y="47643"/>
                    </a:cubicBezTo>
                    <a:cubicBezTo>
                      <a:pt x="323850" y="42404"/>
                      <a:pt x="319564" y="38118"/>
                      <a:pt x="314325" y="38118"/>
                    </a:cubicBezTo>
                    <a:lnTo>
                      <a:pt x="295275" y="38118"/>
                    </a:lnTo>
                    <a:lnTo>
                      <a:pt x="295275" y="19068"/>
                    </a:lnTo>
                    <a:lnTo>
                      <a:pt x="381000" y="19068"/>
                    </a:lnTo>
                    <a:lnTo>
                      <a:pt x="381000" y="304818"/>
                    </a:lnTo>
                    <a:lnTo>
                      <a:pt x="295275" y="304818"/>
                    </a:lnTo>
                    <a:lnTo>
                      <a:pt x="295275" y="285768"/>
                    </a:lnTo>
                    <a:close/>
                    <a:moveTo>
                      <a:pt x="152400" y="73170"/>
                    </a:moveTo>
                    <a:lnTo>
                      <a:pt x="186881" y="24974"/>
                    </a:lnTo>
                    <a:lnTo>
                      <a:pt x="228600" y="73646"/>
                    </a:lnTo>
                    <a:lnTo>
                      <a:pt x="228600" y="76218"/>
                    </a:lnTo>
                    <a:cubicBezTo>
                      <a:pt x="228600" y="97268"/>
                      <a:pt x="211550" y="114318"/>
                      <a:pt x="190500" y="114318"/>
                    </a:cubicBezTo>
                    <a:cubicBezTo>
                      <a:pt x="169450" y="114318"/>
                      <a:pt x="152400" y="97268"/>
                      <a:pt x="152400" y="76218"/>
                    </a:cubicBezTo>
                    <a:lnTo>
                      <a:pt x="152400" y="73170"/>
                    </a:lnTo>
                    <a:close/>
                    <a:moveTo>
                      <a:pt x="152400" y="118700"/>
                    </a:moveTo>
                    <a:cubicBezTo>
                      <a:pt x="160306" y="125748"/>
                      <a:pt x="170117" y="130701"/>
                      <a:pt x="180975" y="132511"/>
                    </a:cubicBezTo>
                    <a:lnTo>
                      <a:pt x="180975" y="190518"/>
                    </a:lnTo>
                    <a:cubicBezTo>
                      <a:pt x="180975" y="195757"/>
                      <a:pt x="185261" y="200043"/>
                      <a:pt x="190500" y="200043"/>
                    </a:cubicBezTo>
                    <a:cubicBezTo>
                      <a:pt x="195739" y="200043"/>
                      <a:pt x="200025" y="195757"/>
                      <a:pt x="200025" y="190518"/>
                    </a:cubicBezTo>
                    <a:lnTo>
                      <a:pt x="200025" y="132511"/>
                    </a:lnTo>
                    <a:cubicBezTo>
                      <a:pt x="210884" y="130701"/>
                      <a:pt x="220694" y="125748"/>
                      <a:pt x="228600" y="118700"/>
                    </a:cubicBezTo>
                    <a:lnTo>
                      <a:pt x="228600" y="219093"/>
                    </a:lnTo>
                    <a:cubicBezTo>
                      <a:pt x="228600" y="240143"/>
                      <a:pt x="211550" y="257193"/>
                      <a:pt x="190500" y="257193"/>
                    </a:cubicBezTo>
                    <a:cubicBezTo>
                      <a:pt x="169450" y="257193"/>
                      <a:pt x="152400" y="240143"/>
                      <a:pt x="152400" y="219093"/>
                    </a:cubicBezTo>
                    <a:lnTo>
                      <a:pt x="152400" y="118700"/>
                    </a:lnTo>
                    <a:close/>
                    <a:moveTo>
                      <a:pt x="152400" y="261575"/>
                    </a:moveTo>
                    <a:cubicBezTo>
                      <a:pt x="162497" y="270623"/>
                      <a:pt x="175831" y="276243"/>
                      <a:pt x="190500" y="276243"/>
                    </a:cubicBezTo>
                    <a:cubicBezTo>
                      <a:pt x="205169" y="276243"/>
                      <a:pt x="218504" y="270623"/>
                      <a:pt x="228600" y="261575"/>
                    </a:cubicBezTo>
                    <a:lnTo>
                      <a:pt x="228600" y="266718"/>
                    </a:lnTo>
                    <a:cubicBezTo>
                      <a:pt x="228600" y="287768"/>
                      <a:pt x="211550" y="304818"/>
                      <a:pt x="190500" y="304818"/>
                    </a:cubicBezTo>
                    <a:cubicBezTo>
                      <a:pt x="169450" y="304818"/>
                      <a:pt x="152400" y="287768"/>
                      <a:pt x="152400" y="266718"/>
                    </a:cubicBezTo>
                    <a:lnTo>
                      <a:pt x="152400" y="261575"/>
                    </a:lnTo>
                    <a:close/>
                    <a:moveTo>
                      <a:pt x="357188" y="466743"/>
                    </a:moveTo>
                    <a:cubicBezTo>
                      <a:pt x="359855" y="466743"/>
                      <a:pt x="361950" y="468839"/>
                      <a:pt x="361950" y="471506"/>
                    </a:cubicBezTo>
                    <a:cubicBezTo>
                      <a:pt x="361950" y="474173"/>
                      <a:pt x="359855" y="476268"/>
                      <a:pt x="357188" y="476268"/>
                    </a:cubicBezTo>
                    <a:lnTo>
                      <a:pt x="176213" y="476268"/>
                    </a:lnTo>
                    <a:cubicBezTo>
                      <a:pt x="173546" y="476268"/>
                      <a:pt x="171450" y="474173"/>
                      <a:pt x="171450" y="471506"/>
                    </a:cubicBezTo>
                    <a:cubicBezTo>
                      <a:pt x="171450" y="468839"/>
                      <a:pt x="173546" y="466743"/>
                      <a:pt x="176213" y="466743"/>
                    </a:cubicBezTo>
                    <a:cubicBezTo>
                      <a:pt x="194596" y="466743"/>
                      <a:pt x="209550" y="451789"/>
                      <a:pt x="209550" y="433406"/>
                    </a:cubicBezTo>
                    <a:lnTo>
                      <a:pt x="209550" y="419118"/>
                    </a:lnTo>
                    <a:lnTo>
                      <a:pt x="323850" y="419118"/>
                    </a:lnTo>
                    <a:lnTo>
                      <a:pt x="323850" y="433406"/>
                    </a:lnTo>
                    <a:cubicBezTo>
                      <a:pt x="323850" y="451789"/>
                      <a:pt x="338804" y="466743"/>
                      <a:pt x="357188" y="466743"/>
                    </a:cubicBezTo>
                    <a:close/>
                    <a:moveTo>
                      <a:pt x="514350" y="371493"/>
                    </a:moveTo>
                    <a:cubicBezTo>
                      <a:pt x="514350" y="387209"/>
                      <a:pt x="501491" y="400068"/>
                      <a:pt x="485775" y="400068"/>
                    </a:cubicBezTo>
                    <a:lnTo>
                      <a:pt x="47625" y="400068"/>
                    </a:lnTo>
                    <a:cubicBezTo>
                      <a:pt x="31909" y="400068"/>
                      <a:pt x="19050" y="387209"/>
                      <a:pt x="19050" y="371493"/>
                    </a:cubicBezTo>
                    <a:lnTo>
                      <a:pt x="19050" y="361968"/>
                    </a:lnTo>
                    <a:lnTo>
                      <a:pt x="514350" y="361968"/>
                    </a:lnTo>
                    <a:lnTo>
                      <a:pt x="514350" y="371493"/>
                    </a:lnTo>
                    <a:close/>
                    <a:moveTo>
                      <a:pt x="514350" y="342918"/>
                    </a:moveTo>
                    <a:lnTo>
                      <a:pt x="19050" y="342918"/>
                    </a:lnTo>
                    <a:lnTo>
                      <a:pt x="19050" y="123843"/>
                    </a:lnTo>
                    <a:cubicBezTo>
                      <a:pt x="19050" y="108127"/>
                      <a:pt x="31909" y="95268"/>
                      <a:pt x="47625" y="95268"/>
                    </a:cubicBezTo>
                    <a:lnTo>
                      <a:pt x="133350" y="95268"/>
                    </a:lnTo>
                    <a:lnTo>
                      <a:pt x="133350" y="266718"/>
                    </a:lnTo>
                    <a:cubicBezTo>
                      <a:pt x="133350" y="298246"/>
                      <a:pt x="158972" y="323868"/>
                      <a:pt x="190500" y="323868"/>
                    </a:cubicBezTo>
                    <a:cubicBezTo>
                      <a:pt x="222028" y="323868"/>
                      <a:pt x="247650" y="298246"/>
                      <a:pt x="247650" y="266718"/>
                    </a:cubicBezTo>
                    <a:lnTo>
                      <a:pt x="247650" y="95268"/>
                    </a:lnTo>
                    <a:lnTo>
                      <a:pt x="276225" y="95268"/>
                    </a:lnTo>
                    <a:lnTo>
                      <a:pt x="276225" y="314343"/>
                    </a:lnTo>
                    <a:cubicBezTo>
                      <a:pt x="276225" y="319582"/>
                      <a:pt x="280511" y="323868"/>
                      <a:pt x="285750" y="323868"/>
                    </a:cubicBezTo>
                    <a:lnTo>
                      <a:pt x="390525" y="323868"/>
                    </a:lnTo>
                    <a:cubicBezTo>
                      <a:pt x="395764" y="323868"/>
                      <a:pt x="400050" y="319582"/>
                      <a:pt x="400050" y="314343"/>
                    </a:cubicBezTo>
                    <a:lnTo>
                      <a:pt x="400050" y="95268"/>
                    </a:lnTo>
                    <a:lnTo>
                      <a:pt x="485775" y="95268"/>
                    </a:lnTo>
                    <a:cubicBezTo>
                      <a:pt x="501491" y="95268"/>
                      <a:pt x="514350" y="108127"/>
                      <a:pt x="514350" y="123843"/>
                    </a:cubicBezTo>
                    <a:lnTo>
                      <a:pt x="514350" y="342918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4860CA1C-B647-501D-90B0-4E9863F5C1FD}"/>
                  </a:ext>
                </a:extLst>
              </p:cNvPr>
              <p:cNvSpPr/>
              <p:nvPr/>
            </p:nvSpPr>
            <p:spPr>
              <a:xfrm>
                <a:off x="7668879" y="2948977"/>
                <a:ext cx="19050" cy="247650"/>
              </a:xfrm>
              <a:custGeom>
                <a:avLst/>
                <a:gdLst>
                  <a:gd name="connsiteX0" fmla="*/ 9525 w 19050"/>
                  <a:gd name="connsiteY0" fmla="*/ 0 h 247650"/>
                  <a:gd name="connsiteX1" fmla="*/ 0 w 19050"/>
                  <a:gd name="connsiteY1" fmla="*/ 9525 h 247650"/>
                  <a:gd name="connsiteX2" fmla="*/ 0 w 19050"/>
                  <a:gd name="connsiteY2" fmla="*/ 238125 h 247650"/>
                  <a:gd name="connsiteX3" fmla="*/ 9525 w 19050"/>
                  <a:gd name="connsiteY3" fmla="*/ 247650 h 247650"/>
                  <a:gd name="connsiteX4" fmla="*/ 19050 w 19050"/>
                  <a:gd name="connsiteY4" fmla="*/ 238125 h 247650"/>
                  <a:gd name="connsiteX5" fmla="*/ 19050 w 19050"/>
                  <a:gd name="connsiteY5" fmla="*/ 9525 h 247650"/>
                  <a:gd name="connsiteX6" fmla="*/ 9525 w 19050"/>
                  <a:gd name="connsiteY6" fmla="*/ 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47650">
                    <a:moveTo>
                      <a:pt x="9525" y="0"/>
                    </a:moveTo>
                    <a:cubicBezTo>
                      <a:pt x="4286" y="0"/>
                      <a:pt x="0" y="4286"/>
                      <a:pt x="0" y="9525"/>
                    </a:cubicBezTo>
                    <a:lnTo>
                      <a:pt x="0" y="238125"/>
                    </a:lnTo>
                    <a:cubicBezTo>
                      <a:pt x="0" y="243364"/>
                      <a:pt x="4286" y="247650"/>
                      <a:pt x="9525" y="247650"/>
                    </a:cubicBezTo>
                    <a:cubicBezTo>
                      <a:pt x="14764" y="247650"/>
                      <a:pt x="19050" y="243364"/>
                      <a:pt x="19050" y="238125"/>
                    </a:cubicBezTo>
                    <a:lnTo>
                      <a:pt x="19050" y="9525"/>
                    </a:lnTo>
                    <a:cubicBezTo>
                      <a:pt x="19050" y="4286"/>
                      <a:pt x="14764" y="0"/>
                      <a:pt x="95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9F31D37D-DC79-ED9A-51F7-455913F98E49}"/>
                  </a:ext>
                </a:extLst>
              </p:cNvPr>
              <p:cNvSpPr/>
              <p:nvPr/>
            </p:nvSpPr>
            <p:spPr>
              <a:xfrm>
                <a:off x="7373604" y="3034702"/>
                <a:ext cx="38100" cy="19050"/>
              </a:xfrm>
              <a:custGeom>
                <a:avLst/>
                <a:gdLst>
                  <a:gd name="connsiteX0" fmla="*/ 9525 w 38100"/>
                  <a:gd name="connsiteY0" fmla="*/ 19050 h 19050"/>
                  <a:gd name="connsiteX1" fmla="*/ 28575 w 38100"/>
                  <a:gd name="connsiteY1" fmla="*/ 19050 h 19050"/>
                  <a:gd name="connsiteX2" fmla="*/ 38100 w 38100"/>
                  <a:gd name="connsiteY2" fmla="*/ 9525 h 19050"/>
                  <a:gd name="connsiteX3" fmla="*/ 28575 w 38100"/>
                  <a:gd name="connsiteY3" fmla="*/ 0 h 19050"/>
                  <a:gd name="connsiteX4" fmla="*/ 9525 w 38100"/>
                  <a:gd name="connsiteY4" fmla="*/ 0 h 19050"/>
                  <a:gd name="connsiteX5" fmla="*/ 0 w 38100"/>
                  <a:gd name="connsiteY5" fmla="*/ 9525 h 19050"/>
                  <a:gd name="connsiteX6" fmla="*/ 9525 w 381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9525" y="19050"/>
                    </a:moveTo>
                    <a:lnTo>
                      <a:pt x="28575" y="19050"/>
                    </a:lnTo>
                    <a:cubicBezTo>
                      <a:pt x="33814" y="19050"/>
                      <a:pt x="38100" y="14764"/>
                      <a:pt x="38100" y="9525"/>
                    </a:cubicBezTo>
                    <a:cubicBezTo>
                      <a:pt x="38100" y="4286"/>
                      <a:pt x="33814" y="0"/>
                      <a:pt x="285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68F77C55-8AB8-C291-1D24-2679E018DFD0}"/>
                  </a:ext>
                </a:extLst>
              </p:cNvPr>
              <p:cNvSpPr/>
              <p:nvPr/>
            </p:nvSpPr>
            <p:spPr>
              <a:xfrm>
                <a:off x="7373604" y="3072802"/>
                <a:ext cx="57150" cy="19050"/>
              </a:xfrm>
              <a:custGeom>
                <a:avLst/>
                <a:gdLst>
                  <a:gd name="connsiteX0" fmla="*/ 47625 w 57150"/>
                  <a:gd name="connsiteY0" fmla="*/ 0 h 19050"/>
                  <a:gd name="connsiteX1" fmla="*/ 9525 w 57150"/>
                  <a:gd name="connsiteY1" fmla="*/ 0 h 19050"/>
                  <a:gd name="connsiteX2" fmla="*/ 0 w 57150"/>
                  <a:gd name="connsiteY2" fmla="*/ 9525 h 19050"/>
                  <a:gd name="connsiteX3" fmla="*/ 9525 w 57150"/>
                  <a:gd name="connsiteY3" fmla="*/ 19050 h 19050"/>
                  <a:gd name="connsiteX4" fmla="*/ 47625 w 57150"/>
                  <a:gd name="connsiteY4" fmla="*/ 19050 h 19050"/>
                  <a:gd name="connsiteX5" fmla="*/ 57150 w 57150"/>
                  <a:gd name="connsiteY5" fmla="*/ 9525 h 19050"/>
                  <a:gd name="connsiteX6" fmla="*/ 476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4762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47625" y="19050"/>
                    </a:lnTo>
                    <a:cubicBezTo>
                      <a:pt x="52864" y="19050"/>
                      <a:pt x="57150" y="14764"/>
                      <a:pt x="57150" y="9525"/>
                    </a:cubicBezTo>
                    <a:cubicBezTo>
                      <a:pt x="57150" y="4286"/>
                      <a:pt x="52864" y="0"/>
                      <a:pt x="476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81" name="Group 680">
            <a:extLst>
              <a:ext uri="{FF2B5EF4-FFF2-40B4-BE49-F238E27FC236}">
                <a16:creationId xmlns:a16="http://schemas.microsoft.com/office/drawing/2014/main" id="{0DBCBB81-5E6C-E4B6-33C4-6CA2AB39B24F}"/>
              </a:ext>
            </a:extLst>
          </p:cNvPr>
          <p:cNvGrpSpPr/>
          <p:nvPr/>
        </p:nvGrpSpPr>
        <p:grpSpPr>
          <a:xfrm>
            <a:off x="6363024" y="2882302"/>
            <a:ext cx="495366" cy="571500"/>
            <a:chOff x="6363024" y="2882302"/>
            <a:chExt cx="495366" cy="571500"/>
          </a:xfrm>
        </p:grpSpPr>
        <p:grpSp>
          <p:nvGrpSpPr>
            <p:cNvPr id="346" name="Graphic 50">
              <a:extLst>
                <a:ext uri="{FF2B5EF4-FFF2-40B4-BE49-F238E27FC236}">
                  <a16:creationId xmlns:a16="http://schemas.microsoft.com/office/drawing/2014/main" id="{5B61316B-B7A1-E006-51FE-8249FC3B2088}"/>
                </a:ext>
              </a:extLst>
            </p:cNvPr>
            <p:cNvGrpSpPr/>
            <p:nvPr/>
          </p:nvGrpSpPr>
          <p:grpSpPr>
            <a:xfrm>
              <a:off x="6429733" y="2958502"/>
              <a:ext cx="371475" cy="419100"/>
              <a:chOff x="6429733" y="2958502"/>
              <a:chExt cx="371475" cy="419100"/>
            </a:xfrm>
            <a:solidFill>
              <a:srgbClr val="F45B66"/>
            </a:solidFill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54D45B9E-74BE-1784-3493-F8480F9F74C6}"/>
                  </a:ext>
                </a:extLst>
              </p:cNvPr>
              <p:cNvSpPr/>
              <p:nvPr/>
            </p:nvSpPr>
            <p:spPr>
              <a:xfrm>
                <a:off x="6429733" y="2958502"/>
                <a:ext cx="57150" cy="57150"/>
              </a:xfrm>
              <a:custGeom>
                <a:avLst/>
                <a:gdLst>
                  <a:gd name="connsiteX0" fmla="*/ 57150 w 57150"/>
                  <a:gd name="connsiteY0" fmla="*/ 28575 h 57150"/>
                  <a:gd name="connsiteX1" fmla="*/ 28575 w 57150"/>
                  <a:gd name="connsiteY1" fmla="*/ 57150 h 57150"/>
                  <a:gd name="connsiteX2" fmla="*/ 0 w 57150"/>
                  <a:gd name="connsiteY2" fmla="*/ 28575 h 57150"/>
                  <a:gd name="connsiteX3" fmla="*/ 28575 w 57150"/>
                  <a:gd name="connsiteY3" fmla="*/ 0 h 57150"/>
                  <a:gd name="connsiteX4" fmla="*/ 57150 w 57150"/>
                  <a:gd name="connsiteY4" fmla="*/ 2857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57150">
                    <a:moveTo>
                      <a:pt x="57150" y="28575"/>
                    </a:moveTo>
                    <a:cubicBezTo>
                      <a:pt x="57150" y="44357"/>
                      <a:pt x="44357" y="57150"/>
                      <a:pt x="28575" y="57150"/>
                    </a:cubicBezTo>
                    <a:cubicBezTo>
                      <a:pt x="12793" y="57150"/>
                      <a:pt x="0" y="44357"/>
                      <a:pt x="0" y="28575"/>
                    </a:cubicBezTo>
                    <a:cubicBezTo>
                      <a:pt x="0" y="12793"/>
                      <a:pt x="12793" y="0"/>
                      <a:pt x="28575" y="0"/>
                    </a:cubicBezTo>
                    <a:cubicBezTo>
                      <a:pt x="44357" y="0"/>
                      <a:pt x="57150" y="12793"/>
                      <a:pt x="57150" y="285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4336D43E-9736-A0B1-7677-A31104D7D74E}"/>
                  </a:ext>
                </a:extLst>
              </p:cNvPr>
              <p:cNvSpPr/>
              <p:nvPr/>
            </p:nvSpPr>
            <p:spPr>
              <a:xfrm>
                <a:off x="6553558" y="3110902"/>
                <a:ext cx="114300" cy="114300"/>
              </a:xfrm>
              <a:custGeom>
                <a:avLst/>
                <a:gdLst>
                  <a:gd name="connsiteX0" fmla="*/ 114300 w 114300"/>
                  <a:gd name="connsiteY0" fmla="*/ 57150 h 114300"/>
                  <a:gd name="connsiteX1" fmla="*/ 57150 w 114300"/>
                  <a:gd name="connsiteY1" fmla="*/ 114300 h 114300"/>
                  <a:gd name="connsiteX2" fmla="*/ 0 w 114300"/>
                  <a:gd name="connsiteY2" fmla="*/ 57150 h 114300"/>
                  <a:gd name="connsiteX3" fmla="*/ 57150 w 114300"/>
                  <a:gd name="connsiteY3" fmla="*/ 0 h 114300"/>
                  <a:gd name="connsiteX4" fmla="*/ 114300 w 114300"/>
                  <a:gd name="connsiteY4" fmla="*/ 5715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114300">
                    <a:moveTo>
                      <a:pt x="114300" y="57150"/>
                    </a:moveTo>
                    <a:cubicBezTo>
                      <a:pt x="114300" y="88713"/>
                      <a:pt x="88713" y="114300"/>
                      <a:pt x="57150" y="114300"/>
                    </a:cubicBezTo>
                    <a:cubicBezTo>
                      <a:pt x="25587" y="114300"/>
                      <a:pt x="0" y="88713"/>
                      <a:pt x="0" y="57150"/>
                    </a:cubicBezTo>
                    <a:cubicBezTo>
                      <a:pt x="0" y="25587"/>
                      <a:pt x="25587" y="0"/>
                      <a:pt x="57150" y="0"/>
                    </a:cubicBezTo>
                    <a:cubicBezTo>
                      <a:pt x="88713" y="0"/>
                      <a:pt x="114300" y="25587"/>
                      <a:pt x="114300" y="5715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905A979E-A906-C3E8-4A31-3769638F548C}"/>
                  </a:ext>
                </a:extLst>
              </p:cNvPr>
              <p:cNvSpPr/>
              <p:nvPr/>
            </p:nvSpPr>
            <p:spPr>
              <a:xfrm>
                <a:off x="6744058" y="3320452"/>
                <a:ext cx="57150" cy="57150"/>
              </a:xfrm>
              <a:custGeom>
                <a:avLst/>
                <a:gdLst>
                  <a:gd name="connsiteX0" fmla="*/ 57150 w 57150"/>
                  <a:gd name="connsiteY0" fmla="*/ 28575 h 57150"/>
                  <a:gd name="connsiteX1" fmla="*/ 28575 w 57150"/>
                  <a:gd name="connsiteY1" fmla="*/ 57150 h 57150"/>
                  <a:gd name="connsiteX2" fmla="*/ 0 w 57150"/>
                  <a:gd name="connsiteY2" fmla="*/ 28575 h 57150"/>
                  <a:gd name="connsiteX3" fmla="*/ 28575 w 57150"/>
                  <a:gd name="connsiteY3" fmla="*/ 0 h 57150"/>
                  <a:gd name="connsiteX4" fmla="*/ 57150 w 57150"/>
                  <a:gd name="connsiteY4" fmla="*/ 2857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0" h="57150">
                    <a:moveTo>
                      <a:pt x="57150" y="28575"/>
                    </a:moveTo>
                    <a:cubicBezTo>
                      <a:pt x="57150" y="44357"/>
                      <a:pt x="44357" y="57150"/>
                      <a:pt x="28575" y="57150"/>
                    </a:cubicBezTo>
                    <a:cubicBezTo>
                      <a:pt x="12793" y="57150"/>
                      <a:pt x="0" y="44357"/>
                      <a:pt x="0" y="28575"/>
                    </a:cubicBezTo>
                    <a:cubicBezTo>
                      <a:pt x="0" y="12793"/>
                      <a:pt x="12793" y="0"/>
                      <a:pt x="28575" y="0"/>
                    </a:cubicBezTo>
                    <a:cubicBezTo>
                      <a:pt x="44357" y="0"/>
                      <a:pt x="57150" y="12793"/>
                      <a:pt x="57150" y="285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0" name="Graphic 50">
              <a:extLst>
                <a:ext uri="{FF2B5EF4-FFF2-40B4-BE49-F238E27FC236}">
                  <a16:creationId xmlns:a16="http://schemas.microsoft.com/office/drawing/2014/main" id="{518D9BC7-7602-0547-5B71-1A4844B3FA00}"/>
                </a:ext>
              </a:extLst>
            </p:cNvPr>
            <p:cNvGrpSpPr/>
            <p:nvPr/>
          </p:nvGrpSpPr>
          <p:grpSpPr>
            <a:xfrm>
              <a:off x="6363024" y="2882302"/>
              <a:ext cx="495366" cy="571500"/>
              <a:chOff x="6363024" y="2882302"/>
              <a:chExt cx="495366" cy="571500"/>
            </a:xfrm>
            <a:solidFill>
              <a:srgbClr val="680B12"/>
            </a:solidFill>
          </p:grpSpPr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57B9665-FC8C-5B26-1F11-57B8B13C1F04}"/>
                  </a:ext>
                </a:extLst>
              </p:cNvPr>
              <p:cNvSpPr/>
              <p:nvPr/>
            </p:nvSpPr>
            <p:spPr>
              <a:xfrm>
                <a:off x="6544033" y="3101377"/>
                <a:ext cx="133350" cy="133350"/>
              </a:xfrm>
              <a:custGeom>
                <a:avLst/>
                <a:gdLst>
                  <a:gd name="connsiteX0" fmla="*/ 66675 w 133350"/>
                  <a:gd name="connsiteY0" fmla="*/ 0 h 133350"/>
                  <a:gd name="connsiteX1" fmla="*/ 0 w 133350"/>
                  <a:gd name="connsiteY1" fmla="*/ 66675 h 133350"/>
                  <a:gd name="connsiteX2" fmla="*/ 66675 w 133350"/>
                  <a:gd name="connsiteY2" fmla="*/ 133350 h 133350"/>
                  <a:gd name="connsiteX3" fmla="*/ 133350 w 133350"/>
                  <a:gd name="connsiteY3" fmla="*/ 66675 h 133350"/>
                  <a:gd name="connsiteX4" fmla="*/ 66675 w 133350"/>
                  <a:gd name="connsiteY4" fmla="*/ 0 h 133350"/>
                  <a:gd name="connsiteX5" fmla="*/ 66675 w 133350"/>
                  <a:gd name="connsiteY5" fmla="*/ 114300 h 133350"/>
                  <a:gd name="connsiteX6" fmla="*/ 19050 w 133350"/>
                  <a:gd name="connsiteY6" fmla="*/ 66675 h 133350"/>
                  <a:gd name="connsiteX7" fmla="*/ 66675 w 133350"/>
                  <a:gd name="connsiteY7" fmla="*/ 19050 h 133350"/>
                  <a:gd name="connsiteX8" fmla="*/ 114300 w 133350"/>
                  <a:gd name="connsiteY8" fmla="*/ 66675 h 133350"/>
                  <a:gd name="connsiteX9" fmla="*/ 66675 w 133350"/>
                  <a:gd name="connsiteY9" fmla="*/ 11430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350" h="133350">
                    <a:moveTo>
                      <a:pt x="66675" y="0"/>
                    </a:moveTo>
                    <a:cubicBezTo>
                      <a:pt x="29908" y="0"/>
                      <a:pt x="0" y="29908"/>
                      <a:pt x="0" y="66675"/>
                    </a:cubicBezTo>
                    <a:cubicBezTo>
                      <a:pt x="0" y="103442"/>
                      <a:pt x="29908" y="133350"/>
                      <a:pt x="66675" y="133350"/>
                    </a:cubicBezTo>
                    <a:cubicBezTo>
                      <a:pt x="103442" y="133350"/>
                      <a:pt x="133350" y="103442"/>
                      <a:pt x="133350" y="66675"/>
                    </a:cubicBezTo>
                    <a:cubicBezTo>
                      <a:pt x="133350" y="29908"/>
                      <a:pt x="103442" y="0"/>
                      <a:pt x="66675" y="0"/>
                    </a:cubicBezTo>
                    <a:close/>
                    <a:moveTo>
                      <a:pt x="66675" y="114300"/>
                    </a:moveTo>
                    <a:cubicBezTo>
                      <a:pt x="40386" y="114300"/>
                      <a:pt x="19050" y="92964"/>
                      <a:pt x="19050" y="66675"/>
                    </a:cubicBezTo>
                    <a:cubicBezTo>
                      <a:pt x="19050" y="40386"/>
                      <a:pt x="40386" y="19050"/>
                      <a:pt x="66675" y="19050"/>
                    </a:cubicBezTo>
                    <a:cubicBezTo>
                      <a:pt x="92964" y="19050"/>
                      <a:pt x="114300" y="40386"/>
                      <a:pt x="114300" y="66675"/>
                    </a:cubicBezTo>
                    <a:cubicBezTo>
                      <a:pt x="114300" y="92964"/>
                      <a:pt x="92964" y="114300"/>
                      <a:pt x="66675" y="11430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6CC9FC94-9C26-0F69-9BEE-A36877F114BA}"/>
                  </a:ext>
                </a:extLst>
              </p:cNvPr>
              <p:cNvSpPr/>
              <p:nvPr/>
            </p:nvSpPr>
            <p:spPr>
              <a:xfrm>
                <a:off x="6363024" y="2882302"/>
                <a:ext cx="495366" cy="571500"/>
              </a:xfrm>
              <a:custGeom>
                <a:avLst/>
                <a:gdLst>
                  <a:gd name="connsiteX0" fmla="*/ 485046 w 495366"/>
                  <a:gd name="connsiteY0" fmla="*/ 126683 h 571500"/>
                  <a:gd name="connsiteX1" fmla="*/ 363031 w 495366"/>
                  <a:gd name="connsiteY1" fmla="*/ 100584 h 571500"/>
                  <a:gd name="connsiteX2" fmla="*/ 344172 w 495366"/>
                  <a:gd name="connsiteY2" fmla="*/ 105061 h 571500"/>
                  <a:gd name="connsiteX3" fmla="*/ 247683 w 495366"/>
                  <a:gd name="connsiteY3" fmla="*/ 0 h 571500"/>
                  <a:gd name="connsiteX4" fmla="*/ 151100 w 495366"/>
                  <a:gd name="connsiteY4" fmla="*/ 104966 h 571500"/>
                  <a:gd name="connsiteX5" fmla="*/ 133002 w 495366"/>
                  <a:gd name="connsiteY5" fmla="*/ 100870 h 571500"/>
                  <a:gd name="connsiteX6" fmla="*/ 95283 w 495366"/>
                  <a:gd name="connsiteY6" fmla="*/ 66675 h 571500"/>
                  <a:gd name="connsiteX7" fmla="*/ 57850 w 495366"/>
                  <a:gd name="connsiteY7" fmla="*/ 98012 h 571500"/>
                  <a:gd name="connsiteX8" fmla="*/ 10320 w 495366"/>
                  <a:gd name="connsiteY8" fmla="*/ 126587 h 571500"/>
                  <a:gd name="connsiteX9" fmla="*/ 32513 w 495366"/>
                  <a:gd name="connsiteY9" fmla="*/ 249365 h 571500"/>
                  <a:gd name="connsiteX10" fmla="*/ 60326 w 495366"/>
                  <a:gd name="connsiteY10" fmla="*/ 285655 h 571500"/>
                  <a:gd name="connsiteX11" fmla="*/ 32513 w 495366"/>
                  <a:gd name="connsiteY11" fmla="*/ 321945 h 571500"/>
                  <a:gd name="connsiteX12" fmla="*/ 10320 w 495366"/>
                  <a:gd name="connsiteY12" fmla="*/ 444722 h 571500"/>
                  <a:gd name="connsiteX13" fmla="*/ 85758 w 495366"/>
                  <a:gd name="connsiteY13" fmla="*/ 475964 h 571500"/>
                  <a:gd name="connsiteX14" fmla="*/ 132335 w 495366"/>
                  <a:gd name="connsiteY14" fmla="*/ 470916 h 571500"/>
                  <a:gd name="connsiteX15" fmla="*/ 151195 w 495366"/>
                  <a:gd name="connsiteY15" fmla="*/ 466439 h 571500"/>
                  <a:gd name="connsiteX16" fmla="*/ 247683 w 495366"/>
                  <a:gd name="connsiteY16" fmla="*/ 571500 h 571500"/>
                  <a:gd name="connsiteX17" fmla="*/ 344267 w 495366"/>
                  <a:gd name="connsiteY17" fmla="*/ 466439 h 571500"/>
                  <a:gd name="connsiteX18" fmla="*/ 372080 w 495366"/>
                  <a:gd name="connsiteY18" fmla="*/ 472440 h 571500"/>
                  <a:gd name="connsiteX19" fmla="*/ 409608 w 495366"/>
                  <a:gd name="connsiteY19" fmla="*/ 504825 h 571500"/>
                  <a:gd name="connsiteX20" fmla="*/ 447327 w 495366"/>
                  <a:gd name="connsiteY20" fmla="*/ 470821 h 571500"/>
                  <a:gd name="connsiteX21" fmla="*/ 485046 w 495366"/>
                  <a:gd name="connsiteY21" fmla="*/ 444913 h 571500"/>
                  <a:gd name="connsiteX22" fmla="*/ 462853 w 495366"/>
                  <a:gd name="connsiteY22" fmla="*/ 322136 h 571500"/>
                  <a:gd name="connsiteX23" fmla="*/ 435040 w 495366"/>
                  <a:gd name="connsiteY23" fmla="*/ 285845 h 571500"/>
                  <a:gd name="connsiteX24" fmla="*/ 462853 w 495366"/>
                  <a:gd name="connsiteY24" fmla="*/ 249555 h 571500"/>
                  <a:gd name="connsiteX25" fmla="*/ 485046 w 495366"/>
                  <a:gd name="connsiteY25" fmla="*/ 126683 h 571500"/>
                  <a:gd name="connsiteX26" fmla="*/ 347315 w 495366"/>
                  <a:gd name="connsiteY26" fmla="*/ 204883 h 571500"/>
                  <a:gd name="connsiteX27" fmla="*/ 316644 w 495366"/>
                  <a:gd name="connsiteY27" fmla="*/ 182880 h 571500"/>
                  <a:gd name="connsiteX28" fmla="*/ 268638 w 495366"/>
                  <a:gd name="connsiteY28" fmla="*/ 153448 h 571500"/>
                  <a:gd name="connsiteX29" fmla="*/ 331694 w 495366"/>
                  <a:gd name="connsiteY29" fmla="*/ 128397 h 571500"/>
                  <a:gd name="connsiteX30" fmla="*/ 347315 w 495366"/>
                  <a:gd name="connsiteY30" fmla="*/ 204883 h 571500"/>
                  <a:gd name="connsiteX31" fmla="*/ 247683 w 495366"/>
                  <a:gd name="connsiteY31" fmla="*/ 19050 h 571500"/>
                  <a:gd name="connsiteX32" fmla="*/ 325788 w 495366"/>
                  <a:gd name="connsiteY32" fmla="*/ 110300 h 571500"/>
                  <a:gd name="connsiteX33" fmla="*/ 247588 w 495366"/>
                  <a:gd name="connsiteY33" fmla="*/ 142494 h 571500"/>
                  <a:gd name="connsiteX34" fmla="*/ 169483 w 495366"/>
                  <a:gd name="connsiteY34" fmla="*/ 110204 h 571500"/>
                  <a:gd name="connsiteX35" fmla="*/ 247683 w 495366"/>
                  <a:gd name="connsiteY35" fmla="*/ 19050 h 571500"/>
                  <a:gd name="connsiteX36" fmla="*/ 163768 w 495366"/>
                  <a:gd name="connsiteY36" fmla="*/ 128397 h 571500"/>
                  <a:gd name="connsiteX37" fmla="*/ 226728 w 495366"/>
                  <a:gd name="connsiteY37" fmla="*/ 153543 h 571500"/>
                  <a:gd name="connsiteX38" fmla="*/ 178722 w 495366"/>
                  <a:gd name="connsiteY38" fmla="*/ 182880 h 571500"/>
                  <a:gd name="connsiteX39" fmla="*/ 148052 w 495366"/>
                  <a:gd name="connsiteY39" fmla="*/ 204883 h 571500"/>
                  <a:gd name="connsiteX40" fmla="*/ 163768 w 495366"/>
                  <a:gd name="connsiteY40" fmla="*/ 128397 h 571500"/>
                  <a:gd name="connsiteX41" fmla="*/ 95283 w 495366"/>
                  <a:gd name="connsiteY41" fmla="*/ 85725 h 571500"/>
                  <a:gd name="connsiteX42" fmla="*/ 114333 w 495366"/>
                  <a:gd name="connsiteY42" fmla="*/ 104775 h 571500"/>
                  <a:gd name="connsiteX43" fmla="*/ 95283 w 495366"/>
                  <a:gd name="connsiteY43" fmla="*/ 123825 h 571500"/>
                  <a:gd name="connsiteX44" fmla="*/ 76233 w 495366"/>
                  <a:gd name="connsiteY44" fmla="*/ 104775 h 571500"/>
                  <a:gd name="connsiteX45" fmla="*/ 95283 w 495366"/>
                  <a:gd name="connsiteY45" fmla="*/ 85725 h 571500"/>
                  <a:gd name="connsiteX46" fmla="*/ 48325 w 495366"/>
                  <a:gd name="connsiteY46" fmla="*/ 238887 h 571500"/>
                  <a:gd name="connsiteX47" fmla="*/ 26132 w 495366"/>
                  <a:gd name="connsiteY47" fmla="*/ 137255 h 571500"/>
                  <a:gd name="connsiteX48" fmla="*/ 59374 w 495366"/>
                  <a:gd name="connsiteY48" fmla="*/ 117158 h 571500"/>
                  <a:gd name="connsiteX49" fmla="*/ 95283 w 495366"/>
                  <a:gd name="connsiteY49" fmla="*/ 142875 h 571500"/>
                  <a:gd name="connsiteX50" fmla="*/ 130335 w 495366"/>
                  <a:gd name="connsiteY50" fmla="*/ 119729 h 571500"/>
                  <a:gd name="connsiteX51" fmla="*/ 145290 w 495366"/>
                  <a:gd name="connsiteY51" fmla="*/ 123063 h 571500"/>
                  <a:gd name="connsiteX52" fmla="*/ 126906 w 495366"/>
                  <a:gd name="connsiteY52" fmla="*/ 221456 h 571500"/>
                  <a:gd name="connsiteX53" fmla="*/ 73185 w 495366"/>
                  <a:gd name="connsiteY53" fmla="*/ 271463 h 571500"/>
                  <a:gd name="connsiteX54" fmla="*/ 48325 w 495366"/>
                  <a:gd name="connsiteY54" fmla="*/ 238887 h 571500"/>
                  <a:gd name="connsiteX55" fmla="*/ 124906 w 495366"/>
                  <a:gd name="connsiteY55" fmla="*/ 323469 h 571500"/>
                  <a:gd name="connsiteX56" fmla="*/ 85949 w 495366"/>
                  <a:gd name="connsiteY56" fmla="*/ 285750 h 571500"/>
                  <a:gd name="connsiteX57" fmla="*/ 124906 w 495366"/>
                  <a:gd name="connsiteY57" fmla="*/ 248031 h 571500"/>
                  <a:gd name="connsiteX58" fmla="*/ 123858 w 495366"/>
                  <a:gd name="connsiteY58" fmla="*/ 285750 h 571500"/>
                  <a:gd name="connsiteX59" fmla="*/ 124906 w 495366"/>
                  <a:gd name="connsiteY59" fmla="*/ 323469 h 571500"/>
                  <a:gd name="connsiteX60" fmla="*/ 128525 w 495366"/>
                  <a:gd name="connsiteY60" fmla="*/ 452342 h 571500"/>
                  <a:gd name="connsiteX61" fmla="*/ 26132 w 495366"/>
                  <a:gd name="connsiteY61" fmla="*/ 434245 h 571500"/>
                  <a:gd name="connsiteX62" fmla="*/ 48325 w 495366"/>
                  <a:gd name="connsiteY62" fmla="*/ 332613 h 571500"/>
                  <a:gd name="connsiteX63" fmla="*/ 73185 w 495366"/>
                  <a:gd name="connsiteY63" fmla="*/ 299942 h 571500"/>
                  <a:gd name="connsiteX64" fmla="*/ 126906 w 495366"/>
                  <a:gd name="connsiteY64" fmla="*/ 349949 h 571500"/>
                  <a:gd name="connsiteX65" fmla="*/ 145290 w 495366"/>
                  <a:gd name="connsiteY65" fmla="*/ 448342 h 571500"/>
                  <a:gd name="connsiteX66" fmla="*/ 128525 w 495366"/>
                  <a:gd name="connsiteY66" fmla="*/ 452342 h 571500"/>
                  <a:gd name="connsiteX67" fmla="*/ 148052 w 495366"/>
                  <a:gd name="connsiteY67" fmla="*/ 366617 h 571500"/>
                  <a:gd name="connsiteX68" fmla="*/ 178722 w 495366"/>
                  <a:gd name="connsiteY68" fmla="*/ 388620 h 571500"/>
                  <a:gd name="connsiteX69" fmla="*/ 226919 w 495366"/>
                  <a:gd name="connsiteY69" fmla="*/ 417957 h 571500"/>
                  <a:gd name="connsiteX70" fmla="*/ 163768 w 495366"/>
                  <a:gd name="connsiteY70" fmla="*/ 443103 h 571500"/>
                  <a:gd name="connsiteX71" fmla="*/ 148052 w 495366"/>
                  <a:gd name="connsiteY71" fmla="*/ 366617 h 571500"/>
                  <a:gd name="connsiteX72" fmla="*/ 247683 w 495366"/>
                  <a:gd name="connsiteY72" fmla="*/ 552450 h 571500"/>
                  <a:gd name="connsiteX73" fmla="*/ 169578 w 495366"/>
                  <a:gd name="connsiteY73" fmla="*/ 461200 h 571500"/>
                  <a:gd name="connsiteX74" fmla="*/ 247874 w 495366"/>
                  <a:gd name="connsiteY74" fmla="*/ 429006 h 571500"/>
                  <a:gd name="connsiteX75" fmla="*/ 325884 w 495366"/>
                  <a:gd name="connsiteY75" fmla="*/ 461200 h 571500"/>
                  <a:gd name="connsiteX76" fmla="*/ 247683 w 495366"/>
                  <a:gd name="connsiteY76" fmla="*/ 552450 h 571500"/>
                  <a:gd name="connsiteX77" fmla="*/ 331599 w 495366"/>
                  <a:gd name="connsiteY77" fmla="*/ 443008 h 571500"/>
                  <a:gd name="connsiteX78" fmla="*/ 268543 w 495366"/>
                  <a:gd name="connsiteY78" fmla="*/ 417957 h 571500"/>
                  <a:gd name="connsiteX79" fmla="*/ 316644 w 495366"/>
                  <a:gd name="connsiteY79" fmla="*/ 388525 h 571500"/>
                  <a:gd name="connsiteX80" fmla="*/ 347315 w 495366"/>
                  <a:gd name="connsiteY80" fmla="*/ 366522 h 571500"/>
                  <a:gd name="connsiteX81" fmla="*/ 331599 w 495366"/>
                  <a:gd name="connsiteY81" fmla="*/ 443008 h 571500"/>
                  <a:gd name="connsiteX82" fmla="*/ 305976 w 495366"/>
                  <a:gd name="connsiteY82" fmla="*/ 372809 h 571500"/>
                  <a:gd name="connsiteX83" fmla="*/ 247683 w 495366"/>
                  <a:gd name="connsiteY83" fmla="*/ 407480 h 571500"/>
                  <a:gd name="connsiteX84" fmla="*/ 189295 w 495366"/>
                  <a:gd name="connsiteY84" fmla="*/ 372809 h 571500"/>
                  <a:gd name="connsiteX85" fmla="*/ 145194 w 495366"/>
                  <a:gd name="connsiteY85" fmla="*/ 340519 h 571500"/>
                  <a:gd name="connsiteX86" fmla="*/ 142908 w 495366"/>
                  <a:gd name="connsiteY86" fmla="*/ 285750 h 571500"/>
                  <a:gd name="connsiteX87" fmla="*/ 145290 w 495366"/>
                  <a:gd name="connsiteY87" fmla="*/ 230981 h 571500"/>
                  <a:gd name="connsiteX88" fmla="*/ 189390 w 495366"/>
                  <a:gd name="connsiteY88" fmla="*/ 198692 h 571500"/>
                  <a:gd name="connsiteX89" fmla="*/ 247683 w 495366"/>
                  <a:gd name="connsiteY89" fmla="*/ 164021 h 571500"/>
                  <a:gd name="connsiteX90" fmla="*/ 306072 w 495366"/>
                  <a:gd name="connsiteY90" fmla="*/ 198692 h 571500"/>
                  <a:gd name="connsiteX91" fmla="*/ 350172 w 495366"/>
                  <a:gd name="connsiteY91" fmla="*/ 230981 h 571500"/>
                  <a:gd name="connsiteX92" fmla="*/ 352458 w 495366"/>
                  <a:gd name="connsiteY92" fmla="*/ 285750 h 571500"/>
                  <a:gd name="connsiteX93" fmla="*/ 350077 w 495366"/>
                  <a:gd name="connsiteY93" fmla="*/ 340519 h 571500"/>
                  <a:gd name="connsiteX94" fmla="*/ 305976 w 495366"/>
                  <a:gd name="connsiteY94" fmla="*/ 372809 h 571500"/>
                  <a:gd name="connsiteX95" fmla="*/ 409608 w 495366"/>
                  <a:gd name="connsiteY95" fmla="*/ 485775 h 571500"/>
                  <a:gd name="connsiteX96" fmla="*/ 390558 w 495366"/>
                  <a:gd name="connsiteY96" fmla="*/ 466725 h 571500"/>
                  <a:gd name="connsiteX97" fmla="*/ 409608 w 495366"/>
                  <a:gd name="connsiteY97" fmla="*/ 447675 h 571500"/>
                  <a:gd name="connsiteX98" fmla="*/ 428658 w 495366"/>
                  <a:gd name="connsiteY98" fmla="*/ 466725 h 571500"/>
                  <a:gd name="connsiteX99" fmla="*/ 409608 w 495366"/>
                  <a:gd name="connsiteY99" fmla="*/ 485775 h 571500"/>
                  <a:gd name="connsiteX100" fmla="*/ 447042 w 495366"/>
                  <a:gd name="connsiteY100" fmla="*/ 332613 h 571500"/>
                  <a:gd name="connsiteX101" fmla="*/ 469235 w 495366"/>
                  <a:gd name="connsiteY101" fmla="*/ 434245 h 571500"/>
                  <a:gd name="connsiteX102" fmla="*/ 444660 w 495366"/>
                  <a:gd name="connsiteY102" fmla="*/ 451771 h 571500"/>
                  <a:gd name="connsiteX103" fmla="*/ 409608 w 495366"/>
                  <a:gd name="connsiteY103" fmla="*/ 428625 h 571500"/>
                  <a:gd name="connsiteX104" fmla="*/ 373985 w 495366"/>
                  <a:gd name="connsiteY104" fmla="*/ 453485 h 571500"/>
                  <a:gd name="connsiteX105" fmla="*/ 350077 w 495366"/>
                  <a:gd name="connsiteY105" fmla="*/ 448342 h 571500"/>
                  <a:gd name="connsiteX106" fmla="*/ 368365 w 495366"/>
                  <a:gd name="connsiteY106" fmla="*/ 350044 h 571500"/>
                  <a:gd name="connsiteX107" fmla="*/ 422086 w 495366"/>
                  <a:gd name="connsiteY107" fmla="*/ 300038 h 571500"/>
                  <a:gd name="connsiteX108" fmla="*/ 447042 w 495366"/>
                  <a:gd name="connsiteY108" fmla="*/ 332613 h 571500"/>
                  <a:gd name="connsiteX109" fmla="*/ 370461 w 495366"/>
                  <a:gd name="connsiteY109" fmla="*/ 248031 h 571500"/>
                  <a:gd name="connsiteX110" fmla="*/ 409418 w 495366"/>
                  <a:gd name="connsiteY110" fmla="*/ 285750 h 571500"/>
                  <a:gd name="connsiteX111" fmla="*/ 370461 w 495366"/>
                  <a:gd name="connsiteY111" fmla="*/ 323469 h 571500"/>
                  <a:gd name="connsiteX112" fmla="*/ 371508 w 495366"/>
                  <a:gd name="connsiteY112" fmla="*/ 285750 h 571500"/>
                  <a:gd name="connsiteX113" fmla="*/ 370461 w 495366"/>
                  <a:gd name="connsiteY113" fmla="*/ 248031 h 571500"/>
                  <a:gd name="connsiteX114" fmla="*/ 422181 w 495366"/>
                  <a:gd name="connsiteY114" fmla="*/ 271463 h 571500"/>
                  <a:gd name="connsiteX115" fmla="*/ 368460 w 495366"/>
                  <a:gd name="connsiteY115" fmla="*/ 221456 h 571500"/>
                  <a:gd name="connsiteX116" fmla="*/ 350077 w 495366"/>
                  <a:gd name="connsiteY116" fmla="*/ 123063 h 571500"/>
                  <a:gd name="connsiteX117" fmla="*/ 366746 w 495366"/>
                  <a:gd name="connsiteY117" fmla="*/ 119158 h 571500"/>
                  <a:gd name="connsiteX118" fmla="*/ 409418 w 495366"/>
                  <a:gd name="connsiteY118" fmla="*/ 114491 h 571500"/>
                  <a:gd name="connsiteX119" fmla="*/ 469140 w 495366"/>
                  <a:gd name="connsiteY119" fmla="*/ 137255 h 571500"/>
                  <a:gd name="connsiteX120" fmla="*/ 446946 w 495366"/>
                  <a:gd name="connsiteY120" fmla="*/ 238887 h 571500"/>
                  <a:gd name="connsiteX121" fmla="*/ 422181 w 495366"/>
                  <a:gd name="connsiteY121" fmla="*/ 271463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495366" h="571500">
                    <a:moveTo>
                      <a:pt x="485046" y="126683"/>
                    </a:moveTo>
                    <a:cubicBezTo>
                      <a:pt x="465711" y="97917"/>
                      <a:pt x="422467" y="88583"/>
                      <a:pt x="363031" y="100584"/>
                    </a:cubicBezTo>
                    <a:cubicBezTo>
                      <a:pt x="356840" y="101822"/>
                      <a:pt x="350553" y="103346"/>
                      <a:pt x="344172" y="105061"/>
                    </a:cubicBezTo>
                    <a:cubicBezTo>
                      <a:pt x="321693" y="40577"/>
                      <a:pt x="287117" y="0"/>
                      <a:pt x="247683" y="0"/>
                    </a:cubicBezTo>
                    <a:cubicBezTo>
                      <a:pt x="208250" y="0"/>
                      <a:pt x="173674" y="40577"/>
                      <a:pt x="151100" y="104966"/>
                    </a:cubicBezTo>
                    <a:cubicBezTo>
                      <a:pt x="144908" y="103346"/>
                      <a:pt x="138908" y="102013"/>
                      <a:pt x="133002" y="100870"/>
                    </a:cubicBezTo>
                    <a:cubicBezTo>
                      <a:pt x="131002" y="81725"/>
                      <a:pt x="114905" y="66675"/>
                      <a:pt x="95283" y="66675"/>
                    </a:cubicBezTo>
                    <a:cubicBezTo>
                      <a:pt x="76614" y="66675"/>
                      <a:pt x="61088" y="80201"/>
                      <a:pt x="57850" y="98012"/>
                    </a:cubicBezTo>
                    <a:cubicBezTo>
                      <a:pt x="36228" y="102299"/>
                      <a:pt x="20226" y="111919"/>
                      <a:pt x="10320" y="126587"/>
                    </a:cubicBezTo>
                    <a:cubicBezTo>
                      <a:pt x="-8920" y="155353"/>
                      <a:pt x="-1110" y="198977"/>
                      <a:pt x="32513" y="249365"/>
                    </a:cubicBezTo>
                    <a:cubicBezTo>
                      <a:pt x="40514" y="261461"/>
                      <a:pt x="49849" y="273558"/>
                      <a:pt x="60326" y="285655"/>
                    </a:cubicBezTo>
                    <a:cubicBezTo>
                      <a:pt x="49944" y="297751"/>
                      <a:pt x="40610" y="309944"/>
                      <a:pt x="32513" y="321945"/>
                    </a:cubicBezTo>
                    <a:cubicBezTo>
                      <a:pt x="-1110" y="372332"/>
                      <a:pt x="-8920" y="415957"/>
                      <a:pt x="10320" y="444722"/>
                    </a:cubicBezTo>
                    <a:cubicBezTo>
                      <a:pt x="24131" y="465296"/>
                      <a:pt x="50230" y="475964"/>
                      <a:pt x="85758" y="475964"/>
                    </a:cubicBezTo>
                    <a:cubicBezTo>
                      <a:pt x="99855" y="475964"/>
                      <a:pt x="115476" y="474250"/>
                      <a:pt x="132335" y="470916"/>
                    </a:cubicBezTo>
                    <a:cubicBezTo>
                      <a:pt x="138527" y="469678"/>
                      <a:pt x="144813" y="468154"/>
                      <a:pt x="151195" y="466439"/>
                    </a:cubicBezTo>
                    <a:cubicBezTo>
                      <a:pt x="173674" y="530924"/>
                      <a:pt x="208250" y="571500"/>
                      <a:pt x="247683" y="571500"/>
                    </a:cubicBezTo>
                    <a:cubicBezTo>
                      <a:pt x="287212" y="571500"/>
                      <a:pt x="321788" y="530924"/>
                      <a:pt x="344267" y="466439"/>
                    </a:cubicBezTo>
                    <a:cubicBezTo>
                      <a:pt x="353792" y="468916"/>
                      <a:pt x="363031" y="470916"/>
                      <a:pt x="372080" y="472440"/>
                    </a:cubicBezTo>
                    <a:cubicBezTo>
                      <a:pt x="374842" y="490728"/>
                      <a:pt x="390558" y="504825"/>
                      <a:pt x="409608" y="504825"/>
                    </a:cubicBezTo>
                    <a:cubicBezTo>
                      <a:pt x="429230" y="504825"/>
                      <a:pt x="445232" y="489871"/>
                      <a:pt x="447327" y="470821"/>
                    </a:cubicBezTo>
                    <a:cubicBezTo>
                      <a:pt x="463996" y="465773"/>
                      <a:pt x="476855" y="457200"/>
                      <a:pt x="485046" y="444913"/>
                    </a:cubicBezTo>
                    <a:cubicBezTo>
                      <a:pt x="504287" y="416147"/>
                      <a:pt x="496476" y="372523"/>
                      <a:pt x="462853" y="322136"/>
                    </a:cubicBezTo>
                    <a:cubicBezTo>
                      <a:pt x="454852" y="310039"/>
                      <a:pt x="445518" y="297942"/>
                      <a:pt x="435040" y="285845"/>
                    </a:cubicBezTo>
                    <a:cubicBezTo>
                      <a:pt x="445422" y="273749"/>
                      <a:pt x="454757" y="261556"/>
                      <a:pt x="462853" y="249555"/>
                    </a:cubicBezTo>
                    <a:cubicBezTo>
                      <a:pt x="496476" y="198977"/>
                      <a:pt x="504287" y="155448"/>
                      <a:pt x="485046" y="126683"/>
                    </a:cubicBezTo>
                    <a:close/>
                    <a:moveTo>
                      <a:pt x="347315" y="204883"/>
                    </a:moveTo>
                    <a:cubicBezTo>
                      <a:pt x="337409" y="197358"/>
                      <a:pt x="327217" y="190024"/>
                      <a:pt x="316644" y="182880"/>
                    </a:cubicBezTo>
                    <a:cubicBezTo>
                      <a:pt x="300738" y="172212"/>
                      <a:pt x="284640" y="162401"/>
                      <a:pt x="268638" y="153448"/>
                    </a:cubicBezTo>
                    <a:cubicBezTo>
                      <a:pt x="290165" y="143161"/>
                      <a:pt x="311310" y="134779"/>
                      <a:pt x="331694" y="128397"/>
                    </a:cubicBezTo>
                    <a:cubicBezTo>
                      <a:pt x="338361" y="151448"/>
                      <a:pt x="343695" y="177260"/>
                      <a:pt x="347315" y="204883"/>
                    </a:cubicBezTo>
                    <a:close/>
                    <a:moveTo>
                      <a:pt x="247683" y="19050"/>
                    </a:moveTo>
                    <a:cubicBezTo>
                      <a:pt x="278354" y="19050"/>
                      <a:pt x="306452" y="54769"/>
                      <a:pt x="325788" y="110300"/>
                    </a:cubicBezTo>
                    <a:cubicBezTo>
                      <a:pt x="300547" y="118205"/>
                      <a:pt x="274258" y="128969"/>
                      <a:pt x="247588" y="142494"/>
                    </a:cubicBezTo>
                    <a:cubicBezTo>
                      <a:pt x="221013" y="129064"/>
                      <a:pt x="194724" y="118110"/>
                      <a:pt x="169483" y="110204"/>
                    </a:cubicBezTo>
                    <a:cubicBezTo>
                      <a:pt x="188914" y="54673"/>
                      <a:pt x="217013" y="19050"/>
                      <a:pt x="247683" y="19050"/>
                    </a:cubicBezTo>
                    <a:close/>
                    <a:moveTo>
                      <a:pt x="163768" y="128397"/>
                    </a:moveTo>
                    <a:cubicBezTo>
                      <a:pt x="184056" y="134779"/>
                      <a:pt x="205297" y="143351"/>
                      <a:pt x="226728" y="153543"/>
                    </a:cubicBezTo>
                    <a:cubicBezTo>
                      <a:pt x="210631" y="162497"/>
                      <a:pt x="194629" y="172212"/>
                      <a:pt x="178722" y="182880"/>
                    </a:cubicBezTo>
                    <a:cubicBezTo>
                      <a:pt x="168149" y="189929"/>
                      <a:pt x="157958" y="197358"/>
                      <a:pt x="148052" y="204883"/>
                    </a:cubicBezTo>
                    <a:cubicBezTo>
                      <a:pt x="151671" y="177260"/>
                      <a:pt x="157005" y="151448"/>
                      <a:pt x="163768" y="128397"/>
                    </a:cubicBezTo>
                    <a:close/>
                    <a:moveTo>
                      <a:pt x="95283" y="85725"/>
                    </a:moveTo>
                    <a:cubicBezTo>
                      <a:pt x="105761" y="85725"/>
                      <a:pt x="114333" y="94298"/>
                      <a:pt x="114333" y="104775"/>
                    </a:cubicBezTo>
                    <a:cubicBezTo>
                      <a:pt x="114333" y="115253"/>
                      <a:pt x="105761" y="123825"/>
                      <a:pt x="95283" y="123825"/>
                    </a:cubicBezTo>
                    <a:cubicBezTo>
                      <a:pt x="84806" y="123825"/>
                      <a:pt x="76233" y="115253"/>
                      <a:pt x="76233" y="104775"/>
                    </a:cubicBezTo>
                    <a:cubicBezTo>
                      <a:pt x="76233" y="94298"/>
                      <a:pt x="84806" y="85725"/>
                      <a:pt x="95283" y="85725"/>
                    </a:cubicBezTo>
                    <a:close/>
                    <a:moveTo>
                      <a:pt x="48325" y="238887"/>
                    </a:moveTo>
                    <a:cubicBezTo>
                      <a:pt x="19750" y="195929"/>
                      <a:pt x="11654" y="158972"/>
                      <a:pt x="26132" y="137255"/>
                    </a:cubicBezTo>
                    <a:cubicBezTo>
                      <a:pt x="32799" y="127349"/>
                      <a:pt x="43943" y="120587"/>
                      <a:pt x="59374" y="117158"/>
                    </a:cubicBezTo>
                    <a:cubicBezTo>
                      <a:pt x="64613" y="132112"/>
                      <a:pt x="78614" y="142875"/>
                      <a:pt x="95283" y="142875"/>
                    </a:cubicBezTo>
                    <a:cubicBezTo>
                      <a:pt x="110999" y="142875"/>
                      <a:pt x="124525" y="133350"/>
                      <a:pt x="130335" y="119729"/>
                    </a:cubicBezTo>
                    <a:cubicBezTo>
                      <a:pt x="135288" y="120777"/>
                      <a:pt x="140241" y="121825"/>
                      <a:pt x="145290" y="123063"/>
                    </a:cubicBezTo>
                    <a:cubicBezTo>
                      <a:pt x="136717" y="152210"/>
                      <a:pt x="130335" y="185452"/>
                      <a:pt x="126906" y="221456"/>
                    </a:cubicBezTo>
                    <a:cubicBezTo>
                      <a:pt x="107189" y="237649"/>
                      <a:pt x="89187" y="254413"/>
                      <a:pt x="73185" y="271463"/>
                    </a:cubicBezTo>
                    <a:cubicBezTo>
                      <a:pt x="63946" y="260604"/>
                      <a:pt x="55564" y="249650"/>
                      <a:pt x="48325" y="238887"/>
                    </a:cubicBezTo>
                    <a:close/>
                    <a:moveTo>
                      <a:pt x="124906" y="323469"/>
                    </a:moveTo>
                    <a:cubicBezTo>
                      <a:pt x="110809" y="311087"/>
                      <a:pt x="97760" y="298514"/>
                      <a:pt x="85949" y="285750"/>
                    </a:cubicBezTo>
                    <a:cubicBezTo>
                      <a:pt x="97760" y="272987"/>
                      <a:pt x="110714" y="260318"/>
                      <a:pt x="124906" y="248031"/>
                    </a:cubicBezTo>
                    <a:cubicBezTo>
                      <a:pt x="124239" y="260318"/>
                      <a:pt x="123858" y="272891"/>
                      <a:pt x="123858" y="285750"/>
                    </a:cubicBezTo>
                    <a:cubicBezTo>
                      <a:pt x="123858" y="298609"/>
                      <a:pt x="124239" y="311182"/>
                      <a:pt x="124906" y="323469"/>
                    </a:cubicBezTo>
                    <a:close/>
                    <a:moveTo>
                      <a:pt x="128525" y="452342"/>
                    </a:moveTo>
                    <a:cubicBezTo>
                      <a:pt x="77948" y="462534"/>
                      <a:pt x="40610" y="455962"/>
                      <a:pt x="26132" y="434245"/>
                    </a:cubicBezTo>
                    <a:cubicBezTo>
                      <a:pt x="11654" y="412623"/>
                      <a:pt x="19750" y="375571"/>
                      <a:pt x="48325" y="332613"/>
                    </a:cubicBezTo>
                    <a:cubicBezTo>
                      <a:pt x="55564" y="321755"/>
                      <a:pt x="63946" y="310896"/>
                      <a:pt x="73185" y="299942"/>
                    </a:cubicBezTo>
                    <a:cubicBezTo>
                      <a:pt x="89092" y="316992"/>
                      <a:pt x="107189" y="333756"/>
                      <a:pt x="126906" y="349949"/>
                    </a:cubicBezTo>
                    <a:cubicBezTo>
                      <a:pt x="130335" y="385953"/>
                      <a:pt x="136622" y="419100"/>
                      <a:pt x="145290" y="448342"/>
                    </a:cubicBezTo>
                    <a:cubicBezTo>
                      <a:pt x="139670" y="449771"/>
                      <a:pt x="134050" y="451199"/>
                      <a:pt x="128525" y="452342"/>
                    </a:cubicBezTo>
                    <a:close/>
                    <a:moveTo>
                      <a:pt x="148052" y="366617"/>
                    </a:moveTo>
                    <a:cubicBezTo>
                      <a:pt x="157958" y="374142"/>
                      <a:pt x="168149" y="381476"/>
                      <a:pt x="178722" y="388620"/>
                    </a:cubicBezTo>
                    <a:cubicBezTo>
                      <a:pt x="194629" y="399288"/>
                      <a:pt x="210726" y="409004"/>
                      <a:pt x="226919" y="417957"/>
                    </a:cubicBezTo>
                    <a:cubicBezTo>
                      <a:pt x="205392" y="428244"/>
                      <a:pt x="184152" y="436721"/>
                      <a:pt x="163768" y="443103"/>
                    </a:cubicBezTo>
                    <a:cubicBezTo>
                      <a:pt x="157005" y="420053"/>
                      <a:pt x="151671" y="394240"/>
                      <a:pt x="148052" y="366617"/>
                    </a:cubicBezTo>
                    <a:close/>
                    <a:moveTo>
                      <a:pt x="247683" y="552450"/>
                    </a:moveTo>
                    <a:cubicBezTo>
                      <a:pt x="217013" y="552450"/>
                      <a:pt x="188914" y="516731"/>
                      <a:pt x="169578" y="461200"/>
                    </a:cubicBezTo>
                    <a:cubicBezTo>
                      <a:pt x="194915" y="453295"/>
                      <a:pt x="221204" y="442436"/>
                      <a:pt x="247874" y="429006"/>
                    </a:cubicBezTo>
                    <a:cubicBezTo>
                      <a:pt x="274449" y="442436"/>
                      <a:pt x="300738" y="453295"/>
                      <a:pt x="325884" y="461200"/>
                    </a:cubicBezTo>
                    <a:cubicBezTo>
                      <a:pt x="306452" y="516731"/>
                      <a:pt x="278354" y="552450"/>
                      <a:pt x="247683" y="552450"/>
                    </a:cubicBezTo>
                    <a:close/>
                    <a:moveTo>
                      <a:pt x="331599" y="443008"/>
                    </a:moveTo>
                    <a:cubicBezTo>
                      <a:pt x="311310" y="436626"/>
                      <a:pt x="290070" y="428244"/>
                      <a:pt x="268543" y="417957"/>
                    </a:cubicBezTo>
                    <a:cubicBezTo>
                      <a:pt x="284640" y="409004"/>
                      <a:pt x="300738" y="399193"/>
                      <a:pt x="316644" y="388525"/>
                    </a:cubicBezTo>
                    <a:cubicBezTo>
                      <a:pt x="327217" y="381476"/>
                      <a:pt x="337409" y="374047"/>
                      <a:pt x="347315" y="366522"/>
                    </a:cubicBezTo>
                    <a:cubicBezTo>
                      <a:pt x="343695" y="394240"/>
                      <a:pt x="338361" y="419957"/>
                      <a:pt x="331599" y="443008"/>
                    </a:cubicBezTo>
                    <a:close/>
                    <a:moveTo>
                      <a:pt x="305976" y="372809"/>
                    </a:moveTo>
                    <a:cubicBezTo>
                      <a:pt x="286736" y="385763"/>
                      <a:pt x="267114" y="397288"/>
                      <a:pt x="247683" y="407480"/>
                    </a:cubicBezTo>
                    <a:cubicBezTo>
                      <a:pt x="228157" y="397193"/>
                      <a:pt x="208535" y="385667"/>
                      <a:pt x="189295" y="372809"/>
                    </a:cubicBezTo>
                    <a:cubicBezTo>
                      <a:pt x="173865" y="362426"/>
                      <a:pt x="159101" y="351663"/>
                      <a:pt x="145194" y="340519"/>
                    </a:cubicBezTo>
                    <a:cubicBezTo>
                      <a:pt x="143766" y="322707"/>
                      <a:pt x="142908" y="304419"/>
                      <a:pt x="142908" y="285750"/>
                    </a:cubicBezTo>
                    <a:cubicBezTo>
                      <a:pt x="142908" y="267081"/>
                      <a:pt x="143766" y="248793"/>
                      <a:pt x="145290" y="230981"/>
                    </a:cubicBezTo>
                    <a:cubicBezTo>
                      <a:pt x="159196" y="219837"/>
                      <a:pt x="173960" y="209074"/>
                      <a:pt x="189390" y="198692"/>
                    </a:cubicBezTo>
                    <a:cubicBezTo>
                      <a:pt x="208631" y="185738"/>
                      <a:pt x="228157" y="174308"/>
                      <a:pt x="247683" y="164021"/>
                    </a:cubicBezTo>
                    <a:cubicBezTo>
                      <a:pt x="267305" y="174308"/>
                      <a:pt x="286926" y="185833"/>
                      <a:pt x="306072" y="198692"/>
                    </a:cubicBezTo>
                    <a:cubicBezTo>
                      <a:pt x="321502" y="209074"/>
                      <a:pt x="336266" y="219837"/>
                      <a:pt x="350172" y="230981"/>
                    </a:cubicBezTo>
                    <a:cubicBezTo>
                      <a:pt x="351601" y="248793"/>
                      <a:pt x="352458" y="267081"/>
                      <a:pt x="352458" y="285750"/>
                    </a:cubicBezTo>
                    <a:cubicBezTo>
                      <a:pt x="352458" y="304419"/>
                      <a:pt x="351601" y="322707"/>
                      <a:pt x="350077" y="340519"/>
                    </a:cubicBezTo>
                    <a:cubicBezTo>
                      <a:pt x="336171" y="351663"/>
                      <a:pt x="321407" y="362426"/>
                      <a:pt x="305976" y="372809"/>
                    </a:cubicBezTo>
                    <a:close/>
                    <a:moveTo>
                      <a:pt x="409608" y="485775"/>
                    </a:moveTo>
                    <a:cubicBezTo>
                      <a:pt x="399131" y="485775"/>
                      <a:pt x="390558" y="477203"/>
                      <a:pt x="390558" y="466725"/>
                    </a:cubicBezTo>
                    <a:cubicBezTo>
                      <a:pt x="390558" y="456248"/>
                      <a:pt x="399131" y="447675"/>
                      <a:pt x="409608" y="447675"/>
                    </a:cubicBezTo>
                    <a:cubicBezTo>
                      <a:pt x="420086" y="447675"/>
                      <a:pt x="428658" y="456248"/>
                      <a:pt x="428658" y="466725"/>
                    </a:cubicBezTo>
                    <a:cubicBezTo>
                      <a:pt x="428658" y="477203"/>
                      <a:pt x="420086" y="485775"/>
                      <a:pt x="409608" y="485775"/>
                    </a:cubicBezTo>
                    <a:close/>
                    <a:moveTo>
                      <a:pt x="447042" y="332613"/>
                    </a:moveTo>
                    <a:cubicBezTo>
                      <a:pt x="475617" y="375571"/>
                      <a:pt x="483713" y="412528"/>
                      <a:pt x="469235" y="434245"/>
                    </a:cubicBezTo>
                    <a:cubicBezTo>
                      <a:pt x="463901" y="442150"/>
                      <a:pt x="455614" y="447961"/>
                      <a:pt x="444660" y="451771"/>
                    </a:cubicBezTo>
                    <a:cubicBezTo>
                      <a:pt x="438850" y="438150"/>
                      <a:pt x="425325" y="428625"/>
                      <a:pt x="409608" y="428625"/>
                    </a:cubicBezTo>
                    <a:cubicBezTo>
                      <a:pt x="393321" y="428625"/>
                      <a:pt x="379414" y="439007"/>
                      <a:pt x="373985" y="453485"/>
                    </a:cubicBezTo>
                    <a:cubicBezTo>
                      <a:pt x="366270" y="452152"/>
                      <a:pt x="358269" y="450437"/>
                      <a:pt x="350077" y="448342"/>
                    </a:cubicBezTo>
                    <a:cubicBezTo>
                      <a:pt x="358650" y="419195"/>
                      <a:pt x="364936" y="386048"/>
                      <a:pt x="368365" y="350044"/>
                    </a:cubicBezTo>
                    <a:cubicBezTo>
                      <a:pt x="388082" y="333851"/>
                      <a:pt x="406084" y="317087"/>
                      <a:pt x="422086" y="300038"/>
                    </a:cubicBezTo>
                    <a:cubicBezTo>
                      <a:pt x="431421" y="310896"/>
                      <a:pt x="439802" y="321850"/>
                      <a:pt x="447042" y="332613"/>
                    </a:cubicBezTo>
                    <a:close/>
                    <a:moveTo>
                      <a:pt x="370461" y="248031"/>
                    </a:moveTo>
                    <a:cubicBezTo>
                      <a:pt x="384558" y="260414"/>
                      <a:pt x="397607" y="272987"/>
                      <a:pt x="409418" y="285750"/>
                    </a:cubicBezTo>
                    <a:cubicBezTo>
                      <a:pt x="397607" y="298514"/>
                      <a:pt x="384653" y="311182"/>
                      <a:pt x="370461" y="323469"/>
                    </a:cubicBezTo>
                    <a:cubicBezTo>
                      <a:pt x="371127" y="311182"/>
                      <a:pt x="371508" y="298609"/>
                      <a:pt x="371508" y="285750"/>
                    </a:cubicBezTo>
                    <a:cubicBezTo>
                      <a:pt x="371508" y="272891"/>
                      <a:pt x="371127" y="260318"/>
                      <a:pt x="370461" y="248031"/>
                    </a:cubicBezTo>
                    <a:close/>
                    <a:moveTo>
                      <a:pt x="422181" y="271463"/>
                    </a:moveTo>
                    <a:cubicBezTo>
                      <a:pt x="406275" y="254413"/>
                      <a:pt x="388177" y="237649"/>
                      <a:pt x="368460" y="221456"/>
                    </a:cubicBezTo>
                    <a:cubicBezTo>
                      <a:pt x="365031" y="185452"/>
                      <a:pt x="358745" y="152305"/>
                      <a:pt x="350077" y="123063"/>
                    </a:cubicBezTo>
                    <a:cubicBezTo>
                      <a:pt x="355697" y="121634"/>
                      <a:pt x="361317" y="120206"/>
                      <a:pt x="366746" y="119158"/>
                    </a:cubicBezTo>
                    <a:cubicBezTo>
                      <a:pt x="382367" y="116015"/>
                      <a:pt x="396654" y="114491"/>
                      <a:pt x="409418" y="114491"/>
                    </a:cubicBezTo>
                    <a:cubicBezTo>
                      <a:pt x="438088" y="114491"/>
                      <a:pt x="459043" y="122301"/>
                      <a:pt x="469140" y="137255"/>
                    </a:cubicBezTo>
                    <a:cubicBezTo>
                      <a:pt x="483618" y="158877"/>
                      <a:pt x="475521" y="195929"/>
                      <a:pt x="446946" y="238887"/>
                    </a:cubicBezTo>
                    <a:cubicBezTo>
                      <a:pt x="439802" y="249650"/>
                      <a:pt x="431421" y="260604"/>
                      <a:pt x="422181" y="271463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80" name="Group 679">
            <a:extLst>
              <a:ext uri="{FF2B5EF4-FFF2-40B4-BE49-F238E27FC236}">
                <a16:creationId xmlns:a16="http://schemas.microsoft.com/office/drawing/2014/main" id="{4033B126-58F0-EAAB-DE6E-872153D8477C}"/>
              </a:ext>
            </a:extLst>
          </p:cNvPr>
          <p:cNvGrpSpPr/>
          <p:nvPr/>
        </p:nvGrpSpPr>
        <p:grpSpPr>
          <a:xfrm>
            <a:off x="5261393" y="2910877"/>
            <a:ext cx="533400" cy="495300"/>
            <a:chOff x="5261393" y="2910877"/>
            <a:chExt cx="533400" cy="495300"/>
          </a:xfrm>
        </p:grpSpPr>
        <p:grpSp>
          <p:nvGrpSpPr>
            <p:cNvPr id="354" name="Graphic 52">
              <a:extLst>
                <a:ext uri="{FF2B5EF4-FFF2-40B4-BE49-F238E27FC236}">
                  <a16:creationId xmlns:a16="http://schemas.microsoft.com/office/drawing/2014/main" id="{EE7AE208-FBDA-24AC-A0E5-281AEE315723}"/>
                </a:ext>
              </a:extLst>
            </p:cNvPr>
            <p:cNvGrpSpPr/>
            <p:nvPr/>
          </p:nvGrpSpPr>
          <p:grpSpPr>
            <a:xfrm>
              <a:off x="5270918" y="2920402"/>
              <a:ext cx="514445" cy="400050"/>
              <a:chOff x="5270918" y="2920402"/>
              <a:chExt cx="514445" cy="400050"/>
            </a:xfrm>
            <a:solidFill>
              <a:srgbClr val="F45B66"/>
            </a:solidFill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11DB39DF-F842-F1D1-8453-E7A4E5DBAA33}"/>
                  </a:ext>
                </a:extLst>
              </p:cNvPr>
              <p:cNvSpPr/>
              <p:nvPr/>
            </p:nvSpPr>
            <p:spPr>
              <a:xfrm>
                <a:off x="5394743" y="2920402"/>
                <a:ext cx="257175" cy="304800"/>
              </a:xfrm>
              <a:custGeom>
                <a:avLst/>
                <a:gdLst>
                  <a:gd name="connsiteX0" fmla="*/ 0 w 257175"/>
                  <a:gd name="connsiteY0" fmla="*/ 0 h 304800"/>
                  <a:gd name="connsiteX1" fmla="*/ 0 w 257175"/>
                  <a:gd name="connsiteY1" fmla="*/ 304800 h 304800"/>
                  <a:gd name="connsiteX2" fmla="*/ 104775 w 257175"/>
                  <a:gd name="connsiteY2" fmla="*/ 304800 h 304800"/>
                  <a:gd name="connsiteX3" fmla="*/ 257175 w 257175"/>
                  <a:gd name="connsiteY3" fmla="*/ 304800 h 304800"/>
                  <a:gd name="connsiteX4" fmla="*/ 257175 w 257175"/>
                  <a:gd name="connsiteY4" fmla="*/ 200025 h 304800"/>
                  <a:gd name="connsiteX5" fmla="*/ 104775 w 257175"/>
                  <a:gd name="connsiteY5" fmla="*/ 200025 h 304800"/>
                  <a:gd name="connsiteX6" fmla="*/ 104775 w 257175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5" h="304800">
                    <a:moveTo>
                      <a:pt x="0" y="0"/>
                    </a:moveTo>
                    <a:lnTo>
                      <a:pt x="0" y="304800"/>
                    </a:lnTo>
                    <a:lnTo>
                      <a:pt x="104775" y="304800"/>
                    </a:lnTo>
                    <a:lnTo>
                      <a:pt x="257175" y="304800"/>
                    </a:lnTo>
                    <a:lnTo>
                      <a:pt x="257175" y="200025"/>
                    </a:lnTo>
                    <a:lnTo>
                      <a:pt x="104775" y="200025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12DD21CC-67F7-C111-A337-365727D8BCBC}"/>
                  </a:ext>
                </a:extLst>
              </p:cNvPr>
              <p:cNvSpPr/>
              <p:nvPr/>
            </p:nvSpPr>
            <p:spPr>
              <a:xfrm>
                <a:off x="5270918" y="3263302"/>
                <a:ext cx="514445" cy="57150"/>
              </a:xfrm>
              <a:custGeom>
                <a:avLst/>
                <a:gdLst>
                  <a:gd name="connsiteX0" fmla="*/ 0 w 514445"/>
                  <a:gd name="connsiteY0" fmla="*/ 19431 h 57150"/>
                  <a:gd name="connsiteX1" fmla="*/ 37719 w 514445"/>
                  <a:gd name="connsiteY1" fmla="*/ 57150 h 57150"/>
                  <a:gd name="connsiteX2" fmla="*/ 476726 w 514445"/>
                  <a:gd name="connsiteY2" fmla="*/ 57150 h 57150"/>
                  <a:gd name="connsiteX3" fmla="*/ 514445 w 514445"/>
                  <a:gd name="connsiteY3" fmla="*/ 19431 h 57150"/>
                  <a:gd name="connsiteX4" fmla="*/ 514445 w 514445"/>
                  <a:gd name="connsiteY4" fmla="*/ 0 h 57150"/>
                  <a:gd name="connsiteX5" fmla="*/ 0 w 514445"/>
                  <a:gd name="connsiteY5" fmla="*/ 0 h 57150"/>
                  <a:gd name="connsiteX6" fmla="*/ 0 w 514445"/>
                  <a:gd name="connsiteY6" fmla="*/ 19431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445" h="57150">
                    <a:moveTo>
                      <a:pt x="0" y="19431"/>
                    </a:moveTo>
                    <a:cubicBezTo>
                      <a:pt x="0" y="40291"/>
                      <a:pt x="16859" y="57150"/>
                      <a:pt x="37719" y="57150"/>
                    </a:cubicBezTo>
                    <a:lnTo>
                      <a:pt x="476726" y="57150"/>
                    </a:lnTo>
                    <a:cubicBezTo>
                      <a:pt x="497586" y="57150"/>
                      <a:pt x="514445" y="40291"/>
                      <a:pt x="514445" y="19431"/>
                    </a:cubicBezTo>
                    <a:lnTo>
                      <a:pt x="514445" y="0"/>
                    </a:lnTo>
                    <a:lnTo>
                      <a:pt x="0" y="0"/>
                    </a:lnTo>
                    <a:lnTo>
                      <a:pt x="0" y="19431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7" name="Graphic 52">
              <a:extLst>
                <a:ext uri="{FF2B5EF4-FFF2-40B4-BE49-F238E27FC236}">
                  <a16:creationId xmlns:a16="http://schemas.microsoft.com/office/drawing/2014/main" id="{2E156CB5-9DE2-99E2-AECD-FD58396D6D44}"/>
                </a:ext>
              </a:extLst>
            </p:cNvPr>
            <p:cNvGrpSpPr/>
            <p:nvPr/>
          </p:nvGrpSpPr>
          <p:grpSpPr>
            <a:xfrm>
              <a:off x="5261393" y="2910877"/>
              <a:ext cx="533400" cy="495300"/>
              <a:chOff x="5261393" y="2910877"/>
              <a:chExt cx="533400" cy="495300"/>
            </a:xfrm>
            <a:solidFill>
              <a:srgbClr val="680B12"/>
            </a:solidFill>
          </p:grpSpPr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26BF812-236E-934D-0015-ED21221AA606}"/>
                  </a:ext>
                </a:extLst>
              </p:cNvPr>
              <p:cNvSpPr/>
              <p:nvPr/>
            </p:nvSpPr>
            <p:spPr>
              <a:xfrm>
                <a:off x="5261393" y="2910877"/>
                <a:ext cx="533400" cy="495300"/>
              </a:xfrm>
              <a:custGeom>
                <a:avLst/>
                <a:gdLst>
                  <a:gd name="connsiteX0" fmla="*/ 485775 w 533400"/>
                  <a:gd name="connsiteY0" fmla="*/ 76200 h 495300"/>
                  <a:gd name="connsiteX1" fmla="*/ 247650 w 533400"/>
                  <a:gd name="connsiteY1" fmla="*/ 76200 h 495300"/>
                  <a:gd name="connsiteX2" fmla="*/ 247650 w 533400"/>
                  <a:gd name="connsiteY2" fmla="*/ 9525 h 495300"/>
                  <a:gd name="connsiteX3" fmla="*/ 238125 w 533400"/>
                  <a:gd name="connsiteY3" fmla="*/ 0 h 495300"/>
                  <a:gd name="connsiteX4" fmla="*/ 133350 w 533400"/>
                  <a:gd name="connsiteY4" fmla="*/ 0 h 495300"/>
                  <a:gd name="connsiteX5" fmla="*/ 123825 w 533400"/>
                  <a:gd name="connsiteY5" fmla="*/ 9525 h 495300"/>
                  <a:gd name="connsiteX6" fmla="*/ 123825 w 533400"/>
                  <a:gd name="connsiteY6" fmla="*/ 76200 h 495300"/>
                  <a:gd name="connsiteX7" fmla="*/ 47625 w 533400"/>
                  <a:gd name="connsiteY7" fmla="*/ 76200 h 495300"/>
                  <a:gd name="connsiteX8" fmla="*/ 0 w 533400"/>
                  <a:gd name="connsiteY8" fmla="*/ 123825 h 495300"/>
                  <a:gd name="connsiteX9" fmla="*/ 0 w 533400"/>
                  <a:gd name="connsiteY9" fmla="*/ 371475 h 495300"/>
                  <a:gd name="connsiteX10" fmla="*/ 47625 w 533400"/>
                  <a:gd name="connsiteY10" fmla="*/ 419100 h 495300"/>
                  <a:gd name="connsiteX11" fmla="*/ 190500 w 533400"/>
                  <a:gd name="connsiteY11" fmla="*/ 419100 h 495300"/>
                  <a:gd name="connsiteX12" fmla="*/ 190500 w 533400"/>
                  <a:gd name="connsiteY12" fmla="*/ 433388 h 495300"/>
                  <a:gd name="connsiteX13" fmla="*/ 176213 w 533400"/>
                  <a:gd name="connsiteY13" fmla="*/ 447675 h 495300"/>
                  <a:gd name="connsiteX14" fmla="*/ 152400 w 533400"/>
                  <a:gd name="connsiteY14" fmla="*/ 471488 h 495300"/>
                  <a:gd name="connsiteX15" fmla="*/ 176213 w 533400"/>
                  <a:gd name="connsiteY15" fmla="*/ 495300 h 495300"/>
                  <a:gd name="connsiteX16" fmla="*/ 357188 w 533400"/>
                  <a:gd name="connsiteY16" fmla="*/ 495300 h 495300"/>
                  <a:gd name="connsiteX17" fmla="*/ 381000 w 533400"/>
                  <a:gd name="connsiteY17" fmla="*/ 471488 h 495300"/>
                  <a:gd name="connsiteX18" fmla="*/ 357188 w 533400"/>
                  <a:gd name="connsiteY18" fmla="*/ 447675 h 495300"/>
                  <a:gd name="connsiteX19" fmla="*/ 342900 w 533400"/>
                  <a:gd name="connsiteY19" fmla="*/ 433388 h 495300"/>
                  <a:gd name="connsiteX20" fmla="*/ 342900 w 533400"/>
                  <a:gd name="connsiteY20" fmla="*/ 419100 h 495300"/>
                  <a:gd name="connsiteX21" fmla="*/ 485775 w 533400"/>
                  <a:gd name="connsiteY21" fmla="*/ 419100 h 495300"/>
                  <a:gd name="connsiteX22" fmla="*/ 533400 w 533400"/>
                  <a:gd name="connsiteY22" fmla="*/ 371475 h 495300"/>
                  <a:gd name="connsiteX23" fmla="*/ 533400 w 533400"/>
                  <a:gd name="connsiteY23" fmla="*/ 123825 h 495300"/>
                  <a:gd name="connsiteX24" fmla="*/ 485775 w 533400"/>
                  <a:gd name="connsiteY24" fmla="*/ 76200 h 495300"/>
                  <a:gd name="connsiteX25" fmla="*/ 247650 w 533400"/>
                  <a:gd name="connsiteY25" fmla="*/ 285750 h 495300"/>
                  <a:gd name="connsiteX26" fmla="*/ 352425 w 533400"/>
                  <a:gd name="connsiteY26" fmla="*/ 285750 h 495300"/>
                  <a:gd name="connsiteX27" fmla="*/ 361950 w 533400"/>
                  <a:gd name="connsiteY27" fmla="*/ 276225 h 495300"/>
                  <a:gd name="connsiteX28" fmla="*/ 352425 w 533400"/>
                  <a:gd name="connsiteY28" fmla="*/ 266700 h 495300"/>
                  <a:gd name="connsiteX29" fmla="*/ 247650 w 533400"/>
                  <a:gd name="connsiteY29" fmla="*/ 266700 h 495300"/>
                  <a:gd name="connsiteX30" fmla="*/ 247650 w 533400"/>
                  <a:gd name="connsiteY30" fmla="*/ 219075 h 495300"/>
                  <a:gd name="connsiteX31" fmla="*/ 266700 w 533400"/>
                  <a:gd name="connsiteY31" fmla="*/ 219075 h 495300"/>
                  <a:gd name="connsiteX32" fmla="*/ 266700 w 533400"/>
                  <a:gd name="connsiteY32" fmla="*/ 238125 h 495300"/>
                  <a:gd name="connsiteX33" fmla="*/ 276225 w 533400"/>
                  <a:gd name="connsiteY33" fmla="*/ 247650 h 495300"/>
                  <a:gd name="connsiteX34" fmla="*/ 285750 w 533400"/>
                  <a:gd name="connsiteY34" fmla="*/ 238125 h 495300"/>
                  <a:gd name="connsiteX35" fmla="*/ 285750 w 533400"/>
                  <a:gd name="connsiteY35" fmla="*/ 219075 h 495300"/>
                  <a:gd name="connsiteX36" fmla="*/ 304800 w 533400"/>
                  <a:gd name="connsiteY36" fmla="*/ 219075 h 495300"/>
                  <a:gd name="connsiteX37" fmla="*/ 304800 w 533400"/>
                  <a:gd name="connsiteY37" fmla="*/ 228600 h 495300"/>
                  <a:gd name="connsiteX38" fmla="*/ 314325 w 533400"/>
                  <a:gd name="connsiteY38" fmla="*/ 238125 h 495300"/>
                  <a:gd name="connsiteX39" fmla="*/ 323850 w 533400"/>
                  <a:gd name="connsiteY39" fmla="*/ 228600 h 495300"/>
                  <a:gd name="connsiteX40" fmla="*/ 323850 w 533400"/>
                  <a:gd name="connsiteY40" fmla="*/ 219075 h 495300"/>
                  <a:gd name="connsiteX41" fmla="*/ 342900 w 533400"/>
                  <a:gd name="connsiteY41" fmla="*/ 219075 h 495300"/>
                  <a:gd name="connsiteX42" fmla="*/ 342900 w 533400"/>
                  <a:gd name="connsiteY42" fmla="*/ 238125 h 495300"/>
                  <a:gd name="connsiteX43" fmla="*/ 352425 w 533400"/>
                  <a:gd name="connsiteY43" fmla="*/ 247650 h 495300"/>
                  <a:gd name="connsiteX44" fmla="*/ 361950 w 533400"/>
                  <a:gd name="connsiteY44" fmla="*/ 238125 h 495300"/>
                  <a:gd name="connsiteX45" fmla="*/ 361950 w 533400"/>
                  <a:gd name="connsiteY45" fmla="*/ 219075 h 495300"/>
                  <a:gd name="connsiteX46" fmla="*/ 381000 w 533400"/>
                  <a:gd name="connsiteY46" fmla="*/ 219075 h 495300"/>
                  <a:gd name="connsiteX47" fmla="*/ 381000 w 533400"/>
                  <a:gd name="connsiteY47" fmla="*/ 304800 h 495300"/>
                  <a:gd name="connsiteX48" fmla="*/ 247650 w 533400"/>
                  <a:gd name="connsiteY48" fmla="*/ 304800 h 495300"/>
                  <a:gd name="connsiteX49" fmla="*/ 247650 w 533400"/>
                  <a:gd name="connsiteY49" fmla="*/ 285750 h 495300"/>
                  <a:gd name="connsiteX50" fmla="*/ 142875 w 533400"/>
                  <a:gd name="connsiteY50" fmla="*/ 285750 h 495300"/>
                  <a:gd name="connsiteX51" fmla="*/ 161925 w 533400"/>
                  <a:gd name="connsiteY51" fmla="*/ 285750 h 495300"/>
                  <a:gd name="connsiteX52" fmla="*/ 171450 w 533400"/>
                  <a:gd name="connsiteY52" fmla="*/ 276225 h 495300"/>
                  <a:gd name="connsiteX53" fmla="*/ 161925 w 533400"/>
                  <a:gd name="connsiteY53" fmla="*/ 266700 h 495300"/>
                  <a:gd name="connsiteX54" fmla="*/ 142875 w 533400"/>
                  <a:gd name="connsiteY54" fmla="*/ 266700 h 495300"/>
                  <a:gd name="connsiteX55" fmla="*/ 142875 w 533400"/>
                  <a:gd name="connsiteY55" fmla="*/ 247650 h 495300"/>
                  <a:gd name="connsiteX56" fmla="*/ 152400 w 533400"/>
                  <a:gd name="connsiteY56" fmla="*/ 247650 h 495300"/>
                  <a:gd name="connsiteX57" fmla="*/ 161925 w 533400"/>
                  <a:gd name="connsiteY57" fmla="*/ 238125 h 495300"/>
                  <a:gd name="connsiteX58" fmla="*/ 152400 w 533400"/>
                  <a:gd name="connsiteY58" fmla="*/ 228600 h 495300"/>
                  <a:gd name="connsiteX59" fmla="*/ 142875 w 533400"/>
                  <a:gd name="connsiteY59" fmla="*/ 228600 h 495300"/>
                  <a:gd name="connsiteX60" fmla="*/ 142875 w 533400"/>
                  <a:gd name="connsiteY60" fmla="*/ 209550 h 495300"/>
                  <a:gd name="connsiteX61" fmla="*/ 161925 w 533400"/>
                  <a:gd name="connsiteY61" fmla="*/ 209550 h 495300"/>
                  <a:gd name="connsiteX62" fmla="*/ 171450 w 533400"/>
                  <a:gd name="connsiteY62" fmla="*/ 200025 h 495300"/>
                  <a:gd name="connsiteX63" fmla="*/ 161925 w 533400"/>
                  <a:gd name="connsiteY63" fmla="*/ 190500 h 495300"/>
                  <a:gd name="connsiteX64" fmla="*/ 142875 w 533400"/>
                  <a:gd name="connsiteY64" fmla="*/ 190500 h 495300"/>
                  <a:gd name="connsiteX65" fmla="*/ 142875 w 533400"/>
                  <a:gd name="connsiteY65" fmla="*/ 171450 h 495300"/>
                  <a:gd name="connsiteX66" fmla="*/ 152400 w 533400"/>
                  <a:gd name="connsiteY66" fmla="*/ 171450 h 495300"/>
                  <a:gd name="connsiteX67" fmla="*/ 161925 w 533400"/>
                  <a:gd name="connsiteY67" fmla="*/ 161925 h 495300"/>
                  <a:gd name="connsiteX68" fmla="*/ 152400 w 533400"/>
                  <a:gd name="connsiteY68" fmla="*/ 152400 h 495300"/>
                  <a:gd name="connsiteX69" fmla="*/ 142875 w 533400"/>
                  <a:gd name="connsiteY69" fmla="*/ 152400 h 495300"/>
                  <a:gd name="connsiteX70" fmla="*/ 142875 w 533400"/>
                  <a:gd name="connsiteY70" fmla="*/ 133350 h 495300"/>
                  <a:gd name="connsiteX71" fmla="*/ 161925 w 533400"/>
                  <a:gd name="connsiteY71" fmla="*/ 133350 h 495300"/>
                  <a:gd name="connsiteX72" fmla="*/ 171450 w 533400"/>
                  <a:gd name="connsiteY72" fmla="*/ 123825 h 495300"/>
                  <a:gd name="connsiteX73" fmla="*/ 161925 w 533400"/>
                  <a:gd name="connsiteY73" fmla="*/ 114300 h 495300"/>
                  <a:gd name="connsiteX74" fmla="*/ 142875 w 533400"/>
                  <a:gd name="connsiteY74" fmla="*/ 114300 h 495300"/>
                  <a:gd name="connsiteX75" fmla="*/ 142875 w 533400"/>
                  <a:gd name="connsiteY75" fmla="*/ 95250 h 495300"/>
                  <a:gd name="connsiteX76" fmla="*/ 152400 w 533400"/>
                  <a:gd name="connsiteY76" fmla="*/ 95250 h 495300"/>
                  <a:gd name="connsiteX77" fmla="*/ 161925 w 533400"/>
                  <a:gd name="connsiteY77" fmla="*/ 85725 h 495300"/>
                  <a:gd name="connsiteX78" fmla="*/ 152400 w 533400"/>
                  <a:gd name="connsiteY78" fmla="*/ 76200 h 495300"/>
                  <a:gd name="connsiteX79" fmla="*/ 142875 w 533400"/>
                  <a:gd name="connsiteY79" fmla="*/ 76200 h 495300"/>
                  <a:gd name="connsiteX80" fmla="*/ 142875 w 533400"/>
                  <a:gd name="connsiteY80" fmla="*/ 57150 h 495300"/>
                  <a:gd name="connsiteX81" fmla="*/ 161925 w 533400"/>
                  <a:gd name="connsiteY81" fmla="*/ 57150 h 495300"/>
                  <a:gd name="connsiteX82" fmla="*/ 171450 w 533400"/>
                  <a:gd name="connsiteY82" fmla="*/ 47625 h 495300"/>
                  <a:gd name="connsiteX83" fmla="*/ 161925 w 533400"/>
                  <a:gd name="connsiteY83" fmla="*/ 38100 h 495300"/>
                  <a:gd name="connsiteX84" fmla="*/ 142875 w 533400"/>
                  <a:gd name="connsiteY84" fmla="*/ 38100 h 495300"/>
                  <a:gd name="connsiteX85" fmla="*/ 142875 w 533400"/>
                  <a:gd name="connsiteY85" fmla="*/ 19050 h 495300"/>
                  <a:gd name="connsiteX86" fmla="*/ 228600 w 533400"/>
                  <a:gd name="connsiteY86" fmla="*/ 19050 h 495300"/>
                  <a:gd name="connsiteX87" fmla="*/ 228600 w 533400"/>
                  <a:gd name="connsiteY87" fmla="*/ 304800 h 495300"/>
                  <a:gd name="connsiteX88" fmla="*/ 142875 w 533400"/>
                  <a:gd name="connsiteY88" fmla="*/ 304800 h 495300"/>
                  <a:gd name="connsiteX89" fmla="*/ 142875 w 533400"/>
                  <a:gd name="connsiteY89" fmla="*/ 285750 h 495300"/>
                  <a:gd name="connsiteX90" fmla="*/ 357188 w 533400"/>
                  <a:gd name="connsiteY90" fmla="*/ 466725 h 495300"/>
                  <a:gd name="connsiteX91" fmla="*/ 361950 w 533400"/>
                  <a:gd name="connsiteY91" fmla="*/ 471488 h 495300"/>
                  <a:gd name="connsiteX92" fmla="*/ 357188 w 533400"/>
                  <a:gd name="connsiteY92" fmla="*/ 476250 h 495300"/>
                  <a:gd name="connsiteX93" fmla="*/ 176213 w 533400"/>
                  <a:gd name="connsiteY93" fmla="*/ 476250 h 495300"/>
                  <a:gd name="connsiteX94" fmla="*/ 171450 w 533400"/>
                  <a:gd name="connsiteY94" fmla="*/ 471488 h 495300"/>
                  <a:gd name="connsiteX95" fmla="*/ 176213 w 533400"/>
                  <a:gd name="connsiteY95" fmla="*/ 466725 h 495300"/>
                  <a:gd name="connsiteX96" fmla="*/ 209550 w 533400"/>
                  <a:gd name="connsiteY96" fmla="*/ 433388 h 495300"/>
                  <a:gd name="connsiteX97" fmla="*/ 209550 w 533400"/>
                  <a:gd name="connsiteY97" fmla="*/ 419100 h 495300"/>
                  <a:gd name="connsiteX98" fmla="*/ 323850 w 533400"/>
                  <a:gd name="connsiteY98" fmla="*/ 419100 h 495300"/>
                  <a:gd name="connsiteX99" fmla="*/ 323850 w 533400"/>
                  <a:gd name="connsiteY99" fmla="*/ 433388 h 495300"/>
                  <a:gd name="connsiteX100" fmla="*/ 357188 w 533400"/>
                  <a:gd name="connsiteY100" fmla="*/ 466725 h 495300"/>
                  <a:gd name="connsiteX101" fmla="*/ 514350 w 533400"/>
                  <a:gd name="connsiteY101" fmla="*/ 371475 h 495300"/>
                  <a:gd name="connsiteX102" fmla="*/ 485775 w 533400"/>
                  <a:gd name="connsiteY102" fmla="*/ 400050 h 495300"/>
                  <a:gd name="connsiteX103" fmla="*/ 47625 w 533400"/>
                  <a:gd name="connsiteY103" fmla="*/ 400050 h 495300"/>
                  <a:gd name="connsiteX104" fmla="*/ 19050 w 533400"/>
                  <a:gd name="connsiteY104" fmla="*/ 371475 h 495300"/>
                  <a:gd name="connsiteX105" fmla="*/ 19050 w 533400"/>
                  <a:gd name="connsiteY105" fmla="*/ 361950 h 495300"/>
                  <a:gd name="connsiteX106" fmla="*/ 514350 w 533400"/>
                  <a:gd name="connsiteY106" fmla="*/ 361950 h 495300"/>
                  <a:gd name="connsiteX107" fmla="*/ 514350 w 533400"/>
                  <a:gd name="connsiteY107" fmla="*/ 371475 h 495300"/>
                  <a:gd name="connsiteX108" fmla="*/ 514350 w 533400"/>
                  <a:gd name="connsiteY108" fmla="*/ 342900 h 495300"/>
                  <a:gd name="connsiteX109" fmla="*/ 19050 w 533400"/>
                  <a:gd name="connsiteY109" fmla="*/ 342900 h 495300"/>
                  <a:gd name="connsiteX110" fmla="*/ 19050 w 533400"/>
                  <a:gd name="connsiteY110" fmla="*/ 123825 h 495300"/>
                  <a:gd name="connsiteX111" fmla="*/ 47625 w 533400"/>
                  <a:gd name="connsiteY111" fmla="*/ 95250 h 495300"/>
                  <a:gd name="connsiteX112" fmla="*/ 123825 w 533400"/>
                  <a:gd name="connsiteY112" fmla="*/ 95250 h 495300"/>
                  <a:gd name="connsiteX113" fmla="*/ 123825 w 533400"/>
                  <a:gd name="connsiteY113" fmla="*/ 314325 h 495300"/>
                  <a:gd name="connsiteX114" fmla="*/ 133350 w 533400"/>
                  <a:gd name="connsiteY114" fmla="*/ 323850 h 495300"/>
                  <a:gd name="connsiteX115" fmla="*/ 238125 w 533400"/>
                  <a:gd name="connsiteY115" fmla="*/ 323850 h 495300"/>
                  <a:gd name="connsiteX116" fmla="*/ 390525 w 533400"/>
                  <a:gd name="connsiteY116" fmla="*/ 323850 h 495300"/>
                  <a:gd name="connsiteX117" fmla="*/ 400050 w 533400"/>
                  <a:gd name="connsiteY117" fmla="*/ 314325 h 495300"/>
                  <a:gd name="connsiteX118" fmla="*/ 400050 w 533400"/>
                  <a:gd name="connsiteY118" fmla="*/ 209550 h 495300"/>
                  <a:gd name="connsiteX119" fmla="*/ 390525 w 533400"/>
                  <a:gd name="connsiteY119" fmla="*/ 200025 h 495300"/>
                  <a:gd name="connsiteX120" fmla="*/ 247650 w 533400"/>
                  <a:gd name="connsiteY120" fmla="*/ 200025 h 495300"/>
                  <a:gd name="connsiteX121" fmla="*/ 247650 w 533400"/>
                  <a:gd name="connsiteY121" fmla="*/ 95250 h 495300"/>
                  <a:gd name="connsiteX122" fmla="*/ 485775 w 533400"/>
                  <a:gd name="connsiteY122" fmla="*/ 95250 h 495300"/>
                  <a:gd name="connsiteX123" fmla="*/ 514350 w 533400"/>
                  <a:gd name="connsiteY123" fmla="*/ 123825 h 495300"/>
                  <a:gd name="connsiteX124" fmla="*/ 514350 w 533400"/>
                  <a:gd name="connsiteY124" fmla="*/ 34290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533400" h="495300">
                    <a:moveTo>
                      <a:pt x="485775" y="76200"/>
                    </a:moveTo>
                    <a:lnTo>
                      <a:pt x="247650" y="76200"/>
                    </a:lnTo>
                    <a:lnTo>
                      <a:pt x="247650" y="9525"/>
                    </a:lnTo>
                    <a:cubicBezTo>
                      <a:pt x="247650" y="4286"/>
                      <a:pt x="243364" y="0"/>
                      <a:pt x="238125" y="0"/>
                    </a:cubicBezTo>
                    <a:lnTo>
                      <a:pt x="133350" y="0"/>
                    </a:lnTo>
                    <a:cubicBezTo>
                      <a:pt x="128111" y="0"/>
                      <a:pt x="123825" y="4286"/>
                      <a:pt x="123825" y="9525"/>
                    </a:cubicBezTo>
                    <a:lnTo>
                      <a:pt x="123825" y="76200"/>
                    </a:lnTo>
                    <a:lnTo>
                      <a:pt x="47625" y="76200"/>
                    </a:lnTo>
                    <a:cubicBezTo>
                      <a:pt x="21336" y="76200"/>
                      <a:pt x="0" y="97536"/>
                      <a:pt x="0" y="123825"/>
                    </a:cubicBezTo>
                    <a:lnTo>
                      <a:pt x="0" y="371475"/>
                    </a:lnTo>
                    <a:cubicBezTo>
                      <a:pt x="0" y="397764"/>
                      <a:pt x="21336" y="419100"/>
                      <a:pt x="47625" y="419100"/>
                    </a:cubicBezTo>
                    <a:lnTo>
                      <a:pt x="190500" y="419100"/>
                    </a:lnTo>
                    <a:lnTo>
                      <a:pt x="190500" y="433388"/>
                    </a:lnTo>
                    <a:cubicBezTo>
                      <a:pt x="190500" y="441293"/>
                      <a:pt x="184118" y="447675"/>
                      <a:pt x="176213" y="447675"/>
                    </a:cubicBezTo>
                    <a:cubicBezTo>
                      <a:pt x="163068" y="447675"/>
                      <a:pt x="152400" y="458343"/>
                      <a:pt x="152400" y="471488"/>
                    </a:cubicBezTo>
                    <a:cubicBezTo>
                      <a:pt x="152400" y="484632"/>
                      <a:pt x="163068" y="495300"/>
                      <a:pt x="176213" y="495300"/>
                    </a:cubicBezTo>
                    <a:lnTo>
                      <a:pt x="357188" y="495300"/>
                    </a:lnTo>
                    <a:cubicBezTo>
                      <a:pt x="370332" y="495300"/>
                      <a:pt x="381000" y="484632"/>
                      <a:pt x="381000" y="471488"/>
                    </a:cubicBezTo>
                    <a:cubicBezTo>
                      <a:pt x="381000" y="458343"/>
                      <a:pt x="370332" y="447675"/>
                      <a:pt x="357188" y="447675"/>
                    </a:cubicBezTo>
                    <a:cubicBezTo>
                      <a:pt x="349282" y="447675"/>
                      <a:pt x="342900" y="441293"/>
                      <a:pt x="342900" y="433388"/>
                    </a:cubicBezTo>
                    <a:lnTo>
                      <a:pt x="342900" y="419100"/>
                    </a:lnTo>
                    <a:lnTo>
                      <a:pt x="485775" y="419100"/>
                    </a:lnTo>
                    <a:cubicBezTo>
                      <a:pt x="512064" y="419100"/>
                      <a:pt x="533400" y="397764"/>
                      <a:pt x="533400" y="371475"/>
                    </a:cubicBezTo>
                    <a:lnTo>
                      <a:pt x="533400" y="123825"/>
                    </a:lnTo>
                    <a:cubicBezTo>
                      <a:pt x="533400" y="97536"/>
                      <a:pt x="512064" y="76200"/>
                      <a:pt x="485775" y="76200"/>
                    </a:cubicBezTo>
                    <a:close/>
                    <a:moveTo>
                      <a:pt x="247650" y="285750"/>
                    </a:moveTo>
                    <a:lnTo>
                      <a:pt x="352425" y="285750"/>
                    </a:lnTo>
                    <a:cubicBezTo>
                      <a:pt x="357664" y="285750"/>
                      <a:pt x="361950" y="281464"/>
                      <a:pt x="361950" y="276225"/>
                    </a:cubicBezTo>
                    <a:cubicBezTo>
                      <a:pt x="361950" y="270986"/>
                      <a:pt x="357664" y="266700"/>
                      <a:pt x="352425" y="266700"/>
                    </a:cubicBezTo>
                    <a:lnTo>
                      <a:pt x="247650" y="266700"/>
                    </a:lnTo>
                    <a:lnTo>
                      <a:pt x="247650" y="219075"/>
                    </a:lnTo>
                    <a:lnTo>
                      <a:pt x="266700" y="219075"/>
                    </a:lnTo>
                    <a:lnTo>
                      <a:pt x="266700" y="238125"/>
                    </a:lnTo>
                    <a:cubicBezTo>
                      <a:pt x="266700" y="243364"/>
                      <a:pt x="270986" y="247650"/>
                      <a:pt x="276225" y="247650"/>
                    </a:cubicBezTo>
                    <a:cubicBezTo>
                      <a:pt x="281464" y="247650"/>
                      <a:pt x="285750" y="243364"/>
                      <a:pt x="285750" y="238125"/>
                    </a:cubicBezTo>
                    <a:lnTo>
                      <a:pt x="285750" y="219075"/>
                    </a:lnTo>
                    <a:lnTo>
                      <a:pt x="304800" y="219075"/>
                    </a:lnTo>
                    <a:lnTo>
                      <a:pt x="304800" y="228600"/>
                    </a:lnTo>
                    <a:cubicBezTo>
                      <a:pt x="304800" y="233839"/>
                      <a:pt x="309086" y="238125"/>
                      <a:pt x="314325" y="238125"/>
                    </a:cubicBezTo>
                    <a:cubicBezTo>
                      <a:pt x="319564" y="238125"/>
                      <a:pt x="323850" y="233839"/>
                      <a:pt x="323850" y="228600"/>
                    </a:cubicBezTo>
                    <a:lnTo>
                      <a:pt x="323850" y="219075"/>
                    </a:lnTo>
                    <a:lnTo>
                      <a:pt x="342900" y="219075"/>
                    </a:lnTo>
                    <a:lnTo>
                      <a:pt x="342900" y="238125"/>
                    </a:lnTo>
                    <a:cubicBezTo>
                      <a:pt x="342900" y="243364"/>
                      <a:pt x="347186" y="247650"/>
                      <a:pt x="352425" y="247650"/>
                    </a:cubicBezTo>
                    <a:cubicBezTo>
                      <a:pt x="357664" y="247650"/>
                      <a:pt x="361950" y="243364"/>
                      <a:pt x="361950" y="238125"/>
                    </a:cubicBezTo>
                    <a:lnTo>
                      <a:pt x="361950" y="219075"/>
                    </a:lnTo>
                    <a:lnTo>
                      <a:pt x="381000" y="219075"/>
                    </a:lnTo>
                    <a:lnTo>
                      <a:pt x="381000" y="304800"/>
                    </a:lnTo>
                    <a:lnTo>
                      <a:pt x="247650" y="304800"/>
                    </a:lnTo>
                    <a:lnTo>
                      <a:pt x="247650" y="285750"/>
                    </a:lnTo>
                    <a:close/>
                    <a:moveTo>
                      <a:pt x="142875" y="285750"/>
                    </a:moveTo>
                    <a:lnTo>
                      <a:pt x="161925" y="285750"/>
                    </a:lnTo>
                    <a:cubicBezTo>
                      <a:pt x="167164" y="285750"/>
                      <a:pt x="171450" y="281464"/>
                      <a:pt x="171450" y="276225"/>
                    </a:cubicBezTo>
                    <a:cubicBezTo>
                      <a:pt x="171450" y="270986"/>
                      <a:pt x="167164" y="266700"/>
                      <a:pt x="161925" y="266700"/>
                    </a:cubicBezTo>
                    <a:lnTo>
                      <a:pt x="142875" y="266700"/>
                    </a:lnTo>
                    <a:lnTo>
                      <a:pt x="142875" y="247650"/>
                    </a:lnTo>
                    <a:lnTo>
                      <a:pt x="152400" y="247650"/>
                    </a:lnTo>
                    <a:cubicBezTo>
                      <a:pt x="157639" y="247650"/>
                      <a:pt x="161925" y="243364"/>
                      <a:pt x="161925" y="238125"/>
                    </a:cubicBezTo>
                    <a:cubicBezTo>
                      <a:pt x="161925" y="232886"/>
                      <a:pt x="157639" y="228600"/>
                      <a:pt x="152400" y="228600"/>
                    </a:cubicBezTo>
                    <a:lnTo>
                      <a:pt x="142875" y="228600"/>
                    </a:lnTo>
                    <a:lnTo>
                      <a:pt x="142875" y="209550"/>
                    </a:lnTo>
                    <a:lnTo>
                      <a:pt x="161925" y="209550"/>
                    </a:lnTo>
                    <a:cubicBezTo>
                      <a:pt x="167164" y="209550"/>
                      <a:pt x="171450" y="205264"/>
                      <a:pt x="171450" y="200025"/>
                    </a:cubicBezTo>
                    <a:cubicBezTo>
                      <a:pt x="171450" y="194786"/>
                      <a:pt x="167164" y="190500"/>
                      <a:pt x="161925" y="190500"/>
                    </a:cubicBezTo>
                    <a:lnTo>
                      <a:pt x="142875" y="190500"/>
                    </a:lnTo>
                    <a:lnTo>
                      <a:pt x="142875" y="171450"/>
                    </a:lnTo>
                    <a:lnTo>
                      <a:pt x="152400" y="171450"/>
                    </a:lnTo>
                    <a:cubicBezTo>
                      <a:pt x="157639" y="171450"/>
                      <a:pt x="161925" y="167164"/>
                      <a:pt x="161925" y="161925"/>
                    </a:cubicBezTo>
                    <a:cubicBezTo>
                      <a:pt x="161925" y="156686"/>
                      <a:pt x="157639" y="152400"/>
                      <a:pt x="152400" y="152400"/>
                    </a:cubicBezTo>
                    <a:lnTo>
                      <a:pt x="142875" y="152400"/>
                    </a:lnTo>
                    <a:lnTo>
                      <a:pt x="142875" y="133350"/>
                    </a:lnTo>
                    <a:lnTo>
                      <a:pt x="161925" y="133350"/>
                    </a:lnTo>
                    <a:cubicBezTo>
                      <a:pt x="167164" y="133350"/>
                      <a:pt x="171450" y="129064"/>
                      <a:pt x="171450" y="123825"/>
                    </a:cubicBezTo>
                    <a:cubicBezTo>
                      <a:pt x="171450" y="118586"/>
                      <a:pt x="167164" y="114300"/>
                      <a:pt x="161925" y="114300"/>
                    </a:cubicBezTo>
                    <a:lnTo>
                      <a:pt x="142875" y="114300"/>
                    </a:lnTo>
                    <a:lnTo>
                      <a:pt x="142875" y="95250"/>
                    </a:lnTo>
                    <a:lnTo>
                      <a:pt x="152400" y="95250"/>
                    </a:lnTo>
                    <a:cubicBezTo>
                      <a:pt x="157639" y="95250"/>
                      <a:pt x="161925" y="90964"/>
                      <a:pt x="161925" y="85725"/>
                    </a:cubicBezTo>
                    <a:cubicBezTo>
                      <a:pt x="161925" y="80486"/>
                      <a:pt x="157639" y="76200"/>
                      <a:pt x="152400" y="76200"/>
                    </a:cubicBezTo>
                    <a:lnTo>
                      <a:pt x="142875" y="76200"/>
                    </a:lnTo>
                    <a:lnTo>
                      <a:pt x="142875" y="57150"/>
                    </a:lnTo>
                    <a:lnTo>
                      <a:pt x="161925" y="57150"/>
                    </a:lnTo>
                    <a:cubicBezTo>
                      <a:pt x="167164" y="57150"/>
                      <a:pt x="171450" y="52864"/>
                      <a:pt x="171450" y="47625"/>
                    </a:cubicBezTo>
                    <a:cubicBezTo>
                      <a:pt x="171450" y="42386"/>
                      <a:pt x="167164" y="38100"/>
                      <a:pt x="161925" y="38100"/>
                    </a:cubicBezTo>
                    <a:lnTo>
                      <a:pt x="142875" y="38100"/>
                    </a:lnTo>
                    <a:lnTo>
                      <a:pt x="142875" y="19050"/>
                    </a:lnTo>
                    <a:lnTo>
                      <a:pt x="228600" y="19050"/>
                    </a:lnTo>
                    <a:lnTo>
                      <a:pt x="228600" y="304800"/>
                    </a:lnTo>
                    <a:lnTo>
                      <a:pt x="142875" y="304800"/>
                    </a:lnTo>
                    <a:lnTo>
                      <a:pt x="142875" y="285750"/>
                    </a:lnTo>
                    <a:close/>
                    <a:moveTo>
                      <a:pt x="357188" y="466725"/>
                    </a:moveTo>
                    <a:cubicBezTo>
                      <a:pt x="359855" y="466725"/>
                      <a:pt x="361950" y="468821"/>
                      <a:pt x="361950" y="471488"/>
                    </a:cubicBezTo>
                    <a:cubicBezTo>
                      <a:pt x="361950" y="474155"/>
                      <a:pt x="359855" y="476250"/>
                      <a:pt x="357188" y="476250"/>
                    </a:cubicBezTo>
                    <a:lnTo>
                      <a:pt x="176213" y="476250"/>
                    </a:lnTo>
                    <a:cubicBezTo>
                      <a:pt x="173546" y="476250"/>
                      <a:pt x="171450" y="474155"/>
                      <a:pt x="171450" y="471488"/>
                    </a:cubicBezTo>
                    <a:cubicBezTo>
                      <a:pt x="171450" y="468821"/>
                      <a:pt x="173546" y="466725"/>
                      <a:pt x="176213" y="466725"/>
                    </a:cubicBezTo>
                    <a:cubicBezTo>
                      <a:pt x="194596" y="466725"/>
                      <a:pt x="209550" y="451771"/>
                      <a:pt x="209550" y="433388"/>
                    </a:cubicBezTo>
                    <a:lnTo>
                      <a:pt x="209550" y="419100"/>
                    </a:lnTo>
                    <a:lnTo>
                      <a:pt x="323850" y="419100"/>
                    </a:lnTo>
                    <a:lnTo>
                      <a:pt x="323850" y="433388"/>
                    </a:lnTo>
                    <a:cubicBezTo>
                      <a:pt x="323850" y="451771"/>
                      <a:pt x="338804" y="466725"/>
                      <a:pt x="357188" y="466725"/>
                    </a:cubicBezTo>
                    <a:close/>
                    <a:moveTo>
                      <a:pt x="514350" y="371475"/>
                    </a:moveTo>
                    <a:cubicBezTo>
                      <a:pt x="514350" y="387191"/>
                      <a:pt x="501491" y="400050"/>
                      <a:pt x="485775" y="400050"/>
                    </a:cubicBezTo>
                    <a:lnTo>
                      <a:pt x="47625" y="400050"/>
                    </a:lnTo>
                    <a:cubicBezTo>
                      <a:pt x="31909" y="400050"/>
                      <a:pt x="19050" y="387191"/>
                      <a:pt x="19050" y="371475"/>
                    </a:cubicBezTo>
                    <a:lnTo>
                      <a:pt x="19050" y="361950"/>
                    </a:lnTo>
                    <a:lnTo>
                      <a:pt x="514350" y="361950"/>
                    </a:lnTo>
                    <a:lnTo>
                      <a:pt x="514350" y="371475"/>
                    </a:lnTo>
                    <a:close/>
                    <a:moveTo>
                      <a:pt x="514350" y="342900"/>
                    </a:moveTo>
                    <a:lnTo>
                      <a:pt x="19050" y="342900"/>
                    </a:lnTo>
                    <a:lnTo>
                      <a:pt x="19050" y="123825"/>
                    </a:lnTo>
                    <a:cubicBezTo>
                      <a:pt x="19050" y="108109"/>
                      <a:pt x="31909" y="95250"/>
                      <a:pt x="47625" y="95250"/>
                    </a:cubicBezTo>
                    <a:lnTo>
                      <a:pt x="123825" y="95250"/>
                    </a:lnTo>
                    <a:lnTo>
                      <a:pt x="123825" y="314325"/>
                    </a:lnTo>
                    <a:cubicBezTo>
                      <a:pt x="123825" y="319564"/>
                      <a:pt x="128111" y="323850"/>
                      <a:pt x="133350" y="323850"/>
                    </a:cubicBezTo>
                    <a:lnTo>
                      <a:pt x="238125" y="323850"/>
                    </a:lnTo>
                    <a:lnTo>
                      <a:pt x="390525" y="323850"/>
                    </a:lnTo>
                    <a:cubicBezTo>
                      <a:pt x="395764" y="323850"/>
                      <a:pt x="400050" y="319564"/>
                      <a:pt x="400050" y="314325"/>
                    </a:cubicBezTo>
                    <a:lnTo>
                      <a:pt x="400050" y="209550"/>
                    </a:lnTo>
                    <a:cubicBezTo>
                      <a:pt x="400050" y="204311"/>
                      <a:pt x="395764" y="200025"/>
                      <a:pt x="390525" y="200025"/>
                    </a:cubicBezTo>
                    <a:lnTo>
                      <a:pt x="247650" y="200025"/>
                    </a:lnTo>
                    <a:lnTo>
                      <a:pt x="247650" y="95250"/>
                    </a:lnTo>
                    <a:lnTo>
                      <a:pt x="485775" y="95250"/>
                    </a:lnTo>
                    <a:cubicBezTo>
                      <a:pt x="501491" y="95250"/>
                      <a:pt x="514350" y="108109"/>
                      <a:pt x="514350" y="123825"/>
                    </a:cubicBezTo>
                    <a:lnTo>
                      <a:pt x="514350" y="34290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D9852BDA-9D41-45E9-4A06-C97F83D0751A}"/>
                  </a:ext>
                </a:extLst>
              </p:cNvPr>
              <p:cNvSpPr/>
              <p:nvPr/>
            </p:nvSpPr>
            <p:spPr>
              <a:xfrm>
                <a:off x="5309018" y="3034702"/>
                <a:ext cx="38100" cy="19050"/>
              </a:xfrm>
              <a:custGeom>
                <a:avLst/>
                <a:gdLst>
                  <a:gd name="connsiteX0" fmla="*/ 9525 w 38100"/>
                  <a:gd name="connsiteY0" fmla="*/ 19050 h 19050"/>
                  <a:gd name="connsiteX1" fmla="*/ 28575 w 38100"/>
                  <a:gd name="connsiteY1" fmla="*/ 19050 h 19050"/>
                  <a:gd name="connsiteX2" fmla="*/ 38100 w 38100"/>
                  <a:gd name="connsiteY2" fmla="*/ 9525 h 19050"/>
                  <a:gd name="connsiteX3" fmla="*/ 28575 w 38100"/>
                  <a:gd name="connsiteY3" fmla="*/ 0 h 19050"/>
                  <a:gd name="connsiteX4" fmla="*/ 9525 w 38100"/>
                  <a:gd name="connsiteY4" fmla="*/ 0 h 19050"/>
                  <a:gd name="connsiteX5" fmla="*/ 0 w 38100"/>
                  <a:gd name="connsiteY5" fmla="*/ 9525 h 19050"/>
                  <a:gd name="connsiteX6" fmla="*/ 9525 w 381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9525" y="19050"/>
                    </a:moveTo>
                    <a:lnTo>
                      <a:pt x="28575" y="19050"/>
                    </a:lnTo>
                    <a:cubicBezTo>
                      <a:pt x="33814" y="19050"/>
                      <a:pt x="38100" y="14764"/>
                      <a:pt x="38100" y="9525"/>
                    </a:cubicBezTo>
                    <a:cubicBezTo>
                      <a:pt x="38100" y="4286"/>
                      <a:pt x="33814" y="0"/>
                      <a:pt x="285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3FB558E9-5528-F236-E4EE-57E50CF49FA6}"/>
                  </a:ext>
                </a:extLst>
              </p:cNvPr>
              <p:cNvSpPr/>
              <p:nvPr/>
            </p:nvSpPr>
            <p:spPr>
              <a:xfrm>
                <a:off x="5309018" y="3072802"/>
                <a:ext cx="57150" cy="19050"/>
              </a:xfrm>
              <a:custGeom>
                <a:avLst/>
                <a:gdLst>
                  <a:gd name="connsiteX0" fmla="*/ 47625 w 57150"/>
                  <a:gd name="connsiteY0" fmla="*/ 0 h 19050"/>
                  <a:gd name="connsiteX1" fmla="*/ 9525 w 57150"/>
                  <a:gd name="connsiteY1" fmla="*/ 0 h 19050"/>
                  <a:gd name="connsiteX2" fmla="*/ 0 w 57150"/>
                  <a:gd name="connsiteY2" fmla="*/ 9525 h 19050"/>
                  <a:gd name="connsiteX3" fmla="*/ 9525 w 57150"/>
                  <a:gd name="connsiteY3" fmla="*/ 19050 h 19050"/>
                  <a:gd name="connsiteX4" fmla="*/ 47625 w 57150"/>
                  <a:gd name="connsiteY4" fmla="*/ 19050 h 19050"/>
                  <a:gd name="connsiteX5" fmla="*/ 57150 w 57150"/>
                  <a:gd name="connsiteY5" fmla="*/ 9525 h 19050"/>
                  <a:gd name="connsiteX6" fmla="*/ 476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4762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47625" y="19050"/>
                    </a:lnTo>
                    <a:cubicBezTo>
                      <a:pt x="52864" y="19050"/>
                      <a:pt x="57150" y="14764"/>
                      <a:pt x="57150" y="9525"/>
                    </a:cubicBezTo>
                    <a:cubicBezTo>
                      <a:pt x="57150" y="4286"/>
                      <a:pt x="52864" y="0"/>
                      <a:pt x="476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1DF277B-6124-97B6-5732-AB128B59E966}"/>
                  </a:ext>
                </a:extLst>
              </p:cNvPr>
              <p:cNvSpPr/>
              <p:nvPr/>
            </p:nvSpPr>
            <p:spPr>
              <a:xfrm>
                <a:off x="5451893" y="2948977"/>
                <a:ext cx="19050" cy="247650"/>
              </a:xfrm>
              <a:custGeom>
                <a:avLst/>
                <a:gdLst>
                  <a:gd name="connsiteX0" fmla="*/ 9525 w 19050"/>
                  <a:gd name="connsiteY0" fmla="*/ 0 h 247650"/>
                  <a:gd name="connsiteX1" fmla="*/ 0 w 19050"/>
                  <a:gd name="connsiteY1" fmla="*/ 9525 h 247650"/>
                  <a:gd name="connsiteX2" fmla="*/ 0 w 19050"/>
                  <a:gd name="connsiteY2" fmla="*/ 238125 h 247650"/>
                  <a:gd name="connsiteX3" fmla="*/ 9525 w 19050"/>
                  <a:gd name="connsiteY3" fmla="*/ 247650 h 247650"/>
                  <a:gd name="connsiteX4" fmla="*/ 19050 w 19050"/>
                  <a:gd name="connsiteY4" fmla="*/ 238125 h 247650"/>
                  <a:gd name="connsiteX5" fmla="*/ 19050 w 19050"/>
                  <a:gd name="connsiteY5" fmla="*/ 9525 h 247650"/>
                  <a:gd name="connsiteX6" fmla="*/ 9525 w 19050"/>
                  <a:gd name="connsiteY6" fmla="*/ 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47650">
                    <a:moveTo>
                      <a:pt x="9525" y="0"/>
                    </a:moveTo>
                    <a:cubicBezTo>
                      <a:pt x="4286" y="0"/>
                      <a:pt x="0" y="4286"/>
                      <a:pt x="0" y="9525"/>
                    </a:cubicBezTo>
                    <a:lnTo>
                      <a:pt x="0" y="238125"/>
                    </a:lnTo>
                    <a:cubicBezTo>
                      <a:pt x="0" y="243364"/>
                      <a:pt x="4286" y="247650"/>
                      <a:pt x="9525" y="247650"/>
                    </a:cubicBezTo>
                    <a:cubicBezTo>
                      <a:pt x="14764" y="247650"/>
                      <a:pt x="19050" y="243364"/>
                      <a:pt x="19050" y="238125"/>
                    </a:cubicBezTo>
                    <a:lnTo>
                      <a:pt x="19050" y="9525"/>
                    </a:lnTo>
                    <a:cubicBezTo>
                      <a:pt x="19050" y="4286"/>
                      <a:pt x="14764" y="0"/>
                      <a:pt x="95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B34363C-C83F-A48F-794A-0B39577738F9}"/>
                  </a:ext>
                </a:extLst>
              </p:cNvPr>
              <p:cNvSpPr/>
              <p:nvPr/>
            </p:nvSpPr>
            <p:spPr>
              <a:xfrm>
                <a:off x="5528093" y="3063277"/>
                <a:ext cx="114300" cy="19050"/>
              </a:xfrm>
              <a:custGeom>
                <a:avLst/>
                <a:gdLst>
                  <a:gd name="connsiteX0" fmla="*/ 104775 w 114300"/>
                  <a:gd name="connsiteY0" fmla="*/ 0 h 19050"/>
                  <a:gd name="connsiteX1" fmla="*/ 9525 w 114300"/>
                  <a:gd name="connsiteY1" fmla="*/ 0 h 19050"/>
                  <a:gd name="connsiteX2" fmla="*/ 0 w 114300"/>
                  <a:gd name="connsiteY2" fmla="*/ 9525 h 19050"/>
                  <a:gd name="connsiteX3" fmla="*/ 9525 w 114300"/>
                  <a:gd name="connsiteY3" fmla="*/ 19050 h 19050"/>
                  <a:gd name="connsiteX4" fmla="*/ 104775 w 114300"/>
                  <a:gd name="connsiteY4" fmla="*/ 19050 h 19050"/>
                  <a:gd name="connsiteX5" fmla="*/ 114300 w 114300"/>
                  <a:gd name="connsiteY5" fmla="*/ 9525 h 19050"/>
                  <a:gd name="connsiteX6" fmla="*/ 104775 w 1143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1047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04775" y="19050"/>
                    </a:lnTo>
                    <a:cubicBezTo>
                      <a:pt x="110014" y="19050"/>
                      <a:pt x="114300" y="14764"/>
                      <a:pt x="114300" y="9525"/>
                    </a:cubicBezTo>
                    <a:cubicBezTo>
                      <a:pt x="114300" y="4286"/>
                      <a:pt x="110014" y="0"/>
                      <a:pt x="1047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2E209889-72DF-95A9-EB27-E65A888A0F7C}"/>
              </a:ext>
            </a:extLst>
          </p:cNvPr>
          <p:cNvGrpSpPr/>
          <p:nvPr/>
        </p:nvGrpSpPr>
        <p:grpSpPr>
          <a:xfrm>
            <a:off x="4320213" y="2891827"/>
            <a:ext cx="552450" cy="476250"/>
            <a:chOff x="4320213" y="2891827"/>
            <a:chExt cx="552450" cy="476250"/>
          </a:xfrm>
        </p:grpSpPr>
        <p:grpSp>
          <p:nvGrpSpPr>
            <p:cNvPr id="364" name="Graphic 54">
              <a:extLst>
                <a:ext uri="{FF2B5EF4-FFF2-40B4-BE49-F238E27FC236}">
                  <a16:creationId xmlns:a16="http://schemas.microsoft.com/office/drawing/2014/main" id="{A5FD1E12-F38A-1475-5599-F8F9640EB76C}"/>
                </a:ext>
              </a:extLst>
            </p:cNvPr>
            <p:cNvGrpSpPr/>
            <p:nvPr/>
          </p:nvGrpSpPr>
          <p:grpSpPr>
            <a:xfrm>
              <a:off x="4329738" y="2901232"/>
              <a:ext cx="533495" cy="457319"/>
              <a:chOff x="4329738" y="2901232"/>
              <a:chExt cx="533495" cy="457319"/>
            </a:xfrm>
            <a:solidFill>
              <a:srgbClr val="F45B66"/>
            </a:solidFill>
          </p:grpSpPr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5FCEA1A6-A96C-5D72-1611-63259100A163}"/>
                  </a:ext>
                </a:extLst>
              </p:cNvPr>
              <p:cNvSpPr/>
              <p:nvPr/>
            </p:nvSpPr>
            <p:spPr>
              <a:xfrm>
                <a:off x="4672518" y="2901232"/>
                <a:ext cx="190642" cy="257307"/>
              </a:xfrm>
              <a:custGeom>
                <a:avLst/>
                <a:gdLst>
                  <a:gd name="connsiteX0" fmla="*/ 184999 w 190642"/>
                  <a:gd name="connsiteY0" fmla="*/ 85654 h 257307"/>
                  <a:gd name="connsiteX1" fmla="*/ 164616 w 190642"/>
                  <a:gd name="connsiteY1" fmla="*/ 74033 h 257307"/>
                  <a:gd name="connsiteX2" fmla="*/ 159377 w 190642"/>
                  <a:gd name="connsiteY2" fmla="*/ 61365 h 257307"/>
                  <a:gd name="connsiteX3" fmla="*/ 165664 w 190642"/>
                  <a:gd name="connsiteY3" fmla="*/ 38695 h 257307"/>
                  <a:gd name="connsiteX4" fmla="*/ 151948 w 190642"/>
                  <a:gd name="connsiteY4" fmla="*/ 24979 h 257307"/>
                  <a:gd name="connsiteX5" fmla="*/ 129278 w 190642"/>
                  <a:gd name="connsiteY5" fmla="*/ 31266 h 257307"/>
                  <a:gd name="connsiteX6" fmla="*/ 116610 w 190642"/>
                  <a:gd name="connsiteY6" fmla="*/ 26027 h 257307"/>
                  <a:gd name="connsiteX7" fmla="*/ 104989 w 190642"/>
                  <a:gd name="connsiteY7" fmla="*/ 5644 h 257307"/>
                  <a:gd name="connsiteX8" fmla="*/ 85654 w 190642"/>
                  <a:gd name="connsiteY8" fmla="*/ 5644 h 257307"/>
                  <a:gd name="connsiteX9" fmla="*/ 74033 w 190642"/>
                  <a:gd name="connsiteY9" fmla="*/ 26027 h 257307"/>
                  <a:gd name="connsiteX10" fmla="*/ 61365 w 190642"/>
                  <a:gd name="connsiteY10" fmla="*/ 31266 h 257307"/>
                  <a:gd name="connsiteX11" fmla="*/ 38695 w 190642"/>
                  <a:gd name="connsiteY11" fmla="*/ 24979 h 257307"/>
                  <a:gd name="connsiteX12" fmla="*/ 24979 w 190642"/>
                  <a:gd name="connsiteY12" fmla="*/ 38695 h 257307"/>
                  <a:gd name="connsiteX13" fmla="*/ 31266 w 190642"/>
                  <a:gd name="connsiteY13" fmla="*/ 61365 h 257307"/>
                  <a:gd name="connsiteX14" fmla="*/ 26027 w 190642"/>
                  <a:gd name="connsiteY14" fmla="*/ 74033 h 257307"/>
                  <a:gd name="connsiteX15" fmla="*/ 5644 w 190642"/>
                  <a:gd name="connsiteY15" fmla="*/ 85654 h 257307"/>
                  <a:gd name="connsiteX16" fmla="*/ 5644 w 190642"/>
                  <a:gd name="connsiteY16" fmla="*/ 104989 h 257307"/>
                  <a:gd name="connsiteX17" fmla="*/ 26027 w 190642"/>
                  <a:gd name="connsiteY17" fmla="*/ 116610 h 257307"/>
                  <a:gd name="connsiteX18" fmla="*/ 31266 w 190642"/>
                  <a:gd name="connsiteY18" fmla="*/ 129278 h 257307"/>
                  <a:gd name="connsiteX19" fmla="*/ 24979 w 190642"/>
                  <a:gd name="connsiteY19" fmla="*/ 151948 h 257307"/>
                  <a:gd name="connsiteX20" fmla="*/ 38695 w 190642"/>
                  <a:gd name="connsiteY20" fmla="*/ 165664 h 257307"/>
                  <a:gd name="connsiteX21" fmla="*/ 61365 w 190642"/>
                  <a:gd name="connsiteY21" fmla="*/ 159377 h 257307"/>
                  <a:gd name="connsiteX22" fmla="*/ 74033 w 190642"/>
                  <a:gd name="connsiteY22" fmla="*/ 164616 h 257307"/>
                  <a:gd name="connsiteX23" fmla="*/ 85654 w 190642"/>
                  <a:gd name="connsiteY23" fmla="*/ 184999 h 257307"/>
                  <a:gd name="connsiteX24" fmla="*/ 94321 w 190642"/>
                  <a:gd name="connsiteY24" fmla="*/ 190524 h 257307"/>
                  <a:gd name="connsiteX25" fmla="*/ 85844 w 190642"/>
                  <a:gd name="connsiteY25" fmla="*/ 190619 h 257307"/>
                  <a:gd name="connsiteX26" fmla="*/ 57269 w 190642"/>
                  <a:gd name="connsiteY26" fmla="*/ 162044 h 257307"/>
                  <a:gd name="connsiteX27" fmla="*/ 47744 w 190642"/>
                  <a:gd name="connsiteY27" fmla="*/ 171569 h 257307"/>
                  <a:gd name="connsiteX28" fmla="*/ 47744 w 190642"/>
                  <a:gd name="connsiteY28" fmla="*/ 245959 h 257307"/>
                  <a:gd name="connsiteX29" fmla="*/ 67080 w 190642"/>
                  <a:gd name="connsiteY29" fmla="*/ 253960 h 257307"/>
                  <a:gd name="connsiteX30" fmla="*/ 80129 w 190642"/>
                  <a:gd name="connsiteY30" fmla="*/ 240911 h 257307"/>
                  <a:gd name="connsiteX31" fmla="*/ 110609 w 190642"/>
                  <a:gd name="connsiteY31" fmla="*/ 240911 h 257307"/>
                  <a:gd name="connsiteX32" fmla="*/ 123658 w 190642"/>
                  <a:gd name="connsiteY32" fmla="*/ 253960 h 257307"/>
                  <a:gd name="connsiteX33" fmla="*/ 142994 w 190642"/>
                  <a:gd name="connsiteY33" fmla="*/ 245959 h 257307"/>
                  <a:gd name="connsiteX34" fmla="*/ 142994 w 190642"/>
                  <a:gd name="connsiteY34" fmla="*/ 171569 h 257307"/>
                  <a:gd name="connsiteX35" fmla="*/ 122992 w 190642"/>
                  <a:gd name="connsiteY35" fmla="*/ 159568 h 257307"/>
                  <a:gd name="connsiteX36" fmla="*/ 129278 w 190642"/>
                  <a:gd name="connsiteY36" fmla="*/ 159377 h 257307"/>
                  <a:gd name="connsiteX37" fmla="*/ 151948 w 190642"/>
                  <a:gd name="connsiteY37" fmla="*/ 165664 h 257307"/>
                  <a:gd name="connsiteX38" fmla="*/ 165664 w 190642"/>
                  <a:gd name="connsiteY38" fmla="*/ 151948 h 257307"/>
                  <a:gd name="connsiteX39" fmla="*/ 159377 w 190642"/>
                  <a:gd name="connsiteY39" fmla="*/ 129278 h 257307"/>
                  <a:gd name="connsiteX40" fmla="*/ 164616 w 190642"/>
                  <a:gd name="connsiteY40" fmla="*/ 116610 h 257307"/>
                  <a:gd name="connsiteX41" fmla="*/ 184999 w 190642"/>
                  <a:gd name="connsiteY41" fmla="*/ 104989 h 257307"/>
                  <a:gd name="connsiteX42" fmla="*/ 184999 w 190642"/>
                  <a:gd name="connsiteY42" fmla="*/ 85654 h 257307"/>
                  <a:gd name="connsiteX43" fmla="*/ 95369 w 190642"/>
                  <a:gd name="connsiteY43" fmla="*/ 133469 h 257307"/>
                  <a:gd name="connsiteX44" fmla="*/ 57269 w 190642"/>
                  <a:gd name="connsiteY44" fmla="*/ 95369 h 257307"/>
                  <a:gd name="connsiteX45" fmla="*/ 95369 w 190642"/>
                  <a:gd name="connsiteY45" fmla="*/ 57269 h 257307"/>
                  <a:gd name="connsiteX46" fmla="*/ 133469 w 190642"/>
                  <a:gd name="connsiteY46" fmla="*/ 95369 h 257307"/>
                  <a:gd name="connsiteX47" fmla="*/ 95369 w 190642"/>
                  <a:gd name="connsiteY47" fmla="*/ 133469 h 25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90642" h="257307">
                    <a:moveTo>
                      <a:pt x="184999" y="85654"/>
                    </a:moveTo>
                    <a:lnTo>
                      <a:pt x="164616" y="74033"/>
                    </a:lnTo>
                    <a:cubicBezTo>
                      <a:pt x="160139" y="71557"/>
                      <a:pt x="158044" y="66318"/>
                      <a:pt x="159377" y="61365"/>
                    </a:cubicBezTo>
                    <a:lnTo>
                      <a:pt x="165664" y="38695"/>
                    </a:lnTo>
                    <a:cubicBezTo>
                      <a:pt x="167950" y="30409"/>
                      <a:pt x="160330" y="22693"/>
                      <a:pt x="151948" y="24979"/>
                    </a:cubicBezTo>
                    <a:lnTo>
                      <a:pt x="129278" y="31266"/>
                    </a:lnTo>
                    <a:cubicBezTo>
                      <a:pt x="124325" y="32599"/>
                      <a:pt x="119182" y="30504"/>
                      <a:pt x="116610" y="26027"/>
                    </a:cubicBezTo>
                    <a:lnTo>
                      <a:pt x="104989" y="5644"/>
                    </a:lnTo>
                    <a:cubicBezTo>
                      <a:pt x="100703" y="-1881"/>
                      <a:pt x="89940" y="-1881"/>
                      <a:pt x="85654" y="5644"/>
                    </a:cubicBezTo>
                    <a:lnTo>
                      <a:pt x="74033" y="26027"/>
                    </a:lnTo>
                    <a:cubicBezTo>
                      <a:pt x="71557" y="30504"/>
                      <a:pt x="66318" y="32599"/>
                      <a:pt x="61365" y="31266"/>
                    </a:cubicBezTo>
                    <a:lnTo>
                      <a:pt x="38695" y="24979"/>
                    </a:lnTo>
                    <a:cubicBezTo>
                      <a:pt x="30409" y="22693"/>
                      <a:pt x="22693" y="30313"/>
                      <a:pt x="24979" y="38695"/>
                    </a:cubicBezTo>
                    <a:lnTo>
                      <a:pt x="31266" y="61365"/>
                    </a:lnTo>
                    <a:cubicBezTo>
                      <a:pt x="32599" y="66318"/>
                      <a:pt x="30504" y="71461"/>
                      <a:pt x="26027" y="74033"/>
                    </a:cubicBezTo>
                    <a:lnTo>
                      <a:pt x="5644" y="85654"/>
                    </a:lnTo>
                    <a:cubicBezTo>
                      <a:pt x="-1881" y="89940"/>
                      <a:pt x="-1881" y="100703"/>
                      <a:pt x="5644" y="104989"/>
                    </a:cubicBezTo>
                    <a:lnTo>
                      <a:pt x="26027" y="116610"/>
                    </a:lnTo>
                    <a:cubicBezTo>
                      <a:pt x="30504" y="119086"/>
                      <a:pt x="32599" y="124325"/>
                      <a:pt x="31266" y="129278"/>
                    </a:cubicBezTo>
                    <a:lnTo>
                      <a:pt x="24979" y="151948"/>
                    </a:lnTo>
                    <a:cubicBezTo>
                      <a:pt x="22693" y="160234"/>
                      <a:pt x="30313" y="167950"/>
                      <a:pt x="38695" y="165664"/>
                    </a:cubicBezTo>
                    <a:lnTo>
                      <a:pt x="61365" y="159377"/>
                    </a:lnTo>
                    <a:cubicBezTo>
                      <a:pt x="66318" y="158044"/>
                      <a:pt x="71461" y="160139"/>
                      <a:pt x="74033" y="164616"/>
                    </a:cubicBezTo>
                    <a:lnTo>
                      <a:pt x="85654" y="184999"/>
                    </a:lnTo>
                    <a:cubicBezTo>
                      <a:pt x="87559" y="188428"/>
                      <a:pt x="90892" y="190143"/>
                      <a:pt x="94321" y="190524"/>
                    </a:cubicBezTo>
                    <a:cubicBezTo>
                      <a:pt x="91464" y="192905"/>
                      <a:pt x="88702" y="193477"/>
                      <a:pt x="85844" y="190619"/>
                    </a:cubicBezTo>
                    <a:cubicBezTo>
                      <a:pt x="76319" y="181094"/>
                      <a:pt x="66794" y="152519"/>
                      <a:pt x="57269" y="162044"/>
                    </a:cubicBezTo>
                    <a:cubicBezTo>
                      <a:pt x="47744" y="171569"/>
                      <a:pt x="47744" y="171569"/>
                      <a:pt x="47744" y="171569"/>
                    </a:cubicBezTo>
                    <a:lnTo>
                      <a:pt x="47744" y="245959"/>
                    </a:lnTo>
                    <a:cubicBezTo>
                      <a:pt x="47744" y="256056"/>
                      <a:pt x="59936" y="261104"/>
                      <a:pt x="67080" y="253960"/>
                    </a:cubicBezTo>
                    <a:lnTo>
                      <a:pt x="80129" y="240911"/>
                    </a:lnTo>
                    <a:cubicBezTo>
                      <a:pt x="88511" y="232529"/>
                      <a:pt x="102227" y="232529"/>
                      <a:pt x="110609" y="240911"/>
                    </a:cubicBezTo>
                    <a:lnTo>
                      <a:pt x="123658" y="253960"/>
                    </a:lnTo>
                    <a:cubicBezTo>
                      <a:pt x="130802" y="261104"/>
                      <a:pt x="142994" y="256056"/>
                      <a:pt x="142994" y="245959"/>
                    </a:cubicBezTo>
                    <a:lnTo>
                      <a:pt x="142994" y="171569"/>
                    </a:lnTo>
                    <a:cubicBezTo>
                      <a:pt x="142994" y="171569"/>
                      <a:pt x="132326" y="160901"/>
                      <a:pt x="122992" y="159568"/>
                    </a:cubicBezTo>
                    <a:cubicBezTo>
                      <a:pt x="124992" y="158901"/>
                      <a:pt x="127087" y="158806"/>
                      <a:pt x="129278" y="159377"/>
                    </a:cubicBezTo>
                    <a:lnTo>
                      <a:pt x="151948" y="165664"/>
                    </a:lnTo>
                    <a:cubicBezTo>
                      <a:pt x="160234" y="167950"/>
                      <a:pt x="167950" y="160330"/>
                      <a:pt x="165664" y="151948"/>
                    </a:cubicBezTo>
                    <a:lnTo>
                      <a:pt x="159377" y="129278"/>
                    </a:lnTo>
                    <a:cubicBezTo>
                      <a:pt x="158044" y="124325"/>
                      <a:pt x="160139" y="119182"/>
                      <a:pt x="164616" y="116610"/>
                    </a:cubicBezTo>
                    <a:lnTo>
                      <a:pt x="184999" y="104989"/>
                    </a:lnTo>
                    <a:cubicBezTo>
                      <a:pt x="192524" y="100798"/>
                      <a:pt x="192524" y="89940"/>
                      <a:pt x="184999" y="85654"/>
                    </a:cubicBezTo>
                    <a:close/>
                    <a:moveTo>
                      <a:pt x="95369" y="133469"/>
                    </a:moveTo>
                    <a:cubicBezTo>
                      <a:pt x="74319" y="133469"/>
                      <a:pt x="57269" y="116419"/>
                      <a:pt x="57269" y="95369"/>
                    </a:cubicBezTo>
                    <a:cubicBezTo>
                      <a:pt x="57269" y="74319"/>
                      <a:pt x="74319" y="57269"/>
                      <a:pt x="95369" y="57269"/>
                    </a:cubicBezTo>
                    <a:cubicBezTo>
                      <a:pt x="116419" y="57269"/>
                      <a:pt x="133469" y="74319"/>
                      <a:pt x="133469" y="95369"/>
                    </a:cubicBezTo>
                    <a:cubicBezTo>
                      <a:pt x="133469" y="116419"/>
                      <a:pt x="116419" y="133469"/>
                      <a:pt x="95369" y="133469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7395DE04-2F2B-AD86-DFBE-C1BA06DB20F9}"/>
                  </a:ext>
                </a:extLst>
              </p:cNvPr>
              <p:cNvSpPr/>
              <p:nvPr/>
            </p:nvSpPr>
            <p:spPr>
              <a:xfrm>
                <a:off x="4329738" y="3225202"/>
                <a:ext cx="533495" cy="133350"/>
              </a:xfrm>
              <a:custGeom>
                <a:avLst/>
                <a:gdLst>
                  <a:gd name="connsiteX0" fmla="*/ 276225 w 533495"/>
                  <a:gd name="connsiteY0" fmla="*/ 28575 h 133350"/>
                  <a:gd name="connsiteX1" fmla="*/ 219075 w 533495"/>
                  <a:gd name="connsiteY1" fmla="*/ 0 h 133350"/>
                  <a:gd name="connsiteX2" fmla="*/ 171450 w 533495"/>
                  <a:gd name="connsiteY2" fmla="*/ 38100 h 133350"/>
                  <a:gd name="connsiteX3" fmla="*/ 114300 w 533495"/>
                  <a:gd name="connsiteY3" fmla="*/ 0 h 133350"/>
                  <a:gd name="connsiteX4" fmla="*/ 47625 w 533495"/>
                  <a:gd name="connsiteY4" fmla="*/ 38100 h 133350"/>
                  <a:gd name="connsiteX5" fmla="*/ 38100 w 533495"/>
                  <a:gd name="connsiteY5" fmla="*/ 76200 h 133350"/>
                  <a:gd name="connsiteX6" fmla="*/ 0 w 533495"/>
                  <a:gd name="connsiteY6" fmla="*/ 76200 h 133350"/>
                  <a:gd name="connsiteX7" fmla="*/ 0 w 533495"/>
                  <a:gd name="connsiteY7" fmla="*/ 95631 h 133350"/>
                  <a:gd name="connsiteX8" fmla="*/ 37719 w 533495"/>
                  <a:gd name="connsiteY8" fmla="*/ 133350 h 133350"/>
                  <a:gd name="connsiteX9" fmla="*/ 495776 w 533495"/>
                  <a:gd name="connsiteY9" fmla="*/ 133350 h 133350"/>
                  <a:gd name="connsiteX10" fmla="*/ 533495 w 533495"/>
                  <a:gd name="connsiteY10" fmla="*/ 95631 h 133350"/>
                  <a:gd name="connsiteX11" fmla="*/ 533495 w 533495"/>
                  <a:gd name="connsiteY11" fmla="*/ 76200 h 133350"/>
                  <a:gd name="connsiteX12" fmla="*/ 295275 w 533495"/>
                  <a:gd name="connsiteY12" fmla="*/ 76200 h 133350"/>
                  <a:gd name="connsiteX13" fmla="*/ 276225 w 533495"/>
                  <a:gd name="connsiteY13" fmla="*/ 2857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3495" h="133350">
                    <a:moveTo>
                      <a:pt x="276225" y="28575"/>
                    </a:moveTo>
                    <a:cubicBezTo>
                      <a:pt x="247650" y="9525"/>
                      <a:pt x="238125" y="9525"/>
                      <a:pt x="219075" y="0"/>
                    </a:cubicBezTo>
                    <a:cubicBezTo>
                      <a:pt x="219075" y="0"/>
                      <a:pt x="219075" y="38100"/>
                      <a:pt x="171450" y="38100"/>
                    </a:cubicBezTo>
                    <a:cubicBezTo>
                      <a:pt x="123825" y="38100"/>
                      <a:pt x="114300" y="0"/>
                      <a:pt x="114300" y="0"/>
                    </a:cubicBezTo>
                    <a:cubicBezTo>
                      <a:pt x="114300" y="0"/>
                      <a:pt x="57150" y="19050"/>
                      <a:pt x="47625" y="38100"/>
                    </a:cubicBezTo>
                    <a:cubicBezTo>
                      <a:pt x="38100" y="57150"/>
                      <a:pt x="38100" y="76200"/>
                      <a:pt x="38100" y="76200"/>
                    </a:cubicBezTo>
                    <a:lnTo>
                      <a:pt x="0" y="76200"/>
                    </a:lnTo>
                    <a:lnTo>
                      <a:pt x="0" y="95631"/>
                    </a:lnTo>
                    <a:cubicBezTo>
                      <a:pt x="0" y="116491"/>
                      <a:pt x="16859" y="133350"/>
                      <a:pt x="37719" y="133350"/>
                    </a:cubicBezTo>
                    <a:lnTo>
                      <a:pt x="495776" y="133350"/>
                    </a:lnTo>
                    <a:cubicBezTo>
                      <a:pt x="516636" y="133350"/>
                      <a:pt x="533495" y="116491"/>
                      <a:pt x="533495" y="95631"/>
                    </a:cubicBezTo>
                    <a:lnTo>
                      <a:pt x="533495" y="76200"/>
                    </a:lnTo>
                    <a:lnTo>
                      <a:pt x="295275" y="76200"/>
                    </a:lnTo>
                    <a:cubicBezTo>
                      <a:pt x="295275" y="76200"/>
                      <a:pt x="304800" y="47625"/>
                      <a:pt x="276225" y="285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B139C40B-19EB-E9E2-FA58-5AD73E525653}"/>
                  </a:ext>
                </a:extLst>
              </p:cNvPr>
              <p:cNvSpPr/>
              <p:nvPr/>
            </p:nvSpPr>
            <p:spPr>
              <a:xfrm>
                <a:off x="4358312" y="3067277"/>
                <a:ext cx="29051" cy="31527"/>
              </a:xfrm>
              <a:custGeom>
                <a:avLst/>
                <a:gdLst>
                  <a:gd name="connsiteX0" fmla="*/ 0 w 29051"/>
                  <a:gd name="connsiteY0" fmla="*/ 31528 h 31527"/>
                  <a:gd name="connsiteX1" fmla="*/ 29051 w 29051"/>
                  <a:gd name="connsiteY1" fmla="*/ 31528 h 31527"/>
                  <a:gd name="connsiteX2" fmla="*/ 29051 w 29051"/>
                  <a:gd name="connsiteY2" fmla="*/ 14573 h 31527"/>
                  <a:gd name="connsiteX3" fmla="*/ 14478 w 29051"/>
                  <a:gd name="connsiteY3" fmla="*/ 0 h 31527"/>
                  <a:gd name="connsiteX4" fmla="*/ 0 w 29051"/>
                  <a:gd name="connsiteY4" fmla="*/ 14573 h 31527"/>
                  <a:gd name="connsiteX5" fmla="*/ 0 w 29051"/>
                  <a:gd name="connsiteY5" fmla="*/ 31528 h 31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51" h="31527">
                    <a:moveTo>
                      <a:pt x="0" y="31528"/>
                    </a:moveTo>
                    <a:lnTo>
                      <a:pt x="29051" y="31528"/>
                    </a:lnTo>
                    <a:lnTo>
                      <a:pt x="29051" y="14573"/>
                    </a:lnTo>
                    <a:cubicBezTo>
                      <a:pt x="29051" y="14573"/>
                      <a:pt x="29051" y="0"/>
                      <a:pt x="14478" y="0"/>
                    </a:cubicBezTo>
                    <a:cubicBezTo>
                      <a:pt x="-95" y="0"/>
                      <a:pt x="0" y="14573"/>
                      <a:pt x="0" y="14573"/>
                    </a:cubicBezTo>
                    <a:lnTo>
                      <a:pt x="0" y="31528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C884883F-3727-CFCF-27E8-F21702662316}"/>
                  </a:ext>
                </a:extLst>
              </p:cNvPr>
              <p:cNvSpPr/>
              <p:nvPr/>
            </p:nvSpPr>
            <p:spPr>
              <a:xfrm>
                <a:off x="4358313" y="2971836"/>
                <a:ext cx="276225" cy="135731"/>
              </a:xfrm>
              <a:custGeom>
                <a:avLst/>
                <a:gdLst>
                  <a:gd name="connsiteX0" fmla="*/ 58198 w 276225"/>
                  <a:gd name="connsiteY0" fmla="*/ 77629 h 135731"/>
                  <a:gd name="connsiteX1" fmla="*/ 65437 w 276225"/>
                  <a:gd name="connsiteY1" fmla="*/ 77629 h 135731"/>
                  <a:gd name="connsiteX2" fmla="*/ 65437 w 276225"/>
                  <a:gd name="connsiteY2" fmla="*/ 77629 h 135731"/>
                  <a:gd name="connsiteX3" fmla="*/ 50864 w 276225"/>
                  <a:gd name="connsiteY3" fmla="*/ 121158 h 135731"/>
                  <a:gd name="connsiteX4" fmla="*/ 138113 w 276225"/>
                  <a:gd name="connsiteY4" fmla="*/ 135731 h 135731"/>
                  <a:gd name="connsiteX5" fmla="*/ 225362 w 276225"/>
                  <a:gd name="connsiteY5" fmla="*/ 121158 h 135731"/>
                  <a:gd name="connsiteX6" fmla="*/ 210788 w 276225"/>
                  <a:gd name="connsiteY6" fmla="*/ 77629 h 135731"/>
                  <a:gd name="connsiteX7" fmla="*/ 210788 w 276225"/>
                  <a:gd name="connsiteY7" fmla="*/ 77629 h 135731"/>
                  <a:gd name="connsiteX8" fmla="*/ 218027 w 276225"/>
                  <a:gd name="connsiteY8" fmla="*/ 77629 h 135731"/>
                  <a:gd name="connsiteX9" fmla="*/ 276225 w 276225"/>
                  <a:gd name="connsiteY9" fmla="*/ 58198 h 135731"/>
                  <a:gd name="connsiteX10" fmla="*/ 138113 w 276225"/>
                  <a:gd name="connsiteY10" fmla="*/ 0 h 135731"/>
                  <a:gd name="connsiteX11" fmla="*/ 0 w 276225"/>
                  <a:gd name="connsiteY11" fmla="*/ 58198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6225" h="135731">
                    <a:moveTo>
                      <a:pt x="58198" y="77629"/>
                    </a:moveTo>
                    <a:lnTo>
                      <a:pt x="65437" y="77629"/>
                    </a:lnTo>
                    <a:lnTo>
                      <a:pt x="65437" y="77629"/>
                    </a:lnTo>
                    <a:lnTo>
                      <a:pt x="50864" y="121158"/>
                    </a:lnTo>
                    <a:lnTo>
                      <a:pt x="138113" y="135731"/>
                    </a:lnTo>
                    <a:lnTo>
                      <a:pt x="225362" y="121158"/>
                    </a:lnTo>
                    <a:lnTo>
                      <a:pt x="210788" y="77629"/>
                    </a:lnTo>
                    <a:lnTo>
                      <a:pt x="210788" y="77629"/>
                    </a:lnTo>
                    <a:lnTo>
                      <a:pt x="218027" y="77629"/>
                    </a:lnTo>
                    <a:lnTo>
                      <a:pt x="276225" y="58198"/>
                    </a:lnTo>
                    <a:lnTo>
                      <a:pt x="138113" y="0"/>
                    </a:lnTo>
                    <a:lnTo>
                      <a:pt x="0" y="58198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69" name="Graphic 54">
              <a:extLst>
                <a:ext uri="{FF2B5EF4-FFF2-40B4-BE49-F238E27FC236}">
                  <a16:creationId xmlns:a16="http://schemas.microsoft.com/office/drawing/2014/main" id="{D691F5BB-60E3-70D4-A436-E72B422607CF}"/>
                </a:ext>
              </a:extLst>
            </p:cNvPr>
            <p:cNvGrpSpPr/>
            <p:nvPr/>
          </p:nvGrpSpPr>
          <p:grpSpPr>
            <a:xfrm>
              <a:off x="4320213" y="2891827"/>
              <a:ext cx="552450" cy="476250"/>
              <a:chOff x="4320213" y="2891827"/>
              <a:chExt cx="552450" cy="476250"/>
            </a:xfrm>
            <a:solidFill>
              <a:srgbClr val="680B12"/>
            </a:solidFill>
          </p:grpSpPr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FCD8F741-F8C8-826F-908B-334C339194B2}"/>
                  </a:ext>
                </a:extLst>
              </p:cNvPr>
              <p:cNvSpPr/>
              <p:nvPr/>
            </p:nvSpPr>
            <p:spPr>
              <a:xfrm>
                <a:off x="4320213" y="2891827"/>
                <a:ext cx="552450" cy="476250"/>
              </a:xfrm>
              <a:custGeom>
                <a:avLst/>
                <a:gdLst>
                  <a:gd name="connsiteX0" fmla="*/ 541973 w 552450"/>
                  <a:gd name="connsiteY0" fmla="*/ 86773 h 476250"/>
                  <a:gd name="connsiteX1" fmla="*/ 521494 w 552450"/>
                  <a:gd name="connsiteY1" fmla="*/ 75152 h 476250"/>
                  <a:gd name="connsiteX2" fmla="*/ 520732 w 552450"/>
                  <a:gd name="connsiteY2" fmla="*/ 73343 h 476250"/>
                  <a:gd name="connsiteX3" fmla="*/ 527018 w 552450"/>
                  <a:gd name="connsiteY3" fmla="*/ 50673 h 476250"/>
                  <a:gd name="connsiteX4" fmla="*/ 521684 w 552450"/>
                  <a:gd name="connsiteY4" fmla="*/ 30575 h 476250"/>
                  <a:gd name="connsiteX5" fmla="*/ 501587 w 552450"/>
                  <a:gd name="connsiteY5" fmla="*/ 25241 h 476250"/>
                  <a:gd name="connsiteX6" fmla="*/ 479012 w 552450"/>
                  <a:gd name="connsiteY6" fmla="*/ 31528 h 476250"/>
                  <a:gd name="connsiteX7" fmla="*/ 477203 w 552450"/>
                  <a:gd name="connsiteY7" fmla="*/ 30766 h 476250"/>
                  <a:gd name="connsiteX8" fmla="*/ 465677 w 552450"/>
                  <a:gd name="connsiteY8" fmla="*/ 10477 h 476250"/>
                  <a:gd name="connsiteX9" fmla="*/ 447675 w 552450"/>
                  <a:gd name="connsiteY9" fmla="*/ 0 h 476250"/>
                  <a:gd name="connsiteX10" fmla="*/ 429673 w 552450"/>
                  <a:gd name="connsiteY10" fmla="*/ 10477 h 476250"/>
                  <a:gd name="connsiteX11" fmla="*/ 418148 w 552450"/>
                  <a:gd name="connsiteY11" fmla="*/ 30861 h 476250"/>
                  <a:gd name="connsiteX12" fmla="*/ 416338 w 552450"/>
                  <a:gd name="connsiteY12" fmla="*/ 31623 h 476250"/>
                  <a:gd name="connsiteX13" fmla="*/ 393668 w 552450"/>
                  <a:gd name="connsiteY13" fmla="*/ 25336 h 476250"/>
                  <a:gd name="connsiteX14" fmla="*/ 373571 w 552450"/>
                  <a:gd name="connsiteY14" fmla="*/ 30670 h 476250"/>
                  <a:gd name="connsiteX15" fmla="*/ 368237 w 552450"/>
                  <a:gd name="connsiteY15" fmla="*/ 50768 h 476250"/>
                  <a:gd name="connsiteX16" fmla="*/ 374523 w 552450"/>
                  <a:gd name="connsiteY16" fmla="*/ 73343 h 476250"/>
                  <a:gd name="connsiteX17" fmla="*/ 373761 w 552450"/>
                  <a:gd name="connsiteY17" fmla="*/ 75152 h 476250"/>
                  <a:gd name="connsiteX18" fmla="*/ 353378 w 552450"/>
                  <a:gd name="connsiteY18" fmla="*/ 86773 h 476250"/>
                  <a:gd name="connsiteX19" fmla="*/ 345281 w 552450"/>
                  <a:gd name="connsiteY19" fmla="*/ 95250 h 476250"/>
                  <a:gd name="connsiteX20" fmla="*/ 228981 w 552450"/>
                  <a:gd name="connsiteY20" fmla="*/ 95250 h 476250"/>
                  <a:gd name="connsiteX21" fmla="*/ 179927 w 552450"/>
                  <a:gd name="connsiteY21" fmla="*/ 74581 h 476250"/>
                  <a:gd name="connsiteX22" fmla="*/ 172498 w 552450"/>
                  <a:gd name="connsiteY22" fmla="*/ 74581 h 476250"/>
                  <a:gd name="connsiteX23" fmla="*/ 123444 w 552450"/>
                  <a:gd name="connsiteY23" fmla="*/ 95250 h 476250"/>
                  <a:gd name="connsiteX24" fmla="*/ 47625 w 552450"/>
                  <a:gd name="connsiteY24" fmla="*/ 95250 h 476250"/>
                  <a:gd name="connsiteX25" fmla="*/ 0 w 552450"/>
                  <a:gd name="connsiteY25" fmla="*/ 142875 h 476250"/>
                  <a:gd name="connsiteX26" fmla="*/ 0 w 552450"/>
                  <a:gd name="connsiteY26" fmla="*/ 428625 h 476250"/>
                  <a:gd name="connsiteX27" fmla="*/ 47625 w 552450"/>
                  <a:gd name="connsiteY27" fmla="*/ 476250 h 476250"/>
                  <a:gd name="connsiteX28" fmla="*/ 504825 w 552450"/>
                  <a:gd name="connsiteY28" fmla="*/ 476250 h 476250"/>
                  <a:gd name="connsiteX29" fmla="*/ 552450 w 552450"/>
                  <a:gd name="connsiteY29" fmla="*/ 428625 h 476250"/>
                  <a:gd name="connsiteX30" fmla="*/ 552450 w 552450"/>
                  <a:gd name="connsiteY30" fmla="*/ 142875 h 476250"/>
                  <a:gd name="connsiteX31" fmla="*/ 546259 w 552450"/>
                  <a:gd name="connsiteY31" fmla="*/ 119539 h 476250"/>
                  <a:gd name="connsiteX32" fmla="*/ 552450 w 552450"/>
                  <a:gd name="connsiteY32" fmla="*/ 104775 h 476250"/>
                  <a:gd name="connsiteX33" fmla="*/ 541973 w 552450"/>
                  <a:gd name="connsiteY33" fmla="*/ 86773 h 476250"/>
                  <a:gd name="connsiteX34" fmla="*/ 176213 w 552450"/>
                  <a:gd name="connsiteY34" fmla="*/ 93726 h 476250"/>
                  <a:gd name="connsiteX35" fmla="*/ 287274 w 552450"/>
                  <a:gd name="connsiteY35" fmla="*/ 140494 h 476250"/>
                  <a:gd name="connsiteX36" fmla="*/ 253079 w 552450"/>
                  <a:gd name="connsiteY36" fmla="*/ 151924 h 476250"/>
                  <a:gd name="connsiteX37" fmla="*/ 252984 w 552450"/>
                  <a:gd name="connsiteY37" fmla="*/ 152019 h 476250"/>
                  <a:gd name="connsiteX38" fmla="*/ 176117 w 552450"/>
                  <a:gd name="connsiteY38" fmla="*/ 129635 h 476250"/>
                  <a:gd name="connsiteX39" fmla="*/ 99251 w 552450"/>
                  <a:gd name="connsiteY39" fmla="*/ 152019 h 476250"/>
                  <a:gd name="connsiteX40" fmla="*/ 99155 w 552450"/>
                  <a:gd name="connsiteY40" fmla="*/ 152019 h 476250"/>
                  <a:gd name="connsiteX41" fmla="*/ 64960 w 552450"/>
                  <a:gd name="connsiteY41" fmla="*/ 140589 h 476250"/>
                  <a:gd name="connsiteX42" fmla="*/ 176213 w 552450"/>
                  <a:gd name="connsiteY42" fmla="*/ 93726 h 476250"/>
                  <a:gd name="connsiteX43" fmla="*/ 176213 w 552450"/>
                  <a:gd name="connsiteY43" fmla="*/ 361950 h 476250"/>
                  <a:gd name="connsiteX44" fmla="*/ 136208 w 552450"/>
                  <a:gd name="connsiteY44" fmla="*/ 340805 h 476250"/>
                  <a:gd name="connsiteX45" fmla="*/ 142304 w 552450"/>
                  <a:gd name="connsiteY45" fmla="*/ 338233 h 476250"/>
                  <a:gd name="connsiteX46" fmla="*/ 155258 w 552450"/>
                  <a:gd name="connsiteY46" fmla="*/ 327946 h 476250"/>
                  <a:gd name="connsiteX47" fmla="*/ 176403 w 552450"/>
                  <a:gd name="connsiteY47" fmla="*/ 332518 h 476250"/>
                  <a:gd name="connsiteX48" fmla="*/ 198311 w 552450"/>
                  <a:gd name="connsiteY48" fmla="*/ 327660 h 476250"/>
                  <a:gd name="connsiteX49" fmla="*/ 212408 w 552450"/>
                  <a:gd name="connsiteY49" fmla="*/ 338519 h 476250"/>
                  <a:gd name="connsiteX50" fmla="*/ 216599 w 552450"/>
                  <a:gd name="connsiteY50" fmla="*/ 340233 h 476250"/>
                  <a:gd name="connsiteX51" fmla="*/ 176213 w 552450"/>
                  <a:gd name="connsiteY51" fmla="*/ 361950 h 476250"/>
                  <a:gd name="connsiteX52" fmla="*/ 234601 w 552450"/>
                  <a:gd name="connsiteY52" fmla="*/ 346424 h 476250"/>
                  <a:gd name="connsiteX53" fmla="*/ 294989 w 552450"/>
                  <a:gd name="connsiteY53" fmla="*/ 400050 h 476250"/>
                  <a:gd name="connsiteX54" fmla="*/ 59150 w 552450"/>
                  <a:gd name="connsiteY54" fmla="*/ 400050 h 476250"/>
                  <a:gd name="connsiteX55" fmla="*/ 118205 w 552450"/>
                  <a:gd name="connsiteY55" fmla="*/ 347091 h 476250"/>
                  <a:gd name="connsiteX56" fmla="*/ 176308 w 552450"/>
                  <a:gd name="connsiteY56" fmla="*/ 381000 h 476250"/>
                  <a:gd name="connsiteX57" fmla="*/ 234601 w 552450"/>
                  <a:gd name="connsiteY57" fmla="*/ 346424 h 476250"/>
                  <a:gd name="connsiteX58" fmla="*/ 176308 w 552450"/>
                  <a:gd name="connsiteY58" fmla="*/ 313468 h 476250"/>
                  <a:gd name="connsiteX59" fmla="*/ 115443 w 552450"/>
                  <a:gd name="connsiteY59" fmla="*/ 222885 h 476250"/>
                  <a:gd name="connsiteX60" fmla="*/ 115634 w 552450"/>
                  <a:gd name="connsiteY60" fmla="*/ 218694 h 476250"/>
                  <a:gd name="connsiteX61" fmla="*/ 174593 w 552450"/>
                  <a:gd name="connsiteY61" fmla="*/ 228505 h 476250"/>
                  <a:gd name="connsiteX62" fmla="*/ 176213 w 552450"/>
                  <a:gd name="connsiteY62" fmla="*/ 228600 h 476250"/>
                  <a:gd name="connsiteX63" fmla="*/ 177737 w 552450"/>
                  <a:gd name="connsiteY63" fmla="*/ 228505 h 476250"/>
                  <a:gd name="connsiteX64" fmla="*/ 236982 w 552450"/>
                  <a:gd name="connsiteY64" fmla="*/ 218599 h 476250"/>
                  <a:gd name="connsiteX65" fmla="*/ 237173 w 552450"/>
                  <a:gd name="connsiteY65" fmla="*/ 222885 h 476250"/>
                  <a:gd name="connsiteX66" fmla="*/ 176308 w 552450"/>
                  <a:gd name="connsiteY66" fmla="*/ 313468 h 476250"/>
                  <a:gd name="connsiteX67" fmla="*/ 176213 w 552450"/>
                  <a:gd name="connsiteY67" fmla="*/ 209455 h 476250"/>
                  <a:gd name="connsiteX68" fmla="*/ 101537 w 552450"/>
                  <a:gd name="connsiteY68" fmla="*/ 196977 h 476250"/>
                  <a:gd name="connsiteX69" fmla="*/ 111728 w 552450"/>
                  <a:gd name="connsiteY69" fmla="*/ 166402 h 476250"/>
                  <a:gd name="connsiteX70" fmla="*/ 176213 w 552450"/>
                  <a:gd name="connsiteY70" fmla="*/ 148590 h 476250"/>
                  <a:gd name="connsiteX71" fmla="*/ 240697 w 552450"/>
                  <a:gd name="connsiteY71" fmla="*/ 166402 h 476250"/>
                  <a:gd name="connsiteX72" fmla="*/ 250889 w 552450"/>
                  <a:gd name="connsiteY72" fmla="*/ 196977 h 476250"/>
                  <a:gd name="connsiteX73" fmla="*/ 176213 w 552450"/>
                  <a:gd name="connsiteY73" fmla="*/ 209455 h 476250"/>
                  <a:gd name="connsiteX74" fmla="*/ 19050 w 552450"/>
                  <a:gd name="connsiteY74" fmla="*/ 142875 h 476250"/>
                  <a:gd name="connsiteX75" fmla="*/ 47625 w 552450"/>
                  <a:gd name="connsiteY75" fmla="*/ 114300 h 476250"/>
                  <a:gd name="connsiteX76" fmla="*/ 78200 w 552450"/>
                  <a:gd name="connsiteY76" fmla="*/ 114300 h 476250"/>
                  <a:gd name="connsiteX77" fmla="*/ 34385 w 552450"/>
                  <a:gd name="connsiteY77" fmla="*/ 132779 h 476250"/>
                  <a:gd name="connsiteX78" fmla="*/ 28575 w 552450"/>
                  <a:gd name="connsiteY78" fmla="*/ 141923 h 476250"/>
                  <a:gd name="connsiteX79" fmla="*/ 35052 w 552450"/>
                  <a:gd name="connsiteY79" fmla="*/ 150590 h 476250"/>
                  <a:gd name="connsiteX80" fmla="*/ 43053 w 552450"/>
                  <a:gd name="connsiteY80" fmla="*/ 153257 h 476250"/>
                  <a:gd name="connsiteX81" fmla="*/ 43053 w 552450"/>
                  <a:gd name="connsiteY81" fmla="*/ 167735 h 476250"/>
                  <a:gd name="connsiteX82" fmla="*/ 28575 w 552450"/>
                  <a:gd name="connsiteY82" fmla="*/ 190024 h 476250"/>
                  <a:gd name="connsiteX83" fmla="*/ 28575 w 552450"/>
                  <a:gd name="connsiteY83" fmla="*/ 206978 h 476250"/>
                  <a:gd name="connsiteX84" fmla="*/ 38100 w 552450"/>
                  <a:gd name="connsiteY84" fmla="*/ 216503 h 476250"/>
                  <a:gd name="connsiteX85" fmla="*/ 67151 w 552450"/>
                  <a:gd name="connsiteY85" fmla="*/ 216503 h 476250"/>
                  <a:gd name="connsiteX86" fmla="*/ 76676 w 552450"/>
                  <a:gd name="connsiteY86" fmla="*/ 206978 h 476250"/>
                  <a:gd name="connsiteX87" fmla="*/ 76676 w 552450"/>
                  <a:gd name="connsiteY87" fmla="*/ 190024 h 476250"/>
                  <a:gd name="connsiteX88" fmla="*/ 62103 w 552450"/>
                  <a:gd name="connsiteY88" fmla="*/ 167735 h 476250"/>
                  <a:gd name="connsiteX89" fmla="*/ 62103 w 552450"/>
                  <a:gd name="connsiteY89" fmla="*/ 159544 h 476250"/>
                  <a:gd name="connsiteX90" fmla="*/ 90678 w 552450"/>
                  <a:gd name="connsiteY90" fmla="*/ 169069 h 476250"/>
                  <a:gd name="connsiteX91" fmla="*/ 79915 w 552450"/>
                  <a:gd name="connsiteY91" fmla="*/ 201454 h 476250"/>
                  <a:gd name="connsiteX92" fmla="*/ 80772 w 552450"/>
                  <a:gd name="connsiteY92" fmla="*/ 209360 h 476250"/>
                  <a:gd name="connsiteX93" fmla="*/ 87344 w 552450"/>
                  <a:gd name="connsiteY93" fmla="*/ 213836 h 476250"/>
                  <a:gd name="connsiteX94" fmla="*/ 96679 w 552450"/>
                  <a:gd name="connsiteY94" fmla="*/ 215360 h 476250"/>
                  <a:gd name="connsiteX95" fmla="*/ 96298 w 552450"/>
                  <a:gd name="connsiteY95" fmla="*/ 222694 h 476250"/>
                  <a:gd name="connsiteX96" fmla="*/ 138398 w 552450"/>
                  <a:gd name="connsiteY96" fmla="*/ 317659 h 476250"/>
                  <a:gd name="connsiteX97" fmla="*/ 133350 w 552450"/>
                  <a:gd name="connsiteY97" fmla="*/ 321278 h 476250"/>
                  <a:gd name="connsiteX98" fmla="*/ 115348 w 552450"/>
                  <a:gd name="connsiteY98" fmla="*/ 327850 h 476250"/>
                  <a:gd name="connsiteX99" fmla="*/ 40005 w 552450"/>
                  <a:gd name="connsiteY99" fmla="*/ 399955 h 476250"/>
                  <a:gd name="connsiteX100" fmla="*/ 19050 w 552450"/>
                  <a:gd name="connsiteY100" fmla="*/ 399955 h 476250"/>
                  <a:gd name="connsiteX101" fmla="*/ 19050 w 552450"/>
                  <a:gd name="connsiteY101" fmla="*/ 142875 h 476250"/>
                  <a:gd name="connsiteX102" fmla="*/ 57626 w 552450"/>
                  <a:gd name="connsiteY102" fmla="*/ 190024 h 476250"/>
                  <a:gd name="connsiteX103" fmla="*/ 57626 w 552450"/>
                  <a:gd name="connsiteY103" fmla="*/ 197453 h 476250"/>
                  <a:gd name="connsiteX104" fmla="*/ 47625 w 552450"/>
                  <a:gd name="connsiteY104" fmla="*/ 197453 h 476250"/>
                  <a:gd name="connsiteX105" fmla="*/ 47625 w 552450"/>
                  <a:gd name="connsiteY105" fmla="*/ 190024 h 476250"/>
                  <a:gd name="connsiteX106" fmla="*/ 52673 w 552450"/>
                  <a:gd name="connsiteY106" fmla="*/ 184976 h 476250"/>
                  <a:gd name="connsiteX107" fmla="*/ 57626 w 552450"/>
                  <a:gd name="connsiteY107" fmla="*/ 190024 h 476250"/>
                  <a:gd name="connsiteX108" fmla="*/ 533400 w 552450"/>
                  <a:gd name="connsiteY108" fmla="*/ 428625 h 476250"/>
                  <a:gd name="connsiteX109" fmla="*/ 504825 w 552450"/>
                  <a:gd name="connsiteY109" fmla="*/ 457200 h 476250"/>
                  <a:gd name="connsiteX110" fmla="*/ 47625 w 552450"/>
                  <a:gd name="connsiteY110" fmla="*/ 457200 h 476250"/>
                  <a:gd name="connsiteX111" fmla="*/ 19050 w 552450"/>
                  <a:gd name="connsiteY111" fmla="*/ 428625 h 476250"/>
                  <a:gd name="connsiteX112" fmla="*/ 19050 w 552450"/>
                  <a:gd name="connsiteY112" fmla="*/ 419100 h 476250"/>
                  <a:gd name="connsiteX113" fmla="*/ 533400 w 552450"/>
                  <a:gd name="connsiteY113" fmla="*/ 419100 h 476250"/>
                  <a:gd name="connsiteX114" fmla="*/ 533400 w 552450"/>
                  <a:gd name="connsiteY114" fmla="*/ 428625 h 476250"/>
                  <a:gd name="connsiteX115" fmla="*/ 533400 w 552450"/>
                  <a:gd name="connsiteY115" fmla="*/ 400050 h 476250"/>
                  <a:gd name="connsiteX116" fmla="*/ 314039 w 552450"/>
                  <a:gd name="connsiteY116" fmla="*/ 400050 h 476250"/>
                  <a:gd name="connsiteX117" fmla="*/ 237458 w 552450"/>
                  <a:gd name="connsiteY117" fmla="*/ 327279 h 476250"/>
                  <a:gd name="connsiteX118" fmla="*/ 220313 w 552450"/>
                  <a:gd name="connsiteY118" fmla="*/ 321183 h 476250"/>
                  <a:gd name="connsiteX119" fmla="*/ 214789 w 552450"/>
                  <a:gd name="connsiteY119" fmla="*/ 317373 h 476250"/>
                  <a:gd name="connsiteX120" fmla="*/ 256413 w 552450"/>
                  <a:gd name="connsiteY120" fmla="*/ 222885 h 476250"/>
                  <a:gd name="connsiteX121" fmla="*/ 256032 w 552450"/>
                  <a:gd name="connsiteY121" fmla="*/ 215456 h 476250"/>
                  <a:gd name="connsiteX122" fmla="*/ 265081 w 552450"/>
                  <a:gd name="connsiteY122" fmla="*/ 213931 h 476250"/>
                  <a:gd name="connsiteX123" fmla="*/ 271653 w 552450"/>
                  <a:gd name="connsiteY123" fmla="*/ 209455 h 476250"/>
                  <a:gd name="connsiteX124" fmla="*/ 272510 w 552450"/>
                  <a:gd name="connsiteY124" fmla="*/ 201549 h 476250"/>
                  <a:gd name="connsiteX125" fmla="*/ 261747 w 552450"/>
                  <a:gd name="connsiteY125" fmla="*/ 169164 h 476250"/>
                  <a:gd name="connsiteX126" fmla="*/ 317373 w 552450"/>
                  <a:gd name="connsiteY126" fmla="*/ 150590 h 476250"/>
                  <a:gd name="connsiteX127" fmla="*/ 323850 w 552450"/>
                  <a:gd name="connsiteY127" fmla="*/ 141923 h 476250"/>
                  <a:gd name="connsiteX128" fmla="*/ 318040 w 552450"/>
                  <a:gd name="connsiteY128" fmla="*/ 132779 h 476250"/>
                  <a:gd name="connsiteX129" fmla="*/ 274225 w 552450"/>
                  <a:gd name="connsiteY129" fmla="*/ 114300 h 476250"/>
                  <a:gd name="connsiteX130" fmla="*/ 345376 w 552450"/>
                  <a:gd name="connsiteY130" fmla="*/ 114300 h 476250"/>
                  <a:gd name="connsiteX131" fmla="*/ 353473 w 552450"/>
                  <a:gd name="connsiteY131" fmla="*/ 122777 h 476250"/>
                  <a:gd name="connsiteX132" fmla="*/ 373951 w 552450"/>
                  <a:gd name="connsiteY132" fmla="*/ 134398 h 476250"/>
                  <a:gd name="connsiteX133" fmla="*/ 374714 w 552450"/>
                  <a:gd name="connsiteY133" fmla="*/ 136208 h 476250"/>
                  <a:gd name="connsiteX134" fmla="*/ 368427 w 552450"/>
                  <a:gd name="connsiteY134" fmla="*/ 158877 h 476250"/>
                  <a:gd name="connsiteX135" fmla="*/ 373761 w 552450"/>
                  <a:gd name="connsiteY135" fmla="*/ 178975 h 476250"/>
                  <a:gd name="connsiteX136" fmla="*/ 390716 w 552450"/>
                  <a:gd name="connsiteY136" fmla="*/ 184690 h 476250"/>
                  <a:gd name="connsiteX137" fmla="*/ 390716 w 552450"/>
                  <a:gd name="connsiteY137" fmla="*/ 255461 h 476250"/>
                  <a:gd name="connsiteX138" fmla="*/ 403574 w 552450"/>
                  <a:gd name="connsiteY138" fmla="*/ 274701 h 476250"/>
                  <a:gd name="connsiteX139" fmla="*/ 426244 w 552450"/>
                  <a:gd name="connsiteY139" fmla="*/ 270224 h 476250"/>
                  <a:gd name="connsiteX140" fmla="*/ 439293 w 552450"/>
                  <a:gd name="connsiteY140" fmla="*/ 257175 h 476250"/>
                  <a:gd name="connsiteX141" fmla="*/ 456343 w 552450"/>
                  <a:gd name="connsiteY141" fmla="*/ 257175 h 476250"/>
                  <a:gd name="connsiteX142" fmla="*/ 469392 w 552450"/>
                  <a:gd name="connsiteY142" fmla="*/ 270224 h 476250"/>
                  <a:gd name="connsiteX143" fmla="*/ 484156 w 552450"/>
                  <a:gd name="connsiteY143" fmla="*/ 276320 h 476250"/>
                  <a:gd name="connsiteX144" fmla="*/ 492157 w 552450"/>
                  <a:gd name="connsiteY144" fmla="*/ 274701 h 476250"/>
                  <a:gd name="connsiteX145" fmla="*/ 504825 w 552450"/>
                  <a:gd name="connsiteY145" fmla="*/ 255365 h 476250"/>
                  <a:gd name="connsiteX146" fmla="*/ 504825 w 552450"/>
                  <a:gd name="connsiteY146" fmla="*/ 184594 h 476250"/>
                  <a:gd name="connsiteX147" fmla="*/ 521780 w 552450"/>
                  <a:gd name="connsiteY147" fmla="*/ 178880 h 476250"/>
                  <a:gd name="connsiteX148" fmla="*/ 527114 w 552450"/>
                  <a:gd name="connsiteY148" fmla="*/ 158782 h 476250"/>
                  <a:gd name="connsiteX149" fmla="*/ 520827 w 552450"/>
                  <a:gd name="connsiteY149" fmla="*/ 136208 h 476250"/>
                  <a:gd name="connsiteX150" fmla="*/ 521589 w 552450"/>
                  <a:gd name="connsiteY150" fmla="*/ 134398 h 476250"/>
                  <a:gd name="connsiteX151" fmla="*/ 530066 w 552450"/>
                  <a:gd name="connsiteY151" fmla="*/ 129635 h 476250"/>
                  <a:gd name="connsiteX152" fmla="*/ 533400 w 552450"/>
                  <a:gd name="connsiteY152" fmla="*/ 142875 h 476250"/>
                  <a:gd name="connsiteX153" fmla="*/ 533400 w 552450"/>
                  <a:gd name="connsiteY153" fmla="*/ 400050 h 476250"/>
                  <a:gd name="connsiteX154" fmla="*/ 409385 w 552450"/>
                  <a:gd name="connsiteY154" fmla="*/ 179832 h 476250"/>
                  <a:gd name="connsiteX155" fmla="*/ 416338 w 552450"/>
                  <a:gd name="connsiteY155" fmla="*/ 177927 h 476250"/>
                  <a:gd name="connsiteX156" fmla="*/ 418148 w 552450"/>
                  <a:gd name="connsiteY156" fmla="*/ 178689 h 476250"/>
                  <a:gd name="connsiteX157" fmla="*/ 429768 w 552450"/>
                  <a:gd name="connsiteY157" fmla="*/ 199073 h 476250"/>
                  <a:gd name="connsiteX158" fmla="*/ 447675 w 552450"/>
                  <a:gd name="connsiteY158" fmla="*/ 209550 h 476250"/>
                  <a:gd name="connsiteX159" fmla="*/ 465677 w 552450"/>
                  <a:gd name="connsiteY159" fmla="*/ 199073 h 476250"/>
                  <a:gd name="connsiteX160" fmla="*/ 477298 w 552450"/>
                  <a:gd name="connsiteY160" fmla="*/ 178594 h 476250"/>
                  <a:gd name="connsiteX161" fmla="*/ 479108 w 552450"/>
                  <a:gd name="connsiteY161" fmla="*/ 177832 h 476250"/>
                  <a:gd name="connsiteX162" fmla="*/ 486061 w 552450"/>
                  <a:gd name="connsiteY162" fmla="*/ 179737 h 476250"/>
                  <a:gd name="connsiteX163" fmla="*/ 485775 w 552450"/>
                  <a:gd name="connsiteY163" fmla="*/ 180975 h 476250"/>
                  <a:gd name="connsiteX164" fmla="*/ 485775 w 552450"/>
                  <a:gd name="connsiteY164" fmla="*/ 255365 h 476250"/>
                  <a:gd name="connsiteX165" fmla="*/ 484632 w 552450"/>
                  <a:gd name="connsiteY165" fmla="*/ 256985 h 476250"/>
                  <a:gd name="connsiteX166" fmla="*/ 482632 w 552450"/>
                  <a:gd name="connsiteY166" fmla="*/ 256604 h 476250"/>
                  <a:gd name="connsiteX167" fmla="*/ 469583 w 552450"/>
                  <a:gd name="connsiteY167" fmla="*/ 243554 h 476250"/>
                  <a:gd name="connsiteX168" fmla="*/ 425577 w 552450"/>
                  <a:gd name="connsiteY168" fmla="*/ 243554 h 476250"/>
                  <a:gd name="connsiteX169" fmla="*/ 412528 w 552450"/>
                  <a:gd name="connsiteY169" fmla="*/ 256604 h 476250"/>
                  <a:gd name="connsiteX170" fmla="*/ 410528 w 552450"/>
                  <a:gd name="connsiteY170" fmla="*/ 256985 h 476250"/>
                  <a:gd name="connsiteX171" fmla="*/ 409575 w 552450"/>
                  <a:gd name="connsiteY171" fmla="*/ 255365 h 476250"/>
                  <a:gd name="connsiteX172" fmla="*/ 409575 w 552450"/>
                  <a:gd name="connsiteY172" fmla="*/ 180975 h 476250"/>
                  <a:gd name="connsiteX173" fmla="*/ 409385 w 552450"/>
                  <a:gd name="connsiteY173" fmla="*/ 179832 h 476250"/>
                  <a:gd name="connsiteX174" fmla="*/ 532638 w 552450"/>
                  <a:gd name="connsiteY174" fmla="*/ 106204 h 476250"/>
                  <a:gd name="connsiteX175" fmla="*/ 512255 w 552450"/>
                  <a:gd name="connsiteY175" fmla="*/ 117824 h 476250"/>
                  <a:gd name="connsiteX176" fmla="*/ 502539 w 552450"/>
                  <a:gd name="connsiteY176" fmla="*/ 141256 h 476250"/>
                  <a:gd name="connsiteX177" fmla="*/ 508825 w 552450"/>
                  <a:gd name="connsiteY177" fmla="*/ 163830 h 476250"/>
                  <a:gd name="connsiteX178" fmla="*/ 508445 w 552450"/>
                  <a:gd name="connsiteY178" fmla="*/ 165449 h 476250"/>
                  <a:gd name="connsiteX179" fmla="*/ 506921 w 552450"/>
                  <a:gd name="connsiteY179" fmla="*/ 165830 h 476250"/>
                  <a:gd name="connsiteX180" fmla="*/ 484251 w 552450"/>
                  <a:gd name="connsiteY180" fmla="*/ 159544 h 476250"/>
                  <a:gd name="connsiteX181" fmla="*/ 460820 w 552450"/>
                  <a:gd name="connsiteY181" fmla="*/ 169259 h 476250"/>
                  <a:gd name="connsiteX182" fmla="*/ 449199 w 552450"/>
                  <a:gd name="connsiteY182" fmla="*/ 189643 h 476250"/>
                  <a:gd name="connsiteX183" fmla="*/ 446437 w 552450"/>
                  <a:gd name="connsiteY183" fmla="*/ 189643 h 476250"/>
                  <a:gd name="connsiteX184" fmla="*/ 434816 w 552450"/>
                  <a:gd name="connsiteY184" fmla="*/ 169259 h 476250"/>
                  <a:gd name="connsiteX185" fmla="*/ 416909 w 552450"/>
                  <a:gd name="connsiteY185" fmla="*/ 158782 h 476250"/>
                  <a:gd name="connsiteX186" fmla="*/ 411385 w 552450"/>
                  <a:gd name="connsiteY186" fmla="*/ 159544 h 476250"/>
                  <a:gd name="connsiteX187" fmla="*/ 388811 w 552450"/>
                  <a:gd name="connsiteY187" fmla="*/ 165830 h 476250"/>
                  <a:gd name="connsiteX188" fmla="*/ 387191 w 552450"/>
                  <a:gd name="connsiteY188" fmla="*/ 165449 h 476250"/>
                  <a:gd name="connsiteX189" fmla="*/ 386810 w 552450"/>
                  <a:gd name="connsiteY189" fmla="*/ 163925 h 476250"/>
                  <a:gd name="connsiteX190" fmla="*/ 393097 w 552450"/>
                  <a:gd name="connsiteY190" fmla="*/ 141256 h 476250"/>
                  <a:gd name="connsiteX191" fmla="*/ 383381 w 552450"/>
                  <a:gd name="connsiteY191" fmla="*/ 117824 h 476250"/>
                  <a:gd name="connsiteX192" fmla="*/ 362998 w 552450"/>
                  <a:gd name="connsiteY192" fmla="*/ 106204 h 476250"/>
                  <a:gd name="connsiteX193" fmla="*/ 361950 w 552450"/>
                  <a:gd name="connsiteY193" fmla="*/ 104775 h 476250"/>
                  <a:gd name="connsiteX194" fmla="*/ 362712 w 552450"/>
                  <a:gd name="connsiteY194" fmla="*/ 103346 h 476250"/>
                  <a:gd name="connsiteX195" fmla="*/ 383096 w 552450"/>
                  <a:gd name="connsiteY195" fmla="*/ 91726 h 476250"/>
                  <a:gd name="connsiteX196" fmla="*/ 392811 w 552450"/>
                  <a:gd name="connsiteY196" fmla="*/ 68294 h 476250"/>
                  <a:gd name="connsiteX197" fmla="*/ 386620 w 552450"/>
                  <a:gd name="connsiteY197" fmla="*/ 45720 h 476250"/>
                  <a:gd name="connsiteX198" fmla="*/ 387001 w 552450"/>
                  <a:gd name="connsiteY198" fmla="*/ 44101 h 476250"/>
                  <a:gd name="connsiteX199" fmla="*/ 388525 w 552450"/>
                  <a:gd name="connsiteY199" fmla="*/ 43720 h 476250"/>
                  <a:gd name="connsiteX200" fmla="*/ 411194 w 552450"/>
                  <a:gd name="connsiteY200" fmla="*/ 50006 h 476250"/>
                  <a:gd name="connsiteX201" fmla="*/ 434626 w 552450"/>
                  <a:gd name="connsiteY201" fmla="*/ 40291 h 476250"/>
                  <a:gd name="connsiteX202" fmla="*/ 446246 w 552450"/>
                  <a:gd name="connsiteY202" fmla="*/ 19907 h 476250"/>
                  <a:gd name="connsiteX203" fmla="*/ 449009 w 552450"/>
                  <a:gd name="connsiteY203" fmla="*/ 19907 h 476250"/>
                  <a:gd name="connsiteX204" fmla="*/ 460629 w 552450"/>
                  <a:gd name="connsiteY204" fmla="*/ 40291 h 476250"/>
                  <a:gd name="connsiteX205" fmla="*/ 484061 w 552450"/>
                  <a:gd name="connsiteY205" fmla="*/ 50006 h 476250"/>
                  <a:gd name="connsiteX206" fmla="*/ 506635 w 552450"/>
                  <a:gd name="connsiteY206" fmla="*/ 43720 h 476250"/>
                  <a:gd name="connsiteX207" fmla="*/ 508254 w 552450"/>
                  <a:gd name="connsiteY207" fmla="*/ 44101 h 476250"/>
                  <a:gd name="connsiteX208" fmla="*/ 508635 w 552450"/>
                  <a:gd name="connsiteY208" fmla="*/ 45625 h 476250"/>
                  <a:gd name="connsiteX209" fmla="*/ 502349 w 552450"/>
                  <a:gd name="connsiteY209" fmla="*/ 68294 h 476250"/>
                  <a:gd name="connsiteX210" fmla="*/ 512064 w 552450"/>
                  <a:gd name="connsiteY210" fmla="*/ 91726 h 476250"/>
                  <a:gd name="connsiteX211" fmla="*/ 532448 w 552450"/>
                  <a:gd name="connsiteY211" fmla="*/ 103346 h 476250"/>
                  <a:gd name="connsiteX212" fmla="*/ 533400 w 552450"/>
                  <a:gd name="connsiteY212" fmla="*/ 104775 h 476250"/>
                  <a:gd name="connsiteX213" fmla="*/ 532638 w 552450"/>
                  <a:gd name="connsiteY213" fmla="*/ 106204 h 4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552450" h="476250">
                    <a:moveTo>
                      <a:pt x="541973" y="86773"/>
                    </a:moveTo>
                    <a:lnTo>
                      <a:pt x="521494" y="75152"/>
                    </a:lnTo>
                    <a:cubicBezTo>
                      <a:pt x="520827" y="74771"/>
                      <a:pt x="520541" y="74009"/>
                      <a:pt x="520732" y="73343"/>
                    </a:cubicBezTo>
                    <a:lnTo>
                      <a:pt x="527018" y="50673"/>
                    </a:lnTo>
                    <a:cubicBezTo>
                      <a:pt x="529019" y="43434"/>
                      <a:pt x="527018" y="35909"/>
                      <a:pt x="521684" y="30575"/>
                    </a:cubicBezTo>
                    <a:cubicBezTo>
                      <a:pt x="516350" y="25241"/>
                      <a:pt x="508825" y="23241"/>
                      <a:pt x="501587" y="25241"/>
                    </a:cubicBezTo>
                    <a:lnTo>
                      <a:pt x="479012" y="31528"/>
                    </a:lnTo>
                    <a:cubicBezTo>
                      <a:pt x="478250" y="31718"/>
                      <a:pt x="477584" y="31433"/>
                      <a:pt x="477203" y="30766"/>
                    </a:cubicBezTo>
                    <a:lnTo>
                      <a:pt x="465677" y="10477"/>
                    </a:lnTo>
                    <a:cubicBezTo>
                      <a:pt x="461963" y="3905"/>
                      <a:pt x="455200" y="0"/>
                      <a:pt x="447675" y="0"/>
                    </a:cubicBezTo>
                    <a:cubicBezTo>
                      <a:pt x="440150" y="0"/>
                      <a:pt x="433388" y="3905"/>
                      <a:pt x="429673" y="10477"/>
                    </a:cubicBezTo>
                    <a:lnTo>
                      <a:pt x="418148" y="30861"/>
                    </a:lnTo>
                    <a:cubicBezTo>
                      <a:pt x="417767" y="31528"/>
                      <a:pt x="417005" y="31814"/>
                      <a:pt x="416338" y="31623"/>
                    </a:cubicBezTo>
                    <a:lnTo>
                      <a:pt x="393668" y="25336"/>
                    </a:lnTo>
                    <a:cubicBezTo>
                      <a:pt x="386429" y="23336"/>
                      <a:pt x="378905" y="25336"/>
                      <a:pt x="373571" y="30670"/>
                    </a:cubicBezTo>
                    <a:cubicBezTo>
                      <a:pt x="368237" y="36005"/>
                      <a:pt x="366236" y="43529"/>
                      <a:pt x="368237" y="50768"/>
                    </a:cubicBezTo>
                    <a:lnTo>
                      <a:pt x="374523" y="73343"/>
                    </a:lnTo>
                    <a:cubicBezTo>
                      <a:pt x="374714" y="74105"/>
                      <a:pt x="374428" y="74771"/>
                      <a:pt x="373761" y="75152"/>
                    </a:cubicBezTo>
                    <a:lnTo>
                      <a:pt x="353378" y="86773"/>
                    </a:lnTo>
                    <a:cubicBezTo>
                      <a:pt x="349853" y="88773"/>
                      <a:pt x="347091" y="91726"/>
                      <a:pt x="345281" y="95250"/>
                    </a:cubicBezTo>
                    <a:lnTo>
                      <a:pt x="228981" y="95250"/>
                    </a:lnTo>
                    <a:lnTo>
                      <a:pt x="179927" y="74581"/>
                    </a:lnTo>
                    <a:cubicBezTo>
                      <a:pt x="177546" y="73628"/>
                      <a:pt x="174879" y="73628"/>
                      <a:pt x="172498" y="74581"/>
                    </a:cubicBezTo>
                    <a:lnTo>
                      <a:pt x="123444" y="95250"/>
                    </a:lnTo>
                    <a:lnTo>
                      <a:pt x="47625" y="95250"/>
                    </a:lnTo>
                    <a:cubicBezTo>
                      <a:pt x="21336" y="95250"/>
                      <a:pt x="0" y="116586"/>
                      <a:pt x="0" y="142875"/>
                    </a:cubicBezTo>
                    <a:lnTo>
                      <a:pt x="0" y="428625"/>
                    </a:lnTo>
                    <a:cubicBezTo>
                      <a:pt x="0" y="454914"/>
                      <a:pt x="21336" y="476250"/>
                      <a:pt x="47625" y="476250"/>
                    </a:cubicBezTo>
                    <a:lnTo>
                      <a:pt x="504825" y="476250"/>
                    </a:lnTo>
                    <a:cubicBezTo>
                      <a:pt x="531114" y="476250"/>
                      <a:pt x="552450" y="454914"/>
                      <a:pt x="552450" y="428625"/>
                    </a:cubicBezTo>
                    <a:lnTo>
                      <a:pt x="552450" y="142875"/>
                    </a:lnTo>
                    <a:cubicBezTo>
                      <a:pt x="552450" y="134588"/>
                      <a:pt x="550259" y="126587"/>
                      <a:pt x="546259" y="119539"/>
                    </a:cubicBezTo>
                    <a:cubicBezTo>
                      <a:pt x="550164" y="115729"/>
                      <a:pt x="552450" y="110490"/>
                      <a:pt x="552450" y="104775"/>
                    </a:cubicBezTo>
                    <a:cubicBezTo>
                      <a:pt x="552450" y="97250"/>
                      <a:pt x="548545" y="90488"/>
                      <a:pt x="541973" y="86773"/>
                    </a:cubicBezTo>
                    <a:close/>
                    <a:moveTo>
                      <a:pt x="176213" y="93726"/>
                    </a:moveTo>
                    <a:lnTo>
                      <a:pt x="287274" y="140494"/>
                    </a:lnTo>
                    <a:lnTo>
                      <a:pt x="253079" y="151924"/>
                    </a:lnTo>
                    <a:cubicBezTo>
                      <a:pt x="253079" y="151924"/>
                      <a:pt x="252984" y="151924"/>
                      <a:pt x="252984" y="152019"/>
                    </a:cubicBezTo>
                    <a:cubicBezTo>
                      <a:pt x="245459" y="145923"/>
                      <a:pt x="221171" y="129635"/>
                      <a:pt x="176117" y="129635"/>
                    </a:cubicBezTo>
                    <a:cubicBezTo>
                      <a:pt x="131064" y="129635"/>
                      <a:pt x="106775" y="145923"/>
                      <a:pt x="99251" y="152019"/>
                    </a:cubicBezTo>
                    <a:cubicBezTo>
                      <a:pt x="99251" y="152019"/>
                      <a:pt x="99155" y="152019"/>
                      <a:pt x="99155" y="152019"/>
                    </a:cubicBezTo>
                    <a:lnTo>
                      <a:pt x="64960" y="140589"/>
                    </a:lnTo>
                    <a:lnTo>
                      <a:pt x="176213" y="93726"/>
                    </a:lnTo>
                    <a:close/>
                    <a:moveTo>
                      <a:pt x="176213" y="361950"/>
                    </a:moveTo>
                    <a:cubicBezTo>
                      <a:pt x="151448" y="361950"/>
                      <a:pt x="140780" y="350330"/>
                      <a:pt x="136208" y="340805"/>
                    </a:cubicBezTo>
                    <a:cubicBezTo>
                      <a:pt x="138303" y="339947"/>
                      <a:pt x="140399" y="339185"/>
                      <a:pt x="142304" y="338233"/>
                    </a:cubicBezTo>
                    <a:cubicBezTo>
                      <a:pt x="147352" y="335375"/>
                      <a:pt x="151733" y="331946"/>
                      <a:pt x="155258" y="327946"/>
                    </a:cubicBezTo>
                    <a:cubicBezTo>
                      <a:pt x="161925" y="330803"/>
                      <a:pt x="168974" y="332518"/>
                      <a:pt x="176403" y="332518"/>
                    </a:cubicBezTo>
                    <a:cubicBezTo>
                      <a:pt x="184023" y="332518"/>
                      <a:pt x="191357" y="330708"/>
                      <a:pt x="198311" y="327660"/>
                    </a:cubicBezTo>
                    <a:cubicBezTo>
                      <a:pt x="202025" y="332327"/>
                      <a:pt x="206788" y="336042"/>
                      <a:pt x="212408" y="338519"/>
                    </a:cubicBezTo>
                    <a:cubicBezTo>
                      <a:pt x="213646" y="339090"/>
                      <a:pt x="215170" y="339662"/>
                      <a:pt x="216599" y="340233"/>
                    </a:cubicBezTo>
                    <a:cubicBezTo>
                      <a:pt x="212122" y="349663"/>
                      <a:pt x="201549" y="361950"/>
                      <a:pt x="176213" y="361950"/>
                    </a:cubicBezTo>
                    <a:close/>
                    <a:moveTo>
                      <a:pt x="234601" y="346424"/>
                    </a:moveTo>
                    <a:cubicBezTo>
                      <a:pt x="266414" y="356711"/>
                      <a:pt x="292513" y="368522"/>
                      <a:pt x="294989" y="400050"/>
                    </a:cubicBezTo>
                    <a:lnTo>
                      <a:pt x="59150" y="400050"/>
                    </a:lnTo>
                    <a:cubicBezTo>
                      <a:pt x="62008" y="366713"/>
                      <a:pt x="92202" y="355568"/>
                      <a:pt x="118205" y="347091"/>
                    </a:cubicBezTo>
                    <a:cubicBezTo>
                      <a:pt x="124016" y="360521"/>
                      <a:pt x="139065" y="381000"/>
                      <a:pt x="176308" y="381000"/>
                    </a:cubicBezTo>
                    <a:cubicBezTo>
                      <a:pt x="214313" y="381000"/>
                      <a:pt x="229172" y="359283"/>
                      <a:pt x="234601" y="346424"/>
                    </a:cubicBezTo>
                    <a:close/>
                    <a:moveTo>
                      <a:pt x="176308" y="313468"/>
                    </a:moveTo>
                    <a:cubicBezTo>
                      <a:pt x="143542" y="313468"/>
                      <a:pt x="115443" y="263652"/>
                      <a:pt x="115443" y="222885"/>
                    </a:cubicBezTo>
                    <a:cubicBezTo>
                      <a:pt x="115443" y="221456"/>
                      <a:pt x="115538" y="220123"/>
                      <a:pt x="115634" y="218694"/>
                    </a:cubicBezTo>
                    <a:lnTo>
                      <a:pt x="174593" y="228505"/>
                    </a:lnTo>
                    <a:cubicBezTo>
                      <a:pt x="175165" y="228600"/>
                      <a:pt x="175736" y="228600"/>
                      <a:pt x="176213" y="228600"/>
                    </a:cubicBezTo>
                    <a:cubicBezTo>
                      <a:pt x="176689" y="228600"/>
                      <a:pt x="177260" y="228600"/>
                      <a:pt x="177737" y="228505"/>
                    </a:cubicBezTo>
                    <a:lnTo>
                      <a:pt x="236982" y="218599"/>
                    </a:lnTo>
                    <a:cubicBezTo>
                      <a:pt x="237077" y="220028"/>
                      <a:pt x="237173" y="221456"/>
                      <a:pt x="237173" y="222885"/>
                    </a:cubicBezTo>
                    <a:cubicBezTo>
                      <a:pt x="237268" y="263652"/>
                      <a:pt x="209169" y="313468"/>
                      <a:pt x="176308" y="313468"/>
                    </a:cubicBezTo>
                    <a:close/>
                    <a:moveTo>
                      <a:pt x="176213" y="209455"/>
                    </a:moveTo>
                    <a:lnTo>
                      <a:pt x="101537" y="196977"/>
                    </a:lnTo>
                    <a:lnTo>
                      <a:pt x="111728" y="166402"/>
                    </a:lnTo>
                    <a:cubicBezTo>
                      <a:pt x="117158" y="162116"/>
                      <a:pt x="137541" y="148590"/>
                      <a:pt x="176213" y="148590"/>
                    </a:cubicBezTo>
                    <a:cubicBezTo>
                      <a:pt x="214979" y="148590"/>
                      <a:pt x="235363" y="162116"/>
                      <a:pt x="240697" y="166402"/>
                    </a:cubicBezTo>
                    <a:lnTo>
                      <a:pt x="250889" y="196977"/>
                    </a:lnTo>
                    <a:lnTo>
                      <a:pt x="176213" y="209455"/>
                    </a:lnTo>
                    <a:close/>
                    <a:moveTo>
                      <a:pt x="19050" y="142875"/>
                    </a:moveTo>
                    <a:cubicBezTo>
                      <a:pt x="19050" y="127159"/>
                      <a:pt x="31909" y="114300"/>
                      <a:pt x="47625" y="114300"/>
                    </a:cubicBezTo>
                    <a:lnTo>
                      <a:pt x="78200" y="114300"/>
                    </a:lnTo>
                    <a:lnTo>
                      <a:pt x="34385" y="132779"/>
                    </a:lnTo>
                    <a:cubicBezTo>
                      <a:pt x="30766" y="134303"/>
                      <a:pt x="28385" y="137922"/>
                      <a:pt x="28575" y="141923"/>
                    </a:cubicBezTo>
                    <a:cubicBezTo>
                      <a:pt x="28766" y="145923"/>
                      <a:pt x="31337" y="149352"/>
                      <a:pt x="35052" y="150590"/>
                    </a:cubicBezTo>
                    <a:lnTo>
                      <a:pt x="43053" y="153257"/>
                    </a:lnTo>
                    <a:lnTo>
                      <a:pt x="43053" y="167735"/>
                    </a:lnTo>
                    <a:cubicBezTo>
                      <a:pt x="32671" y="171831"/>
                      <a:pt x="28575" y="182309"/>
                      <a:pt x="28575" y="190024"/>
                    </a:cubicBezTo>
                    <a:lnTo>
                      <a:pt x="28575" y="206978"/>
                    </a:lnTo>
                    <a:cubicBezTo>
                      <a:pt x="28575" y="212217"/>
                      <a:pt x="32861" y="216503"/>
                      <a:pt x="38100" y="216503"/>
                    </a:cubicBezTo>
                    <a:lnTo>
                      <a:pt x="67151" y="216503"/>
                    </a:lnTo>
                    <a:cubicBezTo>
                      <a:pt x="72390" y="216503"/>
                      <a:pt x="76676" y="212217"/>
                      <a:pt x="76676" y="206978"/>
                    </a:cubicBezTo>
                    <a:lnTo>
                      <a:pt x="76676" y="190024"/>
                    </a:lnTo>
                    <a:cubicBezTo>
                      <a:pt x="76676" y="182404"/>
                      <a:pt x="72581" y="171831"/>
                      <a:pt x="62103" y="167735"/>
                    </a:cubicBezTo>
                    <a:lnTo>
                      <a:pt x="62103" y="159544"/>
                    </a:lnTo>
                    <a:lnTo>
                      <a:pt x="90678" y="169069"/>
                    </a:lnTo>
                    <a:lnTo>
                      <a:pt x="79915" y="201454"/>
                    </a:lnTo>
                    <a:cubicBezTo>
                      <a:pt x="79058" y="204121"/>
                      <a:pt x="79343" y="206978"/>
                      <a:pt x="80772" y="209360"/>
                    </a:cubicBezTo>
                    <a:cubicBezTo>
                      <a:pt x="82201" y="211741"/>
                      <a:pt x="84582" y="213360"/>
                      <a:pt x="87344" y="213836"/>
                    </a:cubicBezTo>
                    <a:lnTo>
                      <a:pt x="96679" y="215360"/>
                    </a:lnTo>
                    <a:cubicBezTo>
                      <a:pt x="96488" y="217837"/>
                      <a:pt x="96298" y="220218"/>
                      <a:pt x="96298" y="222694"/>
                    </a:cubicBezTo>
                    <a:cubicBezTo>
                      <a:pt x="96298" y="257842"/>
                      <a:pt x="113062" y="296894"/>
                      <a:pt x="138398" y="317659"/>
                    </a:cubicBezTo>
                    <a:cubicBezTo>
                      <a:pt x="136874" y="318992"/>
                      <a:pt x="135160" y="320231"/>
                      <a:pt x="133350" y="321278"/>
                    </a:cubicBezTo>
                    <a:cubicBezTo>
                      <a:pt x="129064" y="323469"/>
                      <a:pt x="122682" y="325469"/>
                      <a:pt x="115348" y="327850"/>
                    </a:cubicBezTo>
                    <a:cubicBezTo>
                      <a:pt x="88011" y="336709"/>
                      <a:pt x="43053" y="351377"/>
                      <a:pt x="40005" y="399955"/>
                    </a:cubicBezTo>
                    <a:lnTo>
                      <a:pt x="19050" y="399955"/>
                    </a:lnTo>
                    <a:lnTo>
                      <a:pt x="19050" y="142875"/>
                    </a:lnTo>
                    <a:close/>
                    <a:moveTo>
                      <a:pt x="57626" y="190024"/>
                    </a:moveTo>
                    <a:lnTo>
                      <a:pt x="57626" y="197453"/>
                    </a:lnTo>
                    <a:lnTo>
                      <a:pt x="47625" y="197453"/>
                    </a:lnTo>
                    <a:lnTo>
                      <a:pt x="47625" y="190024"/>
                    </a:lnTo>
                    <a:cubicBezTo>
                      <a:pt x="47625" y="184976"/>
                      <a:pt x="51435" y="184976"/>
                      <a:pt x="52673" y="184976"/>
                    </a:cubicBezTo>
                    <a:cubicBezTo>
                      <a:pt x="54197" y="184976"/>
                      <a:pt x="57436" y="184976"/>
                      <a:pt x="57626" y="190024"/>
                    </a:cubicBezTo>
                    <a:close/>
                    <a:moveTo>
                      <a:pt x="533400" y="428625"/>
                    </a:moveTo>
                    <a:cubicBezTo>
                      <a:pt x="533400" y="444341"/>
                      <a:pt x="520541" y="457200"/>
                      <a:pt x="504825" y="457200"/>
                    </a:cubicBezTo>
                    <a:lnTo>
                      <a:pt x="47625" y="457200"/>
                    </a:lnTo>
                    <a:cubicBezTo>
                      <a:pt x="31909" y="457200"/>
                      <a:pt x="19050" y="444341"/>
                      <a:pt x="19050" y="428625"/>
                    </a:cubicBezTo>
                    <a:lnTo>
                      <a:pt x="19050" y="419100"/>
                    </a:lnTo>
                    <a:lnTo>
                      <a:pt x="533400" y="419100"/>
                    </a:lnTo>
                    <a:lnTo>
                      <a:pt x="533400" y="428625"/>
                    </a:lnTo>
                    <a:close/>
                    <a:moveTo>
                      <a:pt x="533400" y="400050"/>
                    </a:moveTo>
                    <a:lnTo>
                      <a:pt x="314039" y="400050"/>
                    </a:lnTo>
                    <a:cubicBezTo>
                      <a:pt x="310991" y="350806"/>
                      <a:pt x="265271" y="336137"/>
                      <a:pt x="237458" y="327279"/>
                    </a:cubicBezTo>
                    <a:cubicBezTo>
                      <a:pt x="230600" y="325088"/>
                      <a:pt x="224600" y="323183"/>
                      <a:pt x="220313" y="321183"/>
                    </a:cubicBezTo>
                    <a:cubicBezTo>
                      <a:pt x="218123" y="320231"/>
                      <a:pt x="216313" y="318897"/>
                      <a:pt x="214789" y="317373"/>
                    </a:cubicBezTo>
                    <a:cubicBezTo>
                      <a:pt x="239840" y="296609"/>
                      <a:pt x="256413" y="257747"/>
                      <a:pt x="256413" y="222885"/>
                    </a:cubicBezTo>
                    <a:cubicBezTo>
                      <a:pt x="256413" y="220409"/>
                      <a:pt x="256318" y="217932"/>
                      <a:pt x="256032" y="215456"/>
                    </a:cubicBezTo>
                    <a:lnTo>
                      <a:pt x="265081" y="213931"/>
                    </a:lnTo>
                    <a:cubicBezTo>
                      <a:pt x="267843" y="213455"/>
                      <a:pt x="270224" y="211836"/>
                      <a:pt x="271653" y="209455"/>
                    </a:cubicBezTo>
                    <a:cubicBezTo>
                      <a:pt x="273082" y="207074"/>
                      <a:pt x="273368" y="204216"/>
                      <a:pt x="272510" y="201549"/>
                    </a:cubicBezTo>
                    <a:lnTo>
                      <a:pt x="261747" y="169164"/>
                    </a:lnTo>
                    <a:lnTo>
                      <a:pt x="317373" y="150590"/>
                    </a:lnTo>
                    <a:cubicBezTo>
                      <a:pt x="321088" y="149352"/>
                      <a:pt x="323755" y="145923"/>
                      <a:pt x="323850" y="141923"/>
                    </a:cubicBezTo>
                    <a:cubicBezTo>
                      <a:pt x="324041" y="137922"/>
                      <a:pt x="321659" y="134303"/>
                      <a:pt x="318040" y="132779"/>
                    </a:cubicBezTo>
                    <a:lnTo>
                      <a:pt x="274225" y="114300"/>
                    </a:lnTo>
                    <a:lnTo>
                      <a:pt x="345376" y="114300"/>
                    </a:lnTo>
                    <a:cubicBezTo>
                      <a:pt x="347186" y="117729"/>
                      <a:pt x="349853" y="120682"/>
                      <a:pt x="353473" y="122777"/>
                    </a:cubicBezTo>
                    <a:lnTo>
                      <a:pt x="373951" y="134398"/>
                    </a:lnTo>
                    <a:cubicBezTo>
                      <a:pt x="374618" y="134779"/>
                      <a:pt x="374904" y="135541"/>
                      <a:pt x="374714" y="136208"/>
                    </a:cubicBezTo>
                    <a:lnTo>
                      <a:pt x="368427" y="158877"/>
                    </a:lnTo>
                    <a:cubicBezTo>
                      <a:pt x="366427" y="166116"/>
                      <a:pt x="368427" y="173641"/>
                      <a:pt x="373761" y="178975"/>
                    </a:cubicBezTo>
                    <a:cubicBezTo>
                      <a:pt x="378333" y="183547"/>
                      <a:pt x="384429" y="185452"/>
                      <a:pt x="390716" y="184690"/>
                    </a:cubicBezTo>
                    <a:lnTo>
                      <a:pt x="390716" y="255461"/>
                    </a:lnTo>
                    <a:cubicBezTo>
                      <a:pt x="390716" y="263938"/>
                      <a:pt x="395764" y="271463"/>
                      <a:pt x="403574" y="274701"/>
                    </a:cubicBezTo>
                    <a:cubicBezTo>
                      <a:pt x="411385" y="277940"/>
                      <a:pt x="420338" y="276130"/>
                      <a:pt x="426244" y="270224"/>
                    </a:cubicBezTo>
                    <a:lnTo>
                      <a:pt x="439293" y="257175"/>
                    </a:lnTo>
                    <a:cubicBezTo>
                      <a:pt x="443865" y="252603"/>
                      <a:pt x="451771" y="252603"/>
                      <a:pt x="456343" y="257175"/>
                    </a:cubicBezTo>
                    <a:lnTo>
                      <a:pt x="469392" y="270224"/>
                    </a:lnTo>
                    <a:cubicBezTo>
                      <a:pt x="473393" y="274225"/>
                      <a:pt x="478726" y="276320"/>
                      <a:pt x="484156" y="276320"/>
                    </a:cubicBezTo>
                    <a:cubicBezTo>
                      <a:pt x="486823" y="276320"/>
                      <a:pt x="489585" y="275844"/>
                      <a:pt x="492157" y="274701"/>
                    </a:cubicBezTo>
                    <a:cubicBezTo>
                      <a:pt x="499777" y="271367"/>
                      <a:pt x="504825" y="263843"/>
                      <a:pt x="504825" y="255365"/>
                    </a:cubicBezTo>
                    <a:lnTo>
                      <a:pt x="504825" y="184594"/>
                    </a:lnTo>
                    <a:cubicBezTo>
                      <a:pt x="511016" y="185356"/>
                      <a:pt x="517208" y="183356"/>
                      <a:pt x="521780" y="178880"/>
                    </a:cubicBezTo>
                    <a:cubicBezTo>
                      <a:pt x="527114" y="173546"/>
                      <a:pt x="529114" y="166021"/>
                      <a:pt x="527114" y="158782"/>
                    </a:cubicBezTo>
                    <a:lnTo>
                      <a:pt x="520827" y="136208"/>
                    </a:lnTo>
                    <a:cubicBezTo>
                      <a:pt x="520637" y="135446"/>
                      <a:pt x="520922" y="134779"/>
                      <a:pt x="521589" y="134398"/>
                    </a:cubicBezTo>
                    <a:lnTo>
                      <a:pt x="530066" y="129635"/>
                    </a:lnTo>
                    <a:cubicBezTo>
                      <a:pt x="532162" y="133636"/>
                      <a:pt x="533400" y="138208"/>
                      <a:pt x="533400" y="142875"/>
                    </a:cubicBezTo>
                    <a:lnTo>
                      <a:pt x="533400" y="400050"/>
                    </a:lnTo>
                    <a:close/>
                    <a:moveTo>
                      <a:pt x="409385" y="179832"/>
                    </a:moveTo>
                    <a:lnTo>
                      <a:pt x="416338" y="177927"/>
                    </a:lnTo>
                    <a:cubicBezTo>
                      <a:pt x="417005" y="177737"/>
                      <a:pt x="417767" y="178022"/>
                      <a:pt x="418148" y="178689"/>
                    </a:cubicBezTo>
                    <a:lnTo>
                      <a:pt x="429768" y="199073"/>
                    </a:lnTo>
                    <a:cubicBezTo>
                      <a:pt x="433388" y="205645"/>
                      <a:pt x="440150" y="209550"/>
                      <a:pt x="447675" y="209550"/>
                    </a:cubicBezTo>
                    <a:cubicBezTo>
                      <a:pt x="455200" y="209550"/>
                      <a:pt x="461963" y="205645"/>
                      <a:pt x="465677" y="199073"/>
                    </a:cubicBezTo>
                    <a:lnTo>
                      <a:pt x="477298" y="178594"/>
                    </a:lnTo>
                    <a:cubicBezTo>
                      <a:pt x="477679" y="177927"/>
                      <a:pt x="478441" y="177641"/>
                      <a:pt x="479108" y="177832"/>
                    </a:cubicBezTo>
                    <a:lnTo>
                      <a:pt x="486061" y="179737"/>
                    </a:lnTo>
                    <a:cubicBezTo>
                      <a:pt x="485966" y="180213"/>
                      <a:pt x="485775" y="180594"/>
                      <a:pt x="485775" y="180975"/>
                    </a:cubicBezTo>
                    <a:lnTo>
                      <a:pt x="485775" y="255365"/>
                    </a:lnTo>
                    <a:cubicBezTo>
                      <a:pt x="485775" y="255651"/>
                      <a:pt x="485775" y="256604"/>
                      <a:pt x="484632" y="256985"/>
                    </a:cubicBezTo>
                    <a:cubicBezTo>
                      <a:pt x="483489" y="257461"/>
                      <a:pt x="482918" y="256794"/>
                      <a:pt x="482632" y="256604"/>
                    </a:cubicBezTo>
                    <a:lnTo>
                      <a:pt x="469583" y="243554"/>
                    </a:lnTo>
                    <a:cubicBezTo>
                      <a:pt x="457486" y="231458"/>
                      <a:pt x="437674" y="231458"/>
                      <a:pt x="425577" y="243554"/>
                    </a:cubicBezTo>
                    <a:lnTo>
                      <a:pt x="412528" y="256604"/>
                    </a:lnTo>
                    <a:cubicBezTo>
                      <a:pt x="412337" y="256794"/>
                      <a:pt x="411766" y="257461"/>
                      <a:pt x="410528" y="256985"/>
                    </a:cubicBezTo>
                    <a:cubicBezTo>
                      <a:pt x="409575" y="256604"/>
                      <a:pt x="409575" y="255651"/>
                      <a:pt x="409575" y="255365"/>
                    </a:cubicBezTo>
                    <a:lnTo>
                      <a:pt x="409575" y="180975"/>
                    </a:lnTo>
                    <a:cubicBezTo>
                      <a:pt x="409575" y="180594"/>
                      <a:pt x="409385" y="180213"/>
                      <a:pt x="409385" y="179832"/>
                    </a:cubicBezTo>
                    <a:close/>
                    <a:moveTo>
                      <a:pt x="532638" y="106204"/>
                    </a:moveTo>
                    <a:lnTo>
                      <a:pt x="512255" y="117824"/>
                    </a:lnTo>
                    <a:cubicBezTo>
                      <a:pt x="503968" y="122492"/>
                      <a:pt x="499967" y="132112"/>
                      <a:pt x="502539" y="141256"/>
                    </a:cubicBezTo>
                    <a:lnTo>
                      <a:pt x="508825" y="163830"/>
                    </a:lnTo>
                    <a:cubicBezTo>
                      <a:pt x="509016" y="164402"/>
                      <a:pt x="508825" y="164973"/>
                      <a:pt x="508445" y="165449"/>
                    </a:cubicBezTo>
                    <a:cubicBezTo>
                      <a:pt x="507968" y="165830"/>
                      <a:pt x="507492" y="166021"/>
                      <a:pt x="506921" y="165830"/>
                    </a:cubicBezTo>
                    <a:lnTo>
                      <a:pt x="484251" y="159544"/>
                    </a:lnTo>
                    <a:cubicBezTo>
                      <a:pt x="475107" y="157067"/>
                      <a:pt x="465487" y="160973"/>
                      <a:pt x="460820" y="169259"/>
                    </a:cubicBezTo>
                    <a:lnTo>
                      <a:pt x="449199" y="189643"/>
                    </a:lnTo>
                    <a:cubicBezTo>
                      <a:pt x="448628" y="190691"/>
                      <a:pt x="447008" y="190691"/>
                      <a:pt x="446437" y="189643"/>
                    </a:cubicBezTo>
                    <a:lnTo>
                      <a:pt x="434816" y="169259"/>
                    </a:lnTo>
                    <a:cubicBezTo>
                      <a:pt x="431101" y="162687"/>
                      <a:pt x="424148" y="158782"/>
                      <a:pt x="416909" y="158782"/>
                    </a:cubicBezTo>
                    <a:cubicBezTo>
                      <a:pt x="415100" y="158782"/>
                      <a:pt x="413195" y="159068"/>
                      <a:pt x="411385" y="159544"/>
                    </a:cubicBezTo>
                    <a:lnTo>
                      <a:pt x="388811" y="165830"/>
                    </a:lnTo>
                    <a:cubicBezTo>
                      <a:pt x="388144" y="166021"/>
                      <a:pt x="387668" y="165830"/>
                      <a:pt x="387191" y="165449"/>
                    </a:cubicBezTo>
                    <a:cubicBezTo>
                      <a:pt x="386715" y="164973"/>
                      <a:pt x="386620" y="164497"/>
                      <a:pt x="386810" y="163925"/>
                    </a:cubicBezTo>
                    <a:lnTo>
                      <a:pt x="393097" y="141256"/>
                    </a:lnTo>
                    <a:cubicBezTo>
                      <a:pt x="395573" y="132112"/>
                      <a:pt x="391573" y="122492"/>
                      <a:pt x="383381" y="117824"/>
                    </a:cubicBezTo>
                    <a:lnTo>
                      <a:pt x="362998" y="106204"/>
                    </a:lnTo>
                    <a:cubicBezTo>
                      <a:pt x="362236" y="105823"/>
                      <a:pt x="361950" y="105347"/>
                      <a:pt x="361950" y="104775"/>
                    </a:cubicBezTo>
                    <a:cubicBezTo>
                      <a:pt x="361950" y="104203"/>
                      <a:pt x="362236" y="103727"/>
                      <a:pt x="362712" y="103346"/>
                    </a:cubicBezTo>
                    <a:lnTo>
                      <a:pt x="383096" y="91726"/>
                    </a:lnTo>
                    <a:cubicBezTo>
                      <a:pt x="391382" y="87059"/>
                      <a:pt x="395383" y="77438"/>
                      <a:pt x="392811" y="68294"/>
                    </a:cubicBezTo>
                    <a:lnTo>
                      <a:pt x="386620" y="45720"/>
                    </a:lnTo>
                    <a:cubicBezTo>
                      <a:pt x="386429" y="45148"/>
                      <a:pt x="386620" y="44577"/>
                      <a:pt x="387001" y="44101"/>
                    </a:cubicBezTo>
                    <a:cubicBezTo>
                      <a:pt x="387477" y="43720"/>
                      <a:pt x="387953" y="43529"/>
                      <a:pt x="388525" y="43720"/>
                    </a:cubicBezTo>
                    <a:lnTo>
                      <a:pt x="411194" y="50006"/>
                    </a:lnTo>
                    <a:cubicBezTo>
                      <a:pt x="420338" y="52483"/>
                      <a:pt x="429959" y="48578"/>
                      <a:pt x="434626" y="40291"/>
                    </a:cubicBezTo>
                    <a:lnTo>
                      <a:pt x="446246" y="19907"/>
                    </a:lnTo>
                    <a:cubicBezTo>
                      <a:pt x="446818" y="18860"/>
                      <a:pt x="448437" y="18860"/>
                      <a:pt x="449009" y="19907"/>
                    </a:cubicBezTo>
                    <a:lnTo>
                      <a:pt x="460629" y="40291"/>
                    </a:lnTo>
                    <a:cubicBezTo>
                      <a:pt x="465296" y="48578"/>
                      <a:pt x="474917" y="52578"/>
                      <a:pt x="484061" y="50006"/>
                    </a:cubicBezTo>
                    <a:lnTo>
                      <a:pt x="506635" y="43720"/>
                    </a:lnTo>
                    <a:cubicBezTo>
                      <a:pt x="507301" y="43529"/>
                      <a:pt x="507778" y="43720"/>
                      <a:pt x="508254" y="44101"/>
                    </a:cubicBezTo>
                    <a:cubicBezTo>
                      <a:pt x="508730" y="44577"/>
                      <a:pt x="508825" y="45053"/>
                      <a:pt x="508635" y="45625"/>
                    </a:cubicBezTo>
                    <a:lnTo>
                      <a:pt x="502349" y="68294"/>
                    </a:lnTo>
                    <a:cubicBezTo>
                      <a:pt x="499872" y="77438"/>
                      <a:pt x="503873" y="87059"/>
                      <a:pt x="512064" y="91726"/>
                    </a:cubicBezTo>
                    <a:lnTo>
                      <a:pt x="532448" y="103346"/>
                    </a:lnTo>
                    <a:cubicBezTo>
                      <a:pt x="533114" y="103727"/>
                      <a:pt x="533400" y="104203"/>
                      <a:pt x="533400" y="104775"/>
                    </a:cubicBezTo>
                    <a:cubicBezTo>
                      <a:pt x="533400" y="105347"/>
                      <a:pt x="533114" y="105823"/>
                      <a:pt x="532638" y="10620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DBEBEA00-2D2F-E239-6B5A-B2131A8C2ADB}"/>
                  </a:ext>
                </a:extLst>
              </p:cNvPr>
              <p:cNvSpPr/>
              <p:nvPr/>
            </p:nvSpPr>
            <p:spPr>
              <a:xfrm>
                <a:off x="4720263" y="2948977"/>
                <a:ext cx="95250" cy="95250"/>
              </a:xfrm>
              <a:custGeom>
                <a:avLst/>
                <a:gdLst>
                  <a:gd name="connsiteX0" fmla="*/ 47625 w 95250"/>
                  <a:gd name="connsiteY0" fmla="*/ 0 h 95250"/>
                  <a:gd name="connsiteX1" fmla="*/ 0 w 95250"/>
                  <a:gd name="connsiteY1" fmla="*/ 47625 h 95250"/>
                  <a:gd name="connsiteX2" fmla="*/ 47625 w 95250"/>
                  <a:gd name="connsiteY2" fmla="*/ 95250 h 95250"/>
                  <a:gd name="connsiteX3" fmla="*/ 95250 w 95250"/>
                  <a:gd name="connsiteY3" fmla="*/ 47625 h 95250"/>
                  <a:gd name="connsiteX4" fmla="*/ 47625 w 95250"/>
                  <a:gd name="connsiteY4" fmla="*/ 0 h 95250"/>
                  <a:gd name="connsiteX5" fmla="*/ 47625 w 95250"/>
                  <a:gd name="connsiteY5" fmla="*/ 76200 h 95250"/>
                  <a:gd name="connsiteX6" fmla="*/ 19050 w 95250"/>
                  <a:gd name="connsiteY6" fmla="*/ 47625 h 95250"/>
                  <a:gd name="connsiteX7" fmla="*/ 47625 w 95250"/>
                  <a:gd name="connsiteY7" fmla="*/ 19050 h 95250"/>
                  <a:gd name="connsiteX8" fmla="*/ 76200 w 95250"/>
                  <a:gd name="connsiteY8" fmla="*/ 47625 h 95250"/>
                  <a:gd name="connsiteX9" fmla="*/ 47625 w 95250"/>
                  <a:gd name="connsiteY9" fmla="*/ 7620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0"/>
                    </a:move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lose/>
                    <a:moveTo>
                      <a:pt x="47625" y="76200"/>
                    </a:move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F7EEBDB-A988-C57B-B6FC-F4624CDC8502}"/>
                  </a:ext>
                </a:extLst>
              </p:cNvPr>
              <p:cNvSpPr/>
              <p:nvPr/>
            </p:nvSpPr>
            <p:spPr>
              <a:xfrm>
                <a:off x="4663113" y="3206152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4EA72F86-9D93-DE30-4349-B3A4A271EFF8}"/>
                  </a:ext>
                </a:extLst>
              </p:cNvPr>
              <p:cNvSpPr/>
              <p:nvPr/>
            </p:nvSpPr>
            <p:spPr>
              <a:xfrm>
                <a:off x="4663113" y="3244252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D203B1BE-B506-F3E2-D8BD-D06DE23E3747}"/>
              </a:ext>
            </a:extLst>
          </p:cNvPr>
          <p:cNvGrpSpPr/>
          <p:nvPr/>
        </p:nvGrpSpPr>
        <p:grpSpPr>
          <a:xfrm>
            <a:off x="3336804" y="2901399"/>
            <a:ext cx="400050" cy="533352"/>
            <a:chOff x="3336804" y="2901399"/>
            <a:chExt cx="400050" cy="533352"/>
          </a:xfrm>
        </p:grpSpPr>
        <p:grpSp>
          <p:nvGrpSpPr>
            <p:cNvPr id="375" name="Graphic 56">
              <a:extLst>
                <a:ext uri="{FF2B5EF4-FFF2-40B4-BE49-F238E27FC236}">
                  <a16:creationId xmlns:a16="http://schemas.microsoft.com/office/drawing/2014/main" id="{94D3FCC7-6333-C751-DC74-EF5444D85126}"/>
                </a:ext>
              </a:extLst>
            </p:cNvPr>
            <p:cNvGrpSpPr/>
            <p:nvPr/>
          </p:nvGrpSpPr>
          <p:grpSpPr>
            <a:xfrm>
              <a:off x="3355854" y="2909734"/>
              <a:ext cx="361950" cy="177736"/>
              <a:chOff x="3355854" y="2909734"/>
              <a:chExt cx="361950" cy="177736"/>
            </a:xfrm>
            <a:solidFill>
              <a:srgbClr val="F45B66"/>
            </a:solidFill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73767CC6-B80A-4A1F-B580-9635B27EB0A3}"/>
                  </a:ext>
                </a:extLst>
              </p:cNvPr>
              <p:cNvSpPr/>
              <p:nvPr/>
            </p:nvSpPr>
            <p:spPr>
              <a:xfrm>
                <a:off x="3355854" y="3030320"/>
                <a:ext cx="38100" cy="41243"/>
              </a:xfrm>
              <a:custGeom>
                <a:avLst/>
                <a:gdLst>
                  <a:gd name="connsiteX0" fmla="*/ 19050 w 38100"/>
                  <a:gd name="connsiteY0" fmla="*/ 0 h 41243"/>
                  <a:gd name="connsiteX1" fmla="*/ 0 w 38100"/>
                  <a:gd name="connsiteY1" fmla="*/ 19050 h 41243"/>
                  <a:gd name="connsiteX2" fmla="*/ 0 w 38100"/>
                  <a:gd name="connsiteY2" fmla="*/ 41243 h 41243"/>
                  <a:gd name="connsiteX3" fmla="*/ 38100 w 38100"/>
                  <a:gd name="connsiteY3" fmla="*/ 41243 h 41243"/>
                  <a:gd name="connsiteX4" fmla="*/ 38100 w 38100"/>
                  <a:gd name="connsiteY4" fmla="*/ 19050 h 41243"/>
                  <a:gd name="connsiteX5" fmla="*/ 19050 w 38100"/>
                  <a:gd name="connsiteY5" fmla="*/ 0 h 4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1243">
                    <a:moveTo>
                      <a:pt x="19050" y="0"/>
                    </a:moveTo>
                    <a:cubicBezTo>
                      <a:pt x="0" y="0"/>
                      <a:pt x="0" y="19050"/>
                      <a:pt x="0" y="19050"/>
                    </a:cubicBezTo>
                    <a:lnTo>
                      <a:pt x="0" y="41243"/>
                    </a:lnTo>
                    <a:lnTo>
                      <a:pt x="38100" y="41243"/>
                    </a:lnTo>
                    <a:lnTo>
                      <a:pt x="38100" y="19050"/>
                    </a:lnTo>
                    <a:cubicBezTo>
                      <a:pt x="38100" y="19050"/>
                      <a:pt x="38100" y="0"/>
                      <a:pt x="19050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CE057A1A-E869-07EF-D70B-277B7EBE83DD}"/>
                  </a:ext>
                </a:extLst>
              </p:cNvPr>
              <p:cNvSpPr/>
              <p:nvPr/>
            </p:nvSpPr>
            <p:spPr>
              <a:xfrm>
                <a:off x="3355854" y="2909734"/>
                <a:ext cx="361950" cy="177736"/>
              </a:xfrm>
              <a:custGeom>
                <a:avLst/>
                <a:gdLst>
                  <a:gd name="connsiteX0" fmla="*/ 361950 w 361950"/>
                  <a:gd name="connsiteY0" fmla="*/ 76200 h 177736"/>
                  <a:gd name="connsiteX1" fmla="*/ 180975 w 361950"/>
                  <a:gd name="connsiteY1" fmla="*/ 0 h 177736"/>
                  <a:gd name="connsiteX2" fmla="*/ 0 w 361950"/>
                  <a:gd name="connsiteY2" fmla="*/ 76200 h 177736"/>
                  <a:gd name="connsiteX3" fmla="*/ 76200 w 361950"/>
                  <a:gd name="connsiteY3" fmla="*/ 101537 h 177736"/>
                  <a:gd name="connsiteX4" fmla="*/ 85725 w 361950"/>
                  <a:gd name="connsiteY4" fmla="*/ 101537 h 177736"/>
                  <a:gd name="connsiteX5" fmla="*/ 85725 w 361950"/>
                  <a:gd name="connsiteY5" fmla="*/ 101537 h 177736"/>
                  <a:gd name="connsiteX6" fmla="*/ 66675 w 361950"/>
                  <a:gd name="connsiteY6" fmla="*/ 158687 h 177736"/>
                  <a:gd name="connsiteX7" fmla="*/ 180975 w 361950"/>
                  <a:gd name="connsiteY7" fmla="*/ 177737 h 177736"/>
                  <a:gd name="connsiteX8" fmla="*/ 295275 w 361950"/>
                  <a:gd name="connsiteY8" fmla="*/ 158687 h 177736"/>
                  <a:gd name="connsiteX9" fmla="*/ 276225 w 361950"/>
                  <a:gd name="connsiteY9" fmla="*/ 101537 h 177736"/>
                  <a:gd name="connsiteX10" fmla="*/ 276225 w 361950"/>
                  <a:gd name="connsiteY10" fmla="*/ 101537 h 177736"/>
                  <a:gd name="connsiteX11" fmla="*/ 285750 w 361950"/>
                  <a:gd name="connsiteY11" fmla="*/ 101537 h 17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50" h="177736">
                    <a:moveTo>
                      <a:pt x="361950" y="76200"/>
                    </a:move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537"/>
                    </a:lnTo>
                    <a:lnTo>
                      <a:pt x="85725" y="101537"/>
                    </a:lnTo>
                    <a:lnTo>
                      <a:pt x="85725" y="101537"/>
                    </a:lnTo>
                    <a:lnTo>
                      <a:pt x="66675" y="158687"/>
                    </a:lnTo>
                    <a:lnTo>
                      <a:pt x="180975" y="177737"/>
                    </a:lnTo>
                    <a:lnTo>
                      <a:pt x="295275" y="158687"/>
                    </a:lnTo>
                    <a:lnTo>
                      <a:pt x="276225" y="101537"/>
                    </a:lnTo>
                    <a:lnTo>
                      <a:pt x="276225" y="101537"/>
                    </a:lnTo>
                    <a:lnTo>
                      <a:pt x="285750" y="101537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B2438C6-C41B-C604-C3A1-B75C869FD0A9}"/>
                </a:ext>
              </a:extLst>
            </p:cNvPr>
            <p:cNvSpPr/>
            <p:nvPr/>
          </p:nvSpPr>
          <p:spPr>
            <a:xfrm>
              <a:off x="3336804" y="2901399"/>
              <a:ext cx="400050" cy="533352"/>
            </a:xfrm>
            <a:custGeom>
              <a:avLst/>
              <a:gdLst>
                <a:gd name="connsiteX0" fmla="*/ 321374 w 400050"/>
                <a:gd name="connsiteY0" fmla="*/ 174355 h 533352"/>
                <a:gd name="connsiteX1" fmla="*/ 322517 w 400050"/>
                <a:gd name="connsiteY1" fmla="*/ 173117 h 533352"/>
                <a:gd name="connsiteX2" fmla="*/ 323374 w 400050"/>
                <a:gd name="connsiteY2" fmla="*/ 165211 h 533352"/>
                <a:gd name="connsiteX3" fmla="*/ 308324 w 400050"/>
                <a:gd name="connsiteY3" fmla="*/ 119967 h 533352"/>
                <a:gd name="connsiteX4" fmla="*/ 384048 w 400050"/>
                <a:gd name="connsiteY4" fmla="*/ 94726 h 533352"/>
                <a:gd name="connsiteX5" fmla="*/ 390525 w 400050"/>
                <a:gd name="connsiteY5" fmla="*/ 86058 h 533352"/>
                <a:gd name="connsiteX6" fmla="*/ 384715 w 400050"/>
                <a:gd name="connsiteY6" fmla="*/ 76914 h 533352"/>
                <a:gd name="connsiteX7" fmla="*/ 203740 w 400050"/>
                <a:gd name="connsiteY7" fmla="*/ 714 h 533352"/>
                <a:gd name="connsiteX8" fmla="*/ 196310 w 400050"/>
                <a:gd name="connsiteY8" fmla="*/ 714 h 533352"/>
                <a:gd name="connsiteX9" fmla="*/ 15335 w 400050"/>
                <a:gd name="connsiteY9" fmla="*/ 76914 h 533352"/>
                <a:gd name="connsiteX10" fmla="*/ 9525 w 400050"/>
                <a:gd name="connsiteY10" fmla="*/ 86058 h 533352"/>
                <a:gd name="connsiteX11" fmla="*/ 16002 w 400050"/>
                <a:gd name="connsiteY11" fmla="*/ 94726 h 533352"/>
                <a:gd name="connsiteX12" fmla="*/ 28575 w 400050"/>
                <a:gd name="connsiteY12" fmla="*/ 98917 h 533352"/>
                <a:gd name="connsiteX13" fmla="*/ 28575 w 400050"/>
                <a:gd name="connsiteY13" fmla="*/ 122158 h 533352"/>
                <a:gd name="connsiteX14" fmla="*/ 9525 w 400050"/>
                <a:gd name="connsiteY14" fmla="*/ 149209 h 533352"/>
                <a:gd name="connsiteX15" fmla="*/ 9525 w 400050"/>
                <a:gd name="connsiteY15" fmla="*/ 171402 h 533352"/>
                <a:gd name="connsiteX16" fmla="*/ 19050 w 400050"/>
                <a:gd name="connsiteY16" fmla="*/ 180927 h 533352"/>
                <a:gd name="connsiteX17" fmla="*/ 57150 w 400050"/>
                <a:gd name="connsiteY17" fmla="*/ 180927 h 533352"/>
                <a:gd name="connsiteX18" fmla="*/ 66675 w 400050"/>
                <a:gd name="connsiteY18" fmla="*/ 171402 h 533352"/>
                <a:gd name="connsiteX19" fmla="*/ 66675 w 400050"/>
                <a:gd name="connsiteY19" fmla="*/ 149209 h 533352"/>
                <a:gd name="connsiteX20" fmla="*/ 47625 w 400050"/>
                <a:gd name="connsiteY20" fmla="*/ 122158 h 533352"/>
                <a:gd name="connsiteX21" fmla="*/ 47625 w 400050"/>
                <a:gd name="connsiteY21" fmla="*/ 105204 h 533352"/>
                <a:gd name="connsiteX22" fmla="*/ 91821 w 400050"/>
                <a:gd name="connsiteY22" fmla="*/ 119967 h 533352"/>
                <a:gd name="connsiteX23" fmla="*/ 76771 w 400050"/>
                <a:gd name="connsiteY23" fmla="*/ 165211 h 533352"/>
                <a:gd name="connsiteX24" fmla="*/ 77629 w 400050"/>
                <a:gd name="connsiteY24" fmla="*/ 173117 h 533352"/>
                <a:gd name="connsiteX25" fmla="*/ 78772 w 400050"/>
                <a:gd name="connsiteY25" fmla="*/ 174355 h 533352"/>
                <a:gd name="connsiteX26" fmla="*/ 0 w 400050"/>
                <a:gd name="connsiteY26" fmla="*/ 333327 h 533352"/>
                <a:gd name="connsiteX27" fmla="*/ 200025 w 400050"/>
                <a:gd name="connsiteY27" fmla="*/ 533352 h 533352"/>
                <a:gd name="connsiteX28" fmla="*/ 400050 w 400050"/>
                <a:gd name="connsiteY28" fmla="*/ 333327 h 533352"/>
                <a:gd name="connsiteX29" fmla="*/ 321374 w 400050"/>
                <a:gd name="connsiteY29" fmla="*/ 174355 h 533352"/>
                <a:gd name="connsiteX30" fmla="*/ 336328 w 400050"/>
                <a:gd name="connsiteY30" fmla="*/ 214265 h 533352"/>
                <a:gd name="connsiteX31" fmla="*/ 298609 w 400050"/>
                <a:gd name="connsiteY31" fmla="*/ 231886 h 533352"/>
                <a:gd name="connsiteX32" fmla="*/ 276320 w 400050"/>
                <a:gd name="connsiteY32" fmla="*/ 184261 h 533352"/>
                <a:gd name="connsiteX33" fmla="*/ 297180 w 400050"/>
                <a:gd name="connsiteY33" fmla="*/ 180737 h 533352"/>
                <a:gd name="connsiteX34" fmla="*/ 336328 w 400050"/>
                <a:gd name="connsiteY34" fmla="*/ 214265 h 533352"/>
                <a:gd name="connsiteX35" fmla="*/ 285750 w 400050"/>
                <a:gd name="connsiteY35" fmla="*/ 255794 h 533352"/>
                <a:gd name="connsiteX36" fmla="*/ 294989 w 400050"/>
                <a:gd name="connsiteY36" fmla="*/ 323802 h 533352"/>
                <a:gd name="connsiteX37" fmla="*/ 209550 w 400050"/>
                <a:gd name="connsiteY37" fmla="*/ 323802 h 533352"/>
                <a:gd name="connsiteX38" fmla="*/ 209550 w 400050"/>
                <a:gd name="connsiteY38" fmla="*/ 266367 h 533352"/>
                <a:gd name="connsiteX39" fmla="*/ 285750 w 400050"/>
                <a:gd name="connsiteY39" fmla="*/ 255794 h 533352"/>
                <a:gd name="connsiteX40" fmla="*/ 209550 w 400050"/>
                <a:gd name="connsiteY40" fmla="*/ 247317 h 533352"/>
                <a:gd name="connsiteX41" fmla="*/ 209550 w 400050"/>
                <a:gd name="connsiteY41" fmla="*/ 195405 h 533352"/>
                <a:gd name="connsiteX42" fmla="*/ 255937 w 400050"/>
                <a:gd name="connsiteY42" fmla="*/ 187690 h 533352"/>
                <a:gd name="connsiteX43" fmla="*/ 280416 w 400050"/>
                <a:gd name="connsiteY43" fmla="*/ 237601 h 533352"/>
                <a:gd name="connsiteX44" fmla="*/ 209550 w 400050"/>
                <a:gd name="connsiteY44" fmla="*/ 247317 h 533352"/>
                <a:gd name="connsiteX45" fmla="*/ 294989 w 400050"/>
                <a:gd name="connsiteY45" fmla="*/ 342852 h 533352"/>
                <a:gd name="connsiteX46" fmla="*/ 285560 w 400050"/>
                <a:gd name="connsiteY46" fmla="*/ 410861 h 533352"/>
                <a:gd name="connsiteX47" fmla="*/ 209455 w 400050"/>
                <a:gd name="connsiteY47" fmla="*/ 400288 h 533352"/>
                <a:gd name="connsiteX48" fmla="*/ 209455 w 400050"/>
                <a:gd name="connsiteY48" fmla="*/ 342852 h 533352"/>
                <a:gd name="connsiteX49" fmla="*/ 294989 w 400050"/>
                <a:gd name="connsiteY49" fmla="*/ 342852 h 533352"/>
                <a:gd name="connsiteX50" fmla="*/ 47625 w 400050"/>
                <a:gd name="connsiteY50" fmla="*/ 161877 h 533352"/>
                <a:gd name="connsiteX51" fmla="*/ 28575 w 400050"/>
                <a:gd name="connsiteY51" fmla="*/ 161877 h 533352"/>
                <a:gd name="connsiteX52" fmla="*/ 28575 w 400050"/>
                <a:gd name="connsiteY52" fmla="*/ 149304 h 533352"/>
                <a:gd name="connsiteX53" fmla="*/ 38100 w 400050"/>
                <a:gd name="connsiteY53" fmla="*/ 139684 h 533352"/>
                <a:gd name="connsiteX54" fmla="*/ 47625 w 400050"/>
                <a:gd name="connsiteY54" fmla="*/ 149209 h 533352"/>
                <a:gd name="connsiteX55" fmla="*/ 47625 w 400050"/>
                <a:gd name="connsiteY55" fmla="*/ 161877 h 533352"/>
                <a:gd name="connsiteX56" fmla="*/ 46101 w 400050"/>
                <a:gd name="connsiteY56" fmla="*/ 84630 h 533352"/>
                <a:gd name="connsiteX57" fmla="*/ 200025 w 400050"/>
                <a:gd name="connsiteY57" fmla="*/ 19764 h 533352"/>
                <a:gd name="connsiteX58" fmla="*/ 353949 w 400050"/>
                <a:gd name="connsiteY58" fmla="*/ 84630 h 533352"/>
                <a:gd name="connsiteX59" fmla="*/ 301752 w 400050"/>
                <a:gd name="connsiteY59" fmla="*/ 102060 h 533352"/>
                <a:gd name="connsiteX60" fmla="*/ 300323 w 400050"/>
                <a:gd name="connsiteY60" fmla="*/ 102822 h 533352"/>
                <a:gd name="connsiteX61" fmla="*/ 200025 w 400050"/>
                <a:gd name="connsiteY61" fmla="*/ 72914 h 533352"/>
                <a:gd name="connsiteX62" fmla="*/ 99727 w 400050"/>
                <a:gd name="connsiteY62" fmla="*/ 102822 h 533352"/>
                <a:gd name="connsiteX63" fmla="*/ 98298 w 400050"/>
                <a:gd name="connsiteY63" fmla="*/ 102060 h 533352"/>
                <a:gd name="connsiteX64" fmla="*/ 46101 w 400050"/>
                <a:gd name="connsiteY64" fmla="*/ 84630 h 533352"/>
                <a:gd name="connsiteX65" fmla="*/ 102775 w 400050"/>
                <a:gd name="connsiteY65" fmla="*/ 180737 h 533352"/>
                <a:gd name="connsiteX66" fmla="*/ 123634 w 400050"/>
                <a:gd name="connsiteY66" fmla="*/ 184261 h 533352"/>
                <a:gd name="connsiteX67" fmla="*/ 101346 w 400050"/>
                <a:gd name="connsiteY67" fmla="*/ 231886 h 533352"/>
                <a:gd name="connsiteX68" fmla="*/ 63627 w 400050"/>
                <a:gd name="connsiteY68" fmla="*/ 214265 h 533352"/>
                <a:gd name="connsiteX69" fmla="*/ 102775 w 400050"/>
                <a:gd name="connsiteY69" fmla="*/ 180737 h 533352"/>
                <a:gd name="connsiteX70" fmla="*/ 51816 w 400050"/>
                <a:gd name="connsiteY70" fmla="*/ 229410 h 533352"/>
                <a:gd name="connsiteX71" fmla="*/ 95917 w 400050"/>
                <a:gd name="connsiteY71" fmla="*/ 250269 h 533352"/>
                <a:gd name="connsiteX72" fmla="*/ 86011 w 400050"/>
                <a:gd name="connsiteY72" fmla="*/ 323898 h 533352"/>
                <a:gd name="connsiteX73" fmla="*/ 19336 w 400050"/>
                <a:gd name="connsiteY73" fmla="*/ 323898 h 533352"/>
                <a:gd name="connsiteX74" fmla="*/ 51816 w 400050"/>
                <a:gd name="connsiteY74" fmla="*/ 229410 h 533352"/>
                <a:gd name="connsiteX75" fmla="*/ 52006 w 400050"/>
                <a:gd name="connsiteY75" fmla="*/ 437150 h 533352"/>
                <a:gd name="connsiteX76" fmla="*/ 19336 w 400050"/>
                <a:gd name="connsiteY76" fmla="*/ 342852 h 533352"/>
                <a:gd name="connsiteX77" fmla="*/ 86011 w 400050"/>
                <a:gd name="connsiteY77" fmla="*/ 342852 h 533352"/>
                <a:gd name="connsiteX78" fmla="*/ 95821 w 400050"/>
                <a:gd name="connsiteY78" fmla="*/ 416576 h 533352"/>
                <a:gd name="connsiteX79" fmla="*/ 52006 w 400050"/>
                <a:gd name="connsiteY79" fmla="*/ 437150 h 533352"/>
                <a:gd name="connsiteX80" fmla="*/ 63818 w 400050"/>
                <a:gd name="connsiteY80" fmla="*/ 452295 h 533352"/>
                <a:gd name="connsiteX81" fmla="*/ 101251 w 400050"/>
                <a:gd name="connsiteY81" fmla="*/ 434864 h 533352"/>
                <a:gd name="connsiteX82" fmla="*/ 139637 w 400050"/>
                <a:gd name="connsiteY82" fmla="*/ 503730 h 533352"/>
                <a:gd name="connsiteX83" fmla="*/ 63818 w 400050"/>
                <a:gd name="connsiteY83" fmla="*/ 452295 h 533352"/>
                <a:gd name="connsiteX84" fmla="*/ 190500 w 400050"/>
                <a:gd name="connsiteY84" fmla="*/ 513350 h 533352"/>
                <a:gd name="connsiteX85" fmla="*/ 119825 w 400050"/>
                <a:gd name="connsiteY85" fmla="*/ 429149 h 533352"/>
                <a:gd name="connsiteX86" fmla="*/ 190500 w 400050"/>
                <a:gd name="connsiteY86" fmla="*/ 419338 h 533352"/>
                <a:gd name="connsiteX87" fmla="*/ 190500 w 400050"/>
                <a:gd name="connsiteY87" fmla="*/ 513350 h 533352"/>
                <a:gd name="connsiteX88" fmla="*/ 190500 w 400050"/>
                <a:gd name="connsiteY88" fmla="*/ 400288 h 533352"/>
                <a:gd name="connsiteX89" fmla="*/ 114395 w 400050"/>
                <a:gd name="connsiteY89" fmla="*/ 410861 h 533352"/>
                <a:gd name="connsiteX90" fmla="*/ 104966 w 400050"/>
                <a:gd name="connsiteY90" fmla="*/ 342852 h 533352"/>
                <a:gd name="connsiteX91" fmla="*/ 190500 w 400050"/>
                <a:gd name="connsiteY91" fmla="*/ 342852 h 533352"/>
                <a:gd name="connsiteX92" fmla="*/ 190500 w 400050"/>
                <a:gd name="connsiteY92" fmla="*/ 400288 h 533352"/>
                <a:gd name="connsiteX93" fmla="*/ 190500 w 400050"/>
                <a:gd name="connsiteY93" fmla="*/ 323802 h 533352"/>
                <a:gd name="connsiteX94" fmla="*/ 105061 w 400050"/>
                <a:gd name="connsiteY94" fmla="*/ 323802 h 533352"/>
                <a:gd name="connsiteX95" fmla="*/ 114300 w 400050"/>
                <a:gd name="connsiteY95" fmla="*/ 255794 h 533352"/>
                <a:gd name="connsiteX96" fmla="*/ 190500 w 400050"/>
                <a:gd name="connsiteY96" fmla="*/ 266367 h 533352"/>
                <a:gd name="connsiteX97" fmla="*/ 190500 w 400050"/>
                <a:gd name="connsiteY97" fmla="*/ 323802 h 533352"/>
                <a:gd name="connsiteX98" fmla="*/ 190500 w 400050"/>
                <a:gd name="connsiteY98" fmla="*/ 247317 h 533352"/>
                <a:gd name="connsiteX99" fmla="*/ 119729 w 400050"/>
                <a:gd name="connsiteY99" fmla="*/ 237506 h 533352"/>
                <a:gd name="connsiteX100" fmla="*/ 144209 w 400050"/>
                <a:gd name="connsiteY100" fmla="*/ 187595 h 533352"/>
                <a:gd name="connsiteX101" fmla="*/ 190500 w 400050"/>
                <a:gd name="connsiteY101" fmla="*/ 195405 h 533352"/>
                <a:gd name="connsiteX102" fmla="*/ 190500 w 400050"/>
                <a:gd name="connsiteY102" fmla="*/ 247317 h 533352"/>
                <a:gd name="connsiteX103" fmla="*/ 98298 w 400050"/>
                <a:gd name="connsiteY103" fmla="*/ 160639 h 533352"/>
                <a:gd name="connsiteX104" fmla="*/ 112967 w 400050"/>
                <a:gd name="connsiteY104" fmla="*/ 116538 h 533352"/>
                <a:gd name="connsiteX105" fmla="*/ 200025 w 400050"/>
                <a:gd name="connsiteY105" fmla="*/ 92059 h 533352"/>
                <a:gd name="connsiteX106" fmla="*/ 287084 w 400050"/>
                <a:gd name="connsiteY106" fmla="*/ 116538 h 533352"/>
                <a:gd name="connsiteX107" fmla="*/ 301752 w 400050"/>
                <a:gd name="connsiteY107" fmla="*/ 160639 h 533352"/>
                <a:gd name="connsiteX108" fmla="*/ 200025 w 400050"/>
                <a:gd name="connsiteY108" fmla="*/ 177594 h 533352"/>
                <a:gd name="connsiteX109" fmla="*/ 98298 w 400050"/>
                <a:gd name="connsiteY109" fmla="*/ 160639 h 533352"/>
                <a:gd name="connsiteX110" fmla="*/ 209550 w 400050"/>
                <a:gd name="connsiteY110" fmla="*/ 513350 h 533352"/>
                <a:gd name="connsiteX111" fmla="*/ 209550 w 400050"/>
                <a:gd name="connsiteY111" fmla="*/ 419338 h 533352"/>
                <a:gd name="connsiteX112" fmla="*/ 280225 w 400050"/>
                <a:gd name="connsiteY112" fmla="*/ 429149 h 533352"/>
                <a:gd name="connsiteX113" fmla="*/ 209550 w 400050"/>
                <a:gd name="connsiteY113" fmla="*/ 513350 h 533352"/>
                <a:gd name="connsiteX114" fmla="*/ 260509 w 400050"/>
                <a:gd name="connsiteY114" fmla="*/ 503730 h 533352"/>
                <a:gd name="connsiteX115" fmla="*/ 298895 w 400050"/>
                <a:gd name="connsiteY115" fmla="*/ 434864 h 533352"/>
                <a:gd name="connsiteX116" fmla="*/ 336328 w 400050"/>
                <a:gd name="connsiteY116" fmla="*/ 452295 h 533352"/>
                <a:gd name="connsiteX117" fmla="*/ 260509 w 400050"/>
                <a:gd name="connsiteY117" fmla="*/ 503730 h 533352"/>
                <a:gd name="connsiteX118" fmla="*/ 348044 w 400050"/>
                <a:gd name="connsiteY118" fmla="*/ 437150 h 533352"/>
                <a:gd name="connsiteX119" fmla="*/ 304229 w 400050"/>
                <a:gd name="connsiteY119" fmla="*/ 416481 h 533352"/>
                <a:gd name="connsiteX120" fmla="*/ 314039 w 400050"/>
                <a:gd name="connsiteY120" fmla="*/ 342757 h 533352"/>
                <a:gd name="connsiteX121" fmla="*/ 380714 w 400050"/>
                <a:gd name="connsiteY121" fmla="*/ 342757 h 533352"/>
                <a:gd name="connsiteX122" fmla="*/ 348044 w 400050"/>
                <a:gd name="connsiteY122" fmla="*/ 437150 h 533352"/>
                <a:gd name="connsiteX123" fmla="*/ 380714 w 400050"/>
                <a:gd name="connsiteY123" fmla="*/ 323802 h 533352"/>
                <a:gd name="connsiteX124" fmla="*/ 314039 w 400050"/>
                <a:gd name="connsiteY124" fmla="*/ 323802 h 533352"/>
                <a:gd name="connsiteX125" fmla="*/ 304133 w 400050"/>
                <a:gd name="connsiteY125" fmla="*/ 250174 h 533352"/>
                <a:gd name="connsiteX126" fmla="*/ 348234 w 400050"/>
                <a:gd name="connsiteY126" fmla="*/ 229314 h 533352"/>
                <a:gd name="connsiteX127" fmla="*/ 380714 w 400050"/>
                <a:gd name="connsiteY127" fmla="*/ 323802 h 5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400050" h="533352">
                  <a:moveTo>
                    <a:pt x="321374" y="174355"/>
                  </a:moveTo>
                  <a:cubicBezTo>
                    <a:pt x="321755" y="173974"/>
                    <a:pt x="322231" y="173593"/>
                    <a:pt x="322517" y="173117"/>
                  </a:cubicBezTo>
                  <a:cubicBezTo>
                    <a:pt x="323945" y="170736"/>
                    <a:pt x="324231" y="167878"/>
                    <a:pt x="323374" y="165211"/>
                  </a:cubicBezTo>
                  <a:lnTo>
                    <a:pt x="308324" y="119967"/>
                  </a:lnTo>
                  <a:lnTo>
                    <a:pt x="384048" y="94726"/>
                  </a:lnTo>
                  <a:cubicBezTo>
                    <a:pt x="387858" y="93488"/>
                    <a:pt x="390430" y="90059"/>
                    <a:pt x="390525" y="86058"/>
                  </a:cubicBezTo>
                  <a:cubicBezTo>
                    <a:pt x="390716" y="82058"/>
                    <a:pt x="388334" y="78438"/>
                    <a:pt x="384715" y="76914"/>
                  </a:cubicBezTo>
                  <a:lnTo>
                    <a:pt x="203740" y="714"/>
                  </a:lnTo>
                  <a:cubicBezTo>
                    <a:pt x="201359" y="-238"/>
                    <a:pt x="198692" y="-238"/>
                    <a:pt x="196310" y="714"/>
                  </a:cubicBezTo>
                  <a:lnTo>
                    <a:pt x="15335" y="76914"/>
                  </a:lnTo>
                  <a:cubicBezTo>
                    <a:pt x="11716" y="78438"/>
                    <a:pt x="9334" y="82058"/>
                    <a:pt x="9525" y="86058"/>
                  </a:cubicBezTo>
                  <a:cubicBezTo>
                    <a:pt x="9716" y="90059"/>
                    <a:pt x="12287" y="93488"/>
                    <a:pt x="16002" y="94726"/>
                  </a:cubicBezTo>
                  <a:lnTo>
                    <a:pt x="28575" y="98917"/>
                  </a:lnTo>
                  <a:lnTo>
                    <a:pt x="28575" y="122158"/>
                  </a:lnTo>
                  <a:cubicBezTo>
                    <a:pt x="14859" y="126444"/>
                    <a:pt x="9525" y="139684"/>
                    <a:pt x="9525" y="149209"/>
                  </a:cubicBezTo>
                  <a:lnTo>
                    <a:pt x="9525" y="171402"/>
                  </a:lnTo>
                  <a:cubicBezTo>
                    <a:pt x="9525" y="176641"/>
                    <a:pt x="13811" y="180927"/>
                    <a:pt x="19050" y="180927"/>
                  </a:cubicBezTo>
                  <a:lnTo>
                    <a:pt x="57150" y="180927"/>
                  </a:lnTo>
                  <a:cubicBezTo>
                    <a:pt x="62389" y="180927"/>
                    <a:pt x="66675" y="176641"/>
                    <a:pt x="66675" y="171402"/>
                  </a:cubicBezTo>
                  <a:lnTo>
                    <a:pt x="66675" y="149209"/>
                  </a:lnTo>
                  <a:cubicBezTo>
                    <a:pt x="66675" y="139684"/>
                    <a:pt x="61341" y="126444"/>
                    <a:pt x="47625" y="122158"/>
                  </a:cubicBezTo>
                  <a:lnTo>
                    <a:pt x="47625" y="105204"/>
                  </a:lnTo>
                  <a:lnTo>
                    <a:pt x="91821" y="119967"/>
                  </a:lnTo>
                  <a:lnTo>
                    <a:pt x="76771" y="165211"/>
                  </a:lnTo>
                  <a:cubicBezTo>
                    <a:pt x="75914" y="167878"/>
                    <a:pt x="76200" y="170736"/>
                    <a:pt x="77629" y="173117"/>
                  </a:cubicBezTo>
                  <a:cubicBezTo>
                    <a:pt x="77915" y="173593"/>
                    <a:pt x="78391" y="173879"/>
                    <a:pt x="78772" y="174355"/>
                  </a:cubicBezTo>
                  <a:cubicBezTo>
                    <a:pt x="29147" y="212074"/>
                    <a:pt x="0" y="270177"/>
                    <a:pt x="0" y="333327"/>
                  </a:cubicBezTo>
                  <a:cubicBezTo>
                    <a:pt x="0" y="443627"/>
                    <a:pt x="89726" y="533352"/>
                    <a:pt x="200025" y="533352"/>
                  </a:cubicBezTo>
                  <a:cubicBezTo>
                    <a:pt x="310325" y="533352"/>
                    <a:pt x="400050" y="443627"/>
                    <a:pt x="400050" y="333327"/>
                  </a:cubicBezTo>
                  <a:cubicBezTo>
                    <a:pt x="400050" y="270177"/>
                    <a:pt x="370904" y="212074"/>
                    <a:pt x="321374" y="174355"/>
                  </a:cubicBezTo>
                  <a:close/>
                  <a:moveTo>
                    <a:pt x="336328" y="214265"/>
                  </a:moveTo>
                  <a:cubicBezTo>
                    <a:pt x="325088" y="221123"/>
                    <a:pt x="312515" y="227028"/>
                    <a:pt x="298609" y="231886"/>
                  </a:cubicBezTo>
                  <a:cubicBezTo>
                    <a:pt x="292703" y="214170"/>
                    <a:pt x="285274" y="198168"/>
                    <a:pt x="276320" y="184261"/>
                  </a:cubicBezTo>
                  <a:lnTo>
                    <a:pt x="297180" y="180737"/>
                  </a:lnTo>
                  <a:cubicBezTo>
                    <a:pt x="312039" y="190167"/>
                    <a:pt x="325184" y="201501"/>
                    <a:pt x="336328" y="214265"/>
                  </a:cubicBezTo>
                  <a:close/>
                  <a:moveTo>
                    <a:pt x="285750" y="255794"/>
                  </a:moveTo>
                  <a:cubicBezTo>
                    <a:pt x="291179" y="277035"/>
                    <a:pt x="294323" y="300085"/>
                    <a:pt x="294989" y="323802"/>
                  </a:cubicBezTo>
                  <a:lnTo>
                    <a:pt x="209550" y="323802"/>
                  </a:lnTo>
                  <a:lnTo>
                    <a:pt x="209550" y="266367"/>
                  </a:lnTo>
                  <a:cubicBezTo>
                    <a:pt x="236220" y="265605"/>
                    <a:pt x="262128" y="262080"/>
                    <a:pt x="285750" y="255794"/>
                  </a:cubicBezTo>
                  <a:close/>
                  <a:moveTo>
                    <a:pt x="209550" y="247317"/>
                  </a:moveTo>
                  <a:lnTo>
                    <a:pt x="209550" y="195405"/>
                  </a:lnTo>
                  <a:lnTo>
                    <a:pt x="255937" y="187690"/>
                  </a:lnTo>
                  <a:cubicBezTo>
                    <a:pt x="265843" y="201406"/>
                    <a:pt x="274034" y="218456"/>
                    <a:pt x="280416" y="237601"/>
                  </a:cubicBezTo>
                  <a:cubicBezTo>
                    <a:pt x="258509" y="243316"/>
                    <a:pt x="234505" y="246650"/>
                    <a:pt x="209550" y="247317"/>
                  </a:cubicBezTo>
                  <a:close/>
                  <a:moveTo>
                    <a:pt x="294989" y="342852"/>
                  </a:moveTo>
                  <a:cubicBezTo>
                    <a:pt x="294323" y="366951"/>
                    <a:pt x="290989" y="389906"/>
                    <a:pt x="285560" y="410861"/>
                  </a:cubicBezTo>
                  <a:cubicBezTo>
                    <a:pt x="261938" y="404574"/>
                    <a:pt x="236125" y="400955"/>
                    <a:pt x="209455" y="400288"/>
                  </a:cubicBezTo>
                  <a:lnTo>
                    <a:pt x="209455" y="342852"/>
                  </a:lnTo>
                  <a:lnTo>
                    <a:pt x="294989" y="342852"/>
                  </a:lnTo>
                  <a:close/>
                  <a:moveTo>
                    <a:pt x="47625" y="161877"/>
                  </a:moveTo>
                  <a:lnTo>
                    <a:pt x="28575" y="161877"/>
                  </a:lnTo>
                  <a:lnTo>
                    <a:pt x="28575" y="149304"/>
                  </a:lnTo>
                  <a:cubicBezTo>
                    <a:pt x="28670" y="144923"/>
                    <a:pt x="30480" y="139684"/>
                    <a:pt x="38100" y="139684"/>
                  </a:cubicBezTo>
                  <a:cubicBezTo>
                    <a:pt x="45815" y="139684"/>
                    <a:pt x="47530" y="144923"/>
                    <a:pt x="47625" y="149209"/>
                  </a:cubicBezTo>
                  <a:lnTo>
                    <a:pt x="47625" y="161877"/>
                  </a:lnTo>
                  <a:close/>
                  <a:moveTo>
                    <a:pt x="46101" y="84630"/>
                  </a:moveTo>
                  <a:lnTo>
                    <a:pt x="200025" y="19764"/>
                  </a:lnTo>
                  <a:lnTo>
                    <a:pt x="353949" y="84630"/>
                  </a:lnTo>
                  <a:lnTo>
                    <a:pt x="301752" y="102060"/>
                  </a:lnTo>
                  <a:cubicBezTo>
                    <a:pt x="301181" y="102251"/>
                    <a:pt x="300800" y="102632"/>
                    <a:pt x="300323" y="102822"/>
                  </a:cubicBezTo>
                  <a:cubicBezTo>
                    <a:pt x="293180" y="96536"/>
                    <a:pt x="261938" y="72914"/>
                    <a:pt x="200025" y="72914"/>
                  </a:cubicBezTo>
                  <a:cubicBezTo>
                    <a:pt x="138113" y="72914"/>
                    <a:pt x="106870" y="96536"/>
                    <a:pt x="99727" y="102822"/>
                  </a:cubicBezTo>
                  <a:cubicBezTo>
                    <a:pt x="99251" y="102537"/>
                    <a:pt x="98869" y="102156"/>
                    <a:pt x="98298" y="102060"/>
                  </a:cubicBezTo>
                  <a:lnTo>
                    <a:pt x="46101" y="84630"/>
                  </a:lnTo>
                  <a:close/>
                  <a:moveTo>
                    <a:pt x="102775" y="180737"/>
                  </a:moveTo>
                  <a:lnTo>
                    <a:pt x="123634" y="184261"/>
                  </a:lnTo>
                  <a:cubicBezTo>
                    <a:pt x="114776" y="198168"/>
                    <a:pt x="107252" y="214265"/>
                    <a:pt x="101346" y="231886"/>
                  </a:cubicBezTo>
                  <a:cubicBezTo>
                    <a:pt x="87440" y="227028"/>
                    <a:pt x="74867" y="221123"/>
                    <a:pt x="63627" y="214265"/>
                  </a:cubicBezTo>
                  <a:cubicBezTo>
                    <a:pt x="74867" y="201501"/>
                    <a:pt x="88011" y="190167"/>
                    <a:pt x="102775" y="180737"/>
                  </a:cubicBezTo>
                  <a:close/>
                  <a:moveTo>
                    <a:pt x="51816" y="229410"/>
                  </a:moveTo>
                  <a:cubicBezTo>
                    <a:pt x="64865" y="237601"/>
                    <a:pt x="79629" y="244650"/>
                    <a:pt x="95917" y="250269"/>
                  </a:cubicBezTo>
                  <a:cubicBezTo>
                    <a:pt x="90011" y="273129"/>
                    <a:pt x="86678" y="297990"/>
                    <a:pt x="86011" y="323898"/>
                  </a:cubicBezTo>
                  <a:lnTo>
                    <a:pt x="19336" y="323898"/>
                  </a:lnTo>
                  <a:cubicBezTo>
                    <a:pt x="21146" y="289322"/>
                    <a:pt x="32576" y="256746"/>
                    <a:pt x="51816" y="229410"/>
                  </a:cubicBezTo>
                  <a:close/>
                  <a:moveTo>
                    <a:pt x="52006" y="437150"/>
                  </a:moveTo>
                  <a:cubicBezTo>
                    <a:pt x="33052" y="410194"/>
                    <a:pt x="21146" y="377809"/>
                    <a:pt x="19336" y="342852"/>
                  </a:cubicBezTo>
                  <a:lnTo>
                    <a:pt x="86011" y="342852"/>
                  </a:lnTo>
                  <a:cubicBezTo>
                    <a:pt x="86678" y="369141"/>
                    <a:pt x="90106" y="394002"/>
                    <a:pt x="95821" y="416576"/>
                  </a:cubicBezTo>
                  <a:cubicBezTo>
                    <a:pt x="79629" y="422100"/>
                    <a:pt x="64960" y="429054"/>
                    <a:pt x="52006" y="437150"/>
                  </a:cubicBezTo>
                  <a:close/>
                  <a:moveTo>
                    <a:pt x="63818" y="452295"/>
                  </a:moveTo>
                  <a:cubicBezTo>
                    <a:pt x="74962" y="445532"/>
                    <a:pt x="87440" y="439626"/>
                    <a:pt x="101251" y="434864"/>
                  </a:cubicBezTo>
                  <a:cubicBezTo>
                    <a:pt x="110585" y="463058"/>
                    <a:pt x="123730" y="486680"/>
                    <a:pt x="139637" y="503730"/>
                  </a:cubicBezTo>
                  <a:cubicBezTo>
                    <a:pt x="110109" y="493157"/>
                    <a:pt x="84011" y="475440"/>
                    <a:pt x="63818" y="452295"/>
                  </a:cubicBezTo>
                  <a:close/>
                  <a:moveTo>
                    <a:pt x="190500" y="513350"/>
                  </a:moveTo>
                  <a:cubicBezTo>
                    <a:pt x="161068" y="507540"/>
                    <a:pt x="135255" y="474964"/>
                    <a:pt x="119825" y="429149"/>
                  </a:cubicBezTo>
                  <a:cubicBezTo>
                    <a:pt x="141637" y="423339"/>
                    <a:pt x="165640" y="420100"/>
                    <a:pt x="190500" y="419338"/>
                  </a:cubicBezTo>
                  <a:lnTo>
                    <a:pt x="190500" y="513350"/>
                  </a:lnTo>
                  <a:close/>
                  <a:moveTo>
                    <a:pt x="190500" y="400288"/>
                  </a:moveTo>
                  <a:cubicBezTo>
                    <a:pt x="163830" y="400955"/>
                    <a:pt x="138017" y="404574"/>
                    <a:pt x="114395" y="410861"/>
                  </a:cubicBezTo>
                  <a:cubicBezTo>
                    <a:pt x="108966" y="389906"/>
                    <a:pt x="105728" y="366951"/>
                    <a:pt x="104966" y="342852"/>
                  </a:cubicBezTo>
                  <a:lnTo>
                    <a:pt x="190500" y="342852"/>
                  </a:lnTo>
                  <a:lnTo>
                    <a:pt x="190500" y="400288"/>
                  </a:lnTo>
                  <a:close/>
                  <a:moveTo>
                    <a:pt x="190500" y="323802"/>
                  </a:moveTo>
                  <a:lnTo>
                    <a:pt x="105061" y="323802"/>
                  </a:lnTo>
                  <a:cubicBezTo>
                    <a:pt x="105728" y="299990"/>
                    <a:pt x="108871" y="276939"/>
                    <a:pt x="114300" y="255794"/>
                  </a:cubicBezTo>
                  <a:cubicBezTo>
                    <a:pt x="137922" y="262080"/>
                    <a:pt x="163735" y="265700"/>
                    <a:pt x="190500" y="266367"/>
                  </a:cubicBezTo>
                  <a:lnTo>
                    <a:pt x="190500" y="323802"/>
                  </a:lnTo>
                  <a:close/>
                  <a:moveTo>
                    <a:pt x="190500" y="247317"/>
                  </a:moveTo>
                  <a:cubicBezTo>
                    <a:pt x="165544" y="246650"/>
                    <a:pt x="141542" y="243316"/>
                    <a:pt x="119729" y="237506"/>
                  </a:cubicBezTo>
                  <a:cubicBezTo>
                    <a:pt x="126111" y="218456"/>
                    <a:pt x="134303" y="201406"/>
                    <a:pt x="144209" y="187595"/>
                  </a:cubicBezTo>
                  <a:lnTo>
                    <a:pt x="190500" y="195405"/>
                  </a:lnTo>
                  <a:lnTo>
                    <a:pt x="190500" y="247317"/>
                  </a:lnTo>
                  <a:close/>
                  <a:moveTo>
                    <a:pt x="98298" y="160639"/>
                  </a:moveTo>
                  <a:lnTo>
                    <a:pt x="112967" y="116538"/>
                  </a:lnTo>
                  <a:cubicBezTo>
                    <a:pt x="119444" y="111300"/>
                    <a:pt x="146780" y="92059"/>
                    <a:pt x="200025" y="92059"/>
                  </a:cubicBezTo>
                  <a:cubicBezTo>
                    <a:pt x="253270" y="92059"/>
                    <a:pt x="280607" y="111395"/>
                    <a:pt x="287084" y="116538"/>
                  </a:cubicBezTo>
                  <a:lnTo>
                    <a:pt x="301752" y="160639"/>
                  </a:lnTo>
                  <a:lnTo>
                    <a:pt x="200025" y="177594"/>
                  </a:lnTo>
                  <a:lnTo>
                    <a:pt x="98298" y="160639"/>
                  </a:lnTo>
                  <a:close/>
                  <a:moveTo>
                    <a:pt x="209550" y="513350"/>
                  </a:moveTo>
                  <a:lnTo>
                    <a:pt x="209550" y="419338"/>
                  </a:lnTo>
                  <a:cubicBezTo>
                    <a:pt x="234410" y="420005"/>
                    <a:pt x="258413" y="423339"/>
                    <a:pt x="280225" y="429149"/>
                  </a:cubicBezTo>
                  <a:cubicBezTo>
                    <a:pt x="264795" y="474964"/>
                    <a:pt x="238982" y="507540"/>
                    <a:pt x="209550" y="513350"/>
                  </a:cubicBezTo>
                  <a:close/>
                  <a:moveTo>
                    <a:pt x="260509" y="503730"/>
                  </a:moveTo>
                  <a:cubicBezTo>
                    <a:pt x="276416" y="486680"/>
                    <a:pt x="289560" y="463153"/>
                    <a:pt x="298895" y="434864"/>
                  </a:cubicBezTo>
                  <a:cubicBezTo>
                    <a:pt x="312611" y="439626"/>
                    <a:pt x="325184" y="445532"/>
                    <a:pt x="336328" y="452295"/>
                  </a:cubicBezTo>
                  <a:cubicBezTo>
                    <a:pt x="316040" y="475440"/>
                    <a:pt x="289941" y="493157"/>
                    <a:pt x="260509" y="503730"/>
                  </a:cubicBezTo>
                  <a:close/>
                  <a:moveTo>
                    <a:pt x="348044" y="437150"/>
                  </a:moveTo>
                  <a:cubicBezTo>
                    <a:pt x="335090" y="429054"/>
                    <a:pt x="320421" y="422100"/>
                    <a:pt x="304229" y="416481"/>
                  </a:cubicBezTo>
                  <a:cubicBezTo>
                    <a:pt x="309944" y="394002"/>
                    <a:pt x="313373" y="369141"/>
                    <a:pt x="314039" y="342757"/>
                  </a:cubicBezTo>
                  <a:lnTo>
                    <a:pt x="380714" y="342757"/>
                  </a:lnTo>
                  <a:cubicBezTo>
                    <a:pt x="378905" y="377809"/>
                    <a:pt x="366998" y="410194"/>
                    <a:pt x="348044" y="437150"/>
                  </a:cubicBezTo>
                  <a:close/>
                  <a:moveTo>
                    <a:pt x="380714" y="323802"/>
                  </a:moveTo>
                  <a:lnTo>
                    <a:pt x="314039" y="323802"/>
                  </a:lnTo>
                  <a:cubicBezTo>
                    <a:pt x="313373" y="297894"/>
                    <a:pt x="309944" y="273034"/>
                    <a:pt x="304133" y="250174"/>
                  </a:cubicBezTo>
                  <a:cubicBezTo>
                    <a:pt x="320421" y="244554"/>
                    <a:pt x="335280" y="237506"/>
                    <a:pt x="348234" y="229314"/>
                  </a:cubicBezTo>
                  <a:cubicBezTo>
                    <a:pt x="367475" y="256746"/>
                    <a:pt x="378905" y="289322"/>
                    <a:pt x="380714" y="323802"/>
                  </a:cubicBezTo>
                  <a:close/>
                </a:path>
              </a:pathLst>
            </a:custGeom>
            <a:solidFill>
              <a:srgbClr val="680B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77" name="Group 676">
            <a:extLst>
              <a:ext uri="{FF2B5EF4-FFF2-40B4-BE49-F238E27FC236}">
                <a16:creationId xmlns:a16="http://schemas.microsoft.com/office/drawing/2014/main" id="{953FB0FA-0FC9-7702-E56A-078ECEE9C6E6}"/>
              </a:ext>
            </a:extLst>
          </p:cNvPr>
          <p:cNvGrpSpPr/>
          <p:nvPr/>
        </p:nvGrpSpPr>
        <p:grpSpPr>
          <a:xfrm>
            <a:off x="2116706" y="2872777"/>
            <a:ext cx="571500" cy="590550"/>
            <a:chOff x="2116706" y="2872777"/>
            <a:chExt cx="571500" cy="590550"/>
          </a:xfrm>
        </p:grpSpPr>
        <p:grpSp>
          <p:nvGrpSpPr>
            <p:cNvPr id="380" name="Graphic 58">
              <a:extLst>
                <a:ext uri="{FF2B5EF4-FFF2-40B4-BE49-F238E27FC236}">
                  <a16:creationId xmlns:a16="http://schemas.microsoft.com/office/drawing/2014/main" id="{6BB1B790-E25A-59F8-83E0-6F25503B8642}"/>
                </a:ext>
              </a:extLst>
            </p:cNvPr>
            <p:cNvGrpSpPr/>
            <p:nvPr/>
          </p:nvGrpSpPr>
          <p:grpSpPr>
            <a:xfrm>
              <a:off x="2235768" y="2882302"/>
              <a:ext cx="442912" cy="514350"/>
              <a:chOff x="2235768" y="2882302"/>
              <a:chExt cx="442912" cy="514350"/>
            </a:xfrm>
            <a:solidFill>
              <a:srgbClr val="F45B66"/>
            </a:solidFill>
          </p:grpSpPr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389A96C7-B228-6705-1317-453B53309463}"/>
                  </a:ext>
                </a:extLst>
              </p:cNvPr>
              <p:cNvSpPr/>
              <p:nvPr/>
            </p:nvSpPr>
            <p:spPr>
              <a:xfrm>
                <a:off x="2304356" y="2987077"/>
                <a:ext cx="198387" cy="142875"/>
              </a:xfrm>
              <a:custGeom>
                <a:avLst/>
                <a:gdLst>
                  <a:gd name="connsiteX0" fmla="*/ 2850 w 198387"/>
                  <a:gd name="connsiteY0" fmla="*/ 142875 h 142875"/>
                  <a:gd name="connsiteX1" fmla="*/ 98100 w 198387"/>
                  <a:gd name="connsiteY1" fmla="*/ 66675 h 142875"/>
                  <a:gd name="connsiteX2" fmla="*/ 193350 w 198387"/>
                  <a:gd name="connsiteY2" fmla="*/ 142875 h 142875"/>
                  <a:gd name="connsiteX3" fmla="*/ 98100 w 198387"/>
                  <a:gd name="connsiteY3" fmla="*/ 0 h 142875"/>
                  <a:gd name="connsiteX4" fmla="*/ 2850 w 198387"/>
                  <a:gd name="connsiteY4" fmla="*/ 14287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387" h="142875">
                    <a:moveTo>
                      <a:pt x="2850" y="142875"/>
                    </a:moveTo>
                    <a:cubicBezTo>
                      <a:pt x="79050" y="142875"/>
                      <a:pt x="98100" y="66675"/>
                      <a:pt x="98100" y="66675"/>
                    </a:cubicBezTo>
                    <a:cubicBezTo>
                      <a:pt x="98100" y="66675"/>
                      <a:pt x="117150" y="142875"/>
                      <a:pt x="193350" y="142875"/>
                    </a:cubicBezTo>
                    <a:cubicBezTo>
                      <a:pt x="193350" y="142875"/>
                      <a:pt x="231450" y="0"/>
                      <a:pt x="98100" y="0"/>
                    </a:cubicBezTo>
                    <a:cubicBezTo>
                      <a:pt x="-25725" y="0"/>
                      <a:pt x="2850" y="142875"/>
                      <a:pt x="2850" y="1428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71068DA7-3DA4-7105-188C-EE439F2D49DB}"/>
                  </a:ext>
                </a:extLst>
              </p:cNvPr>
              <p:cNvSpPr/>
              <p:nvPr/>
            </p:nvSpPr>
            <p:spPr>
              <a:xfrm>
                <a:off x="2235768" y="3251967"/>
                <a:ext cx="333375" cy="144684"/>
              </a:xfrm>
              <a:custGeom>
                <a:avLst/>
                <a:gdLst>
                  <a:gd name="connsiteX0" fmla="*/ 280988 w 333375"/>
                  <a:gd name="connsiteY0" fmla="*/ 14288 h 144684"/>
                  <a:gd name="connsiteX1" fmla="*/ 239268 w 333375"/>
                  <a:gd name="connsiteY1" fmla="*/ 0 h 144684"/>
                  <a:gd name="connsiteX2" fmla="*/ 166688 w 333375"/>
                  <a:gd name="connsiteY2" fmla="*/ 38671 h 144684"/>
                  <a:gd name="connsiteX3" fmla="*/ 94107 w 333375"/>
                  <a:gd name="connsiteY3" fmla="*/ 0 h 144684"/>
                  <a:gd name="connsiteX4" fmla="*/ 52388 w 333375"/>
                  <a:gd name="connsiteY4" fmla="*/ 14288 h 144684"/>
                  <a:gd name="connsiteX5" fmla="*/ 1810 w 333375"/>
                  <a:gd name="connsiteY5" fmla="*/ 46482 h 144684"/>
                  <a:gd name="connsiteX6" fmla="*/ 0 w 333375"/>
                  <a:gd name="connsiteY6" fmla="*/ 144685 h 144684"/>
                  <a:gd name="connsiteX7" fmla="*/ 166688 w 333375"/>
                  <a:gd name="connsiteY7" fmla="*/ 144685 h 144684"/>
                  <a:gd name="connsiteX8" fmla="*/ 333375 w 333375"/>
                  <a:gd name="connsiteY8" fmla="*/ 144685 h 144684"/>
                  <a:gd name="connsiteX9" fmla="*/ 331565 w 333375"/>
                  <a:gd name="connsiteY9" fmla="*/ 46482 h 144684"/>
                  <a:gd name="connsiteX10" fmla="*/ 280988 w 333375"/>
                  <a:gd name="connsiteY10" fmla="*/ 14288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375" h="144684">
                    <a:moveTo>
                      <a:pt x="280988" y="14288"/>
                    </a:moveTo>
                    <a:cubicBezTo>
                      <a:pt x="263081" y="7715"/>
                      <a:pt x="239268" y="0"/>
                      <a:pt x="239268" y="0"/>
                    </a:cubicBezTo>
                    <a:cubicBezTo>
                      <a:pt x="239268" y="0"/>
                      <a:pt x="227362" y="38671"/>
                      <a:pt x="166688" y="38671"/>
                    </a:cubicBezTo>
                    <a:cubicBezTo>
                      <a:pt x="106013" y="38671"/>
                      <a:pt x="94107" y="0"/>
                      <a:pt x="94107" y="0"/>
                    </a:cubicBezTo>
                    <a:cubicBezTo>
                      <a:pt x="94107" y="0"/>
                      <a:pt x="70294" y="7715"/>
                      <a:pt x="52388" y="14288"/>
                    </a:cubicBezTo>
                    <a:cubicBezTo>
                      <a:pt x="34481" y="20860"/>
                      <a:pt x="1810" y="46482"/>
                      <a:pt x="1810" y="46482"/>
                    </a:cubicBezTo>
                    <a:lnTo>
                      <a:pt x="0" y="144685"/>
                    </a:lnTo>
                    <a:lnTo>
                      <a:pt x="166688" y="144685"/>
                    </a:lnTo>
                    <a:lnTo>
                      <a:pt x="333375" y="144685"/>
                    </a:lnTo>
                    <a:lnTo>
                      <a:pt x="331565" y="46482"/>
                    </a:lnTo>
                    <a:cubicBezTo>
                      <a:pt x="331565" y="46482"/>
                      <a:pt x="298895" y="20860"/>
                      <a:pt x="280988" y="14288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6DFA26EC-8BFF-DF1F-B5C5-4C10AE1AE14D}"/>
                  </a:ext>
                </a:extLst>
              </p:cNvPr>
              <p:cNvSpPr/>
              <p:nvPr/>
            </p:nvSpPr>
            <p:spPr>
              <a:xfrm>
                <a:off x="2240531" y="2882302"/>
                <a:ext cx="323850" cy="57150"/>
              </a:xfrm>
              <a:custGeom>
                <a:avLst/>
                <a:gdLst>
                  <a:gd name="connsiteX0" fmla="*/ 323850 w 323850"/>
                  <a:gd name="connsiteY0" fmla="*/ 35528 h 57150"/>
                  <a:gd name="connsiteX1" fmla="*/ 288322 w 323850"/>
                  <a:gd name="connsiteY1" fmla="*/ 0 h 57150"/>
                  <a:gd name="connsiteX2" fmla="*/ 35528 w 323850"/>
                  <a:gd name="connsiteY2" fmla="*/ 0 h 57150"/>
                  <a:gd name="connsiteX3" fmla="*/ 0 w 323850"/>
                  <a:gd name="connsiteY3" fmla="*/ 35528 h 57150"/>
                  <a:gd name="connsiteX4" fmla="*/ 0 w 323850"/>
                  <a:gd name="connsiteY4" fmla="*/ 57150 h 57150"/>
                  <a:gd name="connsiteX5" fmla="*/ 323850 w 323850"/>
                  <a:gd name="connsiteY5" fmla="*/ 57150 h 57150"/>
                  <a:gd name="connsiteX6" fmla="*/ 323850 w 323850"/>
                  <a:gd name="connsiteY6" fmla="*/ 35528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57150">
                    <a:moveTo>
                      <a:pt x="323850" y="35528"/>
                    </a:moveTo>
                    <a:cubicBezTo>
                      <a:pt x="323850" y="15907"/>
                      <a:pt x="307943" y="0"/>
                      <a:pt x="288322" y="0"/>
                    </a:cubicBezTo>
                    <a:lnTo>
                      <a:pt x="35528" y="0"/>
                    </a:lnTo>
                    <a:cubicBezTo>
                      <a:pt x="15907" y="0"/>
                      <a:pt x="0" y="15907"/>
                      <a:pt x="0" y="35528"/>
                    </a:cubicBezTo>
                    <a:lnTo>
                      <a:pt x="0" y="57150"/>
                    </a:lnTo>
                    <a:lnTo>
                      <a:pt x="323850" y="57150"/>
                    </a:lnTo>
                    <a:lnTo>
                      <a:pt x="323850" y="35528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9CF424C7-248F-8702-3887-8ADAC7C7700F}"/>
                  </a:ext>
                </a:extLst>
              </p:cNvPr>
              <p:cNvSpPr/>
              <p:nvPr/>
            </p:nvSpPr>
            <p:spPr>
              <a:xfrm>
                <a:off x="2526281" y="2977552"/>
                <a:ext cx="152400" cy="104870"/>
              </a:xfrm>
              <a:custGeom>
                <a:avLst/>
                <a:gdLst>
                  <a:gd name="connsiteX0" fmla="*/ 132874 w 152400"/>
                  <a:gd name="connsiteY0" fmla="*/ 0 h 104870"/>
                  <a:gd name="connsiteX1" fmla="*/ 19526 w 152400"/>
                  <a:gd name="connsiteY1" fmla="*/ 0 h 104870"/>
                  <a:gd name="connsiteX2" fmla="*/ 0 w 152400"/>
                  <a:gd name="connsiteY2" fmla="*/ 19526 h 104870"/>
                  <a:gd name="connsiteX3" fmla="*/ 0 w 152400"/>
                  <a:gd name="connsiteY3" fmla="*/ 56769 h 104870"/>
                  <a:gd name="connsiteX4" fmla="*/ 19526 w 152400"/>
                  <a:gd name="connsiteY4" fmla="*/ 76295 h 104870"/>
                  <a:gd name="connsiteX5" fmla="*/ 38100 w 152400"/>
                  <a:gd name="connsiteY5" fmla="*/ 76295 h 104870"/>
                  <a:gd name="connsiteX6" fmla="*/ 38100 w 152400"/>
                  <a:gd name="connsiteY6" fmla="*/ 104870 h 104870"/>
                  <a:gd name="connsiteX7" fmla="*/ 76200 w 152400"/>
                  <a:gd name="connsiteY7" fmla="*/ 76295 h 104870"/>
                  <a:gd name="connsiteX8" fmla="*/ 132874 w 152400"/>
                  <a:gd name="connsiteY8" fmla="*/ 76295 h 104870"/>
                  <a:gd name="connsiteX9" fmla="*/ 152400 w 152400"/>
                  <a:gd name="connsiteY9" fmla="*/ 56769 h 104870"/>
                  <a:gd name="connsiteX10" fmla="*/ 152400 w 152400"/>
                  <a:gd name="connsiteY10" fmla="*/ 19526 h 104870"/>
                  <a:gd name="connsiteX11" fmla="*/ 132874 w 152400"/>
                  <a:gd name="connsiteY11" fmla="*/ 0 h 10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2400" h="104870">
                    <a:moveTo>
                      <a:pt x="132874" y="0"/>
                    </a:moveTo>
                    <a:lnTo>
                      <a:pt x="19526" y="0"/>
                    </a:lnTo>
                    <a:cubicBezTo>
                      <a:pt x="8763" y="0"/>
                      <a:pt x="0" y="8763"/>
                      <a:pt x="0" y="19526"/>
                    </a:cubicBezTo>
                    <a:lnTo>
                      <a:pt x="0" y="56769"/>
                    </a:lnTo>
                    <a:cubicBezTo>
                      <a:pt x="0" y="67532"/>
                      <a:pt x="8763" y="76295"/>
                      <a:pt x="19526" y="76295"/>
                    </a:cubicBezTo>
                    <a:lnTo>
                      <a:pt x="38100" y="76295"/>
                    </a:lnTo>
                    <a:lnTo>
                      <a:pt x="38100" y="104870"/>
                    </a:lnTo>
                    <a:lnTo>
                      <a:pt x="76200" y="76295"/>
                    </a:lnTo>
                    <a:lnTo>
                      <a:pt x="132874" y="76295"/>
                    </a:lnTo>
                    <a:cubicBezTo>
                      <a:pt x="143637" y="76295"/>
                      <a:pt x="152400" y="67532"/>
                      <a:pt x="152400" y="56769"/>
                    </a:cubicBezTo>
                    <a:lnTo>
                      <a:pt x="152400" y="19526"/>
                    </a:lnTo>
                    <a:cubicBezTo>
                      <a:pt x="152400" y="8763"/>
                      <a:pt x="143637" y="0"/>
                      <a:pt x="132874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5" name="Graphic 58">
              <a:extLst>
                <a:ext uri="{FF2B5EF4-FFF2-40B4-BE49-F238E27FC236}">
                  <a16:creationId xmlns:a16="http://schemas.microsoft.com/office/drawing/2014/main" id="{2CE6E47B-0D75-D4BC-2761-9EC3EF614A1D}"/>
                </a:ext>
              </a:extLst>
            </p:cNvPr>
            <p:cNvGrpSpPr/>
            <p:nvPr/>
          </p:nvGrpSpPr>
          <p:grpSpPr>
            <a:xfrm>
              <a:off x="2116706" y="2872777"/>
              <a:ext cx="571500" cy="590550"/>
              <a:chOff x="2116706" y="2872777"/>
              <a:chExt cx="571500" cy="590550"/>
            </a:xfrm>
            <a:solidFill>
              <a:srgbClr val="680B12"/>
            </a:solidFill>
          </p:grpSpPr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D446ADFD-ED8B-9333-D4E6-5188CC608AC0}"/>
                  </a:ext>
                </a:extLst>
              </p:cNvPr>
              <p:cNvSpPr/>
              <p:nvPr/>
            </p:nvSpPr>
            <p:spPr>
              <a:xfrm>
                <a:off x="2154806" y="3187102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0D2C5C6A-7C9A-E395-4B21-404D16BC3140}"/>
                  </a:ext>
                </a:extLst>
              </p:cNvPr>
              <p:cNvSpPr/>
              <p:nvPr/>
            </p:nvSpPr>
            <p:spPr>
              <a:xfrm>
                <a:off x="2192906" y="3187102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6C32B4DF-1A3F-3BB2-535F-90B8A0B75E8C}"/>
                  </a:ext>
                </a:extLst>
              </p:cNvPr>
              <p:cNvSpPr/>
              <p:nvPr/>
            </p:nvSpPr>
            <p:spPr>
              <a:xfrm>
                <a:off x="2231006" y="3187102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7B913CB0-6A3B-E72A-2B61-D92BB3D2924D}"/>
                  </a:ext>
                </a:extLst>
              </p:cNvPr>
              <p:cNvSpPr/>
              <p:nvPr/>
            </p:nvSpPr>
            <p:spPr>
              <a:xfrm>
                <a:off x="2630579" y="3006127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5" y="19050"/>
                      <a:pt x="0" y="14786"/>
                      <a:pt x="0" y="9525"/>
                    </a:cubicBezTo>
                    <a:cubicBezTo>
                      <a:pt x="0" y="4264"/>
                      <a:pt x="4265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6EF178A6-A417-0A8B-9EEE-482799427AE7}"/>
                  </a:ext>
                </a:extLst>
              </p:cNvPr>
              <p:cNvSpPr/>
              <p:nvPr/>
            </p:nvSpPr>
            <p:spPr>
              <a:xfrm>
                <a:off x="2554856" y="3006127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91511E4-F200-C625-F9E7-30B0FC8A0EC7}"/>
                  </a:ext>
                </a:extLst>
              </p:cNvPr>
              <p:cNvSpPr/>
              <p:nvPr/>
            </p:nvSpPr>
            <p:spPr>
              <a:xfrm>
                <a:off x="2592956" y="3006127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62DC54E4-2A81-5A92-CFE9-0ACF4311D770}"/>
                  </a:ext>
                </a:extLst>
              </p:cNvPr>
              <p:cNvSpPr/>
              <p:nvPr/>
            </p:nvSpPr>
            <p:spPr>
              <a:xfrm>
                <a:off x="2269106" y="3301402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3B1F69E3-EF0F-3A7C-3D60-456E3E42DE84}"/>
                  </a:ext>
                </a:extLst>
              </p:cNvPr>
              <p:cNvSpPr/>
              <p:nvPr/>
            </p:nvSpPr>
            <p:spPr>
              <a:xfrm>
                <a:off x="2269106" y="3339502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670DB0DC-2FA6-9393-F673-14BF664BE994}"/>
                  </a:ext>
                </a:extLst>
              </p:cNvPr>
              <p:cNvSpPr/>
              <p:nvPr/>
            </p:nvSpPr>
            <p:spPr>
              <a:xfrm>
                <a:off x="2116706" y="2872777"/>
                <a:ext cx="571500" cy="590550"/>
              </a:xfrm>
              <a:custGeom>
                <a:avLst/>
                <a:gdLst>
                  <a:gd name="connsiteX0" fmla="*/ 542449 w 571500"/>
                  <a:gd name="connsiteY0" fmla="*/ 95250 h 590550"/>
                  <a:gd name="connsiteX1" fmla="*/ 457200 w 571500"/>
                  <a:gd name="connsiteY1" fmla="*/ 95250 h 590550"/>
                  <a:gd name="connsiteX2" fmla="*/ 457200 w 571500"/>
                  <a:gd name="connsiteY2" fmla="*/ 47625 h 590550"/>
                  <a:gd name="connsiteX3" fmla="*/ 409575 w 571500"/>
                  <a:gd name="connsiteY3" fmla="*/ 0 h 590550"/>
                  <a:gd name="connsiteX4" fmla="*/ 161925 w 571500"/>
                  <a:gd name="connsiteY4" fmla="*/ 0 h 590550"/>
                  <a:gd name="connsiteX5" fmla="*/ 114300 w 571500"/>
                  <a:gd name="connsiteY5" fmla="*/ 47625 h 590550"/>
                  <a:gd name="connsiteX6" fmla="*/ 114300 w 571500"/>
                  <a:gd name="connsiteY6" fmla="*/ 276225 h 590550"/>
                  <a:gd name="connsiteX7" fmla="*/ 28956 w 571500"/>
                  <a:gd name="connsiteY7" fmla="*/ 276225 h 590550"/>
                  <a:gd name="connsiteX8" fmla="*/ 0 w 571500"/>
                  <a:gd name="connsiteY8" fmla="*/ 305276 h 590550"/>
                  <a:gd name="connsiteX9" fmla="*/ 0 w 571500"/>
                  <a:gd name="connsiteY9" fmla="*/ 342519 h 590550"/>
                  <a:gd name="connsiteX10" fmla="*/ 28956 w 571500"/>
                  <a:gd name="connsiteY10" fmla="*/ 371475 h 590550"/>
                  <a:gd name="connsiteX11" fmla="*/ 114300 w 571500"/>
                  <a:gd name="connsiteY11" fmla="*/ 371475 h 590550"/>
                  <a:gd name="connsiteX12" fmla="*/ 114300 w 571500"/>
                  <a:gd name="connsiteY12" fmla="*/ 542925 h 590550"/>
                  <a:gd name="connsiteX13" fmla="*/ 161925 w 571500"/>
                  <a:gd name="connsiteY13" fmla="*/ 590550 h 590550"/>
                  <a:gd name="connsiteX14" fmla="*/ 409575 w 571500"/>
                  <a:gd name="connsiteY14" fmla="*/ 590550 h 590550"/>
                  <a:gd name="connsiteX15" fmla="*/ 457200 w 571500"/>
                  <a:gd name="connsiteY15" fmla="*/ 542925 h 590550"/>
                  <a:gd name="connsiteX16" fmla="*/ 457200 w 571500"/>
                  <a:gd name="connsiteY16" fmla="*/ 428625 h 590550"/>
                  <a:gd name="connsiteX17" fmla="*/ 457200 w 571500"/>
                  <a:gd name="connsiteY17" fmla="*/ 214313 h 590550"/>
                  <a:gd name="connsiteX18" fmla="*/ 488918 w 571500"/>
                  <a:gd name="connsiteY18" fmla="*/ 190500 h 590550"/>
                  <a:gd name="connsiteX19" fmla="*/ 542449 w 571500"/>
                  <a:gd name="connsiteY19" fmla="*/ 190500 h 590550"/>
                  <a:gd name="connsiteX20" fmla="*/ 571500 w 571500"/>
                  <a:gd name="connsiteY20" fmla="*/ 161449 h 590550"/>
                  <a:gd name="connsiteX21" fmla="*/ 571500 w 571500"/>
                  <a:gd name="connsiteY21" fmla="*/ 124206 h 590550"/>
                  <a:gd name="connsiteX22" fmla="*/ 542449 w 571500"/>
                  <a:gd name="connsiteY22" fmla="*/ 95250 h 590550"/>
                  <a:gd name="connsiteX23" fmla="*/ 133350 w 571500"/>
                  <a:gd name="connsiteY23" fmla="*/ 47625 h 590550"/>
                  <a:gd name="connsiteX24" fmla="*/ 161925 w 571500"/>
                  <a:gd name="connsiteY24" fmla="*/ 19050 h 590550"/>
                  <a:gd name="connsiteX25" fmla="*/ 409575 w 571500"/>
                  <a:gd name="connsiteY25" fmla="*/ 19050 h 590550"/>
                  <a:gd name="connsiteX26" fmla="*/ 438150 w 571500"/>
                  <a:gd name="connsiteY26" fmla="*/ 47625 h 590550"/>
                  <a:gd name="connsiteX27" fmla="*/ 438150 w 571500"/>
                  <a:gd name="connsiteY27" fmla="*/ 57150 h 590550"/>
                  <a:gd name="connsiteX28" fmla="*/ 133350 w 571500"/>
                  <a:gd name="connsiteY28" fmla="*/ 57150 h 590550"/>
                  <a:gd name="connsiteX29" fmla="*/ 133350 w 571500"/>
                  <a:gd name="connsiteY29" fmla="*/ 47625 h 590550"/>
                  <a:gd name="connsiteX30" fmla="*/ 28956 w 571500"/>
                  <a:gd name="connsiteY30" fmla="*/ 352425 h 590550"/>
                  <a:gd name="connsiteX31" fmla="*/ 19050 w 571500"/>
                  <a:gd name="connsiteY31" fmla="*/ 342424 h 590550"/>
                  <a:gd name="connsiteX32" fmla="*/ 19050 w 571500"/>
                  <a:gd name="connsiteY32" fmla="*/ 305181 h 590550"/>
                  <a:gd name="connsiteX33" fmla="*/ 28956 w 571500"/>
                  <a:gd name="connsiteY33" fmla="*/ 295275 h 590550"/>
                  <a:gd name="connsiteX34" fmla="*/ 142494 w 571500"/>
                  <a:gd name="connsiteY34" fmla="*/ 295275 h 590550"/>
                  <a:gd name="connsiteX35" fmla="*/ 152400 w 571500"/>
                  <a:gd name="connsiteY35" fmla="*/ 305276 h 590550"/>
                  <a:gd name="connsiteX36" fmla="*/ 152400 w 571500"/>
                  <a:gd name="connsiteY36" fmla="*/ 342519 h 590550"/>
                  <a:gd name="connsiteX37" fmla="*/ 142494 w 571500"/>
                  <a:gd name="connsiteY37" fmla="*/ 352520 h 590550"/>
                  <a:gd name="connsiteX38" fmla="*/ 28956 w 571500"/>
                  <a:gd name="connsiteY38" fmla="*/ 352520 h 590550"/>
                  <a:gd name="connsiteX39" fmla="*/ 438150 w 571500"/>
                  <a:gd name="connsiteY39" fmla="*/ 542925 h 590550"/>
                  <a:gd name="connsiteX40" fmla="*/ 409575 w 571500"/>
                  <a:gd name="connsiteY40" fmla="*/ 571500 h 590550"/>
                  <a:gd name="connsiteX41" fmla="*/ 161925 w 571500"/>
                  <a:gd name="connsiteY41" fmla="*/ 571500 h 590550"/>
                  <a:gd name="connsiteX42" fmla="*/ 133350 w 571500"/>
                  <a:gd name="connsiteY42" fmla="*/ 542925 h 590550"/>
                  <a:gd name="connsiteX43" fmla="*/ 133350 w 571500"/>
                  <a:gd name="connsiteY43" fmla="*/ 533400 h 590550"/>
                  <a:gd name="connsiteX44" fmla="*/ 438150 w 571500"/>
                  <a:gd name="connsiteY44" fmla="*/ 533400 h 590550"/>
                  <a:gd name="connsiteX45" fmla="*/ 438150 w 571500"/>
                  <a:gd name="connsiteY45" fmla="*/ 542925 h 590550"/>
                  <a:gd name="connsiteX46" fmla="*/ 438150 w 571500"/>
                  <a:gd name="connsiteY46" fmla="*/ 514350 h 590550"/>
                  <a:gd name="connsiteX47" fmla="*/ 133350 w 571500"/>
                  <a:gd name="connsiteY47" fmla="*/ 514350 h 590550"/>
                  <a:gd name="connsiteX48" fmla="*/ 133350 w 571500"/>
                  <a:gd name="connsiteY48" fmla="*/ 431768 h 590550"/>
                  <a:gd name="connsiteX49" fmla="*/ 206978 w 571500"/>
                  <a:gd name="connsiteY49" fmla="*/ 392906 h 590550"/>
                  <a:gd name="connsiteX50" fmla="*/ 213646 w 571500"/>
                  <a:gd name="connsiteY50" fmla="*/ 390811 h 590550"/>
                  <a:gd name="connsiteX51" fmla="*/ 285750 w 571500"/>
                  <a:gd name="connsiteY51" fmla="*/ 428625 h 590550"/>
                  <a:gd name="connsiteX52" fmla="*/ 357950 w 571500"/>
                  <a:gd name="connsiteY52" fmla="*/ 390906 h 590550"/>
                  <a:gd name="connsiteX53" fmla="*/ 364522 w 571500"/>
                  <a:gd name="connsiteY53" fmla="*/ 393001 h 590550"/>
                  <a:gd name="connsiteX54" fmla="*/ 438150 w 571500"/>
                  <a:gd name="connsiteY54" fmla="*/ 431864 h 590550"/>
                  <a:gd name="connsiteX55" fmla="*/ 438150 w 571500"/>
                  <a:gd name="connsiteY55" fmla="*/ 514350 h 590550"/>
                  <a:gd name="connsiteX56" fmla="*/ 285750 w 571500"/>
                  <a:gd name="connsiteY56" fmla="*/ 206026 h 590550"/>
                  <a:gd name="connsiteX57" fmla="*/ 373856 w 571500"/>
                  <a:gd name="connsiteY57" fmla="*/ 266319 h 590550"/>
                  <a:gd name="connsiteX58" fmla="*/ 285750 w 571500"/>
                  <a:gd name="connsiteY58" fmla="*/ 358521 h 590550"/>
                  <a:gd name="connsiteX59" fmla="*/ 197644 w 571500"/>
                  <a:gd name="connsiteY59" fmla="*/ 266319 h 590550"/>
                  <a:gd name="connsiteX60" fmla="*/ 285750 w 571500"/>
                  <a:gd name="connsiteY60" fmla="*/ 206026 h 590550"/>
                  <a:gd name="connsiteX61" fmla="*/ 193262 w 571500"/>
                  <a:gd name="connsiteY61" fmla="*/ 247460 h 590550"/>
                  <a:gd name="connsiteX62" fmla="*/ 190500 w 571500"/>
                  <a:gd name="connsiteY62" fmla="*/ 219075 h 590550"/>
                  <a:gd name="connsiteX63" fmla="*/ 285750 w 571500"/>
                  <a:gd name="connsiteY63" fmla="*/ 123825 h 590550"/>
                  <a:gd name="connsiteX64" fmla="*/ 381000 w 571500"/>
                  <a:gd name="connsiteY64" fmla="*/ 219075 h 590550"/>
                  <a:gd name="connsiteX65" fmla="*/ 378238 w 571500"/>
                  <a:gd name="connsiteY65" fmla="*/ 247460 h 590550"/>
                  <a:gd name="connsiteX66" fmla="*/ 294989 w 571500"/>
                  <a:gd name="connsiteY66" fmla="*/ 178594 h 590550"/>
                  <a:gd name="connsiteX67" fmla="*/ 294418 w 571500"/>
                  <a:gd name="connsiteY67" fmla="*/ 177451 h 590550"/>
                  <a:gd name="connsiteX68" fmla="*/ 293561 w 571500"/>
                  <a:gd name="connsiteY68" fmla="*/ 175736 h 590550"/>
                  <a:gd name="connsiteX69" fmla="*/ 292322 w 571500"/>
                  <a:gd name="connsiteY69" fmla="*/ 174308 h 590550"/>
                  <a:gd name="connsiteX70" fmla="*/ 291084 w 571500"/>
                  <a:gd name="connsiteY70" fmla="*/ 173165 h 590550"/>
                  <a:gd name="connsiteX71" fmla="*/ 289179 w 571500"/>
                  <a:gd name="connsiteY71" fmla="*/ 172307 h 590550"/>
                  <a:gd name="connsiteX72" fmla="*/ 288036 w 571500"/>
                  <a:gd name="connsiteY72" fmla="*/ 171736 h 590550"/>
                  <a:gd name="connsiteX73" fmla="*/ 287655 w 571500"/>
                  <a:gd name="connsiteY73" fmla="*/ 171736 h 590550"/>
                  <a:gd name="connsiteX74" fmla="*/ 285655 w 571500"/>
                  <a:gd name="connsiteY74" fmla="*/ 171641 h 590550"/>
                  <a:gd name="connsiteX75" fmla="*/ 283845 w 571500"/>
                  <a:gd name="connsiteY75" fmla="*/ 171736 h 590550"/>
                  <a:gd name="connsiteX76" fmla="*/ 283369 w 571500"/>
                  <a:gd name="connsiteY76" fmla="*/ 171736 h 590550"/>
                  <a:gd name="connsiteX77" fmla="*/ 282131 w 571500"/>
                  <a:gd name="connsiteY77" fmla="*/ 172307 h 590550"/>
                  <a:gd name="connsiteX78" fmla="*/ 280416 w 571500"/>
                  <a:gd name="connsiteY78" fmla="*/ 173069 h 590550"/>
                  <a:gd name="connsiteX79" fmla="*/ 278987 w 571500"/>
                  <a:gd name="connsiteY79" fmla="*/ 174308 h 590550"/>
                  <a:gd name="connsiteX80" fmla="*/ 277844 w 571500"/>
                  <a:gd name="connsiteY80" fmla="*/ 175546 h 590550"/>
                  <a:gd name="connsiteX81" fmla="*/ 276987 w 571500"/>
                  <a:gd name="connsiteY81" fmla="*/ 177356 h 590550"/>
                  <a:gd name="connsiteX82" fmla="*/ 276416 w 571500"/>
                  <a:gd name="connsiteY82" fmla="*/ 178499 h 590550"/>
                  <a:gd name="connsiteX83" fmla="*/ 193262 w 571500"/>
                  <a:gd name="connsiteY83" fmla="*/ 247460 h 590550"/>
                  <a:gd name="connsiteX84" fmla="*/ 251555 w 571500"/>
                  <a:gd name="connsiteY84" fmla="*/ 369284 h 590550"/>
                  <a:gd name="connsiteX85" fmla="*/ 285750 w 571500"/>
                  <a:gd name="connsiteY85" fmla="*/ 377571 h 590550"/>
                  <a:gd name="connsiteX86" fmla="*/ 319945 w 571500"/>
                  <a:gd name="connsiteY86" fmla="*/ 369284 h 590550"/>
                  <a:gd name="connsiteX87" fmla="*/ 338328 w 571500"/>
                  <a:gd name="connsiteY87" fmla="*/ 383572 h 590550"/>
                  <a:gd name="connsiteX88" fmla="*/ 339566 w 571500"/>
                  <a:gd name="connsiteY88" fmla="*/ 384143 h 590550"/>
                  <a:gd name="connsiteX89" fmla="*/ 285750 w 571500"/>
                  <a:gd name="connsiteY89" fmla="*/ 409575 h 590550"/>
                  <a:gd name="connsiteX90" fmla="*/ 231934 w 571500"/>
                  <a:gd name="connsiteY90" fmla="*/ 384143 h 590550"/>
                  <a:gd name="connsiteX91" fmla="*/ 232981 w 571500"/>
                  <a:gd name="connsiteY91" fmla="*/ 383667 h 590550"/>
                  <a:gd name="connsiteX92" fmla="*/ 251555 w 571500"/>
                  <a:gd name="connsiteY92" fmla="*/ 369284 h 590550"/>
                  <a:gd name="connsiteX93" fmla="*/ 438150 w 571500"/>
                  <a:gd name="connsiteY93" fmla="*/ 209550 h 590550"/>
                  <a:gd name="connsiteX94" fmla="*/ 438150 w 571500"/>
                  <a:gd name="connsiteY94" fmla="*/ 405860 h 590550"/>
                  <a:gd name="connsiteX95" fmla="*/ 370332 w 571500"/>
                  <a:gd name="connsiteY95" fmla="*/ 374809 h 590550"/>
                  <a:gd name="connsiteX96" fmla="*/ 346329 w 571500"/>
                  <a:gd name="connsiteY96" fmla="*/ 366236 h 590550"/>
                  <a:gd name="connsiteX97" fmla="*/ 336233 w 571500"/>
                  <a:gd name="connsiteY97" fmla="*/ 358997 h 590550"/>
                  <a:gd name="connsiteX98" fmla="*/ 400050 w 571500"/>
                  <a:gd name="connsiteY98" fmla="*/ 219075 h 590550"/>
                  <a:gd name="connsiteX99" fmla="*/ 285750 w 571500"/>
                  <a:gd name="connsiteY99" fmla="*/ 104775 h 590550"/>
                  <a:gd name="connsiteX100" fmla="*/ 171450 w 571500"/>
                  <a:gd name="connsiteY100" fmla="*/ 219075 h 590550"/>
                  <a:gd name="connsiteX101" fmla="*/ 235268 w 571500"/>
                  <a:gd name="connsiteY101" fmla="*/ 358997 h 590550"/>
                  <a:gd name="connsiteX102" fmla="*/ 224981 w 571500"/>
                  <a:gd name="connsiteY102" fmla="*/ 366332 h 590550"/>
                  <a:gd name="connsiteX103" fmla="*/ 201168 w 571500"/>
                  <a:gd name="connsiteY103" fmla="*/ 374809 h 590550"/>
                  <a:gd name="connsiteX104" fmla="*/ 133350 w 571500"/>
                  <a:gd name="connsiteY104" fmla="*/ 405860 h 590550"/>
                  <a:gd name="connsiteX105" fmla="*/ 133350 w 571500"/>
                  <a:gd name="connsiteY105" fmla="*/ 371475 h 590550"/>
                  <a:gd name="connsiteX106" fmla="*/ 142494 w 571500"/>
                  <a:gd name="connsiteY106" fmla="*/ 371475 h 590550"/>
                  <a:gd name="connsiteX107" fmla="*/ 171450 w 571500"/>
                  <a:gd name="connsiteY107" fmla="*/ 342424 h 590550"/>
                  <a:gd name="connsiteX108" fmla="*/ 171450 w 571500"/>
                  <a:gd name="connsiteY108" fmla="*/ 305181 h 590550"/>
                  <a:gd name="connsiteX109" fmla="*/ 142494 w 571500"/>
                  <a:gd name="connsiteY109" fmla="*/ 276130 h 590550"/>
                  <a:gd name="connsiteX110" fmla="*/ 133350 w 571500"/>
                  <a:gd name="connsiteY110" fmla="*/ 276130 h 590550"/>
                  <a:gd name="connsiteX111" fmla="*/ 133350 w 571500"/>
                  <a:gd name="connsiteY111" fmla="*/ 76200 h 590550"/>
                  <a:gd name="connsiteX112" fmla="*/ 438150 w 571500"/>
                  <a:gd name="connsiteY112" fmla="*/ 76200 h 590550"/>
                  <a:gd name="connsiteX113" fmla="*/ 438150 w 571500"/>
                  <a:gd name="connsiteY113" fmla="*/ 95250 h 590550"/>
                  <a:gd name="connsiteX114" fmla="*/ 429101 w 571500"/>
                  <a:gd name="connsiteY114" fmla="*/ 95250 h 590550"/>
                  <a:gd name="connsiteX115" fmla="*/ 400050 w 571500"/>
                  <a:gd name="connsiteY115" fmla="*/ 124301 h 590550"/>
                  <a:gd name="connsiteX116" fmla="*/ 400050 w 571500"/>
                  <a:gd name="connsiteY116" fmla="*/ 161544 h 590550"/>
                  <a:gd name="connsiteX117" fmla="*/ 429101 w 571500"/>
                  <a:gd name="connsiteY117" fmla="*/ 190595 h 590550"/>
                  <a:gd name="connsiteX118" fmla="*/ 438150 w 571500"/>
                  <a:gd name="connsiteY118" fmla="*/ 190595 h 590550"/>
                  <a:gd name="connsiteX119" fmla="*/ 438150 w 571500"/>
                  <a:gd name="connsiteY119" fmla="*/ 209550 h 590550"/>
                  <a:gd name="connsiteX120" fmla="*/ 552450 w 571500"/>
                  <a:gd name="connsiteY120" fmla="*/ 161449 h 590550"/>
                  <a:gd name="connsiteX121" fmla="*/ 542449 w 571500"/>
                  <a:gd name="connsiteY121" fmla="*/ 171450 h 590550"/>
                  <a:gd name="connsiteX122" fmla="*/ 485775 w 571500"/>
                  <a:gd name="connsiteY122" fmla="*/ 171450 h 590550"/>
                  <a:gd name="connsiteX123" fmla="*/ 480060 w 571500"/>
                  <a:gd name="connsiteY123" fmla="*/ 173355 h 590550"/>
                  <a:gd name="connsiteX124" fmla="*/ 457200 w 571500"/>
                  <a:gd name="connsiteY124" fmla="*/ 190500 h 590550"/>
                  <a:gd name="connsiteX125" fmla="*/ 457200 w 571500"/>
                  <a:gd name="connsiteY125" fmla="*/ 180975 h 590550"/>
                  <a:gd name="connsiteX126" fmla="*/ 447675 w 571500"/>
                  <a:gd name="connsiteY126" fmla="*/ 171450 h 590550"/>
                  <a:gd name="connsiteX127" fmla="*/ 429101 w 571500"/>
                  <a:gd name="connsiteY127" fmla="*/ 171450 h 590550"/>
                  <a:gd name="connsiteX128" fmla="*/ 419100 w 571500"/>
                  <a:gd name="connsiteY128" fmla="*/ 161449 h 590550"/>
                  <a:gd name="connsiteX129" fmla="*/ 419100 w 571500"/>
                  <a:gd name="connsiteY129" fmla="*/ 124206 h 590550"/>
                  <a:gd name="connsiteX130" fmla="*/ 429101 w 571500"/>
                  <a:gd name="connsiteY130" fmla="*/ 114205 h 590550"/>
                  <a:gd name="connsiteX131" fmla="*/ 542544 w 571500"/>
                  <a:gd name="connsiteY131" fmla="*/ 114205 h 590550"/>
                  <a:gd name="connsiteX132" fmla="*/ 552545 w 571500"/>
                  <a:gd name="connsiteY132" fmla="*/ 124206 h 590550"/>
                  <a:gd name="connsiteX133" fmla="*/ 552545 w 571500"/>
                  <a:gd name="connsiteY133" fmla="*/ 161449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571500" h="590550">
                    <a:moveTo>
                      <a:pt x="542449" y="95250"/>
                    </a:moveTo>
                    <a:lnTo>
                      <a:pt x="457200" y="95250"/>
                    </a:lnTo>
                    <a:lnTo>
                      <a:pt x="457200" y="47625"/>
                    </a:lnTo>
                    <a:cubicBezTo>
                      <a:pt x="457200" y="21336"/>
                      <a:pt x="435864" y="0"/>
                      <a:pt x="409575" y="0"/>
                    </a:cubicBezTo>
                    <a:lnTo>
                      <a:pt x="161925" y="0"/>
                    </a:lnTo>
                    <a:cubicBezTo>
                      <a:pt x="135636" y="0"/>
                      <a:pt x="114300" y="21336"/>
                      <a:pt x="114300" y="47625"/>
                    </a:cubicBezTo>
                    <a:lnTo>
                      <a:pt x="114300" y="276225"/>
                    </a:lnTo>
                    <a:lnTo>
                      <a:pt x="28956" y="276225"/>
                    </a:lnTo>
                    <a:cubicBezTo>
                      <a:pt x="12954" y="276225"/>
                      <a:pt x="0" y="289274"/>
                      <a:pt x="0" y="305276"/>
                    </a:cubicBezTo>
                    <a:lnTo>
                      <a:pt x="0" y="342519"/>
                    </a:lnTo>
                    <a:cubicBezTo>
                      <a:pt x="0" y="358426"/>
                      <a:pt x="12954" y="371475"/>
                      <a:pt x="28956" y="371475"/>
                    </a:cubicBezTo>
                    <a:lnTo>
                      <a:pt x="114300" y="371475"/>
                    </a:lnTo>
                    <a:lnTo>
                      <a:pt x="114300" y="542925"/>
                    </a:lnTo>
                    <a:cubicBezTo>
                      <a:pt x="114300" y="569214"/>
                      <a:pt x="135636" y="590550"/>
                      <a:pt x="161925" y="590550"/>
                    </a:cubicBezTo>
                    <a:lnTo>
                      <a:pt x="409575" y="590550"/>
                    </a:lnTo>
                    <a:cubicBezTo>
                      <a:pt x="435864" y="590550"/>
                      <a:pt x="457200" y="569214"/>
                      <a:pt x="457200" y="542925"/>
                    </a:cubicBezTo>
                    <a:lnTo>
                      <a:pt x="457200" y="428625"/>
                    </a:lnTo>
                    <a:lnTo>
                      <a:pt x="457200" y="214313"/>
                    </a:lnTo>
                    <a:lnTo>
                      <a:pt x="488918" y="190500"/>
                    </a:lnTo>
                    <a:lnTo>
                      <a:pt x="542449" y="190500"/>
                    </a:lnTo>
                    <a:cubicBezTo>
                      <a:pt x="558451" y="190500"/>
                      <a:pt x="571500" y="177451"/>
                      <a:pt x="571500" y="161449"/>
                    </a:cubicBezTo>
                    <a:lnTo>
                      <a:pt x="571500" y="124206"/>
                    </a:lnTo>
                    <a:cubicBezTo>
                      <a:pt x="571500" y="108299"/>
                      <a:pt x="558451" y="95250"/>
                      <a:pt x="542449" y="95250"/>
                    </a:cubicBezTo>
                    <a:close/>
                    <a:moveTo>
                      <a:pt x="133350" y="47625"/>
                    </a:moveTo>
                    <a:cubicBezTo>
                      <a:pt x="133350" y="31909"/>
                      <a:pt x="146209" y="19050"/>
                      <a:pt x="161925" y="19050"/>
                    </a:cubicBezTo>
                    <a:lnTo>
                      <a:pt x="409575" y="19050"/>
                    </a:lnTo>
                    <a:cubicBezTo>
                      <a:pt x="425291" y="19050"/>
                      <a:pt x="438150" y="31909"/>
                      <a:pt x="438150" y="47625"/>
                    </a:cubicBezTo>
                    <a:lnTo>
                      <a:pt x="438150" y="57150"/>
                    </a:lnTo>
                    <a:lnTo>
                      <a:pt x="133350" y="57150"/>
                    </a:lnTo>
                    <a:lnTo>
                      <a:pt x="133350" y="47625"/>
                    </a:lnTo>
                    <a:close/>
                    <a:moveTo>
                      <a:pt x="28956" y="352425"/>
                    </a:moveTo>
                    <a:cubicBezTo>
                      <a:pt x="23527" y="352425"/>
                      <a:pt x="19050" y="347948"/>
                      <a:pt x="19050" y="342424"/>
                    </a:cubicBezTo>
                    <a:lnTo>
                      <a:pt x="19050" y="305181"/>
                    </a:lnTo>
                    <a:cubicBezTo>
                      <a:pt x="19050" y="299752"/>
                      <a:pt x="23527" y="295275"/>
                      <a:pt x="28956" y="295275"/>
                    </a:cubicBezTo>
                    <a:lnTo>
                      <a:pt x="142494" y="295275"/>
                    </a:lnTo>
                    <a:cubicBezTo>
                      <a:pt x="147923" y="295275"/>
                      <a:pt x="152400" y="299752"/>
                      <a:pt x="152400" y="305276"/>
                    </a:cubicBezTo>
                    <a:lnTo>
                      <a:pt x="152400" y="342519"/>
                    </a:lnTo>
                    <a:cubicBezTo>
                      <a:pt x="152400" y="348044"/>
                      <a:pt x="147923" y="352520"/>
                      <a:pt x="142494" y="352520"/>
                    </a:cubicBezTo>
                    <a:lnTo>
                      <a:pt x="28956" y="352520"/>
                    </a:lnTo>
                    <a:close/>
                    <a:moveTo>
                      <a:pt x="438150" y="542925"/>
                    </a:moveTo>
                    <a:cubicBezTo>
                      <a:pt x="438150" y="558641"/>
                      <a:pt x="425291" y="571500"/>
                      <a:pt x="409575" y="571500"/>
                    </a:cubicBezTo>
                    <a:lnTo>
                      <a:pt x="161925" y="571500"/>
                    </a:lnTo>
                    <a:cubicBezTo>
                      <a:pt x="146209" y="571500"/>
                      <a:pt x="133350" y="558641"/>
                      <a:pt x="133350" y="542925"/>
                    </a:cubicBezTo>
                    <a:lnTo>
                      <a:pt x="133350" y="533400"/>
                    </a:lnTo>
                    <a:lnTo>
                      <a:pt x="438150" y="533400"/>
                    </a:lnTo>
                    <a:lnTo>
                      <a:pt x="438150" y="542925"/>
                    </a:lnTo>
                    <a:close/>
                    <a:moveTo>
                      <a:pt x="438150" y="514350"/>
                    </a:moveTo>
                    <a:lnTo>
                      <a:pt x="133350" y="514350"/>
                    </a:lnTo>
                    <a:lnTo>
                      <a:pt x="133350" y="431768"/>
                    </a:lnTo>
                    <a:cubicBezTo>
                      <a:pt x="151829" y="410623"/>
                      <a:pt x="182213" y="400812"/>
                      <a:pt x="206978" y="392906"/>
                    </a:cubicBezTo>
                    <a:cubicBezTo>
                      <a:pt x="209264" y="392144"/>
                      <a:pt x="211455" y="391478"/>
                      <a:pt x="213646" y="390811"/>
                    </a:cubicBezTo>
                    <a:cubicBezTo>
                      <a:pt x="224600" y="409194"/>
                      <a:pt x="245650" y="428625"/>
                      <a:pt x="285750" y="428625"/>
                    </a:cubicBezTo>
                    <a:cubicBezTo>
                      <a:pt x="325946" y="428625"/>
                      <a:pt x="346996" y="409194"/>
                      <a:pt x="357950" y="390906"/>
                    </a:cubicBezTo>
                    <a:cubicBezTo>
                      <a:pt x="360045" y="391573"/>
                      <a:pt x="362236" y="392335"/>
                      <a:pt x="364522" y="393001"/>
                    </a:cubicBezTo>
                    <a:cubicBezTo>
                      <a:pt x="389287" y="400907"/>
                      <a:pt x="419672" y="410718"/>
                      <a:pt x="438150" y="431864"/>
                    </a:cubicBezTo>
                    <a:lnTo>
                      <a:pt x="438150" y="514350"/>
                    </a:lnTo>
                    <a:close/>
                    <a:moveTo>
                      <a:pt x="285750" y="206026"/>
                    </a:moveTo>
                    <a:cubicBezTo>
                      <a:pt x="297942" y="229648"/>
                      <a:pt x="324041" y="263271"/>
                      <a:pt x="373856" y="266319"/>
                    </a:cubicBezTo>
                    <a:cubicBezTo>
                      <a:pt x="359664" y="314897"/>
                      <a:pt x="325660" y="358521"/>
                      <a:pt x="285750" y="358521"/>
                    </a:cubicBezTo>
                    <a:cubicBezTo>
                      <a:pt x="245840" y="358521"/>
                      <a:pt x="211836" y="314897"/>
                      <a:pt x="197644" y="266319"/>
                    </a:cubicBezTo>
                    <a:cubicBezTo>
                      <a:pt x="247460" y="263176"/>
                      <a:pt x="273558" y="229553"/>
                      <a:pt x="285750" y="206026"/>
                    </a:cubicBezTo>
                    <a:close/>
                    <a:moveTo>
                      <a:pt x="193262" y="247460"/>
                    </a:moveTo>
                    <a:cubicBezTo>
                      <a:pt x="191548" y="237935"/>
                      <a:pt x="190500" y="228314"/>
                      <a:pt x="190500" y="219075"/>
                    </a:cubicBezTo>
                    <a:cubicBezTo>
                      <a:pt x="190500" y="166592"/>
                      <a:pt x="233267" y="123825"/>
                      <a:pt x="285750" y="123825"/>
                    </a:cubicBezTo>
                    <a:cubicBezTo>
                      <a:pt x="338233" y="123825"/>
                      <a:pt x="381000" y="166592"/>
                      <a:pt x="381000" y="219075"/>
                    </a:cubicBezTo>
                    <a:cubicBezTo>
                      <a:pt x="381000" y="228314"/>
                      <a:pt x="379952" y="237935"/>
                      <a:pt x="378238" y="247460"/>
                    </a:cubicBezTo>
                    <a:cubicBezTo>
                      <a:pt x="312992" y="245650"/>
                      <a:pt x="295656" y="181451"/>
                      <a:pt x="294989" y="178594"/>
                    </a:cubicBezTo>
                    <a:cubicBezTo>
                      <a:pt x="294894" y="178118"/>
                      <a:pt x="294608" y="177832"/>
                      <a:pt x="294418" y="177451"/>
                    </a:cubicBezTo>
                    <a:cubicBezTo>
                      <a:pt x="294132" y="176879"/>
                      <a:pt x="293942" y="176213"/>
                      <a:pt x="293561" y="175736"/>
                    </a:cubicBezTo>
                    <a:cubicBezTo>
                      <a:pt x="293180" y="175165"/>
                      <a:pt x="292799" y="174784"/>
                      <a:pt x="292322" y="174308"/>
                    </a:cubicBezTo>
                    <a:cubicBezTo>
                      <a:pt x="291941" y="173927"/>
                      <a:pt x="291560" y="173450"/>
                      <a:pt x="291084" y="173165"/>
                    </a:cubicBezTo>
                    <a:cubicBezTo>
                      <a:pt x="290513" y="172784"/>
                      <a:pt x="289846" y="172498"/>
                      <a:pt x="289179" y="172307"/>
                    </a:cubicBezTo>
                    <a:cubicBezTo>
                      <a:pt x="288798" y="172117"/>
                      <a:pt x="288512" y="171926"/>
                      <a:pt x="288036" y="171736"/>
                    </a:cubicBezTo>
                    <a:cubicBezTo>
                      <a:pt x="287941" y="171736"/>
                      <a:pt x="287750" y="171736"/>
                      <a:pt x="287655" y="171736"/>
                    </a:cubicBezTo>
                    <a:cubicBezTo>
                      <a:pt x="286988" y="171641"/>
                      <a:pt x="286322" y="171641"/>
                      <a:pt x="285655" y="171641"/>
                    </a:cubicBezTo>
                    <a:cubicBezTo>
                      <a:pt x="285083" y="171641"/>
                      <a:pt x="284417" y="171641"/>
                      <a:pt x="283845" y="171736"/>
                    </a:cubicBezTo>
                    <a:cubicBezTo>
                      <a:pt x="283655" y="171736"/>
                      <a:pt x="283559" y="171736"/>
                      <a:pt x="283369" y="171736"/>
                    </a:cubicBezTo>
                    <a:cubicBezTo>
                      <a:pt x="282893" y="171831"/>
                      <a:pt x="282512" y="172117"/>
                      <a:pt x="282131" y="172307"/>
                    </a:cubicBezTo>
                    <a:cubicBezTo>
                      <a:pt x="281559" y="172593"/>
                      <a:pt x="280988" y="172784"/>
                      <a:pt x="280416" y="173069"/>
                    </a:cubicBezTo>
                    <a:cubicBezTo>
                      <a:pt x="279845" y="173450"/>
                      <a:pt x="279464" y="173927"/>
                      <a:pt x="278987" y="174308"/>
                    </a:cubicBezTo>
                    <a:cubicBezTo>
                      <a:pt x="278606" y="174689"/>
                      <a:pt x="278130" y="175069"/>
                      <a:pt x="277844" y="175546"/>
                    </a:cubicBezTo>
                    <a:cubicBezTo>
                      <a:pt x="277463" y="176117"/>
                      <a:pt x="277273" y="176689"/>
                      <a:pt x="276987" y="177356"/>
                    </a:cubicBezTo>
                    <a:cubicBezTo>
                      <a:pt x="276797" y="177737"/>
                      <a:pt x="276511" y="178118"/>
                      <a:pt x="276416" y="178499"/>
                    </a:cubicBezTo>
                    <a:cubicBezTo>
                      <a:pt x="275844" y="181451"/>
                      <a:pt x="258509" y="245650"/>
                      <a:pt x="193262" y="247460"/>
                    </a:cubicBezTo>
                    <a:close/>
                    <a:moveTo>
                      <a:pt x="251555" y="369284"/>
                    </a:moveTo>
                    <a:cubicBezTo>
                      <a:pt x="262319" y="374523"/>
                      <a:pt x="273844" y="377571"/>
                      <a:pt x="285750" y="377571"/>
                    </a:cubicBezTo>
                    <a:cubicBezTo>
                      <a:pt x="297751" y="377571"/>
                      <a:pt x="309182" y="374618"/>
                      <a:pt x="319945" y="369284"/>
                    </a:cubicBezTo>
                    <a:cubicBezTo>
                      <a:pt x="324803" y="375475"/>
                      <a:pt x="330899" y="380333"/>
                      <a:pt x="338328" y="383572"/>
                    </a:cubicBezTo>
                    <a:cubicBezTo>
                      <a:pt x="338709" y="383762"/>
                      <a:pt x="339185" y="383953"/>
                      <a:pt x="339566" y="384143"/>
                    </a:cubicBezTo>
                    <a:cubicBezTo>
                      <a:pt x="328232" y="401003"/>
                      <a:pt x="310134" y="409575"/>
                      <a:pt x="285750" y="409575"/>
                    </a:cubicBezTo>
                    <a:cubicBezTo>
                      <a:pt x="261366" y="409575"/>
                      <a:pt x="243364" y="401003"/>
                      <a:pt x="231934" y="384143"/>
                    </a:cubicBezTo>
                    <a:cubicBezTo>
                      <a:pt x="232219" y="383953"/>
                      <a:pt x="232601" y="383858"/>
                      <a:pt x="232981" y="383667"/>
                    </a:cubicBezTo>
                    <a:cubicBezTo>
                      <a:pt x="240506" y="380333"/>
                      <a:pt x="246698" y="375475"/>
                      <a:pt x="251555" y="369284"/>
                    </a:cubicBezTo>
                    <a:close/>
                    <a:moveTo>
                      <a:pt x="438150" y="209550"/>
                    </a:moveTo>
                    <a:lnTo>
                      <a:pt x="438150" y="405860"/>
                    </a:lnTo>
                    <a:cubicBezTo>
                      <a:pt x="417195" y="389763"/>
                      <a:pt x="390811" y="381286"/>
                      <a:pt x="370332" y="374809"/>
                    </a:cubicBezTo>
                    <a:cubicBezTo>
                      <a:pt x="360712" y="371761"/>
                      <a:pt x="352425" y="369094"/>
                      <a:pt x="346329" y="366236"/>
                    </a:cubicBezTo>
                    <a:cubicBezTo>
                      <a:pt x="342233" y="364426"/>
                      <a:pt x="338995" y="361950"/>
                      <a:pt x="336233" y="358997"/>
                    </a:cubicBezTo>
                    <a:cubicBezTo>
                      <a:pt x="374428" y="329946"/>
                      <a:pt x="400050" y="271558"/>
                      <a:pt x="400050" y="219075"/>
                    </a:cubicBezTo>
                    <a:cubicBezTo>
                      <a:pt x="400050" y="156019"/>
                      <a:pt x="348806" y="104775"/>
                      <a:pt x="285750" y="104775"/>
                    </a:cubicBezTo>
                    <a:cubicBezTo>
                      <a:pt x="222694" y="104775"/>
                      <a:pt x="171450" y="156019"/>
                      <a:pt x="171450" y="219075"/>
                    </a:cubicBezTo>
                    <a:cubicBezTo>
                      <a:pt x="171450" y="271558"/>
                      <a:pt x="197072" y="329946"/>
                      <a:pt x="235268" y="358997"/>
                    </a:cubicBezTo>
                    <a:cubicBezTo>
                      <a:pt x="232505" y="362045"/>
                      <a:pt x="229172" y="364522"/>
                      <a:pt x="224981" y="366332"/>
                    </a:cubicBezTo>
                    <a:cubicBezTo>
                      <a:pt x="219075" y="369094"/>
                      <a:pt x="210788" y="371761"/>
                      <a:pt x="201168" y="374809"/>
                    </a:cubicBezTo>
                    <a:cubicBezTo>
                      <a:pt x="180594" y="381381"/>
                      <a:pt x="154305" y="389858"/>
                      <a:pt x="133350" y="405860"/>
                    </a:cubicBezTo>
                    <a:lnTo>
                      <a:pt x="133350" y="371475"/>
                    </a:lnTo>
                    <a:lnTo>
                      <a:pt x="142494" y="371475"/>
                    </a:lnTo>
                    <a:cubicBezTo>
                      <a:pt x="158496" y="371475"/>
                      <a:pt x="171450" y="358426"/>
                      <a:pt x="171450" y="342424"/>
                    </a:cubicBezTo>
                    <a:lnTo>
                      <a:pt x="171450" y="305181"/>
                    </a:lnTo>
                    <a:cubicBezTo>
                      <a:pt x="171450" y="289179"/>
                      <a:pt x="158496" y="276130"/>
                      <a:pt x="142494" y="276130"/>
                    </a:cubicBezTo>
                    <a:lnTo>
                      <a:pt x="133350" y="276130"/>
                    </a:lnTo>
                    <a:lnTo>
                      <a:pt x="133350" y="76200"/>
                    </a:lnTo>
                    <a:lnTo>
                      <a:pt x="438150" y="76200"/>
                    </a:lnTo>
                    <a:lnTo>
                      <a:pt x="438150" y="95250"/>
                    </a:lnTo>
                    <a:lnTo>
                      <a:pt x="429101" y="95250"/>
                    </a:lnTo>
                    <a:cubicBezTo>
                      <a:pt x="413099" y="95250"/>
                      <a:pt x="400050" y="108299"/>
                      <a:pt x="400050" y="124301"/>
                    </a:cubicBezTo>
                    <a:lnTo>
                      <a:pt x="400050" y="161544"/>
                    </a:lnTo>
                    <a:cubicBezTo>
                      <a:pt x="400050" y="177546"/>
                      <a:pt x="413099" y="190595"/>
                      <a:pt x="429101" y="190595"/>
                    </a:cubicBezTo>
                    <a:lnTo>
                      <a:pt x="438150" y="190595"/>
                    </a:lnTo>
                    <a:lnTo>
                      <a:pt x="438150" y="209550"/>
                    </a:lnTo>
                    <a:close/>
                    <a:moveTo>
                      <a:pt x="552450" y="161449"/>
                    </a:moveTo>
                    <a:cubicBezTo>
                      <a:pt x="552450" y="166973"/>
                      <a:pt x="547973" y="171450"/>
                      <a:pt x="542449" y="171450"/>
                    </a:cubicBezTo>
                    <a:lnTo>
                      <a:pt x="485775" y="171450"/>
                    </a:lnTo>
                    <a:cubicBezTo>
                      <a:pt x="483680" y="171450"/>
                      <a:pt x="481679" y="172117"/>
                      <a:pt x="480060" y="173355"/>
                    </a:cubicBezTo>
                    <a:lnTo>
                      <a:pt x="457200" y="190500"/>
                    </a:lnTo>
                    <a:lnTo>
                      <a:pt x="457200" y="180975"/>
                    </a:lnTo>
                    <a:cubicBezTo>
                      <a:pt x="457200" y="175736"/>
                      <a:pt x="452914" y="171450"/>
                      <a:pt x="447675" y="171450"/>
                    </a:cubicBezTo>
                    <a:lnTo>
                      <a:pt x="429101" y="171450"/>
                    </a:lnTo>
                    <a:cubicBezTo>
                      <a:pt x="423577" y="171450"/>
                      <a:pt x="419100" y="166973"/>
                      <a:pt x="419100" y="161449"/>
                    </a:cubicBezTo>
                    <a:lnTo>
                      <a:pt x="419100" y="124206"/>
                    </a:lnTo>
                    <a:cubicBezTo>
                      <a:pt x="419100" y="118682"/>
                      <a:pt x="423577" y="114205"/>
                      <a:pt x="429101" y="114205"/>
                    </a:cubicBezTo>
                    <a:lnTo>
                      <a:pt x="542544" y="114205"/>
                    </a:lnTo>
                    <a:cubicBezTo>
                      <a:pt x="548069" y="114205"/>
                      <a:pt x="552545" y="118682"/>
                      <a:pt x="552545" y="124206"/>
                    </a:cubicBezTo>
                    <a:lnTo>
                      <a:pt x="552545" y="161449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76" name="Group 675">
            <a:extLst>
              <a:ext uri="{FF2B5EF4-FFF2-40B4-BE49-F238E27FC236}">
                <a16:creationId xmlns:a16="http://schemas.microsoft.com/office/drawing/2014/main" id="{79973B74-0682-9877-F5F3-857E82245B63}"/>
              </a:ext>
            </a:extLst>
          </p:cNvPr>
          <p:cNvGrpSpPr/>
          <p:nvPr/>
        </p:nvGrpSpPr>
        <p:grpSpPr>
          <a:xfrm>
            <a:off x="1143717" y="2863394"/>
            <a:ext cx="533400" cy="609457"/>
            <a:chOff x="1143717" y="2863394"/>
            <a:chExt cx="533400" cy="609457"/>
          </a:xfrm>
        </p:grpSpPr>
        <p:grpSp>
          <p:nvGrpSpPr>
            <p:cNvPr id="396" name="Graphic 60">
              <a:extLst>
                <a:ext uri="{FF2B5EF4-FFF2-40B4-BE49-F238E27FC236}">
                  <a16:creationId xmlns:a16="http://schemas.microsoft.com/office/drawing/2014/main" id="{E6429941-4E5E-87EC-3378-DE267E0691CD}"/>
                </a:ext>
              </a:extLst>
            </p:cNvPr>
            <p:cNvGrpSpPr/>
            <p:nvPr/>
          </p:nvGrpSpPr>
          <p:grpSpPr>
            <a:xfrm>
              <a:off x="1153242" y="2872777"/>
              <a:ext cx="514350" cy="457200"/>
              <a:chOff x="1153242" y="2872777"/>
              <a:chExt cx="514350" cy="457200"/>
            </a:xfrm>
            <a:solidFill>
              <a:srgbClr val="F45B66"/>
            </a:solidFill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BD4DE5B-0926-63EB-2357-3C92C54EC951}"/>
                  </a:ext>
                </a:extLst>
              </p:cNvPr>
              <p:cNvSpPr/>
              <p:nvPr/>
            </p:nvSpPr>
            <p:spPr>
              <a:xfrm>
                <a:off x="1229442" y="2993458"/>
                <a:ext cx="38100" cy="41243"/>
              </a:xfrm>
              <a:custGeom>
                <a:avLst/>
                <a:gdLst>
                  <a:gd name="connsiteX0" fmla="*/ 38100 w 38100"/>
                  <a:gd name="connsiteY0" fmla="*/ 19050 h 41243"/>
                  <a:gd name="connsiteX1" fmla="*/ 19050 w 38100"/>
                  <a:gd name="connsiteY1" fmla="*/ 0 h 41243"/>
                  <a:gd name="connsiteX2" fmla="*/ 0 w 38100"/>
                  <a:gd name="connsiteY2" fmla="*/ 19050 h 41243"/>
                  <a:gd name="connsiteX3" fmla="*/ 0 w 38100"/>
                  <a:gd name="connsiteY3" fmla="*/ 41243 h 41243"/>
                  <a:gd name="connsiteX4" fmla="*/ 38100 w 38100"/>
                  <a:gd name="connsiteY4" fmla="*/ 41243 h 41243"/>
                  <a:gd name="connsiteX5" fmla="*/ 38100 w 38100"/>
                  <a:gd name="connsiteY5" fmla="*/ 19050 h 4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1243">
                    <a:moveTo>
                      <a:pt x="38100" y="19050"/>
                    </a:moveTo>
                    <a:cubicBezTo>
                      <a:pt x="38100" y="19050"/>
                      <a:pt x="38100" y="0"/>
                      <a:pt x="19050" y="0"/>
                    </a:cubicBezTo>
                    <a:cubicBezTo>
                      <a:pt x="0" y="0"/>
                      <a:pt x="0" y="19050"/>
                      <a:pt x="0" y="19050"/>
                    </a:cubicBezTo>
                    <a:lnTo>
                      <a:pt x="0" y="41243"/>
                    </a:lnTo>
                    <a:lnTo>
                      <a:pt x="38100" y="41243"/>
                    </a:lnTo>
                    <a:lnTo>
                      <a:pt x="38100" y="1905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758FB9B-5F9E-5810-1ACC-CA737AE2648C}"/>
                  </a:ext>
                </a:extLst>
              </p:cNvPr>
              <p:cNvSpPr/>
              <p:nvPr/>
            </p:nvSpPr>
            <p:spPr>
              <a:xfrm>
                <a:off x="1229442" y="2872777"/>
                <a:ext cx="361950" cy="177831"/>
              </a:xfrm>
              <a:custGeom>
                <a:avLst/>
                <a:gdLst>
                  <a:gd name="connsiteX0" fmla="*/ 85725 w 361950"/>
                  <a:gd name="connsiteY0" fmla="*/ 101632 h 177831"/>
                  <a:gd name="connsiteX1" fmla="*/ 85725 w 361950"/>
                  <a:gd name="connsiteY1" fmla="*/ 101632 h 177831"/>
                  <a:gd name="connsiteX2" fmla="*/ 66675 w 361950"/>
                  <a:gd name="connsiteY2" fmla="*/ 158782 h 177831"/>
                  <a:gd name="connsiteX3" fmla="*/ 180975 w 361950"/>
                  <a:gd name="connsiteY3" fmla="*/ 177832 h 177831"/>
                  <a:gd name="connsiteX4" fmla="*/ 295275 w 361950"/>
                  <a:gd name="connsiteY4" fmla="*/ 158782 h 177831"/>
                  <a:gd name="connsiteX5" fmla="*/ 276225 w 361950"/>
                  <a:gd name="connsiteY5" fmla="*/ 101632 h 177831"/>
                  <a:gd name="connsiteX6" fmla="*/ 276225 w 361950"/>
                  <a:gd name="connsiteY6" fmla="*/ 101632 h 177831"/>
                  <a:gd name="connsiteX7" fmla="*/ 285750 w 361950"/>
                  <a:gd name="connsiteY7" fmla="*/ 101632 h 177831"/>
                  <a:gd name="connsiteX8" fmla="*/ 361950 w 361950"/>
                  <a:gd name="connsiteY8" fmla="*/ 76200 h 177831"/>
                  <a:gd name="connsiteX9" fmla="*/ 180975 w 361950"/>
                  <a:gd name="connsiteY9" fmla="*/ 0 h 177831"/>
                  <a:gd name="connsiteX10" fmla="*/ 0 w 361950"/>
                  <a:gd name="connsiteY10" fmla="*/ 76200 h 177831"/>
                  <a:gd name="connsiteX11" fmla="*/ 76200 w 361950"/>
                  <a:gd name="connsiteY11" fmla="*/ 101632 h 17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50" h="177831">
                    <a:moveTo>
                      <a:pt x="85725" y="101632"/>
                    </a:moveTo>
                    <a:lnTo>
                      <a:pt x="85725" y="101632"/>
                    </a:lnTo>
                    <a:lnTo>
                      <a:pt x="66675" y="158782"/>
                    </a:lnTo>
                    <a:lnTo>
                      <a:pt x="180975" y="177832"/>
                    </a:lnTo>
                    <a:lnTo>
                      <a:pt x="295275" y="158782"/>
                    </a:lnTo>
                    <a:lnTo>
                      <a:pt x="276225" y="101632"/>
                    </a:lnTo>
                    <a:lnTo>
                      <a:pt x="276225" y="101632"/>
                    </a:lnTo>
                    <a:lnTo>
                      <a:pt x="285750" y="101632"/>
                    </a:ln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632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72B4A80F-9637-63E4-4DE6-9431255770A7}"/>
                  </a:ext>
                </a:extLst>
              </p:cNvPr>
              <p:cNvSpPr/>
              <p:nvPr/>
            </p:nvSpPr>
            <p:spPr>
              <a:xfrm>
                <a:off x="1441373" y="3063277"/>
                <a:ext cx="226218" cy="266700"/>
              </a:xfrm>
              <a:custGeom>
                <a:avLst/>
                <a:gdLst>
                  <a:gd name="connsiteX0" fmla="*/ 0 w 226218"/>
                  <a:gd name="connsiteY0" fmla="*/ 120682 h 266700"/>
                  <a:gd name="connsiteX1" fmla="*/ 35719 w 226218"/>
                  <a:gd name="connsiteY1" fmla="*/ 143066 h 266700"/>
                  <a:gd name="connsiteX2" fmla="*/ 39338 w 226218"/>
                  <a:gd name="connsiteY2" fmla="*/ 142875 h 266700"/>
                  <a:gd name="connsiteX3" fmla="*/ 128302 w 226218"/>
                  <a:gd name="connsiteY3" fmla="*/ 189643 h 266700"/>
                  <a:gd name="connsiteX4" fmla="*/ 145256 w 226218"/>
                  <a:gd name="connsiteY4" fmla="*/ 266700 h 266700"/>
                  <a:gd name="connsiteX5" fmla="*/ 226219 w 226218"/>
                  <a:gd name="connsiteY5" fmla="*/ 266700 h 266700"/>
                  <a:gd name="connsiteX6" fmla="*/ 226219 w 226218"/>
                  <a:gd name="connsiteY6" fmla="*/ 36481 h 266700"/>
                  <a:gd name="connsiteX7" fmla="*/ 189738 w 226218"/>
                  <a:gd name="connsiteY7" fmla="*/ 0 h 266700"/>
                  <a:gd name="connsiteX8" fmla="*/ 64770 w 226218"/>
                  <a:gd name="connsiteY8" fmla="*/ 0 h 266700"/>
                  <a:gd name="connsiteX9" fmla="*/ 0 w 226218"/>
                  <a:gd name="connsiteY9" fmla="*/ 120682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218" h="266700">
                    <a:moveTo>
                      <a:pt x="0" y="120682"/>
                    </a:moveTo>
                    <a:cubicBezTo>
                      <a:pt x="8668" y="130874"/>
                      <a:pt x="35719" y="143066"/>
                      <a:pt x="35719" y="143066"/>
                    </a:cubicBezTo>
                    <a:cubicBezTo>
                      <a:pt x="31814" y="150781"/>
                      <a:pt x="39338" y="142875"/>
                      <a:pt x="39338" y="142875"/>
                    </a:cubicBezTo>
                    <a:cubicBezTo>
                      <a:pt x="86963" y="159163"/>
                      <a:pt x="104966" y="164497"/>
                      <a:pt x="128302" y="189643"/>
                    </a:cubicBezTo>
                    <a:cubicBezTo>
                      <a:pt x="151543" y="214789"/>
                      <a:pt x="145256" y="266700"/>
                      <a:pt x="145256" y="266700"/>
                    </a:cubicBezTo>
                    <a:lnTo>
                      <a:pt x="226219" y="266700"/>
                    </a:lnTo>
                    <a:lnTo>
                      <a:pt x="226219" y="36481"/>
                    </a:lnTo>
                    <a:cubicBezTo>
                      <a:pt x="226219" y="16288"/>
                      <a:pt x="209836" y="0"/>
                      <a:pt x="189738" y="0"/>
                    </a:cubicBezTo>
                    <a:lnTo>
                      <a:pt x="64770" y="0"/>
                    </a:lnTo>
                    <a:cubicBezTo>
                      <a:pt x="60293" y="61817"/>
                      <a:pt x="0" y="120682"/>
                      <a:pt x="0" y="120682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72213BD1-9EE4-4384-EB17-541EAC4BC9B5}"/>
                  </a:ext>
                </a:extLst>
              </p:cNvPr>
              <p:cNvSpPr/>
              <p:nvPr/>
            </p:nvSpPr>
            <p:spPr>
              <a:xfrm>
                <a:off x="1153242" y="3063181"/>
                <a:ext cx="235457" cy="266795"/>
              </a:xfrm>
              <a:custGeom>
                <a:avLst/>
                <a:gdLst>
                  <a:gd name="connsiteX0" fmla="*/ 90964 w 235457"/>
                  <a:gd name="connsiteY0" fmla="*/ 204311 h 266795"/>
                  <a:gd name="connsiteX1" fmla="*/ 82963 w 235457"/>
                  <a:gd name="connsiteY1" fmla="*/ 195739 h 266795"/>
                  <a:gd name="connsiteX2" fmla="*/ 84582 w 235457"/>
                  <a:gd name="connsiteY2" fmla="*/ 157067 h 266795"/>
                  <a:gd name="connsiteX3" fmla="*/ 125825 w 235457"/>
                  <a:gd name="connsiteY3" fmla="*/ 158877 h 266795"/>
                  <a:gd name="connsiteX4" fmla="*/ 131826 w 235457"/>
                  <a:gd name="connsiteY4" fmla="*/ 164878 h 266795"/>
                  <a:gd name="connsiteX5" fmla="*/ 190881 w 235457"/>
                  <a:gd name="connsiteY5" fmla="*/ 143637 h 266795"/>
                  <a:gd name="connsiteX6" fmla="*/ 190500 w 235457"/>
                  <a:gd name="connsiteY6" fmla="*/ 142970 h 266795"/>
                  <a:gd name="connsiteX7" fmla="*/ 218599 w 235457"/>
                  <a:gd name="connsiteY7" fmla="*/ 117348 h 266795"/>
                  <a:gd name="connsiteX8" fmla="*/ 235458 w 235457"/>
                  <a:gd name="connsiteY8" fmla="*/ 123539 h 266795"/>
                  <a:gd name="connsiteX9" fmla="*/ 159449 w 235457"/>
                  <a:gd name="connsiteY9" fmla="*/ 0 h 266795"/>
                  <a:gd name="connsiteX10" fmla="*/ 39148 w 235457"/>
                  <a:gd name="connsiteY10" fmla="*/ 0 h 266795"/>
                  <a:gd name="connsiteX11" fmla="*/ 0 w 235457"/>
                  <a:gd name="connsiteY11" fmla="*/ 39243 h 266795"/>
                  <a:gd name="connsiteX12" fmla="*/ 0 w 235457"/>
                  <a:gd name="connsiteY12" fmla="*/ 266795 h 266795"/>
                  <a:gd name="connsiteX13" fmla="*/ 80963 w 235457"/>
                  <a:gd name="connsiteY13" fmla="*/ 266795 h 266795"/>
                  <a:gd name="connsiteX14" fmla="*/ 90964 w 235457"/>
                  <a:gd name="connsiteY14" fmla="*/ 204311 h 266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5457" h="266795">
                    <a:moveTo>
                      <a:pt x="90964" y="204311"/>
                    </a:moveTo>
                    <a:lnTo>
                      <a:pt x="82963" y="195739"/>
                    </a:lnTo>
                    <a:cubicBezTo>
                      <a:pt x="82963" y="195739"/>
                      <a:pt x="65056" y="175927"/>
                      <a:pt x="84582" y="157067"/>
                    </a:cubicBezTo>
                    <a:cubicBezTo>
                      <a:pt x="104108" y="138208"/>
                      <a:pt x="125825" y="158877"/>
                      <a:pt x="125825" y="158877"/>
                    </a:cubicBezTo>
                    <a:lnTo>
                      <a:pt x="131826" y="164878"/>
                    </a:lnTo>
                    <a:cubicBezTo>
                      <a:pt x="153734" y="154877"/>
                      <a:pt x="182594" y="146114"/>
                      <a:pt x="190881" y="143637"/>
                    </a:cubicBezTo>
                    <a:cubicBezTo>
                      <a:pt x="190786" y="143447"/>
                      <a:pt x="190595" y="143161"/>
                      <a:pt x="190500" y="142970"/>
                    </a:cubicBezTo>
                    <a:cubicBezTo>
                      <a:pt x="207931" y="139256"/>
                      <a:pt x="218599" y="117348"/>
                      <a:pt x="218599" y="117348"/>
                    </a:cubicBezTo>
                    <a:cubicBezTo>
                      <a:pt x="218599" y="117348"/>
                      <a:pt x="226124" y="120682"/>
                      <a:pt x="235458" y="123539"/>
                    </a:cubicBezTo>
                    <a:cubicBezTo>
                      <a:pt x="194786" y="108776"/>
                      <a:pt x="163354" y="53150"/>
                      <a:pt x="159449" y="0"/>
                    </a:cubicBezTo>
                    <a:lnTo>
                      <a:pt x="39148" y="0"/>
                    </a:lnTo>
                    <a:cubicBezTo>
                      <a:pt x="17526" y="95"/>
                      <a:pt x="0" y="17621"/>
                      <a:pt x="0" y="39243"/>
                    </a:cubicBezTo>
                    <a:lnTo>
                      <a:pt x="0" y="266795"/>
                    </a:lnTo>
                    <a:lnTo>
                      <a:pt x="80963" y="266795"/>
                    </a:lnTo>
                    <a:cubicBezTo>
                      <a:pt x="80963" y="240221"/>
                      <a:pt x="84392" y="219932"/>
                      <a:pt x="90964" y="204311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1" name="Graphic 60">
              <a:extLst>
                <a:ext uri="{FF2B5EF4-FFF2-40B4-BE49-F238E27FC236}">
                  <a16:creationId xmlns:a16="http://schemas.microsoft.com/office/drawing/2014/main" id="{49BB1EE6-7358-D4F9-3B9F-E12DCAAAED2F}"/>
                </a:ext>
              </a:extLst>
            </p:cNvPr>
            <p:cNvGrpSpPr/>
            <p:nvPr/>
          </p:nvGrpSpPr>
          <p:grpSpPr>
            <a:xfrm>
              <a:off x="1143717" y="2863394"/>
              <a:ext cx="533400" cy="609457"/>
              <a:chOff x="1143717" y="2863394"/>
              <a:chExt cx="533400" cy="609457"/>
            </a:xfrm>
            <a:solidFill>
              <a:srgbClr val="680B12"/>
            </a:solidFill>
          </p:grpSpPr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FD020933-6A11-848A-B27A-A4F14DE3FCFC}"/>
                  </a:ext>
                </a:extLst>
              </p:cNvPr>
              <p:cNvSpPr/>
              <p:nvPr/>
            </p:nvSpPr>
            <p:spPr>
              <a:xfrm>
                <a:off x="1143717" y="2863394"/>
                <a:ext cx="533400" cy="609457"/>
              </a:xfrm>
              <a:custGeom>
                <a:avLst/>
                <a:gdLst>
                  <a:gd name="connsiteX0" fmla="*/ 47625 w 533400"/>
                  <a:gd name="connsiteY0" fmla="*/ 533257 h 609457"/>
                  <a:gd name="connsiteX1" fmla="*/ 190500 w 533400"/>
                  <a:gd name="connsiteY1" fmla="*/ 533257 h 609457"/>
                  <a:gd name="connsiteX2" fmla="*/ 190500 w 533400"/>
                  <a:gd name="connsiteY2" fmla="*/ 547545 h 609457"/>
                  <a:gd name="connsiteX3" fmla="*/ 176213 w 533400"/>
                  <a:gd name="connsiteY3" fmla="*/ 561832 h 609457"/>
                  <a:gd name="connsiteX4" fmla="*/ 152400 w 533400"/>
                  <a:gd name="connsiteY4" fmla="*/ 585645 h 609457"/>
                  <a:gd name="connsiteX5" fmla="*/ 176213 w 533400"/>
                  <a:gd name="connsiteY5" fmla="*/ 609457 h 609457"/>
                  <a:gd name="connsiteX6" fmla="*/ 357188 w 533400"/>
                  <a:gd name="connsiteY6" fmla="*/ 609457 h 609457"/>
                  <a:gd name="connsiteX7" fmla="*/ 381000 w 533400"/>
                  <a:gd name="connsiteY7" fmla="*/ 585645 h 609457"/>
                  <a:gd name="connsiteX8" fmla="*/ 357188 w 533400"/>
                  <a:gd name="connsiteY8" fmla="*/ 561832 h 609457"/>
                  <a:gd name="connsiteX9" fmla="*/ 342900 w 533400"/>
                  <a:gd name="connsiteY9" fmla="*/ 547545 h 609457"/>
                  <a:gd name="connsiteX10" fmla="*/ 342900 w 533400"/>
                  <a:gd name="connsiteY10" fmla="*/ 533257 h 609457"/>
                  <a:gd name="connsiteX11" fmla="*/ 485775 w 533400"/>
                  <a:gd name="connsiteY11" fmla="*/ 533257 h 609457"/>
                  <a:gd name="connsiteX12" fmla="*/ 533400 w 533400"/>
                  <a:gd name="connsiteY12" fmla="*/ 485632 h 609457"/>
                  <a:gd name="connsiteX13" fmla="*/ 533400 w 533400"/>
                  <a:gd name="connsiteY13" fmla="*/ 237982 h 609457"/>
                  <a:gd name="connsiteX14" fmla="*/ 485775 w 533400"/>
                  <a:gd name="connsiteY14" fmla="*/ 190357 h 609457"/>
                  <a:gd name="connsiteX15" fmla="*/ 372332 w 533400"/>
                  <a:gd name="connsiteY15" fmla="*/ 190357 h 609457"/>
                  <a:gd name="connsiteX16" fmla="*/ 372428 w 533400"/>
                  <a:gd name="connsiteY16" fmla="*/ 189119 h 609457"/>
                  <a:gd name="connsiteX17" fmla="*/ 371761 w 533400"/>
                  <a:gd name="connsiteY17" fmla="*/ 179403 h 609457"/>
                  <a:gd name="connsiteX18" fmla="*/ 382619 w 533400"/>
                  <a:gd name="connsiteY18" fmla="*/ 177594 h 609457"/>
                  <a:gd name="connsiteX19" fmla="*/ 389192 w 533400"/>
                  <a:gd name="connsiteY19" fmla="*/ 173117 h 609457"/>
                  <a:gd name="connsiteX20" fmla="*/ 390049 w 533400"/>
                  <a:gd name="connsiteY20" fmla="*/ 165211 h 609457"/>
                  <a:gd name="connsiteX21" fmla="*/ 374999 w 533400"/>
                  <a:gd name="connsiteY21" fmla="*/ 119967 h 609457"/>
                  <a:gd name="connsiteX22" fmla="*/ 450723 w 533400"/>
                  <a:gd name="connsiteY22" fmla="*/ 94726 h 609457"/>
                  <a:gd name="connsiteX23" fmla="*/ 457200 w 533400"/>
                  <a:gd name="connsiteY23" fmla="*/ 86058 h 609457"/>
                  <a:gd name="connsiteX24" fmla="*/ 451390 w 533400"/>
                  <a:gd name="connsiteY24" fmla="*/ 76914 h 609457"/>
                  <a:gd name="connsiteX25" fmla="*/ 270415 w 533400"/>
                  <a:gd name="connsiteY25" fmla="*/ 714 h 609457"/>
                  <a:gd name="connsiteX26" fmla="*/ 262985 w 533400"/>
                  <a:gd name="connsiteY26" fmla="*/ 714 h 609457"/>
                  <a:gd name="connsiteX27" fmla="*/ 82010 w 533400"/>
                  <a:gd name="connsiteY27" fmla="*/ 76914 h 609457"/>
                  <a:gd name="connsiteX28" fmla="*/ 76200 w 533400"/>
                  <a:gd name="connsiteY28" fmla="*/ 85963 h 609457"/>
                  <a:gd name="connsiteX29" fmla="*/ 82677 w 533400"/>
                  <a:gd name="connsiteY29" fmla="*/ 94631 h 609457"/>
                  <a:gd name="connsiteX30" fmla="*/ 95250 w 533400"/>
                  <a:gd name="connsiteY30" fmla="*/ 98822 h 609457"/>
                  <a:gd name="connsiteX31" fmla="*/ 95250 w 533400"/>
                  <a:gd name="connsiteY31" fmla="*/ 122063 h 609457"/>
                  <a:gd name="connsiteX32" fmla="*/ 76200 w 533400"/>
                  <a:gd name="connsiteY32" fmla="*/ 149114 h 609457"/>
                  <a:gd name="connsiteX33" fmla="*/ 76200 w 533400"/>
                  <a:gd name="connsiteY33" fmla="*/ 171307 h 609457"/>
                  <a:gd name="connsiteX34" fmla="*/ 85725 w 533400"/>
                  <a:gd name="connsiteY34" fmla="*/ 180832 h 609457"/>
                  <a:gd name="connsiteX35" fmla="*/ 123825 w 533400"/>
                  <a:gd name="connsiteY35" fmla="*/ 180832 h 609457"/>
                  <a:gd name="connsiteX36" fmla="*/ 133350 w 533400"/>
                  <a:gd name="connsiteY36" fmla="*/ 171307 h 609457"/>
                  <a:gd name="connsiteX37" fmla="*/ 133350 w 533400"/>
                  <a:gd name="connsiteY37" fmla="*/ 149114 h 609457"/>
                  <a:gd name="connsiteX38" fmla="*/ 114300 w 533400"/>
                  <a:gd name="connsiteY38" fmla="*/ 122063 h 609457"/>
                  <a:gd name="connsiteX39" fmla="*/ 114300 w 533400"/>
                  <a:gd name="connsiteY39" fmla="*/ 105108 h 609457"/>
                  <a:gd name="connsiteX40" fmla="*/ 158496 w 533400"/>
                  <a:gd name="connsiteY40" fmla="*/ 119872 h 609457"/>
                  <a:gd name="connsiteX41" fmla="*/ 143447 w 533400"/>
                  <a:gd name="connsiteY41" fmla="*/ 165116 h 609457"/>
                  <a:gd name="connsiteX42" fmla="*/ 144304 w 533400"/>
                  <a:gd name="connsiteY42" fmla="*/ 173022 h 609457"/>
                  <a:gd name="connsiteX43" fmla="*/ 150876 w 533400"/>
                  <a:gd name="connsiteY43" fmla="*/ 177498 h 609457"/>
                  <a:gd name="connsiteX44" fmla="*/ 159734 w 533400"/>
                  <a:gd name="connsiteY44" fmla="*/ 178927 h 609457"/>
                  <a:gd name="connsiteX45" fmla="*/ 159163 w 533400"/>
                  <a:gd name="connsiteY45" fmla="*/ 189024 h 609457"/>
                  <a:gd name="connsiteX46" fmla="*/ 159258 w 533400"/>
                  <a:gd name="connsiteY46" fmla="*/ 190262 h 609457"/>
                  <a:gd name="connsiteX47" fmla="*/ 47625 w 533400"/>
                  <a:gd name="connsiteY47" fmla="*/ 190262 h 609457"/>
                  <a:gd name="connsiteX48" fmla="*/ 0 w 533400"/>
                  <a:gd name="connsiteY48" fmla="*/ 237887 h 609457"/>
                  <a:gd name="connsiteX49" fmla="*/ 0 w 533400"/>
                  <a:gd name="connsiteY49" fmla="*/ 485537 h 609457"/>
                  <a:gd name="connsiteX50" fmla="*/ 47625 w 533400"/>
                  <a:gd name="connsiteY50" fmla="*/ 533257 h 609457"/>
                  <a:gd name="connsiteX51" fmla="*/ 357188 w 533400"/>
                  <a:gd name="connsiteY51" fmla="*/ 580882 h 609457"/>
                  <a:gd name="connsiteX52" fmla="*/ 361950 w 533400"/>
                  <a:gd name="connsiteY52" fmla="*/ 585645 h 609457"/>
                  <a:gd name="connsiteX53" fmla="*/ 357188 w 533400"/>
                  <a:gd name="connsiteY53" fmla="*/ 590407 h 609457"/>
                  <a:gd name="connsiteX54" fmla="*/ 176213 w 533400"/>
                  <a:gd name="connsiteY54" fmla="*/ 590407 h 609457"/>
                  <a:gd name="connsiteX55" fmla="*/ 171450 w 533400"/>
                  <a:gd name="connsiteY55" fmla="*/ 585645 h 609457"/>
                  <a:gd name="connsiteX56" fmla="*/ 176213 w 533400"/>
                  <a:gd name="connsiteY56" fmla="*/ 580882 h 609457"/>
                  <a:gd name="connsiteX57" fmla="*/ 209550 w 533400"/>
                  <a:gd name="connsiteY57" fmla="*/ 547545 h 609457"/>
                  <a:gd name="connsiteX58" fmla="*/ 209550 w 533400"/>
                  <a:gd name="connsiteY58" fmla="*/ 533257 h 609457"/>
                  <a:gd name="connsiteX59" fmla="*/ 323850 w 533400"/>
                  <a:gd name="connsiteY59" fmla="*/ 533257 h 609457"/>
                  <a:gd name="connsiteX60" fmla="*/ 323850 w 533400"/>
                  <a:gd name="connsiteY60" fmla="*/ 547545 h 609457"/>
                  <a:gd name="connsiteX61" fmla="*/ 357188 w 533400"/>
                  <a:gd name="connsiteY61" fmla="*/ 580882 h 609457"/>
                  <a:gd name="connsiteX62" fmla="*/ 485775 w 533400"/>
                  <a:gd name="connsiteY62" fmla="*/ 209407 h 609457"/>
                  <a:gd name="connsiteX63" fmla="*/ 514350 w 533400"/>
                  <a:gd name="connsiteY63" fmla="*/ 237982 h 609457"/>
                  <a:gd name="connsiteX64" fmla="*/ 514350 w 533400"/>
                  <a:gd name="connsiteY64" fmla="*/ 457057 h 609457"/>
                  <a:gd name="connsiteX65" fmla="*/ 452438 w 533400"/>
                  <a:gd name="connsiteY65" fmla="*/ 457057 h 609457"/>
                  <a:gd name="connsiteX66" fmla="*/ 452438 w 533400"/>
                  <a:gd name="connsiteY66" fmla="*/ 440579 h 609457"/>
                  <a:gd name="connsiteX67" fmla="*/ 348901 w 533400"/>
                  <a:gd name="connsiteY67" fmla="*/ 336566 h 609457"/>
                  <a:gd name="connsiteX68" fmla="*/ 324898 w 533400"/>
                  <a:gd name="connsiteY68" fmla="*/ 327993 h 609457"/>
                  <a:gd name="connsiteX69" fmla="*/ 313373 w 533400"/>
                  <a:gd name="connsiteY69" fmla="*/ 319040 h 609457"/>
                  <a:gd name="connsiteX70" fmla="*/ 370999 w 533400"/>
                  <a:gd name="connsiteY70" fmla="*/ 209407 h 609457"/>
                  <a:gd name="connsiteX71" fmla="*/ 485775 w 533400"/>
                  <a:gd name="connsiteY71" fmla="*/ 209407 h 609457"/>
                  <a:gd name="connsiteX72" fmla="*/ 100870 w 533400"/>
                  <a:gd name="connsiteY72" fmla="*/ 390573 h 609457"/>
                  <a:gd name="connsiteX73" fmla="*/ 95250 w 533400"/>
                  <a:gd name="connsiteY73" fmla="*/ 377047 h 609457"/>
                  <a:gd name="connsiteX74" fmla="*/ 100870 w 533400"/>
                  <a:gd name="connsiteY74" fmla="*/ 363617 h 609457"/>
                  <a:gd name="connsiteX75" fmla="*/ 127826 w 533400"/>
                  <a:gd name="connsiteY75" fmla="*/ 363617 h 609457"/>
                  <a:gd name="connsiteX76" fmla="*/ 178975 w 533400"/>
                  <a:gd name="connsiteY76" fmla="*/ 414195 h 609457"/>
                  <a:gd name="connsiteX77" fmla="*/ 161258 w 533400"/>
                  <a:gd name="connsiteY77" fmla="*/ 424101 h 609457"/>
                  <a:gd name="connsiteX78" fmla="*/ 151067 w 533400"/>
                  <a:gd name="connsiteY78" fmla="*/ 442389 h 609457"/>
                  <a:gd name="connsiteX79" fmla="*/ 100870 w 533400"/>
                  <a:gd name="connsiteY79" fmla="*/ 390573 h 609457"/>
                  <a:gd name="connsiteX80" fmla="*/ 138684 w 533400"/>
                  <a:gd name="connsiteY80" fmla="*/ 457057 h 609457"/>
                  <a:gd name="connsiteX81" fmla="*/ 100013 w 533400"/>
                  <a:gd name="connsiteY81" fmla="*/ 457057 h 609457"/>
                  <a:gd name="connsiteX82" fmla="*/ 100013 w 533400"/>
                  <a:gd name="connsiteY82" fmla="*/ 440579 h 609457"/>
                  <a:gd name="connsiteX83" fmla="*/ 102680 w 533400"/>
                  <a:gd name="connsiteY83" fmla="*/ 419910 h 609457"/>
                  <a:gd name="connsiteX84" fmla="*/ 138684 w 533400"/>
                  <a:gd name="connsiteY84" fmla="*/ 457057 h 609457"/>
                  <a:gd name="connsiteX85" fmla="*/ 174784 w 533400"/>
                  <a:gd name="connsiteY85" fmla="*/ 437626 h 609457"/>
                  <a:gd name="connsiteX86" fmla="*/ 202121 w 533400"/>
                  <a:gd name="connsiteY86" fmla="*/ 437150 h 609457"/>
                  <a:gd name="connsiteX87" fmla="*/ 222314 w 533400"/>
                  <a:gd name="connsiteY87" fmla="*/ 457057 h 609457"/>
                  <a:gd name="connsiteX88" fmla="*/ 169926 w 533400"/>
                  <a:gd name="connsiteY88" fmla="*/ 457057 h 609457"/>
                  <a:gd name="connsiteX89" fmla="*/ 174784 w 533400"/>
                  <a:gd name="connsiteY89" fmla="*/ 437626 h 609457"/>
                  <a:gd name="connsiteX90" fmla="*/ 216503 w 533400"/>
                  <a:gd name="connsiteY90" fmla="*/ 424577 h 609457"/>
                  <a:gd name="connsiteX91" fmla="*/ 216313 w 533400"/>
                  <a:gd name="connsiteY91" fmla="*/ 424196 h 609457"/>
                  <a:gd name="connsiteX92" fmla="*/ 215646 w 533400"/>
                  <a:gd name="connsiteY92" fmla="*/ 423624 h 609457"/>
                  <a:gd name="connsiteX93" fmla="*/ 157925 w 533400"/>
                  <a:gd name="connsiteY93" fmla="*/ 366570 h 609457"/>
                  <a:gd name="connsiteX94" fmla="*/ 188690 w 533400"/>
                  <a:gd name="connsiteY94" fmla="*/ 355616 h 609457"/>
                  <a:gd name="connsiteX95" fmla="*/ 195167 w 533400"/>
                  <a:gd name="connsiteY95" fmla="*/ 353520 h 609457"/>
                  <a:gd name="connsiteX96" fmla="*/ 266700 w 533400"/>
                  <a:gd name="connsiteY96" fmla="*/ 390382 h 609457"/>
                  <a:gd name="connsiteX97" fmla="*/ 338519 w 533400"/>
                  <a:gd name="connsiteY97" fmla="*/ 353235 h 609457"/>
                  <a:gd name="connsiteX98" fmla="*/ 343091 w 533400"/>
                  <a:gd name="connsiteY98" fmla="*/ 354663 h 609457"/>
                  <a:gd name="connsiteX99" fmla="*/ 433388 w 533400"/>
                  <a:gd name="connsiteY99" fmla="*/ 440484 h 609457"/>
                  <a:gd name="connsiteX100" fmla="*/ 433388 w 533400"/>
                  <a:gd name="connsiteY100" fmla="*/ 457057 h 609457"/>
                  <a:gd name="connsiteX101" fmla="*/ 249365 w 533400"/>
                  <a:gd name="connsiteY101" fmla="*/ 457057 h 609457"/>
                  <a:gd name="connsiteX102" fmla="*/ 216503 w 533400"/>
                  <a:gd name="connsiteY102" fmla="*/ 424577 h 609457"/>
                  <a:gd name="connsiteX103" fmla="*/ 178499 w 533400"/>
                  <a:gd name="connsiteY103" fmla="*/ 182166 h 609457"/>
                  <a:gd name="connsiteX104" fmla="*/ 265081 w 533400"/>
                  <a:gd name="connsiteY104" fmla="*/ 196644 h 609457"/>
                  <a:gd name="connsiteX105" fmla="*/ 266605 w 533400"/>
                  <a:gd name="connsiteY105" fmla="*/ 196739 h 609457"/>
                  <a:gd name="connsiteX106" fmla="*/ 268129 w 533400"/>
                  <a:gd name="connsiteY106" fmla="*/ 196644 h 609457"/>
                  <a:gd name="connsiteX107" fmla="*/ 352806 w 533400"/>
                  <a:gd name="connsiteY107" fmla="*/ 182547 h 609457"/>
                  <a:gd name="connsiteX108" fmla="*/ 353282 w 533400"/>
                  <a:gd name="connsiteY108" fmla="*/ 189119 h 609457"/>
                  <a:gd name="connsiteX109" fmla="*/ 352997 w 533400"/>
                  <a:gd name="connsiteY109" fmla="*/ 196739 h 609457"/>
                  <a:gd name="connsiteX110" fmla="*/ 352425 w 533400"/>
                  <a:gd name="connsiteY110" fmla="*/ 199882 h 609457"/>
                  <a:gd name="connsiteX111" fmla="*/ 352806 w 533400"/>
                  <a:gd name="connsiteY111" fmla="*/ 201501 h 609457"/>
                  <a:gd name="connsiteX112" fmla="*/ 265748 w 533400"/>
                  <a:gd name="connsiteY112" fmla="*/ 317611 h 609457"/>
                  <a:gd name="connsiteX113" fmla="*/ 178118 w 533400"/>
                  <a:gd name="connsiteY113" fmla="*/ 189024 h 609457"/>
                  <a:gd name="connsiteX114" fmla="*/ 178499 w 533400"/>
                  <a:gd name="connsiteY114" fmla="*/ 182166 h 609457"/>
                  <a:gd name="connsiteX115" fmla="*/ 164973 w 533400"/>
                  <a:gd name="connsiteY115" fmla="*/ 160544 h 609457"/>
                  <a:gd name="connsiteX116" fmla="*/ 179642 w 533400"/>
                  <a:gd name="connsiteY116" fmla="*/ 116443 h 609457"/>
                  <a:gd name="connsiteX117" fmla="*/ 266700 w 533400"/>
                  <a:gd name="connsiteY117" fmla="*/ 91964 h 609457"/>
                  <a:gd name="connsiteX118" fmla="*/ 353759 w 533400"/>
                  <a:gd name="connsiteY118" fmla="*/ 116443 h 609457"/>
                  <a:gd name="connsiteX119" fmla="*/ 368427 w 533400"/>
                  <a:gd name="connsiteY119" fmla="*/ 160544 h 609457"/>
                  <a:gd name="connsiteX120" fmla="*/ 266700 w 533400"/>
                  <a:gd name="connsiteY120" fmla="*/ 177498 h 609457"/>
                  <a:gd name="connsiteX121" fmla="*/ 164973 w 533400"/>
                  <a:gd name="connsiteY121" fmla="*/ 160544 h 609457"/>
                  <a:gd name="connsiteX122" fmla="*/ 235458 w 533400"/>
                  <a:gd name="connsiteY122" fmla="*/ 329708 h 609457"/>
                  <a:gd name="connsiteX123" fmla="*/ 265748 w 533400"/>
                  <a:gd name="connsiteY123" fmla="*/ 336756 h 609457"/>
                  <a:gd name="connsiteX124" fmla="*/ 297275 w 533400"/>
                  <a:gd name="connsiteY124" fmla="*/ 329232 h 609457"/>
                  <a:gd name="connsiteX125" fmla="*/ 316897 w 533400"/>
                  <a:gd name="connsiteY125" fmla="*/ 345424 h 609457"/>
                  <a:gd name="connsiteX126" fmla="*/ 319945 w 533400"/>
                  <a:gd name="connsiteY126" fmla="*/ 346758 h 609457"/>
                  <a:gd name="connsiteX127" fmla="*/ 266700 w 533400"/>
                  <a:gd name="connsiteY127" fmla="*/ 371332 h 609457"/>
                  <a:gd name="connsiteX128" fmla="*/ 213455 w 533400"/>
                  <a:gd name="connsiteY128" fmla="*/ 346662 h 609457"/>
                  <a:gd name="connsiteX129" fmla="*/ 217075 w 533400"/>
                  <a:gd name="connsiteY129" fmla="*/ 345043 h 609457"/>
                  <a:gd name="connsiteX130" fmla="*/ 235458 w 533400"/>
                  <a:gd name="connsiteY130" fmla="*/ 329708 h 609457"/>
                  <a:gd name="connsiteX131" fmla="*/ 114300 w 533400"/>
                  <a:gd name="connsiteY131" fmla="*/ 161782 h 609457"/>
                  <a:gd name="connsiteX132" fmla="*/ 95250 w 533400"/>
                  <a:gd name="connsiteY132" fmla="*/ 161782 h 609457"/>
                  <a:gd name="connsiteX133" fmla="*/ 95250 w 533400"/>
                  <a:gd name="connsiteY133" fmla="*/ 149209 h 609457"/>
                  <a:gd name="connsiteX134" fmla="*/ 104775 w 533400"/>
                  <a:gd name="connsiteY134" fmla="*/ 139589 h 609457"/>
                  <a:gd name="connsiteX135" fmla="*/ 114300 w 533400"/>
                  <a:gd name="connsiteY135" fmla="*/ 149114 h 609457"/>
                  <a:gd name="connsiteX136" fmla="*/ 114300 w 533400"/>
                  <a:gd name="connsiteY136" fmla="*/ 161782 h 609457"/>
                  <a:gd name="connsiteX137" fmla="*/ 112776 w 533400"/>
                  <a:gd name="connsiteY137" fmla="*/ 84534 h 609457"/>
                  <a:gd name="connsiteX138" fmla="*/ 266700 w 533400"/>
                  <a:gd name="connsiteY138" fmla="*/ 19669 h 609457"/>
                  <a:gd name="connsiteX139" fmla="*/ 420624 w 533400"/>
                  <a:gd name="connsiteY139" fmla="*/ 84534 h 609457"/>
                  <a:gd name="connsiteX140" fmla="*/ 368427 w 533400"/>
                  <a:gd name="connsiteY140" fmla="*/ 101965 h 609457"/>
                  <a:gd name="connsiteX141" fmla="*/ 366998 w 533400"/>
                  <a:gd name="connsiteY141" fmla="*/ 102822 h 609457"/>
                  <a:gd name="connsiteX142" fmla="*/ 266700 w 533400"/>
                  <a:gd name="connsiteY142" fmla="*/ 72914 h 609457"/>
                  <a:gd name="connsiteX143" fmla="*/ 166402 w 533400"/>
                  <a:gd name="connsiteY143" fmla="*/ 102822 h 609457"/>
                  <a:gd name="connsiteX144" fmla="*/ 164973 w 533400"/>
                  <a:gd name="connsiteY144" fmla="*/ 102060 h 609457"/>
                  <a:gd name="connsiteX145" fmla="*/ 112776 w 533400"/>
                  <a:gd name="connsiteY145" fmla="*/ 84534 h 609457"/>
                  <a:gd name="connsiteX146" fmla="*/ 19050 w 533400"/>
                  <a:gd name="connsiteY146" fmla="*/ 237982 h 609457"/>
                  <a:gd name="connsiteX147" fmla="*/ 47625 w 533400"/>
                  <a:gd name="connsiteY147" fmla="*/ 209407 h 609457"/>
                  <a:gd name="connsiteX148" fmla="*/ 160496 w 533400"/>
                  <a:gd name="connsiteY148" fmla="*/ 209407 h 609457"/>
                  <a:gd name="connsiteX149" fmla="*/ 218980 w 533400"/>
                  <a:gd name="connsiteY149" fmla="*/ 319707 h 609457"/>
                  <a:gd name="connsiteX150" fmla="*/ 208121 w 533400"/>
                  <a:gd name="connsiteY150" fmla="*/ 328184 h 609457"/>
                  <a:gd name="connsiteX151" fmla="*/ 182690 w 533400"/>
                  <a:gd name="connsiteY151" fmla="*/ 337518 h 609457"/>
                  <a:gd name="connsiteX152" fmla="*/ 143256 w 533400"/>
                  <a:gd name="connsiteY152" fmla="*/ 352187 h 609457"/>
                  <a:gd name="connsiteX153" fmla="*/ 141161 w 533400"/>
                  <a:gd name="connsiteY153" fmla="*/ 350091 h 609457"/>
                  <a:gd name="connsiteX154" fmla="*/ 87249 w 533400"/>
                  <a:gd name="connsiteY154" fmla="*/ 350091 h 609457"/>
                  <a:gd name="connsiteX155" fmla="*/ 76200 w 533400"/>
                  <a:gd name="connsiteY155" fmla="*/ 377047 h 609457"/>
                  <a:gd name="connsiteX156" fmla="*/ 87249 w 533400"/>
                  <a:gd name="connsiteY156" fmla="*/ 403908 h 609457"/>
                  <a:gd name="connsiteX157" fmla="*/ 87725 w 533400"/>
                  <a:gd name="connsiteY157" fmla="*/ 404479 h 609457"/>
                  <a:gd name="connsiteX158" fmla="*/ 80963 w 533400"/>
                  <a:gd name="connsiteY158" fmla="*/ 440579 h 609457"/>
                  <a:gd name="connsiteX159" fmla="*/ 80963 w 533400"/>
                  <a:gd name="connsiteY159" fmla="*/ 457057 h 609457"/>
                  <a:gd name="connsiteX160" fmla="*/ 19050 w 533400"/>
                  <a:gd name="connsiteY160" fmla="*/ 457057 h 609457"/>
                  <a:gd name="connsiteX161" fmla="*/ 19050 w 533400"/>
                  <a:gd name="connsiteY161" fmla="*/ 237982 h 609457"/>
                  <a:gd name="connsiteX162" fmla="*/ 19050 w 533400"/>
                  <a:gd name="connsiteY162" fmla="*/ 476107 h 609457"/>
                  <a:gd name="connsiteX163" fmla="*/ 245459 w 533400"/>
                  <a:gd name="connsiteY163" fmla="*/ 476107 h 609457"/>
                  <a:gd name="connsiteX164" fmla="*/ 245555 w 533400"/>
                  <a:gd name="connsiteY164" fmla="*/ 476107 h 609457"/>
                  <a:gd name="connsiteX165" fmla="*/ 245650 w 533400"/>
                  <a:gd name="connsiteY165" fmla="*/ 476107 h 609457"/>
                  <a:gd name="connsiteX166" fmla="*/ 514350 w 533400"/>
                  <a:gd name="connsiteY166" fmla="*/ 476107 h 609457"/>
                  <a:gd name="connsiteX167" fmla="*/ 514350 w 533400"/>
                  <a:gd name="connsiteY167" fmla="*/ 485632 h 609457"/>
                  <a:gd name="connsiteX168" fmla="*/ 485775 w 533400"/>
                  <a:gd name="connsiteY168" fmla="*/ 514207 h 609457"/>
                  <a:gd name="connsiteX169" fmla="*/ 333375 w 533400"/>
                  <a:gd name="connsiteY169" fmla="*/ 514207 h 609457"/>
                  <a:gd name="connsiteX170" fmla="*/ 200025 w 533400"/>
                  <a:gd name="connsiteY170" fmla="*/ 514207 h 609457"/>
                  <a:gd name="connsiteX171" fmla="*/ 47625 w 533400"/>
                  <a:gd name="connsiteY171" fmla="*/ 514207 h 609457"/>
                  <a:gd name="connsiteX172" fmla="*/ 19050 w 533400"/>
                  <a:gd name="connsiteY172" fmla="*/ 485632 h 609457"/>
                  <a:gd name="connsiteX173" fmla="*/ 19050 w 533400"/>
                  <a:gd name="connsiteY173" fmla="*/ 476107 h 609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33400" h="609457">
                    <a:moveTo>
                      <a:pt x="47625" y="533257"/>
                    </a:moveTo>
                    <a:lnTo>
                      <a:pt x="190500" y="533257"/>
                    </a:lnTo>
                    <a:lnTo>
                      <a:pt x="190500" y="547545"/>
                    </a:lnTo>
                    <a:cubicBezTo>
                      <a:pt x="190500" y="555450"/>
                      <a:pt x="184118" y="561832"/>
                      <a:pt x="176213" y="561832"/>
                    </a:cubicBezTo>
                    <a:cubicBezTo>
                      <a:pt x="163068" y="561832"/>
                      <a:pt x="152400" y="572500"/>
                      <a:pt x="152400" y="585645"/>
                    </a:cubicBezTo>
                    <a:cubicBezTo>
                      <a:pt x="152400" y="598789"/>
                      <a:pt x="163068" y="609457"/>
                      <a:pt x="176213" y="609457"/>
                    </a:cubicBezTo>
                    <a:lnTo>
                      <a:pt x="357188" y="609457"/>
                    </a:lnTo>
                    <a:cubicBezTo>
                      <a:pt x="370332" y="609457"/>
                      <a:pt x="381000" y="598789"/>
                      <a:pt x="381000" y="585645"/>
                    </a:cubicBezTo>
                    <a:cubicBezTo>
                      <a:pt x="381000" y="572500"/>
                      <a:pt x="370332" y="561832"/>
                      <a:pt x="357188" y="561832"/>
                    </a:cubicBezTo>
                    <a:cubicBezTo>
                      <a:pt x="349282" y="561832"/>
                      <a:pt x="342900" y="555450"/>
                      <a:pt x="342900" y="547545"/>
                    </a:cubicBezTo>
                    <a:lnTo>
                      <a:pt x="342900" y="533257"/>
                    </a:lnTo>
                    <a:lnTo>
                      <a:pt x="485775" y="533257"/>
                    </a:lnTo>
                    <a:cubicBezTo>
                      <a:pt x="512064" y="533257"/>
                      <a:pt x="533400" y="511921"/>
                      <a:pt x="533400" y="485632"/>
                    </a:cubicBezTo>
                    <a:lnTo>
                      <a:pt x="533400" y="237982"/>
                    </a:lnTo>
                    <a:cubicBezTo>
                      <a:pt x="533400" y="211693"/>
                      <a:pt x="512064" y="190357"/>
                      <a:pt x="485775" y="190357"/>
                    </a:cubicBezTo>
                    <a:lnTo>
                      <a:pt x="372332" y="190357"/>
                    </a:lnTo>
                    <a:cubicBezTo>
                      <a:pt x="372332" y="189976"/>
                      <a:pt x="372428" y="189500"/>
                      <a:pt x="372428" y="189119"/>
                    </a:cubicBezTo>
                    <a:cubicBezTo>
                      <a:pt x="372428" y="185880"/>
                      <a:pt x="372047" y="182642"/>
                      <a:pt x="371761" y="179403"/>
                    </a:cubicBezTo>
                    <a:lnTo>
                      <a:pt x="382619" y="177594"/>
                    </a:lnTo>
                    <a:cubicBezTo>
                      <a:pt x="385382" y="177117"/>
                      <a:pt x="387763" y="175498"/>
                      <a:pt x="389192" y="173117"/>
                    </a:cubicBezTo>
                    <a:cubicBezTo>
                      <a:pt x="390620" y="170736"/>
                      <a:pt x="390906" y="167878"/>
                      <a:pt x="390049" y="165211"/>
                    </a:cubicBezTo>
                    <a:lnTo>
                      <a:pt x="374999" y="119967"/>
                    </a:lnTo>
                    <a:lnTo>
                      <a:pt x="450723" y="94726"/>
                    </a:lnTo>
                    <a:cubicBezTo>
                      <a:pt x="454533" y="93488"/>
                      <a:pt x="457105" y="90059"/>
                      <a:pt x="457200" y="86058"/>
                    </a:cubicBezTo>
                    <a:cubicBezTo>
                      <a:pt x="457391" y="82058"/>
                      <a:pt x="455009" y="78438"/>
                      <a:pt x="451390" y="76914"/>
                    </a:cubicBezTo>
                    <a:lnTo>
                      <a:pt x="270415" y="714"/>
                    </a:lnTo>
                    <a:cubicBezTo>
                      <a:pt x="268034" y="-238"/>
                      <a:pt x="265367" y="-238"/>
                      <a:pt x="262985" y="714"/>
                    </a:cubicBezTo>
                    <a:lnTo>
                      <a:pt x="82010" y="76914"/>
                    </a:lnTo>
                    <a:cubicBezTo>
                      <a:pt x="78391" y="78343"/>
                      <a:pt x="76009" y="81963"/>
                      <a:pt x="76200" y="85963"/>
                    </a:cubicBezTo>
                    <a:cubicBezTo>
                      <a:pt x="76391" y="89964"/>
                      <a:pt x="78962" y="93393"/>
                      <a:pt x="82677" y="94631"/>
                    </a:cubicBezTo>
                    <a:lnTo>
                      <a:pt x="95250" y="98822"/>
                    </a:lnTo>
                    <a:lnTo>
                      <a:pt x="95250" y="122063"/>
                    </a:lnTo>
                    <a:cubicBezTo>
                      <a:pt x="81534" y="126349"/>
                      <a:pt x="76200" y="139589"/>
                      <a:pt x="76200" y="149114"/>
                    </a:cubicBezTo>
                    <a:lnTo>
                      <a:pt x="76200" y="171307"/>
                    </a:lnTo>
                    <a:cubicBezTo>
                      <a:pt x="76200" y="176546"/>
                      <a:pt x="80486" y="180832"/>
                      <a:pt x="85725" y="180832"/>
                    </a:cubicBezTo>
                    <a:lnTo>
                      <a:pt x="123825" y="180832"/>
                    </a:lnTo>
                    <a:cubicBezTo>
                      <a:pt x="129064" y="180832"/>
                      <a:pt x="133350" y="176546"/>
                      <a:pt x="133350" y="171307"/>
                    </a:cubicBezTo>
                    <a:lnTo>
                      <a:pt x="133350" y="149114"/>
                    </a:lnTo>
                    <a:cubicBezTo>
                      <a:pt x="133350" y="139589"/>
                      <a:pt x="128016" y="126349"/>
                      <a:pt x="114300" y="122063"/>
                    </a:cubicBezTo>
                    <a:lnTo>
                      <a:pt x="114300" y="105108"/>
                    </a:lnTo>
                    <a:lnTo>
                      <a:pt x="158496" y="119872"/>
                    </a:lnTo>
                    <a:lnTo>
                      <a:pt x="143447" y="165116"/>
                    </a:lnTo>
                    <a:cubicBezTo>
                      <a:pt x="142589" y="167783"/>
                      <a:pt x="142875" y="170640"/>
                      <a:pt x="144304" y="173022"/>
                    </a:cubicBezTo>
                    <a:cubicBezTo>
                      <a:pt x="145733" y="175403"/>
                      <a:pt x="148114" y="177022"/>
                      <a:pt x="150876" y="177498"/>
                    </a:cubicBezTo>
                    <a:lnTo>
                      <a:pt x="159734" y="178927"/>
                    </a:lnTo>
                    <a:cubicBezTo>
                      <a:pt x="159449" y="182261"/>
                      <a:pt x="159163" y="185690"/>
                      <a:pt x="159163" y="189024"/>
                    </a:cubicBezTo>
                    <a:cubicBezTo>
                      <a:pt x="159163" y="189405"/>
                      <a:pt x="159258" y="189881"/>
                      <a:pt x="159258" y="190262"/>
                    </a:cubicBezTo>
                    <a:lnTo>
                      <a:pt x="47625" y="190262"/>
                    </a:lnTo>
                    <a:cubicBezTo>
                      <a:pt x="21336" y="190262"/>
                      <a:pt x="0" y="211598"/>
                      <a:pt x="0" y="237887"/>
                    </a:cubicBezTo>
                    <a:lnTo>
                      <a:pt x="0" y="485537"/>
                    </a:lnTo>
                    <a:cubicBezTo>
                      <a:pt x="0" y="511921"/>
                      <a:pt x="21336" y="533257"/>
                      <a:pt x="47625" y="533257"/>
                    </a:cubicBezTo>
                    <a:close/>
                    <a:moveTo>
                      <a:pt x="357188" y="580882"/>
                    </a:moveTo>
                    <a:cubicBezTo>
                      <a:pt x="359855" y="580882"/>
                      <a:pt x="361950" y="582978"/>
                      <a:pt x="361950" y="585645"/>
                    </a:cubicBezTo>
                    <a:cubicBezTo>
                      <a:pt x="361950" y="588312"/>
                      <a:pt x="359855" y="590407"/>
                      <a:pt x="357188" y="590407"/>
                    </a:cubicBezTo>
                    <a:lnTo>
                      <a:pt x="176213" y="590407"/>
                    </a:lnTo>
                    <a:cubicBezTo>
                      <a:pt x="173546" y="590407"/>
                      <a:pt x="171450" y="588312"/>
                      <a:pt x="171450" y="585645"/>
                    </a:cubicBezTo>
                    <a:cubicBezTo>
                      <a:pt x="171450" y="582978"/>
                      <a:pt x="173546" y="580882"/>
                      <a:pt x="176213" y="580882"/>
                    </a:cubicBezTo>
                    <a:cubicBezTo>
                      <a:pt x="194596" y="580882"/>
                      <a:pt x="209550" y="565928"/>
                      <a:pt x="209550" y="547545"/>
                    </a:cubicBezTo>
                    <a:lnTo>
                      <a:pt x="209550" y="533257"/>
                    </a:lnTo>
                    <a:lnTo>
                      <a:pt x="323850" y="533257"/>
                    </a:lnTo>
                    <a:lnTo>
                      <a:pt x="323850" y="547545"/>
                    </a:lnTo>
                    <a:cubicBezTo>
                      <a:pt x="323850" y="565928"/>
                      <a:pt x="338804" y="580882"/>
                      <a:pt x="357188" y="580882"/>
                    </a:cubicBezTo>
                    <a:close/>
                    <a:moveTo>
                      <a:pt x="485775" y="209407"/>
                    </a:moveTo>
                    <a:cubicBezTo>
                      <a:pt x="501491" y="209407"/>
                      <a:pt x="514350" y="222266"/>
                      <a:pt x="514350" y="237982"/>
                    </a:cubicBezTo>
                    <a:lnTo>
                      <a:pt x="514350" y="457057"/>
                    </a:lnTo>
                    <a:lnTo>
                      <a:pt x="452438" y="457057"/>
                    </a:lnTo>
                    <a:lnTo>
                      <a:pt x="452438" y="440579"/>
                    </a:lnTo>
                    <a:cubicBezTo>
                      <a:pt x="452438" y="369522"/>
                      <a:pt x="387572" y="348948"/>
                      <a:pt x="348901" y="336566"/>
                    </a:cubicBezTo>
                    <a:cubicBezTo>
                      <a:pt x="339281" y="333518"/>
                      <a:pt x="330994" y="330851"/>
                      <a:pt x="324898" y="327993"/>
                    </a:cubicBezTo>
                    <a:cubicBezTo>
                      <a:pt x="320135" y="325898"/>
                      <a:pt x="316325" y="322850"/>
                      <a:pt x="313373" y="319040"/>
                    </a:cubicBezTo>
                    <a:cubicBezTo>
                      <a:pt x="343853" y="295608"/>
                      <a:pt x="365570" y="252174"/>
                      <a:pt x="370999" y="209407"/>
                    </a:cubicBezTo>
                    <a:lnTo>
                      <a:pt x="485775" y="209407"/>
                    </a:lnTo>
                    <a:close/>
                    <a:moveTo>
                      <a:pt x="100870" y="390573"/>
                    </a:moveTo>
                    <a:cubicBezTo>
                      <a:pt x="97250" y="386953"/>
                      <a:pt x="95250" y="382191"/>
                      <a:pt x="95250" y="377047"/>
                    </a:cubicBezTo>
                    <a:cubicBezTo>
                      <a:pt x="95250" y="371904"/>
                      <a:pt x="97250" y="367141"/>
                      <a:pt x="100870" y="363617"/>
                    </a:cubicBezTo>
                    <a:cubicBezTo>
                      <a:pt x="108299" y="356187"/>
                      <a:pt x="120396" y="356187"/>
                      <a:pt x="127826" y="363617"/>
                    </a:cubicBezTo>
                    <a:lnTo>
                      <a:pt x="178975" y="414195"/>
                    </a:lnTo>
                    <a:cubicBezTo>
                      <a:pt x="172498" y="415909"/>
                      <a:pt x="166402" y="419052"/>
                      <a:pt x="161258" y="424101"/>
                    </a:cubicBezTo>
                    <a:cubicBezTo>
                      <a:pt x="156019" y="429339"/>
                      <a:pt x="152686" y="435626"/>
                      <a:pt x="151067" y="442389"/>
                    </a:cubicBezTo>
                    <a:lnTo>
                      <a:pt x="100870" y="390573"/>
                    </a:lnTo>
                    <a:close/>
                    <a:moveTo>
                      <a:pt x="138684" y="457057"/>
                    </a:moveTo>
                    <a:lnTo>
                      <a:pt x="100013" y="457057"/>
                    </a:lnTo>
                    <a:lnTo>
                      <a:pt x="100013" y="440579"/>
                    </a:lnTo>
                    <a:cubicBezTo>
                      <a:pt x="100013" y="433149"/>
                      <a:pt x="100965" y="426291"/>
                      <a:pt x="102680" y="419910"/>
                    </a:cubicBezTo>
                    <a:lnTo>
                      <a:pt x="138684" y="457057"/>
                    </a:lnTo>
                    <a:close/>
                    <a:moveTo>
                      <a:pt x="174784" y="437626"/>
                    </a:moveTo>
                    <a:cubicBezTo>
                      <a:pt x="182309" y="430101"/>
                      <a:pt x="194405" y="430006"/>
                      <a:pt x="202121" y="437150"/>
                    </a:cubicBezTo>
                    <a:lnTo>
                      <a:pt x="222314" y="457057"/>
                    </a:lnTo>
                    <a:lnTo>
                      <a:pt x="169926" y="457057"/>
                    </a:lnTo>
                    <a:cubicBezTo>
                      <a:pt x="167926" y="450199"/>
                      <a:pt x="169545" y="442770"/>
                      <a:pt x="174784" y="437626"/>
                    </a:cubicBezTo>
                    <a:close/>
                    <a:moveTo>
                      <a:pt x="216503" y="424577"/>
                    </a:moveTo>
                    <a:cubicBezTo>
                      <a:pt x="216408" y="424482"/>
                      <a:pt x="216408" y="424291"/>
                      <a:pt x="216313" y="424196"/>
                    </a:cubicBezTo>
                    <a:cubicBezTo>
                      <a:pt x="216122" y="424005"/>
                      <a:pt x="215837" y="423815"/>
                      <a:pt x="215646" y="423624"/>
                    </a:cubicBezTo>
                    <a:lnTo>
                      <a:pt x="157925" y="366570"/>
                    </a:lnTo>
                    <a:cubicBezTo>
                      <a:pt x="168307" y="362283"/>
                      <a:pt x="178975" y="358759"/>
                      <a:pt x="188690" y="355616"/>
                    </a:cubicBezTo>
                    <a:cubicBezTo>
                      <a:pt x="190976" y="354854"/>
                      <a:pt x="193072" y="354187"/>
                      <a:pt x="195167" y="353520"/>
                    </a:cubicBezTo>
                    <a:cubicBezTo>
                      <a:pt x="206216" y="371618"/>
                      <a:pt x="227267" y="390382"/>
                      <a:pt x="266700" y="390382"/>
                    </a:cubicBezTo>
                    <a:cubicBezTo>
                      <a:pt x="306419" y="390382"/>
                      <a:pt x="327374" y="371427"/>
                      <a:pt x="338519" y="353235"/>
                    </a:cubicBezTo>
                    <a:cubicBezTo>
                      <a:pt x="340043" y="353711"/>
                      <a:pt x="341567" y="354187"/>
                      <a:pt x="343091" y="354663"/>
                    </a:cubicBezTo>
                    <a:cubicBezTo>
                      <a:pt x="381191" y="366760"/>
                      <a:pt x="433388" y="383334"/>
                      <a:pt x="433388" y="440484"/>
                    </a:cubicBezTo>
                    <a:lnTo>
                      <a:pt x="433388" y="457057"/>
                    </a:lnTo>
                    <a:lnTo>
                      <a:pt x="249365" y="457057"/>
                    </a:lnTo>
                    <a:lnTo>
                      <a:pt x="216503" y="424577"/>
                    </a:lnTo>
                    <a:close/>
                    <a:moveTo>
                      <a:pt x="178499" y="182166"/>
                    </a:moveTo>
                    <a:lnTo>
                      <a:pt x="265081" y="196644"/>
                    </a:lnTo>
                    <a:cubicBezTo>
                      <a:pt x="265557" y="196739"/>
                      <a:pt x="266129" y="196739"/>
                      <a:pt x="266605" y="196739"/>
                    </a:cubicBezTo>
                    <a:cubicBezTo>
                      <a:pt x="267081" y="196739"/>
                      <a:pt x="267653" y="196739"/>
                      <a:pt x="268129" y="196644"/>
                    </a:cubicBezTo>
                    <a:lnTo>
                      <a:pt x="352806" y="182547"/>
                    </a:lnTo>
                    <a:cubicBezTo>
                      <a:pt x="352997" y="184737"/>
                      <a:pt x="353282" y="186928"/>
                      <a:pt x="353282" y="189119"/>
                    </a:cubicBezTo>
                    <a:cubicBezTo>
                      <a:pt x="353282" y="191595"/>
                      <a:pt x="353092" y="194167"/>
                      <a:pt x="352997" y="196739"/>
                    </a:cubicBezTo>
                    <a:cubicBezTo>
                      <a:pt x="352711" y="197691"/>
                      <a:pt x="352425" y="198739"/>
                      <a:pt x="352425" y="199882"/>
                    </a:cubicBezTo>
                    <a:cubicBezTo>
                      <a:pt x="352425" y="200454"/>
                      <a:pt x="352616" y="201025"/>
                      <a:pt x="352806" y="201501"/>
                    </a:cubicBezTo>
                    <a:cubicBezTo>
                      <a:pt x="347853" y="256842"/>
                      <a:pt x="310896" y="317611"/>
                      <a:pt x="265748" y="317611"/>
                    </a:cubicBezTo>
                    <a:cubicBezTo>
                      <a:pt x="217170" y="317611"/>
                      <a:pt x="178118" y="247221"/>
                      <a:pt x="178118" y="189024"/>
                    </a:cubicBezTo>
                    <a:cubicBezTo>
                      <a:pt x="178118" y="186738"/>
                      <a:pt x="178308" y="184452"/>
                      <a:pt x="178499" y="182166"/>
                    </a:cubicBezTo>
                    <a:close/>
                    <a:moveTo>
                      <a:pt x="164973" y="160544"/>
                    </a:moveTo>
                    <a:lnTo>
                      <a:pt x="179642" y="116443"/>
                    </a:lnTo>
                    <a:cubicBezTo>
                      <a:pt x="186119" y="111204"/>
                      <a:pt x="213455" y="91964"/>
                      <a:pt x="266700" y="91964"/>
                    </a:cubicBezTo>
                    <a:cubicBezTo>
                      <a:pt x="319945" y="91964"/>
                      <a:pt x="347282" y="111300"/>
                      <a:pt x="353759" y="116443"/>
                    </a:cubicBezTo>
                    <a:lnTo>
                      <a:pt x="368427" y="160544"/>
                    </a:lnTo>
                    <a:lnTo>
                      <a:pt x="266700" y="177498"/>
                    </a:lnTo>
                    <a:lnTo>
                      <a:pt x="164973" y="160544"/>
                    </a:lnTo>
                    <a:close/>
                    <a:moveTo>
                      <a:pt x="235458" y="329708"/>
                    </a:moveTo>
                    <a:cubicBezTo>
                      <a:pt x="244983" y="334185"/>
                      <a:pt x="255175" y="336756"/>
                      <a:pt x="265748" y="336756"/>
                    </a:cubicBezTo>
                    <a:cubicBezTo>
                      <a:pt x="276797" y="336756"/>
                      <a:pt x="287369" y="333994"/>
                      <a:pt x="297275" y="329232"/>
                    </a:cubicBezTo>
                    <a:cubicBezTo>
                      <a:pt x="302228" y="336280"/>
                      <a:pt x="308800" y="341805"/>
                      <a:pt x="316897" y="345424"/>
                    </a:cubicBezTo>
                    <a:cubicBezTo>
                      <a:pt x="317849" y="345900"/>
                      <a:pt x="318992" y="346281"/>
                      <a:pt x="319945" y="346758"/>
                    </a:cubicBezTo>
                    <a:cubicBezTo>
                      <a:pt x="308610" y="363045"/>
                      <a:pt x="290703" y="371332"/>
                      <a:pt x="266700" y="371332"/>
                    </a:cubicBezTo>
                    <a:cubicBezTo>
                      <a:pt x="242697" y="371332"/>
                      <a:pt x="224885" y="363045"/>
                      <a:pt x="213455" y="346662"/>
                    </a:cubicBezTo>
                    <a:cubicBezTo>
                      <a:pt x="214694" y="346091"/>
                      <a:pt x="215932" y="345615"/>
                      <a:pt x="217075" y="345043"/>
                    </a:cubicBezTo>
                    <a:cubicBezTo>
                      <a:pt x="224504" y="340947"/>
                      <a:pt x="230600" y="335709"/>
                      <a:pt x="235458" y="329708"/>
                    </a:cubicBezTo>
                    <a:close/>
                    <a:moveTo>
                      <a:pt x="114300" y="161782"/>
                    </a:moveTo>
                    <a:lnTo>
                      <a:pt x="95250" y="161782"/>
                    </a:lnTo>
                    <a:lnTo>
                      <a:pt x="95250" y="149209"/>
                    </a:lnTo>
                    <a:cubicBezTo>
                      <a:pt x="95345" y="144828"/>
                      <a:pt x="97155" y="139589"/>
                      <a:pt x="104775" y="139589"/>
                    </a:cubicBezTo>
                    <a:cubicBezTo>
                      <a:pt x="112490" y="139589"/>
                      <a:pt x="114205" y="144828"/>
                      <a:pt x="114300" y="149114"/>
                    </a:cubicBezTo>
                    <a:lnTo>
                      <a:pt x="114300" y="161782"/>
                    </a:lnTo>
                    <a:close/>
                    <a:moveTo>
                      <a:pt x="112776" y="84534"/>
                    </a:moveTo>
                    <a:lnTo>
                      <a:pt x="266700" y="19669"/>
                    </a:lnTo>
                    <a:lnTo>
                      <a:pt x="420624" y="84534"/>
                    </a:lnTo>
                    <a:lnTo>
                      <a:pt x="368427" y="101965"/>
                    </a:lnTo>
                    <a:cubicBezTo>
                      <a:pt x="367856" y="102156"/>
                      <a:pt x="367475" y="102537"/>
                      <a:pt x="366998" y="102822"/>
                    </a:cubicBezTo>
                    <a:cubicBezTo>
                      <a:pt x="359855" y="96536"/>
                      <a:pt x="328613" y="72914"/>
                      <a:pt x="266700" y="72914"/>
                    </a:cubicBezTo>
                    <a:cubicBezTo>
                      <a:pt x="204788" y="72914"/>
                      <a:pt x="173546" y="96536"/>
                      <a:pt x="166402" y="102822"/>
                    </a:cubicBezTo>
                    <a:cubicBezTo>
                      <a:pt x="165926" y="102537"/>
                      <a:pt x="165544" y="102156"/>
                      <a:pt x="164973" y="102060"/>
                    </a:cubicBezTo>
                    <a:lnTo>
                      <a:pt x="112776" y="84534"/>
                    </a:lnTo>
                    <a:close/>
                    <a:moveTo>
                      <a:pt x="19050" y="237982"/>
                    </a:moveTo>
                    <a:cubicBezTo>
                      <a:pt x="19050" y="222266"/>
                      <a:pt x="31909" y="209407"/>
                      <a:pt x="47625" y="209407"/>
                    </a:cubicBezTo>
                    <a:lnTo>
                      <a:pt x="160496" y="209407"/>
                    </a:lnTo>
                    <a:cubicBezTo>
                      <a:pt x="165926" y="252555"/>
                      <a:pt x="188024" y="296466"/>
                      <a:pt x="218980" y="319707"/>
                    </a:cubicBezTo>
                    <a:cubicBezTo>
                      <a:pt x="215932" y="322945"/>
                      <a:pt x="212312" y="325898"/>
                      <a:pt x="208121" y="328184"/>
                    </a:cubicBezTo>
                    <a:cubicBezTo>
                      <a:pt x="201930" y="331232"/>
                      <a:pt x="193072" y="334185"/>
                      <a:pt x="182690" y="337518"/>
                    </a:cubicBezTo>
                    <a:cubicBezTo>
                      <a:pt x="170402" y="341519"/>
                      <a:pt x="156686" y="345996"/>
                      <a:pt x="143256" y="352187"/>
                    </a:cubicBezTo>
                    <a:lnTo>
                      <a:pt x="141161" y="350091"/>
                    </a:lnTo>
                    <a:cubicBezTo>
                      <a:pt x="126302" y="335232"/>
                      <a:pt x="102108" y="335232"/>
                      <a:pt x="87249" y="350091"/>
                    </a:cubicBezTo>
                    <a:cubicBezTo>
                      <a:pt x="80201" y="357330"/>
                      <a:pt x="76200" y="366951"/>
                      <a:pt x="76200" y="377047"/>
                    </a:cubicBezTo>
                    <a:cubicBezTo>
                      <a:pt x="76200" y="387144"/>
                      <a:pt x="80201" y="396764"/>
                      <a:pt x="87249" y="403908"/>
                    </a:cubicBezTo>
                    <a:lnTo>
                      <a:pt x="87725" y="404479"/>
                    </a:lnTo>
                    <a:cubicBezTo>
                      <a:pt x="83249" y="415338"/>
                      <a:pt x="80963" y="427434"/>
                      <a:pt x="80963" y="440579"/>
                    </a:cubicBezTo>
                    <a:lnTo>
                      <a:pt x="80963" y="457057"/>
                    </a:lnTo>
                    <a:lnTo>
                      <a:pt x="19050" y="457057"/>
                    </a:lnTo>
                    <a:lnTo>
                      <a:pt x="19050" y="237982"/>
                    </a:lnTo>
                    <a:close/>
                    <a:moveTo>
                      <a:pt x="19050" y="476107"/>
                    </a:moveTo>
                    <a:lnTo>
                      <a:pt x="245459" y="476107"/>
                    </a:lnTo>
                    <a:cubicBezTo>
                      <a:pt x="245459" y="476107"/>
                      <a:pt x="245555" y="476107"/>
                      <a:pt x="245555" y="476107"/>
                    </a:cubicBezTo>
                    <a:cubicBezTo>
                      <a:pt x="245555" y="476107"/>
                      <a:pt x="245555" y="476107"/>
                      <a:pt x="245650" y="476107"/>
                    </a:cubicBezTo>
                    <a:lnTo>
                      <a:pt x="514350" y="476107"/>
                    </a:lnTo>
                    <a:lnTo>
                      <a:pt x="514350" y="485632"/>
                    </a:lnTo>
                    <a:cubicBezTo>
                      <a:pt x="514350" y="501348"/>
                      <a:pt x="501491" y="514207"/>
                      <a:pt x="485775" y="514207"/>
                    </a:cubicBezTo>
                    <a:lnTo>
                      <a:pt x="333375" y="514207"/>
                    </a:lnTo>
                    <a:lnTo>
                      <a:pt x="200025" y="514207"/>
                    </a:lnTo>
                    <a:lnTo>
                      <a:pt x="47625" y="514207"/>
                    </a:lnTo>
                    <a:cubicBezTo>
                      <a:pt x="31909" y="514207"/>
                      <a:pt x="19050" y="501348"/>
                      <a:pt x="19050" y="485632"/>
                    </a:cubicBezTo>
                    <a:lnTo>
                      <a:pt x="19050" y="476107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6ED164B9-1DA3-5606-D809-596441541CD0}"/>
                  </a:ext>
                </a:extLst>
              </p:cNvPr>
              <p:cNvSpPr/>
              <p:nvPr/>
            </p:nvSpPr>
            <p:spPr>
              <a:xfrm>
                <a:off x="1543767" y="3101377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5D121394-4B58-6442-FBAE-3D68DA59B6E7}"/>
                  </a:ext>
                </a:extLst>
              </p:cNvPr>
              <p:cNvSpPr/>
              <p:nvPr/>
            </p:nvSpPr>
            <p:spPr>
              <a:xfrm>
                <a:off x="1543767" y="3139477"/>
                <a:ext cx="76200" cy="19050"/>
              </a:xfrm>
              <a:custGeom>
                <a:avLst/>
                <a:gdLst>
                  <a:gd name="connsiteX0" fmla="*/ 9525 w 76200"/>
                  <a:gd name="connsiteY0" fmla="*/ 19050 h 19050"/>
                  <a:gd name="connsiteX1" fmla="*/ 66675 w 76200"/>
                  <a:gd name="connsiteY1" fmla="*/ 19050 h 19050"/>
                  <a:gd name="connsiteX2" fmla="*/ 76200 w 76200"/>
                  <a:gd name="connsiteY2" fmla="*/ 9525 h 19050"/>
                  <a:gd name="connsiteX3" fmla="*/ 66675 w 76200"/>
                  <a:gd name="connsiteY3" fmla="*/ 0 h 19050"/>
                  <a:gd name="connsiteX4" fmla="*/ 9525 w 76200"/>
                  <a:gd name="connsiteY4" fmla="*/ 0 h 19050"/>
                  <a:gd name="connsiteX5" fmla="*/ 0 w 76200"/>
                  <a:gd name="connsiteY5" fmla="*/ 9525 h 19050"/>
                  <a:gd name="connsiteX6" fmla="*/ 952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9525" y="19050"/>
                    </a:move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7061EC79-0C34-4E86-038E-2B76EF372C32}"/>
              </a:ext>
            </a:extLst>
          </p:cNvPr>
          <p:cNvGrpSpPr/>
          <p:nvPr/>
        </p:nvGrpSpPr>
        <p:grpSpPr>
          <a:xfrm>
            <a:off x="9267098" y="1989827"/>
            <a:ext cx="590550" cy="542925"/>
            <a:chOff x="9267098" y="1989827"/>
            <a:chExt cx="590550" cy="542925"/>
          </a:xfrm>
        </p:grpSpPr>
        <p:grpSp>
          <p:nvGrpSpPr>
            <p:cNvPr id="416" name="Graphic 64">
              <a:extLst>
                <a:ext uri="{FF2B5EF4-FFF2-40B4-BE49-F238E27FC236}">
                  <a16:creationId xmlns:a16="http://schemas.microsoft.com/office/drawing/2014/main" id="{6F54B442-F3D1-AED7-2EF7-736CF70E9AFF}"/>
                </a:ext>
              </a:extLst>
            </p:cNvPr>
            <p:cNvGrpSpPr/>
            <p:nvPr/>
          </p:nvGrpSpPr>
          <p:grpSpPr>
            <a:xfrm>
              <a:off x="9305198" y="2170802"/>
              <a:ext cx="514350" cy="304800"/>
              <a:chOff x="9305198" y="2170802"/>
              <a:chExt cx="514350" cy="304800"/>
            </a:xfrm>
            <a:solidFill>
              <a:srgbClr val="F45B66"/>
            </a:solidFill>
          </p:grpSpPr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6E5168D-2A57-A50F-5362-14FC25F2ACC9}"/>
                  </a:ext>
                </a:extLst>
              </p:cNvPr>
              <p:cNvSpPr/>
              <p:nvPr/>
            </p:nvSpPr>
            <p:spPr>
              <a:xfrm>
                <a:off x="9426260" y="2305294"/>
                <a:ext cx="75628" cy="68865"/>
              </a:xfrm>
              <a:custGeom>
                <a:avLst/>
                <a:gdLst>
                  <a:gd name="connsiteX0" fmla="*/ 0 w 75628"/>
                  <a:gd name="connsiteY0" fmla="*/ 51435 h 68865"/>
                  <a:gd name="connsiteX1" fmla="*/ 37243 w 75628"/>
                  <a:gd name="connsiteY1" fmla="*/ 68866 h 68865"/>
                  <a:gd name="connsiteX2" fmla="*/ 75629 w 75628"/>
                  <a:gd name="connsiteY2" fmla="*/ 0 h 68865"/>
                  <a:gd name="connsiteX3" fmla="*/ 0 w 75628"/>
                  <a:gd name="connsiteY3" fmla="*/ 51435 h 68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28" h="68865">
                    <a:moveTo>
                      <a:pt x="0" y="51435"/>
                    </a:moveTo>
                    <a:cubicBezTo>
                      <a:pt x="11049" y="58198"/>
                      <a:pt x="23527" y="64008"/>
                      <a:pt x="37243" y="68866"/>
                    </a:cubicBezTo>
                    <a:cubicBezTo>
                      <a:pt x="46577" y="40672"/>
                      <a:pt x="59722" y="17050"/>
                      <a:pt x="75629" y="0"/>
                    </a:cubicBezTo>
                    <a:cubicBezTo>
                      <a:pt x="46196" y="10478"/>
                      <a:pt x="20193" y="28289"/>
                      <a:pt x="0" y="5143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57CF8F7B-E060-9A44-A647-497780628CC6}"/>
                  </a:ext>
                </a:extLst>
              </p:cNvPr>
              <p:cNvSpPr/>
              <p:nvPr/>
            </p:nvSpPr>
            <p:spPr>
              <a:xfrm>
                <a:off x="9571898" y="2398068"/>
                <a:ext cx="85725" cy="77533"/>
              </a:xfrm>
              <a:custGeom>
                <a:avLst/>
                <a:gdLst>
                  <a:gd name="connsiteX0" fmla="*/ 0 w 85725"/>
                  <a:gd name="connsiteY0" fmla="*/ 77533 h 77533"/>
                  <a:gd name="connsiteX1" fmla="*/ 85725 w 85725"/>
                  <a:gd name="connsiteY1" fmla="*/ 77533 h 77533"/>
                  <a:gd name="connsiteX2" fmla="*/ 76105 w 85725"/>
                  <a:gd name="connsiteY2" fmla="*/ 0 h 77533"/>
                  <a:gd name="connsiteX3" fmla="*/ 0 w 85725"/>
                  <a:gd name="connsiteY3" fmla="*/ 10573 h 77533"/>
                  <a:gd name="connsiteX4" fmla="*/ 0 w 85725"/>
                  <a:gd name="connsiteY4" fmla="*/ 77533 h 7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77533">
                    <a:moveTo>
                      <a:pt x="0" y="77533"/>
                    </a:moveTo>
                    <a:lnTo>
                      <a:pt x="85725" y="77533"/>
                    </a:lnTo>
                    <a:cubicBezTo>
                      <a:pt x="85725" y="49911"/>
                      <a:pt x="82201" y="23622"/>
                      <a:pt x="76105" y="0"/>
                    </a:cubicBezTo>
                    <a:cubicBezTo>
                      <a:pt x="52483" y="6286"/>
                      <a:pt x="26670" y="9906"/>
                      <a:pt x="0" y="10573"/>
                    </a:cubicBezTo>
                    <a:lnTo>
                      <a:pt x="0" y="7753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5E3C5EB4-D803-DAB6-CB61-808F072C8BC4}"/>
                  </a:ext>
                </a:extLst>
              </p:cNvPr>
              <p:cNvSpPr/>
              <p:nvPr/>
            </p:nvSpPr>
            <p:spPr>
              <a:xfrm>
                <a:off x="9482172" y="2295579"/>
                <a:ext cx="70675" cy="94011"/>
              </a:xfrm>
              <a:custGeom>
                <a:avLst/>
                <a:gdLst>
                  <a:gd name="connsiteX0" fmla="*/ 70676 w 70675"/>
                  <a:gd name="connsiteY0" fmla="*/ 0 h 94011"/>
                  <a:gd name="connsiteX1" fmla="*/ 0 w 70675"/>
                  <a:gd name="connsiteY1" fmla="*/ 84201 h 94011"/>
                  <a:gd name="connsiteX2" fmla="*/ 70676 w 70675"/>
                  <a:gd name="connsiteY2" fmla="*/ 94012 h 94011"/>
                  <a:gd name="connsiteX3" fmla="*/ 70676 w 70675"/>
                  <a:gd name="connsiteY3" fmla="*/ 0 h 9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75" h="94011">
                    <a:moveTo>
                      <a:pt x="70676" y="0"/>
                    </a:moveTo>
                    <a:cubicBezTo>
                      <a:pt x="41243" y="5810"/>
                      <a:pt x="15431" y="38386"/>
                      <a:pt x="0" y="84201"/>
                    </a:cubicBezTo>
                    <a:cubicBezTo>
                      <a:pt x="21812" y="90011"/>
                      <a:pt x="45815" y="93250"/>
                      <a:pt x="70676" y="94012"/>
                    </a:cubicBezTo>
                    <a:lnTo>
                      <a:pt x="70676" y="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44281BA2-2FBC-6421-F9AC-A61570C14E39}"/>
                  </a:ext>
                </a:extLst>
              </p:cNvPr>
              <p:cNvSpPr/>
              <p:nvPr/>
            </p:nvSpPr>
            <p:spPr>
              <a:xfrm>
                <a:off x="9381398" y="2371684"/>
                <a:ext cx="76771" cy="103917"/>
              </a:xfrm>
              <a:custGeom>
                <a:avLst/>
                <a:gdLst>
                  <a:gd name="connsiteX0" fmla="*/ 0 w 76771"/>
                  <a:gd name="connsiteY0" fmla="*/ 103918 h 103917"/>
                  <a:gd name="connsiteX1" fmla="*/ 66675 w 76771"/>
                  <a:gd name="connsiteY1" fmla="*/ 103918 h 103917"/>
                  <a:gd name="connsiteX2" fmla="*/ 76771 w 76771"/>
                  <a:gd name="connsiteY2" fmla="*/ 20669 h 103917"/>
                  <a:gd name="connsiteX3" fmla="*/ 32956 w 76771"/>
                  <a:gd name="connsiteY3" fmla="*/ 0 h 103917"/>
                  <a:gd name="connsiteX4" fmla="*/ 0 w 76771"/>
                  <a:gd name="connsiteY4" fmla="*/ 103918 h 10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71" h="103917">
                    <a:moveTo>
                      <a:pt x="0" y="103918"/>
                    </a:moveTo>
                    <a:lnTo>
                      <a:pt x="66675" y="103918"/>
                    </a:lnTo>
                    <a:cubicBezTo>
                      <a:pt x="66675" y="74009"/>
                      <a:pt x="70294" y="45910"/>
                      <a:pt x="76771" y="20669"/>
                    </a:cubicBezTo>
                    <a:cubicBezTo>
                      <a:pt x="60579" y="15049"/>
                      <a:pt x="45910" y="8096"/>
                      <a:pt x="32956" y="0"/>
                    </a:cubicBezTo>
                    <a:cubicBezTo>
                      <a:pt x="12287" y="29527"/>
                      <a:pt x="0" y="65246"/>
                      <a:pt x="0" y="103918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264B355E-5687-47CF-AFDB-CD05E77F1536}"/>
                  </a:ext>
                </a:extLst>
              </p:cNvPr>
              <p:cNvSpPr/>
              <p:nvPr/>
            </p:nvSpPr>
            <p:spPr>
              <a:xfrm>
                <a:off x="9467123" y="2398068"/>
                <a:ext cx="85725" cy="77533"/>
              </a:xfrm>
              <a:custGeom>
                <a:avLst/>
                <a:gdLst>
                  <a:gd name="connsiteX0" fmla="*/ 0 w 85725"/>
                  <a:gd name="connsiteY0" fmla="*/ 77533 h 77533"/>
                  <a:gd name="connsiteX1" fmla="*/ 85725 w 85725"/>
                  <a:gd name="connsiteY1" fmla="*/ 77533 h 77533"/>
                  <a:gd name="connsiteX2" fmla="*/ 85725 w 85725"/>
                  <a:gd name="connsiteY2" fmla="*/ 10573 h 77533"/>
                  <a:gd name="connsiteX3" fmla="*/ 9620 w 85725"/>
                  <a:gd name="connsiteY3" fmla="*/ 0 h 77533"/>
                  <a:gd name="connsiteX4" fmla="*/ 0 w 85725"/>
                  <a:gd name="connsiteY4" fmla="*/ 77533 h 7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77533">
                    <a:moveTo>
                      <a:pt x="0" y="77533"/>
                    </a:moveTo>
                    <a:lnTo>
                      <a:pt x="85725" y="77533"/>
                    </a:lnTo>
                    <a:lnTo>
                      <a:pt x="85725" y="10573"/>
                    </a:lnTo>
                    <a:cubicBezTo>
                      <a:pt x="59055" y="9906"/>
                      <a:pt x="33242" y="6286"/>
                      <a:pt x="9620" y="0"/>
                    </a:cubicBezTo>
                    <a:cubicBezTo>
                      <a:pt x="3524" y="23622"/>
                      <a:pt x="0" y="49911"/>
                      <a:pt x="0" y="77533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A37DE748-2455-1322-4D4E-27F559B40FF8}"/>
                  </a:ext>
                </a:extLst>
              </p:cNvPr>
              <p:cNvSpPr/>
              <p:nvPr/>
            </p:nvSpPr>
            <p:spPr>
              <a:xfrm>
                <a:off x="9666576" y="2371779"/>
                <a:ext cx="76771" cy="103822"/>
              </a:xfrm>
              <a:custGeom>
                <a:avLst/>
                <a:gdLst>
                  <a:gd name="connsiteX0" fmla="*/ 76772 w 76771"/>
                  <a:gd name="connsiteY0" fmla="*/ 103823 h 103822"/>
                  <a:gd name="connsiteX1" fmla="*/ 43815 w 76771"/>
                  <a:gd name="connsiteY1" fmla="*/ 0 h 103822"/>
                  <a:gd name="connsiteX2" fmla="*/ 0 w 76771"/>
                  <a:gd name="connsiteY2" fmla="*/ 20669 h 103822"/>
                  <a:gd name="connsiteX3" fmla="*/ 10097 w 76771"/>
                  <a:gd name="connsiteY3" fmla="*/ 103823 h 103822"/>
                  <a:gd name="connsiteX4" fmla="*/ 76772 w 76771"/>
                  <a:gd name="connsiteY4" fmla="*/ 103823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71" h="103822">
                    <a:moveTo>
                      <a:pt x="76772" y="103823"/>
                    </a:moveTo>
                    <a:cubicBezTo>
                      <a:pt x="76772" y="65151"/>
                      <a:pt x="64484" y="29432"/>
                      <a:pt x="43815" y="0"/>
                    </a:cubicBezTo>
                    <a:cubicBezTo>
                      <a:pt x="30861" y="8096"/>
                      <a:pt x="16193" y="15050"/>
                      <a:pt x="0" y="20669"/>
                    </a:cubicBezTo>
                    <a:cubicBezTo>
                      <a:pt x="6477" y="45815"/>
                      <a:pt x="10097" y="73914"/>
                      <a:pt x="10097" y="103823"/>
                    </a:cubicBezTo>
                    <a:lnTo>
                      <a:pt x="76772" y="10382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4A0BF35-C31F-9FBF-B297-9953FF1DB4C7}"/>
                  </a:ext>
                </a:extLst>
              </p:cNvPr>
              <p:cNvSpPr/>
              <p:nvPr/>
            </p:nvSpPr>
            <p:spPr>
              <a:xfrm>
                <a:off x="9622856" y="2305199"/>
                <a:ext cx="75628" cy="68865"/>
              </a:xfrm>
              <a:custGeom>
                <a:avLst/>
                <a:gdLst>
                  <a:gd name="connsiteX0" fmla="*/ 0 w 75628"/>
                  <a:gd name="connsiteY0" fmla="*/ 0 h 68865"/>
                  <a:gd name="connsiteX1" fmla="*/ 38386 w 75628"/>
                  <a:gd name="connsiteY1" fmla="*/ 68866 h 68865"/>
                  <a:gd name="connsiteX2" fmla="*/ 75629 w 75628"/>
                  <a:gd name="connsiteY2" fmla="*/ 51435 h 68865"/>
                  <a:gd name="connsiteX3" fmla="*/ 0 w 75628"/>
                  <a:gd name="connsiteY3" fmla="*/ 0 h 68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28" h="68865">
                    <a:moveTo>
                      <a:pt x="0" y="0"/>
                    </a:moveTo>
                    <a:cubicBezTo>
                      <a:pt x="15811" y="17050"/>
                      <a:pt x="29051" y="40576"/>
                      <a:pt x="38386" y="68866"/>
                    </a:cubicBezTo>
                    <a:cubicBezTo>
                      <a:pt x="52102" y="64103"/>
                      <a:pt x="64580" y="58198"/>
                      <a:pt x="75629" y="51435"/>
                    </a:cubicBezTo>
                    <a:cubicBezTo>
                      <a:pt x="55435" y="28384"/>
                      <a:pt x="29432" y="10573"/>
                      <a:pt x="0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56DC9A6-903A-978A-ABF2-CC7F54076D02}"/>
                  </a:ext>
                </a:extLst>
              </p:cNvPr>
              <p:cNvSpPr/>
              <p:nvPr/>
            </p:nvSpPr>
            <p:spPr>
              <a:xfrm>
                <a:off x="9571898" y="2295579"/>
                <a:ext cx="70675" cy="94011"/>
              </a:xfrm>
              <a:custGeom>
                <a:avLst/>
                <a:gdLst>
                  <a:gd name="connsiteX0" fmla="*/ 0 w 70675"/>
                  <a:gd name="connsiteY0" fmla="*/ 0 h 94011"/>
                  <a:gd name="connsiteX1" fmla="*/ 0 w 70675"/>
                  <a:gd name="connsiteY1" fmla="*/ 94012 h 94011"/>
                  <a:gd name="connsiteX2" fmla="*/ 70675 w 70675"/>
                  <a:gd name="connsiteY2" fmla="*/ 84201 h 94011"/>
                  <a:gd name="connsiteX3" fmla="*/ 0 w 70675"/>
                  <a:gd name="connsiteY3" fmla="*/ 0 h 9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75" h="94011">
                    <a:moveTo>
                      <a:pt x="0" y="0"/>
                    </a:moveTo>
                    <a:lnTo>
                      <a:pt x="0" y="94012"/>
                    </a:lnTo>
                    <a:cubicBezTo>
                      <a:pt x="24860" y="93345"/>
                      <a:pt x="48863" y="90011"/>
                      <a:pt x="70675" y="84201"/>
                    </a:cubicBezTo>
                    <a:cubicBezTo>
                      <a:pt x="55245" y="38386"/>
                      <a:pt x="29432" y="5810"/>
                      <a:pt x="0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FD65D5AE-7E15-20B6-EB07-19F8AE54C814}"/>
                  </a:ext>
                </a:extLst>
              </p:cNvPr>
              <p:cNvSpPr/>
              <p:nvPr/>
            </p:nvSpPr>
            <p:spPr>
              <a:xfrm>
                <a:off x="9305198" y="2170802"/>
                <a:ext cx="514350" cy="304800"/>
              </a:xfrm>
              <a:custGeom>
                <a:avLst/>
                <a:gdLst>
                  <a:gd name="connsiteX0" fmla="*/ 257175 w 514350"/>
                  <a:gd name="connsiteY0" fmla="*/ 104775 h 304800"/>
                  <a:gd name="connsiteX1" fmla="*/ 457200 w 514350"/>
                  <a:gd name="connsiteY1" fmla="*/ 304800 h 304800"/>
                  <a:gd name="connsiteX2" fmla="*/ 514350 w 514350"/>
                  <a:gd name="connsiteY2" fmla="*/ 304800 h 304800"/>
                  <a:gd name="connsiteX3" fmla="*/ 514350 w 514350"/>
                  <a:gd name="connsiteY3" fmla="*/ 36481 h 304800"/>
                  <a:gd name="connsiteX4" fmla="*/ 477869 w 514350"/>
                  <a:gd name="connsiteY4" fmla="*/ 0 h 304800"/>
                  <a:gd name="connsiteX5" fmla="*/ 303086 w 514350"/>
                  <a:gd name="connsiteY5" fmla="*/ 0 h 304800"/>
                  <a:gd name="connsiteX6" fmla="*/ 257175 w 514350"/>
                  <a:gd name="connsiteY6" fmla="*/ 47625 h 304800"/>
                  <a:gd name="connsiteX7" fmla="*/ 207740 w 514350"/>
                  <a:gd name="connsiteY7" fmla="*/ 0 h 304800"/>
                  <a:gd name="connsiteX8" fmla="*/ 39148 w 514350"/>
                  <a:gd name="connsiteY8" fmla="*/ 0 h 304800"/>
                  <a:gd name="connsiteX9" fmla="*/ 0 w 514350"/>
                  <a:gd name="connsiteY9" fmla="*/ 39148 h 304800"/>
                  <a:gd name="connsiteX10" fmla="*/ 0 w 514350"/>
                  <a:gd name="connsiteY10" fmla="*/ 304800 h 304800"/>
                  <a:gd name="connsiteX11" fmla="*/ 57150 w 514350"/>
                  <a:gd name="connsiteY11" fmla="*/ 304800 h 304800"/>
                  <a:gd name="connsiteX12" fmla="*/ 257175 w 514350"/>
                  <a:gd name="connsiteY12" fmla="*/ 104775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350" h="304800">
                    <a:moveTo>
                      <a:pt x="257175" y="104775"/>
                    </a:moveTo>
                    <a:cubicBezTo>
                      <a:pt x="367475" y="104775"/>
                      <a:pt x="457200" y="194500"/>
                      <a:pt x="457200" y="304800"/>
                    </a:cubicBezTo>
                    <a:lnTo>
                      <a:pt x="514350" y="304800"/>
                    </a:lnTo>
                    <a:lnTo>
                      <a:pt x="514350" y="36481"/>
                    </a:lnTo>
                    <a:cubicBezTo>
                      <a:pt x="514350" y="16288"/>
                      <a:pt x="497967" y="0"/>
                      <a:pt x="477869" y="0"/>
                    </a:cubicBezTo>
                    <a:lnTo>
                      <a:pt x="303086" y="0"/>
                    </a:lnTo>
                    <a:cubicBezTo>
                      <a:pt x="286226" y="28004"/>
                      <a:pt x="266795" y="47625"/>
                      <a:pt x="257175" y="47625"/>
                    </a:cubicBezTo>
                    <a:cubicBezTo>
                      <a:pt x="242697" y="47625"/>
                      <a:pt x="223361" y="28004"/>
                      <a:pt x="207740" y="0"/>
                    </a:cubicBezTo>
                    <a:lnTo>
                      <a:pt x="39148" y="0"/>
                    </a:lnTo>
                    <a:cubicBezTo>
                      <a:pt x="17526" y="0"/>
                      <a:pt x="0" y="17526"/>
                      <a:pt x="0" y="39148"/>
                    </a:cubicBezTo>
                    <a:lnTo>
                      <a:pt x="0" y="304800"/>
                    </a:lnTo>
                    <a:lnTo>
                      <a:pt x="57150" y="304800"/>
                    </a:lnTo>
                    <a:cubicBezTo>
                      <a:pt x="57150" y="194500"/>
                      <a:pt x="146876" y="104775"/>
                      <a:pt x="257175" y="10477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26" name="Graphic 64">
              <a:extLst>
                <a:ext uri="{FF2B5EF4-FFF2-40B4-BE49-F238E27FC236}">
                  <a16:creationId xmlns:a16="http://schemas.microsoft.com/office/drawing/2014/main" id="{5EE4C798-72EA-0944-B05A-D0D59401D200}"/>
                </a:ext>
              </a:extLst>
            </p:cNvPr>
            <p:cNvGrpSpPr/>
            <p:nvPr/>
          </p:nvGrpSpPr>
          <p:grpSpPr>
            <a:xfrm>
              <a:off x="9267098" y="1989827"/>
              <a:ext cx="590550" cy="542925"/>
              <a:chOff x="9267098" y="1989827"/>
              <a:chExt cx="590550" cy="542925"/>
            </a:xfrm>
            <a:solidFill>
              <a:srgbClr val="680B12"/>
            </a:solidFill>
          </p:grpSpPr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85E5623C-4F72-CF65-6722-F739C1A37052}"/>
                  </a:ext>
                </a:extLst>
              </p:cNvPr>
              <p:cNvSpPr/>
              <p:nvPr/>
            </p:nvSpPr>
            <p:spPr>
              <a:xfrm>
                <a:off x="9267098" y="1989827"/>
                <a:ext cx="590550" cy="542925"/>
              </a:xfrm>
              <a:custGeom>
                <a:avLst/>
                <a:gdLst>
                  <a:gd name="connsiteX0" fmla="*/ 581025 w 590550"/>
                  <a:gd name="connsiteY0" fmla="*/ 476250 h 542925"/>
                  <a:gd name="connsiteX1" fmla="*/ 561975 w 590550"/>
                  <a:gd name="connsiteY1" fmla="*/ 476250 h 542925"/>
                  <a:gd name="connsiteX2" fmla="*/ 561975 w 590550"/>
                  <a:gd name="connsiteY2" fmla="*/ 219075 h 542925"/>
                  <a:gd name="connsiteX3" fmla="*/ 514350 w 590550"/>
                  <a:gd name="connsiteY3" fmla="*/ 171450 h 542925"/>
                  <a:gd name="connsiteX4" fmla="*/ 357092 w 590550"/>
                  <a:gd name="connsiteY4" fmla="*/ 171450 h 542925"/>
                  <a:gd name="connsiteX5" fmla="*/ 381000 w 590550"/>
                  <a:gd name="connsiteY5" fmla="*/ 85725 h 542925"/>
                  <a:gd name="connsiteX6" fmla="*/ 295275 w 590550"/>
                  <a:gd name="connsiteY6" fmla="*/ 0 h 542925"/>
                  <a:gd name="connsiteX7" fmla="*/ 209550 w 590550"/>
                  <a:gd name="connsiteY7" fmla="*/ 85725 h 542925"/>
                  <a:gd name="connsiteX8" fmla="*/ 230410 w 590550"/>
                  <a:gd name="connsiteY8" fmla="*/ 171450 h 542925"/>
                  <a:gd name="connsiteX9" fmla="*/ 76200 w 590550"/>
                  <a:gd name="connsiteY9" fmla="*/ 171450 h 542925"/>
                  <a:gd name="connsiteX10" fmla="*/ 28575 w 590550"/>
                  <a:gd name="connsiteY10" fmla="*/ 219075 h 542925"/>
                  <a:gd name="connsiteX11" fmla="*/ 28575 w 590550"/>
                  <a:gd name="connsiteY11" fmla="*/ 476250 h 542925"/>
                  <a:gd name="connsiteX12" fmla="*/ 9525 w 590550"/>
                  <a:gd name="connsiteY12" fmla="*/ 476250 h 542925"/>
                  <a:gd name="connsiteX13" fmla="*/ 0 w 590550"/>
                  <a:gd name="connsiteY13" fmla="*/ 485775 h 542925"/>
                  <a:gd name="connsiteX14" fmla="*/ 0 w 590550"/>
                  <a:gd name="connsiteY14" fmla="*/ 504825 h 542925"/>
                  <a:gd name="connsiteX15" fmla="*/ 38100 w 590550"/>
                  <a:gd name="connsiteY15" fmla="*/ 542925 h 542925"/>
                  <a:gd name="connsiteX16" fmla="*/ 552450 w 590550"/>
                  <a:gd name="connsiteY16" fmla="*/ 542925 h 542925"/>
                  <a:gd name="connsiteX17" fmla="*/ 590550 w 590550"/>
                  <a:gd name="connsiteY17" fmla="*/ 504825 h 542925"/>
                  <a:gd name="connsiteX18" fmla="*/ 590550 w 590550"/>
                  <a:gd name="connsiteY18" fmla="*/ 485775 h 542925"/>
                  <a:gd name="connsiteX19" fmla="*/ 581025 w 590550"/>
                  <a:gd name="connsiteY19" fmla="*/ 476250 h 542925"/>
                  <a:gd name="connsiteX20" fmla="*/ 228600 w 590550"/>
                  <a:gd name="connsiteY20" fmla="*/ 85725 h 542925"/>
                  <a:gd name="connsiteX21" fmla="*/ 295275 w 590550"/>
                  <a:gd name="connsiteY21" fmla="*/ 19050 h 542925"/>
                  <a:gd name="connsiteX22" fmla="*/ 361950 w 590550"/>
                  <a:gd name="connsiteY22" fmla="*/ 85725 h 542925"/>
                  <a:gd name="connsiteX23" fmla="*/ 295275 w 590550"/>
                  <a:gd name="connsiteY23" fmla="*/ 219075 h 542925"/>
                  <a:gd name="connsiteX24" fmla="*/ 228600 w 590550"/>
                  <a:gd name="connsiteY24" fmla="*/ 85725 h 542925"/>
                  <a:gd name="connsiteX25" fmla="*/ 47625 w 590550"/>
                  <a:gd name="connsiteY25" fmla="*/ 219075 h 542925"/>
                  <a:gd name="connsiteX26" fmla="*/ 76200 w 590550"/>
                  <a:gd name="connsiteY26" fmla="*/ 190500 h 542925"/>
                  <a:gd name="connsiteX27" fmla="*/ 238125 w 590550"/>
                  <a:gd name="connsiteY27" fmla="*/ 190500 h 542925"/>
                  <a:gd name="connsiteX28" fmla="*/ 240125 w 590550"/>
                  <a:gd name="connsiteY28" fmla="*/ 190119 h 542925"/>
                  <a:gd name="connsiteX29" fmla="*/ 295275 w 590550"/>
                  <a:gd name="connsiteY29" fmla="*/ 238125 h 542925"/>
                  <a:gd name="connsiteX30" fmla="*/ 347377 w 590550"/>
                  <a:gd name="connsiteY30" fmla="*/ 188786 h 542925"/>
                  <a:gd name="connsiteX31" fmla="*/ 352425 w 590550"/>
                  <a:gd name="connsiteY31" fmla="*/ 190500 h 542925"/>
                  <a:gd name="connsiteX32" fmla="*/ 514350 w 590550"/>
                  <a:gd name="connsiteY32" fmla="*/ 190500 h 542925"/>
                  <a:gd name="connsiteX33" fmla="*/ 542925 w 590550"/>
                  <a:gd name="connsiteY33" fmla="*/ 219075 h 542925"/>
                  <a:gd name="connsiteX34" fmla="*/ 542925 w 590550"/>
                  <a:gd name="connsiteY34" fmla="*/ 476250 h 542925"/>
                  <a:gd name="connsiteX35" fmla="*/ 47625 w 590550"/>
                  <a:gd name="connsiteY35" fmla="*/ 476250 h 542925"/>
                  <a:gd name="connsiteX36" fmla="*/ 47625 w 590550"/>
                  <a:gd name="connsiteY36" fmla="*/ 219075 h 542925"/>
                  <a:gd name="connsiteX37" fmla="*/ 571500 w 590550"/>
                  <a:gd name="connsiteY37" fmla="*/ 504825 h 542925"/>
                  <a:gd name="connsiteX38" fmla="*/ 552450 w 590550"/>
                  <a:gd name="connsiteY38" fmla="*/ 523875 h 542925"/>
                  <a:gd name="connsiteX39" fmla="*/ 38100 w 590550"/>
                  <a:gd name="connsiteY39" fmla="*/ 523875 h 542925"/>
                  <a:gd name="connsiteX40" fmla="*/ 19050 w 590550"/>
                  <a:gd name="connsiteY40" fmla="*/ 504825 h 542925"/>
                  <a:gd name="connsiteX41" fmla="*/ 19050 w 590550"/>
                  <a:gd name="connsiteY41" fmla="*/ 495300 h 542925"/>
                  <a:gd name="connsiteX42" fmla="*/ 220790 w 590550"/>
                  <a:gd name="connsiteY42" fmla="*/ 495300 h 542925"/>
                  <a:gd name="connsiteX43" fmla="*/ 247650 w 590550"/>
                  <a:gd name="connsiteY43" fmla="*/ 514350 h 542925"/>
                  <a:gd name="connsiteX44" fmla="*/ 342900 w 590550"/>
                  <a:gd name="connsiteY44" fmla="*/ 514350 h 542925"/>
                  <a:gd name="connsiteX45" fmla="*/ 369761 w 590550"/>
                  <a:gd name="connsiteY45" fmla="*/ 495300 h 542925"/>
                  <a:gd name="connsiteX46" fmla="*/ 571500 w 590550"/>
                  <a:gd name="connsiteY46" fmla="*/ 495300 h 542925"/>
                  <a:gd name="connsiteX47" fmla="*/ 571500 w 590550"/>
                  <a:gd name="connsiteY47" fmla="*/ 50482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90550" h="542925">
                    <a:moveTo>
                      <a:pt x="581025" y="476250"/>
                    </a:moveTo>
                    <a:lnTo>
                      <a:pt x="561975" y="476250"/>
                    </a:lnTo>
                    <a:lnTo>
                      <a:pt x="561975" y="219075"/>
                    </a:lnTo>
                    <a:cubicBezTo>
                      <a:pt x="561975" y="192786"/>
                      <a:pt x="540639" y="171450"/>
                      <a:pt x="514350" y="171450"/>
                    </a:cubicBezTo>
                    <a:lnTo>
                      <a:pt x="357092" y="171450"/>
                    </a:lnTo>
                    <a:cubicBezTo>
                      <a:pt x="370808" y="144685"/>
                      <a:pt x="381000" y="113633"/>
                      <a:pt x="381000" y="85725"/>
                    </a:cubicBezTo>
                    <a:cubicBezTo>
                      <a:pt x="381000" y="38481"/>
                      <a:pt x="342519" y="0"/>
                      <a:pt x="295275" y="0"/>
                    </a:cubicBezTo>
                    <a:cubicBezTo>
                      <a:pt x="248031" y="0"/>
                      <a:pt x="209550" y="38481"/>
                      <a:pt x="209550" y="85725"/>
                    </a:cubicBezTo>
                    <a:cubicBezTo>
                      <a:pt x="209550" y="113633"/>
                      <a:pt x="217932" y="144685"/>
                      <a:pt x="230410" y="171450"/>
                    </a:cubicBezTo>
                    <a:lnTo>
                      <a:pt x="76200" y="171450"/>
                    </a:lnTo>
                    <a:cubicBezTo>
                      <a:pt x="49911" y="171450"/>
                      <a:pt x="28575" y="192786"/>
                      <a:pt x="28575" y="219075"/>
                    </a:cubicBezTo>
                    <a:lnTo>
                      <a:pt x="28575" y="476250"/>
                    </a:lnTo>
                    <a:lnTo>
                      <a:pt x="9525" y="476250"/>
                    </a:lnTo>
                    <a:cubicBezTo>
                      <a:pt x="4286" y="476250"/>
                      <a:pt x="0" y="480536"/>
                      <a:pt x="0" y="485775"/>
                    </a:cubicBezTo>
                    <a:lnTo>
                      <a:pt x="0" y="504825"/>
                    </a:lnTo>
                    <a:cubicBezTo>
                      <a:pt x="0" y="525875"/>
                      <a:pt x="17050" y="542925"/>
                      <a:pt x="38100" y="542925"/>
                    </a:cubicBezTo>
                    <a:lnTo>
                      <a:pt x="552450" y="542925"/>
                    </a:lnTo>
                    <a:cubicBezTo>
                      <a:pt x="573500" y="542925"/>
                      <a:pt x="590550" y="525875"/>
                      <a:pt x="590550" y="504825"/>
                    </a:cubicBezTo>
                    <a:lnTo>
                      <a:pt x="590550" y="485775"/>
                    </a:lnTo>
                    <a:cubicBezTo>
                      <a:pt x="590550" y="480536"/>
                      <a:pt x="586264" y="476250"/>
                      <a:pt x="581025" y="476250"/>
                    </a:cubicBezTo>
                    <a:close/>
                    <a:moveTo>
                      <a:pt x="228600" y="85725"/>
                    </a:moveTo>
                    <a:cubicBezTo>
                      <a:pt x="228600" y="48959"/>
                      <a:pt x="258509" y="19050"/>
                      <a:pt x="295275" y="19050"/>
                    </a:cubicBezTo>
                    <a:cubicBezTo>
                      <a:pt x="332042" y="19050"/>
                      <a:pt x="361950" y="48959"/>
                      <a:pt x="361950" y="85725"/>
                    </a:cubicBezTo>
                    <a:cubicBezTo>
                      <a:pt x="361950" y="150590"/>
                      <a:pt x="307372" y="217265"/>
                      <a:pt x="295275" y="219075"/>
                    </a:cubicBezTo>
                    <a:cubicBezTo>
                      <a:pt x="274892" y="219075"/>
                      <a:pt x="228600" y="150781"/>
                      <a:pt x="228600" y="85725"/>
                    </a:cubicBezTo>
                    <a:close/>
                    <a:moveTo>
                      <a:pt x="47625" y="219075"/>
                    </a:moveTo>
                    <a:cubicBezTo>
                      <a:pt x="47625" y="203359"/>
                      <a:pt x="60484" y="190500"/>
                      <a:pt x="76200" y="190500"/>
                    </a:cubicBezTo>
                    <a:lnTo>
                      <a:pt x="238125" y="190500"/>
                    </a:lnTo>
                    <a:cubicBezTo>
                      <a:pt x="238887" y="190500"/>
                      <a:pt x="239459" y="190214"/>
                      <a:pt x="240125" y="190119"/>
                    </a:cubicBezTo>
                    <a:cubicBezTo>
                      <a:pt x="256604" y="218218"/>
                      <a:pt x="277082" y="238125"/>
                      <a:pt x="295275" y="238125"/>
                    </a:cubicBezTo>
                    <a:cubicBezTo>
                      <a:pt x="308800" y="238125"/>
                      <a:pt x="329660" y="217551"/>
                      <a:pt x="347377" y="188786"/>
                    </a:cubicBezTo>
                    <a:cubicBezTo>
                      <a:pt x="348806" y="189833"/>
                      <a:pt x="350520" y="190500"/>
                      <a:pt x="352425" y="190500"/>
                    </a:cubicBezTo>
                    <a:lnTo>
                      <a:pt x="514350" y="190500"/>
                    </a:lnTo>
                    <a:cubicBezTo>
                      <a:pt x="530066" y="190500"/>
                      <a:pt x="542925" y="203359"/>
                      <a:pt x="542925" y="219075"/>
                    </a:cubicBezTo>
                    <a:lnTo>
                      <a:pt x="542925" y="476250"/>
                    </a:lnTo>
                    <a:lnTo>
                      <a:pt x="47625" y="476250"/>
                    </a:lnTo>
                    <a:lnTo>
                      <a:pt x="47625" y="219075"/>
                    </a:lnTo>
                    <a:close/>
                    <a:moveTo>
                      <a:pt x="571500" y="504825"/>
                    </a:moveTo>
                    <a:cubicBezTo>
                      <a:pt x="571500" y="515303"/>
                      <a:pt x="562928" y="523875"/>
                      <a:pt x="552450" y="523875"/>
                    </a:cubicBezTo>
                    <a:lnTo>
                      <a:pt x="38100" y="523875"/>
                    </a:lnTo>
                    <a:cubicBezTo>
                      <a:pt x="27623" y="523875"/>
                      <a:pt x="19050" y="515303"/>
                      <a:pt x="19050" y="504825"/>
                    </a:cubicBezTo>
                    <a:lnTo>
                      <a:pt x="19050" y="495300"/>
                    </a:lnTo>
                    <a:lnTo>
                      <a:pt x="220790" y="495300"/>
                    </a:lnTo>
                    <a:cubicBezTo>
                      <a:pt x="224695" y="506349"/>
                      <a:pt x="235172" y="514350"/>
                      <a:pt x="247650" y="514350"/>
                    </a:cubicBezTo>
                    <a:lnTo>
                      <a:pt x="342900" y="514350"/>
                    </a:lnTo>
                    <a:cubicBezTo>
                      <a:pt x="355283" y="514350"/>
                      <a:pt x="365760" y="506349"/>
                      <a:pt x="369761" y="495300"/>
                    </a:cubicBezTo>
                    <a:lnTo>
                      <a:pt x="571500" y="495300"/>
                    </a:lnTo>
                    <a:lnTo>
                      <a:pt x="571500" y="504825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DFBD24BA-5AF1-D30E-F820-E818EEF7A814}"/>
                  </a:ext>
                </a:extLst>
              </p:cNvPr>
              <p:cNvSpPr/>
              <p:nvPr/>
            </p:nvSpPr>
            <p:spPr>
              <a:xfrm>
                <a:off x="9514748" y="2027927"/>
                <a:ext cx="95250" cy="95250"/>
              </a:xfrm>
              <a:custGeom>
                <a:avLst/>
                <a:gdLst>
                  <a:gd name="connsiteX0" fmla="*/ 95250 w 95250"/>
                  <a:gd name="connsiteY0" fmla="*/ 47625 h 95250"/>
                  <a:gd name="connsiteX1" fmla="*/ 47625 w 95250"/>
                  <a:gd name="connsiteY1" fmla="*/ 0 h 95250"/>
                  <a:gd name="connsiteX2" fmla="*/ 0 w 95250"/>
                  <a:gd name="connsiteY2" fmla="*/ 47625 h 95250"/>
                  <a:gd name="connsiteX3" fmla="*/ 47625 w 95250"/>
                  <a:gd name="connsiteY3" fmla="*/ 95250 h 95250"/>
                  <a:gd name="connsiteX4" fmla="*/ 95250 w 95250"/>
                  <a:gd name="connsiteY4" fmla="*/ 47625 h 95250"/>
                  <a:gd name="connsiteX5" fmla="*/ 19050 w 95250"/>
                  <a:gd name="connsiteY5" fmla="*/ 47625 h 95250"/>
                  <a:gd name="connsiteX6" fmla="*/ 47625 w 95250"/>
                  <a:gd name="connsiteY6" fmla="*/ 19050 h 95250"/>
                  <a:gd name="connsiteX7" fmla="*/ 76200 w 95250"/>
                  <a:gd name="connsiteY7" fmla="*/ 47625 h 95250"/>
                  <a:gd name="connsiteX8" fmla="*/ 47625 w 95250"/>
                  <a:gd name="connsiteY8" fmla="*/ 76200 h 95250"/>
                  <a:gd name="connsiteX9" fmla="*/ 19050 w 95250"/>
                  <a:gd name="connsiteY9" fmla="*/ 476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95250" y="47625"/>
                    </a:moveTo>
                    <a:cubicBezTo>
                      <a:pt x="95250" y="21336"/>
                      <a:pt x="73914" y="0"/>
                      <a:pt x="47625" y="0"/>
                    </a:cubicBez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ubicBezTo>
                      <a:pt x="73914" y="95250"/>
                      <a:pt x="95250" y="73914"/>
                      <a:pt x="95250" y="47625"/>
                    </a:cubicBezTo>
                    <a:close/>
                    <a:moveTo>
                      <a:pt x="19050" y="47625"/>
                    </a:moveTo>
                    <a:cubicBezTo>
                      <a:pt x="19050" y="31909"/>
                      <a:pt x="31909" y="19050"/>
                      <a:pt x="47625" y="19050"/>
                    </a:cubicBez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ubicBezTo>
                      <a:pt x="31909" y="76200"/>
                      <a:pt x="19050" y="63341"/>
                      <a:pt x="19050" y="476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2769723D-8886-D983-469D-6F7C5A32D522}"/>
                  </a:ext>
                </a:extLst>
              </p:cNvPr>
              <p:cNvSpPr/>
              <p:nvPr/>
            </p:nvSpPr>
            <p:spPr>
              <a:xfrm>
                <a:off x="9343298" y="2208902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8AE46542-1CF9-5941-895C-C72005ECEB15}"/>
                  </a:ext>
                </a:extLst>
              </p:cNvPr>
              <p:cNvSpPr/>
              <p:nvPr/>
            </p:nvSpPr>
            <p:spPr>
              <a:xfrm>
                <a:off x="9343298" y="2247002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8" name="Group 667">
            <a:extLst>
              <a:ext uri="{FF2B5EF4-FFF2-40B4-BE49-F238E27FC236}">
                <a16:creationId xmlns:a16="http://schemas.microsoft.com/office/drawing/2014/main" id="{AA5E1BD6-E91C-7B7F-D514-6DE80EB8E337}"/>
              </a:ext>
            </a:extLst>
          </p:cNvPr>
          <p:cNvGrpSpPr/>
          <p:nvPr/>
        </p:nvGrpSpPr>
        <p:grpSpPr>
          <a:xfrm>
            <a:off x="8279374" y="1970777"/>
            <a:ext cx="590550" cy="561975"/>
            <a:chOff x="8279374" y="1970777"/>
            <a:chExt cx="590550" cy="561975"/>
          </a:xfrm>
        </p:grpSpPr>
        <p:grpSp>
          <p:nvGrpSpPr>
            <p:cNvPr id="432" name="Graphic 66">
              <a:extLst>
                <a:ext uri="{FF2B5EF4-FFF2-40B4-BE49-F238E27FC236}">
                  <a16:creationId xmlns:a16="http://schemas.microsoft.com/office/drawing/2014/main" id="{DCDEF709-3EC8-714A-4087-028A72DD67E1}"/>
                </a:ext>
              </a:extLst>
            </p:cNvPr>
            <p:cNvGrpSpPr/>
            <p:nvPr/>
          </p:nvGrpSpPr>
          <p:grpSpPr>
            <a:xfrm>
              <a:off x="8317474" y="2065970"/>
              <a:ext cx="514350" cy="409631"/>
              <a:chOff x="8317474" y="2065970"/>
              <a:chExt cx="514350" cy="409631"/>
            </a:xfrm>
            <a:solidFill>
              <a:srgbClr val="F45B66"/>
            </a:solidFill>
          </p:grpSpPr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815D6948-0B89-45AE-3AD1-2E3A39589ACB}"/>
                  </a:ext>
                </a:extLst>
              </p:cNvPr>
              <p:cNvSpPr/>
              <p:nvPr/>
            </p:nvSpPr>
            <p:spPr>
              <a:xfrm>
                <a:off x="8317474" y="2418452"/>
                <a:ext cx="514350" cy="57150"/>
              </a:xfrm>
              <a:custGeom>
                <a:avLst/>
                <a:gdLst>
                  <a:gd name="connsiteX0" fmla="*/ 0 w 514350"/>
                  <a:gd name="connsiteY0" fmla="*/ 0 h 57150"/>
                  <a:gd name="connsiteX1" fmla="*/ 514350 w 514350"/>
                  <a:gd name="connsiteY1" fmla="*/ 0 h 57150"/>
                  <a:gd name="connsiteX2" fmla="*/ 514350 w 514350"/>
                  <a:gd name="connsiteY2" fmla="*/ 57150 h 57150"/>
                  <a:gd name="connsiteX3" fmla="*/ 0 w 514350"/>
                  <a:gd name="connsiteY3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57150">
                    <a:moveTo>
                      <a:pt x="0" y="0"/>
                    </a:moveTo>
                    <a:lnTo>
                      <a:pt x="514350" y="0"/>
                    </a:lnTo>
                    <a:lnTo>
                      <a:pt x="514350" y="57150"/>
                    </a:lnTo>
                    <a:lnTo>
                      <a:pt x="0" y="5715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A4652F7-96E9-30A9-9B4A-12E87A061509}"/>
                  </a:ext>
                </a:extLst>
              </p:cNvPr>
              <p:cNvSpPr/>
              <p:nvPr/>
            </p:nvSpPr>
            <p:spPr>
              <a:xfrm>
                <a:off x="8474702" y="2065970"/>
                <a:ext cx="200054" cy="247706"/>
              </a:xfrm>
              <a:custGeom>
                <a:avLst/>
                <a:gdLst>
                  <a:gd name="connsiteX0" fmla="*/ 39082 w 200054"/>
                  <a:gd name="connsiteY0" fmla="*/ 180460 h 247706"/>
                  <a:gd name="connsiteX1" fmla="*/ 61561 w 200054"/>
                  <a:gd name="connsiteY1" fmla="*/ 224465 h 247706"/>
                  <a:gd name="connsiteX2" fmla="*/ 61561 w 200054"/>
                  <a:gd name="connsiteY2" fmla="*/ 224560 h 247706"/>
                  <a:gd name="connsiteX3" fmla="*/ 84611 w 200054"/>
                  <a:gd name="connsiteY3" fmla="*/ 247706 h 247706"/>
                  <a:gd name="connsiteX4" fmla="*/ 90421 w 200054"/>
                  <a:gd name="connsiteY4" fmla="*/ 247706 h 247706"/>
                  <a:gd name="connsiteX5" fmla="*/ 90421 w 200054"/>
                  <a:gd name="connsiteY5" fmla="*/ 174935 h 247706"/>
                  <a:gd name="connsiteX6" fmla="*/ 44987 w 200054"/>
                  <a:gd name="connsiteY6" fmla="*/ 120452 h 247706"/>
                  <a:gd name="connsiteX7" fmla="*/ 43654 w 200054"/>
                  <a:gd name="connsiteY7" fmla="*/ 110356 h 247706"/>
                  <a:gd name="connsiteX8" fmla="*/ 52321 w 200054"/>
                  <a:gd name="connsiteY8" fmla="*/ 104831 h 247706"/>
                  <a:gd name="connsiteX9" fmla="*/ 147571 w 200054"/>
                  <a:gd name="connsiteY9" fmla="*/ 104831 h 247706"/>
                  <a:gd name="connsiteX10" fmla="*/ 156334 w 200054"/>
                  <a:gd name="connsiteY10" fmla="*/ 110737 h 247706"/>
                  <a:gd name="connsiteX11" fmla="*/ 154239 w 200054"/>
                  <a:gd name="connsiteY11" fmla="*/ 121119 h 247706"/>
                  <a:gd name="connsiteX12" fmla="*/ 120901 w 200054"/>
                  <a:gd name="connsiteY12" fmla="*/ 154456 h 247706"/>
                  <a:gd name="connsiteX13" fmla="*/ 107471 w 200054"/>
                  <a:gd name="connsiteY13" fmla="*/ 154456 h 247706"/>
                  <a:gd name="connsiteX14" fmla="*/ 107471 w 200054"/>
                  <a:gd name="connsiteY14" fmla="*/ 141026 h 247706"/>
                  <a:gd name="connsiteX15" fmla="*/ 124616 w 200054"/>
                  <a:gd name="connsiteY15" fmla="*/ 123881 h 247706"/>
                  <a:gd name="connsiteX16" fmla="*/ 72705 w 200054"/>
                  <a:gd name="connsiteY16" fmla="*/ 123881 h 247706"/>
                  <a:gd name="connsiteX17" fmla="*/ 107281 w 200054"/>
                  <a:gd name="connsiteY17" fmla="*/ 165410 h 247706"/>
                  <a:gd name="connsiteX18" fmla="*/ 109471 w 200054"/>
                  <a:gd name="connsiteY18" fmla="*/ 171506 h 247706"/>
                  <a:gd name="connsiteX19" fmla="*/ 109471 w 200054"/>
                  <a:gd name="connsiteY19" fmla="*/ 247706 h 247706"/>
                  <a:gd name="connsiteX20" fmla="*/ 115377 w 200054"/>
                  <a:gd name="connsiteY20" fmla="*/ 247706 h 247706"/>
                  <a:gd name="connsiteX21" fmla="*/ 138427 w 200054"/>
                  <a:gd name="connsiteY21" fmla="*/ 224560 h 247706"/>
                  <a:gd name="connsiteX22" fmla="*/ 138427 w 200054"/>
                  <a:gd name="connsiteY22" fmla="*/ 224275 h 247706"/>
                  <a:gd name="connsiteX23" fmla="*/ 160811 w 200054"/>
                  <a:gd name="connsiteY23" fmla="*/ 180460 h 247706"/>
                  <a:gd name="connsiteX24" fmla="*/ 200054 w 200054"/>
                  <a:gd name="connsiteY24" fmla="*/ 100640 h 247706"/>
                  <a:gd name="connsiteX25" fmla="*/ 88612 w 200054"/>
                  <a:gd name="connsiteY25" fmla="*/ 628 h 247706"/>
                  <a:gd name="connsiteX26" fmla="*/ 1077 w 200054"/>
                  <a:gd name="connsiteY26" fmla="*/ 85781 h 247706"/>
                  <a:gd name="connsiteX27" fmla="*/ 39082 w 200054"/>
                  <a:gd name="connsiteY27" fmla="*/ 180460 h 247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0054" h="247706">
                    <a:moveTo>
                      <a:pt x="39082" y="180460"/>
                    </a:moveTo>
                    <a:cubicBezTo>
                      <a:pt x="52798" y="191128"/>
                      <a:pt x="61561" y="207034"/>
                      <a:pt x="61561" y="224465"/>
                    </a:cubicBezTo>
                    <a:lnTo>
                      <a:pt x="61561" y="224560"/>
                    </a:lnTo>
                    <a:cubicBezTo>
                      <a:pt x="61561" y="237324"/>
                      <a:pt x="71848" y="247706"/>
                      <a:pt x="84611" y="247706"/>
                    </a:cubicBezTo>
                    <a:lnTo>
                      <a:pt x="90421" y="247706"/>
                    </a:lnTo>
                    <a:lnTo>
                      <a:pt x="90421" y="174935"/>
                    </a:lnTo>
                    <a:lnTo>
                      <a:pt x="44987" y="120452"/>
                    </a:lnTo>
                    <a:cubicBezTo>
                      <a:pt x="42606" y="117595"/>
                      <a:pt x="42130" y="113689"/>
                      <a:pt x="43654" y="110356"/>
                    </a:cubicBezTo>
                    <a:cubicBezTo>
                      <a:pt x="45273" y="106927"/>
                      <a:pt x="48607" y="104831"/>
                      <a:pt x="52321" y="104831"/>
                    </a:cubicBezTo>
                    <a:lnTo>
                      <a:pt x="147571" y="104831"/>
                    </a:lnTo>
                    <a:cubicBezTo>
                      <a:pt x="151381" y="104831"/>
                      <a:pt x="154906" y="107117"/>
                      <a:pt x="156334" y="110737"/>
                    </a:cubicBezTo>
                    <a:cubicBezTo>
                      <a:pt x="157763" y="114261"/>
                      <a:pt x="157001" y="118357"/>
                      <a:pt x="154239" y="121119"/>
                    </a:cubicBezTo>
                    <a:lnTo>
                      <a:pt x="120901" y="154456"/>
                    </a:lnTo>
                    <a:cubicBezTo>
                      <a:pt x="117187" y="158171"/>
                      <a:pt x="111186" y="158171"/>
                      <a:pt x="107471" y="154456"/>
                    </a:cubicBezTo>
                    <a:cubicBezTo>
                      <a:pt x="103756" y="150742"/>
                      <a:pt x="103756" y="144741"/>
                      <a:pt x="107471" y="141026"/>
                    </a:cubicBezTo>
                    <a:lnTo>
                      <a:pt x="124616" y="123881"/>
                    </a:lnTo>
                    <a:lnTo>
                      <a:pt x="72705" y="123881"/>
                    </a:lnTo>
                    <a:lnTo>
                      <a:pt x="107281" y="165410"/>
                    </a:lnTo>
                    <a:cubicBezTo>
                      <a:pt x="108709" y="167125"/>
                      <a:pt x="109471" y="169315"/>
                      <a:pt x="109471" y="171506"/>
                    </a:cubicBezTo>
                    <a:lnTo>
                      <a:pt x="109471" y="247706"/>
                    </a:lnTo>
                    <a:lnTo>
                      <a:pt x="115377" y="247706"/>
                    </a:lnTo>
                    <a:cubicBezTo>
                      <a:pt x="128045" y="247706"/>
                      <a:pt x="138427" y="237324"/>
                      <a:pt x="138427" y="224560"/>
                    </a:cubicBezTo>
                    <a:lnTo>
                      <a:pt x="138427" y="224275"/>
                    </a:lnTo>
                    <a:cubicBezTo>
                      <a:pt x="138427" y="206939"/>
                      <a:pt x="147095" y="191032"/>
                      <a:pt x="160811" y="180460"/>
                    </a:cubicBezTo>
                    <a:cubicBezTo>
                      <a:pt x="184624" y="162076"/>
                      <a:pt x="200054" y="133120"/>
                      <a:pt x="200054" y="100640"/>
                    </a:cubicBezTo>
                    <a:cubicBezTo>
                      <a:pt x="200054" y="41299"/>
                      <a:pt x="149000" y="-6040"/>
                      <a:pt x="88612" y="628"/>
                    </a:cubicBezTo>
                    <a:cubicBezTo>
                      <a:pt x="44035" y="5581"/>
                      <a:pt x="7363" y="41109"/>
                      <a:pt x="1077" y="85781"/>
                    </a:cubicBezTo>
                    <a:cubicBezTo>
                      <a:pt x="-4448" y="124262"/>
                      <a:pt x="11745" y="159314"/>
                      <a:pt x="39082" y="18046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5" name="Graphic 66">
              <a:extLst>
                <a:ext uri="{FF2B5EF4-FFF2-40B4-BE49-F238E27FC236}">
                  <a16:creationId xmlns:a16="http://schemas.microsoft.com/office/drawing/2014/main" id="{B0EE8446-9542-F54D-E748-E2CB0E5220CB}"/>
                </a:ext>
              </a:extLst>
            </p:cNvPr>
            <p:cNvGrpSpPr/>
            <p:nvPr/>
          </p:nvGrpSpPr>
          <p:grpSpPr>
            <a:xfrm>
              <a:off x="8279374" y="1970777"/>
              <a:ext cx="590550" cy="561975"/>
              <a:chOff x="8279374" y="1970777"/>
              <a:chExt cx="590550" cy="561975"/>
            </a:xfrm>
            <a:solidFill>
              <a:srgbClr val="680B12"/>
            </a:solidFill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CE4DE19-49B1-B507-F477-3164F978CC50}"/>
                  </a:ext>
                </a:extLst>
              </p:cNvPr>
              <p:cNvSpPr/>
              <p:nvPr/>
            </p:nvSpPr>
            <p:spPr>
              <a:xfrm>
                <a:off x="8279374" y="2056569"/>
                <a:ext cx="590550" cy="476182"/>
              </a:xfrm>
              <a:custGeom>
                <a:avLst/>
                <a:gdLst>
                  <a:gd name="connsiteX0" fmla="*/ 38100 w 590550"/>
                  <a:gd name="connsiteY0" fmla="*/ 476183 h 476182"/>
                  <a:gd name="connsiteX1" fmla="*/ 552450 w 590550"/>
                  <a:gd name="connsiteY1" fmla="*/ 476183 h 476182"/>
                  <a:gd name="connsiteX2" fmla="*/ 590550 w 590550"/>
                  <a:gd name="connsiteY2" fmla="*/ 438083 h 476182"/>
                  <a:gd name="connsiteX3" fmla="*/ 590550 w 590550"/>
                  <a:gd name="connsiteY3" fmla="*/ 419033 h 476182"/>
                  <a:gd name="connsiteX4" fmla="*/ 581025 w 590550"/>
                  <a:gd name="connsiteY4" fmla="*/ 409508 h 476182"/>
                  <a:gd name="connsiteX5" fmla="*/ 561975 w 590550"/>
                  <a:gd name="connsiteY5" fmla="*/ 409508 h 476182"/>
                  <a:gd name="connsiteX6" fmla="*/ 561975 w 590550"/>
                  <a:gd name="connsiteY6" fmla="*/ 152333 h 476182"/>
                  <a:gd name="connsiteX7" fmla="*/ 514350 w 590550"/>
                  <a:gd name="connsiteY7" fmla="*/ 104708 h 476182"/>
                  <a:gd name="connsiteX8" fmla="*/ 405098 w 590550"/>
                  <a:gd name="connsiteY8" fmla="*/ 104708 h 476182"/>
                  <a:gd name="connsiteX9" fmla="*/ 368713 w 590550"/>
                  <a:gd name="connsiteY9" fmla="*/ 28031 h 476182"/>
                  <a:gd name="connsiteX10" fmla="*/ 282702 w 590550"/>
                  <a:gd name="connsiteY10" fmla="*/ 695 h 476182"/>
                  <a:gd name="connsiteX11" fmla="*/ 186214 w 590550"/>
                  <a:gd name="connsiteY11" fmla="*/ 94040 h 476182"/>
                  <a:gd name="connsiteX12" fmla="*/ 185356 w 590550"/>
                  <a:gd name="connsiteY12" fmla="*/ 104803 h 476182"/>
                  <a:gd name="connsiteX13" fmla="*/ 76200 w 590550"/>
                  <a:gd name="connsiteY13" fmla="*/ 104803 h 476182"/>
                  <a:gd name="connsiteX14" fmla="*/ 28575 w 590550"/>
                  <a:gd name="connsiteY14" fmla="*/ 152428 h 476182"/>
                  <a:gd name="connsiteX15" fmla="*/ 28575 w 590550"/>
                  <a:gd name="connsiteY15" fmla="*/ 409603 h 476182"/>
                  <a:gd name="connsiteX16" fmla="*/ 9525 w 590550"/>
                  <a:gd name="connsiteY16" fmla="*/ 409603 h 476182"/>
                  <a:gd name="connsiteX17" fmla="*/ 0 w 590550"/>
                  <a:gd name="connsiteY17" fmla="*/ 419128 h 476182"/>
                  <a:gd name="connsiteX18" fmla="*/ 0 w 590550"/>
                  <a:gd name="connsiteY18" fmla="*/ 438178 h 476182"/>
                  <a:gd name="connsiteX19" fmla="*/ 38100 w 590550"/>
                  <a:gd name="connsiteY19" fmla="*/ 476183 h 476182"/>
                  <a:gd name="connsiteX20" fmla="*/ 205169 w 590550"/>
                  <a:gd name="connsiteY20" fmla="*/ 96611 h 476182"/>
                  <a:gd name="connsiteX21" fmla="*/ 284893 w 590550"/>
                  <a:gd name="connsiteY21" fmla="*/ 19554 h 476182"/>
                  <a:gd name="connsiteX22" fmla="*/ 295466 w 590550"/>
                  <a:gd name="connsiteY22" fmla="*/ 18983 h 476182"/>
                  <a:gd name="connsiteX23" fmla="*/ 356045 w 590550"/>
                  <a:gd name="connsiteY23" fmla="*/ 42224 h 476182"/>
                  <a:gd name="connsiteX24" fmla="*/ 386429 w 590550"/>
                  <a:gd name="connsiteY24" fmla="*/ 110137 h 476182"/>
                  <a:gd name="connsiteX25" fmla="*/ 350711 w 590550"/>
                  <a:gd name="connsiteY25" fmla="*/ 182432 h 476182"/>
                  <a:gd name="connsiteX26" fmla="*/ 324517 w 590550"/>
                  <a:gd name="connsiteY26" fmla="*/ 234057 h 476182"/>
                  <a:gd name="connsiteX27" fmla="*/ 310896 w 590550"/>
                  <a:gd name="connsiteY27" fmla="*/ 247678 h 476182"/>
                  <a:gd name="connsiteX28" fmla="*/ 279845 w 590550"/>
                  <a:gd name="connsiteY28" fmla="*/ 247678 h 476182"/>
                  <a:gd name="connsiteX29" fmla="*/ 266224 w 590550"/>
                  <a:gd name="connsiteY29" fmla="*/ 233962 h 476182"/>
                  <a:gd name="connsiteX30" fmla="*/ 239935 w 590550"/>
                  <a:gd name="connsiteY30" fmla="*/ 182432 h 476182"/>
                  <a:gd name="connsiteX31" fmla="*/ 205169 w 590550"/>
                  <a:gd name="connsiteY31" fmla="*/ 96611 h 476182"/>
                  <a:gd name="connsiteX32" fmla="*/ 47625 w 590550"/>
                  <a:gd name="connsiteY32" fmla="*/ 152333 h 476182"/>
                  <a:gd name="connsiteX33" fmla="*/ 76200 w 590550"/>
                  <a:gd name="connsiteY33" fmla="*/ 123758 h 476182"/>
                  <a:gd name="connsiteX34" fmla="*/ 185928 w 590550"/>
                  <a:gd name="connsiteY34" fmla="*/ 123758 h 476182"/>
                  <a:gd name="connsiteX35" fmla="*/ 228219 w 590550"/>
                  <a:gd name="connsiteY35" fmla="*/ 197386 h 476182"/>
                  <a:gd name="connsiteX36" fmla="*/ 247079 w 590550"/>
                  <a:gd name="connsiteY36" fmla="*/ 233962 h 476182"/>
                  <a:gd name="connsiteX37" fmla="*/ 279749 w 590550"/>
                  <a:gd name="connsiteY37" fmla="*/ 266633 h 476182"/>
                  <a:gd name="connsiteX38" fmla="*/ 310801 w 590550"/>
                  <a:gd name="connsiteY38" fmla="*/ 266633 h 476182"/>
                  <a:gd name="connsiteX39" fmla="*/ 343472 w 590550"/>
                  <a:gd name="connsiteY39" fmla="*/ 233676 h 476182"/>
                  <a:gd name="connsiteX40" fmla="*/ 362236 w 590550"/>
                  <a:gd name="connsiteY40" fmla="*/ 197481 h 476182"/>
                  <a:gd name="connsiteX41" fmla="*/ 404527 w 590550"/>
                  <a:gd name="connsiteY41" fmla="*/ 123758 h 476182"/>
                  <a:gd name="connsiteX42" fmla="*/ 514350 w 590550"/>
                  <a:gd name="connsiteY42" fmla="*/ 123758 h 476182"/>
                  <a:gd name="connsiteX43" fmla="*/ 542925 w 590550"/>
                  <a:gd name="connsiteY43" fmla="*/ 152333 h 476182"/>
                  <a:gd name="connsiteX44" fmla="*/ 542925 w 590550"/>
                  <a:gd name="connsiteY44" fmla="*/ 409508 h 476182"/>
                  <a:gd name="connsiteX45" fmla="*/ 47625 w 590550"/>
                  <a:gd name="connsiteY45" fmla="*/ 409508 h 476182"/>
                  <a:gd name="connsiteX46" fmla="*/ 47625 w 590550"/>
                  <a:gd name="connsiteY46" fmla="*/ 152333 h 476182"/>
                  <a:gd name="connsiteX47" fmla="*/ 19050 w 590550"/>
                  <a:gd name="connsiteY47" fmla="*/ 428558 h 476182"/>
                  <a:gd name="connsiteX48" fmla="*/ 220790 w 590550"/>
                  <a:gd name="connsiteY48" fmla="*/ 428558 h 476182"/>
                  <a:gd name="connsiteX49" fmla="*/ 247650 w 590550"/>
                  <a:gd name="connsiteY49" fmla="*/ 447608 h 476182"/>
                  <a:gd name="connsiteX50" fmla="*/ 342900 w 590550"/>
                  <a:gd name="connsiteY50" fmla="*/ 447608 h 476182"/>
                  <a:gd name="connsiteX51" fmla="*/ 369761 w 590550"/>
                  <a:gd name="connsiteY51" fmla="*/ 428558 h 476182"/>
                  <a:gd name="connsiteX52" fmla="*/ 571500 w 590550"/>
                  <a:gd name="connsiteY52" fmla="*/ 428558 h 476182"/>
                  <a:gd name="connsiteX53" fmla="*/ 571500 w 590550"/>
                  <a:gd name="connsiteY53" fmla="*/ 438083 h 476182"/>
                  <a:gd name="connsiteX54" fmla="*/ 552450 w 590550"/>
                  <a:gd name="connsiteY54" fmla="*/ 457133 h 476182"/>
                  <a:gd name="connsiteX55" fmla="*/ 38100 w 590550"/>
                  <a:gd name="connsiteY55" fmla="*/ 457133 h 476182"/>
                  <a:gd name="connsiteX56" fmla="*/ 19050 w 590550"/>
                  <a:gd name="connsiteY56" fmla="*/ 438083 h 476182"/>
                  <a:gd name="connsiteX57" fmla="*/ 19050 w 590550"/>
                  <a:gd name="connsiteY57" fmla="*/ 428558 h 47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90550" h="476182">
                    <a:moveTo>
                      <a:pt x="38100" y="476183"/>
                    </a:moveTo>
                    <a:lnTo>
                      <a:pt x="552450" y="476183"/>
                    </a:lnTo>
                    <a:cubicBezTo>
                      <a:pt x="573500" y="476183"/>
                      <a:pt x="590550" y="459133"/>
                      <a:pt x="590550" y="438083"/>
                    </a:cubicBezTo>
                    <a:lnTo>
                      <a:pt x="590550" y="419033"/>
                    </a:lnTo>
                    <a:cubicBezTo>
                      <a:pt x="590550" y="413794"/>
                      <a:pt x="586264" y="409508"/>
                      <a:pt x="581025" y="409508"/>
                    </a:cubicBezTo>
                    <a:lnTo>
                      <a:pt x="561975" y="409508"/>
                    </a:lnTo>
                    <a:lnTo>
                      <a:pt x="561975" y="152333"/>
                    </a:lnTo>
                    <a:cubicBezTo>
                      <a:pt x="561975" y="126044"/>
                      <a:pt x="540639" y="104708"/>
                      <a:pt x="514350" y="104708"/>
                    </a:cubicBezTo>
                    <a:lnTo>
                      <a:pt x="405098" y="104708"/>
                    </a:lnTo>
                    <a:cubicBezTo>
                      <a:pt x="403670" y="75371"/>
                      <a:pt x="390620" y="47653"/>
                      <a:pt x="368713" y="28031"/>
                    </a:cubicBezTo>
                    <a:cubicBezTo>
                      <a:pt x="345376" y="7172"/>
                      <a:pt x="314039" y="-2830"/>
                      <a:pt x="282702" y="695"/>
                    </a:cubicBezTo>
                    <a:cubicBezTo>
                      <a:pt x="233744" y="6124"/>
                      <a:pt x="193167" y="45367"/>
                      <a:pt x="186214" y="94040"/>
                    </a:cubicBezTo>
                    <a:cubicBezTo>
                      <a:pt x="185738" y="97659"/>
                      <a:pt x="185547" y="101279"/>
                      <a:pt x="185356" y="104803"/>
                    </a:cubicBezTo>
                    <a:lnTo>
                      <a:pt x="76200" y="104803"/>
                    </a:lnTo>
                    <a:cubicBezTo>
                      <a:pt x="49911" y="104803"/>
                      <a:pt x="28575" y="126139"/>
                      <a:pt x="28575" y="152428"/>
                    </a:cubicBezTo>
                    <a:lnTo>
                      <a:pt x="28575" y="409603"/>
                    </a:lnTo>
                    <a:lnTo>
                      <a:pt x="9525" y="409603"/>
                    </a:lnTo>
                    <a:cubicBezTo>
                      <a:pt x="4286" y="409603"/>
                      <a:pt x="0" y="413889"/>
                      <a:pt x="0" y="419128"/>
                    </a:cubicBezTo>
                    <a:lnTo>
                      <a:pt x="0" y="438178"/>
                    </a:lnTo>
                    <a:cubicBezTo>
                      <a:pt x="0" y="459133"/>
                      <a:pt x="17050" y="476183"/>
                      <a:pt x="38100" y="476183"/>
                    </a:cubicBezTo>
                    <a:close/>
                    <a:moveTo>
                      <a:pt x="205169" y="96611"/>
                    </a:moveTo>
                    <a:cubicBezTo>
                      <a:pt x="210884" y="56416"/>
                      <a:pt x="244412" y="24031"/>
                      <a:pt x="284893" y="19554"/>
                    </a:cubicBezTo>
                    <a:cubicBezTo>
                      <a:pt x="288417" y="19173"/>
                      <a:pt x="291941" y="18983"/>
                      <a:pt x="295466" y="18983"/>
                    </a:cubicBezTo>
                    <a:cubicBezTo>
                      <a:pt x="317945" y="18983"/>
                      <a:pt x="339185" y="27079"/>
                      <a:pt x="356045" y="42224"/>
                    </a:cubicBezTo>
                    <a:cubicBezTo>
                      <a:pt x="375285" y="59464"/>
                      <a:pt x="386429" y="84229"/>
                      <a:pt x="386429" y="110137"/>
                    </a:cubicBezTo>
                    <a:cubicBezTo>
                      <a:pt x="386429" y="138712"/>
                      <a:pt x="373380" y="165001"/>
                      <a:pt x="350711" y="182432"/>
                    </a:cubicBezTo>
                    <a:cubicBezTo>
                      <a:pt x="334042" y="195195"/>
                      <a:pt x="324517" y="213864"/>
                      <a:pt x="324517" y="234057"/>
                    </a:cubicBezTo>
                    <a:cubicBezTo>
                      <a:pt x="324517" y="241582"/>
                      <a:pt x="318421" y="247678"/>
                      <a:pt x="310896" y="247678"/>
                    </a:cubicBezTo>
                    <a:lnTo>
                      <a:pt x="279845" y="247678"/>
                    </a:lnTo>
                    <a:cubicBezTo>
                      <a:pt x="272320" y="247678"/>
                      <a:pt x="266224" y="241582"/>
                      <a:pt x="266224" y="233962"/>
                    </a:cubicBezTo>
                    <a:cubicBezTo>
                      <a:pt x="266224" y="214055"/>
                      <a:pt x="256604" y="195290"/>
                      <a:pt x="239935" y="182432"/>
                    </a:cubicBezTo>
                    <a:cubicBezTo>
                      <a:pt x="213360" y="161953"/>
                      <a:pt x="200406" y="129949"/>
                      <a:pt x="205169" y="96611"/>
                    </a:cubicBezTo>
                    <a:close/>
                    <a:moveTo>
                      <a:pt x="47625" y="152333"/>
                    </a:moveTo>
                    <a:cubicBezTo>
                      <a:pt x="47625" y="136616"/>
                      <a:pt x="60484" y="123758"/>
                      <a:pt x="76200" y="123758"/>
                    </a:cubicBezTo>
                    <a:lnTo>
                      <a:pt x="185928" y="123758"/>
                    </a:lnTo>
                    <a:cubicBezTo>
                      <a:pt x="189452" y="152714"/>
                      <a:pt x="204216" y="179003"/>
                      <a:pt x="228219" y="197386"/>
                    </a:cubicBezTo>
                    <a:cubicBezTo>
                      <a:pt x="240221" y="206625"/>
                      <a:pt x="247079" y="219865"/>
                      <a:pt x="247079" y="233962"/>
                    </a:cubicBezTo>
                    <a:cubicBezTo>
                      <a:pt x="247079" y="251964"/>
                      <a:pt x="261747" y="266633"/>
                      <a:pt x="279749" y="266633"/>
                    </a:cubicBezTo>
                    <a:lnTo>
                      <a:pt x="310801" y="266633"/>
                    </a:lnTo>
                    <a:cubicBezTo>
                      <a:pt x="328803" y="266633"/>
                      <a:pt x="343472" y="251964"/>
                      <a:pt x="343472" y="233676"/>
                    </a:cubicBezTo>
                    <a:cubicBezTo>
                      <a:pt x="343472" y="219770"/>
                      <a:pt x="350330" y="206625"/>
                      <a:pt x="362236" y="197481"/>
                    </a:cubicBezTo>
                    <a:cubicBezTo>
                      <a:pt x="385953" y="179288"/>
                      <a:pt x="400907" y="152904"/>
                      <a:pt x="404527" y="123758"/>
                    </a:cubicBezTo>
                    <a:lnTo>
                      <a:pt x="514350" y="123758"/>
                    </a:lnTo>
                    <a:cubicBezTo>
                      <a:pt x="530066" y="123758"/>
                      <a:pt x="542925" y="136616"/>
                      <a:pt x="542925" y="152333"/>
                    </a:cubicBezTo>
                    <a:lnTo>
                      <a:pt x="542925" y="409508"/>
                    </a:lnTo>
                    <a:lnTo>
                      <a:pt x="47625" y="409508"/>
                    </a:lnTo>
                    <a:lnTo>
                      <a:pt x="47625" y="152333"/>
                    </a:lnTo>
                    <a:close/>
                    <a:moveTo>
                      <a:pt x="19050" y="428558"/>
                    </a:moveTo>
                    <a:lnTo>
                      <a:pt x="220790" y="428558"/>
                    </a:lnTo>
                    <a:cubicBezTo>
                      <a:pt x="224695" y="439607"/>
                      <a:pt x="235172" y="447608"/>
                      <a:pt x="247650" y="447608"/>
                    </a:cubicBezTo>
                    <a:lnTo>
                      <a:pt x="342900" y="447608"/>
                    </a:lnTo>
                    <a:cubicBezTo>
                      <a:pt x="355283" y="447608"/>
                      <a:pt x="365760" y="439607"/>
                      <a:pt x="369761" y="428558"/>
                    </a:cubicBezTo>
                    <a:lnTo>
                      <a:pt x="571500" y="428558"/>
                    </a:lnTo>
                    <a:lnTo>
                      <a:pt x="571500" y="438083"/>
                    </a:lnTo>
                    <a:cubicBezTo>
                      <a:pt x="571500" y="448560"/>
                      <a:pt x="562928" y="457133"/>
                      <a:pt x="552450" y="457133"/>
                    </a:cubicBezTo>
                    <a:lnTo>
                      <a:pt x="38100" y="457133"/>
                    </a:lnTo>
                    <a:cubicBezTo>
                      <a:pt x="27623" y="457133"/>
                      <a:pt x="19050" y="448560"/>
                      <a:pt x="19050" y="438083"/>
                    </a:cubicBezTo>
                    <a:lnTo>
                      <a:pt x="19050" y="428558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6359818D-818B-9558-11EF-2CA802ED2E23}"/>
                  </a:ext>
                </a:extLst>
              </p:cNvPr>
              <p:cNvSpPr/>
              <p:nvPr/>
            </p:nvSpPr>
            <p:spPr>
              <a:xfrm>
                <a:off x="8355574" y="2208902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84C83C42-BB20-C645-9693-A20FC27A7ABE}"/>
                  </a:ext>
                </a:extLst>
              </p:cNvPr>
              <p:cNvSpPr/>
              <p:nvPr/>
            </p:nvSpPr>
            <p:spPr>
              <a:xfrm>
                <a:off x="8355574" y="2247002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4DBF277-6A92-EBCC-9E4A-AC88A2F38273}"/>
                  </a:ext>
                </a:extLst>
              </p:cNvPr>
              <p:cNvSpPr/>
              <p:nvPr/>
            </p:nvSpPr>
            <p:spPr>
              <a:xfrm>
                <a:off x="8546074" y="2342252"/>
                <a:ext cx="57150" cy="19050"/>
              </a:xfrm>
              <a:custGeom>
                <a:avLst/>
                <a:gdLst>
                  <a:gd name="connsiteX0" fmla="*/ 47625 w 57150"/>
                  <a:gd name="connsiteY0" fmla="*/ 0 h 19050"/>
                  <a:gd name="connsiteX1" fmla="*/ 9525 w 57150"/>
                  <a:gd name="connsiteY1" fmla="*/ 0 h 19050"/>
                  <a:gd name="connsiteX2" fmla="*/ 0 w 57150"/>
                  <a:gd name="connsiteY2" fmla="*/ 9525 h 19050"/>
                  <a:gd name="connsiteX3" fmla="*/ 9525 w 57150"/>
                  <a:gd name="connsiteY3" fmla="*/ 19050 h 19050"/>
                  <a:gd name="connsiteX4" fmla="*/ 47625 w 57150"/>
                  <a:gd name="connsiteY4" fmla="*/ 19050 h 19050"/>
                  <a:gd name="connsiteX5" fmla="*/ 57150 w 57150"/>
                  <a:gd name="connsiteY5" fmla="*/ 9525 h 19050"/>
                  <a:gd name="connsiteX6" fmla="*/ 476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4762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47625" y="19050"/>
                    </a:lnTo>
                    <a:cubicBezTo>
                      <a:pt x="52864" y="19050"/>
                      <a:pt x="57150" y="14764"/>
                      <a:pt x="57150" y="9525"/>
                    </a:cubicBezTo>
                    <a:cubicBezTo>
                      <a:pt x="57150" y="4286"/>
                      <a:pt x="52864" y="0"/>
                      <a:pt x="476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B654F96-67D7-CBB7-BBF6-50AA834E35A7}"/>
                  </a:ext>
                </a:extLst>
              </p:cNvPr>
              <p:cNvSpPr/>
              <p:nvPr/>
            </p:nvSpPr>
            <p:spPr>
              <a:xfrm>
                <a:off x="8565124" y="1970777"/>
                <a:ext cx="19050" cy="57150"/>
              </a:xfrm>
              <a:custGeom>
                <a:avLst/>
                <a:gdLst>
                  <a:gd name="connsiteX0" fmla="*/ 9525 w 19050"/>
                  <a:gd name="connsiteY0" fmla="*/ 57150 h 57150"/>
                  <a:gd name="connsiteX1" fmla="*/ 19050 w 19050"/>
                  <a:gd name="connsiteY1" fmla="*/ 47625 h 57150"/>
                  <a:gd name="connsiteX2" fmla="*/ 19050 w 19050"/>
                  <a:gd name="connsiteY2" fmla="*/ 9525 h 57150"/>
                  <a:gd name="connsiteX3" fmla="*/ 9525 w 19050"/>
                  <a:gd name="connsiteY3" fmla="*/ 0 h 57150"/>
                  <a:gd name="connsiteX4" fmla="*/ 0 w 19050"/>
                  <a:gd name="connsiteY4" fmla="*/ 9525 h 57150"/>
                  <a:gd name="connsiteX5" fmla="*/ 0 w 19050"/>
                  <a:gd name="connsiteY5" fmla="*/ 47625 h 57150"/>
                  <a:gd name="connsiteX6" fmla="*/ 9525 w 19050"/>
                  <a:gd name="connsiteY6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57150">
                    <a:moveTo>
                      <a:pt x="9525" y="57150"/>
                    </a:moveTo>
                    <a:cubicBezTo>
                      <a:pt x="14764" y="57150"/>
                      <a:pt x="19050" y="52864"/>
                      <a:pt x="19050" y="47625"/>
                    </a:cubicBezTo>
                    <a:lnTo>
                      <a:pt x="19050" y="9525"/>
                    </a:ln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lnTo>
                      <a:pt x="0" y="47625"/>
                    </a:lnTo>
                    <a:cubicBezTo>
                      <a:pt x="0" y="52864"/>
                      <a:pt x="4286" y="57150"/>
                      <a:pt x="9525" y="571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5085AE73-2264-E4F4-8777-3A04F3C2B68B}"/>
                  </a:ext>
                </a:extLst>
              </p:cNvPr>
              <p:cNvSpPr/>
              <p:nvPr/>
            </p:nvSpPr>
            <p:spPr>
              <a:xfrm>
                <a:off x="8632537" y="2009900"/>
                <a:ext cx="45958" cy="45934"/>
              </a:xfrm>
              <a:custGeom>
                <a:avLst/>
                <a:gdLst>
                  <a:gd name="connsiteX0" fmla="*/ 9454 w 45958"/>
                  <a:gd name="connsiteY0" fmla="*/ 45934 h 45934"/>
                  <a:gd name="connsiteX1" fmla="*/ 16216 w 45958"/>
                  <a:gd name="connsiteY1" fmla="*/ 43172 h 45934"/>
                  <a:gd name="connsiteX2" fmla="*/ 43172 w 45958"/>
                  <a:gd name="connsiteY2" fmla="*/ 16216 h 45934"/>
                  <a:gd name="connsiteX3" fmla="*/ 43172 w 45958"/>
                  <a:gd name="connsiteY3" fmla="*/ 2786 h 45934"/>
                  <a:gd name="connsiteX4" fmla="*/ 29742 w 45958"/>
                  <a:gd name="connsiteY4" fmla="*/ 2786 h 45934"/>
                  <a:gd name="connsiteX5" fmla="*/ 2786 w 45958"/>
                  <a:gd name="connsiteY5" fmla="*/ 29742 h 45934"/>
                  <a:gd name="connsiteX6" fmla="*/ 2786 w 45958"/>
                  <a:gd name="connsiteY6" fmla="*/ 43172 h 45934"/>
                  <a:gd name="connsiteX7" fmla="*/ 9454 w 45958"/>
                  <a:gd name="connsiteY7" fmla="*/ 45934 h 4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958" h="45934">
                    <a:moveTo>
                      <a:pt x="9454" y="45934"/>
                    </a:moveTo>
                    <a:cubicBezTo>
                      <a:pt x="11930" y="45934"/>
                      <a:pt x="14311" y="44982"/>
                      <a:pt x="16216" y="43172"/>
                    </a:cubicBezTo>
                    <a:lnTo>
                      <a:pt x="43172" y="16216"/>
                    </a:lnTo>
                    <a:cubicBezTo>
                      <a:pt x="46887" y="12502"/>
                      <a:pt x="46887" y="6501"/>
                      <a:pt x="43172" y="2786"/>
                    </a:cubicBezTo>
                    <a:cubicBezTo>
                      <a:pt x="39457" y="-929"/>
                      <a:pt x="33457" y="-929"/>
                      <a:pt x="29742" y="2786"/>
                    </a:cubicBezTo>
                    <a:lnTo>
                      <a:pt x="2786" y="29742"/>
                    </a:lnTo>
                    <a:cubicBezTo>
                      <a:pt x="-929" y="33457"/>
                      <a:pt x="-929" y="39457"/>
                      <a:pt x="2786" y="43172"/>
                    </a:cubicBezTo>
                    <a:cubicBezTo>
                      <a:pt x="4596" y="44982"/>
                      <a:pt x="7072" y="45934"/>
                      <a:pt x="9454" y="4593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CCB046C7-C1A5-70D8-260A-ABF1D1634886}"/>
                  </a:ext>
                </a:extLst>
              </p:cNvPr>
              <p:cNvSpPr/>
              <p:nvPr/>
            </p:nvSpPr>
            <p:spPr>
              <a:xfrm>
                <a:off x="8470802" y="2009817"/>
                <a:ext cx="46053" cy="46017"/>
              </a:xfrm>
              <a:custGeom>
                <a:avLst/>
                <a:gdLst>
                  <a:gd name="connsiteX0" fmla="*/ 29742 w 46053"/>
                  <a:gd name="connsiteY0" fmla="*/ 43256 h 46017"/>
                  <a:gd name="connsiteX1" fmla="*/ 36505 w 46053"/>
                  <a:gd name="connsiteY1" fmla="*/ 46018 h 46017"/>
                  <a:gd name="connsiteX2" fmla="*/ 43267 w 46053"/>
                  <a:gd name="connsiteY2" fmla="*/ 43256 h 46017"/>
                  <a:gd name="connsiteX3" fmla="*/ 43267 w 46053"/>
                  <a:gd name="connsiteY3" fmla="*/ 29825 h 46017"/>
                  <a:gd name="connsiteX4" fmla="*/ 16312 w 46053"/>
                  <a:gd name="connsiteY4" fmla="*/ 2870 h 46017"/>
                  <a:gd name="connsiteX5" fmla="*/ 2786 w 46053"/>
                  <a:gd name="connsiteY5" fmla="*/ 2774 h 46017"/>
                  <a:gd name="connsiteX6" fmla="*/ 2786 w 46053"/>
                  <a:gd name="connsiteY6" fmla="*/ 16205 h 46017"/>
                  <a:gd name="connsiteX7" fmla="*/ 29742 w 46053"/>
                  <a:gd name="connsiteY7" fmla="*/ 43256 h 46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53" h="46017">
                    <a:moveTo>
                      <a:pt x="29742" y="43256"/>
                    </a:moveTo>
                    <a:cubicBezTo>
                      <a:pt x="31647" y="45161"/>
                      <a:pt x="34028" y="46018"/>
                      <a:pt x="36505" y="46018"/>
                    </a:cubicBezTo>
                    <a:cubicBezTo>
                      <a:pt x="38981" y="46018"/>
                      <a:pt x="41362" y="45065"/>
                      <a:pt x="43267" y="43256"/>
                    </a:cubicBezTo>
                    <a:cubicBezTo>
                      <a:pt x="46982" y="39541"/>
                      <a:pt x="46982" y="33540"/>
                      <a:pt x="43267" y="29825"/>
                    </a:cubicBezTo>
                    <a:lnTo>
                      <a:pt x="16312" y="2870"/>
                    </a:lnTo>
                    <a:cubicBezTo>
                      <a:pt x="12597" y="-940"/>
                      <a:pt x="6501" y="-940"/>
                      <a:pt x="2786" y="2774"/>
                    </a:cubicBezTo>
                    <a:cubicBezTo>
                      <a:pt x="-929" y="6489"/>
                      <a:pt x="-929" y="12490"/>
                      <a:pt x="2786" y="16205"/>
                    </a:cubicBezTo>
                    <a:lnTo>
                      <a:pt x="29742" y="43256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3F599EA4-D127-88F8-86A4-88A5E6A7537C}"/>
              </a:ext>
            </a:extLst>
          </p:cNvPr>
          <p:cNvGrpSpPr/>
          <p:nvPr/>
        </p:nvGrpSpPr>
        <p:grpSpPr>
          <a:xfrm>
            <a:off x="7421229" y="1961252"/>
            <a:ext cx="342900" cy="590550"/>
            <a:chOff x="7421229" y="1961252"/>
            <a:chExt cx="342900" cy="590550"/>
          </a:xfrm>
        </p:grpSpPr>
        <p:grpSp>
          <p:nvGrpSpPr>
            <p:cNvPr id="444" name="Graphic 68">
              <a:extLst>
                <a:ext uri="{FF2B5EF4-FFF2-40B4-BE49-F238E27FC236}">
                  <a16:creationId xmlns:a16="http://schemas.microsoft.com/office/drawing/2014/main" id="{D33DE2B3-4797-855A-5FCF-9483DC57F671}"/>
                </a:ext>
              </a:extLst>
            </p:cNvPr>
            <p:cNvGrpSpPr/>
            <p:nvPr/>
          </p:nvGrpSpPr>
          <p:grpSpPr>
            <a:xfrm>
              <a:off x="7430754" y="1970777"/>
              <a:ext cx="323850" cy="571500"/>
              <a:chOff x="7430754" y="1970777"/>
              <a:chExt cx="323850" cy="571500"/>
            </a:xfrm>
            <a:solidFill>
              <a:srgbClr val="F45B66"/>
            </a:solidFill>
          </p:grpSpPr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9C15463C-6C90-F4E9-182D-7008114D5C8B}"/>
                  </a:ext>
                </a:extLst>
              </p:cNvPr>
              <p:cNvSpPr/>
              <p:nvPr/>
            </p:nvSpPr>
            <p:spPr>
              <a:xfrm>
                <a:off x="7430754" y="2485127"/>
                <a:ext cx="323754" cy="57150"/>
              </a:xfrm>
              <a:custGeom>
                <a:avLst/>
                <a:gdLst>
                  <a:gd name="connsiteX0" fmla="*/ 35528 w 323754"/>
                  <a:gd name="connsiteY0" fmla="*/ 57150 h 57150"/>
                  <a:gd name="connsiteX1" fmla="*/ 288226 w 323754"/>
                  <a:gd name="connsiteY1" fmla="*/ 57150 h 57150"/>
                  <a:gd name="connsiteX2" fmla="*/ 323755 w 323754"/>
                  <a:gd name="connsiteY2" fmla="*/ 21622 h 57150"/>
                  <a:gd name="connsiteX3" fmla="*/ 323755 w 323754"/>
                  <a:gd name="connsiteY3" fmla="*/ 0 h 57150"/>
                  <a:gd name="connsiteX4" fmla="*/ 0 w 323754"/>
                  <a:gd name="connsiteY4" fmla="*/ 0 h 57150"/>
                  <a:gd name="connsiteX5" fmla="*/ 0 w 323754"/>
                  <a:gd name="connsiteY5" fmla="*/ 21622 h 57150"/>
                  <a:gd name="connsiteX6" fmla="*/ 35528 w 323754"/>
                  <a:gd name="connsiteY6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754" h="57150">
                    <a:moveTo>
                      <a:pt x="35528" y="57150"/>
                    </a:moveTo>
                    <a:lnTo>
                      <a:pt x="288226" y="57150"/>
                    </a:lnTo>
                    <a:cubicBezTo>
                      <a:pt x="307848" y="57150"/>
                      <a:pt x="323755" y="41243"/>
                      <a:pt x="323755" y="21622"/>
                    </a:cubicBezTo>
                    <a:lnTo>
                      <a:pt x="323755" y="0"/>
                    </a:lnTo>
                    <a:lnTo>
                      <a:pt x="0" y="0"/>
                    </a:lnTo>
                    <a:lnTo>
                      <a:pt x="0" y="21622"/>
                    </a:lnTo>
                    <a:cubicBezTo>
                      <a:pt x="0" y="41243"/>
                      <a:pt x="15907" y="57150"/>
                      <a:pt x="35528" y="5715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1D638912-5BF1-97B1-EAD4-33D4453CFE9B}"/>
                  </a:ext>
                </a:extLst>
              </p:cNvPr>
              <p:cNvSpPr/>
              <p:nvPr/>
            </p:nvSpPr>
            <p:spPr>
              <a:xfrm>
                <a:off x="7430754" y="1970777"/>
                <a:ext cx="323850" cy="193561"/>
              </a:xfrm>
              <a:custGeom>
                <a:avLst/>
                <a:gdLst>
                  <a:gd name="connsiteX0" fmla="*/ 47625 w 323850"/>
                  <a:gd name="connsiteY0" fmla="*/ 182213 h 193561"/>
                  <a:gd name="connsiteX1" fmla="*/ 66961 w 323850"/>
                  <a:gd name="connsiteY1" fmla="*/ 190214 h 193561"/>
                  <a:gd name="connsiteX2" fmla="*/ 80010 w 323850"/>
                  <a:gd name="connsiteY2" fmla="*/ 177165 h 193561"/>
                  <a:gd name="connsiteX3" fmla="*/ 110490 w 323850"/>
                  <a:gd name="connsiteY3" fmla="*/ 177165 h 193561"/>
                  <a:gd name="connsiteX4" fmla="*/ 123539 w 323850"/>
                  <a:gd name="connsiteY4" fmla="*/ 190214 h 193561"/>
                  <a:gd name="connsiteX5" fmla="*/ 142875 w 323850"/>
                  <a:gd name="connsiteY5" fmla="*/ 182213 h 193561"/>
                  <a:gd name="connsiteX6" fmla="*/ 142875 w 323850"/>
                  <a:gd name="connsiteY6" fmla="*/ 57150 h 193561"/>
                  <a:gd name="connsiteX7" fmla="*/ 323850 w 323850"/>
                  <a:gd name="connsiteY7" fmla="*/ 57150 h 193561"/>
                  <a:gd name="connsiteX8" fmla="*/ 323850 w 323850"/>
                  <a:gd name="connsiteY8" fmla="*/ 35528 h 193561"/>
                  <a:gd name="connsiteX9" fmla="*/ 288322 w 323850"/>
                  <a:gd name="connsiteY9" fmla="*/ 0 h 193561"/>
                  <a:gd name="connsiteX10" fmla="*/ 35528 w 323850"/>
                  <a:gd name="connsiteY10" fmla="*/ 0 h 193561"/>
                  <a:gd name="connsiteX11" fmla="*/ 0 w 323850"/>
                  <a:gd name="connsiteY11" fmla="*/ 35528 h 193561"/>
                  <a:gd name="connsiteX12" fmla="*/ 0 w 323850"/>
                  <a:gd name="connsiteY12" fmla="*/ 57150 h 193561"/>
                  <a:gd name="connsiteX13" fmla="*/ 47625 w 323850"/>
                  <a:gd name="connsiteY13" fmla="*/ 57150 h 193561"/>
                  <a:gd name="connsiteX14" fmla="*/ 47625 w 323850"/>
                  <a:gd name="connsiteY14" fmla="*/ 182213 h 193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850" h="193561">
                    <a:moveTo>
                      <a:pt x="47625" y="182213"/>
                    </a:moveTo>
                    <a:cubicBezTo>
                      <a:pt x="47625" y="192310"/>
                      <a:pt x="59817" y="197358"/>
                      <a:pt x="66961" y="190214"/>
                    </a:cubicBezTo>
                    <a:lnTo>
                      <a:pt x="80010" y="177165"/>
                    </a:lnTo>
                    <a:cubicBezTo>
                      <a:pt x="88392" y="168783"/>
                      <a:pt x="102108" y="168783"/>
                      <a:pt x="110490" y="177165"/>
                    </a:cubicBezTo>
                    <a:lnTo>
                      <a:pt x="123539" y="190214"/>
                    </a:lnTo>
                    <a:cubicBezTo>
                      <a:pt x="130683" y="197358"/>
                      <a:pt x="142875" y="192310"/>
                      <a:pt x="142875" y="182213"/>
                    </a:cubicBezTo>
                    <a:lnTo>
                      <a:pt x="142875" y="57150"/>
                    </a:lnTo>
                    <a:lnTo>
                      <a:pt x="323850" y="57150"/>
                    </a:lnTo>
                    <a:lnTo>
                      <a:pt x="323850" y="35528"/>
                    </a:lnTo>
                    <a:cubicBezTo>
                      <a:pt x="323850" y="15907"/>
                      <a:pt x="307943" y="0"/>
                      <a:pt x="288322" y="0"/>
                    </a:cubicBezTo>
                    <a:lnTo>
                      <a:pt x="35528" y="0"/>
                    </a:lnTo>
                    <a:cubicBezTo>
                      <a:pt x="15907" y="0"/>
                      <a:pt x="0" y="15907"/>
                      <a:pt x="0" y="35528"/>
                    </a:cubicBezTo>
                    <a:lnTo>
                      <a:pt x="0" y="57150"/>
                    </a:lnTo>
                    <a:lnTo>
                      <a:pt x="47625" y="57150"/>
                    </a:lnTo>
                    <a:lnTo>
                      <a:pt x="47625" y="18221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7" name="Graphic 68">
              <a:extLst>
                <a:ext uri="{FF2B5EF4-FFF2-40B4-BE49-F238E27FC236}">
                  <a16:creationId xmlns:a16="http://schemas.microsoft.com/office/drawing/2014/main" id="{F16E5D0A-0807-9BBB-27A3-0E9792F719DC}"/>
                </a:ext>
              </a:extLst>
            </p:cNvPr>
            <p:cNvGrpSpPr/>
            <p:nvPr/>
          </p:nvGrpSpPr>
          <p:grpSpPr>
            <a:xfrm>
              <a:off x="7421229" y="1961252"/>
              <a:ext cx="342900" cy="590550"/>
              <a:chOff x="7421229" y="1961252"/>
              <a:chExt cx="342900" cy="590550"/>
            </a:xfrm>
            <a:solidFill>
              <a:srgbClr val="680B12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33B594D3-8F52-BA5F-D9B2-FC52A64B6B83}"/>
                  </a:ext>
                </a:extLst>
              </p:cNvPr>
              <p:cNvSpPr/>
              <p:nvPr/>
            </p:nvSpPr>
            <p:spPr>
              <a:xfrm>
                <a:off x="7421229" y="1961252"/>
                <a:ext cx="342900" cy="590550"/>
              </a:xfrm>
              <a:custGeom>
                <a:avLst/>
                <a:gdLst>
                  <a:gd name="connsiteX0" fmla="*/ 47625 w 342900"/>
                  <a:gd name="connsiteY0" fmla="*/ 590550 h 590550"/>
                  <a:gd name="connsiteX1" fmla="*/ 295275 w 342900"/>
                  <a:gd name="connsiteY1" fmla="*/ 590550 h 590550"/>
                  <a:gd name="connsiteX2" fmla="*/ 342900 w 342900"/>
                  <a:gd name="connsiteY2" fmla="*/ 542925 h 590550"/>
                  <a:gd name="connsiteX3" fmla="*/ 342900 w 342900"/>
                  <a:gd name="connsiteY3" fmla="*/ 47625 h 590550"/>
                  <a:gd name="connsiteX4" fmla="*/ 295275 w 342900"/>
                  <a:gd name="connsiteY4" fmla="*/ 0 h 590550"/>
                  <a:gd name="connsiteX5" fmla="*/ 47625 w 342900"/>
                  <a:gd name="connsiteY5" fmla="*/ 0 h 590550"/>
                  <a:gd name="connsiteX6" fmla="*/ 0 w 342900"/>
                  <a:gd name="connsiteY6" fmla="*/ 47625 h 590550"/>
                  <a:gd name="connsiteX7" fmla="*/ 0 w 342900"/>
                  <a:gd name="connsiteY7" fmla="*/ 542925 h 590550"/>
                  <a:gd name="connsiteX8" fmla="*/ 47625 w 342900"/>
                  <a:gd name="connsiteY8" fmla="*/ 590550 h 590550"/>
                  <a:gd name="connsiteX9" fmla="*/ 19050 w 342900"/>
                  <a:gd name="connsiteY9" fmla="*/ 47625 h 590550"/>
                  <a:gd name="connsiteX10" fmla="*/ 47625 w 342900"/>
                  <a:gd name="connsiteY10" fmla="*/ 19050 h 590550"/>
                  <a:gd name="connsiteX11" fmla="*/ 295275 w 342900"/>
                  <a:gd name="connsiteY11" fmla="*/ 19050 h 590550"/>
                  <a:gd name="connsiteX12" fmla="*/ 323850 w 342900"/>
                  <a:gd name="connsiteY12" fmla="*/ 47625 h 590550"/>
                  <a:gd name="connsiteX13" fmla="*/ 323850 w 342900"/>
                  <a:gd name="connsiteY13" fmla="*/ 57150 h 590550"/>
                  <a:gd name="connsiteX14" fmla="*/ 19050 w 342900"/>
                  <a:gd name="connsiteY14" fmla="*/ 57150 h 590550"/>
                  <a:gd name="connsiteX15" fmla="*/ 19050 w 342900"/>
                  <a:gd name="connsiteY15" fmla="*/ 47625 h 590550"/>
                  <a:gd name="connsiteX16" fmla="*/ 142875 w 342900"/>
                  <a:gd name="connsiteY16" fmla="*/ 76200 h 590550"/>
                  <a:gd name="connsiteX17" fmla="*/ 142875 w 342900"/>
                  <a:gd name="connsiteY17" fmla="*/ 191738 h 590550"/>
                  <a:gd name="connsiteX18" fmla="*/ 141732 w 342900"/>
                  <a:gd name="connsiteY18" fmla="*/ 193358 h 590550"/>
                  <a:gd name="connsiteX19" fmla="*/ 139732 w 342900"/>
                  <a:gd name="connsiteY19" fmla="*/ 192977 h 590550"/>
                  <a:gd name="connsiteX20" fmla="*/ 126682 w 342900"/>
                  <a:gd name="connsiteY20" fmla="*/ 179927 h 590550"/>
                  <a:gd name="connsiteX21" fmla="*/ 82677 w 342900"/>
                  <a:gd name="connsiteY21" fmla="*/ 179927 h 590550"/>
                  <a:gd name="connsiteX22" fmla="*/ 69628 w 342900"/>
                  <a:gd name="connsiteY22" fmla="*/ 192977 h 590550"/>
                  <a:gd name="connsiteX23" fmla="*/ 67628 w 342900"/>
                  <a:gd name="connsiteY23" fmla="*/ 193358 h 590550"/>
                  <a:gd name="connsiteX24" fmla="*/ 66675 w 342900"/>
                  <a:gd name="connsiteY24" fmla="*/ 191738 h 590550"/>
                  <a:gd name="connsiteX25" fmla="*/ 66675 w 342900"/>
                  <a:gd name="connsiteY25" fmla="*/ 76200 h 590550"/>
                  <a:gd name="connsiteX26" fmla="*/ 142875 w 342900"/>
                  <a:gd name="connsiteY26" fmla="*/ 76200 h 590550"/>
                  <a:gd name="connsiteX27" fmla="*/ 19050 w 342900"/>
                  <a:gd name="connsiteY27" fmla="*/ 76200 h 590550"/>
                  <a:gd name="connsiteX28" fmla="*/ 47625 w 342900"/>
                  <a:gd name="connsiteY28" fmla="*/ 76200 h 590550"/>
                  <a:gd name="connsiteX29" fmla="*/ 47625 w 342900"/>
                  <a:gd name="connsiteY29" fmla="*/ 191738 h 590550"/>
                  <a:gd name="connsiteX30" fmla="*/ 60484 w 342900"/>
                  <a:gd name="connsiteY30" fmla="*/ 210979 h 590550"/>
                  <a:gd name="connsiteX31" fmla="*/ 83153 w 342900"/>
                  <a:gd name="connsiteY31" fmla="*/ 206502 h 590550"/>
                  <a:gd name="connsiteX32" fmla="*/ 96203 w 342900"/>
                  <a:gd name="connsiteY32" fmla="*/ 193453 h 590550"/>
                  <a:gd name="connsiteX33" fmla="*/ 113252 w 342900"/>
                  <a:gd name="connsiteY33" fmla="*/ 193453 h 590550"/>
                  <a:gd name="connsiteX34" fmla="*/ 126302 w 342900"/>
                  <a:gd name="connsiteY34" fmla="*/ 206502 h 590550"/>
                  <a:gd name="connsiteX35" fmla="*/ 141065 w 342900"/>
                  <a:gd name="connsiteY35" fmla="*/ 212598 h 590550"/>
                  <a:gd name="connsiteX36" fmla="*/ 149066 w 342900"/>
                  <a:gd name="connsiteY36" fmla="*/ 210979 h 590550"/>
                  <a:gd name="connsiteX37" fmla="*/ 161925 w 342900"/>
                  <a:gd name="connsiteY37" fmla="*/ 191738 h 590550"/>
                  <a:gd name="connsiteX38" fmla="*/ 161925 w 342900"/>
                  <a:gd name="connsiteY38" fmla="*/ 76200 h 590550"/>
                  <a:gd name="connsiteX39" fmla="*/ 323850 w 342900"/>
                  <a:gd name="connsiteY39" fmla="*/ 76200 h 590550"/>
                  <a:gd name="connsiteX40" fmla="*/ 323850 w 342900"/>
                  <a:gd name="connsiteY40" fmla="*/ 514350 h 590550"/>
                  <a:gd name="connsiteX41" fmla="*/ 19050 w 342900"/>
                  <a:gd name="connsiteY41" fmla="*/ 514350 h 590550"/>
                  <a:gd name="connsiteX42" fmla="*/ 19050 w 342900"/>
                  <a:gd name="connsiteY42" fmla="*/ 76200 h 590550"/>
                  <a:gd name="connsiteX43" fmla="*/ 19050 w 342900"/>
                  <a:gd name="connsiteY43" fmla="*/ 533400 h 590550"/>
                  <a:gd name="connsiteX44" fmla="*/ 323850 w 342900"/>
                  <a:gd name="connsiteY44" fmla="*/ 533400 h 590550"/>
                  <a:gd name="connsiteX45" fmla="*/ 323850 w 342900"/>
                  <a:gd name="connsiteY45" fmla="*/ 542925 h 590550"/>
                  <a:gd name="connsiteX46" fmla="*/ 295275 w 342900"/>
                  <a:gd name="connsiteY46" fmla="*/ 571500 h 590550"/>
                  <a:gd name="connsiteX47" fmla="*/ 47625 w 342900"/>
                  <a:gd name="connsiteY47" fmla="*/ 571500 h 590550"/>
                  <a:gd name="connsiteX48" fmla="*/ 19050 w 342900"/>
                  <a:gd name="connsiteY48" fmla="*/ 542925 h 590550"/>
                  <a:gd name="connsiteX49" fmla="*/ 19050 w 342900"/>
                  <a:gd name="connsiteY49" fmla="*/ 53340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42900" h="590550">
                    <a:moveTo>
                      <a:pt x="47625" y="590550"/>
                    </a:moveTo>
                    <a:lnTo>
                      <a:pt x="295275" y="590550"/>
                    </a:lnTo>
                    <a:cubicBezTo>
                      <a:pt x="321564" y="590550"/>
                      <a:pt x="342900" y="569214"/>
                      <a:pt x="342900" y="542925"/>
                    </a:cubicBezTo>
                    <a:lnTo>
                      <a:pt x="342900" y="47625"/>
                    </a:lnTo>
                    <a:cubicBezTo>
                      <a:pt x="342900" y="21336"/>
                      <a:pt x="321564" y="0"/>
                      <a:pt x="295275" y="0"/>
                    </a:cubicBezTo>
                    <a:lnTo>
                      <a:pt x="47625" y="0"/>
                    </a:lnTo>
                    <a:cubicBezTo>
                      <a:pt x="21336" y="0"/>
                      <a:pt x="0" y="21336"/>
                      <a:pt x="0" y="47625"/>
                    </a:cubicBezTo>
                    <a:lnTo>
                      <a:pt x="0" y="542925"/>
                    </a:lnTo>
                    <a:cubicBezTo>
                      <a:pt x="0" y="569214"/>
                      <a:pt x="21336" y="590550"/>
                      <a:pt x="47625" y="590550"/>
                    </a:cubicBezTo>
                    <a:close/>
                    <a:moveTo>
                      <a:pt x="19050" y="47625"/>
                    </a:moveTo>
                    <a:cubicBezTo>
                      <a:pt x="19050" y="31909"/>
                      <a:pt x="31909" y="19050"/>
                      <a:pt x="47625" y="19050"/>
                    </a:cubicBezTo>
                    <a:lnTo>
                      <a:pt x="295275" y="19050"/>
                    </a:lnTo>
                    <a:cubicBezTo>
                      <a:pt x="310991" y="19050"/>
                      <a:pt x="323850" y="31909"/>
                      <a:pt x="323850" y="47625"/>
                    </a:cubicBezTo>
                    <a:lnTo>
                      <a:pt x="323850" y="57150"/>
                    </a:lnTo>
                    <a:lnTo>
                      <a:pt x="19050" y="57150"/>
                    </a:lnTo>
                    <a:lnTo>
                      <a:pt x="19050" y="47625"/>
                    </a:lnTo>
                    <a:close/>
                    <a:moveTo>
                      <a:pt x="142875" y="76200"/>
                    </a:moveTo>
                    <a:lnTo>
                      <a:pt x="142875" y="191738"/>
                    </a:lnTo>
                    <a:cubicBezTo>
                      <a:pt x="142875" y="192024"/>
                      <a:pt x="142875" y="192977"/>
                      <a:pt x="141732" y="193358"/>
                    </a:cubicBezTo>
                    <a:cubicBezTo>
                      <a:pt x="140589" y="193834"/>
                      <a:pt x="140018" y="193167"/>
                      <a:pt x="139732" y="192977"/>
                    </a:cubicBezTo>
                    <a:lnTo>
                      <a:pt x="126682" y="179927"/>
                    </a:lnTo>
                    <a:cubicBezTo>
                      <a:pt x="114967" y="168212"/>
                      <a:pt x="94488" y="168212"/>
                      <a:pt x="82677" y="179927"/>
                    </a:cubicBezTo>
                    <a:lnTo>
                      <a:pt x="69628" y="192977"/>
                    </a:lnTo>
                    <a:cubicBezTo>
                      <a:pt x="69437" y="193167"/>
                      <a:pt x="68866" y="193834"/>
                      <a:pt x="67628" y="193358"/>
                    </a:cubicBezTo>
                    <a:cubicBezTo>
                      <a:pt x="66675" y="192977"/>
                      <a:pt x="66675" y="192024"/>
                      <a:pt x="66675" y="191738"/>
                    </a:cubicBezTo>
                    <a:lnTo>
                      <a:pt x="66675" y="76200"/>
                    </a:lnTo>
                    <a:lnTo>
                      <a:pt x="142875" y="76200"/>
                    </a:lnTo>
                    <a:close/>
                    <a:moveTo>
                      <a:pt x="19050" y="76200"/>
                    </a:moveTo>
                    <a:lnTo>
                      <a:pt x="47625" y="76200"/>
                    </a:lnTo>
                    <a:lnTo>
                      <a:pt x="47625" y="191738"/>
                    </a:lnTo>
                    <a:cubicBezTo>
                      <a:pt x="47625" y="200216"/>
                      <a:pt x="52673" y="207740"/>
                      <a:pt x="60484" y="210979"/>
                    </a:cubicBezTo>
                    <a:cubicBezTo>
                      <a:pt x="68294" y="214217"/>
                      <a:pt x="77248" y="212408"/>
                      <a:pt x="83153" y="206502"/>
                    </a:cubicBezTo>
                    <a:lnTo>
                      <a:pt x="96203" y="193453"/>
                    </a:lnTo>
                    <a:cubicBezTo>
                      <a:pt x="100775" y="188881"/>
                      <a:pt x="108680" y="188881"/>
                      <a:pt x="113252" y="193453"/>
                    </a:cubicBezTo>
                    <a:lnTo>
                      <a:pt x="126302" y="206502"/>
                    </a:lnTo>
                    <a:cubicBezTo>
                      <a:pt x="130302" y="210503"/>
                      <a:pt x="135636" y="212598"/>
                      <a:pt x="141065" y="212598"/>
                    </a:cubicBezTo>
                    <a:cubicBezTo>
                      <a:pt x="143732" y="212598"/>
                      <a:pt x="146494" y="212027"/>
                      <a:pt x="149066" y="210979"/>
                    </a:cubicBezTo>
                    <a:cubicBezTo>
                      <a:pt x="156877" y="207740"/>
                      <a:pt x="161925" y="200216"/>
                      <a:pt x="161925" y="191738"/>
                    </a:cubicBezTo>
                    <a:lnTo>
                      <a:pt x="161925" y="76200"/>
                    </a:lnTo>
                    <a:lnTo>
                      <a:pt x="323850" y="76200"/>
                    </a:lnTo>
                    <a:lnTo>
                      <a:pt x="323850" y="514350"/>
                    </a:lnTo>
                    <a:lnTo>
                      <a:pt x="19050" y="514350"/>
                    </a:lnTo>
                    <a:lnTo>
                      <a:pt x="19050" y="76200"/>
                    </a:lnTo>
                    <a:close/>
                    <a:moveTo>
                      <a:pt x="19050" y="533400"/>
                    </a:moveTo>
                    <a:lnTo>
                      <a:pt x="323850" y="533400"/>
                    </a:lnTo>
                    <a:lnTo>
                      <a:pt x="323850" y="542925"/>
                    </a:lnTo>
                    <a:cubicBezTo>
                      <a:pt x="323850" y="558641"/>
                      <a:pt x="310991" y="571500"/>
                      <a:pt x="295275" y="571500"/>
                    </a:cubicBezTo>
                    <a:lnTo>
                      <a:pt x="47625" y="571500"/>
                    </a:lnTo>
                    <a:cubicBezTo>
                      <a:pt x="31909" y="571500"/>
                      <a:pt x="19050" y="558641"/>
                      <a:pt x="19050" y="542925"/>
                    </a:cubicBezTo>
                    <a:lnTo>
                      <a:pt x="19050" y="53340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4BDC8CAC-5E7C-AE59-88D7-0033BF554CEC}"/>
                  </a:ext>
                </a:extLst>
              </p:cNvPr>
              <p:cNvSpPr/>
              <p:nvPr/>
            </p:nvSpPr>
            <p:spPr>
              <a:xfrm>
                <a:off x="7468854" y="2218427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14161072-6B1D-0740-22CC-82BEEF88D45C}"/>
                  </a:ext>
                </a:extLst>
              </p:cNvPr>
              <p:cNvSpPr/>
              <p:nvPr/>
            </p:nvSpPr>
            <p:spPr>
              <a:xfrm>
                <a:off x="7468854" y="2256527"/>
                <a:ext cx="76200" cy="19050"/>
              </a:xfrm>
              <a:custGeom>
                <a:avLst/>
                <a:gdLst>
                  <a:gd name="connsiteX0" fmla="*/ 9525 w 76200"/>
                  <a:gd name="connsiteY0" fmla="*/ 19050 h 19050"/>
                  <a:gd name="connsiteX1" fmla="*/ 66675 w 76200"/>
                  <a:gd name="connsiteY1" fmla="*/ 19050 h 19050"/>
                  <a:gd name="connsiteX2" fmla="*/ 76200 w 76200"/>
                  <a:gd name="connsiteY2" fmla="*/ 9525 h 19050"/>
                  <a:gd name="connsiteX3" fmla="*/ 66675 w 76200"/>
                  <a:gd name="connsiteY3" fmla="*/ 0 h 19050"/>
                  <a:gd name="connsiteX4" fmla="*/ 9525 w 76200"/>
                  <a:gd name="connsiteY4" fmla="*/ 0 h 19050"/>
                  <a:gd name="connsiteX5" fmla="*/ 0 w 76200"/>
                  <a:gd name="connsiteY5" fmla="*/ 9525 h 19050"/>
                  <a:gd name="connsiteX6" fmla="*/ 952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9525" y="19050"/>
                    </a:move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1FB94D3-437A-EEC6-0B4A-6A448C23DE13}"/>
                  </a:ext>
                </a:extLst>
              </p:cNvPr>
              <p:cNvSpPr/>
              <p:nvPr/>
            </p:nvSpPr>
            <p:spPr>
              <a:xfrm>
                <a:off x="7468854" y="2323202"/>
                <a:ext cx="247650" cy="19050"/>
              </a:xfrm>
              <a:custGeom>
                <a:avLst/>
                <a:gdLst>
                  <a:gd name="connsiteX0" fmla="*/ 238125 w 247650"/>
                  <a:gd name="connsiteY0" fmla="*/ 0 h 19050"/>
                  <a:gd name="connsiteX1" fmla="*/ 9525 w 247650"/>
                  <a:gd name="connsiteY1" fmla="*/ 0 h 19050"/>
                  <a:gd name="connsiteX2" fmla="*/ 0 w 247650"/>
                  <a:gd name="connsiteY2" fmla="*/ 9525 h 19050"/>
                  <a:gd name="connsiteX3" fmla="*/ 9525 w 247650"/>
                  <a:gd name="connsiteY3" fmla="*/ 19050 h 19050"/>
                  <a:gd name="connsiteX4" fmla="*/ 238125 w 247650"/>
                  <a:gd name="connsiteY4" fmla="*/ 19050 h 19050"/>
                  <a:gd name="connsiteX5" fmla="*/ 247650 w 247650"/>
                  <a:gd name="connsiteY5" fmla="*/ 9525 h 19050"/>
                  <a:gd name="connsiteX6" fmla="*/ 238125 w 2476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9050">
                    <a:moveTo>
                      <a:pt x="23812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238125" y="19050"/>
                    </a:lnTo>
                    <a:cubicBezTo>
                      <a:pt x="243364" y="19050"/>
                      <a:pt x="247650" y="14764"/>
                      <a:pt x="247650" y="9525"/>
                    </a:cubicBezTo>
                    <a:cubicBezTo>
                      <a:pt x="247650" y="4286"/>
                      <a:pt x="243364" y="0"/>
                      <a:pt x="2381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B3A2CB32-98F2-E62E-D1D0-FD75A3081EBD}"/>
                  </a:ext>
                </a:extLst>
              </p:cNvPr>
              <p:cNvSpPr/>
              <p:nvPr/>
            </p:nvSpPr>
            <p:spPr>
              <a:xfrm>
                <a:off x="7468854" y="2399402"/>
                <a:ext cx="200025" cy="19050"/>
              </a:xfrm>
              <a:custGeom>
                <a:avLst/>
                <a:gdLst>
                  <a:gd name="connsiteX0" fmla="*/ 190500 w 200025"/>
                  <a:gd name="connsiteY0" fmla="*/ 0 h 19050"/>
                  <a:gd name="connsiteX1" fmla="*/ 9525 w 200025"/>
                  <a:gd name="connsiteY1" fmla="*/ 0 h 19050"/>
                  <a:gd name="connsiteX2" fmla="*/ 0 w 200025"/>
                  <a:gd name="connsiteY2" fmla="*/ 9525 h 19050"/>
                  <a:gd name="connsiteX3" fmla="*/ 9525 w 200025"/>
                  <a:gd name="connsiteY3" fmla="*/ 19050 h 19050"/>
                  <a:gd name="connsiteX4" fmla="*/ 190500 w 200025"/>
                  <a:gd name="connsiteY4" fmla="*/ 19050 h 19050"/>
                  <a:gd name="connsiteX5" fmla="*/ 200025 w 200025"/>
                  <a:gd name="connsiteY5" fmla="*/ 9525 h 19050"/>
                  <a:gd name="connsiteX6" fmla="*/ 190500 w 2000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19050">
                    <a:moveTo>
                      <a:pt x="190500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90500" y="19050"/>
                    </a:lnTo>
                    <a:cubicBezTo>
                      <a:pt x="195739" y="19050"/>
                      <a:pt x="200025" y="14764"/>
                      <a:pt x="200025" y="9525"/>
                    </a:cubicBezTo>
                    <a:cubicBezTo>
                      <a:pt x="200025" y="4286"/>
                      <a:pt x="195739" y="0"/>
                      <a:pt x="190500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FDE1B8E4-9BD8-A14C-CFFC-999138E133DD}"/>
                  </a:ext>
                </a:extLst>
              </p:cNvPr>
              <p:cNvSpPr/>
              <p:nvPr/>
            </p:nvSpPr>
            <p:spPr>
              <a:xfrm>
                <a:off x="7468854" y="2361302"/>
                <a:ext cx="247650" cy="19050"/>
              </a:xfrm>
              <a:custGeom>
                <a:avLst/>
                <a:gdLst>
                  <a:gd name="connsiteX0" fmla="*/ 238125 w 247650"/>
                  <a:gd name="connsiteY0" fmla="*/ 0 h 19050"/>
                  <a:gd name="connsiteX1" fmla="*/ 9525 w 247650"/>
                  <a:gd name="connsiteY1" fmla="*/ 0 h 19050"/>
                  <a:gd name="connsiteX2" fmla="*/ 0 w 247650"/>
                  <a:gd name="connsiteY2" fmla="*/ 9525 h 19050"/>
                  <a:gd name="connsiteX3" fmla="*/ 9525 w 247650"/>
                  <a:gd name="connsiteY3" fmla="*/ 19050 h 19050"/>
                  <a:gd name="connsiteX4" fmla="*/ 238125 w 247650"/>
                  <a:gd name="connsiteY4" fmla="*/ 19050 h 19050"/>
                  <a:gd name="connsiteX5" fmla="*/ 247650 w 247650"/>
                  <a:gd name="connsiteY5" fmla="*/ 9525 h 19050"/>
                  <a:gd name="connsiteX6" fmla="*/ 238125 w 2476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9050">
                    <a:moveTo>
                      <a:pt x="23812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238125" y="19050"/>
                    </a:lnTo>
                    <a:cubicBezTo>
                      <a:pt x="243364" y="19050"/>
                      <a:pt x="247650" y="14764"/>
                      <a:pt x="247650" y="9525"/>
                    </a:cubicBezTo>
                    <a:cubicBezTo>
                      <a:pt x="247650" y="4286"/>
                      <a:pt x="243364" y="0"/>
                      <a:pt x="2381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4A3F33DE-8D4B-261B-75FF-0C044421FF26}"/>
              </a:ext>
            </a:extLst>
          </p:cNvPr>
          <p:cNvGrpSpPr/>
          <p:nvPr/>
        </p:nvGrpSpPr>
        <p:grpSpPr>
          <a:xfrm>
            <a:off x="6382108" y="1961252"/>
            <a:ext cx="457200" cy="590550"/>
            <a:chOff x="6382108" y="1961252"/>
            <a:chExt cx="457200" cy="590550"/>
          </a:xfrm>
        </p:grpSpPr>
        <p:grpSp>
          <p:nvGrpSpPr>
            <p:cNvPr id="455" name="Graphic 70">
              <a:extLst>
                <a:ext uri="{FF2B5EF4-FFF2-40B4-BE49-F238E27FC236}">
                  <a16:creationId xmlns:a16="http://schemas.microsoft.com/office/drawing/2014/main" id="{624DEA0A-C472-EFA0-BCD9-F8CEDF3A6D0D}"/>
                </a:ext>
              </a:extLst>
            </p:cNvPr>
            <p:cNvGrpSpPr/>
            <p:nvPr/>
          </p:nvGrpSpPr>
          <p:grpSpPr>
            <a:xfrm>
              <a:off x="6391633" y="1970777"/>
              <a:ext cx="438150" cy="571500"/>
              <a:chOff x="6391633" y="1970777"/>
              <a:chExt cx="438150" cy="571500"/>
            </a:xfrm>
            <a:solidFill>
              <a:srgbClr val="F45B66"/>
            </a:solidFill>
          </p:grpSpPr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A6E56120-350B-CC4F-D82D-9D8C0CE056A3}"/>
                  </a:ext>
                </a:extLst>
              </p:cNvPr>
              <p:cNvSpPr/>
              <p:nvPr/>
            </p:nvSpPr>
            <p:spPr>
              <a:xfrm>
                <a:off x="6610708" y="2408831"/>
                <a:ext cx="285" cy="95"/>
              </a:xfrm>
              <a:custGeom>
                <a:avLst/>
                <a:gdLst>
                  <a:gd name="connsiteX0" fmla="*/ 191 w 285"/>
                  <a:gd name="connsiteY0" fmla="*/ 0 h 95"/>
                  <a:gd name="connsiteX1" fmla="*/ 0 w 285"/>
                  <a:gd name="connsiteY1" fmla="*/ 95 h 95"/>
                  <a:gd name="connsiteX2" fmla="*/ 286 w 285"/>
                  <a:gd name="connsiteY2" fmla="*/ 95 h 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" h="95">
                    <a:moveTo>
                      <a:pt x="191" y="0"/>
                    </a:moveTo>
                    <a:lnTo>
                      <a:pt x="0" y="95"/>
                    </a:lnTo>
                    <a:lnTo>
                      <a:pt x="286" y="95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A17E9B75-2C41-585C-FB9E-CE267A5722D0}"/>
                  </a:ext>
                </a:extLst>
              </p:cNvPr>
              <p:cNvSpPr/>
              <p:nvPr/>
            </p:nvSpPr>
            <p:spPr>
              <a:xfrm>
                <a:off x="6391633" y="2142227"/>
                <a:ext cx="219075" cy="266700"/>
              </a:xfrm>
              <a:custGeom>
                <a:avLst/>
                <a:gdLst>
                  <a:gd name="connsiteX0" fmla="*/ 29242 w 219075"/>
                  <a:gd name="connsiteY0" fmla="*/ 266700 h 266700"/>
                  <a:gd name="connsiteX1" fmla="*/ 102299 w 219075"/>
                  <a:gd name="connsiteY1" fmla="*/ 266700 h 266700"/>
                  <a:gd name="connsiteX2" fmla="*/ 219075 w 219075"/>
                  <a:gd name="connsiteY2" fmla="*/ 266700 h 266700"/>
                  <a:gd name="connsiteX3" fmla="*/ 219075 w 219075"/>
                  <a:gd name="connsiteY3" fmla="*/ 266510 h 266700"/>
                  <a:gd name="connsiteX4" fmla="*/ 43815 w 219075"/>
                  <a:gd name="connsiteY4" fmla="*/ 229648 h 266700"/>
                  <a:gd name="connsiteX5" fmla="*/ 28861 w 219075"/>
                  <a:gd name="connsiteY5" fmla="*/ 214027 h 266700"/>
                  <a:gd name="connsiteX6" fmla="*/ 28861 w 219075"/>
                  <a:gd name="connsiteY6" fmla="*/ 0 h 266700"/>
                  <a:gd name="connsiteX7" fmla="*/ 28575 w 219075"/>
                  <a:gd name="connsiteY7" fmla="*/ 0 h 266700"/>
                  <a:gd name="connsiteX8" fmla="*/ 23146 w 219075"/>
                  <a:gd name="connsiteY8" fmla="*/ 667 h 266700"/>
                  <a:gd name="connsiteX9" fmla="*/ 0 w 219075"/>
                  <a:gd name="connsiteY9" fmla="*/ 29623 h 266700"/>
                  <a:gd name="connsiteX10" fmla="*/ 0 w 219075"/>
                  <a:gd name="connsiteY10" fmla="*/ 237077 h 266700"/>
                  <a:gd name="connsiteX11" fmla="*/ 29242 w 219075"/>
                  <a:gd name="connsiteY11" fmla="*/ 266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9075" h="266700">
                    <a:moveTo>
                      <a:pt x="29242" y="266700"/>
                    </a:moveTo>
                    <a:lnTo>
                      <a:pt x="102299" y="266700"/>
                    </a:lnTo>
                    <a:lnTo>
                      <a:pt x="219075" y="266700"/>
                    </a:lnTo>
                    <a:lnTo>
                      <a:pt x="219075" y="266510"/>
                    </a:lnTo>
                    <a:cubicBezTo>
                      <a:pt x="215932" y="264890"/>
                      <a:pt x="149638" y="232505"/>
                      <a:pt x="43815" y="229648"/>
                    </a:cubicBezTo>
                    <a:cubicBezTo>
                      <a:pt x="35528" y="229457"/>
                      <a:pt x="28861" y="222504"/>
                      <a:pt x="28861" y="214027"/>
                    </a:cubicBezTo>
                    <a:lnTo>
                      <a:pt x="28861" y="0"/>
                    </a:lnTo>
                    <a:lnTo>
                      <a:pt x="28575" y="0"/>
                    </a:lnTo>
                    <a:cubicBezTo>
                      <a:pt x="26765" y="0"/>
                      <a:pt x="24955" y="286"/>
                      <a:pt x="23146" y="667"/>
                    </a:cubicBezTo>
                    <a:cubicBezTo>
                      <a:pt x="10001" y="3524"/>
                      <a:pt x="0" y="15431"/>
                      <a:pt x="0" y="29623"/>
                    </a:cubicBezTo>
                    <a:lnTo>
                      <a:pt x="0" y="237077"/>
                    </a:lnTo>
                    <a:cubicBezTo>
                      <a:pt x="0" y="253365"/>
                      <a:pt x="13145" y="266700"/>
                      <a:pt x="29242" y="26670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F42F3C67-B2FA-B77A-2ACF-325D927E92B1}"/>
                  </a:ext>
                </a:extLst>
              </p:cNvPr>
              <p:cNvSpPr/>
              <p:nvPr/>
            </p:nvSpPr>
            <p:spPr>
              <a:xfrm>
                <a:off x="6610993" y="2142227"/>
                <a:ext cx="218789" cy="266700"/>
              </a:xfrm>
              <a:custGeom>
                <a:avLst/>
                <a:gdLst>
                  <a:gd name="connsiteX0" fmla="*/ 218789 w 218789"/>
                  <a:gd name="connsiteY0" fmla="*/ 237077 h 266700"/>
                  <a:gd name="connsiteX1" fmla="*/ 218789 w 218789"/>
                  <a:gd name="connsiteY1" fmla="*/ 29623 h 266700"/>
                  <a:gd name="connsiteX2" fmla="*/ 199644 w 218789"/>
                  <a:gd name="connsiteY2" fmla="*/ 1810 h 266700"/>
                  <a:gd name="connsiteX3" fmla="*/ 190214 w 218789"/>
                  <a:gd name="connsiteY3" fmla="*/ 0 h 266700"/>
                  <a:gd name="connsiteX4" fmla="*/ 190214 w 218789"/>
                  <a:gd name="connsiteY4" fmla="*/ 0 h 266700"/>
                  <a:gd name="connsiteX5" fmla="*/ 190214 w 218789"/>
                  <a:gd name="connsiteY5" fmla="*/ 214122 h 266700"/>
                  <a:gd name="connsiteX6" fmla="*/ 175260 w 218789"/>
                  <a:gd name="connsiteY6" fmla="*/ 229743 h 266700"/>
                  <a:gd name="connsiteX7" fmla="*/ 0 w 218789"/>
                  <a:gd name="connsiteY7" fmla="*/ 266605 h 266700"/>
                  <a:gd name="connsiteX8" fmla="*/ 0 w 218789"/>
                  <a:gd name="connsiteY8" fmla="*/ 266700 h 266700"/>
                  <a:gd name="connsiteX9" fmla="*/ 189548 w 218789"/>
                  <a:gd name="connsiteY9" fmla="*/ 266700 h 266700"/>
                  <a:gd name="connsiteX10" fmla="*/ 218789 w 218789"/>
                  <a:gd name="connsiteY10" fmla="*/ 237077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8789" h="266700">
                    <a:moveTo>
                      <a:pt x="218789" y="237077"/>
                    </a:moveTo>
                    <a:lnTo>
                      <a:pt x="218789" y="29623"/>
                    </a:lnTo>
                    <a:cubicBezTo>
                      <a:pt x="218789" y="16859"/>
                      <a:pt x="210788" y="6001"/>
                      <a:pt x="199644" y="1810"/>
                    </a:cubicBezTo>
                    <a:cubicBezTo>
                      <a:pt x="196691" y="667"/>
                      <a:pt x="193548" y="95"/>
                      <a:pt x="190214" y="0"/>
                    </a:cubicBezTo>
                    <a:lnTo>
                      <a:pt x="190214" y="0"/>
                    </a:lnTo>
                    <a:lnTo>
                      <a:pt x="190214" y="214122"/>
                    </a:lnTo>
                    <a:cubicBezTo>
                      <a:pt x="190214" y="222599"/>
                      <a:pt x="183642" y="229457"/>
                      <a:pt x="175260" y="229743"/>
                    </a:cubicBezTo>
                    <a:cubicBezTo>
                      <a:pt x="69437" y="232600"/>
                      <a:pt x="3143" y="264986"/>
                      <a:pt x="0" y="266605"/>
                    </a:cubicBezTo>
                    <a:lnTo>
                      <a:pt x="0" y="266700"/>
                    </a:lnTo>
                    <a:lnTo>
                      <a:pt x="189548" y="266700"/>
                    </a:lnTo>
                    <a:cubicBezTo>
                      <a:pt x="205645" y="266700"/>
                      <a:pt x="218789" y="253365"/>
                      <a:pt x="218789" y="237077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5A98BFBE-8BE2-99AE-93E8-0C3D866DF203}"/>
                  </a:ext>
                </a:extLst>
              </p:cNvPr>
              <p:cNvSpPr/>
              <p:nvPr/>
            </p:nvSpPr>
            <p:spPr>
              <a:xfrm>
                <a:off x="6448783" y="2485127"/>
                <a:ext cx="323850" cy="57150"/>
              </a:xfrm>
              <a:custGeom>
                <a:avLst/>
                <a:gdLst>
                  <a:gd name="connsiteX0" fmla="*/ 323850 w 323850"/>
                  <a:gd name="connsiteY0" fmla="*/ 21622 h 57150"/>
                  <a:gd name="connsiteX1" fmla="*/ 323850 w 323850"/>
                  <a:gd name="connsiteY1" fmla="*/ 0 h 57150"/>
                  <a:gd name="connsiteX2" fmla="*/ 0 w 323850"/>
                  <a:gd name="connsiteY2" fmla="*/ 0 h 57150"/>
                  <a:gd name="connsiteX3" fmla="*/ 0 w 323850"/>
                  <a:gd name="connsiteY3" fmla="*/ 21622 h 57150"/>
                  <a:gd name="connsiteX4" fmla="*/ 35528 w 323850"/>
                  <a:gd name="connsiteY4" fmla="*/ 57150 h 57150"/>
                  <a:gd name="connsiteX5" fmla="*/ 288226 w 323850"/>
                  <a:gd name="connsiteY5" fmla="*/ 57150 h 57150"/>
                  <a:gd name="connsiteX6" fmla="*/ 323850 w 323850"/>
                  <a:gd name="connsiteY6" fmla="*/ 21622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57150">
                    <a:moveTo>
                      <a:pt x="323850" y="21622"/>
                    </a:moveTo>
                    <a:lnTo>
                      <a:pt x="323850" y="0"/>
                    </a:lnTo>
                    <a:lnTo>
                      <a:pt x="0" y="0"/>
                    </a:lnTo>
                    <a:lnTo>
                      <a:pt x="0" y="21622"/>
                    </a:lnTo>
                    <a:cubicBezTo>
                      <a:pt x="0" y="41243"/>
                      <a:pt x="15907" y="57150"/>
                      <a:pt x="35528" y="57150"/>
                    </a:cubicBezTo>
                    <a:lnTo>
                      <a:pt x="288226" y="57150"/>
                    </a:lnTo>
                    <a:cubicBezTo>
                      <a:pt x="307943" y="57150"/>
                      <a:pt x="323850" y="41243"/>
                      <a:pt x="323850" y="21622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978808A9-8559-C994-4A76-151796159ABD}"/>
                  </a:ext>
                </a:extLst>
              </p:cNvPr>
              <p:cNvSpPr/>
              <p:nvPr/>
            </p:nvSpPr>
            <p:spPr>
              <a:xfrm>
                <a:off x="6448783" y="1970777"/>
                <a:ext cx="323850" cy="57150"/>
              </a:xfrm>
              <a:custGeom>
                <a:avLst/>
                <a:gdLst>
                  <a:gd name="connsiteX0" fmla="*/ 323850 w 323850"/>
                  <a:gd name="connsiteY0" fmla="*/ 35528 h 57150"/>
                  <a:gd name="connsiteX1" fmla="*/ 288322 w 323850"/>
                  <a:gd name="connsiteY1" fmla="*/ 0 h 57150"/>
                  <a:gd name="connsiteX2" fmla="*/ 35528 w 323850"/>
                  <a:gd name="connsiteY2" fmla="*/ 0 h 57150"/>
                  <a:gd name="connsiteX3" fmla="*/ 0 w 323850"/>
                  <a:gd name="connsiteY3" fmla="*/ 35528 h 57150"/>
                  <a:gd name="connsiteX4" fmla="*/ 0 w 323850"/>
                  <a:gd name="connsiteY4" fmla="*/ 57150 h 57150"/>
                  <a:gd name="connsiteX5" fmla="*/ 323850 w 323850"/>
                  <a:gd name="connsiteY5" fmla="*/ 57150 h 57150"/>
                  <a:gd name="connsiteX6" fmla="*/ 323850 w 323850"/>
                  <a:gd name="connsiteY6" fmla="*/ 35528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57150">
                    <a:moveTo>
                      <a:pt x="323850" y="35528"/>
                    </a:moveTo>
                    <a:cubicBezTo>
                      <a:pt x="323850" y="15907"/>
                      <a:pt x="307943" y="0"/>
                      <a:pt x="288322" y="0"/>
                    </a:cubicBezTo>
                    <a:lnTo>
                      <a:pt x="35528" y="0"/>
                    </a:lnTo>
                    <a:cubicBezTo>
                      <a:pt x="15907" y="0"/>
                      <a:pt x="0" y="15907"/>
                      <a:pt x="0" y="35528"/>
                    </a:cubicBezTo>
                    <a:lnTo>
                      <a:pt x="0" y="57150"/>
                    </a:lnTo>
                    <a:lnTo>
                      <a:pt x="323850" y="57150"/>
                    </a:lnTo>
                    <a:lnTo>
                      <a:pt x="323850" y="35528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1" name="Graphic 70">
              <a:extLst>
                <a:ext uri="{FF2B5EF4-FFF2-40B4-BE49-F238E27FC236}">
                  <a16:creationId xmlns:a16="http://schemas.microsoft.com/office/drawing/2014/main" id="{15E1362B-AE09-236B-D6F2-F91EF6576384}"/>
                </a:ext>
              </a:extLst>
            </p:cNvPr>
            <p:cNvGrpSpPr/>
            <p:nvPr/>
          </p:nvGrpSpPr>
          <p:grpSpPr>
            <a:xfrm>
              <a:off x="6382108" y="1961252"/>
              <a:ext cx="457200" cy="590550"/>
              <a:chOff x="6382108" y="1961252"/>
              <a:chExt cx="457200" cy="590550"/>
            </a:xfrm>
            <a:solidFill>
              <a:srgbClr val="680B12"/>
            </a:solidFill>
          </p:grpSpPr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83EA2687-97B7-1C31-613A-0E127C070629}"/>
                  </a:ext>
                </a:extLst>
              </p:cNvPr>
              <p:cNvSpPr/>
              <p:nvPr/>
            </p:nvSpPr>
            <p:spPr>
              <a:xfrm>
                <a:off x="6382108" y="1961252"/>
                <a:ext cx="457200" cy="590550"/>
              </a:xfrm>
              <a:custGeom>
                <a:avLst/>
                <a:gdLst>
                  <a:gd name="connsiteX0" fmla="*/ 38767 w 457200"/>
                  <a:gd name="connsiteY0" fmla="*/ 461105 h 590550"/>
                  <a:gd name="connsiteX1" fmla="*/ 57150 w 457200"/>
                  <a:gd name="connsiteY1" fmla="*/ 461105 h 590550"/>
                  <a:gd name="connsiteX2" fmla="*/ 57150 w 457200"/>
                  <a:gd name="connsiteY2" fmla="*/ 542925 h 590550"/>
                  <a:gd name="connsiteX3" fmla="*/ 104775 w 457200"/>
                  <a:gd name="connsiteY3" fmla="*/ 590550 h 590550"/>
                  <a:gd name="connsiteX4" fmla="*/ 352425 w 457200"/>
                  <a:gd name="connsiteY4" fmla="*/ 590550 h 590550"/>
                  <a:gd name="connsiteX5" fmla="*/ 400050 w 457200"/>
                  <a:gd name="connsiteY5" fmla="*/ 542925 h 590550"/>
                  <a:gd name="connsiteX6" fmla="*/ 400050 w 457200"/>
                  <a:gd name="connsiteY6" fmla="*/ 461105 h 590550"/>
                  <a:gd name="connsiteX7" fmla="*/ 418433 w 457200"/>
                  <a:gd name="connsiteY7" fmla="*/ 461105 h 590550"/>
                  <a:gd name="connsiteX8" fmla="*/ 457200 w 457200"/>
                  <a:gd name="connsiteY8" fmla="*/ 422339 h 590550"/>
                  <a:gd name="connsiteX9" fmla="*/ 457200 w 457200"/>
                  <a:gd name="connsiteY9" fmla="*/ 217932 h 590550"/>
                  <a:gd name="connsiteX10" fmla="*/ 427958 w 457200"/>
                  <a:gd name="connsiteY10" fmla="*/ 180499 h 590550"/>
                  <a:gd name="connsiteX11" fmla="*/ 427958 w 457200"/>
                  <a:gd name="connsiteY11" fmla="*/ 167735 h 590550"/>
                  <a:gd name="connsiteX12" fmla="*/ 420434 w 457200"/>
                  <a:gd name="connsiteY12" fmla="*/ 149924 h 590550"/>
                  <a:gd name="connsiteX13" fmla="*/ 402336 w 457200"/>
                  <a:gd name="connsiteY13" fmla="*/ 142875 h 590550"/>
                  <a:gd name="connsiteX14" fmla="*/ 400050 w 457200"/>
                  <a:gd name="connsiteY14" fmla="*/ 142970 h 590550"/>
                  <a:gd name="connsiteX15" fmla="*/ 400050 w 457200"/>
                  <a:gd name="connsiteY15" fmla="*/ 47625 h 590550"/>
                  <a:gd name="connsiteX16" fmla="*/ 352425 w 457200"/>
                  <a:gd name="connsiteY16" fmla="*/ 0 h 590550"/>
                  <a:gd name="connsiteX17" fmla="*/ 104775 w 457200"/>
                  <a:gd name="connsiteY17" fmla="*/ 0 h 590550"/>
                  <a:gd name="connsiteX18" fmla="*/ 57150 w 457200"/>
                  <a:gd name="connsiteY18" fmla="*/ 47625 h 590550"/>
                  <a:gd name="connsiteX19" fmla="*/ 57150 w 457200"/>
                  <a:gd name="connsiteY19" fmla="*/ 142970 h 590550"/>
                  <a:gd name="connsiteX20" fmla="*/ 54864 w 457200"/>
                  <a:gd name="connsiteY20" fmla="*/ 142875 h 590550"/>
                  <a:gd name="connsiteX21" fmla="*/ 36766 w 457200"/>
                  <a:gd name="connsiteY21" fmla="*/ 149924 h 590550"/>
                  <a:gd name="connsiteX22" fmla="*/ 29242 w 457200"/>
                  <a:gd name="connsiteY22" fmla="*/ 167735 h 590550"/>
                  <a:gd name="connsiteX23" fmla="*/ 29242 w 457200"/>
                  <a:gd name="connsiteY23" fmla="*/ 180499 h 590550"/>
                  <a:gd name="connsiteX24" fmla="*/ 0 w 457200"/>
                  <a:gd name="connsiteY24" fmla="*/ 217932 h 590550"/>
                  <a:gd name="connsiteX25" fmla="*/ 0 w 457200"/>
                  <a:gd name="connsiteY25" fmla="*/ 422434 h 590550"/>
                  <a:gd name="connsiteX26" fmla="*/ 38767 w 457200"/>
                  <a:gd name="connsiteY26" fmla="*/ 461105 h 590550"/>
                  <a:gd name="connsiteX27" fmla="*/ 381000 w 457200"/>
                  <a:gd name="connsiteY27" fmla="*/ 542925 h 590550"/>
                  <a:gd name="connsiteX28" fmla="*/ 352425 w 457200"/>
                  <a:gd name="connsiteY28" fmla="*/ 571500 h 590550"/>
                  <a:gd name="connsiteX29" fmla="*/ 104775 w 457200"/>
                  <a:gd name="connsiteY29" fmla="*/ 571500 h 590550"/>
                  <a:gd name="connsiteX30" fmla="*/ 76200 w 457200"/>
                  <a:gd name="connsiteY30" fmla="*/ 542925 h 590550"/>
                  <a:gd name="connsiteX31" fmla="*/ 76200 w 457200"/>
                  <a:gd name="connsiteY31" fmla="*/ 533400 h 590550"/>
                  <a:gd name="connsiteX32" fmla="*/ 381000 w 457200"/>
                  <a:gd name="connsiteY32" fmla="*/ 533400 h 590550"/>
                  <a:gd name="connsiteX33" fmla="*/ 381000 w 457200"/>
                  <a:gd name="connsiteY33" fmla="*/ 542925 h 590550"/>
                  <a:gd name="connsiteX34" fmla="*/ 381000 w 457200"/>
                  <a:gd name="connsiteY34" fmla="*/ 514350 h 590550"/>
                  <a:gd name="connsiteX35" fmla="*/ 76200 w 457200"/>
                  <a:gd name="connsiteY35" fmla="*/ 514350 h 590550"/>
                  <a:gd name="connsiteX36" fmla="*/ 76200 w 457200"/>
                  <a:gd name="connsiteY36" fmla="*/ 461105 h 590550"/>
                  <a:gd name="connsiteX37" fmla="*/ 111728 w 457200"/>
                  <a:gd name="connsiteY37" fmla="*/ 461105 h 590550"/>
                  <a:gd name="connsiteX38" fmla="*/ 381000 w 457200"/>
                  <a:gd name="connsiteY38" fmla="*/ 461105 h 590550"/>
                  <a:gd name="connsiteX39" fmla="*/ 381000 w 457200"/>
                  <a:gd name="connsiteY39" fmla="*/ 514350 h 590550"/>
                  <a:gd name="connsiteX40" fmla="*/ 427958 w 457200"/>
                  <a:gd name="connsiteY40" fmla="*/ 399955 h 590550"/>
                  <a:gd name="connsiteX41" fmla="*/ 427958 w 457200"/>
                  <a:gd name="connsiteY41" fmla="*/ 200787 h 590550"/>
                  <a:gd name="connsiteX42" fmla="*/ 438150 w 457200"/>
                  <a:gd name="connsiteY42" fmla="*/ 217932 h 590550"/>
                  <a:gd name="connsiteX43" fmla="*/ 438150 w 457200"/>
                  <a:gd name="connsiteY43" fmla="*/ 422434 h 590550"/>
                  <a:gd name="connsiteX44" fmla="*/ 418433 w 457200"/>
                  <a:gd name="connsiteY44" fmla="*/ 442150 h 590550"/>
                  <a:gd name="connsiteX45" fmla="*/ 284321 w 457200"/>
                  <a:gd name="connsiteY45" fmla="*/ 442150 h 590550"/>
                  <a:gd name="connsiteX46" fmla="*/ 403860 w 457200"/>
                  <a:gd name="connsiteY46" fmla="*/ 424910 h 590550"/>
                  <a:gd name="connsiteX47" fmla="*/ 427958 w 457200"/>
                  <a:gd name="connsiteY47" fmla="*/ 399955 h 590550"/>
                  <a:gd name="connsiteX48" fmla="*/ 402812 w 457200"/>
                  <a:gd name="connsiteY48" fmla="*/ 161925 h 590550"/>
                  <a:gd name="connsiteX49" fmla="*/ 407099 w 457200"/>
                  <a:gd name="connsiteY49" fmla="*/ 163640 h 590550"/>
                  <a:gd name="connsiteX50" fmla="*/ 408908 w 457200"/>
                  <a:gd name="connsiteY50" fmla="*/ 167831 h 590550"/>
                  <a:gd name="connsiteX51" fmla="*/ 408908 w 457200"/>
                  <a:gd name="connsiteY51" fmla="*/ 400050 h 590550"/>
                  <a:gd name="connsiteX52" fmla="*/ 403289 w 457200"/>
                  <a:gd name="connsiteY52" fmla="*/ 405860 h 590550"/>
                  <a:gd name="connsiteX53" fmla="*/ 238030 w 457200"/>
                  <a:gd name="connsiteY53" fmla="*/ 437198 h 590550"/>
                  <a:gd name="connsiteX54" fmla="*/ 238030 w 457200"/>
                  <a:gd name="connsiteY54" fmla="*/ 194786 h 590550"/>
                  <a:gd name="connsiteX55" fmla="*/ 402812 w 457200"/>
                  <a:gd name="connsiteY55" fmla="*/ 161925 h 590550"/>
                  <a:gd name="connsiteX56" fmla="*/ 76200 w 457200"/>
                  <a:gd name="connsiteY56" fmla="*/ 47625 h 590550"/>
                  <a:gd name="connsiteX57" fmla="*/ 104775 w 457200"/>
                  <a:gd name="connsiteY57" fmla="*/ 19050 h 590550"/>
                  <a:gd name="connsiteX58" fmla="*/ 352425 w 457200"/>
                  <a:gd name="connsiteY58" fmla="*/ 19050 h 590550"/>
                  <a:gd name="connsiteX59" fmla="*/ 381000 w 457200"/>
                  <a:gd name="connsiteY59" fmla="*/ 47625 h 590550"/>
                  <a:gd name="connsiteX60" fmla="*/ 381000 w 457200"/>
                  <a:gd name="connsiteY60" fmla="*/ 57150 h 590550"/>
                  <a:gd name="connsiteX61" fmla="*/ 76200 w 457200"/>
                  <a:gd name="connsiteY61" fmla="*/ 57150 h 590550"/>
                  <a:gd name="connsiteX62" fmla="*/ 76200 w 457200"/>
                  <a:gd name="connsiteY62" fmla="*/ 47625 h 590550"/>
                  <a:gd name="connsiteX63" fmla="*/ 76200 w 457200"/>
                  <a:gd name="connsiteY63" fmla="*/ 76200 h 590550"/>
                  <a:gd name="connsiteX64" fmla="*/ 381000 w 457200"/>
                  <a:gd name="connsiteY64" fmla="*/ 76200 h 590550"/>
                  <a:gd name="connsiteX65" fmla="*/ 381000 w 457200"/>
                  <a:gd name="connsiteY65" fmla="*/ 143923 h 590550"/>
                  <a:gd name="connsiteX66" fmla="*/ 228600 w 457200"/>
                  <a:gd name="connsiteY66" fmla="*/ 178213 h 590550"/>
                  <a:gd name="connsiteX67" fmla="*/ 76200 w 457200"/>
                  <a:gd name="connsiteY67" fmla="*/ 143923 h 590550"/>
                  <a:gd name="connsiteX68" fmla="*/ 76200 w 457200"/>
                  <a:gd name="connsiteY68" fmla="*/ 76200 h 590550"/>
                  <a:gd name="connsiteX69" fmla="*/ 48292 w 457200"/>
                  <a:gd name="connsiteY69" fmla="*/ 167735 h 590550"/>
                  <a:gd name="connsiteX70" fmla="*/ 50102 w 457200"/>
                  <a:gd name="connsiteY70" fmla="*/ 163544 h 590550"/>
                  <a:gd name="connsiteX71" fmla="*/ 54293 w 457200"/>
                  <a:gd name="connsiteY71" fmla="*/ 161830 h 590550"/>
                  <a:gd name="connsiteX72" fmla="*/ 54483 w 457200"/>
                  <a:gd name="connsiteY72" fmla="*/ 161830 h 590550"/>
                  <a:gd name="connsiteX73" fmla="*/ 219170 w 457200"/>
                  <a:gd name="connsiteY73" fmla="*/ 194786 h 590550"/>
                  <a:gd name="connsiteX74" fmla="*/ 219170 w 457200"/>
                  <a:gd name="connsiteY74" fmla="*/ 437007 h 590550"/>
                  <a:gd name="connsiteX75" fmla="*/ 53912 w 457200"/>
                  <a:gd name="connsiteY75" fmla="*/ 405670 h 590550"/>
                  <a:gd name="connsiteX76" fmla="*/ 48292 w 457200"/>
                  <a:gd name="connsiteY76" fmla="*/ 399860 h 590550"/>
                  <a:gd name="connsiteX77" fmla="*/ 48292 w 457200"/>
                  <a:gd name="connsiteY77" fmla="*/ 167735 h 590550"/>
                  <a:gd name="connsiteX78" fmla="*/ 19050 w 457200"/>
                  <a:gd name="connsiteY78" fmla="*/ 217932 h 590550"/>
                  <a:gd name="connsiteX79" fmla="*/ 29242 w 457200"/>
                  <a:gd name="connsiteY79" fmla="*/ 200787 h 590550"/>
                  <a:gd name="connsiteX80" fmla="*/ 29242 w 457200"/>
                  <a:gd name="connsiteY80" fmla="*/ 399955 h 590550"/>
                  <a:gd name="connsiteX81" fmla="*/ 53435 w 457200"/>
                  <a:gd name="connsiteY81" fmla="*/ 424815 h 590550"/>
                  <a:gd name="connsiteX82" fmla="*/ 172974 w 457200"/>
                  <a:gd name="connsiteY82" fmla="*/ 442055 h 590550"/>
                  <a:gd name="connsiteX83" fmla="*/ 111824 w 457200"/>
                  <a:gd name="connsiteY83" fmla="*/ 442055 h 590550"/>
                  <a:gd name="connsiteX84" fmla="*/ 38767 w 457200"/>
                  <a:gd name="connsiteY84" fmla="*/ 442055 h 590550"/>
                  <a:gd name="connsiteX85" fmla="*/ 19050 w 457200"/>
                  <a:gd name="connsiteY85" fmla="*/ 422339 h 590550"/>
                  <a:gd name="connsiteX86" fmla="*/ 19050 w 457200"/>
                  <a:gd name="connsiteY86" fmla="*/ 217932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57200" h="590550">
                    <a:moveTo>
                      <a:pt x="38767" y="461105"/>
                    </a:moveTo>
                    <a:lnTo>
                      <a:pt x="57150" y="461105"/>
                    </a:lnTo>
                    <a:lnTo>
                      <a:pt x="57150" y="542925"/>
                    </a:lnTo>
                    <a:cubicBezTo>
                      <a:pt x="57150" y="569214"/>
                      <a:pt x="78486" y="590550"/>
                      <a:pt x="104775" y="590550"/>
                    </a:cubicBezTo>
                    <a:lnTo>
                      <a:pt x="352425" y="590550"/>
                    </a:lnTo>
                    <a:cubicBezTo>
                      <a:pt x="378714" y="590550"/>
                      <a:pt x="400050" y="569214"/>
                      <a:pt x="400050" y="542925"/>
                    </a:cubicBezTo>
                    <a:lnTo>
                      <a:pt x="400050" y="461105"/>
                    </a:lnTo>
                    <a:lnTo>
                      <a:pt x="418433" y="461105"/>
                    </a:lnTo>
                    <a:cubicBezTo>
                      <a:pt x="439769" y="461105"/>
                      <a:pt x="457200" y="443770"/>
                      <a:pt x="457200" y="422339"/>
                    </a:cubicBezTo>
                    <a:lnTo>
                      <a:pt x="457200" y="217932"/>
                    </a:lnTo>
                    <a:cubicBezTo>
                      <a:pt x="457200" y="199835"/>
                      <a:pt x="444722" y="184785"/>
                      <a:pt x="427958" y="180499"/>
                    </a:cubicBezTo>
                    <a:lnTo>
                      <a:pt x="427958" y="167735"/>
                    </a:lnTo>
                    <a:cubicBezTo>
                      <a:pt x="427958" y="160973"/>
                      <a:pt x="425291" y="154591"/>
                      <a:pt x="420434" y="149924"/>
                    </a:cubicBezTo>
                    <a:cubicBezTo>
                      <a:pt x="415576" y="145161"/>
                      <a:pt x="409004" y="142589"/>
                      <a:pt x="402336" y="142875"/>
                    </a:cubicBezTo>
                    <a:cubicBezTo>
                      <a:pt x="401574" y="142875"/>
                      <a:pt x="400812" y="142970"/>
                      <a:pt x="400050" y="142970"/>
                    </a:cubicBezTo>
                    <a:lnTo>
                      <a:pt x="400050" y="47625"/>
                    </a:lnTo>
                    <a:cubicBezTo>
                      <a:pt x="400050" y="21336"/>
                      <a:pt x="378714" y="0"/>
                      <a:pt x="352425" y="0"/>
                    </a:cubicBezTo>
                    <a:lnTo>
                      <a:pt x="104775" y="0"/>
                    </a:lnTo>
                    <a:cubicBezTo>
                      <a:pt x="78486" y="0"/>
                      <a:pt x="57150" y="21336"/>
                      <a:pt x="57150" y="47625"/>
                    </a:cubicBezTo>
                    <a:lnTo>
                      <a:pt x="57150" y="142970"/>
                    </a:lnTo>
                    <a:cubicBezTo>
                      <a:pt x="56388" y="142970"/>
                      <a:pt x="55626" y="142875"/>
                      <a:pt x="54864" y="142875"/>
                    </a:cubicBezTo>
                    <a:cubicBezTo>
                      <a:pt x="48292" y="142685"/>
                      <a:pt x="41624" y="145161"/>
                      <a:pt x="36766" y="149924"/>
                    </a:cubicBezTo>
                    <a:cubicBezTo>
                      <a:pt x="31909" y="154686"/>
                      <a:pt x="29242" y="160973"/>
                      <a:pt x="29242" y="167735"/>
                    </a:cubicBezTo>
                    <a:lnTo>
                      <a:pt x="29242" y="180499"/>
                    </a:lnTo>
                    <a:cubicBezTo>
                      <a:pt x="12478" y="184785"/>
                      <a:pt x="0" y="199835"/>
                      <a:pt x="0" y="217932"/>
                    </a:cubicBezTo>
                    <a:lnTo>
                      <a:pt x="0" y="422434"/>
                    </a:lnTo>
                    <a:cubicBezTo>
                      <a:pt x="0" y="443770"/>
                      <a:pt x="17335" y="461105"/>
                      <a:pt x="38767" y="461105"/>
                    </a:cubicBezTo>
                    <a:close/>
                    <a:moveTo>
                      <a:pt x="381000" y="542925"/>
                    </a:moveTo>
                    <a:cubicBezTo>
                      <a:pt x="381000" y="558641"/>
                      <a:pt x="368141" y="571500"/>
                      <a:pt x="352425" y="571500"/>
                    </a:cubicBezTo>
                    <a:lnTo>
                      <a:pt x="104775" y="571500"/>
                    </a:lnTo>
                    <a:cubicBezTo>
                      <a:pt x="89059" y="571500"/>
                      <a:pt x="76200" y="558641"/>
                      <a:pt x="76200" y="542925"/>
                    </a:cubicBezTo>
                    <a:lnTo>
                      <a:pt x="76200" y="533400"/>
                    </a:lnTo>
                    <a:lnTo>
                      <a:pt x="381000" y="533400"/>
                    </a:lnTo>
                    <a:lnTo>
                      <a:pt x="381000" y="542925"/>
                    </a:lnTo>
                    <a:close/>
                    <a:moveTo>
                      <a:pt x="381000" y="514350"/>
                    </a:moveTo>
                    <a:lnTo>
                      <a:pt x="76200" y="514350"/>
                    </a:lnTo>
                    <a:lnTo>
                      <a:pt x="76200" y="461105"/>
                    </a:lnTo>
                    <a:lnTo>
                      <a:pt x="111728" y="461105"/>
                    </a:lnTo>
                    <a:lnTo>
                      <a:pt x="381000" y="461105"/>
                    </a:lnTo>
                    <a:lnTo>
                      <a:pt x="381000" y="514350"/>
                    </a:lnTo>
                    <a:close/>
                    <a:moveTo>
                      <a:pt x="427958" y="399955"/>
                    </a:moveTo>
                    <a:lnTo>
                      <a:pt x="427958" y="200787"/>
                    </a:lnTo>
                    <a:cubicBezTo>
                      <a:pt x="433959" y="204121"/>
                      <a:pt x="438150" y="210503"/>
                      <a:pt x="438150" y="217932"/>
                    </a:cubicBezTo>
                    <a:lnTo>
                      <a:pt x="438150" y="422434"/>
                    </a:lnTo>
                    <a:cubicBezTo>
                      <a:pt x="438150" y="433292"/>
                      <a:pt x="429292" y="442150"/>
                      <a:pt x="418433" y="442150"/>
                    </a:cubicBezTo>
                    <a:lnTo>
                      <a:pt x="284321" y="442150"/>
                    </a:lnTo>
                    <a:cubicBezTo>
                      <a:pt x="313658" y="434150"/>
                      <a:pt x="354330" y="426244"/>
                      <a:pt x="403860" y="424910"/>
                    </a:cubicBezTo>
                    <a:cubicBezTo>
                      <a:pt x="417195" y="424434"/>
                      <a:pt x="427958" y="413290"/>
                      <a:pt x="427958" y="399955"/>
                    </a:cubicBezTo>
                    <a:close/>
                    <a:moveTo>
                      <a:pt x="402812" y="161925"/>
                    </a:moveTo>
                    <a:cubicBezTo>
                      <a:pt x="404432" y="161925"/>
                      <a:pt x="405956" y="162497"/>
                      <a:pt x="407099" y="163640"/>
                    </a:cubicBezTo>
                    <a:cubicBezTo>
                      <a:pt x="408242" y="164783"/>
                      <a:pt x="408908" y="166211"/>
                      <a:pt x="408908" y="167831"/>
                    </a:cubicBezTo>
                    <a:lnTo>
                      <a:pt x="408908" y="400050"/>
                    </a:lnTo>
                    <a:cubicBezTo>
                      <a:pt x="408908" y="403193"/>
                      <a:pt x="406432" y="405765"/>
                      <a:pt x="403289" y="405860"/>
                    </a:cubicBezTo>
                    <a:cubicBezTo>
                      <a:pt x="321469" y="408051"/>
                      <a:pt x="263271" y="427196"/>
                      <a:pt x="238030" y="437198"/>
                    </a:cubicBezTo>
                    <a:lnTo>
                      <a:pt x="238030" y="194786"/>
                    </a:lnTo>
                    <a:cubicBezTo>
                      <a:pt x="255556" y="187262"/>
                      <a:pt x="315468" y="164402"/>
                      <a:pt x="402812" y="161925"/>
                    </a:cubicBezTo>
                    <a:close/>
                    <a:moveTo>
                      <a:pt x="76200" y="47625"/>
                    </a:moveTo>
                    <a:cubicBezTo>
                      <a:pt x="76200" y="31909"/>
                      <a:pt x="89059" y="19050"/>
                      <a:pt x="104775" y="19050"/>
                    </a:cubicBezTo>
                    <a:lnTo>
                      <a:pt x="352425" y="19050"/>
                    </a:lnTo>
                    <a:cubicBezTo>
                      <a:pt x="368141" y="19050"/>
                      <a:pt x="381000" y="31909"/>
                      <a:pt x="381000" y="47625"/>
                    </a:cubicBezTo>
                    <a:lnTo>
                      <a:pt x="381000" y="57150"/>
                    </a:lnTo>
                    <a:lnTo>
                      <a:pt x="76200" y="57150"/>
                    </a:lnTo>
                    <a:lnTo>
                      <a:pt x="76200" y="47625"/>
                    </a:lnTo>
                    <a:close/>
                    <a:moveTo>
                      <a:pt x="76200" y="76200"/>
                    </a:moveTo>
                    <a:lnTo>
                      <a:pt x="381000" y="76200"/>
                    </a:lnTo>
                    <a:lnTo>
                      <a:pt x="381000" y="143923"/>
                    </a:lnTo>
                    <a:cubicBezTo>
                      <a:pt x="298514" y="149447"/>
                      <a:pt x="243840" y="171355"/>
                      <a:pt x="228600" y="178213"/>
                    </a:cubicBezTo>
                    <a:cubicBezTo>
                      <a:pt x="213360" y="171355"/>
                      <a:pt x="158687" y="149447"/>
                      <a:pt x="76200" y="143923"/>
                    </a:cubicBezTo>
                    <a:lnTo>
                      <a:pt x="76200" y="76200"/>
                    </a:lnTo>
                    <a:close/>
                    <a:moveTo>
                      <a:pt x="48292" y="167735"/>
                    </a:moveTo>
                    <a:cubicBezTo>
                      <a:pt x="48292" y="166116"/>
                      <a:pt x="48959" y="164687"/>
                      <a:pt x="50102" y="163544"/>
                    </a:cubicBezTo>
                    <a:cubicBezTo>
                      <a:pt x="51245" y="162497"/>
                      <a:pt x="52673" y="161830"/>
                      <a:pt x="54293" y="161830"/>
                    </a:cubicBezTo>
                    <a:cubicBezTo>
                      <a:pt x="54388" y="161830"/>
                      <a:pt x="54388" y="161830"/>
                      <a:pt x="54483" y="161830"/>
                    </a:cubicBezTo>
                    <a:cubicBezTo>
                      <a:pt x="141637" y="164306"/>
                      <a:pt x="201644" y="187262"/>
                      <a:pt x="219170" y="194786"/>
                    </a:cubicBezTo>
                    <a:lnTo>
                      <a:pt x="219170" y="437007"/>
                    </a:lnTo>
                    <a:cubicBezTo>
                      <a:pt x="194024" y="427006"/>
                      <a:pt x="135731" y="407861"/>
                      <a:pt x="53912" y="405670"/>
                    </a:cubicBezTo>
                    <a:cubicBezTo>
                      <a:pt x="50864" y="405575"/>
                      <a:pt x="48292" y="403003"/>
                      <a:pt x="48292" y="399860"/>
                    </a:cubicBezTo>
                    <a:lnTo>
                      <a:pt x="48292" y="167735"/>
                    </a:lnTo>
                    <a:close/>
                    <a:moveTo>
                      <a:pt x="19050" y="217932"/>
                    </a:moveTo>
                    <a:cubicBezTo>
                      <a:pt x="19050" y="210503"/>
                      <a:pt x="23146" y="204216"/>
                      <a:pt x="29242" y="200787"/>
                    </a:cubicBezTo>
                    <a:lnTo>
                      <a:pt x="29242" y="399955"/>
                    </a:lnTo>
                    <a:cubicBezTo>
                      <a:pt x="29242" y="413290"/>
                      <a:pt x="40100" y="424434"/>
                      <a:pt x="53435" y="424815"/>
                    </a:cubicBezTo>
                    <a:cubicBezTo>
                      <a:pt x="102965" y="426149"/>
                      <a:pt x="143637" y="434054"/>
                      <a:pt x="172974" y="442055"/>
                    </a:cubicBezTo>
                    <a:lnTo>
                      <a:pt x="111824" y="442055"/>
                    </a:lnTo>
                    <a:lnTo>
                      <a:pt x="38767" y="442055"/>
                    </a:lnTo>
                    <a:cubicBezTo>
                      <a:pt x="27908" y="442055"/>
                      <a:pt x="19050" y="433197"/>
                      <a:pt x="19050" y="422339"/>
                    </a:cubicBezTo>
                    <a:lnTo>
                      <a:pt x="19050" y="217932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38A13F0-DFD0-ED60-D322-D9B2BBFA3D0D}"/>
                  </a:ext>
                </a:extLst>
              </p:cNvPr>
              <p:cNvSpPr/>
              <p:nvPr/>
            </p:nvSpPr>
            <p:spPr>
              <a:xfrm>
                <a:off x="6447815" y="2148022"/>
                <a:ext cx="48193" cy="21731"/>
              </a:xfrm>
              <a:custGeom>
                <a:avLst/>
                <a:gdLst>
                  <a:gd name="connsiteX0" fmla="*/ 8873 w 48193"/>
                  <a:gd name="connsiteY0" fmla="*/ 18969 h 21731"/>
                  <a:gd name="connsiteX1" fmla="*/ 37543 w 48193"/>
                  <a:gd name="connsiteY1" fmla="*/ 21636 h 21731"/>
                  <a:gd name="connsiteX2" fmla="*/ 38686 w 48193"/>
                  <a:gd name="connsiteY2" fmla="*/ 21732 h 21731"/>
                  <a:gd name="connsiteX3" fmla="*/ 48116 w 48193"/>
                  <a:gd name="connsiteY3" fmla="*/ 13350 h 21731"/>
                  <a:gd name="connsiteX4" fmla="*/ 39829 w 48193"/>
                  <a:gd name="connsiteY4" fmla="*/ 2777 h 21731"/>
                  <a:gd name="connsiteX5" fmla="*/ 10111 w 48193"/>
                  <a:gd name="connsiteY5" fmla="*/ 15 h 21731"/>
                  <a:gd name="connsiteX6" fmla="*/ 15 w 48193"/>
                  <a:gd name="connsiteY6" fmla="*/ 8873 h 21731"/>
                  <a:gd name="connsiteX7" fmla="*/ 8873 w 48193"/>
                  <a:gd name="connsiteY7" fmla="*/ 18969 h 2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193" h="21731">
                    <a:moveTo>
                      <a:pt x="8873" y="18969"/>
                    </a:moveTo>
                    <a:cubicBezTo>
                      <a:pt x="18398" y="19636"/>
                      <a:pt x="28018" y="20493"/>
                      <a:pt x="37543" y="21636"/>
                    </a:cubicBezTo>
                    <a:cubicBezTo>
                      <a:pt x="37924" y="21636"/>
                      <a:pt x="38305" y="21732"/>
                      <a:pt x="38686" y="21732"/>
                    </a:cubicBezTo>
                    <a:cubicBezTo>
                      <a:pt x="43449" y="21732"/>
                      <a:pt x="47544" y="18207"/>
                      <a:pt x="48116" y="13350"/>
                    </a:cubicBezTo>
                    <a:cubicBezTo>
                      <a:pt x="48783" y="8111"/>
                      <a:pt x="45068" y="3348"/>
                      <a:pt x="39829" y="2777"/>
                    </a:cubicBezTo>
                    <a:cubicBezTo>
                      <a:pt x="29923" y="1539"/>
                      <a:pt x="20017" y="681"/>
                      <a:pt x="10111" y="15"/>
                    </a:cubicBezTo>
                    <a:cubicBezTo>
                      <a:pt x="4872" y="-271"/>
                      <a:pt x="300" y="3634"/>
                      <a:pt x="15" y="8873"/>
                    </a:cubicBezTo>
                    <a:cubicBezTo>
                      <a:pt x="-271" y="14112"/>
                      <a:pt x="3634" y="18588"/>
                      <a:pt x="8873" y="1896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E58E5DE-D2D1-D43B-7AFD-D1DBC72CF27F}"/>
                  </a:ext>
                </a:extLst>
              </p:cNvPr>
              <p:cNvSpPr/>
              <p:nvPr/>
            </p:nvSpPr>
            <p:spPr>
              <a:xfrm>
                <a:off x="6447900" y="2178111"/>
                <a:ext cx="72927" cy="25361"/>
              </a:xfrm>
              <a:custGeom>
                <a:avLst/>
                <a:gdLst>
                  <a:gd name="connsiteX0" fmla="*/ 8789 w 72927"/>
                  <a:gd name="connsiteY0" fmla="*/ 19075 h 25361"/>
                  <a:gd name="connsiteX1" fmla="*/ 61748 w 72927"/>
                  <a:gd name="connsiteY1" fmla="*/ 25266 h 25361"/>
                  <a:gd name="connsiteX2" fmla="*/ 63367 w 72927"/>
                  <a:gd name="connsiteY2" fmla="*/ 25362 h 25361"/>
                  <a:gd name="connsiteX3" fmla="*/ 72797 w 72927"/>
                  <a:gd name="connsiteY3" fmla="*/ 17456 h 25361"/>
                  <a:gd name="connsiteX4" fmla="*/ 64986 w 72927"/>
                  <a:gd name="connsiteY4" fmla="*/ 6502 h 25361"/>
                  <a:gd name="connsiteX5" fmla="*/ 10122 w 72927"/>
                  <a:gd name="connsiteY5" fmla="*/ 25 h 25361"/>
                  <a:gd name="connsiteX6" fmla="*/ 26 w 72927"/>
                  <a:gd name="connsiteY6" fmla="*/ 8883 h 25361"/>
                  <a:gd name="connsiteX7" fmla="*/ 8789 w 72927"/>
                  <a:gd name="connsiteY7" fmla="*/ 19075 h 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927" h="25361">
                    <a:moveTo>
                      <a:pt x="8789" y="19075"/>
                    </a:moveTo>
                    <a:cubicBezTo>
                      <a:pt x="26600" y="20218"/>
                      <a:pt x="44412" y="22314"/>
                      <a:pt x="61748" y="25266"/>
                    </a:cubicBezTo>
                    <a:cubicBezTo>
                      <a:pt x="62319" y="25362"/>
                      <a:pt x="62795" y="25362"/>
                      <a:pt x="63367" y="25362"/>
                    </a:cubicBezTo>
                    <a:cubicBezTo>
                      <a:pt x="67939" y="25362"/>
                      <a:pt x="71939" y="22123"/>
                      <a:pt x="72797" y="17456"/>
                    </a:cubicBezTo>
                    <a:cubicBezTo>
                      <a:pt x="73654" y="12312"/>
                      <a:pt x="70225" y="7359"/>
                      <a:pt x="64986" y="6502"/>
                    </a:cubicBezTo>
                    <a:cubicBezTo>
                      <a:pt x="47079" y="3454"/>
                      <a:pt x="28601" y="1263"/>
                      <a:pt x="10122" y="25"/>
                    </a:cubicBezTo>
                    <a:cubicBezTo>
                      <a:pt x="4883" y="-356"/>
                      <a:pt x="311" y="3645"/>
                      <a:pt x="26" y="8883"/>
                    </a:cubicBezTo>
                    <a:cubicBezTo>
                      <a:pt x="-355" y="14217"/>
                      <a:pt x="3550" y="18694"/>
                      <a:pt x="8789" y="1907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233831C-86E7-ACE4-46A6-571991AA98FB}"/>
                  </a:ext>
                </a:extLst>
              </p:cNvPr>
              <p:cNvSpPr/>
              <p:nvPr/>
            </p:nvSpPr>
            <p:spPr>
              <a:xfrm>
                <a:off x="6447805" y="2229175"/>
                <a:ext cx="135838" cy="40495"/>
              </a:xfrm>
              <a:custGeom>
                <a:avLst/>
                <a:gdLst>
                  <a:gd name="connsiteX0" fmla="*/ 25 w 135838"/>
                  <a:gd name="connsiteY0" fmla="*/ 8968 h 40495"/>
                  <a:gd name="connsiteX1" fmla="*/ 8883 w 135838"/>
                  <a:gd name="connsiteY1" fmla="*/ 19064 h 40495"/>
                  <a:gd name="connsiteX2" fmla="*/ 123469 w 135838"/>
                  <a:gd name="connsiteY2" fmla="*/ 40019 h 40495"/>
                  <a:gd name="connsiteX3" fmla="*/ 126327 w 135838"/>
                  <a:gd name="connsiteY3" fmla="*/ 40496 h 40495"/>
                  <a:gd name="connsiteX4" fmla="*/ 135375 w 135838"/>
                  <a:gd name="connsiteY4" fmla="*/ 33828 h 40495"/>
                  <a:gd name="connsiteX5" fmla="*/ 129184 w 135838"/>
                  <a:gd name="connsiteY5" fmla="*/ 21827 h 40495"/>
                  <a:gd name="connsiteX6" fmla="*/ 10122 w 135838"/>
                  <a:gd name="connsiteY6" fmla="*/ 14 h 40495"/>
                  <a:gd name="connsiteX7" fmla="*/ 25 w 135838"/>
                  <a:gd name="connsiteY7" fmla="*/ 8968 h 4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95">
                    <a:moveTo>
                      <a:pt x="25" y="8968"/>
                    </a:moveTo>
                    <a:cubicBezTo>
                      <a:pt x="-356" y="14207"/>
                      <a:pt x="3645" y="18779"/>
                      <a:pt x="8883" y="19064"/>
                    </a:cubicBezTo>
                    <a:cubicBezTo>
                      <a:pt x="59366" y="22398"/>
                      <a:pt x="99085" y="32304"/>
                      <a:pt x="123469" y="40019"/>
                    </a:cubicBezTo>
                    <a:cubicBezTo>
                      <a:pt x="124422" y="40305"/>
                      <a:pt x="125374" y="40496"/>
                      <a:pt x="126327" y="40496"/>
                    </a:cubicBezTo>
                    <a:cubicBezTo>
                      <a:pt x="130327" y="40496"/>
                      <a:pt x="134137" y="37924"/>
                      <a:pt x="135375" y="33828"/>
                    </a:cubicBezTo>
                    <a:cubicBezTo>
                      <a:pt x="136995" y="28780"/>
                      <a:pt x="134232" y="23446"/>
                      <a:pt x="129184" y="21827"/>
                    </a:cubicBezTo>
                    <a:cubicBezTo>
                      <a:pt x="103752" y="13826"/>
                      <a:pt x="62509" y="3539"/>
                      <a:pt x="10122" y="14"/>
                    </a:cubicBezTo>
                    <a:cubicBezTo>
                      <a:pt x="5073" y="-271"/>
                      <a:pt x="406" y="3729"/>
                      <a:pt x="25" y="896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B0B98605-8ACD-1E01-AB41-D169E3F79B1C}"/>
                  </a:ext>
                </a:extLst>
              </p:cNvPr>
              <p:cNvSpPr/>
              <p:nvPr/>
            </p:nvSpPr>
            <p:spPr>
              <a:xfrm>
                <a:off x="6447805" y="2264788"/>
                <a:ext cx="135838" cy="40411"/>
              </a:xfrm>
              <a:custGeom>
                <a:avLst/>
                <a:gdLst>
                  <a:gd name="connsiteX0" fmla="*/ 129184 w 135838"/>
                  <a:gd name="connsiteY0" fmla="*/ 21837 h 40411"/>
                  <a:gd name="connsiteX1" fmla="*/ 10122 w 135838"/>
                  <a:gd name="connsiteY1" fmla="*/ 25 h 40411"/>
                  <a:gd name="connsiteX2" fmla="*/ 25 w 135838"/>
                  <a:gd name="connsiteY2" fmla="*/ 8883 h 40411"/>
                  <a:gd name="connsiteX3" fmla="*/ 8883 w 135838"/>
                  <a:gd name="connsiteY3" fmla="*/ 18980 h 40411"/>
                  <a:gd name="connsiteX4" fmla="*/ 123469 w 135838"/>
                  <a:gd name="connsiteY4" fmla="*/ 39935 h 40411"/>
                  <a:gd name="connsiteX5" fmla="*/ 126327 w 135838"/>
                  <a:gd name="connsiteY5" fmla="*/ 40411 h 40411"/>
                  <a:gd name="connsiteX6" fmla="*/ 135375 w 135838"/>
                  <a:gd name="connsiteY6" fmla="*/ 33744 h 40411"/>
                  <a:gd name="connsiteX7" fmla="*/ 129184 w 135838"/>
                  <a:gd name="connsiteY7" fmla="*/ 21837 h 4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11">
                    <a:moveTo>
                      <a:pt x="129184" y="21837"/>
                    </a:moveTo>
                    <a:cubicBezTo>
                      <a:pt x="103752" y="13836"/>
                      <a:pt x="62509" y="3454"/>
                      <a:pt x="10122" y="25"/>
                    </a:cubicBezTo>
                    <a:cubicBezTo>
                      <a:pt x="4978" y="-356"/>
                      <a:pt x="311" y="3645"/>
                      <a:pt x="25" y="8883"/>
                    </a:cubicBezTo>
                    <a:cubicBezTo>
                      <a:pt x="-356" y="14122"/>
                      <a:pt x="3645" y="18694"/>
                      <a:pt x="8883" y="18980"/>
                    </a:cubicBezTo>
                    <a:cubicBezTo>
                      <a:pt x="59366" y="22314"/>
                      <a:pt x="99085" y="32220"/>
                      <a:pt x="123469" y="39935"/>
                    </a:cubicBezTo>
                    <a:cubicBezTo>
                      <a:pt x="124422" y="40221"/>
                      <a:pt x="125374" y="40411"/>
                      <a:pt x="126327" y="40411"/>
                    </a:cubicBezTo>
                    <a:cubicBezTo>
                      <a:pt x="130327" y="40411"/>
                      <a:pt x="134137" y="37839"/>
                      <a:pt x="135375" y="33744"/>
                    </a:cubicBezTo>
                    <a:cubicBezTo>
                      <a:pt x="136995" y="28791"/>
                      <a:pt x="134232" y="23361"/>
                      <a:pt x="129184" y="2183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95216C6A-237D-EA74-F7B2-0CCB7D508D01}"/>
                  </a:ext>
                </a:extLst>
              </p:cNvPr>
              <p:cNvSpPr/>
              <p:nvPr/>
            </p:nvSpPr>
            <p:spPr>
              <a:xfrm>
                <a:off x="6447805" y="2301840"/>
                <a:ext cx="135838" cy="40411"/>
              </a:xfrm>
              <a:custGeom>
                <a:avLst/>
                <a:gdLst>
                  <a:gd name="connsiteX0" fmla="*/ 129184 w 135838"/>
                  <a:gd name="connsiteY0" fmla="*/ 21837 h 40411"/>
                  <a:gd name="connsiteX1" fmla="*/ 10122 w 135838"/>
                  <a:gd name="connsiteY1" fmla="*/ 25 h 40411"/>
                  <a:gd name="connsiteX2" fmla="*/ 25 w 135838"/>
                  <a:gd name="connsiteY2" fmla="*/ 8883 h 40411"/>
                  <a:gd name="connsiteX3" fmla="*/ 8883 w 135838"/>
                  <a:gd name="connsiteY3" fmla="*/ 18980 h 40411"/>
                  <a:gd name="connsiteX4" fmla="*/ 123469 w 135838"/>
                  <a:gd name="connsiteY4" fmla="*/ 39935 h 40411"/>
                  <a:gd name="connsiteX5" fmla="*/ 126327 w 135838"/>
                  <a:gd name="connsiteY5" fmla="*/ 40411 h 40411"/>
                  <a:gd name="connsiteX6" fmla="*/ 135375 w 135838"/>
                  <a:gd name="connsiteY6" fmla="*/ 33744 h 40411"/>
                  <a:gd name="connsiteX7" fmla="*/ 129184 w 135838"/>
                  <a:gd name="connsiteY7" fmla="*/ 21837 h 4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11">
                    <a:moveTo>
                      <a:pt x="129184" y="21837"/>
                    </a:moveTo>
                    <a:cubicBezTo>
                      <a:pt x="103848" y="13836"/>
                      <a:pt x="62509" y="3549"/>
                      <a:pt x="10122" y="25"/>
                    </a:cubicBezTo>
                    <a:cubicBezTo>
                      <a:pt x="4978" y="-356"/>
                      <a:pt x="311" y="3645"/>
                      <a:pt x="25" y="8883"/>
                    </a:cubicBezTo>
                    <a:cubicBezTo>
                      <a:pt x="-356" y="14122"/>
                      <a:pt x="3645" y="18694"/>
                      <a:pt x="8883" y="18980"/>
                    </a:cubicBezTo>
                    <a:cubicBezTo>
                      <a:pt x="59366" y="22314"/>
                      <a:pt x="99085" y="32220"/>
                      <a:pt x="123469" y="39935"/>
                    </a:cubicBezTo>
                    <a:cubicBezTo>
                      <a:pt x="124422" y="40221"/>
                      <a:pt x="125374" y="40411"/>
                      <a:pt x="126327" y="40411"/>
                    </a:cubicBezTo>
                    <a:cubicBezTo>
                      <a:pt x="130327" y="40411"/>
                      <a:pt x="134137" y="37839"/>
                      <a:pt x="135375" y="33744"/>
                    </a:cubicBezTo>
                    <a:cubicBezTo>
                      <a:pt x="136995" y="28791"/>
                      <a:pt x="134232" y="23361"/>
                      <a:pt x="129184" y="2183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0A217990-E909-3464-869B-90CF6B253030}"/>
                  </a:ext>
                </a:extLst>
              </p:cNvPr>
              <p:cNvSpPr/>
              <p:nvPr/>
            </p:nvSpPr>
            <p:spPr>
              <a:xfrm>
                <a:off x="6637677" y="2229260"/>
                <a:ext cx="135838" cy="40411"/>
              </a:xfrm>
              <a:custGeom>
                <a:avLst/>
                <a:gdLst>
                  <a:gd name="connsiteX0" fmla="*/ 9512 w 135838"/>
                  <a:gd name="connsiteY0" fmla="*/ 40411 h 40411"/>
                  <a:gd name="connsiteX1" fmla="*/ 12369 w 135838"/>
                  <a:gd name="connsiteY1" fmla="*/ 39935 h 40411"/>
                  <a:gd name="connsiteX2" fmla="*/ 126955 w 135838"/>
                  <a:gd name="connsiteY2" fmla="*/ 18980 h 40411"/>
                  <a:gd name="connsiteX3" fmla="*/ 135813 w 135838"/>
                  <a:gd name="connsiteY3" fmla="*/ 8883 h 40411"/>
                  <a:gd name="connsiteX4" fmla="*/ 125717 w 135838"/>
                  <a:gd name="connsiteY4" fmla="*/ 25 h 40411"/>
                  <a:gd name="connsiteX5" fmla="*/ 6654 w 135838"/>
                  <a:gd name="connsiteY5" fmla="*/ 21837 h 40411"/>
                  <a:gd name="connsiteX6" fmla="*/ 463 w 135838"/>
                  <a:gd name="connsiteY6" fmla="*/ 33839 h 40411"/>
                  <a:gd name="connsiteX7" fmla="*/ 9512 w 135838"/>
                  <a:gd name="connsiteY7" fmla="*/ 40411 h 4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11">
                    <a:moveTo>
                      <a:pt x="9512" y="40411"/>
                    </a:moveTo>
                    <a:cubicBezTo>
                      <a:pt x="10464" y="40411"/>
                      <a:pt x="11417" y="40221"/>
                      <a:pt x="12369" y="39935"/>
                    </a:cubicBezTo>
                    <a:cubicBezTo>
                      <a:pt x="36753" y="32220"/>
                      <a:pt x="76473" y="22314"/>
                      <a:pt x="126955" y="18980"/>
                    </a:cubicBezTo>
                    <a:cubicBezTo>
                      <a:pt x="132194" y="18599"/>
                      <a:pt x="136194" y="14122"/>
                      <a:pt x="135813" y="8883"/>
                    </a:cubicBezTo>
                    <a:cubicBezTo>
                      <a:pt x="135432" y="3645"/>
                      <a:pt x="130860" y="-356"/>
                      <a:pt x="125717" y="25"/>
                    </a:cubicBezTo>
                    <a:cubicBezTo>
                      <a:pt x="73329" y="3454"/>
                      <a:pt x="32086" y="13836"/>
                      <a:pt x="6654" y="21837"/>
                    </a:cubicBezTo>
                    <a:cubicBezTo>
                      <a:pt x="1606" y="23457"/>
                      <a:pt x="-1156" y="28791"/>
                      <a:pt x="463" y="33839"/>
                    </a:cubicBezTo>
                    <a:cubicBezTo>
                      <a:pt x="1701" y="37839"/>
                      <a:pt x="5511" y="40411"/>
                      <a:pt x="9512" y="40411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915B68E1-B42D-1D6C-00C9-B1FE1717F5E0}"/>
                  </a:ext>
                </a:extLst>
              </p:cNvPr>
              <p:cNvSpPr/>
              <p:nvPr/>
            </p:nvSpPr>
            <p:spPr>
              <a:xfrm>
                <a:off x="6637677" y="2264788"/>
                <a:ext cx="135838" cy="40411"/>
              </a:xfrm>
              <a:custGeom>
                <a:avLst/>
                <a:gdLst>
                  <a:gd name="connsiteX0" fmla="*/ 9512 w 135838"/>
                  <a:gd name="connsiteY0" fmla="*/ 40411 h 40411"/>
                  <a:gd name="connsiteX1" fmla="*/ 12369 w 135838"/>
                  <a:gd name="connsiteY1" fmla="*/ 39935 h 40411"/>
                  <a:gd name="connsiteX2" fmla="*/ 126955 w 135838"/>
                  <a:gd name="connsiteY2" fmla="*/ 18980 h 40411"/>
                  <a:gd name="connsiteX3" fmla="*/ 135813 w 135838"/>
                  <a:gd name="connsiteY3" fmla="*/ 8883 h 40411"/>
                  <a:gd name="connsiteX4" fmla="*/ 125717 w 135838"/>
                  <a:gd name="connsiteY4" fmla="*/ 25 h 40411"/>
                  <a:gd name="connsiteX5" fmla="*/ 6654 w 135838"/>
                  <a:gd name="connsiteY5" fmla="*/ 21837 h 40411"/>
                  <a:gd name="connsiteX6" fmla="*/ 463 w 135838"/>
                  <a:gd name="connsiteY6" fmla="*/ 33839 h 40411"/>
                  <a:gd name="connsiteX7" fmla="*/ 9512 w 135838"/>
                  <a:gd name="connsiteY7" fmla="*/ 40411 h 4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11">
                    <a:moveTo>
                      <a:pt x="9512" y="40411"/>
                    </a:moveTo>
                    <a:cubicBezTo>
                      <a:pt x="10464" y="40411"/>
                      <a:pt x="11417" y="40221"/>
                      <a:pt x="12369" y="39935"/>
                    </a:cubicBezTo>
                    <a:cubicBezTo>
                      <a:pt x="36753" y="32220"/>
                      <a:pt x="76377" y="22314"/>
                      <a:pt x="126955" y="18980"/>
                    </a:cubicBezTo>
                    <a:cubicBezTo>
                      <a:pt x="132194" y="18599"/>
                      <a:pt x="136194" y="14122"/>
                      <a:pt x="135813" y="8883"/>
                    </a:cubicBezTo>
                    <a:cubicBezTo>
                      <a:pt x="135432" y="3645"/>
                      <a:pt x="130860" y="-356"/>
                      <a:pt x="125717" y="25"/>
                    </a:cubicBezTo>
                    <a:cubicBezTo>
                      <a:pt x="73329" y="3454"/>
                      <a:pt x="32086" y="13836"/>
                      <a:pt x="6654" y="21837"/>
                    </a:cubicBezTo>
                    <a:cubicBezTo>
                      <a:pt x="1606" y="23457"/>
                      <a:pt x="-1156" y="28791"/>
                      <a:pt x="463" y="33839"/>
                    </a:cubicBezTo>
                    <a:cubicBezTo>
                      <a:pt x="1701" y="37839"/>
                      <a:pt x="5511" y="40411"/>
                      <a:pt x="9512" y="40411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29DEEDC8-507E-855D-55CA-5548D3B3C7C2}"/>
                  </a:ext>
                </a:extLst>
              </p:cNvPr>
              <p:cNvSpPr/>
              <p:nvPr/>
            </p:nvSpPr>
            <p:spPr>
              <a:xfrm>
                <a:off x="6637677" y="2301840"/>
                <a:ext cx="135838" cy="40411"/>
              </a:xfrm>
              <a:custGeom>
                <a:avLst/>
                <a:gdLst>
                  <a:gd name="connsiteX0" fmla="*/ 9512 w 135838"/>
                  <a:gd name="connsiteY0" fmla="*/ 40411 h 40411"/>
                  <a:gd name="connsiteX1" fmla="*/ 12369 w 135838"/>
                  <a:gd name="connsiteY1" fmla="*/ 39935 h 40411"/>
                  <a:gd name="connsiteX2" fmla="*/ 126955 w 135838"/>
                  <a:gd name="connsiteY2" fmla="*/ 18980 h 40411"/>
                  <a:gd name="connsiteX3" fmla="*/ 135813 w 135838"/>
                  <a:gd name="connsiteY3" fmla="*/ 8883 h 40411"/>
                  <a:gd name="connsiteX4" fmla="*/ 125717 w 135838"/>
                  <a:gd name="connsiteY4" fmla="*/ 25 h 40411"/>
                  <a:gd name="connsiteX5" fmla="*/ 6654 w 135838"/>
                  <a:gd name="connsiteY5" fmla="*/ 21837 h 40411"/>
                  <a:gd name="connsiteX6" fmla="*/ 463 w 135838"/>
                  <a:gd name="connsiteY6" fmla="*/ 33839 h 40411"/>
                  <a:gd name="connsiteX7" fmla="*/ 9512 w 135838"/>
                  <a:gd name="connsiteY7" fmla="*/ 40411 h 4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11">
                    <a:moveTo>
                      <a:pt x="9512" y="40411"/>
                    </a:moveTo>
                    <a:cubicBezTo>
                      <a:pt x="10464" y="40411"/>
                      <a:pt x="11417" y="40221"/>
                      <a:pt x="12369" y="39935"/>
                    </a:cubicBezTo>
                    <a:cubicBezTo>
                      <a:pt x="36753" y="32220"/>
                      <a:pt x="76377" y="22314"/>
                      <a:pt x="126955" y="18980"/>
                    </a:cubicBezTo>
                    <a:cubicBezTo>
                      <a:pt x="132194" y="18599"/>
                      <a:pt x="136194" y="14122"/>
                      <a:pt x="135813" y="8883"/>
                    </a:cubicBezTo>
                    <a:cubicBezTo>
                      <a:pt x="135432" y="3645"/>
                      <a:pt x="130860" y="-356"/>
                      <a:pt x="125717" y="25"/>
                    </a:cubicBezTo>
                    <a:cubicBezTo>
                      <a:pt x="73329" y="3454"/>
                      <a:pt x="32086" y="13836"/>
                      <a:pt x="6654" y="21837"/>
                    </a:cubicBezTo>
                    <a:cubicBezTo>
                      <a:pt x="1606" y="23457"/>
                      <a:pt x="-1156" y="28791"/>
                      <a:pt x="463" y="33839"/>
                    </a:cubicBezTo>
                    <a:cubicBezTo>
                      <a:pt x="1701" y="37839"/>
                      <a:pt x="5511" y="40411"/>
                      <a:pt x="9512" y="40411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229B7823-F011-AA42-4976-054E67CBC8FE}"/>
              </a:ext>
            </a:extLst>
          </p:cNvPr>
          <p:cNvGrpSpPr/>
          <p:nvPr/>
        </p:nvGrpSpPr>
        <p:grpSpPr>
          <a:xfrm>
            <a:off x="5232818" y="1980302"/>
            <a:ext cx="590550" cy="552164"/>
            <a:chOff x="5232818" y="1980302"/>
            <a:chExt cx="590550" cy="552164"/>
          </a:xfrm>
        </p:grpSpPr>
        <p:grpSp>
          <p:nvGrpSpPr>
            <p:cNvPr id="472" name="Graphic 72">
              <a:extLst>
                <a:ext uri="{FF2B5EF4-FFF2-40B4-BE49-F238E27FC236}">
                  <a16:creationId xmlns:a16="http://schemas.microsoft.com/office/drawing/2014/main" id="{8039DDC4-17B3-F533-2810-ECB534433498}"/>
                </a:ext>
              </a:extLst>
            </p:cNvPr>
            <p:cNvGrpSpPr/>
            <p:nvPr/>
          </p:nvGrpSpPr>
          <p:grpSpPr>
            <a:xfrm>
              <a:off x="5242343" y="2180612"/>
              <a:ext cx="571500" cy="342614"/>
              <a:chOff x="5242343" y="2180612"/>
              <a:chExt cx="571500" cy="342614"/>
            </a:xfrm>
            <a:solidFill>
              <a:srgbClr val="F45B66"/>
            </a:solidFill>
          </p:grpSpPr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B6C8CA7C-EFAC-14D6-BBD7-768BCD332399}"/>
                  </a:ext>
                </a:extLst>
              </p:cNvPr>
              <p:cNvSpPr/>
              <p:nvPr/>
            </p:nvSpPr>
            <p:spPr>
              <a:xfrm>
                <a:off x="5535998" y="2180612"/>
                <a:ext cx="277844" cy="342614"/>
              </a:xfrm>
              <a:custGeom>
                <a:avLst/>
                <a:gdLst>
                  <a:gd name="connsiteX0" fmla="*/ 240601 w 277844"/>
                  <a:gd name="connsiteY0" fmla="*/ 0 h 342614"/>
                  <a:gd name="connsiteX1" fmla="*/ 240601 w 277844"/>
                  <a:gd name="connsiteY1" fmla="*/ 277558 h 342614"/>
                  <a:gd name="connsiteX2" fmla="*/ 221170 w 277844"/>
                  <a:gd name="connsiteY2" fmla="*/ 297942 h 342614"/>
                  <a:gd name="connsiteX3" fmla="*/ 0 w 277844"/>
                  <a:gd name="connsiteY3" fmla="*/ 342614 h 342614"/>
                  <a:gd name="connsiteX4" fmla="*/ 237268 w 277844"/>
                  <a:gd name="connsiteY4" fmla="*/ 342614 h 342614"/>
                  <a:gd name="connsiteX5" fmla="*/ 277844 w 277844"/>
                  <a:gd name="connsiteY5" fmla="*/ 302038 h 342614"/>
                  <a:gd name="connsiteX6" fmla="*/ 277844 w 277844"/>
                  <a:gd name="connsiteY6" fmla="*/ 40291 h 342614"/>
                  <a:gd name="connsiteX7" fmla="*/ 240601 w 277844"/>
                  <a:gd name="connsiteY7" fmla="*/ 0 h 34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44" h="342614">
                    <a:moveTo>
                      <a:pt x="240601" y="0"/>
                    </a:moveTo>
                    <a:lnTo>
                      <a:pt x="240601" y="277558"/>
                    </a:lnTo>
                    <a:cubicBezTo>
                      <a:pt x="240601" y="288512"/>
                      <a:pt x="231934" y="297656"/>
                      <a:pt x="221170" y="297942"/>
                    </a:cubicBezTo>
                    <a:cubicBezTo>
                      <a:pt x="104108" y="301181"/>
                      <a:pt x="24193" y="332042"/>
                      <a:pt x="0" y="342614"/>
                    </a:cubicBezTo>
                    <a:lnTo>
                      <a:pt x="237268" y="342614"/>
                    </a:lnTo>
                    <a:cubicBezTo>
                      <a:pt x="259651" y="342614"/>
                      <a:pt x="277844" y="324422"/>
                      <a:pt x="277844" y="302038"/>
                    </a:cubicBezTo>
                    <a:lnTo>
                      <a:pt x="277844" y="40291"/>
                    </a:lnTo>
                    <a:cubicBezTo>
                      <a:pt x="277844" y="19050"/>
                      <a:pt x="261366" y="1714"/>
                      <a:pt x="240601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B7E15E7F-FDF8-BCBE-DE35-BB89C864EBD2}"/>
                  </a:ext>
                </a:extLst>
              </p:cNvPr>
              <p:cNvSpPr/>
              <p:nvPr/>
            </p:nvSpPr>
            <p:spPr>
              <a:xfrm>
                <a:off x="5242343" y="2180612"/>
                <a:ext cx="278320" cy="342614"/>
              </a:xfrm>
              <a:custGeom>
                <a:avLst/>
                <a:gdLst>
                  <a:gd name="connsiteX0" fmla="*/ 278321 w 278320"/>
                  <a:gd name="connsiteY0" fmla="*/ 342614 h 342614"/>
                  <a:gd name="connsiteX1" fmla="*/ 57150 w 278320"/>
                  <a:gd name="connsiteY1" fmla="*/ 297942 h 342614"/>
                  <a:gd name="connsiteX2" fmla="*/ 37719 w 278320"/>
                  <a:gd name="connsiteY2" fmla="*/ 277558 h 342614"/>
                  <a:gd name="connsiteX3" fmla="*/ 37719 w 278320"/>
                  <a:gd name="connsiteY3" fmla="*/ 0 h 342614"/>
                  <a:gd name="connsiteX4" fmla="*/ 0 w 278320"/>
                  <a:gd name="connsiteY4" fmla="*/ 40291 h 342614"/>
                  <a:gd name="connsiteX5" fmla="*/ 0 w 278320"/>
                  <a:gd name="connsiteY5" fmla="*/ 302038 h 342614"/>
                  <a:gd name="connsiteX6" fmla="*/ 40577 w 278320"/>
                  <a:gd name="connsiteY6" fmla="*/ 342614 h 342614"/>
                  <a:gd name="connsiteX7" fmla="*/ 278321 w 278320"/>
                  <a:gd name="connsiteY7" fmla="*/ 342614 h 34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20" h="342614">
                    <a:moveTo>
                      <a:pt x="278321" y="342614"/>
                    </a:moveTo>
                    <a:cubicBezTo>
                      <a:pt x="254032" y="332042"/>
                      <a:pt x="174117" y="301181"/>
                      <a:pt x="57150" y="297942"/>
                    </a:cubicBezTo>
                    <a:cubicBezTo>
                      <a:pt x="46292" y="297656"/>
                      <a:pt x="37719" y="288608"/>
                      <a:pt x="37719" y="277558"/>
                    </a:cubicBezTo>
                    <a:lnTo>
                      <a:pt x="37719" y="0"/>
                    </a:lnTo>
                    <a:cubicBezTo>
                      <a:pt x="16669" y="1524"/>
                      <a:pt x="0" y="18859"/>
                      <a:pt x="0" y="40291"/>
                    </a:cubicBezTo>
                    <a:lnTo>
                      <a:pt x="0" y="302038"/>
                    </a:lnTo>
                    <a:cubicBezTo>
                      <a:pt x="0" y="324422"/>
                      <a:pt x="18193" y="342614"/>
                      <a:pt x="40577" y="342614"/>
                    </a:cubicBezTo>
                    <a:lnTo>
                      <a:pt x="278321" y="342614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5" name="Graphic 72">
              <a:extLst>
                <a:ext uri="{FF2B5EF4-FFF2-40B4-BE49-F238E27FC236}">
                  <a16:creationId xmlns:a16="http://schemas.microsoft.com/office/drawing/2014/main" id="{16D7E166-EFD7-1E09-0873-6DBF3B842882}"/>
                </a:ext>
              </a:extLst>
            </p:cNvPr>
            <p:cNvGrpSpPr/>
            <p:nvPr/>
          </p:nvGrpSpPr>
          <p:grpSpPr>
            <a:xfrm>
              <a:off x="5232818" y="1980302"/>
              <a:ext cx="590550" cy="552164"/>
              <a:chOff x="5232818" y="1980302"/>
              <a:chExt cx="590550" cy="552164"/>
            </a:xfrm>
            <a:solidFill>
              <a:srgbClr val="680B12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60C9445D-B548-1CC3-10CE-204293882E2A}"/>
                  </a:ext>
                </a:extLst>
              </p:cNvPr>
              <p:cNvSpPr/>
              <p:nvPr/>
            </p:nvSpPr>
            <p:spPr>
              <a:xfrm>
                <a:off x="5232818" y="1980302"/>
                <a:ext cx="590550" cy="552164"/>
              </a:xfrm>
              <a:custGeom>
                <a:avLst/>
                <a:gdLst>
                  <a:gd name="connsiteX0" fmla="*/ 552450 w 590550"/>
                  <a:gd name="connsiteY0" fmla="*/ 191167 h 552164"/>
                  <a:gd name="connsiteX1" fmla="*/ 552450 w 590550"/>
                  <a:gd name="connsiteY1" fmla="*/ 172403 h 552164"/>
                  <a:gd name="connsiteX2" fmla="*/ 543497 w 590550"/>
                  <a:gd name="connsiteY2" fmla="*/ 151257 h 552164"/>
                  <a:gd name="connsiteX3" fmla="*/ 521970 w 590550"/>
                  <a:gd name="connsiteY3" fmla="*/ 142875 h 552164"/>
                  <a:gd name="connsiteX4" fmla="*/ 487490 w 590550"/>
                  <a:gd name="connsiteY4" fmla="*/ 144780 h 552164"/>
                  <a:gd name="connsiteX5" fmla="*/ 295275 w 590550"/>
                  <a:gd name="connsiteY5" fmla="*/ 0 h 552164"/>
                  <a:gd name="connsiteX6" fmla="*/ 103156 w 590550"/>
                  <a:gd name="connsiteY6" fmla="*/ 144780 h 552164"/>
                  <a:gd name="connsiteX7" fmla="*/ 68675 w 590550"/>
                  <a:gd name="connsiteY7" fmla="*/ 142875 h 552164"/>
                  <a:gd name="connsiteX8" fmla="*/ 47149 w 590550"/>
                  <a:gd name="connsiteY8" fmla="*/ 151257 h 552164"/>
                  <a:gd name="connsiteX9" fmla="*/ 38100 w 590550"/>
                  <a:gd name="connsiteY9" fmla="*/ 172403 h 552164"/>
                  <a:gd name="connsiteX10" fmla="*/ 38100 w 590550"/>
                  <a:gd name="connsiteY10" fmla="*/ 191167 h 552164"/>
                  <a:gd name="connsiteX11" fmla="*/ 0 w 590550"/>
                  <a:gd name="connsiteY11" fmla="*/ 237839 h 552164"/>
                  <a:gd name="connsiteX12" fmla="*/ 0 w 590550"/>
                  <a:gd name="connsiteY12" fmla="*/ 504539 h 552164"/>
                  <a:gd name="connsiteX13" fmla="*/ 47625 w 590550"/>
                  <a:gd name="connsiteY13" fmla="*/ 552164 h 552164"/>
                  <a:gd name="connsiteX14" fmla="*/ 142875 w 590550"/>
                  <a:gd name="connsiteY14" fmla="*/ 552164 h 552164"/>
                  <a:gd name="connsiteX15" fmla="*/ 542925 w 590550"/>
                  <a:gd name="connsiteY15" fmla="*/ 552164 h 552164"/>
                  <a:gd name="connsiteX16" fmla="*/ 590550 w 590550"/>
                  <a:gd name="connsiteY16" fmla="*/ 504539 h 552164"/>
                  <a:gd name="connsiteX17" fmla="*/ 590550 w 590550"/>
                  <a:gd name="connsiteY17" fmla="*/ 237839 h 552164"/>
                  <a:gd name="connsiteX18" fmla="*/ 552450 w 590550"/>
                  <a:gd name="connsiteY18" fmla="*/ 191167 h 552164"/>
                  <a:gd name="connsiteX19" fmla="*/ 235077 w 590550"/>
                  <a:gd name="connsiteY19" fmla="*/ 29337 h 552164"/>
                  <a:gd name="connsiteX20" fmla="*/ 196501 w 590550"/>
                  <a:gd name="connsiteY20" fmla="*/ 98489 h 552164"/>
                  <a:gd name="connsiteX21" fmla="*/ 159068 w 590550"/>
                  <a:gd name="connsiteY21" fmla="*/ 80963 h 552164"/>
                  <a:gd name="connsiteX22" fmla="*/ 235077 w 590550"/>
                  <a:gd name="connsiteY22" fmla="*/ 29337 h 552164"/>
                  <a:gd name="connsiteX23" fmla="*/ 147161 w 590550"/>
                  <a:gd name="connsiteY23" fmla="*/ 96107 h 552164"/>
                  <a:gd name="connsiteX24" fmla="*/ 191167 w 590550"/>
                  <a:gd name="connsiteY24" fmla="*/ 116872 h 552164"/>
                  <a:gd name="connsiteX25" fmla="*/ 183833 w 590550"/>
                  <a:gd name="connsiteY25" fmla="*/ 155543 h 552164"/>
                  <a:gd name="connsiteX26" fmla="*/ 122492 w 590550"/>
                  <a:gd name="connsiteY26" fmla="*/ 146494 h 552164"/>
                  <a:gd name="connsiteX27" fmla="*/ 147161 w 590550"/>
                  <a:gd name="connsiteY27" fmla="*/ 96107 h 552164"/>
                  <a:gd name="connsiteX28" fmla="*/ 142875 w 590550"/>
                  <a:gd name="connsiteY28" fmla="*/ 533114 h 552164"/>
                  <a:gd name="connsiteX29" fmla="*/ 47625 w 590550"/>
                  <a:gd name="connsiteY29" fmla="*/ 533114 h 552164"/>
                  <a:gd name="connsiteX30" fmla="*/ 19050 w 590550"/>
                  <a:gd name="connsiteY30" fmla="*/ 504539 h 552164"/>
                  <a:gd name="connsiteX31" fmla="*/ 19050 w 590550"/>
                  <a:gd name="connsiteY31" fmla="*/ 237839 h 552164"/>
                  <a:gd name="connsiteX32" fmla="*/ 38100 w 590550"/>
                  <a:gd name="connsiteY32" fmla="*/ 210979 h 552164"/>
                  <a:gd name="connsiteX33" fmla="*/ 38100 w 590550"/>
                  <a:gd name="connsiteY33" fmla="*/ 475298 h 552164"/>
                  <a:gd name="connsiteX34" fmla="*/ 66770 w 590550"/>
                  <a:gd name="connsiteY34" fmla="*/ 504825 h 552164"/>
                  <a:gd name="connsiteX35" fmla="*/ 243078 w 590550"/>
                  <a:gd name="connsiteY35" fmla="*/ 533114 h 552164"/>
                  <a:gd name="connsiteX36" fmla="*/ 142875 w 590550"/>
                  <a:gd name="connsiteY36" fmla="*/ 533114 h 552164"/>
                  <a:gd name="connsiteX37" fmla="*/ 285750 w 590550"/>
                  <a:gd name="connsiteY37" fmla="*/ 527971 h 552164"/>
                  <a:gd name="connsiteX38" fmla="*/ 67247 w 590550"/>
                  <a:gd name="connsiteY38" fmla="*/ 485680 h 552164"/>
                  <a:gd name="connsiteX39" fmla="*/ 57150 w 590550"/>
                  <a:gd name="connsiteY39" fmla="*/ 475298 h 552164"/>
                  <a:gd name="connsiteX40" fmla="*/ 57150 w 590550"/>
                  <a:gd name="connsiteY40" fmla="*/ 172403 h 552164"/>
                  <a:gd name="connsiteX41" fmla="*/ 60293 w 590550"/>
                  <a:gd name="connsiteY41" fmla="*/ 164878 h 552164"/>
                  <a:gd name="connsiteX42" fmla="*/ 67723 w 590550"/>
                  <a:gd name="connsiteY42" fmla="*/ 161925 h 552164"/>
                  <a:gd name="connsiteX43" fmla="*/ 68009 w 590550"/>
                  <a:gd name="connsiteY43" fmla="*/ 161925 h 552164"/>
                  <a:gd name="connsiteX44" fmla="*/ 285655 w 590550"/>
                  <a:gd name="connsiteY44" fmla="*/ 205835 h 552164"/>
                  <a:gd name="connsiteX45" fmla="*/ 285655 w 590550"/>
                  <a:gd name="connsiteY45" fmla="*/ 527971 h 552164"/>
                  <a:gd name="connsiteX46" fmla="*/ 285750 w 590550"/>
                  <a:gd name="connsiteY46" fmla="*/ 185166 h 552164"/>
                  <a:gd name="connsiteX47" fmla="*/ 202502 w 590550"/>
                  <a:gd name="connsiteY47" fmla="*/ 159544 h 552164"/>
                  <a:gd name="connsiteX48" fmla="*/ 209360 w 590550"/>
                  <a:gd name="connsiteY48" fmla="*/ 122492 h 552164"/>
                  <a:gd name="connsiteX49" fmla="*/ 285655 w 590550"/>
                  <a:gd name="connsiteY49" fmla="*/ 133160 h 552164"/>
                  <a:gd name="connsiteX50" fmla="*/ 285655 w 590550"/>
                  <a:gd name="connsiteY50" fmla="*/ 185166 h 552164"/>
                  <a:gd name="connsiteX51" fmla="*/ 285750 w 590550"/>
                  <a:gd name="connsiteY51" fmla="*/ 114014 h 552164"/>
                  <a:gd name="connsiteX52" fmla="*/ 214694 w 590550"/>
                  <a:gd name="connsiteY52" fmla="*/ 104108 h 552164"/>
                  <a:gd name="connsiteX53" fmla="*/ 285750 w 590550"/>
                  <a:gd name="connsiteY53" fmla="*/ 20003 h 552164"/>
                  <a:gd name="connsiteX54" fmla="*/ 285750 w 590550"/>
                  <a:gd name="connsiteY54" fmla="*/ 114014 h 552164"/>
                  <a:gd name="connsiteX55" fmla="*/ 443389 w 590550"/>
                  <a:gd name="connsiteY55" fmla="*/ 96107 h 552164"/>
                  <a:gd name="connsiteX56" fmla="*/ 468059 w 590550"/>
                  <a:gd name="connsiteY56" fmla="*/ 146494 h 552164"/>
                  <a:gd name="connsiteX57" fmla="*/ 406718 w 590550"/>
                  <a:gd name="connsiteY57" fmla="*/ 155543 h 552164"/>
                  <a:gd name="connsiteX58" fmla="*/ 399383 w 590550"/>
                  <a:gd name="connsiteY58" fmla="*/ 116872 h 552164"/>
                  <a:gd name="connsiteX59" fmla="*/ 443389 w 590550"/>
                  <a:gd name="connsiteY59" fmla="*/ 96107 h 552164"/>
                  <a:gd name="connsiteX60" fmla="*/ 431483 w 590550"/>
                  <a:gd name="connsiteY60" fmla="*/ 81058 h 552164"/>
                  <a:gd name="connsiteX61" fmla="*/ 394049 w 590550"/>
                  <a:gd name="connsiteY61" fmla="*/ 98584 h 552164"/>
                  <a:gd name="connsiteX62" fmla="*/ 355473 w 590550"/>
                  <a:gd name="connsiteY62" fmla="*/ 29432 h 552164"/>
                  <a:gd name="connsiteX63" fmla="*/ 431483 w 590550"/>
                  <a:gd name="connsiteY63" fmla="*/ 81058 h 552164"/>
                  <a:gd name="connsiteX64" fmla="*/ 304800 w 590550"/>
                  <a:gd name="connsiteY64" fmla="*/ 20098 h 552164"/>
                  <a:gd name="connsiteX65" fmla="*/ 375857 w 590550"/>
                  <a:gd name="connsiteY65" fmla="*/ 104203 h 552164"/>
                  <a:gd name="connsiteX66" fmla="*/ 304800 w 590550"/>
                  <a:gd name="connsiteY66" fmla="*/ 114109 h 552164"/>
                  <a:gd name="connsiteX67" fmla="*/ 304800 w 590550"/>
                  <a:gd name="connsiteY67" fmla="*/ 20098 h 552164"/>
                  <a:gd name="connsiteX68" fmla="*/ 304800 w 590550"/>
                  <a:gd name="connsiteY68" fmla="*/ 133064 h 552164"/>
                  <a:gd name="connsiteX69" fmla="*/ 381095 w 590550"/>
                  <a:gd name="connsiteY69" fmla="*/ 122396 h 552164"/>
                  <a:gd name="connsiteX70" fmla="*/ 387953 w 590550"/>
                  <a:gd name="connsiteY70" fmla="*/ 159449 h 552164"/>
                  <a:gd name="connsiteX71" fmla="*/ 304705 w 590550"/>
                  <a:gd name="connsiteY71" fmla="*/ 185071 h 552164"/>
                  <a:gd name="connsiteX72" fmla="*/ 304705 w 590550"/>
                  <a:gd name="connsiteY72" fmla="*/ 133064 h 552164"/>
                  <a:gd name="connsiteX73" fmla="*/ 304800 w 590550"/>
                  <a:gd name="connsiteY73" fmla="*/ 205835 h 552164"/>
                  <a:gd name="connsiteX74" fmla="*/ 522446 w 590550"/>
                  <a:gd name="connsiteY74" fmla="*/ 161925 h 552164"/>
                  <a:gd name="connsiteX75" fmla="*/ 530162 w 590550"/>
                  <a:gd name="connsiteY75" fmla="*/ 164973 h 552164"/>
                  <a:gd name="connsiteX76" fmla="*/ 533400 w 590550"/>
                  <a:gd name="connsiteY76" fmla="*/ 172403 h 552164"/>
                  <a:gd name="connsiteX77" fmla="*/ 533400 w 590550"/>
                  <a:gd name="connsiteY77" fmla="*/ 475298 h 552164"/>
                  <a:gd name="connsiteX78" fmla="*/ 523304 w 590550"/>
                  <a:gd name="connsiteY78" fmla="*/ 485775 h 552164"/>
                  <a:gd name="connsiteX79" fmla="*/ 304800 w 590550"/>
                  <a:gd name="connsiteY79" fmla="*/ 527971 h 552164"/>
                  <a:gd name="connsiteX80" fmla="*/ 304800 w 590550"/>
                  <a:gd name="connsiteY80" fmla="*/ 205835 h 552164"/>
                  <a:gd name="connsiteX81" fmla="*/ 571500 w 590550"/>
                  <a:gd name="connsiteY81" fmla="*/ 504539 h 552164"/>
                  <a:gd name="connsiteX82" fmla="*/ 542925 w 590550"/>
                  <a:gd name="connsiteY82" fmla="*/ 533114 h 552164"/>
                  <a:gd name="connsiteX83" fmla="*/ 347472 w 590550"/>
                  <a:gd name="connsiteY83" fmla="*/ 533114 h 552164"/>
                  <a:gd name="connsiteX84" fmla="*/ 523780 w 590550"/>
                  <a:gd name="connsiteY84" fmla="*/ 504825 h 552164"/>
                  <a:gd name="connsiteX85" fmla="*/ 552450 w 590550"/>
                  <a:gd name="connsiteY85" fmla="*/ 475298 h 552164"/>
                  <a:gd name="connsiteX86" fmla="*/ 552450 w 590550"/>
                  <a:gd name="connsiteY86" fmla="*/ 210979 h 552164"/>
                  <a:gd name="connsiteX87" fmla="*/ 571500 w 590550"/>
                  <a:gd name="connsiteY87" fmla="*/ 237839 h 552164"/>
                  <a:gd name="connsiteX88" fmla="*/ 571500 w 590550"/>
                  <a:gd name="connsiteY88" fmla="*/ 504539 h 552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552164">
                    <a:moveTo>
                      <a:pt x="552450" y="191167"/>
                    </a:moveTo>
                    <a:lnTo>
                      <a:pt x="552450" y="172403"/>
                    </a:lnTo>
                    <a:cubicBezTo>
                      <a:pt x="552450" y="164402"/>
                      <a:pt x="549307" y="156877"/>
                      <a:pt x="543497" y="151257"/>
                    </a:cubicBezTo>
                    <a:cubicBezTo>
                      <a:pt x="537686" y="145637"/>
                      <a:pt x="529971" y="142494"/>
                      <a:pt x="521970" y="142875"/>
                    </a:cubicBezTo>
                    <a:cubicBezTo>
                      <a:pt x="510064" y="143256"/>
                      <a:pt x="498634" y="143923"/>
                      <a:pt x="487490" y="144780"/>
                    </a:cubicBezTo>
                    <a:cubicBezTo>
                      <a:pt x="462915" y="59341"/>
                      <a:pt x="384715" y="0"/>
                      <a:pt x="295275" y="0"/>
                    </a:cubicBezTo>
                    <a:cubicBezTo>
                      <a:pt x="205835" y="0"/>
                      <a:pt x="127635" y="59341"/>
                      <a:pt x="103156" y="144780"/>
                    </a:cubicBezTo>
                    <a:cubicBezTo>
                      <a:pt x="92012" y="143923"/>
                      <a:pt x="80582" y="143256"/>
                      <a:pt x="68675" y="142875"/>
                    </a:cubicBezTo>
                    <a:cubicBezTo>
                      <a:pt x="60579" y="142494"/>
                      <a:pt x="52959" y="145637"/>
                      <a:pt x="47149" y="151257"/>
                    </a:cubicBezTo>
                    <a:cubicBezTo>
                      <a:pt x="41243" y="156877"/>
                      <a:pt x="38100" y="164402"/>
                      <a:pt x="38100" y="172403"/>
                    </a:cubicBezTo>
                    <a:lnTo>
                      <a:pt x="38100" y="191167"/>
                    </a:lnTo>
                    <a:cubicBezTo>
                      <a:pt x="16383" y="195548"/>
                      <a:pt x="0" y="214789"/>
                      <a:pt x="0" y="237839"/>
                    </a:cubicBezTo>
                    <a:lnTo>
                      <a:pt x="0" y="504539"/>
                    </a:lnTo>
                    <a:cubicBezTo>
                      <a:pt x="0" y="530828"/>
                      <a:pt x="21336" y="552164"/>
                      <a:pt x="47625" y="552164"/>
                    </a:cubicBezTo>
                    <a:lnTo>
                      <a:pt x="142875" y="552164"/>
                    </a:lnTo>
                    <a:lnTo>
                      <a:pt x="542925" y="552164"/>
                    </a:lnTo>
                    <a:cubicBezTo>
                      <a:pt x="569214" y="552164"/>
                      <a:pt x="590550" y="530828"/>
                      <a:pt x="590550" y="504539"/>
                    </a:cubicBezTo>
                    <a:lnTo>
                      <a:pt x="590550" y="237839"/>
                    </a:lnTo>
                    <a:cubicBezTo>
                      <a:pt x="590550" y="214884"/>
                      <a:pt x="574167" y="195644"/>
                      <a:pt x="552450" y="191167"/>
                    </a:cubicBezTo>
                    <a:close/>
                    <a:moveTo>
                      <a:pt x="235077" y="29337"/>
                    </a:moveTo>
                    <a:cubicBezTo>
                      <a:pt x="219170" y="46292"/>
                      <a:pt x="205931" y="69914"/>
                      <a:pt x="196501" y="98489"/>
                    </a:cubicBezTo>
                    <a:cubicBezTo>
                      <a:pt x="182690" y="93631"/>
                      <a:pt x="170212" y="87821"/>
                      <a:pt x="159068" y="80963"/>
                    </a:cubicBezTo>
                    <a:cubicBezTo>
                      <a:pt x="179451" y="57626"/>
                      <a:pt x="205550" y="39719"/>
                      <a:pt x="235077" y="29337"/>
                    </a:cubicBezTo>
                    <a:close/>
                    <a:moveTo>
                      <a:pt x="147161" y="96107"/>
                    </a:moveTo>
                    <a:cubicBezTo>
                      <a:pt x="160115" y="104203"/>
                      <a:pt x="174879" y="111252"/>
                      <a:pt x="191167" y="116872"/>
                    </a:cubicBezTo>
                    <a:cubicBezTo>
                      <a:pt x="188024" y="129064"/>
                      <a:pt x="185547" y="142018"/>
                      <a:pt x="183833" y="155543"/>
                    </a:cubicBezTo>
                    <a:cubicBezTo>
                      <a:pt x="165354" y="151924"/>
                      <a:pt x="144780" y="148781"/>
                      <a:pt x="122492" y="146494"/>
                    </a:cubicBezTo>
                    <a:cubicBezTo>
                      <a:pt x="128207" y="128111"/>
                      <a:pt x="136493" y="111252"/>
                      <a:pt x="147161" y="96107"/>
                    </a:cubicBezTo>
                    <a:close/>
                    <a:moveTo>
                      <a:pt x="142875" y="533114"/>
                    </a:moveTo>
                    <a:lnTo>
                      <a:pt x="47625" y="533114"/>
                    </a:lnTo>
                    <a:cubicBezTo>
                      <a:pt x="31909" y="533114"/>
                      <a:pt x="19050" y="520256"/>
                      <a:pt x="19050" y="504539"/>
                    </a:cubicBezTo>
                    <a:lnTo>
                      <a:pt x="19050" y="237839"/>
                    </a:lnTo>
                    <a:cubicBezTo>
                      <a:pt x="19050" y="225457"/>
                      <a:pt x="27051" y="214979"/>
                      <a:pt x="38100" y="210979"/>
                    </a:cubicBezTo>
                    <a:lnTo>
                      <a:pt x="38100" y="475298"/>
                    </a:lnTo>
                    <a:cubicBezTo>
                      <a:pt x="38100" y="491109"/>
                      <a:pt x="50959" y="504349"/>
                      <a:pt x="66770" y="504825"/>
                    </a:cubicBezTo>
                    <a:cubicBezTo>
                      <a:pt x="143447" y="506825"/>
                      <a:pt x="204216" y="521018"/>
                      <a:pt x="243078" y="533114"/>
                    </a:cubicBezTo>
                    <a:lnTo>
                      <a:pt x="142875" y="533114"/>
                    </a:lnTo>
                    <a:close/>
                    <a:moveTo>
                      <a:pt x="285750" y="527971"/>
                    </a:moveTo>
                    <a:cubicBezTo>
                      <a:pt x="255651" y="515588"/>
                      <a:pt x="178213" y="488728"/>
                      <a:pt x="67247" y="485680"/>
                    </a:cubicBezTo>
                    <a:cubicBezTo>
                      <a:pt x="61722" y="485585"/>
                      <a:pt x="57150" y="480917"/>
                      <a:pt x="57150" y="475298"/>
                    </a:cubicBezTo>
                    <a:lnTo>
                      <a:pt x="57150" y="172403"/>
                    </a:lnTo>
                    <a:cubicBezTo>
                      <a:pt x="57150" y="169545"/>
                      <a:pt x="58293" y="166878"/>
                      <a:pt x="60293" y="164878"/>
                    </a:cubicBezTo>
                    <a:cubicBezTo>
                      <a:pt x="62294" y="162973"/>
                      <a:pt x="64961" y="161925"/>
                      <a:pt x="67723" y="161925"/>
                    </a:cubicBezTo>
                    <a:cubicBezTo>
                      <a:pt x="67818" y="161925"/>
                      <a:pt x="67913" y="161925"/>
                      <a:pt x="68009" y="161925"/>
                    </a:cubicBezTo>
                    <a:cubicBezTo>
                      <a:pt x="185166" y="165259"/>
                      <a:pt x="265081" y="196787"/>
                      <a:pt x="285655" y="205835"/>
                    </a:cubicBezTo>
                    <a:lnTo>
                      <a:pt x="285655" y="527971"/>
                    </a:lnTo>
                    <a:close/>
                    <a:moveTo>
                      <a:pt x="285750" y="185166"/>
                    </a:moveTo>
                    <a:cubicBezTo>
                      <a:pt x="270224" y="178784"/>
                      <a:pt x="241935" y="168402"/>
                      <a:pt x="202502" y="159544"/>
                    </a:cubicBezTo>
                    <a:cubicBezTo>
                      <a:pt x="204121" y="146590"/>
                      <a:pt x="206407" y="134207"/>
                      <a:pt x="209360" y="122492"/>
                    </a:cubicBezTo>
                    <a:cubicBezTo>
                      <a:pt x="232981" y="128873"/>
                      <a:pt x="258890" y="132398"/>
                      <a:pt x="285655" y="133160"/>
                    </a:cubicBezTo>
                    <a:lnTo>
                      <a:pt x="285655" y="185166"/>
                    </a:lnTo>
                    <a:close/>
                    <a:moveTo>
                      <a:pt x="285750" y="114014"/>
                    </a:moveTo>
                    <a:cubicBezTo>
                      <a:pt x="260699" y="113348"/>
                      <a:pt x="236601" y="110014"/>
                      <a:pt x="214694" y="104108"/>
                    </a:cubicBezTo>
                    <a:cubicBezTo>
                      <a:pt x="230124" y="57531"/>
                      <a:pt x="256318" y="25717"/>
                      <a:pt x="285750" y="20003"/>
                    </a:cubicBezTo>
                    <a:lnTo>
                      <a:pt x="285750" y="114014"/>
                    </a:lnTo>
                    <a:close/>
                    <a:moveTo>
                      <a:pt x="443389" y="96107"/>
                    </a:moveTo>
                    <a:cubicBezTo>
                      <a:pt x="454057" y="111252"/>
                      <a:pt x="462344" y="128111"/>
                      <a:pt x="468059" y="146494"/>
                    </a:cubicBezTo>
                    <a:cubicBezTo>
                      <a:pt x="445770" y="148781"/>
                      <a:pt x="425196" y="151924"/>
                      <a:pt x="406718" y="155543"/>
                    </a:cubicBezTo>
                    <a:cubicBezTo>
                      <a:pt x="405003" y="142018"/>
                      <a:pt x="402526" y="129064"/>
                      <a:pt x="399383" y="116872"/>
                    </a:cubicBezTo>
                    <a:cubicBezTo>
                      <a:pt x="415671" y="111252"/>
                      <a:pt x="430435" y="104203"/>
                      <a:pt x="443389" y="96107"/>
                    </a:cubicBezTo>
                    <a:close/>
                    <a:moveTo>
                      <a:pt x="431483" y="81058"/>
                    </a:moveTo>
                    <a:cubicBezTo>
                      <a:pt x="420338" y="87821"/>
                      <a:pt x="407765" y="93726"/>
                      <a:pt x="394049" y="98584"/>
                    </a:cubicBezTo>
                    <a:cubicBezTo>
                      <a:pt x="384620" y="70009"/>
                      <a:pt x="371285" y="46387"/>
                      <a:pt x="355473" y="29432"/>
                    </a:cubicBezTo>
                    <a:cubicBezTo>
                      <a:pt x="385000" y="39719"/>
                      <a:pt x="411099" y="57626"/>
                      <a:pt x="431483" y="81058"/>
                    </a:cubicBezTo>
                    <a:close/>
                    <a:moveTo>
                      <a:pt x="304800" y="20098"/>
                    </a:moveTo>
                    <a:cubicBezTo>
                      <a:pt x="334232" y="25813"/>
                      <a:pt x="360426" y="57626"/>
                      <a:pt x="375857" y="104203"/>
                    </a:cubicBezTo>
                    <a:cubicBezTo>
                      <a:pt x="353949" y="110014"/>
                      <a:pt x="329851" y="113348"/>
                      <a:pt x="304800" y="114109"/>
                    </a:cubicBezTo>
                    <a:lnTo>
                      <a:pt x="304800" y="20098"/>
                    </a:lnTo>
                    <a:close/>
                    <a:moveTo>
                      <a:pt x="304800" y="133064"/>
                    </a:moveTo>
                    <a:cubicBezTo>
                      <a:pt x="331565" y="132302"/>
                      <a:pt x="357473" y="128778"/>
                      <a:pt x="381095" y="122396"/>
                    </a:cubicBezTo>
                    <a:cubicBezTo>
                      <a:pt x="384048" y="134112"/>
                      <a:pt x="386334" y="146494"/>
                      <a:pt x="387953" y="159449"/>
                    </a:cubicBezTo>
                    <a:cubicBezTo>
                      <a:pt x="348520" y="168402"/>
                      <a:pt x="320326" y="178689"/>
                      <a:pt x="304705" y="185071"/>
                    </a:cubicBezTo>
                    <a:lnTo>
                      <a:pt x="304705" y="133064"/>
                    </a:lnTo>
                    <a:close/>
                    <a:moveTo>
                      <a:pt x="304800" y="205835"/>
                    </a:moveTo>
                    <a:cubicBezTo>
                      <a:pt x="325469" y="196787"/>
                      <a:pt x="405289" y="165259"/>
                      <a:pt x="522446" y="161925"/>
                    </a:cubicBezTo>
                    <a:cubicBezTo>
                      <a:pt x="525494" y="161735"/>
                      <a:pt x="528066" y="162878"/>
                      <a:pt x="530162" y="164973"/>
                    </a:cubicBezTo>
                    <a:cubicBezTo>
                      <a:pt x="532257" y="166973"/>
                      <a:pt x="533400" y="169640"/>
                      <a:pt x="533400" y="172403"/>
                    </a:cubicBezTo>
                    <a:lnTo>
                      <a:pt x="533400" y="475298"/>
                    </a:lnTo>
                    <a:cubicBezTo>
                      <a:pt x="533400" y="480917"/>
                      <a:pt x="528828" y="485585"/>
                      <a:pt x="523304" y="485775"/>
                    </a:cubicBezTo>
                    <a:cubicBezTo>
                      <a:pt x="412337" y="488728"/>
                      <a:pt x="334899" y="515588"/>
                      <a:pt x="304800" y="527971"/>
                    </a:cubicBezTo>
                    <a:lnTo>
                      <a:pt x="304800" y="205835"/>
                    </a:lnTo>
                    <a:close/>
                    <a:moveTo>
                      <a:pt x="571500" y="504539"/>
                    </a:moveTo>
                    <a:cubicBezTo>
                      <a:pt x="571500" y="520256"/>
                      <a:pt x="558641" y="533114"/>
                      <a:pt x="542925" y="533114"/>
                    </a:cubicBezTo>
                    <a:lnTo>
                      <a:pt x="347472" y="533114"/>
                    </a:lnTo>
                    <a:cubicBezTo>
                      <a:pt x="386334" y="521018"/>
                      <a:pt x="447104" y="506825"/>
                      <a:pt x="523780" y="504825"/>
                    </a:cubicBezTo>
                    <a:cubicBezTo>
                      <a:pt x="539591" y="504444"/>
                      <a:pt x="552450" y="491204"/>
                      <a:pt x="552450" y="475298"/>
                    </a:cubicBezTo>
                    <a:lnTo>
                      <a:pt x="552450" y="210979"/>
                    </a:lnTo>
                    <a:cubicBezTo>
                      <a:pt x="563499" y="214884"/>
                      <a:pt x="571500" y="225362"/>
                      <a:pt x="571500" y="237839"/>
                    </a:cubicBezTo>
                    <a:lnTo>
                      <a:pt x="571500" y="504539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79BCDDDC-C185-19FD-3440-0748621A7F85}"/>
                  </a:ext>
                </a:extLst>
              </p:cNvPr>
              <p:cNvSpPr/>
              <p:nvPr/>
            </p:nvSpPr>
            <p:spPr>
              <a:xfrm>
                <a:off x="5318599" y="2180407"/>
                <a:ext cx="57075" cy="22588"/>
              </a:xfrm>
              <a:custGeom>
                <a:avLst/>
                <a:gdLst>
                  <a:gd name="connsiteX0" fmla="*/ 8802 w 57075"/>
                  <a:gd name="connsiteY0" fmla="*/ 18969 h 22588"/>
                  <a:gd name="connsiteX1" fmla="*/ 46425 w 57075"/>
                  <a:gd name="connsiteY1" fmla="*/ 22494 h 22588"/>
                  <a:gd name="connsiteX2" fmla="*/ 47568 w 57075"/>
                  <a:gd name="connsiteY2" fmla="*/ 22589 h 22588"/>
                  <a:gd name="connsiteX3" fmla="*/ 56998 w 57075"/>
                  <a:gd name="connsiteY3" fmla="*/ 14207 h 22588"/>
                  <a:gd name="connsiteX4" fmla="*/ 48711 w 57075"/>
                  <a:gd name="connsiteY4" fmla="*/ 3634 h 22588"/>
                  <a:gd name="connsiteX5" fmla="*/ 10135 w 57075"/>
                  <a:gd name="connsiteY5" fmla="*/ 15 h 22588"/>
                  <a:gd name="connsiteX6" fmla="*/ 39 w 57075"/>
                  <a:gd name="connsiteY6" fmla="*/ 8873 h 22588"/>
                  <a:gd name="connsiteX7" fmla="*/ 8802 w 57075"/>
                  <a:gd name="connsiteY7" fmla="*/ 18969 h 22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075" h="22588">
                    <a:moveTo>
                      <a:pt x="8802" y="18969"/>
                    </a:moveTo>
                    <a:cubicBezTo>
                      <a:pt x="21374" y="19827"/>
                      <a:pt x="34043" y="20970"/>
                      <a:pt x="46425" y="22494"/>
                    </a:cubicBezTo>
                    <a:cubicBezTo>
                      <a:pt x="46806" y="22494"/>
                      <a:pt x="47187" y="22589"/>
                      <a:pt x="47568" y="22589"/>
                    </a:cubicBezTo>
                    <a:cubicBezTo>
                      <a:pt x="52331" y="22589"/>
                      <a:pt x="56427" y="19065"/>
                      <a:pt x="56998" y="14207"/>
                    </a:cubicBezTo>
                    <a:cubicBezTo>
                      <a:pt x="57665" y="8968"/>
                      <a:pt x="53950" y="4206"/>
                      <a:pt x="48711" y="3634"/>
                    </a:cubicBezTo>
                    <a:cubicBezTo>
                      <a:pt x="36043" y="2110"/>
                      <a:pt x="22994" y="872"/>
                      <a:pt x="10135" y="15"/>
                    </a:cubicBezTo>
                    <a:cubicBezTo>
                      <a:pt x="4991" y="-271"/>
                      <a:pt x="324" y="3634"/>
                      <a:pt x="39" y="8873"/>
                    </a:cubicBezTo>
                    <a:cubicBezTo>
                      <a:pt x="-438" y="14016"/>
                      <a:pt x="3563" y="18588"/>
                      <a:pt x="8802" y="1896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B16F5FFA-3298-C628-2653-C96FAA998749}"/>
                  </a:ext>
                </a:extLst>
              </p:cNvPr>
              <p:cNvSpPr/>
              <p:nvPr/>
            </p:nvSpPr>
            <p:spPr>
              <a:xfrm>
                <a:off x="5318623" y="2219745"/>
                <a:ext cx="89300" cy="27256"/>
              </a:xfrm>
              <a:custGeom>
                <a:avLst/>
                <a:gdLst>
                  <a:gd name="connsiteX0" fmla="*/ 8778 w 89300"/>
                  <a:gd name="connsiteY0" fmla="*/ 18969 h 27256"/>
                  <a:gd name="connsiteX1" fmla="*/ 78120 w 89300"/>
                  <a:gd name="connsiteY1" fmla="*/ 27066 h 27256"/>
                  <a:gd name="connsiteX2" fmla="*/ 79739 w 89300"/>
                  <a:gd name="connsiteY2" fmla="*/ 27256 h 27256"/>
                  <a:gd name="connsiteX3" fmla="*/ 89169 w 89300"/>
                  <a:gd name="connsiteY3" fmla="*/ 19350 h 27256"/>
                  <a:gd name="connsiteX4" fmla="*/ 81359 w 89300"/>
                  <a:gd name="connsiteY4" fmla="*/ 8397 h 27256"/>
                  <a:gd name="connsiteX5" fmla="*/ 10112 w 89300"/>
                  <a:gd name="connsiteY5" fmla="*/ 15 h 27256"/>
                  <a:gd name="connsiteX6" fmla="*/ 15 w 89300"/>
                  <a:gd name="connsiteY6" fmla="*/ 8873 h 27256"/>
                  <a:gd name="connsiteX7" fmla="*/ 8778 w 89300"/>
                  <a:gd name="connsiteY7" fmla="*/ 18969 h 2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300" h="27256">
                    <a:moveTo>
                      <a:pt x="8778" y="18969"/>
                    </a:moveTo>
                    <a:cubicBezTo>
                      <a:pt x="32114" y="20493"/>
                      <a:pt x="55451" y="23256"/>
                      <a:pt x="78120" y="27066"/>
                    </a:cubicBezTo>
                    <a:cubicBezTo>
                      <a:pt x="78692" y="27256"/>
                      <a:pt x="79263" y="27256"/>
                      <a:pt x="79739" y="27256"/>
                    </a:cubicBezTo>
                    <a:cubicBezTo>
                      <a:pt x="84311" y="27256"/>
                      <a:pt x="88312" y="24018"/>
                      <a:pt x="89169" y="19350"/>
                    </a:cubicBezTo>
                    <a:cubicBezTo>
                      <a:pt x="90026" y="14207"/>
                      <a:pt x="86597" y="9254"/>
                      <a:pt x="81359" y="8397"/>
                    </a:cubicBezTo>
                    <a:cubicBezTo>
                      <a:pt x="58022" y="4396"/>
                      <a:pt x="34115" y="1634"/>
                      <a:pt x="10112" y="15"/>
                    </a:cubicBezTo>
                    <a:cubicBezTo>
                      <a:pt x="4968" y="-271"/>
                      <a:pt x="301" y="3634"/>
                      <a:pt x="15" y="8873"/>
                    </a:cubicBezTo>
                    <a:cubicBezTo>
                      <a:pt x="-271" y="14112"/>
                      <a:pt x="3539" y="18684"/>
                      <a:pt x="8778" y="1896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0D6D3BA3-2F1C-DC1E-EA63-F3613E72E074}"/>
                  </a:ext>
                </a:extLst>
              </p:cNvPr>
              <p:cNvSpPr/>
              <p:nvPr/>
            </p:nvSpPr>
            <p:spPr>
              <a:xfrm>
                <a:off x="5318517" y="2286315"/>
                <a:ext cx="171366" cy="46982"/>
              </a:xfrm>
              <a:custGeom>
                <a:avLst/>
                <a:gdLst>
                  <a:gd name="connsiteX0" fmla="*/ 25 w 171366"/>
                  <a:gd name="connsiteY0" fmla="*/ 8978 h 46982"/>
                  <a:gd name="connsiteX1" fmla="*/ 8883 w 171366"/>
                  <a:gd name="connsiteY1" fmla="*/ 19075 h 46982"/>
                  <a:gd name="connsiteX2" fmla="*/ 158997 w 171366"/>
                  <a:gd name="connsiteY2" fmla="*/ 46507 h 46982"/>
                  <a:gd name="connsiteX3" fmla="*/ 161855 w 171366"/>
                  <a:gd name="connsiteY3" fmla="*/ 46983 h 46982"/>
                  <a:gd name="connsiteX4" fmla="*/ 170904 w 171366"/>
                  <a:gd name="connsiteY4" fmla="*/ 40315 h 46982"/>
                  <a:gd name="connsiteX5" fmla="*/ 164712 w 171366"/>
                  <a:gd name="connsiteY5" fmla="*/ 28314 h 46982"/>
                  <a:gd name="connsiteX6" fmla="*/ 10122 w 171366"/>
                  <a:gd name="connsiteY6" fmla="*/ 25 h 46982"/>
                  <a:gd name="connsiteX7" fmla="*/ 25 w 171366"/>
                  <a:gd name="connsiteY7" fmla="*/ 8978 h 46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66" h="46982">
                    <a:moveTo>
                      <a:pt x="25" y="8978"/>
                    </a:moveTo>
                    <a:cubicBezTo>
                      <a:pt x="-356" y="14217"/>
                      <a:pt x="3645" y="18789"/>
                      <a:pt x="8883" y="19075"/>
                    </a:cubicBezTo>
                    <a:cubicBezTo>
                      <a:pt x="75082" y="23456"/>
                      <a:pt x="126993" y="36410"/>
                      <a:pt x="158997" y="46507"/>
                    </a:cubicBezTo>
                    <a:cubicBezTo>
                      <a:pt x="159950" y="46792"/>
                      <a:pt x="160902" y="46983"/>
                      <a:pt x="161855" y="46983"/>
                    </a:cubicBezTo>
                    <a:cubicBezTo>
                      <a:pt x="165855" y="46983"/>
                      <a:pt x="169665" y="44411"/>
                      <a:pt x="170904" y="40315"/>
                    </a:cubicBezTo>
                    <a:cubicBezTo>
                      <a:pt x="172523" y="35267"/>
                      <a:pt x="169761" y="29933"/>
                      <a:pt x="164712" y="28314"/>
                    </a:cubicBezTo>
                    <a:cubicBezTo>
                      <a:pt x="131756" y="17932"/>
                      <a:pt x="78225" y="4501"/>
                      <a:pt x="10122" y="25"/>
                    </a:cubicBezTo>
                    <a:cubicBezTo>
                      <a:pt x="4978" y="-356"/>
                      <a:pt x="406" y="3739"/>
                      <a:pt x="25" y="897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9D0F01B-65E5-3256-EF37-DF36578AAFC1}"/>
                  </a:ext>
                </a:extLst>
              </p:cNvPr>
              <p:cNvSpPr/>
              <p:nvPr/>
            </p:nvSpPr>
            <p:spPr>
              <a:xfrm>
                <a:off x="5318613" y="2332701"/>
                <a:ext cx="171358" cy="46888"/>
              </a:xfrm>
              <a:custGeom>
                <a:avLst/>
                <a:gdLst>
                  <a:gd name="connsiteX0" fmla="*/ 164712 w 171358"/>
                  <a:gd name="connsiteY0" fmla="*/ 28314 h 46888"/>
                  <a:gd name="connsiteX1" fmla="*/ 10122 w 171358"/>
                  <a:gd name="connsiteY1" fmla="*/ 25 h 46888"/>
                  <a:gd name="connsiteX2" fmla="*/ 25 w 171358"/>
                  <a:gd name="connsiteY2" fmla="*/ 8883 h 46888"/>
                  <a:gd name="connsiteX3" fmla="*/ 8883 w 171358"/>
                  <a:gd name="connsiteY3" fmla="*/ 18980 h 46888"/>
                  <a:gd name="connsiteX4" fmla="*/ 158997 w 171358"/>
                  <a:gd name="connsiteY4" fmla="*/ 46412 h 46888"/>
                  <a:gd name="connsiteX5" fmla="*/ 161855 w 171358"/>
                  <a:gd name="connsiteY5" fmla="*/ 46888 h 46888"/>
                  <a:gd name="connsiteX6" fmla="*/ 170904 w 171358"/>
                  <a:gd name="connsiteY6" fmla="*/ 40221 h 46888"/>
                  <a:gd name="connsiteX7" fmla="*/ 164712 w 171358"/>
                  <a:gd name="connsiteY7" fmla="*/ 28314 h 4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58" h="46888">
                    <a:moveTo>
                      <a:pt x="164712" y="28314"/>
                    </a:moveTo>
                    <a:cubicBezTo>
                      <a:pt x="131756" y="17932"/>
                      <a:pt x="78130" y="4502"/>
                      <a:pt x="10122" y="25"/>
                    </a:cubicBezTo>
                    <a:cubicBezTo>
                      <a:pt x="4978" y="-356"/>
                      <a:pt x="311" y="3645"/>
                      <a:pt x="25" y="8883"/>
                    </a:cubicBezTo>
                    <a:cubicBezTo>
                      <a:pt x="-356" y="14122"/>
                      <a:pt x="3645" y="18694"/>
                      <a:pt x="8883" y="18980"/>
                    </a:cubicBezTo>
                    <a:cubicBezTo>
                      <a:pt x="75082" y="23361"/>
                      <a:pt x="126993" y="36315"/>
                      <a:pt x="158997" y="46412"/>
                    </a:cubicBezTo>
                    <a:cubicBezTo>
                      <a:pt x="159950" y="46698"/>
                      <a:pt x="160902" y="46888"/>
                      <a:pt x="161855" y="46888"/>
                    </a:cubicBezTo>
                    <a:cubicBezTo>
                      <a:pt x="165855" y="46888"/>
                      <a:pt x="169665" y="44316"/>
                      <a:pt x="170904" y="40221"/>
                    </a:cubicBezTo>
                    <a:cubicBezTo>
                      <a:pt x="172523" y="35268"/>
                      <a:pt x="169665" y="29934"/>
                      <a:pt x="164712" y="2831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3B0CF1C5-A562-D372-C535-AA7B7577735B}"/>
                  </a:ext>
                </a:extLst>
              </p:cNvPr>
              <p:cNvSpPr/>
              <p:nvPr/>
            </p:nvSpPr>
            <p:spPr>
              <a:xfrm>
                <a:off x="5318613" y="2381088"/>
                <a:ext cx="171358" cy="46888"/>
              </a:xfrm>
              <a:custGeom>
                <a:avLst/>
                <a:gdLst>
                  <a:gd name="connsiteX0" fmla="*/ 164712 w 171358"/>
                  <a:gd name="connsiteY0" fmla="*/ 28314 h 46888"/>
                  <a:gd name="connsiteX1" fmla="*/ 10122 w 171358"/>
                  <a:gd name="connsiteY1" fmla="*/ 25 h 46888"/>
                  <a:gd name="connsiteX2" fmla="*/ 25 w 171358"/>
                  <a:gd name="connsiteY2" fmla="*/ 8883 h 46888"/>
                  <a:gd name="connsiteX3" fmla="*/ 8883 w 171358"/>
                  <a:gd name="connsiteY3" fmla="*/ 18980 h 46888"/>
                  <a:gd name="connsiteX4" fmla="*/ 158997 w 171358"/>
                  <a:gd name="connsiteY4" fmla="*/ 46412 h 46888"/>
                  <a:gd name="connsiteX5" fmla="*/ 161855 w 171358"/>
                  <a:gd name="connsiteY5" fmla="*/ 46888 h 46888"/>
                  <a:gd name="connsiteX6" fmla="*/ 170904 w 171358"/>
                  <a:gd name="connsiteY6" fmla="*/ 40221 h 46888"/>
                  <a:gd name="connsiteX7" fmla="*/ 164712 w 171358"/>
                  <a:gd name="connsiteY7" fmla="*/ 28314 h 4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58" h="46888">
                    <a:moveTo>
                      <a:pt x="164712" y="28314"/>
                    </a:moveTo>
                    <a:cubicBezTo>
                      <a:pt x="131756" y="17932"/>
                      <a:pt x="78225" y="4502"/>
                      <a:pt x="10122" y="25"/>
                    </a:cubicBezTo>
                    <a:cubicBezTo>
                      <a:pt x="4978" y="-356"/>
                      <a:pt x="311" y="3645"/>
                      <a:pt x="25" y="8883"/>
                    </a:cubicBezTo>
                    <a:cubicBezTo>
                      <a:pt x="-356" y="14122"/>
                      <a:pt x="3645" y="18694"/>
                      <a:pt x="8883" y="18980"/>
                    </a:cubicBezTo>
                    <a:cubicBezTo>
                      <a:pt x="75082" y="23361"/>
                      <a:pt x="126993" y="36315"/>
                      <a:pt x="158997" y="46412"/>
                    </a:cubicBezTo>
                    <a:cubicBezTo>
                      <a:pt x="159855" y="46793"/>
                      <a:pt x="160902" y="46888"/>
                      <a:pt x="161855" y="46888"/>
                    </a:cubicBezTo>
                    <a:cubicBezTo>
                      <a:pt x="165855" y="46888"/>
                      <a:pt x="169665" y="44316"/>
                      <a:pt x="170904" y="40221"/>
                    </a:cubicBezTo>
                    <a:cubicBezTo>
                      <a:pt x="172523" y="35268"/>
                      <a:pt x="169665" y="29838"/>
                      <a:pt x="164712" y="2831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B31EC7E5-D623-0B34-02E9-8E53D0C0E7E4}"/>
                  </a:ext>
                </a:extLst>
              </p:cNvPr>
              <p:cNvSpPr/>
              <p:nvPr/>
            </p:nvSpPr>
            <p:spPr>
              <a:xfrm>
                <a:off x="5566206" y="2286397"/>
                <a:ext cx="171366" cy="46995"/>
              </a:xfrm>
              <a:custGeom>
                <a:avLst/>
                <a:gdLst>
                  <a:gd name="connsiteX0" fmla="*/ 161245 w 171366"/>
                  <a:gd name="connsiteY0" fmla="*/ 38 h 46995"/>
                  <a:gd name="connsiteX1" fmla="*/ 6654 w 171366"/>
                  <a:gd name="connsiteY1" fmla="*/ 28327 h 46995"/>
                  <a:gd name="connsiteX2" fmla="*/ 463 w 171366"/>
                  <a:gd name="connsiteY2" fmla="*/ 40328 h 46995"/>
                  <a:gd name="connsiteX3" fmla="*/ 9512 w 171366"/>
                  <a:gd name="connsiteY3" fmla="*/ 46996 h 46995"/>
                  <a:gd name="connsiteX4" fmla="*/ 12369 w 171366"/>
                  <a:gd name="connsiteY4" fmla="*/ 46520 h 46995"/>
                  <a:gd name="connsiteX5" fmla="*/ 162483 w 171366"/>
                  <a:gd name="connsiteY5" fmla="*/ 19088 h 46995"/>
                  <a:gd name="connsiteX6" fmla="*/ 171342 w 171366"/>
                  <a:gd name="connsiteY6" fmla="*/ 8991 h 46995"/>
                  <a:gd name="connsiteX7" fmla="*/ 161245 w 171366"/>
                  <a:gd name="connsiteY7" fmla="*/ 38 h 4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66" h="46995">
                    <a:moveTo>
                      <a:pt x="161245" y="38"/>
                    </a:moveTo>
                    <a:cubicBezTo>
                      <a:pt x="93141" y="4514"/>
                      <a:pt x="39611" y="17945"/>
                      <a:pt x="6654" y="28327"/>
                    </a:cubicBezTo>
                    <a:cubicBezTo>
                      <a:pt x="1606" y="29946"/>
                      <a:pt x="-1156" y="35280"/>
                      <a:pt x="463" y="40328"/>
                    </a:cubicBezTo>
                    <a:cubicBezTo>
                      <a:pt x="1701" y="44424"/>
                      <a:pt x="5511" y="46996"/>
                      <a:pt x="9512" y="46996"/>
                    </a:cubicBezTo>
                    <a:cubicBezTo>
                      <a:pt x="10464" y="46996"/>
                      <a:pt x="11417" y="46805"/>
                      <a:pt x="12369" y="46520"/>
                    </a:cubicBezTo>
                    <a:cubicBezTo>
                      <a:pt x="44278" y="36423"/>
                      <a:pt x="96285" y="23469"/>
                      <a:pt x="162483" y="19088"/>
                    </a:cubicBezTo>
                    <a:cubicBezTo>
                      <a:pt x="167722" y="18707"/>
                      <a:pt x="171722" y="14230"/>
                      <a:pt x="171342" y="8991"/>
                    </a:cubicBezTo>
                    <a:cubicBezTo>
                      <a:pt x="171056" y="3657"/>
                      <a:pt x="166484" y="-439"/>
                      <a:pt x="161245" y="3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B4B7F01C-8181-468F-04AD-CA18DA32035E}"/>
                  </a:ext>
                </a:extLst>
              </p:cNvPr>
              <p:cNvSpPr/>
              <p:nvPr/>
            </p:nvSpPr>
            <p:spPr>
              <a:xfrm>
                <a:off x="5566206" y="2332701"/>
                <a:ext cx="171366" cy="46983"/>
              </a:xfrm>
              <a:custGeom>
                <a:avLst/>
                <a:gdLst>
                  <a:gd name="connsiteX0" fmla="*/ 161245 w 171366"/>
                  <a:gd name="connsiteY0" fmla="*/ 25 h 46983"/>
                  <a:gd name="connsiteX1" fmla="*/ 6654 w 171366"/>
                  <a:gd name="connsiteY1" fmla="*/ 28314 h 46983"/>
                  <a:gd name="connsiteX2" fmla="*/ 463 w 171366"/>
                  <a:gd name="connsiteY2" fmla="*/ 40316 h 46983"/>
                  <a:gd name="connsiteX3" fmla="*/ 9512 w 171366"/>
                  <a:gd name="connsiteY3" fmla="*/ 46983 h 46983"/>
                  <a:gd name="connsiteX4" fmla="*/ 12369 w 171366"/>
                  <a:gd name="connsiteY4" fmla="*/ 46507 h 46983"/>
                  <a:gd name="connsiteX5" fmla="*/ 162483 w 171366"/>
                  <a:gd name="connsiteY5" fmla="*/ 19075 h 46983"/>
                  <a:gd name="connsiteX6" fmla="*/ 171342 w 171366"/>
                  <a:gd name="connsiteY6" fmla="*/ 8979 h 46983"/>
                  <a:gd name="connsiteX7" fmla="*/ 161245 w 171366"/>
                  <a:gd name="connsiteY7" fmla="*/ 25 h 46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66" h="46983">
                    <a:moveTo>
                      <a:pt x="161245" y="25"/>
                    </a:moveTo>
                    <a:cubicBezTo>
                      <a:pt x="93237" y="4502"/>
                      <a:pt x="39611" y="17932"/>
                      <a:pt x="6654" y="28314"/>
                    </a:cubicBezTo>
                    <a:cubicBezTo>
                      <a:pt x="1606" y="29934"/>
                      <a:pt x="-1156" y="35268"/>
                      <a:pt x="463" y="40316"/>
                    </a:cubicBezTo>
                    <a:cubicBezTo>
                      <a:pt x="1701" y="44412"/>
                      <a:pt x="5511" y="46983"/>
                      <a:pt x="9512" y="46983"/>
                    </a:cubicBezTo>
                    <a:cubicBezTo>
                      <a:pt x="10464" y="46983"/>
                      <a:pt x="11417" y="46793"/>
                      <a:pt x="12369" y="46507"/>
                    </a:cubicBezTo>
                    <a:cubicBezTo>
                      <a:pt x="44373" y="36411"/>
                      <a:pt x="96285" y="23457"/>
                      <a:pt x="162483" y="19075"/>
                    </a:cubicBezTo>
                    <a:cubicBezTo>
                      <a:pt x="167722" y="18694"/>
                      <a:pt x="171722" y="14217"/>
                      <a:pt x="171342" y="8979"/>
                    </a:cubicBezTo>
                    <a:cubicBezTo>
                      <a:pt x="171056" y="3645"/>
                      <a:pt x="166484" y="-356"/>
                      <a:pt x="161245" y="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F734C31C-7D7F-F339-2149-4B23D30A75CC}"/>
                  </a:ext>
                </a:extLst>
              </p:cNvPr>
              <p:cNvSpPr/>
              <p:nvPr/>
            </p:nvSpPr>
            <p:spPr>
              <a:xfrm>
                <a:off x="5566206" y="2380994"/>
                <a:ext cx="171366" cy="46982"/>
              </a:xfrm>
              <a:custGeom>
                <a:avLst/>
                <a:gdLst>
                  <a:gd name="connsiteX0" fmla="*/ 161245 w 171366"/>
                  <a:gd name="connsiteY0" fmla="*/ 25 h 46982"/>
                  <a:gd name="connsiteX1" fmla="*/ 6654 w 171366"/>
                  <a:gd name="connsiteY1" fmla="*/ 28314 h 46982"/>
                  <a:gd name="connsiteX2" fmla="*/ 463 w 171366"/>
                  <a:gd name="connsiteY2" fmla="*/ 40315 h 46982"/>
                  <a:gd name="connsiteX3" fmla="*/ 9512 w 171366"/>
                  <a:gd name="connsiteY3" fmla="*/ 46983 h 46982"/>
                  <a:gd name="connsiteX4" fmla="*/ 12369 w 171366"/>
                  <a:gd name="connsiteY4" fmla="*/ 46507 h 46982"/>
                  <a:gd name="connsiteX5" fmla="*/ 162483 w 171366"/>
                  <a:gd name="connsiteY5" fmla="*/ 19075 h 46982"/>
                  <a:gd name="connsiteX6" fmla="*/ 171342 w 171366"/>
                  <a:gd name="connsiteY6" fmla="*/ 8978 h 46982"/>
                  <a:gd name="connsiteX7" fmla="*/ 161245 w 171366"/>
                  <a:gd name="connsiteY7" fmla="*/ 25 h 46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366" h="46982">
                    <a:moveTo>
                      <a:pt x="161245" y="25"/>
                    </a:moveTo>
                    <a:cubicBezTo>
                      <a:pt x="93141" y="4501"/>
                      <a:pt x="39611" y="17932"/>
                      <a:pt x="6654" y="28314"/>
                    </a:cubicBezTo>
                    <a:cubicBezTo>
                      <a:pt x="1606" y="29933"/>
                      <a:pt x="-1156" y="35267"/>
                      <a:pt x="463" y="40315"/>
                    </a:cubicBezTo>
                    <a:cubicBezTo>
                      <a:pt x="1701" y="44411"/>
                      <a:pt x="5511" y="46983"/>
                      <a:pt x="9512" y="46983"/>
                    </a:cubicBezTo>
                    <a:cubicBezTo>
                      <a:pt x="10464" y="46983"/>
                      <a:pt x="11417" y="46792"/>
                      <a:pt x="12369" y="46507"/>
                    </a:cubicBezTo>
                    <a:cubicBezTo>
                      <a:pt x="44278" y="36410"/>
                      <a:pt x="96285" y="23456"/>
                      <a:pt x="162483" y="19075"/>
                    </a:cubicBezTo>
                    <a:cubicBezTo>
                      <a:pt x="167722" y="18694"/>
                      <a:pt x="171722" y="14217"/>
                      <a:pt x="171342" y="8978"/>
                    </a:cubicBezTo>
                    <a:cubicBezTo>
                      <a:pt x="171056" y="3739"/>
                      <a:pt x="166484" y="-356"/>
                      <a:pt x="161245" y="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72" name="Group 671">
            <a:extLst>
              <a:ext uri="{FF2B5EF4-FFF2-40B4-BE49-F238E27FC236}">
                <a16:creationId xmlns:a16="http://schemas.microsoft.com/office/drawing/2014/main" id="{34C58C87-1022-5A6C-D8C4-4FB56173A6A1}"/>
              </a:ext>
            </a:extLst>
          </p:cNvPr>
          <p:cNvGrpSpPr/>
          <p:nvPr/>
        </p:nvGrpSpPr>
        <p:grpSpPr>
          <a:xfrm>
            <a:off x="4358313" y="1970777"/>
            <a:ext cx="476250" cy="581025"/>
            <a:chOff x="4358313" y="1970777"/>
            <a:chExt cx="476250" cy="581025"/>
          </a:xfrm>
        </p:grpSpPr>
        <p:grpSp>
          <p:nvGrpSpPr>
            <p:cNvPr id="486" name="Graphic 74">
              <a:extLst>
                <a:ext uri="{FF2B5EF4-FFF2-40B4-BE49-F238E27FC236}">
                  <a16:creationId xmlns:a16="http://schemas.microsoft.com/office/drawing/2014/main" id="{1FF8F208-914C-8635-55A7-881D687C73B1}"/>
                </a:ext>
              </a:extLst>
            </p:cNvPr>
            <p:cNvGrpSpPr/>
            <p:nvPr/>
          </p:nvGrpSpPr>
          <p:grpSpPr>
            <a:xfrm>
              <a:off x="4367838" y="1980302"/>
              <a:ext cx="457200" cy="514350"/>
              <a:chOff x="4367838" y="1980302"/>
              <a:chExt cx="457200" cy="514350"/>
            </a:xfrm>
            <a:solidFill>
              <a:srgbClr val="F45B66"/>
            </a:solidFill>
          </p:grpSpPr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C0BB4403-68C6-3B23-1EC0-BD9764C6C3C5}"/>
                  </a:ext>
                </a:extLst>
              </p:cNvPr>
              <p:cNvSpPr/>
              <p:nvPr/>
            </p:nvSpPr>
            <p:spPr>
              <a:xfrm>
                <a:off x="4367838" y="2151752"/>
                <a:ext cx="457200" cy="342900"/>
              </a:xfrm>
              <a:custGeom>
                <a:avLst/>
                <a:gdLst>
                  <a:gd name="connsiteX0" fmla="*/ 38100 w 457200"/>
                  <a:gd name="connsiteY0" fmla="*/ 342900 h 342900"/>
                  <a:gd name="connsiteX1" fmla="*/ 266700 w 457200"/>
                  <a:gd name="connsiteY1" fmla="*/ 342900 h 342900"/>
                  <a:gd name="connsiteX2" fmla="*/ 266700 w 457200"/>
                  <a:gd name="connsiteY2" fmla="*/ 304800 h 342900"/>
                  <a:gd name="connsiteX3" fmla="*/ 280416 w 457200"/>
                  <a:gd name="connsiteY3" fmla="*/ 292513 h 342900"/>
                  <a:gd name="connsiteX4" fmla="*/ 257747 w 457200"/>
                  <a:gd name="connsiteY4" fmla="*/ 298799 h 342900"/>
                  <a:gd name="connsiteX5" fmla="*/ 244030 w 457200"/>
                  <a:gd name="connsiteY5" fmla="*/ 285083 h 342900"/>
                  <a:gd name="connsiteX6" fmla="*/ 250317 w 457200"/>
                  <a:gd name="connsiteY6" fmla="*/ 262414 h 342900"/>
                  <a:gd name="connsiteX7" fmla="*/ 245078 w 457200"/>
                  <a:gd name="connsiteY7" fmla="*/ 249746 h 342900"/>
                  <a:gd name="connsiteX8" fmla="*/ 224695 w 457200"/>
                  <a:gd name="connsiteY8" fmla="*/ 238125 h 342900"/>
                  <a:gd name="connsiteX9" fmla="*/ 224695 w 457200"/>
                  <a:gd name="connsiteY9" fmla="*/ 218789 h 342900"/>
                  <a:gd name="connsiteX10" fmla="*/ 245078 w 457200"/>
                  <a:gd name="connsiteY10" fmla="*/ 207169 h 342900"/>
                  <a:gd name="connsiteX11" fmla="*/ 250317 w 457200"/>
                  <a:gd name="connsiteY11" fmla="*/ 194500 h 342900"/>
                  <a:gd name="connsiteX12" fmla="*/ 244030 w 457200"/>
                  <a:gd name="connsiteY12" fmla="*/ 171831 h 342900"/>
                  <a:gd name="connsiteX13" fmla="*/ 257747 w 457200"/>
                  <a:gd name="connsiteY13" fmla="*/ 158115 h 342900"/>
                  <a:gd name="connsiteX14" fmla="*/ 280416 w 457200"/>
                  <a:gd name="connsiteY14" fmla="*/ 164401 h 342900"/>
                  <a:gd name="connsiteX15" fmla="*/ 293084 w 457200"/>
                  <a:gd name="connsiteY15" fmla="*/ 159163 h 342900"/>
                  <a:gd name="connsiteX16" fmla="*/ 304705 w 457200"/>
                  <a:gd name="connsiteY16" fmla="*/ 138779 h 342900"/>
                  <a:gd name="connsiteX17" fmla="*/ 324041 w 457200"/>
                  <a:gd name="connsiteY17" fmla="*/ 138779 h 342900"/>
                  <a:gd name="connsiteX18" fmla="*/ 335661 w 457200"/>
                  <a:gd name="connsiteY18" fmla="*/ 159163 h 342900"/>
                  <a:gd name="connsiteX19" fmla="*/ 348329 w 457200"/>
                  <a:gd name="connsiteY19" fmla="*/ 164401 h 342900"/>
                  <a:gd name="connsiteX20" fmla="*/ 370999 w 457200"/>
                  <a:gd name="connsiteY20" fmla="*/ 158115 h 342900"/>
                  <a:gd name="connsiteX21" fmla="*/ 384715 w 457200"/>
                  <a:gd name="connsiteY21" fmla="*/ 171831 h 342900"/>
                  <a:gd name="connsiteX22" fmla="*/ 378428 w 457200"/>
                  <a:gd name="connsiteY22" fmla="*/ 194500 h 342900"/>
                  <a:gd name="connsiteX23" fmla="*/ 383667 w 457200"/>
                  <a:gd name="connsiteY23" fmla="*/ 207169 h 342900"/>
                  <a:gd name="connsiteX24" fmla="*/ 404050 w 457200"/>
                  <a:gd name="connsiteY24" fmla="*/ 218789 h 342900"/>
                  <a:gd name="connsiteX25" fmla="*/ 404050 w 457200"/>
                  <a:gd name="connsiteY25" fmla="*/ 238125 h 342900"/>
                  <a:gd name="connsiteX26" fmla="*/ 383667 w 457200"/>
                  <a:gd name="connsiteY26" fmla="*/ 249746 h 342900"/>
                  <a:gd name="connsiteX27" fmla="*/ 378428 w 457200"/>
                  <a:gd name="connsiteY27" fmla="*/ 262414 h 342900"/>
                  <a:gd name="connsiteX28" fmla="*/ 384715 w 457200"/>
                  <a:gd name="connsiteY28" fmla="*/ 285083 h 342900"/>
                  <a:gd name="connsiteX29" fmla="*/ 370999 w 457200"/>
                  <a:gd name="connsiteY29" fmla="*/ 298799 h 342900"/>
                  <a:gd name="connsiteX30" fmla="*/ 361950 w 457200"/>
                  <a:gd name="connsiteY30" fmla="*/ 304800 h 342900"/>
                  <a:gd name="connsiteX31" fmla="*/ 361950 w 457200"/>
                  <a:gd name="connsiteY31" fmla="*/ 342900 h 342900"/>
                  <a:gd name="connsiteX32" fmla="*/ 419100 w 457200"/>
                  <a:gd name="connsiteY32" fmla="*/ 342900 h 342900"/>
                  <a:gd name="connsiteX33" fmla="*/ 457200 w 457200"/>
                  <a:gd name="connsiteY33" fmla="*/ 304800 h 342900"/>
                  <a:gd name="connsiteX34" fmla="*/ 457200 w 457200"/>
                  <a:gd name="connsiteY34" fmla="*/ 38100 h 342900"/>
                  <a:gd name="connsiteX35" fmla="*/ 419100 w 457200"/>
                  <a:gd name="connsiteY35" fmla="*/ 0 h 342900"/>
                  <a:gd name="connsiteX36" fmla="*/ 307467 w 457200"/>
                  <a:gd name="connsiteY36" fmla="*/ 0 h 342900"/>
                  <a:gd name="connsiteX37" fmla="*/ 275082 w 457200"/>
                  <a:gd name="connsiteY37" fmla="*/ 18764 h 342900"/>
                  <a:gd name="connsiteX38" fmla="*/ 247650 w 457200"/>
                  <a:gd name="connsiteY38" fmla="*/ 66675 h 342900"/>
                  <a:gd name="connsiteX39" fmla="*/ 38100 w 457200"/>
                  <a:gd name="connsiteY39" fmla="*/ 66675 h 342900"/>
                  <a:gd name="connsiteX40" fmla="*/ 0 w 457200"/>
                  <a:gd name="connsiteY40" fmla="*/ 104775 h 342900"/>
                  <a:gd name="connsiteX41" fmla="*/ 0 w 457200"/>
                  <a:gd name="connsiteY41" fmla="*/ 304800 h 342900"/>
                  <a:gd name="connsiteX42" fmla="*/ 38100 w 457200"/>
                  <a:gd name="connsiteY42" fmla="*/ 342900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57200" h="342900">
                    <a:moveTo>
                      <a:pt x="38100" y="342900"/>
                    </a:moveTo>
                    <a:lnTo>
                      <a:pt x="266700" y="342900"/>
                    </a:lnTo>
                    <a:lnTo>
                      <a:pt x="266700" y="304800"/>
                    </a:lnTo>
                    <a:cubicBezTo>
                      <a:pt x="266700" y="304800"/>
                      <a:pt x="285369" y="291179"/>
                      <a:pt x="280416" y="292513"/>
                    </a:cubicBezTo>
                    <a:lnTo>
                      <a:pt x="257747" y="298799"/>
                    </a:lnTo>
                    <a:cubicBezTo>
                      <a:pt x="249460" y="301085"/>
                      <a:pt x="241745" y="293465"/>
                      <a:pt x="244030" y="285083"/>
                    </a:cubicBezTo>
                    <a:lnTo>
                      <a:pt x="250317" y="262414"/>
                    </a:lnTo>
                    <a:cubicBezTo>
                      <a:pt x="251650" y="257461"/>
                      <a:pt x="249555" y="252317"/>
                      <a:pt x="245078" y="249746"/>
                    </a:cubicBezTo>
                    <a:lnTo>
                      <a:pt x="224695" y="238125"/>
                    </a:lnTo>
                    <a:cubicBezTo>
                      <a:pt x="217170" y="233839"/>
                      <a:pt x="217170" y="223075"/>
                      <a:pt x="224695" y="218789"/>
                    </a:cubicBezTo>
                    <a:lnTo>
                      <a:pt x="245078" y="207169"/>
                    </a:lnTo>
                    <a:cubicBezTo>
                      <a:pt x="249555" y="204692"/>
                      <a:pt x="251650" y="199453"/>
                      <a:pt x="250317" y="194500"/>
                    </a:cubicBezTo>
                    <a:lnTo>
                      <a:pt x="244030" y="171831"/>
                    </a:lnTo>
                    <a:cubicBezTo>
                      <a:pt x="241745" y="163544"/>
                      <a:pt x="249365" y="155829"/>
                      <a:pt x="257747" y="158115"/>
                    </a:cubicBezTo>
                    <a:lnTo>
                      <a:pt x="280416" y="164401"/>
                    </a:lnTo>
                    <a:cubicBezTo>
                      <a:pt x="285369" y="165735"/>
                      <a:pt x="290513" y="163640"/>
                      <a:pt x="293084" y="159163"/>
                    </a:cubicBezTo>
                    <a:lnTo>
                      <a:pt x="304705" y="138779"/>
                    </a:lnTo>
                    <a:cubicBezTo>
                      <a:pt x="308991" y="131254"/>
                      <a:pt x="319754" y="131254"/>
                      <a:pt x="324041" y="138779"/>
                    </a:cubicBezTo>
                    <a:lnTo>
                      <a:pt x="335661" y="159163"/>
                    </a:lnTo>
                    <a:cubicBezTo>
                      <a:pt x="338138" y="163640"/>
                      <a:pt x="343376" y="165735"/>
                      <a:pt x="348329" y="164401"/>
                    </a:cubicBezTo>
                    <a:lnTo>
                      <a:pt x="370999" y="158115"/>
                    </a:lnTo>
                    <a:cubicBezTo>
                      <a:pt x="379286" y="155829"/>
                      <a:pt x="387001" y="163449"/>
                      <a:pt x="384715" y="171831"/>
                    </a:cubicBezTo>
                    <a:lnTo>
                      <a:pt x="378428" y="194500"/>
                    </a:lnTo>
                    <a:cubicBezTo>
                      <a:pt x="377095" y="199453"/>
                      <a:pt x="379190" y="204597"/>
                      <a:pt x="383667" y="207169"/>
                    </a:cubicBezTo>
                    <a:lnTo>
                      <a:pt x="404050" y="218789"/>
                    </a:lnTo>
                    <a:cubicBezTo>
                      <a:pt x="411575" y="223075"/>
                      <a:pt x="411575" y="233839"/>
                      <a:pt x="404050" y="238125"/>
                    </a:cubicBezTo>
                    <a:lnTo>
                      <a:pt x="383667" y="249746"/>
                    </a:lnTo>
                    <a:cubicBezTo>
                      <a:pt x="379190" y="252222"/>
                      <a:pt x="377095" y="257461"/>
                      <a:pt x="378428" y="262414"/>
                    </a:cubicBezTo>
                    <a:lnTo>
                      <a:pt x="384715" y="285083"/>
                    </a:lnTo>
                    <a:cubicBezTo>
                      <a:pt x="387001" y="293370"/>
                      <a:pt x="379381" y="301085"/>
                      <a:pt x="370999" y="298799"/>
                    </a:cubicBezTo>
                    <a:lnTo>
                      <a:pt x="361950" y="304800"/>
                    </a:lnTo>
                    <a:lnTo>
                      <a:pt x="361950" y="342900"/>
                    </a:lnTo>
                    <a:lnTo>
                      <a:pt x="419100" y="342900"/>
                    </a:lnTo>
                    <a:cubicBezTo>
                      <a:pt x="440055" y="342900"/>
                      <a:pt x="457200" y="325755"/>
                      <a:pt x="457200" y="304800"/>
                    </a:cubicBezTo>
                    <a:lnTo>
                      <a:pt x="457200" y="38100"/>
                    </a:lnTo>
                    <a:cubicBezTo>
                      <a:pt x="457200" y="17145"/>
                      <a:pt x="440055" y="0"/>
                      <a:pt x="419100" y="0"/>
                    </a:cubicBezTo>
                    <a:lnTo>
                      <a:pt x="307467" y="0"/>
                    </a:lnTo>
                    <a:cubicBezTo>
                      <a:pt x="294037" y="0"/>
                      <a:pt x="281654" y="7144"/>
                      <a:pt x="275082" y="18764"/>
                    </a:cubicBezTo>
                    <a:lnTo>
                      <a:pt x="247650" y="66675"/>
                    </a:lnTo>
                    <a:lnTo>
                      <a:pt x="38100" y="66675"/>
                    </a:lnTo>
                    <a:cubicBezTo>
                      <a:pt x="17145" y="66675"/>
                      <a:pt x="0" y="83820"/>
                      <a:pt x="0" y="104775"/>
                    </a:cubicBezTo>
                    <a:lnTo>
                      <a:pt x="0" y="304800"/>
                    </a:lnTo>
                    <a:cubicBezTo>
                      <a:pt x="0" y="325755"/>
                      <a:pt x="17145" y="342900"/>
                      <a:pt x="38100" y="34290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A1F011AB-196B-D615-0184-1A5046A4F8FE}"/>
                  </a:ext>
                </a:extLst>
              </p:cNvPr>
              <p:cNvSpPr/>
              <p:nvPr/>
            </p:nvSpPr>
            <p:spPr>
              <a:xfrm>
                <a:off x="4472613" y="1980302"/>
                <a:ext cx="95250" cy="85738"/>
              </a:xfrm>
              <a:custGeom>
                <a:avLst/>
                <a:gdLst>
                  <a:gd name="connsiteX0" fmla="*/ 19336 w 95250"/>
                  <a:gd name="connsiteY0" fmla="*/ 82391 h 85738"/>
                  <a:gd name="connsiteX1" fmla="*/ 32385 w 95250"/>
                  <a:gd name="connsiteY1" fmla="*/ 69342 h 85738"/>
                  <a:gd name="connsiteX2" fmla="*/ 62865 w 95250"/>
                  <a:gd name="connsiteY2" fmla="*/ 69342 h 85738"/>
                  <a:gd name="connsiteX3" fmla="*/ 75914 w 95250"/>
                  <a:gd name="connsiteY3" fmla="*/ 82391 h 85738"/>
                  <a:gd name="connsiteX4" fmla="*/ 95250 w 95250"/>
                  <a:gd name="connsiteY4" fmla="*/ 74390 h 85738"/>
                  <a:gd name="connsiteX5" fmla="*/ 95250 w 95250"/>
                  <a:gd name="connsiteY5" fmla="*/ 0 h 85738"/>
                  <a:gd name="connsiteX6" fmla="*/ 0 w 95250"/>
                  <a:gd name="connsiteY6" fmla="*/ 0 h 85738"/>
                  <a:gd name="connsiteX7" fmla="*/ 0 w 95250"/>
                  <a:gd name="connsiteY7" fmla="*/ 74390 h 85738"/>
                  <a:gd name="connsiteX8" fmla="*/ 19336 w 95250"/>
                  <a:gd name="connsiteY8" fmla="*/ 82391 h 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85738">
                    <a:moveTo>
                      <a:pt x="19336" y="82391"/>
                    </a:moveTo>
                    <a:lnTo>
                      <a:pt x="32385" y="69342"/>
                    </a:lnTo>
                    <a:cubicBezTo>
                      <a:pt x="40767" y="60960"/>
                      <a:pt x="54483" y="60960"/>
                      <a:pt x="62865" y="69342"/>
                    </a:cubicBezTo>
                    <a:lnTo>
                      <a:pt x="75914" y="82391"/>
                    </a:lnTo>
                    <a:cubicBezTo>
                      <a:pt x="83058" y="89535"/>
                      <a:pt x="95250" y="84487"/>
                      <a:pt x="95250" y="74390"/>
                    </a:cubicBezTo>
                    <a:lnTo>
                      <a:pt x="95250" y="0"/>
                    </a:lnTo>
                    <a:lnTo>
                      <a:pt x="0" y="0"/>
                    </a:lnTo>
                    <a:lnTo>
                      <a:pt x="0" y="74390"/>
                    </a:lnTo>
                    <a:cubicBezTo>
                      <a:pt x="0" y="84487"/>
                      <a:pt x="12192" y="89535"/>
                      <a:pt x="19336" y="82391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89" name="Graphic 74">
              <a:extLst>
                <a:ext uri="{FF2B5EF4-FFF2-40B4-BE49-F238E27FC236}">
                  <a16:creationId xmlns:a16="http://schemas.microsoft.com/office/drawing/2014/main" id="{E7F7050C-DBD6-3720-B621-9C26F27119D3}"/>
                </a:ext>
              </a:extLst>
            </p:cNvPr>
            <p:cNvGrpSpPr/>
            <p:nvPr/>
          </p:nvGrpSpPr>
          <p:grpSpPr>
            <a:xfrm>
              <a:off x="4358313" y="1970777"/>
              <a:ext cx="476250" cy="581025"/>
              <a:chOff x="4358313" y="1970777"/>
              <a:chExt cx="476250" cy="581025"/>
            </a:xfrm>
            <a:solidFill>
              <a:srgbClr val="680B12"/>
            </a:solidFill>
          </p:grpSpPr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B74547CD-7F86-F117-DF91-03B53423EA8E}"/>
                  </a:ext>
                </a:extLst>
              </p:cNvPr>
              <p:cNvSpPr/>
              <p:nvPr/>
            </p:nvSpPr>
            <p:spPr>
              <a:xfrm>
                <a:off x="4358313" y="1970777"/>
                <a:ext cx="476250" cy="581025"/>
              </a:xfrm>
              <a:custGeom>
                <a:avLst/>
                <a:gdLst>
                  <a:gd name="connsiteX0" fmla="*/ 47625 w 476250"/>
                  <a:gd name="connsiteY0" fmla="*/ 533400 h 581025"/>
                  <a:gd name="connsiteX1" fmla="*/ 266700 w 476250"/>
                  <a:gd name="connsiteY1" fmla="*/ 533400 h 581025"/>
                  <a:gd name="connsiteX2" fmla="*/ 266700 w 476250"/>
                  <a:gd name="connsiteY2" fmla="*/ 560165 h 581025"/>
                  <a:gd name="connsiteX3" fmla="*/ 279559 w 476250"/>
                  <a:gd name="connsiteY3" fmla="*/ 579406 h 581025"/>
                  <a:gd name="connsiteX4" fmla="*/ 302228 w 476250"/>
                  <a:gd name="connsiteY4" fmla="*/ 574929 h 581025"/>
                  <a:gd name="connsiteX5" fmla="*/ 315278 w 476250"/>
                  <a:gd name="connsiteY5" fmla="*/ 561880 h 581025"/>
                  <a:gd name="connsiteX6" fmla="*/ 332327 w 476250"/>
                  <a:gd name="connsiteY6" fmla="*/ 561880 h 581025"/>
                  <a:gd name="connsiteX7" fmla="*/ 345376 w 476250"/>
                  <a:gd name="connsiteY7" fmla="*/ 574929 h 581025"/>
                  <a:gd name="connsiteX8" fmla="*/ 360045 w 476250"/>
                  <a:gd name="connsiteY8" fmla="*/ 581025 h 581025"/>
                  <a:gd name="connsiteX9" fmla="*/ 368046 w 476250"/>
                  <a:gd name="connsiteY9" fmla="*/ 579406 h 581025"/>
                  <a:gd name="connsiteX10" fmla="*/ 381000 w 476250"/>
                  <a:gd name="connsiteY10" fmla="*/ 560165 h 581025"/>
                  <a:gd name="connsiteX11" fmla="*/ 381000 w 476250"/>
                  <a:gd name="connsiteY11" fmla="*/ 533400 h 581025"/>
                  <a:gd name="connsiteX12" fmla="*/ 428625 w 476250"/>
                  <a:gd name="connsiteY12" fmla="*/ 533400 h 581025"/>
                  <a:gd name="connsiteX13" fmla="*/ 476250 w 476250"/>
                  <a:gd name="connsiteY13" fmla="*/ 485775 h 581025"/>
                  <a:gd name="connsiteX14" fmla="*/ 476250 w 476250"/>
                  <a:gd name="connsiteY14" fmla="*/ 219075 h 581025"/>
                  <a:gd name="connsiteX15" fmla="*/ 428625 w 476250"/>
                  <a:gd name="connsiteY15" fmla="*/ 171450 h 581025"/>
                  <a:gd name="connsiteX16" fmla="*/ 428625 w 476250"/>
                  <a:gd name="connsiteY16" fmla="*/ 47625 h 581025"/>
                  <a:gd name="connsiteX17" fmla="*/ 381000 w 476250"/>
                  <a:gd name="connsiteY17" fmla="*/ 0 h 581025"/>
                  <a:gd name="connsiteX18" fmla="*/ 95250 w 476250"/>
                  <a:gd name="connsiteY18" fmla="*/ 0 h 581025"/>
                  <a:gd name="connsiteX19" fmla="*/ 47625 w 476250"/>
                  <a:gd name="connsiteY19" fmla="*/ 47625 h 581025"/>
                  <a:gd name="connsiteX20" fmla="*/ 47625 w 476250"/>
                  <a:gd name="connsiteY20" fmla="*/ 238125 h 581025"/>
                  <a:gd name="connsiteX21" fmla="*/ 0 w 476250"/>
                  <a:gd name="connsiteY21" fmla="*/ 285750 h 581025"/>
                  <a:gd name="connsiteX22" fmla="*/ 0 w 476250"/>
                  <a:gd name="connsiteY22" fmla="*/ 485775 h 581025"/>
                  <a:gd name="connsiteX23" fmla="*/ 47625 w 476250"/>
                  <a:gd name="connsiteY23" fmla="*/ 533400 h 581025"/>
                  <a:gd name="connsiteX24" fmla="*/ 361950 w 476250"/>
                  <a:gd name="connsiteY24" fmla="*/ 485775 h 581025"/>
                  <a:gd name="connsiteX25" fmla="*/ 361950 w 476250"/>
                  <a:gd name="connsiteY25" fmla="*/ 560165 h 581025"/>
                  <a:gd name="connsiteX26" fmla="*/ 360807 w 476250"/>
                  <a:gd name="connsiteY26" fmla="*/ 561785 h 581025"/>
                  <a:gd name="connsiteX27" fmla="*/ 358807 w 476250"/>
                  <a:gd name="connsiteY27" fmla="*/ 561404 h 581025"/>
                  <a:gd name="connsiteX28" fmla="*/ 345758 w 476250"/>
                  <a:gd name="connsiteY28" fmla="*/ 548354 h 581025"/>
                  <a:gd name="connsiteX29" fmla="*/ 301752 w 476250"/>
                  <a:gd name="connsiteY29" fmla="*/ 548354 h 581025"/>
                  <a:gd name="connsiteX30" fmla="*/ 288703 w 476250"/>
                  <a:gd name="connsiteY30" fmla="*/ 561404 h 581025"/>
                  <a:gd name="connsiteX31" fmla="*/ 286703 w 476250"/>
                  <a:gd name="connsiteY31" fmla="*/ 561785 h 581025"/>
                  <a:gd name="connsiteX32" fmla="*/ 285750 w 476250"/>
                  <a:gd name="connsiteY32" fmla="*/ 560165 h 581025"/>
                  <a:gd name="connsiteX33" fmla="*/ 285750 w 476250"/>
                  <a:gd name="connsiteY33" fmla="*/ 485775 h 581025"/>
                  <a:gd name="connsiteX34" fmla="*/ 285560 w 476250"/>
                  <a:gd name="connsiteY34" fmla="*/ 484632 h 581025"/>
                  <a:gd name="connsiteX35" fmla="*/ 292513 w 476250"/>
                  <a:gd name="connsiteY35" fmla="*/ 482727 h 581025"/>
                  <a:gd name="connsiteX36" fmla="*/ 294323 w 476250"/>
                  <a:gd name="connsiteY36" fmla="*/ 483489 h 581025"/>
                  <a:gd name="connsiteX37" fmla="*/ 305943 w 476250"/>
                  <a:gd name="connsiteY37" fmla="*/ 503873 h 581025"/>
                  <a:gd name="connsiteX38" fmla="*/ 323850 w 476250"/>
                  <a:gd name="connsiteY38" fmla="*/ 514350 h 581025"/>
                  <a:gd name="connsiteX39" fmla="*/ 341852 w 476250"/>
                  <a:gd name="connsiteY39" fmla="*/ 503873 h 581025"/>
                  <a:gd name="connsiteX40" fmla="*/ 353473 w 476250"/>
                  <a:gd name="connsiteY40" fmla="*/ 483489 h 581025"/>
                  <a:gd name="connsiteX41" fmla="*/ 355283 w 476250"/>
                  <a:gd name="connsiteY41" fmla="*/ 482727 h 581025"/>
                  <a:gd name="connsiteX42" fmla="*/ 362236 w 476250"/>
                  <a:gd name="connsiteY42" fmla="*/ 484632 h 581025"/>
                  <a:gd name="connsiteX43" fmla="*/ 361950 w 476250"/>
                  <a:gd name="connsiteY43" fmla="*/ 485775 h 581025"/>
                  <a:gd name="connsiteX44" fmla="*/ 360236 w 476250"/>
                  <a:gd name="connsiteY44" fmla="*/ 464344 h 581025"/>
                  <a:gd name="connsiteX45" fmla="*/ 336804 w 476250"/>
                  <a:gd name="connsiteY45" fmla="*/ 474059 h 581025"/>
                  <a:gd name="connsiteX46" fmla="*/ 325184 w 476250"/>
                  <a:gd name="connsiteY46" fmla="*/ 494443 h 581025"/>
                  <a:gd name="connsiteX47" fmla="*/ 322421 w 476250"/>
                  <a:gd name="connsiteY47" fmla="*/ 494443 h 581025"/>
                  <a:gd name="connsiteX48" fmla="*/ 310801 w 476250"/>
                  <a:gd name="connsiteY48" fmla="*/ 474059 h 581025"/>
                  <a:gd name="connsiteX49" fmla="*/ 292894 w 476250"/>
                  <a:gd name="connsiteY49" fmla="*/ 463582 h 581025"/>
                  <a:gd name="connsiteX50" fmla="*/ 287369 w 476250"/>
                  <a:gd name="connsiteY50" fmla="*/ 464344 h 581025"/>
                  <a:gd name="connsiteX51" fmla="*/ 264700 w 476250"/>
                  <a:gd name="connsiteY51" fmla="*/ 470630 h 581025"/>
                  <a:gd name="connsiteX52" fmla="*/ 263176 w 476250"/>
                  <a:gd name="connsiteY52" fmla="*/ 470249 h 581025"/>
                  <a:gd name="connsiteX53" fmla="*/ 262795 w 476250"/>
                  <a:gd name="connsiteY53" fmla="*/ 468725 h 581025"/>
                  <a:gd name="connsiteX54" fmla="*/ 269081 w 476250"/>
                  <a:gd name="connsiteY54" fmla="*/ 446056 h 581025"/>
                  <a:gd name="connsiteX55" fmla="*/ 259366 w 476250"/>
                  <a:gd name="connsiteY55" fmla="*/ 422624 h 581025"/>
                  <a:gd name="connsiteX56" fmla="*/ 238982 w 476250"/>
                  <a:gd name="connsiteY56" fmla="*/ 411004 h 581025"/>
                  <a:gd name="connsiteX57" fmla="*/ 238125 w 476250"/>
                  <a:gd name="connsiteY57" fmla="*/ 409575 h 581025"/>
                  <a:gd name="connsiteX58" fmla="*/ 238887 w 476250"/>
                  <a:gd name="connsiteY58" fmla="*/ 408146 h 581025"/>
                  <a:gd name="connsiteX59" fmla="*/ 259271 w 476250"/>
                  <a:gd name="connsiteY59" fmla="*/ 396526 h 581025"/>
                  <a:gd name="connsiteX60" fmla="*/ 268986 w 476250"/>
                  <a:gd name="connsiteY60" fmla="*/ 373094 h 581025"/>
                  <a:gd name="connsiteX61" fmla="*/ 262700 w 476250"/>
                  <a:gd name="connsiteY61" fmla="*/ 350425 h 581025"/>
                  <a:gd name="connsiteX62" fmla="*/ 263081 w 476250"/>
                  <a:gd name="connsiteY62" fmla="*/ 348901 h 581025"/>
                  <a:gd name="connsiteX63" fmla="*/ 264605 w 476250"/>
                  <a:gd name="connsiteY63" fmla="*/ 348520 h 581025"/>
                  <a:gd name="connsiteX64" fmla="*/ 287274 w 476250"/>
                  <a:gd name="connsiteY64" fmla="*/ 354806 h 581025"/>
                  <a:gd name="connsiteX65" fmla="*/ 310706 w 476250"/>
                  <a:gd name="connsiteY65" fmla="*/ 345091 h 581025"/>
                  <a:gd name="connsiteX66" fmla="*/ 322326 w 476250"/>
                  <a:gd name="connsiteY66" fmla="*/ 324707 h 581025"/>
                  <a:gd name="connsiteX67" fmla="*/ 325088 w 476250"/>
                  <a:gd name="connsiteY67" fmla="*/ 324707 h 581025"/>
                  <a:gd name="connsiteX68" fmla="*/ 325088 w 476250"/>
                  <a:gd name="connsiteY68" fmla="*/ 324707 h 581025"/>
                  <a:gd name="connsiteX69" fmla="*/ 336709 w 476250"/>
                  <a:gd name="connsiteY69" fmla="*/ 345091 h 581025"/>
                  <a:gd name="connsiteX70" fmla="*/ 360140 w 476250"/>
                  <a:gd name="connsiteY70" fmla="*/ 354806 h 581025"/>
                  <a:gd name="connsiteX71" fmla="*/ 382810 w 476250"/>
                  <a:gd name="connsiteY71" fmla="*/ 348520 h 581025"/>
                  <a:gd name="connsiteX72" fmla="*/ 384334 w 476250"/>
                  <a:gd name="connsiteY72" fmla="*/ 348901 h 581025"/>
                  <a:gd name="connsiteX73" fmla="*/ 384715 w 476250"/>
                  <a:gd name="connsiteY73" fmla="*/ 350425 h 581025"/>
                  <a:gd name="connsiteX74" fmla="*/ 378428 w 476250"/>
                  <a:gd name="connsiteY74" fmla="*/ 373094 h 581025"/>
                  <a:gd name="connsiteX75" fmla="*/ 388144 w 476250"/>
                  <a:gd name="connsiteY75" fmla="*/ 396526 h 581025"/>
                  <a:gd name="connsiteX76" fmla="*/ 408527 w 476250"/>
                  <a:gd name="connsiteY76" fmla="*/ 408146 h 581025"/>
                  <a:gd name="connsiteX77" fmla="*/ 409575 w 476250"/>
                  <a:gd name="connsiteY77" fmla="*/ 409575 h 581025"/>
                  <a:gd name="connsiteX78" fmla="*/ 408813 w 476250"/>
                  <a:gd name="connsiteY78" fmla="*/ 411004 h 581025"/>
                  <a:gd name="connsiteX79" fmla="*/ 388430 w 476250"/>
                  <a:gd name="connsiteY79" fmla="*/ 422624 h 581025"/>
                  <a:gd name="connsiteX80" fmla="*/ 378714 w 476250"/>
                  <a:gd name="connsiteY80" fmla="*/ 446056 h 581025"/>
                  <a:gd name="connsiteX81" fmla="*/ 385000 w 476250"/>
                  <a:gd name="connsiteY81" fmla="*/ 468725 h 581025"/>
                  <a:gd name="connsiteX82" fmla="*/ 384620 w 476250"/>
                  <a:gd name="connsiteY82" fmla="*/ 470249 h 581025"/>
                  <a:gd name="connsiteX83" fmla="*/ 383096 w 476250"/>
                  <a:gd name="connsiteY83" fmla="*/ 470630 h 581025"/>
                  <a:gd name="connsiteX84" fmla="*/ 360236 w 476250"/>
                  <a:gd name="connsiteY84" fmla="*/ 464344 h 581025"/>
                  <a:gd name="connsiteX85" fmla="*/ 123825 w 476250"/>
                  <a:gd name="connsiteY85" fmla="*/ 19050 h 581025"/>
                  <a:gd name="connsiteX86" fmla="*/ 200025 w 476250"/>
                  <a:gd name="connsiteY86" fmla="*/ 19050 h 581025"/>
                  <a:gd name="connsiteX87" fmla="*/ 200025 w 476250"/>
                  <a:gd name="connsiteY87" fmla="*/ 86963 h 581025"/>
                  <a:gd name="connsiteX88" fmla="*/ 198882 w 476250"/>
                  <a:gd name="connsiteY88" fmla="*/ 88583 h 581025"/>
                  <a:gd name="connsiteX89" fmla="*/ 196882 w 476250"/>
                  <a:gd name="connsiteY89" fmla="*/ 88202 h 581025"/>
                  <a:gd name="connsiteX90" fmla="*/ 183928 w 476250"/>
                  <a:gd name="connsiteY90" fmla="*/ 75248 h 581025"/>
                  <a:gd name="connsiteX91" fmla="*/ 139922 w 476250"/>
                  <a:gd name="connsiteY91" fmla="*/ 75248 h 581025"/>
                  <a:gd name="connsiteX92" fmla="*/ 126873 w 476250"/>
                  <a:gd name="connsiteY92" fmla="*/ 88297 h 581025"/>
                  <a:gd name="connsiteX93" fmla="*/ 124873 w 476250"/>
                  <a:gd name="connsiteY93" fmla="*/ 88678 h 581025"/>
                  <a:gd name="connsiteX94" fmla="*/ 123825 w 476250"/>
                  <a:gd name="connsiteY94" fmla="*/ 86963 h 581025"/>
                  <a:gd name="connsiteX95" fmla="*/ 123825 w 476250"/>
                  <a:gd name="connsiteY95" fmla="*/ 19050 h 581025"/>
                  <a:gd name="connsiteX96" fmla="*/ 66675 w 476250"/>
                  <a:gd name="connsiteY96" fmla="*/ 47625 h 581025"/>
                  <a:gd name="connsiteX97" fmla="*/ 95250 w 476250"/>
                  <a:gd name="connsiteY97" fmla="*/ 19050 h 581025"/>
                  <a:gd name="connsiteX98" fmla="*/ 104775 w 476250"/>
                  <a:gd name="connsiteY98" fmla="*/ 19050 h 581025"/>
                  <a:gd name="connsiteX99" fmla="*/ 104775 w 476250"/>
                  <a:gd name="connsiteY99" fmla="*/ 86963 h 581025"/>
                  <a:gd name="connsiteX100" fmla="*/ 117634 w 476250"/>
                  <a:gd name="connsiteY100" fmla="*/ 106204 h 581025"/>
                  <a:gd name="connsiteX101" fmla="*/ 140303 w 476250"/>
                  <a:gd name="connsiteY101" fmla="*/ 101727 h 581025"/>
                  <a:gd name="connsiteX102" fmla="*/ 153353 w 476250"/>
                  <a:gd name="connsiteY102" fmla="*/ 88678 h 581025"/>
                  <a:gd name="connsiteX103" fmla="*/ 170402 w 476250"/>
                  <a:gd name="connsiteY103" fmla="*/ 88678 h 581025"/>
                  <a:gd name="connsiteX104" fmla="*/ 183452 w 476250"/>
                  <a:gd name="connsiteY104" fmla="*/ 101727 h 581025"/>
                  <a:gd name="connsiteX105" fmla="*/ 198215 w 476250"/>
                  <a:gd name="connsiteY105" fmla="*/ 107823 h 581025"/>
                  <a:gd name="connsiteX106" fmla="*/ 206216 w 476250"/>
                  <a:gd name="connsiteY106" fmla="*/ 106204 h 581025"/>
                  <a:gd name="connsiteX107" fmla="*/ 219075 w 476250"/>
                  <a:gd name="connsiteY107" fmla="*/ 86963 h 581025"/>
                  <a:gd name="connsiteX108" fmla="*/ 219075 w 476250"/>
                  <a:gd name="connsiteY108" fmla="*/ 19050 h 581025"/>
                  <a:gd name="connsiteX109" fmla="*/ 381000 w 476250"/>
                  <a:gd name="connsiteY109" fmla="*/ 19050 h 581025"/>
                  <a:gd name="connsiteX110" fmla="*/ 409575 w 476250"/>
                  <a:gd name="connsiteY110" fmla="*/ 47625 h 581025"/>
                  <a:gd name="connsiteX111" fmla="*/ 409575 w 476250"/>
                  <a:gd name="connsiteY111" fmla="*/ 171450 h 581025"/>
                  <a:gd name="connsiteX112" fmla="*/ 316992 w 476250"/>
                  <a:gd name="connsiteY112" fmla="*/ 171450 h 581025"/>
                  <a:gd name="connsiteX113" fmla="*/ 276320 w 476250"/>
                  <a:gd name="connsiteY113" fmla="*/ 195072 h 581025"/>
                  <a:gd name="connsiteX114" fmla="*/ 251650 w 476250"/>
                  <a:gd name="connsiteY114" fmla="*/ 238125 h 581025"/>
                  <a:gd name="connsiteX115" fmla="*/ 66675 w 476250"/>
                  <a:gd name="connsiteY115" fmla="*/ 238125 h 581025"/>
                  <a:gd name="connsiteX116" fmla="*/ 66675 w 476250"/>
                  <a:gd name="connsiteY116" fmla="*/ 47625 h 581025"/>
                  <a:gd name="connsiteX117" fmla="*/ 19050 w 476250"/>
                  <a:gd name="connsiteY117" fmla="*/ 285750 h 581025"/>
                  <a:gd name="connsiteX118" fmla="*/ 47625 w 476250"/>
                  <a:gd name="connsiteY118" fmla="*/ 257175 h 581025"/>
                  <a:gd name="connsiteX119" fmla="*/ 257175 w 476250"/>
                  <a:gd name="connsiteY119" fmla="*/ 257175 h 581025"/>
                  <a:gd name="connsiteX120" fmla="*/ 265462 w 476250"/>
                  <a:gd name="connsiteY120" fmla="*/ 252413 h 581025"/>
                  <a:gd name="connsiteX121" fmla="*/ 292799 w 476250"/>
                  <a:gd name="connsiteY121" fmla="*/ 204502 h 581025"/>
                  <a:gd name="connsiteX122" fmla="*/ 316992 w 476250"/>
                  <a:gd name="connsiteY122" fmla="*/ 190500 h 581025"/>
                  <a:gd name="connsiteX123" fmla="*/ 428625 w 476250"/>
                  <a:gd name="connsiteY123" fmla="*/ 190500 h 581025"/>
                  <a:gd name="connsiteX124" fmla="*/ 457200 w 476250"/>
                  <a:gd name="connsiteY124" fmla="*/ 219075 h 581025"/>
                  <a:gd name="connsiteX125" fmla="*/ 457200 w 476250"/>
                  <a:gd name="connsiteY125" fmla="*/ 485775 h 581025"/>
                  <a:gd name="connsiteX126" fmla="*/ 428625 w 476250"/>
                  <a:gd name="connsiteY126" fmla="*/ 514350 h 581025"/>
                  <a:gd name="connsiteX127" fmla="*/ 381000 w 476250"/>
                  <a:gd name="connsiteY127" fmla="*/ 514350 h 581025"/>
                  <a:gd name="connsiteX128" fmla="*/ 381000 w 476250"/>
                  <a:gd name="connsiteY128" fmla="*/ 489395 h 581025"/>
                  <a:gd name="connsiteX129" fmla="*/ 397955 w 476250"/>
                  <a:gd name="connsiteY129" fmla="*/ 483680 h 581025"/>
                  <a:gd name="connsiteX130" fmla="*/ 403289 w 476250"/>
                  <a:gd name="connsiteY130" fmla="*/ 463582 h 581025"/>
                  <a:gd name="connsiteX131" fmla="*/ 397002 w 476250"/>
                  <a:gd name="connsiteY131" fmla="*/ 440912 h 581025"/>
                  <a:gd name="connsiteX132" fmla="*/ 397764 w 476250"/>
                  <a:gd name="connsiteY132" fmla="*/ 439103 h 581025"/>
                  <a:gd name="connsiteX133" fmla="*/ 418148 w 476250"/>
                  <a:gd name="connsiteY133" fmla="*/ 427482 h 581025"/>
                  <a:gd name="connsiteX134" fmla="*/ 428625 w 476250"/>
                  <a:gd name="connsiteY134" fmla="*/ 409575 h 581025"/>
                  <a:gd name="connsiteX135" fmla="*/ 418148 w 476250"/>
                  <a:gd name="connsiteY135" fmla="*/ 391573 h 581025"/>
                  <a:gd name="connsiteX136" fmla="*/ 397669 w 476250"/>
                  <a:gd name="connsiteY136" fmla="*/ 379952 h 581025"/>
                  <a:gd name="connsiteX137" fmla="*/ 396907 w 476250"/>
                  <a:gd name="connsiteY137" fmla="*/ 378143 h 581025"/>
                  <a:gd name="connsiteX138" fmla="*/ 403193 w 476250"/>
                  <a:gd name="connsiteY138" fmla="*/ 355473 h 581025"/>
                  <a:gd name="connsiteX139" fmla="*/ 397859 w 476250"/>
                  <a:gd name="connsiteY139" fmla="*/ 335375 h 581025"/>
                  <a:gd name="connsiteX140" fmla="*/ 377762 w 476250"/>
                  <a:gd name="connsiteY140" fmla="*/ 330041 h 581025"/>
                  <a:gd name="connsiteX141" fmla="*/ 355187 w 476250"/>
                  <a:gd name="connsiteY141" fmla="*/ 336328 h 581025"/>
                  <a:gd name="connsiteX142" fmla="*/ 353378 w 476250"/>
                  <a:gd name="connsiteY142" fmla="*/ 335566 h 581025"/>
                  <a:gd name="connsiteX143" fmla="*/ 341757 w 476250"/>
                  <a:gd name="connsiteY143" fmla="*/ 315182 h 581025"/>
                  <a:gd name="connsiteX144" fmla="*/ 323850 w 476250"/>
                  <a:gd name="connsiteY144" fmla="*/ 304800 h 581025"/>
                  <a:gd name="connsiteX145" fmla="*/ 305848 w 476250"/>
                  <a:gd name="connsiteY145" fmla="*/ 315278 h 581025"/>
                  <a:gd name="connsiteX146" fmla="*/ 294227 w 476250"/>
                  <a:gd name="connsiteY146" fmla="*/ 335661 h 581025"/>
                  <a:gd name="connsiteX147" fmla="*/ 292418 w 476250"/>
                  <a:gd name="connsiteY147" fmla="*/ 336423 h 581025"/>
                  <a:gd name="connsiteX148" fmla="*/ 269748 w 476250"/>
                  <a:gd name="connsiteY148" fmla="*/ 330137 h 581025"/>
                  <a:gd name="connsiteX149" fmla="*/ 249650 w 476250"/>
                  <a:gd name="connsiteY149" fmla="*/ 335471 h 581025"/>
                  <a:gd name="connsiteX150" fmla="*/ 244316 w 476250"/>
                  <a:gd name="connsiteY150" fmla="*/ 355568 h 581025"/>
                  <a:gd name="connsiteX151" fmla="*/ 250603 w 476250"/>
                  <a:gd name="connsiteY151" fmla="*/ 378238 h 581025"/>
                  <a:gd name="connsiteX152" fmla="*/ 249841 w 476250"/>
                  <a:gd name="connsiteY152" fmla="*/ 380048 h 581025"/>
                  <a:gd name="connsiteX153" fmla="*/ 229457 w 476250"/>
                  <a:gd name="connsiteY153" fmla="*/ 391668 h 581025"/>
                  <a:gd name="connsiteX154" fmla="*/ 219075 w 476250"/>
                  <a:gd name="connsiteY154" fmla="*/ 409575 h 581025"/>
                  <a:gd name="connsiteX155" fmla="*/ 229553 w 476250"/>
                  <a:gd name="connsiteY155" fmla="*/ 427577 h 581025"/>
                  <a:gd name="connsiteX156" fmla="*/ 250031 w 476250"/>
                  <a:gd name="connsiteY156" fmla="*/ 439198 h 581025"/>
                  <a:gd name="connsiteX157" fmla="*/ 250793 w 476250"/>
                  <a:gd name="connsiteY157" fmla="*/ 441008 h 581025"/>
                  <a:gd name="connsiteX158" fmla="*/ 244507 w 476250"/>
                  <a:gd name="connsiteY158" fmla="*/ 463677 h 581025"/>
                  <a:gd name="connsiteX159" fmla="*/ 249841 w 476250"/>
                  <a:gd name="connsiteY159" fmla="*/ 483775 h 581025"/>
                  <a:gd name="connsiteX160" fmla="*/ 266795 w 476250"/>
                  <a:gd name="connsiteY160" fmla="*/ 489490 h 581025"/>
                  <a:gd name="connsiteX161" fmla="*/ 266795 w 476250"/>
                  <a:gd name="connsiteY161" fmla="*/ 514350 h 581025"/>
                  <a:gd name="connsiteX162" fmla="*/ 47625 w 476250"/>
                  <a:gd name="connsiteY162" fmla="*/ 514350 h 581025"/>
                  <a:gd name="connsiteX163" fmla="*/ 19050 w 476250"/>
                  <a:gd name="connsiteY163" fmla="*/ 485775 h 581025"/>
                  <a:gd name="connsiteX164" fmla="*/ 19050 w 476250"/>
                  <a:gd name="connsiteY164" fmla="*/ 285750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76250" h="581025">
                    <a:moveTo>
                      <a:pt x="47625" y="533400"/>
                    </a:moveTo>
                    <a:lnTo>
                      <a:pt x="266700" y="533400"/>
                    </a:lnTo>
                    <a:lnTo>
                      <a:pt x="266700" y="560165"/>
                    </a:lnTo>
                    <a:cubicBezTo>
                      <a:pt x="266700" y="568643"/>
                      <a:pt x="271748" y="576167"/>
                      <a:pt x="279559" y="579406"/>
                    </a:cubicBezTo>
                    <a:cubicBezTo>
                      <a:pt x="287369" y="582644"/>
                      <a:pt x="296323" y="580835"/>
                      <a:pt x="302228" y="574929"/>
                    </a:cubicBezTo>
                    <a:lnTo>
                      <a:pt x="315278" y="561880"/>
                    </a:lnTo>
                    <a:cubicBezTo>
                      <a:pt x="319850" y="557308"/>
                      <a:pt x="327755" y="557308"/>
                      <a:pt x="332327" y="561880"/>
                    </a:cubicBezTo>
                    <a:lnTo>
                      <a:pt x="345376" y="574929"/>
                    </a:lnTo>
                    <a:cubicBezTo>
                      <a:pt x="349377" y="578930"/>
                      <a:pt x="354711" y="581025"/>
                      <a:pt x="360045" y="581025"/>
                    </a:cubicBezTo>
                    <a:cubicBezTo>
                      <a:pt x="362712" y="581025"/>
                      <a:pt x="365474" y="580549"/>
                      <a:pt x="368046" y="579406"/>
                    </a:cubicBezTo>
                    <a:cubicBezTo>
                      <a:pt x="375952" y="576167"/>
                      <a:pt x="381000" y="568643"/>
                      <a:pt x="381000" y="560165"/>
                    </a:cubicBezTo>
                    <a:lnTo>
                      <a:pt x="381000" y="533400"/>
                    </a:lnTo>
                    <a:lnTo>
                      <a:pt x="428625" y="533400"/>
                    </a:lnTo>
                    <a:cubicBezTo>
                      <a:pt x="454914" y="533400"/>
                      <a:pt x="476250" y="512064"/>
                      <a:pt x="476250" y="485775"/>
                    </a:cubicBezTo>
                    <a:lnTo>
                      <a:pt x="476250" y="219075"/>
                    </a:lnTo>
                    <a:cubicBezTo>
                      <a:pt x="476250" y="192786"/>
                      <a:pt x="454914" y="171450"/>
                      <a:pt x="428625" y="171450"/>
                    </a:cubicBezTo>
                    <a:lnTo>
                      <a:pt x="428625" y="47625"/>
                    </a:lnTo>
                    <a:cubicBezTo>
                      <a:pt x="428625" y="21336"/>
                      <a:pt x="407289" y="0"/>
                      <a:pt x="381000" y="0"/>
                    </a:cubicBezTo>
                    <a:lnTo>
                      <a:pt x="95250" y="0"/>
                    </a:lnTo>
                    <a:cubicBezTo>
                      <a:pt x="68961" y="0"/>
                      <a:pt x="47625" y="21336"/>
                      <a:pt x="47625" y="47625"/>
                    </a:cubicBezTo>
                    <a:lnTo>
                      <a:pt x="47625" y="238125"/>
                    </a:lnTo>
                    <a:cubicBezTo>
                      <a:pt x="21336" y="238125"/>
                      <a:pt x="0" y="259461"/>
                      <a:pt x="0" y="285750"/>
                    </a:cubicBezTo>
                    <a:lnTo>
                      <a:pt x="0" y="485775"/>
                    </a:lnTo>
                    <a:cubicBezTo>
                      <a:pt x="0" y="512064"/>
                      <a:pt x="21336" y="533400"/>
                      <a:pt x="47625" y="533400"/>
                    </a:cubicBezTo>
                    <a:close/>
                    <a:moveTo>
                      <a:pt x="361950" y="485775"/>
                    </a:moveTo>
                    <a:lnTo>
                      <a:pt x="361950" y="560165"/>
                    </a:lnTo>
                    <a:cubicBezTo>
                      <a:pt x="361950" y="560451"/>
                      <a:pt x="361950" y="561404"/>
                      <a:pt x="360807" y="561785"/>
                    </a:cubicBezTo>
                    <a:cubicBezTo>
                      <a:pt x="359664" y="562261"/>
                      <a:pt x="359093" y="561594"/>
                      <a:pt x="358807" y="561404"/>
                    </a:cubicBezTo>
                    <a:lnTo>
                      <a:pt x="345758" y="548354"/>
                    </a:lnTo>
                    <a:cubicBezTo>
                      <a:pt x="333661" y="536258"/>
                      <a:pt x="313849" y="536258"/>
                      <a:pt x="301752" y="548354"/>
                    </a:cubicBezTo>
                    <a:lnTo>
                      <a:pt x="288703" y="561404"/>
                    </a:lnTo>
                    <a:cubicBezTo>
                      <a:pt x="288512" y="561594"/>
                      <a:pt x="287846" y="562261"/>
                      <a:pt x="286703" y="561785"/>
                    </a:cubicBezTo>
                    <a:cubicBezTo>
                      <a:pt x="285750" y="561404"/>
                      <a:pt x="285750" y="560451"/>
                      <a:pt x="285750" y="560165"/>
                    </a:cubicBezTo>
                    <a:lnTo>
                      <a:pt x="285750" y="485775"/>
                    </a:lnTo>
                    <a:cubicBezTo>
                      <a:pt x="285750" y="485394"/>
                      <a:pt x="285560" y="485013"/>
                      <a:pt x="285560" y="484632"/>
                    </a:cubicBezTo>
                    <a:lnTo>
                      <a:pt x="292513" y="482727"/>
                    </a:lnTo>
                    <a:cubicBezTo>
                      <a:pt x="293180" y="482537"/>
                      <a:pt x="293942" y="482822"/>
                      <a:pt x="294323" y="483489"/>
                    </a:cubicBezTo>
                    <a:lnTo>
                      <a:pt x="305943" y="503873"/>
                    </a:lnTo>
                    <a:cubicBezTo>
                      <a:pt x="309563" y="510445"/>
                      <a:pt x="316325" y="514350"/>
                      <a:pt x="323850" y="514350"/>
                    </a:cubicBezTo>
                    <a:cubicBezTo>
                      <a:pt x="331375" y="514350"/>
                      <a:pt x="338138" y="510445"/>
                      <a:pt x="341852" y="503873"/>
                    </a:cubicBezTo>
                    <a:lnTo>
                      <a:pt x="353473" y="483489"/>
                    </a:lnTo>
                    <a:cubicBezTo>
                      <a:pt x="353854" y="482822"/>
                      <a:pt x="354616" y="482537"/>
                      <a:pt x="355283" y="482727"/>
                    </a:cubicBezTo>
                    <a:lnTo>
                      <a:pt x="362236" y="484632"/>
                    </a:lnTo>
                    <a:cubicBezTo>
                      <a:pt x="362141" y="485013"/>
                      <a:pt x="361950" y="485394"/>
                      <a:pt x="361950" y="485775"/>
                    </a:cubicBezTo>
                    <a:close/>
                    <a:moveTo>
                      <a:pt x="360236" y="464344"/>
                    </a:moveTo>
                    <a:cubicBezTo>
                      <a:pt x="351092" y="461867"/>
                      <a:pt x="341471" y="465773"/>
                      <a:pt x="336804" y="474059"/>
                    </a:cubicBezTo>
                    <a:lnTo>
                      <a:pt x="325184" y="494443"/>
                    </a:lnTo>
                    <a:cubicBezTo>
                      <a:pt x="324612" y="495491"/>
                      <a:pt x="322993" y="495491"/>
                      <a:pt x="322421" y="494443"/>
                    </a:cubicBezTo>
                    <a:lnTo>
                      <a:pt x="310801" y="474059"/>
                    </a:lnTo>
                    <a:cubicBezTo>
                      <a:pt x="307086" y="467487"/>
                      <a:pt x="300133" y="463582"/>
                      <a:pt x="292894" y="463582"/>
                    </a:cubicBezTo>
                    <a:cubicBezTo>
                      <a:pt x="291084" y="463582"/>
                      <a:pt x="289179" y="463868"/>
                      <a:pt x="287369" y="464344"/>
                    </a:cubicBezTo>
                    <a:lnTo>
                      <a:pt x="264700" y="470630"/>
                    </a:lnTo>
                    <a:cubicBezTo>
                      <a:pt x="264128" y="470821"/>
                      <a:pt x="263557" y="470630"/>
                      <a:pt x="263176" y="470249"/>
                    </a:cubicBezTo>
                    <a:cubicBezTo>
                      <a:pt x="262700" y="469773"/>
                      <a:pt x="262604" y="469297"/>
                      <a:pt x="262795" y="468725"/>
                    </a:cubicBezTo>
                    <a:lnTo>
                      <a:pt x="269081" y="446056"/>
                    </a:lnTo>
                    <a:cubicBezTo>
                      <a:pt x="271653" y="436912"/>
                      <a:pt x="267653" y="427292"/>
                      <a:pt x="259366" y="422624"/>
                    </a:cubicBezTo>
                    <a:lnTo>
                      <a:pt x="238982" y="411004"/>
                    </a:lnTo>
                    <a:cubicBezTo>
                      <a:pt x="238411" y="410623"/>
                      <a:pt x="238125" y="410147"/>
                      <a:pt x="238125" y="409575"/>
                    </a:cubicBezTo>
                    <a:cubicBezTo>
                      <a:pt x="238125" y="409004"/>
                      <a:pt x="238411" y="408527"/>
                      <a:pt x="238887" y="408146"/>
                    </a:cubicBezTo>
                    <a:lnTo>
                      <a:pt x="259271" y="396526"/>
                    </a:lnTo>
                    <a:cubicBezTo>
                      <a:pt x="267557" y="391859"/>
                      <a:pt x="271558" y="382238"/>
                      <a:pt x="268986" y="373094"/>
                    </a:cubicBezTo>
                    <a:lnTo>
                      <a:pt x="262700" y="350425"/>
                    </a:lnTo>
                    <a:cubicBezTo>
                      <a:pt x="262509" y="349853"/>
                      <a:pt x="262700" y="349282"/>
                      <a:pt x="263081" y="348901"/>
                    </a:cubicBezTo>
                    <a:cubicBezTo>
                      <a:pt x="263557" y="348425"/>
                      <a:pt x="264033" y="348329"/>
                      <a:pt x="264605" y="348520"/>
                    </a:cubicBezTo>
                    <a:lnTo>
                      <a:pt x="287274" y="354806"/>
                    </a:lnTo>
                    <a:cubicBezTo>
                      <a:pt x="296418" y="357283"/>
                      <a:pt x="306038" y="353378"/>
                      <a:pt x="310706" y="345091"/>
                    </a:cubicBezTo>
                    <a:lnTo>
                      <a:pt x="322326" y="324707"/>
                    </a:lnTo>
                    <a:cubicBezTo>
                      <a:pt x="322898" y="323660"/>
                      <a:pt x="324517" y="323660"/>
                      <a:pt x="325088" y="324707"/>
                    </a:cubicBezTo>
                    <a:cubicBezTo>
                      <a:pt x="325088" y="324707"/>
                      <a:pt x="325088" y="324707"/>
                      <a:pt x="325088" y="324707"/>
                    </a:cubicBezTo>
                    <a:lnTo>
                      <a:pt x="336709" y="345091"/>
                    </a:lnTo>
                    <a:cubicBezTo>
                      <a:pt x="341376" y="353378"/>
                      <a:pt x="350996" y="357378"/>
                      <a:pt x="360140" y="354806"/>
                    </a:cubicBezTo>
                    <a:lnTo>
                      <a:pt x="382810" y="348520"/>
                    </a:lnTo>
                    <a:cubicBezTo>
                      <a:pt x="383381" y="348329"/>
                      <a:pt x="383953" y="348520"/>
                      <a:pt x="384334" y="348901"/>
                    </a:cubicBezTo>
                    <a:cubicBezTo>
                      <a:pt x="384810" y="349377"/>
                      <a:pt x="384905" y="349853"/>
                      <a:pt x="384715" y="350425"/>
                    </a:cubicBezTo>
                    <a:lnTo>
                      <a:pt x="378428" y="373094"/>
                    </a:lnTo>
                    <a:cubicBezTo>
                      <a:pt x="375857" y="382238"/>
                      <a:pt x="379857" y="391859"/>
                      <a:pt x="388144" y="396526"/>
                    </a:cubicBezTo>
                    <a:lnTo>
                      <a:pt x="408527" y="408146"/>
                    </a:lnTo>
                    <a:cubicBezTo>
                      <a:pt x="409289" y="408527"/>
                      <a:pt x="409575" y="409004"/>
                      <a:pt x="409575" y="409575"/>
                    </a:cubicBezTo>
                    <a:cubicBezTo>
                      <a:pt x="409575" y="410147"/>
                      <a:pt x="409289" y="410623"/>
                      <a:pt x="408813" y="411004"/>
                    </a:cubicBezTo>
                    <a:lnTo>
                      <a:pt x="388430" y="422624"/>
                    </a:lnTo>
                    <a:cubicBezTo>
                      <a:pt x="380143" y="427292"/>
                      <a:pt x="376142" y="436912"/>
                      <a:pt x="378714" y="446056"/>
                    </a:cubicBezTo>
                    <a:lnTo>
                      <a:pt x="385000" y="468725"/>
                    </a:lnTo>
                    <a:cubicBezTo>
                      <a:pt x="385191" y="469297"/>
                      <a:pt x="385000" y="469868"/>
                      <a:pt x="384620" y="470249"/>
                    </a:cubicBezTo>
                    <a:cubicBezTo>
                      <a:pt x="384143" y="470630"/>
                      <a:pt x="383667" y="470821"/>
                      <a:pt x="383096" y="470630"/>
                    </a:cubicBezTo>
                    <a:lnTo>
                      <a:pt x="360236" y="464344"/>
                    </a:lnTo>
                    <a:close/>
                    <a:moveTo>
                      <a:pt x="123825" y="19050"/>
                    </a:moveTo>
                    <a:lnTo>
                      <a:pt x="200025" y="19050"/>
                    </a:lnTo>
                    <a:lnTo>
                      <a:pt x="200025" y="86963"/>
                    </a:lnTo>
                    <a:cubicBezTo>
                      <a:pt x="200025" y="87249"/>
                      <a:pt x="200025" y="88202"/>
                      <a:pt x="198882" y="88583"/>
                    </a:cubicBezTo>
                    <a:cubicBezTo>
                      <a:pt x="197739" y="89059"/>
                      <a:pt x="197168" y="88392"/>
                      <a:pt x="196882" y="88202"/>
                    </a:cubicBezTo>
                    <a:lnTo>
                      <a:pt x="183928" y="75248"/>
                    </a:lnTo>
                    <a:cubicBezTo>
                      <a:pt x="172212" y="63532"/>
                      <a:pt x="151733" y="63532"/>
                      <a:pt x="139922" y="75248"/>
                    </a:cubicBezTo>
                    <a:lnTo>
                      <a:pt x="126873" y="88297"/>
                    </a:lnTo>
                    <a:cubicBezTo>
                      <a:pt x="126682" y="88487"/>
                      <a:pt x="126111" y="89154"/>
                      <a:pt x="124873" y="88678"/>
                    </a:cubicBezTo>
                    <a:cubicBezTo>
                      <a:pt x="123825" y="88202"/>
                      <a:pt x="123825" y="87249"/>
                      <a:pt x="123825" y="86963"/>
                    </a:cubicBezTo>
                    <a:lnTo>
                      <a:pt x="123825" y="19050"/>
                    </a:lnTo>
                    <a:close/>
                    <a:moveTo>
                      <a:pt x="66675" y="47625"/>
                    </a:moveTo>
                    <a:cubicBezTo>
                      <a:pt x="66675" y="31909"/>
                      <a:pt x="79534" y="19050"/>
                      <a:pt x="95250" y="19050"/>
                    </a:cubicBezTo>
                    <a:lnTo>
                      <a:pt x="104775" y="19050"/>
                    </a:lnTo>
                    <a:lnTo>
                      <a:pt x="104775" y="86963"/>
                    </a:lnTo>
                    <a:cubicBezTo>
                      <a:pt x="104775" y="95441"/>
                      <a:pt x="109823" y="102965"/>
                      <a:pt x="117634" y="106204"/>
                    </a:cubicBezTo>
                    <a:cubicBezTo>
                      <a:pt x="125444" y="109442"/>
                      <a:pt x="134398" y="107633"/>
                      <a:pt x="140303" y="101727"/>
                    </a:cubicBezTo>
                    <a:lnTo>
                      <a:pt x="153353" y="88678"/>
                    </a:lnTo>
                    <a:cubicBezTo>
                      <a:pt x="157925" y="84106"/>
                      <a:pt x="165830" y="84106"/>
                      <a:pt x="170402" y="88678"/>
                    </a:cubicBezTo>
                    <a:lnTo>
                      <a:pt x="183452" y="101727"/>
                    </a:lnTo>
                    <a:cubicBezTo>
                      <a:pt x="187452" y="105728"/>
                      <a:pt x="192786" y="107823"/>
                      <a:pt x="198215" y="107823"/>
                    </a:cubicBezTo>
                    <a:cubicBezTo>
                      <a:pt x="200882" y="107823"/>
                      <a:pt x="203644" y="107252"/>
                      <a:pt x="206216" y="106204"/>
                    </a:cubicBezTo>
                    <a:cubicBezTo>
                      <a:pt x="214027" y="102965"/>
                      <a:pt x="219075" y="95441"/>
                      <a:pt x="219075" y="86963"/>
                    </a:cubicBezTo>
                    <a:lnTo>
                      <a:pt x="219075" y="19050"/>
                    </a:lnTo>
                    <a:lnTo>
                      <a:pt x="381000" y="19050"/>
                    </a:lnTo>
                    <a:cubicBezTo>
                      <a:pt x="396716" y="19050"/>
                      <a:pt x="409575" y="31909"/>
                      <a:pt x="409575" y="47625"/>
                    </a:cubicBezTo>
                    <a:lnTo>
                      <a:pt x="409575" y="171450"/>
                    </a:lnTo>
                    <a:lnTo>
                      <a:pt x="316992" y="171450"/>
                    </a:lnTo>
                    <a:cubicBezTo>
                      <a:pt x="300228" y="171450"/>
                      <a:pt x="284607" y="180499"/>
                      <a:pt x="276320" y="195072"/>
                    </a:cubicBezTo>
                    <a:lnTo>
                      <a:pt x="251650" y="238125"/>
                    </a:lnTo>
                    <a:lnTo>
                      <a:pt x="66675" y="238125"/>
                    </a:lnTo>
                    <a:lnTo>
                      <a:pt x="66675" y="47625"/>
                    </a:lnTo>
                    <a:close/>
                    <a:moveTo>
                      <a:pt x="19050" y="285750"/>
                    </a:moveTo>
                    <a:cubicBezTo>
                      <a:pt x="19050" y="270034"/>
                      <a:pt x="31909" y="257175"/>
                      <a:pt x="47625" y="257175"/>
                    </a:cubicBezTo>
                    <a:lnTo>
                      <a:pt x="257175" y="257175"/>
                    </a:lnTo>
                    <a:cubicBezTo>
                      <a:pt x="260604" y="257175"/>
                      <a:pt x="263747" y="255365"/>
                      <a:pt x="265462" y="252413"/>
                    </a:cubicBezTo>
                    <a:lnTo>
                      <a:pt x="292799" y="204502"/>
                    </a:lnTo>
                    <a:cubicBezTo>
                      <a:pt x="297751" y="195834"/>
                      <a:pt x="306991" y="190500"/>
                      <a:pt x="316992" y="190500"/>
                    </a:cubicBezTo>
                    <a:lnTo>
                      <a:pt x="428625" y="190500"/>
                    </a:lnTo>
                    <a:cubicBezTo>
                      <a:pt x="444341" y="190500"/>
                      <a:pt x="457200" y="203359"/>
                      <a:pt x="457200" y="219075"/>
                    </a:cubicBezTo>
                    <a:lnTo>
                      <a:pt x="457200" y="485775"/>
                    </a:lnTo>
                    <a:cubicBezTo>
                      <a:pt x="457200" y="501491"/>
                      <a:pt x="444341" y="514350"/>
                      <a:pt x="428625" y="514350"/>
                    </a:cubicBezTo>
                    <a:lnTo>
                      <a:pt x="381000" y="514350"/>
                    </a:lnTo>
                    <a:lnTo>
                      <a:pt x="381000" y="489395"/>
                    </a:lnTo>
                    <a:cubicBezTo>
                      <a:pt x="387191" y="490157"/>
                      <a:pt x="393383" y="488156"/>
                      <a:pt x="397955" y="483680"/>
                    </a:cubicBezTo>
                    <a:cubicBezTo>
                      <a:pt x="403289" y="478346"/>
                      <a:pt x="405289" y="470821"/>
                      <a:pt x="403289" y="463582"/>
                    </a:cubicBezTo>
                    <a:lnTo>
                      <a:pt x="397002" y="440912"/>
                    </a:lnTo>
                    <a:cubicBezTo>
                      <a:pt x="396812" y="440246"/>
                      <a:pt x="397097" y="439484"/>
                      <a:pt x="397764" y="439103"/>
                    </a:cubicBezTo>
                    <a:lnTo>
                      <a:pt x="418148" y="427482"/>
                    </a:lnTo>
                    <a:cubicBezTo>
                      <a:pt x="424720" y="423863"/>
                      <a:pt x="428625" y="417100"/>
                      <a:pt x="428625" y="409575"/>
                    </a:cubicBezTo>
                    <a:cubicBezTo>
                      <a:pt x="428625" y="402050"/>
                      <a:pt x="424720" y="395288"/>
                      <a:pt x="418148" y="391573"/>
                    </a:cubicBezTo>
                    <a:lnTo>
                      <a:pt x="397669" y="379952"/>
                    </a:lnTo>
                    <a:cubicBezTo>
                      <a:pt x="397002" y="379571"/>
                      <a:pt x="396716" y="378809"/>
                      <a:pt x="396907" y="378143"/>
                    </a:cubicBezTo>
                    <a:lnTo>
                      <a:pt x="403193" y="355473"/>
                    </a:lnTo>
                    <a:cubicBezTo>
                      <a:pt x="405194" y="348234"/>
                      <a:pt x="403193" y="340709"/>
                      <a:pt x="397859" y="335375"/>
                    </a:cubicBezTo>
                    <a:cubicBezTo>
                      <a:pt x="392525" y="330041"/>
                      <a:pt x="385000" y="328041"/>
                      <a:pt x="377762" y="330041"/>
                    </a:cubicBezTo>
                    <a:lnTo>
                      <a:pt x="355187" y="336328"/>
                    </a:lnTo>
                    <a:cubicBezTo>
                      <a:pt x="354425" y="336518"/>
                      <a:pt x="353759" y="336233"/>
                      <a:pt x="353378" y="335566"/>
                    </a:cubicBezTo>
                    <a:lnTo>
                      <a:pt x="341757" y="315182"/>
                    </a:lnTo>
                    <a:cubicBezTo>
                      <a:pt x="338138" y="308705"/>
                      <a:pt x="331375" y="304800"/>
                      <a:pt x="323850" y="304800"/>
                    </a:cubicBezTo>
                    <a:cubicBezTo>
                      <a:pt x="316325" y="304800"/>
                      <a:pt x="309563" y="308705"/>
                      <a:pt x="305848" y="315278"/>
                    </a:cubicBezTo>
                    <a:lnTo>
                      <a:pt x="294227" y="335661"/>
                    </a:lnTo>
                    <a:cubicBezTo>
                      <a:pt x="293846" y="336328"/>
                      <a:pt x="293084" y="336614"/>
                      <a:pt x="292418" y="336423"/>
                    </a:cubicBezTo>
                    <a:lnTo>
                      <a:pt x="269748" y="330137"/>
                    </a:lnTo>
                    <a:cubicBezTo>
                      <a:pt x="262509" y="328136"/>
                      <a:pt x="254984" y="330137"/>
                      <a:pt x="249650" y="335471"/>
                    </a:cubicBezTo>
                    <a:cubicBezTo>
                      <a:pt x="244316" y="340805"/>
                      <a:pt x="242316" y="348329"/>
                      <a:pt x="244316" y="355568"/>
                    </a:cubicBezTo>
                    <a:lnTo>
                      <a:pt x="250603" y="378238"/>
                    </a:lnTo>
                    <a:cubicBezTo>
                      <a:pt x="250793" y="378905"/>
                      <a:pt x="250508" y="379667"/>
                      <a:pt x="249841" y="380048"/>
                    </a:cubicBezTo>
                    <a:lnTo>
                      <a:pt x="229457" y="391668"/>
                    </a:lnTo>
                    <a:cubicBezTo>
                      <a:pt x="222980" y="395288"/>
                      <a:pt x="219075" y="402050"/>
                      <a:pt x="219075" y="409575"/>
                    </a:cubicBezTo>
                    <a:cubicBezTo>
                      <a:pt x="219075" y="417100"/>
                      <a:pt x="222980" y="423863"/>
                      <a:pt x="229553" y="427577"/>
                    </a:cubicBezTo>
                    <a:lnTo>
                      <a:pt x="250031" y="439198"/>
                    </a:lnTo>
                    <a:cubicBezTo>
                      <a:pt x="250698" y="439579"/>
                      <a:pt x="250984" y="440341"/>
                      <a:pt x="250793" y="441008"/>
                    </a:cubicBezTo>
                    <a:lnTo>
                      <a:pt x="244507" y="463677"/>
                    </a:lnTo>
                    <a:cubicBezTo>
                      <a:pt x="242506" y="470916"/>
                      <a:pt x="244507" y="478441"/>
                      <a:pt x="249841" y="483775"/>
                    </a:cubicBezTo>
                    <a:cubicBezTo>
                      <a:pt x="254413" y="488347"/>
                      <a:pt x="260509" y="490252"/>
                      <a:pt x="266795" y="489490"/>
                    </a:cubicBezTo>
                    <a:lnTo>
                      <a:pt x="266795" y="514350"/>
                    </a:lnTo>
                    <a:lnTo>
                      <a:pt x="47625" y="514350"/>
                    </a:lnTo>
                    <a:cubicBezTo>
                      <a:pt x="31909" y="514350"/>
                      <a:pt x="19050" y="501491"/>
                      <a:pt x="19050" y="485775"/>
                    </a:cubicBezTo>
                    <a:lnTo>
                      <a:pt x="19050" y="28575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2B47A637-5174-81A0-FB8E-D7AE7F8CECFF}"/>
                  </a:ext>
                </a:extLst>
              </p:cNvPr>
              <p:cNvSpPr/>
              <p:nvPr/>
            </p:nvSpPr>
            <p:spPr>
              <a:xfrm>
                <a:off x="4463088" y="2123177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4C404DC2-01D7-F1F3-35F1-48B13F8F9D19}"/>
                  </a:ext>
                </a:extLst>
              </p:cNvPr>
              <p:cNvSpPr/>
              <p:nvPr/>
            </p:nvSpPr>
            <p:spPr>
              <a:xfrm>
                <a:off x="4463088" y="2161277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F23A041B-9551-115E-A4B5-80B2F2972D21}"/>
                  </a:ext>
                </a:extLst>
              </p:cNvPr>
              <p:cNvSpPr/>
              <p:nvPr/>
            </p:nvSpPr>
            <p:spPr>
              <a:xfrm>
                <a:off x="4634538" y="2332727"/>
                <a:ext cx="95250" cy="95250"/>
              </a:xfrm>
              <a:custGeom>
                <a:avLst/>
                <a:gdLst>
                  <a:gd name="connsiteX0" fmla="*/ 47625 w 95250"/>
                  <a:gd name="connsiteY0" fmla="*/ 0 h 95250"/>
                  <a:gd name="connsiteX1" fmla="*/ 0 w 95250"/>
                  <a:gd name="connsiteY1" fmla="*/ 47625 h 95250"/>
                  <a:gd name="connsiteX2" fmla="*/ 47625 w 95250"/>
                  <a:gd name="connsiteY2" fmla="*/ 95250 h 95250"/>
                  <a:gd name="connsiteX3" fmla="*/ 95250 w 95250"/>
                  <a:gd name="connsiteY3" fmla="*/ 47625 h 95250"/>
                  <a:gd name="connsiteX4" fmla="*/ 47625 w 95250"/>
                  <a:gd name="connsiteY4" fmla="*/ 0 h 95250"/>
                  <a:gd name="connsiteX5" fmla="*/ 47625 w 95250"/>
                  <a:gd name="connsiteY5" fmla="*/ 76200 h 95250"/>
                  <a:gd name="connsiteX6" fmla="*/ 19050 w 95250"/>
                  <a:gd name="connsiteY6" fmla="*/ 47625 h 95250"/>
                  <a:gd name="connsiteX7" fmla="*/ 47625 w 95250"/>
                  <a:gd name="connsiteY7" fmla="*/ 19050 h 95250"/>
                  <a:gd name="connsiteX8" fmla="*/ 76200 w 95250"/>
                  <a:gd name="connsiteY8" fmla="*/ 47625 h 95250"/>
                  <a:gd name="connsiteX9" fmla="*/ 47625 w 95250"/>
                  <a:gd name="connsiteY9" fmla="*/ 7620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0"/>
                    </a:move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lose/>
                    <a:moveTo>
                      <a:pt x="47625" y="76200"/>
                    </a:move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45C05C7E-1049-5CD7-A67D-D3DD76F337B8}"/>
              </a:ext>
            </a:extLst>
          </p:cNvPr>
          <p:cNvGrpSpPr/>
          <p:nvPr/>
        </p:nvGrpSpPr>
        <p:grpSpPr>
          <a:xfrm>
            <a:off x="3270129" y="2004950"/>
            <a:ext cx="533400" cy="489701"/>
            <a:chOff x="3270129" y="2004950"/>
            <a:chExt cx="533400" cy="489701"/>
          </a:xfrm>
        </p:grpSpPr>
        <p:grpSp>
          <p:nvGrpSpPr>
            <p:cNvPr id="495" name="Graphic 76">
              <a:extLst>
                <a:ext uri="{FF2B5EF4-FFF2-40B4-BE49-F238E27FC236}">
                  <a16:creationId xmlns:a16="http://schemas.microsoft.com/office/drawing/2014/main" id="{91D6076E-7764-FA0F-C25E-1CA774F576D4}"/>
                </a:ext>
              </a:extLst>
            </p:cNvPr>
            <p:cNvGrpSpPr/>
            <p:nvPr/>
          </p:nvGrpSpPr>
          <p:grpSpPr>
            <a:xfrm>
              <a:off x="3279654" y="2008868"/>
              <a:ext cx="510920" cy="400629"/>
              <a:chOff x="3279654" y="2008868"/>
              <a:chExt cx="510920" cy="400629"/>
            </a:xfrm>
            <a:solidFill>
              <a:srgbClr val="F45B66"/>
            </a:solidFill>
          </p:grpSpPr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6705877-783E-20C3-C723-3995B60DFEB8}"/>
                  </a:ext>
                </a:extLst>
              </p:cNvPr>
              <p:cNvSpPr/>
              <p:nvPr/>
            </p:nvSpPr>
            <p:spPr>
              <a:xfrm>
                <a:off x="3279654" y="2361873"/>
                <a:ext cx="510920" cy="47625"/>
              </a:xfrm>
              <a:custGeom>
                <a:avLst/>
                <a:gdLst>
                  <a:gd name="connsiteX0" fmla="*/ 28575 w 510920"/>
                  <a:gd name="connsiteY0" fmla="*/ 47625 h 47625"/>
                  <a:gd name="connsiteX1" fmla="*/ 482346 w 510920"/>
                  <a:gd name="connsiteY1" fmla="*/ 47625 h 47625"/>
                  <a:gd name="connsiteX2" fmla="*/ 510921 w 510920"/>
                  <a:gd name="connsiteY2" fmla="*/ 19050 h 47625"/>
                  <a:gd name="connsiteX3" fmla="*/ 510921 w 510920"/>
                  <a:gd name="connsiteY3" fmla="*/ 0 h 47625"/>
                  <a:gd name="connsiteX4" fmla="*/ 0 w 510920"/>
                  <a:gd name="connsiteY4" fmla="*/ 0 h 47625"/>
                  <a:gd name="connsiteX5" fmla="*/ 0 w 510920"/>
                  <a:gd name="connsiteY5" fmla="*/ 19050 h 47625"/>
                  <a:gd name="connsiteX6" fmla="*/ 28575 w 51092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0920" h="47625">
                    <a:moveTo>
                      <a:pt x="28575" y="47625"/>
                    </a:moveTo>
                    <a:lnTo>
                      <a:pt x="482346" y="47625"/>
                    </a:lnTo>
                    <a:cubicBezTo>
                      <a:pt x="498158" y="47625"/>
                      <a:pt x="510921" y="34862"/>
                      <a:pt x="510921" y="19050"/>
                    </a:cubicBezTo>
                    <a:lnTo>
                      <a:pt x="510921" y="0"/>
                    </a:lnTo>
                    <a:lnTo>
                      <a:pt x="0" y="0"/>
                    </a:lnTo>
                    <a:lnTo>
                      <a:pt x="0" y="19050"/>
                    </a:lnTo>
                    <a:cubicBezTo>
                      <a:pt x="0" y="34862"/>
                      <a:pt x="12764" y="47625"/>
                      <a:pt x="28575" y="4762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BDE03269-C058-BCF0-1C12-D1C8BB766778}"/>
                  </a:ext>
                </a:extLst>
              </p:cNvPr>
              <p:cNvSpPr/>
              <p:nvPr/>
            </p:nvSpPr>
            <p:spPr>
              <a:xfrm>
                <a:off x="3346709" y="2008868"/>
                <a:ext cx="380714" cy="304808"/>
              </a:xfrm>
              <a:custGeom>
                <a:avLst/>
                <a:gdLst>
                  <a:gd name="connsiteX0" fmla="*/ 190310 w 380714"/>
                  <a:gd name="connsiteY0" fmla="*/ 304713 h 304808"/>
                  <a:gd name="connsiteX1" fmla="*/ 190500 w 380714"/>
                  <a:gd name="connsiteY1" fmla="*/ 304808 h 304808"/>
                  <a:gd name="connsiteX2" fmla="*/ 190500 w 380714"/>
                  <a:gd name="connsiteY2" fmla="*/ 304618 h 304808"/>
                  <a:gd name="connsiteX3" fmla="*/ 365760 w 380714"/>
                  <a:gd name="connsiteY3" fmla="*/ 267756 h 304808"/>
                  <a:gd name="connsiteX4" fmla="*/ 380714 w 380714"/>
                  <a:gd name="connsiteY4" fmla="*/ 252135 h 304808"/>
                  <a:gd name="connsiteX5" fmla="*/ 380714 w 380714"/>
                  <a:gd name="connsiteY5" fmla="*/ 15629 h 304808"/>
                  <a:gd name="connsiteX6" fmla="*/ 364808 w 380714"/>
                  <a:gd name="connsiteY6" fmla="*/ 8 h 304808"/>
                  <a:gd name="connsiteX7" fmla="*/ 190310 w 380714"/>
                  <a:gd name="connsiteY7" fmla="*/ 36870 h 304808"/>
                  <a:gd name="connsiteX8" fmla="*/ 15907 w 380714"/>
                  <a:gd name="connsiteY8" fmla="*/ 8 h 304808"/>
                  <a:gd name="connsiteX9" fmla="*/ 0 w 380714"/>
                  <a:gd name="connsiteY9" fmla="*/ 15629 h 304808"/>
                  <a:gd name="connsiteX10" fmla="*/ 0 w 380714"/>
                  <a:gd name="connsiteY10" fmla="*/ 252135 h 304808"/>
                  <a:gd name="connsiteX11" fmla="*/ 14954 w 380714"/>
                  <a:gd name="connsiteY11" fmla="*/ 267756 h 304808"/>
                  <a:gd name="connsiteX12" fmla="*/ 190214 w 380714"/>
                  <a:gd name="connsiteY12" fmla="*/ 304618 h 304808"/>
                  <a:gd name="connsiteX13" fmla="*/ 190214 w 380714"/>
                  <a:gd name="connsiteY13" fmla="*/ 304808 h 304808"/>
                  <a:gd name="connsiteX14" fmla="*/ 190310 w 380714"/>
                  <a:gd name="connsiteY14" fmla="*/ 304713 h 30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0714" h="304808">
                    <a:moveTo>
                      <a:pt x="190310" y="304713"/>
                    </a:moveTo>
                    <a:cubicBezTo>
                      <a:pt x="190310" y="304713"/>
                      <a:pt x="190500" y="304808"/>
                      <a:pt x="190500" y="304808"/>
                    </a:cubicBezTo>
                    <a:lnTo>
                      <a:pt x="190500" y="304618"/>
                    </a:lnTo>
                    <a:cubicBezTo>
                      <a:pt x="193643" y="302999"/>
                      <a:pt x="259937" y="270614"/>
                      <a:pt x="365760" y="267756"/>
                    </a:cubicBezTo>
                    <a:cubicBezTo>
                      <a:pt x="374047" y="267566"/>
                      <a:pt x="380714" y="260612"/>
                      <a:pt x="380714" y="252135"/>
                    </a:cubicBezTo>
                    <a:lnTo>
                      <a:pt x="380714" y="15629"/>
                    </a:lnTo>
                    <a:cubicBezTo>
                      <a:pt x="380714" y="6771"/>
                      <a:pt x="373475" y="-277"/>
                      <a:pt x="364808" y="8"/>
                    </a:cubicBezTo>
                    <a:cubicBezTo>
                      <a:pt x="258128" y="3056"/>
                      <a:pt x="191834" y="36108"/>
                      <a:pt x="190310" y="36870"/>
                    </a:cubicBezTo>
                    <a:cubicBezTo>
                      <a:pt x="188690" y="36108"/>
                      <a:pt x="122396" y="3056"/>
                      <a:pt x="15907" y="8"/>
                    </a:cubicBezTo>
                    <a:cubicBezTo>
                      <a:pt x="7239" y="-277"/>
                      <a:pt x="0" y="6866"/>
                      <a:pt x="0" y="15629"/>
                    </a:cubicBezTo>
                    <a:lnTo>
                      <a:pt x="0" y="252135"/>
                    </a:lnTo>
                    <a:cubicBezTo>
                      <a:pt x="0" y="260612"/>
                      <a:pt x="6572" y="267470"/>
                      <a:pt x="14954" y="267756"/>
                    </a:cubicBezTo>
                    <a:cubicBezTo>
                      <a:pt x="120777" y="270614"/>
                      <a:pt x="187071" y="302999"/>
                      <a:pt x="190214" y="304618"/>
                    </a:cubicBezTo>
                    <a:lnTo>
                      <a:pt x="190214" y="304808"/>
                    </a:lnTo>
                    <a:cubicBezTo>
                      <a:pt x="190119" y="304808"/>
                      <a:pt x="190214" y="304713"/>
                      <a:pt x="190310" y="304713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8" name="Graphic 76">
              <a:extLst>
                <a:ext uri="{FF2B5EF4-FFF2-40B4-BE49-F238E27FC236}">
                  <a16:creationId xmlns:a16="http://schemas.microsoft.com/office/drawing/2014/main" id="{2B025069-40B9-6112-9DD6-0E147D321540}"/>
                </a:ext>
              </a:extLst>
            </p:cNvPr>
            <p:cNvGrpSpPr/>
            <p:nvPr/>
          </p:nvGrpSpPr>
          <p:grpSpPr>
            <a:xfrm>
              <a:off x="3270129" y="2004950"/>
              <a:ext cx="533400" cy="489701"/>
              <a:chOff x="3270129" y="2004950"/>
              <a:chExt cx="533400" cy="489701"/>
            </a:xfrm>
            <a:solidFill>
              <a:srgbClr val="680B12"/>
            </a:solidFill>
          </p:grpSpPr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BDDD4EB8-B8B1-99D9-B90F-FC39DE05172C}"/>
                  </a:ext>
                </a:extLst>
              </p:cNvPr>
              <p:cNvSpPr/>
              <p:nvPr/>
            </p:nvSpPr>
            <p:spPr>
              <a:xfrm>
                <a:off x="3270129" y="2004950"/>
                <a:ext cx="533400" cy="489701"/>
              </a:xfrm>
              <a:custGeom>
                <a:avLst/>
                <a:gdLst>
                  <a:gd name="connsiteX0" fmla="*/ 47625 w 533400"/>
                  <a:gd name="connsiteY0" fmla="*/ 413502 h 489701"/>
                  <a:gd name="connsiteX1" fmla="*/ 190500 w 533400"/>
                  <a:gd name="connsiteY1" fmla="*/ 413502 h 489701"/>
                  <a:gd name="connsiteX2" fmla="*/ 190500 w 533400"/>
                  <a:gd name="connsiteY2" fmla="*/ 427789 h 489701"/>
                  <a:gd name="connsiteX3" fmla="*/ 176213 w 533400"/>
                  <a:gd name="connsiteY3" fmla="*/ 442077 h 489701"/>
                  <a:gd name="connsiteX4" fmla="*/ 152400 w 533400"/>
                  <a:gd name="connsiteY4" fmla="*/ 465889 h 489701"/>
                  <a:gd name="connsiteX5" fmla="*/ 176213 w 533400"/>
                  <a:gd name="connsiteY5" fmla="*/ 489702 h 489701"/>
                  <a:gd name="connsiteX6" fmla="*/ 357188 w 533400"/>
                  <a:gd name="connsiteY6" fmla="*/ 489702 h 489701"/>
                  <a:gd name="connsiteX7" fmla="*/ 381000 w 533400"/>
                  <a:gd name="connsiteY7" fmla="*/ 465889 h 489701"/>
                  <a:gd name="connsiteX8" fmla="*/ 357188 w 533400"/>
                  <a:gd name="connsiteY8" fmla="*/ 442077 h 489701"/>
                  <a:gd name="connsiteX9" fmla="*/ 342900 w 533400"/>
                  <a:gd name="connsiteY9" fmla="*/ 427789 h 489701"/>
                  <a:gd name="connsiteX10" fmla="*/ 342900 w 533400"/>
                  <a:gd name="connsiteY10" fmla="*/ 413502 h 489701"/>
                  <a:gd name="connsiteX11" fmla="*/ 485775 w 533400"/>
                  <a:gd name="connsiteY11" fmla="*/ 413502 h 489701"/>
                  <a:gd name="connsiteX12" fmla="*/ 533400 w 533400"/>
                  <a:gd name="connsiteY12" fmla="*/ 365877 h 489701"/>
                  <a:gd name="connsiteX13" fmla="*/ 533400 w 533400"/>
                  <a:gd name="connsiteY13" fmla="*/ 118227 h 489701"/>
                  <a:gd name="connsiteX14" fmla="*/ 494919 w 533400"/>
                  <a:gd name="connsiteY14" fmla="*/ 71554 h 489701"/>
                  <a:gd name="connsiteX15" fmla="*/ 466058 w 533400"/>
                  <a:gd name="connsiteY15" fmla="*/ 37645 h 489701"/>
                  <a:gd name="connsiteX16" fmla="*/ 466058 w 533400"/>
                  <a:gd name="connsiteY16" fmla="*/ 24882 h 489701"/>
                  <a:gd name="connsiteX17" fmla="*/ 458534 w 533400"/>
                  <a:gd name="connsiteY17" fmla="*/ 7070 h 489701"/>
                  <a:gd name="connsiteX18" fmla="*/ 440436 w 533400"/>
                  <a:gd name="connsiteY18" fmla="*/ 22 h 489701"/>
                  <a:gd name="connsiteX19" fmla="*/ 266700 w 533400"/>
                  <a:gd name="connsiteY19" fmla="*/ 35359 h 489701"/>
                  <a:gd name="connsiteX20" fmla="*/ 92964 w 533400"/>
                  <a:gd name="connsiteY20" fmla="*/ 22 h 489701"/>
                  <a:gd name="connsiteX21" fmla="*/ 74867 w 533400"/>
                  <a:gd name="connsiteY21" fmla="*/ 7070 h 489701"/>
                  <a:gd name="connsiteX22" fmla="*/ 67342 w 533400"/>
                  <a:gd name="connsiteY22" fmla="*/ 24882 h 489701"/>
                  <a:gd name="connsiteX23" fmla="*/ 67342 w 533400"/>
                  <a:gd name="connsiteY23" fmla="*/ 37645 h 489701"/>
                  <a:gd name="connsiteX24" fmla="*/ 38481 w 533400"/>
                  <a:gd name="connsiteY24" fmla="*/ 71554 h 489701"/>
                  <a:gd name="connsiteX25" fmla="*/ 0 w 533400"/>
                  <a:gd name="connsiteY25" fmla="*/ 118227 h 489701"/>
                  <a:gd name="connsiteX26" fmla="*/ 0 w 533400"/>
                  <a:gd name="connsiteY26" fmla="*/ 365877 h 489701"/>
                  <a:gd name="connsiteX27" fmla="*/ 47625 w 533400"/>
                  <a:gd name="connsiteY27" fmla="*/ 413502 h 489701"/>
                  <a:gd name="connsiteX28" fmla="*/ 357188 w 533400"/>
                  <a:gd name="connsiteY28" fmla="*/ 461127 h 489701"/>
                  <a:gd name="connsiteX29" fmla="*/ 361950 w 533400"/>
                  <a:gd name="connsiteY29" fmla="*/ 465889 h 489701"/>
                  <a:gd name="connsiteX30" fmla="*/ 357188 w 533400"/>
                  <a:gd name="connsiteY30" fmla="*/ 470652 h 489701"/>
                  <a:gd name="connsiteX31" fmla="*/ 176213 w 533400"/>
                  <a:gd name="connsiteY31" fmla="*/ 470652 h 489701"/>
                  <a:gd name="connsiteX32" fmla="*/ 171450 w 533400"/>
                  <a:gd name="connsiteY32" fmla="*/ 465889 h 489701"/>
                  <a:gd name="connsiteX33" fmla="*/ 176213 w 533400"/>
                  <a:gd name="connsiteY33" fmla="*/ 461127 h 489701"/>
                  <a:gd name="connsiteX34" fmla="*/ 209550 w 533400"/>
                  <a:gd name="connsiteY34" fmla="*/ 427789 h 489701"/>
                  <a:gd name="connsiteX35" fmla="*/ 209550 w 533400"/>
                  <a:gd name="connsiteY35" fmla="*/ 413502 h 489701"/>
                  <a:gd name="connsiteX36" fmla="*/ 323850 w 533400"/>
                  <a:gd name="connsiteY36" fmla="*/ 413502 h 489701"/>
                  <a:gd name="connsiteX37" fmla="*/ 323850 w 533400"/>
                  <a:gd name="connsiteY37" fmla="*/ 427789 h 489701"/>
                  <a:gd name="connsiteX38" fmla="*/ 357188 w 533400"/>
                  <a:gd name="connsiteY38" fmla="*/ 461127 h 489701"/>
                  <a:gd name="connsiteX39" fmla="*/ 466058 w 533400"/>
                  <a:gd name="connsiteY39" fmla="*/ 257101 h 489701"/>
                  <a:gd name="connsiteX40" fmla="*/ 466058 w 533400"/>
                  <a:gd name="connsiteY40" fmla="*/ 57934 h 489701"/>
                  <a:gd name="connsiteX41" fmla="*/ 476250 w 533400"/>
                  <a:gd name="connsiteY41" fmla="*/ 75079 h 489701"/>
                  <a:gd name="connsiteX42" fmla="*/ 476250 w 533400"/>
                  <a:gd name="connsiteY42" fmla="*/ 279580 h 489701"/>
                  <a:gd name="connsiteX43" fmla="*/ 456533 w 533400"/>
                  <a:gd name="connsiteY43" fmla="*/ 299297 h 489701"/>
                  <a:gd name="connsiteX44" fmla="*/ 322421 w 533400"/>
                  <a:gd name="connsiteY44" fmla="*/ 299297 h 489701"/>
                  <a:gd name="connsiteX45" fmla="*/ 441960 w 533400"/>
                  <a:gd name="connsiteY45" fmla="*/ 282057 h 489701"/>
                  <a:gd name="connsiteX46" fmla="*/ 466058 w 533400"/>
                  <a:gd name="connsiteY46" fmla="*/ 257101 h 489701"/>
                  <a:gd name="connsiteX47" fmla="*/ 276225 w 533400"/>
                  <a:gd name="connsiteY47" fmla="*/ 51933 h 489701"/>
                  <a:gd name="connsiteX48" fmla="*/ 440912 w 533400"/>
                  <a:gd name="connsiteY48" fmla="*/ 18976 h 489701"/>
                  <a:gd name="connsiteX49" fmla="*/ 445199 w 533400"/>
                  <a:gd name="connsiteY49" fmla="*/ 20691 h 489701"/>
                  <a:gd name="connsiteX50" fmla="*/ 447008 w 533400"/>
                  <a:gd name="connsiteY50" fmla="*/ 24882 h 489701"/>
                  <a:gd name="connsiteX51" fmla="*/ 447008 w 533400"/>
                  <a:gd name="connsiteY51" fmla="*/ 257101 h 489701"/>
                  <a:gd name="connsiteX52" fmla="*/ 441389 w 533400"/>
                  <a:gd name="connsiteY52" fmla="*/ 262912 h 489701"/>
                  <a:gd name="connsiteX53" fmla="*/ 276130 w 533400"/>
                  <a:gd name="connsiteY53" fmla="*/ 294249 h 489701"/>
                  <a:gd name="connsiteX54" fmla="*/ 276130 w 533400"/>
                  <a:gd name="connsiteY54" fmla="*/ 51933 h 489701"/>
                  <a:gd name="connsiteX55" fmla="*/ 86392 w 533400"/>
                  <a:gd name="connsiteY55" fmla="*/ 24882 h 489701"/>
                  <a:gd name="connsiteX56" fmla="*/ 88202 w 533400"/>
                  <a:gd name="connsiteY56" fmla="*/ 20691 h 489701"/>
                  <a:gd name="connsiteX57" fmla="*/ 92393 w 533400"/>
                  <a:gd name="connsiteY57" fmla="*/ 18976 h 489701"/>
                  <a:gd name="connsiteX58" fmla="*/ 92583 w 533400"/>
                  <a:gd name="connsiteY58" fmla="*/ 18976 h 489701"/>
                  <a:gd name="connsiteX59" fmla="*/ 257270 w 533400"/>
                  <a:gd name="connsiteY59" fmla="*/ 51933 h 489701"/>
                  <a:gd name="connsiteX60" fmla="*/ 257270 w 533400"/>
                  <a:gd name="connsiteY60" fmla="*/ 294154 h 489701"/>
                  <a:gd name="connsiteX61" fmla="*/ 92012 w 533400"/>
                  <a:gd name="connsiteY61" fmla="*/ 262816 h 489701"/>
                  <a:gd name="connsiteX62" fmla="*/ 86392 w 533400"/>
                  <a:gd name="connsiteY62" fmla="*/ 257006 h 489701"/>
                  <a:gd name="connsiteX63" fmla="*/ 86392 w 533400"/>
                  <a:gd name="connsiteY63" fmla="*/ 24882 h 489701"/>
                  <a:gd name="connsiteX64" fmla="*/ 57150 w 533400"/>
                  <a:gd name="connsiteY64" fmla="*/ 75079 h 489701"/>
                  <a:gd name="connsiteX65" fmla="*/ 67342 w 533400"/>
                  <a:gd name="connsiteY65" fmla="*/ 57934 h 489701"/>
                  <a:gd name="connsiteX66" fmla="*/ 67342 w 533400"/>
                  <a:gd name="connsiteY66" fmla="*/ 257101 h 489701"/>
                  <a:gd name="connsiteX67" fmla="*/ 91440 w 533400"/>
                  <a:gd name="connsiteY67" fmla="*/ 281962 h 489701"/>
                  <a:gd name="connsiteX68" fmla="*/ 210979 w 533400"/>
                  <a:gd name="connsiteY68" fmla="*/ 299202 h 489701"/>
                  <a:gd name="connsiteX69" fmla="*/ 149828 w 533400"/>
                  <a:gd name="connsiteY69" fmla="*/ 299202 h 489701"/>
                  <a:gd name="connsiteX70" fmla="*/ 76772 w 533400"/>
                  <a:gd name="connsiteY70" fmla="*/ 299202 h 489701"/>
                  <a:gd name="connsiteX71" fmla="*/ 57150 w 533400"/>
                  <a:gd name="connsiteY71" fmla="*/ 279485 h 489701"/>
                  <a:gd name="connsiteX72" fmla="*/ 57150 w 533400"/>
                  <a:gd name="connsiteY72" fmla="*/ 75079 h 489701"/>
                  <a:gd name="connsiteX73" fmla="*/ 19050 w 533400"/>
                  <a:gd name="connsiteY73" fmla="*/ 118227 h 489701"/>
                  <a:gd name="connsiteX74" fmla="*/ 38100 w 533400"/>
                  <a:gd name="connsiteY74" fmla="*/ 91366 h 489701"/>
                  <a:gd name="connsiteX75" fmla="*/ 38100 w 533400"/>
                  <a:gd name="connsiteY75" fmla="*/ 279485 h 489701"/>
                  <a:gd name="connsiteX76" fmla="*/ 76867 w 533400"/>
                  <a:gd name="connsiteY76" fmla="*/ 318252 h 489701"/>
                  <a:gd name="connsiteX77" fmla="*/ 149924 w 533400"/>
                  <a:gd name="connsiteY77" fmla="*/ 318252 h 489701"/>
                  <a:gd name="connsiteX78" fmla="*/ 456629 w 533400"/>
                  <a:gd name="connsiteY78" fmla="*/ 318252 h 489701"/>
                  <a:gd name="connsiteX79" fmla="*/ 495395 w 533400"/>
                  <a:gd name="connsiteY79" fmla="*/ 279485 h 489701"/>
                  <a:gd name="connsiteX80" fmla="*/ 495395 w 533400"/>
                  <a:gd name="connsiteY80" fmla="*/ 91366 h 489701"/>
                  <a:gd name="connsiteX81" fmla="*/ 514445 w 533400"/>
                  <a:gd name="connsiteY81" fmla="*/ 118227 h 489701"/>
                  <a:gd name="connsiteX82" fmla="*/ 514445 w 533400"/>
                  <a:gd name="connsiteY82" fmla="*/ 337302 h 489701"/>
                  <a:gd name="connsiteX83" fmla="*/ 19050 w 533400"/>
                  <a:gd name="connsiteY83" fmla="*/ 337302 h 489701"/>
                  <a:gd name="connsiteX84" fmla="*/ 19050 w 533400"/>
                  <a:gd name="connsiteY84" fmla="*/ 118227 h 489701"/>
                  <a:gd name="connsiteX85" fmla="*/ 19050 w 533400"/>
                  <a:gd name="connsiteY85" fmla="*/ 356352 h 489701"/>
                  <a:gd name="connsiteX86" fmla="*/ 514350 w 533400"/>
                  <a:gd name="connsiteY86" fmla="*/ 356352 h 489701"/>
                  <a:gd name="connsiteX87" fmla="*/ 514350 w 533400"/>
                  <a:gd name="connsiteY87" fmla="*/ 365877 h 489701"/>
                  <a:gd name="connsiteX88" fmla="*/ 485775 w 533400"/>
                  <a:gd name="connsiteY88" fmla="*/ 394452 h 489701"/>
                  <a:gd name="connsiteX89" fmla="*/ 47625 w 533400"/>
                  <a:gd name="connsiteY89" fmla="*/ 394452 h 489701"/>
                  <a:gd name="connsiteX90" fmla="*/ 19050 w 533400"/>
                  <a:gd name="connsiteY90" fmla="*/ 365877 h 489701"/>
                  <a:gd name="connsiteX91" fmla="*/ 19050 w 533400"/>
                  <a:gd name="connsiteY91" fmla="*/ 356352 h 489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33400" h="489701">
                    <a:moveTo>
                      <a:pt x="47625" y="413502"/>
                    </a:moveTo>
                    <a:lnTo>
                      <a:pt x="190500" y="413502"/>
                    </a:lnTo>
                    <a:lnTo>
                      <a:pt x="190500" y="427789"/>
                    </a:lnTo>
                    <a:cubicBezTo>
                      <a:pt x="190500" y="435695"/>
                      <a:pt x="184118" y="442077"/>
                      <a:pt x="176213" y="442077"/>
                    </a:cubicBezTo>
                    <a:cubicBezTo>
                      <a:pt x="163068" y="442077"/>
                      <a:pt x="152400" y="452745"/>
                      <a:pt x="152400" y="465889"/>
                    </a:cubicBezTo>
                    <a:cubicBezTo>
                      <a:pt x="152400" y="479034"/>
                      <a:pt x="163068" y="489702"/>
                      <a:pt x="176213" y="489702"/>
                    </a:cubicBezTo>
                    <a:lnTo>
                      <a:pt x="357188" y="489702"/>
                    </a:lnTo>
                    <a:cubicBezTo>
                      <a:pt x="370332" y="489702"/>
                      <a:pt x="381000" y="479034"/>
                      <a:pt x="381000" y="465889"/>
                    </a:cubicBezTo>
                    <a:cubicBezTo>
                      <a:pt x="381000" y="452745"/>
                      <a:pt x="370332" y="442077"/>
                      <a:pt x="357188" y="442077"/>
                    </a:cubicBezTo>
                    <a:cubicBezTo>
                      <a:pt x="349282" y="442077"/>
                      <a:pt x="342900" y="435695"/>
                      <a:pt x="342900" y="427789"/>
                    </a:cubicBezTo>
                    <a:lnTo>
                      <a:pt x="342900" y="413502"/>
                    </a:lnTo>
                    <a:lnTo>
                      <a:pt x="485775" y="413502"/>
                    </a:lnTo>
                    <a:cubicBezTo>
                      <a:pt x="512064" y="413502"/>
                      <a:pt x="533400" y="392166"/>
                      <a:pt x="533400" y="365877"/>
                    </a:cubicBezTo>
                    <a:lnTo>
                      <a:pt x="533400" y="118227"/>
                    </a:lnTo>
                    <a:cubicBezTo>
                      <a:pt x="533400" y="95081"/>
                      <a:pt x="516826" y="75841"/>
                      <a:pt x="494919" y="71554"/>
                    </a:cubicBezTo>
                    <a:cubicBezTo>
                      <a:pt x="493395" y="55076"/>
                      <a:pt x="481679" y="41646"/>
                      <a:pt x="466058" y="37645"/>
                    </a:cubicBezTo>
                    <a:lnTo>
                      <a:pt x="466058" y="24882"/>
                    </a:lnTo>
                    <a:cubicBezTo>
                      <a:pt x="466058" y="18119"/>
                      <a:pt x="463391" y="11737"/>
                      <a:pt x="458534" y="7070"/>
                    </a:cubicBezTo>
                    <a:cubicBezTo>
                      <a:pt x="453676" y="2308"/>
                      <a:pt x="447104" y="-264"/>
                      <a:pt x="440436" y="22"/>
                    </a:cubicBezTo>
                    <a:cubicBezTo>
                      <a:pt x="345948" y="2689"/>
                      <a:pt x="283178" y="27930"/>
                      <a:pt x="266700" y="35359"/>
                    </a:cubicBezTo>
                    <a:cubicBezTo>
                      <a:pt x="250222" y="27930"/>
                      <a:pt x="187452" y="2784"/>
                      <a:pt x="92964" y="22"/>
                    </a:cubicBezTo>
                    <a:cubicBezTo>
                      <a:pt x="86106" y="-264"/>
                      <a:pt x="79724" y="2308"/>
                      <a:pt x="74867" y="7070"/>
                    </a:cubicBezTo>
                    <a:cubicBezTo>
                      <a:pt x="70009" y="11833"/>
                      <a:pt x="67342" y="18119"/>
                      <a:pt x="67342" y="24882"/>
                    </a:cubicBezTo>
                    <a:lnTo>
                      <a:pt x="67342" y="37645"/>
                    </a:lnTo>
                    <a:cubicBezTo>
                      <a:pt x="51721" y="41646"/>
                      <a:pt x="40005" y="55076"/>
                      <a:pt x="38481" y="71554"/>
                    </a:cubicBezTo>
                    <a:cubicBezTo>
                      <a:pt x="16573" y="75841"/>
                      <a:pt x="0" y="95081"/>
                      <a:pt x="0" y="118227"/>
                    </a:cubicBezTo>
                    <a:lnTo>
                      <a:pt x="0" y="365877"/>
                    </a:lnTo>
                    <a:cubicBezTo>
                      <a:pt x="0" y="392166"/>
                      <a:pt x="21336" y="413502"/>
                      <a:pt x="47625" y="413502"/>
                    </a:cubicBezTo>
                    <a:close/>
                    <a:moveTo>
                      <a:pt x="357188" y="461127"/>
                    </a:moveTo>
                    <a:cubicBezTo>
                      <a:pt x="359855" y="461127"/>
                      <a:pt x="361950" y="463222"/>
                      <a:pt x="361950" y="465889"/>
                    </a:cubicBezTo>
                    <a:cubicBezTo>
                      <a:pt x="361950" y="468556"/>
                      <a:pt x="359855" y="470652"/>
                      <a:pt x="357188" y="470652"/>
                    </a:cubicBezTo>
                    <a:lnTo>
                      <a:pt x="176213" y="470652"/>
                    </a:lnTo>
                    <a:cubicBezTo>
                      <a:pt x="173546" y="470652"/>
                      <a:pt x="171450" y="468556"/>
                      <a:pt x="171450" y="465889"/>
                    </a:cubicBezTo>
                    <a:cubicBezTo>
                      <a:pt x="171450" y="463222"/>
                      <a:pt x="173546" y="461127"/>
                      <a:pt x="176213" y="461127"/>
                    </a:cubicBezTo>
                    <a:cubicBezTo>
                      <a:pt x="194596" y="461127"/>
                      <a:pt x="209550" y="446173"/>
                      <a:pt x="209550" y="427789"/>
                    </a:cubicBezTo>
                    <a:lnTo>
                      <a:pt x="209550" y="413502"/>
                    </a:lnTo>
                    <a:lnTo>
                      <a:pt x="323850" y="413502"/>
                    </a:lnTo>
                    <a:lnTo>
                      <a:pt x="323850" y="427789"/>
                    </a:lnTo>
                    <a:cubicBezTo>
                      <a:pt x="323850" y="446173"/>
                      <a:pt x="338804" y="461127"/>
                      <a:pt x="357188" y="461127"/>
                    </a:cubicBezTo>
                    <a:close/>
                    <a:moveTo>
                      <a:pt x="466058" y="257101"/>
                    </a:moveTo>
                    <a:lnTo>
                      <a:pt x="466058" y="57934"/>
                    </a:lnTo>
                    <a:cubicBezTo>
                      <a:pt x="472059" y="61267"/>
                      <a:pt x="476250" y="67649"/>
                      <a:pt x="476250" y="75079"/>
                    </a:cubicBezTo>
                    <a:lnTo>
                      <a:pt x="476250" y="279580"/>
                    </a:lnTo>
                    <a:cubicBezTo>
                      <a:pt x="476250" y="290439"/>
                      <a:pt x="467392" y="299297"/>
                      <a:pt x="456533" y="299297"/>
                    </a:cubicBezTo>
                    <a:lnTo>
                      <a:pt x="322421" y="299297"/>
                    </a:lnTo>
                    <a:cubicBezTo>
                      <a:pt x="351758" y="291296"/>
                      <a:pt x="392430" y="283390"/>
                      <a:pt x="441960" y="282057"/>
                    </a:cubicBezTo>
                    <a:cubicBezTo>
                      <a:pt x="455486" y="281581"/>
                      <a:pt x="466058" y="270627"/>
                      <a:pt x="466058" y="257101"/>
                    </a:cubicBezTo>
                    <a:close/>
                    <a:moveTo>
                      <a:pt x="276225" y="51933"/>
                    </a:moveTo>
                    <a:cubicBezTo>
                      <a:pt x="293751" y="44408"/>
                      <a:pt x="353854" y="21548"/>
                      <a:pt x="440912" y="18976"/>
                    </a:cubicBezTo>
                    <a:cubicBezTo>
                      <a:pt x="442436" y="18976"/>
                      <a:pt x="444056" y="19548"/>
                      <a:pt x="445199" y="20691"/>
                    </a:cubicBezTo>
                    <a:cubicBezTo>
                      <a:pt x="446342" y="21834"/>
                      <a:pt x="447008" y="23263"/>
                      <a:pt x="447008" y="24882"/>
                    </a:cubicBezTo>
                    <a:lnTo>
                      <a:pt x="447008" y="257101"/>
                    </a:lnTo>
                    <a:cubicBezTo>
                      <a:pt x="447008" y="260245"/>
                      <a:pt x="444532" y="262816"/>
                      <a:pt x="441389" y="262912"/>
                    </a:cubicBezTo>
                    <a:cubicBezTo>
                      <a:pt x="359569" y="265102"/>
                      <a:pt x="301371" y="284248"/>
                      <a:pt x="276130" y="294249"/>
                    </a:cubicBezTo>
                    <a:lnTo>
                      <a:pt x="276130" y="51933"/>
                    </a:lnTo>
                    <a:close/>
                    <a:moveTo>
                      <a:pt x="86392" y="24882"/>
                    </a:moveTo>
                    <a:cubicBezTo>
                      <a:pt x="86392" y="23263"/>
                      <a:pt x="87059" y="21834"/>
                      <a:pt x="88202" y="20691"/>
                    </a:cubicBezTo>
                    <a:cubicBezTo>
                      <a:pt x="89345" y="19643"/>
                      <a:pt x="90773" y="18976"/>
                      <a:pt x="92393" y="18976"/>
                    </a:cubicBezTo>
                    <a:cubicBezTo>
                      <a:pt x="92488" y="18976"/>
                      <a:pt x="92488" y="18976"/>
                      <a:pt x="92583" y="18976"/>
                    </a:cubicBezTo>
                    <a:cubicBezTo>
                      <a:pt x="179642" y="21453"/>
                      <a:pt x="239744" y="44408"/>
                      <a:pt x="257270" y="51933"/>
                    </a:cubicBezTo>
                    <a:lnTo>
                      <a:pt x="257270" y="294154"/>
                    </a:lnTo>
                    <a:cubicBezTo>
                      <a:pt x="232124" y="284152"/>
                      <a:pt x="173831" y="265007"/>
                      <a:pt x="92012" y="262816"/>
                    </a:cubicBezTo>
                    <a:cubicBezTo>
                      <a:pt x="88964" y="262721"/>
                      <a:pt x="86392" y="260149"/>
                      <a:pt x="86392" y="257006"/>
                    </a:cubicBezTo>
                    <a:lnTo>
                      <a:pt x="86392" y="24882"/>
                    </a:lnTo>
                    <a:close/>
                    <a:moveTo>
                      <a:pt x="57150" y="75079"/>
                    </a:moveTo>
                    <a:cubicBezTo>
                      <a:pt x="57150" y="67649"/>
                      <a:pt x="61246" y="61363"/>
                      <a:pt x="67342" y="57934"/>
                    </a:cubicBezTo>
                    <a:lnTo>
                      <a:pt x="67342" y="257101"/>
                    </a:lnTo>
                    <a:cubicBezTo>
                      <a:pt x="67342" y="270627"/>
                      <a:pt x="77915" y="281581"/>
                      <a:pt x="91440" y="281962"/>
                    </a:cubicBezTo>
                    <a:cubicBezTo>
                      <a:pt x="140970" y="283295"/>
                      <a:pt x="181642" y="291201"/>
                      <a:pt x="210979" y="299202"/>
                    </a:cubicBezTo>
                    <a:lnTo>
                      <a:pt x="149828" y="299202"/>
                    </a:lnTo>
                    <a:lnTo>
                      <a:pt x="76772" y="299202"/>
                    </a:lnTo>
                    <a:cubicBezTo>
                      <a:pt x="66008" y="299202"/>
                      <a:pt x="57150" y="290344"/>
                      <a:pt x="57150" y="279485"/>
                    </a:cubicBezTo>
                    <a:lnTo>
                      <a:pt x="57150" y="75079"/>
                    </a:lnTo>
                    <a:close/>
                    <a:moveTo>
                      <a:pt x="19050" y="118227"/>
                    </a:moveTo>
                    <a:cubicBezTo>
                      <a:pt x="19050" y="105844"/>
                      <a:pt x="27051" y="95367"/>
                      <a:pt x="38100" y="91366"/>
                    </a:cubicBezTo>
                    <a:lnTo>
                      <a:pt x="38100" y="279485"/>
                    </a:lnTo>
                    <a:cubicBezTo>
                      <a:pt x="38100" y="300916"/>
                      <a:pt x="55435" y="318252"/>
                      <a:pt x="76867" y="318252"/>
                    </a:cubicBezTo>
                    <a:lnTo>
                      <a:pt x="149924" y="318252"/>
                    </a:lnTo>
                    <a:lnTo>
                      <a:pt x="456629" y="318252"/>
                    </a:lnTo>
                    <a:cubicBezTo>
                      <a:pt x="477965" y="318252"/>
                      <a:pt x="495395" y="300916"/>
                      <a:pt x="495395" y="279485"/>
                    </a:cubicBezTo>
                    <a:lnTo>
                      <a:pt x="495395" y="91366"/>
                    </a:lnTo>
                    <a:cubicBezTo>
                      <a:pt x="506444" y="95272"/>
                      <a:pt x="514445" y="105749"/>
                      <a:pt x="514445" y="118227"/>
                    </a:cubicBezTo>
                    <a:lnTo>
                      <a:pt x="514445" y="337302"/>
                    </a:lnTo>
                    <a:lnTo>
                      <a:pt x="19050" y="337302"/>
                    </a:lnTo>
                    <a:lnTo>
                      <a:pt x="19050" y="118227"/>
                    </a:lnTo>
                    <a:close/>
                    <a:moveTo>
                      <a:pt x="19050" y="356352"/>
                    </a:moveTo>
                    <a:lnTo>
                      <a:pt x="514350" y="356352"/>
                    </a:lnTo>
                    <a:lnTo>
                      <a:pt x="514350" y="365877"/>
                    </a:lnTo>
                    <a:cubicBezTo>
                      <a:pt x="514350" y="381593"/>
                      <a:pt x="501491" y="394452"/>
                      <a:pt x="485775" y="394452"/>
                    </a:cubicBezTo>
                    <a:lnTo>
                      <a:pt x="47625" y="394452"/>
                    </a:lnTo>
                    <a:cubicBezTo>
                      <a:pt x="31909" y="394452"/>
                      <a:pt x="19050" y="381593"/>
                      <a:pt x="19050" y="365877"/>
                    </a:cubicBezTo>
                    <a:lnTo>
                      <a:pt x="19050" y="356352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BC0F789F-C20F-E339-1DA2-77FE1B2D2D6B}"/>
                  </a:ext>
                </a:extLst>
              </p:cNvPr>
              <p:cNvSpPr/>
              <p:nvPr/>
            </p:nvSpPr>
            <p:spPr>
              <a:xfrm>
                <a:off x="3373936" y="2048867"/>
                <a:ext cx="48193" cy="21731"/>
              </a:xfrm>
              <a:custGeom>
                <a:avLst/>
                <a:gdLst>
                  <a:gd name="connsiteX0" fmla="*/ 8873 w 48193"/>
                  <a:gd name="connsiteY0" fmla="*/ 18969 h 21731"/>
                  <a:gd name="connsiteX1" fmla="*/ 37543 w 48193"/>
                  <a:gd name="connsiteY1" fmla="*/ 21636 h 21731"/>
                  <a:gd name="connsiteX2" fmla="*/ 38686 w 48193"/>
                  <a:gd name="connsiteY2" fmla="*/ 21732 h 21731"/>
                  <a:gd name="connsiteX3" fmla="*/ 48116 w 48193"/>
                  <a:gd name="connsiteY3" fmla="*/ 13350 h 21731"/>
                  <a:gd name="connsiteX4" fmla="*/ 39829 w 48193"/>
                  <a:gd name="connsiteY4" fmla="*/ 2777 h 21731"/>
                  <a:gd name="connsiteX5" fmla="*/ 10111 w 48193"/>
                  <a:gd name="connsiteY5" fmla="*/ 15 h 21731"/>
                  <a:gd name="connsiteX6" fmla="*/ 15 w 48193"/>
                  <a:gd name="connsiteY6" fmla="*/ 8873 h 21731"/>
                  <a:gd name="connsiteX7" fmla="*/ 8873 w 48193"/>
                  <a:gd name="connsiteY7" fmla="*/ 18969 h 2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193" h="21731">
                    <a:moveTo>
                      <a:pt x="8873" y="18969"/>
                    </a:moveTo>
                    <a:cubicBezTo>
                      <a:pt x="18493" y="19636"/>
                      <a:pt x="28113" y="20493"/>
                      <a:pt x="37543" y="21636"/>
                    </a:cubicBezTo>
                    <a:cubicBezTo>
                      <a:pt x="37924" y="21636"/>
                      <a:pt x="38305" y="21732"/>
                      <a:pt x="38686" y="21732"/>
                    </a:cubicBezTo>
                    <a:cubicBezTo>
                      <a:pt x="43449" y="21732"/>
                      <a:pt x="47544" y="18207"/>
                      <a:pt x="48116" y="13350"/>
                    </a:cubicBezTo>
                    <a:cubicBezTo>
                      <a:pt x="48783" y="8111"/>
                      <a:pt x="45068" y="3348"/>
                      <a:pt x="39829" y="2777"/>
                    </a:cubicBezTo>
                    <a:cubicBezTo>
                      <a:pt x="30018" y="1634"/>
                      <a:pt x="20017" y="681"/>
                      <a:pt x="10111" y="15"/>
                    </a:cubicBezTo>
                    <a:cubicBezTo>
                      <a:pt x="4777" y="-271"/>
                      <a:pt x="300" y="3634"/>
                      <a:pt x="15" y="8873"/>
                    </a:cubicBezTo>
                    <a:cubicBezTo>
                      <a:pt x="-271" y="14112"/>
                      <a:pt x="3634" y="18588"/>
                      <a:pt x="8873" y="1896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BF64F073-F83A-0597-16C7-AADFDAD3CC02}"/>
                  </a:ext>
                </a:extLst>
              </p:cNvPr>
              <p:cNvSpPr/>
              <p:nvPr/>
            </p:nvSpPr>
            <p:spPr>
              <a:xfrm>
                <a:off x="3373936" y="2078955"/>
                <a:ext cx="72916" cy="25361"/>
              </a:xfrm>
              <a:custGeom>
                <a:avLst/>
                <a:gdLst>
                  <a:gd name="connsiteX0" fmla="*/ 8873 w 72916"/>
                  <a:gd name="connsiteY0" fmla="*/ 19075 h 25361"/>
                  <a:gd name="connsiteX1" fmla="*/ 61832 w 72916"/>
                  <a:gd name="connsiteY1" fmla="*/ 25266 h 25361"/>
                  <a:gd name="connsiteX2" fmla="*/ 63451 w 72916"/>
                  <a:gd name="connsiteY2" fmla="*/ 25362 h 25361"/>
                  <a:gd name="connsiteX3" fmla="*/ 72786 w 72916"/>
                  <a:gd name="connsiteY3" fmla="*/ 17456 h 25361"/>
                  <a:gd name="connsiteX4" fmla="*/ 64975 w 72916"/>
                  <a:gd name="connsiteY4" fmla="*/ 6502 h 25361"/>
                  <a:gd name="connsiteX5" fmla="*/ 10111 w 72916"/>
                  <a:gd name="connsiteY5" fmla="*/ 25 h 25361"/>
                  <a:gd name="connsiteX6" fmla="*/ 15 w 72916"/>
                  <a:gd name="connsiteY6" fmla="*/ 8883 h 25361"/>
                  <a:gd name="connsiteX7" fmla="*/ 8873 w 72916"/>
                  <a:gd name="connsiteY7" fmla="*/ 19075 h 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916" h="25361">
                    <a:moveTo>
                      <a:pt x="8873" y="19075"/>
                    </a:moveTo>
                    <a:cubicBezTo>
                      <a:pt x="26780" y="20218"/>
                      <a:pt x="44592" y="22314"/>
                      <a:pt x="61832" y="25266"/>
                    </a:cubicBezTo>
                    <a:cubicBezTo>
                      <a:pt x="62403" y="25362"/>
                      <a:pt x="62880" y="25362"/>
                      <a:pt x="63451" y="25362"/>
                    </a:cubicBezTo>
                    <a:cubicBezTo>
                      <a:pt x="68023" y="25362"/>
                      <a:pt x="72024" y="22123"/>
                      <a:pt x="72786" y="17456"/>
                    </a:cubicBezTo>
                    <a:cubicBezTo>
                      <a:pt x="73643" y="12312"/>
                      <a:pt x="70214" y="7359"/>
                      <a:pt x="64975" y="6502"/>
                    </a:cubicBezTo>
                    <a:cubicBezTo>
                      <a:pt x="47068" y="3454"/>
                      <a:pt x="28590" y="1263"/>
                      <a:pt x="10111" y="25"/>
                    </a:cubicBezTo>
                    <a:cubicBezTo>
                      <a:pt x="4777" y="-356"/>
                      <a:pt x="300" y="3645"/>
                      <a:pt x="15" y="8883"/>
                    </a:cubicBezTo>
                    <a:cubicBezTo>
                      <a:pt x="-271" y="14122"/>
                      <a:pt x="3634" y="18694"/>
                      <a:pt x="8873" y="1907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86EC4D73-8B6E-6E66-792B-C35B07845813}"/>
                  </a:ext>
                </a:extLst>
              </p:cNvPr>
              <p:cNvSpPr/>
              <p:nvPr/>
            </p:nvSpPr>
            <p:spPr>
              <a:xfrm>
                <a:off x="3373926" y="2130020"/>
                <a:ext cx="135829" cy="40495"/>
              </a:xfrm>
              <a:custGeom>
                <a:avLst/>
                <a:gdLst>
                  <a:gd name="connsiteX0" fmla="*/ 25 w 135829"/>
                  <a:gd name="connsiteY0" fmla="*/ 8968 h 40495"/>
                  <a:gd name="connsiteX1" fmla="*/ 8883 w 135829"/>
                  <a:gd name="connsiteY1" fmla="*/ 19064 h 40495"/>
                  <a:gd name="connsiteX2" fmla="*/ 123469 w 135829"/>
                  <a:gd name="connsiteY2" fmla="*/ 40019 h 40495"/>
                  <a:gd name="connsiteX3" fmla="*/ 126327 w 135829"/>
                  <a:gd name="connsiteY3" fmla="*/ 40496 h 40495"/>
                  <a:gd name="connsiteX4" fmla="*/ 135375 w 135829"/>
                  <a:gd name="connsiteY4" fmla="*/ 33828 h 40495"/>
                  <a:gd name="connsiteX5" fmla="*/ 129184 w 135829"/>
                  <a:gd name="connsiteY5" fmla="*/ 21827 h 40495"/>
                  <a:gd name="connsiteX6" fmla="*/ 10122 w 135829"/>
                  <a:gd name="connsiteY6" fmla="*/ 14 h 40495"/>
                  <a:gd name="connsiteX7" fmla="*/ 25 w 135829"/>
                  <a:gd name="connsiteY7" fmla="*/ 8968 h 4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29" h="40495">
                    <a:moveTo>
                      <a:pt x="25" y="8968"/>
                    </a:moveTo>
                    <a:cubicBezTo>
                      <a:pt x="-356" y="14207"/>
                      <a:pt x="3645" y="18779"/>
                      <a:pt x="8883" y="19064"/>
                    </a:cubicBezTo>
                    <a:cubicBezTo>
                      <a:pt x="59366" y="22398"/>
                      <a:pt x="99085" y="32304"/>
                      <a:pt x="123469" y="40019"/>
                    </a:cubicBezTo>
                    <a:cubicBezTo>
                      <a:pt x="124422" y="40305"/>
                      <a:pt x="125374" y="40496"/>
                      <a:pt x="126327" y="40496"/>
                    </a:cubicBezTo>
                    <a:cubicBezTo>
                      <a:pt x="130327" y="40496"/>
                      <a:pt x="134137" y="37924"/>
                      <a:pt x="135375" y="33828"/>
                    </a:cubicBezTo>
                    <a:cubicBezTo>
                      <a:pt x="136995" y="28780"/>
                      <a:pt x="134137" y="23446"/>
                      <a:pt x="129184" y="21827"/>
                    </a:cubicBezTo>
                    <a:cubicBezTo>
                      <a:pt x="103752" y="13826"/>
                      <a:pt x="62509" y="3539"/>
                      <a:pt x="10122" y="14"/>
                    </a:cubicBezTo>
                    <a:cubicBezTo>
                      <a:pt x="4883" y="-271"/>
                      <a:pt x="406" y="3729"/>
                      <a:pt x="25" y="896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0F3E19AA-B05B-347E-9B75-176810B4D962}"/>
                  </a:ext>
                </a:extLst>
              </p:cNvPr>
              <p:cNvSpPr/>
              <p:nvPr/>
            </p:nvSpPr>
            <p:spPr>
              <a:xfrm>
                <a:off x="3373926" y="2165633"/>
                <a:ext cx="135838" cy="40411"/>
              </a:xfrm>
              <a:custGeom>
                <a:avLst/>
                <a:gdLst>
                  <a:gd name="connsiteX0" fmla="*/ 129184 w 135838"/>
                  <a:gd name="connsiteY0" fmla="*/ 21837 h 40411"/>
                  <a:gd name="connsiteX1" fmla="*/ 10122 w 135838"/>
                  <a:gd name="connsiteY1" fmla="*/ 25 h 40411"/>
                  <a:gd name="connsiteX2" fmla="*/ 25 w 135838"/>
                  <a:gd name="connsiteY2" fmla="*/ 8883 h 40411"/>
                  <a:gd name="connsiteX3" fmla="*/ 8883 w 135838"/>
                  <a:gd name="connsiteY3" fmla="*/ 18980 h 40411"/>
                  <a:gd name="connsiteX4" fmla="*/ 123469 w 135838"/>
                  <a:gd name="connsiteY4" fmla="*/ 39935 h 40411"/>
                  <a:gd name="connsiteX5" fmla="*/ 126327 w 135838"/>
                  <a:gd name="connsiteY5" fmla="*/ 40411 h 40411"/>
                  <a:gd name="connsiteX6" fmla="*/ 135375 w 135838"/>
                  <a:gd name="connsiteY6" fmla="*/ 33744 h 40411"/>
                  <a:gd name="connsiteX7" fmla="*/ 129184 w 135838"/>
                  <a:gd name="connsiteY7" fmla="*/ 21837 h 4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11">
                    <a:moveTo>
                      <a:pt x="129184" y="21837"/>
                    </a:moveTo>
                    <a:cubicBezTo>
                      <a:pt x="103752" y="13836"/>
                      <a:pt x="62509" y="3549"/>
                      <a:pt x="10122" y="25"/>
                    </a:cubicBezTo>
                    <a:cubicBezTo>
                      <a:pt x="4883" y="-356"/>
                      <a:pt x="311" y="3645"/>
                      <a:pt x="25" y="8883"/>
                    </a:cubicBezTo>
                    <a:cubicBezTo>
                      <a:pt x="-356" y="14122"/>
                      <a:pt x="3645" y="18694"/>
                      <a:pt x="8883" y="18980"/>
                    </a:cubicBezTo>
                    <a:cubicBezTo>
                      <a:pt x="59366" y="22314"/>
                      <a:pt x="99085" y="32220"/>
                      <a:pt x="123469" y="39935"/>
                    </a:cubicBezTo>
                    <a:cubicBezTo>
                      <a:pt x="124422" y="40221"/>
                      <a:pt x="125374" y="40411"/>
                      <a:pt x="126327" y="40411"/>
                    </a:cubicBezTo>
                    <a:cubicBezTo>
                      <a:pt x="130327" y="40411"/>
                      <a:pt x="134137" y="37839"/>
                      <a:pt x="135375" y="33744"/>
                    </a:cubicBezTo>
                    <a:cubicBezTo>
                      <a:pt x="136995" y="28791"/>
                      <a:pt x="134232" y="23361"/>
                      <a:pt x="129184" y="2183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6956C404-98D7-3DE7-B72E-8B1D6D7D3834}"/>
                  </a:ext>
                </a:extLst>
              </p:cNvPr>
              <p:cNvSpPr/>
              <p:nvPr/>
            </p:nvSpPr>
            <p:spPr>
              <a:xfrm>
                <a:off x="3373926" y="2202685"/>
                <a:ext cx="135838" cy="40411"/>
              </a:xfrm>
              <a:custGeom>
                <a:avLst/>
                <a:gdLst>
                  <a:gd name="connsiteX0" fmla="*/ 129184 w 135838"/>
                  <a:gd name="connsiteY0" fmla="*/ 21837 h 40411"/>
                  <a:gd name="connsiteX1" fmla="*/ 10122 w 135838"/>
                  <a:gd name="connsiteY1" fmla="*/ 25 h 40411"/>
                  <a:gd name="connsiteX2" fmla="*/ 25 w 135838"/>
                  <a:gd name="connsiteY2" fmla="*/ 8883 h 40411"/>
                  <a:gd name="connsiteX3" fmla="*/ 8883 w 135838"/>
                  <a:gd name="connsiteY3" fmla="*/ 18980 h 40411"/>
                  <a:gd name="connsiteX4" fmla="*/ 123469 w 135838"/>
                  <a:gd name="connsiteY4" fmla="*/ 39935 h 40411"/>
                  <a:gd name="connsiteX5" fmla="*/ 126327 w 135838"/>
                  <a:gd name="connsiteY5" fmla="*/ 40411 h 40411"/>
                  <a:gd name="connsiteX6" fmla="*/ 135375 w 135838"/>
                  <a:gd name="connsiteY6" fmla="*/ 33744 h 40411"/>
                  <a:gd name="connsiteX7" fmla="*/ 129184 w 135838"/>
                  <a:gd name="connsiteY7" fmla="*/ 21837 h 4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11">
                    <a:moveTo>
                      <a:pt x="129184" y="21837"/>
                    </a:moveTo>
                    <a:cubicBezTo>
                      <a:pt x="103848" y="13836"/>
                      <a:pt x="62509" y="3549"/>
                      <a:pt x="10122" y="25"/>
                    </a:cubicBezTo>
                    <a:cubicBezTo>
                      <a:pt x="4883" y="-356"/>
                      <a:pt x="311" y="3645"/>
                      <a:pt x="25" y="8883"/>
                    </a:cubicBezTo>
                    <a:cubicBezTo>
                      <a:pt x="-356" y="14122"/>
                      <a:pt x="3645" y="18694"/>
                      <a:pt x="8883" y="18980"/>
                    </a:cubicBezTo>
                    <a:cubicBezTo>
                      <a:pt x="59366" y="22314"/>
                      <a:pt x="99085" y="32220"/>
                      <a:pt x="123469" y="39935"/>
                    </a:cubicBezTo>
                    <a:cubicBezTo>
                      <a:pt x="124422" y="40221"/>
                      <a:pt x="125374" y="40411"/>
                      <a:pt x="126327" y="40411"/>
                    </a:cubicBezTo>
                    <a:cubicBezTo>
                      <a:pt x="130327" y="40411"/>
                      <a:pt x="134137" y="37839"/>
                      <a:pt x="135375" y="33744"/>
                    </a:cubicBezTo>
                    <a:cubicBezTo>
                      <a:pt x="136995" y="28791"/>
                      <a:pt x="134232" y="23361"/>
                      <a:pt x="129184" y="2183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EC55E866-FF10-E6D8-C00A-7A94900D2ACC}"/>
                  </a:ext>
                </a:extLst>
              </p:cNvPr>
              <p:cNvSpPr/>
              <p:nvPr/>
            </p:nvSpPr>
            <p:spPr>
              <a:xfrm>
                <a:off x="3563798" y="2130092"/>
                <a:ext cx="135838" cy="40518"/>
              </a:xfrm>
              <a:custGeom>
                <a:avLst/>
                <a:gdLst>
                  <a:gd name="connsiteX0" fmla="*/ 125717 w 135838"/>
                  <a:gd name="connsiteY0" fmla="*/ 38 h 40518"/>
                  <a:gd name="connsiteX1" fmla="*/ 6654 w 135838"/>
                  <a:gd name="connsiteY1" fmla="*/ 21850 h 40518"/>
                  <a:gd name="connsiteX2" fmla="*/ 463 w 135838"/>
                  <a:gd name="connsiteY2" fmla="*/ 33851 h 40518"/>
                  <a:gd name="connsiteX3" fmla="*/ 9512 w 135838"/>
                  <a:gd name="connsiteY3" fmla="*/ 40519 h 40518"/>
                  <a:gd name="connsiteX4" fmla="*/ 12369 w 135838"/>
                  <a:gd name="connsiteY4" fmla="*/ 40043 h 40518"/>
                  <a:gd name="connsiteX5" fmla="*/ 126955 w 135838"/>
                  <a:gd name="connsiteY5" fmla="*/ 19088 h 40518"/>
                  <a:gd name="connsiteX6" fmla="*/ 135813 w 135838"/>
                  <a:gd name="connsiteY6" fmla="*/ 8991 h 40518"/>
                  <a:gd name="connsiteX7" fmla="*/ 125717 w 135838"/>
                  <a:gd name="connsiteY7" fmla="*/ 38 h 40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518">
                    <a:moveTo>
                      <a:pt x="125717" y="38"/>
                    </a:moveTo>
                    <a:cubicBezTo>
                      <a:pt x="73329" y="3467"/>
                      <a:pt x="32086" y="13849"/>
                      <a:pt x="6654" y="21850"/>
                    </a:cubicBezTo>
                    <a:cubicBezTo>
                      <a:pt x="1606" y="23469"/>
                      <a:pt x="-1156" y="28803"/>
                      <a:pt x="463" y="33851"/>
                    </a:cubicBezTo>
                    <a:cubicBezTo>
                      <a:pt x="1797" y="37947"/>
                      <a:pt x="5511" y="40519"/>
                      <a:pt x="9512" y="40519"/>
                    </a:cubicBezTo>
                    <a:cubicBezTo>
                      <a:pt x="10464" y="40519"/>
                      <a:pt x="11417" y="40328"/>
                      <a:pt x="12369" y="40043"/>
                    </a:cubicBezTo>
                    <a:cubicBezTo>
                      <a:pt x="36753" y="32327"/>
                      <a:pt x="76473" y="22421"/>
                      <a:pt x="126955" y="19088"/>
                    </a:cubicBezTo>
                    <a:cubicBezTo>
                      <a:pt x="132194" y="18707"/>
                      <a:pt x="136194" y="14230"/>
                      <a:pt x="135813" y="8991"/>
                    </a:cubicBezTo>
                    <a:cubicBezTo>
                      <a:pt x="135528" y="3657"/>
                      <a:pt x="130956" y="-439"/>
                      <a:pt x="125717" y="3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329077BA-1618-A9FD-CB73-8905F548B778}"/>
                  </a:ext>
                </a:extLst>
              </p:cNvPr>
              <p:cNvSpPr/>
              <p:nvPr/>
            </p:nvSpPr>
            <p:spPr>
              <a:xfrm>
                <a:off x="3563798" y="2165633"/>
                <a:ext cx="135838" cy="40506"/>
              </a:xfrm>
              <a:custGeom>
                <a:avLst/>
                <a:gdLst>
                  <a:gd name="connsiteX0" fmla="*/ 125717 w 135838"/>
                  <a:gd name="connsiteY0" fmla="*/ 25 h 40506"/>
                  <a:gd name="connsiteX1" fmla="*/ 6654 w 135838"/>
                  <a:gd name="connsiteY1" fmla="*/ 21837 h 40506"/>
                  <a:gd name="connsiteX2" fmla="*/ 463 w 135838"/>
                  <a:gd name="connsiteY2" fmla="*/ 33839 h 40506"/>
                  <a:gd name="connsiteX3" fmla="*/ 9512 w 135838"/>
                  <a:gd name="connsiteY3" fmla="*/ 40506 h 40506"/>
                  <a:gd name="connsiteX4" fmla="*/ 12369 w 135838"/>
                  <a:gd name="connsiteY4" fmla="*/ 40030 h 40506"/>
                  <a:gd name="connsiteX5" fmla="*/ 126955 w 135838"/>
                  <a:gd name="connsiteY5" fmla="*/ 19075 h 40506"/>
                  <a:gd name="connsiteX6" fmla="*/ 135813 w 135838"/>
                  <a:gd name="connsiteY6" fmla="*/ 8979 h 40506"/>
                  <a:gd name="connsiteX7" fmla="*/ 125717 w 135838"/>
                  <a:gd name="connsiteY7" fmla="*/ 25 h 4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506">
                    <a:moveTo>
                      <a:pt x="125717" y="25"/>
                    </a:moveTo>
                    <a:cubicBezTo>
                      <a:pt x="73329" y="3454"/>
                      <a:pt x="32086" y="13836"/>
                      <a:pt x="6654" y="21837"/>
                    </a:cubicBezTo>
                    <a:cubicBezTo>
                      <a:pt x="1606" y="23457"/>
                      <a:pt x="-1156" y="28791"/>
                      <a:pt x="463" y="33839"/>
                    </a:cubicBezTo>
                    <a:cubicBezTo>
                      <a:pt x="1797" y="37935"/>
                      <a:pt x="5511" y="40506"/>
                      <a:pt x="9512" y="40506"/>
                    </a:cubicBezTo>
                    <a:cubicBezTo>
                      <a:pt x="10464" y="40506"/>
                      <a:pt x="11417" y="40316"/>
                      <a:pt x="12369" y="40030"/>
                    </a:cubicBezTo>
                    <a:cubicBezTo>
                      <a:pt x="36753" y="32315"/>
                      <a:pt x="76473" y="22409"/>
                      <a:pt x="126955" y="19075"/>
                    </a:cubicBezTo>
                    <a:cubicBezTo>
                      <a:pt x="132194" y="18694"/>
                      <a:pt x="136194" y="14217"/>
                      <a:pt x="135813" y="8979"/>
                    </a:cubicBezTo>
                    <a:cubicBezTo>
                      <a:pt x="135528" y="3645"/>
                      <a:pt x="130956" y="-356"/>
                      <a:pt x="125717" y="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25F0F633-68BC-31BE-219F-035296819AD4}"/>
                  </a:ext>
                </a:extLst>
              </p:cNvPr>
              <p:cNvSpPr/>
              <p:nvPr/>
            </p:nvSpPr>
            <p:spPr>
              <a:xfrm>
                <a:off x="3563798" y="2202685"/>
                <a:ext cx="135838" cy="40506"/>
              </a:xfrm>
              <a:custGeom>
                <a:avLst/>
                <a:gdLst>
                  <a:gd name="connsiteX0" fmla="*/ 125717 w 135838"/>
                  <a:gd name="connsiteY0" fmla="*/ 25 h 40506"/>
                  <a:gd name="connsiteX1" fmla="*/ 6654 w 135838"/>
                  <a:gd name="connsiteY1" fmla="*/ 21837 h 40506"/>
                  <a:gd name="connsiteX2" fmla="*/ 463 w 135838"/>
                  <a:gd name="connsiteY2" fmla="*/ 33839 h 40506"/>
                  <a:gd name="connsiteX3" fmla="*/ 9512 w 135838"/>
                  <a:gd name="connsiteY3" fmla="*/ 40506 h 40506"/>
                  <a:gd name="connsiteX4" fmla="*/ 12369 w 135838"/>
                  <a:gd name="connsiteY4" fmla="*/ 40030 h 40506"/>
                  <a:gd name="connsiteX5" fmla="*/ 126955 w 135838"/>
                  <a:gd name="connsiteY5" fmla="*/ 19075 h 40506"/>
                  <a:gd name="connsiteX6" fmla="*/ 135813 w 135838"/>
                  <a:gd name="connsiteY6" fmla="*/ 8979 h 40506"/>
                  <a:gd name="connsiteX7" fmla="*/ 125717 w 135838"/>
                  <a:gd name="connsiteY7" fmla="*/ 25 h 4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506">
                    <a:moveTo>
                      <a:pt x="125717" y="25"/>
                    </a:moveTo>
                    <a:cubicBezTo>
                      <a:pt x="73329" y="3454"/>
                      <a:pt x="32086" y="13836"/>
                      <a:pt x="6654" y="21837"/>
                    </a:cubicBezTo>
                    <a:cubicBezTo>
                      <a:pt x="1606" y="23457"/>
                      <a:pt x="-1156" y="28791"/>
                      <a:pt x="463" y="33839"/>
                    </a:cubicBezTo>
                    <a:cubicBezTo>
                      <a:pt x="1797" y="37935"/>
                      <a:pt x="5511" y="40506"/>
                      <a:pt x="9512" y="40506"/>
                    </a:cubicBezTo>
                    <a:cubicBezTo>
                      <a:pt x="10464" y="40506"/>
                      <a:pt x="11417" y="40316"/>
                      <a:pt x="12369" y="40030"/>
                    </a:cubicBezTo>
                    <a:cubicBezTo>
                      <a:pt x="36753" y="32315"/>
                      <a:pt x="76377" y="22409"/>
                      <a:pt x="126955" y="19075"/>
                    </a:cubicBezTo>
                    <a:cubicBezTo>
                      <a:pt x="132194" y="18694"/>
                      <a:pt x="136194" y="14217"/>
                      <a:pt x="135813" y="8979"/>
                    </a:cubicBezTo>
                    <a:cubicBezTo>
                      <a:pt x="135528" y="3645"/>
                      <a:pt x="130956" y="-356"/>
                      <a:pt x="125717" y="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04D32409-08F1-9556-5065-7AFCE580F79D}"/>
              </a:ext>
            </a:extLst>
          </p:cNvPr>
          <p:cNvGrpSpPr/>
          <p:nvPr/>
        </p:nvGrpSpPr>
        <p:grpSpPr>
          <a:xfrm>
            <a:off x="2107181" y="2090675"/>
            <a:ext cx="590550" cy="403976"/>
            <a:chOff x="2107181" y="2090675"/>
            <a:chExt cx="590550" cy="403976"/>
          </a:xfrm>
        </p:grpSpPr>
        <p:grpSp>
          <p:nvGrpSpPr>
            <p:cNvPr id="509" name="Graphic 78">
              <a:extLst>
                <a:ext uri="{FF2B5EF4-FFF2-40B4-BE49-F238E27FC236}">
                  <a16:creationId xmlns:a16="http://schemas.microsoft.com/office/drawing/2014/main" id="{AA6588CB-166E-06A0-75F9-74E06104B933}"/>
                </a:ext>
              </a:extLst>
            </p:cNvPr>
            <p:cNvGrpSpPr/>
            <p:nvPr/>
          </p:nvGrpSpPr>
          <p:grpSpPr>
            <a:xfrm>
              <a:off x="2116706" y="2094593"/>
              <a:ext cx="571500" cy="390533"/>
              <a:chOff x="2116706" y="2094593"/>
              <a:chExt cx="571500" cy="390533"/>
            </a:xfrm>
            <a:solidFill>
              <a:srgbClr val="F45B66"/>
            </a:solidFill>
          </p:grpSpPr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ACB8770C-EE03-85B7-D90B-BDAE663F0603}"/>
                  </a:ext>
                </a:extLst>
              </p:cNvPr>
              <p:cNvSpPr/>
              <p:nvPr/>
            </p:nvSpPr>
            <p:spPr>
              <a:xfrm>
                <a:off x="2116706" y="2437502"/>
                <a:ext cx="571500" cy="47625"/>
              </a:xfrm>
              <a:custGeom>
                <a:avLst/>
                <a:gdLst>
                  <a:gd name="connsiteX0" fmla="*/ 0 w 571500"/>
                  <a:gd name="connsiteY0" fmla="*/ 19050 h 47625"/>
                  <a:gd name="connsiteX1" fmla="*/ 28575 w 571500"/>
                  <a:gd name="connsiteY1" fmla="*/ 47625 h 47625"/>
                  <a:gd name="connsiteX2" fmla="*/ 542925 w 571500"/>
                  <a:gd name="connsiteY2" fmla="*/ 47625 h 47625"/>
                  <a:gd name="connsiteX3" fmla="*/ 571500 w 571500"/>
                  <a:gd name="connsiteY3" fmla="*/ 19050 h 47625"/>
                  <a:gd name="connsiteX4" fmla="*/ 571500 w 571500"/>
                  <a:gd name="connsiteY4" fmla="*/ 0 h 47625"/>
                  <a:gd name="connsiteX5" fmla="*/ 0 w 571500"/>
                  <a:gd name="connsiteY5" fmla="*/ 0 h 47625"/>
                  <a:gd name="connsiteX6" fmla="*/ 0 w 571500"/>
                  <a:gd name="connsiteY6" fmla="*/ 1905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0" h="47625">
                    <a:moveTo>
                      <a:pt x="0" y="19050"/>
                    </a:moveTo>
                    <a:cubicBezTo>
                      <a:pt x="0" y="34862"/>
                      <a:pt x="12763" y="47625"/>
                      <a:pt x="28575" y="47625"/>
                    </a:cubicBezTo>
                    <a:lnTo>
                      <a:pt x="542925" y="47625"/>
                    </a:lnTo>
                    <a:cubicBezTo>
                      <a:pt x="558737" y="47625"/>
                      <a:pt x="571500" y="34862"/>
                      <a:pt x="571500" y="19050"/>
                    </a:cubicBezTo>
                    <a:lnTo>
                      <a:pt x="571500" y="0"/>
                    </a:lnTo>
                    <a:lnTo>
                      <a:pt x="0" y="0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CE923399-BB2B-D605-D9E8-CD53F10688E1}"/>
                  </a:ext>
                </a:extLst>
              </p:cNvPr>
              <p:cNvSpPr/>
              <p:nvPr/>
            </p:nvSpPr>
            <p:spPr>
              <a:xfrm>
                <a:off x="2212432" y="2094593"/>
                <a:ext cx="380618" cy="304808"/>
              </a:xfrm>
              <a:custGeom>
                <a:avLst/>
                <a:gdLst>
                  <a:gd name="connsiteX0" fmla="*/ 190214 w 380618"/>
                  <a:gd name="connsiteY0" fmla="*/ 304713 h 304808"/>
                  <a:gd name="connsiteX1" fmla="*/ 190405 w 380618"/>
                  <a:gd name="connsiteY1" fmla="*/ 304808 h 304808"/>
                  <a:gd name="connsiteX2" fmla="*/ 190405 w 380618"/>
                  <a:gd name="connsiteY2" fmla="*/ 304618 h 304808"/>
                  <a:gd name="connsiteX3" fmla="*/ 365665 w 380618"/>
                  <a:gd name="connsiteY3" fmla="*/ 267756 h 304808"/>
                  <a:gd name="connsiteX4" fmla="*/ 380619 w 380618"/>
                  <a:gd name="connsiteY4" fmla="*/ 252135 h 304808"/>
                  <a:gd name="connsiteX5" fmla="*/ 380619 w 380618"/>
                  <a:gd name="connsiteY5" fmla="*/ 15629 h 304808"/>
                  <a:gd name="connsiteX6" fmla="*/ 364712 w 380618"/>
                  <a:gd name="connsiteY6" fmla="*/ 8 h 304808"/>
                  <a:gd name="connsiteX7" fmla="*/ 190309 w 380618"/>
                  <a:gd name="connsiteY7" fmla="*/ 36870 h 304808"/>
                  <a:gd name="connsiteX8" fmla="*/ 15907 w 380618"/>
                  <a:gd name="connsiteY8" fmla="*/ 8 h 304808"/>
                  <a:gd name="connsiteX9" fmla="*/ 0 w 380618"/>
                  <a:gd name="connsiteY9" fmla="*/ 15629 h 304808"/>
                  <a:gd name="connsiteX10" fmla="*/ 0 w 380618"/>
                  <a:gd name="connsiteY10" fmla="*/ 252135 h 304808"/>
                  <a:gd name="connsiteX11" fmla="*/ 14954 w 380618"/>
                  <a:gd name="connsiteY11" fmla="*/ 267756 h 304808"/>
                  <a:gd name="connsiteX12" fmla="*/ 190214 w 380618"/>
                  <a:gd name="connsiteY12" fmla="*/ 304618 h 304808"/>
                  <a:gd name="connsiteX13" fmla="*/ 190214 w 380618"/>
                  <a:gd name="connsiteY13" fmla="*/ 304808 h 304808"/>
                  <a:gd name="connsiteX14" fmla="*/ 190214 w 380618"/>
                  <a:gd name="connsiteY14" fmla="*/ 304713 h 30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0618" h="304808">
                    <a:moveTo>
                      <a:pt x="190214" y="304713"/>
                    </a:moveTo>
                    <a:cubicBezTo>
                      <a:pt x="190214" y="304713"/>
                      <a:pt x="190405" y="304808"/>
                      <a:pt x="190405" y="304808"/>
                    </a:cubicBezTo>
                    <a:lnTo>
                      <a:pt x="190405" y="304618"/>
                    </a:lnTo>
                    <a:cubicBezTo>
                      <a:pt x="193548" y="302999"/>
                      <a:pt x="259842" y="270614"/>
                      <a:pt x="365665" y="267756"/>
                    </a:cubicBezTo>
                    <a:cubicBezTo>
                      <a:pt x="373952" y="267566"/>
                      <a:pt x="380619" y="260612"/>
                      <a:pt x="380619" y="252135"/>
                    </a:cubicBezTo>
                    <a:lnTo>
                      <a:pt x="380619" y="15629"/>
                    </a:lnTo>
                    <a:cubicBezTo>
                      <a:pt x="380619" y="6771"/>
                      <a:pt x="373380" y="-277"/>
                      <a:pt x="364712" y="8"/>
                    </a:cubicBezTo>
                    <a:cubicBezTo>
                      <a:pt x="258128" y="3056"/>
                      <a:pt x="191929" y="36108"/>
                      <a:pt x="190309" y="36870"/>
                    </a:cubicBezTo>
                    <a:cubicBezTo>
                      <a:pt x="188690" y="36108"/>
                      <a:pt x="122492" y="3056"/>
                      <a:pt x="15907" y="8"/>
                    </a:cubicBezTo>
                    <a:cubicBezTo>
                      <a:pt x="7239" y="-277"/>
                      <a:pt x="0" y="6866"/>
                      <a:pt x="0" y="15629"/>
                    </a:cubicBezTo>
                    <a:lnTo>
                      <a:pt x="0" y="252135"/>
                    </a:lnTo>
                    <a:cubicBezTo>
                      <a:pt x="0" y="260612"/>
                      <a:pt x="6572" y="267470"/>
                      <a:pt x="14954" y="267756"/>
                    </a:cubicBezTo>
                    <a:cubicBezTo>
                      <a:pt x="120777" y="270614"/>
                      <a:pt x="187071" y="302999"/>
                      <a:pt x="190214" y="304618"/>
                    </a:cubicBezTo>
                    <a:lnTo>
                      <a:pt x="190214" y="304808"/>
                    </a:lnTo>
                    <a:cubicBezTo>
                      <a:pt x="190024" y="304808"/>
                      <a:pt x="190119" y="304713"/>
                      <a:pt x="190214" y="304713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2" name="Graphic 78">
              <a:extLst>
                <a:ext uri="{FF2B5EF4-FFF2-40B4-BE49-F238E27FC236}">
                  <a16:creationId xmlns:a16="http://schemas.microsoft.com/office/drawing/2014/main" id="{11CC1266-A46E-B413-A7C2-EB1297912792}"/>
                </a:ext>
              </a:extLst>
            </p:cNvPr>
            <p:cNvGrpSpPr/>
            <p:nvPr/>
          </p:nvGrpSpPr>
          <p:grpSpPr>
            <a:xfrm>
              <a:off x="2107181" y="2090675"/>
              <a:ext cx="590550" cy="403976"/>
              <a:chOff x="2107181" y="2090675"/>
              <a:chExt cx="590550" cy="403976"/>
            </a:xfrm>
            <a:solidFill>
              <a:srgbClr val="680B12"/>
            </a:solidFill>
          </p:grpSpPr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A880CA47-FF73-3563-DA6C-98864ABDB9B7}"/>
                  </a:ext>
                </a:extLst>
              </p:cNvPr>
              <p:cNvSpPr/>
              <p:nvPr/>
            </p:nvSpPr>
            <p:spPr>
              <a:xfrm>
                <a:off x="2107181" y="2090675"/>
                <a:ext cx="590550" cy="403976"/>
              </a:xfrm>
              <a:custGeom>
                <a:avLst/>
                <a:gdLst>
                  <a:gd name="connsiteX0" fmla="*/ 581025 w 590550"/>
                  <a:gd name="connsiteY0" fmla="*/ 337302 h 403976"/>
                  <a:gd name="connsiteX1" fmla="*/ 561975 w 590550"/>
                  <a:gd name="connsiteY1" fmla="*/ 337302 h 403976"/>
                  <a:gd name="connsiteX2" fmla="*/ 561975 w 590550"/>
                  <a:gd name="connsiteY2" fmla="*/ 118227 h 403976"/>
                  <a:gd name="connsiteX3" fmla="*/ 523494 w 590550"/>
                  <a:gd name="connsiteY3" fmla="*/ 71554 h 403976"/>
                  <a:gd name="connsiteX4" fmla="*/ 494633 w 590550"/>
                  <a:gd name="connsiteY4" fmla="*/ 37645 h 403976"/>
                  <a:gd name="connsiteX5" fmla="*/ 494633 w 590550"/>
                  <a:gd name="connsiteY5" fmla="*/ 24882 h 403976"/>
                  <a:gd name="connsiteX6" fmla="*/ 487109 w 590550"/>
                  <a:gd name="connsiteY6" fmla="*/ 7070 h 403976"/>
                  <a:gd name="connsiteX7" fmla="*/ 469011 w 590550"/>
                  <a:gd name="connsiteY7" fmla="*/ 22 h 403976"/>
                  <a:gd name="connsiteX8" fmla="*/ 295275 w 590550"/>
                  <a:gd name="connsiteY8" fmla="*/ 35359 h 403976"/>
                  <a:gd name="connsiteX9" fmla="*/ 121539 w 590550"/>
                  <a:gd name="connsiteY9" fmla="*/ 22 h 403976"/>
                  <a:gd name="connsiteX10" fmla="*/ 103442 w 590550"/>
                  <a:gd name="connsiteY10" fmla="*/ 7070 h 403976"/>
                  <a:gd name="connsiteX11" fmla="*/ 95917 w 590550"/>
                  <a:gd name="connsiteY11" fmla="*/ 24882 h 403976"/>
                  <a:gd name="connsiteX12" fmla="*/ 95917 w 590550"/>
                  <a:gd name="connsiteY12" fmla="*/ 37645 h 403976"/>
                  <a:gd name="connsiteX13" fmla="*/ 67056 w 590550"/>
                  <a:gd name="connsiteY13" fmla="*/ 71554 h 403976"/>
                  <a:gd name="connsiteX14" fmla="*/ 28575 w 590550"/>
                  <a:gd name="connsiteY14" fmla="*/ 118227 h 403976"/>
                  <a:gd name="connsiteX15" fmla="*/ 28575 w 590550"/>
                  <a:gd name="connsiteY15" fmla="*/ 337302 h 403976"/>
                  <a:gd name="connsiteX16" fmla="*/ 9525 w 590550"/>
                  <a:gd name="connsiteY16" fmla="*/ 337302 h 403976"/>
                  <a:gd name="connsiteX17" fmla="*/ 0 w 590550"/>
                  <a:gd name="connsiteY17" fmla="*/ 346827 h 403976"/>
                  <a:gd name="connsiteX18" fmla="*/ 0 w 590550"/>
                  <a:gd name="connsiteY18" fmla="*/ 365877 h 403976"/>
                  <a:gd name="connsiteX19" fmla="*/ 38100 w 590550"/>
                  <a:gd name="connsiteY19" fmla="*/ 403977 h 403976"/>
                  <a:gd name="connsiteX20" fmla="*/ 552450 w 590550"/>
                  <a:gd name="connsiteY20" fmla="*/ 403977 h 403976"/>
                  <a:gd name="connsiteX21" fmla="*/ 590550 w 590550"/>
                  <a:gd name="connsiteY21" fmla="*/ 365877 h 403976"/>
                  <a:gd name="connsiteX22" fmla="*/ 590550 w 590550"/>
                  <a:gd name="connsiteY22" fmla="*/ 346827 h 403976"/>
                  <a:gd name="connsiteX23" fmla="*/ 581025 w 590550"/>
                  <a:gd name="connsiteY23" fmla="*/ 337302 h 403976"/>
                  <a:gd name="connsiteX24" fmla="*/ 494633 w 590550"/>
                  <a:gd name="connsiteY24" fmla="*/ 257101 h 403976"/>
                  <a:gd name="connsiteX25" fmla="*/ 494633 w 590550"/>
                  <a:gd name="connsiteY25" fmla="*/ 57934 h 403976"/>
                  <a:gd name="connsiteX26" fmla="*/ 504825 w 590550"/>
                  <a:gd name="connsiteY26" fmla="*/ 75079 h 403976"/>
                  <a:gd name="connsiteX27" fmla="*/ 504825 w 590550"/>
                  <a:gd name="connsiteY27" fmla="*/ 279580 h 403976"/>
                  <a:gd name="connsiteX28" fmla="*/ 485108 w 590550"/>
                  <a:gd name="connsiteY28" fmla="*/ 299297 h 403976"/>
                  <a:gd name="connsiteX29" fmla="*/ 350996 w 590550"/>
                  <a:gd name="connsiteY29" fmla="*/ 299297 h 403976"/>
                  <a:gd name="connsiteX30" fmla="*/ 470535 w 590550"/>
                  <a:gd name="connsiteY30" fmla="*/ 282057 h 403976"/>
                  <a:gd name="connsiteX31" fmla="*/ 494633 w 590550"/>
                  <a:gd name="connsiteY31" fmla="*/ 257101 h 403976"/>
                  <a:gd name="connsiteX32" fmla="*/ 304800 w 590550"/>
                  <a:gd name="connsiteY32" fmla="*/ 51933 h 403976"/>
                  <a:gd name="connsiteX33" fmla="*/ 469487 w 590550"/>
                  <a:gd name="connsiteY33" fmla="*/ 18976 h 403976"/>
                  <a:gd name="connsiteX34" fmla="*/ 473774 w 590550"/>
                  <a:gd name="connsiteY34" fmla="*/ 20691 h 403976"/>
                  <a:gd name="connsiteX35" fmla="*/ 475583 w 590550"/>
                  <a:gd name="connsiteY35" fmla="*/ 24882 h 403976"/>
                  <a:gd name="connsiteX36" fmla="*/ 475583 w 590550"/>
                  <a:gd name="connsiteY36" fmla="*/ 257101 h 403976"/>
                  <a:gd name="connsiteX37" fmla="*/ 469964 w 590550"/>
                  <a:gd name="connsiteY37" fmla="*/ 262912 h 403976"/>
                  <a:gd name="connsiteX38" fmla="*/ 304705 w 590550"/>
                  <a:gd name="connsiteY38" fmla="*/ 294249 h 403976"/>
                  <a:gd name="connsiteX39" fmla="*/ 304705 w 590550"/>
                  <a:gd name="connsiteY39" fmla="*/ 51933 h 403976"/>
                  <a:gd name="connsiteX40" fmla="*/ 114967 w 590550"/>
                  <a:gd name="connsiteY40" fmla="*/ 24882 h 403976"/>
                  <a:gd name="connsiteX41" fmla="*/ 116777 w 590550"/>
                  <a:gd name="connsiteY41" fmla="*/ 20691 h 403976"/>
                  <a:gd name="connsiteX42" fmla="*/ 120968 w 590550"/>
                  <a:gd name="connsiteY42" fmla="*/ 18976 h 403976"/>
                  <a:gd name="connsiteX43" fmla="*/ 121158 w 590550"/>
                  <a:gd name="connsiteY43" fmla="*/ 18976 h 403976"/>
                  <a:gd name="connsiteX44" fmla="*/ 285845 w 590550"/>
                  <a:gd name="connsiteY44" fmla="*/ 51933 h 403976"/>
                  <a:gd name="connsiteX45" fmla="*/ 285845 w 590550"/>
                  <a:gd name="connsiteY45" fmla="*/ 294154 h 403976"/>
                  <a:gd name="connsiteX46" fmla="*/ 120587 w 590550"/>
                  <a:gd name="connsiteY46" fmla="*/ 262816 h 403976"/>
                  <a:gd name="connsiteX47" fmla="*/ 114967 w 590550"/>
                  <a:gd name="connsiteY47" fmla="*/ 257006 h 403976"/>
                  <a:gd name="connsiteX48" fmla="*/ 114967 w 590550"/>
                  <a:gd name="connsiteY48" fmla="*/ 24882 h 403976"/>
                  <a:gd name="connsiteX49" fmla="*/ 85725 w 590550"/>
                  <a:gd name="connsiteY49" fmla="*/ 75079 h 403976"/>
                  <a:gd name="connsiteX50" fmla="*/ 95917 w 590550"/>
                  <a:gd name="connsiteY50" fmla="*/ 57934 h 403976"/>
                  <a:gd name="connsiteX51" fmla="*/ 95917 w 590550"/>
                  <a:gd name="connsiteY51" fmla="*/ 257101 h 403976"/>
                  <a:gd name="connsiteX52" fmla="*/ 120015 w 590550"/>
                  <a:gd name="connsiteY52" fmla="*/ 281962 h 403976"/>
                  <a:gd name="connsiteX53" fmla="*/ 239554 w 590550"/>
                  <a:gd name="connsiteY53" fmla="*/ 299202 h 403976"/>
                  <a:gd name="connsiteX54" fmla="*/ 178403 w 590550"/>
                  <a:gd name="connsiteY54" fmla="*/ 299202 h 403976"/>
                  <a:gd name="connsiteX55" fmla="*/ 105347 w 590550"/>
                  <a:gd name="connsiteY55" fmla="*/ 299202 h 403976"/>
                  <a:gd name="connsiteX56" fmla="*/ 85725 w 590550"/>
                  <a:gd name="connsiteY56" fmla="*/ 279485 h 403976"/>
                  <a:gd name="connsiteX57" fmla="*/ 85725 w 590550"/>
                  <a:gd name="connsiteY57" fmla="*/ 75079 h 403976"/>
                  <a:gd name="connsiteX58" fmla="*/ 47625 w 590550"/>
                  <a:gd name="connsiteY58" fmla="*/ 118227 h 403976"/>
                  <a:gd name="connsiteX59" fmla="*/ 66675 w 590550"/>
                  <a:gd name="connsiteY59" fmla="*/ 91366 h 403976"/>
                  <a:gd name="connsiteX60" fmla="*/ 66675 w 590550"/>
                  <a:gd name="connsiteY60" fmla="*/ 279485 h 403976"/>
                  <a:gd name="connsiteX61" fmla="*/ 105442 w 590550"/>
                  <a:gd name="connsiteY61" fmla="*/ 318252 h 403976"/>
                  <a:gd name="connsiteX62" fmla="*/ 178499 w 590550"/>
                  <a:gd name="connsiteY62" fmla="*/ 318252 h 403976"/>
                  <a:gd name="connsiteX63" fmla="*/ 485204 w 590550"/>
                  <a:gd name="connsiteY63" fmla="*/ 318252 h 403976"/>
                  <a:gd name="connsiteX64" fmla="*/ 523970 w 590550"/>
                  <a:gd name="connsiteY64" fmla="*/ 279485 h 403976"/>
                  <a:gd name="connsiteX65" fmla="*/ 523970 w 590550"/>
                  <a:gd name="connsiteY65" fmla="*/ 91366 h 403976"/>
                  <a:gd name="connsiteX66" fmla="*/ 543020 w 590550"/>
                  <a:gd name="connsiteY66" fmla="*/ 118227 h 403976"/>
                  <a:gd name="connsiteX67" fmla="*/ 543020 w 590550"/>
                  <a:gd name="connsiteY67" fmla="*/ 337302 h 403976"/>
                  <a:gd name="connsiteX68" fmla="*/ 47625 w 590550"/>
                  <a:gd name="connsiteY68" fmla="*/ 337302 h 403976"/>
                  <a:gd name="connsiteX69" fmla="*/ 47625 w 590550"/>
                  <a:gd name="connsiteY69" fmla="*/ 118227 h 403976"/>
                  <a:gd name="connsiteX70" fmla="*/ 571500 w 590550"/>
                  <a:gd name="connsiteY70" fmla="*/ 365877 h 403976"/>
                  <a:gd name="connsiteX71" fmla="*/ 552450 w 590550"/>
                  <a:gd name="connsiteY71" fmla="*/ 384927 h 403976"/>
                  <a:gd name="connsiteX72" fmla="*/ 38100 w 590550"/>
                  <a:gd name="connsiteY72" fmla="*/ 384927 h 403976"/>
                  <a:gd name="connsiteX73" fmla="*/ 19050 w 590550"/>
                  <a:gd name="connsiteY73" fmla="*/ 365877 h 403976"/>
                  <a:gd name="connsiteX74" fmla="*/ 19050 w 590550"/>
                  <a:gd name="connsiteY74" fmla="*/ 356352 h 403976"/>
                  <a:gd name="connsiteX75" fmla="*/ 220790 w 590550"/>
                  <a:gd name="connsiteY75" fmla="*/ 356352 h 403976"/>
                  <a:gd name="connsiteX76" fmla="*/ 247650 w 590550"/>
                  <a:gd name="connsiteY76" fmla="*/ 375402 h 403976"/>
                  <a:gd name="connsiteX77" fmla="*/ 342900 w 590550"/>
                  <a:gd name="connsiteY77" fmla="*/ 375402 h 403976"/>
                  <a:gd name="connsiteX78" fmla="*/ 369761 w 590550"/>
                  <a:gd name="connsiteY78" fmla="*/ 356352 h 403976"/>
                  <a:gd name="connsiteX79" fmla="*/ 571500 w 590550"/>
                  <a:gd name="connsiteY79" fmla="*/ 356352 h 403976"/>
                  <a:gd name="connsiteX80" fmla="*/ 571500 w 590550"/>
                  <a:gd name="connsiteY80" fmla="*/ 365877 h 40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590550" h="403976">
                    <a:moveTo>
                      <a:pt x="581025" y="337302"/>
                    </a:moveTo>
                    <a:lnTo>
                      <a:pt x="561975" y="337302"/>
                    </a:lnTo>
                    <a:lnTo>
                      <a:pt x="561975" y="118227"/>
                    </a:lnTo>
                    <a:cubicBezTo>
                      <a:pt x="561975" y="95081"/>
                      <a:pt x="545402" y="75841"/>
                      <a:pt x="523494" y="71554"/>
                    </a:cubicBezTo>
                    <a:cubicBezTo>
                      <a:pt x="521970" y="55076"/>
                      <a:pt x="510254" y="41646"/>
                      <a:pt x="494633" y="37645"/>
                    </a:cubicBezTo>
                    <a:lnTo>
                      <a:pt x="494633" y="24882"/>
                    </a:lnTo>
                    <a:cubicBezTo>
                      <a:pt x="494633" y="18119"/>
                      <a:pt x="491966" y="11737"/>
                      <a:pt x="487109" y="7070"/>
                    </a:cubicBezTo>
                    <a:cubicBezTo>
                      <a:pt x="482251" y="2308"/>
                      <a:pt x="475774" y="-264"/>
                      <a:pt x="469011" y="22"/>
                    </a:cubicBezTo>
                    <a:cubicBezTo>
                      <a:pt x="374523" y="2689"/>
                      <a:pt x="311753" y="27930"/>
                      <a:pt x="295275" y="35359"/>
                    </a:cubicBezTo>
                    <a:cubicBezTo>
                      <a:pt x="278797" y="27930"/>
                      <a:pt x="216027" y="2784"/>
                      <a:pt x="121539" y="22"/>
                    </a:cubicBezTo>
                    <a:cubicBezTo>
                      <a:pt x="114681" y="-264"/>
                      <a:pt x="108299" y="2308"/>
                      <a:pt x="103442" y="7070"/>
                    </a:cubicBezTo>
                    <a:cubicBezTo>
                      <a:pt x="98584" y="11833"/>
                      <a:pt x="95917" y="18119"/>
                      <a:pt x="95917" y="24882"/>
                    </a:cubicBezTo>
                    <a:lnTo>
                      <a:pt x="95917" y="37645"/>
                    </a:lnTo>
                    <a:cubicBezTo>
                      <a:pt x="80296" y="41646"/>
                      <a:pt x="68580" y="55076"/>
                      <a:pt x="67056" y="71554"/>
                    </a:cubicBezTo>
                    <a:cubicBezTo>
                      <a:pt x="45148" y="75841"/>
                      <a:pt x="28575" y="95081"/>
                      <a:pt x="28575" y="118227"/>
                    </a:cubicBezTo>
                    <a:lnTo>
                      <a:pt x="28575" y="337302"/>
                    </a:lnTo>
                    <a:lnTo>
                      <a:pt x="9525" y="337302"/>
                    </a:lnTo>
                    <a:cubicBezTo>
                      <a:pt x="4286" y="337302"/>
                      <a:pt x="0" y="341588"/>
                      <a:pt x="0" y="346827"/>
                    </a:cubicBezTo>
                    <a:lnTo>
                      <a:pt x="0" y="365877"/>
                    </a:lnTo>
                    <a:cubicBezTo>
                      <a:pt x="0" y="386927"/>
                      <a:pt x="17050" y="403977"/>
                      <a:pt x="38100" y="403977"/>
                    </a:cubicBezTo>
                    <a:lnTo>
                      <a:pt x="552450" y="403977"/>
                    </a:lnTo>
                    <a:cubicBezTo>
                      <a:pt x="573500" y="403977"/>
                      <a:pt x="590550" y="386927"/>
                      <a:pt x="590550" y="365877"/>
                    </a:cubicBezTo>
                    <a:lnTo>
                      <a:pt x="590550" y="346827"/>
                    </a:lnTo>
                    <a:cubicBezTo>
                      <a:pt x="590550" y="341588"/>
                      <a:pt x="586264" y="337302"/>
                      <a:pt x="581025" y="337302"/>
                    </a:cubicBezTo>
                    <a:close/>
                    <a:moveTo>
                      <a:pt x="494633" y="257101"/>
                    </a:moveTo>
                    <a:lnTo>
                      <a:pt x="494633" y="57934"/>
                    </a:lnTo>
                    <a:cubicBezTo>
                      <a:pt x="500634" y="61267"/>
                      <a:pt x="504825" y="67649"/>
                      <a:pt x="504825" y="75079"/>
                    </a:cubicBezTo>
                    <a:lnTo>
                      <a:pt x="504825" y="279580"/>
                    </a:lnTo>
                    <a:cubicBezTo>
                      <a:pt x="504825" y="290439"/>
                      <a:pt x="495967" y="299297"/>
                      <a:pt x="485108" y="299297"/>
                    </a:cubicBezTo>
                    <a:lnTo>
                      <a:pt x="350996" y="299297"/>
                    </a:lnTo>
                    <a:cubicBezTo>
                      <a:pt x="380333" y="291296"/>
                      <a:pt x="421005" y="283390"/>
                      <a:pt x="470535" y="282057"/>
                    </a:cubicBezTo>
                    <a:cubicBezTo>
                      <a:pt x="484061" y="281581"/>
                      <a:pt x="494633" y="270627"/>
                      <a:pt x="494633" y="257101"/>
                    </a:cubicBezTo>
                    <a:close/>
                    <a:moveTo>
                      <a:pt x="304800" y="51933"/>
                    </a:moveTo>
                    <a:cubicBezTo>
                      <a:pt x="322326" y="44408"/>
                      <a:pt x="382429" y="21548"/>
                      <a:pt x="469487" y="18976"/>
                    </a:cubicBezTo>
                    <a:cubicBezTo>
                      <a:pt x="471107" y="18976"/>
                      <a:pt x="472631" y="19548"/>
                      <a:pt x="473774" y="20691"/>
                    </a:cubicBezTo>
                    <a:cubicBezTo>
                      <a:pt x="474917" y="21834"/>
                      <a:pt x="475583" y="23263"/>
                      <a:pt x="475583" y="24882"/>
                    </a:cubicBezTo>
                    <a:lnTo>
                      <a:pt x="475583" y="257101"/>
                    </a:lnTo>
                    <a:cubicBezTo>
                      <a:pt x="475583" y="260245"/>
                      <a:pt x="473107" y="262816"/>
                      <a:pt x="469964" y="262912"/>
                    </a:cubicBezTo>
                    <a:cubicBezTo>
                      <a:pt x="388144" y="265102"/>
                      <a:pt x="329946" y="284248"/>
                      <a:pt x="304705" y="294249"/>
                    </a:cubicBezTo>
                    <a:lnTo>
                      <a:pt x="304705" y="51933"/>
                    </a:lnTo>
                    <a:close/>
                    <a:moveTo>
                      <a:pt x="114967" y="24882"/>
                    </a:moveTo>
                    <a:cubicBezTo>
                      <a:pt x="114967" y="23263"/>
                      <a:pt x="115634" y="21834"/>
                      <a:pt x="116777" y="20691"/>
                    </a:cubicBezTo>
                    <a:cubicBezTo>
                      <a:pt x="117920" y="19643"/>
                      <a:pt x="119348" y="18976"/>
                      <a:pt x="120968" y="18976"/>
                    </a:cubicBezTo>
                    <a:cubicBezTo>
                      <a:pt x="121063" y="18976"/>
                      <a:pt x="121063" y="18976"/>
                      <a:pt x="121158" y="18976"/>
                    </a:cubicBezTo>
                    <a:cubicBezTo>
                      <a:pt x="208217" y="21453"/>
                      <a:pt x="268319" y="44408"/>
                      <a:pt x="285845" y="51933"/>
                    </a:cubicBezTo>
                    <a:lnTo>
                      <a:pt x="285845" y="294154"/>
                    </a:lnTo>
                    <a:cubicBezTo>
                      <a:pt x="260699" y="284152"/>
                      <a:pt x="202406" y="265007"/>
                      <a:pt x="120587" y="262816"/>
                    </a:cubicBezTo>
                    <a:cubicBezTo>
                      <a:pt x="117539" y="262721"/>
                      <a:pt x="114967" y="260149"/>
                      <a:pt x="114967" y="257006"/>
                    </a:cubicBezTo>
                    <a:lnTo>
                      <a:pt x="114967" y="24882"/>
                    </a:lnTo>
                    <a:close/>
                    <a:moveTo>
                      <a:pt x="85725" y="75079"/>
                    </a:moveTo>
                    <a:cubicBezTo>
                      <a:pt x="85725" y="67649"/>
                      <a:pt x="89821" y="61363"/>
                      <a:pt x="95917" y="57934"/>
                    </a:cubicBezTo>
                    <a:lnTo>
                      <a:pt x="95917" y="257101"/>
                    </a:lnTo>
                    <a:cubicBezTo>
                      <a:pt x="95917" y="270627"/>
                      <a:pt x="106490" y="281581"/>
                      <a:pt x="120015" y="281962"/>
                    </a:cubicBezTo>
                    <a:cubicBezTo>
                      <a:pt x="169545" y="283295"/>
                      <a:pt x="210217" y="291201"/>
                      <a:pt x="239554" y="299202"/>
                    </a:cubicBezTo>
                    <a:lnTo>
                      <a:pt x="178403" y="299202"/>
                    </a:lnTo>
                    <a:lnTo>
                      <a:pt x="105347" y="299202"/>
                    </a:lnTo>
                    <a:cubicBezTo>
                      <a:pt x="94583" y="299202"/>
                      <a:pt x="85725" y="290344"/>
                      <a:pt x="85725" y="279485"/>
                    </a:cubicBezTo>
                    <a:lnTo>
                      <a:pt x="85725" y="75079"/>
                    </a:lnTo>
                    <a:close/>
                    <a:moveTo>
                      <a:pt x="47625" y="118227"/>
                    </a:moveTo>
                    <a:cubicBezTo>
                      <a:pt x="47625" y="105844"/>
                      <a:pt x="55626" y="95367"/>
                      <a:pt x="66675" y="91366"/>
                    </a:cubicBezTo>
                    <a:lnTo>
                      <a:pt x="66675" y="279485"/>
                    </a:lnTo>
                    <a:cubicBezTo>
                      <a:pt x="66675" y="300916"/>
                      <a:pt x="84011" y="318252"/>
                      <a:pt x="105442" y="318252"/>
                    </a:cubicBezTo>
                    <a:lnTo>
                      <a:pt x="178499" y="318252"/>
                    </a:lnTo>
                    <a:lnTo>
                      <a:pt x="485204" y="318252"/>
                    </a:lnTo>
                    <a:cubicBezTo>
                      <a:pt x="506540" y="318252"/>
                      <a:pt x="523970" y="300916"/>
                      <a:pt x="523970" y="279485"/>
                    </a:cubicBezTo>
                    <a:lnTo>
                      <a:pt x="523970" y="91366"/>
                    </a:lnTo>
                    <a:cubicBezTo>
                      <a:pt x="535019" y="95272"/>
                      <a:pt x="543020" y="105749"/>
                      <a:pt x="543020" y="118227"/>
                    </a:cubicBezTo>
                    <a:lnTo>
                      <a:pt x="543020" y="337302"/>
                    </a:lnTo>
                    <a:lnTo>
                      <a:pt x="47625" y="337302"/>
                    </a:lnTo>
                    <a:lnTo>
                      <a:pt x="47625" y="118227"/>
                    </a:lnTo>
                    <a:close/>
                    <a:moveTo>
                      <a:pt x="571500" y="365877"/>
                    </a:moveTo>
                    <a:cubicBezTo>
                      <a:pt x="571500" y="376354"/>
                      <a:pt x="562928" y="384927"/>
                      <a:pt x="552450" y="384927"/>
                    </a:cubicBezTo>
                    <a:lnTo>
                      <a:pt x="38100" y="384927"/>
                    </a:lnTo>
                    <a:cubicBezTo>
                      <a:pt x="27623" y="384927"/>
                      <a:pt x="19050" y="376354"/>
                      <a:pt x="19050" y="365877"/>
                    </a:cubicBezTo>
                    <a:lnTo>
                      <a:pt x="19050" y="356352"/>
                    </a:lnTo>
                    <a:lnTo>
                      <a:pt x="220790" y="356352"/>
                    </a:lnTo>
                    <a:cubicBezTo>
                      <a:pt x="224695" y="367401"/>
                      <a:pt x="235172" y="375402"/>
                      <a:pt x="247650" y="375402"/>
                    </a:cubicBezTo>
                    <a:lnTo>
                      <a:pt x="342900" y="375402"/>
                    </a:lnTo>
                    <a:cubicBezTo>
                      <a:pt x="355283" y="375402"/>
                      <a:pt x="365760" y="367401"/>
                      <a:pt x="369761" y="356352"/>
                    </a:cubicBezTo>
                    <a:lnTo>
                      <a:pt x="571500" y="356352"/>
                    </a:lnTo>
                    <a:lnTo>
                      <a:pt x="571500" y="365877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CE288ACE-26B6-5661-6709-8A5E8BF20EF2}"/>
                  </a:ext>
                </a:extLst>
              </p:cNvPr>
              <p:cNvSpPr/>
              <p:nvPr/>
            </p:nvSpPr>
            <p:spPr>
              <a:xfrm>
                <a:off x="2239563" y="2134592"/>
                <a:ext cx="48193" cy="21731"/>
              </a:xfrm>
              <a:custGeom>
                <a:avLst/>
                <a:gdLst>
                  <a:gd name="connsiteX0" fmla="*/ 8873 w 48193"/>
                  <a:gd name="connsiteY0" fmla="*/ 18969 h 21731"/>
                  <a:gd name="connsiteX1" fmla="*/ 37543 w 48193"/>
                  <a:gd name="connsiteY1" fmla="*/ 21636 h 21731"/>
                  <a:gd name="connsiteX2" fmla="*/ 38686 w 48193"/>
                  <a:gd name="connsiteY2" fmla="*/ 21732 h 21731"/>
                  <a:gd name="connsiteX3" fmla="*/ 48116 w 48193"/>
                  <a:gd name="connsiteY3" fmla="*/ 13350 h 21731"/>
                  <a:gd name="connsiteX4" fmla="*/ 39829 w 48193"/>
                  <a:gd name="connsiteY4" fmla="*/ 2777 h 21731"/>
                  <a:gd name="connsiteX5" fmla="*/ 10111 w 48193"/>
                  <a:gd name="connsiteY5" fmla="*/ 15 h 21731"/>
                  <a:gd name="connsiteX6" fmla="*/ 15 w 48193"/>
                  <a:gd name="connsiteY6" fmla="*/ 8873 h 21731"/>
                  <a:gd name="connsiteX7" fmla="*/ 8873 w 48193"/>
                  <a:gd name="connsiteY7" fmla="*/ 18969 h 2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193" h="21731">
                    <a:moveTo>
                      <a:pt x="8873" y="18969"/>
                    </a:moveTo>
                    <a:cubicBezTo>
                      <a:pt x="18493" y="19636"/>
                      <a:pt x="28113" y="20493"/>
                      <a:pt x="37543" y="21636"/>
                    </a:cubicBezTo>
                    <a:cubicBezTo>
                      <a:pt x="37924" y="21636"/>
                      <a:pt x="38305" y="21732"/>
                      <a:pt x="38686" y="21732"/>
                    </a:cubicBezTo>
                    <a:cubicBezTo>
                      <a:pt x="43449" y="21732"/>
                      <a:pt x="47544" y="18207"/>
                      <a:pt x="48116" y="13350"/>
                    </a:cubicBezTo>
                    <a:cubicBezTo>
                      <a:pt x="48783" y="8111"/>
                      <a:pt x="45068" y="3348"/>
                      <a:pt x="39829" y="2777"/>
                    </a:cubicBezTo>
                    <a:cubicBezTo>
                      <a:pt x="30018" y="1634"/>
                      <a:pt x="20017" y="681"/>
                      <a:pt x="10111" y="15"/>
                    </a:cubicBezTo>
                    <a:cubicBezTo>
                      <a:pt x="4777" y="-271"/>
                      <a:pt x="300" y="3634"/>
                      <a:pt x="15" y="8873"/>
                    </a:cubicBezTo>
                    <a:cubicBezTo>
                      <a:pt x="-271" y="14112"/>
                      <a:pt x="3634" y="18588"/>
                      <a:pt x="8873" y="1896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E6723A44-8D6B-0E50-C530-0625D9DA1A7C}"/>
                  </a:ext>
                </a:extLst>
              </p:cNvPr>
              <p:cNvSpPr/>
              <p:nvPr/>
            </p:nvSpPr>
            <p:spPr>
              <a:xfrm>
                <a:off x="2239563" y="2164680"/>
                <a:ext cx="72916" cy="25361"/>
              </a:xfrm>
              <a:custGeom>
                <a:avLst/>
                <a:gdLst>
                  <a:gd name="connsiteX0" fmla="*/ 8873 w 72916"/>
                  <a:gd name="connsiteY0" fmla="*/ 19075 h 25361"/>
                  <a:gd name="connsiteX1" fmla="*/ 61832 w 72916"/>
                  <a:gd name="connsiteY1" fmla="*/ 25266 h 25361"/>
                  <a:gd name="connsiteX2" fmla="*/ 63451 w 72916"/>
                  <a:gd name="connsiteY2" fmla="*/ 25362 h 25361"/>
                  <a:gd name="connsiteX3" fmla="*/ 72786 w 72916"/>
                  <a:gd name="connsiteY3" fmla="*/ 17456 h 25361"/>
                  <a:gd name="connsiteX4" fmla="*/ 64975 w 72916"/>
                  <a:gd name="connsiteY4" fmla="*/ 6502 h 25361"/>
                  <a:gd name="connsiteX5" fmla="*/ 10111 w 72916"/>
                  <a:gd name="connsiteY5" fmla="*/ 25 h 25361"/>
                  <a:gd name="connsiteX6" fmla="*/ 15 w 72916"/>
                  <a:gd name="connsiteY6" fmla="*/ 8883 h 25361"/>
                  <a:gd name="connsiteX7" fmla="*/ 8873 w 72916"/>
                  <a:gd name="connsiteY7" fmla="*/ 19075 h 2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916" h="25361">
                    <a:moveTo>
                      <a:pt x="8873" y="19075"/>
                    </a:moveTo>
                    <a:cubicBezTo>
                      <a:pt x="26780" y="20218"/>
                      <a:pt x="44592" y="22314"/>
                      <a:pt x="61832" y="25266"/>
                    </a:cubicBezTo>
                    <a:cubicBezTo>
                      <a:pt x="62403" y="25362"/>
                      <a:pt x="62880" y="25362"/>
                      <a:pt x="63451" y="25362"/>
                    </a:cubicBezTo>
                    <a:cubicBezTo>
                      <a:pt x="68023" y="25362"/>
                      <a:pt x="72024" y="22123"/>
                      <a:pt x="72786" y="17456"/>
                    </a:cubicBezTo>
                    <a:cubicBezTo>
                      <a:pt x="73643" y="12312"/>
                      <a:pt x="70214" y="7359"/>
                      <a:pt x="64975" y="6502"/>
                    </a:cubicBezTo>
                    <a:cubicBezTo>
                      <a:pt x="47068" y="3454"/>
                      <a:pt x="28590" y="1263"/>
                      <a:pt x="10111" y="25"/>
                    </a:cubicBezTo>
                    <a:cubicBezTo>
                      <a:pt x="4872" y="-356"/>
                      <a:pt x="300" y="3645"/>
                      <a:pt x="15" y="8883"/>
                    </a:cubicBezTo>
                    <a:cubicBezTo>
                      <a:pt x="-271" y="14122"/>
                      <a:pt x="3634" y="18694"/>
                      <a:pt x="8873" y="1907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6B2B5CBC-2AC1-5340-DAF7-7D3C44AFF887}"/>
                  </a:ext>
                </a:extLst>
              </p:cNvPr>
              <p:cNvSpPr/>
              <p:nvPr/>
            </p:nvSpPr>
            <p:spPr>
              <a:xfrm>
                <a:off x="2239553" y="2215745"/>
                <a:ext cx="135829" cy="40495"/>
              </a:xfrm>
              <a:custGeom>
                <a:avLst/>
                <a:gdLst>
                  <a:gd name="connsiteX0" fmla="*/ 25 w 135829"/>
                  <a:gd name="connsiteY0" fmla="*/ 8968 h 40495"/>
                  <a:gd name="connsiteX1" fmla="*/ 8883 w 135829"/>
                  <a:gd name="connsiteY1" fmla="*/ 19064 h 40495"/>
                  <a:gd name="connsiteX2" fmla="*/ 123469 w 135829"/>
                  <a:gd name="connsiteY2" fmla="*/ 40019 h 40495"/>
                  <a:gd name="connsiteX3" fmla="*/ 126327 w 135829"/>
                  <a:gd name="connsiteY3" fmla="*/ 40496 h 40495"/>
                  <a:gd name="connsiteX4" fmla="*/ 135375 w 135829"/>
                  <a:gd name="connsiteY4" fmla="*/ 33828 h 40495"/>
                  <a:gd name="connsiteX5" fmla="*/ 129184 w 135829"/>
                  <a:gd name="connsiteY5" fmla="*/ 21827 h 40495"/>
                  <a:gd name="connsiteX6" fmla="*/ 10122 w 135829"/>
                  <a:gd name="connsiteY6" fmla="*/ 14 h 40495"/>
                  <a:gd name="connsiteX7" fmla="*/ 25 w 135829"/>
                  <a:gd name="connsiteY7" fmla="*/ 8968 h 4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29" h="40495">
                    <a:moveTo>
                      <a:pt x="25" y="8968"/>
                    </a:moveTo>
                    <a:cubicBezTo>
                      <a:pt x="-356" y="14207"/>
                      <a:pt x="3645" y="18779"/>
                      <a:pt x="8883" y="19064"/>
                    </a:cubicBezTo>
                    <a:cubicBezTo>
                      <a:pt x="59366" y="22398"/>
                      <a:pt x="99085" y="32304"/>
                      <a:pt x="123469" y="40019"/>
                    </a:cubicBezTo>
                    <a:cubicBezTo>
                      <a:pt x="124422" y="40305"/>
                      <a:pt x="125374" y="40496"/>
                      <a:pt x="126327" y="40496"/>
                    </a:cubicBezTo>
                    <a:cubicBezTo>
                      <a:pt x="130327" y="40496"/>
                      <a:pt x="134137" y="37924"/>
                      <a:pt x="135375" y="33828"/>
                    </a:cubicBezTo>
                    <a:cubicBezTo>
                      <a:pt x="136995" y="28780"/>
                      <a:pt x="134137" y="23446"/>
                      <a:pt x="129184" y="21827"/>
                    </a:cubicBezTo>
                    <a:cubicBezTo>
                      <a:pt x="103752" y="13826"/>
                      <a:pt x="62509" y="3539"/>
                      <a:pt x="10122" y="14"/>
                    </a:cubicBezTo>
                    <a:cubicBezTo>
                      <a:pt x="4883" y="-271"/>
                      <a:pt x="406" y="3729"/>
                      <a:pt x="25" y="896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41F1EC86-E1A8-39BB-20A6-F89993152EF4}"/>
                  </a:ext>
                </a:extLst>
              </p:cNvPr>
              <p:cNvSpPr/>
              <p:nvPr/>
            </p:nvSpPr>
            <p:spPr>
              <a:xfrm>
                <a:off x="2239553" y="2251358"/>
                <a:ext cx="135838" cy="40411"/>
              </a:xfrm>
              <a:custGeom>
                <a:avLst/>
                <a:gdLst>
                  <a:gd name="connsiteX0" fmla="*/ 129184 w 135838"/>
                  <a:gd name="connsiteY0" fmla="*/ 21837 h 40411"/>
                  <a:gd name="connsiteX1" fmla="*/ 10122 w 135838"/>
                  <a:gd name="connsiteY1" fmla="*/ 25 h 40411"/>
                  <a:gd name="connsiteX2" fmla="*/ 25 w 135838"/>
                  <a:gd name="connsiteY2" fmla="*/ 8883 h 40411"/>
                  <a:gd name="connsiteX3" fmla="*/ 8883 w 135838"/>
                  <a:gd name="connsiteY3" fmla="*/ 18980 h 40411"/>
                  <a:gd name="connsiteX4" fmla="*/ 123469 w 135838"/>
                  <a:gd name="connsiteY4" fmla="*/ 39935 h 40411"/>
                  <a:gd name="connsiteX5" fmla="*/ 126327 w 135838"/>
                  <a:gd name="connsiteY5" fmla="*/ 40411 h 40411"/>
                  <a:gd name="connsiteX6" fmla="*/ 135375 w 135838"/>
                  <a:gd name="connsiteY6" fmla="*/ 33744 h 40411"/>
                  <a:gd name="connsiteX7" fmla="*/ 129184 w 135838"/>
                  <a:gd name="connsiteY7" fmla="*/ 21837 h 4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11">
                    <a:moveTo>
                      <a:pt x="129184" y="21837"/>
                    </a:moveTo>
                    <a:cubicBezTo>
                      <a:pt x="103752" y="13836"/>
                      <a:pt x="62509" y="3549"/>
                      <a:pt x="10122" y="25"/>
                    </a:cubicBezTo>
                    <a:cubicBezTo>
                      <a:pt x="4883" y="-356"/>
                      <a:pt x="311" y="3645"/>
                      <a:pt x="25" y="8883"/>
                    </a:cubicBezTo>
                    <a:cubicBezTo>
                      <a:pt x="-356" y="14122"/>
                      <a:pt x="3645" y="18694"/>
                      <a:pt x="8883" y="18980"/>
                    </a:cubicBezTo>
                    <a:cubicBezTo>
                      <a:pt x="59366" y="22314"/>
                      <a:pt x="99085" y="32220"/>
                      <a:pt x="123469" y="39935"/>
                    </a:cubicBezTo>
                    <a:cubicBezTo>
                      <a:pt x="124422" y="40221"/>
                      <a:pt x="125374" y="40411"/>
                      <a:pt x="126327" y="40411"/>
                    </a:cubicBezTo>
                    <a:cubicBezTo>
                      <a:pt x="130327" y="40411"/>
                      <a:pt x="134137" y="37839"/>
                      <a:pt x="135375" y="33744"/>
                    </a:cubicBezTo>
                    <a:cubicBezTo>
                      <a:pt x="136995" y="28791"/>
                      <a:pt x="134232" y="23361"/>
                      <a:pt x="129184" y="2183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104C99D4-7F65-547B-7B52-2E5271F63AB9}"/>
                  </a:ext>
                </a:extLst>
              </p:cNvPr>
              <p:cNvSpPr/>
              <p:nvPr/>
            </p:nvSpPr>
            <p:spPr>
              <a:xfrm>
                <a:off x="2239553" y="2288421"/>
                <a:ext cx="135838" cy="40400"/>
              </a:xfrm>
              <a:custGeom>
                <a:avLst/>
                <a:gdLst>
                  <a:gd name="connsiteX0" fmla="*/ 129184 w 135838"/>
                  <a:gd name="connsiteY0" fmla="*/ 21827 h 40400"/>
                  <a:gd name="connsiteX1" fmla="*/ 10122 w 135838"/>
                  <a:gd name="connsiteY1" fmla="*/ 15 h 40400"/>
                  <a:gd name="connsiteX2" fmla="*/ 25 w 135838"/>
                  <a:gd name="connsiteY2" fmla="*/ 8873 h 40400"/>
                  <a:gd name="connsiteX3" fmla="*/ 8883 w 135838"/>
                  <a:gd name="connsiteY3" fmla="*/ 18969 h 40400"/>
                  <a:gd name="connsiteX4" fmla="*/ 123469 w 135838"/>
                  <a:gd name="connsiteY4" fmla="*/ 39925 h 40400"/>
                  <a:gd name="connsiteX5" fmla="*/ 126327 w 135838"/>
                  <a:gd name="connsiteY5" fmla="*/ 40401 h 40400"/>
                  <a:gd name="connsiteX6" fmla="*/ 135375 w 135838"/>
                  <a:gd name="connsiteY6" fmla="*/ 33733 h 40400"/>
                  <a:gd name="connsiteX7" fmla="*/ 129184 w 135838"/>
                  <a:gd name="connsiteY7" fmla="*/ 21827 h 4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400">
                    <a:moveTo>
                      <a:pt x="129184" y="21827"/>
                    </a:moveTo>
                    <a:cubicBezTo>
                      <a:pt x="103848" y="13826"/>
                      <a:pt x="62509" y="3539"/>
                      <a:pt x="10122" y="15"/>
                    </a:cubicBezTo>
                    <a:cubicBezTo>
                      <a:pt x="4883" y="-271"/>
                      <a:pt x="311" y="3634"/>
                      <a:pt x="25" y="8873"/>
                    </a:cubicBezTo>
                    <a:cubicBezTo>
                      <a:pt x="-356" y="14112"/>
                      <a:pt x="3645" y="18684"/>
                      <a:pt x="8883" y="18969"/>
                    </a:cubicBezTo>
                    <a:cubicBezTo>
                      <a:pt x="59366" y="22303"/>
                      <a:pt x="99085" y="32209"/>
                      <a:pt x="123469" y="39925"/>
                    </a:cubicBezTo>
                    <a:cubicBezTo>
                      <a:pt x="124422" y="40210"/>
                      <a:pt x="125374" y="40401"/>
                      <a:pt x="126327" y="40401"/>
                    </a:cubicBezTo>
                    <a:cubicBezTo>
                      <a:pt x="130327" y="40401"/>
                      <a:pt x="134137" y="37829"/>
                      <a:pt x="135375" y="33733"/>
                    </a:cubicBezTo>
                    <a:cubicBezTo>
                      <a:pt x="136995" y="28780"/>
                      <a:pt x="134232" y="23351"/>
                      <a:pt x="129184" y="21827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A6CC1A00-1F38-706E-B846-3E5F76449BA4}"/>
                  </a:ext>
                </a:extLst>
              </p:cNvPr>
              <p:cNvSpPr/>
              <p:nvPr/>
            </p:nvSpPr>
            <p:spPr>
              <a:xfrm>
                <a:off x="2429425" y="2215817"/>
                <a:ext cx="135838" cy="40518"/>
              </a:xfrm>
              <a:custGeom>
                <a:avLst/>
                <a:gdLst>
                  <a:gd name="connsiteX0" fmla="*/ 125717 w 135838"/>
                  <a:gd name="connsiteY0" fmla="*/ 38 h 40518"/>
                  <a:gd name="connsiteX1" fmla="*/ 6654 w 135838"/>
                  <a:gd name="connsiteY1" fmla="*/ 21850 h 40518"/>
                  <a:gd name="connsiteX2" fmla="*/ 463 w 135838"/>
                  <a:gd name="connsiteY2" fmla="*/ 33851 h 40518"/>
                  <a:gd name="connsiteX3" fmla="*/ 9512 w 135838"/>
                  <a:gd name="connsiteY3" fmla="*/ 40519 h 40518"/>
                  <a:gd name="connsiteX4" fmla="*/ 12369 w 135838"/>
                  <a:gd name="connsiteY4" fmla="*/ 40043 h 40518"/>
                  <a:gd name="connsiteX5" fmla="*/ 126955 w 135838"/>
                  <a:gd name="connsiteY5" fmla="*/ 19088 h 40518"/>
                  <a:gd name="connsiteX6" fmla="*/ 135813 w 135838"/>
                  <a:gd name="connsiteY6" fmla="*/ 8991 h 40518"/>
                  <a:gd name="connsiteX7" fmla="*/ 125717 w 135838"/>
                  <a:gd name="connsiteY7" fmla="*/ 38 h 40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518">
                    <a:moveTo>
                      <a:pt x="125717" y="38"/>
                    </a:moveTo>
                    <a:cubicBezTo>
                      <a:pt x="73329" y="3467"/>
                      <a:pt x="32086" y="13849"/>
                      <a:pt x="6654" y="21850"/>
                    </a:cubicBezTo>
                    <a:cubicBezTo>
                      <a:pt x="1606" y="23469"/>
                      <a:pt x="-1156" y="28803"/>
                      <a:pt x="463" y="33851"/>
                    </a:cubicBezTo>
                    <a:cubicBezTo>
                      <a:pt x="1797" y="37947"/>
                      <a:pt x="5511" y="40519"/>
                      <a:pt x="9512" y="40519"/>
                    </a:cubicBezTo>
                    <a:cubicBezTo>
                      <a:pt x="10464" y="40519"/>
                      <a:pt x="11417" y="40328"/>
                      <a:pt x="12369" y="40043"/>
                    </a:cubicBezTo>
                    <a:cubicBezTo>
                      <a:pt x="36753" y="32327"/>
                      <a:pt x="76473" y="22421"/>
                      <a:pt x="126955" y="19088"/>
                    </a:cubicBezTo>
                    <a:cubicBezTo>
                      <a:pt x="132194" y="18707"/>
                      <a:pt x="136194" y="14230"/>
                      <a:pt x="135813" y="8991"/>
                    </a:cubicBezTo>
                    <a:cubicBezTo>
                      <a:pt x="135528" y="3657"/>
                      <a:pt x="130956" y="-439"/>
                      <a:pt x="125717" y="3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5DA237BB-B43C-AE6A-5548-654F4D192EC8}"/>
                  </a:ext>
                </a:extLst>
              </p:cNvPr>
              <p:cNvSpPr/>
              <p:nvPr/>
            </p:nvSpPr>
            <p:spPr>
              <a:xfrm>
                <a:off x="2429425" y="2251358"/>
                <a:ext cx="135838" cy="40506"/>
              </a:xfrm>
              <a:custGeom>
                <a:avLst/>
                <a:gdLst>
                  <a:gd name="connsiteX0" fmla="*/ 125717 w 135838"/>
                  <a:gd name="connsiteY0" fmla="*/ 25 h 40506"/>
                  <a:gd name="connsiteX1" fmla="*/ 6654 w 135838"/>
                  <a:gd name="connsiteY1" fmla="*/ 21837 h 40506"/>
                  <a:gd name="connsiteX2" fmla="*/ 463 w 135838"/>
                  <a:gd name="connsiteY2" fmla="*/ 33839 h 40506"/>
                  <a:gd name="connsiteX3" fmla="*/ 9512 w 135838"/>
                  <a:gd name="connsiteY3" fmla="*/ 40506 h 40506"/>
                  <a:gd name="connsiteX4" fmla="*/ 12369 w 135838"/>
                  <a:gd name="connsiteY4" fmla="*/ 40030 h 40506"/>
                  <a:gd name="connsiteX5" fmla="*/ 126955 w 135838"/>
                  <a:gd name="connsiteY5" fmla="*/ 19075 h 40506"/>
                  <a:gd name="connsiteX6" fmla="*/ 135813 w 135838"/>
                  <a:gd name="connsiteY6" fmla="*/ 8979 h 40506"/>
                  <a:gd name="connsiteX7" fmla="*/ 125717 w 135838"/>
                  <a:gd name="connsiteY7" fmla="*/ 25 h 4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506">
                    <a:moveTo>
                      <a:pt x="125717" y="25"/>
                    </a:moveTo>
                    <a:cubicBezTo>
                      <a:pt x="73329" y="3454"/>
                      <a:pt x="32086" y="13836"/>
                      <a:pt x="6654" y="21837"/>
                    </a:cubicBezTo>
                    <a:cubicBezTo>
                      <a:pt x="1606" y="23457"/>
                      <a:pt x="-1156" y="28791"/>
                      <a:pt x="463" y="33839"/>
                    </a:cubicBezTo>
                    <a:cubicBezTo>
                      <a:pt x="1797" y="37935"/>
                      <a:pt x="5511" y="40506"/>
                      <a:pt x="9512" y="40506"/>
                    </a:cubicBezTo>
                    <a:cubicBezTo>
                      <a:pt x="10464" y="40506"/>
                      <a:pt x="11417" y="40316"/>
                      <a:pt x="12369" y="40030"/>
                    </a:cubicBezTo>
                    <a:cubicBezTo>
                      <a:pt x="36753" y="32315"/>
                      <a:pt x="76473" y="22409"/>
                      <a:pt x="126955" y="19075"/>
                    </a:cubicBezTo>
                    <a:cubicBezTo>
                      <a:pt x="132194" y="18694"/>
                      <a:pt x="136194" y="14217"/>
                      <a:pt x="135813" y="8979"/>
                    </a:cubicBezTo>
                    <a:cubicBezTo>
                      <a:pt x="135528" y="3645"/>
                      <a:pt x="130956" y="-356"/>
                      <a:pt x="125717" y="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16E3CC97-2C9D-E63F-B357-2B1D5F026A94}"/>
                  </a:ext>
                </a:extLst>
              </p:cNvPr>
              <p:cNvSpPr/>
              <p:nvPr/>
            </p:nvSpPr>
            <p:spPr>
              <a:xfrm>
                <a:off x="2429425" y="2288410"/>
                <a:ext cx="135838" cy="40506"/>
              </a:xfrm>
              <a:custGeom>
                <a:avLst/>
                <a:gdLst>
                  <a:gd name="connsiteX0" fmla="*/ 125717 w 135838"/>
                  <a:gd name="connsiteY0" fmla="*/ 25 h 40506"/>
                  <a:gd name="connsiteX1" fmla="*/ 6654 w 135838"/>
                  <a:gd name="connsiteY1" fmla="*/ 21837 h 40506"/>
                  <a:gd name="connsiteX2" fmla="*/ 463 w 135838"/>
                  <a:gd name="connsiteY2" fmla="*/ 33839 h 40506"/>
                  <a:gd name="connsiteX3" fmla="*/ 9512 w 135838"/>
                  <a:gd name="connsiteY3" fmla="*/ 40506 h 40506"/>
                  <a:gd name="connsiteX4" fmla="*/ 12369 w 135838"/>
                  <a:gd name="connsiteY4" fmla="*/ 40030 h 40506"/>
                  <a:gd name="connsiteX5" fmla="*/ 126955 w 135838"/>
                  <a:gd name="connsiteY5" fmla="*/ 19075 h 40506"/>
                  <a:gd name="connsiteX6" fmla="*/ 135813 w 135838"/>
                  <a:gd name="connsiteY6" fmla="*/ 8979 h 40506"/>
                  <a:gd name="connsiteX7" fmla="*/ 125717 w 135838"/>
                  <a:gd name="connsiteY7" fmla="*/ 25 h 4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838" h="40506">
                    <a:moveTo>
                      <a:pt x="125717" y="25"/>
                    </a:moveTo>
                    <a:cubicBezTo>
                      <a:pt x="73329" y="3454"/>
                      <a:pt x="32086" y="13836"/>
                      <a:pt x="6654" y="21837"/>
                    </a:cubicBezTo>
                    <a:cubicBezTo>
                      <a:pt x="1606" y="23457"/>
                      <a:pt x="-1156" y="28791"/>
                      <a:pt x="463" y="33839"/>
                    </a:cubicBezTo>
                    <a:cubicBezTo>
                      <a:pt x="1797" y="37935"/>
                      <a:pt x="5511" y="40506"/>
                      <a:pt x="9512" y="40506"/>
                    </a:cubicBezTo>
                    <a:cubicBezTo>
                      <a:pt x="10464" y="40506"/>
                      <a:pt x="11417" y="40316"/>
                      <a:pt x="12369" y="40030"/>
                    </a:cubicBezTo>
                    <a:cubicBezTo>
                      <a:pt x="36753" y="32315"/>
                      <a:pt x="76377" y="22409"/>
                      <a:pt x="126955" y="19075"/>
                    </a:cubicBezTo>
                    <a:cubicBezTo>
                      <a:pt x="132194" y="18694"/>
                      <a:pt x="136194" y="14217"/>
                      <a:pt x="135813" y="8979"/>
                    </a:cubicBezTo>
                    <a:cubicBezTo>
                      <a:pt x="135528" y="3645"/>
                      <a:pt x="130956" y="-356"/>
                      <a:pt x="125717" y="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75" name="Group 674">
            <a:extLst>
              <a:ext uri="{FF2B5EF4-FFF2-40B4-BE49-F238E27FC236}">
                <a16:creationId xmlns:a16="http://schemas.microsoft.com/office/drawing/2014/main" id="{0D04DD45-2947-7C80-D08F-E1C84A4E35C5}"/>
              </a:ext>
            </a:extLst>
          </p:cNvPr>
          <p:cNvGrpSpPr/>
          <p:nvPr/>
        </p:nvGrpSpPr>
        <p:grpSpPr>
          <a:xfrm>
            <a:off x="1134192" y="2046977"/>
            <a:ext cx="552450" cy="419100"/>
            <a:chOff x="1134192" y="2046977"/>
            <a:chExt cx="552450" cy="419100"/>
          </a:xfrm>
        </p:grpSpPr>
        <p:grpSp>
          <p:nvGrpSpPr>
            <p:cNvPr id="523" name="Graphic 80">
              <a:extLst>
                <a:ext uri="{FF2B5EF4-FFF2-40B4-BE49-F238E27FC236}">
                  <a16:creationId xmlns:a16="http://schemas.microsoft.com/office/drawing/2014/main" id="{B9D2608E-A1AC-0B6E-3D89-990B3133BA4D}"/>
                </a:ext>
              </a:extLst>
            </p:cNvPr>
            <p:cNvGrpSpPr/>
            <p:nvPr/>
          </p:nvGrpSpPr>
          <p:grpSpPr>
            <a:xfrm>
              <a:off x="1181817" y="2056502"/>
              <a:ext cx="438150" cy="400050"/>
              <a:chOff x="1181817" y="2056502"/>
              <a:chExt cx="438150" cy="400050"/>
            </a:xfrm>
            <a:solidFill>
              <a:srgbClr val="F45B66"/>
            </a:solidFill>
          </p:grpSpPr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95103215-0939-8C71-1AC8-9A50C58B40A3}"/>
                  </a:ext>
                </a:extLst>
              </p:cNvPr>
              <p:cNvSpPr/>
              <p:nvPr/>
            </p:nvSpPr>
            <p:spPr>
              <a:xfrm>
                <a:off x="1524717" y="2056502"/>
                <a:ext cx="95250" cy="95263"/>
              </a:xfrm>
              <a:custGeom>
                <a:avLst/>
                <a:gdLst>
                  <a:gd name="connsiteX0" fmla="*/ 95250 w 95250"/>
                  <a:gd name="connsiteY0" fmla="*/ 0 h 95263"/>
                  <a:gd name="connsiteX1" fmla="*/ 0 w 95250"/>
                  <a:gd name="connsiteY1" fmla="*/ 0 h 95263"/>
                  <a:gd name="connsiteX2" fmla="*/ 0 w 95250"/>
                  <a:gd name="connsiteY2" fmla="*/ 83915 h 95263"/>
                  <a:gd name="connsiteX3" fmla="*/ 19336 w 95250"/>
                  <a:gd name="connsiteY3" fmla="*/ 91916 h 95263"/>
                  <a:gd name="connsiteX4" fmla="*/ 32385 w 95250"/>
                  <a:gd name="connsiteY4" fmla="*/ 78867 h 95263"/>
                  <a:gd name="connsiteX5" fmla="*/ 62865 w 95250"/>
                  <a:gd name="connsiteY5" fmla="*/ 78867 h 95263"/>
                  <a:gd name="connsiteX6" fmla="*/ 75914 w 95250"/>
                  <a:gd name="connsiteY6" fmla="*/ 91916 h 95263"/>
                  <a:gd name="connsiteX7" fmla="*/ 95250 w 95250"/>
                  <a:gd name="connsiteY7" fmla="*/ 83915 h 95263"/>
                  <a:gd name="connsiteX8" fmla="*/ 95250 w 95250"/>
                  <a:gd name="connsiteY8" fmla="*/ 0 h 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95263">
                    <a:moveTo>
                      <a:pt x="95250" y="0"/>
                    </a:moveTo>
                    <a:lnTo>
                      <a:pt x="0" y="0"/>
                    </a:lnTo>
                    <a:lnTo>
                      <a:pt x="0" y="83915"/>
                    </a:lnTo>
                    <a:cubicBezTo>
                      <a:pt x="0" y="94012"/>
                      <a:pt x="12192" y="99060"/>
                      <a:pt x="19336" y="91916"/>
                    </a:cubicBezTo>
                    <a:lnTo>
                      <a:pt x="32385" y="78867"/>
                    </a:lnTo>
                    <a:cubicBezTo>
                      <a:pt x="40767" y="70485"/>
                      <a:pt x="54483" y="70485"/>
                      <a:pt x="62865" y="78867"/>
                    </a:cubicBezTo>
                    <a:lnTo>
                      <a:pt x="75914" y="91916"/>
                    </a:lnTo>
                    <a:cubicBezTo>
                      <a:pt x="83058" y="99060"/>
                      <a:pt x="95250" y="94012"/>
                      <a:pt x="95250" y="83915"/>
                    </a:cubicBezTo>
                    <a:lnTo>
                      <a:pt x="95250" y="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A545724C-5468-A3EC-E155-394E60D5347C}"/>
                  </a:ext>
                </a:extLst>
              </p:cNvPr>
              <p:cNvSpPr/>
              <p:nvPr/>
            </p:nvSpPr>
            <p:spPr>
              <a:xfrm>
                <a:off x="1181817" y="2361302"/>
                <a:ext cx="258698" cy="95250"/>
              </a:xfrm>
              <a:custGeom>
                <a:avLst/>
                <a:gdLst>
                  <a:gd name="connsiteX0" fmla="*/ 9525 w 258698"/>
                  <a:gd name="connsiteY0" fmla="*/ 38100 h 95250"/>
                  <a:gd name="connsiteX1" fmla="*/ 0 w 258698"/>
                  <a:gd name="connsiteY1" fmla="*/ 95250 h 95250"/>
                  <a:gd name="connsiteX2" fmla="*/ 257175 w 258698"/>
                  <a:gd name="connsiteY2" fmla="*/ 95250 h 95250"/>
                  <a:gd name="connsiteX3" fmla="*/ 238125 w 258698"/>
                  <a:gd name="connsiteY3" fmla="*/ 28575 h 95250"/>
                  <a:gd name="connsiteX4" fmla="*/ 180975 w 258698"/>
                  <a:gd name="connsiteY4" fmla="*/ 0 h 95250"/>
                  <a:gd name="connsiteX5" fmla="*/ 133350 w 258698"/>
                  <a:gd name="connsiteY5" fmla="*/ 38100 h 95250"/>
                  <a:gd name="connsiteX6" fmla="*/ 76200 w 258698"/>
                  <a:gd name="connsiteY6" fmla="*/ 0 h 95250"/>
                  <a:gd name="connsiteX7" fmla="*/ 9525 w 258698"/>
                  <a:gd name="connsiteY7" fmla="*/ 3810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95250">
                    <a:moveTo>
                      <a:pt x="9525" y="38100"/>
                    </a:moveTo>
                    <a:cubicBezTo>
                      <a:pt x="0" y="57150"/>
                      <a:pt x="0" y="95250"/>
                      <a:pt x="0" y="95250"/>
                    </a:cubicBez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6" name="Graphic 80">
              <a:extLst>
                <a:ext uri="{FF2B5EF4-FFF2-40B4-BE49-F238E27FC236}">
                  <a16:creationId xmlns:a16="http://schemas.microsoft.com/office/drawing/2014/main" id="{01A2D0D3-FC94-7DFF-3EC2-3C6168E7C918}"/>
                </a:ext>
              </a:extLst>
            </p:cNvPr>
            <p:cNvGrpSpPr/>
            <p:nvPr/>
          </p:nvGrpSpPr>
          <p:grpSpPr>
            <a:xfrm>
              <a:off x="1134192" y="2046977"/>
              <a:ext cx="552450" cy="419100"/>
              <a:chOff x="1134192" y="2046977"/>
              <a:chExt cx="552450" cy="419100"/>
            </a:xfrm>
            <a:solidFill>
              <a:srgbClr val="680B12"/>
            </a:solidFill>
          </p:grpSpPr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EC96EF98-69F6-B010-75A7-E6775413F73E}"/>
                  </a:ext>
                </a:extLst>
              </p:cNvPr>
              <p:cNvSpPr/>
              <p:nvPr/>
            </p:nvSpPr>
            <p:spPr>
              <a:xfrm>
                <a:off x="1191342" y="2104127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6D49FC4E-2FC1-B4D3-1CF4-6BD3A79C008E}"/>
                  </a:ext>
                </a:extLst>
              </p:cNvPr>
              <p:cNvSpPr/>
              <p:nvPr/>
            </p:nvSpPr>
            <p:spPr>
              <a:xfrm>
                <a:off x="1229442" y="2104127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F0A9F460-F431-C65F-FF19-D1EADB9E86FA}"/>
                  </a:ext>
                </a:extLst>
              </p:cNvPr>
              <p:cNvSpPr/>
              <p:nvPr/>
            </p:nvSpPr>
            <p:spPr>
              <a:xfrm>
                <a:off x="1267542" y="2104127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5DC0E96-58FC-F10F-1F7C-AB60C74CDC36}"/>
                  </a:ext>
                </a:extLst>
              </p:cNvPr>
              <p:cNvSpPr/>
              <p:nvPr/>
            </p:nvSpPr>
            <p:spPr>
              <a:xfrm>
                <a:off x="1134192" y="2046977"/>
                <a:ext cx="552450" cy="419100"/>
              </a:xfrm>
              <a:custGeom>
                <a:avLst/>
                <a:gdLst>
                  <a:gd name="connsiteX0" fmla="*/ 552450 w 552450"/>
                  <a:gd name="connsiteY0" fmla="*/ 371475 h 419100"/>
                  <a:gd name="connsiteX1" fmla="*/ 552450 w 552450"/>
                  <a:gd name="connsiteY1" fmla="*/ 47625 h 419100"/>
                  <a:gd name="connsiteX2" fmla="*/ 504825 w 552450"/>
                  <a:gd name="connsiteY2" fmla="*/ 0 h 419100"/>
                  <a:gd name="connsiteX3" fmla="*/ 47625 w 552450"/>
                  <a:gd name="connsiteY3" fmla="*/ 0 h 419100"/>
                  <a:gd name="connsiteX4" fmla="*/ 0 w 552450"/>
                  <a:gd name="connsiteY4" fmla="*/ 47625 h 419100"/>
                  <a:gd name="connsiteX5" fmla="*/ 0 w 552450"/>
                  <a:gd name="connsiteY5" fmla="*/ 371475 h 419100"/>
                  <a:gd name="connsiteX6" fmla="*/ 47625 w 552450"/>
                  <a:gd name="connsiteY6" fmla="*/ 419100 h 419100"/>
                  <a:gd name="connsiteX7" fmla="*/ 49244 w 552450"/>
                  <a:gd name="connsiteY7" fmla="*/ 419100 h 419100"/>
                  <a:gd name="connsiteX8" fmla="*/ 304800 w 552450"/>
                  <a:gd name="connsiteY8" fmla="*/ 419100 h 419100"/>
                  <a:gd name="connsiteX9" fmla="*/ 504825 w 552450"/>
                  <a:gd name="connsiteY9" fmla="*/ 419100 h 419100"/>
                  <a:gd name="connsiteX10" fmla="*/ 552450 w 552450"/>
                  <a:gd name="connsiteY10" fmla="*/ 371475 h 419100"/>
                  <a:gd name="connsiteX11" fmla="*/ 400050 w 552450"/>
                  <a:gd name="connsiteY11" fmla="*/ 19050 h 419100"/>
                  <a:gd name="connsiteX12" fmla="*/ 476250 w 552450"/>
                  <a:gd name="connsiteY12" fmla="*/ 19050 h 419100"/>
                  <a:gd name="connsiteX13" fmla="*/ 476250 w 552450"/>
                  <a:gd name="connsiteY13" fmla="*/ 93440 h 419100"/>
                  <a:gd name="connsiteX14" fmla="*/ 475107 w 552450"/>
                  <a:gd name="connsiteY14" fmla="*/ 95059 h 419100"/>
                  <a:gd name="connsiteX15" fmla="*/ 473107 w 552450"/>
                  <a:gd name="connsiteY15" fmla="*/ 94679 h 419100"/>
                  <a:gd name="connsiteX16" fmla="*/ 460058 w 552450"/>
                  <a:gd name="connsiteY16" fmla="*/ 81629 h 419100"/>
                  <a:gd name="connsiteX17" fmla="*/ 416052 w 552450"/>
                  <a:gd name="connsiteY17" fmla="*/ 81629 h 419100"/>
                  <a:gd name="connsiteX18" fmla="*/ 403003 w 552450"/>
                  <a:gd name="connsiteY18" fmla="*/ 94679 h 419100"/>
                  <a:gd name="connsiteX19" fmla="*/ 401003 w 552450"/>
                  <a:gd name="connsiteY19" fmla="*/ 95059 h 419100"/>
                  <a:gd name="connsiteX20" fmla="*/ 400050 w 552450"/>
                  <a:gd name="connsiteY20" fmla="*/ 93440 h 419100"/>
                  <a:gd name="connsiteX21" fmla="*/ 400050 w 552450"/>
                  <a:gd name="connsiteY21" fmla="*/ 19050 h 419100"/>
                  <a:gd name="connsiteX22" fmla="*/ 295275 w 552450"/>
                  <a:gd name="connsiteY22" fmla="*/ 400050 h 419100"/>
                  <a:gd name="connsiteX23" fmla="*/ 58769 w 552450"/>
                  <a:gd name="connsiteY23" fmla="*/ 400050 h 419100"/>
                  <a:gd name="connsiteX24" fmla="*/ 58769 w 552450"/>
                  <a:gd name="connsiteY24" fmla="*/ 386144 h 419100"/>
                  <a:gd name="connsiteX25" fmla="*/ 118110 w 552450"/>
                  <a:gd name="connsiteY25" fmla="*/ 328136 h 419100"/>
                  <a:gd name="connsiteX26" fmla="*/ 176213 w 552450"/>
                  <a:gd name="connsiteY26" fmla="*/ 362045 h 419100"/>
                  <a:gd name="connsiteX27" fmla="*/ 234601 w 552450"/>
                  <a:gd name="connsiteY27" fmla="*/ 327470 h 419100"/>
                  <a:gd name="connsiteX28" fmla="*/ 295275 w 552450"/>
                  <a:gd name="connsiteY28" fmla="*/ 386144 h 419100"/>
                  <a:gd name="connsiteX29" fmla="*/ 295275 w 552450"/>
                  <a:gd name="connsiteY29" fmla="*/ 400050 h 419100"/>
                  <a:gd name="connsiteX30" fmla="*/ 155258 w 552450"/>
                  <a:gd name="connsiteY30" fmla="*/ 308896 h 419100"/>
                  <a:gd name="connsiteX31" fmla="*/ 176403 w 552450"/>
                  <a:gd name="connsiteY31" fmla="*/ 313468 h 419100"/>
                  <a:gd name="connsiteX32" fmla="*/ 198311 w 552450"/>
                  <a:gd name="connsiteY32" fmla="*/ 308610 h 419100"/>
                  <a:gd name="connsiteX33" fmla="*/ 212408 w 552450"/>
                  <a:gd name="connsiteY33" fmla="*/ 319469 h 419100"/>
                  <a:gd name="connsiteX34" fmla="*/ 216599 w 552450"/>
                  <a:gd name="connsiteY34" fmla="*/ 321183 h 419100"/>
                  <a:gd name="connsiteX35" fmla="*/ 176308 w 552450"/>
                  <a:gd name="connsiteY35" fmla="*/ 342995 h 419100"/>
                  <a:gd name="connsiteX36" fmla="*/ 136303 w 552450"/>
                  <a:gd name="connsiteY36" fmla="*/ 321755 h 419100"/>
                  <a:gd name="connsiteX37" fmla="*/ 142399 w 552450"/>
                  <a:gd name="connsiteY37" fmla="*/ 319183 h 419100"/>
                  <a:gd name="connsiteX38" fmla="*/ 155258 w 552450"/>
                  <a:gd name="connsiteY38" fmla="*/ 308896 h 419100"/>
                  <a:gd name="connsiteX39" fmla="*/ 115443 w 552450"/>
                  <a:gd name="connsiteY39" fmla="*/ 203835 h 419100"/>
                  <a:gd name="connsiteX40" fmla="*/ 176403 w 552450"/>
                  <a:gd name="connsiteY40" fmla="*/ 142875 h 419100"/>
                  <a:gd name="connsiteX41" fmla="*/ 237363 w 552450"/>
                  <a:gd name="connsiteY41" fmla="*/ 203835 h 419100"/>
                  <a:gd name="connsiteX42" fmla="*/ 176403 w 552450"/>
                  <a:gd name="connsiteY42" fmla="*/ 294418 h 419100"/>
                  <a:gd name="connsiteX43" fmla="*/ 115443 w 552450"/>
                  <a:gd name="connsiteY43" fmla="*/ 203835 h 419100"/>
                  <a:gd name="connsiteX44" fmla="*/ 237363 w 552450"/>
                  <a:gd name="connsiteY44" fmla="*/ 308229 h 419100"/>
                  <a:gd name="connsiteX45" fmla="*/ 220218 w 552450"/>
                  <a:gd name="connsiteY45" fmla="*/ 302133 h 419100"/>
                  <a:gd name="connsiteX46" fmla="*/ 214694 w 552450"/>
                  <a:gd name="connsiteY46" fmla="*/ 298323 h 419100"/>
                  <a:gd name="connsiteX47" fmla="*/ 256318 w 552450"/>
                  <a:gd name="connsiteY47" fmla="*/ 203835 h 419100"/>
                  <a:gd name="connsiteX48" fmla="*/ 176308 w 552450"/>
                  <a:gd name="connsiteY48" fmla="*/ 123825 h 419100"/>
                  <a:gd name="connsiteX49" fmla="*/ 96298 w 552450"/>
                  <a:gd name="connsiteY49" fmla="*/ 203835 h 419100"/>
                  <a:gd name="connsiteX50" fmla="*/ 138398 w 552450"/>
                  <a:gd name="connsiteY50" fmla="*/ 298704 h 419100"/>
                  <a:gd name="connsiteX51" fmla="*/ 133350 w 552450"/>
                  <a:gd name="connsiteY51" fmla="*/ 302324 h 419100"/>
                  <a:gd name="connsiteX52" fmla="*/ 115253 w 552450"/>
                  <a:gd name="connsiteY52" fmla="*/ 308896 h 419100"/>
                  <a:gd name="connsiteX53" fmla="*/ 39624 w 552450"/>
                  <a:gd name="connsiteY53" fmla="*/ 386048 h 419100"/>
                  <a:gd name="connsiteX54" fmla="*/ 39624 w 552450"/>
                  <a:gd name="connsiteY54" fmla="*/ 398717 h 419100"/>
                  <a:gd name="connsiteX55" fmla="*/ 19050 w 552450"/>
                  <a:gd name="connsiteY55" fmla="*/ 371475 h 419100"/>
                  <a:gd name="connsiteX56" fmla="*/ 19050 w 552450"/>
                  <a:gd name="connsiteY56" fmla="*/ 47625 h 419100"/>
                  <a:gd name="connsiteX57" fmla="*/ 47625 w 552450"/>
                  <a:gd name="connsiteY57" fmla="*/ 19050 h 419100"/>
                  <a:gd name="connsiteX58" fmla="*/ 381000 w 552450"/>
                  <a:gd name="connsiteY58" fmla="*/ 19050 h 419100"/>
                  <a:gd name="connsiteX59" fmla="*/ 381000 w 552450"/>
                  <a:gd name="connsiteY59" fmla="*/ 93440 h 419100"/>
                  <a:gd name="connsiteX60" fmla="*/ 393859 w 552450"/>
                  <a:gd name="connsiteY60" fmla="*/ 112681 h 419100"/>
                  <a:gd name="connsiteX61" fmla="*/ 416624 w 552450"/>
                  <a:gd name="connsiteY61" fmla="*/ 108204 h 419100"/>
                  <a:gd name="connsiteX62" fmla="*/ 429673 w 552450"/>
                  <a:gd name="connsiteY62" fmla="*/ 95155 h 419100"/>
                  <a:gd name="connsiteX63" fmla="*/ 446723 w 552450"/>
                  <a:gd name="connsiteY63" fmla="*/ 95155 h 419100"/>
                  <a:gd name="connsiteX64" fmla="*/ 459772 w 552450"/>
                  <a:gd name="connsiteY64" fmla="*/ 108204 h 419100"/>
                  <a:gd name="connsiteX65" fmla="*/ 474536 w 552450"/>
                  <a:gd name="connsiteY65" fmla="*/ 114300 h 419100"/>
                  <a:gd name="connsiteX66" fmla="*/ 482537 w 552450"/>
                  <a:gd name="connsiteY66" fmla="*/ 112681 h 419100"/>
                  <a:gd name="connsiteX67" fmla="*/ 495300 w 552450"/>
                  <a:gd name="connsiteY67" fmla="*/ 93440 h 419100"/>
                  <a:gd name="connsiteX68" fmla="*/ 495300 w 552450"/>
                  <a:gd name="connsiteY68" fmla="*/ 19050 h 419100"/>
                  <a:gd name="connsiteX69" fmla="*/ 504825 w 552450"/>
                  <a:gd name="connsiteY69" fmla="*/ 19050 h 419100"/>
                  <a:gd name="connsiteX70" fmla="*/ 533400 w 552450"/>
                  <a:gd name="connsiteY70" fmla="*/ 47625 h 419100"/>
                  <a:gd name="connsiteX71" fmla="*/ 533400 w 552450"/>
                  <a:gd name="connsiteY71" fmla="*/ 371475 h 419100"/>
                  <a:gd name="connsiteX72" fmla="*/ 504825 w 552450"/>
                  <a:gd name="connsiteY72" fmla="*/ 400050 h 419100"/>
                  <a:gd name="connsiteX73" fmla="*/ 314325 w 552450"/>
                  <a:gd name="connsiteY73" fmla="*/ 400050 h 419100"/>
                  <a:gd name="connsiteX74" fmla="*/ 314325 w 552450"/>
                  <a:gd name="connsiteY74" fmla="*/ 386144 h 419100"/>
                  <a:gd name="connsiteX75" fmla="*/ 237363 w 552450"/>
                  <a:gd name="connsiteY75" fmla="*/ 308229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52450" h="419100">
                    <a:moveTo>
                      <a:pt x="552450" y="371475"/>
                    </a:moveTo>
                    <a:lnTo>
                      <a:pt x="552450" y="47625"/>
                    </a:lnTo>
                    <a:cubicBezTo>
                      <a:pt x="552450" y="21336"/>
                      <a:pt x="531114" y="0"/>
                      <a:pt x="504825" y="0"/>
                    </a:cubicBezTo>
                    <a:lnTo>
                      <a:pt x="47625" y="0"/>
                    </a:lnTo>
                    <a:cubicBezTo>
                      <a:pt x="21336" y="0"/>
                      <a:pt x="0" y="21336"/>
                      <a:pt x="0" y="47625"/>
                    </a:cubicBezTo>
                    <a:lnTo>
                      <a:pt x="0" y="371475"/>
                    </a:lnTo>
                    <a:cubicBezTo>
                      <a:pt x="0" y="397764"/>
                      <a:pt x="21336" y="419100"/>
                      <a:pt x="47625" y="419100"/>
                    </a:cubicBezTo>
                    <a:lnTo>
                      <a:pt x="49244" y="419100"/>
                    </a:lnTo>
                    <a:lnTo>
                      <a:pt x="304800" y="419100"/>
                    </a:lnTo>
                    <a:lnTo>
                      <a:pt x="504825" y="419100"/>
                    </a:lnTo>
                    <a:cubicBezTo>
                      <a:pt x="531114" y="419100"/>
                      <a:pt x="552450" y="397764"/>
                      <a:pt x="552450" y="371475"/>
                    </a:cubicBezTo>
                    <a:close/>
                    <a:moveTo>
                      <a:pt x="400050" y="19050"/>
                    </a:moveTo>
                    <a:lnTo>
                      <a:pt x="476250" y="19050"/>
                    </a:lnTo>
                    <a:lnTo>
                      <a:pt x="476250" y="93440"/>
                    </a:lnTo>
                    <a:cubicBezTo>
                      <a:pt x="476250" y="93726"/>
                      <a:pt x="476250" y="94679"/>
                      <a:pt x="475107" y="95059"/>
                    </a:cubicBezTo>
                    <a:cubicBezTo>
                      <a:pt x="473964" y="95536"/>
                      <a:pt x="473393" y="94869"/>
                      <a:pt x="473107" y="94679"/>
                    </a:cubicBezTo>
                    <a:lnTo>
                      <a:pt x="460058" y="81629"/>
                    </a:lnTo>
                    <a:cubicBezTo>
                      <a:pt x="447961" y="69532"/>
                      <a:pt x="428244" y="69532"/>
                      <a:pt x="416052" y="81629"/>
                    </a:cubicBezTo>
                    <a:lnTo>
                      <a:pt x="403003" y="94679"/>
                    </a:lnTo>
                    <a:cubicBezTo>
                      <a:pt x="402812" y="94869"/>
                      <a:pt x="402146" y="95536"/>
                      <a:pt x="401003" y="95059"/>
                    </a:cubicBezTo>
                    <a:cubicBezTo>
                      <a:pt x="400050" y="94679"/>
                      <a:pt x="400050" y="93726"/>
                      <a:pt x="400050" y="93440"/>
                    </a:cubicBezTo>
                    <a:lnTo>
                      <a:pt x="400050" y="19050"/>
                    </a:lnTo>
                    <a:close/>
                    <a:moveTo>
                      <a:pt x="295275" y="400050"/>
                    </a:moveTo>
                    <a:lnTo>
                      <a:pt x="58769" y="400050"/>
                    </a:lnTo>
                    <a:lnTo>
                      <a:pt x="58769" y="386144"/>
                    </a:lnTo>
                    <a:cubicBezTo>
                      <a:pt x="58769" y="348710"/>
                      <a:pt x="90869" y="336995"/>
                      <a:pt x="118110" y="328136"/>
                    </a:cubicBezTo>
                    <a:cubicBezTo>
                      <a:pt x="123920" y="341567"/>
                      <a:pt x="138970" y="362045"/>
                      <a:pt x="176213" y="362045"/>
                    </a:cubicBezTo>
                    <a:cubicBezTo>
                      <a:pt x="214313" y="362045"/>
                      <a:pt x="229172" y="340328"/>
                      <a:pt x="234601" y="327470"/>
                    </a:cubicBezTo>
                    <a:cubicBezTo>
                      <a:pt x="268034" y="338138"/>
                      <a:pt x="295275" y="350615"/>
                      <a:pt x="295275" y="386144"/>
                    </a:cubicBezTo>
                    <a:lnTo>
                      <a:pt x="295275" y="400050"/>
                    </a:lnTo>
                    <a:close/>
                    <a:moveTo>
                      <a:pt x="155258" y="308896"/>
                    </a:moveTo>
                    <a:cubicBezTo>
                      <a:pt x="161925" y="311753"/>
                      <a:pt x="168974" y="313468"/>
                      <a:pt x="176403" y="313468"/>
                    </a:cubicBezTo>
                    <a:cubicBezTo>
                      <a:pt x="184023" y="313468"/>
                      <a:pt x="191357" y="311658"/>
                      <a:pt x="198311" y="308610"/>
                    </a:cubicBezTo>
                    <a:cubicBezTo>
                      <a:pt x="202025" y="313277"/>
                      <a:pt x="206788" y="316992"/>
                      <a:pt x="212408" y="319469"/>
                    </a:cubicBezTo>
                    <a:cubicBezTo>
                      <a:pt x="213646" y="320040"/>
                      <a:pt x="215170" y="320612"/>
                      <a:pt x="216599" y="321183"/>
                    </a:cubicBezTo>
                    <a:cubicBezTo>
                      <a:pt x="212217" y="330708"/>
                      <a:pt x="201644" y="342995"/>
                      <a:pt x="176308" y="342995"/>
                    </a:cubicBezTo>
                    <a:cubicBezTo>
                      <a:pt x="151543" y="342995"/>
                      <a:pt x="140875" y="331375"/>
                      <a:pt x="136303" y="321755"/>
                    </a:cubicBezTo>
                    <a:cubicBezTo>
                      <a:pt x="138398" y="320897"/>
                      <a:pt x="140494" y="320135"/>
                      <a:pt x="142399" y="319183"/>
                    </a:cubicBezTo>
                    <a:cubicBezTo>
                      <a:pt x="147352" y="316325"/>
                      <a:pt x="151733" y="312896"/>
                      <a:pt x="155258" y="308896"/>
                    </a:cubicBezTo>
                    <a:close/>
                    <a:moveTo>
                      <a:pt x="115443" y="203835"/>
                    </a:moveTo>
                    <a:cubicBezTo>
                      <a:pt x="115443" y="170212"/>
                      <a:pt x="142780" y="142875"/>
                      <a:pt x="176403" y="142875"/>
                    </a:cubicBezTo>
                    <a:cubicBezTo>
                      <a:pt x="210026" y="142875"/>
                      <a:pt x="237363" y="170212"/>
                      <a:pt x="237363" y="203835"/>
                    </a:cubicBezTo>
                    <a:cubicBezTo>
                      <a:pt x="237363" y="244602"/>
                      <a:pt x="209264" y="294418"/>
                      <a:pt x="176403" y="294418"/>
                    </a:cubicBezTo>
                    <a:cubicBezTo>
                      <a:pt x="143542" y="294418"/>
                      <a:pt x="115443" y="244602"/>
                      <a:pt x="115443" y="203835"/>
                    </a:cubicBezTo>
                    <a:close/>
                    <a:moveTo>
                      <a:pt x="237363" y="308229"/>
                    </a:moveTo>
                    <a:cubicBezTo>
                      <a:pt x="230505" y="306038"/>
                      <a:pt x="224504" y="304133"/>
                      <a:pt x="220218" y="302133"/>
                    </a:cubicBezTo>
                    <a:cubicBezTo>
                      <a:pt x="218027" y="301181"/>
                      <a:pt x="216218" y="299847"/>
                      <a:pt x="214694" y="298323"/>
                    </a:cubicBezTo>
                    <a:cubicBezTo>
                      <a:pt x="239744" y="277559"/>
                      <a:pt x="256318" y="238697"/>
                      <a:pt x="256318" y="203835"/>
                    </a:cubicBezTo>
                    <a:cubicBezTo>
                      <a:pt x="256318" y="159734"/>
                      <a:pt x="220409" y="123825"/>
                      <a:pt x="176308" y="123825"/>
                    </a:cubicBezTo>
                    <a:cubicBezTo>
                      <a:pt x="132207" y="123825"/>
                      <a:pt x="96298" y="159734"/>
                      <a:pt x="96298" y="203835"/>
                    </a:cubicBezTo>
                    <a:cubicBezTo>
                      <a:pt x="96298" y="238982"/>
                      <a:pt x="113062" y="278035"/>
                      <a:pt x="138398" y="298704"/>
                    </a:cubicBezTo>
                    <a:cubicBezTo>
                      <a:pt x="136874" y="300038"/>
                      <a:pt x="135160" y="301276"/>
                      <a:pt x="133350" y="302324"/>
                    </a:cubicBezTo>
                    <a:cubicBezTo>
                      <a:pt x="129064" y="304514"/>
                      <a:pt x="122682" y="306515"/>
                      <a:pt x="115253" y="308896"/>
                    </a:cubicBezTo>
                    <a:cubicBezTo>
                      <a:pt x="86963" y="318040"/>
                      <a:pt x="39624" y="333375"/>
                      <a:pt x="39624" y="386048"/>
                    </a:cubicBezTo>
                    <a:lnTo>
                      <a:pt x="39624" y="398717"/>
                    </a:lnTo>
                    <a:cubicBezTo>
                      <a:pt x="27813" y="395383"/>
                      <a:pt x="19050" y="384524"/>
                      <a:pt x="19050" y="371475"/>
                    </a:cubicBezTo>
                    <a:lnTo>
                      <a:pt x="19050" y="47625"/>
                    </a:lnTo>
                    <a:cubicBezTo>
                      <a:pt x="19050" y="31909"/>
                      <a:pt x="31909" y="19050"/>
                      <a:pt x="47625" y="19050"/>
                    </a:cubicBezTo>
                    <a:lnTo>
                      <a:pt x="381000" y="19050"/>
                    </a:lnTo>
                    <a:lnTo>
                      <a:pt x="381000" y="93440"/>
                    </a:lnTo>
                    <a:cubicBezTo>
                      <a:pt x="381000" y="101918"/>
                      <a:pt x="386048" y="109442"/>
                      <a:pt x="393859" y="112681"/>
                    </a:cubicBezTo>
                    <a:cubicBezTo>
                      <a:pt x="401669" y="115919"/>
                      <a:pt x="410623" y="114109"/>
                      <a:pt x="416624" y="108204"/>
                    </a:cubicBezTo>
                    <a:lnTo>
                      <a:pt x="429673" y="95155"/>
                    </a:lnTo>
                    <a:cubicBezTo>
                      <a:pt x="434245" y="90583"/>
                      <a:pt x="442150" y="90583"/>
                      <a:pt x="446723" y="95155"/>
                    </a:cubicBezTo>
                    <a:lnTo>
                      <a:pt x="459772" y="108204"/>
                    </a:lnTo>
                    <a:cubicBezTo>
                      <a:pt x="463772" y="112205"/>
                      <a:pt x="469106" y="114300"/>
                      <a:pt x="474536" y="114300"/>
                    </a:cubicBezTo>
                    <a:cubicBezTo>
                      <a:pt x="477203" y="114300"/>
                      <a:pt x="479965" y="113824"/>
                      <a:pt x="482537" y="112681"/>
                    </a:cubicBezTo>
                    <a:cubicBezTo>
                      <a:pt x="490252" y="109442"/>
                      <a:pt x="495300" y="101918"/>
                      <a:pt x="495300" y="93440"/>
                    </a:cubicBezTo>
                    <a:lnTo>
                      <a:pt x="495300" y="19050"/>
                    </a:lnTo>
                    <a:lnTo>
                      <a:pt x="504825" y="19050"/>
                    </a:lnTo>
                    <a:cubicBezTo>
                      <a:pt x="520541" y="19050"/>
                      <a:pt x="533400" y="31909"/>
                      <a:pt x="533400" y="47625"/>
                    </a:cubicBezTo>
                    <a:lnTo>
                      <a:pt x="533400" y="371475"/>
                    </a:lnTo>
                    <a:cubicBezTo>
                      <a:pt x="533400" y="387191"/>
                      <a:pt x="520541" y="400050"/>
                      <a:pt x="504825" y="400050"/>
                    </a:cubicBezTo>
                    <a:lnTo>
                      <a:pt x="314325" y="400050"/>
                    </a:lnTo>
                    <a:lnTo>
                      <a:pt x="314325" y="386144"/>
                    </a:lnTo>
                    <a:cubicBezTo>
                      <a:pt x="314325" y="332708"/>
                      <a:pt x="266224" y="317373"/>
                      <a:pt x="237363" y="308229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37FA31DA-BBFC-E5D3-31E0-6889332254DF}"/>
                  </a:ext>
                </a:extLst>
              </p:cNvPr>
              <p:cNvSpPr/>
              <p:nvPr/>
            </p:nvSpPr>
            <p:spPr>
              <a:xfrm>
                <a:off x="1467567" y="2199377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FFBCE582-8B12-AEEE-6B62-019A874D1FC9}"/>
                  </a:ext>
                </a:extLst>
              </p:cNvPr>
              <p:cNvSpPr/>
              <p:nvPr/>
            </p:nvSpPr>
            <p:spPr>
              <a:xfrm>
                <a:off x="1467567" y="2237477"/>
                <a:ext cx="171450" cy="19050"/>
              </a:xfrm>
              <a:custGeom>
                <a:avLst/>
                <a:gdLst>
                  <a:gd name="connsiteX0" fmla="*/ 9525 w 171450"/>
                  <a:gd name="connsiteY0" fmla="*/ 19050 h 19050"/>
                  <a:gd name="connsiteX1" fmla="*/ 161925 w 171450"/>
                  <a:gd name="connsiteY1" fmla="*/ 19050 h 19050"/>
                  <a:gd name="connsiteX2" fmla="*/ 171450 w 171450"/>
                  <a:gd name="connsiteY2" fmla="*/ 9525 h 19050"/>
                  <a:gd name="connsiteX3" fmla="*/ 161925 w 171450"/>
                  <a:gd name="connsiteY3" fmla="*/ 0 h 19050"/>
                  <a:gd name="connsiteX4" fmla="*/ 9525 w 171450"/>
                  <a:gd name="connsiteY4" fmla="*/ 0 h 19050"/>
                  <a:gd name="connsiteX5" fmla="*/ 0 w 171450"/>
                  <a:gd name="connsiteY5" fmla="*/ 9525 h 19050"/>
                  <a:gd name="connsiteX6" fmla="*/ 95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9525" y="19050"/>
                    </a:moveTo>
                    <a:lnTo>
                      <a:pt x="161925" y="19050"/>
                    </a:lnTo>
                    <a:cubicBezTo>
                      <a:pt x="167164" y="19050"/>
                      <a:pt x="171450" y="14764"/>
                      <a:pt x="171450" y="9525"/>
                    </a:cubicBezTo>
                    <a:cubicBezTo>
                      <a:pt x="171450" y="4286"/>
                      <a:pt x="167164" y="0"/>
                      <a:pt x="1619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EDCE790C-6B67-D9CA-9CA4-7CF313A8DA2B}"/>
                  </a:ext>
                </a:extLst>
              </p:cNvPr>
              <p:cNvSpPr/>
              <p:nvPr/>
            </p:nvSpPr>
            <p:spPr>
              <a:xfrm>
                <a:off x="1467567" y="2275577"/>
                <a:ext cx="171450" cy="19050"/>
              </a:xfrm>
              <a:custGeom>
                <a:avLst/>
                <a:gdLst>
                  <a:gd name="connsiteX0" fmla="*/ 9525 w 171450"/>
                  <a:gd name="connsiteY0" fmla="*/ 19050 h 19050"/>
                  <a:gd name="connsiteX1" fmla="*/ 161925 w 171450"/>
                  <a:gd name="connsiteY1" fmla="*/ 19050 h 19050"/>
                  <a:gd name="connsiteX2" fmla="*/ 171450 w 171450"/>
                  <a:gd name="connsiteY2" fmla="*/ 9525 h 19050"/>
                  <a:gd name="connsiteX3" fmla="*/ 161925 w 171450"/>
                  <a:gd name="connsiteY3" fmla="*/ 0 h 19050"/>
                  <a:gd name="connsiteX4" fmla="*/ 9525 w 171450"/>
                  <a:gd name="connsiteY4" fmla="*/ 0 h 19050"/>
                  <a:gd name="connsiteX5" fmla="*/ 0 w 171450"/>
                  <a:gd name="connsiteY5" fmla="*/ 9525 h 19050"/>
                  <a:gd name="connsiteX6" fmla="*/ 95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9525" y="19050"/>
                    </a:moveTo>
                    <a:lnTo>
                      <a:pt x="161925" y="19050"/>
                    </a:lnTo>
                    <a:cubicBezTo>
                      <a:pt x="167164" y="19050"/>
                      <a:pt x="171450" y="14764"/>
                      <a:pt x="171450" y="9525"/>
                    </a:cubicBezTo>
                    <a:cubicBezTo>
                      <a:pt x="171450" y="4286"/>
                      <a:pt x="167164" y="0"/>
                      <a:pt x="1619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8382EB04-B504-572F-66C0-2667CE1341CF}"/>
                  </a:ext>
                </a:extLst>
              </p:cNvPr>
              <p:cNvSpPr/>
              <p:nvPr/>
            </p:nvSpPr>
            <p:spPr>
              <a:xfrm>
                <a:off x="1467567" y="2313677"/>
                <a:ext cx="142875" cy="19050"/>
              </a:xfrm>
              <a:custGeom>
                <a:avLst/>
                <a:gdLst>
                  <a:gd name="connsiteX0" fmla="*/ 9525 w 142875"/>
                  <a:gd name="connsiteY0" fmla="*/ 19050 h 19050"/>
                  <a:gd name="connsiteX1" fmla="*/ 133350 w 142875"/>
                  <a:gd name="connsiteY1" fmla="*/ 19050 h 19050"/>
                  <a:gd name="connsiteX2" fmla="*/ 142875 w 142875"/>
                  <a:gd name="connsiteY2" fmla="*/ 9525 h 19050"/>
                  <a:gd name="connsiteX3" fmla="*/ 133350 w 142875"/>
                  <a:gd name="connsiteY3" fmla="*/ 0 h 19050"/>
                  <a:gd name="connsiteX4" fmla="*/ 9525 w 142875"/>
                  <a:gd name="connsiteY4" fmla="*/ 0 h 19050"/>
                  <a:gd name="connsiteX5" fmla="*/ 0 w 142875"/>
                  <a:gd name="connsiteY5" fmla="*/ 9525 h 19050"/>
                  <a:gd name="connsiteX6" fmla="*/ 9525 w 1428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5" h="19050">
                    <a:moveTo>
                      <a:pt x="9525" y="19050"/>
                    </a:moveTo>
                    <a:lnTo>
                      <a:pt x="133350" y="19050"/>
                    </a:lnTo>
                    <a:cubicBezTo>
                      <a:pt x="138589" y="19050"/>
                      <a:pt x="142875" y="14764"/>
                      <a:pt x="142875" y="9525"/>
                    </a:cubicBezTo>
                    <a:cubicBezTo>
                      <a:pt x="142875" y="4286"/>
                      <a:pt x="138589" y="0"/>
                      <a:pt x="13335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DCA4C6E5-1D3A-9EAE-D183-7A30DEDED1DC}"/>
                  </a:ext>
                </a:extLst>
              </p:cNvPr>
              <p:cNvSpPr/>
              <p:nvPr/>
            </p:nvSpPr>
            <p:spPr>
              <a:xfrm>
                <a:off x="1467567" y="2389877"/>
                <a:ext cx="76200" cy="19050"/>
              </a:xfrm>
              <a:custGeom>
                <a:avLst/>
                <a:gdLst>
                  <a:gd name="connsiteX0" fmla="*/ 9525 w 76200"/>
                  <a:gd name="connsiteY0" fmla="*/ 19050 h 19050"/>
                  <a:gd name="connsiteX1" fmla="*/ 66675 w 76200"/>
                  <a:gd name="connsiteY1" fmla="*/ 19050 h 19050"/>
                  <a:gd name="connsiteX2" fmla="*/ 76200 w 76200"/>
                  <a:gd name="connsiteY2" fmla="*/ 9525 h 19050"/>
                  <a:gd name="connsiteX3" fmla="*/ 66675 w 76200"/>
                  <a:gd name="connsiteY3" fmla="*/ 0 h 19050"/>
                  <a:gd name="connsiteX4" fmla="*/ 9525 w 76200"/>
                  <a:gd name="connsiteY4" fmla="*/ 0 h 19050"/>
                  <a:gd name="connsiteX5" fmla="*/ 0 w 76200"/>
                  <a:gd name="connsiteY5" fmla="*/ 9525 h 19050"/>
                  <a:gd name="connsiteX6" fmla="*/ 952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9525" y="19050"/>
                    </a:move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765F4E1A-B4AB-5943-45F1-9B1964B6202F}"/>
              </a:ext>
            </a:extLst>
          </p:cNvPr>
          <p:cNvGrpSpPr/>
          <p:nvPr/>
        </p:nvGrpSpPr>
        <p:grpSpPr>
          <a:xfrm>
            <a:off x="10266329" y="1054662"/>
            <a:ext cx="590550" cy="1477993"/>
            <a:chOff x="10266329" y="1054662"/>
            <a:chExt cx="590550" cy="1477993"/>
          </a:xfrm>
        </p:grpSpPr>
        <p:grpSp>
          <p:nvGrpSpPr>
            <p:cNvPr id="406" name="Graphic 62">
              <a:extLst>
                <a:ext uri="{FF2B5EF4-FFF2-40B4-BE49-F238E27FC236}">
                  <a16:creationId xmlns:a16="http://schemas.microsoft.com/office/drawing/2014/main" id="{D1CE8339-4B05-4217-02BE-07CD9B93E662}"/>
                </a:ext>
              </a:extLst>
            </p:cNvPr>
            <p:cNvGrpSpPr/>
            <p:nvPr/>
          </p:nvGrpSpPr>
          <p:grpSpPr>
            <a:xfrm>
              <a:off x="10304429" y="2018402"/>
              <a:ext cx="514350" cy="457200"/>
              <a:chOff x="10304429" y="2018402"/>
              <a:chExt cx="514350" cy="457200"/>
            </a:xfrm>
            <a:solidFill>
              <a:srgbClr val="F45B66"/>
            </a:solidFill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A3F70ECC-0343-73E8-19FA-C4FF277D4A30}"/>
                  </a:ext>
                </a:extLst>
              </p:cNvPr>
              <p:cNvSpPr/>
              <p:nvPr/>
            </p:nvSpPr>
            <p:spPr>
              <a:xfrm>
                <a:off x="10380629" y="2142227"/>
                <a:ext cx="38100" cy="41243"/>
              </a:xfrm>
              <a:custGeom>
                <a:avLst/>
                <a:gdLst>
                  <a:gd name="connsiteX0" fmla="*/ 38100 w 38100"/>
                  <a:gd name="connsiteY0" fmla="*/ 19050 h 41243"/>
                  <a:gd name="connsiteX1" fmla="*/ 19050 w 38100"/>
                  <a:gd name="connsiteY1" fmla="*/ 0 h 41243"/>
                  <a:gd name="connsiteX2" fmla="*/ 0 w 38100"/>
                  <a:gd name="connsiteY2" fmla="*/ 19050 h 41243"/>
                  <a:gd name="connsiteX3" fmla="*/ 0 w 38100"/>
                  <a:gd name="connsiteY3" fmla="*/ 41243 h 41243"/>
                  <a:gd name="connsiteX4" fmla="*/ 38100 w 38100"/>
                  <a:gd name="connsiteY4" fmla="*/ 41243 h 41243"/>
                  <a:gd name="connsiteX5" fmla="*/ 38100 w 38100"/>
                  <a:gd name="connsiteY5" fmla="*/ 19050 h 4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1243">
                    <a:moveTo>
                      <a:pt x="38100" y="19050"/>
                    </a:moveTo>
                    <a:cubicBezTo>
                      <a:pt x="38100" y="19050"/>
                      <a:pt x="38100" y="0"/>
                      <a:pt x="19050" y="0"/>
                    </a:cubicBezTo>
                    <a:cubicBezTo>
                      <a:pt x="0" y="0"/>
                      <a:pt x="0" y="19050"/>
                      <a:pt x="0" y="19050"/>
                    </a:cubicBezTo>
                    <a:lnTo>
                      <a:pt x="0" y="41243"/>
                    </a:lnTo>
                    <a:lnTo>
                      <a:pt x="38100" y="41243"/>
                    </a:lnTo>
                    <a:lnTo>
                      <a:pt x="38100" y="1905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B005D10E-E598-FB96-32D5-BDDCC82BDEA8}"/>
                  </a:ext>
                </a:extLst>
              </p:cNvPr>
              <p:cNvSpPr/>
              <p:nvPr/>
            </p:nvSpPr>
            <p:spPr>
              <a:xfrm>
                <a:off x="10380629" y="2018402"/>
                <a:ext cx="361950" cy="177831"/>
              </a:xfrm>
              <a:custGeom>
                <a:avLst/>
                <a:gdLst>
                  <a:gd name="connsiteX0" fmla="*/ 85725 w 361950"/>
                  <a:gd name="connsiteY0" fmla="*/ 101632 h 177831"/>
                  <a:gd name="connsiteX1" fmla="*/ 85725 w 361950"/>
                  <a:gd name="connsiteY1" fmla="*/ 101632 h 177831"/>
                  <a:gd name="connsiteX2" fmla="*/ 66675 w 361950"/>
                  <a:gd name="connsiteY2" fmla="*/ 158782 h 177831"/>
                  <a:gd name="connsiteX3" fmla="*/ 180975 w 361950"/>
                  <a:gd name="connsiteY3" fmla="*/ 177832 h 177831"/>
                  <a:gd name="connsiteX4" fmla="*/ 295275 w 361950"/>
                  <a:gd name="connsiteY4" fmla="*/ 158782 h 177831"/>
                  <a:gd name="connsiteX5" fmla="*/ 276225 w 361950"/>
                  <a:gd name="connsiteY5" fmla="*/ 101632 h 177831"/>
                  <a:gd name="connsiteX6" fmla="*/ 276225 w 361950"/>
                  <a:gd name="connsiteY6" fmla="*/ 101632 h 177831"/>
                  <a:gd name="connsiteX7" fmla="*/ 285750 w 361950"/>
                  <a:gd name="connsiteY7" fmla="*/ 101632 h 177831"/>
                  <a:gd name="connsiteX8" fmla="*/ 361950 w 361950"/>
                  <a:gd name="connsiteY8" fmla="*/ 76200 h 177831"/>
                  <a:gd name="connsiteX9" fmla="*/ 180975 w 361950"/>
                  <a:gd name="connsiteY9" fmla="*/ 0 h 177831"/>
                  <a:gd name="connsiteX10" fmla="*/ 0 w 361950"/>
                  <a:gd name="connsiteY10" fmla="*/ 76200 h 177831"/>
                  <a:gd name="connsiteX11" fmla="*/ 76200 w 361950"/>
                  <a:gd name="connsiteY11" fmla="*/ 101632 h 17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50" h="177831">
                    <a:moveTo>
                      <a:pt x="85725" y="101632"/>
                    </a:moveTo>
                    <a:lnTo>
                      <a:pt x="85725" y="101632"/>
                    </a:lnTo>
                    <a:lnTo>
                      <a:pt x="66675" y="158782"/>
                    </a:lnTo>
                    <a:lnTo>
                      <a:pt x="180975" y="177832"/>
                    </a:lnTo>
                    <a:lnTo>
                      <a:pt x="295275" y="158782"/>
                    </a:lnTo>
                    <a:lnTo>
                      <a:pt x="276225" y="101632"/>
                    </a:lnTo>
                    <a:lnTo>
                      <a:pt x="276225" y="101632"/>
                    </a:lnTo>
                    <a:lnTo>
                      <a:pt x="285750" y="101632"/>
                    </a:ln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632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D8E0586B-D109-7BEA-639A-96260BC90065}"/>
                  </a:ext>
                </a:extLst>
              </p:cNvPr>
              <p:cNvSpPr/>
              <p:nvPr/>
            </p:nvSpPr>
            <p:spPr>
              <a:xfrm>
                <a:off x="10592560" y="2208902"/>
                <a:ext cx="226218" cy="266700"/>
              </a:xfrm>
              <a:custGeom>
                <a:avLst/>
                <a:gdLst>
                  <a:gd name="connsiteX0" fmla="*/ 0 w 226218"/>
                  <a:gd name="connsiteY0" fmla="*/ 120682 h 266700"/>
                  <a:gd name="connsiteX1" fmla="*/ 35719 w 226218"/>
                  <a:gd name="connsiteY1" fmla="*/ 143066 h 266700"/>
                  <a:gd name="connsiteX2" fmla="*/ 39338 w 226218"/>
                  <a:gd name="connsiteY2" fmla="*/ 142875 h 266700"/>
                  <a:gd name="connsiteX3" fmla="*/ 128302 w 226218"/>
                  <a:gd name="connsiteY3" fmla="*/ 189643 h 266700"/>
                  <a:gd name="connsiteX4" fmla="*/ 145256 w 226218"/>
                  <a:gd name="connsiteY4" fmla="*/ 266700 h 266700"/>
                  <a:gd name="connsiteX5" fmla="*/ 226219 w 226218"/>
                  <a:gd name="connsiteY5" fmla="*/ 266700 h 266700"/>
                  <a:gd name="connsiteX6" fmla="*/ 226219 w 226218"/>
                  <a:gd name="connsiteY6" fmla="*/ 36481 h 266700"/>
                  <a:gd name="connsiteX7" fmla="*/ 189738 w 226218"/>
                  <a:gd name="connsiteY7" fmla="*/ 0 h 266700"/>
                  <a:gd name="connsiteX8" fmla="*/ 64770 w 226218"/>
                  <a:gd name="connsiteY8" fmla="*/ 0 h 266700"/>
                  <a:gd name="connsiteX9" fmla="*/ 0 w 226218"/>
                  <a:gd name="connsiteY9" fmla="*/ 120682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218" h="266700">
                    <a:moveTo>
                      <a:pt x="0" y="120682"/>
                    </a:moveTo>
                    <a:cubicBezTo>
                      <a:pt x="8668" y="130874"/>
                      <a:pt x="35719" y="143066"/>
                      <a:pt x="35719" y="143066"/>
                    </a:cubicBezTo>
                    <a:cubicBezTo>
                      <a:pt x="31814" y="150781"/>
                      <a:pt x="39338" y="142875"/>
                      <a:pt x="39338" y="142875"/>
                    </a:cubicBezTo>
                    <a:cubicBezTo>
                      <a:pt x="86963" y="159163"/>
                      <a:pt x="104966" y="164497"/>
                      <a:pt x="128302" y="189643"/>
                    </a:cubicBezTo>
                    <a:cubicBezTo>
                      <a:pt x="151543" y="214789"/>
                      <a:pt x="145256" y="266700"/>
                      <a:pt x="145256" y="266700"/>
                    </a:cubicBezTo>
                    <a:lnTo>
                      <a:pt x="226219" y="266700"/>
                    </a:lnTo>
                    <a:lnTo>
                      <a:pt x="226219" y="36481"/>
                    </a:lnTo>
                    <a:cubicBezTo>
                      <a:pt x="226219" y="16288"/>
                      <a:pt x="209836" y="0"/>
                      <a:pt x="189738" y="0"/>
                    </a:cubicBezTo>
                    <a:lnTo>
                      <a:pt x="64770" y="0"/>
                    </a:lnTo>
                    <a:cubicBezTo>
                      <a:pt x="60293" y="61817"/>
                      <a:pt x="0" y="120682"/>
                      <a:pt x="0" y="120682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6899822A-8477-706B-2712-1AD4CA056C6C}"/>
                  </a:ext>
                </a:extLst>
              </p:cNvPr>
              <p:cNvSpPr/>
              <p:nvPr/>
            </p:nvSpPr>
            <p:spPr>
              <a:xfrm>
                <a:off x="10304429" y="2208806"/>
                <a:ext cx="235457" cy="266795"/>
              </a:xfrm>
              <a:custGeom>
                <a:avLst/>
                <a:gdLst>
                  <a:gd name="connsiteX0" fmla="*/ 90964 w 235457"/>
                  <a:gd name="connsiteY0" fmla="*/ 204311 h 266795"/>
                  <a:gd name="connsiteX1" fmla="*/ 82963 w 235457"/>
                  <a:gd name="connsiteY1" fmla="*/ 195739 h 266795"/>
                  <a:gd name="connsiteX2" fmla="*/ 84582 w 235457"/>
                  <a:gd name="connsiteY2" fmla="*/ 157067 h 266795"/>
                  <a:gd name="connsiteX3" fmla="*/ 125825 w 235457"/>
                  <a:gd name="connsiteY3" fmla="*/ 158877 h 266795"/>
                  <a:gd name="connsiteX4" fmla="*/ 131826 w 235457"/>
                  <a:gd name="connsiteY4" fmla="*/ 164878 h 266795"/>
                  <a:gd name="connsiteX5" fmla="*/ 190881 w 235457"/>
                  <a:gd name="connsiteY5" fmla="*/ 143637 h 266795"/>
                  <a:gd name="connsiteX6" fmla="*/ 190500 w 235457"/>
                  <a:gd name="connsiteY6" fmla="*/ 142970 h 266795"/>
                  <a:gd name="connsiteX7" fmla="*/ 218599 w 235457"/>
                  <a:gd name="connsiteY7" fmla="*/ 117348 h 266795"/>
                  <a:gd name="connsiteX8" fmla="*/ 235458 w 235457"/>
                  <a:gd name="connsiteY8" fmla="*/ 123539 h 266795"/>
                  <a:gd name="connsiteX9" fmla="*/ 159449 w 235457"/>
                  <a:gd name="connsiteY9" fmla="*/ 0 h 266795"/>
                  <a:gd name="connsiteX10" fmla="*/ 39148 w 235457"/>
                  <a:gd name="connsiteY10" fmla="*/ 0 h 266795"/>
                  <a:gd name="connsiteX11" fmla="*/ 0 w 235457"/>
                  <a:gd name="connsiteY11" fmla="*/ 39243 h 266795"/>
                  <a:gd name="connsiteX12" fmla="*/ 0 w 235457"/>
                  <a:gd name="connsiteY12" fmla="*/ 266795 h 266795"/>
                  <a:gd name="connsiteX13" fmla="*/ 80963 w 235457"/>
                  <a:gd name="connsiteY13" fmla="*/ 266795 h 266795"/>
                  <a:gd name="connsiteX14" fmla="*/ 90964 w 235457"/>
                  <a:gd name="connsiteY14" fmla="*/ 204311 h 266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5457" h="266795">
                    <a:moveTo>
                      <a:pt x="90964" y="204311"/>
                    </a:moveTo>
                    <a:lnTo>
                      <a:pt x="82963" y="195739"/>
                    </a:lnTo>
                    <a:cubicBezTo>
                      <a:pt x="82963" y="195739"/>
                      <a:pt x="65056" y="175927"/>
                      <a:pt x="84582" y="157067"/>
                    </a:cubicBezTo>
                    <a:cubicBezTo>
                      <a:pt x="104108" y="138208"/>
                      <a:pt x="125825" y="158877"/>
                      <a:pt x="125825" y="158877"/>
                    </a:cubicBezTo>
                    <a:lnTo>
                      <a:pt x="131826" y="164878"/>
                    </a:lnTo>
                    <a:cubicBezTo>
                      <a:pt x="153734" y="154877"/>
                      <a:pt x="182594" y="146114"/>
                      <a:pt x="190881" y="143637"/>
                    </a:cubicBezTo>
                    <a:cubicBezTo>
                      <a:pt x="190786" y="143447"/>
                      <a:pt x="190595" y="143161"/>
                      <a:pt x="190500" y="142970"/>
                    </a:cubicBezTo>
                    <a:cubicBezTo>
                      <a:pt x="207931" y="139256"/>
                      <a:pt x="218599" y="117348"/>
                      <a:pt x="218599" y="117348"/>
                    </a:cubicBezTo>
                    <a:cubicBezTo>
                      <a:pt x="218599" y="117348"/>
                      <a:pt x="226124" y="120682"/>
                      <a:pt x="235458" y="123539"/>
                    </a:cubicBezTo>
                    <a:cubicBezTo>
                      <a:pt x="194786" y="108776"/>
                      <a:pt x="163354" y="53150"/>
                      <a:pt x="159449" y="0"/>
                    </a:cubicBezTo>
                    <a:lnTo>
                      <a:pt x="39148" y="0"/>
                    </a:lnTo>
                    <a:cubicBezTo>
                      <a:pt x="17526" y="95"/>
                      <a:pt x="0" y="17621"/>
                      <a:pt x="0" y="39243"/>
                    </a:cubicBezTo>
                    <a:lnTo>
                      <a:pt x="0" y="266795"/>
                    </a:lnTo>
                    <a:lnTo>
                      <a:pt x="80963" y="266795"/>
                    </a:lnTo>
                    <a:cubicBezTo>
                      <a:pt x="80963" y="240221"/>
                      <a:pt x="84392" y="219932"/>
                      <a:pt x="90964" y="204311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11" name="Graphic 62">
              <a:extLst>
                <a:ext uri="{FF2B5EF4-FFF2-40B4-BE49-F238E27FC236}">
                  <a16:creationId xmlns:a16="http://schemas.microsoft.com/office/drawing/2014/main" id="{64A05D50-86BA-D4D2-0DBD-A39A3BF91C85}"/>
                </a:ext>
              </a:extLst>
            </p:cNvPr>
            <p:cNvGrpSpPr/>
            <p:nvPr/>
          </p:nvGrpSpPr>
          <p:grpSpPr>
            <a:xfrm>
              <a:off x="10266329" y="2009019"/>
              <a:ext cx="590550" cy="523636"/>
              <a:chOff x="10266329" y="2009019"/>
              <a:chExt cx="590550" cy="523636"/>
            </a:xfrm>
            <a:solidFill>
              <a:srgbClr val="680B12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AF6AEBF0-F09E-CC80-1FF7-EBD0505D5ADC}"/>
                  </a:ext>
                </a:extLst>
              </p:cNvPr>
              <p:cNvSpPr/>
              <p:nvPr/>
            </p:nvSpPr>
            <p:spPr>
              <a:xfrm>
                <a:off x="10266329" y="2009019"/>
                <a:ext cx="590550" cy="523636"/>
              </a:xfrm>
              <a:custGeom>
                <a:avLst/>
                <a:gdLst>
                  <a:gd name="connsiteX0" fmla="*/ 581025 w 590550"/>
                  <a:gd name="connsiteY0" fmla="*/ 457057 h 523636"/>
                  <a:gd name="connsiteX1" fmla="*/ 561975 w 590550"/>
                  <a:gd name="connsiteY1" fmla="*/ 457057 h 523636"/>
                  <a:gd name="connsiteX2" fmla="*/ 561975 w 590550"/>
                  <a:gd name="connsiteY2" fmla="*/ 237982 h 523636"/>
                  <a:gd name="connsiteX3" fmla="*/ 514350 w 590550"/>
                  <a:gd name="connsiteY3" fmla="*/ 190357 h 523636"/>
                  <a:gd name="connsiteX4" fmla="*/ 400907 w 590550"/>
                  <a:gd name="connsiteY4" fmla="*/ 190357 h 523636"/>
                  <a:gd name="connsiteX5" fmla="*/ 401003 w 590550"/>
                  <a:gd name="connsiteY5" fmla="*/ 189119 h 523636"/>
                  <a:gd name="connsiteX6" fmla="*/ 400336 w 590550"/>
                  <a:gd name="connsiteY6" fmla="*/ 179403 h 523636"/>
                  <a:gd name="connsiteX7" fmla="*/ 411194 w 590550"/>
                  <a:gd name="connsiteY7" fmla="*/ 177594 h 523636"/>
                  <a:gd name="connsiteX8" fmla="*/ 417767 w 590550"/>
                  <a:gd name="connsiteY8" fmla="*/ 173117 h 523636"/>
                  <a:gd name="connsiteX9" fmla="*/ 418624 w 590550"/>
                  <a:gd name="connsiteY9" fmla="*/ 165211 h 523636"/>
                  <a:gd name="connsiteX10" fmla="*/ 403574 w 590550"/>
                  <a:gd name="connsiteY10" fmla="*/ 119967 h 523636"/>
                  <a:gd name="connsiteX11" fmla="*/ 479298 w 590550"/>
                  <a:gd name="connsiteY11" fmla="*/ 94726 h 523636"/>
                  <a:gd name="connsiteX12" fmla="*/ 485775 w 590550"/>
                  <a:gd name="connsiteY12" fmla="*/ 86058 h 523636"/>
                  <a:gd name="connsiteX13" fmla="*/ 479965 w 590550"/>
                  <a:gd name="connsiteY13" fmla="*/ 76914 h 523636"/>
                  <a:gd name="connsiteX14" fmla="*/ 298990 w 590550"/>
                  <a:gd name="connsiteY14" fmla="*/ 714 h 523636"/>
                  <a:gd name="connsiteX15" fmla="*/ 291560 w 590550"/>
                  <a:gd name="connsiteY15" fmla="*/ 714 h 523636"/>
                  <a:gd name="connsiteX16" fmla="*/ 110585 w 590550"/>
                  <a:gd name="connsiteY16" fmla="*/ 76914 h 523636"/>
                  <a:gd name="connsiteX17" fmla="*/ 104775 w 590550"/>
                  <a:gd name="connsiteY17" fmla="*/ 86058 h 523636"/>
                  <a:gd name="connsiteX18" fmla="*/ 111252 w 590550"/>
                  <a:gd name="connsiteY18" fmla="*/ 94726 h 523636"/>
                  <a:gd name="connsiteX19" fmla="*/ 123825 w 590550"/>
                  <a:gd name="connsiteY19" fmla="*/ 98822 h 523636"/>
                  <a:gd name="connsiteX20" fmla="*/ 123825 w 590550"/>
                  <a:gd name="connsiteY20" fmla="*/ 122063 h 523636"/>
                  <a:gd name="connsiteX21" fmla="*/ 104775 w 590550"/>
                  <a:gd name="connsiteY21" fmla="*/ 149114 h 523636"/>
                  <a:gd name="connsiteX22" fmla="*/ 104775 w 590550"/>
                  <a:gd name="connsiteY22" fmla="*/ 171307 h 523636"/>
                  <a:gd name="connsiteX23" fmla="*/ 114300 w 590550"/>
                  <a:gd name="connsiteY23" fmla="*/ 180832 h 523636"/>
                  <a:gd name="connsiteX24" fmla="*/ 152400 w 590550"/>
                  <a:gd name="connsiteY24" fmla="*/ 180832 h 523636"/>
                  <a:gd name="connsiteX25" fmla="*/ 161925 w 590550"/>
                  <a:gd name="connsiteY25" fmla="*/ 171307 h 523636"/>
                  <a:gd name="connsiteX26" fmla="*/ 161925 w 590550"/>
                  <a:gd name="connsiteY26" fmla="*/ 149114 h 523636"/>
                  <a:gd name="connsiteX27" fmla="*/ 142875 w 590550"/>
                  <a:gd name="connsiteY27" fmla="*/ 122063 h 523636"/>
                  <a:gd name="connsiteX28" fmla="*/ 142875 w 590550"/>
                  <a:gd name="connsiteY28" fmla="*/ 105108 h 523636"/>
                  <a:gd name="connsiteX29" fmla="*/ 187071 w 590550"/>
                  <a:gd name="connsiteY29" fmla="*/ 119872 h 523636"/>
                  <a:gd name="connsiteX30" fmla="*/ 172022 w 590550"/>
                  <a:gd name="connsiteY30" fmla="*/ 165116 h 523636"/>
                  <a:gd name="connsiteX31" fmla="*/ 172879 w 590550"/>
                  <a:gd name="connsiteY31" fmla="*/ 173022 h 523636"/>
                  <a:gd name="connsiteX32" fmla="*/ 179451 w 590550"/>
                  <a:gd name="connsiteY32" fmla="*/ 177498 h 523636"/>
                  <a:gd name="connsiteX33" fmla="*/ 188309 w 590550"/>
                  <a:gd name="connsiteY33" fmla="*/ 178927 h 523636"/>
                  <a:gd name="connsiteX34" fmla="*/ 187738 w 590550"/>
                  <a:gd name="connsiteY34" fmla="*/ 189024 h 523636"/>
                  <a:gd name="connsiteX35" fmla="*/ 187833 w 590550"/>
                  <a:gd name="connsiteY35" fmla="*/ 190262 h 523636"/>
                  <a:gd name="connsiteX36" fmla="*/ 76200 w 590550"/>
                  <a:gd name="connsiteY36" fmla="*/ 190262 h 523636"/>
                  <a:gd name="connsiteX37" fmla="*/ 28575 w 590550"/>
                  <a:gd name="connsiteY37" fmla="*/ 237887 h 523636"/>
                  <a:gd name="connsiteX38" fmla="*/ 28575 w 590550"/>
                  <a:gd name="connsiteY38" fmla="*/ 456962 h 523636"/>
                  <a:gd name="connsiteX39" fmla="*/ 9525 w 590550"/>
                  <a:gd name="connsiteY39" fmla="*/ 456962 h 523636"/>
                  <a:gd name="connsiteX40" fmla="*/ 0 w 590550"/>
                  <a:gd name="connsiteY40" fmla="*/ 466487 h 523636"/>
                  <a:gd name="connsiteX41" fmla="*/ 0 w 590550"/>
                  <a:gd name="connsiteY41" fmla="*/ 485537 h 523636"/>
                  <a:gd name="connsiteX42" fmla="*/ 38100 w 590550"/>
                  <a:gd name="connsiteY42" fmla="*/ 523637 h 523636"/>
                  <a:gd name="connsiteX43" fmla="*/ 552450 w 590550"/>
                  <a:gd name="connsiteY43" fmla="*/ 523637 h 523636"/>
                  <a:gd name="connsiteX44" fmla="*/ 590550 w 590550"/>
                  <a:gd name="connsiteY44" fmla="*/ 485537 h 523636"/>
                  <a:gd name="connsiteX45" fmla="*/ 590550 w 590550"/>
                  <a:gd name="connsiteY45" fmla="*/ 466487 h 523636"/>
                  <a:gd name="connsiteX46" fmla="*/ 581025 w 590550"/>
                  <a:gd name="connsiteY46" fmla="*/ 457057 h 523636"/>
                  <a:gd name="connsiteX47" fmla="*/ 514350 w 590550"/>
                  <a:gd name="connsiteY47" fmla="*/ 209407 h 523636"/>
                  <a:gd name="connsiteX48" fmla="*/ 542925 w 590550"/>
                  <a:gd name="connsiteY48" fmla="*/ 237982 h 523636"/>
                  <a:gd name="connsiteX49" fmla="*/ 542925 w 590550"/>
                  <a:gd name="connsiteY49" fmla="*/ 457057 h 523636"/>
                  <a:gd name="connsiteX50" fmla="*/ 481013 w 590550"/>
                  <a:gd name="connsiteY50" fmla="*/ 457057 h 523636"/>
                  <a:gd name="connsiteX51" fmla="*/ 481013 w 590550"/>
                  <a:gd name="connsiteY51" fmla="*/ 440579 h 523636"/>
                  <a:gd name="connsiteX52" fmla="*/ 377476 w 590550"/>
                  <a:gd name="connsiteY52" fmla="*/ 336566 h 523636"/>
                  <a:gd name="connsiteX53" fmla="*/ 353473 w 590550"/>
                  <a:gd name="connsiteY53" fmla="*/ 327993 h 523636"/>
                  <a:gd name="connsiteX54" fmla="*/ 341948 w 590550"/>
                  <a:gd name="connsiteY54" fmla="*/ 319040 h 523636"/>
                  <a:gd name="connsiteX55" fmla="*/ 399574 w 590550"/>
                  <a:gd name="connsiteY55" fmla="*/ 209312 h 523636"/>
                  <a:gd name="connsiteX56" fmla="*/ 400050 w 590550"/>
                  <a:gd name="connsiteY56" fmla="*/ 209407 h 523636"/>
                  <a:gd name="connsiteX57" fmla="*/ 514350 w 590550"/>
                  <a:gd name="connsiteY57" fmla="*/ 209407 h 523636"/>
                  <a:gd name="connsiteX58" fmla="*/ 129445 w 590550"/>
                  <a:gd name="connsiteY58" fmla="*/ 390573 h 523636"/>
                  <a:gd name="connsiteX59" fmla="*/ 123825 w 590550"/>
                  <a:gd name="connsiteY59" fmla="*/ 377047 h 523636"/>
                  <a:gd name="connsiteX60" fmla="*/ 129445 w 590550"/>
                  <a:gd name="connsiteY60" fmla="*/ 363617 h 523636"/>
                  <a:gd name="connsiteX61" fmla="*/ 156401 w 590550"/>
                  <a:gd name="connsiteY61" fmla="*/ 363617 h 523636"/>
                  <a:gd name="connsiteX62" fmla="*/ 207550 w 590550"/>
                  <a:gd name="connsiteY62" fmla="*/ 414195 h 523636"/>
                  <a:gd name="connsiteX63" fmla="*/ 189833 w 590550"/>
                  <a:gd name="connsiteY63" fmla="*/ 424101 h 523636"/>
                  <a:gd name="connsiteX64" fmla="*/ 179642 w 590550"/>
                  <a:gd name="connsiteY64" fmla="*/ 442389 h 523636"/>
                  <a:gd name="connsiteX65" fmla="*/ 129445 w 590550"/>
                  <a:gd name="connsiteY65" fmla="*/ 390573 h 523636"/>
                  <a:gd name="connsiteX66" fmla="*/ 167259 w 590550"/>
                  <a:gd name="connsiteY66" fmla="*/ 457057 h 523636"/>
                  <a:gd name="connsiteX67" fmla="*/ 128588 w 590550"/>
                  <a:gd name="connsiteY67" fmla="*/ 457057 h 523636"/>
                  <a:gd name="connsiteX68" fmla="*/ 128588 w 590550"/>
                  <a:gd name="connsiteY68" fmla="*/ 440579 h 523636"/>
                  <a:gd name="connsiteX69" fmla="*/ 131255 w 590550"/>
                  <a:gd name="connsiteY69" fmla="*/ 419814 h 523636"/>
                  <a:gd name="connsiteX70" fmla="*/ 167259 w 590550"/>
                  <a:gd name="connsiteY70" fmla="*/ 457057 h 523636"/>
                  <a:gd name="connsiteX71" fmla="*/ 203359 w 590550"/>
                  <a:gd name="connsiteY71" fmla="*/ 437626 h 523636"/>
                  <a:gd name="connsiteX72" fmla="*/ 230696 w 590550"/>
                  <a:gd name="connsiteY72" fmla="*/ 437150 h 523636"/>
                  <a:gd name="connsiteX73" fmla="*/ 250889 w 590550"/>
                  <a:gd name="connsiteY73" fmla="*/ 457057 h 523636"/>
                  <a:gd name="connsiteX74" fmla="*/ 198501 w 590550"/>
                  <a:gd name="connsiteY74" fmla="*/ 457057 h 523636"/>
                  <a:gd name="connsiteX75" fmla="*/ 203359 w 590550"/>
                  <a:gd name="connsiteY75" fmla="*/ 437626 h 523636"/>
                  <a:gd name="connsiteX76" fmla="*/ 277940 w 590550"/>
                  <a:gd name="connsiteY76" fmla="*/ 457057 h 523636"/>
                  <a:gd name="connsiteX77" fmla="*/ 245078 w 590550"/>
                  <a:gd name="connsiteY77" fmla="*/ 424577 h 523636"/>
                  <a:gd name="connsiteX78" fmla="*/ 244888 w 590550"/>
                  <a:gd name="connsiteY78" fmla="*/ 424196 h 523636"/>
                  <a:gd name="connsiteX79" fmla="*/ 244221 w 590550"/>
                  <a:gd name="connsiteY79" fmla="*/ 423624 h 523636"/>
                  <a:gd name="connsiteX80" fmla="*/ 186500 w 590550"/>
                  <a:gd name="connsiteY80" fmla="*/ 366570 h 523636"/>
                  <a:gd name="connsiteX81" fmla="*/ 217265 w 590550"/>
                  <a:gd name="connsiteY81" fmla="*/ 355616 h 523636"/>
                  <a:gd name="connsiteX82" fmla="*/ 223742 w 590550"/>
                  <a:gd name="connsiteY82" fmla="*/ 353520 h 523636"/>
                  <a:gd name="connsiteX83" fmla="*/ 295275 w 590550"/>
                  <a:gd name="connsiteY83" fmla="*/ 390382 h 523636"/>
                  <a:gd name="connsiteX84" fmla="*/ 367094 w 590550"/>
                  <a:gd name="connsiteY84" fmla="*/ 353235 h 523636"/>
                  <a:gd name="connsiteX85" fmla="*/ 371666 w 590550"/>
                  <a:gd name="connsiteY85" fmla="*/ 354663 h 523636"/>
                  <a:gd name="connsiteX86" fmla="*/ 461963 w 590550"/>
                  <a:gd name="connsiteY86" fmla="*/ 440484 h 523636"/>
                  <a:gd name="connsiteX87" fmla="*/ 461963 w 590550"/>
                  <a:gd name="connsiteY87" fmla="*/ 457057 h 523636"/>
                  <a:gd name="connsiteX88" fmla="*/ 277940 w 590550"/>
                  <a:gd name="connsiteY88" fmla="*/ 457057 h 523636"/>
                  <a:gd name="connsiteX89" fmla="*/ 207074 w 590550"/>
                  <a:gd name="connsiteY89" fmla="*/ 182166 h 523636"/>
                  <a:gd name="connsiteX90" fmla="*/ 293656 w 590550"/>
                  <a:gd name="connsiteY90" fmla="*/ 196644 h 523636"/>
                  <a:gd name="connsiteX91" fmla="*/ 295180 w 590550"/>
                  <a:gd name="connsiteY91" fmla="*/ 196739 h 523636"/>
                  <a:gd name="connsiteX92" fmla="*/ 296704 w 590550"/>
                  <a:gd name="connsiteY92" fmla="*/ 196644 h 523636"/>
                  <a:gd name="connsiteX93" fmla="*/ 381381 w 590550"/>
                  <a:gd name="connsiteY93" fmla="*/ 182547 h 523636"/>
                  <a:gd name="connsiteX94" fmla="*/ 381857 w 590550"/>
                  <a:gd name="connsiteY94" fmla="*/ 189119 h 523636"/>
                  <a:gd name="connsiteX95" fmla="*/ 294227 w 590550"/>
                  <a:gd name="connsiteY95" fmla="*/ 317706 h 523636"/>
                  <a:gd name="connsiteX96" fmla="*/ 206597 w 590550"/>
                  <a:gd name="connsiteY96" fmla="*/ 189119 h 523636"/>
                  <a:gd name="connsiteX97" fmla="*/ 207074 w 590550"/>
                  <a:gd name="connsiteY97" fmla="*/ 182166 h 523636"/>
                  <a:gd name="connsiteX98" fmla="*/ 193548 w 590550"/>
                  <a:gd name="connsiteY98" fmla="*/ 160544 h 523636"/>
                  <a:gd name="connsiteX99" fmla="*/ 208217 w 590550"/>
                  <a:gd name="connsiteY99" fmla="*/ 116443 h 523636"/>
                  <a:gd name="connsiteX100" fmla="*/ 295275 w 590550"/>
                  <a:gd name="connsiteY100" fmla="*/ 91964 h 523636"/>
                  <a:gd name="connsiteX101" fmla="*/ 382334 w 590550"/>
                  <a:gd name="connsiteY101" fmla="*/ 116443 h 523636"/>
                  <a:gd name="connsiteX102" fmla="*/ 397002 w 590550"/>
                  <a:gd name="connsiteY102" fmla="*/ 160544 h 523636"/>
                  <a:gd name="connsiteX103" fmla="*/ 295275 w 590550"/>
                  <a:gd name="connsiteY103" fmla="*/ 177498 h 523636"/>
                  <a:gd name="connsiteX104" fmla="*/ 193548 w 590550"/>
                  <a:gd name="connsiteY104" fmla="*/ 160544 h 523636"/>
                  <a:gd name="connsiteX105" fmla="*/ 264033 w 590550"/>
                  <a:gd name="connsiteY105" fmla="*/ 329708 h 523636"/>
                  <a:gd name="connsiteX106" fmla="*/ 294323 w 590550"/>
                  <a:gd name="connsiteY106" fmla="*/ 336756 h 523636"/>
                  <a:gd name="connsiteX107" fmla="*/ 325850 w 590550"/>
                  <a:gd name="connsiteY107" fmla="*/ 329232 h 523636"/>
                  <a:gd name="connsiteX108" fmla="*/ 345472 w 590550"/>
                  <a:gd name="connsiteY108" fmla="*/ 345424 h 523636"/>
                  <a:gd name="connsiteX109" fmla="*/ 348520 w 590550"/>
                  <a:gd name="connsiteY109" fmla="*/ 346758 h 523636"/>
                  <a:gd name="connsiteX110" fmla="*/ 295275 w 590550"/>
                  <a:gd name="connsiteY110" fmla="*/ 371332 h 523636"/>
                  <a:gd name="connsiteX111" fmla="*/ 242030 w 590550"/>
                  <a:gd name="connsiteY111" fmla="*/ 346662 h 523636"/>
                  <a:gd name="connsiteX112" fmla="*/ 245650 w 590550"/>
                  <a:gd name="connsiteY112" fmla="*/ 345043 h 523636"/>
                  <a:gd name="connsiteX113" fmla="*/ 264033 w 590550"/>
                  <a:gd name="connsiteY113" fmla="*/ 329708 h 523636"/>
                  <a:gd name="connsiteX114" fmla="*/ 142875 w 590550"/>
                  <a:gd name="connsiteY114" fmla="*/ 161782 h 523636"/>
                  <a:gd name="connsiteX115" fmla="*/ 123825 w 590550"/>
                  <a:gd name="connsiteY115" fmla="*/ 161782 h 523636"/>
                  <a:gd name="connsiteX116" fmla="*/ 123825 w 590550"/>
                  <a:gd name="connsiteY116" fmla="*/ 149209 h 523636"/>
                  <a:gd name="connsiteX117" fmla="*/ 133350 w 590550"/>
                  <a:gd name="connsiteY117" fmla="*/ 139589 h 523636"/>
                  <a:gd name="connsiteX118" fmla="*/ 142875 w 590550"/>
                  <a:gd name="connsiteY118" fmla="*/ 149114 h 523636"/>
                  <a:gd name="connsiteX119" fmla="*/ 142875 w 590550"/>
                  <a:gd name="connsiteY119" fmla="*/ 161782 h 523636"/>
                  <a:gd name="connsiteX120" fmla="*/ 141351 w 590550"/>
                  <a:gd name="connsiteY120" fmla="*/ 84534 h 523636"/>
                  <a:gd name="connsiteX121" fmla="*/ 295275 w 590550"/>
                  <a:gd name="connsiteY121" fmla="*/ 19669 h 523636"/>
                  <a:gd name="connsiteX122" fmla="*/ 449199 w 590550"/>
                  <a:gd name="connsiteY122" fmla="*/ 84534 h 523636"/>
                  <a:gd name="connsiteX123" fmla="*/ 397002 w 590550"/>
                  <a:gd name="connsiteY123" fmla="*/ 101965 h 523636"/>
                  <a:gd name="connsiteX124" fmla="*/ 395573 w 590550"/>
                  <a:gd name="connsiteY124" fmla="*/ 102822 h 523636"/>
                  <a:gd name="connsiteX125" fmla="*/ 295275 w 590550"/>
                  <a:gd name="connsiteY125" fmla="*/ 72914 h 523636"/>
                  <a:gd name="connsiteX126" fmla="*/ 194977 w 590550"/>
                  <a:gd name="connsiteY126" fmla="*/ 102822 h 523636"/>
                  <a:gd name="connsiteX127" fmla="*/ 193548 w 590550"/>
                  <a:gd name="connsiteY127" fmla="*/ 102060 h 523636"/>
                  <a:gd name="connsiteX128" fmla="*/ 141351 w 590550"/>
                  <a:gd name="connsiteY128" fmla="*/ 84534 h 523636"/>
                  <a:gd name="connsiteX129" fmla="*/ 47625 w 590550"/>
                  <a:gd name="connsiteY129" fmla="*/ 237982 h 523636"/>
                  <a:gd name="connsiteX130" fmla="*/ 76200 w 590550"/>
                  <a:gd name="connsiteY130" fmla="*/ 209407 h 523636"/>
                  <a:gd name="connsiteX131" fmla="*/ 189071 w 590550"/>
                  <a:gd name="connsiteY131" fmla="*/ 209407 h 523636"/>
                  <a:gd name="connsiteX132" fmla="*/ 247555 w 590550"/>
                  <a:gd name="connsiteY132" fmla="*/ 319707 h 523636"/>
                  <a:gd name="connsiteX133" fmla="*/ 236696 w 590550"/>
                  <a:gd name="connsiteY133" fmla="*/ 328184 h 523636"/>
                  <a:gd name="connsiteX134" fmla="*/ 211265 w 590550"/>
                  <a:gd name="connsiteY134" fmla="*/ 337518 h 523636"/>
                  <a:gd name="connsiteX135" fmla="*/ 171831 w 590550"/>
                  <a:gd name="connsiteY135" fmla="*/ 352187 h 523636"/>
                  <a:gd name="connsiteX136" fmla="*/ 169736 w 590550"/>
                  <a:gd name="connsiteY136" fmla="*/ 350091 h 523636"/>
                  <a:gd name="connsiteX137" fmla="*/ 115824 w 590550"/>
                  <a:gd name="connsiteY137" fmla="*/ 350091 h 523636"/>
                  <a:gd name="connsiteX138" fmla="*/ 104775 w 590550"/>
                  <a:gd name="connsiteY138" fmla="*/ 377047 h 523636"/>
                  <a:gd name="connsiteX139" fmla="*/ 115824 w 590550"/>
                  <a:gd name="connsiteY139" fmla="*/ 403908 h 523636"/>
                  <a:gd name="connsiteX140" fmla="*/ 116300 w 590550"/>
                  <a:gd name="connsiteY140" fmla="*/ 404479 h 523636"/>
                  <a:gd name="connsiteX141" fmla="*/ 109538 w 590550"/>
                  <a:gd name="connsiteY141" fmla="*/ 440579 h 523636"/>
                  <a:gd name="connsiteX142" fmla="*/ 109538 w 590550"/>
                  <a:gd name="connsiteY142" fmla="*/ 457057 h 523636"/>
                  <a:gd name="connsiteX143" fmla="*/ 47625 w 590550"/>
                  <a:gd name="connsiteY143" fmla="*/ 457057 h 523636"/>
                  <a:gd name="connsiteX144" fmla="*/ 47625 w 590550"/>
                  <a:gd name="connsiteY144" fmla="*/ 237982 h 523636"/>
                  <a:gd name="connsiteX145" fmla="*/ 571500 w 590550"/>
                  <a:gd name="connsiteY145" fmla="*/ 485632 h 523636"/>
                  <a:gd name="connsiteX146" fmla="*/ 552450 w 590550"/>
                  <a:gd name="connsiteY146" fmla="*/ 504682 h 523636"/>
                  <a:gd name="connsiteX147" fmla="*/ 38100 w 590550"/>
                  <a:gd name="connsiteY147" fmla="*/ 504682 h 523636"/>
                  <a:gd name="connsiteX148" fmla="*/ 19050 w 590550"/>
                  <a:gd name="connsiteY148" fmla="*/ 485632 h 523636"/>
                  <a:gd name="connsiteX149" fmla="*/ 19050 w 590550"/>
                  <a:gd name="connsiteY149" fmla="*/ 476107 h 523636"/>
                  <a:gd name="connsiteX150" fmla="*/ 220790 w 590550"/>
                  <a:gd name="connsiteY150" fmla="*/ 476107 h 523636"/>
                  <a:gd name="connsiteX151" fmla="*/ 247650 w 590550"/>
                  <a:gd name="connsiteY151" fmla="*/ 495157 h 523636"/>
                  <a:gd name="connsiteX152" fmla="*/ 342900 w 590550"/>
                  <a:gd name="connsiteY152" fmla="*/ 495157 h 523636"/>
                  <a:gd name="connsiteX153" fmla="*/ 369761 w 590550"/>
                  <a:gd name="connsiteY153" fmla="*/ 476107 h 523636"/>
                  <a:gd name="connsiteX154" fmla="*/ 571500 w 590550"/>
                  <a:gd name="connsiteY154" fmla="*/ 476107 h 523636"/>
                  <a:gd name="connsiteX155" fmla="*/ 571500 w 590550"/>
                  <a:gd name="connsiteY155" fmla="*/ 485632 h 52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590550" h="523636">
                    <a:moveTo>
                      <a:pt x="581025" y="457057"/>
                    </a:moveTo>
                    <a:lnTo>
                      <a:pt x="561975" y="457057"/>
                    </a:lnTo>
                    <a:lnTo>
                      <a:pt x="561975" y="237982"/>
                    </a:lnTo>
                    <a:cubicBezTo>
                      <a:pt x="561975" y="211693"/>
                      <a:pt x="540639" y="190357"/>
                      <a:pt x="514350" y="190357"/>
                    </a:cubicBezTo>
                    <a:lnTo>
                      <a:pt x="400907" y="190357"/>
                    </a:lnTo>
                    <a:cubicBezTo>
                      <a:pt x="400907" y="189976"/>
                      <a:pt x="401003" y="189500"/>
                      <a:pt x="401003" y="189119"/>
                    </a:cubicBezTo>
                    <a:cubicBezTo>
                      <a:pt x="401003" y="185880"/>
                      <a:pt x="400622" y="182642"/>
                      <a:pt x="400336" y="179403"/>
                    </a:cubicBezTo>
                    <a:lnTo>
                      <a:pt x="411194" y="177594"/>
                    </a:lnTo>
                    <a:cubicBezTo>
                      <a:pt x="413957" y="177117"/>
                      <a:pt x="416338" y="175498"/>
                      <a:pt x="417767" y="173117"/>
                    </a:cubicBezTo>
                    <a:cubicBezTo>
                      <a:pt x="419195" y="170736"/>
                      <a:pt x="419481" y="167878"/>
                      <a:pt x="418624" y="165211"/>
                    </a:cubicBezTo>
                    <a:lnTo>
                      <a:pt x="403574" y="119967"/>
                    </a:lnTo>
                    <a:lnTo>
                      <a:pt x="479298" y="94726"/>
                    </a:lnTo>
                    <a:cubicBezTo>
                      <a:pt x="483108" y="93488"/>
                      <a:pt x="485680" y="90059"/>
                      <a:pt x="485775" y="86058"/>
                    </a:cubicBezTo>
                    <a:cubicBezTo>
                      <a:pt x="485966" y="82058"/>
                      <a:pt x="483584" y="78438"/>
                      <a:pt x="479965" y="76914"/>
                    </a:cubicBezTo>
                    <a:lnTo>
                      <a:pt x="298990" y="714"/>
                    </a:lnTo>
                    <a:cubicBezTo>
                      <a:pt x="296609" y="-238"/>
                      <a:pt x="293942" y="-238"/>
                      <a:pt x="291560" y="714"/>
                    </a:cubicBezTo>
                    <a:lnTo>
                      <a:pt x="110585" y="76914"/>
                    </a:lnTo>
                    <a:cubicBezTo>
                      <a:pt x="106966" y="78438"/>
                      <a:pt x="104584" y="82058"/>
                      <a:pt x="104775" y="86058"/>
                    </a:cubicBezTo>
                    <a:cubicBezTo>
                      <a:pt x="104966" y="90059"/>
                      <a:pt x="107537" y="93488"/>
                      <a:pt x="111252" y="94726"/>
                    </a:cubicBezTo>
                    <a:lnTo>
                      <a:pt x="123825" y="98822"/>
                    </a:lnTo>
                    <a:lnTo>
                      <a:pt x="123825" y="122063"/>
                    </a:lnTo>
                    <a:cubicBezTo>
                      <a:pt x="110109" y="126349"/>
                      <a:pt x="104775" y="139589"/>
                      <a:pt x="104775" y="149114"/>
                    </a:cubicBezTo>
                    <a:lnTo>
                      <a:pt x="104775" y="171307"/>
                    </a:lnTo>
                    <a:cubicBezTo>
                      <a:pt x="104775" y="176546"/>
                      <a:pt x="109061" y="180832"/>
                      <a:pt x="114300" y="180832"/>
                    </a:cubicBezTo>
                    <a:lnTo>
                      <a:pt x="152400" y="180832"/>
                    </a:lnTo>
                    <a:cubicBezTo>
                      <a:pt x="157639" y="180832"/>
                      <a:pt x="161925" y="176546"/>
                      <a:pt x="161925" y="171307"/>
                    </a:cubicBezTo>
                    <a:lnTo>
                      <a:pt x="161925" y="149114"/>
                    </a:lnTo>
                    <a:cubicBezTo>
                      <a:pt x="161925" y="139589"/>
                      <a:pt x="156591" y="126349"/>
                      <a:pt x="142875" y="122063"/>
                    </a:cubicBezTo>
                    <a:lnTo>
                      <a:pt x="142875" y="105108"/>
                    </a:lnTo>
                    <a:lnTo>
                      <a:pt x="187071" y="119872"/>
                    </a:lnTo>
                    <a:lnTo>
                      <a:pt x="172022" y="165116"/>
                    </a:lnTo>
                    <a:cubicBezTo>
                      <a:pt x="171164" y="167783"/>
                      <a:pt x="171450" y="170640"/>
                      <a:pt x="172879" y="173022"/>
                    </a:cubicBezTo>
                    <a:cubicBezTo>
                      <a:pt x="174308" y="175403"/>
                      <a:pt x="176689" y="177022"/>
                      <a:pt x="179451" y="177498"/>
                    </a:cubicBezTo>
                    <a:lnTo>
                      <a:pt x="188309" y="178927"/>
                    </a:lnTo>
                    <a:cubicBezTo>
                      <a:pt x="188024" y="182261"/>
                      <a:pt x="187738" y="185690"/>
                      <a:pt x="187738" y="189024"/>
                    </a:cubicBezTo>
                    <a:cubicBezTo>
                      <a:pt x="187738" y="189405"/>
                      <a:pt x="187833" y="189881"/>
                      <a:pt x="187833" y="190262"/>
                    </a:cubicBezTo>
                    <a:lnTo>
                      <a:pt x="76200" y="190262"/>
                    </a:lnTo>
                    <a:cubicBezTo>
                      <a:pt x="49911" y="190262"/>
                      <a:pt x="28575" y="211598"/>
                      <a:pt x="28575" y="237887"/>
                    </a:cubicBezTo>
                    <a:lnTo>
                      <a:pt x="28575" y="456962"/>
                    </a:lnTo>
                    <a:lnTo>
                      <a:pt x="9525" y="456962"/>
                    </a:lnTo>
                    <a:cubicBezTo>
                      <a:pt x="4286" y="456962"/>
                      <a:pt x="0" y="461248"/>
                      <a:pt x="0" y="466487"/>
                    </a:cubicBezTo>
                    <a:lnTo>
                      <a:pt x="0" y="485537"/>
                    </a:lnTo>
                    <a:cubicBezTo>
                      <a:pt x="0" y="506587"/>
                      <a:pt x="17050" y="523637"/>
                      <a:pt x="38100" y="523637"/>
                    </a:cubicBezTo>
                    <a:lnTo>
                      <a:pt x="552450" y="523637"/>
                    </a:lnTo>
                    <a:cubicBezTo>
                      <a:pt x="573500" y="523637"/>
                      <a:pt x="590550" y="506587"/>
                      <a:pt x="590550" y="485537"/>
                    </a:cubicBezTo>
                    <a:lnTo>
                      <a:pt x="590550" y="466487"/>
                    </a:lnTo>
                    <a:cubicBezTo>
                      <a:pt x="590550" y="461343"/>
                      <a:pt x="586264" y="457057"/>
                      <a:pt x="581025" y="457057"/>
                    </a:cubicBezTo>
                    <a:close/>
                    <a:moveTo>
                      <a:pt x="514350" y="209407"/>
                    </a:moveTo>
                    <a:cubicBezTo>
                      <a:pt x="530066" y="209407"/>
                      <a:pt x="542925" y="222266"/>
                      <a:pt x="542925" y="237982"/>
                    </a:cubicBezTo>
                    <a:lnTo>
                      <a:pt x="542925" y="457057"/>
                    </a:lnTo>
                    <a:lnTo>
                      <a:pt x="481013" y="457057"/>
                    </a:lnTo>
                    <a:lnTo>
                      <a:pt x="481013" y="440579"/>
                    </a:lnTo>
                    <a:cubicBezTo>
                      <a:pt x="481013" y="369522"/>
                      <a:pt x="416147" y="348948"/>
                      <a:pt x="377476" y="336566"/>
                    </a:cubicBezTo>
                    <a:cubicBezTo>
                      <a:pt x="367856" y="333518"/>
                      <a:pt x="359569" y="330851"/>
                      <a:pt x="353473" y="327993"/>
                    </a:cubicBezTo>
                    <a:cubicBezTo>
                      <a:pt x="348710" y="325898"/>
                      <a:pt x="344900" y="322850"/>
                      <a:pt x="341948" y="319040"/>
                    </a:cubicBezTo>
                    <a:cubicBezTo>
                      <a:pt x="372428" y="295608"/>
                      <a:pt x="394145" y="252079"/>
                      <a:pt x="399574" y="209312"/>
                    </a:cubicBezTo>
                    <a:cubicBezTo>
                      <a:pt x="399764" y="209312"/>
                      <a:pt x="399860" y="209407"/>
                      <a:pt x="400050" y="209407"/>
                    </a:cubicBezTo>
                    <a:lnTo>
                      <a:pt x="514350" y="209407"/>
                    </a:lnTo>
                    <a:close/>
                    <a:moveTo>
                      <a:pt x="129445" y="390573"/>
                    </a:moveTo>
                    <a:cubicBezTo>
                      <a:pt x="125825" y="386953"/>
                      <a:pt x="123825" y="382191"/>
                      <a:pt x="123825" y="377047"/>
                    </a:cubicBezTo>
                    <a:cubicBezTo>
                      <a:pt x="123825" y="371904"/>
                      <a:pt x="125825" y="367141"/>
                      <a:pt x="129445" y="363617"/>
                    </a:cubicBezTo>
                    <a:cubicBezTo>
                      <a:pt x="136874" y="356187"/>
                      <a:pt x="148971" y="356187"/>
                      <a:pt x="156401" y="363617"/>
                    </a:cubicBezTo>
                    <a:lnTo>
                      <a:pt x="207550" y="414195"/>
                    </a:lnTo>
                    <a:cubicBezTo>
                      <a:pt x="201073" y="415909"/>
                      <a:pt x="194977" y="419052"/>
                      <a:pt x="189833" y="424101"/>
                    </a:cubicBezTo>
                    <a:cubicBezTo>
                      <a:pt x="184594" y="429339"/>
                      <a:pt x="181261" y="435626"/>
                      <a:pt x="179642" y="442389"/>
                    </a:cubicBezTo>
                    <a:lnTo>
                      <a:pt x="129445" y="390573"/>
                    </a:lnTo>
                    <a:close/>
                    <a:moveTo>
                      <a:pt x="167259" y="457057"/>
                    </a:moveTo>
                    <a:lnTo>
                      <a:pt x="128588" y="457057"/>
                    </a:lnTo>
                    <a:lnTo>
                      <a:pt x="128588" y="440579"/>
                    </a:lnTo>
                    <a:cubicBezTo>
                      <a:pt x="128588" y="433149"/>
                      <a:pt x="129540" y="426291"/>
                      <a:pt x="131255" y="419814"/>
                    </a:cubicBezTo>
                    <a:lnTo>
                      <a:pt x="167259" y="457057"/>
                    </a:lnTo>
                    <a:close/>
                    <a:moveTo>
                      <a:pt x="203359" y="437626"/>
                    </a:moveTo>
                    <a:cubicBezTo>
                      <a:pt x="210884" y="430101"/>
                      <a:pt x="222980" y="430006"/>
                      <a:pt x="230696" y="437150"/>
                    </a:cubicBezTo>
                    <a:lnTo>
                      <a:pt x="250889" y="457057"/>
                    </a:lnTo>
                    <a:lnTo>
                      <a:pt x="198501" y="457057"/>
                    </a:lnTo>
                    <a:cubicBezTo>
                      <a:pt x="196501" y="450199"/>
                      <a:pt x="198120" y="442770"/>
                      <a:pt x="203359" y="437626"/>
                    </a:cubicBezTo>
                    <a:close/>
                    <a:moveTo>
                      <a:pt x="277940" y="457057"/>
                    </a:moveTo>
                    <a:lnTo>
                      <a:pt x="245078" y="424577"/>
                    </a:lnTo>
                    <a:cubicBezTo>
                      <a:pt x="244983" y="424482"/>
                      <a:pt x="244983" y="424291"/>
                      <a:pt x="244888" y="424196"/>
                    </a:cubicBezTo>
                    <a:cubicBezTo>
                      <a:pt x="244697" y="424005"/>
                      <a:pt x="244412" y="423815"/>
                      <a:pt x="244221" y="423624"/>
                    </a:cubicBezTo>
                    <a:lnTo>
                      <a:pt x="186500" y="366570"/>
                    </a:lnTo>
                    <a:cubicBezTo>
                      <a:pt x="196882" y="362283"/>
                      <a:pt x="207550" y="358759"/>
                      <a:pt x="217265" y="355616"/>
                    </a:cubicBezTo>
                    <a:cubicBezTo>
                      <a:pt x="219551" y="354854"/>
                      <a:pt x="221647" y="354187"/>
                      <a:pt x="223742" y="353520"/>
                    </a:cubicBezTo>
                    <a:cubicBezTo>
                      <a:pt x="234791" y="371618"/>
                      <a:pt x="255842" y="390382"/>
                      <a:pt x="295275" y="390382"/>
                    </a:cubicBezTo>
                    <a:cubicBezTo>
                      <a:pt x="334994" y="390382"/>
                      <a:pt x="355949" y="371427"/>
                      <a:pt x="367094" y="353235"/>
                    </a:cubicBezTo>
                    <a:cubicBezTo>
                      <a:pt x="368618" y="353711"/>
                      <a:pt x="370142" y="354187"/>
                      <a:pt x="371666" y="354663"/>
                    </a:cubicBezTo>
                    <a:cubicBezTo>
                      <a:pt x="409766" y="366760"/>
                      <a:pt x="461963" y="383334"/>
                      <a:pt x="461963" y="440484"/>
                    </a:cubicBezTo>
                    <a:lnTo>
                      <a:pt x="461963" y="457057"/>
                    </a:lnTo>
                    <a:lnTo>
                      <a:pt x="277940" y="457057"/>
                    </a:lnTo>
                    <a:close/>
                    <a:moveTo>
                      <a:pt x="207074" y="182166"/>
                    </a:moveTo>
                    <a:lnTo>
                      <a:pt x="293656" y="196644"/>
                    </a:lnTo>
                    <a:cubicBezTo>
                      <a:pt x="294132" y="196739"/>
                      <a:pt x="294704" y="196739"/>
                      <a:pt x="295180" y="196739"/>
                    </a:cubicBezTo>
                    <a:cubicBezTo>
                      <a:pt x="295656" y="196739"/>
                      <a:pt x="296228" y="196739"/>
                      <a:pt x="296704" y="196644"/>
                    </a:cubicBezTo>
                    <a:lnTo>
                      <a:pt x="381381" y="182547"/>
                    </a:lnTo>
                    <a:cubicBezTo>
                      <a:pt x="381572" y="184737"/>
                      <a:pt x="381857" y="186928"/>
                      <a:pt x="381857" y="189119"/>
                    </a:cubicBezTo>
                    <a:cubicBezTo>
                      <a:pt x="381857" y="247317"/>
                      <a:pt x="342805" y="317706"/>
                      <a:pt x="294227" y="317706"/>
                    </a:cubicBezTo>
                    <a:cubicBezTo>
                      <a:pt x="245650" y="317706"/>
                      <a:pt x="206597" y="247317"/>
                      <a:pt x="206597" y="189119"/>
                    </a:cubicBezTo>
                    <a:cubicBezTo>
                      <a:pt x="206693" y="186738"/>
                      <a:pt x="206883" y="184452"/>
                      <a:pt x="207074" y="182166"/>
                    </a:cubicBezTo>
                    <a:close/>
                    <a:moveTo>
                      <a:pt x="193548" y="160544"/>
                    </a:moveTo>
                    <a:lnTo>
                      <a:pt x="208217" y="116443"/>
                    </a:lnTo>
                    <a:cubicBezTo>
                      <a:pt x="214694" y="111204"/>
                      <a:pt x="242030" y="91964"/>
                      <a:pt x="295275" y="91964"/>
                    </a:cubicBezTo>
                    <a:cubicBezTo>
                      <a:pt x="348520" y="91964"/>
                      <a:pt x="375857" y="111300"/>
                      <a:pt x="382334" y="116443"/>
                    </a:cubicBezTo>
                    <a:lnTo>
                      <a:pt x="397002" y="160544"/>
                    </a:lnTo>
                    <a:lnTo>
                      <a:pt x="295275" y="177498"/>
                    </a:lnTo>
                    <a:lnTo>
                      <a:pt x="193548" y="160544"/>
                    </a:lnTo>
                    <a:close/>
                    <a:moveTo>
                      <a:pt x="264033" y="329708"/>
                    </a:moveTo>
                    <a:cubicBezTo>
                      <a:pt x="273558" y="334185"/>
                      <a:pt x="283750" y="336756"/>
                      <a:pt x="294323" y="336756"/>
                    </a:cubicBezTo>
                    <a:cubicBezTo>
                      <a:pt x="305372" y="336756"/>
                      <a:pt x="315944" y="333994"/>
                      <a:pt x="325850" y="329232"/>
                    </a:cubicBezTo>
                    <a:cubicBezTo>
                      <a:pt x="330803" y="336280"/>
                      <a:pt x="337375" y="341805"/>
                      <a:pt x="345472" y="345424"/>
                    </a:cubicBezTo>
                    <a:cubicBezTo>
                      <a:pt x="346424" y="345900"/>
                      <a:pt x="347567" y="346281"/>
                      <a:pt x="348520" y="346758"/>
                    </a:cubicBezTo>
                    <a:cubicBezTo>
                      <a:pt x="337185" y="363045"/>
                      <a:pt x="319278" y="371332"/>
                      <a:pt x="295275" y="371332"/>
                    </a:cubicBezTo>
                    <a:cubicBezTo>
                      <a:pt x="271272" y="371332"/>
                      <a:pt x="253460" y="363045"/>
                      <a:pt x="242030" y="346662"/>
                    </a:cubicBezTo>
                    <a:cubicBezTo>
                      <a:pt x="243269" y="346091"/>
                      <a:pt x="244507" y="345615"/>
                      <a:pt x="245650" y="345043"/>
                    </a:cubicBezTo>
                    <a:cubicBezTo>
                      <a:pt x="253079" y="340947"/>
                      <a:pt x="259175" y="335709"/>
                      <a:pt x="264033" y="329708"/>
                    </a:cubicBezTo>
                    <a:close/>
                    <a:moveTo>
                      <a:pt x="142875" y="161782"/>
                    </a:moveTo>
                    <a:lnTo>
                      <a:pt x="123825" y="161782"/>
                    </a:lnTo>
                    <a:lnTo>
                      <a:pt x="123825" y="149209"/>
                    </a:lnTo>
                    <a:cubicBezTo>
                      <a:pt x="123920" y="144828"/>
                      <a:pt x="125730" y="139589"/>
                      <a:pt x="133350" y="139589"/>
                    </a:cubicBezTo>
                    <a:cubicBezTo>
                      <a:pt x="141065" y="139589"/>
                      <a:pt x="142780" y="144828"/>
                      <a:pt x="142875" y="149114"/>
                    </a:cubicBezTo>
                    <a:lnTo>
                      <a:pt x="142875" y="161782"/>
                    </a:lnTo>
                    <a:close/>
                    <a:moveTo>
                      <a:pt x="141351" y="84534"/>
                    </a:moveTo>
                    <a:lnTo>
                      <a:pt x="295275" y="19669"/>
                    </a:lnTo>
                    <a:lnTo>
                      <a:pt x="449199" y="84534"/>
                    </a:lnTo>
                    <a:lnTo>
                      <a:pt x="397002" y="101965"/>
                    </a:lnTo>
                    <a:cubicBezTo>
                      <a:pt x="396431" y="102156"/>
                      <a:pt x="396050" y="102537"/>
                      <a:pt x="395573" y="102822"/>
                    </a:cubicBezTo>
                    <a:cubicBezTo>
                      <a:pt x="388430" y="96536"/>
                      <a:pt x="357188" y="72914"/>
                      <a:pt x="295275" y="72914"/>
                    </a:cubicBezTo>
                    <a:cubicBezTo>
                      <a:pt x="233363" y="72914"/>
                      <a:pt x="202121" y="96536"/>
                      <a:pt x="194977" y="102822"/>
                    </a:cubicBezTo>
                    <a:cubicBezTo>
                      <a:pt x="194501" y="102537"/>
                      <a:pt x="194119" y="102156"/>
                      <a:pt x="193548" y="102060"/>
                    </a:cubicBezTo>
                    <a:lnTo>
                      <a:pt x="141351" y="84534"/>
                    </a:lnTo>
                    <a:close/>
                    <a:moveTo>
                      <a:pt x="47625" y="237982"/>
                    </a:moveTo>
                    <a:cubicBezTo>
                      <a:pt x="47625" y="222266"/>
                      <a:pt x="60484" y="209407"/>
                      <a:pt x="76200" y="209407"/>
                    </a:cubicBezTo>
                    <a:lnTo>
                      <a:pt x="189071" y="209407"/>
                    </a:lnTo>
                    <a:cubicBezTo>
                      <a:pt x="194501" y="252555"/>
                      <a:pt x="216599" y="296466"/>
                      <a:pt x="247555" y="319707"/>
                    </a:cubicBezTo>
                    <a:cubicBezTo>
                      <a:pt x="244507" y="322945"/>
                      <a:pt x="240887" y="325898"/>
                      <a:pt x="236696" y="328184"/>
                    </a:cubicBezTo>
                    <a:cubicBezTo>
                      <a:pt x="230505" y="331232"/>
                      <a:pt x="221647" y="334185"/>
                      <a:pt x="211265" y="337518"/>
                    </a:cubicBezTo>
                    <a:cubicBezTo>
                      <a:pt x="198977" y="341519"/>
                      <a:pt x="185261" y="345996"/>
                      <a:pt x="171831" y="352187"/>
                    </a:cubicBezTo>
                    <a:lnTo>
                      <a:pt x="169736" y="350091"/>
                    </a:lnTo>
                    <a:cubicBezTo>
                      <a:pt x="154877" y="335232"/>
                      <a:pt x="130683" y="335232"/>
                      <a:pt x="115824" y="350091"/>
                    </a:cubicBezTo>
                    <a:cubicBezTo>
                      <a:pt x="108776" y="357330"/>
                      <a:pt x="104775" y="366855"/>
                      <a:pt x="104775" y="377047"/>
                    </a:cubicBezTo>
                    <a:cubicBezTo>
                      <a:pt x="104775" y="387239"/>
                      <a:pt x="108776" y="396764"/>
                      <a:pt x="115824" y="403908"/>
                    </a:cubicBezTo>
                    <a:lnTo>
                      <a:pt x="116300" y="404479"/>
                    </a:lnTo>
                    <a:cubicBezTo>
                      <a:pt x="111824" y="415338"/>
                      <a:pt x="109538" y="427434"/>
                      <a:pt x="109538" y="440579"/>
                    </a:cubicBezTo>
                    <a:lnTo>
                      <a:pt x="109538" y="457057"/>
                    </a:lnTo>
                    <a:lnTo>
                      <a:pt x="47625" y="457057"/>
                    </a:lnTo>
                    <a:lnTo>
                      <a:pt x="47625" y="237982"/>
                    </a:lnTo>
                    <a:close/>
                    <a:moveTo>
                      <a:pt x="571500" y="485632"/>
                    </a:moveTo>
                    <a:cubicBezTo>
                      <a:pt x="571500" y="496110"/>
                      <a:pt x="562928" y="504682"/>
                      <a:pt x="552450" y="504682"/>
                    </a:cubicBezTo>
                    <a:lnTo>
                      <a:pt x="38100" y="504682"/>
                    </a:lnTo>
                    <a:cubicBezTo>
                      <a:pt x="27623" y="504682"/>
                      <a:pt x="19050" y="496110"/>
                      <a:pt x="19050" y="485632"/>
                    </a:cubicBezTo>
                    <a:lnTo>
                      <a:pt x="19050" y="476107"/>
                    </a:lnTo>
                    <a:lnTo>
                      <a:pt x="220790" y="476107"/>
                    </a:lnTo>
                    <a:cubicBezTo>
                      <a:pt x="224695" y="487156"/>
                      <a:pt x="235172" y="495157"/>
                      <a:pt x="247650" y="495157"/>
                    </a:cubicBezTo>
                    <a:lnTo>
                      <a:pt x="342900" y="495157"/>
                    </a:lnTo>
                    <a:cubicBezTo>
                      <a:pt x="355283" y="495157"/>
                      <a:pt x="365760" y="487156"/>
                      <a:pt x="369761" y="476107"/>
                    </a:cubicBezTo>
                    <a:lnTo>
                      <a:pt x="571500" y="476107"/>
                    </a:lnTo>
                    <a:lnTo>
                      <a:pt x="571500" y="485632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88A31229-1286-4850-FBBB-B7D444908502}"/>
                  </a:ext>
                </a:extLst>
              </p:cNvPr>
              <p:cNvSpPr/>
              <p:nvPr/>
            </p:nvSpPr>
            <p:spPr>
              <a:xfrm>
                <a:off x="10694954" y="2247002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167C0BCC-FCAE-4B72-F85E-D8D7A80920B6}"/>
                  </a:ext>
                </a:extLst>
              </p:cNvPr>
              <p:cNvSpPr/>
              <p:nvPr/>
            </p:nvSpPr>
            <p:spPr>
              <a:xfrm>
                <a:off x="10694954" y="2285102"/>
                <a:ext cx="76200" cy="19050"/>
              </a:xfrm>
              <a:custGeom>
                <a:avLst/>
                <a:gdLst>
                  <a:gd name="connsiteX0" fmla="*/ 9525 w 76200"/>
                  <a:gd name="connsiteY0" fmla="*/ 19050 h 19050"/>
                  <a:gd name="connsiteX1" fmla="*/ 66675 w 76200"/>
                  <a:gd name="connsiteY1" fmla="*/ 19050 h 19050"/>
                  <a:gd name="connsiteX2" fmla="*/ 76200 w 76200"/>
                  <a:gd name="connsiteY2" fmla="*/ 9525 h 19050"/>
                  <a:gd name="connsiteX3" fmla="*/ 66675 w 76200"/>
                  <a:gd name="connsiteY3" fmla="*/ 0 h 19050"/>
                  <a:gd name="connsiteX4" fmla="*/ 9525 w 76200"/>
                  <a:gd name="connsiteY4" fmla="*/ 0 h 19050"/>
                  <a:gd name="connsiteX5" fmla="*/ 0 w 76200"/>
                  <a:gd name="connsiteY5" fmla="*/ 9525 h 19050"/>
                  <a:gd name="connsiteX6" fmla="*/ 952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9525" y="19050"/>
                    </a:move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5" name="Group 664">
              <a:extLst>
                <a:ext uri="{FF2B5EF4-FFF2-40B4-BE49-F238E27FC236}">
                  <a16:creationId xmlns:a16="http://schemas.microsoft.com/office/drawing/2014/main" id="{256B49D5-36EC-FDAD-D1B6-DA749180BDB4}"/>
                </a:ext>
              </a:extLst>
            </p:cNvPr>
            <p:cNvGrpSpPr/>
            <p:nvPr/>
          </p:nvGrpSpPr>
          <p:grpSpPr>
            <a:xfrm>
              <a:off x="10275810" y="1054662"/>
              <a:ext cx="562018" cy="523970"/>
              <a:chOff x="10275810" y="1054662"/>
              <a:chExt cx="562018" cy="523970"/>
            </a:xfrm>
          </p:grpSpPr>
          <p:grpSp>
            <p:nvGrpSpPr>
              <p:cNvPr id="537" name="Graphic 82">
                <a:extLst>
                  <a:ext uri="{FF2B5EF4-FFF2-40B4-BE49-F238E27FC236}">
                    <a16:creationId xmlns:a16="http://schemas.microsoft.com/office/drawing/2014/main" id="{C1067BB0-2779-1010-0777-66E804A064D0}"/>
                  </a:ext>
                </a:extLst>
              </p:cNvPr>
              <p:cNvGrpSpPr/>
              <p:nvPr/>
            </p:nvGrpSpPr>
            <p:grpSpPr>
              <a:xfrm>
                <a:off x="10285379" y="1092858"/>
                <a:ext cx="495300" cy="476250"/>
                <a:chOff x="10285379" y="1092858"/>
                <a:chExt cx="495300" cy="476250"/>
              </a:xfrm>
              <a:solidFill>
                <a:srgbClr val="F45B66"/>
              </a:solidFill>
            </p:grpSpPr>
            <p:sp>
              <p:nvSpPr>
                <p:cNvPr id="538" name="Freeform: Shape 537">
                  <a:extLst>
                    <a:ext uri="{FF2B5EF4-FFF2-40B4-BE49-F238E27FC236}">
                      <a16:creationId xmlns:a16="http://schemas.microsoft.com/office/drawing/2014/main" id="{8FEF43F3-EAA9-3D63-B8AA-B5C82A25A089}"/>
                    </a:ext>
                  </a:extLst>
                </p:cNvPr>
                <p:cNvSpPr/>
                <p:nvPr/>
              </p:nvSpPr>
              <p:spPr>
                <a:xfrm>
                  <a:off x="10342529" y="1483383"/>
                  <a:ext cx="438150" cy="85725"/>
                </a:xfrm>
                <a:custGeom>
                  <a:avLst/>
                  <a:gdLst>
                    <a:gd name="connsiteX0" fmla="*/ 0 w 438150"/>
                    <a:gd name="connsiteY0" fmla="*/ 0 h 85725"/>
                    <a:gd name="connsiteX1" fmla="*/ 438150 w 438150"/>
                    <a:gd name="connsiteY1" fmla="*/ 0 h 85725"/>
                    <a:gd name="connsiteX2" fmla="*/ 438150 w 438150"/>
                    <a:gd name="connsiteY2" fmla="*/ 85725 h 85725"/>
                    <a:gd name="connsiteX3" fmla="*/ 0 w 438150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50" h="85725">
                      <a:moveTo>
                        <a:pt x="0" y="0"/>
                      </a:moveTo>
                      <a:lnTo>
                        <a:pt x="438150" y="0"/>
                      </a:lnTo>
                      <a:lnTo>
                        <a:pt x="438150" y="85725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F45B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F5FCA340-56D3-8E2E-6A91-FAB295E2625F}"/>
                    </a:ext>
                  </a:extLst>
                </p:cNvPr>
                <p:cNvSpPr/>
                <p:nvPr/>
              </p:nvSpPr>
              <p:spPr>
                <a:xfrm>
                  <a:off x="10590179" y="1416708"/>
                  <a:ext cx="57150" cy="28575"/>
                </a:xfrm>
                <a:custGeom>
                  <a:avLst/>
                  <a:gdLst>
                    <a:gd name="connsiteX0" fmla="*/ 47625 w 57150"/>
                    <a:gd name="connsiteY0" fmla="*/ 0 h 28575"/>
                    <a:gd name="connsiteX1" fmla="*/ 0 w 57150"/>
                    <a:gd name="connsiteY1" fmla="*/ 0 h 28575"/>
                    <a:gd name="connsiteX2" fmla="*/ 9525 w 57150"/>
                    <a:gd name="connsiteY2" fmla="*/ 28575 h 28575"/>
                    <a:gd name="connsiteX3" fmla="*/ 57150 w 57150"/>
                    <a:gd name="connsiteY3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0" h="28575">
                      <a:moveTo>
                        <a:pt x="47625" y="0"/>
                      </a:moveTo>
                      <a:lnTo>
                        <a:pt x="0" y="0"/>
                      </a:lnTo>
                      <a:lnTo>
                        <a:pt x="9525" y="28575"/>
                      </a:lnTo>
                      <a:lnTo>
                        <a:pt x="57150" y="28575"/>
                      </a:lnTo>
                      <a:close/>
                    </a:path>
                  </a:pathLst>
                </a:custGeom>
                <a:solidFill>
                  <a:srgbClr val="F45B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0" name="Freeform: Shape 539">
                  <a:extLst>
                    <a:ext uri="{FF2B5EF4-FFF2-40B4-BE49-F238E27FC236}">
                      <a16:creationId xmlns:a16="http://schemas.microsoft.com/office/drawing/2014/main" id="{184D49FE-6B6A-E9E3-6490-670F821132D4}"/>
                    </a:ext>
                  </a:extLst>
                </p:cNvPr>
                <p:cNvSpPr/>
                <p:nvPr/>
              </p:nvSpPr>
              <p:spPr>
                <a:xfrm>
                  <a:off x="10285379" y="1273833"/>
                  <a:ext cx="304800" cy="171450"/>
                </a:xfrm>
                <a:custGeom>
                  <a:avLst/>
                  <a:gdLst>
                    <a:gd name="connsiteX0" fmla="*/ 304800 w 304800"/>
                    <a:gd name="connsiteY0" fmla="*/ 171450 h 171450"/>
                    <a:gd name="connsiteX1" fmla="*/ 257175 w 304800"/>
                    <a:gd name="connsiteY1" fmla="*/ 0 h 171450"/>
                    <a:gd name="connsiteX2" fmla="*/ 0 w 304800"/>
                    <a:gd name="connsiteY2" fmla="*/ 0 h 171450"/>
                    <a:gd name="connsiteX3" fmla="*/ 47625 w 304800"/>
                    <a:gd name="connsiteY3" fmla="*/ 171450 h 171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800" h="171450">
                      <a:moveTo>
                        <a:pt x="304800" y="171450"/>
                      </a:moveTo>
                      <a:lnTo>
                        <a:pt x="257175" y="0"/>
                      </a:lnTo>
                      <a:lnTo>
                        <a:pt x="0" y="0"/>
                      </a:lnTo>
                      <a:lnTo>
                        <a:pt x="47625" y="171450"/>
                      </a:lnTo>
                      <a:close/>
                    </a:path>
                  </a:pathLst>
                </a:custGeom>
                <a:solidFill>
                  <a:srgbClr val="F45B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1" name="Freeform: Shape 540">
                  <a:extLst>
                    <a:ext uri="{FF2B5EF4-FFF2-40B4-BE49-F238E27FC236}">
                      <a16:creationId xmlns:a16="http://schemas.microsoft.com/office/drawing/2014/main" id="{BBD83A9A-C570-793E-A8BA-999D04D6682C}"/>
                    </a:ext>
                  </a:extLst>
                </p:cNvPr>
                <p:cNvSpPr/>
                <p:nvPr/>
              </p:nvSpPr>
              <p:spPr>
                <a:xfrm>
                  <a:off x="10294904" y="1092858"/>
                  <a:ext cx="152400" cy="76200"/>
                </a:xfrm>
                <a:custGeom>
                  <a:avLst/>
                  <a:gdLst>
                    <a:gd name="connsiteX0" fmla="*/ 19431 w 152400"/>
                    <a:gd name="connsiteY0" fmla="*/ 76200 h 76200"/>
                    <a:gd name="connsiteX1" fmla="*/ 132969 w 152400"/>
                    <a:gd name="connsiteY1" fmla="*/ 76200 h 76200"/>
                    <a:gd name="connsiteX2" fmla="*/ 152400 w 152400"/>
                    <a:gd name="connsiteY2" fmla="*/ 56674 h 76200"/>
                    <a:gd name="connsiteX3" fmla="*/ 152400 w 152400"/>
                    <a:gd name="connsiteY3" fmla="*/ 19431 h 76200"/>
                    <a:gd name="connsiteX4" fmla="*/ 132969 w 152400"/>
                    <a:gd name="connsiteY4" fmla="*/ 0 h 76200"/>
                    <a:gd name="connsiteX5" fmla="*/ 19431 w 152400"/>
                    <a:gd name="connsiteY5" fmla="*/ 0 h 76200"/>
                    <a:gd name="connsiteX6" fmla="*/ 0 w 152400"/>
                    <a:gd name="connsiteY6" fmla="*/ 19526 h 76200"/>
                    <a:gd name="connsiteX7" fmla="*/ 0 w 152400"/>
                    <a:gd name="connsiteY7" fmla="*/ 56769 h 76200"/>
                    <a:gd name="connsiteX8" fmla="*/ 19431 w 152400"/>
                    <a:gd name="connsiteY8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2400" h="76200">
                      <a:moveTo>
                        <a:pt x="19431" y="76200"/>
                      </a:moveTo>
                      <a:lnTo>
                        <a:pt x="132969" y="76200"/>
                      </a:lnTo>
                      <a:cubicBezTo>
                        <a:pt x="143732" y="76200"/>
                        <a:pt x="152400" y="67437"/>
                        <a:pt x="152400" y="56674"/>
                      </a:cubicBezTo>
                      <a:lnTo>
                        <a:pt x="152400" y="19431"/>
                      </a:lnTo>
                      <a:cubicBezTo>
                        <a:pt x="152400" y="8763"/>
                        <a:pt x="143732" y="0"/>
                        <a:pt x="132969" y="0"/>
                      </a:cubicBezTo>
                      <a:lnTo>
                        <a:pt x="19431" y="0"/>
                      </a:lnTo>
                      <a:cubicBezTo>
                        <a:pt x="8668" y="0"/>
                        <a:pt x="0" y="8763"/>
                        <a:pt x="0" y="19526"/>
                      </a:cubicBezTo>
                      <a:lnTo>
                        <a:pt x="0" y="56769"/>
                      </a:lnTo>
                      <a:cubicBezTo>
                        <a:pt x="0" y="67437"/>
                        <a:pt x="8668" y="76200"/>
                        <a:pt x="19431" y="76200"/>
                      </a:cubicBezTo>
                      <a:close/>
                    </a:path>
                  </a:pathLst>
                </a:custGeom>
                <a:solidFill>
                  <a:srgbClr val="F45B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42" name="Graphic 82">
                <a:extLst>
                  <a:ext uri="{FF2B5EF4-FFF2-40B4-BE49-F238E27FC236}">
                    <a16:creationId xmlns:a16="http://schemas.microsoft.com/office/drawing/2014/main" id="{5B26D1FC-2444-17E2-37A8-B87867EABAE9}"/>
                  </a:ext>
                </a:extLst>
              </p:cNvPr>
              <p:cNvGrpSpPr/>
              <p:nvPr/>
            </p:nvGrpSpPr>
            <p:grpSpPr>
              <a:xfrm>
                <a:off x="10275810" y="1054662"/>
                <a:ext cx="562018" cy="523970"/>
                <a:chOff x="10275810" y="1054662"/>
                <a:chExt cx="562018" cy="523970"/>
              </a:xfrm>
              <a:solidFill>
                <a:srgbClr val="680B12"/>
              </a:solidFill>
            </p:grpSpPr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53F89757-F92F-5023-B315-E7AC90A77B9F}"/>
                    </a:ext>
                  </a:extLst>
                </p:cNvPr>
                <p:cNvSpPr/>
                <p:nvPr/>
              </p:nvSpPr>
              <p:spPr>
                <a:xfrm>
                  <a:off x="10466830" y="1159533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680B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5760B4F3-C3F1-9846-0D77-3EE6FAB9EF4C}"/>
                    </a:ext>
                  </a:extLst>
                </p:cNvPr>
                <p:cNvSpPr/>
                <p:nvPr/>
              </p:nvSpPr>
              <p:spPr>
                <a:xfrm>
                  <a:off x="10323479" y="1121433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680B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937015B8-26F0-8533-F86C-4E00BA85331B}"/>
                    </a:ext>
                  </a:extLst>
                </p:cNvPr>
                <p:cNvSpPr/>
                <p:nvPr/>
              </p:nvSpPr>
              <p:spPr>
                <a:xfrm>
                  <a:off x="10361579" y="1121433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680B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359E4552-0D63-9C50-8AA4-3CED255B0796}"/>
                    </a:ext>
                  </a:extLst>
                </p:cNvPr>
                <p:cNvSpPr/>
                <p:nvPr/>
              </p:nvSpPr>
              <p:spPr>
                <a:xfrm>
                  <a:off x="10399679" y="1121433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680B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78FADB9F-F30A-E40A-495E-CF51A1FC61DC}"/>
                    </a:ext>
                  </a:extLst>
                </p:cNvPr>
                <p:cNvSpPr/>
                <p:nvPr/>
              </p:nvSpPr>
              <p:spPr>
                <a:xfrm>
                  <a:off x="10285379" y="1083333"/>
                  <a:ext cx="238601" cy="161925"/>
                </a:xfrm>
                <a:custGeom>
                  <a:avLst/>
                  <a:gdLst>
                    <a:gd name="connsiteX0" fmla="*/ 142494 w 238601"/>
                    <a:gd name="connsiteY0" fmla="*/ 0 h 161925"/>
                    <a:gd name="connsiteX1" fmla="*/ 28956 w 238601"/>
                    <a:gd name="connsiteY1" fmla="*/ 0 h 161925"/>
                    <a:gd name="connsiteX2" fmla="*/ 0 w 238601"/>
                    <a:gd name="connsiteY2" fmla="*/ 29051 h 161925"/>
                    <a:gd name="connsiteX3" fmla="*/ 0 w 238601"/>
                    <a:gd name="connsiteY3" fmla="*/ 66294 h 161925"/>
                    <a:gd name="connsiteX4" fmla="*/ 28956 w 238601"/>
                    <a:gd name="connsiteY4" fmla="*/ 95250 h 161925"/>
                    <a:gd name="connsiteX5" fmla="*/ 67151 w 238601"/>
                    <a:gd name="connsiteY5" fmla="*/ 95250 h 161925"/>
                    <a:gd name="connsiteX6" fmla="*/ 67151 w 238601"/>
                    <a:gd name="connsiteY6" fmla="*/ 104299 h 161925"/>
                    <a:gd name="connsiteX7" fmla="*/ 96203 w 238601"/>
                    <a:gd name="connsiteY7" fmla="*/ 133350 h 161925"/>
                    <a:gd name="connsiteX8" fmla="*/ 105251 w 238601"/>
                    <a:gd name="connsiteY8" fmla="*/ 133350 h 161925"/>
                    <a:gd name="connsiteX9" fmla="*/ 105251 w 238601"/>
                    <a:gd name="connsiteY9" fmla="*/ 152400 h 161925"/>
                    <a:gd name="connsiteX10" fmla="*/ 110490 w 238601"/>
                    <a:gd name="connsiteY10" fmla="*/ 160877 h 161925"/>
                    <a:gd name="connsiteX11" fmla="*/ 114776 w 238601"/>
                    <a:gd name="connsiteY11" fmla="*/ 161925 h 161925"/>
                    <a:gd name="connsiteX12" fmla="*/ 120491 w 238601"/>
                    <a:gd name="connsiteY12" fmla="*/ 160020 h 161925"/>
                    <a:gd name="connsiteX13" fmla="*/ 156019 w 238601"/>
                    <a:gd name="connsiteY13" fmla="*/ 133350 h 161925"/>
                    <a:gd name="connsiteX14" fmla="*/ 209550 w 238601"/>
                    <a:gd name="connsiteY14" fmla="*/ 133350 h 161925"/>
                    <a:gd name="connsiteX15" fmla="*/ 238601 w 238601"/>
                    <a:gd name="connsiteY15" fmla="*/ 104299 h 161925"/>
                    <a:gd name="connsiteX16" fmla="*/ 238601 w 238601"/>
                    <a:gd name="connsiteY16" fmla="*/ 67056 h 161925"/>
                    <a:gd name="connsiteX17" fmla="*/ 209550 w 238601"/>
                    <a:gd name="connsiteY17" fmla="*/ 38005 h 161925"/>
                    <a:gd name="connsiteX18" fmla="*/ 171926 w 238601"/>
                    <a:gd name="connsiteY18" fmla="*/ 38005 h 161925"/>
                    <a:gd name="connsiteX19" fmla="*/ 171450 w 238601"/>
                    <a:gd name="connsiteY19" fmla="*/ 38100 h 161925"/>
                    <a:gd name="connsiteX20" fmla="*/ 171450 w 238601"/>
                    <a:gd name="connsiteY20" fmla="*/ 28956 h 161925"/>
                    <a:gd name="connsiteX21" fmla="*/ 142494 w 238601"/>
                    <a:gd name="connsiteY21" fmla="*/ 0 h 161925"/>
                    <a:gd name="connsiteX22" fmla="*/ 28956 w 238601"/>
                    <a:gd name="connsiteY22" fmla="*/ 76200 h 161925"/>
                    <a:gd name="connsiteX23" fmla="*/ 19050 w 238601"/>
                    <a:gd name="connsiteY23" fmla="*/ 66199 h 161925"/>
                    <a:gd name="connsiteX24" fmla="*/ 19050 w 238601"/>
                    <a:gd name="connsiteY24" fmla="*/ 28956 h 161925"/>
                    <a:gd name="connsiteX25" fmla="*/ 28956 w 238601"/>
                    <a:gd name="connsiteY25" fmla="*/ 19050 h 161925"/>
                    <a:gd name="connsiteX26" fmla="*/ 142494 w 238601"/>
                    <a:gd name="connsiteY26" fmla="*/ 19050 h 161925"/>
                    <a:gd name="connsiteX27" fmla="*/ 152400 w 238601"/>
                    <a:gd name="connsiteY27" fmla="*/ 29051 h 161925"/>
                    <a:gd name="connsiteX28" fmla="*/ 152400 w 238601"/>
                    <a:gd name="connsiteY28" fmla="*/ 66294 h 161925"/>
                    <a:gd name="connsiteX29" fmla="*/ 142494 w 238601"/>
                    <a:gd name="connsiteY29" fmla="*/ 76295 h 161925"/>
                    <a:gd name="connsiteX30" fmla="*/ 28956 w 238601"/>
                    <a:gd name="connsiteY30" fmla="*/ 76295 h 161925"/>
                    <a:gd name="connsiteX31" fmla="*/ 171926 w 238601"/>
                    <a:gd name="connsiteY31" fmla="*/ 57150 h 161925"/>
                    <a:gd name="connsiteX32" fmla="*/ 209550 w 238601"/>
                    <a:gd name="connsiteY32" fmla="*/ 57150 h 161925"/>
                    <a:gd name="connsiteX33" fmla="*/ 219551 w 238601"/>
                    <a:gd name="connsiteY33" fmla="*/ 67151 h 161925"/>
                    <a:gd name="connsiteX34" fmla="*/ 219551 w 238601"/>
                    <a:gd name="connsiteY34" fmla="*/ 104394 h 161925"/>
                    <a:gd name="connsiteX35" fmla="*/ 209550 w 238601"/>
                    <a:gd name="connsiteY35" fmla="*/ 114395 h 161925"/>
                    <a:gd name="connsiteX36" fmla="*/ 152876 w 238601"/>
                    <a:gd name="connsiteY36" fmla="*/ 114395 h 161925"/>
                    <a:gd name="connsiteX37" fmla="*/ 147161 w 238601"/>
                    <a:gd name="connsiteY37" fmla="*/ 116300 h 161925"/>
                    <a:gd name="connsiteX38" fmla="*/ 124301 w 238601"/>
                    <a:gd name="connsiteY38" fmla="*/ 133445 h 161925"/>
                    <a:gd name="connsiteX39" fmla="*/ 124301 w 238601"/>
                    <a:gd name="connsiteY39" fmla="*/ 123920 h 161925"/>
                    <a:gd name="connsiteX40" fmla="*/ 114776 w 238601"/>
                    <a:gd name="connsiteY40" fmla="*/ 114395 h 161925"/>
                    <a:gd name="connsiteX41" fmla="*/ 96203 w 238601"/>
                    <a:gd name="connsiteY41" fmla="*/ 114395 h 161925"/>
                    <a:gd name="connsiteX42" fmla="*/ 86201 w 238601"/>
                    <a:gd name="connsiteY42" fmla="*/ 104394 h 161925"/>
                    <a:gd name="connsiteX43" fmla="*/ 86201 w 238601"/>
                    <a:gd name="connsiteY43" fmla="*/ 95250 h 161925"/>
                    <a:gd name="connsiteX44" fmla="*/ 142494 w 238601"/>
                    <a:gd name="connsiteY44" fmla="*/ 95250 h 161925"/>
                    <a:gd name="connsiteX45" fmla="*/ 171450 w 238601"/>
                    <a:gd name="connsiteY45" fmla="*/ 66199 h 161925"/>
                    <a:gd name="connsiteX46" fmla="*/ 171450 w 238601"/>
                    <a:gd name="connsiteY46" fmla="*/ 57055 h 161925"/>
                    <a:gd name="connsiteX47" fmla="*/ 171926 w 238601"/>
                    <a:gd name="connsiteY47" fmla="*/ 57150 h 16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238601" h="161925">
                      <a:moveTo>
                        <a:pt x="142494" y="0"/>
                      </a:moveTo>
                      <a:lnTo>
                        <a:pt x="28956" y="0"/>
                      </a:lnTo>
                      <a:cubicBezTo>
                        <a:pt x="12954" y="0"/>
                        <a:pt x="0" y="13049"/>
                        <a:pt x="0" y="29051"/>
                      </a:cubicBezTo>
                      <a:lnTo>
                        <a:pt x="0" y="66294"/>
                      </a:lnTo>
                      <a:cubicBezTo>
                        <a:pt x="0" y="82201"/>
                        <a:pt x="12954" y="95250"/>
                        <a:pt x="28956" y="95250"/>
                      </a:cubicBezTo>
                      <a:lnTo>
                        <a:pt x="67151" y="95250"/>
                      </a:lnTo>
                      <a:lnTo>
                        <a:pt x="67151" y="104299"/>
                      </a:lnTo>
                      <a:cubicBezTo>
                        <a:pt x="67151" y="120301"/>
                        <a:pt x="80201" y="133350"/>
                        <a:pt x="96203" y="133350"/>
                      </a:cubicBezTo>
                      <a:lnTo>
                        <a:pt x="105251" y="133350"/>
                      </a:lnTo>
                      <a:lnTo>
                        <a:pt x="105251" y="152400"/>
                      </a:lnTo>
                      <a:cubicBezTo>
                        <a:pt x="105251" y="156019"/>
                        <a:pt x="107252" y="159353"/>
                        <a:pt x="110490" y="160877"/>
                      </a:cubicBezTo>
                      <a:cubicBezTo>
                        <a:pt x="111824" y="161544"/>
                        <a:pt x="113252" y="161925"/>
                        <a:pt x="114776" y="161925"/>
                      </a:cubicBezTo>
                      <a:cubicBezTo>
                        <a:pt x="116777" y="161925"/>
                        <a:pt x="118777" y="161258"/>
                        <a:pt x="120491" y="160020"/>
                      </a:cubicBezTo>
                      <a:lnTo>
                        <a:pt x="156019" y="133350"/>
                      </a:lnTo>
                      <a:lnTo>
                        <a:pt x="209550" y="133350"/>
                      </a:lnTo>
                      <a:cubicBezTo>
                        <a:pt x="225552" y="133350"/>
                        <a:pt x="238601" y="120301"/>
                        <a:pt x="238601" y="104299"/>
                      </a:cubicBezTo>
                      <a:lnTo>
                        <a:pt x="238601" y="67056"/>
                      </a:lnTo>
                      <a:cubicBezTo>
                        <a:pt x="238601" y="51054"/>
                        <a:pt x="225552" y="38005"/>
                        <a:pt x="209550" y="38005"/>
                      </a:cubicBezTo>
                      <a:lnTo>
                        <a:pt x="171926" y="38005"/>
                      </a:lnTo>
                      <a:cubicBezTo>
                        <a:pt x="171736" y="38005"/>
                        <a:pt x="171641" y="38100"/>
                        <a:pt x="171450" y="38100"/>
                      </a:cubicBezTo>
                      <a:lnTo>
                        <a:pt x="171450" y="28956"/>
                      </a:lnTo>
                      <a:cubicBezTo>
                        <a:pt x="171450" y="13049"/>
                        <a:pt x="158496" y="0"/>
                        <a:pt x="142494" y="0"/>
                      </a:cubicBezTo>
                      <a:close/>
                      <a:moveTo>
                        <a:pt x="28956" y="76200"/>
                      </a:moveTo>
                      <a:cubicBezTo>
                        <a:pt x="23527" y="76200"/>
                        <a:pt x="19050" y="71723"/>
                        <a:pt x="19050" y="66199"/>
                      </a:cubicBezTo>
                      <a:lnTo>
                        <a:pt x="19050" y="28956"/>
                      </a:lnTo>
                      <a:cubicBezTo>
                        <a:pt x="19050" y="23527"/>
                        <a:pt x="23527" y="19050"/>
                        <a:pt x="28956" y="19050"/>
                      </a:cubicBezTo>
                      <a:lnTo>
                        <a:pt x="142494" y="19050"/>
                      </a:lnTo>
                      <a:cubicBezTo>
                        <a:pt x="147923" y="19050"/>
                        <a:pt x="152400" y="23527"/>
                        <a:pt x="152400" y="29051"/>
                      </a:cubicBezTo>
                      <a:lnTo>
                        <a:pt x="152400" y="66294"/>
                      </a:lnTo>
                      <a:cubicBezTo>
                        <a:pt x="152400" y="71819"/>
                        <a:pt x="147923" y="76295"/>
                        <a:pt x="142494" y="76295"/>
                      </a:cubicBezTo>
                      <a:lnTo>
                        <a:pt x="28956" y="76295"/>
                      </a:lnTo>
                      <a:close/>
                      <a:moveTo>
                        <a:pt x="171926" y="57150"/>
                      </a:moveTo>
                      <a:lnTo>
                        <a:pt x="209550" y="57150"/>
                      </a:lnTo>
                      <a:cubicBezTo>
                        <a:pt x="215075" y="57150"/>
                        <a:pt x="219551" y="61627"/>
                        <a:pt x="219551" y="67151"/>
                      </a:cubicBezTo>
                      <a:lnTo>
                        <a:pt x="219551" y="104394"/>
                      </a:lnTo>
                      <a:cubicBezTo>
                        <a:pt x="219551" y="109919"/>
                        <a:pt x="215075" y="114395"/>
                        <a:pt x="209550" y="114395"/>
                      </a:cubicBezTo>
                      <a:lnTo>
                        <a:pt x="152876" y="114395"/>
                      </a:lnTo>
                      <a:cubicBezTo>
                        <a:pt x="150781" y="114395"/>
                        <a:pt x="148781" y="115062"/>
                        <a:pt x="147161" y="116300"/>
                      </a:cubicBezTo>
                      <a:lnTo>
                        <a:pt x="124301" y="133445"/>
                      </a:lnTo>
                      <a:lnTo>
                        <a:pt x="124301" y="123920"/>
                      </a:lnTo>
                      <a:cubicBezTo>
                        <a:pt x="124301" y="118681"/>
                        <a:pt x="120015" y="114395"/>
                        <a:pt x="114776" y="114395"/>
                      </a:cubicBezTo>
                      <a:lnTo>
                        <a:pt x="96203" y="114395"/>
                      </a:lnTo>
                      <a:cubicBezTo>
                        <a:pt x="90678" y="114395"/>
                        <a:pt x="86201" y="109919"/>
                        <a:pt x="86201" y="104394"/>
                      </a:cubicBezTo>
                      <a:lnTo>
                        <a:pt x="86201" y="95250"/>
                      </a:lnTo>
                      <a:lnTo>
                        <a:pt x="142494" y="95250"/>
                      </a:lnTo>
                      <a:cubicBezTo>
                        <a:pt x="158496" y="95250"/>
                        <a:pt x="171450" y="82201"/>
                        <a:pt x="171450" y="66199"/>
                      </a:cubicBezTo>
                      <a:lnTo>
                        <a:pt x="171450" y="57055"/>
                      </a:lnTo>
                      <a:cubicBezTo>
                        <a:pt x="171641" y="57055"/>
                        <a:pt x="171736" y="57150"/>
                        <a:pt x="171926" y="57150"/>
                      </a:cubicBezTo>
                      <a:close/>
                    </a:path>
                  </a:pathLst>
                </a:custGeom>
                <a:solidFill>
                  <a:srgbClr val="680B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EC0386F6-AACF-F257-42B1-6F3C43121264}"/>
                    </a:ext>
                  </a:extLst>
                </p:cNvPr>
                <p:cNvSpPr/>
                <p:nvPr/>
              </p:nvSpPr>
              <p:spPr>
                <a:xfrm>
                  <a:off x="10275810" y="1054662"/>
                  <a:ext cx="562018" cy="523970"/>
                </a:xfrm>
                <a:custGeom>
                  <a:avLst/>
                  <a:gdLst>
                    <a:gd name="connsiteX0" fmla="*/ 537539 w 562018"/>
                    <a:gd name="connsiteY0" fmla="*/ 381476 h 523970"/>
                    <a:gd name="connsiteX1" fmla="*/ 538015 w 562018"/>
                    <a:gd name="connsiteY1" fmla="*/ 380810 h 523970"/>
                    <a:gd name="connsiteX2" fmla="*/ 541730 w 562018"/>
                    <a:gd name="connsiteY2" fmla="*/ 327946 h 523970"/>
                    <a:gd name="connsiteX3" fmla="*/ 490009 w 562018"/>
                    <a:gd name="connsiteY3" fmla="*/ 233553 h 523970"/>
                    <a:gd name="connsiteX4" fmla="*/ 418381 w 562018"/>
                    <a:gd name="connsiteY4" fmla="*/ 183547 h 523970"/>
                    <a:gd name="connsiteX5" fmla="*/ 401236 w 562018"/>
                    <a:gd name="connsiteY5" fmla="*/ 177451 h 523970"/>
                    <a:gd name="connsiteX6" fmla="*/ 395616 w 562018"/>
                    <a:gd name="connsiteY6" fmla="*/ 173546 h 523970"/>
                    <a:gd name="connsiteX7" fmla="*/ 436098 w 562018"/>
                    <a:gd name="connsiteY7" fmla="*/ 80010 h 523970"/>
                    <a:gd name="connsiteX8" fmla="*/ 356088 w 562018"/>
                    <a:gd name="connsiteY8" fmla="*/ 0 h 523970"/>
                    <a:gd name="connsiteX9" fmla="*/ 276268 w 562018"/>
                    <a:gd name="connsiteY9" fmla="*/ 80105 h 523970"/>
                    <a:gd name="connsiteX10" fmla="*/ 314463 w 562018"/>
                    <a:gd name="connsiteY10" fmla="*/ 171545 h 523970"/>
                    <a:gd name="connsiteX11" fmla="*/ 306939 w 562018"/>
                    <a:gd name="connsiteY11" fmla="*/ 177641 h 523970"/>
                    <a:gd name="connsiteX12" fmla="*/ 289984 w 562018"/>
                    <a:gd name="connsiteY12" fmla="*/ 183642 h 523970"/>
                    <a:gd name="connsiteX13" fmla="*/ 262838 w 562018"/>
                    <a:gd name="connsiteY13" fmla="*/ 193358 h 523970"/>
                    <a:gd name="connsiteX14" fmla="*/ 242073 w 562018"/>
                    <a:gd name="connsiteY14" fmla="*/ 204883 h 523970"/>
                    <a:gd name="connsiteX15" fmla="*/ 238740 w 562018"/>
                    <a:gd name="connsiteY15" fmla="*/ 209645 h 523970"/>
                    <a:gd name="connsiteX16" fmla="*/ 9568 w 562018"/>
                    <a:gd name="connsiteY16" fmla="*/ 209645 h 523970"/>
                    <a:gd name="connsiteX17" fmla="*/ 1948 w 562018"/>
                    <a:gd name="connsiteY17" fmla="*/ 213455 h 523970"/>
                    <a:gd name="connsiteX18" fmla="*/ 329 w 562018"/>
                    <a:gd name="connsiteY18" fmla="*/ 221742 h 523970"/>
                    <a:gd name="connsiteX19" fmla="*/ 44906 w 562018"/>
                    <a:gd name="connsiteY19" fmla="*/ 381095 h 523970"/>
                    <a:gd name="connsiteX20" fmla="*/ 38143 w 562018"/>
                    <a:gd name="connsiteY20" fmla="*/ 381095 h 523970"/>
                    <a:gd name="connsiteX21" fmla="*/ 9568 w 562018"/>
                    <a:gd name="connsiteY21" fmla="*/ 409670 h 523970"/>
                    <a:gd name="connsiteX22" fmla="*/ 38143 w 562018"/>
                    <a:gd name="connsiteY22" fmla="*/ 438245 h 523970"/>
                    <a:gd name="connsiteX23" fmla="*/ 57193 w 562018"/>
                    <a:gd name="connsiteY23" fmla="*/ 438245 h 523970"/>
                    <a:gd name="connsiteX24" fmla="*/ 57193 w 562018"/>
                    <a:gd name="connsiteY24" fmla="*/ 514445 h 523970"/>
                    <a:gd name="connsiteX25" fmla="*/ 66718 w 562018"/>
                    <a:gd name="connsiteY25" fmla="*/ 523970 h 523970"/>
                    <a:gd name="connsiteX26" fmla="*/ 504868 w 562018"/>
                    <a:gd name="connsiteY26" fmla="*/ 523970 h 523970"/>
                    <a:gd name="connsiteX27" fmla="*/ 514393 w 562018"/>
                    <a:gd name="connsiteY27" fmla="*/ 514445 h 523970"/>
                    <a:gd name="connsiteX28" fmla="*/ 514393 w 562018"/>
                    <a:gd name="connsiteY28" fmla="*/ 438245 h 523970"/>
                    <a:gd name="connsiteX29" fmla="*/ 533443 w 562018"/>
                    <a:gd name="connsiteY29" fmla="*/ 438245 h 523970"/>
                    <a:gd name="connsiteX30" fmla="*/ 562018 w 562018"/>
                    <a:gd name="connsiteY30" fmla="*/ 409670 h 523970"/>
                    <a:gd name="connsiteX31" fmla="*/ 537539 w 562018"/>
                    <a:gd name="connsiteY31" fmla="*/ 381476 h 523970"/>
                    <a:gd name="connsiteX32" fmla="*/ 396950 w 562018"/>
                    <a:gd name="connsiteY32" fmla="*/ 196310 h 523970"/>
                    <a:gd name="connsiteX33" fmla="*/ 357326 w 562018"/>
                    <a:gd name="connsiteY33" fmla="*/ 215075 h 523970"/>
                    <a:gd name="connsiteX34" fmla="*/ 316559 w 562018"/>
                    <a:gd name="connsiteY34" fmla="*/ 194024 h 523970"/>
                    <a:gd name="connsiteX35" fmla="*/ 329989 w 562018"/>
                    <a:gd name="connsiteY35" fmla="*/ 182690 h 523970"/>
                    <a:gd name="connsiteX36" fmla="*/ 356183 w 562018"/>
                    <a:gd name="connsiteY36" fmla="*/ 189643 h 523970"/>
                    <a:gd name="connsiteX37" fmla="*/ 379424 w 562018"/>
                    <a:gd name="connsiteY37" fmla="*/ 184214 h 523970"/>
                    <a:gd name="connsiteX38" fmla="*/ 393330 w 562018"/>
                    <a:gd name="connsiteY38" fmla="*/ 194786 h 523970"/>
                    <a:gd name="connsiteX39" fmla="*/ 396950 w 562018"/>
                    <a:gd name="connsiteY39" fmla="*/ 196310 h 523970"/>
                    <a:gd name="connsiteX40" fmla="*/ 295318 w 562018"/>
                    <a:gd name="connsiteY40" fmla="*/ 80105 h 523970"/>
                    <a:gd name="connsiteX41" fmla="*/ 356278 w 562018"/>
                    <a:gd name="connsiteY41" fmla="*/ 19145 h 523970"/>
                    <a:gd name="connsiteX42" fmla="*/ 417238 w 562018"/>
                    <a:gd name="connsiteY42" fmla="*/ 80105 h 523970"/>
                    <a:gd name="connsiteX43" fmla="*/ 356278 w 562018"/>
                    <a:gd name="connsiteY43" fmla="*/ 170688 h 523970"/>
                    <a:gd name="connsiteX44" fmla="*/ 295318 w 562018"/>
                    <a:gd name="connsiteY44" fmla="*/ 80105 h 523970"/>
                    <a:gd name="connsiteX45" fmla="*/ 295890 w 562018"/>
                    <a:gd name="connsiteY45" fmla="*/ 201740 h 523970"/>
                    <a:gd name="connsiteX46" fmla="*/ 298652 w 562018"/>
                    <a:gd name="connsiteY46" fmla="*/ 200882 h 523970"/>
                    <a:gd name="connsiteX47" fmla="*/ 357421 w 562018"/>
                    <a:gd name="connsiteY47" fmla="*/ 234125 h 523970"/>
                    <a:gd name="connsiteX48" fmla="*/ 415333 w 562018"/>
                    <a:gd name="connsiteY48" fmla="*/ 202597 h 523970"/>
                    <a:gd name="connsiteX49" fmla="*/ 472483 w 562018"/>
                    <a:gd name="connsiteY49" fmla="*/ 240983 h 523970"/>
                    <a:gd name="connsiteX50" fmla="*/ 524966 w 562018"/>
                    <a:gd name="connsiteY50" fmla="*/ 336804 h 523970"/>
                    <a:gd name="connsiteX51" fmla="*/ 521918 w 562018"/>
                    <a:gd name="connsiteY51" fmla="*/ 370713 h 523970"/>
                    <a:gd name="connsiteX52" fmla="*/ 504868 w 562018"/>
                    <a:gd name="connsiteY52" fmla="*/ 381095 h 523970"/>
                    <a:gd name="connsiteX53" fmla="*/ 390663 w 562018"/>
                    <a:gd name="connsiteY53" fmla="*/ 381095 h 523970"/>
                    <a:gd name="connsiteX54" fmla="*/ 371518 w 562018"/>
                    <a:gd name="connsiteY54" fmla="*/ 362045 h 523970"/>
                    <a:gd name="connsiteX55" fmla="*/ 476293 w 562018"/>
                    <a:gd name="connsiteY55" fmla="*/ 333470 h 523970"/>
                    <a:gd name="connsiteX56" fmla="*/ 485818 w 562018"/>
                    <a:gd name="connsiteY56" fmla="*/ 323945 h 523970"/>
                    <a:gd name="connsiteX57" fmla="*/ 476293 w 562018"/>
                    <a:gd name="connsiteY57" fmla="*/ 314420 h 523970"/>
                    <a:gd name="connsiteX58" fmla="*/ 453909 w 562018"/>
                    <a:gd name="connsiteY58" fmla="*/ 315087 h 523970"/>
                    <a:gd name="connsiteX59" fmla="*/ 436669 w 562018"/>
                    <a:gd name="connsiteY59" fmla="*/ 289179 h 523970"/>
                    <a:gd name="connsiteX60" fmla="*/ 423429 w 562018"/>
                    <a:gd name="connsiteY60" fmla="*/ 286512 h 523970"/>
                    <a:gd name="connsiteX61" fmla="*/ 420762 w 562018"/>
                    <a:gd name="connsiteY61" fmla="*/ 299752 h 523970"/>
                    <a:gd name="connsiteX62" fmla="*/ 432288 w 562018"/>
                    <a:gd name="connsiteY62" fmla="*/ 316992 h 523970"/>
                    <a:gd name="connsiteX63" fmla="*/ 354278 w 562018"/>
                    <a:gd name="connsiteY63" fmla="*/ 352520 h 523970"/>
                    <a:gd name="connsiteX64" fmla="*/ 314368 w 562018"/>
                    <a:gd name="connsiteY64" fmla="*/ 352520 h 523970"/>
                    <a:gd name="connsiteX65" fmla="*/ 313892 w 562018"/>
                    <a:gd name="connsiteY65" fmla="*/ 352616 h 523970"/>
                    <a:gd name="connsiteX66" fmla="*/ 275887 w 562018"/>
                    <a:gd name="connsiteY66" fmla="*/ 216599 h 523970"/>
                    <a:gd name="connsiteX67" fmla="*/ 270839 w 562018"/>
                    <a:gd name="connsiteY67" fmla="*/ 210693 h 523970"/>
                    <a:gd name="connsiteX68" fmla="*/ 295890 w 562018"/>
                    <a:gd name="connsiteY68" fmla="*/ 201740 h 523970"/>
                    <a:gd name="connsiteX69" fmla="*/ 357135 w 562018"/>
                    <a:gd name="connsiteY69" fmla="*/ 381095 h 523970"/>
                    <a:gd name="connsiteX70" fmla="*/ 321893 w 562018"/>
                    <a:gd name="connsiteY70" fmla="*/ 381095 h 523970"/>
                    <a:gd name="connsiteX71" fmla="*/ 319226 w 562018"/>
                    <a:gd name="connsiteY71" fmla="*/ 371570 h 523970"/>
                    <a:gd name="connsiteX72" fmla="*/ 353516 w 562018"/>
                    <a:gd name="connsiteY72" fmla="*/ 371570 h 523970"/>
                    <a:gd name="connsiteX73" fmla="*/ 357135 w 562018"/>
                    <a:gd name="connsiteY73" fmla="*/ 381095 h 523970"/>
                    <a:gd name="connsiteX74" fmla="*/ 22141 w 562018"/>
                    <a:gd name="connsiteY74" fmla="*/ 228695 h 523970"/>
                    <a:gd name="connsiteX75" fmla="*/ 259504 w 562018"/>
                    <a:gd name="connsiteY75" fmla="*/ 228695 h 523970"/>
                    <a:gd name="connsiteX76" fmla="*/ 302081 w 562018"/>
                    <a:gd name="connsiteY76" fmla="*/ 381095 h 523970"/>
                    <a:gd name="connsiteX77" fmla="*/ 64718 w 562018"/>
                    <a:gd name="connsiteY77" fmla="*/ 381095 h 523970"/>
                    <a:gd name="connsiteX78" fmla="*/ 22141 w 562018"/>
                    <a:gd name="connsiteY78" fmla="*/ 228695 h 523970"/>
                    <a:gd name="connsiteX79" fmla="*/ 495343 w 562018"/>
                    <a:gd name="connsiteY79" fmla="*/ 504920 h 523970"/>
                    <a:gd name="connsiteX80" fmla="*/ 76243 w 562018"/>
                    <a:gd name="connsiteY80" fmla="*/ 504920 h 523970"/>
                    <a:gd name="connsiteX81" fmla="*/ 76243 w 562018"/>
                    <a:gd name="connsiteY81" fmla="*/ 438245 h 523970"/>
                    <a:gd name="connsiteX82" fmla="*/ 495343 w 562018"/>
                    <a:gd name="connsiteY82" fmla="*/ 438245 h 523970"/>
                    <a:gd name="connsiteX83" fmla="*/ 495343 w 562018"/>
                    <a:gd name="connsiteY83" fmla="*/ 504920 h 523970"/>
                    <a:gd name="connsiteX84" fmla="*/ 533443 w 562018"/>
                    <a:gd name="connsiteY84" fmla="*/ 419195 h 523970"/>
                    <a:gd name="connsiteX85" fmla="*/ 38143 w 562018"/>
                    <a:gd name="connsiteY85" fmla="*/ 419195 h 523970"/>
                    <a:gd name="connsiteX86" fmla="*/ 28618 w 562018"/>
                    <a:gd name="connsiteY86" fmla="*/ 409670 h 523970"/>
                    <a:gd name="connsiteX87" fmla="*/ 38143 w 562018"/>
                    <a:gd name="connsiteY87" fmla="*/ 400145 h 523970"/>
                    <a:gd name="connsiteX88" fmla="*/ 533443 w 562018"/>
                    <a:gd name="connsiteY88" fmla="*/ 400145 h 523970"/>
                    <a:gd name="connsiteX89" fmla="*/ 542968 w 562018"/>
                    <a:gd name="connsiteY89" fmla="*/ 409670 h 523970"/>
                    <a:gd name="connsiteX90" fmla="*/ 533443 w 562018"/>
                    <a:gd name="connsiteY90" fmla="*/ 419195 h 523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562018" h="523970">
                      <a:moveTo>
                        <a:pt x="537539" y="381476"/>
                      </a:moveTo>
                      <a:cubicBezTo>
                        <a:pt x="537729" y="381191"/>
                        <a:pt x="537825" y="381000"/>
                        <a:pt x="538015" y="380810"/>
                      </a:cubicBezTo>
                      <a:cubicBezTo>
                        <a:pt x="547635" y="365189"/>
                        <a:pt x="549350" y="343091"/>
                        <a:pt x="541730" y="327946"/>
                      </a:cubicBezTo>
                      <a:cubicBezTo>
                        <a:pt x="521918" y="291941"/>
                        <a:pt x="491628" y="237077"/>
                        <a:pt x="490009" y="233553"/>
                      </a:cubicBezTo>
                      <a:cubicBezTo>
                        <a:pt x="476674" y="202025"/>
                        <a:pt x="441622" y="190881"/>
                        <a:pt x="418381" y="183547"/>
                      </a:cubicBezTo>
                      <a:cubicBezTo>
                        <a:pt x="411523" y="181356"/>
                        <a:pt x="405522" y="179451"/>
                        <a:pt x="401236" y="177451"/>
                      </a:cubicBezTo>
                      <a:cubicBezTo>
                        <a:pt x="399045" y="176498"/>
                        <a:pt x="397236" y="175070"/>
                        <a:pt x="395616" y="173546"/>
                      </a:cubicBezTo>
                      <a:cubicBezTo>
                        <a:pt x="420000" y="152495"/>
                        <a:pt x="436098" y="114395"/>
                        <a:pt x="436098" y="80010"/>
                      </a:cubicBezTo>
                      <a:cubicBezTo>
                        <a:pt x="436098" y="35909"/>
                        <a:pt x="400188" y="0"/>
                        <a:pt x="356088" y="0"/>
                      </a:cubicBezTo>
                      <a:cubicBezTo>
                        <a:pt x="311987" y="0"/>
                        <a:pt x="276268" y="36005"/>
                        <a:pt x="276268" y="80105"/>
                      </a:cubicBezTo>
                      <a:cubicBezTo>
                        <a:pt x="276268" y="113443"/>
                        <a:pt x="291413" y="150209"/>
                        <a:pt x="314463" y="171545"/>
                      </a:cubicBezTo>
                      <a:cubicBezTo>
                        <a:pt x="312558" y="174117"/>
                        <a:pt x="310272" y="176213"/>
                        <a:pt x="306939" y="177641"/>
                      </a:cubicBezTo>
                      <a:cubicBezTo>
                        <a:pt x="302843" y="179546"/>
                        <a:pt x="296842" y="181451"/>
                        <a:pt x="289984" y="183642"/>
                      </a:cubicBezTo>
                      <a:cubicBezTo>
                        <a:pt x="281697" y="186309"/>
                        <a:pt x="272268" y="189262"/>
                        <a:pt x="262838" y="193358"/>
                      </a:cubicBezTo>
                      <a:cubicBezTo>
                        <a:pt x="254742" y="196882"/>
                        <a:pt x="247979" y="200692"/>
                        <a:pt x="242073" y="204883"/>
                      </a:cubicBezTo>
                      <a:cubicBezTo>
                        <a:pt x="240359" y="206121"/>
                        <a:pt x="239406" y="207836"/>
                        <a:pt x="238740" y="209645"/>
                      </a:cubicBezTo>
                      <a:lnTo>
                        <a:pt x="9568" y="209645"/>
                      </a:lnTo>
                      <a:cubicBezTo>
                        <a:pt x="6615" y="209645"/>
                        <a:pt x="3758" y="211074"/>
                        <a:pt x="1948" y="213455"/>
                      </a:cubicBezTo>
                      <a:cubicBezTo>
                        <a:pt x="138" y="215837"/>
                        <a:pt x="-433" y="218885"/>
                        <a:pt x="329" y="221742"/>
                      </a:cubicBezTo>
                      <a:lnTo>
                        <a:pt x="44906" y="381095"/>
                      </a:lnTo>
                      <a:lnTo>
                        <a:pt x="38143" y="381095"/>
                      </a:lnTo>
                      <a:cubicBezTo>
                        <a:pt x="22427" y="381095"/>
                        <a:pt x="9568" y="393954"/>
                        <a:pt x="9568" y="409670"/>
                      </a:cubicBezTo>
                      <a:cubicBezTo>
                        <a:pt x="9568" y="425387"/>
                        <a:pt x="22427" y="438245"/>
                        <a:pt x="38143" y="438245"/>
                      </a:cubicBezTo>
                      <a:lnTo>
                        <a:pt x="57193" y="438245"/>
                      </a:lnTo>
                      <a:lnTo>
                        <a:pt x="57193" y="514445"/>
                      </a:lnTo>
                      <a:cubicBezTo>
                        <a:pt x="57193" y="519684"/>
                        <a:pt x="61479" y="523970"/>
                        <a:pt x="66718" y="523970"/>
                      </a:cubicBezTo>
                      <a:lnTo>
                        <a:pt x="504868" y="523970"/>
                      </a:lnTo>
                      <a:cubicBezTo>
                        <a:pt x="510107" y="523970"/>
                        <a:pt x="514393" y="519684"/>
                        <a:pt x="514393" y="514445"/>
                      </a:cubicBezTo>
                      <a:lnTo>
                        <a:pt x="514393" y="438245"/>
                      </a:lnTo>
                      <a:lnTo>
                        <a:pt x="533443" y="438245"/>
                      </a:lnTo>
                      <a:cubicBezTo>
                        <a:pt x="549159" y="438245"/>
                        <a:pt x="562018" y="425387"/>
                        <a:pt x="562018" y="409670"/>
                      </a:cubicBezTo>
                      <a:cubicBezTo>
                        <a:pt x="562018" y="395288"/>
                        <a:pt x="551350" y="383572"/>
                        <a:pt x="537539" y="381476"/>
                      </a:cubicBezTo>
                      <a:close/>
                      <a:moveTo>
                        <a:pt x="396950" y="196310"/>
                      </a:moveTo>
                      <a:cubicBezTo>
                        <a:pt x="391521" y="205359"/>
                        <a:pt x="380281" y="215075"/>
                        <a:pt x="357326" y="215075"/>
                      </a:cubicBezTo>
                      <a:cubicBezTo>
                        <a:pt x="332466" y="215075"/>
                        <a:pt x="321512" y="203740"/>
                        <a:pt x="316559" y="194024"/>
                      </a:cubicBezTo>
                      <a:cubicBezTo>
                        <a:pt x="321988" y="191262"/>
                        <a:pt x="326560" y="187547"/>
                        <a:pt x="329989" y="182690"/>
                      </a:cubicBezTo>
                      <a:cubicBezTo>
                        <a:pt x="338181" y="187071"/>
                        <a:pt x="346944" y="189643"/>
                        <a:pt x="356183" y="189643"/>
                      </a:cubicBezTo>
                      <a:cubicBezTo>
                        <a:pt x="364374" y="189643"/>
                        <a:pt x="372090" y="187643"/>
                        <a:pt x="379424" y="184214"/>
                      </a:cubicBezTo>
                      <a:cubicBezTo>
                        <a:pt x="383139" y="188786"/>
                        <a:pt x="387806" y="192310"/>
                        <a:pt x="393330" y="194786"/>
                      </a:cubicBezTo>
                      <a:cubicBezTo>
                        <a:pt x="394473" y="195358"/>
                        <a:pt x="395807" y="195834"/>
                        <a:pt x="396950" y="196310"/>
                      </a:cubicBezTo>
                      <a:close/>
                      <a:moveTo>
                        <a:pt x="295318" y="80105"/>
                      </a:moveTo>
                      <a:cubicBezTo>
                        <a:pt x="295318" y="46482"/>
                        <a:pt x="322655" y="19145"/>
                        <a:pt x="356278" y="19145"/>
                      </a:cubicBezTo>
                      <a:cubicBezTo>
                        <a:pt x="389901" y="19145"/>
                        <a:pt x="417238" y="46482"/>
                        <a:pt x="417238" y="80105"/>
                      </a:cubicBezTo>
                      <a:cubicBezTo>
                        <a:pt x="417238" y="120872"/>
                        <a:pt x="389139" y="170688"/>
                        <a:pt x="356278" y="170688"/>
                      </a:cubicBezTo>
                      <a:cubicBezTo>
                        <a:pt x="323417" y="170688"/>
                        <a:pt x="295318" y="120872"/>
                        <a:pt x="295318" y="80105"/>
                      </a:cubicBezTo>
                      <a:close/>
                      <a:moveTo>
                        <a:pt x="295890" y="201740"/>
                      </a:moveTo>
                      <a:cubicBezTo>
                        <a:pt x="296842" y="201454"/>
                        <a:pt x="297795" y="201168"/>
                        <a:pt x="298652" y="200882"/>
                      </a:cubicBezTo>
                      <a:cubicBezTo>
                        <a:pt x="305034" y="214503"/>
                        <a:pt x="320655" y="234125"/>
                        <a:pt x="357421" y="234125"/>
                      </a:cubicBezTo>
                      <a:cubicBezTo>
                        <a:pt x="392759" y="234125"/>
                        <a:pt x="408475" y="215837"/>
                        <a:pt x="415333" y="202597"/>
                      </a:cubicBezTo>
                      <a:cubicBezTo>
                        <a:pt x="437050" y="209550"/>
                        <a:pt x="463053" y="218504"/>
                        <a:pt x="472483" y="240983"/>
                      </a:cubicBezTo>
                      <a:cubicBezTo>
                        <a:pt x="473721" y="243935"/>
                        <a:pt x="506011" y="302514"/>
                        <a:pt x="524966" y="336804"/>
                      </a:cubicBezTo>
                      <a:cubicBezTo>
                        <a:pt x="529347" y="345662"/>
                        <a:pt x="528014" y="360902"/>
                        <a:pt x="521918" y="370713"/>
                      </a:cubicBezTo>
                      <a:cubicBezTo>
                        <a:pt x="517632" y="377666"/>
                        <a:pt x="511917" y="381095"/>
                        <a:pt x="504868" y="381095"/>
                      </a:cubicBezTo>
                      <a:lnTo>
                        <a:pt x="390663" y="381095"/>
                      </a:lnTo>
                      <a:cubicBezTo>
                        <a:pt x="386187" y="381000"/>
                        <a:pt x="371518" y="379476"/>
                        <a:pt x="371518" y="362045"/>
                      </a:cubicBezTo>
                      <a:cubicBezTo>
                        <a:pt x="371518" y="343472"/>
                        <a:pt x="432383" y="333470"/>
                        <a:pt x="476293" y="333470"/>
                      </a:cubicBezTo>
                      <a:cubicBezTo>
                        <a:pt x="481532" y="333470"/>
                        <a:pt x="485818" y="329184"/>
                        <a:pt x="485818" y="323945"/>
                      </a:cubicBezTo>
                      <a:cubicBezTo>
                        <a:pt x="485818" y="318707"/>
                        <a:pt x="481532" y="314420"/>
                        <a:pt x="476293" y="314420"/>
                      </a:cubicBezTo>
                      <a:cubicBezTo>
                        <a:pt x="471912" y="314420"/>
                        <a:pt x="463815" y="314516"/>
                        <a:pt x="453909" y="315087"/>
                      </a:cubicBezTo>
                      <a:lnTo>
                        <a:pt x="436669" y="289179"/>
                      </a:lnTo>
                      <a:cubicBezTo>
                        <a:pt x="433716" y="284798"/>
                        <a:pt x="427811" y="283655"/>
                        <a:pt x="423429" y="286512"/>
                      </a:cubicBezTo>
                      <a:cubicBezTo>
                        <a:pt x="419048" y="289465"/>
                        <a:pt x="417905" y="295370"/>
                        <a:pt x="420762" y="299752"/>
                      </a:cubicBezTo>
                      <a:lnTo>
                        <a:pt x="432288" y="316992"/>
                      </a:lnTo>
                      <a:cubicBezTo>
                        <a:pt x="400284" y="320802"/>
                        <a:pt x="362565" y="330041"/>
                        <a:pt x="354278" y="352520"/>
                      </a:cubicBezTo>
                      <a:lnTo>
                        <a:pt x="314368" y="352520"/>
                      </a:lnTo>
                      <a:cubicBezTo>
                        <a:pt x="314178" y="352520"/>
                        <a:pt x="314082" y="352616"/>
                        <a:pt x="313892" y="352616"/>
                      </a:cubicBezTo>
                      <a:lnTo>
                        <a:pt x="275887" y="216599"/>
                      </a:lnTo>
                      <a:cubicBezTo>
                        <a:pt x="275125" y="213932"/>
                        <a:pt x="273220" y="211836"/>
                        <a:pt x="270839" y="210693"/>
                      </a:cubicBezTo>
                      <a:cubicBezTo>
                        <a:pt x="279221" y="207074"/>
                        <a:pt x="288079" y="204216"/>
                        <a:pt x="295890" y="201740"/>
                      </a:cubicBezTo>
                      <a:close/>
                      <a:moveTo>
                        <a:pt x="357135" y="381095"/>
                      </a:moveTo>
                      <a:lnTo>
                        <a:pt x="321893" y="381095"/>
                      </a:lnTo>
                      <a:lnTo>
                        <a:pt x="319226" y="371570"/>
                      </a:lnTo>
                      <a:lnTo>
                        <a:pt x="353516" y="371570"/>
                      </a:lnTo>
                      <a:cubicBezTo>
                        <a:pt x="354278" y="375190"/>
                        <a:pt x="355516" y="378238"/>
                        <a:pt x="357135" y="381095"/>
                      </a:cubicBezTo>
                      <a:close/>
                      <a:moveTo>
                        <a:pt x="22141" y="228695"/>
                      </a:moveTo>
                      <a:lnTo>
                        <a:pt x="259504" y="228695"/>
                      </a:lnTo>
                      <a:lnTo>
                        <a:pt x="302081" y="381095"/>
                      </a:lnTo>
                      <a:lnTo>
                        <a:pt x="64718" y="381095"/>
                      </a:lnTo>
                      <a:lnTo>
                        <a:pt x="22141" y="228695"/>
                      </a:lnTo>
                      <a:close/>
                      <a:moveTo>
                        <a:pt x="495343" y="504920"/>
                      </a:moveTo>
                      <a:lnTo>
                        <a:pt x="76243" y="504920"/>
                      </a:lnTo>
                      <a:lnTo>
                        <a:pt x="76243" y="438245"/>
                      </a:lnTo>
                      <a:lnTo>
                        <a:pt x="495343" y="438245"/>
                      </a:lnTo>
                      <a:lnTo>
                        <a:pt x="495343" y="504920"/>
                      </a:lnTo>
                      <a:close/>
                      <a:moveTo>
                        <a:pt x="533443" y="419195"/>
                      </a:moveTo>
                      <a:lnTo>
                        <a:pt x="38143" y="419195"/>
                      </a:lnTo>
                      <a:cubicBezTo>
                        <a:pt x="32904" y="419195"/>
                        <a:pt x="28618" y="414909"/>
                        <a:pt x="28618" y="409670"/>
                      </a:cubicBezTo>
                      <a:cubicBezTo>
                        <a:pt x="28618" y="404432"/>
                        <a:pt x="32904" y="400145"/>
                        <a:pt x="38143" y="400145"/>
                      </a:cubicBezTo>
                      <a:lnTo>
                        <a:pt x="533443" y="400145"/>
                      </a:lnTo>
                      <a:cubicBezTo>
                        <a:pt x="538682" y="400145"/>
                        <a:pt x="542968" y="404432"/>
                        <a:pt x="542968" y="409670"/>
                      </a:cubicBezTo>
                      <a:cubicBezTo>
                        <a:pt x="542968" y="414909"/>
                        <a:pt x="538682" y="419195"/>
                        <a:pt x="533443" y="419195"/>
                      </a:cubicBezTo>
                      <a:close/>
                    </a:path>
                  </a:pathLst>
                </a:custGeom>
                <a:solidFill>
                  <a:srgbClr val="680B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180F56AF-77A9-A415-46B8-194EFAE08B68}"/>
              </a:ext>
            </a:extLst>
          </p:cNvPr>
          <p:cNvGrpSpPr/>
          <p:nvPr/>
        </p:nvGrpSpPr>
        <p:grpSpPr>
          <a:xfrm>
            <a:off x="9276579" y="1054662"/>
            <a:ext cx="562018" cy="523970"/>
            <a:chOff x="9276579" y="1054662"/>
            <a:chExt cx="562018" cy="523970"/>
          </a:xfrm>
        </p:grpSpPr>
        <p:grpSp>
          <p:nvGrpSpPr>
            <p:cNvPr id="550" name="Graphic 84">
              <a:extLst>
                <a:ext uri="{FF2B5EF4-FFF2-40B4-BE49-F238E27FC236}">
                  <a16:creationId xmlns:a16="http://schemas.microsoft.com/office/drawing/2014/main" id="{292FD29A-ACC0-CD1E-0810-C5859960E2EE}"/>
                </a:ext>
              </a:extLst>
            </p:cNvPr>
            <p:cNvGrpSpPr/>
            <p:nvPr/>
          </p:nvGrpSpPr>
          <p:grpSpPr>
            <a:xfrm>
              <a:off x="9286148" y="1273833"/>
              <a:ext cx="495300" cy="295275"/>
              <a:chOff x="9286148" y="1273833"/>
              <a:chExt cx="495300" cy="295275"/>
            </a:xfrm>
            <a:solidFill>
              <a:srgbClr val="F45B66"/>
            </a:solidFill>
          </p:grpSpPr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4FC9E41D-B482-5713-40D8-80182679C0A4}"/>
                  </a:ext>
                </a:extLst>
              </p:cNvPr>
              <p:cNvSpPr/>
              <p:nvPr/>
            </p:nvSpPr>
            <p:spPr>
              <a:xfrm>
                <a:off x="9343298" y="1483383"/>
                <a:ext cx="438150" cy="85725"/>
              </a:xfrm>
              <a:custGeom>
                <a:avLst/>
                <a:gdLst>
                  <a:gd name="connsiteX0" fmla="*/ 0 w 438150"/>
                  <a:gd name="connsiteY0" fmla="*/ 0 h 85725"/>
                  <a:gd name="connsiteX1" fmla="*/ 438150 w 438150"/>
                  <a:gd name="connsiteY1" fmla="*/ 0 h 85725"/>
                  <a:gd name="connsiteX2" fmla="*/ 438150 w 438150"/>
                  <a:gd name="connsiteY2" fmla="*/ 85725 h 85725"/>
                  <a:gd name="connsiteX3" fmla="*/ 0 w 438150"/>
                  <a:gd name="connsiteY3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8150" h="85725">
                    <a:moveTo>
                      <a:pt x="0" y="0"/>
                    </a:moveTo>
                    <a:lnTo>
                      <a:pt x="438150" y="0"/>
                    </a:lnTo>
                    <a:lnTo>
                      <a:pt x="43815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6F8AC50D-3058-FE9A-AFAB-5AA893925140}"/>
                  </a:ext>
                </a:extLst>
              </p:cNvPr>
              <p:cNvSpPr/>
              <p:nvPr/>
            </p:nvSpPr>
            <p:spPr>
              <a:xfrm>
                <a:off x="9590948" y="1416708"/>
                <a:ext cx="57150" cy="28575"/>
              </a:xfrm>
              <a:custGeom>
                <a:avLst/>
                <a:gdLst>
                  <a:gd name="connsiteX0" fmla="*/ 47625 w 57150"/>
                  <a:gd name="connsiteY0" fmla="*/ 0 h 28575"/>
                  <a:gd name="connsiteX1" fmla="*/ 0 w 57150"/>
                  <a:gd name="connsiteY1" fmla="*/ 0 h 28575"/>
                  <a:gd name="connsiteX2" fmla="*/ 9525 w 57150"/>
                  <a:gd name="connsiteY2" fmla="*/ 28575 h 28575"/>
                  <a:gd name="connsiteX3" fmla="*/ 57150 w 57150"/>
                  <a:gd name="connsiteY3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28575">
                    <a:moveTo>
                      <a:pt x="47625" y="0"/>
                    </a:moveTo>
                    <a:lnTo>
                      <a:pt x="0" y="0"/>
                    </a:lnTo>
                    <a:lnTo>
                      <a:pt x="9525" y="28575"/>
                    </a:lnTo>
                    <a:lnTo>
                      <a:pt x="57150" y="28575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AC7A23D9-FF83-7EF0-618D-B231566D34D6}"/>
                  </a:ext>
                </a:extLst>
              </p:cNvPr>
              <p:cNvSpPr/>
              <p:nvPr/>
            </p:nvSpPr>
            <p:spPr>
              <a:xfrm>
                <a:off x="9286148" y="1273833"/>
                <a:ext cx="304800" cy="171450"/>
              </a:xfrm>
              <a:custGeom>
                <a:avLst/>
                <a:gdLst>
                  <a:gd name="connsiteX0" fmla="*/ 304800 w 304800"/>
                  <a:gd name="connsiteY0" fmla="*/ 171450 h 171450"/>
                  <a:gd name="connsiteX1" fmla="*/ 257175 w 304800"/>
                  <a:gd name="connsiteY1" fmla="*/ 0 h 171450"/>
                  <a:gd name="connsiteX2" fmla="*/ 0 w 304800"/>
                  <a:gd name="connsiteY2" fmla="*/ 0 h 171450"/>
                  <a:gd name="connsiteX3" fmla="*/ 47625 w 304800"/>
                  <a:gd name="connsiteY3" fmla="*/ 17145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800" h="171450">
                    <a:moveTo>
                      <a:pt x="304800" y="171450"/>
                    </a:moveTo>
                    <a:lnTo>
                      <a:pt x="257175" y="0"/>
                    </a:lnTo>
                    <a:lnTo>
                      <a:pt x="0" y="0"/>
                    </a:lnTo>
                    <a:lnTo>
                      <a:pt x="47625" y="17145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4" name="Graphic 84">
              <a:extLst>
                <a:ext uri="{FF2B5EF4-FFF2-40B4-BE49-F238E27FC236}">
                  <a16:creationId xmlns:a16="http://schemas.microsoft.com/office/drawing/2014/main" id="{2FB19FC8-EFAD-BD4B-525D-907858FC63AB}"/>
                </a:ext>
              </a:extLst>
            </p:cNvPr>
            <p:cNvGrpSpPr/>
            <p:nvPr/>
          </p:nvGrpSpPr>
          <p:grpSpPr>
            <a:xfrm>
              <a:off x="9276579" y="1054662"/>
              <a:ext cx="562018" cy="523970"/>
              <a:chOff x="9276579" y="1054662"/>
              <a:chExt cx="562018" cy="523970"/>
            </a:xfrm>
            <a:solidFill>
              <a:srgbClr val="680B12"/>
            </a:solidFill>
          </p:grpSpPr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8679C870-F06F-C041-BFC6-C04B6C634CF7}"/>
                  </a:ext>
                </a:extLst>
              </p:cNvPr>
              <p:cNvSpPr/>
              <p:nvPr/>
            </p:nvSpPr>
            <p:spPr>
              <a:xfrm>
                <a:off x="9276579" y="1054662"/>
                <a:ext cx="562018" cy="523970"/>
              </a:xfrm>
              <a:custGeom>
                <a:avLst/>
                <a:gdLst>
                  <a:gd name="connsiteX0" fmla="*/ 44906 w 562018"/>
                  <a:gd name="connsiteY0" fmla="*/ 381095 h 523970"/>
                  <a:gd name="connsiteX1" fmla="*/ 38143 w 562018"/>
                  <a:gd name="connsiteY1" fmla="*/ 381095 h 523970"/>
                  <a:gd name="connsiteX2" fmla="*/ 9568 w 562018"/>
                  <a:gd name="connsiteY2" fmla="*/ 409670 h 523970"/>
                  <a:gd name="connsiteX3" fmla="*/ 38143 w 562018"/>
                  <a:gd name="connsiteY3" fmla="*/ 438245 h 523970"/>
                  <a:gd name="connsiteX4" fmla="*/ 57193 w 562018"/>
                  <a:gd name="connsiteY4" fmla="*/ 438245 h 523970"/>
                  <a:gd name="connsiteX5" fmla="*/ 57193 w 562018"/>
                  <a:gd name="connsiteY5" fmla="*/ 514445 h 523970"/>
                  <a:gd name="connsiteX6" fmla="*/ 66718 w 562018"/>
                  <a:gd name="connsiteY6" fmla="*/ 523970 h 523970"/>
                  <a:gd name="connsiteX7" fmla="*/ 504868 w 562018"/>
                  <a:gd name="connsiteY7" fmla="*/ 523970 h 523970"/>
                  <a:gd name="connsiteX8" fmla="*/ 514393 w 562018"/>
                  <a:gd name="connsiteY8" fmla="*/ 514445 h 523970"/>
                  <a:gd name="connsiteX9" fmla="*/ 514393 w 562018"/>
                  <a:gd name="connsiteY9" fmla="*/ 438245 h 523970"/>
                  <a:gd name="connsiteX10" fmla="*/ 533443 w 562018"/>
                  <a:gd name="connsiteY10" fmla="*/ 438245 h 523970"/>
                  <a:gd name="connsiteX11" fmla="*/ 562018 w 562018"/>
                  <a:gd name="connsiteY11" fmla="*/ 409670 h 523970"/>
                  <a:gd name="connsiteX12" fmla="*/ 537539 w 562018"/>
                  <a:gd name="connsiteY12" fmla="*/ 381476 h 523970"/>
                  <a:gd name="connsiteX13" fmla="*/ 538015 w 562018"/>
                  <a:gd name="connsiteY13" fmla="*/ 380810 h 523970"/>
                  <a:gd name="connsiteX14" fmla="*/ 541730 w 562018"/>
                  <a:gd name="connsiteY14" fmla="*/ 327946 h 523970"/>
                  <a:gd name="connsiteX15" fmla="*/ 490009 w 562018"/>
                  <a:gd name="connsiteY15" fmla="*/ 233553 h 523970"/>
                  <a:gd name="connsiteX16" fmla="*/ 418381 w 562018"/>
                  <a:gd name="connsiteY16" fmla="*/ 183547 h 523970"/>
                  <a:gd name="connsiteX17" fmla="*/ 401236 w 562018"/>
                  <a:gd name="connsiteY17" fmla="*/ 177451 h 523970"/>
                  <a:gd name="connsiteX18" fmla="*/ 395616 w 562018"/>
                  <a:gd name="connsiteY18" fmla="*/ 173546 h 523970"/>
                  <a:gd name="connsiteX19" fmla="*/ 436098 w 562018"/>
                  <a:gd name="connsiteY19" fmla="*/ 80010 h 523970"/>
                  <a:gd name="connsiteX20" fmla="*/ 356088 w 562018"/>
                  <a:gd name="connsiteY20" fmla="*/ 0 h 523970"/>
                  <a:gd name="connsiteX21" fmla="*/ 276268 w 562018"/>
                  <a:gd name="connsiteY21" fmla="*/ 80105 h 523970"/>
                  <a:gd name="connsiteX22" fmla="*/ 314463 w 562018"/>
                  <a:gd name="connsiteY22" fmla="*/ 171545 h 523970"/>
                  <a:gd name="connsiteX23" fmla="*/ 306939 w 562018"/>
                  <a:gd name="connsiteY23" fmla="*/ 177641 h 523970"/>
                  <a:gd name="connsiteX24" fmla="*/ 289984 w 562018"/>
                  <a:gd name="connsiteY24" fmla="*/ 183642 h 523970"/>
                  <a:gd name="connsiteX25" fmla="*/ 262838 w 562018"/>
                  <a:gd name="connsiteY25" fmla="*/ 193358 h 523970"/>
                  <a:gd name="connsiteX26" fmla="*/ 242073 w 562018"/>
                  <a:gd name="connsiteY26" fmla="*/ 204883 h 523970"/>
                  <a:gd name="connsiteX27" fmla="*/ 238740 w 562018"/>
                  <a:gd name="connsiteY27" fmla="*/ 209645 h 523970"/>
                  <a:gd name="connsiteX28" fmla="*/ 9568 w 562018"/>
                  <a:gd name="connsiteY28" fmla="*/ 209645 h 523970"/>
                  <a:gd name="connsiteX29" fmla="*/ 1948 w 562018"/>
                  <a:gd name="connsiteY29" fmla="*/ 213455 h 523970"/>
                  <a:gd name="connsiteX30" fmla="*/ 329 w 562018"/>
                  <a:gd name="connsiteY30" fmla="*/ 221742 h 523970"/>
                  <a:gd name="connsiteX31" fmla="*/ 44906 w 562018"/>
                  <a:gd name="connsiteY31" fmla="*/ 381095 h 523970"/>
                  <a:gd name="connsiteX32" fmla="*/ 495343 w 562018"/>
                  <a:gd name="connsiteY32" fmla="*/ 504920 h 523970"/>
                  <a:gd name="connsiteX33" fmla="*/ 76243 w 562018"/>
                  <a:gd name="connsiteY33" fmla="*/ 504920 h 523970"/>
                  <a:gd name="connsiteX34" fmla="*/ 76243 w 562018"/>
                  <a:gd name="connsiteY34" fmla="*/ 438245 h 523970"/>
                  <a:gd name="connsiteX35" fmla="*/ 495343 w 562018"/>
                  <a:gd name="connsiteY35" fmla="*/ 438245 h 523970"/>
                  <a:gd name="connsiteX36" fmla="*/ 495343 w 562018"/>
                  <a:gd name="connsiteY36" fmla="*/ 504920 h 523970"/>
                  <a:gd name="connsiteX37" fmla="*/ 542968 w 562018"/>
                  <a:gd name="connsiteY37" fmla="*/ 409670 h 523970"/>
                  <a:gd name="connsiteX38" fmla="*/ 533443 w 562018"/>
                  <a:gd name="connsiteY38" fmla="*/ 419195 h 523970"/>
                  <a:gd name="connsiteX39" fmla="*/ 38143 w 562018"/>
                  <a:gd name="connsiteY39" fmla="*/ 419195 h 523970"/>
                  <a:gd name="connsiteX40" fmla="*/ 28618 w 562018"/>
                  <a:gd name="connsiteY40" fmla="*/ 409670 h 523970"/>
                  <a:gd name="connsiteX41" fmla="*/ 38143 w 562018"/>
                  <a:gd name="connsiteY41" fmla="*/ 400145 h 523970"/>
                  <a:gd name="connsiteX42" fmla="*/ 533443 w 562018"/>
                  <a:gd name="connsiteY42" fmla="*/ 400145 h 523970"/>
                  <a:gd name="connsiteX43" fmla="*/ 542968 w 562018"/>
                  <a:gd name="connsiteY43" fmla="*/ 409670 h 523970"/>
                  <a:gd name="connsiteX44" fmla="*/ 319226 w 562018"/>
                  <a:gd name="connsiteY44" fmla="*/ 371570 h 523970"/>
                  <a:gd name="connsiteX45" fmla="*/ 353516 w 562018"/>
                  <a:gd name="connsiteY45" fmla="*/ 371570 h 523970"/>
                  <a:gd name="connsiteX46" fmla="*/ 357135 w 562018"/>
                  <a:gd name="connsiteY46" fmla="*/ 381095 h 523970"/>
                  <a:gd name="connsiteX47" fmla="*/ 321893 w 562018"/>
                  <a:gd name="connsiteY47" fmla="*/ 381095 h 523970"/>
                  <a:gd name="connsiteX48" fmla="*/ 319226 w 562018"/>
                  <a:gd name="connsiteY48" fmla="*/ 371570 h 523970"/>
                  <a:gd name="connsiteX49" fmla="*/ 396950 w 562018"/>
                  <a:gd name="connsiteY49" fmla="*/ 196310 h 523970"/>
                  <a:gd name="connsiteX50" fmla="*/ 357326 w 562018"/>
                  <a:gd name="connsiteY50" fmla="*/ 215075 h 523970"/>
                  <a:gd name="connsiteX51" fmla="*/ 316559 w 562018"/>
                  <a:gd name="connsiteY51" fmla="*/ 194024 h 523970"/>
                  <a:gd name="connsiteX52" fmla="*/ 329989 w 562018"/>
                  <a:gd name="connsiteY52" fmla="*/ 182785 h 523970"/>
                  <a:gd name="connsiteX53" fmla="*/ 356183 w 562018"/>
                  <a:gd name="connsiteY53" fmla="*/ 189738 h 523970"/>
                  <a:gd name="connsiteX54" fmla="*/ 379519 w 562018"/>
                  <a:gd name="connsiteY54" fmla="*/ 184309 h 523970"/>
                  <a:gd name="connsiteX55" fmla="*/ 393330 w 562018"/>
                  <a:gd name="connsiteY55" fmla="*/ 194882 h 523970"/>
                  <a:gd name="connsiteX56" fmla="*/ 396950 w 562018"/>
                  <a:gd name="connsiteY56" fmla="*/ 196310 h 523970"/>
                  <a:gd name="connsiteX57" fmla="*/ 295318 w 562018"/>
                  <a:gd name="connsiteY57" fmla="*/ 80105 h 523970"/>
                  <a:gd name="connsiteX58" fmla="*/ 356183 w 562018"/>
                  <a:gd name="connsiteY58" fmla="*/ 19145 h 523970"/>
                  <a:gd name="connsiteX59" fmla="*/ 417143 w 562018"/>
                  <a:gd name="connsiteY59" fmla="*/ 80105 h 523970"/>
                  <a:gd name="connsiteX60" fmla="*/ 356183 w 562018"/>
                  <a:gd name="connsiteY60" fmla="*/ 170688 h 523970"/>
                  <a:gd name="connsiteX61" fmla="*/ 295318 w 562018"/>
                  <a:gd name="connsiteY61" fmla="*/ 80105 h 523970"/>
                  <a:gd name="connsiteX62" fmla="*/ 295890 w 562018"/>
                  <a:gd name="connsiteY62" fmla="*/ 201740 h 523970"/>
                  <a:gd name="connsiteX63" fmla="*/ 298652 w 562018"/>
                  <a:gd name="connsiteY63" fmla="*/ 200787 h 523970"/>
                  <a:gd name="connsiteX64" fmla="*/ 357421 w 562018"/>
                  <a:gd name="connsiteY64" fmla="*/ 234029 h 523970"/>
                  <a:gd name="connsiteX65" fmla="*/ 415333 w 562018"/>
                  <a:gd name="connsiteY65" fmla="*/ 202502 h 523970"/>
                  <a:gd name="connsiteX66" fmla="*/ 472483 w 562018"/>
                  <a:gd name="connsiteY66" fmla="*/ 240983 h 523970"/>
                  <a:gd name="connsiteX67" fmla="*/ 524966 w 562018"/>
                  <a:gd name="connsiteY67" fmla="*/ 336804 h 523970"/>
                  <a:gd name="connsiteX68" fmla="*/ 521918 w 562018"/>
                  <a:gd name="connsiteY68" fmla="*/ 370713 h 523970"/>
                  <a:gd name="connsiteX69" fmla="*/ 504868 w 562018"/>
                  <a:gd name="connsiteY69" fmla="*/ 381095 h 523970"/>
                  <a:gd name="connsiteX70" fmla="*/ 390663 w 562018"/>
                  <a:gd name="connsiteY70" fmla="*/ 381095 h 523970"/>
                  <a:gd name="connsiteX71" fmla="*/ 371518 w 562018"/>
                  <a:gd name="connsiteY71" fmla="*/ 362045 h 523970"/>
                  <a:gd name="connsiteX72" fmla="*/ 476293 w 562018"/>
                  <a:gd name="connsiteY72" fmla="*/ 333470 h 523970"/>
                  <a:gd name="connsiteX73" fmla="*/ 485818 w 562018"/>
                  <a:gd name="connsiteY73" fmla="*/ 323945 h 523970"/>
                  <a:gd name="connsiteX74" fmla="*/ 476293 w 562018"/>
                  <a:gd name="connsiteY74" fmla="*/ 314420 h 523970"/>
                  <a:gd name="connsiteX75" fmla="*/ 453909 w 562018"/>
                  <a:gd name="connsiteY75" fmla="*/ 315087 h 523970"/>
                  <a:gd name="connsiteX76" fmla="*/ 436669 w 562018"/>
                  <a:gd name="connsiteY76" fmla="*/ 289179 h 523970"/>
                  <a:gd name="connsiteX77" fmla="*/ 423429 w 562018"/>
                  <a:gd name="connsiteY77" fmla="*/ 286512 h 523970"/>
                  <a:gd name="connsiteX78" fmla="*/ 420762 w 562018"/>
                  <a:gd name="connsiteY78" fmla="*/ 299752 h 523970"/>
                  <a:gd name="connsiteX79" fmla="*/ 432288 w 562018"/>
                  <a:gd name="connsiteY79" fmla="*/ 316992 h 523970"/>
                  <a:gd name="connsiteX80" fmla="*/ 354278 w 562018"/>
                  <a:gd name="connsiteY80" fmla="*/ 352520 h 523970"/>
                  <a:gd name="connsiteX81" fmla="*/ 314368 w 562018"/>
                  <a:gd name="connsiteY81" fmla="*/ 352520 h 523970"/>
                  <a:gd name="connsiteX82" fmla="*/ 313892 w 562018"/>
                  <a:gd name="connsiteY82" fmla="*/ 352616 h 523970"/>
                  <a:gd name="connsiteX83" fmla="*/ 275887 w 562018"/>
                  <a:gd name="connsiteY83" fmla="*/ 216599 h 523970"/>
                  <a:gd name="connsiteX84" fmla="*/ 270839 w 562018"/>
                  <a:gd name="connsiteY84" fmla="*/ 210693 h 523970"/>
                  <a:gd name="connsiteX85" fmla="*/ 295890 w 562018"/>
                  <a:gd name="connsiteY85" fmla="*/ 201740 h 523970"/>
                  <a:gd name="connsiteX86" fmla="*/ 259504 w 562018"/>
                  <a:gd name="connsiteY86" fmla="*/ 228695 h 523970"/>
                  <a:gd name="connsiteX87" fmla="*/ 302081 w 562018"/>
                  <a:gd name="connsiteY87" fmla="*/ 381095 h 523970"/>
                  <a:gd name="connsiteX88" fmla="*/ 64623 w 562018"/>
                  <a:gd name="connsiteY88" fmla="*/ 381095 h 523970"/>
                  <a:gd name="connsiteX89" fmla="*/ 22141 w 562018"/>
                  <a:gd name="connsiteY89" fmla="*/ 228695 h 523970"/>
                  <a:gd name="connsiteX90" fmla="*/ 259504 w 562018"/>
                  <a:gd name="connsiteY90" fmla="*/ 228695 h 52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562018" h="523970">
                    <a:moveTo>
                      <a:pt x="44906" y="381095"/>
                    </a:moveTo>
                    <a:lnTo>
                      <a:pt x="38143" y="381095"/>
                    </a:lnTo>
                    <a:cubicBezTo>
                      <a:pt x="22427" y="381095"/>
                      <a:pt x="9568" y="393954"/>
                      <a:pt x="9568" y="409670"/>
                    </a:cubicBezTo>
                    <a:cubicBezTo>
                      <a:pt x="9568" y="425387"/>
                      <a:pt x="22427" y="438245"/>
                      <a:pt x="38143" y="438245"/>
                    </a:cubicBezTo>
                    <a:lnTo>
                      <a:pt x="57193" y="438245"/>
                    </a:lnTo>
                    <a:lnTo>
                      <a:pt x="57193" y="514445"/>
                    </a:lnTo>
                    <a:cubicBezTo>
                      <a:pt x="57193" y="519684"/>
                      <a:pt x="61479" y="523970"/>
                      <a:pt x="66718" y="523970"/>
                    </a:cubicBezTo>
                    <a:lnTo>
                      <a:pt x="504868" y="523970"/>
                    </a:lnTo>
                    <a:cubicBezTo>
                      <a:pt x="510107" y="523970"/>
                      <a:pt x="514393" y="519684"/>
                      <a:pt x="514393" y="514445"/>
                    </a:cubicBezTo>
                    <a:lnTo>
                      <a:pt x="514393" y="438245"/>
                    </a:lnTo>
                    <a:lnTo>
                      <a:pt x="533443" y="438245"/>
                    </a:lnTo>
                    <a:cubicBezTo>
                      <a:pt x="549159" y="438245"/>
                      <a:pt x="562018" y="425387"/>
                      <a:pt x="562018" y="409670"/>
                    </a:cubicBezTo>
                    <a:cubicBezTo>
                      <a:pt x="562018" y="395288"/>
                      <a:pt x="551350" y="383572"/>
                      <a:pt x="537539" y="381476"/>
                    </a:cubicBezTo>
                    <a:cubicBezTo>
                      <a:pt x="537729" y="381191"/>
                      <a:pt x="537825" y="381000"/>
                      <a:pt x="538015" y="380810"/>
                    </a:cubicBezTo>
                    <a:cubicBezTo>
                      <a:pt x="547635" y="365189"/>
                      <a:pt x="549350" y="343091"/>
                      <a:pt x="541730" y="327946"/>
                    </a:cubicBezTo>
                    <a:cubicBezTo>
                      <a:pt x="521918" y="291941"/>
                      <a:pt x="491628" y="237077"/>
                      <a:pt x="490009" y="233553"/>
                    </a:cubicBezTo>
                    <a:cubicBezTo>
                      <a:pt x="476769" y="202025"/>
                      <a:pt x="441622" y="190881"/>
                      <a:pt x="418381" y="183547"/>
                    </a:cubicBezTo>
                    <a:cubicBezTo>
                      <a:pt x="411523" y="181356"/>
                      <a:pt x="405522" y="179451"/>
                      <a:pt x="401236" y="177451"/>
                    </a:cubicBezTo>
                    <a:cubicBezTo>
                      <a:pt x="399045" y="176498"/>
                      <a:pt x="397236" y="175070"/>
                      <a:pt x="395616" y="173546"/>
                    </a:cubicBezTo>
                    <a:cubicBezTo>
                      <a:pt x="420000" y="152495"/>
                      <a:pt x="436098" y="114395"/>
                      <a:pt x="436098" y="80010"/>
                    </a:cubicBezTo>
                    <a:cubicBezTo>
                      <a:pt x="436098" y="35909"/>
                      <a:pt x="400188" y="0"/>
                      <a:pt x="356088" y="0"/>
                    </a:cubicBezTo>
                    <a:cubicBezTo>
                      <a:pt x="311987" y="0"/>
                      <a:pt x="276268" y="36005"/>
                      <a:pt x="276268" y="80105"/>
                    </a:cubicBezTo>
                    <a:cubicBezTo>
                      <a:pt x="276268" y="113443"/>
                      <a:pt x="291413" y="150209"/>
                      <a:pt x="314463" y="171545"/>
                    </a:cubicBezTo>
                    <a:cubicBezTo>
                      <a:pt x="312558" y="174117"/>
                      <a:pt x="310272" y="176213"/>
                      <a:pt x="306939" y="177641"/>
                    </a:cubicBezTo>
                    <a:cubicBezTo>
                      <a:pt x="302843" y="179546"/>
                      <a:pt x="296842" y="181451"/>
                      <a:pt x="289984" y="183642"/>
                    </a:cubicBezTo>
                    <a:cubicBezTo>
                      <a:pt x="281697" y="186309"/>
                      <a:pt x="272268" y="189262"/>
                      <a:pt x="262838" y="193358"/>
                    </a:cubicBezTo>
                    <a:cubicBezTo>
                      <a:pt x="254742" y="196882"/>
                      <a:pt x="247979" y="200692"/>
                      <a:pt x="242073" y="204883"/>
                    </a:cubicBezTo>
                    <a:cubicBezTo>
                      <a:pt x="240359" y="206121"/>
                      <a:pt x="239406" y="207836"/>
                      <a:pt x="238740" y="209645"/>
                    </a:cubicBezTo>
                    <a:lnTo>
                      <a:pt x="9568" y="209645"/>
                    </a:lnTo>
                    <a:cubicBezTo>
                      <a:pt x="6615" y="209645"/>
                      <a:pt x="3758" y="211074"/>
                      <a:pt x="1948" y="213455"/>
                    </a:cubicBezTo>
                    <a:cubicBezTo>
                      <a:pt x="138" y="215837"/>
                      <a:pt x="-433" y="218885"/>
                      <a:pt x="329" y="221742"/>
                    </a:cubicBezTo>
                    <a:lnTo>
                      <a:pt x="44906" y="381095"/>
                    </a:lnTo>
                    <a:close/>
                    <a:moveTo>
                      <a:pt x="495343" y="504920"/>
                    </a:moveTo>
                    <a:lnTo>
                      <a:pt x="76243" y="504920"/>
                    </a:lnTo>
                    <a:lnTo>
                      <a:pt x="76243" y="438245"/>
                    </a:lnTo>
                    <a:lnTo>
                      <a:pt x="495343" y="438245"/>
                    </a:lnTo>
                    <a:lnTo>
                      <a:pt x="495343" y="504920"/>
                    </a:lnTo>
                    <a:close/>
                    <a:moveTo>
                      <a:pt x="542968" y="409670"/>
                    </a:moveTo>
                    <a:cubicBezTo>
                      <a:pt x="542968" y="414909"/>
                      <a:pt x="538682" y="419195"/>
                      <a:pt x="533443" y="419195"/>
                    </a:cubicBezTo>
                    <a:lnTo>
                      <a:pt x="38143" y="419195"/>
                    </a:lnTo>
                    <a:cubicBezTo>
                      <a:pt x="32904" y="419195"/>
                      <a:pt x="28618" y="414909"/>
                      <a:pt x="28618" y="409670"/>
                    </a:cubicBezTo>
                    <a:cubicBezTo>
                      <a:pt x="28618" y="404432"/>
                      <a:pt x="32904" y="400145"/>
                      <a:pt x="38143" y="400145"/>
                    </a:cubicBezTo>
                    <a:lnTo>
                      <a:pt x="533443" y="400145"/>
                    </a:lnTo>
                    <a:cubicBezTo>
                      <a:pt x="538682" y="400145"/>
                      <a:pt x="542968" y="404432"/>
                      <a:pt x="542968" y="409670"/>
                    </a:cubicBezTo>
                    <a:close/>
                    <a:moveTo>
                      <a:pt x="319226" y="371570"/>
                    </a:moveTo>
                    <a:lnTo>
                      <a:pt x="353516" y="371570"/>
                    </a:lnTo>
                    <a:cubicBezTo>
                      <a:pt x="354278" y="375190"/>
                      <a:pt x="355611" y="378238"/>
                      <a:pt x="357135" y="381095"/>
                    </a:cubicBezTo>
                    <a:lnTo>
                      <a:pt x="321893" y="381095"/>
                    </a:lnTo>
                    <a:lnTo>
                      <a:pt x="319226" y="371570"/>
                    </a:lnTo>
                    <a:close/>
                    <a:moveTo>
                      <a:pt x="396950" y="196310"/>
                    </a:moveTo>
                    <a:cubicBezTo>
                      <a:pt x="391521" y="205359"/>
                      <a:pt x="380281" y="215075"/>
                      <a:pt x="357326" y="215075"/>
                    </a:cubicBezTo>
                    <a:cubicBezTo>
                      <a:pt x="332466" y="215075"/>
                      <a:pt x="321512" y="203740"/>
                      <a:pt x="316559" y="194024"/>
                    </a:cubicBezTo>
                    <a:cubicBezTo>
                      <a:pt x="321988" y="191262"/>
                      <a:pt x="326560" y="187547"/>
                      <a:pt x="329989" y="182785"/>
                    </a:cubicBezTo>
                    <a:cubicBezTo>
                      <a:pt x="338181" y="187166"/>
                      <a:pt x="346944" y="189738"/>
                      <a:pt x="356183" y="189738"/>
                    </a:cubicBezTo>
                    <a:cubicBezTo>
                      <a:pt x="364374" y="189738"/>
                      <a:pt x="372090" y="187738"/>
                      <a:pt x="379519" y="184309"/>
                    </a:cubicBezTo>
                    <a:cubicBezTo>
                      <a:pt x="383234" y="188881"/>
                      <a:pt x="387901" y="192405"/>
                      <a:pt x="393330" y="194882"/>
                    </a:cubicBezTo>
                    <a:cubicBezTo>
                      <a:pt x="394473" y="195358"/>
                      <a:pt x="395807" y="195834"/>
                      <a:pt x="396950" y="196310"/>
                    </a:cubicBezTo>
                    <a:close/>
                    <a:moveTo>
                      <a:pt x="295318" y="80105"/>
                    </a:moveTo>
                    <a:cubicBezTo>
                      <a:pt x="295318" y="46482"/>
                      <a:pt x="322655" y="19145"/>
                      <a:pt x="356183" y="19145"/>
                    </a:cubicBezTo>
                    <a:cubicBezTo>
                      <a:pt x="389711" y="19145"/>
                      <a:pt x="417143" y="46482"/>
                      <a:pt x="417143" y="80105"/>
                    </a:cubicBezTo>
                    <a:cubicBezTo>
                      <a:pt x="417143" y="120872"/>
                      <a:pt x="389044" y="170688"/>
                      <a:pt x="356183" y="170688"/>
                    </a:cubicBezTo>
                    <a:cubicBezTo>
                      <a:pt x="323417" y="170688"/>
                      <a:pt x="295318" y="120872"/>
                      <a:pt x="295318" y="80105"/>
                    </a:cubicBezTo>
                    <a:close/>
                    <a:moveTo>
                      <a:pt x="295890" y="201740"/>
                    </a:moveTo>
                    <a:cubicBezTo>
                      <a:pt x="296842" y="201454"/>
                      <a:pt x="297699" y="201168"/>
                      <a:pt x="298652" y="200787"/>
                    </a:cubicBezTo>
                    <a:cubicBezTo>
                      <a:pt x="305034" y="214408"/>
                      <a:pt x="320559" y="234029"/>
                      <a:pt x="357421" y="234029"/>
                    </a:cubicBezTo>
                    <a:cubicBezTo>
                      <a:pt x="392759" y="234029"/>
                      <a:pt x="408570" y="215741"/>
                      <a:pt x="415333" y="202502"/>
                    </a:cubicBezTo>
                    <a:cubicBezTo>
                      <a:pt x="437050" y="209455"/>
                      <a:pt x="463053" y="218408"/>
                      <a:pt x="472483" y="240983"/>
                    </a:cubicBezTo>
                    <a:cubicBezTo>
                      <a:pt x="473721" y="243935"/>
                      <a:pt x="506011" y="302514"/>
                      <a:pt x="524966" y="336804"/>
                    </a:cubicBezTo>
                    <a:cubicBezTo>
                      <a:pt x="529347" y="345662"/>
                      <a:pt x="528014" y="360902"/>
                      <a:pt x="521918" y="370713"/>
                    </a:cubicBezTo>
                    <a:cubicBezTo>
                      <a:pt x="517632" y="377666"/>
                      <a:pt x="511917" y="381095"/>
                      <a:pt x="504868" y="381095"/>
                    </a:cubicBezTo>
                    <a:lnTo>
                      <a:pt x="390663" y="381095"/>
                    </a:lnTo>
                    <a:cubicBezTo>
                      <a:pt x="386187" y="381000"/>
                      <a:pt x="371518" y="379476"/>
                      <a:pt x="371518" y="362045"/>
                    </a:cubicBezTo>
                    <a:cubicBezTo>
                      <a:pt x="371518" y="343472"/>
                      <a:pt x="432383" y="333470"/>
                      <a:pt x="476293" y="333470"/>
                    </a:cubicBezTo>
                    <a:cubicBezTo>
                      <a:pt x="481532" y="333470"/>
                      <a:pt x="485818" y="329184"/>
                      <a:pt x="485818" y="323945"/>
                    </a:cubicBezTo>
                    <a:cubicBezTo>
                      <a:pt x="485818" y="318707"/>
                      <a:pt x="481532" y="314420"/>
                      <a:pt x="476293" y="314420"/>
                    </a:cubicBezTo>
                    <a:cubicBezTo>
                      <a:pt x="471912" y="314420"/>
                      <a:pt x="463815" y="314516"/>
                      <a:pt x="453909" y="315087"/>
                    </a:cubicBezTo>
                    <a:lnTo>
                      <a:pt x="436669" y="289179"/>
                    </a:lnTo>
                    <a:cubicBezTo>
                      <a:pt x="433716" y="284798"/>
                      <a:pt x="427811" y="283655"/>
                      <a:pt x="423429" y="286512"/>
                    </a:cubicBezTo>
                    <a:cubicBezTo>
                      <a:pt x="419048" y="289465"/>
                      <a:pt x="417905" y="295370"/>
                      <a:pt x="420762" y="299752"/>
                    </a:cubicBezTo>
                    <a:lnTo>
                      <a:pt x="432288" y="316992"/>
                    </a:lnTo>
                    <a:cubicBezTo>
                      <a:pt x="400284" y="320802"/>
                      <a:pt x="362565" y="330041"/>
                      <a:pt x="354278" y="352520"/>
                    </a:cubicBezTo>
                    <a:lnTo>
                      <a:pt x="314368" y="352520"/>
                    </a:lnTo>
                    <a:cubicBezTo>
                      <a:pt x="314178" y="352520"/>
                      <a:pt x="314082" y="352616"/>
                      <a:pt x="313892" y="352616"/>
                    </a:cubicBezTo>
                    <a:lnTo>
                      <a:pt x="275887" y="216599"/>
                    </a:lnTo>
                    <a:cubicBezTo>
                      <a:pt x="275125" y="213932"/>
                      <a:pt x="273220" y="211836"/>
                      <a:pt x="270839" y="210693"/>
                    </a:cubicBezTo>
                    <a:cubicBezTo>
                      <a:pt x="279221" y="207074"/>
                      <a:pt x="288079" y="204216"/>
                      <a:pt x="295890" y="201740"/>
                    </a:cubicBezTo>
                    <a:close/>
                    <a:moveTo>
                      <a:pt x="259504" y="228695"/>
                    </a:moveTo>
                    <a:lnTo>
                      <a:pt x="302081" y="381095"/>
                    </a:lnTo>
                    <a:lnTo>
                      <a:pt x="64623" y="381095"/>
                    </a:lnTo>
                    <a:lnTo>
                      <a:pt x="22141" y="228695"/>
                    </a:lnTo>
                    <a:lnTo>
                      <a:pt x="259504" y="228695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0D08A30B-039B-0556-A146-A2003FC52024}"/>
                  </a:ext>
                </a:extLst>
              </p:cNvPr>
              <p:cNvSpPr/>
              <p:nvPr/>
            </p:nvSpPr>
            <p:spPr>
              <a:xfrm>
                <a:off x="9400924" y="1187250"/>
                <a:ext cx="19049" cy="38100"/>
              </a:xfrm>
              <a:custGeom>
                <a:avLst/>
                <a:gdLst>
                  <a:gd name="connsiteX0" fmla="*/ 0 w 19049"/>
                  <a:gd name="connsiteY0" fmla="*/ 9525 h 38100"/>
                  <a:gd name="connsiteX1" fmla="*/ 0 w 19049"/>
                  <a:gd name="connsiteY1" fmla="*/ 28575 h 38100"/>
                  <a:gd name="connsiteX2" fmla="*/ 9525 w 19049"/>
                  <a:gd name="connsiteY2" fmla="*/ 38100 h 38100"/>
                  <a:gd name="connsiteX3" fmla="*/ 19050 w 19049"/>
                  <a:gd name="connsiteY3" fmla="*/ 28575 h 38100"/>
                  <a:gd name="connsiteX4" fmla="*/ 19050 w 19049"/>
                  <a:gd name="connsiteY4" fmla="*/ 9525 h 38100"/>
                  <a:gd name="connsiteX5" fmla="*/ 9525 w 19049"/>
                  <a:gd name="connsiteY5" fmla="*/ 0 h 38100"/>
                  <a:gd name="connsiteX6" fmla="*/ 0 w 19049"/>
                  <a:gd name="connsiteY6" fmla="*/ 952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49" h="38100">
                    <a:moveTo>
                      <a:pt x="0" y="9525"/>
                    </a:moveTo>
                    <a:lnTo>
                      <a:pt x="0" y="28575"/>
                    </a:lnTo>
                    <a:cubicBezTo>
                      <a:pt x="0" y="33814"/>
                      <a:pt x="4286" y="38100"/>
                      <a:pt x="9525" y="38100"/>
                    </a:cubicBezTo>
                    <a:cubicBezTo>
                      <a:pt x="14764" y="38100"/>
                      <a:pt x="19050" y="33814"/>
                      <a:pt x="19050" y="28575"/>
                    </a:cubicBezTo>
                    <a:lnTo>
                      <a:pt x="19050" y="9525"/>
                    </a:ln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2BF11D7E-EADA-FEBC-E268-F2DCC06D6687}"/>
                  </a:ext>
                </a:extLst>
              </p:cNvPr>
              <p:cNvSpPr/>
              <p:nvPr/>
            </p:nvSpPr>
            <p:spPr>
              <a:xfrm>
                <a:off x="9434618" y="1206753"/>
                <a:ext cx="32527" cy="32408"/>
              </a:xfrm>
              <a:custGeom>
                <a:avLst/>
                <a:gdLst>
                  <a:gd name="connsiteX0" fmla="*/ 16216 w 32527"/>
                  <a:gd name="connsiteY0" fmla="*/ 2786 h 32408"/>
                  <a:gd name="connsiteX1" fmla="*/ 2786 w 32527"/>
                  <a:gd name="connsiteY1" fmla="*/ 16216 h 32408"/>
                  <a:gd name="connsiteX2" fmla="*/ 2786 w 32527"/>
                  <a:gd name="connsiteY2" fmla="*/ 29647 h 32408"/>
                  <a:gd name="connsiteX3" fmla="*/ 9549 w 32527"/>
                  <a:gd name="connsiteY3" fmla="*/ 32409 h 32408"/>
                  <a:gd name="connsiteX4" fmla="*/ 16312 w 32527"/>
                  <a:gd name="connsiteY4" fmla="*/ 29647 h 32408"/>
                  <a:gd name="connsiteX5" fmla="*/ 29742 w 32527"/>
                  <a:gd name="connsiteY5" fmla="*/ 16216 h 32408"/>
                  <a:gd name="connsiteX6" fmla="*/ 29742 w 32527"/>
                  <a:gd name="connsiteY6" fmla="*/ 2786 h 32408"/>
                  <a:gd name="connsiteX7" fmla="*/ 16216 w 32527"/>
                  <a:gd name="connsiteY7" fmla="*/ 2786 h 3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27" h="32408">
                    <a:moveTo>
                      <a:pt x="16216" y="2786"/>
                    </a:moveTo>
                    <a:lnTo>
                      <a:pt x="2786" y="16216"/>
                    </a:lnTo>
                    <a:cubicBezTo>
                      <a:pt x="-929" y="19931"/>
                      <a:pt x="-929" y="25932"/>
                      <a:pt x="2786" y="29647"/>
                    </a:cubicBezTo>
                    <a:cubicBezTo>
                      <a:pt x="4691" y="31552"/>
                      <a:pt x="7072" y="32409"/>
                      <a:pt x="9549" y="32409"/>
                    </a:cubicBezTo>
                    <a:cubicBezTo>
                      <a:pt x="12025" y="32409"/>
                      <a:pt x="14407" y="31456"/>
                      <a:pt x="16312" y="29647"/>
                    </a:cubicBezTo>
                    <a:lnTo>
                      <a:pt x="29742" y="16216"/>
                    </a:lnTo>
                    <a:cubicBezTo>
                      <a:pt x="33457" y="12502"/>
                      <a:pt x="33457" y="6501"/>
                      <a:pt x="29742" y="2786"/>
                    </a:cubicBezTo>
                    <a:cubicBezTo>
                      <a:pt x="26027" y="-929"/>
                      <a:pt x="19931" y="-929"/>
                      <a:pt x="16216" y="2786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9DF90E7D-E2ED-D10D-67CC-61A2204A8F80}"/>
                  </a:ext>
                </a:extLst>
              </p:cNvPr>
              <p:cNvSpPr/>
              <p:nvPr/>
            </p:nvSpPr>
            <p:spPr>
              <a:xfrm>
                <a:off x="9353942" y="1206848"/>
                <a:ext cx="32432" cy="32408"/>
              </a:xfrm>
              <a:custGeom>
                <a:avLst/>
                <a:gdLst>
                  <a:gd name="connsiteX0" fmla="*/ 16121 w 32432"/>
                  <a:gd name="connsiteY0" fmla="*/ 29647 h 32408"/>
                  <a:gd name="connsiteX1" fmla="*/ 22884 w 32432"/>
                  <a:gd name="connsiteY1" fmla="*/ 32409 h 32408"/>
                  <a:gd name="connsiteX2" fmla="*/ 29647 w 32432"/>
                  <a:gd name="connsiteY2" fmla="*/ 29647 h 32408"/>
                  <a:gd name="connsiteX3" fmla="*/ 29647 w 32432"/>
                  <a:gd name="connsiteY3" fmla="*/ 16216 h 32408"/>
                  <a:gd name="connsiteX4" fmla="*/ 16216 w 32432"/>
                  <a:gd name="connsiteY4" fmla="*/ 2786 h 32408"/>
                  <a:gd name="connsiteX5" fmla="*/ 2786 w 32432"/>
                  <a:gd name="connsiteY5" fmla="*/ 2786 h 32408"/>
                  <a:gd name="connsiteX6" fmla="*/ 2786 w 32432"/>
                  <a:gd name="connsiteY6" fmla="*/ 16216 h 32408"/>
                  <a:gd name="connsiteX7" fmla="*/ 16121 w 32432"/>
                  <a:gd name="connsiteY7" fmla="*/ 29647 h 3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432" h="32408">
                    <a:moveTo>
                      <a:pt x="16121" y="29647"/>
                    </a:moveTo>
                    <a:cubicBezTo>
                      <a:pt x="18026" y="31552"/>
                      <a:pt x="20407" y="32409"/>
                      <a:pt x="22884" y="32409"/>
                    </a:cubicBezTo>
                    <a:cubicBezTo>
                      <a:pt x="25360" y="32409"/>
                      <a:pt x="27742" y="31456"/>
                      <a:pt x="29647" y="29647"/>
                    </a:cubicBezTo>
                    <a:cubicBezTo>
                      <a:pt x="33361" y="25932"/>
                      <a:pt x="33361" y="19931"/>
                      <a:pt x="29647" y="16216"/>
                    </a:cubicBezTo>
                    <a:lnTo>
                      <a:pt x="16216" y="2786"/>
                    </a:lnTo>
                    <a:cubicBezTo>
                      <a:pt x="12502" y="-929"/>
                      <a:pt x="6501" y="-929"/>
                      <a:pt x="2786" y="2786"/>
                    </a:cubicBezTo>
                    <a:cubicBezTo>
                      <a:pt x="-929" y="6501"/>
                      <a:pt x="-929" y="12502"/>
                      <a:pt x="2786" y="16216"/>
                    </a:cubicBezTo>
                    <a:lnTo>
                      <a:pt x="16121" y="29647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3" name="Group 662">
            <a:extLst>
              <a:ext uri="{FF2B5EF4-FFF2-40B4-BE49-F238E27FC236}">
                <a16:creationId xmlns:a16="http://schemas.microsoft.com/office/drawing/2014/main" id="{195C9EA9-4750-0022-5A4E-B1AF2C13B9BF}"/>
              </a:ext>
            </a:extLst>
          </p:cNvPr>
          <p:cNvGrpSpPr/>
          <p:nvPr/>
        </p:nvGrpSpPr>
        <p:grpSpPr>
          <a:xfrm>
            <a:off x="8288855" y="1023944"/>
            <a:ext cx="562018" cy="583263"/>
            <a:chOff x="8288855" y="1023944"/>
            <a:chExt cx="562018" cy="583263"/>
          </a:xfrm>
        </p:grpSpPr>
        <p:grpSp>
          <p:nvGrpSpPr>
            <p:cNvPr id="560" name="Graphic 86">
              <a:extLst>
                <a:ext uri="{FF2B5EF4-FFF2-40B4-BE49-F238E27FC236}">
                  <a16:creationId xmlns:a16="http://schemas.microsoft.com/office/drawing/2014/main" id="{C8ADE608-3CC6-8F7A-A46F-833B246FCBD3}"/>
                </a:ext>
              </a:extLst>
            </p:cNvPr>
            <p:cNvGrpSpPr/>
            <p:nvPr/>
          </p:nvGrpSpPr>
          <p:grpSpPr>
            <a:xfrm>
              <a:off x="8298424" y="1029993"/>
              <a:ext cx="495300" cy="567689"/>
              <a:chOff x="8298424" y="1029993"/>
              <a:chExt cx="495300" cy="567689"/>
            </a:xfrm>
            <a:solidFill>
              <a:srgbClr val="F45B66"/>
            </a:solidFill>
          </p:grpSpPr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4237F39F-6FF4-E2C2-0E78-87D804A66585}"/>
                  </a:ext>
                </a:extLst>
              </p:cNvPr>
              <p:cNvSpPr/>
              <p:nvPr/>
            </p:nvSpPr>
            <p:spPr>
              <a:xfrm>
                <a:off x="8507973" y="1122099"/>
                <a:ext cx="29051" cy="31527"/>
              </a:xfrm>
              <a:custGeom>
                <a:avLst/>
                <a:gdLst>
                  <a:gd name="connsiteX0" fmla="*/ 29051 w 29051"/>
                  <a:gd name="connsiteY0" fmla="*/ 14573 h 31527"/>
                  <a:gd name="connsiteX1" fmla="*/ 14478 w 29051"/>
                  <a:gd name="connsiteY1" fmla="*/ 0 h 31527"/>
                  <a:gd name="connsiteX2" fmla="*/ 0 w 29051"/>
                  <a:gd name="connsiteY2" fmla="*/ 14573 h 31527"/>
                  <a:gd name="connsiteX3" fmla="*/ 0 w 29051"/>
                  <a:gd name="connsiteY3" fmla="*/ 31528 h 31527"/>
                  <a:gd name="connsiteX4" fmla="*/ 29051 w 29051"/>
                  <a:gd name="connsiteY4" fmla="*/ 31528 h 31527"/>
                  <a:gd name="connsiteX5" fmla="*/ 29051 w 29051"/>
                  <a:gd name="connsiteY5" fmla="*/ 14573 h 31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51" h="31527">
                    <a:moveTo>
                      <a:pt x="29051" y="14573"/>
                    </a:moveTo>
                    <a:cubicBezTo>
                      <a:pt x="29051" y="14573"/>
                      <a:pt x="29051" y="0"/>
                      <a:pt x="14478" y="0"/>
                    </a:cubicBezTo>
                    <a:cubicBezTo>
                      <a:pt x="-95" y="0"/>
                      <a:pt x="0" y="14573"/>
                      <a:pt x="0" y="14573"/>
                    </a:cubicBezTo>
                    <a:lnTo>
                      <a:pt x="0" y="31528"/>
                    </a:lnTo>
                    <a:lnTo>
                      <a:pt x="29051" y="31528"/>
                    </a:lnTo>
                    <a:lnTo>
                      <a:pt x="29051" y="1457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697D0267-FE66-CBFD-5D14-DFA617AB12AF}"/>
                  </a:ext>
                </a:extLst>
              </p:cNvPr>
              <p:cNvSpPr/>
              <p:nvPr/>
            </p:nvSpPr>
            <p:spPr>
              <a:xfrm>
                <a:off x="8507974" y="1029993"/>
                <a:ext cx="276225" cy="135731"/>
              </a:xfrm>
              <a:custGeom>
                <a:avLst/>
                <a:gdLst>
                  <a:gd name="connsiteX0" fmla="*/ 50864 w 276225"/>
                  <a:gd name="connsiteY0" fmla="*/ 121158 h 135731"/>
                  <a:gd name="connsiteX1" fmla="*/ 138113 w 276225"/>
                  <a:gd name="connsiteY1" fmla="*/ 135731 h 135731"/>
                  <a:gd name="connsiteX2" fmla="*/ 225362 w 276225"/>
                  <a:gd name="connsiteY2" fmla="*/ 121158 h 135731"/>
                  <a:gd name="connsiteX3" fmla="*/ 210788 w 276225"/>
                  <a:gd name="connsiteY3" fmla="*/ 77629 h 135731"/>
                  <a:gd name="connsiteX4" fmla="*/ 210788 w 276225"/>
                  <a:gd name="connsiteY4" fmla="*/ 77629 h 135731"/>
                  <a:gd name="connsiteX5" fmla="*/ 218027 w 276225"/>
                  <a:gd name="connsiteY5" fmla="*/ 77629 h 135731"/>
                  <a:gd name="connsiteX6" fmla="*/ 276225 w 276225"/>
                  <a:gd name="connsiteY6" fmla="*/ 58198 h 135731"/>
                  <a:gd name="connsiteX7" fmla="*/ 138113 w 276225"/>
                  <a:gd name="connsiteY7" fmla="*/ 0 h 135731"/>
                  <a:gd name="connsiteX8" fmla="*/ 0 w 276225"/>
                  <a:gd name="connsiteY8" fmla="*/ 58198 h 135731"/>
                  <a:gd name="connsiteX9" fmla="*/ 58198 w 276225"/>
                  <a:gd name="connsiteY9" fmla="*/ 77629 h 135731"/>
                  <a:gd name="connsiteX10" fmla="*/ 65437 w 276225"/>
                  <a:gd name="connsiteY10" fmla="*/ 77629 h 135731"/>
                  <a:gd name="connsiteX11" fmla="*/ 65437 w 276225"/>
                  <a:gd name="connsiteY11" fmla="*/ 77629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6225" h="135731">
                    <a:moveTo>
                      <a:pt x="50864" y="121158"/>
                    </a:moveTo>
                    <a:lnTo>
                      <a:pt x="138113" y="135731"/>
                    </a:lnTo>
                    <a:lnTo>
                      <a:pt x="225362" y="121158"/>
                    </a:lnTo>
                    <a:lnTo>
                      <a:pt x="210788" y="77629"/>
                    </a:lnTo>
                    <a:lnTo>
                      <a:pt x="210788" y="77629"/>
                    </a:lnTo>
                    <a:lnTo>
                      <a:pt x="218027" y="77629"/>
                    </a:lnTo>
                    <a:lnTo>
                      <a:pt x="276225" y="58198"/>
                    </a:lnTo>
                    <a:lnTo>
                      <a:pt x="138113" y="0"/>
                    </a:lnTo>
                    <a:lnTo>
                      <a:pt x="0" y="58198"/>
                    </a:lnTo>
                    <a:lnTo>
                      <a:pt x="58198" y="77629"/>
                    </a:lnTo>
                    <a:lnTo>
                      <a:pt x="65437" y="77629"/>
                    </a:lnTo>
                    <a:lnTo>
                      <a:pt x="65437" y="77629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F82E1C83-C217-0CE9-0E14-A23AF22AB9C9}"/>
                  </a:ext>
                </a:extLst>
              </p:cNvPr>
              <p:cNvSpPr/>
              <p:nvPr/>
            </p:nvSpPr>
            <p:spPr>
              <a:xfrm>
                <a:off x="8355574" y="1511958"/>
                <a:ext cx="438150" cy="85725"/>
              </a:xfrm>
              <a:custGeom>
                <a:avLst/>
                <a:gdLst>
                  <a:gd name="connsiteX0" fmla="*/ 0 w 438150"/>
                  <a:gd name="connsiteY0" fmla="*/ 0 h 85725"/>
                  <a:gd name="connsiteX1" fmla="*/ 438150 w 438150"/>
                  <a:gd name="connsiteY1" fmla="*/ 0 h 85725"/>
                  <a:gd name="connsiteX2" fmla="*/ 438150 w 438150"/>
                  <a:gd name="connsiteY2" fmla="*/ 85725 h 85725"/>
                  <a:gd name="connsiteX3" fmla="*/ 0 w 438150"/>
                  <a:gd name="connsiteY3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8150" h="85725">
                    <a:moveTo>
                      <a:pt x="0" y="0"/>
                    </a:moveTo>
                    <a:lnTo>
                      <a:pt x="438150" y="0"/>
                    </a:lnTo>
                    <a:lnTo>
                      <a:pt x="43815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31000F2D-F68C-5BD1-7395-92B63BDF8562}"/>
                  </a:ext>
                </a:extLst>
              </p:cNvPr>
              <p:cNvSpPr/>
              <p:nvPr/>
            </p:nvSpPr>
            <p:spPr>
              <a:xfrm>
                <a:off x="8603224" y="1445283"/>
                <a:ext cx="57150" cy="28575"/>
              </a:xfrm>
              <a:custGeom>
                <a:avLst/>
                <a:gdLst>
                  <a:gd name="connsiteX0" fmla="*/ 57150 w 57150"/>
                  <a:gd name="connsiteY0" fmla="*/ 28575 h 28575"/>
                  <a:gd name="connsiteX1" fmla="*/ 47625 w 57150"/>
                  <a:gd name="connsiteY1" fmla="*/ 0 h 28575"/>
                  <a:gd name="connsiteX2" fmla="*/ 0 w 57150"/>
                  <a:gd name="connsiteY2" fmla="*/ 0 h 28575"/>
                  <a:gd name="connsiteX3" fmla="*/ 9525 w 57150"/>
                  <a:gd name="connsiteY3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28575">
                    <a:moveTo>
                      <a:pt x="57150" y="28575"/>
                    </a:moveTo>
                    <a:lnTo>
                      <a:pt x="47625" y="0"/>
                    </a:lnTo>
                    <a:lnTo>
                      <a:pt x="0" y="0"/>
                    </a:lnTo>
                    <a:lnTo>
                      <a:pt x="9525" y="28575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D7109216-0374-9FED-EE75-382F0D6068B7}"/>
                  </a:ext>
                </a:extLst>
              </p:cNvPr>
              <p:cNvSpPr/>
              <p:nvPr/>
            </p:nvSpPr>
            <p:spPr>
              <a:xfrm>
                <a:off x="8298424" y="1302408"/>
                <a:ext cx="304800" cy="171450"/>
              </a:xfrm>
              <a:custGeom>
                <a:avLst/>
                <a:gdLst>
                  <a:gd name="connsiteX0" fmla="*/ 304800 w 304800"/>
                  <a:gd name="connsiteY0" fmla="*/ 171450 h 171450"/>
                  <a:gd name="connsiteX1" fmla="*/ 257175 w 304800"/>
                  <a:gd name="connsiteY1" fmla="*/ 0 h 171450"/>
                  <a:gd name="connsiteX2" fmla="*/ 0 w 304800"/>
                  <a:gd name="connsiteY2" fmla="*/ 0 h 171450"/>
                  <a:gd name="connsiteX3" fmla="*/ 47625 w 304800"/>
                  <a:gd name="connsiteY3" fmla="*/ 17145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800" h="171450">
                    <a:moveTo>
                      <a:pt x="304800" y="171450"/>
                    </a:moveTo>
                    <a:lnTo>
                      <a:pt x="257175" y="0"/>
                    </a:lnTo>
                    <a:lnTo>
                      <a:pt x="0" y="0"/>
                    </a:lnTo>
                    <a:lnTo>
                      <a:pt x="47625" y="17145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66" name="Graphic 86">
              <a:extLst>
                <a:ext uri="{FF2B5EF4-FFF2-40B4-BE49-F238E27FC236}">
                  <a16:creationId xmlns:a16="http://schemas.microsoft.com/office/drawing/2014/main" id="{DEFF8E24-FB07-B77F-1589-3E07DB24B96B}"/>
                </a:ext>
              </a:extLst>
            </p:cNvPr>
            <p:cNvGrpSpPr/>
            <p:nvPr/>
          </p:nvGrpSpPr>
          <p:grpSpPr>
            <a:xfrm>
              <a:off x="8288855" y="1023944"/>
              <a:ext cx="562018" cy="583263"/>
              <a:chOff x="8288855" y="1023944"/>
              <a:chExt cx="562018" cy="583263"/>
            </a:xfrm>
            <a:solidFill>
              <a:srgbClr val="680B12"/>
            </a:solidFill>
          </p:grpSpPr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403EA6D1-7592-7EFD-F8B1-10BB1341CE0A}"/>
                  </a:ext>
                </a:extLst>
              </p:cNvPr>
              <p:cNvSpPr/>
              <p:nvPr/>
            </p:nvSpPr>
            <p:spPr>
              <a:xfrm>
                <a:off x="8288855" y="1023944"/>
                <a:ext cx="562018" cy="583263"/>
              </a:xfrm>
              <a:custGeom>
                <a:avLst/>
                <a:gdLst>
                  <a:gd name="connsiteX0" fmla="*/ 44906 w 562018"/>
                  <a:gd name="connsiteY0" fmla="*/ 440388 h 583263"/>
                  <a:gd name="connsiteX1" fmla="*/ 38143 w 562018"/>
                  <a:gd name="connsiteY1" fmla="*/ 440388 h 583263"/>
                  <a:gd name="connsiteX2" fmla="*/ 9568 w 562018"/>
                  <a:gd name="connsiteY2" fmla="*/ 468963 h 583263"/>
                  <a:gd name="connsiteX3" fmla="*/ 38143 w 562018"/>
                  <a:gd name="connsiteY3" fmla="*/ 497538 h 583263"/>
                  <a:gd name="connsiteX4" fmla="*/ 57193 w 562018"/>
                  <a:gd name="connsiteY4" fmla="*/ 497538 h 583263"/>
                  <a:gd name="connsiteX5" fmla="*/ 57193 w 562018"/>
                  <a:gd name="connsiteY5" fmla="*/ 573738 h 583263"/>
                  <a:gd name="connsiteX6" fmla="*/ 66718 w 562018"/>
                  <a:gd name="connsiteY6" fmla="*/ 583263 h 583263"/>
                  <a:gd name="connsiteX7" fmla="*/ 504868 w 562018"/>
                  <a:gd name="connsiteY7" fmla="*/ 583263 h 583263"/>
                  <a:gd name="connsiteX8" fmla="*/ 514393 w 562018"/>
                  <a:gd name="connsiteY8" fmla="*/ 573738 h 583263"/>
                  <a:gd name="connsiteX9" fmla="*/ 514393 w 562018"/>
                  <a:gd name="connsiteY9" fmla="*/ 497538 h 583263"/>
                  <a:gd name="connsiteX10" fmla="*/ 533443 w 562018"/>
                  <a:gd name="connsiteY10" fmla="*/ 497538 h 583263"/>
                  <a:gd name="connsiteX11" fmla="*/ 562018 w 562018"/>
                  <a:gd name="connsiteY11" fmla="*/ 468963 h 583263"/>
                  <a:gd name="connsiteX12" fmla="*/ 537539 w 562018"/>
                  <a:gd name="connsiteY12" fmla="*/ 440769 h 583263"/>
                  <a:gd name="connsiteX13" fmla="*/ 538015 w 562018"/>
                  <a:gd name="connsiteY13" fmla="*/ 440103 h 583263"/>
                  <a:gd name="connsiteX14" fmla="*/ 541730 w 562018"/>
                  <a:gd name="connsiteY14" fmla="*/ 387239 h 583263"/>
                  <a:gd name="connsiteX15" fmla="*/ 490009 w 562018"/>
                  <a:gd name="connsiteY15" fmla="*/ 292846 h 583263"/>
                  <a:gd name="connsiteX16" fmla="*/ 418381 w 562018"/>
                  <a:gd name="connsiteY16" fmla="*/ 242840 h 583263"/>
                  <a:gd name="connsiteX17" fmla="*/ 401236 w 562018"/>
                  <a:gd name="connsiteY17" fmla="*/ 236744 h 583263"/>
                  <a:gd name="connsiteX18" fmla="*/ 395616 w 562018"/>
                  <a:gd name="connsiteY18" fmla="*/ 232839 h 583263"/>
                  <a:gd name="connsiteX19" fmla="*/ 436002 w 562018"/>
                  <a:gd name="connsiteY19" fmla="*/ 141589 h 583263"/>
                  <a:gd name="connsiteX20" fmla="*/ 445908 w 562018"/>
                  <a:gd name="connsiteY20" fmla="*/ 139970 h 583263"/>
                  <a:gd name="connsiteX21" fmla="*/ 452481 w 562018"/>
                  <a:gd name="connsiteY21" fmla="*/ 135493 h 583263"/>
                  <a:gd name="connsiteX22" fmla="*/ 453338 w 562018"/>
                  <a:gd name="connsiteY22" fmla="*/ 127587 h 583263"/>
                  <a:gd name="connsiteX23" fmla="*/ 442575 w 562018"/>
                  <a:gd name="connsiteY23" fmla="*/ 95202 h 583263"/>
                  <a:gd name="connsiteX24" fmla="*/ 498201 w 562018"/>
                  <a:gd name="connsiteY24" fmla="*/ 76629 h 583263"/>
                  <a:gd name="connsiteX25" fmla="*/ 504868 w 562018"/>
                  <a:gd name="connsiteY25" fmla="*/ 67961 h 583263"/>
                  <a:gd name="connsiteX26" fmla="*/ 499058 w 562018"/>
                  <a:gd name="connsiteY26" fmla="*/ 58817 h 583263"/>
                  <a:gd name="connsiteX27" fmla="*/ 360945 w 562018"/>
                  <a:gd name="connsiteY27" fmla="*/ 714 h 583263"/>
                  <a:gd name="connsiteX28" fmla="*/ 353516 w 562018"/>
                  <a:gd name="connsiteY28" fmla="*/ 714 h 583263"/>
                  <a:gd name="connsiteX29" fmla="*/ 215403 w 562018"/>
                  <a:gd name="connsiteY29" fmla="*/ 58817 h 583263"/>
                  <a:gd name="connsiteX30" fmla="*/ 209593 w 562018"/>
                  <a:gd name="connsiteY30" fmla="*/ 67961 h 583263"/>
                  <a:gd name="connsiteX31" fmla="*/ 216070 w 562018"/>
                  <a:gd name="connsiteY31" fmla="*/ 76629 h 583263"/>
                  <a:gd name="connsiteX32" fmla="*/ 224071 w 562018"/>
                  <a:gd name="connsiteY32" fmla="*/ 79296 h 583263"/>
                  <a:gd name="connsiteX33" fmla="*/ 224071 w 562018"/>
                  <a:gd name="connsiteY33" fmla="*/ 93774 h 583263"/>
                  <a:gd name="connsiteX34" fmla="*/ 209593 w 562018"/>
                  <a:gd name="connsiteY34" fmla="*/ 116062 h 583263"/>
                  <a:gd name="connsiteX35" fmla="*/ 209593 w 562018"/>
                  <a:gd name="connsiteY35" fmla="*/ 133017 h 583263"/>
                  <a:gd name="connsiteX36" fmla="*/ 219118 w 562018"/>
                  <a:gd name="connsiteY36" fmla="*/ 142542 h 583263"/>
                  <a:gd name="connsiteX37" fmla="*/ 248169 w 562018"/>
                  <a:gd name="connsiteY37" fmla="*/ 142542 h 583263"/>
                  <a:gd name="connsiteX38" fmla="*/ 257694 w 562018"/>
                  <a:gd name="connsiteY38" fmla="*/ 133017 h 583263"/>
                  <a:gd name="connsiteX39" fmla="*/ 257694 w 562018"/>
                  <a:gd name="connsiteY39" fmla="*/ 116062 h 583263"/>
                  <a:gd name="connsiteX40" fmla="*/ 243121 w 562018"/>
                  <a:gd name="connsiteY40" fmla="*/ 93774 h 583263"/>
                  <a:gd name="connsiteX41" fmla="*/ 243121 w 562018"/>
                  <a:gd name="connsiteY41" fmla="*/ 85582 h 583263"/>
                  <a:gd name="connsiteX42" fmla="*/ 271696 w 562018"/>
                  <a:gd name="connsiteY42" fmla="*/ 95107 h 583263"/>
                  <a:gd name="connsiteX43" fmla="*/ 260933 w 562018"/>
                  <a:gd name="connsiteY43" fmla="*/ 127492 h 583263"/>
                  <a:gd name="connsiteX44" fmla="*/ 261790 w 562018"/>
                  <a:gd name="connsiteY44" fmla="*/ 135398 h 583263"/>
                  <a:gd name="connsiteX45" fmla="*/ 268362 w 562018"/>
                  <a:gd name="connsiteY45" fmla="*/ 139875 h 583263"/>
                  <a:gd name="connsiteX46" fmla="*/ 276268 w 562018"/>
                  <a:gd name="connsiteY46" fmla="*/ 141208 h 583263"/>
                  <a:gd name="connsiteX47" fmla="*/ 314463 w 562018"/>
                  <a:gd name="connsiteY47" fmla="*/ 230743 h 583263"/>
                  <a:gd name="connsiteX48" fmla="*/ 306939 w 562018"/>
                  <a:gd name="connsiteY48" fmla="*/ 236839 h 583263"/>
                  <a:gd name="connsiteX49" fmla="*/ 289984 w 562018"/>
                  <a:gd name="connsiteY49" fmla="*/ 242840 h 583263"/>
                  <a:gd name="connsiteX50" fmla="*/ 262838 w 562018"/>
                  <a:gd name="connsiteY50" fmla="*/ 252555 h 583263"/>
                  <a:gd name="connsiteX51" fmla="*/ 242073 w 562018"/>
                  <a:gd name="connsiteY51" fmla="*/ 264081 h 583263"/>
                  <a:gd name="connsiteX52" fmla="*/ 238740 w 562018"/>
                  <a:gd name="connsiteY52" fmla="*/ 268843 h 583263"/>
                  <a:gd name="connsiteX53" fmla="*/ 9568 w 562018"/>
                  <a:gd name="connsiteY53" fmla="*/ 268843 h 583263"/>
                  <a:gd name="connsiteX54" fmla="*/ 1948 w 562018"/>
                  <a:gd name="connsiteY54" fmla="*/ 272653 h 583263"/>
                  <a:gd name="connsiteX55" fmla="*/ 329 w 562018"/>
                  <a:gd name="connsiteY55" fmla="*/ 280940 h 583263"/>
                  <a:gd name="connsiteX56" fmla="*/ 44906 w 562018"/>
                  <a:gd name="connsiteY56" fmla="*/ 440388 h 583263"/>
                  <a:gd name="connsiteX57" fmla="*/ 238644 w 562018"/>
                  <a:gd name="connsiteY57" fmla="*/ 123492 h 583263"/>
                  <a:gd name="connsiteX58" fmla="*/ 228643 w 562018"/>
                  <a:gd name="connsiteY58" fmla="*/ 123492 h 583263"/>
                  <a:gd name="connsiteX59" fmla="*/ 228643 w 562018"/>
                  <a:gd name="connsiteY59" fmla="*/ 116062 h 583263"/>
                  <a:gd name="connsiteX60" fmla="*/ 233691 w 562018"/>
                  <a:gd name="connsiteY60" fmla="*/ 111014 h 583263"/>
                  <a:gd name="connsiteX61" fmla="*/ 238740 w 562018"/>
                  <a:gd name="connsiteY61" fmla="*/ 116062 h 583263"/>
                  <a:gd name="connsiteX62" fmla="*/ 238740 w 562018"/>
                  <a:gd name="connsiteY62" fmla="*/ 123492 h 583263"/>
                  <a:gd name="connsiteX63" fmla="*/ 495343 w 562018"/>
                  <a:gd name="connsiteY63" fmla="*/ 564213 h 583263"/>
                  <a:gd name="connsiteX64" fmla="*/ 76243 w 562018"/>
                  <a:gd name="connsiteY64" fmla="*/ 564213 h 583263"/>
                  <a:gd name="connsiteX65" fmla="*/ 76243 w 562018"/>
                  <a:gd name="connsiteY65" fmla="*/ 497538 h 583263"/>
                  <a:gd name="connsiteX66" fmla="*/ 495343 w 562018"/>
                  <a:gd name="connsiteY66" fmla="*/ 497538 h 583263"/>
                  <a:gd name="connsiteX67" fmla="*/ 495343 w 562018"/>
                  <a:gd name="connsiteY67" fmla="*/ 564213 h 583263"/>
                  <a:gd name="connsiteX68" fmla="*/ 542968 w 562018"/>
                  <a:gd name="connsiteY68" fmla="*/ 468963 h 583263"/>
                  <a:gd name="connsiteX69" fmla="*/ 533443 w 562018"/>
                  <a:gd name="connsiteY69" fmla="*/ 478488 h 583263"/>
                  <a:gd name="connsiteX70" fmla="*/ 38143 w 562018"/>
                  <a:gd name="connsiteY70" fmla="*/ 478488 h 583263"/>
                  <a:gd name="connsiteX71" fmla="*/ 28618 w 562018"/>
                  <a:gd name="connsiteY71" fmla="*/ 468963 h 583263"/>
                  <a:gd name="connsiteX72" fmla="*/ 38143 w 562018"/>
                  <a:gd name="connsiteY72" fmla="*/ 459438 h 583263"/>
                  <a:gd name="connsiteX73" fmla="*/ 533443 w 562018"/>
                  <a:gd name="connsiteY73" fmla="*/ 459438 h 583263"/>
                  <a:gd name="connsiteX74" fmla="*/ 542968 w 562018"/>
                  <a:gd name="connsiteY74" fmla="*/ 468963 h 583263"/>
                  <a:gd name="connsiteX75" fmla="*/ 319226 w 562018"/>
                  <a:gd name="connsiteY75" fmla="*/ 430863 h 583263"/>
                  <a:gd name="connsiteX76" fmla="*/ 353516 w 562018"/>
                  <a:gd name="connsiteY76" fmla="*/ 430863 h 583263"/>
                  <a:gd name="connsiteX77" fmla="*/ 357135 w 562018"/>
                  <a:gd name="connsiteY77" fmla="*/ 440388 h 583263"/>
                  <a:gd name="connsiteX78" fmla="*/ 321893 w 562018"/>
                  <a:gd name="connsiteY78" fmla="*/ 440388 h 583263"/>
                  <a:gd name="connsiteX79" fmla="*/ 319226 w 562018"/>
                  <a:gd name="connsiteY79" fmla="*/ 430863 h 583263"/>
                  <a:gd name="connsiteX80" fmla="*/ 396950 w 562018"/>
                  <a:gd name="connsiteY80" fmla="*/ 255603 h 583263"/>
                  <a:gd name="connsiteX81" fmla="*/ 357326 w 562018"/>
                  <a:gd name="connsiteY81" fmla="*/ 274368 h 583263"/>
                  <a:gd name="connsiteX82" fmla="*/ 316559 w 562018"/>
                  <a:gd name="connsiteY82" fmla="*/ 253317 h 583263"/>
                  <a:gd name="connsiteX83" fmla="*/ 329989 w 562018"/>
                  <a:gd name="connsiteY83" fmla="*/ 242078 h 583263"/>
                  <a:gd name="connsiteX84" fmla="*/ 356183 w 562018"/>
                  <a:gd name="connsiteY84" fmla="*/ 249031 h 583263"/>
                  <a:gd name="connsiteX85" fmla="*/ 379519 w 562018"/>
                  <a:gd name="connsiteY85" fmla="*/ 243602 h 583263"/>
                  <a:gd name="connsiteX86" fmla="*/ 393330 w 562018"/>
                  <a:gd name="connsiteY86" fmla="*/ 254175 h 583263"/>
                  <a:gd name="connsiteX87" fmla="*/ 396950 w 562018"/>
                  <a:gd name="connsiteY87" fmla="*/ 255603 h 583263"/>
                  <a:gd name="connsiteX88" fmla="*/ 280269 w 562018"/>
                  <a:gd name="connsiteY88" fmla="*/ 77962 h 583263"/>
                  <a:gd name="connsiteX89" fmla="*/ 246074 w 562018"/>
                  <a:gd name="connsiteY89" fmla="*/ 66532 h 583263"/>
                  <a:gd name="connsiteX90" fmla="*/ 357231 w 562018"/>
                  <a:gd name="connsiteY90" fmla="*/ 19764 h 583263"/>
                  <a:gd name="connsiteX91" fmla="*/ 468292 w 562018"/>
                  <a:gd name="connsiteY91" fmla="*/ 66532 h 583263"/>
                  <a:gd name="connsiteX92" fmla="*/ 434097 w 562018"/>
                  <a:gd name="connsiteY92" fmla="*/ 77962 h 583263"/>
                  <a:gd name="connsiteX93" fmla="*/ 434002 w 562018"/>
                  <a:gd name="connsiteY93" fmla="*/ 78057 h 583263"/>
                  <a:gd name="connsiteX94" fmla="*/ 357135 w 562018"/>
                  <a:gd name="connsiteY94" fmla="*/ 55674 h 583263"/>
                  <a:gd name="connsiteX95" fmla="*/ 280269 w 562018"/>
                  <a:gd name="connsiteY95" fmla="*/ 77962 h 583263"/>
                  <a:gd name="connsiteX96" fmla="*/ 280269 w 562018"/>
                  <a:gd name="connsiteY96" fmla="*/ 77962 h 583263"/>
                  <a:gd name="connsiteX97" fmla="*/ 292746 w 562018"/>
                  <a:gd name="connsiteY97" fmla="*/ 92440 h 583263"/>
                  <a:gd name="connsiteX98" fmla="*/ 357231 w 562018"/>
                  <a:gd name="connsiteY98" fmla="*/ 74628 h 583263"/>
                  <a:gd name="connsiteX99" fmla="*/ 421715 w 562018"/>
                  <a:gd name="connsiteY99" fmla="*/ 92440 h 583263"/>
                  <a:gd name="connsiteX100" fmla="*/ 431907 w 562018"/>
                  <a:gd name="connsiteY100" fmla="*/ 123015 h 583263"/>
                  <a:gd name="connsiteX101" fmla="*/ 357231 w 562018"/>
                  <a:gd name="connsiteY101" fmla="*/ 135493 h 583263"/>
                  <a:gd name="connsiteX102" fmla="*/ 282555 w 562018"/>
                  <a:gd name="connsiteY102" fmla="*/ 123015 h 583263"/>
                  <a:gd name="connsiteX103" fmla="*/ 292746 w 562018"/>
                  <a:gd name="connsiteY103" fmla="*/ 92440 h 583263"/>
                  <a:gd name="connsiteX104" fmla="*/ 295509 w 562018"/>
                  <a:gd name="connsiteY104" fmla="*/ 144447 h 583263"/>
                  <a:gd name="connsiteX105" fmla="*/ 355611 w 562018"/>
                  <a:gd name="connsiteY105" fmla="*/ 154448 h 583263"/>
                  <a:gd name="connsiteX106" fmla="*/ 357231 w 562018"/>
                  <a:gd name="connsiteY106" fmla="*/ 154638 h 583263"/>
                  <a:gd name="connsiteX107" fmla="*/ 358755 w 562018"/>
                  <a:gd name="connsiteY107" fmla="*/ 154543 h 583263"/>
                  <a:gd name="connsiteX108" fmla="*/ 416857 w 562018"/>
                  <a:gd name="connsiteY108" fmla="*/ 144828 h 583263"/>
                  <a:gd name="connsiteX109" fmla="*/ 356183 w 562018"/>
                  <a:gd name="connsiteY109" fmla="*/ 229981 h 583263"/>
                  <a:gd name="connsiteX110" fmla="*/ 295509 w 562018"/>
                  <a:gd name="connsiteY110" fmla="*/ 144447 h 583263"/>
                  <a:gd name="connsiteX111" fmla="*/ 295890 w 562018"/>
                  <a:gd name="connsiteY111" fmla="*/ 261033 h 583263"/>
                  <a:gd name="connsiteX112" fmla="*/ 298652 w 562018"/>
                  <a:gd name="connsiteY112" fmla="*/ 260080 h 583263"/>
                  <a:gd name="connsiteX113" fmla="*/ 357421 w 562018"/>
                  <a:gd name="connsiteY113" fmla="*/ 293322 h 583263"/>
                  <a:gd name="connsiteX114" fmla="*/ 415333 w 562018"/>
                  <a:gd name="connsiteY114" fmla="*/ 261795 h 583263"/>
                  <a:gd name="connsiteX115" fmla="*/ 472483 w 562018"/>
                  <a:gd name="connsiteY115" fmla="*/ 300276 h 583263"/>
                  <a:gd name="connsiteX116" fmla="*/ 524966 w 562018"/>
                  <a:gd name="connsiteY116" fmla="*/ 396097 h 583263"/>
                  <a:gd name="connsiteX117" fmla="*/ 521918 w 562018"/>
                  <a:gd name="connsiteY117" fmla="*/ 430006 h 583263"/>
                  <a:gd name="connsiteX118" fmla="*/ 504868 w 562018"/>
                  <a:gd name="connsiteY118" fmla="*/ 440388 h 583263"/>
                  <a:gd name="connsiteX119" fmla="*/ 390663 w 562018"/>
                  <a:gd name="connsiteY119" fmla="*/ 440388 h 583263"/>
                  <a:gd name="connsiteX120" fmla="*/ 371518 w 562018"/>
                  <a:gd name="connsiteY120" fmla="*/ 421338 h 583263"/>
                  <a:gd name="connsiteX121" fmla="*/ 476293 w 562018"/>
                  <a:gd name="connsiteY121" fmla="*/ 392763 h 583263"/>
                  <a:gd name="connsiteX122" fmla="*/ 485818 w 562018"/>
                  <a:gd name="connsiteY122" fmla="*/ 383238 h 583263"/>
                  <a:gd name="connsiteX123" fmla="*/ 476293 w 562018"/>
                  <a:gd name="connsiteY123" fmla="*/ 373713 h 583263"/>
                  <a:gd name="connsiteX124" fmla="*/ 453909 w 562018"/>
                  <a:gd name="connsiteY124" fmla="*/ 374380 h 583263"/>
                  <a:gd name="connsiteX125" fmla="*/ 436669 w 562018"/>
                  <a:gd name="connsiteY125" fmla="*/ 348472 h 583263"/>
                  <a:gd name="connsiteX126" fmla="*/ 423429 w 562018"/>
                  <a:gd name="connsiteY126" fmla="*/ 345805 h 583263"/>
                  <a:gd name="connsiteX127" fmla="*/ 420762 w 562018"/>
                  <a:gd name="connsiteY127" fmla="*/ 359045 h 583263"/>
                  <a:gd name="connsiteX128" fmla="*/ 432288 w 562018"/>
                  <a:gd name="connsiteY128" fmla="*/ 376285 h 583263"/>
                  <a:gd name="connsiteX129" fmla="*/ 354278 w 562018"/>
                  <a:gd name="connsiteY129" fmla="*/ 411813 h 583263"/>
                  <a:gd name="connsiteX130" fmla="*/ 314368 w 562018"/>
                  <a:gd name="connsiteY130" fmla="*/ 411813 h 583263"/>
                  <a:gd name="connsiteX131" fmla="*/ 313892 w 562018"/>
                  <a:gd name="connsiteY131" fmla="*/ 411909 h 583263"/>
                  <a:gd name="connsiteX132" fmla="*/ 275887 w 562018"/>
                  <a:gd name="connsiteY132" fmla="*/ 275892 h 583263"/>
                  <a:gd name="connsiteX133" fmla="*/ 270839 w 562018"/>
                  <a:gd name="connsiteY133" fmla="*/ 269986 h 583263"/>
                  <a:gd name="connsiteX134" fmla="*/ 295890 w 562018"/>
                  <a:gd name="connsiteY134" fmla="*/ 261033 h 583263"/>
                  <a:gd name="connsiteX135" fmla="*/ 259504 w 562018"/>
                  <a:gd name="connsiteY135" fmla="*/ 287988 h 583263"/>
                  <a:gd name="connsiteX136" fmla="*/ 302081 w 562018"/>
                  <a:gd name="connsiteY136" fmla="*/ 440388 h 583263"/>
                  <a:gd name="connsiteX137" fmla="*/ 64623 w 562018"/>
                  <a:gd name="connsiteY137" fmla="*/ 440388 h 583263"/>
                  <a:gd name="connsiteX138" fmla="*/ 22141 w 562018"/>
                  <a:gd name="connsiteY138" fmla="*/ 287988 h 583263"/>
                  <a:gd name="connsiteX139" fmla="*/ 259504 w 562018"/>
                  <a:gd name="connsiteY139" fmla="*/ 287988 h 58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562018" h="583263">
                    <a:moveTo>
                      <a:pt x="44906" y="440388"/>
                    </a:moveTo>
                    <a:lnTo>
                      <a:pt x="38143" y="440388"/>
                    </a:lnTo>
                    <a:cubicBezTo>
                      <a:pt x="22427" y="440388"/>
                      <a:pt x="9568" y="453247"/>
                      <a:pt x="9568" y="468963"/>
                    </a:cubicBezTo>
                    <a:cubicBezTo>
                      <a:pt x="9568" y="484680"/>
                      <a:pt x="22427" y="497538"/>
                      <a:pt x="38143" y="497538"/>
                    </a:cubicBezTo>
                    <a:lnTo>
                      <a:pt x="57193" y="497538"/>
                    </a:lnTo>
                    <a:lnTo>
                      <a:pt x="57193" y="573738"/>
                    </a:lnTo>
                    <a:cubicBezTo>
                      <a:pt x="57193" y="578977"/>
                      <a:pt x="61479" y="583263"/>
                      <a:pt x="66718" y="583263"/>
                    </a:cubicBezTo>
                    <a:lnTo>
                      <a:pt x="504868" y="583263"/>
                    </a:lnTo>
                    <a:cubicBezTo>
                      <a:pt x="510107" y="583263"/>
                      <a:pt x="514393" y="578977"/>
                      <a:pt x="514393" y="573738"/>
                    </a:cubicBezTo>
                    <a:lnTo>
                      <a:pt x="514393" y="497538"/>
                    </a:lnTo>
                    <a:lnTo>
                      <a:pt x="533443" y="497538"/>
                    </a:lnTo>
                    <a:cubicBezTo>
                      <a:pt x="549159" y="497538"/>
                      <a:pt x="562018" y="484680"/>
                      <a:pt x="562018" y="468963"/>
                    </a:cubicBezTo>
                    <a:cubicBezTo>
                      <a:pt x="562018" y="454581"/>
                      <a:pt x="551350" y="442865"/>
                      <a:pt x="537539" y="440769"/>
                    </a:cubicBezTo>
                    <a:cubicBezTo>
                      <a:pt x="537729" y="440484"/>
                      <a:pt x="537825" y="440293"/>
                      <a:pt x="538015" y="440103"/>
                    </a:cubicBezTo>
                    <a:cubicBezTo>
                      <a:pt x="547635" y="424482"/>
                      <a:pt x="549350" y="402384"/>
                      <a:pt x="541730" y="387239"/>
                    </a:cubicBezTo>
                    <a:cubicBezTo>
                      <a:pt x="521918" y="351234"/>
                      <a:pt x="491628" y="296370"/>
                      <a:pt x="490009" y="292846"/>
                    </a:cubicBezTo>
                    <a:cubicBezTo>
                      <a:pt x="476769" y="261318"/>
                      <a:pt x="441622" y="250174"/>
                      <a:pt x="418381" y="242840"/>
                    </a:cubicBezTo>
                    <a:cubicBezTo>
                      <a:pt x="411523" y="240649"/>
                      <a:pt x="405522" y="238744"/>
                      <a:pt x="401236" y="236744"/>
                    </a:cubicBezTo>
                    <a:cubicBezTo>
                      <a:pt x="399045" y="235791"/>
                      <a:pt x="397236" y="234363"/>
                      <a:pt x="395616" y="232839"/>
                    </a:cubicBezTo>
                    <a:cubicBezTo>
                      <a:pt x="419524" y="212265"/>
                      <a:pt x="435336" y="175403"/>
                      <a:pt x="436002" y="141589"/>
                    </a:cubicBezTo>
                    <a:lnTo>
                      <a:pt x="445908" y="139970"/>
                    </a:lnTo>
                    <a:cubicBezTo>
                      <a:pt x="448671" y="139494"/>
                      <a:pt x="451052" y="137874"/>
                      <a:pt x="452481" y="135493"/>
                    </a:cubicBezTo>
                    <a:cubicBezTo>
                      <a:pt x="453909" y="133112"/>
                      <a:pt x="454195" y="130254"/>
                      <a:pt x="453338" y="127587"/>
                    </a:cubicBezTo>
                    <a:lnTo>
                      <a:pt x="442575" y="95202"/>
                    </a:lnTo>
                    <a:lnTo>
                      <a:pt x="498201" y="76629"/>
                    </a:lnTo>
                    <a:cubicBezTo>
                      <a:pt x="502106" y="75390"/>
                      <a:pt x="504678" y="71866"/>
                      <a:pt x="504868" y="67961"/>
                    </a:cubicBezTo>
                    <a:cubicBezTo>
                      <a:pt x="505059" y="63960"/>
                      <a:pt x="502677" y="60341"/>
                      <a:pt x="499058" y="58817"/>
                    </a:cubicBezTo>
                    <a:lnTo>
                      <a:pt x="360945" y="714"/>
                    </a:lnTo>
                    <a:cubicBezTo>
                      <a:pt x="358564" y="-238"/>
                      <a:pt x="355897" y="-238"/>
                      <a:pt x="353516" y="714"/>
                    </a:cubicBezTo>
                    <a:lnTo>
                      <a:pt x="215403" y="58817"/>
                    </a:lnTo>
                    <a:cubicBezTo>
                      <a:pt x="211784" y="60341"/>
                      <a:pt x="209403" y="63960"/>
                      <a:pt x="209593" y="67961"/>
                    </a:cubicBezTo>
                    <a:cubicBezTo>
                      <a:pt x="209784" y="71961"/>
                      <a:pt x="212355" y="75390"/>
                      <a:pt x="216070" y="76629"/>
                    </a:cubicBezTo>
                    <a:lnTo>
                      <a:pt x="224071" y="79296"/>
                    </a:lnTo>
                    <a:lnTo>
                      <a:pt x="224071" y="93774"/>
                    </a:lnTo>
                    <a:cubicBezTo>
                      <a:pt x="213689" y="97869"/>
                      <a:pt x="209593" y="108347"/>
                      <a:pt x="209593" y="116062"/>
                    </a:cubicBezTo>
                    <a:lnTo>
                      <a:pt x="209593" y="133017"/>
                    </a:lnTo>
                    <a:cubicBezTo>
                      <a:pt x="209593" y="138255"/>
                      <a:pt x="213879" y="142542"/>
                      <a:pt x="219118" y="142542"/>
                    </a:cubicBezTo>
                    <a:lnTo>
                      <a:pt x="248169" y="142542"/>
                    </a:lnTo>
                    <a:cubicBezTo>
                      <a:pt x="253408" y="142542"/>
                      <a:pt x="257694" y="138255"/>
                      <a:pt x="257694" y="133017"/>
                    </a:cubicBezTo>
                    <a:lnTo>
                      <a:pt x="257694" y="116062"/>
                    </a:lnTo>
                    <a:cubicBezTo>
                      <a:pt x="257694" y="108442"/>
                      <a:pt x="253599" y="97869"/>
                      <a:pt x="243121" y="93774"/>
                    </a:cubicBezTo>
                    <a:lnTo>
                      <a:pt x="243121" y="85582"/>
                    </a:lnTo>
                    <a:lnTo>
                      <a:pt x="271696" y="95107"/>
                    </a:lnTo>
                    <a:lnTo>
                      <a:pt x="260933" y="127492"/>
                    </a:lnTo>
                    <a:cubicBezTo>
                      <a:pt x="260076" y="130159"/>
                      <a:pt x="260361" y="133017"/>
                      <a:pt x="261790" y="135398"/>
                    </a:cubicBezTo>
                    <a:cubicBezTo>
                      <a:pt x="263219" y="137779"/>
                      <a:pt x="265600" y="139398"/>
                      <a:pt x="268362" y="139875"/>
                    </a:cubicBezTo>
                    <a:lnTo>
                      <a:pt x="276268" y="141208"/>
                    </a:lnTo>
                    <a:cubicBezTo>
                      <a:pt x="276840" y="173974"/>
                      <a:pt x="291794" y="209788"/>
                      <a:pt x="314463" y="230743"/>
                    </a:cubicBezTo>
                    <a:cubicBezTo>
                      <a:pt x="312558" y="233315"/>
                      <a:pt x="310272" y="235410"/>
                      <a:pt x="306939" y="236839"/>
                    </a:cubicBezTo>
                    <a:cubicBezTo>
                      <a:pt x="302843" y="238744"/>
                      <a:pt x="296842" y="240649"/>
                      <a:pt x="289984" y="242840"/>
                    </a:cubicBezTo>
                    <a:cubicBezTo>
                      <a:pt x="281697" y="245507"/>
                      <a:pt x="272268" y="248460"/>
                      <a:pt x="262838" y="252555"/>
                    </a:cubicBezTo>
                    <a:cubicBezTo>
                      <a:pt x="254742" y="256080"/>
                      <a:pt x="247979" y="259890"/>
                      <a:pt x="242073" y="264081"/>
                    </a:cubicBezTo>
                    <a:cubicBezTo>
                      <a:pt x="240359" y="265319"/>
                      <a:pt x="239406" y="267033"/>
                      <a:pt x="238740" y="268843"/>
                    </a:cubicBezTo>
                    <a:lnTo>
                      <a:pt x="9568" y="268843"/>
                    </a:lnTo>
                    <a:cubicBezTo>
                      <a:pt x="6615" y="268843"/>
                      <a:pt x="3758" y="270272"/>
                      <a:pt x="1948" y="272653"/>
                    </a:cubicBezTo>
                    <a:cubicBezTo>
                      <a:pt x="138" y="275034"/>
                      <a:pt x="-433" y="278082"/>
                      <a:pt x="329" y="280940"/>
                    </a:cubicBezTo>
                    <a:lnTo>
                      <a:pt x="44906" y="440388"/>
                    </a:lnTo>
                    <a:close/>
                    <a:moveTo>
                      <a:pt x="238644" y="123492"/>
                    </a:moveTo>
                    <a:lnTo>
                      <a:pt x="228643" y="123492"/>
                    </a:lnTo>
                    <a:lnTo>
                      <a:pt x="228643" y="116062"/>
                    </a:lnTo>
                    <a:cubicBezTo>
                      <a:pt x="228643" y="111014"/>
                      <a:pt x="232453" y="111014"/>
                      <a:pt x="233691" y="111014"/>
                    </a:cubicBezTo>
                    <a:cubicBezTo>
                      <a:pt x="235311" y="111014"/>
                      <a:pt x="238549" y="111014"/>
                      <a:pt x="238740" y="116062"/>
                    </a:cubicBezTo>
                    <a:lnTo>
                      <a:pt x="238740" y="123492"/>
                    </a:lnTo>
                    <a:close/>
                    <a:moveTo>
                      <a:pt x="495343" y="564213"/>
                    </a:moveTo>
                    <a:lnTo>
                      <a:pt x="76243" y="564213"/>
                    </a:lnTo>
                    <a:lnTo>
                      <a:pt x="76243" y="497538"/>
                    </a:lnTo>
                    <a:lnTo>
                      <a:pt x="495343" y="497538"/>
                    </a:lnTo>
                    <a:lnTo>
                      <a:pt x="495343" y="564213"/>
                    </a:lnTo>
                    <a:close/>
                    <a:moveTo>
                      <a:pt x="542968" y="468963"/>
                    </a:moveTo>
                    <a:cubicBezTo>
                      <a:pt x="542968" y="474202"/>
                      <a:pt x="538682" y="478488"/>
                      <a:pt x="533443" y="478488"/>
                    </a:cubicBezTo>
                    <a:lnTo>
                      <a:pt x="38143" y="478488"/>
                    </a:lnTo>
                    <a:cubicBezTo>
                      <a:pt x="32904" y="478488"/>
                      <a:pt x="28618" y="474202"/>
                      <a:pt x="28618" y="468963"/>
                    </a:cubicBezTo>
                    <a:cubicBezTo>
                      <a:pt x="28618" y="463725"/>
                      <a:pt x="32904" y="459438"/>
                      <a:pt x="38143" y="459438"/>
                    </a:cubicBezTo>
                    <a:lnTo>
                      <a:pt x="533443" y="459438"/>
                    </a:lnTo>
                    <a:cubicBezTo>
                      <a:pt x="538682" y="459438"/>
                      <a:pt x="542968" y="463725"/>
                      <a:pt x="542968" y="468963"/>
                    </a:cubicBezTo>
                    <a:close/>
                    <a:moveTo>
                      <a:pt x="319226" y="430863"/>
                    </a:moveTo>
                    <a:lnTo>
                      <a:pt x="353516" y="430863"/>
                    </a:lnTo>
                    <a:cubicBezTo>
                      <a:pt x="354278" y="434483"/>
                      <a:pt x="355611" y="437531"/>
                      <a:pt x="357135" y="440388"/>
                    </a:cubicBezTo>
                    <a:lnTo>
                      <a:pt x="321893" y="440388"/>
                    </a:lnTo>
                    <a:lnTo>
                      <a:pt x="319226" y="430863"/>
                    </a:lnTo>
                    <a:close/>
                    <a:moveTo>
                      <a:pt x="396950" y="255603"/>
                    </a:moveTo>
                    <a:cubicBezTo>
                      <a:pt x="391521" y="264652"/>
                      <a:pt x="380281" y="274368"/>
                      <a:pt x="357326" y="274368"/>
                    </a:cubicBezTo>
                    <a:cubicBezTo>
                      <a:pt x="332466" y="274368"/>
                      <a:pt x="321512" y="263033"/>
                      <a:pt x="316559" y="253317"/>
                    </a:cubicBezTo>
                    <a:cubicBezTo>
                      <a:pt x="321988" y="250555"/>
                      <a:pt x="326560" y="246840"/>
                      <a:pt x="329989" y="242078"/>
                    </a:cubicBezTo>
                    <a:cubicBezTo>
                      <a:pt x="338181" y="246459"/>
                      <a:pt x="346944" y="249031"/>
                      <a:pt x="356183" y="249031"/>
                    </a:cubicBezTo>
                    <a:cubicBezTo>
                      <a:pt x="364374" y="249031"/>
                      <a:pt x="372090" y="247031"/>
                      <a:pt x="379519" y="243602"/>
                    </a:cubicBezTo>
                    <a:cubicBezTo>
                      <a:pt x="383234" y="248174"/>
                      <a:pt x="387901" y="251698"/>
                      <a:pt x="393330" y="254175"/>
                    </a:cubicBezTo>
                    <a:cubicBezTo>
                      <a:pt x="394473" y="254651"/>
                      <a:pt x="395807" y="255127"/>
                      <a:pt x="396950" y="255603"/>
                    </a:cubicBezTo>
                    <a:close/>
                    <a:moveTo>
                      <a:pt x="280269" y="77962"/>
                    </a:moveTo>
                    <a:lnTo>
                      <a:pt x="246074" y="66532"/>
                    </a:lnTo>
                    <a:lnTo>
                      <a:pt x="357231" y="19764"/>
                    </a:lnTo>
                    <a:lnTo>
                      <a:pt x="468292" y="66532"/>
                    </a:lnTo>
                    <a:lnTo>
                      <a:pt x="434097" y="77962"/>
                    </a:lnTo>
                    <a:cubicBezTo>
                      <a:pt x="434097" y="77962"/>
                      <a:pt x="434002" y="77962"/>
                      <a:pt x="434002" y="78057"/>
                    </a:cubicBezTo>
                    <a:cubicBezTo>
                      <a:pt x="426477" y="71961"/>
                      <a:pt x="402189" y="55674"/>
                      <a:pt x="357135" y="55674"/>
                    </a:cubicBezTo>
                    <a:cubicBezTo>
                      <a:pt x="312177" y="55674"/>
                      <a:pt x="287889" y="71866"/>
                      <a:pt x="280269" y="77962"/>
                    </a:cubicBezTo>
                    <a:cubicBezTo>
                      <a:pt x="280364" y="77962"/>
                      <a:pt x="280364" y="77962"/>
                      <a:pt x="280269" y="77962"/>
                    </a:cubicBezTo>
                    <a:close/>
                    <a:moveTo>
                      <a:pt x="292746" y="92440"/>
                    </a:moveTo>
                    <a:cubicBezTo>
                      <a:pt x="298176" y="88154"/>
                      <a:pt x="318559" y="74628"/>
                      <a:pt x="357231" y="74628"/>
                    </a:cubicBezTo>
                    <a:cubicBezTo>
                      <a:pt x="395997" y="74628"/>
                      <a:pt x="416381" y="88249"/>
                      <a:pt x="421715" y="92440"/>
                    </a:cubicBezTo>
                    <a:lnTo>
                      <a:pt x="431907" y="123015"/>
                    </a:lnTo>
                    <a:lnTo>
                      <a:pt x="357231" y="135493"/>
                    </a:lnTo>
                    <a:lnTo>
                      <a:pt x="282555" y="123015"/>
                    </a:lnTo>
                    <a:lnTo>
                      <a:pt x="292746" y="92440"/>
                    </a:lnTo>
                    <a:close/>
                    <a:moveTo>
                      <a:pt x="295509" y="144447"/>
                    </a:moveTo>
                    <a:lnTo>
                      <a:pt x="355611" y="154448"/>
                    </a:lnTo>
                    <a:cubicBezTo>
                      <a:pt x="356183" y="154638"/>
                      <a:pt x="356754" y="154638"/>
                      <a:pt x="357231" y="154638"/>
                    </a:cubicBezTo>
                    <a:cubicBezTo>
                      <a:pt x="357707" y="154638"/>
                      <a:pt x="358278" y="154638"/>
                      <a:pt x="358755" y="154543"/>
                    </a:cubicBezTo>
                    <a:lnTo>
                      <a:pt x="416857" y="144828"/>
                    </a:lnTo>
                    <a:cubicBezTo>
                      <a:pt x="414571" y="184452"/>
                      <a:pt x="387520" y="229981"/>
                      <a:pt x="356183" y="229981"/>
                    </a:cubicBezTo>
                    <a:cubicBezTo>
                      <a:pt x="324750" y="229981"/>
                      <a:pt x="297699" y="184166"/>
                      <a:pt x="295509" y="144447"/>
                    </a:cubicBezTo>
                    <a:close/>
                    <a:moveTo>
                      <a:pt x="295890" y="261033"/>
                    </a:moveTo>
                    <a:cubicBezTo>
                      <a:pt x="296842" y="260747"/>
                      <a:pt x="297699" y="260461"/>
                      <a:pt x="298652" y="260080"/>
                    </a:cubicBezTo>
                    <a:cubicBezTo>
                      <a:pt x="305034" y="273701"/>
                      <a:pt x="320559" y="293322"/>
                      <a:pt x="357421" y="293322"/>
                    </a:cubicBezTo>
                    <a:cubicBezTo>
                      <a:pt x="392759" y="293322"/>
                      <a:pt x="408570" y="275034"/>
                      <a:pt x="415333" y="261795"/>
                    </a:cubicBezTo>
                    <a:cubicBezTo>
                      <a:pt x="437050" y="268748"/>
                      <a:pt x="463053" y="277701"/>
                      <a:pt x="472483" y="300276"/>
                    </a:cubicBezTo>
                    <a:cubicBezTo>
                      <a:pt x="473721" y="303228"/>
                      <a:pt x="506011" y="361807"/>
                      <a:pt x="524966" y="396097"/>
                    </a:cubicBezTo>
                    <a:cubicBezTo>
                      <a:pt x="529347" y="404955"/>
                      <a:pt x="528014" y="420195"/>
                      <a:pt x="521918" y="430006"/>
                    </a:cubicBezTo>
                    <a:cubicBezTo>
                      <a:pt x="517632" y="436959"/>
                      <a:pt x="511917" y="440388"/>
                      <a:pt x="504868" y="440388"/>
                    </a:cubicBezTo>
                    <a:lnTo>
                      <a:pt x="390663" y="440388"/>
                    </a:lnTo>
                    <a:cubicBezTo>
                      <a:pt x="386187" y="440293"/>
                      <a:pt x="371518" y="438769"/>
                      <a:pt x="371518" y="421338"/>
                    </a:cubicBezTo>
                    <a:cubicBezTo>
                      <a:pt x="371518" y="402765"/>
                      <a:pt x="432383" y="392763"/>
                      <a:pt x="476293" y="392763"/>
                    </a:cubicBezTo>
                    <a:cubicBezTo>
                      <a:pt x="481532" y="392763"/>
                      <a:pt x="485818" y="388477"/>
                      <a:pt x="485818" y="383238"/>
                    </a:cubicBezTo>
                    <a:cubicBezTo>
                      <a:pt x="485818" y="378000"/>
                      <a:pt x="481532" y="373713"/>
                      <a:pt x="476293" y="373713"/>
                    </a:cubicBezTo>
                    <a:cubicBezTo>
                      <a:pt x="471912" y="373713"/>
                      <a:pt x="463815" y="373809"/>
                      <a:pt x="453909" y="374380"/>
                    </a:cubicBezTo>
                    <a:lnTo>
                      <a:pt x="436669" y="348472"/>
                    </a:lnTo>
                    <a:cubicBezTo>
                      <a:pt x="433716" y="344091"/>
                      <a:pt x="427811" y="342852"/>
                      <a:pt x="423429" y="345805"/>
                    </a:cubicBezTo>
                    <a:cubicBezTo>
                      <a:pt x="419048" y="348758"/>
                      <a:pt x="417905" y="354663"/>
                      <a:pt x="420762" y="359045"/>
                    </a:cubicBezTo>
                    <a:lnTo>
                      <a:pt x="432288" y="376285"/>
                    </a:lnTo>
                    <a:cubicBezTo>
                      <a:pt x="400284" y="380095"/>
                      <a:pt x="362565" y="389334"/>
                      <a:pt x="354278" y="411813"/>
                    </a:cubicBezTo>
                    <a:lnTo>
                      <a:pt x="314368" y="411813"/>
                    </a:lnTo>
                    <a:cubicBezTo>
                      <a:pt x="314178" y="411813"/>
                      <a:pt x="314082" y="411909"/>
                      <a:pt x="313892" y="411909"/>
                    </a:cubicBezTo>
                    <a:lnTo>
                      <a:pt x="275887" y="275892"/>
                    </a:lnTo>
                    <a:cubicBezTo>
                      <a:pt x="275125" y="273225"/>
                      <a:pt x="273220" y="271129"/>
                      <a:pt x="270839" y="269986"/>
                    </a:cubicBezTo>
                    <a:cubicBezTo>
                      <a:pt x="279221" y="266367"/>
                      <a:pt x="288079" y="263509"/>
                      <a:pt x="295890" y="261033"/>
                    </a:cubicBezTo>
                    <a:close/>
                    <a:moveTo>
                      <a:pt x="259504" y="287988"/>
                    </a:moveTo>
                    <a:lnTo>
                      <a:pt x="302081" y="440388"/>
                    </a:lnTo>
                    <a:lnTo>
                      <a:pt x="64623" y="440388"/>
                    </a:lnTo>
                    <a:lnTo>
                      <a:pt x="22141" y="287988"/>
                    </a:lnTo>
                    <a:lnTo>
                      <a:pt x="259504" y="287988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91514DAB-5A5F-E9F0-5CAB-36FEBDBA87F0}"/>
                  </a:ext>
                </a:extLst>
              </p:cNvPr>
              <p:cNvSpPr/>
              <p:nvPr/>
            </p:nvSpPr>
            <p:spPr>
              <a:xfrm>
                <a:off x="8413200" y="1215825"/>
                <a:ext cx="19049" cy="38100"/>
              </a:xfrm>
              <a:custGeom>
                <a:avLst/>
                <a:gdLst>
                  <a:gd name="connsiteX0" fmla="*/ 0 w 19049"/>
                  <a:gd name="connsiteY0" fmla="*/ 9525 h 38100"/>
                  <a:gd name="connsiteX1" fmla="*/ 0 w 19049"/>
                  <a:gd name="connsiteY1" fmla="*/ 28575 h 38100"/>
                  <a:gd name="connsiteX2" fmla="*/ 9525 w 19049"/>
                  <a:gd name="connsiteY2" fmla="*/ 38100 h 38100"/>
                  <a:gd name="connsiteX3" fmla="*/ 19050 w 19049"/>
                  <a:gd name="connsiteY3" fmla="*/ 28575 h 38100"/>
                  <a:gd name="connsiteX4" fmla="*/ 19050 w 19049"/>
                  <a:gd name="connsiteY4" fmla="*/ 9525 h 38100"/>
                  <a:gd name="connsiteX5" fmla="*/ 9525 w 19049"/>
                  <a:gd name="connsiteY5" fmla="*/ 0 h 38100"/>
                  <a:gd name="connsiteX6" fmla="*/ 0 w 19049"/>
                  <a:gd name="connsiteY6" fmla="*/ 952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49" h="38100">
                    <a:moveTo>
                      <a:pt x="0" y="9525"/>
                    </a:moveTo>
                    <a:lnTo>
                      <a:pt x="0" y="28575"/>
                    </a:lnTo>
                    <a:cubicBezTo>
                      <a:pt x="0" y="33814"/>
                      <a:pt x="4286" y="38100"/>
                      <a:pt x="9525" y="38100"/>
                    </a:cubicBezTo>
                    <a:cubicBezTo>
                      <a:pt x="14764" y="38100"/>
                      <a:pt x="19050" y="33814"/>
                      <a:pt x="19050" y="28575"/>
                    </a:cubicBezTo>
                    <a:lnTo>
                      <a:pt x="19050" y="9525"/>
                    </a:ln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51422411-DF3C-DB0B-4EAD-0D7FB5BDDA32}"/>
                  </a:ext>
                </a:extLst>
              </p:cNvPr>
              <p:cNvSpPr/>
              <p:nvPr/>
            </p:nvSpPr>
            <p:spPr>
              <a:xfrm>
                <a:off x="8446894" y="1235328"/>
                <a:ext cx="32527" cy="32408"/>
              </a:xfrm>
              <a:custGeom>
                <a:avLst/>
                <a:gdLst>
                  <a:gd name="connsiteX0" fmla="*/ 16216 w 32527"/>
                  <a:gd name="connsiteY0" fmla="*/ 2786 h 32408"/>
                  <a:gd name="connsiteX1" fmla="*/ 2786 w 32527"/>
                  <a:gd name="connsiteY1" fmla="*/ 16216 h 32408"/>
                  <a:gd name="connsiteX2" fmla="*/ 2786 w 32527"/>
                  <a:gd name="connsiteY2" fmla="*/ 29647 h 32408"/>
                  <a:gd name="connsiteX3" fmla="*/ 9549 w 32527"/>
                  <a:gd name="connsiteY3" fmla="*/ 32409 h 32408"/>
                  <a:gd name="connsiteX4" fmla="*/ 16312 w 32527"/>
                  <a:gd name="connsiteY4" fmla="*/ 29647 h 32408"/>
                  <a:gd name="connsiteX5" fmla="*/ 29742 w 32527"/>
                  <a:gd name="connsiteY5" fmla="*/ 16216 h 32408"/>
                  <a:gd name="connsiteX6" fmla="*/ 29742 w 32527"/>
                  <a:gd name="connsiteY6" fmla="*/ 2786 h 32408"/>
                  <a:gd name="connsiteX7" fmla="*/ 16216 w 32527"/>
                  <a:gd name="connsiteY7" fmla="*/ 2786 h 3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27" h="32408">
                    <a:moveTo>
                      <a:pt x="16216" y="2786"/>
                    </a:moveTo>
                    <a:lnTo>
                      <a:pt x="2786" y="16216"/>
                    </a:lnTo>
                    <a:cubicBezTo>
                      <a:pt x="-929" y="19931"/>
                      <a:pt x="-929" y="25932"/>
                      <a:pt x="2786" y="29647"/>
                    </a:cubicBezTo>
                    <a:cubicBezTo>
                      <a:pt x="4691" y="31552"/>
                      <a:pt x="7072" y="32409"/>
                      <a:pt x="9549" y="32409"/>
                    </a:cubicBezTo>
                    <a:cubicBezTo>
                      <a:pt x="12025" y="32409"/>
                      <a:pt x="14407" y="31456"/>
                      <a:pt x="16312" y="29647"/>
                    </a:cubicBezTo>
                    <a:lnTo>
                      <a:pt x="29742" y="16216"/>
                    </a:lnTo>
                    <a:cubicBezTo>
                      <a:pt x="33457" y="12502"/>
                      <a:pt x="33457" y="6501"/>
                      <a:pt x="29742" y="2786"/>
                    </a:cubicBezTo>
                    <a:cubicBezTo>
                      <a:pt x="26027" y="-929"/>
                      <a:pt x="19931" y="-929"/>
                      <a:pt x="16216" y="2786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508AA06F-726C-2C54-CBF6-381C12A5A79A}"/>
                  </a:ext>
                </a:extLst>
              </p:cNvPr>
              <p:cNvSpPr/>
              <p:nvPr/>
            </p:nvSpPr>
            <p:spPr>
              <a:xfrm>
                <a:off x="8366027" y="1235328"/>
                <a:ext cx="32527" cy="32408"/>
              </a:xfrm>
              <a:custGeom>
                <a:avLst/>
                <a:gdLst>
                  <a:gd name="connsiteX0" fmla="*/ 2786 w 32527"/>
                  <a:gd name="connsiteY0" fmla="*/ 2786 h 32408"/>
                  <a:gd name="connsiteX1" fmla="*/ 2786 w 32527"/>
                  <a:gd name="connsiteY1" fmla="*/ 16216 h 32408"/>
                  <a:gd name="connsiteX2" fmla="*/ 16216 w 32527"/>
                  <a:gd name="connsiteY2" fmla="*/ 29647 h 32408"/>
                  <a:gd name="connsiteX3" fmla="*/ 22979 w 32527"/>
                  <a:gd name="connsiteY3" fmla="*/ 32409 h 32408"/>
                  <a:gd name="connsiteX4" fmla="*/ 29742 w 32527"/>
                  <a:gd name="connsiteY4" fmla="*/ 29647 h 32408"/>
                  <a:gd name="connsiteX5" fmla="*/ 29742 w 32527"/>
                  <a:gd name="connsiteY5" fmla="*/ 16216 h 32408"/>
                  <a:gd name="connsiteX6" fmla="*/ 16312 w 32527"/>
                  <a:gd name="connsiteY6" fmla="*/ 2786 h 32408"/>
                  <a:gd name="connsiteX7" fmla="*/ 2786 w 32527"/>
                  <a:gd name="connsiteY7" fmla="*/ 2786 h 3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27" h="32408">
                    <a:moveTo>
                      <a:pt x="2786" y="2786"/>
                    </a:moveTo>
                    <a:cubicBezTo>
                      <a:pt x="-929" y="6501"/>
                      <a:pt x="-929" y="12502"/>
                      <a:pt x="2786" y="16216"/>
                    </a:cubicBezTo>
                    <a:lnTo>
                      <a:pt x="16216" y="29647"/>
                    </a:lnTo>
                    <a:cubicBezTo>
                      <a:pt x="18121" y="31552"/>
                      <a:pt x="20503" y="32409"/>
                      <a:pt x="22979" y="32409"/>
                    </a:cubicBezTo>
                    <a:cubicBezTo>
                      <a:pt x="25456" y="32409"/>
                      <a:pt x="27837" y="31456"/>
                      <a:pt x="29742" y="29647"/>
                    </a:cubicBezTo>
                    <a:cubicBezTo>
                      <a:pt x="33457" y="25932"/>
                      <a:pt x="33457" y="19931"/>
                      <a:pt x="29742" y="16216"/>
                    </a:cubicBezTo>
                    <a:lnTo>
                      <a:pt x="16312" y="2786"/>
                    </a:lnTo>
                    <a:cubicBezTo>
                      <a:pt x="12597" y="-929"/>
                      <a:pt x="6501" y="-929"/>
                      <a:pt x="2786" y="2786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D361AE97-B3C2-42C7-7602-52F04544B8B8}"/>
              </a:ext>
            </a:extLst>
          </p:cNvPr>
          <p:cNvGrpSpPr/>
          <p:nvPr/>
        </p:nvGrpSpPr>
        <p:grpSpPr>
          <a:xfrm>
            <a:off x="7316454" y="1016658"/>
            <a:ext cx="552450" cy="485775"/>
            <a:chOff x="7316454" y="1016658"/>
            <a:chExt cx="552450" cy="485775"/>
          </a:xfrm>
        </p:grpSpPr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DB9B76F-DB7E-F358-7D8A-40EC84517C45}"/>
                </a:ext>
              </a:extLst>
            </p:cNvPr>
            <p:cNvSpPr/>
            <p:nvPr/>
          </p:nvSpPr>
          <p:spPr>
            <a:xfrm>
              <a:off x="7668759" y="1026063"/>
              <a:ext cx="190642" cy="257307"/>
            </a:xfrm>
            <a:custGeom>
              <a:avLst/>
              <a:gdLst>
                <a:gd name="connsiteX0" fmla="*/ 184999 w 190642"/>
                <a:gd name="connsiteY0" fmla="*/ 85654 h 257307"/>
                <a:gd name="connsiteX1" fmla="*/ 164616 w 190642"/>
                <a:gd name="connsiteY1" fmla="*/ 74033 h 257307"/>
                <a:gd name="connsiteX2" fmla="*/ 159377 w 190642"/>
                <a:gd name="connsiteY2" fmla="*/ 61365 h 257307"/>
                <a:gd name="connsiteX3" fmla="*/ 165664 w 190642"/>
                <a:gd name="connsiteY3" fmla="*/ 38695 h 257307"/>
                <a:gd name="connsiteX4" fmla="*/ 151948 w 190642"/>
                <a:gd name="connsiteY4" fmla="*/ 24979 h 257307"/>
                <a:gd name="connsiteX5" fmla="*/ 129278 w 190642"/>
                <a:gd name="connsiteY5" fmla="*/ 31266 h 257307"/>
                <a:gd name="connsiteX6" fmla="*/ 116610 w 190642"/>
                <a:gd name="connsiteY6" fmla="*/ 26027 h 257307"/>
                <a:gd name="connsiteX7" fmla="*/ 104989 w 190642"/>
                <a:gd name="connsiteY7" fmla="*/ 5644 h 257307"/>
                <a:gd name="connsiteX8" fmla="*/ 85654 w 190642"/>
                <a:gd name="connsiteY8" fmla="*/ 5644 h 257307"/>
                <a:gd name="connsiteX9" fmla="*/ 74033 w 190642"/>
                <a:gd name="connsiteY9" fmla="*/ 26027 h 257307"/>
                <a:gd name="connsiteX10" fmla="*/ 61365 w 190642"/>
                <a:gd name="connsiteY10" fmla="*/ 31266 h 257307"/>
                <a:gd name="connsiteX11" fmla="*/ 38695 w 190642"/>
                <a:gd name="connsiteY11" fmla="*/ 24979 h 257307"/>
                <a:gd name="connsiteX12" fmla="*/ 24979 w 190642"/>
                <a:gd name="connsiteY12" fmla="*/ 38695 h 257307"/>
                <a:gd name="connsiteX13" fmla="*/ 31266 w 190642"/>
                <a:gd name="connsiteY13" fmla="*/ 61365 h 257307"/>
                <a:gd name="connsiteX14" fmla="*/ 26027 w 190642"/>
                <a:gd name="connsiteY14" fmla="*/ 74033 h 257307"/>
                <a:gd name="connsiteX15" fmla="*/ 5644 w 190642"/>
                <a:gd name="connsiteY15" fmla="*/ 85654 h 257307"/>
                <a:gd name="connsiteX16" fmla="*/ 5644 w 190642"/>
                <a:gd name="connsiteY16" fmla="*/ 104989 h 257307"/>
                <a:gd name="connsiteX17" fmla="*/ 26027 w 190642"/>
                <a:gd name="connsiteY17" fmla="*/ 116610 h 257307"/>
                <a:gd name="connsiteX18" fmla="*/ 31266 w 190642"/>
                <a:gd name="connsiteY18" fmla="*/ 129278 h 257307"/>
                <a:gd name="connsiteX19" fmla="*/ 24979 w 190642"/>
                <a:gd name="connsiteY19" fmla="*/ 151948 h 257307"/>
                <a:gd name="connsiteX20" fmla="*/ 38695 w 190642"/>
                <a:gd name="connsiteY20" fmla="*/ 165664 h 257307"/>
                <a:gd name="connsiteX21" fmla="*/ 61365 w 190642"/>
                <a:gd name="connsiteY21" fmla="*/ 159377 h 257307"/>
                <a:gd name="connsiteX22" fmla="*/ 74033 w 190642"/>
                <a:gd name="connsiteY22" fmla="*/ 164616 h 257307"/>
                <a:gd name="connsiteX23" fmla="*/ 85654 w 190642"/>
                <a:gd name="connsiteY23" fmla="*/ 184999 h 257307"/>
                <a:gd name="connsiteX24" fmla="*/ 94321 w 190642"/>
                <a:gd name="connsiteY24" fmla="*/ 190524 h 257307"/>
                <a:gd name="connsiteX25" fmla="*/ 85844 w 190642"/>
                <a:gd name="connsiteY25" fmla="*/ 190619 h 257307"/>
                <a:gd name="connsiteX26" fmla="*/ 57269 w 190642"/>
                <a:gd name="connsiteY26" fmla="*/ 162044 h 257307"/>
                <a:gd name="connsiteX27" fmla="*/ 47744 w 190642"/>
                <a:gd name="connsiteY27" fmla="*/ 171569 h 257307"/>
                <a:gd name="connsiteX28" fmla="*/ 47744 w 190642"/>
                <a:gd name="connsiteY28" fmla="*/ 245959 h 257307"/>
                <a:gd name="connsiteX29" fmla="*/ 67080 w 190642"/>
                <a:gd name="connsiteY29" fmla="*/ 253960 h 257307"/>
                <a:gd name="connsiteX30" fmla="*/ 80129 w 190642"/>
                <a:gd name="connsiteY30" fmla="*/ 240911 h 257307"/>
                <a:gd name="connsiteX31" fmla="*/ 110609 w 190642"/>
                <a:gd name="connsiteY31" fmla="*/ 240911 h 257307"/>
                <a:gd name="connsiteX32" fmla="*/ 123658 w 190642"/>
                <a:gd name="connsiteY32" fmla="*/ 253960 h 257307"/>
                <a:gd name="connsiteX33" fmla="*/ 142994 w 190642"/>
                <a:gd name="connsiteY33" fmla="*/ 245959 h 257307"/>
                <a:gd name="connsiteX34" fmla="*/ 142994 w 190642"/>
                <a:gd name="connsiteY34" fmla="*/ 171569 h 257307"/>
                <a:gd name="connsiteX35" fmla="*/ 122992 w 190642"/>
                <a:gd name="connsiteY35" fmla="*/ 159568 h 257307"/>
                <a:gd name="connsiteX36" fmla="*/ 129278 w 190642"/>
                <a:gd name="connsiteY36" fmla="*/ 159377 h 257307"/>
                <a:gd name="connsiteX37" fmla="*/ 151948 w 190642"/>
                <a:gd name="connsiteY37" fmla="*/ 165664 h 257307"/>
                <a:gd name="connsiteX38" fmla="*/ 165664 w 190642"/>
                <a:gd name="connsiteY38" fmla="*/ 151948 h 257307"/>
                <a:gd name="connsiteX39" fmla="*/ 159377 w 190642"/>
                <a:gd name="connsiteY39" fmla="*/ 129278 h 257307"/>
                <a:gd name="connsiteX40" fmla="*/ 164616 w 190642"/>
                <a:gd name="connsiteY40" fmla="*/ 116610 h 257307"/>
                <a:gd name="connsiteX41" fmla="*/ 184999 w 190642"/>
                <a:gd name="connsiteY41" fmla="*/ 104989 h 257307"/>
                <a:gd name="connsiteX42" fmla="*/ 184999 w 190642"/>
                <a:gd name="connsiteY42" fmla="*/ 85654 h 257307"/>
                <a:gd name="connsiteX43" fmla="*/ 95369 w 190642"/>
                <a:gd name="connsiteY43" fmla="*/ 133469 h 257307"/>
                <a:gd name="connsiteX44" fmla="*/ 57269 w 190642"/>
                <a:gd name="connsiteY44" fmla="*/ 95369 h 257307"/>
                <a:gd name="connsiteX45" fmla="*/ 95369 w 190642"/>
                <a:gd name="connsiteY45" fmla="*/ 57269 h 257307"/>
                <a:gd name="connsiteX46" fmla="*/ 133469 w 190642"/>
                <a:gd name="connsiteY46" fmla="*/ 95369 h 257307"/>
                <a:gd name="connsiteX47" fmla="*/ 95369 w 190642"/>
                <a:gd name="connsiteY47" fmla="*/ 133469 h 25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0642" h="257307">
                  <a:moveTo>
                    <a:pt x="184999" y="85654"/>
                  </a:moveTo>
                  <a:lnTo>
                    <a:pt x="164616" y="74033"/>
                  </a:lnTo>
                  <a:cubicBezTo>
                    <a:pt x="160139" y="71557"/>
                    <a:pt x="158044" y="66318"/>
                    <a:pt x="159377" y="61365"/>
                  </a:cubicBezTo>
                  <a:lnTo>
                    <a:pt x="165664" y="38695"/>
                  </a:lnTo>
                  <a:cubicBezTo>
                    <a:pt x="167950" y="30409"/>
                    <a:pt x="160330" y="22693"/>
                    <a:pt x="151948" y="24979"/>
                  </a:cubicBezTo>
                  <a:lnTo>
                    <a:pt x="129278" y="31266"/>
                  </a:lnTo>
                  <a:cubicBezTo>
                    <a:pt x="124325" y="32599"/>
                    <a:pt x="119182" y="30504"/>
                    <a:pt x="116610" y="26027"/>
                  </a:cubicBezTo>
                  <a:lnTo>
                    <a:pt x="104989" y="5644"/>
                  </a:lnTo>
                  <a:cubicBezTo>
                    <a:pt x="100703" y="-1881"/>
                    <a:pt x="89940" y="-1881"/>
                    <a:pt x="85654" y="5644"/>
                  </a:cubicBezTo>
                  <a:lnTo>
                    <a:pt x="74033" y="26027"/>
                  </a:lnTo>
                  <a:cubicBezTo>
                    <a:pt x="71557" y="30504"/>
                    <a:pt x="66318" y="32599"/>
                    <a:pt x="61365" y="31266"/>
                  </a:cubicBezTo>
                  <a:lnTo>
                    <a:pt x="38695" y="24979"/>
                  </a:lnTo>
                  <a:cubicBezTo>
                    <a:pt x="30409" y="22693"/>
                    <a:pt x="22693" y="30313"/>
                    <a:pt x="24979" y="38695"/>
                  </a:cubicBezTo>
                  <a:lnTo>
                    <a:pt x="31266" y="61365"/>
                  </a:lnTo>
                  <a:cubicBezTo>
                    <a:pt x="32599" y="66318"/>
                    <a:pt x="30504" y="71461"/>
                    <a:pt x="26027" y="74033"/>
                  </a:cubicBezTo>
                  <a:lnTo>
                    <a:pt x="5644" y="85654"/>
                  </a:lnTo>
                  <a:cubicBezTo>
                    <a:pt x="-1881" y="89940"/>
                    <a:pt x="-1881" y="100703"/>
                    <a:pt x="5644" y="104989"/>
                  </a:cubicBezTo>
                  <a:lnTo>
                    <a:pt x="26027" y="116610"/>
                  </a:lnTo>
                  <a:cubicBezTo>
                    <a:pt x="30504" y="119086"/>
                    <a:pt x="32599" y="124325"/>
                    <a:pt x="31266" y="129278"/>
                  </a:cubicBezTo>
                  <a:lnTo>
                    <a:pt x="24979" y="151948"/>
                  </a:lnTo>
                  <a:cubicBezTo>
                    <a:pt x="22693" y="160234"/>
                    <a:pt x="30313" y="167950"/>
                    <a:pt x="38695" y="165664"/>
                  </a:cubicBezTo>
                  <a:lnTo>
                    <a:pt x="61365" y="159377"/>
                  </a:lnTo>
                  <a:cubicBezTo>
                    <a:pt x="66318" y="158044"/>
                    <a:pt x="71461" y="160139"/>
                    <a:pt x="74033" y="164616"/>
                  </a:cubicBezTo>
                  <a:lnTo>
                    <a:pt x="85654" y="184999"/>
                  </a:lnTo>
                  <a:cubicBezTo>
                    <a:pt x="87559" y="188428"/>
                    <a:pt x="90892" y="190143"/>
                    <a:pt x="94321" y="190524"/>
                  </a:cubicBezTo>
                  <a:cubicBezTo>
                    <a:pt x="91464" y="192905"/>
                    <a:pt x="88702" y="193477"/>
                    <a:pt x="85844" y="190619"/>
                  </a:cubicBezTo>
                  <a:cubicBezTo>
                    <a:pt x="76319" y="181094"/>
                    <a:pt x="66794" y="152519"/>
                    <a:pt x="57269" y="162044"/>
                  </a:cubicBezTo>
                  <a:cubicBezTo>
                    <a:pt x="47744" y="171569"/>
                    <a:pt x="47744" y="171569"/>
                    <a:pt x="47744" y="171569"/>
                  </a:cubicBezTo>
                  <a:lnTo>
                    <a:pt x="47744" y="245959"/>
                  </a:lnTo>
                  <a:cubicBezTo>
                    <a:pt x="47744" y="256056"/>
                    <a:pt x="59936" y="261104"/>
                    <a:pt x="67080" y="253960"/>
                  </a:cubicBezTo>
                  <a:lnTo>
                    <a:pt x="80129" y="240911"/>
                  </a:lnTo>
                  <a:cubicBezTo>
                    <a:pt x="88511" y="232529"/>
                    <a:pt x="102227" y="232529"/>
                    <a:pt x="110609" y="240911"/>
                  </a:cubicBezTo>
                  <a:lnTo>
                    <a:pt x="123658" y="253960"/>
                  </a:lnTo>
                  <a:cubicBezTo>
                    <a:pt x="130802" y="261104"/>
                    <a:pt x="142994" y="256056"/>
                    <a:pt x="142994" y="245959"/>
                  </a:cubicBezTo>
                  <a:lnTo>
                    <a:pt x="142994" y="171569"/>
                  </a:lnTo>
                  <a:cubicBezTo>
                    <a:pt x="142994" y="171569"/>
                    <a:pt x="132326" y="160901"/>
                    <a:pt x="122992" y="159568"/>
                  </a:cubicBezTo>
                  <a:cubicBezTo>
                    <a:pt x="124992" y="158901"/>
                    <a:pt x="127087" y="158806"/>
                    <a:pt x="129278" y="159377"/>
                  </a:cubicBezTo>
                  <a:lnTo>
                    <a:pt x="151948" y="165664"/>
                  </a:lnTo>
                  <a:cubicBezTo>
                    <a:pt x="160234" y="167950"/>
                    <a:pt x="167950" y="160330"/>
                    <a:pt x="165664" y="151948"/>
                  </a:cubicBezTo>
                  <a:lnTo>
                    <a:pt x="159377" y="129278"/>
                  </a:lnTo>
                  <a:cubicBezTo>
                    <a:pt x="158044" y="124325"/>
                    <a:pt x="160139" y="119182"/>
                    <a:pt x="164616" y="116610"/>
                  </a:cubicBezTo>
                  <a:lnTo>
                    <a:pt x="184999" y="104989"/>
                  </a:lnTo>
                  <a:cubicBezTo>
                    <a:pt x="192524" y="100798"/>
                    <a:pt x="192524" y="89940"/>
                    <a:pt x="184999" y="85654"/>
                  </a:cubicBezTo>
                  <a:close/>
                  <a:moveTo>
                    <a:pt x="95369" y="133469"/>
                  </a:moveTo>
                  <a:cubicBezTo>
                    <a:pt x="74319" y="133469"/>
                    <a:pt x="57269" y="116419"/>
                    <a:pt x="57269" y="95369"/>
                  </a:cubicBezTo>
                  <a:cubicBezTo>
                    <a:pt x="57269" y="74319"/>
                    <a:pt x="74319" y="57269"/>
                    <a:pt x="95369" y="57269"/>
                  </a:cubicBezTo>
                  <a:cubicBezTo>
                    <a:pt x="116419" y="57269"/>
                    <a:pt x="133469" y="74319"/>
                    <a:pt x="133469" y="95369"/>
                  </a:cubicBezTo>
                  <a:cubicBezTo>
                    <a:pt x="133469" y="116419"/>
                    <a:pt x="116419" y="133469"/>
                    <a:pt x="95369" y="133469"/>
                  </a:cubicBezTo>
                  <a:close/>
                </a:path>
              </a:pathLst>
            </a:custGeom>
            <a:solidFill>
              <a:srgbClr val="F45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73" name="Graphic 88">
              <a:extLst>
                <a:ext uri="{FF2B5EF4-FFF2-40B4-BE49-F238E27FC236}">
                  <a16:creationId xmlns:a16="http://schemas.microsoft.com/office/drawing/2014/main" id="{695A51EE-00BF-D76C-CA02-99960D17364A}"/>
                </a:ext>
              </a:extLst>
            </p:cNvPr>
            <p:cNvGrpSpPr/>
            <p:nvPr/>
          </p:nvGrpSpPr>
          <p:grpSpPr>
            <a:xfrm>
              <a:off x="7316454" y="1016658"/>
              <a:ext cx="552450" cy="485775"/>
              <a:chOff x="7316454" y="1016658"/>
              <a:chExt cx="552450" cy="485775"/>
            </a:xfrm>
            <a:solidFill>
              <a:srgbClr val="680B12"/>
            </a:solidFill>
          </p:grpSpPr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12C8F9AF-51E6-8EC2-8F60-3C8EB7340F62}"/>
                  </a:ext>
                </a:extLst>
              </p:cNvPr>
              <p:cNvSpPr/>
              <p:nvPr/>
            </p:nvSpPr>
            <p:spPr>
              <a:xfrm>
                <a:off x="7316454" y="1016658"/>
                <a:ext cx="552450" cy="485775"/>
              </a:xfrm>
              <a:custGeom>
                <a:avLst/>
                <a:gdLst>
                  <a:gd name="connsiteX0" fmla="*/ 541973 w 552450"/>
                  <a:gd name="connsiteY0" fmla="*/ 86773 h 485775"/>
                  <a:gd name="connsiteX1" fmla="*/ 521589 w 552450"/>
                  <a:gd name="connsiteY1" fmla="*/ 75248 h 485775"/>
                  <a:gd name="connsiteX2" fmla="*/ 520827 w 552450"/>
                  <a:gd name="connsiteY2" fmla="*/ 73438 h 485775"/>
                  <a:gd name="connsiteX3" fmla="*/ 527114 w 552450"/>
                  <a:gd name="connsiteY3" fmla="*/ 50768 h 485775"/>
                  <a:gd name="connsiteX4" fmla="*/ 521780 w 552450"/>
                  <a:gd name="connsiteY4" fmla="*/ 30670 h 485775"/>
                  <a:gd name="connsiteX5" fmla="*/ 501682 w 552450"/>
                  <a:gd name="connsiteY5" fmla="*/ 25337 h 485775"/>
                  <a:gd name="connsiteX6" fmla="*/ 479108 w 552450"/>
                  <a:gd name="connsiteY6" fmla="*/ 31623 h 485775"/>
                  <a:gd name="connsiteX7" fmla="*/ 477298 w 552450"/>
                  <a:gd name="connsiteY7" fmla="*/ 30861 h 485775"/>
                  <a:gd name="connsiteX8" fmla="*/ 465677 w 552450"/>
                  <a:gd name="connsiteY8" fmla="*/ 10477 h 485775"/>
                  <a:gd name="connsiteX9" fmla="*/ 447675 w 552450"/>
                  <a:gd name="connsiteY9" fmla="*/ 0 h 485775"/>
                  <a:gd name="connsiteX10" fmla="*/ 429673 w 552450"/>
                  <a:gd name="connsiteY10" fmla="*/ 10477 h 485775"/>
                  <a:gd name="connsiteX11" fmla="*/ 418148 w 552450"/>
                  <a:gd name="connsiteY11" fmla="*/ 30861 h 485775"/>
                  <a:gd name="connsiteX12" fmla="*/ 416338 w 552450"/>
                  <a:gd name="connsiteY12" fmla="*/ 31623 h 485775"/>
                  <a:gd name="connsiteX13" fmla="*/ 393668 w 552450"/>
                  <a:gd name="connsiteY13" fmla="*/ 25337 h 485775"/>
                  <a:gd name="connsiteX14" fmla="*/ 373571 w 552450"/>
                  <a:gd name="connsiteY14" fmla="*/ 30670 h 485775"/>
                  <a:gd name="connsiteX15" fmla="*/ 368237 w 552450"/>
                  <a:gd name="connsiteY15" fmla="*/ 50768 h 485775"/>
                  <a:gd name="connsiteX16" fmla="*/ 372713 w 552450"/>
                  <a:gd name="connsiteY16" fmla="*/ 66675 h 485775"/>
                  <a:gd name="connsiteX17" fmla="*/ 47625 w 552450"/>
                  <a:gd name="connsiteY17" fmla="*/ 66675 h 485775"/>
                  <a:gd name="connsiteX18" fmla="*/ 0 w 552450"/>
                  <a:gd name="connsiteY18" fmla="*/ 114300 h 485775"/>
                  <a:gd name="connsiteX19" fmla="*/ 0 w 552450"/>
                  <a:gd name="connsiteY19" fmla="*/ 438150 h 485775"/>
                  <a:gd name="connsiteX20" fmla="*/ 47625 w 552450"/>
                  <a:gd name="connsiteY20" fmla="*/ 485775 h 485775"/>
                  <a:gd name="connsiteX21" fmla="*/ 504825 w 552450"/>
                  <a:gd name="connsiteY21" fmla="*/ 485775 h 485775"/>
                  <a:gd name="connsiteX22" fmla="*/ 552450 w 552450"/>
                  <a:gd name="connsiteY22" fmla="*/ 438150 h 485775"/>
                  <a:gd name="connsiteX23" fmla="*/ 552450 w 552450"/>
                  <a:gd name="connsiteY23" fmla="*/ 114300 h 485775"/>
                  <a:gd name="connsiteX24" fmla="*/ 551593 w 552450"/>
                  <a:gd name="connsiteY24" fmla="*/ 110490 h 485775"/>
                  <a:gd name="connsiteX25" fmla="*/ 552450 w 552450"/>
                  <a:gd name="connsiteY25" fmla="*/ 104775 h 485775"/>
                  <a:gd name="connsiteX26" fmla="*/ 541973 w 552450"/>
                  <a:gd name="connsiteY26" fmla="*/ 86773 h 485775"/>
                  <a:gd name="connsiteX27" fmla="*/ 533400 w 552450"/>
                  <a:gd name="connsiteY27" fmla="*/ 438150 h 485775"/>
                  <a:gd name="connsiteX28" fmla="*/ 504825 w 552450"/>
                  <a:gd name="connsiteY28" fmla="*/ 466725 h 485775"/>
                  <a:gd name="connsiteX29" fmla="*/ 47625 w 552450"/>
                  <a:gd name="connsiteY29" fmla="*/ 466725 h 485775"/>
                  <a:gd name="connsiteX30" fmla="*/ 19050 w 552450"/>
                  <a:gd name="connsiteY30" fmla="*/ 438150 h 485775"/>
                  <a:gd name="connsiteX31" fmla="*/ 19050 w 552450"/>
                  <a:gd name="connsiteY31" fmla="*/ 114300 h 485775"/>
                  <a:gd name="connsiteX32" fmla="*/ 47625 w 552450"/>
                  <a:gd name="connsiteY32" fmla="*/ 85725 h 485775"/>
                  <a:gd name="connsiteX33" fmla="*/ 355283 w 552450"/>
                  <a:gd name="connsiteY33" fmla="*/ 85725 h 485775"/>
                  <a:gd name="connsiteX34" fmla="*/ 353378 w 552450"/>
                  <a:gd name="connsiteY34" fmla="*/ 86773 h 485775"/>
                  <a:gd name="connsiteX35" fmla="*/ 342900 w 552450"/>
                  <a:gd name="connsiteY35" fmla="*/ 104775 h 485775"/>
                  <a:gd name="connsiteX36" fmla="*/ 345281 w 552450"/>
                  <a:gd name="connsiteY36" fmla="*/ 114300 h 485775"/>
                  <a:gd name="connsiteX37" fmla="*/ 95250 w 552450"/>
                  <a:gd name="connsiteY37" fmla="*/ 114300 h 485775"/>
                  <a:gd name="connsiteX38" fmla="*/ 85725 w 552450"/>
                  <a:gd name="connsiteY38" fmla="*/ 123825 h 485775"/>
                  <a:gd name="connsiteX39" fmla="*/ 57150 w 552450"/>
                  <a:gd name="connsiteY39" fmla="*/ 161925 h 485775"/>
                  <a:gd name="connsiteX40" fmla="*/ 47625 w 552450"/>
                  <a:gd name="connsiteY40" fmla="*/ 171450 h 485775"/>
                  <a:gd name="connsiteX41" fmla="*/ 47625 w 552450"/>
                  <a:gd name="connsiteY41" fmla="*/ 381000 h 485775"/>
                  <a:gd name="connsiteX42" fmla="*/ 57150 w 552450"/>
                  <a:gd name="connsiteY42" fmla="*/ 390525 h 485775"/>
                  <a:gd name="connsiteX43" fmla="*/ 85725 w 552450"/>
                  <a:gd name="connsiteY43" fmla="*/ 428625 h 485775"/>
                  <a:gd name="connsiteX44" fmla="*/ 95250 w 552450"/>
                  <a:gd name="connsiteY44" fmla="*/ 438150 h 485775"/>
                  <a:gd name="connsiteX45" fmla="*/ 457200 w 552450"/>
                  <a:gd name="connsiteY45" fmla="*/ 438150 h 485775"/>
                  <a:gd name="connsiteX46" fmla="*/ 466725 w 552450"/>
                  <a:gd name="connsiteY46" fmla="*/ 428625 h 485775"/>
                  <a:gd name="connsiteX47" fmla="*/ 495300 w 552450"/>
                  <a:gd name="connsiteY47" fmla="*/ 390525 h 485775"/>
                  <a:gd name="connsiteX48" fmla="*/ 504825 w 552450"/>
                  <a:gd name="connsiteY48" fmla="*/ 381000 h 485775"/>
                  <a:gd name="connsiteX49" fmla="*/ 504825 w 552450"/>
                  <a:gd name="connsiteY49" fmla="*/ 255365 h 485775"/>
                  <a:gd name="connsiteX50" fmla="*/ 504825 w 552450"/>
                  <a:gd name="connsiteY50" fmla="*/ 184594 h 485775"/>
                  <a:gd name="connsiteX51" fmla="*/ 521780 w 552450"/>
                  <a:gd name="connsiteY51" fmla="*/ 178880 h 485775"/>
                  <a:gd name="connsiteX52" fmla="*/ 527114 w 552450"/>
                  <a:gd name="connsiteY52" fmla="*/ 158782 h 485775"/>
                  <a:gd name="connsiteX53" fmla="*/ 520827 w 552450"/>
                  <a:gd name="connsiteY53" fmla="*/ 136112 h 485775"/>
                  <a:gd name="connsiteX54" fmla="*/ 521589 w 552450"/>
                  <a:gd name="connsiteY54" fmla="*/ 134303 h 485775"/>
                  <a:gd name="connsiteX55" fmla="*/ 533400 w 552450"/>
                  <a:gd name="connsiteY55" fmla="*/ 127635 h 485775"/>
                  <a:gd name="connsiteX56" fmla="*/ 533400 w 552450"/>
                  <a:gd name="connsiteY56" fmla="*/ 438150 h 485775"/>
                  <a:gd name="connsiteX57" fmla="*/ 373571 w 552450"/>
                  <a:gd name="connsiteY57" fmla="*/ 178880 h 485775"/>
                  <a:gd name="connsiteX58" fmla="*/ 390525 w 552450"/>
                  <a:gd name="connsiteY58" fmla="*/ 184594 h 485775"/>
                  <a:gd name="connsiteX59" fmla="*/ 390525 w 552450"/>
                  <a:gd name="connsiteY59" fmla="*/ 255365 h 485775"/>
                  <a:gd name="connsiteX60" fmla="*/ 403384 w 552450"/>
                  <a:gd name="connsiteY60" fmla="*/ 274606 h 485775"/>
                  <a:gd name="connsiteX61" fmla="*/ 426053 w 552450"/>
                  <a:gd name="connsiteY61" fmla="*/ 270129 h 485775"/>
                  <a:gd name="connsiteX62" fmla="*/ 439103 w 552450"/>
                  <a:gd name="connsiteY62" fmla="*/ 257080 h 485775"/>
                  <a:gd name="connsiteX63" fmla="*/ 456152 w 552450"/>
                  <a:gd name="connsiteY63" fmla="*/ 257080 h 485775"/>
                  <a:gd name="connsiteX64" fmla="*/ 469201 w 552450"/>
                  <a:gd name="connsiteY64" fmla="*/ 270129 h 485775"/>
                  <a:gd name="connsiteX65" fmla="*/ 483870 w 552450"/>
                  <a:gd name="connsiteY65" fmla="*/ 276225 h 485775"/>
                  <a:gd name="connsiteX66" fmla="*/ 485680 w 552450"/>
                  <a:gd name="connsiteY66" fmla="*/ 276035 h 485775"/>
                  <a:gd name="connsiteX67" fmla="*/ 485680 w 552450"/>
                  <a:gd name="connsiteY67" fmla="*/ 372618 h 485775"/>
                  <a:gd name="connsiteX68" fmla="*/ 448056 w 552450"/>
                  <a:gd name="connsiteY68" fmla="*/ 419100 h 485775"/>
                  <a:gd name="connsiteX69" fmla="*/ 104203 w 552450"/>
                  <a:gd name="connsiteY69" fmla="*/ 419100 h 485775"/>
                  <a:gd name="connsiteX70" fmla="*/ 66580 w 552450"/>
                  <a:gd name="connsiteY70" fmla="*/ 372618 h 485775"/>
                  <a:gd name="connsiteX71" fmla="*/ 66580 w 552450"/>
                  <a:gd name="connsiteY71" fmla="*/ 179832 h 485775"/>
                  <a:gd name="connsiteX72" fmla="*/ 104203 w 552450"/>
                  <a:gd name="connsiteY72" fmla="*/ 133350 h 485775"/>
                  <a:gd name="connsiteX73" fmla="*/ 371475 w 552450"/>
                  <a:gd name="connsiteY73" fmla="*/ 133350 h 485775"/>
                  <a:gd name="connsiteX74" fmla="*/ 371951 w 552450"/>
                  <a:gd name="connsiteY74" fmla="*/ 133255 h 485775"/>
                  <a:gd name="connsiteX75" fmla="*/ 373856 w 552450"/>
                  <a:gd name="connsiteY75" fmla="*/ 134303 h 485775"/>
                  <a:gd name="connsiteX76" fmla="*/ 374618 w 552450"/>
                  <a:gd name="connsiteY76" fmla="*/ 136112 h 485775"/>
                  <a:gd name="connsiteX77" fmla="*/ 368332 w 552450"/>
                  <a:gd name="connsiteY77" fmla="*/ 158782 h 485775"/>
                  <a:gd name="connsiteX78" fmla="*/ 373571 w 552450"/>
                  <a:gd name="connsiteY78" fmla="*/ 178880 h 485775"/>
                  <a:gd name="connsiteX79" fmla="*/ 409385 w 552450"/>
                  <a:gd name="connsiteY79" fmla="*/ 179832 h 485775"/>
                  <a:gd name="connsiteX80" fmla="*/ 416338 w 552450"/>
                  <a:gd name="connsiteY80" fmla="*/ 177927 h 485775"/>
                  <a:gd name="connsiteX81" fmla="*/ 418148 w 552450"/>
                  <a:gd name="connsiteY81" fmla="*/ 178689 h 485775"/>
                  <a:gd name="connsiteX82" fmla="*/ 429768 w 552450"/>
                  <a:gd name="connsiteY82" fmla="*/ 199073 h 485775"/>
                  <a:gd name="connsiteX83" fmla="*/ 447675 w 552450"/>
                  <a:gd name="connsiteY83" fmla="*/ 209550 h 485775"/>
                  <a:gd name="connsiteX84" fmla="*/ 465677 w 552450"/>
                  <a:gd name="connsiteY84" fmla="*/ 199073 h 485775"/>
                  <a:gd name="connsiteX85" fmla="*/ 477298 w 552450"/>
                  <a:gd name="connsiteY85" fmla="*/ 178689 h 485775"/>
                  <a:gd name="connsiteX86" fmla="*/ 479108 w 552450"/>
                  <a:gd name="connsiteY86" fmla="*/ 177927 h 485775"/>
                  <a:gd name="connsiteX87" fmla="*/ 486061 w 552450"/>
                  <a:gd name="connsiteY87" fmla="*/ 179832 h 485775"/>
                  <a:gd name="connsiteX88" fmla="*/ 485775 w 552450"/>
                  <a:gd name="connsiteY88" fmla="*/ 180975 h 485775"/>
                  <a:gd name="connsiteX89" fmla="*/ 485775 w 552450"/>
                  <a:gd name="connsiteY89" fmla="*/ 255365 h 485775"/>
                  <a:gd name="connsiteX90" fmla="*/ 484632 w 552450"/>
                  <a:gd name="connsiteY90" fmla="*/ 256985 h 485775"/>
                  <a:gd name="connsiteX91" fmla="*/ 482632 w 552450"/>
                  <a:gd name="connsiteY91" fmla="*/ 256604 h 485775"/>
                  <a:gd name="connsiteX92" fmla="*/ 469583 w 552450"/>
                  <a:gd name="connsiteY92" fmla="*/ 243554 h 485775"/>
                  <a:gd name="connsiteX93" fmla="*/ 425577 w 552450"/>
                  <a:gd name="connsiteY93" fmla="*/ 243554 h 485775"/>
                  <a:gd name="connsiteX94" fmla="*/ 412528 w 552450"/>
                  <a:gd name="connsiteY94" fmla="*/ 256604 h 485775"/>
                  <a:gd name="connsiteX95" fmla="*/ 410528 w 552450"/>
                  <a:gd name="connsiteY95" fmla="*/ 256985 h 485775"/>
                  <a:gd name="connsiteX96" fmla="*/ 409575 w 552450"/>
                  <a:gd name="connsiteY96" fmla="*/ 255365 h 485775"/>
                  <a:gd name="connsiteX97" fmla="*/ 409575 w 552450"/>
                  <a:gd name="connsiteY97" fmla="*/ 180975 h 485775"/>
                  <a:gd name="connsiteX98" fmla="*/ 409385 w 552450"/>
                  <a:gd name="connsiteY98" fmla="*/ 179832 h 485775"/>
                  <a:gd name="connsiteX99" fmla="*/ 532638 w 552450"/>
                  <a:gd name="connsiteY99" fmla="*/ 106204 h 485775"/>
                  <a:gd name="connsiteX100" fmla="*/ 512255 w 552450"/>
                  <a:gd name="connsiteY100" fmla="*/ 117824 h 485775"/>
                  <a:gd name="connsiteX101" fmla="*/ 502539 w 552450"/>
                  <a:gd name="connsiteY101" fmla="*/ 141256 h 485775"/>
                  <a:gd name="connsiteX102" fmla="*/ 508825 w 552450"/>
                  <a:gd name="connsiteY102" fmla="*/ 163925 h 485775"/>
                  <a:gd name="connsiteX103" fmla="*/ 508445 w 552450"/>
                  <a:gd name="connsiteY103" fmla="*/ 165449 h 485775"/>
                  <a:gd name="connsiteX104" fmla="*/ 506921 w 552450"/>
                  <a:gd name="connsiteY104" fmla="*/ 165830 h 485775"/>
                  <a:gd name="connsiteX105" fmla="*/ 484251 w 552450"/>
                  <a:gd name="connsiteY105" fmla="*/ 159544 h 485775"/>
                  <a:gd name="connsiteX106" fmla="*/ 460820 w 552450"/>
                  <a:gd name="connsiteY106" fmla="*/ 169259 h 485775"/>
                  <a:gd name="connsiteX107" fmla="*/ 449199 w 552450"/>
                  <a:gd name="connsiteY107" fmla="*/ 189643 h 485775"/>
                  <a:gd name="connsiteX108" fmla="*/ 446437 w 552450"/>
                  <a:gd name="connsiteY108" fmla="*/ 189643 h 485775"/>
                  <a:gd name="connsiteX109" fmla="*/ 434816 w 552450"/>
                  <a:gd name="connsiteY109" fmla="*/ 169259 h 485775"/>
                  <a:gd name="connsiteX110" fmla="*/ 416909 w 552450"/>
                  <a:gd name="connsiteY110" fmla="*/ 158782 h 485775"/>
                  <a:gd name="connsiteX111" fmla="*/ 411385 w 552450"/>
                  <a:gd name="connsiteY111" fmla="*/ 159544 h 485775"/>
                  <a:gd name="connsiteX112" fmla="*/ 388715 w 552450"/>
                  <a:gd name="connsiteY112" fmla="*/ 165830 h 485775"/>
                  <a:gd name="connsiteX113" fmla="*/ 387191 w 552450"/>
                  <a:gd name="connsiteY113" fmla="*/ 165449 h 485775"/>
                  <a:gd name="connsiteX114" fmla="*/ 386810 w 552450"/>
                  <a:gd name="connsiteY114" fmla="*/ 163925 h 485775"/>
                  <a:gd name="connsiteX115" fmla="*/ 393097 w 552450"/>
                  <a:gd name="connsiteY115" fmla="*/ 141256 h 485775"/>
                  <a:gd name="connsiteX116" fmla="*/ 383381 w 552450"/>
                  <a:gd name="connsiteY116" fmla="*/ 117824 h 485775"/>
                  <a:gd name="connsiteX117" fmla="*/ 362998 w 552450"/>
                  <a:gd name="connsiteY117" fmla="*/ 106204 h 485775"/>
                  <a:gd name="connsiteX118" fmla="*/ 361950 w 552450"/>
                  <a:gd name="connsiteY118" fmla="*/ 104775 h 485775"/>
                  <a:gd name="connsiteX119" fmla="*/ 362712 w 552450"/>
                  <a:gd name="connsiteY119" fmla="*/ 103346 h 485775"/>
                  <a:gd name="connsiteX120" fmla="*/ 383096 w 552450"/>
                  <a:gd name="connsiteY120" fmla="*/ 91726 h 485775"/>
                  <a:gd name="connsiteX121" fmla="*/ 392811 w 552450"/>
                  <a:gd name="connsiteY121" fmla="*/ 68294 h 485775"/>
                  <a:gd name="connsiteX122" fmla="*/ 386620 w 552450"/>
                  <a:gd name="connsiteY122" fmla="*/ 45720 h 485775"/>
                  <a:gd name="connsiteX123" fmla="*/ 387001 w 552450"/>
                  <a:gd name="connsiteY123" fmla="*/ 44196 h 485775"/>
                  <a:gd name="connsiteX124" fmla="*/ 388525 w 552450"/>
                  <a:gd name="connsiteY124" fmla="*/ 43815 h 485775"/>
                  <a:gd name="connsiteX125" fmla="*/ 411194 w 552450"/>
                  <a:gd name="connsiteY125" fmla="*/ 50102 h 485775"/>
                  <a:gd name="connsiteX126" fmla="*/ 434626 w 552450"/>
                  <a:gd name="connsiteY126" fmla="*/ 40386 h 485775"/>
                  <a:gd name="connsiteX127" fmla="*/ 446246 w 552450"/>
                  <a:gd name="connsiteY127" fmla="*/ 20003 h 485775"/>
                  <a:gd name="connsiteX128" fmla="*/ 449009 w 552450"/>
                  <a:gd name="connsiteY128" fmla="*/ 20003 h 485775"/>
                  <a:gd name="connsiteX129" fmla="*/ 449009 w 552450"/>
                  <a:gd name="connsiteY129" fmla="*/ 20003 h 485775"/>
                  <a:gd name="connsiteX130" fmla="*/ 460629 w 552450"/>
                  <a:gd name="connsiteY130" fmla="*/ 40386 h 485775"/>
                  <a:gd name="connsiteX131" fmla="*/ 484061 w 552450"/>
                  <a:gd name="connsiteY131" fmla="*/ 50102 h 485775"/>
                  <a:gd name="connsiteX132" fmla="*/ 506730 w 552450"/>
                  <a:gd name="connsiteY132" fmla="*/ 43815 h 485775"/>
                  <a:gd name="connsiteX133" fmla="*/ 508254 w 552450"/>
                  <a:gd name="connsiteY133" fmla="*/ 44196 h 485775"/>
                  <a:gd name="connsiteX134" fmla="*/ 508635 w 552450"/>
                  <a:gd name="connsiteY134" fmla="*/ 45720 h 485775"/>
                  <a:gd name="connsiteX135" fmla="*/ 502349 w 552450"/>
                  <a:gd name="connsiteY135" fmla="*/ 68390 h 485775"/>
                  <a:gd name="connsiteX136" fmla="*/ 512064 w 552450"/>
                  <a:gd name="connsiteY136" fmla="*/ 91821 h 485775"/>
                  <a:gd name="connsiteX137" fmla="*/ 532448 w 552450"/>
                  <a:gd name="connsiteY137" fmla="*/ 103442 h 485775"/>
                  <a:gd name="connsiteX138" fmla="*/ 533400 w 552450"/>
                  <a:gd name="connsiteY138" fmla="*/ 104775 h 485775"/>
                  <a:gd name="connsiteX139" fmla="*/ 532638 w 552450"/>
                  <a:gd name="connsiteY139" fmla="*/ 10620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552450" h="485775">
                    <a:moveTo>
                      <a:pt x="541973" y="86773"/>
                    </a:moveTo>
                    <a:lnTo>
                      <a:pt x="521589" y="75248"/>
                    </a:lnTo>
                    <a:cubicBezTo>
                      <a:pt x="520922" y="74867"/>
                      <a:pt x="520637" y="74105"/>
                      <a:pt x="520827" y="73438"/>
                    </a:cubicBezTo>
                    <a:lnTo>
                      <a:pt x="527114" y="50768"/>
                    </a:lnTo>
                    <a:cubicBezTo>
                      <a:pt x="529114" y="43529"/>
                      <a:pt x="527114" y="36005"/>
                      <a:pt x="521780" y="30670"/>
                    </a:cubicBezTo>
                    <a:cubicBezTo>
                      <a:pt x="516446" y="25337"/>
                      <a:pt x="508921" y="23336"/>
                      <a:pt x="501682" y="25337"/>
                    </a:cubicBezTo>
                    <a:lnTo>
                      <a:pt x="479108" y="31623"/>
                    </a:lnTo>
                    <a:cubicBezTo>
                      <a:pt x="478346" y="31814"/>
                      <a:pt x="477679" y="31528"/>
                      <a:pt x="477298" y="30861"/>
                    </a:cubicBezTo>
                    <a:lnTo>
                      <a:pt x="465677" y="10477"/>
                    </a:lnTo>
                    <a:cubicBezTo>
                      <a:pt x="461963" y="3905"/>
                      <a:pt x="455200" y="0"/>
                      <a:pt x="447675" y="0"/>
                    </a:cubicBezTo>
                    <a:cubicBezTo>
                      <a:pt x="440150" y="0"/>
                      <a:pt x="433388" y="3905"/>
                      <a:pt x="429673" y="10477"/>
                    </a:cubicBezTo>
                    <a:lnTo>
                      <a:pt x="418148" y="30861"/>
                    </a:lnTo>
                    <a:cubicBezTo>
                      <a:pt x="417767" y="31528"/>
                      <a:pt x="417005" y="31814"/>
                      <a:pt x="416338" y="31623"/>
                    </a:cubicBezTo>
                    <a:lnTo>
                      <a:pt x="393668" y="25337"/>
                    </a:lnTo>
                    <a:cubicBezTo>
                      <a:pt x="386429" y="23336"/>
                      <a:pt x="378905" y="25337"/>
                      <a:pt x="373571" y="30670"/>
                    </a:cubicBezTo>
                    <a:cubicBezTo>
                      <a:pt x="368237" y="36005"/>
                      <a:pt x="366236" y="43529"/>
                      <a:pt x="368237" y="50768"/>
                    </a:cubicBezTo>
                    <a:lnTo>
                      <a:pt x="372713" y="66675"/>
                    </a:lnTo>
                    <a:lnTo>
                      <a:pt x="47625" y="66675"/>
                    </a:lnTo>
                    <a:cubicBezTo>
                      <a:pt x="21336" y="66675"/>
                      <a:pt x="0" y="88011"/>
                      <a:pt x="0" y="114300"/>
                    </a:cubicBezTo>
                    <a:lnTo>
                      <a:pt x="0" y="438150"/>
                    </a:lnTo>
                    <a:cubicBezTo>
                      <a:pt x="0" y="464439"/>
                      <a:pt x="21336" y="485775"/>
                      <a:pt x="47625" y="485775"/>
                    </a:cubicBezTo>
                    <a:lnTo>
                      <a:pt x="504825" y="485775"/>
                    </a:lnTo>
                    <a:cubicBezTo>
                      <a:pt x="531114" y="485775"/>
                      <a:pt x="552450" y="464439"/>
                      <a:pt x="552450" y="438150"/>
                    </a:cubicBezTo>
                    <a:lnTo>
                      <a:pt x="552450" y="114300"/>
                    </a:lnTo>
                    <a:cubicBezTo>
                      <a:pt x="552450" y="112967"/>
                      <a:pt x="552164" y="111633"/>
                      <a:pt x="551593" y="110490"/>
                    </a:cubicBezTo>
                    <a:cubicBezTo>
                      <a:pt x="552164" y="108680"/>
                      <a:pt x="552450" y="106775"/>
                      <a:pt x="552450" y="104775"/>
                    </a:cubicBezTo>
                    <a:cubicBezTo>
                      <a:pt x="552450" y="97250"/>
                      <a:pt x="548545" y="90488"/>
                      <a:pt x="541973" y="86773"/>
                    </a:cubicBezTo>
                    <a:close/>
                    <a:moveTo>
                      <a:pt x="533400" y="438150"/>
                    </a:moveTo>
                    <a:cubicBezTo>
                      <a:pt x="533400" y="453866"/>
                      <a:pt x="520541" y="466725"/>
                      <a:pt x="504825" y="466725"/>
                    </a:cubicBezTo>
                    <a:lnTo>
                      <a:pt x="47625" y="466725"/>
                    </a:lnTo>
                    <a:cubicBezTo>
                      <a:pt x="31909" y="466725"/>
                      <a:pt x="19050" y="453866"/>
                      <a:pt x="19050" y="438150"/>
                    </a:cubicBezTo>
                    <a:lnTo>
                      <a:pt x="19050" y="114300"/>
                    </a:lnTo>
                    <a:cubicBezTo>
                      <a:pt x="19050" y="98584"/>
                      <a:pt x="31909" y="85725"/>
                      <a:pt x="47625" y="85725"/>
                    </a:cubicBezTo>
                    <a:lnTo>
                      <a:pt x="355283" y="85725"/>
                    </a:lnTo>
                    <a:lnTo>
                      <a:pt x="353378" y="86773"/>
                    </a:lnTo>
                    <a:cubicBezTo>
                      <a:pt x="346805" y="90488"/>
                      <a:pt x="342900" y="97250"/>
                      <a:pt x="342900" y="104775"/>
                    </a:cubicBezTo>
                    <a:cubicBezTo>
                      <a:pt x="342900" y="108204"/>
                      <a:pt x="343757" y="111443"/>
                      <a:pt x="345281" y="114300"/>
                    </a:cubicBezTo>
                    <a:lnTo>
                      <a:pt x="95250" y="114300"/>
                    </a:lnTo>
                    <a:cubicBezTo>
                      <a:pt x="90011" y="114300"/>
                      <a:pt x="85725" y="118586"/>
                      <a:pt x="85725" y="123825"/>
                    </a:cubicBezTo>
                    <a:cubicBezTo>
                      <a:pt x="85725" y="160306"/>
                      <a:pt x="60008" y="161830"/>
                      <a:pt x="57150" y="161925"/>
                    </a:cubicBezTo>
                    <a:cubicBezTo>
                      <a:pt x="51911" y="161925"/>
                      <a:pt x="47625" y="166211"/>
                      <a:pt x="47625" y="171450"/>
                    </a:cubicBezTo>
                    <a:lnTo>
                      <a:pt x="47625" y="381000"/>
                    </a:lnTo>
                    <a:cubicBezTo>
                      <a:pt x="47625" y="386239"/>
                      <a:pt x="51911" y="390525"/>
                      <a:pt x="57150" y="390525"/>
                    </a:cubicBezTo>
                    <a:cubicBezTo>
                      <a:pt x="58293" y="390525"/>
                      <a:pt x="85725" y="391001"/>
                      <a:pt x="85725" y="428625"/>
                    </a:cubicBezTo>
                    <a:cubicBezTo>
                      <a:pt x="85725" y="433864"/>
                      <a:pt x="90011" y="438150"/>
                      <a:pt x="95250" y="438150"/>
                    </a:cubicBezTo>
                    <a:lnTo>
                      <a:pt x="457200" y="438150"/>
                    </a:lnTo>
                    <a:cubicBezTo>
                      <a:pt x="462439" y="438150"/>
                      <a:pt x="466725" y="433864"/>
                      <a:pt x="466725" y="428625"/>
                    </a:cubicBezTo>
                    <a:cubicBezTo>
                      <a:pt x="466725" y="392144"/>
                      <a:pt x="492443" y="390620"/>
                      <a:pt x="495300" y="390525"/>
                    </a:cubicBezTo>
                    <a:cubicBezTo>
                      <a:pt x="500539" y="390525"/>
                      <a:pt x="504825" y="386239"/>
                      <a:pt x="504825" y="381000"/>
                    </a:cubicBezTo>
                    <a:lnTo>
                      <a:pt x="504825" y="255365"/>
                    </a:lnTo>
                    <a:lnTo>
                      <a:pt x="504825" y="184594"/>
                    </a:lnTo>
                    <a:cubicBezTo>
                      <a:pt x="511016" y="185356"/>
                      <a:pt x="517208" y="183452"/>
                      <a:pt x="521780" y="178880"/>
                    </a:cubicBezTo>
                    <a:cubicBezTo>
                      <a:pt x="527114" y="173546"/>
                      <a:pt x="529114" y="166021"/>
                      <a:pt x="527114" y="158782"/>
                    </a:cubicBezTo>
                    <a:lnTo>
                      <a:pt x="520827" y="136112"/>
                    </a:lnTo>
                    <a:cubicBezTo>
                      <a:pt x="520637" y="135446"/>
                      <a:pt x="520922" y="134684"/>
                      <a:pt x="521589" y="134303"/>
                    </a:cubicBezTo>
                    <a:lnTo>
                      <a:pt x="533400" y="127635"/>
                    </a:lnTo>
                    <a:lnTo>
                      <a:pt x="533400" y="438150"/>
                    </a:lnTo>
                    <a:close/>
                    <a:moveTo>
                      <a:pt x="373571" y="178880"/>
                    </a:moveTo>
                    <a:cubicBezTo>
                      <a:pt x="378143" y="183452"/>
                      <a:pt x="384239" y="185356"/>
                      <a:pt x="390525" y="184594"/>
                    </a:cubicBezTo>
                    <a:lnTo>
                      <a:pt x="390525" y="255365"/>
                    </a:lnTo>
                    <a:cubicBezTo>
                      <a:pt x="390525" y="263843"/>
                      <a:pt x="395573" y="271367"/>
                      <a:pt x="403384" y="274606"/>
                    </a:cubicBezTo>
                    <a:cubicBezTo>
                      <a:pt x="411194" y="277844"/>
                      <a:pt x="420148" y="276035"/>
                      <a:pt x="426053" y="270129"/>
                    </a:cubicBezTo>
                    <a:lnTo>
                      <a:pt x="439103" y="257080"/>
                    </a:lnTo>
                    <a:cubicBezTo>
                      <a:pt x="443675" y="252508"/>
                      <a:pt x="451580" y="252508"/>
                      <a:pt x="456152" y="257080"/>
                    </a:cubicBezTo>
                    <a:lnTo>
                      <a:pt x="469201" y="270129"/>
                    </a:lnTo>
                    <a:cubicBezTo>
                      <a:pt x="473202" y="274130"/>
                      <a:pt x="478536" y="276225"/>
                      <a:pt x="483870" y="276225"/>
                    </a:cubicBezTo>
                    <a:cubicBezTo>
                      <a:pt x="484442" y="276225"/>
                      <a:pt x="485108" y="276130"/>
                      <a:pt x="485680" y="276035"/>
                    </a:cubicBezTo>
                    <a:lnTo>
                      <a:pt x="485680" y="372618"/>
                    </a:lnTo>
                    <a:cubicBezTo>
                      <a:pt x="470440" y="376142"/>
                      <a:pt x="451390" y="388620"/>
                      <a:pt x="448056" y="419100"/>
                    </a:cubicBezTo>
                    <a:lnTo>
                      <a:pt x="104203" y="419100"/>
                    </a:lnTo>
                    <a:cubicBezTo>
                      <a:pt x="100870" y="388620"/>
                      <a:pt x="81820" y="376238"/>
                      <a:pt x="66580" y="372618"/>
                    </a:cubicBezTo>
                    <a:lnTo>
                      <a:pt x="66580" y="179832"/>
                    </a:lnTo>
                    <a:cubicBezTo>
                      <a:pt x="81820" y="176308"/>
                      <a:pt x="100870" y="163830"/>
                      <a:pt x="104203" y="133350"/>
                    </a:cubicBezTo>
                    <a:lnTo>
                      <a:pt x="371475" y="133350"/>
                    </a:lnTo>
                    <a:cubicBezTo>
                      <a:pt x="371666" y="133350"/>
                      <a:pt x="371761" y="133255"/>
                      <a:pt x="371951" y="133255"/>
                    </a:cubicBezTo>
                    <a:lnTo>
                      <a:pt x="373856" y="134303"/>
                    </a:lnTo>
                    <a:cubicBezTo>
                      <a:pt x="374523" y="134684"/>
                      <a:pt x="374809" y="135446"/>
                      <a:pt x="374618" y="136112"/>
                    </a:cubicBezTo>
                    <a:lnTo>
                      <a:pt x="368332" y="158782"/>
                    </a:lnTo>
                    <a:cubicBezTo>
                      <a:pt x="366332" y="166021"/>
                      <a:pt x="368237" y="173546"/>
                      <a:pt x="373571" y="178880"/>
                    </a:cubicBezTo>
                    <a:close/>
                    <a:moveTo>
                      <a:pt x="409385" y="179832"/>
                    </a:moveTo>
                    <a:lnTo>
                      <a:pt x="416338" y="177927"/>
                    </a:lnTo>
                    <a:cubicBezTo>
                      <a:pt x="417005" y="177737"/>
                      <a:pt x="417767" y="178022"/>
                      <a:pt x="418148" y="178689"/>
                    </a:cubicBezTo>
                    <a:lnTo>
                      <a:pt x="429768" y="199073"/>
                    </a:lnTo>
                    <a:cubicBezTo>
                      <a:pt x="433388" y="205645"/>
                      <a:pt x="440150" y="209550"/>
                      <a:pt x="447675" y="209550"/>
                    </a:cubicBezTo>
                    <a:cubicBezTo>
                      <a:pt x="455200" y="209550"/>
                      <a:pt x="461963" y="205645"/>
                      <a:pt x="465677" y="199073"/>
                    </a:cubicBezTo>
                    <a:lnTo>
                      <a:pt x="477298" y="178689"/>
                    </a:lnTo>
                    <a:cubicBezTo>
                      <a:pt x="477679" y="178022"/>
                      <a:pt x="478441" y="177737"/>
                      <a:pt x="479108" y="177927"/>
                    </a:cubicBezTo>
                    <a:lnTo>
                      <a:pt x="486061" y="179832"/>
                    </a:lnTo>
                    <a:cubicBezTo>
                      <a:pt x="485966" y="180213"/>
                      <a:pt x="485775" y="180594"/>
                      <a:pt x="485775" y="180975"/>
                    </a:cubicBezTo>
                    <a:lnTo>
                      <a:pt x="485775" y="255365"/>
                    </a:lnTo>
                    <a:cubicBezTo>
                      <a:pt x="485775" y="255651"/>
                      <a:pt x="485775" y="256604"/>
                      <a:pt x="484632" y="256985"/>
                    </a:cubicBezTo>
                    <a:cubicBezTo>
                      <a:pt x="483489" y="257461"/>
                      <a:pt x="482918" y="256794"/>
                      <a:pt x="482632" y="256604"/>
                    </a:cubicBezTo>
                    <a:lnTo>
                      <a:pt x="469583" y="243554"/>
                    </a:lnTo>
                    <a:cubicBezTo>
                      <a:pt x="457486" y="231458"/>
                      <a:pt x="437674" y="231458"/>
                      <a:pt x="425577" y="243554"/>
                    </a:cubicBezTo>
                    <a:lnTo>
                      <a:pt x="412528" y="256604"/>
                    </a:lnTo>
                    <a:cubicBezTo>
                      <a:pt x="412337" y="256794"/>
                      <a:pt x="411671" y="257461"/>
                      <a:pt x="410528" y="256985"/>
                    </a:cubicBezTo>
                    <a:cubicBezTo>
                      <a:pt x="409575" y="256604"/>
                      <a:pt x="409575" y="255651"/>
                      <a:pt x="409575" y="255365"/>
                    </a:cubicBezTo>
                    <a:lnTo>
                      <a:pt x="409575" y="180975"/>
                    </a:lnTo>
                    <a:cubicBezTo>
                      <a:pt x="409575" y="180594"/>
                      <a:pt x="409385" y="180213"/>
                      <a:pt x="409385" y="179832"/>
                    </a:cubicBezTo>
                    <a:close/>
                    <a:moveTo>
                      <a:pt x="532638" y="106204"/>
                    </a:moveTo>
                    <a:lnTo>
                      <a:pt x="512255" y="117824"/>
                    </a:lnTo>
                    <a:cubicBezTo>
                      <a:pt x="503968" y="122492"/>
                      <a:pt x="499967" y="132112"/>
                      <a:pt x="502539" y="141256"/>
                    </a:cubicBezTo>
                    <a:lnTo>
                      <a:pt x="508825" y="163925"/>
                    </a:lnTo>
                    <a:cubicBezTo>
                      <a:pt x="509016" y="164497"/>
                      <a:pt x="508825" y="165068"/>
                      <a:pt x="508445" y="165449"/>
                    </a:cubicBezTo>
                    <a:cubicBezTo>
                      <a:pt x="507968" y="165830"/>
                      <a:pt x="507492" y="166021"/>
                      <a:pt x="506921" y="165830"/>
                    </a:cubicBezTo>
                    <a:lnTo>
                      <a:pt x="484251" y="159544"/>
                    </a:lnTo>
                    <a:cubicBezTo>
                      <a:pt x="475107" y="157067"/>
                      <a:pt x="465487" y="161068"/>
                      <a:pt x="460820" y="169259"/>
                    </a:cubicBezTo>
                    <a:lnTo>
                      <a:pt x="449199" y="189643"/>
                    </a:lnTo>
                    <a:cubicBezTo>
                      <a:pt x="448628" y="190691"/>
                      <a:pt x="447008" y="190691"/>
                      <a:pt x="446437" y="189643"/>
                    </a:cubicBezTo>
                    <a:lnTo>
                      <a:pt x="434816" y="169259"/>
                    </a:lnTo>
                    <a:cubicBezTo>
                      <a:pt x="431101" y="162687"/>
                      <a:pt x="424148" y="158782"/>
                      <a:pt x="416909" y="158782"/>
                    </a:cubicBezTo>
                    <a:cubicBezTo>
                      <a:pt x="415100" y="158782"/>
                      <a:pt x="413195" y="159068"/>
                      <a:pt x="411385" y="159544"/>
                    </a:cubicBezTo>
                    <a:lnTo>
                      <a:pt x="388715" y="165830"/>
                    </a:lnTo>
                    <a:cubicBezTo>
                      <a:pt x="388144" y="166021"/>
                      <a:pt x="387572" y="165830"/>
                      <a:pt x="387191" y="165449"/>
                    </a:cubicBezTo>
                    <a:cubicBezTo>
                      <a:pt x="386715" y="164973"/>
                      <a:pt x="386620" y="164497"/>
                      <a:pt x="386810" y="163925"/>
                    </a:cubicBezTo>
                    <a:lnTo>
                      <a:pt x="393097" y="141256"/>
                    </a:lnTo>
                    <a:cubicBezTo>
                      <a:pt x="395669" y="132112"/>
                      <a:pt x="391668" y="122492"/>
                      <a:pt x="383381" y="117824"/>
                    </a:cubicBezTo>
                    <a:lnTo>
                      <a:pt x="362998" y="106204"/>
                    </a:lnTo>
                    <a:cubicBezTo>
                      <a:pt x="362236" y="105823"/>
                      <a:pt x="361950" y="105347"/>
                      <a:pt x="361950" y="104775"/>
                    </a:cubicBezTo>
                    <a:cubicBezTo>
                      <a:pt x="361950" y="104203"/>
                      <a:pt x="362236" y="103727"/>
                      <a:pt x="362712" y="103346"/>
                    </a:cubicBezTo>
                    <a:lnTo>
                      <a:pt x="383096" y="91726"/>
                    </a:lnTo>
                    <a:cubicBezTo>
                      <a:pt x="391382" y="87059"/>
                      <a:pt x="395383" y="77438"/>
                      <a:pt x="392811" y="68294"/>
                    </a:cubicBezTo>
                    <a:lnTo>
                      <a:pt x="386620" y="45720"/>
                    </a:lnTo>
                    <a:cubicBezTo>
                      <a:pt x="386429" y="45148"/>
                      <a:pt x="386620" y="44577"/>
                      <a:pt x="387001" y="44196"/>
                    </a:cubicBezTo>
                    <a:cubicBezTo>
                      <a:pt x="387477" y="43720"/>
                      <a:pt x="387953" y="43625"/>
                      <a:pt x="388525" y="43815"/>
                    </a:cubicBezTo>
                    <a:lnTo>
                      <a:pt x="411194" y="50102"/>
                    </a:lnTo>
                    <a:cubicBezTo>
                      <a:pt x="420338" y="52673"/>
                      <a:pt x="429959" y="48673"/>
                      <a:pt x="434626" y="40386"/>
                    </a:cubicBezTo>
                    <a:lnTo>
                      <a:pt x="446246" y="20003"/>
                    </a:lnTo>
                    <a:cubicBezTo>
                      <a:pt x="446818" y="18955"/>
                      <a:pt x="448437" y="18955"/>
                      <a:pt x="449009" y="20003"/>
                    </a:cubicBezTo>
                    <a:cubicBezTo>
                      <a:pt x="449009" y="20003"/>
                      <a:pt x="449009" y="20003"/>
                      <a:pt x="449009" y="20003"/>
                    </a:cubicBezTo>
                    <a:lnTo>
                      <a:pt x="460629" y="40386"/>
                    </a:lnTo>
                    <a:cubicBezTo>
                      <a:pt x="465296" y="48673"/>
                      <a:pt x="474917" y="52673"/>
                      <a:pt x="484061" y="50102"/>
                    </a:cubicBezTo>
                    <a:lnTo>
                      <a:pt x="506730" y="43815"/>
                    </a:lnTo>
                    <a:cubicBezTo>
                      <a:pt x="507301" y="43625"/>
                      <a:pt x="507873" y="43815"/>
                      <a:pt x="508254" y="44196"/>
                    </a:cubicBezTo>
                    <a:cubicBezTo>
                      <a:pt x="508730" y="44672"/>
                      <a:pt x="508825" y="45148"/>
                      <a:pt x="508635" y="45720"/>
                    </a:cubicBezTo>
                    <a:lnTo>
                      <a:pt x="502349" y="68390"/>
                    </a:lnTo>
                    <a:cubicBezTo>
                      <a:pt x="499777" y="77534"/>
                      <a:pt x="503777" y="87154"/>
                      <a:pt x="512064" y="91821"/>
                    </a:cubicBezTo>
                    <a:lnTo>
                      <a:pt x="532448" y="103442"/>
                    </a:lnTo>
                    <a:cubicBezTo>
                      <a:pt x="533114" y="103727"/>
                      <a:pt x="533400" y="104203"/>
                      <a:pt x="533400" y="104775"/>
                    </a:cubicBezTo>
                    <a:cubicBezTo>
                      <a:pt x="533400" y="105347"/>
                      <a:pt x="533114" y="105823"/>
                      <a:pt x="532638" y="10620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1A39F5FC-13CA-A615-DB53-AF9758071EDC}"/>
                  </a:ext>
                </a:extLst>
              </p:cNvPr>
              <p:cNvSpPr/>
              <p:nvPr/>
            </p:nvSpPr>
            <p:spPr>
              <a:xfrm>
                <a:off x="7716504" y="1073808"/>
                <a:ext cx="95250" cy="95250"/>
              </a:xfrm>
              <a:custGeom>
                <a:avLst/>
                <a:gdLst>
                  <a:gd name="connsiteX0" fmla="*/ 47625 w 95250"/>
                  <a:gd name="connsiteY0" fmla="*/ 0 h 95250"/>
                  <a:gd name="connsiteX1" fmla="*/ 0 w 95250"/>
                  <a:gd name="connsiteY1" fmla="*/ 47625 h 95250"/>
                  <a:gd name="connsiteX2" fmla="*/ 47625 w 95250"/>
                  <a:gd name="connsiteY2" fmla="*/ 95250 h 95250"/>
                  <a:gd name="connsiteX3" fmla="*/ 95250 w 95250"/>
                  <a:gd name="connsiteY3" fmla="*/ 47625 h 95250"/>
                  <a:gd name="connsiteX4" fmla="*/ 47625 w 95250"/>
                  <a:gd name="connsiteY4" fmla="*/ 0 h 95250"/>
                  <a:gd name="connsiteX5" fmla="*/ 47625 w 95250"/>
                  <a:gd name="connsiteY5" fmla="*/ 76200 h 95250"/>
                  <a:gd name="connsiteX6" fmla="*/ 19050 w 95250"/>
                  <a:gd name="connsiteY6" fmla="*/ 47625 h 95250"/>
                  <a:gd name="connsiteX7" fmla="*/ 47625 w 95250"/>
                  <a:gd name="connsiteY7" fmla="*/ 19050 h 95250"/>
                  <a:gd name="connsiteX8" fmla="*/ 76200 w 95250"/>
                  <a:gd name="connsiteY8" fmla="*/ 47625 h 95250"/>
                  <a:gd name="connsiteX9" fmla="*/ 47625 w 95250"/>
                  <a:gd name="connsiteY9" fmla="*/ 7620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0"/>
                    </a:move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lose/>
                    <a:moveTo>
                      <a:pt x="47625" y="76200"/>
                    </a:move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8FE6550E-3F2B-FB64-22E4-485B55E0125B}"/>
                  </a:ext>
                </a:extLst>
              </p:cNvPr>
              <p:cNvSpPr/>
              <p:nvPr/>
            </p:nvSpPr>
            <p:spPr>
              <a:xfrm>
                <a:off x="7530766" y="1207158"/>
                <a:ext cx="123825" cy="19050"/>
              </a:xfrm>
              <a:custGeom>
                <a:avLst/>
                <a:gdLst>
                  <a:gd name="connsiteX0" fmla="*/ 9525 w 123825"/>
                  <a:gd name="connsiteY0" fmla="*/ 19050 h 19050"/>
                  <a:gd name="connsiteX1" fmla="*/ 114300 w 123825"/>
                  <a:gd name="connsiteY1" fmla="*/ 19050 h 19050"/>
                  <a:gd name="connsiteX2" fmla="*/ 123825 w 123825"/>
                  <a:gd name="connsiteY2" fmla="*/ 9525 h 19050"/>
                  <a:gd name="connsiteX3" fmla="*/ 114300 w 123825"/>
                  <a:gd name="connsiteY3" fmla="*/ 0 h 19050"/>
                  <a:gd name="connsiteX4" fmla="*/ 9525 w 123825"/>
                  <a:gd name="connsiteY4" fmla="*/ 0 h 19050"/>
                  <a:gd name="connsiteX5" fmla="*/ 0 w 123825"/>
                  <a:gd name="connsiteY5" fmla="*/ 9525 h 19050"/>
                  <a:gd name="connsiteX6" fmla="*/ 9525 w 1238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9050">
                    <a:moveTo>
                      <a:pt x="9525" y="19050"/>
                    </a:moveTo>
                    <a:lnTo>
                      <a:pt x="114300" y="19050"/>
                    </a:lnTo>
                    <a:cubicBezTo>
                      <a:pt x="119539" y="19050"/>
                      <a:pt x="123825" y="14764"/>
                      <a:pt x="123825" y="9525"/>
                    </a:cubicBezTo>
                    <a:cubicBezTo>
                      <a:pt x="123825" y="4286"/>
                      <a:pt x="119539" y="0"/>
                      <a:pt x="1143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708026F1-0BEB-6D5A-148E-8203CB4B553D}"/>
                  </a:ext>
                </a:extLst>
              </p:cNvPr>
              <p:cNvSpPr/>
              <p:nvPr/>
            </p:nvSpPr>
            <p:spPr>
              <a:xfrm>
                <a:off x="7497429" y="1254783"/>
                <a:ext cx="190500" cy="19050"/>
              </a:xfrm>
              <a:custGeom>
                <a:avLst/>
                <a:gdLst>
                  <a:gd name="connsiteX0" fmla="*/ 9525 w 190500"/>
                  <a:gd name="connsiteY0" fmla="*/ 0 h 19050"/>
                  <a:gd name="connsiteX1" fmla="*/ 0 w 190500"/>
                  <a:gd name="connsiteY1" fmla="*/ 9525 h 19050"/>
                  <a:gd name="connsiteX2" fmla="*/ 9525 w 190500"/>
                  <a:gd name="connsiteY2" fmla="*/ 19050 h 19050"/>
                  <a:gd name="connsiteX3" fmla="*/ 180975 w 190500"/>
                  <a:gd name="connsiteY3" fmla="*/ 19050 h 19050"/>
                  <a:gd name="connsiteX4" fmla="*/ 190500 w 190500"/>
                  <a:gd name="connsiteY4" fmla="*/ 9525 h 19050"/>
                  <a:gd name="connsiteX5" fmla="*/ 180975 w 190500"/>
                  <a:gd name="connsiteY5" fmla="*/ 0 h 19050"/>
                  <a:gd name="connsiteX6" fmla="*/ 9525 w 1905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9050">
                    <a:moveTo>
                      <a:pt x="9525" y="0"/>
                    </a:move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80975" y="19050"/>
                    </a:lnTo>
                    <a:cubicBezTo>
                      <a:pt x="186214" y="19050"/>
                      <a:pt x="190500" y="14764"/>
                      <a:pt x="190500" y="9525"/>
                    </a:cubicBezTo>
                    <a:cubicBezTo>
                      <a:pt x="190500" y="4286"/>
                      <a:pt x="186214" y="0"/>
                      <a:pt x="180975" y="0"/>
                    </a:cubicBezTo>
                    <a:lnTo>
                      <a:pt x="9525" y="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0E1139B2-A5D9-CD4F-1C21-BC1EA8BFA4E8}"/>
                  </a:ext>
                </a:extLst>
              </p:cNvPr>
              <p:cNvSpPr/>
              <p:nvPr/>
            </p:nvSpPr>
            <p:spPr>
              <a:xfrm>
                <a:off x="7516479" y="1302408"/>
                <a:ext cx="152400" cy="19050"/>
              </a:xfrm>
              <a:custGeom>
                <a:avLst/>
                <a:gdLst>
                  <a:gd name="connsiteX0" fmla="*/ 142875 w 152400"/>
                  <a:gd name="connsiteY0" fmla="*/ 0 h 19050"/>
                  <a:gd name="connsiteX1" fmla="*/ 9525 w 152400"/>
                  <a:gd name="connsiteY1" fmla="*/ 0 h 19050"/>
                  <a:gd name="connsiteX2" fmla="*/ 0 w 152400"/>
                  <a:gd name="connsiteY2" fmla="*/ 9525 h 19050"/>
                  <a:gd name="connsiteX3" fmla="*/ 9525 w 152400"/>
                  <a:gd name="connsiteY3" fmla="*/ 19050 h 19050"/>
                  <a:gd name="connsiteX4" fmla="*/ 142875 w 152400"/>
                  <a:gd name="connsiteY4" fmla="*/ 19050 h 19050"/>
                  <a:gd name="connsiteX5" fmla="*/ 152400 w 152400"/>
                  <a:gd name="connsiteY5" fmla="*/ 9525 h 19050"/>
                  <a:gd name="connsiteX6" fmla="*/ 142875 w 1524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9050">
                    <a:moveTo>
                      <a:pt x="1428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42875" y="19050"/>
                    </a:lnTo>
                    <a:cubicBezTo>
                      <a:pt x="148114" y="19050"/>
                      <a:pt x="152400" y="14764"/>
                      <a:pt x="152400" y="9525"/>
                    </a:cubicBezTo>
                    <a:cubicBezTo>
                      <a:pt x="152400" y="4286"/>
                      <a:pt x="148114" y="0"/>
                      <a:pt x="1428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B51D68C9-EFF5-59D3-F617-156295887433}"/>
                  </a:ext>
                </a:extLst>
              </p:cNvPr>
              <p:cNvSpPr/>
              <p:nvPr/>
            </p:nvSpPr>
            <p:spPr>
              <a:xfrm>
                <a:off x="7430754" y="1369083"/>
                <a:ext cx="57150" cy="19050"/>
              </a:xfrm>
              <a:custGeom>
                <a:avLst/>
                <a:gdLst>
                  <a:gd name="connsiteX0" fmla="*/ 47625 w 57150"/>
                  <a:gd name="connsiteY0" fmla="*/ 0 h 19050"/>
                  <a:gd name="connsiteX1" fmla="*/ 9525 w 57150"/>
                  <a:gd name="connsiteY1" fmla="*/ 0 h 19050"/>
                  <a:gd name="connsiteX2" fmla="*/ 0 w 57150"/>
                  <a:gd name="connsiteY2" fmla="*/ 9525 h 19050"/>
                  <a:gd name="connsiteX3" fmla="*/ 9525 w 57150"/>
                  <a:gd name="connsiteY3" fmla="*/ 19050 h 19050"/>
                  <a:gd name="connsiteX4" fmla="*/ 47625 w 57150"/>
                  <a:gd name="connsiteY4" fmla="*/ 19050 h 19050"/>
                  <a:gd name="connsiteX5" fmla="*/ 57150 w 57150"/>
                  <a:gd name="connsiteY5" fmla="*/ 9525 h 19050"/>
                  <a:gd name="connsiteX6" fmla="*/ 476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4762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47625" y="19050"/>
                    </a:lnTo>
                    <a:cubicBezTo>
                      <a:pt x="52864" y="19050"/>
                      <a:pt x="57150" y="14764"/>
                      <a:pt x="57150" y="9525"/>
                    </a:cubicBezTo>
                    <a:cubicBezTo>
                      <a:pt x="57150" y="4286"/>
                      <a:pt x="52864" y="0"/>
                      <a:pt x="476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AFCFD7BA-1BAE-59D8-C4B1-0D8F56B36DA7}"/>
                  </a:ext>
                </a:extLst>
              </p:cNvPr>
              <p:cNvSpPr/>
              <p:nvPr/>
            </p:nvSpPr>
            <p:spPr>
              <a:xfrm>
                <a:off x="7697454" y="1369083"/>
                <a:ext cx="57150" cy="19050"/>
              </a:xfrm>
              <a:custGeom>
                <a:avLst/>
                <a:gdLst>
                  <a:gd name="connsiteX0" fmla="*/ 9525 w 57150"/>
                  <a:gd name="connsiteY0" fmla="*/ 19050 h 19050"/>
                  <a:gd name="connsiteX1" fmla="*/ 47625 w 57150"/>
                  <a:gd name="connsiteY1" fmla="*/ 19050 h 19050"/>
                  <a:gd name="connsiteX2" fmla="*/ 57150 w 57150"/>
                  <a:gd name="connsiteY2" fmla="*/ 9525 h 19050"/>
                  <a:gd name="connsiteX3" fmla="*/ 47625 w 57150"/>
                  <a:gd name="connsiteY3" fmla="*/ 0 h 19050"/>
                  <a:gd name="connsiteX4" fmla="*/ 9525 w 57150"/>
                  <a:gd name="connsiteY4" fmla="*/ 0 h 19050"/>
                  <a:gd name="connsiteX5" fmla="*/ 0 w 57150"/>
                  <a:gd name="connsiteY5" fmla="*/ 9525 h 19050"/>
                  <a:gd name="connsiteX6" fmla="*/ 9525 w 571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2864" y="19050"/>
                      <a:pt x="57150" y="14764"/>
                      <a:pt x="57150" y="9525"/>
                    </a:cubicBezTo>
                    <a:cubicBezTo>
                      <a:pt x="57150" y="4286"/>
                      <a:pt x="52864" y="0"/>
                      <a:pt x="476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A9C9F4EC-6E1E-2723-AB67-11EA419B862A}"/>
              </a:ext>
            </a:extLst>
          </p:cNvPr>
          <p:cNvGrpSpPr/>
          <p:nvPr/>
        </p:nvGrpSpPr>
        <p:grpSpPr>
          <a:xfrm>
            <a:off x="6334483" y="1102383"/>
            <a:ext cx="552450" cy="419100"/>
            <a:chOff x="6334483" y="1102383"/>
            <a:chExt cx="552450" cy="419100"/>
          </a:xfrm>
        </p:grpSpPr>
        <p:grpSp>
          <p:nvGrpSpPr>
            <p:cNvPr id="582" name="Graphic 90">
              <a:extLst>
                <a:ext uri="{FF2B5EF4-FFF2-40B4-BE49-F238E27FC236}">
                  <a16:creationId xmlns:a16="http://schemas.microsoft.com/office/drawing/2014/main" id="{7A4637A4-9E78-C138-9250-B6D7805917A4}"/>
                </a:ext>
              </a:extLst>
            </p:cNvPr>
            <p:cNvGrpSpPr/>
            <p:nvPr/>
          </p:nvGrpSpPr>
          <p:grpSpPr>
            <a:xfrm>
              <a:off x="6372582" y="1111908"/>
              <a:ext cx="447675" cy="400050"/>
              <a:chOff x="6372582" y="1111908"/>
              <a:chExt cx="447675" cy="400050"/>
            </a:xfrm>
            <a:solidFill>
              <a:srgbClr val="F45B66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4F397576-424F-D8B1-9FF1-8DB9E3EB497E}"/>
                  </a:ext>
                </a:extLst>
              </p:cNvPr>
              <p:cNvSpPr/>
              <p:nvPr/>
            </p:nvSpPr>
            <p:spPr>
              <a:xfrm>
                <a:off x="6372582" y="1255449"/>
                <a:ext cx="29051" cy="31527"/>
              </a:xfrm>
              <a:custGeom>
                <a:avLst/>
                <a:gdLst>
                  <a:gd name="connsiteX0" fmla="*/ 29051 w 29051"/>
                  <a:gd name="connsiteY0" fmla="*/ 14573 h 31527"/>
                  <a:gd name="connsiteX1" fmla="*/ 14478 w 29051"/>
                  <a:gd name="connsiteY1" fmla="*/ 0 h 31527"/>
                  <a:gd name="connsiteX2" fmla="*/ 0 w 29051"/>
                  <a:gd name="connsiteY2" fmla="*/ 14573 h 31527"/>
                  <a:gd name="connsiteX3" fmla="*/ 0 w 29051"/>
                  <a:gd name="connsiteY3" fmla="*/ 31528 h 31527"/>
                  <a:gd name="connsiteX4" fmla="*/ 29051 w 29051"/>
                  <a:gd name="connsiteY4" fmla="*/ 31528 h 31527"/>
                  <a:gd name="connsiteX5" fmla="*/ 29051 w 29051"/>
                  <a:gd name="connsiteY5" fmla="*/ 14573 h 31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51" h="31527">
                    <a:moveTo>
                      <a:pt x="29051" y="14573"/>
                    </a:moveTo>
                    <a:cubicBezTo>
                      <a:pt x="29051" y="14573"/>
                      <a:pt x="29051" y="0"/>
                      <a:pt x="14478" y="0"/>
                    </a:cubicBezTo>
                    <a:cubicBezTo>
                      <a:pt x="-95" y="0"/>
                      <a:pt x="0" y="14573"/>
                      <a:pt x="0" y="14573"/>
                    </a:cubicBezTo>
                    <a:lnTo>
                      <a:pt x="0" y="31528"/>
                    </a:lnTo>
                    <a:lnTo>
                      <a:pt x="29051" y="31528"/>
                    </a:lnTo>
                    <a:lnTo>
                      <a:pt x="29051" y="1457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0F354123-E5A2-FDDF-F280-2CCDEF7C154F}"/>
                  </a:ext>
                </a:extLst>
              </p:cNvPr>
              <p:cNvSpPr/>
              <p:nvPr/>
            </p:nvSpPr>
            <p:spPr>
              <a:xfrm>
                <a:off x="6372583" y="1163342"/>
                <a:ext cx="276225" cy="135731"/>
              </a:xfrm>
              <a:custGeom>
                <a:avLst/>
                <a:gdLst>
                  <a:gd name="connsiteX0" fmla="*/ 65437 w 276225"/>
                  <a:gd name="connsiteY0" fmla="*/ 77629 h 135731"/>
                  <a:gd name="connsiteX1" fmla="*/ 65437 w 276225"/>
                  <a:gd name="connsiteY1" fmla="*/ 77629 h 135731"/>
                  <a:gd name="connsiteX2" fmla="*/ 50864 w 276225"/>
                  <a:gd name="connsiteY2" fmla="*/ 121158 h 135731"/>
                  <a:gd name="connsiteX3" fmla="*/ 138113 w 276225"/>
                  <a:gd name="connsiteY3" fmla="*/ 135731 h 135731"/>
                  <a:gd name="connsiteX4" fmla="*/ 225362 w 276225"/>
                  <a:gd name="connsiteY4" fmla="*/ 121158 h 135731"/>
                  <a:gd name="connsiteX5" fmla="*/ 210788 w 276225"/>
                  <a:gd name="connsiteY5" fmla="*/ 77629 h 135731"/>
                  <a:gd name="connsiteX6" fmla="*/ 210788 w 276225"/>
                  <a:gd name="connsiteY6" fmla="*/ 77629 h 135731"/>
                  <a:gd name="connsiteX7" fmla="*/ 218027 w 276225"/>
                  <a:gd name="connsiteY7" fmla="*/ 77629 h 135731"/>
                  <a:gd name="connsiteX8" fmla="*/ 276225 w 276225"/>
                  <a:gd name="connsiteY8" fmla="*/ 58198 h 135731"/>
                  <a:gd name="connsiteX9" fmla="*/ 138113 w 276225"/>
                  <a:gd name="connsiteY9" fmla="*/ 0 h 135731"/>
                  <a:gd name="connsiteX10" fmla="*/ 0 w 276225"/>
                  <a:gd name="connsiteY10" fmla="*/ 58198 h 135731"/>
                  <a:gd name="connsiteX11" fmla="*/ 58198 w 276225"/>
                  <a:gd name="connsiteY11" fmla="*/ 77629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6225" h="135731">
                    <a:moveTo>
                      <a:pt x="65437" y="77629"/>
                    </a:moveTo>
                    <a:lnTo>
                      <a:pt x="65437" y="77629"/>
                    </a:lnTo>
                    <a:lnTo>
                      <a:pt x="50864" y="121158"/>
                    </a:lnTo>
                    <a:lnTo>
                      <a:pt x="138113" y="135731"/>
                    </a:lnTo>
                    <a:lnTo>
                      <a:pt x="225362" y="121158"/>
                    </a:lnTo>
                    <a:lnTo>
                      <a:pt x="210788" y="77629"/>
                    </a:lnTo>
                    <a:lnTo>
                      <a:pt x="210788" y="77629"/>
                    </a:lnTo>
                    <a:lnTo>
                      <a:pt x="218027" y="77629"/>
                    </a:lnTo>
                    <a:lnTo>
                      <a:pt x="276225" y="58198"/>
                    </a:lnTo>
                    <a:lnTo>
                      <a:pt x="138113" y="0"/>
                    </a:lnTo>
                    <a:lnTo>
                      <a:pt x="0" y="58198"/>
                    </a:lnTo>
                    <a:lnTo>
                      <a:pt x="58198" y="77629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6B0AC92-46F1-8418-A3B8-91F2FAF94B59}"/>
                  </a:ext>
                </a:extLst>
              </p:cNvPr>
              <p:cNvSpPr/>
              <p:nvPr/>
            </p:nvSpPr>
            <p:spPr>
              <a:xfrm>
                <a:off x="6382108" y="1459665"/>
                <a:ext cx="56483" cy="52292"/>
              </a:xfrm>
              <a:custGeom>
                <a:avLst/>
                <a:gdLst>
                  <a:gd name="connsiteX0" fmla="*/ 0 w 56483"/>
                  <a:gd name="connsiteY0" fmla="*/ 52292 h 52292"/>
                  <a:gd name="connsiteX1" fmla="*/ 56483 w 56483"/>
                  <a:gd name="connsiteY1" fmla="*/ 52292 h 52292"/>
                  <a:gd name="connsiteX2" fmla="*/ 7525 w 56483"/>
                  <a:gd name="connsiteY2" fmla="*/ 0 h 52292"/>
                  <a:gd name="connsiteX3" fmla="*/ 0 w 56483"/>
                  <a:gd name="connsiteY3" fmla="*/ 52292 h 5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483" h="52292">
                    <a:moveTo>
                      <a:pt x="0" y="52292"/>
                    </a:moveTo>
                    <a:lnTo>
                      <a:pt x="56483" y="52292"/>
                    </a:lnTo>
                    <a:lnTo>
                      <a:pt x="7525" y="0"/>
                    </a:lnTo>
                    <a:cubicBezTo>
                      <a:pt x="0" y="19907"/>
                      <a:pt x="0" y="52292"/>
                      <a:pt x="0" y="52292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43261076-65E9-D86F-7450-D9F853412CC7}"/>
                  </a:ext>
                </a:extLst>
              </p:cNvPr>
              <p:cNvSpPr/>
              <p:nvPr/>
            </p:nvSpPr>
            <p:spPr>
              <a:xfrm>
                <a:off x="6429637" y="1416708"/>
                <a:ext cx="211169" cy="95250"/>
              </a:xfrm>
              <a:custGeom>
                <a:avLst/>
                <a:gdLst>
                  <a:gd name="connsiteX0" fmla="*/ 209645 w 211169"/>
                  <a:gd name="connsiteY0" fmla="*/ 95250 h 95250"/>
                  <a:gd name="connsiteX1" fmla="*/ 190595 w 211169"/>
                  <a:gd name="connsiteY1" fmla="*/ 28575 h 95250"/>
                  <a:gd name="connsiteX2" fmla="*/ 133445 w 211169"/>
                  <a:gd name="connsiteY2" fmla="*/ 0 h 95250"/>
                  <a:gd name="connsiteX3" fmla="*/ 85820 w 211169"/>
                  <a:gd name="connsiteY3" fmla="*/ 38100 h 95250"/>
                  <a:gd name="connsiteX4" fmla="*/ 28670 w 211169"/>
                  <a:gd name="connsiteY4" fmla="*/ 0 h 95250"/>
                  <a:gd name="connsiteX5" fmla="*/ 0 w 211169"/>
                  <a:gd name="connsiteY5" fmla="*/ 11430 h 95250"/>
                  <a:gd name="connsiteX6" fmla="*/ 83820 w 211169"/>
                  <a:gd name="connsiteY6" fmla="*/ 95250 h 95250"/>
                  <a:gd name="connsiteX7" fmla="*/ 209645 w 211169"/>
                  <a:gd name="connsiteY7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169" h="95250">
                    <a:moveTo>
                      <a:pt x="209645" y="95250"/>
                    </a:moveTo>
                    <a:cubicBezTo>
                      <a:pt x="209645" y="95250"/>
                      <a:pt x="219170" y="47625"/>
                      <a:pt x="190595" y="28575"/>
                    </a:cubicBezTo>
                    <a:cubicBezTo>
                      <a:pt x="162020" y="9525"/>
                      <a:pt x="152495" y="9525"/>
                      <a:pt x="133445" y="0"/>
                    </a:cubicBezTo>
                    <a:cubicBezTo>
                      <a:pt x="133445" y="0"/>
                      <a:pt x="133445" y="38100"/>
                      <a:pt x="85820" y="38100"/>
                    </a:cubicBezTo>
                    <a:cubicBezTo>
                      <a:pt x="38195" y="38100"/>
                      <a:pt x="28670" y="0"/>
                      <a:pt x="28670" y="0"/>
                    </a:cubicBezTo>
                    <a:cubicBezTo>
                      <a:pt x="28670" y="0"/>
                      <a:pt x="15049" y="4572"/>
                      <a:pt x="0" y="11430"/>
                    </a:cubicBezTo>
                    <a:lnTo>
                      <a:pt x="83820" y="95250"/>
                    </a:lnTo>
                    <a:lnTo>
                      <a:pt x="209645" y="9525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912D25B0-DC43-5C68-D86C-5E884D5C1F14}"/>
                  </a:ext>
                </a:extLst>
              </p:cNvPr>
              <p:cNvSpPr/>
              <p:nvPr/>
            </p:nvSpPr>
            <p:spPr>
              <a:xfrm>
                <a:off x="6725008" y="1111908"/>
                <a:ext cx="95250" cy="95263"/>
              </a:xfrm>
              <a:custGeom>
                <a:avLst/>
                <a:gdLst>
                  <a:gd name="connsiteX0" fmla="*/ 19336 w 95250"/>
                  <a:gd name="connsiteY0" fmla="*/ 91916 h 95263"/>
                  <a:gd name="connsiteX1" fmla="*/ 32385 w 95250"/>
                  <a:gd name="connsiteY1" fmla="*/ 78867 h 95263"/>
                  <a:gd name="connsiteX2" fmla="*/ 62865 w 95250"/>
                  <a:gd name="connsiteY2" fmla="*/ 78867 h 95263"/>
                  <a:gd name="connsiteX3" fmla="*/ 75914 w 95250"/>
                  <a:gd name="connsiteY3" fmla="*/ 91916 h 95263"/>
                  <a:gd name="connsiteX4" fmla="*/ 95250 w 95250"/>
                  <a:gd name="connsiteY4" fmla="*/ 83915 h 95263"/>
                  <a:gd name="connsiteX5" fmla="*/ 95250 w 95250"/>
                  <a:gd name="connsiteY5" fmla="*/ 0 h 95263"/>
                  <a:gd name="connsiteX6" fmla="*/ 0 w 95250"/>
                  <a:gd name="connsiteY6" fmla="*/ 0 h 95263"/>
                  <a:gd name="connsiteX7" fmla="*/ 0 w 95250"/>
                  <a:gd name="connsiteY7" fmla="*/ 83915 h 95263"/>
                  <a:gd name="connsiteX8" fmla="*/ 19336 w 95250"/>
                  <a:gd name="connsiteY8" fmla="*/ 91916 h 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95263">
                    <a:moveTo>
                      <a:pt x="19336" y="91916"/>
                    </a:moveTo>
                    <a:lnTo>
                      <a:pt x="32385" y="78867"/>
                    </a:lnTo>
                    <a:cubicBezTo>
                      <a:pt x="40767" y="70485"/>
                      <a:pt x="54483" y="70485"/>
                      <a:pt x="62865" y="78867"/>
                    </a:cubicBezTo>
                    <a:lnTo>
                      <a:pt x="75914" y="91916"/>
                    </a:lnTo>
                    <a:cubicBezTo>
                      <a:pt x="83058" y="99060"/>
                      <a:pt x="95250" y="94012"/>
                      <a:pt x="95250" y="83915"/>
                    </a:cubicBezTo>
                    <a:lnTo>
                      <a:pt x="95250" y="0"/>
                    </a:lnTo>
                    <a:lnTo>
                      <a:pt x="0" y="0"/>
                    </a:lnTo>
                    <a:lnTo>
                      <a:pt x="0" y="83915"/>
                    </a:lnTo>
                    <a:cubicBezTo>
                      <a:pt x="0" y="94012"/>
                      <a:pt x="12192" y="99060"/>
                      <a:pt x="19336" y="91916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88" name="Graphic 90">
              <a:extLst>
                <a:ext uri="{FF2B5EF4-FFF2-40B4-BE49-F238E27FC236}">
                  <a16:creationId xmlns:a16="http://schemas.microsoft.com/office/drawing/2014/main" id="{C0CA0E43-2680-1EBE-2DC2-EB095E5C3320}"/>
                </a:ext>
              </a:extLst>
            </p:cNvPr>
            <p:cNvGrpSpPr/>
            <p:nvPr/>
          </p:nvGrpSpPr>
          <p:grpSpPr>
            <a:xfrm>
              <a:off x="6334483" y="1102383"/>
              <a:ext cx="552450" cy="419100"/>
              <a:chOff x="6334483" y="1102383"/>
              <a:chExt cx="552450" cy="419100"/>
            </a:xfrm>
            <a:solidFill>
              <a:srgbClr val="680B12"/>
            </a:solidFill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32E168D-C41D-FF51-F9F3-F581E6F10D33}"/>
                  </a:ext>
                </a:extLst>
              </p:cNvPr>
              <p:cNvSpPr/>
              <p:nvPr/>
            </p:nvSpPr>
            <p:spPr>
              <a:xfrm>
                <a:off x="6334483" y="1102383"/>
                <a:ext cx="552450" cy="419100"/>
              </a:xfrm>
              <a:custGeom>
                <a:avLst/>
                <a:gdLst>
                  <a:gd name="connsiteX0" fmla="*/ 47625 w 552450"/>
                  <a:gd name="connsiteY0" fmla="*/ 419100 h 419100"/>
                  <a:gd name="connsiteX1" fmla="*/ 49244 w 552450"/>
                  <a:gd name="connsiteY1" fmla="*/ 419100 h 419100"/>
                  <a:gd name="connsiteX2" fmla="*/ 304800 w 552450"/>
                  <a:gd name="connsiteY2" fmla="*/ 419100 h 419100"/>
                  <a:gd name="connsiteX3" fmla="*/ 504825 w 552450"/>
                  <a:gd name="connsiteY3" fmla="*/ 419100 h 419100"/>
                  <a:gd name="connsiteX4" fmla="*/ 552450 w 552450"/>
                  <a:gd name="connsiteY4" fmla="*/ 371475 h 419100"/>
                  <a:gd name="connsiteX5" fmla="*/ 552450 w 552450"/>
                  <a:gd name="connsiteY5" fmla="*/ 47625 h 419100"/>
                  <a:gd name="connsiteX6" fmla="*/ 504825 w 552450"/>
                  <a:gd name="connsiteY6" fmla="*/ 0 h 419100"/>
                  <a:gd name="connsiteX7" fmla="*/ 47625 w 552450"/>
                  <a:gd name="connsiteY7" fmla="*/ 0 h 419100"/>
                  <a:gd name="connsiteX8" fmla="*/ 0 w 552450"/>
                  <a:gd name="connsiteY8" fmla="*/ 47625 h 419100"/>
                  <a:gd name="connsiteX9" fmla="*/ 0 w 552450"/>
                  <a:gd name="connsiteY9" fmla="*/ 371475 h 419100"/>
                  <a:gd name="connsiteX10" fmla="*/ 47625 w 552450"/>
                  <a:gd name="connsiteY10" fmla="*/ 419100 h 419100"/>
                  <a:gd name="connsiteX11" fmla="*/ 58769 w 552450"/>
                  <a:gd name="connsiteY11" fmla="*/ 400050 h 419100"/>
                  <a:gd name="connsiteX12" fmla="*/ 58769 w 552450"/>
                  <a:gd name="connsiteY12" fmla="*/ 386144 h 419100"/>
                  <a:gd name="connsiteX13" fmla="*/ 59722 w 552450"/>
                  <a:gd name="connsiteY13" fmla="*/ 375666 h 419100"/>
                  <a:gd name="connsiteX14" fmla="*/ 83439 w 552450"/>
                  <a:gd name="connsiteY14" fmla="*/ 400050 h 419100"/>
                  <a:gd name="connsiteX15" fmla="*/ 58769 w 552450"/>
                  <a:gd name="connsiteY15" fmla="*/ 400050 h 419100"/>
                  <a:gd name="connsiteX16" fmla="*/ 93440 w 552450"/>
                  <a:gd name="connsiteY16" fmla="*/ 383000 h 419100"/>
                  <a:gd name="connsiteX17" fmla="*/ 52007 w 552450"/>
                  <a:gd name="connsiteY17" fmla="*/ 340233 h 419100"/>
                  <a:gd name="connsiteX18" fmla="*/ 47625 w 552450"/>
                  <a:gd name="connsiteY18" fmla="*/ 329565 h 419100"/>
                  <a:gd name="connsiteX19" fmla="*/ 52007 w 552450"/>
                  <a:gd name="connsiteY19" fmla="*/ 318992 h 419100"/>
                  <a:gd name="connsiteX20" fmla="*/ 73247 w 552450"/>
                  <a:gd name="connsiteY20" fmla="*/ 318992 h 419100"/>
                  <a:gd name="connsiteX21" fmla="*/ 115443 w 552450"/>
                  <a:gd name="connsiteY21" fmla="*/ 360712 h 419100"/>
                  <a:gd name="connsiteX22" fmla="*/ 101918 w 552450"/>
                  <a:gd name="connsiteY22" fmla="*/ 368903 h 419100"/>
                  <a:gd name="connsiteX23" fmla="*/ 93440 w 552450"/>
                  <a:gd name="connsiteY23" fmla="*/ 383000 h 419100"/>
                  <a:gd name="connsiteX24" fmla="*/ 112205 w 552450"/>
                  <a:gd name="connsiteY24" fmla="*/ 400050 h 419100"/>
                  <a:gd name="connsiteX25" fmla="*/ 112109 w 552450"/>
                  <a:gd name="connsiteY25" fmla="*/ 399860 h 419100"/>
                  <a:gd name="connsiteX26" fmla="*/ 115348 w 552450"/>
                  <a:gd name="connsiteY26" fmla="*/ 382524 h 419100"/>
                  <a:gd name="connsiteX27" fmla="*/ 126397 w 552450"/>
                  <a:gd name="connsiteY27" fmla="*/ 377952 h 419100"/>
                  <a:gd name="connsiteX28" fmla="*/ 126397 w 552450"/>
                  <a:gd name="connsiteY28" fmla="*/ 377952 h 419100"/>
                  <a:gd name="connsiteX29" fmla="*/ 136874 w 552450"/>
                  <a:gd name="connsiteY29" fmla="*/ 382048 h 419100"/>
                  <a:gd name="connsiteX30" fmla="*/ 155162 w 552450"/>
                  <a:gd name="connsiteY30" fmla="*/ 400050 h 419100"/>
                  <a:gd name="connsiteX31" fmla="*/ 112205 w 552450"/>
                  <a:gd name="connsiteY31" fmla="*/ 400050 h 419100"/>
                  <a:gd name="connsiteX32" fmla="*/ 295275 w 552450"/>
                  <a:gd name="connsiteY32" fmla="*/ 400050 h 419100"/>
                  <a:gd name="connsiteX33" fmla="*/ 182118 w 552450"/>
                  <a:gd name="connsiteY33" fmla="*/ 400050 h 419100"/>
                  <a:gd name="connsiteX34" fmla="*/ 181832 w 552450"/>
                  <a:gd name="connsiteY34" fmla="*/ 399574 h 419100"/>
                  <a:gd name="connsiteX35" fmla="*/ 151257 w 552450"/>
                  <a:gd name="connsiteY35" fmla="*/ 369380 h 419100"/>
                  <a:gd name="connsiteX36" fmla="*/ 151067 w 552450"/>
                  <a:gd name="connsiteY36" fmla="*/ 369094 h 419100"/>
                  <a:gd name="connsiteX37" fmla="*/ 150495 w 552450"/>
                  <a:gd name="connsiteY37" fmla="*/ 368618 h 419100"/>
                  <a:gd name="connsiteX38" fmla="*/ 111728 w 552450"/>
                  <a:gd name="connsiteY38" fmla="*/ 330232 h 419100"/>
                  <a:gd name="connsiteX39" fmla="*/ 118205 w 552450"/>
                  <a:gd name="connsiteY39" fmla="*/ 328041 h 419100"/>
                  <a:gd name="connsiteX40" fmla="*/ 176213 w 552450"/>
                  <a:gd name="connsiteY40" fmla="*/ 361950 h 419100"/>
                  <a:gd name="connsiteX41" fmla="*/ 234601 w 552450"/>
                  <a:gd name="connsiteY41" fmla="*/ 327374 h 419100"/>
                  <a:gd name="connsiteX42" fmla="*/ 295275 w 552450"/>
                  <a:gd name="connsiteY42" fmla="*/ 386144 h 419100"/>
                  <a:gd name="connsiteX43" fmla="*/ 295275 w 552450"/>
                  <a:gd name="connsiteY43" fmla="*/ 400050 h 419100"/>
                  <a:gd name="connsiteX44" fmla="*/ 111728 w 552450"/>
                  <a:gd name="connsiteY44" fmla="*/ 147352 h 419100"/>
                  <a:gd name="connsiteX45" fmla="*/ 176213 w 552450"/>
                  <a:gd name="connsiteY45" fmla="*/ 129540 h 419100"/>
                  <a:gd name="connsiteX46" fmla="*/ 240697 w 552450"/>
                  <a:gd name="connsiteY46" fmla="*/ 147352 h 419100"/>
                  <a:gd name="connsiteX47" fmla="*/ 250889 w 552450"/>
                  <a:gd name="connsiteY47" fmla="*/ 177927 h 419100"/>
                  <a:gd name="connsiteX48" fmla="*/ 176213 w 552450"/>
                  <a:gd name="connsiteY48" fmla="*/ 190405 h 419100"/>
                  <a:gd name="connsiteX49" fmla="*/ 101537 w 552450"/>
                  <a:gd name="connsiteY49" fmla="*/ 177927 h 419100"/>
                  <a:gd name="connsiteX50" fmla="*/ 111728 w 552450"/>
                  <a:gd name="connsiteY50" fmla="*/ 147352 h 419100"/>
                  <a:gd name="connsiteX51" fmla="*/ 99346 w 552450"/>
                  <a:gd name="connsiteY51" fmla="*/ 132874 h 419100"/>
                  <a:gd name="connsiteX52" fmla="*/ 99346 w 552450"/>
                  <a:gd name="connsiteY52" fmla="*/ 132874 h 419100"/>
                  <a:gd name="connsiteX53" fmla="*/ 65056 w 552450"/>
                  <a:gd name="connsiteY53" fmla="*/ 121444 h 419100"/>
                  <a:gd name="connsiteX54" fmla="*/ 176117 w 552450"/>
                  <a:gd name="connsiteY54" fmla="*/ 74676 h 419100"/>
                  <a:gd name="connsiteX55" fmla="*/ 287179 w 552450"/>
                  <a:gd name="connsiteY55" fmla="*/ 121444 h 419100"/>
                  <a:gd name="connsiteX56" fmla="*/ 252984 w 552450"/>
                  <a:gd name="connsiteY56" fmla="*/ 132874 h 419100"/>
                  <a:gd name="connsiteX57" fmla="*/ 252889 w 552450"/>
                  <a:gd name="connsiteY57" fmla="*/ 132969 h 419100"/>
                  <a:gd name="connsiteX58" fmla="*/ 176022 w 552450"/>
                  <a:gd name="connsiteY58" fmla="*/ 110585 h 419100"/>
                  <a:gd name="connsiteX59" fmla="*/ 99346 w 552450"/>
                  <a:gd name="connsiteY59" fmla="*/ 132874 h 419100"/>
                  <a:gd name="connsiteX60" fmla="*/ 115634 w 552450"/>
                  <a:gd name="connsiteY60" fmla="*/ 199549 h 419100"/>
                  <a:gd name="connsiteX61" fmla="*/ 174593 w 552450"/>
                  <a:gd name="connsiteY61" fmla="*/ 209360 h 419100"/>
                  <a:gd name="connsiteX62" fmla="*/ 176213 w 552450"/>
                  <a:gd name="connsiteY62" fmla="*/ 209550 h 419100"/>
                  <a:gd name="connsiteX63" fmla="*/ 177737 w 552450"/>
                  <a:gd name="connsiteY63" fmla="*/ 209455 h 419100"/>
                  <a:gd name="connsiteX64" fmla="*/ 236982 w 552450"/>
                  <a:gd name="connsiteY64" fmla="*/ 199549 h 419100"/>
                  <a:gd name="connsiteX65" fmla="*/ 237173 w 552450"/>
                  <a:gd name="connsiteY65" fmla="*/ 203835 h 419100"/>
                  <a:gd name="connsiteX66" fmla="*/ 176213 w 552450"/>
                  <a:gd name="connsiteY66" fmla="*/ 294418 h 419100"/>
                  <a:gd name="connsiteX67" fmla="*/ 115348 w 552450"/>
                  <a:gd name="connsiteY67" fmla="*/ 203835 h 419100"/>
                  <a:gd name="connsiteX68" fmla="*/ 115634 w 552450"/>
                  <a:gd name="connsiteY68" fmla="*/ 199549 h 419100"/>
                  <a:gd name="connsiteX69" fmla="*/ 155258 w 552450"/>
                  <a:gd name="connsiteY69" fmla="*/ 308896 h 419100"/>
                  <a:gd name="connsiteX70" fmla="*/ 176403 w 552450"/>
                  <a:gd name="connsiteY70" fmla="*/ 313468 h 419100"/>
                  <a:gd name="connsiteX71" fmla="*/ 198311 w 552450"/>
                  <a:gd name="connsiteY71" fmla="*/ 308610 h 419100"/>
                  <a:gd name="connsiteX72" fmla="*/ 212408 w 552450"/>
                  <a:gd name="connsiteY72" fmla="*/ 319469 h 419100"/>
                  <a:gd name="connsiteX73" fmla="*/ 216599 w 552450"/>
                  <a:gd name="connsiteY73" fmla="*/ 321183 h 419100"/>
                  <a:gd name="connsiteX74" fmla="*/ 176213 w 552450"/>
                  <a:gd name="connsiteY74" fmla="*/ 342995 h 419100"/>
                  <a:gd name="connsiteX75" fmla="*/ 136208 w 552450"/>
                  <a:gd name="connsiteY75" fmla="*/ 321755 h 419100"/>
                  <a:gd name="connsiteX76" fmla="*/ 142304 w 552450"/>
                  <a:gd name="connsiteY76" fmla="*/ 319183 h 419100"/>
                  <a:gd name="connsiteX77" fmla="*/ 155258 w 552450"/>
                  <a:gd name="connsiteY77" fmla="*/ 308896 h 419100"/>
                  <a:gd name="connsiteX78" fmla="*/ 400050 w 552450"/>
                  <a:gd name="connsiteY78" fmla="*/ 19050 h 419100"/>
                  <a:gd name="connsiteX79" fmla="*/ 476250 w 552450"/>
                  <a:gd name="connsiteY79" fmla="*/ 19050 h 419100"/>
                  <a:gd name="connsiteX80" fmla="*/ 476250 w 552450"/>
                  <a:gd name="connsiteY80" fmla="*/ 93440 h 419100"/>
                  <a:gd name="connsiteX81" fmla="*/ 475107 w 552450"/>
                  <a:gd name="connsiteY81" fmla="*/ 95059 h 419100"/>
                  <a:gd name="connsiteX82" fmla="*/ 473107 w 552450"/>
                  <a:gd name="connsiteY82" fmla="*/ 94679 h 419100"/>
                  <a:gd name="connsiteX83" fmla="*/ 460058 w 552450"/>
                  <a:gd name="connsiteY83" fmla="*/ 81629 h 419100"/>
                  <a:gd name="connsiteX84" fmla="*/ 416052 w 552450"/>
                  <a:gd name="connsiteY84" fmla="*/ 81629 h 419100"/>
                  <a:gd name="connsiteX85" fmla="*/ 403003 w 552450"/>
                  <a:gd name="connsiteY85" fmla="*/ 94679 h 419100"/>
                  <a:gd name="connsiteX86" fmla="*/ 401003 w 552450"/>
                  <a:gd name="connsiteY86" fmla="*/ 95059 h 419100"/>
                  <a:gd name="connsiteX87" fmla="*/ 400050 w 552450"/>
                  <a:gd name="connsiteY87" fmla="*/ 93440 h 419100"/>
                  <a:gd name="connsiteX88" fmla="*/ 400050 w 552450"/>
                  <a:gd name="connsiteY88" fmla="*/ 19050 h 419100"/>
                  <a:gd name="connsiteX89" fmla="*/ 19050 w 552450"/>
                  <a:gd name="connsiteY89" fmla="*/ 47625 h 419100"/>
                  <a:gd name="connsiteX90" fmla="*/ 47625 w 552450"/>
                  <a:gd name="connsiteY90" fmla="*/ 19050 h 419100"/>
                  <a:gd name="connsiteX91" fmla="*/ 381000 w 552450"/>
                  <a:gd name="connsiteY91" fmla="*/ 19050 h 419100"/>
                  <a:gd name="connsiteX92" fmla="*/ 381000 w 552450"/>
                  <a:gd name="connsiteY92" fmla="*/ 93440 h 419100"/>
                  <a:gd name="connsiteX93" fmla="*/ 393859 w 552450"/>
                  <a:gd name="connsiteY93" fmla="*/ 112681 h 419100"/>
                  <a:gd name="connsiteX94" fmla="*/ 416528 w 552450"/>
                  <a:gd name="connsiteY94" fmla="*/ 108204 h 419100"/>
                  <a:gd name="connsiteX95" fmla="*/ 429578 w 552450"/>
                  <a:gd name="connsiteY95" fmla="*/ 95155 h 419100"/>
                  <a:gd name="connsiteX96" fmla="*/ 446627 w 552450"/>
                  <a:gd name="connsiteY96" fmla="*/ 95155 h 419100"/>
                  <a:gd name="connsiteX97" fmla="*/ 459676 w 552450"/>
                  <a:gd name="connsiteY97" fmla="*/ 108204 h 419100"/>
                  <a:gd name="connsiteX98" fmla="*/ 474345 w 552450"/>
                  <a:gd name="connsiteY98" fmla="*/ 114300 h 419100"/>
                  <a:gd name="connsiteX99" fmla="*/ 482346 w 552450"/>
                  <a:gd name="connsiteY99" fmla="*/ 112681 h 419100"/>
                  <a:gd name="connsiteX100" fmla="*/ 495300 w 552450"/>
                  <a:gd name="connsiteY100" fmla="*/ 93440 h 419100"/>
                  <a:gd name="connsiteX101" fmla="*/ 495300 w 552450"/>
                  <a:gd name="connsiteY101" fmla="*/ 19050 h 419100"/>
                  <a:gd name="connsiteX102" fmla="*/ 504825 w 552450"/>
                  <a:gd name="connsiteY102" fmla="*/ 19050 h 419100"/>
                  <a:gd name="connsiteX103" fmla="*/ 533400 w 552450"/>
                  <a:gd name="connsiteY103" fmla="*/ 47625 h 419100"/>
                  <a:gd name="connsiteX104" fmla="*/ 533400 w 552450"/>
                  <a:gd name="connsiteY104" fmla="*/ 371475 h 419100"/>
                  <a:gd name="connsiteX105" fmla="*/ 504825 w 552450"/>
                  <a:gd name="connsiteY105" fmla="*/ 400050 h 419100"/>
                  <a:gd name="connsiteX106" fmla="*/ 314325 w 552450"/>
                  <a:gd name="connsiteY106" fmla="*/ 400050 h 419100"/>
                  <a:gd name="connsiteX107" fmla="*/ 314325 w 552450"/>
                  <a:gd name="connsiteY107" fmla="*/ 386144 h 419100"/>
                  <a:gd name="connsiteX108" fmla="*/ 237363 w 552450"/>
                  <a:gd name="connsiteY108" fmla="*/ 308229 h 419100"/>
                  <a:gd name="connsiteX109" fmla="*/ 220218 w 552450"/>
                  <a:gd name="connsiteY109" fmla="*/ 302133 h 419100"/>
                  <a:gd name="connsiteX110" fmla="*/ 214694 w 552450"/>
                  <a:gd name="connsiteY110" fmla="*/ 298323 h 419100"/>
                  <a:gd name="connsiteX111" fmla="*/ 256318 w 552450"/>
                  <a:gd name="connsiteY111" fmla="*/ 203835 h 419100"/>
                  <a:gd name="connsiteX112" fmla="*/ 255937 w 552450"/>
                  <a:gd name="connsiteY112" fmla="*/ 196406 h 419100"/>
                  <a:gd name="connsiteX113" fmla="*/ 264986 w 552450"/>
                  <a:gd name="connsiteY113" fmla="*/ 194881 h 419100"/>
                  <a:gd name="connsiteX114" fmla="*/ 271558 w 552450"/>
                  <a:gd name="connsiteY114" fmla="*/ 190405 h 419100"/>
                  <a:gd name="connsiteX115" fmla="*/ 272415 w 552450"/>
                  <a:gd name="connsiteY115" fmla="*/ 182499 h 419100"/>
                  <a:gd name="connsiteX116" fmla="*/ 261652 w 552450"/>
                  <a:gd name="connsiteY116" fmla="*/ 150114 h 419100"/>
                  <a:gd name="connsiteX117" fmla="*/ 317278 w 552450"/>
                  <a:gd name="connsiteY117" fmla="*/ 131540 h 419100"/>
                  <a:gd name="connsiteX118" fmla="*/ 323755 w 552450"/>
                  <a:gd name="connsiteY118" fmla="*/ 122873 h 419100"/>
                  <a:gd name="connsiteX119" fmla="*/ 317945 w 552450"/>
                  <a:gd name="connsiteY119" fmla="*/ 113729 h 419100"/>
                  <a:gd name="connsiteX120" fmla="*/ 179832 w 552450"/>
                  <a:gd name="connsiteY120" fmla="*/ 55626 h 419100"/>
                  <a:gd name="connsiteX121" fmla="*/ 172403 w 552450"/>
                  <a:gd name="connsiteY121" fmla="*/ 55626 h 419100"/>
                  <a:gd name="connsiteX122" fmla="*/ 34290 w 552450"/>
                  <a:gd name="connsiteY122" fmla="*/ 113729 h 419100"/>
                  <a:gd name="connsiteX123" fmla="*/ 28575 w 552450"/>
                  <a:gd name="connsiteY123" fmla="*/ 122873 h 419100"/>
                  <a:gd name="connsiteX124" fmla="*/ 35052 w 552450"/>
                  <a:gd name="connsiteY124" fmla="*/ 131540 h 419100"/>
                  <a:gd name="connsiteX125" fmla="*/ 43053 w 552450"/>
                  <a:gd name="connsiteY125" fmla="*/ 134207 h 419100"/>
                  <a:gd name="connsiteX126" fmla="*/ 43053 w 552450"/>
                  <a:gd name="connsiteY126" fmla="*/ 148685 h 419100"/>
                  <a:gd name="connsiteX127" fmla="*/ 28575 w 552450"/>
                  <a:gd name="connsiteY127" fmla="*/ 170974 h 419100"/>
                  <a:gd name="connsiteX128" fmla="*/ 28575 w 552450"/>
                  <a:gd name="connsiteY128" fmla="*/ 187928 h 419100"/>
                  <a:gd name="connsiteX129" fmla="*/ 38100 w 552450"/>
                  <a:gd name="connsiteY129" fmla="*/ 197453 h 419100"/>
                  <a:gd name="connsiteX130" fmla="*/ 67151 w 552450"/>
                  <a:gd name="connsiteY130" fmla="*/ 197453 h 419100"/>
                  <a:gd name="connsiteX131" fmla="*/ 76676 w 552450"/>
                  <a:gd name="connsiteY131" fmla="*/ 187928 h 419100"/>
                  <a:gd name="connsiteX132" fmla="*/ 76676 w 552450"/>
                  <a:gd name="connsiteY132" fmla="*/ 170974 h 419100"/>
                  <a:gd name="connsiteX133" fmla="*/ 62103 w 552450"/>
                  <a:gd name="connsiteY133" fmla="*/ 148685 h 419100"/>
                  <a:gd name="connsiteX134" fmla="*/ 62103 w 552450"/>
                  <a:gd name="connsiteY134" fmla="*/ 140494 h 419100"/>
                  <a:gd name="connsiteX135" fmla="*/ 90678 w 552450"/>
                  <a:gd name="connsiteY135" fmla="*/ 150019 h 419100"/>
                  <a:gd name="connsiteX136" fmla="*/ 79915 w 552450"/>
                  <a:gd name="connsiteY136" fmla="*/ 182404 h 419100"/>
                  <a:gd name="connsiteX137" fmla="*/ 80772 w 552450"/>
                  <a:gd name="connsiteY137" fmla="*/ 190310 h 419100"/>
                  <a:gd name="connsiteX138" fmla="*/ 87344 w 552450"/>
                  <a:gd name="connsiteY138" fmla="*/ 194786 h 419100"/>
                  <a:gd name="connsiteX139" fmla="*/ 96679 w 552450"/>
                  <a:gd name="connsiteY139" fmla="*/ 196310 h 419100"/>
                  <a:gd name="connsiteX140" fmla="*/ 96298 w 552450"/>
                  <a:gd name="connsiteY140" fmla="*/ 203644 h 419100"/>
                  <a:gd name="connsiteX141" fmla="*/ 138398 w 552450"/>
                  <a:gd name="connsiteY141" fmla="*/ 298514 h 419100"/>
                  <a:gd name="connsiteX142" fmla="*/ 133350 w 552450"/>
                  <a:gd name="connsiteY142" fmla="*/ 302133 h 419100"/>
                  <a:gd name="connsiteX143" fmla="*/ 115348 w 552450"/>
                  <a:gd name="connsiteY143" fmla="*/ 308705 h 419100"/>
                  <a:gd name="connsiteX144" fmla="*/ 96679 w 552450"/>
                  <a:gd name="connsiteY144" fmla="*/ 315278 h 419100"/>
                  <a:gd name="connsiteX145" fmla="*/ 86678 w 552450"/>
                  <a:gd name="connsiteY145" fmla="*/ 305372 h 419100"/>
                  <a:gd name="connsiteX146" fmla="*/ 38576 w 552450"/>
                  <a:gd name="connsiteY146" fmla="*/ 305372 h 419100"/>
                  <a:gd name="connsiteX147" fmla="*/ 28575 w 552450"/>
                  <a:gd name="connsiteY147" fmla="*/ 329565 h 419100"/>
                  <a:gd name="connsiteX148" fmla="*/ 38481 w 552450"/>
                  <a:gd name="connsiteY148" fmla="*/ 353473 h 419100"/>
                  <a:gd name="connsiteX149" fmla="*/ 44577 w 552450"/>
                  <a:gd name="connsiteY149" fmla="*/ 359759 h 419100"/>
                  <a:gd name="connsiteX150" fmla="*/ 39815 w 552450"/>
                  <a:gd name="connsiteY150" fmla="*/ 386048 h 419100"/>
                  <a:gd name="connsiteX151" fmla="*/ 39815 w 552450"/>
                  <a:gd name="connsiteY151" fmla="*/ 398717 h 419100"/>
                  <a:gd name="connsiteX152" fmla="*/ 19050 w 552450"/>
                  <a:gd name="connsiteY152" fmla="*/ 371475 h 419100"/>
                  <a:gd name="connsiteX153" fmla="*/ 19050 w 552450"/>
                  <a:gd name="connsiteY153" fmla="*/ 47625 h 419100"/>
                  <a:gd name="connsiteX154" fmla="*/ 57626 w 552450"/>
                  <a:gd name="connsiteY154" fmla="*/ 170974 h 419100"/>
                  <a:gd name="connsiteX155" fmla="*/ 57626 w 552450"/>
                  <a:gd name="connsiteY155" fmla="*/ 178403 h 419100"/>
                  <a:gd name="connsiteX156" fmla="*/ 47625 w 552450"/>
                  <a:gd name="connsiteY156" fmla="*/ 178403 h 419100"/>
                  <a:gd name="connsiteX157" fmla="*/ 47625 w 552450"/>
                  <a:gd name="connsiteY157" fmla="*/ 170974 h 419100"/>
                  <a:gd name="connsiteX158" fmla="*/ 52673 w 552450"/>
                  <a:gd name="connsiteY158" fmla="*/ 165926 h 419100"/>
                  <a:gd name="connsiteX159" fmla="*/ 57626 w 552450"/>
                  <a:gd name="connsiteY159" fmla="*/ 170974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552450" h="419100">
                    <a:moveTo>
                      <a:pt x="47625" y="419100"/>
                    </a:moveTo>
                    <a:lnTo>
                      <a:pt x="49244" y="419100"/>
                    </a:lnTo>
                    <a:lnTo>
                      <a:pt x="304800" y="419100"/>
                    </a:lnTo>
                    <a:lnTo>
                      <a:pt x="504825" y="419100"/>
                    </a:lnTo>
                    <a:cubicBezTo>
                      <a:pt x="531114" y="419100"/>
                      <a:pt x="552450" y="397764"/>
                      <a:pt x="552450" y="371475"/>
                    </a:cubicBezTo>
                    <a:lnTo>
                      <a:pt x="552450" y="47625"/>
                    </a:lnTo>
                    <a:cubicBezTo>
                      <a:pt x="552450" y="21336"/>
                      <a:pt x="531114" y="0"/>
                      <a:pt x="504825" y="0"/>
                    </a:cubicBezTo>
                    <a:lnTo>
                      <a:pt x="47625" y="0"/>
                    </a:lnTo>
                    <a:cubicBezTo>
                      <a:pt x="21336" y="0"/>
                      <a:pt x="0" y="21336"/>
                      <a:pt x="0" y="47625"/>
                    </a:cubicBezTo>
                    <a:lnTo>
                      <a:pt x="0" y="371475"/>
                    </a:lnTo>
                    <a:cubicBezTo>
                      <a:pt x="0" y="397764"/>
                      <a:pt x="21336" y="419100"/>
                      <a:pt x="47625" y="419100"/>
                    </a:cubicBezTo>
                    <a:close/>
                    <a:moveTo>
                      <a:pt x="58769" y="400050"/>
                    </a:moveTo>
                    <a:lnTo>
                      <a:pt x="58769" y="386144"/>
                    </a:lnTo>
                    <a:cubicBezTo>
                      <a:pt x="58769" y="382429"/>
                      <a:pt x="59055" y="379000"/>
                      <a:pt x="59722" y="375666"/>
                    </a:cubicBezTo>
                    <a:lnTo>
                      <a:pt x="83439" y="400050"/>
                    </a:lnTo>
                    <a:lnTo>
                      <a:pt x="58769" y="400050"/>
                    </a:lnTo>
                    <a:close/>
                    <a:moveTo>
                      <a:pt x="93440" y="383000"/>
                    </a:moveTo>
                    <a:lnTo>
                      <a:pt x="52007" y="340233"/>
                    </a:lnTo>
                    <a:cubicBezTo>
                      <a:pt x="49149" y="337375"/>
                      <a:pt x="47625" y="333566"/>
                      <a:pt x="47625" y="329565"/>
                    </a:cubicBezTo>
                    <a:cubicBezTo>
                      <a:pt x="47625" y="325565"/>
                      <a:pt x="49149" y="321850"/>
                      <a:pt x="52007" y="318992"/>
                    </a:cubicBezTo>
                    <a:cubicBezTo>
                      <a:pt x="57626" y="313373"/>
                      <a:pt x="67532" y="313277"/>
                      <a:pt x="73247" y="318992"/>
                    </a:cubicBezTo>
                    <a:lnTo>
                      <a:pt x="115443" y="360712"/>
                    </a:lnTo>
                    <a:cubicBezTo>
                      <a:pt x="110395" y="362426"/>
                      <a:pt x="105728" y="365093"/>
                      <a:pt x="101918" y="368903"/>
                    </a:cubicBezTo>
                    <a:cubicBezTo>
                      <a:pt x="97917" y="372999"/>
                      <a:pt x="95059" y="377857"/>
                      <a:pt x="93440" y="383000"/>
                    </a:cubicBezTo>
                    <a:close/>
                    <a:moveTo>
                      <a:pt x="112205" y="400050"/>
                    </a:moveTo>
                    <a:cubicBezTo>
                      <a:pt x="112205" y="399955"/>
                      <a:pt x="112205" y="399860"/>
                      <a:pt x="112109" y="399860"/>
                    </a:cubicBezTo>
                    <a:cubicBezTo>
                      <a:pt x="109538" y="393859"/>
                      <a:pt x="110776" y="387096"/>
                      <a:pt x="115348" y="382524"/>
                    </a:cubicBezTo>
                    <a:cubicBezTo>
                      <a:pt x="118301" y="379571"/>
                      <a:pt x="122206" y="377952"/>
                      <a:pt x="126397" y="377952"/>
                    </a:cubicBezTo>
                    <a:cubicBezTo>
                      <a:pt x="126397" y="377952"/>
                      <a:pt x="126397" y="377952"/>
                      <a:pt x="126397" y="377952"/>
                    </a:cubicBezTo>
                    <a:cubicBezTo>
                      <a:pt x="130302" y="377952"/>
                      <a:pt x="134017" y="379476"/>
                      <a:pt x="136874" y="382048"/>
                    </a:cubicBezTo>
                    <a:lnTo>
                      <a:pt x="155162" y="400050"/>
                    </a:lnTo>
                    <a:lnTo>
                      <a:pt x="112205" y="400050"/>
                    </a:lnTo>
                    <a:close/>
                    <a:moveTo>
                      <a:pt x="295275" y="400050"/>
                    </a:moveTo>
                    <a:lnTo>
                      <a:pt x="182118" y="400050"/>
                    </a:lnTo>
                    <a:cubicBezTo>
                      <a:pt x="182023" y="399860"/>
                      <a:pt x="181928" y="399764"/>
                      <a:pt x="181832" y="399574"/>
                    </a:cubicBezTo>
                    <a:lnTo>
                      <a:pt x="151257" y="369380"/>
                    </a:lnTo>
                    <a:cubicBezTo>
                      <a:pt x="151162" y="369284"/>
                      <a:pt x="151162" y="369189"/>
                      <a:pt x="151067" y="369094"/>
                    </a:cubicBezTo>
                    <a:cubicBezTo>
                      <a:pt x="150876" y="368903"/>
                      <a:pt x="150686" y="368808"/>
                      <a:pt x="150495" y="368618"/>
                    </a:cubicBezTo>
                    <a:lnTo>
                      <a:pt x="111728" y="330232"/>
                    </a:lnTo>
                    <a:cubicBezTo>
                      <a:pt x="113919" y="329470"/>
                      <a:pt x="116110" y="328803"/>
                      <a:pt x="118205" y="328041"/>
                    </a:cubicBezTo>
                    <a:cubicBezTo>
                      <a:pt x="124016" y="341471"/>
                      <a:pt x="139065" y="361950"/>
                      <a:pt x="176213" y="361950"/>
                    </a:cubicBezTo>
                    <a:cubicBezTo>
                      <a:pt x="214313" y="361950"/>
                      <a:pt x="229172" y="340233"/>
                      <a:pt x="234601" y="327374"/>
                    </a:cubicBezTo>
                    <a:cubicBezTo>
                      <a:pt x="268034" y="338138"/>
                      <a:pt x="295275" y="350615"/>
                      <a:pt x="295275" y="386144"/>
                    </a:cubicBezTo>
                    <a:lnTo>
                      <a:pt x="295275" y="400050"/>
                    </a:lnTo>
                    <a:close/>
                    <a:moveTo>
                      <a:pt x="111728" y="147352"/>
                    </a:moveTo>
                    <a:cubicBezTo>
                      <a:pt x="117158" y="143066"/>
                      <a:pt x="137541" y="129540"/>
                      <a:pt x="176213" y="129540"/>
                    </a:cubicBezTo>
                    <a:cubicBezTo>
                      <a:pt x="214979" y="129540"/>
                      <a:pt x="235363" y="143161"/>
                      <a:pt x="240697" y="147352"/>
                    </a:cubicBezTo>
                    <a:lnTo>
                      <a:pt x="250889" y="177927"/>
                    </a:lnTo>
                    <a:lnTo>
                      <a:pt x="176213" y="190405"/>
                    </a:lnTo>
                    <a:lnTo>
                      <a:pt x="101537" y="177927"/>
                    </a:lnTo>
                    <a:lnTo>
                      <a:pt x="111728" y="147352"/>
                    </a:lnTo>
                    <a:close/>
                    <a:moveTo>
                      <a:pt x="99346" y="132874"/>
                    </a:moveTo>
                    <a:cubicBezTo>
                      <a:pt x="99346" y="132874"/>
                      <a:pt x="99346" y="132874"/>
                      <a:pt x="99346" y="132874"/>
                    </a:cubicBezTo>
                    <a:lnTo>
                      <a:pt x="65056" y="121444"/>
                    </a:lnTo>
                    <a:lnTo>
                      <a:pt x="176117" y="74676"/>
                    </a:lnTo>
                    <a:lnTo>
                      <a:pt x="287179" y="121444"/>
                    </a:lnTo>
                    <a:lnTo>
                      <a:pt x="252984" y="132874"/>
                    </a:lnTo>
                    <a:cubicBezTo>
                      <a:pt x="252984" y="132874"/>
                      <a:pt x="252889" y="132874"/>
                      <a:pt x="252889" y="132969"/>
                    </a:cubicBezTo>
                    <a:cubicBezTo>
                      <a:pt x="245364" y="126873"/>
                      <a:pt x="221075" y="110585"/>
                      <a:pt x="176022" y="110585"/>
                    </a:cubicBezTo>
                    <a:cubicBezTo>
                      <a:pt x="131159" y="110585"/>
                      <a:pt x="106871" y="126778"/>
                      <a:pt x="99346" y="132874"/>
                    </a:cubicBezTo>
                    <a:close/>
                    <a:moveTo>
                      <a:pt x="115634" y="199549"/>
                    </a:moveTo>
                    <a:lnTo>
                      <a:pt x="174593" y="209360"/>
                    </a:lnTo>
                    <a:cubicBezTo>
                      <a:pt x="175165" y="209550"/>
                      <a:pt x="175736" y="209550"/>
                      <a:pt x="176213" y="209550"/>
                    </a:cubicBezTo>
                    <a:cubicBezTo>
                      <a:pt x="176689" y="209550"/>
                      <a:pt x="177260" y="209550"/>
                      <a:pt x="177737" y="209455"/>
                    </a:cubicBezTo>
                    <a:lnTo>
                      <a:pt x="236982" y="199549"/>
                    </a:lnTo>
                    <a:cubicBezTo>
                      <a:pt x="237077" y="200978"/>
                      <a:pt x="237173" y="202406"/>
                      <a:pt x="237173" y="203835"/>
                    </a:cubicBezTo>
                    <a:cubicBezTo>
                      <a:pt x="237173" y="244602"/>
                      <a:pt x="209074" y="294418"/>
                      <a:pt x="176213" y="294418"/>
                    </a:cubicBezTo>
                    <a:cubicBezTo>
                      <a:pt x="143447" y="294418"/>
                      <a:pt x="115348" y="244602"/>
                      <a:pt x="115348" y="203835"/>
                    </a:cubicBezTo>
                    <a:cubicBezTo>
                      <a:pt x="115443" y="202406"/>
                      <a:pt x="115538" y="200978"/>
                      <a:pt x="115634" y="199549"/>
                    </a:cubicBezTo>
                    <a:close/>
                    <a:moveTo>
                      <a:pt x="155258" y="308896"/>
                    </a:moveTo>
                    <a:cubicBezTo>
                      <a:pt x="161925" y="311753"/>
                      <a:pt x="168974" y="313468"/>
                      <a:pt x="176403" y="313468"/>
                    </a:cubicBezTo>
                    <a:cubicBezTo>
                      <a:pt x="184023" y="313468"/>
                      <a:pt x="191357" y="311658"/>
                      <a:pt x="198311" y="308610"/>
                    </a:cubicBezTo>
                    <a:cubicBezTo>
                      <a:pt x="202025" y="313277"/>
                      <a:pt x="206788" y="316992"/>
                      <a:pt x="212408" y="319469"/>
                    </a:cubicBezTo>
                    <a:cubicBezTo>
                      <a:pt x="213646" y="320040"/>
                      <a:pt x="215170" y="320612"/>
                      <a:pt x="216599" y="321183"/>
                    </a:cubicBezTo>
                    <a:cubicBezTo>
                      <a:pt x="212217" y="330708"/>
                      <a:pt x="201644" y="342995"/>
                      <a:pt x="176213" y="342995"/>
                    </a:cubicBezTo>
                    <a:cubicBezTo>
                      <a:pt x="151448" y="342995"/>
                      <a:pt x="140780" y="331375"/>
                      <a:pt x="136208" y="321755"/>
                    </a:cubicBezTo>
                    <a:cubicBezTo>
                      <a:pt x="138303" y="320897"/>
                      <a:pt x="140399" y="320135"/>
                      <a:pt x="142304" y="319183"/>
                    </a:cubicBezTo>
                    <a:cubicBezTo>
                      <a:pt x="147447" y="316325"/>
                      <a:pt x="151733" y="312896"/>
                      <a:pt x="155258" y="308896"/>
                    </a:cubicBezTo>
                    <a:close/>
                    <a:moveTo>
                      <a:pt x="400050" y="19050"/>
                    </a:moveTo>
                    <a:lnTo>
                      <a:pt x="476250" y="19050"/>
                    </a:lnTo>
                    <a:lnTo>
                      <a:pt x="476250" y="93440"/>
                    </a:lnTo>
                    <a:cubicBezTo>
                      <a:pt x="476250" y="93726"/>
                      <a:pt x="476250" y="94679"/>
                      <a:pt x="475107" y="95059"/>
                    </a:cubicBezTo>
                    <a:cubicBezTo>
                      <a:pt x="473964" y="95536"/>
                      <a:pt x="473393" y="94869"/>
                      <a:pt x="473107" y="94679"/>
                    </a:cubicBezTo>
                    <a:lnTo>
                      <a:pt x="460058" y="81629"/>
                    </a:lnTo>
                    <a:cubicBezTo>
                      <a:pt x="447961" y="69532"/>
                      <a:pt x="428149" y="69532"/>
                      <a:pt x="416052" y="81629"/>
                    </a:cubicBezTo>
                    <a:lnTo>
                      <a:pt x="403003" y="94679"/>
                    </a:lnTo>
                    <a:cubicBezTo>
                      <a:pt x="402812" y="94869"/>
                      <a:pt x="402146" y="95536"/>
                      <a:pt x="401003" y="95059"/>
                    </a:cubicBezTo>
                    <a:cubicBezTo>
                      <a:pt x="400050" y="94679"/>
                      <a:pt x="400050" y="93726"/>
                      <a:pt x="400050" y="93440"/>
                    </a:cubicBezTo>
                    <a:lnTo>
                      <a:pt x="400050" y="19050"/>
                    </a:lnTo>
                    <a:close/>
                    <a:moveTo>
                      <a:pt x="19050" y="47625"/>
                    </a:moveTo>
                    <a:cubicBezTo>
                      <a:pt x="19050" y="31909"/>
                      <a:pt x="31909" y="19050"/>
                      <a:pt x="47625" y="19050"/>
                    </a:cubicBezTo>
                    <a:lnTo>
                      <a:pt x="381000" y="19050"/>
                    </a:lnTo>
                    <a:lnTo>
                      <a:pt x="381000" y="93440"/>
                    </a:lnTo>
                    <a:cubicBezTo>
                      <a:pt x="381000" y="101918"/>
                      <a:pt x="386048" y="109442"/>
                      <a:pt x="393859" y="112681"/>
                    </a:cubicBezTo>
                    <a:cubicBezTo>
                      <a:pt x="401669" y="115919"/>
                      <a:pt x="410623" y="114109"/>
                      <a:pt x="416528" y="108204"/>
                    </a:cubicBezTo>
                    <a:lnTo>
                      <a:pt x="429578" y="95155"/>
                    </a:lnTo>
                    <a:cubicBezTo>
                      <a:pt x="434150" y="90583"/>
                      <a:pt x="442055" y="90583"/>
                      <a:pt x="446627" y="95155"/>
                    </a:cubicBezTo>
                    <a:lnTo>
                      <a:pt x="459676" y="108204"/>
                    </a:lnTo>
                    <a:cubicBezTo>
                      <a:pt x="463677" y="112205"/>
                      <a:pt x="469011" y="114300"/>
                      <a:pt x="474345" y="114300"/>
                    </a:cubicBezTo>
                    <a:cubicBezTo>
                      <a:pt x="477012" y="114300"/>
                      <a:pt x="479774" y="113824"/>
                      <a:pt x="482346" y="112681"/>
                    </a:cubicBezTo>
                    <a:cubicBezTo>
                      <a:pt x="490252" y="109442"/>
                      <a:pt x="495300" y="101918"/>
                      <a:pt x="495300" y="93440"/>
                    </a:cubicBezTo>
                    <a:lnTo>
                      <a:pt x="495300" y="19050"/>
                    </a:lnTo>
                    <a:lnTo>
                      <a:pt x="504825" y="19050"/>
                    </a:lnTo>
                    <a:cubicBezTo>
                      <a:pt x="520541" y="19050"/>
                      <a:pt x="533400" y="31909"/>
                      <a:pt x="533400" y="47625"/>
                    </a:cubicBezTo>
                    <a:lnTo>
                      <a:pt x="533400" y="371475"/>
                    </a:lnTo>
                    <a:cubicBezTo>
                      <a:pt x="533400" y="387191"/>
                      <a:pt x="520541" y="400050"/>
                      <a:pt x="504825" y="400050"/>
                    </a:cubicBezTo>
                    <a:lnTo>
                      <a:pt x="314325" y="400050"/>
                    </a:lnTo>
                    <a:lnTo>
                      <a:pt x="314325" y="386144"/>
                    </a:lnTo>
                    <a:cubicBezTo>
                      <a:pt x="314325" y="332708"/>
                      <a:pt x="266224" y="317373"/>
                      <a:pt x="237363" y="308229"/>
                    </a:cubicBezTo>
                    <a:cubicBezTo>
                      <a:pt x="230505" y="306038"/>
                      <a:pt x="224504" y="304133"/>
                      <a:pt x="220218" y="302133"/>
                    </a:cubicBezTo>
                    <a:cubicBezTo>
                      <a:pt x="218027" y="301181"/>
                      <a:pt x="216218" y="299847"/>
                      <a:pt x="214694" y="298323"/>
                    </a:cubicBezTo>
                    <a:cubicBezTo>
                      <a:pt x="239744" y="277559"/>
                      <a:pt x="256318" y="238697"/>
                      <a:pt x="256318" y="203835"/>
                    </a:cubicBezTo>
                    <a:cubicBezTo>
                      <a:pt x="256318" y="201359"/>
                      <a:pt x="256223" y="198882"/>
                      <a:pt x="255937" y="196406"/>
                    </a:cubicBezTo>
                    <a:lnTo>
                      <a:pt x="264986" y="194881"/>
                    </a:lnTo>
                    <a:cubicBezTo>
                      <a:pt x="267748" y="194405"/>
                      <a:pt x="270129" y="192786"/>
                      <a:pt x="271558" y="190405"/>
                    </a:cubicBezTo>
                    <a:cubicBezTo>
                      <a:pt x="272987" y="188024"/>
                      <a:pt x="273272" y="185166"/>
                      <a:pt x="272415" y="182499"/>
                    </a:cubicBezTo>
                    <a:lnTo>
                      <a:pt x="261652" y="150114"/>
                    </a:lnTo>
                    <a:lnTo>
                      <a:pt x="317278" y="131540"/>
                    </a:lnTo>
                    <a:cubicBezTo>
                      <a:pt x="320993" y="130302"/>
                      <a:pt x="323660" y="126873"/>
                      <a:pt x="323755" y="122873"/>
                    </a:cubicBezTo>
                    <a:cubicBezTo>
                      <a:pt x="323945" y="118872"/>
                      <a:pt x="321564" y="115253"/>
                      <a:pt x="317945" y="113729"/>
                    </a:cubicBezTo>
                    <a:lnTo>
                      <a:pt x="179832" y="55626"/>
                    </a:lnTo>
                    <a:cubicBezTo>
                      <a:pt x="177451" y="54673"/>
                      <a:pt x="174784" y="54673"/>
                      <a:pt x="172403" y="55626"/>
                    </a:cubicBezTo>
                    <a:lnTo>
                      <a:pt x="34290" y="113729"/>
                    </a:lnTo>
                    <a:cubicBezTo>
                      <a:pt x="30766" y="115253"/>
                      <a:pt x="28385" y="118872"/>
                      <a:pt x="28575" y="122873"/>
                    </a:cubicBezTo>
                    <a:cubicBezTo>
                      <a:pt x="28766" y="126873"/>
                      <a:pt x="31337" y="130302"/>
                      <a:pt x="35052" y="131540"/>
                    </a:cubicBezTo>
                    <a:lnTo>
                      <a:pt x="43053" y="134207"/>
                    </a:lnTo>
                    <a:lnTo>
                      <a:pt x="43053" y="148685"/>
                    </a:lnTo>
                    <a:cubicBezTo>
                      <a:pt x="32671" y="152781"/>
                      <a:pt x="28575" y="163259"/>
                      <a:pt x="28575" y="170974"/>
                    </a:cubicBezTo>
                    <a:lnTo>
                      <a:pt x="28575" y="187928"/>
                    </a:lnTo>
                    <a:cubicBezTo>
                      <a:pt x="28575" y="193167"/>
                      <a:pt x="32861" y="197453"/>
                      <a:pt x="38100" y="197453"/>
                    </a:cubicBezTo>
                    <a:lnTo>
                      <a:pt x="67151" y="197453"/>
                    </a:lnTo>
                    <a:cubicBezTo>
                      <a:pt x="72390" y="197453"/>
                      <a:pt x="76676" y="193167"/>
                      <a:pt x="76676" y="187928"/>
                    </a:cubicBezTo>
                    <a:lnTo>
                      <a:pt x="76676" y="170974"/>
                    </a:lnTo>
                    <a:cubicBezTo>
                      <a:pt x="76676" y="163354"/>
                      <a:pt x="72581" y="152781"/>
                      <a:pt x="62103" y="148685"/>
                    </a:cubicBezTo>
                    <a:lnTo>
                      <a:pt x="62103" y="140494"/>
                    </a:lnTo>
                    <a:lnTo>
                      <a:pt x="90678" y="150019"/>
                    </a:lnTo>
                    <a:lnTo>
                      <a:pt x="79915" y="182404"/>
                    </a:lnTo>
                    <a:cubicBezTo>
                      <a:pt x="79058" y="185071"/>
                      <a:pt x="79343" y="187928"/>
                      <a:pt x="80772" y="190310"/>
                    </a:cubicBezTo>
                    <a:cubicBezTo>
                      <a:pt x="82201" y="192691"/>
                      <a:pt x="84582" y="194310"/>
                      <a:pt x="87344" y="194786"/>
                    </a:cubicBezTo>
                    <a:lnTo>
                      <a:pt x="96679" y="196310"/>
                    </a:lnTo>
                    <a:cubicBezTo>
                      <a:pt x="96488" y="198787"/>
                      <a:pt x="96298" y="201168"/>
                      <a:pt x="96298" y="203644"/>
                    </a:cubicBezTo>
                    <a:cubicBezTo>
                      <a:pt x="96298" y="238792"/>
                      <a:pt x="113062" y="277844"/>
                      <a:pt x="138398" y="298514"/>
                    </a:cubicBezTo>
                    <a:cubicBezTo>
                      <a:pt x="136874" y="299847"/>
                      <a:pt x="135160" y="301085"/>
                      <a:pt x="133350" y="302133"/>
                    </a:cubicBezTo>
                    <a:cubicBezTo>
                      <a:pt x="129064" y="304324"/>
                      <a:pt x="122682" y="306324"/>
                      <a:pt x="115348" y="308705"/>
                    </a:cubicBezTo>
                    <a:cubicBezTo>
                      <a:pt x="109538" y="310610"/>
                      <a:pt x="103156" y="312801"/>
                      <a:pt x="96679" y="315278"/>
                    </a:cubicBezTo>
                    <a:lnTo>
                      <a:pt x="86678" y="305372"/>
                    </a:lnTo>
                    <a:cubicBezTo>
                      <a:pt x="73819" y="292513"/>
                      <a:pt x="51435" y="292513"/>
                      <a:pt x="38576" y="305372"/>
                    </a:cubicBezTo>
                    <a:cubicBezTo>
                      <a:pt x="32099" y="311944"/>
                      <a:pt x="28575" y="320516"/>
                      <a:pt x="28575" y="329565"/>
                    </a:cubicBezTo>
                    <a:cubicBezTo>
                      <a:pt x="28575" y="338614"/>
                      <a:pt x="32099" y="347186"/>
                      <a:pt x="38481" y="353473"/>
                    </a:cubicBezTo>
                    <a:lnTo>
                      <a:pt x="44577" y="359759"/>
                    </a:lnTo>
                    <a:cubicBezTo>
                      <a:pt x="41434" y="367665"/>
                      <a:pt x="39815" y="376523"/>
                      <a:pt x="39815" y="386048"/>
                    </a:cubicBezTo>
                    <a:lnTo>
                      <a:pt x="39815" y="398717"/>
                    </a:lnTo>
                    <a:cubicBezTo>
                      <a:pt x="27813" y="395383"/>
                      <a:pt x="19050" y="384524"/>
                      <a:pt x="19050" y="371475"/>
                    </a:cubicBezTo>
                    <a:lnTo>
                      <a:pt x="19050" y="47625"/>
                    </a:lnTo>
                    <a:close/>
                    <a:moveTo>
                      <a:pt x="57626" y="170974"/>
                    </a:moveTo>
                    <a:lnTo>
                      <a:pt x="57626" y="178403"/>
                    </a:lnTo>
                    <a:lnTo>
                      <a:pt x="47625" y="178403"/>
                    </a:lnTo>
                    <a:lnTo>
                      <a:pt x="47625" y="170974"/>
                    </a:lnTo>
                    <a:cubicBezTo>
                      <a:pt x="47625" y="165926"/>
                      <a:pt x="51435" y="165926"/>
                      <a:pt x="52673" y="165926"/>
                    </a:cubicBezTo>
                    <a:cubicBezTo>
                      <a:pt x="54197" y="165926"/>
                      <a:pt x="57436" y="165926"/>
                      <a:pt x="57626" y="17097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CADCE8AA-C36F-788B-4B8B-AC7FB009745B}"/>
                  </a:ext>
                </a:extLst>
              </p:cNvPr>
              <p:cNvSpPr/>
              <p:nvPr/>
            </p:nvSpPr>
            <p:spPr>
              <a:xfrm>
                <a:off x="6667858" y="1254783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E7A46574-6CB5-8194-8858-2116E8DDDD1D}"/>
                  </a:ext>
                </a:extLst>
              </p:cNvPr>
              <p:cNvSpPr/>
              <p:nvPr/>
            </p:nvSpPr>
            <p:spPr>
              <a:xfrm>
                <a:off x="6667858" y="1292883"/>
                <a:ext cx="171450" cy="19050"/>
              </a:xfrm>
              <a:custGeom>
                <a:avLst/>
                <a:gdLst>
                  <a:gd name="connsiteX0" fmla="*/ 9525 w 171450"/>
                  <a:gd name="connsiteY0" fmla="*/ 19050 h 19050"/>
                  <a:gd name="connsiteX1" fmla="*/ 161925 w 171450"/>
                  <a:gd name="connsiteY1" fmla="*/ 19050 h 19050"/>
                  <a:gd name="connsiteX2" fmla="*/ 171450 w 171450"/>
                  <a:gd name="connsiteY2" fmla="*/ 9525 h 19050"/>
                  <a:gd name="connsiteX3" fmla="*/ 161925 w 171450"/>
                  <a:gd name="connsiteY3" fmla="*/ 0 h 19050"/>
                  <a:gd name="connsiteX4" fmla="*/ 9525 w 171450"/>
                  <a:gd name="connsiteY4" fmla="*/ 0 h 19050"/>
                  <a:gd name="connsiteX5" fmla="*/ 0 w 171450"/>
                  <a:gd name="connsiteY5" fmla="*/ 9525 h 19050"/>
                  <a:gd name="connsiteX6" fmla="*/ 95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9525" y="19050"/>
                    </a:moveTo>
                    <a:lnTo>
                      <a:pt x="161925" y="19050"/>
                    </a:lnTo>
                    <a:cubicBezTo>
                      <a:pt x="167164" y="19050"/>
                      <a:pt x="171450" y="14764"/>
                      <a:pt x="171450" y="9525"/>
                    </a:cubicBezTo>
                    <a:cubicBezTo>
                      <a:pt x="171450" y="4286"/>
                      <a:pt x="167164" y="0"/>
                      <a:pt x="1619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2E032B00-DCD1-56E2-7A88-EA270A9188F4}"/>
                  </a:ext>
                </a:extLst>
              </p:cNvPr>
              <p:cNvSpPr/>
              <p:nvPr/>
            </p:nvSpPr>
            <p:spPr>
              <a:xfrm>
                <a:off x="6667858" y="1330983"/>
                <a:ext cx="114300" cy="19050"/>
              </a:xfrm>
              <a:custGeom>
                <a:avLst/>
                <a:gdLst>
                  <a:gd name="connsiteX0" fmla="*/ 9525 w 114300"/>
                  <a:gd name="connsiteY0" fmla="*/ 19050 h 19050"/>
                  <a:gd name="connsiteX1" fmla="*/ 104775 w 114300"/>
                  <a:gd name="connsiteY1" fmla="*/ 19050 h 19050"/>
                  <a:gd name="connsiteX2" fmla="*/ 114300 w 114300"/>
                  <a:gd name="connsiteY2" fmla="*/ 9525 h 19050"/>
                  <a:gd name="connsiteX3" fmla="*/ 104775 w 114300"/>
                  <a:gd name="connsiteY3" fmla="*/ 0 h 19050"/>
                  <a:gd name="connsiteX4" fmla="*/ 9525 w 114300"/>
                  <a:gd name="connsiteY4" fmla="*/ 0 h 19050"/>
                  <a:gd name="connsiteX5" fmla="*/ 0 w 114300"/>
                  <a:gd name="connsiteY5" fmla="*/ 9525 h 19050"/>
                  <a:gd name="connsiteX6" fmla="*/ 9525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9525" y="19050"/>
                    </a:moveTo>
                    <a:lnTo>
                      <a:pt x="104775" y="19050"/>
                    </a:lnTo>
                    <a:cubicBezTo>
                      <a:pt x="110014" y="19050"/>
                      <a:pt x="114300" y="14764"/>
                      <a:pt x="114300" y="9525"/>
                    </a:cubicBezTo>
                    <a:cubicBezTo>
                      <a:pt x="114300" y="4286"/>
                      <a:pt x="110014" y="0"/>
                      <a:pt x="1047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EF7A413A-E5D8-C42F-9EE3-2E2053C94E14}"/>
                  </a:ext>
                </a:extLst>
              </p:cNvPr>
              <p:cNvSpPr/>
              <p:nvPr/>
            </p:nvSpPr>
            <p:spPr>
              <a:xfrm>
                <a:off x="6667858" y="1407183"/>
                <a:ext cx="76200" cy="19050"/>
              </a:xfrm>
              <a:custGeom>
                <a:avLst/>
                <a:gdLst>
                  <a:gd name="connsiteX0" fmla="*/ 9525 w 76200"/>
                  <a:gd name="connsiteY0" fmla="*/ 19050 h 19050"/>
                  <a:gd name="connsiteX1" fmla="*/ 66675 w 76200"/>
                  <a:gd name="connsiteY1" fmla="*/ 19050 h 19050"/>
                  <a:gd name="connsiteX2" fmla="*/ 76200 w 76200"/>
                  <a:gd name="connsiteY2" fmla="*/ 9525 h 19050"/>
                  <a:gd name="connsiteX3" fmla="*/ 66675 w 76200"/>
                  <a:gd name="connsiteY3" fmla="*/ 0 h 19050"/>
                  <a:gd name="connsiteX4" fmla="*/ 9525 w 76200"/>
                  <a:gd name="connsiteY4" fmla="*/ 0 h 19050"/>
                  <a:gd name="connsiteX5" fmla="*/ 0 w 76200"/>
                  <a:gd name="connsiteY5" fmla="*/ 9525 h 19050"/>
                  <a:gd name="connsiteX6" fmla="*/ 952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9525" y="19050"/>
                    </a:move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0" name="Group 659">
            <a:extLst>
              <a:ext uri="{FF2B5EF4-FFF2-40B4-BE49-F238E27FC236}">
                <a16:creationId xmlns:a16="http://schemas.microsoft.com/office/drawing/2014/main" id="{0BA9BEA2-6AEA-6107-810A-22B316AAE130}"/>
              </a:ext>
            </a:extLst>
          </p:cNvPr>
          <p:cNvGrpSpPr/>
          <p:nvPr/>
        </p:nvGrpSpPr>
        <p:grpSpPr>
          <a:xfrm>
            <a:off x="5251868" y="1016658"/>
            <a:ext cx="552450" cy="485775"/>
            <a:chOff x="5251868" y="1016658"/>
            <a:chExt cx="552450" cy="485775"/>
          </a:xfrm>
        </p:grpSpPr>
        <p:grpSp>
          <p:nvGrpSpPr>
            <p:cNvPr id="595" name="Graphic 92">
              <a:extLst>
                <a:ext uri="{FF2B5EF4-FFF2-40B4-BE49-F238E27FC236}">
                  <a16:creationId xmlns:a16="http://schemas.microsoft.com/office/drawing/2014/main" id="{207BC200-B24C-E511-5830-7378FCF60655}"/>
                </a:ext>
              </a:extLst>
            </p:cNvPr>
            <p:cNvGrpSpPr/>
            <p:nvPr/>
          </p:nvGrpSpPr>
          <p:grpSpPr>
            <a:xfrm>
              <a:off x="5480468" y="1026063"/>
              <a:ext cx="314348" cy="333345"/>
              <a:chOff x="5480468" y="1026063"/>
              <a:chExt cx="314348" cy="333345"/>
            </a:xfrm>
            <a:solidFill>
              <a:srgbClr val="F45B66"/>
            </a:solidFill>
          </p:grpSpPr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FD1CA613-0E9D-6CF4-A816-9DCB36092DC8}"/>
                  </a:ext>
                </a:extLst>
              </p:cNvPr>
              <p:cNvSpPr/>
              <p:nvPr/>
            </p:nvSpPr>
            <p:spPr>
              <a:xfrm>
                <a:off x="5480468" y="1264278"/>
                <a:ext cx="95202" cy="95130"/>
              </a:xfrm>
              <a:custGeom>
                <a:avLst/>
                <a:gdLst>
                  <a:gd name="connsiteX0" fmla="*/ 22193 w 95202"/>
                  <a:gd name="connsiteY0" fmla="*/ 1744 h 95130"/>
                  <a:gd name="connsiteX1" fmla="*/ 0 w 95202"/>
                  <a:gd name="connsiteY1" fmla="*/ 14127 h 95130"/>
                  <a:gd name="connsiteX2" fmla="*/ 0 w 95202"/>
                  <a:gd name="connsiteY2" fmla="*/ 80992 h 95130"/>
                  <a:gd name="connsiteX3" fmla="*/ 22193 w 95202"/>
                  <a:gd name="connsiteY3" fmla="*/ 93375 h 95130"/>
                  <a:gd name="connsiteX4" fmla="*/ 87344 w 95202"/>
                  <a:gd name="connsiteY4" fmla="*/ 59942 h 95130"/>
                  <a:gd name="connsiteX5" fmla="*/ 87344 w 95202"/>
                  <a:gd name="connsiteY5" fmla="*/ 35082 h 95130"/>
                  <a:gd name="connsiteX6" fmla="*/ 22193 w 95202"/>
                  <a:gd name="connsiteY6" fmla="*/ 1744 h 95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02" h="95130">
                    <a:moveTo>
                      <a:pt x="22193" y="1744"/>
                    </a:moveTo>
                    <a:cubicBezTo>
                      <a:pt x="12192" y="-3399"/>
                      <a:pt x="0" y="3459"/>
                      <a:pt x="0" y="14127"/>
                    </a:cubicBezTo>
                    <a:lnTo>
                      <a:pt x="0" y="80992"/>
                    </a:lnTo>
                    <a:cubicBezTo>
                      <a:pt x="0" y="91756"/>
                      <a:pt x="12192" y="98518"/>
                      <a:pt x="22193" y="93375"/>
                    </a:cubicBezTo>
                    <a:lnTo>
                      <a:pt x="87344" y="59942"/>
                    </a:lnTo>
                    <a:cubicBezTo>
                      <a:pt x="97822" y="54608"/>
                      <a:pt x="97822" y="40416"/>
                      <a:pt x="87344" y="35082"/>
                    </a:cubicBezTo>
                    <a:lnTo>
                      <a:pt x="22193" y="1744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6FF2898B-3032-A3C6-48AA-FF5F507C46EB}"/>
                  </a:ext>
                </a:extLst>
              </p:cNvPr>
              <p:cNvSpPr/>
              <p:nvPr/>
            </p:nvSpPr>
            <p:spPr>
              <a:xfrm>
                <a:off x="5604173" y="1026063"/>
                <a:ext cx="190642" cy="257307"/>
              </a:xfrm>
              <a:custGeom>
                <a:avLst/>
                <a:gdLst>
                  <a:gd name="connsiteX0" fmla="*/ 184999 w 190642"/>
                  <a:gd name="connsiteY0" fmla="*/ 85654 h 257307"/>
                  <a:gd name="connsiteX1" fmla="*/ 164616 w 190642"/>
                  <a:gd name="connsiteY1" fmla="*/ 74033 h 257307"/>
                  <a:gd name="connsiteX2" fmla="*/ 159377 w 190642"/>
                  <a:gd name="connsiteY2" fmla="*/ 61365 h 257307"/>
                  <a:gd name="connsiteX3" fmla="*/ 165664 w 190642"/>
                  <a:gd name="connsiteY3" fmla="*/ 38695 h 257307"/>
                  <a:gd name="connsiteX4" fmla="*/ 151948 w 190642"/>
                  <a:gd name="connsiteY4" fmla="*/ 24979 h 257307"/>
                  <a:gd name="connsiteX5" fmla="*/ 129278 w 190642"/>
                  <a:gd name="connsiteY5" fmla="*/ 31266 h 257307"/>
                  <a:gd name="connsiteX6" fmla="*/ 116610 w 190642"/>
                  <a:gd name="connsiteY6" fmla="*/ 26027 h 257307"/>
                  <a:gd name="connsiteX7" fmla="*/ 104989 w 190642"/>
                  <a:gd name="connsiteY7" fmla="*/ 5644 h 257307"/>
                  <a:gd name="connsiteX8" fmla="*/ 85654 w 190642"/>
                  <a:gd name="connsiteY8" fmla="*/ 5644 h 257307"/>
                  <a:gd name="connsiteX9" fmla="*/ 74033 w 190642"/>
                  <a:gd name="connsiteY9" fmla="*/ 26027 h 257307"/>
                  <a:gd name="connsiteX10" fmla="*/ 61365 w 190642"/>
                  <a:gd name="connsiteY10" fmla="*/ 31266 h 257307"/>
                  <a:gd name="connsiteX11" fmla="*/ 38695 w 190642"/>
                  <a:gd name="connsiteY11" fmla="*/ 24979 h 257307"/>
                  <a:gd name="connsiteX12" fmla="*/ 24979 w 190642"/>
                  <a:gd name="connsiteY12" fmla="*/ 38695 h 257307"/>
                  <a:gd name="connsiteX13" fmla="*/ 31266 w 190642"/>
                  <a:gd name="connsiteY13" fmla="*/ 61365 h 257307"/>
                  <a:gd name="connsiteX14" fmla="*/ 26027 w 190642"/>
                  <a:gd name="connsiteY14" fmla="*/ 74033 h 257307"/>
                  <a:gd name="connsiteX15" fmla="*/ 5644 w 190642"/>
                  <a:gd name="connsiteY15" fmla="*/ 85654 h 257307"/>
                  <a:gd name="connsiteX16" fmla="*/ 5644 w 190642"/>
                  <a:gd name="connsiteY16" fmla="*/ 104989 h 257307"/>
                  <a:gd name="connsiteX17" fmla="*/ 26027 w 190642"/>
                  <a:gd name="connsiteY17" fmla="*/ 116610 h 257307"/>
                  <a:gd name="connsiteX18" fmla="*/ 31266 w 190642"/>
                  <a:gd name="connsiteY18" fmla="*/ 129278 h 257307"/>
                  <a:gd name="connsiteX19" fmla="*/ 24979 w 190642"/>
                  <a:gd name="connsiteY19" fmla="*/ 151948 h 257307"/>
                  <a:gd name="connsiteX20" fmla="*/ 38695 w 190642"/>
                  <a:gd name="connsiteY20" fmla="*/ 165664 h 257307"/>
                  <a:gd name="connsiteX21" fmla="*/ 61365 w 190642"/>
                  <a:gd name="connsiteY21" fmla="*/ 159377 h 257307"/>
                  <a:gd name="connsiteX22" fmla="*/ 74033 w 190642"/>
                  <a:gd name="connsiteY22" fmla="*/ 164616 h 257307"/>
                  <a:gd name="connsiteX23" fmla="*/ 85654 w 190642"/>
                  <a:gd name="connsiteY23" fmla="*/ 184999 h 257307"/>
                  <a:gd name="connsiteX24" fmla="*/ 94321 w 190642"/>
                  <a:gd name="connsiteY24" fmla="*/ 190524 h 257307"/>
                  <a:gd name="connsiteX25" fmla="*/ 85844 w 190642"/>
                  <a:gd name="connsiteY25" fmla="*/ 190619 h 257307"/>
                  <a:gd name="connsiteX26" fmla="*/ 57269 w 190642"/>
                  <a:gd name="connsiteY26" fmla="*/ 162044 h 257307"/>
                  <a:gd name="connsiteX27" fmla="*/ 47744 w 190642"/>
                  <a:gd name="connsiteY27" fmla="*/ 171569 h 257307"/>
                  <a:gd name="connsiteX28" fmla="*/ 47744 w 190642"/>
                  <a:gd name="connsiteY28" fmla="*/ 245959 h 257307"/>
                  <a:gd name="connsiteX29" fmla="*/ 67080 w 190642"/>
                  <a:gd name="connsiteY29" fmla="*/ 253960 h 257307"/>
                  <a:gd name="connsiteX30" fmla="*/ 80129 w 190642"/>
                  <a:gd name="connsiteY30" fmla="*/ 240911 h 257307"/>
                  <a:gd name="connsiteX31" fmla="*/ 110609 w 190642"/>
                  <a:gd name="connsiteY31" fmla="*/ 240911 h 257307"/>
                  <a:gd name="connsiteX32" fmla="*/ 123658 w 190642"/>
                  <a:gd name="connsiteY32" fmla="*/ 253960 h 257307"/>
                  <a:gd name="connsiteX33" fmla="*/ 142994 w 190642"/>
                  <a:gd name="connsiteY33" fmla="*/ 245959 h 257307"/>
                  <a:gd name="connsiteX34" fmla="*/ 142994 w 190642"/>
                  <a:gd name="connsiteY34" fmla="*/ 171569 h 257307"/>
                  <a:gd name="connsiteX35" fmla="*/ 122992 w 190642"/>
                  <a:gd name="connsiteY35" fmla="*/ 159568 h 257307"/>
                  <a:gd name="connsiteX36" fmla="*/ 129278 w 190642"/>
                  <a:gd name="connsiteY36" fmla="*/ 159377 h 257307"/>
                  <a:gd name="connsiteX37" fmla="*/ 151948 w 190642"/>
                  <a:gd name="connsiteY37" fmla="*/ 165664 h 257307"/>
                  <a:gd name="connsiteX38" fmla="*/ 165664 w 190642"/>
                  <a:gd name="connsiteY38" fmla="*/ 151948 h 257307"/>
                  <a:gd name="connsiteX39" fmla="*/ 159377 w 190642"/>
                  <a:gd name="connsiteY39" fmla="*/ 129278 h 257307"/>
                  <a:gd name="connsiteX40" fmla="*/ 164616 w 190642"/>
                  <a:gd name="connsiteY40" fmla="*/ 116610 h 257307"/>
                  <a:gd name="connsiteX41" fmla="*/ 184999 w 190642"/>
                  <a:gd name="connsiteY41" fmla="*/ 104989 h 257307"/>
                  <a:gd name="connsiteX42" fmla="*/ 184999 w 190642"/>
                  <a:gd name="connsiteY42" fmla="*/ 85654 h 257307"/>
                  <a:gd name="connsiteX43" fmla="*/ 95369 w 190642"/>
                  <a:gd name="connsiteY43" fmla="*/ 133469 h 257307"/>
                  <a:gd name="connsiteX44" fmla="*/ 57269 w 190642"/>
                  <a:gd name="connsiteY44" fmla="*/ 95369 h 257307"/>
                  <a:gd name="connsiteX45" fmla="*/ 95369 w 190642"/>
                  <a:gd name="connsiteY45" fmla="*/ 57269 h 257307"/>
                  <a:gd name="connsiteX46" fmla="*/ 133469 w 190642"/>
                  <a:gd name="connsiteY46" fmla="*/ 95369 h 257307"/>
                  <a:gd name="connsiteX47" fmla="*/ 95369 w 190642"/>
                  <a:gd name="connsiteY47" fmla="*/ 133469 h 25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90642" h="257307">
                    <a:moveTo>
                      <a:pt x="184999" y="85654"/>
                    </a:moveTo>
                    <a:lnTo>
                      <a:pt x="164616" y="74033"/>
                    </a:lnTo>
                    <a:cubicBezTo>
                      <a:pt x="160139" y="71557"/>
                      <a:pt x="158044" y="66318"/>
                      <a:pt x="159377" y="61365"/>
                    </a:cubicBezTo>
                    <a:lnTo>
                      <a:pt x="165664" y="38695"/>
                    </a:lnTo>
                    <a:cubicBezTo>
                      <a:pt x="167950" y="30409"/>
                      <a:pt x="160330" y="22693"/>
                      <a:pt x="151948" y="24979"/>
                    </a:cubicBezTo>
                    <a:lnTo>
                      <a:pt x="129278" y="31266"/>
                    </a:lnTo>
                    <a:cubicBezTo>
                      <a:pt x="124325" y="32599"/>
                      <a:pt x="119182" y="30504"/>
                      <a:pt x="116610" y="26027"/>
                    </a:cubicBezTo>
                    <a:lnTo>
                      <a:pt x="104989" y="5644"/>
                    </a:lnTo>
                    <a:cubicBezTo>
                      <a:pt x="100703" y="-1881"/>
                      <a:pt x="89940" y="-1881"/>
                      <a:pt x="85654" y="5644"/>
                    </a:cubicBezTo>
                    <a:lnTo>
                      <a:pt x="74033" y="26027"/>
                    </a:lnTo>
                    <a:cubicBezTo>
                      <a:pt x="71557" y="30504"/>
                      <a:pt x="66318" y="32599"/>
                      <a:pt x="61365" y="31266"/>
                    </a:cubicBezTo>
                    <a:lnTo>
                      <a:pt x="38695" y="24979"/>
                    </a:lnTo>
                    <a:cubicBezTo>
                      <a:pt x="30409" y="22693"/>
                      <a:pt x="22693" y="30313"/>
                      <a:pt x="24979" y="38695"/>
                    </a:cubicBezTo>
                    <a:lnTo>
                      <a:pt x="31266" y="61365"/>
                    </a:lnTo>
                    <a:cubicBezTo>
                      <a:pt x="32599" y="66318"/>
                      <a:pt x="30504" y="71461"/>
                      <a:pt x="26027" y="74033"/>
                    </a:cubicBezTo>
                    <a:lnTo>
                      <a:pt x="5644" y="85654"/>
                    </a:lnTo>
                    <a:cubicBezTo>
                      <a:pt x="-1881" y="89940"/>
                      <a:pt x="-1881" y="100703"/>
                      <a:pt x="5644" y="104989"/>
                    </a:cubicBezTo>
                    <a:lnTo>
                      <a:pt x="26027" y="116610"/>
                    </a:lnTo>
                    <a:cubicBezTo>
                      <a:pt x="30504" y="119086"/>
                      <a:pt x="32599" y="124325"/>
                      <a:pt x="31266" y="129278"/>
                    </a:cubicBezTo>
                    <a:lnTo>
                      <a:pt x="24979" y="151948"/>
                    </a:lnTo>
                    <a:cubicBezTo>
                      <a:pt x="22693" y="160234"/>
                      <a:pt x="30313" y="167950"/>
                      <a:pt x="38695" y="165664"/>
                    </a:cubicBezTo>
                    <a:lnTo>
                      <a:pt x="61365" y="159377"/>
                    </a:lnTo>
                    <a:cubicBezTo>
                      <a:pt x="66318" y="158044"/>
                      <a:pt x="71461" y="160139"/>
                      <a:pt x="74033" y="164616"/>
                    </a:cubicBezTo>
                    <a:lnTo>
                      <a:pt x="85654" y="184999"/>
                    </a:lnTo>
                    <a:cubicBezTo>
                      <a:pt x="87559" y="188428"/>
                      <a:pt x="90892" y="190143"/>
                      <a:pt x="94321" y="190524"/>
                    </a:cubicBezTo>
                    <a:cubicBezTo>
                      <a:pt x="91464" y="192905"/>
                      <a:pt x="88702" y="193477"/>
                      <a:pt x="85844" y="190619"/>
                    </a:cubicBezTo>
                    <a:cubicBezTo>
                      <a:pt x="76319" y="181094"/>
                      <a:pt x="66794" y="152519"/>
                      <a:pt x="57269" y="162044"/>
                    </a:cubicBezTo>
                    <a:cubicBezTo>
                      <a:pt x="47744" y="171569"/>
                      <a:pt x="47744" y="171569"/>
                      <a:pt x="47744" y="171569"/>
                    </a:cubicBezTo>
                    <a:lnTo>
                      <a:pt x="47744" y="245959"/>
                    </a:lnTo>
                    <a:cubicBezTo>
                      <a:pt x="47744" y="256056"/>
                      <a:pt x="59936" y="261104"/>
                      <a:pt x="67080" y="253960"/>
                    </a:cubicBezTo>
                    <a:lnTo>
                      <a:pt x="80129" y="240911"/>
                    </a:lnTo>
                    <a:cubicBezTo>
                      <a:pt x="88511" y="232529"/>
                      <a:pt x="102227" y="232529"/>
                      <a:pt x="110609" y="240911"/>
                    </a:cubicBezTo>
                    <a:lnTo>
                      <a:pt x="123658" y="253960"/>
                    </a:lnTo>
                    <a:cubicBezTo>
                      <a:pt x="130802" y="261104"/>
                      <a:pt x="142994" y="256056"/>
                      <a:pt x="142994" y="245959"/>
                    </a:cubicBezTo>
                    <a:lnTo>
                      <a:pt x="142994" y="171569"/>
                    </a:lnTo>
                    <a:cubicBezTo>
                      <a:pt x="142994" y="171569"/>
                      <a:pt x="132326" y="160901"/>
                      <a:pt x="122992" y="159568"/>
                    </a:cubicBezTo>
                    <a:cubicBezTo>
                      <a:pt x="124992" y="158901"/>
                      <a:pt x="127087" y="158806"/>
                      <a:pt x="129278" y="159377"/>
                    </a:cubicBezTo>
                    <a:lnTo>
                      <a:pt x="151948" y="165664"/>
                    </a:lnTo>
                    <a:cubicBezTo>
                      <a:pt x="160234" y="167950"/>
                      <a:pt x="167950" y="160330"/>
                      <a:pt x="165664" y="151948"/>
                    </a:cubicBezTo>
                    <a:lnTo>
                      <a:pt x="159377" y="129278"/>
                    </a:lnTo>
                    <a:cubicBezTo>
                      <a:pt x="158044" y="124325"/>
                      <a:pt x="160139" y="119182"/>
                      <a:pt x="164616" y="116610"/>
                    </a:cubicBezTo>
                    <a:lnTo>
                      <a:pt x="184999" y="104989"/>
                    </a:lnTo>
                    <a:cubicBezTo>
                      <a:pt x="192524" y="100798"/>
                      <a:pt x="192524" y="89940"/>
                      <a:pt x="184999" y="85654"/>
                    </a:cubicBezTo>
                    <a:close/>
                    <a:moveTo>
                      <a:pt x="95369" y="133469"/>
                    </a:moveTo>
                    <a:cubicBezTo>
                      <a:pt x="74319" y="133469"/>
                      <a:pt x="57269" y="116419"/>
                      <a:pt x="57269" y="95369"/>
                    </a:cubicBezTo>
                    <a:cubicBezTo>
                      <a:pt x="57269" y="74319"/>
                      <a:pt x="74319" y="57269"/>
                      <a:pt x="95369" y="57269"/>
                    </a:cubicBezTo>
                    <a:cubicBezTo>
                      <a:pt x="116419" y="57269"/>
                      <a:pt x="133469" y="74319"/>
                      <a:pt x="133469" y="95369"/>
                    </a:cubicBezTo>
                    <a:cubicBezTo>
                      <a:pt x="133469" y="116419"/>
                      <a:pt x="116419" y="133469"/>
                      <a:pt x="95369" y="133469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8" name="Graphic 92">
              <a:extLst>
                <a:ext uri="{FF2B5EF4-FFF2-40B4-BE49-F238E27FC236}">
                  <a16:creationId xmlns:a16="http://schemas.microsoft.com/office/drawing/2014/main" id="{304C418B-8F00-DA5C-D5E0-7BF915636654}"/>
                </a:ext>
              </a:extLst>
            </p:cNvPr>
            <p:cNvGrpSpPr/>
            <p:nvPr/>
          </p:nvGrpSpPr>
          <p:grpSpPr>
            <a:xfrm>
              <a:off x="5251868" y="1016658"/>
              <a:ext cx="552450" cy="485775"/>
              <a:chOff x="5251868" y="1016658"/>
              <a:chExt cx="552450" cy="485775"/>
            </a:xfrm>
            <a:solidFill>
              <a:srgbClr val="680B12"/>
            </a:solidFill>
          </p:grpSpPr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DBFCF212-5324-25BC-1CBD-D0C890808E5D}"/>
                  </a:ext>
                </a:extLst>
              </p:cNvPr>
              <p:cNvSpPr/>
              <p:nvPr/>
            </p:nvSpPr>
            <p:spPr>
              <a:xfrm>
                <a:off x="5470943" y="1254802"/>
                <a:ext cx="114300" cy="114280"/>
              </a:xfrm>
              <a:custGeom>
                <a:avLst/>
                <a:gdLst>
                  <a:gd name="connsiteX0" fmla="*/ 11430 w 114300"/>
                  <a:gd name="connsiteY0" fmla="*/ 110566 h 114280"/>
                  <a:gd name="connsiteX1" fmla="*/ 24575 w 114300"/>
                  <a:gd name="connsiteY1" fmla="*/ 114281 h 114280"/>
                  <a:gd name="connsiteX2" fmla="*/ 36100 w 114300"/>
                  <a:gd name="connsiteY2" fmla="*/ 111423 h 114280"/>
                  <a:gd name="connsiteX3" fmla="*/ 101251 w 114300"/>
                  <a:gd name="connsiteY3" fmla="*/ 77991 h 114280"/>
                  <a:gd name="connsiteX4" fmla="*/ 114300 w 114300"/>
                  <a:gd name="connsiteY4" fmla="*/ 57131 h 114280"/>
                  <a:gd name="connsiteX5" fmla="*/ 101251 w 114300"/>
                  <a:gd name="connsiteY5" fmla="*/ 36271 h 114280"/>
                  <a:gd name="connsiteX6" fmla="*/ 36100 w 114300"/>
                  <a:gd name="connsiteY6" fmla="*/ 2838 h 114280"/>
                  <a:gd name="connsiteX7" fmla="*/ 11430 w 114300"/>
                  <a:gd name="connsiteY7" fmla="*/ 3696 h 114280"/>
                  <a:gd name="connsiteX8" fmla="*/ 0 w 114300"/>
                  <a:gd name="connsiteY8" fmla="*/ 23698 h 114280"/>
                  <a:gd name="connsiteX9" fmla="*/ 0 w 114300"/>
                  <a:gd name="connsiteY9" fmla="*/ 90564 h 114280"/>
                  <a:gd name="connsiteX10" fmla="*/ 11430 w 114300"/>
                  <a:gd name="connsiteY10" fmla="*/ 110566 h 114280"/>
                  <a:gd name="connsiteX11" fmla="*/ 19050 w 114300"/>
                  <a:gd name="connsiteY11" fmla="*/ 23698 h 114280"/>
                  <a:gd name="connsiteX12" fmla="*/ 21336 w 114300"/>
                  <a:gd name="connsiteY12" fmla="*/ 19983 h 114280"/>
                  <a:gd name="connsiteX13" fmla="*/ 24575 w 114300"/>
                  <a:gd name="connsiteY13" fmla="*/ 19031 h 114280"/>
                  <a:gd name="connsiteX14" fmla="*/ 27432 w 114300"/>
                  <a:gd name="connsiteY14" fmla="*/ 19698 h 114280"/>
                  <a:gd name="connsiteX15" fmla="*/ 92583 w 114300"/>
                  <a:gd name="connsiteY15" fmla="*/ 53130 h 114280"/>
                  <a:gd name="connsiteX16" fmla="*/ 95250 w 114300"/>
                  <a:gd name="connsiteY16" fmla="*/ 57131 h 114280"/>
                  <a:gd name="connsiteX17" fmla="*/ 92583 w 114300"/>
                  <a:gd name="connsiteY17" fmla="*/ 61036 h 114280"/>
                  <a:gd name="connsiteX18" fmla="*/ 27432 w 114300"/>
                  <a:gd name="connsiteY18" fmla="*/ 94469 h 114280"/>
                  <a:gd name="connsiteX19" fmla="*/ 21336 w 114300"/>
                  <a:gd name="connsiteY19" fmla="*/ 94278 h 114280"/>
                  <a:gd name="connsiteX20" fmla="*/ 19050 w 114300"/>
                  <a:gd name="connsiteY20" fmla="*/ 90564 h 114280"/>
                  <a:gd name="connsiteX21" fmla="*/ 19050 w 114300"/>
                  <a:gd name="connsiteY21" fmla="*/ 23698 h 11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300" h="114280">
                    <a:moveTo>
                      <a:pt x="11430" y="110566"/>
                    </a:moveTo>
                    <a:cubicBezTo>
                      <a:pt x="15526" y="113043"/>
                      <a:pt x="20003" y="114281"/>
                      <a:pt x="24575" y="114281"/>
                    </a:cubicBezTo>
                    <a:cubicBezTo>
                      <a:pt x="28480" y="114281"/>
                      <a:pt x="32480" y="113328"/>
                      <a:pt x="36100" y="111423"/>
                    </a:cubicBezTo>
                    <a:lnTo>
                      <a:pt x="101251" y="77991"/>
                    </a:lnTo>
                    <a:cubicBezTo>
                      <a:pt x="109347" y="73895"/>
                      <a:pt x="114300" y="65894"/>
                      <a:pt x="114300" y="57131"/>
                    </a:cubicBezTo>
                    <a:cubicBezTo>
                      <a:pt x="114300" y="48368"/>
                      <a:pt x="109347" y="40367"/>
                      <a:pt x="101251" y="36271"/>
                    </a:cubicBezTo>
                    <a:lnTo>
                      <a:pt x="36100" y="2838"/>
                    </a:lnTo>
                    <a:cubicBezTo>
                      <a:pt x="28194" y="-1257"/>
                      <a:pt x="18955" y="-876"/>
                      <a:pt x="11430" y="3696"/>
                    </a:cubicBezTo>
                    <a:cubicBezTo>
                      <a:pt x="4286" y="8077"/>
                      <a:pt x="0" y="15507"/>
                      <a:pt x="0" y="23698"/>
                    </a:cubicBezTo>
                    <a:lnTo>
                      <a:pt x="0" y="90564"/>
                    </a:lnTo>
                    <a:cubicBezTo>
                      <a:pt x="0" y="98755"/>
                      <a:pt x="4286" y="106185"/>
                      <a:pt x="11430" y="110566"/>
                    </a:cubicBezTo>
                    <a:close/>
                    <a:moveTo>
                      <a:pt x="19050" y="23698"/>
                    </a:moveTo>
                    <a:cubicBezTo>
                      <a:pt x="19050" y="21698"/>
                      <a:pt x="20479" y="20460"/>
                      <a:pt x="21336" y="19983"/>
                    </a:cubicBezTo>
                    <a:cubicBezTo>
                      <a:pt x="21812" y="19698"/>
                      <a:pt x="23051" y="19031"/>
                      <a:pt x="24575" y="19031"/>
                    </a:cubicBezTo>
                    <a:cubicBezTo>
                      <a:pt x="25432" y="19031"/>
                      <a:pt x="26384" y="19221"/>
                      <a:pt x="27432" y="19698"/>
                    </a:cubicBezTo>
                    <a:lnTo>
                      <a:pt x="92583" y="53130"/>
                    </a:lnTo>
                    <a:cubicBezTo>
                      <a:pt x="94869" y="54369"/>
                      <a:pt x="95250" y="56178"/>
                      <a:pt x="95250" y="57131"/>
                    </a:cubicBezTo>
                    <a:cubicBezTo>
                      <a:pt x="95250" y="58083"/>
                      <a:pt x="94869" y="59893"/>
                      <a:pt x="92583" y="61036"/>
                    </a:cubicBezTo>
                    <a:lnTo>
                      <a:pt x="27432" y="94469"/>
                    </a:lnTo>
                    <a:cubicBezTo>
                      <a:pt x="24479" y="95993"/>
                      <a:pt x="22003" y="94659"/>
                      <a:pt x="21336" y="94278"/>
                    </a:cubicBezTo>
                    <a:cubicBezTo>
                      <a:pt x="20479" y="93802"/>
                      <a:pt x="19050" y="92659"/>
                      <a:pt x="19050" y="90564"/>
                    </a:cubicBezTo>
                    <a:lnTo>
                      <a:pt x="19050" y="23698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7FFC1188-A820-55A8-E28C-9A75E6B91846}"/>
                  </a:ext>
                </a:extLst>
              </p:cNvPr>
              <p:cNvSpPr/>
              <p:nvPr/>
            </p:nvSpPr>
            <p:spPr>
              <a:xfrm>
                <a:off x="5651918" y="1073808"/>
                <a:ext cx="95250" cy="95250"/>
              </a:xfrm>
              <a:custGeom>
                <a:avLst/>
                <a:gdLst>
                  <a:gd name="connsiteX0" fmla="*/ 47625 w 95250"/>
                  <a:gd name="connsiteY0" fmla="*/ 95250 h 95250"/>
                  <a:gd name="connsiteX1" fmla="*/ 95250 w 95250"/>
                  <a:gd name="connsiteY1" fmla="*/ 47625 h 95250"/>
                  <a:gd name="connsiteX2" fmla="*/ 47625 w 95250"/>
                  <a:gd name="connsiteY2" fmla="*/ 0 h 95250"/>
                  <a:gd name="connsiteX3" fmla="*/ 0 w 95250"/>
                  <a:gd name="connsiteY3" fmla="*/ 47625 h 95250"/>
                  <a:gd name="connsiteX4" fmla="*/ 47625 w 95250"/>
                  <a:gd name="connsiteY4" fmla="*/ 95250 h 95250"/>
                  <a:gd name="connsiteX5" fmla="*/ 47625 w 95250"/>
                  <a:gd name="connsiteY5" fmla="*/ 19050 h 95250"/>
                  <a:gd name="connsiteX6" fmla="*/ 76200 w 95250"/>
                  <a:gd name="connsiteY6" fmla="*/ 47625 h 95250"/>
                  <a:gd name="connsiteX7" fmla="*/ 47625 w 95250"/>
                  <a:gd name="connsiteY7" fmla="*/ 76200 h 95250"/>
                  <a:gd name="connsiteX8" fmla="*/ 19050 w 95250"/>
                  <a:gd name="connsiteY8" fmla="*/ 47625 h 95250"/>
                  <a:gd name="connsiteX9" fmla="*/ 47625 w 95250"/>
                  <a:gd name="connsiteY9" fmla="*/ 190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95250"/>
                    </a:moveTo>
                    <a:cubicBezTo>
                      <a:pt x="73914" y="95250"/>
                      <a:pt x="95250" y="73914"/>
                      <a:pt x="95250" y="47625"/>
                    </a:cubicBezTo>
                    <a:cubicBezTo>
                      <a:pt x="95250" y="21336"/>
                      <a:pt x="73914" y="0"/>
                      <a:pt x="47625" y="0"/>
                    </a:cubicBezTo>
                    <a:cubicBezTo>
                      <a:pt x="21336" y="0"/>
                      <a:pt x="0" y="21336"/>
                      <a:pt x="0" y="47625"/>
                    </a:cubicBezTo>
                    <a:cubicBezTo>
                      <a:pt x="0" y="73914"/>
                      <a:pt x="21336" y="95250"/>
                      <a:pt x="47625" y="95250"/>
                    </a:cubicBezTo>
                    <a:close/>
                    <a:moveTo>
                      <a:pt x="47625" y="19050"/>
                    </a:moveTo>
                    <a:cubicBezTo>
                      <a:pt x="63341" y="19050"/>
                      <a:pt x="76200" y="31909"/>
                      <a:pt x="76200" y="47625"/>
                    </a:cubicBezTo>
                    <a:cubicBezTo>
                      <a:pt x="76200" y="63341"/>
                      <a:pt x="63341" y="76200"/>
                      <a:pt x="47625" y="76200"/>
                    </a:cubicBezTo>
                    <a:cubicBezTo>
                      <a:pt x="31909" y="76200"/>
                      <a:pt x="19050" y="63341"/>
                      <a:pt x="19050" y="47625"/>
                    </a:cubicBezTo>
                    <a:cubicBezTo>
                      <a:pt x="19050" y="31909"/>
                      <a:pt x="31909" y="19050"/>
                      <a:pt x="476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BF22E376-E2F4-E42B-53F4-E0EDF661112D}"/>
                  </a:ext>
                </a:extLst>
              </p:cNvPr>
              <p:cNvSpPr/>
              <p:nvPr/>
            </p:nvSpPr>
            <p:spPr>
              <a:xfrm>
                <a:off x="5251868" y="1016658"/>
                <a:ext cx="552450" cy="485775"/>
              </a:xfrm>
              <a:custGeom>
                <a:avLst/>
                <a:gdLst>
                  <a:gd name="connsiteX0" fmla="*/ 47625 w 552450"/>
                  <a:gd name="connsiteY0" fmla="*/ 485775 h 485775"/>
                  <a:gd name="connsiteX1" fmla="*/ 504825 w 552450"/>
                  <a:gd name="connsiteY1" fmla="*/ 485775 h 485775"/>
                  <a:gd name="connsiteX2" fmla="*/ 552450 w 552450"/>
                  <a:gd name="connsiteY2" fmla="*/ 438150 h 485775"/>
                  <a:gd name="connsiteX3" fmla="*/ 552450 w 552450"/>
                  <a:gd name="connsiteY3" fmla="*/ 114300 h 485775"/>
                  <a:gd name="connsiteX4" fmla="*/ 551593 w 552450"/>
                  <a:gd name="connsiteY4" fmla="*/ 110490 h 485775"/>
                  <a:gd name="connsiteX5" fmla="*/ 552450 w 552450"/>
                  <a:gd name="connsiteY5" fmla="*/ 104775 h 485775"/>
                  <a:gd name="connsiteX6" fmla="*/ 541973 w 552450"/>
                  <a:gd name="connsiteY6" fmla="*/ 86773 h 485775"/>
                  <a:gd name="connsiteX7" fmla="*/ 521589 w 552450"/>
                  <a:gd name="connsiteY7" fmla="*/ 75248 h 485775"/>
                  <a:gd name="connsiteX8" fmla="*/ 520827 w 552450"/>
                  <a:gd name="connsiteY8" fmla="*/ 73438 h 485775"/>
                  <a:gd name="connsiteX9" fmla="*/ 527114 w 552450"/>
                  <a:gd name="connsiteY9" fmla="*/ 50768 h 485775"/>
                  <a:gd name="connsiteX10" fmla="*/ 521780 w 552450"/>
                  <a:gd name="connsiteY10" fmla="*/ 30670 h 485775"/>
                  <a:gd name="connsiteX11" fmla="*/ 501682 w 552450"/>
                  <a:gd name="connsiteY11" fmla="*/ 25337 h 485775"/>
                  <a:gd name="connsiteX12" fmla="*/ 479012 w 552450"/>
                  <a:gd name="connsiteY12" fmla="*/ 31623 h 485775"/>
                  <a:gd name="connsiteX13" fmla="*/ 477203 w 552450"/>
                  <a:gd name="connsiteY13" fmla="*/ 30861 h 485775"/>
                  <a:gd name="connsiteX14" fmla="*/ 465677 w 552450"/>
                  <a:gd name="connsiteY14" fmla="*/ 10477 h 485775"/>
                  <a:gd name="connsiteX15" fmla="*/ 447675 w 552450"/>
                  <a:gd name="connsiteY15" fmla="*/ 0 h 485775"/>
                  <a:gd name="connsiteX16" fmla="*/ 429673 w 552450"/>
                  <a:gd name="connsiteY16" fmla="*/ 10477 h 485775"/>
                  <a:gd name="connsiteX17" fmla="*/ 418148 w 552450"/>
                  <a:gd name="connsiteY17" fmla="*/ 30861 h 485775"/>
                  <a:gd name="connsiteX18" fmla="*/ 416338 w 552450"/>
                  <a:gd name="connsiteY18" fmla="*/ 31623 h 485775"/>
                  <a:gd name="connsiteX19" fmla="*/ 393668 w 552450"/>
                  <a:gd name="connsiteY19" fmla="*/ 25337 h 485775"/>
                  <a:gd name="connsiteX20" fmla="*/ 373571 w 552450"/>
                  <a:gd name="connsiteY20" fmla="*/ 30670 h 485775"/>
                  <a:gd name="connsiteX21" fmla="*/ 368237 w 552450"/>
                  <a:gd name="connsiteY21" fmla="*/ 50768 h 485775"/>
                  <a:gd name="connsiteX22" fmla="*/ 372713 w 552450"/>
                  <a:gd name="connsiteY22" fmla="*/ 66675 h 485775"/>
                  <a:gd name="connsiteX23" fmla="*/ 47625 w 552450"/>
                  <a:gd name="connsiteY23" fmla="*/ 66675 h 485775"/>
                  <a:gd name="connsiteX24" fmla="*/ 0 w 552450"/>
                  <a:gd name="connsiteY24" fmla="*/ 114300 h 485775"/>
                  <a:gd name="connsiteX25" fmla="*/ 0 w 552450"/>
                  <a:gd name="connsiteY25" fmla="*/ 438150 h 485775"/>
                  <a:gd name="connsiteX26" fmla="*/ 47625 w 552450"/>
                  <a:gd name="connsiteY26" fmla="*/ 485775 h 485775"/>
                  <a:gd name="connsiteX27" fmla="*/ 362807 w 552450"/>
                  <a:gd name="connsiteY27" fmla="*/ 103346 h 485775"/>
                  <a:gd name="connsiteX28" fmla="*/ 383191 w 552450"/>
                  <a:gd name="connsiteY28" fmla="*/ 91726 h 485775"/>
                  <a:gd name="connsiteX29" fmla="*/ 392906 w 552450"/>
                  <a:gd name="connsiteY29" fmla="*/ 68294 h 485775"/>
                  <a:gd name="connsiteX30" fmla="*/ 386620 w 552450"/>
                  <a:gd name="connsiteY30" fmla="*/ 45720 h 485775"/>
                  <a:gd name="connsiteX31" fmla="*/ 387001 w 552450"/>
                  <a:gd name="connsiteY31" fmla="*/ 44196 h 485775"/>
                  <a:gd name="connsiteX32" fmla="*/ 388525 w 552450"/>
                  <a:gd name="connsiteY32" fmla="*/ 43815 h 485775"/>
                  <a:gd name="connsiteX33" fmla="*/ 411194 w 552450"/>
                  <a:gd name="connsiteY33" fmla="*/ 50102 h 485775"/>
                  <a:gd name="connsiteX34" fmla="*/ 434626 w 552450"/>
                  <a:gd name="connsiteY34" fmla="*/ 40386 h 485775"/>
                  <a:gd name="connsiteX35" fmla="*/ 446246 w 552450"/>
                  <a:gd name="connsiteY35" fmla="*/ 20003 h 485775"/>
                  <a:gd name="connsiteX36" fmla="*/ 449009 w 552450"/>
                  <a:gd name="connsiteY36" fmla="*/ 20003 h 485775"/>
                  <a:gd name="connsiteX37" fmla="*/ 449009 w 552450"/>
                  <a:gd name="connsiteY37" fmla="*/ 20003 h 485775"/>
                  <a:gd name="connsiteX38" fmla="*/ 460629 w 552450"/>
                  <a:gd name="connsiteY38" fmla="*/ 40386 h 485775"/>
                  <a:gd name="connsiteX39" fmla="*/ 484061 w 552450"/>
                  <a:gd name="connsiteY39" fmla="*/ 50102 h 485775"/>
                  <a:gd name="connsiteX40" fmla="*/ 506730 w 552450"/>
                  <a:gd name="connsiteY40" fmla="*/ 43815 h 485775"/>
                  <a:gd name="connsiteX41" fmla="*/ 508254 w 552450"/>
                  <a:gd name="connsiteY41" fmla="*/ 44196 h 485775"/>
                  <a:gd name="connsiteX42" fmla="*/ 508635 w 552450"/>
                  <a:gd name="connsiteY42" fmla="*/ 45720 h 485775"/>
                  <a:gd name="connsiteX43" fmla="*/ 502349 w 552450"/>
                  <a:gd name="connsiteY43" fmla="*/ 68390 h 485775"/>
                  <a:gd name="connsiteX44" fmla="*/ 512064 w 552450"/>
                  <a:gd name="connsiteY44" fmla="*/ 91821 h 485775"/>
                  <a:gd name="connsiteX45" fmla="*/ 532448 w 552450"/>
                  <a:gd name="connsiteY45" fmla="*/ 103442 h 485775"/>
                  <a:gd name="connsiteX46" fmla="*/ 533400 w 552450"/>
                  <a:gd name="connsiteY46" fmla="*/ 104775 h 485775"/>
                  <a:gd name="connsiteX47" fmla="*/ 532543 w 552450"/>
                  <a:gd name="connsiteY47" fmla="*/ 106204 h 485775"/>
                  <a:gd name="connsiteX48" fmla="*/ 512159 w 552450"/>
                  <a:gd name="connsiteY48" fmla="*/ 117824 h 485775"/>
                  <a:gd name="connsiteX49" fmla="*/ 502444 w 552450"/>
                  <a:gd name="connsiteY49" fmla="*/ 141256 h 485775"/>
                  <a:gd name="connsiteX50" fmla="*/ 508730 w 552450"/>
                  <a:gd name="connsiteY50" fmla="*/ 163925 h 485775"/>
                  <a:gd name="connsiteX51" fmla="*/ 508349 w 552450"/>
                  <a:gd name="connsiteY51" fmla="*/ 165449 h 485775"/>
                  <a:gd name="connsiteX52" fmla="*/ 506825 w 552450"/>
                  <a:gd name="connsiteY52" fmla="*/ 165830 h 485775"/>
                  <a:gd name="connsiteX53" fmla="*/ 484156 w 552450"/>
                  <a:gd name="connsiteY53" fmla="*/ 159544 h 485775"/>
                  <a:gd name="connsiteX54" fmla="*/ 460724 w 552450"/>
                  <a:gd name="connsiteY54" fmla="*/ 169259 h 485775"/>
                  <a:gd name="connsiteX55" fmla="*/ 449104 w 552450"/>
                  <a:gd name="connsiteY55" fmla="*/ 189643 h 485775"/>
                  <a:gd name="connsiteX56" fmla="*/ 446342 w 552450"/>
                  <a:gd name="connsiteY56" fmla="*/ 189643 h 485775"/>
                  <a:gd name="connsiteX57" fmla="*/ 434721 w 552450"/>
                  <a:gd name="connsiteY57" fmla="*/ 169259 h 485775"/>
                  <a:gd name="connsiteX58" fmla="*/ 416814 w 552450"/>
                  <a:gd name="connsiteY58" fmla="*/ 158782 h 485775"/>
                  <a:gd name="connsiteX59" fmla="*/ 411290 w 552450"/>
                  <a:gd name="connsiteY59" fmla="*/ 159544 h 485775"/>
                  <a:gd name="connsiteX60" fmla="*/ 388620 w 552450"/>
                  <a:gd name="connsiteY60" fmla="*/ 165830 h 485775"/>
                  <a:gd name="connsiteX61" fmla="*/ 387096 w 552450"/>
                  <a:gd name="connsiteY61" fmla="*/ 165449 h 485775"/>
                  <a:gd name="connsiteX62" fmla="*/ 386715 w 552450"/>
                  <a:gd name="connsiteY62" fmla="*/ 163925 h 485775"/>
                  <a:gd name="connsiteX63" fmla="*/ 393001 w 552450"/>
                  <a:gd name="connsiteY63" fmla="*/ 141256 h 485775"/>
                  <a:gd name="connsiteX64" fmla="*/ 383286 w 552450"/>
                  <a:gd name="connsiteY64" fmla="*/ 117824 h 485775"/>
                  <a:gd name="connsiteX65" fmla="*/ 362903 w 552450"/>
                  <a:gd name="connsiteY65" fmla="*/ 106204 h 485775"/>
                  <a:gd name="connsiteX66" fmla="*/ 361950 w 552450"/>
                  <a:gd name="connsiteY66" fmla="*/ 104775 h 485775"/>
                  <a:gd name="connsiteX67" fmla="*/ 362807 w 552450"/>
                  <a:gd name="connsiteY67" fmla="*/ 103346 h 485775"/>
                  <a:gd name="connsiteX68" fmla="*/ 409385 w 552450"/>
                  <a:gd name="connsiteY68" fmla="*/ 179832 h 485775"/>
                  <a:gd name="connsiteX69" fmla="*/ 416338 w 552450"/>
                  <a:gd name="connsiteY69" fmla="*/ 177927 h 485775"/>
                  <a:gd name="connsiteX70" fmla="*/ 418148 w 552450"/>
                  <a:gd name="connsiteY70" fmla="*/ 178689 h 485775"/>
                  <a:gd name="connsiteX71" fmla="*/ 429768 w 552450"/>
                  <a:gd name="connsiteY71" fmla="*/ 199073 h 485775"/>
                  <a:gd name="connsiteX72" fmla="*/ 447675 w 552450"/>
                  <a:gd name="connsiteY72" fmla="*/ 209550 h 485775"/>
                  <a:gd name="connsiteX73" fmla="*/ 465677 w 552450"/>
                  <a:gd name="connsiteY73" fmla="*/ 199073 h 485775"/>
                  <a:gd name="connsiteX74" fmla="*/ 477298 w 552450"/>
                  <a:gd name="connsiteY74" fmla="*/ 178689 h 485775"/>
                  <a:gd name="connsiteX75" fmla="*/ 479108 w 552450"/>
                  <a:gd name="connsiteY75" fmla="*/ 177927 h 485775"/>
                  <a:gd name="connsiteX76" fmla="*/ 486061 w 552450"/>
                  <a:gd name="connsiteY76" fmla="*/ 179832 h 485775"/>
                  <a:gd name="connsiteX77" fmla="*/ 485775 w 552450"/>
                  <a:gd name="connsiteY77" fmla="*/ 180975 h 485775"/>
                  <a:gd name="connsiteX78" fmla="*/ 485775 w 552450"/>
                  <a:gd name="connsiteY78" fmla="*/ 255365 h 485775"/>
                  <a:gd name="connsiteX79" fmla="*/ 484632 w 552450"/>
                  <a:gd name="connsiteY79" fmla="*/ 256985 h 485775"/>
                  <a:gd name="connsiteX80" fmla="*/ 482632 w 552450"/>
                  <a:gd name="connsiteY80" fmla="*/ 256604 h 485775"/>
                  <a:gd name="connsiteX81" fmla="*/ 469583 w 552450"/>
                  <a:gd name="connsiteY81" fmla="*/ 243554 h 485775"/>
                  <a:gd name="connsiteX82" fmla="*/ 425577 w 552450"/>
                  <a:gd name="connsiteY82" fmla="*/ 243554 h 485775"/>
                  <a:gd name="connsiteX83" fmla="*/ 412528 w 552450"/>
                  <a:gd name="connsiteY83" fmla="*/ 256604 h 485775"/>
                  <a:gd name="connsiteX84" fmla="*/ 410528 w 552450"/>
                  <a:gd name="connsiteY84" fmla="*/ 256985 h 485775"/>
                  <a:gd name="connsiteX85" fmla="*/ 409575 w 552450"/>
                  <a:gd name="connsiteY85" fmla="*/ 255365 h 485775"/>
                  <a:gd name="connsiteX86" fmla="*/ 409575 w 552450"/>
                  <a:gd name="connsiteY86" fmla="*/ 180975 h 485775"/>
                  <a:gd name="connsiteX87" fmla="*/ 409385 w 552450"/>
                  <a:gd name="connsiteY87" fmla="*/ 179832 h 485775"/>
                  <a:gd name="connsiteX88" fmla="*/ 19050 w 552450"/>
                  <a:gd name="connsiteY88" fmla="*/ 114300 h 485775"/>
                  <a:gd name="connsiteX89" fmla="*/ 47625 w 552450"/>
                  <a:gd name="connsiteY89" fmla="*/ 85725 h 485775"/>
                  <a:gd name="connsiteX90" fmla="*/ 355283 w 552450"/>
                  <a:gd name="connsiteY90" fmla="*/ 85725 h 485775"/>
                  <a:gd name="connsiteX91" fmla="*/ 353378 w 552450"/>
                  <a:gd name="connsiteY91" fmla="*/ 86773 h 485775"/>
                  <a:gd name="connsiteX92" fmla="*/ 342900 w 552450"/>
                  <a:gd name="connsiteY92" fmla="*/ 104775 h 485775"/>
                  <a:gd name="connsiteX93" fmla="*/ 353378 w 552450"/>
                  <a:gd name="connsiteY93" fmla="*/ 122777 h 485775"/>
                  <a:gd name="connsiteX94" fmla="*/ 373761 w 552450"/>
                  <a:gd name="connsiteY94" fmla="*/ 134398 h 485775"/>
                  <a:gd name="connsiteX95" fmla="*/ 374523 w 552450"/>
                  <a:gd name="connsiteY95" fmla="*/ 136208 h 485775"/>
                  <a:gd name="connsiteX96" fmla="*/ 368237 w 552450"/>
                  <a:gd name="connsiteY96" fmla="*/ 158877 h 485775"/>
                  <a:gd name="connsiteX97" fmla="*/ 373571 w 552450"/>
                  <a:gd name="connsiteY97" fmla="*/ 178975 h 485775"/>
                  <a:gd name="connsiteX98" fmla="*/ 390525 w 552450"/>
                  <a:gd name="connsiteY98" fmla="*/ 184690 h 485775"/>
                  <a:gd name="connsiteX99" fmla="*/ 390525 w 552450"/>
                  <a:gd name="connsiteY99" fmla="*/ 255461 h 485775"/>
                  <a:gd name="connsiteX100" fmla="*/ 403384 w 552450"/>
                  <a:gd name="connsiteY100" fmla="*/ 274701 h 485775"/>
                  <a:gd name="connsiteX101" fmla="*/ 426149 w 552450"/>
                  <a:gd name="connsiteY101" fmla="*/ 270224 h 485775"/>
                  <a:gd name="connsiteX102" fmla="*/ 439198 w 552450"/>
                  <a:gd name="connsiteY102" fmla="*/ 257175 h 485775"/>
                  <a:gd name="connsiteX103" fmla="*/ 456248 w 552450"/>
                  <a:gd name="connsiteY103" fmla="*/ 257175 h 485775"/>
                  <a:gd name="connsiteX104" fmla="*/ 469297 w 552450"/>
                  <a:gd name="connsiteY104" fmla="*/ 270224 h 485775"/>
                  <a:gd name="connsiteX105" fmla="*/ 484061 w 552450"/>
                  <a:gd name="connsiteY105" fmla="*/ 276320 h 485775"/>
                  <a:gd name="connsiteX106" fmla="*/ 492062 w 552450"/>
                  <a:gd name="connsiteY106" fmla="*/ 274701 h 485775"/>
                  <a:gd name="connsiteX107" fmla="*/ 504825 w 552450"/>
                  <a:gd name="connsiteY107" fmla="*/ 255365 h 485775"/>
                  <a:gd name="connsiteX108" fmla="*/ 504825 w 552450"/>
                  <a:gd name="connsiteY108" fmla="*/ 184594 h 485775"/>
                  <a:gd name="connsiteX109" fmla="*/ 521780 w 552450"/>
                  <a:gd name="connsiteY109" fmla="*/ 178880 h 485775"/>
                  <a:gd name="connsiteX110" fmla="*/ 527114 w 552450"/>
                  <a:gd name="connsiteY110" fmla="*/ 158782 h 485775"/>
                  <a:gd name="connsiteX111" fmla="*/ 520827 w 552450"/>
                  <a:gd name="connsiteY111" fmla="*/ 136112 h 485775"/>
                  <a:gd name="connsiteX112" fmla="*/ 521589 w 552450"/>
                  <a:gd name="connsiteY112" fmla="*/ 134303 h 485775"/>
                  <a:gd name="connsiteX113" fmla="*/ 533400 w 552450"/>
                  <a:gd name="connsiteY113" fmla="*/ 127635 h 485775"/>
                  <a:gd name="connsiteX114" fmla="*/ 533400 w 552450"/>
                  <a:gd name="connsiteY114" fmla="*/ 438150 h 485775"/>
                  <a:gd name="connsiteX115" fmla="*/ 504825 w 552450"/>
                  <a:gd name="connsiteY115" fmla="*/ 466725 h 485775"/>
                  <a:gd name="connsiteX116" fmla="*/ 47625 w 552450"/>
                  <a:gd name="connsiteY116" fmla="*/ 466725 h 485775"/>
                  <a:gd name="connsiteX117" fmla="*/ 19050 w 552450"/>
                  <a:gd name="connsiteY117" fmla="*/ 438150 h 485775"/>
                  <a:gd name="connsiteX118" fmla="*/ 19050 w 552450"/>
                  <a:gd name="connsiteY118" fmla="*/ 114300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552450" h="485775">
                    <a:moveTo>
                      <a:pt x="47625" y="485775"/>
                    </a:moveTo>
                    <a:lnTo>
                      <a:pt x="504825" y="485775"/>
                    </a:lnTo>
                    <a:cubicBezTo>
                      <a:pt x="531114" y="485775"/>
                      <a:pt x="552450" y="464439"/>
                      <a:pt x="552450" y="438150"/>
                    </a:cubicBezTo>
                    <a:lnTo>
                      <a:pt x="552450" y="114300"/>
                    </a:lnTo>
                    <a:cubicBezTo>
                      <a:pt x="552450" y="112967"/>
                      <a:pt x="552164" y="111633"/>
                      <a:pt x="551593" y="110490"/>
                    </a:cubicBezTo>
                    <a:cubicBezTo>
                      <a:pt x="552164" y="108680"/>
                      <a:pt x="552450" y="106775"/>
                      <a:pt x="552450" y="104775"/>
                    </a:cubicBezTo>
                    <a:cubicBezTo>
                      <a:pt x="552450" y="97250"/>
                      <a:pt x="548545" y="90488"/>
                      <a:pt x="541973" y="86773"/>
                    </a:cubicBezTo>
                    <a:lnTo>
                      <a:pt x="521589" y="75248"/>
                    </a:lnTo>
                    <a:cubicBezTo>
                      <a:pt x="520922" y="74867"/>
                      <a:pt x="520637" y="74105"/>
                      <a:pt x="520827" y="73438"/>
                    </a:cubicBezTo>
                    <a:lnTo>
                      <a:pt x="527114" y="50768"/>
                    </a:lnTo>
                    <a:cubicBezTo>
                      <a:pt x="529114" y="43529"/>
                      <a:pt x="527114" y="36005"/>
                      <a:pt x="521780" y="30670"/>
                    </a:cubicBezTo>
                    <a:cubicBezTo>
                      <a:pt x="516446" y="25337"/>
                      <a:pt x="508921" y="23336"/>
                      <a:pt x="501682" y="25337"/>
                    </a:cubicBezTo>
                    <a:lnTo>
                      <a:pt x="479012" y="31623"/>
                    </a:lnTo>
                    <a:cubicBezTo>
                      <a:pt x="478346" y="31814"/>
                      <a:pt x="477584" y="31528"/>
                      <a:pt x="477203" y="30861"/>
                    </a:cubicBezTo>
                    <a:lnTo>
                      <a:pt x="465677" y="10477"/>
                    </a:lnTo>
                    <a:cubicBezTo>
                      <a:pt x="461963" y="3905"/>
                      <a:pt x="455200" y="0"/>
                      <a:pt x="447675" y="0"/>
                    </a:cubicBezTo>
                    <a:cubicBezTo>
                      <a:pt x="440150" y="0"/>
                      <a:pt x="433388" y="3905"/>
                      <a:pt x="429673" y="10477"/>
                    </a:cubicBezTo>
                    <a:lnTo>
                      <a:pt x="418148" y="30861"/>
                    </a:lnTo>
                    <a:cubicBezTo>
                      <a:pt x="417767" y="31528"/>
                      <a:pt x="417005" y="31814"/>
                      <a:pt x="416338" y="31623"/>
                    </a:cubicBezTo>
                    <a:lnTo>
                      <a:pt x="393668" y="25337"/>
                    </a:lnTo>
                    <a:cubicBezTo>
                      <a:pt x="386429" y="23336"/>
                      <a:pt x="378905" y="25337"/>
                      <a:pt x="373571" y="30670"/>
                    </a:cubicBezTo>
                    <a:cubicBezTo>
                      <a:pt x="368237" y="36005"/>
                      <a:pt x="366236" y="43529"/>
                      <a:pt x="368237" y="50768"/>
                    </a:cubicBezTo>
                    <a:lnTo>
                      <a:pt x="372713" y="66675"/>
                    </a:lnTo>
                    <a:lnTo>
                      <a:pt x="47625" y="66675"/>
                    </a:lnTo>
                    <a:cubicBezTo>
                      <a:pt x="21336" y="66675"/>
                      <a:pt x="0" y="88011"/>
                      <a:pt x="0" y="114300"/>
                    </a:cubicBezTo>
                    <a:lnTo>
                      <a:pt x="0" y="438150"/>
                    </a:lnTo>
                    <a:cubicBezTo>
                      <a:pt x="0" y="464439"/>
                      <a:pt x="21336" y="485775"/>
                      <a:pt x="47625" y="485775"/>
                    </a:cubicBezTo>
                    <a:close/>
                    <a:moveTo>
                      <a:pt x="362807" y="103346"/>
                    </a:moveTo>
                    <a:lnTo>
                      <a:pt x="383191" y="91726"/>
                    </a:lnTo>
                    <a:cubicBezTo>
                      <a:pt x="391478" y="87059"/>
                      <a:pt x="395478" y="77438"/>
                      <a:pt x="392906" y="68294"/>
                    </a:cubicBezTo>
                    <a:lnTo>
                      <a:pt x="386620" y="45720"/>
                    </a:lnTo>
                    <a:cubicBezTo>
                      <a:pt x="386429" y="45148"/>
                      <a:pt x="386620" y="44577"/>
                      <a:pt x="387001" y="44196"/>
                    </a:cubicBezTo>
                    <a:cubicBezTo>
                      <a:pt x="387477" y="43720"/>
                      <a:pt x="387953" y="43625"/>
                      <a:pt x="388525" y="43815"/>
                    </a:cubicBezTo>
                    <a:lnTo>
                      <a:pt x="411194" y="50102"/>
                    </a:lnTo>
                    <a:cubicBezTo>
                      <a:pt x="420338" y="52673"/>
                      <a:pt x="429959" y="48673"/>
                      <a:pt x="434626" y="40386"/>
                    </a:cubicBezTo>
                    <a:lnTo>
                      <a:pt x="446246" y="20003"/>
                    </a:lnTo>
                    <a:cubicBezTo>
                      <a:pt x="446818" y="18955"/>
                      <a:pt x="448437" y="18955"/>
                      <a:pt x="449009" y="20003"/>
                    </a:cubicBezTo>
                    <a:cubicBezTo>
                      <a:pt x="449009" y="20003"/>
                      <a:pt x="449009" y="20003"/>
                      <a:pt x="449009" y="20003"/>
                    </a:cubicBezTo>
                    <a:lnTo>
                      <a:pt x="460629" y="40386"/>
                    </a:lnTo>
                    <a:cubicBezTo>
                      <a:pt x="465296" y="48673"/>
                      <a:pt x="474917" y="52673"/>
                      <a:pt x="484061" y="50102"/>
                    </a:cubicBezTo>
                    <a:lnTo>
                      <a:pt x="506730" y="43815"/>
                    </a:lnTo>
                    <a:cubicBezTo>
                      <a:pt x="507301" y="43625"/>
                      <a:pt x="507873" y="43815"/>
                      <a:pt x="508254" y="44196"/>
                    </a:cubicBezTo>
                    <a:cubicBezTo>
                      <a:pt x="508730" y="44672"/>
                      <a:pt x="508825" y="45148"/>
                      <a:pt x="508635" y="45720"/>
                    </a:cubicBezTo>
                    <a:lnTo>
                      <a:pt x="502349" y="68390"/>
                    </a:lnTo>
                    <a:cubicBezTo>
                      <a:pt x="499777" y="77534"/>
                      <a:pt x="503777" y="87154"/>
                      <a:pt x="512064" y="91821"/>
                    </a:cubicBezTo>
                    <a:lnTo>
                      <a:pt x="532448" y="103442"/>
                    </a:lnTo>
                    <a:cubicBezTo>
                      <a:pt x="533114" y="103727"/>
                      <a:pt x="533400" y="104203"/>
                      <a:pt x="533400" y="104775"/>
                    </a:cubicBezTo>
                    <a:cubicBezTo>
                      <a:pt x="533400" y="105347"/>
                      <a:pt x="533114" y="105823"/>
                      <a:pt x="532543" y="106204"/>
                    </a:cubicBezTo>
                    <a:lnTo>
                      <a:pt x="512159" y="117824"/>
                    </a:lnTo>
                    <a:cubicBezTo>
                      <a:pt x="503873" y="122492"/>
                      <a:pt x="499872" y="132112"/>
                      <a:pt x="502444" y="141256"/>
                    </a:cubicBezTo>
                    <a:lnTo>
                      <a:pt x="508730" y="163925"/>
                    </a:lnTo>
                    <a:cubicBezTo>
                      <a:pt x="508921" y="164497"/>
                      <a:pt x="508730" y="165068"/>
                      <a:pt x="508349" y="165449"/>
                    </a:cubicBezTo>
                    <a:cubicBezTo>
                      <a:pt x="507873" y="165926"/>
                      <a:pt x="507397" y="166021"/>
                      <a:pt x="506825" y="165830"/>
                    </a:cubicBezTo>
                    <a:lnTo>
                      <a:pt x="484156" y="159544"/>
                    </a:lnTo>
                    <a:cubicBezTo>
                      <a:pt x="475012" y="156972"/>
                      <a:pt x="465392" y="160973"/>
                      <a:pt x="460724" y="169259"/>
                    </a:cubicBezTo>
                    <a:lnTo>
                      <a:pt x="449104" y="189643"/>
                    </a:lnTo>
                    <a:cubicBezTo>
                      <a:pt x="448532" y="190691"/>
                      <a:pt x="446913" y="190691"/>
                      <a:pt x="446342" y="189643"/>
                    </a:cubicBezTo>
                    <a:lnTo>
                      <a:pt x="434721" y="169259"/>
                    </a:lnTo>
                    <a:cubicBezTo>
                      <a:pt x="431006" y="162687"/>
                      <a:pt x="424053" y="158782"/>
                      <a:pt x="416814" y="158782"/>
                    </a:cubicBezTo>
                    <a:cubicBezTo>
                      <a:pt x="415004" y="158782"/>
                      <a:pt x="413099" y="159068"/>
                      <a:pt x="411290" y="159544"/>
                    </a:cubicBezTo>
                    <a:lnTo>
                      <a:pt x="388620" y="165830"/>
                    </a:lnTo>
                    <a:cubicBezTo>
                      <a:pt x="388049" y="166021"/>
                      <a:pt x="387477" y="165830"/>
                      <a:pt x="387096" y="165449"/>
                    </a:cubicBezTo>
                    <a:cubicBezTo>
                      <a:pt x="386620" y="164973"/>
                      <a:pt x="386525" y="164497"/>
                      <a:pt x="386715" y="163925"/>
                    </a:cubicBezTo>
                    <a:lnTo>
                      <a:pt x="393001" y="141256"/>
                    </a:lnTo>
                    <a:cubicBezTo>
                      <a:pt x="395573" y="132112"/>
                      <a:pt x="391573" y="122492"/>
                      <a:pt x="383286" y="117824"/>
                    </a:cubicBezTo>
                    <a:lnTo>
                      <a:pt x="362903" y="106204"/>
                    </a:lnTo>
                    <a:cubicBezTo>
                      <a:pt x="362236" y="105823"/>
                      <a:pt x="361950" y="105347"/>
                      <a:pt x="361950" y="104775"/>
                    </a:cubicBezTo>
                    <a:cubicBezTo>
                      <a:pt x="361950" y="104203"/>
                      <a:pt x="362236" y="103727"/>
                      <a:pt x="362807" y="103346"/>
                    </a:cubicBezTo>
                    <a:close/>
                    <a:moveTo>
                      <a:pt x="409385" y="179832"/>
                    </a:moveTo>
                    <a:lnTo>
                      <a:pt x="416338" y="177927"/>
                    </a:lnTo>
                    <a:cubicBezTo>
                      <a:pt x="417005" y="177737"/>
                      <a:pt x="417767" y="178022"/>
                      <a:pt x="418148" y="178689"/>
                    </a:cubicBezTo>
                    <a:lnTo>
                      <a:pt x="429768" y="199073"/>
                    </a:lnTo>
                    <a:cubicBezTo>
                      <a:pt x="433388" y="205645"/>
                      <a:pt x="440150" y="209550"/>
                      <a:pt x="447675" y="209550"/>
                    </a:cubicBezTo>
                    <a:cubicBezTo>
                      <a:pt x="455200" y="209550"/>
                      <a:pt x="461963" y="205645"/>
                      <a:pt x="465677" y="199073"/>
                    </a:cubicBezTo>
                    <a:lnTo>
                      <a:pt x="477298" y="178689"/>
                    </a:lnTo>
                    <a:cubicBezTo>
                      <a:pt x="477679" y="178022"/>
                      <a:pt x="478441" y="177737"/>
                      <a:pt x="479108" y="177927"/>
                    </a:cubicBezTo>
                    <a:lnTo>
                      <a:pt x="486061" y="179832"/>
                    </a:lnTo>
                    <a:cubicBezTo>
                      <a:pt x="485966" y="180213"/>
                      <a:pt x="485775" y="180594"/>
                      <a:pt x="485775" y="180975"/>
                    </a:cubicBezTo>
                    <a:lnTo>
                      <a:pt x="485775" y="255365"/>
                    </a:lnTo>
                    <a:cubicBezTo>
                      <a:pt x="485775" y="255651"/>
                      <a:pt x="485775" y="256604"/>
                      <a:pt x="484632" y="256985"/>
                    </a:cubicBezTo>
                    <a:cubicBezTo>
                      <a:pt x="483489" y="257461"/>
                      <a:pt x="482918" y="256794"/>
                      <a:pt x="482632" y="256604"/>
                    </a:cubicBezTo>
                    <a:lnTo>
                      <a:pt x="469583" y="243554"/>
                    </a:lnTo>
                    <a:cubicBezTo>
                      <a:pt x="457486" y="231458"/>
                      <a:pt x="437769" y="231458"/>
                      <a:pt x="425577" y="243554"/>
                    </a:cubicBezTo>
                    <a:lnTo>
                      <a:pt x="412528" y="256604"/>
                    </a:lnTo>
                    <a:cubicBezTo>
                      <a:pt x="412337" y="256794"/>
                      <a:pt x="411671" y="257461"/>
                      <a:pt x="410528" y="256985"/>
                    </a:cubicBezTo>
                    <a:cubicBezTo>
                      <a:pt x="409575" y="256604"/>
                      <a:pt x="409575" y="255651"/>
                      <a:pt x="409575" y="255365"/>
                    </a:cubicBezTo>
                    <a:lnTo>
                      <a:pt x="409575" y="180975"/>
                    </a:lnTo>
                    <a:cubicBezTo>
                      <a:pt x="409575" y="180594"/>
                      <a:pt x="409385" y="180213"/>
                      <a:pt x="409385" y="179832"/>
                    </a:cubicBezTo>
                    <a:close/>
                    <a:moveTo>
                      <a:pt x="19050" y="114300"/>
                    </a:moveTo>
                    <a:cubicBezTo>
                      <a:pt x="19050" y="98584"/>
                      <a:pt x="31909" y="85725"/>
                      <a:pt x="47625" y="85725"/>
                    </a:cubicBezTo>
                    <a:lnTo>
                      <a:pt x="355283" y="85725"/>
                    </a:lnTo>
                    <a:lnTo>
                      <a:pt x="353378" y="86773"/>
                    </a:lnTo>
                    <a:cubicBezTo>
                      <a:pt x="346805" y="90488"/>
                      <a:pt x="342900" y="97250"/>
                      <a:pt x="342900" y="104775"/>
                    </a:cubicBezTo>
                    <a:cubicBezTo>
                      <a:pt x="342900" y="112300"/>
                      <a:pt x="346805" y="119063"/>
                      <a:pt x="353378" y="122777"/>
                    </a:cubicBezTo>
                    <a:lnTo>
                      <a:pt x="373761" y="134398"/>
                    </a:lnTo>
                    <a:cubicBezTo>
                      <a:pt x="374428" y="134779"/>
                      <a:pt x="374714" y="135541"/>
                      <a:pt x="374523" y="136208"/>
                    </a:cubicBezTo>
                    <a:lnTo>
                      <a:pt x="368237" y="158877"/>
                    </a:lnTo>
                    <a:cubicBezTo>
                      <a:pt x="366236" y="166116"/>
                      <a:pt x="368237" y="173641"/>
                      <a:pt x="373571" y="178975"/>
                    </a:cubicBezTo>
                    <a:cubicBezTo>
                      <a:pt x="378143" y="183547"/>
                      <a:pt x="384239" y="185452"/>
                      <a:pt x="390525" y="184690"/>
                    </a:cubicBezTo>
                    <a:lnTo>
                      <a:pt x="390525" y="255461"/>
                    </a:lnTo>
                    <a:cubicBezTo>
                      <a:pt x="390525" y="263938"/>
                      <a:pt x="395573" y="271463"/>
                      <a:pt x="403384" y="274701"/>
                    </a:cubicBezTo>
                    <a:cubicBezTo>
                      <a:pt x="411194" y="277940"/>
                      <a:pt x="420148" y="276130"/>
                      <a:pt x="426149" y="270224"/>
                    </a:cubicBezTo>
                    <a:lnTo>
                      <a:pt x="439198" y="257175"/>
                    </a:lnTo>
                    <a:cubicBezTo>
                      <a:pt x="443770" y="252603"/>
                      <a:pt x="451675" y="252603"/>
                      <a:pt x="456248" y="257175"/>
                    </a:cubicBezTo>
                    <a:lnTo>
                      <a:pt x="469297" y="270224"/>
                    </a:lnTo>
                    <a:cubicBezTo>
                      <a:pt x="473297" y="274225"/>
                      <a:pt x="478631" y="276320"/>
                      <a:pt x="484061" y="276320"/>
                    </a:cubicBezTo>
                    <a:cubicBezTo>
                      <a:pt x="486728" y="276320"/>
                      <a:pt x="489490" y="275844"/>
                      <a:pt x="492062" y="274701"/>
                    </a:cubicBezTo>
                    <a:cubicBezTo>
                      <a:pt x="499777" y="271367"/>
                      <a:pt x="504825" y="263843"/>
                      <a:pt x="504825" y="255365"/>
                    </a:cubicBezTo>
                    <a:lnTo>
                      <a:pt x="504825" y="184594"/>
                    </a:lnTo>
                    <a:cubicBezTo>
                      <a:pt x="511016" y="185356"/>
                      <a:pt x="517208" y="183356"/>
                      <a:pt x="521780" y="178880"/>
                    </a:cubicBezTo>
                    <a:cubicBezTo>
                      <a:pt x="527114" y="173546"/>
                      <a:pt x="529114" y="166021"/>
                      <a:pt x="527114" y="158782"/>
                    </a:cubicBezTo>
                    <a:lnTo>
                      <a:pt x="520827" y="136112"/>
                    </a:lnTo>
                    <a:cubicBezTo>
                      <a:pt x="520637" y="135446"/>
                      <a:pt x="520922" y="134684"/>
                      <a:pt x="521589" y="134303"/>
                    </a:cubicBezTo>
                    <a:lnTo>
                      <a:pt x="533400" y="127635"/>
                    </a:lnTo>
                    <a:lnTo>
                      <a:pt x="533400" y="438150"/>
                    </a:lnTo>
                    <a:cubicBezTo>
                      <a:pt x="533400" y="453866"/>
                      <a:pt x="520541" y="466725"/>
                      <a:pt x="504825" y="466725"/>
                    </a:cubicBezTo>
                    <a:lnTo>
                      <a:pt x="47625" y="466725"/>
                    </a:lnTo>
                    <a:cubicBezTo>
                      <a:pt x="31909" y="466725"/>
                      <a:pt x="19050" y="453866"/>
                      <a:pt x="19050" y="438150"/>
                    </a:cubicBezTo>
                    <a:lnTo>
                      <a:pt x="19050" y="114300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AA3FF027-DCBD-025E-D7FB-6044844F31CE}"/>
                  </a:ext>
                </a:extLst>
              </p:cNvPr>
              <p:cNvSpPr/>
              <p:nvPr/>
            </p:nvSpPr>
            <p:spPr>
              <a:xfrm>
                <a:off x="5309018" y="1416708"/>
                <a:ext cx="438150" cy="38100"/>
              </a:xfrm>
              <a:custGeom>
                <a:avLst/>
                <a:gdLst>
                  <a:gd name="connsiteX0" fmla="*/ 9525 w 438150"/>
                  <a:gd name="connsiteY0" fmla="*/ 28575 h 38100"/>
                  <a:gd name="connsiteX1" fmla="*/ 57150 w 438150"/>
                  <a:gd name="connsiteY1" fmla="*/ 28575 h 38100"/>
                  <a:gd name="connsiteX2" fmla="*/ 66675 w 438150"/>
                  <a:gd name="connsiteY2" fmla="*/ 38100 h 38100"/>
                  <a:gd name="connsiteX3" fmla="*/ 76200 w 438150"/>
                  <a:gd name="connsiteY3" fmla="*/ 28575 h 38100"/>
                  <a:gd name="connsiteX4" fmla="*/ 428625 w 438150"/>
                  <a:gd name="connsiteY4" fmla="*/ 28575 h 38100"/>
                  <a:gd name="connsiteX5" fmla="*/ 438150 w 438150"/>
                  <a:gd name="connsiteY5" fmla="*/ 19050 h 38100"/>
                  <a:gd name="connsiteX6" fmla="*/ 428625 w 438150"/>
                  <a:gd name="connsiteY6" fmla="*/ 9525 h 38100"/>
                  <a:gd name="connsiteX7" fmla="*/ 76200 w 438150"/>
                  <a:gd name="connsiteY7" fmla="*/ 9525 h 38100"/>
                  <a:gd name="connsiteX8" fmla="*/ 66675 w 438150"/>
                  <a:gd name="connsiteY8" fmla="*/ 0 h 38100"/>
                  <a:gd name="connsiteX9" fmla="*/ 57150 w 438150"/>
                  <a:gd name="connsiteY9" fmla="*/ 9525 h 38100"/>
                  <a:gd name="connsiteX10" fmla="*/ 9525 w 438150"/>
                  <a:gd name="connsiteY10" fmla="*/ 9525 h 38100"/>
                  <a:gd name="connsiteX11" fmla="*/ 0 w 438150"/>
                  <a:gd name="connsiteY11" fmla="*/ 19050 h 38100"/>
                  <a:gd name="connsiteX12" fmla="*/ 9525 w 438150"/>
                  <a:gd name="connsiteY12" fmla="*/ 2857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150" h="38100">
                    <a:moveTo>
                      <a:pt x="9525" y="28575"/>
                    </a:moveTo>
                    <a:lnTo>
                      <a:pt x="57150" y="28575"/>
                    </a:lnTo>
                    <a:cubicBezTo>
                      <a:pt x="57150" y="33814"/>
                      <a:pt x="61436" y="38100"/>
                      <a:pt x="66675" y="38100"/>
                    </a:cubicBezTo>
                    <a:cubicBezTo>
                      <a:pt x="71914" y="38100"/>
                      <a:pt x="76200" y="33814"/>
                      <a:pt x="76200" y="28575"/>
                    </a:cubicBezTo>
                    <a:lnTo>
                      <a:pt x="428625" y="28575"/>
                    </a:lnTo>
                    <a:cubicBezTo>
                      <a:pt x="433864" y="28575"/>
                      <a:pt x="438150" y="24289"/>
                      <a:pt x="438150" y="19050"/>
                    </a:cubicBezTo>
                    <a:cubicBezTo>
                      <a:pt x="438150" y="13811"/>
                      <a:pt x="433864" y="9525"/>
                      <a:pt x="428625" y="9525"/>
                    </a:cubicBezTo>
                    <a:lnTo>
                      <a:pt x="76200" y="9525"/>
                    </a:lnTo>
                    <a:cubicBezTo>
                      <a:pt x="76200" y="4286"/>
                      <a:pt x="71914" y="0"/>
                      <a:pt x="66675" y="0"/>
                    </a:cubicBezTo>
                    <a:cubicBezTo>
                      <a:pt x="61436" y="0"/>
                      <a:pt x="57150" y="4286"/>
                      <a:pt x="57150" y="9525"/>
                    </a:cubicBezTo>
                    <a:lnTo>
                      <a:pt x="9525" y="9525"/>
                    </a:lnTo>
                    <a:cubicBezTo>
                      <a:pt x="4286" y="9525"/>
                      <a:pt x="0" y="13811"/>
                      <a:pt x="0" y="19050"/>
                    </a:cubicBezTo>
                    <a:cubicBezTo>
                      <a:pt x="0" y="24289"/>
                      <a:pt x="4286" y="28575"/>
                      <a:pt x="9525" y="2857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59" name="Group 658">
            <a:extLst>
              <a:ext uri="{FF2B5EF4-FFF2-40B4-BE49-F238E27FC236}">
                <a16:creationId xmlns:a16="http://schemas.microsoft.com/office/drawing/2014/main" id="{2E2A58FA-CE59-C5B3-862A-75BAF0E857D7}"/>
              </a:ext>
            </a:extLst>
          </p:cNvPr>
          <p:cNvGrpSpPr/>
          <p:nvPr/>
        </p:nvGrpSpPr>
        <p:grpSpPr>
          <a:xfrm>
            <a:off x="4320213" y="1016658"/>
            <a:ext cx="552450" cy="561975"/>
            <a:chOff x="4320213" y="1016658"/>
            <a:chExt cx="552450" cy="561975"/>
          </a:xfrm>
        </p:grpSpPr>
        <p:grpSp>
          <p:nvGrpSpPr>
            <p:cNvPr id="604" name="Graphic 94">
              <a:extLst>
                <a:ext uri="{FF2B5EF4-FFF2-40B4-BE49-F238E27FC236}">
                  <a16:creationId xmlns:a16="http://schemas.microsoft.com/office/drawing/2014/main" id="{296C64A0-0E1C-27A1-0B0A-51B14AAC90E3}"/>
                </a:ext>
              </a:extLst>
            </p:cNvPr>
            <p:cNvGrpSpPr/>
            <p:nvPr/>
          </p:nvGrpSpPr>
          <p:grpSpPr>
            <a:xfrm>
              <a:off x="4367838" y="1109548"/>
              <a:ext cx="438245" cy="459559"/>
              <a:chOff x="4367838" y="1109548"/>
              <a:chExt cx="438245" cy="459559"/>
            </a:xfrm>
            <a:solidFill>
              <a:srgbClr val="F45B66"/>
            </a:solidFill>
          </p:grpSpPr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44AC8308-4659-7E69-96BA-D01EB6DE0993}"/>
                  </a:ext>
                </a:extLst>
              </p:cNvPr>
              <p:cNvSpPr/>
              <p:nvPr/>
            </p:nvSpPr>
            <p:spPr>
              <a:xfrm>
                <a:off x="4367838" y="1473858"/>
                <a:ext cx="258698" cy="95250"/>
              </a:xfrm>
              <a:custGeom>
                <a:avLst/>
                <a:gdLst>
                  <a:gd name="connsiteX0" fmla="*/ 180975 w 258698"/>
                  <a:gd name="connsiteY0" fmla="*/ 0 h 95250"/>
                  <a:gd name="connsiteX1" fmla="*/ 133350 w 258698"/>
                  <a:gd name="connsiteY1" fmla="*/ 38100 h 95250"/>
                  <a:gd name="connsiteX2" fmla="*/ 76200 w 258698"/>
                  <a:gd name="connsiteY2" fmla="*/ 0 h 95250"/>
                  <a:gd name="connsiteX3" fmla="*/ 9525 w 258698"/>
                  <a:gd name="connsiteY3" fmla="*/ 38100 h 95250"/>
                  <a:gd name="connsiteX4" fmla="*/ 0 w 258698"/>
                  <a:gd name="connsiteY4" fmla="*/ 95250 h 95250"/>
                  <a:gd name="connsiteX5" fmla="*/ 257175 w 258698"/>
                  <a:gd name="connsiteY5" fmla="*/ 95250 h 95250"/>
                  <a:gd name="connsiteX6" fmla="*/ 238125 w 258698"/>
                  <a:gd name="connsiteY6" fmla="*/ 28575 h 95250"/>
                  <a:gd name="connsiteX7" fmla="*/ 180975 w 258698"/>
                  <a:gd name="connsiteY7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95250">
                    <a:moveTo>
                      <a:pt x="180975" y="0"/>
                    </a:move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941FF8EC-1AF4-223D-76DF-FAAC23688126}"/>
                  </a:ext>
                </a:extLst>
              </p:cNvPr>
              <p:cNvSpPr/>
              <p:nvPr/>
            </p:nvSpPr>
            <p:spPr>
              <a:xfrm>
                <a:off x="4605966" y="1109548"/>
                <a:ext cx="200116" cy="247627"/>
              </a:xfrm>
              <a:custGeom>
                <a:avLst/>
                <a:gdLst>
                  <a:gd name="connsiteX0" fmla="*/ 88579 w 200116"/>
                  <a:gd name="connsiteY0" fmla="*/ 645 h 247627"/>
                  <a:gd name="connsiteX1" fmla="*/ 1044 w 200116"/>
                  <a:gd name="connsiteY1" fmla="*/ 85798 h 247627"/>
                  <a:gd name="connsiteX2" fmla="*/ 39144 w 200116"/>
                  <a:gd name="connsiteY2" fmla="*/ 180381 h 247627"/>
                  <a:gd name="connsiteX3" fmla="*/ 61623 w 200116"/>
                  <a:gd name="connsiteY3" fmla="*/ 224387 h 247627"/>
                  <a:gd name="connsiteX4" fmla="*/ 61623 w 200116"/>
                  <a:gd name="connsiteY4" fmla="*/ 224482 h 247627"/>
                  <a:gd name="connsiteX5" fmla="*/ 84674 w 200116"/>
                  <a:gd name="connsiteY5" fmla="*/ 247628 h 247627"/>
                  <a:gd name="connsiteX6" fmla="*/ 90579 w 200116"/>
                  <a:gd name="connsiteY6" fmla="*/ 247628 h 247627"/>
                  <a:gd name="connsiteX7" fmla="*/ 90579 w 200116"/>
                  <a:gd name="connsiteY7" fmla="*/ 177238 h 247627"/>
                  <a:gd name="connsiteX8" fmla="*/ 45145 w 200116"/>
                  <a:gd name="connsiteY8" fmla="*/ 122755 h 247627"/>
                  <a:gd name="connsiteX9" fmla="*/ 43811 w 200116"/>
                  <a:gd name="connsiteY9" fmla="*/ 112659 h 247627"/>
                  <a:gd name="connsiteX10" fmla="*/ 52384 w 200116"/>
                  <a:gd name="connsiteY10" fmla="*/ 107134 h 247627"/>
                  <a:gd name="connsiteX11" fmla="*/ 147634 w 200116"/>
                  <a:gd name="connsiteY11" fmla="*/ 107134 h 247627"/>
                  <a:gd name="connsiteX12" fmla="*/ 156397 w 200116"/>
                  <a:gd name="connsiteY12" fmla="*/ 113040 h 247627"/>
                  <a:gd name="connsiteX13" fmla="*/ 154301 w 200116"/>
                  <a:gd name="connsiteY13" fmla="*/ 123422 h 247627"/>
                  <a:gd name="connsiteX14" fmla="*/ 120964 w 200116"/>
                  <a:gd name="connsiteY14" fmla="*/ 156759 h 247627"/>
                  <a:gd name="connsiteX15" fmla="*/ 107534 w 200116"/>
                  <a:gd name="connsiteY15" fmla="*/ 156759 h 247627"/>
                  <a:gd name="connsiteX16" fmla="*/ 107534 w 200116"/>
                  <a:gd name="connsiteY16" fmla="*/ 143329 h 247627"/>
                  <a:gd name="connsiteX17" fmla="*/ 124679 w 200116"/>
                  <a:gd name="connsiteY17" fmla="*/ 126184 h 247627"/>
                  <a:gd name="connsiteX18" fmla="*/ 72767 w 200116"/>
                  <a:gd name="connsiteY18" fmla="*/ 126184 h 247627"/>
                  <a:gd name="connsiteX19" fmla="*/ 107343 w 200116"/>
                  <a:gd name="connsiteY19" fmla="*/ 167713 h 247627"/>
                  <a:gd name="connsiteX20" fmla="*/ 109534 w 200116"/>
                  <a:gd name="connsiteY20" fmla="*/ 173809 h 247627"/>
                  <a:gd name="connsiteX21" fmla="*/ 109534 w 200116"/>
                  <a:gd name="connsiteY21" fmla="*/ 247628 h 247627"/>
                  <a:gd name="connsiteX22" fmla="*/ 115439 w 200116"/>
                  <a:gd name="connsiteY22" fmla="*/ 247628 h 247627"/>
                  <a:gd name="connsiteX23" fmla="*/ 138490 w 200116"/>
                  <a:gd name="connsiteY23" fmla="*/ 224482 h 247627"/>
                  <a:gd name="connsiteX24" fmla="*/ 138490 w 200116"/>
                  <a:gd name="connsiteY24" fmla="*/ 224196 h 247627"/>
                  <a:gd name="connsiteX25" fmla="*/ 160874 w 200116"/>
                  <a:gd name="connsiteY25" fmla="*/ 180381 h 247627"/>
                  <a:gd name="connsiteX26" fmla="*/ 200117 w 200116"/>
                  <a:gd name="connsiteY26" fmla="*/ 100562 h 247627"/>
                  <a:gd name="connsiteX27" fmla="*/ 88579 w 200116"/>
                  <a:gd name="connsiteY27" fmla="*/ 645 h 24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0116" h="247627">
                    <a:moveTo>
                      <a:pt x="88579" y="645"/>
                    </a:moveTo>
                    <a:cubicBezTo>
                      <a:pt x="44002" y="5598"/>
                      <a:pt x="7331" y="41126"/>
                      <a:pt x="1044" y="85798"/>
                    </a:cubicBezTo>
                    <a:cubicBezTo>
                      <a:pt x="-4385" y="124184"/>
                      <a:pt x="11807" y="159236"/>
                      <a:pt x="39144" y="180381"/>
                    </a:cubicBezTo>
                    <a:cubicBezTo>
                      <a:pt x="52860" y="191049"/>
                      <a:pt x="61623" y="206956"/>
                      <a:pt x="61623" y="224387"/>
                    </a:cubicBezTo>
                    <a:lnTo>
                      <a:pt x="61623" y="224482"/>
                    </a:lnTo>
                    <a:cubicBezTo>
                      <a:pt x="61623" y="237246"/>
                      <a:pt x="71910" y="247628"/>
                      <a:pt x="84674" y="247628"/>
                    </a:cubicBezTo>
                    <a:lnTo>
                      <a:pt x="90579" y="247628"/>
                    </a:lnTo>
                    <a:lnTo>
                      <a:pt x="90579" y="177238"/>
                    </a:lnTo>
                    <a:lnTo>
                      <a:pt x="45145" y="122755"/>
                    </a:lnTo>
                    <a:cubicBezTo>
                      <a:pt x="42764" y="119898"/>
                      <a:pt x="42287" y="115992"/>
                      <a:pt x="43811" y="112659"/>
                    </a:cubicBezTo>
                    <a:cubicBezTo>
                      <a:pt x="45335" y="109230"/>
                      <a:pt x="48669" y="107134"/>
                      <a:pt x="52384" y="107134"/>
                    </a:cubicBezTo>
                    <a:lnTo>
                      <a:pt x="147634" y="107134"/>
                    </a:lnTo>
                    <a:cubicBezTo>
                      <a:pt x="151444" y="107134"/>
                      <a:pt x="154968" y="109420"/>
                      <a:pt x="156397" y="113040"/>
                    </a:cubicBezTo>
                    <a:cubicBezTo>
                      <a:pt x="157921" y="116564"/>
                      <a:pt x="157064" y="120660"/>
                      <a:pt x="154301" y="123422"/>
                    </a:cubicBezTo>
                    <a:lnTo>
                      <a:pt x="120964" y="156759"/>
                    </a:lnTo>
                    <a:cubicBezTo>
                      <a:pt x="117249" y="160474"/>
                      <a:pt x="111248" y="160474"/>
                      <a:pt x="107534" y="156759"/>
                    </a:cubicBezTo>
                    <a:cubicBezTo>
                      <a:pt x="103819" y="153045"/>
                      <a:pt x="103819" y="147044"/>
                      <a:pt x="107534" y="143329"/>
                    </a:cubicBezTo>
                    <a:lnTo>
                      <a:pt x="124679" y="126184"/>
                    </a:lnTo>
                    <a:lnTo>
                      <a:pt x="72767" y="126184"/>
                    </a:lnTo>
                    <a:lnTo>
                      <a:pt x="107343" y="167713"/>
                    </a:lnTo>
                    <a:cubicBezTo>
                      <a:pt x="108772" y="169428"/>
                      <a:pt x="109534" y="171618"/>
                      <a:pt x="109534" y="173809"/>
                    </a:cubicBezTo>
                    <a:lnTo>
                      <a:pt x="109534" y="247628"/>
                    </a:lnTo>
                    <a:lnTo>
                      <a:pt x="115439" y="247628"/>
                    </a:lnTo>
                    <a:cubicBezTo>
                      <a:pt x="128108" y="247628"/>
                      <a:pt x="138490" y="237246"/>
                      <a:pt x="138490" y="224482"/>
                    </a:cubicBezTo>
                    <a:lnTo>
                      <a:pt x="138490" y="224196"/>
                    </a:lnTo>
                    <a:cubicBezTo>
                      <a:pt x="138490" y="206861"/>
                      <a:pt x="147158" y="190954"/>
                      <a:pt x="160874" y="180381"/>
                    </a:cubicBezTo>
                    <a:cubicBezTo>
                      <a:pt x="184686" y="161998"/>
                      <a:pt x="200117" y="133042"/>
                      <a:pt x="200117" y="100562"/>
                    </a:cubicBezTo>
                    <a:cubicBezTo>
                      <a:pt x="200021" y="41221"/>
                      <a:pt x="148967" y="-6118"/>
                      <a:pt x="88579" y="645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07" name="Graphic 94">
              <a:extLst>
                <a:ext uri="{FF2B5EF4-FFF2-40B4-BE49-F238E27FC236}">
                  <a16:creationId xmlns:a16="http://schemas.microsoft.com/office/drawing/2014/main" id="{E6EBD7A8-4895-FE9E-73B5-3E857D665E5B}"/>
                </a:ext>
              </a:extLst>
            </p:cNvPr>
            <p:cNvGrpSpPr/>
            <p:nvPr/>
          </p:nvGrpSpPr>
          <p:grpSpPr>
            <a:xfrm>
              <a:off x="4320213" y="1016658"/>
              <a:ext cx="552450" cy="561975"/>
              <a:chOff x="4320213" y="1016658"/>
              <a:chExt cx="552450" cy="561975"/>
            </a:xfrm>
            <a:solidFill>
              <a:srgbClr val="680B12"/>
            </a:solidFill>
          </p:grpSpPr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FE58D332-3BFC-3FB3-19F2-65C6DF2A43C2}"/>
                  </a:ext>
                </a:extLst>
              </p:cNvPr>
              <p:cNvSpPr/>
              <p:nvPr/>
            </p:nvSpPr>
            <p:spPr>
              <a:xfrm>
                <a:off x="4377363" y="121668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832DA4FF-0195-4A87-DE97-1EEBDD6A5E0B}"/>
                  </a:ext>
                </a:extLst>
              </p:cNvPr>
              <p:cNvSpPr/>
              <p:nvPr/>
            </p:nvSpPr>
            <p:spPr>
              <a:xfrm>
                <a:off x="4415463" y="121668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450374E8-0458-B722-C0E0-A2CE1559C856}"/>
                  </a:ext>
                </a:extLst>
              </p:cNvPr>
              <p:cNvSpPr/>
              <p:nvPr/>
            </p:nvSpPr>
            <p:spPr>
              <a:xfrm>
                <a:off x="4453563" y="121668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1A855932-7EDE-946E-EBD5-F875F3D63D5B}"/>
                  </a:ext>
                </a:extLst>
              </p:cNvPr>
              <p:cNvSpPr/>
              <p:nvPr/>
            </p:nvSpPr>
            <p:spPr>
              <a:xfrm>
                <a:off x="4320213" y="1102432"/>
                <a:ext cx="552450" cy="476200"/>
              </a:xfrm>
              <a:custGeom>
                <a:avLst/>
                <a:gdLst>
                  <a:gd name="connsiteX0" fmla="*/ 0 w 552450"/>
                  <a:gd name="connsiteY0" fmla="*/ 104726 h 476200"/>
                  <a:gd name="connsiteX1" fmla="*/ 0 w 552450"/>
                  <a:gd name="connsiteY1" fmla="*/ 428576 h 476200"/>
                  <a:gd name="connsiteX2" fmla="*/ 47625 w 552450"/>
                  <a:gd name="connsiteY2" fmla="*/ 476201 h 476200"/>
                  <a:gd name="connsiteX3" fmla="*/ 49244 w 552450"/>
                  <a:gd name="connsiteY3" fmla="*/ 476201 h 476200"/>
                  <a:gd name="connsiteX4" fmla="*/ 304800 w 552450"/>
                  <a:gd name="connsiteY4" fmla="*/ 476201 h 476200"/>
                  <a:gd name="connsiteX5" fmla="*/ 504825 w 552450"/>
                  <a:gd name="connsiteY5" fmla="*/ 476201 h 476200"/>
                  <a:gd name="connsiteX6" fmla="*/ 552450 w 552450"/>
                  <a:gd name="connsiteY6" fmla="*/ 428576 h 476200"/>
                  <a:gd name="connsiteX7" fmla="*/ 552450 w 552450"/>
                  <a:gd name="connsiteY7" fmla="*/ 104726 h 476200"/>
                  <a:gd name="connsiteX8" fmla="*/ 516731 w 552450"/>
                  <a:gd name="connsiteY8" fmla="*/ 58625 h 476200"/>
                  <a:gd name="connsiteX9" fmla="*/ 514350 w 552450"/>
                  <a:gd name="connsiteY9" fmla="*/ 58339 h 476200"/>
                  <a:gd name="connsiteX10" fmla="*/ 485775 w 552450"/>
                  <a:gd name="connsiteY10" fmla="*/ 58339 h 476200"/>
                  <a:gd name="connsiteX11" fmla="*/ 482632 w 552450"/>
                  <a:gd name="connsiteY11" fmla="*/ 59006 h 476200"/>
                  <a:gd name="connsiteX12" fmla="*/ 458534 w 552450"/>
                  <a:gd name="connsiteY12" fmla="*/ 27859 h 476200"/>
                  <a:gd name="connsiteX13" fmla="*/ 373285 w 552450"/>
                  <a:gd name="connsiteY13" fmla="*/ 713 h 476200"/>
                  <a:gd name="connsiteX14" fmla="*/ 289846 w 552450"/>
                  <a:gd name="connsiteY14" fmla="*/ 57196 h 476200"/>
                  <a:gd name="connsiteX15" fmla="*/ 47625 w 552450"/>
                  <a:gd name="connsiteY15" fmla="*/ 57196 h 476200"/>
                  <a:gd name="connsiteX16" fmla="*/ 0 w 552450"/>
                  <a:gd name="connsiteY16" fmla="*/ 104726 h 476200"/>
                  <a:gd name="connsiteX17" fmla="*/ 295275 w 552450"/>
                  <a:gd name="connsiteY17" fmla="*/ 457151 h 476200"/>
                  <a:gd name="connsiteX18" fmla="*/ 58769 w 552450"/>
                  <a:gd name="connsiteY18" fmla="*/ 457151 h 476200"/>
                  <a:gd name="connsiteX19" fmla="*/ 58769 w 552450"/>
                  <a:gd name="connsiteY19" fmla="*/ 443244 h 476200"/>
                  <a:gd name="connsiteX20" fmla="*/ 118110 w 552450"/>
                  <a:gd name="connsiteY20" fmla="*/ 385237 h 476200"/>
                  <a:gd name="connsiteX21" fmla="*/ 176213 w 552450"/>
                  <a:gd name="connsiteY21" fmla="*/ 419146 h 476200"/>
                  <a:gd name="connsiteX22" fmla="*/ 234601 w 552450"/>
                  <a:gd name="connsiteY22" fmla="*/ 384570 h 476200"/>
                  <a:gd name="connsiteX23" fmla="*/ 295275 w 552450"/>
                  <a:gd name="connsiteY23" fmla="*/ 443244 h 476200"/>
                  <a:gd name="connsiteX24" fmla="*/ 295275 w 552450"/>
                  <a:gd name="connsiteY24" fmla="*/ 457151 h 476200"/>
                  <a:gd name="connsiteX25" fmla="*/ 155258 w 552450"/>
                  <a:gd name="connsiteY25" fmla="*/ 365997 h 476200"/>
                  <a:gd name="connsiteX26" fmla="*/ 176403 w 552450"/>
                  <a:gd name="connsiteY26" fmla="*/ 370569 h 476200"/>
                  <a:gd name="connsiteX27" fmla="*/ 198311 w 552450"/>
                  <a:gd name="connsiteY27" fmla="*/ 365711 h 476200"/>
                  <a:gd name="connsiteX28" fmla="*/ 212408 w 552450"/>
                  <a:gd name="connsiteY28" fmla="*/ 376569 h 476200"/>
                  <a:gd name="connsiteX29" fmla="*/ 216599 w 552450"/>
                  <a:gd name="connsiteY29" fmla="*/ 378284 h 476200"/>
                  <a:gd name="connsiteX30" fmla="*/ 176308 w 552450"/>
                  <a:gd name="connsiteY30" fmla="*/ 400096 h 476200"/>
                  <a:gd name="connsiteX31" fmla="*/ 136303 w 552450"/>
                  <a:gd name="connsiteY31" fmla="*/ 378855 h 476200"/>
                  <a:gd name="connsiteX32" fmla="*/ 142399 w 552450"/>
                  <a:gd name="connsiteY32" fmla="*/ 376284 h 476200"/>
                  <a:gd name="connsiteX33" fmla="*/ 155258 w 552450"/>
                  <a:gd name="connsiteY33" fmla="*/ 365997 h 476200"/>
                  <a:gd name="connsiteX34" fmla="*/ 115443 w 552450"/>
                  <a:gd name="connsiteY34" fmla="*/ 260936 h 476200"/>
                  <a:gd name="connsiteX35" fmla="*/ 176403 w 552450"/>
                  <a:gd name="connsiteY35" fmla="*/ 199976 h 476200"/>
                  <a:gd name="connsiteX36" fmla="*/ 237363 w 552450"/>
                  <a:gd name="connsiteY36" fmla="*/ 260936 h 476200"/>
                  <a:gd name="connsiteX37" fmla="*/ 176403 w 552450"/>
                  <a:gd name="connsiteY37" fmla="*/ 351519 h 476200"/>
                  <a:gd name="connsiteX38" fmla="*/ 115443 w 552450"/>
                  <a:gd name="connsiteY38" fmla="*/ 260936 h 476200"/>
                  <a:gd name="connsiteX39" fmla="*/ 296228 w 552450"/>
                  <a:gd name="connsiteY39" fmla="*/ 96630 h 476200"/>
                  <a:gd name="connsiteX40" fmla="*/ 375380 w 552450"/>
                  <a:gd name="connsiteY40" fmla="*/ 19572 h 476200"/>
                  <a:gd name="connsiteX41" fmla="*/ 385858 w 552450"/>
                  <a:gd name="connsiteY41" fmla="*/ 19001 h 476200"/>
                  <a:gd name="connsiteX42" fmla="*/ 445865 w 552450"/>
                  <a:gd name="connsiteY42" fmla="*/ 41956 h 476200"/>
                  <a:gd name="connsiteX43" fmla="*/ 476250 w 552450"/>
                  <a:gd name="connsiteY43" fmla="*/ 110060 h 476200"/>
                  <a:gd name="connsiteX44" fmla="*/ 440722 w 552450"/>
                  <a:gd name="connsiteY44" fmla="*/ 182355 h 476200"/>
                  <a:gd name="connsiteX45" fmla="*/ 414719 w 552450"/>
                  <a:gd name="connsiteY45" fmla="*/ 233980 h 476200"/>
                  <a:gd name="connsiteX46" fmla="*/ 401193 w 552450"/>
                  <a:gd name="connsiteY46" fmla="*/ 247601 h 476200"/>
                  <a:gd name="connsiteX47" fmla="*/ 395288 w 552450"/>
                  <a:gd name="connsiteY47" fmla="*/ 247601 h 476200"/>
                  <a:gd name="connsiteX48" fmla="*/ 395288 w 552450"/>
                  <a:gd name="connsiteY48" fmla="*/ 180926 h 476200"/>
                  <a:gd name="connsiteX49" fmla="*/ 393097 w 552450"/>
                  <a:gd name="connsiteY49" fmla="*/ 174830 h 476200"/>
                  <a:gd name="connsiteX50" fmla="*/ 358712 w 552450"/>
                  <a:gd name="connsiteY50" fmla="*/ 133301 h 476200"/>
                  <a:gd name="connsiteX51" fmla="*/ 410242 w 552450"/>
                  <a:gd name="connsiteY51" fmla="*/ 133301 h 476200"/>
                  <a:gd name="connsiteX52" fmla="*/ 393287 w 552450"/>
                  <a:gd name="connsiteY52" fmla="*/ 150351 h 476200"/>
                  <a:gd name="connsiteX53" fmla="*/ 393287 w 552450"/>
                  <a:gd name="connsiteY53" fmla="*/ 163781 h 476200"/>
                  <a:gd name="connsiteX54" fmla="*/ 406718 w 552450"/>
                  <a:gd name="connsiteY54" fmla="*/ 163781 h 476200"/>
                  <a:gd name="connsiteX55" fmla="*/ 439865 w 552450"/>
                  <a:gd name="connsiteY55" fmla="*/ 130443 h 476200"/>
                  <a:gd name="connsiteX56" fmla="*/ 441865 w 552450"/>
                  <a:gd name="connsiteY56" fmla="*/ 120061 h 476200"/>
                  <a:gd name="connsiteX57" fmla="*/ 433102 w 552450"/>
                  <a:gd name="connsiteY57" fmla="*/ 114251 h 476200"/>
                  <a:gd name="connsiteX58" fmla="*/ 338423 w 552450"/>
                  <a:gd name="connsiteY58" fmla="*/ 114251 h 476200"/>
                  <a:gd name="connsiteX59" fmla="*/ 329851 w 552450"/>
                  <a:gd name="connsiteY59" fmla="*/ 119680 h 476200"/>
                  <a:gd name="connsiteX60" fmla="*/ 331089 w 552450"/>
                  <a:gd name="connsiteY60" fmla="*/ 129777 h 476200"/>
                  <a:gd name="connsiteX61" fmla="*/ 376238 w 552450"/>
                  <a:gd name="connsiteY61" fmla="*/ 184260 h 476200"/>
                  <a:gd name="connsiteX62" fmla="*/ 376238 w 552450"/>
                  <a:gd name="connsiteY62" fmla="*/ 247601 h 476200"/>
                  <a:gd name="connsiteX63" fmla="*/ 370332 w 552450"/>
                  <a:gd name="connsiteY63" fmla="*/ 247601 h 476200"/>
                  <a:gd name="connsiteX64" fmla="*/ 356807 w 552450"/>
                  <a:gd name="connsiteY64" fmla="*/ 233885 h 476200"/>
                  <a:gd name="connsiteX65" fmla="*/ 330708 w 552450"/>
                  <a:gd name="connsiteY65" fmla="*/ 182355 h 476200"/>
                  <a:gd name="connsiteX66" fmla="*/ 296228 w 552450"/>
                  <a:gd name="connsiteY66" fmla="*/ 96630 h 476200"/>
                  <a:gd name="connsiteX67" fmla="*/ 318992 w 552450"/>
                  <a:gd name="connsiteY67" fmla="*/ 197404 h 476200"/>
                  <a:gd name="connsiteX68" fmla="*/ 337757 w 552450"/>
                  <a:gd name="connsiteY68" fmla="*/ 233980 h 476200"/>
                  <a:gd name="connsiteX69" fmla="*/ 370332 w 552450"/>
                  <a:gd name="connsiteY69" fmla="*/ 266651 h 476200"/>
                  <a:gd name="connsiteX70" fmla="*/ 401193 w 552450"/>
                  <a:gd name="connsiteY70" fmla="*/ 266651 h 476200"/>
                  <a:gd name="connsiteX71" fmla="*/ 433769 w 552450"/>
                  <a:gd name="connsiteY71" fmla="*/ 233694 h 476200"/>
                  <a:gd name="connsiteX72" fmla="*/ 452438 w 552450"/>
                  <a:gd name="connsiteY72" fmla="*/ 197499 h 476200"/>
                  <a:gd name="connsiteX73" fmla="*/ 495395 w 552450"/>
                  <a:gd name="connsiteY73" fmla="*/ 110060 h 476200"/>
                  <a:gd name="connsiteX74" fmla="*/ 490347 w 552450"/>
                  <a:gd name="connsiteY74" fmla="*/ 77389 h 476200"/>
                  <a:gd name="connsiteX75" fmla="*/ 513112 w 552450"/>
                  <a:gd name="connsiteY75" fmla="*/ 77389 h 476200"/>
                  <a:gd name="connsiteX76" fmla="*/ 533400 w 552450"/>
                  <a:gd name="connsiteY76" fmla="*/ 104726 h 476200"/>
                  <a:gd name="connsiteX77" fmla="*/ 533400 w 552450"/>
                  <a:gd name="connsiteY77" fmla="*/ 428576 h 476200"/>
                  <a:gd name="connsiteX78" fmla="*/ 504825 w 552450"/>
                  <a:gd name="connsiteY78" fmla="*/ 457151 h 476200"/>
                  <a:gd name="connsiteX79" fmla="*/ 314325 w 552450"/>
                  <a:gd name="connsiteY79" fmla="*/ 457151 h 476200"/>
                  <a:gd name="connsiteX80" fmla="*/ 314325 w 552450"/>
                  <a:gd name="connsiteY80" fmla="*/ 443244 h 476200"/>
                  <a:gd name="connsiteX81" fmla="*/ 237363 w 552450"/>
                  <a:gd name="connsiteY81" fmla="*/ 365330 h 476200"/>
                  <a:gd name="connsiteX82" fmla="*/ 220218 w 552450"/>
                  <a:gd name="connsiteY82" fmla="*/ 359234 h 476200"/>
                  <a:gd name="connsiteX83" fmla="*/ 214694 w 552450"/>
                  <a:gd name="connsiteY83" fmla="*/ 355424 h 476200"/>
                  <a:gd name="connsiteX84" fmla="*/ 256318 w 552450"/>
                  <a:gd name="connsiteY84" fmla="*/ 260936 h 476200"/>
                  <a:gd name="connsiteX85" fmla="*/ 176308 w 552450"/>
                  <a:gd name="connsiteY85" fmla="*/ 180926 h 476200"/>
                  <a:gd name="connsiteX86" fmla="*/ 96298 w 552450"/>
                  <a:gd name="connsiteY86" fmla="*/ 260936 h 476200"/>
                  <a:gd name="connsiteX87" fmla="*/ 138398 w 552450"/>
                  <a:gd name="connsiteY87" fmla="*/ 355805 h 476200"/>
                  <a:gd name="connsiteX88" fmla="*/ 133350 w 552450"/>
                  <a:gd name="connsiteY88" fmla="*/ 359424 h 476200"/>
                  <a:gd name="connsiteX89" fmla="*/ 115348 w 552450"/>
                  <a:gd name="connsiteY89" fmla="*/ 365997 h 476200"/>
                  <a:gd name="connsiteX90" fmla="*/ 39719 w 552450"/>
                  <a:gd name="connsiteY90" fmla="*/ 443149 h 476200"/>
                  <a:gd name="connsiteX91" fmla="*/ 39719 w 552450"/>
                  <a:gd name="connsiteY91" fmla="*/ 455817 h 476200"/>
                  <a:gd name="connsiteX92" fmla="*/ 19050 w 552450"/>
                  <a:gd name="connsiteY92" fmla="*/ 428576 h 476200"/>
                  <a:gd name="connsiteX93" fmla="*/ 19050 w 552450"/>
                  <a:gd name="connsiteY93" fmla="*/ 104726 h 476200"/>
                  <a:gd name="connsiteX94" fmla="*/ 47625 w 552450"/>
                  <a:gd name="connsiteY94" fmla="*/ 76151 h 476200"/>
                  <a:gd name="connsiteX95" fmla="*/ 281464 w 552450"/>
                  <a:gd name="connsiteY95" fmla="*/ 76151 h 476200"/>
                  <a:gd name="connsiteX96" fmla="*/ 277368 w 552450"/>
                  <a:gd name="connsiteY96" fmla="*/ 93963 h 476200"/>
                  <a:gd name="connsiteX97" fmla="*/ 318992 w 552450"/>
                  <a:gd name="connsiteY97" fmla="*/ 197404 h 4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552450" h="476200">
                    <a:moveTo>
                      <a:pt x="0" y="104726"/>
                    </a:moveTo>
                    <a:lnTo>
                      <a:pt x="0" y="428576"/>
                    </a:lnTo>
                    <a:cubicBezTo>
                      <a:pt x="0" y="454865"/>
                      <a:pt x="21336" y="476201"/>
                      <a:pt x="47625" y="476201"/>
                    </a:cubicBezTo>
                    <a:lnTo>
                      <a:pt x="49244" y="476201"/>
                    </a:lnTo>
                    <a:lnTo>
                      <a:pt x="304800" y="476201"/>
                    </a:lnTo>
                    <a:lnTo>
                      <a:pt x="504825" y="476201"/>
                    </a:lnTo>
                    <a:cubicBezTo>
                      <a:pt x="531114" y="476201"/>
                      <a:pt x="552450" y="454865"/>
                      <a:pt x="552450" y="428576"/>
                    </a:cubicBezTo>
                    <a:lnTo>
                      <a:pt x="552450" y="104726"/>
                    </a:lnTo>
                    <a:cubicBezTo>
                      <a:pt x="552450" y="83009"/>
                      <a:pt x="537782" y="64054"/>
                      <a:pt x="516731" y="58625"/>
                    </a:cubicBezTo>
                    <a:cubicBezTo>
                      <a:pt x="515969" y="58434"/>
                      <a:pt x="515112" y="58339"/>
                      <a:pt x="514350" y="58339"/>
                    </a:cubicBezTo>
                    <a:lnTo>
                      <a:pt x="485775" y="58339"/>
                    </a:lnTo>
                    <a:cubicBezTo>
                      <a:pt x="484632" y="58339"/>
                      <a:pt x="483584" y="58625"/>
                      <a:pt x="482632" y="59006"/>
                    </a:cubicBezTo>
                    <a:cubicBezTo>
                      <a:pt x="476536" y="47385"/>
                      <a:pt x="468535" y="36717"/>
                      <a:pt x="458534" y="27859"/>
                    </a:cubicBezTo>
                    <a:cubicBezTo>
                      <a:pt x="435007" y="6809"/>
                      <a:pt x="404813" y="-2811"/>
                      <a:pt x="373285" y="713"/>
                    </a:cubicBezTo>
                    <a:cubicBezTo>
                      <a:pt x="337757" y="4713"/>
                      <a:pt x="306705" y="26716"/>
                      <a:pt x="289846" y="57196"/>
                    </a:cubicBezTo>
                    <a:lnTo>
                      <a:pt x="47625" y="57196"/>
                    </a:lnTo>
                    <a:cubicBezTo>
                      <a:pt x="21336" y="57101"/>
                      <a:pt x="0" y="78437"/>
                      <a:pt x="0" y="104726"/>
                    </a:cubicBezTo>
                    <a:close/>
                    <a:moveTo>
                      <a:pt x="295275" y="457151"/>
                    </a:moveTo>
                    <a:lnTo>
                      <a:pt x="58769" y="457151"/>
                    </a:lnTo>
                    <a:lnTo>
                      <a:pt x="58769" y="443244"/>
                    </a:lnTo>
                    <a:cubicBezTo>
                      <a:pt x="58769" y="405811"/>
                      <a:pt x="90869" y="394095"/>
                      <a:pt x="118110" y="385237"/>
                    </a:cubicBezTo>
                    <a:cubicBezTo>
                      <a:pt x="123920" y="398667"/>
                      <a:pt x="138970" y="419146"/>
                      <a:pt x="176213" y="419146"/>
                    </a:cubicBezTo>
                    <a:cubicBezTo>
                      <a:pt x="214313" y="419146"/>
                      <a:pt x="229172" y="397429"/>
                      <a:pt x="234601" y="384570"/>
                    </a:cubicBezTo>
                    <a:cubicBezTo>
                      <a:pt x="268034" y="395238"/>
                      <a:pt x="295275" y="407716"/>
                      <a:pt x="295275" y="443244"/>
                    </a:cubicBezTo>
                    <a:lnTo>
                      <a:pt x="295275" y="457151"/>
                    </a:lnTo>
                    <a:close/>
                    <a:moveTo>
                      <a:pt x="155258" y="365997"/>
                    </a:moveTo>
                    <a:cubicBezTo>
                      <a:pt x="161925" y="368854"/>
                      <a:pt x="168974" y="370569"/>
                      <a:pt x="176403" y="370569"/>
                    </a:cubicBezTo>
                    <a:cubicBezTo>
                      <a:pt x="184023" y="370569"/>
                      <a:pt x="191357" y="368759"/>
                      <a:pt x="198311" y="365711"/>
                    </a:cubicBezTo>
                    <a:cubicBezTo>
                      <a:pt x="202025" y="370378"/>
                      <a:pt x="206788" y="374093"/>
                      <a:pt x="212408" y="376569"/>
                    </a:cubicBezTo>
                    <a:cubicBezTo>
                      <a:pt x="213646" y="377141"/>
                      <a:pt x="215170" y="377712"/>
                      <a:pt x="216599" y="378284"/>
                    </a:cubicBezTo>
                    <a:cubicBezTo>
                      <a:pt x="212217" y="387809"/>
                      <a:pt x="201644" y="400096"/>
                      <a:pt x="176308" y="400096"/>
                    </a:cubicBezTo>
                    <a:cubicBezTo>
                      <a:pt x="151543" y="400096"/>
                      <a:pt x="140875" y="388476"/>
                      <a:pt x="136303" y="378855"/>
                    </a:cubicBezTo>
                    <a:cubicBezTo>
                      <a:pt x="138398" y="377998"/>
                      <a:pt x="140494" y="377236"/>
                      <a:pt x="142399" y="376284"/>
                    </a:cubicBezTo>
                    <a:cubicBezTo>
                      <a:pt x="147352" y="373426"/>
                      <a:pt x="151733" y="369997"/>
                      <a:pt x="155258" y="365997"/>
                    </a:cubicBezTo>
                    <a:close/>
                    <a:moveTo>
                      <a:pt x="115443" y="260936"/>
                    </a:moveTo>
                    <a:cubicBezTo>
                      <a:pt x="115443" y="227313"/>
                      <a:pt x="142780" y="199976"/>
                      <a:pt x="176403" y="199976"/>
                    </a:cubicBezTo>
                    <a:cubicBezTo>
                      <a:pt x="210026" y="199976"/>
                      <a:pt x="237363" y="227313"/>
                      <a:pt x="237363" y="260936"/>
                    </a:cubicBezTo>
                    <a:cubicBezTo>
                      <a:pt x="237363" y="301703"/>
                      <a:pt x="209264" y="351519"/>
                      <a:pt x="176403" y="351519"/>
                    </a:cubicBezTo>
                    <a:cubicBezTo>
                      <a:pt x="143542" y="351519"/>
                      <a:pt x="115443" y="301703"/>
                      <a:pt x="115443" y="260936"/>
                    </a:cubicBezTo>
                    <a:close/>
                    <a:moveTo>
                      <a:pt x="296228" y="96630"/>
                    </a:moveTo>
                    <a:cubicBezTo>
                      <a:pt x="301943" y="56434"/>
                      <a:pt x="335185" y="24049"/>
                      <a:pt x="375380" y="19572"/>
                    </a:cubicBezTo>
                    <a:cubicBezTo>
                      <a:pt x="378905" y="19191"/>
                      <a:pt x="382429" y="19001"/>
                      <a:pt x="385858" y="19001"/>
                    </a:cubicBezTo>
                    <a:cubicBezTo>
                      <a:pt x="408051" y="19001"/>
                      <a:pt x="429101" y="27002"/>
                      <a:pt x="445865" y="41956"/>
                    </a:cubicBezTo>
                    <a:cubicBezTo>
                      <a:pt x="465201" y="59196"/>
                      <a:pt x="476250" y="84057"/>
                      <a:pt x="476250" y="110060"/>
                    </a:cubicBezTo>
                    <a:cubicBezTo>
                      <a:pt x="476250" y="138635"/>
                      <a:pt x="463296" y="165019"/>
                      <a:pt x="440722" y="182355"/>
                    </a:cubicBezTo>
                    <a:cubicBezTo>
                      <a:pt x="424148" y="195118"/>
                      <a:pt x="414719" y="213787"/>
                      <a:pt x="414719" y="233980"/>
                    </a:cubicBezTo>
                    <a:cubicBezTo>
                      <a:pt x="414719" y="241505"/>
                      <a:pt x="408623" y="247601"/>
                      <a:pt x="401193" y="247601"/>
                    </a:cubicBezTo>
                    <a:lnTo>
                      <a:pt x="395288" y="247601"/>
                    </a:lnTo>
                    <a:lnTo>
                      <a:pt x="395288" y="180926"/>
                    </a:lnTo>
                    <a:cubicBezTo>
                      <a:pt x="395288" y="178735"/>
                      <a:pt x="394525" y="176544"/>
                      <a:pt x="393097" y="174830"/>
                    </a:cubicBezTo>
                    <a:lnTo>
                      <a:pt x="358712" y="133301"/>
                    </a:lnTo>
                    <a:lnTo>
                      <a:pt x="410242" y="133301"/>
                    </a:lnTo>
                    <a:lnTo>
                      <a:pt x="393287" y="150351"/>
                    </a:lnTo>
                    <a:cubicBezTo>
                      <a:pt x="389573" y="154065"/>
                      <a:pt x="389573" y="160066"/>
                      <a:pt x="393287" y="163781"/>
                    </a:cubicBezTo>
                    <a:cubicBezTo>
                      <a:pt x="397002" y="167496"/>
                      <a:pt x="403003" y="167496"/>
                      <a:pt x="406718" y="163781"/>
                    </a:cubicBezTo>
                    <a:lnTo>
                      <a:pt x="439865" y="130443"/>
                    </a:lnTo>
                    <a:cubicBezTo>
                      <a:pt x="442532" y="127681"/>
                      <a:pt x="443389" y="123585"/>
                      <a:pt x="441865" y="120061"/>
                    </a:cubicBezTo>
                    <a:cubicBezTo>
                      <a:pt x="440436" y="116537"/>
                      <a:pt x="436912" y="114251"/>
                      <a:pt x="433102" y="114251"/>
                    </a:cubicBezTo>
                    <a:lnTo>
                      <a:pt x="338423" y="114251"/>
                    </a:lnTo>
                    <a:cubicBezTo>
                      <a:pt x="334709" y="114251"/>
                      <a:pt x="331375" y="116346"/>
                      <a:pt x="329851" y="119680"/>
                    </a:cubicBezTo>
                    <a:cubicBezTo>
                      <a:pt x="328232" y="123014"/>
                      <a:pt x="328803" y="126919"/>
                      <a:pt x="331089" y="129777"/>
                    </a:cubicBezTo>
                    <a:lnTo>
                      <a:pt x="376238" y="184260"/>
                    </a:lnTo>
                    <a:lnTo>
                      <a:pt x="376238" y="247601"/>
                    </a:lnTo>
                    <a:lnTo>
                      <a:pt x="370332" y="247601"/>
                    </a:lnTo>
                    <a:cubicBezTo>
                      <a:pt x="362903" y="247601"/>
                      <a:pt x="356807" y="241505"/>
                      <a:pt x="356807" y="233885"/>
                    </a:cubicBezTo>
                    <a:cubicBezTo>
                      <a:pt x="356807" y="213978"/>
                      <a:pt x="347282" y="195213"/>
                      <a:pt x="330708" y="182355"/>
                    </a:cubicBezTo>
                    <a:cubicBezTo>
                      <a:pt x="304419" y="161971"/>
                      <a:pt x="291465" y="129967"/>
                      <a:pt x="296228" y="96630"/>
                    </a:cubicBezTo>
                    <a:close/>
                    <a:moveTo>
                      <a:pt x="318992" y="197404"/>
                    </a:moveTo>
                    <a:cubicBezTo>
                      <a:pt x="330899" y="206643"/>
                      <a:pt x="337757" y="219883"/>
                      <a:pt x="337757" y="233980"/>
                    </a:cubicBezTo>
                    <a:cubicBezTo>
                      <a:pt x="337757" y="251982"/>
                      <a:pt x="352330" y="266651"/>
                      <a:pt x="370332" y="266651"/>
                    </a:cubicBezTo>
                    <a:lnTo>
                      <a:pt x="401193" y="266651"/>
                    </a:lnTo>
                    <a:cubicBezTo>
                      <a:pt x="419100" y="266651"/>
                      <a:pt x="433769" y="251982"/>
                      <a:pt x="433769" y="233694"/>
                    </a:cubicBezTo>
                    <a:cubicBezTo>
                      <a:pt x="433769" y="219788"/>
                      <a:pt x="440531" y="206643"/>
                      <a:pt x="452438" y="197499"/>
                    </a:cubicBezTo>
                    <a:cubicBezTo>
                      <a:pt x="479679" y="176449"/>
                      <a:pt x="495395" y="144636"/>
                      <a:pt x="495395" y="110060"/>
                    </a:cubicBezTo>
                    <a:cubicBezTo>
                      <a:pt x="495395" y="98820"/>
                      <a:pt x="493586" y="87867"/>
                      <a:pt x="490347" y="77389"/>
                    </a:cubicBezTo>
                    <a:lnTo>
                      <a:pt x="513112" y="77389"/>
                    </a:lnTo>
                    <a:cubicBezTo>
                      <a:pt x="525113" y="81009"/>
                      <a:pt x="533400" y="92058"/>
                      <a:pt x="533400" y="104726"/>
                    </a:cubicBezTo>
                    <a:lnTo>
                      <a:pt x="533400" y="428576"/>
                    </a:lnTo>
                    <a:cubicBezTo>
                      <a:pt x="533400" y="444292"/>
                      <a:pt x="520541" y="457151"/>
                      <a:pt x="504825" y="457151"/>
                    </a:cubicBezTo>
                    <a:lnTo>
                      <a:pt x="314325" y="457151"/>
                    </a:lnTo>
                    <a:lnTo>
                      <a:pt x="314325" y="443244"/>
                    </a:lnTo>
                    <a:cubicBezTo>
                      <a:pt x="314325" y="389809"/>
                      <a:pt x="266224" y="374474"/>
                      <a:pt x="237363" y="365330"/>
                    </a:cubicBezTo>
                    <a:cubicBezTo>
                      <a:pt x="230505" y="363139"/>
                      <a:pt x="224504" y="361234"/>
                      <a:pt x="220218" y="359234"/>
                    </a:cubicBezTo>
                    <a:cubicBezTo>
                      <a:pt x="218027" y="358281"/>
                      <a:pt x="216218" y="356948"/>
                      <a:pt x="214694" y="355424"/>
                    </a:cubicBezTo>
                    <a:cubicBezTo>
                      <a:pt x="239744" y="334659"/>
                      <a:pt x="256318" y="295797"/>
                      <a:pt x="256318" y="260936"/>
                    </a:cubicBezTo>
                    <a:cubicBezTo>
                      <a:pt x="256318" y="216835"/>
                      <a:pt x="220409" y="180926"/>
                      <a:pt x="176308" y="180926"/>
                    </a:cubicBezTo>
                    <a:cubicBezTo>
                      <a:pt x="132207" y="180926"/>
                      <a:pt x="96298" y="216835"/>
                      <a:pt x="96298" y="260936"/>
                    </a:cubicBezTo>
                    <a:cubicBezTo>
                      <a:pt x="96298" y="296083"/>
                      <a:pt x="113062" y="335136"/>
                      <a:pt x="138398" y="355805"/>
                    </a:cubicBezTo>
                    <a:cubicBezTo>
                      <a:pt x="136874" y="357138"/>
                      <a:pt x="135160" y="358377"/>
                      <a:pt x="133350" y="359424"/>
                    </a:cubicBezTo>
                    <a:cubicBezTo>
                      <a:pt x="129064" y="361615"/>
                      <a:pt x="122682" y="363615"/>
                      <a:pt x="115348" y="365997"/>
                    </a:cubicBezTo>
                    <a:cubicBezTo>
                      <a:pt x="87059" y="375141"/>
                      <a:pt x="39719" y="390476"/>
                      <a:pt x="39719" y="443149"/>
                    </a:cubicBezTo>
                    <a:lnTo>
                      <a:pt x="39719" y="455817"/>
                    </a:lnTo>
                    <a:cubicBezTo>
                      <a:pt x="27813" y="452484"/>
                      <a:pt x="19050" y="441625"/>
                      <a:pt x="19050" y="428576"/>
                    </a:cubicBezTo>
                    <a:lnTo>
                      <a:pt x="19050" y="104726"/>
                    </a:lnTo>
                    <a:cubicBezTo>
                      <a:pt x="19050" y="89010"/>
                      <a:pt x="31909" y="76151"/>
                      <a:pt x="47625" y="76151"/>
                    </a:cubicBezTo>
                    <a:lnTo>
                      <a:pt x="281464" y="76151"/>
                    </a:lnTo>
                    <a:cubicBezTo>
                      <a:pt x="279559" y="81866"/>
                      <a:pt x="278225" y="87867"/>
                      <a:pt x="277368" y="93963"/>
                    </a:cubicBezTo>
                    <a:cubicBezTo>
                      <a:pt x="271653" y="134158"/>
                      <a:pt x="287274" y="172830"/>
                      <a:pt x="318992" y="19740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27711115-C42E-99A9-5F21-6DD87077706E}"/>
                  </a:ext>
                </a:extLst>
              </p:cNvPr>
              <p:cNvSpPr/>
              <p:nvPr/>
            </p:nvSpPr>
            <p:spPr>
              <a:xfrm>
                <a:off x="4697022" y="1016658"/>
                <a:ext cx="19050" cy="57150"/>
              </a:xfrm>
              <a:custGeom>
                <a:avLst/>
                <a:gdLst>
                  <a:gd name="connsiteX0" fmla="*/ 19050 w 19050"/>
                  <a:gd name="connsiteY0" fmla="*/ 47625 h 57150"/>
                  <a:gd name="connsiteX1" fmla="*/ 19050 w 19050"/>
                  <a:gd name="connsiteY1" fmla="*/ 9525 h 57150"/>
                  <a:gd name="connsiteX2" fmla="*/ 9525 w 19050"/>
                  <a:gd name="connsiteY2" fmla="*/ 0 h 57150"/>
                  <a:gd name="connsiteX3" fmla="*/ 0 w 19050"/>
                  <a:gd name="connsiteY3" fmla="*/ 9525 h 57150"/>
                  <a:gd name="connsiteX4" fmla="*/ 0 w 19050"/>
                  <a:gd name="connsiteY4" fmla="*/ 47625 h 57150"/>
                  <a:gd name="connsiteX5" fmla="*/ 9525 w 19050"/>
                  <a:gd name="connsiteY5" fmla="*/ 57150 h 57150"/>
                  <a:gd name="connsiteX6" fmla="*/ 19050 w 19050"/>
                  <a:gd name="connsiteY6" fmla="*/ 476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57150">
                    <a:moveTo>
                      <a:pt x="19050" y="47625"/>
                    </a:moveTo>
                    <a:lnTo>
                      <a:pt x="19050" y="9525"/>
                    </a:ln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lnTo>
                      <a:pt x="0" y="47625"/>
                    </a:lnTo>
                    <a:cubicBezTo>
                      <a:pt x="0" y="52864"/>
                      <a:pt x="4286" y="57150"/>
                      <a:pt x="9525" y="57150"/>
                    </a:cubicBezTo>
                    <a:cubicBezTo>
                      <a:pt x="14764" y="57150"/>
                      <a:pt x="19050" y="52864"/>
                      <a:pt x="19050" y="476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0940DEDA-3B88-AB18-1059-44E63C41E9DE}"/>
                  </a:ext>
                </a:extLst>
              </p:cNvPr>
              <p:cNvSpPr/>
              <p:nvPr/>
            </p:nvSpPr>
            <p:spPr>
              <a:xfrm>
                <a:off x="4764435" y="1055781"/>
                <a:ext cx="45958" cy="45934"/>
              </a:xfrm>
              <a:custGeom>
                <a:avLst/>
                <a:gdLst>
                  <a:gd name="connsiteX0" fmla="*/ 16216 w 45958"/>
                  <a:gd name="connsiteY0" fmla="*/ 43172 h 45934"/>
                  <a:gd name="connsiteX1" fmla="*/ 43172 w 45958"/>
                  <a:gd name="connsiteY1" fmla="*/ 16216 h 45934"/>
                  <a:gd name="connsiteX2" fmla="*/ 43172 w 45958"/>
                  <a:gd name="connsiteY2" fmla="*/ 2786 h 45934"/>
                  <a:gd name="connsiteX3" fmla="*/ 29742 w 45958"/>
                  <a:gd name="connsiteY3" fmla="*/ 2786 h 45934"/>
                  <a:gd name="connsiteX4" fmla="*/ 2786 w 45958"/>
                  <a:gd name="connsiteY4" fmla="*/ 29742 h 45934"/>
                  <a:gd name="connsiteX5" fmla="*/ 2786 w 45958"/>
                  <a:gd name="connsiteY5" fmla="*/ 43172 h 45934"/>
                  <a:gd name="connsiteX6" fmla="*/ 9549 w 45958"/>
                  <a:gd name="connsiteY6" fmla="*/ 45934 h 45934"/>
                  <a:gd name="connsiteX7" fmla="*/ 16216 w 45958"/>
                  <a:gd name="connsiteY7" fmla="*/ 43172 h 4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958" h="45934">
                    <a:moveTo>
                      <a:pt x="16216" y="43172"/>
                    </a:moveTo>
                    <a:lnTo>
                      <a:pt x="43172" y="16216"/>
                    </a:lnTo>
                    <a:cubicBezTo>
                      <a:pt x="46887" y="12502"/>
                      <a:pt x="46887" y="6501"/>
                      <a:pt x="43172" y="2786"/>
                    </a:cubicBezTo>
                    <a:cubicBezTo>
                      <a:pt x="39457" y="-929"/>
                      <a:pt x="33457" y="-929"/>
                      <a:pt x="29742" y="2786"/>
                    </a:cubicBezTo>
                    <a:lnTo>
                      <a:pt x="2786" y="29742"/>
                    </a:lnTo>
                    <a:cubicBezTo>
                      <a:pt x="-929" y="33457"/>
                      <a:pt x="-929" y="39457"/>
                      <a:pt x="2786" y="43172"/>
                    </a:cubicBezTo>
                    <a:cubicBezTo>
                      <a:pt x="4691" y="45077"/>
                      <a:pt x="7072" y="45934"/>
                      <a:pt x="9549" y="45934"/>
                    </a:cubicBezTo>
                    <a:cubicBezTo>
                      <a:pt x="12025" y="45934"/>
                      <a:pt x="14407" y="44982"/>
                      <a:pt x="16216" y="43172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18EE9299-091C-B615-25B8-0DA4E8368C8E}"/>
                  </a:ext>
                </a:extLst>
              </p:cNvPr>
              <p:cNvSpPr/>
              <p:nvPr/>
            </p:nvSpPr>
            <p:spPr>
              <a:xfrm>
                <a:off x="4602795" y="1055698"/>
                <a:ext cx="45958" cy="46017"/>
              </a:xfrm>
              <a:custGeom>
                <a:avLst/>
                <a:gdLst>
                  <a:gd name="connsiteX0" fmla="*/ 36409 w 45958"/>
                  <a:gd name="connsiteY0" fmla="*/ 46018 h 46017"/>
                  <a:gd name="connsiteX1" fmla="*/ 43172 w 45958"/>
                  <a:gd name="connsiteY1" fmla="*/ 43256 h 46017"/>
                  <a:gd name="connsiteX2" fmla="*/ 43172 w 45958"/>
                  <a:gd name="connsiteY2" fmla="*/ 29825 h 46017"/>
                  <a:gd name="connsiteX3" fmla="*/ 16216 w 45958"/>
                  <a:gd name="connsiteY3" fmla="*/ 2870 h 46017"/>
                  <a:gd name="connsiteX4" fmla="*/ 2786 w 45958"/>
                  <a:gd name="connsiteY4" fmla="*/ 2774 h 46017"/>
                  <a:gd name="connsiteX5" fmla="*/ 2786 w 45958"/>
                  <a:gd name="connsiteY5" fmla="*/ 16205 h 46017"/>
                  <a:gd name="connsiteX6" fmla="*/ 29742 w 45958"/>
                  <a:gd name="connsiteY6" fmla="*/ 43160 h 46017"/>
                  <a:gd name="connsiteX7" fmla="*/ 36409 w 45958"/>
                  <a:gd name="connsiteY7" fmla="*/ 46018 h 46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958" h="46017">
                    <a:moveTo>
                      <a:pt x="36409" y="46018"/>
                    </a:moveTo>
                    <a:cubicBezTo>
                      <a:pt x="38886" y="46018"/>
                      <a:pt x="41267" y="45065"/>
                      <a:pt x="43172" y="43256"/>
                    </a:cubicBezTo>
                    <a:cubicBezTo>
                      <a:pt x="46887" y="39541"/>
                      <a:pt x="46887" y="33540"/>
                      <a:pt x="43172" y="29825"/>
                    </a:cubicBezTo>
                    <a:lnTo>
                      <a:pt x="16216" y="2870"/>
                    </a:lnTo>
                    <a:cubicBezTo>
                      <a:pt x="12502" y="-940"/>
                      <a:pt x="6501" y="-940"/>
                      <a:pt x="2786" y="2774"/>
                    </a:cubicBezTo>
                    <a:cubicBezTo>
                      <a:pt x="-929" y="6489"/>
                      <a:pt x="-929" y="12490"/>
                      <a:pt x="2786" y="16205"/>
                    </a:cubicBezTo>
                    <a:lnTo>
                      <a:pt x="29742" y="43160"/>
                    </a:lnTo>
                    <a:cubicBezTo>
                      <a:pt x="31552" y="45065"/>
                      <a:pt x="34028" y="46018"/>
                      <a:pt x="36409" y="46018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7303EFB5-B3DC-AA4C-E5F9-22A56017C744}"/>
                  </a:ext>
                </a:extLst>
              </p:cNvPr>
              <p:cNvSpPr/>
              <p:nvPr/>
            </p:nvSpPr>
            <p:spPr>
              <a:xfrm>
                <a:off x="4682163" y="1388133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8EEE419F-E2C7-0D86-F49D-89435E2C3A95}"/>
              </a:ext>
            </a:extLst>
          </p:cNvPr>
          <p:cNvGrpSpPr/>
          <p:nvPr/>
        </p:nvGrpSpPr>
        <p:grpSpPr>
          <a:xfrm>
            <a:off x="3260604" y="1016658"/>
            <a:ext cx="552450" cy="561975"/>
            <a:chOff x="3260604" y="1016658"/>
            <a:chExt cx="552450" cy="561975"/>
          </a:xfrm>
        </p:grpSpPr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031A9EBF-FFC0-1845-80CA-28FE6EC8EC84}"/>
                </a:ext>
              </a:extLst>
            </p:cNvPr>
            <p:cNvSpPr/>
            <p:nvPr/>
          </p:nvSpPr>
          <p:spPr>
            <a:xfrm>
              <a:off x="3546357" y="1109548"/>
              <a:ext cx="200116" cy="247627"/>
            </a:xfrm>
            <a:custGeom>
              <a:avLst/>
              <a:gdLst>
                <a:gd name="connsiteX0" fmla="*/ 88579 w 200116"/>
                <a:gd name="connsiteY0" fmla="*/ 645 h 247627"/>
                <a:gd name="connsiteX1" fmla="*/ 1044 w 200116"/>
                <a:gd name="connsiteY1" fmla="*/ 85798 h 247627"/>
                <a:gd name="connsiteX2" fmla="*/ 39144 w 200116"/>
                <a:gd name="connsiteY2" fmla="*/ 180381 h 247627"/>
                <a:gd name="connsiteX3" fmla="*/ 61623 w 200116"/>
                <a:gd name="connsiteY3" fmla="*/ 224387 h 247627"/>
                <a:gd name="connsiteX4" fmla="*/ 61623 w 200116"/>
                <a:gd name="connsiteY4" fmla="*/ 224482 h 247627"/>
                <a:gd name="connsiteX5" fmla="*/ 84674 w 200116"/>
                <a:gd name="connsiteY5" fmla="*/ 247628 h 247627"/>
                <a:gd name="connsiteX6" fmla="*/ 90579 w 200116"/>
                <a:gd name="connsiteY6" fmla="*/ 247628 h 247627"/>
                <a:gd name="connsiteX7" fmla="*/ 90579 w 200116"/>
                <a:gd name="connsiteY7" fmla="*/ 177238 h 247627"/>
                <a:gd name="connsiteX8" fmla="*/ 45145 w 200116"/>
                <a:gd name="connsiteY8" fmla="*/ 122755 h 247627"/>
                <a:gd name="connsiteX9" fmla="*/ 43811 w 200116"/>
                <a:gd name="connsiteY9" fmla="*/ 112659 h 247627"/>
                <a:gd name="connsiteX10" fmla="*/ 52384 w 200116"/>
                <a:gd name="connsiteY10" fmla="*/ 107134 h 247627"/>
                <a:gd name="connsiteX11" fmla="*/ 147634 w 200116"/>
                <a:gd name="connsiteY11" fmla="*/ 107134 h 247627"/>
                <a:gd name="connsiteX12" fmla="*/ 156397 w 200116"/>
                <a:gd name="connsiteY12" fmla="*/ 113040 h 247627"/>
                <a:gd name="connsiteX13" fmla="*/ 154301 w 200116"/>
                <a:gd name="connsiteY13" fmla="*/ 123422 h 247627"/>
                <a:gd name="connsiteX14" fmla="*/ 120964 w 200116"/>
                <a:gd name="connsiteY14" fmla="*/ 156759 h 247627"/>
                <a:gd name="connsiteX15" fmla="*/ 107534 w 200116"/>
                <a:gd name="connsiteY15" fmla="*/ 156759 h 247627"/>
                <a:gd name="connsiteX16" fmla="*/ 107534 w 200116"/>
                <a:gd name="connsiteY16" fmla="*/ 143329 h 247627"/>
                <a:gd name="connsiteX17" fmla="*/ 124679 w 200116"/>
                <a:gd name="connsiteY17" fmla="*/ 126184 h 247627"/>
                <a:gd name="connsiteX18" fmla="*/ 72767 w 200116"/>
                <a:gd name="connsiteY18" fmla="*/ 126184 h 247627"/>
                <a:gd name="connsiteX19" fmla="*/ 107343 w 200116"/>
                <a:gd name="connsiteY19" fmla="*/ 167713 h 247627"/>
                <a:gd name="connsiteX20" fmla="*/ 109534 w 200116"/>
                <a:gd name="connsiteY20" fmla="*/ 173809 h 247627"/>
                <a:gd name="connsiteX21" fmla="*/ 109534 w 200116"/>
                <a:gd name="connsiteY21" fmla="*/ 247628 h 247627"/>
                <a:gd name="connsiteX22" fmla="*/ 115439 w 200116"/>
                <a:gd name="connsiteY22" fmla="*/ 247628 h 247627"/>
                <a:gd name="connsiteX23" fmla="*/ 138490 w 200116"/>
                <a:gd name="connsiteY23" fmla="*/ 224482 h 247627"/>
                <a:gd name="connsiteX24" fmla="*/ 138490 w 200116"/>
                <a:gd name="connsiteY24" fmla="*/ 224196 h 247627"/>
                <a:gd name="connsiteX25" fmla="*/ 160874 w 200116"/>
                <a:gd name="connsiteY25" fmla="*/ 180381 h 247627"/>
                <a:gd name="connsiteX26" fmla="*/ 200117 w 200116"/>
                <a:gd name="connsiteY26" fmla="*/ 100562 h 247627"/>
                <a:gd name="connsiteX27" fmla="*/ 88579 w 200116"/>
                <a:gd name="connsiteY27" fmla="*/ 645 h 24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0116" h="247627">
                  <a:moveTo>
                    <a:pt x="88579" y="645"/>
                  </a:moveTo>
                  <a:cubicBezTo>
                    <a:pt x="44002" y="5598"/>
                    <a:pt x="7331" y="41126"/>
                    <a:pt x="1044" y="85798"/>
                  </a:cubicBezTo>
                  <a:cubicBezTo>
                    <a:pt x="-4385" y="124184"/>
                    <a:pt x="11807" y="159236"/>
                    <a:pt x="39144" y="180381"/>
                  </a:cubicBezTo>
                  <a:cubicBezTo>
                    <a:pt x="52860" y="191049"/>
                    <a:pt x="61623" y="206956"/>
                    <a:pt x="61623" y="224387"/>
                  </a:cubicBezTo>
                  <a:lnTo>
                    <a:pt x="61623" y="224482"/>
                  </a:lnTo>
                  <a:cubicBezTo>
                    <a:pt x="61623" y="237246"/>
                    <a:pt x="71910" y="247628"/>
                    <a:pt x="84674" y="247628"/>
                  </a:cubicBezTo>
                  <a:lnTo>
                    <a:pt x="90579" y="247628"/>
                  </a:lnTo>
                  <a:lnTo>
                    <a:pt x="90579" y="177238"/>
                  </a:lnTo>
                  <a:lnTo>
                    <a:pt x="45145" y="122755"/>
                  </a:lnTo>
                  <a:cubicBezTo>
                    <a:pt x="42764" y="119898"/>
                    <a:pt x="42287" y="115992"/>
                    <a:pt x="43811" y="112659"/>
                  </a:cubicBezTo>
                  <a:cubicBezTo>
                    <a:pt x="45335" y="109230"/>
                    <a:pt x="48669" y="107134"/>
                    <a:pt x="52384" y="107134"/>
                  </a:cubicBezTo>
                  <a:lnTo>
                    <a:pt x="147634" y="107134"/>
                  </a:lnTo>
                  <a:cubicBezTo>
                    <a:pt x="151444" y="107134"/>
                    <a:pt x="154968" y="109420"/>
                    <a:pt x="156397" y="113040"/>
                  </a:cubicBezTo>
                  <a:cubicBezTo>
                    <a:pt x="157921" y="116564"/>
                    <a:pt x="157064" y="120660"/>
                    <a:pt x="154301" y="123422"/>
                  </a:cubicBezTo>
                  <a:lnTo>
                    <a:pt x="120964" y="156759"/>
                  </a:lnTo>
                  <a:cubicBezTo>
                    <a:pt x="117249" y="160474"/>
                    <a:pt x="111248" y="160474"/>
                    <a:pt x="107534" y="156759"/>
                  </a:cubicBezTo>
                  <a:cubicBezTo>
                    <a:pt x="103819" y="153045"/>
                    <a:pt x="103819" y="147044"/>
                    <a:pt x="107534" y="143329"/>
                  </a:cubicBezTo>
                  <a:lnTo>
                    <a:pt x="124679" y="126184"/>
                  </a:lnTo>
                  <a:lnTo>
                    <a:pt x="72767" y="126184"/>
                  </a:lnTo>
                  <a:lnTo>
                    <a:pt x="107343" y="167713"/>
                  </a:lnTo>
                  <a:cubicBezTo>
                    <a:pt x="108772" y="169428"/>
                    <a:pt x="109534" y="171618"/>
                    <a:pt x="109534" y="173809"/>
                  </a:cubicBezTo>
                  <a:lnTo>
                    <a:pt x="109534" y="247628"/>
                  </a:lnTo>
                  <a:lnTo>
                    <a:pt x="115439" y="247628"/>
                  </a:lnTo>
                  <a:cubicBezTo>
                    <a:pt x="128108" y="247628"/>
                    <a:pt x="138490" y="237246"/>
                    <a:pt x="138490" y="224482"/>
                  </a:cubicBezTo>
                  <a:lnTo>
                    <a:pt x="138490" y="224196"/>
                  </a:lnTo>
                  <a:cubicBezTo>
                    <a:pt x="138490" y="206861"/>
                    <a:pt x="147158" y="190954"/>
                    <a:pt x="160874" y="180381"/>
                  </a:cubicBezTo>
                  <a:cubicBezTo>
                    <a:pt x="184686" y="161998"/>
                    <a:pt x="200117" y="133042"/>
                    <a:pt x="200117" y="100562"/>
                  </a:cubicBezTo>
                  <a:cubicBezTo>
                    <a:pt x="200021" y="41221"/>
                    <a:pt x="148967" y="-6118"/>
                    <a:pt x="88579" y="645"/>
                  </a:cubicBezTo>
                  <a:close/>
                </a:path>
              </a:pathLst>
            </a:custGeom>
            <a:solidFill>
              <a:srgbClr val="F45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18" name="Graphic 96">
              <a:extLst>
                <a:ext uri="{FF2B5EF4-FFF2-40B4-BE49-F238E27FC236}">
                  <a16:creationId xmlns:a16="http://schemas.microsoft.com/office/drawing/2014/main" id="{8C12AE06-FDEA-F4ED-4AB5-926ECC475BDE}"/>
                </a:ext>
              </a:extLst>
            </p:cNvPr>
            <p:cNvGrpSpPr/>
            <p:nvPr/>
          </p:nvGrpSpPr>
          <p:grpSpPr>
            <a:xfrm>
              <a:off x="3260604" y="1016658"/>
              <a:ext cx="552450" cy="561975"/>
              <a:chOff x="3260604" y="1016658"/>
              <a:chExt cx="552450" cy="561975"/>
            </a:xfrm>
            <a:solidFill>
              <a:srgbClr val="680B12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FBC81738-6327-1B99-231E-0ECDB1069476}"/>
                  </a:ext>
                </a:extLst>
              </p:cNvPr>
              <p:cNvSpPr/>
              <p:nvPr/>
            </p:nvSpPr>
            <p:spPr>
              <a:xfrm>
                <a:off x="3317754" y="121668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AB2ECB78-B623-1B6B-B4E2-9D492500FD62}"/>
                  </a:ext>
                </a:extLst>
              </p:cNvPr>
              <p:cNvSpPr/>
              <p:nvPr/>
            </p:nvSpPr>
            <p:spPr>
              <a:xfrm>
                <a:off x="3355854" y="121668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82EF3FC1-8A5B-94EF-1549-AA76168DA05C}"/>
                  </a:ext>
                </a:extLst>
              </p:cNvPr>
              <p:cNvSpPr/>
              <p:nvPr/>
            </p:nvSpPr>
            <p:spPr>
              <a:xfrm>
                <a:off x="3393954" y="121668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44D6E0CE-318C-A8D1-C2AD-7BEA9C6877CB}"/>
                  </a:ext>
                </a:extLst>
              </p:cNvPr>
              <p:cNvSpPr/>
              <p:nvPr/>
            </p:nvSpPr>
            <p:spPr>
              <a:xfrm>
                <a:off x="3260604" y="1102432"/>
                <a:ext cx="552450" cy="476200"/>
              </a:xfrm>
              <a:custGeom>
                <a:avLst/>
                <a:gdLst>
                  <a:gd name="connsiteX0" fmla="*/ 0 w 552450"/>
                  <a:gd name="connsiteY0" fmla="*/ 428576 h 476200"/>
                  <a:gd name="connsiteX1" fmla="*/ 47625 w 552450"/>
                  <a:gd name="connsiteY1" fmla="*/ 476201 h 476200"/>
                  <a:gd name="connsiteX2" fmla="*/ 504825 w 552450"/>
                  <a:gd name="connsiteY2" fmla="*/ 476201 h 476200"/>
                  <a:gd name="connsiteX3" fmla="*/ 552450 w 552450"/>
                  <a:gd name="connsiteY3" fmla="*/ 428576 h 476200"/>
                  <a:gd name="connsiteX4" fmla="*/ 552450 w 552450"/>
                  <a:gd name="connsiteY4" fmla="*/ 104726 h 476200"/>
                  <a:gd name="connsiteX5" fmla="*/ 516731 w 552450"/>
                  <a:gd name="connsiteY5" fmla="*/ 58625 h 476200"/>
                  <a:gd name="connsiteX6" fmla="*/ 514350 w 552450"/>
                  <a:gd name="connsiteY6" fmla="*/ 58339 h 476200"/>
                  <a:gd name="connsiteX7" fmla="*/ 485775 w 552450"/>
                  <a:gd name="connsiteY7" fmla="*/ 58339 h 476200"/>
                  <a:gd name="connsiteX8" fmla="*/ 482632 w 552450"/>
                  <a:gd name="connsiteY8" fmla="*/ 59006 h 476200"/>
                  <a:gd name="connsiteX9" fmla="*/ 458534 w 552450"/>
                  <a:gd name="connsiteY9" fmla="*/ 27859 h 476200"/>
                  <a:gd name="connsiteX10" fmla="*/ 373285 w 552450"/>
                  <a:gd name="connsiteY10" fmla="*/ 713 h 476200"/>
                  <a:gd name="connsiteX11" fmla="*/ 289846 w 552450"/>
                  <a:gd name="connsiteY11" fmla="*/ 57196 h 476200"/>
                  <a:gd name="connsiteX12" fmla="*/ 47625 w 552450"/>
                  <a:gd name="connsiteY12" fmla="*/ 57196 h 476200"/>
                  <a:gd name="connsiteX13" fmla="*/ 0 w 552450"/>
                  <a:gd name="connsiteY13" fmla="*/ 104821 h 476200"/>
                  <a:gd name="connsiteX14" fmla="*/ 0 w 552450"/>
                  <a:gd name="connsiteY14" fmla="*/ 428576 h 476200"/>
                  <a:gd name="connsiteX15" fmla="*/ 296228 w 552450"/>
                  <a:gd name="connsiteY15" fmla="*/ 96630 h 476200"/>
                  <a:gd name="connsiteX16" fmla="*/ 375380 w 552450"/>
                  <a:gd name="connsiteY16" fmla="*/ 19572 h 476200"/>
                  <a:gd name="connsiteX17" fmla="*/ 385858 w 552450"/>
                  <a:gd name="connsiteY17" fmla="*/ 19001 h 476200"/>
                  <a:gd name="connsiteX18" fmla="*/ 445865 w 552450"/>
                  <a:gd name="connsiteY18" fmla="*/ 41956 h 476200"/>
                  <a:gd name="connsiteX19" fmla="*/ 476250 w 552450"/>
                  <a:gd name="connsiteY19" fmla="*/ 110060 h 476200"/>
                  <a:gd name="connsiteX20" fmla="*/ 440722 w 552450"/>
                  <a:gd name="connsiteY20" fmla="*/ 182355 h 476200"/>
                  <a:gd name="connsiteX21" fmla="*/ 414719 w 552450"/>
                  <a:gd name="connsiteY21" fmla="*/ 233980 h 476200"/>
                  <a:gd name="connsiteX22" fmla="*/ 401193 w 552450"/>
                  <a:gd name="connsiteY22" fmla="*/ 247601 h 476200"/>
                  <a:gd name="connsiteX23" fmla="*/ 395288 w 552450"/>
                  <a:gd name="connsiteY23" fmla="*/ 247601 h 476200"/>
                  <a:gd name="connsiteX24" fmla="*/ 395288 w 552450"/>
                  <a:gd name="connsiteY24" fmla="*/ 180926 h 476200"/>
                  <a:gd name="connsiteX25" fmla="*/ 393097 w 552450"/>
                  <a:gd name="connsiteY25" fmla="*/ 174830 h 476200"/>
                  <a:gd name="connsiteX26" fmla="*/ 358712 w 552450"/>
                  <a:gd name="connsiteY26" fmla="*/ 133301 h 476200"/>
                  <a:gd name="connsiteX27" fmla="*/ 410242 w 552450"/>
                  <a:gd name="connsiteY27" fmla="*/ 133301 h 476200"/>
                  <a:gd name="connsiteX28" fmla="*/ 393287 w 552450"/>
                  <a:gd name="connsiteY28" fmla="*/ 150351 h 476200"/>
                  <a:gd name="connsiteX29" fmla="*/ 393287 w 552450"/>
                  <a:gd name="connsiteY29" fmla="*/ 163781 h 476200"/>
                  <a:gd name="connsiteX30" fmla="*/ 406718 w 552450"/>
                  <a:gd name="connsiteY30" fmla="*/ 163781 h 476200"/>
                  <a:gd name="connsiteX31" fmla="*/ 439865 w 552450"/>
                  <a:gd name="connsiteY31" fmla="*/ 130443 h 476200"/>
                  <a:gd name="connsiteX32" fmla="*/ 441865 w 552450"/>
                  <a:gd name="connsiteY32" fmla="*/ 120061 h 476200"/>
                  <a:gd name="connsiteX33" fmla="*/ 433102 w 552450"/>
                  <a:gd name="connsiteY33" fmla="*/ 114251 h 476200"/>
                  <a:gd name="connsiteX34" fmla="*/ 338423 w 552450"/>
                  <a:gd name="connsiteY34" fmla="*/ 114251 h 476200"/>
                  <a:gd name="connsiteX35" fmla="*/ 329851 w 552450"/>
                  <a:gd name="connsiteY35" fmla="*/ 119680 h 476200"/>
                  <a:gd name="connsiteX36" fmla="*/ 331089 w 552450"/>
                  <a:gd name="connsiteY36" fmla="*/ 129777 h 476200"/>
                  <a:gd name="connsiteX37" fmla="*/ 376238 w 552450"/>
                  <a:gd name="connsiteY37" fmla="*/ 184260 h 476200"/>
                  <a:gd name="connsiteX38" fmla="*/ 376238 w 552450"/>
                  <a:gd name="connsiteY38" fmla="*/ 247601 h 476200"/>
                  <a:gd name="connsiteX39" fmla="*/ 370332 w 552450"/>
                  <a:gd name="connsiteY39" fmla="*/ 247601 h 476200"/>
                  <a:gd name="connsiteX40" fmla="*/ 356807 w 552450"/>
                  <a:gd name="connsiteY40" fmla="*/ 233885 h 476200"/>
                  <a:gd name="connsiteX41" fmla="*/ 330708 w 552450"/>
                  <a:gd name="connsiteY41" fmla="*/ 182355 h 476200"/>
                  <a:gd name="connsiteX42" fmla="*/ 296228 w 552450"/>
                  <a:gd name="connsiteY42" fmla="*/ 96630 h 476200"/>
                  <a:gd name="connsiteX43" fmla="*/ 19050 w 552450"/>
                  <a:gd name="connsiteY43" fmla="*/ 104726 h 476200"/>
                  <a:gd name="connsiteX44" fmla="*/ 47625 w 552450"/>
                  <a:gd name="connsiteY44" fmla="*/ 76151 h 476200"/>
                  <a:gd name="connsiteX45" fmla="*/ 281464 w 552450"/>
                  <a:gd name="connsiteY45" fmla="*/ 76151 h 476200"/>
                  <a:gd name="connsiteX46" fmla="*/ 277368 w 552450"/>
                  <a:gd name="connsiteY46" fmla="*/ 93963 h 476200"/>
                  <a:gd name="connsiteX47" fmla="*/ 318992 w 552450"/>
                  <a:gd name="connsiteY47" fmla="*/ 197404 h 476200"/>
                  <a:gd name="connsiteX48" fmla="*/ 337757 w 552450"/>
                  <a:gd name="connsiteY48" fmla="*/ 233980 h 476200"/>
                  <a:gd name="connsiteX49" fmla="*/ 370332 w 552450"/>
                  <a:gd name="connsiteY49" fmla="*/ 266651 h 476200"/>
                  <a:gd name="connsiteX50" fmla="*/ 401193 w 552450"/>
                  <a:gd name="connsiteY50" fmla="*/ 266651 h 476200"/>
                  <a:gd name="connsiteX51" fmla="*/ 433769 w 552450"/>
                  <a:gd name="connsiteY51" fmla="*/ 233694 h 476200"/>
                  <a:gd name="connsiteX52" fmla="*/ 452438 w 552450"/>
                  <a:gd name="connsiteY52" fmla="*/ 197499 h 476200"/>
                  <a:gd name="connsiteX53" fmla="*/ 495395 w 552450"/>
                  <a:gd name="connsiteY53" fmla="*/ 110060 h 476200"/>
                  <a:gd name="connsiteX54" fmla="*/ 490347 w 552450"/>
                  <a:gd name="connsiteY54" fmla="*/ 77389 h 476200"/>
                  <a:gd name="connsiteX55" fmla="*/ 513112 w 552450"/>
                  <a:gd name="connsiteY55" fmla="*/ 77389 h 476200"/>
                  <a:gd name="connsiteX56" fmla="*/ 533400 w 552450"/>
                  <a:gd name="connsiteY56" fmla="*/ 104726 h 476200"/>
                  <a:gd name="connsiteX57" fmla="*/ 533400 w 552450"/>
                  <a:gd name="connsiteY57" fmla="*/ 428576 h 476200"/>
                  <a:gd name="connsiteX58" fmla="*/ 504825 w 552450"/>
                  <a:gd name="connsiteY58" fmla="*/ 457151 h 476200"/>
                  <a:gd name="connsiteX59" fmla="*/ 47625 w 552450"/>
                  <a:gd name="connsiteY59" fmla="*/ 457151 h 476200"/>
                  <a:gd name="connsiteX60" fmla="*/ 19050 w 552450"/>
                  <a:gd name="connsiteY60" fmla="*/ 428576 h 476200"/>
                  <a:gd name="connsiteX61" fmla="*/ 19050 w 552450"/>
                  <a:gd name="connsiteY61" fmla="*/ 104726 h 4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552450" h="476200">
                    <a:moveTo>
                      <a:pt x="0" y="428576"/>
                    </a:moveTo>
                    <a:cubicBezTo>
                      <a:pt x="0" y="454865"/>
                      <a:pt x="21336" y="476201"/>
                      <a:pt x="47625" y="476201"/>
                    </a:cubicBezTo>
                    <a:lnTo>
                      <a:pt x="504825" y="476201"/>
                    </a:lnTo>
                    <a:cubicBezTo>
                      <a:pt x="531114" y="476201"/>
                      <a:pt x="552450" y="454865"/>
                      <a:pt x="552450" y="428576"/>
                    </a:cubicBezTo>
                    <a:lnTo>
                      <a:pt x="552450" y="104726"/>
                    </a:lnTo>
                    <a:cubicBezTo>
                      <a:pt x="552450" y="83009"/>
                      <a:pt x="537782" y="64054"/>
                      <a:pt x="516731" y="58625"/>
                    </a:cubicBezTo>
                    <a:cubicBezTo>
                      <a:pt x="515969" y="58434"/>
                      <a:pt x="515112" y="58339"/>
                      <a:pt x="514350" y="58339"/>
                    </a:cubicBezTo>
                    <a:lnTo>
                      <a:pt x="485775" y="58339"/>
                    </a:lnTo>
                    <a:cubicBezTo>
                      <a:pt x="484632" y="58339"/>
                      <a:pt x="483584" y="58625"/>
                      <a:pt x="482632" y="59006"/>
                    </a:cubicBezTo>
                    <a:cubicBezTo>
                      <a:pt x="476536" y="47385"/>
                      <a:pt x="468535" y="36717"/>
                      <a:pt x="458534" y="27859"/>
                    </a:cubicBezTo>
                    <a:cubicBezTo>
                      <a:pt x="435007" y="6809"/>
                      <a:pt x="404813" y="-2811"/>
                      <a:pt x="373285" y="713"/>
                    </a:cubicBezTo>
                    <a:cubicBezTo>
                      <a:pt x="337757" y="4713"/>
                      <a:pt x="306705" y="26716"/>
                      <a:pt x="289846" y="57196"/>
                    </a:cubicBezTo>
                    <a:lnTo>
                      <a:pt x="47625" y="57196"/>
                    </a:lnTo>
                    <a:cubicBezTo>
                      <a:pt x="21336" y="57196"/>
                      <a:pt x="0" y="78532"/>
                      <a:pt x="0" y="104821"/>
                    </a:cubicBezTo>
                    <a:lnTo>
                      <a:pt x="0" y="428576"/>
                    </a:lnTo>
                    <a:close/>
                    <a:moveTo>
                      <a:pt x="296228" y="96630"/>
                    </a:moveTo>
                    <a:cubicBezTo>
                      <a:pt x="301943" y="56434"/>
                      <a:pt x="335185" y="24049"/>
                      <a:pt x="375380" y="19572"/>
                    </a:cubicBezTo>
                    <a:cubicBezTo>
                      <a:pt x="378905" y="19191"/>
                      <a:pt x="382429" y="19001"/>
                      <a:pt x="385858" y="19001"/>
                    </a:cubicBezTo>
                    <a:cubicBezTo>
                      <a:pt x="408051" y="19001"/>
                      <a:pt x="429101" y="27002"/>
                      <a:pt x="445865" y="41956"/>
                    </a:cubicBezTo>
                    <a:cubicBezTo>
                      <a:pt x="465201" y="59196"/>
                      <a:pt x="476250" y="84057"/>
                      <a:pt x="476250" y="110060"/>
                    </a:cubicBezTo>
                    <a:cubicBezTo>
                      <a:pt x="476250" y="138635"/>
                      <a:pt x="463296" y="165019"/>
                      <a:pt x="440722" y="182355"/>
                    </a:cubicBezTo>
                    <a:cubicBezTo>
                      <a:pt x="424148" y="195118"/>
                      <a:pt x="414719" y="213787"/>
                      <a:pt x="414719" y="233980"/>
                    </a:cubicBezTo>
                    <a:cubicBezTo>
                      <a:pt x="414719" y="241505"/>
                      <a:pt x="408623" y="247601"/>
                      <a:pt x="401193" y="247601"/>
                    </a:cubicBezTo>
                    <a:lnTo>
                      <a:pt x="395288" y="247601"/>
                    </a:lnTo>
                    <a:lnTo>
                      <a:pt x="395288" y="180926"/>
                    </a:lnTo>
                    <a:cubicBezTo>
                      <a:pt x="395288" y="178735"/>
                      <a:pt x="394525" y="176544"/>
                      <a:pt x="393097" y="174830"/>
                    </a:cubicBezTo>
                    <a:lnTo>
                      <a:pt x="358712" y="133301"/>
                    </a:lnTo>
                    <a:lnTo>
                      <a:pt x="410242" y="133301"/>
                    </a:lnTo>
                    <a:lnTo>
                      <a:pt x="393287" y="150351"/>
                    </a:lnTo>
                    <a:cubicBezTo>
                      <a:pt x="389573" y="154065"/>
                      <a:pt x="389573" y="160066"/>
                      <a:pt x="393287" y="163781"/>
                    </a:cubicBezTo>
                    <a:cubicBezTo>
                      <a:pt x="397002" y="167496"/>
                      <a:pt x="403003" y="167496"/>
                      <a:pt x="406718" y="163781"/>
                    </a:cubicBezTo>
                    <a:lnTo>
                      <a:pt x="439865" y="130443"/>
                    </a:lnTo>
                    <a:cubicBezTo>
                      <a:pt x="442532" y="127681"/>
                      <a:pt x="443389" y="123585"/>
                      <a:pt x="441865" y="120061"/>
                    </a:cubicBezTo>
                    <a:cubicBezTo>
                      <a:pt x="440436" y="116537"/>
                      <a:pt x="436912" y="114251"/>
                      <a:pt x="433102" y="114251"/>
                    </a:cubicBezTo>
                    <a:lnTo>
                      <a:pt x="338423" y="114251"/>
                    </a:lnTo>
                    <a:cubicBezTo>
                      <a:pt x="334709" y="114251"/>
                      <a:pt x="331375" y="116346"/>
                      <a:pt x="329851" y="119680"/>
                    </a:cubicBezTo>
                    <a:cubicBezTo>
                      <a:pt x="328232" y="123014"/>
                      <a:pt x="328803" y="126919"/>
                      <a:pt x="331089" y="129777"/>
                    </a:cubicBezTo>
                    <a:lnTo>
                      <a:pt x="376238" y="184260"/>
                    </a:lnTo>
                    <a:lnTo>
                      <a:pt x="376238" y="247601"/>
                    </a:lnTo>
                    <a:lnTo>
                      <a:pt x="370332" y="247601"/>
                    </a:lnTo>
                    <a:cubicBezTo>
                      <a:pt x="362903" y="247601"/>
                      <a:pt x="356807" y="241505"/>
                      <a:pt x="356807" y="233885"/>
                    </a:cubicBezTo>
                    <a:cubicBezTo>
                      <a:pt x="356807" y="213978"/>
                      <a:pt x="347282" y="195213"/>
                      <a:pt x="330708" y="182355"/>
                    </a:cubicBezTo>
                    <a:cubicBezTo>
                      <a:pt x="304419" y="161971"/>
                      <a:pt x="291465" y="129967"/>
                      <a:pt x="296228" y="96630"/>
                    </a:cubicBezTo>
                    <a:close/>
                    <a:moveTo>
                      <a:pt x="19050" y="104726"/>
                    </a:moveTo>
                    <a:cubicBezTo>
                      <a:pt x="19050" y="89010"/>
                      <a:pt x="31909" y="76151"/>
                      <a:pt x="47625" y="76151"/>
                    </a:cubicBezTo>
                    <a:lnTo>
                      <a:pt x="281464" y="76151"/>
                    </a:lnTo>
                    <a:cubicBezTo>
                      <a:pt x="279559" y="81866"/>
                      <a:pt x="278225" y="87867"/>
                      <a:pt x="277368" y="93963"/>
                    </a:cubicBezTo>
                    <a:cubicBezTo>
                      <a:pt x="271653" y="134158"/>
                      <a:pt x="287274" y="172830"/>
                      <a:pt x="318992" y="197404"/>
                    </a:cubicBezTo>
                    <a:cubicBezTo>
                      <a:pt x="330899" y="206643"/>
                      <a:pt x="337757" y="219883"/>
                      <a:pt x="337757" y="233980"/>
                    </a:cubicBezTo>
                    <a:cubicBezTo>
                      <a:pt x="337757" y="251982"/>
                      <a:pt x="352330" y="266651"/>
                      <a:pt x="370332" y="266651"/>
                    </a:cubicBezTo>
                    <a:lnTo>
                      <a:pt x="401193" y="266651"/>
                    </a:lnTo>
                    <a:cubicBezTo>
                      <a:pt x="419100" y="266651"/>
                      <a:pt x="433769" y="251982"/>
                      <a:pt x="433769" y="233694"/>
                    </a:cubicBezTo>
                    <a:cubicBezTo>
                      <a:pt x="433769" y="219788"/>
                      <a:pt x="440531" y="206643"/>
                      <a:pt x="452438" y="197499"/>
                    </a:cubicBezTo>
                    <a:cubicBezTo>
                      <a:pt x="479679" y="176449"/>
                      <a:pt x="495395" y="144636"/>
                      <a:pt x="495395" y="110060"/>
                    </a:cubicBezTo>
                    <a:cubicBezTo>
                      <a:pt x="495395" y="98820"/>
                      <a:pt x="493586" y="87867"/>
                      <a:pt x="490347" y="77389"/>
                    </a:cubicBezTo>
                    <a:lnTo>
                      <a:pt x="513112" y="77389"/>
                    </a:lnTo>
                    <a:cubicBezTo>
                      <a:pt x="525113" y="81009"/>
                      <a:pt x="533400" y="92058"/>
                      <a:pt x="533400" y="104726"/>
                    </a:cubicBezTo>
                    <a:lnTo>
                      <a:pt x="533400" y="428576"/>
                    </a:lnTo>
                    <a:cubicBezTo>
                      <a:pt x="533400" y="444292"/>
                      <a:pt x="520541" y="457151"/>
                      <a:pt x="504825" y="457151"/>
                    </a:cubicBezTo>
                    <a:lnTo>
                      <a:pt x="47625" y="457151"/>
                    </a:lnTo>
                    <a:cubicBezTo>
                      <a:pt x="31909" y="457151"/>
                      <a:pt x="19050" y="444292"/>
                      <a:pt x="19050" y="428576"/>
                    </a:cubicBezTo>
                    <a:lnTo>
                      <a:pt x="19050" y="104726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D69FEC2A-8F3B-786F-A7EE-9F0FA23A8945}"/>
                  </a:ext>
                </a:extLst>
              </p:cNvPr>
              <p:cNvSpPr/>
              <p:nvPr/>
            </p:nvSpPr>
            <p:spPr>
              <a:xfrm>
                <a:off x="3637413" y="1016658"/>
                <a:ext cx="19050" cy="57150"/>
              </a:xfrm>
              <a:custGeom>
                <a:avLst/>
                <a:gdLst>
                  <a:gd name="connsiteX0" fmla="*/ 0 w 19050"/>
                  <a:gd name="connsiteY0" fmla="*/ 9525 h 57150"/>
                  <a:gd name="connsiteX1" fmla="*/ 0 w 19050"/>
                  <a:gd name="connsiteY1" fmla="*/ 47625 h 57150"/>
                  <a:gd name="connsiteX2" fmla="*/ 9525 w 19050"/>
                  <a:gd name="connsiteY2" fmla="*/ 57150 h 57150"/>
                  <a:gd name="connsiteX3" fmla="*/ 19050 w 19050"/>
                  <a:gd name="connsiteY3" fmla="*/ 47625 h 57150"/>
                  <a:gd name="connsiteX4" fmla="*/ 19050 w 19050"/>
                  <a:gd name="connsiteY4" fmla="*/ 9525 h 57150"/>
                  <a:gd name="connsiteX5" fmla="*/ 9525 w 19050"/>
                  <a:gd name="connsiteY5" fmla="*/ 0 h 57150"/>
                  <a:gd name="connsiteX6" fmla="*/ 0 w 19050"/>
                  <a:gd name="connsiteY6" fmla="*/ 95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57150">
                    <a:moveTo>
                      <a:pt x="0" y="9525"/>
                    </a:moveTo>
                    <a:lnTo>
                      <a:pt x="0" y="47625"/>
                    </a:lnTo>
                    <a:cubicBezTo>
                      <a:pt x="0" y="52864"/>
                      <a:pt x="4286" y="57150"/>
                      <a:pt x="9525" y="57150"/>
                    </a:cubicBezTo>
                    <a:cubicBezTo>
                      <a:pt x="14764" y="57150"/>
                      <a:pt x="19050" y="52864"/>
                      <a:pt x="19050" y="47625"/>
                    </a:cubicBezTo>
                    <a:lnTo>
                      <a:pt x="19050" y="9525"/>
                    </a:lnTo>
                    <a:cubicBezTo>
                      <a:pt x="19050" y="4286"/>
                      <a:pt x="14764" y="0"/>
                      <a:pt x="9525" y="0"/>
                    </a:cubicBezTo>
                    <a:cubicBezTo>
                      <a:pt x="4286" y="0"/>
                      <a:pt x="0" y="4286"/>
                      <a:pt x="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E6625ADF-D47D-BEFC-DCAD-F8A9DB5CEB63}"/>
                  </a:ext>
                </a:extLst>
              </p:cNvPr>
              <p:cNvSpPr/>
              <p:nvPr/>
            </p:nvSpPr>
            <p:spPr>
              <a:xfrm>
                <a:off x="3704730" y="1055686"/>
                <a:ext cx="46053" cy="45934"/>
              </a:xfrm>
              <a:custGeom>
                <a:avLst/>
                <a:gdLst>
                  <a:gd name="connsiteX0" fmla="*/ 29742 w 46053"/>
                  <a:gd name="connsiteY0" fmla="*/ 2786 h 45934"/>
                  <a:gd name="connsiteX1" fmla="*/ 2786 w 46053"/>
                  <a:gd name="connsiteY1" fmla="*/ 29742 h 45934"/>
                  <a:gd name="connsiteX2" fmla="*/ 2786 w 46053"/>
                  <a:gd name="connsiteY2" fmla="*/ 43172 h 45934"/>
                  <a:gd name="connsiteX3" fmla="*/ 9549 w 46053"/>
                  <a:gd name="connsiteY3" fmla="*/ 45934 h 45934"/>
                  <a:gd name="connsiteX4" fmla="*/ 16312 w 46053"/>
                  <a:gd name="connsiteY4" fmla="*/ 43172 h 45934"/>
                  <a:gd name="connsiteX5" fmla="*/ 43267 w 46053"/>
                  <a:gd name="connsiteY5" fmla="*/ 16216 h 45934"/>
                  <a:gd name="connsiteX6" fmla="*/ 43267 w 46053"/>
                  <a:gd name="connsiteY6" fmla="*/ 2786 h 45934"/>
                  <a:gd name="connsiteX7" fmla="*/ 29742 w 46053"/>
                  <a:gd name="connsiteY7" fmla="*/ 2786 h 4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53" h="45934">
                    <a:moveTo>
                      <a:pt x="29742" y="2786"/>
                    </a:moveTo>
                    <a:lnTo>
                      <a:pt x="2786" y="29742"/>
                    </a:lnTo>
                    <a:cubicBezTo>
                      <a:pt x="-929" y="33457"/>
                      <a:pt x="-929" y="39457"/>
                      <a:pt x="2786" y="43172"/>
                    </a:cubicBezTo>
                    <a:cubicBezTo>
                      <a:pt x="4691" y="45077"/>
                      <a:pt x="7072" y="45934"/>
                      <a:pt x="9549" y="45934"/>
                    </a:cubicBezTo>
                    <a:cubicBezTo>
                      <a:pt x="12025" y="45934"/>
                      <a:pt x="14407" y="44982"/>
                      <a:pt x="16312" y="43172"/>
                    </a:cubicBezTo>
                    <a:lnTo>
                      <a:pt x="43267" y="16216"/>
                    </a:lnTo>
                    <a:cubicBezTo>
                      <a:pt x="46982" y="12502"/>
                      <a:pt x="46982" y="6501"/>
                      <a:pt x="43267" y="2786"/>
                    </a:cubicBezTo>
                    <a:cubicBezTo>
                      <a:pt x="39553" y="-929"/>
                      <a:pt x="33552" y="-929"/>
                      <a:pt x="29742" y="2786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D50329F3-2F11-F2B2-4C4E-EC12BA36E67E}"/>
                  </a:ext>
                </a:extLst>
              </p:cNvPr>
              <p:cNvSpPr/>
              <p:nvPr/>
            </p:nvSpPr>
            <p:spPr>
              <a:xfrm>
                <a:off x="3543186" y="1055698"/>
                <a:ext cx="45958" cy="45922"/>
              </a:xfrm>
              <a:custGeom>
                <a:avLst/>
                <a:gdLst>
                  <a:gd name="connsiteX0" fmla="*/ 2786 w 45958"/>
                  <a:gd name="connsiteY0" fmla="*/ 2774 h 45922"/>
                  <a:gd name="connsiteX1" fmla="*/ 2786 w 45958"/>
                  <a:gd name="connsiteY1" fmla="*/ 16205 h 45922"/>
                  <a:gd name="connsiteX2" fmla="*/ 29742 w 45958"/>
                  <a:gd name="connsiteY2" fmla="*/ 43160 h 45922"/>
                  <a:gd name="connsiteX3" fmla="*/ 36505 w 45958"/>
                  <a:gd name="connsiteY3" fmla="*/ 45923 h 45922"/>
                  <a:gd name="connsiteX4" fmla="*/ 43172 w 45958"/>
                  <a:gd name="connsiteY4" fmla="*/ 43256 h 45922"/>
                  <a:gd name="connsiteX5" fmla="*/ 43172 w 45958"/>
                  <a:gd name="connsiteY5" fmla="*/ 29825 h 45922"/>
                  <a:gd name="connsiteX6" fmla="*/ 16216 w 45958"/>
                  <a:gd name="connsiteY6" fmla="*/ 2870 h 45922"/>
                  <a:gd name="connsiteX7" fmla="*/ 2786 w 45958"/>
                  <a:gd name="connsiteY7" fmla="*/ 2774 h 45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958" h="45922">
                    <a:moveTo>
                      <a:pt x="2786" y="2774"/>
                    </a:moveTo>
                    <a:cubicBezTo>
                      <a:pt x="-929" y="6489"/>
                      <a:pt x="-929" y="12490"/>
                      <a:pt x="2786" y="16205"/>
                    </a:cubicBezTo>
                    <a:lnTo>
                      <a:pt x="29742" y="43160"/>
                    </a:lnTo>
                    <a:cubicBezTo>
                      <a:pt x="31647" y="45065"/>
                      <a:pt x="34028" y="45923"/>
                      <a:pt x="36505" y="45923"/>
                    </a:cubicBezTo>
                    <a:cubicBezTo>
                      <a:pt x="38981" y="45923"/>
                      <a:pt x="41267" y="45065"/>
                      <a:pt x="43172" y="43256"/>
                    </a:cubicBezTo>
                    <a:cubicBezTo>
                      <a:pt x="46887" y="39541"/>
                      <a:pt x="46887" y="33540"/>
                      <a:pt x="43172" y="29825"/>
                    </a:cubicBezTo>
                    <a:lnTo>
                      <a:pt x="16216" y="2870"/>
                    </a:lnTo>
                    <a:cubicBezTo>
                      <a:pt x="12502" y="-940"/>
                      <a:pt x="6501" y="-940"/>
                      <a:pt x="2786" y="2774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DC57B8EE-58A8-3A9B-8F22-7FE0793F93D5}"/>
                  </a:ext>
                </a:extLst>
              </p:cNvPr>
              <p:cNvSpPr/>
              <p:nvPr/>
            </p:nvSpPr>
            <p:spPr>
              <a:xfrm>
                <a:off x="3622554" y="1388133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66FAFF1C-49E0-C6B9-67E9-A99EED65EA15}"/>
                  </a:ext>
                </a:extLst>
              </p:cNvPr>
              <p:cNvSpPr/>
              <p:nvPr/>
            </p:nvSpPr>
            <p:spPr>
              <a:xfrm>
                <a:off x="3336804" y="1311933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DF30ED5E-D8D0-BEA6-5F69-DDAE1F713098}"/>
                  </a:ext>
                </a:extLst>
              </p:cNvPr>
              <p:cNvSpPr/>
              <p:nvPr/>
            </p:nvSpPr>
            <p:spPr>
              <a:xfrm>
                <a:off x="3336804" y="1350033"/>
                <a:ext cx="171450" cy="19050"/>
              </a:xfrm>
              <a:custGeom>
                <a:avLst/>
                <a:gdLst>
                  <a:gd name="connsiteX0" fmla="*/ 0 w 171450"/>
                  <a:gd name="connsiteY0" fmla="*/ 9525 h 19050"/>
                  <a:gd name="connsiteX1" fmla="*/ 9525 w 171450"/>
                  <a:gd name="connsiteY1" fmla="*/ 19050 h 19050"/>
                  <a:gd name="connsiteX2" fmla="*/ 161925 w 171450"/>
                  <a:gd name="connsiteY2" fmla="*/ 19050 h 19050"/>
                  <a:gd name="connsiteX3" fmla="*/ 171450 w 171450"/>
                  <a:gd name="connsiteY3" fmla="*/ 9525 h 19050"/>
                  <a:gd name="connsiteX4" fmla="*/ 161925 w 171450"/>
                  <a:gd name="connsiteY4" fmla="*/ 0 h 19050"/>
                  <a:gd name="connsiteX5" fmla="*/ 9525 w 171450"/>
                  <a:gd name="connsiteY5" fmla="*/ 0 h 19050"/>
                  <a:gd name="connsiteX6" fmla="*/ 0 w 17145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0" y="9525"/>
                    </a:move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61925" y="19050"/>
                    </a:lnTo>
                    <a:cubicBezTo>
                      <a:pt x="167164" y="19050"/>
                      <a:pt x="171450" y="14764"/>
                      <a:pt x="171450" y="9525"/>
                    </a:cubicBezTo>
                    <a:cubicBezTo>
                      <a:pt x="171450" y="4286"/>
                      <a:pt x="167164" y="0"/>
                      <a:pt x="1619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0A3D4C88-24E1-BB71-26F3-F8756C805D11}"/>
                  </a:ext>
                </a:extLst>
              </p:cNvPr>
              <p:cNvSpPr/>
              <p:nvPr/>
            </p:nvSpPr>
            <p:spPr>
              <a:xfrm>
                <a:off x="3336804" y="1388133"/>
                <a:ext cx="171450" cy="19050"/>
              </a:xfrm>
              <a:custGeom>
                <a:avLst/>
                <a:gdLst>
                  <a:gd name="connsiteX0" fmla="*/ 161925 w 171450"/>
                  <a:gd name="connsiteY0" fmla="*/ 0 h 19050"/>
                  <a:gd name="connsiteX1" fmla="*/ 9525 w 171450"/>
                  <a:gd name="connsiteY1" fmla="*/ 0 h 19050"/>
                  <a:gd name="connsiteX2" fmla="*/ 0 w 171450"/>
                  <a:gd name="connsiteY2" fmla="*/ 9525 h 19050"/>
                  <a:gd name="connsiteX3" fmla="*/ 9525 w 171450"/>
                  <a:gd name="connsiteY3" fmla="*/ 19050 h 19050"/>
                  <a:gd name="connsiteX4" fmla="*/ 161925 w 171450"/>
                  <a:gd name="connsiteY4" fmla="*/ 19050 h 19050"/>
                  <a:gd name="connsiteX5" fmla="*/ 171450 w 171450"/>
                  <a:gd name="connsiteY5" fmla="*/ 9525 h 19050"/>
                  <a:gd name="connsiteX6" fmla="*/ 161925 w 1714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16192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61925" y="19050"/>
                    </a:lnTo>
                    <a:cubicBezTo>
                      <a:pt x="167164" y="19050"/>
                      <a:pt x="171450" y="14764"/>
                      <a:pt x="171450" y="9525"/>
                    </a:cubicBezTo>
                    <a:cubicBezTo>
                      <a:pt x="171450" y="4286"/>
                      <a:pt x="167164" y="0"/>
                      <a:pt x="16192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6AAF0C17-161E-7769-1CA7-E8CCA99075BB}"/>
                  </a:ext>
                </a:extLst>
              </p:cNvPr>
              <p:cNvSpPr/>
              <p:nvPr/>
            </p:nvSpPr>
            <p:spPr>
              <a:xfrm>
                <a:off x="3336804" y="1426233"/>
                <a:ext cx="142875" cy="19050"/>
              </a:xfrm>
              <a:custGeom>
                <a:avLst/>
                <a:gdLst>
                  <a:gd name="connsiteX0" fmla="*/ 133350 w 142875"/>
                  <a:gd name="connsiteY0" fmla="*/ 0 h 19050"/>
                  <a:gd name="connsiteX1" fmla="*/ 9525 w 142875"/>
                  <a:gd name="connsiteY1" fmla="*/ 0 h 19050"/>
                  <a:gd name="connsiteX2" fmla="*/ 0 w 142875"/>
                  <a:gd name="connsiteY2" fmla="*/ 9525 h 19050"/>
                  <a:gd name="connsiteX3" fmla="*/ 9525 w 142875"/>
                  <a:gd name="connsiteY3" fmla="*/ 19050 h 19050"/>
                  <a:gd name="connsiteX4" fmla="*/ 133350 w 142875"/>
                  <a:gd name="connsiteY4" fmla="*/ 19050 h 19050"/>
                  <a:gd name="connsiteX5" fmla="*/ 142875 w 142875"/>
                  <a:gd name="connsiteY5" fmla="*/ 9525 h 19050"/>
                  <a:gd name="connsiteX6" fmla="*/ 133350 w 14287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5" h="19050">
                    <a:moveTo>
                      <a:pt x="133350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133350" y="19050"/>
                    </a:lnTo>
                    <a:cubicBezTo>
                      <a:pt x="138589" y="19050"/>
                      <a:pt x="142875" y="14764"/>
                      <a:pt x="142875" y="9525"/>
                    </a:cubicBezTo>
                    <a:cubicBezTo>
                      <a:pt x="142875" y="4286"/>
                      <a:pt x="138589" y="0"/>
                      <a:pt x="133350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E6FEC4D9-F1FB-6E5F-8B00-B0A8AF933B0A}"/>
                  </a:ext>
                </a:extLst>
              </p:cNvPr>
              <p:cNvSpPr/>
              <p:nvPr/>
            </p:nvSpPr>
            <p:spPr>
              <a:xfrm>
                <a:off x="3336804" y="1502433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FB5FF6F4-B40D-C5A8-CAC2-09B4AC9C1EA2}"/>
              </a:ext>
            </a:extLst>
          </p:cNvPr>
          <p:cNvGrpSpPr/>
          <p:nvPr/>
        </p:nvGrpSpPr>
        <p:grpSpPr>
          <a:xfrm>
            <a:off x="2211945" y="1016658"/>
            <a:ext cx="381021" cy="590550"/>
            <a:chOff x="2211945" y="1016658"/>
            <a:chExt cx="381021" cy="590550"/>
          </a:xfrm>
        </p:grpSpPr>
        <p:grpSp>
          <p:nvGrpSpPr>
            <p:cNvPr id="633" name="Graphic 98">
              <a:extLst>
                <a:ext uri="{FF2B5EF4-FFF2-40B4-BE49-F238E27FC236}">
                  <a16:creationId xmlns:a16="http://schemas.microsoft.com/office/drawing/2014/main" id="{CF9D6059-D954-2957-54A0-CA41AD85E089}"/>
                </a:ext>
              </a:extLst>
            </p:cNvPr>
            <p:cNvGrpSpPr/>
            <p:nvPr/>
          </p:nvGrpSpPr>
          <p:grpSpPr>
            <a:xfrm>
              <a:off x="2221481" y="1064283"/>
              <a:ext cx="361950" cy="476250"/>
              <a:chOff x="2221481" y="1064283"/>
              <a:chExt cx="361950" cy="476250"/>
            </a:xfrm>
            <a:solidFill>
              <a:srgbClr val="F45B66"/>
            </a:solidFill>
          </p:grpSpPr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34A7836D-875E-24A3-4C42-D7A0E70447BA}"/>
                  </a:ext>
                </a:extLst>
              </p:cNvPr>
              <p:cNvSpPr/>
              <p:nvPr/>
            </p:nvSpPr>
            <p:spPr>
              <a:xfrm>
                <a:off x="2235768" y="1395848"/>
                <a:ext cx="333375" cy="144684"/>
              </a:xfrm>
              <a:custGeom>
                <a:avLst/>
                <a:gdLst>
                  <a:gd name="connsiteX0" fmla="*/ 239268 w 333375"/>
                  <a:gd name="connsiteY0" fmla="*/ 0 h 144684"/>
                  <a:gd name="connsiteX1" fmla="*/ 166688 w 333375"/>
                  <a:gd name="connsiteY1" fmla="*/ 38671 h 144684"/>
                  <a:gd name="connsiteX2" fmla="*/ 94107 w 333375"/>
                  <a:gd name="connsiteY2" fmla="*/ 0 h 144684"/>
                  <a:gd name="connsiteX3" fmla="*/ 52388 w 333375"/>
                  <a:gd name="connsiteY3" fmla="*/ 14288 h 144684"/>
                  <a:gd name="connsiteX4" fmla="*/ 1810 w 333375"/>
                  <a:gd name="connsiteY4" fmla="*/ 46482 h 144684"/>
                  <a:gd name="connsiteX5" fmla="*/ 0 w 333375"/>
                  <a:gd name="connsiteY5" fmla="*/ 144685 h 144684"/>
                  <a:gd name="connsiteX6" fmla="*/ 166688 w 333375"/>
                  <a:gd name="connsiteY6" fmla="*/ 144685 h 144684"/>
                  <a:gd name="connsiteX7" fmla="*/ 333375 w 333375"/>
                  <a:gd name="connsiteY7" fmla="*/ 144685 h 144684"/>
                  <a:gd name="connsiteX8" fmla="*/ 331565 w 333375"/>
                  <a:gd name="connsiteY8" fmla="*/ 46482 h 144684"/>
                  <a:gd name="connsiteX9" fmla="*/ 280988 w 333375"/>
                  <a:gd name="connsiteY9" fmla="*/ 14288 h 144684"/>
                  <a:gd name="connsiteX10" fmla="*/ 239268 w 333375"/>
                  <a:gd name="connsiteY10" fmla="*/ 0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375" h="144684">
                    <a:moveTo>
                      <a:pt x="239268" y="0"/>
                    </a:moveTo>
                    <a:cubicBezTo>
                      <a:pt x="239268" y="0"/>
                      <a:pt x="227362" y="38671"/>
                      <a:pt x="166688" y="38671"/>
                    </a:cubicBezTo>
                    <a:cubicBezTo>
                      <a:pt x="106013" y="38671"/>
                      <a:pt x="94107" y="0"/>
                      <a:pt x="94107" y="0"/>
                    </a:cubicBezTo>
                    <a:cubicBezTo>
                      <a:pt x="94107" y="0"/>
                      <a:pt x="70294" y="7715"/>
                      <a:pt x="52388" y="14288"/>
                    </a:cubicBezTo>
                    <a:cubicBezTo>
                      <a:pt x="34481" y="20860"/>
                      <a:pt x="1810" y="46482"/>
                      <a:pt x="1810" y="46482"/>
                    </a:cubicBezTo>
                    <a:lnTo>
                      <a:pt x="0" y="144685"/>
                    </a:lnTo>
                    <a:lnTo>
                      <a:pt x="166688" y="144685"/>
                    </a:lnTo>
                    <a:lnTo>
                      <a:pt x="333375" y="144685"/>
                    </a:lnTo>
                    <a:lnTo>
                      <a:pt x="331565" y="46482"/>
                    </a:lnTo>
                    <a:cubicBezTo>
                      <a:pt x="331565" y="46482"/>
                      <a:pt x="298799" y="20860"/>
                      <a:pt x="280988" y="14288"/>
                    </a:cubicBezTo>
                    <a:cubicBezTo>
                      <a:pt x="263176" y="7715"/>
                      <a:pt x="239268" y="0"/>
                      <a:pt x="239268" y="0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929067B8-8366-AB5C-BE9F-638D71FD6E66}"/>
                  </a:ext>
                </a:extLst>
              </p:cNvPr>
              <p:cNvSpPr/>
              <p:nvPr/>
            </p:nvSpPr>
            <p:spPr>
              <a:xfrm>
                <a:off x="2221481" y="1184964"/>
                <a:ext cx="38100" cy="41243"/>
              </a:xfrm>
              <a:custGeom>
                <a:avLst/>
                <a:gdLst>
                  <a:gd name="connsiteX0" fmla="*/ 0 w 38100"/>
                  <a:gd name="connsiteY0" fmla="*/ 41243 h 41243"/>
                  <a:gd name="connsiteX1" fmla="*/ 38100 w 38100"/>
                  <a:gd name="connsiteY1" fmla="*/ 41243 h 41243"/>
                  <a:gd name="connsiteX2" fmla="*/ 38100 w 38100"/>
                  <a:gd name="connsiteY2" fmla="*/ 19050 h 41243"/>
                  <a:gd name="connsiteX3" fmla="*/ 19050 w 38100"/>
                  <a:gd name="connsiteY3" fmla="*/ 0 h 41243"/>
                  <a:gd name="connsiteX4" fmla="*/ 0 w 38100"/>
                  <a:gd name="connsiteY4" fmla="*/ 19050 h 41243"/>
                  <a:gd name="connsiteX5" fmla="*/ 0 w 38100"/>
                  <a:gd name="connsiteY5" fmla="*/ 41243 h 4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1243">
                    <a:moveTo>
                      <a:pt x="0" y="41243"/>
                    </a:moveTo>
                    <a:lnTo>
                      <a:pt x="38100" y="41243"/>
                    </a:lnTo>
                    <a:lnTo>
                      <a:pt x="38100" y="19050"/>
                    </a:lnTo>
                    <a:cubicBezTo>
                      <a:pt x="38100" y="19050"/>
                      <a:pt x="38100" y="0"/>
                      <a:pt x="19050" y="0"/>
                    </a:cubicBezTo>
                    <a:cubicBezTo>
                      <a:pt x="0" y="0"/>
                      <a:pt x="0" y="19050"/>
                      <a:pt x="0" y="19050"/>
                    </a:cubicBezTo>
                    <a:lnTo>
                      <a:pt x="0" y="41243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D1BFE785-DD08-8B48-A674-9383539F018C}"/>
                  </a:ext>
                </a:extLst>
              </p:cNvPr>
              <p:cNvSpPr/>
              <p:nvPr/>
            </p:nvSpPr>
            <p:spPr>
              <a:xfrm>
                <a:off x="2221481" y="1064283"/>
                <a:ext cx="361950" cy="177831"/>
              </a:xfrm>
              <a:custGeom>
                <a:avLst/>
                <a:gdLst>
                  <a:gd name="connsiteX0" fmla="*/ 180975 w 361950"/>
                  <a:gd name="connsiteY0" fmla="*/ 0 h 177831"/>
                  <a:gd name="connsiteX1" fmla="*/ 0 w 361950"/>
                  <a:gd name="connsiteY1" fmla="*/ 76200 h 177831"/>
                  <a:gd name="connsiteX2" fmla="*/ 76200 w 361950"/>
                  <a:gd name="connsiteY2" fmla="*/ 101632 h 177831"/>
                  <a:gd name="connsiteX3" fmla="*/ 85725 w 361950"/>
                  <a:gd name="connsiteY3" fmla="*/ 101632 h 177831"/>
                  <a:gd name="connsiteX4" fmla="*/ 85725 w 361950"/>
                  <a:gd name="connsiteY4" fmla="*/ 101632 h 177831"/>
                  <a:gd name="connsiteX5" fmla="*/ 66675 w 361950"/>
                  <a:gd name="connsiteY5" fmla="*/ 158782 h 177831"/>
                  <a:gd name="connsiteX6" fmla="*/ 180975 w 361950"/>
                  <a:gd name="connsiteY6" fmla="*/ 177832 h 177831"/>
                  <a:gd name="connsiteX7" fmla="*/ 295275 w 361950"/>
                  <a:gd name="connsiteY7" fmla="*/ 158782 h 177831"/>
                  <a:gd name="connsiteX8" fmla="*/ 276225 w 361950"/>
                  <a:gd name="connsiteY8" fmla="*/ 101632 h 177831"/>
                  <a:gd name="connsiteX9" fmla="*/ 276225 w 361950"/>
                  <a:gd name="connsiteY9" fmla="*/ 101632 h 177831"/>
                  <a:gd name="connsiteX10" fmla="*/ 285750 w 361950"/>
                  <a:gd name="connsiteY10" fmla="*/ 101632 h 177831"/>
                  <a:gd name="connsiteX11" fmla="*/ 361950 w 361950"/>
                  <a:gd name="connsiteY11" fmla="*/ 76200 h 17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50" h="177831">
                    <a:moveTo>
                      <a:pt x="180975" y="0"/>
                    </a:moveTo>
                    <a:lnTo>
                      <a:pt x="0" y="76200"/>
                    </a:lnTo>
                    <a:lnTo>
                      <a:pt x="76200" y="101632"/>
                    </a:lnTo>
                    <a:lnTo>
                      <a:pt x="85725" y="101632"/>
                    </a:lnTo>
                    <a:lnTo>
                      <a:pt x="85725" y="101632"/>
                    </a:lnTo>
                    <a:lnTo>
                      <a:pt x="66675" y="158782"/>
                    </a:lnTo>
                    <a:lnTo>
                      <a:pt x="180975" y="177832"/>
                    </a:lnTo>
                    <a:lnTo>
                      <a:pt x="295275" y="158782"/>
                    </a:lnTo>
                    <a:lnTo>
                      <a:pt x="276225" y="101632"/>
                    </a:lnTo>
                    <a:lnTo>
                      <a:pt x="276225" y="101632"/>
                    </a:lnTo>
                    <a:lnTo>
                      <a:pt x="285750" y="101632"/>
                    </a:lnTo>
                    <a:lnTo>
                      <a:pt x="361950" y="76200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37" name="Graphic 98">
              <a:extLst>
                <a:ext uri="{FF2B5EF4-FFF2-40B4-BE49-F238E27FC236}">
                  <a16:creationId xmlns:a16="http://schemas.microsoft.com/office/drawing/2014/main" id="{266562AC-163D-F347-8811-441D3C59AF73}"/>
                </a:ext>
              </a:extLst>
            </p:cNvPr>
            <p:cNvGrpSpPr/>
            <p:nvPr/>
          </p:nvGrpSpPr>
          <p:grpSpPr>
            <a:xfrm>
              <a:off x="2211945" y="1016658"/>
              <a:ext cx="381021" cy="590550"/>
              <a:chOff x="2211945" y="1016658"/>
              <a:chExt cx="381021" cy="590550"/>
            </a:xfrm>
            <a:solidFill>
              <a:srgbClr val="680B12"/>
            </a:solidFill>
          </p:grpSpPr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BB73BC1-CDC3-4C13-EEC5-4EAAC9FF3A73}"/>
                  </a:ext>
                </a:extLst>
              </p:cNvPr>
              <p:cNvSpPr/>
              <p:nvPr/>
            </p:nvSpPr>
            <p:spPr>
              <a:xfrm>
                <a:off x="2211945" y="1016658"/>
                <a:ext cx="381021" cy="590550"/>
              </a:xfrm>
              <a:custGeom>
                <a:avLst/>
                <a:gdLst>
                  <a:gd name="connsiteX0" fmla="*/ 11 w 381021"/>
                  <a:gd name="connsiteY0" fmla="*/ 187357 h 590550"/>
                  <a:gd name="connsiteX1" fmla="*/ 11 w 381021"/>
                  <a:gd name="connsiteY1" fmla="*/ 209550 h 590550"/>
                  <a:gd name="connsiteX2" fmla="*/ 9536 w 381021"/>
                  <a:gd name="connsiteY2" fmla="*/ 219075 h 590550"/>
                  <a:gd name="connsiteX3" fmla="*/ 19061 w 381021"/>
                  <a:gd name="connsiteY3" fmla="*/ 219075 h 590550"/>
                  <a:gd name="connsiteX4" fmla="*/ 19061 w 381021"/>
                  <a:gd name="connsiteY4" fmla="*/ 542925 h 590550"/>
                  <a:gd name="connsiteX5" fmla="*/ 66686 w 381021"/>
                  <a:gd name="connsiteY5" fmla="*/ 590550 h 590550"/>
                  <a:gd name="connsiteX6" fmla="*/ 314336 w 381021"/>
                  <a:gd name="connsiteY6" fmla="*/ 590550 h 590550"/>
                  <a:gd name="connsiteX7" fmla="*/ 361961 w 381021"/>
                  <a:gd name="connsiteY7" fmla="*/ 542925 h 590550"/>
                  <a:gd name="connsiteX8" fmla="*/ 361961 w 381021"/>
                  <a:gd name="connsiteY8" fmla="*/ 428625 h 590550"/>
                  <a:gd name="connsiteX9" fmla="*/ 361961 w 381021"/>
                  <a:gd name="connsiteY9" fmla="*/ 137065 h 590550"/>
                  <a:gd name="connsiteX10" fmla="*/ 374534 w 381021"/>
                  <a:gd name="connsiteY10" fmla="*/ 132874 h 590550"/>
                  <a:gd name="connsiteX11" fmla="*/ 381011 w 381021"/>
                  <a:gd name="connsiteY11" fmla="*/ 124206 h 590550"/>
                  <a:gd name="connsiteX12" fmla="*/ 375200 w 381021"/>
                  <a:gd name="connsiteY12" fmla="*/ 115062 h 590550"/>
                  <a:gd name="connsiteX13" fmla="*/ 361961 w 381021"/>
                  <a:gd name="connsiteY13" fmla="*/ 109442 h 590550"/>
                  <a:gd name="connsiteX14" fmla="*/ 361961 w 381021"/>
                  <a:gd name="connsiteY14" fmla="*/ 47625 h 590550"/>
                  <a:gd name="connsiteX15" fmla="*/ 314336 w 381021"/>
                  <a:gd name="connsiteY15" fmla="*/ 0 h 590550"/>
                  <a:gd name="connsiteX16" fmla="*/ 66686 w 381021"/>
                  <a:gd name="connsiteY16" fmla="*/ 0 h 590550"/>
                  <a:gd name="connsiteX17" fmla="*/ 19061 w 381021"/>
                  <a:gd name="connsiteY17" fmla="*/ 47625 h 590550"/>
                  <a:gd name="connsiteX18" fmla="*/ 19061 w 381021"/>
                  <a:gd name="connsiteY18" fmla="*/ 109442 h 590550"/>
                  <a:gd name="connsiteX19" fmla="*/ 5821 w 381021"/>
                  <a:gd name="connsiteY19" fmla="*/ 114967 h 590550"/>
                  <a:gd name="connsiteX20" fmla="*/ 11 w 381021"/>
                  <a:gd name="connsiteY20" fmla="*/ 124111 h 590550"/>
                  <a:gd name="connsiteX21" fmla="*/ 6488 w 381021"/>
                  <a:gd name="connsiteY21" fmla="*/ 132779 h 590550"/>
                  <a:gd name="connsiteX22" fmla="*/ 19061 w 381021"/>
                  <a:gd name="connsiteY22" fmla="*/ 137065 h 590550"/>
                  <a:gd name="connsiteX23" fmla="*/ 19061 w 381021"/>
                  <a:gd name="connsiteY23" fmla="*/ 160306 h 590550"/>
                  <a:gd name="connsiteX24" fmla="*/ 11 w 381021"/>
                  <a:gd name="connsiteY24" fmla="*/ 187357 h 590550"/>
                  <a:gd name="connsiteX25" fmla="*/ 342911 w 381021"/>
                  <a:gd name="connsiteY25" fmla="*/ 542925 h 590550"/>
                  <a:gd name="connsiteX26" fmla="*/ 314336 w 381021"/>
                  <a:gd name="connsiteY26" fmla="*/ 571500 h 590550"/>
                  <a:gd name="connsiteX27" fmla="*/ 66686 w 381021"/>
                  <a:gd name="connsiteY27" fmla="*/ 571500 h 590550"/>
                  <a:gd name="connsiteX28" fmla="*/ 38111 w 381021"/>
                  <a:gd name="connsiteY28" fmla="*/ 542925 h 590550"/>
                  <a:gd name="connsiteX29" fmla="*/ 38111 w 381021"/>
                  <a:gd name="connsiteY29" fmla="*/ 533400 h 590550"/>
                  <a:gd name="connsiteX30" fmla="*/ 342911 w 381021"/>
                  <a:gd name="connsiteY30" fmla="*/ 533400 h 590550"/>
                  <a:gd name="connsiteX31" fmla="*/ 342911 w 381021"/>
                  <a:gd name="connsiteY31" fmla="*/ 542925 h 590550"/>
                  <a:gd name="connsiteX32" fmla="*/ 342911 w 381021"/>
                  <a:gd name="connsiteY32" fmla="*/ 514350 h 590550"/>
                  <a:gd name="connsiteX33" fmla="*/ 38111 w 381021"/>
                  <a:gd name="connsiteY33" fmla="*/ 514350 h 590550"/>
                  <a:gd name="connsiteX34" fmla="*/ 38111 w 381021"/>
                  <a:gd name="connsiteY34" fmla="*/ 431864 h 590550"/>
                  <a:gd name="connsiteX35" fmla="*/ 111739 w 381021"/>
                  <a:gd name="connsiteY35" fmla="*/ 393001 h 590550"/>
                  <a:gd name="connsiteX36" fmla="*/ 118406 w 381021"/>
                  <a:gd name="connsiteY36" fmla="*/ 390906 h 590550"/>
                  <a:gd name="connsiteX37" fmla="*/ 190511 w 381021"/>
                  <a:gd name="connsiteY37" fmla="*/ 428625 h 590550"/>
                  <a:gd name="connsiteX38" fmla="*/ 262710 w 381021"/>
                  <a:gd name="connsiteY38" fmla="*/ 390906 h 590550"/>
                  <a:gd name="connsiteX39" fmla="*/ 269282 w 381021"/>
                  <a:gd name="connsiteY39" fmla="*/ 393001 h 590550"/>
                  <a:gd name="connsiteX40" fmla="*/ 342911 w 381021"/>
                  <a:gd name="connsiteY40" fmla="*/ 431864 h 590550"/>
                  <a:gd name="connsiteX41" fmla="*/ 342911 w 381021"/>
                  <a:gd name="connsiteY41" fmla="*/ 514350 h 590550"/>
                  <a:gd name="connsiteX42" fmla="*/ 38111 w 381021"/>
                  <a:gd name="connsiteY42" fmla="*/ 160306 h 590550"/>
                  <a:gd name="connsiteX43" fmla="*/ 38111 w 381021"/>
                  <a:gd name="connsiteY43" fmla="*/ 143351 h 590550"/>
                  <a:gd name="connsiteX44" fmla="*/ 82307 w 381021"/>
                  <a:gd name="connsiteY44" fmla="*/ 158115 h 590550"/>
                  <a:gd name="connsiteX45" fmla="*/ 67257 w 381021"/>
                  <a:gd name="connsiteY45" fmla="*/ 203359 h 590550"/>
                  <a:gd name="connsiteX46" fmla="*/ 68114 w 381021"/>
                  <a:gd name="connsiteY46" fmla="*/ 211265 h 590550"/>
                  <a:gd name="connsiteX47" fmla="*/ 74687 w 381021"/>
                  <a:gd name="connsiteY47" fmla="*/ 215741 h 590550"/>
                  <a:gd name="connsiteX48" fmla="*/ 83545 w 381021"/>
                  <a:gd name="connsiteY48" fmla="*/ 217170 h 590550"/>
                  <a:gd name="connsiteX49" fmla="*/ 82973 w 381021"/>
                  <a:gd name="connsiteY49" fmla="*/ 227267 h 590550"/>
                  <a:gd name="connsiteX50" fmla="*/ 141743 w 381021"/>
                  <a:gd name="connsiteY50" fmla="*/ 356997 h 590550"/>
                  <a:gd name="connsiteX51" fmla="*/ 129932 w 381021"/>
                  <a:gd name="connsiteY51" fmla="*/ 366332 h 590550"/>
                  <a:gd name="connsiteX52" fmla="*/ 106119 w 381021"/>
                  <a:gd name="connsiteY52" fmla="*/ 374809 h 590550"/>
                  <a:gd name="connsiteX53" fmla="*/ 38301 w 381021"/>
                  <a:gd name="connsiteY53" fmla="*/ 405860 h 590550"/>
                  <a:gd name="connsiteX54" fmla="*/ 38301 w 381021"/>
                  <a:gd name="connsiteY54" fmla="*/ 219075 h 590550"/>
                  <a:gd name="connsiteX55" fmla="*/ 47826 w 381021"/>
                  <a:gd name="connsiteY55" fmla="*/ 219075 h 590550"/>
                  <a:gd name="connsiteX56" fmla="*/ 57351 w 381021"/>
                  <a:gd name="connsiteY56" fmla="*/ 209550 h 590550"/>
                  <a:gd name="connsiteX57" fmla="*/ 57351 w 381021"/>
                  <a:gd name="connsiteY57" fmla="*/ 187357 h 590550"/>
                  <a:gd name="connsiteX58" fmla="*/ 38111 w 381021"/>
                  <a:gd name="connsiteY58" fmla="*/ 160306 h 590550"/>
                  <a:gd name="connsiteX59" fmla="*/ 189558 w 381021"/>
                  <a:gd name="connsiteY59" fmla="*/ 355949 h 590550"/>
                  <a:gd name="connsiteX60" fmla="*/ 101928 w 381021"/>
                  <a:gd name="connsiteY60" fmla="*/ 227362 h 590550"/>
                  <a:gd name="connsiteX61" fmla="*/ 102309 w 381021"/>
                  <a:gd name="connsiteY61" fmla="*/ 220409 h 590550"/>
                  <a:gd name="connsiteX62" fmla="*/ 188891 w 381021"/>
                  <a:gd name="connsiteY62" fmla="*/ 234887 h 590550"/>
                  <a:gd name="connsiteX63" fmla="*/ 190415 w 381021"/>
                  <a:gd name="connsiteY63" fmla="*/ 234982 h 590550"/>
                  <a:gd name="connsiteX64" fmla="*/ 191939 w 381021"/>
                  <a:gd name="connsiteY64" fmla="*/ 234887 h 590550"/>
                  <a:gd name="connsiteX65" fmla="*/ 276617 w 381021"/>
                  <a:gd name="connsiteY65" fmla="*/ 220790 h 590550"/>
                  <a:gd name="connsiteX66" fmla="*/ 277093 w 381021"/>
                  <a:gd name="connsiteY66" fmla="*/ 227362 h 590550"/>
                  <a:gd name="connsiteX67" fmla="*/ 189558 w 381021"/>
                  <a:gd name="connsiteY67" fmla="*/ 355949 h 590550"/>
                  <a:gd name="connsiteX68" fmla="*/ 243089 w 381021"/>
                  <a:gd name="connsiteY68" fmla="*/ 383572 h 590550"/>
                  <a:gd name="connsiteX69" fmla="*/ 244327 w 381021"/>
                  <a:gd name="connsiteY69" fmla="*/ 384143 h 590550"/>
                  <a:gd name="connsiteX70" fmla="*/ 190511 w 381021"/>
                  <a:gd name="connsiteY70" fmla="*/ 409575 h 590550"/>
                  <a:gd name="connsiteX71" fmla="*/ 136694 w 381021"/>
                  <a:gd name="connsiteY71" fmla="*/ 384143 h 590550"/>
                  <a:gd name="connsiteX72" fmla="*/ 137742 w 381021"/>
                  <a:gd name="connsiteY72" fmla="*/ 383667 h 590550"/>
                  <a:gd name="connsiteX73" fmla="*/ 157649 w 381021"/>
                  <a:gd name="connsiteY73" fmla="*/ 367284 h 590550"/>
                  <a:gd name="connsiteX74" fmla="*/ 189558 w 381021"/>
                  <a:gd name="connsiteY74" fmla="*/ 374999 h 590550"/>
                  <a:gd name="connsiteX75" fmla="*/ 222896 w 381021"/>
                  <a:gd name="connsiteY75" fmla="*/ 366522 h 590550"/>
                  <a:gd name="connsiteX76" fmla="*/ 243089 w 381021"/>
                  <a:gd name="connsiteY76" fmla="*/ 383572 h 590550"/>
                  <a:gd name="connsiteX77" fmla="*/ 190511 w 381021"/>
                  <a:gd name="connsiteY77" fmla="*/ 215741 h 590550"/>
                  <a:gd name="connsiteX78" fmla="*/ 88784 w 381021"/>
                  <a:gd name="connsiteY78" fmla="*/ 198787 h 590550"/>
                  <a:gd name="connsiteX79" fmla="*/ 103452 w 381021"/>
                  <a:gd name="connsiteY79" fmla="*/ 154686 h 590550"/>
                  <a:gd name="connsiteX80" fmla="*/ 190511 w 381021"/>
                  <a:gd name="connsiteY80" fmla="*/ 130207 h 590550"/>
                  <a:gd name="connsiteX81" fmla="*/ 277569 w 381021"/>
                  <a:gd name="connsiteY81" fmla="*/ 154686 h 590550"/>
                  <a:gd name="connsiteX82" fmla="*/ 292238 w 381021"/>
                  <a:gd name="connsiteY82" fmla="*/ 198787 h 590550"/>
                  <a:gd name="connsiteX83" fmla="*/ 190511 w 381021"/>
                  <a:gd name="connsiteY83" fmla="*/ 215741 h 590550"/>
                  <a:gd name="connsiteX84" fmla="*/ 342911 w 381021"/>
                  <a:gd name="connsiteY84" fmla="*/ 405860 h 590550"/>
                  <a:gd name="connsiteX85" fmla="*/ 275093 w 381021"/>
                  <a:gd name="connsiteY85" fmla="*/ 374809 h 590550"/>
                  <a:gd name="connsiteX86" fmla="*/ 251090 w 381021"/>
                  <a:gd name="connsiteY86" fmla="*/ 366236 h 590550"/>
                  <a:gd name="connsiteX87" fmla="*/ 238802 w 381021"/>
                  <a:gd name="connsiteY87" fmla="*/ 356045 h 590550"/>
                  <a:gd name="connsiteX88" fmla="*/ 296333 w 381021"/>
                  <a:gd name="connsiteY88" fmla="*/ 227267 h 590550"/>
                  <a:gd name="connsiteX89" fmla="*/ 295667 w 381021"/>
                  <a:gd name="connsiteY89" fmla="*/ 217551 h 590550"/>
                  <a:gd name="connsiteX90" fmla="*/ 306525 w 381021"/>
                  <a:gd name="connsiteY90" fmla="*/ 215741 h 590550"/>
                  <a:gd name="connsiteX91" fmla="*/ 313097 w 381021"/>
                  <a:gd name="connsiteY91" fmla="*/ 211265 h 590550"/>
                  <a:gd name="connsiteX92" fmla="*/ 313955 w 381021"/>
                  <a:gd name="connsiteY92" fmla="*/ 203359 h 590550"/>
                  <a:gd name="connsiteX93" fmla="*/ 298905 w 381021"/>
                  <a:gd name="connsiteY93" fmla="*/ 158115 h 590550"/>
                  <a:gd name="connsiteX94" fmla="*/ 342911 w 381021"/>
                  <a:gd name="connsiteY94" fmla="*/ 143351 h 590550"/>
                  <a:gd name="connsiteX95" fmla="*/ 342911 w 381021"/>
                  <a:gd name="connsiteY95" fmla="*/ 405860 h 590550"/>
                  <a:gd name="connsiteX96" fmla="*/ 342911 w 381021"/>
                  <a:gd name="connsiteY96" fmla="*/ 101441 h 590550"/>
                  <a:gd name="connsiteX97" fmla="*/ 282903 w 381021"/>
                  <a:gd name="connsiteY97" fmla="*/ 76200 h 590550"/>
                  <a:gd name="connsiteX98" fmla="*/ 342911 w 381021"/>
                  <a:gd name="connsiteY98" fmla="*/ 76200 h 590550"/>
                  <a:gd name="connsiteX99" fmla="*/ 342911 w 381021"/>
                  <a:gd name="connsiteY99" fmla="*/ 101441 h 590550"/>
                  <a:gd name="connsiteX100" fmla="*/ 38111 w 381021"/>
                  <a:gd name="connsiteY100" fmla="*/ 47625 h 590550"/>
                  <a:gd name="connsiteX101" fmla="*/ 66686 w 381021"/>
                  <a:gd name="connsiteY101" fmla="*/ 19050 h 590550"/>
                  <a:gd name="connsiteX102" fmla="*/ 314336 w 381021"/>
                  <a:gd name="connsiteY102" fmla="*/ 19050 h 590550"/>
                  <a:gd name="connsiteX103" fmla="*/ 342911 w 381021"/>
                  <a:gd name="connsiteY103" fmla="*/ 47625 h 590550"/>
                  <a:gd name="connsiteX104" fmla="*/ 342911 w 381021"/>
                  <a:gd name="connsiteY104" fmla="*/ 57150 h 590550"/>
                  <a:gd name="connsiteX105" fmla="*/ 238136 w 381021"/>
                  <a:gd name="connsiteY105" fmla="*/ 57150 h 590550"/>
                  <a:gd name="connsiteX106" fmla="*/ 237850 w 381021"/>
                  <a:gd name="connsiteY106" fmla="*/ 57245 h 590550"/>
                  <a:gd name="connsiteX107" fmla="*/ 194225 w 381021"/>
                  <a:gd name="connsiteY107" fmla="*/ 38862 h 590550"/>
                  <a:gd name="connsiteX108" fmla="*/ 186796 w 381021"/>
                  <a:gd name="connsiteY108" fmla="*/ 38862 h 590550"/>
                  <a:gd name="connsiteX109" fmla="*/ 143171 w 381021"/>
                  <a:gd name="connsiteY109" fmla="*/ 57245 h 590550"/>
                  <a:gd name="connsiteX110" fmla="*/ 142886 w 381021"/>
                  <a:gd name="connsiteY110" fmla="*/ 57150 h 590550"/>
                  <a:gd name="connsiteX111" fmla="*/ 38111 w 381021"/>
                  <a:gd name="connsiteY111" fmla="*/ 57150 h 590550"/>
                  <a:gd name="connsiteX112" fmla="*/ 38111 w 381021"/>
                  <a:gd name="connsiteY112" fmla="*/ 47625 h 590550"/>
                  <a:gd name="connsiteX113" fmla="*/ 38111 w 381021"/>
                  <a:gd name="connsiteY113" fmla="*/ 76200 h 590550"/>
                  <a:gd name="connsiteX114" fmla="*/ 98118 w 381021"/>
                  <a:gd name="connsiteY114" fmla="*/ 76200 h 590550"/>
                  <a:gd name="connsiteX115" fmla="*/ 38111 w 381021"/>
                  <a:gd name="connsiteY115" fmla="*/ 101441 h 590550"/>
                  <a:gd name="connsiteX116" fmla="*/ 38111 w 381021"/>
                  <a:gd name="connsiteY116" fmla="*/ 76200 h 590550"/>
                  <a:gd name="connsiteX117" fmla="*/ 190511 w 381021"/>
                  <a:gd name="connsiteY117" fmla="*/ 57912 h 590550"/>
                  <a:gd name="connsiteX118" fmla="*/ 342911 w 381021"/>
                  <a:gd name="connsiteY118" fmla="*/ 122111 h 590550"/>
                  <a:gd name="connsiteX119" fmla="*/ 342911 w 381021"/>
                  <a:gd name="connsiteY119" fmla="*/ 123253 h 590550"/>
                  <a:gd name="connsiteX120" fmla="*/ 292238 w 381021"/>
                  <a:gd name="connsiteY120" fmla="*/ 140113 h 590550"/>
                  <a:gd name="connsiteX121" fmla="*/ 290809 w 381021"/>
                  <a:gd name="connsiteY121" fmla="*/ 140970 h 590550"/>
                  <a:gd name="connsiteX122" fmla="*/ 190511 w 381021"/>
                  <a:gd name="connsiteY122" fmla="*/ 111062 h 590550"/>
                  <a:gd name="connsiteX123" fmla="*/ 90212 w 381021"/>
                  <a:gd name="connsiteY123" fmla="*/ 140970 h 590550"/>
                  <a:gd name="connsiteX124" fmla="*/ 88784 w 381021"/>
                  <a:gd name="connsiteY124" fmla="*/ 140208 h 590550"/>
                  <a:gd name="connsiteX125" fmla="*/ 36587 w 381021"/>
                  <a:gd name="connsiteY125" fmla="*/ 122777 h 590550"/>
                  <a:gd name="connsiteX126" fmla="*/ 190511 w 381021"/>
                  <a:gd name="connsiteY126" fmla="*/ 57912 h 590550"/>
                  <a:gd name="connsiteX127" fmla="*/ 28586 w 381021"/>
                  <a:gd name="connsiteY127" fmla="*/ 177832 h 590550"/>
                  <a:gd name="connsiteX128" fmla="*/ 38111 w 381021"/>
                  <a:gd name="connsiteY128" fmla="*/ 187357 h 590550"/>
                  <a:gd name="connsiteX129" fmla="*/ 38111 w 381021"/>
                  <a:gd name="connsiteY129" fmla="*/ 200025 h 590550"/>
                  <a:gd name="connsiteX130" fmla="*/ 19061 w 381021"/>
                  <a:gd name="connsiteY130" fmla="*/ 200025 h 590550"/>
                  <a:gd name="connsiteX131" fmla="*/ 19061 w 381021"/>
                  <a:gd name="connsiteY131" fmla="*/ 187452 h 590550"/>
                  <a:gd name="connsiteX132" fmla="*/ 28586 w 381021"/>
                  <a:gd name="connsiteY132" fmla="*/ 177832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381021" h="590550">
                    <a:moveTo>
                      <a:pt x="11" y="187357"/>
                    </a:moveTo>
                    <a:lnTo>
                      <a:pt x="11" y="209550"/>
                    </a:lnTo>
                    <a:cubicBezTo>
                      <a:pt x="11" y="214789"/>
                      <a:pt x="4297" y="219075"/>
                      <a:pt x="9536" y="219075"/>
                    </a:cubicBezTo>
                    <a:lnTo>
                      <a:pt x="19061" y="219075"/>
                    </a:lnTo>
                    <a:lnTo>
                      <a:pt x="19061" y="542925"/>
                    </a:lnTo>
                    <a:cubicBezTo>
                      <a:pt x="19061" y="569214"/>
                      <a:pt x="40397" y="590550"/>
                      <a:pt x="66686" y="590550"/>
                    </a:cubicBezTo>
                    <a:lnTo>
                      <a:pt x="314336" y="590550"/>
                    </a:lnTo>
                    <a:cubicBezTo>
                      <a:pt x="340625" y="590550"/>
                      <a:pt x="361961" y="569214"/>
                      <a:pt x="361961" y="542925"/>
                    </a:cubicBezTo>
                    <a:lnTo>
                      <a:pt x="361961" y="428625"/>
                    </a:lnTo>
                    <a:lnTo>
                      <a:pt x="361961" y="137065"/>
                    </a:lnTo>
                    <a:lnTo>
                      <a:pt x="374534" y="132874"/>
                    </a:lnTo>
                    <a:cubicBezTo>
                      <a:pt x="378344" y="131636"/>
                      <a:pt x="380915" y="128207"/>
                      <a:pt x="381011" y="124206"/>
                    </a:cubicBezTo>
                    <a:cubicBezTo>
                      <a:pt x="381201" y="120206"/>
                      <a:pt x="378820" y="116586"/>
                      <a:pt x="375200" y="115062"/>
                    </a:cubicBezTo>
                    <a:lnTo>
                      <a:pt x="361961" y="109442"/>
                    </a:lnTo>
                    <a:lnTo>
                      <a:pt x="361961" y="47625"/>
                    </a:lnTo>
                    <a:cubicBezTo>
                      <a:pt x="361961" y="21336"/>
                      <a:pt x="340625" y="0"/>
                      <a:pt x="314336" y="0"/>
                    </a:cubicBezTo>
                    <a:lnTo>
                      <a:pt x="66686" y="0"/>
                    </a:lnTo>
                    <a:cubicBezTo>
                      <a:pt x="40397" y="0"/>
                      <a:pt x="19061" y="21336"/>
                      <a:pt x="19061" y="47625"/>
                    </a:cubicBezTo>
                    <a:lnTo>
                      <a:pt x="19061" y="109442"/>
                    </a:lnTo>
                    <a:lnTo>
                      <a:pt x="5821" y="114967"/>
                    </a:lnTo>
                    <a:cubicBezTo>
                      <a:pt x="2201" y="116491"/>
                      <a:pt x="-180" y="120110"/>
                      <a:pt x="11" y="124111"/>
                    </a:cubicBezTo>
                    <a:cubicBezTo>
                      <a:pt x="201" y="128111"/>
                      <a:pt x="2773" y="131540"/>
                      <a:pt x="6488" y="132779"/>
                    </a:cubicBezTo>
                    <a:lnTo>
                      <a:pt x="19061" y="137065"/>
                    </a:lnTo>
                    <a:lnTo>
                      <a:pt x="19061" y="160306"/>
                    </a:lnTo>
                    <a:cubicBezTo>
                      <a:pt x="5345" y="164592"/>
                      <a:pt x="11" y="177832"/>
                      <a:pt x="11" y="187357"/>
                    </a:cubicBezTo>
                    <a:close/>
                    <a:moveTo>
                      <a:pt x="342911" y="542925"/>
                    </a:moveTo>
                    <a:cubicBezTo>
                      <a:pt x="342911" y="558641"/>
                      <a:pt x="330052" y="571500"/>
                      <a:pt x="314336" y="571500"/>
                    </a:cubicBezTo>
                    <a:lnTo>
                      <a:pt x="66686" y="571500"/>
                    </a:lnTo>
                    <a:cubicBezTo>
                      <a:pt x="50969" y="571500"/>
                      <a:pt x="38111" y="558641"/>
                      <a:pt x="38111" y="542925"/>
                    </a:cubicBezTo>
                    <a:lnTo>
                      <a:pt x="38111" y="533400"/>
                    </a:lnTo>
                    <a:lnTo>
                      <a:pt x="342911" y="533400"/>
                    </a:lnTo>
                    <a:lnTo>
                      <a:pt x="342911" y="542925"/>
                    </a:lnTo>
                    <a:close/>
                    <a:moveTo>
                      <a:pt x="342911" y="514350"/>
                    </a:moveTo>
                    <a:lnTo>
                      <a:pt x="38111" y="514350"/>
                    </a:lnTo>
                    <a:lnTo>
                      <a:pt x="38111" y="431864"/>
                    </a:lnTo>
                    <a:cubicBezTo>
                      <a:pt x="56589" y="410718"/>
                      <a:pt x="86974" y="400907"/>
                      <a:pt x="111739" y="393001"/>
                    </a:cubicBezTo>
                    <a:cubicBezTo>
                      <a:pt x="114025" y="392240"/>
                      <a:pt x="116216" y="391573"/>
                      <a:pt x="118406" y="390906"/>
                    </a:cubicBezTo>
                    <a:cubicBezTo>
                      <a:pt x="129360" y="409194"/>
                      <a:pt x="150410" y="428625"/>
                      <a:pt x="190511" y="428625"/>
                    </a:cubicBezTo>
                    <a:cubicBezTo>
                      <a:pt x="230706" y="428625"/>
                      <a:pt x="251756" y="409194"/>
                      <a:pt x="262710" y="390906"/>
                    </a:cubicBezTo>
                    <a:cubicBezTo>
                      <a:pt x="264806" y="391573"/>
                      <a:pt x="266996" y="392335"/>
                      <a:pt x="269282" y="393001"/>
                    </a:cubicBezTo>
                    <a:cubicBezTo>
                      <a:pt x="294047" y="400907"/>
                      <a:pt x="324432" y="410718"/>
                      <a:pt x="342911" y="431864"/>
                    </a:cubicBezTo>
                    <a:lnTo>
                      <a:pt x="342911" y="514350"/>
                    </a:lnTo>
                    <a:close/>
                    <a:moveTo>
                      <a:pt x="38111" y="160306"/>
                    </a:moveTo>
                    <a:lnTo>
                      <a:pt x="38111" y="143351"/>
                    </a:lnTo>
                    <a:lnTo>
                      <a:pt x="82307" y="158115"/>
                    </a:lnTo>
                    <a:lnTo>
                      <a:pt x="67257" y="203359"/>
                    </a:lnTo>
                    <a:cubicBezTo>
                      <a:pt x="66400" y="206026"/>
                      <a:pt x="66686" y="208883"/>
                      <a:pt x="68114" y="211265"/>
                    </a:cubicBezTo>
                    <a:cubicBezTo>
                      <a:pt x="69543" y="213646"/>
                      <a:pt x="71924" y="215265"/>
                      <a:pt x="74687" y="215741"/>
                    </a:cubicBezTo>
                    <a:lnTo>
                      <a:pt x="83545" y="217170"/>
                    </a:lnTo>
                    <a:cubicBezTo>
                      <a:pt x="83259" y="220504"/>
                      <a:pt x="82973" y="223933"/>
                      <a:pt x="82973" y="227267"/>
                    </a:cubicBezTo>
                    <a:cubicBezTo>
                      <a:pt x="82973" y="275749"/>
                      <a:pt x="106595" y="329756"/>
                      <a:pt x="141743" y="356997"/>
                    </a:cubicBezTo>
                    <a:cubicBezTo>
                      <a:pt x="138790" y="360998"/>
                      <a:pt x="134885" y="364046"/>
                      <a:pt x="129932" y="366332"/>
                    </a:cubicBezTo>
                    <a:cubicBezTo>
                      <a:pt x="124026" y="369094"/>
                      <a:pt x="115739" y="371761"/>
                      <a:pt x="106119" y="374809"/>
                    </a:cubicBezTo>
                    <a:cubicBezTo>
                      <a:pt x="85545" y="381381"/>
                      <a:pt x="59256" y="389858"/>
                      <a:pt x="38301" y="405860"/>
                    </a:cubicBezTo>
                    <a:lnTo>
                      <a:pt x="38301" y="219075"/>
                    </a:lnTo>
                    <a:lnTo>
                      <a:pt x="47826" y="219075"/>
                    </a:lnTo>
                    <a:cubicBezTo>
                      <a:pt x="53065" y="219075"/>
                      <a:pt x="57351" y="214789"/>
                      <a:pt x="57351" y="209550"/>
                    </a:cubicBezTo>
                    <a:lnTo>
                      <a:pt x="57351" y="187357"/>
                    </a:lnTo>
                    <a:cubicBezTo>
                      <a:pt x="57161" y="177832"/>
                      <a:pt x="51827" y="164592"/>
                      <a:pt x="38111" y="160306"/>
                    </a:cubicBezTo>
                    <a:close/>
                    <a:moveTo>
                      <a:pt x="189558" y="355949"/>
                    </a:moveTo>
                    <a:cubicBezTo>
                      <a:pt x="140981" y="355949"/>
                      <a:pt x="101928" y="285560"/>
                      <a:pt x="101928" y="227362"/>
                    </a:cubicBezTo>
                    <a:cubicBezTo>
                      <a:pt x="101928" y="225076"/>
                      <a:pt x="102119" y="222694"/>
                      <a:pt x="102309" y="220409"/>
                    </a:cubicBezTo>
                    <a:lnTo>
                      <a:pt x="188891" y="234887"/>
                    </a:lnTo>
                    <a:cubicBezTo>
                      <a:pt x="189368" y="234982"/>
                      <a:pt x="189939" y="234982"/>
                      <a:pt x="190415" y="234982"/>
                    </a:cubicBezTo>
                    <a:cubicBezTo>
                      <a:pt x="190892" y="234982"/>
                      <a:pt x="191463" y="234982"/>
                      <a:pt x="191939" y="234887"/>
                    </a:cubicBezTo>
                    <a:lnTo>
                      <a:pt x="276617" y="220790"/>
                    </a:lnTo>
                    <a:cubicBezTo>
                      <a:pt x="276807" y="222980"/>
                      <a:pt x="277093" y="225171"/>
                      <a:pt x="277093" y="227362"/>
                    </a:cubicBezTo>
                    <a:cubicBezTo>
                      <a:pt x="277188" y="285560"/>
                      <a:pt x="238136" y="355949"/>
                      <a:pt x="189558" y="355949"/>
                    </a:cubicBezTo>
                    <a:close/>
                    <a:moveTo>
                      <a:pt x="243089" y="383572"/>
                    </a:moveTo>
                    <a:cubicBezTo>
                      <a:pt x="243470" y="383762"/>
                      <a:pt x="243946" y="383953"/>
                      <a:pt x="244327" y="384143"/>
                    </a:cubicBezTo>
                    <a:cubicBezTo>
                      <a:pt x="232992" y="401003"/>
                      <a:pt x="214895" y="409575"/>
                      <a:pt x="190511" y="409575"/>
                    </a:cubicBezTo>
                    <a:cubicBezTo>
                      <a:pt x="166127" y="409575"/>
                      <a:pt x="148124" y="401003"/>
                      <a:pt x="136694" y="384143"/>
                    </a:cubicBezTo>
                    <a:cubicBezTo>
                      <a:pt x="136980" y="383953"/>
                      <a:pt x="137361" y="383858"/>
                      <a:pt x="137742" y="383667"/>
                    </a:cubicBezTo>
                    <a:cubicBezTo>
                      <a:pt x="146029" y="379952"/>
                      <a:pt x="152696" y="374428"/>
                      <a:pt x="157649" y="367284"/>
                    </a:cubicBezTo>
                    <a:cubicBezTo>
                      <a:pt x="167651" y="372237"/>
                      <a:pt x="178414" y="374999"/>
                      <a:pt x="189558" y="374999"/>
                    </a:cubicBezTo>
                    <a:cubicBezTo>
                      <a:pt x="201274" y="374999"/>
                      <a:pt x="212418" y="371951"/>
                      <a:pt x="222896" y="366522"/>
                    </a:cubicBezTo>
                    <a:cubicBezTo>
                      <a:pt x="227944" y="374047"/>
                      <a:pt x="234707" y="379857"/>
                      <a:pt x="243089" y="383572"/>
                    </a:cubicBezTo>
                    <a:close/>
                    <a:moveTo>
                      <a:pt x="190511" y="215741"/>
                    </a:moveTo>
                    <a:lnTo>
                      <a:pt x="88784" y="198787"/>
                    </a:lnTo>
                    <a:lnTo>
                      <a:pt x="103452" y="154686"/>
                    </a:lnTo>
                    <a:cubicBezTo>
                      <a:pt x="109929" y="149447"/>
                      <a:pt x="137266" y="130207"/>
                      <a:pt x="190511" y="130207"/>
                    </a:cubicBezTo>
                    <a:cubicBezTo>
                      <a:pt x="243755" y="130207"/>
                      <a:pt x="271092" y="149543"/>
                      <a:pt x="277569" y="154686"/>
                    </a:cubicBezTo>
                    <a:lnTo>
                      <a:pt x="292238" y="198787"/>
                    </a:lnTo>
                    <a:lnTo>
                      <a:pt x="190511" y="215741"/>
                    </a:lnTo>
                    <a:close/>
                    <a:moveTo>
                      <a:pt x="342911" y="405860"/>
                    </a:moveTo>
                    <a:cubicBezTo>
                      <a:pt x="321956" y="389858"/>
                      <a:pt x="295571" y="381286"/>
                      <a:pt x="275093" y="374809"/>
                    </a:cubicBezTo>
                    <a:cubicBezTo>
                      <a:pt x="265472" y="371761"/>
                      <a:pt x="257186" y="369094"/>
                      <a:pt x="251090" y="366236"/>
                    </a:cubicBezTo>
                    <a:cubicBezTo>
                      <a:pt x="245851" y="363855"/>
                      <a:pt x="241850" y="360521"/>
                      <a:pt x="238802" y="356045"/>
                    </a:cubicBezTo>
                    <a:cubicBezTo>
                      <a:pt x="273283" y="328517"/>
                      <a:pt x="296333" y="275177"/>
                      <a:pt x="296333" y="227267"/>
                    </a:cubicBezTo>
                    <a:cubicBezTo>
                      <a:pt x="296333" y="224028"/>
                      <a:pt x="295952" y="220790"/>
                      <a:pt x="295667" y="217551"/>
                    </a:cubicBezTo>
                    <a:lnTo>
                      <a:pt x="306525" y="215741"/>
                    </a:lnTo>
                    <a:cubicBezTo>
                      <a:pt x="309287" y="215265"/>
                      <a:pt x="311669" y="213646"/>
                      <a:pt x="313097" y="211265"/>
                    </a:cubicBezTo>
                    <a:cubicBezTo>
                      <a:pt x="314526" y="208883"/>
                      <a:pt x="314812" y="206026"/>
                      <a:pt x="313955" y="203359"/>
                    </a:cubicBezTo>
                    <a:lnTo>
                      <a:pt x="298905" y="158115"/>
                    </a:lnTo>
                    <a:lnTo>
                      <a:pt x="342911" y="143351"/>
                    </a:lnTo>
                    <a:lnTo>
                      <a:pt x="342911" y="405860"/>
                    </a:lnTo>
                    <a:close/>
                    <a:moveTo>
                      <a:pt x="342911" y="101441"/>
                    </a:moveTo>
                    <a:lnTo>
                      <a:pt x="282903" y="76200"/>
                    </a:lnTo>
                    <a:lnTo>
                      <a:pt x="342911" y="76200"/>
                    </a:lnTo>
                    <a:lnTo>
                      <a:pt x="342911" y="101441"/>
                    </a:lnTo>
                    <a:close/>
                    <a:moveTo>
                      <a:pt x="38111" y="47625"/>
                    </a:moveTo>
                    <a:cubicBezTo>
                      <a:pt x="38111" y="31909"/>
                      <a:pt x="50969" y="19050"/>
                      <a:pt x="66686" y="19050"/>
                    </a:cubicBezTo>
                    <a:lnTo>
                      <a:pt x="314336" y="19050"/>
                    </a:lnTo>
                    <a:cubicBezTo>
                      <a:pt x="330052" y="19050"/>
                      <a:pt x="342911" y="31909"/>
                      <a:pt x="342911" y="47625"/>
                    </a:cubicBezTo>
                    <a:lnTo>
                      <a:pt x="342911" y="57150"/>
                    </a:lnTo>
                    <a:lnTo>
                      <a:pt x="238136" y="57150"/>
                    </a:lnTo>
                    <a:cubicBezTo>
                      <a:pt x="238040" y="57150"/>
                      <a:pt x="237945" y="57245"/>
                      <a:pt x="237850" y="57245"/>
                    </a:cubicBezTo>
                    <a:lnTo>
                      <a:pt x="194225" y="38862"/>
                    </a:lnTo>
                    <a:cubicBezTo>
                      <a:pt x="191844" y="37910"/>
                      <a:pt x="189177" y="37910"/>
                      <a:pt x="186796" y="38862"/>
                    </a:cubicBezTo>
                    <a:lnTo>
                      <a:pt x="143171" y="57245"/>
                    </a:lnTo>
                    <a:cubicBezTo>
                      <a:pt x="143076" y="57245"/>
                      <a:pt x="142981" y="57150"/>
                      <a:pt x="142886" y="57150"/>
                    </a:cubicBezTo>
                    <a:lnTo>
                      <a:pt x="38111" y="57150"/>
                    </a:lnTo>
                    <a:lnTo>
                      <a:pt x="38111" y="47625"/>
                    </a:lnTo>
                    <a:close/>
                    <a:moveTo>
                      <a:pt x="38111" y="76200"/>
                    </a:moveTo>
                    <a:lnTo>
                      <a:pt x="98118" y="76200"/>
                    </a:lnTo>
                    <a:lnTo>
                      <a:pt x="38111" y="101441"/>
                    </a:lnTo>
                    <a:lnTo>
                      <a:pt x="38111" y="76200"/>
                    </a:lnTo>
                    <a:close/>
                    <a:moveTo>
                      <a:pt x="190511" y="57912"/>
                    </a:moveTo>
                    <a:lnTo>
                      <a:pt x="342911" y="122111"/>
                    </a:lnTo>
                    <a:lnTo>
                      <a:pt x="342911" y="123253"/>
                    </a:lnTo>
                    <a:lnTo>
                      <a:pt x="292238" y="140113"/>
                    </a:lnTo>
                    <a:cubicBezTo>
                      <a:pt x="291666" y="140303"/>
                      <a:pt x="291285" y="140684"/>
                      <a:pt x="290809" y="140970"/>
                    </a:cubicBezTo>
                    <a:cubicBezTo>
                      <a:pt x="283665" y="134684"/>
                      <a:pt x="252423" y="111062"/>
                      <a:pt x="190511" y="111062"/>
                    </a:cubicBezTo>
                    <a:cubicBezTo>
                      <a:pt x="128598" y="111062"/>
                      <a:pt x="97356" y="134684"/>
                      <a:pt x="90212" y="140970"/>
                    </a:cubicBezTo>
                    <a:cubicBezTo>
                      <a:pt x="89736" y="140684"/>
                      <a:pt x="89355" y="140303"/>
                      <a:pt x="88784" y="140208"/>
                    </a:cubicBezTo>
                    <a:lnTo>
                      <a:pt x="36587" y="122777"/>
                    </a:lnTo>
                    <a:lnTo>
                      <a:pt x="190511" y="57912"/>
                    </a:lnTo>
                    <a:close/>
                    <a:moveTo>
                      <a:pt x="28586" y="177832"/>
                    </a:moveTo>
                    <a:cubicBezTo>
                      <a:pt x="36301" y="177832"/>
                      <a:pt x="38015" y="183071"/>
                      <a:pt x="38111" y="187357"/>
                    </a:cubicBezTo>
                    <a:lnTo>
                      <a:pt x="38111" y="200025"/>
                    </a:lnTo>
                    <a:lnTo>
                      <a:pt x="19061" y="200025"/>
                    </a:lnTo>
                    <a:lnTo>
                      <a:pt x="19061" y="187452"/>
                    </a:lnTo>
                    <a:cubicBezTo>
                      <a:pt x="19156" y="182975"/>
                      <a:pt x="20966" y="177832"/>
                      <a:pt x="28586" y="177832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97178B5E-9266-1262-D126-8D948095CEE6}"/>
                  </a:ext>
                </a:extLst>
              </p:cNvPr>
              <p:cNvSpPr/>
              <p:nvPr/>
            </p:nvSpPr>
            <p:spPr>
              <a:xfrm>
                <a:off x="2269106" y="1445283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339" y="19050"/>
                      <a:pt x="47625" y="14764"/>
                      <a:pt x="47625" y="9525"/>
                    </a:cubicBezTo>
                    <a:cubicBezTo>
                      <a:pt x="47625" y="4286"/>
                      <a:pt x="43339" y="0"/>
                      <a:pt x="381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3466715A-2770-B744-C1E5-79B839067146}"/>
                  </a:ext>
                </a:extLst>
              </p:cNvPr>
              <p:cNvSpPr/>
              <p:nvPr/>
            </p:nvSpPr>
            <p:spPr>
              <a:xfrm>
                <a:off x="2269106" y="1483383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lnTo>
                      <a:pt x="66675" y="19050"/>
                    </a:lnTo>
                    <a:cubicBezTo>
                      <a:pt x="71914" y="19050"/>
                      <a:pt x="76200" y="14764"/>
                      <a:pt x="76200" y="9525"/>
                    </a:cubicBezTo>
                    <a:cubicBezTo>
                      <a:pt x="76200" y="4286"/>
                      <a:pt x="71914" y="0"/>
                      <a:pt x="66675" y="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56" name="Group 655">
            <a:extLst>
              <a:ext uri="{FF2B5EF4-FFF2-40B4-BE49-F238E27FC236}">
                <a16:creationId xmlns:a16="http://schemas.microsoft.com/office/drawing/2014/main" id="{FF6F5650-77D4-5897-97B4-7009A75F8E1B}"/>
              </a:ext>
            </a:extLst>
          </p:cNvPr>
          <p:cNvGrpSpPr/>
          <p:nvPr/>
        </p:nvGrpSpPr>
        <p:grpSpPr>
          <a:xfrm>
            <a:off x="1124667" y="1083333"/>
            <a:ext cx="552450" cy="504825"/>
            <a:chOff x="1124667" y="1083333"/>
            <a:chExt cx="552450" cy="504825"/>
          </a:xfrm>
        </p:grpSpPr>
        <p:grpSp>
          <p:nvGrpSpPr>
            <p:cNvPr id="642" name="Graphic 100">
              <a:extLst>
                <a:ext uri="{FF2B5EF4-FFF2-40B4-BE49-F238E27FC236}">
                  <a16:creationId xmlns:a16="http://schemas.microsoft.com/office/drawing/2014/main" id="{7B1A8F70-C42B-41B9-9E00-5AD671BC4DA0}"/>
                </a:ext>
              </a:extLst>
            </p:cNvPr>
            <p:cNvGrpSpPr/>
            <p:nvPr/>
          </p:nvGrpSpPr>
          <p:grpSpPr>
            <a:xfrm>
              <a:off x="1505667" y="1102383"/>
              <a:ext cx="123825" cy="476250"/>
              <a:chOff x="1505667" y="1102383"/>
              <a:chExt cx="123825" cy="476250"/>
            </a:xfrm>
            <a:solidFill>
              <a:srgbClr val="F45B66"/>
            </a:solidFill>
          </p:grpSpPr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4F13305B-B921-FCB2-D1C4-62224FCB7467}"/>
                  </a:ext>
                </a:extLst>
              </p:cNvPr>
              <p:cNvSpPr/>
              <p:nvPr/>
            </p:nvSpPr>
            <p:spPr>
              <a:xfrm>
                <a:off x="1524717" y="1102383"/>
                <a:ext cx="95250" cy="95263"/>
              </a:xfrm>
              <a:custGeom>
                <a:avLst/>
                <a:gdLst>
                  <a:gd name="connsiteX0" fmla="*/ 19336 w 95250"/>
                  <a:gd name="connsiteY0" fmla="*/ 91916 h 95263"/>
                  <a:gd name="connsiteX1" fmla="*/ 32385 w 95250"/>
                  <a:gd name="connsiteY1" fmla="*/ 78867 h 95263"/>
                  <a:gd name="connsiteX2" fmla="*/ 62865 w 95250"/>
                  <a:gd name="connsiteY2" fmla="*/ 78867 h 95263"/>
                  <a:gd name="connsiteX3" fmla="*/ 75914 w 95250"/>
                  <a:gd name="connsiteY3" fmla="*/ 91916 h 95263"/>
                  <a:gd name="connsiteX4" fmla="*/ 95250 w 95250"/>
                  <a:gd name="connsiteY4" fmla="*/ 83915 h 95263"/>
                  <a:gd name="connsiteX5" fmla="*/ 95250 w 95250"/>
                  <a:gd name="connsiteY5" fmla="*/ 0 h 95263"/>
                  <a:gd name="connsiteX6" fmla="*/ 0 w 95250"/>
                  <a:gd name="connsiteY6" fmla="*/ 0 h 95263"/>
                  <a:gd name="connsiteX7" fmla="*/ 0 w 95250"/>
                  <a:gd name="connsiteY7" fmla="*/ 83915 h 95263"/>
                  <a:gd name="connsiteX8" fmla="*/ 19336 w 95250"/>
                  <a:gd name="connsiteY8" fmla="*/ 91916 h 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95263">
                    <a:moveTo>
                      <a:pt x="19336" y="91916"/>
                    </a:moveTo>
                    <a:lnTo>
                      <a:pt x="32385" y="78867"/>
                    </a:lnTo>
                    <a:cubicBezTo>
                      <a:pt x="40767" y="70485"/>
                      <a:pt x="54483" y="70485"/>
                      <a:pt x="62865" y="78867"/>
                    </a:cubicBezTo>
                    <a:lnTo>
                      <a:pt x="75914" y="91916"/>
                    </a:lnTo>
                    <a:cubicBezTo>
                      <a:pt x="83058" y="99060"/>
                      <a:pt x="95250" y="94012"/>
                      <a:pt x="95250" y="83915"/>
                    </a:cubicBezTo>
                    <a:lnTo>
                      <a:pt x="95250" y="0"/>
                    </a:lnTo>
                    <a:lnTo>
                      <a:pt x="0" y="0"/>
                    </a:lnTo>
                    <a:lnTo>
                      <a:pt x="0" y="83915"/>
                    </a:lnTo>
                    <a:cubicBezTo>
                      <a:pt x="0" y="94012"/>
                      <a:pt x="12192" y="99060"/>
                      <a:pt x="19336" y="91916"/>
                    </a:cubicBez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697F2EF2-7AE4-F003-A306-9EC74370AA6B}"/>
                  </a:ext>
                </a:extLst>
              </p:cNvPr>
              <p:cNvSpPr/>
              <p:nvPr/>
            </p:nvSpPr>
            <p:spPr>
              <a:xfrm>
                <a:off x="1505667" y="1454808"/>
                <a:ext cx="123825" cy="123825"/>
              </a:xfrm>
              <a:custGeom>
                <a:avLst/>
                <a:gdLst>
                  <a:gd name="connsiteX0" fmla="*/ 66675 w 123825"/>
                  <a:gd name="connsiteY0" fmla="*/ 28575 h 123825"/>
                  <a:gd name="connsiteX1" fmla="*/ 95250 w 123825"/>
                  <a:gd name="connsiteY1" fmla="*/ 0 h 123825"/>
                  <a:gd name="connsiteX2" fmla="*/ 476 w 123825"/>
                  <a:gd name="connsiteY2" fmla="*/ 476 h 123825"/>
                  <a:gd name="connsiteX3" fmla="*/ 0 w 123825"/>
                  <a:gd name="connsiteY3" fmla="*/ 95250 h 123825"/>
                  <a:gd name="connsiteX4" fmla="*/ 28575 w 123825"/>
                  <a:gd name="connsiteY4" fmla="*/ 66675 h 123825"/>
                  <a:gd name="connsiteX5" fmla="*/ 85725 w 123825"/>
                  <a:gd name="connsiteY5" fmla="*/ 123825 h 123825"/>
                  <a:gd name="connsiteX6" fmla="*/ 123825 w 123825"/>
                  <a:gd name="connsiteY6" fmla="*/ 8572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23825">
                    <a:moveTo>
                      <a:pt x="66675" y="28575"/>
                    </a:moveTo>
                    <a:lnTo>
                      <a:pt x="95250" y="0"/>
                    </a:lnTo>
                    <a:lnTo>
                      <a:pt x="476" y="476"/>
                    </a:lnTo>
                    <a:lnTo>
                      <a:pt x="0" y="95250"/>
                    </a:lnTo>
                    <a:lnTo>
                      <a:pt x="28575" y="66675"/>
                    </a:lnTo>
                    <a:lnTo>
                      <a:pt x="85725" y="123825"/>
                    </a:lnTo>
                    <a:lnTo>
                      <a:pt x="123825" y="85725"/>
                    </a:lnTo>
                    <a:close/>
                  </a:path>
                </a:pathLst>
              </a:custGeom>
              <a:solidFill>
                <a:srgbClr val="F45B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5" name="Graphic 100">
              <a:extLst>
                <a:ext uri="{FF2B5EF4-FFF2-40B4-BE49-F238E27FC236}">
                  <a16:creationId xmlns:a16="http://schemas.microsoft.com/office/drawing/2014/main" id="{C7BF454D-7B2C-26C1-2B04-E58489D6F728}"/>
                </a:ext>
              </a:extLst>
            </p:cNvPr>
            <p:cNvGrpSpPr/>
            <p:nvPr/>
          </p:nvGrpSpPr>
          <p:grpSpPr>
            <a:xfrm>
              <a:off x="1124667" y="1083333"/>
              <a:ext cx="552450" cy="504825"/>
              <a:chOff x="1124667" y="1083333"/>
              <a:chExt cx="552450" cy="504825"/>
            </a:xfrm>
            <a:solidFill>
              <a:srgbClr val="680B12"/>
            </a:solidFill>
          </p:grpSpPr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9D6846DC-85F6-6170-ACEC-005FE3B38473}"/>
                  </a:ext>
                </a:extLst>
              </p:cNvPr>
              <p:cNvSpPr/>
              <p:nvPr/>
            </p:nvSpPr>
            <p:spPr>
              <a:xfrm>
                <a:off x="1191342" y="114048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92DF3678-A12A-689E-6067-5C6F4E0ED93F}"/>
                  </a:ext>
                </a:extLst>
              </p:cNvPr>
              <p:cNvSpPr/>
              <p:nvPr/>
            </p:nvSpPr>
            <p:spPr>
              <a:xfrm>
                <a:off x="1229442" y="114048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1377F63-EC3A-D422-9BC6-889CC73E9E79}"/>
                  </a:ext>
                </a:extLst>
              </p:cNvPr>
              <p:cNvSpPr/>
              <p:nvPr/>
            </p:nvSpPr>
            <p:spPr>
              <a:xfrm>
                <a:off x="1267542" y="1140483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849C0F39-F6AF-ADE4-D324-8FEB838AEFAD}"/>
                  </a:ext>
                </a:extLst>
              </p:cNvPr>
              <p:cNvSpPr/>
              <p:nvPr/>
            </p:nvSpPr>
            <p:spPr>
              <a:xfrm>
                <a:off x="1124667" y="1083333"/>
                <a:ext cx="552450" cy="504825"/>
              </a:xfrm>
              <a:custGeom>
                <a:avLst/>
                <a:gdLst>
                  <a:gd name="connsiteX0" fmla="*/ 47625 w 552450"/>
                  <a:gd name="connsiteY0" fmla="*/ 419100 h 504825"/>
                  <a:gd name="connsiteX1" fmla="*/ 371761 w 552450"/>
                  <a:gd name="connsiteY1" fmla="*/ 419100 h 504825"/>
                  <a:gd name="connsiteX2" fmla="*/ 371475 w 552450"/>
                  <a:gd name="connsiteY2" fmla="*/ 466725 h 504825"/>
                  <a:gd name="connsiteX3" fmla="*/ 377381 w 552450"/>
                  <a:gd name="connsiteY3" fmla="*/ 475583 h 504825"/>
                  <a:gd name="connsiteX4" fmla="*/ 387763 w 552450"/>
                  <a:gd name="connsiteY4" fmla="*/ 473488 h 504825"/>
                  <a:gd name="connsiteX5" fmla="*/ 409575 w 552450"/>
                  <a:gd name="connsiteY5" fmla="*/ 451580 h 504825"/>
                  <a:gd name="connsiteX6" fmla="*/ 459962 w 552450"/>
                  <a:gd name="connsiteY6" fmla="*/ 501968 h 504825"/>
                  <a:gd name="connsiteX7" fmla="*/ 466725 w 552450"/>
                  <a:gd name="connsiteY7" fmla="*/ 504825 h 504825"/>
                  <a:gd name="connsiteX8" fmla="*/ 473488 w 552450"/>
                  <a:gd name="connsiteY8" fmla="*/ 502063 h 504825"/>
                  <a:gd name="connsiteX9" fmla="*/ 511588 w 552450"/>
                  <a:gd name="connsiteY9" fmla="*/ 463963 h 504825"/>
                  <a:gd name="connsiteX10" fmla="*/ 511588 w 552450"/>
                  <a:gd name="connsiteY10" fmla="*/ 450533 h 504825"/>
                  <a:gd name="connsiteX11" fmla="*/ 480155 w 552450"/>
                  <a:gd name="connsiteY11" fmla="*/ 419100 h 504825"/>
                  <a:gd name="connsiteX12" fmla="*/ 504825 w 552450"/>
                  <a:gd name="connsiteY12" fmla="*/ 419100 h 504825"/>
                  <a:gd name="connsiteX13" fmla="*/ 552450 w 552450"/>
                  <a:gd name="connsiteY13" fmla="*/ 371475 h 504825"/>
                  <a:gd name="connsiteX14" fmla="*/ 552450 w 552450"/>
                  <a:gd name="connsiteY14" fmla="*/ 47625 h 504825"/>
                  <a:gd name="connsiteX15" fmla="*/ 504825 w 552450"/>
                  <a:gd name="connsiteY15" fmla="*/ 0 h 504825"/>
                  <a:gd name="connsiteX16" fmla="*/ 47625 w 552450"/>
                  <a:gd name="connsiteY16" fmla="*/ 0 h 504825"/>
                  <a:gd name="connsiteX17" fmla="*/ 0 w 552450"/>
                  <a:gd name="connsiteY17" fmla="*/ 47625 h 504825"/>
                  <a:gd name="connsiteX18" fmla="*/ 0 w 552450"/>
                  <a:gd name="connsiteY18" fmla="*/ 371475 h 504825"/>
                  <a:gd name="connsiteX19" fmla="*/ 47625 w 552450"/>
                  <a:gd name="connsiteY19" fmla="*/ 419100 h 504825"/>
                  <a:gd name="connsiteX20" fmla="*/ 491395 w 552450"/>
                  <a:gd name="connsiteY20" fmla="*/ 457200 h 504825"/>
                  <a:gd name="connsiteX21" fmla="*/ 466725 w 552450"/>
                  <a:gd name="connsiteY21" fmla="*/ 481870 h 504825"/>
                  <a:gd name="connsiteX22" fmla="*/ 416338 w 552450"/>
                  <a:gd name="connsiteY22" fmla="*/ 431483 h 504825"/>
                  <a:gd name="connsiteX23" fmla="*/ 409575 w 552450"/>
                  <a:gd name="connsiteY23" fmla="*/ 428625 h 504825"/>
                  <a:gd name="connsiteX24" fmla="*/ 402812 w 552450"/>
                  <a:gd name="connsiteY24" fmla="*/ 431387 h 504825"/>
                  <a:gd name="connsiteX25" fmla="*/ 390620 w 552450"/>
                  <a:gd name="connsiteY25" fmla="*/ 443579 h 504825"/>
                  <a:gd name="connsiteX26" fmla="*/ 390906 w 552450"/>
                  <a:gd name="connsiteY26" fmla="*/ 381381 h 504825"/>
                  <a:gd name="connsiteX27" fmla="*/ 453104 w 552450"/>
                  <a:gd name="connsiteY27" fmla="*/ 381095 h 504825"/>
                  <a:gd name="connsiteX28" fmla="*/ 440912 w 552450"/>
                  <a:gd name="connsiteY28" fmla="*/ 393287 h 504825"/>
                  <a:gd name="connsiteX29" fmla="*/ 440912 w 552450"/>
                  <a:gd name="connsiteY29" fmla="*/ 406718 h 504825"/>
                  <a:gd name="connsiteX30" fmla="*/ 450437 w 552450"/>
                  <a:gd name="connsiteY30" fmla="*/ 416243 h 504825"/>
                  <a:gd name="connsiteX31" fmla="*/ 450437 w 552450"/>
                  <a:gd name="connsiteY31" fmla="*/ 416243 h 504825"/>
                  <a:gd name="connsiteX32" fmla="*/ 491395 w 552450"/>
                  <a:gd name="connsiteY32" fmla="*/ 457200 h 504825"/>
                  <a:gd name="connsiteX33" fmla="*/ 409575 w 552450"/>
                  <a:gd name="connsiteY33" fmla="*/ 19050 h 504825"/>
                  <a:gd name="connsiteX34" fmla="*/ 485775 w 552450"/>
                  <a:gd name="connsiteY34" fmla="*/ 19050 h 504825"/>
                  <a:gd name="connsiteX35" fmla="*/ 485775 w 552450"/>
                  <a:gd name="connsiteY35" fmla="*/ 102965 h 504825"/>
                  <a:gd name="connsiteX36" fmla="*/ 484632 w 552450"/>
                  <a:gd name="connsiteY36" fmla="*/ 104584 h 504825"/>
                  <a:gd name="connsiteX37" fmla="*/ 482632 w 552450"/>
                  <a:gd name="connsiteY37" fmla="*/ 104204 h 504825"/>
                  <a:gd name="connsiteX38" fmla="*/ 469583 w 552450"/>
                  <a:gd name="connsiteY38" fmla="*/ 91154 h 504825"/>
                  <a:gd name="connsiteX39" fmla="*/ 425577 w 552450"/>
                  <a:gd name="connsiteY39" fmla="*/ 91154 h 504825"/>
                  <a:gd name="connsiteX40" fmla="*/ 412528 w 552450"/>
                  <a:gd name="connsiteY40" fmla="*/ 104204 h 504825"/>
                  <a:gd name="connsiteX41" fmla="*/ 410528 w 552450"/>
                  <a:gd name="connsiteY41" fmla="*/ 104584 h 504825"/>
                  <a:gd name="connsiteX42" fmla="*/ 409575 w 552450"/>
                  <a:gd name="connsiteY42" fmla="*/ 102965 h 504825"/>
                  <a:gd name="connsiteX43" fmla="*/ 409575 w 552450"/>
                  <a:gd name="connsiteY43" fmla="*/ 19050 h 504825"/>
                  <a:gd name="connsiteX44" fmla="*/ 19050 w 552450"/>
                  <a:gd name="connsiteY44" fmla="*/ 47625 h 504825"/>
                  <a:gd name="connsiteX45" fmla="*/ 47625 w 552450"/>
                  <a:gd name="connsiteY45" fmla="*/ 19050 h 504825"/>
                  <a:gd name="connsiteX46" fmla="*/ 390525 w 552450"/>
                  <a:gd name="connsiteY46" fmla="*/ 19050 h 504825"/>
                  <a:gd name="connsiteX47" fmla="*/ 390525 w 552450"/>
                  <a:gd name="connsiteY47" fmla="*/ 102965 h 504825"/>
                  <a:gd name="connsiteX48" fmla="*/ 403384 w 552450"/>
                  <a:gd name="connsiteY48" fmla="*/ 122206 h 504825"/>
                  <a:gd name="connsiteX49" fmla="*/ 426053 w 552450"/>
                  <a:gd name="connsiteY49" fmla="*/ 117729 h 504825"/>
                  <a:gd name="connsiteX50" fmla="*/ 439103 w 552450"/>
                  <a:gd name="connsiteY50" fmla="*/ 104680 h 504825"/>
                  <a:gd name="connsiteX51" fmla="*/ 456152 w 552450"/>
                  <a:gd name="connsiteY51" fmla="*/ 104680 h 504825"/>
                  <a:gd name="connsiteX52" fmla="*/ 469201 w 552450"/>
                  <a:gd name="connsiteY52" fmla="*/ 117729 h 504825"/>
                  <a:gd name="connsiteX53" fmla="*/ 483870 w 552450"/>
                  <a:gd name="connsiteY53" fmla="*/ 123825 h 504825"/>
                  <a:gd name="connsiteX54" fmla="*/ 491871 w 552450"/>
                  <a:gd name="connsiteY54" fmla="*/ 122206 h 504825"/>
                  <a:gd name="connsiteX55" fmla="*/ 504825 w 552450"/>
                  <a:gd name="connsiteY55" fmla="*/ 102965 h 504825"/>
                  <a:gd name="connsiteX56" fmla="*/ 504825 w 552450"/>
                  <a:gd name="connsiteY56" fmla="*/ 19050 h 504825"/>
                  <a:gd name="connsiteX57" fmla="*/ 533400 w 552450"/>
                  <a:gd name="connsiteY57" fmla="*/ 47625 h 504825"/>
                  <a:gd name="connsiteX58" fmla="*/ 533400 w 552450"/>
                  <a:gd name="connsiteY58" fmla="*/ 371475 h 504825"/>
                  <a:gd name="connsiteX59" fmla="*/ 504825 w 552450"/>
                  <a:gd name="connsiteY59" fmla="*/ 400050 h 504825"/>
                  <a:gd name="connsiteX60" fmla="*/ 461105 w 552450"/>
                  <a:gd name="connsiteY60" fmla="*/ 400050 h 504825"/>
                  <a:gd name="connsiteX61" fmla="*/ 482918 w 552450"/>
                  <a:gd name="connsiteY61" fmla="*/ 378238 h 504825"/>
                  <a:gd name="connsiteX62" fmla="*/ 485013 w 552450"/>
                  <a:gd name="connsiteY62" fmla="*/ 367856 h 504825"/>
                  <a:gd name="connsiteX63" fmla="*/ 476250 w 552450"/>
                  <a:gd name="connsiteY63" fmla="*/ 361950 h 504825"/>
                  <a:gd name="connsiteX64" fmla="*/ 381476 w 552450"/>
                  <a:gd name="connsiteY64" fmla="*/ 362426 h 504825"/>
                  <a:gd name="connsiteX65" fmla="*/ 371951 w 552450"/>
                  <a:gd name="connsiteY65" fmla="*/ 371951 h 504825"/>
                  <a:gd name="connsiteX66" fmla="*/ 371856 w 552450"/>
                  <a:gd name="connsiteY66" fmla="*/ 400050 h 504825"/>
                  <a:gd name="connsiteX67" fmla="*/ 47625 w 552450"/>
                  <a:gd name="connsiteY67" fmla="*/ 400050 h 504825"/>
                  <a:gd name="connsiteX68" fmla="*/ 19050 w 552450"/>
                  <a:gd name="connsiteY68" fmla="*/ 371475 h 504825"/>
                  <a:gd name="connsiteX69" fmla="*/ 19050 w 552450"/>
                  <a:gd name="connsiteY69" fmla="*/ 476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552450" h="504825">
                    <a:moveTo>
                      <a:pt x="47625" y="419100"/>
                    </a:moveTo>
                    <a:lnTo>
                      <a:pt x="371761" y="419100"/>
                    </a:lnTo>
                    <a:lnTo>
                      <a:pt x="371475" y="466725"/>
                    </a:lnTo>
                    <a:cubicBezTo>
                      <a:pt x="371475" y="470630"/>
                      <a:pt x="373761" y="474059"/>
                      <a:pt x="377381" y="475583"/>
                    </a:cubicBezTo>
                    <a:cubicBezTo>
                      <a:pt x="380905" y="477012"/>
                      <a:pt x="385000" y="476250"/>
                      <a:pt x="387763" y="473488"/>
                    </a:cubicBezTo>
                    <a:lnTo>
                      <a:pt x="409575" y="451580"/>
                    </a:lnTo>
                    <a:lnTo>
                      <a:pt x="459962" y="501968"/>
                    </a:lnTo>
                    <a:cubicBezTo>
                      <a:pt x="461867" y="503873"/>
                      <a:pt x="464249" y="504825"/>
                      <a:pt x="466725" y="504825"/>
                    </a:cubicBezTo>
                    <a:cubicBezTo>
                      <a:pt x="469201" y="504825"/>
                      <a:pt x="471583" y="503873"/>
                      <a:pt x="473488" y="502063"/>
                    </a:cubicBezTo>
                    <a:lnTo>
                      <a:pt x="511588" y="463963"/>
                    </a:lnTo>
                    <a:cubicBezTo>
                      <a:pt x="515303" y="460248"/>
                      <a:pt x="515303" y="454247"/>
                      <a:pt x="511588" y="450533"/>
                    </a:cubicBezTo>
                    <a:lnTo>
                      <a:pt x="480155" y="419100"/>
                    </a:lnTo>
                    <a:lnTo>
                      <a:pt x="504825" y="419100"/>
                    </a:lnTo>
                    <a:cubicBezTo>
                      <a:pt x="531114" y="419100"/>
                      <a:pt x="552450" y="397764"/>
                      <a:pt x="552450" y="371475"/>
                    </a:cubicBezTo>
                    <a:lnTo>
                      <a:pt x="552450" y="47625"/>
                    </a:lnTo>
                    <a:cubicBezTo>
                      <a:pt x="552450" y="21336"/>
                      <a:pt x="531114" y="0"/>
                      <a:pt x="504825" y="0"/>
                    </a:cubicBezTo>
                    <a:lnTo>
                      <a:pt x="47625" y="0"/>
                    </a:lnTo>
                    <a:cubicBezTo>
                      <a:pt x="21336" y="0"/>
                      <a:pt x="0" y="21336"/>
                      <a:pt x="0" y="47625"/>
                    </a:cubicBezTo>
                    <a:lnTo>
                      <a:pt x="0" y="371475"/>
                    </a:lnTo>
                    <a:cubicBezTo>
                      <a:pt x="0" y="397764"/>
                      <a:pt x="21336" y="419100"/>
                      <a:pt x="47625" y="419100"/>
                    </a:cubicBezTo>
                    <a:close/>
                    <a:moveTo>
                      <a:pt x="491395" y="457200"/>
                    </a:moveTo>
                    <a:lnTo>
                      <a:pt x="466725" y="481870"/>
                    </a:lnTo>
                    <a:lnTo>
                      <a:pt x="416338" y="431483"/>
                    </a:lnTo>
                    <a:cubicBezTo>
                      <a:pt x="414433" y="429578"/>
                      <a:pt x="412051" y="428625"/>
                      <a:pt x="409575" y="428625"/>
                    </a:cubicBezTo>
                    <a:cubicBezTo>
                      <a:pt x="407099" y="428625"/>
                      <a:pt x="404717" y="429578"/>
                      <a:pt x="402812" y="431387"/>
                    </a:cubicBezTo>
                    <a:lnTo>
                      <a:pt x="390620" y="443579"/>
                    </a:lnTo>
                    <a:lnTo>
                      <a:pt x="390906" y="381381"/>
                    </a:lnTo>
                    <a:lnTo>
                      <a:pt x="453104" y="381095"/>
                    </a:lnTo>
                    <a:lnTo>
                      <a:pt x="440912" y="393287"/>
                    </a:lnTo>
                    <a:cubicBezTo>
                      <a:pt x="437198" y="397002"/>
                      <a:pt x="437198" y="403003"/>
                      <a:pt x="440912" y="406718"/>
                    </a:cubicBezTo>
                    <a:lnTo>
                      <a:pt x="450437" y="416243"/>
                    </a:lnTo>
                    <a:cubicBezTo>
                      <a:pt x="450437" y="416243"/>
                      <a:pt x="450437" y="416243"/>
                      <a:pt x="450437" y="416243"/>
                    </a:cubicBezTo>
                    <a:lnTo>
                      <a:pt x="491395" y="457200"/>
                    </a:lnTo>
                    <a:close/>
                    <a:moveTo>
                      <a:pt x="409575" y="19050"/>
                    </a:moveTo>
                    <a:lnTo>
                      <a:pt x="485775" y="19050"/>
                    </a:lnTo>
                    <a:lnTo>
                      <a:pt x="485775" y="102965"/>
                    </a:lnTo>
                    <a:cubicBezTo>
                      <a:pt x="485775" y="103251"/>
                      <a:pt x="485775" y="104204"/>
                      <a:pt x="484632" y="104584"/>
                    </a:cubicBezTo>
                    <a:cubicBezTo>
                      <a:pt x="483489" y="105061"/>
                      <a:pt x="482918" y="104394"/>
                      <a:pt x="482632" y="104204"/>
                    </a:cubicBezTo>
                    <a:lnTo>
                      <a:pt x="469583" y="91154"/>
                    </a:lnTo>
                    <a:cubicBezTo>
                      <a:pt x="457486" y="79057"/>
                      <a:pt x="437674" y="79057"/>
                      <a:pt x="425577" y="91154"/>
                    </a:cubicBezTo>
                    <a:lnTo>
                      <a:pt x="412528" y="104204"/>
                    </a:lnTo>
                    <a:cubicBezTo>
                      <a:pt x="412337" y="104394"/>
                      <a:pt x="411671" y="105061"/>
                      <a:pt x="410528" y="104584"/>
                    </a:cubicBezTo>
                    <a:cubicBezTo>
                      <a:pt x="409575" y="104204"/>
                      <a:pt x="409575" y="103251"/>
                      <a:pt x="409575" y="102965"/>
                    </a:cubicBezTo>
                    <a:lnTo>
                      <a:pt x="409575" y="19050"/>
                    </a:lnTo>
                    <a:close/>
                    <a:moveTo>
                      <a:pt x="19050" y="47625"/>
                    </a:moveTo>
                    <a:cubicBezTo>
                      <a:pt x="19050" y="31909"/>
                      <a:pt x="31909" y="19050"/>
                      <a:pt x="47625" y="19050"/>
                    </a:cubicBezTo>
                    <a:lnTo>
                      <a:pt x="390525" y="19050"/>
                    </a:lnTo>
                    <a:lnTo>
                      <a:pt x="390525" y="102965"/>
                    </a:lnTo>
                    <a:cubicBezTo>
                      <a:pt x="390525" y="111443"/>
                      <a:pt x="395573" y="118967"/>
                      <a:pt x="403384" y="122206"/>
                    </a:cubicBezTo>
                    <a:cubicBezTo>
                      <a:pt x="411194" y="125444"/>
                      <a:pt x="420148" y="123730"/>
                      <a:pt x="426053" y="117729"/>
                    </a:cubicBezTo>
                    <a:lnTo>
                      <a:pt x="439103" y="104680"/>
                    </a:lnTo>
                    <a:cubicBezTo>
                      <a:pt x="443675" y="100108"/>
                      <a:pt x="451580" y="100108"/>
                      <a:pt x="456152" y="104680"/>
                    </a:cubicBezTo>
                    <a:lnTo>
                      <a:pt x="469201" y="117729"/>
                    </a:lnTo>
                    <a:cubicBezTo>
                      <a:pt x="473202" y="121730"/>
                      <a:pt x="478536" y="123825"/>
                      <a:pt x="483870" y="123825"/>
                    </a:cubicBezTo>
                    <a:cubicBezTo>
                      <a:pt x="486537" y="123825"/>
                      <a:pt x="489299" y="123349"/>
                      <a:pt x="491871" y="122206"/>
                    </a:cubicBezTo>
                    <a:cubicBezTo>
                      <a:pt x="499777" y="118967"/>
                      <a:pt x="504825" y="111443"/>
                      <a:pt x="504825" y="102965"/>
                    </a:cubicBezTo>
                    <a:lnTo>
                      <a:pt x="504825" y="19050"/>
                    </a:lnTo>
                    <a:cubicBezTo>
                      <a:pt x="520541" y="19050"/>
                      <a:pt x="533400" y="31909"/>
                      <a:pt x="533400" y="47625"/>
                    </a:cubicBezTo>
                    <a:lnTo>
                      <a:pt x="533400" y="371475"/>
                    </a:lnTo>
                    <a:cubicBezTo>
                      <a:pt x="533400" y="387191"/>
                      <a:pt x="520541" y="400050"/>
                      <a:pt x="504825" y="400050"/>
                    </a:cubicBezTo>
                    <a:lnTo>
                      <a:pt x="461105" y="400050"/>
                    </a:lnTo>
                    <a:lnTo>
                      <a:pt x="482918" y="378238"/>
                    </a:lnTo>
                    <a:cubicBezTo>
                      <a:pt x="485680" y="375475"/>
                      <a:pt x="486442" y="371380"/>
                      <a:pt x="485013" y="367856"/>
                    </a:cubicBezTo>
                    <a:cubicBezTo>
                      <a:pt x="483584" y="364236"/>
                      <a:pt x="479965" y="361664"/>
                      <a:pt x="476250" y="361950"/>
                    </a:cubicBezTo>
                    <a:lnTo>
                      <a:pt x="381476" y="362426"/>
                    </a:lnTo>
                    <a:cubicBezTo>
                      <a:pt x="376238" y="362426"/>
                      <a:pt x="372047" y="366713"/>
                      <a:pt x="371951" y="371951"/>
                    </a:cubicBezTo>
                    <a:lnTo>
                      <a:pt x="371856" y="400050"/>
                    </a:lnTo>
                    <a:lnTo>
                      <a:pt x="47625" y="400050"/>
                    </a:lnTo>
                    <a:cubicBezTo>
                      <a:pt x="31909" y="400050"/>
                      <a:pt x="19050" y="387191"/>
                      <a:pt x="19050" y="371475"/>
                    </a:cubicBezTo>
                    <a:lnTo>
                      <a:pt x="19050" y="47625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26DF024-B5E7-F9BD-ED07-A18951EE3BF9}"/>
                  </a:ext>
                </a:extLst>
              </p:cNvPr>
              <p:cNvSpPr/>
              <p:nvPr/>
            </p:nvSpPr>
            <p:spPr>
              <a:xfrm>
                <a:off x="1343742" y="1245258"/>
                <a:ext cx="209550" cy="19050"/>
              </a:xfrm>
              <a:custGeom>
                <a:avLst/>
                <a:gdLst>
                  <a:gd name="connsiteX0" fmla="*/ 9525 w 209550"/>
                  <a:gd name="connsiteY0" fmla="*/ 19050 h 19050"/>
                  <a:gd name="connsiteX1" fmla="*/ 200025 w 209550"/>
                  <a:gd name="connsiteY1" fmla="*/ 19050 h 19050"/>
                  <a:gd name="connsiteX2" fmla="*/ 209550 w 209550"/>
                  <a:gd name="connsiteY2" fmla="*/ 9525 h 19050"/>
                  <a:gd name="connsiteX3" fmla="*/ 200025 w 209550"/>
                  <a:gd name="connsiteY3" fmla="*/ 0 h 19050"/>
                  <a:gd name="connsiteX4" fmla="*/ 9525 w 209550"/>
                  <a:gd name="connsiteY4" fmla="*/ 0 h 19050"/>
                  <a:gd name="connsiteX5" fmla="*/ 0 w 209550"/>
                  <a:gd name="connsiteY5" fmla="*/ 9525 h 19050"/>
                  <a:gd name="connsiteX6" fmla="*/ 9525 w 2095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550" h="19050">
                    <a:moveTo>
                      <a:pt x="9525" y="19050"/>
                    </a:moveTo>
                    <a:lnTo>
                      <a:pt x="200025" y="19050"/>
                    </a:lnTo>
                    <a:cubicBezTo>
                      <a:pt x="205264" y="19050"/>
                      <a:pt x="209550" y="14764"/>
                      <a:pt x="209550" y="9525"/>
                    </a:cubicBezTo>
                    <a:cubicBezTo>
                      <a:pt x="209550" y="4286"/>
                      <a:pt x="205264" y="0"/>
                      <a:pt x="200025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B1218183-1242-FD40-CF01-1EB5272391E0}"/>
                  </a:ext>
                </a:extLst>
              </p:cNvPr>
              <p:cNvSpPr/>
              <p:nvPr/>
            </p:nvSpPr>
            <p:spPr>
              <a:xfrm>
                <a:off x="1343742" y="1321458"/>
                <a:ext cx="238125" cy="19050"/>
              </a:xfrm>
              <a:custGeom>
                <a:avLst/>
                <a:gdLst>
                  <a:gd name="connsiteX0" fmla="*/ 9525 w 238125"/>
                  <a:gd name="connsiteY0" fmla="*/ 19050 h 19050"/>
                  <a:gd name="connsiteX1" fmla="*/ 228600 w 238125"/>
                  <a:gd name="connsiteY1" fmla="*/ 19050 h 19050"/>
                  <a:gd name="connsiteX2" fmla="*/ 238125 w 238125"/>
                  <a:gd name="connsiteY2" fmla="*/ 9525 h 19050"/>
                  <a:gd name="connsiteX3" fmla="*/ 228600 w 238125"/>
                  <a:gd name="connsiteY3" fmla="*/ 0 h 19050"/>
                  <a:gd name="connsiteX4" fmla="*/ 9525 w 238125"/>
                  <a:gd name="connsiteY4" fmla="*/ 0 h 19050"/>
                  <a:gd name="connsiteX5" fmla="*/ 0 w 238125"/>
                  <a:gd name="connsiteY5" fmla="*/ 9525 h 19050"/>
                  <a:gd name="connsiteX6" fmla="*/ 9525 w 2381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8125" h="19050">
                    <a:moveTo>
                      <a:pt x="9525" y="19050"/>
                    </a:moveTo>
                    <a:lnTo>
                      <a:pt x="228600" y="19050"/>
                    </a:lnTo>
                    <a:cubicBezTo>
                      <a:pt x="233839" y="19050"/>
                      <a:pt x="238125" y="14764"/>
                      <a:pt x="238125" y="9525"/>
                    </a:cubicBezTo>
                    <a:cubicBezTo>
                      <a:pt x="238125" y="4286"/>
                      <a:pt x="233839" y="0"/>
                      <a:pt x="22860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D4F175C5-495A-CC6D-9F5B-5CEEF462AAA8}"/>
                  </a:ext>
                </a:extLst>
              </p:cNvPr>
              <p:cNvSpPr/>
              <p:nvPr/>
            </p:nvSpPr>
            <p:spPr>
              <a:xfrm>
                <a:off x="1343742" y="1397658"/>
                <a:ext cx="180975" cy="19050"/>
              </a:xfrm>
              <a:custGeom>
                <a:avLst/>
                <a:gdLst>
                  <a:gd name="connsiteX0" fmla="*/ 9525 w 180975"/>
                  <a:gd name="connsiteY0" fmla="*/ 19050 h 19050"/>
                  <a:gd name="connsiteX1" fmla="*/ 171450 w 180975"/>
                  <a:gd name="connsiteY1" fmla="*/ 19050 h 19050"/>
                  <a:gd name="connsiteX2" fmla="*/ 180975 w 180975"/>
                  <a:gd name="connsiteY2" fmla="*/ 9525 h 19050"/>
                  <a:gd name="connsiteX3" fmla="*/ 171450 w 180975"/>
                  <a:gd name="connsiteY3" fmla="*/ 0 h 19050"/>
                  <a:gd name="connsiteX4" fmla="*/ 9525 w 180975"/>
                  <a:gd name="connsiteY4" fmla="*/ 0 h 19050"/>
                  <a:gd name="connsiteX5" fmla="*/ 0 w 180975"/>
                  <a:gd name="connsiteY5" fmla="*/ 9525 h 19050"/>
                  <a:gd name="connsiteX6" fmla="*/ 9525 w 1809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975" h="19050">
                    <a:moveTo>
                      <a:pt x="9525" y="19050"/>
                    </a:moveTo>
                    <a:lnTo>
                      <a:pt x="171450" y="19050"/>
                    </a:lnTo>
                    <a:cubicBezTo>
                      <a:pt x="176689" y="19050"/>
                      <a:pt x="180975" y="14764"/>
                      <a:pt x="180975" y="9525"/>
                    </a:cubicBezTo>
                    <a:cubicBezTo>
                      <a:pt x="180975" y="4286"/>
                      <a:pt x="176689" y="0"/>
                      <a:pt x="171450" y="0"/>
                    </a:cubicBezTo>
                    <a:lnTo>
                      <a:pt x="9525" y="0"/>
                    </a:lnTo>
                    <a:cubicBezTo>
                      <a:pt x="4286" y="0"/>
                      <a:pt x="0" y="4286"/>
                      <a:pt x="0" y="9525"/>
                    </a:cubicBezTo>
                    <a:cubicBezTo>
                      <a:pt x="0" y="14764"/>
                      <a:pt x="4286" y="19050"/>
                      <a:pt x="952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FA07D5DF-D856-15CC-5A65-610CC13DB4CF}"/>
                  </a:ext>
                </a:extLst>
              </p:cNvPr>
              <p:cNvSpPr/>
              <p:nvPr/>
            </p:nvSpPr>
            <p:spPr>
              <a:xfrm>
                <a:off x="1219988" y="1226279"/>
                <a:ext cx="76152" cy="57078"/>
              </a:xfrm>
              <a:custGeom>
                <a:avLst/>
                <a:gdLst>
                  <a:gd name="connsiteX0" fmla="*/ 21741 w 76152"/>
                  <a:gd name="connsiteY0" fmla="*/ 54316 h 57078"/>
                  <a:gd name="connsiteX1" fmla="*/ 28504 w 76152"/>
                  <a:gd name="connsiteY1" fmla="*/ 57079 h 57078"/>
                  <a:gd name="connsiteX2" fmla="*/ 35266 w 76152"/>
                  <a:gd name="connsiteY2" fmla="*/ 54316 h 57078"/>
                  <a:gd name="connsiteX3" fmla="*/ 73366 w 76152"/>
                  <a:gd name="connsiteY3" fmla="*/ 16216 h 57078"/>
                  <a:gd name="connsiteX4" fmla="*/ 73366 w 76152"/>
                  <a:gd name="connsiteY4" fmla="*/ 2786 h 57078"/>
                  <a:gd name="connsiteX5" fmla="*/ 59936 w 76152"/>
                  <a:gd name="connsiteY5" fmla="*/ 2786 h 57078"/>
                  <a:gd name="connsiteX6" fmla="*/ 28504 w 76152"/>
                  <a:gd name="connsiteY6" fmla="*/ 34123 h 57078"/>
                  <a:gd name="connsiteX7" fmla="*/ 16216 w 76152"/>
                  <a:gd name="connsiteY7" fmla="*/ 21836 h 57078"/>
                  <a:gd name="connsiteX8" fmla="*/ 2786 w 76152"/>
                  <a:gd name="connsiteY8" fmla="*/ 21836 h 57078"/>
                  <a:gd name="connsiteX9" fmla="*/ 2786 w 76152"/>
                  <a:gd name="connsiteY9" fmla="*/ 35266 h 57078"/>
                  <a:gd name="connsiteX10" fmla="*/ 21741 w 76152"/>
                  <a:gd name="connsiteY10" fmla="*/ 54316 h 5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152" h="57078">
                    <a:moveTo>
                      <a:pt x="21741" y="54316"/>
                    </a:moveTo>
                    <a:cubicBezTo>
                      <a:pt x="23646" y="56126"/>
                      <a:pt x="26027" y="57079"/>
                      <a:pt x="28504" y="57079"/>
                    </a:cubicBezTo>
                    <a:cubicBezTo>
                      <a:pt x="30980" y="57079"/>
                      <a:pt x="33361" y="56126"/>
                      <a:pt x="35266" y="54316"/>
                    </a:cubicBezTo>
                    <a:lnTo>
                      <a:pt x="73366" y="16216"/>
                    </a:lnTo>
                    <a:cubicBezTo>
                      <a:pt x="77081" y="12502"/>
                      <a:pt x="77081" y="6501"/>
                      <a:pt x="73366" y="2786"/>
                    </a:cubicBezTo>
                    <a:cubicBezTo>
                      <a:pt x="69652" y="-929"/>
                      <a:pt x="63651" y="-929"/>
                      <a:pt x="59936" y="2786"/>
                    </a:cubicBezTo>
                    <a:lnTo>
                      <a:pt x="28504" y="34123"/>
                    </a:lnTo>
                    <a:lnTo>
                      <a:pt x="16216" y="21836"/>
                    </a:lnTo>
                    <a:cubicBezTo>
                      <a:pt x="12502" y="18121"/>
                      <a:pt x="6501" y="18121"/>
                      <a:pt x="2786" y="21836"/>
                    </a:cubicBezTo>
                    <a:cubicBezTo>
                      <a:pt x="-929" y="25551"/>
                      <a:pt x="-929" y="31552"/>
                      <a:pt x="2786" y="35266"/>
                    </a:cubicBezTo>
                    <a:lnTo>
                      <a:pt x="21741" y="54316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3247FBE0-1D17-21B6-D30E-56AC46BFA665}"/>
                  </a:ext>
                </a:extLst>
              </p:cNvPr>
              <p:cNvSpPr/>
              <p:nvPr/>
            </p:nvSpPr>
            <p:spPr>
              <a:xfrm>
                <a:off x="1219988" y="1292954"/>
                <a:ext cx="76152" cy="57078"/>
              </a:xfrm>
              <a:custGeom>
                <a:avLst/>
                <a:gdLst>
                  <a:gd name="connsiteX0" fmla="*/ 21741 w 76152"/>
                  <a:gd name="connsiteY0" fmla="*/ 54316 h 57078"/>
                  <a:gd name="connsiteX1" fmla="*/ 28504 w 76152"/>
                  <a:gd name="connsiteY1" fmla="*/ 57079 h 57078"/>
                  <a:gd name="connsiteX2" fmla="*/ 35266 w 76152"/>
                  <a:gd name="connsiteY2" fmla="*/ 54316 h 57078"/>
                  <a:gd name="connsiteX3" fmla="*/ 73366 w 76152"/>
                  <a:gd name="connsiteY3" fmla="*/ 16216 h 57078"/>
                  <a:gd name="connsiteX4" fmla="*/ 73366 w 76152"/>
                  <a:gd name="connsiteY4" fmla="*/ 2786 h 57078"/>
                  <a:gd name="connsiteX5" fmla="*/ 59936 w 76152"/>
                  <a:gd name="connsiteY5" fmla="*/ 2786 h 57078"/>
                  <a:gd name="connsiteX6" fmla="*/ 28504 w 76152"/>
                  <a:gd name="connsiteY6" fmla="*/ 34123 h 57078"/>
                  <a:gd name="connsiteX7" fmla="*/ 16216 w 76152"/>
                  <a:gd name="connsiteY7" fmla="*/ 21836 h 57078"/>
                  <a:gd name="connsiteX8" fmla="*/ 2786 w 76152"/>
                  <a:gd name="connsiteY8" fmla="*/ 21836 h 57078"/>
                  <a:gd name="connsiteX9" fmla="*/ 2786 w 76152"/>
                  <a:gd name="connsiteY9" fmla="*/ 35266 h 57078"/>
                  <a:gd name="connsiteX10" fmla="*/ 21741 w 76152"/>
                  <a:gd name="connsiteY10" fmla="*/ 54316 h 5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152" h="57078">
                    <a:moveTo>
                      <a:pt x="21741" y="54316"/>
                    </a:moveTo>
                    <a:cubicBezTo>
                      <a:pt x="23646" y="56126"/>
                      <a:pt x="26027" y="57079"/>
                      <a:pt x="28504" y="57079"/>
                    </a:cubicBezTo>
                    <a:cubicBezTo>
                      <a:pt x="30980" y="57079"/>
                      <a:pt x="33361" y="56126"/>
                      <a:pt x="35266" y="54316"/>
                    </a:cubicBezTo>
                    <a:lnTo>
                      <a:pt x="73366" y="16216"/>
                    </a:lnTo>
                    <a:cubicBezTo>
                      <a:pt x="77081" y="12502"/>
                      <a:pt x="77081" y="6501"/>
                      <a:pt x="73366" y="2786"/>
                    </a:cubicBezTo>
                    <a:cubicBezTo>
                      <a:pt x="69652" y="-929"/>
                      <a:pt x="63651" y="-929"/>
                      <a:pt x="59936" y="2786"/>
                    </a:cubicBezTo>
                    <a:lnTo>
                      <a:pt x="28504" y="34123"/>
                    </a:lnTo>
                    <a:lnTo>
                      <a:pt x="16216" y="21836"/>
                    </a:lnTo>
                    <a:cubicBezTo>
                      <a:pt x="12502" y="18121"/>
                      <a:pt x="6501" y="18121"/>
                      <a:pt x="2786" y="21836"/>
                    </a:cubicBezTo>
                    <a:cubicBezTo>
                      <a:pt x="-929" y="25551"/>
                      <a:pt x="-929" y="31552"/>
                      <a:pt x="2786" y="35266"/>
                    </a:cubicBezTo>
                    <a:lnTo>
                      <a:pt x="21741" y="54316"/>
                    </a:ln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91060C8B-8FB1-5FFC-A983-5901EB1B8638}"/>
                  </a:ext>
                </a:extLst>
              </p:cNvPr>
              <p:cNvSpPr/>
              <p:nvPr/>
            </p:nvSpPr>
            <p:spPr>
              <a:xfrm>
                <a:off x="1219917" y="1378608"/>
                <a:ext cx="57150" cy="57150"/>
              </a:xfrm>
              <a:custGeom>
                <a:avLst/>
                <a:gdLst>
                  <a:gd name="connsiteX0" fmla="*/ 28575 w 57150"/>
                  <a:gd name="connsiteY0" fmla="*/ 57150 h 57150"/>
                  <a:gd name="connsiteX1" fmla="*/ 57150 w 57150"/>
                  <a:gd name="connsiteY1" fmla="*/ 28575 h 57150"/>
                  <a:gd name="connsiteX2" fmla="*/ 28575 w 57150"/>
                  <a:gd name="connsiteY2" fmla="*/ 0 h 57150"/>
                  <a:gd name="connsiteX3" fmla="*/ 0 w 57150"/>
                  <a:gd name="connsiteY3" fmla="*/ 28575 h 57150"/>
                  <a:gd name="connsiteX4" fmla="*/ 28575 w 57150"/>
                  <a:gd name="connsiteY4" fmla="*/ 57150 h 57150"/>
                  <a:gd name="connsiteX5" fmla="*/ 28575 w 57150"/>
                  <a:gd name="connsiteY5" fmla="*/ 19050 h 57150"/>
                  <a:gd name="connsiteX6" fmla="*/ 38100 w 57150"/>
                  <a:gd name="connsiteY6" fmla="*/ 28575 h 57150"/>
                  <a:gd name="connsiteX7" fmla="*/ 28575 w 57150"/>
                  <a:gd name="connsiteY7" fmla="*/ 38100 h 57150"/>
                  <a:gd name="connsiteX8" fmla="*/ 19050 w 57150"/>
                  <a:gd name="connsiteY8" fmla="*/ 28575 h 57150"/>
                  <a:gd name="connsiteX9" fmla="*/ 28575 w 57150"/>
                  <a:gd name="connsiteY9" fmla="*/ 190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50" h="57150">
                    <a:moveTo>
                      <a:pt x="28575" y="57150"/>
                    </a:moveTo>
                    <a:cubicBezTo>
                      <a:pt x="44291" y="57150"/>
                      <a:pt x="57150" y="44291"/>
                      <a:pt x="57150" y="28575"/>
                    </a:cubicBezTo>
                    <a:cubicBezTo>
                      <a:pt x="57150" y="12859"/>
                      <a:pt x="44291" y="0"/>
                      <a:pt x="28575" y="0"/>
                    </a:cubicBezTo>
                    <a:cubicBezTo>
                      <a:pt x="12859" y="0"/>
                      <a:pt x="0" y="12859"/>
                      <a:pt x="0" y="28575"/>
                    </a:cubicBezTo>
                    <a:cubicBezTo>
                      <a:pt x="0" y="44291"/>
                      <a:pt x="12859" y="57150"/>
                      <a:pt x="28575" y="57150"/>
                    </a:cubicBezTo>
                    <a:close/>
                    <a:moveTo>
                      <a:pt x="28575" y="19050"/>
                    </a:moveTo>
                    <a:cubicBezTo>
                      <a:pt x="33814" y="19050"/>
                      <a:pt x="38100" y="23336"/>
                      <a:pt x="38100" y="28575"/>
                    </a:cubicBezTo>
                    <a:cubicBezTo>
                      <a:pt x="38100" y="33814"/>
                      <a:pt x="33814" y="38100"/>
                      <a:pt x="28575" y="38100"/>
                    </a:cubicBezTo>
                    <a:cubicBezTo>
                      <a:pt x="23336" y="38100"/>
                      <a:pt x="19050" y="33814"/>
                      <a:pt x="19050" y="28575"/>
                    </a:cubicBezTo>
                    <a:cubicBezTo>
                      <a:pt x="19050" y="23336"/>
                      <a:pt x="23336" y="19050"/>
                      <a:pt x="28575" y="19050"/>
                    </a:cubicBezTo>
                    <a:close/>
                  </a:path>
                </a:pathLst>
              </a:custGeom>
              <a:solidFill>
                <a:srgbClr val="680B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830804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2">
            <a:extLst>
              <a:ext uri="{FF2B5EF4-FFF2-40B4-BE49-F238E27FC236}">
                <a16:creationId xmlns:a16="http://schemas.microsoft.com/office/drawing/2014/main" id="{B291FB05-D301-6A9C-D3E5-C4D9EC48EF62}"/>
              </a:ext>
            </a:extLst>
          </p:cNvPr>
          <p:cNvGrpSpPr/>
          <p:nvPr/>
        </p:nvGrpSpPr>
        <p:grpSpPr>
          <a:xfrm>
            <a:off x="10266329" y="4718123"/>
            <a:ext cx="590550" cy="580739"/>
            <a:chOff x="10266329" y="4718123"/>
            <a:chExt cx="590550" cy="580739"/>
          </a:xfrm>
          <a:solidFill>
            <a:srgbClr val="000000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5554BC7-FE3D-F1D5-9A6A-A795B4D442E7}"/>
                </a:ext>
              </a:extLst>
            </p:cNvPr>
            <p:cNvSpPr/>
            <p:nvPr/>
          </p:nvSpPr>
          <p:spPr>
            <a:xfrm>
              <a:off x="10266329" y="4803848"/>
              <a:ext cx="590550" cy="495013"/>
            </a:xfrm>
            <a:custGeom>
              <a:avLst/>
              <a:gdLst>
                <a:gd name="connsiteX0" fmla="*/ 552450 w 590550"/>
                <a:gd name="connsiteY0" fmla="*/ 134016 h 495013"/>
                <a:gd name="connsiteX1" fmla="*/ 552450 w 590550"/>
                <a:gd name="connsiteY1" fmla="*/ 115252 h 495013"/>
                <a:gd name="connsiteX2" fmla="*/ 543497 w 590550"/>
                <a:gd name="connsiteY2" fmla="*/ 94107 h 495013"/>
                <a:gd name="connsiteX3" fmla="*/ 521970 w 590550"/>
                <a:gd name="connsiteY3" fmla="*/ 85725 h 495013"/>
                <a:gd name="connsiteX4" fmla="*/ 417481 w 590550"/>
                <a:gd name="connsiteY4" fmla="*/ 96393 h 495013"/>
                <a:gd name="connsiteX5" fmla="*/ 404908 w 590550"/>
                <a:gd name="connsiteY5" fmla="*/ 98869 h 495013"/>
                <a:gd name="connsiteX6" fmla="*/ 368808 w 590550"/>
                <a:gd name="connsiteY6" fmla="*/ 28003 h 495013"/>
                <a:gd name="connsiteX7" fmla="*/ 282797 w 590550"/>
                <a:gd name="connsiteY7" fmla="*/ 666 h 495013"/>
                <a:gd name="connsiteX8" fmla="*/ 186404 w 590550"/>
                <a:gd name="connsiteY8" fmla="*/ 94011 h 495013"/>
                <a:gd name="connsiteX9" fmla="*/ 186023 w 590550"/>
                <a:gd name="connsiteY9" fmla="*/ 98964 h 495013"/>
                <a:gd name="connsiteX10" fmla="*/ 68580 w 590550"/>
                <a:gd name="connsiteY10" fmla="*/ 85725 h 495013"/>
                <a:gd name="connsiteX11" fmla="*/ 47054 w 590550"/>
                <a:gd name="connsiteY11" fmla="*/ 94107 h 495013"/>
                <a:gd name="connsiteX12" fmla="*/ 38100 w 590550"/>
                <a:gd name="connsiteY12" fmla="*/ 115252 h 495013"/>
                <a:gd name="connsiteX13" fmla="*/ 38100 w 590550"/>
                <a:gd name="connsiteY13" fmla="*/ 134016 h 495013"/>
                <a:gd name="connsiteX14" fmla="*/ 0 w 590550"/>
                <a:gd name="connsiteY14" fmla="*/ 180689 h 495013"/>
                <a:gd name="connsiteX15" fmla="*/ 0 w 590550"/>
                <a:gd name="connsiteY15" fmla="*/ 447389 h 495013"/>
                <a:gd name="connsiteX16" fmla="*/ 47625 w 590550"/>
                <a:gd name="connsiteY16" fmla="*/ 495014 h 495013"/>
                <a:gd name="connsiteX17" fmla="*/ 142875 w 590550"/>
                <a:gd name="connsiteY17" fmla="*/ 495014 h 495013"/>
                <a:gd name="connsiteX18" fmla="*/ 542925 w 590550"/>
                <a:gd name="connsiteY18" fmla="*/ 495014 h 495013"/>
                <a:gd name="connsiteX19" fmla="*/ 590550 w 590550"/>
                <a:gd name="connsiteY19" fmla="*/ 447389 h 495013"/>
                <a:gd name="connsiteX20" fmla="*/ 590550 w 590550"/>
                <a:gd name="connsiteY20" fmla="*/ 180689 h 495013"/>
                <a:gd name="connsiteX21" fmla="*/ 552450 w 590550"/>
                <a:gd name="connsiteY21" fmla="*/ 134016 h 495013"/>
                <a:gd name="connsiteX22" fmla="*/ 205169 w 590550"/>
                <a:gd name="connsiteY22" fmla="*/ 96678 h 495013"/>
                <a:gd name="connsiteX23" fmla="*/ 284893 w 590550"/>
                <a:gd name="connsiteY23" fmla="*/ 19621 h 495013"/>
                <a:gd name="connsiteX24" fmla="*/ 295466 w 590550"/>
                <a:gd name="connsiteY24" fmla="*/ 19050 h 495013"/>
                <a:gd name="connsiteX25" fmla="*/ 356045 w 590550"/>
                <a:gd name="connsiteY25" fmla="*/ 42291 h 495013"/>
                <a:gd name="connsiteX26" fmla="*/ 386429 w 590550"/>
                <a:gd name="connsiteY26" fmla="*/ 110204 h 495013"/>
                <a:gd name="connsiteX27" fmla="*/ 350711 w 590550"/>
                <a:gd name="connsiteY27" fmla="*/ 182499 h 495013"/>
                <a:gd name="connsiteX28" fmla="*/ 324517 w 590550"/>
                <a:gd name="connsiteY28" fmla="*/ 234124 h 495013"/>
                <a:gd name="connsiteX29" fmla="*/ 310896 w 590550"/>
                <a:gd name="connsiteY29" fmla="*/ 247745 h 495013"/>
                <a:gd name="connsiteX30" fmla="*/ 279845 w 590550"/>
                <a:gd name="connsiteY30" fmla="*/ 247745 h 495013"/>
                <a:gd name="connsiteX31" fmla="*/ 266224 w 590550"/>
                <a:gd name="connsiteY31" fmla="*/ 234029 h 495013"/>
                <a:gd name="connsiteX32" fmla="*/ 239935 w 590550"/>
                <a:gd name="connsiteY32" fmla="*/ 182499 h 495013"/>
                <a:gd name="connsiteX33" fmla="*/ 205169 w 590550"/>
                <a:gd name="connsiteY33" fmla="*/ 96678 h 495013"/>
                <a:gd name="connsiteX34" fmla="*/ 142875 w 590550"/>
                <a:gd name="connsiteY34" fmla="*/ 475964 h 495013"/>
                <a:gd name="connsiteX35" fmla="*/ 47625 w 590550"/>
                <a:gd name="connsiteY35" fmla="*/ 475964 h 495013"/>
                <a:gd name="connsiteX36" fmla="*/ 19050 w 590550"/>
                <a:gd name="connsiteY36" fmla="*/ 447389 h 495013"/>
                <a:gd name="connsiteX37" fmla="*/ 19050 w 590550"/>
                <a:gd name="connsiteY37" fmla="*/ 180689 h 495013"/>
                <a:gd name="connsiteX38" fmla="*/ 38100 w 590550"/>
                <a:gd name="connsiteY38" fmla="*/ 153828 h 495013"/>
                <a:gd name="connsiteX39" fmla="*/ 38100 w 590550"/>
                <a:gd name="connsiteY39" fmla="*/ 418147 h 495013"/>
                <a:gd name="connsiteX40" fmla="*/ 66770 w 590550"/>
                <a:gd name="connsiteY40" fmla="*/ 447675 h 495013"/>
                <a:gd name="connsiteX41" fmla="*/ 243078 w 590550"/>
                <a:gd name="connsiteY41" fmla="*/ 475964 h 495013"/>
                <a:gd name="connsiteX42" fmla="*/ 142875 w 590550"/>
                <a:gd name="connsiteY42" fmla="*/ 475964 h 495013"/>
                <a:gd name="connsiteX43" fmla="*/ 314325 w 590550"/>
                <a:gd name="connsiteY43" fmla="*/ 285750 h 495013"/>
                <a:gd name="connsiteX44" fmla="*/ 276225 w 590550"/>
                <a:gd name="connsiteY44" fmla="*/ 285750 h 495013"/>
                <a:gd name="connsiteX45" fmla="*/ 266700 w 590550"/>
                <a:gd name="connsiteY45" fmla="*/ 295275 h 495013"/>
                <a:gd name="connsiteX46" fmla="*/ 276225 w 590550"/>
                <a:gd name="connsiteY46" fmla="*/ 304800 h 495013"/>
                <a:gd name="connsiteX47" fmla="*/ 285750 w 590550"/>
                <a:gd name="connsiteY47" fmla="*/ 304800 h 495013"/>
                <a:gd name="connsiteX48" fmla="*/ 285750 w 590550"/>
                <a:gd name="connsiteY48" fmla="*/ 470916 h 495013"/>
                <a:gd name="connsiteX49" fmla="*/ 67247 w 590550"/>
                <a:gd name="connsiteY49" fmla="*/ 428625 h 495013"/>
                <a:gd name="connsiteX50" fmla="*/ 57150 w 590550"/>
                <a:gd name="connsiteY50" fmla="*/ 418147 h 495013"/>
                <a:gd name="connsiteX51" fmla="*/ 57150 w 590550"/>
                <a:gd name="connsiteY51" fmla="*/ 115252 h 495013"/>
                <a:gd name="connsiteX52" fmla="*/ 60293 w 590550"/>
                <a:gd name="connsiteY52" fmla="*/ 107727 h 495013"/>
                <a:gd name="connsiteX53" fmla="*/ 68104 w 590550"/>
                <a:gd name="connsiteY53" fmla="*/ 104775 h 495013"/>
                <a:gd name="connsiteX54" fmla="*/ 185642 w 590550"/>
                <a:gd name="connsiteY54" fmla="*/ 118300 h 495013"/>
                <a:gd name="connsiteX55" fmla="*/ 228219 w 590550"/>
                <a:gd name="connsiteY55" fmla="*/ 197453 h 495013"/>
                <a:gd name="connsiteX56" fmla="*/ 247079 w 590550"/>
                <a:gd name="connsiteY56" fmla="*/ 234029 h 495013"/>
                <a:gd name="connsiteX57" fmla="*/ 279749 w 590550"/>
                <a:gd name="connsiteY57" fmla="*/ 266700 h 495013"/>
                <a:gd name="connsiteX58" fmla="*/ 310801 w 590550"/>
                <a:gd name="connsiteY58" fmla="*/ 266700 h 495013"/>
                <a:gd name="connsiteX59" fmla="*/ 343472 w 590550"/>
                <a:gd name="connsiteY59" fmla="*/ 233743 h 495013"/>
                <a:gd name="connsiteX60" fmla="*/ 362236 w 590550"/>
                <a:gd name="connsiteY60" fmla="*/ 197548 h 495013"/>
                <a:gd name="connsiteX61" fmla="*/ 404908 w 590550"/>
                <a:gd name="connsiteY61" fmla="*/ 118300 h 495013"/>
                <a:gd name="connsiteX62" fmla="*/ 420719 w 590550"/>
                <a:gd name="connsiteY62" fmla="*/ 115157 h 495013"/>
                <a:gd name="connsiteX63" fmla="*/ 522446 w 590550"/>
                <a:gd name="connsiteY63" fmla="*/ 104775 h 495013"/>
                <a:gd name="connsiteX64" fmla="*/ 530162 w 590550"/>
                <a:gd name="connsiteY64" fmla="*/ 107823 h 495013"/>
                <a:gd name="connsiteX65" fmla="*/ 533400 w 590550"/>
                <a:gd name="connsiteY65" fmla="*/ 115252 h 495013"/>
                <a:gd name="connsiteX66" fmla="*/ 533400 w 590550"/>
                <a:gd name="connsiteY66" fmla="*/ 418147 h 495013"/>
                <a:gd name="connsiteX67" fmla="*/ 523304 w 590550"/>
                <a:gd name="connsiteY67" fmla="*/ 428625 h 495013"/>
                <a:gd name="connsiteX68" fmla="*/ 304800 w 590550"/>
                <a:gd name="connsiteY68" fmla="*/ 470820 h 495013"/>
                <a:gd name="connsiteX69" fmla="*/ 304800 w 590550"/>
                <a:gd name="connsiteY69" fmla="*/ 304800 h 495013"/>
                <a:gd name="connsiteX70" fmla="*/ 314325 w 590550"/>
                <a:gd name="connsiteY70" fmla="*/ 304800 h 495013"/>
                <a:gd name="connsiteX71" fmla="*/ 323850 w 590550"/>
                <a:gd name="connsiteY71" fmla="*/ 295275 h 495013"/>
                <a:gd name="connsiteX72" fmla="*/ 314325 w 590550"/>
                <a:gd name="connsiteY72" fmla="*/ 285750 h 495013"/>
                <a:gd name="connsiteX73" fmla="*/ 571500 w 590550"/>
                <a:gd name="connsiteY73" fmla="*/ 447389 h 495013"/>
                <a:gd name="connsiteX74" fmla="*/ 542925 w 590550"/>
                <a:gd name="connsiteY74" fmla="*/ 475964 h 495013"/>
                <a:gd name="connsiteX75" fmla="*/ 347472 w 590550"/>
                <a:gd name="connsiteY75" fmla="*/ 475964 h 495013"/>
                <a:gd name="connsiteX76" fmla="*/ 523780 w 590550"/>
                <a:gd name="connsiteY76" fmla="*/ 447675 h 495013"/>
                <a:gd name="connsiteX77" fmla="*/ 552450 w 590550"/>
                <a:gd name="connsiteY77" fmla="*/ 418147 h 495013"/>
                <a:gd name="connsiteX78" fmla="*/ 552450 w 590550"/>
                <a:gd name="connsiteY78" fmla="*/ 153828 h 495013"/>
                <a:gd name="connsiteX79" fmla="*/ 571500 w 590550"/>
                <a:gd name="connsiteY79" fmla="*/ 180689 h 495013"/>
                <a:gd name="connsiteX80" fmla="*/ 571500 w 590550"/>
                <a:gd name="connsiteY80" fmla="*/ 447389 h 49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90550" h="495013">
                  <a:moveTo>
                    <a:pt x="552450" y="134016"/>
                  </a:moveTo>
                  <a:lnTo>
                    <a:pt x="552450" y="115252"/>
                  </a:lnTo>
                  <a:cubicBezTo>
                    <a:pt x="552450" y="107251"/>
                    <a:pt x="549307" y="99726"/>
                    <a:pt x="543497" y="94107"/>
                  </a:cubicBezTo>
                  <a:cubicBezTo>
                    <a:pt x="537686" y="88487"/>
                    <a:pt x="529685" y="85344"/>
                    <a:pt x="521970" y="85725"/>
                  </a:cubicBezTo>
                  <a:cubicBezTo>
                    <a:pt x="486537" y="86772"/>
                    <a:pt x="451390" y="90297"/>
                    <a:pt x="417481" y="96393"/>
                  </a:cubicBezTo>
                  <a:cubicBezTo>
                    <a:pt x="413957" y="97059"/>
                    <a:pt x="409385" y="97917"/>
                    <a:pt x="404908" y="98869"/>
                  </a:cubicBezTo>
                  <a:cubicBezTo>
                    <a:pt x="402146" y="71723"/>
                    <a:pt x="389287" y="46386"/>
                    <a:pt x="368808" y="28003"/>
                  </a:cubicBezTo>
                  <a:cubicBezTo>
                    <a:pt x="345472" y="7143"/>
                    <a:pt x="314230" y="-2763"/>
                    <a:pt x="282797" y="666"/>
                  </a:cubicBezTo>
                  <a:cubicBezTo>
                    <a:pt x="233839" y="6096"/>
                    <a:pt x="193262" y="45339"/>
                    <a:pt x="186404" y="94011"/>
                  </a:cubicBezTo>
                  <a:cubicBezTo>
                    <a:pt x="186214" y="95726"/>
                    <a:pt x="186214" y="97345"/>
                    <a:pt x="186023" y="98964"/>
                  </a:cubicBezTo>
                  <a:cubicBezTo>
                    <a:pt x="148019" y="91440"/>
                    <a:pt x="108585" y="86868"/>
                    <a:pt x="68580" y="85725"/>
                  </a:cubicBezTo>
                  <a:cubicBezTo>
                    <a:pt x="60484" y="85439"/>
                    <a:pt x="52864" y="88487"/>
                    <a:pt x="47054" y="94107"/>
                  </a:cubicBezTo>
                  <a:cubicBezTo>
                    <a:pt x="41243" y="99726"/>
                    <a:pt x="38100" y="107251"/>
                    <a:pt x="38100" y="115252"/>
                  </a:cubicBezTo>
                  <a:lnTo>
                    <a:pt x="38100" y="134016"/>
                  </a:lnTo>
                  <a:cubicBezTo>
                    <a:pt x="16383" y="138398"/>
                    <a:pt x="0" y="157638"/>
                    <a:pt x="0" y="180689"/>
                  </a:cubicBezTo>
                  <a:lnTo>
                    <a:pt x="0" y="447389"/>
                  </a:lnTo>
                  <a:cubicBezTo>
                    <a:pt x="0" y="473678"/>
                    <a:pt x="21336" y="495014"/>
                    <a:pt x="47625" y="495014"/>
                  </a:cubicBezTo>
                  <a:lnTo>
                    <a:pt x="142875" y="495014"/>
                  </a:lnTo>
                  <a:lnTo>
                    <a:pt x="542925" y="495014"/>
                  </a:lnTo>
                  <a:cubicBezTo>
                    <a:pt x="569214" y="495014"/>
                    <a:pt x="590550" y="473678"/>
                    <a:pt x="590550" y="447389"/>
                  </a:cubicBezTo>
                  <a:lnTo>
                    <a:pt x="590550" y="180689"/>
                  </a:lnTo>
                  <a:cubicBezTo>
                    <a:pt x="590550" y="157734"/>
                    <a:pt x="574167" y="138493"/>
                    <a:pt x="552450" y="134016"/>
                  </a:cubicBezTo>
                  <a:close/>
                  <a:moveTo>
                    <a:pt x="205169" y="96678"/>
                  </a:moveTo>
                  <a:cubicBezTo>
                    <a:pt x="210884" y="56483"/>
                    <a:pt x="244412" y="24098"/>
                    <a:pt x="284893" y="19621"/>
                  </a:cubicBezTo>
                  <a:cubicBezTo>
                    <a:pt x="288417" y="19240"/>
                    <a:pt x="291941" y="19050"/>
                    <a:pt x="295466" y="19050"/>
                  </a:cubicBezTo>
                  <a:cubicBezTo>
                    <a:pt x="317945" y="19050"/>
                    <a:pt x="339185" y="27146"/>
                    <a:pt x="356045" y="42291"/>
                  </a:cubicBezTo>
                  <a:cubicBezTo>
                    <a:pt x="375380" y="59531"/>
                    <a:pt x="386429" y="84296"/>
                    <a:pt x="386429" y="110204"/>
                  </a:cubicBezTo>
                  <a:cubicBezTo>
                    <a:pt x="386429" y="138779"/>
                    <a:pt x="373380" y="165068"/>
                    <a:pt x="350711" y="182499"/>
                  </a:cubicBezTo>
                  <a:cubicBezTo>
                    <a:pt x="334042" y="195262"/>
                    <a:pt x="324517" y="213931"/>
                    <a:pt x="324517" y="234124"/>
                  </a:cubicBezTo>
                  <a:cubicBezTo>
                    <a:pt x="324517" y="241649"/>
                    <a:pt x="318421" y="247745"/>
                    <a:pt x="310896" y="247745"/>
                  </a:cubicBezTo>
                  <a:lnTo>
                    <a:pt x="279845" y="247745"/>
                  </a:lnTo>
                  <a:cubicBezTo>
                    <a:pt x="272320" y="247745"/>
                    <a:pt x="266224" y="241649"/>
                    <a:pt x="266224" y="234029"/>
                  </a:cubicBezTo>
                  <a:cubicBezTo>
                    <a:pt x="266224" y="214122"/>
                    <a:pt x="256604" y="195357"/>
                    <a:pt x="239935" y="182499"/>
                  </a:cubicBezTo>
                  <a:cubicBezTo>
                    <a:pt x="213360" y="162020"/>
                    <a:pt x="200406" y="130016"/>
                    <a:pt x="205169" y="96678"/>
                  </a:cubicBezTo>
                  <a:close/>
                  <a:moveTo>
                    <a:pt x="142875" y="475964"/>
                  </a:moveTo>
                  <a:lnTo>
                    <a:pt x="47625" y="475964"/>
                  </a:lnTo>
                  <a:cubicBezTo>
                    <a:pt x="31909" y="475964"/>
                    <a:pt x="19050" y="463105"/>
                    <a:pt x="19050" y="447389"/>
                  </a:cubicBezTo>
                  <a:lnTo>
                    <a:pt x="19050" y="180689"/>
                  </a:lnTo>
                  <a:cubicBezTo>
                    <a:pt x="19050" y="168306"/>
                    <a:pt x="27051" y="157829"/>
                    <a:pt x="38100" y="153828"/>
                  </a:cubicBezTo>
                  <a:lnTo>
                    <a:pt x="38100" y="418147"/>
                  </a:lnTo>
                  <a:cubicBezTo>
                    <a:pt x="38100" y="433959"/>
                    <a:pt x="50959" y="447198"/>
                    <a:pt x="66770" y="447675"/>
                  </a:cubicBezTo>
                  <a:cubicBezTo>
                    <a:pt x="143447" y="449675"/>
                    <a:pt x="204216" y="463867"/>
                    <a:pt x="243078" y="475964"/>
                  </a:cubicBezTo>
                  <a:lnTo>
                    <a:pt x="142875" y="475964"/>
                  </a:lnTo>
                  <a:close/>
                  <a:moveTo>
                    <a:pt x="314325" y="285750"/>
                  </a:moveTo>
                  <a:lnTo>
                    <a:pt x="276225" y="285750"/>
                  </a:lnTo>
                  <a:cubicBezTo>
                    <a:pt x="270986" y="285750"/>
                    <a:pt x="266700" y="290036"/>
                    <a:pt x="266700" y="295275"/>
                  </a:cubicBezTo>
                  <a:cubicBezTo>
                    <a:pt x="266700" y="300513"/>
                    <a:pt x="270986" y="304800"/>
                    <a:pt x="276225" y="304800"/>
                  </a:cubicBezTo>
                  <a:lnTo>
                    <a:pt x="285750" y="304800"/>
                  </a:lnTo>
                  <a:lnTo>
                    <a:pt x="285750" y="470916"/>
                  </a:lnTo>
                  <a:cubicBezTo>
                    <a:pt x="255842" y="458533"/>
                    <a:pt x="178499" y="431577"/>
                    <a:pt x="67247" y="428625"/>
                  </a:cubicBezTo>
                  <a:cubicBezTo>
                    <a:pt x="61722" y="428434"/>
                    <a:pt x="57150" y="423767"/>
                    <a:pt x="57150" y="418147"/>
                  </a:cubicBezTo>
                  <a:lnTo>
                    <a:pt x="57150" y="115252"/>
                  </a:lnTo>
                  <a:cubicBezTo>
                    <a:pt x="57150" y="112395"/>
                    <a:pt x="58293" y="109728"/>
                    <a:pt x="60293" y="107727"/>
                  </a:cubicBezTo>
                  <a:cubicBezTo>
                    <a:pt x="62389" y="105727"/>
                    <a:pt x="64865" y="104775"/>
                    <a:pt x="68104" y="104775"/>
                  </a:cubicBezTo>
                  <a:cubicBezTo>
                    <a:pt x="108204" y="105918"/>
                    <a:pt x="147733" y="110490"/>
                    <a:pt x="185642" y="118300"/>
                  </a:cubicBezTo>
                  <a:cubicBezTo>
                    <a:pt x="187833" y="149352"/>
                    <a:pt x="202787" y="177927"/>
                    <a:pt x="228219" y="197453"/>
                  </a:cubicBezTo>
                  <a:cubicBezTo>
                    <a:pt x="240221" y="206692"/>
                    <a:pt x="247079" y="219932"/>
                    <a:pt x="247079" y="234029"/>
                  </a:cubicBezTo>
                  <a:cubicBezTo>
                    <a:pt x="247079" y="252031"/>
                    <a:pt x="261747" y="266700"/>
                    <a:pt x="279749" y="266700"/>
                  </a:cubicBezTo>
                  <a:lnTo>
                    <a:pt x="310801" y="266700"/>
                  </a:lnTo>
                  <a:cubicBezTo>
                    <a:pt x="328803" y="266700"/>
                    <a:pt x="343472" y="252031"/>
                    <a:pt x="343472" y="233743"/>
                  </a:cubicBezTo>
                  <a:cubicBezTo>
                    <a:pt x="343472" y="219837"/>
                    <a:pt x="350330" y="206692"/>
                    <a:pt x="362236" y="197548"/>
                  </a:cubicBezTo>
                  <a:cubicBezTo>
                    <a:pt x="387477" y="178212"/>
                    <a:pt x="402622" y="149637"/>
                    <a:pt x="404908" y="118300"/>
                  </a:cubicBezTo>
                  <a:cubicBezTo>
                    <a:pt x="410242" y="117157"/>
                    <a:pt x="416338" y="116014"/>
                    <a:pt x="420719" y="115157"/>
                  </a:cubicBezTo>
                  <a:cubicBezTo>
                    <a:pt x="453676" y="109251"/>
                    <a:pt x="487966" y="105727"/>
                    <a:pt x="522446" y="104775"/>
                  </a:cubicBezTo>
                  <a:cubicBezTo>
                    <a:pt x="525494" y="104584"/>
                    <a:pt x="528066" y="105727"/>
                    <a:pt x="530162" y="107823"/>
                  </a:cubicBezTo>
                  <a:cubicBezTo>
                    <a:pt x="532257" y="109823"/>
                    <a:pt x="533400" y="112490"/>
                    <a:pt x="533400" y="115252"/>
                  </a:cubicBezTo>
                  <a:lnTo>
                    <a:pt x="533400" y="418147"/>
                  </a:lnTo>
                  <a:cubicBezTo>
                    <a:pt x="533400" y="423767"/>
                    <a:pt x="528828" y="428434"/>
                    <a:pt x="523304" y="428625"/>
                  </a:cubicBezTo>
                  <a:cubicBezTo>
                    <a:pt x="412337" y="431577"/>
                    <a:pt x="334899" y="458438"/>
                    <a:pt x="304800" y="470820"/>
                  </a:cubicBezTo>
                  <a:lnTo>
                    <a:pt x="304800" y="304800"/>
                  </a:lnTo>
                  <a:lnTo>
                    <a:pt x="314325" y="304800"/>
                  </a:lnTo>
                  <a:cubicBezTo>
                    <a:pt x="319564" y="304800"/>
                    <a:pt x="323850" y="300513"/>
                    <a:pt x="323850" y="295275"/>
                  </a:cubicBezTo>
                  <a:cubicBezTo>
                    <a:pt x="323850" y="290036"/>
                    <a:pt x="319564" y="285750"/>
                    <a:pt x="314325" y="285750"/>
                  </a:cubicBezTo>
                  <a:close/>
                  <a:moveTo>
                    <a:pt x="571500" y="447389"/>
                  </a:moveTo>
                  <a:cubicBezTo>
                    <a:pt x="571500" y="463105"/>
                    <a:pt x="558641" y="475964"/>
                    <a:pt x="542925" y="475964"/>
                  </a:cubicBezTo>
                  <a:lnTo>
                    <a:pt x="347472" y="475964"/>
                  </a:lnTo>
                  <a:cubicBezTo>
                    <a:pt x="386334" y="463867"/>
                    <a:pt x="447104" y="449675"/>
                    <a:pt x="523780" y="447675"/>
                  </a:cubicBezTo>
                  <a:cubicBezTo>
                    <a:pt x="539591" y="447294"/>
                    <a:pt x="552450" y="434054"/>
                    <a:pt x="552450" y="418147"/>
                  </a:cubicBezTo>
                  <a:lnTo>
                    <a:pt x="552450" y="153828"/>
                  </a:lnTo>
                  <a:cubicBezTo>
                    <a:pt x="563499" y="157734"/>
                    <a:pt x="571500" y="168211"/>
                    <a:pt x="571500" y="180689"/>
                  </a:cubicBezTo>
                  <a:lnTo>
                    <a:pt x="571500" y="4473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3AB86FD-D055-4C8C-FCFA-A51025836482}"/>
                </a:ext>
              </a:extLst>
            </p:cNvPr>
            <p:cNvSpPr/>
            <p:nvPr/>
          </p:nvSpPr>
          <p:spPr>
            <a:xfrm>
              <a:off x="10352110" y="4946793"/>
              <a:ext cx="57075" cy="22599"/>
            </a:xfrm>
            <a:custGeom>
              <a:avLst/>
              <a:gdLst>
                <a:gd name="connsiteX0" fmla="*/ 8802 w 57075"/>
                <a:gd name="connsiteY0" fmla="*/ 18980 h 22599"/>
                <a:gd name="connsiteX1" fmla="*/ 46425 w 57075"/>
                <a:gd name="connsiteY1" fmla="*/ 22504 h 22599"/>
                <a:gd name="connsiteX2" fmla="*/ 47568 w 57075"/>
                <a:gd name="connsiteY2" fmla="*/ 22599 h 22599"/>
                <a:gd name="connsiteX3" fmla="*/ 56998 w 57075"/>
                <a:gd name="connsiteY3" fmla="*/ 14217 h 22599"/>
                <a:gd name="connsiteX4" fmla="*/ 48711 w 57075"/>
                <a:gd name="connsiteY4" fmla="*/ 3645 h 22599"/>
                <a:gd name="connsiteX5" fmla="*/ 10135 w 57075"/>
                <a:gd name="connsiteY5" fmla="*/ 25 h 22599"/>
                <a:gd name="connsiteX6" fmla="*/ 39 w 57075"/>
                <a:gd name="connsiteY6" fmla="*/ 8883 h 22599"/>
                <a:gd name="connsiteX7" fmla="*/ 8802 w 57075"/>
                <a:gd name="connsiteY7" fmla="*/ 18980 h 2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75" h="22599">
                  <a:moveTo>
                    <a:pt x="8802" y="18980"/>
                  </a:moveTo>
                  <a:cubicBezTo>
                    <a:pt x="21374" y="19837"/>
                    <a:pt x="34043" y="20980"/>
                    <a:pt x="46425" y="22504"/>
                  </a:cubicBezTo>
                  <a:cubicBezTo>
                    <a:pt x="46806" y="22504"/>
                    <a:pt x="47187" y="22599"/>
                    <a:pt x="47568" y="22599"/>
                  </a:cubicBezTo>
                  <a:cubicBezTo>
                    <a:pt x="52331" y="22599"/>
                    <a:pt x="56427" y="19075"/>
                    <a:pt x="56998" y="14217"/>
                  </a:cubicBezTo>
                  <a:cubicBezTo>
                    <a:pt x="57665" y="8979"/>
                    <a:pt x="53950" y="4216"/>
                    <a:pt x="48711" y="3645"/>
                  </a:cubicBezTo>
                  <a:cubicBezTo>
                    <a:pt x="36043" y="2121"/>
                    <a:pt x="22994" y="882"/>
                    <a:pt x="10135" y="25"/>
                  </a:cubicBezTo>
                  <a:cubicBezTo>
                    <a:pt x="4991" y="-356"/>
                    <a:pt x="324" y="3645"/>
                    <a:pt x="39" y="8883"/>
                  </a:cubicBezTo>
                  <a:cubicBezTo>
                    <a:pt x="-438" y="14027"/>
                    <a:pt x="3563" y="18599"/>
                    <a:pt x="8802" y="189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FEB3B8B-F5BE-A7B8-B709-47B973BB6B04}"/>
                </a:ext>
              </a:extLst>
            </p:cNvPr>
            <p:cNvSpPr/>
            <p:nvPr/>
          </p:nvSpPr>
          <p:spPr>
            <a:xfrm>
              <a:off x="10352110" y="4986131"/>
              <a:ext cx="89323" cy="27266"/>
            </a:xfrm>
            <a:custGeom>
              <a:avLst/>
              <a:gdLst>
                <a:gd name="connsiteX0" fmla="*/ 8802 w 89323"/>
                <a:gd name="connsiteY0" fmla="*/ 18980 h 27266"/>
                <a:gd name="connsiteX1" fmla="*/ 78143 w 89323"/>
                <a:gd name="connsiteY1" fmla="*/ 27076 h 27266"/>
                <a:gd name="connsiteX2" fmla="*/ 79763 w 89323"/>
                <a:gd name="connsiteY2" fmla="*/ 27267 h 27266"/>
                <a:gd name="connsiteX3" fmla="*/ 89193 w 89323"/>
                <a:gd name="connsiteY3" fmla="*/ 19361 h 27266"/>
                <a:gd name="connsiteX4" fmla="*/ 81382 w 89323"/>
                <a:gd name="connsiteY4" fmla="*/ 8407 h 27266"/>
                <a:gd name="connsiteX5" fmla="*/ 10135 w 89323"/>
                <a:gd name="connsiteY5" fmla="*/ 25 h 27266"/>
                <a:gd name="connsiteX6" fmla="*/ 39 w 89323"/>
                <a:gd name="connsiteY6" fmla="*/ 8883 h 27266"/>
                <a:gd name="connsiteX7" fmla="*/ 8802 w 89323"/>
                <a:gd name="connsiteY7" fmla="*/ 18980 h 2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323" h="27266">
                  <a:moveTo>
                    <a:pt x="8802" y="18980"/>
                  </a:moveTo>
                  <a:cubicBezTo>
                    <a:pt x="32138" y="20504"/>
                    <a:pt x="55474" y="23266"/>
                    <a:pt x="78143" y="27076"/>
                  </a:cubicBezTo>
                  <a:cubicBezTo>
                    <a:pt x="78715" y="27267"/>
                    <a:pt x="79287" y="27267"/>
                    <a:pt x="79763" y="27267"/>
                  </a:cubicBezTo>
                  <a:cubicBezTo>
                    <a:pt x="84335" y="27267"/>
                    <a:pt x="88335" y="24028"/>
                    <a:pt x="89193" y="19361"/>
                  </a:cubicBezTo>
                  <a:cubicBezTo>
                    <a:pt x="90050" y="14217"/>
                    <a:pt x="86621" y="9264"/>
                    <a:pt x="81382" y="8407"/>
                  </a:cubicBezTo>
                  <a:cubicBezTo>
                    <a:pt x="58046" y="4407"/>
                    <a:pt x="34138" y="1644"/>
                    <a:pt x="10135" y="25"/>
                  </a:cubicBezTo>
                  <a:cubicBezTo>
                    <a:pt x="4991" y="-356"/>
                    <a:pt x="324" y="3645"/>
                    <a:pt x="39" y="8883"/>
                  </a:cubicBezTo>
                  <a:cubicBezTo>
                    <a:pt x="-438" y="14122"/>
                    <a:pt x="3563" y="18694"/>
                    <a:pt x="8802" y="189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648497F-A45E-CBF1-93FA-2285B7947094}"/>
                </a:ext>
              </a:extLst>
            </p:cNvPr>
            <p:cNvSpPr/>
            <p:nvPr/>
          </p:nvSpPr>
          <p:spPr>
            <a:xfrm>
              <a:off x="10352124" y="5052816"/>
              <a:ext cx="171358" cy="46877"/>
            </a:xfrm>
            <a:custGeom>
              <a:avLst/>
              <a:gdLst>
                <a:gd name="connsiteX0" fmla="*/ 164712 w 171358"/>
                <a:gd name="connsiteY0" fmla="*/ 28304 h 46877"/>
                <a:gd name="connsiteX1" fmla="*/ 10122 w 171358"/>
                <a:gd name="connsiteY1" fmla="*/ 15 h 46877"/>
                <a:gd name="connsiteX2" fmla="*/ 25 w 171358"/>
                <a:gd name="connsiteY2" fmla="*/ 8873 h 46877"/>
                <a:gd name="connsiteX3" fmla="*/ 8883 w 171358"/>
                <a:gd name="connsiteY3" fmla="*/ 18969 h 46877"/>
                <a:gd name="connsiteX4" fmla="*/ 158997 w 171358"/>
                <a:gd name="connsiteY4" fmla="*/ 46401 h 46877"/>
                <a:gd name="connsiteX5" fmla="*/ 161855 w 171358"/>
                <a:gd name="connsiteY5" fmla="*/ 46878 h 46877"/>
                <a:gd name="connsiteX6" fmla="*/ 170904 w 171358"/>
                <a:gd name="connsiteY6" fmla="*/ 40210 h 46877"/>
                <a:gd name="connsiteX7" fmla="*/ 164712 w 171358"/>
                <a:gd name="connsiteY7" fmla="*/ 28304 h 4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58" h="46877">
                  <a:moveTo>
                    <a:pt x="164712" y="28304"/>
                  </a:moveTo>
                  <a:cubicBezTo>
                    <a:pt x="131756" y="17922"/>
                    <a:pt x="78225" y="4491"/>
                    <a:pt x="10122" y="15"/>
                  </a:cubicBezTo>
                  <a:cubicBezTo>
                    <a:pt x="4978" y="-271"/>
                    <a:pt x="311" y="3634"/>
                    <a:pt x="25" y="8873"/>
                  </a:cubicBezTo>
                  <a:cubicBezTo>
                    <a:pt x="-356" y="14112"/>
                    <a:pt x="3645" y="18684"/>
                    <a:pt x="8883" y="18969"/>
                  </a:cubicBezTo>
                  <a:cubicBezTo>
                    <a:pt x="75082" y="23351"/>
                    <a:pt x="126993" y="36305"/>
                    <a:pt x="158997" y="46401"/>
                  </a:cubicBezTo>
                  <a:cubicBezTo>
                    <a:pt x="159950" y="46687"/>
                    <a:pt x="160902" y="46878"/>
                    <a:pt x="161855" y="46878"/>
                  </a:cubicBezTo>
                  <a:cubicBezTo>
                    <a:pt x="165855" y="46878"/>
                    <a:pt x="169665" y="44306"/>
                    <a:pt x="170904" y="40210"/>
                  </a:cubicBezTo>
                  <a:cubicBezTo>
                    <a:pt x="172523" y="35257"/>
                    <a:pt x="169665" y="29828"/>
                    <a:pt x="164712" y="283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50F270D-B32F-7DAA-709C-7551B12C823E}"/>
                </a:ext>
              </a:extLst>
            </p:cNvPr>
            <p:cNvSpPr/>
            <p:nvPr/>
          </p:nvSpPr>
          <p:spPr>
            <a:xfrm>
              <a:off x="10352124" y="5099108"/>
              <a:ext cx="171358" cy="46877"/>
            </a:xfrm>
            <a:custGeom>
              <a:avLst/>
              <a:gdLst>
                <a:gd name="connsiteX0" fmla="*/ 164712 w 171358"/>
                <a:gd name="connsiteY0" fmla="*/ 28304 h 46877"/>
                <a:gd name="connsiteX1" fmla="*/ 10122 w 171358"/>
                <a:gd name="connsiteY1" fmla="*/ 15 h 46877"/>
                <a:gd name="connsiteX2" fmla="*/ 25 w 171358"/>
                <a:gd name="connsiteY2" fmla="*/ 8873 h 46877"/>
                <a:gd name="connsiteX3" fmla="*/ 8883 w 171358"/>
                <a:gd name="connsiteY3" fmla="*/ 18969 h 46877"/>
                <a:gd name="connsiteX4" fmla="*/ 158997 w 171358"/>
                <a:gd name="connsiteY4" fmla="*/ 46401 h 46877"/>
                <a:gd name="connsiteX5" fmla="*/ 161855 w 171358"/>
                <a:gd name="connsiteY5" fmla="*/ 46878 h 46877"/>
                <a:gd name="connsiteX6" fmla="*/ 170904 w 171358"/>
                <a:gd name="connsiteY6" fmla="*/ 40210 h 46877"/>
                <a:gd name="connsiteX7" fmla="*/ 164712 w 171358"/>
                <a:gd name="connsiteY7" fmla="*/ 28304 h 4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58" h="46877">
                  <a:moveTo>
                    <a:pt x="164712" y="28304"/>
                  </a:moveTo>
                  <a:cubicBezTo>
                    <a:pt x="131756" y="17922"/>
                    <a:pt x="78130" y="4491"/>
                    <a:pt x="10122" y="15"/>
                  </a:cubicBezTo>
                  <a:cubicBezTo>
                    <a:pt x="4978" y="-271"/>
                    <a:pt x="311" y="3634"/>
                    <a:pt x="25" y="8873"/>
                  </a:cubicBezTo>
                  <a:cubicBezTo>
                    <a:pt x="-356" y="14112"/>
                    <a:pt x="3645" y="18684"/>
                    <a:pt x="8883" y="18969"/>
                  </a:cubicBezTo>
                  <a:cubicBezTo>
                    <a:pt x="75082" y="23351"/>
                    <a:pt x="126993" y="36305"/>
                    <a:pt x="158997" y="46401"/>
                  </a:cubicBezTo>
                  <a:cubicBezTo>
                    <a:pt x="159950" y="46687"/>
                    <a:pt x="160902" y="46878"/>
                    <a:pt x="161855" y="46878"/>
                  </a:cubicBezTo>
                  <a:cubicBezTo>
                    <a:pt x="165855" y="46878"/>
                    <a:pt x="169665" y="44306"/>
                    <a:pt x="170904" y="40210"/>
                  </a:cubicBezTo>
                  <a:cubicBezTo>
                    <a:pt x="172523" y="35257"/>
                    <a:pt x="169665" y="29923"/>
                    <a:pt x="164712" y="283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EF0A6C7-C90C-7267-A35A-01183BC4975F}"/>
                </a:ext>
              </a:extLst>
            </p:cNvPr>
            <p:cNvSpPr/>
            <p:nvPr/>
          </p:nvSpPr>
          <p:spPr>
            <a:xfrm>
              <a:off x="10352124" y="5147495"/>
              <a:ext cx="171358" cy="46877"/>
            </a:xfrm>
            <a:custGeom>
              <a:avLst/>
              <a:gdLst>
                <a:gd name="connsiteX0" fmla="*/ 164712 w 171358"/>
                <a:gd name="connsiteY0" fmla="*/ 28304 h 46877"/>
                <a:gd name="connsiteX1" fmla="*/ 10122 w 171358"/>
                <a:gd name="connsiteY1" fmla="*/ 15 h 46877"/>
                <a:gd name="connsiteX2" fmla="*/ 25 w 171358"/>
                <a:gd name="connsiteY2" fmla="*/ 8873 h 46877"/>
                <a:gd name="connsiteX3" fmla="*/ 8883 w 171358"/>
                <a:gd name="connsiteY3" fmla="*/ 18969 h 46877"/>
                <a:gd name="connsiteX4" fmla="*/ 158997 w 171358"/>
                <a:gd name="connsiteY4" fmla="*/ 46401 h 46877"/>
                <a:gd name="connsiteX5" fmla="*/ 161855 w 171358"/>
                <a:gd name="connsiteY5" fmla="*/ 46878 h 46877"/>
                <a:gd name="connsiteX6" fmla="*/ 170904 w 171358"/>
                <a:gd name="connsiteY6" fmla="*/ 40210 h 46877"/>
                <a:gd name="connsiteX7" fmla="*/ 164712 w 171358"/>
                <a:gd name="connsiteY7" fmla="*/ 28304 h 4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58" h="46877">
                  <a:moveTo>
                    <a:pt x="164712" y="28304"/>
                  </a:moveTo>
                  <a:cubicBezTo>
                    <a:pt x="131756" y="17922"/>
                    <a:pt x="78225" y="4491"/>
                    <a:pt x="10122" y="15"/>
                  </a:cubicBezTo>
                  <a:cubicBezTo>
                    <a:pt x="4978" y="-271"/>
                    <a:pt x="311" y="3634"/>
                    <a:pt x="25" y="8873"/>
                  </a:cubicBezTo>
                  <a:cubicBezTo>
                    <a:pt x="-356" y="14112"/>
                    <a:pt x="3645" y="18684"/>
                    <a:pt x="8883" y="18969"/>
                  </a:cubicBezTo>
                  <a:cubicBezTo>
                    <a:pt x="75082" y="23351"/>
                    <a:pt x="126993" y="36305"/>
                    <a:pt x="158997" y="46401"/>
                  </a:cubicBezTo>
                  <a:cubicBezTo>
                    <a:pt x="159855" y="46782"/>
                    <a:pt x="160902" y="46878"/>
                    <a:pt x="161855" y="46878"/>
                  </a:cubicBezTo>
                  <a:cubicBezTo>
                    <a:pt x="165855" y="46878"/>
                    <a:pt x="169665" y="44306"/>
                    <a:pt x="170904" y="40210"/>
                  </a:cubicBezTo>
                  <a:cubicBezTo>
                    <a:pt x="172523" y="35257"/>
                    <a:pt x="169665" y="29828"/>
                    <a:pt x="164712" y="283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70C98F9-C1F5-6C87-19FB-FB09281C967B}"/>
                </a:ext>
              </a:extLst>
            </p:cNvPr>
            <p:cNvSpPr/>
            <p:nvPr/>
          </p:nvSpPr>
          <p:spPr>
            <a:xfrm>
              <a:off x="10599717" y="5052816"/>
              <a:ext cx="171366" cy="46877"/>
            </a:xfrm>
            <a:custGeom>
              <a:avLst/>
              <a:gdLst>
                <a:gd name="connsiteX0" fmla="*/ 9512 w 171366"/>
                <a:gd name="connsiteY0" fmla="*/ 46878 h 46877"/>
                <a:gd name="connsiteX1" fmla="*/ 12369 w 171366"/>
                <a:gd name="connsiteY1" fmla="*/ 46401 h 46877"/>
                <a:gd name="connsiteX2" fmla="*/ 162483 w 171366"/>
                <a:gd name="connsiteY2" fmla="*/ 18969 h 46877"/>
                <a:gd name="connsiteX3" fmla="*/ 171342 w 171366"/>
                <a:gd name="connsiteY3" fmla="*/ 8873 h 46877"/>
                <a:gd name="connsiteX4" fmla="*/ 161245 w 171366"/>
                <a:gd name="connsiteY4" fmla="*/ 15 h 46877"/>
                <a:gd name="connsiteX5" fmla="*/ 6654 w 171366"/>
                <a:gd name="connsiteY5" fmla="*/ 28304 h 46877"/>
                <a:gd name="connsiteX6" fmla="*/ 463 w 171366"/>
                <a:gd name="connsiteY6" fmla="*/ 40305 h 46877"/>
                <a:gd name="connsiteX7" fmla="*/ 9512 w 171366"/>
                <a:gd name="connsiteY7" fmla="*/ 46878 h 4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66" h="46877">
                  <a:moveTo>
                    <a:pt x="9512" y="46878"/>
                  </a:moveTo>
                  <a:cubicBezTo>
                    <a:pt x="10464" y="46878"/>
                    <a:pt x="11417" y="46687"/>
                    <a:pt x="12369" y="46401"/>
                  </a:cubicBezTo>
                  <a:cubicBezTo>
                    <a:pt x="44278" y="36305"/>
                    <a:pt x="96285" y="23351"/>
                    <a:pt x="162483" y="18969"/>
                  </a:cubicBezTo>
                  <a:cubicBezTo>
                    <a:pt x="167722" y="18588"/>
                    <a:pt x="171722" y="14112"/>
                    <a:pt x="171342" y="8873"/>
                  </a:cubicBezTo>
                  <a:cubicBezTo>
                    <a:pt x="170961" y="3634"/>
                    <a:pt x="166484" y="-271"/>
                    <a:pt x="161245" y="15"/>
                  </a:cubicBezTo>
                  <a:cubicBezTo>
                    <a:pt x="93141" y="4491"/>
                    <a:pt x="39611" y="17922"/>
                    <a:pt x="6654" y="28304"/>
                  </a:cubicBezTo>
                  <a:cubicBezTo>
                    <a:pt x="1606" y="29923"/>
                    <a:pt x="-1156" y="35257"/>
                    <a:pt x="463" y="40305"/>
                  </a:cubicBezTo>
                  <a:cubicBezTo>
                    <a:pt x="1701" y="44306"/>
                    <a:pt x="5511" y="46878"/>
                    <a:pt x="9512" y="468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68215B9-8DE5-5691-0989-AD04CEF4D34A}"/>
                </a:ext>
              </a:extLst>
            </p:cNvPr>
            <p:cNvSpPr/>
            <p:nvPr/>
          </p:nvSpPr>
          <p:spPr>
            <a:xfrm>
              <a:off x="10599717" y="5099203"/>
              <a:ext cx="171366" cy="46877"/>
            </a:xfrm>
            <a:custGeom>
              <a:avLst/>
              <a:gdLst>
                <a:gd name="connsiteX0" fmla="*/ 9512 w 171366"/>
                <a:gd name="connsiteY0" fmla="*/ 46878 h 46877"/>
                <a:gd name="connsiteX1" fmla="*/ 12369 w 171366"/>
                <a:gd name="connsiteY1" fmla="*/ 46402 h 46877"/>
                <a:gd name="connsiteX2" fmla="*/ 162483 w 171366"/>
                <a:gd name="connsiteY2" fmla="*/ 18969 h 46877"/>
                <a:gd name="connsiteX3" fmla="*/ 171342 w 171366"/>
                <a:gd name="connsiteY3" fmla="*/ 8873 h 46877"/>
                <a:gd name="connsiteX4" fmla="*/ 161245 w 171366"/>
                <a:gd name="connsiteY4" fmla="*/ 15 h 46877"/>
                <a:gd name="connsiteX5" fmla="*/ 6654 w 171366"/>
                <a:gd name="connsiteY5" fmla="*/ 28304 h 46877"/>
                <a:gd name="connsiteX6" fmla="*/ 463 w 171366"/>
                <a:gd name="connsiteY6" fmla="*/ 40306 h 46877"/>
                <a:gd name="connsiteX7" fmla="*/ 9512 w 171366"/>
                <a:gd name="connsiteY7" fmla="*/ 46878 h 4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66" h="46877">
                  <a:moveTo>
                    <a:pt x="9512" y="46878"/>
                  </a:moveTo>
                  <a:cubicBezTo>
                    <a:pt x="10464" y="46878"/>
                    <a:pt x="11417" y="46687"/>
                    <a:pt x="12369" y="46402"/>
                  </a:cubicBezTo>
                  <a:cubicBezTo>
                    <a:pt x="44373" y="36305"/>
                    <a:pt x="96285" y="23351"/>
                    <a:pt x="162483" y="18969"/>
                  </a:cubicBezTo>
                  <a:cubicBezTo>
                    <a:pt x="167722" y="18588"/>
                    <a:pt x="171722" y="14112"/>
                    <a:pt x="171342" y="8873"/>
                  </a:cubicBezTo>
                  <a:cubicBezTo>
                    <a:pt x="170961" y="3634"/>
                    <a:pt x="166484" y="-271"/>
                    <a:pt x="161245" y="15"/>
                  </a:cubicBezTo>
                  <a:cubicBezTo>
                    <a:pt x="93237" y="4491"/>
                    <a:pt x="39611" y="17922"/>
                    <a:pt x="6654" y="28304"/>
                  </a:cubicBezTo>
                  <a:cubicBezTo>
                    <a:pt x="1606" y="29923"/>
                    <a:pt x="-1156" y="35257"/>
                    <a:pt x="463" y="40306"/>
                  </a:cubicBezTo>
                  <a:cubicBezTo>
                    <a:pt x="1701" y="44306"/>
                    <a:pt x="5511" y="46878"/>
                    <a:pt x="9512" y="468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7A97BFA-F378-83ED-1C03-A432E3B636EC}"/>
                </a:ext>
              </a:extLst>
            </p:cNvPr>
            <p:cNvSpPr/>
            <p:nvPr/>
          </p:nvSpPr>
          <p:spPr>
            <a:xfrm>
              <a:off x="10599717" y="5147495"/>
              <a:ext cx="171366" cy="46877"/>
            </a:xfrm>
            <a:custGeom>
              <a:avLst/>
              <a:gdLst>
                <a:gd name="connsiteX0" fmla="*/ 9512 w 171366"/>
                <a:gd name="connsiteY0" fmla="*/ 46878 h 46877"/>
                <a:gd name="connsiteX1" fmla="*/ 12369 w 171366"/>
                <a:gd name="connsiteY1" fmla="*/ 46401 h 46877"/>
                <a:gd name="connsiteX2" fmla="*/ 162483 w 171366"/>
                <a:gd name="connsiteY2" fmla="*/ 18969 h 46877"/>
                <a:gd name="connsiteX3" fmla="*/ 171342 w 171366"/>
                <a:gd name="connsiteY3" fmla="*/ 8873 h 46877"/>
                <a:gd name="connsiteX4" fmla="*/ 161245 w 171366"/>
                <a:gd name="connsiteY4" fmla="*/ 15 h 46877"/>
                <a:gd name="connsiteX5" fmla="*/ 6654 w 171366"/>
                <a:gd name="connsiteY5" fmla="*/ 28304 h 46877"/>
                <a:gd name="connsiteX6" fmla="*/ 463 w 171366"/>
                <a:gd name="connsiteY6" fmla="*/ 40305 h 46877"/>
                <a:gd name="connsiteX7" fmla="*/ 9512 w 171366"/>
                <a:gd name="connsiteY7" fmla="*/ 46878 h 4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66" h="46877">
                  <a:moveTo>
                    <a:pt x="9512" y="46878"/>
                  </a:moveTo>
                  <a:cubicBezTo>
                    <a:pt x="10464" y="46878"/>
                    <a:pt x="11417" y="46687"/>
                    <a:pt x="12369" y="46401"/>
                  </a:cubicBezTo>
                  <a:cubicBezTo>
                    <a:pt x="44278" y="36305"/>
                    <a:pt x="96285" y="23351"/>
                    <a:pt x="162483" y="18969"/>
                  </a:cubicBezTo>
                  <a:cubicBezTo>
                    <a:pt x="167722" y="18588"/>
                    <a:pt x="171722" y="14112"/>
                    <a:pt x="171342" y="8873"/>
                  </a:cubicBezTo>
                  <a:cubicBezTo>
                    <a:pt x="170961" y="3634"/>
                    <a:pt x="166484" y="-271"/>
                    <a:pt x="161245" y="15"/>
                  </a:cubicBezTo>
                  <a:cubicBezTo>
                    <a:pt x="93141" y="4491"/>
                    <a:pt x="39611" y="17922"/>
                    <a:pt x="6654" y="28304"/>
                  </a:cubicBezTo>
                  <a:cubicBezTo>
                    <a:pt x="1606" y="29923"/>
                    <a:pt x="-1156" y="35257"/>
                    <a:pt x="463" y="40305"/>
                  </a:cubicBezTo>
                  <a:cubicBezTo>
                    <a:pt x="1701" y="44306"/>
                    <a:pt x="5511" y="46878"/>
                    <a:pt x="9512" y="468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5C04B-ADEF-A37B-280E-F694DC0C0C41}"/>
                </a:ext>
              </a:extLst>
            </p:cNvPr>
            <p:cNvSpPr/>
            <p:nvPr/>
          </p:nvSpPr>
          <p:spPr>
            <a:xfrm>
              <a:off x="10552079" y="4718123"/>
              <a:ext cx="19050" cy="57150"/>
            </a:xfrm>
            <a:custGeom>
              <a:avLst/>
              <a:gdLst>
                <a:gd name="connsiteX0" fmla="*/ 0 w 19050"/>
                <a:gd name="connsiteY0" fmla="*/ 9525 h 57150"/>
                <a:gd name="connsiteX1" fmla="*/ 0 w 19050"/>
                <a:gd name="connsiteY1" fmla="*/ 47625 h 57150"/>
                <a:gd name="connsiteX2" fmla="*/ 9525 w 19050"/>
                <a:gd name="connsiteY2" fmla="*/ 57150 h 57150"/>
                <a:gd name="connsiteX3" fmla="*/ 19050 w 19050"/>
                <a:gd name="connsiteY3" fmla="*/ 47625 h 57150"/>
                <a:gd name="connsiteX4" fmla="*/ 19050 w 19050"/>
                <a:gd name="connsiteY4" fmla="*/ 9525 h 57150"/>
                <a:gd name="connsiteX5" fmla="*/ 9525 w 19050"/>
                <a:gd name="connsiteY5" fmla="*/ 0 h 57150"/>
                <a:gd name="connsiteX6" fmla="*/ 0 w 19050"/>
                <a:gd name="connsiteY6" fmla="*/ 95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57150">
                  <a:moveTo>
                    <a:pt x="0" y="9525"/>
                  </a:moveTo>
                  <a:lnTo>
                    <a:pt x="0" y="47625"/>
                  </a:lnTo>
                  <a:cubicBezTo>
                    <a:pt x="0" y="52864"/>
                    <a:pt x="4286" y="57150"/>
                    <a:pt x="9525" y="57150"/>
                  </a:cubicBezTo>
                  <a:cubicBezTo>
                    <a:pt x="14764" y="57150"/>
                    <a:pt x="19050" y="52864"/>
                    <a:pt x="19050" y="47625"/>
                  </a:cubicBezTo>
                  <a:lnTo>
                    <a:pt x="19050" y="9525"/>
                  </a:ln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BB99DD9-5926-FA7A-9D98-9A09DE6D8E49}"/>
                </a:ext>
              </a:extLst>
            </p:cNvPr>
            <p:cNvSpPr/>
            <p:nvPr/>
          </p:nvSpPr>
          <p:spPr>
            <a:xfrm>
              <a:off x="10619396" y="4757151"/>
              <a:ext cx="46053" cy="45934"/>
            </a:xfrm>
            <a:custGeom>
              <a:avLst/>
              <a:gdLst>
                <a:gd name="connsiteX0" fmla="*/ 29742 w 46053"/>
                <a:gd name="connsiteY0" fmla="*/ 2786 h 45934"/>
                <a:gd name="connsiteX1" fmla="*/ 2786 w 46053"/>
                <a:gd name="connsiteY1" fmla="*/ 29742 h 45934"/>
                <a:gd name="connsiteX2" fmla="*/ 2786 w 46053"/>
                <a:gd name="connsiteY2" fmla="*/ 43172 h 45934"/>
                <a:gd name="connsiteX3" fmla="*/ 9549 w 46053"/>
                <a:gd name="connsiteY3" fmla="*/ 45934 h 45934"/>
                <a:gd name="connsiteX4" fmla="*/ 16312 w 46053"/>
                <a:gd name="connsiteY4" fmla="*/ 43172 h 45934"/>
                <a:gd name="connsiteX5" fmla="*/ 43267 w 46053"/>
                <a:gd name="connsiteY5" fmla="*/ 16216 h 45934"/>
                <a:gd name="connsiteX6" fmla="*/ 43267 w 46053"/>
                <a:gd name="connsiteY6" fmla="*/ 2786 h 45934"/>
                <a:gd name="connsiteX7" fmla="*/ 29742 w 46053"/>
                <a:gd name="connsiteY7" fmla="*/ 2786 h 4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53" h="45934">
                  <a:moveTo>
                    <a:pt x="29742" y="2786"/>
                  </a:moveTo>
                  <a:lnTo>
                    <a:pt x="2786" y="29742"/>
                  </a:lnTo>
                  <a:cubicBezTo>
                    <a:pt x="-929" y="33457"/>
                    <a:pt x="-929" y="39457"/>
                    <a:pt x="2786" y="43172"/>
                  </a:cubicBezTo>
                  <a:cubicBezTo>
                    <a:pt x="4691" y="45077"/>
                    <a:pt x="7072" y="45934"/>
                    <a:pt x="9549" y="45934"/>
                  </a:cubicBezTo>
                  <a:cubicBezTo>
                    <a:pt x="12025" y="45934"/>
                    <a:pt x="14407" y="44982"/>
                    <a:pt x="16312" y="43172"/>
                  </a:cubicBezTo>
                  <a:lnTo>
                    <a:pt x="43267" y="16216"/>
                  </a:lnTo>
                  <a:cubicBezTo>
                    <a:pt x="46982" y="12502"/>
                    <a:pt x="46982" y="6501"/>
                    <a:pt x="43267" y="2786"/>
                  </a:cubicBezTo>
                  <a:cubicBezTo>
                    <a:pt x="39553" y="-929"/>
                    <a:pt x="33457" y="-929"/>
                    <a:pt x="29742" y="27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59904D2-A79F-E0E1-C519-0B99DE41FF26}"/>
                </a:ext>
              </a:extLst>
            </p:cNvPr>
            <p:cNvSpPr/>
            <p:nvPr/>
          </p:nvSpPr>
          <p:spPr>
            <a:xfrm>
              <a:off x="10457757" y="4757163"/>
              <a:ext cx="46053" cy="46017"/>
            </a:xfrm>
            <a:custGeom>
              <a:avLst/>
              <a:gdLst>
                <a:gd name="connsiteX0" fmla="*/ 2786 w 46053"/>
                <a:gd name="connsiteY0" fmla="*/ 2774 h 46017"/>
                <a:gd name="connsiteX1" fmla="*/ 2786 w 46053"/>
                <a:gd name="connsiteY1" fmla="*/ 16300 h 46017"/>
                <a:gd name="connsiteX2" fmla="*/ 29742 w 46053"/>
                <a:gd name="connsiteY2" fmla="*/ 43256 h 46017"/>
                <a:gd name="connsiteX3" fmla="*/ 36505 w 46053"/>
                <a:gd name="connsiteY3" fmla="*/ 46018 h 46017"/>
                <a:gd name="connsiteX4" fmla="*/ 43267 w 46053"/>
                <a:gd name="connsiteY4" fmla="*/ 43256 h 46017"/>
                <a:gd name="connsiteX5" fmla="*/ 43267 w 46053"/>
                <a:gd name="connsiteY5" fmla="*/ 29825 h 46017"/>
                <a:gd name="connsiteX6" fmla="*/ 16312 w 46053"/>
                <a:gd name="connsiteY6" fmla="*/ 2870 h 46017"/>
                <a:gd name="connsiteX7" fmla="*/ 2786 w 46053"/>
                <a:gd name="connsiteY7" fmla="*/ 2774 h 4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53" h="46017">
                  <a:moveTo>
                    <a:pt x="2786" y="2774"/>
                  </a:moveTo>
                  <a:cubicBezTo>
                    <a:pt x="-929" y="6489"/>
                    <a:pt x="-929" y="12585"/>
                    <a:pt x="2786" y="16300"/>
                  </a:cubicBezTo>
                  <a:lnTo>
                    <a:pt x="29742" y="43256"/>
                  </a:lnTo>
                  <a:cubicBezTo>
                    <a:pt x="31647" y="45161"/>
                    <a:pt x="34028" y="46018"/>
                    <a:pt x="36505" y="46018"/>
                  </a:cubicBezTo>
                  <a:cubicBezTo>
                    <a:pt x="38981" y="46018"/>
                    <a:pt x="41362" y="45065"/>
                    <a:pt x="43267" y="43256"/>
                  </a:cubicBezTo>
                  <a:cubicBezTo>
                    <a:pt x="46982" y="39541"/>
                    <a:pt x="46982" y="33540"/>
                    <a:pt x="43267" y="29825"/>
                  </a:cubicBezTo>
                  <a:lnTo>
                    <a:pt x="16312" y="2870"/>
                  </a:lnTo>
                  <a:cubicBezTo>
                    <a:pt x="12597" y="-940"/>
                    <a:pt x="6501" y="-940"/>
                    <a:pt x="2786" y="27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8" name="Graphic 4">
            <a:extLst>
              <a:ext uri="{FF2B5EF4-FFF2-40B4-BE49-F238E27FC236}">
                <a16:creationId xmlns:a16="http://schemas.microsoft.com/office/drawing/2014/main" id="{98D90993-2C79-B25E-9089-617C633DA073}"/>
              </a:ext>
            </a:extLst>
          </p:cNvPr>
          <p:cNvGrpSpPr/>
          <p:nvPr/>
        </p:nvGrpSpPr>
        <p:grpSpPr>
          <a:xfrm>
            <a:off x="9295673" y="4765748"/>
            <a:ext cx="542925" cy="495300"/>
            <a:chOff x="9295673" y="4765748"/>
            <a:chExt cx="542925" cy="495300"/>
          </a:xfrm>
          <a:solidFill>
            <a:srgbClr val="000000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3256D83-E99E-A0A6-7CB8-E6184C80A60F}"/>
                </a:ext>
              </a:extLst>
            </p:cNvPr>
            <p:cNvSpPr/>
            <p:nvPr/>
          </p:nvSpPr>
          <p:spPr>
            <a:xfrm>
              <a:off x="9669719" y="5076262"/>
              <a:ext cx="80486" cy="80010"/>
            </a:xfrm>
            <a:custGeom>
              <a:avLst/>
              <a:gdLst>
                <a:gd name="connsiteX0" fmla="*/ 2476 w 80486"/>
                <a:gd name="connsiteY0" fmla="*/ 80010 h 80010"/>
                <a:gd name="connsiteX1" fmla="*/ 17335 w 80486"/>
                <a:gd name="connsiteY1" fmla="*/ 80010 h 80010"/>
                <a:gd name="connsiteX2" fmla="*/ 21241 w 80486"/>
                <a:gd name="connsiteY2" fmla="*/ 77534 h 80010"/>
                <a:gd name="connsiteX3" fmla="*/ 25336 w 80486"/>
                <a:gd name="connsiteY3" fmla="*/ 66485 h 80010"/>
                <a:gd name="connsiteX4" fmla="*/ 55245 w 80486"/>
                <a:gd name="connsiteY4" fmla="*/ 66485 h 80010"/>
                <a:gd name="connsiteX5" fmla="*/ 59341 w 80486"/>
                <a:gd name="connsiteY5" fmla="*/ 77534 h 80010"/>
                <a:gd name="connsiteX6" fmla="*/ 63246 w 80486"/>
                <a:gd name="connsiteY6" fmla="*/ 80010 h 80010"/>
                <a:gd name="connsiteX7" fmla="*/ 78105 w 80486"/>
                <a:gd name="connsiteY7" fmla="*/ 80010 h 80010"/>
                <a:gd name="connsiteX8" fmla="*/ 79724 w 80486"/>
                <a:gd name="connsiteY8" fmla="*/ 79248 h 80010"/>
                <a:gd name="connsiteX9" fmla="*/ 80486 w 80486"/>
                <a:gd name="connsiteY9" fmla="*/ 77629 h 80010"/>
                <a:gd name="connsiteX10" fmla="*/ 80391 w 80486"/>
                <a:gd name="connsiteY10" fmla="*/ 76581 h 80010"/>
                <a:gd name="connsiteX11" fmla="*/ 53721 w 80486"/>
                <a:gd name="connsiteY11" fmla="*/ 3334 h 80010"/>
                <a:gd name="connsiteX12" fmla="*/ 49149 w 80486"/>
                <a:gd name="connsiteY12" fmla="*/ 0 h 80010"/>
                <a:gd name="connsiteX13" fmla="*/ 31337 w 80486"/>
                <a:gd name="connsiteY13" fmla="*/ 0 h 80010"/>
                <a:gd name="connsiteX14" fmla="*/ 26765 w 80486"/>
                <a:gd name="connsiteY14" fmla="*/ 3334 h 80010"/>
                <a:gd name="connsiteX15" fmla="*/ 95 w 80486"/>
                <a:gd name="connsiteY15" fmla="*/ 76581 h 80010"/>
                <a:gd name="connsiteX16" fmla="*/ 0 w 80486"/>
                <a:gd name="connsiteY16" fmla="*/ 77629 h 80010"/>
                <a:gd name="connsiteX17" fmla="*/ 762 w 80486"/>
                <a:gd name="connsiteY17" fmla="*/ 79248 h 80010"/>
                <a:gd name="connsiteX18" fmla="*/ 2476 w 80486"/>
                <a:gd name="connsiteY18" fmla="*/ 80010 h 80010"/>
                <a:gd name="connsiteX19" fmla="*/ 40291 w 80486"/>
                <a:gd name="connsiteY19" fmla="*/ 20098 h 80010"/>
                <a:gd name="connsiteX20" fmla="*/ 50482 w 80486"/>
                <a:gd name="connsiteY20" fmla="*/ 49244 h 80010"/>
                <a:gd name="connsiteX21" fmla="*/ 30099 w 80486"/>
                <a:gd name="connsiteY21" fmla="*/ 49244 h 80010"/>
                <a:gd name="connsiteX22" fmla="*/ 40291 w 80486"/>
                <a:gd name="connsiteY22" fmla="*/ 20098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486" h="80010">
                  <a:moveTo>
                    <a:pt x="2476" y="80010"/>
                  </a:moveTo>
                  <a:lnTo>
                    <a:pt x="17335" y="80010"/>
                  </a:lnTo>
                  <a:cubicBezTo>
                    <a:pt x="19145" y="80010"/>
                    <a:pt x="20479" y="79153"/>
                    <a:pt x="21241" y="77534"/>
                  </a:cubicBezTo>
                  <a:lnTo>
                    <a:pt x="25336" y="66485"/>
                  </a:lnTo>
                  <a:lnTo>
                    <a:pt x="55245" y="66485"/>
                  </a:lnTo>
                  <a:lnTo>
                    <a:pt x="59341" y="77534"/>
                  </a:lnTo>
                  <a:cubicBezTo>
                    <a:pt x="60103" y="79248"/>
                    <a:pt x="61436" y="80010"/>
                    <a:pt x="63246" y="80010"/>
                  </a:cubicBezTo>
                  <a:lnTo>
                    <a:pt x="78105" y="80010"/>
                  </a:lnTo>
                  <a:cubicBezTo>
                    <a:pt x="78676" y="80010"/>
                    <a:pt x="79248" y="79724"/>
                    <a:pt x="79724" y="79248"/>
                  </a:cubicBezTo>
                  <a:cubicBezTo>
                    <a:pt x="80200" y="78772"/>
                    <a:pt x="80486" y="78200"/>
                    <a:pt x="80486" y="77629"/>
                  </a:cubicBezTo>
                  <a:cubicBezTo>
                    <a:pt x="80486" y="77153"/>
                    <a:pt x="80486" y="76867"/>
                    <a:pt x="80391" y="76581"/>
                  </a:cubicBezTo>
                  <a:lnTo>
                    <a:pt x="53721" y="3334"/>
                  </a:lnTo>
                  <a:cubicBezTo>
                    <a:pt x="52959" y="1143"/>
                    <a:pt x="51435" y="0"/>
                    <a:pt x="49149" y="0"/>
                  </a:cubicBezTo>
                  <a:lnTo>
                    <a:pt x="31337" y="0"/>
                  </a:lnTo>
                  <a:cubicBezTo>
                    <a:pt x="29051" y="0"/>
                    <a:pt x="27527" y="1143"/>
                    <a:pt x="26765" y="3334"/>
                  </a:cubicBezTo>
                  <a:lnTo>
                    <a:pt x="95" y="76581"/>
                  </a:lnTo>
                  <a:cubicBezTo>
                    <a:pt x="0" y="76772"/>
                    <a:pt x="0" y="77153"/>
                    <a:pt x="0" y="77629"/>
                  </a:cubicBezTo>
                  <a:cubicBezTo>
                    <a:pt x="0" y="78200"/>
                    <a:pt x="286" y="78772"/>
                    <a:pt x="762" y="79248"/>
                  </a:cubicBezTo>
                  <a:cubicBezTo>
                    <a:pt x="1333" y="79724"/>
                    <a:pt x="1810" y="80010"/>
                    <a:pt x="2476" y="80010"/>
                  </a:cubicBezTo>
                  <a:close/>
                  <a:moveTo>
                    <a:pt x="40291" y="20098"/>
                  </a:moveTo>
                  <a:lnTo>
                    <a:pt x="50482" y="49244"/>
                  </a:lnTo>
                  <a:lnTo>
                    <a:pt x="30099" y="49244"/>
                  </a:lnTo>
                  <a:lnTo>
                    <a:pt x="40291" y="200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1C8A8E-D043-6618-A466-5BA6DAFD7DB2}"/>
                </a:ext>
              </a:extLst>
            </p:cNvPr>
            <p:cNvSpPr/>
            <p:nvPr/>
          </p:nvSpPr>
          <p:spPr>
            <a:xfrm>
              <a:off x="9343298" y="5032448"/>
              <a:ext cx="495300" cy="228600"/>
            </a:xfrm>
            <a:custGeom>
              <a:avLst/>
              <a:gdLst>
                <a:gd name="connsiteX0" fmla="*/ 457200 w 495300"/>
                <a:gd name="connsiteY0" fmla="*/ 55150 h 228600"/>
                <a:gd name="connsiteX1" fmla="*/ 457200 w 495300"/>
                <a:gd name="connsiteY1" fmla="*/ 37433 h 228600"/>
                <a:gd name="connsiteX2" fmla="*/ 419767 w 495300"/>
                <a:gd name="connsiteY2" fmla="*/ 0 h 228600"/>
                <a:gd name="connsiteX3" fmla="*/ 313658 w 495300"/>
                <a:gd name="connsiteY3" fmla="*/ 0 h 228600"/>
                <a:gd name="connsiteX4" fmla="*/ 276225 w 495300"/>
                <a:gd name="connsiteY4" fmla="*/ 37433 h 228600"/>
                <a:gd name="connsiteX5" fmla="*/ 276225 w 495300"/>
                <a:gd name="connsiteY5" fmla="*/ 54959 h 228600"/>
                <a:gd name="connsiteX6" fmla="*/ 40291 w 495300"/>
                <a:gd name="connsiteY6" fmla="*/ 54959 h 228600"/>
                <a:gd name="connsiteX7" fmla="*/ 0 w 495300"/>
                <a:gd name="connsiteY7" fmla="*/ 95250 h 228600"/>
                <a:gd name="connsiteX8" fmla="*/ 0 w 495300"/>
                <a:gd name="connsiteY8" fmla="*/ 188309 h 228600"/>
                <a:gd name="connsiteX9" fmla="*/ 40291 w 495300"/>
                <a:gd name="connsiteY9" fmla="*/ 228600 h 228600"/>
                <a:gd name="connsiteX10" fmla="*/ 455009 w 495300"/>
                <a:gd name="connsiteY10" fmla="*/ 228600 h 228600"/>
                <a:gd name="connsiteX11" fmla="*/ 495300 w 495300"/>
                <a:gd name="connsiteY11" fmla="*/ 188309 h 228600"/>
                <a:gd name="connsiteX12" fmla="*/ 495300 w 495300"/>
                <a:gd name="connsiteY12" fmla="*/ 95250 h 228600"/>
                <a:gd name="connsiteX13" fmla="*/ 457200 w 495300"/>
                <a:gd name="connsiteY13" fmla="*/ 55150 h 228600"/>
                <a:gd name="connsiteX14" fmla="*/ 295275 w 495300"/>
                <a:gd name="connsiteY14" fmla="*/ 37433 h 228600"/>
                <a:gd name="connsiteX15" fmla="*/ 313658 w 495300"/>
                <a:gd name="connsiteY15" fmla="*/ 19050 h 228600"/>
                <a:gd name="connsiteX16" fmla="*/ 419767 w 495300"/>
                <a:gd name="connsiteY16" fmla="*/ 19050 h 228600"/>
                <a:gd name="connsiteX17" fmla="*/ 438150 w 495300"/>
                <a:gd name="connsiteY17" fmla="*/ 37433 h 228600"/>
                <a:gd name="connsiteX18" fmla="*/ 438150 w 495300"/>
                <a:gd name="connsiteY18" fmla="*/ 143542 h 228600"/>
                <a:gd name="connsiteX19" fmla="*/ 419767 w 495300"/>
                <a:gd name="connsiteY19" fmla="*/ 161925 h 228600"/>
                <a:gd name="connsiteX20" fmla="*/ 313658 w 495300"/>
                <a:gd name="connsiteY20" fmla="*/ 161925 h 228600"/>
                <a:gd name="connsiteX21" fmla="*/ 295275 w 495300"/>
                <a:gd name="connsiteY21" fmla="*/ 143542 h 228600"/>
                <a:gd name="connsiteX22" fmla="*/ 295275 w 495300"/>
                <a:gd name="connsiteY22" fmla="*/ 37433 h 228600"/>
                <a:gd name="connsiteX23" fmla="*/ 476250 w 495300"/>
                <a:gd name="connsiteY23" fmla="*/ 188309 h 228600"/>
                <a:gd name="connsiteX24" fmla="*/ 455009 w 495300"/>
                <a:gd name="connsiteY24" fmla="*/ 209550 h 228600"/>
                <a:gd name="connsiteX25" fmla="*/ 40291 w 495300"/>
                <a:gd name="connsiteY25" fmla="*/ 209550 h 228600"/>
                <a:gd name="connsiteX26" fmla="*/ 19050 w 495300"/>
                <a:gd name="connsiteY26" fmla="*/ 188309 h 228600"/>
                <a:gd name="connsiteX27" fmla="*/ 19050 w 495300"/>
                <a:gd name="connsiteY27" fmla="*/ 95250 h 228600"/>
                <a:gd name="connsiteX28" fmla="*/ 40291 w 495300"/>
                <a:gd name="connsiteY28" fmla="*/ 74009 h 228600"/>
                <a:gd name="connsiteX29" fmla="*/ 276225 w 495300"/>
                <a:gd name="connsiteY29" fmla="*/ 74009 h 228600"/>
                <a:gd name="connsiteX30" fmla="*/ 276225 w 495300"/>
                <a:gd name="connsiteY30" fmla="*/ 143542 h 228600"/>
                <a:gd name="connsiteX31" fmla="*/ 313658 w 495300"/>
                <a:gd name="connsiteY31" fmla="*/ 180975 h 228600"/>
                <a:gd name="connsiteX32" fmla="*/ 419767 w 495300"/>
                <a:gd name="connsiteY32" fmla="*/ 180975 h 228600"/>
                <a:gd name="connsiteX33" fmla="*/ 457200 w 495300"/>
                <a:gd name="connsiteY33" fmla="*/ 143542 h 228600"/>
                <a:gd name="connsiteX34" fmla="*/ 457200 w 495300"/>
                <a:gd name="connsiteY34" fmla="*/ 74200 h 228600"/>
                <a:gd name="connsiteX35" fmla="*/ 476250 w 495300"/>
                <a:gd name="connsiteY35" fmla="*/ 95250 h 228600"/>
                <a:gd name="connsiteX36" fmla="*/ 476250 w 495300"/>
                <a:gd name="connsiteY36" fmla="*/ 188309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95300" h="228600">
                  <a:moveTo>
                    <a:pt x="457200" y="55150"/>
                  </a:moveTo>
                  <a:lnTo>
                    <a:pt x="457200" y="37433"/>
                  </a:lnTo>
                  <a:cubicBezTo>
                    <a:pt x="457200" y="16764"/>
                    <a:pt x="440436" y="0"/>
                    <a:pt x="419767" y="0"/>
                  </a:cubicBezTo>
                  <a:lnTo>
                    <a:pt x="313658" y="0"/>
                  </a:lnTo>
                  <a:cubicBezTo>
                    <a:pt x="292989" y="0"/>
                    <a:pt x="276225" y="16764"/>
                    <a:pt x="276225" y="37433"/>
                  </a:cubicBezTo>
                  <a:lnTo>
                    <a:pt x="276225" y="54959"/>
                  </a:lnTo>
                  <a:lnTo>
                    <a:pt x="40291" y="54959"/>
                  </a:lnTo>
                  <a:cubicBezTo>
                    <a:pt x="18097" y="54959"/>
                    <a:pt x="0" y="73057"/>
                    <a:pt x="0" y="95250"/>
                  </a:cubicBezTo>
                  <a:lnTo>
                    <a:pt x="0" y="188309"/>
                  </a:lnTo>
                  <a:cubicBezTo>
                    <a:pt x="0" y="210502"/>
                    <a:pt x="18097" y="228600"/>
                    <a:pt x="40291" y="228600"/>
                  </a:cubicBezTo>
                  <a:lnTo>
                    <a:pt x="455009" y="228600"/>
                  </a:lnTo>
                  <a:cubicBezTo>
                    <a:pt x="477203" y="228600"/>
                    <a:pt x="495300" y="210502"/>
                    <a:pt x="495300" y="188309"/>
                  </a:cubicBezTo>
                  <a:lnTo>
                    <a:pt x="495300" y="95250"/>
                  </a:lnTo>
                  <a:cubicBezTo>
                    <a:pt x="495300" y="73819"/>
                    <a:pt x="478346" y="56293"/>
                    <a:pt x="457200" y="55150"/>
                  </a:cubicBezTo>
                  <a:close/>
                  <a:moveTo>
                    <a:pt x="295275" y="37433"/>
                  </a:moveTo>
                  <a:cubicBezTo>
                    <a:pt x="295275" y="27337"/>
                    <a:pt x="303562" y="19050"/>
                    <a:pt x="313658" y="19050"/>
                  </a:cubicBezTo>
                  <a:lnTo>
                    <a:pt x="419767" y="19050"/>
                  </a:lnTo>
                  <a:cubicBezTo>
                    <a:pt x="429863" y="19050"/>
                    <a:pt x="438150" y="27337"/>
                    <a:pt x="438150" y="37433"/>
                  </a:cubicBezTo>
                  <a:lnTo>
                    <a:pt x="438150" y="143542"/>
                  </a:lnTo>
                  <a:cubicBezTo>
                    <a:pt x="438150" y="153638"/>
                    <a:pt x="429863" y="161925"/>
                    <a:pt x="419767" y="161925"/>
                  </a:cubicBezTo>
                  <a:lnTo>
                    <a:pt x="313658" y="161925"/>
                  </a:lnTo>
                  <a:cubicBezTo>
                    <a:pt x="303562" y="161925"/>
                    <a:pt x="295275" y="153638"/>
                    <a:pt x="295275" y="143542"/>
                  </a:cubicBezTo>
                  <a:lnTo>
                    <a:pt x="295275" y="37433"/>
                  </a:lnTo>
                  <a:close/>
                  <a:moveTo>
                    <a:pt x="476250" y="188309"/>
                  </a:moveTo>
                  <a:cubicBezTo>
                    <a:pt x="476250" y="200025"/>
                    <a:pt x="466725" y="209550"/>
                    <a:pt x="455009" y="209550"/>
                  </a:cubicBezTo>
                  <a:lnTo>
                    <a:pt x="40291" y="209550"/>
                  </a:lnTo>
                  <a:cubicBezTo>
                    <a:pt x="28575" y="209550"/>
                    <a:pt x="19050" y="200025"/>
                    <a:pt x="19050" y="188309"/>
                  </a:cubicBezTo>
                  <a:lnTo>
                    <a:pt x="19050" y="95250"/>
                  </a:lnTo>
                  <a:cubicBezTo>
                    <a:pt x="19050" y="83534"/>
                    <a:pt x="28575" y="74009"/>
                    <a:pt x="40291" y="74009"/>
                  </a:cubicBezTo>
                  <a:lnTo>
                    <a:pt x="276225" y="74009"/>
                  </a:lnTo>
                  <a:lnTo>
                    <a:pt x="276225" y="143542"/>
                  </a:lnTo>
                  <a:cubicBezTo>
                    <a:pt x="276225" y="164211"/>
                    <a:pt x="292989" y="180975"/>
                    <a:pt x="313658" y="180975"/>
                  </a:cubicBezTo>
                  <a:lnTo>
                    <a:pt x="419767" y="180975"/>
                  </a:lnTo>
                  <a:cubicBezTo>
                    <a:pt x="440436" y="180975"/>
                    <a:pt x="457200" y="164211"/>
                    <a:pt x="457200" y="143542"/>
                  </a:cubicBezTo>
                  <a:lnTo>
                    <a:pt x="457200" y="74200"/>
                  </a:lnTo>
                  <a:cubicBezTo>
                    <a:pt x="467868" y="75343"/>
                    <a:pt x="476250" y="84296"/>
                    <a:pt x="476250" y="95250"/>
                  </a:cubicBezTo>
                  <a:lnTo>
                    <a:pt x="476250" y="1883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218CB34-F719-25A2-E789-55508915B974}"/>
                </a:ext>
              </a:extLst>
            </p:cNvPr>
            <p:cNvSpPr/>
            <p:nvPr/>
          </p:nvSpPr>
          <p:spPr>
            <a:xfrm>
              <a:off x="9400448" y="5144557"/>
              <a:ext cx="104775" cy="19050"/>
            </a:xfrm>
            <a:custGeom>
              <a:avLst/>
              <a:gdLst>
                <a:gd name="connsiteX0" fmla="*/ 9525 w 104775"/>
                <a:gd name="connsiteY0" fmla="*/ 19050 h 19050"/>
                <a:gd name="connsiteX1" fmla="*/ 95250 w 104775"/>
                <a:gd name="connsiteY1" fmla="*/ 19050 h 19050"/>
                <a:gd name="connsiteX2" fmla="*/ 104775 w 104775"/>
                <a:gd name="connsiteY2" fmla="*/ 9525 h 19050"/>
                <a:gd name="connsiteX3" fmla="*/ 95250 w 104775"/>
                <a:gd name="connsiteY3" fmla="*/ 0 h 19050"/>
                <a:gd name="connsiteX4" fmla="*/ 9525 w 104775"/>
                <a:gd name="connsiteY4" fmla="*/ 0 h 19050"/>
                <a:gd name="connsiteX5" fmla="*/ 0 w 104775"/>
                <a:gd name="connsiteY5" fmla="*/ 9525 h 19050"/>
                <a:gd name="connsiteX6" fmla="*/ 9525 w 1047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9050">
                  <a:moveTo>
                    <a:pt x="9525" y="19050"/>
                  </a:moveTo>
                  <a:lnTo>
                    <a:pt x="95250" y="19050"/>
                  </a:ln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7AD02C7-7DFB-6A94-0664-D3939C76DB77}"/>
                </a:ext>
              </a:extLst>
            </p:cNvPr>
            <p:cNvSpPr/>
            <p:nvPr/>
          </p:nvSpPr>
          <p:spPr>
            <a:xfrm>
              <a:off x="9400448" y="5182657"/>
              <a:ext cx="171450" cy="19050"/>
            </a:xfrm>
            <a:custGeom>
              <a:avLst/>
              <a:gdLst>
                <a:gd name="connsiteX0" fmla="*/ 161925 w 171450"/>
                <a:gd name="connsiteY0" fmla="*/ 0 h 19050"/>
                <a:gd name="connsiteX1" fmla="*/ 9525 w 171450"/>
                <a:gd name="connsiteY1" fmla="*/ 0 h 19050"/>
                <a:gd name="connsiteX2" fmla="*/ 0 w 171450"/>
                <a:gd name="connsiteY2" fmla="*/ 9525 h 19050"/>
                <a:gd name="connsiteX3" fmla="*/ 9525 w 171450"/>
                <a:gd name="connsiteY3" fmla="*/ 19050 h 19050"/>
                <a:gd name="connsiteX4" fmla="*/ 161925 w 171450"/>
                <a:gd name="connsiteY4" fmla="*/ 19050 h 19050"/>
                <a:gd name="connsiteX5" fmla="*/ 171450 w 171450"/>
                <a:gd name="connsiteY5" fmla="*/ 9525 h 19050"/>
                <a:gd name="connsiteX6" fmla="*/ 161925 w 1714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16192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3F9C264-D822-07C7-395D-A0449F988118}"/>
                </a:ext>
              </a:extLst>
            </p:cNvPr>
            <p:cNvSpPr/>
            <p:nvPr/>
          </p:nvSpPr>
          <p:spPr>
            <a:xfrm>
              <a:off x="9295673" y="4765748"/>
              <a:ext cx="485775" cy="228600"/>
            </a:xfrm>
            <a:custGeom>
              <a:avLst/>
              <a:gdLst>
                <a:gd name="connsiteX0" fmla="*/ 181642 w 485775"/>
                <a:gd name="connsiteY0" fmla="*/ 0 h 228600"/>
                <a:gd name="connsiteX1" fmla="*/ 75533 w 485775"/>
                <a:gd name="connsiteY1" fmla="*/ 0 h 228600"/>
                <a:gd name="connsiteX2" fmla="*/ 38100 w 485775"/>
                <a:gd name="connsiteY2" fmla="*/ 37433 h 228600"/>
                <a:gd name="connsiteX3" fmla="*/ 38100 w 485775"/>
                <a:gd name="connsiteY3" fmla="*/ 55150 h 228600"/>
                <a:gd name="connsiteX4" fmla="*/ 0 w 485775"/>
                <a:gd name="connsiteY4" fmla="*/ 95250 h 228600"/>
                <a:gd name="connsiteX5" fmla="*/ 0 w 485775"/>
                <a:gd name="connsiteY5" fmla="*/ 188309 h 228600"/>
                <a:gd name="connsiteX6" fmla="*/ 40291 w 485775"/>
                <a:gd name="connsiteY6" fmla="*/ 228600 h 228600"/>
                <a:gd name="connsiteX7" fmla="*/ 445484 w 485775"/>
                <a:gd name="connsiteY7" fmla="*/ 228600 h 228600"/>
                <a:gd name="connsiteX8" fmla="*/ 485775 w 485775"/>
                <a:gd name="connsiteY8" fmla="*/ 188309 h 228600"/>
                <a:gd name="connsiteX9" fmla="*/ 485775 w 485775"/>
                <a:gd name="connsiteY9" fmla="*/ 95250 h 228600"/>
                <a:gd name="connsiteX10" fmla="*/ 445484 w 485775"/>
                <a:gd name="connsiteY10" fmla="*/ 54959 h 228600"/>
                <a:gd name="connsiteX11" fmla="*/ 219075 w 485775"/>
                <a:gd name="connsiteY11" fmla="*/ 54959 h 228600"/>
                <a:gd name="connsiteX12" fmla="*/ 219075 w 485775"/>
                <a:gd name="connsiteY12" fmla="*/ 37433 h 228600"/>
                <a:gd name="connsiteX13" fmla="*/ 181642 w 485775"/>
                <a:gd name="connsiteY13" fmla="*/ 0 h 228600"/>
                <a:gd name="connsiteX14" fmla="*/ 57150 w 485775"/>
                <a:gd name="connsiteY14" fmla="*/ 37433 h 228600"/>
                <a:gd name="connsiteX15" fmla="*/ 75533 w 485775"/>
                <a:gd name="connsiteY15" fmla="*/ 19050 h 228600"/>
                <a:gd name="connsiteX16" fmla="*/ 181642 w 485775"/>
                <a:gd name="connsiteY16" fmla="*/ 19050 h 228600"/>
                <a:gd name="connsiteX17" fmla="*/ 200025 w 485775"/>
                <a:gd name="connsiteY17" fmla="*/ 37433 h 228600"/>
                <a:gd name="connsiteX18" fmla="*/ 200025 w 485775"/>
                <a:gd name="connsiteY18" fmla="*/ 143542 h 228600"/>
                <a:gd name="connsiteX19" fmla="*/ 181642 w 485775"/>
                <a:gd name="connsiteY19" fmla="*/ 161925 h 228600"/>
                <a:gd name="connsiteX20" fmla="*/ 75533 w 485775"/>
                <a:gd name="connsiteY20" fmla="*/ 161925 h 228600"/>
                <a:gd name="connsiteX21" fmla="*/ 57150 w 485775"/>
                <a:gd name="connsiteY21" fmla="*/ 143542 h 228600"/>
                <a:gd name="connsiteX22" fmla="*/ 57150 w 485775"/>
                <a:gd name="connsiteY22" fmla="*/ 37433 h 228600"/>
                <a:gd name="connsiteX23" fmla="*/ 445484 w 485775"/>
                <a:gd name="connsiteY23" fmla="*/ 74009 h 228600"/>
                <a:gd name="connsiteX24" fmla="*/ 466725 w 485775"/>
                <a:gd name="connsiteY24" fmla="*/ 95250 h 228600"/>
                <a:gd name="connsiteX25" fmla="*/ 466725 w 485775"/>
                <a:gd name="connsiteY25" fmla="*/ 188309 h 228600"/>
                <a:gd name="connsiteX26" fmla="*/ 445484 w 485775"/>
                <a:gd name="connsiteY26" fmla="*/ 209550 h 228600"/>
                <a:gd name="connsiteX27" fmla="*/ 40291 w 485775"/>
                <a:gd name="connsiteY27" fmla="*/ 209550 h 228600"/>
                <a:gd name="connsiteX28" fmla="*/ 19050 w 485775"/>
                <a:gd name="connsiteY28" fmla="*/ 188309 h 228600"/>
                <a:gd name="connsiteX29" fmla="*/ 19050 w 485775"/>
                <a:gd name="connsiteY29" fmla="*/ 95250 h 228600"/>
                <a:gd name="connsiteX30" fmla="*/ 38100 w 485775"/>
                <a:gd name="connsiteY30" fmla="*/ 74200 h 228600"/>
                <a:gd name="connsiteX31" fmla="*/ 38100 w 485775"/>
                <a:gd name="connsiteY31" fmla="*/ 143542 h 228600"/>
                <a:gd name="connsiteX32" fmla="*/ 75533 w 485775"/>
                <a:gd name="connsiteY32" fmla="*/ 180975 h 228600"/>
                <a:gd name="connsiteX33" fmla="*/ 181642 w 485775"/>
                <a:gd name="connsiteY33" fmla="*/ 180975 h 228600"/>
                <a:gd name="connsiteX34" fmla="*/ 219075 w 485775"/>
                <a:gd name="connsiteY34" fmla="*/ 143542 h 228600"/>
                <a:gd name="connsiteX35" fmla="*/ 219075 w 485775"/>
                <a:gd name="connsiteY35" fmla="*/ 74009 h 228600"/>
                <a:gd name="connsiteX36" fmla="*/ 445484 w 485775"/>
                <a:gd name="connsiteY36" fmla="*/ 74009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228600">
                  <a:moveTo>
                    <a:pt x="181642" y="0"/>
                  </a:moveTo>
                  <a:lnTo>
                    <a:pt x="75533" y="0"/>
                  </a:lnTo>
                  <a:cubicBezTo>
                    <a:pt x="54864" y="0"/>
                    <a:pt x="38100" y="16764"/>
                    <a:pt x="38100" y="37433"/>
                  </a:cubicBezTo>
                  <a:lnTo>
                    <a:pt x="38100" y="55150"/>
                  </a:lnTo>
                  <a:cubicBezTo>
                    <a:pt x="16955" y="56388"/>
                    <a:pt x="0" y="73819"/>
                    <a:pt x="0" y="95250"/>
                  </a:cubicBezTo>
                  <a:lnTo>
                    <a:pt x="0" y="188309"/>
                  </a:lnTo>
                  <a:cubicBezTo>
                    <a:pt x="0" y="210503"/>
                    <a:pt x="18098" y="228600"/>
                    <a:pt x="40291" y="228600"/>
                  </a:cubicBezTo>
                  <a:lnTo>
                    <a:pt x="445484" y="228600"/>
                  </a:lnTo>
                  <a:cubicBezTo>
                    <a:pt x="467678" y="228600"/>
                    <a:pt x="485775" y="210503"/>
                    <a:pt x="485775" y="188309"/>
                  </a:cubicBezTo>
                  <a:lnTo>
                    <a:pt x="485775" y="95250"/>
                  </a:lnTo>
                  <a:cubicBezTo>
                    <a:pt x="485775" y="73057"/>
                    <a:pt x="467678" y="54959"/>
                    <a:pt x="445484" y="54959"/>
                  </a:cubicBezTo>
                  <a:lnTo>
                    <a:pt x="219075" y="54959"/>
                  </a:lnTo>
                  <a:lnTo>
                    <a:pt x="219075" y="37433"/>
                  </a:lnTo>
                  <a:cubicBezTo>
                    <a:pt x="219075" y="16764"/>
                    <a:pt x="202311" y="0"/>
                    <a:pt x="181642" y="0"/>
                  </a:cubicBezTo>
                  <a:close/>
                  <a:moveTo>
                    <a:pt x="57150" y="37433"/>
                  </a:moveTo>
                  <a:cubicBezTo>
                    <a:pt x="57150" y="27337"/>
                    <a:pt x="65437" y="19050"/>
                    <a:pt x="75533" y="19050"/>
                  </a:cubicBezTo>
                  <a:lnTo>
                    <a:pt x="181642" y="19050"/>
                  </a:lnTo>
                  <a:cubicBezTo>
                    <a:pt x="191738" y="19050"/>
                    <a:pt x="200025" y="27337"/>
                    <a:pt x="200025" y="37433"/>
                  </a:cubicBezTo>
                  <a:lnTo>
                    <a:pt x="200025" y="143542"/>
                  </a:lnTo>
                  <a:cubicBezTo>
                    <a:pt x="200025" y="153638"/>
                    <a:pt x="191738" y="161925"/>
                    <a:pt x="181642" y="161925"/>
                  </a:cubicBezTo>
                  <a:lnTo>
                    <a:pt x="75533" y="161925"/>
                  </a:lnTo>
                  <a:cubicBezTo>
                    <a:pt x="65437" y="161925"/>
                    <a:pt x="57150" y="153638"/>
                    <a:pt x="57150" y="143542"/>
                  </a:cubicBezTo>
                  <a:lnTo>
                    <a:pt x="57150" y="37433"/>
                  </a:lnTo>
                  <a:close/>
                  <a:moveTo>
                    <a:pt x="445484" y="74009"/>
                  </a:moveTo>
                  <a:cubicBezTo>
                    <a:pt x="457200" y="74009"/>
                    <a:pt x="466725" y="83534"/>
                    <a:pt x="466725" y="95250"/>
                  </a:cubicBezTo>
                  <a:lnTo>
                    <a:pt x="466725" y="188309"/>
                  </a:lnTo>
                  <a:cubicBezTo>
                    <a:pt x="466725" y="200025"/>
                    <a:pt x="457200" y="209550"/>
                    <a:pt x="445484" y="209550"/>
                  </a:cubicBezTo>
                  <a:lnTo>
                    <a:pt x="40291" y="209550"/>
                  </a:lnTo>
                  <a:cubicBezTo>
                    <a:pt x="28575" y="209550"/>
                    <a:pt x="19050" y="200025"/>
                    <a:pt x="19050" y="188309"/>
                  </a:cubicBezTo>
                  <a:lnTo>
                    <a:pt x="19050" y="95250"/>
                  </a:lnTo>
                  <a:cubicBezTo>
                    <a:pt x="19050" y="84296"/>
                    <a:pt x="27432" y="75343"/>
                    <a:pt x="38100" y="74200"/>
                  </a:cubicBezTo>
                  <a:lnTo>
                    <a:pt x="38100" y="143542"/>
                  </a:lnTo>
                  <a:cubicBezTo>
                    <a:pt x="38100" y="164211"/>
                    <a:pt x="54864" y="180975"/>
                    <a:pt x="75533" y="180975"/>
                  </a:cubicBezTo>
                  <a:lnTo>
                    <a:pt x="181642" y="180975"/>
                  </a:lnTo>
                  <a:cubicBezTo>
                    <a:pt x="202311" y="180975"/>
                    <a:pt x="219075" y="164211"/>
                    <a:pt x="219075" y="143542"/>
                  </a:cubicBezTo>
                  <a:lnTo>
                    <a:pt x="219075" y="74009"/>
                  </a:lnTo>
                  <a:lnTo>
                    <a:pt x="445484" y="740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A936295-D204-B9EB-02FA-505DCC8A6527}"/>
                </a:ext>
              </a:extLst>
            </p:cNvPr>
            <p:cNvSpPr/>
            <p:nvPr/>
          </p:nvSpPr>
          <p:spPr>
            <a:xfrm>
              <a:off x="9552848" y="4877857"/>
              <a:ext cx="104775" cy="19050"/>
            </a:xfrm>
            <a:custGeom>
              <a:avLst/>
              <a:gdLst>
                <a:gd name="connsiteX0" fmla="*/ 9525 w 104775"/>
                <a:gd name="connsiteY0" fmla="*/ 19050 h 19050"/>
                <a:gd name="connsiteX1" fmla="*/ 95250 w 104775"/>
                <a:gd name="connsiteY1" fmla="*/ 19050 h 19050"/>
                <a:gd name="connsiteX2" fmla="*/ 104775 w 104775"/>
                <a:gd name="connsiteY2" fmla="*/ 9525 h 19050"/>
                <a:gd name="connsiteX3" fmla="*/ 95250 w 104775"/>
                <a:gd name="connsiteY3" fmla="*/ 0 h 19050"/>
                <a:gd name="connsiteX4" fmla="*/ 9525 w 104775"/>
                <a:gd name="connsiteY4" fmla="*/ 0 h 19050"/>
                <a:gd name="connsiteX5" fmla="*/ 0 w 104775"/>
                <a:gd name="connsiteY5" fmla="*/ 9525 h 19050"/>
                <a:gd name="connsiteX6" fmla="*/ 9525 w 1047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9050">
                  <a:moveTo>
                    <a:pt x="9525" y="19050"/>
                  </a:moveTo>
                  <a:lnTo>
                    <a:pt x="95250" y="19050"/>
                  </a:ln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FB18EFE-578C-2A9D-55CF-52473CCA8DF6}"/>
                </a:ext>
              </a:extLst>
            </p:cNvPr>
            <p:cNvSpPr/>
            <p:nvPr/>
          </p:nvSpPr>
          <p:spPr>
            <a:xfrm>
              <a:off x="9552848" y="4915957"/>
              <a:ext cx="171450" cy="19050"/>
            </a:xfrm>
            <a:custGeom>
              <a:avLst/>
              <a:gdLst>
                <a:gd name="connsiteX0" fmla="*/ 9525 w 171450"/>
                <a:gd name="connsiteY0" fmla="*/ 19050 h 19050"/>
                <a:gd name="connsiteX1" fmla="*/ 161925 w 171450"/>
                <a:gd name="connsiteY1" fmla="*/ 19050 h 19050"/>
                <a:gd name="connsiteX2" fmla="*/ 171450 w 171450"/>
                <a:gd name="connsiteY2" fmla="*/ 9525 h 19050"/>
                <a:gd name="connsiteX3" fmla="*/ 161925 w 171450"/>
                <a:gd name="connsiteY3" fmla="*/ 0 h 19050"/>
                <a:gd name="connsiteX4" fmla="*/ 9525 w 171450"/>
                <a:gd name="connsiteY4" fmla="*/ 0 h 19050"/>
                <a:gd name="connsiteX5" fmla="*/ 0 w 171450"/>
                <a:gd name="connsiteY5" fmla="*/ 9525 h 19050"/>
                <a:gd name="connsiteX6" fmla="*/ 9525 w 1714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9525" y="19050"/>
                  </a:move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4" name="Graphic 6">
            <a:extLst>
              <a:ext uri="{FF2B5EF4-FFF2-40B4-BE49-F238E27FC236}">
                <a16:creationId xmlns:a16="http://schemas.microsoft.com/office/drawing/2014/main" id="{8C9D0685-973C-388A-193A-36B0218C37BF}"/>
              </a:ext>
            </a:extLst>
          </p:cNvPr>
          <p:cNvGrpSpPr/>
          <p:nvPr/>
        </p:nvGrpSpPr>
        <p:grpSpPr>
          <a:xfrm>
            <a:off x="8298424" y="4718123"/>
            <a:ext cx="552450" cy="485775"/>
            <a:chOff x="8298424" y="4718123"/>
            <a:chExt cx="552450" cy="485775"/>
          </a:xfrm>
          <a:solidFill>
            <a:srgbClr val="000000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02DA9E4-A609-B3D5-4F52-4A647AC29B5E}"/>
                </a:ext>
              </a:extLst>
            </p:cNvPr>
            <p:cNvSpPr/>
            <p:nvPr/>
          </p:nvSpPr>
          <p:spPr>
            <a:xfrm>
              <a:off x="8355574" y="48419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121342F-D776-D5EA-AA19-F888B3033045}"/>
                </a:ext>
              </a:extLst>
            </p:cNvPr>
            <p:cNvSpPr/>
            <p:nvPr/>
          </p:nvSpPr>
          <p:spPr>
            <a:xfrm>
              <a:off x="8393674" y="48419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AAAA92F-98B6-FF71-2AC7-2001716C6B1B}"/>
                </a:ext>
              </a:extLst>
            </p:cNvPr>
            <p:cNvSpPr/>
            <p:nvPr/>
          </p:nvSpPr>
          <p:spPr>
            <a:xfrm>
              <a:off x="8431774" y="48419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C77E61D-AA99-79A1-26C1-00AA507947CF}"/>
                </a:ext>
              </a:extLst>
            </p:cNvPr>
            <p:cNvSpPr/>
            <p:nvPr/>
          </p:nvSpPr>
          <p:spPr>
            <a:xfrm>
              <a:off x="8298424" y="4718123"/>
              <a:ext cx="552450" cy="485775"/>
            </a:xfrm>
            <a:custGeom>
              <a:avLst/>
              <a:gdLst>
                <a:gd name="connsiteX0" fmla="*/ 47625 w 552450"/>
                <a:gd name="connsiteY0" fmla="*/ 485775 h 485775"/>
                <a:gd name="connsiteX1" fmla="*/ 504825 w 552450"/>
                <a:gd name="connsiteY1" fmla="*/ 485775 h 485775"/>
                <a:gd name="connsiteX2" fmla="*/ 552450 w 552450"/>
                <a:gd name="connsiteY2" fmla="*/ 438150 h 485775"/>
                <a:gd name="connsiteX3" fmla="*/ 552450 w 552450"/>
                <a:gd name="connsiteY3" fmla="*/ 114300 h 485775"/>
                <a:gd name="connsiteX4" fmla="*/ 551593 w 552450"/>
                <a:gd name="connsiteY4" fmla="*/ 110490 h 485775"/>
                <a:gd name="connsiteX5" fmla="*/ 552450 w 552450"/>
                <a:gd name="connsiteY5" fmla="*/ 104775 h 485775"/>
                <a:gd name="connsiteX6" fmla="*/ 541973 w 552450"/>
                <a:gd name="connsiteY6" fmla="*/ 86773 h 485775"/>
                <a:gd name="connsiteX7" fmla="*/ 521589 w 552450"/>
                <a:gd name="connsiteY7" fmla="*/ 75248 h 485775"/>
                <a:gd name="connsiteX8" fmla="*/ 520827 w 552450"/>
                <a:gd name="connsiteY8" fmla="*/ 73438 h 485775"/>
                <a:gd name="connsiteX9" fmla="*/ 527114 w 552450"/>
                <a:gd name="connsiteY9" fmla="*/ 50768 h 485775"/>
                <a:gd name="connsiteX10" fmla="*/ 521780 w 552450"/>
                <a:gd name="connsiteY10" fmla="*/ 30670 h 485775"/>
                <a:gd name="connsiteX11" fmla="*/ 501682 w 552450"/>
                <a:gd name="connsiteY11" fmla="*/ 25337 h 485775"/>
                <a:gd name="connsiteX12" fmla="*/ 479108 w 552450"/>
                <a:gd name="connsiteY12" fmla="*/ 31623 h 485775"/>
                <a:gd name="connsiteX13" fmla="*/ 477298 w 552450"/>
                <a:gd name="connsiteY13" fmla="*/ 30861 h 485775"/>
                <a:gd name="connsiteX14" fmla="*/ 465677 w 552450"/>
                <a:gd name="connsiteY14" fmla="*/ 10477 h 485775"/>
                <a:gd name="connsiteX15" fmla="*/ 447675 w 552450"/>
                <a:gd name="connsiteY15" fmla="*/ 0 h 485775"/>
                <a:gd name="connsiteX16" fmla="*/ 429673 w 552450"/>
                <a:gd name="connsiteY16" fmla="*/ 10477 h 485775"/>
                <a:gd name="connsiteX17" fmla="*/ 418148 w 552450"/>
                <a:gd name="connsiteY17" fmla="*/ 30861 h 485775"/>
                <a:gd name="connsiteX18" fmla="*/ 416338 w 552450"/>
                <a:gd name="connsiteY18" fmla="*/ 31623 h 485775"/>
                <a:gd name="connsiteX19" fmla="*/ 393668 w 552450"/>
                <a:gd name="connsiteY19" fmla="*/ 25337 h 485775"/>
                <a:gd name="connsiteX20" fmla="*/ 373571 w 552450"/>
                <a:gd name="connsiteY20" fmla="*/ 30670 h 485775"/>
                <a:gd name="connsiteX21" fmla="*/ 368237 w 552450"/>
                <a:gd name="connsiteY21" fmla="*/ 50768 h 485775"/>
                <a:gd name="connsiteX22" fmla="*/ 372713 w 552450"/>
                <a:gd name="connsiteY22" fmla="*/ 66675 h 485775"/>
                <a:gd name="connsiteX23" fmla="*/ 47625 w 552450"/>
                <a:gd name="connsiteY23" fmla="*/ 66675 h 485775"/>
                <a:gd name="connsiteX24" fmla="*/ 0 w 552450"/>
                <a:gd name="connsiteY24" fmla="*/ 114300 h 485775"/>
                <a:gd name="connsiteX25" fmla="*/ 0 w 552450"/>
                <a:gd name="connsiteY25" fmla="*/ 438150 h 485775"/>
                <a:gd name="connsiteX26" fmla="*/ 47625 w 552450"/>
                <a:gd name="connsiteY26" fmla="*/ 485775 h 485775"/>
                <a:gd name="connsiteX27" fmla="*/ 362712 w 552450"/>
                <a:gd name="connsiteY27" fmla="*/ 103346 h 485775"/>
                <a:gd name="connsiteX28" fmla="*/ 383096 w 552450"/>
                <a:gd name="connsiteY28" fmla="*/ 91726 h 485775"/>
                <a:gd name="connsiteX29" fmla="*/ 392811 w 552450"/>
                <a:gd name="connsiteY29" fmla="*/ 68294 h 485775"/>
                <a:gd name="connsiteX30" fmla="*/ 386620 w 552450"/>
                <a:gd name="connsiteY30" fmla="*/ 45720 h 485775"/>
                <a:gd name="connsiteX31" fmla="*/ 387001 w 552450"/>
                <a:gd name="connsiteY31" fmla="*/ 44196 h 485775"/>
                <a:gd name="connsiteX32" fmla="*/ 388525 w 552450"/>
                <a:gd name="connsiteY32" fmla="*/ 43815 h 485775"/>
                <a:gd name="connsiteX33" fmla="*/ 411194 w 552450"/>
                <a:gd name="connsiteY33" fmla="*/ 50102 h 485775"/>
                <a:gd name="connsiteX34" fmla="*/ 434626 w 552450"/>
                <a:gd name="connsiteY34" fmla="*/ 40386 h 485775"/>
                <a:gd name="connsiteX35" fmla="*/ 446246 w 552450"/>
                <a:gd name="connsiteY35" fmla="*/ 20003 h 485775"/>
                <a:gd name="connsiteX36" fmla="*/ 449009 w 552450"/>
                <a:gd name="connsiteY36" fmla="*/ 20003 h 485775"/>
                <a:gd name="connsiteX37" fmla="*/ 449009 w 552450"/>
                <a:gd name="connsiteY37" fmla="*/ 20003 h 485775"/>
                <a:gd name="connsiteX38" fmla="*/ 460629 w 552450"/>
                <a:gd name="connsiteY38" fmla="*/ 40386 h 485775"/>
                <a:gd name="connsiteX39" fmla="*/ 484061 w 552450"/>
                <a:gd name="connsiteY39" fmla="*/ 50102 h 485775"/>
                <a:gd name="connsiteX40" fmla="*/ 506730 w 552450"/>
                <a:gd name="connsiteY40" fmla="*/ 43815 h 485775"/>
                <a:gd name="connsiteX41" fmla="*/ 508254 w 552450"/>
                <a:gd name="connsiteY41" fmla="*/ 44196 h 485775"/>
                <a:gd name="connsiteX42" fmla="*/ 508635 w 552450"/>
                <a:gd name="connsiteY42" fmla="*/ 45720 h 485775"/>
                <a:gd name="connsiteX43" fmla="*/ 502349 w 552450"/>
                <a:gd name="connsiteY43" fmla="*/ 68390 h 485775"/>
                <a:gd name="connsiteX44" fmla="*/ 512064 w 552450"/>
                <a:gd name="connsiteY44" fmla="*/ 91821 h 485775"/>
                <a:gd name="connsiteX45" fmla="*/ 532448 w 552450"/>
                <a:gd name="connsiteY45" fmla="*/ 103442 h 485775"/>
                <a:gd name="connsiteX46" fmla="*/ 533400 w 552450"/>
                <a:gd name="connsiteY46" fmla="*/ 104775 h 485775"/>
                <a:gd name="connsiteX47" fmla="*/ 532638 w 552450"/>
                <a:gd name="connsiteY47" fmla="*/ 106204 h 485775"/>
                <a:gd name="connsiteX48" fmla="*/ 512255 w 552450"/>
                <a:gd name="connsiteY48" fmla="*/ 117824 h 485775"/>
                <a:gd name="connsiteX49" fmla="*/ 502539 w 552450"/>
                <a:gd name="connsiteY49" fmla="*/ 141256 h 485775"/>
                <a:gd name="connsiteX50" fmla="*/ 508825 w 552450"/>
                <a:gd name="connsiteY50" fmla="*/ 163925 h 485775"/>
                <a:gd name="connsiteX51" fmla="*/ 508445 w 552450"/>
                <a:gd name="connsiteY51" fmla="*/ 165449 h 485775"/>
                <a:gd name="connsiteX52" fmla="*/ 506921 w 552450"/>
                <a:gd name="connsiteY52" fmla="*/ 165830 h 485775"/>
                <a:gd name="connsiteX53" fmla="*/ 484251 w 552450"/>
                <a:gd name="connsiteY53" fmla="*/ 159544 h 485775"/>
                <a:gd name="connsiteX54" fmla="*/ 460820 w 552450"/>
                <a:gd name="connsiteY54" fmla="*/ 169259 h 485775"/>
                <a:gd name="connsiteX55" fmla="*/ 449199 w 552450"/>
                <a:gd name="connsiteY55" fmla="*/ 189643 h 485775"/>
                <a:gd name="connsiteX56" fmla="*/ 446437 w 552450"/>
                <a:gd name="connsiteY56" fmla="*/ 189643 h 485775"/>
                <a:gd name="connsiteX57" fmla="*/ 434816 w 552450"/>
                <a:gd name="connsiteY57" fmla="*/ 169259 h 485775"/>
                <a:gd name="connsiteX58" fmla="*/ 416909 w 552450"/>
                <a:gd name="connsiteY58" fmla="*/ 158782 h 485775"/>
                <a:gd name="connsiteX59" fmla="*/ 411385 w 552450"/>
                <a:gd name="connsiteY59" fmla="*/ 159544 h 485775"/>
                <a:gd name="connsiteX60" fmla="*/ 388715 w 552450"/>
                <a:gd name="connsiteY60" fmla="*/ 165830 h 485775"/>
                <a:gd name="connsiteX61" fmla="*/ 387191 w 552450"/>
                <a:gd name="connsiteY61" fmla="*/ 165449 h 485775"/>
                <a:gd name="connsiteX62" fmla="*/ 386810 w 552450"/>
                <a:gd name="connsiteY62" fmla="*/ 163925 h 485775"/>
                <a:gd name="connsiteX63" fmla="*/ 393097 w 552450"/>
                <a:gd name="connsiteY63" fmla="*/ 141256 h 485775"/>
                <a:gd name="connsiteX64" fmla="*/ 383381 w 552450"/>
                <a:gd name="connsiteY64" fmla="*/ 117824 h 485775"/>
                <a:gd name="connsiteX65" fmla="*/ 362998 w 552450"/>
                <a:gd name="connsiteY65" fmla="*/ 106204 h 485775"/>
                <a:gd name="connsiteX66" fmla="*/ 361950 w 552450"/>
                <a:gd name="connsiteY66" fmla="*/ 104775 h 485775"/>
                <a:gd name="connsiteX67" fmla="*/ 362712 w 552450"/>
                <a:gd name="connsiteY67" fmla="*/ 103346 h 485775"/>
                <a:gd name="connsiteX68" fmla="*/ 409385 w 552450"/>
                <a:gd name="connsiteY68" fmla="*/ 179832 h 485775"/>
                <a:gd name="connsiteX69" fmla="*/ 416338 w 552450"/>
                <a:gd name="connsiteY69" fmla="*/ 177927 h 485775"/>
                <a:gd name="connsiteX70" fmla="*/ 418148 w 552450"/>
                <a:gd name="connsiteY70" fmla="*/ 178689 h 485775"/>
                <a:gd name="connsiteX71" fmla="*/ 429768 w 552450"/>
                <a:gd name="connsiteY71" fmla="*/ 199073 h 485775"/>
                <a:gd name="connsiteX72" fmla="*/ 447675 w 552450"/>
                <a:gd name="connsiteY72" fmla="*/ 209550 h 485775"/>
                <a:gd name="connsiteX73" fmla="*/ 465677 w 552450"/>
                <a:gd name="connsiteY73" fmla="*/ 199073 h 485775"/>
                <a:gd name="connsiteX74" fmla="*/ 477298 w 552450"/>
                <a:gd name="connsiteY74" fmla="*/ 178689 h 485775"/>
                <a:gd name="connsiteX75" fmla="*/ 479108 w 552450"/>
                <a:gd name="connsiteY75" fmla="*/ 177927 h 485775"/>
                <a:gd name="connsiteX76" fmla="*/ 486061 w 552450"/>
                <a:gd name="connsiteY76" fmla="*/ 179832 h 485775"/>
                <a:gd name="connsiteX77" fmla="*/ 485775 w 552450"/>
                <a:gd name="connsiteY77" fmla="*/ 180975 h 485775"/>
                <a:gd name="connsiteX78" fmla="*/ 485775 w 552450"/>
                <a:gd name="connsiteY78" fmla="*/ 255365 h 485775"/>
                <a:gd name="connsiteX79" fmla="*/ 484632 w 552450"/>
                <a:gd name="connsiteY79" fmla="*/ 256985 h 485775"/>
                <a:gd name="connsiteX80" fmla="*/ 482632 w 552450"/>
                <a:gd name="connsiteY80" fmla="*/ 256604 h 485775"/>
                <a:gd name="connsiteX81" fmla="*/ 469583 w 552450"/>
                <a:gd name="connsiteY81" fmla="*/ 243554 h 485775"/>
                <a:gd name="connsiteX82" fmla="*/ 425577 w 552450"/>
                <a:gd name="connsiteY82" fmla="*/ 243554 h 485775"/>
                <a:gd name="connsiteX83" fmla="*/ 412528 w 552450"/>
                <a:gd name="connsiteY83" fmla="*/ 256604 h 485775"/>
                <a:gd name="connsiteX84" fmla="*/ 410528 w 552450"/>
                <a:gd name="connsiteY84" fmla="*/ 256985 h 485775"/>
                <a:gd name="connsiteX85" fmla="*/ 409575 w 552450"/>
                <a:gd name="connsiteY85" fmla="*/ 255365 h 485775"/>
                <a:gd name="connsiteX86" fmla="*/ 409575 w 552450"/>
                <a:gd name="connsiteY86" fmla="*/ 180975 h 485775"/>
                <a:gd name="connsiteX87" fmla="*/ 409385 w 552450"/>
                <a:gd name="connsiteY87" fmla="*/ 179832 h 485775"/>
                <a:gd name="connsiteX88" fmla="*/ 19050 w 552450"/>
                <a:gd name="connsiteY88" fmla="*/ 114300 h 485775"/>
                <a:gd name="connsiteX89" fmla="*/ 47625 w 552450"/>
                <a:gd name="connsiteY89" fmla="*/ 85725 h 485775"/>
                <a:gd name="connsiteX90" fmla="*/ 355283 w 552450"/>
                <a:gd name="connsiteY90" fmla="*/ 85725 h 485775"/>
                <a:gd name="connsiteX91" fmla="*/ 353378 w 552450"/>
                <a:gd name="connsiteY91" fmla="*/ 86773 h 485775"/>
                <a:gd name="connsiteX92" fmla="*/ 342900 w 552450"/>
                <a:gd name="connsiteY92" fmla="*/ 104775 h 485775"/>
                <a:gd name="connsiteX93" fmla="*/ 353378 w 552450"/>
                <a:gd name="connsiteY93" fmla="*/ 122777 h 485775"/>
                <a:gd name="connsiteX94" fmla="*/ 373856 w 552450"/>
                <a:gd name="connsiteY94" fmla="*/ 134398 h 485775"/>
                <a:gd name="connsiteX95" fmla="*/ 374618 w 552450"/>
                <a:gd name="connsiteY95" fmla="*/ 136208 h 485775"/>
                <a:gd name="connsiteX96" fmla="*/ 368332 w 552450"/>
                <a:gd name="connsiteY96" fmla="*/ 158877 h 485775"/>
                <a:gd name="connsiteX97" fmla="*/ 373666 w 552450"/>
                <a:gd name="connsiteY97" fmla="*/ 178975 h 485775"/>
                <a:gd name="connsiteX98" fmla="*/ 390620 w 552450"/>
                <a:gd name="connsiteY98" fmla="*/ 184690 h 485775"/>
                <a:gd name="connsiteX99" fmla="*/ 390620 w 552450"/>
                <a:gd name="connsiteY99" fmla="*/ 255461 h 485775"/>
                <a:gd name="connsiteX100" fmla="*/ 403479 w 552450"/>
                <a:gd name="connsiteY100" fmla="*/ 274701 h 485775"/>
                <a:gd name="connsiteX101" fmla="*/ 426149 w 552450"/>
                <a:gd name="connsiteY101" fmla="*/ 270224 h 485775"/>
                <a:gd name="connsiteX102" fmla="*/ 439198 w 552450"/>
                <a:gd name="connsiteY102" fmla="*/ 257175 h 485775"/>
                <a:gd name="connsiteX103" fmla="*/ 456248 w 552450"/>
                <a:gd name="connsiteY103" fmla="*/ 257175 h 485775"/>
                <a:gd name="connsiteX104" fmla="*/ 469297 w 552450"/>
                <a:gd name="connsiteY104" fmla="*/ 270224 h 485775"/>
                <a:gd name="connsiteX105" fmla="*/ 483965 w 552450"/>
                <a:gd name="connsiteY105" fmla="*/ 276320 h 485775"/>
                <a:gd name="connsiteX106" fmla="*/ 491966 w 552450"/>
                <a:gd name="connsiteY106" fmla="*/ 274701 h 485775"/>
                <a:gd name="connsiteX107" fmla="*/ 504825 w 552450"/>
                <a:gd name="connsiteY107" fmla="*/ 255365 h 485775"/>
                <a:gd name="connsiteX108" fmla="*/ 504825 w 552450"/>
                <a:gd name="connsiteY108" fmla="*/ 184594 h 485775"/>
                <a:gd name="connsiteX109" fmla="*/ 521780 w 552450"/>
                <a:gd name="connsiteY109" fmla="*/ 178880 h 485775"/>
                <a:gd name="connsiteX110" fmla="*/ 527114 w 552450"/>
                <a:gd name="connsiteY110" fmla="*/ 158782 h 485775"/>
                <a:gd name="connsiteX111" fmla="*/ 520827 w 552450"/>
                <a:gd name="connsiteY111" fmla="*/ 136112 h 485775"/>
                <a:gd name="connsiteX112" fmla="*/ 521589 w 552450"/>
                <a:gd name="connsiteY112" fmla="*/ 134303 h 485775"/>
                <a:gd name="connsiteX113" fmla="*/ 533400 w 552450"/>
                <a:gd name="connsiteY113" fmla="*/ 127635 h 485775"/>
                <a:gd name="connsiteX114" fmla="*/ 533400 w 552450"/>
                <a:gd name="connsiteY114" fmla="*/ 438150 h 485775"/>
                <a:gd name="connsiteX115" fmla="*/ 504825 w 552450"/>
                <a:gd name="connsiteY115" fmla="*/ 466725 h 485775"/>
                <a:gd name="connsiteX116" fmla="*/ 47625 w 552450"/>
                <a:gd name="connsiteY116" fmla="*/ 466725 h 485775"/>
                <a:gd name="connsiteX117" fmla="*/ 19050 w 552450"/>
                <a:gd name="connsiteY117" fmla="*/ 438150 h 485775"/>
                <a:gd name="connsiteX118" fmla="*/ 19050 w 552450"/>
                <a:gd name="connsiteY118" fmla="*/ 1143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552450" h="485775">
                  <a:moveTo>
                    <a:pt x="47625" y="485775"/>
                  </a:moveTo>
                  <a:lnTo>
                    <a:pt x="504825" y="485775"/>
                  </a:lnTo>
                  <a:cubicBezTo>
                    <a:pt x="531114" y="485775"/>
                    <a:pt x="552450" y="464439"/>
                    <a:pt x="552450" y="438150"/>
                  </a:cubicBezTo>
                  <a:lnTo>
                    <a:pt x="552450" y="114300"/>
                  </a:lnTo>
                  <a:cubicBezTo>
                    <a:pt x="552450" y="112967"/>
                    <a:pt x="552164" y="111633"/>
                    <a:pt x="551593" y="110490"/>
                  </a:cubicBezTo>
                  <a:cubicBezTo>
                    <a:pt x="552164" y="108680"/>
                    <a:pt x="552450" y="106775"/>
                    <a:pt x="552450" y="104775"/>
                  </a:cubicBezTo>
                  <a:cubicBezTo>
                    <a:pt x="552450" y="97250"/>
                    <a:pt x="548545" y="90488"/>
                    <a:pt x="541973" y="86773"/>
                  </a:cubicBezTo>
                  <a:lnTo>
                    <a:pt x="521589" y="75248"/>
                  </a:lnTo>
                  <a:cubicBezTo>
                    <a:pt x="520922" y="74867"/>
                    <a:pt x="520637" y="74105"/>
                    <a:pt x="520827" y="73438"/>
                  </a:cubicBezTo>
                  <a:lnTo>
                    <a:pt x="527114" y="50768"/>
                  </a:lnTo>
                  <a:cubicBezTo>
                    <a:pt x="529114" y="43529"/>
                    <a:pt x="527114" y="36005"/>
                    <a:pt x="521780" y="30670"/>
                  </a:cubicBezTo>
                  <a:cubicBezTo>
                    <a:pt x="516446" y="25337"/>
                    <a:pt x="508921" y="23336"/>
                    <a:pt x="501682" y="25337"/>
                  </a:cubicBezTo>
                  <a:lnTo>
                    <a:pt x="479108" y="31623"/>
                  </a:lnTo>
                  <a:cubicBezTo>
                    <a:pt x="478346" y="31814"/>
                    <a:pt x="477679" y="31528"/>
                    <a:pt x="477298" y="30861"/>
                  </a:cubicBezTo>
                  <a:lnTo>
                    <a:pt x="465677" y="10477"/>
                  </a:lnTo>
                  <a:cubicBezTo>
                    <a:pt x="461963" y="3905"/>
                    <a:pt x="455200" y="0"/>
                    <a:pt x="447675" y="0"/>
                  </a:cubicBezTo>
                  <a:cubicBezTo>
                    <a:pt x="440150" y="0"/>
                    <a:pt x="433388" y="3905"/>
                    <a:pt x="429673" y="10477"/>
                  </a:cubicBezTo>
                  <a:lnTo>
                    <a:pt x="418148" y="30861"/>
                  </a:lnTo>
                  <a:cubicBezTo>
                    <a:pt x="417767" y="31528"/>
                    <a:pt x="417005" y="31814"/>
                    <a:pt x="416338" y="31623"/>
                  </a:cubicBezTo>
                  <a:lnTo>
                    <a:pt x="393668" y="25337"/>
                  </a:lnTo>
                  <a:cubicBezTo>
                    <a:pt x="386429" y="23336"/>
                    <a:pt x="378905" y="25337"/>
                    <a:pt x="373571" y="30670"/>
                  </a:cubicBezTo>
                  <a:cubicBezTo>
                    <a:pt x="368237" y="36005"/>
                    <a:pt x="366236" y="43529"/>
                    <a:pt x="368237" y="50768"/>
                  </a:cubicBezTo>
                  <a:lnTo>
                    <a:pt x="372713" y="66675"/>
                  </a:lnTo>
                  <a:lnTo>
                    <a:pt x="47625" y="66675"/>
                  </a:lnTo>
                  <a:cubicBezTo>
                    <a:pt x="21336" y="66675"/>
                    <a:pt x="0" y="88011"/>
                    <a:pt x="0" y="114300"/>
                  </a:cubicBezTo>
                  <a:lnTo>
                    <a:pt x="0" y="438150"/>
                  </a:lnTo>
                  <a:cubicBezTo>
                    <a:pt x="0" y="464439"/>
                    <a:pt x="21336" y="485775"/>
                    <a:pt x="47625" y="485775"/>
                  </a:cubicBezTo>
                  <a:close/>
                  <a:moveTo>
                    <a:pt x="362712" y="103346"/>
                  </a:moveTo>
                  <a:lnTo>
                    <a:pt x="383096" y="91726"/>
                  </a:lnTo>
                  <a:cubicBezTo>
                    <a:pt x="391382" y="87059"/>
                    <a:pt x="395383" y="77438"/>
                    <a:pt x="392811" y="68294"/>
                  </a:cubicBezTo>
                  <a:lnTo>
                    <a:pt x="386620" y="45720"/>
                  </a:lnTo>
                  <a:cubicBezTo>
                    <a:pt x="386429" y="45148"/>
                    <a:pt x="386620" y="44577"/>
                    <a:pt x="387001" y="44196"/>
                  </a:cubicBezTo>
                  <a:cubicBezTo>
                    <a:pt x="387477" y="43720"/>
                    <a:pt x="387953" y="43625"/>
                    <a:pt x="388525" y="43815"/>
                  </a:cubicBezTo>
                  <a:lnTo>
                    <a:pt x="411194" y="50102"/>
                  </a:lnTo>
                  <a:cubicBezTo>
                    <a:pt x="420338" y="52673"/>
                    <a:pt x="429959" y="48673"/>
                    <a:pt x="434626" y="40386"/>
                  </a:cubicBezTo>
                  <a:lnTo>
                    <a:pt x="446246" y="20003"/>
                  </a:lnTo>
                  <a:cubicBezTo>
                    <a:pt x="446818" y="18955"/>
                    <a:pt x="448437" y="18955"/>
                    <a:pt x="449009" y="20003"/>
                  </a:cubicBezTo>
                  <a:cubicBezTo>
                    <a:pt x="449009" y="20003"/>
                    <a:pt x="449009" y="20003"/>
                    <a:pt x="449009" y="20003"/>
                  </a:cubicBezTo>
                  <a:lnTo>
                    <a:pt x="460629" y="40386"/>
                  </a:lnTo>
                  <a:cubicBezTo>
                    <a:pt x="465296" y="48673"/>
                    <a:pt x="474917" y="52673"/>
                    <a:pt x="484061" y="50102"/>
                  </a:cubicBezTo>
                  <a:lnTo>
                    <a:pt x="506730" y="43815"/>
                  </a:lnTo>
                  <a:cubicBezTo>
                    <a:pt x="507301" y="43625"/>
                    <a:pt x="507873" y="43815"/>
                    <a:pt x="508254" y="44196"/>
                  </a:cubicBezTo>
                  <a:cubicBezTo>
                    <a:pt x="508730" y="44672"/>
                    <a:pt x="508825" y="45148"/>
                    <a:pt x="508635" y="45720"/>
                  </a:cubicBezTo>
                  <a:lnTo>
                    <a:pt x="502349" y="68390"/>
                  </a:lnTo>
                  <a:cubicBezTo>
                    <a:pt x="499777" y="77534"/>
                    <a:pt x="503777" y="87154"/>
                    <a:pt x="512064" y="91821"/>
                  </a:cubicBezTo>
                  <a:lnTo>
                    <a:pt x="532448" y="103442"/>
                  </a:lnTo>
                  <a:cubicBezTo>
                    <a:pt x="533114" y="103727"/>
                    <a:pt x="533400" y="104203"/>
                    <a:pt x="533400" y="104775"/>
                  </a:cubicBezTo>
                  <a:cubicBezTo>
                    <a:pt x="533400" y="105347"/>
                    <a:pt x="533114" y="105823"/>
                    <a:pt x="532638" y="106204"/>
                  </a:cubicBezTo>
                  <a:lnTo>
                    <a:pt x="512255" y="117824"/>
                  </a:lnTo>
                  <a:cubicBezTo>
                    <a:pt x="503968" y="122492"/>
                    <a:pt x="499967" y="132112"/>
                    <a:pt x="502539" y="141256"/>
                  </a:cubicBezTo>
                  <a:lnTo>
                    <a:pt x="508825" y="163925"/>
                  </a:lnTo>
                  <a:cubicBezTo>
                    <a:pt x="509016" y="164497"/>
                    <a:pt x="508825" y="165068"/>
                    <a:pt x="508445" y="165449"/>
                  </a:cubicBezTo>
                  <a:cubicBezTo>
                    <a:pt x="507968" y="165830"/>
                    <a:pt x="507492" y="166021"/>
                    <a:pt x="506921" y="165830"/>
                  </a:cubicBezTo>
                  <a:lnTo>
                    <a:pt x="484251" y="159544"/>
                  </a:lnTo>
                  <a:cubicBezTo>
                    <a:pt x="475107" y="156972"/>
                    <a:pt x="465487" y="160973"/>
                    <a:pt x="460820" y="169259"/>
                  </a:cubicBezTo>
                  <a:lnTo>
                    <a:pt x="449199" y="189643"/>
                  </a:lnTo>
                  <a:cubicBezTo>
                    <a:pt x="448628" y="190691"/>
                    <a:pt x="447008" y="190691"/>
                    <a:pt x="446437" y="189643"/>
                  </a:cubicBezTo>
                  <a:lnTo>
                    <a:pt x="434816" y="169259"/>
                  </a:lnTo>
                  <a:cubicBezTo>
                    <a:pt x="431101" y="162687"/>
                    <a:pt x="424148" y="158782"/>
                    <a:pt x="416909" y="158782"/>
                  </a:cubicBezTo>
                  <a:cubicBezTo>
                    <a:pt x="415100" y="158782"/>
                    <a:pt x="413195" y="159068"/>
                    <a:pt x="411385" y="159544"/>
                  </a:cubicBezTo>
                  <a:lnTo>
                    <a:pt x="388715" y="165830"/>
                  </a:lnTo>
                  <a:cubicBezTo>
                    <a:pt x="388144" y="166021"/>
                    <a:pt x="387572" y="165830"/>
                    <a:pt x="387191" y="165449"/>
                  </a:cubicBezTo>
                  <a:cubicBezTo>
                    <a:pt x="386715" y="164973"/>
                    <a:pt x="386620" y="164497"/>
                    <a:pt x="386810" y="163925"/>
                  </a:cubicBezTo>
                  <a:lnTo>
                    <a:pt x="393097" y="141256"/>
                  </a:lnTo>
                  <a:cubicBezTo>
                    <a:pt x="395669" y="132112"/>
                    <a:pt x="391668" y="122492"/>
                    <a:pt x="383381" y="117824"/>
                  </a:cubicBezTo>
                  <a:lnTo>
                    <a:pt x="362998" y="106204"/>
                  </a:lnTo>
                  <a:cubicBezTo>
                    <a:pt x="362236" y="105823"/>
                    <a:pt x="361950" y="105347"/>
                    <a:pt x="361950" y="104775"/>
                  </a:cubicBezTo>
                  <a:cubicBezTo>
                    <a:pt x="361950" y="104203"/>
                    <a:pt x="362236" y="103727"/>
                    <a:pt x="362712" y="103346"/>
                  </a:cubicBezTo>
                  <a:close/>
                  <a:moveTo>
                    <a:pt x="409385" y="179832"/>
                  </a:moveTo>
                  <a:lnTo>
                    <a:pt x="416338" y="177927"/>
                  </a:lnTo>
                  <a:cubicBezTo>
                    <a:pt x="417005" y="177737"/>
                    <a:pt x="417767" y="178022"/>
                    <a:pt x="418148" y="178689"/>
                  </a:cubicBezTo>
                  <a:lnTo>
                    <a:pt x="429768" y="199073"/>
                  </a:lnTo>
                  <a:cubicBezTo>
                    <a:pt x="433388" y="205645"/>
                    <a:pt x="440150" y="209550"/>
                    <a:pt x="447675" y="209550"/>
                  </a:cubicBezTo>
                  <a:cubicBezTo>
                    <a:pt x="455200" y="209550"/>
                    <a:pt x="461963" y="205645"/>
                    <a:pt x="465677" y="199073"/>
                  </a:cubicBezTo>
                  <a:lnTo>
                    <a:pt x="477298" y="178689"/>
                  </a:lnTo>
                  <a:cubicBezTo>
                    <a:pt x="477679" y="178022"/>
                    <a:pt x="478441" y="177737"/>
                    <a:pt x="479108" y="177927"/>
                  </a:cubicBezTo>
                  <a:lnTo>
                    <a:pt x="486061" y="179832"/>
                  </a:lnTo>
                  <a:cubicBezTo>
                    <a:pt x="485966" y="180213"/>
                    <a:pt x="485775" y="180594"/>
                    <a:pt x="485775" y="180975"/>
                  </a:cubicBezTo>
                  <a:lnTo>
                    <a:pt x="485775" y="255365"/>
                  </a:lnTo>
                  <a:cubicBezTo>
                    <a:pt x="485775" y="255651"/>
                    <a:pt x="485775" y="256604"/>
                    <a:pt x="484632" y="256985"/>
                  </a:cubicBezTo>
                  <a:cubicBezTo>
                    <a:pt x="483489" y="257461"/>
                    <a:pt x="482918" y="256794"/>
                    <a:pt x="482632" y="256604"/>
                  </a:cubicBezTo>
                  <a:lnTo>
                    <a:pt x="469583" y="243554"/>
                  </a:lnTo>
                  <a:cubicBezTo>
                    <a:pt x="457486" y="231458"/>
                    <a:pt x="437674" y="231458"/>
                    <a:pt x="425577" y="243554"/>
                  </a:cubicBezTo>
                  <a:lnTo>
                    <a:pt x="412528" y="256604"/>
                  </a:lnTo>
                  <a:cubicBezTo>
                    <a:pt x="412337" y="256794"/>
                    <a:pt x="411671" y="257461"/>
                    <a:pt x="410528" y="256985"/>
                  </a:cubicBezTo>
                  <a:cubicBezTo>
                    <a:pt x="409575" y="256604"/>
                    <a:pt x="409575" y="255651"/>
                    <a:pt x="409575" y="255365"/>
                  </a:cubicBezTo>
                  <a:lnTo>
                    <a:pt x="409575" y="180975"/>
                  </a:lnTo>
                  <a:cubicBezTo>
                    <a:pt x="409575" y="180594"/>
                    <a:pt x="409385" y="180213"/>
                    <a:pt x="409385" y="179832"/>
                  </a:cubicBezTo>
                  <a:close/>
                  <a:moveTo>
                    <a:pt x="19050" y="114300"/>
                  </a:moveTo>
                  <a:cubicBezTo>
                    <a:pt x="19050" y="98584"/>
                    <a:pt x="31909" y="85725"/>
                    <a:pt x="47625" y="85725"/>
                  </a:cubicBezTo>
                  <a:lnTo>
                    <a:pt x="355283" y="85725"/>
                  </a:lnTo>
                  <a:lnTo>
                    <a:pt x="353378" y="86773"/>
                  </a:lnTo>
                  <a:cubicBezTo>
                    <a:pt x="346805" y="90488"/>
                    <a:pt x="342900" y="97250"/>
                    <a:pt x="342900" y="104775"/>
                  </a:cubicBezTo>
                  <a:cubicBezTo>
                    <a:pt x="342900" y="112300"/>
                    <a:pt x="346805" y="119063"/>
                    <a:pt x="353378" y="122777"/>
                  </a:cubicBezTo>
                  <a:lnTo>
                    <a:pt x="373856" y="134398"/>
                  </a:lnTo>
                  <a:cubicBezTo>
                    <a:pt x="374523" y="134779"/>
                    <a:pt x="374809" y="135541"/>
                    <a:pt x="374618" y="136208"/>
                  </a:cubicBezTo>
                  <a:lnTo>
                    <a:pt x="368332" y="158877"/>
                  </a:lnTo>
                  <a:cubicBezTo>
                    <a:pt x="366332" y="166116"/>
                    <a:pt x="368332" y="173641"/>
                    <a:pt x="373666" y="178975"/>
                  </a:cubicBezTo>
                  <a:cubicBezTo>
                    <a:pt x="378238" y="183547"/>
                    <a:pt x="384334" y="185452"/>
                    <a:pt x="390620" y="184690"/>
                  </a:cubicBezTo>
                  <a:lnTo>
                    <a:pt x="390620" y="255461"/>
                  </a:lnTo>
                  <a:cubicBezTo>
                    <a:pt x="390620" y="263938"/>
                    <a:pt x="395669" y="271463"/>
                    <a:pt x="403479" y="274701"/>
                  </a:cubicBezTo>
                  <a:cubicBezTo>
                    <a:pt x="411290" y="277940"/>
                    <a:pt x="420243" y="276225"/>
                    <a:pt x="426149" y="270224"/>
                  </a:cubicBezTo>
                  <a:lnTo>
                    <a:pt x="439198" y="257175"/>
                  </a:lnTo>
                  <a:cubicBezTo>
                    <a:pt x="443770" y="252603"/>
                    <a:pt x="451675" y="252603"/>
                    <a:pt x="456248" y="257175"/>
                  </a:cubicBezTo>
                  <a:lnTo>
                    <a:pt x="469297" y="270224"/>
                  </a:lnTo>
                  <a:cubicBezTo>
                    <a:pt x="473297" y="274225"/>
                    <a:pt x="478631" y="276320"/>
                    <a:pt x="483965" y="276320"/>
                  </a:cubicBezTo>
                  <a:cubicBezTo>
                    <a:pt x="486632" y="276320"/>
                    <a:pt x="489395" y="275844"/>
                    <a:pt x="491966" y="274701"/>
                  </a:cubicBezTo>
                  <a:cubicBezTo>
                    <a:pt x="499777" y="271367"/>
                    <a:pt x="504825" y="263843"/>
                    <a:pt x="504825" y="255365"/>
                  </a:cubicBezTo>
                  <a:lnTo>
                    <a:pt x="504825" y="184594"/>
                  </a:lnTo>
                  <a:cubicBezTo>
                    <a:pt x="511016" y="185356"/>
                    <a:pt x="517208" y="183452"/>
                    <a:pt x="521780" y="178880"/>
                  </a:cubicBezTo>
                  <a:cubicBezTo>
                    <a:pt x="527114" y="173546"/>
                    <a:pt x="529114" y="166021"/>
                    <a:pt x="527114" y="158782"/>
                  </a:cubicBezTo>
                  <a:lnTo>
                    <a:pt x="520827" y="136112"/>
                  </a:lnTo>
                  <a:cubicBezTo>
                    <a:pt x="520637" y="135446"/>
                    <a:pt x="520922" y="134684"/>
                    <a:pt x="521589" y="134303"/>
                  </a:cubicBezTo>
                  <a:lnTo>
                    <a:pt x="533400" y="127635"/>
                  </a:lnTo>
                  <a:lnTo>
                    <a:pt x="533400" y="438150"/>
                  </a:lnTo>
                  <a:cubicBezTo>
                    <a:pt x="533400" y="453866"/>
                    <a:pt x="520541" y="466725"/>
                    <a:pt x="504825" y="466725"/>
                  </a:cubicBezTo>
                  <a:lnTo>
                    <a:pt x="47625" y="466725"/>
                  </a:lnTo>
                  <a:cubicBezTo>
                    <a:pt x="31909" y="466725"/>
                    <a:pt x="19050" y="453866"/>
                    <a:pt x="19050" y="438150"/>
                  </a:cubicBezTo>
                  <a:lnTo>
                    <a:pt x="19050" y="1143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93BA6B7-FEB2-3F07-FB42-4F473968AFE9}"/>
                </a:ext>
              </a:extLst>
            </p:cNvPr>
            <p:cNvSpPr/>
            <p:nvPr/>
          </p:nvSpPr>
          <p:spPr>
            <a:xfrm>
              <a:off x="8698474" y="4775273"/>
              <a:ext cx="95250" cy="95250"/>
            </a:xfrm>
            <a:custGeom>
              <a:avLst/>
              <a:gdLst>
                <a:gd name="connsiteX0" fmla="*/ 47625 w 95250"/>
                <a:gd name="connsiteY0" fmla="*/ 95250 h 95250"/>
                <a:gd name="connsiteX1" fmla="*/ 95250 w 95250"/>
                <a:gd name="connsiteY1" fmla="*/ 47625 h 95250"/>
                <a:gd name="connsiteX2" fmla="*/ 47625 w 95250"/>
                <a:gd name="connsiteY2" fmla="*/ 0 h 95250"/>
                <a:gd name="connsiteX3" fmla="*/ 0 w 95250"/>
                <a:gd name="connsiteY3" fmla="*/ 47625 h 95250"/>
                <a:gd name="connsiteX4" fmla="*/ 47625 w 95250"/>
                <a:gd name="connsiteY4" fmla="*/ 95250 h 95250"/>
                <a:gd name="connsiteX5" fmla="*/ 47625 w 95250"/>
                <a:gd name="connsiteY5" fmla="*/ 19050 h 95250"/>
                <a:gd name="connsiteX6" fmla="*/ 76200 w 95250"/>
                <a:gd name="connsiteY6" fmla="*/ 47625 h 95250"/>
                <a:gd name="connsiteX7" fmla="*/ 47625 w 95250"/>
                <a:gd name="connsiteY7" fmla="*/ 76200 h 95250"/>
                <a:gd name="connsiteX8" fmla="*/ 19050 w 95250"/>
                <a:gd name="connsiteY8" fmla="*/ 47625 h 95250"/>
                <a:gd name="connsiteX9" fmla="*/ 47625 w 95250"/>
                <a:gd name="connsiteY9" fmla="*/ 190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95250"/>
                  </a:move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lose/>
                  <a:moveTo>
                    <a:pt x="47625" y="19050"/>
                  </a:move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D7C19C-E8D4-E1BF-6ACD-E887FCD43EBA}"/>
                </a:ext>
              </a:extLst>
            </p:cNvPr>
            <p:cNvSpPr/>
            <p:nvPr/>
          </p:nvSpPr>
          <p:spPr>
            <a:xfrm>
              <a:off x="8498449" y="4937198"/>
              <a:ext cx="142875" cy="19050"/>
            </a:xfrm>
            <a:custGeom>
              <a:avLst/>
              <a:gdLst>
                <a:gd name="connsiteX0" fmla="*/ 9525 w 142875"/>
                <a:gd name="connsiteY0" fmla="*/ 19050 h 19050"/>
                <a:gd name="connsiteX1" fmla="*/ 133350 w 142875"/>
                <a:gd name="connsiteY1" fmla="*/ 19050 h 19050"/>
                <a:gd name="connsiteX2" fmla="*/ 142875 w 142875"/>
                <a:gd name="connsiteY2" fmla="*/ 9525 h 19050"/>
                <a:gd name="connsiteX3" fmla="*/ 133350 w 142875"/>
                <a:gd name="connsiteY3" fmla="*/ 0 h 19050"/>
                <a:gd name="connsiteX4" fmla="*/ 9525 w 142875"/>
                <a:gd name="connsiteY4" fmla="*/ 0 h 19050"/>
                <a:gd name="connsiteX5" fmla="*/ 0 w 142875"/>
                <a:gd name="connsiteY5" fmla="*/ 9525 h 19050"/>
                <a:gd name="connsiteX6" fmla="*/ 9525 w 1428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050">
                  <a:moveTo>
                    <a:pt x="9525" y="19050"/>
                  </a:moveTo>
                  <a:lnTo>
                    <a:pt x="133350" y="19050"/>
                  </a:lnTo>
                  <a:cubicBezTo>
                    <a:pt x="138589" y="19050"/>
                    <a:pt x="142875" y="14764"/>
                    <a:pt x="142875" y="9525"/>
                  </a:cubicBezTo>
                  <a:cubicBezTo>
                    <a:pt x="142875" y="4286"/>
                    <a:pt x="138589" y="0"/>
                    <a:pt x="13335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5347295-21DE-3B1E-4FEE-FEE312B22DF1}"/>
                </a:ext>
              </a:extLst>
            </p:cNvPr>
            <p:cNvSpPr/>
            <p:nvPr/>
          </p:nvSpPr>
          <p:spPr>
            <a:xfrm>
              <a:off x="8498449" y="5013398"/>
              <a:ext cx="161925" cy="19050"/>
            </a:xfrm>
            <a:custGeom>
              <a:avLst/>
              <a:gdLst>
                <a:gd name="connsiteX0" fmla="*/ 9525 w 161925"/>
                <a:gd name="connsiteY0" fmla="*/ 19050 h 19050"/>
                <a:gd name="connsiteX1" fmla="*/ 152400 w 161925"/>
                <a:gd name="connsiteY1" fmla="*/ 19050 h 19050"/>
                <a:gd name="connsiteX2" fmla="*/ 161925 w 161925"/>
                <a:gd name="connsiteY2" fmla="*/ 9525 h 19050"/>
                <a:gd name="connsiteX3" fmla="*/ 152400 w 161925"/>
                <a:gd name="connsiteY3" fmla="*/ 0 h 19050"/>
                <a:gd name="connsiteX4" fmla="*/ 9525 w 161925"/>
                <a:gd name="connsiteY4" fmla="*/ 0 h 19050"/>
                <a:gd name="connsiteX5" fmla="*/ 0 w 161925"/>
                <a:gd name="connsiteY5" fmla="*/ 9525 h 19050"/>
                <a:gd name="connsiteX6" fmla="*/ 9525 w 1619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19050">
                  <a:moveTo>
                    <a:pt x="9525" y="19050"/>
                  </a:moveTo>
                  <a:lnTo>
                    <a:pt x="152400" y="19050"/>
                  </a:lnTo>
                  <a:cubicBezTo>
                    <a:pt x="157639" y="19050"/>
                    <a:pt x="161925" y="14764"/>
                    <a:pt x="161925" y="9525"/>
                  </a:cubicBezTo>
                  <a:cubicBezTo>
                    <a:pt x="161925" y="4286"/>
                    <a:pt x="157639" y="0"/>
                    <a:pt x="1524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2740552-5F39-D422-4086-3A1D83606A5E}"/>
                </a:ext>
              </a:extLst>
            </p:cNvPr>
            <p:cNvSpPr/>
            <p:nvPr/>
          </p:nvSpPr>
          <p:spPr>
            <a:xfrm>
              <a:off x="8498449" y="5089598"/>
              <a:ext cx="114300" cy="19050"/>
            </a:xfrm>
            <a:custGeom>
              <a:avLst/>
              <a:gdLst>
                <a:gd name="connsiteX0" fmla="*/ 9525 w 114300"/>
                <a:gd name="connsiteY0" fmla="*/ 19050 h 19050"/>
                <a:gd name="connsiteX1" fmla="*/ 104775 w 114300"/>
                <a:gd name="connsiteY1" fmla="*/ 19050 h 19050"/>
                <a:gd name="connsiteX2" fmla="*/ 114300 w 114300"/>
                <a:gd name="connsiteY2" fmla="*/ 9525 h 19050"/>
                <a:gd name="connsiteX3" fmla="*/ 104775 w 114300"/>
                <a:gd name="connsiteY3" fmla="*/ 0 h 19050"/>
                <a:gd name="connsiteX4" fmla="*/ 9525 w 114300"/>
                <a:gd name="connsiteY4" fmla="*/ 0 h 19050"/>
                <a:gd name="connsiteX5" fmla="*/ 0 w 114300"/>
                <a:gd name="connsiteY5" fmla="*/ 9525 h 19050"/>
                <a:gd name="connsiteX6" fmla="*/ 9525 w 1143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9525" y="19050"/>
                  </a:moveTo>
                  <a:lnTo>
                    <a:pt x="104775" y="19050"/>
                  </a:lnTo>
                  <a:cubicBezTo>
                    <a:pt x="110014" y="19050"/>
                    <a:pt x="114300" y="14764"/>
                    <a:pt x="114300" y="9525"/>
                  </a:cubicBezTo>
                  <a:cubicBezTo>
                    <a:pt x="114300" y="4286"/>
                    <a:pt x="110014" y="0"/>
                    <a:pt x="1047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187E502-6FC0-9402-E730-5A4670C2E839}"/>
                </a:ext>
              </a:extLst>
            </p:cNvPr>
            <p:cNvSpPr/>
            <p:nvPr/>
          </p:nvSpPr>
          <p:spPr>
            <a:xfrm>
              <a:off x="8374647" y="4918219"/>
              <a:ext cx="76200" cy="57078"/>
            </a:xfrm>
            <a:custGeom>
              <a:avLst/>
              <a:gdLst>
                <a:gd name="connsiteX0" fmla="*/ 2739 w 76200"/>
                <a:gd name="connsiteY0" fmla="*/ 35266 h 57078"/>
                <a:gd name="connsiteX1" fmla="*/ 21789 w 76200"/>
                <a:gd name="connsiteY1" fmla="*/ 54316 h 57078"/>
                <a:gd name="connsiteX2" fmla="*/ 28552 w 76200"/>
                <a:gd name="connsiteY2" fmla="*/ 57079 h 57078"/>
                <a:gd name="connsiteX3" fmla="*/ 35314 w 76200"/>
                <a:gd name="connsiteY3" fmla="*/ 54316 h 57078"/>
                <a:gd name="connsiteX4" fmla="*/ 73414 w 76200"/>
                <a:gd name="connsiteY4" fmla="*/ 16216 h 57078"/>
                <a:gd name="connsiteX5" fmla="*/ 73414 w 76200"/>
                <a:gd name="connsiteY5" fmla="*/ 2786 h 57078"/>
                <a:gd name="connsiteX6" fmla="*/ 59984 w 76200"/>
                <a:gd name="connsiteY6" fmla="*/ 2786 h 57078"/>
                <a:gd name="connsiteX7" fmla="*/ 28552 w 76200"/>
                <a:gd name="connsiteY7" fmla="*/ 34123 h 57078"/>
                <a:gd name="connsiteX8" fmla="*/ 16264 w 76200"/>
                <a:gd name="connsiteY8" fmla="*/ 21836 h 57078"/>
                <a:gd name="connsiteX9" fmla="*/ 2834 w 76200"/>
                <a:gd name="connsiteY9" fmla="*/ 21836 h 57078"/>
                <a:gd name="connsiteX10" fmla="*/ 2739 w 76200"/>
                <a:gd name="connsiteY10" fmla="*/ 35266 h 5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57078">
                  <a:moveTo>
                    <a:pt x="2739" y="35266"/>
                  </a:moveTo>
                  <a:lnTo>
                    <a:pt x="21789" y="54316"/>
                  </a:lnTo>
                  <a:cubicBezTo>
                    <a:pt x="23694" y="56126"/>
                    <a:pt x="26075" y="57079"/>
                    <a:pt x="28552" y="57079"/>
                  </a:cubicBezTo>
                  <a:cubicBezTo>
                    <a:pt x="31028" y="57079"/>
                    <a:pt x="33409" y="56126"/>
                    <a:pt x="35314" y="54316"/>
                  </a:cubicBezTo>
                  <a:lnTo>
                    <a:pt x="73414" y="16216"/>
                  </a:lnTo>
                  <a:cubicBezTo>
                    <a:pt x="77129" y="12502"/>
                    <a:pt x="77129" y="6501"/>
                    <a:pt x="73414" y="2786"/>
                  </a:cubicBezTo>
                  <a:cubicBezTo>
                    <a:pt x="69700" y="-929"/>
                    <a:pt x="63699" y="-929"/>
                    <a:pt x="59984" y="2786"/>
                  </a:cubicBezTo>
                  <a:lnTo>
                    <a:pt x="28552" y="34123"/>
                  </a:lnTo>
                  <a:lnTo>
                    <a:pt x="16264" y="21836"/>
                  </a:lnTo>
                  <a:cubicBezTo>
                    <a:pt x="12550" y="18121"/>
                    <a:pt x="6549" y="18121"/>
                    <a:pt x="2834" y="21836"/>
                  </a:cubicBezTo>
                  <a:cubicBezTo>
                    <a:pt x="-881" y="25551"/>
                    <a:pt x="-976" y="31552"/>
                    <a:pt x="2739" y="352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336FC42-3233-4046-C16B-CA1117AD7465}"/>
                </a:ext>
              </a:extLst>
            </p:cNvPr>
            <p:cNvSpPr/>
            <p:nvPr/>
          </p:nvSpPr>
          <p:spPr>
            <a:xfrm>
              <a:off x="8374695" y="4984846"/>
              <a:ext cx="76152" cy="57126"/>
            </a:xfrm>
            <a:custGeom>
              <a:avLst/>
              <a:gdLst>
                <a:gd name="connsiteX0" fmla="*/ 59841 w 76152"/>
                <a:gd name="connsiteY0" fmla="*/ 2739 h 57126"/>
                <a:gd name="connsiteX1" fmla="*/ 28504 w 76152"/>
                <a:gd name="connsiteY1" fmla="*/ 34171 h 57126"/>
                <a:gd name="connsiteX2" fmla="*/ 16216 w 76152"/>
                <a:gd name="connsiteY2" fmla="*/ 21884 h 57126"/>
                <a:gd name="connsiteX3" fmla="*/ 2786 w 76152"/>
                <a:gd name="connsiteY3" fmla="*/ 21884 h 57126"/>
                <a:gd name="connsiteX4" fmla="*/ 2786 w 76152"/>
                <a:gd name="connsiteY4" fmla="*/ 35314 h 57126"/>
                <a:gd name="connsiteX5" fmla="*/ 21836 w 76152"/>
                <a:gd name="connsiteY5" fmla="*/ 54364 h 57126"/>
                <a:gd name="connsiteX6" fmla="*/ 28504 w 76152"/>
                <a:gd name="connsiteY6" fmla="*/ 57127 h 57126"/>
                <a:gd name="connsiteX7" fmla="*/ 35266 w 76152"/>
                <a:gd name="connsiteY7" fmla="*/ 54364 h 57126"/>
                <a:gd name="connsiteX8" fmla="*/ 73366 w 76152"/>
                <a:gd name="connsiteY8" fmla="*/ 16264 h 57126"/>
                <a:gd name="connsiteX9" fmla="*/ 73366 w 76152"/>
                <a:gd name="connsiteY9" fmla="*/ 2834 h 57126"/>
                <a:gd name="connsiteX10" fmla="*/ 59841 w 76152"/>
                <a:gd name="connsiteY10" fmla="*/ 2739 h 57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52" h="57126">
                  <a:moveTo>
                    <a:pt x="59841" y="2739"/>
                  </a:moveTo>
                  <a:lnTo>
                    <a:pt x="28504" y="34171"/>
                  </a:lnTo>
                  <a:lnTo>
                    <a:pt x="16216" y="21884"/>
                  </a:lnTo>
                  <a:cubicBezTo>
                    <a:pt x="12502" y="18169"/>
                    <a:pt x="6501" y="18169"/>
                    <a:pt x="2786" y="21884"/>
                  </a:cubicBezTo>
                  <a:cubicBezTo>
                    <a:pt x="-929" y="25599"/>
                    <a:pt x="-929" y="31600"/>
                    <a:pt x="2786" y="35314"/>
                  </a:cubicBezTo>
                  <a:lnTo>
                    <a:pt x="21836" y="54364"/>
                  </a:lnTo>
                  <a:cubicBezTo>
                    <a:pt x="23646" y="56174"/>
                    <a:pt x="26027" y="57127"/>
                    <a:pt x="28504" y="57127"/>
                  </a:cubicBezTo>
                  <a:cubicBezTo>
                    <a:pt x="30980" y="57127"/>
                    <a:pt x="33361" y="56174"/>
                    <a:pt x="35266" y="54364"/>
                  </a:cubicBezTo>
                  <a:lnTo>
                    <a:pt x="73366" y="16264"/>
                  </a:lnTo>
                  <a:cubicBezTo>
                    <a:pt x="77081" y="12550"/>
                    <a:pt x="77081" y="6549"/>
                    <a:pt x="73366" y="2834"/>
                  </a:cubicBezTo>
                  <a:cubicBezTo>
                    <a:pt x="69652" y="-881"/>
                    <a:pt x="63556" y="-976"/>
                    <a:pt x="59841" y="27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B58DBAB-67DA-F041-D696-F104B87B02BE}"/>
                </a:ext>
              </a:extLst>
            </p:cNvPr>
            <p:cNvSpPr/>
            <p:nvPr/>
          </p:nvSpPr>
          <p:spPr>
            <a:xfrm>
              <a:off x="8374624" y="5070548"/>
              <a:ext cx="57150" cy="57150"/>
            </a:xfrm>
            <a:custGeom>
              <a:avLst/>
              <a:gdLst>
                <a:gd name="connsiteX0" fmla="*/ 28575 w 57150"/>
                <a:gd name="connsiteY0" fmla="*/ 0 h 57150"/>
                <a:gd name="connsiteX1" fmla="*/ 0 w 57150"/>
                <a:gd name="connsiteY1" fmla="*/ 28575 h 57150"/>
                <a:gd name="connsiteX2" fmla="*/ 28575 w 57150"/>
                <a:gd name="connsiteY2" fmla="*/ 57150 h 57150"/>
                <a:gd name="connsiteX3" fmla="*/ 57150 w 57150"/>
                <a:gd name="connsiteY3" fmla="*/ 28575 h 57150"/>
                <a:gd name="connsiteX4" fmla="*/ 28575 w 57150"/>
                <a:gd name="connsiteY4" fmla="*/ 0 h 57150"/>
                <a:gd name="connsiteX5" fmla="*/ 28575 w 57150"/>
                <a:gd name="connsiteY5" fmla="*/ 38100 h 57150"/>
                <a:gd name="connsiteX6" fmla="*/ 19050 w 57150"/>
                <a:gd name="connsiteY6" fmla="*/ 28575 h 57150"/>
                <a:gd name="connsiteX7" fmla="*/ 28575 w 57150"/>
                <a:gd name="connsiteY7" fmla="*/ 19050 h 57150"/>
                <a:gd name="connsiteX8" fmla="*/ 38100 w 57150"/>
                <a:gd name="connsiteY8" fmla="*/ 28575 h 57150"/>
                <a:gd name="connsiteX9" fmla="*/ 28575 w 57150"/>
                <a:gd name="connsiteY9" fmla="*/ 3810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57150">
                  <a:moveTo>
                    <a:pt x="28575" y="0"/>
                  </a:moveTo>
                  <a:cubicBezTo>
                    <a:pt x="12859" y="0"/>
                    <a:pt x="0" y="12859"/>
                    <a:pt x="0" y="28575"/>
                  </a:cubicBezTo>
                  <a:cubicBezTo>
                    <a:pt x="0" y="44291"/>
                    <a:pt x="12859" y="57150"/>
                    <a:pt x="28575" y="57150"/>
                  </a:cubicBezTo>
                  <a:cubicBezTo>
                    <a:pt x="44291" y="57150"/>
                    <a:pt x="57150" y="44291"/>
                    <a:pt x="57150" y="28575"/>
                  </a:cubicBezTo>
                  <a:cubicBezTo>
                    <a:pt x="57150" y="12859"/>
                    <a:pt x="44291" y="0"/>
                    <a:pt x="28575" y="0"/>
                  </a:cubicBezTo>
                  <a:close/>
                  <a:moveTo>
                    <a:pt x="28575" y="38100"/>
                  </a:moveTo>
                  <a:cubicBezTo>
                    <a:pt x="23336" y="38100"/>
                    <a:pt x="19050" y="33814"/>
                    <a:pt x="19050" y="28575"/>
                  </a:cubicBezTo>
                  <a:cubicBezTo>
                    <a:pt x="19050" y="23336"/>
                    <a:pt x="23336" y="19050"/>
                    <a:pt x="28575" y="19050"/>
                  </a:cubicBezTo>
                  <a:cubicBezTo>
                    <a:pt x="33814" y="19050"/>
                    <a:pt x="38100" y="23336"/>
                    <a:pt x="38100" y="28575"/>
                  </a:cubicBezTo>
                  <a:cubicBezTo>
                    <a:pt x="38100" y="33814"/>
                    <a:pt x="33814" y="38100"/>
                    <a:pt x="28575" y="381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8" name="Graphic 8">
            <a:extLst>
              <a:ext uri="{FF2B5EF4-FFF2-40B4-BE49-F238E27FC236}">
                <a16:creationId xmlns:a16="http://schemas.microsoft.com/office/drawing/2014/main" id="{1255D831-3A7D-4B85-1C58-7A2C78F2455A}"/>
              </a:ext>
            </a:extLst>
          </p:cNvPr>
          <p:cNvGrpSpPr/>
          <p:nvPr/>
        </p:nvGrpSpPr>
        <p:grpSpPr>
          <a:xfrm>
            <a:off x="7297404" y="4746698"/>
            <a:ext cx="590550" cy="523875"/>
            <a:chOff x="7297404" y="4746698"/>
            <a:chExt cx="590550" cy="523875"/>
          </a:xfrm>
          <a:solidFill>
            <a:srgbClr val="000000"/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FF26831-E156-0408-79ED-E9D8ACBA612F}"/>
                </a:ext>
              </a:extLst>
            </p:cNvPr>
            <p:cNvSpPr/>
            <p:nvPr/>
          </p:nvSpPr>
          <p:spPr>
            <a:xfrm>
              <a:off x="7297404" y="4746698"/>
              <a:ext cx="590550" cy="523875"/>
            </a:xfrm>
            <a:custGeom>
              <a:avLst/>
              <a:gdLst>
                <a:gd name="connsiteX0" fmla="*/ 581025 w 590550"/>
                <a:gd name="connsiteY0" fmla="*/ 457200 h 523875"/>
                <a:gd name="connsiteX1" fmla="*/ 561975 w 590550"/>
                <a:gd name="connsiteY1" fmla="*/ 457200 h 523875"/>
                <a:gd name="connsiteX2" fmla="*/ 561975 w 590550"/>
                <a:gd name="connsiteY2" fmla="*/ 171450 h 523875"/>
                <a:gd name="connsiteX3" fmla="*/ 514350 w 590550"/>
                <a:gd name="connsiteY3" fmla="*/ 123825 h 523875"/>
                <a:gd name="connsiteX4" fmla="*/ 505968 w 590550"/>
                <a:gd name="connsiteY4" fmla="*/ 123825 h 523875"/>
                <a:gd name="connsiteX5" fmla="*/ 508825 w 590550"/>
                <a:gd name="connsiteY5" fmla="*/ 120968 h 523875"/>
                <a:gd name="connsiteX6" fmla="*/ 508825 w 590550"/>
                <a:gd name="connsiteY6" fmla="*/ 120968 h 523875"/>
                <a:gd name="connsiteX7" fmla="*/ 508825 w 590550"/>
                <a:gd name="connsiteY7" fmla="*/ 120968 h 523875"/>
                <a:gd name="connsiteX8" fmla="*/ 542449 w 590550"/>
                <a:gd name="connsiteY8" fmla="*/ 87344 h 523875"/>
                <a:gd name="connsiteX9" fmla="*/ 549783 w 590550"/>
                <a:gd name="connsiteY9" fmla="*/ 75248 h 523875"/>
                <a:gd name="connsiteX10" fmla="*/ 542449 w 590550"/>
                <a:gd name="connsiteY10" fmla="*/ 46958 h 523875"/>
                <a:gd name="connsiteX11" fmla="*/ 502063 w 590550"/>
                <a:gd name="connsiteY11" fmla="*/ 46958 h 523875"/>
                <a:gd name="connsiteX12" fmla="*/ 468440 w 590550"/>
                <a:gd name="connsiteY12" fmla="*/ 80677 h 523875"/>
                <a:gd name="connsiteX13" fmla="*/ 468440 w 590550"/>
                <a:gd name="connsiteY13" fmla="*/ 80677 h 523875"/>
                <a:gd name="connsiteX14" fmla="*/ 468440 w 590550"/>
                <a:gd name="connsiteY14" fmla="*/ 80677 h 523875"/>
                <a:gd name="connsiteX15" fmla="*/ 425101 w 590550"/>
                <a:gd name="connsiteY15" fmla="*/ 123825 h 523875"/>
                <a:gd name="connsiteX16" fmla="*/ 225743 w 590550"/>
                <a:gd name="connsiteY16" fmla="*/ 123825 h 523875"/>
                <a:gd name="connsiteX17" fmla="*/ 227648 w 590550"/>
                <a:gd name="connsiteY17" fmla="*/ 122777 h 523875"/>
                <a:gd name="connsiteX18" fmla="*/ 238125 w 590550"/>
                <a:gd name="connsiteY18" fmla="*/ 104775 h 523875"/>
                <a:gd name="connsiteX19" fmla="*/ 227648 w 590550"/>
                <a:gd name="connsiteY19" fmla="*/ 86773 h 523875"/>
                <a:gd name="connsiteX20" fmla="*/ 207264 w 590550"/>
                <a:gd name="connsiteY20" fmla="*/ 75152 h 523875"/>
                <a:gd name="connsiteX21" fmla="*/ 206502 w 590550"/>
                <a:gd name="connsiteY21" fmla="*/ 73343 h 523875"/>
                <a:gd name="connsiteX22" fmla="*/ 212789 w 590550"/>
                <a:gd name="connsiteY22" fmla="*/ 50673 h 523875"/>
                <a:gd name="connsiteX23" fmla="*/ 207455 w 590550"/>
                <a:gd name="connsiteY23" fmla="*/ 30575 h 523875"/>
                <a:gd name="connsiteX24" fmla="*/ 187357 w 590550"/>
                <a:gd name="connsiteY24" fmla="*/ 25241 h 523875"/>
                <a:gd name="connsiteX25" fmla="*/ 164687 w 590550"/>
                <a:gd name="connsiteY25" fmla="*/ 31528 h 523875"/>
                <a:gd name="connsiteX26" fmla="*/ 162878 w 590550"/>
                <a:gd name="connsiteY26" fmla="*/ 30766 h 523875"/>
                <a:gd name="connsiteX27" fmla="*/ 151352 w 590550"/>
                <a:gd name="connsiteY27" fmla="*/ 10477 h 523875"/>
                <a:gd name="connsiteX28" fmla="*/ 133350 w 590550"/>
                <a:gd name="connsiteY28" fmla="*/ 0 h 523875"/>
                <a:gd name="connsiteX29" fmla="*/ 115348 w 590550"/>
                <a:gd name="connsiteY29" fmla="*/ 10477 h 523875"/>
                <a:gd name="connsiteX30" fmla="*/ 103823 w 590550"/>
                <a:gd name="connsiteY30" fmla="*/ 30861 h 523875"/>
                <a:gd name="connsiteX31" fmla="*/ 102013 w 590550"/>
                <a:gd name="connsiteY31" fmla="*/ 31623 h 523875"/>
                <a:gd name="connsiteX32" fmla="*/ 79343 w 590550"/>
                <a:gd name="connsiteY32" fmla="*/ 25432 h 523875"/>
                <a:gd name="connsiteX33" fmla="*/ 59245 w 590550"/>
                <a:gd name="connsiteY33" fmla="*/ 30766 h 523875"/>
                <a:gd name="connsiteX34" fmla="*/ 54007 w 590550"/>
                <a:gd name="connsiteY34" fmla="*/ 50768 h 523875"/>
                <a:gd name="connsiteX35" fmla="*/ 60293 w 590550"/>
                <a:gd name="connsiteY35" fmla="*/ 73438 h 523875"/>
                <a:gd name="connsiteX36" fmla="*/ 59531 w 590550"/>
                <a:gd name="connsiteY36" fmla="*/ 75248 h 523875"/>
                <a:gd name="connsiteX37" fmla="*/ 39053 w 590550"/>
                <a:gd name="connsiteY37" fmla="*/ 86773 h 523875"/>
                <a:gd name="connsiteX38" fmla="*/ 28575 w 590550"/>
                <a:gd name="connsiteY38" fmla="*/ 104775 h 523875"/>
                <a:gd name="connsiteX39" fmla="*/ 39053 w 590550"/>
                <a:gd name="connsiteY39" fmla="*/ 122777 h 523875"/>
                <a:gd name="connsiteX40" fmla="*/ 52483 w 590550"/>
                <a:gd name="connsiteY40" fmla="*/ 130397 h 523875"/>
                <a:gd name="connsiteX41" fmla="*/ 28575 w 590550"/>
                <a:gd name="connsiteY41" fmla="*/ 171450 h 523875"/>
                <a:gd name="connsiteX42" fmla="*/ 28575 w 590550"/>
                <a:gd name="connsiteY42" fmla="*/ 457200 h 523875"/>
                <a:gd name="connsiteX43" fmla="*/ 9525 w 590550"/>
                <a:gd name="connsiteY43" fmla="*/ 457200 h 523875"/>
                <a:gd name="connsiteX44" fmla="*/ 0 w 590550"/>
                <a:gd name="connsiteY44" fmla="*/ 466725 h 523875"/>
                <a:gd name="connsiteX45" fmla="*/ 0 w 590550"/>
                <a:gd name="connsiteY45" fmla="*/ 485775 h 523875"/>
                <a:gd name="connsiteX46" fmla="*/ 38100 w 590550"/>
                <a:gd name="connsiteY46" fmla="*/ 523875 h 523875"/>
                <a:gd name="connsiteX47" fmla="*/ 552450 w 590550"/>
                <a:gd name="connsiteY47" fmla="*/ 523875 h 523875"/>
                <a:gd name="connsiteX48" fmla="*/ 590550 w 590550"/>
                <a:gd name="connsiteY48" fmla="*/ 485775 h 523875"/>
                <a:gd name="connsiteX49" fmla="*/ 590550 w 590550"/>
                <a:gd name="connsiteY49" fmla="*/ 466725 h 523875"/>
                <a:gd name="connsiteX50" fmla="*/ 581025 w 590550"/>
                <a:gd name="connsiteY50" fmla="*/ 457200 h 523875"/>
                <a:gd name="connsiteX51" fmla="*/ 515493 w 590550"/>
                <a:gd name="connsiteY51" fmla="*/ 60389 h 523875"/>
                <a:gd name="connsiteX52" fmla="*/ 529019 w 590550"/>
                <a:gd name="connsiteY52" fmla="*/ 60293 h 523875"/>
                <a:gd name="connsiteX53" fmla="*/ 528923 w 590550"/>
                <a:gd name="connsiteY53" fmla="*/ 73819 h 523875"/>
                <a:gd name="connsiteX54" fmla="*/ 514445 w 590550"/>
                <a:gd name="connsiteY54" fmla="*/ 88297 h 523875"/>
                <a:gd name="connsiteX55" fmla="*/ 508825 w 590550"/>
                <a:gd name="connsiteY55" fmla="*/ 80486 h 523875"/>
                <a:gd name="connsiteX56" fmla="*/ 501015 w 590550"/>
                <a:gd name="connsiteY56" fmla="*/ 74867 h 523875"/>
                <a:gd name="connsiteX57" fmla="*/ 515493 w 590550"/>
                <a:gd name="connsiteY57" fmla="*/ 60389 h 523875"/>
                <a:gd name="connsiteX58" fmla="*/ 481775 w 590550"/>
                <a:gd name="connsiteY58" fmla="*/ 94107 h 523875"/>
                <a:gd name="connsiteX59" fmla="*/ 495300 w 590550"/>
                <a:gd name="connsiteY59" fmla="*/ 94012 h 523875"/>
                <a:gd name="connsiteX60" fmla="*/ 495300 w 590550"/>
                <a:gd name="connsiteY60" fmla="*/ 107442 h 523875"/>
                <a:gd name="connsiteX61" fmla="*/ 371285 w 590550"/>
                <a:gd name="connsiteY61" fmla="*/ 231553 h 523875"/>
                <a:gd name="connsiteX62" fmla="*/ 354425 w 590550"/>
                <a:gd name="connsiteY62" fmla="*/ 234887 h 523875"/>
                <a:gd name="connsiteX63" fmla="*/ 357759 w 590550"/>
                <a:gd name="connsiteY63" fmla="*/ 218027 h 523875"/>
                <a:gd name="connsiteX64" fmla="*/ 481775 w 590550"/>
                <a:gd name="connsiteY64" fmla="*/ 94107 h 523875"/>
                <a:gd name="connsiteX65" fmla="*/ 48387 w 590550"/>
                <a:gd name="connsiteY65" fmla="*/ 106204 h 523875"/>
                <a:gd name="connsiteX66" fmla="*/ 47625 w 590550"/>
                <a:gd name="connsiteY66" fmla="*/ 104775 h 523875"/>
                <a:gd name="connsiteX67" fmla="*/ 48482 w 590550"/>
                <a:gd name="connsiteY67" fmla="*/ 103346 h 523875"/>
                <a:gd name="connsiteX68" fmla="*/ 68866 w 590550"/>
                <a:gd name="connsiteY68" fmla="*/ 91726 h 523875"/>
                <a:gd name="connsiteX69" fmla="*/ 78581 w 590550"/>
                <a:gd name="connsiteY69" fmla="*/ 68294 h 523875"/>
                <a:gd name="connsiteX70" fmla="*/ 72295 w 590550"/>
                <a:gd name="connsiteY70" fmla="*/ 45720 h 523875"/>
                <a:gd name="connsiteX71" fmla="*/ 72676 w 590550"/>
                <a:gd name="connsiteY71" fmla="*/ 44196 h 523875"/>
                <a:gd name="connsiteX72" fmla="*/ 74200 w 590550"/>
                <a:gd name="connsiteY72" fmla="*/ 43815 h 523875"/>
                <a:gd name="connsiteX73" fmla="*/ 96869 w 590550"/>
                <a:gd name="connsiteY73" fmla="*/ 50102 h 523875"/>
                <a:gd name="connsiteX74" fmla="*/ 120301 w 590550"/>
                <a:gd name="connsiteY74" fmla="*/ 40386 h 523875"/>
                <a:gd name="connsiteX75" fmla="*/ 131921 w 590550"/>
                <a:gd name="connsiteY75" fmla="*/ 20003 h 523875"/>
                <a:gd name="connsiteX76" fmla="*/ 134684 w 590550"/>
                <a:gd name="connsiteY76" fmla="*/ 20003 h 523875"/>
                <a:gd name="connsiteX77" fmla="*/ 134684 w 590550"/>
                <a:gd name="connsiteY77" fmla="*/ 20003 h 523875"/>
                <a:gd name="connsiteX78" fmla="*/ 146304 w 590550"/>
                <a:gd name="connsiteY78" fmla="*/ 40386 h 523875"/>
                <a:gd name="connsiteX79" fmla="*/ 169736 w 590550"/>
                <a:gd name="connsiteY79" fmla="*/ 50102 h 523875"/>
                <a:gd name="connsiteX80" fmla="*/ 192405 w 590550"/>
                <a:gd name="connsiteY80" fmla="*/ 43815 h 523875"/>
                <a:gd name="connsiteX81" fmla="*/ 193929 w 590550"/>
                <a:gd name="connsiteY81" fmla="*/ 44196 h 523875"/>
                <a:gd name="connsiteX82" fmla="*/ 194310 w 590550"/>
                <a:gd name="connsiteY82" fmla="*/ 45720 h 523875"/>
                <a:gd name="connsiteX83" fmla="*/ 188024 w 590550"/>
                <a:gd name="connsiteY83" fmla="*/ 68390 h 523875"/>
                <a:gd name="connsiteX84" fmla="*/ 197739 w 590550"/>
                <a:gd name="connsiteY84" fmla="*/ 91821 h 523875"/>
                <a:gd name="connsiteX85" fmla="*/ 218123 w 590550"/>
                <a:gd name="connsiteY85" fmla="*/ 103442 h 523875"/>
                <a:gd name="connsiteX86" fmla="*/ 219075 w 590550"/>
                <a:gd name="connsiteY86" fmla="*/ 104775 h 523875"/>
                <a:gd name="connsiteX87" fmla="*/ 218218 w 590550"/>
                <a:gd name="connsiteY87" fmla="*/ 106204 h 523875"/>
                <a:gd name="connsiteX88" fmla="*/ 197834 w 590550"/>
                <a:gd name="connsiteY88" fmla="*/ 117824 h 523875"/>
                <a:gd name="connsiteX89" fmla="*/ 188119 w 590550"/>
                <a:gd name="connsiteY89" fmla="*/ 141256 h 523875"/>
                <a:gd name="connsiteX90" fmla="*/ 194405 w 590550"/>
                <a:gd name="connsiteY90" fmla="*/ 163925 h 523875"/>
                <a:gd name="connsiteX91" fmla="*/ 194024 w 590550"/>
                <a:gd name="connsiteY91" fmla="*/ 165449 h 523875"/>
                <a:gd name="connsiteX92" fmla="*/ 192500 w 590550"/>
                <a:gd name="connsiteY92" fmla="*/ 165830 h 523875"/>
                <a:gd name="connsiteX93" fmla="*/ 169831 w 590550"/>
                <a:gd name="connsiteY93" fmla="*/ 159544 h 523875"/>
                <a:gd name="connsiteX94" fmla="*/ 146399 w 590550"/>
                <a:gd name="connsiteY94" fmla="*/ 169259 h 523875"/>
                <a:gd name="connsiteX95" fmla="*/ 134779 w 590550"/>
                <a:gd name="connsiteY95" fmla="*/ 189643 h 523875"/>
                <a:gd name="connsiteX96" fmla="*/ 132017 w 590550"/>
                <a:gd name="connsiteY96" fmla="*/ 189643 h 523875"/>
                <a:gd name="connsiteX97" fmla="*/ 120396 w 590550"/>
                <a:gd name="connsiteY97" fmla="*/ 169259 h 523875"/>
                <a:gd name="connsiteX98" fmla="*/ 102489 w 590550"/>
                <a:gd name="connsiteY98" fmla="*/ 158782 h 523875"/>
                <a:gd name="connsiteX99" fmla="*/ 96965 w 590550"/>
                <a:gd name="connsiteY99" fmla="*/ 159544 h 523875"/>
                <a:gd name="connsiteX100" fmla="*/ 74295 w 590550"/>
                <a:gd name="connsiteY100" fmla="*/ 165830 h 523875"/>
                <a:gd name="connsiteX101" fmla="*/ 72771 w 590550"/>
                <a:gd name="connsiteY101" fmla="*/ 165449 h 523875"/>
                <a:gd name="connsiteX102" fmla="*/ 72390 w 590550"/>
                <a:gd name="connsiteY102" fmla="*/ 163925 h 523875"/>
                <a:gd name="connsiteX103" fmla="*/ 78677 w 590550"/>
                <a:gd name="connsiteY103" fmla="*/ 141256 h 523875"/>
                <a:gd name="connsiteX104" fmla="*/ 68961 w 590550"/>
                <a:gd name="connsiteY104" fmla="*/ 117824 h 523875"/>
                <a:gd name="connsiteX105" fmla="*/ 48387 w 590550"/>
                <a:gd name="connsiteY105" fmla="*/ 106204 h 523875"/>
                <a:gd name="connsiteX106" fmla="*/ 95059 w 590550"/>
                <a:gd name="connsiteY106" fmla="*/ 179832 h 523875"/>
                <a:gd name="connsiteX107" fmla="*/ 102013 w 590550"/>
                <a:gd name="connsiteY107" fmla="*/ 177927 h 523875"/>
                <a:gd name="connsiteX108" fmla="*/ 103823 w 590550"/>
                <a:gd name="connsiteY108" fmla="*/ 178689 h 523875"/>
                <a:gd name="connsiteX109" fmla="*/ 115443 w 590550"/>
                <a:gd name="connsiteY109" fmla="*/ 199073 h 523875"/>
                <a:gd name="connsiteX110" fmla="*/ 133350 w 590550"/>
                <a:gd name="connsiteY110" fmla="*/ 209550 h 523875"/>
                <a:gd name="connsiteX111" fmla="*/ 151352 w 590550"/>
                <a:gd name="connsiteY111" fmla="*/ 199073 h 523875"/>
                <a:gd name="connsiteX112" fmla="*/ 162973 w 590550"/>
                <a:gd name="connsiteY112" fmla="*/ 178689 h 523875"/>
                <a:gd name="connsiteX113" fmla="*/ 164783 w 590550"/>
                <a:gd name="connsiteY113" fmla="*/ 177927 h 523875"/>
                <a:gd name="connsiteX114" fmla="*/ 171736 w 590550"/>
                <a:gd name="connsiteY114" fmla="*/ 179832 h 523875"/>
                <a:gd name="connsiteX115" fmla="*/ 171450 w 590550"/>
                <a:gd name="connsiteY115" fmla="*/ 180975 h 523875"/>
                <a:gd name="connsiteX116" fmla="*/ 171450 w 590550"/>
                <a:gd name="connsiteY116" fmla="*/ 255365 h 523875"/>
                <a:gd name="connsiteX117" fmla="*/ 170307 w 590550"/>
                <a:gd name="connsiteY117" fmla="*/ 256985 h 523875"/>
                <a:gd name="connsiteX118" fmla="*/ 168307 w 590550"/>
                <a:gd name="connsiteY118" fmla="*/ 256604 h 523875"/>
                <a:gd name="connsiteX119" fmla="*/ 155258 w 590550"/>
                <a:gd name="connsiteY119" fmla="*/ 243554 h 523875"/>
                <a:gd name="connsiteX120" fmla="*/ 111252 w 590550"/>
                <a:gd name="connsiteY120" fmla="*/ 243554 h 523875"/>
                <a:gd name="connsiteX121" fmla="*/ 98203 w 590550"/>
                <a:gd name="connsiteY121" fmla="*/ 256604 h 523875"/>
                <a:gd name="connsiteX122" fmla="*/ 96203 w 590550"/>
                <a:gd name="connsiteY122" fmla="*/ 256985 h 523875"/>
                <a:gd name="connsiteX123" fmla="*/ 95250 w 590550"/>
                <a:gd name="connsiteY123" fmla="*/ 255365 h 523875"/>
                <a:gd name="connsiteX124" fmla="*/ 95250 w 590550"/>
                <a:gd name="connsiteY124" fmla="*/ 180975 h 523875"/>
                <a:gd name="connsiteX125" fmla="*/ 95059 w 590550"/>
                <a:gd name="connsiteY125" fmla="*/ 179832 h 523875"/>
                <a:gd name="connsiteX126" fmla="*/ 47625 w 590550"/>
                <a:gd name="connsiteY126" fmla="*/ 171450 h 523875"/>
                <a:gd name="connsiteX127" fmla="*/ 56007 w 590550"/>
                <a:gd name="connsiteY127" fmla="*/ 151257 h 523875"/>
                <a:gd name="connsiteX128" fmla="*/ 53912 w 590550"/>
                <a:gd name="connsiteY128" fmla="*/ 158687 h 523875"/>
                <a:gd name="connsiteX129" fmla="*/ 59245 w 590550"/>
                <a:gd name="connsiteY129" fmla="*/ 178784 h 523875"/>
                <a:gd name="connsiteX130" fmla="*/ 76200 w 590550"/>
                <a:gd name="connsiteY130" fmla="*/ 184499 h 523875"/>
                <a:gd name="connsiteX131" fmla="*/ 76200 w 590550"/>
                <a:gd name="connsiteY131" fmla="*/ 255270 h 523875"/>
                <a:gd name="connsiteX132" fmla="*/ 89059 w 590550"/>
                <a:gd name="connsiteY132" fmla="*/ 274511 h 523875"/>
                <a:gd name="connsiteX133" fmla="*/ 111824 w 590550"/>
                <a:gd name="connsiteY133" fmla="*/ 270034 h 523875"/>
                <a:gd name="connsiteX134" fmla="*/ 124873 w 590550"/>
                <a:gd name="connsiteY134" fmla="*/ 256985 h 523875"/>
                <a:gd name="connsiteX135" fmla="*/ 141923 w 590550"/>
                <a:gd name="connsiteY135" fmla="*/ 256985 h 523875"/>
                <a:gd name="connsiteX136" fmla="*/ 154972 w 590550"/>
                <a:gd name="connsiteY136" fmla="*/ 270034 h 523875"/>
                <a:gd name="connsiteX137" fmla="*/ 169736 w 590550"/>
                <a:gd name="connsiteY137" fmla="*/ 276130 h 523875"/>
                <a:gd name="connsiteX138" fmla="*/ 177737 w 590550"/>
                <a:gd name="connsiteY138" fmla="*/ 274511 h 523875"/>
                <a:gd name="connsiteX139" fmla="*/ 190500 w 590550"/>
                <a:gd name="connsiteY139" fmla="*/ 255365 h 523875"/>
                <a:gd name="connsiteX140" fmla="*/ 190500 w 590550"/>
                <a:gd name="connsiteY140" fmla="*/ 184594 h 523875"/>
                <a:gd name="connsiteX141" fmla="*/ 207455 w 590550"/>
                <a:gd name="connsiteY141" fmla="*/ 178880 h 523875"/>
                <a:gd name="connsiteX142" fmla="*/ 212789 w 590550"/>
                <a:gd name="connsiteY142" fmla="*/ 158782 h 523875"/>
                <a:gd name="connsiteX143" fmla="*/ 208312 w 590550"/>
                <a:gd name="connsiteY143" fmla="*/ 142875 h 523875"/>
                <a:gd name="connsiteX144" fmla="*/ 406051 w 590550"/>
                <a:gd name="connsiteY144" fmla="*/ 142875 h 523875"/>
                <a:gd name="connsiteX145" fmla="*/ 342233 w 590550"/>
                <a:gd name="connsiteY145" fmla="*/ 206693 h 523875"/>
                <a:gd name="connsiteX146" fmla="*/ 339662 w 590550"/>
                <a:gd name="connsiteY146" fmla="*/ 211550 h 523875"/>
                <a:gd name="connsiteX147" fmla="*/ 332899 w 590550"/>
                <a:gd name="connsiteY147" fmla="*/ 245269 h 523875"/>
                <a:gd name="connsiteX148" fmla="*/ 335471 w 590550"/>
                <a:gd name="connsiteY148" fmla="*/ 253841 h 523875"/>
                <a:gd name="connsiteX149" fmla="*/ 342233 w 590550"/>
                <a:gd name="connsiteY149" fmla="*/ 256604 h 523875"/>
                <a:gd name="connsiteX150" fmla="*/ 344138 w 590550"/>
                <a:gd name="connsiteY150" fmla="*/ 256413 h 523875"/>
                <a:gd name="connsiteX151" fmla="*/ 377857 w 590550"/>
                <a:gd name="connsiteY151" fmla="*/ 249650 h 523875"/>
                <a:gd name="connsiteX152" fmla="*/ 382715 w 590550"/>
                <a:gd name="connsiteY152" fmla="*/ 247079 h 523875"/>
                <a:gd name="connsiteX153" fmla="*/ 486918 w 590550"/>
                <a:gd name="connsiteY153" fmla="*/ 142875 h 523875"/>
                <a:gd name="connsiteX154" fmla="*/ 514350 w 590550"/>
                <a:gd name="connsiteY154" fmla="*/ 142875 h 523875"/>
                <a:gd name="connsiteX155" fmla="*/ 542925 w 590550"/>
                <a:gd name="connsiteY155" fmla="*/ 171450 h 523875"/>
                <a:gd name="connsiteX156" fmla="*/ 542925 w 590550"/>
                <a:gd name="connsiteY156" fmla="*/ 457200 h 523875"/>
                <a:gd name="connsiteX157" fmla="*/ 494824 w 590550"/>
                <a:gd name="connsiteY157" fmla="*/ 457200 h 523875"/>
                <a:gd name="connsiteX158" fmla="*/ 295275 w 590550"/>
                <a:gd name="connsiteY158" fmla="*/ 266700 h 523875"/>
                <a:gd name="connsiteX159" fmla="*/ 95726 w 590550"/>
                <a:gd name="connsiteY159" fmla="*/ 457200 h 523875"/>
                <a:gd name="connsiteX160" fmla="*/ 47625 w 590550"/>
                <a:gd name="connsiteY160" fmla="*/ 457200 h 523875"/>
                <a:gd name="connsiteX161" fmla="*/ 47625 w 590550"/>
                <a:gd name="connsiteY161" fmla="*/ 171450 h 523875"/>
                <a:gd name="connsiteX162" fmla="*/ 159163 w 590550"/>
                <a:gd name="connsiteY162" fmla="*/ 347853 h 523875"/>
                <a:gd name="connsiteX163" fmla="*/ 234791 w 590550"/>
                <a:gd name="connsiteY163" fmla="*/ 296418 h 523875"/>
                <a:gd name="connsiteX164" fmla="*/ 196406 w 590550"/>
                <a:gd name="connsiteY164" fmla="*/ 365284 h 523875"/>
                <a:gd name="connsiteX165" fmla="*/ 159163 w 590550"/>
                <a:gd name="connsiteY165" fmla="*/ 347853 h 523875"/>
                <a:gd name="connsiteX166" fmla="*/ 191072 w 590550"/>
                <a:gd name="connsiteY166" fmla="*/ 383476 h 523875"/>
                <a:gd name="connsiteX167" fmla="*/ 181261 w 590550"/>
                <a:gd name="connsiteY167" fmla="*/ 457200 h 523875"/>
                <a:gd name="connsiteX168" fmla="*/ 114776 w 590550"/>
                <a:gd name="connsiteY168" fmla="*/ 457200 h 523875"/>
                <a:gd name="connsiteX169" fmla="*/ 147256 w 590550"/>
                <a:gd name="connsiteY169" fmla="*/ 362903 h 523875"/>
                <a:gd name="connsiteX170" fmla="*/ 191072 w 590550"/>
                <a:gd name="connsiteY170" fmla="*/ 383476 h 523875"/>
                <a:gd name="connsiteX171" fmla="*/ 285750 w 590550"/>
                <a:gd name="connsiteY171" fmla="*/ 286703 h 523875"/>
                <a:gd name="connsiteX172" fmla="*/ 285750 w 590550"/>
                <a:gd name="connsiteY172" fmla="*/ 380714 h 523875"/>
                <a:gd name="connsiteX173" fmla="*/ 215075 w 590550"/>
                <a:gd name="connsiteY173" fmla="*/ 370904 h 523875"/>
                <a:gd name="connsiteX174" fmla="*/ 285750 w 590550"/>
                <a:gd name="connsiteY174" fmla="*/ 286703 h 523875"/>
                <a:gd name="connsiteX175" fmla="*/ 209645 w 590550"/>
                <a:gd name="connsiteY175" fmla="*/ 389192 h 523875"/>
                <a:gd name="connsiteX176" fmla="*/ 285750 w 590550"/>
                <a:gd name="connsiteY176" fmla="*/ 399764 h 523875"/>
                <a:gd name="connsiteX177" fmla="*/ 285750 w 590550"/>
                <a:gd name="connsiteY177" fmla="*/ 457200 h 523875"/>
                <a:gd name="connsiteX178" fmla="*/ 200311 w 590550"/>
                <a:gd name="connsiteY178" fmla="*/ 457200 h 523875"/>
                <a:gd name="connsiteX179" fmla="*/ 209645 w 590550"/>
                <a:gd name="connsiteY179" fmla="*/ 389192 h 523875"/>
                <a:gd name="connsiteX180" fmla="*/ 304800 w 590550"/>
                <a:gd name="connsiteY180" fmla="*/ 457200 h 523875"/>
                <a:gd name="connsiteX181" fmla="*/ 304800 w 590550"/>
                <a:gd name="connsiteY181" fmla="*/ 399764 h 523875"/>
                <a:gd name="connsiteX182" fmla="*/ 380905 w 590550"/>
                <a:gd name="connsiteY182" fmla="*/ 389192 h 523875"/>
                <a:gd name="connsiteX183" fmla="*/ 390335 w 590550"/>
                <a:gd name="connsiteY183" fmla="*/ 457200 h 523875"/>
                <a:gd name="connsiteX184" fmla="*/ 304800 w 590550"/>
                <a:gd name="connsiteY184" fmla="*/ 457200 h 523875"/>
                <a:gd name="connsiteX185" fmla="*/ 304800 w 590550"/>
                <a:gd name="connsiteY185" fmla="*/ 380714 h 523875"/>
                <a:gd name="connsiteX186" fmla="*/ 304800 w 590550"/>
                <a:gd name="connsiteY186" fmla="*/ 286703 h 523875"/>
                <a:gd name="connsiteX187" fmla="*/ 375475 w 590550"/>
                <a:gd name="connsiteY187" fmla="*/ 370904 h 523875"/>
                <a:gd name="connsiteX188" fmla="*/ 304800 w 590550"/>
                <a:gd name="connsiteY188" fmla="*/ 380714 h 523875"/>
                <a:gd name="connsiteX189" fmla="*/ 355759 w 590550"/>
                <a:gd name="connsiteY189" fmla="*/ 296323 h 523875"/>
                <a:gd name="connsiteX190" fmla="*/ 431387 w 590550"/>
                <a:gd name="connsiteY190" fmla="*/ 347758 h 523875"/>
                <a:gd name="connsiteX191" fmla="*/ 394145 w 590550"/>
                <a:gd name="connsiteY191" fmla="*/ 365189 h 523875"/>
                <a:gd name="connsiteX192" fmla="*/ 355759 w 590550"/>
                <a:gd name="connsiteY192" fmla="*/ 296323 h 523875"/>
                <a:gd name="connsiteX193" fmla="*/ 443294 w 590550"/>
                <a:gd name="connsiteY193" fmla="*/ 362903 h 523875"/>
                <a:gd name="connsiteX194" fmla="*/ 475774 w 590550"/>
                <a:gd name="connsiteY194" fmla="*/ 457200 h 523875"/>
                <a:gd name="connsiteX195" fmla="*/ 409289 w 590550"/>
                <a:gd name="connsiteY195" fmla="*/ 457200 h 523875"/>
                <a:gd name="connsiteX196" fmla="*/ 399479 w 590550"/>
                <a:gd name="connsiteY196" fmla="*/ 383476 h 523875"/>
                <a:gd name="connsiteX197" fmla="*/ 443294 w 590550"/>
                <a:gd name="connsiteY197" fmla="*/ 362903 h 523875"/>
                <a:gd name="connsiteX198" fmla="*/ 571500 w 590550"/>
                <a:gd name="connsiteY198" fmla="*/ 485775 h 523875"/>
                <a:gd name="connsiteX199" fmla="*/ 552450 w 590550"/>
                <a:gd name="connsiteY199" fmla="*/ 504825 h 523875"/>
                <a:gd name="connsiteX200" fmla="*/ 38100 w 590550"/>
                <a:gd name="connsiteY200" fmla="*/ 504825 h 523875"/>
                <a:gd name="connsiteX201" fmla="*/ 19050 w 590550"/>
                <a:gd name="connsiteY201" fmla="*/ 485775 h 523875"/>
                <a:gd name="connsiteX202" fmla="*/ 19050 w 590550"/>
                <a:gd name="connsiteY202" fmla="*/ 476250 h 523875"/>
                <a:gd name="connsiteX203" fmla="*/ 220790 w 590550"/>
                <a:gd name="connsiteY203" fmla="*/ 476250 h 523875"/>
                <a:gd name="connsiteX204" fmla="*/ 247650 w 590550"/>
                <a:gd name="connsiteY204" fmla="*/ 495300 h 523875"/>
                <a:gd name="connsiteX205" fmla="*/ 342900 w 590550"/>
                <a:gd name="connsiteY205" fmla="*/ 495300 h 523875"/>
                <a:gd name="connsiteX206" fmla="*/ 369761 w 590550"/>
                <a:gd name="connsiteY206" fmla="*/ 476250 h 523875"/>
                <a:gd name="connsiteX207" fmla="*/ 571500 w 590550"/>
                <a:gd name="connsiteY207" fmla="*/ 476250 h 523875"/>
                <a:gd name="connsiteX208" fmla="*/ 571500 w 590550"/>
                <a:gd name="connsiteY208" fmla="*/ 485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590550" h="523875">
                  <a:moveTo>
                    <a:pt x="581025" y="457200"/>
                  </a:moveTo>
                  <a:lnTo>
                    <a:pt x="561975" y="457200"/>
                  </a:lnTo>
                  <a:lnTo>
                    <a:pt x="561975" y="171450"/>
                  </a:lnTo>
                  <a:cubicBezTo>
                    <a:pt x="561975" y="145161"/>
                    <a:pt x="540639" y="123825"/>
                    <a:pt x="514350" y="123825"/>
                  </a:cubicBezTo>
                  <a:lnTo>
                    <a:pt x="505968" y="123825"/>
                  </a:lnTo>
                  <a:lnTo>
                    <a:pt x="508825" y="120968"/>
                  </a:lnTo>
                  <a:cubicBezTo>
                    <a:pt x="508825" y="120968"/>
                    <a:pt x="508825" y="120968"/>
                    <a:pt x="508825" y="120968"/>
                  </a:cubicBezTo>
                  <a:cubicBezTo>
                    <a:pt x="508825" y="120968"/>
                    <a:pt x="508825" y="120968"/>
                    <a:pt x="508825" y="120968"/>
                  </a:cubicBezTo>
                  <a:lnTo>
                    <a:pt x="542449" y="87344"/>
                  </a:lnTo>
                  <a:cubicBezTo>
                    <a:pt x="543306" y="86487"/>
                    <a:pt x="547497" y="82010"/>
                    <a:pt x="549783" y="75248"/>
                  </a:cubicBezTo>
                  <a:cubicBezTo>
                    <a:pt x="553117" y="65151"/>
                    <a:pt x="550545" y="55054"/>
                    <a:pt x="542449" y="46958"/>
                  </a:cubicBezTo>
                  <a:cubicBezTo>
                    <a:pt x="527590" y="32099"/>
                    <a:pt x="510159" y="38862"/>
                    <a:pt x="502063" y="46958"/>
                  </a:cubicBezTo>
                  <a:lnTo>
                    <a:pt x="468440" y="80677"/>
                  </a:lnTo>
                  <a:cubicBezTo>
                    <a:pt x="468440" y="80677"/>
                    <a:pt x="468440" y="80677"/>
                    <a:pt x="468440" y="80677"/>
                  </a:cubicBezTo>
                  <a:cubicBezTo>
                    <a:pt x="468440" y="80677"/>
                    <a:pt x="468440" y="80677"/>
                    <a:pt x="468440" y="80677"/>
                  </a:cubicBezTo>
                  <a:lnTo>
                    <a:pt x="425101" y="123825"/>
                  </a:lnTo>
                  <a:lnTo>
                    <a:pt x="225743" y="123825"/>
                  </a:lnTo>
                  <a:lnTo>
                    <a:pt x="227648" y="122777"/>
                  </a:lnTo>
                  <a:cubicBezTo>
                    <a:pt x="234220" y="119063"/>
                    <a:pt x="238125" y="112300"/>
                    <a:pt x="238125" y="104775"/>
                  </a:cubicBezTo>
                  <a:cubicBezTo>
                    <a:pt x="238125" y="97250"/>
                    <a:pt x="234220" y="90488"/>
                    <a:pt x="227648" y="86773"/>
                  </a:cubicBezTo>
                  <a:lnTo>
                    <a:pt x="207264" y="75152"/>
                  </a:lnTo>
                  <a:cubicBezTo>
                    <a:pt x="206597" y="74771"/>
                    <a:pt x="206312" y="74009"/>
                    <a:pt x="206502" y="73343"/>
                  </a:cubicBezTo>
                  <a:lnTo>
                    <a:pt x="212789" y="50673"/>
                  </a:lnTo>
                  <a:cubicBezTo>
                    <a:pt x="214789" y="43434"/>
                    <a:pt x="212789" y="35909"/>
                    <a:pt x="207455" y="30575"/>
                  </a:cubicBezTo>
                  <a:cubicBezTo>
                    <a:pt x="202121" y="25241"/>
                    <a:pt x="194596" y="23241"/>
                    <a:pt x="187357" y="25241"/>
                  </a:cubicBezTo>
                  <a:lnTo>
                    <a:pt x="164687" y="31528"/>
                  </a:lnTo>
                  <a:cubicBezTo>
                    <a:pt x="164021" y="31718"/>
                    <a:pt x="163259" y="31433"/>
                    <a:pt x="162878" y="30766"/>
                  </a:cubicBezTo>
                  <a:lnTo>
                    <a:pt x="151352" y="10477"/>
                  </a:lnTo>
                  <a:cubicBezTo>
                    <a:pt x="147638" y="3905"/>
                    <a:pt x="140875" y="0"/>
                    <a:pt x="133350" y="0"/>
                  </a:cubicBezTo>
                  <a:cubicBezTo>
                    <a:pt x="125825" y="0"/>
                    <a:pt x="119063" y="3905"/>
                    <a:pt x="115348" y="10477"/>
                  </a:cubicBezTo>
                  <a:lnTo>
                    <a:pt x="103823" y="30861"/>
                  </a:lnTo>
                  <a:cubicBezTo>
                    <a:pt x="103442" y="31528"/>
                    <a:pt x="102680" y="31814"/>
                    <a:pt x="102013" y="31623"/>
                  </a:cubicBezTo>
                  <a:lnTo>
                    <a:pt x="79343" y="25432"/>
                  </a:lnTo>
                  <a:cubicBezTo>
                    <a:pt x="72104" y="23432"/>
                    <a:pt x="64580" y="25432"/>
                    <a:pt x="59245" y="30766"/>
                  </a:cubicBezTo>
                  <a:cubicBezTo>
                    <a:pt x="53912" y="36005"/>
                    <a:pt x="51911" y="43529"/>
                    <a:pt x="54007" y="50768"/>
                  </a:cubicBezTo>
                  <a:lnTo>
                    <a:pt x="60293" y="73438"/>
                  </a:lnTo>
                  <a:cubicBezTo>
                    <a:pt x="60484" y="74105"/>
                    <a:pt x="60198" y="74867"/>
                    <a:pt x="59531" y="75248"/>
                  </a:cubicBezTo>
                  <a:lnTo>
                    <a:pt x="39053" y="86773"/>
                  </a:lnTo>
                  <a:cubicBezTo>
                    <a:pt x="32480" y="90488"/>
                    <a:pt x="28575" y="97250"/>
                    <a:pt x="28575" y="104775"/>
                  </a:cubicBezTo>
                  <a:cubicBezTo>
                    <a:pt x="28575" y="112300"/>
                    <a:pt x="32480" y="119063"/>
                    <a:pt x="39053" y="122777"/>
                  </a:cubicBezTo>
                  <a:lnTo>
                    <a:pt x="52483" y="130397"/>
                  </a:lnTo>
                  <a:cubicBezTo>
                    <a:pt x="38005" y="138684"/>
                    <a:pt x="28575" y="154115"/>
                    <a:pt x="28575" y="171450"/>
                  </a:cubicBezTo>
                  <a:lnTo>
                    <a:pt x="28575" y="457200"/>
                  </a:lnTo>
                  <a:lnTo>
                    <a:pt x="9525" y="457200"/>
                  </a:lnTo>
                  <a:cubicBezTo>
                    <a:pt x="4286" y="457200"/>
                    <a:pt x="0" y="461486"/>
                    <a:pt x="0" y="466725"/>
                  </a:cubicBezTo>
                  <a:lnTo>
                    <a:pt x="0" y="485775"/>
                  </a:lnTo>
                  <a:cubicBezTo>
                    <a:pt x="0" y="506825"/>
                    <a:pt x="17050" y="523875"/>
                    <a:pt x="38100" y="523875"/>
                  </a:cubicBezTo>
                  <a:lnTo>
                    <a:pt x="552450" y="523875"/>
                  </a:lnTo>
                  <a:cubicBezTo>
                    <a:pt x="573500" y="523875"/>
                    <a:pt x="590550" y="506825"/>
                    <a:pt x="590550" y="485775"/>
                  </a:cubicBezTo>
                  <a:lnTo>
                    <a:pt x="590550" y="466725"/>
                  </a:lnTo>
                  <a:cubicBezTo>
                    <a:pt x="590550" y="461486"/>
                    <a:pt x="586264" y="457200"/>
                    <a:pt x="581025" y="457200"/>
                  </a:cubicBezTo>
                  <a:close/>
                  <a:moveTo>
                    <a:pt x="515493" y="60389"/>
                  </a:moveTo>
                  <a:cubicBezTo>
                    <a:pt x="518636" y="57341"/>
                    <a:pt x="523589" y="54864"/>
                    <a:pt x="529019" y="60293"/>
                  </a:cubicBezTo>
                  <a:cubicBezTo>
                    <a:pt x="534448" y="65723"/>
                    <a:pt x="531971" y="70676"/>
                    <a:pt x="528923" y="73819"/>
                  </a:cubicBezTo>
                  <a:lnTo>
                    <a:pt x="514445" y="88297"/>
                  </a:lnTo>
                  <a:cubicBezTo>
                    <a:pt x="513112" y="85630"/>
                    <a:pt x="511397" y="83058"/>
                    <a:pt x="508825" y="80486"/>
                  </a:cubicBezTo>
                  <a:cubicBezTo>
                    <a:pt x="506254" y="77915"/>
                    <a:pt x="503682" y="76200"/>
                    <a:pt x="501015" y="74867"/>
                  </a:cubicBezTo>
                  <a:lnTo>
                    <a:pt x="515493" y="60389"/>
                  </a:lnTo>
                  <a:close/>
                  <a:moveTo>
                    <a:pt x="481775" y="94107"/>
                  </a:moveTo>
                  <a:cubicBezTo>
                    <a:pt x="484918" y="91059"/>
                    <a:pt x="489871" y="88583"/>
                    <a:pt x="495300" y="94012"/>
                  </a:cubicBezTo>
                  <a:cubicBezTo>
                    <a:pt x="500729" y="99441"/>
                    <a:pt x="498253" y="104299"/>
                    <a:pt x="495300" y="107442"/>
                  </a:cubicBezTo>
                  <a:lnTo>
                    <a:pt x="371285" y="231553"/>
                  </a:lnTo>
                  <a:lnTo>
                    <a:pt x="354425" y="234887"/>
                  </a:lnTo>
                  <a:lnTo>
                    <a:pt x="357759" y="218027"/>
                  </a:lnTo>
                  <a:lnTo>
                    <a:pt x="481775" y="94107"/>
                  </a:lnTo>
                  <a:close/>
                  <a:moveTo>
                    <a:pt x="48387" y="106204"/>
                  </a:moveTo>
                  <a:cubicBezTo>
                    <a:pt x="47911" y="105823"/>
                    <a:pt x="47625" y="105347"/>
                    <a:pt x="47625" y="104775"/>
                  </a:cubicBezTo>
                  <a:cubicBezTo>
                    <a:pt x="47625" y="104203"/>
                    <a:pt x="47911" y="103727"/>
                    <a:pt x="48482" y="103346"/>
                  </a:cubicBezTo>
                  <a:lnTo>
                    <a:pt x="68866" y="91726"/>
                  </a:lnTo>
                  <a:cubicBezTo>
                    <a:pt x="77153" y="87059"/>
                    <a:pt x="81153" y="77438"/>
                    <a:pt x="78581" y="68294"/>
                  </a:cubicBezTo>
                  <a:lnTo>
                    <a:pt x="72295" y="45720"/>
                  </a:lnTo>
                  <a:cubicBezTo>
                    <a:pt x="72104" y="45148"/>
                    <a:pt x="72295" y="44577"/>
                    <a:pt x="72676" y="44196"/>
                  </a:cubicBezTo>
                  <a:cubicBezTo>
                    <a:pt x="73152" y="43720"/>
                    <a:pt x="73628" y="43625"/>
                    <a:pt x="74200" y="43815"/>
                  </a:cubicBezTo>
                  <a:lnTo>
                    <a:pt x="96869" y="50102"/>
                  </a:lnTo>
                  <a:cubicBezTo>
                    <a:pt x="106013" y="52578"/>
                    <a:pt x="115634" y="48673"/>
                    <a:pt x="120301" y="40386"/>
                  </a:cubicBezTo>
                  <a:lnTo>
                    <a:pt x="131921" y="20003"/>
                  </a:lnTo>
                  <a:cubicBezTo>
                    <a:pt x="132493" y="18955"/>
                    <a:pt x="134112" y="18955"/>
                    <a:pt x="134684" y="20003"/>
                  </a:cubicBezTo>
                  <a:cubicBezTo>
                    <a:pt x="134684" y="20003"/>
                    <a:pt x="134684" y="20003"/>
                    <a:pt x="134684" y="20003"/>
                  </a:cubicBezTo>
                  <a:lnTo>
                    <a:pt x="146304" y="40386"/>
                  </a:lnTo>
                  <a:cubicBezTo>
                    <a:pt x="150971" y="48673"/>
                    <a:pt x="160592" y="52673"/>
                    <a:pt x="169736" y="50102"/>
                  </a:cubicBezTo>
                  <a:lnTo>
                    <a:pt x="192405" y="43815"/>
                  </a:lnTo>
                  <a:cubicBezTo>
                    <a:pt x="192977" y="43625"/>
                    <a:pt x="193548" y="43815"/>
                    <a:pt x="193929" y="44196"/>
                  </a:cubicBezTo>
                  <a:cubicBezTo>
                    <a:pt x="194405" y="44672"/>
                    <a:pt x="194501" y="45148"/>
                    <a:pt x="194310" y="45720"/>
                  </a:cubicBezTo>
                  <a:lnTo>
                    <a:pt x="188024" y="68390"/>
                  </a:lnTo>
                  <a:cubicBezTo>
                    <a:pt x="185452" y="77534"/>
                    <a:pt x="189452" y="87154"/>
                    <a:pt x="197739" y="91821"/>
                  </a:cubicBezTo>
                  <a:lnTo>
                    <a:pt x="218123" y="103442"/>
                  </a:lnTo>
                  <a:cubicBezTo>
                    <a:pt x="218789" y="103727"/>
                    <a:pt x="219075" y="104203"/>
                    <a:pt x="219075" y="104775"/>
                  </a:cubicBezTo>
                  <a:cubicBezTo>
                    <a:pt x="219075" y="105347"/>
                    <a:pt x="218789" y="105823"/>
                    <a:pt x="218218" y="106204"/>
                  </a:cubicBezTo>
                  <a:lnTo>
                    <a:pt x="197834" y="117824"/>
                  </a:lnTo>
                  <a:cubicBezTo>
                    <a:pt x="189548" y="122492"/>
                    <a:pt x="185547" y="132112"/>
                    <a:pt x="188119" y="141256"/>
                  </a:cubicBezTo>
                  <a:lnTo>
                    <a:pt x="194405" y="163925"/>
                  </a:lnTo>
                  <a:cubicBezTo>
                    <a:pt x="194596" y="164497"/>
                    <a:pt x="194405" y="165068"/>
                    <a:pt x="194024" y="165449"/>
                  </a:cubicBezTo>
                  <a:cubicBezTo>
                    <a:pt x="193548" y="165926"/>
                    <a:pt x="193072" y="166021"/>
                    <a:pt x="192500" y="165830"/>
                  </a:cubicBezTo>
                  <a:lnTo>
                    <a:pt x="169831" y="159544"/>
                  </a:lnTo>
                  <a:cubicBezTo>
                    <a:pt x="160687" y="157067"/>
                    <a:pt x="151067" y="160973"/>
                    <a:pt x="146399" y="169259"/>
                  </a:cubicBezTo>
                  <a:lnTo>
                    <a:pt x="134779" y="189643"/>
                  </a:lnTo>
                  <a:cubicBezTo>
                    <a:pt x="134207" y="190691"/>
                    <a:pt x="132588" y="190691"/>
                    <a:pt x="132017" y="189643"/>
                  </a:cubicBezTo>
                  <a:lnTo>
                    <a:pt x="120396" y="169259"/>
                  </a:lnTo>
                  <a:cubicBezTo>
                    <a:pt x="116681" y="162687"/>
                    <a:pt x="109728" y="158782"/>
                    <a:pt x="102489" y="158782"/>
                  </a:cubicBezTo>
                  <a:cubicBezTo>
                    <a:pt x="100679" y="158782"/>
                    <a:pt x="98774" y="159068"/>
                    <a:pt x="96965" y="159544"/>
                  </a:cubicBezTo>
                  <a:lnTo>
                    <a:pt x="74295" y="165830"/>
                  </a:lnTo>
                  <a:cubicBezTo>
                    <a:pt x="73724" y="166021"/>
                    <a:pt x="73152" y="165830"/>
                    <a:pt x="72771" y="165449"/>
                  </a:cubicBezTo>
                  <a:cubicBezTo>
                    <a:pt x="72295" y="164973"/>
                    <a:pt x="72200" y="164497"/>
                    <a:pt x="72390" y="163925"/>
                  </a:cubicBezTo>
                  <a:lnTo>
                    <a:pt x="78677" y="141256"/>
                  </a:lnTo>
                  <a:cubicBezTo>
                    <a:pt x="81248" y="132112"/>
                    <a:pt x="77248" y="122492"/>
                    <a:pt x="68961" y="117824"/>
                  </a:cubicBezTo>
                  <a:lnTo>
                    <a:pt x="48387" y="106204"/>
                  </a:lnTo>
                  <a:close/>
                  <a:moveTo>
                    <a:pt x="95059" y="179832"/>
                  </a:moveTo>
                  <a:lnTo>
                    <a:pt x="102013" y="177927"/>
                  </a:lnTo>
                  <a:cubicBezTo>
                    <a:pt x="102680" y="177737"/>
                    <a:pt x="103442" y="178022"/>
                    <a:pt x="103823" y="178689"/>
                  </a:cubicBezTo>
                  <a:lnTo>
                    <a:pt x="115443" y="199073"/>
                  </a:lnTo>
                  <a:cubicBezTo>
                    <a:pt x="119063" y="205645"/>
                    <a:pt x="125825" y="209550"/>
                    <a:pt x="133350" y="209550"/>
                  </a:cubicBezTo>
                  <a:cubicBezTo>
                    <a:pt x="140875" y="209550"/>
                    <a:pt x="147638" y="205645"/>
                    <a:pt x="151352" y="199073"/>
                  </a:cubicBezTo>
                  <a:lnTo>
                    <a:pt x="162973" y="178689"/>
                  </a:lnTo>
                  <a:cubicBezTo>
                    <a:pt x="163354" y="178022"/>
                    <a:pt x="164116" y="177737"/>
                    <a:pt x="164783" y="177927"/>
                  </a:cubicBezTo>
                  <a:lnTo>
                    <a:pt x="171736" y="179832"/>
                  </a:lnTo>
                  <a:cubicBezTo>
                    <a:pt x="171641" y="180213"/>
                    <a:pt x="171450" y="180594"/>
                    <a:pt x="171450" y="180975"/>
                  </a:cubicBezTo>
                  <a:lnTo>
                    <a:pt x="171450" y="255365"/>
                  </a:lnTo>
                  <a:cubicBezTo>
                    <a:pt x="171450" y="255651"/>
                    <a:pt x="171450" y="256604"/>
                    <a:pt x="170307" y="256985"/>
                  </a:cubicBezTo>
                  <a:cubicBezTo>
                    <a:pt x="169164" y="257461"/>
                    <a:pt x="168593" y="256794"/>
                    <a:pt x="168307" y="256604"/>
                  </a:cubicBezTo>
                  <a:lnTo>
                    <a:pt x="155258" y="243554"/>
                  </a:lnTo>
                  <a:cubicBezTo>
                    <a:pt x="143161" y="231458"/>
                    <a:pt x="123444" y="231458"/>
                    <a:pt x="111252" y="243554"/>
                  </a:cubicBezTo>
                  <a:lnTo>
                    <a:pt x="98203" y="256604"/>
                  </a:lnTo>
                  <a:cubicBezTo>
                    <a:pt x="98012" y="256794"/>
                    <a:pt x="97346" y="257461"/>
                    <a:pt x="96203" y="256985"/>
                  </a:cubicBezTo>
                  <a:cubicBezTo>
                    <a:pt x="95250" y="256604"/>
                    <a:pt x="95250" y="255651"/>
                    <a:pt x="95250" y="255365"/>
                  </a:cubicBezTo>
                  <a:lnTo>
                    <a:pt x="95250" y="180975"/>
                  </a:lnTo>
                  <a:cubicBezTo>
                    <a:pt x="95250" y="180594"/>
                    <a:pt x="95059" y="180213"/>
                    <a:pt x="95059" y="179832"/>
                  </a:cubicBezTo>
                  <a:close/>
                  <a:moveTo>
                    <a:pt x="47625" y="171450"/>
                  </a:moveTo>
                  <a:cubicBezTo>
                    <a:pt x="47625" y="163640"/>
                    <a:pt x="50768" y="156496"/>
                    <a:pt x="56007" y="151257"/>
                  </a:cubicBezTo>
                  <a:lnTo>
                    <a:pt x="53912" y="158687"/>
                  </a:lnTo>
                  <a:cubicBezTo>
                    <a:pt x="51911" y="165926"/>
                    <a:pt x="53912" y="173450"/>
                    <a:pt x="59245" y="178784"/>
                  </a:cubicBezTo>
                  <a:cubicBezTo>
                    <a:pt x="63818" y="183356"/>
                    <a:pt x="69914" y="185261"/>
                    <a:pt x="76200" y="184499"/>
                  </a:cubicBezTo>
                  <a:lnTo>
                    <a:pt x="76200" y="255270"/>
                  </a:lnTo>
                  <a:cubicBezTo>
                    <a:pt x="76200" y="263747"/>
                    <a:pt x="81248" y="271272"/>
                    <a:pt x="89059" y="274511"/>
                  </a:cubicBezTo>
                  <a:cubicBezTo>
                    <a:pt x="96869" y="277749"/>
                    <a:pt x="105823" y="275939"/>
                    <a:pt x="111824" y="270034"/>
                  </a:cubicBezTo>
                  <a:lnTo>
                    <a:pt x="124873" y="256985"/>
                  </a:lnTo>
                  <a:cubicBezTo>
                    <a:pt x="129445" y="252413"/>
                    <a:pt x="137351" y="252413"/>
                    <a:pt x="141923" y="256985"/>
                  </a:cubicBezTo>
                  <a:lnTo>
                    <a:pt x="154972" y="270034"/>
                  </a:lnTo>
                  <a:cubicBezTo>
                    <a:pt x="158972" y="274034"/>
                    <a:pt x="164306" y="276130"/>
                    <a:pt x="169736" y="276130"/>
                  </a:cubicBezTo>
                  <a:cubicBezTo>
                    <a:pt x="172403" y="276130"/>
                    <a:pt x="175165" y="275654"/>
                    <a:pt x="177737" y="274511"/>
                  </a:cubicBezTo>
                  <a:cubicBezTo>
                    <a:pt x="185452" y="271367"/>
                    <a:pt x="190500" y="263843"/>
                    <a:pt x="190500" y="255365"/>
                  </a:cubicBezTo>
                  <a:lnTo>
                    <a:pt x="190500" y="184594"/>
                  </a:lnTo>
                  <a:cubicBezTo>
                    <a:pt x="196691" y="185356"/>
                    <a:pt x="202883" y="183356"/>
                    <a:pt x="207455" y="178880"/>
                  </a:cubicBezTo>
                  <a:cubicBezTo>
                    <a:pt x="212789" y="173546"/>
                    <a:pt x="214789" y="166021"/>
                    <a:pt x="212789" y="158782"/>
                  </a:cubicBezTo>
                  <a:lnTo>
                    <a:pt x="208312" y="142875"/>
                  </a:lnTo>
                  <a:lnTo>
                    <a:pt x="406051" y="142875"/>
                  </a:lnTo>
                  <a:lnTo>
                    <a:pt x="342233" y="206693"/>
                  </a:lnTo>
                  <a:cubicBezTo>
                    <a:pt x="340900" y="208026"/>
                    <a:pt x="340043" y="209741"/>
                    <a:pt x="339662" y="211550"/>
                  </a:cubicBezTo>
                  <a:lnTo>
                    <a:pt x="332899" y="245269"/>
                  </a:lnTo>
                  <a:cubicBezTo>
                    <a:pt x="332232" y="248412"/>
                    <a:pt x="333280" y="251651"/>
                    <a:pt x="335471" y="253841"/>
                  </a:cubicBezTo>
                  <a:cubicBezTo>
                    <a:pt x="337280" y="255651"/>
                    <a:pt x="339662" y="256604"/>
                    <a:pt x="342233" y="256604"/>
                  </a:cubicBezTo>
                  <a:cubicBezTo>
                    <a:pt x="342805" y="256604"/>
                    <a:pt x="343472" y="256508"/>
                    <a:pt x="344138" y="256413"/>
                  </a:cubicBezTo>
                  <a:lnTo>
                    <a:pt x="377857" y="249650"/>
                  </a:lnTo>
                  <a:cubicBezTo>
                    <a:pt x="379667" y="249269"/>
                    <a:pt x="381381" y="248412"/>
                    <a:pt x="382715" y="247079"/>
                  </a:cubicBezTo>
                  <a:lnTo>
                    <a:pt x="486918" y="142875"/>
                  </a:lnTo>
                  <a:lnTo>
                    <a:pt x="514350" y="142875"/>
                  </a:lnTo>
                  <a:cubicBezTo>
                    <a:pt x="530066" y="142875"/>
                    <a:pt x="542925" y="155734"/>
                    <a:pt x="542925" y="171450"/>
                  </a:cubicBezTo>
                  <a:lnTo>
                    <a:pt x="542925" y="457200"/>
                  </a:lnTo>
                  <a:lnTo>
                    <a:pt x="494824" y="457200"/>
                  </a:lnTo>
                  <a:cubicBezTo>
                    <a:pt x="489775" y="351377"/>
                    <a:pt x="402336" y="266700"/>
                    <a:pt x="295275" y="266700"/>
                  </a:cubicBezTo>
                  <a:cubicBezTo>
                    <a:pt x="188214" y="266700"/>
                    <a:pt x="100775" y="351377"/>
                    <a:pt x="95726" y="457200"/>
                  </a:cubicBezTo>
                  <a:lnTo>
                    <a:pt x="47625" y="457200"/>
                  </a:lnTo>
                  <a:lnTo>
                    <a:pt x="47625" y="171450"/>
                  </a:lnTo>
                  <a:close/>
                  <a:moveTo>
                    <a:pt x="159163" y="347853"/>
                  </a:moveTo>
                  <a:cubicBezTo>
                    <a:pt x="179356" y="324707"/>
                    <a:pt x="205264" y="306896"/>
                    <a:pt x="234791" y="296418"/>
                  </a:cubicBezTo>
                  <a:cubicBezTo>
                    <a:pt x="218980" y="313468"/>
                    <a:pt x="205740" y="336995"/>
                    <a:pt x="196406" y="365284"/>
                  </a:cubicBezTo>
                  <a:cubicBezTo>
                    <a:pt x="182785" y="360426"/>
                    <a:pt x="170307" y="354521"/>
                    <a:pt x="159163" y="347853"/>
                  </a:cubicBezTo>
                  <a:close/>
                  <a:moveTo>
                    <a:pt x="191072" y="383476"/>
                  </a:moveTo>
                  <a:cubicBezTo>
                    <a:pt x="185356" y="405956"/>
                    <a:pt x="181928" y="430816"/>
                    <a:pt x="181261" y="457200"/>
                  </a:cubicBezTo>
                  <a:lnTo>
                    <a:pt x="114776" y="457200"/>
                  </a:lnTo>
                  <a:cubicBezTo>
                    <a:pt x="116586" y="422243"/>
                    <a:pt x="128302" y="389858"/>
                    <a:pt x="147256" y="362903"/>
                  </a:cubicBezTo>
                  <a:cubicBezTo>
                    <a:pt x="160211" y="370999"/>
                    <a:pt x="174879" y="377952"/>
                    <a:pt x="191072" y="383476"/>
                  </a:cubicBezTo>
                  <a:close/>
                  <a:moveTo>
                    <a:pt x="285750" y="286703"/>
                  </a:moveTo>
                  <a:lnTo>
                    <a:pt x="285750" y="380714"/>
                  </a:lnTo>
                  <a:cubicBezTo>
                    <a:pt x="260890" y="380048"/>
                    <a:pt x="236887" y="376714"/>
                    <a:pt x="215075" y="370904"/>
                  </a:cubicBezTo>
                  <a:cubicBezTo>
                    <a:pt x="230505" y="325088"/>
                    <a:pt x="256318" y="292513"/>
                    <a:pt x="285750" y="286703"/>
                  </a:cubicBezTo>
                  <a:close/>
                  <a:moveTo>
                    <a:pt x="209645" y="389192"/>
                  </a:moveTo>
                  <a:cubicBezTo>
                    <a:pt x="233267" y="395478"/>
                    <a:pt x="259080" y="399098"/>
                    <a:pt x="285750" y="399764"/>
                  </a:cubicBezTo>
                  <a:lnTo>
                    <a:pt x="285750" y="457200"/>
                  </a:lnTo>
                  <a:lnTo>
                    <a:pt x="200311" y="457200"/>
                  </a:lnTo>
                  <a:cubicBezTo>
                    <a:pt x="200978" y="433102"/>
                    <a:pt x="204311" y="410147"/>
                    <a:pt x="209645" y="389192"/>
                  </a:cubicBezTo>
                  <a:close/>
                  <a:moveTo>
                    <a:pt x="304800" y="457200"/>
                  </a:moveTo>
                  <a:lnTo>
                    <a:pt x="304800" y="399764"/>
                  </a:lnTo>
                  <a:cubicBezTo>
                    <a:pt x="331470" y="399098"/>
                    <a:pt x="357283" y="395478"/>
                    <a:pt x="380905" y="389192"/>
                  </a:cubicBezTo>
                  <a:cubicBezTo>
                    <a:pt x="386334" y="410147"/>
                    <a:pt x="389573" y="433102"/>
                    <a:pt x="390335" y="457200"/>
                  </a:cubicBezTo>
                  <a:lnTo>
                    <a:pt x="304800" y="457200"/>
                  </a:lnTo>
                  <a:close/>
                  <a:moveTo>
                    <a:pt x="304800" y="380714"/>
                  </a:moveTo>
                  <a:lnTo>
                    <a:pt x="304800" y="286703"/>
                  </a:lnTo>
                  <a:cubicBezTo>
                    <a:pt x="334232" y="292513"/>
                    <a:pt x="360045" y="325088"/>
                    <a:pt x="375475" y="370904"/>
                  </a:cubicBezTo>
                  <a:cubicBezTo>
                    <a:pt x="353663" y="376714"/>
                    <a:pt x="329660" y="380048"/>
                    <a:pt x="304800" y="380714"/>
                  </a:cubicBezTo>
                  <a:close/>
                  <a:moveTo>
                    <a:pt x="355759" y="296323"/>
                  </a:moveTo>
                  <a:cubicBezTo>
                    <a:pt x="385191" y="306800"/>
                    <a:pt x="411194" y="324707"/>
                    <a:pt x="431387" y="347758"/>
                  </a:cubicBezTo>
                  <a:cubicBezTo>
                    <a:pt x="420338" y="354521"/>
                    <a:pt x="407861" y="360331"/>
                    <a:pt x="394145" y="365189"/>
                  </a:cubicBezTo>
                  <a:cubicBezTo>
                    <a:pt x="384810" y="336995"/>
                    <a:pt x="371570" y="313373"/>
                    <a:pt x="355759" y="296323"/>
                  </a:cubicBezTo>
                  <a:close/>
                  <a:moveTo>
                    <a:pt x="443294" y="362903"/>
                  </a:moveTo>
                  <a:cubicBezTo>
                    <a:pt x="462248" y="389858"/>
                    <a:pt x="473964" y="422243"/>
                    <a:pt x="475774" y="457200"/>
                  </a:cubicBezTo>
                  <a:lnTo>
                    <a:pt x="409289" y="457200"/>
                  </a:lnTo>
                  <a:cubicBezTo>
                    <a:pt x="408623" y="430911"/>
                    <a:pt x="405194" y="406051"/>
                    <a:pt x="399479" y="383476"/>
                  </a:cubicBezTo>
                  <a:cubicBezTo>
                    <a:pt x="415671" y="377952"/>
                    <a:pt x="430340" y="370999"/>
                    <a:pt x="443294" y="362903"/>
                  </a:cubicBezTo>
                  <a:close/>
                  <a:moveTo>
                    <a:pt x="571500" y="485775"/>
                  </a:moveTo>
                  <a:cubicBezTo>
                    <a:pt x="571500" y="496253"/>
                    <a:pt x="562928" y="504825"/>
                    <a:pt x="552450" y="504825"/>
                  </a:cubicBezTo>
                  <a:lnTo>
                    <a:pt x="38100" y="504825"/>
                  </a:lnTo>
                  <a:cubicBezTo>
                    <a:pt x="27623" y="504825"/>
                    <a:pt x="19050" y="496253"/>
                    <a:pt x="19050" y="485775"/>
                  </a:cubicBezTo>
                  <a:lnTo>
                    <a:pt x="19050" y="476250"/>
                  </a:lnTo>
                  <a:lnTo>
                    <a:pt x="220790" y="476250"/>
                  </a:lnTo>
                  <a:cubicBezTo>
                    <a:pt x="224695" y="487299"/>
                    <a:pt x="235172" y="495300"/>
                    <a:pt x="247650" y="495300"/>
                  </a:cubicBezTo>
                  <a:lnTo>
                    <a:pt x="342900" y="495300"/>
                  </a:lnTo>
                  <a:cubicBezTo>
                    <a:pt x="355283" y="495300"/>
                    <a:pt x="365760" y="487299"/>
                    <a:pt x="369761" y="476250"/>
                  </a:cubicBezTo>
                  <a:lnTo>
                    <a:pt x="571500" y="476250"/>
                  </a:lnTo>
                  <a:lnTo>
                    <a:pt x="571500" y="4857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BC5D2FE-6D6D-E44F-07FF-A207E0C2450D}"/>
                </a:ext>
              </a:extLst>
            </p:cNvPr>
            <p:cNvSpPr/>
            <p:nvPr/>
          </p:nvSpPr>
          <p:spPr>
            <a:xfrm>
              <a:off x="7383129" y="4803848"/>
              <a:ext cx="95250" cy="95250"/>
            </a:xfrm>
            <a:custGeom>
              <a:avLst/>
              <a:gdLst>
                <a:gd name="connsiteX0" fmla="*/ 47625 w 95250"/>
                <a:gd name="connsiteY0" fmla="*/ 95250 h 95250"/>
                <a:gd name="connsiteX1" fmla="*/ 95250 w 95250"/>
                <a:gd name="connsiteY1" fmla="*/ 47625 h 95250"/>
                <a:gd name="connsiteX2" fmla="*/ 47625 w 95250"/>
                <a:gd name="connsiteY2" fmla="*/ 0 h 95250"/>
                <a:gd name="connsiteX3" fmla="*/ 0 w 95250"/>
                <a:gd name="connsiteY3" fmla="*/ 47625 h 95250"/>
                <a:gd name="connsiteX4" fmla="*/ 47625 w 95250"/>
                <a:gd name="connsiteY4" fmla="*/ 95250 h 95250"/>
                <a:gd name="connsiteX5" fmla="*/ 47625 w 95250"/>
                <a:gd name="connsiteY5" fmla="*/ 19050 h 95250"/>
                <a:gd name="connsiteX6" fmla="*/ 76200 w 95250"/>
                <a:gd name="connsiteY6" fmla="*/ 47625 h 95250"/>
                <a:gd name="connsiteX7" fmla="*/ 47625 w 95250"/>
                <a:gd name="connsiteY7" fmla="*/ 76200 h 95250"/>
                <a:gd name="connsiteX8" fmla="*/ 19050 w 95250"/>
                <a:gd name="connsiteY8" fmla="*/ 47625 h 95250"/>
                <a:gd name="connsiteX9" fmla="*/ 47625 w 95250"/>
                <a:gd name="connsiteY9" fmla="*/ 190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95250"/>
                  </a:move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lose/>
                  <a:moveTo>
                    <a:pt x="47625" y="19050"/>
                  </a:move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4" name="Graphic 10">
            <a:extLst>
              <a:ext uri="{FF2B5EF4-FFF2-40B4-BE49-F238E27FC236}">
                <a16:creationId xmlns:a16="http://schemas.microsoft.com/office/drawing/2014/main" id="{57B437C1-867B-2D32-BAFE-6AA57223208B}"/>
              </a:ext>
            </a:extLst>
          </p:cNvPr>
          <p:cNvGrpSpPr/>
          <p:nvPr/>
        </p:nvGrpSpPr>
        <p:grpSpPr>
          <a:xfrm>
            <a:off x="6315433" y="4727648"/>
            <a:ext cx="590550" cy="561975"/>
            <a:chOff x="6315433" y="4727648"/>
            <a:chExt cx="590550" cy="561975"/>
          </a:xfrm>
          <a:solidFill>
            <a:srgbClr val="000000"/>
          </a:solidFill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C4BC3E7-F3DA-16BA-A3F2-E67C1882E4D6}"/>
                </a:ext>
              </a:extLst>
            </p:cNvPr>
            <p:cNvSpPr/>
            <p:nvPr/>
          </p:nvSpPr>
          <p:spPr>
            <a:xfrm>
              <a:off x="6744534" y="48038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280575C-4C67-0877-7170-5049A451759F}"/>
                </a:ext>
              </a:extLst>
            </p:cNvPr>
            <p:cNvSpPr/>
            <p:nvPr/>
          </p:nvSpPr>
          <p:spPr>
            <a:xfrm>
              <a:off x="6601183" y="47657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078DFC0-A8C1-A1C6-536D-9E7AF5AB166B}"/>
                </a:ext>
              </a:extLst>
            </p:cNvPr>
            <p:cNvSpPr/>
            <p:nvPr/>
          </p:nvSpPr>
          <p:spPr>
            <a:xfrm>
              <a:off x="6639283" y="47657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240F4B1-2DE3-336A-CAB1-A18BE577B5E8}"/>
                </a:ext>
              </a:extLst>
            </p:cNvPr>
            <p:cNvSpPr/>
            <p:nvPr/>
          </p:nvSpPr>
          <p:spPr>
            <a:xfrm>
              <a:off x="6677383" y="47657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644A977-746A-4A38-E8CF-54A076FABA20}"/>
                </a:ext>
              </a:extLst>
            </p:cNvPr>
            <p:cNvSpPr/>
            <p:nvPr/>
          </p:nvSpPr>
          <p:spPr>
            <a:xfrm>
              <a:off x="6315433" y="4908623"/>
              <a:ext cx="590550" cy="381000"/>
            </a:xfrm>
            <a:custGeom>
              <a:avLst/>
              <a:gdLst>
                <a:gd name="connsiteX0" fmla="*/ 581025 w 590550"/>
                <a:gd name="connsiteY0" fmla="*/ 314325 h 381000"/>
                <a:gd name="connsiteX1" fmla="*/ 561975 w 590550"/>
                <a:gd name="connsiteY1" fmla="*/ 314325 h 381000"/>
                <a:gd name="connsiteX2" fmla="*/ 561975 w 590550"/>
                <a:gd name="connsiteY2" fmla="*/ 57150 h 381000"/>
                <a:gd name="connsiteX3" fmla="*/ 514350 w 590550"/>
                <a:gd name="connsiteY3" fmla="*/ 9525 h 381000"/>
                <a:gd name="connsiteX4" fmla="*/ 276225 w 590550"/>
                <a:gd name="connsiteY4" fmla="*/ 9525 h 381000"/>
                <a:gd name="connsiteX5" fmla="*/ 272225 w 590550"/>
                <a:gd name="connsiteY5" fmla="*/ 10478 h 381000"/>
                <a:gd name="connsiteX6" fmla="*/ 232601 w 590550"/>
                <a:gd name="connsiteY6" fmla="*/ 0 h 381000"/>
                <a:gd name="connsiteX7" fmla="*/ 193548 w 590550"/>
                <a:gd name="connsiteY7" fmla="*/ 10192 h 381000"/>
                <a:gd name="connsiteX8" fmla="*/ 190500 w 590550"/>
                <a:gd name="connsiteY8" fmla="*/ 9525 h 381000"/>
                <a:gd name="connsiteX9" fmla="*/ 76200 w 590550"/>
                <a:gd name="connsiteY9" fmla="*/ 9525 h 381000"/>
                <a:gd name="connsiteX10" fmla="*/ 28575 w 590550"/>
                <a:gd name="connsiteY10" fmla="*/ 57150 h 381000"/>
                <a:gd name="connsiteX11" fmla="*/ 28575 w 590550"/>
                <a:gd name="connsiteY11" fmla="*/ 314325 h 381000"/>
                <a:gd name="connsiteX12" fmla="*/ 9525 w 590550"/>
                <a:gd name="connsiteY12" fmla="*/ 314325 h 381000"/>
                <a:gd name="connsiteX13" fmla="*/ 0 w 590550"/>
                <a:gd name="connsiteY13" fmla="*/ 323850 h 381000"/>
                <a:gd name="connsiteX14" fmla="*/ 0 w 590550"/>
                <a:gd name="connsiteY14" fmla="*/ 342900 h 381000"/>
                <a:gd name="connsiteX15" fmla="*/ 38100 w 590550"/>
                <a:gd name="connsiteY15" fmla="*/ 381000 h 381000"/>
                <a:gd name="connsiteX16" fmla="*/ 552450 w 590550"/>
                <a:gd name="connsiteY16" fmla="*/ 381000 h 381000"/>
                <a:gd name="connsiteX17" fmla="*/ 590550 w 590550"/>
                <a:gd name="connsiteY17" fmla="*/ 342900 h 381000"/>
                <a:gd name="connsiteX18" fmla="*/ 590550 w 590550"/>
                <a:gd name="connsiteY18" fmla="*/ 323850 h 381000"/>
                <a:gd name="connsiteX19" fmla="*/ 581025 w 590550"/>
                <a:gd name="connsiteY19" fmla="*/ 314325 h 381000"/>
                <a:gd name="connsiteX20" fmla="*/ 232696 w 590550"/>
                <a:gd name="connsiteY20" fmla="*/ 19050 h 381000"/>
                <a:gd name="connsiteX21" fmla="*/ 294037 w 590550"/>
                <a:gd name="connsiteY21" fmla="*/ 80010 h 381000"/>
                <a:gd name="connsiteX22" fmla="*/ 232696 w 590550"/>
                <a:gd name="connsiteY22" fmla="*/ 170593 h 381000"/>
                <a:gd name="connsiteX23" fmla="*/ 171355 w 590550"/>
                <a:gd name="connsiteY23" fmla="*/ 80010 h 381000"/>
                <a:gd name="connsiteX24" fmla="*/ 232696 w 590550"/>
                <a:gd name="connsiteY24" fmla="*/ 19050 h 381000"/>
                <a:gd name="connsiteX25" fmla="*/ 311849 w 590550"/>
                <a:gd name="connsiteY25" fmla="*/ 66675 h 381000"/>
                <a:gd name="connsiteX26" fmla="*/ 372332 w 590550"/>
                <a:gd name="connsiteY26" fmla="*/ 66675 h 381000"/>
                <a:gd name="connsiteX27" fmla="*/ 380905 w 590550"/>
                <a:gd name="connsiteY27" fmla="*/ 75248 h 381000"/>
                <a:gd name="connsiteX28" fmla="*/ 380905 w 590550"/>
                <a:gd name="connsiteY28" fmla="*/ 267653 h 381000"/>
                <a:gd name="connsiteX29" fmla="*/ 372332 w 590550"/>
                <a:gd name="connsiteY29" fmla="*/ 276225 h 381000"/>
                <a:gd name="connsiteX30" fmla="*/ 371475 w 590550"/>
                <a:gd name="connsiteY30" fmla="*/ 276225 h 381000"/>
                <a:gd name="connsiteX31" fmla="*/ 371475 w 590550"/>
                <a:gd name="connsiteY31" fmla="*/ 262319 h 381000"/>
                <a:gd name="connsiteX32" fmla="*/ 294132 w 590550"/>
                <a:gd name="connsiteY32" fmla="*/ 184404 h 381000"/>
                <a:gd name="connsiteX33" fmla="*/ 276892 w 590550"/>
                <a:gd name="connsiteY33" fmla="*/ 178308 h 381000"/>
                <a:gd name="connsiteX34" fmla="*/ 271367 w 590550"/>
                <a:gd name="connsiteY34" fmla="*/ 174498 h 381000"/>
                <a:gd name="connsiteX35" fmla="*/ 313182 w 590550"/>
                <a:gd name="connsiteY35" fmla="*/ 80010 h 381000"/>
                <a:gd name="connsiteX36" fmla="*/ 311849 w 590550"/>
                <a:gd name="connsiteY36" fmla="*/ 66675 h 381000"/>
                <a:gd name="connsiteX37" fmla="*/ 194596 w 590550"/>
                <a:gd name="connsiteY37" fmla="*/ 174879 h 381000"/>
                <a:gd name="connsiteX38" fmla="*/ 189548 w 590550"/>
                <a:gd name="connsiteY38" fmla="*/ 178499 h 381000"/>
                <a:gd name="connsiteX39" fmla="*/ 171355 w 590550"/>
                <a:gd name="connsiteY39" fmla="*/ 185071 h 381000"/>
                <a:gd name="connsiteX40" fmla="*/ 95250 w 590550"/>
                <a:gd name="connsiteY40" fmla="*/ 262319 h 381000"/>
                <a:gd name="connsiteX41" fmla="*/ 95250 w 590550"/>
                <a:gd name="connsiteY41" fmla="*/ 276225 h 381000"/>
                <a:gd name="connsiteX42" fmla="*/ 94298 w 590550"/>
                <a:gd name="connsiteY42" fmla="*/ 276225 h 381000"/>
                <a:gd name="connsiteX43" fmla="*/ 85725 w 590550"/>
                <a:gd name="connsiteY43" fmla="*/ 267653 h 381000"/>
                <a:gd name="connsiteX44" fmla="*/ 85725 w 590550"/>
                <a:gd name="connsiteY44" fmla="*/ 75248 h 381000"/>
                <a:gd name="connsiteX45" fmla="*/ 94298 w 590550"/>
                <a:gd name="connsiteY45" fmla="*/ 66675 h 381000"/>
                <a:gd name="connsiteX46" fmla="*/ 153448 w 590550"/>
                <a:gd name="connsiteY46" fmla="*/ 66675 h 381000"/>
                <a:gd name="connsiteX47" fmla="*/ 152210 w 590550"/>
                <a:gd name="connsiteY47" fmla="*/ 80010 h 381000"/>
                <a:gd name="connsiteX48" fmla="*/ 194596 w 590550"/>
                <a:gd name="connsiteY48" fmla="*/ 174879 h 381000"/>
                <a:gd name="connsiteX49" fmla="*/ 198311 w 590550"/>
                <a:gd name="connsiteY49" fmla="*/ 195358 h 381000"/>
                <a:gd name="connsiteX50" fmla="*/ 211360 w 590550"/>
                <a:gd name="connsiteY50" fmla="*/ 185071 h 381000"/>
                <a:gd name="connsiteX51" fmla="*/ 232601 w 590550"/>
                <a:gd name="connsiteY51" fmla="*/ 189643 h 381000"/>
                <a:gd name="connsiteX52" fmla="*/ 254699 w 590550"/>
                <a:gd name="connsiteY52" fmla="*/ 184785 h 381000"/>
                <a:gd name="connsiteX53" fmla="*/ 268891 w 590550"/>
                <a:gd name="connsiteY53" fmla="*/ 195739 h 381000"/>
                <a:gd name="connsiteX54" fmla="*/ 273558 w 590550"/>
                <a:gd name="connsiteY54" fmla="*/ 197549 h 381000"/>
                <a:gd name="connsiteX55" fmla="*/ 233363 w 590550"/>
                <a:gd name="connsiteY55" fmla="*/ 219075 h 381000"/>
                <a:gd name="connsiteX56" fmla="*/ 193167 w 590550"/>
                <a:gd name="connsiteY56" fmla="*/ 197453 h 381000"/>
                <a:gd name="connsiteX57" fmla="*/ 198311 w 590550"/>
                <a:gd name="connsiteY57" fmla="*/ 195358 h 381000"/>
                <a:gd name="connsiteX58" fmla="*/ 114300 w 590550"/>
                <a:gd name="connsiteY58" fmla="*/ 262319 h 381000"/>
                <a:gd name="connsiteX59" fmla="*/ 175165 w 590550"/>
                <a:gd name="connsiteY59" fmla="*/ 203930 h 381000"/>
                <a:gd name="connsiteX60" fmla="*/ 233363 w 590550"/>
                <a:gd name="connsiteY60" fmla="*/ 238125 h 381000"/>
                <a:gd name="connsiteX61" fmla="*/ 291656 w 590550"/>
                <a:gd name="connsiteY61" fmla="*/ 203645 h 381000"/>
                <a:gd name="connsiteX62" fmla="*/ 352425 w 590550"/>
                <a:gd name="connsiteY62" fmla="*/ 262319 h 381000"/>
                <a:gd name="connsiteX63" fmla="*/ 352425 w 590550"/>
                <a:gd name="connsiteY63" fmla="*/ 276225 h 381000"/>
                <a:gd name="connsiteX64" fmla="*/ 114300 w 590550"/>
                <a:gd name="connsiteY64" fmla="*/ 276225 h 381000"/>
                <a:gd name="connsiteX65" fmla="*/ 114300 w 590550"/>
                <a:gd name="connsiteY65" fmla="*/ 262319 h 381000"/>
                <a:gd name="connsiteX66" fmla="*/ 47625 w 590550"/>
                <a:gd name="connsiteY66" fmla="*/ 57150 h 381000"/>
                <a:gd name="connsiteX67" fmla="*/ 76200 w 590550"/>
                <a:gd name="connsiteY67" fmla="*/ 28575 h 381000"/>
                <a:gd name="connsiteX68" fmla="*/ 171164 w 590550"/>
                <a:gd name="connsiteY68" fmla="*/ 28575 h 381000"/>
                <a:gd name="connsiteX69" fmla="*/ 159163 w 590550"/>
                <a:gd name="connsiteY69" fmla="*/ 47625 h 381000"/>
                <a:gd name="connsiteX70" fmla="*/ 94298 w 590550"/>
                <a:gd name="connsiteY70" fmla="*/ 47625 h 381000"/>
                <a:gd name="connsiteX71" fmla="*/ 66675 w 590550"/>
                <a:gd name="connsiteY71" fmla="*/ 75248 h 381000"/>
                <a:gd name="connsiteX72" fmla="*/ 66675 w 590550"/>
                <a:gd name="connsiteY72" fmla="*/ 267653 h 381000"/>
                <a:gd name="connsiteX73" fmla="*/ 94298 w 590550"/>
                <a:gd name="connsiteY73" fmla="*/ 295275 h 381000"/>
                <a:gd name="connsiteX74" fmla="*/ 372428 w 590550"/>
                <a:gd name="connsiteY74" fmla="*/ 295275 h 381000"/>
                <a:gd name="connsiteX75" fmla="*/ 400050 w 590550"/>
                <a:gd name="connsiteY75" fmla="*/ 267653 h 381000"/>
                <a:gd name="connsiteX76" fmla="*/ 400050 w 590550"/>
                <a:gd name="connsiteY76" fmla="*/ 75248 h 381000"/>
                <a:gd name="connsiteX77" fmla="*/ 372428 w 590550"/>
                <a:gd name="connsiteY77" fmla="*/ 47625 h 381000"/>
                <a:gd name="connsiteX78" fmla="*/ 306134 w 590550"/>
                <a:gd name="connsiteY78" fmla="*/ 47625 h 381000"/>
                <a:gd name="connsiteX79" fmla="*/ 294132 w 590550"/>
                <a:gd name="connsiteY79" fmla="*/ 28575 h 381000"/>
                <a:gd name="connsiteX80" fmla="*/ 514350 w 590550"/>
                <a:gd name="connsiteY80" fmla="*/ 28575 h 381000"/>
                <a:gd name="connsiteX81" fmla="*/ 542925 w 590550"/>
                <a:gd name="connsiteY81" fmla="*/ 57150 h 381000"/>
                <a:gd name="connsiteX82" fmla="*/ 542925 w 590550"/>
                <a:gd name="connsiteY82" fmla="*/ 314325 h 381000"/>
                <a:gd name="connsiteX83" fmla="*/ 47625 w 590550"/>
                <a:gd name="connsiteY83" fmla="*/ 314325 h 381000"/>
                <a:gd name="connsiteX84" fmla="*/ 47625 w 590550"/>
                <a:gd name="connsiteY84" fmla="*/ 57150 h 381000"/>
                <a:gd name="connsiteX85" fmla="*/ 571500 w 590550"/>
                <a:gd name="connsiteY85" fmla="*/ 342900 h 381000"/>
                <a:gd name="connsiteX86" fmla="*/ 552450 w 590550"/>
                <a:gd name="connsiteY86" fmla="*/ 361950 h 381000"/>
                <a:gd name="connsiteX87" fmla="*/ 38100 w 590550"/>
                <a:gd name="connsiteY87" fmla="*/ 361950 h 381000"/>
                <a:gd name="connsiteX88" fmla="*/ 19050 w 590550"/>
                <a:gd name="connsiteY88" fmla="*/ 342900 h 381000"/>
                <a:gd name="connsiteX89" fmla="*/ 19050 w 590550"/>
                <a:gd name="connsiteY89" fmla="*/ 333375 h 381000"/>
                <a:gd name="connsiteX90" fmla="*/ 220790 w 590550"/>
                <a:gd name="connsiteY90" fmla="*/ 333375 h 381000"/>
                <a:gd name="connsiteX91" fmla="*/ 247650 w 590550"/>
                <a:gd name="connsiteY91" fmla="*/ 352425 h 381000"/>
                <a:gd name="connsiteX92" fmla="*/ 342900 w 590550"/>
                <a:gd name="connsiteY92" fmla="*/ 352425 h 381000"/>
                <a:gd name="connsiteX93" fmla="*/ 369761 w 590550"/>
                <a:gd name="connsiteY93" fmla="*/ 333375 h 381000"/>
                <a:gd name="connsiteX94" fmla="*/ 571500 w 590550"/>
                <a:gd name="connsiteY94" fmla="*/ 333375 h 381000"/>
                <a:gd name="connsiteX95" fmla="*/ 571500 w 590550"/>
                <a:gd name="connsiteY95" fmla="*/ 3429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590550" h="381000">
                  <a:moveTo>
                    <a:pt x="581025" y="314325"/>
                  </a:moveTo>
                  <a:lnTo>
                    <a:pt x="561975" y="314325"/>
                  </a:lnTo>
                  <a:lnTo>
                    <a:pt x="561975" y="57150"/>
                  </a:lnTo>
                  <a:cubicBezTo>
                    <a:pt x="561975" y="30861"/>
                    <a:pt x="540639" y="9525"/>
                    <a:pt x="514350" y="9525"/>
                  </a:cubicBezTo>
                  <a:lnTo>
                    <a:pt x="276225" y="9525"/>
                  </a:lnTo>
                  <a:cubicBezTo>
                    <a:pt x="274796" y="9525"/>
                    <a:pt x="273463" y="9906"/>
                    <a:pt x="272225" y="10478"/>
                  </a:cubicBezTo>
                  <a:cubicBezTo>
                    <a:pt x="260509" y="3905"/>
                    <a:pt x="246983" y="0"/>
                    <a:pt x="232601" y="0"/>
                  </a:cubicBezTo>
                  <a:cubicBezTo>
                    <a:pt x="218408" y="0"/>
                    <a:pt x="205073" y="3715"/>
                    <a:pt x="193548" y="10192"/>
                  </a:cubicBezTo>
                  <a:cubicBezTo>
                    <a:pt x="192596" y="9811"/>
                    <a:pt x="191548" y="9525"/>
                    <a:pt x="190500" y="9525"/>
                  </a:cubicBezTo>
                  <a:lnTo>
                    <a:pt x="76200" y="9525"/>
                  </a:lnTo>
                  <a:cubicBezTo>
                    <a:pt x="49911" y="9525"/>
                    <a:pt x="28575" y="30861"/>
                    <a:pt x="28575" y="57150"/>
                  </a:cubicBezTo>
                  <a:lnTo>
                    <a:pt x="28575" y="314325"/>
                  </a:lnTo>
                  <a:lnTo>
                    <a:pt x="9525" y="314325"/>
                  </a:lnTo>
                  <a:cubicBezTo>
                    <a:pt x="4286" y="314325"/>
                    <a:pt x="0" y="318611"/>
                    <a:pt x="0" y="323850"/>
                  </a:cubicBezTo>
                  <a:lnTo>
                    <a:pt x="0" y="342900"/>
                  </a:lnTo>
                  <a:cubicBezTo>
                    <a:pt x="0" y="363950"/>
                    <a:pt x="17050" y="381000"/>
                    <a:pt x="38100" y="381000"/>
                  </a:cubicBezTo>
                  <a:lnTo>
                    <a:pt x="552450" y="381000"/>
                  </a:lnTo>
                  <a:cubicBezTo>
                    <a:pt x="573500" y="381000"/>
                    <a:pt x="590550" y="363950"/>
                    <a:pt x="590550" y="342900"/>
                  </a:cubicBezTo>
                  <a:lnTo>
                    <a:pt x="590550" y="323850"/>
                  </a:lnTo>
                  <a:cubicBezTo>
                    <a:pt x="590550" y="318611"/>
                    <a:pt x="586264" y="314325"/>
                    <a:pt x="581025" y="314325"/>
                  </a:cubicBezTo>
                  <a:close/>
                  <a:moveTo>
                    <a:pt x="232696" y="19050"/>
                  </a:moveTo>
                  <a:cubicBezTo>
                    <a:pt x="266510" y="19050"/>
                    <a:pt x="294037" y="46387"/>
                    <a:pt x="294037" y="80010"/>
                  </a:cubicBezTo>
                  <a:cubicBezTo>
                    <a:pt x="294037" y="120777"/>
                    <a:pt x="265748" y="170593"/>
                    <a:pt x="232696" y="170593"/>
                  </a:cubicBezTo>
                  <a:cubicBezTo>
                    <a:pt x="199644" y="170593"/>
                    <a:pt x="171355" y="120777"/>
                    <a:pt x="171355" y="80010"/>
                  </a:cubicBezTo>
                  <a:cubicBezTo>
                    <a:pt x="171260" y="46387"/>
                    <a:pt x="198787" y="19050"/>
                    <a:pt x="232696" y="19050"/>
                  </a:cubicBezTo>
                  <a:close/>
                  <a:moveTo>
                    <a:pt x="311849" y="66675"/>
                  </a:moveTo>
                  <a:lnTo>
                    <a:pt x="372332" y="66675"/>
                  </a:lnTo>
                  <a:cubicBezTo>
                    <a:pt x="377095" y="66675"/>
                    <a:pt x="380905" y="70485"/>
                    <a:pt x="380905" y="75248"/>
                  </a:cubicBezTo>
                  <a:lnTo>
                    <a:pt x="380905" y="267653"/>
                  </a:lnTo>
                  <a:cubicBezTo>
                    <a:pt x="380905" y="272415"/>
                    <a:pt x="377095" y="276225"/>
                    <a:pt x="372332" y="276225"/>
                  </a:cubicBezTo>
                  <a:lnTo>
                    <a:pt x="371475" y="276225"/>
                  </a:lnTo>
                  <a:lnTo>
                    <a:pt x="371475" y="262319"/>
                  </a:lnTo>
                  <a:cubicBezTo>
                    <a:pt x="371475" y="208883"/>
                    <a:pt x="322993" y="193548"/>
                    <a:pt x="294132" y="184404"/>
                  </a:cubicBezTo>
                  <a:cubicBezTo>
                    <a:pt x="287179" y="182213"/>
                    <a:pt x="281178" y="180308"/>
                    <a:pt x="276892" y="178308"/>
                  </a:cubicBezTo>
                  <a:cubicBezTo>
                    <a:pt x="274701" y="177355"/>
                    <a:pt x="272891" y="176022"/>
                    <a:pt x="271367" y="174498"/>
                  </a:cubicBezTo>
                  <a:cubicBezTo>
                    <a:pt x="296513" y="153734"/>
                    <a:pt x="313182" y="114872"/>
                    <a:pt x="313182" y="80010"/>
                  </a:cubicBezTo>
                  <a:cubicBezTo>
                    <a:pt x="313087" y="75438"/>
                    <a:pt x="312611" y="70961"/>
                    <a:pt x="311849" y="66675"/>
                  </a:cubicBezTo>
                  <a:close/>
                  <a:moveTo>
                    <a:pt x="194596" y="174879"/>
                  </a:moveTo>
                  <a:cubicBezTo>
                    <a:pt x="193072" y="176213"/>
                    <a:pt x="191357" y="177451"/>
                    <a:pt x="189548" y="178499"/>
                  </a:cubicBezTo>
                  <a:cubicBezTo>
                    <a:pt x="185166" y="180689"/>
                    <a:pt x="178784" y="182690"/>
                    <a:pt x="171355" y="185071"/>
                  </a:cubicBezTo>
                  <a:cubicBezTo>
                    <a:pt x="142875" y="194215"/>
                    <a:pt x="95250" y="209550"/>
                    <a:pt x="95250" y="262319"/>
                  </a:cubicBezTo>
                  <a:lnTo>
                    <a:pt x="95250" y="276225"/>
                  </a:lnTo>
                  <a:lnTo>
                    <a:pt x="94298" y="276225"/>
                  </a:lnTo>
                  <a:cubicBezTo>
                    <a:pt x="89535" y="276225"/>
                    <a:pt x="85725" y="272320"/>
                    <a:pt x="85725" y="267653"/>
                  </a:cubicBezTo>
                  <a:lnTo>
                    <a:pt x="85725" y="75248"/>
                  </a:lnTo>
                  <a:cubicBezTo>
                    <a:pt x="85725" y="70485"/>
                    <a:pt x="89535" y="66675"/>
                    <a:pt x="94298" y="66675"/>
                  </a:cubicBezTo>
                  <a:lnTo>
                    <a:pt x="153448" y="66675"/>
                  </a:lnTo>
                  <a:cubicBezTo>
                    <a:pt x="152686" y="70961"/>
                    <a:pt x="152210" y="75438"/>
                    <a:pt x="152210" y="80010"/>
                  </a:cubicBezTo>
                  <a:cubicBezTo>
                    <a:pt x="152210" y="115157"/>
                    <a:pt x="169164" y="154210"/>
                    <a:pt x="194596" y="174879"/>
                  </a:cubicBezTo>
                  <a:close/>
                  <a:moveTo>
                    <a:pt x="198311" y="195358"/>
                  </a:moveTo>
                  <a:cubicBezTo>
                    <a:pt x="203454" y="192500"/>
                    <a:pt x="207836" y="189071"/>
                    <a:pt x="211360" y="185071"/>
                  </a:cubicBezTo>
                  <a:cubicBezTo>
                    <a:pt x="218123" y="187928"/>
                    <a:pt x="225266" y="189643"/>
                    <a:pt x="232601" y="189643"/>
                  </a:cubicBezTo>
                  <a:cubicBezTo>
                    <a:pt x="240316" y="189643"/>
                    <a:pt x="247650" y="187833"/>
                    <a:pt x="254699" y="184785"/>
                  </a:cubicBezTo>
                  <a:cubicBezTo>
                    <a:pt x="258413" y="189548"/>
                    <a:pt x="263271" y="193167"/>
                    <a:pt x="268891" y="195739"/>
                  </a:cubicBezTo>
                  <a:cubicBezTo>
                    <a:pt x="270320" y="196405"/>
                    <a:pt x="271939" y="196977"/>
                    <a:pt x="273558" y="197549"/>
                  </a:cubicBezTo>
                  <a:cubicBezTo>
                    <a:pt x="269177" y="206978"/>
                    <a:pt x="258604" y="219075"/>
                    <a:pt x="233363" y="219075"/>
                  </a:cubicBezTo>
                  <a:cubicBezTo>
                    <a:pt x="208217" y="219075"/>
                    <a:pt x="197644" y="207169"/>
                    <a:pt x="193167" y="197453"/>
                  </a:cubicBezTo>
                  <a:cubicBezTo>
                    <a:pt x="194881" y="196787"/>
                    <a:pt x="196787" y="196120"/>
                    <a:pt x="198311" y="195358"/>
                  </a:cubicBezTo>
                  <a:close/>
                  <a:moveTo>
                    <a:pt x="114300" y="262319"/>
                  </a:moveTo>
                  <a:cubicBezTo>
                    <a:pt x="114300" y="227076"/>
                    <a:pt x="141637" y="214789"/>
                    <a:pt x="175165" y="203930"/>
                  </a:cubicBezTo>
                  <a:cubicBezTo>
                    <a:pt x="180880" y="217361"/>
                    <a:pt x="195834" y="238125"/>
                    <a:pt x="233363" y="238125"/>
                  </a:cubicBezTo>
                  <a:cubicBezTo>
                    <a:pt x="271367" y="238125"/>
                    <a:pt x="286226" y="216503"/>
                    <a:pt x="291656" y="203645"/>
                  </a:cubicBezTo>
                  <a:cubicBezTo>
                    <a:pt x="325184" y="214408"/>
                    <a:pt x="352425" y="226981"/>
                    <a:pt x="352425" y="262319"/>
                  </a:cubicBezTo>
                  <a:lnTo>
                    <a:pt x="352425" y="276225"/>
                  </a:lnTo>
                  <a:lnTo>
                    <a:pt x="114300" y="276225"/>
                  </a:lnTo>
                  <a:lnTo>
                    <a:pt x="114300" y="262319"/>
                  </a:lnTo>
                  <a:close/>
                  <a:moveTo>
                    <a:pt x="47625" y="57150"/>
                  </a:moveTo>
                  <a:cubicBezTo>
                    <a:pt x="47625" y="41434"/>
                    <a:pt x="60484" y="28575"/>
                    <a:pt x="76200" y="28575"/>
                  </a:cubicBezTo>
                  <a:lnTo>
                    <a:pt x="171164" y="28575"/>
                  </a:lnTo>
                  <a:cubicBezTo>
                    <a:pt x="166306" y="34290"/>
                    <a:pt x="162306" y="40672"/>
                    <a:pt x="159163" y="47625"/>
                  </a:cubicBezTo>
                  <a:lnTo>
                    <a:pt x="94298" y="47625"/>
                  </a:lnTo>
                  <a:cubicBezTo>
                    <a:pt x="79058" y="47625"/>
                    <a:pt x="66675" y="60007"/>
                    <a:pt x="66675" y="75248"/>
                  </a:cubicBezTo>
                  <a:lnTo>
                    <a:pt x="66675" y="267653"/>
                  </a:lnTo>
                  <a:cubicBezTo>
                    <a:pt x="66675" y="282893"/>
                    <a:pt x="79058" y="295275"/>
                    <a:pt x="94298" y="295275"/>
                  </a:cubicBezTo>
                  <a:lnTo>
                    <a:pt x="372428" y="295275"/>
                  </a:lnTo>
                  <a:cubicBezTo>
                    <a:pt x="387668" y="295275"/>
                    <a:pt x="400050" y="282893"/>
                    <a:pt x="400050" y="267653"/>
                  </a:cubicBezTo>
                  <a:lnTo>
                    <a:pt x="400050" y="75248"/>
                  </a:lnTo>
                  <a:cubicBezTo>
                    <a:pt x="400050" y="60007"/>
                    <a:pt x="387668" y="47625"/>
                    <a:pt x="372428" y="47625"/>
                  </a:cubicBezTo>
                  <a:lnTo>
                    <a:pt x="306134" y="47625"/>
                  </a:lnTo>
                  <a:cubicBezTo>
                    <a:pt x="303086" y="40672"/>
                    <a:pt x="298990" y="34290"/>
                    <a:pt x="294132" y="28575"/>
                  </a:cubicBezTo>
                  <a:lnTo>
                    <a:pt x="514350" y="28575"/>
                  </a:lnTo>
                  <a:cubicBezTo>
                    <a:pt x="530066" y="28575"/>
                    <a:pt x="542925" y="41434"/>
                    <a:pt x="542925" y="57150"/>
                  </a:cubicBezTo>
                  <a:lnTo>
                    <a:pt x="542925" y="314325"/>
                  </a:lnTo>
                  <a:lnTo>
                    <a:pt x="47625" y="314325"/>
                  </a:lnTo>
                  <a:lnTo>
                    <a:pt x="47625" y="57150"/>
                  </a:lnTo>
                  <a:close/>
                  <a:moveTo>
                    <a:pt x="571500" y="342900"/>
                  </a:moveTo>
                  <a:cubicBezTo>
                    <a:pt x="571500" y="353378"/>
                    <a:pt x="562928" y="361950"/>
                    <a:pt x="552450" y="361950"/>
                  </a:cubicBezTo>
                  <a:lnTo>
                    <a:pt x="38100" y="361950"/>
                  </a:lnTo>
                  <a:cubicBezTo>
                    <a:pt x="27623" y="361950"/>
                    <a:pt x="19050" y="353378"/>
                    <a:pt x="19050" y="342900"/>
                  </a:cubicBezTo>
                  <a:lnTo>
                    <a:pt x="19050" y="333375"/>
                  </a:lnTo>
                  <a:lnTo>
                    <a:pt x="220790" y="333375"/>
                  </a:lnTo>
                  <a:cubicBezTo>
                    <a:pt x="224695" y="344424"/>
                    <a:pt x="235172" y="352425"/>
                    <a:pt x="247650" y="352425"/>
                  </a:cubicBezTo>
                  <a:lnTo>
                    <a:pt x="342900" y="352425"/>
                  </a:lnTo>
                  <a:cubicBezTo>
                    <a:pt x="355283" y="352425"/>
                    <a:pt x="365760" y="344424"/>
                    <a:pt x="369761" y="333375"/>
                  </a:cubicBezTo>
                  <a:lnTo>
                    <a:pt x="571500" y="333375"/>
                  </a:lnTo>
                  <a:lnTo>
                    <a:pt x="571500" y="342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F87947F-F2D0-69F6-9383-5F3B3FA5C38A}"/>
                </a:ext>
              </a:extLst>
            </p:cNvPr>
            <p:cNvSpPr/>
            <p:nvPr/>
          </p:nvSpPr>
          <p:spPr>
            <a:xfrm>
              <a:off x="6734533" y="4956248"/>
              <a:ext cx="104775" cy="142875"/>
            </a:xfrm>
            <a:custGeom>
              <a:avLst/>
              <a:gdLst>
                <a:gd name="connsiteX0" fmla="*/ 77152 w 104775"/>
                <a:gd name="connsiteY0" fmla="*/ 0 h 142875"/>
                <a:gd name="connsiteX1" fmla="*/ 27623 w 104775"/>
                <a:gd name="connsiteY1" fmla="*/ 0 h 142875"/>
                <a:gd name="connsiteX2" fmla="*/ 0 w 104775"/>
                <a:gd name="connsiteY2" fmla="*/ 27622 h 142875"/>
                <a:gd name="connsiteX3" fmla="*/ 0 w 104775"/>
                <a:gd name="connsiteY3" fmla="*/ 115252 h 142875"/>
                <a:gd name="connsiteX4" fmla="*/ 27623 w 104775"/>
                <a:gd name="connsiteY4" fmla="*/ 142875 h 142875"/>
                <a:gd name="connsiteX5" fmla="*/ 77152 w 104775"/>
                <a:gd name="connsiteY5" fmla="*/ 142875 h 142875"/>
                <a:gd name="connsiteX6" fmla="*/ 104775 w 104775"/>
                <a:gd name="connsiteY6" fmla="*/ 115252 h 142875"/>
                <a:gd name="connsiteX7" fmla="*/ 104775 w 104775"/>
                <a:gd name="connsiteY7" fmla="*/ 27622 h 142875"/>
                <a:gd name="connsiteX8" fmla="*/ 77152 w 104775"/>
                <a:gd name="connsiteY8" fmla="*/ 0 h 142875"/>
                <a:gd name="connsiteX9" fmla="*/ 85725 w 104775"/>
                <a:gd name="connsiteY9" fmla="*/ 115252 h 142875"/>
                <a:gd name="connsiteX10" fmla="*/ 77152 w 104775"/>
                <a:gd name="connsiteY10" fmla="*/ 123825 h 142875"/>
                <a:gd name="connsiteX11" fmla="*/ 27623 w 104775"/>
                <a:gd name="connsiteY11" fmla="*/ 123825 h 142875"/>
                <a:gd name="connsiteX12" fmla="*/ 19050 w 104775"/>
                <a:gd name="connsiteY12" fmla="*/ 115252 h 142875"/>
                <a:gd name="connsiteX13" fmla="*/ 19050 w 104775"/>
                <a:gd name="connsiteY13" fmla="*/ 27622 h 142875"/>
                <a:gd name="connsiteX14" fmla="*/ 27623 w 104775"/>
                <a:gd name="connsiteY14" fmla="*/ 19050 h 142875"/>
                <a:gd name="connsiteX15" fmla="*/ 77152 w 104775"/>
                <a:gd name="connsiteY15" fmla="*/ 19050 h 142875"/>
                <a:gd name="connsiteX16" fmla="*/ 85725 w 104775"/>
                <a:gd name="connsiteY16" fmla="*/ 27622 h 142875"/>
                <a:gd name="connsiteX17" fmla="*/ 85725 w 104775"/>
                <a:gd name="connsiteY17" fmla="*/ 11525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142875">
                  <a:moveTo>
                    <a:pt x="77152" y="0"/>
                  </a:moveTo>
                  <a:lnTo>
                    <a:pt x="27623" y="0"/>
                  </a:lnTo>
                  <a:cubicBezTo>
                    <a:pt x="12382" y="0"/>
                    <a:pt x="0" y="12382"/>
                    <a:pt x="0" y="27622"/>
                  </a:cubicBezTo>
                  <a:lnTo>
                    <a:pt x="0" y="115252"/>
                  </a:lnTo>
                  <a:cubicBezTo>
                    <a:pt x="0" y="130493"/>
                    <a:pt x="12382" y="142875"/>
                    <a:pt x="27623" y="142875"/>
                  </a:cubicBezTo>
                  <a:lnTo>
                    <a:pt x="77152" y="142875"/>
                  </a:lnTo>
                  <a:cubicBezTo>
                    <a:pt x="92393" y="142875"/>
                    <a:pt x="104775" y="130493"/>
                    <a:pt x="104775" y="115252"/>
                  </a:cubicBezTo>
                  <a:lnTo>
                    <a:pt x="104775" y="27622"/>
                  </a:lnTo>
                  <a:cubicBezTo>
                    <a:pt x="104775" y="12382"/>
                    <a:pt x="92393" y="0"/>
                    <a:pt x="77152" y="0"/>
                  </a:cubicBezTo>
                  <a:close/>
                  <a:moveTo>
                    <a:pt x="85725" y="115252"/>
                  </a:moveTo>
                  <a:cubicBezTo>
                    <a:pt x="85725" y="120015"/>
                    <a:pt x="81915" y="123825"/>
                    <a:pt x="77152" y="123825"/>
                  </a:cubicBezTo>
                  <a:lnTo>
                    <a:pt x="27623" y="123825"/>
                  </a:lnTo>
                  <a:cubicBezTo>
                    <a:pt x="22860" y="123825"/>
                    <a:pt x="19050" y="119920"/>
                    <a:pt x="19050" y="115252"/>
                  </a:cubicBezTo>
                  <a:lnTo>
                    <a:pt x="19050" y="27622"/>
                  </a:lnTo>
                  <a:cubicBezTo>
                    <a:pt x="19050" y="22860"/>
                    <a:pt x="22860" y="19050"/>
                    <a:pt x="27623" y="19050"/>
                  </a:cubicBezTo>
                  <a:lnTo>
                    <a:pt x="77152" y="19050"/>
                  </a:lnTo>
                  <a:cubicBezTo>
                    <a:pt x="81915" y="19050"/>
                    <a:pt x="85725" y="22860"/>
                    <a:pt x="85725" y="27622"/>
                  </a:cubicBezTo>
                  <a:lnTo>
                    <a:pt x="85725" y="1152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48A6E57-7334-FE9B-0C6C-AC866369062D}"/>
                </a:ext>
              </a:extLst>
            </p:cNvPr>
            <p:cNvSpPr/>
            <p:nvPr/>
          </p:nvSpPr>
          <p:spPr>
            <a:xfrm>
              <a:off x="6563083" y="4727648"/>
              <a:ext cx="238125" cy="161925"/>
            </a:xfrm>
            <a:custGeom>
              <a:avLst/>
              <a:gdLst>
                <a:gd name="connsiteX0" fmla="*/ 110014 w 238125"/>
                <a:gd name="connsiteY0" fmla="*/ 160877 h 161925"/>
                <a:gd name="connsiteX1" fmla="*/ 114300 w 238125"/>
                <a:gd name="connsiteY1" fmla="*/ 161925 h 161925"/>
                <a:gd name="connsiteX2" fmla="*/ 120015 w 238125"/>
                <a:gd name="connsiteY2" fmla="*/ 160020 h 161925"/>
                <a:gd name="connsiteX3" fmla="*/ 155543 w 238125"/>
                <a:gd name="connsiteY3" fmla="*/ 133350 h 161925"/>
                <a:gd name="connsiteX4" fmla="*/ 209074 w 238125"/>
                <a:gd name="connsiteY4" fmla="*/ 133350 h 161925"/>
                <a:gd name="connsiteX5" fmla="*/ 238125 w 238125"/>
                <a:gd name="connsiteY5" fmla="*/ 104299 h 161925"/>
                <a:gd name="connsiteX6" fmla="*/ 238125 w 238125"/>
                <a:gd name="connsiteY6" fmla="*/ 67151 h 161925"/>
                <a:gd name="connsiteX7" fmla="*/ 209074 w 238125"/>
                <a:gd name="connsiteY7" fmla="*/ 38100 h 161925"/>
                <a:gd name="connsiteX8" fmla="*/ 171831 w 238125"/>
                <a:gd name="connsiteY8" fmla="*/ 38100 h 161925"/>
                <a:gd name="connsiteX9" fmla="*/ 171450 w 238125"/>
                <a:gd name="connsiteY9" fmla="*/ 38195 h 161925"/>
                <a:gd name="connsiteX10" fmla="*/ 171450 w 238125"/>
                <a:gd name="connsiteY10" fmla="*/ 29051 h 161925"/>
                <a:gd name="connsiteX11" fmla="*/ 142494 w 238125"/>
                <a:gd name="connsiteY11" fmla="*/ 0 h 161925"/>
                <a:gd name="connsiteX12" fmla="*/ 28956 w 238125"/>
                <a:gd name="connsiteY12" fmla="*/ 0 h 161925"/>
                <a:gd name="connsiteX13" fmla="*/ 0 w 238125"/>
                <a:gd name="connsiteY13" fmla="*/ 29051 h 161925"/>
                <a:gd name="connsiteX14" fmla="*/ 0 w 238125"/>
                <a:gd name="connsiteY14" fmla="*/ 66294 h 161925"/>
                <a:gd name="connsiteX15" fmla="*/ 28956 w 238125"/>
                <a:gd name="connsiteY15" fmla="*/ 95345 h 161925"/>
                <a:gd name="connsiteX16" fmla="*/ 66199 w 238125"/>
                <a:gd name="connsiteY16" fmla="*/ 95345 h 161925"/>
                <a:gd name="connsiteX17" fmla="*/ 66199 w 238125"/>
                <a:gd name="connsiteY17" fmla="*/ 104394 h 161925"/>
                <a:gd name="connsiteX18" fmla="*/ 95250 w 238125"/>
                <a:gd name="connsiteY18" fmla="*/ 133445 h 161925"/>
                <a:gd name="connsiteX19" fmla="*/ 104775 w 238125"/>
                <a:gd name="connsiteY19" fmla="*/ 133445 h 161925"/>
                <a:gd name="connsiteX20" fmla="*/ 104775 w 238125"/>
                <a:gd name="connsiteY20" fmla="*/ 152495 h 161925"/>
                <a:gd name="connsiteX21" fmla="*/ 110014 w 238125"/>
                <a:gd name="connsiteY21" fmla="*/ 160877 h 161925"/>
                <a:gd name="connsiteX22" fmla="*/ 28956 w 238125"/>
                <a:gd name="connsiteY22" fmla="*/ 76200 h 161925"/>
                <a:gd name="connsiteX23" fmla="*/ 19050 w 238125"/>
                <a:gd name="connsiteY23" fmla="*/ 66199 h 161925"/>
                <a:gd name="connsiteX24" fmla="*/ 19050 w 238125"/>
                <a:gd name="connsiteY24" fmla="*/ 29051 h 161925"/>
                <a:gd name="connsiteX25" fmla="*/ 28956 w 238125"/>
                <a:gd name="connsiteY25" fmla="*/ 19050 h 161925"/>
                <a:gd name="connsiteX26" fmla="*/ 142494 w 238125"/>
                <a:gd name="connsiteY26" fmla="*/ 19050 h 161925"/>
                <a:gd name="connsiteX27" fmla="*/ 152400 w 238125"/>
                <a:gd name="connsiteY27" fmla="*/ 29051 h 161925"/>
                <a:gd name="connsiteX28" fmla="*/ 152400 w 238125"/>
                <a:gd name="connsiteY28" fmla="*/ 66294 h 161925"/>
                <a:gd name="connsiteX29" fmla="*/ 142494 w 238125"/>
                <a:gd name="connsiteY29" fmla="*/ 76200 h 161925"/>
                <a:gd name="connsiteX30" fmla="*/ 28956 w 238125"/>
                <a:gd name="connsiteY30" fmla="*/ 76200 h 161925"/>
                <a:gd name="connsiteX31" fmla="*/ 95250 w 238125"/>
                <a:gd name="connsiteY31" fmla="*/ 114300 h 161925"/>
                <a:gd name="connsiteX32" fmla="*/ 85249 w 238125"/>
                <a:gd name="connsiteY32" fmla="*/ 104299 h 161925"/>
                <a:gd name="connsiteX33" fmla="*/ 85249 w 238125"/>
                <a:gd name="connsiteY33" fmla="*/ 95250 h 161925"/>
                <a:gd name="connsiteX34" fmla="*/ 142494 w 238125"/>
                <a:gd name="connsiteY34" fmla="*/ 95250 h 161925"/>
                <a:gd name="connsiteX35" fmla="*/ 171450 w 238125"/>
                <a:gd name="connsiteY35" fmla="*/ 66199 h 161925"/>
                <a:gd name="connsiteX36" fmla="*/ 171450 w 238125"/>
                <a:gd name="connsiteY36" fmla="*/ 57055 h 161925"/>
                <a:gd name="connsiteX37" fmla="*/ 171926 w 238125"/>
                <a:gd name="connsiteY37" fmla="*/ 57150 h 161925"/>
                <a:gd name="connsiteX38" fmla="*/ 209169 w 238125"/>
                <a:gd name="connsiteY38" fmla="*/ 57150 h 161925"/>
                <a:gd name="connsiteX39" fmla="*/ 219075 w 238125"/>
                <a:gd name="connsiteY39" fmla="*/ 67151 h 161925"/>
                <a:gd name="connsiteX40" fmla="*/ 219075 w 238125"/>
                <a:gd name="connsiteY40" fmla="*/ 104394 h 161925"/>
                <a:gd name="connsiteX41" fmla="*/ 209074 w 238125"/>
                <a:gd name="connsiteY41" fmla="*/ 114395 h 161925"/>
                <a:gd name="connsiteX42" fmla="*/ 152400 w 238125"/>
                <a:gd name="connsiteY42" fmla="*/ 114395 h 161925"/>
                <a:gd name="connsiteX43" fmla="*/ 146685 w 238125"/>
                <a:gd name="connsiteY43" fmla="*/ 116300 h 161925"/>
                <a:gd name="connsiteX44" fmla="*/ 123825 w 238125"/>
                <a:gd name="connsiteY44" fmla="*/ 133350 h 161925"/>
                <a:gd name="connsiteX45" fmla="*/ 123825 w 238125"/>
                <a:gd name="connsiteY45" fmla="*/ 123825 h 161925"/>
                <a:gd name="connsiteX46" fmla="*/ 114300 w 238125"/>
                <a:gd name="connsiteY46" fmla="*/ 114300 h 161925"/>
                <a:gd name="connsiteX47" fmla="*/ 95250 w 238125"/>
                <a:gd name="connsiteY47" fmla="*/ 11430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" h="161925">
                  <a:moveTo>
                    <a:pt x="110014" y="160877"/>
                  </a:moveTo>
                  <a:cubicBezTo>
                    <a:pt x="111347" y="161639"/>
                    <a:pt x="112871" y="161925"/>
                    <a:pt x="114300" y="161925"/>
                  </a:cubicBezTo>
                  <a:cubicBezTo>
                    <a:pt x="116300" y="161925"/>
                    <a:pt x="118300" y="161258"/>
                    <a:pt x="120015" y="160020"/>
                  </a:cubicBezTo>
                  <a:lnTo>
                    <a:pt x="155543" y="133350"/>
                  </a:lnTo>
                  <a:lnTo>
                    <a:pt x="209074" y="133350"/>
                  </a:lnTo>
                  <a:cubicBezTo>
                    <a:pt x="225076" y="133350"/>
                    <a:pt x="238125" y="120301"/>
                    <a:pt x="238125" y="104299"/>
                  </a:cubicBezTo>
                  <a:lnTo>
                    <a:pt x="238125" y="67151"/>
                  </a:lnTo>
                  <a:cubicBezTo>
                    <a:pt x="238125" y="51149"/>
                    <a:pt x="225076" y="38100"/>
                    <a:pt x="209074" y="38100"/>
                  </a:cubicBezTo>
                  <a:lnTo>
                    <a:pt x="171831" y="38100"/>
                  </a:lnTo>
                  <a:cubicBezTo>
                    <a:pt x="171736" y="38100"/>
                    <a:pt x="171641" y="38195"/>
                    <a:pt x="171450" y="38195"/>
                  </a:cubicBezTo>
                  <a:lnTo>
                    <a:pt x="171450" y="29051"/>
                  </a:lnTo>
                  <a:cubicBezTo>
                    <a:pt x="171450" y="13049"/>
                    <a:pt x="158496" y="0"/>
                    <a:pt x="142494" y="0"/>
                  </a:cubicBezTo>
                  <a:lnTo>
                    <a:pt x="28956" y="0"/>
                  </a:lnTo>
                  <a:cubicBezTo>
                    <a:pt x="12954" y="0"/>
                    <a:pt x="0" y="13049"/>
                    <a:pt x="0" y="29051"/>
                  </a:cubicBezTo>
                  <a:lnTo>
                    <a:pt x="0" y="66294"/>
                  </a:lnTo>
                  <a:cubicBezTo>
                    <a:pt x="0" y="82296"/>
                    <a:pt x="12954" y="95345"/>
                    <a:pt x="28956" y="95345"/>
                  </a:cubicBezTo>
                  <a:lnTo>
                    <a:pt x="66199" y="95345"/>
                  </a:lnTo>
                  <a:lnTo>
                    <a:pt x="66199" y="104394"/>
                  </a:lnTo>
                  <a:cubicBezTo>
                    <a:pt x="66199" y="120396"/>
                    <a:pt x="79248" y="133445"/>
                    <a:pt x="95250" y="133445"/>
                  </a:cubicBezTo>
                  <a:lnTo>
                    <a:pt x="104775" y="133445"/>
                  </a:lnTo>
                  <a:lnTo>
                    <a:pt x="104775" y="152495"/>
                  </a:lnTo>
                  <a:cubicBezTo>
                    <a:pt x="104775" y="156019"/>
                    <a:pt x="106775" y="159353"/>
                    <a:pt x="110014" y="160877"/>
                  </a:cubicBezTo>
                  <a:close/>
                  <a:moveTo>
                    <a:pt x="28956" y="76200"/>
                  </a:moveTo>
                  <a:cubicBezTo>
                    <a:pt x="23527" y="76200"/>
                    <a:pt x="19050" y="71723"/>
                    <a:pt x="19050" y="66199"/>
                  </a:cubicBezTo>
                  <a:lnTo>
                    <a:pt x="19050" y="29051"/>
                  </a:lnTo>
                  <a:cubicBezTo>
                    <a:pt x="19050" y="23527"/>
                    <a:pt x="23527" y="19050"/>
                    <a:pt x="28956" y="19050"/>
                  </a:cubicBezTo>
                  <a:lnTo>
                    <a:pt x="142494" y="19050"/>
                  </a:lnTo>
                  <a:cubicBezTo>
                    <a:pt x="147923" y="19050"/>
                    <a:pt x="152400" y="23527"/>
                    <a:pt x="152400" y="29051"/>
                  </a:cubicBezTo>
                  <a:lnTo>
                    <a:pt x="152400" y="66294"/>
                  </a:lnTo>
                  <a:cubicBezTo>
                    <a:pt x="152400" y="71723"/>
                    <a:pt x="147923" y="76200"/>
                    <a:pt x="142494" y="76200"/>
                  </a:cubicBezTo>
                  <a:lnTo>
                    <a:pt x="28956" y="76200"/>
                  </a:lnTo>
                  <a:close/>
                  <a:moveTo>
                    <a:pt x="95250" y="114300"/>
                  </a:moveTo>
                  <a:cubicBezTo>
                    <a:pt x="89725" y="114300"/>
                    <a:pt x="85249" y="109823"/>
                    <a:pt x="85249" y="104299"/>
                  </a:cubicBezTo>
                  <a:lnTo>
                    <a:pt x="85249" y="95250"/>
                  </a:lnTo>
                  <a:lnTo>
                    <a:pt x="142494" y="95250"/>
                  </a:lnTo>
                  <a:cubicBezTo>
                    <a:pt x="158496" y="95250"/>
                    <a:pt x="171450" y="82201"/>
                    <a:pt x="171450" y="66199"/>
                  </a:cubicBezTo>
                  <a:lnTo>
                    <a:pt x="171450" y="57055"/>
                  </a:lnTo>
                  <a:cubicBezTo>
                    <a:pt x="171641" y="57055"/>
                    <a:pt x="171736" y="57150"/>
                    <a:pt x="171926" y="57150"/>
                  </a:cubicBezTo>
                  <a:lnTo>
                    <a:pt x="209169" y="57150"/>
                  </a:lnTo>
                  <a:cubicBezTo>
                    <a:pt x="214598" y="57150"/>
                    <a:pt x="219075" y="61627"/>
                    <a:pt x="219075" y="67151"/>
                  </a:cubicBezTo>
                  <a:lnTo>
                    <a:pt x="219075" y="104394"/>
                  </a:lnTo>
                  <a:cubicBezTo>
                    <a:pt x="219075" y="109919"/>
                    <a:pt x="214598" y="114395"/>
                    <a:pt x="209074" y="114395"/>
                  </a:cubicBezTo>
                  <a:lnTo>
                    <a:pt x="152400" y="114395"/>
                  </a:lnTo>
                  <a:cubicBezTo>
                    <a:pt x="150304" y="114395"/>
                    <a:pt x="148304" y="115062"/>
                    <a:pt x="146685" y="116300"/>
                  </a:cubicBezTo>
                  <a:lnTo>
                    <a:pt x="123825" y="133350"/>
                  </a:lnTo>
                  <a:lnTo>
                    <a:pt x="123825" y="123825"/>
                  </a:lnTo>
                  <a:cubicBezTo>
                    <a:pt x="123825" y="118586"/>
                    <a:pt x="119539" y="114300"/>
                    <a:pt x="114300" y="114300"/>
                  </a:cubicBezTo>
                  <a:lnTo>
                    <a:pt x="95250" y="1143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5B08F2-F85E-6A69-E75F-69714B693D2A}"/>
                </a:ext>
              </a:extLst>
            </p:cNvPr>
            <p:cNvSpPr/>
            <p:nvPr/>
          </p:nvSpPr>
          <p:spPr>
            <a:xfrm>
              <a:off x="6734533" y="5118173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DD3016C-71AE-2920-C5C9-5C16E9B865DA}"/>
                </a:ext>
              </a:extLst>
            </p:cNvPr>
            <p:cNvSpPr/>
            <p:nvPr/>
          </p:nvSpPr>
          <p:spPr>
            <a:xfrm>
              <a:off x="6734533" y="5156273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94" name="Graphic 12">
            <a:extLst>
              <a:ext uri="{FF2B5EF4-FFF2-40B4-BE49-F238E27FC236}">
                <a16:creationId xmlns:a16="http://schemas.microsoft.com/office/drawing/2014/main" id="{E8BB9DB5-C77C-3FAC-9ECD-7C8A209A7649}"/>
              </a:ext>
            </a:extLst>
          </p:cNvPr>
          <p:cNvGrpSpPr/>
          <p:nvPr/>
        </p:nvGrpSpPr>
        <p:grpSpPr>
          <a:xfrm>
            <a:off x="5242343" y="4718123"/>
            <a:ext cx="571500" cy="590550"/>
            <a:chOff x="5242343" y="4718123"/>
            <a:chExt cx="571500" cy="590550"/>
          </a:xfrm>
          <a:solidFill>
            <a:srgbClr val="000000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195D572-6DA7-8A68-3136-69D84662B568}"/>
                </a:ext>
              </a:extLst>
            </p:cNvPr>
            <p:cNvSpPr/>
            <p:nvPr/>
          </p:nvSpPr>
          <p:spPr>
            <a:xfrm>
              <a:off x="5280443" y="50324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DFFDC7D2-F76F-5519-8EB4-B2C05935AAE6}"/>
                </a:ext>
              </a:extLst>
            </p:cNvPr>
            <p:cNvSpPr/>
            <p:nvPr/>
          </p:nvSpPr>
          <p:spPr>
            <a:xfrm>
              <a:off x="5318543" y="50324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D4A0ECE-D60A-5B2C-3B73-A970E16B5218}"/>
                </a:ext>
              </a:extLst>
            </p:cNvPr>
            <p:cNvSpPr/>
            <p:nvPr/>
          </p:nvSpPr>
          <p:spPr>
            <a:xfrm>
              <a:off x="5356643" y="5032448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546E60D-CCED-D318-3E00-A160F41D0AA2}"/>
                </a:ext>
              </a:extLst>
            </p:cNvPr>
            <p:cNvSpPr/>
            <p:nvPr/>
          </p:nvSpPr>
          <p:spPr>
            <a:xfrm>
              <a:off x="5756216" y="485147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5" y="19050"/>
                    <a:pt x="0" y="14786"/>
                    <a:pt x="0" y="9525"/>
                  </a:cubicBezTo>
                  <a:cubicBezTo>
                    <a:pt x="0" y="4264"/>
                    <a:pt x="4265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A83168E-51BB-DB5F-270B-E1A8A58A0144}"/>
                </a:ext>
              </a:extLst>
            </p:cNvPr>
            <p:cNvSpPr/>
            <p:nvPr/>
          </p:nvSpPr>
          <p:spPr>
            <a:xfrm>
              <a:off x="5680493" y="485147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4E88F9A-8117-5338-E33F-99DA6653BB68}"/>
                </a:ext>
              </a:extLst>
            </p:cNvPr>
            <p:cNvSpPr/>
            <p:nvPr/>
          </p:nvSpPr>
          <p:spPr>
            <a:xfrm>
              <a:off x="5718593" y="485147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4AB82C6-F156-E1FC-68A0-98FBF0A11E7C}"/>
                </a:ext>
              </a:extLst>
            </p:cNvPr>
            <p:cNvSpPr/>
            <p:nvPr/>
          </p:nvSpPr>
          <p:spPr>
            <a:xfrm>
              <a:off x="5394743" y="5146748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7735624-6C9C-043B-E367-7F2086A48F67}"/>
                </a:ext>
              </a:extLst>
            </p:cNvPr>
            <p:cNvSpPr/>
            <p:nvPr/>
          </p:nvSpPr>
          <p:spPr>
            <a:xfrm>
              <a:off x="5394743" y="5184848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582512B-104E-A33B-61BB-B49E43FA6BFE}"/>
                </a:ext>
              </a:extLst>
            </p:cNvPr>
            <p:cNvSpPr/>
            <p:nvPr/>
          </p:nvSpPr>
          <p:spPr>
            <a:xfrm>
              <a:off x="5242343" y="4718123"/>
              <a:ext cx="571500" cy="590550"/>
            </a:xfrm>
            <a:custGeom>
              <a:avLst/>
              <a:gdLst>
                <a:gd name="connsiteX0" fmla="*/ 542449 w 571500"/>
                <a:gd name="connsiteY0" fmla="*/ 95250 h 590550"/>
                <a:gd name="connsiteX1" fmla="*/ 457200 w 571500"/>
                <a:gd name="connsiteY1" fmla="*/ 95250 h 590550"/>
                <a:gd name="connsiteX2" fmla="*/ 457200 w 571500"/>
                <a:gd name="connsiteY2" fmla="*/ 47625 h 590550"/>
                <a:gd name="connsiteX3" fmla="*/ 409575 w 571500"/>
                <a:gd name="connsiteY3" fmla="*/ 0 h 590550"/>
                <a:gd name="connsiteX4" fmla="*/ 161925 w 571500"/>
                <a:gd name="connsiteY4" fmla="*/ 0 h 590550"/>
                <a:gd name="connsiteX5" fmla="*/ 114300 w 571500"/>
                <a:gd name="connsiteY5" fmla="*/ 47625 h 590550"/>
                <a:gd name="connsiteX6" fmla="*/ 114300 w 571500"/>
                <a:gd name="connsiteY6" fmla="*/ 276225 h 590550"/>
                <a:gd name="connsiteX7" fmla="*/ 28956 w 571500"/>
                <a:gd name="connsiteY7" fmla="*/ 276225 h 590550"/>
                <a:gd name="connsiteX8" fmla="*/ 0 w 571500"/>
                <a:gd name="connsiteY8" fmla="*/ 305276 h 590550"/>
                <a:gd name="connsiteX9" fmla="*/ 0 w 571500"/>
                <a:gd name="connsiteY9" fmla="*/ 342519 h 590550"/>
                <a:gd name="connsiteX10" fmla="*/ 28956 w 571500"/>
                <a:gd name="connsiteY10" fmla="*/ 371475 h 590550"/>
                <a:gd name="connsiteX11" fmla="*/ 114300 w 571500"/>
                <a:gd name="connsiteY11" fmla="*/ 371475 h 590550"/>
                <a:gd name="connsiteX12" fmla="*/ 114300 w 571500"/>
                <a:gd name="connsiteY12" fmla="*/ 542925 h 590550"/>
                <a:gd name="connsiteX13" fmla="*/ 161925 w 571500"/>
                <a:gd name="connsiteY13" fmla="*/ 590550 h 590550"/>
                <a:gd name="connsiteX14" fmla="*/ 409575 w 571500"/>
                <a:gd name="connsiteY14" fmla="*/ 590550 h 590550"/>
                <a:gd name="connsiteX15" fmla="*/ 457200 w 571500"/>
                <a:gd name="connsiteY15" fmla="*/ 542925 h 590550"/>
                <a:gd name="connsiteX16" fmla="*/ 457200 w 571500"/>
                <a:gd name="connsiteY16" fmla="*/ 428625 h 590550"/>
                <a:gd name="connsiteX17" fmla="*/ 457200 w 571500"/>
                <a:gd name="connsiteY17" fmla="*/ 214313 h 590550"/>
                <a:gd name="connsiteX18" fmla="*/ 488918 w 571500"/>
                <a:gd name="connsiteY18" fmla="*/ 190500 h 590550"/>
                <a:gd name="connsiteX19" fmla="*/ 542449 w 571500"/>
                <a:gd name="connsiteY19" fmla="*/ 190500 h 590550"/>
                <a:gd name="connsiteX20" fmla="*/ 571500 w 571500"/>
                <a:gd name="connsiteY20" fmla="*/ 161449 h 590550"/>
                <a:gd name="connsiteX21" fmla="*/ 571500 w 571500"/>
                <a:gd name="connsiteY21" fmla="*/ 124206 h 590550"/>
                <a:gd name="connsiteX22" fmla="*/ 542449 w 571500"/>
                <a:gd name="connsiteY22" fmla="*/ 95250 h 590550"/>
                <a:gd name="connsiteX23" fmla="*/ 133350 w 571500"/>
                <a:gd name="connsiteY23" fmla="*/ 47625 h 590550"/>
                <a:gd name="connsiteX24" fmla="*/ 161925 w 571500"/>
                <a:gd name="connsiteY24" fmla="*/ 19050 h 590550"/>
                <a:gd name="connsiteX25" fmla="*/ 409575 w 571500"/>
                <a:gd name="connsiteY25" fmla="*/ 19050 h 590550"/>
                <a:gd name="connsiteX26" fmla="*/ 438150 w 571500"/>
                <a:gd name="connsiteY26" fmla="*/ 47625 h 590550"/>
                <a:gd name="connsiteX27" fmla="*/ 438150 w 571500"/>
                <a:gd name="connsiteY27" fmla="*/ 57150 h 590550"/>
                <a:gd name="connsiteX28" fmla="*/ 133350 w 571500"/>
                <a:gd name="connsiteY28" fmla="*/ 57150 h 590550"/>
                <a:gd name="connsiteX29" fmla="*/ 133350 w 571500"/>
                <a:gd name="connsiteY29" fmla="*/ 47625 h 590550"/>
                <a:gd name="connsiteX30" fmla="*/ 28956 w 571500"/>
                <a:gd name="connsiteY30" fmla="*/ 352425 h 590550"/>
                <a:gd name="connsiteX31" fmla="*/ 19050 w 571500"/>
                <a:gd name="connsiteY31" fmla="*/ 342424 h 590550"/>
                <a:gd name="connsiteX32" fmla="*/ 19050 w 571500"/>
                <a:gd name="connsiteY32" fmla="*/ 305181 h 590550"/>
                <a:gd name="connsiteX33" fmla="*/ 28956 w 571500"/>
                <a:gd name="connsiteY33" fmla="*/ 295275 h 590550"/>
                <a:gd name="connsiteX34" fmla="*/ 142494 w 571500"/>
                <a:gd name="connsiteY34" fmla="*/ 295275 h 590550"/>
                <a:gd name="connsiteX35" fmla="*/ 152400 w 571500"/>
                <a:gd name="connsiteY35" fmla="*/ 305276 h 590550"/>
                <a:gd name="connsiteX36" fmla="*/ 152400 w 571500"/>
                <a:gd name="connsiteY36" fmla="*/ 342519 h 590550"/>
                <a:gd name="connsiteX37" fmla="*/ 142494 w 571500"/>
                <a:gd name="connsiteY37" fmla="*/ 352520 h 590550"/>
                <a:gd name="connsiteX38" fmla="*/ 28956 w 571500"/>
                <a:gd name="connsiteY38" fmla="*/ 352520 h 590550"/>
                <a:gd name="connsiteX39" fmla="*/ 438150 w 571500"/>
                <a:gd name="connsiteY39" fmla="*/ 542925 h 590550"/>
                <a:gd name="connsiteX40" fmla="*/ 409575 w 571500"/>
                <a:gd name="connsiteY40" fmla="*/ 571500 h 590550"/>
                <a:gd name="connsiteX41" fmla="*/ 161925 w 571500"/>
                <a:gd name="connsiteY41" fmla="*/ 571500 h 590550"/>
                <a:gd name="connsiteX42" fmla="*/ 133350 w 571500"/>
                <a:gd name="connsiteY42" fmla="*/ 542925 h 590550"/>
                <a:gd name="connsiteX43" fmla="*/ 133350 w 571500"/>
                <a:gd name="connsiteY43" fmla="*/ 533400 h 590550"/>
                <a:gd name="connsiteX44" fmla="*/ 438150 w 571500"/>
                <a:gd name="connsiteY44" fmla="*/ 533400 h 590550"/>
                <a:gd name="connsiteX45" fmla="*/ 438150 w 571500"/>
                <a:gd name="connsiteY45" fmla="*/ 542925 h 590550"/>
                <a:gd name="connsiteX46" fmla="*/ 438150 w 571500"/>
                <a:gd name="connsiteY46" fmla="*/ 514350 h 590550"/>
                <a:gd name="connsiteX47" fmla="*/ 133350 w 571500"/>
                <a:gd name="connsiteY47" fmla="*/ 514350 h 590550"/>
                <a:gd name="connsiteX48" fmla="*/ 133350 w 571500"/>
                <a:gd name="connsiteY48" fmla="*/ 431768 h 590550"/>
                <a:gd name="connsiteX49" fmla="*/ 206978 w 571500"/>
                <a:gd name="connsiteY49" fmla="*/ 392906 h 590550"/>
                <a:gd name="connsiteX50" fmla="*/ 213646 w 571500"/>
                <a:gd name="connsiteY50" fmla="*/ 390811 h 590550"/>
                <a:gd name="connsiteX51" fmla="*/ 285750 w 571500"/>
                <a:gd name="connsiteY51" fmla="*/ 428625 h 590550"/>
                <a:gd name="connsiteX52" fmla="*/ 357950 w 571500"/>
                <a:gd name="connsiteY52" fmla="*/ 390906 h 590550"/>
                <a:gd name="connsiteX53" fmla="*/ 364522 w 571500"/>
                <a:gd name="connsiteY53" fmla="*/ 393001 h 590550"/>
                <a:gd name="connsiteX54" fmla="*/ 438150 w 571500"/>
                <a:gd name="connsiteY54" fmla="*/ 431864 h 590550"/>
                <a:gd name="connsiteX55" fmla="*/ 438150 w 571500"/>
                <a:gd name="connsiteY55" fmla="*/ 514350 h 590550"/>
                <a:gd name="connsiteX56" fmla="*/ 285750 w 571500"/>
                <a:gd name="connsiteY56" fmla="*/ 206026 h 590550"/>
                <a:gd name="connsiteX57" fmla="*/ 373856 w 571500"/>
                <a:gd name="connsiteY57" fmla="*/ 266319 h 590550"/>
                <a:gd name="connsiteX58" fmla="*/ 285750 w 571500"/>
                <a:gd name="connsiteY58" fmla="*/ 358521 h 590550"/>
                <a:gd name="connsiteX59" fmla="*/ 197644 w 571500"/>
                <a:gd name="connsiteY59" fmla="*/ 266319 h 590550"/>
                <a:gd name="connsiteX60" fmla="*/ 285750 w 571500"/>
                <a:gd name="connsiteY60" fmla="*/ 206026 h 590550"/>
                <a:gd name="connsiteX61" fmla="*/ 193262 w 571500"/>
                <a:gd name="connsiteY61" fmla="*/ 247460 h 590550"/>
                <a:gd name="connsiteX62" fmla="*/ 190500 w 571500"/>
                <a:gd name="connsiteY62" fmla="*/ 219075 h 590550"/>
                <a:gd name="connsiteX63" fmla="*/ 285750 w 571500"/>
                <a:gd name="connsiteY63" fmla="*/ 123825 h 590550"/>
                <a:gd name="connsiteX64" fmla="*/ 381000 w 571500"/>
                <a:gd name="connsiteY64" fmla="*/ 219075 h 590550"/>
                <a:gd name="connsiteX65" fmla="*/ 378238 w 571500"/>
                <a:gd name="connsiteY65" fmla="*/ 247460 h 590550"/>
                <a:gd name="connsiteX66" fmla="*/ 294989 w 571500"/>
                <a:gd name="connsiteY66" fmla="*/ 178594 h 590550"/>
                <a:gd name="connsiteX67" fmla="*/ 294418 w 571500"/>
                <a:gd name="connsiteY67" fmla="*/ 177451 h 590550"/>
                <a:gd name="connsiteX68" fmla="*/ 293561 w 571500"/>
                <a:gd name="connsiteY68" fmla="*/ 175736 h 590550"/>
                <a:gd name="connsiteX69" fmla="*/ 292322 w 571500"/>
                <a:gd name="connsiteY69" fmla="*/ 174308 h 590550"/>
                <a:gd name="connsiteX70" fmla="*/ 291084 w 571500"/>
                <a:gd name="connsiteY70" fmla="*/ 173165 h 590550"/>
                <a:gd name="connsiteX71" fmla="*/ 289179 w 571500"/>
                <a:gd name="connsiteY71" fmla="*/ 172307 h 590550"/>
                <a:gd name="connsiteX72" fmla="*/ 288036 w 571500"/>
                <a:gd name="connsiteY72" fmla="*/ 171736 h 590550"/>
                <a:gd name="connsiteX73" fmla="*/ 287655 w 571500"/>
                <a:gd name="connsiteY73" fmla="*/ 171736 h 590550"/>
                <a:gd name="connsiteX74" fmla="*/ 285655 w 571500"/>
                <a:gd name="connsiteY74" fmla="*/ 171641 h 590550"/>
                <a:gd name="connsiteX75" fmla="*/ 283845 w 571500"/>
                <a:gd name="connsiteY75" fmla="*/ 171736 h 590550"/>
                <a:gd name="connsiteX76" fmla="*/ 283369 w 571500"/>
                <a:gd name="connsiteY76" fmla="*/ 171736 h 590550"/>
                <a:gd name="connsiteX77" fmla="*/ 282131 w 571500"/>
                <a:gd name="connsiteY77" fmla="*/ 172307 h 590550"/>
                <a:gd name="connsiteX78" fmla="*/ 280416 w 571500"/>
                <a:gd name="connsiteY78" fmla="*/ 173069 h 590550"/>
                <a:gd name="connsiteX79" fmla="*/ 278987 w 571500"/>
                <a:gd name="connsiteY79" fmla="*/ 174308 h 590550"/>
                <a:gd name="connsiteX80" fmla="*/ 277844 w 571500"/>
                <a:gd name="connsiteY80" fmla="*/ 175546 h 590550"/>
                <a:gd name="connsiteX81" fmla="*/ 276987 w 571500"/>
                <a:gd name="connsiteY81" fmla="*/ 177356 h 590550"/>
                <a:gd name="connsiteX82" fmla="*/ 276416 w 571500"/>
                <a:gd name="connsiteY82" fmla="*/ 178499 h 590550"/>
                <a:gd name="connsiteX83" fmla="*/ 193262 w 571500"/>
                <a:gd name="connsiteY83" fmla="*/ 247460 h 590550"/>
                <a:gd name="connsiteX84" fmla="*/ 251555 w 571500"/>
                <a:gd name="connsiteY84" fmla="*/ 369284 h 590550"/>
                <a:gd name="connsiteX85" fmla="*/ 285750 w 571500"/>
                <a:gd name="connsiteY85" fmla="*/ 377571 h 590550"/>
                <a:gd name="connsiteX86" fmla="*/ 319945 w 571500"/>
                <a:gd name="connsiteY86" fmla="*/ 369284 h 590550"/>
                <a:gd name="connsiteX87" fmla="*/ 338328 w 571500"/>
                <a:gd name="connsiteY87" fmla="*/ 383572 h 590550"/>
                <a:gd name="connsiteX88" fmla="*/ 339566 w 571500"/>
                <a:gd name="connsiteY88" fmla="*/ 384143 h 590550"/>
                <a:gd name="connsiteX89" fmla="*/ 285750 w 571500"/>
                <a:gd name="connsiteY89" fmla="*/ 409575 h 590550"/>
                <a:gd name="connsiteX90" fmla="*/ 231934 w 571500"/>
                <a:gd name="connsiteY90" fmla="*/ 384143 h 590550"/>
                <a:gd name="connsiteX91" fmla="*/ 232981 w 571500"/>
                <a:gd name="connsiteY91" fmla="*/ 383667 h 590550"/>
                <a:gd name="connsiteX92" fmla="*/ 251555 w 571500"/>
                <a:gd name="connsiteY92" fmla="*/ 369284 h 590550"/>
                <a:gd name="connsiteX93" fmla="*/ 438150 w 571500"/>
                <a:gd name="connsiteY93" fmla="*/ 209550 h 590550"/>
                <a:gd name="connsiteX94" fmla="*/ 438150 w 571500"/>
                <a:gd name="connsiteY94" fmla="*/ 405860 h 590550"/>
                <a:gd name="connsiteX95" fmla="*/ 370332 w 571500"/>
                <a:gd name="connsiteY95" fmla="*/ 374809 h 590550"/>
                <a:gd name="connsiteX96" fmla="*/ 346329 w 571500"/>
                <a:gd name="connsiteY96" fmla="*/ 366236 h 590550"/>
                <a:gd name="connsiteX97" fmla="*/ 336233 w 571500"/>
                <a:gd name="connsiteY97" fmla="*/ 358997 h 590550"/>
                <a:gd name="connsiteX98" fmla="*/ 400050 w 571500"/>
                <a:gd name="connsiteY98" fmla="*/ 219075 h 590550"/>
                <a:gd name="connsiteX99" fmla="*/ 285750 w 571500"/>
                <a:gd name="connsiteY99" fmla="*/ 104775 h 590550"/>
                <a:gd name="connsiteX100" fmla="*/ 171450 w 571500"/>
                <a:gd name="connsiteY100" fmla="*/ 219075 h 590550"/>
                <a:gd name="connsiteX101" fmla="*/ 235268 w 571500"/>
                <a:gd name="connsiteY101" fmla="*/ 358997 h 590550"/>
                <a:gd name="connsiteX102" fmla="*/ 224981 w 571500"/>
                <a:gd name="connsiteY102" fmla="*/ 366332 h 590550"/>
                <a:gd name="connsiteX103" fmla="*/ 201168 w 571500"/>
                <a:gd name="connsiteY103" fmla="*/ 374809 h 590550"/>
                <a:gd name="connsiteX104" fmla="*/ 133350 w 571500"/>
                <a:gd name="connsiteY104" fmla="*/ 405860 h 590550"/>
                <a:gd name="connsiteX105" fmla="*/ 133350 w 571500"/>
                <a:gd name="connsiteY105" fmla="*/ 371475 h 590550"/>
                <a:gd name="connsiteX106" fmla="*/ 142494 w 571500"/>
                <a:gd name="connsiteY106" fmla="*/ 371475 h 590550"/>
                <a:gd name="connsiteX107" fmla="*/ 171450 w 571500"/>
                <a:gd name="connsiteY107" fmla="*/ 342424 h 590550"/>
                <a:gd name="connsiteX108" fmla="*/ 171450 w 571500"/>
                <a:gd name="connsiteY108" fmla="*/ 305181 h 590550"/>
                <a:gd name="connsiteX109" fmla="*/ 142494 w 571500"/>
                <a:gd name="connsiteY109" fmla="*/ 276130 h 590550"/>
                <a:gd name="connsiteX110" fmla="*/ 133350 w 571500"/>
                <a:gd name="connsiteY110" fmla="*/ 276130 h 590550"/>
                <a:gd name="connsiteX111" fmla="*/ 133350 w 571500"/>
                <a:gd name="connsiteY111" fmla="*/ 76200 h 590550"/>
                <a:gd name="connsiteX112" fmla="*/ 438150 w 571500"/>
                <a:gd name="connsiteY112" fmla="*/ 76200 h 590550"/>
                <a:gd name="connsiteX113" fmla="*/ 438150 w 571500"/>
                <a:gd name="connsiteY113" fmla="*/ 95250 h 590550"/>
                <a:gd name="connsiteX114" fmla="*/ 429101 w 571500"/>
                <a:gd name="connsiteY114" fmla="*/ 95250 h 590550"/>
                <a:gd name="connsiteX115" fmla="*/ 400050 w 571500"/>
                <a:gd name="connsiteY115" fmla="*/ 124301 h 590550"/>
                <a:gd name="connsiteX116" fmla="*/ 400050 w 571500"/>
                <a:gd name="connsiteY116" fmla="*/ 161544 h 590550"/>
                <a:gd name="connsiteX117" fmla="*/ 429101 w 571500"/>
                <a:gd name="connsiteY117" fmla="*/ 190595 h 590550"/>
                <a:gd name="connsiteX118" fmla="*/ 438150 w 571500"/>
                <a:gd name="connsiteY118" fmla="*/ 190595 h 590550"/>
                <a:gd name="connsiteX119" fmla="*/ 438150 w 571500"/>
                <a:gd name="connsiteY119" fmla="*/ 209550 h 590550"/>
                <a:gd name="connsiteX120" fmla="*/ 552450 w 571500"/>
                <a:gd name="connsiteY120" fmla="*/ 161449 h 590550"/>
                <a:gd name="connsiteX121" fmla="*/ 542449 w 571500"/>
                <a:gd name="connsiteY121" fmla="*/ 171450 h 590550"/>
                <a:gd name="connsiteX122" fmla="*/ 485775 w 571500"/>
                <a:gd name="connsiteY122" fmla="*/ 171450 h 590550"/>
                <a:gd name="connsiteX123" fmla="*/ 480060 w 571500"/>
                <a:gd name="connsiteY123" fmla="*/ 173355 h 590550"/>
                <a:gd name="connsiteX124" fmla="*/ 457200 w 571500"/>
                <a:gd name="connsiteY124" fmla="*/ 190500 h 590550"/>
                <a:gd name="connsiteX125" fmla="*/ 457200 w 571500"/>
                <a:gd name="connsiteY125" fmla="*/ 180975 h 590550"/>
                <a:gd name="connsiteX126" fmla="*/ 447675 w 571500"/>
                <a:gd name="connsiteY126" fmla="*/ 171450 h 590550"/>
                <a:gd name="connsiteX127" fmla="*/ 429101 w 571500"/>
                <a:gd name="connsiteY127" fmla="*/ 171450 h 590550"/>
                <a:gd name="connsiteX128" fmla="*/ 419100 w 571500"/>
                <a:gd name="connsiteY128" fmla="*/ 161449 h 590550"/>
                <a:gd name="connsiteX129" fmla="*/ 419100 w 571500"/>
                <a:gd name="connsiteY129" fmla="*/ 124206 h 590550"/>
                <a:gd name="connsiteX130" fmla="*/ 429101 w 571500"/>
                <a:gd name="connsiteY130" fmla="*/ 114205 h 590550"/>
                <a:gd name="connsiteX131" fmla="*/ 542544 w 571500"/>
                <a:gd name="connsiteY131" fmla="*/ 114205 h 590550"/>
                <a:gd name="connsiteX132" fmla="*/ 552545 w 571500"/>
                <a:gd name="connsiteY132" fmla="*/ 124206 h 590550"/>
                <a:gd name="connsiteX133" fmla="*/ 552545 w 571500"/>
                <a:gd name="connsiteY133" fmla="*/ 16144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71500" h="590550">
                  <a:moveTo>
                    <a:pt x="542449" y="95250"/>
                  </a:moveTo>
                  <a:lnTo>
                    <a:pt x="457200" y="95250"/>
                  </a:lnTo>
                  <a:lnTo>
                    <a:pt x="457200" y="47625"/>
                  </a:lnTo>
                  <a:cubicBezTo>
                    <a:pt x="457200" y="21336"/>
                    <a:pt x="435864" y="0"/>
                    <a:pt x="409575" y="0"/>
                  </a:cubicBezTo>
                  <a:lnTo>
                    <a:pt x="161925" y="0"/>
                  </a:lnTo>
                  <a:cubicBezTo>
                    <a:pt x="135636" y="0"/>
                    <a:pt x="114300" y="21336"/>
                    <a:pt x="114300" y="47625"/>
                  </a:cubicBezTo>
                  <a:lnTo>
                    <a:pt x="114300" y="276225"/>
                  </a:lnTo>
                  <a:lnTo>
                    <a:pt x="28956" y="276225"/>
                  </a:lnTo>
                  <a:cubicBezTo>
                    <a:pt x="12954" y="276225"/>
                    <a:pt x="0" y="289274"/>
                    <a:pt x="0" y="305276"/>
                  </a:cubicBezTo>
                  <a:lnTo>
                    <a:pt x="0" y="342519"/>
                  </a:lnTo>
                  <a:cubicBezTo>
                    <a:pt x="0" y="358426"/>
                    <a:pt x="12954" y="371475"/>
                    <a:pt x="28956" y="371475"/>
                  </a:cubicBezTo>
                  <a:lnTo>
                    <a:pt x="114300" y="371475"/>
                  </a:lnTo>
                  <a:lnTo>
                    <a:pt x="114300" y="542925"/>
                  </a:lnTo>
                  <a:cubicBezTo>
                    <a:pt x="114300" y="569214"/>
                    <a:pt x="135636" y="590550"/>
                    <a:pt x="161925" y="590550"/>
                  </a:cubicBezTo>
                  <a:lnTo>
                    <a:pt x="409575" y="590550"/>
                  </a:lnTo>
                  <a:cubicBezTo>
                    <a:pt x="435864" y="590550"/>
                    <a:pt x="457200" y="569214"/>
                    <a:pt x="457200" y="542925"/>
                  </a:cubicBezTo>
                  <a:lnTo>
                    <a:pt x="457200" y="428625"/>
                  </a:lnTo>
                  <a:lnTo>
                    <a:pt x="457200" y="214313"/>
                  </a:lnTo>
                  <a:lnTo>
                    <a:pt x="488918" y="190500"/>
                  </a:lnTo>
                  <a:lnTo>
                    <a:pt x="542449" y="190500"/>
                  </a:lnTo>
                  <a:cubicBezTo>
                    <a:pt x="558451" y="190500"/>
                    <a:pt x="571500" y="177451"/>
                    <a:pt x="571500" y="161449"/>
                  </a:cubicBezTo>
                  <a:lnTo>
                    <a:pt x="571500" y="124206"/>
                  </a:lnTo>
                  <a:cubicBezTo>
                    <a:pt x="571500" y="108299"/>
                    <a:pt x="558451" y="95250"/>
                    <a:pt x="542449" y="95250"/>
                  </a:cubicBezTo>
                  <a:close/>
                  <a:moveTo>
                    <a:pt x="133350" y="47625"/>
                  </a:moveTo>
                  <a:cubicBezTo>
                    <a:pt x="133350" y="31909"/>
                    <a:pt x="146209" y="19050"/>
                    <a:pt x="161925" y="19050"/>
                  </a:cubicBezTo>
                  <a:lnTo>
                    <a:pt x="409575" y="19050"/>
                  </a:lnTo>
                  <a:cubicBezTo>
                    <a:pt x="425291" y="19050"/>
                    <a:pt x="438150" y="31909"/>
                    <a:pt x="438150" y="47625"/>
                  </a:cubicBezTo>
                  <a:lnTo>
                    <a:pt x="438150" y="57150"/>
                  </a:lnTo>
                  <a:lnTo>
                    <a:pt x="133350" y="57150"/>
                  </a:lnTo>
                  <a:lnTo>
                    <a:pt x="133350" y="47625"/>
                  </a:lnTo>
                  <a:close/>
                  <a:moveTo>
                    <a:pt x="28956" y="352425"/>
                  </a:moveTo>
                  <a:cubicBezTo>
                    <a:pt x="23527" y="352425"/>
                    <a:pt x="19050" y="347948"/>
                    <a:pt x="19050" y="342424"/>
                  </a:cubicBezTo>
                  <a:lnTo>
                    <a:pt x="19050" y="305181"/>
                  </a:lnTo>
                  <a:cubicBezTo>
                    <a:pt x="19050" y="299752"/>
                    <a:pt x="23527" y="295275"/>
                    <a:pt x="28956" y="295275"/>
                  </a:cubicBezTo>
                  <a:lnTo>
                    <a:pt x="142494" y="295275"/>
                  </a:lnTo>
                  <a:cubicBezTo>
                    <a:pt x="147923" y="295275"/>
                    <a:pt x="152400" y="299752"/>
                    <a:pt x="152400" y="305276"/>
                  </a:cubicBezTo>
                  <a:lnTo>
                    <a:pt x="152400" y="342519"/>
                  </a:lnTo>
                  <a:cubicBezTo>
                    <a:pt x="152400" y="348044"/>
                    <a:pt x="147923" y="352520"/>
                    <a:pt x="142494" y="352520"/>
                  </a:cubicBezTo>
                  <a:lnTo>
                    <a:pt x="28956" y="352520"/>
                  </a:lnTo>
                  <a:close/>
                  <a:moveTo>
                    <a:pt x="438150" y="542925"/>
                  </a:moveTo>
                  <a:cubicBezTo>
                    <a:pt x="438150" y="558641"/>
                    <a:pt x="425291" y="571500"/>
                    <a:pt x="409575" y="571500"/>
                  </a:cubicBezTo>
                  <a:lnTo>
                    <a:pt x="161925" y="571500"/>
                  </a:lnTo>
                  <a:cubicBezTo>
                    <a:pt x="146209" y="571500"/>
                    <a:pt x="133350" y="558641"/>
                    <a:pt x="133350" y="542925"/>
                  </a:cubicBezTo>
                  <a:lnTo>
                    <a:pt x="133350" y="533400"/>
                  </a:lnTo>
                  <a:lnTo>
                    <a:pt x="438150" y="533400"/>
                  </a:lnTo>
                  <a:lnTo>
                    <a:pt x="438150" y="542925"/>
                  </a:lnTo>
                  <a:close/>
                  <a:moveTo>
                    <a:pt x="438150" y="514350"/>
                  </a:moveTo>
                  <a:lnTo>
                    <a:pt x="133350" y="514350"/>
                  </a:lnTo>
                  <a:lnTo>
                    <a:pt x="133350" y="431768"/>
                  </a:lnTo>
                  <a:cubicBezTo>
                    <a:pt x="151829" y="410623"/>
                    <a:pt x="182213" y="400812"/>
                    <a:pt x="206978" y="392906"/>
                  </a:cubicBezTo>
                  <a:cubicBezTo>
                    <a:pt x="209264" y="392144"/>
                    <a:pt x="211455" y="391478"/>
                    <a:pt x="213646" y="390811"/>
                  </a:cubicBezTo>
                  <a:cubicBezTo>
                    <a:pt x="224600" y="409194"/>
                    <a:pt x="245650" y="428625"/>
                    <a:pt x="285750" y="428625"/>
                  </a:cubicBezTo>
                  <a:cubicBezTo>
                    <a:pt x="325946" y="428625"/>
                    <a:pt x="346996" y="409194"/>
                    <a:pt x="357950" y="390906"/>
                  </a:cubicBezTo>
                  <a:cubicBezTo>
                    <a:pt x="360045" y="391573"/>
                    <a:pt x="362236" y="392335"/>
                    <a:pt x="364522" y="393001"/>
                  </a:cubicBezTo>
                  <a:cubicBezTo>
                    <a:pt x="389287" y="400907"/>
                    <a:pt x="419672" y="410718"/>
                    <a:pt x="438150" y="431864"/>
                  </a:cubicBezTo>
                  <a:lnTo>
                    <a:pt x="438150" y="514350"/>
                  </a:lnTo>
                  <a:close/>
                  <a:moveTo>
                    <a:pt x="285750" y="206026"/>
                  </a:moveTo>
                  <a:cubicBezTo>
                    <a:pt x="297942" y="229648"/>
                    <a:pt x="324041" y="263271"/>
                    <a:pt x="373856" y="266319"/>
                  </a:cubicBezTo>
                  <a:cubicBezTo>
                    <a:pt x="359664" y="314897"/>
                    <a:pt x="325660" y="358521"/>
                    <a:pt x="285750" y="358521"/>
                  </a:cubicBezTo>
                  <a:cubicBezTo>
                    <a:pt x="245840" y="358521"/>
                    <a:pt x="211836" y="314897"/>
                    <a:pt x="197644" y="266319"/>
                  </a:cubicBezTo>
                  <a:cubicBezTo>
                    <a:pt x="247460" y="263176"/>
                    <a:pt x="273558" y="229553"/>
                    <a:pt x="285750" y="206026"/>
                  </a:cubicBezTo>
                  <a:close/>
                  <a:moveTo>
                    <a:pt x="193262" y="247460"/>
                  </a:moveTo>
                  <a:cubicBezTo>
                    <a:pt x="191548" y="237935"/>
                    <a:pt x="190500" y="228314"/>
                    <a:pt x="190500" y="219075"/>
                  </a:cubicBezTo>
                  <a:cubicBezTo>
                    <a:pt x="190500" y="166592"/>
                    <a:pt x="233267" y="123825"/>
                    <a:pt x="285750" y="123825"/>
                  </a:cubicBezTo>
                  <a:cubicBezTo>
                    <a:pt x="338233" y="123825"/>
                    <a:pt x="381000" y="166592"/>
                    <a:pt x="381000" y="219075"/>
                  </a:cubicBezTo>
                  <a:cubicBezTo>
                    <a:pt x="381000" y="228314"/>
                    <a:pt x="379952" y="237935"/>
                    <a:pt x="378238" y="247460"/>
                  </a:cubicBezTo>
                  <a:cubicBezTo>
                    <a:pt x="312992" y="245650"/>
                    <a:pt x="295656" y="181451"/>
                    <a:pt x="294989" y="178594"/>
                  </a:cubicBezTo>
                  <a:cubicBezTo>
                    <a:pt x="294894" y="178118"/>
                    <a:pt x="294608" y="177832"/>
                    <a:pt x="294418" y="177451"/>
                  </a:cubicBezTo>
                  <a:cubicBezTo>
                    <a:pt x="294132" y="176879"/>
                    <a:pt x="293942" y="176213"/>
                    <a:pt x="293561" y="175736"/>
                  </a:cubicBezTo>
                  <a:cubicBezTo>
                    <a:pt x="293180" y="175165"/>
                    <a:pt x="292799" y="174784"/>
                    <a:pt x="292322" y="174308"/>
                  </a:cubicBezTo>
                  <a:cubicBezTo>
                    <a:pt x="291941" y="173927"/>
                    <a:pt x="291560" y="173450"/>
                    <a:pt x="291084" y="173165"/>
                  </a:cubicBezTo>
                  <a:cubicBezTo>
                    <a:pt x="290513" y="172784"/>
                    <a:pt x="289846" y="172498"/>
                    <a:pt x="289179" y="172307"/>
                  </a:cubicBezTo>
                  <a:cubicBezTo>
                    <a:pt x="288798" y="172117"/>
                    <a:pt x="288512" y="171926"/>
                    <a:pt x="288036" y="171736"/>
                  </a:cubicBezTo>
                  <a:cubicBezTo>
                    <a:pt x="287941" y="171736"/>
                    <a:pt x="287750" y="171736"/>
                    <a:pt x="287655" y="171736"/>
                  </a:cubicBezTo>
                  <a:cubicBezTo>
                    <a:pt x="286988" y="171641"/>
                    <a:pt x="286322" y="171641"/>
                    <a:pt x="285655" y="171641"/>
                  </a:cubicBezTo>
                  <a:cubicBezTo>
                    <a:pt x="285083" y="171641"/>
                    <a:pt x="284417" y="171641"/>
                    <a:pt x="283845" y="171736"/>
                  </a:cubicBezTo>
                  <a:cubicBezTo>
                    <a:pt x="283655" y="171736"/>
                    <a:pt x="283559" y="171736"/>
                    <a:pt x="283369" y="171736"/>
                  </a:cubicBezTo>
                  <a:cubicBezTo>
                    <a:pt x="282893" y="171831"/>
                    <a:pt x="282512" y="172117"/>
                    <a:pt x="282131" y="172307"/>
                  </a:cubicBezTo>
                  <a:cubicBezTo>
                    <a:pt x="281559" y="172593"/>
                    <a:pt x="280988" y="172784"/>
                    <a:pt x="280416" y="173069"/>
                  </a:cubicBezTo>
                  <a:cubicBezTo>
                    <a:pt x="279845" y="173450"/>
                    <a:pt x="279464" y="173927"/>
                    <a:pt x="278987" y="174308"/>
                  </a:cubicBezTo>
                  <a:cubicBezTo>
                    <a:pt x="278606" y="174689"/>
                    <a:pt x="278130" y="175069"/>
                    <a:pt x="277844" y="175546"/>
                  </a:cubicBezTo>
                  <a:cubicBezTo>
                    <a:pt x="277463" y="176117"/>
                    <a:pt x="277273" y="176689"/>
                    <a:pt x="276987" y="177356"/>
                  </a:cubicBezTo>
                  <a:cubicBezTo>
                    <a:pt x="276797" y="177737"/>
                    <a:pt x="276511" y="178118"/>
                    <a:pt x="276416" y="178499"/>
                  </a:cubicBezTo>
                  <a:cubicBezTo>
                    <a:pt x="275844" y="181451"/>
                    <a:pt x="258509" y="245650"/>
                    <a:pt x="193262" y="247460"/>
                  </a:cubicBezTo>
                  <a:close/>
                  <a:moveTo>
                    <a:pt x="251555" y="369284"/>
                  </a:moveTo>
                  <a:cubicBezTo>
                    <a:pt x="262319" y="374523"/>
                    <a:pt x="273844" y="377571"/>
                    <a:pt x="285750" y="377571"/>
                  </a:cubicBezTo>
                  <a:cubicBezTo>
                    <a:pt x="297751" y="377571"/>
                    <a:pt x="309182" y="374618"/>
                    <a:pt x="319945" y="369284"/>
                  </a:cubicBezTo>
                  <a:cubicBezTo>
                    <a:pt x="324803" y="375475"/>
                    <a:pt x="330899" y="380333"/>
                    <a:pt x="338328" y="383572"/>
                  </a:cubicBezTo>
                  <a:cubicBezTo>
                    <a:pt x="338709" y="383762"/>
                    <a:pt x="339185" y="383953"/>
                    <a:pt x="339566" y="384143"/>
                  </a:cubicBezTo>
                  <a:cubicBezTo>
                    <a:pt x="328232" y="401003"/>
                    <a:pt x="310134" y="409575"/>
                    <a:pt x="285750" y="409575"/>
                  </a:cubicBezTo>
                  <a:cubicBezTo>
                    <a:pt x="261366" y="409575"/>
                    <a:pt x="243364" y="401003"/>
                    <a:pt x="231934" y="384143"/>
                  </a:cubicBezTo>
                  <a:cubicBezTo>
                    <a:pt x="232219" y="383953"/>
                    <a:pt x="232601" y="383858"/>
                    <a:pt x="232981" y="383667"/>
                  </a:cubicBezTo>
                  <a:cubicBezTo>
                    <a:pt x="240506" y="380333"/>
                    <a:pt x="246698" y="375475"/>
                    <a:pt x="251555" y="369284"/>
                  </a:cubicBezTo>
                  <a:close/>
                  <a:moveTo>
                    <a:pt x="438150" y="209550"/>
                  </a:moveTo>
                  <a:lnTo>
                    <a:pt x="438150" y="405860"/>
                  </a:lnTo>
                  <a:cubicBezTo>
                    <a:pt x="417195" y="389763"/>
                    <a:pt x="390811" y="381286"/>
                    <a:pt x="370332" y="374809"/>
                  </a:cubicBezTo>
                  <a:cubicBezTo>
                    <a:pt x="360712" y="371761"/>
                    <a:pt x="352425" y="369094"/>
                    <a:pt x="346329" y="366236"/>
                  </a:cubicBezTo>
                  <a:cubicBezTo>
                    <a:pt x="342233" y="364426"/>
                    <a:pt x="338995" y="361950"/>
                    <a:pt x="336233" y="358997"/>
                  </a:cubicBezTo>
                  <a:cubicBezTo>
                    <a:pt x="374428" y="329946"/>
                    <a:pt x="400050" y="271558"/>
                    <a:pt x="400050" y="219075"/>
                  </a:cubicBezTo>
                  <a:cubicBezTo>
                    <a:pt x="400050" y="156019"/>
                    <a:pt x="348806" y="104775"/>
                    <a:pt x="285750" y="104775"/>
                  </a:cubicBezTo>
                  <a:cubicBezTo>
                    <a:pt x="222694" y="104775"/>
                    <a:pt x="171450" y="156019"/>
                    <a:pt x="171450" y="219075"/>
                  </a:cubicBezTo>
                  <a:cubicBezTo>
                    <a:pt x="171450" y="271558"/>
                    <a:pt x="197072" y="329946"/>
                    <a:pt x="235268" y="358997"/>
                  </a:cubicBezTo>
                  <a:cubicBezTo>
                    <a:pt x="232505" y="362045"/>
                    <a:pt x="229172" y="364522"/>
                    <a:pt x="224981" y="366332"/>
                  </a:cubicBezTo>
                  <a:cubicBezTo>
                    <a:pt x="219075" y="369094"/>
                    <a:pt x="210788" y="371761"/>
                    <a:pt x="201168" y="374809"/>
                  </a:cubicBezTo>
                  <a:cubicBezTo>
                    <a:pt x="180594" y="381381"/>
                    <a:pt x="154305" y="389858"/>
                    <a:pt x="133350" y="405860"/>
                  </a:cubicBezTo>
                  <a:lnTo>
                    <a:pt x="133350" y="371475"/>
                  </a:lnTo>
                  <a:lnTo>
                    <a:pt x="142494" y="371475"/>
                  </a:lnTo>
                  <a:cubicBezTo>
                    <a:pt x="158496" y="371475"/>
                    <a:pt x="171450" y="358426"/>
                    <a:pt x="171450" y="342424"/>
                  </a:cubicBezTo>
                  <a:lnTo>
                    <a:pt x="171450" y="305181"/>
                  </a:lnTo>
                  <a:cubicBezTo>
                    <a:pt x="171450" y="289179"/>
                    <a:pt x="158496" y="276130"/>
                    <a:pt x="142494" y="276130"/>
                  </a:cubicBezTo>
                  <a:lnTo>
                    <a:pt x="133350" y="276130"/>
                  </a:lnTo>
                  <a:lnTo>
                    <a:pt x="133350" y="76200"/>
                  </a:lnTo>
                  <a:lnTo>
                    <a:pt x="438150" y="76200"/>
                  </a:lnTo>
                  <a:lnTo>
                    <a:pt x="438150" y="95250"/>
                  </a:lnTo>
                  <a:lnTo>
                    <a:pt x="429101" y="95250"/>
                  </a:lnTo>
                  <a:cubicBezTo>
                    <a:pt x="413099" y="95250"/>
                    <a:pt x="400050" y="108299"/>
                    <a:pt x="400050" y="124301"/>
                  </a:cubicBezTo>
                  <a:lnTo>
                    <a:pt x="400050" y="161544"/>
                  </a:lnTo>
                  <a:cubicBezTo>
                    <a:pt x="400050" y="177546"/>
                    <a:pt x="413099" y="190595"/>
                    <a:pt x="429101" y="190595"/>
                  </a:cubicBezTo>
                  <a:lnTo>
                    <a:pt x="438150" y="190595"/>
                  </a:lnTo>
                  <a:lnTo>
                    <a:pt x="438150" y="209550"/>
                  </a:lnTo>
                  <a:close/>
                  <a:moveTo>
                    <a:pt x="552450" y="161449"/>
                  </a:moveTo>
                  <a:cubicBezTo>
                    <a:pt x="552450" y="166973"/>
                    <a:pt x="547973" y="171450"/>
                    <a:pt x="542449" y="171450"/>
                  </a:cubicBezTo>
                  <a:lnTo>
                    <a:pt x="485775" y="171450"/>
                  </a:lnTo>
                  <a:cubicBezTo>
                    <a:pt x="483680" y="171450"/>
                    <a:pt x="481679" y="172117"/>
                    <a:pt x="480060" y="173355"/>
                  </a:cubicBezTo>
                  <a:lnTo>
                    <a:pt x="457200" y="190500"/>
                  </a:lnTo>
                  <a:lnTo>
                    <a:pt x="457200" y="180975"/>
                  </a:lnTo>
                  <a:cubicBezTo>
                    <a:pt x="457200" y="175736"/>
                    <a:pt x="452914" y="171450"/>
                    <a:pt x="447675" y="171450"/>
                  </a:cubicBezTo>
                  <a:lnTo>
                    <a:pt x="429101" y="171450"/>
                  </a:lnTo>
                  <a:cubicBezTo>
                    <a:pt x="423577" y="171450"/>
                    <a:pt x="419100" y="166973"/>
                    <a:pt x="419100" y="161449"/>
                  </a:cubicBezTo>
                  <a:lnTo>
                    <a:pt x="419100" y="124206"/>
                  </a:lnTo>
                  <a:cubicBezTo>
                    <a:pt x="419100" y="118682"/>
                    <a:pt x="423577" y="114205"/>
                    <a:pt x="429101" y="114205"/>
                  </a:cubicBezTo>
                  <a:lnTo>
                    <a:pt x="542544" y="114205"/>
                  </a:lnTo>
                  <a:cubicBezTo>
                    <a:pt x="548069" y="114205"/>
                    <a:pt x="552545" y="118682"/>
                    <a:pt x="552545" y="124206"/>
                  </a:cubicBezTo>
                  <a:lnTo>
                    <a:pt x="552545" y="1614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08" name="Graphic 14">
            <a:extLst>
              <a:ext uri="{FF2B5EF4-FFF2-40B4-BE49-F238E27FC236}">
                <a16:creationId xmlns:a16="http://schemas.microsoft.com/office/drawing/2014/main" id="{2816A965-AC83-230A-7241-4B4615FF8F76}"/>
              </a:ext>
            </a:extLst>
          </p:cNvPr>
          <p:cNvGrpSpPr/>
          <p:nvPr/>
        </p:nvGrpSpPr>
        <p:grpSpPr>
          <a:xfrm>
            <a:off x="4367838" y="4737220"/>
            <a:ext cx="457295" cy="527827"/>
            <a:chOff x="4367838" y="4737220"/>
            <a:chExt cx="457295" cy="527827"/>
          </a:xfrm>
          <a:solidFill>
            <a:srgbClr val="000000"/>
          </a:solidFill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BE9DA32-8414-E5AB-2075-7E0E18595D0D}"/>
                </a:ext>
              </a:extLst>
            </p:cNvPr>
            <p:cNvSpPr/>
            <p:nvPr/>
          </p:nvSpPr>
          <p:spPr>
            <a:xfrm>
              <a:off x="4405832" y="4737220"/>
              <a:ext cx="381021" cy="196738"/>
            </a:xfrm>
            <a:custGeom>
              <a:avLst/>
              <a:gdLst>
                <a:gd name="connsiteX0" fmla="*/ 106 w 381021"/>
                <a:gd name="connsiteY0" fmla="*/ 149209 h 196738"/>
                <a:gd name="connsiteX1" fmla="*/ 106 w 381021"/>
                <a:gd name="connsiteY1" fmla="*/ 171402 h 196738"/>
                <a:gd name="connsiteX2" fmla="*/ 9631 w 381021"/>
                <a:gd name="connsiteY2" fmla="*/ 180927 h 196738"/>
                <a:gd name="connsiteX3" fmla="*/ 47731 w 381021"/>
                <a:gd name="connsiteY3" fmla="*/ 180927 h 196738"/>
                <a:gd name="connsiteX4" fmla="*/ 57256 w 381021"/>
                <a:gd name="connsiteY4" fmla="*/ 171402 h 196738"/>
                <a:gd name="connsiteX5" fmla="*/ 57256 w 381021"/>
                <a:gd name="connsiteY5" fmla="*/ 149209 h 196738"/>
                <a:gd name="connsiteX6" fmla="*/ 38206 w 381021"/>
                <a:gd name="connsiteY6" fmla="*/ 122158 h 196738"/>
                <a:gd name="connsiteX7" fmla="*/ 38206 w 381021"/>
                <a:gd name="connsiteY7" fmla="*/ 105204 h 196738"/>
                <a:gd name="connsiteX8" fmla="*/ 82402 w 381021"/>
                <a:gd name="connsiteY8" fmla="*/ 119967 h 196738"/>
                <a:gd name="connsiteX9" fmla="*/ 67352 w 381021"/>
                <a:gd name="connsiteY9" fmla="*/ 165211 h 196738"/>
                <a:gd name="connsiteX10" fmla="*/ 68210 w 381021"/>
                <a:gd name="connsiteY10" fmla="*/ 173117 h 196738"/>
                <a:gd name="connsiteX11" fmla="*/ 74782 w 381021"/>
                <a:gd name="connsiteY11" fmla="*/ 177594 h 196738"/>
                <a:gd name="connsiteX12" fmla="*/ 189082 w 381021"/>
                <a:gd name="connsiteY12" fmla="*/ 196644 h 196738"/>
                <a:gd name="connsiteX13" fmla="*/ 190606 w 381021"/>
                <a:gd name="connsiteY13" fmla="*/ 196739 h 196738"/>
                <a:gd name="connsiteX14" fmla="*/ 192130 w 381021"/>
                <a:gd name="connsiteY14" fmla="*/ 196644 h 196738"/>
                <a:gd name="connsiteX15" fmla="*/ 306430 w 381021"/>
                <a:gd name="connsiteY15" fmla="*/ 177594 h 196738"/>
                <a:gd name="connsiteX16" fmla="*/ 313002 w 381021"/>
                <a:gd name="connsiteY16" fmla="*/ 173117 h 196738"/>
                <a:gd name="connsiteX17" fmla="*/ 313859 w 381021"/>
                <a:gd name="connsiteY17" fmla="*/ 165211 h 196738"/>
                <a:gd name="connsiteX18" fmla="*/ 298810 w 381021"/>
                <a:gd name="connsiteY18" fmla="*/ 119967 h 196738"/>
                <a:gd name="connsiteX19" fmla="*/ 374534 w 381021"/>
                <a:gd name="connsiteY19" fmla="*/ 94726 h 196738"/>
                <a:gd name="connsiteX20" fmla="*/ 381011 w 381021"/>
                <a:gd name="connsiteY20" fmla="*/ 86058 h 196738"/>
                <a:gd name="connsiteX21" fmla="*/ 375200 w 381021"/>
                <a:gd name="connsiteY21" fmla="*/ 76914 h 196738"/>
                <a:gd name="connsiteX22" fmla="*/ 194225 w 381021"/>
                <a:gd name="connsiteY22" fmla="*/ 714 h 196738"/>
                <a:gd name="connsiteX23" fmla="*/ 186796 w 381021"/>
                <a:gd name="connsiteY23" fmla="*/ 714 h 196738"/>
                <a:gd name="connsiteX24" fmla="*/ 5821 w 381021"/>
                <a:gd name="connsiteY24" fmla="*/ 76914 h 196738"/>
                <a:gd name="connsiteX25" fmla="*/ 11 w 381021"/>
                <a:gd name="connsiteY25" fmla="*/ 86058 h 196738"/>
                <a:gd name="connsiteX26" fmla="*/ 6488 w 381021"/>
                <a:gd name="connsiteY26" fmla="*/ 94726 h 196738"/>
                <a:gd name="connsiteX27" fmla="*/ 19156 w 381021"/>
                <a:gd name="connsiteY27" fmla="*/ 98917 h 196738"/>
                <a:gd name="connsiteX28" fmla="*/ 19156 w 381021"/>
                <a:gd name="connsiteY28" fmla="*/ 122158 h 196738"/>
                <a:gd name="connsiteX29" fmla="*/ 106 w 381021"/>
                <a:gd name="connsiteY29" fmla="*/ 149209 h 196738"/>
                <a:gd name="connsiteX30" fmla="*/ 190606 w 381021"/>
                <a:gd name="connsiteY30" fmla="*/ 177594 h 196738"/>
                <a:gd name="connsiteX31" fmla="*/ 88879 w 381021"/>
                <a:gd name="connsiteY31" fmla="*/ 160639 h 196738"/>
                <a:gd name="connsiteX32" fmla="*/ 103547 w 381021"/>
                <a:gd name="connsiteY32" fmla="*/ 116538 h 196738"/>
                <a:gd name="connsiteX33" fmla="*/ 190606 w 381021"/>
                <a:gd name="connsiteY33" fmla="*/ 92059 h 196738"/>
                <a:gd name="connsiteX34" fmla="*/ 277664 w 381021"/>
                <a:gd name="connsiteY34" fmla="*/ 116538 h 196738"/>
                <a:gd name="connsiteX35" fmla="*/ 292333 w 381021"/>
                <a:gd name="connsiteY35" fmla="*/ 160639 h 196738"/>
                <a:gd name="connsiteX36" fmla="*/ 190606 w 381021"/>
                <a:gd name="connsiteY36" fmla="*/ 177594 h 196738"/>
                <a:gd name="connsiteX37" fmla="*/ 190606 w 381021"/>
                <a:gd name="connsiteY37" fmla="*/ 19764 h 196738"/>
                <a:gd name="connsiteX38" fmla="*/ 344530 w 381021"/>
                <a:gd name="connsiteY38" fmla="*/ 84630 h 196738"/>
                <a:gd name="connsiteX39" fmla="*/ 292333 w 381021"/>
                <a:gd name="connsiteY39" fmla="*/ 102060 h 196738"/>
                <a:gd name="connsiteX40" fmla="*/ 290904 w 381021"/>
                <a:gd name="connsiteY40" fmla="*/ 102918 h 196738"/>
                <a:gd name="connsiteX41" fmla="*/ 190606 w 381021"/>
                <a:gd name="connsiteY41" fmla="*/ 73009 h 196738"/>
                <a:gd name="connsiteX42" fmla="*/ 90308 w 381021"/>
                <a:gd name="connsiteY42" fmla="*/ 102918 h 196738"/>
                <a:gd name="connsiteX43" fmla="*/ 88879 w 381021"/>
                <a:gd name="connsiteY43" fmla="*/ 102156 h 196738"/>
                <a:gd name="connsiteX44" fmla="*/ 36682 w 381021"/>
                <a:gd name="connsiteY44" fmla="*/ 84725 h 196738"/>
                <a:gd name="connsiteX45" fmla="*/ 190606 w 381021"/>
                <a:gd name="connsiteY45" fmla="*/ 19764 h 196738"/>
                <a:gd name="connsiteX46" fmla="*/ 28681 w 381021"/>
                <a:gd name="connsiteY46" fmla="*/ 139684 h 196738"/>
                <a:gd name="connsiteX47" fmla="*/ 38206 w 381021"/>
                <a:gd name="connsiteY47" fmla="*/ 149209 h 196738"/>
                <a:gd name="connsiteX48" fmla="*/ 38206 w 381021"/>
                <a:gd name="connsiteY48" fmla="*/ 161877 h 196738"/>
                <a:gd name="connsiteX49" fmla="*/ 19156 w 381021"/>
                <a:gd name="connsiteY49" fmla="*/ 161877 h 196738"/>
                <a:gd name="connsiteX50" fmla="*/ 19156 w 381021"/>
                <a:gd name="connsiteY50" fmla="*/ 149304 h 196738"/>
                <a:gd name="connsiteX51" fmla="*/ 28681 w 381021"/>
                <a:gd name="connsiteY51" fmla="*/ 139684 h 19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81021" h="196738">
                  <a:moveTo>
                    <a:pt x="106" y="149209"/>
                  </a:moveTo>
                  <a:lnTo>
                    <a:pt x="106" y="171402"/>
                  </a:lnTo>
                  <a:cubicBezTo>
                    <a:pt x="106" y="176641"/>
                    <a:pt x="4392" y="180927"/>
                    <a:pt x="9631" y="180927"/>
                  </a:cubicBezTo>
                  <a:lnTo>
                    <a:pt x="47731" y="180927"/>
                  </a:lnTo>
                  <a:cubicBezTo>
                    <a:pt x="52970" y="180927"/>
                    <a:pt x="57256" y="176641"/>
                    <a:pt x="57256" y="171402"/>
                  </a:cubicBezTo>
                  <a:lnTo>
                    <a:pt x="57256" y="149209"/>
                  </a:lnTo>
                  <a:cubicBezTo>
                    <a:pt x="57256" y="139684"/>
                    <a:pt x="51922" y="126444"/>
                    <a:pt x="38206" y="122158"/>
                  </a:cubicBezTo>
                  <a:lnTo>
                    <a:pt x="38206" y="105204"/>
                  </a:lnTo>
                  <a:lnTo>
                    <a:pt x="82402" y="119967"/>
                  </a:lnTo>
                  <a:lnTo>
                    <a:pt x="67352" y="165211"/>
                  </a:lnTo>
                  <a:cubicBezTo>
                    <a:pt x="66495" y="167878"/>
                    <a:pt x="66781" y="170736"/>
                    <a:pt x="68210" y="173117"/>
                  </a:cubicBezTo>
                  <a:cubicBezTo>
                    <a:pt x="69638" y="175498"/>
                    <a:pt x="72020" y="177117"/>
                    <a:pt x="74782" y="177594"/>
                  </a:cubicBezTo>
                  <a:lnTo>
                    <a:pt x="189082" y="196644"/>
                  </a:lnTo>
                  <a:cubicBezTo>
                    <a:pt x="189558" y="196739"/>
                    <a:pt x="190130" y="196739"/>
                    <a:pt x="190606" y="196739"/>
                  </a:cubicBezTo>
                  <a:cubicBezTo>
                    <a:pt x="191082" y="196739"/>
                    <a:pt x="191654" y="196739"/>
                    <a:pt x="192130" y="196644"/>
                  </a:cubicBezTo>
                  <a:lnTo>
                    <a:pt x="306430" y="177594"/>
                  </a:lnTo>
                  <a:cubicBezTo>
                    <a:pt x="309192" y="177117"/>
                    <a:pt x="311573" y="175498"/>
                    <a:pt x="313002" y="173117"/>
                  </a:cubicBezTo>
                  <a:cubicBezTo>
                    <a:pt x="314431" y="170736"/>
                    <a:pt x="314717" y="167878"/>
                    <a:pt x="313859" y="165211"/>
                  </a:cubicBezTo>
                  <a:lnTo>
                    <a:pt x="298810" y="119967"/>
                  </a:lnTo>
                  <a:lnTo>
                    <a:pt x="374534" y="94726"/>
                  </a:lnTo>
                  <a:cubicBezTo>
                    <a:pt x="378344" y="93488"/>
                    <a:pt x="380915" y="90059"/>
                    <a:pt x="381011" y="86058"/>
                  </a:cubicBezTo>
                  <a:cubicBezTo>
                    <a:pt x="381201" y="82058"/>
                    <a:pt x="378820" y="78438"/>
                    <a:pt x="375200" y="76914"/>
                  </a:cubicBezTo>
                  <a:lnTo>
                    <a:pt x="194225" y="714"/>
                  </a:lnTo>
                  <a:cubicBezTo>
                    <a:pt x="191844" y="-238"/>
                    <a:pt x="189177" y="-238"/>
                    <a:pt x="186796" y="714"/>
                  </a:cubicBezTo>
                  <a:lnTo>
                    <a:pt x="5821" y="76914"/>
                  </a:lnTo>
                  <a:cubicBezTo>
                    <a:pt x="2201" y="78438"/>
                    <a:pt x="-180" y="82058"/>
                    <a:pt x="11" y="86058"/>
                  </a:cubicBezTo>
                  <a:cubicBezTo>
                    <a:pt x="201" y="90059"/>
                    <a:pt x="2773" y="93488"/>
                    <a:pt x="6488" y="94726"/>
                  </a:cubicBezTo>
                  <a:lnTo>
                    <a:pt x="19156" y="98917"/>
                  </a:lnTo>
                  <a:lnTo>
                    <a:pt x="19156" y="122158"/>
                  </a:lnTo>
                  <a:cubicBezTo>
                    <a:pt x="5440" y="126444"/>
                    <a:pt x="106" y="139684"/>
                    <a:pt x="106" y="149209"/>
                  </a:cubicBezTo>
                  <a:close/>
                  <a:moveTo>
                    <a:pt x="190606" y="177594"/>
                  </a:moveTo>
                  <a:lnTo>
                    <a:pt x="88879" y="160639"/>
                  </a:lnTo>
                  <a:lnTo>
                    <a:pt x="103547" y="116538"/>
                  </a:lnTo>
                  <a:cubicBezTo>
                    <a:pt x="110024" y="111300"/>
                    <a:pt x="137361" y="92059"/>
                    <a:pt x="190606" y="92059"/>
                  </a:cubicBezTo>
                  <a:cubicBezTo>
                    <a:pt x="243851" y="92059"/>
                    <a:pt x="271187" y="111395"/>
                    <a:pt x="277664" y="116538"/>
                  </a:cubicBezTo>
                  <a:lnTo>
                    <a:pt x="292333" y="160639"/>
                  </a:lnTo>
                  <a:lnTo>
                    <a:pt x="190606" y="177594"/>
                  </a:lnTo>
                  <a:close/>
                  <a:moveTo>
                    <a:pt x="190606" y="19764"/>
                  </a:moveTo>
                  <a:lnTo>
                    <a:pt x="344530" y="84630"/>
                  </a:lnTo>
                  <a:lnTo>
                    <a:pt x="292333" y="102060"/>
                  </a:lnTo>
                  <a:cubicBezTo>
                    <a:pt x="291761" y="102251"/>
                    <a:pt x="291380" y="102632"/>
                    <a:pt x="290904" y="102918"/>
                  </a:cubicBezTo>
                  <a:cubicBezTo>
                    <a:pt x="283760" y="96631"/>
                    <a:pt x="252518" y="73009"/>
                    <a:pt x="190606" y="73009"/>
                  </a:cubicBezTo>
                  <a:cubicBezTo>
                    <a:pt x="128693" y="73009"/>
                    <a:pt x="97451" y="96631"/>
                    <a:pt x="90308" y="102918"/>
                  </a:cubicBezTo>
                  <a:cubicBezTo>
                    <a:pt x="89831" y="102632"/>
                    <a:pt x="89450" y="102251"/>
                    <a:pt x="88879" y="102156"/>
                  </a:cubicBezTo>
                  <a:lnTo>
                    <a:pt x="36682" y="84725"/>
                  </a:lnTo>
                  <a:lnTo>
                    <a:pt x="190606" y="19764"/>
                  </a:lnTo>
                  <a:close/>
                  <a:moveTo>
                    <a:pt x="28681" y="139684"/>
                  </a:moveTo>
                  <a:cubicBezTo>
                    <a:pt x="36396" y="139684"/>
                    <a:pt x="38111" y="144923"/>
                    <a:pt x="38206" y="149209"/>
                  </a:cubicBezTo>
                  <a:lnTo>
                    <a:pt x="38206" y="161877"/>
                  </a:lnTo>
                  <a:lnTo>
                    <a:pt x="19156" y="161877"/>
                  </a:lnTo>
                  <a:lnTo>
                    <a:pt x="19156" y="149304"/>
                  </a:lnTo>
                  <a:cubicBezTo>
                    <a:pt x="19251" y="144828"/>
                    <a:pt x="21061" y="139684"/>
                    <a:pt x="28681" y="1396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375C072-7F59-A2D7-BE15-CD589154947C}"/>
                </a:ext>
              </a:extLst>
            </p:cNvPr>
            <p:cNvSpPr/>
            <p:nvPr/>
          </p:nvSpPr>
          <p:spPr>
            <a:xfrm>
              <a:off x="4367838" y="4946701"/>
              <a:ext cx="457295" cy="318346"/>
            </a:xfrm>
            <a:custGeom>
              <a:avLst/>
              <a:gdLst>
                <a:gd name="connsiteX0" fmla="*/ 29242 w 457295"/>
                <a:gd name="connsiteY0" fmla="*/ 24882 h 318346"/>
                <a:gd name="connsiteX1" fmla="*/ 29242 w 457295"/>
                <a:gd name="connsiteY1" fmla="*/ 37645 h 318346"/>
                <a:gd name="connsiteX2" fmla="*/ 0 w 457295"/>
                <a:gd name="connsiteY2" fmla="*/ 75079 h 318346"/>
                <a:gd name="connsiteX3" fmla="*/ 0 w 457295"/>
                <a:gd name="connsiteY3" fmla="*/ 279580 h 318346"/>
                <a:gd name="connsiteX4" fmla="*/ 38767 w 457295"/>
                <a:gd name="connsiteY4" fmla="*/ 318347 h 318346"/>
                <a:gd name="connsiteX5" fmla="*/ 111824 w 457295"/>
                <a:gd name="connsiteY5" fmla="*/ 318347 h 318346"/>
                <a:gd name="connsiteX6" fmla="*/ 418529 w 457295"/>
                <a:gd name="connsiteY6" fmla="*/ 318347 h 318346"/>
                <a:gd name="connsiteX7" fmla="*/ 457295 w 457295"/>
                <a:gd name="connsiteY7" fmla="*/ 279580 h 318346"/>
                <a:gd name="connsiteX8" fmla="*/ 457295 w 457295"/>
                <a:gd name="connsiteY8" fmla="*/ 75079 h 318346"/>
                <a:gd name="connsiteX9" fmla="*/ 428054 w 457295"/>
                <a:gd name="connsiteY9" fmla="*/ 37645 h 318346"/>
                <a:gd name="connsiteX10" fmla="*/ 428054 w 457295"/>
                <a:gd name="connsiteY10" fmla="*/ 24882 h 318346"/>
                <a:gd name="connsiteX11" fmla="*/ 420529 w 457295"/>
                <a:gd name="connsiteY11" fmla="*/ 7070 h 318346"/>
                <a:gd name="connsiteX12" fmla="*/ 402431 w 457295"/>
                <a:gd name="connsiteY12" fmla="*/ 22 h 318346"/>
                <a:gd name="connsiteX13" fmla="*/ 228695 w 457295"/>
                <a:gd name="connsiteY13" fmla="*/ 35359 h 318346"/>
                <a:gd name="connsiteX14" fmla="*/ 54959 w 457295"/>
                <a:gd name="connsiteY14" fmla="*/ 22 h 318346"/>
                <a:gd name="connsiteX15" fmla="*/ 36862 w 457295"/>
                <a:gd name="connsiteY15" fmla="*/ 7070 h 318346"/>
                <a:gd name="connsiteX16" fmla="*/ 29242 w 457295"/>
                <a:gd name="connsiteY16" fmla="*/ 24882 h 318346"/>
                <a:gd name="connsiteX17" fmla="*/ 427958 w 457295"/>
                <a:gd name="connsiteY17" fmla="*/ 257101 h 318346"/>
                <a:gd name="connsiteX18" fmla="*/ 427958 w 457295"/>
                <a:gd name="connsiteY18" fmla="*/ 57934 h 318346"/>
                <a:gd name="connsiteX19" fmla="*/ 438150 w 457295"/>
                <a:gd name="connsiteY19" fmla="*/ 75079 h 318346"/>
                <a:gd name="connsiteX20" fmla="*/ 438150 w 457295"/>
                <a:gd name="connsiteY20" fmla="*/ 279580 h 318346"/>
                <a:gd name="connsiteX21" fmla="*/ 418433 w 457295"/>
                <a:gd name="connsiteY21" fmla="*/ 299297 h 318346"/>
                <a:gd name="connsiteX22" fmla="*/ 284226 w 457295"/>
                <a:gd name="connsiteY22" fmla="*/ 299297 h 318346"/>
                <a:gd name="connsiteX23" fmla="*/ 403765 w 457295"/>
                <a:gd name="connsiteY23" fmla="*/ 282057 h 318346"/>
                <a:gd name="connsiteX24" fmla="*/ 427958 w 457295"/>
                <a:gd name="connsiteY24" fmla="*/ 257101 h 318346"/>
                <a:gd name="connsiteX25" fmla="*/ 238125 w 457295"/>
                <a:gd name="connsiteY25" fmla="*/ 52028 h 318346"/>
                <a:gd name="connsiteX26" fmla="*/ 402812 w 457295"/>
                <a:gd name="connsiteY26" fmla="*/ 19072 h 318346"/>
                <a:gd name="connsiteX27" fmla="*/ 407099 w 457295"/>
                <a:gd name="connsiteY27" fmla="*/ 20786 h 318346"/>
                <a:gd name="connsiteX28" fmla="*/ 408908 w 457295"/>
                <a:gd name="connsiteY28" fmla="*/ 24977 h 318346"/>
                <a:gd name="connsiteX29" fmla="*/ 408908 w 457295"/>
                <a:gd name="connsiteY29" fmla="*/ 257197 h 318346"/>
                <a:gd name="connsiteX30" fmla="*/ 403289 w 457295"/>
                <a:gd name="connsiteY30" fmla="*/ 263007 h 318346"/>
                <a:gd name="connsiteX31" fmla="*/ 238030 w 457295"/>
                <a:gd name="connsiteY31" fmla="*/ 294344 h 318346"/>
                <a:gd name="connsiteX32" fmla="*/ 238030 w 457295"/>
                <a:gd name="connsiteY32" fmla="*/ 52028 h 318346"/>
                <a:gd name="connsiteX33" fmla="*/ 111728 w 457295"/>
                <a:gd name="connsiteY33" fmla="*/ 299202 h 318346"/>
                <a:gd name="connsiteX34" fmla="*/ 38672 w 457295"/>
                <a:gd name="connsiteY34" fmla="*/ 299202 h 318346"/>
                <a:gd name="connsiteX35" fmla="*/ 18955 w 457295"/>
                <a:gd name="connsiteY35" fmla="*/ 279485 h 318346"/>
                <a:gd name="connsiteX36" fmla="*/ 18955 w 457295"/>
                <a:gd name="connsiteY36" fmla="*/ 75079 h 318346"/>
                <a:gd name="connsiteX37" fmla="*/ 29147 w 457295"/>
                <a:gd name="connsiteY37" fmla="*/ 57934 h 318346"/>
                <a:gd name="connsiteX38" fmla="*/ 29147 w 457295"/>
                <a:gd name="connsiteY38" fmla="*/ 257101 h 318346"/>
                <a:gd name="connsiteX39" fmla="*/ 53245 w 457295"/>
                <a:gd name="connsiteY39" fmla="*/ 281962 h 318346"/>
                <a:gd name="connsiteX40" fmla="*/ 172784 w 457295"/>
                <a:gd name="connsiteY40" fmla="*/ 299202 h 318346"/>
                <a:gd name="connsiteX41" fmla="*/ 111728 w 457295"/>
                <a:gd name="connsiteY41" fmla="*/ 299202 h 318346"/>
                <a:gd name="connsiteX42" fmla="*/ 48292 w 457295"/>
                <a:gd name="connsiteY42" fmla="*/ 24882 h 318346"/>
                <a:gd name="connsiteX43" fmla="*/ 50102 w 457295"/>
                <a:gd name="connsiteY43" fmla="*/ 20691 h 318346"/>
                <a:gd name="connsiteX44" fmla="*/ 54293 w 457295"/>
                <a:gd name="connsiteY44" fmla="*/ 18976 h 318346"/>
                <a:gd name="connsiteX45" fmla="*/ 54483 w 457295"/>
                <a:gd name="connsiteY45" fmla="*/ 18976 h 318346"/>
                <a:gd name="connsiteX46" fmla="*/ 219170 w 457295"/>
                <a:gd name="connsiteY46" fmla="*/ 51933 h 318346"/>
                <a:gd name="connsiteX47" fmla="*/ 219170 w 457295"/>
                <a:gd name="connsiteY47" fmla="*/ 294154 h 318346"/>
                <a:gd name="connsiteX48" fmla="*/ 53912 w 457295"/>
                <a:gd name="connsiteY48" fmla="*/ 262816 h 318346"/>
                <a:gd name="connsiteX49" fmla="*/ 48292 w 457295"/>
                <a:gd name="connsiteY49" fmla="*/ 257006 h 318346"/>
                <a:gd name="connsiteX50" fmla="*/ 48292 w 457295"/>
                <a:gd name="connsiteY50" fmla="*/ 24882 h 31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7295" h="318346">
                  <a:moveTo>
                    <a:pt x="29242" y="24882"/>
                  </a:moveTo>
                  <a:lnTo>
                    <a:pt x="29242" y="37645"/>
                  </a:lnTo>
                  <a:cubicBezTo>
                    <a:pt x="12478" y="41932"/>
                    <a:pt x="0" y="56981"/>
                    <a:pt x="0" y="75079"/>
                  </a:cubicBezTo>
                  <a:lnTo>
                    <a:pt x="0" y="279580"/>
                  </a:lnTo>
                  <a:cubicBezTo>
                    <a:pt x="0" y="300916"/>
                    <a:pt x="17335" y="318347"/>
                    <a:pt x="38767" y="318347"/>
                  </a:cubicBezTo>
                  <a:lnTo>
                    <a:pt x="111824" y="318347"/>
                  </a:lnTo>
                  <a:lnTo>
                    <a:pt x="418529" y="318347"/>
                  </a:lnTo>
                  <a:cubicBezTo>
                    <a:pt x="439865" y="318347"/>
                    <a:pt x="457295" y="301012"/>
                    <a:pt x="457295" y="279580"/>
                  </a:cubicBezTo>
                  <a:lnTo>
                    <a:pt x="457295" y="75079"/>
                  </a:lnTo>
                  <a:cubicBezTo>
                    <a:pt x="457295" y="56981"/>
                    <a:pt x="444818" y="41932"/>
                    <a:pt x="428054" y="37645"/>
                  </a:cubicBezTo>
                  <a:lnTo>
                    <a:pt x="428054" y="24882"/>
                  </a:lnTo>
                  <a:cubicBezTo>
                    <a:pt x="428054" y="18119"/>
                    <a:pt x="425387" y="11737"/>
                    <a:pt x="420529" y="7070"/>
                  </a:cubicBezTo>
                  <a:cubicBezTo>
                    <a:pt x="415671" y="2308"/>
                    <a:pt x="409099" y="-264"/>
                    <a:pt x="402431" y="22"/>
                  </a:cubicBezTo>
                  <a:cubicBezTo>
                    <a:pt x="308039" y="2689"/>
                    <a:pt x="245174" y="27930"/>
                    <a:pt x="228695" y="35359"/>
                  </a:cubicBezTo>
                  <a:cubicBezTo>
                    <a:pt x="212217" y="27930"/>
                    <a:pt x="149447" y="2784"/>
                    <a:pt x="54959" y="22"/>
                  </a:cubicBezTo>
                  <a:cubicBezTo>
                    <a:pt x="48101" y="-264"/>
                    <a:pt x="41720" y="2308"/>
                    <a:pt x="36862" y="7070"/>
                  </a:cubicBezTo>
                  <a:cubicBezTo>
                    <a:pt x="31909" y="11833"/>
                    <a:pt x="29242" y="18119"/>
                    <a:pt x="29242" y="24882"/>
                  </a:cubicBezTo>
                  <a:close/>
                  <a:moveTo>
                    <a:pt x="427958" y="257101"/>
                  </a:moveTo>
                  <a:lnTo>
                    <a:pt x="427958" y="57934"/>
                  </a:lnTo>
                  <a:cubicBezTo>
                    <a:pt x="433959" y="61267"/>
                    <a:pt x="438150" y="67649"/>
                    <a:pt x="438150" y="75079"/>
                  </a:cubicBezTo>
                  <a:lnTo>
                    <a:pt x="438150" y="279580"/>
                  </a:lnTo>
                  <a:cubicBezTo>
                    <a:pt x="438150" y="290439"/>
                    <a:pt x="429292" y="299297"/>
                    <a:pt x="418433" y="299297"/>
                  </a:cubicBezTo>
                  <a:lnTo>
                    <a:pt x="284226" y="299297"/>
                  </a:lnTo>
                  <a:cubicBezTo>
                    <a:pt x="313563" y="291296"/>
                    <a:pt x="354235" y="283390"/>
                    <a:pt x="403765" y="282057"/>
                  </a:cubicBezTo>
                  <a:cubicBezTo>
                    <a:pt x="417386" y="281581"/>
                    <a:pt x="427958" y="270627"/>
                    <a:pt x="427958" y="257101"/>
                  </a:cubicBezTo>
                  <a:close/>
                  <a:moveTo>
                    <a:pt x="238125" y="52028"/>
                  </a:moveTo>
                  <a:cubicBezTo>
                    <a:pt x="255651" y="44503"/>
                    <a:pt x="315754" y="21643"/>
                    <a:pt x="402812" y="19072"/>
                  </a:cubicBezTo>
                  <a:cubicBezTo>
                    <a:pt x="404432" y="19072"/>
                    <a:pt x="405956" y="19643"/>
                    <a:pt x="407099" y="20786"/>
                  </a:cubicBezTo>
                  <a:cubicBezTo>
                    <a:pt x="408242" y="21929"/>
                    <a:pt x="408908" y="23358"/>
                    <a:pt x="408908" y="24977"/>
                  </a:cubicBezTo>
                  <a:lnTo>
                    <a:pt x="408908" y="257197"/>
                  </a:lnTo>
                  <a:cubicBezTo>
                    <a:pt x="408908" y="260340"/>
                    <a:pt x="406432" y="262912"/>
                    <a:pt x="403289" y="263007"/>
                  </a:cubicBezTo>
                  <a:cubicBezTo>
                    <a:pt x="321469" y="265198"/>
                    <a:pt x="263271" y="284343"/>
                    <a:pt x="238030" y="294344"/>
                  </a:cubicBezTo>
                  <a:lnTo>
                    <a:pt x="238030" y="52028"/>
                  </a:lnTo>
                  <a:close/>
                  <a:moveTo>
                    <a:pt x="111728" y="299202"/>
                  </a:moveTo>
                  <a:lnTo>
                    <a:pt x="38672" y="299202"/>
                  </a:lnTo>
                  <a:cubicBezTo>
                    <a:pt x="27813" y="299202"/>
                    <a:pt x="18955" y="290344"/>
                    <a:pt x="18955" y="279485"/>
                  </a:cubicBezTo>
                  <a:lnTo>
                    <a:pt x="18955" y="75079"/>
                  </a:lnTo>
                  <a:cubicBezTo>
                    <a:pt x="18955" y="67649"/>
                    <a:pt x="23051" y="61363"/>
                    <a:pt x="29147" y="57934"/>
                  </a:cubicBezTo>
                  <a:lnTo>
                    <a:pt x="29147" y="257101"/>
                  </a:lnTo>
                  <a:cubicBezTo>
                    <a:pt x="29147" y="270627"/>
                    <a:pt x="39719" y="281581"/>
                    <a:pt x="53245" y="281962"/>
                  </a:cubicBezTo>
                  <a:cubicBezTo>
                    <a:pt x="102775" y="283295"/>
                    <a:pt x="143447" y="291201"/>
                    <a:pt x="172784" y="299202"/>
                  </a:cubicBezTo>
                  <a:lnTo>
                    <a:pt x="111728" y="299202"/>
                  </a:lnTo>
                  <a:close/>
                  <a:moveTo>
                    <a:pt x="48292" y="24882"/>
                  </a:moveTo>
                  <a:cubicBezTo>
                    <a:pt x="48292" y="23263"/>
                    <a:pt x="48959" y="21834"/>
                    <a:pt x="50102" y="20691"/>
                  </a:cubicBezTo>
                  <a:cubicBezTo>
                    <a:pt x="51245" y="19643"/>
                    <a:pt x="52673" y="18976"/>
                    <a:pt x="54293" y="18976"/>
                  </a:cubicBezTo>
                  <a:cubicBezTo>
                    <a:pt x="54388" y="18976"/>
                    <a:pt x="54388" y="18976"/>
                    <a:pt x="54483" y="18976"/>
                  </a:cubicBezTo>
                  <a:cubicBezTo>
                    <a:pt x="141542" y="21453"/>
                    <a:pt x="201644" y="44408"/>
                    <a:pt x="219170" y="51933"/>
                  </a:cubicBezTo>
                  <a:lnTo>
                    <a:pt x="219170" y="294154"/>
                  </a:lnTo>
                  <a:cubicBezTo>
                    <a:pt x="194024" y="284152"/>
                    <a:pt x="135731" y="265007"/>
                    <a:pt x="53912" y="262816"/>
                  </a:cubicBezTo>
                  <a:cubicBezTo>
                    <a:pt x="50864" y="262721"/>
                    <a:pt x="48292" y="260149"/>
                    <a:pt x="48292" y="257006"/>
                  </a:cubicBezTo>
                  <a:lnTo>
                    <a:pt x="48292" y="248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931629-D5E6-FE0B-9BBC-30D2ED567981}"/>
                </a:ext>
              </a:extLst>
            </p:cNvPr>
            <p:cNvSpPr/>
            <p:nvPr/>
          </p:nvSpPr>
          <p:spPr>
            <a:xfrm>
              <a:off x="4433545" y="4990618"/>
              <a:ext cx="48193" cy="21731"/>
            </a:xfrm>
            <a:custGeom>
              <a:avLst/>
              <a:gdLst>
                <a:gd name="connsiteX0" fmla="*/ 8873 w 48193"/>
                <a:gd name="connsiteY0" fmla="*/ 18969 h 21731"/>
                <a:gd name="connsiteX1" fmla="*/ 37543 w 48193"/>
                <a:gd name="connsiteY1" fmla="*/ 21636 h 21731"/>
                <a:gd name="connsiteX2" fmla="*/ 38686 w 48193"/>
                <a:gd name="connsiteY2" fmla="*/ 21732 h 21731"/>
                <a:gd name="connsiteX3" fmla="*/ 48116 w 48193"/>
                <a:gd name="connsiteY3" fmla="*/ 13350 h 21731"/>
                <a:gd name="connsiteX4" fmla="*/ 39829 w 48193"/>
                <a:gd name="connsiteY4" fmla="*/ 2777 h 21731"/>
                <a:gd name="connsiteX5" fmla="*/ 10111 w 48193"/>
                <a:gd name="connsiteY5" fmla="*/ 15 h 21731"/>
                <a:gd name="connsiteX6" fmla="*/ 15 w 48193"/>
                <a:gd name="connsiteY6" fmla="*/ 8873 h 21731"/>
                <a:gd name="connsiteX7" fmla="*/ 8873 w 48193"/>
                <a:gd name="connsiteY7" fmla="*/ 1896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93" h="21731">
                  <a:moveTo>
                    <a:pt x="8873" y="18969"/>
                  </a:moveTo>
                  <a:cubicBezTo>
                    <a:pt x="18398" y="19636"/>
                    <a:pt x="28018" y="20493"/>
                    <a:pt x="37543" y="21636"/>
                  </a:cubicBezTo>
                  <a:cubicBezTo>
                    <a:pt x="37924" y="21636"/>
                    <a:pt x="38305" y="21732"/>
                    <a:pt x="38686" y="21732"/>
                  </a:cubicBezTo>
                  <a:cubicBezTo>
                    <a:pt x="43449" y="21732"/>
                    <a:pt x="47544" y="18207"/>
                    <a:pt x="48116" y="13350"/>
                  </a:cubicBezTo>
                  <a:cubicBezTo>
                    <a:pt x="48783" y="8111"/>
                    <a:pt x="45068" y="3348"/>
                    <a:pt x="39829" y="2777"/>
                  </a:cubicBezTo>
                  <a:cubicBezTo>
                    <a:pt x="29923" y="1539"/>
                    <a:pt x="19922" y="681"/>
                    <a:pt x="10111" y="15"/>
                  </a:cubicBezTo>
                  <a:cubicBezTo>
                    <a:pt x="4872" y="-271"/>
                    <a:pt x="300" y="3634"/>
                    <a:pt x="15" y="8873"/>
                  </a:cubicBezTo>
                  <a:cubicBezTo>
                    <a:pt x="-271" y="14112"/>
                    <a:pt x="3634" y="18588"/>
                    <a:pt x="8873" y="18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166E5AA-5206-2778-6C27-7C456315601F}"/>
                </a:ext>
              </a:extLst>
            </p:cNvPr>
            <p:cNvSpPr/>
            <p:nvPr/>
          </p:nvSpPr>
          <p:spPr>
            <a:xfrm>
              <a:off x="4433535" y="5020622"/>
              <a:ext cx="72927" cy="25350"/>
            </a:xfrm>
            <a:custGeom>
              <a:avLst/>
              <a:gdLst>
                <a:gd name="connsiteX0" fmla="*/ 25 w 72927"/>
                <a:gd name="connsiteY0" fmla="*/ 8968 h 25350"/>
                <a:gd name="connsiteX1" fmla="*/ 8883 w 72927"/>
                <a:gd name="connsiteY1" fmla="*/ 19064 h 25350"/>
                <a:gd name="connsiteX2" fmla="*/ 61842 w 72927"/>
                <a:gd name="connsiteY2" fmla="*/ 25256 h 25350"/>
                <a:gd name="connsiteX3" fmla="*/ 63462 w 72927"/>
                <a:gd name="connsiteY3" fmla="*/ 25351 h 25350"/>
                <a:gd name="connsiteX4" fmla="*/ 72796 w 72927"/>
                <a:gd name="connsiteY4" fmla="*/ 17445 h 25350"/>
                <a:gd name="connsiteX5" fmla="*/ 64986 w 72927"/>
                <a:gd name="connsiteY5" fmla="*/ 6491 h 25350"/>
                <a:gd name="connsiteX6" fmla="*/ 10122 w 72927"/>
                <a:gd name="connsiteY6" fmla="*/ 14 h 25350"/>
                <a:gd name="connsiteX7" fmla="*/ 25 w 72927"/>
                <a:gd name="connsiteY7" fmla="*/ 8968 h 2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27" h="25350">
                  <a:moveTo>
                    <a:pt x="25" y="8968"/>
                  </a:moveTo>
                  <a:cubicBezTo>
                    <a:pt x="-356" y="14207"/>
                    <a:pt x="3645" y="18779"/>
                    <a:pt x="8883" y="19064"/>
                  </a:cubicBezTo>
                  <a:cubicBezTo>
                    <a:pt x="26790" y="20207"/>
                    <a:pt x="44602" y="22303"/>
                    <a:pt x="61842" y="25256"/>
                  </a:cubicBezTo>
                  <a:cubicBezTo>
                    <a:pt x="62414" y="25351"/>
                    <a:pt x="62890" y="25351"/>
                    <a:pt x="63462" y="25351"/>
                  </a:cubicBezTo>
                  <a:cubicBezTo>
                    <a:pt x="68034" y="25351"/>
                    <a:pt x="72034" y="22112"/>
                    <a:pt x="72796" y="17445"/>
                  </a:cubicBezTo>
                  <a:cubicBezTo>
                    <a:pt x="73653" y="12302"/>
                    <a:pt x="70224" y="7349"/>
                    <a:pt x="64986" y="6491"/>
                  </a:cubicBezTo>
                  <a:cubicBezTo>
                    <a:pt x="47174" y="3443"/>
                    <a:pt x="28695" y="1253"/>
                    <a:pt x="10122" y="14"/>
                  </a:cubicBezTo>
                  <a:cubicBezTo>
                    <a:pt x="4883" y="-271"/>
                    <a:pt x="406" y="3729"/>
                    <a:pt x="25" y="89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D40FFB1-7B24-CC82-6A61-7F833EF412CB}"/>
                </a:ext>
              </a:extLst>
            </p:cNvPr>
            <p:cNvSpPr/>
            <p:nvPr/>
          </p:nvSpPr>
          <p:spPr>
            <a:xfrm>
              <a:off x="4433535" y="5071866"/>
              <a:ext cx="135829" cy="40400"/>
            </a:xfrm>
            <a:custGeom>
              <a:avLst/>
              <a:gdLst>
                <a:gd name="connsiteX0" fmla="*/ 25 w 135829"/>
                <a:gd name="connsiteY0" fmla="*/ 8873 h 40400"/>
                <a:gd name="connsiteX1" fmla="*/ 8883 w 135829"/>
                <a:gd name="connsiteY1" fmla="*/ 18969 h 40400"/>
                <a:gd name="connsiteX2" fmla="*/ 123469 w 135829"/>
                <a:gd name="connsiteY2" fmla="*/ 39925 h 40400"/>
                <a:gd name="connsiteX3" fmla="*/ 126327 w 135829"/>
                <a:gd name="connsiteY3" fmla="*/ 40401 h 40400"/>
                <a:gd name="connsiteX4" fmla="*/ 135375 w 135829"/>
                <a:gd name="connsiteY4" fmla="*/ 33733 h 40400"/>
                <a:gd name="connsiteX5" fmla="*/ 129184 w 135829"/>
                <a:gd name="connsiteY5" fmla="*/ 21827 h 40400"/>
                <a:gd name="connsiteX6" fmla="*/ 10122 w 135829"/>
                <a:gd name="connsiteY6" fmla="*/ 15 h 40400"/>
                <a:gd name="connsiteX7" fmla="*/ 25 w 135829"/>
                <a:gd name="connsiteY7" fmla="*/ 8873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29" h="40400">
                  <a:moveTo>
                    <a:pt x="25" y="8873"/>
                  </a:moveTo>
                  <a:cubicBezTo>
                    <a:pt x="-356" y="14112"/>
                    <a:pt x="3645" y="18684"/>
                    <a:pt x="8883" y="18969"/>
                  </a:cubicBezTo>
                  <a:cubicBezTo>
                    <a:pt x="59366" y="22303"/>
                    <a:pt x="99085" y="32209"/>
                    <a:pt x="123469" y="39925"/>
                  </a:cubicBezTo>
                  <a:cubicBezTo>
                    <a:pt x="124422" y="40210"/>
                    <a:pt x="125374" y="40401"/>
                    <a:pt x="126327" y="40401"/>
                  </a:cubicBezTo>
                  <a:cubicBezTo>
                    <a:pt x="130327" y="40401"/>
                    <a:pt x="134137" y="37829"/>
                    <a:pt x="135375" y="33733"/>
                  </a:cubicBezTo>
                  <a:cubicBezTo>
                    <a:pt x="136995" y="28685"/>
                    <a:pt x="134137" y="23351"/>
                    <a:pt x="129184" y="21827"/>
                  </a:cubicBezTo>
                  <a:cubicBezTo>
                    <a:pt x="103848" y="13826"/>
                    <a:pt x="62509" y="3539"/>
                    <a:pt x="10122" y="15"/>
                  </a:cubicBezTo>
                  <a:cubicBezTo>
                    <a:pt x="4883" y="-271"/>
                    <a:pt x="406" y="3634"/>
                    <a:pt x="25" y="88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01F4AC8-026F-FA86-6FE0-5E694EFC0508}"/>
                </a:ext>
              </a:extLst>
            </p:cNvPr>
            <p:cNvSpPr/>
            <p:nvPr/>
          </p:nvSpPr>
          <p:spPr>
            <a:xfrm>
              <a:off x="4433535" y="5107395"/>
              <a:ext cx="135838" cy="40400"/>
            </a:xfrm>
            <a:custGeom>
              <a:avLst/>
              <a:gdLst>
                <a:gd name="connsiteX0" fmla="*/ 129184 w 135838"/>
                <a:gd name="connsiteY0" fmla="*/ 21827 h 40400"/>
                <a:gd name="connsiteX1" fmla="*/ 10122 w 135838"/>
                <a:gd name="connsiteY1" fmla="*/ 15 h 40400"/>
                <a:gd name="connsiteX2" fmla="*/ 25 w 135838"/>
                <a:gd name="connsiteY2" fmla="*/ 8873 h 40400"/>
                <a:gd name="connsiteX3" fmla="*/ 8883 w 135838"/>
                <a:gd name="connsiteY3" fmla="*/ 18969 h 40400"/>
                <a:gd name="connsiteX4" fmla="*/ 123469 w 135838"/>
                <a:gd name="connsiteY4" fmla="*/ 39925 h 40400"/>
                <a:gd name="connsiteX5" fmla="*/ 126327 w 135838"/>
                <a:gd name="connsiteY5" fmla="*/ 40401 h 40400"/>
                <a:gd name="connsiteX6" fmla="*/ 135375 w 135838"/>
                <a:gd name="connsiteY6" fmla="*/ 33733 h 40400"/>
                <a:gd name="connsiteX7" fmla="*/ 129184 w 135838"/>
                <a:gd name="connsiteY7" fmla="*/ 21827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129184" y="21827"/>
                  </a:moveTo>
                  <a:cubicBezTo>
                    <a:pt x="103848" y="13826"/>
                    <a:pt x="62604" y="3539"/>
                    <a:pt x="10122" y="15"/>
                  </a:cubicBezTo>
                  <a:cubicBezTo>
                    <a:pt x="4883" y="-271"/>
                    <a:pt x="311" y="3634"/>
                    <a:pt x="25" y="8873"/>
                  </a:cubicBezTo>
                  <a:cubicBezTo>
                    <a:pt x="-356" y="14112"/>
                    <a:pt x="3645" y="18684"/>
                    <a:pt x="8883" y="18969"/>
                  </a:cubicBezTo>
                  <a:cubicBezTo>
                    <a:pt x="59366" y="22303"/>
                    <a:pt x="99085" y="32209"/>
                    <a:pt x="123469" y="39925"/>
                  </a:cubicBezTo>
                  <a:cubicBezTo>
                    <a:pt x="124422" y="40210"/>
                    <a:pt x="125374" y="40401"/>
                    <a:pt x="126327" y="40401"/>
                  </a:cubicBezTo>
                  <a:cubicBezTo>
                    <a:pt x="130327" y="40401"/>
                    <a:pt x="134137" y="37829"/>
                    <a:pt x="135375" y="33733"/>
                  </a:cubicBezTo>
                  <a:cubicBezTo>
                    <a:pt x="136995" y="28780"/>
                    <a:pt x="134232" y="23351"/>
                    <a:pt x="129184" y="218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D82F0AD-7BD4-3E9E-4C45-44E402987D22}"/>
                </a:ext>
              </a:extLst>
            </p:cNvPr>
            <p:cNvSpPr/>
            <p:nvPr/>
          </p:nvSpPr>
          <p:spPr>
            <a:xfrm>
              <a:off x="4433535" y="5144447"/>
              <a:ext cx="135838" cy="40400"/>
            </a:xfrm>
            <a:custGeom>
              <a:avLst/>
              <a:gdLst>
                <a:gd name="connsiteX0" fmla="*/ 129184 w 135838"/>
                <a:gd name="connsiteY0" fmla="*/ 21827 h 40400"/>
                <a:gd name="connsiteX1" fmla="*/ 10122 w 135838"/>
                <a:gd name="connsiteY1" fmla="*/ 15 h 40400"/>
                <a:gd name="connsiteX2" fmla="*/ 25 w 135838"/>
                <a:gd name="connsiteY2" fmla="*/ 8873 h 40400"/>
                <a:gd name="connsiteX3" fmla="*/ 8883 w 135838"/>
                <a:gd name="connsiteY3" fmla="*/ 18969 h 40400"/>
                <a:gd name="connsiteX4" fmla="*/ 123469 w 135838"/>
                <a:gd name="connsiteY4" fmla="*/ 39925 h 40400"/>
                <a:gd name="connsiteX5" fmla="*/ 126327 w 135838"/>
                <a:gd name="connsiteY5" fmla="*/ 40401 h 40400"/>
                <a:gd name="connsiteX6" fmla="*/ 135375 w 135838"/>
                <a:gd name="connsiteY6" fmla="*/ 33733 h 40400"/>
                <a:gd name="connsiteX7" fmla="*/ 129184 w 135838"/>
                <a:gd name="connsiteY7" fmla="*/ 21827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129184" y="21827"/>
                  </a:moveTo>
                  <a:cubicBezTo>
                    <a:pt x="103848" y="13826"/>
                    <a:pt x="62509" y="3539"/>
                    <a:pt x="10122" y="15"/>
                  </a:cubicBezTo>
                  <a:cubicBezTo>
                    <a:pt x="4788" y="-271"/>
                    <a:pt x="311" y="3634"/>
                    <a:pt x="25" y="8873"/>
                  </a:cubicBezTo>
                  <a:cubicBezTo>
                    <a:pt x="-356" y="14112"/>
                    <a:pt x="3645" y="18684"/>
                    <a:pt x="8883" y="18969"/>
                  </a:cubicBezTo>
                  <a:cubicBezTo>
                    <a:pt x="59366" y="22303"/>
                    <a:pt x="99085" y="32209"/>
                    <a:pt x="123469" y="39925"/>
                  </a:cubicBezTo>
                  <a:cubicBezTo>
                    <a:pt x="124422" y="40210"/>
                    <a:pt x="125374" y="40401"/>
                    <a:pt x="126327" y="40401"/>
                  </a:cubicBezTo>
                  <a:cubicBezTo>
                    <a:pt x="130327" y="40401"/>
                    <a:pt x="134137" y="37829"/>
                    <a:pt x="135375" y="33733"/>
                  </a:cubicBezTo>
                  <a:cubicBezTo>
                    <a:pt x="136995" y="28780"/>
                    <a:pt x="134232" y="23351"/>
                    <a:pt x="129184" y="218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A585EDE-212B-965B-EE86-9C831E1D6E8B}"/>
                </a:ext>
              </a:extLst>
            </p:cNvPr>
            <p:cNvSpPr/>
            <p:nvPr/>
          </p:nvSpPr>
          <p:spPr>
            <a:xfrm>
              <a:off x="4623407" y="5071866"/>
              <a:ext cx="135838" cy="40400"/>
            </a:xfrm>
            <a:custGeom>
              <a:avLst/>
              <a:gdLst>
                <a:gd name="connsiteX0" fmla="*/ 125717 w 135838"/>
                <a:gd name="connsiteY0" fmla="*/ 15 h 40400"/>
                <a:gd name="connsiteX1" fmla="*/ 6654 w 135838"/>
                <a:gd name="connsiteY1" fmla="*/ 21827 h 40400"/>
                <a:gd name="connsiteX2" fmla="*/ 463 w 135838"/>
                <a:gd name="connsiteY2" fmla="*/ 33733 h 40400"/>
                <a:gd name="connsiteX3" fmla="*/ 9512 w 135838"/>
                <a:gd name="connsiteY3" fmla="*/ 40401 h 40400"/>
                <a:gd name="connsiteX4" fmla="*/ 12369 w 135838"/>
                <a:gd name="connsiteY4" fmla="*/ 39925 h 40400"/>
                <a:gd name="connsiteX5" fmla="*/ 126955 w 135838"/>
                <a:gd name="connsiteY5" fmla="*/ 18969 h 40400"/>
                <a:gd name="connsiteX6" fmla="*/ 135813 w 135838"/>
                <a:gd name="connsiteY6" fmla="*/ 8873 h 40400"/>
                <a:gd name="connsiteX7" fmla="*/ 125717 w 135838"/>
                <a:gd name="connsiteY7" fmla="*/ 15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125717" y="15"/>
                  </a:moveTo>
                  <a:cubicBezTo>
                    <a:pt x="73329" y="3444"/>
                    <a:pt x="32086" y="13826"/>
                    <a:pt x="6654" y="21827"/>
                  </a:cubicBezTo>
                  <a:cubicBezTo>
                    <a:pt x="1606" y="23446"/>
                    <a:pt x="-1156" y="28780"/>
                    <a:pt x="463" y="33733"/>
                  </a:cubicBezTo>
                  <a:cubicBezTo>
                    <a:pt x="1797" y="37829"/>
                    <a:pt x="5511" y="40401"/>
                    <a:pt x="9512" y="40401"/>
                  </a:cubicBezTo>
                  <a:cubicBezTo>
                    <a:pt x="10464" y="40401"/>
                    <a:pt x="11417" y="40305"/>
                    <a:pt x="12369" y="39925"/>
                  </a:cubicBezTo>
                  <a:cubicBezTo>
                    <a:pt x="36753" y="32209"/>
                    <a:pt x="76377" y="22303"/>
                    <a:pt x="126955" y="18969"/>
                  </a:cubicBezTo>
                  <a:cubicBezTo>
                    <a:pt x="132194" y="18588"/>
                    <a:pt x="136194" y="14112"/>
                    <a:pt x="135813" y="8873"/>
                  </a:cubicBezTo>
                  <a:cubicBezTo>
                    <a:pt x="135528" y="3634"/>
                    <a:pt x="130956" y="-271"/>
                    <a:pt x="125717" y="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A7BAE36-01EF-6C82-8A49-A028098199B2}"/>
                </a:ext>
              </a:extLst>
            </p:cNvPr>
            <p:cNvSpPr/>
            <p:nvPr/>
          </p:nvSpPr>
          <p:spPr>
            <a:xfrm>
              <a:off x="4623407" y="5107395"/>
              <a:ext cx="135838" cy="40400"/>
            </a:xfrm>
            <a:custGeom>
              <a:avLst/>
              <a:gdLst>
                <a:gd name="connsiteX0" fmla="*/ 125717 w 135838"/>
                <a:gd name="connsiteY0" fmla="*/ 15 h 40400"/>
                <a:gd name="connsiteX1" fmla="*/ 6654 w 135838"/>
                <a:gd name="connsiteY1" fmla="*/ 21827 h 40400"/>
                <a:gd name="connsiteX2" fmla="*/ 463 w 135838"/>
                <a:gd name="connsiteY2" fmla="*/ 33733 h 40400"/>
                <a:gd name="connsiteX3" fmla="*/ 9512 w 135838"/>
                <a:gd name="connsiteY3" fmla="*/ 40401 h 40400"/>
                <a:gd name="connsiteX4" fmla="*/ 12369 w 135838"/>
                <a:gd name="connsiteY4" fmla="*/ 39925 h 40400"/>
                <a:gd name="connsiteX5" fmla="*/ 126955 w 135838"/>
                <a:gd name="connsiteY5" fmla="*/ 18969 h 40400"/>
                <a:gd name="connsiteX6" fmla="*/ 135813 w 135838"/>
                <a:gd name="connsiteY6" fmla="*/ 8873 h 40400"/>
                <a:gd name="connsiteX7" fmla="*/ 125717 w 135838"/>
                <a:gd name="connsiteY7" fmla="*/ 15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125717" y="15"/>
                  </a:moveTo>
                  <a:cubicBezTo>
                    <a:pt x="73329" y="3539"/>
                    <a:pt x="32086" y="13826"/>
                    <a:pt x="6654" y="21827"/>
                  </a:cubicBezTo>
                  <a:cubicBezTo>
                    <a:pt x="1606" y="23446"/>
                    <a:pt x="-1156" y="28780"/>
                    <a:pt x="463" y="33733"/>
                  </a:cubicBezTo>
                  <a:cubicBezTo>
                    <a:pt x="1797" y="37829"/>
                    <a:pt x="5511" y="40401"/>
                    <a:pt x="9512" y="40401"/>
                  </a:cubicBezTo>
                  <a:cubicBezTo>
                    <a:pt x="10464" y="40401"/>
                    <a:pt x="11417" y="40305"/>
                    <a:pt x="12369" y="39925"/>
                  </a:cubicBezTo>
                  <a:cubicBezTo>
                    <a:pt x="36753" y="32209"/>
                    <a:pt x="76377" y="22303"/>
                    <a:pt x="126955" y="18969"/>
                  </a:cubicBezTo>
                  <a:cubicBezTo>
                    <a:pt x="132194" y="18588"/>
                    <a:pt x="136194" y="14112"/>
                    <a:pt x="135813" y="8873"/>
                  </a:cubicBezTo>
                  <a:cubicBezTo>
                    <a:pt x="135528" y="3634"/>
                    <a:pt x="130860" y="-271"/>
                    <a:pt x="125717" y="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41C079E-6D3F-BDA3-E5C1-3A5CDDD5490E}"/>
                </a:ext>
              </a:extLst>
            </p:cNvPr>
            <p:cNvSpPr/>
            <p:nvPr/>
          </p:nvSpPr>
          <p:spPr>
            <a:xfrm>
              <a:off x="4623407" y="5144436"/>
              <a:ext cx="135838" cy="40411"/>
            </a:xfrm>
            <a:custGeom>
              <a:avLst/>
              <a:gdLst>
                <a:gd name="connsiteX0" fmla="*/ 125717 w 135838"/>
                <a:gd name="connsiteY0" fmla="*/ 25 h 40411"/>
                <a:gd name="connsiteX1" fmla="*/ 6654 w 135838"/>
                <a:gd name="connsiteY1" fmla="*/ 21837 h 40411"/>
                <a:gd name="connsiteX2" fmla="*/ 463 w 135838"/>
                <a:gd name="connsiteY2" fmla="*/ 33744 h 40411"/>
                <a:gd name="connsiteX3" fmla="*/ 9512 w 135838"/>
                <a:gd name="connsiteY3" fmla="*/ 40411 h 40411"/>
                <a:gd name="connsiteX4" fmla="*/ 12369 w 135838"/>
                <a:gd name="connsiteY4" fmla="*/ 39935 h 40411"/>
                <a:gd name="connsiteX5" fmla="*/ 126955 w 135838"/>
                <a:gd name="connsiteY5" fmla="*/ 18980 h 40411"/>
                <a:gd name="connsiteX6" fmla="*/ 135813 w 135838"/>
                <a:gd name="connsiteY6" fmla="*/ 8883 h 40411"/>
                <a:gd name="connsiteX7" fmla="*/ 125717 w 135838"/>
                <a:gd name="connsiteY7" fmla="*/ 25 h 4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11">
                  <a:moveTo>
                    <a:pt x="125717" y="25"/>
                  </a:moveTo>
                  <a:cubicBezTo>
                    <a:pt x="73329" y="3454"/>
                    <a:pt x="32086" y="13836"/>
                    <a:pt x="6654" y="21837"/>
                  </a:cubicBezTo>
                  <a:cubicBezTo>
                    <a:pt x="1606" y="23457"/>
                    <a:pt x="-1156" y="28791"/>
                    <a:pt x="463" y="33744"/>
                  </a:cubicBezTo>
                  <a:cubicBezTo>
                    <a:pt x="1797" y="37839"/>
                    <a:pt x="5511" y="40411"/>
                    <a:pt x="9512" y="40411"/>
                  </a:cubicBezTo>
                  <a:cubicBezTo>
                    <a:pt x="10464" y="40411"/>
                    <a:pt x="11417" y="40316"/>
                    <a:pt x="12369" y="39935"/>
                  </a:cubicBezTo>
                  <a:cubicBezTo>
                    <a:pt x="36753" y="32220"/>
                    <a:pt x="76377" y="22314"/>
                    <a:pt x="126955" y="18980"/>
                  </a:cubicBezTo>
                  <a:cubicBezTo>
                    <a:pt x="132194" y="18599"/>
                    <a:pt x="136194" y="14122"/>
                    <a:pt x="135813" y="8883"/>
                  </a:cubicBezTo>
                  <a:cubicBezTo>
                    <a:pt x="135528" y="3645"/>
                    <a:pt x="130956" y="-356"/>
                    <a:pt x="125717" y="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19" name="Graphic 16">
            <a:extLst>
              <a:ext uri="{FF2B5EF4-FFF2-40B4-BE49-F238E27FC236}">
                <a16:creationId xmlns:a16="http://schemas.microsoft.com/office/drawing/2014/main" id="{8A3200E8-A83D-4538-0348-78CDC3AE6183}"/>
              </a:ext>
            </a:extLst>
          </p:cNvPr>
          <p:cNvGrpSpPr/>
          <p:nvPr/>
        </p:nvGrpSpPr>
        <p:grpSpPr>
          <a:xfrm>
            <a:off x="3241554" y="4711788"/>
            <a:ext cx="590550" cy="596884"/>
            <a:chOff x="3241554" y="4711788"/>
            <a:chExt cx="590550" cy="596884"/>
          </a:xfrm>
          <a:solidFill>
            <a:srgbClr val="000000"/>
          </a:solidFill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ED25D3D-B6FA-E754-C5CF-40DDD5D78FB2}"/>
                </a:ext>
              </a:extLst>
            </p:cNvPr>
            <p:cNvSpPr/>
            <p:nvPr/>
          </p:nvSpPr>
          <p:spPr>
            <a:xfrm>
              <a:off x="3373936" y="4952508"/>
              <a:ext cx="48193" cy="21742"/>
            </a:xfrm>
            <a:custGeom>
              <a:avLst/>
              <a:gdLst>
                <a:gd name="connsiteX0" fmla="*/ 8873 w 48193"/>
                <a:gd name="connsiteY0" fmla="*/ 18980 h 21742"/>
                <a:gd name="connsiteX1" fmla="*/ 37543 w 48193"/>
                <a:gd name="connsiteY1" fmla="*/ 21647 h 21742"/>
                <a:gd name="connsiteX2" fmla="*/ 38686 w 48193"/>
                <a:gd name="connsiteY2" fmla="*/ 21742 h 21742"/>
                <a:gd name="connsiteX3" fmla="*/ 48116 w 48193"/>
                <a:gd name="connsiteY3" fmla="*/ 13360 h 21742"/>
                <a:gd name="connsiteX4" fmla="*/ 39829 w 48193"/>
                <a:gd name="connsiteY4" fmla="*/ 2787 h 21742"/>
                <a:gd name="connsiteX5" fmla="*/ 10111 w 48193"/>
                <a:gd name="connsiteY5" fmla="*/ 25 h 21742"/>
                <a:gd name="connsiteX6" fmla="*/ 15 w 48193"/>
                <a:gd name="connsiteY6" fmla="*/ 8883 h 21742"/>
                <a:gd name="connsiteX7" fmla="*/ 8873 w 48193"/>
                <a:gd name="connsiteY7" fmla="*/ 18980 h 2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93" h="21742">
                  <a:moveTo>
                    <a:pt x="8873" y="18980"/>
                  </a:moveTo>
                  <a:cubicBezTo>
                    <a:pt x="18398" y="19647"/>
                    <a:pt x="28018" y="20504"/>
                    <a:pt x="37543" y="21647"/>
                  </a:cubicBezTo>
                  <a:cubicBezTo>
                    <a:pt x="37924" y="21647"/>
                    <a:pt x="38305" y="21742"/>
                    <a:pt x="38686" y="21742"/>
                  </a:cubicBezTo>
                  <a:cubicBezTo>
                    <a:pt x="43449" y="21742"/>
                    <a:pt x="47544" y="18218"/>
                    <a:pt x="48116" y="13360"/>
                  </a:cubicBezTo>
                  <a:cubicBezTo>
                    <a:pt x="48783" y="8121"/>
                    <a:pt x="45068" y="3359"/>
                    <a:pt x="39829" y="2787"/>
                  </a:cubicBezTo>
                  <a:cubicBezTo>
                    <a:pt x="29923" y="1549"/>
                    <a:pt x="20017" y="692"/>
                    <a:pt x="10111" y="25"/>
                  </a:cubicBezTo>
                  <a:cubicBezTo>
                    <a:pt x="4872" y="-356"/>
                    <a:pt x="300" y="3645"/>
                    <a:pt x="15" y="8883"/>
                  </a:cubicBezTo>
                  <a:cubicBezTo>
                    <a:pt x="-271" y="14122"/>
                    <a:pt x="3634" y="18599"/>
                    <a:pt x="8873" y="1898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B805E747-CB88-D9E4-62C7-13DF845F7221}"/>
                </a:ext>
              </a:extLst>
            </p:cNvPr>
            <p:cNvSpPr/>
            <p:nvPr/>
          </p:nvSpPr>
          <p:spPr>
            <a:xfrm>
              <a:off x="3374021" y="4982607"/>
              <a:ext cx="72927" cy="25361"/>
            </a:xfrm>
            <a:custGeom>
              <a:avLst/>
              <a:gdLst>
                <a:gd name="connsiteX0" fmla="*/ 8789 w 72927"/>
                <a:gd name="connsiteY0" fmla="*/ 19075 h 25361"/>
                <a:gd name="connsiteX1" fmla="*/ 61748 w 72927"/>
                <a:gd name="connsiteY1" fmla="*/ 25266 h 25361"/>
                <a:gd name="connsiteX2" fmla="*/ 63367 w 72927"/>
                <a:gd name="connsiteY2" fmla="*/ 25362 h 25361"/>
                <a:gd name="connsiteX3" fmla="*/ 72797 w 72927"/>
                <a:gd name="connsiteY3" fmla="*/ 17456 h 25361"/>
                <a:gd name="connsiteX4" fmla="*/ 64986 w 72927"/>
                <a:gd name="connsiteY4" fmla="*/ 6502 h 25361"/>
                <a:gd name="connsiteX5" fmla="*/ 10122 w 72927"/>
                <a:gd name="connsiteY5" fmla="*/ 25 h 25361"/>
                <a:gd name="connsiteX6" fmla="*/ 26 w 72927"/>
                <a:gd name="connsiteY6" fmla="*/ 8883 h 25361"/>
                <a:gd name="connsiteX7" fmla="*/ 8789 w 72927"/>
                <a:gd name="connsiteY7" fmla="*/ 19075 h 2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27" h="25361">
                  <a:moveTo>
                    <a:pt x="8789" y="19075"/>
                  </a:moveTo>
                  <a:cubicBezTo>
                    <a:pt x="26600" y="20218"/>
                    <a:pt x="44412" y="22314"/>
                    <a:pt x="61748" y="25266"/>
                  </a:cubicBezTo>
                  <a:cubicBezTo>
                    <a:pt x="62319" y="25362"/>
                    <a:pt x="62795" y="25362"/>
                    <a:pt x="63367" y="25362"/>
                  </a:cubicBezTo>
                  <a:cubicBezTo>
                    <a:pt x="67939" y="25362"/>
                    <a:pt x="71939" y="22123"/>
                    <a:pt x="72797" y="17456"/>
                  </a:cubicBezTo>
                  <a:cubicBezTo>
                    <a:pt x="73654" y="12312"/>
                    <a:pt x="70225" y="7359"/>
                    <a:pt x="64986" y="6502"/>
                  </a:cubicBezTo>
                  <a:cubicBezTo>
                    <a:pt x="47079" y="3454"/>
                    <a:pt x="28601" y="1263"/>
                    <a:pt x="10122" y="25"/>
                  </a:cubicBezTo>
                  <a:cubicBezTo>
                    <a:pt x="4883" y="-356"/>
                    <a:pt x="311" y="3645"/>
                    <a:pt x="26" y="8883"/>
                  </a:cubicBezTo>
                  <a:cubicBezTo>
                    <a:pt x="-355" y="14217"/>
                    <a:pt x="3550" y="18694"/>
                    <a:pt x="8789" y="190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864DB494-DA9C-55F1-BA0F-659B7F4894AF}"/>
                </a:ext>
              </a:extLst>
            </p:cNvPr>
            <p:cNvSpPr/>
            <p:nvPr/>
          </p:nvSpPr>
          <p:spPr>
            <a:xfrm>
              <a:off x="3373926" y="5033766"/>
              <a:ext cx="135838" cy="40400"/>
            </a:xfrm>
            <a:custGeom>
              <a:avLst/>
              <a:gdLst>
                <a:gd name="connsiteX0" fmla="*/ 25 w 135838"/>
                <a:gd name="connsiteY0" fmla="*/ 8873 h 40400"/>
                <a:gd name="connsiteX1" fmla="*/ 8883 w 135838"/>
                <a:gd name="connsiteY1" fmla="*/ 18969 h 40400"/>
                <a:gd name="connsiteX2" fmla="*/ 123469 w 135838"/>
                <a:gd name="connsiteY2" fmla="*/ 39925 h 40400"/>
                <a:gd name="connsiteX3" fmla="*/ 126327 w 135838"/>
                <a:gd name="connsiteY3" fmla="*/ 40401 h 40400"/>
                <a:gd name="connsiteX4" fmla="*/ 135375 w 135838"/>
                <a:gd name="connsiteY4" fmla="*/ 33733 h 40400"/>
                <a:gd name="connsiteX5" fmla="*/ 129184 w 135838"/>
                <a:gd name="connsiteY5" fmla="*/ 21827 h 40400"/>
                <a:gd name="connsiteX6" fmla="*/ 10122 w 135838"/>
                <a:gd name="connsiteY6" fmla="*/ 15 h 40400"/>
                <a:gd name="connsiteX7" fmla="*/ 25 w 135838"/>
                <a:gd name="connsiteY7" fmla="*/ 8873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25" y="8873"/>
                  </a:moveTo>
                  <a:cubicBezTo>
                    <a:pt x="-356" y="14112"/>
                    <a:pt x="3645" y="18684"/>
                    <a:pt x="8883" y="18969"/>
                  </a:cubicBezTo>
                  <a:cubicBezTo>
                    <a:pt x="59366" y="22303"/>
                    <a:pt x="99085" y="32209"/>
                    <a:pt x="123469" y="39925"/>
                  </a:cubicBezTo>
                  <a:cubicBezTo>
                    <a:pt x="124422" y="40210"/>
                    <a:pt x="125374" y="40401"/>
                    <a:pt x="126327" y="40401"/>
                  </a:cubicBezTo>
                  <a:cubicBezTo>
                    <a:pt x="130327" y="40401"/>
                    <a:pt x="134137" y="37829"/>
                    <a:pt x="135375" y="33733"/>
                  </a:cubicBezTo>
                  <a:cubicBezTo>
                    <a:pt x="136995" y="28685"/>
                    <a:pt x="134232" y="23351"/>
                    <a:pt x="129184" y="21827"/>
                  </a:cubicBezTo>
                  <a:cubicBezTo>
                    <a:pt x="103848" y="13826"/>
                    <a:pt x="62509" y="3539"/>
                    <a:pt x="10122" y="15"/>
                  </a:cubicBezTo>
                  <a:cubicBezTo>
                    <a:pt x="5073" y="-271"/>
                    <a:pt x="406" y="3634"/>
                    <a:pt x="25" y="88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9F8B000-A648-98FC-358C-EC0A69C41FE1}"/>
                </a:ext>
              </a:extLst>
            </p:cNvPr>
            <p:cNvSpPr/>
            <p:nvPr/>
          </p:nvSpPr>
          <p:spPr>
            <a:xfrm>
              <a:off x="3373926" y="5069302"/>
              <a:ext cx="135838" cy="40392"/>
            </a:xfrm>
            <a:custGeom>
              <a:avLst/>
              <a:gdLst>
                <a:gd name="connsiteX0" fmla="*/ 129184 w 135838"/>
                <a:gd name="connsiteY0" fmla="*/ 21819 h 40392"/>
                <a:gd name="connsiteX1" fmla="*/ 10122 w 135838"/>
                <a:gd name="connsiteY1" fmla="*/ 7 h 40392"/>
                <a:gd name="connsiteX2" fmla="*/ 25 w 135838"/>
                <a:gd name="connsiteY2" fmla="*/ 8865 h 40392"/>
                <a:gd name="connsiteX3" fmla="*/ 8883 w 135838"/>
                <a:gd name="connsiteY3" fmla="*/ 18962 h 40392"/>
                <a:gd name="connsiteX4" fmla="*/ 123469 w 135838"/>
                <a:gd name="connsiteY4" fmla="*/ 39917 h 40392"/>
                <a:gd name="connsiteX5" fmla="*/ 126327 w 135838"/>
                <a:gd name="connsiteY5" fmla="*/ 40393 h 40392"/>
                <a:gd name="connsiteX6" fmla="*/ 135375 w 135838"/>
                <a:gd name="connsiteY6" fmla="*/ 33725 h 40392"/>
                <a:gd name="connsiteX7" fmla="*/ 129184 w 135838"/>
                <a:gd name="connsiteY7" fmla="*/ 21819 h 4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392">
                  <a:moveTo>
                    <a:pt x="129184" y="21819"/>
                  </a:moveTo>
                  <a:cubicBezTo>
                    <a:pt x="103848" y="13818"/>
                    <a:pt x="62509" y="3531"/>
                    <a:pt x="10122" y="7"/>
                  </a:cubicBezTo>
                  <a:cubicBezTo>
                    <a:pt x="4978" y="-184"/>
                    <a:pt x="311" y="3626"/>
                    <a:pt x="25" y="8865"/>
                  </a:cubicBezTo>
                  <a:cubicBezTo>
                    <a:pt x="-356" y="14104"/>
                    <a:pt x="3645" y="18676"/>
                    <a:pt x="8883" y="18962"/>
                  </a:cubicBezTo>
                  <a:cubicBezTo>
                    <a:pt x="59366" y="22295"/>
                    <a:pt x="99085" y="32201"/>
                    <a:pt x="123469" y="39917"/>
                  </a:cubicBezTo>
                  <a:cubicBezTo>
                    <a:pt x="124422" y="40202"/>
                    <a:pt x="125374" y="40393"/>
                    <a:pt x="126327" y="40393"/>
                  </a:cubicBezTo>
                  <a:cubicBezTo>
                    <a:pt x="130327" y="40393"/>
                    <a:pt x="134137" y="37821"/>
                    <a:pt x="135375" y="33725"/>
                  </a:cubicBezTo>
                  <a:cubicBezTo>
                    <a:pt x="136995" y="28772"/>
                    <a:pt x="134232" y="23343"/>
                    <a:pt x="129184" y="218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148BB2E-8C23-887E-1E0C-3AC7DB9CF423}"/>
                </a:ext>
              </a:extLst>
            </p:cNvPr>
            <p:cNvSpPr/>
            <p:nvPr/>
          </p:nvSpPr>
          <p:spPr>
            <a:xfrm>
              <a:off x="3373926" y="5106347"/>
              <a:ext cx="135838" cy="40400"/>
            </a:xfrm>
            <a:custGeom>
              <a:avLst/>
              <a:gdLst>
                <a:gd name="connsiteX0" fmla="*/ 129184 w 135838"/>
                <a:gd name="connsiteY0" fmla="*/ 21827 h 40400"/>
                <a:gd name="connsiteX1" fmla="*/ 10122 w 135838"/>
                <a:gd name="connsiteY1" fmla="*/ 15 h 40400"/>
                <a:gd name="connsiteX2" fmla="*/ 25 w 135838"/>
                <a:gd name="connsiteY2" fmla="*/ 8873 h 40400"/>
                <a:gd name="connsiteX3" fmla="*/ 8883 w 135838"/>
                <a:gd name="connsiteY3" fmla="*/ 18969 h 40400"/>
                <a:gd name="connsiteX4" fmla="*/ 123469 w 135838"/>
                <a:gd name="connsiteY4" fmla="*/ 39925 h 40400"/>
                <a:gd name="connsiteX5" fmla="*/ 126327 w 135838"/>
                <a:gd name="connsiteY5" fmla="*/ 40401 h 40400"/>
                <a:gd name="connsiteX6" fmla="*/ 135375 w 135838"/>
                <a:gd name="connsiteY6" fmla="*/ 33733 h 40400"/>
                <a:gd name="connsiteX7" fmla="*/ 129184 w 135838"/>
                <a:gd name="connsiteY7" fmla="*/ 21827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129184" y="21827"/>
                  </a:moveTo>
                  <a:cubicBezTo>
                    <a:pt x="103848" y="13826"/>
                    <a:pt x="62509" y="3539"/>
                    <a:pt x="10122" y="15"/>
                  </a:cubicBezTo>
                  <a:cubicBezTo>
                    <a:pt x="4978" y="-271"/>
                    <a:pt x="311" y="3634"/>
                    <a:pt x="25" y="8873"/>
                  </a:cubicBezTo>
                  <a:cubicBezTo>
                    <a:pt x="-356" y="14112"/>
                    <a:pt x="3645" y="18684"/>
                    <a:pt x="8883" y="18969"/>
                  </a:cubicBezTo>
                  <a:cubicBezTo>
                    <a:pt x="59366" y="22303"/>
                    <a:pt x="99085" y="32209"/>
                    <a:pt x="123469" y="39925"/>
                  </a:cubicBezTo>
                  <a:cubicBezTo>
                    <a:pt x="124422" y="40210"/>
                    <a:pt x="125374" y="40401"/>
                    <a:pt x="126327" y="40401"/>
                  </a:cubicBezTo>
                  <a:cubicBezTo>
                    <a:pt x="130327" y="40401"/>
                    <a:pt x="134137" y="37829"/>
                    <a:pt x="135375" y="33733"/>
                  </a:cubicBezTo>
                  <a:cubicBezTo>
                    <a:pt x="136995" y="28780"/>
                    <a:pt x="134232" y="23351"/>
                    <a:pt x="129184" y="218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DE81746-16FB-B9AC-1D78-8BA8CE6EE100}"/>
                </a:ext>
              </a:extLst>
            </p:cNvPr>
            <p:cNvSpPr/>
            <p:nvPr/>
          </p:nvSpPr>
          <p:spPr>
            <a:xfrm>
              <a:off x="3563798" y="5033766"/>
              <a:ext cx="135838" cy="40400"/>
            </a:xfrm>
            <a:custGeom>
              <a:avLst/>
              <a:gdLst>
                <a:gd name="connsiteX0" fmla="*/ 125717 w 135838"/>
                <a:gd name="connsiteY0" fmla="*/ 15 h 40400"/>
                <a:gd name="connsiteX1" fmla="*/ 6654 w 135838"/>
                <a:gd name="connsiteY1" fmla="*/ 21827 h 40400"/>
                <a:gd name="connsiteX2" fmla="*/ 463 w 135838"/>
                <a:gd name="connsiteY2" fmla="*/ 33733 h 40400"/>
                <a:gd name="connsiteX3" fmla="*/ 9512 w 135838"/>
                <a:gd name="connsiteY3" fmla="*/ 40401 h 40400"/>
                <a:gd name="connsiteX4" fmla="*/ 12369 w 135838"/>
                <a:gd name="connsiteY4" fmla="*/ 39925 h 40400"/>
                <a:gd name="connsiteX5" fmla="*/ 126955 w 135838"/>
                <a:gd name="connsiteY5" fmla="*/ 18969 h 40400"/>
                <a:gd name="connsiteX6" fmla="*/ 135813 w 135838"/>
                <a:gd name="connsiteY6" fmla="*/ 8873 h 40400"/>
                <a:gd name="connsiteX7" fmla="*/ 125717 w 135838"/>
                <a:gd name="connsiteY7" fmla="*/ 15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125717" y="15"/>
                  </a:moveTo>
                  <a:cubicBezTo>
                    <a:pt x="73329" y="3444"/>
                    <a:pt x="32086" y="13826"/>
                    <a:pt x="6654" y="21827"/>
                  </a:cubicBezTo>
                  <a:cubicBezTo>
                    <a:pt x="1606" y="23446"/>
                    <a:pt x="-1156" y="28780"/>
                    <a:pt x="463" y="33733"/>
                  </a:cubicBezTo>
                  <a:cubicBezTo>
                    <a:pt x="1701" y="37829"/>
                    <a:pt x="5511" y="40401"/>
                    <a:pt x="9512" y="40401"/>
                  </a:cubicBezTo>
                  <a:cubicBezTo>
                    <a:pt x="10464" y="40401"/>
                    <a:pt x="11417" y="40305"/>
                    <a:pt x="12369" y="39925"/>
                  </a:cubicBezTo>
                  <a:cubicBezTo>
                    <a:pt x="36753" y="32209"/>
                    <a:pt x="76377" y="22303"/>
                    <a:pt x="126955" y="18969"/>
                  </a:cubicBezTo>
                  <a:cubicBezTo>
                    <a:pt x="132194" y="18588"/>
                    <a:pt x="136194" y="14112"/>
                    <a:pt x="135813" y="8873"/>
                  </a:cubicBezTo>
                  <a:cubicBezTo>
                    <a:pt x="135528" y="3634"/>
                    <a:pt x="130860" y="-271"/>
                    <a:pt x="125717" y="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63AA23B-5FE0-661D-5907-7906DE2EED4E}"/>
                </a:ext>
              </a:extLst>
            </p:cNvPr>
            <p:cNvSpPr/>
            <p:nvPr/>
          </p:nvSpPr>
          <p:spPr>
            <a:xfrm>
              <a:off x="3563798" y="5069295"/>
              <a:ext cx="135838" cy="40400"/>
            </a:xfrm>
            <a:custGeom>
              <a:avLst/>
              <a:gdLst>
                <a:gd name="connsiteX0" fmla="*/ 125717 w 135838"/>
                <a:gd name="connsiteY0" fmla="*/ 15 h 40400"/>
                <a:gd name="connsiteX1" fmla="*/ 6654 w 135838"/>
                <a:gd name="connsiteY1" fmla="*/ 21827 h 40400"/>
                <a:gd name="connsiteX2" fmla="*/ 463 w 135838"/>
                <a:gd name="connsiteY2" fmla="*/ 33733 h 40400"/>
                <a:gd name="connsiteX3" fmla="*/ 9512 w 135838"/>
                <a:gd name="connsiteY3" fmla="*/ 40401 h 40400"/>
                <a:gd name="connsiteX4" fmla="*/ 12369 w 135838"/>
                <a:gd name="connsiteY4" fmla="*/ 39925 h 40400"/>
                <a:gd name="connsiteX5" fmla="*/ 126955 w 135838"/>
                <a:gd name="connsiteY5" fmla="*/ 18969 h 40400"/>
                <a:gd name="connsiteX6" fmla="*/ 135813 w 135838"/>
                <a:gd name="connsiteY6" fmla="*/ 8873 h 40400"/>
                <a:gd name="connsiteX7" fmla="*/ 125717 w 135838"/>
                <a:gd name="connsiteY7" fmla="*/ 15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125717" y="15"/>
                  </a:moveTo>
                  <a:cubicBezTo>
                    <a:pt x="73329" y="3539"/>
                    <a:pt x="32086" y="13826"/>
                    <a:pt x="6654" y="21827"/>
                  </a:cubicBezTo>
                  <a:cubicBezTo>
                    <a:pt x="1606" y="23446"/>
                    <a:pt x="-1156" y="28780"/>
                    <a:pt x="463" y="33733"/>
                  </a:cubicBezTo>
                  <a:cubicBezTo>
                    <a:pt x="1701" y="37829"/>
                    <a:pt x="5511" y="40401"/>
                    <a:pt x="9512" y="40401"/>
                  </a:cubicBezTo>
                  <a:cubicBezTo>
                    <a:pt x="10464" y="40401"/>
                    <a:pt x="11417" y="40305"/>
                    <a:pt x="12369" y="39925"/>
                  </a:cubicBezTo>
                  <a:cubicBezTo>
                    <a:pt x="36753" y="32209"/>
                    <a:pt x="76377" y="22303"/>
                    <a:pt x="126955" y="18969"/>
                  </a:cubicBezTo>
                  <a:cubicBezTo>
                    <a:pt x="132194" y="18588"/>
                    <a:pt x="136194" y="14112"/>
                    <a:pt x="135813" y="8873"/>
                  </a:cubicBezTo>
                  <a:cubicBezTo>
                    <a:pt x="135528" y="3634"/>
                    <a:pt x="130860" y="-271"/>
                    <a:pt x="125717" y="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4899BE4-3C8E-3FB3-E567-E44D63A535E5}"/>
                </a:ext>
              </a:extLst>
            </p:cNvPr>
            <p:cNvSpPr/>
            <p:nvPr/>
          </p:nvSpPr>
          <p:spPr>
            <a:xfrm>
              <a:off x="3563798" y="5106347"/>
              <a:ext cx="135838" cy="40400"/>
            </a:xfrm>
            <a:custGeom>
              <a:avLst/>
              <a:gdLst>
                <a:gd name="connsiteX0" fmla="*/ 125717 w 135838"/>
                <a:gd name="connsiteY0" fmla="*/ 15 h 40400"/>
                <a:gd name="connsiteX1" fmla="*/ 6654 w 135838"/>
                <a:gd name="connsiteY1" fmla="*/ 21827 h 40400"/>
                <a:gd name="connsiteX2" fmla="*/ 463 w 135838"/>
                <a:gd name="connsiteY2" fmla="*/ 33733 h 40400"/>
                <a:gd name="connsiteX3" fmla="*/ 9512 w 135838"/>
                <a:gd name="connsiteY3" fmla="*/ 40401 h 40400"/>
                <a:gd name="connsiteX4" fmla="*/ 12369 w 135838"/>
                <a:gd name="connsiteY4" fmla="*/ 39925 h 40400"/>
                <a:gd name="connsiteX5" fmla="*/ 126955 w 135838"/>
                <a:gd name="connsiteY5" fmla="*/ 18969 h 40400"/>
                <a:gd name="connsiteX6" fmla="*/ 135813 w 135838"/>
                <a:gd name="connsiteY6" fmla="*/ 8873 h 40400"/>
                <a:gd name="connsiteX7" fmla="*/ 125717 w 135838"/>
                <a:gd name="connsiteY7" fmla="*/ 15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125717" y="15"/>
                  </a:moveTo>
                  <a:cubicBezTo>
                    <a:pt x="73329" y="3444"/>
                    <a:pt x="32086" y="13826"/>
                    <a:pt x="6654" y="21827"/>
                  </a:cubicBezTo>
                  <a:cubicBezTo>
                    <a:pt x="1606" y="23446"/>
                    <a:pt x="-1156" y="28780"/>
                    <a:pt x="463" y="33733"/>
                  </a:cubicBezTo>
                  <a:cubicBezTo>
                    <a:pt x="1701" y="37829"/>
                    <a:pt x="5511" y="40401"/>
                    <a:pt x="9512" y="40401"/>
                  </a:cubicBezTo>
                  <a:cubicBezTo>
                    <a:pt x="10464" y="40401"/>
                    <a:pt x="11417" y="40306"/>
                    <a:pt x="12369" y="39925"/>
                  </a:cubicBezTo>
                  <a:cubicBezTo>
                    <a:pt x="36753" y="32209"/>
                    <a:pt x="76377" y="22303"/>
                    <a:pt x="126955" y="18969"/>
                  </a:cubicBezTo>
                  <a:cubicBezTo>
                    <a:pt x="132194" y="18588"/>
                    <a:pt x="136194" y="14112"/>
                    <a:pt x="135813" y="8873"/>
                  </a:cubicBezTo>
                  <a:cubicBezTo>
                    <a:pt x="135528" y="3634"/>
                    <a:pt x="130860" y="-271"/>
                    <a:pt x="125717" y="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8E33CEF-19FE-B253-5B1D-F89935244A3F}"/>
                </a:ext>
              </a:extLst>
            </p:cNvPr>
            <p:cNvSpPr/>
            <p:nvPr/>
          </p:nvSpPr>
          <p:spPr>
            <a:xfrm>
              <a:off x="3346318" y="4711788"/>
              <a:ext cx="381021" cy="196834"/>
            </a:xfrm>
            <a:custGeom>
              <a:avLst/>
              <a:gdLst>
                <a:gd name="connsiteX0" fmla="*/ 381011 w 381021"/>
                <a:gd name="connsiteY0" fmla="*/ 86058 h 196834"/>
                <a:gd name="connsiteX1" fmla="*/ 375200 w 381021"/>
                <a:gd name="connsiteY1" fmla="*/ 76914 h 196834"/>
                <a:gd name="connsiteX2" fmla="*/ 194225 w 381021"/>
                <a:gd name="connsiteY2" fmla="*/ 714 h 196834"/>
                <a:gd name="connsiteX3" fmla="*/ 186796 w 381021"/>
                <a:gd name="connsiteY3" fmla="*/ 714 h 196834"/>
                <a:gd name="connsiteX4" fmla="*/ 5821 w 381021"/>
                <a:gd name="connsiteY4" fmla="*/ 76914 h 196834"/>
                <a:gd name="connsiteX5" fmla="*/ 11 w 381021"/>
                <a:gd name="connsiteY5" fmla="*/ 86058 h 196834"/>
                <a:gd name="connsiteX6" fmla="*/ 6488 w 381021"/>
                <a:gd name="connsiteY6" fmla="*/ 94726 h 196834"/>
                <a:gd name="connsiteX7" fmla="*/ 19061 w 381021"/>
                <a:gd name="connsiteY7" fmla="*/ 98917 h 196834"/>
                <a:gd name="connsiteX8" fmla="*/ 19061 w 381021"/>
                <a:gd name="connsiteY8" fmla="*/ 122158 h 196834"/>
                <a:gd name="connsiteX9" fmla="*/ 11 w 381021"/>
                <a:gd name="connsiteY9" fmla="*/ 149209 h 196834"/>
                <a:gd name="connsiteX10" fmla="*/ 11 w 381021"/>
                <a:gd name="connsiteY10" fmla="*/ 171402 h 196834"/>
                <a:gd name="connsiteX11" fmla="*/ 9536 w 381021"/>
                <a:gd name="connsiteY11" fmla="*/ 180927 h 196834"/>
                <a:gd name="connsiteX12" fmla="*/ 47636 w 381021"/>
                <a:gd name="connsiteY12" fmla="*/ 180927 h 196834"/>
                <a:gd name="connsiteX13" fmla="*/ 57161 w 381021"/>
                <a:gd name="connsiteY13" fmla="*/ 171402 h 196834"/>
                <a:gd name="connsiteX14" fmla="*/ 57161 w 381021"/>
                <a:gd name="connsiteY14" fmla="*/ 149209 h 196834"/>
                <a:gd name="connsiteX15" fmla="*/ 38111 w 381021"/>
                <a:gd name="connsiteY15" fmla="*/ 122158 h 196834"/>
                <a:gd name="connsiteX16" fmla="*/ 38111 w 381021"/>
                <a:gd name="connsiteY16" fmla="*/ 105204 h 196834"/>
                <a:gd name="connsiteX17" fmla="*/ 82307 w 381021"/>
                <a:gd name="connsiteY17" fmla="*/ 119967 h 196834"/>
                <a:gd name="connsiteX18" fmla="*/ 67257 w 381021"/>
                <a:gd name="connsiteY18" fmla="*/ 165211 h 196834"/>
                <a:gd name="connsiteX19" fmla="*/ 68114 w 381021"/>
                <a:gd name="connsiteY19" fmla="*/ 173117 h 196834"/>
                <a:gd name="connsiteX20" fmla="*/ 74687 w 381021"/>
                <a:gd name="connsiteY20" fmla="*/ 177594 h 196834"/>
                <a:gd name="connsiteX21" fmla="*/ 188987 w 381021"/>
                <a:gd name="connsiteY21" fmla="*/ 196644 h 196834"/>
                <a:gd name="connsiteX22" fmla="*/ 190511 w 381021"/>
                <a:gd name="connsiteY22" fmla="*/ 196834 h 196834"/>
                <a:gd name="connsiteX23" fmla="*/ 192035 w 381021"/>
                <a:gd name="connsiteY23" fmla="*/ 196739 h 196834"/>
                <a:gd name="connsiteX24" fmla="*/ 306335 w 381021"/>
                <a:gd name="connsiteY24" fmla="*/ 177689 h 196834"/>
                <a:gd name="connsiteX25" fmla="*/ 312907 w 381021"/>
                <a:gd name="connsiteY25" fmla="*/ 173212 h 196834"/>
                <a:gd name="connsiteX26" fmla="*/ 313764 w 381021"/>
                <a:gd name="connsiteY26" fmla="*/ 165306 h 196834"/>
                <a:gd name="connsiteX27" fmla="*/ 298715 w 381021"/>
                <a:gd name="connsiteY27" fmla="*/ 120063 h 196834"/>
                <a:gd name="connsiteX28" fmla="*/ 374438 w 381021"/>
                <a:gd name="connsiteY28" fmla="*/ 94821 h 196834"/>
                <a:gd name="connsiteX29" fmla="*/ 381011 w 381021"/>
                <a:gd name="connsiteY29" fmla="*/ 86058 h 196834"/>
                <a:gd name="connsiteX30" fmla="*/ 38111 w 381021"/>
                <a:gd name="connsiteY30" fmla="*/ 161877 h 196834"/>
                <a:gd name="connsiteX31" fmla="*/ 19061 w 381021"/>
                <a:gd name="connsiteY31" fmla="*/ 161877 h 196834"/>
                <a:gd name="connsiteX32" fmla="*/ 19061 w 381021"/>
                <a:gd name="connsiteY32" fmla="*/ 149304 h 196834"/>
                <a:gd name="connsiteX33" fmla="*/ 28586 w 381021"/>
                <a:gd name="connsiteY33" fmla="*/ 139684 h 196834"/>
                <a:gd name="connsiteX34" fmla="*/ 38111 w 381021"/>
                <a:gd name="connsiteY34" fmla="*/ 149209 h 196834"/>
                <a:gd name="connsiteX35" fmla="*/ 38111 w 381021"/>
                <a:gd name="connsiteY35" fmla="*/ 161877 h 196834"/>
                <a:gd name="connsiteX36" fmla="*/ 190511 w 381021"/>
                <a:gd name="connsiteY36" fmla="*/ 177689 h 196834"/>
                <a:gd name="connsiteX37" fmla="*/ 88784 w 381021"/>
                <a:gd name="connsiteY37" fmla="*/ 160734 h 196834"/>
                <a:gd name="connsiteX38" fmla="*/ 103452 w 381021"/>
                <a:gd name="connsiteY38" fmla="*/ 116634 h 196834"/>
                <a:gd name="connsiteX39" fmla="*/ 190511 w 381021"/>
                <a:gd name="connsiteY39" fmla="*/ 92059 h 196834"/>
                <a:gd name="connsiteX40" fmla="*/ 277569 w 381021"/>
                <a:gd name="connsiteY40" fmla="*/ 116538 h 196834"/>
                <a:gd name="connsiteX41" fmla="*/ 292238 w 381021"/>
                <a:gd name="connsiteY41" fmla="*/ 160639 h 196834"/>
                <a:gd name="connsiteX42" fmla="*/ 190511 w 381021"/>
                <a:gd name="connsiteY42" fmla="*/ 177689 h 196834"/>
                <a:gd name="connsiteX43" fmla="*/ 292238 w 381021"/>
                <a:gd name="connsiteY43" fmla="*/ 102060 h 196834"/>
                <a:gd name="connsiteX44" fmla="*/ 290809 w 381021"/>
                <a:gd name="connsiteY44" fmla="*/ 102918 h 196834"/>
                <a:gd name="connsiteX45" fmla="*/ 190511 w 381021"/>
                <a:gd name="connsiteY45" fmla="*/ 73009 h 196834"/>
                <a:gd name="connsiteX46" fmla="*/ 90212 w 381021"/>
                <a:gd name="connsiteY46" fmla="*/ 102918 h 196834"/>
                <a:gd name="connsiteX47" fmla="*/ 88784 w 381021"/>
                <a:gd name="connsiteY47" fmla="*/ 102156 h 196834"/>
                <a:gd name="connsiteX48" fmla="*/ 36587 w 381021"/>
                <a:gd name="connsiteY48" fmla="*/ 84725 h 196834"/>
                <a:gd name="connsiteX49" fmla="*/ 190511 w 381021"/>
                <a:gd name="connsiteY49" fmla="*/ 19860 h 196834"/>
                <a:gd name="connsiteX50" fmla="*/ 344530 w 381021"/>
                <a:gd name="connsiteY50" fmla="*/ 84725 h 196834"/>
                <a:gd name="connsiteX51" fmla="*/ 292238 w 381021"/>
                <a:gd name="connsiteY51" fmla="*/ 102060 h 19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81021" h="196834">
                  <a:moveTo>
                    <a:pt x="381011" y="86058"/>
                  </a:moveTo>
                  <a:cubicBezTo>
                    <a:pt x="381201" y="82058"/>
                    <a:pt x="378820" y="78438"/>
                    <a:pt x="375200" y="76914"/>
                  </a:cubicBezTo>
                  <a:lnTo>
                    <a:pt x="194225" y="714"/>
                  </a:lnTo>
                  <a:cubicBezTo>
                    <a:pt x="191844" y="-238"/>
                    <a:pt x="189177" y="-238"/>
                    <a:pt x="186796" y="714"/>
                  </a:cubicBezTo>
                  <a:lnTo>
                    <a:pt x="5821" y="76914"/>
                  </a:lnTo>
                  <a:cubicBezTo>
                    <a:pt x="2201" y="78438"/>
                    <a:pt x="-180" y="82153"/>
                    <a:pt x="11" y="86058"/>
                  </a:cubicBezTo>
                  <a:cubicBezTo>
                    <a:pt x="201" y="90059"/>
                    <a:pt x="2773" y="93488"/>
                    <a:pt x="6488" y="94726"/>
                  </a:cubicBezTo>
                  <a:lnTo>
                    <a:pt x="19061" y="98917"/>
                  </a:lnTo>
                  <a:lnTo>
                    <a:pt x="19061" y="122158"/>
                  </a:lnTo>
                  <a:cubicBezTo>
                    <a:pt x="5345" y="126444"/>
                    <a:pt x="11" y="139684"/>
                    <a:pt x="11" y="149209"/>
                  </a:cubicBezTo>
                  <a:lnTo>
                    <a:pt x="11" y="171402"/>
                  </a:lnTo>
                  <a:cubicBezTo>
                    <a:pt x="11" y="176641"/>
                    <a:pt x="4297" y="180927"/>
                    <a:pt x="9536" y="180927"/>
                  </a:cubicBezTo>
                  <a:lnTo>
                    <a:pt x="47636" y="180927"/>
                  </a:lnTo>
                  <a:cubicBezTo>
                    <a:pt x="52874" y="180927"/>
                    <a:pt x="57161" y="176641"/>
                    <a:pt x="57161" y="171402"/>
                  </a:cubicBezTo>
                  <a:lnTo>
                    <a:pt x="57161" y="149209"/>
                  </a:lnTo>
                  <a:cubicBezTo>
                    <a:pt x="57161" y="139684"/>
                    <a:pt x="51827" y="126444"/>
                    <a:pt x="38111" y="122158"/>
                  </a:cubicBezTo>
                  <a:lnTo>
                    <a:pt x="38111" y="105204"/>
                  </a:lnTo>
                  <a:lnTo>
                    <a:pt x="82307" y="119967"/>
                  </a:lnTo>
                  <a:lnTo>
                    <a:pt x="67257" y="165211"/>
                  </a:lnTo>
                  <a:cubicBezTo>
                    <a:pt x="66400" y="167878"/>
                    <a:pt x="66686" y="170736"/>
                    <a:pt x="68114" y="173117"/>
                  </a:cubicBezTo>
                  <a:cubicBezTo>
                    <a:pt x="69543" y="175498"/>
                    <a:pt x="71924" y="177117"/>
                    <a:pt x="74687" y="177594"/>
                  </a:cubicBezTo>
                  <a:lnTo>
                    <a:pt x="188987" y="196644"/>
                  </a:lnTo>
                  <a:cubicBezTo>
                    <a:pt x="189463" y="196834"/>
                    <a:pt x="190034" y="196834"/>
                    <a:pt x="190511" y="196834"/>
                  </a:cubicBezTo>
                  <a:cubicBezTo>
                    <a:pt x="190987" y="196834"/>
                    <a:pt x="191558" y="196834"/>
                    <a:pt x="192035" y="196739"/>
                  </a:cubicBezTo>
                  <a:lnTo>
                    <a:pt x="306335" y="177689"/>
                  </a:lnTo>
                  <a:cubicBezTo>
                    <a:pt x="309097" y="177213"/>
                    <a:pt x="311478" y="175593"/>
                    <a:pt x="312907" y="173212"/>
                  </a:cubicBezTo>
                  <a:cubicBezTo>
                    <a:pt x="314336" y="170831"/>
                    <a:pt x="314621" y="167973"/>
                    <a:pt x="313764" y="165306"/>
                  </a:cubicBezTo>
                  <a:lnTo>
                    <a:pt x="298715" y="120063"/>
                  </a:lnTo>
                  <a:lnTo>
                    <a:pt x="374438" y="94821"/>
                  </a:lnTo>
                  <a:cubicBezTo>
                    <a:pt x="378248" y="93488"/>
                    <a:pt x="380820" y="90059"/>
                    <a:pt x="381011" y="86058"/>
                  </a:cubicBezTo>
                  <a:close/>
                  <a:moveTo>
                    <a:pt x="38111" y="161877"/>
                  </a:moveTo>
                  <a:lnTo>
                    <a:pt x="19061" y="161877"/>
                  </a:lnTo>
                  <a:lnTo>
                    <a:pt x="19061" y="149304"/>
                  </a:lnTo>
                  <a:cubicBezTo>
                    <a:pt x="19156" y="144923"/>
                    <a:pt x="20966" y="139684"/>
                    <a:pt x="28586" y="139684"/>
                  </a:cubicBezTo>
                  <a:cubicBezTo>
                    <a:pt x="36301" y="139684"/>
                    <a:pt x="38015" y="144923"/>
                    <a:pt x="38111" y="149209"/>
                  </a:cubicBezTo>
                  <a:lnTo>
                    <a:pt x="38111" y="161877"/>
                  </a:lnTo>
                  <a:close/>
                  <a:moveTo>
                    <a:pt x="190511" y="177689"/>
                  </a:moveTo>
                  <a:lnTo>
                    <a:pt x="88784" y="160734"/>
                  </a:lnTo>
                  <a:lnTo>
                    <a:pt x="103452" y="116634"/>
                  </a:lnTo>
                  <a:cubicBezTo>
                    <a:pt x="109929" y="111300"/>
                    <a:pt x="137361" y="92059"/>
                    <a:pt x="190511" y="92059"/>
                  </a:cubicBezTo>
                  <a:cubicBezTo>
                    <a:pt x="243755" y="92059"/>
                    <a:pt x="271092" y="111395"/>
                    <a:pt x="277569" y="116538"/>
                  </a:cubicBezTo>
                  <a:lnTo>
                    <a:pt x="292238" y="160639"/>
                  </a:lnTo>
                  <a:lnTo>
                    <a:pt x="190511" y="177689"/>
                  </a:lnTo>
                  <a:close/>
                  <a:moveTo>
                    <a:pt x="292238" y="102060"/>
                  </a:moveTo>
                  <a:cubicBezTo>
                    <a:pt x="291666" y="102251"/>
                    <a:pt x="291285" y="102632"/>
                    <a:pt x="290809" y="102918"/>
                  </a:cubicBezTo>
                  <a:cubicBezTo>
                    <a:pt x="283665" y="96631"/>
                    <a:pt x="252423" y="73009"/>
                    <a:pt x="190511" y="73009"/>
                  </a:cubicBezTo>
                  <a:cubicBezTo>
                    <a:pt x="128598" y="73009"/>
                    <a:pt x="97356" y="96631"/>
                    <a:pt x="90212" y="102918"/>
                  </a:cubicBezTo>
                  <a:cubicBezTo>
                    <a:pt x="89736" y="102632"/>
                    <a:pt x="89355" y="102251"/>
                    <a:pt x="88784" y="102156"/>
                  </a:cubicBezTo>
                  <a:lnTo>
                    <a:pt x="36587" y="84725"/>
                  </a:lnTo>
                  <a:lnTo>
                    <a:pt x="190511" y="19860"/>
                  </a:lnTo>
                  <a:lnTo>
                    <a:pt x="344530" y="84725"/>
                  </a:lnTo>
                  <a:lnTo>
                    <a:pt x="292238" y="10206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C9FAB86-52EB-1BAF-B93B-6C5E237D9CFC}"/>
                </a:ext>
              </a:extLst>
            </p:cNvPr>
            <p:cNvSpPr/>
            <p:nvPr/>
          </p:nvSpPr>
          <p:spPr>
            <a:xfrm>
              <a:off x="3241554" y="4908601"/>
              <a:ext cx="590550" cy="400071"/>
            </a:xfrm>
            <a:custGeom>
              <a:avLst/>
              <a:gdLst>
                <a:gd name="connsiteX0" fmla="*/ 581025 w 590550"/>
                <a:gd name="connsiteY0" fmla="*/ 333397 h 400071"/>
                <a:gd name="connsiteX1" fmla="*/ 561975 w 590550"/>
                <a:gd name="connsiteY1" fmla="*/ 333397 h 400071"/>
                <a:gd name="connsiteX2" fmla="*/ 561975 w 590550"/>
                <a:gd name="connsiteY2" fmla="*/ 118227 h 400071"/>
                <a:gd name="connsiteX3" fmla="*/ 523494 w 590550"/>
                <a:gd name="connsiteY3" fmla="*/ 71554 h 400071"/>
                <a:gd name="connsiteX4" fmla="*/ 494633 w 590550"/>
                <a:gd name="connsiteY4" fmla="*/ 37645 h 400071"/>
                <a:gd name="connsiteX5" fmla="*/ 494633 w 590550"/>
                <a:gd name="connsiteY5" fmla="*/ 24882 h 400071"/>
                <a:gd name="connsiteX6" fmla="*/ 487109 w 590550"/>
                <a:gd name="connsiteY6" fmla="*/ 7070 h 400071"/>
                <a:gd name="connsiteX7" fmla="*/ 469011 w 590550"/>
                <a:gd name="connsiteY7" fmla="*/ 22 h 400071"/>
                <a:gd name="connsiteX8" fmla="*/ 295275 w 590550"/>
                <a:gd name="connsiteY8" fmla="*/ 35359 h 400071"/>
                <a:gd name="connsiteX9" fmla="*/ 121539 w 590550"/>
                <a:gd name="connsiteY9" fmla="*/ 22 h 400071"/>
                <a:gd name="connsiteX10" fmla="*/ 103442 w 590550"/>
                <a:gd name="connsiteY10" fmla="*/ 7070 h 400071"/>
                <a:gd name="connsiteX11" fmla="*/ 95917 w 590550"/>
                <a:gd name="connsiteY11" fmla="*/ 24882 h 400071"/>
                <a:gd name="connsiteX12" fmla="*/ 95917 w 590550"/>
                <a:gd name="connsiteY12" fmla="*/ 37645 h 400071"/>
                <a:gd name="connsiteX13" fmla="*/ 67056 w 590550"/>
                <a:gd name="connsiteY13" fmla="*/ 71554 h 400071"/>
                <a:gd name="connsiteX14" fmla="*/ 28575 w 590550"/>
                <a:gd name="connsiteY14" fmla="*/ 118227 h 400071"/>
                <a:gd name="connsiteX15" fmla="*/ 28575 w 590550"/>
                <a:gd name="connsiteY15" fmla="*/ 333397 h 400071"/>
                <a:gd name="connsiteX16" fmla="*/ 9525 w 590550"/>
                <a:gd name="connsiteY16" fmla="*/ 333397 h 400071"/>
                <a:gd name="connsiteX17" fmla="*/ 0 w 590550"/>
                <a:gd name="connsiteY17" fmla="*/ 342922 h 400071"/>
                <a:gd name="connsiteX18" fmla="*/ 0 w 590550"/>
                <a:gd name="connsiteY18" fmla="*/ 361972 h 400071"/>
                <a:gd name="connsiteX19" fmla="*/ 38100 w 590550"/>
                <a:gd name="connsiteY19" fmla="*/ 400072 h 400071"/>
                <a:gd name="connsiteX20" fmla="*/ 552450 w 590550"/>
                <a:gd name="connsiteY20" fmla="*/ 400072 h 400071"/>
                <a:gd name="connsiteX21" fmla="*/ 590550 w 590550"/>
                <a:gd name="connsiteY21" fmla="*/ 361972 h 400071"/>
                <a:gd name="connsiteX22" fmla="*/ 590550 w 590550"/>
                <a:gd name="connsiteY22" fmla="*/ 342922 h 400071"/>
                <a:gd name="connsiteX23" fmla="*/ 581025 w 590550"/>
                <a:gd name="connsiteY23" fmla="*/ 333397 h 400071"/>
                <a:gd name="connsiteX24" fmla="*/ 494633 w 590550"/>
                <a:gd name="connsiteY24" fmla="*/ 257101 h 400071"/>
                <a:gd name="connsiteX25" fmla="*/ 494633 w 590550"/>
                <a:gd name="connsiteY25" fmla="*/ 57934 h 400071"/>
                <a:gd name="connsiteX26" fmla="*/ 504825 w 590550"/>
                <a:gd name="connsiteY26" fmla="*/ 75079 h 400071"/>
                <a:gd name="connsiteX27" fmla="*/ 504825 w 590550"/>
                <a:gd name="connsiteY27" fmla="*/ 279580 h 400071"/>
                <a:gd name="connsiteX28" fmla="*/ 485108 w 590550"/>
                <a:gd name="connsiteY28" fmla="*/ 299297 h 400071"/>
                <a:gd name="connsiteX29" fmla="*/ 350901 w 590550"/>
                <a:gd name="connsiteY29" fmla="*/ 299297 h 400071"/>
                <a:gd name="connsiteX30" fmla="*/ 470440 w 590550"/>
                <a:gd name="connsiteY30" fmla="*/ 282057 h 400071"/>
                <a:gd name="connsiteX31" fmla="*/ 494633 w 590550"/>
                <a:gd name="connsiteY31" fmla="*/ 257101 h 400071"/>
                <a:gd name="connsiteX32" fmla="*/ 304800 w 590550"/>
                <a:gd name="connsiteY32" fmla="*/ 51933 h 400071"/>
                <a:gd name="connsiteX33" fmla="*/ 469487 w 590550"/>
                <a:gd name="connsiteY33" fmla="*/ 19072 h 400071"/>
                <a:gd name="connsiteX34" fmla="*/ 473774 w 590550"/>
                <a:gd name="connsiteY34" fmla="*/ 20786 h 400071"/>
                <a:gd name="connsiteX35" fmla="*/ 475583 w 590550"/>
                <a:gd name="connsiteY35" fmla="*/ 24977 h 400071"/>
                <a:gd name="connsiteX36" fmla="*/ 475583 w 590550"/>
                <a:gd name="connsiteY36" fmla="*/ 257197 h 400071"/>
                <a:gd name="connsiteX37" fmla="*/ 469964 w 590550"/>
                <a:gd name="connsiteY37" fmla="*/ 263007 h 400071"/>
                <a:gd name="connsiteX38" fmla="*/ 304705 w 590550"/>
                <a:gd name="connsiteY38" fmla="*/ 294344 h 400071"/>
                <a:gd name="connsiteX39" fmla="*/ 304705 w 590550"/>
                <a:gd name="connsiteY39" fmla="*/ 51933 h 400071"/>
                <a:gd name="connsiteX40" fmla="*/ 114967 w 590550"/>
                <a:gd name="connsiteY40" fmla="*/ 24882 h 400071"/>
                <a:gd name="connsiteX41" fmla="*/ 116777 w 590550"/>
                <a:gd name="connsiteY41" fmla="*/ 20691 h 400071"/>
                <a:gd name="connsiteX42" fmla="*/ 120968 w 590550"/>
                <a:gd name="connsiteY42" fmla="*/ 18976 h 400071"/>
                <a:gd name="connsiteX43" fmla="*/ 121158 w 590550"/>
                <a:gd name="connsiteY43" fmla="*/ 18976 h 400071"/>
                <a:gd name="connsiteX44" fmla="*/ 285845 w 590550"/>
                <a:gd name="connsiteY44" fmla="*/ 51933 h 400071"/>
                <a:gd name="connsiteX45" fmla="*/ 285845 w 590550"/>
                <a:gd name="connsiteY45" fmla="*/ 294154 h 400071"/>
                <a:gd name="connsiteX46" fmla="*/ 120682 w 590550"/>
                <a:gd name="connsiteY46" fmla="*/ 262816 h 400071"/>
                <a:gd name="connsiteX47" fmla="*/ 115062 w 590550"/>
                <a:gd name="connsiteY47" fmla="*/ 257006 h 400071"/>
                <a:gd name="connsiteX48" fmla="*/ 115062 w 590550"/>
                <a:gd name="connsiteY48" fmla="*/ 24882 h 400071"/>
                <a:gd name="connsiteX49" fmla="*/ 85725 w 590550"/>
                <a:gd name="connsiteY49" fmla="*/ 75079 h 400071"/>
                <a:gd name="connsiteX50" fmla="*/ 95917 w 590550"/>
                <a:gd name="connsiteY50" fmla="*/ 57934 h 400071"/>
                <a:gd name="connsiteX51" fmla="*/ 95917 w 590550"/>
                <a:gd name="connsiteY51" fmla="*/ 257101 h 400071"/>
                <a:gd name="connsiteX52" fmla="*/ 120110 w 590550"/>
                <a:gd name="connsiteY52" fmla="*/ 281962 h 400071"/>
                <a:gd name="connsiteX53" fmla="*/ 239649 w 590550"/>
                <a:gd name="connsiteY53" fmla="*/ 299202 h 400071"/>
                <a:gd name="connsiteX54" fmla="*/ 178499 w 590550"/>
                <a:gd name="connsiteY54" fmla="*/ 299202 h 400071"/>
                <a:gd name="connsiteX55" fmla="*/ 105442 w 590550"/>
                <a:gd name="connsiteY55" fmla="*/ 299202 h 400071"/>
                <a:gd name="connsiteX56" fmla="*/ 85725 w 590550"/>
                <a:gd name="connsiteY56" fmla="*/ 279485 h 400071"/>
                <a:gd name="connsiteX57" fmla="*/ 85725 w 590550"/>
                <a:gd name="connsiteY57" fmla="*/ 75079 h 400071"/>
                <a:gd name="connsiteX58" fmla="*/ 47625 w 590550"/>
                <a:gd name="connsiteY58" fmla="*/ 118227 h 400071"/>
                <a:gd name="connsiteX59" fmla="*/ 66675 w 590550"/>
                <a:gd name="connsiteY59" fmla="*/ 91366 h 400071"/>
                <a:gd name="connsiteX60" fmla="*/ 66675 w 590550"/>
                <a:gd name="connsiteY60" fmla="*/ 279485 h 400071"/>
                <a:gd name="connsiteX61" fmla="*/ 105442 w 590550"/>
                <a:gd name="connsiteY61" fmla="*/ 318252 h 400071"/>
                <a:gd name="connsiteX62" fmla="*/ 178499 w 590550"/>
                <a:gd name="connsiteY62" fmla="*/ 318252 h 400071"/>
                <a:gd name="connsiteX63" fmla="*/ 485204 w 590550"/>
                <a:gd name="connsiteY63" fmla="*/ 318252 h 400071"/>
                <a:gd name="connsiteX64" fmla="*/ 523970 w 590550"/>
                <a:gd name="connsiteY64" fmla="*/ 279485 h 400071"/>
                <a:gd name="connsiteX65" fmla="*/ 523970 w 590550"/>
                <a:gd name="connsiteY65" fmla="*/ 91366 h 400071"/>
                <a:gd name="connsiteX66" fmla="*/ 543020 w 590550"/>
                <a:gd name="connsiteY66" fmla="*/ 118227 h 400071"/>
                <a:gd name="connsiteX67" fmla="*/ 543020 w 590550"/>
                <a:gd name="connsiteY67" fmla="*/ 333397 h 400071"/>
                <a:gd name="connsiteX68" fmla="*/ 47625 w 590550"/>
                <a:gd name="connsiteY68" fmla="*/ 333397 h 400071"/>
                <a:gd name="connsiteX69" fmla="*/ 47625 w 590550"/>
                <a:gd name="connsiteY69" fmla="*/ 118227 h 400071"/>
                <a:gd name="connsiteX70" fmla="*/ 571500 w 590550"/>
                <a:gd name="connsiteY70" fmla="*/ 361972 h 400071"/>
                <a:gd name="connsiteX71" fmla="*/ 552450 w 590550"/>
                <a:gd name="connsiteY71" fmla="*/ 381022 h 400071"/>
                <a:gd name="connsiteX72" fmla="*/ 38100 w 590550"/>
                <a:gd name="connsiteY72" fmla="*/ 381022 h 400071"/>
                <a:gd name="connsiteX73" fmla="*/ 19050 w 590550"/>
                <a:gd name="connsiteY73" fmla="*/ 361972 h 400071"/>
                <a:gd name="connsiteX74" fmla="*/ 19050 w 590550"/>
                <a:gd name="connsiteY74" fmla="*/ 352447 h 400071"/>
                <a:gd name="connsiteX75" fmla="*/ 220790 w 590550"/>
                <a:gd name="connsiteY75" fmla="*/ 352447 h 400071"/>
                <a:gd name="connsiteX76" fmla="*/ 247650 w 590550"/>
                <a:gd name="connsiteY76" fmla="*/ 371497 h 400071"/>
                <a:gd name="connsiteX77" fmla="*/ 342900 w 590550"/>
                <a:gd name="connsiteY77" fmla="*/ 371497 h 400071"/>
                <a:gd name="connsiteX78" fmla="*/ 369761 w 590550"/>
                <a:gd name="connsiteY78" fmla="*/ 352447 h 400071"/>
                <a:gd name="connsiteX79" fmla="*/ 571500 w 590550"/>
                <a:gd name="connsiteY79" fmla="*/ 352447 h 400071"/>
                <a:gd name="connsiteX80" fmla="*/ 571500 w 590550"/>
                <a:gd name="connsiteY80" fmla="*/ 361972 h 40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90550" h="400071">
                  <a:moveTo>
                    <a:pt x="581025" y="333397"/>
                  </a:moveTo>
                  <a:lnTo>
                    <a:pt x="561975" y="333397"/>
                  </a:lnTo>
                  <a:lnTo>
                    <a:pt x="561975" y="118227"/>
                  </a:lnTo>
                  <a:cubicBezTo>
                    <a:pt x="561975" y="95081"/>
                    <a:pt x="545402" y="75841"/>
                    <a:pt x="523494" y="71554"/>
                  </a:cubicBezTo>
                  <a:cubicBezTo>
                    <a:pt x="521970" y="55076"/>
                    <a:pt x="510254" y="41646"/>
                    <a:pt x="494633" y="37645"/>
                  </a:cubicBezTo>
                  <a:lnTo>
                    <a:pt x="494633" y="24882"/>
                  </a:lnTo>
                  <a:cubicBezTo>
                    <a:pt x="494633" y="18119"/>
                    <a:pt x="491966" y="11737"/>
                    <a:pt x="487109" y="7070"/>
                  </a:cubicBezTo>
                  <a:cubicBezTo>
                    <a:pt x="482251" y="2308"/>
                    <a:pt x="475679" y="-264"/>
                    <a:pt x="469011" y="22"/>
                  </a:cubicBezTo>
                  <a:cubicBezTo>
                    <a:pt x="374618" y="2689"/>
                    <a:pt x="311753" y="27930"/>
                    <a:pt x="295275" y="35359"/>
                  </a:cubicBezTo>
                  <a:cubicBezTo>
                    <a:pt x="278797" y="27930"/>
                    <a:pt x="216027" y="2784"/>
                    <a:pt x="121539" y="22"/>
                  </a:cubicBezTo>
                  <a:cubicBezTo>
                    <a:pt x="114967" y="-264"/>
                    <a:pt x="108299" y="2308"/>
                    <a:pt x="103442" y="7070"/>
                  </a:cubicBezTo>
                  <a:cubicBezTo>
                    <a:pt x="98584" y="11833"/>
                    <a:pt x="95917" y="18119"/>
                    <a:pt x="95917" y="24882"/>
                  </a:cubicBezTo>
                  <a:lnTo>
                    <a:pt x="95917" y="37645"/>
                  </a:lnTo>
                  <a:cubicBezTo>
                    <a:pt x="80296" y="41646"/>
                    <a:pt x="68580" y="55076"/>
                    <a:pt x="67056" y="71554"/>
                  </a:cubicBezTo>
                  <a:cubicBezTo>
                    <a:pt x="45148" y="75841"/>
                    <a:pt x="28575" y="95081"/>
                    <a:pt x="28575" y="118227"/>
                  </a:cubicBezTo>
                  <a:lnTo>
                    <a:pt x="28575" y="333397"/>
                  </a:lnTo>
                  <a:lnTo>
                    <a:pt x="9525" y="333397"/>
                  </a:lnTo>
                  <a:cubicBezTo>
                    <a:pt x="4286" y="333397"/>
                    <a:pt x="0" y="337683"/>
                    <a:pt x="0" y="342922"/>
                  </a:cubicBezTo>
                  <a:lnTo>
                    <a:pt x="0" y="361972"/>
                  </a:lnTo>
                  <a:cubicBezTo>
                    <a:pt x="0" y="383022"/>
                    <a:pt x="17050" y="400072"/>
                    <a:pt x="38100" y="400072"/>
                  </a:cubicBezTo>
                  <a:lnTo>
                    <a:pt x="552450" y="400072"/>
                  </a:lnTo>
                  <a:cubicBezTo>
                    <a:pt x="573500" y="400072"/>
                    <a:pt x="590550" y="383022"/>
                    <a:pt x="590550" y="361972"/>
                  </a:cubicBezTo>
                  <a:lnTo>
                    <a:pt x="590550" y="342922"/>
                  </a:lnTo>
                  <a:cubicBezTo>
                    <a:pt x="590550" y="337683"/>
                    <a:pt x="586264" y="333397"/>
                    <a:pt x="581025" y="333397"/>
                  </a:cubicBezTo>
                  <a:close/>
                  <a:moveTo>
                    <a:pt x="494633" y="257101"/>
                  </a:moveTo>
                  <a:lnTo>
                    <a:pt x="494633" y="57934"/>
                  </a:lnTo>
                  <a:cubicBezTo>
                    <a:pt x="500634" y="61267"/>
                    <a:pt x="504825" y="67649"/>
                    <a:pt x="504825" y="75079"/>
                  </a:cubicBezTo>
                  <a:lnTo>
                    <a:pt x="504825" y="279580"/>
                  </a:lnTo>
                  <a:cubicBezTo>
                    <a:pt x="504825" y="290439"/>
                    <a:pt x="495967" y="299297"/>
                    <a:pt x="485108" y="299297"/>
                  </a:cubicBezTo>
                  <a:lnTo>
                    <a:pt x="350901" y="299297"/>
                  </a:lnTo>
                  <a:cubicBezTo>
                    <a:pt x="380238" y="291296"/>
                    <a:pt x="420910" y="283390"/>
                    <a:pt x="470440" y="282057"/>
                  </a:cubicBezTo>
                  <a:cubicBezTo>
                    <a:pt x="483870" y="281581"/>
                    <a:pt x="494633" y="270436"/>
                    <a:pt x="494633" y="257101"/>
                  </a:cubicBezTo>
                  <a:close/>
                  <a:moveTo>
                    <a:pt x="304800" y="51933"/>
                  </a:moveTo>
                  <a:cubicBezTo>
                    <a:pt x="322231" y="44408"/>
                    <a:pt x="382143" y="21548"/>
                    <a:pt x="469487" y="19072"/>
                  </a:cubicBezTo>
                  <a:cubicBezTo>
                    <a:pt x="471202" y="19167"/>
                    <a:pt x="472631" y="19643"/>
                    <a:pt x="473774" y="20786"/>
                  </a:cubicBezTo>
                  <a:cubicBezTo>
                    <a:pt x="474917" y="21929"/>
                    <a:pt x="475583" y="23358"/>
                    <a:pt x="475583" y="24977"/>
                  </a:cubicBezTo>
                  <a:lnTo>
                    <a:pt x="475583" y="257197"/>
                  </a:lnTo>
                  <a:cubicBezTo>
                    <a:pt x="475583" y="260340"/>
                    <a:pt x="473107" y="262912"/>
                    <a:pt x="469964" y="263007"/>
                  </a:cubicBezTo>
                  <a:cubicBezTo>
                    <a:pt x="388144" y="265198"/>
                    <a:pt x="329946" y="284343"/>
                    <a:pt x="304705" y="294344"/>
                  </a:cubicBezTo>
                  <a:lnTo>
                    <a:pt x="304705" y="51933"/>
                  </a:lnTo>
                  <a:close/>
                  <a:moveTo>
                    <a:pt x="114967" y="24882"/>
                  </a:moveTo>
                  <a:cubicBezTo>
                    <a:pt x="114967" y="23263"/>
                    <a:pt x="115634" y="21834"/>
                    <a:pt x="116777" y="20691"/>
                  </a:cubicBezTo>
                  <a:cubicBezTo>
                    <a:pt x="117920" y="19643"/>
                    <a:pt x="119348" y="18976"/>
                    <a:pt x="120968" y="18976"/>
                  </a:cubicBezTo>
                  <a:cubicBezTo>
                    <a:pt x="121063" y="18976"/>
                    <a:pt x="121063" y="18976"/>
                    <a:pt x="121158" y="18976"/>
                  </a:cubicBezTo>
                  <a:cubicBezTo>
                    <a:pt x="208312" y="21453"/>
                    <a:pt x="268319" y="44408"/>
                    <a:pt x="285845" y="51933"/>
                  </a:cubicBezTo>
                  <a:lnTo>
                    <a:pt x="285845" y="294154"/>
                  </a:lnTo>
                  <a:cubicBezTo>
                    <a:pt x="260699" y="284152"/>
                    <a:pt x="202406" y="265007"/>
                    <a:pt x="120682" y="262816"/>
                  </a:cubicBezTo>
                  <a:cubicBezTo>
                    <a:pt x="117539" y="262721"/>
                    <a:pt x="115062" y="260149"/>
                    <a:pt x="115062" y="257006"/>
                  </a:cubicBezTo>
                  <a:lnTo>
                    <a:pt x="115062" y="24882"/>
                  </a:lnTo>
                  <a:close/>
                  <a:moveTo>
                    <a:pt x="85725" y="75079"/>
                  </a:moveTo>
                  <a:cubicBezTo>
                    <a:pt x="85725" y="67649"/>
                    <a:pt x="89821" y="61363"/>
                    <a:pt x="95917" y="57934"/>
                  </a:cubicBezTo>
                  <a:lnTo>
                    <a:pt x="95917" y="257101"/>
                  </a:lnTo>
                  <a:cubicBezTo>
                    <a:pt x="95917" y="270436"/>
                    <a:pt x="106775" y="281581"/>
                    <a:pt x="120110" y="281962"/>
                  </a:cubicBezTo>
                  <a:cubicBezTo>
                    <a:pt x="169640" y="283295"/>
                    <a:pt x="210312" y="291201"/>
                    <a:pt x="239649" y="299202"/>
                  </a:cubicBezTo>
                  <a:lnTo>
                    <a:pt x="178499" y="299202"/>
                  </a:lnTo>
                  <a:lnTo>
                    <a:pt x="105442" y="299202"/>
                  </a:lnTo>
                  <a:cubicBezTo>
                    <a:pt x="94583" y="299202"/>
                    <a:pt x="85725" y="290344"/>
                    <a:pt x="85725" y="279485"/>
                  </a:cubicBezTo>
                  <a:lnTo>
                    <a:pt x="85725" y="75079"/>
                  </a:lnTo>
                  <a:close/>
                  <a:moveTo>
                    <a:pt x="47625" y="118227"/>
                  </a:moveTo>
                  <a:cubicBezTo>
                    <a:pt x="47625" y="105844"/>
                    <a:pt x="55626" y="95367"/>
                    <a:pt x="66675" y="91366"/>
                  </a:cubicBezTo>
                  <a:lnTo>
                    <a:pt x="66675" y="279485"/>
                  </a:lnTo>
                  <a:cubicBezTo>
                    <a:pt x="66675" y="300821"/>
                    <a:pt x="84011" y="318252"/>
                    <a:pt x="105442" y="318252"/>
                  </a:cubicBezTo>
                  <a:lnTo>
                    <a:pt x="178499" y="318252"/>
                  </a:lnTo>
                  <a:lnTo>
                    <a:pt x="485204" y="318252"/>
                  </a:lnTo>
                  <a:cubicBezTo>
                    <a:pt x="506540" y="318252"/>
                    <a:pt x="523970" y="300916"/>
                    <a:pt x="523970" y="279485"/>
                  </a:cubicBezTo>
                  <a:lnTo>
                    <a:pt x="523970" y="91366"/>
                  </a:lnTo>
                  <a:cubicBezTo>
                    <a:pt x="535019" y="95272"/>
                    <a:pt x="543020" y="105749"/>
                    <a:pt x="543020" y="118227"/>
                  </a:cubicBezTo>
                  <a:lnTo>
                    <a:pt x="543020" y="333397"/>
                  </a:lnTo>
                  <a:lnTo>
                    <a:pt x="47625" y="333397"/>
                  </a:lnTo>
                  <a:lnTo>
                    <a:pt x="47625" y="118227"/>
                  </a:lnTo>
                  <a:close/>
                  <a:moveTo>
                    <a:pt x="571500" y="361972"/>
                  </a:moveTo>
                  <a:cubicBezTo>
                    <a:pt x="571500" y="372449"/>
                    <a:pt x="562928" y="381022"/>
                    <a:pt x="552450" y="381022"/>
                  </a:cubicBezTo>
                  <a:lnTo>
                    <a:pt x="38100" y="381022"/>
                  </a:lnTo>
                  <a:cubicBezTo>
                    <a:pt x="27623" y="381022"/>
                    <a:pt x="19050" y="372449"/>
                    <a:pt x="19050" y="361972"/>
                  </a:cubicBezTo>
                  <a:lnTo>
                    <a:pt x="19050" y="352447"/>
                  </a:lnTo>
                  <a:lnTo>
                    <a:pt x="220790" y="352447"/>
                  </a:lnTo>
                  <a:cubicBezTo>
                    <a:pt x="224695" y="363496"/>
                    <a:pt x="235172" y="371497"/>
                    <a:pt x="247650" y="371497"/>
                  </a:cubicBezTo>
                  <a:lnTo>
                    <a:pt x="342900" y="371497"/>
                  </a:lnTo>
                  <a:cubicBezTo>
                    <a:pt x="355283" y="371497"/>
                    <a:pt x="365760" y="363496"/>
                    <a:pt x="369761" y="352447"/>
                  </a:cubicBezTo>
                  <a:lnTo>
                    <a:pt x="571500" y="352447"/>
                  </a:lnTo>
                  <a:lnTo>
                    <a:pt x="571500" y="3619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30" name="Graphic 18">
            <a:extLst>
              <a:ext uri="{FF2B5EF4-FFF2-40B4-BE49-F238E27FC236}">
                <a16:creationId xmlns:a16="http://schemas.microsoft.com/office/drawing/2014/main" id="{2D7FFF13-183F-BA7B-0E0D-C01DDB87BB17}"/>
              </a:ext>
            </a:extLst>
          </p:cNvPr>
          <p:cNvGrpSpPr/>
          <p:nvPr/>
        </p:nvGrpSpPr>
        <p:grpSpPr>
          <a:xfrm>
            <a:off x="2126231" y="4740363"/>
            <a:ext cx="552450" cy="463534"/>
            <a:chOff x="2126231" y="4740363"/>
            <a:chExt cx="552450" cy="463534"/>
          </a:xfrm>
          <a:solidFill>
            <a:srgbClr val="000000"/>
          </a:solidFill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2028E27D-299E-A9F9-07D2-7804C36F0DE5}"/>
                </a:ext>
              </a:extLst>
            </p:cNvPr>
            <p:cNvSpPr/>
            <p:nvPr/>
          </p:nvSpPr>
          <p:spPr>
            <a:xfrm>
              <a:off x="2345306" y="4956267"/>
              <a:ext cx="114300" cy="114280"/>
            </a:xfrm>
            <a:custGeom>
              <a:avLst/>
              <a:gdLst>
                <a:gd name="connsiteX0" fmla="*/ 11430 w 114300"/>
                <a:gd name="connsiteY0" fmla="*/ 110566 h 114280"/>
                <a:gd name="connsiteX1" fmla="*/ 24575 w 114300"/>
                <a:gd name="connsiteY1" fmla="*/ 114281 h 114280"/>
                <a:gd name="connsiteX2" fmla="*/ 36195 w 114300"/>
                <a:gd name="connsiteY2" fmla="*/ 111423 h 114280"/>
                <a:gd name="connsiteX3" fmla="*/ 101346 w 114300"/>
                <a:gd name="connsiteY3" fmla="*/ 77991 h 114280"/>
                <a:gd name="connsiteX4" fmla="*/ 114300 w 114300"/>
                <a:gd name="connsiteY4" fmla="*/ 57131 h 114280"/>
                <a:gd name="connsiteX5" fmla="*/ 101251 w 114300"/>
                <a:gd name="connsiteY5" fmla="*/ 36271 h 114280"/>
                <a:gd name="connsiteX6" fmla="*/ 36100 w 114300"/>
                <a:gd name="connsiteY6" fmla="*/ 2838 h 114280"/>
                <a:gd name="connsiteX7" fmla="*/ 11430 w 114300"/>
                <a:gd name="connsiteY7" fmla="*/ 3696 h 114280"/>
                <a:gd name="connsiteX8" fmla="*/ 0 w 114300"/>
                <a:gd name="connsiteY8" fmla="*/ 23698 h 114280"/>
                <a:gd name="connsiteX9" fmla="*/ 0 w 114300"/>
                <a:gd name="connsiteY9" fmla="*/ 90564 h 114280"/>
                <a:gd name="connsiteX10" fmla="*/ 11430 w 114300"/>
                <a:gd name="connsiteY10" fmla="*/ 110566 h 114280"/>
                <a:gd name="connsiteX11" fmla="*/ 19050 w 114300"/>
                <a:gd name="connsiteY11" fmla="*/ 23698 h 114280"/>
                <a:gd name="connsiteX12" fmla="*/ 21336 w 114300"/>
                <a:gd name="connsiteY12" fmla="*/ 19983 h 114280"/>
                <a:gd name="connsiteX13" fmla="*/ 24575 w 114300"/>
                <a:gd name="connsiteY13" fmla="*/ 19031 h 114280"/>
                <a:gd name="connsiteX14" fmla="*/ 27432 w 114300"/>
                <a:gd name="connsiteY14" fmla="*/ 19698 h 114280"/>
                <a:gd name="connsiteX15" fmla="*/ 92583 w 114300"/>
                <a:gd name="connsiteY15" fmla="*/ 53130 h 114280"/>
                <a:gd name="connsiteX16" fmla="*/ 95250 w 114300"/>
                <a:gd name="connsiteY16" fmla="*/ 57131 h 114280"/>
                <a:gd name="connsiteX17" fmla="*/ 92583 w 114300"/>
                <a:gd name="connsiteY17" fmla="*/ 61131 h 114280"/>
                <a:gd name="connsiteX18" fmla="*/ 27432 w 114300"/>
                <a:gd name="connsiteY18" fmla="*/ 94564 h 114280"/>
                <a:gd name="connsiteX19" fmla="*/ 21336 w 114300"/>
                <a:gd name="connsiteY19" fmla="*/ 94374 h 114280"/>
                <a:gd name="connsiteX20" fmla="*/ 19050 w 114300"/>
                <a:gd name="connsiteY20" fmla="*/ 90564 h 114280"/>
                <a:gd name="connsiteX21" fmla="*/ 19050 w 114300"/>
                <a:gd name="connsiteY21" fmla="*/ 23698 h 11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14280">
                  <a:moveTo>
                    <a:pt x="11430" y="110566"/>
                  </a:moveTo>
                  <a:cubicBezTo>
                    <a:pt x="15526" y="113043"/>
                    <a:pt x="20003" y="114281"/>
                    <a:pt x="24575" y="114281"/>
                  </a:cubicBezTo>
                  <a:cubicBezTo>
                    <a:pt x="28480" y="114281"/>
                    <a:pt x="32480" y="113328"/>
                    <a:pt x="36195" y="111423"/>
                  </a:cubicBezTo>
                  <a:lnTo>
                    <a:pt x="101346" y="77991"/>
                  </a:lnTo>
                  <a:cubicBezTo>
                    <a:pt x="109347" y="73895"/>
                    <a:pt x="114300" y="65894"/>
                    <a:pt x="114300" y="57131"/>
                  </a:cubicBezTo>
                  <a:cubicBezTo>
                    <a:pt x="114300" y="48368"/>
                    <a:pt x="109347" y="40367"/>
                    <a:pt x="101251" y="36271"/>
                  </a:cubicBezTo>
                  <a:lnTo>
                    <a:pt x="36100" y="2838"/>
                  </a:lnTo>
                  <a:cubicBezTo>
                    <a:pt x="28194" y="-1257"/>
                    <a:pt x="18955" y="-876"/>
                    <a:pt x="11430" y="3696"/>
                  </a:cubicBezTo>
                  <a:cubicBezTo>
                    <a:pt x="4286" y="8077"/>
                    <a:pt x="0" y="15507"/>
                    <a:pt x="0" y="23698"/>
                  </a:cubicBezTo>
                  <a:lnTo>
                    <a:pt x="0" y="90564"/>
                  </a:lnTo>
                  <a:cubicBezTo>
                    <a:pt x="0" y="98755"/>
                    <a:pt x="4286" y="106185"/>
                    <a:pt x="11430" y="110566"/>
                  </a:cubicBezTo>
                  <a:close/>
                  <a:moveTo>
                    <a:pt x="19050" y="23698"/>
                  </a:moveTo>
                  <a:cubicBezTo>
                    <a:pt x="19050" y="21698"/>
                    <a:pt x="20479" y="20460"/>
                    <a:pt x="21336" y="19983"/>
                  </a:cubicBezTo>
                  <a:cubicBezTo>
                    <a:pt x="21812" y="19698"/>
                    <a:pt x="23051" y="19031"/>
                    <a:pt x="24575" y="19031"/>
                  </a:cubicBezTo>
                  <a:cubicBezTo>
                    <a:pt x="25432" y="19031"/>
                    <a:pt x="26384" y="19221"/>
                    <a:pt x="27432" y="19698"/>
                  </a:cubicBezTo>
                  <a:lnTo>
                    <a:pt x="92583" y="53130"/>
                  </a:lnTo>
                  <a:cubicBezTo>
                    <a:pt x="94869" y="54369"/>
                    <a:pt x="95250" y="56178"/>
                    <a:pt x="95250" y="57131"/>
                  </a:cubicBezTo>
                  <a:cubicBezTo>
                    <a:pt x="95250" y="58083"/>
                    <a:pt x="94869" y="59893"/>
                    <a:pt x="92583" y="61131"/>
                  </a:cubicBezTo>
                  <a:lnTo>
                    <a:pt x="27432" y="94564"/>
                  </a:lnTo>
                  <a:cubicBezTo>
                    <a:pt x="24575" y="96088"/>
                    <a:pt x="22003" y="94755"/>
                    <a:pt x="21336" y="94374"/>
                  </a:cubicBezTo>
                  <a:cubicBezTo>
                    <a:pt x="20479" y="93802"/>
                    <a:pt x="19050" y="92659"/>
                    <a:pt x="19050" y="90564"/>
                  </a:cubicBezTo>
                  <a:lnTo>
                    <a:pt x="19050" y="236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CB238E7-5173-4198-C3B5-BC387FE55FEC}"/>
                </a:ext>
              </a:extLst>
            </p:cNvPr>
            <p:cNvSpPr/>
            <p:nvPr/>
          </p:nvSpPr>
          <p:spPr>
            <a:xfrm>
              <a:off x="2126231" y="4740363"/>
              <a:ext cx="552450" cy="463534"/>
            </a:xfrm>
            <a:custGeom>
              <a:avLst/>
              <a:gdLst>
                <a:gd name="connsiteX0" fmla="*/ 504825 w 552450"/>
                <a:gd name="connsiteY0" fmla="*/ 44434 h 463534"/>
                <a:gd name="connsiteX1" fmla="*/ 390525 w 552450"/>
                <a:gd name="connsiteY1" fmla="*/ 44434 h 463534"/>
                <a:gd name="connsiteX2" fmla="*/ 386334 w 552450"/>
                <a:gd name="connsiteY2" fmla="*/ 45482 h 463534"/>
                <a:gd name="connsiteX3" fmla="*/ 279940 w 552450"/>
                <a:gd name="connsiteY3" fmla="*/ 714 h 463534"/>
                <a:gd name="connsiteX4" fmla="*/ 272510 w 552450"/>
                <a:gd name="connsiteY4" fmla="*/ 714 h 463534"/>
                <a:gd name="connsiteX5" fmla="*/ 168688 w 552450"/>
                <a:gd name="connsiteY5" fmla="*/ 44434 h 463534"/>
                <a:gd name="connsiteX6" fmla="*/ 47625 w 552450"/>
                <a:gd name="connsiteY6" fmla="*/ 44434 h 463534"/>
                <a:gd name="connsiteX7" fmla="*/ 0 w 552450"/>
                <a:gd name="connsiteY7" fmla="*/ 92059 h 463534"/>
                <a:gd name="connsiteX8" fmla="*/ 0 w 552450"/>
                <a:gd name="connsiteY8" fmla="*/ 415909 h 463534"/>
                <a:gd name="connsiteX9" fmla="*/ 47625 w 552450"/>
                <a:gd name="connsiteY9" fmla="*/ 463534 h 463534"/>
                <a:gd name="connsiteX10" fmla="*/ 504825 w 552450"/>
                <a:gd name="connsiteY10" fmla="*/ 463534 h 463534"/>
                <a:gd name="connsiteX11" fmla="*/ 552450 w 552450"/>
                <a:gd name="connsiteY11" fmla="*/ 415909 h 463534"/>
                <a:gd name="connsiteX12" fmla="*/ 552450 w 552450"/>
                <a:gd name="connsiteY12" fmla="*/ 92059 h 463534"/>
                <a:gd name="connsiteX13" fmla="*/ 504825 w 552450"/>
                <a:gd name="connsiteY13" fmla="*/ 44434 h 463534"/>
                <a:gd name="connsiteX14" fmla="*/ 173546 w 552450"/>
                <a:gd name="connsiteY14" fmla="*/ 63008 h 463534"/>
                <a:gd name="connsiteX15" fmla="*/ 176498 w 552450"/>
                <a:gd name="connsiteY15" fmla="*/ 61770 h 463534"/>
                <a:gd name="connsiteX16" fmla="*/ 276225 w 552450"/>
                <a:gd name="connsiteY16" fmla="*/ 19860 h 463534"/>
                <a:gd name="connsiteX17" fmla="*/ 430244 w 552450"/>
                <a:gd name="connsiteY17" fmla="*/ 84725 h 463534"/>
                <a:gd name="connsiteX18" fmla="*/ 378047 w 552450"/>
                <a:gd name="connsiteY18" fmla="*/ 102156 h 463534"/>
                <a:gd name="connsiteX19" fmla="*/ 376619 w 552450"/>
                <a:gd name="connsiteY19" fmla="*/ 103013 h 463534"/>
                <a:gd name="connsiteX20" fmla="*/ 276225 w 552450"/>
                <a:gd name="connsiteY20" fmla="*/ 73009 h 463534"/>
                <a:gd name="connsiteX21" fmla="*/ 175927 w 552450"/>
                <a:gd name="connsiteY21" fmla="*/ 102918 h 463534"/>
                <a:gd name="connsiteX22" fmla="*/ 174498 w 552450"/>
                <a:gd name="connsiteY22" fmla="*/ 102156 h 463534"/>
                <a:gd name="connsiteX23" fmla="*/ 122301 w 552450"/>
                <a:gd name="connsiteY23" fmla="*/ 84725 h 463534"/>
                <a:gd name="connsiteX24" fmla="*/ 173546 w 552450"/>
                <a:gd name="connsiteY24" fmla="*/ 63008 h 463534"/>
                <a:gd name="connsiteX25" fmla="*/ 377952 w 552450"/>
                <a:gd name="connsiteY25" fmla="*/ 160734 h 463534"/>
                <a:gd name="connsiteX26" fmla="*/ 276225 w 552450"/>
                <a:gd name="connsiteY26" fmla="*/ 177689 h 463534"/>
                <a:gd name="connsiteX27" fmla="*/ 174498 w 552450"/>
                <a:gd name="connsiteY27" fmla="*/ 160734 h 463534"/>
                <a:gd name="connsiteX28" fmla="*/ 189167 w 552450"/>
                <a:gd name="connsiteY28" fmla="*/ 116634 h 463534"/>
                <a:gd name="connsiteX29" fmla="*/ 276225 w 552450"/>
                <a:gd name="connsiteY29" fmla="*/ 92059 h 463534"/>
                <a:gd name="connsiteX30" fmla="*/ 363284 w 552450"/>
                <a:gd name="connsiteY30" fmla="*/ 116538 h 463534"/>
                <a:gd name="connsiteX31" fmla="*/ 377952 w 552450"/>
                <a:gd name="connsiteY31" fmla="*/ 160734 h 463534"/>
                <a:gd name="connsiteX32" fmla="*/ 123825 w 552450"/>
                <a:gd name="connsiteY32" fmla="*/ 149209 h 463534"/>
                <a:gd name="connsiteX33" fmla="*/ 123825 w 552450"/>
                <a:gd name="connsiteY33" fmla="*/ 161877 h 463534"/>
                <a:gd name="connsiteX34" fmla="*/ 104775 w 552450"/>
                <a:gd name="connsiteY34" fmla="*/ 161877 h 463534"/>
                <a:gd name="connsiteX35" fmla="*/ 104775 w 552450"/>
                <a:gd name="connsiteY35" fmla="*/ 149304 h 463534"/>
                <a:gd name="connsiteX36" fmla="*/ 114300 w 552450"/>
                <a:gd name="connsiteY36" fmla="*/ 139684 h 463534"/>
                <a:gd name="connsiteX37" fmla="*/ 123825 w 552450"/>
                <a:gd name="connsiteY37" fmla="*/ 149209 h 463534"/>
                <a:gd name="connsiteX38" fmla="*/ 533400 w 552450"/>
                <a:gd name="connsiteY38" fmla="*/ 415909 h 463534"/>
                <a:gd name="connsiteX39" fmla="*/ 504825 w 552450"/>
                <a:gd name="connsiteY39" fmla="*/ 444484 h 463534"/>
                <a:gd name="connsiteX40" fmla="*/ 47625 w 552450"/>
                <a:gd name="connsiteY40" fmla="*/ 444484 h 463534"/>
                <a:gd name="connsiteX41" fmla="*/ 19050 w 552450"/>
                <a:gd name="connsiteY41" fmla="*/ 415909 h 463534"/>
                <a:gd name="connsiteX42" fmla="*/ 19050 w 552450"/>
                <a:gd name="connsiteY42" fmla="*/ 92059 h 463534"/>
                <a:gd name="connsiteX43" fmla="*/ 47625 w 552450"/>
                <a:gd name="connsiteY43" fmla="*/ 63484 h 463534"/>
                <a:gd name="connsiteX44" fmla="*/ 123444 w 552450"/>
                <a:gd name="connsiteY44" fmla="*/ 63484 h 463534"/>
                <a:gd name="connsiteX45" fmla="*/ 91535 w 552450"/>
                <a:gd name="connsiteY45" fmla="*/ 76914 h 463534"/>
                <a:gd name="connsiteX46" fmla="*/ 85725 w 552450"/>
                <a:gd name="connsiteY46" fmla="*/ 86058 h 463534"/>
                <a:gd name="connsiteX47" fmla="*/ 92202 w 552450"/>
                <a:gd name="connsiteY47" fmla="*/ 94726 h 463534"/>
                <a:gd name="connsiteX48" fmla="*/ 104775 w 552450"/>
                <a:gd name="connsiteY48" fmla="*/ 98917 h 463534"/>
                <a:gd name="connsiteX49" fmla="*/ 104775 w 552450"/>
                <a:gd name="connsiteY49" fmla="*/ 122158 h 463534"/>
                <a:gd name="connsiteX50" fmla="*/ 85725 w 552450"/>
                <a:gd name="connsiteY50" fmla="*/ 149209 h 463534"/>
                <a:gd name="connsiteX51" fmla="*/ 85725 w 552450"/>
                <a:gd name="connsiteY51" fmla="*/ 171402 h 463534"/>
                <a:gd name="connsiteX52" fmla="*/ 95250 w 552450"/>
                <a:gd name="connsiteY52" fmla="*/ 180927 h 463534"/>
                <a:gd name="connsiteX53" fmla="*/ 133350 w 552450"/>
                <a:gd name="connsiteY53" fmla="*/ 180927 h 463534"/>
                <a:gd name="connsiteX54" fmla="*/ 142875 w 552450"/>
                <a:gd name="connsiteY54" fmla="*/ 171402 h 463534"/>
                <a:gd name="connsiteX55" fmla="*/ 142875 w 552450"/>
                <a:gd name="connsiteY55" fmla="*/ 149209 h 463534"/>
                <a:gd name="connsiteX56" fmla="*/ 123825 w 552450"/>
                <a:gd name="connsiteY56" fmla="*/ 122158 h 463534"/>
                <a:gd name="connsiteX57" fmla="*/ 123825 w 552450"/>
                <a:gd name="connsiteY57" fmla="*/ 105204 h 463534"/>
                <a:gd name="connsiteX58" fmla="*/ 168021 w 552450"/>
                <a:gd name="connsiteY58" fmla="*/ 119967 h 463534"/>
                <a:gd name="connsiteX59" fmla="*/ 152972 w 552450"/>
                <a:gd name="connsiteY59" fmla="*/ 165211 h 463534"/>
                <a:gd name="connsiteX60" fmla="*/ 153829 w 552450"/>
                <a:gd name="connsiteY60" fmla="*/ 173117 h 463534"/>
                <a:gd name="connsiteX61" fmla="*/ 160401 w 552450"/>
                <a:gd name="connsiteY61" fmla="*/ 177594 h 463534"/>
                <a:gd name="connsiteX62" fmla="*/ 274701 w 552450"/>
                <a:gd name="connsiteY62" fmla="*/ 196644 h 463534"/>
                <a:gd name="connsiteX63" fmla="*/ 276225 w 552450"/>
                <a:gd name="connsiteY63" fmla="*/ 196834 h 463534"/>
                <a:gd name="connsiteX64" fmla="*/ 277749 w 552450"/>
                <a:gd name="connsiteY64" fmla="*/ 196739 h 463534"/>
                <a:gd name="connsiteX65" fmla="*/ 392049 w 552450"/>
                <a:gd name="connsiteY65" fmla="*/ 177689 h 463534"/>
                <a:gd name="connsiteX66" fmla="*/ 398621 w 552450"/>
                <a:gd name="connsiteY66" fmla="*/ 173212 h 463534"/>
                <a:gd name="connsiteX67" fmla="*/ 399479 w 552450"/>
                <a:gd name="connsiteY67" fmla="*/ 165306 h 463534"/>
                <a:gd name="connsiteX68" fmla="*/ 384429 w 552450"/>
                <a:gd name="connsiteY68" fmla="*/ 120063 h 463534"/>
                <a:gd name="connsiteX69" fmla="*/ 460153 w 552450"/>
                <a:gd name="connsiteY69" fmla="*/ 94821 h 463534"/>
                <a:gd name="connsiteX70" fmla="*/ 466630 w 552450"/>
                <a:gd name="connsiteY70" fmla="*/ 86154 h 463534"/>
                <a:gd name="connsiteX71" fmla="*/ 460820 w 552450"/>
                <a:gd name="connsiteY71" fmla="*/ 77010 h 463534"/>
                <a:gd name="connsiteX72" fmla="*/ 429006 w 552450"/>
                <a:gd name="connsiteY72" fmla="*/ 63484 h 463534"/>
                <a:gd name="connsiteX73" fmla="*/ 504825 w 552450"/>
                <a:gd name="connsiteY73" fmla="*/ 63484 h 463534"/>
                <a:gd name="connsiteX74" fmla="*/ 533400 w 552450"/>
                <a:gd name="connsiteY74" fmla="*/ 92059 h 463534"/>
                <a:gd name="connsiteX75" fmla="*/ 533400 w 552450"/>
                <a:gd name="connsiteY75" fmla="*/ 415909 h 46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552450" h="463534">
                  <a:moveTo>
                    <a:pt x="504825" y="44434"/>
                  </a:moveTo>
                  <a:lnTo>
                    <a:pt x="390525" y="44434"/>
                  </a:lnTo>
                  <a:cubicBezTo>
                    <a:pt x="389001" y="44434"/>
                    <a:pt x="387572" y="44910"/>
                    <a:pt x="386334" y="45482"/>
                  </a:cubicBezTo>
                  <a:lnTo>
                    <a:pt x="279940" y="714"/>
                  </a:lnTo>
                  <a:cubicBezTo>
                    <a:pt x="277559" y="-238"/>
                    <a:pt x="274892" y="-238"/>
                    <a:pt x="272510" y="714"/>
                  </a:cubicBezTo>
                  <a:lnTo>
                    <a:pt x="168688" y="44434"/>
                  </a:lnTo>
                  <a:lnTo>
                    <a:pt x="47625" y="44434"/>
                  </a:lnTo>
                  <a:cubicBezTo>
                    <a:pt x="21336" y="44434"/>
                    <a:pt x="0" y="65770"/>
                    <a:pt x="0" y="92059"/>
                  </a:cubicBezTo>
                  <a:lnTo>
                    <a:pt x="0" y="415909"/>
                  </a:lnTo>
                  <a:cubicBezTo>
                    <a:pt x="0" y="442198"/>
                    <a:pt x="21336" y="463534"/>
                    <a:pt x="47625" y="463534"/>
                  </a:cubicBezTo>
                  <a:lnTo>
                    <a:pt x="504825" y="463534"/>
                  </a:lnTo>
                  <a:cubicBezTo>
                    <a:pt x="531114" y="463534"/>
                    <a:pt x="552450" y="442198"/>
                    <a:pt x="552450" y="415909"/>
                  </a:cubicBezTo>
                  <a:lnTo>
                    <a:pt x="552450" y="92059"/>
                  </a:lnTo>
                  <a:cubicBezTo>
                    <a:pt x="552450" y="65770"/>
                    <a:pt x="531114" y="44434"/>
                    <a:pt x="504825" y="44434"/>
                  </a:cubicBezTo>
                  <a:close/>
                  <a:moveTo>
                    <a:pt x="173546" y="63008"/>
                  </a:moveTo>
                  <a:cubicBezTo>
                    <a:pt x="174593" y="62722"/>
                    <a:pt x="175546" y="62341"/>
                    <a:pt x="176498" y="61770"/>
                  </a:cubicBezTo>
                  <a:lnTo>
                    <a:pt x="276225" y="19860"/>
                  </a:lnTo>
                  <a:lnTo>
                    <a:pt x="430244" y="84725"/>
                  </a:lnTo>
                  <a:lnTo>
                    <a:pt x="378047" y="102156"/>
                  </a:lnTo>
                  <a:cubicBezTo>
                    <a:pt x="377476" y="102346"/>
                    <a:pt x="377095" y="102727"/>
                    <a:pt x="376619" y="103013"/>
                  </a:cubicBezTo>
                  <a:cubicBezTo>
                    <a:pt x="369380" y="96631"/>
                    <a:pt x="338138" y="73009"/>
                    <a:pt x="276225" y="73009"/>
                  </a:cubicBezTo>
                  <a:cubicBezTo>
                    <a:pt x="214313" y="73009"/>
                    <a:pt x="183071" y="96631"/>
                    <a:pt x="175927" y="102918"/>
                  </a:cubicBezTo>
                  <a:cubicBezTo>
                    <a:pt x="175451" y="102632"/>
                    <a:pt x="175069" y="102251"/>
                    <a:pt x="174498" y="102156"/>
                  </a:cubicBezTo>
                  <a:lnTo>
                    <a:pt x="122301" y="84725"/>
                  </a:lnTo>
                  <a:lnTo>
                    <a:pt x="173546" y="63008"/>
                  </a:lnTo>
                  <a:close/>
                  <a:moveTo>
                    <a:pt x="377952" y="160734"/>
                  </a:moveTo>
                  <a:lnTo>
                    <a:pt x="276225" y="177689"/>
                  </a:lnTo>
                  <a:lnTo>
                    <a:pt x="174498" y="160734"/>
                  </a:lnTo>
                  <a:lnTo>
                    <a:pt x="189167" y="116634"/>
                  </a:lnTo>
                  <a:cubicBezTo>
                    <a:pt x="195644" y="111300"/>
                    <a:pt x="223076" y="92059"/>
                    <a:pt x="276225" y="92059"/>
                  </a:cubicBezTo>
                  <a:cubicBezTo>
                    <a:pt x="329470" y="92059"/>
                    <a:pt x="356807" y="111395"/>
                    <a:pt x="363284" y="116538"/>
                  </a:cubicBezTo>
                  <a:lnTo>
                    <a:pt x="377952" y="160734"/>
                  </a:lnTo>
                  <a:close/>
                  <a:moveTo>
                    <a:pt x="123825" y="149209"/>
                  </a:moveTo>
                  <a:lnTo>
                    <a:pt x="123825" y="161877"/>
                  </a:lnTo>
                  <a:lnTo>
                    <a:pt x="104775" y="161877"/>
                  </a:lnTo>
                  <a:lnTo>
                    <a:pt x="104775" y="149304"/>
                  </a:lnTo>
                  <a:cubicBezTo>
                    <a:pt x="104870" y="144923"/>
                    <a:pt x="106680" y="139684"/>
                    <a:pt x="114300" y="139684"/>
                  </a:cubicBezTo>
                  <a:cubicBezTo>
                    <a:pt x="122015" y="139684"/>
                    <a:pt x="123730" y="144923"/>
                    <a:pt x="123825" y="149209"/>
                  </a:cubicBezTo>
                  <a:close/>
                  <a:moveTo>
                    <a:pt x="533400" y="415909"/>
                  </a:moveTo>
                  <a:cubicBezTo>
                    <a:pt x="533400" y="431625"/>
                    <a:pt x="520541" y="444484"/>
                    <a:pt x="504825" y="444484"/>
                  </a:cubicBezTo>
                  <a:lnTo>
                    <a:pt x="47625" y="444484"/>
                  </a:lnTo>
                  <a:cubicBezTo>
                    <a:pt x="31909" y="444484"/>
                    <a:pt x="19050" y="431625"/>
                    <a:pt x="19050" y="415909"/>
                  </a:cubicBezTo>
                  <a:lnTo>
                    <a:pt x="19050" y="92059"/>
                  </a:lnTo>
                  <a:cubicBezTo>
                    <a:pt x="19050" y="76343"/>
                    <a:pt x="31909" y="63484"/>
                    <a:pt x="47625" y="63484"/>
                  </a:cubicBezTo>
                  <a:lnTo>
                    <a:pt x="123444" y="63484"/>
                  </a:lnTo>
                  <a:lnTo>
                    <a:pt x="91535" y="76914"/>
                  </a:lnTo>
                  <a:cubicBezTo>
                    <a:pt x="87916" y="78438"/>
                    <a:pt x="85534" y="82058"/>
                    <a:pt x="85725" y="86058"/>
                  </a:cubicBezTo>
                  <a:cubicBezTo>
                    <a:pt x="85916" y="90059"/>
                    <a:pt x="88487" y="93488"/>
                    <a:pt x="92202" y="94726"/>
                  </a:cubicBezTo>
                  <a:lnTo>
                    <a:pt x="104775" y="98917"/>
                  </a:lnTo>
                  <a:lnTo>
                    <a:pt x="104775" y="122158"/>
                  </a:lnTo>
                  <a:cubicBezTo>
                    <a:pt x="91059" y="126444"/>
                    <a:pt x="85725" y="139684"/>
                    <a:pt x="85725" y="149209"/>
                  </a:cubicBezTo>
                  <a:lnTo>
                    <a:pt x="85725" y="171402"/>
                  </a:lnTo>
                  <a:cubicBezTo>
                    <a:pt x="85725" y="176641"/>
                    <a:pt x="90011" y="180927"/>
                    <a:pt x="95250" y="180927"/>
                  </a:cubicBezTo>
                  <a:lnTo>
                    <a:pt x="133350" y="180927"/>
                  </a:lnTo>
                  <a:cubicBezTo>
                    <a:pt x="138589" y="180927"/>
                    <a:pt x="142875" y="176641"/>
                    <a:pt x="142875" y="171402"/>
                  </a:cubicBezTo>
                  <a:lnTo>
                    <a:pt x="142875" y="149209"/>
                  </a:lnTo>
                  <a:cubicBezTo>
                    <a:pt x="142875" y="139684"/>
                    <a:pt x="137541" y="126444"/>
                    <a:pt x="123825" y="122158"/>
                  </a:cubicBezTo>
                  <a:lnTo>
                    <a:pt x="123825" y="105204"/>
                  </a:lnTo>
                  <a:lnTo>
                    <a:pt x="168021" y="119967"/>
                  </a:lnTo>
                  <a:lnTo>
                    <a:pt x="152972" y="165211"/>
                  </a:lnTo>
                  <a:cubicBezTo>
                    <a:pt x="152114" y="167878"/>
                    <a:pt x="152400" y="170736"/>
                    <a:pt x="153829" y="173117"/>
                  </a:cubicBezTo>
                  <a:cubicBezTo>
                    <a:pt x="155258" y="175498"/>
                    <a:pt x="157639" y="177117"/>
                    <a:pt x="160401" y="177594"/>
                  </a:cubicBezTo>
                  <a:lnTo>
                    <a:pt x="274701" y="196644"/>
                  </a:lnTo>
                  <a:cubicBezTo>
                    <a:pt x="275177" y="196834"/>
                    <a:pt x="275749" y="196834"/>
                    <a:pt x="276225" y="196834"/>
                  </a:cubicBezTo>
                  <a:cubicBezTo>
                    <a:pt x="276701" y="196834"/>
                    <a:pt x="277273" y="196834"/>
                    <a:pt x="277749" y="196739"/>
                  </a:cubicBezTo>
                  <a:lnTo>
                    <a:pt x="392049" y="177689"/>
                  </a:lnTo>
                  <a:cubicBezTo>
                    <a:pt x="394811" y="177213"/>
                    <a:pt x="397193" y="175593"/>
                    <a:pt x="398621" y="173212"/>
                  </a:cubicBezTo>
                  <a:cubicBezTo>
                    <a:pt x="400050" y="170831"/>
                    <a:pt x="400336" y="167973"/>
                    <a:pt x="399479" y="165306"/>
                  </a:cubicBezTo>
                  <a:lnTo>
                    <a:pt x="384429" y="120063"/>
                  </a:lnTo>
                  <a:lnTo>
                    <a:pt x="460153" y="94821"/>
                  </a:lnTo>
                  <a:cubicBezTo>
                    <a:pt x="463868" y="93583"/>
                    <a:pt x="466535" y="90154"/>
                    <a:pt x="466630" y="86154"/>
                  </a:cubicBezTo>
                  <a:cubicBezTo>
                    <a:pt x="466820" y="82153"/>
                    <a:pt x="464439" y="78534"/>
                    <a:pt x="460820" y="77010"/>
                  </a:cubicBezTo>
                  <a:lnTo>
                    <a:pt x="429006" y="63484"/>
                  </a:lnTo>
                  <a:lnTo>
                    <a:pt x="504825" y="63484"/>
                  </a:lnTo>
                  <a:cubicBezTo>
                    <a:pt x="520541" y="63484"/>
                    <a:pt x="533400" y="76343"/>
                    <a:pt x="533400" y="92059"/>
                  </a:cubicBezTo>
                  <a:lnTo>
                    <a:pt x="533400" y="4159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B419930-478A-7DB1-1F53-81A3D860C79C}"/>
                </a:ext>
              </a:extLst>
            </p:cNvPr>
            <p:cNvSpPr/>
            <p:nvPr/>
          </p:nvSpPr>
          <p:spPr>
            <a:xfrm>
              <a:off x="2183381" y="5118173"/>
              <a:ext cx="438150" cy="38100"/>
            </a:xfrm>
            <a:custGeom>
              <a:avLst/>
              <a:gdLst>
                <a:gd name="connsiteX0" fmla="*/ 428625 w 438150"/>
                <a:gd name="connsiteY0" fmla="*/ 9525 h 38100"/>
                <a:gd name="connsiteX1" fmla="*/ 76200 w 438150"/>
                <a:gd name="connsiteY1" fmla="*/ 9525 h 38100"/>
                <a:gd name="connsiteX2" fmla="*/ 66675 w 438150"/>
                <a:gd name="connsiteY2" fmla="*/ 0 h 38100"/>
                <a:gd name="connsiteX3" fmla="*/ 57150 w 438150"/>
                <a:gd name="connsiteY3" fmla="*/ 9525 h 38100"/>
                <a:gd name="connsiteX4" fmla="*/ 9525 w 438150"/>
                <a:gd name="connsiteY4" fmla="*/ 9525 h 38100"/>
                <a:gd name="connsiteX5" fmla="*/ 0 w 438150"/>
                <a:gd name="connsiteY5" fmla="*/ 19050 h 38100"/>
                <a:gd name="connsiteX6" fmla="*/ 9525 w 438150"/>
                <a:gd name="connsiteY6" fmla="*/ 28575 h 38100"/>
                <a:gd name="connsiteX7" fmla="*/ 57150 w 438150"/>
                <a:gd name="connsiteY7" fmla="*/ 28575 h 38100"/>
                <a:gd name="connsiteX8" fmla="*/ 66675 w 438150"/>
                <a:gd name="connsiteY8" fmla="*/ 38100 h 38100"/>
                <a:gd name="connsiteX9" fmla="*/ 76200 w 438150"/>
                <a:gd name="connsiteY9" fmla="*/ 28575 h 38100"/>
                <a:gd name="connsiteX10" fmla="*/ 428625 w 438150"/>
                <a:gd name="connsiteY10" fmla="*/ 28575 h 38100"/>
                <a:gd name="connsiteX11" fmla="*/ 438150 w 438150"/>
                <a:gd name="connsiteY11" fmla="*/ 19050 h 38100"/>
                <a:gd name="connsiteX12" fmla="*/ 428625 w 438150"/>
                <a:gd name="connsiteY12" fmla="*/ 952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150" h="38100">
                  <a:moveTo>
                    <a:pt x="428625" y="9525"/>
                  </a:moveTo>
                  <a:lnTo>
                    <a:pt x="76200" y="9525"/>
                  </a:lnTo>
                  <a:cubicBezTo>
                    <a:pt x="76200" y="4286"/>
                    <a:pt x="71914" y="0"/>
                    <a:pt x="66675" y="0"/>
                  </a:cubicBezTo>
                  <a:cubicBezTo>
                    <a:pt x="61436" y="0"/>
                    <a:pt x="57150" y="4286"/>
                    <a:pt x="57150" y="9525"/>
                  </a:cubicBezTo>
                  <a:lnTo>
                    <a:pt x="9525" y="9525"/>
                  </a:lnTo>
                  <a:cubicBezTo>
                    <a:pt x="4286" y="9525"/>
                    <a:pt x="0" y="13811"/>
                    <a:pt x="0" y="19050"/>
                  </a:cubicBezTo>
                  <a:cubicBezTo>
                    <a:pt x="0" y="24289"/>
                    <a:pt x="4286" y="28575"/>
                    <a:pt x="9525" y="28575"/>
                  </a:cubicBezTo>
                  <a:lnTo>
                    <a:pt x="57150" y="28575"/>
                  </a:lnTo>
                  <a:cubicBezTo>
                    <a:pt x="57150" y="33814"/>
                    <a:pt x="61436" y="38100"/>
                    <a:pt x="66675" y="38100"/>
                  </a:cubicBezTo>
                  <a:cubicBezTo>
                    <a:pt x="71914" y="38100"/>
                    <a:pt x="76200" y="33814"/>
                    <a:pt x="76200" y="28575"/>
                  </a:cubicBezTo>
                  <a:lnTo>
                    <a:pt x="428625" y="28575"/>
                  </a:lnTo>
                  <a:cubicBezTo>
                    <a:pt x="433864" y="28575"/>
                    <a:pt x="438150" y="24289"/>
                    <a:pt x="438150" y="19050"/>
                  </a:cubicBezTo>
                  <a:cubicBezTo>
                    <a:pt x="438150" y="13811"/>
                    <a:pt x="433864" y="9525"/>
                    <a:pt x="428625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34" name="Graphic 20">
            <a:extLst>
              <a:ext uri="{FF2B5EF4-FFF2-40B4-BE49-F238E27FC236}">
                <a16:creationId xmlns:a16="http://schemas.microsoft.com/office/drawing/2014/main" id="{C4E29255-036F-3F5D-71A1-302DAA0525E8}"/>
              </a:ext>
            </a:extLst>
          </p:cNvPr>
          <p:cNvGrpSpPr/>
          <p:nvPr/>
        </p:nvGrpSpPr>
        <p:grpSpPr>
          <a:xfrm>
            <a:off x="1134192" y="4737173"/>
            <a:ext cx="552450" cy="552545"/>
            <a:chOff x="1134192" y="4737173"/>
            <a:chExt cx="552450" cy="552545"/>
          </a:xfrm>
          <a:solidFill>
            <a:srgbClr val="000000"/>
          </a:solidFill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F2DC636-7477-899E-9F30-82CF8838FD0B}"/>
                </a:ext>
              </a:extLst>
            </p:cNvPr>
            <p:cNvSpPr/>
            <p:nvPr/>
          </p:nvSpPr>
          <p:spPr>
            <a:xfrm>
              <a:off x="1134192" y="4737173"/>
              <a:ext cx="552450" cy="552545"/>
            </a:xfrm>
            <a:custGeom>
              <a:avLst/>
              <a:gdLst>
                <a:gd name="connsiteX0" fmla="*/ 541973 w 552450"/>
                <a:gd name="connsiteY0" fmla="*/ 86773 h 552545"/>
                <a:gd name="connsiteX1" fmla="*/ 521494 w 552450"/>
                <a:gd name="connsiteY1" fmla="*/ 75152 h 552545"/>
                <a:gd name="connsiteX2" fmla="*/ 520732 w 552450"/>
                <a:gd name="connsiteY2" fmla="*/ 73343 h 552545"/>
                <a:gd name="connsiteX3" fmla="*/ 527018 w 552450"/>
                <a:gd name="connsiteY3" fmla="*/ 50673 h 552545"/>
                <a:gd name="connsiteX4" fmla="*/ 521684 w 552450"/>
                <a:gd name="connsiteY4" fmla="*/ 30575 h 552545"/>
                <a:gd name="connsiteX5" fmla="*/ 501587 w 552450"/>
                <a:gd name="connsiteY5" fmla="*/ 25241 h 552545"/>
                <a:gd name="connsiteX6" fmla="*/ 479012 w 552450"/>
                <a:gd name="connsiteY6" fmla="*/ 31528 h 552545"/>
                <a:gd name="connsiteX7" fmla="*/ 477203 w 552450"/>
                <a:gd name="connsiteY7" fmla="*/ 30766 h 552545"/>
                <a:gd name="connsiteX8" fmla="*/ 465677 w 552450"/>
                <a:gd name="connsiteY8" fmla="*/ 10477 h 552545"/>
                <a:gd name="connsiteX9" fmla="*/ 447675 w 552450"/>
                <a:gd name="connsiteY9" fmla="*/ 0 h 552545"/>
                <a:gd name="connsiteX10" fmla="*/ 429673 w 552450"/>
                <a:gd name="connsiteY10" fmla="*/ 10477 h 552545"/>
                <a:gd name="connsiteX11" fmla="*/ 418148 w 552450"/>
                <a:gd name="connsiteY11" fmla="*/ 30861 h 552545"/>
                <a:gd name="connsiteX12" fmla="*/ 416338 w 552450"/>
                <a:gd name="connsiteY12" fmla="*/ 31623 h 552545"/>
                <a:gd name="connsiteX13" fmla="*/ 393668 w 552450"/>
                <a:gd name="connsiteY13" fmla="*/ 25336 h 552545"/>
                <a:gd name="connsiteX14" fmla="*/ 373571 w 552450"/>
                <a:gd name="connsiteY14" fmla="*/ 30670 h 552545"/>
                <a:gd name="connsiteX15" fmla="*/ 368237 w 552450"/>
                <a:gd name="connsiteY15" fmla="*/ 50768 h 552545"/>
                <a:gd name="connsiteX16" fmla="*/ 374523 w 552450"/>
                <a:gd name="connsiteY16" fmla="*/ 73438 h 552545"/>
                <a:gd name="connsiteX17" fmla="*/ 373761 w 552450"/>
                <a:gd name="connsiteY17" fmla="*/ 75248 h 552545"/>
                <a:gd name="connsiteX18" fmla="*/ 353378 w 552450"/>
                <a:gd name="connsiteY18" fmla="*/ 86868 h 552545"/>
                <a:gd name="connsiteX19" fmla="*/ 345281 w 552450"/>
                <a:gd name="connsiteY19" fmla="*/ 95345 h 552545"/>
                <a:gd name="connsiteX20" fmla="*/ 47625 w 552450"/>
                <a:gd name="connsiteY20" fmla="*/ 95345 h 552545"/>
                <a:gd name="connsiteX21" fmla="*/ 0 w 552450"/>
                <a:gd name="connsiteY21" fmla="*/ 142970 h 552545"/>
                <a:gd name="connsiteX22" fmla="*/ 0 w 552450"/>
                <a:gd name="connsiteY22" fmla="*/ 428720 h 552545"/>
                <a:gd name="connsiteX23" fmla="*/ 47625 w 552450"/>
                <a:gd name="connsiteY23" fmla="*/ 476345 h 552545"/>
                <a:gd name="connsiteX24" fmla="*/ 200025 w 552450"/>
                <a:gd name="connsiteY24" fmla="*/ 476345 h 552545"/>
                <a:gd name="connsiteX25" fmla="*/ 200025 w 552450"/>
                <a:gd name="connsiteY25" fmla="*/ 490633 h 552545"/>
                <a:gd name="connsiteX26" fmla="*/ 185738 w 552450"/>
                <a:gd name="connsiteY26" fmla="*/ 504920 h 552545"/>
                <a:gd name="connsiteX27" fmla="*/ 161925 w 552450"/>
                <a:gd name="connsiteY27" fmla="*/ 528733 h 552545"/>
                <a:gd name="connsiteX28" fmla="*/ 185738 w 552450"/>
                <a:gd name="connsiteY28" fmla="*/ 552545 h 552545"/>
                <a:gd name="connsiteX29" fmla="*/ 366713 w 552450"/>
                <a:gd name="connsiteY29" fmla="*/ 552545 h 552545"/>
                <a:gd name="connsiteX30" fmla="*/ 390525 w 552450"/>
                <a:gd name="connsiteY30" fmla="*/ 528733 h 552545"/>
                <a:gd name="connsiteX31" fmla="*/ 366713 w 552450"/>
                <a:gd name="connsiteY31" fmla="*/ 504825 h 552545"/>
                <a:gd name="connsiteX32" fmla="*/ 352425 w 552450"/>
                <a:gd name="connsiteY32" fmla="*/ 490538 h 552545"/>
                <a:gd name="connsiteX33" fmla="*/ 352425 w 552450"/>
                <a:gd name="connsiteY33" fmla="*/ 476250 h 552545"/>
                <a:gd name="connsiteX34" fmla="*/ 504825 w 552450"/>
                <a:gd name="connsiteY34" fmla="*/ 476250 h 552545"/>
                <a:gd name="connsiteX35" fmla="*/ 552450 w 552450"/>
                <a:gd name="connsiteY35" fmla="*/ 428625 h 552545"/>
                <a:gd name="connsiteX36" fmla="*/ 552450 w 552450"/>
                <a:gd name="connsiteY36" fmla="*/ 142875 h 552545"/>
                <a:gd name="connsiteX37" fmla="*/ 546259 w 552450"/>
                <a:gd name="connsiteY37" fmla="*/ 119539 h 552545"/>
                <a:gd name="connsiteX38" fmla="*/ 552450 w 552450"/>
                <a:gd name="connsiteY38" fmla="*/ 104775 h 552545"/>
                <a:gd name="connsiteX39" fmla="*/ 541973 w 552450"/>
                <a:gd name="connsiteY39" fmla="*/ 86773 h 552545"/>
                <a:gd name="connsiteX40" fmla="*/ 366713 w 552450"/>
                <a:gd name="connsiteY40" fmla="*/ 523875 h 552545"/>
                <a:gd name="connsiteX41" fmla="*/ 371475 w 552450"/>
                <a:gd name="connsiteY41" fmla="*/ 528638 h 552545"/>
                <a:gd name="connsiteX42" fmla="*/ 366713 w 552450"/>
                <a:gd name="connsiteY42" fmla="*/ 533400 h 552545"/>
                <a:gd name="connsiteX43" fmla="*/ 185738 w 552450"/>
                <a:gd name="connsiteY43" fmla="*/ 533400 h 552545"/>
                <a:gd name="connsiteX44" fmla="*/ 180975 w 552450"/>
                <a:gd name="connsiteY44" fmla="*/ 528638 h 552545"/>
                <a:gd name="connsiteX45" fmla="*/ 185738 w 552450"/>
                <a:gd name="connsiteY45" fmla="*/ 523875 h 552545"/>
                <a:gd name="connsiteX46" fmla="*/ 219075 w 552450"/>
                <a:gd name="connsiteY46" fmla="*/ 490538 h 552545"/>
                <a:gd name="connsiteX47" fmla="*/ 219075 w 552450"/>
                <a:gd name="connsiteY47" fmla="*/ 476250 h 552545"/>
                <a:gd name="connsiteX48" fmla="*/ 333375 w 552450"/>
                <a:gd name="connsiteY48" fmla="*/ 476250 h 552545"/>
                <a:gd name="connsiteX49" fmla="*/ 333375 w 552450"/>
                <a:gd name="connsiteY49" fmla="*/ 490538 h 552545"/>
                <a:gd name="connsiteX50" fmla="*/ 366713 w 552450"/>
                <a:gd name="connsiteY50" fmla="*/ 523875 h 552545"/>
                <a:gd name="connsiteX51" fmla="*/ 533400 w 552450"/>
                <a:gd name="connsiteY51" fmla="*/ 428625 h 552545"/>
                <a:gd name="connsiteX52" fmla="*/ 504825 w 552450"/>
                <a:gd name="connsiteY52" fmla="*/ 457200 h 552545"/>
                <a:gd name="connsiteX53" fmla="*/ 47625 w 552450"/>
                <a:gd name="connsiteY53" fmla="*/ 457200 h 552545"/>
                <a:gd name="connsiteX54" fmla="*/ 19050 w 552450"/>
                <a:gd name="connsiteY54" fmla="*/ 428625 h 552545"/>
                <a:gd name="connsiteX55" fmla="*/ 19050 w 552450"/>
                <a:gd name="connsiteY55" fmla="*/ 419100 h 552545"/>
                <a:gd name="connsiteX56" fmla="*/ 533400 w 552450"/>
                <a:gd name="connsiteY56" fmla="*/ 419100 h 552545"/>
                <a:gd name="connsiteX57" fmla="*/ 533400 w 552450"/>
                <a:gd name="connsiteY57" fmla="*/ 428625 h 552545"/>
                <a:gd name="connsiteX58" fmla="*/ 155258 w 552450"/>
                <a:gd name="connsiteY58" fmla="*/ 327946 h 552545"/>
                <a:gd name="connsiteX59" fmla="*/ 176403 w 552450"/>
                <a:gd name="connsiteY59" fmla="*/ 332518 h 552545"/>
                <a:gd name="connsiteX60" fmla="*/ 198311 w 552450"/>
                <a:gd name="connsiteY60" fmla="*/ 327660 h 552545"/>
                <a:gd name="connsiteX61" fmla="*/ 212408 w 552450"/>
                <a:gd name="connsiteY61" fmla="*/ 338519 h 552545"/>
                <a:gd name="connsiteX62" fmla="*/ 216599 w 552450"/>
                <a:gd name="connsiteY62" fmla="*/ 340233 h 552545"/>
                <a:gd name="connsiteX63" fmla="*/ 176308 w 552450"/>
                <a:gd name="connsiteY63" fmla="*/ 362045 h 552545"/>
                <a:gd name="connsiteX64" fmla="*/ 136303 w 552450"/>
                <a:gd name="connsiteY64" fmla="*/ 340900 h 552545"/>
                <a:gd name="connsiteX65" fmla="*/ 142399 w 552450"/>
                <a:gd name="connsiteY65" fmla="*/ 338328 h 552545"/>
                <a:gd name="connsiteX66" fmla="*/ 155258 w 552450"/>
                <a:gd name="connsiteY66" fmla="*/ 327946 h 552545"/>
                <a:gd name="connsiteX67" fmla="*/ 115443 w 552450"/>
                <a:gd name="connsiteY67" fmla="*/ 222885 h 552545"/>
                <a:gd name="connsiteX68" fmla="*/ 176308 w 552450"/>
                <a:gd name="connsiteY68" fmla="*/ 161925 h 552545"/>
                <a:gd name="connsiteX69" fmla="*/ 237268 w 552450"/>
                <a:gd name="connsiteY69" fmla="*/ 222885 h 552545"/>
                <a:gd name="connsiteX70" fmla="*/ 176308 w 552450"/>
                <a:gd name="connsiteY70" fmla="*/ 313468 h 552545"/>
                <a:gd name="connsiteX71" fmla="*/ 115443 w 552450"/>
                <a:gd name="connsiteY71" fmla="*/ 222885 h 552545"/>
                <a:gd name="connsiteX72" fmla="*/ 176213 w 552450"/>
                <a:gd name="connsiteY72" fmla="*/ 381000 h 552545"/>
                <a:gd name="connsiteX73" fmla="*/ 234601 w 552450"/>
                <a:gd name="connsiteY73" fmla="*/ 346424 h 552545"/>
                <a:gd name="connsiteX74" fmla="*/ 294989 w 552450"/>
                <a:gd name="connsiteY74" fmla="*/ 400050 h 552545"/>
                <a:gd name="connsiteX75" fmla="*/ 59150 w 552450"/>
                <a:gd name="connsiteY75" fmla="*/ 400050 h 552545"/>
                <a:gd name="connsiteX76" fmla="*/ 118205 w 552450"/>
                <a:gd name="connsiteY76" fmla="*/ 347091 h 552545"/>
                <a:gd name="connsiteX77" fmla="*/ 176213 w 552450"/>
                <a:gd name="connsiteY77" fmla="*/ 381000 h 552545"/>
                <a:gd name="connsiteX78" fmla="*/ 533400 w 552450"/>
                <a:gd name="connsiteY78" fmla="*/ 400050 h 552545"/>
                <a:gd name="connsiteX79" fmla="*/ 314039 w 552450"/>
                <a:gd name="connsiteY79" fmla="*/ 400050 h 552545"/>
                <a:gd name="connsiteX80" fmla="*/ 237458 w 552450"/>
                <a:gd name="connsiteY80" fmla="*/ 327279 h 552545"/>
                <a:gd name="connsiteX81" fmla="*/ 220313 w 552450"/>
                <a:gd name="connsiteY81" fmla="*/ 321183 h 552545"/>
                <a:gd name="connsiteX82" fmla="*/ 214789 w 552450"/>
                <a:gd name="connsiteY82" fmla="*/ 317373 h 552545"/>
                <a:gd name="connsiteX83" fmla="*/ 256413 w 552450"/>
                <a:gd name="connsiteY83" fmla="*/ 222885 h 552545"/>
                <a:gd name="connsiteX84" fmla="*/ 176403 w 552450"/>
                <a:gd name="connsiteY84" fmla="*/ 142875 h 552545"/>
                <a:gd name="connsiteX85" fmla="*/ 96488 w 552450"/>
                <a:gd name="connsiteY85" fmla="*/ 222885 h 552545"/>
                <a:gd name="connsiteX86" fmla="*/ 138589 w 552450"/>
                <a:gd name="connsiteY86" fmla="*/ 317754 h 552545"/>
                <a:gd name="connsiteX87" fmla="*/ 133541 w 552450"/>
                <a:gd name="connsiteY87" fmla="*/ 321374 h 552545"/>
                <a:gd name="connsiteX88" fmla="*/ 115538 w 552450"/>
                <a:gd name="connsiteY88" fmla="*/ 327946 h 552545"/>
                <a:gd name="connsiteX89" fmla="*/ 40195 w 552450"/>
                <a:gd name="connsiteY89" fmla="*/ 400050 h 552545"/>
                <a:gd name="connsiteX90" fmla="*/ 19050 w 552450"/>
                <a:gd name="connsiteY90" fmla="*/ 400050 h 552545"/>
                <a:gd name="connsiteX91" fmla="*/ 19050 w 552450"/>
                <a:gd name="connsiteY91" fmla="*/ 142875 h 552545"/>
                <a:gd name="connsiteX92" fmla="*/ 47625 w 552450"/>
                <a:gd name="connsiteY92" fmla="*/ 114300 h 552545"/>
                <a:gd name="connsiteX93" fmla="*/ 345281 w 552450"/>
                <a:gd name="connsiteY93" fmla="*/ 114300 h 552545"/>
                <a:gd name="connsiteX94" fmla="*/ 353378 w 552450"/>
                <a:gd name="connsiteY94" fmla="*/ 122777 h 552545"/>
                <a:gd name="connsiteX95" fmla="*/ 373856 w 552450"/>
                <a:gd name="connsiteY95" fmla="*/ 134398 h 552545"/>
                <a:gd name="connsiteX96" fmla="*/ 374618 w 552450"/>
                <a:gd name="connsiteY96" fmla="*/ 136208 h 552545"/>
                <a:gd name="connsiteX97" fmla="*/ 368332 w 552450"/>
                <a:gd name="connsiteY97" fmla="*/ 158877 h 552545"/>
                <a:gd name="connsiteX98" fmla="*/ 373666 w 552450"/>
                <a:gd name="connsiteY98" fmla="*/ 178975 h 552545"/>
                <a:gd name="connsiteX99" fmla="*/ 390620 w 552450"/>
                <a:gd name="connsiteY99" fmla="*/ 184690 h 552545"/>
                <a:gd name="connsiteX100" fmla="*/ 390620 w 552450"/>
                <a:gd name="connsiteY100" fmla="*/ 255461 h 552545"/>
                <a:gd name="connsiteX101" fmla="*/ 403479 w 552450"/>
                <a:gd name="connsiteY101" fmla="*/ 274701 h 552545"/>
                <a:gd name="connsiteX102" fmla="*/ 426149 w 552450"/>
                <a:gd name="connsiteY102" fmla="*/ 270224 h 552545"/>
                <a:gd name="connsiteX103" fmla="*/ 439198 w 552450"/>
                <a:gd name="connsiteY103" fmla="*/ 257175 h 552545"/>
                <a:gd name="connsiteX104" fmla="*/ 456248 w 552450"/>
                <a:gd name="connsiteY104" fmla="*/ 257175 h 552545"/>
                <a:gd name="connsiteX105" fmla="*/ 469297 w 552450"/>
                <a:gd name="connsiteY105" fmla="*/ 270224 h 552545"/>
                <a:gd name="connsiteX106" fmla="*/ 483965 w 552450"/>
                <a:gd name="connsiteY106" fmla="*/ 276320 h 552545"/>
                <a:gd name="connsiteX107" fmla="*/ 491966 w 552450"/>
                <a:gd name="connsiteY107" fmla="*/ 274701 h 552545"/>
                <a:gd name="connsiteX108" fmla="*/ 504825 w 552450"/>
                <a:gd name="connsiteY108" fmla="*/ 255365 h 552545"/>
                <a:gd name="connsiteX109" fmla="*/ 504825 w 552450"/>
                <a:gd name="connsiteY109" fmla="*/ 184594 h 552545"/>
                <a:gd name="connsiteX110" fmla="*/ 521780 w 552450"/>
                <a:gd name="connsiteY110" fmla="*/ 178880 h 552545"/>
                <a:gd name="connsiteX111" fmla="*/ 527114 w 552450"/>
                <a:gd name="connsiteY111" fmla="*/ 158782 h 552545"/>
                <a:gd name="connsiteX112" fmla="*/ 520827 w 552450"/>
                <a:gd name="connsiteY112" fmla="*/ 136112 h 552545"/>
                <a:gd name="connsiteX113" fmla="*/ 521589 w 552450"/>
                <a:gd name="connsiteY113" fmla="*/ 134303 h 552545"/>
                <a:gd name="connsiteX114" fmla="*/ 530066 w 552450"/>
                <a:gd name="connsiteY114" fmla="*/ 129540 h 552545"/>
                <a:gd name="connsiteX115" fmla="*/ 533400 w 552450"/>
                <a:gd name="connsiteY115" fmla="*/ 142875 h 552545"/>
                <a:gd name="connsiteX116" fmla="*/ 533400 w 552450"/>
                <a:gd name="connsiteY116" fmla="*/ 400050 h 552545"/>
                <a:gd name="connsiteX117" fmla="*/ 409385 w 552450"/>
                <a:gd name="connsiteY117" fmla="*/ 179832 h 552545"/>
                <a:gd name="connsiteX118" fmla="*/ 416338 w 552450"/>
                <a:gd name="connsiteY118" fmla="*/ 177927 h 552545"/>
                <a:gd name="connsiteX119" fmla="*/ 418148 w 552450"/>
                <a:gd name="connsiteY119" fmla="*/ 178689 h 552545"/>
                <a:gd name="connsiteX120" fmla="*/ 429768 w 552450"/>
                <a:gd name="connsiteY120" fmla="*/ 199073 h 552545"/>
                <a:gd name="connsiteX121" fmla="*/ 447675 w 552450"/>
                <a:gd name="connsiteY121" fmla="*/ 209550 h 552545"/>
                <a:gd name="connsiteX122" fmla="*/ 465677 w 552450"/>
                <a:gd name="connsiteY122" fmla="*/ 199073 h 552545"/>
                <a:gd name="connsiteX123" fmla="*/ 477298 w 552450"/>
                <a:gd name="connsiteY123" fmla="*/ 178689 h 552545"/>
                <a:gd name="connsiteX124" fmla="*/ 479108 w 552450"/>
                <a:gd name="connsiteY124" fmla="*/ 177927 h 552545"/>
                <a:gd name="connsiteX125" fmla="*/ 486061 w 552450"/>
                <a:gd name="connsiteY125" fmla="*/ 179832 h 552545"/>
                <a:gd name="connsiteX126" fmla="*/ 485775 w 552450"/>
                <a:gd name="connsiteY126" fmla="*/ 180975 h 552545"/>
                <a:gd name="connsiteX127" fmla="*/ 485775 w 552450"/>
                <a:gd name="connsiteY127" fmla="*/ 255365 h 552545"/>
                <a:gd name="connsiteX128" fmla="*/ 484632 w 552450"/>
                <a:gd name="connsiteY128" fmla="*/ 256985 h 552545"/>
                <a:gd name="connsiteX129" fmla="*/ 482632 w 552450"/>
                <a:gd name="connsiteY129" fmla="*/ 256604 h 552545"/>
                <a:gd name="connsiteX130" fmla="*/ 469583 w 552450"/>
                <a:gd name="connsiteY130" fmla="*/ 243554 h 552545"/>
                <a:gd name="connsiteX131" fmla="*/ 425577 w 552450"/>
                <a:gd name="connsiteY131" fmla="*/ 243554 h 552545"/>
                <a:gd name="connsiteX132" fmla="*/ 412528 w 552450"/>
                <a:gd name="connsiteY132" fmla="*/ 256604 h 552545"/>
                <a:gd name="connsiteX133" fmla="*/ 410528 w 552450"/>
                <a:gd name="connsiteY133" fmla="*/ 256985 h 552545"/>
                <a:gd name="connsiteX134" fmla="*/ 409575 w 552450"/>
                <a:gd name="connsiteY134" fmla="*/ 255365 h 552545"/>
                <a:gd name="connsiteX135" fmla="*/ 409575 w 552450"/>
                <a:gd name="connsiteY135" fmla="*/ 180975 h 552545"/>
                <a:gd name="connsiteX136" fmla="*/ 409385 w 552450"/>
                <a:gd name="connsiteY136" fmla="*/ 179832 h 552545"/>
                <a:gd name="connsiteX137" fmla="*/ 532638 w 552450"/>
                <a:gd name="connsiteY137" fmla="*/ 106204 h 552545"/>
                <a:gd name="connsiteX138" fmla="*/ 512255 w 552450"/>
                <a:gd name="connsiteY138" fmla="*/ 117824 h 552545"/>
                <a:gd name="connsiteX139" fmla="*/ 502539 w 552450"/>
                <a:gd name="connsiteY139" fmla="*/ 141256 h 552545"/>
                <a:gd name="connsiteX140" fmla="*/ 508825 w 552450"/>
                <a:gd name="connsiteY140" fmla="*/ 163925 h 552545"/>
                <a:gd name="connsiteX141" fmla="*/ 508445 w 552450"/>
                <a:gd name="connsiteY141" fmla="*/ 165449 h 552545"/>
                <a:gd name="connsiteX142" fmla="*/ 506921 w 552450"/>
                <a:gd name="connsiteY142" fmla="*/ 165830 h 552545"/>
                <a:gd name="connsiteX143" fmla="*/ 484251 w 552450"/>
                <a:gd name="connsiteY143" fmla="*/ 159544 h 552545"/>
                <a:gd name="connsiteX144" fmla="*/ 460820 w 552450"/>
                <a:gd name="connsiteY144" fmla="*/ 169259 h 552545"/>
                <a:gd name="connsiteX145" fmla="*/ 449199 w 552450"/>
                <a:gd name="connsiteY145" fmla="*/ 189643 h 552545"/>
                <a:gd name="connsiteX146" fmla="*/ 446437 w 552450"/>
                <a:gd name="connsiteY146" fmla="*/ 189643 h 552545"/>
                <a:gd name="connsiteX147" fmla="*/ 434816 w 552450"/>
                <a:gd name="connsiteY147" fmla="*/ 169259 h 552545"/>
                <a:gd name="connsiteX148" fmla="*/ 416909 w 552450"/>
                <a:gd name="connsiteY148" fmla="*/ 158782 h 552545"/>
                <a:gd name="connsiteX149" fmla="*/ 411385 w 552450"/>
                <a:gd name="connsiteY149" fmla="*/ 159544 h 552545"/>
                <a:gd name="connsiteX150" fmla="*/ 388715 w 552450"/>
                <a:gd name="connsiteY150" fmla="*/ 165830 h 552545"/>
                <a:gd name="connsiteX151" fmla="*/ 387191 w 552450"/>
                <a:gd name="connsiteY151" fmla="*/ 165449 h 552545"/>
                <a:gd name="connsiteX152" fmla="*/ 386810 w 552450"/>
                <a:gd name="connsiteY152" fmla="*/ 163925 h 552545"/>
                <a:gd name="connsiteX153" fmla="*/ 393097 w 552450"/>
                <a:gd name="connsiteY153" fmla="*/ 141256 h 552545"/>
                <a:gd name="connsiteX154" fmla="*/ 383381 w 552450"/>
                <a:gd name="connsiteY154" fmla="*/ 117824 h 552545"/>
                <a:gd name="connsiteX155" fmla="*/ 362998 w 552450"/>
                <a:gd name="connsiteY155" fmla="*/ 106204 h 552545"/>
                <a:gd name="connsiteX156" fmla="*/ 361950 w 552450"/>
                <a:gd name="connsiteY156" fmla="*/ 104775 h 552545"/>
                <a:gd name="connsiteX157" fmla="*/ 362712 w 552450"/>
                <a:gd name="connsiteY157" fmla="*/ 103346 h 552545"/>
                <a:gd name="connsiteX158" fmla="*/ 383096 w 552450"/>
                <a:gd name="connsiteY158" fmla="*/ 91726 h 552545"/>
                <a:gd name="connsiteX159" fmla="*/ 392811 w 552450"/>
                <a:gd name="connsiteY159" fmla="*/ 68294 h 552545"/>
                <a:gd name="connsiteX160" fmla="*/ 386620 w 552450"/>
                <a:gd name="connsiteY160" fmla="*/ 45720 h 552545"/>
                <a:gd name="connsiteX161" fmla="*/ 387001 w 552450"/>
                <a:gd name="connsiteY161" fmla="*/ 44196 h 552545"/>
                <a:gd name="connsiteX162" fmla="*/ 388525 w 552450"/>
                <a:gd name="connsiteY162" fmla="*/ 43815 h 552545"/>
                <a:gd name="connsiteX163" fmla="*/ 411194 w 552450"/>
                <a:gd name="connsiteY163" fmla="*/ 50102 h 552545"/>
                <a:gd name="connsiteX164" fmla="*/ 434626 w 552450"/>
                <a:gd name="connsiteY164" fmla="*/ 40386 h 552545"/>
                <a:gd name="connsiteX165" fmla="*/ 446246 w 552450"/>
                <a:gd name="connsiteY165" fmla="*/ 20003 h 552545"/>
                <a:gd name="connsiteX166" fmla="*/ 449009 w 552450"/>
                <a:gd name="connsiteY166" fmla="*/ 20003 h 552545"/>
                <a:gd name="connsiteX167" fmla="*/ 449009 w 552450"/>
                <a:gd name="connsiteY167" fmla="*/ 20003 h 552545"/>
                <a:gd name="connsiteX168" fmla="*/ 460629 w 552450"/>
                <a:gd name="connsiteY168" fmla="*/ 40386 h 552545"/>
                <a:gd name="connsiteX169" fmla="*/ 484061 w 552450"/>
                <a:gd name="connsiteY169" fmla="*/ 50102 h 552545"/>
                <a:gd name="connsiteX170" fmla="*/ 506730 w 552450"/>
                <a:gd name="connsiteY170" fmla="*/ 43815 h 552545"/>
                <a:gd name="connsiteX171" fmla="*/ 508254 w 552450"/>
                <a:gd name="connsiteY171" fmla="*/ 44196 h 552545"/>
                <a:gd name="connsiteX172" fmla="*/ 508635 w 552450"/>
                <a:gd name="connsiteY172" fmla="*/ 45720 h 552545"/>
                <a:gd name="connsiteX173" fmla="*/ 502349 w 552450"/>
                <a:gd name="connsiteY173" fmla="*/ 68390 h 552545"/>
                <a:gd name="connsiteX174" fmla="*/ 512064 w 552450"/>
                <a:gd name="connsiteY174" fmla="*/ 91821 h 552545"/>
                <a:gd name="connsiteX175" fmla="*/ 532448 w 552450"/>
                <a:gd name="connsiteY175" fmla="*/ 103442 h 552545"/>
                <a:gd name="connsiteX176" fmla="*/ 533400 w 552450"/>
                <a:gd name="connsiteY176" fmla="*/ 104775 h 552545"/>
                <a:gd name="connsiteX177" fmla="*/ 532638 w 552450"/>
                <a:gd name="connsiteY177" fmla="*/ 106204 h 55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552450" h="552545">
                  <a:moveTo>
                    <a:pt x="541973" y="86773"/>
                  </a:moveTo>
                  <a:lnTo>
                    <a:pt x="521494" y="75152"/>
                  </a:lnTo>
                  <a:cubicBezTo>
                    <a:pt x="520827" y="74771"/>
                    <a:pt x="520541" y="74009"/>
                    <a:pt x="520732" y="73343"/>
                  </a:cubicBezTo>
                  <a:lnTo>
                    <a:pt x="527018" y="50673"/>
                  </a:lnTo>
                  <a:cubicBezTo>
                    <a:pt x="529019" y="43434"/>
                    <a:pt x="527018" y="35909"/>
                    <a:pt x="521684" y="30575"/>
                  </a:cubicBezTo>
                  <a:cubicBezTo>
                    <a:pt x="516350" y="25241"/>
                    <a:pt x="508825" y="23241"/>
                    <a:pt x="501587" y="25241"/>
                  </a:cubicBezTo>
                  <a:lnTo>
                    <a:pt x="479012" y="31528"/>
                  </a:lnTo>
                  <a:cubicBezTo>
                    <a:pt x="478250" y="31718"/>
                    <a:pt x="477584" y="31433"/>
                    <a:pt x="477203" y="30766"/>
                  </a:cubicBezTo>
                  <a:lnTo>
                    <a:pt x="465677" y="10477"/>
                  </a:lnTo>
                  <a:cubicBezTo>
                    <a:pt x="461963" y="3905"/>
                    <a:pt x="455200" y="0"/>
                    <a:pt x="447675" y="0"/>
                  </a:cubicBezTo>
                  <a:cubicBezTo>
                    <a:pt x="440150" y="0"/>
                    <a:pt x="433388" y="3905"/>
                    <a:pt x="429673" y="10477"/>
                  </a:cubicBezTo>
                  <a:lnTo>
                    <a:pt x="418148" y="30861"/>
                  </a:lnTo>
                  <a:cubicBezTo>
                    <a:pt x="417767" y="31528"/>
                    <a:pt x="417005" y="31814"/>
                    <a:pt x="416338" y="31623"/>
                  </a:cubicBezTo>
                  <a:lnTo>
                    <a:pt x="393668" y="25336"/>
                  </a:lnTo>
                  <a:cubicBezTo>
                    <a:pt x="386429" y="23336"/>
                    <a:pt x="378905" y="25336"/>
                    <a:pt x="373571" y="30670"/>
                  </a:cubicBezTo>
                  <a:cubicBezTo>
                    <a:pt x="368237" y="36005"/>
                    <a:pt x="366236" y="43529"/>
                    <a:pt x="368237" y="50768"/>
                  </a:cubicBezTo>
                  <a:lnTo>
                    <a:pt x="374523" y="73438"/>
                  </a:lnTo>
                  <a:cubicBezTo>
                    <a:pt x="374714" y="74105"/>
                    <a:pt x="374428" y="74867"/>
                    <a:pt x="373761" y="75248"/>
                  </a:cubicBezTo>
                  <a:lnTo>
                    <a:pt x="353378" y="86868"/>
                  </a:lnTo>
                  <a:cubicBezTo>
                    <a:pt x="349853" y="88868"/>
                    <a:pt x="347091" y="91821"/>
                    <a:pt x="345281" y="95345"/>
                  </a:cubicBezTo>
                  <a:lnTo>
                    <a:pt x="47625" y="95345"/>
                  </a:lnTo>
                  <a:cubicBezTo>
                    <a:pt x="21336" y="95345"/>
                    <a:pt x="0" y="116681"/>
                    <a:pt x="0" y="142970"/>
                  </a:cubicBezTo>
                  <a:lnTo>
                    <a:pt x="0" y="428720"/>
                  </a:lnTo>
                  <a:cubicBezTo>
                    <a:pt x="0" y="455009"/>
                    <a:pt x="21336" y="476345"/>
                    <a:pt x="47625" y="476345"/>
                  </a:cubicBezTo>
                  <a:lnTo>
                    <a:pt x="200025" y="476345"/>
                  </a:lnTo>
                  <a:lnTo>
                    <a:pt x="200025" y="490633"/>
                  </a:lnTo>
                  <a:cubicBezTo>
                    <a:pt x="200025" y="498539"/>
                    <a:pt x="193643" y="504920"/>
                    <a:pt x="185738" y="504920"/>
                  </a:cubicBezTo>
                  <a:cubicBezTo>
                    <a:pt x="172593" y="504920"/>
                    <a:pt x="161925" y="515588"/>
                    <a:pt x="161925" y="528733"/>
                  </a:cubicBezTo>
                  <a:cubicBezTo>
                    <a:pt x="161925" y="541877"/>
                    <a:pt x="172593" y="552545"/>
                    <a:pt x="185738" y="552545"/>
                  </a:cubicBezTo>
                  <a:lnTo>
                    <a:pt x="366713" y="552545"/>
                  </a:lnTo>
                  <a:cubicBezTo>
                    <a:pt x="379857" y="552545"/>
                    <a:pt x="390525" y="541877"/>
                    <a:pt x="390525" y="528733"/>
                  </a:cubicBezTo>
                  <a:cubicBezTo>
                    <a:pt x="390525" y="515588"/>
                    <a:pt x="379857" y="504825"/>
                    <a:pt x="366713" y="504825"/>
                  </a:cubicBezTo>
                  <a:cubicBezTo>
                    <a:pt x="358807" y="504825"/>
                    <a:pt x="352425" y="498443"/>
                    <a:pt x="352425" y="490538"/>
                  </a:cubicBezTo>
                  <a:lnTo>
                    <a:pt x="352425" y="476250"/>
                  </a:lnTo>
                  <a:lnTo>
                    <a:pt x="504825" y="476250"/>
                  </a:lnTo>
                  <a:cubicBezTo>
                    <a:pt x="531114" y="476250"/>
                    <a:pt x="552450" y="454914"/>
                    <a:pt x="552450" y="428625"/>
                  </a:cubicBezTo>
                  <a:lnTo>
                    <a:pt x="552450" y="142875"/>
                  </a:lnTo>
                  <a:cubicBezTo>
                    <a:pt x="552450" y="134588"/>
                    <a:pt x="550259" y="126587"/>
                    <a:pt x="546259" y="119539"/>
                  </a:cubicBezTo>
                  <a:cubicBezTo>
                    <a:pt x="550164" y="115729"/>
                    <a:pt x="552450" y="110490"/>
                    <a:pt x="552450" y="104775"/>
                  </a:cubicBezTo>
                  <a:cubicBezTo>
                    <a:pt x="552450" y="97250"/>
                    <a:pt x="548545" y="90488"/>
                    <a:pt x="541973" y="86773"/>
                  </a:cubicBezTo>
                  <a:close/>
                  <a:moveTo>
                    <a:pt x="366713" y="523875"/>
                  </a:moveTo>
                  <a:cubicBezTo>
                    <a:pt x="369380" y="523875"/>
                    <a:pt x="371475" y="525971"/>
                    <a:pt x="371475" y="528638"/>
                  </a:cubicBezTo>
                  <a:cubicBezTo>
                    <a:pt x="371475" y="531305"/>
                    <a:pt x="369380" y="533400"/>
                    <a:pt x="366713" y="533400"/>
                  </a:cubicBezTo>
                  <a:lnTo>
                    <a:pt x="185738" y="533400"/>
                  </a:lnTo>
                  <a:cubicBezTo>
                    <a:pt x="183071" y="533400"/>
                    <a:pt x="180975" y="531305"/>
                    <a:pt x="180975" y="528638"/>
                  </a:cubicBezTo>
                  <a:cubicBezTo>
                    <a:pt x="180975" y="525971"/>
                    <a:pt x="183071" y="523875"/>
                    <a:pt x="185738" y="523875"/>
                  </a:cubicBezTo>
                  <a:cubicBezTo>
                    <a:pt x="204121" y="523875"/>
                    <a:pt x="219075" y="508921"/>
                    <a:pt x="219075" y="490538"/>
                  </a:cubicBezTo>
                  <a:lnTo>
                    <a:pt x="219075" y="476250"/>
                  </a:lnTo>
                  <a:lnTo>
                    <a:pt x="333375" y="476250"/>
                  </a:lnTo>
                  <a:lnTo>
                    <a:pt x="333375" y="490538"/>
                  </a:lnTo>
                  <a:cubicBezTo>
                    <a:pt x="333375" y="508921"/>
                    <a:pt x="348329" y="523875"/>
                    <a:pt x="366713" y="523875"/>
                  </a:cubicBezTo>
                  <a:close/>
                  <a:moveTo>
                    <a:pt x="533400" y="428625"/>
                  </a:moveTo>
                  <a:cubicBezTo>
                    <a:pt x="533400" y="444341"/>
                    <a:pt x="520541" y="457200"/>
                    <a:pt x="504825" y="457200"/>
                  </a:cubicBezTo>
                  <a:lnTo>
                    <a:pt x="47625" y="457200"/>
                  </a:lnTo>
                  <a:cubicBezTo>
                    <a:pt x="31909" y="457200"/>
                    <a:pt x="19050" y="444341"/>
                    <a:pt x="19050" y="428625"/>
                  </a:cubicBezTo>
                  <a:lnTo>
                    <a:pt x="19050" y="419100"/>
                  </a:lnTo>
                  <a:lnTo>
                    <a:pt x="533400" y="419100"/>
                  </a:lnTo>
                  <a:lnTo>
                    <a:pt x="533400" y="428625"/>
                  </a:lnTo>
                  <a:close/>
                  <a:moveTo>
                    <a:pt x="155258" y="327946"/>
                  </a:moveTo>
                  <a:cubicBezTo>
                    <a:pt x="161925" y="330803"/>
                    <a:pt x="168974" y="332518"/>
                    <a:pt x="176403" y="332518"/>
                  </a:cubicBezTo>
                  <a:cubicBezTo>
                    <a:pt x="184023" y="332518"/>
                    <a:pt x="191357" y="330708"/>
                    <a:pt x="198311" y="327660"/>
                  </a:cubicBezTo>
                  <a:cubicBezTo>
                    <a:pt x="202025" y="332327"/>
                    <a:pt x="206788" y="336042"/>
                    <a:pt x="212408" y="338519"/>
                  </a:cubicBezTo>
                  <a:cubicBezTo>
                    <a:pt x="213646" y="339090"/>
                    <a:pt x="215170" y="339662"/>
                    <a:pt x="216599" y="340233"/>
                  </a:cubicBezTo>
                  <a:cubicBezTo>
                    <a:pt x="212217" y="349758"/>
                    <a:pt x="201644" y="362045"/>
                    <a:pt x="176308" y="362045"/>
                  </a:cubicBezTo>
                  <a:cubicBezTo>
                    <a:pt x="151543" y="362045"/>
                    <a:pt x="140875" y="350425"/>
                    <a:pt x="136303" y="340900"/>
                  </a:cubicBezTo>
                  <a:cubicBezTo>
                    <a:pt x="138398" y="340043"/>
                    <a:pt x="140494" y="339281"/>
                    <a:pt x="142399" y="338328"/>
                  </a:cubicBezTo>
                  <a:cubicBezTo>
                    <a:pt x="147447" y="335375"/>
                    <a:pt x="151733" y="331946"/>
                    <a:pt x="155258" y="327946"/>
                  </a:cubicBezTo>
                  <a:close/>
                  <a:moveTo>
                    <a:pt x="115443" y="222885"/>
                  </a:moveTo>
                  <a:cubicBezTo>
                    <a:pt x="115443" y="189262"/>
                    <a:pt x="142780" y="161925"/>
                    <a:pt x="176308" y="161925"/>
                  </a:cubicBezTo>
                  <a:cubicBezTo>
                    <a:pt x="209836" y="161925"/>
                    <a:pt x="237268" y="189262"/>
                    <a:pt x="237268" y="222885"/>
                  </a:cubicBezTo>
                  <a:cubicBezTo>
                    <a:pt x="237268" y="263652"/>
                    <a:pt x="209169" y="313468"/>
                    <a:pt x="176308" y="313468"/>
                  </a:cubicBezTo>
                  <a:cubicBezTo>
                    <a:pt x="143542" y="313468"/>
                    <a:pt x="115443" y="263652"/>
                    <a:pt x="115443" y="222885"/>
                  </a:cubicBezTo>
                  <a:close/>
                  <a:moveTo>
                    <a:pt x="176213" y="381000"/>
                  </a:moveTo>
                  <a:cubicBezTo>
                    <a:pt x="214313" y="381000"/>
                    <a:pt x="229172" y="359283"/>
                    <a:pt x="234601" y="346424"/>
                  </a:cubicBezTo>
                  <a:cubicBezTo>
                    <a:pt x="266414" y="356711"/>
                    <a:pt x="292513" y="368522"/>
                    <a:pt x="294989" y="400050"/>
                  </a:cubicBezTo>
                  <a:lnTo>
                    <a:pt x="59150" y="400050"/>
                  </a:lnTo>
                  <a:cubicBezTo>
                    <a:pt x="62008" y="366713"/>
                    <a:pt x="92202" y="355568"/>
                    <a:pt x="118205" y="347091"/>
                  </a:cubicBezTo>
                  <a:cubicBezTo>
                    <a:pt x="124016" y="360521"/>
                    <a:pt x="138970" y="381000"/>
                    <a:pt x="176213" y="381000"/>
                  </a:cubicBezTo>
                  <a:close/>
                  <a:moveTo>
                    <a:pt x="533400" y="400050"/>
                  </a:moveTo>
                  <a:lnTo>
                    <a:pt x="314039" y="400050"/>
                  </a:lnTo>
                  <a:cubicBezTo>
                    <a:pt x="310991" y="350806"/>
                    <a:pt x="265271" y="336137"/>
                    <a:pt x="237458" y="327279"/>
                  </a:cubicBezTo>
                  <a:cubicBezTo>
                    <a:pt x="230600" y="325088"/>
                    <a:pt x="224600" y="323183"/>
                    <a:pt x="220313" y="321183"/>
                  </a:cubicBezTo>
                  <a:cubicBezTo>
                    <a:pt x="218123" y="320231"/>
                    <a:pt x="216313" y="318897"/>
                    <a:pt x="214789" y="317373"/>
                  </a:cubicBezTo>
                  <a:cubicBezTo>
                    <a:pt x="239840" y="296609"/>
                    <a:pt x="256413" y="257747"/>
                    <a:pt x="256413" y="222885"/>
                  </a:cubicBezTo>
                  <a:cubicBezTo>
                    <a:pt x="256413" y="178784"/>
                    <a:pt x="220504" y="142875"/>
                    <a:pt x="176403" y="142875"/>
                  </a:cubicBezTo>
                  <a:cubicBezTo>
                    <a:pt x="132302" y="142875"/>
                    <a:pt x="96488" y="178784"/>
                    <a:pt x="96488" y="222885"/>
                  </a:cubicBezTo>
                  <a:cubicBezTo>
                    <a:pt x="96488" y="258032"/>
                    <a:pt x="113252" y="297085"/>
                    <a:pt x="138589" y="317754"/>
                  </a:cubicBezTo>
                  <a:cubicBezTo>
                    <a:pt x="137065" y="319088"/>
                    <a:pt x="135350" y="320326"/>
                    <a:pt x="133541" y="321374"/>
                  </a:cubicBezTo>
                  <a:cubicBezTo>
                    <a:pt x="129254" y="323564"/>
                    <a:pt x="122873" y="325565"/>
                    <a:pt x="115538" y="327946"/>
                  </a:cubicBezTo>
                  <a:cubicBezTo>
                    <a:pt x="88202" y="336804"/>
                    <a:pt x="43244" y="351473"/>
                    <a:pt x="40195" y="400050"/>
                  </a:cubicBezTo>
                  <a:lnTo>
                    <a:pt x="19050" y="400050"/>
                  </a:lnTo>
                  <a:lnTo>
                    <a:pt x="19050" y="142875"/>
                  </a:lnTo>
                  <a:cubicBezTo>
                    <a:pt x="19050" y="127159"/>
                    <a:pt x="31909" y="114300"/>
                    <a:pt x="47625" y="114300"/>
                  </a:cubicBezTo>
                  <a:lnTo>
                    <a:pt x="345281" y="114300"/>
                  </a:lnTo>
                  <a:cubicBezTo>
                    <a:pt x="347091" y="117729"/>
                    <a:pt x="349758" y="120682"/>
                    <a:pt x="353378" y="122777"/>
                  </a:cubicBezTo>
                  <a:lnTo>
                    <a:pt x="373856" y="134398"/>
                  </a:lnTo>
                  <a:cubicBezTo>
                    <a:pt x="374523" y="134779"/>
                    <a:pt x="374809" y="135541"/>
                    <a:pt x="374618" y="136208"/>
                  </a:cubicBezTo>
                  <a:lnTo>
                    <a:pt x="368332" y="158877"/>
                  </a:lnTo>
                  <a:cubicBezTo>
                    <a:pt x="366332" y="166116"/>
                    <a:pt x="368332" y="173641"/>
                    <a:pt x="373666" y="178975"/>
                  </a:cubicBezTo>
                  <a:cubicBezTo>
                    <a:pt x="378238" y="183547"/>
                    <a:pt x="384334" y="185452"/>
                    <a:pt x="390620" y="184690"/>
                  </a:cubicBezTo>
                  <a:lnTo>
                    <a:pt x="390620" y="255461"/>
                  </a:lnTo>
                  <a:cubicBezTo>
                    <a:pt x="390620" y="263938"/>
                    <a:pt x="395669" y="271463"/>
                    <a:pt x="403479" y="274701"/>
                  </a:cubicBezTo>
                  <a:cubicBezTo>
                    <a:pt x="411290" y="277940"/>
                    <a:pt x="420243" y="276130"/>
                    <a:pt x="426149" y="270224"/>
                  </a:cubicBezTo>
                  <a:lnTo>
                    <a:pt x="439198" y="257175"/>
                  </a:lnTo>
                  <a:cubicBezTo>
                    <a:pt x="443770" y="252603"/>
                    <a:pt x="451675" y="252603"/>
                    <a:pt x="456248" y="257175"/>
                  </a:cubicBezTo>
                  <a:lnTo>
                    <a:pt x="469297" y="270224"/>
                  </a:lnTo>
                  <a:cubicBezTo>
                    <a:pt x="473297" y="274225"/>
                    <a:pt x="478631" y="276320"/>
                    <a:pt x="483965" y="276320"/>
                  </a:cubicBezTo>
                  <a:cubicBezTo>
                    <a:pt x="486632" y="276320"/>
                    <a:pt x="489395" y="275844"/>
                    <a:pt x="491966" y="274701"/>
                  </a:cubicBezTo>
                  <a:cubicBezTo>
                    <a:pt x="499777" y="271367"/>
                    <a:pt x="504825" y="263843"/>
                    <a:pt x="504825" y="255365"/>
                  </a:cubicBezTo>
                  <a:lnTo>
                    <a:pt x="504825" y="184594"/>
                  </a:lnTo>
                  <a:cubicBezTo>
                    <a:pt x="511016" y="185356"/>
                    <a:pt x="517208" y="183356"/>
                    <a:pt x="521780" y="178880"/>
                  </a:cubicBezTo>
                  <a:cubicBezTo>
                    <a:pt x="527114" y="173546"/>
                    <a:pt x="529114" y="166021"/>
                    <a:pt x="527114" y="158782"/>
                  </a:cubicBezTo>
                  <a:lnTo>
                    <a:pt x="520827" y="136112"/>
                  </a:lnTo>
                  <a:cubicBezTo>
                    <a:pt x="520637" y="135446"/>
                    <a:pt x="520922" y="134684"/>
                    <a:pt x="521589" y="134303"/>
                  </a:cubicBezTo>
                  <a:lnTo>
                    <a:pt x="530066" y="129540"/>
                  </a:lnTo>
                  <a:cubicBezTo>
                    <a:pt x="532162" y="133636"/>
                    <a:pt x="533400" y="138208"/>
                    <a:pt x="533400" y="142875"/>
                  </a:cubicBezTo>
                  <a:lnTo>
                    <a:pt x="533400" y="400050"/>
                  </a:lnTo>
                  <a:close/>
                  <a:moveTo>
                    <a:pt x="409385" y="179832"/>
                  </a:moveTo>
                  <a:lnTo>
                    <a:pt x="416338" y="177927"/>
                  </a:lnTo>
                  <a:cubicBezTo>
                    <a:pt x="417005" y="177737"/>
                    <a:pt x="417767" y="178022"/>
                    <a:pt x="418148" y="178689"/>
                  </a:cubicBezTo>
                  <a:lnTo>
                    <a:pt x="429768" y="199073"/>
                  </a:lnTo>
                  <a:cubicBezTo>
                    <a:pt x="433388" y="205645"/>
                    <a:pt x="440150" y="209550"/>
                    <a:pt x="447675" y="209550"/>
                  </a:cubicBezTo>
                  <a:cubicBezTo>
                    <a:pt x="455200" y="209550"/>
                    <a:pt x="461963" y="205645"/>
                    <a:pt x="465677" y="199073"/>
                  </a:cubicBezTo>
                  <a:lnTo>
                    <a:pt x="477298" y="178689"/>
                  </a:lnTo>
                  <a:cubicBezTo>
                    <a:pt x="477679" y="178022"/>
                    <a:pt x="478441" y="177737"/>
                    <a:pt x="479108" y="177927"/>
                  </a:cubicBezTo>
                  <a:lnTo>
                    <a:pt x="486061" y="179832"/>
                  </a:lnTo>
                  <a:cubicBezTo>
                    <a:pt x="485966" y="180213"/>
                    <a:pt x="485775" y="180594"/>
                    <a:pt x="485775" y="180975"/>
                  </a:cubicBezTo>
                  <a:lnTo>
                    <a:pt x="485775" y="255365"/>
                  </a:lnTo>
                  <a:cubicBezTo>
                    <a:pt x="485775" y="255651"/>
                    <a:pt x="485775" y="256604"/>
                    <a:pt x="484632" y="256985"/>
                  </a:cubicBezTo>
                  <a:cubicBezTo>
                    <a:pt x="483489" y="257461"/>
                    <a:pt x="482918" y="256794"/>
                    <a:pt x="482632" y="256604"/>
                  </a:cubicBezTo>
                  <a:lnTo>
                    <a:pt x="469583" y="243554"/>
                  </a:lnTo>
                  <a:cubicBezTo>
                    <a:pt x="457486" y="231458"/>
                    <a:pt x="437674" y="231458"/>
                    <a:pt x="425577" y="243554"/>
                  </a:cubicBezTo>
                  <a:lnTo>
                    <a:pt x="412528" y="256604"/>
                  </a:lnTo>
                  <a:cubicBezTo>
                    <a:pt x="412337" y="256794"/>
                    <a:pt x="411671" y="257461"/>
                    <a:pt x="410528" y="256985"/>
                  </a:cubicBezTo>
                  <a:cubicBezTo>
                    <a:pt x="409575" y="256604"/>
                    <a:pt x="409575" y="255651"/>
                    <a:pt x="409575" y="255365"/>
                  </a:cubicBezTo>
                  <a:lnTo>
                    <a:pt x="409575" y="180975"/>
                  </a:lnTo>
                  <a:cubicBezTo>
                    <a:pt x="409575" y="180594"/>
                    <a:pt x="409385" y="180213"/>
                    <a:pt x="409385" y="179832"/>
                  </a:cubicBezTo>
                  <a:close/>
                  <a:moveTo>
                    <a:pt x="532638" y="106204"/>
                  </a:moveTo>
                  <a:lnTo>
                    <a:pt x="512255" y="117824"/>
                  </a:lnTo>
                  <a:cubicBezTo>
                    <a:pt x="503968" y="122492"/>
                    <a:pt x="499967" y="132112"/>
                    <a:pt x="502539" y="141256"/>
                  </a:cubicBezTo>
                  <a:lnTo>
                    <a:pt x="508825" y="163925"/>
                  </a:lnTo>
                  <a:cubicBezTo>
                    <a:pt x="509016" y="164497"/>
                    <a:pt x="508825" y="165068"/>
                    <a:pt x="508445" y="165449"/>
                  </a:cubicBezTo>
                  <a:cubicBezTo>
                    <a:pt x="507968" y="165830"/>
                    <a:pt x="507492" y="166021"/>
                    <a:pt x="506921" y="165830"/>
                  </a:cubicBezTo>
                  <a:lnTo>
                    <a:pt x="484251" y="159544"/>
                  </a:lnTo>
                  <a:cubicBezTo>
                    <a:pt x="475107" y="157067"/>
                    <a:pt x="465487" y="160973"/>
                    <a:pt x="460820" y="169259"/>
                  </a:cubicBezTo>
                  <a:lnTo>
                    <a:pt x="449199" y="189643"/>
                  </a:lnTo>
                  <a:cubicBezTo>
                    <a:pt x="448628" y="190691"/>
                    <a:pt x="447008" y="190691"/>
                    <a:pt x="446437" y="189643"/>
                  </a:cubicBezTo>
                  <a:lnTo>
                    <a:pt x="434816" y="169259"/>
                  </a:lnTo>
                  <a:cubicBezTo>
                    <a:pt x="431101" y="162687"/>
                    <a:pt x="424148" y="158782"/>
                    <a:pt x="416909" y="158782"/>
                  </a:cubicBezTo>
                  <a:cubicBezTo>
                    <a:pt x="415100" y="158782"/>
                    <a:pt x="413195" y="159068"/>
                    <a:pt x="411385" y="159544"/>
                  </a:cubicBezTo>
                  <a:lnTo>
                    <a:pt x="388715" y="165830"/>
                  </a:lnTo>
                  <a:cubicBezTo>
                    <a:pt x="388144" y="166021"/>
                    <a:pt x="387572" y="165830"/>
                    <a:pt x="387191" y="165449"/>
                  </a:cubicBezTo>
                  <a:cubicBezTo>
                    <a:pt x="386715" y="164973"/>
                    <a:pt x="386620" y="164497"/>
                    <a:pt x="386810" y="163925"/>
                  </a:cubicBezTo>
                  <a:lnTo>
                    <a:pt x="393097" y="141256"/>
                  </a:lnTo>
                  <a:cubicBezTo>
                    <a:pt x="395669" y="132112"/>
                    <a:pt x="391668" y="122492"/>
                    <a:pt x="383381" y="117824"/>
                  </a:cubicBezTo>
                  <a:lnTo>
                    <a:pt x="362998" y="106204"/>
                  </a:lnTo>
                  <a:cubicBezTo>
                    <a:pt x="362236" y="105823"/>
                    <a:pt x="361950" y="105347"/>
                    <a:pt x="361950" y="104775"/>
                  </a:cubicBezTo>
                  <a:cubicBezTo>
                    <a:pt x="361950" y="104203"/>
                    <a:pt x="362236" y="103727"/>
                    <a:pt x="362712" y="103346"/>
                  </a:cubicBezTo>
                  <a:lnTo>
                    <a:pt x="383096" y="91726"/>
                  </a:lnTo>
                  <a:cubicBezTo>
                    <a:pt x="391382" y="87059"/>
                    <a:pt x="395383" y="77438"/>
                    <a:pt x="392811" y="68294"/>
                  </a:cubicBezTo>
                  <a:lnTo>
                    <a:pt x="386620" y="45720"/>
                  </a:lnTo>
                  <a:cubicBezTo>
                    <a:pt x="386429" y="45148"/>
                    <a:pt x="386620" y="44577"/>
                    <a:pt x="387001" y="44196"/>
                  </a:cubicBezTo>
                  <a:cubicBezTo>
                    <a:pt x="387477" y="43720"/>
                    <a:pt x="387953" y="43625"/>
                    <a:pt x="388525" y="43815"/>
                  </a:cubicBezTo>
                  <a:lnTo>
                    <a:pt x="411194" y="50102"/>
                  </a:lnTo>
                  <a:cubicBezTo>
                    <a:pt x="420338" y="52673"/>
                    <a:pt x="429959" y="48673"/>
                    <a:pt x="434626" y="40386"/>
                  </a:cubicBezTo>
                  <a:lnTo>
                    <a:pt x="446246" y="20003"/>
                  </a:lnTo>
                  <a:cubicBezTo>
                    <a:pt x="446818" y="18955"/>
                    <a:pt x="448437" y="18955"/>
                    <a:pt x="449009" y="20003"/>
                  </a:cubicBezTo>
                  <a:cubicBezTo>
                    <a:pt x="449009" y="20003"/>
                    <a:pt x="449009" y="20003"/>
                    <a:pt x="449009" y="20003"/>
                  </a:cubicBezTo>
                  <a:lnTo>
                    <a:pt x="460629" y="40386"/>
                  </a:lnTo>
                  <a:cubicBezTo>
                    <a:pt x="465296" y="48673"/>
                    <a:pt x="474917" y="52673"/>
                    <a:pt x="484061" y="50102"/>
                  </a:cubicBezTo>
                  <a:lnTo>
                    <a:pt x="506730" y="43815"/>
                  </a:lnTo>
                  <a:cubicBezTo>
                    <a:pt x="507301" y="43625"/>
                    <a:pt x="507873" y="43815"/>
                    <a:pt x="508254" y="44196"/>
                  </a:cubicBezTo>
                  <a:cubicBezTo>
                    <a:pt x="508730" y="44672"/>
                    <a:pt x="508825" y="45148"/>
                    <a:pt x="508635" y="45720"/>
                  </a:cubicBezTo>
                  <a:lnTo>
                    <a:pt x="502349" y="68390"/>
                  </a:lnTo>
                  <a:cubicBezTo>
                    <a:pt x="499777" y="77534"/>
                    <a:pt x="503777" y="87154"/>
                    <a:pt x="512064" y="91821"/>
                  </a:cubicBezTo>
                  <a:lnTo>
                    <a:pt x="532448" y="103442"/>
                  </a:lnTo>
                  <a:cubicBezTo>
                    <a:pt x="533114" y="103727"/>
                    <a:pt x="533400" y="104203"/>
                    <a:pt x="533400" y="104775"/>
                  </a:cubicBezTo>
                  <a:cubicBezTo>
                    <a:pt x="533400" y="105347"/>
                    <a:pt x="533114" y="105823"/>
                    <a:pt x="532638" y="1062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0B9F0889-92FF-F4FD-CC87-EA5A92923214}"/>
                </a:ext>
              </a:extLst>
            </p:cNvPr>
            <p:cNvSpPr/>
            <p:nvPr/>
          </p:nvSpPr>
          <p:spPr>
            <a:xfrm>
              <a:off x="1534242" y="4794323"/>
              <a:ext cx="95250" cy="95250"/>
            </a:xfrm>
            <a:custGeom>
              <a:avLst/>
              <a:gdLst>
                <a:gd name="connsiteX0" fmla="*/ 47625 w 95250"/>
                <a:gd name="connsiteY0" fmla="*/ 0 h 95250"/>
                <a:gd name="connsiteX1" fmla="*/ 0 w 95250"/>
                <a:gd name="connsiteY1" fmla="*/ 47625 h 95250"/>
                <a:gd name="connsiteX2" fmla="*/ 47625 w 95250"/>
                <a:gd name="connsiteY2" fmla="*/ 95250 h 95250"/>
                <a:gd name="connsiteX3" fmla="*/ 95250 w 95250"/>
                <a:gd name="connsiteY3" fmla="*/ 47625 h 95250"/>
                <a:gd name="connsiteX4" fmla="*/ 47625 w 95250"/>
                <a:gd name="connsiteY4" fmla="*/ 0 h 95250"/>
                <a:gd name="connsiteX5" fmla="*/ 47625 w 95250"/>
                <a:gd name="connsiteY5" fmla="*/ 76200 h 95250"/>
                <a:gd name="connsiteX6" fmla="*/ 19050 w 95250"/>
                <a:gd name="connsiteY6" fmla="*/ 47625 h 95250"/>
                <a:gd name="connsiteX7" fmla="*/ 47625 w 95250"/>
                <a:gd name="connsiteY7" fmla="*/ 19050 h 95250"/>
                <a:gd name="connsiteX8" fmla="*/ 76200 w 95250"/>
                <a:gd name="connsiteY8" fmla="*/ 47625 h 95250"/>
                <a:gd name="connsiteX9" fmla="*/ 47625 w 95250"/>
                <a:gd name="connsiteY9" fmla="*/ 7620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0"/>
                  </a:move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lose/>
                  <a:moveTo>
                    <a:pt x="47625" y="76200"/>
                  </a:move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D82146D-EF5B-C0AB-2B83-D294DA1B6682}"/>
                </a:ext>
              </a:extLst>
            </p:cNvPr>
            <p:cNvSpPr/>
            <p:nvPr/>
          </p:nvSpPr>
          <p:spPr>
            <a:xfrm>
              <a:off x="1477092" y="5051498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8F27BFF-701C-C110-5990-5F6260FC5760}"/>
                </a:ext>
              </a:extLst>
            </p:cNvPr>
            <p:cNvSpPr/>
            <p:nvPr/>
          </p:nvSpPr>
          <p:spPr>
            <a:xfrm>
              <a:off x="1477092" y="5089598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39" name="Graphic 22">
            <a:extLst>
              <a:ext uri="{FF2B5EF4-FFF2-40B4-BE49-F238E27FC236}">
                <a16:creationId xmlns:a16="http://schemas.microsoft.com/office/drawing/2014/main" id="{AAE02FE7-B7FC-256E-5418-C795E2D4EA46}"/>
              </a:ext>
            </a:extLst>
          </p:cNvPr>
          <p:cNvGrpSpPr/>
          <p:nvPr/>
        </p:nvGrpSpPr>
        <p:grpSpPr>
          <a:xfrm>
            <a:off x="10285379" y="3887641"/>
            <a:ext cx="552450" cy="457200"/>
            <a:chOff x="10285379" y="3887641"/>
            <a:chExt cx="552450" cy="457200"/>
          </a:xfrm>
          <a:solidFill>
            <a:srgbClr val="000000"/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8DD1F3A-9EDF-6028-5B6A-49A7B713CAA9}"/>
                </a:ext>
              </a:extLst>
            </p:cNvPr>
            <p:cNvSpPr/>
            <p:nvPr/>
          </p:nvSpPr>
          <p:spPr>
            <a:xfrm>
              <a:off x="10342529" y="3944791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74CD1FC-6BF2-62E9-1BA2-7FB34B48D49B}"/>
                </a:ext>
              </a:extLst>
            </p:cNvPr>
            <p:cNvSpPr/>
            <p:nvPr/>
          </p:nvSpPr>
          <p:spPr>
            <a:xfrm>
              <a:off x="10380629" y="3944791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F6B6C53-89E8-AAD9-3597-46D5EEC4759E}"/>
                </a:ext>
              </a:extLst>
            </p:cNvPr>
            <p:cNvSpPr/>
            <p:nvPr/>
          </p:nvSpPr>
          <p:spPr>
            <a:xfrm>
              <a:off x="10418729" y="3944791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26FEB23-7757-B517-94E5-C80B4242232F}"/>
                </a:ext>
              </a:extLst>
            </p:cNvPr>
            <p:cNvSpPr/>
            <p:nvPr/>
          </p:nvSpPr>
          <p:spPr>
            <a:xfrm>
              <a:off x="10285379" y="3887641"/>
              <a:ext cx="552450" cy="457200"/>
            </a:xfrm>
            <a:custGeom>
              <a:avLst/>
              <a:gdLst>
                <a:gd name="connsiteX0" fmla="*/ 47625 w 552450"/>
                <a:gd name="connsiteY0" fmla="*/ 381000 h 457200"/>
                <a:gd name="connsiteX1" fmla="*/ 200025 w 552450"/>
                <a:gd name="connsiteY1" fmla="*/ 381000 h 457200"/>
                <a:gd name="connsiteX2" fmla="*/ 200025 w 552450"/>
                <a:gd name="connsiteY2" fmla="*/ 395288 h 457200"/>
                <a:gd name="connsiteX3" fmla="*/ 185738 w 552450"/>
                <a:gd name="connsiteY3" fmla="*/ 409575 h 457200"/>
                <a:gd name="connsiteX4" fmla="*/ 161925 w 552450"/>
                <a:gd name="connsiteY4" fmla="*/ 433388 h 457200"/>
                <a:gd name="connsiteX5" fmla="*/ 185738 w 552450"/>
                <a:gd name="connsiteY5" fmla="*/ 457200 h 457200"/>
                <a:gd name="connsiteX6" fmla="*/ 366713 w 552450"/>
                <a:gd name="connsiteY6" fmla="*/ 457200 h 457200"/>
                <a:gd name="connsiteX7" fmla="*/ 390525 w 552450"/>
                <a:gd name="connsiteY7" fmla="*/ 433388 h 457200"/>
                <a:gd name="connsiteX8" fmla="*/ 366713 w 552450"/>
                <a:gd name="connsiteY8" fmla="*/ 409575 h 457200"/>
                <a:gd name="connsiteX9" fmla="*/ 352425 w 552450"/>
                <a:gd name="connsiteY9" fmla="*/ 395288 h 457200"/>
                <a:gd name="connsiteX10" fmla="*/ 352425 w 552450"/>
                <a:gd name="connsiteY10" fmla="*/ 381000 h 457200"/>
                <a:gd name="connsiteX11" fmla="*/ 504825 w 552450"/>
                <a:gd name="connsiteY11" fmla="*/ 381000 h 457200"/>
                <a:gd name="connsiteX12" fmla="*/ 552450 w 552450"/>
                <a:gd name="connsiteY12" fmla="*/ 333375 h 457200"/>
                <a:gd name="connsiteX13" fmla="*/ 552450 w 552450"/>
                <a:gd name="connsiteY13" fmla="*/ 47625 h 457200"/>
                <a:gd name="connsiteX14" fmla="*/ 504825 w 552450"/>
                <a:gd name="connsiteY14" fmla="*/ 0 h 457200"/>
                <a:gd name="connsiteX15" fmla="*/ 352425 w 552450"/>
                <a:gd name="connsiteY15" fmla="*/ 0 h 457200"/>
                <a:gd name="connsiteX16" fmla="*/ 47625 w 552450"/>
                <a:gd name="connsiteY16" fmla="*/ 0 h 457200"/>
                <a:gd name="connsiteX17" fmla="*/ 0 w 552450"/>
                <a:gd name="connsiteY17" fmla="*/ 47625 h 457200"/>
                <a:gd name="connsiteX18" fmla="*/ 0 w 552450"/>
                <a:gd name="connsiteY18" fmla="*/ 333375 h 457200"/>
                <a:gd name="connsiteX19" fmla="*/ 47625 w 552450"/>
                <a:gd name="connsiteY19" fmla="*/ 381000 h 457200"/>
                <a:gd name="connsiteX20" fmla="*/ 366713 w 552450"/>
                <a:gd name="connsiteY20" fmla="*/ 428625 h 457200"/>
                <a:gd name="connsiteX21" fmla="*/ 371475 w 552450"/>
                <a:gd name="connsiteY21" fmla="*/ 433388 h 457200"/>
                <a:gd name="connsiteX22" fmla="*/ 366713 w 552450"/>
                <a:gd name="connsiteY22" fmla="*/ 438150 h 457200"/>
                <a:gd name="connsiteX23" fmla="*/ 185738 w 552450"/>
                <a:gd name="connsiteY23" fmla="*/ 438150 h 457200"/>
                <a:gd name="connsiteX24" fmla="*/ 180975 w 552450"/>
                <a:gd name="connsiteY24" fmla="*/ 433388 h 457200"/>
                <a:gd name="connsiteX25" fmla="*/ 185738 w 552450"/>
                <a:gd name="connsiteY25" fmla="*/ 428625 h 457200"/>
                <a:gd name="connsiteX26" fmla="*/ 219075 w 552450"/>
                <a:gd name="connsiteY26" fmla="*/ 395288 h 457200"/>
                <a:gd name="connsiteX27" fmla="*/ 219075 w 552450"/>
                <a:gd name="connsiteY27" fmla="*/ 381000 h 457200"/>
                <a:gd name="connsiteX28" fmla="*/ 333375 w 552450"/>
                <a:gd name="connsiteY28" fmla="*/ 381000 h 457200"/>
                <a:gd name="connsiteX29" fmla="*/ 333375 w 552450"/>
                <a:gd name="connsiteY29" fmla="*/ 395288 h 457200"/>
                <a:gd name="connsiteX30" fmla="*/ 366713 w 552450"/>
                <a:gd name="connsiteY30" fmla="*/ 428625 h 457200"/>
                <a:gd name="connsiteX31" fmla="*/ 19050 w 552450"/>
                <a:gd name="connsiteY31" fmla="*/ 47625 h 457200"/>
                <a:gd name="connsiteX32" fmla="*/ 47625 w 552450"/>
                <a:gd name="connsiteY32" fmla="*/ 19050 h 457200"/>
                <a:gd name="connsiteX33" fmla="*/ 352425 w 552450"/>
                <a:gd name="connsiteY33" fmla="*/ 19050 h 457200"/>
                <a:gd name="connsiteX34" fmla="*/ 504825 w 552450"/>
                <a:gd name="connsiteY34" fmla="*/ 19050 h 457200"/>
                <a:gd name="connsiteX35" fmla="*/ 533400 w 552450"/>
                <a:gd name="connsiteY35" fmla="*/ 47625 h 457200"/>
                <a:gd name="connsiteX36" fmla="*/ 533400 w 552450"/>
                <a:gd name="connsiteY36" fmla="*/ 304800 h 457200"/>
                <a:gd name="connsiteX37" fmla="*/ 19050 w 552450"/>
                <a:gd name="connsiteY37" fmla="*/ 304800 h 457200"/>
                <a:gd name="connsiteX38" fmla="*/ 19050 w 552450"/>
                <a:gd name="connsiteY38" fmla="*/ 47625 h 457200"/>
                <a:gd name="connsiteX39" fmla="*/ 19050 w 552450"/>
                <a:gd name="connsiteY39" fmla="*/ 323850 h 457200"/>
                <a:gd name="connsiteX40" fmla="*/ 533400 w 552450"/>
                <a:gd name="connsiteY40" fmla="*/ 323850 h 457200"/>
                <a:gd name="connsiteX41" fmla="*/ 533400 w 552450"/>
                <a:gd name="connsiteY41" fmla="*/ 333375 h 457200"/>
                <a:gd name="connsiteX42" fmla="*/ 504825 w 552450"/>
                <a:gd name="connsiteY42" fmla="*/ 361950 h 457200"/>
                <a:gd name="connsiteX43" fmla="*/ 47625 w 552450"/>
                <a:gd name="connsiteY43" fmla="*/ 361950 h 457200"/>
                <a:gd name="connsiteX44" fmla="*/ 19050 w 552450"/>
                <a:gd name="connsiteY44" fmla="*/ 333375 h 457200"/>
                <a:gd name="connsiteX45" fmla="*/ 19050 w 552450"/>
                <a:gd name="connsiteY45" fmla="*/ 3238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2450" h="457200">
                  <a:moveTo>
                    <a:pt x="47625" y="381000"/>
                  </a:moveTo>
                  <a:lnTo>
                    <a:pt x="200025" y="381000"/>
                  </a:lnTo>
                  <a:lnTo>
                    <a:pt x="200025" y="395288"/>
                  </a:lnTo>
                  <a:cubicBezTo>
                    <a:pt x="200025" y="403193"/>
                    <a:pt x="193643" y="409575"/>
                    <a:pt x="185738" y="409575"/>
                  </a:cubicBezTo>
                  <a:cubicBezTo>
                    <a:pt x="172593" y="409575"/>
                    <a:pt x="161925" y="420243"/>
                    <a:pt x="161925" y="433388"/>
                  </a:cubicBezTo>
                  <a:cubicBezTo>
                    <a:pt x="161925" y="446532"/>
                    <a:pt x="172593" y="457200"/>
                    <a:pt x="185738" y="457200"/>
                  </a:cubicBezTo>
                  <a:lnTo>
                    <a:pt x="366713" y="457200"/>
                  </a:lnTo>
                  <a:cubicBezTo>
                    <a:pt x="379857" y="457200"/>
                    <a:pt x="390525" y="446532"/>
                    <a:pt x="390525" y="433388"/>
                  </a:cubicBezTo>
                  <a:cubicBezTo>
                    <a:pt x="390525" y="420243"/>
                    <a:pt x="379857" y="409575"/>
                    <a:pt x="366713" y="409575"/>
                  </a:cubicBezTo>
                  <a:cubicBezTo>
                    <a:pt x="358807" y="409575"/>
                    <a:pt x="352425" y="403193"/>
                    <a:pt x="352425" y="395288"/>
                  </a:cubicBezTo>
                  <a:lnTo>
                    <a:pt x="352425" y="381000"/>
                  </a:lnTo>
                  <a:lnTo>
                    <a:pt x="504825" y="381000"/>
                  </a:lnTo>
                  <a:cubicBezTo>
                    <a:pt x="531114" y="381000"/>
                    <a:pt x="552450" y="359664"/>
                    <a:pt x="552450" y="333375"/>
                  </a:cubicBezTo>
                  <a:lnTo>
                    <a:pt x="552450" y="47625"/>
                  </a:lnTo>
                  <a:cubicBezTo>
                    <a:pt x="552450" y="21336"/>
                    <a:pt x="531114" y="0"/>
                    <a:pt x="504825" y="0"/>
                  </a:cubicBezTo>
                  <a:lnTo>
                    <a:pt x="352425" y="0"/>
                  </a:lnTo>
                  <a:lnTo>
                    <a:pt x="47625" y="0"/>
                  </a:lnTo>
                  <a:cubicBezTo>
                    <a:pt x="21336" y="0"/>
                    <a:pt x="0" y="21336"/>
                    <a:pt x="0" y="47625"/>
                  </a:cubicBezTo>
                  <a:lnTo>
                    <a:pt x="0" y="333375"/>
                  </a:lnTo>
                  <a:cubicBezTo>
                    <a:pt x="0" y="359664"/>
                    <a:pt x="21336" y="381000"/>
                    <a:pt x="47625" y="381000"/>
                  </a:cubicBezTo>
                  <a:close/>
                  <a:moveTo>
                    <a:pt x="366713" y="428625"/>
                  </a:moveTo>
                  <a:cubicBezTo>
                    <a:pt x="369380" y="428625"/>
                    <a:pt x="371475" y="430721"/>
                    <a:pt x="371475" y="433388"/>
                  </a:cubicBezTo>
                  <a:cubicBezTo>
                    <a:pt x="371475" y="436055"/>
                    <a:pt x="369380" y="438150"/>
                    <a:pt x="366713" y="438150"/>
                  </a:cubicBezTo>
                  <a:lnTo>
                    <a:pt x="185738" y="438150"/>
                  </a:lnTo>
                  <a:cubicBezTo>
                    <a:pt x="183071" y="438150"/>
                    <a:pt x="180975" y="436055"/>
                    <a:pt x="180975" y="433388"/>
                  </a:cubicBezTo>
                  <a:cubicBezTo>
                    <a:pt x="180975" y="430721"/>
                    <a:pt x="183071" y="428625"/>
                    <a:pt x="185738" y="428625"/>
                  </a:cubicBezTo>
                  <a:cubicBezTo>
                    <a:pt x="204121" y="428625"/>
                    <a:pt x="219075" y="413671"/>
                    <a:pt x="219075" y="395288"/>
                  </a:cubicBezTo>
                  <a:lnTo>
                    <a:pt x="219075" y="381000"/>
                  </a:lnTo>
                  <a:lnTo>
                    <a:pt x="333375" y="381000"/>
                  </a:lnTo>
                  <a:lnTo>
                    <a:pt x="333375" y="395288"/>
                  </a:lnTo>
                  <a:cubicBezTo>
                    <a:pt x="333375" y="413671"/>
                    <a:pt x="348329" y="428625"/>
                    <a:pt x="366713" y="428625"/>
                  </a:cubicBezTo>
                  <a:close/>
                  <a:moveTo>
                    <a:pt x="19050" y="47625"/>
                  </a:moveTo>
                  <a:cubicBezTo>
                    <a:pt x="19050" y="31909"/>
                    <a:pt x="31909" y="19050"/>
                    <a:pt x="47625" y="19050"/>
                  </a:cubicBezTo>
                  <a:lnTo>
                    <a:pt x="352425" y="19050"/>
                  </a:lnTo>
                  <a:lnTo>
                    <a:pt x="504825" y="19050"/>
                  </a:lnTo>
                  <a:cubicBezTo>
                    <a:pt x="520541" y="19050"/>
                    <a:pt x="533400" y="31909"/>
                    <a:pt x="533400" y="47625"/>
                  </a:cubicBezTo>
                  <a:lnTo>
                    <a:pt x="533400" y="304800"/>
                  </a:lnTo>
                  <a:lnTo>
                    <a:pt x="19050" y="304800"/>
                  </a:lnTo>
                  <a:lnTo>
                    <a:pt x="19050" y="47625"/>
                  </a:lnTo>
                  <a:close/>
                  <a:moveTo>
                    <a:pt x="19050" y="323850"/>
                  </a:moveTo>
                  <a:lnTo>
                    <a:pt x="533400" y="323850"/>
                  </a:lnTo>
                  <a:lnTo>
                    <a:pt x="533400" y="333375"/>
                  </a:lnTo>
                  <a:cubicBezTo>
                    <a:pt x="533400" y="349091"/>
                    <a:pt x="520541" y="361950"/>
                    <a:pt x="504825" y="361950"/>
                  </a:cubicBezTo>
                  <a:lnTo>
                    <a:pt x="47625" y="361950"/>
                  </a:lnTo>
                  <a:cubicBezTo>
                    <a:pt x="31909" y="361950"/>
                    <a:pt x="19050" y="349091"/>
                    <a:pt x="19050" y="333375"/>
                  </a:cubicBezTo>
                  <a:lnTo>
                    <a:pt x="19050" y="323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33E65F7-197E-AFC3-CD10-A91E5B5FFF47}"/>
                </a:ext>
              </a:extLst>
            </p:cNvPr>
            <p:cNvSpPr/>
            <p:nvPr/>
          </p:nvSpPr>
          <p:spPr>
            <a:xfrm>
              <a:off x="10494929" y="4049566"/>
              <a:ext cx="209550" cy="19050"/>
            </a:xfrm>
            <a:custGeom>
              <a:avLst/>
              <a:gdLst>
                <a:gd name="connsiteX0" fmla="*/ 9525 w 209550"/>
                <a:gd name="connsiteY0" fmla="*/ 19050 h 19050"/>
                <a:gd name="connsiteX1" fmla="*/ 200025 w 209550"/>
                <a:gd name="connsiteY1" fmla="*/ 19050 h 19050"/>
                <a:gd name="connsiteX2" fmla="*/ 209550 w 209550"/>
                <a:gd name="connsiteY2" fmla="*/ 9525 h 19050"/>
                <a:gd name="connsiteX3" fmla="*/ 200025 w 209550"/>
                <a:gd name="connsiteY3" fmla="*/ 0 h 19050"/>
                <a:gd name="connsiteX4" fmla="*/ 9525 w 209550"/>
                <a:gd name="connsiteY4" fmla="*/ 0 h 19050"/>
                <a:gd name="connsiteX5" fmla="*/ 0 w 209550"/>
                <a:gd name="connsiteY5" fmla="*/ 9525 h 19050"/>
                <a:gd name="connsiteX6" fmla="*/ 9525 w 2095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19050">
                  <a:moveTo>
                    <a:pt x="9525" y="19050"/>
                  </a:moveTo>
                  <a:lnTo>
                    <a:pt x="200025" y="19050"/>
                  </a:lnTo>
                  <a:cubicBezTo>
                    <a:pt x="205264" y="19050"/>
                    <a:pt x="209550" y="14764"/>
                    <a:pt x="209550" y="9525"/>
                  </a:cubicBezTo>
                  <a:cubicBezTo>
                    <a:pt x="209550" y="4286"/>
                    <a:pt x="205264" y="0"/>
                    <a:pt x="2000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CDECA62D-F39D-2174-2F24-F42B45274355}"/>
                </a:ext>
              </a:extLst>
            </p:cNvPr>
            <p:cNvSpPr/>
            <p:nvPr/>
          </p:nvSpPr>
          <p:spPr>
            <a:xfrm>
              <a:off x="10494929" y="4125766"/>
              <a:ext cx="238125" cy="19050"/>
            </a:xfrm>
            <a:custGeom>
              <a:avLst/>
              <a:gdLst>
                <a:gd name="connsiteX0" fmla="*/ 228600 w 238125"/>
                <a:gd name="connsiteY0" fmla="*/ 0 h 19050"/>
                <a:gd name="connsiteX1" fmla="*/ 9525 w 238125"/>
                <a:gd name="connsiteY1" fmla="*/ 0 h 19050"/>
                <a:gd name="connsiteX2" fmla="*/ 0 w 238125"/>
                <a:gd name="connsiteY2" fmla="*/ 9525 h 19050"/>
                <a:gd name="connsiteX3" fmla="*/ 9525 w 238125"/>
                <a:gd name="connsiteY3" fmla="*/ 19050 h 19050"/>
                <a:gd name="connsiteX4" fmla="*/ 228600 w 238125"/>
                <a:gd name="connsiteY4" fmla="*/ 19050 h 19050"/>
                <a:gd name="connsiteX5" fmla="*/ 238125 w 238125"/>
                <a:gd name="connsiteY5" fmla="*/ 9525 h 19050"/>
                <a:gd name="connsiteX6" fmla="*/ 228600 w 238125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5" h="19050">
                  <a:moveTo>
                    <a:pt x="228600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228600" y="19050"/>
                  </a:lnTo>
                  <a:cubicBezTo>
                    <a:pt x="233839" y="19050"/>
                    <a:pt x="238125" y="14764"/>
                    <a:pt x="238125" y="9525"/>
                  </a:cubicBezTo>
                  <a:cubicBezTo>
                    <a:pt x="238125" y="4286"/>
                    <a:pt x="233839" y="0"/>
                    <a:pt x="22860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DF726BF5-D2EF-7E17-6A04-0340EA6B07D0}"/>
                </a:ext>
              </a:extLst>
            </p:cNvPr>
            <p:cNvSpPr/>
            <p:nvPr/>
          </p:nvSpPr>
          <p:spPr>
            <a:xfrm>
              <a:off x="10371175" y="4030539"/>
              <a:ext cx="76152" cy="57126"/>
            </a:xfrm>
            <a:custGeom>
              <a:avLst/>
              <a:gdLst>
                <a:gd name="connsiteX0" fmla="*/ 59841 w 76152"/>
                <a:gd name="connsiteY0" fmla="*/ 2739 h 57126"/>
                <a:gd name="connsiteX1" fmla="*/ 28504 w 76152"/>
                <a:gd name="connsiteY1" fmla="*/ 34171 h 57126"/>
                <a:gd name="connsiteX2" fmla="*/ 16216 w 76152"/>
                <a:gd name="connsiteY2" fmla="*/ 21884 h 57126"/>
                <a:gd name="connsiteX3" fmla="*/ 2786 w 76152"/>
                <a:gd name="connsiteY3" fmla="*/ 21884 h 57126"/>
                <a:gd name="connsiteX4" fmla="*/ 2786 w 76152"/>
                <a:gd name="connsiteY4" fmla="*/ 35314 h 57126"/>
                <a:gd name="connsiteX5" fmla="*/ 21836 w 76152"/>
                <a:gd name="connsiteY5" fmla="*/ 54364 h 57126"/>
                <a:gd name="connsiteX6" fmla="*/ 28504 w 76152"/>
                <a:gd name="connsiteY6" fmla="*/ 57127 h 57126"/>
                <a:gd name="connsiteX7" fmla="*/ 35266 w 76152"/>
                <a:gd name="connsiteY7" fmla="*/ 54364 h 57126"/>
                <a:gd name="connsiteX8" fmla="*/ 73366 w 76152"/>
                <a:gd name="connsiteY8" fmla="*/ 16264 h 57126"/>
                <a:gd name="connsiteX9" fmla="*/ 73366 w 76152"/>
                <a:gd name="connsiteY9" fmla="*/ 2834 h 57126"/>
                <a:gd name="connsiteX10" fmla="*/ 59841 w 76152"/>
                <a:gd name="connsiteY10" fmla="*/ 2739 h 57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52" h="57126">
                  <a:moveTo>
                    <a:pt x="59841" y="2739"/>
                  </a:moveTo>
                  <a:lnTo>
                    <a:pt x="28504" y="34171"/>
                  </a:lnTo>
                  <a:lnTo>
                    <a:pt x="16216" y="21884"/>
                  </a:lnTo>
                  <a:cubicBezTo>
                    <a:pt x="12502" y="18169"/>
                    <a:pt x="6501" y="18169"/>
                    <a:pt x="2786" y="21884"/>
                  </a:cubicBezTo>
                  <a:cubicBezTo>
                    <a:pt x="-929" y="25599"/>
                    <a:pt x="-929" y="31600"/>
                    <a:pt x="2786" y="35314"/>
                  </a:cubicBezTo>
                  <a:lnTo>
                    <a:pt x="21836" y="54364"/>
                  </a:lnTo>
                  <a:cubicBezTo>
                    <a:pt x="23646" y="56174"/>
                    <a:pt x="26027" y="57127"/>
                    <a:pt x="28504" y="57127"/>
                  </a:cubicBezTo>
                  <a:cubicBezTo>
                    <a:pt x="30980" y="57127"/>
                    <a:pt x="33361" y="56174"/>
                    <a:pt x="35266" y="54364"/>
                  </a:cubicBezTo>
                  <a:lnTo>
                    <a:pt x="73366" y="16264"/>
                  </a:lnTo>
                  <a:cubicBezTo>
                    <a:pt x="77081" y="12550"/>
                    <a:pt x="77081" y="6549"/>
                    <a:pt x="73366" y="2834"/>
                  </a:cubicBezTo>
                  <a:cubicBezTo>
                    <a:pt x="69652" y="-881"/>
                    <a:pt x="63556" y="-976"/>
                    <a:pt x="59841" y="27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C9B9407-F80A-9D76-EC80-357C450F6DB1}"/>
                </a:ext>
              </a:extLst>
            </p:cNvPr>
            <p:cNvSpPr/>
            <p:nvPr/>
          </p:nvSpPr>
          <p:spPr>
            <a:xfrm>
              <a:off x="10371175" y="4097214"/>
              <a:ext cx="76152" cy="57126"/>
            </a:xfrm>
            <a:custGeom>
              <a:avLst/>
              <a:gdLst>
                <a:gd name="connsiteX0" fmla="*/ 59841 w 76152"/>
                <a:gd name="connsiteY0" fmla="*/ 2739 h 57126"/>
                <a:gd name="connsiteX1" fmla="*/ 28504 w 76152"/>
                <a:gd name="connsiteY1" fmla="*/ 34171 h 57126"/>
                <a:gd name="connsiteX2" fmla="*/ 16216 w 76152"/>
                <a:gd name="connsiteY2" fmla="*/ 21884 h 57126"/>
                <a:gd name="connsiteX3" fmla="*/ 2786 w 76152"/>
                <a:gd name="connsiteY3" fmla="*/ 21884 h 57126"/>
                <a:gd name="connsiteX4" fmla="*/ 2786 w 76152"/>
                <a:gd name="connsiteY4" fmla="*/ 35314 h 57126"/>
                <a:gd name="connsiteX5" fmla="*/ 21836 w 76152"/>
                <a:gd name="connsiteY5" fmla="*/ 54364 h 57126"/>
                <a:gd name="connsiteX6" fmla="*/ 28504 w 76152"/>
                <a:gd name="connsiteY6" fmla="*/ 57127 h 57126"/>
                <a:gd name="connsiteX7" fmla="*/ 35266 w 76152"/>
                <a:gd name="connsiteY7" fmla="*/ 54364 h 57126"/>
                <a:gd name="connsiteX8" fmla="*/ 73366 w 76152"/>
                <a:gd name="connsiteY8" fmla="*/ 16264 h 57126"/>
                <a:gd name="connsiteX9" fmla="*/ 73366 w 76152"/>
                <a:gd name="connsiteY9" fmla="*/ 2834 h 57126"/>
                <a:gd name="connsiteX10" fmla="*/ 59841 w 76152"/>
                <a:gd name="connsiteY10" fmla="*/ 2739 h 57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52" h="57126">
                  <a:moveTo>
                    <a:pt x="59841" y="2739"/>
                  </a:moveTo>
                  <a:lnTo>
                    <a:pt x="28504" y="34171"/>
                  </a:lnTo>
                  <a:lnTo>
                    <a:pt x="16216" y="21884"/>
                  </a:lnTo>
                  <a:cubicBezTo>
                    <a:pt x="12502" y="18169"/>
                    <a:pt x="6501" y="18169"/>
                    <a:pt x="2786" y="21884"/>
                  </a:cubicBezTo>
                  <a:cubicBezTo>
                    <a:pt x="-929" y="25599"/>
                    <a:pt x="-929" y="31600"/>
                    <a:pt x="2786" y="35314"/>
                  </a:cubicBezTo>
                  <a:lnTo>
                    <a:pt x="21836" y="54364"/>
                  </a:lnTo>
                  <a:cubicBezTo>
                    <a:pt x="23646" y="56174"/>
                    <a:pt x="26027" y="57127"/>
                    <a:pt x="28504" y="57127"/>
                  </a:cubicBezTo>
                  <a:cubicBezTo>
                    <a:pt x="30980" y="57127"/>
                    <a:pt x="33361" y="56174"/>
                    <a:pt x="35266" y="54364"/>
                  </a:cubicBezTo>
                  <a:lnTo>
                    <a:pt x="73366" y="16264"/>
                  </a:lnTo>
                  <a:cubicBezTo>
                    <a:pt x="77081" y="12550"/>
                    <a:pt x="77081" y="6549"/>
                    <a:pt x="73366" y="2834"/>
                  </a:cubicBezTo>
                  <a:cubicBezTo>
                    <a:pt x="69652" y="-881"/>
                    <a:pt x="63556" y="-976"/>
                    <a:pt x="59841" y="27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48" name="Graphic 24">
            <a:extLst>
              <a:ext uri="{FF2B5EF4-FFF2-40B4-BE49-F238E27FC236}">
                <a16:creationId xmlns:a16="http://schemas.microsoft.com/office/drawing/2014/main" id="{BE469E7F-2C0E-FD32-1133-AC1358BB40B8}"/>
              </a:ext>
            </a:extLst>
          </p:cNvPr>
          <p:cNvGrpSpPr/>
          <p:nvPr/>
        </p:nvGrpSpPr>
        <p:grpSpPr>
          <a:xfrm>
            <a:off x="9286148" y="3795581"/>
            <a:ext cx="552450" cy="549259"/>
            <a:chOff x="9286148" y="3795581"/>
            <a:chExt cx="552450" cy="549259"/>
          </a:xfrm>
          <a:solidFill>
            <a:srgbClr val="000000"/>
          </a:solidFill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EACA8A-00D0-D614-810B-346DBA2D5801}"/>
                </a:ext>
              </a:extLst>
            </p:cNvPr>
            <p:cNvSpPr/>
            <p:nvPr/>
          </p:nvSpPr>
          <p:spPr>
            <a:xfrm>
              <a:off x="9286148" y="3795581"/>
              <a:ext cx="552450" cy="549259"/>
            </a:xfrm>
            <a:custGeom>
              <a:avLst/>
              <a:gdLst>
                <a:gd name="connsiteX0" fmla="*/ 0 w 552450"/>
                <a:gd name="connsiteY0" fmla="*/ 139684 h 549259"/>
                <a:gd name="connsiteX1" fmla="*/ 0 w 552450"/>
                <a:gd name="connsiteY1" fmla="*/ 425434 h 549259"/>
                <a:gd name="connsiteX2" fmla="*/ 47625 w 552450"/>
                <a:gd name="connsiteY2" fmla="*/ 473059 h 549259"/>
                <a:gd name="connsiteX3" fmla="*/ 200025 w 552450"/>
                <a:gd name="connsiteY3" fmla="*/ 473059 h 549259"/>
                <a:gd name="connsiteX4" fmla="*/ 200025 w 552450"/>
                <a:gd name="connsiteY4" fmla="*/ 487347 h 549259"/>
                <a:gd name="connsiteX5" fmla="*/ 185738 w 552450"/>
                <a:gd name="connsiteY5" fmla="*/ 501634 h 549259"/>
                <a:gd name="connsiteX6" fmla="*/ 161925 w 552450"/>
                <a:gd name="connsiteY6" fmla="*/ 525447 h 549259"/>
                <a:gd name="connsiteX7" fmla="*/ 185738 w 552450"/>
                <a:gd name="connsiteY7" fmla="*/ 549259 h 549259"/>
                <a:gd name="connsiteX8" fmla="*/ 366713 w 552450"/>
                <a:gd name="connsiteY8" fmla="*/ 549259 h 549259"/>
                <a:gd name="connsiteX9" fmla="*/ 390525 w 552450"/>
                <a:gd name="connsiteY9" fmla="*/ 525447 h 549259"/>
                <a:gd name="connsiteX10" fmla="*/ 366713 w 552450"/>
                <a:gd name="connsiteY10" fmla="*/ 501634 h 549259"/>
                <a:gd name="connsiteX11" fmla="*/ 352425 w 552450"/>
                <a:gd name="connsiteY11" fmla="*/ 487347 h 549259"/>
                <a:gd name="connsiteX12" fmla="*/ 352425 w 552450"/>
                <a:gd name="connsiteY12" fmla="*/ 473059 h 549259"/>
                <a:gd name="connsiteX13" fmla="*/ 504825 w 552450"/>
                <a:gd name="connsiteY13" fmla="*/ 473059 h 549259"/>
                <a:gd name="connsiteX14" fmla="*/ 552450 w 552450"/>
                <a:gd name="connsiteY14" fmla="*/ 425434 h 549259"/>
                <a:gd name="connsiteX15" fmla="*/ 552450 w 552450"/>
                <a:gd name="connsiteY15" fmla="*/ 139684 h 549259"/>
                <a:gd name="connsiteX16" fmla="*/ 504825 w 552450"/>
                <a:gd name="connsiteY16" fmla="*/ 92059 h 549259"/>
                <a:gd name="connsiteX17" fmla="*/ 464153 w 552450"/>
                <a:gd name="connsiteY17" fmla="*/ 92059 h 549259"/>
                <a:gd name="connsiteX18" fmla="*/ 466725 w 552450"/>
                <a:gd name="connsiteY18" fmla="*/ 86058 h 549259"/>
                <a:gd name="connsiteX19" fmla="*/ 460915 w 552450"/>
                <a:gd name="connsiteY19" fmla="*/ 76914 h 549259"/>
                <a:gd name="connsiteX20" fmla="*/ 279940 w 552450"/>
                <a:gd name="connsiteY20" fmla="*/ 714 h 549259"/>
                <a:gd name="connsiteX21" fmla="*/ 272510 w 552450"/>
                <a:gd name="connsiteY21" fmla="*/ 714 h 549259"/>
                <a:gd name="connsiteX22" fmla="*/ 91535 w 552450"/>
                <a:gd name="connsiteY22" fmla="*/ 76914 h 549259"/>
                <a:gd name="connsiteX23" fmla="*/ 85725 w 552450"/>
                <a:gd name="connsiteY23" fmla="*/ 86058 h 549259"/>
                <a:gd name="connsiteX24" fmla="*/ 88297 w 552450"/>
                <a:gd name="connsiteY24" fmla="*/ 92059 h 549259"/>
                <a:gd name="connsiteX25" fmla="*/ 47625 w 552450"/>
                <a:gd name="connsiteY25" fmla="*/ 92059 h 549259"/>
                <a:gd name="connsiteX26" fmla="*/ 0 w 552450"/>
                <a:gd name="connsiteY26" fmla="*/ 139684 h 549259"/>
                <a:gd name="connsiteX27" fmla="*/ 366713 w 552450"/>
                <a:gd name="connsiteY27" fmla="*/ 520684 h 549259"/>
                <a:gd name="connsiteX28" fmla="*/ 371475 w 552450"/>
                <a:gd name="connsiteY28" fmla="*/ 525447 h 549259"/>
                <a:gd name="connsiteX29" fmla="*/ 366713 w 552450"/>
                <a:gd name="connsiteY29" fmla="*/ 530209 h 549259"/>
                <a:gd name="connsiteX30" fmla="*/ 185738 w 552450"/>
                <a:gd name="connsiteY30" fmla="*/ 530209 h 549259"/>
                <a:gd name="connsiteX31" fmla="*/ 180975 w 552450"/>
                <a:gd name="connsiteY31" fmla="*/ 525447 h 549259"/>
                <a:gd name="connsiteX32" fmla="*/ 185738 w 552450"/>
                <a:gd name="connsiteY32" fmla="*/ 520684 h 549259"/>
                <a:gd name="connsiteX33" fmla="*/ 219075 w 552450"/>
                <a:gd name="connsiteY33" fmla="*/ 487347 h 549259"/>
                <a:gd name="connsiteX34" fmla="*/ 219075 w 552450"/>
                <a:gd name="connsiteY34" fmla="*/ 473059 h 549259"/>
                <a:gd name="connsiteX35" fmla="*/ 333375 w 552450"/>
                <a:gd name="connsiteY35" fmla="*/ 473059 h 549259"/>
                <a:gd name="connsiteX36" fmla="*/ 333375 w 552450"/>
                <a:gd name="connsiteY36" fmla="*/ 487347 h 549259"/>
                <a:gd name="connsiteX37" fmla="*/ 366713 w 552450"/>
                <a:gd name="connsiteY37" fmla="*/ 520684 h 549259"/>
                <a:gd name="connsiteX38" fmla="*/ 533400 w 552450"/>
                <a:gd name="connsiteY38" fmla="*/ 425434 h 549259"/>
                <a:gd name="connsiteX39" fmla="*/ 504825 w 552450"/>
                <a:gd name="connsiteY39" fmla="*/ 454009 h 549259"/>
                <a:gd name="connsiteX40" fmla="*/ 47625 w 552450"/>
                <a:gd name="connsiteY40" fmla="*/ 454009 h 549259"/>
                <a:gd name="connsiteX41" fmla="*/ 19050 w 552450"/>
                <a:gd name="connsiteY41" fmla="*/ 425434 h 549259"/>
                <a:gd name="connsiteX42" fmla="*/ 19050 w 552450"/>
                <a:gd name="connsiteY42" fmla="*/ 415909 h 549259"/>
                <a:gd name="connsiteX43" fmla="*/ 533400 w 552450"/>
                <a:gd name="connsiteY43" fmla="*/ 415909 h 549259"/>
                <a:gd name="connsiteX44" fmla="*/ 533400 w 552450"/>
                <a:gd name="connsiteY44" fmla="*/ 425434 h 549259"/>
                <a:gd name="connsiteX45" fmla="*/ 276225 w 552450"/>
                <a:gd name="connsiteY45" fmla="*/ 19860 h 549259"/>
                <a:gd name="connsiteX46" fmla="*/ 430149 w 552450"/>
                <a:gd name="connsiteY46" fmla="*/ 84725 h 549259"/>
                <a:gd name="connsiteX47" fmla="*/ 377952 w 552450"/>
                <a:gd name="connsiteY47" fmla="*/ 102156 h 549259"/>
                <a:gd name="connsiteX48" fmla="*/ 376523 w 552450"/>
                <a:gd name="connsiteY48" fmla="*/ 102918 h 549259"/>
                <a:gd name="connsiteX49" fmla="*/ 276225 w 552450"/>
                <a:gd name="connsiteY49" fmla="*/ 73009 h 549259"/>
                <a:gd name="connsiteX50" fmla="*/ 175927 w 552450"/>
                <a:gd name="connsiteY50" fmla="*/ 102918 h 549259"/>
                <a:gd name="connsiteX51" fmla="*/ 174498 w 552450"/>
                <a:gd name="connsiteY51" fmla="*/ 102156 h 549259"/>
                <a:gd name="connsiteX52" fmla="*/ 122301 w 552450"/>
                <a:gd name="connsiteY52" fmla="*/ 84725 h 549259"/>
                <a:gd name="connsiteX53" fmla="*/ 276225 w 552450"/>
                <a:gd name="connsiteY53" fmla="*/ 19860 h 549259"/>
                <a:gd name="connsiteX54" fmla="*/ 377952 w 552450"/>
                <a:gd name="connsiteY54" fmla="*/ 160734 h 549259"/>
                <a:gd name="connsiteX55" fmla="*/ 276225 w 552450"/>
                <a:gd name="connsiteY55" fmla="*/ 177689 h 549259"/>
                <a:gd name="connsiteX56" fmla="*/ 174498 w 552450"/>
                <a:gd name="connsiteY56" fmla="*/ 160734 h 549259"/>
                <a:gd name="connsiteX57" fmla="*/ 189167 w 552450"/>
                <a:gd name="connsiteY57" fmla="*/ 116634 h 549259"/>
                <a:gd name="connsiteX58" fmla="*/ 276225 w 552450"/>
                <a:gd name="connsiteY58" fmla="*/ 92059 h 549259"/>
                <a:gd name="connsiteX59" fmla="*/ 363284 w 552450"/>
                <a:gd name="connsiteY59" fmla="*/ 116538 h 549259"/>
                <a:gd name="connsiteX60" fmla="*/ 377952 w 552450"/>
                <a:gd name="connsiteY60" fmla="*/ 160734 h 549259"/>
                <a:gd name="connsiteX61" fmla="*/ 114300 w 552450"/>
                <a:gd name="connsiteY61" fmla="*/ 139684 h 549259"/>
                <a:gd name="connsiteX62" fmla="*/ 123825 w 552450"/>
                <a:gd name="connsiteY62" fmla="*/ 149209 h 549259"/>
                <a:gd name="connsiteX63" fmla="*/ 123825 w 552450"/>
                <a:gd name="connsiteY63" fmla="*/ 161877 h 549259"/>
                <a:gd name="connsiteX64" fmla="*/ 104775 w 552450"/>
                <a:gd name="connsiteY64" fmla="*/ 161877 h 549259"/>
                <a:gd name="connsiteX65" fmla="*/ 104775 w 552450"/>
                <a:gd name="connsiteY65" fmla="*/ 149304 h 549259"/>
                <a:gd name="connsiteX66" fmla="*/ 114300 w 552450"/>
                <a:gd name="connsiteY66" fmla="*/ 139684 h 549259"/>
                <a:gd name="connsiteX67" fmla="*/ 104775 w 552450"/>
                <a:gd name="connsiteY67" fmla="*/ 111109 h 549259"/>
                <a:gd name="connsiteX68" fmla="*/ 104775 w 552450"/>
                <a:gd name="connsiteY68" fmla="*/ 122158 h 549259"/>
                <a:gd name="connsiteX69" fmla="*/ 85725 w 552450"/>
                <a:gd name="connsiteY69" fmla="*/ 149209 h 549259"/>
                <a:gd name="connsiteX70" fmla="*/ 85725 w 552450"/>
                <a:gd name="connsiteY70" fmla="*/ 171402 h 549259"/>
                <a:gd name="connsiteX71" fmla="*/ 95250 w 552450"/>
                <a:gd name="connsiteY71" fmla="*/ 180927 h 549259"/>
                <a:gd name="connsiteX72" fmla="*/ 133350 w 552450"/>
                <a:gd name="connsiteY72" fmla="*/ 180927 h 549259"/>
                <a:gd name="connsiteX73" fmla="*/ 142875 w 552450"/>
                <a:gd name="connsiteY73" fmla="*/ 171402 h 549259"/>
                <a:gd name="connsiteX74" fmla="*/ 142875 w 552450"/>
                <a:gd name="connsiteY74" fmla="*/ 149209 h 549259"/>
                <a:gd name="connsiteX75" fmla="*/ 123825 w 552450"/>
                <a:gd name="connsiteY75" fmla="*/ 122158 h 549259"/>
                <a:gd name="connsiteX76" fmla="*/ 123825 w 552450"/>
                <a:gd name="connsiteY76" fmla="*/ 105204 h 549259"/>
                <a:gd name="connsiteX77" fmla="*/ 168021 w 552450"/>
                <a:gd name="connsiteY77" fmla="*/ 119967 h 549259"/>
                <a:gd name="connsiteX78" fmla="*/ 152972 w 552450"/>
                <a:gd name="connsiteY78" fmla="*/ 165211 h 549259"/>
                <a:gd name="connsiteX79" fmla="*/ 153829 w 552450"/>
                <a:gd name="connsiteY79" fmla="*/ 173117 h 549259"/>
                <a:gd name="connsiteX80" fmla="*/ 160401 w 552450"/>
                <a:gd name="connsiteY80" fmla="*/ 177594 h 549259"/>
                <a:gd name="connsiteX81" fmla="*/ 274701 w 552450"/>
                <a:gd name="connsiteY81" fmla="*/ 196644 h 549259"/>
                <a:gd name="connsiteX82" fmla="*/ 276225 w 552450"/>
                <a:gd name="connsiteY82" fmla="*/ 196834 h 549259"/>
                <a:gd name="connsiteX83" fmla="*/ 277749 w 552450"/>
                <a:gd name="connsiteY83" fmla="*/ 196739 h 549259"/>
                <a:gd name="connsiteX84" fmla="*/ 392049 w 552450"/>
                <a:gd name="connsiteY84" fmla="*/ 177689 h 549259"/>
                <a:gd name="connsiteX85" fmla="*/ 398621 w 552450"/>
                <a:gd name="connsiteY85" fmla="*/ 173212 h 549259"/>
                <a:gd name="connsiteX86" fmla="*/ 399479 w 552450"/>
                <a:gd name="connsiteY86" fmla="*/ 165306 h 549259"/>
                <a:gd name="connsiteX87" fmla="*/ 384429 w 552450"/>
                <a:gd name="connsiteY87" fmla="*/ 120063 h 549259"/>
                <a:gd name="connsiteX88" fmla="*/ 411099 w 552450"/>
                <a:gd name="connsiteY88" fmla="*/ 111109 h 549259"/>
                <a:gd name="connsiteX89" fmla="*/ 504825 w 552450"/>
                <a:gd name="connsiteY89" fmla="*/ 111109 h 549259"/>
                <a:gd name="connsiteX90" fmla="*/ 533400 w 552450"/>
                <a:gd name="connsiteY90" fmla="*/ 139684 h 549259"/>
                <a:gd name="connsiteX91" fmla="*/ 533400 w 552450"/>
                <a:gd name="connsiteY91" fmla="*/ 396859 h 549259"/>
                <a:gd name="connsiteX92" fmla="*/ 19050 w 552450"/>
                <a:gd name="connsiteY92" fmla="*/ 396859 h 549259"/>
                <a:gd name="connsiteX93" fmla="*/ 19050 w 552450"/>
                <a:gd name="connsiteY93" fmla="*/ 139684 h 549259"/>
                <a:gd name="connsiteX94" fmla="*/ 47625 w 552450"/>
                <a:gd name="connsiteY94" fmla="*/ 111109 h 549259"/>
                <a:gd name="connsiteX95" fmla="*/ 104775 w 552450"/>
                <a:gd name="connsiteY95" fmla="*/ 111109 h 54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552450" h="549259">
                  <a:moveTo>
                    <a:pt x="0" y="139684"/>
                  </a:moveTo>
                  <a:lnTo>
                    <a:pt x="0" y="425434"/>
                  </a:lnTo>
                  <a:cubicBezTo>
                    <a:pt x="0" y="451723"/>
                    <a:pt x="21336" y="473059"/>
                    <a:pt x="47625" y="473059"/>
                  </a:cubicBezTo>
                  <a:lnTo>
                    <a:pt x="200025" y="473059"/>
                  </a:lnTo>
                  <a:lnTo>
                    <a:pt x="200025" y="487347"/>
                  </a:lnTo>
                  <a:cubicBezTo>
                    <a:pt x="200025" y="495252"/>
                    <a:pt x="193643" y="501634"/>
                    <a:pt x="185738" y="501634"/>
                  </a:cubicBezTo>
                  <a:cubicBezTo>
                    <a:pt x="172593" y="501634"/>
                    <a:pt x="161925" y="512302"/>
                    <a:pt x="161925" y="525447"/>
                  </a:cubicBezTo>
                  <a:cubicBezTo>
                    <a:pt x="161925" y="538591"/>
                    <a:pt x="172593" y="549259"/>
                    <a:pt x="185738" y="549259"/>
                  </a:cubicBezTo>
                  <a:lnTo>
                    <a:pt x="366713" y="549259"/>
                  </a:lnTo>
                  <a:cubicBezTo>
                    <a:pt x="379857" y="549259"/>
                    <a:pt x="390525" y="538591"/>
                    <a:pt x="390525" y="525447"/>
                  </a:cubicBezTo>
                  <a:cubicBezTo>
                    <a:pt x="390525" y="512302"/>
                    <a:pt x="379857" y="501634"/>
                    <a:pt x="366713" y="501634"/>
                  </a:cubicBezTo>
                  <a:cubicBezTo>
                    <a:pt x="358807" y="501634"/>
                    <a:pt x="352425" y="495252"/>
                    <a:pt x="352425" y="487347"/>
                  </a:cubicBezTo>
                  <a:lnTo>
                    <a:pt x="352425" y="473059"/>
                  </a:lnTo>
                  <a:lnTo>
                    <a:pt x="504825" y="473059"/>
                  </a:lnTo>
                  <a:cubicBezTo>
                    <a:pt x="531114" y="473059"/>
                    <a:pt x="552450" y="451723"/>
                    <a:pt x="552450" y="425434"/>
                  </a:cubicBezTo>
                  <a:lnTo>
                    <a:pt x="552450" y="139684"/>
                  </a:lnTo>
                  <a:cubicBezTo>
                    <a:pt x="552450" y="113395"/>
                    <a:pt x="531114" y="92059"/>
                    <a:pt x="504825" y="92059"/>
                  </a:cubicBezTo>
                  <a:lnTo>
                    <a:pt x="464153" y="92059"/>
                  </a:lnTo>
                  <a:cubicBezTo>
                    <a:pt x="465677" y="90440"/>
                    <a:pt x="466630" y="88344"/>
                    <a:pt x="466725" y="86058"/>
                  </a:cubicBezTo>
                  <a:cubicBezTo>
                    <a:pt x="466916" y="82058"/>
                    <a:pt x="464534" y="78438"/>
                    <a:pt x="460915" y="76914"/>
                  </a:cubicBezTo>
                  <a:lnTo>
                    <a:pt x="279940" y="714"/>
                  </a:lnTo>
                  <a:cubicBezTo>
                    <a:pt x="277559" y="-238"/>
                    <a:pt x="274892" y="-238"/>
                    <a:pt x="272510" y="714"/>
                  </a:cubicBezTo>
                  <a:lnTo>
                    <a:pt x="91535" y="76914"/>
                  </a:lnTo>
                  <a:cubicBezTo>
                    <a:pt x="87916" y="78438"/>
                    <a:pt x="85534" y="82058"/>
                    <a:pt x="85725" y="86058"/>
                  </a:cubicBezTo>
                  <a:cubicBezTo>
                    <a:pt x="85820" y="88344"/>
                    <a:pt x="86773" y="90440"/>
                    <a:pt x="88297" y="92059"/>
                  </a:cubicBezTo>
                  <a:lnTo>
                    <a:pt x="47625" y="92059"/>
                  </a:lnTo>
                  <a:cubicBezTo>
                    <a:pt x="21336" y="92059"/>
                    <a:pt x="0" y="113395"/>
                    <a:pt x="0" y="139684"/>
                  </a:cubicBezTo>
                  <a:close/>
                  <a:moveTo>
                    <a:pt x="366713" y="520684"/>
                  </a:moveTo>
                  <a:cubicBezTo>
                    <a:pt x="369380" y="520684"/>
                    <a:pt x="371475" y="522780"/>
                    <a:pt x="371475" y="525447"/>
                  </a:cubicBezTo>
                  <a:cubicBezTo>
                    <a:pt x="371475" y="528114"/>
                    <a:pt x="369380" y="530209"/>
                    <a:pt x="366713" y="530209"/>
                  </a:cubicBezTo>
                  <a:lnTo>
                    <a:pt x="185738" y="530209"/>
                  </a:lnTo>
                  <a:cubicBezTo>
                    <a:pt x="183071" y="530209"/>
                    <a:pt x="180975" y="528114"/>
                    <a:pt x="180975" y="525447"/>
                  </a:cubicBezTo>
                  <a:cubicBezTo>
                    <a:pt x="180975" y="522780"/>
                    <a:pt x="183071" y="520684"/>
                    <a:pt x="185738" y="520684"/>
                  </a:cubicBezTo>
                  <a:cubicBezTo>
                    <a:pt x="204121" y="520684"/>
                    <a:pt x="219075" y="505730"/>
                    <a:pt x="219075" y="487347"/>
                  </a:cubicBezTo>
                  <a:lnTo>
                    <a:pt x="219075" y="473059"/>
                  </a:lnTo>
                  <a:lnTo>
                    <a:pt x="333375" y="473059"/>
                  </a:lnTo>
                  <a:lnTo>
                    <a:pt x="333375" y="487347"/>
                  </a:lnTo>
                  <a:cubicBezTo>
                    <a:pt x="333375" y="505730"/>
                    <a:pt x="348329" y="520684"/>
                    <a:pt x="366713" y="520684"/>
                  </a:cubicBezTo>
                  <a:close/>
                  <a:moveTo>
                    <a:pt x="533400" y="425434"/>
                  </a:moveTo>
                  <a:cubicBezTo>
                    <a:pt x="533400" y="441150"/>
                    <a:pt x="520541" y="454009"/>
                    <a:pt x="504825" y="454009"/>
                  </a:cubicBezTo>
                  <a:lnTo>
                    <a:pt x="47625" y="454009"/>
                  </a:lnTo>
                  <a:cubicBezTo>
                    <a:pt x="31909" y="454009"/>
                    <a:pt x="19050" y="441150"/>
                    <a:pt x="19050" y="425434"/>
                  </a:cubicBezTo>
                  <a:lnTo>
                    <a:pt x="19050" y="415909"/>
                  </a:lnTo>
                  <a:lnTo>
                    <a:pt x="533400" y="415909"/>
                  </a:lnTo>
                  <a:lnTo>
                    <a:pt x="533400" y="425434"/>
                  </a:lnTo>
                  <a:close/>
                  <a:moveTo>
                    <a:pt x="276225" y="19860"/>
                  </a:moveTo>
                  <a:lnTo>
                    <a:pt x="430149" y="84725"/>
                  </a:lnTo>
                  <a:lnTo>
                    <a:pt x="377952" y="102156"/>
                  </a:lnTo>
                  <a:cubicBezTo>
                    <a:pt x="377381" y="102346"/>
                    <a:pt x="377000" y="102727"/>
                    <a:pt x="376523" y="102918"/>
                  </a:cubicBezTo>
                  <a:cubicBezTo>
                    <a:pt x="369380" y="96631"/>
                    <a:pt x="338138" y="73009"/>
                    <a:pt x="276225" y="73009"/>
                  </a:cubicBezTo>
                  <a:cubicBezTo>
                    <a:pt x="214313" y="73009"/>
                    <a:pt x="183071" y="96631"/>
                    <a:pt x="175927" y="102918"/>
                  </a:cubicBezTo>
                  <a:cubicBezTo>
                    <a:pt x="175451" y="102632"/>
                    <a:pt x="175069" y="102251"/>
                    <a:pt x="174498" y="102156"/>
                  </a:cubicBezTo>
                  <a:lnTo>
                    <a:pt x="122301" y="84725"/>
                  </a:lnTo>
                  <a:lnTo>
                    <a:pt x="276225" y="19860"/>
                  </a:lnTo>
                  <a:close/>
                  <a:moveTo>
                    <a:pt x="377952" y="160734"/>
                  </a:moveTo>
                  <a:lnTo>
                    <a:pt x="276225" y="177689"/>
                  </a:lnTo>
                  <a:lnTo>
                    <a:pt x="174498" y="160734"/>
                  </a:lnTo>
                  <a:lnTo>
                    <a:pt x="189167" y="116634"/>
                  </a:lnTo>
                  <a:cubicBezTo>
                    <a:pt x="195644" y="111300"/>
                    <a:pt x="223076" y="92059"/>
                    <a:pt x="276225" y="92059"/>
                  </a:cubicBezTo>
                  <a:cubicBezTo>
                    <a:pt x="329470" y="92059"/>
                    <a:pt x="356807" y="111395"/>
                    <a:pt x="363284" y="116538"/>
                  </a:cubicBezTo>
                  <a:lnTo>
                    <a:pt x="377952" y="160734"/>
                  </a:lnTo>
                  <a:close/>
                  <a:moveTo>
                    <a:pt x="114300" y="139684"/>
                  </a:moveTo>
                  <a:cubicBezTo>
                    <a:pt x="122015" y="139684"/>
                    <a:pt x="123730" y="144923"/>
                    <a:pt x="123825" y="149209"/>
                  </a:cubicBezTo>
                  <a:lnTo>
                    <a:pt x="123825" y="161877"/>
                  </a:lnTo>
                  <a:lnTo>
                    <a:pt x="104775" y="161877"/>
                  </a:lnTo>
                  <a:lnTo>
                    <a:pt x="104775" y="149304"/>
                  </a:lnTo>
                  <a:cubicBezTo>
                    <a:pt x="104870" y="144923"/>
                    <a:pt x="106680" y="139684"/>
                    <a:pt x="114300" y="139684"/>
                  </a:cubicBezTo>
                  <a:close/>
                  <a:moveTo>
                    <a:pt x="104775" y="111109"/>
                  </a:moveTo>
                  <a:lnTo>
                    <a:pt x="104775" y="122158"/>
                  </a:lnTo>
                  <a:cubicBezTo>
                    <a:pt x="91059" y="126444"/>
                    <a:pt x="85725" y="139684"/>
                    <a:pt x="85725" y="149209"/>
                  </a:cubicBezTo>
                  <a:lnTo>
                    <a:pt x="85725" y="171402"/>
                  </a:lnTo>
                  <a:cubicBezTo>
                    <a:pt x="85725" y="176641"/>
                    <a:pt x="90011" y="180927"/>
                    <a:pt x="95250" y="180927"/>
                  </a:cubicBezTo>
                  <a:lnTo>
                    <a:pt x="133350" y="180927"/>
                  </a:lnTo>
                  <a:cubicBezTo>
                    <a:pt x="138589" y="180927"/>
                    <a:pt x="142875" y="176641"/>
                    <a:pt x="142875" y="171402"/>
                  </a:cubicBezTo>
                  <a:lnTo>
                    <a:pt x="142875" y="149209"/>
                  </a:lnTo>
                  <a:cubicBezTo>
                    <a:pt x="142875" y="139684"/>
                    <a:pt x="137541" y="126444"/>
                    <a:pt x="123825" y="122158"/>
                  </a:cubicBezTo>
                  <a:lnTo>
                    <a:pt x="123825" y="105204"/>
                  </a:lnTo>
                  <a:lnTo>
                    <a:pt x="168021" y="119967"/>
                  </a:lnTo>
                  <a:lnTo>
                    <a:pt x="152972" y="165211"/>
                  </a:lnTo>
                  <a:cubicBezTo>
                    <a:pt x="152114" y="167878"/>
                    <a:pt x="152400" y="170736"/>
                    <a:pt x="153829" y="173117"/>
                  </a:cubicBezTo>
                  <a:cubicBezTo>
                    <a:pt x="155258" y="175498"/>
                    <a:pt x="157639" y="177117"/>
                    <a:pt x="160401" y="177594"/>
                  </a:cubicBezTo>
                  <a:lnTo>
                    <a:pt x="274701" y="196644"/>
                  </a:lnTo>
                  <a:cubicBezTo>
                    <a:pt x="275177" y="196834"/>
                    <a:pt x="275654" y="196834"/>
                    <a:pt x="276225" y="196834"/>
                  </a:cubicBezTo>
                  <a:cubicBezTo>
                    <a:pt x="276797" y="196834"/>
                    <a:pt x="277273" y="196834"/>
                    <a:pt x="277749" y="196739"/>
                  </a:cubicBezTo>
                  <a:lnTo>
                    <a:pt x="392049" y="177689"/>
                  </a:lnTo>
                  <a:cubicBezTo>
                    <a:pt x="394811" y="177213"/>
                    <a:pt x="397193" y="175593"/>
                    <a:pt x="398621" y="173212"/>
                  </a:cubicBezTo>
                  <a:cubicBezTo>
                    <a:pt x="400050" y="170831"/>
                    <a:pt x="400336" y="167973"/>
                    <a:pt x="399479" y="165306"/>
                  </a:cubicBezTo>
                  <a:lnTo>
                    <a:pt x="384429" y="120063"/>
                  </a:lnTo>
                  <a:lnTo>
                    <a:pt x="411099" y="111109"/>
                  </a:lnTo>
                  <a:lnTo>
                    <a:pt x="504825" y="111109"/>
                  </a:lnTo>
                  <a:cubicBezTo>
                    <a:pt x="520541" y="111109"/>
                    <a:pt x="533400" y="123968"/>
                    <a:pt x="533400" y="139684"/>
                  </a:cubicBezTo>
                  <a:lnTo>
                    <a:pt x="533400" y="396859"/>
                  </a:lnTo>
                  <a:lnTo>
                    <a:pt x="19050" y="396859"/>
                  </a:lnTo>
                  <a:lnTo>
                    <a:pt x="19050" y="139684"/>
                  </a:lnTo>
                  <a:cubicBezTo>
                    <a:pt x="19050" y="123968"/>
                    <a:pt x="31909" y="111109"/>
                    <a:pt x="47625" y="111109"/>
                  </a:cubicBezTo>
                  <a:lnTo>
                    <a:pt x="104775" y="1111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05D80D0-7EC0-EBE5-0BB1-4359D73AD19A}"/>
                </a:ext>
              </a:extLst>
            </p:cNvPr>
            <p:cNvSpPr/>
            <p:nvPr/>
          </p:nvSpPr>
          <p:spPr>
            <a:xfrm>
              <a:off x="9505223" y="4011485"/>
              <a:ext cx="114300" cy="114280"/>
            </a:xfrm>
            <a:custGeom>
              <a:avLst/>
              <a:gdLst>
                <a:gd name="connsiteX0" fmla="*/ 11430 w 114300"/>
                <a:gd name="connsiteY0" fmla="*/ 110566 h 114280"/>
                <a:gd name="connsiteX1" fmla="*/ 24575 w 114300"/>
                <a:gd name="connsiteY1" fmla="*/ 114281 h 114280"/>
                <a:gd name="connsiteX2" fmla="*/ 36100 w 114300"/>
                <a:gd name="connsiteY2" fmla="*/ 111423 h 114280"/>
                <a:gd name="connsiteX3" fmla="*/ 101251 w 114300"/>
                <a:gd name="connsiteY3" fmla="*/ 77991 h 114280"/>
                <a:gd name="connsiteX4" fmla="*/ 114300 w 114300"/>
                <a:gd name="connsiteY4" fmla="*/ 57131 h 114280"/>
                <a:gd name="connsiteX5" fmla="*/ 101251 w 114300"/>
                <a:gd name="connsiteY5" fmla="*/ 36271 h 114280"/>
                <a:gd name="connsiteX6" fmla="*/ 36100 w 114300"/>
                <a:gd name="connsiteY6" fmla="*/ 2838 h 114280"/>
                <a:gd name="connsiteX7" fmla="*/ 11430 w 114300"/>
                <a:gd name="connsiteY7" fmla="*/ 3696 h 114280"/>
                <a:gd name="connsiteX8" fmla="*/ 0 w 114300"/>
                <a:gd name="connsiteY8" fmla="*/ 23698 h 114280"/>
                <a:gd name="connsiteX9" fmla="*/ 0 w 114300"/>
                <a:gd name="connsiteY9" fmla="*/ 90659 h 114280"/>
                <a:gd name="connsiteX10" fmla="*/ 11430 w 114300"/>
                <a:gd name="connsiteY10" fmla="*/ 110566 h 114280"/>
                <a:gd name="connsiteX11" fmla="*/ 19050 w 114300"/>
                <a:gd name="connsiteY11" fmla="*/ 23698 h 114280"/>
                <a:gd name="connsiteX12" fmla="*/ 21336 w 114300"/>
                <a:gd name="connsiteY12" fmla="*/ 19983 h 114280"/>
                <a:gd name="connsiteX13" fmla="*/ 24575 w 114300"/>
                <a:gd name="connsiteY13" fmla="*/ 19031 h 114280"/>
                <a:gd name="connsiteX14" fmla="*/ 27432 w 114300"/>
                <a:gd name="connsiteY14" fmla="*/ 19698 h 114280"/>
                <a:gd name="connsiteX15" fmla="*/ 92583 w 114300"/>
                <a:gd name="connsiteY15" fmla="*/ 53130 h 114280"/>
                <a:gd name="connsiteX16" fmla="*/ 95250 w 114300"/>
                <a:gd name="connsiteY16" fmla="*/ 57131 h 114280"/>
                <a:gd name="connsiteX17" fmla="*/ 92583 w 114300"/>
                <a:gd name="connsiteY17" fmla="*/ 61131 h 114280"/>
                <a:gd name="connsiteX18" fmla="*/ 27432 w 114300"/>
                <a:gd name="connsiteY18" fmla="*/ 94564 h 114280"/>
                <a:gd name="connsiteX19" fmla="*/ 21336 w 114300"/>
                <a:gd name="connsiteY19" fmla="*/ 94374 h 114280"/>
                <a:gd name="connsiteX20" fmla="*/ 19050 w 114300"/>
                <a:gd name="connsiteY20" fmla="*/ 90564 h 114280"/>
                <a:gd name="connsiteX21" fmla="*/ 19050 w 114300"/>
                <a:gd name="connsiteY21" fmla="*/ 23698 h 11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14280">
                  <a:moveTo>
                    <a:pt x="11430" y="110566"/>
                  </a:moveTo>
                  <a:cubicBezTo>
                    <a:pt x="15526" y="113043"/>
                    <a:pt x="20003" y="114281"/>
                    <a:pt x="24575" y="114281"/>
                  </a:cubicBezTo>
                  <a:cubicBezTo>
                    <a:pt x="28480" y="114281"/>
                    <a:pt x="32480" y="113328"/>
                    <a:pt x="36100" y="111423"/>
                  </a:cubicBezTo>
                  <a:lnTo>
                    <a:pt x="101251" y="77991"/>
                  </a:lnTo>
                  <a:cubicBezTo>
                    <a:pt x="109347" y="73895"/>
                    <a:pt x="114300" y="65894"/>
                    <a:pt x="114300" y="57131"/>
                  </a:cubicBezTo>
                  <a:cubicBezTo>
                    <a:pt x="114300" y="48368"/>
                    <a:pt x="109347" y="40367"/>
                    <a:pt x="101251" y="36271"/>
                  </a:cubicBezTo>
                  <a:lnTo>
                    <a:pt x="36100" y="2838"/>
                  </a:lnTo>
                  <a:cubicBezTo>
                    <a:pt x="28194" y="-1257"/>
                    <a:pt x="18955" y="-876"/>
                    <a:pt x="11430" y="3696"/>
                  </a:cubicBezTo>
                  <a:cubicBezTo>
                    <a:pt x="4286" y="8077"/>
                    <a:pt x="0" y="15507"/>
                    <a:pt x="0" y="23698"/>
                  </a:cubicBezTo>
                  <a:lnTo>
                    <a:pt x="0" y="90659"/>
                  </a:lnTo>
                  <a:cubicBezTo>
                    <a:pt x="0" y="98755"/>
                    <a:pt x="4286" y="106185"/>
                    <a:pt x="11430" y="110566"/>
                  </a:cubicBezTo>
                  <a:close/>
                  <a:moveTo>
                    <a:pt x="19050" y="23698"/>
                  </a:moveTo>
                  <a:cubicBezTo>
                    <a:pt x="19050" y="21698"/>
                    <a:pt x="20479" y="20460"/>
                    <a:pt x="21336" y="19983"/>
                  </a:cubicBezTo>
                  <a:cubicBezTo>
                    <a:pt x="21812" y="19698"/>
                    <a:pt x="23051" y="19031"/>
                    <a:pt x="24575" y="19031"/>
                  </a:cubicBezTo>
                  <a:cubicBezTo>
                    <a:pt x="25432" y="19031"/>
                    <a:pt x="26384" y="19221"/>
                    <a:pt x="27432" y="19698"/>
                  </a:cubicBezTo>
                  <a:lnTo>
                    <a:pt x="92583" y="53130"/>
                  </a:lnTo>
                  <a:cubicBezTo>
                    <a:pt x="94869" y="54369"/>
                    <a:pt x="95250" y="56178"/>
                    <a:pt x="95250" y="57131"/>
                  </a:cubicBezTo>
                  <a:cubicBezTo>
                    <a:pt x="95250" y="58083"/>
                    <a:pt x="94869" y="59893"/>
                    <a:pt x="92583" y="61131"/>
                  </a:cubicBezTo>
                  <a:lnTo>
                    <a:pt x="27432" y="94564"/>
                  </a:lnTo>
                  <a:cubicBezTo>
                    <a:pt x="24575" y="96088"/>
                    <a:pt x="22098" y="94755"/>
                    <a:pt x="21336" y="94374"/>
                  </a:cubicBezTo>
                  <a:cubicBezTo>
                    <a:pt x="20479" y="93802"/>
                    <a:pt x="19050" y="92659"/>
                    <a:pt x="19050" y="90564"/>
                  </a:cubicBezTo>
                  <a:lnTo>
                    <a:pt x="19050" y="236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E003FD-1451-1A8C-F18F-B52E66769CC6}"/>
                </a:ext>
              </a:extLst>
            </p:cNvPr>
            <p:cNvSpPr/>
            <p:nvPr/>
          </p:nvSpPr>
          <p:spPr>
            <a:xfrm>
              <a:off x="9343298" y="4135291"/>
              <a:ext cx="438150" cy="38100"/>
            </a:xfrm>
            <a:custGeom>
              <a:avLst/>
              <a:gdLst>
                <a:gd name="connsiteX0" fmla="*/ 9525 w 438150"/>
                <a:gd name="connsiteY0" fmla="*/ 28575 h 38100"/>
                <a:gd name="connsiteX1" fmla="*/ 57150 w 438150"/>
                <a:gd name="connsiteY1" fmla="*/ 28575 h 38100"/>
                <a:gd name="connsiteX2" fmla="*/ 66675 w 438150"/>
                <a:gd name="connsiteY2" fmla="*/ 38100 h 38100"/>
                <a:gd name="connsiteX3" fmla="*/ 76200 w 438150"/>
                <a:gd name="connsiteY3" fmla="*/ 28575 h 38100"/>
                <a:gd name="connsiteX4" fmla="*/ 428625 w 438150"/>
                <a:gd name="connsiteY4" fmla="*/ 28575 h 38100"/>
                <a:gd name="connsiteX5" fmla="*/ 438150 w 438150"/>
                <a:gd name="connsiteY5" fmla="*/ 19050 h 38100"/>
                <a:gd name="connsiteX6" fmla="*/ 428625 w 438150"/>
                <a:gd name="connsiteY6" fmla="*/ 9525 h 38100"/>
                <a:gd name="connsiteX7" fmla="*/ 76200 w 438150"/>
                <a:gd name="connsiteY7" fmla="*/ 9525 h 38100"/>
                <a:gd name="connsiteX8" fmla="*/ 66675 w 438150"/>
                <a:gd name="connsiteY8" fmla="*/ 0 h 38100"/>
                <a:gd name="connsiteX9" fmla="*/ 57150 w 438150"/>
                <a:gd name="connsiteY9" fmla="*/ 9525 h 38100"/>
                <a:gd name="connsiteX10" fmla="*/ 9525 w 438150"/>
                <a:gd name="connsiteY10" fmla="*/ 9525 h 38100"/>
                <a:gd name="connsiteX11" fmla="*/ 0 w 438150"/>
                <a:gd name="connsiteY11" fmla="*/ 19050 h 38100"/>
                <a:gd name="connsiteX12" fmla="*/ 9525 w 438150"/>
                <a:gd name="connsiteY12" fmla="*/ 2857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150" h="38100">
                  <a:moveTo>
                    <a:pt x="9525" y="28575"/>
                  </a:moveTo>
                  <a:lnTo>
                    <a:pt x="57150" y="28575"/>
                  </a:lnTo>
                  <a:cubicBezTo>
                    <a:pt x="57150" y="33814"/>
                    <a:pt x="61436" y="38100"/>
                    <a:pt x="66675" y="38100"/>
                  </a:cubicBezTo>
                  <a:cubicBezTo>
                    <a:pt x="71914" y="38100"/>
                    <a:pt x="76200" y="33814"/>
                    <a:pt x="76200" y="28575"/>
                  </a:cubicBezTo>
                  <a:lnTo>
                    <a:pt x="428625" y="28575"/>
                  </a:lnTo>
                  <a:cubicBezTo>
                    <a:pt x="433864" y="28575"/>
                    <a:pt x="438150" y="24289"/>
                    <a:pt x="438150" y="19050"/>
                  </a:cubicBezTo>
                  <a:cubicBezTo>
                    <a:pt x="438150" y="13811"/>
                    <a:pt x="433864" y="9525"/>
                    <a:pt x="428625" y="9525"/>
                  </a:cubicBezTo>
                  <a:lnTo>
                    <a:pt x="76200" y="9525"/>
                  </a:lnTo>
                  <a:cubicBezTo>
                    <a:pt x="76200" y="4286"/>
                    <a:pt x="71914" y="0"/>
                    <a:pt x="66675" y="0"/>
                  </a:cubicBezTo>
                  <a:cubicBezTo>
                    <a:pt x="61436" y="0"/>
                    <a:pt x="57150" y="4286"/>
                    <a:pt x="57150" y="9525"/>
                  </a:cubicBezTo>
                  <a:lnTo>
                    <a:pt x="9525" y="9525"/>
                  </a:lnTo>
                  <a:cubicBezTo>
                    <a:pt x="4286" y="9525"/>
                    <a:pt x="0" y="13811"/>
                    <a:pt x="0" y="19050"/>
                  </a:cubicBezTo>
                  <a:cubicBezTo>
                    <a:pt x="0" y="24289"/>
                    <a:pt x="4286" y="28575"/>
                    <a:pt x="9525" y="285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52" name="Graphic 26">
            <a:extLst>
              <a:ext uri="{FF2B5EF4-FFF2-40B4-BE49-F238E27FC236}">
                <a16:creationId xmlns:a16="http://schemas.microsoft.com/office/drawing/2014/main" id="{A1018259-67CE-8B80-9A89-9A753EF8F446}"/>
              </a:ext>
            </a:extLst>
          </p:cNvPr>
          <p:cNvGrpSpPr/>
          <p:nvPr/>
        </p:nvGrpSpPr>
        <p:grpSpPr>
          <a:xfrm>
            <a:off x="8298424" y="3868591"/>
            <a:ext cx="552450" cy="466725"/>
            <a:chOff x="8298424" y="3868591"/>
            <a:chExt cx="552450" cy="466725"/>
          </a:xfrm>
          <a:solidFill>
            <a:srgbClr val="000000"/>
          </a:solidFill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1487F3B-77B9-9AC9-BA15-58B45D29EA30}"/>
                </a:ext>
              </a:extLst>
            </p:cNvPr>
            <p:cNvSpPr/>
            <p:nvPr/>
          </p:nvSpPr>
          <p:spPr>
            <a:xfrm>
              <a:off x="8688949" y="3916216"/>
              <a:ext cx="104775" cy="142875"/>
            </a:xfrm>
            <a:custGeom>
              <a:avLst/>
              <a:gdLst>
                <a:gd name="connsiteX0" fmla="*/ 77152 w 104775"/>
                <a:gd name="connsiteY0" fmla="*/ 0 h 142875"/>
                <a:gd name="connsiteX1" fmla="*/ 27623 w 104775"/>
                <a:gd name="connsiteY1" fmla="*/ 0 h 142875"/>
                <a:gd name="connsiteX2" fmla="*/ 0 w 104775"/>
                <a:gd name="connsiteY2" fmla="*/ 27622 h 142875"/>
                <a:gd name="connsiteX3" fmla="*/ 0 w 104775"/>
                <a:gd name="connsiteY3" fmla="*/ 115253 h 142875"/>
                <a:gd name="connsiteX4" fmla="*/ 27623 w 104775"/>
                <a:gd name="connsiteY4" fmla="*/ 142875 h 142875"/>
                <a:gd name="connsiteX5" fmla="*/ 77152 w 104775"/>
                <a:gd name="connsiteY5" fmla="*/ 142875 h 142875"/>
                <a:gd name="connsiteX6" fmla="*/ 104775 w 104775"/>
                <a:gd name="connsiteY6" fmla="*/ 115253 h 142875"/>
                <a:gd name="connsiteX7" fmla="*/ 104775 w 104775"/>
                <a:gd name="connsiteY7" fmla="*/ 27622 h 142875"/>
                <a:gd name="connsiteX8" fmla="*/ 77152 w 104775"/>
                <a:gd name="connsiteY8" fmla="*/ 0 h 142875"/>
                <a:gd name="connsiteX9" fmla="*/ 85725 w 104775"/>
                <a:gd name="connsiteY9" fmla="*/ 115253 h 142875"/>
                <a:gd name="connsiteX10" fmla="*/ 77152 w 104775"/>
                <a:gd name="connsiteY10" fmla="*/ 123825 h 142875"/>
                <a:gd name="connsiteX11" fmla="*/ 27623 w 104775"/>
                <a:gd name="connsiteY11" fmla="*/ 123825 h 142875"/>
                <a:gd name="connsiteX12" fmla="*/ 19050 w 104775"/>
                <a:gd name="connsiteY12" fmla="*/ 115253 h 142875"/>
                <a:gd name="connsiteX13" fmla="*/ 19050 w 104775"/>
                <a:gd name="connsiteY13" fmla="*/ 27622 h 142875"/>
                <a:gd name="connsiteX14" fmla="*/ 27623 w 104775"/>
                <a:gd name="connsiteY14" fmla="*/ 19050 h 142875"/>
                <a:gd name="connsiteX15" fmla="*/ 77152 w 104775"/>
                <a:gd name="connsiteY15" fmla="*/ 19050 h 142875"/>
                <a:gd name="connsiteX16" fmla="*/ 85725 w 104775"/>
                <a:gd name="connsiteY16" fmla="*/ 27622 h 142875"/>
                <a:gd name="connsiteX17" fmla="*/ 85725 w 104775"/>
                <a:gd name="connsiteY17" fmla="*/ 11525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142875">
                  <a:moveTo>
                    <a:pt x="77152" y="0"/>
                  </a:moveTo>
                  <a:lnTo>
                    <a:pt x="27623" y="0"/>
                  </a:lnTo>
                  <a:cubicBezTo>
                    <a:pt x="12382" y="0"/>
                    <a:pt x="0" y="12382"/>
                    <a:pt x="0" y="27622"/>
                  </a:cubicBezTo>
                  <a:lnTo>
                    <a:pt x="0" y="115253"/>
                  </a:lnTo>
                  <a:cubicBezTo>
                    <a:pt x="0" y="130493"/>
                    <a:pt x="12382" y="142875"/>
                    <a:pt x="27623" y="142875"/>
                  </a:cubicBezTo>
                  <a:lnTo>
                    <a:pt x="77152" y="142875"/>
                  </a:lnTo>
                  <a:cubicBezTo>
                    <a:pt x="92393" y="142875"/>
                    <a:pt x="104775" y="130493"/>
                    <a:pt x="104775" y="115253"/>
                  </a:cubicBezTo>
                  <a:lnTo>
                    <a:pt x="104775" y="27622"/>
                  </a:lnTo>
                  <a:cubicBezTo>
                    <a:pt x="104775" y="12382"/>
                    <a:pt x="92393" y="0"/>
                    <a:pt x="77152" y="0"/>
                  </a:cubicBezTo>
                  <a:close/>
                  <a:moveTo>
                    <a:pt x="85725" y="115253"/>
                  </a:moveTo>
                  <a:cubicBezTo>
                    <a:pt x="85725" y="120015"/>
                    <a:pt x="81915" y="123825"/>
                    <a:pt x="77152" y="123825"/>
                  </a:cubicBezTo>
                  <a:lnTo>
                    <a:pt x="27623" y="123825"/>
                  </a:lnTo>
                  <a:cubicBezTo>
                    <a:pt x="22860" y="123825"/>
                    <a:pt x="19050" y="119920"/>
                    <a:pt x="19050" y="115253"/>
                  </a:cubicBezTo>
                  <a:lnTo>
                    <a:pt x="19050" y="27622"/>
                  </a:lnTo>
                  <a:cubicBezTo>
                    <a:pt x="19050" y="22860"/>
                    <a:pt x="22860" y="19050"/>
                    <a:pt x="27623" y="19050"/>
                  </a:cubicBezTo>
                  <a:lnTo>
                    <a:pt x="77152" y="19050"/>
                  </a:lnTo>
                  <a:cubicBezTo>
                    <a:pt x="81915" y="19050"/>
                    <a:pt x="85725" y="22955"/>
                    <a:pt x="85725" y="27622"/>
                  </a:cubicBezTo>
                  <a:lnTo>
                    <a:pt x="85725" y="1152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542026AC-15A8-C665-EDC6-80D5ACEA0397}"/>
                </a:ext>
              </a:extLst>
            </p:cNvPr>
            <p:cNvSpPr/>
            <p:nvPr/>
          </p:nvSpPr>
          <p:spPr>
            <a:xfrm>
              <a:off x="8688949" y="4078141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52B2E02-E3FF-32E9-FE00-8579BE4DE015}"/>
                </a:ext>
              </a:extLst>
            </p:cNvPr>
            <p:cNvSpPr/>
            <p:nvPr/>
          </p:nvSpPr>
          <p:spPr>
            <a:xfrm>
              <a:off x="8688949" y="4116241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24C50361-1F94-601A-AE93-C80098F50EF0}"/>
                </a:ext>
              </a:extLst>
            </p:cNvPr>
            <p:cNvSpPr/>
            <p:nvPr/>
          </p:nvSpPr>
          <p:spPr>
            <a:xfrm>
              <a:off x="8298424" y="3868591"/>
              <a:ext cx="552450" cy="466725"/>
            </a:xfrm>
            <a:custGeom>
              <a:avLst/>
              <a:gdLst>
                <a:gd name="connsiteX0" fmla="*/ 504825 w 552450"/>
                <a:gd name="connsiteY0" fmla="*/ 390525 h 466725"/>
                <a:gd name="connsiteX1" fmla="*/ 552450 w 552450"/>
                <a:gd name="connsiteY1" fmla="*/ 342900 h 466725"/>
                <a:gd name="connsiteX2" fmla="*/ 552450 w 552450"/>
                <a:gd name="connsiteY2" fmla="*/ 57150 h 466725"/>
                <a:gd name="connsiteX3" fmla="*/ 504825 w 552450"/>
                <a:gd name="connsiteY3" fmla="*/ 9525 h 466725"/>
                <a:gd name="connsiteX4" fmla="*/ 247650 w 552450"/>
                <a:gd name="connsiteY4" fmla="*/ 9525 h 466725"/>
                <a:gd name="connsiteX5" fmla="*/ 243650 w 552450"/>
                <a:gd name="connsiteY5" fmla="*/ 10478 h 466725"/>
                <a:gd name="connsiteX6" fmla="*/ 204026 w 552450"/>
                <a:gd name="connsiteY6" fmla="*/ 0 h 466725"/>
                <a:gd name="connsiteX7" fmla="*/ 164973 w 552450"/>
                <a:gd name="connsiteY7" fmla="*/ 10192 h 466725"/>
                <a:gd name="connsiteX8" fmla="*/ 161925 w 552450"/>
                <a:gd name="connsiteY8" fmla="*/ 9525 h 466725"/>
                <a:gd name="connsiteX9" fmla="*/ 47625 w 552450"/>
                <a:gd name="connsiteY9" fmla="*/ 9525 h 466725"/>
                <a:gd name="connsiteX10" fmla="*/ 0 w 552450"/>
                <a:gd name="connsiteY10" fmla="*/ 57150 h 466725"/>
                <a:gd name="connsiteX11" fmla="*/ 0 w 552450"/>
                <a:gd name="connsiteY11" fmla="*/ 342900 h 466725"/>
                <a:gd name="connsiteX12" fmla="*/ 47625 w 552450"/>
                <a:gd name="connsiteY12" fmla="*/ 390525 h 466725"/>
                <a:gd name="connsiteX13" fmla="*/ 200025 w 552450"/>
                <a:gd name="connsiteY13" fmla="*/ 390525 h 466725"/>
                <a:gd name="connsiteX14" fmla="*/ 200025 w 552450"/>
                <a:gd name="connsiteY14" fmla="*/ 404813 h 466725"/>
                <a:gd name="connsiteX15" fmla="*/ 185738 w 552450"/>
                <a:gd name="connsiteY15" fmla="*/ 419100 h 466725"/>
                <a:gd name="connsiteX16" fmla="*/ 161925 w 552450"/>
                <a:gd name="connsiteY16" fmla="*/ 442913 h 466725"/>
                <a:gd name="connsiteX17" fmla="*/ 185738 w 552450"/>
                <a:gd name="connsiteY17" fmla="*/ 466725 h 466725"/>
                <a:gd name="connsiteX18" fmla="*/ 366713 w 552450"/>
                <a:gd name="connsiteY18" fmla="*/ 466725 h 466725"/>
                <a:gd name="connsiteX19" fmla="*/ 390525 w 552450"/>
                <a:gd name="connsiteY19" fmla="*/ 442913 h 466725"/>
                <a:gd name="connsiteX20" fmla="*/ 366713 w 552450"/>
                <a:gd name="connsiteY20" fmla="*/ 419100 h 466725"/>
                <a:gd name="connsiteX21" fmla="*/ 352425 w 552450"/>
                <a:gd name="connsiteY21" fmla="*/ 404813 h 466725"/>
                <a:gd name="connsiteX22" fmla="*/ 352425 w 552450"/>
                <a:gd name="connsiteY22" fmla="*/ 390525 h 466725"/>
                <a:gd name="connsiteX23" fmla="*/ 504825 w 552450"/>
                <a:gd name="connsiteY23" fmla="*/ 390525 h 466725"/>
                <a:gd name="connsiteX24" fmla="*/ 204121 w 552450"/>
                <a:gd name="connsiteY24" fmla="*/ 19050 h 466725"/>
                <a:gd name="connsiteX25" fmla="*/ 265462 w 552450"/>
                <a:gd name="connsiteY25" fmla="*/ 79915 h 466725"/>
                <a:gd name="connsiteX26" fmla="*/ 204121 w 552450"/>
                <a:gd name="connsiteY26" fmla="*/ 170498 h 466725"/>
                <a:gd name="connsiteX27" fmla="*/ 142780 w 552450"/>
                <a:gd name="connsiteY27" fmla="*/ 79915 h 466725"/>
                <a:gd name="connsiteX28" fmla="*/ 204121 w 552450"/>
                <a:gd name="connsiteY28" fmla="*/ 19050 h 466725"/>
                <a:gd name="connsiteX29" fmla="*/ 283274 w 552450"/>
                <a:gd name="connsiteY29" fmla="*/ 66675 h 466725"/>
                <a:gd name="connsiteX30" fmla="*/ 343757 w 552450"/>
                <a:gd name="connsiteY30" fmla="*/ 66675 h 466725"/>
                <a:gd name="connsiteX31" fmla="*/ 352330 w 552450"/>
                <a:gd name="connsiteY31" fmla="*/ 75248 h 466725"/>
                <a:gd name="connsiteX32" fmla="*/ 352330 w 552450"/>
                <a:gd name="connsiteY32" fmla="*/ 267653 h 466725"/>
                <a:gd name="connsiteX33" fmla="*/ 343757 w 552450"/>
                <a:gd name="connsiteY33" fmla="*/ 276225 h 466725"/>
                <a:gd name="connsiteX34" fmla="*/ 342900 w 552450"/>
                <a:gd name="connsiteY34" fmla="*/ 276225 h 466725"/>
                <a:gd name="connsiteX35" fmla="*/ 342900 w 552450"/>
                <a:gd name="connsiteY35" fmla="*/ 262319 h 466725"/>
                <a:gd name="connsiteX36" fmla="*/ 265557 w 552450"/>
                <a:gd name="connsiteY36" fmla="*/ 184404 h 466725"/>
                <a:gd name="connsiteX37" fmla="*/ 248317 w 552450"/>
                <a:gd name="connsiteY37" fmla="*/ 178308 h 466725"/>
                <a:gd name="connsiteX38" fmla="*/ 242792 w 552450"/>
                <a:gd name="connsiteY38" fmla="*/ 174498 h 466725"/>
                <a:gd name="connsiteX39" fmla="*/ 284607 w 552450"/>
                <a:gd name="connsiteY39" fmla="*/ 80010 h 466725"/>
                <a:gd name="connsiteX40" fmla="*/ 283274 w 552450"/>
                <a:gd name="connsiteY40" fmla="*/ 66675 h 466725"/>
                <a:gd name="connsiteX41" fmla="*/ 166021 w 552450"/>
                <a:gd name="connsiteY41" fmla="*/ 174879 h 466725"/>
                <a:gd name="connsiteX42" fmla="*/ 160973 w 552450"/>
                <a:gd name="connsiteY42" fmla="*/ 178499 h 466725"/>
                <a:gd name="connsiteX43" fmla="*/ 142780 w 552450"/>
                <a:gd name="connsiteY43" fmla="*/ 185071 h 466725"/>
                <a:gd name="connsiteX44" fmla="*/ 66675 w 552450"/>
                <a:gd name="connsiteY44" fmla="*/ 262319 h 466725"/>
                <a:gd name="connsiteX45" fmla="*/ 66675 w 552450"/>
                <a:gd name="connsiteY45" fmla="*/ 276225 h 466725"/>
                <a:gd name="connsiteX46" fmla="*/ 65723 w 552450"/>
                <a:gd name="connsiteY46" fmla="*/ 276225 h 466725"/>
                <a:gd name="connsiteX47" fmla="*/ 57150 w 552450"/>
                <a:gd name="connsiteY47" fmla="*/ 267653 h 466725"/>
                <a:gd name="connsiteX48" fmla="*/ 57150 w 552450"/>
                <a:gd name="connsiteY48" fmla="*/ 75248 h 466725"/>
                <a:gd name="connsiteX49" fmla="*/ 65723 w 552450"/>
                <a:gd name="connsiteY49" fmla="*/ 66675 h 466725"/>
                <a:gd name="connsiteX50" fmla="*/ 124873 w 552450"/>
                <a:gd name="connsiteY50" fmla="*/ 66675 h 466725"/>
                <a:gd name="connsiteX51" fmla="*/ 123634 w 552450"/>
                <a:gd name="connsiteY51" fmla="*/ 79915 h 466725"/>
                <a:gd name="connsiteX52" fmla="*/ 166021 w 552450"/>
                <a:gd name="connsiteY52" fmla="*/ 174879 h 466725"/>
                <a:gd name="connsiteX53" fmla="*/ 169736 w 552450"/>
                <a:gd name="connsiteY53" fmla="*/ 195358 h 466725"/>
                <a:gd name="connsiteX54" fmla="*/ 182785 w 552450"/>
                <a:gd name="connsiteY54" fmla="*/ 185071 h 466725"/>
                <a:gd name="connsiteX55" fmla="*/ 204026 w 552450"/>
                <a:gd name="connsiteY55" fmla="*/ 189643 h 466725"/>
                <a:gd name="connsiteX56" fmla="*/ 226124 w 552450"/>
                <a:gd name="connsiteY56" fmla="*/ 184785 h 466725"/>
                <a:gd name="connsiteX57" fmla="*/ 240316 w 552450"/>
                <a:gd name="connsiteY57" fmla="*/ 195739 h 466725"/>
                <a:gd name="connsiteX58" fmla="*/ 244983 w 552450"/>
                <a:gd name="connsiteY58" fmla="*/ 197549 h 466725"/>
                <a:gd name="connsiteX59" fmla="*/ 204788 w 552450"/>
                <a:gd name="connsiteY59" fmla="*/ 219075 h 466725"/>
                <a:gd name="connsiteX60" fmla="*/ 164592 w 552450"/>
                <a:gd name="connsiteY60" fmla="*/ 197453 h 466725"/>
                <a:gd name="connsiteX61" fmla="*/ 169736 w 552450"/>
                <a:gd name="connsiteY61" fmla="*/ 195358 h 466725"/>
                <a:gd name="connsiteX62" fmla="*/ 85725 w 552450"/>
                <a:gd name="connsiteY62" fmla="*/ 262319 h 466725"/>
                <a:gd name="connsiteX63" fmla="*/ 146590 w 552450"/>
                <a:gd name="connsiteY63" fmla="*/ 203930 h 466725"/>
                <a:gd name="connsiteX64" fmla="*/ 204788 w 552450"/>
                <a:gd name="connsiteY64" fmla="*/ 238125 h 466725"/>
                <a:gd name="connsiteX65" fmla="*/ 263081 w 552450"/>
                <a:gd name="connsiteY65" fmla="*/ 203645 h 466725"/>
                <a:gd name="connsiteX66" fmla="*/ 323850 w 552450"/>
                <a:gd name="connsiteY66" fmla="*/ 262319 h 466725"/>
                <a:gd name="connsiteX67" fmla="*/ 323850 w 552450"/>
                <a:gd name="connsiteY67" fmla="*/ 276225 h 466725"/>
                <a:gd name="connsiteX68" fmla="*/ 85725 w 552450"/>
                <a:gd name="connsiteY68" fmla="*/ 276225 h 466725"/>
                <a:gd name="connsiteX69" fmla="*/ 85725 w 552450"/>
                <a:gd name="connsiteY69" fmla="*/ 262319 h 466725"/>
                <a:gd name="connsiteX70" fmla="*/ 19050 w 552450"/>
                <a:gd name="connsiteY70" fmla="*/ 57150 h 466725"/>
                <a:gd name="connsiteX71" fmla="*/ 47625 w 552450"/>
                <a:gd name="connsiteY71" fmla="*/ 28575 h 466725"/>
                <a:gd name="connsiteX72" fmla="*/ 142589 w 552450"/>
                <a:gd name="connsiteY72" fmla="*/ 28575 h 466725"/>
                <a:gd name="connsiteX73" fmla="*/ 130588 w 552450"/>
                <a:gd name="connsiteY73" fmla="*/ 47625 h 466725"/>
                <a:gd name="connsiteX74" fmla="*/ 65723 w 552450"/>
                <a:gd name="connsiteY74" fmla="*/ 47625 h 466725"/>
                <a:gd name="connsiteX75" fmla="*/ 38100 w 552450"/>
                <a:gd name="connsiteY75" fmla="*/ 75248 h 466725"/>
                <a:gd name="connsiteX76" fmla="*/ 38100 w 552450"/>
                <a:gd name="connsiteY76" fmla="*/ 267653 h 466725"/>
                <a:gd name="connsiteX77" fmla="*/ 65723 w 552450"/>
                <a:gd name="connsiteY77" fmla="*/ 295275 h 466725"/>
                <a:gd name="connsiteX78" fmla="*/ 343853 w 552450"/>
                <a:gd name="connsiteY78" fmla="*/ 295275 h 466725"/>
                <a:gd name="connsiteX79" fmla="*/ 371475 w 552450"/>
                <a:gd name="connsiteY79" fmla="*/ 267653 h 466725"/>
                <a:gd name="connsiteX80" fmla="*/ 371475 w 552450"/>
                <a:gd name="connsiteY80" fmla="*/ 75248 h 466725"/>
                <a:gd name="connsiteX81" fmla="*/ 343853 w 552450"/>
                <a:gd name="connsiteY81" fmla="*/ 47625 h 466725"/>
                <a:gd name="connsiteX82" fmla="*/ 277559 w 552450"/>
                <a:gd name="connsiteY82" fmla="*/ 47625 h 466725"/>
                <a:gd name="connsiteX83" fmla="*/ 265557 w 552450"/>
                <a:gd name="connsiteY83" fmla="*/ 28575 h 466725"/>
                <a:gd name="connsiteX84" fmla="*/ 504825 w 552450"/>
                <a:gd name="connsiteY84" fmla="*/ 28575 h 466725"/>
                <a:gd name="connsiteX85" fmla="*/ 533400 w 552450"/>
                <a:gd name="connsiteY85" fmla="*/ 57150 h 466725"/>
                <a:gd name="connsiteX86" fmla="*/ 533400 w 552450"/>
                <a:gd name="connsiteY86" fmla="*/ 314325 h 466725"/>
                <a:gd name="connsiteX87" fmla="*/ 19050 w 552450"/>
                <a:gd name="connsiteY87" fmla="*/ 314325 h 466725"/>
                <a:gd name="connsiteX88" fmla="*/ 19050 w 552450"/>
                <a:gd name="connsiteY88" fmla="*/ 57150 h 466725"/>
                <a:gd name="connsiteX89" fmla="*/ 366713 w 552450"/>
                <a:gd name="connsiteY89" fmla="*/ 438150 h 466725"/>
                <a:gd name="connsiteX90" fmla="*/ 371475 w 552450"/>
                <a:gd name="connsiteY90" fmla="*/ 442913 h 466725"/>
                <a:gd name="connsiteX91" fmla="*/ 366713 w 552450"/>
                <a:gd name="connsiteY91" fmla="*/ 447675 h 466725"/>
                <a:gd name="connsiteX92" fmla="*/ 185738 w 552450"/>
                <a:gd name="connsiteY92" fmla="*/ 447675 h 466725"/>
                <a:gd name="connsiteX93" fmla="*/ 180975 w 552450"/>
                <a:gd name="connsiteY93" fmla="*/ 442913 h 466725"/>
                <a:gd name="connsiteX94" fmla="*/ 185738 w 552450"/>
                <a:gd name="connsiteY94" fmla="*/ 438150 h 466725"/>
                <a:gd name="connsiteX95" fmla="*/ 219075 w 552450"/>
                <a:gd name="connsiteY95" fmla="*/ 404813 h 466725"/>
                <a:gd name="connsiteX96" fmla="*/ 219075 w 552450"/>
                <a:gd name="connsiteY96" fmla="*/ 390525 h 466725"/>
                <a:gd name="connsiteX97" fmla="*/ 333375 w 552450"/>
                <a:gd name="connsiteY97" fmla="*/ 390525 h 466725"/>
                <a:gd name="connsiteX98" fmla="*/ 333375 w 552450"/>
                <a:gd name="connsiteY98" fmla="*/ 404813 h 466725"/>
                <a:gd name="connsiteX99" fmla="*/ 366713 w 552450"/>
                <a:gd name="connsiteY99" fmla="*/ 438150 h 466725"/>
                <a:gd name="connsiteX100" fmla="*/ 47625 w 552450"/>
                <a:gd name="connsiteY100" fmla="*/ 371475 h 466725"/>
                <a:gd name="connsiteX101" fmla="*/ 19050 w 552450"/>
                <a:gd name="connsiteY101" fmla="*/ 342900 h 466725"/>
                <a:gd name="connsiteX102" fmla="*/ 19050 w 552450"/>
                <a:gd name="connsiteY102" fmla="*/ 333375 h 466725"/>
                <a:gd name="connsiteX103" fmla="*/ 533400 w 552450"/>
                <a:gd name="connsiteY103" fmla="*/ 333375 h 466725"/>
                <a:gd name="connsiteX104" fmla="*/ 533400 w 552450"/>
                <a:gd name="connsiteY104" fmla="*/ 342900 h 466725"/>
                <a:gd name="connsiteX105" fmla="*/ 504825 w 552450"/>
                <a:gd name="connsiteY105" fmla="*/ 371475 h 466725"/>
                <a:gd name="connsiteX106" fmla="*/ 47625 w 552450"/>
                <a:gd name="connsiteY106" fmla="*/ 37147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552450" h="466725">
                  <a:moveTo>
                    <a:pt x="504825" y="390525"/>
                  </a:moveTo>
                  <a:cubicBezTo>
                    <a:pt x="531114" y="390525"/>
                    <a:pt x="552450" y="369189"/>
                    <a:pt x="552450" y="342900"/>
                  </a:cubicBezTo>
                  <a:lnTo>
                    <a:pt x="552450" y="57150"/>
                  </a:lnTo>
                  <a:cubicBezTo>
                    <a:pt x="552450" y="30861"/>
                    <a:pt x="531114" y="9525"/>
                    <a:pt x="504825" y="9525"/>
                  </a:cubicBezTo>
                  <a:lnTo>
                    <a:pt x="247650" y="9525"/>
                  </a:lnTo>
                  <a:cubicBezTo>
                    <a:pt x="246221" y="9525"/>
                    <a:pt x="244888" y="9906"/>
                    <a:pt x="243650" y="10478"/>
                  </a:cubicBezTo>
                  <a:cubicBezTo>
                    <a:pt x="231934" y="3905"/>
                    <a:pt x="218408" y="0"/>
                    <a:pt x="204026" y="0"/>
                  </a:cubicBezTo>
                  <a:cubicBezTo>
                    <a:pt x="189833" y="0"/>
                    <a:pt x="176498" y="3715"/>
                    <a:pt x="164973" y="10192"/>
                  </a:cubicBezTo>
                  <a:cubicBezTo>
                    <a:pt x="164021" y="9811"/>
                    <a:pt x="162973" y="9525"/>
                    <a:pt x="161925" y="9525"/>
                  </a:cubicBezTo>
                  <a:lnTo>
                    <a:pt x="47625" y="9525"/>
                  </a:lnTo>
                  <a:cubicBezTo>
                    <a:pt x="21336" y="9525"/>
                    <a:pt x="0" y="30861"/>
                    <a:pt x="0" y="57150"/>
                  </a:cubicBezTo>
                  <a:lnTo>
                    <a:pt x="0" y="342900"/>
                  </a:lnTo>
                  <a:cubicBezTo>
                    <a:pt x="0" y="369189"/>
                    <a:pt x="21336" y="390525"/>
                    <a:pt x="47625" y="390525"/>
                  </a:cubicBezTo>
                  <a:lnTo>
                    <a:pt x="200025" y="390525"/>
                  </a:lnTo>
                  <a:lnTo>
                    <a:pt x="200025" y="404813"/>
                  </a:lnTo>
                  <a:cubicBezTo>
                    <a:pt x="200025" y="412718"/>
                    <a:pt x="193643" y="419100"/>
                    <a:pt x="185738" y="419100"/>
                  </a:cubicBezTo>
                  <a:cubicBezTo>
                    <a:pt x="172593" y="419100"/>
                    <a:pt x="161925" y="429768"/>
                    <a:pt x="161925" y="442913"/>
                  </a:cubicBezTo>
                  <a:cubicBezTo>
                    <a:pt x="161925" y="456057"/>
                    <a:pt x="172593" y="466725"/>
                    <a:pt x="185738" y="466725"/>
                  </a:cubicBezTo>
                  <a:lnTo>
                    <a:pt x="366713" y="466725"/>
                  </a:lnTo>
                  <a:cubicBezTo>
                    <a:pt x="379857" y="466725"/>
                    <a:pt x="390525" y="456057"/>
                    <a:pt x="390525" y="442913"/>
                  </a:cubicBezTo>
                  <a:cubicBezTo>
                    <a:pt x="390525" y="429768"/>
                    <a:pt x="379857" y="419100"/>
                    <a:pt x="366713" y="419100"/>
                  </a:cubicBezTo>
                  <a:cubicBezTo>
                    <a:pt x="358807" y="419100"/>
                    <a:pt x="352425" y="412718"/>
                    <a:pt x="352425" y="404813"/>
                  </a:cubicBezTo>
                  <a:lnTo>
                    <a:pt x="352425" y="390525"/>
                  </a:lnTo>
                  <a:lnTo>
                    <a:pt x="504825" y="390525"/>
                  </a:lnTo>
                  <a:close/>
                  <a:moveTo>
                    <a:pt x="204121" y="19050"/>
                  </a:moveTo>
                  <a:cubicBezTo>
                    <a:pt x="237935" y="19050"/>
                    <a:pt x="265462" y="46387"/>
                    <a:pt x="265462" y="79915"/>
                  </a:cubicBezTo>
                  <a:cubicBezTo>
                    <a:pt x="265462" y="120682"/>
                    <a:pt x="237173" y="170498"/>
                    <a:pt x="204121" y="170498"/>
                  </a:cubicBezTo>
                  <a:cubicBezTo>
                    <a:pt x="171069" y="170498"/>
                    <a:pt x="142780" y="120682"/>
                    <a:pt x="142780" y="79915"/>
                  </a:cubicBezTo>
                  <a:cubicBezTo>
                    <a:pt x="142685" y="46387"/>
                    <a:pt x="170212" y="19050"/>
                    <a:pt x="204121" y="19050"/>
                  </a:cubicBezTo>
                  <a:close/>
                  <a:moveTo>
                    <a:pt x="283274" y="66675"/>
                  </a:moveTo>
                  <a:lnTo>
                    <a:pt x="343757" y="66675"/>
                  </a:lnTo>
                  <a:cubicBezTo>
                    <a:pt x="348520" y="66675"/>
                    <a:pt x="352330" y="70580"/>
                    <a:pt x="352330" y="75248"/>
                  </a:cubicBezTo>
                  <a:lnTo>
                    <a:pt x="352330" y="267653"/>
                  </a:lnTo>
                  <a:cubicBezTo>
                    <a:pt x="352330" y="272415"/>
                    <a:pt x="348520" y="276225"/>
                    <a:pt x="343757" y="276225"/>
                  </a:cubicBezTo>
                  <a:lnTo>
                    <a:pt x="342900" y="276225"/>
                  </a:lnTo>
                  <a:lnTo>
                    <a:pt x="342900" y="262319"/>
                  </a:lnTo>
                  <a:cubicBezTo>
                    <a:pt x="342900" y="208883"/>
                    <a:pt x="294418" y="193548"/>
                    <a:pt x="265557" y="184404"/>
                  </a:cubicBezTo>
                  <a:cubicBezTo>
                    <a:pt x="258604" y="182213"/>
                    <a:pt x="252603" y="180308"/>
                    <a:pt x="248317" y="178308"/>
                  </a:cubicBezTo>
                  <a:cubicBezTo>
                    <a:pt x="246126" y="177356"/>
                    <a:pt x="244316" y="176022"/>
                    <a:pt x="242792" y="174498"/>
                  </a:cubicBezTo>
                  <a:cubicBezTo>
                    <a:pt x="267938" y="153734"/>
                    <a:pt x="284607" y="114871"/>
                    <a:pt x="284607" y="80010"/>
                  </a:cubicBezTo>
                  <a:cubicBezTo>
                    <a:pt x="284512" y="75438"/>
                    <a:pt x="284036" y="70961"/>
                    <a:pt x="283274" y="66675"/>
                  </a:cubicBezTo>
                  <a:close/>
                  <a:moveTo>
                    <a:pt x="166021" y="174879"/>
                  </a:moveTo>
                  <a:cubicBezTo>
                    <a:pt x="164497" y="176213"/>
                    <a:pt x="162782" y="177451"/>
                    <a:pt x="160973" y="178499"/>
                  </a:cubicBezTo>
                  <a:cubicBezTo>
                    <a:pt x="156591" y="180689"/>
                    <a:pt x="150209" y="182690"/>
                    <a:pt x="142780" y="185071"/>
                  </a:cubicBezTo>
                  <a:cubicBezTo>
                    <a:pt x="114300" y="194215"/>
                    <a:pt x="66675" y="209550"/>
                    <a:pt x="66675" y="262319"/>
                  </a:cubicBezTo>
                  <a:lnTo>
                    <a:pt x="66675" y="276225"/>
                  </a:lnTo>
                  <a:lnTo>
                    <a:pt x="65723" y="276225"/>
                  </a:lnTo>
                  <a:cubicBezTo>
                    <a:pt x="60960" y="276225"/>
                    <a:pt x="57150" y="272320"/>
                    <a:pt x="57150" y="267653"/>
                  </a:cubicBezTo>
                  <a:lnTo>
                    <a:pt x="57150" y="75248"/>
                  </a:lnTo>
                  <a:cubicBezTo>
                    <a:pt x="57150" y="70485"/>
                    <a:pt x="60960" y="66675"/>
                    <a:pt x="65723" y="66675"/>
                  </a:cubicBezTo>
                  <a:lnTo>
                    <a:pt x="124873" y="66675"/>
                  </a:lnTo>
                  <a:cubicBezTo>
                    <a:pt x="124111" y="70961"/>
                    <a:pt x="123634" y="75438"/>
                    <a:pt x="123634" y="79915"/>
                  </a:cubicBezTo>
                  <a:cubicBezTo>
                    <a:pt x="123634" y="115157"/>
                    <a:pt x="140589" y="154210"/>
                    <a:pt x="166021" y="174879"/>
                  </a:cubicBezTo>
                  <a:close/>
                  <a:moveTo>
                    <a:pt x="169736" y="195358"/>
                  </a:moveTo>
                  <a:cubicBezTo>
                    <a:pt x="174879" y="192500"/>
                    <a:pt x="179261" y="189071"/>
                    <a:pt x="182785" y="185071"/>
                  </a:cubicBezTo>
                  <a:cubicBezTo>
                    <a:pt x="189548" y="187928"/>
                    <a:pt x="196691" y="189643"/>
                    <a:pt x="204026" y="189643"/>
                  </a:cubicBezTo>
                  <a:cubicBezTo>
                    <a:pt x="211741" y="189643"/>
                    <a:pt x="219075" y="187833"/>
                    <a:pt x="226124" y="184785"/>
                  </a:cubicBezTo>
                  <a:cubicBezTo>
                    <a:pt x="229838" y="189548"/>
                    <a:pt x="234696" y="193167"/>
                    <a:pt x="240316" y="195739"/>
                  </a:cubicBezTo>
                  <a:cubicBezTo>
                    <a:pt x="241744" y="196406"/>
                    <a:pt x="243364" y="196977"/>
                    <a:pt x="244983" y="197549"/>
                  </a:cubicBezTo>
                  <a:cubicBezTo>
                    <a:pt x="240602" y="206978"/>
                    <a:pt x="230029" y="219075"/>
                    <a:pt x="204788" y="219075"/>
                  </a:cubicBezTo>
                  <a:cubicBezTo>
                    <a:pt x="179642" y="219075"/>
                    <a:pt x="169069" y="207169"/>
                    <a:pt x="164592" y="197453"/>
                  </a:cubicBezTo>
                  <a:cubicBezTo>
                    <a:pt x="166306" y="196787"/>
                    <a:pt x="168212" y="196120"/>
                    <a:pt x="169736" y="195358"/>
                  </a:cubicBezTo>
                  <a:close/>
                  <a:moveTo>
                    <a:pt x="85725" y="262319"/>
                  </a:moveTo>
                  <a:cubicBezTo>
                    <a:pt x="85725" y="227076"/>
                    <a:pt x="113062" y="214789"/>
                    <a:pt x="146590" y="203930"/>
                  </a:cubicBezTo>
                  <a:cubicBezTo>
                    <a:pt x="152305" y="217361"/>
                    <a:pt x="167259" y="238125"/>
                    <a:pt x="204788" y="238125"/>
                  </a:cubicBezTo>
                  <a:cubicBezTo>
                    <a:pt x="242792" y="238125"/>
                    <a:pt x="257651" y="216503"/>
                    <a:pt x="263081" y="203645"/>
                  </a:cubicBezTo>
                  <a:cubicBezTo>
                    <a:pt x="296609" y="214408"/>
                    <a:pt x="323850" y="226981"/>
                    <a:pt x="323850" y="262319"/>
                  </a:cubicBezTo>
                  <a:lnTo>
                    <a:pt x="323850" y="276225"/>
                  </a:lnTo>
                  <a:lnTo>
                    <a:pt x="85725" y="276225"/>
                  </a:lnTo>
                  <a:lnTo>
                    <a:pt x="85725" y="262319"/>
                  </a:lnTo>
                  <a:close/>
                  <a:moveTo>
                    <a:pt x="19050" y="57150"/>
                  </a:moveTo>
                  <a:cubicBezTo>
                    <a:pt x="19050" y="41434"/>
                    <a:pt x="31909" y="28575"/>
                    <a:pt x="47625" y="28575"/>
                  </a:cubicBezTo>
                  <a:lnTo>
                    <a:pt x="142589" y="28575"/>
                  </a:lnTo>
                  <a:cubicBezTo>
                    <a:pt x="137731" y="34290"/>
                    <a:pt x="133731" y="40672"/>
                    <a:pt x="130588" y="47625"/>
                  </a:cubicBezTo>
                  <a:lnTo>
                    <a:pt x="65723" y="47625"/>
                  </a:lnTo>
                  <a:cubicBezTo>
                    <a:pt x="50483" y="47625"/>
                    <a:pt x="38100" y="60007"/>
                    <a:pt x="38100" y="75248"/>
                  </a:cubicBezTo>
                  <a:lnTo>
                    <a:pt x="38100" y="267653"/>
                  </a:lnTo>
                  <a:cubicBezTo>
                    <a:pt x="38100" y="282893"/>
                    <a:pt x="50483" y="295275"/>
                    <a:pt x="65723" y="295275"/>
                  </a:cubicBezTo>
                  <a:lnTo>
                    <a:pt x="343853" y="295275"/>
                  </a:lnTo>
                  <a:cubicBezTo>
                    <a:pt x="359093" y="295275"/>
                    <a:pt x="371475" y="282893"/>
                    <a:pt x="371475" y="267653"/>
                  </a:cubicBezTo>
                  <a:lnTo>
                    <a:pt x="371475" y="75248"/>
                  </a:lnTo>
                  <a:cubicBezTo>
                    <a:pt x="371475" y="60007"/>
                    <a:pt x="359093" y="47625"/>
                    <a:pt x="343853" y="47625"/>
                  </a:cubicBezTo>
                  <a:lnTo>
                    <a:pt x="277559" y="47625"/>
                  </a:lnTo>
                  <a:cubicBezTo>
                    <a:pt x="274511" y="40672"/>
                    <a:pt x="270415" y="34290"/>
                    <a:pt x="265557" y="28575"/>
                  </a:cubicBezTo>
                  <a:lnTo>
                    <a:pt x="504825" y="28575"/>
                  </a:lnTo>
                  <a:cubicBezTo>
                    <a:pt x="520541" y="28575"/>
                    <a:pt x="533400" y="41434"/>
                    <a:pt x="533400" y="57150"/>
                  </a:cubicBezTo>
                  <a:lnTo>
                    <a:pt x="533400" y="314325"/>
                  </a:lnTo>
                  <a:lnTo>
                    <a:pt x="19050" y="314325"/>
                  </a:lnTo>
                  <a:lnTo>
                    <a:pt x="19050" y="57150"/>
                  </a:lnTo>
                  <a:close/>
                  <a:moveTo>
                    <a:pt x="366713" y="438150"/>
                  </a:moveTo>
                  <a:cubicBezTo>
                    <a:pt x="369380" y="438150"/>
                    <a:pt x="371475" y="440246"/>
                    <a:pt x="371475" y="442913"/>
                  </a:cubicBezTo>
                  <a:cubicBezTo>
                    <a:pt x="371475" y="445580"/>
                    <a:pt x="369380" y="447675"/>
                    <a:pt x="366713" y="447675"/>
                  </a:cubicBezTo>
                  <a:lnTo>
                    <a:pt x="185738" y="447675"/>
                  </a:lnTo>
                  <a:cubicBezTo>
                    <a:pt x="183071" y="447675"/>
                    <a:pt x="180975" y="445580"/>
                    <a:pt x="180975" y="442913"/>
                  </a:cubicBezTo>
                  <a:cubicBezTo>
                    <a:pt x="180975" y="440246"/>
                    <a:pt x="183071" y="438150"/>
                    <a:pt x="185738" y="438150"/>
                  </a:cubicBezTo>
                  <a:cubicBezTo>
                    <a:pt x="204121" y="438150"/>
                    <a:pt x="219075" y="423196"/>
                    <a:pt x="219075" y="404813"/>
                  </a:cubicBezTo>
                  <a:lnTo>
                    <a:pt x="219075" y="390525"/>
                  </a:lnTo>
                  <a:lnTo>
                    <a:pt x="333375" y="390525"/>
                  </a:lnTo>
                  <a:lnTo>
                    <a:pt x="333375" y="404813"/>
                  </a:lnTo>
                  <a:cubicBezTo>
                    <a:pt x="333375" y="423196"/>
                    <a:pt x="348329" y="438150"/>
                    <a:pt x="366713" y="438150"/>
                  </a:cubicBezTo>
                  <a:close/>
                  <a:moveTo>
                    <a:pt x="47625" y="371475"/>
                  </a:moveTo>
                  <a:cubicBezTo>
                    <a:pt x="31909" y="371475"/>
                    <a:pt x="19050" y="358616"/>
                    <a:pt x="19050" y="342900"/>
                  </a:cubicBezTo>
                  <a:lnTo>
                    <a:pt x="19050" y="333375"/>
                  </a:lnTo>
                  <a:lnTo>
                    <a:pt x="533400" y="333375"/>
                  </a:lnTo>
                  <a:lnTo>
                    <a:pt x="533400" y="342900"/>
                  </a:lnTo>
                  <a:cubicBezTo>
                    <a:pt x="533400" y="358616"/>
                    <a:pt x="520541" y="371475"/>
                    <a:pt x="504825" y="371475"/>
                  </a:cubicBezTo>
                  <a:lnTo>
                    <a:pt x="47625" y="3714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57" name="Graphic 28">
            <a:extLst>
              <a:ext uri="{FF2B5EF4-FFF2-40B4-BE49-F238E27FC236}">
                <a16:creationId xmlns:a16="http://schemas.microsoft.com/office/drawing/2014/main" id="{76462030-9E94-562F-9C13-A70539859CE4}"/>
              </a:ext>
            </a:extLst>
          </p:cNvPr>
          <p:cNvGrpSpPr/>
          <p:nvPr/>
        </p:nvGrpSpPr>
        <p:grpSpPr>
          <a:xfrm>
            <a:off x="7316454" y="3773341"/>
            <a:ext cx="552450" cy="590550"/>
            <a:chOff x="7316454" y="3773341"/>
            <a:chExt cx="552450" cy="590550"/>
          </a:xfrm>
          <a:solidFill>
            <a:srgbClr val="000000"/>
          </a:solidFill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066044-FE3E-6F22-389B-FB7FD06C6210}"/>
                </a:ext>
              </a:extLst>
            </p:cNvPr>
            <p:cNvSpPr/>
            <p:nvPr/>
          </p:nvSpPr>
          <p:spPr>
            <a:xfrm>
              <a:off x="7316454" y="3859019"/>
              <a:ext cx="552450" cy="504871"/>
            </a:xfrm>
            <a:custGeom>
              <a:avLst/>
              <a:gdLst>
                <a:gd name="connsiteX0" fmla="*/ 0 w 552450"/>
                <a:gd name="connsiteY0" fmla="*/ 381046 h 504871"/>
                <a:gd name="connsiteX1" fmla="*/ 47625 w 552450"/>
                <a:gd name="connsiteY1" fmla="*/ 428671 h 504871"/>
                <a:gd name="connsiteX2" fmla="*/ 200025 w 552450"/>
                <a:gd name="connsiteY2" fmla="*/ 428671 h 504871"/>
                <a:gd name="connsiteX3" fmla="*/ 200025 w 552450"/>
                <a:gd name="connsiteY3" fmla="*/ 442959 h 504871"/>
                <a:gd name="connsiteX4" fmla="*/ 185738 w 552450"/>
                <a:gd name="connsiteY4" fmla="*/ 457246 h 504871"/>
                <a:gd name="connsiteX5" fmla="*/ 161925 w 552450"/>
                <a:gd name="connsiteY5" fmla="*/ 481059 h 504871"/>
                <a:gd name="connsiteX6" fmla="*/ 185738 w 552450"/>
                <a:gd name="connsiteY6" fmla="*/ 504871 h 504871"/>
                <a:gd name="connsiteX7" fmla="*/ 366713 w 552450"/>
                <a:gd name="connsiteY7" fmla="*/ 504871 h 504871"/>
                <a:gd name="connsiteX8" fmla="*/ 390525 w 552450"/>
                <a:gd name="connsiteY8" fmla="*/ 481059 h 504871"/>
                <a:gd name="connsiteX9" fmla="*/ 366713 w 552450"/>
                <a:gd name="connsiteY9" fmla="*/ 457246 h 504871"/>
                <a:gd name="connsiteX10" fmla="*/ 352425 w 552450"/>
                <a:gd name="connsiteY10" fmla="*/ 442959 h 504871"/>
                <a:gd name="connsiteX11" fmla="*/ 352425 w 552450"/>
                <a:gd name="connsiteY11" fmla="*/ 428671 h 504871"/>
                <a:gd name="connsiteX12" fmla="*/ 504825 w 552450"/>
                <a:gd name="connsiteY12" fmla="*/ 428671 h 504871"/>
                <a:gd name="connsiteX13" fmla="*/ 552450 w 552450"/>
                <a:gd name="connsiteY13" fmla="*/ 381046 h 504871"/>
                <a:gd name="connsiteX14" fmla="*/ 552450 w 552450"/>
                <a:gd name="connsiteY14" fmla="*/ 95296 h 504871"/>
                <a:gd name="connsiteX15" fmla="*/ 504825 w 552450"/>
                <a:gd name="connsiteY15" fmla="*/ 47671 h 504871"/>
                <a:gd name="connsiteX16" fmla="*/ 476250 w 552450"/>
                <a:gd name="connsiteY16" fmla="*/ 47671 h 504871"/>
                <a:gd name="connsiteX17" fmla="*/ 475869 w 552450"/>
                <a:gd name="connsiteY17" fmla="*/ 47766 h 504871"/>
                <a:gd name="connsiteX18" fmla="*/ 458534 w 552450"/>
                <a:gd name="connsiteY18" fmla="*/ 27859 h 504871"/>
                <a:gd name="connsiteX19" fmla="*/ 373285 w 552450"/>
                <a:gd name="connsiteY19" fmla="*/ 713 h 504871"/>
                <a:gd name="connsiteX20" fmla="*/ 295751 w 552450"/>
                <a:gd name="connsiteY20" fmla="*/ 47766 h 504871"/>
                <a:gd name="connsiteX21" fmla="*/ 295275 w 552450"/>
                <a:gd name="connsiteY21" fmla="*/ 47671 h 504871"/>
                <a:gd name="connsiteX22" fmla="*/ 47625 w 552450"/>
                <a:gd name="connsiteY22" fmla="*/ 47671 h 504871"/>
                <a:gd name="connsiteX23" fmla="*/ 0 w 552450"/>
                <a:gd name="connsiteY23" fmla="*/ 95296 h 504871"/>
                <a:gd name="connsiteX24" fmla="*/ 0 w 552450"/>
                <a:gd name="connsiteY24" fmla="*/ 381046 h 504871"/>
                <a:gd name="connsiteX25" fmla="*/ 366713 w 552450"/>
                <a:gd name="connsiteY25" fmla="*/ 476296 h 504871"/>
                <a:gd name="connsiteX26" fmla="*/ 371475 w 552450"/>
                <a:gd name="connsiteY26" fmla="*/ 481059 h 504871"/>
                <a:gd name="connsiteX27" fmla="*/ 366713 w 552450"/>
                <a:gd name="connsiteY27" fmla="*/ 485821 h 504871"/>
                <a:gd name="connsiteX28" fmla="*/ 185738 w 552450"/>
                <a:gd name="connsiteY28" fmla="*/ 485821 h 504871"/>
                <a:gd name="connsiteX29" fmla="*/ 180975 w 552450"/>
                <a:gd name="connsiteY29" fmla="*/ 481059 h 504871"/>
                <a:gd name="connsiteX30" fmla="*/ 185738 w 552450"/>
                <a:gd name="connsiteY30" fmla="*/ 476296 h 504871"/>
                <a:gd name="connsiteX31" fmla="*/ 219075 w 552450"/>
                <a:gd name="connsiteY31" fmla="*/ 442959 h 504871"/>
                <a:gd name="connsiteX32" fmla="*/ 219075 w 552450"/>
                <a:gd name="connsiteY32" fmla="*/ 428671 h 504871"/>
                <a:gd name="connsiteX33" fmla="*/ 333375 w 552450"/>
                <a:gd name="connsiteY33" fmla="*/ 428671 h 504871"/>
                <a:gd name="connsiteX34" fmla="*/ 333375 w 552450"/>
                <a:gd name="connsiteY34" fmla="*/ 442959 h 504871"/>
                <a:gd name="connsiteX35" fmla="*/ 366713 w 552450"/>
                <a:gd name="connsiteY35" fmla="*/ 476296 h 504871"/>
                <a:gd name="connsiteX36" fmla="*/ 296228 w 552450"/>
                <a:gd name="connsiteY36" fmla="*/ 96725 h 504871"/>
                <a:gd name="connsiteX37" fmla="*/ 375380 w 552450"/>
                <a:gd name="connsiteY37" fmla="*/ 19668 h 504871"/>
                <a:gd name="connsiteX38" fmla="*/ 385858 w 552450"/>
                <a:gd name="connsiteY38" fmla="*/ 19096 h 504871"/>
                <a:gd name="connsiteX39" fmla="*/ 445865 w 552450"/>
                <a:gd name="connsiteY39" fmla="*/ 42051 h 504871"/>
                <a:gd name="connsiteX40" fmla="*/ 476250 w 552450"/>
                <a:gd name="connsiteY40" fmla="*/ 110155 h 504871"/>
                <a:gd name="connsiteX41" fmla="*/ 440722 w 552450"/>
                <a:gd name="connsiteY41" fmla="*/ 182450 h 504871"/>
                <a:gd name="connsiteX42" fmla="*/ 414719 w 552450"/>
                <a:gd name="connsiteY42" fmla="*/ 234075 h 504871"/>
                <a:gd name="connsiteX43" fmla="*/ 401193 w 552450"/>
                <a:gd name="connsiteY43" fmla="*/ 247696 h 504871"/>
                <a:gd name="connsiteX44" fmla="*/ 370332 w 552450"/>
                <a:gd name="connsiteY44" fmla="*/ 247696 h 504871"/>
                <a:gd name="connsiteX45" fmla="*/ 356807 w 552450"/>
                <a:gd name="connsiteY45" fmla="*/ 233980 h 504871"/>
                <a:gd name="connsiteX46" fmla="*/ 330708 w 552450"/>
                <a:gd name="connsiteY46" fmla="*/ 182450 h 504871"/>
                <a:gd name="connsiteX47" fmla="*/ 296228 w 552450"/>
                <a:gd name="connsiteY47" fmla="*/ 96725 h 504871"/>
                <a:gd name="connsiteX48" fmla="*/ 19050 w 552450"/>
                <a:gd name="connsiteY48" fmla="*/ 95296 h 504871"/>
                <a:gd name="connsiteX49" fmla="*/ 47625 w 552450"/>
                <a:gd name="connsiteY49" fmla="*/ 66721 h 504871"/>
                <a:gd name="connsiteX50" fmla="*/ 285179 w 552450"/>
                <a:gd name="connsiteY50" fmla="*/ 66721 h 504871"/>
                <a:gd name="connsiteX51" fmla="*/ 277463 w 552450"/>
                <a:gd name="connsiteY51" fmla="*/ 94058 h 504871"/>
                <a:gd name="connsiteX52" fmla="*/ 319183 w 552450"/>
                <a:gd name="connsiteY52" fmla="*/ 197499 h 504871"/>
                <a:gd name="connsiteX53" fmla="*/ 337947 w 552450"/>
                <a:gd name="connsiteY53" fmla="*/ 234075 h 504871"/>
                <a:gd name="connsiteX54" fmla="*/ 370523 w 552450"/>
                <a:gd name="connsiteY54" fmla="*/ 266746 h 504871"/>
                <a:gd name="connsiteX55" fmla="*/ 401384 w 552450"/>
                <a:gd name="connsiteY55" fmla="*/ 266746 h 504871"/>
                <a:gd name="connsiteX56" fmla="*/ 433959 w 552450"/>
                <a:gd name="connsiteY56" fmla="*/ 233790 h 504871"/>
                <a:gd name="connsiteX57" fmla="*/ 452628 w 552450"/>
                <a:gd name="connsiteY57" fmla="*/ 197595 h 504871"/>
                <a:gd name="connsiteX58" fmla="*/ 495586 w 552450"/>
                <a:gd name="connsiteY58" fmla="*/ 110155 h 504871"/>
                <a:gd name="connsiteX59" fmla="*/ 486632 w 552450"/>
                <a:gd name="connsiteY59" fmla="*/ 66721 h 504871"/>
                <a:gd name="connsiteX60" fmla="*/ 504825 w 552450"/>
                <a:gd name="connsiteY60" fmla="*/ 66721 h 504871"/>
                <a:gd name="connsiteX61" fmla="*/ 533400 w 552450"/>
                <a:gd name="connsiteY61" fmla="*/ 95296 h 504871"/>
                <a:gd name="connsiteX62" fmla="*/ 533400 w 552450"/>
                <a:gd name="connsiteY62" fmla="*/ 352471 h 504871"/>
                <a:gd name="connsiteX63" fmla="*/ 302800 w 552450"/>
                <a:gd name="connsiteY63" fmla="*/ 352471 h 504871"/>
                <a:gd name="connsiteX64" fmla="*/ 226219 w 552450"/>
                <a:gd name="connsiteY64" fmla="*/ 279700 h 504871"/>
                <a:gd name="connsiteX65" fmla="*/ 209074 w 552450"/>
                <a:gd name="connsiteY65" fmla="*/ 273604 h 504871"/>
                <a:gd name="connsiteX66" fmla="*/ 203549 w 552450"/>
                <a:gd name="connsiteY66" fmla="*/ 269794 h 504871"/>
                <a:gd name="connsiteX67" fmla="*/ 245174 w 552450"/>
                <a:gd name="connsiteY67" fmla="*/ 175306 h 504871"/>
                <a:gd name="connsiteX68" fmla="*/ 165164 w 552450"/>
                <a:gd name="connsiteY68" fmla="*/ 95391 h 504871"/>
                <a:gd name="connsiteX69" fmla="*/ 85153 w 552450"/>
                <a:gd name="connsiteY69" fmla="*/ 175306 h 504871"/>
                <a:gd name="connsiteX70" fmla="*/ 127254 w 552450"/>
                <a:gd name="connsiteY70" fmla="*/ 270270 h 504871"/>
                <a:gd name="connsiteX71" fmla="*/ 122206 w 552450"/>
                <a:gd name="connsiteY71" fmla="*/ 273890 h 504871"/>
                <a:gd name="connsiteX72" fmla="*/ 104203 w 552450"/>
                <a:gd name="connsiteY72" fmla="*/ 280462 h 504871"/>
                <a:gd name="connsiteX73" fmla="*/ 28861 w 552450"/>
                <a:gd name="connsiteY73" fmla="*/ 352566 h 504871"/>
                <a:gd name="connsiteX74" fmla="*/ 19050 w 552450"/>
                <a:gd name="connsiteY74" fmla="*/ 352566 h 504871"/>
                <a:gd name="connsiteX75" fmla="*/ 19050 w 552450"/>
                <a:gd name="connsiteY75" fmla="*/ 95296 h 504871"/>
                <a:gd name="connsiteX76" fmla="*/ 144018 w 552450"/>
                <a:gd name="connsiteY76" fmla="*/ 280367 h 504871"/>
                <a:gd name="connsiteX77" fmla="*/ 165164 w 552450"/>
                <a:gd name="connsiteY77" fmla="*/ 284939 h 504871"/>
                <a:gd name="connsiteX78" fmla="*/ 187071 w 552450"/>
                <a:gd name="connsiteY78" fmla="*/ 280081 h 504871"/>
                <a:gd name="connsiteX79" fmla="*/ 201168 w 552450"/>
                <a:gd name="connsiteY79" fmla="*/ 290940 h 504871"/>
                <a:gd name="connsiteX80" fmla="*/ 206693 w 552450"/>
                <a:gd name="connsiteY80" fmla="*/ 293130 h 504871"/>
                <a:gd name="connsiteX81" fmla="*/ 166688 w 552450"/>
                <a:gd name="connsiteY81" fmla="*/ 314371 h 504871"/>
                <a:gd name="connsiteX82" fmla="*/ 126397 w 552450"/>
                <a:gd name="connsiteY82" fmla="*/ 292559 h 504871"/>
                <a:gd name="connsiteX83" fmla="*/ 131159 w 552450"/>
                <a:gd name="connsiteY83" fmla="*/ 290559 h 504871"/>
                <a:gd name="connsiteX84" fmla="*/ 144018 w 552450"/>
                <a:gd name="connsiteY84" fmla="*/ 280367 h 504871"/>
                <a:gd name="connsiteX85" fmla="*/ 104203 w 552450"/>
                <a:gd name="connsiteY85" fmla="*/ 175211 h 504871"/>
                <a:gd name="connsiteX86" fmla="*/ 165164 w 552450"/>
                <a:gd name="connsiteY86" fmla="*/ 114346 h 504871"/>
                <a:gd name="connsiteX87" fmla="*/ 226124 w 552450"/>
                <a:gd name="connsiteY87" fmla="*/ 175211 h 504871"/>
                <a:gd name="connsiteX88" fmla="*/ 165164 w 552450"/>
                <a:gd name="connsiteY88" fmla="*/ 265794 h 504871"/>
                <a:gd name="connsiteX89" fmla="*/ 104203 w 552450"/>
                <a:gd name="connsiteY89" fmla="*/ 175211 h 504871"/>
                <a:gd name="connsiteX90" fmla="*/ 166688 w 552450"/>
                <a:gd name="connsiteY90" fmla="*/ 333421 h 504871"/>
                <a:gd name="connsiteX91" fmla="*/ 224885 w 552450"/>
                <a:gd name="connsiteY91" fmla="*/ 299322 h 504871"/>
                <a:gd name="connsiteX92" fmla="*/ 283845 w 552450"/>
                <a:gd name="connsiteY92" fmla="*/ 352471 h 504871"/>
                <a:gd name="connsiteX93" fmla="*/ 47911 w 552450"/>
                <a:gd name="connsiteY93" fmla="*/ 352471 h 504871"/>
                <a:gd name="connsiteX94" fmla="*/ 108395 w 552450"/>
                <a:gd name="connsiteY94" fmla="*/ 299036 h 504871"/>
                <a:gd name="connsiteX95" fmla="*/ 166688 w 552450"/>
                <a:gd name="connsiteY95" fmla="*/ 333421 h 504871"/>
                <a:gd name="connsiteX96" fmla="*/ 19050 w 552450"/>
                <a:gd name="connsiteY96" fmla="*/ 371521 h 504871"/>
                <a:gd name="connsiteX97" fmla="*/ 533400 w 552450"/>
                <a:gd name="connsiteY97" fmla="*/ 371521 h 504871"/>
                <a:gd name="connsiteX98" fmla="*/ 533400 w 552450"/>
                <a:gd name="connsiteY98" fmla="*/ 381046 h 504871"/>
                <a:gd name="connsiteX99" fmla="*/ 504825 w 552450"/>
                <a:gd name="connsiteY99" fmla="*/ 409621 h 504871"/>
                <a:gd name="connsiteX100" fmla="*/ 47625 w 552450"/>
                <a:gd name="connsiteY100" fmla="*/ 409621 h 504871"/>
                <a:gd name="connsiteX101" fmla="*/ 19050 w 552450"/>
                <a:gd name="connsiteY101" fmla="*/ 381046 h 504871"/>
                <a:gd name="connsiteX102" fmla="*/ 19050 w 552450"/>
                <a:gd name="connsiteY102" fmla="*/ 371521 h 50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552450" h="504871">
                  <a:moveTo>
                    <a:pt x="0" y="381046"/>
                  </a:moveTo>
                  <a:cubicBezTo>
                    <a:pt x="0" y="407335"/>
                    <a:pt x="21336" y="428671"/>
                    <a:pt x="47625" y="428671"/>
                  </a:cubicBezTo>
                  <a:lnTo>
                    <a:pt x="200025" y="428671"/>
                  </a:lnTo>
                  <a:lnTo>
                    <a:pt x="200025" y="442959"/>
                  </a:lnTo>
                  <a:cubicBezTo>
                    <a:pt x="200025" y="450864"/>
                    <a:pt x="193643" y="457246"/>
                    <a:pt x="185738" y="457246"/>
                  </a:cubicBezTo>
                  <a:cubicBezTo>
                    <a:pt x="172593" y="457246"/>
                    <a:pt x="161925" y="467914"/>
                    <a:pt x="161925" y="481059"/>
                  </a:cubicBezTo>
                  <a:cubicBezTo>
                    <a:pt x="161925" y="494203"/>
                    <a:pt x="172593" y="504871"/>
                    <a:pt x="185738" y="504871"/>
                  </a:cubicBezTo>
                  <a:lnTo>
                    <a:pt x="366713" y="504871"/>
                  </a:lnTo>
                  <a:cubicBezTo>
                    <a:pt x="379857" y="504871"/>
                    <a:pt x="390525" y="494203"/>
                    <a:pt x="390525" y="481059"/>
                  </a:cubicBezTo>
                  <a:cubicBezTo>
                    <a:pt x="390525" y="467914"/>
                    <a:pt x="379857" y="457246"/>
                    <a:pt x="366713" y="457246"/>
                  </a:cubicBezTo>
                  <a:cubicBezTo>
                    <a:pt x="358807" y="457246"/>
                    <a:pt x="352425" y="450864"/>
                    <a:pt x="352425" y="442959"/>
                  </a:cubicBezTo>
                  <a:lnTo>
                    <a:pt x="352425" y="428671"/>
                  </a:lnTo>
                  <a:lnTo>
                    <a:pt x="504825" y="428671"/>
                  </a:lnTo>
                  <a:cubicBezTo>
                    <a:pt x="531114" y="428671"/>
                    <a:pt x="552450" y="407335"/>
                    <a:pt x="552450" y="381046"/>
                  </a:cubicBezTo>
                  <a:lnTo>
                    <a:pt x="552450" y="95296"/>
                  </a:lnTo>
                  <a:cubicBezTo>
                    <a:pt x="552450" y="69007"/>
                    <a:pt x="531114" y="47671"/>
                    <a:pt x="504825" y="47671"/>
                  </a:cubicBezTo>
                  <a:lnTo>
                    <a:pt x="476250" y="47671"/>
                  </a:lnTo>
                  <a:cubicBezTo>
                    <a:pt x="476060" y="47671"/>
                    <a:pt x="475964" y="47766"/>
                    <a:pt x="475869" y="47766"/>
                  </a:cubicBezTo>
                  <a:cubicBezTo>
                    <a:pt x="470916" y="40527"/>
                    <a:pt x="465201" y="33860"/>
                    <a:pt x="458534" y="27859"/>
                  </a:cubicBezTo>
                  <a:cubicBezTo>
                    <a:pt x="435007" y="6809"/>
                    <a:pt x="404813" y="-2811"/>
                    <a:pt x="373285" y="713"/>
                  </a:cubicBezTo>
                  <a:cubicBezTo>
                    <a:pt x="341567" y="4237"/>
                    <a:pt x="313373" y="22239"/>
                    <a:pt x="295751" y="47766"/>
                  </a:cubicBezTo>
                  <a:cubicBezTo>
                    <a:pt x="295561" y="47766"/>
                    <a:pt x="295466" y="47671"/>
                    <a:pt x="295275" y="47671"/>
                  </a:cubicBezTo>
                  <a:lnTo>
                    <a:pt x="47625" y="47671"/>
                  </a:lnTo>
                  <a:cubicBezTo>
                    <a:pt x="21336" y="47671"/>
                    <a:pt x="0" y="69007"/>
                    <a:pt x="0" y="95296"/>
                  </a:cubicBezTo>
                  <a:lnTo>
                    <a:pt x="0" y="381046"/>
                  </a:lnTo>
                  <a:close/>
                  <a:moveTo>
                    <a:pt x="366713" y="476296"/>
                  </a:moveTo>
                  <a:cubicBezTo>
                    <a:pt x="369380" y="476296"/>
                    <a:pt x="371475" y="478392"/>
                    <a:pt x="371475" y="481059"/>
                  </a:cubicBezTo>
                  <a:cubicBezTo>
                    <a:pt x="371475" y="483726"/>
                    <a:pt x="369380" y="485821"/>
                    <a:pt x="366713" y="485821"/>
                  </a:cubicBezTo>
                  <a:lnTo>
                    <a:pt x="185738" y="485821"/>
                  </a:lnTo>
                  <a:cubicBezTo>
                    <a:pt x="183071" y="485821"/>
                    <a:pt x="180975" y="483726"/>
                    <a:pt x="180975" y="481059"/>
                  </a:cubicBezTo>
                  <a:cubicBezTo>
                    <a:pt x="180975" y="478392"/>
                    <a:pt x="183071" y="476296"/>
                    <a:pt x="185738" y="476296"/>
                  </a:cubicBezTo>
                  <a:cubicBezTo>
                    <a:pt x="204121" y="476296"/>
                    <a:pt x="219075" y="461342"/>
                    <a:pt x="219075" y="442959"/>
                  </a:cubicBezTo>
                  <a:lnTo>
                    <a:pt x="219075" y="428671"/>
                  </a:lnTo>
                  <a:lnTo>
                    <a:pt x="333375" y="428671"/>
                  </a:lnTo>
                  <a:lnTo>
                    <a:pt x="333375" y="442959"/>
                  </a:lnTo>
                  <a:cubicBezTo>
                    <a:pt x="333375" y="461342"/>
                    <a:pt x="348329" y="476296"/>
                    <a:pt x="366713" y="476296"/>
                  </a:cubicBezTo>
                  <a:close/>
                  <a:moveTo>
                    <a:pt x="296228" y="96725"/>
                  </a:moveTo>
                  <a:cubicBezTo>
                    <a:pt x="301943" y="56529"/>
                    <a:pt x="335185" y="24144"/>
                    <a:pt x="375380" y="19668"/>
                  </a:cubicBezTo>
                  <a:cubicBezTo>
                    <a:pt x="378905" y="19287"/>
                    <a:pt x="382429" y="19096"/>
                    <a:pt x="385858" y="19096"/>
                  </a:cubicBezTo>
                  <a:cubicBezTo>
                    <a:pt x="408051" y="19096"/>
                    <a:pt x="429101" y="27097"/>
                    <a:pt x="445865" y="42051"/>
                  </a:cubicBezTo>
                  <a:cubicBezTo>
                    <a:pt x="465201" y="59292"/>
                    <a:pt x="476250" y="84152"/>
                    <a:pt x="476250" y="110155"/>
                  </a:cubicBezTo>
                  <a:cubicBezTo>
                    <a:pt x="476250" y="138730"/>
                    <a:pt x="463296" y="165114"/>
                    <a:pt x="440722" y="182450"/>
                  </a:cubicBezTo>
                  <a:cubicBezTo>
                    <a:pt x="424148" y="195213"/>
                    <a:pt x="414719" y="213882"/>
                    <a:pt x="414719" y="234075"/>
                  </a:cubicBezTo>
                  <a:cubicBezTo>
                    <a:pt x="414719" y="241600"/>
                    <a:pt x="408623" y="247696"/>
                    <a:pt x="401193" y="247696"/>
                  </a:cubicBezTo>
                  <a:lnTo>
                    <a:pt x="370332" y="247696"/>
                  </a:lnTo>
                  <a:cubicBezTo>
                    <a:pt x="362903" y="247696"/>
                    <a:pt x="356807" y="241600"/>
                    <a:pt x="356807" y="233980"/>
                  </a:cubicBezTo>
                  <a:cubicBezTo>
                    <a:pt x="356807" y="214073"/>
                    <a:pt x="347282" y="195309"/>
                    <a:pt x="330708" y="182450"/>
                  </a:cubicBezTo>
                  <a:cubicBezTo>
                    <a:pt x="304419" y="162066"/>
                    <a:pt x="291465" y="130062"/>
                    <a:pt x="296228" y="96725"/>
                  </a:cubicBezTo>
                  <a:close/>
                  <a:moveTo>
                    <a:pt x="19050" y="95296"/>
                  </a:moveTo>
                  <a:cubicBezTo>
                    <a:pt x="19050" y="79580"/>
                    <a:pt x="31909" y="66721"/>
                    <a:pt x="47625" y="66721"/>
                  </a:cubicBezTo>
                  <a:lnTo>
                    <a:pt x="285179" y="66721"/>
                  </a:lnTo>
                  <a:cubicBezTo>
                    <a:pt x="281464" y="75389"/>
                    <a:pt x="278797" y="84533"/>
                    <a:pt x="277463" y="94058"/>
                  </a:cubicBezTo>
                  <a:cubicBezTo>
                    <a:pt x="271748" y="134253"/>
                    <a:pt x="287369" y="172925"/>
                    <a:pt x="319183" y="197499"/>
                  </a:cubicBezTo>
                  <a:cubicBezTo>
                    <a:pt x="331089" y="206739"/>
                    <a:pt x="337947" y="219978"/>
                    <a:pt x="337947" y="234075"/>
                  </a:cubicBezTo>
                  <a:cubicBezTo>
                    <a:pt x="337947" y="252078"/>
                    <a:pt x="352520" y="266746"/>
                    <a:pt x="370523" y="266746"/>
                  </a:cubicBezTo>
                  <a:lnTo>
                    <a:pt x="401384" y="266746"/>
                  </a:lnTo>
                  <a:cubicBezTo>
                    <a:pt x="419291" y="266746"/>
                    <a:pt x="433959" y="252078"/>
                    <a:pt x="433959" y="233790"/>
                  </a:cubicBezTo>
                  <a:cubicBezTo>
                    <a:pt x="433959" y="219883"/>
                    <a:pt x="440722" y="206739"/>
                    <a:pt x="452628" y="197595"/>
                  </a:cubicBezTo>
                  <a:cubicBezTo>
                    <a:pt x="479870" y="176544"/>
                    <a:pt x="495586" y="144731"/>
                    <a:pt x="495586" y="110155"/>
                  </a:cubicBezTo>
                  <a:cubicBezTo>
                    <a:pt x="495586" y="95010"/>
                    <a:pt x="492443" y="80342"/>
                    <a:pt x="486632" y="66721"/>
                  </a:cubicBezTo>
                  <a:lnTo>
                    <a:pt x="504825" y="66721"/>
                  </a:lnTo>
                  <a:cubicBezTo>
                    <a:pt x="520541" y="66721"/>
                    <a:pt x="533400" y="79580"/>
                    <a:pt x="533400" y="95296"/>
                  </a:cubicBezTo>
                  <a:lnTo>
                    <a:pt x="533400" y="352471"/>
                  </a:lnTo>
                  <a:lnTo>
                    <a:pt x="302800" y="352471"/>
                  </a:lnTo>
                  <a:cubicBezTo>
                    <a:pt x="299752" y="303227"/>
                    <a:pt x="253937" y="288558"/>
                    <a:pt x="226219" y="279700"/>
                  </a:cubicBezTo>
                  <a:cubicBezTo>
                    <a:pt x="219361" y="277509"/>
                    <a:pt x="213360" y="275604"/>
                    <a:pt x="209074" y="273604"/>
                  </a:cubicBezTo>
                  <a:cubicBezTo>
                    <a:pt x="206883" y="272652"/>
                    <a:pt x="205073" y="271318"/>
                    <a:pt x="203549" y="269794"/>
                  </a:cubicBezTo>
                  <a:cubicBezTo>
                    <a:pt x="228600" y="249030"/>
                    <a:pt x="245174" y="210168"/>
                    <a:pt x="245174" y="175306"/>
                  </a:cubicBezTo>
                  <a:cubicBezTo>
                    <a:pt x="245174" y="131205"/>
                    <a:pt x="209264" y="95391"/>
                    <a:pt x="165164" y="95391"/>
                  </a:cubicBezTo>
                  <a:cubicBezTo>
                    <a:pt x="121063" y="95391"/>
                    <a:pt x="85153" y="131301"/>
                    <a:pt x="85153" y="175306"/>
                  </a:cubicBezTo>
                  <a:cubicBezTo>
                    <a:pt x="85153" y="210453"/>
                    <a:pt x="101918" y="249506"/>
                    <a:pt x="127254" y="270270"/>
                  </a:cubicBezTo>
                  <a:cubicBezTo>
                    <a:pt x="125730" y="271604"/>
                    <a:pt x="124016" y="272842"/>
                    <a:pt x="122206" y="273890"/>
                  </a:cubicBezTo>
                  <a:cubicBezTo>
                    <a:pt x="117920" y="276081"/>
                    <a:pt x="111538" y="278081"/>
                    <a:pt x="104203" y="280462"/>
                  </a:cubicBezTo>
                  <a:cubicBezTo>
                    <a:pt x="76867" y="289320"/>
                    <a:pt x="31909" y="303989"/>
                    <a:pt x="28861" y="352566"/>
                  </a:cubicBezTo>
                  <a:lnTo>
                    <a:pt x="19050" y="352566"/>
                  </a:lnTo>
                  <a:lnTo>
                    <a:pt x="19050" y="95296"/>
                  </a:lnTo>
                  <a:close/>
                  <a:moveTo>
                    <a:pt x="144018" y="280367"/>
                  </a:moveTo>
                  <a:cubicBezTo>
                    <a:pt x="150686" y="283224"/>
                    <a:pt x="157734" y="284939"/>
                    <a:pt x="165164" y="284939"/>
                  </a:cubicBezTo>
                  <a:cubicBezTo>
                    <a:pt x="172784" y="284939"/>
                    <a:pt x="180118" y="283129"/>
                    <a:pt x="187071" y="280081"/>
                  </a:cubicBezTo>
                  <a:cubicBezTo>
                    <a:pt x="190786" y="284748"/>
                    <a:pt x="195548" y="288463"/>
                    <a:pt x="201168" y="290940"/>
                  </a:cubicBezTo>
                  <a:cubicBezTo>
                    <a:pt x="202787" y="291702"/>
                    <a:pt x="204788" y="292464"/>
                    <a:pt x="206693" y="293130"/>
                  </a:cubicBezTo>
                  <a:cubicBezTo>
                    <a:pt x="202216" y="302560"/>
                    <a:pt x="191548" y="314371"/>
                    <a:pt x="166688" y="314371"/>
                  </a:cubicBezTo>
                  <a:cubicBezTo>
                    <a:pt x="141351" y="314371"/>
                    <a:pt x="130874" y="302274"/>
                    <a:pt x="126397" y="292559"/>
                  </a:cubicBezTo>
                  <a:cubicBezTo>
                    <a:pt x="128016" y="291892"/>
                    <a:pt x="129635" y="291321"/>
                    <a:pt x="131159" y="290559"/>
                  </a:cubicBezTo>
                  <a:cubicBezTo>
                    <a:pt x="136208" y="287796"/>
                    <a:pt x="140494" y="284367"/>
                    <a:pt x="144018" y="280367"/>
                  </a:cubicBezTo>
                  <a:close/>
                  <a:moveTo>
                    <a:pt x="104203" y="175211"/>
                  </a:moveTo>
                  <a:cubicBezTo>
                    <a:pt x="104203" y="141588"/>
                    <a:pt x="131540" y="114346"/>
                    <a:pt x="165164" y="114346"/>
                  </a:cubicBezTo>
                  <a:cubicBezTo>
                    <a:pt x="198787" y="114346"/>
                    <a:pt x="226124" y="141683"/>
                    <a:pt x="226124" y="175211"/>
                  </a:cubicBezTo>
                  <a:cubicBezTo>
                    <a:pt x="226124" y="215978"/>
                    <a:pt x="198025" y="265794"/>
                    <a:pt x="165164" y="265794"/>
                  </a:cubicBezTo>
                  <a:cubicBezTo>
                    <a:pt x="132302" y="265794"/>
                    <a:pt x="104203" y="216073"/>
                    <a:pt x="104203" y="175211"/>
                  </a:cubicBezTo>
                  <a:close/>
                  <a:moveTo>
                    <a:pt x="166688" y="333421"/>
                  </a:moveTo>
                  <a:cubicBezTo>
                    <a:pt x="204311" y="333421"/>
                    <a:pt x="219266" y="312180"/>
                    <a:pt x="224885" y="299322"/>
                  </a:cubicBezTo>
                  <a:cubicBezTo>
                    <a:pt x="256032" y="309513"/>
                    <a:pt x="281369" y="321420"/>
                    <a:pt x="283845" y="352471"/>
                  </a:cubicBezTo>
                  <a:lnTo>
                    <a:pt x="47911" y="352471"/>
                  </a:lnTo>
                  <a:cubicBezTo>
                    <a:pt x="50768" y="318467"/>
                    <a:pt x="82201" y="307513"/>
                    <a:pt x="108395" y="299036"/>
                  </a:cubicBezTo>
                  <a:cubicBezTo>
                    <a:pt x="114109" y="312466"/>
                    <a:pt x="129064" y="333421"/>
                    <a:pt x="166688" y="333421"/>
                  </a:cubicBezTo>
                  <a:close/>
                  <a:moveTo>
                    <a:pt x="19050" y="371521"/>
                  </a:moveTo>
                  <a:lnTo>
                    <a:pt x="533400" y="371521"/>
                  </a:lnTo>
                  <a:lnTo>
                    <a:pt x="533400" y="381046"/>
                  </a:lnTo>
                  <a:cubicBezTo>
                    <a:pt x="533400" y="396762"/>
                    <a:pt x="520541" y="409621"/>
                    <a:pt x="504825" y="409621"/>
                  </a:cubicBezTo>
                  <a:lnTo>
                    <a:pt x="47625" y="409621"/>
                  </a:lnTo>
                  <a:cubicBezTo>
                    <a:pt x="31909" y="409621"/>
                    <a:pt x="19050" y="396762"/>
                    <a:pt x="19050" y="381046"/>
                  </a:cubicBezTo>
                  <a:lnTo>
                    <a:pt x="19050" y="3715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A06645C-4FC3-C852-9443-DB9EB262925F}"/>
                </a:ext>
              </a:extLst>
            </p:cNvPr>
            <p:cNvSpPr/>
            <p:nvPr/>
          </p:nvSpPr>
          <p:spPr>
            <a:xfrm>
              <a:off x="7693263" y="3773341"/>
              <a:ext cx="19050" cy="57150"/>
            </a:xfrm>
            <a:custGeom>
              <a:avLst/>
              <a:gdLst>
                <a:gd name="connsiteX0" fmla="*/ 0 w 19050"/>
                <a:gd name="connsiteY0" fmla="*/ 9525 h 57150"/>
                <a:gd name="connsiteX1" fmla="*/ 0 w 19050"/>
                <a:gd name="connsiteY1" fmla="*/ 47625 h 57150"/>
                <a:gd name="connsiteX2" fmla="*/ 9525 w 19050"/>
                <a:gd name="connsiteY2" fmla="*/ 57150 h 57150"/>
                <a:gd name="connsiteX3" fmla="*/ 19050 w 19050"/>
                <a:gd name="connsiteY3" fmla="*/ 47625 h 57150"/>
                <a:gd name="connsiteX4" fmla="*/ 19050 w 19050"/>
                <a:gd name="connsiteY4" fmla="*/ 9525 h 57150"/>
                <a:gd name="connsiteX5" fmla="*/ 9525 w 19050"/>
                <a:gd name="connsiteY5" fmla="*/ 0 h 57150"/>
                <a:gd name="connsiteX6" fmla="*/ 0 w 19050"/>
                <a:gd name="connsiteY6" fmla="*/ 95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57150">
                  <a:moveTo>
                    <a:pt x="0" y="9525"/>
                  </a:moveTo>
                  <a:lnTo>
                    <a:pt x="0" y="47625"/>
                  </a:lnTo>
                  <a:cubicBezTo>
                    <a:pt x="0" y="52864"/>
                    <a:pt x="4286" y="57150"/>
                    <a:pt x="9525" y="57150"/>
                  </a:cubicBezTo>
                  <a:cubicBezTo>
                    <a:pt x="14764" y="57150"/>
                    <a:pt x="19050" y="52864"/>
                    <a:pt x="19050" y="47625"/>
                  </a:cubicBezTo>
                  <a:lnTo>
                    <a:pt x="19050" y="9525"/>
                  </a:ln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5398D16-1818-26AF-8605-88CBDB7CA5CB}"/>
                </a:ext>
              </a:extLst>
            </p:cNvPr>
            <p:cNvSpPr/>
            <p:nvPr/>
          </p:nvSpPr>
          <p:spPr>
            <a:xfrm>
              <a:off x="7760676" y="3812464"/>
              <a:ext cx="45958" cy="45934"/>
            </a:xfrm>
            <a:custGeom>
              <a:avLst/>
              <a:gdLst>
                <a:gd name="connsiteX0" fmla="*/ 9454 w 45958"/>
                <a:gd name="connsiteY0" fmla="*/ 45934 h 45934"/>
                <a:gd name="connsiteX1" fmla="*/ 16216 w 45958"/>
                <a:gd name="connsiteY1" fmla="*/ 43172 h 45934"/>
                <a:gd name="connsiteX2" fmla="*/ 43172 w 45958"/>
                <a:gd name="connsiteY2" fmla="*/ 16216 h 45934"/>
                <a:gd name="connsiteX3" fmla="*/ 43172 w 45958"/>
                <a:gd name="connsiteY3" fmla="*/ 2786 h 45934"/>
                <a:gd name="connsiteX4" fmla="*/ 29742 w 45958"/>
                <a:gd name="connsiteY4" fmla="*/ 2786 h 45934"/>
                <a:gd name="connsiteX5" fmla="*/ 2786 w 45958"/>
                <a:gd name="connsiteY5" fmla="*/ 29742 h 45934"/>
                <a:gd name="connsiteX6" fmla="*/ 2786 w 45958"/>
                <a:gd name="connsiteY6" fmla="*/ 43172 h 45934"/>
                <a:gd name="connsiteX7" fmla="*/ 9454 w 45958"/>
                <a:gd name="connsiteY7" fmla="*/ 45934 h 4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8" h="45934">
                  <a:moveTo>
                    <a:pt x="9454" y="45934"/>
                  </a:moveTo>
                  <a:cubicBezTo>
                    <a:pt x="11930" y="45934"/>
                    <a:pt x="14311" y="44982"/>
                    <a:pt x="16216" y="43172"/>
                  </a:cubicBezTo>
                  <a:lnTo>
                    <a:pt x="43172" y="16216"/>
                  </a:lnTo>
                  <a:cubicBezTo>
                    <a:pt x="46887" y="12502"/>
                    <a:pt x="46887" y="6501"/>
                    <a:pt x="43172" y="2786"/>
                  </a:cubicBezTo>
                  <a:cubicBezTo>
                    <a:pt x="39457" y="-929"/>
                    <a:pt x="33457" y="-929"/>
                    <a:pt x="29742" y="2786"/>
                  </a:cubicBezTo>
                  <a:lnTo>
                    <a:pt x="2786" y="29742"/>
                  </a:lnTo>
                  <a:cubicBezTo>
                    <a:pt x="-929" y="33457"/>
                    <a:pt x="-929" y="39457"/>
                    <a:pt x="2786" y="43172"/>
                  </a:cubicBezTo>
                  <a:cubicBezTo>
                    <a:pt x="4596" y="44982"/>
                    <a:pt x="7072" y="45934"/>
                    <a:pt x="9454" y="459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9328EA8F-3463-F53E-96F9-C5A023F7FA92}"/>
                </a:ext>
              </a:extLst>
            </p:cNvPr>
            <p:cNvSpPr/>
            <p:nvPr/>
          </p:nvSpPr>
          <p:spPr>
            <a:xfrm>
              <a:off x="7599036" y="3812381"/>
              <a:ext cx="45958" cy="45922"/>
            </a:xfrm>
            <a:custGeom>
              <a:avLst/>
              <a:gdLst>
                <a:gd name="connsiteX0" fmla="*/ 2786 w 45958"/>
                <a:gd name="connsiteY0" fmla="*/ 2774 h 45922"/>
                <a:gd name="connsiteX1" fmla="*/ 2786 w 45958"/>
                <a:gd name="connsiteY1" fmla="*/ 16205 h 45922"/>
                <a:gd name="connsiteX2" fmla="*/ 29742 w 45958"/>
                <a:gd name="connsiteY2" fmla="*/ 43160 h 45922"/>
                <a:gd name="connsiteX3" fmla="*/ 36505 w 45958"/>
                <a:gd name="connsiteY3" fmla="*/ 45923 h 45922"/>
                <a:gd name="connsiteX4" fmla="*/ 43172 w 45958"/>
                <a:gd name="connsiteY4" fmla="*/ 43256 h 45922"/>
                <a:gd name="connsiteX5" fmla="*/ 43172 w 45958"/>
                <a:gd name="connsiteY5" fmla="*/ 29825 h 45922"/>
                <a:gd name="connsiteX6" fmla="*/ 16216 w 45958"/>
                <a:gd name="connsiteY6" fmla="*/ 2870 h 45922"/>
                <a:gd name="connsiteX7" fmla="*/ 2786 w 45958"/>
                <a:gd name="connsiteY7" fmla="*/ 2774 h 4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8" h="45922">
                  <a:moveTo>
                    <a:pt x="2786" y="2774"/>
                  </a:moveTo>
                  <a:cubicBezTo>
                    <a:pt x="-929" y="6489"/>
                    <a:pt x="-929" y="12490"/>
                    <a:pt x="2786" y="16205"/>
                  </a:cubicBezTo>
                  <a:lnTo>
                    <a:pt x="29742" y="43160"/>
                  </a:lnTo>
                  <a:cubicBezTo>
                    <a:pt x="31647" y="45065"/>
                    <a:pt x="34028" y="45923"/>
                    <a:pt x="36505" y="45923"/>
                  </a:cubicBezTo>
                  <a:cubicBezTo>
                    <a:pt x="38981" y="45923"/>
                    <a:pt x="41267" y="45065"/>
                    <a:pt x="43172" y="43256"/>
                  </a:cubicBezTo>
                  <a:cubicBezTo>
                    <a:pt x="46887" y="39541"/>
                    <a:pt x="46887" y="33540"/>
                    <a:pt x="43172" y="29825"/>
                  </a:cubicBezTo>
                  <a:lnTo>
                    <a:pt x="16216" y="2870"/>
                  </a:lnTo>
                  <a:cubicBezTo>
                    <a:pt x="12502" y="-940"/>
                    <a:pt x="6501" y="-940"/>
                    <a:pt x="2786" y="27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D877BA-8579-F840-5425-0D408578DBB7}"/>
                </a:ext>
              </a:extLst>
            </p:cNvPr>
            <p:cNvSpPr/>
            <p:nvPr/>
          </p:nvSpPr>
          <p:spPr>
            <a:xfrm>
              <a:off x="7678404" y="4144816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63" name="Graphic 30">
            <a:extLst>
              <a:ext uri="{FF2B5EF4-FFF2-40B4-BE49-F238E27FC236}">
                <a16:creationId xmlns:a16="http://schemas.microsoft.com/office/drawing/2014/main" id="{ABC47FD5-4345-1E32-3EF7-9EF96B6C5620}"/>
              </a:ext>
            </a:extLst>
          </p:cNvPr>
          <p:cNvGrpSpPr/>
          <p:nvPr/>
        </p:nvGrpSpPr>
        <p:grpSpPr>
          <a:xfrm>
            <a:off x="6334483" y="3801963"/>
            <a:ext cx="552450" cy="523827"/>
            <a:chOff x="6334483" y="3801963"/>
            <a:chExt cx="552450" cy="523827"/>
          </a:xfrm>
          <a:solidFill>
            <a:srgbClr val="000000"/>
          </a:solidFill>
        </p:grpSpPr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082E193F-2B03-053B-D6F6-B9F74A8D73C0}"/>
                </a:ext>
              </a:extLst>
            </p:cNvPr>
            <p:cNvSpPr/>
            <p:nvPr/>
          </p:nvSpPr>
          <p:spPr>
            <a:xfrm>
              <a:off x="6334483" y="3801963"/>
              <a:ext cx="552450" cy="485727"/>
            </a:xfrm>
            <a:custGeom>
              <a:avLst/>
              <a:gdLst>
                <a:gd name="connsiteX0" fmla="*/ 323755 w 552450"/>
                <a:gd name="connsiteY0" fmla="*/ 457152 h 485727"/>
                <a:gd name="connsiteX1" fmla="*/ 323755 w 552450"/>
                <a:gd name="connsiteY1" fmla="*/ 457152 h 485727"/>
                <a:gd name="connsiteX2" fmla="*/ 504825 w 552450"/>
                <a:gd name="connsiteY2" fmla="*/ 457152 h 485727"/>
                <a:gd name="connsiteX3" fmla="*/ 552450 w 552450"/>
                <a:gd name="connsiteY3" fmla="*/ 409527 h 485727"/>
                <a:gd name="connsiteX4" fmla="*/ 552450 w 552450"/>
                <a:gd name="connsiteY4" fmla="*/ 190452 h 485727"/>
                <a:gd name="connsiteX5" fmla="*/ 504825 w 552450"/>
                <a:gd name="connsiteY5" fmla="*/ 142827 h 485727"/>
                <a:gd name="connsiteX6" fmla="*/ 392049 w 552450"/>
                <a:gd name="connsiteY6" fmla="*/ 142827 h 485727"/>
                <a:gd name="connsiteX7" fmla="*/ 384429 w 552450"/>
                <a:gd name="connsiteY7" fmla="*/ 119967 h 485727"/>
                <a:gd name="connsiteX8" fmla="*/ 460153 w 552450"/>
                <a:gd name="connsiteY8" fmla="*/ 94726 h 485727"/>
                <a:gd name="connsiteX9" fmla="*/ 466630 w 552450"/>
                <a:gd name="connsiteY9" fmla="*/ 86058 h 485727"/>
                <a:gd name="connsiteX10" fmla="*/ 460820 w 552450"/>
                <a:gd name="connsiteY10" fmla="*/ 76914 h 485727"/>
                <a:gd name="connsiteX11" fmla="*/ 279845 w 552450"/>
                <a:gd name="connsiteY11" fmla="*/ 714 h 485727"/>
                <a:gd name="connsiteX12" fmla="*/ 272415 w 552450"/>
                <a:gd name="connsiteY12" fmla="*/ 714 h 485727"/>
                <a:gd name="connsiteX13" fmla="*/ 91440 w 552450"/>
                <a:gd name="connsiteY13" fmla="*/ 76914 h 485727"/>
                <a:gd name="connsiteX14" fmla="*/ 85630 w 552450"/>
                <a:gd name="connsiteY14" fmla="*/ 86058 h 485727"/>
                <a:gd name="connsiteX15" fmla="*/ 92107 w 552450"/>
                <a:gd name="connsiteY15" fmla="*/ 94726 h 485727"/>
                <a:gd name="connsiteX16" fmla="*/ 104775 w 552450"/>
                <a:gd name="connsiteY16" fmla="*/ 98917 h 485727"/>
                <a:gd name="connsiteX17" fmla="*/ 104775 w 552450"/>
                <a:gd name="connsiteY17" fmla="*/ 122158 h 485727"/>
                <a:gd name="connsiteX18" fmla="*/ 86487 w 552450"/>
                <a:gd name="connsiteY18" fmla="*/ 143018 h 485727"/>
                <a:gd name="connsiteX19" fmla="*/ 85725 w 552450"/>
                <a:gd name="connsiteY19" fmla="*/ 142827 h 485727"/>
                <a:gd name="connsiteX20" fmla="*/ 47625 w 552450"/>
                <a:gd name="connsiteY20" fmla="*/ 142827 h 485727"/>
                <a:gd name="connsiteX21" fmla="*/ 0 w 552450"/>
                <a:gd name="connsiteY21" fmla="*/ 190452 h 485727"/>
                <a:gd name="connsiteX22" fmla="*/ 0 w 552450"/>
                <a:gd name="connsiteY22" fmla="*/ 409527 h 485727"/>
                <a:gd name="connsiteX23" fmla="*/ 47625 w 552450"/>
                <a:gd name="connsiteY23" fmla="*/ 457152 h 485727"/>
                <a:gd name="connsiteX24" fmla="*/ 228600 w 552450"/>
                <a:gd name="connsiteY24" fmla="*/ 457152 h 485727"/>
                <a:gd name="connsiteX25" fmla="*/ 228600 w 552450"/>
                <a:gd name="connsiteY25" fmla="*/ 457152 h 485727"/>
                <a:gd name="connsiteX26" fmla="*/ 260699 w 552450"/>
                <a:gd name="connsiteY26" fmla="*/ 485727 h 485727"/>
                <a:gd name="connsiteX27" fmla="*/ 291560 w 552450"/>
                <a:gd name="connsiteY27" fmla="*/ 485727 h 485727"/>
                <a:gd name="connsiteX28" fmla="*/ 323755 w 552450"/>
                <a:gd name="connsiteY28" fmla="*/ 457152 h 485727"/>
                <a:gd name="connsiteX29" fmla="*/ 276225 w 552450"/>
                <a:gd name="connsiteY29" fmla="*/ 19764 h 485727"/>
                <a:gd name="connsiteX30" fmla="*/ 430149 w 552450"/>
                <a:gd name="connsiteY30" fmla="*/ 84630 h 485727"/>
                <a:gd name="connsiteX31" fmla="*/ 377952 w 552450"/>
                <a:gd name="connsiteY31" fmla="*/ 102060 h 485727"/>
                <a:gd name="connsiteX32" fmla="*/ 376523 w 552450"/>
                <a:gd name="connsiteY32" fmla="*/ 102822 h 485727"/>
                <a:gd name="connsiteX33" fmla="*/ 276225 w 552450"/>
                <a:gd name="connsiteY33" fmla="*/ 72914 h 485727"/>
                <a:gd name="connsiteX34" fmla="*/ 175927 w 552450"/>
                <a:gd name="connsiteY34" fmla="*/ 102822 h 485727"/>
                <a:gd name="connsiteX35" fmla="*/ 174498 w 552450"/>
                <a:gd name="connsiteY35" fmla="*/ 102060 h 485727"/>
                <a:gd name="connsiteX36" fmla="*/ 122301 w 552450"/>
                <a:gd name="connsiteY36" fmla="*/ 84630 h 485727"/>
                <a:gd name="connsiteX37" fmla="*/ 276225 w 552450"/>
                <a:gd name="connsiteY37" fmla="*/ 19764 h 485727"/>
                <a:gd name="connsiteX38" fmla="*/ 377952 w 552450"/>
                <a:gd name="connsiteY38" fmla="*/ 160639 h 485727"/>
                <a:gd name="connsiteX39" fmla="*/ 276225 w 552450"/>
                <a:gd name="connsiteY39" fmla="*/ 177594 h 485727"/>
                <a:gd name="connsiteX40" fmla="*/ 174498 w 552450"/>
                <a:gd name="connsiteY40" fmla="*/ 160639 h 485727"/>
                <a:gd name="connsiteX41" fmla="*/ 189167 w 552450"/>
                <a:gd name="connsiteY41" fmla="*/ 116538 h 485727"/>
                <a:gd name="connsiteX42" fmla="*/ 276225 w 552450"/>
                <a:gd name="connsiteY42" fmla="*/ 92059 h 485727"/>
                <a:gd name="connsiteX43" fmla="*/ 363284 w 552450"/>
                <a:gd name="connsiteY43" fmla="*/ 116538 h 485727"/>
                <a:gd name="connsiteX44" fmla="*/ 377952 w 552450"/>
                <a:gd name="connsiteY44" fmla="*/ 160639 h 485727"/>
                <a:gd name="connsiteX45" fmla="*/ 168021 w 552450"/>
                <a:gd name="connsiteY45" fmla="*/ 119967 h 485727"/>
                <a:gd name="connsiteX46" fmla="*/ 160401 w 552450"/>
                <a:gd name="connsiteY46" fmla="*/ 142827 h 485727"/>
                <a:gd name="connsiteX47" fmla="*/ 142113 w 552450"/>
                <a:gd name="connsiteY47" fmla="*/ 142827 h 485727"/>
                <a:gd name="connsiteX48" fmla="*/ 123825 w 552450"/>
                <a:gd name="connsiteY48" fmla="*/ 122158 h 485727"/>
                <a:gd name="connsiteX49" fmla="*/ 123825 w 552450"/>
                <a:gd name="connsiteY49" fmla="*/ 105204 h 485727"/>
                <a:gd name="connsiteX50" fmla="*/ 168021 w 552450"/>
                <a:gd name="connsiteY50" fmla="*/ 119967 h 485727"/>
                <a:gd name="connsiteX51" fmla="*/ 104775 w 552450"/>
                <a:gd name="connsiteY51" fmla="*/ 149304 h 485727"/>
                <a:gd name="connsiteX52" fmla="*/ 114300 w 552450"/>
                <a:gd name="connsiteY52" fmla="*/ 139684 h 485727"/>
                <a:gd name="connsiteX53" fmla="*/ 123825 w 552450"/>
                <a:gd name="connsiteY53" fmla="*/ 149209 h 485727"/>
                <a:gd name="connsiteX54" fmla="*/ 123825 w 552450"/>
                <a:gd name="connsiteY54" fmla="*/ 161877 h 485727"/>
                <a:gd name="connsiteX55" fmla="*/ 104775 w 552450"/>
                <a:gd name="connsiteY55" fmla="*/ 161877 h 485727"/>
                <a:gd name="connsiteX56" fmla="*/ 104775 w 552450"/>
                <a:gd name="connsiteY56" fmla="*/ 149304 h 485727"/>
                <a:gd name="connsiteX57" fmla="*/ 47625 w 552450"/>
                <a:gd name="connsiteY57" fmla="*/ 438102 h 485727"/>
                <a:gd name="connsiteX58" fmla="*/ 19050 w 552450"/>
                <a:gd name="connsiteY58" fmla="*/ 409527 h 485727"/>
                <a:gd name="connsiteX59" fmla="*/ 19050 w 552450"/>
                <a:gd name="connsiteY59" fmla="*/ 190452 h 485727"/>
                <a:gd name="connsiteX60" fmla="*/ 47625 w 552450"/>
                <a:gd name="connsiteY60" fmla="*/ 161877 h 485727"/>
                <a:gd name="connsiteX61" fmla="*/ 85725 w 552450"/>
                <a:gd name="connsiteY61" fmla="*/ 161877 h 485727"/>
                <a:gd name="connsiteX62" fmla="*/ 85725 w 552450"/>
                <a:gd name="connsiteY62" fmla="*/ 171402 h 485727"/>
                <a:gd name="connsiteX63" fmla="*/ 95250 w 552450"/>
                <a:gd name="connsiteY63" fmla="*/ 180927 h 485727"/>
                <a:gd name="connsiteX64" fmla="*/ 133350 w 552450"/>
                <a:gd name="connsiteY64" fmla="*/ 180927 h 485727"/>
                <a:gd name="connsiteX65" fmla="*/ 142875 w 552450"/>
                <a:gd name="connsiteY65" fmla="*/ 171402 h 485727"/>
                <a:gd name="connsiteX66" fmla="*/ 142875 w 552450"/>
                <a:gd name="connsiteY66" fmla="*/ 161877 h 485727"/>
                <a:gd name="connsiteX67" fmla="*/ 154019 w 552450"/>
                <a:gd name="connsiteY67" fmla="*/ 161877 h 485727"/>
                <a:gd name="connsiteX68" fmla="*/ 152876 w 552450"/>
                <a:gd name="connsiteY68" fmla="*/ 165211 h 485727"/>
                <a:gd name="connsiteX69" fmla="*/ 153734 w 552450"/>
                <a:gd name="connsiteY69" fmla="*/ 173117 h 485727"/>
                <a:gd name="connsiteX70" fmla="*/ 160306 w 552450"/>
                <a:gd name="connsiteY70" fmla="*/ 177594 h 485727"/>
                <a:gd name="connsiteX71" fmla="*/ 274606 w 552450"/>
                <a:gd name="connsiteY71" fmla="*/ 196644 h 485727"/>
                <a:gd name="connsiteX72" fmla="*/ 276130 w 552450"/>
                <a:gd name="connsiteY72" fmla="*/ 196739 h 485727"/>
                <a:gd name="connsiteX73" fmla="*/ 277654 w 552450"/>
                <a:gd name="connsiteY73" fmla="*/ 196644 h 485727"/>
                <a:gd name="connsiteX74" fmla="*/ 391954 w 552450"/>
                <a:gd name="connsiteY74" fmla="*/ 177594 h 485727"/>
                <a:gd name="connsiteX75" fmla="*/ 398526 w 552450"/>
                <a:gd name="connsiteY75" fmla="*/ 173117 h 485727"/>
                <a:gd name="connsiteX76" fmla="*/ 399383 w 552450"/>
                <a:gd name="connsiteY76" fmla="*/ 165211 h 485727"/>
                <a:gd name="connsiteX77" fmla="*/ 398431 w 552450"/>
                <a:gd name="connsiteY77" fmla="*/ 161877 h 485727"/>
                <a:gd name="connsiteX78" fmla="*/ 504825 w 552450"/>
                <a:gd name="connsiteY78" fmla="*/ 161877 h 485727"/>
                <a:gd name="connsiteX79" fmla="*/ 533400 w 552450"/>
                <a:gd name="connsiteY79" fmla="*/ 190452 h 485727"/>
                <a:gd name="connsiteX80" fmla="*/ 533400 w 552450"/>
                <a:gd name="connsiteY80" fmla="*/ 409527 h 485727"/>
                <a:gd name="connsiteX81" fmla="*/ 504825 w 552450"/>
                <a:gd name="connsiteY81" fmla="*/ 438102 h 485727"/>
                <a:gd name="connsiteX82" fmla="*/ 326803 w 552450"/>
                <a:gd name="connsiteY82" fmla="*/ 438102 h 485727"/>
                <a:gd name="connsiteX83" fmla="*/ 342805 w 552450"/>
                <a:gd name="connsiteY83" fmla="*/ 416576 h 485727"/>
                <a:gd name="connsiteX84" fmla="*/ 385763 w 552450"/>
                <a:gd name="connsiteY84" fmla="*/ 329136 h 485727"/>
                <a:gd name="connsiteX85" fmla="*/ 348996 w 552450"/>
                <a:gd name="connsiteY85" fmla="*/ 246840 h 485727"/>
                <a:gd name="connsiteX86" fmla="*/ 263747 w 552450"/>
                <a:gd name="connsiteY86" fmla="*/ 219694 h 485727"/>
                <a:gd name="connsiteX87" fmla="*/ 167831 w 552450"/>
                <a:gd name="connsiteY87" fmla="*/ 313039 h 485727"/>
                <a:gd name="connsiteX88" fmla="*/ 209550 w 552450"/>
                <a:gd name="connsiteY88" fmla="*/ 416481 h 485727"/>
                <a:gd name="connsiteX89" fmla="*/ 225647 w 552450"/>
                <a:gd name="connsiteY89" fmla="*/ 438102 h 485727"/>
                <a:gd name="connsiteX90" fmla="*/ 47625 w 552450"/>
                <a:gd name="connsiteY90" fmla="*/ 438102 h 485727"/>
                <a:gd name="connsiteX91" fmla="*/ 291656 w 552450"/>
                <a:gd name="connsiteY91" fmla="*/ 466677 h 485727"/>
                <a:gd name="connsiteX92" fmla="*/ 260794 w 552450"/>
                <a:gd name="connsiteY92" fmla="*/ 466677 h 485727"/>
                <a:gd name="connsiteX93" fmla="*/ 247269 w 552450"/>
                <a:gd name="connsiteY93" fmla="*/ 452961 h 485727"/>
                <a:gd name="connsiteX94" fmla="*/ 221171 w 552450"/>
                <a:gd name="connsiteY94" fmla="*/ 401431 h 485727"/>
                <a:gd name="connsiteX95" fmla="*/ 186690 w 552450"/>
                <a:gd name="connsiteY95" fmla="*/ 315706 h 485727"/>
                <a:gd name="connsiteX96" fmla="*/ 265843 w 552450"/>
                <a:gd name="connsiteY96" fmla="*/ 238649 h 485727"/>
                <a:gd name="connsiteX97" fmla="*/ 276320 w 552450"/>
                <a:gd name="connsiteY97" fmla="*/ 238077 h 485727"/>
                <a:gd name="connsiteX98" fmla="*/ 336328 w 552450"/>
                <a:gd name="connsiteY98" fmla="*/ 261033 h 485727"/>
                <a:gd name="connsiteX99" fmla="*/ 366713 w 552450"/>
                <a:gd name="connsiteY99" fmla="*/ 329136 h 485727"/>
                <a:gd name="connsiteX100" fmla="*/ 331184 w 552450"/>
                <a:gd name="connsiteY100" fmla="*/ 401431 h 485727"/>
                <a:gd name="connsiteX101" fmla="*/ 305181 w 552450"/>
                <a:gd name="connsiteY101" fmla="*/ 453057 h 485727"/>
                <a:gd name="connsiteX102" fmla="*/ 291656 w 552450"/>
                <a:gd name="connsiteY102" fmla="*/ 466677 h 48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552450" h="485727">
                  <a:moveTo>
                    <a:pt x="323755" y="457152"/>
                  </a:moveTo>
                  <a:cubicBezTo>
                    <a:pt x="323850" y="457152"/>
                    <a:pt x="323850" y="457152"/>
                    <a:pt x="323755" y="457152"/>
                  </a:cubicBezTo>
                  <a:lnTo>
                    <a:pt x="504825" y="457152"/>
                  </a:lnTo>
                  <a:cubicBezTo>
                    <a:pt x="531114" y="457152"/>
                    <a:pt x="552450" y="435816"/>
                    <a:pt x="552450" y="409527"/>
                  </a:cubicBezTo>
                  <a:lnTo>
                    <a:pt x="552450" y="190452"/>
                  </a:lnTo>
                  <a:cubicBezTo>
                    <a:pt x="552450" y="164163"/>
                    <a:pt x="531114" y="142827"/>
                    <a:pt x="504825" y="142827"/>
                  </a:cubicBezTo>
                  <a:lnTo>
                    <a:pt x="392049" y="142827"/>
                  </a:lnTo>
                  <a:lnTo>
                    <a:pt x="384429" y="119967"/>
                  </a:lnTo>
                  <a:lnTo>
                    <a:pt x="460153" y="94726"/>
                  </a:lnTo>
                  <a:cubicBezTo>
                    <a:pt x="463963" y="93488"/>
                    <a:pt x="466535" y="90059"/>
                    <a:pt x="466630" y="86058"/>
                  </a:cubicBezTo>
                  <a:cubicBezTo>
                    <a:pt x="466820" y="82058"/>
                    <a:pt x="464439" y="78438"/>
                    <a:pt x="460820" y="76914"/>
                  </a:cubicBezTo>
                  <a:lnTo>
                    <a:pt x="279845" y="714"/>
                  </a:lnTo>
                  <a:cubicBezTo>
                    <a:pt x="277463" y="-238"/>
                    <a:pt x="274796" y="-238"/>
                    <a:pt x="272415" y="714"/>
                  </a:cubicBezTo>
                  <a:lnTo>
                    <a:pt x="91440" y="76914"/>
                  </a:lnTo>
                  <a:cubicBezTo>
                    <a:pt x="87821" y="78438"/>
                    <a:pt x="85439" y="82058"/>
                    <a:pt x="85630" y="86058"/>
                  </a:cubicBezTo>
                  <a:cubicBezTo>
                    <a:pt x="85820" y="90059"/>
                    <a:pt x="88392" y="93488"/>
                    <a:pt x="92107" y="94726"/>
                  </a:cubicBezTo>
                  <a:lnTo>
                    <a:pt x="104775" y="98917"/>
                  </a:lnTo>
                  <a:lnTo>
                    <a:pt x="104775" y="122158"/>
                  </a:lnTo>
                  <a:cubicBezTo>
                    <a:pt x="93917" y="125587"/>
                    <a:pt x="88297" y="134636"/>
                    <a:pt x="86487" y="143018"/>
                  </a:cubicBezTo>
                  <a:cubicBezTo>
                    <a:pt x="86201" y="142923"/>
                    <a:pt x="86011" y="142827"/>
                    <a:pt x="85725" y="142827"/>
                  </a:cubicBezTo>
                  <a:lnTo>
                    <a:pt x="47625" y="142827"/>
                  </a:lnTo>
                  <a:cubicBezTo>
                    <a:pt x="21336" y="142827"/>
                    <a:pt x="0" y="164163"/>
                    <a:pt x="0" y="190452"/>
                  </a:cubicBezTo>
                  <a:lnTo>
                    <a:pt x="0" y="409527"/>
                  </a:lnTo>
                  <a:cubicBezTo>
                    <a:pt x="0" y="435816"/>
                    <a:pt x="21336" y="457152"/>
                    <a:pt x="47625" y="457152"/>
                  </a:cubicBezTo>
                  <a:lnTo>
                    <a:pt x="228600" y="457152"/>
                  </a:lnTo>
                  <a:cubicBezTo>
                    <a:pt x="228600" y="457152"/>
                    <a:pt x="228600" y="457152"/>
                    <a:pt x="228600" y="457152"/>
                  </a:cubicBezTo>
                  <a:cubicBezTo>
                    <a:pt x="230600" y="473250"/>
                    <a:pt x="244221" y="485727"/>
                    <a:pt x="260699" y="485727"/>
                  </a:cubicBezTo>
                  <a:lnTo>
                    <a:pt x="291560" y="485727"/>
                  </a:lnTo>
                  <a:cubicBezTo>
                    <a:pt x="308134" y="485727"/>
                    <a:pt x="321659" y="473345"/>
                    <a:pt x="323755" y="457152"/>
                  </a:cubicBezTo>
                  <a:close/>
                  <a:moveTo>
                    <a:pt x="276225" y="19764"/>
                  </a:moveTo>
                  <a:lnTo>
                    <a:pt x="430149" y="84630"/>
                  </a:lnTo>
                  <a:lnTo>
                    <a:pt x="377952" y="102060"/>
                  </a:lnTo>
                  <a:cubicBezTo>
                    <a:pt x="377381" y="102251"/>
                    <a:pt x="377000" y="102632"/>
                    <a:pt x="376523" y="102822"/>
                  </a:cubicBezTo>
                  <a:cubicBezTo>
                    <a:pt x="369380" y="96536"/>
                    <a:pt x="338138" y="72914"/>
                    <a:pt x="276225" y="72914"/>
                  </a:cubicBezTo>
                  <a:cubicBezTo>
                    <a:pt x="214313" y="72914"/>
                    <a:pt x="183071" y="96536"/>
                    <a:pt x="175927" y="102822"/>
                  </a:cubicBezTo>
                  <a:cubicBezTo>
                    <a:pt x="175451" y="102537"/>
                    <a:pt x="175069" y="102156"/>
                    <a:pt x="174498" y="102060"/>
                  </a:cubicBezTo>
                  <a:lnTo>
                    <a:pt x="122301" y="84630"/>
                  </a:lnTo>
                  <a:lnTo>
                    <a:pt x="276225" y="19764"/>
                  </a:lnTo>
                  <a:close/>
                  <a:moveTo>
                    <a:pt x="377952" y="160639"/>
                  </a:moveTo>
                  <a:lnTo>
                    <a:pt x="276225" y="177594"/>
                  </a:lnTo>
                  <a:lnTo>
                    <a:pt x="174498" y="160639"/>
                  </a:lnTo>
                  <a:lnTo>
                    <a:pt x="189167" y="116538"/>
                  </a:lnTo>
                  <a:cubicBezTo>
                    <a:pt x="195644" y="111300"/>
                    <a:pt x="222980" y="92059"/>
                    <a:pt x="276225" y="92059"/>
                  </a:cubicBezTo>
                  <a:cubicBezTo>
                    <a:pt x="329470" y="92059"/>
                    <a:pt x="356807" y="111395"/>
                    <a:pt x="363284" y="116538"/>
                  </a:cubicBezTo>
                  <a:lnTo>
                    <a:pt x="377952" y="160639"/>
                  </a:lnTo>
                  <a:close/>
                  <a:moveTo>
                    <a:pt x="168021" y="119967"/>
                  </a:moveTo>
                  <a:lnTo>
                    <a:pt x="160401" y="142827"/>
                  </a:lnTo>
                  <a:lnTo>
                    <a:pt x="142113" y="142827"/>
                  </a:lnTo>
                  <a:cubicBezTo>
                    <a:pt x="140303" y="134445"/>
                    <a:pt x="134684" y="125587"/>
                    <a:pt x="123825" y="122158"/>
                  </a:cubicBezTo>
                  <a:lnTo>
                    <a:pt x="123825" y="105204"/>
                  </a:lnTo>
                  <a:lnTo>
                    <a:pt x="168021" y="119967"/>
                  </a:lnTo>
                  <a:close/>
                  <a:moveTo>
                    <a:pt x="104775" y="149304"/>
                  </a:moveTo>
                  <a:cubicBezTo>
                    <a:pt x="104870" y="144923"/>
                    <a:pt x="106680" y="139684"/>
                    <a:pt x="114300" y="139684"/>
                  </a:cubicBezTo>
                  <a:cubicBezTo>
                    <a:pt x="122015" y="139684"/>
                    <a:pt x="123730" y="144923"/>
                    <a:pt x="123825" y="149209"/>
                  </a:cubicBezTo>
                  <a:lnTo>
                    <a:pt x="123825" y="161877"/>
                  </a:lnTo>
                  <a:lnTo>
                    <a:pt x="104775" y="161877"/>
                  </a:lnTo>
                  <a:lnTo>
                    <a:pt x="104775" y="149304"/>
                  </a:lnTo>
                  <a:close/>
                  <a:moveTo>
                    <a:pt x="47625" y="438102"/>
                  </a:moveTo>
                  <a:cubicBezTo>
                    <a:pt x="31909" y="438102"/>
                    <a:pt x="19050" y="425244"/>
                    <a:pt x="19050" y="409527"/>
                  </a:cubicBezTo>
                  <a:lnTo>
                    <a:pt x="19050" y="190452"/>
                  </a:lnTo>
                  <a:cubicBezTo>
                    <a:pt x="19050" y="174736"/>
                    <a:pt x="31909" y="161877"/>
                    <a:pt x="47625" y="161877"/>
                  </a:cubicBezTo>
                  <a:lnTo>
                    <a:pt x="85725" y="161877"/>
                  </a:lnTo>
                  <a:lnTo>
                    <a:pt x="85725" y="171402"/>
                  </a:lnTo>
                  <a:cubicBezTo>
                    <a:pt x="85725" y="176641"/>
                    <a:pt x="90011" y="180927"/>
                    <a:pt x="95250" y="180927"/>
                  </a:cubicBezTo>
                  <a:lnTo>
                    <a:pt x="133350" y="180927"/>
                  </a:lnTo>
                  <a:cubicBezTo>
                    <a:pt x="138589" y="180927"/>
                    <a:pt x="142875" y="176641"/>
                    <a:pt x="142875" y="171402"/>
                  </a:cubicBezTo>
                  <a:lnTo>
                    <a:pt x="142875" y="161877"/>
                  </a:lnTo>
                  <a:lnTo>
                    <a:pt x="154019" y="161877"/>
                  </a:lnTo>
                  <a:lnTo>
                    <a:pt x="152876" y="165211"/>
                  </a:lnTo>
                  <a:cubicBezTo>
                    <a:pt x="152019" y="167878"/>
                    <a:pt x="152305" y="170736"/>
                    <a:pt x="153734" y="173117"/>
                  </a:cubicBezTo>
                  <a:cubicBezTo>
                    <a:pt x="155162" y="175498"/>
                    <a:pt x="157544" y="177117"/>
                    <a:pt x="160306" y="177594"/>
                  </a:cubicBezTo>
                  <a:lnTo>
                    <a:pt x="274606" y="196644"/>
                  </a:lnTo>
                  <a:cubicBezTo>
                    <a:pt x="275082" y="196739"/>
                    <a:pt x="275654" y="196739"/>
                    <a:pt x="276130" y="196739"/>
                  </a:cubicBezTo>
                  <a:cubicBezTo>
                    <a:pt x="276606" y="196739"/>
                    <a:pt x="277178" y="196739"/>
                    <a:pt x="277654" y="196644"/>
                  </a:cubicBezTo>
                  <a:lnTo>
                    <a:pt x="391954" y="177594"/>
                  </a:lnTo>
                  <a:cubicBezTo>
                    <a:pt x="394716" y="177117"/>
                    <a:pt x="397097" y="175498"/>
                    <a:pt x="398526" y="173117"/>
                  </a:cubicBezTo>
                  <a:cubicBezTo>
                    <a:pt x="399955" y="170736"/>
                    <a:pt x="400241" y="167878"/>
                    <a:pt x="399383" y="165211"/>
                  </a:cubicBezTo>
                  <a:lnTo>
                    <a:pt x="398431" y="161877"/>
                  </a:lnTo>
                  <a:lnTo>
                    <a:pt x="504825" y="161877"/>
                  </a:lnTo>
                  <a:cubicBezTo>
                    <a:pt x="520541" y="161877"/>
                    <a:pt x="533400" y="174736"/>
                    <a:pt x="533400" y="190452"/>
                  </a:cubicBezTo>
                  <a:lnTo>
                    <a:pt x="533400" y="409527"/>
                  </a:lnTo>
                  <a:cubicBezTo>
                    <a:pt x="533400" y="425244"/>
                    <a:pt x="520541" y="438102"/>
                    <a:pt x="504825" y="438102"/>
                  </a:cubicBezTo>
                  <a:lnTo>
                    <a:pt x="326803" y="438102"/>
                  </a:lnTo>
                  <a:cubicBezTo>
                    <a:pt x="329756" y="429816"/>
                    <a:pt x="335280" y="422386"/>
                    <a:pt x="342805" y="416576"/>
                  </a:cubicBezTo>
                  <a:cubicBezTo>
                    <a:pt x="370046" y="395526"/>
                    <a:pt x="385763" y="363712"/>
                    <a:pt x="385763" y="329136"/>
                  </a:cubicBezTo>
                  <a:cubicBezTo>
                    <a:pt x="385763" y="297704"/>
                    <a:pt x="372332" y="267700"/>
                    <a:pt x="348996" y="246840"/>
                  </a:cubicBezTo>
                  <a:cubicBezTo>
                    <a:pt x="325469" y="225790"/>
                    <a:pt x="295275" y="216170"/>
                    <a:pt x="263747" y="219694"/>
                  </a:cubicBezTo>
                  <a:cubicBezTo>
                    <a:pt x="215075" y="225123"/>
                    <a:pt x="174689" y="264366"/>
                    <a:pt x="167831" y="313039"/>
                  </a:cubicBezTo>
                  <a:cubicBezTo>
                    <a:pt x="162116" y="353235"/>
                    <a:pt x="177737" y="391906"/>
                    <a:pt x="209550" y="416481"/>
                  </a:cubicBezTo>
                  <a:cubicBezTo>
                    <a:pt x="217075" y="422291"/>
                    <a:pt x="222599" y="429816"/>
                    <a:pt x="225647" y="438102"/>
                  </a:cubicBezTo>
                  <a:lnTo>
                    <a:pt x="47625" y="438102"/>
                  </a:lnTo>
                  <a:close/>
                  <a:moveTo>
                    <a:pt x="291656" y="466677"/>
                  </a:moveTo>
                  <a:lnTo>
                    <a:pt x="260794" y="466677"/>
                  </a:lnTo>
                  <a:cubicBezTo>
                    <a:pt x="253365" y="466677"/>
                    <a:pt x="247269" y="460581"/>
                    <a:pt x="247269" y="452961"/>
                  </a:cubicBezTo>
                  <a:cubicBezTo>
                    <a:pt x="247269" y="433054"/>
                    <a:pt x="237744" y="414290"/>
                    <a:pt x="221171" y="401431"/>
                  </a:cubicBezTo>
                  <a:cubicBezTo>
                    <a:pt x="194881" y="381143"/>
                    <a:pt x="182023" y="349044"/>
                    <a:pt x="186690" y="315706"/>
                  </a:cubicBezTo>
                  <a:cubicBezTo>
                    <a:pt x="192405" y="275511"/>
                    <a:pt x="225647" y="243126"/>
                    <a:pt x="265843" y="238649"/>
                  </a:cubicBezTo>
                  <a:cubicBezTo>
                    <a:pt x="269367" y="238268"/>
                    <a:pt x="272891" y="238077"/>
                    <a:pt x="276320" y="238077"/>
                  </a:cubicBezTo>
                  <a:cubicBezTo>
                    <a:pt x="298514" y="238077"/>
                    <a:pt x="319564" y="246078"/>
                    <a:pt x="336328" y="261033"/>
                  </a:cubicBezTo>
                  <a:cubicBezTo>
                    <a:pt x="355664" y="278273"/>
                    <a:pt x="366713" y="303133"/>
                    <a:pt x="366713" y="329136"/>
                  </a:cubicBezTo>
                  <a:cubicBezTo>
                    <a:pt x="366713" y="357711"/>
                    <a:pt x="353759" y="384096"/>
                    <a:pt x="331184" y="401431"/>
                  </a:cubicBezTo>
                  <a:cubicBezTo>
                    <a:pt x="314611" y="414195"/>
                    <a:pt x="305181" y="432864"/>
                    <a:pt x="305181" y="453057"/>
                  </a:cubicBezTo>
                  <a:cubicBezTo>
                    <a:pt x="305181" y="460581"/>
                    <a:pt x="299085" y="466677"/>
                    <a:pt x="291656" y="4666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4054A9B-C747-85D7-0EA5-F435168B42C1}"/>
                </a:ext>
              </a:extLst>
            </p:cNvPr>
            <p:cNvSpPr/>
            <p:nvPr/>
          </p:nvSpPr>
          <p:spPr>
            <a:xfrm>
              <a:off x="6586895" y="4306741"/>
              <a:ext cx="47625" cy="19050"/>
            </a:xfrm>
            <a:custGeom>
              <a:avLst/>
              <a:gdLst>
                <a:gd name="connsiteX0" fmla="*/ 9525 w 47625"/>
                <a:gd name="connsiteY0" fmla="*/ 0 h 19050"/>
                <a:gd name="connsiteX1" fmla="*/ 0 w 47625"/>
                <a:gd name="connsiteY1" fmla="*/ 9525 h 19050"/>
                <a:gd name="connsiteX2" fmla="*/ 9525 w 47625"/>
                <a:gd name="connsiteY2" fmla="*/ 19050 h 19050"/>
                <a:gd name="connsiteX3" fmla="*/ 38100 w 47625"/>
                <a:gd name="connsiteY3" fmla="*/ 19050 h 19050"/>
                <a:gd name="connsiteX4" fmla="*/ 47625 w 47625"/>
                <a:gd name="connsiteY4" fmla="*/ 9525 h 19050"/>
                <a:gd name="connsiteX5" fmla="*/ 38100 w 47625"/>
                <a:gd name="connsiteY5" fmla="*/ 0 h 19050"/>
                <a:gd name="connsiteX6" fmla="*/ 9525 w 47625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0"/>
                  </a:move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C1FEC63-6583-E943-88A1-9FC167CC572C}"/>
                </a:ext>
              </a:extLst>
            </p:cNvPr>
            <p:cNvSpPr/>
            <p:nvPr/>
          </p:nvSpPr>
          <p:spPr>
            <a:xfrm>
              <a:off x="6391633" y="4144816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96F93D5-4747-45C5-2F8E-6DB708DA3B9D}"/>
                </a:ext>
              </a:extLst>
            </p:cNvPr>
            <p:cNvSpPr/>
            <p:nvPr/>
          </p:nvSpPr>
          <p:spPr>
            <a:xfrm>
              <a:off x="6391633" y="4182916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68" name="Graphic 32">
            <a:extLst>
              <a:ext uri="{FF2B5EF4-FFF2-40B4-BE49-F238E27FC236}">
                <a16:creationId xmlns:a16="http://schemas.microsoft.com/office/drawing/2014/main" id="{958B6C9D-9C31-1CA5-F045-708052E4D80F}"/>
              </a:ext>
            </a:extLst>
          </p:cNvPr>
          <p:cNvGrpSpPr/>
          <p:nvPr/>
        </p:nvGrpSpPr>
        <p:grpSpPr>
          <a:xfrm>
            <a:off x="5232818" y="3773341"/>
            <a:ext cx="590550" cy="571500"/>
            <a:chOff x="5232818" y="3773341"/>
            <a:chExt cx="590550" cy="571500"/>
          </a:xfrm>
          <a:solidFill>
            <a:srgbClr val="000000"/>
          </a:solidFill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EA05254-18F0-5F4A-16BF-DF7F8A1BF4ED}"/>
                </a:ext>
              </a:extLst>
            </p:cNvPr>
            <p:cNvSpPr/>
            <p:nvPr/>
          </p:nvSpPr>
          <p:spPr>
            <a:xfrm>
              <a:off x="5232818" y="3773341"/>
              <a:ext cx="590550" cy="571500"/>
            </a:xfrm>
            <a:custGeom>
              <a:avLst/>
              <a:gdLst>
                <a:gd name="connsiteX0" fmla="*/ 581025 w 590550"/>
                <a:gd name="connsiteY0" fmla="*/ 504825 h 571500"/>
                <a:gd name="connsiteX1" fmla="*/ 561975 w 590550"/>
                <a:gd name="connsiteY1" fmla="*/ 504825 h 571500"/>
                <a:gd name="connsiteX2" fmla="*/ 561975 w 590550"/>
                <a:gd name="connsiteY2" fmla="*/ 247650 h 571500"/>
                <a:gd name="connsiteX3" fmla="*/ 514350 w 590550"/>
                <a:gd name="connsiteY3" fmla="*/ 200025 h 571500"/>
                <a:gd name="connsiteX4" fmla="*/ 514350 w 590550"/>
                <a:gd name="connsiteY4" fmla="*/ 184594 h 571500"/>
                <a:gd name="connsiteX5" fmla="*/ 531305 w 590550"/>
                <a:gd name="connsiteY5" fmla="*/ 178880 h 571500"/>
                <a:gd name="connsiteX6" fmla="*/ 536639 w 590550"/>
                <a:gd name="connsiteY6" fmla="*/ 158782 h 571500"/>
                <a:gd name="connsiteX7" fmla="*/ 530352 w 590550"/>
                <a:gd name="connsiteY7" fmla="*/ 136208 h 571500"/>
                <a:gd name="connsiteX8" fmla="*/ 531114 w 590550"/>
                <a:gd name="connsiteY8" fmla="*/ 134398 h 571500"/>
                <a:gd name="connsiteX9" fmla="*/ 551498 w 590550"/>
                <a:gd name="connsiteY9" fmla="*/ 122777 h 571500"/>
                <a:gd name="connsiteX10" fmla="*/ 561975 w 590550"/>
                <a:gd name="connsiteY10" fmla="*/ 104775 h 571500"/>
                <a:gd name="connsiteX11" fmla="*/ 551498 w 590550"/>
                <a:gd name="connsiteY11" fmla="*/ 86773 h 571500"/>
                <a:gd name="connsiteX12" fmla="*/ 531114 w 590550"/>
                <a:gd name="connsiteY12" fmla="*/ 75248 h 571500"/>
                <a:gd name="connsiteX13" fmla="*/ 530352 w 590550"/>
                <a:gd name="connsiteY13" fmla="*/ 73438 h 571500"/>
                <a:gd name="connsiteX14" fmla="*/ 536639 w 590550"/>
                <a:gd name="connsiteY14" fmla="*/ 50768 h 571500"/>
                <a:gd name="connsiteX15" fmla="*/ 531305 w 590550"/>
                <a:gd name="connsiteY15" fmla="*/ 30670 h 571500"/>
                <a:gd name="connsiteX16" fmla="*/ 511207 w 590550"/>
                <a:gd name="connsiteY16" fmla="*/ 25337 h 571500"/>
                <a:gd name="connsiteX17" fmla="*/ 488537 w 590550"/>
                <a:gd name="connsiteY17" fmla="*/ 31623 h 571500"/>
                <a:gd name="connsiteX18" fmla="*/ 486728 w 590550"/>
                <a:gd name="connsiteY18" fmla="*/ 30861 h 571500"/>
                <a:gd name="connsiteX19" fmla="*/ 475202 w 590550"/>
                <a:gd name="connsiteY19" fmla="*/ 10477 h 571500"/>
                <a:gd name="connsiteX20" fmla="*/ 457200 w 590550"/>
                <a:gd name="connsiteY20" fmla="*/ 0 h 571500"/>
                <a:gd name="connsiteX21" fmla="*/ 439198 w 590550"/>
                <a:gd name="connsiteY21" fmla="*/ 10477 h 571500"/>
                <a:gd name="connsiteX22" fmla="*/ 427673 w 590550"/>
                <a:gd name="connsiteY22" fmla="*/ 30861 h 571500"/>
                <a:gd name="connsiteX23" fmla="*/ 425863 w 590550"/>
                <a:gd name="connsiteY23" fmla="*/ 31623 h 571500"/>
                <a:gd name="connsiteX24" fmla="*/ 403193 w 590550"/>
                <a:gd name="connsiteY24" fmla="*/ 25337 h 571500"/>
                <a:gd name="connsiteX25" fmla="*/ 383096 w 590550"/>
                <a:gd name="connsiteY25" fmla="*/ 30670 h 571500"/>
                <a:gd name="connsiteX26" fmla="*/ 377381 w 590550"/>
                <a:gd name="connsiteY26" fmla="*/ 47625 h 571500"/>
                <a:gd name="connsiteX27" fmla="*/ 190500 w 590550"/>
                <a:gd name="connsiteY27" fmla="*/ 47625 h 571500"/>
                <a:gd name="connsiteX28" fmla="*/ 180975 w 590550"/>
                <a:gd name="connsiteY28" fmla="*/ 47625 h 571500"/>
                <a:gd name="connsiteX29" fmla="*/ 104775 w 590550"/>
                <a:gd name="connsiteY29" fmla="*/ 47625 h 571500"/>
                <a:gd name="connsiteX30" fmla="*/ 57150 w 590550"/>
                <a:gd name="connsiteY30" fmla="*/ 95250 h 571500"/>
                <a:gd name="connsiteX31" fmla="*/ 57150 w 590550"/>
                <a:gd name="connsiteY31" fmla="*/ 142875 h 571500"/>
                <a:gd name="connsiteX32" fmla="*/ 66675 w 590550"/>
                <a:gd name="connsiteY32" fmla="*/ 152400 h 571500"/>
                <a:gd name="connsiteX33" fmla="*/ 133350 w 590550"/>
                <a:gd name="connsiteY33" fmla="*/ 152400 h 571500"/>
                <a:gd name="connsiteX34" fmla="*/ 133350 w 590550"/>
                <a:gd name="connsiteY34" fmla="*/ 200025 h 571500"/>
                <a:gd name="connsiteX35" fmla="*/ 76200 w 590550"/>
                <a:gd name="connsiteY35" fmla="*/ 200025 h 571500"/>
                <a:gd name="connsiteX36" fmla="*/ 28575 w 590550"/>
                <a:gd name="connsiteY36" fmla="*/ 247650 h 571500"/>
                <a:gd name="connsiteX37" fmla="*/ 28575 w 590550"/>
                <a:gd name="connsiteY37" fmla="*/ 504825 h 571500"/>
                <a:gd name="connsiteX38" fmla="*/ 9525 w 590550"/>
                <a:gd name="connsiteY38" fmla="*/ 504825 h 571500"/>
                <a:gd name="connsiteX39" fmla="*/ 0 w 590550"/>
                <a:gd name="connsiteY39" fmla="*/ 514350 h 571500"/>
                <a:gd name="connsiteX40" fmla="*/ 0 w 590550"/>
                <a:gd name="connsiteY40" fmla="*/ 533400 h 571500"/>
                <a:gd name="connsiteX41" fmla="*/ 38100 w 590550"/>
                <a:gd name="connsiteY41" fmla="*/ 571500 h 571500"/>
                <a:gd name="connsiteX42" fmla="*/ 552450 w 590550"/>
                <a:gd name="connsiteY42" fmla="*/ 571500 h 571500"/>
                <a:gd name="connsiteX43" fmla="*/ 590550 w 590550"/>
                <a:gd name="connsiteY43" fmla="*/ 533400 h 571500"/>
                <a:gd name="connsiteX44" fmla="*/ 590550 w 590550"/>
                <a:gd name="connsiteY44" fmla="*/ 514350 h 571500"/>
                <a:gd name="connsiteX45" fmla="*/ 581025 w 590550"/>
                <a:gd name="connsiteY45" fmla="*/ 504825 h 571500"/>
                <a:gd name="connsiteX46" fmla="*/ 542925 w 590550"/>
                <a:gd name="connsiteY46" fmla="*/ 247650 h 571500"/>
                <a:gd name="connsiteX47" fmla="*/ 542925 w 590550"/>
                <a:gd name="connsiteY47" fmla="*/ 504825 h 571500"/>
                <a:gd name="connsiteX48" fmla="*/ 457200 w 590550"/>
                <a:gd name="connsiteY48" fmla="*/ 504825 h 571500"/>
                <a:gd name="connsiteX49" fmla="*/ 457200 w 590550"/>
                <a:gd name="connsiteY49" fmla="*/ 253651 h 571500"/>
                <a:gd name="connsiteX50" fmla="*/ 465773 w 590550"/>
                <a:gd name="connsiteY50" fmla="*/ 257080 h 571500"/>
                <a:gd name="connsiteX51" fmla="*/ 478822 w 590550"/>
                <a:gd name="connsiteY51" fmla="*/ 270129 h 571500"/>
                <a:gd name="connsiteX52" fmla="*/ 493586 w 590550"/>
                <a:gd name="connsiteY52" fmla="*/ 276225 h 571500"/>
                <a:gd name="connsiteX53" fmla="*/ 501587 w 590550"/>
                <a:gd name="connsiteY53" fmla="*/ 274606 h 571500"/>
                <a:gd name="connsiteX54" fmla="*/ 514350 w 590550"/>
                <a:gd name="connsiteY54" fmla="*/ 255365 h 571500"/>
                <a:gd name="connsiteX55" fmla="*/ 514350 w 590550"/>
                <a:gd name="connsiteY55" fmla="*/ 219075 h 571500"/>
                <a:gd name="connsiteX56" fmla="*/ 542925 w 590550"/>
                <a:gd name="connsiteY56" fmla="*/ 247650 h 571500"/>
                <a:gd name="connsiteX57" fmla="*/ 418910 w 590550"/>
                <a:gd name="connsiteY57" fmla="*/ 179832 h 571500"/>
                <a:gd name="connsiteX58" fmla="*/ 425863 w 590550"/>
                <a:gd name="connsiteY58" fmla="*/ 177927 h 571500"/>
                <a:gd name="connsiteX59" fmla="*/ 427673 w 590550"/>
                <a:gd name="connsiteY59" fmla="*/ 178689 h 571500"/>
                <a:gd name="connsiteX60" fmla="*/ 439293 w 590550"/>
                <a:gd name="connsiteY60" fmla="*/ 199073 h 571500"/>
                <a:gd name="connsiteX61" fmla="*/ 457200 w 590550"/>
                <a:gd name="connsiteY61" fmla="*/ 209550 h 571500"/>
                <a:gd name="connsiteX62" fmla="*/ 475202 w 590550"/>
                <a:gd name="connsiteY62" fmla="*/ 199073 h 571500"/>
                <a:gd name="connsiteX63" fmla="*/ 486823 w 590550"/>
                <a:gd name="connsiteY63" fmla="*/ 178594 h 571500"/>
                <a:gd name="connsiteX64" fmla="*/ 488633 w 590550"/>
                <a:gd name="connsiteY64" fmla="*/ 177832 h 571500"/>
                <a:gd name="connsiteX65" fmla="*/ 495586 w 590550"/>
                <a:gd name="connsiteY65" fmla="*/ 179737 h 571500"/>
                <a:gd name="connsiteX66" fmla="*/ 495300 w 590550"/>
                <a:gd name="connsiteY66" fmla="*/ 180975 h 571500"/>
                <a:gd name="connsiteX67" fmla="*/ 495300 w 590550"/>
                <a:gd name="connsiteY67" fmla="*/ 255365 h 571500"/>
                <a:gd name="connsiteX68" fmla="*/ 494157 w 590550"/>
                <a:gd name="connsiteY68" fmla="*/ 256985 h 571500"/>
                <a:gd name="connsiteX69" fmla="*/ 492157 w 590550"/>
                <a:gd name="connsiteY69" fmla="*/ 256604 h 571500"/>
                <a:gd name="connsiteX70" fmla="*/ 479108 w 590550"/>
                <a:gd name="connsiteY70" fmla="*/ 243554 h 571500"/>
                <a:gd name="connsiteX71" fmla="*/ 435102 w 590550"/>
                <a:gd name="connsiteY71" fmla="*/ 243554 h 571500"/>
                <a:gd name="connsiteX72" fmla="*/ 422053 w 590550"/>
                <a:gd name="connsiteY72" fmla="*/ 256604 h 571500"/>
                <a:gd name="connsiteX73" fmla="*/ 420053 w 590550"/>
                <a:gd name="connsiteY73" fmla="*/ 256985 h 571500"/>
                <a:gd name="connsiteX74" fmla="*/ 419100 w 590550"/>
                <a:gd name="connsiteY74" fmla="*/ 255365 h 571500"/>
                <a:gd name="connsiteX75" fmla="*/ 419100 w 590550"/>
                <a:gd name="connsiteY75" fmla="*/ 180975 h 571500"/>
                <a:gd name="connsiteX76" fmla="*/ 418910 w 590550"/>
                <a:gd name="connsiteY76" fmla="*/ 179832 h 571500"/>
                <a:gd name="connsiteX77" fmla="*/ 402431 w 590550"/>
                <a:gd name="connsiteY77" fmla="*/ 68294 h 571500"/>
                <a:gd name="connsiteX78" fmla="*/ 399764 w 590550"/>
                <a:gd name="connsiteY78" fmla="*/ 58579 h 571500"/>
                <a:gd name="connsiteX79" fmla="*/ 400050 w 590550"/>
                <a:gd name="connsiteY79" fmla="*/ 57150 h 571500"/>
                <a:gd name="connsiteX80" fmla="*/ 397574 w 590550"/>
                <a:gd name="connsiteY80" fmla="*/ 50959 h 571500"/>
                <a:gd name="connsiteX81" fmla="*/ 396145 w 590550"/>
                <a:gd name="connsiteY81" fmla="*/ 45720 h 571500"/>
                <a:gd name="connsiteX82" fmla="*/ 396526 w 590550"/>
                <a:gd name="connsiteY82" fmla="*/ 44196 h 571500"/>
                <a:gd name="connsiteX83" fmla="*/ 398050 w 590550"/>
                <a:gd name="connsiteY83" fmla="*/ 43815 h 571500"/>
                <a:gd name="connsiteX84" fmla="*/ 420719 w 590550"/>
                <a:gd name="connsiteY84" fmla="*/ 50102 h 571500"/>
                <a:gd name="connsiteX85" fmla="*/ 444151 w 590550"/>
                <a:gd name="connsiteY85" fmla="*/ 40386 h 571500"/>
                <a:gd name="connsiteX86" fmla="*/ 455771 w 590550"/>
                <a:gd name="connsiteY86" fmla="*/ 20003 h 571500"/>
                <a:gd name="connsiteX87" fmla="*/ 458534 w 590550"/>
                <a:gd name="connsiteY87" fmla="*/ 20003 h 571500"/>
                <a:gd name="connsiteX88" fmla="*/ 470154 w 590550"/>
                <a:gd name="connsiteY88" fmla="*/ 40386 h 571500"/>
                <a:gd name="connsiteX89" fmla="*/ 493586 w 590550"/>
                <a:gd name="connsiteY89" fmla="*/ 50102 h 571500"/>
                <a:gd name="connsiteX90" fmla="*/ 516255 w 590550"/>
                <a:gd name="connsiteY90" fmla="*/ 43815 h 571500"/>
                <a:gd name="connsiteX91" fmla="*/ 517779 w 590550"/>
                <a:gd name="connsiteY91" fmla="*/ 44196 h 571500"/>
                <a:gd name="connsiteX92" fmla="*/ 518160 w 590550"/>
                <a:gd name="connsiteY92" fmla="*/ 45720 h 571500"/>
                <a:gd name="connsiteX93" fmla="*/ 511874 w 590550"/>
                <a:gd name="connsiteY93" fmla="*/ 68390 h 571500"/>
                <a:gd name="connsiteX94" fmla="*/ 521589 w 590550"/>
                <a:gd name="connsiteY94" fmla="*/ 91821 h 571500"/>
                <a:gd name="connsiteX95" fmla="*/ 541973 w 590550"/>
                <a:gd name="connsiteY95" fmla="*/ 103442 h 571500"/>
                <a:gd name="connsiteX96" fmla="*/ 542925 w 590550"/>
                <a:gd name="connsiteY96" fmla="*/ 104775 h 571500"/>
                <a:gd name="connsiteX97" fmla="*/ 542068 w 590550"/>
                <a:gd name="connsiteY97" fmla="*/ 106204 h 571500"/>
                <a:gd name="connsiteX98" fmla="*/ 521684 w 590550"/>
                <a:gd name="connsiteY98" fmla="*/ 117824 h 571500"/>
                <a:gd name="connsiteX99" fmla="*/ 511969 w 590550"/>
                <a:gd name="connsiteY99" fmla="*/ 141256 h 571500"/>
                <a:gd name="connsiteX100" fmla="*/ 518255 w 590550"/>
                <a:gd name="connsiteY100" fmla="*/ 163925 h 571500"/>
                <a:gd name="connsiteX101" fmla="*/ 517874 w 590550"/>
                <a:gd name="connsiteY101" fmla="*/ 165449 h 571500"/>
                <a:gd name="connsiteX102" fmla="*/ 516350 w 590550"/>
                <a:gd name="connsiteY102" fmla="*/ 165830 h 571500"/>
                <a:gd name="connsiteX103" fmla="*/ 493681 w 590550"/>
                <a:gd name="connsiteY103" fmla="*/ 159544 h 571500"/>
                <a:gd name="connsiteX104" fmla="*/ 470249 w 590550"/>
                <a:gd name="connsiteY104" fmla="*/ 169259 h 571500"/>
                <a:gd name="connsiteX105" fmla="*/ 458629 w 590550"/>
                <a:gd name="connsiteY105" fmla="*/ 189643 h 571500"/>
                <a:gd name="connsiteX106" fmla="*/ 455867 w 590550"/>
                <a:gd name="connsiteY106" fmla="*/ 189643 h 571500"/>
                <a:gd name="connsiteX107" fmla="*/ 444246 w 590550"/>
                <a:gd name="connsiteY107" fmla="*/ 169259 h 571500"/>
                <a:gd name="connsiteX108" fmla="*/ 426339 w 590550"/>
                <a:gd name="connsiteY108" fmla="*/ 158782 h 571500"/>
                <a:gd name="connsiteX109" fmla="*/ 420815 w 590550"/>
                <a:gd name="connsiteY109" fmla="*/ 159544 h 571500"/>
                <a:gd name="connsiteX110" fmla="*/ 398145 w 590550"/>
                <a:gd name="connsiteY110" fmla="*/ 165830 h 571500"/>
                <a:gd name="connsiteX111" fmla="*/ 396621 w 590550"/>
                <a:gd name="connsiteY111" fmla="*/ 165449 h 571500"/>
                <a:gd name="connsiteX112" fmla="*/ 396240 w 590550"/>
                <a:gd name="connsiteY112" fmla="*/ 163925 h 571500"/>
                <a:gd name="connsiteX113" fmla="*/ 402526 w 590550"/>
                <a:gd name="connsiteY113" fmla="*/ 141256 h 571500"/>
                <a:gd name="connsiteX114" fmla="*/ 392811 w 590550"/>
                <a:gd name="connsiteY114" fmla="*/ 117824 h 571500"/>
                <a:gd name="connsiteX115" fmla="*/ 372428 w 590550"/>
                <a:gd name="connsiteY115" fmla="*/ 106204 h 571500"/>
                <a:gd name="connsiteX116" fmla="*/ 371475 w 590550"/>
                <a:gd name="connsiteY116" fmla="*/ 104775 h 571500"/>
                <a:gd name="connsiteX117" fmla="*/ 372332 w 590550"/>
                <a:gd name="connsiteY117" fmla="*/ 103346 h 571500"/>
                <a:gd name="connsiteX118" fmla="*/ 392716 w 590550"/>
                <a:gd name="connsiteY118" fmla="*/ 91726 h 571500"/>
                <a:gd name="connsiteX119" fmla="*/ 402431 w 590550"/>
                <a:gd name="connsiteY119" fmla="*/ 68294 h 571500"/>
                <a:gd name="connsiteX120" fmla="*/ 180975 w 590550"/>
                <a:gd name="connsiteY120" fmla="*/ 66675 h 571500"/>
                <a:gd name="connsiteX121" fmla="*/ 190500 w 590550"/>
                <a:gd name="connsiteY121" fmla="*/ 66675 h 571500"/>
                <a:gd name="connsiteX122" fmla="*/ 382238 w 590550"/>
                <a:gd name="connsiteY122" fmla="*/ 66675 h 571500"/>
                <a:gd name="connsiteX123" fmla="*/ 384143 w 590550"/>
                <a:gd name="connsiteY123" fmla="*/ 73438 h 571500"/>
                <a:gd name="connsiteX124" fmla="*/ 383381 w 590550"/>
                <a:gd name="connsiteY124" fmla="*/ 75248 h 571500"/>
                <a:gd name="connsiteX125" fmla="*/ 362998 w 590550"/>
                <a:gd name="connsiteY125" fmla="*/ 86868 h 571500"/>
                <a:gd name="connsiteX126" fmla="*/ 352425 w 590550"/>
                <a:gd name="connsiteY126" fmla="*/ 104775 h 571500"/>
                <a:gd name="connsiteX127" fmla="*/ 362903 w 590550"/>
                <a:gd name="connsiteY127" fmla="*/ 122777 h 571500"/>
                <a:gd name="connsiteX128" fmla="*/ 383286 w 590550"/>
                <a:gd name="connsiteY128" fmla="*/ 134398 h 571500"/>
                <a:gd name="connsiteX129" fmla="*/ 384048 w 590550"/>
                <a:gd name="connsiteY129" fmla="*/ 136208 h 571500"/>
                <a:gd name="connsiteX130" fmla="*/ 377762 w 590550"/>
                <a:gd name="connsiteY130" fmla="*/ 158877 h 571500"/>
                <a:gd name="connsiteX131" fmla="*/ 383096 w 590550"/>
                <a:gd name="connsiteY131" fmla="*/ 178975 h 571500"/>
                <a:gd name="connsiteX132" fmla="*/ 400050 w 590550"/>
                <a:gd name="connsiteY132" fmla="*/ 184690 h 571500"/>
                <a:gd name="connsiteX133" fmla="*/ 400050 w 590550"/>
                <a:gd name="connsiteY133" fmla="*/ 255461 h 571500"/>
                <a:gd name="connsiteX134" fmla="*/ 412909 w 590550"/>
                <a:gd name="connsiteY134" fmla="*/ 274701 h 571500"/>
                <a:gd name="connsiteX135" fmla="*/ 435674 w 590550"/>
                <a:gd name="connsiteY135" fmla="*/ 270224 h 571500"/>
                <a:gd name="connsiteX136" fmla="*/ 438150 w 590550"/>
                <a:gd name="connsiteY136" fmla="*/ 267557 h 571500"/>
                <a:gd name="connsiteX137" fmla="*/ 438150 w 590550"/>
                <a:gd name="connsiteY137" fmla="*/ 504825 h 571500"/>
                <a:gd name="connsiteX138" fmla="*/ 152400 w 590550"/>
                <a:gd name="connsiteY138" fmla="*/ 504825 h 571500"/>
                <a:gd name="connsiteX139" fmla="*/ 152400 w 590550"/>
                <a:gd name="connsiteY139" fmla="*/ 94869 h 571500"/>
                <a:gd name="connsiteX140" fmla="*/ 152305 w 590550"/>
                <a:gd name="connsiteY140" fmla="*/ 94488 h 571500"/>
                <a:gd name="connsiteX141" fmla="*/ 142589 w 590550"/>
                <a:gd name="connsiteY141" fmla="*/ 66580 h 571500"/>
                <a:gd name="connsiteX142" fmla="*/ 180975 w 590550"/>
                <a:gd name="connsiteY142" fmla="*/ 66580 h 571500"/>
                <a:gd name="connsiteX143" fmla="*/ 76200 w 590550"/>
                <a:gd name="connsiteY143" fmla="*/ 133350 h 571500"/>
                <a:gd name="connsiteX144" fmla="*/ 76200 w 590550"/>
                <a:gd name="connsiteY144" fmla="*/ 95250 h 571500"/>
                <a:gd name="connsiteX145" fmla="*/ 104775 w 590550"/>
                <a:gd name="connsiteY145" fmla="*/ 66675 h 571500"/>
                <a:gd name="connsiteX146" fmla="*/ 133350 w 590550"/>
                <a:gd name="connsiteY146" fmla="*/ 95250 h 571500"/>
                <a:gd name="connsiteX147" fmla="*/ 133350 w 590550"/>
                <a:gd name="connsiteY147" fmla="*/ 133350 h 571500"/>
                <a:gd name="connsiteX148" fmla="*/ 76200 w 590550"/>
                <a:gd name="connsiteY148" fmla="*/ 133350 h 571500"/>
                <a:gd name="connsiteX149" fmla="*/ 47625 w 590550"/>
                <a:gd name="connsiteY149" fmla="*/ 247650 h 571500"/>
                <a:gd name="connsiteX150" fmla="*/ 76200 w 590550"/>
                <a:gd name="connsiteY150" fmla="*/ 219075 h 571500"/>
                <a:gd name="connsiteX151" fmla="*/ 133350 w 590550"/>
                <a:gd name="connsiteY151" fmla="*/ 219075 h 571500"/>
                <a:gd name="connsiteX152" fmla="*/ 133350 w 590550"/>
                <a:gd name="connsiteY152" fmla="*/ 504825 h 571500"/>
                <a:gd name="connsiteX153" fmla="*/ 47625 w 590550"/>
                <a:gd name="connsiteY153" fmla="*/ 504825 h 571500"/>
                <a:gd name="connsiteX154" fmla="*/ 47625 w 590550"/>
                <a:gd name="connsiteY154" fmla="*/ 247650 h 571500"/>
                <a:gd name="connsiteX155" fmla="*/ 571500 w 590550"/>
                <a:gd name="connsiteY155" fmla="*/ 533400 h 571500"/>
                <a:gd name="connsiteX156" fmla="*/ 552450 w 590550"/>
                <a:gd name="connsiteY156" fmla="*/ 552450 h 571500"/>
                <a:gd name="connsiteX157" fmla="*/ 38100 w 590550"/>
                <a:gd name="connsiteY157" fmla="*/ 552450 h 571500"/>
                <a:gd name="connsiteX158" fmla="*/ 19050 w 590550"/>
                <a:gd name="connsiteY158" fmla="*/ 533400 h 571500"/>
                <a:gd name="connsiteX159" fmla="*/ 19050 w 590550"/>
                <a:gd name="connsiteY159" fmla="*/ 523875 h 571500"/>
                <a:gd name="connsiteX160" fmla="*/ 220790 w 590550"/>
                <a:gd name="connsiteY160" fmla="*/ 523875 h 571500"/>
                <a:gd name="connsiteX161" fmla="*/ 247650 w 590550"/>
                <a:gd name="connsiteY161" fmla="*/ 542925 h 571500"/>
                <a:gd name="connsiteX162" fmla="*/ 342900 w 590550"/>
                <a:gd name="connsiteY162" fmla="*/ 542925 h 571500"/>
                <a:gd name="connsiteX163" fmla="*/ 369761 w 590550"/>
                <a:gd name="connsiteY163" fmla="*/ 523875 h 571500"/>
                <a:gd name="connsiteX164" fmla="*/ 571500 w 590550"/>
                <a:gd name="connsiteY164" fmla="*/ 523875 h 571500"/>
                <a:gd name="connsiteX165" fmla="*/ 571500 w 590550"/>
                <a:gd name="connsiteY165" fmla="*/ 533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590550" h="571500">
                  <a:moveTo>
                    <a:pt x="581025" y="504825"/>
                  </a:moveTo>
                  <a:lnTo>
                    <a:pt x="561975" y="504825"/>
                  </a:lnTo>
                  <a:lnTo>
                    <a:pt x="561975" y="247650"/>
                  </a:lnTo>
                  <a:cubicBezTo>
                    <a:pt x="561975" y="221361"/>
                    <a:pt x="540639" y="200025"/>
                    <a:pt x="514350" y="200025"/>
                  </a:cubicBezTo>
                  <a:lnTo>
                    <a:pt x="514350" y="184594"/>
                  </a:lnTo>
                  <a:cubicBezTo>
                    <a:pt x="520541" y="185356"/>
                    <a:pt x="526733" y="183452"/>
                    <a:pt x="531305" y="178880"/>
                  </a:cubicBezTo>
                  <a:cubicBezTo>
                    <a:pt x="536639" y="173546"/>
                    <a:pt x="538639" y="166021"/>
                    <a:pt x="536639" y="158782"/>
                  </a:cubicBezTo>
                  <a:lnTo>
                    <a:pt x="530352" y="136208"/>
                  </a:lnTo>
                  <a:cubicBezTo>
                    <a:pt x="530162" y="135446"/>
                    <a:pt x="530447" y="134779"/>
                    <a:pt x="531114" y="134398"/>
                  </a:cubicBezTo>
                  <a:lnTo>
                    <a:pt x="551498" y="122777"/>
                  </a:lnTo>
                  <a:cubicBezTo>
                    <a:pt x="558070" y="119063"/>
                    <a:pt x="561975" y="112300"/>
                    <a:pt x="561975" y="104775"/>
                  </a:cubicBezTo>
                  <a:cubicBezTo>
                    <a:pt x="561975" y="97250"/>
                    <a:pt x="558070" y="90488"/>
                    <a:pt x="551498" y="86773"/>
                  </a:cubicBezTo>
                  <a:lnTo>
                    <a:pt x="531114" y="75248"/>
                  </a:lnTo>
                  <a:cubicBezTo>
                    <a:pt x="530447" y="74867"/>
                    <a:pt x="530162" y="74105"/>
                    <a:pt x="530352" y="73438"/>
                  </a:cubicBezTo>
                  <a:lnTo>
                    <a:pt x="536639" y="50768"/>
                  </a:lnTo>
                  <a:cubicBezTo>
                    <a:pt x="538639" y="43529"/>
                    <a:pt x="536639" y="36005"/>
                    <a:pt x="531305" y="30670"/>
                  </a:cubicBezTo>
                  <a:cubicBezTo>
                    <a:pt x="525971" y="25337"/>
                    <a:pt x="518446" y="23336"/>
                    <a:pt x="511207" y="25337"/>
                  </a:cubicBezTo>
                  <a:lnTo>
                    <a:pt x="488537" y="31623"/>
                  </a:lnTo>
                  <a:cubicBezTo>
                    <a:pt x="487871" y="31814"/>
                    <a:pt x="487109" y="31528"/>
                    <a:pt x="486728" y="30861"/>
                  </a:cubicBezTo>
                  <a:lnTo>
                    <a:pt x="475202" y="10477"/>
                  </a:lnTo>
                  <a:cubicBezTo>
                    <a:pt x="471488" y="3905"/>
                    <a:pt x="464725" y="0"/>
                    <a:pt x="457200" y="0"/>
                  </a:cubicBezTo>
                  <a:cubicBezTo>
                    <a:pt x="449675" y="0"/>
                    <a:pt x="442913" y="3905"/>
                    <a:pt x="439198" y="10477"/>
                  </a:cubicBezTo>
                  <a:lnTo>
                    <a:pt x="427673" y="30861"/>
                  </a:lnTo>
                  <a:cubicBezTo>
                    <a:pt x="427292" y="31528"/>
                    <a:pt x="426530" y="31814"/>
                    <a:pt x="425863" y="31623"/>
                  </a:cubicBezTo>
                  <a:lnTo>
                    <a:pt x="403193" y="25337"/>
                  </a:lnTo>
                  <a:cubicBezTo>
                    <a:pt x="395954" y="23336"/>
                    <a:pt x="388430" y="25337"/>
                    <a:pt x="383096" y="30670"/>
                  </a:cubicBezTo>
                  <a:cubicBezTo>
                    <a:pt x="378524" y="35243"/>
                    <a:pt x="376619" y="41434"/>
                    <a:pt x="377381" y="47625"/>
                  </a:cubicBezTo>
                  <a:lnTo>
                    <a:pt x="190500" y="47625"/>
                  </a:lnTo>
                  <a:lnTo>
                    <a:pt x="180975" y="47625"/>
                  </a:lnTo>
                  <a:lnTo>
                    <a:pt x="104775" y="47625"/>
                  </a:lnTo>
                  <a:cubicBezTo>
                    <a:pt x="78486" y="47625"/>
                    <a:pt x="57150" y="68961"/>
                    <a:pt x="57150" y="95250"/>
                  </a:cubicBezTo>
                  <a:lnTo>
                    <a:pt x="57150" y="142875"/>
                  </a:lnTo>
                  <a:cubicBezTo>
                    <a:pt x="57150" y="148114"/>
                    <a:pt x="61436" y="152400"/>
                    <a:pt x="66675" y="152400"/>
                  </a:cubicBezTo>
                  <a:lnTo>
                    <a:pt x="133350" y="152400"/>
                  </a:lnTo>
                  <a:lnTo>
                    <a:pt x="133350" y="200025"/>
                  </a:lnTo>
                  <a:lnTo>
                    <a:pt x="76200" y="200025"/>
                  </a:lnTo>
                  <a:cubicBezTo>
                    <a:pt x="49911" y="200025"/>
                    <a:pt x="28575" y="221361"/>
                    <a:pt x="28575" y="247650"/>
                  </a:cubicBezTo>
                  <a:lnTo>
                    <a:pt x="28575" y="504825"/>
                  </a:lnTo>
                  <a:lnTo>
                    <a:pt x="9525" y="504825"/>
                  </a:lnTo>
                  <a:cubicBezTo>
                    <a:pt x="4286" y="504825"/>
                    <a:pt x="0" y="509111"/>
                    <a:pt x="0" y="514350"/>
                  </a:cubicBezTo>
                  <a:lnTo>
                    <a:pt x="0" y="533400"/>
                  </a:lnTo>
                  <a:cubicBezTo>
                    <a:pt x="0" y="554450"/>
                    <a:pt x="17050" y="571500"/>
                    <a:pt x="38100" y="571500"/>
                  </a:cubicBezTo>
                  <a:lnTo>
                    <a:pt x="552450" y="571500"/>
                  </a:lnTo>
                  <a:cubicBezTo>
                    <a:pt x="573500" y="571500"/>
                    <a:pt x="590550" y="554450"/>
                    <a:pt x="590550" y="533400"/>
                  </a:cubicBezTo>
                  <a:lnTo>
                    <a:pt x="590550" y="514350"/>
                  </a:lnTo>
                  <a:cubicBezTo>
                    <a:pt x="590550" y="509111"/>
                    <a:pt x="586264" y="504825"/>
                    <a:pt x="581025" y="504825"/>
                  </a:cubicBezTo>
                  <a:close/>
                  <a:moveTo>
                    <a:pt x="542925" y="247650"/>
                  </a:moveTo>
                  <a:lnTo>
                    <a:pt x="542925" y="504825"/>
                  </a:lnTo>
                  <a:lnTo>
                    <a:pt x="457200" y="504825"/>
                  </a:lnTo>
                  <a:lnTo>
                    <a:pt x="457200" y="253651"/>
                  </a:lnTo>
                  <a:cubicBezTo>
                    <a:pt x="460343" y="253651"/>
                    <a:pt x="463487" y="254794"/>
                    <a:pt x="465773" y="257080"/>
                  </a:cubicBezTo>
                  <a:lnTo>
                    <a:pt x="478822" y="270129"/>
                  </a:lnTo>
                  <a:cubicBezTo>
                    <a:pt x="482822" y="274130"/>
                    <a:pt x="488156" y="276225"/>
                    <a:pt x="493586" y="276225"/>
                  </a:cubicBezTo>
                  <a:cubicBezTo>
                    <a:pt x="496253" y="276225"/>
                    <a:pt x="499015" y="275749"/>
                    <a:pt x="501587" y="274606"/>
                  </a:cubicBezTo>
                  <a:cubicBezTo>
                    <a:pt x="509302" y="271367"/>
                    <a:pt x="514350" y="263843"/>
                    <a:pt x="514350" y="255365"/>
                  </a:cubicBezTo>
                  <a:lnTo>
                    <a:pt x="514350" y="219075"/>
                  </a:lnTo>
                  <a:cubicBezTo>
                    <a:pt x="530066" y="219075"/>
                    <a:pt x="542925" y="231934"/>
                    <a:pt x="542925" y="247650"/>
                  </a:cubicBezTo>
                  <a:close/>
                  <a:moveTo>
                    <a:pt x="418910" y="179832"/>
                  </a:moveTo>
                  <a:lnTo>
                    <a:pt x="425863" y="177927"/>
                  </a:lnTo>
                  <a:cubicBezTo>
                    <a:pt x="426530" y="177737"/>
                    <a:pt x="427292" y="178022"/>
                    <a:pt x="427673" y="178689"/>
                  </a:cubicBezTo>
                  <a:lnTo>
                    <a:pt x="439293" y="199073"/>
                  </a:lnTo>
                  <a:cubicBezTo>
                    <a:pt x="442913" y="205645"/>
                    <a:pt x="449675" y="209550"/>
                    <a:pt x="457200" y="209550"/>
                  </a:cubicBezTo>
                  <a:cubicBezTo>
                    <a:pt x="464725" y="209550"/>
                    <a:pt x="471488" y="205645"/>
                    <a:pt x="475202" y="199073"/>
                  </a:cubicBezTo>
                  <a:lnTo>
                    <a:pt x="486823" y="178594"/>
                  </a:lnTo>
                  <a:cubicBezTo>
                    <a:pt x="487204" y="177927"/>
                    <a:pt x="487966" y="177641"/>
                    <a:pt x="488633" y="177832"/>
                  </a:cubicBezTo>
                  <a:lnTo>
                    <a:pt x="495586" y="179737"/>
                  </a:lnTo>
                  <a:cubicBezTo>
                    <a:pt x="495491" y="180213"/>
                    <a:pt x="495300" y="180594"/>
                    <a:pt x="495300" y="180975"/>
                  </a:cubicBezTo>
                  <a:lnTo>
                    <a:pt x="495300" y="255365"/>
                  </a:lnTo>
                  <a:cubicBezTo>
                    <a:pt x="495300" y="255651"/>
                    <a:pt x="495300" y="256604"/>
                    <a:pt x="494157" y="256985"/>
                  </a:cubicBezTo>
                  <a:cubicBezTo>
                    <a:pt x="493014" y="257461"/>
                    <a:pt x="492443" y="256794"/>
                    <a:pt x="492157" y="256604"/>
                  </a:cubicBezTo>
                  <a:lnTo>
                    <a:pt x="479108" y="243554"/>
                  </a:lnTo>
                  <a:cubicBezTo>
                    <a:pt x="467011" y="231458"/>
                    <a:pt x="447294" y="231458"/>
                    <a:pt x="435102" y="243554"/>
                  </a:cubicBezTo>
                  <a:lnTo>
                    <a:pt x="422053" y="256604"/>
                  </a:lnTo>
                  <a:cubicBezTo>
                    <a:pt x="421862" y="256794"/>
                    <a:pt x="421196" y="257461"/>
                    <a:pt x="420053" y="256985"/>
                  </a:cubicBezTo>
                  <a:cubicBezTo>
                    <a:pt x="419100" y="256508"/>
                    <a:pt x="419100" y="255651"/>
                    <a:pt x="419100" y="255365"/>
                  </a:cubicBezTo>
                  <a:lnTo>
                    <a:pt x="419100" y="180975"/>
                  </a:lnTo>
                  <a:cubicBezTo>
                    <a:pt x="419100" y="180594"/>
                    <a:pt x="418910" y="180213"/>
                    <a:pt x="418910" y="179832"/>
                  </a:cubicBezTo>
                  <a:close/>
                  <a:moveTo>
                    <a:pt x="402431" y="68294"/>
                  </a:moveTo>
                  <a:lnTo>
                    <a:pt x="399764" y="58579"/>
                  </a:lnTo>
                  <a:cubicBezTo>
                    <a:pt x="399860" y="58103"/>
                    <a:pt x="400050" y="57722"/>
                    <a:pt x="400050" y="57150"/>
                  </a:cubicBezTo>
                  <a:cubicBezTo>
                    <a:pt x="400050" y="54769"/>
                    <a:pt x="399098" y="52578"/>
                    <a:pt x="397574" y="50959"/>
                  </a:cubicBezTo>
                  <a:lnTo>
                    <a:pt x="396145" y="45720"/>
                  </a:lnTo>
                  <a:cubicBezTo>
                    <a:pt x="395954" y="45148"/>
                    <a:pt x="396145" y="44577"/>
                    <a:pt x="396526" y="44196"/>
                  </a:cubicBezTo>
                  <a:cubicBezTo>
                    <a:pt x="397002" y="43720"/>
                    <a:pt x="397478" y="43625"/>
                    <a:pt x="398050" y="43815"/>
                  </a:cubicBezTo>
                  <a:lnTo>
                    <a:pt x="420719" y="50102"/>
                  </a:lnTo>
                  <a:cubicBezTo>
                    <a:pt x="429863" y="52673"/>
                    <a:pt x="439484" y="48673"/>
                    <a:pt x="444151" y="40386"/>
                  </a:cubicBezTo>
                  <a:lnTo>
                    <a:pt x="455771" y="20003"/>
                  </a:lnTo>
                  <a:cubicBezTo>
                    <a:pt x="456343" y="18955"/>
                    <a:pt x="457962" y="18955"/>
                    <a:pt x="458534" y="20003"/>
                  </a:cubicBezTo>
                  <a:lnTo>
                    <a:pt x="470154" y="40386"/>
                  </a:lnTo>
                  <a:cubicBezTo>
                    <a:pt x="474821" y="48673"/>
                    <a:pt x="484442" y="52578"/>
                    <a:pt x="493586" y="50102"/>
                  </a:cubicBezTo>
                  <a:lnTo>
                    <a:pt x="516255" y="43815"/>
                  </a:lnTo>
                  <a:cubicBezTo>
                    <a:pt x="516826" y="43625"/>
                    <a:pt x="517398" y="43815"/>
                    <a:pt x="517779" y="44196"/>
                  </a:cubicBezTo>
                  <a:cubicBezTo>
                    <a:pt x="518255" y="44672"/>
                    <a:pt x="518350" y="45148"/>
                    <a:pt x="518160" y="45720"/>
                  </a:cubicBezTo>
                  <a:lnTo>
                    <a:pt x="511874" y="68390"/>
                  </a:lnTo>
                  <a:cubicBezTo>
                    <a:pt x="509302" y="77534"/>
                    <a:pt x="513302" y="87154"/>
                    <a:pt x="521589" y="91821"/>
                  </a:cubicBezTo>
                  <a:lnTo>
                    <a:pt x="541973" y="103442"/>
                  </a:lnTo>
                  <a:cubicBezTo>
                    <a:pt x="542639" y="103727"/>
                    <a:pt x="542925" y="104203"/>
                    <a:pt x="542925" y="104775"/>
                  </a:cubicBezTo>
                  <a:cubicBezTo>
                    <a:pt x="542925" y="105347"/>
                    <a:pt x="542639" y="105823"/>
                    <a:pt x="542068" y="106204"/>
                  </a:cubicBezTo>
                  <a:lnTo>
                    <a:pt x="521684" y="117824"/>
                  </a:lnTo>
                  <a:cubicBezTo>
                    <a:pt x="513398" y="122492"/>
                    <a:pt x="509397" y="132112"/>
                    <a:pt x="511969" y="141256"/>
                  </a:cubicBezTo>
                  <a:lnTo>
                    <a:pt x="518255" y="163925"/>
                  </a:lnTo>
                  <a:cubicBezTo>
                    <a:pt x="518446" y="164497"/>
                    <a:pt x="518255" y="165068"/>
                    <a:pt x="517874" y="165449"/>
                  </a:cubicBezTo>
                  <a:cubicBezTo>
                    <a:pt x="517398" y="165926"/>
                    <a:pt x="516922" y="166021"/>
                    <a:pt x="516350" y="165830"/>
                  </a:cubicBezTo>
                  <a:lnTo>
                    <a:pt x="493681" y="159544"/>
                  </a:lnTo>
                  <a:cubicBezTo>
                    <a:pt x="484537" y="156972"/>
                    <a:pt x="474917" y="160973"/>
                    <a:pt x="470249" y="169259"/>
                  </a:cubicBezTo>
                  <a:lnTo>
                    <a:pt x="458629" y="189643"/>
                  </a:lnTo>
                  <a:cubicBezTo>
                    <a:pt x="458057" y="190691"/>
                    <a:pt x="456438" y="190691"/>
                    <a:pt x="455867" y="189643"/>
                  </a:cubicBezTo>
                  <a:lnTo>
                    <a:pt x="444246" y="169259"/>
                  </a:lnTo>
                  <a:cubicBezTo>
                    <a:pt x="440531" y="162687"/>
                    <a:pt x="433578" y="158782"/>
                    <a:pt x="426339" y="158782"/>
                  </a:cubicBezTo>
                  <a:cubicBezTo>
                    <a:pt x="424529" y="158782"/>
                    <a:pt x="422624" y="159068"/>
                    <a:pt x="420815" y="159544"/>
                  </a:cubicBezTo>
                  <a:lnTo>
                    <a:pt x="398145" y="165830"/>
                  </a:lnTo>
                  <a:cubicBezTo>
                    <a:pt x="397574" y="166021"/>
                    <a:pt x="397002" y="165830"/>
                    <a:pt x="396621" y="165449"/>
                  </a:cubicBezTo>
                  <a:cubicBezTo>
                    <a:pt x="396145" y="164973"/>
                    <a:pt x="396050" y="164497"/>
                    <a:pt x="396240" y="163925"/>
                  </a:cubicBezTo>
                  <a:lnTo>
                    <a:pt x="402526" y="141256"/>
                  </a:lnTo>
                  <a:cubicBezTo>
                    <a:pt x="405098" y="132112"/>
                    <a:pt x="401098" y="122492"/>
                    <a:pt x="392811" y="117824"/>
                  </a:cubicBezTo>
                  <a:lnTo>
                    <a:pt x="372428" y="106204"/>
                  </a:lnTo>
                  <a:cubicBezTo>
                    <a:pt x="371761" y="105823"/>
                    <a:pt x="371475" y="105347"/>
                    <a:pt x="371475" y="104775"/>
                  </a:cubicBezTo>
                  <a:cubicBezTo>
                    <a:pt x="371475" y="104203"/>
                    <a:pt x="371761" y="103727"/>
                    <a:pt x="372332" y="103346"/>
                  </a:cubicBezTo>
                  <a:lnTo>
                    <a:pt x="392716" y="91726"/>
                  </a:lnTo>
                  <a:cubicBezTo>
                    <a:pt x="401003" y="87154"/>
                    <a:pt x="405003" y="77534"/>
                    <a:pt x="402431" y="68294"/>
                  </a:cubicBezTo>
                  <a:close/>
                  <a:moveTo>
                    <a:pt x="180975" y="66675"/>
                  </a:moveTo>
                  <a:lnTo>
                    <a:pt x="190500" y="66675"/>
                  </a:lnTo>
                  <a:lnTo>
                    <a:pt x="382238" y="66675"/>
                  </a:lnTo>
                  <a:lnTo>
                    <a:pt x="384143" y="73438"/>
                  </a:lnTo>
                  <a:cubicBezTo>
                    <a:pt x="384334" y="74200"/>
                    <a:pt x="384048" y="74867"/>
                    <a:pt x="383381" y="75248"/>
                  </a:cubicBezTo>
                  <a:lnTo>
                    <a:pt x="362998" y="86868"/>
                  </a:lnTo>
                  <a:cubicBezTo>
                    <a:pt x="356330" y="90488"/>
                    <a:pt x="352425" y="97250"/>
                    <a:pt x="352425" y="104775"/>
                  </a:cubicBezTo>
                  <a:cubicBezTo>
                    <a:pt x="352425" y="112300"/>
                    <a:pt x="356330" y="119063"/>
                    <a:pt x="362903" y="122777"/>
                  </a:cubicBezTo>
                  <a:lnTo>
                    <a:pt x="383286" y="134398"/>
                  </a:lnTo>
                  <a:cubicBezTo>
                    <a:pt x="383953" y="134779"/>
                    <a:pt x="384239" y="135541"/>
                    <a:pt x="384048" y="136208"/>
                  </a:cubicBezTo>
                  <a:lnTo>
                    <a:pt x="377762" y="158877"/>
                  </a:lnTo>
                  <a:cubicBezTo>
                    <a:pt x="375761" y="166116"/>
                    <a:pt x="377762" y="173641"/>
                    <a:pt x="383096" y="178975"/>
                  </a:cubicBezTo>
                  <a:cubicBezTo>
                    <a:pt x="387668" y="183547"/>
                    <a:pt x="393764" y="185452"/>
                    <a:pt x="400050" y="184690"/>
                  </a:cubicBezTo>
                  <a:lnTo>
                    <a:pt x="400050" y="255461"/>
                  </a:lnTo>
                  <a:cubicBezTo>
                    <a:pt x="400050" y="263938"/>
                    <a:pt x="405098" y="271463"/>
                    <a:pt x="412909" y="274701"/>
                  </a:cubicBezTo>
                  <a:cubicBezTo>
                    <a:pt x="420719" y="277940"/>
                    <a:pt x="429673" y="276130"/>
                    <a:pt x="435674" y="270224"/>
                  </a:cubicBezTo>
                  <a:lnTo>
                    <a:pt x="438150" y="267557"/>
                  </a:lnTo>
                  <a:lnTo>
                    <a:pt x="438150" y="504825"/>
                  </a:lnTo>
                  <a:lnTo>
                    <a:pt x="152400" y="504825"/>
                  </a:lnTo>
                  <a:lnTo>
                    <a:pt x="152400" y="94869"/>
                  </a:lnTo>
                  <a:cubicBezTo>
                    <a:pt x="152400" y="94774"/>
                    <a:pt x="152305" y="94678"/>
                    <a:pt x="152305" y="94488"/>
                  </a:cubicBezTo>
                  <a:cubicBezTo>
                    <a:pt x="152114" y="84011"/>
                    <a:pt x="148495" y="74390"/>
                    <a:pt x="142589" y="66580"/>
                  </a:cubicBezTo>
                  <a:lnTo>
                    <a:pt x="180975" y="66580"/>
                  </a:lnTo>
                  <a:close/>
                  <a:moveTo>
                    <a:pt x="76200" y="133350"/>
                  </a:moveTo>
                  <a:lnTo>
                    <a:pt x="76200" y="95250"/>
                  </a:lnTo>
                  <a:cubicBezTo>
                    <a:pt x="76200" y="79534"/>
                    <a:pt x="89059" y="66675"/>
                    <a:pt x="104775" y="66675"/>
                  </a:cubicBezTo>
                  <a:cubicBezTo>
                    <a:pt x="120491" y="66675"/>
                    <a:pt x="133350" y="79534"/>
                    <a:pt x="133350" y="95250"/>
                  </a:cubicBezTo>
                  <a:lnTo>
                    <a:pt x="133350" y="133350"/>
                  </a:lnTo>
                  <a:lnTo>
                    <a:pt x="76200" y="133350"/>
                  </a:lnTo>
                  <a:close/>
                  <a:moveTo>
                    <a:pt x="47625" y="247650"/>
                  </a:moveTo>
                  <a:cubicBezTo>
                    <a:pt x="47625" y="231934"/>
                    <a:pt x="60484" y="219075"/>
                    <a:pt x="76200" y="219075"/>
                  </a:cubicBezTo>
                  <a:lnTo>
                    <a:pt x="133350" y="219075"/>
                  </a:lnTo>
                  <a:lnTo>
                    <a:pt x="133350" y="504825"/>
                  </a:lnTo>
                  <a:lnTo>
                    <a:pt x="47625" y="504825"/>
                  </a:lnTo>
                  <a:lnTo>
                    <a:pt x="47625" y="247650"/>
                  </a:lnTo>
                  <a:close/>
                  <a:moveTo>
                    <a:pt x="571500" y="533400"/>
                  </a:moveTo>
                  <a:cubicBezTo>
                    <a:pt x="571500" y="543878"/>
                    <a:pt x="562928" y="552450"/>
                    <a:pt x="552450" y="552450"/>
                  </a:cubicBezTo>
                  <a:lnTo>
                    <a:pt x="38100" y="552450"/>
                  </a:lnTo>
                  <a:cubicBezTo>
                    <a:pt x="27623" y="552450"/>
                    <a:pt x="19050" y="543878"/>
                    <a:pt x="19050" y="533400"/>
                  </a:cubicBezTo>
                  <a:lnTo>
                    <a:pt x="19050" y="523875"/>
                  </a:lnTo>
                  <a:lnTo>
                    <a:pt x="220790" y="523875"/>
                  </a:lnTo>
                  <a:cubicBezTo>
                    <a:pt x="224695" y="534924"/>
                    <a:pt x="235172" y="542925"/>
                    <a:pt x="247650" y="542925"/>
                  </a:cubicBezTo>
                  <a:lnTo>
                    <a:pt x="342900" y="542925"/>
                  </a:lnTo>
                  <a:cubicBezTo>
                    <a:pt x="355283" y="542925"/>
                    <a:pt x="365760" y="534924"/>
                    <a:pt x="369761" y="523875"/>
                  </a:cubicBezTo>
                  <a:lnTo>
                    <a:pt x="571500" y="523875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8EAC995-FD63-ACF5-846B-8FE3F138408F}"/>
                </a:ext>
              </a:extLst>
            </p:cNvPr>
            <p:cNvSpPr/>
            <p:nvPr/>
          </p:nvSpPr>
          <p:spPr>
            <a:xfrm>
              <a:off x="5413793" y="4154341"/>
              <a:ext cx="76200" cy="19050"/>
            </a:xfrm>
            <a:custGeom>
              <a:avLst/>
              <a:gdLst>
                <a:gd name="connsiteX0" fmla="*/ 9525 w 76200"/>
                <a:gd name="connsiteY0" fmla="*/ 19050 h 19050"/>
                <a:gd name="connsiteX1" fmla="*/ 66675 w 76200"/>
                <a:gd name="connsiteY1" fmla="*/ 19050 h 19050"/>
                <a:gd name="connsiteX2" fmla="*/ 76200 w 76200"/>
                <a:gd name="connsiteY2" fmla="*/ 9525 h 19050"/>
                <a:gd name="connsiteX3" fmla="*/ 66675 w 76200"/>
                <a:gd name="connsiteY3" fmla="*/ 0 h 19050"/>
                <a:gd name="connsiteX4" fmla="*/ 9525 w 76200"/>
                <a:gd name="connsiteY4" fmla="*/ 0 h 19050"/>
                <a:gd name="connsiteX5" fmla="*/ 0 w 76200"/>
                <a:gd name="connsiteY5" fmla="*/ 9525 h 19050"/>
                <a:gd name="connsiteX6" fmla="*/ 952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9525" y="19050"/>
                  </a:move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0C9B81C-9DB0-CF9B-648B-DF5841793944}"/>
                </a:ext>
              </a:extLst>
            </p:cNvPr>
            <p:cNvSpPr/>
            <p:nvPr/>
          </p:nvSpPr>
          <p:spPr>
            <a:xfrm>
              <a:off x="5642393" y="3830491"/>
              <a:ext cx="95250" cy="95250"/>
            </a:xfrm>
            <a:custGeom>
              <a:avLst/>
              <a:gdLst>
                <a:gd name="connsiteX0" fmla="*/ 47625 w 95250"/>
                <a:gd name="connsiteY0" fmla="*/ 95250 h 95250"/>
                <a:gd name="connsiteX1" fmla="*/ 95250 w 95250"/>
                <a:gd name="connsiteY1" fmla="*/ 47625 h 95250"/>
                <a:gd name="connsiteX2" fmla="*/ 47625 w 95250"/>
                <a:gd name="connsiteY2" fmla="*/ 0 h 95250"/>
                <a:gd name="connsiteX3" fmla="*/ 0 w 95250"/>
                <a:gd name="connsiteY3" fmla="*/ 47625 h 95250"/>
                <a:gd name="connsiteX4" fmla="*/ 47625 w 95250"/>
                <a:gd name="connsiteY4" fmla="*/ 95250 h 95250"/>
                <a:gd name="connsiteX5" fmla="*/ 47625 w 95250"/>
                <a:gd name="connsiteY5" fmla="*/ 19050 h 95250"/>
                <a:gd name="connsiteX6" fmla="*/ 76200 w 95250"/>
                <a:gd name="connsiteY6" fmla="*/ 47625 h 95250"/>
                <a:gd name="connsiteX7" fmla="*/ 47625 w 95250"/>
                <a:gd name="connsiteY7" fmla="*/ 76200 h 95250"/>
                <a:gd name="connsiteX8" fmla="*/ 19050 w 95250"/>
                <a:gd name="connsiteY8" fmla="*/ 47625 h 95250"/>
                <a:gd name="connsiteX9" fmla="*/ 47625 w 95250"/>
                <a:gd name="connsiteY9" fmla="*/ 190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95250"/>
                  </a:move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lose/>
                  <a:moveTo>
                    <a:pt x="47625" y="19050"/>
                  </a:move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59584C1-DDB0-C623-335A-6D3B021AD84A}"/>
                </a:ext>
              </a:extLst>
            </p:cNvPr>
            <p:cNvSpPr/>
            <p:nvPr/>
          </p:nvSpPr>
          <p:spPr>
            <a:xfrm>
              <a:off x="5466180" y="3963841"/>
              <a:ext cx="123825" cy="19050"/>
            </a:xfrm>
            <a:custGeom>
              <a:avLst/>
              <a:gdLst>
                <a:gd name="connsiteX0" fmla="*/ 9525 w 123825"/>
                <a:gd name="connsiteY0" fmla="*/ 19050 h 19050"/>
                <a:gd name="connsiteX1" fmla="*/ 114300 w 123825"/>
                <a:gd name="connsiteY1" fmla="*/ 19050 h 19050"/>
                <a:gd name="connsiteX2" fmla="*/ 123825 w 123825"/>
                <a:gd name="connsiteY2" fmla="*/ 9525 h 19050"/>
                <a:gd name="connsiteX3" fmla="*/ 114300 w 123825"/>
                <a:gd name="connsiteY3" fmla="*/ 0 h 19050"/>
                <a:gd name="connsiteX4" fmla="*/ 9525 w 123825"/>
                <a:gd name="connsiteY4" fmla="*/ 0 h 19050"/>
                <a:gd name="connsiteX5" fmla="*/ 0 w 123825"/>
                <a:gd name="connsiteY5" fmla="*/ 9525 h 19050"/>
                <a:gd name="connsiteX6" fmla="*/ 9525 w 1238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9050">
                  <a:moveTo>
                    <a:pt x="9525" y="19050"/>
                  </a:moveTo>
                  <a:lnTo>
                    <a:pt x="114300" y="19050"/>
                  </a:lnTo>
                  <a:cubicBezTo>
                    <a:pt x="119539" y="19050"/>
                    <a:pt x="123825" y="14764"/>
                    <a:pt x="123825" y="9525"/>
                  </a:cubicBezTo>
                  <a:cubicBezTo>
                    <a:pt x="123825" y="4286"/>
                    <a:pt x="119539" y="0"/>
                    <a:pt x="1143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351300C-0488-B5F5-9DA9-665E47F5EBE0}"/>
                </a:ext>
              </a:extLst>
            </p:cNvPr>
            <p:cNvSpPr/>
            <p:nvPr/>
          </p:nvSpPr>
          <p:spPr>
            <a:xfrm>
              <a:off x="5442368" y="4011466"/>
              <a:ext cx="171450" cy="19050"/>
            </a:xfrm>
            <a:custGeom>
              <a:avLst/>
              <a:gdLst>
                <a:gd name="connsiteX0" fmla="*/ 9525 w 171450"/>
                <a:gd name="connsiteY0" fmla="*/ 19050 h 19050"/>
                <a:gd name="connsiteX1" fmla="*/ 161925 w 171450"/>
                <a:gd name="connsiteY1" fmla="*/ 19050 h 19050"/>
                <a:gd name="connsiteX2" fmla="*/ 171450 w 171450"/>
                <a:gd name="connsiteY2" fmla="*/ 9525 h 19050"/>
                <a:gd name="connsiteX3" fmla="*/ 161925 w 171450"/>
                <a:gd name="connsiteY3" fmla="*/ 0 h 19050"/>
                <a:gd name="connsiteX4" fmla="*/ 9525 w 171450"/>
                <a:gd name="connsiteY4" fmla="*/ 0 h 19050"/>
                <a:gd name="connsiteX5" fmla="*/ 0 w 171450"/>
                <a:gd name="connsiteY5" fmla="*/ 9525 h 19050"/>
                <a:gd name="connsiteX6" fmla="*/ 9525 w 1714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9525" y="19050"/>
                  </a:move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2438EC7-0C4E-E49B-F7F9-CA8F6D6FFE6E}"/>
                </a:ext>
              </a:extLst>
            </p:cNvPr>
            <p:cNvSpPr/>
            <p:nvPr/>
          </p:nvSpPr>
          <p:spPr>
            <a:xfrm>
              <a:off x="5470943" y="4059091"/>
              <a:ext cx="114300" cy="19050"/>
            </a:xfrm>
            <a:custGeom>
              <a:avLst/>
              <a:gdLst>
                <a:gd name="connsiteX0" fmla="*/ 114300 w 114300"/>
                <a:gd name="connsiteY0" fmla="*/ 9525 h 19050"/>
                <a:gd name="connsiteX1" fmla="*/ 104775 w 114300"/>
                <a:gd name="connsiteY1" fmla="*/ 0 h 19050"/>
                <a:gd name="connsiteX2" fmla="*/ 9525 w 114300"/>
                <a:gd name="connsiteY2" fmla="*/ 0 h 19050"/>
                <a:gd name="connsiteX3" fmla="*/ 0 w 114300"/>
                <a:gd name="connsiteY3" fmla="*/ 9525 h 19050"/>
                <a:gd name="connsiteX4" fmla="*/ 9525 w 114300"/>
                <a:gd name="connsiteY4" fmla="*/ 19050 h 19050"/>
                <a:gd name="connsiteX5" fmla="*/ 104775 w 114300"/>
                <a:gd name="connsiteY5" fmla="*/ 19050 h 19050"/>
                <a:gd name="connsiteX6" fmla="*/ 114300 w 11430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114300" y="9525"/>
                  </a:moveTo>
                  <a:cubicBezTo>
                    <a:pt x="114300" y="4286"/>
                    <a:pt x="110014" y="0"/>
                    <a:pt x="1047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04775" y="19050"/>
                  </a:lnTo>
                  <a:cubicBezTo>
                    <a:pt x="110014" y="19050"/>
                    <a:pt x="114300" y="14764"/>
                    <a:pt x="11430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BE7A325-F630-A83B-BA21-0F07EA4C03B4}"/>
                </a:ext>
              </a:extLst>
            </p:cNvPr>
            <p:cNvSpPr/>
            <p:nvPr/>
          </p:nvSpPr>
          <p:spPr>
            <a:xfrm>
              <a:off x="5566193" y="4154341"/>
              <a:ext cx="76200" cy="19050"/>
            </a:xfrm>
            <a:custGeom>
              <a:avLst/>
              <a:gdLst>
                <a:gd name="connsiteX0" fmla="*/ 0 w 76200"/>
                <a:gd name="connsiteY0" fmla="*/ 9525 h 19050"/>
                <a:gd name="connsiteX1" fmla="*/ 9525 w 76200"/>
                <a:gd name="connsiteY1" fmla="*/ 19050 h 19050"/>
                <a:gd name="connsiteX2" fmla="*/ 66675 w 76200"/>
                <a:gd name="connsiteY2" fmla="*/ 19050 h 19050"/>
                <a:gd name="connsiteX3" fmla="*/ 76200 w 76200"/>
                <a:gd name="connsiteY3" fmla="*/ 9525 h 19050"/>
                <a:gd name="connsiteX4" fmla="*/ 66675 w 76200"/>
                <a:gd name="connsiteY4" fmla="*/ 0 h 19050"/>
                <a:gd name="connsiteX5" fmla="*/ 9525 w 76200"/>
                <a:gd name="connsiteY5" fmla="*/ 0 h 19050"/>
                <a:gd name="connsiteX6" fmla="*/ 0 w 7620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0" y="9525"/>
                  </a:move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6" name="Graphic 34">
            <a:extLst>
              <a:ext uri="{FF2B5EF4-FFF2-40B4-BE49-F238E27FC236}">
                <a16:creationId xmlns:a16="http://schemas.microsoft.com/office/drawing/2014/main" id="{AB15817F-A809-5727-7371-F92C1F0A04F4}"/>
              </a:ext>
            </a:extLst>
          </p:cNvPr>
          <p:cNvGrpSpPr/>
          <p:nvPr/>
        </p:nvGrpSpPr>
        <p:grpSpPr>
          <a:xfrm>
            <a:off x="4424988" y="3773341"/>
            <a:ext cx="342900" cy="590550"/>
            <a:chOff x="4424988" y="3773341"/>
            <a:chExt cx="342900" cy="590550"/>
          </a:xfrm>
          <a:solidFill>
            <a:srgbClr val="000000"/>
          </a:solidFill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92DC8E3-8481-084E-D0D8-94B5B65B7882}"/>
                </a:ext>
              </a:extLst>
            </p:cNvPr>
            <p:cNvSpPr/>
            <p:nvPr/>
          </p:nvSpPr>
          <p:spPr>
            <a:xfrm>
              <a:off x="4424988" y="3773341"/>
              <a:ext cx="342900" cy="590550"/>
            </a:xfrm>
            <a:custGeom>
              <a:avLst/>
              <a:gdLst>
                <a:gd name="connsiteX0" fmla="*/ 295275 w 342900"/>
                <a:gd name="connsiteY0" fmla="*/ 590550 h 590550"/>
                <a:gd name="connsiteX1" fmla="*/ 342900 w 342900"/>
                <a:gd name="connsiteY1" fmla="*/ 542925 h 590550"/>
                <a:gd name="connsiteX2" fmla="*/ 342900 w 342900"/>
                <a:gd name="connsiteY2" fmla="*/ 47625 h 590550"/>
                <a:gd name="connsiteX3" fmla="*/ 295275 w 342900"/>
                <a:gd name="connsiteY3" fmla="*/ 0 h 590550"/>
                <a:gd name="connsiteX4" fmla="*/ 47625 w 342900"/>
                <a:gd name="connsiteY4" fmla="*/ 0 h 590550"/>
                <a:gd name="connsiteX5" fmla="*/ 0 w 342900"/>
                <a:gd name="connsiteY5" fmla="*/ 47625 h 590550"/>
                <a:gd name="connsiteX6" fmla="*/ 0 w 342900"/>
                <a:gd name="connsiteY6" fmla="*/ 542925 h 590550"/>
                <a:gd name="connsiteX7" fmla="*/ 47625 w 342900"/>
                <a:gd name="connsiteY7" fmla="*/ 590550 h 590550"/>
                <a:gd name="connsiteX8" fmla="*/ 295275 w 342900"/>
                <a:gd name="connsiteY8" fmla="*/ 590550 h 590550"/>
                <a:gd name="connsiteX9" fmla="*/ 19050 w 342900"/>
                <a:gd name="connsiteY9" fmla="*/ 47625 h 590550"/>
                <a:gd name="connsiteX10" fmla="*/ 47625 w 342900"/>
                <a:gd name="connsiteY10" fmla="*/ 19050 h 590550"/>
                <a:gd name="connsiteX11" fmla="*/ 295275 w 342900"/>
                <a:gd name="connsiteY11" fmla="*/ 19050 h 590550"/>
                <a:gd name="connsiteX12" fmla="*/ 323850 w 342900"/>
                <a:gd name="connsiteY12" fmla="*/ 47625 h 590550"/>
                <a:gd name="connsiteX13" fmla="*/ 323850 w 342900"/>
                <a:gd name="connsiteY13" fmla="*/ 57150 h 590550"/>
                <a:gd name="connsiteX14" fmla="*/ 19050 w 342900"/>
                <a:gd name="connsiteY14" fmla="*/ 57150 h 590550"/>
                <a:gd name="connsiteX15" fmla="*/ 19050 w 342900"/>
                <a:gd name="connsiteY15" fmla="*/ 47625 h 590550"/>
                <a:gd name="connsiteX16" fmla="*/ 19050 w 342900"/>
                <a:gd name="connsiteY16" fmla="*/ 76200 h 590550"/>
                <a:gd name="connsiteX17" fmla="*/ 323850 w 342900"/>
                <a:gd name="connsiteY17" fmla="*/ 76200 h 590550"/>
                <a:gd name="connsiteX18" fmla="*/ 323850 w 342900"/>
                <a:gd name="connsiteY18" fmla="*/ 514350 h 590550"/>
                <a:gd name="connsiteX19" fmla="*/ 19050 w 342900"/>
                <a:gd name="connsiteY19" fmla="*/ 514350 h 590550"/>
                <a:gd name="connsiteX20" fmla="*/ 19050 w 342900"/>
                <a:gd name="connsiteY20" fmla="*/ 76200 h 590550"/>
                <a:gd name="connsiteX21" fmla="*/ 19050 w 342900"/>
                <a:gd name="connsiteY21" fmla="*/ 542925 h 590550"/>
                <a:gd name="connsiteX22" fmla="*/ 19050 w 342900"/>
                <a:gd name="connsiteY22" fmla="*/ 533400 h 590550"/>
                <a:gd name="connsiteX23" fmla="*/ 323850 w 342900"/>
                <a:gd name="connsiteY23" fmla="*/ 533400 h 590550"/>
                <a:gd name="connsiteX24" fmla="*/ 323850 w 342900"/>
                <a:gd name="connsiteY24" fmla="*/ 542925 h 590550"/>
                <a:gd name="connsiteX25" fmla="*/ 295275 w 342900"/>
                <a:gd name="connsiteY25" fmla="*/ 571500 h 590550"/>
                <a:gd name="connsiteX26" fmla="*/ 47625 w 342900"/>
                <a:gd name="connsiteY26" fmla="*/ 571500 h 590550"/>
                <a:gd name="connsiteX27" fmla="*/ 19050 w 342900"/>
                <a:gd name="connsiteY27" fmla="*/ 54292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42900" h="590550">
                  <a:moveTo>
                    <a:pt x="295275" y="590550"/>
                  </a:moveTo>
                  <a:cubicBezTo>
                    <a:pt x="321564" y="590550"/>
                    <a:pt x="342900" y="569214"/>
                    <a:pt x="342900" y="542925"/>
                  </a:cubicBezTo>
                  <a:lnTo>
                    <a:pt x="342900" y="47625"/>
                  </a:lnTo>
                  <a:cubicBezTo>
                    <a:pt x="342900" y="21336"/>
                    <a:pt x="321564" y="0"/>
                    <a:pt x="295275" y="0"/>
                  </a:cubicBezTo>
                  <a:lnTo>
                    <a:pt x="47625" y="0"/>
                  </a:lnTo>
                  <a:cubicBezTo>
                    <a:pt x="21336" y="0"/>
                    <a:pt x="0" y="21336"/>
                    <a:pt x="0" y="47625"/>
                  </a:cubicBezTo>
                  <a:lnTo>
                    <a:pt x="0" y="542925"/>
                  </a:lnTo>
                  <a:cubicBezTo>
                    <a:pt x="0" y="569214"/>
                    <a:pt x="21336" y="590550"/>
                    <a:pt x="47625" y="590550"/>
                  </a:cubicBezTo>
                  <a:lnTo>
                    <a:pt x="295275" y="590550"/>
                  </a:lnTo>
                  <a:close/>
                  <a:moveTo>
                    <a:pt x="19050" y="47625"/>
                  </a:moveTo>
                  <a:cubicBezTo>
                    <a:pt x="19050" y="31909"/>
                    <a:pt x="31909" y="19050"/>
                    <a:pt x="47625" y="19050"/>
                  </a:cubicBezTo>
                  <a:lnTo>
                    <a:pt x="295275" y="19050"/>
                  </a:lnTo>
                  <a:cubicBezTo>
                    <a:pt x="310991" y="19050"/>
                    <a:pt x="323850" y="31909"/>
                    <a:pt x="323850" y="47625"/>
                  </a:cubicBezTo>
                  <a:lnTo>
                    <a:pt x="323850" y="57150"/>
                  </a:lnTo>
                  <a:lnTo>
                    <a:pt x="19050" y="57150"/>
                  </a:lnTo>
                  <a:lnTo>
                    <a:pt x="19050" y="47625"/>
                  </a:lnTo>
                  <a:close/>
                  <a:moveTo>
                    <a:pt x="19050" y="76200"/>
                  </a:moveTo>
                  <a:lnTo>
                    <a:pt x="323850" y="76200"/>
                  </a:lnTo>
                  <a:lnTo>
                    <a:pt x="323850" y="514350"/>
                  </a:lnTo>
                  <a:lnTo>
                    <a:pt x="19050" y="514350"/>
                  </a:lnTo>
                  <a:lnTo>
                    <a:pt x="19050" y="76200"/>
                  </a:lnTo>
                  <a:close/>
                  <a:moveTo>
                    <a:pt x="19050" y="542925"/>
                  </a:moveTo>
                  <a:lnTo>
                    <a:pt x="19050" y="533400"/>
                  </a:lnTo>
                  <a:lnTo>
                    <a:pt x="323850" y="533400"/>
                  </a:lnTo>
                  <a:lnTo>
                    <a:pt x="323850" y="542925"/>
                  </a:lnTo>
                  <a:cubicBezTo>
                    <a:pt x="323850" y="558641"/>
                    <a:pt x="310991" y="571500"/>
                    <a:pt x="295275" y="571500"/>
                  </a:cubicBezTo>
                  <a:lnTo>
                    <a:pt x="47625" y="571500"/>
                  </a:lnTo>
                  <a:cubicBezTo>
                    <a:pt x="31909" y="571500"/>
                    <a:pt x="19050" y="558641"/>
                    <a:pt x="19050" y="5429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C6E25AE-B2E5-DC44-C2E6-6363E10B0E75}"/>
                </a:ext>
              </a:extLst>
            </p:cNvPr>
            <p:cNvSpPr/>
            <p:nvPr/>
          </p:nvSpPr>
          <p:spPr>
            <a:xfrm>
              <a:off x="4463088" y="4078141"/>
              <a:ext cx="123825" cy="85725"/>
            </a:xfrm>
            <a:custGeom>
              <a:avLst/>
              <a:gdLst>
                <a:gd name="connsiteX0" fmla="*/ 95250 w 123825"/>
                <a:gd name="connsiteY0" fmla="*/ 0 h 85725"/>
                <a:gd name="connsiteX1" fmla="*/ 28575 w 123825"/>
                <a:gd name="connsiteY1" fmla="*/ 0 h 85725"/>
                <a:gd name="connsiteX2" fmla="*/ 0 w 123825"/>
                <a:gd name="connsiteY2" fmla="*/ 28575 h 85725"/>
                <a:gd name="connsiteX3" fmla="*/ 0 w 123825"/>
                <a:gd name="connsiteY3" fmla="*/ 57150 h 85725"/>
                <a:gd name="connsiteX4" fmla="*/ 28575 w 123825"/>
                <a:gd name="connsiteY4" fmla="*/ 85725 h 85725"/>
                <a:gd name="connsiteX5" fmla="*/ 95250 w 123825"/>
                <a:gd name="connsiteY5" fmla="*/ 85725 h 85725"/>
                <a:gd name="connsiteX6" fmla="*/ 123825 w 123825"/>
                <a:gd name="connsiteY6" fmla="*/ 57150 h 85725"/>
                <a:gd name="connsiteX7" fmla="*/ 123825 w 123825"/>
                <a:gd name="connsiteY7" fmla="*/ 28575 h 85725"/>
                <a:gd name="connsiteX8" fmla="*/ 95250 w 123825"/>
                <a:gd name="connsiteY8" fmla="*/ 0 h 85725"/>
                <a:gd name="connsiteX9" fmla="*/ 104775 w 123825"/>
                <a:gd name="connsiteY9" fmla="*/ 57150 h 85725"/>
                <a:gd name="connsiteX10" fmla="*/ 95250 w 123825"/>
                <a:gd name="connsiteY10" fmla="*/ 66675 h 85725"/>
                <a:gd name="connsiteX11" fmla="*/ 28575 w 123825"/>
                <a:gd name="connsiteY11" fmla="*/ 66675 h 85725"/>
                <a:gd name="connsiteX12" fmla="*/ 19050 w 123825"/>
                <a:gd name="connsiteY12" fmla="*/ 57150 h 85725"/>
                <a:gd name="connsiteX13" fmla="*/ 19050 w 123825"/>
                <a:gd name="connsiteY13" fmla="*/ 28575 h 85725"/>
                <a:gd name="connsiteX14" fmla="*/ 28575 w 123825"/>
                <a:gd name="connsiteY14" fmla="*/ 19050 h 85725"/>
                <a:gd name="connsiteX15" fmla="*/ 95250 w 123825"/>
                <a:gd name="connsiteY15" fmla="*/ 19050 h 85725"/>
                <a:gd name="connsiteX16" fmla="*/ 104775 w 123825"/>
                <a:gd name="connsiteY16" fmla="*/ 28575 h 85725"/>
                <a:gd name="connsiteX17" fmla="*/ 104775 w 123825"/>
                <a:gd name="connsiteY17" fmla="*/ 571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" h="85725">
                  <a:moveTo>
                    <a:pt x="95250" y="0"/>
                  </a:moveTo>
                  <a:lnTo>
                    <a:pt x="28575" y="0"/>
                  </a:lnTo>
                  <a:cubicBezTo>
                    <a:pt x="12859" y="0"/>
                    <a:pt x="0" y="12859"/>
                    <a:pt x="0" y="28575"/>
                  </a:cubicBezTo>
                  <a:lnTo>
                    <a:pt x="0" y="57150"/>
                  </a:lnTo>
                  <a:cubicBezTo>
                    <a:pt x="0" y="72866"/>
                    <a:pt x="12859" y="85725"/>
                    <a:pt x="28575" y="85725"/>
                  </a:cubicBezTo>
                  <a:lnTo>
                    <a:pt x="95250" y="85725"/>
                  </a:lnTo>
                  <a:cubicBezTo>
                    <a:pt x="110966" y="85725"/>
                    <a:pt x="123825" y="72866"/>
                    <a:pt x="123825" y="57150"/>
                  </a:cubicBezTo>
                  <a:lnTo>
                    <a:pt x="123825" y="28575"/>
                  </a:lnTo>
                  <a:cubicBezTo>
                    <a:pt x="123825" y="12859"/>
                    <a:pt x="110966" y="0"/>
                    <a:pt x="95250" y="0"/>
                  </a:cubicBezTo>
                  <a:close/>
                  <a:moveTo>
                    <a:pt x="104775" y="57150"/>
                  </a:moveTo>
                  <a:cubicBezTo>
                    <a:pt x="104775" y="62389"/>
                    <a:pt x="100489" y="66675"/>
                    <a:pt x="95250" y="66675"/>
                  </a:cubicBezTo>
                  <a:lnTo>
                    <a:pt x="28575" y="66675"/>
                  </a:lnTo>
                  <a:cubicBezTo>
                    <a:pt x="23336" y="66675"/>
                    <a:pt x="19050" y="62389"/>
                    <a:pt x="19050" y="57150"/>
                  </a:cubicBezTo>
                  <a:lnTo>
                    <a:pt x="19050" y="28575"/>
                  </a:lnTo>
                  <a:cubicBezTo>
                    <a:pt x="19050" y="23336"/>
                    <a:pt x="23336" y="19050"/>
                    <a:pt x="28575" y="19050"/>
                  </a:cubicBezTo>
                  <a:lnTo>
                    <a:pt x="95250" y="19050"/>
                  </a:lnTo>
                  <a:cubicBezTo>
                    <a:pt x="100489" y="19050"/>
                    <a:pt x="104775" y="23336"/>
                    <a:pt x="104775" y="28575"/>
                  </a:cubicBezTo>
                  <a:lnTo>
                    <a:pt x="104775" y="571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2F9810F-EA28-2B18-FD3E-13703887C0D3}"/>
                </a:ext>
              </a:extLst>
            </p:cNvPr>
            <p:cNvSpPr/>
            <p:nvPr/>
          </p:nvSpPr>
          <p:spPr>
            <a:xfrm>
              <a:off x="4605963" y="4078141"/>
              <a:ext cx="123825" cy="85725"/>
            </a:xfrm>
            <a:custGeom>
              <a:avLst/>
              <a:gdLst>
                <a:gd name="connsiteX0" fmla="*/ 95250 w 123825"/>
                <a:gd name="connsiteY0" fmla="*/ 0 h 85725"/>
                <a:gd name="connsiteX1" fmla="*/ 28575 w 123825"/>
                <a:gd name="connsiteY1" fmla="*/ 0 h 85725"/>
                <a:gd name="connsiteX2" fmla="*/ 0 w 123825"/>
                <a:gd name="connsiteY2" fmla="*/ 28575 h 85725"/>
                <a:gd name="connsiteX3" fmla="*/ 0 w 123825"/>
                <a:gd name="connsiteY3" fmla="*/ 57150 h 85725"/>
                <a:gd name="connsiteX4" fmla="*/ 28575 w 123825"/>
                <a:gd name="connsiteY4" fmla="*/ 85725 h 85725"/>
                <a:gd name="connsiteX5" fmla="*/ 95250 w 123825"/>
                <a:gd name="connsiteY5" fmla="*/ 85725 h 85725"/>
                <a:gd name="connsiteX6" fmla="*/ 123825 w 123825"/>
                <a:gd name="connsiteY6" fmla="*/ 57150 h 85725"/>
                <a:gd name="connsiteX7" fmla="*/ 123825 w 123825"/>
                <a:gd name="connsiteY7" fmla="*/ 28575 h 85725"/>
                <a:gd name="connsiteX8" fmla="*/ 95250 w 123825"/>
                <a:gd name="connsiteY8" fmla="*/ 0 h 85725"/>
                <a:gd name="connsiteX9" fmla="*/ 104775 w 123825"/>
                <a:gd name="connsiteY9" fmla="*/ 57150 h 85725"/>
                <a:gd name="connsiteX10" fmla="*/ 95250 w 123825"/>
                <a:gd name="connsiteY10" fmla="*/ 66675 h 85725"/>
                <a:gd name="connsiteX11" fmla="*/ 28575 w 123825"/>
                <a:gd name="connsiteY11" fmla="*/ 66675 h 85725"/>
                <a:gd name="connsiteX12" fmla="*/ 19050 w 123825"/>
                <a:gd name="connsiteY12" fmla="*/ 57150 h 85725"/>
                <a:gd name="connsiteX13" fmla="*/ 19050 w 123825"/>
                <a:gd name="connsiteY13" fmla="*/ 28575 h 85725"/>
                <a:gd name="connsiteX14" fmla="*/ 28575 w 123825"/>
                <a:gd name="connsiteY14" fmla="*/ 19050 h 85725"/>
                <a:gd name="connsiteX15" fmla="*/ 95250 w 123825"/>
                <a:gd name="connsiteY15" fmla="*/ 19050 h 85725"/>
                <a:gd name="connsiteX16" fmla="*/ 104775 w 123825"/>
                <a:gd name="connsiteY16" fmla="*/ 28575 h 85725"/>
                <a:gd name="connsiteX17" fmla="*/ 104775 w 123825"/>
                <a:gd name="connsiteY17" fmla="*/ 571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" h="85725">
                  <a:moveTo>
                    <a:pt x="95250" y="0"/>
                  </a:moveTo>
                  <a:lnTo>
                    <a:pt x="28575" y="0"/>
                  </a:lnTo>
                  <a:cubicBezTo>
                    <a:pt x="12859" y="0"/>
                    <a:pt x="0" y="12859"/>
                    <a:pt x="0" y="28575"/>
                  </a:cubicBezTo>
                  <a:lnTo>
                    <a:pt x="0" y="57150"/>
                  </a:lnTo>
                  <a:cubicBezTo>
                    <a:pt x="0" y="72866"/>
                    <a:pt x="12859" y="85725"/>
                    <a:pt x="28575" y="85725"/>
                  </a:cubicBezTo>
                  <a:lnTo>
                    <a:pt x="95250" y="85725"/>
                  </a:lnTo>
                  <a:cubicBezTo>
                    <a:pt x="110966" y="85725"/>
                    <a:pt x="123825" y="72866"/>
                    <a:pt x="123825" y="57150"/>
                  </a:cubicBezTo>
                  <a:lnTo>
                    <a:pt x="123825" y="28575"/>
                  </a:lnTo>
                  <a:cubicBezTo>
                    <a:pt x="123825" y="12859"/>
                    <a:pt x="110966" y="0"/>
                    <a:pt x="95250" y="0"/>
                  </a:cubicBezTo>
                  <a:close/>
                  <a:moveTo>
                    <a:pt x="104775" y="57150"/>
                  </a:moveTo>
                  <a:cubicBezTo>
                    <a:pt x="104775" y="62389"/>
                    <a:pt x="100489" y="66675"/>
                    <a:pt x="95250" y="66675"/>
                  </a:cubicBezTo>
                  <a:lnTo>
                    <a:pt x="28575" y="66675"/>
                  </a:lnTo>
                  <a:cubicBezTo>
                    <a:pt x="23336" y="66675"/>
                    <a:pt x="19050" y="62389"/>
                    <a:pt x="19050" y="57150"/>
                  </a:cubicBezTo>
                  <a:lnTo>
                    <a:pt x="19050" y="28575"/>
                  </a:lnTo>
                  <a:cubicBezTo>
                    <a:pt x="19050" y="23336"/>
                    <a:pt x="23336" y="19050"/>
                    <a:pt x="28575" y="19050"/>
                  </a:cubicBezTo>
                  <a:lnTo>
                    <a:pt x="95250" y="19050"/>
                  </a:lnTo>
                  <a:cubicBezTo>
                    <a:pt x="100489" y="19050"/>
                    <a:pt x="104775" y="23336"/>
                    <a:pt x="104775" y="28575"/>
                  </a:cubicBezTo>
                  <a:lnTo>
                    <a:pt x="104775" y="571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0016EDBC-742A-B3B1-64D3-F9AFDC4F20D6}"/>
                </a:ext>
              </a:extLst>
            </p:cNvPr>
            <p:cNvSpPr/>
            <p:nvPr/>
          </p:nvSpPr>
          <p:spPr>
            <a:xfrm>
              <a:off x="4463088" y="4182916"/>
              <a:ext cx="123825" cy="85725"/>
            </a:xfrm>
            <a:custGeom>
              <a:avLst/>
              <a:gdLst>
                <a:gd name="connsiteX0" fmla="*/ 95250 w 123825"/>
                <a:gd name="connsiteY0" fmla="*/ 0 h 85725"/>
                <a:gd name="connsiteX1" fmla="*/ 28575 w 123825"/>
                <a:gd name="connsiteY1" fmla="*/ 0 h 85725"/>
                <a:gd name="connsiteX2" fmla="*/ 0 w 123825"/>
                <a:gd name="connsiteY2" fmla="*/ 28575 h 85725"/>
                <a:gd name="connsiteX3" fmla="*/ 0 w 123825"/>
                <a:gd name="connsiteY3" fmla="*/ 57150 h 85725"/>
                <a:gd name="connsiteX4" fmla="*/ 28575 w 123825"/>
                <a:gd name="connsiteY4" fmla="*/ 85725 h 85725"/>
                <a:gd name="connsiteX5" fmla="*/ 95250 w 123825"/>
                <a:gd name="connsiteY5" fmla="*/ 85725 h 85725"/>
                <a:gd name="connsiteX6" fmla="*/ 123825 w 123825"/>
                <a:gd name="connsiteY6" fmla="*/ 57150 h 85725"/>
                <a:gd name="connsiteX7" fmla="*/ 123825 w 123825"/>
                <a:gd name="connsiteY7" fmla="*/ 28575 h 85725"/>
                <a:gd name="connsiteX8" fmla="*/ 95250 w 123825"/>
                <a:gd name="connsiteY8" fmla="*/ 0 h 85725"/>
                <a:gd name="connsiteX9" fmla="*/ 104775 w 123825"/>
                <a:gd name="connsiteY9" fmla="*/ 57150 h 85725"/>
                <a:gd name="connsiteX10" fmla="*/ 95250 w 123825"/>
                <a:gd name="connsiteY10" fmla="*/ 66675 h 85725"/>
                <a:gd name="connsiteX11" fmla="*/ 28575 w 123825"/>
                <a:gd name="connsiteY11" fmla="*/ 66675 h 85725"/>
                <a:gd name="connsiteX12" fmla="*/ 19050 w 123825"/>
                <a:gd name="connsiteY12" fmla="*/ 57150 h 85725"/>
                <a:gd name="connsiteX13" fmla="*/ 19050 w 123825"/>
                <a:gd name="connsiteY13" fmla="*/ 28575 h 85725"/>
                <a:gd name="connsiteX14" fmla="*/ 28575 w 123825"/>
                <a:gd name="connsiteY14" fmla="*/ 19050 h 85725"/>
                <a:gd name="connsiteX15" fmla="*/ 95250 w 123825"/>
                <a:gd name="connsiteY15" fmla="*/ 19050 h 85725"/>
                <a:gd name="connsiteX16" fmla="*/ 104775 w 123825"/>
                <a:gd name="connsiteY16" fmla="*/ 28575 h 85725"/>
                <a:gd name="connsiteX17" fmla="*/ 104775 w 123825"/>
                <a:gd name="connsiteY17" fmla="*/ 571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" h="85725">
                  <a:moveTo>
                    <a:pt x="95250" y="0"/>
                  </a:moveTo>
                  <a:lnTo>
                    <a:pt x="28575" y="0"/>
                  </a:lnTo>
                  <a:cubicBezTo>
                    <a:pt x="12859" y="0"/>
                    <a:pt x="0" y="12859"/>
                    <a:pt x="0" y="28575"/>
                  </a:cubicBezTo>
                  <a:lnTo>
                    <a:pt x="0" y="57150"/>
                  </a:lnTo>
                  <a:cubicBezTo>
                    <a:pt x="0" y="72866"/>
                    <a:pt x="12859" y="85725"/>
                    <a:pt x="28575" y="85725"/>
                  </a:cubicBezTo>
                  <a:lnTo>
                    <a:pt x="95250" y="85725"/>
                  </a:lnTo>
                  <a:cubicBezTo>
                    <a:pt x="110966" y="85725"/>
                    <a:pt x="123825" y="72866"/>
                    <a:pt x="123825" y="57150"/>
                  </a:cubicBezTo>
                  <a:lnTo>
                    <a:pt x="123825" y="28575"/>
                  </a:lnTo>
                  <a:cubicBezTo>
                    <a:pt x="123825" y="12859"/>
                    <a:pt x="110966" y="0"/>
                    <a:pt x="95250" y="0"/>
                  </a:cubicBezTo>
                  <a:close/>
                  <a:moveTo>
                    <a:pt x="104775" y="57150"/>
                  </a:moveTo>
                  <a:cubicBezTo>
                    <a:pt x="104775" y="62389"/>
                    <a:pt x="100489" y="66675"/>
                    <a:pt x="95250" y="66675"/>
                  </a:cubicBezTo>
                  <a:lnTo>
                    <a:pt x="28575" y="66675"/>
                  </a:lnTo>
                  <a:cubicBezTo>
                    <a:pt x="23336" y="66675"/>
                    <a:pt x="19050" y="62389"/>
                    <a:pt x="19050" y="57150"/>
                  </a:cubicBezTo>
                  <a:lnTo>
                    <a:pt x="19050" y="28575"/>
                  </a:lnTo>
                  <a:cubicBezTo>
                    <a:pt x="19050" y="23336"/>
                    <a:pt x="23336" y="19050"/>
                    <a:pt x="28575" y="19050"/>
                  </a:cubicBezTo>
                  <a:lnTo>
                    <a:pt x="95250" y="19050"/>
                  </a:lnTo>
                  <a:cubicBezTo>
                    <a:pt x="100489" y="19050"/>
                    <a:pt x="104775" y="23336"/>
                    <a:pt x="104775" y="28575"/>
                  </a:cubicBezTo>
                  <a:lnTo>
                    <a:pt x="104775" y="571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5209C49-AE35-62D9-8CDC-80AEFBB22458}"/>
                </a:ext>
              </a:extLst>
            </p:cNvPr>
            <p:cNvSpPr/>
            <p:nvPr/>
          </p:nvSpPr>
          <p:spPr>
            <a:xfrm>
              <a:off x="4605963" y="4182916"/>
              <a:ext cx="123825" cy="85725"/>
            </a:xfrm>
            <a:custGeom>
              <a:avLst/>
              <a:gdLst>
                <a:gd name="connsiteX0" fmla="*/ 95250 w 123825"/>
                <a:gd name="connsiteY0" fmla="*/ 0 h 85725"/>
                <a:gd name="connsiteX1" fmla="*/ 28575 w 123825"/>
                <a:gd name="connsiteY1" fmla="*/ 0 h 85725"/>
                <a:gd name="connsiteX2" fmla="*/ 0 w 123825"/>
                <a:gd name="connsiteY2" fmla="*/ 28575 h 85725"/>
                <a:gd name="connsiteX3" fmla="*/ 0 w 123825"/>
                <a:gd name="connsiteY3" fmla="*/ 57150 h 85725"/>
                <a:gd name="connsiteX4" fmla="*/ 28575 w 123825"/>
                <a:gd name="connsiteY4" fmla="*/ 85725 h 85725"/>
                <a:gd name="connsiteX5" fmla="*/ 95250 w 123825"/>
                <a:gd name="connsiteY5" fmla="*/ 85725 h 85725"/>
                <a:gd name="connsiteX6" fmla="*/ 123825 w 123825"/>
                <a:gd name="connsiteY6" fmla="*/ 57150 h 85725"/>
                <a:gd name="connsiteX7" fmla="*/ 123825 w 123825"/>
                <a:gd name="connsiteY7" fmla="*/ 28575 h 85725"/>
                <a:gd name="connsiteX8" fmla="*/ 95250 w 123825"/>
                <a:gd name="connsiteY8" fmla="*/ 0 h 85725"/>
                <a:gd name="connsiteX9" fmla="*/ 104775 w 123825"/>
                <a:gd name="connsiteY9" fmla="*/ 57150 h 85725"/>
                <a:gd name="connsiteX10" fmla="*/ 95250 w 123825"/>
                <a:gd name="connsiteY10" fmla="*/ 66675 h 85725"/>
                <a:gd name="connsiteX11" fmla="*/ 28575 w 123825"/>
                <a:gd name="connsiteY11" fmla="*/ 66675 h 85725"/>
                <a:gd name="connsiteX12" fmla="*/ 19050 w 123825"/>
                <a:gd name="connsiteY12" fmla="*/ 57150 h 85725"/>
                <a:gd name="connsiteX13" fmla="*/ 19050 w 123825"/>
                <a:gd name="connsiteY13" fmla="*/ 28575 h 85725"/>
                <a:gd name="connsiteX14" fmla="*/ 28575 w 123825"/>
                <a:gd name="connsiteY14" fmla="*/ 19050 h 85725"/>
                <a:gd name="connsiteX15" fmla="*/ 95250 w 123825"/>
                <a:gd name="connsiteY15" fmla="*/ 19050 h 85725"/>
                <a:gd name="connsiteX16" fmla="*/ 104775 w 123825"/>
                <a:gd name="connsiteY16" fmla="*/ 28575 h 85725"/>
                <a:gd name="connsiteX17" fmla="*/ 104775 w 123825"/>
                <a:gd name="connsiteY17" fmla="*/ 5715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" h="85725">
                  <a:moveTo>
                    <a:pt x="95250" y="0"/>
                  </a:moveTo>
                  <a:lnTo>
                    <a:pt x="28575" y="0"/>
                  </a:lnTo>
                  <a:cubicBezTo>
                    <a:pt x="12859" y="0"/>
                    <a:pt x="0" y="12859"/>
                    <a:pt x="0" y="28575"/>
                  </a:cubicBezTo>
                  <a:lnTo>
                    <a:pt x="0" y="57150"/>
                  </a:lnTo>
                  <a:cubicBezTo>
                    <a:pt x="0" y="72866"/>
                    <a:pt x="12859" y="85725"/>
                    <a:pt x="28575" y="85725"/>
                  </a:cubicBezTo>
                  <a:lnTo>
                    <a:pt x="95250" y="85725"/>
                  </a:lnTo>
                  <a:cubicBezTo>
                    <a:pt x="110966" y="85725"/>
                    <a:pt x="123825" y="72866"/>
                    <a:pt x="123825" y="57150"/>
                  </a:cubicBezTo>
                  <a:lnTo>
                    <a:pt x="123825" y="28575"/>
                  </a:lnTo>
                  <a:cubicBezTo>
                    <a:pt x="123825" y="12859"/>
                    <a:pt x="110966" y="0"/>
                    <a:pt x="95250" y="0"/>
                  </a:cubicBezTo>
                  <a:close/>
                  <a:moveTo>
                    <a:pt x="104775" y="57150"/>
                  </a:moveTo>
                  <a:cubicBezTo>
                    <a:pt x="104775" y="62389"/>
                    <a:pt x="100489" y="66675"/>
                    <a:pt x="95250" y="66675"/>
                  </a:cubicBezTo>
                  <a:lnTo>
                    <a:pt x="28575" y="66675"/>
                  </a:lnTo>
                  <a:cubicBezTo>
                    <a:pt x="23336" y="66675"/>
                    <a:pt x="19050" y="62389"/>
                    <a:pt x="19050" y="57150"/>
                  </a:cubicBezTo>
                  <a:lnTo>
                    <a:pt x="19050" y="28575"/>
                  </a:lnTo>
                  <a:cubicBezTo>
                    <a:pt x="19050" y="23336"/>
                    <a:pt x="23336" y="19050"/>
                    <a:pt x="28575" y="19050"/>
                  </a:cubicBezTo>
                  <a:lnTo>
                    <a:pt x="95250" y="19050"/>
                  </a:lnTo>
                  <a:cubicBezTo>
                    <a:pt x="100489" y="19050"/>
                    <a:pt x="104775" y="23336"/>
                    <a:pt x="104775" y="28575"/>
                  </a:cubicBezTo>
                  <a:lnTo>
                    <a:pt x="104775" y="571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C187627-76A3-0D3D-ECD0-FFC08E03FF27}"/>
                </a:ext>
              </a:extLst>
            </p:cNvPr>
            <p:cNvSpPr/>
            <p:nvPr/>
          </p:nvSpPr>
          <p:spPr>
            <a:xfrm>
              <a:off x="4463088" y="3868591"/>
              <a:ext cx="104775" cy="19050"/>
            </a:xfrm>
            <a:custGeom>
              <a:avLst/>
              <a:gdLst>
                <a:gd name="connsiteX0" fmla="*/ 9525 w 104775"/>
                <a:gd name="connsiteY0" fmla="*/ 19050 h 19050"/>
                <a:gd name="connsiteX1" fmla="*/ 95250 w 104775"/>
                <a:gd name="connsiteY1" fmla="*/ 19050 h 19050"/>
                <a:gd name="connsiteX2" fmla="*/ 104775 w 104775"/>
                <a:gd name="connsiteY2" fmla="*/ 9525 h 19050"/>
                <a:gd name="connsiteX3" fmla="*/ 95250 w 104775"/>
                <a:gd name="connsiteY3" fmla="*/ 0 h 19050"/>
                <a:gd name="connsiteX4" fmla="*/ 9525 w 104775"/>
                <a:gd name="connsiteY4" fmla="*/ 0 h 19050"/>
                <a:gd name="connsiteX5" fmla="*/ 0 w 104775"/>
                <a:gd name="connsiteY5" fmla="*/ 9525 h 19050"/>
                <a:gd name="connsiteX6" fmla="*/ 9525 w 1047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9050">
                  <a:moveTo>
                    <a:pt x="9525" y="19050"/>
                  </a:moveTo>
                  <a:lnTo>
                    <a:pt x="95250" y="19050"/>
                  </a:lnTo>
                  <a:cubicBezTo>
                    <a:pt x="100489" y="19050"/>
                    <a:pt x="104775" y="14764"/>
                    <a:pt x="104775" y="9525"/>
                  </a:cubicBezTo>
                  <a:cubicBezTo>
                    <a:pt x="104775" y="4286"/>
                    <a:pt x="100489" y="0"/>
                    <a:pt x="9525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6AAF5E63-B88B-3333-A953-62FF78987C5B}"/>
                </a:ext>
              </a:extLst>
            </p:cNvPr>
            <p:cNvSpPr/>
            <p:nvPr/>
          </p:nvSpPr>
          <p:spPr>
            <a:xfrm>
              <a:off x="4463088" y="3906691"/>
              <a:ext cx="219075" cy="19050"/>
            </a:xfrm>
            <a:custGeom>
              <a:avLst/>
              <a:gdLst>
                <a:gd name="connsiteX0" fmla="*/ 9525 w 219075"/>
                <a:gd name="connsiteY0" fmla="*/ 19050 h 19050"/>
                <a:gd name="connsiteX1" fmla="*/ 209550 w 219075"/>
                <a:gd name="connsiteY1" fmla="*/ 19050 h 19050"/>
                <a:gd name="connsiteX2" fmla="*/ 219075 w 219075"/>
                <a:gd name="connsiteY2" fmla="*/ 9525 h 19050"/>
                <a:gd name="connsiteX3" fmla="*/ 209550 w 219075"/>
                <a:gd name="connsiteY3" fmla="*/ 0 h 19050"/>
                <a:gd name="connsiteX4" fmla="*/ 9525 w 219075"/>
                <a:gd name="connsiteY4" fmla="*/ 0 h 19050"/>
                <a:gd name="connsiteX5" fmla="*/ 0 w 219075"/>
                <a:gd name="connsiteY5" fmla="*/ 9525 h 19050"/>
                <a:gd name="connsiteX6" fmla="*/ 9525 w 2190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9050">
                  <a:moveTo>
                    <a:pt x="9525" y="19050"/>
                  </a:moveTo>
                  <a:lnTo>
                    <a:pt x="209550" y="19050"/>
                  </a:lnTo>
                  <a:cubicBezTo>
                    <a:pt x="214789" y="19050"/>
                    <a:pt x="219075" y="14764"/>
                    <a:pt x="219075" y="9525"/>
                  </a:cubicBezTo>
                  <a:cubicBezTo>
                    <a:pt x="219075" y="4286"/>
                    <a:pt x="214789" y="0"/>
                    <a:pt x="20955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87389AB-6539-DA5D-7B54-93393B58239F}"/>
                </a:ext>
              </a:extLst>
            </p:cNvPr>
            <p:cNvSpPr/>
            <p:nvPr/>
          </p:nvSpPr>
          <p:spPr>
            <a:xfrm>
              <a:off x="4463088" y="3944791"/>
              <a:ext cx="190500" cy="19050"/>
            </a:xfrm>
            <a:custGeom>
              <a:avLst/>
              <a:gdLst>
                <a:gd name="connsiteX0" fmla="*/ 9525 w 190500"/>
                <a:gd name="connsiteY0" fmla="*/ 19050 h 19050"/>
                <a:gd name="connsiteX1" fmla="*/ 180975 w 190500"/>
                <a:gd name="connsiteY1" fmla="*/ 19050 h 19050"/>
                <a:gd name="connsiteX2" fmla="*/ 190500 w 190500"/>
                <a:gd name="connsiteY2" fmla="*/ 9525 h 19050"/>
                <a:gd name="connsiteX3" fmla="*/ 180975 w 190500"/>
                <a:gd name="connsiteY3" fmla="*/ 0 h 19050"/>
                <a:gd name="connsiteX4" fmla="*/ 9525 w 190500"/>
                <a:gd name="connsiteY4" fmla="*/ 0 h 19050"/>
                <a:gd name="connsiteX5" fmla="*/ 0 w 190500"/>
                <a:gd name="connsiteY5" fmla="*/ 9525 h 19050"/>
                <a:gd name="connsiteX6" fmla="*/ 9525 w 1905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">
                  <a:moveTo>
                    <a:pt x="9525" y="19050"/>
                  </a:moveTo>
                  <a:lnTo>
                    <a:pt x="180975" y="19050"/>
                  </a:lnTo>
                  <a:cubicBezTo>
                    <a:pt x="186214" y="19050"/>
                    <a:pt x="190500" y="14764"/>
                    <a:pt x="190500" y="9525"/>
                  </a:cubicBezTo>
                  <a:cubicBezTo>
                    <a:pt x="190500" y="4286"/>
                    <a:pt x="186214" y="0"/>
                    <a:pt x="1809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D3DEFA2-EF0D-9EEE-226A-FC9A1D049421}"/>
                </a:ext>
              </a:extLst>
            </p:cNvPr>
            <p:cNvSpPr/>
            <p:nvPr/>
          </p:nvSpPr>
          <p:spPr>
            <a:xfrm>
              <a:off x="4463088" y="4020991"/>
              <a:ext cx="76200" cy="19050"/>
            </a:xfrm>
            <a:custGeom>
              <a:avLst/>
              <a:gdLst>
                <a:gd name="connsiteX0" fmla="*/ 9525 w 76200"/>
                <a:gd name="connsiteY0" fmla="*/ 19050 h 19050"/>
                <a:gd name="connsiteX1" fmla="*/ 66675 w 76200"/>
                <a:gd name="connsiteY1" fmla="*/ 19050 h 19050"/>
                <a:gd name="connsiteX2" fmla="*/ 76200 w 76200"/>
                <a:gd name="connsiteY2" fmla="*/ 9525 h 19050"/>
                <a:gd name="connsiteX3" fmla="*/ 66675 w 76200"/>
                <a:gd name="connsiteY3" fmla="*/ 0 h 19050"/>
                <a:gd name="connsiteX4" fmla="*/ 9525 w 76200"/>
                <a:gd name="connsiteY4" fmla="*/ 0 h 19050"/>
                <a:gd name="connsiteX5" fmla="*/ 0 w 76200"/>
                <a:gd name="connsiteY5" fmla="*/ 9525 h 19050"/>
                <a:gd name="connsiteX6" fmla="*/ 952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9525" y="19050"/>
                  </a:move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86" name="Graphic 36">
            <a:extLst>
              <a:ext uri="{FF2B5EF4-FFF2-40B4-BE49-F238E27FC236}">
                <a16:creationId xmlns:a16="http://schemas.microsoft.com/office/drawing/2014/main" id="{9EE24F54-7847-5366-63CF-B9460F676809}"/>
              </a:ext>
            </a:extLst>
          </p:cNvPr>
          <p:cNvGrpSpPr/>
          <p:nvPr/>
        </p:nvGrpSpPr>
        <p:grpSpPr>
          <a:xfrm>
            <a:off x="3298704" y="3773341"/>
            <a:ext cx="504825" cy="552450"/>
            <a:chOff x="3298704" y="3773341"/>
            <a:chExt cx="504825" cy="552450"/>
          </a:xfrm>
          <a:solidFill>
            <a:srgbClr val="000000"/>
          </a:solidFill>
        </p:grpSpPr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22E54CB-5B06-E37B-040E-BF6533B950BB}"/>
                </a:ext>
              </a:extLst>
            </p:cNvPr>
            <p:cNvSpPr/>
            <p:nvPr/>
          </p:nvSpPr>
          <p:spPr>
            <a:xfrm>
              <a:off x="3422529" y="4154341"/>
              <a:ext cx="76200" cy="19050"/>
            </a:xfrm>
            <a:custGeom>
              <a:avLst/>
              <a:gdLst>
                <a:gd name="connsiteX0" fmla="*/ 76200 w 76200"/>
                <a:gd name="connsiteY0" fmla="*/ 9525 h 19050"/>
                <a:gd name="connsiteX1" fmla="*/ 66675 w 76200"/>
                <a:gd name="connsiteY1" fmla="*/ 0 h 19050"/>
                <a:gd name="connsiteX2" fmla="*/ 9525 w 76200"/>
                <a:gd name="connsiteY2" fmla="*/ 0 h 19050"/>
                <a:gd name="connsiteX3" fmla="*/ 0 w 76200"/>
                <a:gd name="connsiteY3" fmla="*/ 9525 h 19050"/>
                <a:gd name="connsiteX4" fmla="*/ 9525 w 76200"/>
                <a:gd name="connsiteY4" fmla="*/ 19050 h 19050"/>
                <a:gd name="connsiteX5" fmla="*/ 66675 w 76200"/>
                <a:gd name="connsiteY5" fmla="*/ 19050 h 19050"/>
                <a:gd name="connsiteX6" fmla="*/ 76200 w 7620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76200" y="9525"/>
                  </a:move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49F7DE8-77C6-36C0-1759-EE6DC8E3AB3B}"/>
                </a:ext>
              </a:extLst>
            </p:cNvPr>
            <p:cNvSpPr/>
            <p:nvPr/>
          </p:nvSpPr>
          <p:spPr>
            <a:xfrm>
              <a:off x="3298704" y="3773341"/>
              <a:ext cx="504825" cy="552450"/>
            </a:xfrm>
            <a:custGeom>
              <a:avLst/>
              <a:gdLst>
                <a:gd name="connsiteX0" fmla="*/ 494348 w 504825"/>
                <a:gd name="connsiteY0" fmla="*/ 86773 h 552450"/>
                <a:gd name="connsiteX1" fmla="*/ 473964 w 504825"/>
                <a:gd name="connsiteY1" fmla="*/ 75248 h 552450"/>
                <a:gd name="connsiteX2" fmla="*/ 473202 w 504825"/>
                <a:gd name="connsiteY2" fmla="*/ 73438 h 552450"/>
                <a:gd name="connsiteX3" fmla="*/ 479489 w 504825"/>
                <a:gd name="connsiteY3" fmla="*/ 50768 h 552450"/>
                <a:gd name="connsiteX4" fmla="*/ 474155 w 504825"/>
                <a:gd name="connsiteY4" fmla="*/ 30670 h 552450"/>
                <a:gd name="connsiteX5" fmla="*/ 454057 w 504825"/>
                <a:gd name="connsiteY5" fmla="*/ 25337 h 552450"/>
                <a:gd name="connsiteX6" fmla="*/ 431483 w 504825"/>
                <a:gd name="connsiteY6" fmla="*/ 31623 h 552450"/>
                <a:gd name="connsiteX7" fmla="*/ 429673 w 504825"/>
                <a:gd name="connsiteY7" fmla="*/ 30861 h 552450"/>
                <a:gd name="connsiteX8" fmla="*/ 418052 w 504825"/>
                <a:gd name="connsiteY8" fmla="*/ 10477 h 552450"/>
                <a:gd name="connsiteX9" fmla="*/ 400050 w 504825"/>
                <a:gd name="connsiteY9" fmla="*/ 0 h 552450"/>
                <a:gd name="connsiteX10" fmla="*/ 382048 w 504825"/>
                <a:gd name="connsiteY10" fmla="*/ 10477 h 552450"/>
                <a:gd name="connsiteX11" fmla="*/ 370523 w 504825"/>
                <a:gd name="connsiteY11" fmla="*/ 30861 h 552450"/>
                <a:gd name="connsiteX12" fmla="*/ 368713 w 504825"/>
                <a:gd name="connsiteY12" fmla="*/ 31623 h 552450"/>
                <a:gd name="connsiteX13" fmla="*/ 346043 w 504825"/>
                <a:gd name="connsiteY13" fmla="*/ 25337 h 552450"/>
                <a:gd name="connsiteX14" fmla="*/ 325946 w 504825"/>
                <a:gd name="connsiteY14" fmla="*/ 30670 h 552450"/>
                <a:gd name="connsiteX15" fmla="*/ 320231 w 504825"/>
                <a:gd name="connsiteY15" fmla="*/ 47625 h 552450"/>
                <a:gd name="connsiteX16" fmla="*/ 133350 w 504825"/>
                <a:gd name="connsiteY16" fmla="*/ 47625 h 552450"/>
                <a:gd name="connsiteX17" fmla="*/ 123825 w 504825"/>
                <a:gd name="connsiteY17" fmla="*/ 47625 h 552450"/>
                <a:gd name="connsiteX18" fmla="*/ 47625 w 504825"/>
                <a:gd name="connsiteY18" fmla="*/ 47625 h 552450"/>
                <a:gd name="connsiteX19" fmla="*/ 0 w 504825"/>
                <a:gd name="connsiteY19" fmla="*/ 95250 h 552450"/>
                <a:gd name="connsiteX20" fmla="*/ 0 w 504825"/>
                <a:gd name="connsiteY20" fmla="*/ 142875 h 552450"/>
                <a:gd name="connsiteX21" fmla="*/ 9525 w 504825"/>
                <a:gd name="connsiteY21" fmla="*/ 152400 h 552450"/>
                <a:gd name="connsiteX22" fmla="*/ 76200 w 504825"/>
                <a:gd name="connsiteY22" fmla="*/ 152400 h 552450"/>
                <a:gd name="connsiteX23" fmla="*/ 76200 w 504825"/>
                <a:gd name="connsiteY23" fmla="*/ 505206 h 552450"/>
                <a:gd name="connsiteX24" fmla="*/ 123825 w 504825"/>
                <a:gd name="connsiteY24" fmla="*/ 552450 h 552450"/>
                <a:gd name="connsiteX25" fmla="*/ 342900 w 504825"/>
                <a:gd name="connsiteY25" fmla="*/ 552450 h 552450"/>
                <a:gd name="connsiteX26" fmla="*/ 352425 w 504825"/>
                <a:gd name="connsiteY26" fmla="*/ 552450 h 552450"/>
                <a:gd name="connsiteX27" fmla="*/ 428625 w 504825"/>
                <a:gd name="connsiteY27" fmla="*/ 552450 h 552450"/>
                <a:gd name="connsiteX28" fmla="*/ 476250 w 504825"/>
                <a:gd name="connsiteY28" fmla="*/ 504825 h 552450"/>
                <a:gd name="connsiteX29" fmla="*/ 476250 w 504825"/>
                <a:gd name="connsiteY29" fmla="*/ 457200 h 552450"/>
                <a:gd name="connsiteX30" fmla="*/ 466725 w 504825"/>
                <a:gd name="connsiteY30" fmla="*/ 447675 h 552450"/>
                <a:gd name="connsiteX31" fmla="*/ 400050 w 504825"/>
                <a:gd name="connsiteY31" fmla="*/ 447675 h 552450"/>
                <a:gd name="connsiteX32" fmla="*/ 400050 w 504825"/>
                <a:gd name="connsiteY32" fmla="*/ 257175 h 552450"/>
                <a:gd name="connsiteX33" fmla="*/ 399383 w 504825"/>
                <a:gd name="connsiteY33" fmla="*/ 253746 h 552450"/>
                <a:gd name="connsiteX34" fmla="*/ 408623 w 504825"/>
                <a:gd name="connsiteY34" fmla="*/ 257080 h 552450"/>
                <a:gd name="connsiteX35" fmla="*/ 421672 w 504825"/>
                <a:gd name="connsiteY35" fmla="*/ 270129 h 552450"/>
                <a:gd name="connsiteX36" fmla="*/ 436436 w 504825"/>
                <a:gd name="connsiteY36" fmla="*/ 276225 h 552450"/>
                <a:gd name="connsiteX37" fmla="*/ 444437 w 504825"/>
                <a:gd name="connsiteY37" fmla="*/ 274606 h 552450"/>
                <a:gd name="connsiteX38" fmla="*/ 457200 w 504825"/>
                <a:gd name="connsiteY38" fmla="*/ 255365 h 552450"/>
                <a:gd name="connsiteX39" fmla="*/ 457200 w 504825"/>
                <a:gd name="connsiteY39" fmla="*/ 184594 h 552450"/>
                <a:gd name="connsiteX40" fmla="*/ 474155 w 504825"/>
                <a:gd name="connsiteY40" fmla="*/ 178880 h 552450"/>
                <a:gd name="connsiteX41" fmla="*/ 479489 w 504825"/>
                <a:gd name="connsiteY41" fmla="*/ 158782 h 552450"/>
                <a:gd name="connsiteX42" fmla="*/ 473202 w 504825"/>
                <a:gd name="connsiteY42" fmla="*/ 136208 h 552450"/>
                <a:gd name="connsiteX43" fmla="*/ 473964 w 504825"/>
                <a:gd name="connsiteY43" fmla="*/ 134398 h 552450"/>
                <a:gd name="connsiteX44" fmla="*/ 494348 w 504825"/>
                <a:gd name="connsiteY44" fmla="*/ 122777 h 552450"/>
                <a:gd name="connsiteX45" fmla="*/ 504825 w 504825"/>
                <a:gd name="connsiteY45" fmla="*/ 104775 h 552450"/>
                <a:gd name="connsiteX46" fmla="*/ 494348 w 504825"/>
                <a:gd name="connsiteY46" fmla="*/ 86773 h 552450"/>
                <a:gd name="connsiteX47" fmla="*/ 76200 w 504825"/>
                <a:gd name="connsiteY47" fmla="*/ 133350 h 552450"/>
                <a:gd name="connsiteX48" fmla="*/ 19050 w 504825"/>
                <a:gd name="connsiteY48" fmla="*/ 133350 h 552450"/>
                <a:gd name="connsiteX49" fmla="*/ 19050 w 504825"/>
                <a:gd name="connsiteY49" fmla="*/ 95250 h 552450"/>
                <a:gd name="connsiteX50" fmla="*/ 47625 w 504825"/>
                <a:gd name="connsiteY50" fmla="*/ 66675 h 552450"/>
                <a:gd name="connsiteX51" fmla="*/ 76200 w 504825"/>
                <a:gd name="connsiteY51" fmla="*/ 95250 h 552450"/>
                <a:gd name="connsiteX52" fmla="*/ 76200 w 504825"/>
                <a:gd name="connsiteY52" fmla="*/ 133350 h 552450"/>
                <a:gd name="connsiteX53" fmla="*/ 152400 w 504825"/>
                <a:gd name="connsiteY53" fmla="*/ 457200 h 552450"/>
                <a:gd name="connsiteX54" fmla="*/ 152400 w 504825"/>
                <a:gd name="connsiteY54" fmla="*/ 504825 h 552450"/>
                <a:gd name="connsiteX55" fmla="*/ 123825 w 504825"/>
                <a:gd name="connsiteY55" fmla="*/ 533400 h 552450"/>
                <a:gd name="connsiteX56" fmla="*/ 95250 w 504825"/>
                <a:gd name="connsiteY56" fmla="*/ 505206 h 552450"/>
                <a:gd name="connsiteX57" fmla="*/ 95250 w 504825"/>
                <a:gd name="connsiteY57" fmla="*/ 94869 h 552450"/>
                <a:gd name="connsiteX58" fmla="*/ 95155 w 504825"/>
                <a:gd name="connsiteY58" fmla="*/ 94488 h 552450"/>
                <a:gd name="connsiteX59" fmla="*/ 85439 w 504825"/>
                <a:gd name="connsiteY59" fmla="*/ 66580 h 552450"/>
                <a:gd name="connsiteX60" fmla="*/ 123825 w 504825"/>
                <a:gd name="connsiteY60" fmla="*/ 66580 h 552450"/>
                <a:gd name="connsiteX61" fmla="*/ 133350 w 504825"/>
                <a:gd name="connsiteY61" fmla="*/ 66580 h 552450"/>
                <a:gd name="connsiteX62" fmla="*/ 325088 w 504825"/>
                <a:gd name="connsiteY62" fmla="*/ 66580 h 552450"/>
                <a:gd name="connsiteX63" fmla="*/ 326993 w 504825"/>
                <a:gd name="connsiteY63" fmla="*/ 73343 h 552450"/>
                <a:gd name="connsiteX64" fmla="*/ 326231 w 504825"/>
                <a:gd name="connsiteY64" fmla="*/ 75152 h 552450"/>
                <a:gd name="connsiteX65" fmla="*/ 305848 w 504825"/>
                <a:gd name="connsiteY65" fmla="*/ 86773 h 552450"/>
                <a:gd name="connsiteX66" fmla="*/ 295275 w 504825"/>
                <a:gd name="connsiteY66" fmla="*/ 104775 h 552450"/>
                <a:gd name="connsiteX67" fmla="*/ 305753 w 504825"/>
                <a:gd name="connsiteY67" fmla="*/ 122777 h 552450"/>
                <a:gd name="connsiteX68" fmla="*/ 326231 w 504825"/>
                <a:gd name="connsiteY68" fmla="*/ 134398 h 552450"/>
                <a:gd name="connsiteX69" fmla="*/ 326993 w 504825"/>
                <a:gd name="connsiteY69" fmla="*/ 136208 h 552450"/>
                <a:gd name="connsiteX70" fmla="*/ 320707 w 504825"/>
                <a:gd name="connsiteY70" fmla="*/ 158877 h 552450"/>
                <a:gd name="connsiteX71" fmla="*/ 326041 w 504825"/>
                <a:gd name="connsiteY71" fmla="*/ 178975 h 552450"/>
                <a:gd name="connsiteX72" fmla="*/ 342995 w 504825"/>
                <a:gd name="connsiteY72" fmla="*/ 184690 h 552450"/>
                <a:gd name="connsiteX73" fmla="*/ 342995 w 504825"/>
                <a:gd name="connsiteY73" fmla="*/ 255461 h 552450"/>
                <a:gd name="connsiteX74" fmla="*/ 355854 w 504825"/>
                <a:gd name="connsiteY74" fmla="*/ 274701 h 552450"/>
                <a:gd name="connsiteX75" fmla="*/ 378524 w 504825"/>
                <a:gd name="connsiteY75" fmla="*/ 270224 h 552450"/>
                <a:gd name="connsiteX76" fmla="*/ 381000 w 504825"/>
                <a:gd name="connsiteY76" fmla="*/ 267557 h 552450"/>
                <a:gd name="connsiteX77" fmla="*/ 381000 w 504825"/>
                <a:gd name="connsiteY77" fmla="*/ 447675 h 552450"/>
                <a:gd name="connsiteX78" fmla="*/ 161925 w 504825"/>
                <a:gd name="connsiteY78" fmla="*/ 447675 h 552450"/>
                <a:gd name="connsiteX79" fmla="*/ 152400 w 504825"/>
                <a:gd name="connsiteY79" fmla="*/ 457200 h 552450"/>
                <a:gd name="connsiteX80" fmla="*/ 457200 w 504825"/>
                <a:gd name="connsiteY80" fmla="*/ 466725 h 552450"/>
                <a:gd name="connsiteX81" fmla="*/ 457200 w 504825"/>
                <a:gd name="connsiteY81" fmla="*/ 504825 h 552450"/>
                <a:gd name="connsiteX82" fmla="*/ 428625 w 504825"/>
                <a:gd name="connsiteY82" fmla="*/ 533400 h 552450"/>
                <a:gd name="connsiteX83" fmla="*/ 352425 w 504825"/>
                <a:gd name="connsiteY83" fmla="*/ 533400 h 552450"/>
                <a:gd name="connsiteX84" fmla="*/ 342900 w 504825"/>
                <a:gd name="connsiteY84" fmla="*/ 533400 h 552450"/>
                <a:gd name="connsiteX85" fmla="*/ 161639 w 504825"/>
                <a:gd name="connsiteY85" fmla="*/ 533400 h 552450"/>
                <a:gd name="connsiteX86" fmla="*/ 171450 w 504825"/>
                <a:gd name="connsiteY86" fmla="*/ 504825 h 552450"/>
                <a:gd name="connsiteX87" fmla="*/ 171450 w 504825"/>
                <a:gd name="connsiteY87" fmla="*/ 466725 h 552450"/>
                <a:gd name="connsiteX88" fmla="*/ 457200 w 504825"/>
                <a:gd name="connsiteY88" fmla="*/ 466725 h 552450"/>
                <a:gd name="connsiteX89" fmla="*/ 438150 w 504825"/>
                <a:gd name="connsiteY89" fmla="*/ 180975 h 552450"/>
                <a:gd name="connsiteX90" fmla="*/ 438150 w 504825"/>
                <a:gd name="connsiteY90" fmla="*/ 255365 h 552450"/>
                <a:gd name="connsiteX91" fmla="*/ 437007 w 504825"/>
                <a:gd name="connsiteY91" fmla="*/ 256985 h 552450"/>
                <a:gd name="connsiteX92" fmla="*/ 435007 w 504825"/>
                <a:gd name="connsiteY92" fmla="*/ 256604 h 552450"/>
                <a:gd name="connsiteX93" fmla="*/ 421958 w 504825"/>
                <a:gd name="connsiteY93" fmla="*/ 243554 h 552450"/>
                <a:gd name="connsiteX94" fmla="*/ 377952 w 504825"/>
                <a:gd name="connsiteY94" fmla="*/ 243554 h 552450"/>
                <a:gd name="connsiteX95" fmla="*/ 364903 w 504825"/>
                <a:gd name="connsiteY95" fmla="*/ 256604 h 552450"/>
                <a:gd name="connsiteX96" fmla="*/ 362903 w 504825"/>
                <a:gd name="connsiteY96" fmla="*/ 256985 h 552450"/>
                <a:gd name="connsiteX97" fmla="*/ 361950 w 504825"/>
                <a:gd name="connsiteY97" fmla="*/ 255365 h 552450"/>
                <a:gd name="connsiteX98" fmla="*/ 361950 w 504825"/>
                <a:gd name="connsiteY98" fmla="*/ 180975 h 552450"/>
                <a:gd name="connsiteX99" fmla="*/ 361760 w 504825"/>
                <a:gd name="connsiteY99" fmla="*/ 179832 h 552450"/>
                <a:gd name="connsiteX100" fmla="*/ 368713 w 504825"/>
                <a:gd name="connsiteY100" fmla="*/ 177927 h 552450"/>
                <a:gd name="connsiteX101" fmla="*/ 370523 w 504825"/>
                <a:gd name="connsiteY101" fmla="*/ 178689 h 552450"/>
                <a:gd name="connsiteX102" fmla="*/ 382143 w 504825"/>
                <a:gd name="connsiteY102" fmla="*/ 199073 h 552450"/>
                <a:gd name="connsiteX103" fmla="*/ 400050 w 504825"/>
                <a:gd name="connsiteY103" fmla="*/ 209550 h 552450"/>
                <a:gd name="connsiteX104" fmla="*/ 418052 w 504825"/>
                <a:gd name="connsiteY104" fmla="*/ 199073 h 552450"/>
                <a:gd name="connsiteX105" fmla="*/ 429673 w 504825"/>
                <a:gd name="connsiteY105" fmla="*/ 178594 h 552450"/>
                <a:gd name="connsiteX106" fmla="*/ 431483 w 504825"/>
                <a:gd name="connsiteY106" fmla="*/ 177832 h 552450"/>
                <a:gd name="connsiteX107" fmla="*/ 438436 w 504825"/>
                <a:gd name="connsiteY107" fmla="*/ 179737 h 552450"/>
                <a:gd name="connsiteX108" fmla="*/ 438150 w 504825"/>
                <a:gd name="connsiteY108" fmla="*/ 180975 h 552450"/>
                <a:gd name="connsiteX109" fmla="*/ 485013 w 504825"/>
                <a:gd name="connsiteY109" fmla="*/ 106204 h 552450"/>
                <a:gd name="connsiteX110" fmla="*/ 464630 w 504825"/>
                <a:gd name="connsiteY110" fmla="*/ 117824 h 552450"/>
                <a:gd name="connsiteX111" fmla="*/ 454914 w 504825"/>
                <a:gd name="connsiteY111" fmla="*/ 141256 h 552450"/>
                <a:gd name="connsiteX112" fmla="*/ 461200 w 504825"/>
                <a:gd name="connsiteY112" fmla="*/ 163830 h 552450"/>
                <a:gd name="connsiteX113" fmla="*/ 460820 w 504825"/>
                <a:gd name="connsiteY113" fmla="*/ 165449 h 552450"/>
                <a:gd name="connsiteX114" fmla="*/ 459296 w 504825"/>
                <a:gd name="connsiteY114" fmla="*/ 165830 h 552450"/>
                <a:gd name="connsiteX115" fmla="*/ 436626 w 504825"/>
                <a:gd name="connsiteY115" fmla="*/ 159544 h 552450"/>
                <a:gd name="connsiteX116" fmla="*/ 413195 w 504825"/>
                <a:gd name="connsiteY116" fmla="*/ 169259 h 552450"/>
                <a:gd name="connsiteX117" fmla="*/ 401574 w 504825"/>
                <a:gd name="connsiteY117" fmla="*/ 189643 h 552450"/>
                <a:gd name="connsiteX118" fmla="*/ 398812 w 504825"/>
                <a:gd name="connsiteY118" fmla="*/ 189643 h 552450"/>
                <a:gd name="connsiteX119" fmla="*/ 387191 w 504825"/>
                <a:gd name="connsiteY119" fmla="*/ 169259 h 552450"/>
                <a:gd name="connsiteX120" fmla="*/ 369284 w 504825"/>
                <a:gd name="connsiteY120" fmla="*/ 158782 h 552450"/>
                <a:gd name="connsiteX121" fmla="*/ 363760 w 504825"/>
                <a:gd name="connsiteY121" fmla="*/ 159544 h 552450"/>
                <a:gd name="connsiteX122" fmla="*/ 341186 w 504825"/>
                <a:gd name="connsiteY122" fmla="*/ 165830 h 552450"/>
                <a:gd name="connsiteX123" fmla="*/ 339566 w 504825"/>
                <a:gd name="connsiteY123" fmla="*/ 165449 h 552450"/>
                <a:gd name="connsiteX124" fmla="*/ 339185 w 504825"/>
                <a:gd name="connsiteY124" fmla="*/ 163925 h 552450"/>
                <a:gd name="connsiteX125" fmla="*/ 345472 w 504825"/>
                <a:gd name="connsiteY125" fmla="*/ 141256 h 552450"/>
                <a:gd name="connsiteX126" fmla="*/ 335756 w 504825"/>
                <a:gd name="connsiteY126" fmla="*/ 117824 h 552450"/>
                <a:gd name="connsiteX127" fmla="*/ 315373 w 504825"/>
                <a:gd name="connsiteY127" fmla="*/ 106204 h 552450"/>
                <a:gd name="connsiteX128" fmla="*/ 314325 w 504825"/>
                <a:gd name="connsiteY128" fmla="*/ 104775 h 552450"/>
                <a:gd name="connsiteX129" fmla="*/ 315087 w 504825"/>
                <a:gd name="connsiteY129" fmla="*/ 103346 h 552450"/>
                <a:gd name="connsiteX130" fmla="*/ 335471 w 504825"/>
                <a:gd name="connsiteY130" fmla="*/ 91726 h 552450"/>
                <a:gd name="connsiteX131" fmla="*/ 345186 w 504825"/>
                <a:gd name="connsiteY131" fmla="*/ 68294 h 552450"/>
                <a:gd name="connsiteX132" fmla="*/ 342519 w 504825"/>
                <a:gd name="connsiteY132" fmla="*/ 58579 h 552450"/>
                <a:gd name="connsiteX133" fmla="*/ 342900 w 504825"/>
                <a:gd name="connsiteY133" fmla="*/ 57150 h 552450"/>
                <a:gd name="connsiteX134" fmla="*/ 340424 w 504825"/>
                <a:gd name="connsiteY134" fmla="*/ 50959 h 552450"/>
                <a:gd name="connsiteX135" fmla="*/ 338995 w 504825"/>
                <a:gd name="connsiteY135" fmla="*/ 45720 h 552450"/>
                <a:gd name="connsiteX136" fmla="*/ 339376 w 504825"/>
                <a:gd name="connsiteY136" fmla="*/ 44101 h 552450"/>
                <a:gd name="connsiteX137" fmla="*/ 340900 w 504825"/>
                <a:gd name="connsiteY137" fmla="*/ 43720 h 552450"/>
                <a:gd name="connsiteX138" fmla="*/ 363569 w 504825"/>
                <a:gd name="connsiteY138" fmla="*/ 50006 h 552450"/>
                <a:gd name="connsiteX139" fmla="*/ 387001 w 504825"/>
                <a:gd name="connsiteY139" fmla="*/ 40291 h 552450"/>
                <a:gd name="connsiteX140" fmla="*/ 398621 w 504825"/>
                <a:gd name="connsiteY140" fmla="*/ 19907 h 552450"/>
                <a:gd name="connsiteX141" fmla="*/ 401384 w 504825"/>
                <a:gd name="connsiteY141" fmla="*/ 19907 h 552450"/>
                <a:gd name="connsiteX142" fmla="*/ 413004 w 504825"/>
                <a:gd name="connsiteY142" fmla="*/ 40291 h 552450"/>
                <a:gd name="connsiteX143" fmla="*/ 436436 w 504825"/>
                <a:gd name="connsiteY143" fmla="*/ 50006 h 552450"/>
                <a:gd name="connsiteX144" fmla="*/ 459010 w 504825"/>
                <a:gd name="connsiteY144" fmla="*/ 43720 h 552450"/>
                <a:gd name="connsiteX145" fmla="*/ 460629 w 504825"/>
                <a:gd name="connsiteY145" fmla="*/ 44101 h 552450"/>
                <a:gd name="connsiteX146" fmla="*/ 461010 w 504825"/>
                <a:gd name="connsiteY146" fmla="*/ 45625 h 552450"/>
                <a:gd name="connsiteX147" fmla="*/ 454724 w 504825"/>
                <a:gd name="connsiteY147" fmla="*/ 68294 h 552450"/>
                <a:gd name="connsiteX148" fmla="*/ 464439 w 504825"/>
                <a:gd name="connsiteY148" fmla="*/ 91726 h 552450"/>
                <a:gd name="connsiteX149" fmla="*/ 484823 w 504825"/>
                <a:gd name="connsiteY149" fmla="*/ 103346 h 552450"/>
                <a:gd name="connsiteX150" fmla="*/ 485775 w 504825"/>
                <a:gd name="connsiteY150" fmla="*/ 104775 h 552450"/>
                <a:gd name="connsiteX151" fmla="*/ 485013 w 504825"/>
                <a:gd name="connsiteY151" fmla="*/ 10620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04825" h="552450">
                  <a:moveTo>
                    <a:pt x="494348" y="86773"/>
                  </a:moveTo>
                  <a:lnTo>
                    <a:pt x="473964" y="75248"/>
                  </a:lnTo>
                  <a:cubicBezTo>
                    <a:pt x="473297" y="74867"/>
                    <a:pt x="473012" y="74105"/>
                    <a:pt x="473202" y="73438"/>
                  </a:cubicBezTo>
                  <a:lnTo>
                    <a:pt x="479489" y="50768"/>
                  </a:lnTo>
                  <a:cubicBezTo>
                    <a:pt x="481489" y="43529"/>
                    <a:pt x="479489" y="36005"/>
                    <a:pt x="474155" y="30670"/>
                  </a:cubicBezTo>
                  <a:cubicBezTo>
                    <a:pt x="468821" y="25337"/>
                    <a:pt x="461296" y="23336"/>
                    <a:pt x="454057" y="25337"/>
                  </a:cubicBezTo>
                  <a:lnTo>
                    <a:pt x="431483" y="31623"/>
                  </a:lnTo>
                  <a:cubicBezTo>
                    <a:pt x="430816" y="31814"/>
                    <a:pt x="430054" y="31528"/>
                    <a:pt x="429673" y="30861"/>
                  </a:cubicBezTo>
                  <a:lnTo>
                    <a:pt x="418052" y="10477"/>
                  </a:lnTo>
                  <a:cubicBezTo>
                    <a:pt x="414338" y="3905"/>
                    <a:pt x="407575" y="0"/>
                    <a:pt x="400050" y="0"/>
                  </a:cubicBezTo>
                  <a:cubicBezTo>
                    <a:pt x="392525" y="0"/>
                    <a:pt x="385763" y="3905"/>
                    <a:pt x="382048" y="10477"/>
                  </a:cubicBezTo>
                  <a:lnTo>
                    <a:pt x="370523" y="30861"/>
                  </a:lnTo>
                  <a:cubicBezTo>
                    <a:pt x="370142" y="31528"/>
                    <a:pt x="369380" y="31814"/>
                    <a:pt x="368713" y="31623"/>
                  </a:cubicBezTo>
                  <a:lnTo>
                    <a:pt x="346043" y="25337"/>
                  </a:lnTo>
                  <a:cubicBezTo>
                    <a:pt x="338804" y="23336"/>
                    <a:pt x="331280" y="25337"/>
                    <a:pt x="325946" y="30670"/>
                  </a:cubicBezTo>
                  <a:cubicBezTo>
                    <a:pt x="321374" y="35243"/>
                    <a:pt x="319469" y="41434"/>
                    <a:pt x="320231" y="47625"/>
                  </a:cubicBezTo>
                  <a:lnTo>
                    <a:pt x="133350" y="47625"/>
                  </a:lnTo>
                  <a:lnTo>
                    <a:pt x="123825" y="47625"/>
                  </a:lnTo>
                  <a:lnTo>
                    <a:pt x="47625" y="47625"/>
                  </a:lnTo>
                  <a:cubicBezTo>
                    <a:pt x="21336" y="47625"/>
                    <a:pt x="0" y="68961"/>
                    <a:pt x="0" y="95250"/>
                  </a:cubicBezTo>
                  <a:lnTo>
                    <a:pt x="0" y="142875"/>
                  </a:lnTo>
                  <a:cubicBezTo>
                    <a:pt x="0" y="148114"/>
                    <a:pt x="4286" y="152400"/>
                    <a:pt x="9525" y="152400"/>
                  </a:cubicBezTo>
                  <a:lnTo>
                    <a:pt x="76200" y="152400"/>
                  </a:lnTo>
                  <a:lnTo>
                    <a:pt x="76200" y="505206"/>
                  </a:lnTo>
                  <a:cubicBezTo>
                    <a:pt x="76200" y="531305"/>
                    <a:pt x="97536" y="552450"/>
                    <a:pt x="123825" y="552450"/>
                  </a:cubicBezTo>
                  <a:lnTo>
                    <a:pt x="342900" y="552450"/>
                  </a:lnTo>
                  <a:lnTo>
                    <a:pt x="352425" y="552450"/>
                  </a:lnTo>
                  <a:lnTo>
                    <a:pt x="428625" y="552450"/>
                  </a:lnTo>
                  <a:cubicBezTo>
                    <a:pt x="454914" y="552450"/>
                    <a:pt x="476250" y="531114"/>
                    <a:pt x="476250" y="504825"/>
                  </a:cubicBezTo>
                  <a:lnTo>
                    <a:pt x="476250" y="457200"/>
                  </a:lnTo>
                  <a:cubicBezTo>
                    <a:pt x="476250" y="451961"/>
                    <a:pt x="471964" y="447675"/>
                    <a:pt x="466725" y="447675"/>
                  </a:cubicBezTo>
                  <a:lnTo>
                    <a:pt x="400050" y="447675"/>
                  </a:lnTo>
                  <a:lnTo>
                    <a:pt x="400050" y="257175"/>
                  </a:lnTo>
                  <a:cubicBezTo>
                    <a:pt x="400050" y="255937"/>
                    <a:pt x="399764" y="254794"/>
                    <a:pt x="399383" y="253746"/>
                  </a:cubicBezTo>
                  <a:cubicBezTo>
                    <a:pt x="402717" y="253556"/>
                    <a:pt x="406146" y="254603"/>
                    <a:pt x="408623" y="257080"/>
                  </a:cubicBezTo>
                  <a:lnTo>
                    <a:pt x="421672" y="270129"/>
                  </a:lnTo>
                  <a:cubicBezTo>
                    <a:pt x="425672" y="274130"/>
                    <a:pt x="431006" y="276225"/>
                    <a:pt x="436436" y="276225"/>
                  </a:cubicBezTo>
                  <a:cubicBezTo>
                    <a:pt x="439103" y="276225"/>
                    <a:pt x="441865" y="275749"/>
                    <a:pt x="444437" y="274606"/>
                  </a:cubicBezTo>
                  <a:cubicBezTo>
                    <a:pt x="452152" y="271367"/>
                    <a:pt x="457200" y="263843"/>
                    <a:pt x="457200" y="255365"/>
                  </a:cubicBezTo>
                  <a:lnTo>
                    <a:pt x="457200" y="184594"/>
                  </a:lnTo>
                  <a:cubicBezTo>
                    <a:pt x="463391" y="185356"/>
                    <a:pt x="469583" y="183356"/>
                    <a:pt x="474155" y="178880"/>
                  </a:cubicBezTo>
                  <a:cubicBezTo>
                    <a:pt x="479489" y="173546"/>
                    <a:pt x="481489" y="166021"/>
                    <a:pt x="479489" y="158782"/>
                  </a:cubicBezTo>
                  <a:lnTo>
                    <a:pt x="473202" y="136208"/>
                  </a:lnTo>
                  <a:cubicBezTo>
                    <a:pt x="473012" y="135446"/>
                    <a:pt x="473297" y="134779"/>
                    <a:pt x="473964" y="134398"/>
                  </a:cubicBezTo>
                  <a:lnTo>
                    <a:pt x="494348" y="122777"/>
                  </a:lnTo>
                  <a:cubicBezTo>
                    <a:pt x="500920" y="119063"/>
                    <a:pt x="504825" y="112300"/>
                    <a:pt x="504825" y="104775"/>
                  </a:cubicBezTo>
                  <a:cubicBezTo>
                    <a:pt x="504825" y="97250"/>
                    <a:pt x="500920" y="90488"/>
                    <a:pt x="494348" y="86773"/>
                  </a:cubicBezTo>
                  <a:close/>
                  <a:moveTo>
                    <a:pt x="76200" y="133350"/>
                  </a:moveTo>
                  <a:lnTo>
                    <a:pt x="19050" y="133350"/>
                  </a:lnTo>
                  <a:lnTo>
                    <a:pt x="19050" y="95250"/>
                  </a:lnTo>
                  <a:cubicBezTo>
                    <a:pt x="19050" y="79534"/>
                    <a:pt x="31909" y="66675"/>
                    <a:pt x="47625" y="66675"/>
                  </a:cubicBezTo>
                  <a:cubicBezTo>
                    <a:pt x="63341" y="66675"/>
                    <a:pt x="76200" y="79534"/>
                    <a:pt x="76200" y="95250"/>
                  </a:cubicBezTo>
                  <a:lnTo>
                    <a:pt x="76200" y="133350"/>
                  </a:lnTo>
                  <a:close/>
                  <a:moveTo>
                    <a:pt x="152400" y="457200"/>
                  </a:moveTo>
                  <a:lnTo>
                    <a:pt x="152400" y="504825"/>
                  </a:lnTo>
                  <a:cubicBezTo>
                    <a:pt x="152400" y="520541"/>
                    <a:pt x="139541" y="533400"/>
                    <a:pt x="123825" y="533400"/>
                  </a:cubicBezTo>
                  <a:cubicBezTo>
                    <a:pt x="108109" y="533400"/>
                    <a:pt x="95250" y="520732"/>
                    <a:pt x="95250" y="505206"/>
                  </a:cubicBezTo>
                  <a:lnTo>
                    <a:pt x="95250" y="94869"/>
                  </a:lnTo>
                  <a:cubicBezTo>
                    <a:pt x="95250" y="94774"/>
                    <a:pt x="95155" y="94678"/>
                    <a:pt x="95155" y="94488"/>
                  </a:cubicBezTo>
                  <a:cubicBezTo>
                    <a:pt x="94964" y="84011"/>
                    <a:pt x="91345" y="74390"/>
                    <a:pt x="85439" y="66580"/>
                  </a:cubicBezTo>
                  <a:lnTo>
                    <a:pt x="123825" y="66580"/>
                  </a:lnTo>
                  <a:lnTo>
                    <a:pt x="133350" y="66580"/>
                  </a:lnTo>
                  <a:lnTo>
                    <a:pt x="325088" y="66580"/>
                  </a:lnTo>
                  <a:lnTo>
                    <a:pt x="326993" y="73343"/>
                  </a:lnTo>
                  <a:cubicBezTo>
                    <a:pt x="327184" y="74105"/>
                    <a:pt x="326898" y="74771"/>
                    <a:pt x="326231" y="75152"/>
                  </a:cubicBezTo>
                  <a:lnTo>
                    <a:pt x="305848" y="86773"/>
                  </a:lnTo>
                  <a:cubicBezTo>
                    <a:pt x="299180" y="90488"/>
                    <a:pt x="295275" y="97250"/>
                    <a:pt x="295275" y="104775"/>
                  </a:cubicBezTo>
                  <a:cubicBezTo>
                    <a:pt x="295275" y="112300"/>
                    <a:pt x="299180" y="119063"/>
                    <a:pt x="305753" y="122777"/>
                  </a:cubicBezTo>
                  <a:lnTo>
                    <a:pt x="326231" y="134398"/>
                  </a:lnTo>
                  <a:cubicBezTo>
                    <a:pt x="326898" y="134779"/>
                    <a:pt x="327184" y="135541"/>
                    <a:pt x="326993" y="136208"/>
                  </a:cubicBezTo>
                  <a:lnTo>
                    <a:pt x="320707" y="158877"/>
                  </a:lnTo>
                  <a:cubicBezTo>
                    <a:pt x="318707" y="166116"/>
                    <a:pt x="320707" y="173641"/>
                    <a:pt x="326041" y="178975"/>
                  </a:cubicBezTo>
                  <a:cubicBezTo>
                    <a:pt x="330613" y="183547"/>
                    <a:pt x="336709" y="185452"/>
                    <a:pt x="342995" y="184690"/>
                  </a:cubicBezTo>
                  <a:lnTo>
                    <a:pt x="342995" y="255461"/>
                  </a:lnTo>
                  <a:cubicBezTo>
                    <a:pt x="342995" y="263938"/>
                    <a:pt x="348044" y="271463"/>
                    <a:pt x="355854" y="274701"/>
                  </a:cubicBezTo>
                  <a:cubicBezTo>
                    <a:pt x="363665" y="277940"/>
                    <a:pt x="372618" y="276130"/>
                    <a:pt x="378524" y="270224"/>
                  </a:cubicBezTo>
                  <a:lnTo>
                    <a:pt x="381000" y="267557"/>
                  </a:lnTo>
                  <a:lnTo>
                    <a:pt x="381000" y="447675"/>
                  </a:lnTo>
                  <a:lnTo>
                    <a:pt x="161925" y="447675"/>
                  </a:lnTo>
                  <a:cubicBezTo>
                    <a:pt x="156686" y="447675"/>
                    <a:pt x="152400" y="451961"/>
                    <a:pt x="152400" y="457200"/>
                  </a:cubicBezTo>
                  <a:close/>
                  <a:moveTo>
                    <a:pt x="457200" y="466725"/>
                  </a:moveTo>
                  <a:lnTo>
                    <a:pt x="457200" y="504825"/>
                  </a:lnTo>
                  <a:cubicBezTo>
                    <a:pt x="457200" y="520541"/>
                    <a:pt x="444341" y="533400"/>
                    <a:pt x="428625" y="533400"/>
                  </a:cubicBezTo>
                  <a:lnTo>
                    <a:pt x="352425" y="533400"/>
                  </a:lnTo>
                  <a:lnTo>
                    <a:pt x="342900" y="533400"/>
                  </a:lnTo>
                  <a:lnTo>
                    <a:pt x="161639" y="533400"/>
                  </a:lnTo>
                  <a:cubicBezTo>
                    <a:pt x="167640" y="525399"/>
                    <a:pt x="171450" y="515588"/>
                    <a:pt x="171450" y="504825"/>
                  </a:cubicBezTo>
                  <a:lnTo>
                    <a:pt x="171450" y="466725"/>
                  </a:lnTo>
                  <a:lnTo>
                    <a:pt x="457200" y="466725"/>
                  </a:lnTo>
                  <a:close/>
                  <a:moveTo>
                    <a:pt x="438150" y="180975"/>
                  </a:moveTo>
                  <a:lnTo>
                    <a:pt x="438150" y="255365"/>
                  </a:lnTo>
                  <a:cubicBezTo>
                    <a:pt x="438150" y="255651"/>
                    <a:pt x="438150" y="256604"/>
                    <a:pt x="437007" y="256985"/>
                  </a:cubicBezTo>
                  <a:cubicBezTo>
                    <a:pt x="435864" y="257461"/>
                    <a:pt x="435293" y="256794"/>
                    <a:pt x="435007" y="256604"/>
                  </a:cubicBezTo>
                  <a:lnTo>
                    <a:pt x="421958" y="243554"/>
                  </a:lnTo>
                  <a:cubicBezTo>
                    <a:pt x="409861" y="231458"/>
                    <a:pt x="390049" y="231458"/>
                    <a:pt x="377952" y="243554"/>
                  </a:cubicBezTo>
                  <a:lnTo>
                    <a:pt x="364903" y="256604"/>
                  </a:lnTo>
                  <a:cubicBezTo>
                    <a:pt x="364712" y="256794"/>
                    <a:pt x="364141" y="257461"/>
                    <a:pt x="362903" y="256985"/>
                  </a:cubicBezTo>
                  <a:cubicBezTo>
                    <a:pt x="361950" y="256604"/>
                    <a:pt x="361950" y="255651"/>
                    <a:pt x="361950" y="255365"/>
                  </a:cubicBezTo>
                  <a:lnTo>
                    <a:pt x="361950" y="180975"/>
                  </a:lnTo>
                  <a:cubicBezTo>
                    <a:pt x="361950" y="180594"/>
                    <a:pt x="361760" y="180213"/>
                    <a:pt x="361760" y="179832"/>
                  </a:cubicBezTo>
                  <a:lnTo>
                    <a:pt x="368713" y="177927"/>
                  </a:lnTo>
                  <a:cubicBezTo>
                    <a:pt x="369475" y="177737"/>
                    <a:pt x="370142" y="178022"/>
                    <a:pt x="370523" y="178689"/>
                  </a:cubicBezTo>
                  <a:lnTo>
                    <a:pt x="382143" y="199073"/>
                  </a:lnTo>
                  <a:cubicBezTo>
                    <a:pt x="385763" y="205645"/>
                    <a:pt x="392525" y="209550"/>
                    <a:pt x="400050" y="209550"/>
                  </a:cubicBezTo>
                  <a:cubicBezTo>
                    <a:pt x="407575" y="209550"/>
                    <a:pt x="414338" y="205645"/>
                    <a:pt x="418052" y="199073"/>
                  </a:cubicBezTo>
                  <a:lnTo>
                    <a:pt x="429673" y="178594"/>
                  </a:lnTo>
                  <a:cubicBezTo>
                    <a:pt x="430054" y="177927"/>
                    <a:pt x="430816" y="177641"/>
                    <a:pt x="431483" y="177832"/>
                  </a:cubicBezTo>
                  <a:lnTo>
                    <a:pt x="438436" y="179737"/>
                  </a:lnTo>
                  <a:cubicBezTo>
                    <a:pt x="438341" y="180213"/>
                    <a:pt x="438150" y="180594"/>
                    <a:pt x="438150" y="180975"/>
                  </a:cubicBezTo>
                  <a:close/>
                  <a:moveTo>
                    <a:pt x="485013" y="106204"/>
                  </a:moveTo>
                  <a:lnTo>
                    <a:pt x="464630" y="117824"/>
                  </a:lnTo>
                  <a:cubicBezTo>
                    <a:pt x="456343" y="122492"/>
                    <a:pt x="452342" y="132112"/>
                    <a:pt x="454914" y="141256"/>
                  </a:cubicBezTo>
                  <a:lnTo>
                    <a:pt x="461200" y="163830"/>
                  </a:lnTo>
                  <a:cubicBezTo>
                    <a:pt x="461391" y="164402"/>
                    <a:pt x="461200" y="164973"/>
                    <a:pt x="460820" y="165449"/>
                  </a:cubicBezTo>
                  <a:cubicBezTo>
                    <a:pt x="460343" y="165830"/>
                    <a:pt x="459867" y="166021"/>
                    <a:pt x="459296" y="165830"/>
                  </a:cubicBezTo>
                  <a:lnTo>
                    <a:pt x="436626" y="159544"/>
                  </a:lnTo>
                  <a:cubicBezTo>
                    <a:pt x="427482" y="157067"/>
                    <a:pt x="417862" y="160973"/>
                    <a:pt x="413195" y="169259"/>
                  </a:cubicBezTo>
                  <a:lnTo>
                    <a:pt x="401574" y="189643"/>
                  </a:lnTo>
                  <a:cubicBezTo>
                    <a:pt x="401003" y="190691"/>
                    <a:pt x="399383" y="190691"/>
                    <a:pt x="398812" y="189643"/>
                  </a:cubicBezTo>
                  <a:lnTo>
                    <a:pt x="387191" y="169259"/>
                  </a:lnTo>
                  <a:cubicBezTo>
                    <a:pt x="383476" y="162687"/>
                    <a:pt x="376523" y="158782"/>
                    <a:pt x="369284" y="158782"/>
                  </a:cubicBezTo>
                  <a:cubicBezTo>
                    <a:pt x="367475" y="158782"/>
                    <a:pt x="365570" y="159068"/>
                    <a:pt x="363760" y="159544"/>
                  </a:cubicBezTo>
                  <a:lnTo>
                    <a:pt x="341186" y="165830"/>
                  </a:lnTo>
                  <a:cubicBezTo>
                    <a:pt x="340519" y="166021"/>
                    <a:pt x="340043" y="165830"/>
                    <a:pt x="339566" y="165449"/>
                  </a:cubicBezTo>
                  <a:cubicBezTo>
                    <a:pt x="339090" y="164973"/>
                    <a:pt x="338995" y="164497"/>
                    <a:pt x="339185" y="163925"/>
                  </a:cubicBezTo>
                  <a:lnTo>
                    <a:pt x="345472" y="141256"/>
                  </a:lnTo>
                  <a:cubicBezTo>
                    <a:pt x="347948" y="132112"/>
                    <a:pt x="343948" y="122492"/>
                    <a:pt x="335756" y="117824"/>
                  </a:cubicBezTo>
                  <a:lnTo>
                    <a:pt x="315373" y="106204"/>
                  </a:lnTo>
                  <a:cubicBezTo>
                    <a:pt x="314611" y="105823"/>
                    <a:pt x="314325" y="105347"/>
                    <a:pt x="314325" y="104775"/>
                  </a:cubicBezTo>
                  <a:cubicBezTo>
                    <a:pt x="314325" y="104203"/>
                    <a:pt x="314611" y="103727"/>
                    <a:pt x="315087" y="103346"/>
                  </a:cubicBezTo>
                  <a:lnTo>
                    <a:pt x="335471" y="91726"/>
                  </a:lnTo>
                  <a:cubicBezTo>
                    <a:pt x="343757" y="87059"/>
                    <a:pt x="347758" y="77438"/>
                    <a:pt x="345186" y="68294"/>
                  </a:cubicBezTo>
                  <a:lnTo>
                    <a:pt x="342519" y="58579"/>
                  </a:lnTo>
                  <a:cubicBezTo>
                    <a:pt x="342710" y="58103"/>
                    <a:pt x="342900" y="57722"/>
                    <a:pt x="342900" y="57150"/>
                  </a:cubicBezTo>
                  <a:cubicBezTo>
                    <a:pt x="342900" y="54769"/>
                    <a:pt x="341948" y="52578"/>
                    <a:pt x="340424" y="50959"/>
                  </a:cubicBezTo>
                  <a:lnTo>
                    <a:pt x="338995" y="45720"/>
                  </a:lnTo>
                  <a:cubicBezTo>
                    <a:pt x="338804" y="45148"/>
                    <a:pt x="338995" y="44577"/>
                    <a:pt x="339376" y="44101"/>
                  </a:cubicBezTo>
                  <a:cubicBezTo>
                    <a:pt x="339852" y="43625"/>
                    <a:pt x="340328" y="43529"/>
                    <a:pt x="340900" y="43720"/>
                  </a:cubicBezTo>
                  <a:lnTo>
                    <a:pt x="363569" y="50006"/>
                  </a:lnTo>
                  <a:cubicBezTo>
                    <a:pt x="372713" y="52483"/>
                    <a:pt x="382334" y="48578"/>
                    <a:pt x="387001" y="40291"/>
                  </a:cubicBezTo>
                  <a:lnTo>
                    <a:pt x="398621" y="19907"/>
                  </a:lnTo>
                  <a:cubicBezTo>
                    <a:pt x="399193" y="18860"/>
                    <a:pt x="400812" y="18860"/>
                    <a:pt x="401384" y="19907"/>
                  </a:cubicBezTo>
                  <a:lnTo>
                    <a:pt x="413004" y="40291"/>
                  </a:lnTo>
                  <a:cubicBezTo>
                    <a:pt x="417671" y="48578"/>
                    <a:pt x="427292" y="52578"/>
                    <a:pt x="436436" y="50006"/>
                  </a:cubicBezTo>
                  <a:lnTo>
                    <a:pt x="459010" y="43720"/>
                  </a:lnTo>
                  <a:cubicBezTo>
                    <a:pt x="459676" y="43529"/>
                    <a:pt x="460153" y="43720"/>
                    <a:pt x="460629" y="44101"/>
                  </a:cubicBezTo>
                  <a:cubicBezTo>
                    <a:pt x="461105" y="44577"/>
                    <a:pt x="461200" y="45053"/>
                    <a:pt x="461010" y="45625"/>
                  </a:cubicBezTo>
                  <a:lnTo>
                    <a:pt x="454724" y="68294"/>
                  </a:lnTo>
                  <a:cubicBezTo>
                    <a:pt x="452247" y="77438"/>
                    <a:pt x="456248" y="87059"/>
                    <a:pt x="464439" y="91726"/>
                  </a:cubicBezTo>
                  <a:lnTo>
                    <a:pt x="484823" y="103346"/>
                  </a:lnTo>
                  <a:cubicBezTo>
                    <a:pt x="485489" y="103727"/>
                    <a:pt x="485775" y="104203"/>
                    <a:pt x="485775" y="104775"/>
                  </a:cubicBezTo>
                  <a:cubicBezTo>
                    <a:pt x="485775" y="105347"/>
                    <a:pt x="485489" y="105823"/>
                    <a:pt x="485013" y="1062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321D6FE-4408-1CB7-481C-13DD4D5A07CE}"/>
                </a:ext>
              </a:extLst>
            </p:cNvPr>
            <p:cNvSpPr/>
            <p:nvPr/>
          </p:nvSpPr>
          <p:spPr>
            <a:xfrm>
              <a:off x="3651129" y="3830491"/>
              <a:ext cx="95250" cy="95250"/>
            </a:xfrm>
            <a:custGeom>
              <a:avLst/>
              <a:gdLst>
                <a:gd name="connsiteX0" fmla="*/ 47625 w 95250"/>
                <a:gd name="connsiteY0" fmla="*/ 0 h 95250"/>
                <a:gd name="connsiteX1" fmla="*/ 0 w 95250"/>
                <a:gd name="connsiteY1" fmla="*/ 47625 h 95250"/>
                <a:gd name="connsiteX2" fmla="*/ 47625 w 95250"/>
                <a:gd name="connsiteY2" fmla="*/ 95250 h 95250"/>
                <a:gd name="connsiteX3" fmla="*/ 95250 w 95250"/>
                <a:gd name="connsiteY3" fmla="*/ 47625 h 95250"/>
                <a:gd name="connsiteX4" fmla="*/ 47625 w 95250"/>
                <a:gd name="connsiteY4" fmla="*/ 0 h 95250"/>
                <a:gd name="connsiteX5" fmla="*/ 47625 w 95250"/>
                <a:gd name="connsiteY5" fmla="*/ 76200 h 95250"/>
                <a:gd name="connsiteX6" fmla="*/ 19050 w 95250"/>
                <a:gd name="connsiteY6" fmla="*/ 47625 h 95250"/>
                <a:gd name="connsiteX7" fmla="*/ 47625 w 95250"/>
                <a:gd name="connsiteY7" fmla="*/ 19050 h 95250"/>
                <a:gd name="connsiteX8" fmla="*/ 76200 w 95250"/>
                <a:gd name="connsiteY8" fmla="*/ 47625 h 95250"/>
                <a:gd name="connsiteX9" fmla="*/ 47625 w 95250"/>
                <a:gd name="connsiteY9" fmla="*/ 7620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0"/>
                  </a:move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lose/>
                  <a:moveTo>
                    <a:pt x="47625" y="76200"/>
                  </a:move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423456A-E11C-499C-8B6C-F9B4F9050747}"/>
                </a:ext>
              </a:extLst>
            </p:cNvPr>
            <p:cNvSpPr/>
            <p:nvPr/>
          </p:nvSpPr>
          <p:spPr>
            <a:xfrm>
              <a:off x="3474916" y="3963841"/>
              <a:ext cx="123825" cy="19050"/>
            </a:xfrm>
            <a:custGeom>
              <a:avLst/>
              <a:gdLst>
                <a:gd name="connsiteX0" fmla="*/ 9525 w 123825"/>
                <a:gd name="connsiteY0" fmla="*/ 19050 h 19050"/>
                <a:gd name="connsiteX1" fmla="*/ 114300 w 123825"/>
                <a:gd name="connsiteY1" fmla="*/ 19050 h 19050"/>
                <a:gd name="connsiteX2" fmla="*/ 123825 w 123825"/>
                <a:gd name="connsiteY2" fmla="*/ 9525 h 19050"/>
                <a:gd name="connsiteX3" fmla="*/ 114300 w 123825"/>
                <a:gd name="connsiteY3" fmla="*/ 0 h 19050"/>
                <a:gd name="connsiteX4" fmla="*/ 9525 w 123825"/>
                <a:gd name="connsiteY4" fmla="*/ 0 h 19050"/>
                <a:gd name="connsiteX5" fmla="*/ 0 w 123825"/>
                <a:gd name="connsiteY5" fmla="*/ 9525 h 19050"/>
                <a:gd name="connsiteX6" fmla="*/ 9525 w 1238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9050">
                  <a:moveTo>
                    <a:pt x="9525" y="19050"/>
                  </a:moveTo>
                  <a:lnTo>
                    <a:pt x="114300" y="19050"/>
                  </a:lnTo>
                  <a:cubicBezTo>
                    <a:pt x="119539" y="19050"/>
                    <a:pt x="123825" y="14764"/>
                    <a:pt x="123825" y="9525"/>
                  </a:cubicBezTo>
                  <a:cubicBezTo>
                    <a:pt x="123825" y="4286"/>
                    <a:pt x="119539" y="0"/>
                    <a:pt x="1143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8F61EE6D-7252-F698-388F-88DD2A937BD3}"/>
                </a:ext>
              </a:extLst>
            </p:cNvPr>
            <p:cNvSpPr/>
            <p:nvPr/>
          </p:nvSpPr>
          <p:spPr>
            <a:xfrm>
              <a:off x="3451104" y="4011466"/>
              <a:ext cx="171450" cy="19050"/>
            </a:xfrm>
            <a:custGeom>
              <a:avLst/>
              <a:gdLst>
                <a:gd name="connsiteX0" fmla="*/ 9525 w 171450"/>
                <a:gd name="connsiteY0" fmla="*/ 19050 h 19050"/>
                <a:gd name="connsiteX1" fmla="*/ 161925 w 171450"/>
                <a:gd name="connsiteY1" fmla="*/ 19050 h 19050"/>
                <a:gd name="connsiteX2" fmla="*/ 171450 w 171450"/>
                <a:gd name="connsiteY2" fmla="*/ 9525 h 19050"/>
                <a:gd name="connsiteX3" fmla="*/ 161925 w 171450"/>
                <a:gd name="connsiteY3" fmla="*/ 0 h 19050"/>
                <a:gd name="connsiteX4" fmla="*/ 9525 w 171450"/>
                <a:gd name="connsiteY4" fmla="*/ 0 h 19050"/>
                <a:gd name="connsiteX5" fmla="*/ 0 w 171450"/>
                <a:gd name="connsiteY5" fmla="*/ 9525 h 19050"/>
                <a:gd name="connsiteX6" fmla="*/ 9525 w 1714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9525" y="19050"/>
                  </a:move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5C3853A-FC08-5A3B-149B-75D13F3AD1F6}"/>
                </a:ext>
              </a:extLst>
            </p:cNvPr>
            <p:cNvSpPr/>
            <p:nvPr/>
          </p:nvSpPr>
          <p:spPr>
            <a:xfrm>
              <a:off x="3479679" y="4059091"/>
              <a:ext cx="114300" cy="19050"/>
            </a:xfrm>
            <a:custGeom>
              <a:avLst/>
              <a:gdLst>
                <a:gd name="connsiteX0" fmla="*/ 114300 w 114300"/>
                <a:gd name="connsiteY0" fmla="*/ 9525 h 19050"/>
                <a:gd name="connsiteX1" fmla="*/ 104775 w 114300"/>
                <a:gd name="connsiteY1" fmla="*/ 0 h 19050"/>
                <a:gd name="connsiteX2" fmla="*/ 9525 w 114300"/>
                <a:gd name="connsiteY2" fmla="*/ 0 h 19050"/>
                <a:gd name="connsiteX3" fmla="*/ 0 w 114300"/>
                <a:gd name="connsiteY3" fmla="*/ 9525 h 19050"/>
                <a:gd name="connsiteX4" fmla="*/ 9525 w 114300"/>
                <a:gd name="connsiteY4" fmla="*/ 19050 h 19050"/>
                <a:gd name="connsiteX5" fmla="*/ 104775 w 114300"/>
                <a:gd name="connsiteY5" fmla="*/ 19050 h 19050"/>
                <a:gd name="connsiteX6" fmla="*/ 114300 w 11430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114300" y="9525"/>
                  </a:moveTo>
                  <a:cubicBezTo>
                    <a:pt x="114300" y="4286"/>
                    <a:pt x="110014" y="0"/>
                    <a:pt x="1047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04775" y="19050"/>
                  </a:lnTo>
                  <a:cubicBezTo>
                    <a:pt x="110014" y="19050"/>
                    <a:pt x="114300" y="14764"/>
                    <a:pt x="11430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C7AC3E6-6B09-B2FB-650F-CC6FAB6ED3C4}"/>
                </a:ext>
              </a:extLst>
            </p:cNvPr>
            <p:cNvSpPr/>
            <p:nvPr/>
          </p:nvSpPr>
          <p:spPr>
            <a:xfrm>
              <a:off x="3574929" y="4154341"/>
              <a:ext cx="76200" cy="19050"/>
            </a:xfrm>
            <a:custGeom>
              <a:avLst/>
              <a:gdLst>
                <a:gd name="connsiteX0" fmla="*/ 0 w 76200"/>
                <a:gd name="connsiteY0" fmla="*/ 9525 h 19050"/>
                <a:gd name="connsiteX1" fmla="*/ 9525 w 76200"/>
                <a:gd name="connsiteY1" fmla="*/ 19050 h 19050"/>
                <a:gd name="connsiteX2" fmla="*/ 66675 w 76200"/>
                <a:gd name="connsiteY2" fmla="*/ 19050 h 19050"/>
                <a:gd name="connsiteX3" fmla="*/ 76200 w 76200"/>
                <a:gd name="connsiteY3" fmla="*/ 9525 h 19050"/>
                <a:gd name="connsiteX4" fmla="*/ 66675 w 76200"/>
                <a:gd name="connsiteY4" fmla="*/ 0 h 19050"/>
                <a:gd name="connsiteX5" fmla="*/ 9525 w 76200"/>
                <a:gd name="connsiteY5" fmla="*/ 0 h 19050"/>
                <a:gd name="connsiteX6" fmla="*/ 0 w 7620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0" y="9525"/>
                  </a:move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4" name="Graphic 38">
            <a:extLst>
              <a:ext uri="{FF2B5EF4-FFF2-40B4-BE49-F238E27FC236}">
                <a16:creationId xmlns:a16="http://schemas.microsoft.com/office/drawing/2014/main" id="{61CBA7B0-7133-17A9-2C00-12C95E367EE8}"/>
              </a:ext>
            </a:extLst>
          </p:cNvPr>
          <p:cNvGrpSpPr/>
          <p:nvPr/>
        </p:nvGrpSpPr>
        <p:grpSpPr>
          <a:xfrm>
            <a:off x="2107181" y="3897166"/>
            <a:ext cx="590550" cy="371475"/>
            <a:chOff x="2107181" y="3897166"/>
            <a:chExt cx="590550" cy="371475"/>
          </a:xfrm>
          <a:solidFill>
            <a:srgbClr val="000000"/>
          </a:solidFill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20FA2D1D-A233-9E66-E7ED-8B5851BA7D30}"/>
                </a:ext>
              </a:extLst>
            </p:cNvPr>
            <p:cNvSpPr/>
            <p:nvPr/>
          </p:nvSpPr>
          <p:spPr>
            <a:xfrm>
              <a:off x="2107181" y="3897166"/>
              <a:ext cx="590550" cy="371475"/>
            </a:xfrm>
            <a:custGeom>
              <a:avLst/>
              <a:gdLst>
                <a:gd name="connsiteX0" fmla="*/ 581025 w 590550"/>
                <a:gd name="connsiteY0" fmla="*/ 304800 h 371475"/>
                <a:gd name="connsiteX1" fmla="*/ 561975 w 590550"/>
                <a:gd name="connsiteY1" fmla="*/ 304800 h 371475"/>
                <a:gd name="connsiteX2" fmla="*/ 561975 w 590550"/>
                <a:gd name="connsiteY2" fmla="*/ 47625 h 371475"/>
                <a:gd name="connsiteX3" fmla="*/ 514350 w 590550"/>
                <a:gd name="connsiteY3" fmla="*/ 0 h 371475"/>
                <a:gd name="connsiteX4" fmla="*/ 76200 w 590550"/>
                <a:gd name="connsiteY4" fmla="*/ 0 h 371475"/>
                <a:gd name="connsiteX5" fmla="*/ 28575 w 590550"/>
                <a:gd name="connsiteY5" fmla="*/ 47625 h 371475"/>
                <a:gd name="connsiteX6" fmla="*/ 28575 w 590550"/>
                <a:gd name="connsiteY6" fmla="*/ 304800 h 371475"/>
                <a:gd name="connsiteX7" fmla="*/ 9525 w 590550"/>
                <a:gd name="connsiteY7" fmla="*/ 304800 h 371475"/>
                <a:gd name="connsiteX8" fmla="*/ 0 w 590550"/>
                <a:gd name="connsiteY8" fmla="*/ 314325 h 371475"/>
                <a:gd name="connsiteX9" fmla="*/ 0 w 590550"/>
                <a:gd name="connsiteY9" fmla="*/ 333375 h 371475"/>
                <a:gd name="connsiteX10" fmla="*/ 38100 w 590550"/>
                <a:gd name="connsiteY10" fmla="*/ 371475 h 371475"/>
                <a:gd name="connsiteX11" fmla="*/ 552450 w 590550"/>
                <a:gd name="connsiteY11" fmla="*/ 371475 h 371475"/>
                <a:gd name="connsiteX12" fmla="*/ 590550 w 590550"/>
                <a:gd name="connsiteY12" fmla="*/ 333375 h 371475"/>
                <a:gd name="connsiteX13" fmla="*/ 590550 w 590550"/>
                <a:gd name="connsiteY13" fmla="*/ 314325 h 371475"/>
                <a:gd name="connsiteX14" fmla="*/ 581025 w 590550"/>
                <a:gd name="connsiteY14" fmla="*/ 304800 h 371475"/>
                <a:gd name="connsiteX15" fmla="*/ 47625 w 590550"/>
                <a:gd name="connsiteY15" fmla="*/ 47625 h 371475"/>
                <a:gd name="connsiteX16" fmla="*/ 76200 w 590550"/>
                <a:gd name="connsiteY16" fmla="*/ 19050 h 371475"/>
                <a:gd name="connsiteX17" fmla="*/ 514350 w 590550"/>
                <a:gd name="connsiteY17" fmla="*/ 19050 h 371475"/>
                <a:gd name="connsiteX18" fmla="*/ 542925 w 590550"/>
                <a:gd name="connsiteY18" fmla="*/ 47625 h 371475"/>
                <a:gd name="connsiteX19" fmla="*/ 542925 w 590550"/>
                <a:gd name="connsiteY19" fmla="*/ 304800 h 371475"/>
                <a:gd name="connsiteX20" fmla="*/ 47625 w 590550"/>
                <a:gd name="connsiteY20" fmla="*/ 304800 h 371475"/>
                <a:gd name="connsiteX21" fmla="*/ 47625 w 590550"/>
                <a:gd name="connsiteY21" fmla="*/ 47625 h 371475"/>
                <a:gd name="connsiteX22" fmla="*/ 571500 w 590550"/>
                <a:gd name="connsiteY22" fmla="*/ 333375 h 371475"/>
                <a:gd name="connsiteX23" fmla="*/ 552450 w 590550"/>
                <a:gd name="connsiteY23" fmla="*/ 352425 h 371475"/>
                <a:gd name="connsiteX24" fmla="*/ 38100 w 590550"/>
                <a:gd name="connsiteY24" fmla="*/ 352425 h 371475"/>
                <a:gd name="connsiteX25" fmla="*/ 19050 w 590550"/>
                <a:gd name="connsiteY25" fmla="*/ 333375 h 371475"/>
                <a:gd name="connsiteX26" fmla="*/ 19050 w 590550"/>
                <a:gd name="connsiteY26" fmla="*/ 323850 h 371475"/>
                <a:gd name="connsiteX27" fmla="*/ 220790 w 590550"/>
                <a:gd name="connsiteY27" fmla="*/ 323850 h 371475"/>
                <a:gd name="connsiteX28" fmla="*/ 247650 w 590550"/>
                <a:gd name="connsiteY28" fmla="*/ 342900 h 371475"/>
                <a:gd name="connsiteX29" fmla="*/ 342900 w 590550"/>
                <a:gd name="connsiteY29" fmla="*/ 342900 h 371475"/>
                <a:gd name="connsiteX30" fmla="*/ 369761 w 590550"/>
                <a:gd name="connsiteY30" fmla="*/ 323850 h 371475"/>
                <a:gd name="connsiteX31" fmla="*/ 571500 w 590550"/>
                <a:gd name="connsiteY31" fmla="*/ 323850 h 371475"/>
                <a:gd name="connsiteX32" fmla="*/ 571500 w 590550"/>
                <a:gd name="connsiteY32" fmla="*/ 3333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90550" h="371475">
                  <a:moveTo>
                    <a:pt x="581025" y="304800"/>
                  </a:moveTo>
                  <a:lnTo>
                    <a:pt x="561975" y="304800"/>
                  </a:lnTo>
                  <a:lnTo>
                    <a:pt x="561975" y="47625"/>
                  </a:lnTo>
                  <a:cubicBezTo>
                    <a:pt x="561975" y="21336"/>
                    <a:pt x="540639" y="0"/>
                    <a:pt x="514350" y="0"/>
                  </a:cubicBezTo>
                  <a:lnTo>
                    <a:pt x="76200" y="0"/>
                  </a:lnTo>
                  <a:cubicBezTo>
                    <a:pt x="49911" y="0"/>
                    <a:pt x="28575" y="21336"/>
                    <a:pt x="28575" y="47625"/>
                  </a:cubicBezTo>
                  <a:lnTo>
                    <a:pt x="28575" y="304800"/>
                  </a:lnTo>
                  <a:lnTo>
                    <a:pt x="9525" y="304800"/>
                  </a:lnTo>
                  <a:cubicBezTo>
                    <a:pt x="4286" y="304800"/>
                    <a:pt x="0" y="309086"/>
                    <a:pt x="0" y="314325"/>
                  </a:cubicBezTo>
                  <a:lnTo>
                    <a:pt x="0" y="333375"/>
                  </a:lnTo>
                  <a:cubicBezTo>
                    <a:pt x="0" y="354425"/>
                    <a:pt x="17050" y="371475"/>
                    <a:pt x="38100" y="371475"/>
                  </a:cubicBezTo>
                  <a:lnTo>
                    <a:pt x="552450" y="371475"/>
                  </a:lnTo>
                  <a:cubicBezTo>
                    <a:pt x="573500" y="371475"/>
                    <a:pt x="590550" y="354425"/>
                    <a:pt x="590550" y="333375"/>
                  </a:cubicBezTo>
                  <a:lnTo>
                    <a:pt x="590550" y="314325"/>
                  </a:lnTo>
                  <a:cubicBezTo>
                    <a:pt x="590550" y="309086"/>
                    <a:pt x="586264" y="304800"/>
                    <a:pt x="581025" y="304800"/>
                  </a:cubicBezTo>
                  <a:close/>
                  <a:moveTo>
                    <a:pt x="47625" y="47625"/>
                  </a:moveTo>
                  <a:cubicBezTo>
                    <a:pt x="47625" y="31909"/>
                    <a:pt x="60484" y="19050"/>
                    <a:pt x="76200" y="19050"/>
                  </a:cubicBezTo>
                  <a:lnTo>
                    <a:pt x="514350" y="19050"/>
                  </a:lnTo>
                  <a:cubicBezTo>
                    <a:pt x="530066" y="19050"/>
                    <a:pt x="542925" y="31909"/>
                    <a:pt x="542925" y="47625"/>
                  </a:cubicBezTo>
                  <a:lnTo>
                    <a:pt x="542925" y="304800"/>
                  </a:lnTo>
                  <a:lnTo>
                    <a:pt x="47625" y="304800"/>
                  </a:lnTo>
                  <a:lnTo>
                    <a:pt x="47625" y="47625"/>
                  </a:lnTo>
                  <a:close/>
                  <a:moveTo>
                    <a:pt x="571500" y="333375"/>
                  </a:moveTo>
                  <a:cubicBezTo>
                    <a:pt x="571500" y="343853"/>
                    <a:pt x="562928" y="352425"/>
                    <a:pt x="552450" y="352425"/>
                  </a:cubicBezTo>
                  <a:lnTo>
                    <a:pt x="38100" y="352425"/>
                  </a:lnTo>
                  <a:cubicBezTo>
                    <a:pt x="27623" y="352425"/>
                    <a:pt x="19050" y="343853"/>
                    <a:pt x="19050" y="333375"/>
                  </a:cubicBezTo>
                  <a:lnTo>
                    <a:pt x="19050" y="323850"/>
                  </a:lnTo>
                  <a:lnTo>
                    <a:pt x="220790" y="323850"/>
                  </a:lnTo>
                  <a:cubicBezTo>
                    <a:pt x="224695" y="334899"/>
                    <a:pt x="235172" y="342900"/>
                    <a:pt x="247650" y="342900"/>
                  </a:cubicBezTo>
                  <a:lnTo>
                    <a:pt x="342900" y="342900"/>
                  </a:lnTo>
                  <a:cubicBezTo>
                    <a:pt x="355283" y="342900"/>
                    <a:pt x="365760" y="334899"/>
                    <a:pt x="369761" y="323850"/>
                  </a:cubicBezTo>
                  <a:lnTo>
                    <a:pt x="571500" y="323850"/>
                  </a:lnTo>
                  <a:lnTo>
                    <a:pt x="571500" y="333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5838A42-C60B-9BA5-F22E-1162494CFD46}"/>
                </a:ext>
              </a:extLst>
            </p:cNvPr>
            <p:cNvSpPr/>
            <p:nvPr/>
          </p:nvSpPr>
          <p:spPr>
            <a:xfrm>
              <a:off x="2173856" y="3935266"/>
              <a:ext cx="333375" cy="247650"/>
            </a:xfrm>
            <a:custGeom>
              <a:avLst/>
              <a:gdLst>
                <a:gd name="connsiteX0" fmla="*/ 305753 w 333375"/>
                <a:gd name="connsiteY0" fmla="*/ 0 h 247650"/>
                <a:gd name="connsiteX1" fmla="*/ 27622 w 333375"/>
                <a:gd name="connsiteY1" fmla="*/ 0 h 247650"/>
                <a:gd name="connsiteX2" fmla="*/ 0 w 333375"/>
                <a:gd name="connsiteY2" fmla="*/ 27622 h 247650"/>
                <a:gd name="connsiteX3" fmla="*/ 0 w 333375"/>
                <a:gd name="connsiteY3" fmla="*/ 220027 h 247650"/>
                <a:gd name="connsiteX4" fmla="*/ 27622 w 333375"/>
                <a:gd name="connsiteY4" fmla="*/ 247650 h 247650"/>
                <a:gd name="connsiteX5" fmla="*/ 305753 w 333375"/>
                <a:gd name="connsiteY5" fmla="*/ 247650 h 247650"/>
                <a:gd name="connsiteX6" fmla="*/ 333375 w 333375"/>
                <a:gd name="connsiteY6" fmla="*/ 220027 h 247650"/>
                <a:gd name="connsiteX7" fmla="*/ 333375 w 333375"/>
                <a:gd name="connsiteY7" fmla="*/ 27622 h 247650"/>
                <a:gd name="connsiteX8" fmla="*/ 305753 w 333375"/>
                <a:gd name="connsiteY8" fmla="*/ 0 h 247650"/>
                <a:gd name="connsiteX9" fmla="*/ 314325 w 333375"/>
                <a:gd name="connsiteY9" fmla="*/ 220027 h 247650"/>
                <a:gd name="connsiteX10" fmla="*/ 305753 w 333375"/>
                <a:gd name="connsiteY10" fmla="*/ 228600 h 247650"/>
                <a:gd name="connsiteX11" fmla="*/ 27622 w 333375"/>
                <a:gd name="connsiteY11" fmla="*/ 228600 h 247650"/>
                <a:gd name="connsiteX12" fmla="*/ 19050 w 333375"/>
                <a:gd name="connsiteY12" fmla="*/ 220027 h 247650"/>
                <a:gd name="connsiteX13" fmla="*/ 19050 w 333375"/>
                <a:gd name="connsiteY13" fmla="*/ 27622 h 247650"/>
                <a:gd name="connsiteX14" fmla="*/ 27622 w 333375"/>
                <a:gd name="connsiteY14" fmla="*/ 19050 h 247650"/>
                <a:gd name="connsiteX15" fmla="*/ 305753 w 333375"/>
                <a:gd name="connsiteY15" fmla="*/ 19050 h 247650"/>
                <a:gd name="connsiteX16" fmla="*/ 314325 w 333375"/>
                <a:gd name="connsiteY16" fmla="*/ 27622 h 247650"/>
                <a:gd name="connsiteX17" fmla="*/ 314325 w 333375"/>
                <a:gd name="connsiteY17" fmla="*/ 22002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375" h="247650">
                  <a:moveTo>
                    <a:pt x="305753" y="0"/>
                  </a:moveTo>
                  <a:lnTo>
                    <a:pt x="27622" y="0"/>
                  </a:lnTo>
                  <a:cubicBezTo>
                    <a:pt x="12383" y="0"/>
                    <a:pt x="0" y="12382"/>
                    <a:pt x="0" y="27622"/>
                  </a:cubicBezTo>
                  <a:lnTo>
                    <a:pt x="0" y="220027"/>
                  </a:lnTo>
                  <a:cubicBezTo>
                    <a:pt x="0" y="235268"/>
                    <a:pt x="12383" y="247650"/>
                    <a:pt x="27622" y="247650"/>
                  </a:cubicBezTo>
                  <a:lnTo>
                    <a:pt x="305753" y="247650"/>
                  </a:lnTo>
                  <a:cubicBezTo>
                    <a:pt x="320993" y="247650"/>
                    <a:pt x="333375" y="235268"/>
                    <a:pt x="333375" y="220027"/>
                  </a:cubicBezTo>
                  <a:lnTo>
                    <a:pt x="333375" y="27622"/>
                  </a:lnTo>
                  <a:cubicBezTo>
                    <a:pt x="333375" y="12382"/>
                    <a:pt x="320993" y="0"/>
                    <a:pt x="305753" y="0"/>
                  </a:cubicBezTo>
                  <a:close/>
                  <a:moveTo>
                    <a:pt x="314325" y="220027"/>
                  </a:moveTo>
                  <a:cubicBezTo>
                    <a:pt x="314325" y="224790"/>
                    <a:pt x="310420" y="228600"/>
                    <a:pt x="305753" y="228600"/>
                  </a:cubicBezTo>
                  <a:lnTo>
                    <a:pt x="27622" y="228600"/>
                  </a:lnTo>
                  <a:cubicBezTo>
                    <a:pt x="22860" y="228600"/>
                    <a:pt x="19050" y="224695"/>
                    <a:pt x="19050" y="220027"/>
                  </a:cubicBezTo>
                  <a:lnTo>
                    <a:pt x="19050" y="27622"/>
                  </a:lnTo>
                  <a:cubicBezTo>
                    <a:pt x="19050" y="22860"/>
                    <a:pt x="22955" y="19050"/>
                    <a:pt x="27622" y="19050"/>
                  </a:cubicBezTo>
                  <a:lnTo>
                    <a:pt x="305753" y="19050"/>
                  </a:lnTo>
                  <a:cubicBezTo>
                    <a:pt x="310515" y="19050"/>
                    <a:pt x="314325" y="22955"/>
                    <a:pt x="314325" y="27622"/>
                  </a:cubicBezTo>
                  <a:lnTo>
                    <a:pt x="314325" y="2200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2398EFF-2299-4825-FAC9-FD6A6F7E0050}"/>
                </a:ext>
              </a:extLst>
            </p:cNvPr>
            <p:cNvSpPr/>
            <p:nvPr/>
          </p:nvSpPr>
          <p:spPr>
            <a:xfrm>
              <a:off x="2526281" y="3935266"/>
              <a:ext cx="104775" cy="142875"/>
            </a:xfrm>
            <a:custGeom>
              <a:avLst/>
              <a:gdLst>
                <a:gd name="connsiteX0" fmla="*/ 77152 w 104775"/>
                <a:gd name="connsiteY0" fmla="*/ 0 h 142875"/>
                <a:gd name="connsiteX1" fmla="*/ 27623 w 104775"/>
                <a:gd name="connsiteY1" fmla="*/ 0 h 142875"/>
                <a:gd name="connsiteX2" fmla="*/ 0 w 104775"/>
                <a:gd name="connsiteY2" fmla="*/ 27622 h 142875"/>
                <a:gd name="connsiteX3" fmla="*/ 0 w 104775"/>
                <a:gd name="connsiteY3" fmla="*/ 115253 h 142875"/>
                <a:gd name="connsiteX4" fmla="*/ 27623 w 104775"/>
                <a:gd name="connsiteY4" fmla="*/ 142875 h 142875"/>
                <a:gd name="connsiteX5" fmla="*/ 77152 w 104775"/>
                <a:gd name="connsiteY5" fmla="*/ 142875 h 142875"/>
                <a:gd name="connsiteX6" fmla="*/ 104775 w 104775"/>
                <a:gd name="connsiteY6" fmla="*/ 115253 h 142875"/>
                <a:gd name="connsiteX7" fmla="*/ 104775 w 104775"/>
                <a:gd name="connsiteY7" fmla="*/ 27622 h 142875"/>
                <a:gd name="connsiteX8" fmla="*/ 77152 w 104775"/>
                <a:gd name="connsiteY8" fmla="*/ 0 h 142875"/>
                <a:gd name="connsiteX9" fmla="*/ 85725 w 104775"/>
                <a:gd name="connsiteY9" fmla="*/ 115253 h 142875"/>
                <a:gd name="connsiteX10" fmla="*/ 77152 w 104775"/>
                <a:gd name="connsiteY10" fmla="*/ 123825 h 142875"/>
                <a:gd name="connsiteX11" fmla="*/ 27623 w 104775"/>
                <a:gd name="connsiteY11" fmla="*/ 123825 h 142875"/>
                <a:gd name="connsiteX12" fmla="*/ 19050 w 104775"/>
                <a:gd name="connsiteY12" fmla="*/ 115253 h 142875"/>
                <a:gd name="connsiteX13" fmla="*/ 19050 w 104775"/>
                <a:gd name="connsiteY13" fmla="*/ 27622 h 142875"/>
                <a:gd name="connsiteX14" fmla="*/ 27623 w 104775"/>
                <a:gd name="connsiteY14" fmla="*/ 19050 h 142875"/>
                <a:gd name="connsiteX15" fmla="*/ 77152 w 104775"/>
                <a:gd name="connsiteY15" fmla="*/ 19050 h 142875"/>
                <a:gd name="connsiteX16" fmla="*/ 85725 w 104775"/>
                <a:gd name="connsiteY16" fmla="*/ 27622 h 142875"/>
                <a:gd name="connsiteX17" fmla="*/ 85725 w 104775"/>
                <a:gd name="connsiteY17" fmla="*/ 11525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142875">
                  <a:moveTo>
                    <a:pt x="77152" y="0"/>
                  </a:moveTo>
                  <a:lnTo>
                    <a:pt x="27623" y="0"/>
                  </a:lnTo>
                  <a:cubicBezTo>
                    <a:pt x="12382" y="0"/>
                    <a:pt x="0" y="12382"/>
                    <a:pt x="0" y="27622"/>
                  </a:cubicBezTo>
                  <a:lnTo>
                    <a:pt x="0" y="115253"/>
                  </a:lnTo>
                  <a:cubicBezTo>
                    <a:pt x="0" y="130493"/>
                    <a:pt x="12382" y="142875"/>
                    <a:pt x="27623" y="142875"/>
                  </a:cubicBezTo>
                  <a:lnTo>
                    <a:pt x="77152" y="142875"/>
                  </a:lnTo>
                  <a:cubicBezTo>
                    <a:pt x="92393" y="142875"/>
                    <a:pt x="104775" y="130493"/>
                    <a:pt x="104775" y="115253"/>
                  </a:cubicBezTo>
                  <a:lnTo>
                    <a:pt x="104775" y="27622"/>
                  </a:lnTo>
                  <a:cubicBezTo>
                    <a:pt x="104775" y="12382"/>
                    <a:pt x="92393" y="0"/>
                    <a:pt x="77152" y="0"/>
                  </a:cubicBezTo>
                  <a:close/>
                  <a:moveTo>
                    <a:pt x="85725" y="115253"/>
                  </a:moveTo>
                  <a:cubicBezTo>
                    <a:pt x="85725" y="120015"/>
                    <a:pt x="81820" y="123825"/>
                    <a:pt x="77152" y="123825"/>
                  </a:cubicBezTo>
                  <a:lnTo>
                    <a:pt x="27623" y="123825"/>
                  </a:lnTo>
                  <a:cubicBezTo>
                    <a:pt x="22860" y="123825"/>
                    <a:pt x="19050" y="119920"/>
                    <a:pt x="19050" y="115253"/>
                  </a:cubicBezTo>
                  <a:lnTo>
                    <a:pt x="19050" y="27622"/>
                  </a:lnTo>
                  <a:cubicBezTo>
                    <a:pt x="19050" y="22860"/>
                    <a:pt x="22955" y="19050"/>
                    <a:pt x="27623" y="19050"/>
                  </a:cubicBezTo>
                  <a:lnTo>
                    <a:pt x="77152" y="19050"/>
                  </a:lnTo>
                  <a:cubicBezTo>
                    <a:pt x="81915" y="19050"/>
                    <a:pt x="85725" y="22955"/>
                    <a:pt x="85725" y="27622"/>
                  </a:cubicBezTo>
                  <a:lnTo>
                    <a:pt x="85725" y="1152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262C8CC5-546C-F7B3-DEF7-D087AB1C96E2}"/>
                </a:ext>
              </a:extLst>
            </p:cNvPr>
            <p:cNvSpPr/>
            <p:nvPr/>
          </p:nvSpPr>
          <p:spPr>
            <a:xfrm>
              <a:off x="2526281" y="4097191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C2F14161-43CB-CF8F-4F1F-3DA41AAB5811}"/>
                </a:ext>
              </a:extLst>
            </p:cNvPr>
            <p:cNvSpPr/>
            <p:nvPr/>
          </p:nvSpPr>
          <p:spPr>
            <a:xfrm>
              <a:off x="2526281" y="4135291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7C656852-71FD-8512-5F92-2624FC4CC500}"/>
                </a:ext>
              </a:extLst>
            </p:cNvPr>
            <p:cNvSpPr/>
            <p:nvPr/>
          </p:nvSpPr>
          <p:spPr>
            <a:xfrm>
              <a:off x="2288156" y="4001960"/>
              <a:ext cx="114300" cy="114376"/>
            </a:xfrm>
            <a:custGeom>
              <a:avLst/>
              <a:gdLst>
                <a:gd name="connsiteX0" fmla="*/ 101251 w 114300"/>
                <a:gd name="connsiteY0" fmla="*/ 36271 h 114376"/>
                <a:gd name="connsiteX1" fmla="*/ 36100 w 114300"/>
                <a:gd name="connsiteY1" fmla="*/ 2838 h 114376"/>
                <a:gd name="connsiteX2" fmla="*/ 11430 w 114300"/>
                <a:gd name="connsiteY2" fmla="*/ 3696 h 114376"/>
                <a:gd name="connsiteX3" fmla="*/ 0 w 114300"/>
                <a:gd name="connsiteY3" fmla="*/ 23698 h 114376"/>
                <a:gd name="connsiteX4" fmla="*/ 0 w 114300"/>
                <a:gd name="connsiteY4" fmla="*/ 90659 h 114376"/>
                <a:gd name="connsiteX5" fmla="*/ 11430 w 114300"/>
                <a:gd name="connsiteY5" fmla="*/ 110661 h 114376"/>
                <a:gd name="connsiteX6" fmla="*/ 24575 w 114300"/>
                <a:gd name="connsiteY6" fmla="*/ 114376 h 114376"/>
                <a:gd name="connsiteX7" fmla="*/ 36195 w 114300"/>
                <a:gd name="connsiteY7" fmla="*/ 111519 h 114376"/>
                <a:gd name="connsiteX8" fmla="*/ 101346 w 114300"/>
                <a:gd name="connsiteY8" fmla="*/ 78086 h 114376"/>
                <a:gd name="connsiteX9" fmla="*/ 114300 w 114300"/>
                <a:gd name="connsiteY9" fmla="*/ 57131 h 114376"/>
                <a:gd name="connsiteX10" fmla="*/ 101251 w 114300"/>
                <a:gd name="connsiteY10" fmla="*/ 36271 h 114376"/>
                <a:gd name="connsiteX11" fmla="*/ 92583 w 114300"/>
                <a:gd name="connsiteY11" fmla="*/ 61131 h 114376"/>
                <a:gd name="connsiteX12" fmla="*/ 27432 w 114300"/>
                <a:gd name="connsiteY12" fmla="*/ 94564 h 114376"/>
                <a:gd name="connsiteX13" fmla="*/ 21336 w 114300"/>
                <a:gd name="connsiteY13" fmla="*/ 94374 h 114376"/>
                <a:gd name="connsiteX14" fmla="*/ 19050 w 114300"/>
                <a:gd name="connsiteY14" fmla="*/ 90564 h 114376"/>
                <a:gd name="connsiteX15" fmla="*/ 19050 w 114300"/>
                <a:gd name="connsiteY15" fmla="*/ 23603 h 114376"/>
                <a:gd name="connsiteX16" fmla="*/ 21336 w 114300"/>
                <a:gd name="connsiteY16" fmla="*/ 19888 h 114376"/>
                <a:gd name="connsiteX17" fmla="*/ 24575 w 114300"/>
                <a:gd name="connsiteY17" fmla="*/ 18936 h 114376"/>
                <a:gd name="connsiteX18" fmla="*/ 27432 w 114300"/>
                <a:gd name="connsiteY18" fmla="*/ 19602 h 114376"/>
                <a:gd name="connsiteX19" fmla="*/ 92583 w 114300"/>
                <a:gd name="connsiteY19" fmla="*/ 53035 h 114376"/>
                <a:gd name="connsiteX20" fmla="*/ 95250 w 114300"/>
                <a:gd name="connsiteY20" fmla="*/ 57131 h 114376"/>
                <a:gd name="connsiteX21" fmla="*/ 92583 w 114300"/>
                <a:gd name="connsiteY21" fmla="*/ 61131 h 114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14376">
                  <a:moveTo>
                    <a:pt x="101251" y="36271"/>
                  </a:moveTo>
                  <a:lnTo>
                    <a:pt x="36100" y="2838"/>
                  </a:lnTo>
                  <a:cubicBezTo>
                    <a:pt x="28194" y="-1257"/>
                    <a:pt x="18955" y="-876"/>
                    <a:pt x="11430" y="3696"/>
                  </a:cubicBezTo>
                  <a:cubicBezTo>
                    <a:pt x="4286" y="8077"/>
                    <a:pt x="0" y="15507"/>
                    <a:pt x="0" y="23698"/>
                  </a:cubicBezTo>
                  <a:lnTo>
                    <a:pt x="0" y="90659"/>
                  </a:lnTo>
                  <a:cubicBezTo>
                    <a:pt x="0" y="98850"/>
                    <a:pt x="4286" y="106280"/>
                    <a:pt x="11430" y="110661"/>
                  </a:cubicBezTo>
                  <a:cubicBezTo>
                    <a:pt x="15526" y="113138"/>
                    <a:pt x="20003" y="114376"/>
                    <a:pt x="24575" y="114376"/>
                  </a:cubicBezTo>
                  <a:cubicBezTo>
                    <a:pt x="28480" y="114376"/>
                    <a:pt x="32480" y="113424"/>
                    <a:pt x="36195" y="111519"/>
                  </a:cubicBezTo>
                  <a:lnTo>
                    <a:pt x="101346" y="78086"/>
                  </a:lnTo>
                  <a:cubicBezTo>
                    <a:pt x="109347" y="73895"/>
                    <a:pt x="114300" y="65894"/>
                    <a:pt x="114300" y="57131"/>
                  </a:cubicBezTo>
                  <a:cubicBezTo>
                    <a:pt x="114300" y="48368"/>
                    <a:pt x="109347" y="40367"/>
                    <a:pt x="101251" y="36271"/>
                  </a:cubicBezTo>
                  <a:close/>
                  <a:moveTo>
                    <a:pt x="92583" y="61131"/>
                  </a:moveTo>
                  <a:lnTo>
                    <a:pt x="27432" y="94564"/>
                  </a:lnTo>
                  <a:cubicBezTo>
                    <a:pt x="24575" y="96088"/>
                    <a:pt x="22003" y="94755"/>
                    <a:pt x="21336" y="94374"/>
                  </a:cubicBezTo>
                  <a:cubicBezTo>
                    <a:pt x="20479" y="93802"/>
                    <a:pt x="19050" y="92659"/>
                    <a:pt x="19050" y="90564"/>
                  </a:cubicBezTo>
                  <a:lnTo>
                    <a:pt x="19050" y="23603"/>
                  </a:lnTo>
                  <a:cubicBezTo>
                    <a:pt x="19050" y="21603"/>
                    <a:pt x="20479" y="20364"/>
                    <a:pt x="21336" y="19888"/>
                  </a:cubicBezTo>
                  <a:cubicBezTo>
                    <a:pt x="21812" y="19602"/>
                    <a:pt x="23051" y="18936"/>
                    <a:pt x="24575" y="18936"/>
                  </a:cubicBezTo>
                  <a:cubicBezTo>
                    <a:pt x="25432" y="18936"/>
                    <a:pt x="26384" y="19126"/>
                    <a:pt x="27432" y="19602"/>
                  </a:cubicBezTo>
                  <a:lnTo>
                    <a:pt x="92583" y="53035"/>
                  </a:lnTo>
                  <a:cubicBezTo>
                    <a:pt x="94869" y="54369"/>
                    <a:pt x="95250" y="56178"/>
                    <a:pt x="95250" y="57131"/>
                  </a:cubicBezTo>
                  <a:cubicBezTo>
                    <a:pt x="95250" y="58083"/>
                    <a:pt x="94869" y="59893"/>
                    <a:pt x="92583" y="611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1" name="Graphic 40">
            <a:extLst>
              <a:ext uri="{FF2B5EF4-FFF2-40B4-BE49-F238E27FC236}">
                <a16:creationId xmlns:a16="http://schemas.microsoft.com/office/drawing/2014/main" id="{83FA5A47-B518-E91C-7EFB-DDC935B70953}"/>
              </a:ext>
            </a:extLst>
          </p:cNvPr>
          <p:cNvGrpSpPr/>
          <p:nvPr/>
        </p:nvGrpSpPr>
        <p:grpSpPr>
          <a:xfrm>
            <a:off x="1115142" y="3818394"/>
            <a:ext cx="590550" cy="497871"/>
            <a:chOff x="1115142" y="3818394"/>
            <a:chExt cx="590550" cy="497871"/>
          </a:xfrm>
          <a:solidFill>
            <a:srgbClr val="000000"/>
          </a:solidFill>
        </p:grpSpPr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E74BC83F-A2BA-0B4F-8BAA-B2E3591FEFE6}"/>
                </a:ext>
              </a:extLst>
            </p:cNvPr>
            <p:cNvSpPr/>
            <p:nvPr/>
          </p:nvSpPr>
          <p:spPr>
            <a:xfrm>
              <a:off x="1115142" y="3818394"/>
              <a:ext cx="590550" cy="497871"/>
            </a:xfrm>
            <a:custGeom>
              <a:avLst/>
              <a:gdLst>
                <a:gd name="connsiteX0" fmla="*/ 581025 w 590550"/>
                <a:gd name="connsiteY0" fmla="*/ 431197 h 497871"/>
                <a:gd name="connsiteX1" fmla="*/ 561975 w 590550"/>
                <a:gd name="connsiteY1" fmla="*/ 431197 h 497871"/>
                <a:gd name="connsiteX2" fmla="*/ 561975 w 590550"/>
                <a:gd name="connsiteY2" fmla="*/ 174022 h 497871"/>
                <a:gd name="connsiteX3" fmla="*/ 514350 w 590550"/>
                <a:gd name="connsiteY3" fmla="*/ 126397 h 497871"/>
                <a:gd name="connsiteX4" fmla="*/ 411861 w 590550"/>
                <a:gd name="connsiteY4" fmla="*/ 126397 h 497871"/>
                <a:gd name="connsiteX5" fmla="*/ 405765 w 590550"/>
                <a:gd name="connsiteY5" fmla="*/ 118682 h 497871"/>
                <a:gd name="connsiteX6" fmla="*/ 373475 w 590550"/>
                <a:gd name="connsiteY6" fmla="*/ 105251 h 497871"/>
                <a:gd name="connsiteX7" fmla="*/ 345376 w 590550"/>
                <a:gd name="connsiteY7" fmla="*/ 115062 h 497871"/>
                <a:gd name="connsiteX8" fmla="*/ 345376 w 590550"/>
                <a:gd name="connsiteY8" fmla="*/ 50197 h 497871"/>
                <a:gd name="connsiteX9" fmla="*/ 344996 w 590550"/>
                <a:gd name="connsiteY9" fmla="*/ 48578 h 497871"/>
                <a:gd name="connsiteX10" fmla="*/ 295275 w 590550"/>
                <a:gd name="connsiteY10" fmla="*/ 0 h 497871"/>
                <a:gd name="connsiteX11" fmla="*/ 245459 w 590550"/>
                <a:gd name="connsiteY11" fmla="*/ 50197 h 497871"/>
                <a:gd name="connsiteX12" fmla="*/ 245459 w 590550"/>
                <a:gd name="connsiteY12" fmla="*/ 114872 h 497871"/>
                <a:gd name="connsiteX13" fmla="*/ 217361 w 590550"/>
                <a:gd name="connsiteY13" fmla="*/ 105156 h 497871"/>
                <a:gd name="connsiteX14" fmla="*/ 185071 w 590550"/>
                <a:gd name="connsiteY14" fmla="*/ 118682 h 497871"/>
                <a:gd name="connsiteX15" fmla="*/ 178975 w 590550"/>
                <a:gd name="connsiteY15" fmla="*/ 126397 h 497871"/>
                <a:gd name="connsiteX16" fmla="*/ 76200 w 590550"/>
                <a:gd name="connsiteY16" fmla="*/ 126397 h 497871"/>
                <a:gd name="connsiteX17" fmla="*/ 28575 w 590550"/>
                <a:gd name="connsiteY17" fmla="*/ 174022 h 497871"/>
                <a:gd name="connsiteX18" fmla="*/ 28575 w 590550"/>
                <a:gd name="connsiteY18" fmla="*/ 431197 h 497871"/>
                <a:gd name="connsiteX19" fmla="*/ 9525 w 590550"/>
                <a:gd name="connsiteY19" fmla="*/ 431197 h 497871"/>
                <a:gd name="connsiteX20" fmla="*/ 0 w 590550"/>
                <a:gd name="connsiteY20" fmla="*/ 440722 h 497871"/>
                <a:gd name="connsiteX21" fmla="*/ 0 w 590550"/>
                <a:gd name="connsiteY21" fmla="*/ 459772 h 497871"/>
                <a:gd name="connsiteX22" fmla="*/ 38100 w 590550"/>
                <a:gd name="connsiteY22" fmla="*/ 497872 h 497871"/>
                <a:gd name="connsiteX23" fmla="*/ 552450 w 590550"/>
                <a:gd name="connsiteY23" fmla="*/ 497872 h 497871"/>
                <a:gd name="connsiteX24" fmla="*/ 590550 w 590550"/>
                <a:gd name="connsiteY24" fmla="*/ 459772 h 497871"/>
                <a:gd name="connsiteX25" fmla="*/ 590550 w 590550"/>
                <a:gd name="connsiteY25" fmla="*/ 440722 h 497871"/>
                <a:gd name="connsiteX26" fmla="*/ 581025 w 590550"/>
                <a:gd name="connsiteY26" fmla="*/ 431197 h 497871"/>
                <a:gd name="connsiteX27" fmla="*/ 198596 w 590550"/>
                <a:gd name="connsiteY27" fmla="*/ 132112 h 497871"/>
                <a:gd name="connsiteX28" fmla="*/ 236030 w 590550"/>
                <a:gd name="connsiteY28" fmla="*/ 131921 h 497871"/>
                <a:gd name="connsiteX29" fmla="*/ 248126 w 590550"/>
                <a:gd name="connsiteY29" fmla="*/ 144780 h 497871"/>
                <a:gd name="connsiteX30" fmla="*/ 258604 w 590550"/>
                <a:gd name="connsiteY30" fmla="*/ 147161 h 497871"/>
                <a:gd name="connsiteX31" fmla="*/ 264605 w 590550"/>
                <a:gd name="connsiteY31" fmla="*/ 138303 h 497871"/>
                <a:gd name="connsiteX32" fmla="*/ 264605 w 590550"/>
                <a:gd name="connsiteY32" fmla="*/ 50197 h 497871"/>
                <a:gd name="connsiteX33" fmla="*/ 295370 w 590550"/>
                <a:gd name="connsiteY33" fmla="*/ 19050 h 497871"/>
                <a:gd name="connsiteX34" fmla="*/ 326136 w 590550"/>
                <a:gd name="connsiteY34" fmla="*/ 50197 h 497871"/>
                <a:gd name="connsiteX35" fmla="*/ 326326 w 590550"/>
                <a:gd name="connsiteY35" fmla="*/ 51054 h 497871"/>
                <a:gd name="connsiteX36" fmla="*/ 326326 w 590550"/>
                <a:gd name="connsiteY36" fmla="*/ 138303 h 497871"/>
                <a:gd name="connsiteX37" fmla="*/ 332327 w 590550"/>
                <a:gd name="connsiteY37" fmla="*/ 147161 h 497871"/>
                <a:gd name="connsiteX38" fmla="*/ 342805 w 590550"/>
                <a:gd name="connsiteY38" fmla="*/ 144780 h 497871"/>
                <a:gd name="connsiteX39" fmla="*/ 354711 w 590550"/>
                <a:gd name="connsiteY39" fmla="*/ 132112 h 497871"/>
                <a:gd name="connsiteX40" fmla="*/ 392240 w 590550"/>
                <a:gd name="connsiteY40" fmla="*/ 132112 h 497871"/>
                <a:gd name="connsiteX41" fmla="*/ 392240 w 590550"/>
                <a:gd name="connsiteY41" fmla="*/ 170879 h 497871"/>
                <a:gd name="connsiteX42" fmla="*/ 314611 w 590550"/>
                <a:gd name="connsiteY42" fmla="*/ 249079 h 497871"/>
                <a:gd name="connsiteX43" fmla="*/ 314135 w 590550"/>
                <a:gd name="connsiteY43" fmla="*/ 249460 h 497871"/>
                <a:gd name="connsiteX44" fmla="*/ 295466 w 590550"/>
                <a:gd name="connsiteY44" fmla="*/ 257080 h 497871"/>
                <a:gd name="connsiteX45" fmla="*/ 276797 w 590550"/>
                <a:gd name="connsiteY45" fmla="*/ 249460 h 497871"/>
                <a:gd name="connsiteX46" fmla="*/ 276320 w 590550"/>
                <a:gd name="connsiteY46" fmla="*/ 249079 h 497871"/>
                <a:gd name="connsiteX47" fmla="*/ 198692 w 590550"/>
                <a:gd name="connsiteY47" fmla="*/ 170879 h 497871"/>
                <a:gd name="connsiteX48" fmla="*/ 198596 w 590550"/>
                <a:gd name="connsiteY48" fmla="*/ 132112 h 497871"/>
                <a:gd name="connsiteX49" fmla="*/ 262604 w 590550"/>
                <a:gd name="connsiteY49" fmla="*/ 359378 h 497871"/>
                <a:gd name="connsiteX50" fmla="*/ 328803 w 590550"/>
                <a:gd name="connsiteY50" fmla="*/ 359378 h 497871"/>
                <a:gd name="connsiteX51" fmla="*/ 360236 w 590550"/>
                <a:gd name="connsiteY51" fmla="*/ 327946 h 497871"/>
                <a:gd name="connsiteX52" fmla="*/ 360236 w 590550"/>
                <a:gd name="connsiteY52" fmla="*/ 300609 h 497871"/>
                <a:gd name="connsiteX53" fmla="*/ 372618 w 590550"/>
                <a:gd name="connsiteY53" fmla="*/ 288227 h 497871"/>
                <a:gd name="connsiteX54" fmla="*/ 423291 w 590550"/>
                <a:gd name="connsiteY54" fmla="*/ 288227 h 497871"/>
                <a:gd name="connsiteX55" fmla="*/ 423291 w 590550"/>
                <a:gd name="connsiteY55" fmla="*/ 368999 h 497871"/>
                <a:gd name="connsiteX56" fmla="*/ 402146 w 590550"/>
                <a:gd name="connsiteY56" fmla="*/ 389573 h 497871"/>
                <a:gd name="connsiteX57" fmla="*/ 189357 w 590550"/>
                <a:gd name="connsiteY57" fmla="*/ 389573 h 497871"/>
                <a:gd name="connsiteX58" fmla="*/ 168212 w 590550"/>
                <a:gd name="connsiteY58" fmla="*/ 368999 h 497871"/>
                <a:gd name="connsiteX59" fmla="*/ 168212 w 590550"/>
                <a:gd name="connsiteY59" fmla="*/ 288322 h 497871"/>
                <a:gd name="connsiteX60" fmla="*/ 218789 w 590550"/>
                <a:gd name="connsiteY60" fmla="*/ 288322 h 497871"/>
                <a:gd name="connsiteX61" fmla="*/ 231267 w 590550"/>
                <a:gd name="connsiteY61" fmla="*/ 300704 h 497871"/>
                <a:gd name="connsiteX62" fmla="*/ 231267 w 590550"/>
                <a:gd name="connsiteY62" fmla="*/ 328041 h 497871"/>
                <a:gd name="connsiteX63" fmla="*/ 262604 w 590550"/>
                <a:gd name="connsiteY63" fmla="*/ 359378 h 497871"/>
                <a:gd name="connsiteX64" fmla="*/ 372618 w 590550"/>
                <a:gd name="connsiteY64" fmla="*/ 269272 h 497871"/>
                <a:gd name="connsiteX65" fmla="*/ 341186 w 590550"/>
                <a:gd name="connsiteY65" fmla="*/ 300704 h 497871"/>
                <a:gd name="connsiteX66" fmla="*/ 341186 w 590550"/>
                <a:gd name="connsiteY66" fmla="*/ 327946 h 497871"/>
                <a:gd name="connsiteX67" fmla="*/ 328803 w 590550"/>
                <a:gd name="connsiteY67" fmla="*/ 340424 h 497871"/>
                <a:gd name="connsiteX68" fmla="*/ 262604 w 590550"/>
                <a:gd name="connsiteY68" fmla="*/ 340424 h 497871"/>
                <a:gd name="connsiteX69" fmla="*/ 250222 w 590550"/>
                <a:gd name="connsiteY69" fmla="*/ 328041 h 497871"/>
                <a:gd name="connsiteX70" fmla="*/ 250222 w 590550"/>
                <a:gd name="connsiteY70" fmla="*/ 300704 h 497871"/>
                <a:gd name="connsiteX71" fmla="*/ 218789 w 590550"/>
                <a:gd name="connsiteY71" fmla="*/ 269272 h 497871"/>
                <a:gd name="connsiteX72" fmla="*/ 182118 w 590550"/>
                <a:gd name="connsiteY72" fmla="*/ 269272 h 497871"/>
                <a:gd name="connsiteX73" fmla="*/ 225552 w 590550"/>
                <a:gd name="connsiteY73" fmla="*/ 225933 h 497871"/>
                <a:gd name="connsiteX74" fmla="*/ 225838 w 590550"/>
                <a:gd name="connsiteY74" fmla="*/ 225457 h 497871"/>
                <a:gd name="connsiteX75" fmla="*/ 262985 w 590550"/>
                <a:gd name="connsiteY75" fmla="*/ 262795 h 497871"/>
                <a:gd name="connsiteX76" fmla="*/ 295275 w 590550"/>
                <a:gd name="connsiteY76" fmla="*/ 276320 h 497871"/>
                <a:gd name="connsiteX77" fmla="*/ 295370 w 590550"/>
                <a:gd name="connsiteY77" fmla="*/ 276320 h 497871"/>
                <a:gd name="connsiteX78" fmla="*/ 295466 w 590550"/>
                <a:gd name="connsiteY78" fmla="*/ 276320 h 497871"/>
                <a:gd name="connsiteX79" fmla="*/ 327755 w 590550"/>
                <a:gd name="connsiteY79" fmla="*/ 262795 h 497871"/>
                <a:gd name="connsiteX80" fmla="*/ 364998 w 590550"/>
                <a:gd name="connsiteY80" fmla="*/ 225266 h 497871"/>
                <a:gd name="connsiteX81" fmla="*/ 365379 w 590550"/>
                <a:gd name="connsiteY81" fmla="*/ 225838 h 497871"/>
                <a:gd name="connsiteX82" fmla="*/ 408718 w 590550"/>
                <a:gd name="connsiteY82" fmla="*/ 269272 h 497871"/>
                <a:gd name="connsiteX83" fmla="*/ 372618 w 590550"/>
                <a:gd name="connsiteY83" fmla="*/ 269272 h 497871"/>
                <a:gd name="connsiteX84" fmla="*/ 47625 w 590550"/>
                <a:gd name="connsiteY84" fmla="*/ 174022 h 497871"/>
                <a:gd name="connsiteX85" fmla="*/ 76200 w 590550"/>
                <a:gd name="connsiteY85" fmla="*/ 145447 h 497871"/>
                <a:gd name="connsiteX86" fmla="*/ 172117 w 590550"/>
                <a:gd name="connsiteY86" fmla="*/ 145447 h 497871"/>
                <a:gd name="connsiteX87" fmla="*/ 184976 w 590550"/>
                <a:gd name="connsiteY87" fmla="*/ 184214 h 497871"/>
                <a:gd name="connsiteX88" fmla="*/ 212598 w 590550"/>
                <a:gd name="connsiteY88" fmla="*/ 212027 h 497871"/>
                <a:gd name="connsiteX89" fmla="*/ 212122 w 590550"/>
                <a:gd name="connsiteY89" fmla="*/ 212408 h 497871"/>
                <a:gd name="connsiteX90" fmla="*/ 153638 w 590550"/>
                <a:gd name="connsiteY90" fmla="*/ 270891 h 497871"/>
                <a:gd name="connsiteX91" fmla="*/ 149162 w 590550"/>
                <a:gd name="connsiteY91" fmla="*/ 278797 h 497871"/>
                <a:gd name="connsiteX92" fmla="*/ 149162 w 590550"/>
                <a:gd name="connsiteY92" fmla="*/ 369094 h 497871"/>
                <a:gd name="connsiteX93" fmla="*/ 189357 w 590550"/>
                <a:gd name="connsiteY93" fmla="*/ 408718 h 497871"/>
                <a:gd name="connsiteX94" fmla="*/ 402241 w 590550"/>
                <a:gd name="connsiteY94" fmla="*/ 408718 h 497871"/>
                <a:gd name="connsiteX95" fmla="*/ 442436 w 590550"/>
                <a:gd name="connsiteY95" fmla="*/ 369094 h 497871"/>
                <a:gd name="connsiteX96" fmla="*/ 442436 w 590550"/>
                <a:gd name="connsiteY96" fmla="*/ 278797 h 497871"/>
                <a:gd name="connsiteX97" fmla="*/ 436531 w 590550"/>
                <a:gd name="connsiteY97" fmla="*/ 270034 h 497871"/>
                <a:gd name="connsiteX98" fmla="*/ 379000 w 590550"/>
                <a:gd name="connsiteY98" fmla="*/ 212503 h 497871"/>
                <a:gd name="connsiteX99" fmla="*/ 378428 w 590550"/>
                <a:gd name="connsiteY99" fmla="*/ 212122 h 497871"/>
                <a:gd name="connsiteX100" fmla="*/ 405956 w 590550"/>
                <a:gd name="connsiteY100" fmla="*/ 184404 h 497871"/>
                <a:gd name="connsiteX101" fmla="*/ 418814 w 590550"/>
                <a:gd name="connsiteY101" fmla="*/ 145637 h 497871"/>
                <a:gd name="connsiteX102" fmla="*/ 514350 w 590550"/>
                <a:gd name="connsiteY102" fmla="*/ 145637 h 497871"/>
                <a:gd name="connsiteX103" fmla="*/ 542925 w 590550"/>
                <a:gd name="connsiteY103" fmla="*/ 174212 h 497871"/>
                <a:gd name="connsiteX104" fmla="*/ 542925 w 590550"/>
                <a:gd name="connsiteY104" fmla="*/ 431387 h 497871"/>
                <a:gd name="connsiteX105" fmla="*/ 47625 w 590550"/>
                <a:gd name="connsiteY105" fmla="*/ 431387 h 497871"/>
                <a:gd name="connsiteX106" fmla="*/ 47625 w 590550"/>
                <a:gd name="connsiteY106" fmla="*/ 174022 h 497871"/>
                <a:gd name="connsiteX107" fmla="*/ 571500 w 590550"/>
                <a:gd name="connsiteY107" fmla="*/ 459772 h 497871"/>
                <a:gd name="connsiteX108" fmla="*/ 552450 w 590550"/>
                <a:gd name="connsiteY108" fmla="*/ 478822 h 497871"/>
                <a:gd name="connsiteX109" fmla="*/ 38100 w 590550"/>
                <a:gd name="connsiteY109" fmla="*/ 478822 h 497871"/>
                <a:gd name="connsiteX110" fmla="*/ 19050 w 590550"/>
                <a:gd name="connsiteY110" fmla="*/ 459772 h 497871"/>
                <a:gd name="connsiteX111" fmla="*/ 19050 w 590550"/>
                <a:gd name="connsiteY111" fmla="*/ 450247 h 497871"/>
                <a:gd name="connsiteX112" fmla="*/ 220790 w 590550"/>
                <a:gd name="connsiteY112" fmla="*/ 450247 h 497871"/>
                <a:gd name="connsiteX113" fmla="*/ 247650 w 590550"/>
                <a:gd name="connsiteY113" fmla="*/ 469297 h 497871"/>
                <a:gd name="connsiteX114" fmla="*/ 342900 w 590550"/>
                <a:gd name="connsiteY114" fmla="*/ 469297 h 497871"/>
                <a:gd name="connsiteX115" fmla="*/ 369761 w 590550"/>
                <a:gd name="connsiteY115" fmla="*/ 450247 h 497871"/>
                <a:gd name="connsiteX116" fmla="*/ 571500 w 590550"/>
                <a:gd name="connsiteY116" fmla="*/ 450247 h 497871"/>
                <a:gd name="connsiteX117" fmla="*/ 571500 w 590550"/>
                <a:gd name="connsiteY117" fmla="*/ 459772 h 49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0550" h="497871">
                  <a:moveTo>
                    <a:pt x="581025" y="431197"/>
                  </a:moveTo>
                  <a:lnTo>
                    <a:pt x="561975" y="431197"/>
                  </a:lnTo>
                  <a:lnTo>
                    <a:pt x="561975" y="174022"/>
                  </a:lnTo>
                  <a:cubicBezTo>
                    <a:pt x="561975" y="147733"/>
                    <a:pt x="540639" y="126397"/>
                    <a:pt x="514350" y="126397"/>
                  </a:cubicBezTo>
                  <a:lnTo>
                    <a:pt x="411861" y="126397"/>
                  </a:lnTo>
                  <a:cubicBezTo>
                    <a:pt x="410147" y="123634"/>
                    <a:pt x="408146" y="121063"/>
                    <a:pt x="405765" y="118682"/>
                  </a:cubicBezTo>
                  <a:cubicBezTo>
                    <a:pt x="397097" y="110014"/>
                    <a:pt x="385667" y="105251"/>
                    <a:pt x="373475" y="105251"/>
                  </a:cubicBezTo>
                  <a:cubicBezTo>
                    <a:pt x="363188" y="105251"/>
                    <a:pt x="353473" y="108680"/>
                    <a:pt x="345376" y="115062"/>
                  </a:cubicBezTo>
                  <a:lnTo>
                    <a:pt x="345376" y="50197"/>
                  </a:lnTo>
                  <a:cubicBezTo>
                    <a:pt x="345376" y="49625"/>
                    <a:pt x="345186" y="49149"/>
                    <a:pt x="344996" y="48578"/>
                  </a:cubicBezTo>
                  <a:cubicBezTo>
                    <a:pt x="344138" y="21622"/>
                    <a:pt x="322231" y="0"/>
                    <a:pt x="295275" y="0"/>
                  </a:cubicBezTo>
                  <a:cubicBezTo>
                    <a:pt x="267748" y="0"/>
                    <a:pt x="245459" y="22479"/>
                    <a:pt x="245459" y="50197"/>
                  </a:cubicBezTo>
                  <a:lnTo>
                    <a:pt x="245459" y="114872"/>
                  </a:lnTo>
                  <a:cubicBezTo>
                    <a:pt x="237458" y="108585"/>
                    <a:pt x="227648" y="105156"/>
                    <a:pt x="217361" y="105156"/>
                  </a:cubicBezTo>
                  <a:cubicBezTo>
                    <a:pt x="205169" y="105156"/>
                    <a:pt x="193643" y="109919"/>
                    <a:pt x="185071" y="118682"/>
                  </a:cubicBezTo>
                  <a:cubicBezTo>
                    <a:pt x="182690" y="121063"/>
                    <a:pt x="180689" y="123730"/>
                    <a:pt x="178975" y="126397"/>
                  </a:cubicBezTo>
                  <a:lnTo>
                    <a:pt x="76200" y="126397"/>
                  </a:lnTo>
                  <a:cubicBezTo>
                    <a:pt x="49911" y="126397"/>
                    <a:pt x="28575" y="147733"/>
                    <a:pt x="28575" y="174022"/>
                  </a:cubicBezTo>
                  <a:lnTo>
                    <a:pt x="28575" y="431197"/>
                  </a:lnTo>
                  <a:lnTo>
                    <a:pt x="9525" y="431197"/>
                  </a:lnTo>
                  <a:cubicBezTo>
                    <a:pt x="4286" y="431197"/>
                    <a:pt x="0" y="435483"/>
                    <a:pt x="0" y="440722"/>
                  </a:cubicBezTo>
                  <a:lnTo>
                    <a:pt x="0" y="459772"/>
                  </a:lnTo>
                  <a:cubicBezTo>
                    <a:pt x="0" y="480822"/>
                    <a:pt x="17050" y="497872"/>
                    <a:pt x="38100" y="497872"/>
                  </a:cubicBezTo>
                  <a:lnTo>
                    <a:pt x="552450" y="497872"/>
                  </a:lnTo>
                  <a:cubicBezTo>
                    <a:pt x="573500" y="497872"/>
                    <a:pt x="590550" y="480822"/>
                    <a:pt x="590550" y="459772"/>
                  </a:cubicBezTo>
                  <a:lnTo>
                    <a:pt x="590550" y="440722"/>
                  </a:lnTo>
                  <a:cubicBezTo>
                    <a:pt x="590550" y="435483"/>
                    <a:pt x="586264" y="431197"/>
                    <a:pt x="581025" y="431197"/>
                  </a:cubicBezTo>
                  <a:close/>
                  <a:moveTo>
                    <a:pt x="198596" y="132112"/>
                  </a:moveTo>
                  <a:cubicBezTo>
                    <a:pt x="208693" y="122015"/>
                    <a:pt x="226314" y="122206"/>
                    <a:pt x="236030" y="131921"/>
                  </a:cubicBezTo>
                  <a:lnTo>
                    <a:pt x="248126" y="144780"/>
                  </a:lnTo>
                  <a:cubicBezTo>
                    <a:pt x="250793" y="147638"/>
                    <a:pt x="254984" y="148590"/>
                    <a:pt x="258604" y="147161"/>
                  </a:cubicBezTo>
                  <a:cubicBezTo>
                    <a:pt x="262223" y="145733"/>
                    <a:pt x="264605" y="142208"/>
                    <a:pt x="264605" y="138303"/>
                  </a:cubicBezTo>
                  <a:lnTo>
                    <a:pt x="264605" y="50197"/>
                  </a:lnTo>
                  <a:cubicBezTo>
                    <a:pt x="264605" y="33052"/>
                    <a:pt x="278416" y="19050"/>
                    <a:pt x="295370" y="19050"/>
                  </a:cubicBezTo>
                  <a:cubicBezTo>
                    <a:pt x="312325" y="19050"/>
                    <a:pt x="326136" y="33052"/>
                    <a:pt x="326136" y="50197"/>
                  </a:cubicBezTo>
                  <a:cubicBezTo>
                    <a:pt x="326136" y="50482"/>
                    <a:pt x="326231" y="50768"/>
                    <a:pt x="326326" y="51054"/>
                  </a:cubicBezTo>
                  <a:lnTo>
                    <a:pt x="326326" y="138303"/>
                  </a:lnTo>
                  <a:cubicBezTo>
                    <a:pt x="326326" y="142208"/>
                    <a:pt x="328708" y="145733"/>
                    <a:pt x="332327" y="147161"/>
                  </a:cubicBezTo>
                  <a:cubicBezTo>
                    <a:pt x="335947" y="148590"/>
                    <a:pt x="340138" y="147638"/>
                    <a:pt x="342805" y="144780"/>
                  </a:cubicBezTo>
                  <a:lnTo>
                    <a:pt x="354711" y="132112"/>
                  </a:lnTo>
                  <a:cubicBezTo>
                    <a:pt x="364808" y="122015"/>
                    <a:pt x="382238" y="122015"/>
                    <a:pt x="392240" y="132112"/>
                  </a:cubicBezTo>
                  <a:cubicBezTo>
                    <a:pt x="402622" y="142589"/>
                    <a:pt x="402622" y="160306"/>
                    <a:pt x="392240" y="170879"/>
                  </a:cubicBezTo>
                  <a:lnTo>
                    <a:pt x="314611" y="249079"/>
                  </a:lnTo>
                  <a:cubicBezTo>
                    <a:pt x="314420" y="249174"/>
                    <a:pt x="314230" y="249269"/>
                    <a:pt x="314135" y="249460"/>
                  </a:cubicBezTo>
                  <a:cubicBezTo>
                    <a:pt x="309182" y="254508"/>
                    <a:pt x="302324" y="256984"/>
                    <a:pt x="295466" y="257080"/>
                  </a:cubicBezTo>
                  <a:cubicBezTo>
                    <a:pt x="288608" y="257080"/>
                    <a:pt x="281750" y="254508"/>
                    <a:pt x="276797" y="249460"/>
                  </a:cubicBezTo>
                  <a:cubicBezTo>
                    <a:pt x="276606" y="249269"/>
                    <a:pt x="276416" y="249269"/>
                    <a:pt x="276320" y="249079"/>
                  </a:cubicBezTo>
                  <a:lnTo>
                    <a:pt x="198692" y="170879"/>
                  </a:lnTo>
                  <a:cubicBezTo>
                    <a:pt x="188119" y="160306"/>
                    <a:pt x="188119" y="142589"/>
                    <a:pt x="198596" y="132112"/>
                  </a:cubicBezTo>
                  <a:close/>
                  <a:moveTo>
                    <a:pt x="262604" y="359378"/>
                  </a:moveTo>
                  <a:lnTo>
                    <a:pt x="328803" y="359378"/>
                  </a:lnTo>
                  <a:cubicBezTo>
                    <a:pt x="351854" y="359378"/>
                    <a:pt x="360236" y="340614"/>
                    <a:pt x="360236" y="327946"/>
                  </a:cubicBezTo>
                  <a:lnTo>
                    <a:pt x="360236" y="300609"/>
                  </a:lnTo>
                  <a:cubicBezTo>
                    <a:pt x="360236" y="289655"/>
                    <a:pt x="368903" y="288322"/>
                    <a:pt x="372618" y="288227"/>
                  </a:cubicBezTo>
                  <a:lnTo>
                    <a:pt x="423291" y="288227"/>
                  </a:lnTo>
                  <a:lnTo>
                    <a:pt x="423291" y="368999"/>
                  </a:lnTo>
                  <a:cubicBezTo>
                    <a:pt x="423291" y="380333"/>
                    <a:pt x="413861" y="389573"/>
                    <a:pt x="402146" y="389573"/>
                  </a:cubicBezTo>
                  <a:lnTo>
                    <a:pt x="189357" y="389573"/>
                  </a:lnTo>
                  <a:cubicBezTo>
                    <a:pt x="177737" y="389573"/>
                    <a:pt x="168212" y="380333"/>
                    <a:pt x="168212" y="368999"/>
                  </a:cubicBezTo>
                  <a:lnTo>
                    <a:pt x="168212" y="288322"/>
                  </a:lnTo>
                  <a:lnTo>
                    <a:pt x="218789" y="288322"/>
                  </a:lnTo>
                  <a:cubicBezTo>
                    <a:pt x="222504" y="288417"/>
                    <a:pt x="231267" y="289751"/>
                    <a:pt x="231267" y="300704"/>
                  </a:cubicBezTo>
                  <a:lnTo>
                    <a:pt x="231267" y="328041"/>
                  </a:lnTo>
                  <a:cubicBezTo>
                    <a:pt x="231267" y="340614"/>
                    <a:pt x="239554" y="359378"/>
                    <a:pt x="262604" y="359378"/>
                  </a:cubicBezTo>
                  <a:close/>
                  <a:moveTo>
                    <a:pt x="372618" y="269272"/>
                  </a:moveTo>
                  <a:cubicBezTo>
                    <a:pt x="359950" y="269272"/>
                    <a:pt x="341186" y="277654"/>
                    <a:pt x="341186" y="300704"/>
                  </a:cubicBezTo>
                  <a:lnTo>
                    <a:pt x="341186" y="327946"/>
                  </a:lnTo>
                  <a:cubicBezTo>
                    <a:pt x="341090" y="331661"/>
                    <a:pt x="339757" y="340424"/>
                    <a:pt x="328803" y="340424"/>
                  </a:cubicBezTo>
                  <a:lnTo>
                    <a:pt x="262604" y="340424"/>
                  </a:lnTo>
                  <a:cubicBezTo>
                    <a:pt x="251651" y="340424"/>
                    <a:pt x="250317" y="331661"/>
                    <a:pt x="250222" y="328041"/>
                  </a:cubicBezTo>
                  <a:lnTo>
                    <a:pt x="250222" y="300704"/>
                  </a:lnTo>
                  <a:cubicBezTo>
                    <a:pt x="250222" y="277654"/>
                    <a:pt x="231458" y="269272"/>
                    <a:pt x="218789" y="269272"/>
                  </a:cubicBezTo>
                  <a:lnTo>
                    <a:pt x="182118" y="269272"/>
                  </a:lnTo>
                  <a:lnTo>
                    <a:pt x="225552" y="225933"/>
                  </a:lnTo>
                  <a:cubicBezTo>
                    <a:pt x="225647" y="225838"/>
                    <a:pt x="225743" y="225647"/>
                    <a:pt x="225838" y="225457"/>
                  </a:cubicBezTo>
                  <a:lnTo>
                    <a:pt x="262985" y="262795"/>
                  </a:lnTo>
                  <a:cubicBezTo>
                    <a:pt x="271653" y="271463"/>
                    <a:pt x="283083" y="276320"/>
                    <a:pt x="295275" y="276320"/>
                  </a:cubicBezTo>
                  <a:cubicBezTo>
                    <a:pt x="295275" y="276320"/>
                    <a:pt x="295370" y="276320"/>
                    <a:pt x="295370" y="276320"/>
                  </a:cubicBezTo>
                  <a:cubicBezTo>
                    <a:pt x="295370" y="276320"/>
                    <a:pt x="295466" y="276320"/>
                    <a:pt x="295466" y="276320"/>
                  </a:cubicBezTo>
                  <a:cubicBezTo>
                    <a:pt x="307658" y="276320"/>
                    <a:pt x="319183" y="271558"/>
                    <a:pt x="327755" y="262795"/>
                  </a:cubicBezTo>
                  <a:lnTo>
                    <a:pt x="364998" y="225266"/>
                  </a:lnTo>
                  <a:cubicBezTo>
                    <a:pt x="365189" y="225457"/>
                    <a:pt x="365189" y="225647"/>
                    <a:pt x="365379" y="225838"/>
                  </a:cubicBezTo>
                  <a:lnTo>
                    <a:pt x="408718" y="269272"/>
                  </a:lnTo>
                  <a:lnTo>
                    <a:pt x="372618" y="269272"/>
                  </a:lnTo>
                  <a:close/>
                  <a:moveTo>
                    <a:pt x="47625" y="174022"/>
                  </a:moveTo>
                  <a:cubicBezTo>
                    <a:pt x="47625" y="158306"/>
                    <a:pt x="60484" y="145447"/>
                    <a:pt x="76200" y="145447"/>
                  </a:cubicBezTo>
                  <a:lnTo>
                    <a:pt x="172117" y="145447"/>
                  </a:lnTo>
                  <a:cubicBezTo>
                    <a:pt x="170307" y="159258"/>
                    <a:pt x="174498" y="173641"/>
                    <a:pt x="184976" y="184214"/>
                  </a:cubicBezTo>
                  <a:lnTo>
                    <a:pt x="212598" y="212027"/>
                  </a:lnTo>
                  <a:cubicBezTo>
                    <a:pt x="212408" y="212122"/>
                    <a:pt x="212217" y="212217"/>
                    <a:pt x="212122" y="212408"/>
                  </a:cubicBezTo>
                  <a:lnTo>
                    <a:pt x="153638" y="270891"/>
                  </a:lnTo>
                  <a:cubicBezTo>
                    <a:pt x="151067" y="272606"/>
                    <a:pt x="149162" y="275368"/>
                    <a:pt x="149162" y="278797"/>
                  </a:cubicBezTo>
                  <a:lnTo>
                    <a:pt x="149162" y="369094"/>
                  </a:lnTo>
                  <a:cubicBezTo>
                    <a:pt x="149162" y="390906"/>
                    <a:pt x="167164" y="408718"/>
                    <a:pt x="189357" y="408718"/>
                  </a:cubicBezTo>
                  <a:lnTo>
                    <a:pt x="402241" y="408718"/>
                  </a:lnTo>
                  <a:cubicBezTo>
                    <a:pt x="424434" y="408718"/>
                    <a:pt x="442436" y="390906"/>
                    <a:pt x="442436" y="369094"/>
                  </a:cubicBezTo>
                  <a:lnTo>
                    <a:pt x="442436" y="278797"/>
                  </a:lnTo>
                  <a:cubicBezTo>
                    <a:pt x="442436" y="274796"/>
                    <a:pt x="439960" y="271367"/>
                    <a:pt x="436531" y="270034"/>
                  </a:cubicBezTo>
                  <a:lnTo>
                    <a:pt x="379000" y="212503"/>
                  </a:lnTo>
                  <a:cubicBezTo>
                    <a:pt x="378809" y="212312"/>
                    <a:pt x="378619" y="212217"/>
                    <a:pt x="378428" y="212122"/>
                  </a:cubicBezTo>
                  <a:lnTo>
                    <a:pt x="405956" y="184404"/>
                  </a:lnTo>
                  <a:cubicBezTo>
                    <a:pt x="416433" y="173831"/>
                    <a:pt x="420624" y="159449"/>
                    <a:pt x="418814" y="145637"/>
                  </a:cubicBezTo>
                  <a:lnTo>
                    <a:pt x="514350" y="145637"/>
                  </a:lnTo>
                  <a:cubicBezTo>
                    <a:pt x="530066" y="145637"/>
                    <a:pt x="542925" y="158496"/>
                    <a:pt x="542925" y="174212"/>
                  </a:cubicBezTo>
                  <a:lnTo>
                    <a:pt x="542925" y="431387"/>
                  </a:lnTo>
                  <a:lnTo>
                    <a:pt x="47625" y="431387"/>
                  </a:lnTo>
                  <a:lnTo>
                    <a:pt x="47625" y="174022"/>
                  </a:lnTo>
                  <a:close/>
                  <a:moveTo>
                    <a:pt x="571500" y="459772"/>
                  </a:moveTo>
                  <a:cubicBezTo>
                    <a:pt x="571500" y="470249"/>
                    <a:pt x="562928" y="478822"/>
                    <a:pt x="552450" y="478822"/>
                  </a:cubicBezTo>
                  <a:lnTo>
                    <a:pt x="38100" y="478822"/>
                  </a:lnTo>
                  <a:cubicBezTo>
                    <a:pt x="27623" y="478822"/>
                    <a:pt x="19050" y="470249"/>
                    <a:pt x="19050" y="459772"/>
                  </a:cubicBezTo>
                  <a:lnTo>
                    <a:pt x="19050" y="450247"/>
                  </a:lnTo>
                  <a:lnTo>
                    <a:pt x="220790" y="450247"/>
                  </a:lnTo>
                  <a:cubicBezTo>
                    <a:pt x="224695" y="461296"/>
                    <a:pt x="235172" y="469297"/>
                    <a:pt x="247650" y="469297"/>
                  </a:cubicBezTo>
                  <a:lnTo>
                    <a:pt x="342900" y="469297"/>
                  </a:lnTo>
                  <a:cubicBezTo>
                    <a:pt x="355283" y="469297"/>
                    <a:pt x="365760" y="461296"/>
                    <a:pt x="369761" y="450247"/>
                  </a:cubicBezTo>
                  <a:lnTo>
                    <a:pt x="571500" y="450247"/>
                  </a:lnTo>
                  <a:lnTo>
                    <a:pt x="571500" y="4597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A7E99962-739F-3A26-4AEC-677CEFB793C6}"/>
                </a:ext>
              </a:extLst>
            </p:cNvPr>
            <p:cNvSpPr/>
            <p:nvPr/>
          </p:nvSpPr>
          <p:spPr>
            <a:xfrm>
              <a:off x="1191342" y="3992416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36AA96F-5612-810C-DE17-2499BAB95B64}"/>
                </a:ext>
              </a:extLst>
            </p:cNvPr>
            <p:cNvSpPr/>
            <p:nvPr/>
          </p:nvSpPr>
          <p:spPr>
            <a:xfrm>
              <a:off x="1191342" y="4030516"/>
              <a:ext cx="76200" cy="19050"/>
            </a:xfrm>
            <a:custGeom>
              <a:avLst/>
              <a:gdLst>
                <a:gd name="connsiteX0" fmla="*/ 76200 w 76200"/>
                <a:gd name="connsiteY0" fmla="*/ 9525 h 19050"/>
                <a:gd name="connsiteX1" fmla="*/ 66675 w 76200"/>
                <a:gd name="connsiteY1" fmla="*/ 0 h 19050"/>
                <a:gd name="connsiteX2" fmla="*/ 9525 w 76200"/>
                <a:gd name="connsiteY2" fmla="*/ 0 h 19050"/>
                <a:gd name="connsiteX3" fmla="*/ 0 w 76200"/>
                <a:gd name="connsiteY3" fmla="*/ 9525 h 19050"/>
                <a:gd name="connsiteX4" fmla="*/ 9525 w 76200"/>
                <a:gd name="connsiteY4" fmla="*/ 19050 h 19050"/>
                <a:gd name="connsiteX5" fmla="*/ 66675 w 76200"/>
                <a:gd name="connsiteY5" fmla="*/ 19050 h 19050"/>
                <a:gd name="connsiteX6" fmla="*/ 76200 w 7620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76200" y="9525"/>
                  </a:move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5" name="Graphic 42">
            <a:extLst>
              <a:ext uri="{FF2B5EF4-FFF2-40B4-BE49-F238E27FC236}">
                <a16:creationId xmlns:a16="http://schemas.microsoft.com/office/drawing/2014/main" id="{F13C2E46-BBB2-46CA-FC92-05405B966CFE}"/>
              </a:ext>
            </a:extLst>
          </p:cNvPr>
          <p:cNvGrpSpPr/>
          <p:nvPr/>
        </p:nvGrpSpPr>
        <p:grpSpPr>
          <a:xfrm>
            <a:off x="10266329" y="2917830"/>
            <a:ext cx="590550" cy="497871"/>
            <a:chOff x="10266329" y="2917830"/>
            <a:chExt cx="590550" cy="497871"/>
          </a:xfrm>
          <a:solidFill>
            <a:srgbClr val="000000"/>
          </a:solidFill>
        </p:grpSpPr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E1DC88E-BA59-1EEA-5AFA-ECF0BB48176D}"/>
                </a:ext>
              </a:extLst>
            </p:cNvPr>
            <p:cNvSpPr/>
            <p:nvPr/>
          </p:nvSpPr>
          <p:spPr>
            <a:xfrm>
              <a:off x="10266329" y="2917830"/>
              <a:ext cx="590550" cy="497871"/>
            </a:xfrm>
            <a:custGeom>
              <a:avLst/>
              <a:gdLst>
                <a:gd name="connsiteX0" fmla="*/ 581025 w 590550"/>
                <a:gd name="connsiteY0" fmla="*/ 431197 h 497871"/>
                <a:gd name="connsiteX1" fmla="*/ 561975 w 590550"/>
                <a:gd name="connsiteY1" fmla="*/ 431197 h 497871"/>
                <a:gd name="connsiteX2" fmla="*/ 561975 w 590550"/>
                <a:gd name="connsiteY2" fmla="*/ 174022 h 497871"/>
                <a:gd name="connsiteX3" fmla="*/ 514350 w 590550"/>
                <a:gd name="connsiteY3" fmla="*/ 126397 h 497871"/>
                <a:gd name="connsiteX4" fmla="*/ 419100 w 590550"/>
                <a:gd name="connsiteY4" fmla="*/ 126397 h 497871"/>
                <a:gd name="connsiteX5" fmla="*/ 405765 w 590550"/>
                <a:gd name="connsiteY5" fmla="*/ 92107 h 497871"/>
                <a:gd name="connsiteX6" fmla="*/ 327755 w 590550"/>
                <a:gd name="connsiteY6" fmla="*/ 13526 h 497871"/>
                <a:gd name="connsiteX7" fmla="*/ 295466 w 590550"/>
                <a:gd name="connsiteY7" fmla="*/ 0 h 497871"/>
                <a:gd name="connsiteX8" fmla="*/ 295370 w 590550"/>
                <a:gd name="connsiteY8" fmla="*/ 0 h 497871"/>
                <a:gd name="connsiteX9" fmla="*/ 295275 w 590550"/>
                <a:gd name="connsiteY9" fmla="*/ 0 h 497871"/>
                <a:gd name="connsiteX10" fmla="*/ 262985 w 590550"/>
                <a:gd name="connsiteY10" fmla="*/ 13526 h 497871"/>
                <a:gd name="connsiteX11" fmla="*/ 184976 w 590550"/>
                <a:gd name="connsiteY11" fmla="*/ 92107 h 497871"/>
                <a:gd name="connsiteX12" fmla="*/ 171641 w 590550"/>
                <a:gd name="connsiteY12" fmla="*/ 126397 h 497871"/>
                <a:gd name="connsiteX13" fmla="*/ 76200 w 590550"/>
                <a:gd name="connsiteY13" fmla="*/ 126397 h 497871"/>
                <a:gd name="connsiteX14" fmla="*/ 28575 w 590550"/>
                <a:gd name="connsiteY14" fmla="*/ 174022 h 497871"/>
                <a:gd name="connsiteX15" fmla="*/ 28575 w 590550"/>
                <a:gd name="connsiteY15" fmla="*/ 431197 h 497871"/>
                <a:gd name="connsiteX16" fmla="*/ 9525 w 590550"/>
                <a:gd name="connsiteY16" fmla="*/ 431197 h 497871"/>
                <a:gd name="connsiteX17" fmla="*/ 0 w 590550"/>
                <a:gd name="connsiteY17" fmla="*/ 440722 h 497871"/>
                <a:gd name="connsiteX18" fmla="*/ 0 w 590550"/>
                <a:gd name="connsiteY18" fmla="*/ 459772 h 497871"/>
                <a:gd name="connsiteX19" fmla="*/ 38100 w 590550"/>
                <a:gd name="connsiteY19" fmla="*/ 497872 h 497871"/>
                <a:gd name="connsiteX20" fmla="*/ 552450 w 590550"/>
                <a:gd name="connsiteY20" fmla="*/ 497872 h 497871"/>
                <a:gd name="connsiteX21" fmla="*/ 590550 w 590550"/>
                <a:gd name="connsiteY21" fmla="*/ 459772 h 497871"/>
                <a:gd name="connsiteX22" fmla="*/ 590550 w 590550"/>
                <a:gd name="connsiteY22" fmla="*/ 440722 h 497871"/>
                <a:gd name="connsiteX23" fmla="*/ 581025 w 590550"/>
                <a:gd name="connsiteY23" fmla="*/ 431197 h 497871"/>
                <a:gd name="connsiteX24" fmla="*/ 198596 w 590550"/>
                <a:gd name="connsiteY24" fmla="*/ 105537 h 497871"/>
                <a:gd name="connsiteX25" fmla="*/ 276225 w 590550"/>
                <a:gd name="connsiteY25" fmla="*/ 27242 h 497871"/>
                <a:gd name="connsiteX26" fmla="*/ 276701 w 590550"/>
                <a:gd name="connsiteY26" fmla="*/ 26956 h 497871"/>
                <a:gd name="connsiteX27" fmla="*/ 295370 w 590550"/>
                <a:gd name="connsiteY27" fmla="*/ 19336 h 497871"/>
                <a:gd name="connsiteX28" fmla="*/ 314039 w 590550"/>
                <a:gd name="connsiteY28" fmla="*/ 26956 h 497871"/>
                <a:gd name="connsiteX29" fmla="*/ 314516 w 590550"/>
                <a:gd name="connsiteY29" fmla="*/ 27337 h 497871"/>
                <a:gd name="connsiteX30" fmla="*/ 392144 w 590550"/>
                <a:gd name="connsiteY30" fmla="*/ 105537 h 497871"/>
                <a:gd name="connsiteX31" fmla="*/ 392144 w 590550"/>
                <a:gd name="connsiteY31" fmla="*/ 144304 h 497871"/>
                <a:gd name="connsiteX32" fmla="*/ 354806 w 590550"/>
                <a:gd name="connsiteY32" fmla="*/ 144494 h 497871"/>
                <a:gd name="connsiteX33" fmla="*/ 342710 w 590550"/>
                <a:gd name="connsiteY33" fmla="*/ 131636 h 497871"/>
                <a:gd name="connsiteX34" fmla="*/ 332232 w 590550"/>
                <a:gd name="connsiteY34" fmla="*/ 129254 h 497871"/>
                <a:gd name="connsiteX35" fmla="*/ 326231 w 590550"/>
                <a:gd name="connsiteY35" fmla="*/ 138113 h 497871"/>
                <a:gd name="connsiteX36" fmla="*/ 326231 w 590550"/>
                <a:gd name="connsiteY36" fmla="*/ 226124 h 497871"/>
                <a:gd name="connsiteX37" fmla="*/ 295466 w 590550"/>
                <a:gd name="connsiteY37" fmla="*/ 257270 h 497871"/>
                <a:gd name="connsiteX38" fmla="*/ 264700 w 590550"/>
                <a:gd name="connsiteY38" fmla="*/ 226124 h 497871"/>
                <a:gd name="connsiteX39" fmla="*/ 264509 w 590550"/>
                <a:gd name="connsiteY39" fmla="*/ 225266 h 497871"/>
                <a:gd name="connsiteX40" fmla="*/ 264509 w 590550"/>
                <a:gd name="connsiteY40" fmla="*/ 138017 h 497871"/>
                <a:gd name="connsiteX41" fmla="*/ 258509 w 590550"/>
                <a:gd name="connsiteY41" fmla="*/ 129159 h 497871"/>
                <a:gd name="connsiteX42" fmla="*/ 248031 w 590550"/>
                <a:gd name="connsiteY42" fmla="*/ 131540 h 497871"/>
                <a:gd name="connsiteX43" fmla="*/ 236125 w 590550"/>
                <a:gd name="connsiteY43" fmla="*/ 144209 h 497871"/>
                <a:gd name="connsiteX44" fmla="*/ 198596 w 590550"/>
                <a:gd name="connsiteY44" fmla="*/ 144209 h 497871"/>
                <a:gd name="connsiteX45" fmla="*/ 198596 w 590550"/>
                <a:gd name="connsiteY45" fmla="*/ 105537 h 497871"/>
                <a:gd name="connsiteX46" fmla="*/ 262604 w 590550"/>
                <a:gd name="connsiteY46" fmla="*/ 359378 h 497871"/>
                <a:gd name="connsiteX47" fmla="*/ 328803 w 590550"/>
                <a:gd name="connsiteY47" fmla="*/ 359378 h 497871"/>
                <a:gd name="connsiteX48" fmla="*/ 360236 w 590550"/>
                <a:gd name="connsiteY48" fmla="*/ 327946 h 497871"/>
                <a:gd name="connsiteX49" fmla="*/ 360236 w 590550"/>
                <a:gd name="connsiteY49" fmla="*/ 300609 h 497871"/>
                <a:gd name="connsiteX50" fmla="*/ 372618 w 590550"/>
                <a:gd name="connsiteY50" fmla="*/ 288227 h 497871"/>
                <a:gd name="connsiteX51" fmla="*/ 423291 w 590550"/>
                <a:gd name="connsiteY51" fmla="*/ 288227 h 497871"/>
                <a:gd name="connsiteX52" fmla="*/ 423291 w 590550"/>
                <a:gd name="connsiteY52" fmla="*/ 368999 h 497871"/>
                <a:gd name="connsiteX53" fmla="*/ 402146 w 590550"/>
                <a:gd name="connsiteY53" fmla="*/ 389573 h 497871"/>
                <a:gd name="connsiteX54" fmla="*/ 189357 w 590550"/>
                <a:gd name="connsiteY54" fmla="*/ 389573 h 497871"/>
                <a:gd name="connsiteX55" fmla="*/ 168212 w 590550"/>
                <a:gd name="connsiteY55" fmla="*/ 368999 h 497871"/>
                <a:gd name="connsiteX56" fmla="*/ 168212 w 590550"/>
                <a:gd name="connsiteY56" fmla="*/ 288322 h 497871"/>
                <a:gd name="connsiteX57" fmla="*/ 218789 w 590550"/>
                <a:gd name="connsiteY57" fmla="*/ 288322 h 497871"/>
                <a:gd name="connsiteX58" fmla="*/ 231267 w 590550"/>
                <a:gd name="connsiteY58" fmla="*/ 300704 h 497871"/>
                <a:gd name="connsiteX59" fmla="*/ 231267 w 590550"/>
                <a:gd name="connsiteY59" fmla="*/ 328041 h 497871"/>
                <a:gd name="connsiteX60" fmla="*/ 262604 w 590550"/>
                <a:gd name="connsiteY60" fmla="*/ 359378 h 497871"/>
                <a:gd name="connsiteX61" fmla="*/ 372618 w 590550"/>
                <a:gd name="connsiteY61" fmla="*/ 269272 h 497871"/>
                <a:gd name="connsiteX62" fmla="*/ 341186 w 590550"/>
                <a:gd name="connsiteY62" fmla="*/ 300704 h 497871"/>
                <a:gd name="connsiteX63" fmla="*/ 341186 w 590550"/>
                <a:gd name="connsiteY63" fmla="*/ 327946 h 497871"/>
                <a:gd name="connsiteX64" fmla="*/ 328803 w 590550"/>
                <a:gd name="connsiteY64" fmla="*/ 340424 h 497871"/>
                <a:gd name="connsiteX65" fmla="*/ 262604 w 590550"/>
                <a:gd name="connsiteY65" fmla="*/ 340424 h 497871"/>
                <a:gd name="connsiteX66" fmla="*/ 250222 w 590550"/>
                <a:gd name="connsiteY66" fmla="*/ 328041 h 497871"/>
                <a:gd name="connsiteX67" fmla="*/ 250222 w 590550"/>
                <a:gd name="connsiteY67" fmla="*/ 300704 h 497871"/>
                <a:gd name="connsiteX68" fmla="*/ 218789 w 590550"/>
                <a:gd name="connsiteY68" fmla="*/ 269272 h 497871"/>
                <a:gd name="connsiteX69" fmla="*/ 182118 w 590550"/>
                <a:gd name="connsiteY69" fmla="*/ 269272 h 497871"/>
                <a:gd name="connsiteX70" fmla="*/ 222694 w 590550"/>
                <a:gd name="connsiteY70" fmla="*/ 228695 h 497871"/>
                <a:gd name="connsiteX71" fmla="*/ 245745 w 590550"/>
                <a:gd name="connsiteY71" fmla="*/ 228695 h 497871"/>
                <a:gd name="connsiteX72" fmla="*/ 295370 w 590550"/>
                <a:gd name="connsiteY72" fmla="*/ 276320 h 497871"/>
                <a:gd name="connsiteX73" fmla="*/ 344996 w 590550"/>
                <a:gd name="connsiteY73" fmla="*/ 228695 h 497871"/>
                <a:gd name="connsiteX74" fmla="*/ 368046 w 590550"/>
                <a:gd name="connsiteY74" fmla="*/ 228695 h 497871"/>
                <a:gd name="connsiteX75" fmla="*/ 408718 w 590550"/>
                <a:gd name="connsiteY75" fmla="*/ 269272 h 497871"/>
                <a:gd name="connsiteX76" fmla="*/ 372618 w 590550"/>
                <a:gd name="connsiteY76" fmla="*/ 269272 h 497871"/>
                <a:gd name="connsiteX77" fmla="*/ 47625 w 590550"/>
                <a:gd name="connsiteY77" fmla="*/ 174022 h 497871"/>
                <a:gd name="connsiteX78" fmla="*/ 76200 w 590550"/>
                <a:gd name="connsiteY78" fmla="*/ 145447 h 497871"/>
                <a:gd name="connsiteX79" fmla="*/ 176594 w 590550"/>
                <a:gd name="connsiteY79" fmla="*/ 145447 h 497871"/>
                <a:gd name="connsiteX80" fmla="*/ 185071 w 590550"/>
                <a:gd name="connsiteY80" fmla="*/ 157639 h 497871"/>
                <a:gd name="connsiteX81" fmla="*/ 217361 w 590550"/>
                <a:gd name="connsiteY81" fmla="*/ 171164 h 497871"/>
                <a:gd name="connsiteX82" fmla="*/ 245459 w 590550"/>
                <a:gd name="connsiteY82" fmla="*/ 161354 h 497871"/>
                <a:gd name="connsiteX83" fmla="*/ 245459 w 590550"/>
                <a:gd name="connsiteY83" fmla="*/ 209550 h 497871"/>
                <a:gd name="connsiteX84" fmla="*/ 218885 w 590550"/>
                <a:gd name="connsiteY84" fmla="*/ 209550 h 497871"/>
                <a:gd name="connsiteX85" fmla="*/ 212122 w 590550"/>
                <a:gd name="connsiteY85" fmla="*/ 212312 h 497871"/>
                <a:gd name="connsiteX86" fmla="*/ 153638 w 590550"/>
                <a:gd name="connsiteY86" fmla="*/ 270796 h 497871"/>
                <a:gd name="connsiteX87" fmla="*/ 149162 w 590550"/>
                <a:gd name="connsiteY87" fmla="*/ 278702 h 497871"/>
                <a:gd name="connsiteX88" fmla="*/ 149162 w 590550"/>
                <a:gd name="connsiteY88" fmla="*/ 368999 h 497871"/>
                <a:gd name="connsiteX89" fmla="*/ 189357 w 590550"/>
                <a:gd name="connsiteY89" fmla="*/ 408623 h 497871"/>
                <a:gd name="connsiteX90" fmla="*/ 402241 w 590550"/>
                <a:gd name="connsiteY90" fmla="*/ 408623 h 497871"/>
                <a:gd name="connsiteX91" fmla="*/ 442436 w 590550"/>
                <a:gd name="connsiteY91" fmla="*/ 368999 h 497871"/>
                <a:gd name="connsiteX92" fmla="*/ 442436 w 590550"/>
                <a:gd name="connsiteY92" fmla="*/ 278797 h 497871"/>
                <a:gd name="connsiteX93" fmla="*/ 436531 w 590550"/>
                <a:gd name="connsiteY93" fmla="*/ 270034 h 497871"/>
                <a:gd name="connsiteX94" fmla="*/ 379000 w 590550"/>
                <a:gd name="connsiteY94" fmla="*/ 212503 h 497871"/>
                <a:gd name="connsiteX95" fmla="*/ 372237 w 590550"/>
                <a:gd name="connsiteY95" fmla="*/ 209741 h 497871"/>
                <a:gd name="connsiteX96" fmla="*/ 345472 w 590550"/>
                <a:gd name="connsiteY96" fmla="*/ 209741 h 497871"/>
                <a:gd name="connsiteX97" fmla="*/ 345472 w 590550"/>
                <a:gd name="connsiteY97" fmla="*/ 161544 h 497871"/>
                <a:gd name="connsiteX98" fmla="*/ 373571 w 590550"/>
                <a:gd name="connsiteY98" fmla="*/ 171259 h 497871"/>
                <a:gd name="connsiteX99" fmla="*/ 405860 w 590550"/>
                <a:gd name="connsiteY99" fmla="*/ 157734 h 497871"/>
                <a:gd name="connsiteX100" fmla="*/ 414338 w 590550"/>
                <a:gd name="connsiteY100" fmla="*/ 145542 h 497871"/>
                <a:gd name="connsiteX101" fmla="*/ 514350 w 590550"/>
                <a:gd name="connsiteY101" fmla="*/ 145542 h 497871"/>
                <a:gd name="connsiteX102" fmla="*/ 542925 w 590550"/>
                <a:gd name="connsiteY102" fmla="*/ 174117 h 497871"/>
                <a:gd name="connsiteX103" fmla="*/ 542925 w 590550"/>
                <a:gd name="connsiteY103" fmla="*/ 431292 h 497871"/>
                <a:gd name="connsiteX104" fmla="*/ 47625 w 590550"/>
                <a:gd name="connsiteY104" fmla="*/ 431292 h 497871"/>
                <a:gd name="connsiteX105" fmla="*/ 47625 w 590550"/>
                <a:gd name="connsiteY105" fmla="*/ 174022 h 497871"/>
                <a:gd name="connsiteX106" fmla="*/ 571500 w 590550"/>
                <a:gd name="connsiteY106" fmla="*/ 459772 h 497871"/>
                <a:gd name="connsiteX107" fmla="*/ 552450 w 590550"/>
                <a:gd name="connsiteY107" fmla="*/ 478822 h 497871"/>
                <a:gd name="connsiteX108" fmla="*/ 38100 w 590550"/>
                <a:gd name="connsiteY108" fmla="*/ 478822 h 497871"/>
                <a:gd name="connsiteX109" fmla="*/ 19050 w 590550"/>
                <a:gd name="connsiteY109" fmla="*/ 459772 h 497871"/>
                <a:gd name="connsiteX110" fmla="*/ 19050 w 590550"/>
                <a:gd name="connsiteY110" fmla="*/ 450247 h 497871"/>
                <a:gd name="connsiteX111" fmla="*/ 220790 w 590550"/>
                <a:gd name="connsiteY111" fmla="*/ 450247 h 497871"/>
                <a:gd name="connsiteX112" fmla="*/ 247650 w 590550"/>
                <a:gd name="connsiteY112" fmla="*/ 469297 h 497871"/>
                <a:gd name="connsiteX113" fmla="*/ 342900 w 590550"/>
                <a:gd name="connsiteY113" fmla="*/ 469297 h 497871"/>
                <a:gd name="connsiteX114" fmla="*/ 369761 w 590550"/>
                <a:gd name="connsiteY114" fmla="*/ 450247 h 497871"/>
                <a:gd name="connsiteX115" fmla="*/ 571500 w 590550"/>
                <a:gd name="connsiteY115" fmla="*/ 450247 h 497871"/>
                <a:gd name="connsiteX116" fmla="*/ 571500 w 590550"/>
                <a:gd name="connsiteY116" fmla="*/ 459772 h 49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590550" h="497871">
                  <a:moveTo>
                    <a:pt x="581025" y="431197"/>
                  </a:moveTo>
                  <a:lnTo>
                    <a:pt x="561975" y="431197"/>
                  </a:lnTo>
                  <a:lnTo>
                    <a:pt x="561975" y="174022"/>
                  </a:lnTo>
                  <a:cubicBezTo>
                    <a:pt x="561975" y="147733"/>
                    <a:pt x="540639" y="126397"/>
                    <a:pt x="514350" y="126397"/>
                  </a:cubicBezTo>
                  <a:lnTo>
                    <a:pt x="419100" y="126397"/>
                  </a:lnTo>
                  <a:cubicBezTo>
                    <a:pt x="419481" y="114014"/>
                    <a:pt x="415195" y="101536"/>
                    <a:pt x="405765" y="92107"/>
                  </a:cubicBezTo>
                  <a:lnTo>
                    <a:pt x="327755" y="13526"/>
                  </a:lnTo>
                  <a:cubicBezTo>
                    <a:pt x="319088" y="4858"/>
                    <a:pt x="307658" y="0"/>
                    <a:pt x="295466" y="0"/>
                  </a:cubicBezTo>
                  <a:cubicBezTo>
                    <a:pt x="295466" y="0"/>
                    <a:pt x="295370" y="0"/>
                    <a:pt x="295370" y="0"/>
                  </a:cubicBezTo>
                  <a:cubicBezTo>
                    <a:pt x="295370" y="0"/>
                    <a:pt x="295275" y="0"/>
                    <a:pt x="295275" y="0"/>
                  </a:cubicBezTo>
                  <a:cubicBezTo>
                    <a:pt x="283083" y="0"/>
                    <a:pt x="271653" y="4763"/>
                    <a:pt x="262985" y="13526"/>
                  </a:cubicBezTo>
                  <a:lnTo>
                    <a:pt x="184976" y="92107"/>
                  </a:lnTo>
                  <a:cubicBezTo>
                    <a:pt x="175641" y="101536"/>
                    <a:pt x="171260" y="114014"/>
                    <a:pt x="171641" y="126397"/>
                  </a:cubicBezTo>
                  <a:lnTo>
                    <a:pt x="76200" y="126397"/>
                  </a:lnTo>
                  <a:cubicBezTo>
                    <a:pt x="49911" y="126397"/>
                    <a:pt x="28575" y="147733"/>
                    <a:pt x="28575" y="174022"/>
                  </a:cubicBezTo>
                  <a:lnTo>
                    <a:pt x="28575" y="431197"/>
                  </a:lnTo>
                  <a:lnTo>
                    <a:pt x="9525" y="431197"/>
                  </a:lnTo>
                  <a:cubicBezTo>
                    <a:pt x="4286" y="431197"/>
                    <a:pt x="0" y="435483"/>
                    <a:pt x="0" y="440722"/>
                  </a:cubicBezTo>
                  <a:lnTo>
                    <a:pt x="0" y="459772"/>
                  </a:lnTo>
                  <a:cubicBezTo>
                    <a:pt x="0" y="480822"/>
                    <a:pt x="17050" y="497872"/>
                    <a:pt x="38100" y="497872"/>
                  </a:cubicBezTo>
                  <a:lnTo>
                    <a:pt x="552450" y="497872"/>
                  </a:lnTo>
                  <a:cubicBezTo>
                    <a:pt x="573500" y="497872"/>
                    <a:pt x="590550" y="480822"/>
                    <a:pt x="590550" y="459772"/>
                  </a:cubicBezTo>
                  <a:lnTo>
                    <a:pt x="590550" y="440722"/>
                  </a:lnTo>
                  <a:cubicBezTo>
                    <a:pt x="590550" y="435483"/>
                    <a:pt x="586264" y="431197"/>
                    <a:pt x="581025" y="431197"/>
                  </a:cubicBezTo>
                  <a:close/>
                  <a:moveTo>
                    <a:pt x="198596" y="105537"/>
                  </a:moveTo>
                  <a:lnTo>
                    <a:pt x="276225" y="27242"/>
                  </a:lnTo>
                  <a:cubicBezTo>
                    <a:pt x="276416" y="27146"/>
                    <a:pt x="276606" y="27051"/>
                    <a:pt x="276701" y="26956"/>
                  </a:cubicBezTo>
                  <a:cubicBezTo>
                    <a:pt x="281750" y="21907"/>
                    <a:pt x="288512" y="19431"/>
                    <a:pt x="295370" y="19336"/>
                  </a:cubicBezTo>
                  <a:cubicBezTo>
                    <a:pt x="302228" y="19336"/>
                    <a:pt x="309086" y="21907"/>
                    <a:pt x="314039" y="26956"/>
                  </a:cubicBezTo>
                  <a:cubicBezTo>
                    <a:pt x="314230" y="27146"/>
                    <a:pt x="314420" y="27146"/>
                    <a:pt x="314516" y="27337"/>
                  </a:cubicBezTo>
                  <a:lnTo>
                    <a:pt x="392144" y="105537"/>
                  </a:lnTo>
                  <a:cubicBezTo>
                    <a:pt x="402526" y="116015"/>
                    <a:pt x="402526" y="133731"/>
                    <a:pt x="392144" y="144304"/>
                  </a:cubicBezTo>
                  <a:cubicBezTo>
                    <a:pt x="382143" y="154400"/>
                    <a:pt x="364426" y="154210"/>
                    <a:pt x="354806" y="144494"/>
                  </a:cubicBezTo>
                  <a:lnTo>
                    <a:pt x="342710" y="131636"/>
                  </a:lnTo>
                  <a:cubicBezTo>
                    <a:pt x="340043" y="128778"/>
                    <a:pt x="335851" y="127921"/>
                    <a:pt x="332232" y="129254"/>
                  </a:cubicBezTo>
                  <a:cubicBezTo>
                    <a:pt x="328613" y="130683"/>
                    <a:pt x="326231" y="134207"/>
                    <a:pt x="326231" y="138113"/>
                  </a:cubicBezTo>
                  <a:lnTo>
                    <a:pt x="326231" y="226124"/>
                  </a:lnTo>
                  <a:cubicBezTo>
                    <a:pt x="326231" y="243269"/>
                    <a:pt x="312420" y="257270"/>
                    <a:pt x="295466" y="257270"/>
                  </a:cubicBezTo>
                  <a:cubicBezTo>
                    <a:pt x="278511" y="257270"/>
                    <a:pt x="264700" y="243269"/>
                    <a:pt x="264700" y="226124"/>
                  </a:cubicBezTo>
                  <a:cubicBezTo>
                    <a:pt x="264700" y="225838"/>
                    <a:pt x="264605" y="225552"/>
                    <a:pt x="264509" y="225266"/>
                  </a:cubicBezTo>
                  <a:lnTo>
                    <a:pt x="264509" y="138017"/>
                  </a:lnTo>
                  <a:cubicBezTo>
                    <a:pt x="264509" y="134112"/>
                    <a:pt x="262128" y="130588"/>
                    <a:pt x="258509" y="129159"/>
                  </a:cubicBezTo>
                  <a:cubicBezTo>
                    <a:pt x="254889" y="127730"/>
                    <a:pt x="250698" y="128683"/>
                    <a:pt x="248031" y="131540"/>
                  </a:cubicBezTo>
                  <a:lnTo>
                    <a:pt x="236125" y="144209"/>
                  </a:lnTo>
                  <a:cubicBezTo>
                    <a:pt x="226124" y="154305"/>
                    <a:pt x="208598" y="154305"/>
                    <a:pt x="198596" y="144209"/>
                  </a:cubicBezTo>
                  <a:cubicBezTo>
                    <a:pt x="188119" y="133731"/>
                    <a:pt x="188119" y="116015"/>
                    <a:pt x="198596" y="105537"/>
                  </a:cubicBezTo>
                  <a:close/>
                  <a:moveTo>
                    <a:pt x="262604" y="359378"/>
                  </a:moveTo>
                  <a:lnTo>
                    <a:pt x="328803" y="359378"/>
                  </a:lnTo>
                  <a:cubicBezTo>
                    <a:pt x="351854" y="359378"/>
                    <a:pt x="360236" y="340614"/>
                    <a:pt x="360236" y="327946"/>
                  </a:cubicBezTo>
                  <a:lnTo>
                    <a:pt x="360236" y="300609"/>
                  </a:lnTo>
                  <a:cubicBezTo>
                    <a:pt x="360236" y="289655"/>
                    <a:pt x="368903" y="288322"/>
                    <a:pt x="372618" y="288227"/>
                  </a:cubicBezTo>
                  <a:lnTo>
                    <a:pt x="423291" y="288227"/>
                  </a:lnTo>
                  <a:lnTo>
                    <a:pt x="423291" y="368999"/>
                  </a:lnTo>
                  <a:cubicBezTo>
                    <a:pt x="423291" y="380333"/>
                    <a:pt x="413861" y="389573"/>
                    <a:pt x="402146" y="389573"/>
                  </a:cubicBezTo>
                  <a:lnTo>
                    <a:pt x="189357" y="389573"/>
                  </a:lnTo>
                  <a:cubicBezTo>
                    <a:pt x="177737" y="389573"/>
                    <a:pt x="168212" y="380333"/>
                    <a:pt x="168212" y="368999"/>
                  </a:cubicBezTo>
                  <a:lnTo>
                    <a:pt x="168212" y="288322"/>
                  </a:lnTo>
                  <a:lnTo>
                    <a:pt x="218789" y="288322"/>
                  </a:lnTo>
                  <a:cubicBezTo>
                    <a:pt x="222504" y="288417"/>
                    <a:pt x="231267" y="289751"/>
                    <a:pt x="231267" y="300704"/>
                  </a:cubicBezTo>
                  <a:lnTo>
                    <a:pt x="231267" y="328041"/>
                  </a:lnTo>
                  <a:cubicBezTo>
                    <a:pt x="231267" y="340614"/>
                    <a:pt x="239554" y="359378"/>
                    <a:pt x="262604" y="359378"/>
                  </a:cubicBezTo>
                  <a:close/>
                  <a:moveTo>
                    <a:pt x="372618" y="269272"/>
                  </a:moveTo>
                  <a:cubicBezTo>
                    <a:pt x="359950" y="269272"/>
                    <a:pt x="341186" y="277654"/>
                    <a:pt x="341186" y="300704"/>
                  </a:cubicBezTo>
                  <a:lnTo>
                    <a:pt x="341186" y="327946"/>
                  </a:lnTo>
                  <a:cubicBezTo>
                    <a:pt x="341090" y="331661"/>
                    <a:pt x="339757" y="340424"/>
                    <a:pt x="328803" y="340424"/>
                  </a:cubicBezTo>
                  <a:lnTo>
                    <a:pt x="262604" y="340424"/>
                  </a:lnTo>
                  <a:cubicBezTo>
                    <a:pt x="251651" y="340424"/>
                    <a:pt x="250317" y="331661"/>
                    <a:pt x="250222" y="328041"/>
                  </a:cubicBezTo>
                  <a:lnTo>
                    <a:pt x="250222" y="300704"/>
                  </a:lnTo>
                  <a:cubicBezTo>
                    <a:pt x="250222" y="277654"/>
                    <a:pt x="231458" y="269272"/>
                    <a:pt x="218789" y="269272"/>
                  </a:cubicBezTo>
                  <a:lnTo>
                    <a:pt x="182118" y="269272"/>
                  </a:lnTo>
                  <a:lnTo>
                    <a:pt x="222694" y="228695"/>
                  </a:lnTo>
                  <a:lnTo>
                    <a:pt x="245745" y="228695"/>
                  </a:lnTo>
                  <a:cubicBezTo>
                    <a:pt x="247079" y="255175"/>
                    <a:pt x="268700" y="276320"/>
                    <a:pt x="295370" y="276320"/>
                  </a:cubicBezTo>
                  <a:cubicBezTo>
                    <a:pt x="322040" y="276320"/>
                    <a:pt x="343662" y="255175"/>
                    <a:pt x="344996" y="228695"/>
                  </a:cubicBezTo>
                  <a:lnTo>
                    <a:pt x="368046" y="228695"/>
                  </a:lnTo>
                  <a:lnTo>
                    <a:pt x="408718" y="269272"/>
                  </a:lnTo>
                  <a:lnTo>
                    <a:pt x="372618" y="269272"/>
                  </a:lnTo>
                  <a:close/>
                  <a:moveTo>
                    <a:pt x="47625" y="174022"/>
                  </a:moveTo>
                  <a:cubicBezTo>
                    <a:pt x="47625" y="158306"/>
                    <a:pt x="60484" y="145447"/>
                    <a:pt x="76200" y="145447"/>
                  </a:cubicBezTo>
                  <a:lnTo>
                    <a:pt x="176594" y="145447"/>
                  </a:lnTo>
                  <a:cubicBezTo>
                    <a:pt x="178784" y="149828"/>
                    <a:pt x="181451" y="154019"/>
                    <a:pt x="185071" y="157639"/>
                  </a:cubicBezTo>
                  <a:cubicBezTo>
                    <a:pt x="193739" y="166307"/>
                    <a:pt x="205169" y="171164"/>
                    <a:pt x="217361" y="171164"/>
                  </a:cubicBezTo>
                  <a:cubicBezTo>
                    <a:pt x="227648" y="171164"/>
                    <a:pt x="237363" y="167735"/>
                    <a:pt x="245459" y="161354"/>
                  </a:cubicBezTo>
                  <a:lnTo>
                    <a:pt x="245459" y="209550"/>
                  </a:lnTo>
                  <a:lnTo>
                    <a:pt x="218885" y="209550"/>
                  </a:lnTo>
                  <a:cubicBezTo>
                    <a:pt x="216313" y="209550"/>
                    <a:pt x="213931" y="210598"/>
                    <a:pt x="212122" y="212312"/>
                  </a:cubicBezTo>
                  <a:lnTo>
                    <a:pt x="153638" y="270796"/>
                  </a:lnTo>
                  <a:cubicBezTo>
                    <a:pt x="151067" y="272510"/>
                    <a:pt x="149162" y="275273"/>
                    <a:pt x="149162" y="278702"/>
                  </a:cubicBezTo>
                  <a:lnTo>
                    <a:pt x="149162" y="368999"/>
                  </a:lnTo>
                  <a:cubicBezTo>
                    <a:pt x="149162" y="390811"/>
                    <a:pt x="167164" y="408623"/>
                    <a:pt x="189357" y="408623"/>
                  </a:cubicBezTo>
                  <a:lnTo>
                    <a:pt x="402241" y="408623"/>
                  </a:lnTo>
                  <a:cubicBezTo>
                    <a:pt x="424434" y="408623"/>
                    <a:pt x="442436" y="390811"/>
                    <a:pt x="442436" y="368999"/>
                  </a:cubicBezTo>
                  <a:lnTo>
                    <a:pt x="442436" y="278797"/>
                  </a:lnTo>
                  <a:cubicBezTo>
                    <a:pt x="442436" y="274796"/>
                    <a:pt x="439960" y="271367"/>
                    <a:pt x="436531" y="270034"/>
                  </a:cubicBezTo>
                  <a:lnTo>
                    <a:pt x="379000" y="212503"/>
                  </a:lnTo>
                  <a:cubicBezTo>
                    <a:pt x="377190" y="210693"/>
                    <a:pt x="374809" y="209741"/>
                    <a:pt x="372237" y="209741"/>
                  </a:cubicBezTo>
                  <a:lnTo>
                    <a:pt x="345472" y="209741"/>
                  </a:lnTo>
                  <a:lnTo>
                    <a:pt x="345472" y="161544"/>
                  </a:lnTo>
                  <a:cubicBezTo>
                    <a:pt x="353473" y="167831"/>
                    <a:pt x="363284" y="171259"/>
                    <a:pt x="373571" y="171259"/>
                  </a:cubicBezTo>
                  <a:cubicBezTo>
                    <a:pt x="385763" y="171259"/>
                    <a:pt x="397288" y="166497"/>
                    <a:pt x="405860" y="157734"/>
                  </a:cubicBezTo>
                  <a:cubicBezTo>
                    <a:pt x="409480" y="154115"/>
                    <a:pt x="412147" y="149924"/>
                    <a:pt x="414338" y="145542"/>
                  </a:cubicBezTo>
                  <a:lnTo>
                    <a:pt x="514350" y="145542"/>
                  </a:lnTo>
                  <a:cubicBezTo>
                    <a:pt x="530066" y="145542"/>
                    <a:pt x="542925" y="158401"/>
                    <a:pt x="542925" y="174117"/>
                  </a:cubicBezTo>
                  <a:lnTo>
                    <a:pt x="542925" y="431292"/>
                  </a:lnTo>
                  <a:lnTo>
                    <a:pt x="47625" y="431292"/>
                  </a:lnTo>
                  <a:lnTo>
                    <a:pt x="47625" y="174022"/>
                  </a:lnTo>
                  <a:close/>
                  <a:moveTo>
                    <a:pt x="571500" y="459772"/>
                  </a:moveTo>
                  <a:cubicBezTo>
                    <a:pt x="571500" y="470249"/>
                    <a:pt x="562928" y="478822"/>
                    <a:pt x="552450" y="478822"/>
                  </a:cubicBezTo>
                  <a:lnTo>
                    <a:pt x="38100" y="478822"/>
                  </a:lnTo>
                  <a:cubicBezTo>
                    <a:pt x="27623" y="478822"/>
                    <a:pt x="19050" y="470249"/>
                    <a:pt x="19050" y="459772"/>
                  </a:cubicBezTo>
                  <a:lnTo>
                    <a:pt x="19050" y="450247"/>
                  </a:lnTo>
                  <a:lnTo>
                    <a:pt x="220790" y="450247"/>
                  </a:lnTo>
                  <a:cubicBezTo>
                    <a:pt x="224695" y="461296"/>
                    <a:pt x="235172" y="469297"/>
                    <a:pt x="247650" y="469297"/>
                  </a:cubicBezTo>
                  <a:lnTo>
                    <a:pt x="342900" y="469297"/>
                  </a:lnTo>
                  <a:cubicBezTo>
                    <a:pt x="355283" y="469297"/>
                    <a:pt x="365760" y="461296"/>
                    <a:pt x="369761" y="450247"/>
                  </a:cubicBezTo>
                  <a:lnTo>
                    <a:pt x="571500" y="450247"/>
                  </a:lnTo>
                  <a:lnTo>
                    <a:pt x="571500" y="4597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37BD10-92E1-D3BD-D287-6F040E0E0655}"/>
                </a:ext>
              </a:extLst>
            </p:cNvPr>
            <p:cNvSpPr/>
            <p:nvPr/>
          </p:nvSpPr>
          <p:spPr>
            <a:xfrm>
              <a:off x="10342529" y="3091852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761CADBF-F160-0AE5-DC9B-FE7539A66E39}"/>
                </a:ext>
              </a:extLst>
            </p:cNvPr>
            <p:cNvSpPr/>
            <p:nvPr/>
          </p:nvSpPr>
          <p:spPr>
            <a:xfrm>
              <a:off x="10342529" y="3129952"/>
              <a:ext cx="76200" cy="19050"/>
            </a:xfrm>
            <a:custGeom>
              <a:avLst/>
              <a:gdLst>
                <a:gd name="connsiteX0" fmla="*/ 76200 w 76200"/>
                <a:gd name="connsiteY0" fmla="*/ 9525 h 19050"/>
                <a:gd name="connsiteX1" fmla="*/ 66675 w 76200"/>
                <a:gd name="connsiteY1" fmla="*/ 0 h 19050"/>
                <a:gd name="connsiteX2" fmla="*/ 9525 w 76200"/>
                <a:gd name="connsiteY2" fmla="*/ 0 h 19050"/>
                <a:gd name="connsiteX3" fmla="*/ 0 w 76200"/>
                <a:gd name="connsiteY3" fmla="*/ 9525 h 19050"/>
                <a:gd name="connsiteX4" fmla="*/ 9525 w 76200"/>
                <a:gd name="connsiteY4" fmla="*/ 19050 h 19050"/>
                <a:gd name="connsiteX5" fmla="*/ 66675 w 76200"/>
                <a:gd name="connsiteY5" fmla="*/ 19050 h 19050"/>
                <a:gd name="connsiteX6" fmla="*/ 76200 w 7620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76200" y="9525"/>
                  </a:move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9" name="Graphic 44">
            <a:extLst>
              <a:ext uri="{FF2B5EF4-FFF2-40B4-BE49-F238E27FC236}">
                <a16:creationId xmlns:a16="http://schemas.microsoft.com/office/drawing/2014/main" id="{7047F20C-6E3D-8BE7-54F5-C7A9C5F963D7}"/>
              </a:ext>
            </a:extLst>
          </p:cNvPr>
          <p:cNvGrpSpPr/>
          <p:nvPr/>
        </p:nvGrpSpPr>
        <p:grpSpPr>
          <a:xfrm>
            <a:off x="9267098" y="2872777"/>
            <a:ext cx="590550" cy="571500"/>
            <a:chOff x="9267098" y="2872777"/>
            <a:chExt cx="590550" cy="571500"/>
          </a:xfrm>
          <a:solidFill>
            <a:srgbClr val="000000"/>
          </a:solidFill>
        </p:grpSpPr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FDA3D88-1998-F9A0-9AC2-740F907A4125}"/>
                </a:ext>
              </a:extLst>
            </p:cNvPr>
            <p:cNvSpPr/>
            <p:nvPr/>
          </p:nvSpPr>
          <p:spPr>
            <a:xfrm>
              <a:off x="9267098" y="2872777"/>
              <a:ext cx="590550" cy="571500"/>
            </a:xfrm>
            <a:custGeom>
              <a:avLst/>
              <a:gdLst>
                <a:gd name="connsiteX0" fmla="*/ 581025 w 590550"/>
                <a:gd name="connsiteY0" fmla="*/ 504825 h 571500"/>
                <a:gd name="connsiteX1" fmla="*/ 561975 w 590550"/>
                <a:gd name="connsiteY1" fmla="*/ 504825 h 571500"/>
                <a:gd name="connsiteX2" fmla="*/ 561975 w 590550"/>
                <a:gd name="connsiteY2" fmla="*/ 247650 h 571500"/>
                <a:gd name="connsiteX3" fmla="*/ 514350 w 590550"/>
                <a:gd name="connsiteY3" fmla="*/ 200025 h 571500"/>
                <a:gd name="connsiteX4" fmla="*/ 514350 w 590550"/>
                <a:gd name="connsiteY4" fmla="*/ 184594 h 571500"/>
                <a:gd name="connsiteX5" fmla="*/ 531305 w 590550"/>
                <a:gd name="connsiteY5" fmla="*/ 178880 h 571500"/>
                <a:gd name="connsiteX6" fmla="*/ 536639 w 590550"/>
                <a:gd name="connsiteY6" fmla="*/ 158782 h 571500"/>
                <a:gd name="connsiteX7" fmla="*/ 530352 w 590550"/>
                <a:gd name="connsiteY7" fmla="*/ 136208 h 571500"/>
                <a:gd name="connsiteX8" fmla="*/ 531114 w 590550"/>
                <a:gd name="connsiteY8" fmla="*/ 134398 h 571500"/>
                <a:gd name="connsiteX9" fmla="*/ 551498 w 590550"/>
                <a:gd name="connsiteY9" fmla="*/ 122777 h 571500"/>
                <a:gd name="connsiteX10" fmla="*/ 561975 w 590550"/>
                <a:gd name="connsiteY10" fmla="*/ 104775 h 571500"/>
                <a:gd name="connsiteX11" fmla="*/ 551498 w 590550"/>
                <a:gd name="connsiteY11" fmla="*/ 86773 h 571500"/>
                <a:gd name="connsiteX12" fmla="*/ 531114 w 590550"/>
                <a:gd name="connsiteY12" fmla="*/ 75248 h 571500"/>
                <a:gd name="connsiteX13" fmla="*/ 530352 w 590550"/>
                <a:gd name="connsiteY13" fmla="*/ 73438 h 571500"/>
                <a:gd name="connsiteX14" fmla="*/ 536639 w 590550"/>
                <a:gd name="connsiteY14" fmla="*/ 50768 h 571500"/>
                <a:gd name="connsiteX15" fmla="*/ 531305 w 590550"/>
                <a:gd name="connsiteY15" fmla="*/ 30670 h 571500"/>
                <a:gd name="connsiteX16" fmla="*/ 511207 w 590550"/>
                <a:gd name="connsiteY16" fmla="*/ 25337 h 571500"/>
                <a:gd name="connsiteX17" fmla="*/ 488537 w 590550"/>
                <a:gd name="connsiteY17" fmla="*/ 31623 h 571500"/>
                <a:gd name="connsiteX18" fmla="*/ 486728 w 590550"/>
                <a:gd name="connsiteY18" fmla="*/ 30861 h 571500"/>
                <a:gd name="connsiteX19" fmla="*/ 475202 w 590550"/>
                <a:gd name="connsiteY19" fmla="*/ 10477 h 571500"/>
                <a:gd name="connsiteX20" fmla="*/ 457200 w 590550"/>
                <a:gd name="connsiteY20" fmla="*/ 0 h 571500"/>
                <a:gd name="connsiteX21" fmla="*/ 439198 w 590550"/>
                <a:gd name="connsiteY21" fmla="*/ 10477 h 571500"/>
                <a:gd name="connsiteX22" fmla="*/ 427673 w 590550"/>
                <a:gd name="connsiteY22" fmla="*/ 30861 h 571500"/>
                <a:gd name="connsiteX23" fmla="*/ 425863 w 590550"/>
                <a:gd name="connsiteY23" fmla="*/ 31623 h 571500"/>
                <a:gd name="connsiteX24" fmla="*/ 403193 w 590550"/>
                <a:gd name="connsiteY24" fmla="*/ 25337 h 571500"/>
                <a:gd name="connsiteX25" fmla="*/ 383096 w 590550"/>
                <a:gd name="connsiteY25" fmla="*/ 30670 h 571500"/>
                <a:gd name="connsiteX26" fmla="*/ 377381 w 590550"/>
                <a:gd name="connsiteY26" fmla="*/ 47625 h 571500"/>
                <a:gd name="connsiteX27" fmla="*/ 190500 w 590550"/>
                <a:gd name="connsiteY27" fmla="*/ 47625 h 571500"/>
                <a:gd name="connsiteX28" fmla="*/ 180975 w 590550"/>
                <a:gd name="connsiteY28" fmla="*/ 47625 h 571500"/>
                <a:gd name="connsiteX29" fmla="*/ 104775 w 590550"/>
                <a:gd name="connsiteY29" fmla="*/ 47625 h 571500"/>
                <a:gd name="connsiteX30" fmla="*/ 57150 w 590550"/>
                <a:gd name="connsiteY30" fmla="*/ 95250 h 571500"/>
                <a:gd name="connsiteX31" fmla="*/ 57150 w 590550"/>
                <a:gd name="connsiteY31" fmla="*/ 142875 h 571500"/>
                <a:gd name="connsiteX32" fmla="*/ 66675 w 590550"/>
                <a:gd name="connsiteY32" fmla="*/ 152400 h 571500"/>
                <a:gd name="connsiteX33" fmla="*/ 133350 w 590550"/>
                <a:gd name="connsiteY33" fmla="*/ 152400 h 571500"/>
                <a:gd name="connsiteX34" fmla="*/ 133350 w 590550"/>
                <a:gd name="connsiteY34" fmla="*/ 200025 h 571500"/>
                <a:gd name="connsiteX35" fmla="*/ 76200 w 590550"/>
                <a:gd name="connsiteY35" fmla="*/ 200025 h 571500"/>
                <a:gd name="connsiteX36" fmla="*/ 28575 w 590550"/>
                <a:gd name="connsiteY36" fmla="*/ 247650 h 571500"/>
                <a:gd name="connsiteX37" fmla="*/ 28575 w 590550"/>
                <a:gd name="connsiteY37" fmla="*/ 504825 h 571500"/>
                <a:gd name="connsiteX38" fmla="*/ 9525 w 590550"/>
                <a:gd name="connsiteY38" fmla="*/ 504825 h 571500"/>
                <a:gd name="connsiteX39" fmla="*/ 0 w 590550"/>
                <a:gd name="connsiteY39" fmla="*/ 514350 h 571500"/>
                <a:gd name="connsiteX40" fmla="*/ 0 w 590550"/>
                <a:gd name="connsiteY40" fmla="*/ 533400 h 571500"/>
                <a:gd name="connsiteX41" fmla="*/ 38100 w 590550"/>
                <a:gd name="connsiteY41" fmla="*/ 571500 h 571500"/>
                <a:gd name="connsiteX42" fmla="*/ 552450 w 590550"/>
                <a:gd name="connsiteY42" fmla="*/ 571500 h 571500"/>
                <a:gd name="connsiteX43" fmla="*/ 590550 w 590550"/>
                <a:gd name="connsiteY43" fmla="*/ 533400 h 571500"/>
                <a:gd name="connsiteX44" fmla="*/ 590550 w 590550"/>
                <a:gd name="connsiteY44" fmla="*/ 514350 h 571500"/>
                <a:gd name="connsiteX45" fmla="*/ 581025 w 590550"/>
                <a:gd name="connsiteY45" fmla="*/ 504825 h 571500"/>
                <a:gd name="connsiteX46" fmla="*/ 542925 w 590550"/>
                <a:gd name="connsiteY46" fmla="*/ 247650 h 571500"/>
                <a:gd name="connsiteX47" fmla="*/ 542925 w 590550"/>
                <a:gd name="connsiteY47" fmla="*/ 504825 h 571500"/>
                <a:gd name="connsiteX48" fmla="*/ 457200 w 590550"/>
                <a:gd name="connsiteY48" fmla="*/ 504825 h 571500"/>
                <a:gd name="connsiteX49" fmla="*/ 457200 w 590550"/>
                <a:gd name="connsiteY49" fmla="*/ 253651 h 571500"/>
                <a:gd name="connsiteX50" fmla="*/ 465773 w 590550"/>
                <a:gd name="connsiteY50" fmla="*/ 257080 h 571500"/>
                <a:gd name="connsiteX51" fmla="*/ 478822 w 590550"/>
                <a:gd name="connsiteY51" fmla="*/ 270129 h 571500"/>
                <a:gd name="connsiteX52" fmla="*/ 493586 w 590550"/>
                <a:gd name="connsiteY52" fmla="*/ 276225 h 571500"/>
                <a:gd name="connsiteX53" fmla="*/ 501587 w 590550"/>
                <a:gd name="connsiteY53" fmla="*/ 274606 h 571500"/>
                <a:gd name="connsiteX54" fmla="*/ 514350 w 590550"/>
                <a:gd name="connsiteY54" fmla="*/ 255365 h 571500"/>
                <a:gd name="connsiteX55" fmla="*/ 514350 w 590550"/>
                <a:gd name="connsiteY55" fmla="*/ 219075 h 571500"/>
                <a:gd name="connsiteX56" fmla="*/ 542925 w 590550"/>
                <a:gd name="connsiteY56" fmla="*/ 247650 h 571500"/>
                <a:gd name="connsiteX57" fmla="*/ 418910 w 590550"/>
                <a:gd name="connsiteY57" fmla="*/ 179832 h 571500"/>
                <a:gd name="connsiteX58" fmla="*/ 425863 w 590550"/>
                <a:gd name="connsiteY58" fmla="*/ 177927 h 571500"/>
                <a:gd name="connsiteX59" fmla="*/ 427673 w 590550"/>
                <a:gd name="connsiteY59" fmla="*/ 178689 h 571500"/>
                <a:gd name="connsiteX60" fmla="*/ 439293 w 590550"/>
                <a:gd name="connsiteY60" fmla="*/ 199073 h 571500"/>
                <a:gd name="connsiteX61" fmla="*/ 457200 w 590550"/>
                <a:gd name="connsiteY61" fmla="*/ 209550 h 571500"/>
                <a:gd name="connsiteX62" fmla="*/ 475202 w 590550"/>
                <a:gd name="connsiteY62" fmla="*/ 199073 h 571500"/>
                <a:gd name="connsiteX63" fmla="*/ 486823 w 590550"/>
                <a:gd name="connsiteY63" fmla="*/ 178594 h 571500"/>
                <a:gd name="connsiteX64" fmla="*/ 488633 w 590550"/>
                <a:gd name="connsiteY64" fmla="*/ 177832 h 571500"/>
                <a:gd name="connsiteX65" fmla="*/ 495586 w 590550"/>
                <a:gd name="connsiteY65" fmla="*/ 179737 h 571500"/>
                <a:gd name="connsiteX66" fmla="*/ 495300 w 590550"/>
                <a:gd name="connsiteY66" fmla="*/ 180975 h 571500"/>
                <a:gd name="connsiteX67" fmla="*/ 495300 w 590550"/>
                <a:gd name="connsiteY67" fmla="*/ 255365 h 571500"/>
                <a:gd name="connsiteX68" fmla="*/ 494157 w 590550"/>
                <a:gd name="connsiteY68" fmla="*/ 256985 h 571500"/>
                <a:gd name="connsiteX69" fmla="*/ 492157 w 590550"/>
                <a:gd name="connsiteY69" fmla="*/ 256604 h 571500"/>
                <a:gd name="connsiteX70" fmla="*/ 479108 w 590550"/>
                <a:gd name="connsiteY70" fmla="*/ 243554 h 571500"/>
                <a:gd name="connsiteX71" fmla="*/ 435102 w 590550"/>
                <a:gd name="connsiteY71" fmla="*/ 243554 h 571500"/>
                <a:gd name="connsiteX72" fmla="*/ 422053 w 590550"/>
                <a:gd name="connsiteY72" fmla="*/ 256604 h 571500"/>
                <a:gd name="connsiteX73" fmla="*/ 420053 w 590550"/>
                <a:gd name="connsiteY73" fmla="*/ 256985 h 571500"/>
                <a:gd name="connsiteX74" fmla="*/ 419100 w 590550"/>
                <a:gd name="connsiteY74" fmla="*/ 255365 h 571500"/>
                <a:gd name="connsiteX75" fmla="*/ 419100 w 590550"/>
                <a:gd name="connsiteY75" fmla="*/ 180975 h 571500"/>
                <a:gd name="connsiteX76" fmla="*/ 418910 w 590550"/>
                <a:gd name="connsiteY76" fmla="*/ 179832 h 571500"/>
                <a:gd name="connsiteX77" fmla="*/ 402431 w 590550"/>
                <a:gd name="connsiteY77" fmla="*/ 68294 h 571500"/>
                <a:gd name="connsiteX78" fmla="*/ 399764 w 590550"/>
                <a:gd name="connsiteY78" fmla="*/ 58579 h 571500"/>
                <a:gd name="connsiteX79" fmla="*/ 400050 w 590550"/>
                <a:gd name="connsiteY79" fmla="*/ 57150 h 571500"/>
                <a:gd name="connsiteX80" fmla="*/ 397574 w 590550"/>
                <a:gd name="connsiteY80" fmla="*/ 50959 h 571500"/>
                <a:gd name="connsiteX81" fmla="*/ 396145 w 590550"/>
                <a:gd name="connsiteY81" fmla="*/ 45720 h 571500"/>
                <a:gd name="connsiteX82" fmla="*/ 396526 w 590550"/>
                <a:gd name="connsiteY82" fmla="*/ 44196 h 571500"/>
                <a:gd name="connsiteX83" fmla="*/ 398050 w 590550"/>
                <a:gd name="connsiteY83" fmla="*/ 43815 h 571500"/>
                <a:gd name="connsiteX84" fmla="*/ 420719 w 590550"/>
                <a:gd name="connsiteY84" fmla="*/ 50102 h 571500"/>
                <a:gd name="connsiteX85" fmla="*/ 444151 w 590550"/>
                <a:gd name="connsiteY85" fmla="*/ 40386 h 571500"/>
                <a:gd name="connsiteX86" fmla="*/ 455771 w 590550"/>
                <a:gd name="connsiteY86" fmla="*/ 20003 h 571500"/>
                <a:gd name="connsiteX87" fmla="*/ 458534 w 590550"/>
                <a:gd name="connsiteY87" fmla="*/ 20003 h 571500"/>
                <a:gd name="connsiteX88" fmla="*/ 470154 w 590550"/>
                <a:gd name="connsiteY88" fmla="*/ 40386 h 571500"/>
                <a:gd name="connsiteX89" fmla="*/ 493586 w 590550"/>
                <a:gd name="connsiteY89" fmla="*/ 50102 h 571500"/>
                <a:gd name="connsiteX90" fmla="*/ 516255 w 590550"/>
                <a:gd name="connsiteY90" fmla="*/ 43815 h 571500"/>
                <a:gd name="connsiteX91" fmla="*/ 517779 w 590550"/>
                <a:gd name="connsiteY91" fmla="*/ 44196 h 571500"/>
                <a:gd name="connsiteX92" fmla="*/ 518160 w 590550"/>
                <a:gd name="connsiteY92" fmla="*/ 45720 h 571500"/>
                <a:gd name="connsiteX93" fmla="*/ 511874 w 590550"/>
                <a:gd name="connsiteY93" fmla="*/ 68390 h 571500"/>
                <a:gd name="connsiteX94" fmla="*/ 521589 w 590550"/>
                <a:gd name="connsiteY94" fmla="*/ 91821 h 571500"/>
                <a:gd name="connsiteX95" fmla="*/ 541973 w 590550"/>
                <a:gd name="connsiteY95" fmla="*/ 103442 h 571500"/>
                <a:gd name="connsiteX96" fmla="*/ 542925 w 590550"/>
                <a:gd name="connsiteY96" fmla="*/ 104775 h 571500"/>
                <a:gd name="connsiteX97" fmla="*/ 542068 w 590550"/>
                <a:gd name="connsiteY97" fmla="*/ 106204 h 571500"/>
                <a:gd name="connsiteX98" fmla="*/ 521684 w 590550"/>
                <a:gd name="connsiteY98" fmla="*/ 117824 h 571500"/>
                <a:gd name="connsiteX99" fmla="*/ 511969 w 590550"/>
                <a:gd name="connsiteY99" fmla="*/ 141256 h 571500"/>
                <a:gd name="connsiteX100" fmla="*/ 518255 w 590550"/>
                <a:gd name="connsiteY100" fmla="*/ 163925 h 571500"/>
                <a:gd name="connsiteX101" fmla="*/ 517874 w 590550"/>
                <a:gd name="connsiteY101" fmla="*/ 165449 h 571500"/>
                <a:gd name="connsiteX102" fmla="*/ 516350 w 590550"/>
                <a:gd name="connsiteY102" fmla="*/ 165830 h 571500"/>
                <a:gd name="connsiteX103" fmla="*/ 493681 w 590550"/>
                <a:gd name="connsiteY103" fmla="*/ 159544 h 571500"/>
                <a:gd name="connsiteX104" fmla="*/ 470249 w 590550"/>
                <a:gd name="connsiteY104" fmla="*/ 169259 h 571500"/>
                <a:gd name="connsiteX105" fmla="*/ 458629 w 590550"/>
                <a:gd name="connsiteY105" fmla="*/ 189643 h 571500"/>
                <a:gd name="connsiteX106" fmla="*/ 455867 w 590550"/>
                <a:gd name="connsiteY106" fmla="*/ 189643 h 571500"/>
                <a:gd name="connsiteX107" fmla="*/ 444246 w 590550"/>
                <a:gd name="connsiteY107" fmla="*/ 169259 h 571500"/>
                <a:gd name="connsiteX108" fmla="*/ 426339 w 590550"/>
                <a:gd name="connsiteY108" fmla="*/ 158782 h 571500"/>
                <a:gd name="connsiteX109" fmla="*/ 420815 w 590550"/>
                <a:gd name="connsiteY109" fmla="*/ 159544 h 571500"/>
                <a:gd name="connsiteX110" fmla="*/ 398145 w 590550"/>
                <a:gd name="connsiteY110" fmla="*/ 165830 h 571500"/>
                <a:gd name="connsiteX111" fmla="*/ 396621 w 590550"/>
                <a:gd name="connsiteY111" fmla="*/ 165449 h 571500"/>
                <a:gd name="connsiteX112" fmla="*/ 396240 w 590550"/>
                <a:gd name="connsiteY112" fmla="*/ 163925 h 571500"/>
                <a:gd name="connsiteX113" fmla="*/ 402526 w 590550"/>
                <a:gd name="connsiteY113" fmla="*/ 141256 h 571500"/>
                <a:gd name="connsiteX114" fmla="*/ 392811 w 590550"/>
                <a:gd name="connsiteY114" fmla="*/ 117824 h 571500"/>
                <a:gd name="connsiteX115" fmla="*/ 372428 w 590550"/>
                <a:gd name="connsiteY115" fmla="*/ 106204 h 571500"/>
                <a:gd name="connsiteX116" fmla="*/ 371475 w 590550"/>
                <a:gd name="connsiteY116" fmla="*/ 104775 h 571500"/>
                <a:gd name="connsiteX117" fmla="*/ 372332 w 590550"/>
                <a:gd name="connsiteY117" fmla="*/ 103346 h 571500"/>
                <a:gd name="connsiteX118" fmla="*/ 392716 w 590550"/>
                <a:gd name="connsiteY118" fmla="*/ 91726 h 571500"/>
                <a:gd name="connsiteX119" fmla="*/ 402431 w 590550"/>
                <a:gd name="connsiteY119" fmla="*/ 68294 h 571500"/>
                <a:gd name="connsiteX120" fmla="*/ 180975 w 590550"/>
                <a:gd name="connsiteY120" fmla="*/ 66675 h 571500"/>
                <a:gd name="connsiteX121" fmla="*/ 190500 w 590550"/>
                <a:gd name="connsiteY121" fmla="*/ 66675 h 571500"/>
                <a:gd name="connsiteX122" fmla="*/ 382238 w 590550"/>
                <a:gd name="connsiteY122" fmla="*/ 66675 h 571500"/>
                <a:gd name="connsiteX123" fmla="*/ 384143 w 590550"/>
                <a:gd name="connsiteY123" fmla="*/ 73438 h 571500"/>
                <a:gd name="connsiteX124" fmla="*/ 383381 w 590550"/>
                <a:gd name="connsiteY124" fmla="*/ 75248 h 571500"/>
                <a:gd name="connsiteX125" fmla="*/ 362998 w 590550"/>
                <a:gd name="connsiteY125" fmla="*/ 86868 h 571500"/>
                <a:gd name="connsiteX126" fmla="*/ 352425 w 590550"/>
                <a:gd name="connsiteY126" fmla="*/ 104775 h 571500"/>
                <a:gd name="connsiteX127" fmla="*/ 362903 w 590550"/>
                <a:gd name="connsiteY127" fmla="*/ 122777 h 571500"/>
                <a:gd name="connsiteX128" fmla="*/ 383286 w 590550"/>
                <a:gd name="connsiteY128" fmla="*/ 134398 h 571500"/>
                <a:gd name="connsiteX129" fmla="*/ 384048 w 590550"/>
                <a:gd name="connsiteY129" fmla="*/ 136208 h 571500"/>
                <a:gd name="connsiteX130" fmla="*/ 377762 w 590550"/>
                <a:gd name="connsiteY130" fmla="*/ 158877 h 571500"/>
                <a:gd name="connsiteX131" fmla="*/ 383096 w 590550"/>
                <a:gd name="connsiteY131" fmla="*/ 178975 h 571500"/>
                <a:gd name="connsiteX132" fmla="*/ 400050 w 590550"/>
                <a:gd name="connsiteY132" fmla="*/ 184690 h 571500"/>
                <a:gd name="connsiteX133" fmla="*/ 400050 w 590550"/>
                <a:gd name="connsiteY133" fmla="*/ 255461 h 571500"/>
                <a:gd name="connsiteX134" fmla="*/ 412909 w 590550"/>
                <a:gd name="connsiteY134" fmla="*/ 274701 h 571500"/>
                <a:gd name="connsiteX135" fmla="*/ 435674 w 590550"/>
                <a:gd name="connsiteY135" fmla="*/ 270224 h 571500"/>
                <a:gd name="connsiteX136" fmla="*/ 438150 w 590550"/>
                <a:gd name="connsiteY136" fmla="*/ 267557 h 571500"/>
                <a:gd name="connsiteX137" fmla="*/ 438150 w 590550"/>
                <a:gd name="connsiteY137" fmla="*/ 504825 h 571500"/>
                <a:gd name="connsiteX138" fmla="*/ 152400 w 590550"/>
                <a:gd name="connsiteY138" fmla="*/ 504825 h 571500"/>
                <a:gd name="connsiteX139" fmla="*/ 152400 w 590550"/>
                <a:gd name="connsiteY139" fmla="*/ 94869 h 571500"/>
                <a:gd name="connsiteX140" fmla="*/ 152305 w 590550"/>
                <a:gd name="connsiteY140" fmla="*/ 94488 h 571500"/>
                <a:gd name="connsiteX141" fmla="*/ 142589 w 590550"/>
                <a:gd name="connsiteY141" fmla="*/ 66580 h 571500"/>
                <a:gd name="connsiteX142" fmla="*/ 180975 w 590550"/>
                <a:gd name="connsiteY142" fmla="*/ 66580 h 571500"/>
                <a:gd name="connsiteX143" fmla="*/ 76200 w 590550"/>
                <a:gd name="connsiteY143" fmla="*/ 133350 h 571500"/>
                <a:gd name="connsiteX144" fmla="*/ 76200 w 590550"/>
                <a:gd name="connsiteY144" fmla="*/ 95250 h 571500"/>
                <a:gd name="connsiteX145" fmla="*/ 104775 w 590550"/>
                <a:gd name="connsiteY145" fmla="*/ 66675 h 571500"/>
                <a:gd name="connsiteX146" fmla="*/ 133350 w 590550"/>
                <a:gd name="connsiteY146" fmla="*/ 95250 h 571500"/>
                <a:gd name="connsiteX147" fmla="*/ 133350 w 590550"/>
                <a:gd name="connsiteY147" fmla="*/ 133350 h 571500"/>
                <a:gd name="connsiteX148" fmla="*/ 76200 w 590550"/>
                <a:gd name="connsiteY148" fmla="*/ 133350 h 571500"/>
                <a:gd name="connsiteX149" fmla="*/ 47625 w 590550"/>
                <a:gd name="connsiteY149" fmla="*/ 247650 h 571500"/>
                <a:gd name="connsiteX150" fmla="*/ 76200 w 590550"/>
                <a:gd name="connsiteY150" fmla="*/ 219075 h 571500"/>
                <a:gd name="connsiteX151" fmla="*/ 133350 w 590550"/>
                <a:gd name="connsiteY151" fmla="*/ 219075 h 571500"/>
                <a:gd name="connsiteX152" fmla="*/ 133350 w 590550"/>
                <a:gd name="connsiteY152" fmla="*/ 504825 h 571500"/>
                <a:gd name="connsiteX153" fmla="*/ 47625 w 590550"/>
                <a:gd name="connsiteY153" fmla="*/ 504825 h 571500"/>
                <a:gd name="connsiteX154" fmla="*/ 47625 w 590550"/>
                <a:gd name="connsiteY154" fmla="*/ 247650 h 571500"/>
                <a:gd name="connsiteX155" fmla="*/ 571500 w 590550"/>
                <a:gd name="connsiteY155" fmla="*/ 533400 h 571500"/>
                <a:gd name="connsiteX156" fmla="*/ 552450 w 590550"/>
                <a:gd name="connsiteY156" fmla="*/ 552450 h 571500"/>
                <a:gd name="connsiteX157" fmla="*/ 38100 w 590550"/>
                <a:gd name="connsiteY157" fmla="*/ 552450 h 571500"/>
                <a:gd name="connsiteX158" fmla="*/ 19050 w 590550"/>
                <a:gd name="connsiteY158" fmla="*/ 533400 h 571500"/>
                <a:gd name="connsiteX159" fmla="*/ 19050 w 590550"/>
                <a:gd name="connsiteY159" fmla="*/ 523875 h 571500"/>
                <a:gd name="connsiteX160" fmla="*/ 220790 w 590550"/>
                <a:gd name="connsiteY160" fmla="*/ 523875 h 571500"/>
                <a:gd name="connsiteX161" fmla="*/ 247650 w 590550"/>
                <a:gd name="connsiteY161" fmla="*/ 542925 h 571500"/>
                <a:gd name="connsiteX162" fmla="*/ 342900 w 590550"/>
                <a:gd name="connsiteY162" fmla="*/ 542925 h 571500"/>
                <a:gd name="connsiteX163" fmla="*/ 369761 w 590550"/>
                <a:gd name="connsiteY163" fmla="*/ 523875 h 571500"/>
                <a:gd name="connsiteX164" fmla="*/ 571500 w 590550"/>
                <a:gd name="connsiteY164" fmla="*/ 523875 h 571500"/>
                <a:gd name="connsiteX165" fmla="*/ 571500 w 590550"/>
                <a:gd name="connsiteY165" fmla="*/ 533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590550" h="571500">
                  <a:moveTo>
                    <a:pt x="581025" y="504825"/>
                  </a:moveTo>
                  <a:lnTo>
                    <a:pt x="561975" y="504825"/>
                  </a:lnTo>
                  <a:lnTo>
                    <a:pt x="561975" y="247650"/>
                  </a:lnTo>
                  <a:cubicBezTo>
                    <a:pt x="561975" y="221361"/>
                    <a:pt x="540639" y="200025"/>
                    <a:pt x="514350" y="200025"/>
                  </a:cubicBezTo>
                  <a:lnTo>
                    <a:pt x="514350" y="184594"/>
                  </a:lnTo>
                  <a:cubicBezTo>
                    <a:pt x="520541" y="185356"/>
                    <a:pt x="526733" y="183452"/>
                    <a:pt x="531305" y="178880"/>
                  </a:cubicBezTo>
                  <a:cubicBezTo>
                    <a:pt x="536639" y="173546"/>
                    <a:pt x="538639" y="166021"/>
                    <a:pt x="536639" y="158782"/>
                  </a:cubicBezTo>
                  <a:lnTo>
                    <a:pt x="530352" y="136208"/>
                  </a:lnTo>
                  <a:cubicBezTo>
                    <a:pt x="530162" y="135446"/>
                    <a:pt x="530447" y="134779"/>
                    <a:pt x="531114" y="134398"/>
                  </a:cubicBezTo>
                  <a:lnTo>
                    <a:pt x="551498" y="122777"/>
                  </a:lnTo>
                  <a:cubicBezTo>
                    <a:pt x="558070" y="119063"/>
                    <a:pt x="561975" y="112300"/>
                    <a:pt x="561975" y="104775"/>
                  </a:cubicBezTo>
                  <a:cubicBezTo>
                    <a:pt x="561975" y="97250"/>
                    <a:pt x="558070" y="90488"/>
                    <a:pt x="551498" y="86773"/>
                  </a:cubicBezTo>
                  <a:lnTo>
                    <a:pt x="531114" y="75248"/>
                  </a:lnTo>
                  <a:cubicBezTo>
                    <a:pt x="530447" y="74867"/>
                    <a:pt x="530162" y="74105"/>
                    <a:pt x="530352" y="73438"/>
                  </a:cubicBezTo>
                  <a:lnTo>
                    <a:pt x="536639" y="50768"/>
                  </a:lnTo>
                  <a:cubicBezTo>
                    <a:pt x="538639" y="43529"/>
                    <a:pt x="536639" y="36005"/>
                    <a:pt x="531305" y="30670"/>
                  </a:cubicBezTo>
                  <a:cubicBezTo>
                    <a:pt x="525971" y="25337"/>
                    <a:pt x="518446" y="23336"/>
                    <a:pt x="511207" y="25337"/>
                  </a:cubicBezTo>
                  <a:lnTo>
                    <a:pt x="488537" y="31623"/>
                  </a:lnTo>
                  <a:cubicBezTo>
                    <a:pt x="487871" y="31814"/>
                    <a:pt x="487109" y="31528"/>
                    <a:pt x="486728" y="30861"/>
                  </a:cubicBezTo>
                  <a:lnTo>
                    <a:pt x="475202" y="10477"/>
                  </a:lnTo>
                  <a:cubicBezTo>
                    <a:pt x="471488" y="3905"/>
                    <a:pt x="464725" y="0"/>
                    <a:pt x="457200" y="0"/>
                  </a:cubicBezTo>
                  <a:cubicBezTo>
                    <a:pt x="449675" y="0"/>
                    <a:pt x="442913" y="3905"/>
                    <a:pt x="439198" y="10477"/>
                  </a:cubicBezTo>
                  <a:lnTo>
                    <a:pt x="427673" y="30861"/>
                  </a:lnTo>
                  <a:cubicBezTo>
                    <a:pt x="427292" y="31528"/>
                    <a:pt x="426530" y="31814"/>
                    <a:pt x="425863" y="31623"/>
                  </a:cubicBezTo>
                  <a:lnTo>
                    <a:pt x="403193" y="25337"/>
                  </a:lnTo>
                  <a:cubicBezTo>
                    <a:pt x="395954" y="23336"/>
                    <a:pt x="388430" y="25337"/>
                    <a:pt x="383096" y="30670"/>
                  </a:cubicBezTo>
                  <a:cubicBezTo>
                    <a:pt x="378524" y="35243"/>
                    <a:pt x="376619" y="41434"/>
                    <a:pt x="377381" y="47625"/>
                  </a:cubicBezTo>
                  <a:lnTo>
                    <a:pt x="190500" y="47625"/>
                  </a:lnTo>
                  <a:lnTo>
                    <a:pt x="180975" y="47625"/>
                  </a:lnTo>
                  <a:lnTo>
                    <a:pt x="104775" y="47625"/>
                  </a:lnTo>
                  <a:cubicBezTo>
                    <a:pt x="78486" y="47625"/>
                    <a:pt x="57150" y="68961"/>
                    <a:pt x="57150" y="95250"/>
                  </a:cubicBezTo>
                  <a:lnTo>
                    <a:pt x="57150" y="142875"/>
                  </a:lnTo>
                  <a:cubicBezTo>
                    <a:pt x="57150" y="148114"/>
                    <a:pt x="61436" y="152400"/>
                    <a:pt x="66675" y="152400"/>
                  </a:cubicBezTo>
                  <a:lnTo>
                    <a:pt x="133350" y="152400"/>
                  </a:lnTo>
                  <a:lnTo>
                    <a:pt x="133350" y="200025"/>
                  </a:lnTo>
                  <a:lnTo>
                    <a:pt x="76200" y="200025"/>
                  </a:lnTo>
                  <a:cubicBezTo>
                    <a:pt x="49911" y="200025"/>
                    <a:pt x="28575" y="221361"/>
                    <a:pt x="28575" y="247650"/>
                  </a:cubicBezTo>
                  <a:lnTo>
                    <a:pt x="28575" y="504825"/>
                  </a:lnTo>
                  <a:lnTo>
                    <a:pt x="9525" y="504825"/>
                  </a:lnTo>
                  <a:cubicBezTo>
                    <a:pt x="4286" y="504825"/>
                    <a:pt x="0" y="509111"/>
                    <a:pt x="0" y="514350"/>
                  </a:cubicBezTo>
                  <a:lnTo>
                    <a:pt x="0" y="533400"/>
                  </a:lnTo>
                  <a:cubicBezTo>
                    <a:pt x="0" y="554450"/>
                    <a:pt x="17050" y="571500"/>
                    <a:pt x="38100" y="571500"/>
                  </a:cubicBezTo>
                  <a:lnTo>
                    <a:pt x="552450" y="571500"/>
                  </a:lnTo>
                  <a:cubicBezTo>
                    <a:pt x="573500" y="571500"/>
                    <a:pt x="590550" y="554450"/>
                    <a:pt x="590550" y="533400"/>
                  </a:cubicBezTo>
                  <a:lnTo>
                    <a:pt x="590550" y="514350"/>
                  </a:lnTo>
                  <a:cubicBezTo>
                    <a:pt x="590550" y="509111"/>
                    <a:pt x="586264" y="504825"/>
                    <a:pt x="581025" y="504825"/>
                  </a:cubicBezTo>
                  <a:close/>
                  <a:moveTo>
                    <a:pt x="542925" y="247650"/>
                  </a:moveTo>
                  <a:lnTo>
                    <a:pt x="542925" y="504825"/>
                  </a:lnTo>
                  <a:lnTo>
                    <a:pt x="457200" y="504825"/>
                  </a:lnTo>
                  <a:lnTo>
                    <a:pt x="457200" y="253651"/>
                  </a:lnTo>
                  <a:cubicBezTo>
                    <a:pt x="460343" y="253651"/>
                    <a:pt x="463487" y="254794"/>
                    <a:pt x="465773" y="257080"/>
                  </a:cubicBezTo>
                  <a:lnTo>
                    <a:pt x="478822" y="270129"/>
                  </a:lnTo>
                  <a:cubicBezTo>
                    <a:pt x="482822" y="274130"/>
                    <a:pt x="488156" y="276225"/>
                    <a:pt x="493586" y="276225"/>
                  </a:cubicBezTo>
                  <a:cubicBezTo>
                    <a:pt x="496253" y="276225"/>
                    <a:pt x="499015" y="275749"/>
                    <a:pt x="501587" y="274606"/>
                  </a:cubicBezTo>
                  <a:cubicBezTo>
                    <a:pt x="509302" y="271367"/>
                    <a:pt x="514350" y="263843"/>
                    <a:pt x="514350" y="255365"/>
                  </a:cubicBezTo>
                  <a:lnTo>
                    <a:pt x="514350" y="219075"/>
                  </a:lnTo>
                  <a:cubicBezTo>
                    <a:pt x="530066" y="219075"/>
                    <a:pt x="542925" y="231934"/>
                    <a:pt x="542925" y="247650"/>
                  </a:cubicBezTo>
                  <a:close/>
                  <a:moveTo>
                    <a:pt x="418910" y="179832"/>
                  </a:moveTo>
                  <a:lnTo>
                    <a:pt x="425863" y="177927"/>
                  </a:lnTo>
                  <a:cubicBezTo>
                    <a:pt x="426530" y="177737"/>
                    <a:pt x="427292" y="178022"/>
                    <a:pt x="427673" y="178689"/>
                  </a:cubicBezTo>
                  <a:lnTo>
                    <a:pt x="439293" y="199073"/>
                  </a:lnTo>
                  <a:cubicBezTo>
                    <a:pt x="442913" y="205645"/>
                    <a:pt x="449675" y="209550"/>
                    <a:pt x="457200" y="209550"/>
                  </a:cubicBezTo>
                  <a:cubicBezTo>
                    <a:pt x="464725" y="209550"/>
                    <a:pt x="471488" y="205645"/>
                    <a:pt x="475202" y="199073"/>
                  </a:cubicBezTo>
                  <a:lnTo>
                    <a:pt x="486823" y="178594"/>
                  </a:lnTo>
                  <a:cubicBezTo>
                    <a:pt x="487204" y="177927"/>
                    <a:pt x="487966" y="177641"/>
                    <a:pt x="488633" y="177832"/>
                  </a:cubicBezTo>
                  <a:lnTo>
                    <a:pt x="495586" y="179737"/>
                  </a:lnTo>
                  <a:cubicBezTo>
                    <a:pt x="495491" y="180213"/>
                    <a:pt x="495300" y="180594"/>
                    <a:pt x="495300" y="180975"/>
                  </a:cubicBezTo>
                  <a:lnTo>
                    <a:pt x="495300" y="255365"/>
                  </a:lnTo>
                  <a:cubicBezTo>
                    <a:pt x="495300" y="255651"/>
                    <a:pt x="495300" y="256604"/>
                    <a:pt x="494157" y="256985"/>
                  </a:cubicBezTo>
                  <a:cubicBezTo>
                    <a:pt x="493014" y="257461"/>
                    <a:pt x="492443" y="256794"/>
                    <a:pt x="492157" y="256604"/>
                  </a:cubicBezTo>
                  <a:lnTo>
                    <a:pt x="479108" y="243554"/>
                  </a:lnTo>
                  <a:cubicBezTo>
                    <a:pt x="467011" y="231458"/>
                    <a:pt x="447294" y="231458"/>
                    <a:pt x="435102" y="243554"/>
                  </a:cubicBezTo>
                  <a:lnTo>
                    <a:pt x="422053" y="256604"/>
                  </a:lnTo>
                  <a:cubicBezTo>
                    <a:pt x="421862" y="256794"/>
                    <a:pt x="421196" y="257461"/>
                    <a:pt x="420053" y="256985"/>
                  </a:cubicBezTo>
                  <a:cubicBezTo>
                    <a:pt x="419100" y="256508"/>
                    <a:pt x="419100" y="255651"/>
                    <a:pt x="419100" y="255365"/>
                  </a:cubicBezTo>
                  <a:lnTo>
                    <a:pt x="419100" y="180975"/>
                  </a:lnTo>
                  <a:cubicBezTo>
                    <a:pt x="419100" y="180594"/>
                    <a:pt x="418910" y="180213"/>
                    <a:pt x="418910" y="179832"/>
                  </a:cubicBezTo>
                  <a:close/>
                  <a:moveTo>
                    <a:pt x="402431" y="68294"/>
                  </a:moveTo>
                  <a:lnTo>
                    <a:pt x="399764" y="58579"/>
                  </a:lnTo>
                  <a:cubicBezTo>
                    <a:pt x="399860" y="58103"/>
                    <a:pt x="400050" y="57722"/>
                    <a:pt x="400050" y="57150"/>
                  </a:cubicBezTo>
                  <a:cubicBezTo>
                    <a:pt x="400050" y="54769"/>
                    <a:pt x="399098" y="52578"/>
                    <a:pt x="397574" y="50959"/>
                  </a:cubicBezTo>
                  <a:lnTo>
                    <a:pt x="396145" y="45720"/>
                  </a:lnTo>
                  <a:cubicBezTo>
                    <a:pt x="395954" y="45148"/>
                    <a:pt x="396145" y="44577"/>
                    <a:pt x="396526" y="44196"/>
                  </a:cubicBezTo>
                  <a:cubicBezTo>
                    <a:pt x="397002" y="43720"/>
                    <a:pt x="397478" y="43625"/>
                    <a:pt x="398050" y="43815"/>
                  </a:cubicBezTo>
                  <a:lnTo>
                    <a:pt x="420719" y="50102"/>
                  </a:lnTo>
                  <a:cubicBezTo>
                    <a:pt x="429863" y="52673"/>
                    <a:pt x="439484" y="48673"/>
                    <a:pt x="444151" y="40386"/>
                  </a:cubicBezTo>
                  <a:lnTo>
                    <a:pt x="455771" y="20003"/>
                  </a:lnTo>
                  <a:cubicBezTo>
                    <a:pt x="456343" y="18955"/>
                    <a:pt x="457962" y="18955"/>
                    <a:pt x="458534" y="20003"/>
                  </a:cubicBezTo>
                  <a:lnTo>
                    <a:pt x="470154" y="40386"/>
                  </a:lnTo>
                  <a:cubicBezTo>
                    <a:pt x="474821" y="48673"/>
                    <a:pt x="484442" y="52578"/>
                    <a:pt x="493586" y="50102"/>
                  </a:cubicBezTo>
                  <a:lnTo>
                    <a:pt x="516255" y="43815"/>
                  </a:lnTo>
                  <a:cubicBezTo>
                    <a:pt x="516826" y="43625"/>
                    <a:pt x="517398" y="43815"/>
                    <a:pt x="517779" y="44196"/>
                  </a:cubicBezTo>
                  <a:cubicBezTo>
                    <a:pt x="518255" y="44672"/>
                    <a:pt x="518350" y="45148"/>
                    <a:pt x="518160" y="45720"/>
                  </a:cubicBezTo>
                  <a:lnTo>
                    <a:pt x="511874" y="68390"/>
                  </a:lnTo>
                  <a:cubicBezTo>
                    <a:pt x="509302" y="77534"/>
                    <a:pt x="513302" y="87154"/>
                    <a:pt x="521589" y="91821"/>
                  </a:cubicBezTo>
                  <a:lnTo>
                    <a:pt x="541973" y="103442"/>
                  </a:lnTo>
                  <a:cubicBezTo>
                    <a:pt x="542639" y="103727"/>
                    <a:pt x="542925" y="104203"/>
                    <a:pt x="542925" y="104775"/>
                  </a:cubicBezTo>
                  <a:cubicBezTo>
                    <a:pt x="542925" y="105347"/>
                    <a:pt x="542639" y="105823"/>
                    <a:pt x="542068" y="106204"/>
                  </a:cubicBezTo>
                  <a:lnTo>
                    <a:pt x="521684" y="117824"/>
                  </a:lnTo>
                  <a:cubicBezTo>
                    <a:pt x="513398" y="122492"/>
                    <a:pt x="509397" y="132112"/>
                    <a:pt x="511969" y="141256"/>
                  </a:cubicBezTo>
                  <a:lnTo>
                    <a:pt x="518255" y="163925"/>
                  </a:lnTo>
                  <a:cubicBezTo>
                    <a:pt x="518446" y="164497"/>
                    <a:pt x="518255" y="165068"/>
                    <a:pt x="517874" y="165449"/>
                  </a:cubicBezTo>
                  <a:cubicBezTo>
                    <a:pt x="517398" y="165926"/>
                    <a:pt x="516922" y="166021"/>
                    <a:pt x="516350" y="165830"/>
                  </a:cubicBezTo>
                  <a:lnTo>
                    <a:pt x="493681" y="159544"/>
                  </a:lnTo>
                  <a:cubicBezTo>
                    <a:pt x="484537" y="156972"/>
                    <a:pt x="474917" y="160973"/>
                    <a:pt x="470249" y="169259"/>
                  </a:cubicBezTo>
                  <a:lnTo>
                    <a:pt x="458629" y="189643"/>
                  </a:lnTo>
                  <a:cubicBezTo>
                    <a:pt x="458057" y="190691"/>
                    <a:pt x="456438" y="190691"/>
                    <a:pt x="455867" y="189643"/>
                  </a:cubicBezTo>
                  <a:lnTo>
                    <a:pt x="444246" y="169259"/>
                  </a:lnTo>
                  <a:cubicBezTo>
                    <a:pt x="440531" y="162687"/>
                    <a:pt x="433578" y="158782"/>
                    <a:pt x="426339" y="158782"/>
                  </a:cubicBezTo>
                  <a:cubicBezTo>
                    <a:pt x="424529" y="158782"/>
                    <a:pt x="422624" y="159068"/>
                    <a:pt x="420815" y="159544"/>
                  </a:cubicBezTo>
                  <a:lnTo>
                    <a:pt x="398145" y="165830"/>
                  </a:lnTo>
                  <a:cubicBezTo>
                    <a:pt x="397574" y="166021"/>
                    <a:pt x="397002" y="165830"/>
                    <a:pt x="396621" y="165449"/>
                  </a:cubicBezTo>
                  <a:cubicBezTo>
                    <a:pt x="396145" y="164973"/>
                    <a:pt x="396050" y="164497"/>
                    <a:pt x="396240" y="163925"/>
                  </a:cubicBezTo>
                  <a:lnTo>
                    <a:pt x="402526" y="141256"/>
                  </a:lnTo>
                  <a:cubicBezTo>
                    <a:pt x="405098" y="132112"/>
                    <a:pt x="401098" y="122492"/>
                    <a:pt x="392811" y="117824"/>
                  </a:cubicBezTo>
                  <a:lnTo>
                    <a:pt x="372428" y="106204"/>
                  </a:lnTo>
                  <a:cubicBezTo>
                    <a:pt x="371761" y="105823"/>
                    <a:pt x="371475" y="105347"/>
                    <a:pt x="371475" y="104775"/>
                  </a:cubicBezTo>
                  <a:cubicBezTo>
                    <a:pt x="371475" y="104203"/>
                    <a:pt x="371761" y="103727"/>
                    <a:pt x="372332" y="103346"/>
                  </a:cubicBezTo>
                  <a:lnTo>
                    <a:pt x="392716" y="91726"/>
                  </a:lnTo>
                  <a:cubicBezTo>
                    <a:pt x="401003" y="87154"/>
                    <a:pt x="405003" y="77534"/>
                    <a:pt x="402431" y="68294"/>
                  </a:cubicBezTo>
                  <a:close/>
                  <a:moveTo>
                    <a:pt x="180975" y="66675"/>
                  </a:moveTo>
                  <a:lnTo>
                    <a:pt x="190500" y="66675"/>
                  </a:lnTo>
                  <a:lnTo>
                    <a:pt x="382238" y="66675"/>
                  </a:lnTo>
                  <a:lnTo>
                    <a:pt x="384143" y="73438"/>
                  </a:lnTo>
                  <a:cubicBezTo>
                    <a:pt x="384334" y="74200"/>
                    <a:pt x="384048" y="74867"/>
                    <a:pt x="383381" y="75248"/>
                  </a:cubicBezTo>
                  <a:lnTo>
                    <a:pt x="362998" y="86868"/>
                  </a:lnTo>
                  <a:cubicBezTo>
                    <a:pt x="356330" y="90488"/>
                    <a:pt x="352425" y="97250"/>
                    <a:pt x="352425" y="104775"/>
                  </a:cubicBezTo>
                  <a:cubicBezTo>
                    <a:pt x="352425" y="112300"/>
                    <a:pt x="356330" y="119063"/>
                    <a:pt x="362903" y="122777"/>
                  </a:cubicBezTo>
                  <a:lnTo>
                    <a:pt x="383286" y="134398"/>
                  </a:lnTo>
                  <a:cubicBezTo>
                    <a:pt x="383953" y="134779"/>
                    <a:pt x="384239" y="135541"/>
                    <a:pt x="384048" y="136208"/>
                  </a:cubicBezTo>
                  <a:lnTo>
                    <a:pt x="377762" y="158877"/>
                  </a:lnTo>
                  <a:cubicBezTo>
                    <a:pt x="375761" y="166116"/>
                    <a:pt x="377762" y="173641"/>
                    <a:pt x="383096" y="178975"/>
                  </a:cubicBezTo>
                  <a:cubicBezTo>
                    <a:pt x="387668" y="183547"/>
                    <a:pt x="393764" y="185452"/>
                    <a:pt x="400050" y="184690"/>
                  </a:cubicBezTo>
                  <a:lnTo>
                    <a:pt x="400050" y="255461"/>
                  </a:lnTo>
                  <a:cubicBezTo>
                    <a:pt x="400050" y="263938"/>
                    <a:pt x="405098" y="271463"/>
                    <a:pt x="412909" y="274701"/>
                  </a:cubicBezTo>
                  <a:cubicBezTo>
                    <a:pt x="420719" y="277940"/>
                    <a:pt x="429673" y="276130"/>
                    <a:pt x="435674" y="270224"/>
                  </a:cubicBezTo>
                  <a:lnTo>
                    <a:pt x="438150" y="267557"/>
                  </a:lnTo>
                  <a:lnTo>
                    <a:pt x="438150" y="504825"/>
                  </a:lnTo>
                  <a:lnTo>
                    <a:pt x="152400" y="504825"/>
                  </a:lnTo>
                  <a:lnTo>
                    <a:pt x="152400" y="94869"/>
                  </a:lnTo>
                  <a:cubicBezTo>
                    <a:pt x="152400" y="94774"/>
                    <a:pt x="152305" y="94678"/>
                    <a:pt x="152305" y="94488"/>
                  </a:cubicBezTo>
                  <a:cubicBezTo>
                    <a:pt x="152114" y="84011"/>
                    <a:pt x="148495" y="74390"/>
                    <a:pt x="142589" y="66580"/>
                  </a:cubicBezTo>
                  <a:lnTo>
                    <a:pt x="180975" y="66580"/>
                  </a:lnTo>
                  <a:close/>
                  <a:moveTo>
                    <a:pt x="76200" y="133350"/>
                  </a:moveTo>
                  <a:lnTo>
                    <a:pt x="76200" y="95250"/>
                  </a:lnTo>
                  <a:cubicBezTo>
                    <a:pt x="76200" y="79534"/>
                    <a:pt x="89059" y="66675"/>
                    <a:pt x="104775" y="66675"/>
                  </a:cubicBezTo>
                  <a:cubicBezTo>
                    <a:pt x="120491" y="66675"/>
                    <a:pt x="133350" y="79534"/>
                    <a:pt x="133350" y="95250"/>
                  </a:cubicBezTo>
                  <a:lnTo>
                    <a:pt x="133350" y="133350"/>
                  </a:lnTo>
                  <a:lnTo>
                    <a:pt x="76200" y="133350"/>
                  </a:lnTo>
                  <a:close/>
                  <a:moveTo>
                    <a:pt x="47625" y="247650"/>
                  </a:moveTo>
                  <a:cubicBezTo>
                    <a:pt x="47625" y="231934"/>
                    <a:pt x="60484" y="219075"/>
                    <a:pt x="76200" y="219075"/>
                  </a:cubicBezTo>
                  <a:lnTo>
                    <a:pt x="133350" y="219075"/>
                  </a:lnTo>
                  <a:lnTo>
                    <a:pt x="133350" y="504825"/>
                  </a:lnTo>
                  <a:lnTo>
                    <a:pt x="47625" y="504825"/>
                  </a:lnTo>
                  <a:lnTo>
                    <a:pt x="47625" y="247650"/>
                  </a:lnTo>
                  <a:close/>
                  <a:moveTo>
                    <a:pt x="571500" y="533400"/>
                  </a:moveTo>
                  <a:cubicBezTo>
                    <a:pt x="571500" y="543878"/>
                    <a:pt x="562928" y="552450"/>
                    <a:pt x="552450" y="552450"/>
                  </a:cubicBezTo>
                  <a:lnTo>
                    <a:pt x="38100" y="552450"/>
                  </a:lnTo>
                  <a:cubicBezTo>
                    <a:pt x="27623" y="552450"/>
                    <a:pt x="19050" y="543878"/>
                    <a:pt x="19050" y="533400"/>
                  </a:cubicBezTo>
                  <a:lnTo>
                    <a:pt x="19050" y="523875"/>
                  </a:lnTo>
                  <a:lnTo>
                    <a:pt x="220790" y="523875"/>
                  </a:lnTo>
                  <a:cubicBezTo>
                    <a:pt x="224695" y="534924"/>
                    <a:pt x="235172" y="542925"/>
                    <a:pt x="247650" y="542925"/>
                  </a:cubicBezTo>
                  <a:lnTo>
                    <a:pt x="342900" y="542925"/>
                  </a:lnTo>
                  <a:cubicBezTo>
                    <a:pt x="355283" y="542925"/>
                    <a:pt x="365760" y="534924"/>
                    <a:pt x="369761" y="523875"/>
                  </a:cubicBezTo>
                  <a:lnTo>
                    <a:pt x="571500" y="523875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FD816FA2-4317-1ED5-0088-F10FEB4DCC0C}"/>
                </a:ext>
              </a:extLst>
            </p:cNvPr>
            <p:cNvSpPr/>
            <p:nvPr/>
          </p:nvSpPr>
          <p:spPr>
            <a:xfrm>
              <a:off x="9448073" y="3253777"/>
              <a:ext cx="76200" cy="19050"/>
            </a:xfrm>
            <a:custGeom>
              <a:avLst/>
              <a:gdLst>
                <a:gd name="connsiteX0" fmla="*/ 9525 w 76200"/>
                <a:gd name="connsiteY0" fmla="*/ 19050 h 19050"/>
                <a:gd name="connsiteX1" fmla="*/ 66675 w 76200"/>
                <a:gd name="connsiteY1" fmla="*/ 19050 h 19050"/>
                <a:gd name="connsiteX2" fmla="*/ 76200 w 76200"/>
                <a:gd name="connsiteY2" fmla="*/ 9525 h 19050"/>
                <a:gd name="connsiteX3" fmla="*/ 66675 w 76200"/>
                <a:gd name="connsiteY3" fmla="*/ 0 h 19050"/>
                <a:gd name="connsiteX4" fmla="*/ 9525 w 76200"/>
                <a:gd name="connsiteY4" fmla="*/ 0 h 19050"/>
                <a:gd name="connsiteX5" fmla="*/ 0 w 76200"/>
                <a:gd name="connsiteY5" fmla="*/ 9525 h 19050"/>
                <a:gd name="connsiteX6" fmla="*/ 952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9525" y="19050"/>
                  </a:move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B493C2C-650F-58A3-E8FF-D54BAF75C5AD}"/>
                </a:ext>
              </a:extLst>
            </p:cNvPr>
            <p:cNvSpPr/>
            <p:nvPr/>
          </p:nvSpPr>
          <p:spPr>
            <a:xfrm>
              <a:off x="9676673" y="2929927"/>
              <a:ext cx="95250" cy="95250"/>
            </a:xfrm>
            <a:custGeom>
              <a:avLst/>
              <a:gdLst>
                <a:gd name="connsiteX0" fmla="*/ 47625 w 95250"/>
                <a:gd name="connsiteY0" fmla="*/ 95250 h 95250"/>
                <a:gd name="connsiteX1" fmla="*/ 95250 w 95250"/>
                <a:gd name="connsiteY1" fmla="*/ 47625 h 95250"/>
                <a:gd name="connsiteX2" fmla="*/ 47625 w 95250"/>
                <a:gd name="connsiteY2" fmla="*/ 0 h 95250"/>
                <a:gd name="connsiteX3" fmla="*/ 0 w 95250"/>
                <a:gd name="connsiteY3" fmla="*/ 47625 h 95250"/>
                <a:gd name="connsiteX4" fmla="*/ 47625 w 95250"/>
                <a:gd name="connsiteY4" fmla="*/ 95250 h 95250"/>
                <a:gd name="connsiteX5" fmla="*/ 47625 w 95250"/>
                <a:gd name="connsiteY5" fmla="*/ 19050 h 95250"/>
                <a:gd name="connsiteX6" fmla="*/ 76200 w 95250"/>
                <a:gd name="connsiteY6" fmla="*/ 47625 h 95250"/>
                <a:gd name="connsiteX7" fmla="*/ 47625 w 95250"/>
                <a:gd name="connsiteY7" fmla="*/ 76200 h 95250"/>
                <a:gd name="connsiteX8" fmla="*/ 19050 w 95250"/>
                <a:gd name="connsiteY8" fmla="*/ 47625 h 95250"/>
                <a:gd name="connsiteX9" fmla="*/ 47625 w 95250"/>
                <a:gd name="connsiteY9" fmla="*/ 190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95250"/>
                  </a:move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lose/>
                  <a:moveTo>
                    <a:pt x="47625" y="19050"/>
                  </a:move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E65679A5-474C-C27C-2560-8F40AED55311}"/>
                </a:ext>
              </a:extLst>
            </p:cNvPr>
            <p:cNvSpPr/>
            <p:nvPr/>
          </p:nvSpPr>
          <p:spPr>
            <a:xfrm>
              <a:off x="9500460" y="3063277"/>
              <a:ext cx="123825" cy="19050"/>
            </a:xfrm>
            <a:custGeom>
              <a:avLst/>
              <a:gdLst>
                <a:gd name="connsiteX0" fmla="*/ 9525 w 123825"/>
                <a:gd name="connsiteY0" fmla="*/ 19050 h 19050"/>
                <a:gd name="connsiteX1" fmla="*/ 114300 w 123825"/>
                <a:gd name="connsiteY1" fmla="*/ 19050 h 19050"/>
                <a:gd name="connsiteX2" fmla="*/ 123825 w 123825"/>
                <a:gd name="connsiteY2" fmla="*/ 9525 h 19050"/>
                <a:gd name="connsiteX3" fmla="*/ 114300 w 123825"/>
                <a:gd name="connsiteY3" fmla="*/ 0 h 19050"/>
                <a:gd name="connsiteX4" fmla="*/ 9525 w 123825"/>
                <a:gd name="connsiteY4" fmla="*/ 0 h 19050"/>
                <a:gd name="connsiteX5" fmla="*/ 0 w 123825"/>
                <a:gd name="connsiteY5" fmla="*/ 9525 h 19050"/>
                <a:gd name="connsiteX6" fmla="*/ 9525 w 1238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9050">
                  <a:moveTo>
                    <a:pt x="9525" y="19050"/>
                  </a:moveTo>
                  <a:lnTo>
                    <a:pt x="114300" y="19050"/>
                  </a:lnTo>
                  <a:cubicBezTo>
                    <a:pt x="119539" y="19050"/>
                    <a:pt x="123825" y="14764"/>
                    <a:pt x="123825" y="9525"/>
                  </a:cubicBezTo>
                  <a:cubicBezTo>
                    <a:pt x="123825" y="4286"/>
                    <a:pt x="119539" y="0"/>
                    <a:pt x="1143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118F7908-79D2-106E-47C2-269A1E1A9DBD}"/>
                </a:ext>
              </a:extLst>
            </p:cNvPr>
            <p:cNvSpPr/>
            <p:nvPr/>
          </p:nvSpPr>
          <p:spPr>
            <a:xfrm>
              <a:off x="9476648" y="3110902"/>
              <a:ext cx="171450" cy="19050"/>
            </a:xfrm>
            <a:custGeom>
              <a:avLst/>
              <a:gdLst>
                <a:gd name="connsiteX0" fmla="*/ 9525 w 171450"/>
                <a:gd name="connsiteY0" fmla="*/ 19050 h 19050"/>
                <a:gd name="connsiteX1" fmla="*/ 161925 w 171450"/>
                <a:gd name="connsiteY1" fmla="*/ 19050 h 19050"/>
                <a:gd name="connsiteX2" fmla="*/ 171450 w 171450"/>
                <a:gd name="connsiteY2" fmla="*/ 9525 h 19050"/>
                <a:gd name="connsiteX3" fmla="*/ 161925 w 171450"/>
                <a:gd name="connsiteY3" fmla="*/ 0 h 19050"/>
                <a:gd name="connsiteX4" fmla="*/ 9525 w 171450"/>
                <a:gd name="connsiteY4" fmla="*/ 0 h 19050"/>
                <a:gd name="connsiteX5" fmla="*/ 0 w 171450"/>
                <a:gd name="connsiteY5" fmla="*/ 9525 h 19050"/>
                <a:gd name="connsiteX6" fmla="*/ 9525 w 1714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9525" y="19050"/>
                  </a:move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F811133-6CE7-140D-113D-EB803ED7E84B}"/>
                </a:ext>
              </a:extLst>
            </p:cNvPr>
            <p:cNvSpPr/>
            <p:nvPr/>
          </p:nvSpPr>
          <p:spPr>
            <a:xfrm>
              <a:off x="9505223" y="3158527"/>
              <a:ext cx="114300" cy="19050"/>
            </a:xfrm>
            <a:custGeom>
              <a:avLst/>
              <a:gdLst>
                <a:gd name="connsiteX0" fmla="*/ 114300 w 114300"/>
                <a:gd name="connsiteY0" fmla="*/ 9525 h 19050"/>
                <a:gd name="connsiteX1" fmla="*/ 104775 w 114300"/>
                <a:gd name="connsiteY1" fmla="*/ 0 h 19050"/>
                <a:gd name="connsiteX2" fmla="*/ 9525 w 114300"/>
                <a:gd name="connsiteY2" fmla="*/ 0 h 19050"/>
                <a:gd name="connsiteX3" fmla="*/ 0 w 114300"/>
                <a:gd name="connsiteY3" fmla="*/ 9525 h 19050"/>
                <a:gd name="connsiteX4" fmla="*/ 9525 w 114300"/>
                <a:gd name="connsiteY4" fmla="*/ 19050 h 19050"/>
                <a:gd name="connsiteX5" fmla="*/ 104775 w 114300"/>
                <a:gd name="connsiteY5" fmla="*/ 19050 h 19050"/>
                <a:gd name="connsiteX6" fmla="*/ 114300 w 11430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114300" y="9525"/>
                  </a:moveTo>
                  <a:cubicBezTo>
                    <a:pt x="114300" y="4286"/>
                    <a:pt x="110014" y="0"/>
                    <a:pt x="1047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04775" y="19050"/>
                  </a:lnTo>
                  <a:cubicBezTo>
                    <a:pt x="110014" y="19050"/>
                    <a:pt x="114300" y="14764"/>
                    <a:pt x="11430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6DF2007-FB48-61EF-8F34-C34A78E91806}"/>
                </a:ext>
              </a:extLst>
            </p:cNvPr>
            <p:cNvSpPr/>
            <p:nvPr/>
          </p:nvSpPr>
          <p:spPr>
            <a:xfrm>
              <a:off x="9600473" y="3253777"/>
              <a:ext cx="76200" cy="19050"/>
            </a:xfrm>
            <a:custGeom>
              <a:avLst/>
              <a:gdLst>
                <a:gd name="connsiteX0" fmla="*/ 0 w 76200"/>
                <a:gd name="connsiteY0" fmla="*/ 9525 h 19050"/>
                <a:gd name="connsiteX1" fmla="*/ 9525 w 76200"/>
                <a:gd name="connsiteY1" fmla="*/ 19050 h 19050"/>
                <a:gd name="connsiteX2" fmla="*/ 66675 w 76200"/>
                <a:gd name="connsiteY2" fmla="*/ 19050 h 19050"/>
                <a:gd name="connsiteX3" fmla="*/ 76200 w 76200"/>
                <a:gd name="connsiteY3" fmla="*/ 9525 h 19050"/>
                <a:gd name="connsiteX4" fmla="*/ 66675 w 76200"/>
                <a:gd name="connsiteY4" fmla="*/ 0 h 19050"/>
                <a:gd name="connsiteX5" fmla="*/ 9525 w 76200"/>
                <a:gd name="connsiteY5" fmla="*/ 0 h 19050"/>
                <a:gd name="connsiteX6" fmla="*/ 0 w 7620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0" y="9525"/>
                  </a:move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17" name="Graphic 46">
            <a:extLst>
              <a:ext uri="{FF2B5EF4-FFF2-40B4-BE49-F238E27FC236}">
                <a16:creationId xmlns:a16="http://schemas.microsoft.com/office/drawing/2014/main" id="{0860CEA6-CAEB-0408-428E-B5C3FA0492E9}"/>
              </a:ext>
            </a:extLst>
          </p:cNvPr>
          <p:cNvGrpSpPr/>
          <p:nvPr/>
        </p:nvGrpSpPr>
        <p:grpSpPr>
          <a:xfrm>
            <a:off x="8269849" y="2904781"/>
            <a:ext cx="609600" cy="491870"/>
            <a:chOff x="8269849" y="2904781"/>
            <a:chExt cx="609600" cy="491870"/>
          </a:xfrm>
          <a:solidFill>
            <a:srgbClr val="000000"/>
          </a:solidFill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2BB46EC-2BAF-58AF-645A-9E2048923854}"/>
                </a:ext>
              </a:extLst>
            </p:cNvPr>
            <p:cNvSpPr/>
            <p:nvPr/>
          </p:nvSpPr>
          <p:spPr>
            <a:xfrm>
              <a:off x="8451014" y="2977552"/>
              <a:ext cx="19050" cy="19050"/>
            </a:xfrm>
            <a:custGeom>
              <a:avLst/>
              <a:gdLst>
                <a:gd name="connsiteX0" fmla="*/ 9525 w 19050"/>
                <a:gd name="connsiteY0" fmla="*/ 19050 h 19050"/>
                <a:gd name="connsiteX1" fmla="*/ 19050 w 19050"/>
                <a:gd name="connsiteY1" fmla="*/ 9525 h 19050"/>
                <a:gd name="connsiteX2" fmla="*/ 9525 w 19050"/>
                <a:gd name="connsiteY2" fmla="*/ 0 h 19050"/>
                <a:gd name="connsiteX3" fmla="*/ 0 w 19050"/>
                <a:gd name="connsiteY3" fmla="*/ 9525 h 19050"/>
                <a:gd name="connsiteX4" fmla="*/ 9525 w 19050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9525" y="19050"/>
                  </a:moveTo>
                  <a:cubicBezTo>
                    <a:pt x="14764" y="19050"/>
                    <a:pt x="19050" y="14764"/>
                    <a:pt x="19050" y="9525"/>
                  </a:cubicBez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4760437-CC60-7CBD-44AB-8362113BA161}"/>
                </a:ext>
              </a:extLst>
            </p:cNvPr>
            <p:cNvSpPr/>
            <p:nvPr/>
          </p:nvSpPr>
          <p:spPr>
            <a:xfrm>
              <a:off x="8413009" y="2977552"/>
              <a:ext cx="19050" cy="19050"/>
            </a:xfrm>
            <a:custGeom>
              <a:avLst/>
              <a:gdLst>
                <a:gd name="connsiteX0" fmla="*/ 9525 w 19050"/>
                <a:gd name="connsiteY0" fmla="*/ 19050 h 19050"/>
                <a:gd name="connsiteX1" fmla="*/ 19050 w 19050"/>
                <a:gd name="connsiteY1" fmla="*/ 9525 h 19050"/>
                <a:gd name="connsiteX2" fmla="*/ 9525 w 19050"/>
                <a:gd name="connsiteY2" fmla="*/ 0 h 19050"/>
                <a:gd name="connsiteX3" fmla="*/ 0 w 19050"/>
                <a:gd name="connsiteY3" fmla="*/ 9525 h 19050"/>
                <a:gd name="connsiteX4" fmla="*/ 9525 w 19050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9525" y="19050"/>
                  </a:moveTo>
                  <a:cubicBezTo>
                    <a:pt x="14764" y="19050"/>
                    <a:pt x="19050" y="14764"/>
                    <a:pt x="19050" y="9525"/>
                  </a:cubicBez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ubicBezTo>
                    <a:pt x="95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7BA1C31-209D-05B6-10F5-FF6B71551F5A}"/>
                </a:ext>
              </a:extLst>
            </p:cNvPr>
            <p:cNvSpPr/>
            <p:nvPr/>
          </p:nvSpPr>
          <p:spPr>
            <a:xfrm>
              <a:off x="8375100" y="2977552"/>
              <a:ext cx="19050" cy="19050"/>
            </a:xfrm>
            <a:custGeom>
              <a:avLst/>
              <a:gdLst>
                <a:gd name="connsiteX0" fmla="*/ 9525 w 19050"/>
                <a:gd name="connsiteY0" fmla="*/ 19050 h 19050"/>
                <a:gd name="connsiteX1" fmla="*/ 19050 w 19050"/>
                <a:gd name="connsiteY1" fmla="*/ 9525 h 19050"/>
                <a:gd name="connsiteX2" fmla="*/ 9525 w 19050"/>
                <a:gd name="connsiteY2" fmla="*/ 0 h 19050"/>
                <a:gd name="connsiteX3" fmla="*/ 0 w 19050"/>
                <a:gd name="connsiteY3" fmla="*/ 9525 h 19050"/>
                <a:gd name="connsiteX4" fmla="*/ 9525 w 19050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9525" y="19050"/>
                  </a:moveTo>
                  <a:cubicBezTo>
                    <a:pt x="14764" y="19050"/>
                    <a:pt x="19050" y="14764"/>
                    <a:pt x="19050" y="9525"/>
                  </a:cubicBez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396489B-41B3-FA98-D9F2-9C0692C31232}"/>
                </a:ext>
              </a:extLst>
            </p:cNvPr>
            <p:cNvSpPr/>
            <p:nvPr/>
          </p:nvSpPr>
          <p:spPr>
            <a:xfrm>
              <a:off x="8308234" y="3015652"/>
              <a:ext cx="19050" cy="19050"/>
            </a:xfrm>
            <a:custGeom>
              <a:avLst/>
              <a:gdLst>
                <a:gd name="connsiteX0" fmla="*/ 9525 w 19050"/>
                <a:gd name="connsiteY0" fmla="*/ 19050 h 19050"/>
                <a:gd name="connsiteX1" fmla="*/ 19050 w 19050"/>
                <a:gd name="connsiteY1" fmla="*/ 9525 h 19050"/>
                <a:gd name="connsiteX2" fmla="*/ 9525 w 19050"/>
                <a:gd name="connsiteY2" fmla="*/ 0 h 19050"/>
                <a:gd name="connsiteX3" fmla="*/ 0 w 19050"/>
                <a:gd name="connsiteY3" fmla="*/ 9525 h 19050"/>
                <a:gd name="connsiteX4" fmla="*/ 9525 w 19050"/>
                <a:gd name="connsiteY4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9525" y="19050"/>
                  </a:moveTo>
                  <a:cubicBezTo>
                    <a:pt x="14764" y="19050"/>
                    <a:pt x="19050" y="14764"/>
                    <a:pt x="19050" y="9525"/>
                  </a:cubicBez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0B0F4A0-E908-DB21-D68F-7FD8D73FFBD5}"/>
                </a:ext>
              </a:extLst>
            </p:cNvPr>
            <p:cNvSpPr/>
            <p:nvPr/>
          </p:nvSpPr>
          <p:spPr>
            <a:xfrm>
              <a:off x="8422249" y="2904781"/>
              <a:ext cx="457200" cy="491870"/>
            </a:xfrm>
            <a:custGeom>
              <a:avLst/>
              <a:gdLst>
                <a:gd name="connsiteX0" fmla="*/ 409575 w 457200"/>
                <a:gd name="connsiteY0" fmla="*/ 196596 h 491870"/>
                <a:gd name="connsiteX1" fmla="*/ 323755 w 457200"/>
                <a:gd name="connsiteY1" fmla="*/ 196596 h 491870"/>
                <a:gd name="connsiteX2" fmla="*/ 342900 w 457200"/>
                <a:gd name="connsiteY2" fmla="*/ 114300 h 491870"/>
                <a:gd name="connsiteX3" fmla="*/ 228600 w 457200"/>
                <a:gd name="connsiteY3" fmla="*/ 0 h 491870"/>
                <a:gd name="connsiteX4" fmla="*/ 114300 w 457200"/>
                <a:gd name="connsiteY4" fmla="*/ 114300 h 491870"/>
                <a:gd name="connsiteX5" fmla="*/ 133445 w 457200"/>
                <a:gd name="connsiteY5" fmla="*/ 196596 h 491870"/>
                <a:gd name="connsiteX6" fmla="*/ 47625 w 457200"/>
                <a:gd name="connsiteY6" fmla="*/ 196596 h 491870"/>
                <a:gd name="connsiteX7" fmla="*/ 0 w 457200"/>
                <a:gd name="connsiteY7" fmla="*/ 244983 h 491870"/>
                <a:gd name="connsiteX8" fmla="*/ 19050 w 457200"/>
                <a:gd name="connsiteY8" fmla="*/ 483108 h 491870"/>
                <a:gd name="connsiteX9" fmla="*/ 28575 w 457200"/>
                <a:gd name="connsiteY9" fmla="*/ 491871 h 491870"/>
                <a:gd name="connsiteX10" fmla="*/ 428625 w 457200"/>
                <a:gd name="connsiteY10" fmla="*/ 491871 h 491870"/>
                <a:gd name="connsiteX11" fmla="*/ 438150 w 457200"/>
                <a:gd name="connsiteY11" fmla="*/ 483108 h 491870"/>
                <a:gd name="connsiteX12" fmla="*/ 457200 w 457200"/>
                <a:gd name="connsiteY12" fmla="*/ 244221 h 491870"/>
                <a:gd name="connsiteX13" fmla="*/ 409575 w 457200"/>
                <a:gd name="connsiteY13" fmla="*/ 196596 h 491870"/>
                <a:gd name="connsiteX14" fmla="*/ 133350 w 457200"/>
                <a:gd name="connsiteY14" fmla="*/ 114300 h 491870"/>
                <a:gd name="connsiteX15" fmla="*/ 228600 w 457200"/>
                <a:gd name="connsiteY15" fmla="*/ 19050 h 491870"/>
                <a:gd name="connsiteX16" fmla="*/ 323850 w 457200"/>
                <a:gd name="connsiteY16" fmla="*/ 114300 h 491870"/>
                <a:gd name="connsiteX17" fmla="*/ 321183 w 457200"/>
                <a:gd name="connsiteY17" fmla="*/ 142685 h 491870"/>
                <a:gd name="connsiteX18" fmla="*/ 237839 w 457200"/>
                <a:gd name="connsiteY18" fmla="*/ 73819 h 491870"/>
                <a:gd name="connsiteX19" fmla="*/ 237268 w 457200"/>
                <a:gd name="connsiteY19" fmla="*/ 72676 h 491870"/>
                <a:gd name="connsiteX20" fmla="*/ 236411 w 457200"/>
                <a:gd name="connsiteY20" fmla="*/ 70961 h 491870"/>
                <a:gd name="connsiteX21" fmla="*/ 235172 w 457200"/>
                <a:gd name="connsiteY21" fmla="*/ 69533 h 491870"/>
                <a:gd name="connsiteX22" fmla="*/ 233934 w 457200"/>
                <a:gd name="connsiteY22" fmla="*/ 68390 h 491870"/>
                <a:gd name="connsiteX23" fmla="*/ 232029 w 457200"/>
                <a:gd name="connsiteY23" fmla="*/ 67437 h 491870"/>
                <a:gd name="connsiteX24" fmla="*/ 230981 w 457200"/>
                <a:gd name="connsiteY24" fmla="*/ 66961 h 491870"/>
                <a:gd name="connsiteX25" fmla="*/ 230600 w 457200"/>
                <a:gd name="connsiteY25" fmla="*/ 66961 h 491870"/>
                <a:gd name="connsiteX26" fmla="*/ 228505 w 457200"/>
                <a:gd name="connsiteY26" fmla="*/ 66866 h 491870"/>
                <a:gd name="connsiteX27" fmla="*/ 226790 w 457200"/>
                <a:gd name="connsiteY27" fmla="*/ 66961 h 491870"/>
                <a:gd name="connsiteX28" fmla="*/ 226314 w 457200"/>
                <a:gd name="connsiteY28" fmla="*/ 66961 h 491870"/>
                <a:gd name="connsiteX29" fmla="*/ 224980 w 457200"/>
                <a:gd name="connsiteY29" fmla="*/ 67628 h 491870"/>
                <a:gd name="connsiteX30" fmla="*/ 223361 w 457200"/>
                <a:gd name="connsiteY30" fmla="*/ 68390 h 491870"/>
                <a:gd name="connsiteX31" fmla="*/ 221933 w 457200"/>
                <a:gd name="connsiteY31" fmla="*/ 69723 h 491870"/>
                <a:gd name="connsiteX32" fmla="*/ 220790 w 457200"/>
                <a:gd name="connsiteY32" fmla="*/ 70961 h 491870"/>
                <a:gd name="connsiteX33" fmla="*/ 219932 w 457200"/>
                <a:gd name="connsiteY33" fmla="*/ 72771 h 491870"/>
                <a:gd name="connsiteX34" fmla="*/ 219361 w 457200"/>
                <a:gd name="connsiteY34" fmla="*/ 73914 h 491870"/>
                <a:gd name="connsiteX35" fmla="*/ 136017 w 457200"/>
                <a:gd name="connsiteY35" fmla="*/ 142780 h 491870"/>
                <a:gd name="connsiteX36" fmla="*/ 133350 w 457200"/>
                <a:gd name="connsiteY36" fmla="*/ 114300 h 491870"/>
                <a:gd name="connsiteX37" fmla="*/ 316706 w 457200"/>
                <a:gd name="connsiteY37" fmla="*/ 161544 h 491870"/>
                <a:gd name="connsiteX38" fmla="*/ 302324 w 457200"/>
                <a:gd name="connsiteY38" fmla="*/ 196596 h 491870"/>
                <a:gd name="connsiteX39" fmla="*/ 154781 w 457200"/>
                <a:gd name="connsiteY39" fmla="*/ 196596 h 491870"/>
                <a:gd name="connsiteX40" fmla="*/ 140399 w 457200"/>
                <a:gd name="connsiteY40" fmla="*/ 161544 h 491870"/>
                <a:gd name="connsiteX41" fmla="*/ 228505 w 457200"/>
                <a:gd name="connsiteY41" fmla="*/ 101251 h 491870"/>
                <a:gd name="connsiteX42" fmla="*/ 316706 w 457200"/>
                <a:gd name="connsiteY42" fmla="*/ 161544 h 491870"/>
                <a:gd name="connsiteX43" fmla="*/ 419862 w 457200"/>
                <a:gd name="connsiteY43" fmla="*/ 472821 h 491870"/>
                <a:gd name="connsiteX44" fmla="*/ 37338 w 457200"/>
                <a:gd name="connsiteY44" fmla="*/ 472821 h 491870"/>
                <a:gd name="connsiteX45" fmla="*/ 19050 w 457200"/>
                <a:gd name="connsiteY45" fmla="*/ 244221 h 491870"/>
                <a:gd name="connsiteX46" fmla="*/ 47625 w 457200"/>
                <a:gd name="connsiteY46" fmla="*/ 215646 h 491870"/>
                <a:gd name="connsiteX47" fmla="*/ 148971 w 457200"/>
                <a:gd name="connsiteY47" fmla="*/ 215646 h 491870"/>
                <a:gd name="connsiteX48" fmla="*/ 149162 w 457200"/>
                <a:gd name="connsiteY48" fmla="*/ 215646 h 491870"/>
                <a:gd name="connsiteX49" fmla="*/ 149257 w 457200"/>
                <a:gd name="connsiteY49" fmla="*/ 215646 h 491870"/>
                <a:gd name="connsiteX50" fmla="*/ 409575 w 457200"/>
                <a:gd name="connsiteY50" fmla="*/ 215646 h 491870"/>
                <a:gd name="connsiteX51" fmla="*/ 438150 w 457200"/>
                <a:gd name="connsiteY51" fmla="*/ 243459 h 491870"/>
                <a:gd name="connsiteX52" fmla="*/ 419862 w 457200"/>
                <a:gd name="connsiteY52" fmla="*/ 472821 h 49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7200" h="491870">
                  <a:moveTo>
                    <a:pt x="409575" y="196596"/>
                  </a:moveTo>
                  <a:lnTo>
                    <a:pt x="323755" y="196596"/>
                  </a:lnTo>
                  <a:cubicBezTo>
                    <a:pt x="336042" y="170688"/>
                    <a:pt x="342900" y="141446"/>
                    <a:pt x="342900" y="114300"/>
                  </a:cubicBezTo>
                  <a:cubicBezTo>
                    <a:pt x="342900" y="51244"/>
                    <a:pt x="291656" y="0"/>
                    <a:pt x="228600" y="0"/>
                  </a:cubicBezTo>
                  <a:cubicBezTo>
                    <a:pt x="165545" y="0"/>
                    <a:pt x="114300" y="51244"/>
                    <a:pt x="114300" y="114300"/>
                  </a:cubicBezTo>
                  <a:cubicBezTo>
                    <a:pt x="114300" y="141446"/>
                    <a:pt x="121253" y="170688"/>
                    <a:pt x="133445" y="196596"/>
                  </a:cubicBezTo>
                  <a:lnTo>
                    <a:pt x="47625" y="196596"/>
                  </a:lnTo>
                  <a:cubicBezTo>
                    <a:pt x="21336" y="196596"/>
                    <a:pt x="0" y="217932"/>
                    <a:pt x="0" y="244983"/>
                  </a:cubicBezTo>
                  <a:lnTo>
                    <a:pt x="19050" y="483108"/>
                  </a:lnTo>
                  <a:cubicBezTo>
                    <a:pt x="19431" y="488061"/>
                    <a:pt x="23622" y="491871"/>
                    <a:pt x="28575" y="491871"/>
                  </a:cubicBezTo>
                  <a:lnTo>
                    <a:pt x="428625" y="491871"/>
                  </a:lnTo>
                  <a:cubicBezTo>
                    <a:pt x="433578" y="491871"/>
                    <a:pt x="437769" y="488061"/>
                    <a:pt x="438150" y="483108"/>
                  </a:cubicBezTo>
                  <a:lnTo>
                    <a:pt x="457200" y="244221"/>
                  </a:lnTo>
                  <a:cubicBezTo>
                    <a:pt x="457200" y="217932"/>
                    <a:pt x="435864" y="196596"/>
                    <a:pt x="409575" y="196596"/>
                  </a:cubicBezTo>
                  <a:close/>
                  <a:moveTo>
                    <a:pt x="133350" y="114300"/>
                  </a:moveTo>
                  <a:cubicBezTo>
                    <a:pt x="133350" y="61817"/>
                    <a:pt x="176117" y="19050"/>
                    <a:pt x="228600" y="19050"/>
                  </a:cubicBezTo>
                  <a:cubicBezTo>
                    <a:pt x="281083" y="19050"/>
                    <a:pt x="323850" y="61817"/>
                    <a:pt x="323850" y="114300"/>
                  </a:cubicBezTo>
                  <a:cubicBezTo>
                    <a:pt x="323850" y="123539"/>
                    <a:pt x="322898" y="133160"/>
                    <a:pt x="321183" y="142685"/>
                  </a:cubicBezTo>
                  <a:cubicBezTo>
                    <a:pt x="255842" y="140875"/>
                    <a:pt x="238601" y="76676"/>
                    <a:pt x="237839" y="73819"/>
                  </a:cubicBezTo>
                  <a:cubicBezTo>
                    <a:pt x="237744" y="73343"/>
                    <a:pt x="237458" y="73057"/>
                    <a:pt x="237268" y="72676"/>
                  </a:cubicBezTo>
                  <a:cubicBezTo>
                    <a:pt x="236982" y="72104"/>
                    <a:pt x="236792" y="71437"/>
                    <a:pt x="236411" y="70961"/>
                  </a:cubicBezTo>
                  <a:cubicBezTo>
                    <a:pt x="236029" y="70390"/>
                    <a:pt x="235649" y="70009"/>
                    <a:pt x="235172" y="69533"/>
                  </a:cubicBezTo>
                  <a:cubicBezTo>
                    <a:pt x="234791" y="69152"/>
                    <a:pt x="234410" y="68675"/>
                    <a:pt x="233934" y="68390"/>
                  </a:cubicBezTo>
                  <a:cubicBezTo>
                    <a:pt x="233363" y="68009"/>
                    <a:pt x="232696" y="67723"/>
                    <a:pt x="232029" y="67437"/>
                  </a:cubicBezTo>
                  <a:cubicBezTo>
                    <a:pt x="231648" y="67247"/>
                    <a:pt x="231362" y="67056"/>
                    <a:pt x="230981" y="66961"/>
                  </a:cubicBezTo>
                  <a:cubicBezTo>
                    <a:pt x="230886" y="66961"/>
                    <a:pt x="230696" y="66961"/>
                    <a:pt x="230600" y="66961"/>
                  </a:cubicBezTo>
                  <a:cubicBezTo>
                    <a:pt x="229934" y="66866"/>
                    <a:pt x="229267" y="66866"/>
                    <a:pt x="228505" y="66866"/>
                  </a:cubicBezTo>
                  <a:cubicBezTo>
                    <a:pt x="227933" y="66866"/>
                    <a:pt x="227362" y="66866"/>
                    <a:pt x="226790" y="66961"/>
                  </a:cubicBezTo>
                  <a:cubicBezTo>
                    <a:pt x="226600" y="66961"/>
                    <a:pt x="226504" y="66961"/>
                    <a:pt x="226314" y="66961"/>
                  </a:cubicBezTo>
                  <a:cubicBezTo>
                    <a:pt x="225838" y="67056"/>
                    <a:pt x="225457" y="67437"/>
                    <a:pt x="224980" y="67628"/>
                  </a:cubicBezTo>
                  <a:cubicBezTo>
                    <a:pt x="224409" y="67818"/>
                    <a:pt x="223838" y="68104"/>
                    <a:pt x="223361" y="68390"/>
                  </a:cubicBezTo>
                  <a:cubicBezTo>
                    <a:pt x="222790" y="68771"/>
                    <a:pt x="222409" y="69247"/>
                    <a:pt x="221933" y="69723"/>
                  </a:cubicBezTo>
                  <a:cubicBezTo>
                    <a:pt x="221551" y="70104"/>
                    <a:pt x="221171" y="70485"/>
                    <a:pt x="220790" y="70961"/>
                  </a:cubicBezTo>
                  <a:cubicBezTo>
                    <a:pt x="220409" y="71533"/>
                    <a:pt x="220218" y="72104"/>
                    <a:pt x="219932" y="72771"/>
                  </a:cubicBezTo>
                  <a:cubicBezTo>
                    <a:pt x="219742" y="73152"/>
                    <a:pt x="219456" y="73533"/>
                    <a:pt x="219361" y="73914"/>
                  </a:cubicBezTo>
                  <a:cubicBezTo>
                    <a:pt x="218694" y="76676"/>
                    <a:pt x="201359" y="140970"/>
                    <a:pt x="136017" y="142780"/>
                  </a:cubicBezTo>
                  <a:cubicBezTo>
                    <a:pt x="134303" y="133160"/>
                    <a:pt x="133350" y="123635"/>
                    <a:pt x="133350" y="114300"/>
                  </a:cubicBezTo>
                  <a:close/>
                  <a:moveTo>
                    <a:pt x="316706" y="161544"/>
                  </a:moveTo>
                  <a:cubicBezTo>
                    <a:pt x="313182" y="173736"/>
                    <a:pt x="308324" y="185547"/>
                    <a:pt x="302324" y="196596"/>
                  </a:cubicBezTo>
                  <a:lnTo>
                    <a:pt x="154781" y="196596"/>
                  </a:lnTo>
                  <a:cubicBezTo>
                    <a:pt x="148781" y="185547"/>
                    <a:pt x="144018" y="173641"/>
                    <a:pt x="140399" y="161544"/>
                  </a:cubicBezTo>
                  <a:cubicBezTo>
                    <a:pt x="190310" y="158496"/>
                    <a:pt x="216408" y="124873"/>
                    <a:pt x="228505" y="101251"/>
                  </a:cubicBezTo>
                  <a:cubicBezTo>
                    <a:pt x="240792" y="124873"/>
                    <a:pt x="266891" y="158496"/>
                    <a:pt x="316706" y="161544"/>
                  </a:cubicBezTo>
                  <a:close/>
                  <a:moveTo>
                    <a:pt x="419862" y="472821"/>
                  </a:moveTo>
                  <a:lnTo>
                    <a:pt x="37338" y="472821"/>
                  </a:lnTo>
                  <a:lnTo>
                    <a:pt x="19050" y="244221"/>
                  </a:lnTo>
                  <a:cubicBezTo>
                    <a:pt x="19050" y="228505"/>
                    <a:pt x="31909" y="215646"/>
                    <a:pt x="47625" y="215646"/>
                  </a:cubicBezTo>
                  <a:lnTo>
                    <a:pt x="148971" y="215646"/>
                  </a:lnTo>
                  <a:cubicBezTo>
                    <a:pt x="149066" y="215646"/>
                    <a:pt x="149066" y="215646"/>
                    <a:pt x="149162" y="215646"/>
                  </a:cubicBezTo>
                  <a:cubicBezTo>
                    <a:pt x="149257" y="215646"/>
                    <a:pt x="149257" y="215646"/>
                    <a:pt x="149257" y="215646"/>
                  </a:cubicBezTo>
                  <a:lnTo>
                    <a:pt x="409575" y="215646"/>
                  </a:lnTo>
                  <a:cubicBezTo>
                    <a:pt x="425291" y="215646"/>
                    <a:pt x="438150" y="228505"/>
                    <a:pt x="438150" y="243459"/>
                  </a:cubicBezTo>
                  <a:lnTo>
                    <a:pt x="419862" y="4728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1059E4E-1D65-23A3-DD66-F97C41D37678}"/>
                </a:ext>
              </a:extLst>
            </p:cNvPr>
            <p:cNvSpPr/>
            <p:nvPr/>
          </p:nvSpPr>
          <p:spPr>
            <a:xfrm>
              <a:off x="8603224" y="3196627"/>
              <a:ext cx="95250" cy="95250"/>
            </a:xfrm>
            <a:custGeom>
              <a:avLst/>
              <a:gdLst>
                <a:gd name="connsiteX0" fmla="*/ 47625 w 95250"/>
                <a:gd name="connsiteY0" fmla="*/ 0 h 95250"/>
                <a:gd name="connsiteX1" fmla="*/ 0 w 95250"/>
                <a:gd name="connsiteY1" fmla="*/ 47625 h 95250"/>
                <a:gd name="connsiteX2" fmla="*/ 47625 w 95250"/>
                <a:gd name="connsiteY2" fmla="*/ 95250 h 95250"/>
                <a:gd name="connsiteX3" fmla="*/ 95250 w 95250"/>
                <a:gd name="connsiteY3" fmla="*/ 47625 h 95250"/>
                <a:gd name="connsiteX4" fmla="*/ 47625 w 95250"/>
                <a:gd name="connsiteY4" fmla="*/ 0 h 95250"/>
                <a:gd name="connsiteX5" fmla="*/ 47625 w 95250"/>
                <a:gd name="connsiteY5" fmla="*/ 76200 h 95250"/>
                <a:gd name="connsiteX6" fmla="*/ 19050 w 95250"/>
                <a:gd name="connsiteY6" fmla="*/ 47625 h 95250"/>
                <a:gd name="connsiteX7" fmla="*/ 47625 w 95250"/>
                <a:gd name="connsiteY7" fmla="*/ 19050 h 95250"/>
                <a:gd name="connsiteX8" fmla="*/ 76200 w 95250"/>
                <a:gd name="connsiteY8" fmla="*/ 47625 h 95250"/>
                <a:gd name="connsiteX9" fmla="*/ 47625 w 95250"/>
                <a:gd name="connsiteY9" fmla="*/ 7620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0"/>
                  </a:move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lose/>
                  <a:moveTo>
                    <a:pt x="47625" y="76200"/>
                  </a:move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F3A5157-61B6-87A4-60E4-558E6A6590C9}"/>
                </a:ext>
              </a:extLst>
            </p:cNvPr>
            <p:cNvSpPr/>
            <p:nvPr/>
          </p:nvSpPr>
          <p:spPr>
            <a:xfrm>
              <a:off x="8269849" y="2939452"/>
              <a:ext cx="238220" cy="161925"/>
            </a:xfrm>
            <a:custGeom>
              <a:avLst/>
              <a:gdLst>
                <a:gd name="connsiteX0" fmla="*/ 82677 w 238220"/>
                <a:gd name="connsiteY0" fmla="*/ 133350 h 161925"/>
                <a:gd name="connsiteX1" fmla="*/ 118110 w 238220"/>
                <a:gd name="connsiteY1" fmla="*/ 160020 h 161925"/>
                <a:gd name="connsiteX2" fmla="*/ 123825 w 238220"/>
                <a:gd name="connsiteY2" fmla="*/ 161925 h 161925"/>
                <a:gd name="connsiteX3" fmla="*/ 128111 w 238220"/>
                <a:gd name="connsiteY3" fmla="*/ 160877 h 161925"/>
                <a:gd name="connsiteX4" fmla="*/ 133350 w 238220"/>
                <a:gd name="connsiteY4" fmla="*/ 152400 h 161925"/>
                <a:gd name="connsiteX5" fmla="*/ 133350 w 238220"/>
                <a:gd name="connsiteY5" fmla="*/ 133350 h 161925"/>
                <a:gd name="connsiteX6" fmla="*/ 142399 w 238220"/>
                <a:gd name="connsiteY6" fmla="*/ 133350 h 161925"/>
                <a:gd name="connsiteX7" fmla="*/ 171355 w 238220"/>
                <a:gd name="connsiteY7" fmla="*/ 104299 h 161925"/>
                <a:gd name="connsiteX8" fmla="*/ 171355 w 238220"/>
                <a:gd name="connsiteY8" fmla="*/ 95250 h 161925"/>
                <a:gd name="connsiteX9" fmla="*/ 209264 w 238220"/>
                <a:gd name="connsiteY9" fmla="*/ 95250 h 161925"/>
                <a:gd name="connsiteX10" fmla="*/ 238220 w 238220"/>
                <a:gd name="connsiteY10" fmla="*/ 66199 h 161925"/>
                <a:gd name="connsiteX11" fmla="*/ 238220 w 238220"/>
                <a:gd name="connsiteY11" fmla="*/ 28956 h 161925"/>
                <a:gd name="connsiteX12" fmla="*/ 209169 w 238220"/>
                <a:gd name="connsiteY12" fmla="*/ 0 h 161925"/>
                <a:gd name="connsiteX13" fmla="*/ 95822 w 238220"/>
                <a:gd name="connsiteY13" fmla="*/ 0 h 161925"/>
                <a:gd name="connsiteX14" fmla="*/ 66866 w 238220"/>
                <a:gd name="connsiteY14" fmla="*/ 29051 h 161925"/>
                <a:gd name="connsiteX15" fmla="*/ 66866 w 238220"/>
                <a:gd name="connsiteY15" fmla="*/ 38100 h 161925"/>
                <a:gd name="connsiteX16" fmla="*/ 28956 w 238220"/>
                <a:gd name="connsiteY16" fmla="*/ 38100 h 161925"/>
                <a:gd name="connsiteX17" fmla="*/ 0 w 238220"/>
                <a:gd name="connsiteY17" fmla="*/ 67151 h 161925"/>
                <a:gd name="connsiteX18" fmla="*/ 0 w 238220"/>
                <a:gd name="connsiteY18" fmla="*/ 104394 h 161925"/>
                <a:gd name="connsiteX19" fmla="*/ 28956 w 238220"/>
                <a:gd name="connsiteY19" fmla="*/ 133350 h 161925"/>
                <a:gd name="connsiteX20" fmla="*/ 82677 w 238220"/>
                <a:gd name="connsiteY20" fmla="*/ 133350 h 161925"/>
                <a:gd name="connsiteX21" fmla="*/ 85916 w 238220"/>
                <a:gd name="connsiteY21" fmla="*/ 29051 h 161925"/>
                <a:gd name="connsiteX22" fmla="*/ 95822 w 238220"/>
                <a:gd name="connsiteY22" fmla="*/ 19050 h 161925"/>
                <a:gd name="connsiteX23" fmla="*/ 209264 w 238220"/>
                <a:gd name="connsiteY23" fmla="*/ 19050 h 161925"/>
                <a:gd name="connsiteX24" fmla="*/ 219170 w 238220"/>
                <a:gd name="connsiteY24" fmla="*/ 29051 h 161925"/>
                <a:gd name="connsiteX25" fmla="*/ 219170 w 238220"/>
                <a:gd name="connsiteY25" fmla="*/ 66294 h 161925"/>
                <a:gd name="connsiteX26" fmla="*/ 209264 w 238220"/>
                <a:gd name="connsiteY26" fmla="*/ 76295 h 161925"/>
                <a:gd name="connsiteX27" fmla="*/ 95822 w 238220"/>
                <a:gd name="connsiteY27" fmla="*/ 76295 h 161925"/>
                <a:gd name="connsiteX28" fmla="*/ 85916 w 238220"/>
                <a:gd name="connsiteY28" fmla="*/ 66294 h 161925"/>
                <a:gd name="connsiteX29" fmla="*/ 85916 w 238220"/>
                <a:gd name="connsiteY29" fmla="*/ 29051 h 161925"/>
                <a:gd name="connsiteX30" fmla="*/ 19050 w 238220"/>
                <a:gd name="connsiteY30" fmla="*/ 104299 h 161925"/>
                <a:gd name="connsiteX31" fmla="*/ 19050 w 238220"/>
                <a:gd name="connsiteY31" fmla="*/ 67056 h 161925"/>
                <a:gd name="connsiteX32" fmla="*/ 28956 w 238220"/>
                <a:gd name="connsiteY32" fmla="*/ 57150 h 161925"/>
                <a:gd name="connsiteX33" fmla="*/ 66866 w 238220"/>
                <a:gd name="connsiteY33" fmla="*/ 57150 h 161925"/>
                <a:gd name="connsiteX34" fmla="*/ 66866 w 238220"/>
                <a:gd name="connsiteY34" fmla="*/ 66199 h 161925"/>
                <a:gd name="connsiteX35" fmla="*/ 95822 w 238220"/>
                <a:gd name="connsiteY35" fmla="*/ 95250 h 161925"/>
                <a:gd name="connsiteX36" fmla="*/ 152305 w 238220"/>
                <a:gd name="connsiteY36" fmla="*/ 95250 h 161925"/>
                <a:gd name="connsiteX37" fmla="*/ 152305 w 238220"/>
                <a:gd name="connsiteY37" fmla="*/ 104299 h 161925"/>
                <a:gd name="connsiteX38" fmla="*/ 142399 w 238220"/>
                <a:gd name="connsiteY38" fmla="*/ 114300 h 161925"/>
                <a:gd name="connsiteX39" fmla="*/ 123825 w 238220"/>
                <a:gd name="connsiteY39" fmla="*/ 114300 h 161925"/>
                <a:gd name="connsiteX40" fmla="*/ 114300 w 238220"/>
                <a:gd name="connsiteY40" fmla="*/ 123825 h 161925"/>
                <a:gd name="connsiteX41" fmla="*/ 114300 w 238220"/>
                <a:gd name="connsiteY41" fmla="*/ 133350 h 161925"/>
                <a:gd name="connsiteX42" fmla="*/ 91631 w 238220"/>
                <a:gd name="connsiteY42" fmla="*/ 116205 h 161925"/>
                <a:gd name="connsiteX43" fmla="*/ 85820 w 238220"/>
                <a:gd name="connsiteY43" fmla="*/ 114300 h 161925"/>
                <a:gd name="connsiteX44" fmla="*/ 28956 w 238220"/>
                <a:gd name="connsiteY44" fmla="*/ 114300 h 161925"/>
                <a:gd name="connsiteX45" fmla="*/ 19050 w 238220"/>
                <a:gd name="connsiteY45" fmla="*/ 10429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8220" h="161925">
                  <a:moveTo>
                    <a:pt x="82677" y="133350"/>
                  </a:moveTo>
                  <a:lnTo>
                    <a:pt x="118110" y="160020"/>
                  </a:lnTo>
                  <a:cubicBezTo>
                    <a:pt x="119825" y="161258"/>
                    <a:pt x="121825" y="161925"/>
                    <a:pt x="123825" y="161925"/>
                  </a:cubicBezTo>
                  <a:cubicBezTo>
                    <a:pt x="125254" y="161925"/>
                    <a:pt x="126778" y="161544"/>
                    <a:pt x="128111" y="160877"/>
                  </a:cubicBezTo>
                  <a:cubicBezTo>
                    <a:pt x="131255" y="159353"/>
                    <a:pt x="133350" y="156019"/>
                    <a:pt x="133350" y="152400"/>
                  </a:cubicBezTo>
                  <a:lnTo>
                    <a:pt x="133350" y="133350"/>
                  </a:lnTo>
                  <a:lnTo>
                    <a:pt x="142399" y="133350"/>
                  </a:lnTo>
                  <a:cubicBezTo>
                    <a:pt x="158401" y="133350"/>
                    <a:pt x="171355" y="120301"/>
                    <a:pt x="171355" y="104299"/>
                  </a:cubicBezTo>
                  <a:lnTo>
                    <a:pt x="171355" y="95250"/>
                  </a:lnTo>
                  <a:lnTo>
                    <a:pt x="209264" y="95250"/>
                  </a:lnTo>
                  <a:cubicBezTo>
                    <a:pt x="225266" y="95250"/>
                    <a:pt x="238220" y="82201"/>
                    <a:pt x="238220" y="66199"/>
                  </a:cubicBezTo>
                  <a:lnTo>
                    <a:pt x="238220" y="28956"/>
                  </a:lnTo>
                  <a:cubicBezTo>
                    <a:pt x="238125" y="13049"/>
                    <a:pt x="225171" y="0"/>
                    <a:pt x="209169" y="0"/>
                  </a:cubicBezTo>
                  <a:lnTo>
                    <a:pt x="95822" y="0"/>
                  </a:lnTo>
                  <a:cubicBezTo>
                    <a:pt x="79820" y="0"/>
                    <a:pt x="66866" y="13049"/>
                    <a:pt x="66866" y="29051"/>
                  </a:cubicBezTo>
                  <a:lnTo>
                    <a:pt x="66866" y="38100"/>
                  </a:lnTo>
                  <a:lnTo>
                    <a:pt x="28956" y="38100"/>
                  </a:lnTo>
                  <a:cubicBezTo>
                    <a:pt x="12954" y="38100"/>
                    <a:pt x="0" y="51149"/>
                    <a:pt x="0" y="67151"/>
                  </a:cubicBezTo>
                  <a:lnTo>
                    <a:pt x="0" y="104394"/>
                  </a:lnTo>
                  <a:cubicBezTo>
                    <a:pt x="0" y="120301"/>
                    <a:pt x="12954" y="133350"/>
                    <a:pt x="28956" y="133350"/>
                  </a:cubicBezTo>
                  <a:lnTo>
                    <a:pt x="82677" y="133350"/>
                  </a:lnTo>
                  <a:close/>
                  <a:moveTo>
                    <a:pt x="85916" y="29051"/>
                  </a:moveTo>
                  <a:cubicBezTo>
                    <a:pt x="85916" y="23527"/>
                    <a:pt x="90392" y="19050"/>
                    <a:pt x="95822" y="19050"/>
                  </a:cubicBezTo>
                  <a:lnTo>
                    <a:pt x="209264" y="19050"/>
                  </a:lnTo>
                  <a:cubicBezTo>
                    <a:pt x="214694" y="19050"/>
                    <a:pt x="219170" y="23527"/>
                    <a:pt x="219170" y="29051"/>
                  </a:cubicBezTo>
                  <a:lnTo>
                    <a:pt x="219170" y="66294"/>
                  </a:lnTo>
                  <a:cubicBezTo>
                    <a:pt x="219170" y="71819"/>
                    <a:pt x="214694" y="76295"/>
                    <a:pt x="209264" y="76295"/>
                  </a:cubicBezTo>
                  <a:lnTo>
                    <a:pt x="95822" y="76295"/>
                  </a:lnTo>
                  <a:cubicBezTo>
                    <a:pt x="90392" y="76295"/>
                    <a:pt x="85916" y="71819"/>
                    <a:pt x="85916" y="66294"/>
                  </a:cubicBezTo>
                  <a:lnTo>
                    <a:pt x="85916" y="29051"/>
                  </a:lnTo>
                  <a:close/>
                  <a:moveTo>
                    <a:pt x="19050" y="104299"/>
                  </a:moveTo>
                  <a:lnTo>
                    <a:pt x="19050" y="67056"/>
                  </a:lnTo>
                  <a:cubicBezTo>
                    <a:pt x="19050" y="61627"/>
                    <a:pt x="23527" y="57150"/>
                    <a:pt x="28956" y="57150"/>
                  </a:cubicBezTo>
                  <a:lnTo>
                    <a:pt x="66866" y="57150"/>
                  </a:lnTo>
                  <a:lnTo>
                    <a:pt x="66866" y="66199"/>
                  </a:lnTo>
                  <a:cubicBezTo>
                    <a:pt x="66866" y="82201"/>
                    <a:pt x="79820" y="95250"/>
                    <a:pt x="95822" y="95250"/>
                  </a:cubicBezTo>
                  <a:lnTo>
                    <a:pt x="152305" y="95250"/>
                  </a:lnTo>
                  <a:lnTo>
                    <a:pt x="152305" y="104299"/>
                  </a:lnTo>
                  <a:cubicBezTo>
                    <a:pt x="152305" y="109823"/>
                    <a:pt x="147828" y="114300"/>
                    <a:pt x="142399" y="114300"/>
                  </a:cubicBezTo>
                  <a:lnTo>
                    <a:pt x="123825" y="114300"/>
                  </a:lnTo>
                  <a:cubicBezTo>
                    <a:pt x="118586" y="114300"/>
                    <a:pt x="114300" y="118586"/>
                    <a:pt x="114300" y="123825"/>
                  </a:cubicBezTo>
                  <a:lnTo>
                    <a:pt x="114300" y="133350"/>
                  </a:lnTo>
                  <a:lnTo>
                    <a:pt x="91631" y="116205"/>
                  </a:lnTo>
                  <a:cubicBezTo>
                    <a:pt x="89916" y="114967"/>
                    <a:pt x="87916" y="114300"/>
                    <a:pt x="85820" y="114300"/>
                  </a:cubicBezTo>
                  <a:lnTo>
                    <a:pt x="28956" y="114300"/>
                  </a:lnTo>
                  <a:cubicBezTo>
                    <a:pt x="23527" y="114300"/>
                    <a:pt x="19050" y="109823"/>
                    <a:pt x="19050" y="1042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69564CE6-4D72-805E-DDAA-1B13E96F19CB}"/>
                </a:ext>
              </a:extLst>
            </p:cNvPr>
            <p:cNvSpPr/>
            <p:nvPr/>
          </p:nvSpPr>
          <p:spPr>
            <a:xfrm>
              <a:off x="8288899" y="3310927"/>
              <a:ext cx="133350" cy="85725"/>
            </a:xfrm>
            <a:custGeom>
              <a:avLst/>
              <a:gdLst>
                <a:gd name="connsiteX0" fmla="*/ 66675 w 133350"/>
                <a:gd name="connsiteY0" fmla="*/ 0 h 85725"/>
                <a:gd name="connsiteX1" fmla="*/ 0 w 133350"/>
                <a:gd name="connsiteY1" fmla="*/ 76200 h 85725"/>
                <a:gd name="connsiteX2" fmla="*/ 9525 w 133350"/>
                <a:gd name="connsiteY2" fmla="*/ 85725 h 85725"/>
                <a:gd name="connsiteX3" fmla="*/ 123825 w 133350"/>
                <a:gd name="connsiteY3" fmla="*/ 85725 h 85725"/>
                <a:gd name="connsiteX4" fmla="*/ 133350 w 133350"/>
                <a:gd name="connsiteY4" fmla="*/ 76200 h 85725"/>
                <a:gd name="connsiteX5" fmla="*/ 66675 w 133350"/>
                <a:gd name="connsiteY5" fmla="*/ 0 h 85725"/>
                <a:gd name="connsiteX6" fmla="*/ 19812 w 133350"/>
                <a:gd name="connsiteY6" fmla="*/ 66675 h 85725"/>
                <a:gd name="connsiteX7" fmla="*/ 57150 w 133350"/>
                <a:gd name="connsiteY7" fmla="*/ 20002 h 85725"/>
                <a:gd name="connsiteX8" fmla="*/ 57150 w 133350"/>
                <a:gd name="connsiteY8" fmla="*/ 38100 h 85725"/>
                <a:gd name="connsiteX9" fmla="*/ 66675 w 133350"/>
                <a:gd name="connsiteY9" fmla="*/ 47625 h 85725"/>
                <a:gd name="connsiteX10" fmla="*/ 76200 w 133350"/>
                <a:gd name="connsiteY10" fmla="*/ 38100 h 85725"/>
                <a:gd name="connsiteX11" fmla="*/ 76200 w 133350"/>
                <a:gd name="connsiteY11" fmla="*/ 20002 h 85725"/>
                <a:gd name="connsiteX12" fmla="*/ 113538 w 133350"/>
                <a:gd name="connsiteY12" fmla="*/ 66675 h 85725"/>
                <a:gd name="connsiteX13" fmla="*/ 19812 w 133350"/>
                <a:gd name="connsiteY13" fmla="*/ 6667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350" h="85725">
                  <a:moveTo>
                    <a:pt x="66675" y="0"/>
                  </a:moveTo>
                  <a:cubicBezTo>
                    <a:pt x="13907" y="0"/>
                    <a:pt x="0" y="49816"/>
                    <a:pt x="0" y="76200"/>
                  </a:cubicBezTo>
                  <a:cubicBezTo>
                    <a:pt x="0" y="81439"/>
                    <a:pt x="4286" y="85725"/>
                    <a:pt x="9525" y="85725"/>
                  </a:cubicBezTo>
                  <a:lnTo>
                    <a:pt x="123825" y="85725"/>
                  </a:lnTo>
                  <a:cubicBezTo>
                    <a:pt x="129064" y="85725"/>
                    <a:pt x="133350" y="81439"/>
                    <a:pt x="133350" y="76200"/>
                  </a:cubicBezTo>
                  <a:cubicBezTo>
                    <a:pt x="133350" y="49816"/>
                    <a:pt x="119444" y="0"/>
                    <a:pt x="66675" y="0"/>
                  </a:cubicBezTo>
                  <a:close/>
                  <a:moveTo>
                    <a:pt x="19812" y="66675"/>
                  </a:moveTo>
                  <a:cubicBezTo>
                    <a:pt x="21908" y="51911"/>
                    <a:pt x="29623" y="25051"/>
                    <a:pt x="57150" y="20002"/>
                  </a:cubicBezTo>
                  <a:lnTo>
                    <a:pt x="57150" y="38100"/>
                  </a:lnTo>
                  <a:cubicBezTo>
                    <a:pt x="57150" y="43339"/>
                    <a:pt x="61436" y="47625"/>
                    <a:pt x="66675" y="47625"/>
                  </a:cubicBezTo>
                  <a:cubicBezTo>
                    <a:pt x="71914" y="47625"/>
                    <a:pt x="76200" y="43339"/>
                    <a:pt x="76200" y="38100"/>
                  </a:cubicBezTo>
                  <a:lnTo>
                    <a:pt x="76200" y="20002"/>
                  </a:lnTo>
                  <a:cubicBezTo>
                    <a:pt x="103727" y="25146"/>
                    <a:pt x="111347" y="52006"/>
                    <a:pt x="113538" y="66675"/>
                  </a:cubicBezTo>
                  <a:lnTo>
                    <a:pt x="19812" y="666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6" name="Graphic 48">
            <a:extLst>
              <a:ext uri="{FF2B5EF4-FFF2-40B4-BE49-F238E27FC236}">
                <a16:creationId xmlns:a16="http://schemas.microsoft.com/office/drawing/2014/main" id="{15479BDB-660E-A445-8976-B8B4F9E50A70}"/>
              </a:ext>
            </a:extLst>
          </p:cNvPr>
          <p:cNvGrpSpPr/>
          <p:nvPr/>
        </p:nvGrpSpPr>
        <p:grpSpPr>
          <a:xfrm>
            <a:off x="7325979" y="2910858"/>
            <a:ext cx="533400" cy="495318"/>
            <a:chOff x="7325979" y="2910858"/>
            <a:chExt cx="533400" cy="495318"/>
          </a:xfrm>
          <a:solidFill>
            <a:srgbClr val="000000"/>
          </a:solidFill>
        </p:grpSpPr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6456338-B76F-90CD-F67A-4F76368E06F3}"/>
                </a:ext>
              </a:extLst>
            </p:cNvPr>
            <p:cNvSpPr/>
            <p:nvPr/>
          </p:nvSpPr>
          <p:spPr>
            <a:xfrm>
              <a:off x="7325979" y="2910858"/>
              <a:ext cx="533400" cy="495318"/>
            </a:xfrm>
            <a:custGeom>
              <a:avLst/>
              <a:gdLst>
                <a:gd name="connsiteX0" fmla="*/ 485775 w 533400"/>
                <a:gd name="connsiteY0" fmla="*/ 76218 h 495318"/>
                <a:gd name="connsiteX1" fmla="*/ 400050 w 533400"/>
                <a:gd name="connsiteY1" fmla="*/ 76218 h 495318"/>
                <a:gd name="connsiteX2" fmla="*/ 400050 w 533400"/>
                <a:gd name="connsiteY2" fmla="*/ 9543 h 495318"/>
                <a:gd name="connsiteX3" fmla="*/ 390525 w 533400"/>
                <a:gd name="connsiteY3" fmla="*/ 18 h 495318"/>
                <a:gd name="connsiteX4" fmla="*/ 285750 w 533400"/>
                <a:gd name="connsiteY4" fmla="*/ 18 h 495318"/>
                <a:gd name="connsiteX5" fmla="*/ 276225 w 533400"/>
                <a:gd name="connsiteY5" fmla="*/ 9543 h 495318"/>
                <a:gd name="connsiteX6" fmla="*/ 276225 w 533400"/>
                <a:gd name="connsiteY6" fmla="*/ 76218 h 495318"/>
                <a:gd name="connsiteX7" fmla="*/ 247650 w 533400"/>
                <a:gd name="connsiteY7" fmla="*/ 76218 h 495318"/>
                <a:gd name="connsiteX8" fmla="*/ 247650 w 533400"/>
                <a:gd name="connsiteY8" fmla="*/ 70122 h 495318"/>
                <a:gd name="connsiteX9" fmla="*/ 245364 w 533400"/>
                <a:gd name="connsiteY9" fmla="*/ 63931 h 495318"/>
                <a:gd name="connsiteX10" fmla="*/ 193358 w 533400"/>
                <a:gd name="connsiteY10" fmla="*/ 3352 h 495318"/>
                <a:gd name="connsiteX11" fmla="*/ 185738 w 533400"/>
                <a:gd name="connsiteY11" fmla="*/ 18 h 495318"/>
                <a:gd name="connsiteX12" fmla="*/ 178403 w 533400"/>
                <a:gd name="connsiteY12" fmla="*/ 4019 h 495318"/>
                <a:gd name="connsiteX13" fmla="*/ 135065 w 533400"/>
                <a:gd name="connsiteY13" fmla="*/ 64598 h 495318"/>
                <a:gd name="connsiteX14" fmla="*/ 133350 w 533400"/>
                <a:gd name="connsiteY14" fmla="*/ 70122 h 495318"/>
                <a:gd name="connsiteX15" fmla="*/ 133350 w 533400"/>
                <a:gd name="connsiteY15" fmla="*/ 76218 h 495318"/>
                <a:gd name="connsiteX16" fmla="*/ 47625 w 533400"/>
                <a:gd name="connsiteY16" fmla="*/ 76218 h 495318"/>
                <a:gd name="connsiteX17" fmla="*/ 0 w 533400"/>
                <a:gd name="connsiteY17" fmla="*/ 123843 h 495318"/>
                <a:gd name="connsiteX18" fmla="*/ 0 w 533400"/>
                <a:gd name="connsiteY18" fmla="*/ 371493 h 495318"/>
                <a:gd name="connsiteX19" fmla="*/ 47625 w 533400"/>
                <a:gd name="connsiteY19" fmla="*/ 419118 h 495318"/>
                <a:gd name="connsiteX20" fmla="*/ 190500 w 533400"/>
                <a:gd name="connsiteY20" fmla="*/ 419118 h 495318"/>
                <a:gd name="connsiteX21" fmla="*/ 190500 w 533400"/>
                <a:gd name="connsiteY21" fmla="*/ 433406 h 495318"/>
                <a:gd name="connsiteX22" fmla="*/ 176213 w 533400"/>
                <a:gd name="connsiteY22" fmla="*/ 447693 h 495318"/>
                <a:gd name="connsiteX23" fmla="*/ 152400 w 533400"/>
                <a:gd name="connsiteY23" fmla="*/ 471506 h 495318"/>
                <a:gd name="connsiteX24" fmla="*/ 176213 w 533400"/>
                <a:gd name="connsiteY24" fmla="*/ 495318 h 495318"/>
                <a:gd name="connsiteX25" fmla="*/ 357188 w 533400"/>
                <a:gd name="connsiteY25" fmla="*/ 495318 h 495318"/>
                <a:gd name="connsiteX26" fmla="*/ 381000 w 533400"/>
                <a:gd name="connsiteY26" fmla="*/ 471506 h 495318"/>
                <a:gd name="connsiteX27" fmla="*/ 357188 w 533400"/>
                <a:gd name="connsiteY27" fmla="*/ 447693 h 495318"/>
                <a:gd name="connsiteX28" fmla="*/ 342900 w 533400"/>
                <a:gd name="connsiteY28" fmla="*/ 433406 h 495318"/>
                <a:gd name="connsiteX29" fmla="*/ 342900 w 533400"/>
                <a:gd name="connsiteY29" fmla="*/ 419118 h 495318"/>
                <a:gd name="connsiteX30" fmla="*/ 485775 w 533400"/>
                <a:gd name="connsiteY30" fmla="*/ 419118 h 495318"/>
                <a:gd name="connsiteX31" fmla="*/ 533400 w 533400"/>
                <a:gd name="connsiteY31" fmla="*/ 371493 h 495318"/>
                <a:gd name="connsiteX32" fmla="*/ 533400 w 533400"/>
                <a:gd name="connsiteY32" fmla="*/ 123843 h 495318"/>
                <a:gd name="connsiteX33" fmla="*/ 485775 w 533400"/>
                <a:gd name="connsiteY33" fmla="*/ 76218 h 495318"/>
                <a:gd name="connsiteX34" fmla="*/ 295275 w 533400"/>
                <a:gd name="connsiteY34" fmla="*/ 285768 h 495318"/>
                <a:gd name="connsiteX35" fmla="*/ 314325 w 533400"/>
                <a:gd name="connsiteY35" fmla="*/ 285768 h 495318"/>
                <a:gd name="connsiteX36" fmla="*/ 323850 w 533400"/>
                <a:gd name="connsiteY36" fmla="*/ 276243 h 495318"/>
                <a:gd name="connsiteX37" fmla="*/ 314325 w 533400"/>
                <a:gd name="connsiteY37" fmla="*/ 266718 h 495318"/>
                <a:gd name="connsiteX38" fmla="*/ 295275 w 533400"/>
                <a:gd name="connsiteY38" fmla="*/ 266718 h 495318"/>
                <a:gd name="connsiteX39" fmla="*/ 295275 w 533400"/>
                <a:gd name="connsiteY39" fmla="*/ 247668 h 495318"/>
                <a:gd name="connsiteX40" fmla="*/ 304800 w 533400"/>
                <a:gd name="connsiteY40" fmla="*/ 247668 h 495318"/>
                <a:gd name="connsiteX41" fmla="*/ 314325 w 533400"/>
                <a:gd name="connsiteY41" fmla="*/ 238143 h 495318"/>
                <a:gd name="connsiteX42" fmla="*/ 304800 w 533400"/>
                <a:gd name="connsiteY42" fmla="*/ 228618 h 495318"/>
                <a:gd name="connsiteX43" fmla="*/ 295275 w 533400"/>
                <a:gd name="connsiteY43" fmla="*/ 228618 h 495318"/>
                <a:gd name="connsiteX44" fmla="*/ 295275 w 533400"/>
                <a:gd name="connsiteY44" fmla="*/ 209568 h 495318"/>
                <a:gd name="connsiteX45" fmla="*/ 314325 w 533400"/>
                <a:gd name="connsiteY45" fmla="*/ 209568 h 495318"/>
                <a:gd name="connsiteX46" fmla="*/ 323850 w 533400"/>
                <a:gd name="connsiteY46" fmla="*/ 200043 h 495318"/>
                <a:gd name="connsiteX47" fmla="*/ 314325 w 533400"/>
                <a:gd name="connsiteY47" fmla="*/ 190518 h 495318"/>
                <a:gd name="connsiteX48" fmla="*/ 295275 w 533400"/>
                <a:gd name="connsiteY48" fmla="*/ 190518 h 495318"/>
                <a:gd name="connsiteX49" fmla="*/ 295275 w 533400"/>
                <a:gd name="connsiteY49" fmla="*/ 171468 h 495318"/>
                <a:gd name="connsiteX50" fmla="*/ 304800 w 533400"/>
                <a:gd name="connsiteY50" fmla="*/ 171468 h 495318"/>
                <a:gd name="connsiteX51" fmla="*/ 314325 w 533400"/>
                <a:gd name="connsiteY51" fmla="*/ 161943 h 495318"/>
                <a:gd name="connsiteX52" fmla="*/ 304800 w 533400"/>
                <a:gd name="connsiteY52" fmla="*/ 152418 h 495318"/>
                <a:gd name="connsiteX53" fmla="*/ 295275 w 533400"/>
                <a:gd name="connsiteY53" fmla="*/ 152418 h 495318"/>
                <a:gd name="connsiteX54" fmla="*/ 295275 w 533400"/>
                <a:gd name="connsiteY54" fmla="*/ 133368 h 495318"/>
                <a:gd name="connsiteX55" fmla="*/ 314325 w 533400"/>
                <a:gd name="connsiteY55" fmla="*/ 133368 h 495318"/>
                <a:gd name="connsiteX56" fmla="*/ 323850 w 533400"/>
                <a:gd name="connsiteY56" fmla="*/ 123843 h 495318"/>
                <a:gd name="connsiteX57" fmla="*/ 314325 w 533400"/>
                <a:gd name="connsiteY57" fmla="*/ 114318 h 495318"/>
                <a:gd name="connsiteX58" fmla="*/ 295275 w 533400"/>
                <a:gd name="connsiteY58" fmla="*/ 114318 h 495318"/>
                <a:gd name="connsiteX59" fmla="*/ 295275 w 533400"/>
                <a:gd name="connsiteY59" fmla="*/ 95268 h 495318"/>
                <a:gd name="connsiteX60" fmla="*/ 304800 w 533400"/>
                <a:gd name="connsiteY60" fmla="*/ 95268 h 495318"/>
                <a:gd name="connsiteX61" fmla="*/ 314325 w 533400"/>
                <a:gd name="connsiteY61" fmla="*/ 85743 h 495318"/>
                <a:gd name="connsiteX62" fmla="*/ 304800 w 533400"/>
                <a:gd name="connsiteY62" fmla="*/ 76218 h 495318"/>
                <a:gd name="connsiteX63" fmla="*/ 295275 w 533400"/>
                <a:gd name="connsiteY63" fmla="*/ 76218 h 495318"/>
                <a:gd name="connsiteX64" fmla="*/ 295275 w 533400"/>
                <a:gd name="connsiteY64" fmla="*/ 57168 h 495318"/>
                <a:gd name="connsiteX65" fmla="*/ 314325 w 533400"/>
                <a:gd name="connsiteY65" fmla="*/ 57168 h 495318"/>
                <a:gd name="connsiteX66" fmla="*/ 323850 w 533400"/>
                <a:gd name="connsiteY66" fmla="*/ 47643 h 495318"/>
                <a:gd name="connsiteX67" fmla="*/ 314325 w 533400"/>
                <a:gd name="connsiteY67" fmla="*/ 38118 h 495318"/>
                <a:gd name="connsiteX68" fmla="*/ 295275 w 533400"/>
                <a:gd name="connsiteY68" fmla="*/ 38118 h 495318"/>
                <a:gd name="connsiteX69" fmla="*/ 295275 w 533400"/>
                <a:gd name="connsiteY69" fmla="*/ 19068 h 495318"/>
                <a:gd name="connsiteX70" fmla="*/ 381000 w 533400"/>
                <a:gd name="connsiteY70" fmla="*/ 19068 h 495318"/>
                <a:gd name="connsiteX71" fmla="*/ 381000 w 533400"/>
                <a:gd name="connsiteY71" fmla="*/ 304818 h 495318"/>
                <a:gd name="connsiteX72" fmla="*/ 295275 w 533400"/>
                <a:gd name="connsiteY72" fmla="*/ 304818 h 495318"/>
                <a:gd name="connsiteX73" fmla="*/ 295275 w 533400"/>
                <a:gd name="connsiteY73" fmla="*/ 285768 h 495318"/>
                <a:gd name="connsiteX74" fmla="*/ 152400 w 533400"/>
                <a:gd name="connsiteY74" fmla="*/ 73170 h 495318"/>
                <a:gd name="connsiteX75" fmla="*/ 186881 w 533400"/>
                <a:gd name="connsiteY75" fmla="*/ 24974 h 495318"/>
                <a:gd name="connsiteX76" fmla="*/ 228600 w 533400"/>
                <a:gd name="connsiteY76" fmla="*/ 73646 h 495318"/>
                <a:gd name="connsiteX77" fmla="*/ 228600 w 533400"/>
                <a:gd name="connsiteY77" fmla="*/ 76218 h 495318"/>
                <a:gd name="connsiteX78" fmla="*/ 190500 w 533400"/>
                <a:gd name="connsiteY78" fmla="*/ 114318 h 495318"/>
                <a:gd name="connsiteX79" fmla="*/ 152400 w 533400"/>
                <a:gd name="connsiteY79" fmla="*/ 76218 h 495318"/>
                <a:gd name="connsiteX80" fmla="*/ 152400 w 533400"/>
                <a:gd name="connsiteY80" fmla="*/ 73170 h 495318"/>
                <a:gd name="connsiteX81" fmla="*/ 152400 w 533400"/>
                <a:gd name="connsiteY81" fmla="*/ 118700 h 495318"/>
                <a:gd name="connsiteX82" fmla="*/ 180975 w 533400"/>
                <a:gd name="connsiteY82" fmla="*/ 132511 h 495318"/>
                <a:gd name="connsiteX83" fmla="*/ 180975 w 533400"/>
                <a:gd name="connsiteY83" fmla="*/ 190518 h 495318"/>
                <a:gd name="connsiteX84" fmla="*/ 190500 w 533400"/>
                <a:gd name="connsiteY84" fmla="*/ 200043 h 495318"/>
                <a:gd name="connsiteX85" fmla="*/ 200025 w 533400"/>
                <a:gd name="connsiteY85" fmla="*/ 190518 h 495318"/>
                <a:gd name="connsiteX86" fmla="*/ 200025 w 533400"/>
                <a:gd name="connsiteY86" fmla="*/ 132511 h 495318"/>
                <a:gd name="connsiteX87" fmla="*/ 228600 w 533400"/>
                <a:gd name="connsiteY87" fmla="*/ 118700 h 495318"/>
                <a:gd name="connsiteX88" fmla="*/ 228600 w 533400"/>
                <a:gd name="connsiteY88" fmla="*/ 219093 h 495318"/>
                <a:gd name="connsiteX89" fmla="*/ 190500 w 533400"/>
                <a:gd name="connsiteY89" fmla="*/ 257193 h 495318"/>
                <a:gd name="connsiteX90" fmla="*/ 152400 w 533400"/>
                <a:gd name="connsiteY90" fmla="*/ 219093 h 495318"/>
                <a:gd name="connsiteX91" fmla="*/ 152400 w 533400"/>
                <a:gd name="connsiteY91" fmla="*/ 118700 h 495318"/>
                <a:gd name="connsiteX92" fmla="*/ 152400 w 533400"/>
                <a:gd name="connsiteY92" fmla="*/ 261575 h 495318"/>
                <a:gd name="connsiteX93" fmla="*/ 190500 w 533400"/>
                <a:gd name="connsiteY93" fmla="*/ 276243 h 495318"/>
                <a:gd name="connsiteX94" fmla="*/ 228600 w 533400"/>
                <a:gd name="connsiteY94" fmla="*/ 261575 h 495318"/>
                <a:gd name="connsiteX95" fmla="*/ 228600 w 533400"/>
                <a:gd name="connsiteY95" fmla="*/ 266718 h 495318"/>
                <a:gd name="connsiteX96" fmla="*/ 190500 w 533400"/>
                <a:gd name="connsiteY96" fmla="*/ 304818 h 495318"/>
                <a:gd name="connsiteX97" fmla="*/ 152400 w 533400"/>
                <a:gd name="connsiteY97" fmla="*/ 266718 h 495318"/>
                <a:gd name="connsiteX98" fmla="*/ 152400 w 533400"/>
                <a:gd name="connsiteY98" fmla="*/ 261575 h 495318"/>
                <a:gd name="connsiteX99" fmla="*/ 357188 w 533400"/>
                <a:gd name="connsiteY99" fmla="*/ 466743 h 495318"/>
                <a:gd name="connsiteX100" fmla="*/ 361950 w 533400"/>
                <a:gd name="connsiteY100" fmla="*/ 471506 h 495318"/>
                <a:gd name="connsiteX101" fmla="*/ 357188 w 533400"/>
                <a:gd name="connsiteY101" fmla="*/ 476268 h 495318"/>
                <a:gd name="connsiteX102" fmla="*/ 176213 w 533400"/>
                <a:gd name="connsiteY102" fmla="*/ 476268 h 495318"/>
                <a:gd name="connsiteX103" fmla="*/ 171450 w 533400"/>
                <a:gd name="connsiteY103" fmla="*/ 471506 h 495318"/>
                <a:gd name="connsiteX104" fmla="*/ 176213 w 533400"/>
                <a:gd name="connsiteY104" fmla="*/ 466743 h 495318"/>
                <a:gd name="connsiteX105" fmla="*/ 209550 w 533400"/>
                <a:gd name="connsiteY105" fmla="*/ 433406 h 495318"/>
                <a:gd name="connsiteX106" fmla="*/ 209550 w 533400"/>
                <a:gd name="connsiteY106" fmla="*/ 419118 h 495318"/>
                <a:gd name="connsiteX107" fmla="*/ 323850 w 533400"/>
                <a:gd name="connsiteY107" fmla="*/ 419118 h 495318"/>
                <a:gd name="connsiteX108" fmla="*/ 323850 w 533400"/>
                <a:gd name="connsiteY108" fmla="*/ 433406 h 495318"/>
                <a:gd name="connsiteX109" fmla="*/ 357188 w 533400"/>
                <a:gd name="connsiteY109" fmla="*/ 466743 h 495318"/>
                <a:gd name="connsiteX110" fmla="*/ 514350 w 533400"/>
                <a:gd name="connsiteY110" fmla="*/ 371493 h 495318"/>
                <a:gd name="connsiteX111" fmla="*/ 485775 w 533400"/>
                <a:gd name="connsiteY111" fmla="*/ 400068 h 495318"/>
                <a:gd name="connsiteX112" fmla="*/ 47625 w 533400"/>
                <a:gd name="connsiteY112" fmla="*/ 400068 h 495318"/>
                <a:gd name="connsiteX113" fmla="*/ 19050 w 533400"/>
                <a:gd name="connsiteY113" fmla="*/ 371493 h 495318"/>
                <a:gd name="connsiteX114" fmla="*/ 19050 w 533400"/>
                <a:gd name="connsiteY114" fmla="*/ 361968 h 495318"/>
                <a:gd name="connsiteX115" fmla="*/ 514350 w 533400"/>
                <a:gd name="connsiteY115" fmla="*/ 361968 h 495318"/>
                <a:gd name="connsiteX116" fmla="*/ 514350 w 533400"/>
                <a:gd name="connsiteY116" fmla="*/ 371493 h 495318"/>
                <a:gd name="connsiteX117" fmla="*/ 514350 w 533400"/>
                <a:gd name="connsiteY117" fmla="*/ 342918 h 495318"/>
                <a:gd name="connsiteX118" fmla="*/ 19050 w 533400"/>
                <a:gd name="connsiteY118" fmla="*/ 342918 h 495318"/>
                <a:gd name="connsiteX119" fmla="*/ 19050 w 533400"/>
                <a:gd name="connsiteY119" fmla="*/ 123843 h 495318"/>
                <a:gd name="connsiteX120" fmla="*/ 47625 w 533400"/>
                <a:gd name="connsiteY120" fmla="*/ 95268 h 495318"/>
                <a:gd name="connsiteX121" fmla="*/ 133350 w 533400"/>
                <a:gd name="connsiteY121" fmla="*/ 95268 h 495318"/>
                <a:gd name="connsiteX122" fmla="*/ 133350 w 533400"/>
                <a:gd name="connsiteY122" fmla="*/ 266718 h 495318"/>
                <a:gd name="connsiteX123" fmla="*/ 190500 w 533400"/>
                <a:gd name="connsiteY123" fmla="*/ 323868 h 495318"/>
                <a:gd name="connsiteX124" fmla="*/ 247650 w 533400"/>
                <a:gd name="connsiteY124" fmla="*/ 266718 h 495318"/>
                <a:gd name="connsiteX125" fmla="*/ 247650 w 533400"/>
                <a:gd name="connsiteY125" fmla="*/ 95268 h 495318"/>
                <a:gd name="connsiteX126" fmla="*/ 276225 w 533400"/>
                <a:gd name="connsiteY126" fmla="*/ 95268 h 495318"/>
                <a:gd name="connsiteX127" fmla="*/ 276225 w 533400"/>
                <a:gd name="connsiteY127" fmla="*/ 314343 h 495318"/>
                <a:gd name="connsiteX128" fmla="*/ 285750 w 533400"/>
                <a:gd name="connsiteY128" fmla="*/ 323868 h 495318"/>
                <a:gd name="connsiteX129" fmla="*/ 390525 w 533400"/>
                <a:gd name="connsiteY129" fmla="*/ 323868 h 495318"/>
                <a:gd name="connsiteX130" fmla="*/ 400050 w 533400"/>
                <a:gd name="connsiteY130" fmla="*/ 314343 h 495318"/>
                <a:gd name="connsiteX131" fmla="*/ 400050 w 533400"/>
                <a:gd name="connsiteY131" fmla="*/ 95268 h 495318"/>
                <a:gd name="connsiteX132" fmla="*/ 485775 w 533400"/>
                <a:gd name="connsiteY132" fmla="*/ 95268 h 495318"/>
                <a:gd name="connsiteX133" fmla="*/ 514350 w 533400"/>
                <a:gd name="connsiteY133" fmla="*/ 123843 h 495318"/>
                <a:gd name="connsiteX134" fmla="*/ 514350 w 533400"/>
                <a:gd name="connsiteY134" fmla="*/ 342918 h 49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533400" h="495318">
                  <a:moveTo>
                    <a:pt x="485775" y="76218"/>
                  </a:moveTo>
                  <a:lnTo>
                    <a:pt x="400050" y="76218"/>
                  </a:lnTo>
                  <a:lnTo>
                    <a:pt x="400050" y="9543"/>
                  </a:lnTo>
                  <a:cubicBezTo>
                    <a:pt x="400050" y="4304"/>
                    <a:pt x="395764" y="18"/>
                    <a:pt x="390525" y="18"/>
                  </a:cubicBezTo>
                  <a:lnTo>
                    <a:pt x="285750" y="18"/>
                  </a:lnTo>
                  <a:cubicBezTo>
                    <a:pt x="280511" y="18"/>
                    <a:pt x="276225" y="4304"/>
                    <a:pt x="276225" y="9543"/>
                  </a:cubicBezTo>
                  <a:lnTo>
                    <a:pt x="276225" y="76218"/>
                  </a:lnTo>
                  <a:lnTo>
                    <a:pt x="247650" y="76218"/>
                  </a:lnTo>
                  <a:lnTo>
                    <a:pt x="247650" y="70122"/>
                  </a:lnTo>
                  <a:cubicBezTo>
                    <a:pt x="247650" y="67836"/>
                    <a:pt x="246888" y="65645"/>
                    <a:pt x="245364" y="63931"/>
                  </a:cubicBezTo>
                  <a:lnTo>
                    <a:pt x="193358" y="3352"/>
                  </a:lnTo>
                  <a:cubicBezTo>
                    <a:pt x="191453" y="1161"/>
                    <a:pt x="188595" y="-172"/>
                    <a:pt x="185738" y="18"/>
                  </a:cubicBezTo>
                  <a:cubicBezTo>
                    <a:pt x="182785" y="113"/>
                    <a:pt x="180118" y="1637"/>
                    <a:pt x="178403" y="4019"/>
                  </a:cubicBezTo>
                  <a:lnTo>
                    <a:pt x="135065" y="64598"/>
                  </a:lnTo>
                  <a:cubicBezTo>
                    <a:pt x="134017" y="66217"/>
                    <a:pt x="133350" y="68217"/>
                    <a:pt x="133350" y="70122"/>
                  </a:cubicBezTo>
                  <a:lnTo>
                    <a:pt x="133350" y="76218"/>
                  </a:lnTo>
                  <a:lnTo>
                    <a:pt x="47625" y="76218"/>
                  </a:lnTo>
                  <a:cubicBezTo>
                    <a:pt x="21336" y="76218"/>
                    <a:pt x="0" y="97554"/>
                    <a:pt x="0" y="123843"/>
                  </a:cubicBezTo>
                  <a:lnTo>
                    <a:pt x="0" y="371493"/>
                  </a:lnTo>
                  <a:cubicBezTo>
                    <a:pt x="0" y="397782"/>
                    <a:pt x="21336" y="419118"/>
                    <a:pt x="47625" y="419118"/>
                  </a:cubicBezTo>
                  <a:lnTo>
                    <a:pt x="190500" y="419118"/>
                  </a:lnTo>
                  <a:lnTo>
                    <a:pt x="190500" y="433406"/>
                  </a:lnTo>
                  <a:cubicBezTo>
                    <a:pt x="190500" y="441311"/>
                    <a:pt x="184118" y="447693"/>
                    <a:pt x="176213" y="447693"/>
                  </a:cubicBezTo>
                  <a:cubicBezTo>
                    <a:pt x="163068" y="447693"/>
                    <a:pt x="152400" y="458361"/>
                    <a:pt x="152400" y="471506"/>
                  </a:cubicBezTo>
                  <a:cubicBezTo>
                    <a:pt x="152400" y="484650"/>
                    <a:pt x="163068" y="495318"/>
                    <a:pt x="176213" y="495318"/>
                  </a:cubicBezTo>
                  <a:lnTo>
                    <a:pt x="357188" y="495318"/>
                  </a:lnTo>
                  <a:cubicBezTo>
                    <a:pt x="370332" y="495318"/>
                    <a:pt x="381000" y="484650"/>
                    <a:pt x="381000" y="471506"/>
                  </a:cubicBezTo>
                  <a:cubicBezTo>
                    <a:pt x="381000" y="458361"/>
                    <a:pt x="370332" y="447693"/>
                    <a:pt x="357188" y="447693"/>
                  </a:cubicBezTo>
                  <a:cubicBezTo>
                    <a:pt x="349282" y="447693"/>
                    <a:pt x="342900" y="441311"/>
                    <a:pt x="342900" y="433406"/>
                  </a:cubicBezTo>
                  <a:lnTo>
                    <a:pt x="342900" y="419118"/>
                  </a:lnTo>
                  <a:lnTo>
                    <a:pt x="485775" y="419118"/>
                  </a:lnTo>
                  <a:cubicBezTo>
                    <a:pt x="512064" y="419118"/>
                    <a:pt x="533400" y="397782"/>
                    <a:pt x="533400" y="371493"/>
                  </a:cubicBezTo>
                  <a:lnTo>
                    <a:pt x="533400" y="123843"/>
                  </a:lnTo>
                  <a:cubicBezTo>
                    <a:pt x="533400" y="97554"/>
                    <a:pt x="512064" y="76218"/>
                    <a:pt x="485775" y="76218"/>
                  </a:cubicBezTo>
                  <a:close/>
                  <a:moveTo>
                    <a:pt x="295275" y="285768"/>
                  </a:moveTo>
                  <a:lnTo>
                    <a:pt x="314325" y="285768"/>
                  </a:lnTo>
                  <a:cubicBezTo>
                    <a:pt x="319564" y="285768"/>
                    <a:pt x="323850" y="281482"/>
                    <a:pt x="323850" y="276243"/>
                  </a:cubicBezTo>
                  <a:cubicBezTo>
                    <a:pt x="323850" y="271004"/>
                    <a:pt x="319564" y="266718"/>
                    <a:pt x="314325" y="266718"/>
                  </a:cubicBezTo>
                  <a:lnTo>
                    <a:pt x="295275" y="266718"/>
                  </a:lnTo>
                  <a:lnTo>
                    <a:pt x="295275" y="247668"/>
                  </a:lnTo>
                  <a:lnTo>
                    <a:pt x="304800" y="247668"/>
                  </a:lnTo>
                  <a:cubicBezTo>
                    <a:pt x="310039" y="247668"/>
                    <a:pt x="314325" y="243382"/>
                    <a:pt x="314325" y="238143"/>
                  </a:cubicBezTo>
                  <a:cubicBezTo>
                    <a:pt x="314325" y="232904"/>
                    <a:pt x="310039" y="228618"/>
                    <a:pt x="304800" y="228618"/>
                  </a:cubicBezTo>
                  <a:lnTo>
                    <a:pt x="295275" y="228618"/>
                  </a:lnTo>
                  <a:lnTo>
                    <a:pt x="295275" y="209568"/>
                  </a:lnTo>
                  <a:lnTo>
                    <a:pt x="314325" y="209568"/>
                  </a:lnTo>
                  <a:cubicBezTo>
                    <a:pt x="319564" y="209568"/>
                    <a:pt x="323850" y="205282"/>
                    <a:pt x="323850" y="200043"/>
                  </a:cubicBezTo>
                  <a:cubicBezTo>
                    <a:pt x="323850" y="194804"/>
                    <a:pt x="319564" y="190518"/>
                    <a:pt x="314325" y="190518"/>
                  </a:cubicBezTo>
                  <a:lnTo>
                    <a:pt x="295275" y="190518"/>
                  </a:lnTo>
                  <a:lnTo>
                    <a:pt x="295275" y="171468"/>
                  </a:lnTo>
                  <a:lnTo>
                    <a:pt x="304800" y="171468"/>
                  </a:lnTo>
                  <a:cubicBezTo>
                    <a:pt x="310039" y="171468"/>
                    <a:pt x="314325" y="167182"/>
                    <a:pt x="314325" y="161943"/>
                  </a:cubicBezTo>
                  <a:cubicBezTo>
                    <a:pt x="314325" y="156704"/>
                    <a:pt x="310039" y="152418"/>
                    <a:pt x="304800" y="152418"/>
                  </a:cubicBezTo>
                  <a:lnTo>
                    <a:pt x="295275" y="152418"/>
                  </a:lnTo>
                  <a:lnTo>
                    <a:pt x="295275" y="133368"/>
                  </a:lnTo>
                  <a:lnTo>
                    <a:pt x="314325" y="133368"/>
                  </a:lnTo>
                  <a:cubicBezTo>
                    <a:pt x="319564" y="133368"/>
                    <a:pt x="323850" y="129082"/>
                    <a:pt x="323850" y="123843"/>
                  </a:cubicBezTo>
                  <a:cubicBezTo>
                    <a:pt x="323850" y="118604"/>
                    <a:pt x="319564" y="114318"/>
                    <a:pt x="314325" y="114318"/>
                  </a:cubicBezTo>
                  <a:lnTo>
                    <a:pt x="295275" y="114318"/>
                  </a:lnTo>
                  <a:lnTo>
                    <a:pt x="295275" y="95268"/>
                  </a:lnTo>
                  <a:lnTo>
                    <a:pt x="304800" y="95268"/>
                  </a:lnTo>
                  <a:cubicBezTo>
                    <a:pt x="310039" y="95268"/>
                    <a:pt x="314325" y="90982"/>
                    <a:pt x="314325" y="85743"/>
                  </a:cubicBezTo>
                  <a:cubicBezTo>
                    <a:pt x="314325" y="80504"/>
                    <a:pt x="310039" y="76218"/>
                    <a:pt x="304800" y="76218"/>
                  </a:cubicBezTo>
                  <a:lnTo>
                    <a:pt x="295275" y="76218"/>
                  </a:lnTo>
                  <a:lnTo>
                    <a:pt x="295275" y="57168"/>
                  </a:lnTo>
                  <a:lnTo>
                    <a:pt x="314325" y="57168"/>
                  </a:lnTo>
                  <a:cubicBezTo>
                    <a:pt x="319564" y="57168"/>
                    <a:pt x="323850" y="52882"/>
                    <a:pt x="323850" y="47643"/>
                  </a:cubicBezTo>
                  <a:cubicBezTo>
                    <a:pt x="323850" y="42404"/>
                    <a:pt x="319564" y="38118"/>
                    <a:pt x="314325" y="38118"/>
                  </a:cubicBezTo>
                  <a:lnTo>
                    <a:pt x="295275" y="38118"/>
                  </a:lnTo>
                  <a:lnTo>
                    <a:pt x="295275" y="19068"/>
                  </a:lnTo>
                  <a:lnTo>
                    <a:pt x="381000" y="19068"/>
                  </a:lnTo>
                  <a:lnTo>
                    <a:pt x="381000" y="304818"/>
                  </a:lnTo>
                  <a:lnTo>
                    <a:pt x="295275" y="304818"/>
                  </a:lnTo>
                  <a:lnTo>
                    <a:pt x="295275" y="285768"/>
                  </a:lnTo>
                  <a:close/>
                  <a:moveTo>
                    <a:pt x="152400" y="73170"/>
                  </a:moveTo>
                  <a:lnTo>
                    <a:pt x="186881" y="24974"/>
                  </a:lnTo>
                  <a:lnTo>
                    <a:pt x="228600" y="73646"/>
                  </a:lnTo>
                  <a:lnTo>
                    <a:pt x="228600" y="76218"/>
                  </a:lnTo>
                  <a:cubicBezTo>
                    <a:pt x="228600" y="97268"/>
                    <a:pt x="211550" y="114318"/>
                    <a:pt x="190500" y="114318"/>
                  </a:cubicBezTo>
                  <a:cubicBezTo>
                    <a:pt x="169450" y="114318"/>
                    <a:pt x="152400" y="97268"/>
                    <a:pt x="152400" y="76218"/>
                  </a:cubicBezTo>
                  <a:lnTo>
                    <a:pt x="152400" y="73170"/>
                  </a:lnTo>
                  <a:close/>
                  <a:moveTo>
                    <a:pt x="152400" y="118700"/>
                  </a:moveTo>
                  <a:cubicBezTo>
                    <a:pt x="160306" y="125748"/>
                    <a:pt x="170117" y="130701"/>
                    <a:pt x="180975" y="132511"/>
                  </a:cubicBezTo>
                  <a:lnTo>
                    <a:pt x="180975" y="190518"/>
                  </a:lnTo>
                  <a:cubicBezTo>
                    <a:pt x="180975" y="195757"/>
                    <a:pt x="185261" y="200043"/>
                    <a:pt x="190500" y="200043"/>
                  </a:cubicBezTo>
                  <a:cubicBezTo>
                    <a:pt x="195739" y="200043"/>
                    <a:pt x="200025" y="195757"/>
                    <a:pt x="200025" y="190518"/>
                  </a:cubicBezTo>
                  <a:lnTo>
                    <a:pt x="200025" y="132511"/>
                  </a:lnTo>
                  <a:cubicBezTo>
                    <a:pt x="210884" y="130701"/>
                    <a:pt x="220694" y="125748"/>
                    <a:pt x="228600" y="118700"/>
                  </a:cubicBezTo>
                  <a:lnTo>
                    <a:pt x="228600" y="219093"/>
                  </a:lnTo>
                  <a:cubicBezTo>
                    <a:pt x="228600" y="240143"/>
                    <a:pt x="211550" y="257193"/>
                    <a:pt x="190500" y="257193"/>
                  </a:cubicBezTo>
                  <a:cubicBezTo>
                    <a:pt x="169450" y="257193"/>
                    <a:pt x="152400" y="240143"/>
                    <a:pt x="152400" y="219093"/>
                  </a:cubicBezTo>
                  <a:lnTo>
                    <a:pt x="152400" y="118700"/>
                  </a:lnTo>
                  <a:close/>
                  <a:moveTo>
                    <a:pt x="152400" y="261575"/>
                  </a:moveTo>
                  <a:cubicBezTo>
                    <a:pt x="162497" y="270623"/>
                    <a:pt x="175831" y="276243"/>
                    <a:pt x="190500" y="276243"/>
                  </a:cubicBezTo>
                  <a:cubicBezTo>
                    <a:pt x="205169" y="276243"/>
                    <a:pt x="218504" y="270623"/>
                    <a:pt x="228600" y="261575"/>
                  </a:cubicBezTo>
                  <a:lnTo>
                    <a:pt x="228600" y="266718"/>
                  </a:lnTo>
                  <a:cubicBezTo>
                    <a:pt x="228600" y="287768"/>
                    <a:pt x="211550" y="304818"/>
                    <a:pt x="190500" y="304818"/>
                  </a:cubicBezTo>
                  <a:cubicBezTo>
                    <a:pt x="169450" y="304818"/>
                    <a:pt x="152400" y="287768"/>
                    <a:pt x="152400" y="266718"/>
                  </a:cubicBezTo>
                  <a:lnTo>
                    <a:pt x="152400" y="261575"/>
                  </a:lnTo>
                  <a:close/>
                  <a:moveTo>
                    <a:pt x="357188" y="466743"/>
                  </a:moveTo>
                  <a:cubicBezTo>
                    <a:pt x="359855" y="466743"/>
                    <a:pt x="361950" y="468839"/>
                    <a:pt x="361950" y="471506"/>
                  </a:cubicBezTo>
                  <a:cubicBezTo>
                    <a:pt x="361950" y="474173"/>
                    <a:pt x="359855" y="476268"/>
                    <a:pt x="357188" y="476268"/>
                  </a:cubicBezTo>
                  <a:lnTo>
                    <a:pt x="176213" y="476268"/>
                  </a:lnTo>
                  <a:cubicBezTo>
                    <a:pt x="173546" y="476268"/>
                    <a:pt x="171450" y="474173"/>
                    <a:pt x="171450" y="471506"/>
                  </a:cubicBezTo>
                  <a:cubicBezTo>
                    <a:pt x="171450" y="468839"/>
                    <a:pt x="173546" y="466743"/>
                    <a:pt x="176213" y="466743"/>
                  </a:cubicBezTo>
                  <a:cubicBezTo>
                    <a:pt x="194596" y="466743"/>
                    <a:pt x="209550" y="451789"/>
                    <a:pt x="209550" y="433406"/>
                  </a:cubicBezTo>
                  <a:lnTo>
                    <a:pt x="209550" y="419118"/>
                  </a:lnTo>
                  <a:lnTo>
                    <a:pt x="323850" y="419118"/>
                  </a:lnTo>
                  <a:lnTo>
                    <a:pt x="323850" y="433406"/>
                  </a:lnTo>
                  <a:cubicBezTo>
                    <a:pt x="323850" y="451789"/>
                    <a:pt x="338804" y="466743"/>
                    <a:pt x="357188" y="466743"/>
                  </a:cubicBezTo>
                  <a:close/>
                  <a:moveTo>
                    <a:pt x="514350" y="371493"/>
                  </a:moveTo>
                  <a:cubicBezTo>
                    <a:pt x="514350" y="387209"/>
                    <a:pt x="501491" y="400068"/>
                    <a:pt x="485775" y="400068"/>
                  </a:cubicBezTo>
                  <a:lnTo>
                    <a:pt x="47625" y="400068"/>
                  </a:lnTo>
                  <a:cubicBezTo>
                    <a:pt x="31909" y="400068"/>
                    <a:pt x="19050" y="387209"/>
                    <a:pt x="19050" y="371493"/>
                  </a:cubicBezTo>
                  <a:lnTo>
                    <a:pt x="19050" y="361968"/>
                  </a:lnTo>
                  <a:lnTo>
                    <a:pt x="514350" y="361968"/>
                  </a:lnTo>
                  <a:lnTo>
                    <a:pt x="514350" y="371493"/>
                  </a:lnTo>
                  <a:close/>
                  <a:moveTo>
                    <a:pt x="514350" y="342918"/>
                  </a:moveTo>
                  <a:lnTo>
                    <a:pt x="19050" y="342918"/>
                  </a:lnTo>
                  <a:lnTo>
                    <a:pt x="19050" y="123843"/>
                  </a:lnTo>
                  <a:cubicBezTo>
                    <a:pt x="19050" y="108127"/>
                    <a:pt x="31909" y="95268"/>
                    <a:pt x="47625" y="95268"/>
                  </a:cubicBezTo>
                  <a:lnTo>
                    <a:pt x="133350" y="95268"/>
                  </a:lnTo>
                  <a:lnTo>
                    <a:pt x="133350" y="266718"/>
                  </a:lnTo>
                  <a:cubicBezTo>
                    <a:pt x="133350" y="298246"/>
                    <a:pt x="158972" y="323868"/>
                    <a:pt x="190500" y="323868"/>
                  </a:cubicBezTo>
                  <a:cubicBezTo>
                    <a:pt x="222028" y="323868"/>
                    <a:pt x="247650" y="298246"/>
                    <a:pt x="247650" y="266718"/>
                  </a:cubicBezTo>
                  <a:lnTo>
                    <a:pt x="247650" y="95268"/>
                  </a:lnTo>
                  <a:lnTo>
                    <a:pt x="276225" y="95268"/>
                  </a:lnTo>
                  <a:lnTo>
                    <a:pt x="276225" y="314343"/>
                  </a:lnTo>
                  <a:cubicBezTo>
                    <a:pt x="276225" y="319582"/>
                    <a:pt x="280511" y="323868"/>
                    <a:pt x="285750" y="323868"/>
                  </a:cubicBezTo>
                  <a:lnTo>
                    <a:pt x="390525" y="323868"/>
                  </a:lnTo>
                  <a:cubicBezTo>
                    <a:pt x="395764" y="323868"/>
                    <a:pt x="400050" y="319582"/>
                    <a:pt x="400050" y="314343"/>
                  </a:cubicBezTo>
                  <a:lnTo>
                    <a:pt x="400050" y="95268"/>
                  </a:lnTo>
                  <a:lnTo>
                    <a:pt x="485775" y="95268"/>
                  </a:lnTo>
                  <a:cubicBezTo>
                    <a:pt x="501491" y="95268"/>
                    <a:pt x="514350" y="108127"/>
                    <a:pt x="514350" y="123843"/>
                  </a:cubicBezTo>
                  <a:lnTo>
                    <a:pt x="514350" y="3429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425F25C9-5197-3B8F-9680-2B62998D8E27}"/>
                </a:ext>
              </a:extLst>
            </p:cNvPr>
            <p:cNvSpPr/>
            <p:nvPr/>
          </p:nvSpPr>
          <p:spPr>
            <a:xfrm>
              <a:off x="7668879" y="2948977"/>
              <a:ext cx="19050" cy="247650"/>
            </a:xfrm>
            <a:custGeom>
              <a:avLst/>
              <a:gdLst>
                <a:gd name="connsiteX0" fmla="*/ 9525 w 19050"/>
                <a:gd name="connsiteY0" fmla="*/ 0 h 247650"/>
                <a:gd name="connsiteX1" fmla="*/ 0 w 19050"/>
                <a:gd name="connsiteY1" fmla="*/ 9525 h 247650"/>
                <a:gd name="connsiteX2" fmla="*/ 0 w 19050"/>
                <a:gd name="connsiteY2" fmla="*/ 238125 h 247650"/>
                <a:gd name="connsiteX3" fmla="*/ 9525 w 19050"/>
                <a:gd name="connsiteY3" fmla="*/ 247650 h 247650"/>
                <a:gd name="connsiteX4" fmla="*/ 19050 w 19050"/>
                <a:gd name="connsiteY4" fmla="*/ 238125 h 247650"/>
                <a:gd name="connsiteX5" fmla="*/ 19050 w 19050"/>
                <a:gd name="connsiteY5" fmla="*/ 9525 h 247650"/>
                <a:gd name="connsiteX6" fmla="*/ 9525 w 19050"/>
                <a:gd name="connsiteY6" fmla="*/ 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47650">
                  <a:moveTo>
                    <a:pt x="9525" y="0"/>
                  </a:moveTo>
                  <a:cubicBezTo>
                    <a:pt x="4286" y="0"/>
                    <a:pt x="0" y="4286"/>
                    <a:pt x="0" y="9525"/>
                  </a:cubicBezTo>
                  <a:lnTo>
                    <a:pt x="0" y="238125"/>
                  </a:lnTo>
                  <a:cubicBezTo>
                    <a:pt x="0" y="243364"/>
                    <a:pt x="4286" y="247650"/>
                    <a:pt x="9525" y="247650"/>
                  </a:cubicBezTo>
                  <a:cubicBezTo>
                    <a:pt x="14764" y="247650"/>
                    <a:pt x="19050" y="243364"/>
                    <a:pt x="19050" y="238125"/>
                  </a:cubicBezTo>
                  <a:lnTo>
                    <a:pt x="19050" y="9525"/>
                  </a:lnTo>
                  <a:cubicBezTo>
                    <a:pt x="19050" y="4286"/>
                    <a:pt x="14764" y="0"/>
                    <a:pt x="95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502D6F87-75FA-41E0-FD2F-3B300AD75362}"/>
                </a:ext>
              </a:extLst>
            </p:cNvPr>
            <p:cNvSpPr/>
            <p:nvPr/>
          </p:nvSpPr>
          <p:spPr>
            <a:xfrm>
              <a:off x="7373604" y="3034702"/>
              <a:ext cx="38100" cy="19050"/>
            </a:xfrm>
            <a:custGeom>
              <a:avLst/>
              <a:gdLst>
                <a:gd name="connsiteX0" fmla="*/ 9525 w 38100"/>
                <a:gd name="connsiteY0" fmla="*/ 19050 h 19050"/>
                <a:gd name="connsiteX1" fmla="*/ 28575 w 38100"/>
                <a:gd name="connsiteY1" fmla="*/ 19050 h 19050"/>
                <a:gd name="connsiteX2" fmla="*/ 38100 w 38100"/>
                <a:gd name="connsiteY2" fmla="*/ 9525 h 19050"/>
                <a:gd name="connsiteX3" fmla="*/ 28575 w 38100"/>
                <a:gd name="connsiteY3" fmla="*/ 0 h 19050"/>
                <a:gd name="connsiteX4" fmla="*/ 9525 w 38100"/>
                <a:gd name="connsiteY4" fmla="*/ 0 h 19050"/>
                <a:gd name="connsiteX5" fmla="*/ 0 w 38100"/>
                <a:gd name="connsiteY5" fmla="*/ 9525 h 19050"/>
                <a:gd name="connsiteX6" fmla="*/ 9525 w 381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9525" y="19050"/>
                  </a:moveTo>
                  <a:lnTo>
                    <a:pt x="28575" y="19050"/>
                  </a:lnTo>
                  <a:cubicBezTo>
                    <a:pt x="33814" y="19050"/>
                    <a:pt x="38100" y="14764"/>
                    <a:pt x="38100" y="9525"/>
                  </a:cubicBezTo>
                  <a:cubicBezTo>
                    <a:pt x="38100" y="4286"/>
                    <a:pt x="33814" y="0"/>
                    <a:pt x="285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DBCB698C-5BD8-95B9-5179-B59B65AEF6F2}"/>
                </a:ext>
              </a:extLst>
            </p:cNvPr>
            <p:cNvSpPr/>
            <p:nvPr/>
          </p:nvSpPr>
          <p:spPr>
            <a:xfrm>
              <a:off x="7373604" y="3072802"/>
              <a:ext cx="57150" cy="19050"/>
            </a:xfrm>
            <a:custGeom>
              <a:avLst/>
              <a:gdLst>
                <a:gd name="connsiteX0" fmla="*/ 47625 w 57150"/>
                <a:gd name="connsiteY0" fmla="*/ 0 h 19050"/>
                <a:gd name="connsiteX1" fmla="*/ 9525 w 57150"/>
                <a:gd name="connsiteY1" fmla="*/ 0 h 19050"/>
                <a:gd name="connsiteX2" fmla="*/ 0 w 57150"/>
                <a:gd name="connsiteY2" fmla="*/ 9525 h 19050"/>
                <a:gd name="connsiteX3" fmla="*/ 9525 w 57150"/>
                <a:gd name="connsiteY3" fmla="*/ 19050 h 19050"/>
                <a:gd name="connsiteX4" fmla="*/ 47625 w 57150"/>
                <a:gd name="connsiteY4" fmla="*/ 19050 h 19050"/>
                <a:gd name="connsiteX5" fmla="*/ 57150 w 57150"/>
                <a:gd name="connsiteY5" fmla="*/ 9525 h 19050"/>
                <a:gd name="connsiteX6" fmla="*/ 47625 w 571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9050">
                  <a:moveTo>
                    <a:pt x="4762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47625" y="19050"/>
                  </a:lnTo>
                  <a:cubicBezTo>
                    <a:pt x="52864" y="19050"/>
                    <a:pt x="57150" y="14764"/>
                    <a:pt x="57150" y="9525"/>
                  </a:cubicBezTo>
                  <a:cubicBezTo>
                    <a:pt x="57150" y="4286"/>
                    <a:pt x="52864" y="0"/>
                    <a:pt x="476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31" name="Graphic 50">
            <a:extLst>
              <a:ext uri="{FF2B5EF4-FFF2-40B4-BE49-F238E27FC236}">
                <a16:creationId xmlns:a16="http://schemas.microsoft.com/office/drawing/2014/main" id="{0E9376CC-AEB2-C6B0-3773-9ACA02AED7B8}"/>
              </a:ext>
            </a:extLst>
          </p:cNvPr>
          <p:cNvGrpSpPr/>
          <p:nvPr/>
        </p:nvGrpSpPr>
        <p:grpSpPr>
          <a:xfrm>
            <a:off x="6363024" y="2882302"/>
            <a:ext cx="495366" cy="571500"/>
            <a:chOff x="6363024" y="2882302"/>
            <a:chExt cx="495366" cy="571500"/>
          </a:xfrm>
          <a:solidFill>
            <a:srgbClr val="000000"/>
          </a:solidFill>
        </p:grpSpPr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CCE0FB4C-CBD7-8335-FD18-9C9352A8D28D}"/>
                </a:ext>
              </a:extLst>
            </p:cNvPr>
            <p:cNvSpPr/>
            <p:nvPr/>
          </p:nvSpPr>
          <p:spPr>
            <a:xfrm>
              <a:off x="6544033" y="3101377"/>
              <a:ext cx="133350" cy="133350"/>
            </a:xfrm>
            <a:custGeom>
              <a:avLst/>
              <a:gdLst>
                <a:gd name="connsiteX0" fmla="*/ 66675 w 133350"/>
                <a:gd name="connsiteY0" fmla="*/ 0 h 133350"/>
                <a:gd name="connsiteX1" fmla="*/ 0 w 133350"/>
                <a:gd name="connsiteY1" fmla="*/ 66675 h 133350"/>
                <a:gd name="connsiteX2" fmla="*/ 66675 w 133350"/>
                <a:gd name="connsiteY2" fmla="*/ 133350 h 133350"/>
                <a:gd name="connsiteX3" fmla="*/ 133350 w 133350"/>
                <a:gd name="connsiteY3" fmla="*/ 66675 h 133350"/>
                <a:gd name="connsiteX4" fmla="*/ 66675 w 133350"/>
                <a:gd name="connsiteY4" fmla="*/ 0 h 133350"/>
                <a:gd name="connsiteX5" fmla="*/ 66675 w 133350"/>
                <a:gd name="connsiteY5" fmla="*/ 114300 h 133350"/>
                <a:gd name="connsiteX6" fmla="*/ 19050 w 133350"/>
                <a:gd name="connsiteY6" fmla="*/ 66675 h 133350"/>
                <a:gd name="connsiteX7" fmla="*/ 66675 w 133350"/>
                <a:gd name="connsiteY7" fmla="*/ 19050 h 133350"/>
                <a:gd name="connsiteX8" fmla="*/ 114300 w 133350"/>
                <a:gd name="connsiteY8" fmla="*/ 66675 h 133350"/>
                <a:gd name="connsiteX9" fmla="*/ 66675 w 133350"/>
                <a:gd name="connsiteY9" fmla="*/ 11430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50" h="133350">
                  <a:moveTo>
                    <a:pt x="66675" y="0"/>
                  </a:moveTo>
                  <a:cubicBezTo>
                    <a:pt x="29908" y="0"/>
                    <a:pt x="0" y="29908"/>
                    <a:pt x="0" y="66675"/>
                  </a:cubicBezTo>
                  <a:cubicBezTo>
                    <a:pt x="0" y="103442"/>
                    <a:pt x="29908" y="133350"/>
                    <a:pt x="66675" y="133350"/>
                  </a:cubicBezTo>
                  <a:cubicBezTo>
                    <a:pt x="103442" y="133350"/>
                    <a:pt x="133350" y="103442"/>
                    <a:pt x="133350" y="66675"/>
                  </a:cubicBezTo>
                  <a:cubicBezTo>
                    <a:pt x="133350" y="29908"/>
                    <a:pt x="103442" y="0"/>
                    <a:pt x="66675" y="0"/>
                  </a:cubicBezTo>
                  <a:close/>
                  <a:moveTo>
                    <a:pt x="66675" y="114300"/>
                  </a:moveTo>
                  <a:cubicBezTo>
                    <a:pt x="40386" y="114300"/>
                    <a:pt x="19050" y="92964"/>
                    <a:pt x="19050" y="66675"/>
                  </a:cubicBezTo>
                  <a:cubicBezTo>
                    <a:pt x="19050" y="40386"/>
                    <a:pt x="40386" y="19050"/>
                    <a:pt x="66675" y="19050"/>
                  </a:cubicBezTo>
                  <a:cubicBezTo>
                    <a:pt x="92964" y="19050"/>
                    <a:pt x="114300" y="40386"/>
                    <a:pt x="114300" y="66675"/>
                  </a:cubicBezTo>
                  <a:cubicBezTo>
                    <a:pt x="114300" y="92964"/>
                    <a:pt x="92964" y="114300"/>
                    <a:pt x="66675" y="1143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904D4E7-7A29-1729-E8EA-86E3430C065A}"/>
                </a:ext>
              </a:extLst>
            </p:cNvPr>
            <p:cNvSpPr/>
            <p:nvPr/>
          </p:nvSpPr>
          <p:spPr>
            <a:xfrm>
              <a:off x="6363024" y="2882302"/>
              <a:ext cx="495366" cy="571500"/>
            </a:xfrm>
            <a:custGeom>
              <a:avLst/>
              <a:gdLst>
                <a:gd name="connsiteX0" fmla="*/ 485046 w 495366"/>
                <a:gd name="connsiteY0" fmla="*/ 126683 h 571500"/>
                <a:gd name="connsiteX1" fmla="*/ 363031 w 495366"/>
                <a:gd name="connsiteY1" fmla="*/ 100584 h 571500"/>
                <a:gd name="connsiteX2" fmla="*/ 344172 w 495366"/>
                <a:gd name="connsiteY2" fmla="*/ 105061 h 571500"/>
                <a:gd name="connsiteX3" fmla="*/ 247683 w 495366"/>
                <a:gd name="connsiteY3" fmla="*/ 0 h 571500"/>
                <a:gd name="connsiteX4" fmla="*/ 151100 w 495366"/>
                <a:gd name="connsiteY4" fmla="*/ 104966 h 571500"/>
                <a:gd name="connsiteX5" fmla="*/ 133002 w 495366"/>
                <a:gd name="connsiteY5" fmla="*/ 100870 h 571500"/>
                <a:gd name="connsiteX6" fmla="*/ 95283 w 495366"/>
                <a:gd name="connsiteY6" fmla="*/ 66675 h 571500"/>
                <a:gd name="connsiteX7" fmla="*/ 57850 w 495366"/>
                <a:gd name="connsiteY7" fmla="*/ 98012 h 571500"/>
                <a:gd name="connsiteX8" fmla="*/ 10320 w 495366"/>
                <a:gd name="connsiteY8" fmla="*/ 126587 h 571500"/>
                <a:gd name="connsiteX9" fmla="*/ 32513 w 495366"/>
                <a:gd name="connsiteY9" fmla="*/ 249365 h 571500"/>
                <a:gd name="connsiteX10" fmla="*/ 60326 w 495366"/>
                <a:gd name="connsiteY10" fmla="*/ 285655 h 571500"/>
                <a:gd name="connsiteX11" fmla="*/ 32513 w 495366"/>
                <a:gd name="connsiteY11" fmla="*/ 321945 h 571500"/>
                <a:gd name="connsiteX12" fmla="*/ 10320 w 495366"/>
                <a:gd name="connsiteY12" fmla="*/ 444722 h 571500"/>
                <a:gd name="connsiteX13" fmla="*/ 85758 w 495366"/>
                <a:gd name="connsiteY13" fmla="*/ 475964 h 571500"/>
                <a:gd name="connsiteX14" fmla="*/ 132335 w 495366"/>
                <a:gd name="connsiteY14" fmla="*/ 470916 h 571500"/>
                <a:gd name="connsiteX15" fmla="*/ 151195 w 495366"/>
                <a:gd name="connsiteY15" fmla="*/ 466439 h 571500"/>
                <a:gd name="connsiteX16" fmla="*/ 247683 w 495366"/>
                <a:gd name="connsiteY16" fmla="*/ 571500 h 571500"/>
                <a:gd name="connsiteX17" fmla="*/ 344267 w 495366"/>
                <a:gd name="connsiteY17" fmla="*/ 466439 h 571500"/>
                <a:gd name="connsiteX18" fmla="*/ 372080 w 495366"/>
                <a:gd name="connsiteY18" fmla="*/ 472440 h 571500"/>
                <a:gd name="connsiteX19" fmla="*/ 409608 w 495366"/>
                <a:gd name="connsiteY19" fmla="*/ 504825 h 571500"/>
                <a:gd name="connsiteX20" fmla="*/ 447327 w 495366"/>
                <a:gd name="connsiteY20" fmla="*/ 470821 h 571500"/>
                <a:gd name="connsiteX21" fmla="*/ 485046 w 495366"/>
                <a:gd name="connsiteY21" fmla="*/ 444913 h 571500"/>
                <a:gd name="connsiteX22" fmla="*/ 462853 w 495366"/>
                <a:gd name="connsiteY22" fmla="*/ 322136 h 571500"/>
                <a:gd name="connsiteX23" fmla="*/ 435040 w 495366"/>
                <a:gd name="connsiteY23" fmla="*/ 285845 h 571500"/>
                <a:gd name="connsiteX24" fmla="*/ 462853 w 495366"/>
                <a:gd name="connsiteY24" fmla="*/ 249555 h 571500"/>
                <a:gd name="connsiteX25" fmla="*/ 485046 w 495366"/>
                <a:gd name="connsiteY25" fmla="*/ 126683 h 571500"/>
                <a:gd name="connsiteX26" fmla="*/ 347315 w 495366"/>
                <a:gd name="connsiteY26" fmla="*/ 204883 h 571500"/>
                <a:gd name="connsiteX27" fmla="*/ 316644 w 495366"/>
                <a:gd name="connsiteY27" fmla="*/ 182880 h 571500"/>
                <a:gd name="connsiteX28" fmla="*/ 268638 w 495366"/>
                <a:gd name="connsiteY28" fmla="*/ 153448 h 571500"/>
                <a:gd name="connsiteX29" fmla="*/ 331694 w 495366"/>
                <a:gd name="connsiteY29" fmla="*/ 128397 h 571500"/>
                <a:gd name="connsiteX30" fmla="*/ 347315 w 495366"/>
                <a:gd name="connsiteY30" fmla="*/ 204883 h 571500"/>
                <a:gd name="connsiteX31" fmla="*/ 247683 w 495366"/>
                <a:gd name="connsiteY31" fmla="*/ 19050 h 571500"/>
                <a:gd name="connsiteX32" fmla="*/ 325788 w 495366"/>
                <a:gd name="connsiteY32" fmla="*/ 110300 h 571500"/>
                <a:gd name="connsiteX33" fmla="*/ 247588 w 495366"/>
                <a:gd name="connsiteY33" fmla="*/ 142494 h 571500"/>
                <a:gd name="connsiteX34" fmla="*/ 169483 w 495366"/>
                <a:gd name="connsiteY34" fmla="*/ 110204 h 571500"/>
                <a:gd name="connsiteX35" fmla="*/ 247683 w 495366"/>
                <a:gd name="connsiteY35" fmla="*/ 19050 h 571500"/>
                <a:gd name="connsiteX36" fmla="*/ 163768 w 495366"/>
                <a:gd name="connsiteY36" fmla="*/ 128397 h 571500"/>
                <a:gd name="connsiteX37" fmla="*/ 226728 w 495366"/>
                <a:gd name="connsiteY37" fmla="*/ 153543 h 571500"/>
                <a:gd name="connsiteX38" fmla="*/ 178722 w 495366"/>
                <a:gd name="connsiteY38" fmla="*/ 182880 h 571500"/>
                <a:gd name="connsiteX39" fmla="*/ 148052 w 495366"/>
                <a:gd name="connsiteY39" fmla="*/ 204883 h 571500"/>
                <a:gd name="connsiteX40" fmla="*/ 163768 w 495366"/>
                <a:gd name="connsiteY40" fmla="*/ 128397 h 571500"/>
                <a:gd name="connsiteX41" fmla="*/ 95283 w 495366"/>
                <a:gd name="connsiteY41" fmla="*/ 85725 h 571500"/>
                <a:gd name="connsiteX42" fmla="*/ 114333 w 495366"/>
                <a:gd name="connsiteY42" fmla="*/ 104775 h 571500"/>
                <a:gd name="connsiteX43" fmla="*/ 95283 w 495366"/>
                <a:gd name="connsiteY43" fmla="*/ 123825 h 571500"/>
                <a:gd name="connsiteX44" fmla="*/ 76233 w 495366"/>
                <a:gd name="connsiteY44" fmla="*/ 104775 h 571500"/>
                <a:gd name="connsiteX45" fmla="*/ 95283 w 495366"/>
                <a:gd name="connsiteY45" fmla="*/ 85725 h 571500"/>
                <a:gd name="connsiteX46" fmla="*/ 48325 w 495366"/>
                <a:gd name="connsiteY46" fmla="*/ 238887 h 571500"/>
                <a:gd name="connsiteX47" fmla="*/ 26132 w 495366"/>
                <a:gd name="connsiteY47" fmla="*/ 137255 h 571500"/>
                <a:gd name="connsiteX48" fmla="*/ 59374 w 495366"/>
                <a:gd name="connsiteY48" fmla="*/ 117158 h 571500"/>
                <a:gd name="connsiteX49" fmla="*/ 95283 w 495366"/>
                <a:gd name="connsiteY49" fmla="*/ 142875 h 571500"/>
                <a:gd name="connsiteX50" fmla="*/ 130335 w 495366"/>
                <a:gd name="connsiteY50" fmla="*/ 119729 h 571500"/>
                <a:gd name="connsiteX51" fmla="*/ 145290 w 495366"/>
                <a:gd name="connsiteY51" fmla="*/ 123063 h 571500"/>
                <a:gd name="connsiteX52" fmla="*/ 126906 w 495366"/>
                <a:gd name="connsiteY52" fmla="*/ 221456 h 571500"/>
                <a:gd name="connsiteX53" fmla="*/ 73185 w 495366"/>
                <a:gd name="connsiteY53" fmla="*/ 271463 h 571500"/>
                <a:gd name="connsiteX54" fmla="*/ 48325 w 495366"/>
                <a:gd name="connsiteY54" fmla="*/ 238887 h 571500"/>
                <a:gd name="connsiteX55" fmla="*/ 124906 w 495366"/>
                <a:gd name="connsiteY55" fmla="*/ 323469 h 571500"/>
                <a:gd name="connsiteX56" fmla="*/ 85949 w 495366"/>
                <a:gd name="connsiteY56" fmla="*/ 285750 h 571500"/>
                <a:gd name="connsiteX57" fmla="*/ 124906 w 495366"/>
                <a:gd name="connsiteY57" fmla="*/ 248031 h 571500"/>
                <a:gd name="connsiteX58" fmla="*/ 123858 w 495366"/>
                <a:gd name="connsiteY58" fmla="*/ 285750 h 571500"/>
                <a:gd name="connsiteX59" fmla="*/ 124906 w 495366"/>
                <a:gd name="connsiteY59" fmla="*/ 323469 h 571500"/>
                <a:gd name="connsiteX60" fmla="*/ 128525 w 495366"/>
                <a:gd name="connsiteY60" fmla="*/ 452342 h 571500"/>
                <a:gd name="connsiteX61" fmla="*/ 26132 w 495366"/>
                <a:gd name="connsiteY61" fmla="*/ 434245 h 571500"/>
                <a:gd name="connsiteX62" fmla="*/ 48325 w 495366"/>
                <a:gd name="connsiteY62" fmla="*/ 332613 h 571500"/>
                <a:gd name="connsiteX63" fmla="*/ 73185 w 495366"/>
                <a:gd name="connsiteY63" fmla="*/ 299942 h 571500"/>
                <a:gd name="connsiteX64" fmla="*/ 126906 w 495366"/>
                <a:gd name="connsiteY64" fmla="*/ 349949 h 571500"/>
                <a:gd name="connsiteX65" fmla="*/ 145290 w 495366"/>
                <a:gd name="connsiteY65" fmla="*/ 448342 h 571500"/>
                <a:gd name="connsiteX66" fmla="*/ 128525 w 495366"/>
                <a:gd name="connsiteY66" fmla="*/ 452342 h 571500"/>
                <a:gd name="connsiteX67" fmla="*/ 148052 w 495366"/>
                <a:gd name="connsiteY67" fmla="*/ 366617 h 571500"/>
                <a:gd name="connsiteX68" fmla="*/ 178722 w 495366"/>
                <a:gd name="connsiteY68" fmla="*/ 388620 h 571500"/>
                <a:gd name="connsiteX69" fmla="*/ 226919 w 495366"/>
                <a:gd name="connsiteY69" fmla="*/ 417957 h 571500"/>
                <a:gd name="connsiteX70" fmla="*/ 163768 w 495366"/>
                <a:gd name="connsiteY70" fmla="*/ 443103 h 571500"/>
                <a:gd name="connsiteX71" fmla="*/ 148052 w 495366"/>
                <a:gd name="connsiteY71" fmla="*/ 366617 h 571500"/>
                <a:gd name="connsiteX72" fmla="*/ 247683 w 495366"/>
                <a:gd name="connsiteY72" fmla="*/ 552450 h 571500"/>
                <a:gd name="connsiteX73" fmla="*/ 169578 w 495366"/>
                <a:gd name="connsiteY73" fmla="*/ 461200 h 571500"/>
                <a:gd name="connsiteX74" fmla="*/ 247874 w 495366"/>
                <a:gd name="connsiteY74" fmla="*/ 429006 h 571500"/>
                <a:gd name="connsiteX75" fmla="*/ 325884 w 495366"/>
                <a:gd name="connsiteY75" fmla="*/ 461200 h 571500"/>
                <a:gd name="connsiteX76" fmla="*/ 247683 w 495366"/>
                <a:gd name="connsiteY76" fmla="*/ 552450 h 571500"/>
                <a:gd name="connsiteX77" fmla="*/ 331599 w 495366"/>
                <a:gd name="connsiteY77" fmla="*/ 443008 h 571500"/>
                <a:gd name="connsiteX78" fmla="*/ 268543 w 495366"/>
                <a:gd name="connsiteY78" fmla="*/ 417957 h 571500"/>
                <a:gd name="connsiteX79" fmla="*/ 316644 w 495366"/>
                <a:gd name="connsiteY79" fmla="*/ 388525 h 571500"/>
                <a:gd name="connsiteX80" fmla="*/ 347315 w 495366"/>
                <a:gd name="connsiteY80" fmla="*/ 366522 h 571500"/>
                <a:gd name="connsiteX81" fmla="*/ 331599 w 495366"/>
                <a:gd name="connsiteY81" fmla="*/ 443008 h 571500"/>
                <a:gd name="connsiteX82" fmla="*/ 305976 w 495366"/>
                <a:gd name="connsiteY82" fmla="*/ 372809 h 571500"/>
                <a:gd name="connsiteX83" fmla="*/ 247683 w 495366"/>
                <a:gd name="connsiteY83" fmla="*/ 407480 h 571500"/>
                <a:gd name="connsiteX84" fmla="*/ 189295 w 495366"/>
                <a:gd name="connsiteY84" fmla="*/ 372809 h 571500"/>
                <a:gd name="connsiteX85" fmla="*/ 145194 w 495366"/>
                <a:gd name="connsiteY85" fmla="*/ 340519 h 571500"/>
                <a:gd name="connsiteX86" fmla="*/ 142908 w 495366"/>
                <a:gd name="connsiteY86" fmla="*/ 285750 h 571500"/>
                <a:gd name="connsiteX87" fmla="*/ 145290 w 495366"/>
                <a:gd name="connsiteY87" fmla="*/ 230981 h 571500"/>
                <a:gd name="connsiteX88" fmla="*/ 189390 w 495366"/>
                <a:gd name="connsiteY88" fmla="*/ 198692 h 571500"/>
                <a:gd name="connsiteX89" fmla="*/ 247683 w 495366"/>
                <a:gd name="connsiteY89" fmla="*/ 164021 h 571500"/>
                <a:gd name="connsiteX90" fmla="*/ 306072 w 495366"/>
                <a:gd name="connsiteY90" fmla="*/ 198692 h 571500"/>
                <a:gd name="connsiteX91" fmla="*/ 350172 w 495366"/>
                <a:gd name="connsiteY91" fmla="*/ 230981 h 571500"/>
                <a:gd name="connsiteX92" fmla="*/ 352458 w 495366"/>
                <a:gd name="connsiteY92" fmla="*/ 285750 h 571500"/>
                <a:gd name="connsiteX93" fmla="*/ 350077 w 495366"/>
                <a:gd name="connsiteY93" fmla="*/ 340519 h 571500"/>
                <a:gd name="connsiteX94" fmla="*/ 305976 w 495366"/>
                <a:gd name="connsiteY94" fmla="*/ 372809 h 571500"/>
                <a:gd name="connsiteX95" fmla="*/ 409608 w 495366"/>
                <a:gd name="connsiteY95" fmla="*/ 485775 h 571500"/>
                <a:gd name="connsiteX96" fmla="*/ 390558 w 495366"/>
                <a:gd name="connsiteY96" fmla="*/ 466725 h 571500"/>
                <a:gd name="connsiteX97" fmla="*/ 409608 w 495366"/>
                <a:gd name="connsiteY97" fmla="*/ 447675 h 571500"/>
                <a:gd name="connsiteX98" fmla="*/ 428658 w 495366"/>
                <a:gd name="connsiteY98" fmla="*/ 466725 h 571500"/>
                <a:gd name="connsiteX99" fmla="*/ 409608 w 495366"/>
                <a:gd name="connsiteY99" fmla="*/ 485775 h 571500"/>
                <a:gd name="connsiteX100" fmla="*/ 447042 w 495366"/>
                <a:gd name="connsiteY100" fmla="*/ 332613 h 571500"/>
                <a:gd name="connsiteX101" fmla="*/ 469235 w 495366"/>
                <a:gd name="connsiteY101" fmla="*/ 434245 h 571500"/>
                <a:gd name="connsiteX102" fmla="*/ 444660 w 495366"/>
                <a:gd name="connsiteY102" fmla="*/ 451771 h 571500"/>
                <a:gd name="connsiteX103" fmla="*/ 409608 w 495366"/>
                <a:gd name="connsiteY103" fmla="*/ 428625 h 571500"/>
                <a:gd name="connsiteX104" fmla="*/ 373985 w 495366"/>
                <a:gd name="connsiteY104" fmla="*/ 453485 h 571500"/>
                <a:gd name="connsiteX105" fmla="*/ 350077 w 495366"/>
                <a:gd name="connsiteY105" fmla="*/ 448342 h 571500"/>
                <a:gd name="connsiteX106" fmla="*/ 368365 w 495366"/>
                <a:gd name="connsiteY106" fmla="*/ 350044 h 571500"/>
                <a:gd name="connsiteX107" fmla="*/ 422086 w 495366"/>
                <a:gd name="connsiteY107" fmla="*/ 300038 h 571500"/>
                <a:gd name="connsiteX108" fmla="*/ 447042 w 495366"/>
                <a:gd name="connsiteY108" fmla="*/ 332613 h 571500"/>
                <a:gd name="connsiteX109" fmla="*/ 370461 w 495366"/>
                <a:gd name="connsiteY109" fmla="*/ 248031 h 571500"/>
                <a:gd name="connsiteX110" fmla="*/ 409418 w 495366"/>
                <a:gd name="connsiteY110" fmla="*/ 285750 h 571500"/>
                <a:gd name="connsiteX111" fmla="*/ 370461 w 495366"/>
                <a:gd name="connsiteY111" fmla="*/ 323469 h 571500"/>
                <a:gd name="connsiteX112" fmla="*/ 371508 w 495366"/>
                <a:gd name="connsiteY112" fmla="*/ 285750 h 571500"/>
                <a:gd name="connsiteX113" fmla="*/ 370461 w 495366"/>
                <a:gd name="connsiteY113" fmla="*/ 248031 h 571500"/>
                <a:gd name="connsiteX114" fmla="*/ 422181 w 495366"/>
                <a:gd name="connsiteY114" fmla="*/ 271463 h 571500"/>
                <a:gd name="connsiteX115" fmla="*/ 368460 w 495366"/>
                <a:gd name="connsiteY115" fmla="*/ 221456 h 571500"/>
                <a:gd name="connsiteX116" fmla="*/ 350077 w 495366"/>
                <a:gd name="connsiteY116" fmla="*/ 123063 h 571500"/>
                <a:gd name="connsiteX117" fmla="*/ 366746 w 495366"/>
                <a:gd name="connsiteY117" fmla="*/ 119158 h 571500"/>
                <a:gd name="connsiteX118" fmla="*/ 409418 w 495366"/>
                <a:gd name="connsiteY118" fmla="*/ 114491 h 571500"/>
                <a:gd name="connsiteX119" fmla="*/ 469140 w 495366"/>
                <a:gd name="connsiteY119" fmla="*/ 137255 h 571500"/>
                <a:gd name="connsiteX120" fmla="*/ 446946 w 495366"/>
                <a:gd name="connsiteY120" fmla="*/ 238887 h 571500"/>
                <a:gd name="connsiteX121" fmla="*/ 422181 w 495366"/>
                <a:gd name="connsiteY121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495366" h="571500">
                  <a:moveTo>
                    <a:pt x="485046" y="126683"/>
                  </a:moveTo>
                  <a:cubicBezTo>
                    <a:pt x="465711" y="97917"/>
                    <a:pt x="422467" y="88583"/>
                    <a:pt x="363031" y="100584"/>
                  </a:cubicBezTo>
                  <a:cubicBezTo>
                    <a:pt x="356840" y="101822"/>
                    <a:pt x="350553" y="103346"/>
                    <a:pt x="344172" y="105061"/>
                  </a:cubicBezTo>
                  <a:cubicBezTo>
                    <a:pt x="321693" y="40577"/>
                    <a:pt x="287117" y="0"/>
                    <a:pt x="247683" y="0"/>
                  </a:cubicBezTo>
                  <a:cubicBezTo>
                    <a:pt x="208250" y="0"/>
                    <a:pt x="173674" y="40577"/>
                    <a:pt x="151100" y="104966"/>
                  </a:cubicBezTo>
                  <a:cubicBezTo>
                    <a:pt x="144908" y="103346"/>
                    <a:pt x="138908" y="102013"/>
                    <a:pt x="133002" y="100870"/>
                  </a:cubicBezTo>
                  <a:cubicBezTo>
                    <a:pt x="131002" y="81725"/>
                    <a:pt x="114905" y="66675"/>
                    <a:pt x="95283" y="66675"/>
                  </a:cubicBezTo>
                  <a:cubicBezTo>
                    <a:pt x="76614" y="66675"/>
                    <a:pt x="61088" y="80201"/>
                    <a:pt x="57850" y="98012"/>
                  </a:cubicBezTo>
                  <a:cubicBezTo>
                    <a:pt x="36228" y="102299"/>
                    <a:pt x="20226" y="111919"/>
                    <a:pt x="10320" y="126587"/>
                  </a:cubicBezTo>
                  <a:cubicBezTo>
                    <a:pt x="-8920" y="155353"/>
                    <a:pt x="-1110" y="198977"/>
                    <a:pt x="32513" y="249365"/>
                  </a:cubicBezTo>
                  <a:cubicBezTo>
                    <a:pt x="40514" y="261461"/>
                    <a:pt x="49849" y="273558"/>
                    <a:pt x="60326" y="285655"/>
                  </a:cubicBezTo>
                  <a:cubicBezTo>
                    <a:pt x="49944" y="297751"/>
                    <a:pt x="40610" y="309944"/>
                    <a:pt x="32513" y="321945"/>
                  </a:cubicBezTo>
                  <a:cubicBezTo>
                    <a:pt x="-1110" y="372332"/>
                    <a:pt x="-8920" y="415957"/>
                    <a:pt x="10320" y="444722"/>
                  </a:cubicBezTo>
                  <a:cubicBezTo>
                    <a:pt x="24131" y="465296"/>
                    <a:pt x="50230" y="475964"/>
                    <a:pt x="85758" y="475964"/>
                  </a:cubicBezTo>
                  <a:cubicBezTo>
                    <a:pt x="99855" y="475964"/>
                    <a:pt x="115476" y="474250"/>
                    <a:pt x="132335" y="470916"/>
                  </a:cubicBezTo>
                  <a:cubicBezTo>
                    <a:pt x="138527" y="469678"/>
                    <a:pt x="144813" y="468154"/>
                    <a:pt x="151195" y="466439"/>
                  </a:cubicBezTo>
                  <a:cubicBezTo>
                    <a:pt x="173674" y="530924"/>
                    <a:pt x="208250" y="571500"/>
                    <a:pt x="247683" y="571500"/>
                  </a:cubicBezTo>
                  <a:cubicBezTo>
                    <a:pt x="287212" y="571500"/>
                    <a:pt x="321788" y="530924"/>
                    <a:pt x="344267" y="466439"/>
                  </a:cubicBezTo>
                  <a:cubicBezTo>
                    <a:pt x="353792" y="468916"/>
                    <a:pt x="363031" y="470916"/>
                    <a:pt x="372080" y="472440"/>
                  </a:cubicBezTo>
                  <a:cubicBezTo>
                    <a:pt x="374842" y="490728"/>
                    <a:pt x="390558" y="504825"/>
                    <a:pt x="409608" y="504825"/>
                  </a:cubicBezTo>
                  <a:cubicBezTo>
                    <a:pt x="429230" y="504825"/>
                    <a:pt x="445232" y="489871"/>
                    <a:pt x="447327" y="470821"/>
                  </a:cubicBezTo>
                  <a:cubicBezTo>
                    <a:pt x="463996" y="465773"/>
                    <a:pt x="476855" y="457200"/>
                    <a:pt x="485046" y="444913"/>
                  </a:cubicBezTo>
                  <a:cubicBezTo>
                    <a:pt x="504287" y="416147"/>
                    <a:pt x="496476" y="372523"/>
                    <a:pt x="462853" y="322136"/>
                  </a:cubicBezTo>
                  <a:cubicBezTo>
                    <a:pt x="454852" y="310039"/>
                    <a:pt x="445518" y="297942"/>
                    <a:pt x="435040" y="285845"/>
                  </a:cubicBezTo>
                  <a:cubicBezTo>
                    <a:pt x="445422" y="273749"/>
                    <a:pt x="454757" y="261556"/>
                    <a:pt x="462853" y="249555"/>
                  </a:cubicBezTo>
                  <a:cubicBezTo>
                    <a:pt x="496476" y="198977"/>
                    <a:pt x="504287" y="155448"/>
                    <a:pt x="485046" y="126683"/>
                  </a:cubicBezTo>
                  <a:close/>
                  <a:moveTo>
                    <a:pt x="347315" y="204883"/>
                  </a:moveTo>
                  <a:cubicBezTo>
                    <a:pt x="337409" y="197358"/>
                    <a:pt x="327217" y="190024"/>
                    <a:pt x="316644" y="182880"/>
                  </a:cubicBezTo>
                  <a:cubicBezTo>
                    <a:pt x="300738" y="172212"/>
                    <a:pt x="284640" y="162401"/>
                    <a:pt x="268638" y="153448"/>
                  </a:cubicBezTo>
                  <a:cubicBezTo>
                    <a:pt x="290165" y="143161"/>
                    <a:pt x="311310" y="134779"/>
                    <a:pt x="331694" y="128397"/>
                  </a:cubicBezTo>
                  <a:cubicBezTo>
                    <a:pt x="338361" y="151448"/>
                    <a:pt x="343695" y="177260"/>
                    <a:pt x="347315" y="204883"/>
                  </a:cubicBezTo>
                  <a:close/>
                  <a:moveTo>
                    <a:pt x="247683" y="19050"/>
                  </a:moveTo>
                  <a:cubicBezTo>
                    <a:pt x="278354" y="19050"/>
                    <a:pt x="306452" y="54769"/>
                    <a:pt x="325788" y="110300"/>
                  </a:cubicBezTo>
                  <a:cubicBezTo>
                    <a:pt x="300547" y="118205"/>
                    <a:pt x="274258" y="128969"/>
                    <a:pt x="247588" y="142494"/>
                  </a:cubicBezTo>
                  <a:cubicBezTo>
                    <a:pt x="221013" y="129064"/>
                    <a:pt x="194724" y="118110"/>
                    <a:pt x="169483" y="110204"/>
                  </a:cubicBezTo>
                  <a:cubicBezTo>
                    <a:pt x="188914" y="54673"/>
                    <a:pt x="217013" y="19050"/>
                    <a:pt x="247683" y="19050"/>
                  </a:cubicBezTo>
                  <a:close/>
                  <a:moveTo>
                    <a:pt x="163768" y="128397"/>
                  </a:moveTo>
                  <a:cubicBezTo>
                    <a:pt x="184056" y="134779"/>
                    <a:pt x="205297" y="143351"/>
                    <a:pt x="226728" y="153543"/>
                  </a:cubicBezTo>
                  <a:cubicBezTo>
                    <a:pt x="210631" y="162497"/>
                    <a:pt x="194629" y="172212"/>
                    <a:pt x="178722" y="182880"/>
                  </a:cubicBezTo>
                  <a:cubicBezTo>
                    <a:pt x="168149" y="189929"/>
                    <a:pt x="157958" y="197358"/>
                    <a:pt x="148052" y="204883"/>
                  </a:cubicBezTo>
                  <a:cubicBezTo>
                    <a:pt x="151671" y="177260"/>
                    <a:pt x="157005" y="151448"/>
                    <a:pt x="163768" y="128397"/>
                  </a:cubicBezTo>
                  <a:close/>
                  <a:moveTo>
                    <a:pt x="95283" y="85725"/>
                  </a:moveTo>
                  <a:cubicBezTo>
                    <a:pt x="105761" y="85725"/>
                    <a:pt x="114333" y="94298"/>
                    <a:pt x="114333" y="104775"/>
                  </a:cubicBezTo>
                  <a:cubicBezTo>
                    <a:pt x="114333" y="115253"/>
                    <a:pt x="105761" y="123825"/>
                    <a:pt x="95283" y="123825"/>
                  </a:cubicBezTo>
                  <a:cubicBezTo>
                    <a:pt x="84806" y="123825"/>
                    <a:pt x="76233" y="115253"/>
                    <a:pt x="76233" y="104775"/>
                  </a:cubicBezTo>
                  <a:cubicBezTo>
                    <a:pt x="76233" y="94298"/>
                    <a:pt x="84806" y="85725"/>
                    <a:pt x="95283" y="85725"/>
                  </a:cubicBezTo>
                  <a:close/>
                  <a:moveTo>
                    <a:pt x="48325" y="238887"/>
                  </a:moveTo>
                  <a:cubicBezTo>
                    <a:pt x="19750" y="195929"/>
                    <a:pt x="11654" y="158972"/>
                    <a:pt x="26132" y="137255"/>
                  </a:cubicBezTo>
                  <a:cubicBezTo>
                    <a:pt x="32799" y="127349"/>
                    <a:pt x="43943" y="120587"/>
                    <a:pt x="59374" y="117158"/>
                  </a:cubicBezTo>
                  <a:cubicBezTo>
                    <a:pt x="64613" y="132112"/>
                    <a:pt x="78614" y="142875"/>
                    <a:pt x="95283" y="142875"/>
                  </a:cubicBezTo>
                  <a:cubicBezTo>
                    <a:pt x="110999" y="142875"/>
                    <a:pt x="124525" y="133350"/>
                    <a:pt x="130335" y="119729"/>
                  </a:cubicBezTo>
                  <a:cubicBezTo>
                    <a:pt x="135288" y="120777"/>
                    <a:pt x="140241" y="121825"/>
                    <a:pt x="145290" y="123063"/>
                  </a:cubicBezTo>
                  <a:cubicBezTo>
                    <a:pt x="136717" y="152210"/>
                    <a:pt x="130335" y="185452"/>
                    <a:pt x="126906" y="221456"/>
                  </a:cubicBezTo>
                  <a:cubicBezTo>
                    <a:pt x="107189" y="237649"/>
                    <a:pt x="89187" y="254413"/>
                    <a:pt x="73185" y="271463"/>
                  </a:cubicBezTo>
                  <a:cubicBezTo>
                    <a:pt x="63946" y="260604"/>
                    <a:pt x="55564" y="249650"/>
                    <a:pt x="48325" y="238887"/>
                  </a:cubicBezTo>
                  <a:close/>
                  <a:moveTo>
                    <a:pt x="124906" y="323469"/>
                  </a:moveTo>
                  <a:cubicBezTo>
                    <a:pt x="110809" y="311087"/>
                    <a:pt x="97760" y="298514"/>
                    <a:pt x="85949" y="285750"/>
                  </a:cubicBezTo>
                  <a:cubicBezTo>
                    <a:pt x="97760" y="272987"/>
                    <a:pt x="110714" y="260318"/>
                    <a:pt x="124906" y="248031"/>
                  </a:cubicBezTo>
                  <a:cubicBezTo>
                    <a:pt x="124239" y="260318"/>
                    <a:pt x="123858" y="272891"/>
                    <a:pt x="123858" y="285750"/>
                  </a:cubicBezTo>
                  <a:cubicBezTo>
                    <a:pt x="123858" y="298609"/>
                    <a:pt x="124239" y="311182"/>
                    <a:pt x="124906" y="323469"/>
                  </a:cubicBezTo>
                  <a:close/>
                  <a:moveTo>
                    <a:pt x="128525" y="452342"/>
                  </a:moveTo>
                  <a:cubicBezTo>
                    <a:pt x="77948" y="462534"/>
                    <a:pt x="40610" y="455962"/>
                    <a:pt x="26132" y="434245"/>
                  </a:cubicBezTo>
                  <a:cubicBezTo>
                    <a:pt x="11654" y="412623"/>
                    <a:pt x="19750" y="375571"/>
                    <a:pt x="48325" y="332613"/>
                  </a:cubicBezTo>
                  <a:cubicBezTo>
                    <a:pt x="55564" y="321755"/>
                    <a:pt x="63946" y="310896"/>
                    <a:pt x="73185" y="299942"/>
                  </a:cubicBezTo>
                  <a:cubicBezTo>
                    <a:pt x="89092" y="316992"/>
                    <a:pt x="107189" y="333756"/>
                    <a:pt x="126906" y="349949"/>
                  </a:cubicBezTo>
                  <a:cubicBezTo>
                    <a:pt x="130335" y="385953"/>
                    <a:pt x="136622" y="419100"/>
                    <a:pt x="145290" y="448342"/>
                  </a:cubicBezTo>
                  <a:cubicBezTo>
                    <a:pt x="139670" y="449771"/>
                    <a:pt x="134050" y="451199"/>
                    <a:pt x="128525" y="452342"/>
                  </a:cubicBezTo>
                  <a:close/>
                  <a:moveTo>
                    <a:pt x="148052" y="366617"/>
                  </a:moveTo>
                  <a:cubicBezTo>
                    <a:pt x="157958" y="374142"/>
                    <a:pt x="168149" y="381476"/>
                    <a:pt x="178722" y="388620"/>
                  </a:cubicBezTo>
                  <a:cubicBezTo>
                    <a:pt x="194629" y="399288"/>
                    <a:pt x="210726" y="409004"/>
                    <a:pt x="226919" y="417957"/>
                  </a:cubicBezTo>
                  <a:cubicBezTo>
                    <a:pt x="205392" y="428244"/>
                    <a:pt x="184152" y="436721"/>
                    <a:pt x="163768" y="443103"/>
                  </a:cubicBezTo>
                  <a:cubicBezTo>
                    <a:pt x="157005" y="420053"/>
                    <a:pt x="151671" y="394240"/>
                    <a:pt x="148052" y="366617"/>
                  </a:cubicBezTo>
                  <a:close/>
                  <a:moveTo>
                    <a:pt x="247683" y="552450"/>
                  </a:moveTo>
                  <a:cubicBezTo>
                    <a:pt x="217013" y="552450"/>
                    <a:pt x="188914" y="516731"/>
                    <a:pt x="169578" y="461200"/>
                  </a:cubicBezTo>
                  <a:cubicBezTo>
                    <a:pt x="194915" y="453295"/>
                    <a:pt x="221204" y="442436"/>
                    <a:pt x="247874" y="429006"/>
                  </a:cubicBezTo>
                  <a:cubicBezTo>
                    <a:pt x="274449" y="442436"/>
                    <a:pt x="300738" y="453295"/>
                    <a:pt x="325884" y="461200"/>
                  </a:cubicBezTo>
                  <a:cubicBezTo>
                    <a:pt x="306452" y="516731"/>
                    <a:pt x="278354" y="552450"/>
                    <a:pt x="247683" y="552450"/>
                  </a:cubicBezTo>
                  <a:close/>
                  <a:moveTo>
                    <a:pt x="331599" y="443008"/>
                  </a:moveTo>
                  <a:cubicBezTo>
                    <a:pt x="311310" y="436626"/>
                    <a:pt x="290070" y="428244"/>
                    <a:pt x="268543" y="417957"/>
                  </a:cubicBezTo>
                  <a:cubicBezTo>
                    <a:pt x="284640" y="409004"/>
                    <a:pt x="300738" y="399193"/>
                    <a:pt x="316644" y="388525"/>
                  </a:cubicBezTo>
                  <a:cubicBezTo>
                    <a:pt x="327217" y="381476"/>
                    <a:pt x="337409" y="374047"/>
                    <a:pt x="347315" y="366522"/>
                  </a:cubicBezTo>
                  <a:cubicBezTo>
                    <a:pt x="343695" y="394240"/>
                    <a:pt x="338361" y="419957"/>
                    <a:pt x="331599" y="443008"/>
                  </a:cubicBezTo>
                  <a:close/>
                  <a:moveTo>
                    <a:pt x="305976" y="372809"/>
                  </a:moveTo>
                  <a:cubicBezTo>
                    <a:pt x="286736" y="385763"/>
                    <a:pt x="267114" y="397288"/>
                    <a:pt x="247683" y="407480"/>
                  </a:cubicBezTo>
                  <a:cubicBezTo>
                    <a:pt x="228157" y="397193"/>
                    <a:pt x="208535" y="385667"/>
                    <a:pt x="189295" y="372809"/>
                  </a:cubicBezTo>
                  <a:cubicBezTo>
                    <a:pt x="173865" y="362426"/>
                    <a:pt x="159101" y="351663"/>
                    <a:pt x="145194" y="340519"/>
                  </a:cubicBezTo>
                  <a:cubicBezTo>
                    <a:pt x="143766" y="322707"/>
                    <a:pt x="142908" y="304419"/>
                    <a:pt x="142908" y="285750"/>
                  </a:cubicBezTo>
                  <a:cubicBezTo>
                    <a:pt x="142908" y="267081"/>
                    <a:pt x="143766" y="248793"/>
                    <a:pt x="145290" y="230981"/>
                  </a:cubicBezTo>
                  <a:cubicBezTo>
                    <a:pt x="159196" y="219837"/>
                    <a:pt x="173960" y="209074"/>
                    <a:pt x="189390" y="198692"/>
                  </a:cubicBezTo>
                  <a:cubicBezTo>
                    <a:pt x="208631" y="185738"/>
                    <a:pt x="228157" y="174308"/>
                    <a:pt x="247683" y="164021"/>
                  </a:cubicBezTo>
                  <a:cubicBezTo>
                    <a:pt x="267305" y="174308"/>
                    <a:pt x="286926" y="185833"/>
                    <a:pt x="306072" y="198692"/>
                  </a:cubicBezTo>
                  <a:cubicBezTo>
                    <a:pt x="321502" y="209074"/>
                    <a:pt x="336266" y="219837"/>
                    <a:pt x="350172" y="230981"/>
                  </a:cubicBezTo>
                  <a:cubicBezTo>
                    <a:pt x="351601" y="248793"/>
                    <a:pt x="352458" y="267081"/>
                    <a:pt x="352458" y="285750"/>
                  </a:cubicBezTo>
                  <a:cubicBezTo>
                    <a:pt x="352458" y="304419"/>
                    <a:pt x="351601" y="322707"/>
                    <a:pt x="350077" y="340519"/>
                  </a:cubicBezTo>
                  <a:cubicBezTo>
                    <a:pt x="336171" y="351663"/>
                    <a:pt x="321407" y="362426"/>
                    <a:pt x="305976" y="372809"/>
                  </a:cubicBezTo>
                  <a:close/>
                  <a:moveTo>
                    <a:pt x="409608" y="485775"/>
                  </a:moveTo>
                  <a:cubicBezTo>
                    <a:pt x="399131" y="485775"/>
                    <a:pt x="390558" y="477203"/>
                    <a:pt x="390558" y="466725"/>
                  </a:cubicBezTo>
                  <a:cubicBezTo>
                    <a:pt x="390558" y="456248"/>
                    <a:pt x="399131" y="447675"/>
                    <a:pt x="409608" y="447675"/>
                  </a:cubicBezTo>
                  <a:cubicBezTo>
                    <a:pt x="420086" y="447675"/>
                    <a:pt x="428658" y="456248"/>
                    <a:pt x="428658" y="466725"/>
                  </a:cubicBezTo>
                  <a:cubicBezTo>
                    <a:pt x="428658" y="477203"/>
                    <a:pt x="420086" y="485775"/>
                    <a:pt x="409608" y="485775"/>
                  </a:cubicBezTo>
                  <a:close/>
                  <a:moveTo>
                    <a:pt x="447042" y="332613"/>
                  </a:moveTo>
                  <a:cubicBezTo>
                    <a:pt x="475617" y="375571"/>
                    <a:pt x="483713" y="412528"/>
                    <a:pt x="469235" y="434245"/>
                  </a:cubicBezTo>
                  <a:cubicBezTo>
                    <a:pt x="463901" y="442150"/>
                    <a:pt x="455614" y="447961"/>
                    <a:pt x="444660" y="451771"/>
                  </a:cubicBezTo>
                  <a:cubicBezTo>
                    <a:pt x="438850" y="438150"/>
                    <a:pt x="425325" y="428625"/>
                    <a:pt x="409608" y="428625"/>
                  </a:cubicBezTo>
                  <a:cubicBezTo>
                    <a:pt x="393321" y="428625"/>
                    <a:pt x="379414" y="439007"/>
                    <a:pt x="373985" y="453485"/>
                  </a:cubicBezTo>
                  <a:cubicBezTo>
                    <a:pt x="366270" y="452152"/>
                    <a:pt x="358269" y="450437"/>
                    <a:pt x="350077" y="448342"/>
                  </a:cubicBezTo>
                  <a:cubicBezTo>
                    <a:pt x="358650" y="419195"/>
                    <a:pt x="364936" y="386048"/>
                    <a:pt x="368365" y="350044"/>
                  </a:cubicBezTo>
                  <a:cubicBezTo>
                    <a:pt x="388082" y="333851"/>
                    <a:pt x="406084" y="317087"/>
                    <a:pt x="422086" y="300038"/>
                  </a:cubicBezTo>
                  <a:cubicBezTo>
                    <a:pt x="431421" y="310896"/>
                    <a:pt x="439802" y="321850"/>
                    <a:pt x="447042" y="332613"/>
                  </a:cubicBezTo>
                  <a:close/>
                  <a:moveTo>
                    <a:pt x="370461" y="248031"/>
                  </a:moveTo>
                  <a:cubicBezTo>
                    <a:pt x="384558" y="260414"/>
                    <a:pt x="397607" y="272987"/>
                    <a:pt x="409418" y="285750"/>
                  </a:cubicBezTo>
                  <a:cubicBezTo>
                    <a:pt x="397607" y="298514"/>
                    <a:pt x="384653" y="311182"/>
                    <a:pt x="370461" y="323469"/>
                  </a:cubicBezTo>
                  <a:cubicBezTo>
                    <a:pt x="371127" y="311182"/>
                    <a:pt x="371508" y="298609"/>
                    <a:pt x="371508" y="285750"/>
                  </a:cubicBezTo>
                  <a:cubicBezTo>
                    <a:pt x="371508" y="272891"/>
                    <a:pt x="371127" y="260318"/>
                    <a:pt x="370461" y="248031"/>
                  </a:cubicBezTo>
                  <a:close/>
                  <a:moveTo>
                    <a:pt x="422181" y="271463"/>
                  </a:moveTo>
                  <a:cubicBezTo>
                    <a:pt x="406275" y="254413"/>
                    <a:pt x="388177" y="237649"/>
                    <a:pt x="368460" y="221456"/>
                  </a:cubicBezTo>
                  <a:cubicBezTo>
                    <a:pt x="365031" y="185452"/>
                    <a:pt x="358745" y="152305"/>
                    <a:pt x="350077" y="123063"/>
                  </a:cubicBezTo>
                  <a:cubicBezTo>
                    <a:pt x="355697" y="121634"/>
                    <a:pt x="361317" y="120206"/>
                    <a:pt x="366746" y="119158"/>
                  </a:cubicBezTo>
                  <a:cubicBezTo>
                    <a:pt x="382367" y="116015"/>
                    <a:pt x="396654" y="114491"/>
                    <a:pt x="409418" y="114491"/>
                  </a:cubicBezTo>
                  <a:cubicBezTo>
                    <a:pt x="438088" y="114491"/>
                    <a:pt x="459043" y="122301"/>
                    <a:pt x="469140" y="137255"/>
                  </a:cubicBezTo>
                  <a:cubicBezTo>
                    <a:pt x="483618" y="158877"/>
                    <a:pt x="475521" y="195929"/>
                    <a:pt x="446946" y="238887"/>
                  </a:cubicBezTo>
                  <a:cubicBezTo>
                    <a:pt x="439802" y="249650"/>
                    <a:pt x="431421" y="260604"/>
                    <a:pt x="422181" y="2714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34" name="Graphic 52">
            <a:extLst>
              <a:ext uri="{FF2B5EF4-FFF2-40B4-BE49-F238E27FC236}">
                <a16:creationId xmlns:a16="http://schemas.microsoft.com/office/drawing/2014/main" id="{4CF04604-136E-8CBA-A096-45D982123427}"/>
              </a:ext>
            </a:extLst>
          </p:cNvPr>
          <p:cNvGrpSpPr/>
          <p:nvPr/>
        </p:nvGrpSpPr>
        <p:grpSpPr>
          <a:xfrm>
            <a:off x="5261393" y="2910877"/>
            <a:ext cx="533400" cy="495300"/>
            <a:chOff x="5261393" y="2910877"/>
            <a:chExt cx="533400" cy="495300"/>
          </a:xfrm>
          <a:solidFill>
            <a:srgbClr val="000000"/>
          </a:solidFill>
        </p:grpSpPr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D1BBFF60-B724-568B-CD47-2FCDEBC05AE7}"/>
                </a:ext>
              </a:extLst>
            </p:cNvPr>
            <p:cNvSpPr/>
            <p:nvPr/>
          </p:nvSpPr>
          <p:spPr>
            <a:xfrm>
              <a:off x="5261393" y="2910877"/>
              <a:ext cx="533400" cy="495300"/>
            </a:xfrm>
            <a:custGeom>
              <a:avLst/>
              <a:gdLst>
                <a:gd name="connsiteX0" fmla="*/ 485775 w 533400"/>
                <a:gd name="connsiteY0" fmla="*/ 76200 h 495300"/>
                <a:gd name="connsiteX1" fmla="*/ 247650 w 533400"/>
                <a:gd name="connsiteY1" fmla="*/ 76200 h 495300"/>
                <a:gd name="connsiteX2" fmla="*/ 247650 w 533400"/>
                <a:gd name="connsiteY2" fmla="*/ 9525 h 495300"/>
                <a:gd name="connsiteX3" fmla="*/ 238125 w 533400"/>
                <a:gd name="connsiteY3" fmla="*/ 0 h 495300"/>
                <a:gd name="connsiteX4" fmla="*/ 133350 w 533400"/>
                <a:gd name="connsiteY4" fmla="*/ 0 h 495300"/>
                <a:gd name="connsiteX5" fmla="*/ 123825 w 533400"/>
                <a:gd name="connsiteY5" fmla="*/ 9525 h 495300"/>
                <a:gd name="connsiteX6" fmla="*/ 123825 w 533400"/>
                <a:gd name="connsiteY6" fmla="*/ 76200 h 495300"/>
                <a:gd name="connsiteX7" fmla="*/ 47625 w 533400"/>
                <a:gd name="connsiteY7" fmla="*/ 76200 h 495300"/>
                <a:gd name="connsiteX8" fmla="*/ 0 w 533400"/>
                <a:gd name="connsiteY8" fmla="*/ 123825 h 495300"/>
                <a:gd name="connsiteX9" fmla="*/ 0 w 533400"/>
                <a:gd name="connsiteY9" fmla="*/ 371475 h 495300"/>
                <a:gd name="connsiteX10" fmla="*/ 47625 w 533400"/>
                <a:gd name="connsiteY10" fmla="*/ 419100 h 495300"/>
                <a:gd name="connsiteX11" fmla="*/ 190500 w 533400"/>
                <a:gd name="connsiteY11" fmla="*/ 419100 h 495300"/>
                <a:gd name="connsiteX12" fmla="*/ 190500 w 533400"/>
                <a:gd name="connsiteY12" fmla="*/ 433388 h 495300"/>
                <a:gd name="connsiteX13" fmla="*/ 176213 w 533400"/>
                <a:gd name="connsiteY13" fmla="*/ 447675 h 495300"/>
                <a:gd name="connsiteX14" fmla="*/ 152400 w 533400"/>
                <a:gd name="connsiteY14" fmla="*/ 471488 h 495300"/>
                <a:gd name="connsiteX15" fmla="*/ 176213 w 533400"/>
                <a:gd name="connsiteY15" fmla="*/ 495300 h 495300"/>
                <a:gd name="connsiteX16" fmla="*/ 357188 w 533400"/>
                <a:gd name="connsiteY16" fmla="*/ 495300 h 495300"/>
                <a:gd name="connsiteX17" fmla="*/ 381000 w 533400"/>
                <a:gd name="connsiteY17" fmla="*/ 471488 h 495300"/>
                <a:gd name="connsiteX18" fmla="*/ 357188 w 533400"/>
                <a:gd name="connsiteY18" fmla="*/ 447675 h 495300"/>
                <a:gd name="connsiteX19" fmla="*/ 342900 w 533400"/>
                <a:gd name="connsiteY19" fmla="*/ 433388 h 495300"/>
                <a:gd name="connsiteX20" fmla="*/ 342900 w 533400"/>
                <a:gd name="connsiteY20" fmla="*/ 419100 h 495300"/>
                <a:gd name="connsiteX21" fmla="*/ 485775 w 533400"/>
                <a:gd name="connsiteY21" fmla="*/ 419100 h 495300"/>
                <a:gd name="connsiteX22" fmla="*/ 533400 w 533400"/>
                <a:gd name="connsiteY22" fmla="*/ 371475 h 495300"/>
                <a:gd name="connsiteX23" fmla="*/ 533400 w 533400"/>
                <a:gd name="connsiteY23" fmla="*/ 123825 h 495300"/>
                <a:gd name="connsiteX24" fmla="*/ 485775 w 533400"/>
                <a:gd name="connsiteY24" fmla="*/ 76200 h 495300"/>
                <a:gd name="connsiteX25" fmla="*/ 247650 w 533400"/>
                <a:gd name="connsiteY25" fmla="*/ 285750 h 495300"/>
                <a:gd name="connsiteX26" fmla="*/ 352425 w 533400"/>
                <a:gd name="connsiteY26" fmla="*/ 285750 h 495300"/>
                <a:gd name="connsiteX27" fmla="*/ 361950 w 533400"/>
                <a:gd name="connsiteY27" fmla="*/ 276225 h 495300"/>
                <a:gd name="connsiteX28" fmla="*/ 352425 w 533400"/>
                <a:gd name="connsiteY28" fmla="*/ 266700 h 495300"/>
                <a:gd name="connsiteX29" fmla="*/ 247650 w 533400"/>
                <a:gd name="connsiteY29" fmla="*/ 266700 h 495300"/>
                <a:gd name="connsiteX30" fmla="*/ 247650 w 533400"/>
                <a:gd name="connsiteY30" fmla="*/ 219075 h 495300"/>
                <a:gd name="connsiteX31" fmla="*/ 266700 w 533400"/>
                <a:gd name="connsiteY31" fmla="*/ 219075 h 495300"/>
                <a:gd name="connsiteX32" fmla="*/ 266700 w 533400"/>
                <a:gd name="connsiteY32" fmla="*/ 238125 h 495300"/>
                <a:gd name="connsiteX33" fmla="*/ 276225 w 533400"/>
                <a:gd name="connsiteY33" fmla="*/ 247650 h 495300"/>
                <a:gd name="connsiteX34" fmla="*/ 285750 w 533400"/>
                <a:gd name="connsiteY34" fmla="*/ 238125 h 495300"/>
                <a:gd name="connsiteX35" fmla="*/ 285750 w 533400"/>
                <a:gd name="connsiteY35" fmla="*/ 219075 h 495300"/>
                <a:gd name="connsiteX36" fmla="*/ 304800 w 533400"/>
                <a:gd name="connsiteY36" fmla="*/ 219075 h 495300"/>
                <a:gd name="connsiteX37" fmla="*/ 304800 w 533400"/>
                <a:gd name="connsiteY37" fmla="*/ 228600 h 495300"/>
                <a:gd name="connsiteX38" fmla="*/ 314325 w 533400"/>
                <a:gd name="connsiteY38" fmla="*/ 238125 h 495300"/>
                <a:gd name="connsiteX39" fmla="*/ 323850 w 533400"/>
                <a:gd name="connsiteY39" fmla="*/ 228600 h 495300"/>
                <a:gd name="connsiteX40" fmla="*/ 323850 w 533400"/>
                <a:gd name="connsiteY40" fmla="*/ 219075 h 495300"/>
                <a:gd name="connsiteX41" fmla="*/ 342900 w 533400"/>
                <a:gd name="connsiteY41" fmla="*/ 219075 h 495300"/>
                <a:gd name="connsiteX42" fmla="*/ 342900 w 533400"/>
                <a:gd name="connsiteY42" fmla="*/ 238125 h 495300"/>
                <a:gd name="connsiteX43" fmla="*/ 352425 w 533400"/>
                <a:gd name="connsiteY43" fmla="*/ 247650 h 495300"/>
                <a:gd name="connsiteX44" fmla="*/ 361950 w 533400"/>
                <a:gd name="connsiteY44" fmla="*/ 238125 h 495300"/>
                <a:gd name="connsiteX45" fmla="*/ 361950 w 533400"/>
                <a:gd name="connsiteY45" fmla="*/ 219075 h 495300"/>
                <a:gd name="connsiteX46" fmla="*/ 381000 w 533400"/>
                <a:gd name="connsiteY46" fmla="*/ 219075 h 495300"/>
                <a:gd name="connsiteX47" fmla="*/ 381000 w 533400"/>
                <a:gd name="connsiteY47" fmla="*/ 304800 h 495300"/>
                <a:gd name="connsiteX48" fmla="*/ 247650 w 533400"/>
                <a:gd name="connsiteY48" fmla="*/ 304800 h 495300"/>
                <a:gd name="connsiteX49" fmla="*/ 247650 w 533400"/>
                <a:gd name="connsiteY49" fmla="*/ 285750 h 495300"/>
                <a:gd name="connsiteX50" fmla="*/ 142875 w 533400"/>
                <a:gd name="connsiteY50" fmla="*/ 285750 h 495300"/>
                <a:gd name="connsiteX51" fmla="*/ 161925 w 533400"/>
                <a:gd name="connsiteY51" fmla="*/ 285750 h 495300"/>
                <a:gd name="connsiteX52" fmla="*/ 171450 w 533400"/>
                <a:gd name="connsiteY52" fmla="*/ 276225 h 495300"/>
                <a:gd name="connsiteX53" fmla="*/ 161925 w 533400"/>
                <a:gd name="connsiteY53" fmla="*/ 266700 h 495300"/>
                <a:gd name="connsiteX54" fmla="*/ 142875 w 533400"/>
                <a:gd name="connsiteY54" fmla="*/ 266700 h 495300"/>
                <a:gd name="connsiteX55" fmla="*/ 142875 w 533400"/>
                <a:gd name="connsiteY55" fmla="*/ 247650 h 495300"/>
                <a:gd name="connsiteX56" fmla="*/ 152400 w 533400"/>
                <a:gd name="connsiteY56" fmla="*/ 247650 h 495300"/>
                <a:gd name="connsiteX57" fmla="*/ 161925 w 533400"/>
                <a:gd name="connsiteY57" fmla="*/ 238125 h 495300"/>
                <a:gd name="connsiteX58" fmla="*/ 152400 w 533400"/>
                <a:gd name="connsiteY58" fmla="*/ 228600 h 495300"/>
                <a:gd name="connsiteX59" fmla="*/ 142875 w 533400"/>
                <a:gd name="connsiteY59" fmla="*/ 228600 h 495300"/>
                <a:gd name="connsiteX60" fmla="*/ 142875 w 533400"/>
                <a:gd name="connsiteY60" fmla="*/ 209550 h 495300"/>
                <a:gd name="connsiteX61" fmla="*/ 161925 w 533400"/>
                <a:gd name="connsiteY61" fmla="*/ 209550 h 495300"/>
                <a:gd name="connsiteX62" fmla="*/ 171450 w 533400"/>
                <a:gd name="connsiteY62" fmla="*/ 200025 h 495300"/>
                <a:gd name="connsiteX63" fmla="*/ 161925 w 533400"/>
                <a:gd name="connsiteY63" fmla="*/ 190500 h 495300"/>
                <a:gd name="connsiteX64" fmla="*/ 142875 w 533400"/>
                <a:gd name="connsiteY64" fmla="*/ 190500 h 495300"/>
                <a:gd name="connsiteX65" fmla="*/ 142875 w 533400"/>
                <a:gd name="connsiteY65" fmla="*/ 171450 h 495300"/>
                <a:gd name="connsiteX66" fmla="*/ 152400 w 533400"/>
                <a:gd name="connsiteY66" fmla="*/ 171450 h 495300"/>
                <a:gd name="connsiteX67" fmla="*/ 161925 w 533400"/>
                <a:gd name="connsiteY67" fmla="*/ 161925 h 495300"/>
                <a:gd name="connsiteX68" fmla="*/ 152400 w 533400"/>
                <a:gd name="connsiteY68" fmla="*/ 152400 h 495300"/>
                <a:gd name="connsiteX69" fmla="*/ 142875 w 533400"/>
                <a:gd name="connsiteY69" fmla="*/ 152400 h 495300"/>
                <a:gd name="connsiteX70" fmla="*/ 142875 w 533400"/>
                <a:gd name="connsiteY70" fmla="*/ 133350 h 495300"/>
                <a:gd name="connsiteX71" fmla="*/ 161925 w 533400"/>
                <a:gd name="connsiteY71" fmla="*/ 133350 h 495300"/>
                <a:gd name="connsiteX72" fmla="*/ 171450 w 533400"/>
                <a:gd name="connsiteY72" fmla="*/ 123825 h 495300"/>
                <a:gd name="connsiteX73" fmla="*/ 161925 w 533400"/>
                <a:gd name="connsiteY73" fmla="*/ 114300 h 495300"/>
                <a:gd name="connsiteX74" fmla="*/ 142875 w 533400"/>
                <a:gd name="connsiteY74" fmla="*/ 114300 h 495300"/>
                <a:gd name="connsiteX75" fmla="*/ 142875 w 533400"/>
                <a:gd name="connsiteY75" fmla="*/ 95250 h 495300"/>
                <a:gd name="connsiteX76" fmla="*/ 152400 w 533400"/>
                <a:gd name="connsiteY76" fmla="*/ 95250 h 495300"/>
                <a:gd name="connsiteX77" fmla="*/ 161925 w 533400"/>
                <a:gd name="connsiteY77" fmla="*/ 85725 h 495300"/>
                <a:gd name="connsiteX78" fmla="*/ 152400 w 533400"/>
                <a:gd name="connsiteY78" fmla="*/ 76200 h 495300"/>
                <a:gd name="connsiteX79" fmla="*/ 142875 w 533400"/>
                <a:gd name="connsiteY79" fmla="*/ 76200 h 495300"/>
                <a:gd name="connsiteX80" fmla="*/ 142875 w 533400"/>
                <a:gd name="connsiteY80" fmla="*/ 57150 h 495300"/>
                <a:gd name="connsiteX81" fmla="*/ 161925 w 533400"/>
                <a:gd name="connsiteY81" fmla="*/ 57150 h 495300"/>
                <a:gd name="connsiteX82" fmla="*/ 171450 w 533400"/>
                <a:gd name="connsiteY82" fmla="*/ 47625 h 495300"/>
                <a:gd name="connsiteX83" fmla="*/ 161925 w 533400"/>
                <a:gd name="connsiteY83" fmla="*/ 38100 h 495300"/>
                <a:gd name="connsiteX84" fmla="*/ 142875 w 533400"/>
                <a:gd name="connsiteY84" fmla="*/ 38100 h 495300"/>
                <a:gd name="connsiteX85" fmla="*/ 142875 w 533400"/>
                <a:gd name="connsiteY85" fmla="*/ 19050 h 495300"/>
                <a:gd name="connsiteX86" fmla="*/ 228600 w 533400"/>
                <a:gd name="connsiteY86" fmla="*/ 19050 h 495300"/>
                <a:gd name="connsiteX87" fmla="*/ 228600 w 533400"/>
                <a:gd name="connsiteY87" fmla="*/ 304800 h 495300"/>
                <a:gd name="connsiteX88" fmla="*/ 142875 w 533400"/>
                <a:gd name="connsiteY88" fmla="*/ 304800 h 495300"/>
                <a:gd name="connsiteX89" fmla="*/ 142875 w 533400"/>
                <a:gd name="connsiteY89" fmla="*/ 285750 h 495300"/>
                <a:gd name="connsiteX90" fmla="*/ 357188 w 533400"/>
                <a:gd name="connsiteY90" fmla="*/ 466725 h 495300"/>
                <a:gd name="connsiteX91" fmla="*/ 361950 w 533400"/>
                <a:gd name="connsiteY91" fmla="*/ 471488 h 495300"/>
                <a:gd name="connsiteX92" fmla="*/ 357188 w 533400"/>
                <a:gd name="connsiteY92" fmla="*/ 476250 h 495300"/>
                <a:gd name="connsiteX93" fmla="*/ 176213 w 533400"/>
                <a:gd name="connsiteY93" fmla="*/ 476250 h 495300"/>
                <a:gd name="connsiteX94" fmla="*/ 171450 w 533400"/>
                <a:gd name="connsiteY94" fmla="*/ 471488 h 495300"/>
                <a:gd name="connsiteX95" fmla="*/ 176213 w 533400"/>
                <a:gd name="connsiteY95" fmla="*/ 466725 h 495300"/>
                <a:gd name="connsiteX96" fmla="*/ 209550 w 533400"/>
                <a:gd name="connsiteY96" fmla="*/ 433388 h 495300"/>
                <a:gd name="connsiteX97" fmla="*/ 209550 w 533400"/>
                <a:gd name="connsiteY97" fmla="*/ 419100 h 495300"/>
                <a:gd name="connsiteX98" fmla="*/ 323850 w 533400"/>
                <a:gd name="connsiteY98" fmla="*/ 419100 h 495300"/>
                <a:gd name="connsiteX99" fmla="*/ 323850 w 533400"/>
                <a:gd name="connsiteY99" fmla="*/ 433388 h 495300"/>
                <a:gd name="connsiteX100" fmla="*/ 357188 w 533400"/>
                <a:gd name="connsiteY100" fmla="*/ 466725 h 495300"/>
                <a:gd name="connsiteX101" fmla="*/ 514350 w 533400"/>
                <a:gd name="connsiteY101" fmla="*/ 371475 h 495300"/>
                <a:gd name="connsiteX102" fmla="*/ 485775 w 533400"/>
                <a:gd name="connsiteY102" fmla="*/ 400050 h 495300"/>
                <a:gd name="connsiteX103" fmla="*/ 47625 w 533400"/>
                <a:gd name="connsiteY103" fmla="*/ 400050 h 495300"/>
                <a:gd name="connsiteX104" fmla="*/ 19050 w 533400"/>
                <a:gd name="connsiteY104" fmla="*/ 371475 h 495300"/>
                <a:gd name="connsiteX105" fmla="*/ 19050 w 533400"/>
                <a:gd name="connsiteY105" fmla="*/ 361950 h 495300"/>
                <a:gd name="connsiteX106" fmla="*/ 514350 w 533400"/>
                <a:gd name="connsiteY106" fmla="*/ 361950 h 495300"/>
                <a:gd name="connsiteX107" fmla="*/ 514350 w 533400"/>
                <a:gd name="connsiteY107" fmla="*/ 371475 h 495300"/>
                <a:gd name="connsiteX108" fmla="*/ 514350 w 533400"/>
                <a:gd name="connsiteY108" fmla="*/ 342900 h 495300"/>
                <a:gd name="connsiteX109" fmla="*/ 19050 w 533400"/>
                <a:gd name="connsiteY109" fmla="*/ 342900 h 495300"/>
                <a:gd name="connsiteX110" fmla="*/ 19050 w 533400"/>
                <a:gd name="connsiteY110" fmla="*/ 123825 h 495300"/>
                <a:gd name="connsiteX111" fmla="*/ 47625 w 533400"/>
                <a:gd name="connsiteY111" fmla="*/ 95250 h 495300"/>
                <a:gd name="connsiteX112" fmla="*/ 123825 w 533400"/>
                <a:gd name="connsiteY112" fmla="*/ 95250 h 495300"/>
                <a:gd name="connsiteX113" fmla="*/ 123825 w 533400"/>
                <a:gd name="connsiteY113" fmla="*/ 314325 h 495300"/>
                <a:gd name="connsiteX114" fmla="*/ 133350 w 533400"/>
                <a:gd name="connsiteY114" fmla="*/ 323850 h 495300"/>
                <a:gd name="connsiteX115" fmla="*/ 238125 w 533400"/>
                <a:gd name="connsiteY115" fmla="*/ 323850 h 495300"/>
                <a:gd name="connsiteX116" fmla="*/ 390525 w 533400"/>
                <a:gd name="connsiteY116" fmla="*/ 323850 h 495300"/>
                <a:gd name="connsiteX117" fmla="*/ 400050 w 533400"/>
                <a:gd name="connsiteY117" fmla="*/ 314325 h 495300"/>
                <a:gd name="connsiteX118" fmla="*/ 400050 w 533400"/>
                <a:gd name="connsiteY118" fmla="*/ 209550 h 495300"/>
                <a:gd name="connsiteX119" fmla="*/ 390525 w 533400"/>
                <a:gd name="connsiteY119" fmla="*/ 200025 h 495300"/>
                <a:gd name="connsiteX120" fmla="*/ 247650 w 533400"/>
                <a:gd name="connsiteY120" fmla="*/ 200025 h 495300"/>
                <a:gd name="connsiteX121" fmla="*/ 247650 w 533400"/>
                <a:gd name="connsiteY121" fmla="*/ 95250 h 495300"/>
                <a:gd name="connsiteX122" fmla="*/ 485775 w 533400"/>
                <a:gd name="connsiteY122" fmla="*/ 95250 h 495300"/>
                <a:gd name="connsiteX123" fmla="*/ 514350 w 533400"/>
                <a:gd name="connsiteY123" fmla="*/ 123825 h 495300"/>
                <a:gd name="connsiteX124" fmla="*/ 514350 w 533400"/>
                <a:gd name="connsiteY124" fmla="*/ 3429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533400" h="495300">
                  <a:moveTo>
                    <a:pt x="485775" y="76200"/>
                  </a:moveTo>
                  <a:lnTo>
                    <a:pt x="247650" y="76200"/>
                  </a:lnTo>
                  <a:lnTo>
                    <a:pt x="247650" y="9525"/>
                  </a:lnTo>
                  <a:cubicBezTo>
                    <a:pt x="247650" y="4286"/>
                    <a:pt x="243364" y="0"/>
                    <a:pt x="238125" y="0"/>
                  </a:cubicBezTo>
                  <a:lnTo>
                    <a:pt x="133350" y="0"/>
                  </a:lnTo>
                  <a:cubicBezTo>
                    <a:pt x="128111" y="0"/>
                    <a:pt x="123825" y="4286"/>
                    <a:pt x="123825" y="9525"/>
                  </a:cubicBezTo>
                  <a:lnTo>
                    <a:pt x="123825" y="76200"/>
                  </a:lnTo>
                  <a:lnTo>
                    <a:pt x="47625" y="76200"/>
                  </a:lnTo>
                  <a:cubicBezTo>
                    <a:pt x="21336" y="76200"/>
                    <a:pt x="0" y="97536"/>
                    <a:pt x="0" y="123825"/>
                  </a:cubicBezTo>
                  <a:lnTo>
                    <a:pt x="0" y="371475"/>
                  </a:lnTo>
                  <a:cubicBezTo>
                    <a:pt x="0" y="397764"/>
                    <a:pt x="21336" y="419100"/>
                    <a:pt x="47625" y="419100"/>
                  </a:cubicBezTo>
                  <a:lnTo>
                    <a:pt x="190500" y="419100"/>
                  </a:lnTo>
                  <a:lnTo>
                    <a:pt x="190500" y="433388"/>
                  </a:lnTo>
                  <a:cubicBezTo>
                    <a:pt x="190500" y="441293"/>
                    <a:pt x="184118" y="447675"/>
                    <a:pt x="176213" y="447675"/>
                  </a:cubicBezTo>
                  <a:cubicBezTo>
                    <a:pt x="163068" y="447675"/>
                    <a:pt x="152400" y="458343"/>
                    <a:pt x="152400" y="471488"/>
                  </a:cubicBezTo>
                  <a:cubicBezTo>
                    <a:pt x="152400" y="484632"/>
                    <a:pt x="163068" y="495300"/>
                    <a:pt x="176213" y="495300"/>
                  </a:cubicBezTo>
                  <a:lnTo>
                    <a:pt x="357188" y="495300"/>
                  </a:lnTo>
                  <a:cubicBezTo>
                    <a:pt x="370332" y="495300"/>
                    <a:pt x="381000" y="484632"/>
                    <a:pt x="381000" y="471488"/>
                  </a:cubicBezTo>
                  <a:cubicBezTo>
                    <a:pt x="381000" y="458343"/>
                    <a:pt x="370332" y="447675"/>
                    <a:pt x="357188" y="447675"/>
                  </a:cubicBezTo>
                  <a:cubicBezTo>
                    <a:pt x="349282" y="447675"/>
                    <a:pt x="342900" y="441293"/>
                    <a:pt x="342900" y="433388"/>
                  </a:cubicBezTo>
                  <a:lnTo>
                    <a:pt x="342900" y="419100"/>
                  </a:lnTo>
                  <a:lnTo>
                    <a:pt x="485775" y="419100"/>
                  </a:lnTo>
                  <a:cubicBezTo>
                    <a:pt x="512064" y="419100"/>
                    <a:pt x="533400" y="397764"/>
                    <a:pt x="533400" y="371475"/>
                  </a:cubicBezTo>
                  <a:lnTo>
                    <a:pt x="533400" y="123825"/>
                  </a:lnTo>
                  <a:cubicBezTo>
                    <a:pt x="533400" y="97536"/>
                    <a:pt x="512064" y="76200"/>
                    <a:pt x="485775" y="76200"/>
                  </a:cubicBezTo>
                  <a:close/>
                  <a:moveTo>
                    <a:pt x="247650" y="285750"/>
                  </a:moveTo>
                  <a:lnTo>
                    <a:pt x="352425" y="285750"/>
                  </a:lnTo>
                  <a:cubicBezTo>
                    <a:pt x="357664" y="285750"/>
                    <a:pt x="361950" y="281464"/>
                    <a:pt x="361950" y="276225"/>
                  </a:cubicBezTo>
                  <a:cubicBezTo>
                    <a:pt x="361950" y="270986"/>
                    <a:pt x="357664" y="266700"/>
                    <a:pt x="352425" y="266700"/>
                  </a:cubicBezTo>
                  <a:lnTo>
                    <a:pt x="247650" y="266700"/>
                  </a:lnTo>
                  <a:lnTo>
                    <a:pt x="247650" y="219075"/>
                  </a:lnTo>
                  <a:lnTo>
                    <a:pt x="266700" y="219075"/>
                  </a:lnTo>
                  <a:lnTo>
                    <a:pt x="266700" y="238125"/>
                  </a:lnTo>
                  <a:cubicBezTo>
                    <a:pt x="266700" y="243364"/>
                    <a:pt x="270986" y="247650"/>
                    <a:pt x="276225" y="247650"/>
                  </a:cubicBezTo>
                  <a:cubicBezTo>
                    <a:pt x="281464" y="247650"/>
                    <a:pt x="285750" y="243364"/>
                    <a:pt x="285750" y="238125"/>
                  </a:cubicBezTo>
                  <a:lnTo>
                    <a:pt x="285750" y="219075"/>
                  </a:lnTo>
                  <a:lnTo>
                    <a:pt x="304800" y="219075"/>
                  </a:lnTo>
                  <a:lnTo>
                    <a:pt x="304800" y="228600"/>
                  </a:lnTo>
                  <a:cubicBezTo>
                    <a:pt x="304800" y="233839"/>
                    <a:pt x="309086" y="238125"/>
                    <a:pt x="314325" y="238125"/>
                  </a:cubicBezTo>
                  <a:cubicBezTo>
                    <a:pt x="319564" y="238125"/>
                    <a:pt x="323850" y="233839"/>
                    <a:pt x="323850" y="228600"/>
                  </a:cubicBezTo>
                  <a:lnTo>
                    <a:pt x="323850" y="219075"/>
                  </a:lnTo>
                  <a:lnTo>
                    <a:pt x="342900" y="219075"/>
                  </a:lnTo>
                  <a:lnTo>
                    <a:pt x="342900" y="238125"/>
                  </a:lnTo>
                  <a:cubicBezTo>
                    <a:pt x="342900" y="243364"/>
                    <a:pt x="347186" y="247650"/>
                    <a:pt x="352425" y="247650"/>
                  </a:cubicBezTo>
                  <a:cubicBezTo>
                    <a:pt x="357664" y="247650"/>
                    <a:pt x="361950" y="243364"/>
                    <a:pt x="361950" y="238125"/>
                  </a:cubicBezTo>
                  <a:lnTo>
                    <a:pt x="361950" y="219075"/>
                  </a:lnTo>
                  <a:lnTo>
                    <a:pt x="381000" y="219075"/>
                  </a:lnTo>
                  <a:lnTo>
                    <a:pt x="381000" y="304800"/>
                  </a:lnTo>
                  <a:lnTo>
                    <a:pt x="247650" y="304800"/>
                  </a:lnTo>
                  <a:lnTo>
                    <a:pt x="247650" y="285750"/>
                  </a:lnTo>
                  <a:close/>
                  <a:moveTo>
                    <a:pt x="142875" y="285750"/>
                  </a:moveTo>
                  <a:lnTo>
                    <a:pt x="161925" y="285750"/>
                  </a:lnTo>
                  <a:cubicBezTo>
                    <a:pt x="167164" y="285750"/>
                    <a:pt x="171450" y="281464"/>
                    <a:pt x="171450" y="276225"/>
                  </a:cubicBezTo>
                  <a:cubicBezTo>
                    <a:pt x="171450" y="270986"/>
                    <a:pt x="167164" y="266700"/>
                    <a:pt x="161925" y="266700"/>
                  </a:cubicBezTo>
                  <a:lnTo>
                    <a:pt x="142875" y="266700"/>
                  </a:lnTo>
                  <a:lnTo>
                    <a:pt x="142875" y="247650"/>
                  </a:lnTo>
                  <a:lnTo>
                    <a:pt x="152400" y="247650"/>
                  </a:lnTo>
                  <a:cubicBezTo>
                    <a:pt x="157639" y="247650"/>
                    <a:pt x="161925" y="243364"/>
                    <a:pt x="161925" y="238125"/>
                  </a:cubicBezTo>
                  <a:cubicBezTo>
                    <a:pt x="161925" y="232886"/>
                    <a:pt x="157639" y="228600"/>
                    <a:pt x="152400" y="228600"/>
                  </a:cubicBezTo>
                  <a:lnTo>
                    <a:pt x="142875" y="228600"/>
                  </a:lnTo>
                  <a:lnTo>
                    <a:pt x="142875" y="209550"/>
                  </a:lnTo>
                  <a:lnTo>
                    <a:pt x="161925" y="209550"/>
                  </a:lnTo>
                  <a:cubicBezTo>
                    <a:pt x="167164" y="209550"/>
                    <a:pt x="171450" y="205264"/>
                    <a:pt x="171450" y="200025"/>
                  </a:cubicBezTo>
                  <a:cubicBezTo>
                    <a:pt x="171450" y="194786"/>
                    <a:pt x="167164" y="190500"/>
                    <a:pt x="161925" y="190500"/>
                  </a:cubicBezTo>
                  <a:lnTo>
                    <a:pt x="142875" y="190500"/>
                  </a:lnTo>
                  <a:lnTo>
                    <a:pt x="142875" y="171450"/>
                  </a:lnTo>
                  <a:lnTo>
                    <a:pt x="152400" y="171450"/>
                  </a:lnTo>
                  <a:cubicBezTo>
                    <a:pt x="157639" y="171450"/>
                    <a:pt x="161925" y="167164"/>
                    <a:pt x="161925" y="161925"/>
                  </a:cubicBezTo>
                  <a:cubicBezTo>
                    <a:pt x="161925" y="156686"/>
                    <a:pt x="157639" y="152400"/>
                    <a:pt x="152400" y="152400"/>
                  </a:cubicBezTo>
                  <a:lnTo>
                    <a:pt x="142875" y="152400"/>
                  </a:lnTo>
                  <a:lnTo>
                    <a:pt x="142875" y="133350"/>
                  </a:lnTo>
                  <a:lnTo>
                    <a:pt x="161925" y="133350"/>
                  </a:lnTo>
                  <a:cubicBezTo>
                    <a:pt x="167164" y="133350"/>
                    <a:pt x="171450" y="129064"/>
                    <a:pt x="171450" y="123825"/>
                  </a:cubicBezTo>
                  <a:cubicBezTo>
                    <a:pt x="171450" y="118586"/>
                    <a:pt x="167164" y="114300"/>
                    <a:pt x="161925" y="114300"/>
                  </a:cubicBezTo>
                  <a:lnTo>
                    <a:pt x="142875" y="114300"/>
                  </a:lnTo>
                  <a:lnTo>
                    <a:pt x="142875" y="95250"/>
                  </a:lnTo>
                  <a:lnTo>
                    <a:pt x="152400" y="95250"/>
                  </a:lnTo>
                  <a:cubicBezTo>
                    <a:pt x="157639" y="95250"/>
                    <a:pt x="161925" y="90964"/>
                    <a:pt x="161925" y="85725"/>
                  </a:cubicBezTo>
                  <a:cubicBezTo>
                    <a:pt x="161925" y="80486"/>
                    <a:pt x="157639" y="76200"/>
                    <a:pt x="152400" y="76200"/>
                  </a:cubicBezTo>
                  <a:lnTo>
                    <a:pt x="142875" y="76200"/>
                  </a:lnTo>
                  <a:lnTo>
                    <a:pt x="142875" y="57150"/>
                  </a:lnTo>
                  <a:lnTo>
                    <a:pt x="161925" y="57150"/>
                  </a:lnTo>
                  <a:cubicBezTo>
                    <a:pt x="167164" y="57150"/>
                    <a:pt x="171450" y="52864"/>
                    <a:pt x="171450" y="47625"/>
                  </a:cubicBezTo>
                  <a:cubicBezTo>
                    <a:pt x="171450" y="42386"/>
                    <a:pt x="167164" y="38100"/>
                    <a:pt x="161925" y="38100"/>
                  </a:cubicBezTo>
                  <a:lnTo>
                    <a:pt x="142875" y="38100"/>
                  </a:lnTo>
                  <a:lnTo>
                    <a:pt x="142875" y="19050"/>
                  </a:lnTo>
                  <a:lnTo>
                    <a:pt x="228600" y="19050"/>
                  </a:lnTo>
                  <a:lnTo>
                    <a:pt x="228600" y="304800"/>
                  </a:lnTo>
                  <a:lnTo>
                    <a:pt x="142875" y="304800"/>
                  </a:lnTo>
                  <a:lnTo>
                    <a:pt x="142875" y="285750"/>
                  </a:lnTo>
                  <a:close/>
                  <a:moveTo>
                    <a:pt x="357188" y="466725"/>
                  </a:moveTo>
                  <a:cubicBezTo>
                    <a:pt x="359855" y="466725"/>
                    <a:pt x="361950" y="468821"/>
                    <a:pt x="361950" y="471488"/>
                  </a:cubicBezTo>
                  <a:cubicBezTo>
                    <a:pt x="361950" y="474155"/>
                    <a:pt x="359855" y="476250"/>
                    <a:pt x="357188" y="476250"/>
                  </a:cubicBezTo>
                  <a:lnTo>
                    <a:pt x="176213" y="476250"/>
                  </a:lnTo>
                  <a:cubicBezTo>
                    <a:pt x="173546" y="476250"/>
                    <a:pt x="171450" y="474155"/>
                    <a:pt x="171450" y="471488"/>
                  </a:cubicBezTo>
                  <a:cubicBezTo>
                    <a:pt x="171450" y="468821"/>
                    <a:pt x="173546" y="466725"/>
                    <a:pt x="176213" y="466725"/>
                  </a:cubicBezTo>
                  <a:cubicBezTo>
                    <a:pt x="194596" y="466725"/>
                    <a:pt x="209550" y="451771"/>
                    <a:pt x="209550" y="433388"/>
                  </a:cubicBezTo>
                  <a:lnTo>
                    <a:pt x="209550" y="419100"/>
                  </a:lnTo>
                  <a:lnTo>
                    <a:pt x="323850" y="419100"/>
                  </a:lnTo>
                  <a:lnTo>
                    <a:pt x="323850" y="433388"/>
                  </a:lnTo>
                  <a:cubicBezTo>
                    <a:pt x="323850" y="451771"/>
                    <a:pt x="338804" y="466725"/>
                    <a:pt x="357188" y="466725"/>
                  </a:cubicBezTo>
                  <a:close/>
                  <a:moveTo>
                    <a:pt x="514350" y="371475"/>
                  </a:moveTo>
                  <a:cubicBezTo>
                    <a:pt x="514350" y="387191"/>
                    <a:pt x="501491" y="400050"/>
                    <a:pt x="485775" y="400050"/>
                  </a:cubicBezTo>
                  <a:lnTo>
                    <a:pt x="47625" y="400050"/>
                  </a:lnTo>
                  <a:cubicBezTo>
                    <a:pt x="31909" y="400050"/>
                    <a:pt x="19050" y="387191"/>
                    <a:pt x="19050" y="371475"/>
                  </a:cubicBezTo>
                  <a:lnTo>
                    <a:pt x="19050" y="361950"/>
                  </a:lnTo>
                  <a:lnTo>
                    <a:pt x="514350" y="361950"/>
                  </a:lnTo>
                  <a:lnTo>
                    <a:pt x="514350" y="371475"/>
                  </a:lnTo>
                  <a:close/>
                  <a:moveTo>
                    <a:pt x="514350" y="342900"/>
                  </a:moveTo>
                  <a:lnTo>
                    <a:pt x="19050" y="342900"/>
                  </a:lnTo>
                  <a:lnTo>
                    <a:pt x="19050" y="123825"/>
                  </a:lnTo>
                  <a:cubicBezTo>
                    <a:pt x="19050" y="108109"/>
                    <a:pt x="31909" y="95250"/>
                    <a:pt x="47625" y="95250"/>
                  </a:cubicBezTo>
                  <a:lnTo>
                    <a:pt x="123825" y="95250"/>
                  </a:lnTo>
                  <a:lnTo>
                    <a:pt x="123825" y="314325"/>
                  </a:lnTo>
                  <a:cubicBezTo>
                    <a:pt x="123825" y="319564"/>
                    <a:pt x="128111" y="323850"/>
                    <a:pt x="133350" y="323850"/>
                  </a:cubicBezTo>
                  <a:lnTo>
                    <a:pt x="238125" y="323850"/>
                  </a:lnTo>
                  <a:lnTo>
                    <a:pt x="390525" y="323850"/>
                  </a:lnTo>
                  <a:cubicBezTo>
                    <a:pt x="395764" y="323850"/>
                    <a:pt x="400050" y="319564"/>
                    <a:pt x="400050" y="314325"/>
                  </a:cubicBezTo>
                  <a:lnTo>
                    <a:pt x="400050" y="209550"/>
                  </a:lnTo>
                  <a:cubicBezTo>
                    <a:pt x="400050" y="204311"/>
                    <a:pt x="395764" y="200025"/>
                    <a:pt x="390525" y="200025"/>
                  </a:cubicBezTo>
                  <a:lnTo>
                    <a:pt x="247650" y="200025"/>
                  </a:lnTo>
                  <a:lnTo>
                    <a:pt x="247650" y="95250"/>
                  </a:lnTo>
                  <a:lnTo>
                    <a:pt x="485775" y="95250"/>
                  </a:lnTo>
                  <a:cubicBezTo>
                    <a:pt x="501491" y="95250"/>
                    <a:pt x="514350" y="108109"/>
                    <a:pt x="514350" y="123825"/>
                  </a:cubicBezTo>
                  <a:lnTo>
                    <a:pt x="514350" y="3429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823304A-4E11-D2A2-580B-26E71926B2C1}"/>
                </a:ext>
              </a:extLst>
            </p:cNvPr>
            <p:cNvSpPr/>
            <p:nvPr/>
          </p:nvSpPr>
          <p:spPr>
            <a:xfrm>
              <a:off x="5309018" y="3034702"/>
              <a:ext cx="38100" cy="19050"/>
            </a:xfrm>
            <a:custGeom>
              <a:avLst/>
              <a:gdLst>
                <a:gd name="connsiteX0" fmla="*/ 9525 w 38100"/>
                <a:gd name="connsiteY0" fmla="*/ 19050 h 19050"/>
                <a:gd name="connsiteX1" fmla="*/ 28575 w 38100"/>
                <a:gd name="connsiteY1" fmla="*/ 19050 h 19050"/>
                <a:gd name="connsiteX2" fmla="*/ 38100 w 38100"/>
                <a:gd name="connsiteY2" fmla="*/ 9525 h 19050"/>
                <a:gd name="connsiteX3" fmla="*/ 28575 w 38100"/>
                <a:gd name="connsiteY3" fmla="*/ 0 h 19050"/>
                <a:gd name="connsiteX4" fmla="*/ 9525 w 38100"/>
                <a:gd name="connsiteY4" fmla="*/ 0 h 19050"/>
                <a:gd name="connsiteX5" fmla="*/ 0 w 38100"/>
                <a:gd name="connsiteY5" fmla="*/ 9525 h 19050"/>
                <a:gd name="connsiteX6" fmla="*/ 9525 w 381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9525" y="19050"/>
                  </a:moveTo>
                  <a:lnTo>
                    <a:pt x="28575" y="19050"/>
                  </a:lnTo>
                  <a:cubicBezTo>
                    <a:pt x="33814" y="19050"/>
                    <a:pt x="38100" y="14764"/>
                    <a:pt x="38100" y="9525"/>
                  </a:cubicBezTo>
                  <a:cubicBezTo>
                    <a:pt x="38100" y="4286"/>
                    <a:pt x="33814" y="0"/>
                    <a:pt x="285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AF668F80-C731-7086-3B95-61872FEE8994}"/>
                </a:ext>
              </a:extLst>
            </p:cNvPr>
            <p:cNvSpPr/>
            <p:nvPr/>
          </p:nvSpPr>
          <p:spPr>
            <a:xfrm>
              <a:off x="5309018" y="3072802"/>
              <a:ext cx="57150" cy="19050"/>
            </a:xfrm>
            <a:custGeom>
              <a:avLst/>
              <a:gdLst>
                <a:gd name="connsiteX0" fmla="*/ 47625 w 57150"/>
                <a:gd name="connsiteY0" fmla="*/ 0 h 19050"/>
                <a:gd name="connsiteX1" fmla="*/ 9525 w 57150"/>
                <a:gd name="connsiteY1" fmla="*/ 0 h 19050"/>
                <a:gd name="connsiteX2" fmla="*/ 0 w 57150"/>
                <a:gd name="connsiteY2" fmla="*/ 9525 h 19050"/>
                <a:gd name="connsiteX3" fmla="*/ 9525 w 57150"/>
                <a:gd name="connsiteY3" fmla="*/ 19050 h 19050"/>
                <a:gd name="connsiteX4" fmla="*/ 47625 w 57150"/>
                <a:gd name="connsiteY4" fmla="*/ 19050 h 19050"/>
                <a:gd name="connsiteX5" fmla="*/ 57150 w 57150"/>
                <a:gd name="connsiteY5" fmla="*/ 9525 h 19050"/>
                <a:gd name="connsiteX6" fmla="*/ 47625 w 571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9050">
                  <a:moveTo>
                    <a:pt x="4762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47625" y="19050"/>
                  </a:lnTo>
                  <a:cubicBezTo>
                    <a:pt x="52864" y="19050"/>
                    <a:pt x="57150" y="14764"/>
                    <a:pt x="57150" y="9525"/>
                  </a:cubicBezTo>
                  <a:cubicBezTo>
                    <a:pt x="57150" y="4286"/>
                    <a:pt x="52864" y="0"/>
                    <a:pt x="476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13A0EF8-9A19-3508-BBB7-4DF38BA8459C}"/>
                </a:ext>
              </a:extLst>
            </p:cNvPr>
            <p:cNvSpPr/>
            <p:nvPr/>
          </p:nvSpPr>
          <p:spPr>
            <a:xfrm>
              <a:off x="5451893" y="2948977"/>
              <a:ext cx="19050" cy="247650"/>
            </a:xfrm>
            <a:custGeom>
              <a:avLst/>
              <a:gdLst>
                <a:gd name="connsiteX0" fmla="*/ 9525 w 19050"/>
                <a:gd name="connsiteY0" fmla="*/ 0 h 247650"/>
                <a:gd name="connsiteX1" fmla="*/ 0 w 19050"/>
                <a:gd name="connsiteY1" fmla="*/ 9525 h 247650"/>
                <a:gd name="connsiteX2" fmla="*/ 0 w 19050"/>
                <a:gd name="connsiteY2" fmla="*/ 238125 h 247650"/>
                <a:gd name="connsiteX3" fmla="*/ 9525 w 19050"/>
                <a:gd name="connsiteY3" fmla="*/ 247650 h 247650"/>
                <a:gd name="connsiteX4" fmla="*/ 19050 w 19050"/>
                <a:gd name="connsiteY4" fmla="*/ 238125 h 247650"/>
                <a:gd name="connsiteX5" fmla="*/ 19050 w 19050"/>
                <a:gd name="connsiteY5" fmla="*/ 9525 h 247650"/>
                <a:gd name="connsiteX6" fmla="*/ 9525 w 19050"/>
                <a:gd name="connsiteY6" fmla="*/ 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47650">
                  <a:moveTo>
                    <a:pt x="9525" y="0"/>
                  </a:moveTo>
                  <a:cubicBezTo>
                    <a:pt x="4286" y="0"/>
                    <a:pt x="0" y="4286"/>
                    <a:pt x="0" y="9525"/>
                  </a:cubicBezTo>
                  <a:lnTo>
                    <a:pt x="0" y="238125"/>
                  </a:lnTo>
                  <a:cubicBezTo>
                    <a:pt x="0" y="243364"/>
                    <a:pt x="4286" y="247650"/>
                    <a:pt x="9525" y="247650"/>
                  </a:cubicBezTo>
                  <a:cubicBezTo>
                    <a:pt x="14764" y="247650"/>
                    <a:pt x="19050" y="243364"/>
                    <a:pt x="19050" y="238125"/>
                  </a:cubicBezTo>
                  <a:lnTo>
                    <a:pt x="19050" y="9525"/>
                  </a:lnTo>
                  <a:cubicBezTo>
                    <a:pt x="19050" y="4286"/>
                    <a:pt x="14764" y="0"/>
                    <a:pt x="95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4AD5006D-8C57-E65D-AE42-D3498807F19D}"/>
                </a:ext>
              </a:extLst>
            </p:cNvPr>
            <p:cNvSpPr/>
            <p:nvPr/>
          </p:nvSpPr>
          <p:spPr>
            <a:xfrm>
              <a:off x="5528093" y="3063277"/>
              <a:ext cx="114300" cy="19050"/>
            </a:xfrm>
            <a:custGeom>
              <a:avLst/>
              <a:gdLst>
                <a:gd name="connsiteX0" fmla="*/ 104775 w 114300"/>
                <a:gd name="connsiteY0" fmla="*/ 0 h 19050"/>
                <a:gd name="connsiteX1" fmla="*/ 9525 w 114300"/>
                <a:gd name="connsiteY1" fmla="*/ 0 h 19050"/>
                <a:gd name="connsiteX2" fmla="*/ 0 w 114300"/>
                <a:gd name="connsiteY2" fmla="*/ 9525 h 19050"/>
                <a:gd name="connsiteX3" fmla="*/ 9525 w 114300"/>
                <a:gd name="connsiteY3" fmla="*/ 19050 h 19050"/>
                <a:gd name="connsiteX4" fmla="*/ 104775 w 114300"/>
                <a:gd name="connsiteY4" fmla="*/ 19050 h 19050"/>
                <a:gd name="connsiteX5" fmla="*/ 114300 w 114300"/>
                <a:gd name="connsiteY5" fmla="*/ 9525 h 19050"/>
                <a:gd name="connsiteX6" fmla="*/ 104775 w 1143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1047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04775" y="19050"/>
                  </a:lnTo>
                  <a:cubicBezTo>
                    <a:pt x="110014" y="19050"/>
                    <a:pt x="114300" y="14764"/>
                    <a:pt x="114300" y="9525"/>
                  </a:cubicBezTo>
                  <a:cubicBezTo>
                    <a:pt x="114300" y="4286"/>
                    <a:pt x="110014" y="0"/>
                    <a:pt x="1047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40" name="Graphic 54">
            <a:extLst>
              <a:ext uri="{FF2B5EF4-FFF2-40B4-BE49-F238E27FC236}">
                <a16:creationId xmlns:a16="http://schemas.microsoft.com/office/drawing/2014/main" id="{7F131057-8182-0B16-49E2-9B9686A2891F}"/>
              </a:ext>
            </a:extLst>
          </p:cNvPr>
          <p:cNvGrpSpPr/>
          <p:nvPr/>
        </p:nvGrpSpPr>
        <p:grpSpPr>
          <a:xfrm>
            <a:off x="4320213" y="2891827"/>
            <a:ext cx="552450" cy="476250"/>
            <a:chOff x="4320213" y="2891827"/>
            <a:chExt cx="552450" cy="476250"/>
          </a:xfrm>
          <a:solidFill>
            <a:srgbClr val="000000"/>
          </a:solidFill>
        </p:grpSpPr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6815CF3-0118-4AE3-5B2F-6D6221D9EB18}"/>
                </a:ext>
              </a:extLst>
            </p:cNvPr>
            <p:cNvSpPr/>
            <p:nvPr/>
          </p:nvSpPr>
          <p:spPr>
            <a:xfrm>
              <a:off x="4320213" y="2891827"/>
              <a:ext cx="552450" cy="476250"/>
            </a:xfrm>
            <a:custGeom>
              <a:avLst/>
              <a:gdLst>
                <a:gd name="connsiteX0" fmla="*/ 541973 w 552450"/>
                <a:gd name="connsiteY0" fmla="*/ 86773 h 476250"/>
                <a:gd name="connsiteX1" fmla="*/ 521494 w 552450"/>
                <a:gd name="connsiteY1" fmla="*/ 75152 h 476250"/>
                <a:gd name="connsiteX2" fmla="*/ 520732 w 552450"/>
                <a:gd name="connsiteY2" fmla="*/ 73343 h 476250"/>
                <a:gd name="connsiteX3" fmla="*/ 527018 w 552450"/>
                <a:gd name="connsiteY3" fmla="*/ 50673 h 476250"/>
                <a:gd name="connsiteX4" fmla="*/ 521684 w 552450"/>
                <a:gd name="connsiteY4" fmla="*/ 30575 h 476250"/>
                <a:gd name="connsiteX5" fmla="*/ 501587 w 552450"/>
                <a:gd name="connsiteY5" fmla="*/ 25241 h 476250"/>
                <a:gd name="connsiteX6" fmla="*/ 479012 w 552450"/>
                <a:gd name="connsiteY6" fmla="*/ 31528 h 476250"/>
                <a:gd name="connsiteX7" fmla="*/ 477203 w 552450"/>
                <a:gd name="connsiteY7" fmla="*/ 30766 h 476250"/>
                <a:gd name="connsiteX8" fmla="*/ 465677 w 552450"/>
                <a:gd name="connsiteY8" fmla="*/ 10477 h 476250"/>
                <a:gd name="connsiteX9" fmla="*/ 447675 w 552450"/>
                <a:gd name="connsiteY9" fmla="*/ 0 h 476250"/>
                <a:gd name="connsiteX10" fmla="*/ 429673 w 552450"/>
                <a:gd name="connsiteY10" fmla="*/ 10477 h 476250"/>
                <a:gd name="connsiteX11" fmla="*/ 418148 w 552450"/>
                <a:gd name="connsiteY11" fmla="*/ 30861 h 476250"/>
                <a:gd name="connsiteX12" fmla="*/ 416338 w 552450"/>
                <a:gd name="connsiteY12" fmla="*/ 31623 h 476250"/>
                <a:gd name="connsiteX13" fmla="*/ 393668 w 552450"/>
                <a:gd name="connsiteY13" fmla="*/ 25336 h 476250"/>
                <a:gd name="connsiteX14" fmla="*/ 373571 w 552450"/>
                <a:gd name="connsiteY14" fmla="*/ 30670 h 476250"/>
                <a:gd name="connsiteX15" fmla="*/ 368237 w 552450"/>
                <a:gd name="connsiteY15" fmla="*/ 50768 h 476250"/>
                <a:gd name="connsiteX16" fmla="*/ 374523 w 552450"/>
                <a:gd name="connsiteY16" fmla="*/ 73343 h 476250"/>
                <a:gd name="connsiteX17" fmla="*/ 373761 w 552450"/>
                <a:gd name="connsiteY17" fmla="*/ 75152 h 476250"/>
                <a:gd name="connsiteX18" fmla="*/ 353378 w 552450"/>
                <a:gd name="connsiteY18" fmla="*/ 86773 h 476250"/>
                <a:gd name="connsiteX19" fmla="*/ 345281 w 552450"/>
                <a:gd name="connsiteY19" fmla="*/ 95250 h 476250"/>
                <a:gd name="connsiteX20" fmla="*/ 228981 w 552450"/>
                <a:gd name="connsiteY20" fmla="*/ 95250 h 476250"/>
                <a:gd name="connsiteX21" fmla="*/ 179927 w 552450"/>
                <a:gd name="connsiteY21" fmla="*/ 74581 h 476250"/>
                <a:gd name="connsiteX22" fmla="*/ 172498 w 552450"/>
                <a:gd name="connsiteY22" fmla="*/ 74581 h 476250"/>
                <a:gd name="connsiteX23" fmla="*/ 123444 w 552450"/>
                <a:gd name="connsiteY23" fmla="*/ 95250 h 476250"/>
                <a:gd name="connsiteX24" fmla="*/ 47625 w 552450"/>
                <a:gd name="connsiteY24" fmla="*/ 95250 h 476250"/>
                <a:gd name="connsiteX25" fmla="*/ 0 w 552450"/>
                <a:gd name="connsiteY25" fmla="*/ 142875 h 476250"/>
                <a:gd name="connsiteX26" fmla="*/ 0 w 552450"/>
                <a:gd name="connsiteY26" fmla="*/ 428625 h 476250"/>
                <a:gd name="connsiteX27" fmla="*/ 47625 w 552450"/>
                <a:gd name="connsiteY27" fmla="*/ 476250 h 476250"/>
                <a:gd name="connsiteX28" fmla="*/ 504825 w 552450"/>
                <a:gd name="connsiteY28" fmla="*/ 476250 h 476250"/>
                <a:gd name="connsiteX29" fmla="*/ 552450 w 552450"/>
                <a:gd name="connsiteY29" fmla="*/ 428625 h 476250"/>
                <a:gd name="connsiteX30" fmla="*/ 552450 w 552450"/>
                <a:gd name="connsiteY30" fmla="*/ 142875 h 476250"/>
                <a:gd name="connsiteX31" fmla="*/ 546259 w 552450"/>
                <a:gd name="connsiteY31" fmla="*/ 119539 h 476250"/>
                <a:gd name="connsiteX32" fmla="*/ 552450 w 552450"/>
                <a:gd name="connsiteY32" fmla="*/ 104775 h 476250"/>
                <a:gd name="connsiteX33" fmla="*/ 541973 w 552450"/>
                <a:gd name="connsiteY33" fmla="*/ 86773 h 476250"/>
                <a:gd name="connsiteX34" fmla="*/ 176213 w 552450"/>
                <a:gd name="connsiteY34" fmla="*/ 93726 h 476250"/>
                <a:gd name="connsiteX35" fmla="*/ 287274 w 552450"/>
                <a:gd name="connsiteY35" fmla="*/ 140494 h 476250"/>
                <a:gd name="connsiteX36" fmla="*/ 253079 w 552450"/>
                <a:gd name="connsiteY36" fmla="*/ 151924 h 476250"/>
                <a:gd name="connsiteX37" fmla="*/ 252984 w 552450"/>
                <a:gd name="connsiteY37" fmla="*/ 152019 h 476250"/>
                <a:gd name="connsiteX38" fmla="*/ 176117 w 552450"/>
                <a:gd name="connsiteY38" fmla="*/ 129635 h 476250"/>
                <a:gd name="connsiteX39" fmla="*/ 99251 w 552450"/>
                <a:gd name="connsiteY39" fmla="*/ 152019 h 476250"/>
                <a:gd name="connsiteX40" fmla="*/ 99155 w 552450"/>
                <a:gd name="connsiteY40" fmla="*/ 152019 h 476250"/>
                <a:gd name="connsiteX41" fmla="*/ 64960 w 552450"/>
                <a:gd name="connsiteY41" fmla="*/ 140589 h 476250"/>
                <a:gd name="connsiteX42" fmla="*/ 176213 w 552450"/>
                <a:gd name="connsiteY42" fmla="*/ 93726 h 476250"/>
                <a:gd name="connsiteX43" fmla="*/ 176213 w 552450"/>
                <a:gd name="connsiteY43" fmla="*/ 361950 h 476250"/>
                <a:gd name="connsiteX44" fmla="*/ 136208 w 552450"/>
                <a:gd name="connsiteY44" fmla="*/ 340805 h 476250"/>
                <a:gd name="connsiteX45" fmla="*/ 142304 w 552450"/>
                <a:gd name="connsiteY45" fmla="*/ 338233 h 476250"/>
                <a:gd name="connsiteX46" fmla="*/ 155258 w 552450"/>
                <a:gd name="connsiteY46" fmla="*/ 327946 h 476250"/>
                <a:gd name="connsiteX47" fmla="*/ 176403 w 552450"/>
                <a:gd name="connsiteY47" fmla="*/ 332518 h 476250"/>
                <a:gd name="connsiteX48" fmla="*/ 198311 w 552450"/>
                <a:gd name="connsiteY48" fmla="*/ 327660 h 476250"/>
                <a:gd name="connsiteX49" fmla="*/ 212408 w 552450"/>
                <a:gd name="connsiteY49" fmla="*/ 338519 h 476250"/>
                <a:gd name="connsiteX50" fmla="*/ 216599 w 552450"/>
                <a:gd name="connsiteY50" fmla="*/ 340233 h 476250"/>
                <a:gd name="connsiteX51" fmla="*/ 176213 w 552450"/>
                <a:gd name="connsiteY51" fmla="*/ 361950 h 476250"/>
                <a:gd name="connsiteX52" fmla="*/ 234601 w 552450"/>
                <a:gd name="connsiteY52" fmla="*/ 346424 h 476250"/>
                <a:gd name="connsiteX53" fmla="*/ 294989 w 552450"/>
                <a:gd name="connsiteY53" fmla="*/ 400050 h 476250"/>
                <a:gd name="connsiteX54" fmla="*/ 59150 w 552450"/>
                <a:gd name="connsiteY54" fmla="*/ 400050 h 476250"/>
                <a:gd name="connsiteX55" fmla="*/ 118205 w 552450"/>
                <a:gd name="connsiteY55" fmla="*/ 347091 h 476250"/>
                <a:gd name="connsiteX56" fmla="*/ 176308 w 552450"/>
                <a:gd name="connsiteY56" fmla="*/ 381000 h 476250"/>
                <a:gd name="connsiteX57" fmla="*/ 234601 w 552450"/>
                <a:gd name="connsiteY57" fmla="*/ 346424 h 476250"/>
                <a:gd name="connsiteX58" fmla="*/ 176308 w 552450"/>
                <a:gd name="connsiteY58" fmla="*/ 313468 h 476250"/>
                <a:gd name="connsiteX59" fmla="*/ 115443 w 552450"/>
                <a:gd name="connsiteY59" fmla="*/ 222885 h 476250"/>
                <a:gd name="connsiteX60" fmla="*/ 115634 w 552450"/>
                <a:gd name="connsiteY60" fmla="*/ 218694 h 476250"/>
                <a:gd name="connsiteX61" fmla="*/ 174593 w 552450"/>
                <a:gd name="connsiteY61" fmla="*/ 228505 h 476250"/>
                <a:gd name="connsiteX62" fmla="*/ 176213 w 552450"/>
                <a:gd name="connsiteY62" fmla="*/ 228600 h 476250"/>
                <a:gd name="connsiteX63" fmla="*/ 177737 w 552450"/>
                <a:gd name="connsiteY63" fmla="*/ 228505 h 476250"/>
                <a:gd name="connsiteX64" fmla="*/ 236982 w 552450"/>
                <a:gd name="connsiteY64" fmla="*/ 218599 h 476250"/>
                <a:gd name="connsiteX65" fmla="*/ 237173 w 552450"/>
                <a:gd name="connsiteY65" fmla="*/ 222885 h 476250"/>
                <a:gd name="connsiteX66" fmla="*/ 176308 w 552450"/>
                <a:gd name="connsiteY66" fmla="*/ 313468 h 476250"/>
                <a:gd name="connsiteX67" fmla="*/ 176213 w 552450"/>
                <a:gd name="connsiteY67" fmla="*/ 209455 h 476250"/>
                <a:gd name="connsiteX68" fmla="*/ 101537 w 552450"/>
                <a:gd name="connsiteY68" fmla="*/ 196977 h 476250"/>
                <a:gd name="connsiteX69" fmla="*/ 111728 w 552450"/>
                <a:gd name="connsiteY69" fmla="*/ 166402 h 476250"/>
                <a:gd name="connsiteX70" fmla="*/ 176213 w 552450"/>
                <a:gd name="connsiteY70" fmla="*/ 148590 h 476250"/>
                <a:gd name="connsiteX71" fmla="*/ 240697 w 552450"/>
                <a:gd name="connsiteY71" fmla="*/ 166402 h 476250"/>
                <a:gd name="connsiteX72" fmla="*/ 250889 w 552450"/>
                <a:gd name="connsiteY72" fmla="*/ 196977 h 476250"/>
                <a:gd name="connsiteX73" fmla="*/ 176213 w 552450"/>
                <a:gd name="connsiteY73" fmla="*/ 209455 h 476250"/>
                <a:gd name="connsiteX74" fmla="*/ 19050 w 552450"/>
                <a:gd name="connsiteY74" fmla="*/ 142875 h 476250"/>
                <a:gd name="connsiteX75" fmla="*/ 47625 w 552450"/>
                <a:gd name="connsiteY75" fmla="*/ 114300 h 476250"/>
                <a:gd name="connsiteX76" fmla="*/ 78200 w 552450"/>
                <a:gd name="connsiteY76" fmla="*/ 114300 h 476250"/>
                <a:gd name="connsiteX77" fmla="*/ 34385 w 552450"/>
                <a:gd name="connsiteY77" fmla="*/ 132779 h 476250"/>
                <a:gd name="connsiteX78" fmla="*/ 28575 w 552450"/>
                <a:gd name="connsiteY78" fmla="*/ 141923 h 476250"/>
                <a:gd name="connsiteX79" fmla="*/ 35052 w 552450"/>
                <a:gd name="connsiteY79" fmla="*/ 150590 h 476250"/>
                <a:gd name="connsiteX80" fmla="*/ 43053 w 552450"/>
                <a:gd name="connsiteY80" fmla="*/ 153257 h 476250"/>
                <a:gd name="connsiteX81" fmla="*/ 43053 w 552450"/>
                <a:gd name="connsiteY81" fmla="*/ 167735 h 476250"/>
                <a:gd name="connsiteX82" fmla="*/ 28575 w 552450"/>
                <a:gd name="connsiteY82" fmla="*/ 190024 h 476250"/>
                <a:gd name="connsiteX83" fmla="*/ 28575 w 552450"/>
                <a:gd name="connsiteY83" fmla="*/ 206978 h 476250"/>
                <a:gd name="connsiteX84" fmla="*/ 38100 w 552450"/>
                <a:gd name="connsiteY84" fmla="*/ 216503 h 476250"/>
                <a:gd name="connsiteX85" fmla="*/ 67151 w 552450"/>
                <a:gd name="connsiteY85" fmla="*/ 216503 h 476250"/>
                <a:gd name="connsiteX86" fmla="*/ 76676 w 552450"/>
                <a:gd name="connsiteY86" fmla="*/ 206978 h 476250"/>
                <a:gd name="connsiteX87" fmla="*/ 76676 w 552450"/>
                <a:gd name="connsiteY87" fmla="*/ 190024 h 476250"/>
                <a:gd name="connsiteX88" fmla="*/ 62103 w 552450"/>
                <a:gd name="connsiteY88" fmla="*/ 167735 h 476250"/>
                <a:gd name="connsiteX89" fmla="*/ 62103 w 552450"/>
                <a:gd name="connsiteY89" fmla="*/ 159544 h 476250"/>
                <a:gd name="connsiteX90" fmla="*/ 90678 w 552450"/>
                <a:gd name="connsiteY90" fmla="*/ 169069 h 476250"/>
                <a:gd name="connsiteX91" fmla="*/ 79915 w 552450"/>
                <a:gd name="connsiteY91" fmla="*/ 201454 h 476250"/>
                <a:gd name="connsiteX92" fmla="*/ 80772 w 552450"/>
                <a:gd name="connsiteY92" fmla="*/ 209360 h 476250"/>
                <a:gd name="connsiteX93" fmla="*/ 87344 w 552450"/>
                <a:gd name="connsiteY93" fmla="*/ 213836 h 476250"/>
                <a:gd name="connsiteX94" fmla="*/ 96679 w 552450"/>
                <a:gd name="connsiteY94" fmla="*/ 215360 h 476250"/>
                <a:gd name="connsiteX95" fmla="*/ 96298 w 552450"/>
                <a:gd name="connsiteY95" fmla="*/ 222694 h 476250"/>
                <a:gd name="connsiteX96" fmla="*/ 138398 w 552450"/>
                <a:gd name="connsiteY96" fmla="*/ 317659 h 476250"/>
                <a:gd name="connsiteX97" fmla="*/ 133350 w 552450"/>
                <a:gd name="connsiteY97" fmla="*/ 321278 h 476250"/>
                <a:gd name="connsiteX98" fmla="*/ 115348 w 552450"/>
                <a:gd name="connsiteY98" fmla="*/ 327850 h 476250"/>
                <a:gd name="connsiteX99" fmla="*/ 40005 w 552450"/>
                <a:gd name="connsiteY99" fmla="*/ 399955 h 476250"/>
                <a:gd name="connsiteX100" fmla="*/ 19050 w 552450"/>
                <a:gd name="connsiteY100" fmla="*/ 399955 h 476250"/>
                <a:gd name="connsiteX101" fmla="*/ 19050 w 552450"/>
                <a:gd name="connsiteY101" fmla="*/ 142875 h 476250"/>
                <a:gd name="connsiteX102" fmla="*/ 57626 w 552450"/>
                <a:gd name="connsiteY102" fmla="*/ 190024 h 476250"/>
                <a:gd name="connsiteX103" fmla="*/ 57626 w 552450"/>
                <a:gd name="connsiteY103" fmla="*/ 197453 h 476250"/>
                <a:gd name="connsiteX104" fmla="*/ 47625 w 552450"/>
                <a:gd name="connsiteY104" fmla="*/ 197453 h 476250"/>
                <a:gd name="connsiteX105" fmla="*/ 47625 w 552450"/>
                <a:gd name="connsiteY105" fmla="*/ 190024 h 476250"/>
                <a:gd name="connsiteX106" fmla="*/ 52673 w 552450"/>
                <a:gd name="connsiteY106" fmla="*/ 184976 h 476250"/>
                <a:gd name="connsiteX107" fmla="*/ 57626 w 552450"/>
                <a:gd name="connsiteY107" fmla="*/ 190024 h 476250"/>
                <a:gd name="connsiteX108" fmla="*/ 533400 w 552450"/>
                <a:gd name="connsiteY108" fmla="*/ 428625 h 476250"/>
                <a:gd name="connsiteX109" fmla="*/ 504825 w 552450"/>
                <a:gd name="connsiteY109" fmla="*/ 457200 h 476250"/>
                <a:gd name="connsiteX110" fmla="*/ 47625 w 552450"/>
                <a:gd name="connsiteY110" fmla="*/ 457200 h 476250"/>
                <a:gd name="connsiteX111" fmla="*/ 19050 w 552450"/>
                <a:gd name="connsiteY111" fmla="*/ 428625 h 476250"/>
                <a:gd name="connsiteX112" fmla="*/ 19050 w 552450"/>
                <a:gd name="connsiteY112" fmla="*/ 419100 h 476250"/>
                <a:gd name="connsiteX113" fmla="*/ 533400 w 552450"/>
                <a:gd name="connsiteY113" fmla="*/ 419100 h 476250"/>
                <a:gd name="connsiteX114" fmla="*/ 533400 w 552450"/>
                <a:gd name="connsiteY114" fmla="*/ 428625 h 476250"/>
                <a:gd name="connsiteX115" fmla="*/ 533400 w 552450"/>
                <a:gd name="connsiteY115" fmla="*/ 400050 h 476250"/>
                <a:gd name="connsiteX116" fmla="*/ 314039 w 552450"/>
                <a:gd name="connsiteY116" fmla="*/ 400050 h 476250"/>
                <a:gd name="connsiteX117" fmla="*/ 237458 w 552450"/>
                <a:gd name="connsiteY117" fmla="*/ 327279 h 476250"/>
                <a:gd name="connsiteX118" fmla="*/ 220313 w 552450"/>
                <a:gd name="connsiteY118" fmla="*/ 321183 h 476250"/>
                <a:gd name="connsiteX119" fmla="*/ 214789 w 552450"/>
                <a:gd name="connsiteY119" fmla="*/ 317373 h 476250"/>
                <a:gd name="connsiteX120" fmla="*/ 256413 w 552450"/>
                <a:gd name="connsiteY120" fmla="*/ 222885 h 476250"/>
                <a:gd name="connsiteX121" fmla="*/ 256032 w 552450"/>
                <a:gd name="connsiteY121" fmla="*/ 215456 h 476250"/>
                <a:gd name="connsiteX122" fmla="*/ 265081 w 552450"/>
                <a:gd name="connsiteY122" fmla="*/ 213931 h 476250"/>
                <a:gd name="connsiteX123" fmla="*/ 271653 w 552450"/>
                <a:gd name="connsiteY123" fmla="*/ 209455 h 476250"/>
                <a:gd name="connsiteX124" fmla="*/ 272510 w 552450"/>
                <a:gd name="connsiteY124" fmla="*/ 201549 h 476250"/>
                <a:gd name="connsiteX125" fmla="*/ 261747 w 552450"/>
                <a:gd name="connsiteY125" fmla="*/ 169164 h 476250"/>
                <a:gd name="connsiteX126" fmla="*/ 317373 w 552450"/>
                <a:gd name="connsiteY126" fmla="*/ 150590 h 476250"/>
                <a:gd name="connsiteX127" fmla="*/ 323850 w 552450"/>
                <a:gd name="connsiteY127" fmla="*/ 141923 h 476250"/>
                <a:gd name="connsiteX128" fmla="*/ 318040 w 552450"/>
                <a:gd name="connsiteY128" fmla="*/ 132779 h 476250"/>
                <a:gd name="connsiteX129" fmla="*/ 274225 w 552450"/>
                <a:gd name="connsiteY129" fmla="*/ 114300 h 476250"/>
                <a:gd name="connsiteX130" fmla="*/ 345376 w 552450"/>
                <a:gd name="connsiteY130" fmla="*/ 114300 h 476250"/>
                <a:gd name="connsiteX131" fmla="*/ 353473 w 552450"/>
                <a:gd name="connsiteY131" fmla="*/ 122777 h 476250"/>
                <a:gd name="connsiteX132" fmla="*/ 373951 w 552450"/>
                <a:gd name="connsiteY132" fmla="*/ 134398 h 476250"/>
                <a:gd name="connsiteX133" fmla="*/ 374714 w 552450"/>
                <a:gd name="connsiteY133" fmla="*/ 136208 h 476250"/>
                <a:gd name="connsiteX134" fmla="*/ 368427 w 552450"/>
                <a:gd name="connsiteY134" fmla="*/ 158877 h 476250"/>
                <a:gd name="connsiteX135" fmla="*/ 373761 w 552450"/>
                <a:gd name="connsiteY135" fmla="*/ 178975 h 476250"/>
                <a:gd name="connsiteX136" fmla="*/ 390716 w 552450"/>
                <a:gd name="connsiteY136" fmla="*/ 184690 h 476250"/>
                <a:gd name="connsiteX137" fmla="*/ 390716 w 552450"/>
                <a:gd name="connsiteY137" fmla="*/ 255461 h 476250"/>
                <a:gd name="connsiteX138" fmla="*/ 403574 w 552450"/>
                <a:gd name="connsiteY138" fmla="*/ 274701 h 476250"/>
                <a:gd name="connsiteX139" fmla="*/ 426244 w 552450"/>
                <a:gd name="connsiteY139" fmla="*/ 270224 h 476250"/>
                <a:gd name="connsiteX140" fmla="*/ 439293 w 552450"/>
                <a:gd name="connsiteY140" fmla="*/ 257175 h 476250"/>
                <a:gd name="connsiteX141" fmla="*/ 456343 w 552450"/>
                <a:gd name="connsiteY141" fmla="*/ 257175 h 476250"/>
                <a:gd name="connsiteX142" fmla="*/ 469392 w 552450"/>
                <a:gd name="connsiteY142" fmla="*/ 270224 h 476250"/>
                <a:gd name="connsiteX143" fmla="*/ 484156 w 552450"/>
                <a:gd name="connsiteY143" fmla="*/ 276320 h 476250"/>
                <a:gd name="connsiteX144" fmla="*/ 492157 w 552450"/>
                <a:gd name="connsiteY144" fmla="*/ 274701 h 476250"/>
                <a:gd name="connsiteX145" fmla="*/ 504825 w 552450"/>
                <a:gd name="connsiteY145" fmla="*/ 255365 h 476250"/>
                <a:gd name="connsiteX146" fmla="*/ 504825 w 552450"/>
                <a:gd name="connsiteY146" fmla="*/ 184594 h 476250"/>
                <a:gd name="connsiteX147" fmla="*/ 521780 w 552450"/>
                <a:gd name="connsiteY147" fmla="*/ 178880 h 476250"/>
                <a:gd name="connsiteX148" fmla="*/ 527114 w 552450"/>
                <a:gd name="connsiteY148" fmla="*/ 158782 h 476250"/>
                <a:gd name="connsiteX149" fmla="*/ 520827 w 552450"/>
                <a:gd name="connsiteY149" fmla="*/ 136208 h 476250"/>
                <a:gd name="connsiteX150" fmla="*/ 521589 w 552450"/>
                <a:gd name="connsiteY150" fmla="*/ 134398 h 476250"/>
                <a:gd name="connsiteX151" fmla="*/ 530066 w 552450"/>
                <a:gd name="connsiteY151" fmla="*/ 129635 h 476250"/>
                <a:gd name="connsiteX152" fmla="*/ 533400 w 552450"/>
                <a:gd name="connsiteY152" fmla="*/ 142875 h 476250"/>
                <a:gd name="connsiteX153" fmla="*/ 533400 w 552450"/>
                <a:gd name="connsiteY153" fmla="*/ 400050 h 476250"/>
                <a:gd name="connsiteX154" fmla="*/ 409385 w 552450"/>
                <a:gd name="connsiteY154" fmla="*/ 179832 h 476250"/>
                <a:gd name="connsiteX155" fmla="*/ 416338 w 552450"/>
                <a:gd name="connsiteY155" fmla="*/ 177927 h 476250"/>
                <a:gd name="connsiteX156" fmla="*/ 418148 w 552450"/>
                <a:gd name="connsiteY156" fmla="*/ 178689 h 476250"/>
                <a:gd name="connsiteX157" fmla="*/ 429768 w 552450"/>
                <a:gd name="connsiteY157" fmla="*/ 199073 h 476250"/>
                <a:gd name="connsiteX158" fmla="*/ 447675 w 552450"/>
                <a:gd name="connsiteY158" fmla="*/ 209550 h 476250"/>
                <a:gd name="connsiteX159" fmla="*/ 465677 w 552450"/>
                <a:gd name="connsiteY159" fmla="*/ 199073 h 476250"/>
                <a:gd name="connsiteX160" fmla="*/ 477298 w 552450"/>
                <a:gd name="connsiteY160" fmla="*/ 178594 h 476250"/>
                <a:gd name="connsiteX161" fmla="*/ 479108 w 552450"/>
                <a:gd name="connsiteY161" fmla="*/ 177832 h 476250"/>
                <a:gd name="connsiteX162" fmla="*/ 486061 w 552450"/>
                <a:gd name="connsiteY162" fmla="*/ 179737 h 476250"/>
                <a:gd name="connsiteX163" fmla="*/ 485775 w 552450"/>
                <a:gd name="connsiteY163" fmla="*/ 180975 h 476250"/>
                <a:gd name="connsiteX164" fmla="*/ 485775 w 552450"/>
                <a:gd name="connsiteY164" fmla="*/ 255365 h 476250"/>
                <a:gd name="connsiteX165" fmla="*/ 484632 w 552450"/>
                <a:gd name="connsiteY165" fmla="*/ 256985 h 476250"/>
                <a:gd name="connsiteX166" fmla="*/ 482632 w 552450"/>
                <a:gd name="connsiteY166" fmla="*/ 256604 h 476250"/>
                <a:gd name="connsiteX167" fmla="*/ 469583 w 552450"/>
                <a:gd name="connsiteY167" fmla="*/ 243554 h 476250"/>
                <a:gd name="connsiteX168" fmla="*/ 425577 w 552450"/>
                <a:gd name="connsiteY168" fmla="*/ 243554 h 476250"/>
                <a:gd name="connsiteX169" fmla="*/ 412528 w 552450"/>
                <a:gd name="connsiteY169" fmla="*/ 256604 h 476250"/>
                <a:gd name="connsiteX170" fmla="*/ 410528 w 552450"/>
                <a:gd name="connsiteY170" fmla="*/ 256985 h 476250"/>
                <a:gd name="connsiteX171" fmla="*/ 409575 w 552450"/>
                <a:gd name="connsiteY171" fmla="*/ 255365 h 476250"/>
                <a:gd name="connsiteX172" fmla="*/ 409575 w 552450"/>
                <a:gd name="connsiteY172" fmla="*/ 180975 h 476250"/>
                <a:gd name="connsiteX173" fmla="*/ 409385 w 552450"/>
                <a:gd name="connsiteY173" fmla="*/ 179832 h 476250"/>
                <a:gd name="connsiteX174" fmla="*/ 532638 w 552450"/>
                <a:gd name="connsiteY174" fmla="*/ 106204 h 476250"/>
                <a:gd name="connsiteX175" fmla="*/ 512255 w 552450"/>
                <a:gd name="connsiteY175" fmla="*/ 117824 h 476250"/>
                <a:gd name="connsiteX176" fmla="*/ 502539 w 552450"/>
                <a:gd name="connsiteY176" fmla="*/ 141256 h 476250"/>
                <a:gd name="connsiteX177" fmla="*/ 508825 w 552450"/>
                <a:gd name="connsiteY177" fmla="*/ 163830 h 476250"/>
                <a:gd name="connsiteX178" fmla="*/ 508445 w 552450"/>
                <a:gd name="connsiteY178" fmla="*/ 165449 h 476250"/>
                <a:gd name="connsiteX179" fmla="*/ 506921 w 552450"/>
                <a:gd name="connsiteY179" fmla="*/ 165830 h 476250"/>
                <a:gd name="connsiteX180" fmla="*/ 484251 w 552450"/>
                <a:gd name="connsiteY180" fmla="*/ 159544 h 476250"/>
                <a:gd name="connsiteX181" fmla="*/ 460820 w 552450"/>
                <a:gd name="connsiteY181" fmla="*/ 169259 h 476250"/>
                <a:gd name="connsiteX182" fmla="*/ 449199 w 552450"/>
                <a:gd name="connsiteY182" fmla="*/ 189643 h 476250"/>
                <a:gd name="connsiteX183" fmla="*/ 446437 w 552450"/>
                <a:gd name="connsiteY183" fmla="*/ 189643 h 476250"/>
                <a:gd name="connsiteX184" fmla="*/ 434816 w 552450"/>
                <a:gd name="connsiteY184" fmla="*/ 169259 h 476250"/>
                <a:gd name="connsiteX185" fmla="*/ 416909 w 552450"/>
                <a:gd name="connsiteY185" fmla="*/ 158782 h 476250"/>
                <a:gd name="connsiteX186" fmla="*/ 411385 w 552450"/>
                <a:gd name="connsiteY186" fmla="*/ 159544 h 476250"/>
                <a:gd name="connsiteX187" fmla="*/ 388811 w 552450"/>
                <a:gd name="connsiteY187" fmla="*/ 165830 h 476250"/>
                <a:gd name="connsiteX188" fmla="*/ 387191 w 552450"/>
                <a:gd name="connsiteY188" fmla="*/ 165449 h 476250"/>
                <a:gd name="connsiteX189" fmla="*/ 386810 w 552450"/>
                <a:gd name="connsiteY189" fmla="*/ 163925 h 476250"/>
                <a:gd name="connsiteX190" fmla="*/ 393097 w 552450"/>
                <a:gd name="connsiteY190" fmla="*/ 141256 h 476250"/>
                <a:gd name="connsiteX191" fmla="*/ 383381 w 552450"/>
                <a:gd name="connsiteY191" fmla="*/ 117824 h 476250"/>
                <a:gd name="connsiteX192" fmla="*/ 362998 w 552450"/>
                <a:gd name="connsiteY192" fmla="*/ 106204 h 476250"/>
                <a:gd name="connsiteX193" fmla="*/ 361950 w 552450"/>
                <a:gd name="connsiteY193" fmla="*/ 104775 h 476250"/>
                <a:gd name="connsiteX194" fmla="*/ 362712 w 552450"/>
                <a:gd name="connsiteY194" fmla="*/ 103346 h 476250"/>
                <a:gd name="connsiteX195" fmla="*/ 383096 w 552450"/>
                <a:gd name="connsiteY195" fmla="*/ 91726 h 476250"/>
                <a:gd name="connsiteX196" fmla="*/ 392811 w 552450"/>
                <a:gd name="connsiteY196" fmla="*/ 68294 h 476250"/>
                <a:gd name="connsiteX197" fmla="*/ 386620 w 552450"/>
                <a:gd name="connsiteY197" fmla="*/ 45720 h 476250"/>
                <a:gd name="connsiteX198" fmla="*/ 387001 w 552450"/>
                <a:gd name="connsiteY198" fmla="*/ 44101 h 476250"/>
                <a:gd name="connsiteX199" fmla="*/ 388525 w 552450"/>
                <a:gd name="connsiteY199" fmla="*/ 43720 h 476250"/>
                <a:gd name="connsiteX200" fmla="*/ 411194 w 552450"/>
                <a:gd name="connsiteY200" fmla="*/ 50006 h 476250"/>
                <a:gd name="connsiteX201" fmla="*/ 434626 w 552450"/>
                <a:gd name="connsiteY201" fmla="*/ 40291 h 476250"/>
                <a:gd name="connsiteX202" fmla="*/ 446246 w 552450"/>
                <a:gd name="connsiteY202" fmla="*/ 19907 h 476250"/>
                <a:gd name="connsiteX203" fmla="*/ 449009 w 552450"/>
                <a:gd name="connsiteY203" fmla="*/ 19907 h 476250"/>
                <a:gd name="connsiteX204" fmla="*/ 460629 w 552450"/>
                <a:gd name="connsiteY204" fmla="*/ 40291 h 476250"/>
                <a:gd name="connsiteX205" fmla="*/ 484061 w 552450"/>
                <a:gd name="connsiteY205" fmla="*/ 50006 h 476250"/>
                <a:gd name="connsiteX206" fmla="*/ 506635 w 552450"/>
                <a:gd name="connsiteY206" fmla="*/ 43720 h 476250"/>
                <a:gd name="connsiteX207" fmla="*/ 508254 w 552450"/>
                <a:gd name="connsiteY207" fmla="*/ 44101 h 476250"/>
                <a:gd name="connsiteX208" fmla="*/ 508635 w 552450"/>
                <a:gd name="connsiteY208" fmla="*/ 45625 h 476250"/>
                <a:gd name="connsiteX209" fmla="*/ 502349 w 552450"/>
                <a:gd name="connsiteY209" fmla="*/ 68294 h 476250"/>
                <a:gd name="connsiteX210" fmla="*/ 512064 w 552450"/>
                <a:gd name="connsiteY210" fmla="*/ 91726 h 476250"/>
                <a:gd name="connsiteX211" fmla="*/ 532448 w 552450"/>
                <a:gd name="connsiteY211" fmla="*/ 103346 h 476250"/>
                <a:gd name="connsiteX212" fmla="*/ 533400 w 552450"/>
                <a:gd name="connsiteY212" fmla="*/ 104775 h 476250"/>
                <a:gd name="connsiteX213" fmla="*/ 532638 w 552450"/>
                <a:gd name="connsiteY213" fmla="*/ 10620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552450" h="476250">
                  <a:moveTo>
                    <a:pt x="541973" y="86773"/>
                  </a:moveTo>
                  <a:lnTo>
                    <a:pt x="521494" y="75152"/>
                  </a:lnTo>
                  <a:cubicBezTo>
                    <a:pt x="520827" y="74771"/>
                    <a:pt x="520541" y="74009"/>
                    <a:pt x="520732" y="73343"/>
                  </a:cubicBezTo>
                  <a:lnTo>
                    <a:pt x="527018" y="50673"/>
                  </a:lnTo>
                  <a:cubicBezTo>
                    <a:pt x="529019" y="43434"/>
                    <a:pt x="527018" y="35909"/>
                    <a:pt x="521684" y="30575"/>
                  </a:cubicBezTo>
                  <a:cubicBezTo>
                    <a:pt x="516350" y="25241"/>
                    <a:pt x="508825" y="23241"/>
                    <a:pt x="501587" y="25241"/>
                  </a:cubicBezTo>
                  <a:lnTo>
                    <a:pt x="479012" y="31528"/>
                  </a:lnTo>
                  <a:cubicBezTo>
                    <a:pt x="478250" y="31718"/>
                    <a:pt x="477584" y="31433"/>
                    <a:pt x="477203" y="30766"/>
                  </a:cubicBezTo>
                  <a:lnTo>
                    <a:pt x="465677" y="10477"/>
                  </a:lnTo>
                  <a:cubicBezTo>
                    <a:pt x="461963" y="3905"/>
                    <a:pt x="455200" y="0"/>
                    <a:pt x="447675" y="0"/>
                  </a:cubicBezTo>
                  <a:cubicBezTo>
                    <a:pt x="440150" y="0"/>
                    <a:pt x="433388" y="3905"/>
                    <a:pt x="429673" y="10477"/>
                  </a:cubicBezTo>
                  <a:lnTo>
                    <a:pt x="418148" y="30861"/>
                  </a:lnTo>
                  <a:cubicBezTo>
                    <a:pt x="417767" y="31528"/>
                    <a:pt x="417005" y="31814"/>
                    <a:pt x="416338" y="31623"/>
                  </a:cubicBezTo>
                  <a:lnTo>
                    <a:pt x="393668" y="25336"/>
                  </a:lnTo>
                  <a:cubicBezTo>
                    <a:pt x="386429" y="23336"/>
                    <a:pt x="378905" y="25336"/>
                    <a:pt x="373571" y="30670"/>
                  </a:cubicBezTo>
                  <a:cubicBezTo>
                    <a:pt x="368237" y="36005"/>
                    <a:pt x="366236" y="43529"/>
                    <a:pt x="368237" y="50768"/>
                  </a:cubicBezTo>
                  <a:lnTo>
                    <a:pt x="374523" y="73343"/>
                  </a:lnTo>
                  <a:cubicBezTo>
                    <a:pt x="374714" y="74105"/>
                    <a:pt x="374428" y="74771"/>
                    <a:pt x="373761" y="75152"/>
                  </a:cubicBezTo>
                  <a:lnTo>
                    <a:pt x="353378" y="86773"/>
                  </a:lnTo>
                  <a:cubicBezTo>
                    <a:pt x="349853" y="88773"/>
                    <a:pt x="347091" y="91726"/>
                    <a:pt x="345281" y="95250"/>
                  </a:cubicBezTo>
                  <a:lnTo>
                    <a:pt x="228981" y="95250"/>
                  </a:lnTo>
                  <a:lnTo>
                    <a:pt x="179927" y="74581"/>
                  </a:lnTo>
                  <a:cubicBezTo>
                    <a:pt x="177546" y="73628"/>
                    <a:pt x="174879" y="73628"/>
                    <a:pt x="172498" y="74581"/>
                  </a:cubicBezTo>
                  <a:lnTo>
                    <a:pt x="123444" y="95250"/>
                  </a:lnTo>
                  <a:lnTo>
                    <a:pt x="47625" y="95250"/>
                  </a:lnTo>
                  <a:cubicBezTo>
                    <a:pt x="21336" y="95250"/>
                    <a:pt x="0" y="116586"/>
                    <a:pt x="0" y="142875"/>
                  </a:cubicBezTo>
                  <a:lnTo>
                    <a:pt x="0" y="428625"/>
                  </a:lnTo>
                  <a:cubicBezTo>
                    <a:pt x="0" y="454914"/>
                    <a:pt x="21336" y="476250"/>
                    <a:pt x="47625" y="476250"/>
                  </a:cubicBezTo>
                  <a:lnTo>
                    <a:pt x="504825" y="476250"/>
                  </a:lnTo>
                  <a:cubicBezTo>
                    <a:pt x="531114" y="476250"/>
                    <a:pt x="552450" y="454914"/>
                    <a:pt x="552450" y="428625"/>
                  </a:cubicBezTo>
                  <a:lnTo>
                    <a:pt x="552450" y="142875"/>
                  </a:lnTo>
                  <a:cubicBezTo>
                    <a:pt x="552450" y="134588"/>
                    <a:pt x="550259" y="126587"/>
                    <a:pt x="546259" y="119539"/>
                  </a:cubicBezTo>
                  <a:cubicBezTo>
                    <a:pt x="550164" y="115729"/>
                    <a:pt x="552450" y="110490"/>
                    <a:pt x="552450" y="104775"/>
                  </a:cubicBezTo>
                  <a:cubicBezTo>
                    <a:pt x="552450" y="97250"/>
                    <a:pt x="548545" y="90488"/>
                    <a:pt x="541973" y="86773"/>
                  </a:cubicBezTo>
                  <a:close/>
                  <a:moveTo>
                    <a:pt x="176213" y="93726"/>
                  </a:moveTo>
                  <a:lnTo>
                    <a:pt x="287274" y="140494"/>
                  </a:lnTo>
                  <a:lnTo>
                    <a:pt x="253079" y="151924"/>
                  </a:lnTo>
                  <a:cubicBezTo>
                    <a:pt x="253079" y="151924"/>
                    <a:pt x="252984" y="151924"/>
                    <a:pt x="252984" y="152019"/>
                  </a:cubicBezTo>
                  <a:cubicBezTo>
                    <a:pt x="245459" y="145923"/>
                    <a:pt x="221171" y="129635"/>
                    <a:pt x="176117" y="129635"/>
                  </a:cubicBezTo>
                  <a:cubicBezTo>
                    <a:pt x="131064" y="129635"/>
                    <a:pt x="106775" y="145923"/>
                    <a:pt x="99251" y="152019"/>
                  </a:cubicBezTo>
                  <a:cubicBezTo>
                    <a:pt x="99251" y="152019"/>
                    <a:pt x="99155" y="152019"/>
                    <a:pt x="99155" y="152019"/>
                  </a:cubicBezTo>
                  <a:lnTo>
                    <a:pt x="64960" y="140589"/>
                  </a:lnTo>
                  <a:lnTo>
                    <a:pt x="176213" y="93726"/>
                  </a:lnTo>
                  <a:close/>
                  <a:moveTo>
                    <a:pt x="176213" y="361950"/>
                  </a:moveTo>
                  <a:cubicBezTo>
                    <a:pt x="151448" y="361950"/>
                    <a:pt x="140780" y="350330"/>
                    <a:pt x="136208" y="340805"/>
                  </a:cubicBezTo>
                  <a:cubicBezTo>
                    <a:pt x="138303" y="339947"/>
                    <a:pt x="140399" y="339185"/>
                    <a:pt x="142304" y="338233"/>
                  </a:cubicBezTo>
                  <a:cubicBezTo>
                    <a:pt x="147352" y="335375"/>
                    <a:pt x="151733" y="331946"/>
                    <a:pt x="155258" y="327946"/>
                  </a:cubicBezTo>
                  <a:cubicBezTo>
                    <a:pt x="161925" y="330803"/>
                    <a:pt x="168974" y="332518"/>
                    <a:pt x="176403" y="332518"/>
                  </a:cubicBezTo>
                  <a:cubicBezTo>
                    <a:pt x="184023" y="332518"/>
                    <a:pt x="191357" y="330708"/>
                    <a:pt x="198311" y="327660"/>
                  </a:cubicBezTo>
                  <a:cubicBezTo>
                    <a:pt x="202025" y="332327"/>
                    <a:pt x="206788" y="336042"/>
                    <a:pt x="212408" y="338519"/>
                  </a:cubicBezTo>
                  <a:cubicBezTo>
                    <a:pt x="213646" y="339090"/>
                    <a:pt x="215170" y="339662"/>
                    <a:pt x="216599" y="340233"/>
                  </a:cubicBezTo>
                  <a:cubicBezTo>
                    <a:pt x="212122" y="349663"/>
                    <a:pt x="201549" y="361950"/>
                    <a:pt x="176213" y="361950"/>
                  </a:cubicBezTo>
                  <a:close/>
                  <a:moveTo>
                    <a:pt x="234601" y="346424"/>
                  </a:moveTo>
                  <a:cubicBezTo>
                    <a:pt x="266414" y="356711"/>
                    <a:pt x="292513" y="368522"/>
                    <a:pt x="294989" y="400050"/>
                  </a:cubicBezTo>
                  <a:lnTo>
                    <a:pt x="59150" y="400050"/>
                  </a:lnTo>
                  <a:cubicBezTo>
                    <a:pt x="62008" y="366713"/>
                    <a:pt x="92202" y="355568"/>
                    <a:pt x="118205" y="347091"/>
                  </a:cubicBezTo>
                  <a:cubicBezTo>
                    <a:pt x="124016" y="360521"/>
                    <a:pt x="139065" y="381000"/>
                    <a:pt x="176308" y="381000"/>
                  </a:cubicBezTo>
                  <a:cubicBezTo>
                    <a:pt x="214313" y="381000"/>
                    <a:pt x="229172" y="359283"/>
                    <a:pt x="234601" y="346424"/>
                  </a:cubicBezTo>
                  <a:close/>
                  <a:moveTo>
                    <a:pt x="176308" y="313468"/>
                  </a:moveTo>
                  <a:cubicBezTo>
                    <a:pt x="143542" y="313468"/>
                    <a:pt x="115443" y="263652"/>
                    <a:pt x="115443" y="222885"/>
                  </a:cubicBezTo>
                  <a:cubicBezTo>
                    <a:pt x="115443" y="221456"/>
                    <a:pt x="115538" y="220123"/>
                    <a:pt x="115634" y="218694"/>
                  </a:cubicBezTo>
                  <a:lnTo>
                    <a:pt x="174593" y="228505"/>
                  </a:lnTo>
                  <a:cubicBezTo>
                    <a:pt x="175165" y="228600"/>
                    <a:pt x="175736" y="228600"/>
                    <a:pt x="176213" y="228600"/>
                  </a:cubicBezTo>
                  <a:cubicBezTo>
                    <a:pt x="176689" y="228600"/>
                    <a:pt x="177260" y="228600"/>
                    <a:pt x="177737" y="228505"/>
                  </a:cubicBezTo>
                  <a:lnTo>
                    <a:pt x="236982" y="218599"/>
                  </a:lnTo>
                  <a:cubicBezTo>
                    <a:pt x="237077" y="220028"/>
                    <a:pt x="237173" y="221456"/>
                    <a:pt x="237173" y="222885"/>
                  </a:cubicBezTo>
                  <a:cubicBezTo>
                    <a:pt x="237268" y="263652"/>
                    <a:pt x="209169" y="313468"/>
                    <a:pt x="176308" y="313468"/>
                  </a:cubicBezTo>
                  <a:close/>
                  <a:moveTo>
                    <a:pt x="176213" y="209455"/>
                  </a:moveTo>
                  <a:lnTo>
                    <a:pt x="101537" y="196977"/>
                  </a:lnTo>
                  <a:lnTo>
                    <a:pt x="111728" y="166402"/>
                  </a:lnTo>
                  <a:cubicBezTo>
                    <a:pt x="117158" y="162116"/>
                    <a:pt x="137541" y="148590"/>
                    <a:pt x="176213" y="148590"/>
                  </a:cubicBezTo>
                  <a:cubicBezTo>
                    <a:pt x="214979" y="148590"/>
                    <a:pt x="235363" y="162116"/>
                    <a:pt x="240697" y="166402"/>
                  </a:cubicBezTo>
                  <a:lnTo>
                    <a:pt x="250889" y="196977"/>
                  </a:lnTo>
                  <a:lnTo>
                    <a:pt x="176213" y="209455"/>
                  </a:lnTo>
                  <a:close/>
                  <a:moveTo>
                    <a:pt x="19050" y="142875"/>
                  </a:moveTo>
                  <a:cubicBezTo>
                    <a:pt x="19050" y="127159"/>
                    <a:pt x="31909" y="114300"/>
                    <a:pt x="47625" y="114300"/>
                  </a:cubicBezTo>
                  <a:lnTo>
                    <a:pt x="78200" y="114300"/>
                  </a:lnTo>
                  <a:lnTo>
                    <a:pt x="34385" y="132779"/>
                  </a:lnTo>
                  <a:cubicBezTo>
                    <a:pt x="30766" y="134303"/>
                    <a:pt x="28385" y="137922"/>
                    <a:pt x="28575" y="141923"/>
                  </a:cubicBezTo>
                  <a:cubicBezTo>
                    <a:pt x="28766" y="145923"/>
                    <a:pt x="31337" y="149352"/>
                    <a:pt x="35052" y="150590"/>
                  </a:cubicBezTo>
                  <a:lnTo>
                    <a:pt x="43053" y="153257"/>
                  </a:lnTo>
                  <a:lnTo>
                    <a:pt x="43053" y="167735"/>
                  </a:lnTo>
                  <a:cubicBezTo>
                    <a:pt x="32671" y="171831"/>
                    <a:pt x="28575" y="182309"/>
                    <a:pt x="28575" y="190024"/>
                  </a:cubicBezTo>
                  <a:lnTo>
                    <a:pt x="28575" y="206978"/>
                  </a:lnTo>
                  <a:cubicBezTo>
                    <a:pt x="28575" y="212217"/>
                    <a:pt x="32861" y="216503"/>
                    <a:pt x="38100" y="216503"/>
                  </a:cubicBezTo>
                  <a:lnTo>
                    <a:pt x="67151" y="216503"/>
                  </a:lnTo>
                  <a:cubicBezTo>
                    <a:pt x="72390" y="216503"/>
                    <a:pt x="76676" y="212217"/>
                    <a:pt x="76676" y="206978"/>
                  </a:cubicBezTo>
                  <a:lnTo>
                    <a:pt x="76676" y="190024"/>
                  </a:lnTo>
                  <a:cubicBezTo>
                    <a:pt x="76676" y="182404"/>
                    <a:pt x="72581" y="171831"/>
                    <a:pt x="62103" y="167735"/>
                  </a:cubicBezTo>
                  <a:lnTo>
                    <a:pt x="62103" y="159544"/>
                  </a:lnTo>
                  <a:lnTo>
                    <a:pt x="90678" y="169069"/>
                  </a:lnTo>
                  <a:lnTo>
                    <a:pt x="79915" y="201454"/>
                  </a:lnTo>
                  <a:cubicBezTo>
                    <a:pt x="79058" y="204121"/>
                    <a:pt x="79343" y="206978"/>
                    <a:pt x="80772" y="209360"/>
                  </a:cubicBezTo>
                  <a:cubicBezTo>
                    <a:pt x="82201" y="211741"/>
                    <a:pt x="84582" y="213360"/>
                    <a:pt x="87344" y="213836"/>
                  </a:cubicBezTo>
                  <a:lnTo>
                    <a:pt x="96679" y="215360"/>
                  </a:lnTo>
                  <a:cubicBezTo>
                    <a:pt x="96488" y="217837"/>
                    <a:pt x="96298" y="220218"/>
                    <a:pt x="96298" y="222694"/>
                  </a:cubicBezTo>
                  <a:cubicBezTo>
                    <a:pt x="96298" y="257842"/>
                    <a:pt x="113062" y="296894"/>
                    <a:pt x="138398" y="317659"/>
                  </a:cubicBezTo>
                  <a:cubicBezTo>
                    <a:pt x="136874" y="318992"/>
                    <a:pt x="135160" y="320231"/>
                    <a:pt x="133350" y="321278"/>
                  </a:cubicBezTo>
                  <a:cubicBezTo>
                    <a:pt x="129064" y="323469"/>
                    <a:pt x="122682" y="325469"/>
                    <a:pt x="115348" y="327850"/>
                  </a:cubicBezTo>
                  <a:cubicBezTo>
                    <a:pt x="88011" y="336709"/>
                    <a:pt x="43053" y="351377"/>
                    <a:pt x="40005" y="399955"/>
                  </a:cubicBezTo>
                  <a:lnTo>
                    <a:pt x="19050" y="399955"/>
                  </a:lnTo>
                  <a:lnTo>
                    <a:pt x="19050" y="142875"/>
                  </a:lnTo>
                  <a:close/>
                  <a:moveTo>
                    <a:pt x="57626" y="190024"/>
                  </a:moveTo>
                  <a:lnTo>
                    <a:pt x="57626" y="197453"/>
                  </a:lnTo>
                  <a:lnTo>
                    <a:pt x="47625" y="197453"/>
                  </a:lnTo>
                  <a:lnTo>
                    <a:pt x="47625" y="190024"/>
                  </a:lnTo>
                  <a:cubicBezTo>
                    <a:pt x="47625" y="184976"/>
                    <a:pt x="51435" y="184976"/>
                    <a:pt x="52673" y="184976"/>
                  </a:cubicBezTo>
                  <a:cubicBezTo>
                    <a:pt x="54197" y="184976"/>
                    <a:pt x="57436" y="184976"/>
                    <a:pt x="57626" y="190024"/>
                  </a:cubicBezTo>
                  <a:close/>
                  <a:moveTo>
                    <a:pt x="533400" y="428625"/>
                  </a:moveTo>
                  <a:cubicBezTo>
                    <a:pt x="533400" y="444341"/>
                    <a:pt x="520541" y="457200"/>
                    <a:pt x="504825" y="457200"/>
                  </a:cubicBezTo>
                  <a:lnTo>
                    <a:pt x="47625" y="457200"/>
                  </a:lnTo>
                  <a:cubicBezTo>
                    <a:pt x="31909" y="457200"/>
                    <a:pt x="19050" y="444341"/>
                    <a:pt x="19050" y="428625"/>
                  </a:cubicBezTo>
                  <a:lnTo>
                    <a:pt x="19050" y="419100"/>
                  </a:lnTo>
                  <a:lnTo>
                    <a:pt x="533400" y="419100"/>
                  </a:lnTo>
                  <a:lnTo>
                    <a:pt x="533400" y="428625"/>
                  </a:lnTo>
                  <a:close/>
                  <a:moveTo>
                    <a:pt x="533400" y="400050"/>
                  </a:moveTo>
                  <a:lnTo>
                    <a:pt x="314039" y="400050"/>
                  </a:lnTo>
                  <a:cubicBezTo>
                    <a:pt x="310991" y="350806"/>
                    <a:pt x="265271" y="336137"/>
                    <a:pt x="237458" y="327279"/>
                  </a:cubicBezTo>
                  <a:cubicBezTo>
                    <a:pt x="230600" y="325088"/>
                    <a:pt x="224600" y="323183"/>
                    <a:pt x="220313" y="321183"/>
                  </a:cubicBezTo>
                  <a:cubicBezTo>
                    <a:pt x="218123" y="320231"/>
                    <a:pt x="216313" y="318897"/>
                    <a:pt x="214789" y="317373"/>
                  </a:cubicBezTo>
                  <a:cubicBezTo>
                    <a:pt x="239840" y="296609"/>
                    <a:pt x="256413" y="257747"/>
                    <a:pt x="256413" y="222885"/>
                  </a:cubicBezTo>
                  <a:cubicBezTo>
                    <a:pt x="256413" y="220409"/>
                    <a:pt x="256318" y="217932"/>
                    <a:pt x="256032" y="215456"/>
                  </a:cubicBezTo>
                  <a:lnTo>
                    <a:pt x="265081" y="213931"/>
                  </a:lnTo>
                  <a:cubicBezTo>
                    <a:pt x="267843" y="213455"/>
                    <a:pt x="270224" y="211836"/>
                    <a:pt x="271653" y="209455"/>
                  </a:cubicBezTo>
                  <a:cubicBezTo>
                    <a:pt x="273082" y="207074"/>
                    <a:pt x="273368" y="204216"/>
                    <a:pt x="272510" y="201549"/>
                  </a:cubicBezTo>
                  <a:lnTo>
                    <a:pt x="261747" y="169164"/>
                  </a:lnTo>
                  <a:lnTo>
                    <a:pt x="317373" y="150590"/>
                  </a:lnTo>
                  <a:cubicBezTo>
                    <a:pt x="321088" y="149352"/>
                    <a:pt x="323755" y="145923"/>
                    <a:pt x="323850" y="141923"/>
                  </a:cubicBezTo>
                  <a:cubicBezTo>
                    <a:pt x="324041" y="137922"/>
                    <a:pt x="321659" y="134303"/>
                    <a:pt x="318040" y="132779"/>
                  </a:cubicBezTo>
                  <a:lnTo>
                    <a:pt x="274225" y="114300"/>
                  </a:lnTo>
                  <a:lnTo>
                    <a:pt x="345376" y="114300"/>
                  </a:lnTo>
                  <a:cubicBezTo>
                    <a:pt x="347186" y="117729"/>
                    <a:pt x="349853" y="120682"/>
                    <a:pt x="353473" y="122777"/>
                  </a:cubicBezTo>
                  <a:lnTo>
                    <a:pt x="373951" y="134398"/>
                  </a:lnTo>
                  <a:cubicBezTo>
                    <a:pt x="374618" y="134779"/>
                    <a:pt x="374904" y="135541"/>
                    <a:pt x="374714" y="136208"/>
                  </a:cubicBezTo>
                  <a:lnTo>
                    <a:pt x="368427" y="158877"/>
                  </a:lnTo>
                  <a:cubicBezTo>
                    <a:pt x="366427" y="166116"/>
                    <a:pt x="368427" y="173641"/>
                    <a:pt x="373761" y="178975"/>
                  </a:cubicBezTo>
                  <a:cubicBezTo>
                    <a:pt x="378333" y="183547"/>
                    <a:pt x="384429" y="185452"/>
                    <a:pt x="390716" y="184690"/>
                  </a:cubicBezTo>
                  <a:lnTo>
                    <a:pt x="390716" y="255461"/>
                  </a:lnTo>
                  <a:cubicBezTo>
                    <a:pt x="390716" y="263938"/>
                    <a:pt x="395764" y="271463"/>
                    <a:pt x="403574" y="274701"/>
                  </a:cubicBezTo>
                  <a:cubicBezTo>
                    <a:pt x="411385" y="277940"/>
                    <a:pt x="420338" y="276130"/>
                    <a:pt x="426244" y="270224"/>
                  </a:cubicBezTo>
                  <a:lnTo>
                    <a:pt x="439293" y="257175"/>
                  </a:lnTo>
                  <a:cubicBezTo>
                    <a:pt x="443865" y="252603"/>
                    <a:pt x="451771" y="252603"/>
                    <a:pt x="456343" y="257175"/>
                  </a:cubicBezTo>
                  <a:lnTo>
                    <a:pt x="469392" y="270224"/>
                  </a:lnTo>
                  <a:cubicBezTo>
                    <a:pt x="473393" y="274225"/>
                    <a:pt x="478726" y="276320"/>
                    <a:pt x="484156" y="276320"/>
                  </a:cubicBezTo>
                  <a:cubicBezTo>
                    <a:pt x="486823" y="276320"/>
                    <a:pt x="489585" y="275844"/>
                    <a:pt x="492157" y="274701"/>
                  </a:cubicBezTo>
                  <a:cubicBezTo>
                    <a:pt x="499777" y="271367"/>
                    <a:pt x="504825" y="263843"/>
                    <a:pt x="504825" y="255365"/>
                  </a:cubicBezTo>
                  <a:lnTo>
                    <a:pt x="504825" y="184594"/>
                  </a:lnTo>
                  <a:cubicBezTo>
                    <a:pt x="511016" y="185356"/>
                    <a:pt x="517208" y="183356"/>
                    <a:pt x="521780" y="178880"/>
                  </a:cubicBezTo>
                  <a:cubicBezTo>
                    <a:pt x="527114" y="173546"/>
                    <a:pt x="529114" y="166021"/>
                    <a:pt x="527114" y="158782"/>
                  </a:cubicBezTo>
                  <a:lnTo>
                    <a:pt x="520827" y="136208"/>
                  </a:lnTo>
                  <a:cubicBezTo>
                    <a:pt x="520637" y="135446"/>
                    <a:pt x="520922" y="134779"/>
                    <a:pt x="521589" y="134398"/>
                  </a:cubicBezTo>
                  <a:lnTo>
                    <a:pt x="530066" y="129635"/>
                  </a:lnTo>
                  <a:cubicBezTo>
                    <a:pt x="532162" y="133636"/>
                    <a:pt x="533400" y="138208"/>
                    <a:pt x="533400" y="142875"/>
                  </a:cubicBezTo>
                  <a:lnTo>
                    <a:pt x="533400" y="400050"/>
                  </a:lnTo>
                  <a:close/>
                  <a:moveTo>
                    <a:pt x="409385" y="179832"/>
                  </a:moveTo>
                  <a:lnTo>
                    <a:pt x="416338" y="177927"/>
                  </a:lnTo>
                  <a:cubicBezTo>
                    <a:pt x="417005" y="177737"/>
                    <a:pt x="417767" y="178022"/>
                    <a:pt x="418148" y="178689"/>
                  </a:cubicBezTo>
                  <a:lnTo>
                    <a:pt x="429768" y="199073"/>
                  </a:lnTo>
                  <a:cubicBezTo>
                    <a:pt x="433388" y="205645"/>
                    <a:pt x="440150" y="209550"/>
                    <a:pt x="447675" y="209550"/>
                  </a:cubicBezTo>
                  <a:cubicBezTo>
                    <a:pt x="455200" y="209550"/>
                    <a:pt x="461963" y="205645"/>
                    <a:pt x="465677" y="199073"/>
                  </a:cubicBezTo>
                  <a:lnTo>
                    <a:pt x="477298" y="178594"/>
                  </a:lnTo>
                  <a:cubicBezTo>
                    <a:pt x="477679" y="177927"/>
                    <a:pt x="478441" y="177641"/>
                    <a:pt x="479108" y="177832"/>
                  </a:cubicBezTo>
                  <a:lnTo>
                    <a:pt x="486061" y="179737"/>
                  </a:lnTo>
                  <a:cubicBezTo>
                    <a:pt x="485966" y="180213"/>
                    <a:pt x="485775" y="180594"/>
                    <a:pt x="485775" y="180975"/>
                  </a:cubicBezTo>
                  <a:lnTo>
                    <a:pt x="485775" y="255365"/>
                  </a:lnTo>
                  <a:cubicBezTo>
                    <a:pt x="485775" y="255651"/>
                    <a:pt x="485775" y="256604"/>
                    <a:pt x="484632" y="256985"/>
                  </a:cubicBezTo>
                  <a:cubicBezTo>
                    <a:pt x="483489" y="257461"/>
                    <a:pt x="482918" y="256794"/>
                    <a:pt x="482632" y="256604"/>
                  </a:cubicBezTo>
                  <a:lnTo>
                    <a:pt x="469583" y="243554"/>
                  </a:lnTo>
                  <a:cubicBezTo>
                    <a:pt x="457486" y="231458"/>
                    <a:pt x="437674" y="231458"/>
                    <a:pt x="425577" y="243554"/>
                  </a:cubicBezTo>
                  <a:lnTo>
                    <a:pt x="412528" y="256604"/>
                  </a:lnTo>
                  <a:cubicBezTo>
                    <a:pt x="412337" y="256794"/>
                    <a:pt x="411766" y="257461"/>
                    <a:pt x="410528" y="256985"/>
                  </a:cubicBezTo>
                  <a:cubicBezTo>
                    <a:pt x="409575" y="256604"/>
                    <a:pt x="409575" y="255651"/>
                    <a:pt x="409575" y="255365"/>
                  </a:cubicBezTo>
                  <a:lnTo>
                    <a:pt x="409575" y="180975"/>
                  </a:lnTo>
                  <a:cubicBezTo>
                    <a:pt x="409575" y="180594"/>
                    <a:pt x="409385" y="180213"/>
                    <a:pt x="409385" y="179832"/>
                  </a:cubicBezTo>
                  <a:close/>
                  <a:moveTo>
                    <a:pt x="532638" y="106204"/>
                  </a:moveTo>
                  <a:lnTo>
                    <a:pt x="512255" y="117824"/>
                  </a:lnTo>
                  <a:cubicBezTo>
                    <a:pt x="503968" y="122492"/>
                    <a:pt x="499967" y="132112"/>
                    <a:pt x="502539" y="141256"/>
                  </a:cubicBezTo>
                  <a:lnTo>
                    <a:pt x="508825" y="163830"/>
                  </a:lnTo>
                  <a:cubicBezTo>
                    <a:pt x="509016" y="164402"/>
                    <a:pt x="508825" y="164973"/>
                    <a:pt x="508445" y="165449"/>
                  </a:cubicBezTo>
                  <a:cubicBezTo>
                    <a:pt x="507968" y="165830"/>
                    <a:pt x="507492" y="166021"/>
                    <a:pt x="506921" y="165830"/>
                  </a:cubicBezTo>
                  <a:lnTo>
                    <a:pt x="484251" y="159544"/>
                  </a:lnTo>
                  <a:cubicBezTo>
                    <a:pt x="475107" y="157067"/>
                    <a:pt x="465487" y="160973"/>
                    <a:pt x="460820" y="169259"/>
                  </a:cubicBezTo>
                  <a:lnTo>
                    <a:pt x="449199" y="189643"/>
                  </a:lnTo>
                  <a:cubicBezTo>
                    <a:pt x="448628" y="190691"/>
                    <a:pt x="447008" y="190691"/>
                    <a:pt x="446437" y="189643"/>
                  </a:cubicBezTo>
                  <a:lnTo>
                    <a:pt x="434816" y="169259"/>
                  </a:lnTo>
                  <a:cubicBezTo>
                    <a:pt x="431101" y="162687"/>
                    <a:pt x="424148" y="158782"/>
                    <a:pt x="416909" y="158782"/>
                  </a:cubicBezTo>
                  <a:cubicBezTo>
                    <a:pt x="415100" y="158782"/>
                    <a:pt x="413195" y="159068"/>
                    <a:pt x="411385" y="159544"/>
                  </a:cubicBezTo>
                  <a:lnTo>
                    <a:pt x="388811" y="165830"/>
                  </a:lnTo>
                  <a:cubicBezTo>
                    <a:pt x="388144" y="166021"/>
                    <a:pt x="387668" y="165830"/>
                    <a:pt x="387191" y="165449"/>
                  </a:cubicBezTo>
                  <a:cubicBezTo>
                    <a:pt x="386715" y="164973"/>
                    <a:pt x="386620" y="164497"/>
                    <a:pt x="386810" y="163925"/>
                  </a:cubicBezTo>
                  <a:lnTo>
                    <a:pt x="393097" y="141256"/>
                  </a:lnTo>
                  <a:cubicBezTo>
                    <a:pt x="395573" y="132112"/>
                    <a:pt x="391573" y="122492"/>
                    <a:pt x="383381" y="117824"/>
                  </a:cubicBezTo>
                  <a:lnTo>
                    <a:pt x="362998" y="106204"/>
                  </a:lnTo>
                  <a:cubicBezTo>
                    <a:pt x="362236" y="105823"/>
                    <a:pt x="361950" y="105347"/>
                    <a:pt x="361950" y="104775"/>
                  </a:cubicBezTo>
                  <a:cubicBezTo>
                    <a:pt x="361950" y="104203"/>
                    <a:pt x="362236" y="103727"/>
                    <a:pt x="362712" y="103346"/>
                  </a:cubicBezTo>
                  <a:lnTo>
                    <a:pt x="383096" y="91726"/>
                  </a:lnTo>
                  <a:cubicBezTo>
                    <a:pt x="391382" y="87059"/>
                    <a:pt x="395383" y="77438"/>
                    <a:pt x="392811" y="68294"/>
                  </a:cubicBezTo>
                  <a:lnTo>
                    <a:pt x="386620" y="45720"/>
                  </a:lnTo>
                  <a:cubicBezTo>
                    <a:pt x="386429" y="45148"/>
                    <a:pt x="386620" y="44577"/>
                    <a:pt x="387001" y="44101"/>
                  </a:cubicBezTo>
                  <a:cubicBezTo>
                    <a:pt x="387477" y="43720"/>
                    <a:pt x="387953" y="43529"/>
                    <a:pt x="388525" y="43720"/>
                  </a:cubicBezTo>
                  <a:lnTo>
                    <a:pt x="411194" y="50006"/>
                  </a:lnTo>
                  <a:cubicBezTo>
                    <a:pt x="420338" y="52483"/>
                    <a:pt x="429959" y="48578"/>
                    <a:pt x="434626" y="40291"/>
                  </a:cubicBezTo>
                  <a:lnTo>
                    <a:pt x="446246" y="19907"/>
                  </a:lnTo>
                  <a:cubicBezTo>
                    <a:pt x="446818" y="18860"/>
                    <a:pt x="448437" y="18860"/>
                    <a:pt x="449009" y="19907"/>
                  </a:cubicBezTo>
                  <a:lnTo>
                    <a:pt x="460629" y="40291"/>
                  </a:lnTo>
                  <a:cubicBezTo>
                    <a:pt x="465296" y="48578"/>
                    <a:pt x="474917" y="52578"/>
                    <a:pt x="484061" y="50006"/>
                  </a:cubicBezTo>
                  <a:lnTo>
                    <a:pt x="506635" y="43720"/>
                  </a:lnTo>
                  <a:cubicBezTo>
                    <a:pt x="507301" y="43529"/>
                    <a:pt x="507778" y="43720"/>
                    <a:pt x="508254" y="44101"/>
                  </a:cubicBezTo>
                  <a:cubicBezTo>
                    <a:pt x="508730" y="44577"/>
                    <a:pt x="508825" y="45053"/>
                    <a:pt x="508635" y="45625"/>
                  </a:cubicBezTo>
                  <a:lnTo>
                    <a:pt x="502349" y="68294"/>
                  </a:lnTo>
                  <a:cubicBezTo>
                    <a:pt x="499872" y="77438"/>
                    <a:pt x="503873" y="87059"/>
                    <a:pt x="512064" y="91726"/>
                  </a:cubicBezTo>
                  <a:lnTo>
                    <a:pt x="532448" y="103346"/>
                  </a:lnTo>
                  <a:cubicBezTo>
                    <a:pt x="533114" y="103727"/>
                    <a:pt x="533400" y="104203"/>
                    <a:pt x="533400" y="104775"/>
                  </a:cubicBezTo>
                  <a:cubicBezTo>
                    <a:pt x="533400" y="105347"/>
                    <a:pt x="533114" y="105823"/>
                    <a:pt x="532638" y="1062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D54D0F8-B379-F4E8-A15B-6E9DD4C4C449}"/>
                </a:ext>
              </a:extLst>
            </p:cNvPr>
            <p:cNvSpPr/>
            <p:nvPr/>
          </p:nvSpPr>
          <p:spPr>
            <a:xfrm>
              <a:off x="4720263" y="2948977"/>
              <a:ext cx="95250" cy="95250"/>
            </a:xfrm>
            <a:custGeom>
              <a:avLst/>
              <a:gdLst>
                <a:gd name="connsiteX0" fmla="*/ 47625 w 95250"/>
                <a:gd name="connsiteY0" fmla="*/ 0 h 95250"/>
                <a:gd name="connsiteX1" fmla="*/ 0 w 95250"/>
                <a:gd name="connsiteY1" fmla="*/ 47625 h 95250"/>
                <a:gd name="connsiteX2" fmla="*/ 47625 w 95250"/>
                <a:gd name="connsiteY2" fmla="*/ 95250 h 95250"/>
                <a:gd name="connsiteX3" fmla="*/ 95250 w 95250"/>
                <a:gd name="connsiteY3" fmla="*/ 47625 h 95250"/>
                <a:gd name="connsiteX4" fmla="*/ 47625 w 95250"/>
                <a:gd name="connsiteY4" fmla="*/ 0 h 95250"/>
                <a:gd name="connsiteX5" fmla="*/ 47625 w 95250"/>
                <a:gd name="connsiteY5" fmla="*/ 76200 h 95250"/>
                <a:gd name="connsiteX6" fmla="*/ 19050 w 95250"/>
                <a:gd name="connsiteY6" fmla="*/ 47625 h 95250"/>
                <a:gd name="connsiteX7" fmla="*/ 47625 w 95250"/>
                <a:gd name="connsiteY7" fmla="*/ 19050 h 95250"/>
                <a:gd name="connsiteX8" fmla="*/ 76200 w 95250"/>
                <a:gd name="connsiteY8" fmla="*/ 47625 h 95250"/>
                <a:gd name="connsiteX9" fmla="*/ 47625 w 95250"/>
                <a:gd name="connsiteY9" fmla="*/ 7620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0"/>
                  </a:move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lose/>
                  <a:moveTo>
                    <a:pt x="47625" y="76200"/>
                  </a:move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1020AE6A-3CE6-8FF3-7D58-F170AAB6C448}"/>
                </a:ext>
              </a:extLst>
            </p:cNvPr>
            <p:cNvSpPr/>
            <p:nvPr/>
          </p:nvSpPr>
          <p:spPr>
            <a:xfrm>
              <a:off x="4663113" y="3206152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EF64A8F5-77D3-0C14-FF8F-DC4964C399FC}"/>
                </a:ext>
              </a:extLst>
            </p:cNvPr>
            <p:cNvSpPr/>
            <p:nvPr/>
          </p:nvSpPr>
          <p:spPr>
            <a:xfrm>
              <a:off x="4663113" y="3244252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46" name="Graphic 58">
            <a:extLst>
              <a:ext uri="{FF2B5EF4-FFF2-40B4-BE49-F238E27FC236}">
                <a16:creationId xmlns:a16="http://schemas.microsoft.com/office/drawing/2014/main" id="{01500276-F024-B2E7-50D1-C56331063A78}"/>
              </a:ext>
            </a:extLst>
          </p:cNvPr>
          <p:cNvGrpSpPr/>
          <p:nvPr/>
        </p:nvGrpSpPr>
        <p:grpSpPr>
          <a:xfrm>
            <a:off x="2231006" y="2872777"/>
            <a:ext cx="342900" cy="590550"/>
            <a:chOff x="2231006" y="2872777"/>
            <a:chExt cx="342900" cy="590550"/>
          </a:xfrm>
          <a:solidFill>
            <a:srgbClr val="000000"/>
          </a:solidFill>
        </p:grpSpPr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E4F8372-4195-915B-3DFF-42DBB234C14A}"/>
                </a:ext>
              </a:extLst>
            </p:cNvPr>
            <p:cNvSpPr/>
            <p:nvPr/>
          </p:nvSpPr>
          <p:spPr>
            <a:xfrm>
              <a:off x="2231006" y="2872777"/>
              <a:ext cx="342900" cy="590550"/>
            </a:xfrm>
            <a:custGeom>
              <a:avLst/>
              <a:gdLst>
                <a:gd name="connsiteX0" fmla="*/ 342900 w 342900"/>
                <a:gd name="connsiteY0" fmla="*/ 542925 h 590550"/>
                <a:gd name="connsiteX1" fmla="*/ 342900 w 342900"/>
                <a:gd name="connsiteY1" fmla="*/ 47625 h 590550"/>
                <a:gd name="connsiteX2" fmla="*/ 295275 w 342900"/>
                <a:gd name="connsiteY2" fmla="*/ 0 h 590550"/>
                <a:gd name="connsiteX3" fmla="*/ 47625 w 342900"/>
                <a:gd name="connsiteY3" fmla="*/ 0 h 590550"/>
                <a:gd name="connsiteX4" fmla="*/ 0 w 342900"/>
                <a:gd name="connsiteY4" fmla="*/ 47625 h 590550"/>
                <a:gd name="connsiteX5" fmla="*/ 0 w 342900"/>
                <a:gd name="connsiteY5" fmla="*/ 542925 h 590550"/>
                <a:gd name="connsiteX6" fmla="*/ 47625 w 342900"/>
                <a:gd name="connsiteY6" fmla="*/ 590550 h 590550"/>
                <a:gd name="connsiteX7" fmla="*/ 295275 w 342900"/>
                <a:gd name="connsiteY7" fmla="*/ 590550 h 590550"/>
                <a:gd name="connsiteX8" fmla="*/ 342900 w 342900"/>
                <a:gd name="connsiteY8" fmla="*/ 542925 h 590550"/>
                <a:gd name="connsiteX9" fmla="*/ 19050 w 342900"/>
                <a:gd name="connsiteY9" fmla="*/ 47625 h 590550"/>
                <a:gd name="connsiteX10" fmla="*/ 47625 w 342900"/>
                <a:gd name="connsiteY10" fmla="*/ 19050 h 590550"/>
                <a:gd name="connsiteX11" fmla="*/ 295275 w 342900"/>
                <a:gd name="connsiteY11" fmla="*/ 19050 h 590550"/>
                <a:gd name="connsiteX12" fmla="*/ 323850 w 342900"/>
                <a:gd name="connsiteY12" fmla="*/ 47625 h 590550"/>
                <a:gd name="connsiteX13" fmla="*/ 323850 w 342900"/>
                <a:gd name="connsiteY13" fmla="*/ 57150 h 590550"/>
                <a:gd name="connsiteX14" fmla="*/ 19050 w 342900"/>
                <a:gd name="connsiteY14" fmla="*/ 57150 h 590550"/>
                <a:gd name="connsiteX15" fmla="*/ 19050 w 342900"/>
                <a:gd name="connsiteY15" fmla="*/ 47625 h 590550"/>
                <a:gd name="connsiteX16" fmla="*/ 19050 w 342900"/>
                <a:gd name="connsiteY16" fmla="*/ 76200 h 590550"/>
                <a:gd name="connsiteX17" fmla="*/ 323850 w 342900"/>
                <a:gd name="connsiteY17" fmla="*/ 76200 h 590550"/>
                <a:gd name="connsiteX18" fmla="*/ 323850 w 342900"/>
                <a:gd name="connsiteY18" fmla="*/ 405860 h 590550"/>
                <a:gd name="connsiteX19" fmla="*/ 256032 w 342900"/>
                <a:gd name="connsiteY19" fmla="*/ 374809 h 590550"/>
                <a:gd name="connsiteX20" fmla="*/ 232029 w 342900"/>
                <a:gd name="connsiteY20" fmla="*/ 366236 h 590550"/>
                <a:gd name="connsiteX21" fmla="*/ 221933 w 342900"/>
                <a:gd name="connsiteY21" fmla="*/ 358997 h 590550"/>
                <a:gd name="connsiteX22" fmla="*/ 285750 w 342900"/>
                <a:gd name="connsiteY22" fmla="*/ 219075 h 590550"/>
                <a:gd name="connsiteX23" fmla="*/ 171450 w 342900"/>
                <a:gd name="connsiteY23" fmla="*/ 104775 h 590550"/>
                <a:gd name="connsiteX24" fmla="*/ 57150 w 342900"/>
                <a:gd name="connsiteY24" fmla="*/ 219075 h 590550"/>
                <a:gd name="connsiteX25" fmla="*/ 120968 w 342900"/>
                <a:gd name="connsiteY25" fmla="*/ 358997 h 590550"/>
                <a:gd name="connsiteX26" fmla="*/ 110681 w 342900"/>
                <a:gd name="connsiteY26" fmla="*/ 366332 h 590550"/>
                <a:gd name="connsiteX27" fmla="*/ 86868 w 342900"/>
                <a:gd name="connsiteY27" fmla="*/ 374809 h 590550"/>
                <a:gd name="connsiteX28" fmla="*/ 19050 w 342900"/>
                <a:gd name="connsiteY28" fmla="*/ 405860 h 590550"/>
                <a:gd name="connsiteX29" fmla="*/ 19050 w 342900"/>
                <a:gd name="connsiteY29" fmla="*/ 76200 h 590550"/>
                <a:gd name="connsiteX30" fmla="*/ 171450 w 342900"/>
                <a:gd name="connsiteY30" fmla="*/ 206026 h 590550"/>
                <a:gd name="connsiteX31" fmla="*/ 259556 w 342900"/>
                <a:gd name="connsiteY31" fmla="*/ 266319 h 590550"/>
                <a:gd name="connsiteX32" fmla="*/ 171450 w 342900"/>
                <a:gd name="connsiteY32" fmla="*/ 358521 h 590550"/>
                <a:gd name="connsiteX33" fmla="*/ 83344 w 342900"/>
                <a:gd name="connsiteY33" fmla="*/ 266319 h 590550"/>
                <a:gd name="connsiteX34" fmla="*/ 171450 w 342900"/>
                <a:gd name="connsiteY34" fmla="*/ 206026 h 590550"/>
                <a:gd name="connsiteX35" fmla="*/ 78962 w 342900"/>
                <a:gd name="connsiteY35" fmla="*/ 247460 h 590550"/>
                <a:gd name="connsiteX36" fmla="*/ 76200 w 342900"/>
                <a:gd name="connsiteY36" fmla="*/ 219075 h 590550"/>
                <a:gd name="connsiteX37" fmla="*/ 171450 w 342900"/>
                <a:gd name="connsiteY37" fmla="*/ 123825 h 590550"/>
                <a:gd name="connsiteX38" fmla="*/ 266700 w 342900"/>
                <a:gd name="connsiteY38" fmla="*/ 219075 h 590550"/>
                <a:gd name="connsiteX39" fmla="*/ 263938 w 342900"/>
                <a:gd name="connsiteY39" fmla="*/ 247460 h 590550"/>
                <a:gd name="connsiteX40" fmla="*/ 180689 w 342900"/>
                <a:gd name="connsiteY40" fmla="*/ 178594 h 590550"/>
                <a:gd name="connsiteX41" fmla="*/ 180118 w 342900"/>
                <a:gd name="connsiteY41" fmla="*/ 177451 h 590550"/>
                <a:gd name="connsiteX42" fmla="*/ 179261 w 342900"/>
                <a:gd name="connsiteY42" fmla="*/ 175641 h 590550"/>
                <a:gd name="connsiteX43" fmla="*/ 178022 w 342900"/>
                <a:gd name="connsiteY43" fmla="*/ 174212 h 590550"/>
                <a:gd name="connsiteX44" fmla="*/ 176784 w 342900"/>
                <a:gd name="connsiteY44" fmla="*/ 173069 h 590550"/>
                <a:gd name="connsiteX45" fmla="*/ 174879 w 342900"/>
                <a:gd name="connsiteY45" fmla="*/ 172117 h 590550"/>
                <a:gd name="connsiteX46" fmla="*/ 173831 w 342900"/>
                <a:gd name="connsiteY46" fmla="*/ 171641 h 590550"/>
                <a:gd name="connsiteX47" fmla="*/ 173450 w 342900"/>
                <a:gd name="connsiteY47" fmla="*/ 171641 h 590550"/>
                <a:gd name="connsiteX48" fmla="*/ 171450 w 342900"/>
                <a:gd name="connsiteY48" fmla="*/ 171545 h 590550"/>
                <a:gd name="connsiteX49" fmla="*/ 169640 w 342900"/>
                <a:gd name="connsiteY49" fmla="*/ 171641 h 590550"/>
                <a:gd name="connsiteX50" fmla="*/ 169164 w 342900"/>
                <a:gd name="connsiteY50" fmla="*/ 171641 h 590550"/>
                <a:gd name="connsiteX51" fmla="*/ 167926 w 342900"/>
                <a:gd name="connsiteY51" fmla="*/ 172212 h 590550"/>
                <a:gd name="connsiteX52" fmla="*/ 166211 w 342900"/>
                <a:gd name="connsiteY52" fmla="*/ 173069 h 590550"/>
                <a:gd name="connsiteX53" fmla="*/ 164783 w 342900"/>
                <a:gd name="connsiteY53" fmla="*/ 174308 h 590550"/>
                <a:gd name="connsiteX54" fmla="*/ 163640 w 342900"/>
                <a:gd name="connsiteY54" fmla="*/ 175641 h 590550"/>
                <a:gd name="connsiteX55" fmla="*/ 162782 w 342900"/>
                <a:gd name="connsiteY55" fmla="*/ 177451 h 590550"/>
                <a:gd name="connsiteX56" fmla="*/ 162211 w 342900"/>
                <a:gd name="connsiteY56" fmla="*/ 178594 h 590550"/>
                <a:gd name="connsiteX57" fmla="*/ 78962 w 342900"/>
                <a:gd name="connsiteY57" fmla="*/ 247460 h 590550"/>
                <a:gd name="connsiteX58" fmla="*/ 137255 w 342900"/>
                <a:gd name="connsiteY58" fmla="*/ 369284 h 590550"/>
                <a:gd name="connsiteX59" fmla="*/ 171450 w 342900"/>
                <a:gd name="connsiteY59" fmla="*/ 377571 h 590550"/>
                <a:gd name="connsiteX60" fmla="*/ 205645 w 342900"/>
                <a:gd name="connsiteY60" fmla="*/ 369284 h 590550"/>
                <a:gd name="connsiteX61" fmla="*/ 224028 w 342900"/>
                <a:gd name="connsiteY61" fmla="*/ 383572 h 590550"/>
                <a:gd name="connsiteX62" fmla="*/ 225266 w 342900"/>
                <a:gd name="connsiteY62" fmla="*/ 384143 h 590550"/>
                <a:gd name="connsiteX63" fmla="*/ 171450 w 342900"/>
                <a:gd name="connsiteY63" fmla="*/ 409575 h 590550"/>
                <a:gd name="connsiteX64" fmla="*/ 117634 w 342900"/>
                <a:gd name="connsiteY64" fmla="*/ 384143 h 590550"/>
                <a:gd name="connsiteX65" fmla="*/ 118681 w 342900"/>
                <a:gd name="connsiteY65" fmla="*/ 383667 h 590550"/>
                <a:gd name="connsiteX66" fmla="*/ 137255 w 342900"/>
                <a:gd name="connsiteY66" fmla="*/ 369284 h 590550"/>
                <a:gd name="connsiteX67" fmla="*/ 19050 w 342900"/>
                <a:gd name="connsiteY67" fmla="*/ 431768 h 590550"/>
                <a:gd name="connsiteX68" fmla="*/ 92678 w 342900"/>
                <a:gd name="connsiteY68" fmla="*/ 392906 h 590550"/>
                <a:gd name="connsiteX69" fmla="*/ 99346 w 342900"/>
                <a:gd name="connsiteY69" fmla="*/ 390811 h 590550"/>
                <a:gd name="connsiteX70" fmla="*/ 171450 w 342900"/>
                <a:gd name="connsiteY70" fmla="*/ 428625 h 590550"/>
                <a:gd name="connsiteX71" fmla="*/ 243650 w 342900"/>
                <a:gd name="connsiteY71" fmla="*/ 390906 h 590550"/>
                <a:gd name="connsiteX72" fmla="*/ 250222 w 342900"/>
                <a:gd name="connsiteY72" fmla="*/ 393001 h 590550"/>
                <a:gd name="connsiteX73" fmla="*/ 323850 w 342900"/>
                <a:gd name="connsiteY73" fmla="*/ 431864 h 590550"/>
                <a:gd name="connsiteX74" fmla="*/ 323850 w 342900"/>
                <a:gd name="connsiteY74" fmla="*/ 514350 h 590550"/>
                <a:gd name="connsiteX75" fmla="*/ 19050 w 342900"/>
                <a:gd name="connsiteY75" fmla="*/ 514350 h 590550"/>
                <a:gd name="connsiteX76" fmla="*/ 19050 w 342900"/>
                <a:gd name="connsiteY76" fmla="*/ 431768 h 590550"/>
                <a:gd name="connsiteX77" fmla="*/ 19050 w 342900"/>
                <a:gd name="connsiteY77" fmla="*/ 542925 h 590550"/>
                <a:gd name="connsiteX78" fmla="*/ 19050 w 342900"/>
                <a:gd name="connsiteY78" fmla="*/ 533400 h 590550"/>
                <a:gd name="connsiteX79" fmla="*/ 323850 w 342900"/>
                <a:gd name="connsiteY79" fmla="*/ 533400 h 590550"/>
                <a:gd name="connsiteX80" fmla="*/ 323850 w 342900"/>
                <a:gd name="connsiteY80" fmla="*/ 542925 h 590550"/>
                <a:gd name="connsiteX81" fmla="*/ 295275 w 342900"/>
                <a:gd name="connsiteY81" fmla="*/ 571500 h 590550"/>
                <a:gd name="connsiteX82" fmla="*/ 47625 w 342900"/>
                <a:gd name="connsiteY82" fmla="*/ 571500 h 590550"/>
                <a:gd name="connsiteX83" fmla="*/ 19050 w 342900"/>
                <a:gd name="connsiteY83" fmla="*/ 54292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42900" h="590550">
                  <a:moveTo>
                    <a:pt x="342900" y="542925"/>
                  </a:moveTo>
                  <a:lnTo>
                    <a:pt x="342900" y="47625"/>
                  </a:lnTo>
                  <a:cubicBezTo>
                    <a:pt x="342900" y="21336"/>
                    <a:pt x="321564" y="0"/>
                    <a:pt x="295275" y="0"/>
                  </a:cubicBezTo>
                  <a:lnTo>
                    <a:pt x="47625" y="0"/>
                  </a:lnTo>
                  <a:cubicBezTo>
                    <a:pt x="21336" y="0"/>
                    <a:pt x="0" y="21336"/>
                    <a:pt x="0" y="47625"/>
                  </a:cubicBezTo>
                  <a:lnTo>
                    <a:pt x="0" y="542925"/>
                  </a:lnTo>
                  <a:cubicBezTo>
                    <a:pt x="0" y="569214"/>
                    <a:pt x="21336" y="590550"/>
                    <a:pt x="47625" y="590550"/>
                  </a:cubicBezTo>
                  <a:lnTo>
                    <a:pt x="295275" y="590550"/>
                  </a:lnTo>
                  <a:cubicBezTo>
                    <a:pt x="321564" y="590550"/>
                    <a:pt x="342900" y="569214"/>
                    <a:pt x="342900" y="542925"/>
                  </a:cubicBezTo>
                  <a:close/>
                  <a:moveTo>
                    <a:pt x="19050" y="47625"/>
                  </a:moveTo>
                  <a:cubicBezTo>
                    <a:pt x="19050" y="31909"/>
                    <a:pt x="31909" y="19050"/>
                    <a:pt x="47625" y="19050"/>
                  </a:cubicBezTo>
                  <a:lnTo>
                    <a:pt x="295275" y="19050"/>
                  </a:lnTo>
                  <a:cubicBezTo>
                    <a:pt x="310991" y="19050"/>
                    <a:pt x="323850" y="31909"/>
                    <a:pt x="323850" y="47625"/>
                  </a:cubicBezTo>
                  <a:lnTo>
                    <a:pt x="323850" y="57150"/>
                  </a:lnTo>
                  <a:lnTo>
                    <a:pt x="19050" y="57150"/>
                  </a:lnTo>
                  <a:lnTo>
                    <a:pt x="19050" y="47625"/>
                  </a:lnTo>
                  <a:close/>
                  <a:moveTo>
                    <a:pt x="19050" y="76200"/>
                  </a:moveTo>
                  <a:lnTo>
                    <a:pt x="323850" y="76200"/>
                  </a:lnTo>
                  <a:lnTo>
                    <a:pt x="323850" y="405860"/>
                  </a:lnTo>
                  <a:cubicBezTo>
                    <a:pt x="302895" y="389763"/>
                    <a:pt x="276511" y="381286"/>
                    <a:pt x="256032" y="374809"/>
                  </a:cubicBezTo>
                  <a:cubicBezTo>
                    <a:pt x="246412" y="371761"/>
                    <a:pt x="238125" y="369094"/>
                    <a:pt x="232029" y="366236"/>
                  </a:cubicBezTo>
                  <a:cubicBezTo>
                    <a:pt x="227933" y="364426"/>
                    <a:pt x="224695" y="361950"/>
                    <a:pt x="221933" y="358997"/>
                  </a:cubicBezTo>
                  <a:cubicBezTo>
                    <a:pt x="260128" y="329946"/>
                    <a:pt x="285750" y="271558"/>
                    <a:pt x="285750" y="219075"/>
                  </a:cubicBezTo>
                  <a:cubicBezTo>
                    <a:pt x="285750" y="156019"/>
                    <a:pt x="234505" y="104775"/>
                    <a:pt x="171450" y="104775"/>
                  </a:cubicBezTo>
                  <a:cubicBezTo>
                    <a:pt x="108394" y="104775"/>
                    <a:pt x="57150" y="156019"/>
                    <a:pt x="57150" y="219075"/>
                  </a:cubicBezTo>
                  <a:cubicBezTo>
                    <a:pt x="57150" y="271558"/>
                    <a:pt x="82772" y="329946"/>
                    <a:pt x="120968" y="358997"/>
                  </a:cubicBezTo>
                  <a:cubicBezTo>
                    <a:pt x="118205" y="362045"/>
                    <a:pt x="114871" y="364522"/>
                    <a:pt x="110681" y="366332"/>
                  </a:cubicBezTo>
                  <a:cubicBezTo>
                    <a:pt x="104775" y="369094"/>
                    <a:pt x="96488" y="371761"/>
                    <a:pt x="86868" y="374809"/>
                  </a:cubicBezTo>
                  <a:cubicBezTo>
                    <a:pt x="66294" y="381381"/>
                    <a:pt x="40005" y="389858"/>
                    <a:pt x="19050" y="405860"/>
                  </a:cubicBezTo>
                  <a:lnTo>
                    <a:pt x="19050" y="76200"/>
                  </a:lnTo>
                  <a:close/>
                  <a:moveTo>
                    <a:pt x="171450" y="206026"/>
                  </a:moveTo>
                  <a:cubicBezTo>
                    <a:pt x="183642" y="229648"/>
                    <a:pt x="209741" y="263271"/>
                    <a:pt x="259556" y="266319"/>
                  </a:cubicBezTo>
                  <a:cubicBezTo>
                    <a:pt x="245364" y="314897"/>
                    <a:pt x="211360" y="358521"/>
                    <a:pt x="171450" y="358521"/>
                  </a:cubicBezTo>
                  <a:cubicBezTo>
                    <a:pt x="131540" y="358521"/>
                    <a:pt x="97536" y="314897"/>
                    <a:pt x="83344" y="266319"/>
                  </a:cubicBezTo>
                  <a:cubicBezTo>
                    <a:pt x="133160" y="263176"/>
                    <a:pt x="159258" y="229553"/>
                    <a:pt x="171450" y="206026"/>
                  </a:cubicBezTo>
                  <a:close/>
                  <a:moveTo>
                    <a:pt x="78962" y="247460"/>
                  </a:moveTo>
                  <a:cubicBezTo>
                    <a:pt x="77248" y="237935"/>
                    <a:pt x="76200" y="228314"/>
                    <a:pt x="76200" y="219075"/>
                  </a:cubicBezTo>
                  <a:cubicBezTo>
                    <a:pt x="76200" y="166592"/>
                    <a:pt x="118967" y="123825"/>
                    <a:pt x="171450" y="123825"/>
                  </a:cubicBezTo>
                  <a:cubicBezTo>
                    <a:pt x="223933" y="123825"/>
                    <a:pt x="266700" y="166592"/>
                    <a:pt x="266700" y="219075"/>
                  </a:cubicBezTo>
                  <a:cubicBezTo>
                    <a:pt x="266700" y="228314"/>
                    <a:pt x="265652" y="237935"/>
                    <a:pt x="263938" y="247460"/>
                  </a:cubicBezTo>
                  <a:cubicBezTo>
                    <a:pt x="198692" y="245650"/>
                    <a:pt x="181356" y="181451"/>
                    <a:pt x="180689" y="178594"/>
                  </a:cubicBezTo>
                  <a:cubicBezTo>
                    <a:pt x="180594" y="178118"/>
                    <a:pt x="180308" y="177832"/>
                    <a:pt x="180118" y="177451"/>
                  </a:cubicBezTo>
                  <a:cubicBezTo>
                    <a:pt x="179832" y="176879"/>
                    <a:pt x="179642" y="176213"/>
                    <a:pt x="179261" y="175641"/>
                  </a:cubicBezTo>
                  <a:cubicBezTo>
                    <a:pt x="178879" y="175069"/>
                    <a:pt x="178499" y="174689"/>
                    <a:pt x="178022" y="174212"/>
                  </a:cubicBezTo>
                  <a:cubicBezTo>
                    <a:pt x="177641" y="173831"/>
                    <a:pt x="177260" y="173355"/>
                    <a:pt x="176784" y="173069"/>
                  </a:cubicBezTo>
                  <a:cubicBezTo>
                    <a:pt x="176213" y="172688"/>
                    <a:pt x="175546" y="172403"/>
                    <a:pt x="174879" y="172117"/>
                  </a:cubicBezTo>
                  <a:cubicBezTo>
                    <a:pt x="174498" y="171926"/>
                    <a:pt x="174212" y="171736"/>
                    <a:pt x="173831" y="171641"/>
                  </a:cubicBezTo>
                  <a:cubicBezTo>
                    <a:pt x="173736" y="171641"/>
                    <a:pt x="173546" y="171641"/>
                    <a:pt x="173450" y="171641"/>
                  </a:cubicBezTo>
                  <a:cubicBezTo>
                    <a:pt x="172784" y="171545"/>
                    <a:pt x="172117" y="171545"/>
                    <a:pt x="171450" y="171545"/>
                  </a:cubicBezTo>
                  <a:cubicBezTo>
                    <a:pt x="170879" y="171545"/>
                    <a:pt x="170212" y="171545"/>
                    <a:pt x="169640" y="171641"/>
                  </a:cubicBezTo>
                  <a:cubicBezTo>
                    <a:pt x="169450" y="171641"/>
                    <a:pt x="169355" y="171641"/>
                    <a:pt x="169164" y="171641"/>
                  </a:cubicBezTo>
                  <a:cubicBezTo>
                    <a:pt x="168688" y="171736"/>
                    <a:pt x="168402" y="172022"/>
                    <a:pt x="167926" y="172212"/>
                  </a:cubicBezTo>
                  <a:cubicBezTo>
                    <a:pt x="167354" y="172498"/>
                    <a:pt x="166783" y="172688"/>
                    <a:pt x="166211" y="173069"/>
                  </a:cubicBezTo>
                  <a:cubicBezTo>
                    <a:pt x="165640" y="173450"/>
                    <a:pt x="165259" y="173831"/>
                    <a:pt x="164783" y="174308"/>
                  </a:cubicBezTo>
                  <a:cubicBezTo>
                    <a:pt x="164402" y="174689"/>
                    <a:pt x="163925" y="175069"/>
                    <a:pt x="163640" y="175641"/>
                  </a:cubicBezTo>
                  <a:cubicBezTo>
                    <a:pt x="163259" y="176213"/>
                    <a:pt x="163068" y="176784"/>
                    <a:pt x="162782" y="177451"/>
                  </a:cubicBezTo>
                  <a:cubicBezTo>
                    <a:pt x="162592" y="177832"/>
                    <a:pt x="162306" y="178213"/>
                    <a:pt x="162211" y="178594"/>
                  </a:cubicBezTo>
                  <a:cubicBezTo>
                    <a:pt x="161544" y="181451"/>
                    <a:pt x="144209" y="245650"/>
                    <a:pt x="78962" y="247460"/>
                  </a:cubicBezTo>
                  <a:close/>
                  <a:moveTo>
                    <a:pt x="137255" y="369284"/>
                  </a:moveTo>
                  <a:cubicBezTo>
                    <a:pt x="148019" y="374523"/>
                    <a:pt x="159544" y="377571"/>
                    <a:pt x="171450" y="377571"/>
                  </a:cubicBezTo>
                  <a:cubicBezTo>
                    <a:pt x="183451" y="377571"/>
                    <a:pt x="194881" y="374618"/>
                    <a:pt x="205645" y="369284"/>
                  </a:cubicBezTo>
                  <a:cubicBezTo>
                    <a:pt x="210502" y="375475"/>
                    <a:pt x="216599" y="380333"/>
                    <a:pt x="224028" y="383572"/>
                  </a:cubicBezTo>
                  <a:cubicBezTo>
                    <a:pt x="224409" y="383762"/>
                    <a:pt x="224885" y="383953"/>
                    <a:pt x="225266" y="384143"/>
                  </a:cubicBezTo>
                  <a:cubicBezTo>
                    <a:pt x="213931" y="401003"/>
                    <a:pt x="195834" y="409575"/>
                    <a:pt x="171450" y="409575"/>
                  </a:cubicBezTo>
                  <a:cubicBezTo>
                    <a:pt x="147066" y="409575"/>
                    <a:pt x="129064" y="401003"/>
                    <a:pt x="117634" y="384143"/>
                  </a:cubicBezTo>
                  <a:cubicBezTo>
                    <a:pt x="117919" y="383953"/>
                    <a:pt x="118301" y="383858"/>
                    <a:pt x="118681" y="383667"/>
                  </a:cubicBezTo>
                  <a:cubicBezTo>
                    <a:pt x="126206" y="380333"/>
                    <a:pt x="132398" y="375475"/>
                    <a:pt x="137255" y="369284"/>
                  </a:cubicBezTo>
                  <a:close/>
                  <a:moveTo>
                    <a:pt x="19050" y="431768"/>
                  </a:moveTo>
                  <a:cubicBezTo>
                    <a:pt x="37529" y="410623"/>
                    <a:pt x="67913" y="400812"/>
                    <a:pt x="92678" y="392906"/>
                  </a:cubicBezTo>
                  <a:cubicBezTo>
                    <a:pt x="94964" y="392144"/>
                    <a:pt x="97155" y="391478"/>
                    <a:pt x="99346" y="390811"/>
                  </a:cubicBezTo>
                  <a:cubicBezTo>
                    <a:pt x="110300" y="409194"/>
                    <a:pt x="131350" y="428625"/>
                    <a:pt x="171450" y="428625"/>
                  </a:cubicBezTo>
                  <a:cubicBezTo>
                    <a:pt x="211646" y="428625"/>
                    <a:pt x="232696" y="409194"/>
                    <a:pt x="243650" y="390906"/>
                  </a:cubicBezTo>
                  <a:cubicBezTo>
                    <a:pt x="245745" y="391573"/>
                    <a:pt x="247936" y="392335"/>
                    <a:pt x="250222" y="393001"/>
                  </a:cubicBezTo>
                  <a:cubicBezTo>
                    <a:pt x="274987" y="400907"/>
                    <a:pt x="305372" y="410718"/>
                    <a:pt x="323850" y="431864"/>
                  </a:cubicBezTo>
                  <a:lnTo>
                    <a:pt x="323850" y="514350"/>
                  </a:lnTo>
                  <a:lnTo>
                    <a:pt x="19050" y="514350"/>
                  </a:lnTo>
                  <a:lnTo>
                    <a:pt x="19050" y="431768"/>
                  </a:lnTo>
                  <a:close/>
                  <a:moveTo>
                    <a:pt x="19050" y="542925"/>
                  </a:moveTo>
                  <a:lnTo>
                    <a:pt x="19050" y="533400"/>
                  </a:lnTo>
                  <a:lnTo>
                    <a:pt x="323850" y="533400"/>
                  </a:lnTo>
                  <a:lnTo>
                    <a:pt x="323850" y="542925"/>
                  </a:lnTo>
                  <a:cubicBezTo>
                    <a:pt x="323850" y="558641"/>
                    <a:pt x="310991" y="571500"/>
                    <a:pt x="295275" y="571500"/>
                  </a:cubicBezTo>
                  <a:lnTo>
                    <a:pt x="47625" y="571500"/>
                  </a:lnTo>
                  <a:cubicBezTo>
                    <a:pt x="31909" y="571500"/>
                    <a:pt x="19050" y="558641"/>
                    <a:pt x="19050" y="5429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A5AD3A14-3BE1-3D2B-A54E-F20DED1D8D26}"/>
                </a:ext>
              </a:extLst>
            </p:cNvPr>
            <p:cNvSpPr/>
            <p:nvPr/>
          </p:nvSpPr>
          <p:spPr>
            <a:xfrm>
              <a:off x="2269106" y="3301402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9C6203C-4B36-1C2E-C2CC-33962C08EBD1}"/>
                </a:ext>
              </a:extLst>
            </p:cNvPr>
            <p:cNvSpPr/>
            <p:nvPr/>
          </p:nvSpPr>
          <p:spPr>
            <a:xfrm>
              <a:off x="2269106" y="3339502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50" name="Graphic 60">
            <a:extLst>
              <a:ext uri="{FF2B5EF4-FFF2-40B4-BE49-F238E27FC236}">
                <a16:creationId xmlns:a16="http://schemas.microsoft.com/office/drawing/2014/main" id="{A7FC4405-671A-F44C-5D08-281D99D0A436}"/>
              </a:ext>
            </a:extLst>
          </p:cNvPr>
          <p:cNvGrpSpPr/>
          <p:nvPr/>
        </p:nvGrpSpPr>
        <p:grpSpPr>
          <a:xfrm>
            <a:off x="1143717" y="2863394"/>
            <a:ext cx="533400" cy="609457"/>
            <a:chOff x="1143717" y="2863394"/>
            <a:chExt cx="533400" cy="609457"/>
          </a:xfrm>
          <a:solidFill>
            <a:srgbClr val="000000"/>
          </a:solidFill>
        </p:grpSpPr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69A08397-7686-A4F4-1ABA-F13F22C6281A}"/>
                </a:ext>
              </a:extLst>
            </p:cNvPr>
            <p:cNvSpPr/>
            <p:nvPr/>
          </p:nvSpPr>
          <p:spPr>
            <a:xfrm>
              <a:off x="1143717" y="2863394"/>
              <a:ext cx="533400" cy="609457"/>
            </a:xfrm>
            <a:custGeom>
              <a:avLst/>
              <a:gdLst>
                <a:gd name="connsiteX0" fmla="*/ 47625 w 533400"/>
                <a:gd name="connsiteY0" fmla="*/ 533257 h 609457"/>
                <a:gd name="connsiteX1" fmla="*/ 190500 w 533400"/>
                <a:gd name="connsiteY1" fmla="*/ 533257 h 609457"/>
                <a:gd name="connsiteX2" fmla="*/ 190500 w 533400"/>
                <a:gd name="connsiteY2" fmla="*/ 547545 h 609457"/>
                <a:gd name="connsiteX3" fmla="*/ 176213 w 533400"/>
                <a:gd name="connsiteY3" fmla="*/ 561832 h 609457"/>
                <a:gd name="connsiteX4" fmla="*/ 152400 w 533400"/>
                <a:gd name="connsiteY4" fmla="*/ 585645 h 609457"/>
                <a:gd name="connsiteX5" fmla="*/ 176213 w 533400"/>
                <a:gd name="connsiteY5" fmla="*/ 609457 h 609457"/>
                <a:gd name="connsiteX6" fmla="*/ 357188 w 533400"/>
                <a:gd name="connsiteY6" fmla="*/ 609457 h 609457"/>
                <a:gd name="connsiteX7" fmla="*/ 381000 w 533400"/>
                <a:gd name="connsiteY7" fmla="*/ 585645 h 609457"/>
                <a:gd name="connsiteX8" fmla="*/ 357188 w 533400"/>
                <a:gd name="connsiteY8" fmla="*/ 561832 h 609457"/>
                <a:gd name="connsiteX9" fmla="*/ 342900 w 533400"/>
                <a:gd name="connsiteY9" fmla="*/ 547545 h 609457"/>
                <a:gd name="connsiteX10" fmla="*/ 342900 w 533400"/>
                <a:gd name="connsiteY10" fmla="*/ 533257 h 609457"/>
                <a:gd name="connsiteX11" fmla="*/ 485775 w 533400"/>
                <a:gd name="connsiteY11" fmla="*/ 533257 h 609457"/>
                <a:gd name="connsiteX12" fmla="*/ 533400 w 533400"/>
                <a:gd name="connsiteY12" fmla="*/ 485632 h 609457"/>
                <a:gd name="connsiteX13" fmla="*/ 533400 w 533400"/>
                <a:gd name="connsiteY13" fmla="*/ 237982 h 609457"/>
                <a:gd name="connsiteX14" fmla="*/ 485775 w 533400"/>
                <a:gd name="connsiteY14" fmla="*/ 190357 h 609457"/>
                <a:gd name="connsiteX15" fmla="*/ 372332 w 533400"/>
                <a:gd name="connsiteY15" fmla="*/ 190357 h 609457"/>
                <a:gd name="connsiteX16" fmla="*/ 372428 w 533400"/>
                <a:gd name="connsiteY16" fmla="*/ 189119 h 609457"/>
                <a:gd name="connsiteX17" fmla="*/ 371761 w 533400"/>
                <a:gd name="connsiteY17" fmla="*/ 179403 h 609457"/>
                <a:gd name="connsiteX18" fmla="*/ 382619 w 533400"/>
                <a:gd name="connsiteY18" fmla="*/ 177594 h 609457"/>
                <a:gd name="connsiteX19" fmla="*/ 389192 w 533400"/>
                <a:gd name="connsiteY19" fmla="*/ 173117 h 609457"/>
                <a:gd name="connsiteX20" fmla="*/ 390049 w 533400"/>
                <a:gd name="connsiteY20" fmla="*/ 165211 h 609457"/>
                <a:gd name="connsiteX21" fmla="*/ 374999 w 533400"/>
                <a:gd name="connsiteY21" fmla="*/ 119967 h 609457"/>
                <a:gd name="connsiteX22" fmla="*/ 450723 w 533400"/>
                <a:gd name="connsiteY22" fmla="*/ 94726 h 609457"/>
                <a:gd name="connsiteX23" fmla="*/ 457200 w 533400"/>
                <a:gd name="connsiteY23" fmla="*/ 86058 h 609457"/>
                <a:gd name="connsiteX24" fmla="*/ 451390 w 533400"/>
                <a:gd name="connsiteY24" fmla="*/ 76914 h 609457"/>
                <a:gd name="connsiteX25" fmla="*/ 270415 w 533400"/>
                <a:gd name="connsiteY25" fmla="*/ 714 h 609457"/>
                <a:gd name="connsiteX26" fmla="*/ 262985 w 533400"/>
                <a:gd name="connsiteY26" fmla="*/ 714 h 609457"/>
                <a:gd name="connsiteX27" fmla="*/ 82010 w 533400"/>
                <a:gd name="connsiteY27" fmla="*/ 76914 h 609457"/>
                <a:gd name="connsiteX28" fmla="*/ 76200 w 533400"/>
                <a:gd name="connsiteY28" fmla="*/ 85963 h 609457"/>
                <a:gd name="connsiteX29" fmla="*/ 82677 w 533400"/>
                <a:gd name="connsiteY29" fmla="*/ 94631 h 609457"/>
                <a:gd name="connsiteX30" fmla="*/ 95250 w 533400"/>
                <a:gd name="connsiteY30" fmla="*/ 98822 h 609457"/>
                <a:gd name="connsiteX31" fmla="*/ 95250 w 533400"/>
                <a:gd name="connsiteY31" fmla="*/ 122063 h 609457"/>
                <a:gd name="connsiteX32" fmla="*/ 76200 w 533400"/>
                <a:gd name="connsiteY32" fmla="*/ 149114 h 609457"/>
                <a:gd name="connsiteX33" fmla="*/ 76200 w 533400"/>
                <a:gd name="connsiteY33" fmla="*/ 171307 h 609457"/>
                <a:gd name="connsiteX34" fmla="*/ 85725 w 533400"/>
                <a:gd name="connsiteY34" fmla="*/ 180832 h 609457"/>
                <a:gd name="connsiteX35" fmla="*/ 123825 w 533400"/>
                <a:gd name="connsiteY35" fmla="*/ 180832 h 609457"/>
                <a:gd name="connsiteX36" fmla="*/ 133350 w 533400"/>
                <a:gd name="connsiteY36" fmla="*/ 171307 h 609457"/>
                <a:gd name="connsiteX37" fmla="*/ 133350 w 533400"/>
                <a:gd name="connsiteY37" fmla="*/ 149114 h 609457"/>
                <a:gd name="connsiteX38" fmla="*/ 114300 w 533400"/>
                <a:gd name="connsiteY38" fmla="*/ 122063 h 609457"/>
                <a:gd name="connsiteX39" fmla="*/ 114300 w 533400"/>
                <a:gd name="connsiteY39" fmla="*/ 105108 h 609457"/>
                <a:gd name="connsiteX40" fmla="*/ 158496 w 533400"/>
                <a:gd name="connsiteY40" fmla="*/ 119872 h 609457"/>
                <a:gd name="connsiteX41" fmla="*/ 143447 w 533400"/>
                <a:gd name="connsiteY41" fmla="*/ 165116 h 609457"/>
                <a:gd name="connsiteX42" fmla="*/ 144304 w 533400"/>
                <a:gd name="connsiteY42" fmla="*/ 173022 h 609457"/>
                <a:gd name="connsiteX43" fmla="*/ 150876 w 533400"/>
                <a:gd name="connsiteY43" fmla="*/ 177498 h 609457"/>
                <a:gd name="connsiteX44" fmla="*/ 159734 w 533400"/>
                <a:gd name="connsiteY44" fmla="*/ 178927 h 609457"/>
                <a:gd name="connsiteX45" fmla="*/ 159163 w 533400"/>
                <a:gd name="connsiteY45" fmla="*/ 189024 h 609457"/>
                <a:gd name="connsiteX46" fmla="*/ 159258 w 533400"/>
                <a:gd name="connsiteY46" fmla="*/ 190262 h 609457"/>
                <a:gd name="connsiteX47" fmla="*/ 47625 w 533400"/>
                <a:gd name="connsiteY47" fmla="*/ 190262 h 609457"/>
                <a:gd name="connsiteX48" fmla="*/ 0 w 533400"/>
                <a:gd name="connsiteY48" fmla="*/ 237887 h 609457"/>
                <a:gd name="connsiteX49" fmla="*/ 0 w 533400"/>
                <a:gd name="connsiteY49" fmla="*/ 485537 h 609457"/>
                <a:gd name="connsiteX50" fmla="*/ 47625 w 533400"/>
                <a:gd name="connsiteY50" fmla="*/ 533257 h 609457"/>
                <a:gd name="connsiteX51" fmla="*/ 357188 w 533400"/>
                <a:gd name="connsiteY51" fmla="*/ 580882 h 609457"/>
                <a:gd name="connsiteX52" fmla="*/ 361950 w 533400"/>
                <a:gd name="connsiteY52" fmla="*/ 585645 h 609457"/>
                <a:gd name="connsiteX53" fmla="*/ 357188 w 533400"/>
                <a:gd name="connsiteY53" fmla="*/ 590407 h 609457"/>
                <a:gd name="connsiteX54" fmla="*/ 176213 w 533400"/>
                <a:gd name="connsiteY54" fmla="*/ 590407 h 609457"/>
                <a:gd name="connsiteX55" fmla="*/ 171450 w 533400"/>
                <a:gd name="connsiteY55" fmla="*/ 585645 h 609457"/>
                <a:gd name="connsiteX56" fmla="*/ 176213 w 533400"/>
                <a:gd name="connsiteY56" fmla="*/ 580882 h 609457"/>
                <a:gd name="connsiteX57" fmla="*/ 209550 w 533400"/>
                <a:gd name="connsiteY57" fmla="*/ 547545 h 609457"/>
                <a:gd name="connsiteX58" fmla="*/ 209550 w 533400"/>
                <a:gd name="connsiteY58" fmla="*/ 533257 h 609457"/>
                <a:gd name="connsiteX59" fmla="*/ 323850 w 533400"/>
                <a:gd name="connsiteY59" fmla="*/ 533257 h 609457"/>
                <a:gd name="connsiteX60" fmla="*/ 323850 w 533400"/>
                <a:gd name="connsiteY60" fmla="*/ 547545 h 609457"/>
                <a:gd name="connsiteX61" fmla="*/ 357188 w 533400"/>
                <a:gd name="connsiteY61" fmla="*/ 580882 h 609457"/>
                <a:gd name="connsiteX62" fmla="*/ 485775 w 533400"/>
                <a:gd name="connsiteY62" fmla="*/ 209407 h 609457"/>
                <a:gd name="connsiteX63" fmla="*/ 514350 w 533400"/>
                <a:gd name="connsiteY63" fmla="*/ 237982 h 609457"/>
                <a:gd name="connsiteX64" fmla="*/ 514350 w 533400"/>
                <a:gd name="connsiteY64" fmla="*/ 457057 h 609457"/>
                <a:gd name="connsiteX65" fmla="*/ 452438 w 533400"/>
                <a:gd name="connsiteY65" fmla="*/ 457057 h 609457"/>
                <a:gd name="connsiteX66" fmla="*/ 452438 w 533400"/>
                <a:gd name="connsiteY66" fmla="*/ 440579 h 609457"/>
                <a:gd name="connsiteX67" fmla="*/ 348901 w 533400"/>
                <a:gd name="connsiteY67" fmla="*/ 336566 h 609457"/>
                <a:gd name="connsiteX68" fmla="*/ 324898 w 533400"/>
                <a:gd name="connsiteY68" fmla="*/ 327993 h 609457"/>
                <a:gd name="connsiteX69" fmla="*/ 313373 w 533400"/>
                <a:gd name="connsiteY69" fmla="*/ 319040 h 609457"/>
                <a:gd name="connsiteX70" fmla="*/ 370999 w 533400"/>
                <a:gd name="connsiteY70" fmla="*/ 209407 h 609457"/>
                <a:gd name="connsiteX71" fmla="*/ 485775 w 533400"/>
                <a:gd name="connsiteY71" fmla="*/ 209407 h 609457"/>
                <a:gd name="connsiteX72" fmla="*/ 100870 w 533400"/>
                <a:gd name="connsiteY72" fmla="*/ 390573 h 609457"/>
                <a:gd name="connsiteX73" fmla="*/ 95250 w 533400"/>
                <a:gd name="connsiteY73" fmla="*/ 377047 h 609457"/>
                <a:gd name="connsiteX74" fmla="*/ 100870 w 533400"/>
                <a:gd name="connsiteY74" fmla="*/ 363617 h 609457"/>
                <a:gd name="connsiteX75" fmla="*/ 127826 w 533400"/>
                <a:gd name="connsiteY75" fmla="*/ 363617 h 609457"/>
                <a:gd name="connsiteX76" fmla="*/ 178975 w 533400"/>
                <a:gd name="connsiteY76" fmla="*/ 414195 h 609457"/>
                <a:gd name="connsiteX77" fmla="*/ 161258 w 533400"/>
                <a:gd name="connsiteY77" fmla="*/ 424101 h 609457"/>
                <a:gd name="connsiteX78" fmla="*/ 151067 w 533400"/>
                <a:gd name="connsiteY78" fmla="*/ 442389 h 609457"/>
                <a:gd name="connsiteX79" fmla="*/ 100870 w 533400"/>
                <a:gd name="connsiteY79" fmla="*/ 390573 h 609457"/>
                <a:gd name="connsiteX80" fmla="*/ 138684 w 533400"/>
                <a:gd name="connsiteY80" fmla="*/ 457057 h 609457"/>
                <a:gd name="connsiteX81" fmla="*/ 100013 w 533400"/>
                <a:gd name="connsiteY81" fmla="*/ 457057 h 609457"/>
                <a:gd name="connsiteX82" fmla="*/ 100013 w 533400"/>
                <a:gd name="connsiteY82" fmla="*/ 440579 h 609457"/>
                <a:gd name="connsiteX83" fmla="*/ 102680 w 533400"/>
                <a:gd name="connsiteY83" fmla="*/ 419910 h 609457"/>
                <a:gd name="connsiteX84" fmla="*/ 138684 w 533400"/>
                <a:gd name="connsiteY84" fmla="*/ 457057 h 609457"/>
                <a:gd name="connsiteX85" fmla="*/ 174784 w 533400"/>
                <a:gd name="connsiteY85" fmla="*/ 437626 h 609457"/>
                <a:gd name="connsiteX86" fmla="*/ 202121 w 533400"/>
                <a:gd name="connsiteY86" fmla="*/ 437150 h 609457"/>
                <a:gd name="connsiteX87" fmla="*/ 222314 w 533400"/>
                <a:gd name="connsiteY87" fmla="*/ 457057 h 609457"/>
                <a:gd name="connsiteX88" fmla="*/ 169926 w 533400"/>
                <a:gd name="connsiteY88" fmla="*/ 457057 h 609457"/>
                <a:gd name="connsiteX89" fmla="*/ 174784 w 533400"/>
                <a:gd name="connsiteY89" fmla="*/ 437626 h 609457"/>
                <a:gd name="connsiteX90" fmla="*/ 216503 w 533400"/>
                <a:gd name="connsiteY90" fmla="*/ 424577 h 609457"/>
                <a:gd name="connsiteX91" fmla="*/ 216313 w 533400"/>
                <a:gd name="connsiteY91" fmla="*/ 424196 h 609457"/>
                <a:gd name="connsiteX92" fmla="*/ 215646 w 533400"/>
                <a:gd name="connsiteY92" fmla="*/ 423624 h 609457"/>
                <a:gd name="connsiteX93" fmla="*/ 157925 w 533400"/>
                <a:gd name="connsiteY93" fmla="*/ 366570 h 609457"/>
                <a:gd name="connsiteX94" fmla="*/ 188690 w 533400"/>
                <a:gd name="connsiteY94" fmla="*/ 355616 h 609457"/>
                <a:gd name="connsiteX95" fmla="*/ 195167 w 533400"/>
                <a:gd name="connsiteY95" fmla="*/ 353520 h 609457"/>
                <a:gd name="connsiteX96" fmla="*/ 266700 w 533400"/>
                <a:gd name="connsiteY96" fmla="*/ 390382 h 609457"/>
                <a:gd name="connsiteX97" fmla="*/ 338519 w 533400"/>
                <a:gd name="connsiteY97" fmla="*/ 353235 h 609457"/>
                <a:gd name="connsiteX98" fmla="*/ 343091 w 533400"/>
                <a:gd name="connsiteY98" fmla="*/ 354663 h 609457"/>
                <a:gd name="connsiteX99" fmla="*/ 433388 w 533400"/>
                <a:gd name="connsiteY99" fmla="*/ 440484 h 609457"/>
                <a:gd name="connsiteX100" fmla="*/ 433388 w 533400"/>
                <a:gd name="connsiteY100" fmla="*/ 457057 h 609457"/>
                <a:gd name="connsiteX101" fmla="*/ 249365 w 533400"/>
                <a:gd name="connsiteY101" fmla="*/ 457057 h 609457"/>
                <a:gd name="connsiteX102" fmla="*/ 216503 w 533400"/>
                <a:gd name="connsiteY102" fmla="*/ 424577 h 609457"/>
                <a:gd name="connsiteX103" fmla="*/ 178499 w 533400"/>
                <a:gd name="connsiteY103" fmla="*/ 182166 h 609457"/>
                <a:gd name="connsiteX104" fmla="*/ 265081 w 533400"/>
                <a:gd name="connsiteY104" fmla="*/ 196644 h 609457"/>
                <a:gd name="connsiteX105" fmla="*/ 266605 w 533400"/>
                <a:gd name="connsiteY105" fmla="*/ 196739 h 609457"/>
                <a:gd name="connsiteX106" fmla="*/ 268129 w 533400"/>
                <a:gd name="connsiteY106" fmla="*/ 196644 h 609457"/>
                <a:gd name="connsiteX107" fmla="*/ 352806 w 533400"/>
                <a:gd name="connsiteY107" fmla="*/ 182547 h 609457"/>
                <a:gd name="connsiteX108" fmla="*/ 353282 w 533400"/>
                <a:gd name="connsiteY108" fmla="*/ 189119 h 609457"/>
                <a:gd name="connsiteX109" fmla="*/ 352997 w 533400"/>
                <a:gd name="connsiteY109" fmla="*/ 196739 h 609457"/>
                <a:gd name="connsiteX110" fmla="*/ 352425 w 533400"/>
                <a:gd name="connsiteY110" fmla="*/ 199882 h 609457"/>
                <a:gd name="connsiteX111" fmla="*/ 352806 w 533400"/>
                <a:gd name="connsiteY111" fmla="*/ 201501 h 609457"/>
                <a:gd name="connsiteX112" fmla="*/ 265748 w 533400"/>
                <a:gd name="connsiteY112" fmla="*/ 317611 h 609457"/>
                <a:gd name="connsiteX113" fmla="*/ 178118 w 533400"/>
                <a:gd name="connsiteY113" fmla="*/ 189024 h 609457"/>
                <a:gd name="connsiteX114" fmla="*/ 178499 w 533400"/>
                <a:gd name="connsiteY114" fmla="*/ 182166 h 609457"/>
                <a:gd name="connsiteX115" fmla="*/ 164973 w 533400"/>
                <a:gd name="connsiteY115" fmla="*/ 160544 h 609457"/>
                <a:gd name="connsiteX116" fmla="*/ 179642 w 533400"/>
                <a:gd name="connsiteY116" fmla="*/ 116443 h 609457"/>
                <a:gd name="connsiteX117" fmla="*/ 266700 w 533400"/>
                <a:gd name="connsiteY117" fmla="*/ 91964 h 609457"/>
                <a:gd name="connsiteX118" fmla="*/ 353759 w 533400"/>
                <a:gd name="connsiteY118" fmla="*/ 116443 h 609457"/>
                <a:gd name="connsiteX119" fmla="*/ 368427 w 533400"/>
                <a:gd name="connsiteY119" fmla="*/ 160544 h 609457"/>
                <a:gd name="connsiteX120" fmla="*/ 266700 w 533400"/>
                <a:gd name="connsiteY120" fmla="*/ 177498 h 609457"/>
                <a:gd name="connsiteX121" fmla="*/ 164973 w 533400"/>
                <a:gd name="connsiteY121" fmla="*/ 160544 h 609457"/>
                <a:gd name="connsiteX122" fmla="*/ 235458 w 533400"/>
                <a:gd name="connsiteY122" fmla="*/ 329708 h 609457"/>
                <a:gd name="connsiteX123" fmla="*/ 265748 w 533400"/>
                <a:gd name="connsiteY123" fmla="*/ 336756 h 609457"/>
                <a:gd name="connsiteX124" fmla="*/ 297275 w 533400"/>
                <a:gd name="connsiteY124" fmla="*/ 329232 h 609457"/>
                <a:gd name="connsiteX125" fmla="*/ 316897 w 533400"/>
                <a:gd name="connsiteY125" fmla="*/ 345424 h 609457"/>
                <a:gd name="connsiteX126" fmla="*/ 319945 w 533400"/>
                <a:gd name="connsiteY126" fmla="*/ 346758 h 609457"/>
                <a:gd name="connsiteX127" fmla="*/ 266700 w 533400"/>
                <a:gd name="connsiteY127" fmla="*/ 371332 h 609457"/>
                <a:gd name="connsiteX128" fmla="*/ 213455 w 533400"/>
                <a:gd name="connsiteY128" fmla="*/ 346662 h 609457"/>
                <a:gd name="connsiteX129" fmla="*/ 217075 w 533400"/>
                <a:gd name="connsiteY129" fmla="*/ 345043 h 609457"/>
                <a:gd name="connsiteX130" fmla="*/ 235458 w 533400"/>
                <a:gd name="connsiteY130" fmla="*/ 329708 h 609457"/>
                <a:gd name="connsiteX131" fmla="*/ 114300 w 533400"/>
                <a:gd name="connsiteY131" fmla="*/ 161782 h 609457"/>
                <a:gd name="connsiteX132" fmla="*/ 95250 w 533400"/>
                <a:gd name="connsiteY132" fmla="*/ 161782 h 609457"/>
                <a:gd name="connsiteX133" fmla="*/ 95250 w 533400"/>
                <a:gd name="connsiteY133" fmla="*/ 149209 h 609457"/>
                <a:gd name="connsiteX134" fmla="*/ 104775 w 533400"/>
                <a:gd name="connsiteY134" fmla="*/ 139589 h 609457"/>
                <a:gd name="connsiteX135" fmla="*/ 114300 w 533400"/>
                <a:gd name="connsiteY135" fmla="*/ 149114 h 609457"/>
                <a:gd name="connsiteX136" fmla="*/ 114300 w 533400"/>
                <a:gd name="connsiteY136" fmla="*/ 161782 h 609457"/>
                <a:gd name="connsiteX137" fmla="*/ 112776 w 533400"/>
                <a:gd name="connsiteY137" fmla="*/ 84534 h 609457"/>
                <a:gd name="connsiteX138" fmla="*/ 266700 w 533400"/>
                <a:gd name="connsiteY138" fmla="*/ 19669 h 609457"/>
                <a:gd name="connsiteX139" fmla="*/ 420624 w 533400"/>
                <a:gd name="connsiteY139" fmla="*/ 84534 h 609457"/>
                <a:gd name="connsiteX140" fmla="*/ 368427 w 533400"/>
                <a:gd name="connsiteY140" fmla="*/ 101965 h 609457"/>
                <a:gd name="connsiteX141" fmla="*/ 366998 w 533400"/>
                <a:gd name="connsiteY141" fmla="*/ 102822 h 609457"/>
                <a:gd name="connsiteX142" fmla="*/ 266700 w 533400"/>
                <a:gd name="connsiteY142" fmla="*/ 72914 h 609457"/>
                <a:gd name="connsiteX143" fmla="*/ 166402 w 533400"/>
                <a:gd name="connsiteY143" fmla="*/ 102822 h 609457"/>
                <a:gd name="connsiteX144" fmla="*/ 164973 w 533400"/>
                <a:gd name="connsiteY144" fmla="*/ 102060 h 609457"/>
                <a:gd name="connsiteX145" fmla="*/ 112776 w 533400"/>
                <a:gd name="connsiteY145" fmla="*/ 84534 h 609457"/>
                <a:gd name="connsiteX146" fmla="*/ 19050 w 533400"/>
                <a:gd name="connsiteY146" fmla="*/ 237982 h 609457"/>
                <a:gd name="connsiteX147" fmla="*/ 47625 w 533400"/>
                <a:gd name="connsiteY147" fmla="*/ 209407 h 609457"/>
                <a:gd name="connsiteX148" fmla="*/ 160496 w 533400"/>
                <a:gd name="connsiteY148" fmla="*/ 209407 h 609457"/>
                <a:gd name="connsiteX149" fmla="*/ 218980 w 533400"/>
                <a:gd name="connsiteY149" fmla="*/ 319707 h 609457"/>
                <a:gd name="connsiteX150" fmla="*/ 208121 w 533400"/>
                <a:gd name="connsiteY150" fmla="*/ 328184 h 609457"/>
                <a:gd name="connsiteX151" fmla="*/ 182690 w 533400"/>
                <a:gd name="connsiteY151" fmla="*/ 337518 h 609457"/>
                <a:gd name="connsiteX152" fmla="*/ 143256 w 533400"/>
                <a:gd name="connsiteY152" fmla="*/ 352187 h 609457"/>
                <a:gd name="connsiteX153" fmla="*/ 141161 w 533400"/>
                <a:gd name="connsiteY153" fmla="*/ 350091 h 609457"/>
                <a:gd name="connsiteX154" fmla="*/ 87249 w 533400"/>
                <a:gd name="connsiteY154" fmla="*/ 350091 h 609457"/>
                <a:gd name="connsiteX155" fmla="*/ 76200 w 533400"/>
                <a:gd name="connsiteY155" fmla="*/ 377047 h 609457"/>
                <a:gd name="connsiteX156" fmla="*/ 87249 w 533400"/>
                <a:gd name="connsiteY156" fmla="*/ 403908 h 609457"/>
                <a:gd name="connsiteX157" fmla="*/ 87725 w 533400"/>
                <a:gd name="connsiteY157" fmla="*/ 404479 h 609457"/>
                <a:gd name="connsiteX158" fmla="*/ 80963 w 533400"/>
                <a:gd name="connsiteY158" fmla="*/ 440579 h 609457"/>
                <a:gd name="connsiteX159" fmla="*/ 80963 w 533400"/>
                <a:gd name="connsiteY159" fmla="*/ 457057 h 609457"/>
                <a:gd name="connsiteX160" fmla="*/ 19050 w 533400"/>
                <a:gd name="connsiteY160" fmla="*/ 457057 h 609457"/>
                <a:gd name="connsiteX161" fmla="*/ 19050 w 533400"/>
                <a:gd name="connsiteY161" fmla="*/ 237982 h 609457"/>
                <a:gd name="connsiteX162" fmla="*/ 19050 w 533400"/>
                <a:gd name="connsiteY162" fmla="*/ 476107 h 609457"/>
                <a:gd name="connsiteX163" fmla="*/ 245459 w 533400"/>
                <a:gd name="connsiteY163" fmla="*/ 476107 h 609457"/>
                <a:gd name="connsiteX164" fmla="*/ 245555 w 533400"/>
                <a:gd name="connsiteY164" fmla="*/ 476107 h 609457"/>
                <a:gd name="connsiteX165" fmla="*/ 245650 w 533400"/>
                <a:gd name="connsiteY165" fmla="*/ 476107 h 609457"/>
                <a:gd name="connsiteX166" fmla="*/ 514350 w 533400"/>
                <a:gd name="connsiteY166" fmla="*/ 476107 h 609457"/>
                <a:gd name="connsiteX167" fmla="*/ 514350 w 533400"/>
                <a:gd name="connsiteY167" fmla="*/ 485632 h 609457"/>
                <a:gd name="connsiteX168" fmla="*/ 485775 w 533400"/>
                <a:gd name="connsiteY168" fmla="*/ 514207 h 609457"/>
                <a:gd name="connsiteX169" fmla="*/ 333375 w 533400"/>
                <a:gd name="connsiteY169" fmla="*/ 514207 h 609457"/>
                <a:gd name="connsiteX170" fmla="*/ 200025 w 533400"/>
                <a:gd name="connsiteY170" fmla="*/ 514207 h 609457"/>
                <a:gd name="connsiteX171" fmla="*/ 47625 w 533400"/>
                <a:gd name="connsiteY171" fmla="*/ 514207 h 609457"/>
                <a:gd name="connsiteX172" fmla="*/ 19050 w 533400"/>
                <a:gd name="connsiteY172" fmla="*/ 485632 h 609457"/>
                <a:gd name="connsiteX173" fmla="*/ 19050 w 533400"/>
                <a:gd name="connsiteY173" fmla="*/ 476107 h 60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533400" h="609457">
                  <a:moveTo>
                    <a:pt x="47625" y="533257"/>
                  </a:moveTo>
                  <a:lnTo>
                    <a:pt x="190500" y="533257"/>
                  </a:lnTo>
                  <a:lnTo>
                    <a:pt x="190500" y="547545"/>
                  </a:lnTo>
                  <a:cubicBezTo>
                    <a:pt x="190500" y="555450"/>
                    <a:pt x="184118" y="561832"/>
                    <a:pt x="176213" y="561832"/>
                  </a:cubicBezTo>
                  <a:cubicBezTo>
                    <a:pt x="163068" y="561832"/>
                    <a:pt x="152400" y="572500"/>
                    <a:pt x="152400" y="585645"/>
                  </a:cubicBezTo>
                  <a:cubicBezTo>
                    <a:pt x="152400" y="598789"/>
                    <a:pt x="163068" y="609457"/>
                    <a:pt x="176213" y="609457"/>
                  </a:cubicBezTo>
                  <a:lnTo>
                    <a:pt x="357188" y="609457"/>
                  </a:lnTo>
                  <a:cubicBezTo>
                    <a:pt x="370332" y="609457"/>
                    <a:pt x="381000" y="598789"/>
                    <a:pt x="381000" y="585645"/>
                  </a:cubicBezTo>
                  <a:cubicBezTo>
                    <a:pt x="381000" y="572500"/>
                    <a:pt x="370332" y="561832"/>
                    <a:pt x="357188" y="561832"/>
                  </a:cubicBezTo>
                  <a:cubicBezTo>
                    <a:pt x="349282" y="561832"/>
                    <a:pt x="342900" y="555450"/>
                    <a:pt x="342900" y="547545"/>
                  </a:cubicBezTo>
                  <a:lnTo>
                    <a:pt x="342900" y="533257"/>
                  </a:lnTo>
                  <a:lnTo>
                    <a:pt x="485775" y="533257"/>
                  </a:lnTo>
                  <a:cubicBezTo>
                    <a:pt x="512064" y="533257"/>
                    <a:pt x="533400" y="511921"/>
                    <a:pt x="533400" y="485632"/>
                  </a:cubicBezTo>
                  <a:lnTo>
                    <a:pt x="533400" y="237982"/>
                  </a:lnTo>
                  <a:cubicBezTo>
                    <a:pt x="533400" y="211693"/>
                    <a:pt x="512064" y="190357"/>
                    <a:pt x="485775" y="190357"/>
                  </a:cubicBezTo>
                  <a:lnTo>
                    <a:pt x="372332" y="190357"/>
                  </a:lnTo>
                  <a:cubicBezTo>
                    <a:pt x="372332" y="189976"/>
                    <a:pt x="372428" y="189500"/>
                    <a:pt x="372428" y="189119"/>
                  </a:cubicBezTo>
                  <a:cubicBezTo>
                    <a:pt x="372428" y="185880"/>
                    <a:pt x="372047" y="182642"/>
                    <a:pt x="371761" y="179403"/>
                  </a:cubicBezTo>
                  <a:lnTo>
                    <a:pt x="382619" y="177594"/>
                  </a:lnTo>
                  <a:cubicBezTo>
                    <a:pt x="385382" y="177117"/>
                    <a:pt x="387763" y="175498"/>
                    <a:pt x="389192" y="173117"/>
                  </a:cubicBezTo>
                  <a:cubicBezTo>
                    <a:pt x="390620" y="170736"/>
                    <a:pt x="390906" y="167878"/>
                    <a:pt x="390049" y="165211"/>
                  </a:cubicBezTo>
                  <a:lnTo>
                    <a:pt x="374999" y="119967"/>
                  </a:lnTo>
                  <a:lnTo>
                    <a:pt x="450723" y="94726"/>
                  </a:lnTo>
                  <a:cubicBezTo>
                    <a:pt x="454533" y="93488"/>
                    <a:pt x="457105" y="90059"/>
                    <a:pt x="457200" y="86058"/>
                  </a:cubicBezTo>
                  <a:cubicBezTo>
                    <a:pt x="457391" y="82058"/>
                    <a:pt x="455009" y="78438"/>
                    <a:pt x="451390" y="76914"/>
                  </a:cubicBezTo>
                  <a:lnTo>
                    <a:pt x="270415" y="714"/>
                  </a:lnTo>
                  <a:cubicBezTo>
                    <a:pt x="268034" y="-238"/>
                    <a:pt x="265367" y="-238"/>
                    <a:pt x="262985" y="714"/>
                  </a:cubicBezTo>
                  <a:lnTo>
                    <a:pt x="82010" y="76914"/>
                  </a:lnTo>
                  <a:cubicBezTo>
                    <a:pt x="78391" y="78343"/>
                    <a:pt x="76009" y="81963"/>
                    <a:pt x="76200" y="85963"/>
                  </a:cubicBezTo>
                  <a:cubicBezTo>
                    <a:pt x="76391" y="89964"/>
                    <a:pt x="78962" y="93393"/>
                    <a:pt x="82677" y="94631"/>
                  </a:cubicBezTo>
                  <a:lnTo>
                    <a:pt x="95250" y="98822"/>
                  </a:lnTo>
                  <a:lnTo>
                    <a:pt x="95250" y="122063"/>
                  </a:lnTo>
                  <a:cubicBezTo>
                    <a:pt x="81534" y="126349"/>
                    <a:pt x="76200" y="139589"/>
                    <a:pt x="76200" y="149114"/>
                  </a:cubicBezTo>
                  <a:lnTo>
                    <a:pt x="76200" y="171307"/>
                  </a:lnTo>
                  <a:cubicBezTo>
                    <a:pt x="76200" y="176546"/>
                    <a:pt x="80486" y="180832"/>
                    <a:pt x="85725" y="180832"/>
                  </a:cubicBezTo>
                  <a:lnTo>
                    <a:pt x="123825" y="180832"/>
                  </a:lnTo>
                  <a:cubicBezTo>
                    <a:pt x="129064" y="180832"/>
                    <a:pt x="133350" y="176546"/>
                    <a:pt x="133350" y="171307"/>
                  </a:cubicBezTo>
                  <a:lnTo>
                    <a:pt x="133350" y="149114"/>
                  </a:lnTo>
                  <a:cubicBezTo>
                    <a:pt x="133350" y="139589"/>
                    <a:pt x="128016" y="126349"/>
                    <a:pt x="114300" y="122063"/>
                  </a:cubicBezTo>
                  <a:lnTo>
                    <a:pt x="114300" y="105108"/>
                  </a:lnTo>
                  <a:lnTo>
                    <a:pt x="158496" y="119872"/>
                  </a:lnTo>
                  <a:lnTo>
                    <a:pt x="143447" y="165116"/>
                  </a:lnTo>
                  <a:cubicBezTo>
                    <a:pt x="142589" y="167783"/>
                    <a:pt x="142875" y="170640"/>
                    <a:pt x="144304" y="173022"/>
                  </a:cubicBezTo>
                  <a:cubicBezTo>
                    <a:pt x="145733" y="175403"/>
                    <a:pt x="148114" y="177022"/>
                    <a:pt x="150876" y="177498"/>
                  </a:cubicBezTo>
                  <a:lnTo>
                    <a:pt x="159734" y="178927"/>
                  </a:lnTo>
                  <a:cubicBezTo>
                    <a:pt x="159449" y="182261"/>
                    <a:pt x="159163" y="185690"/>
                    <a:pt x="159163" y="189024"/>
                  </a:cubicBezTo>
                  <a:cubicBezTo>
                    <a:pt x="159163" y="189405"/>
                    <a:pt x="159258" y="189881"/>
                    <a:pt x="159258" y="190262"/>
                  </a:cubicBezTo>
                  <a:lnTo>
                    <a:pt x="47625" y="190262"/>
                  </a:lnTo>
                  <a:cubicBezTo>
                    <a:pt x="21336" y="190262"/>
                    <a:pt x="0" y="211598"/>
                    <a:pt x="0" y="237887"/>
                  </a:cubicBezTo>
                  <a:lnTo>
                    <a:pt x="0" y="485537"/>
                  </a:lnTo>
                  <a:cubicBezTo>
                    <a:pt x="0" y="511921"/>
                    <a:pt x="21336" y="533257"/>
                    <a:pt x="47625" y="533257"/>
                  </a:cubicBezTo>
                  <a:close/>
                  <a:moveTo>
                    <a:pt x="357188" y="580882"/>
                  </a:moveTo>
                  <a:cubicBezTo>
                    <a:pt x="359855" y="580882"/>
                    <a:pt x="361950" y="582978"/>
                    <a:pt x="361950" y="585645"/>
                  </a:cubicBezTo>
                  <a:cubicBezTo>
                    <a:pt x="361950" y="588312"/>
                    <a:pt x="359855" y="590407"/>
                    <a:pt x="357188" y="590407"/>
                  </a:cubicBezTo>
                  <a:lnTo>
                    <a:pt x="176213" y="590407"/>
                  </a:lnTo>
                  <a:cubicBezTo>
                    <a:pt x="173546" y="590407"/>
                    <a:pt x="171450" y="588312"/>
                    <a:pt x="171450" y="585645"/>
                  </a:cubicBezTo>
                  <a:cubicBezTo>
                    <a:pt x="171450" y="582978"/>
                    <a:pt x="173546" y="580882"/>
                    <a:pt x="176213" y="580882"/>
                  </a:cubicBezTo>
                  <a:cubicBezTo>
                    <a:pt x="194596" y="580882"/>
                    <a:pt x="209550" y="565928"/>
                    <a:pt x="209550" y="547545"/>
                  </a:cubicBezTo>
                  <a:lnTo>
                    <a:pt x="209550" y="533257"/>
                  </a:lnTo>
                  <a:lnTo>
                    <a:pt x="323850" y="533257"/>
                  </a:lnTo>
                  <a:lnTo>
                    <a:pt x="323850" y="547545"/>
                  </a:lnTo>
                  <a:cubicBezTo>
                    <a:pt x="323850" y="565928"/>
                    <a:pt x="338804" y="580882"/>
                    <a:pt x="357188" y="580882"/>
                  </a:cubicBezTo>
                  <a:close/>
                  <a:moveTo>
                    <a:pt x="485775" y="209407"/>
                  </a:moveTo>
                  <a:cubicBezTo>
                    <a:pt x="501491" y="209407"/>
                    <a:pt x="514350" y="222266"/>
                    <a:pt x="514350" y="237982"/>
                  </a:cubicBezTo>
                  <a:lnTo>
                    <a:pt x="514350" y="457057"/>
                  </a:lnTo>
                  <a:lnTo>
                    <a:pt x="452438" y="457057"/>
                  </a:lnTo>
                  <a:lnTo>
                    <a:pt x="452438" y="440579"/>
                  </a:lnTo>
                  <a:cubicBezTo>
                    <a:pt x="452438" y="369522"/>
                    <a:pt x="387572" y="348948"/>
                    <a:pt x="348901" y="336566"/>
                  </a:cubicBezTo>
                  <a:cubicBezTo>
                    <a:pt x="339281" y="333518"/>
                    <a:pt x="330994" y="330851"/>
                    <a:pt x="324898" y="327993"/>
                  </a:cubicBezTo>
                  <a:cubicBezTo>
                    <a:pt x="320135" y="325898"/>
                    <a:pt x="316325" y="322850"/>
                    <a:pt x="313373" y="319040"/>
                  </a:cubicBezTo>
                  <a:cubicBezTo>
                    <a:pt x="343853" y="295608"/>
                    <a:pt x="365570" y="252174"/>
                    <a:pt x="370999" y="209407"/>
                  </a:cubicBezTo>
                  <a:lnTo>
                    <a:pt x="485775" y="209407"/>
                  </a:lnTo>
                  <a:close/>
                  <a:moveTo>
                    <a:pt x="100870" y="390573"/>
                  </a:moveTo>
                  <a:cubicBezTo>
                    <a:pt x="97250" y="386953"/>
                    <a:pt x="95250" y="382191"/>
                    <a:pt x="95250" y="377047"/>
                  </a:cubicBezTo>
                  <a:cubicBezTo>
                    <a:pt x="95250" y="371904"/>
                    <a:pt x="97250" y="367141"/>
                    <a:pt x="100870" y="363617"/>
                  </a:cubicBezTo>
                  <a:cubicBezTo>
                    <a:pt x="108299" y="356187"/>
                    <a:pt x="120396" y="356187"/>
                    <a:pt x="127826" y="363617"/>
                  </a:cubicBezTo>
                  <a:lnTo>
                    <a:pt x="178975" y="414195"/>
                  </a:lnTo>
                  <a:cubicBezTo>
                    <a:pt x="172498" y="415909"/>
                    <a:pt x="166402" y="419052"/>
                    <a:pt x="161258" y="424101"/>
                  </a:cubicBezTo>
                  <a:cubicBezTo>
                    <a:pt x="156019" y="429339"/>
                    <a:pt x="152686" y="435626"/>
                    <a:pt x="151067" y="442389"/>
                  </a:cubicBezTo>
                  <a:lnTo>
                    <a:pt x="100870" y="390573"/>
                  </a:lnTo>
                  <a:close/>
                  <a:moveTo>
                    <a:pt x="138684" y="457057"/>
                  </a:moveTo>
                  <a:lnTo>
                    <a:pt x="100013" y="457057"/>
                  </a:lnTo>
                  <a:lnTo>
                    <a:pt x="100013" y="440579"/>
                  </a:lnTo>
                  <a:cubicBezTo>
                    <a:pt x="100013" y="433149"/>
                    <a:pt x="100965" y="426291"/>
                    <a:pt x="102680" y="419910"/>
                  </a:cubicBezTo>
                  <a:lnTo>
                    <a:pt x="138684" y="457057"/>
                  </a:lnTo>
                  <a:close/>
                  <a:moveTo>
                    <a:pt x="174784" y="437626"/>
                  </a:moveTo>
                  <a:cubicBezTo>
                    <a:pt x="182309" y="430101"/>
                    <a:pt x="194405" y="430006"/>
                    <a:pt x="202121" y="437150"/>
                  </a:cubicBezTo>
                  <a:lnTo>
                    <a:pt x="222314" y="457057"/>
                  </a:lnTo>
                  <a:lnTo>
                    <a:pt x="169926" y="457057"/>
                  </a:lnTo>
                  <a:cubicBezTo>
                    <a:pt x="167926" y="450199"/>
                    <a:pt x="169545" y="442770"/>
                    <a:pt x="174784" y="437626"/>
                  </a:cubicBezTo>
                  <a:close/>
                  <a:moveTo>
                    <a:pt x="216503" y="424577"/>
                  </a:moveTo>
                  <a:cubicBezTo>
                    <a:pt x="216408" y="424482"/>
                    <a:pt x="216408" y="424291"/>
                    <a:pt x="216313" y="424196"/>
                  </a:cubicBezTo>
                  <a:cubicBezTo>
                    <a:pt x="216122" y="424005"/>
                    <a:pt x="215837" y="423815"/>
                    <a:pt x="215646" y="423624"/>
                  </a:cubicBezTo>
                  <a:lnTo>
                    <a:pt x="157925" y="366570"/>
                  </a:lnTo>
                  <a:cubicBezTo>
                    <a:pt x="168307" y="362283"/>
                    <a:pt x="178975" y="358759"/>
                    <a:pt x="188690" y="355616"/>
                  </a:cubicBezTo>
                  <a:cubicBezTo>
                    <a:pt x="190976" y="354854"/>
                    <a:pt x="193072" y="354187"/>
                    <a:pt x="195167" y="353520"/>
                  </a:cubicBezTo>
                  <a:cubicBezTo>
                    <a:pt x="206216" y="371618"/>
                    <a:pt x="227267" y="390382"/>
                    <a:pt x="266700" y="390382"/>
                  </a:cubicBezTo>
                  <a:cubicBezTo>
                    <a:pt x="306419" y="390382"/>
                    <a:pt x="327374" y="371427"/>
                    <a:pt x="338519" y="353235"/>
                  </a:cubicBezTo>
                  <a:cubicBezTo>
                    <a:pt x="340043" y="353711"/>
                    <a:pt x="341567" y="354187"/>
                    <a:pt x="343091" y="354663"/>
                  </a:cubicBezTo>
                  <a:cubicBezTo>
                    <a:pt x="381191" y="366760"/>
                    <a:pt x="433388" y="383334"/>
                    <a:pt x="433388" y="440484"/>
                  </a:cubicBezTo>
                  <a:lnTo>
                    <a:pt x="433388" y="457057"/>
                  </a:lnTo>
                  <a:lnTo>
                    <a:pt x="249365" y="457057"/>
                  </a:lnTo>
                  <a:lnTo>
                    <a:pt x="216503" y="424577"/>
                  </a:lnTo>
                  <a:close/>
                  <a:moveTo>
                    <a:pt x="178499" y="182166"/>
                  </a:moveTo>
                  <a:lnTo>
                    <a:pt x="265081" y="196644"/>
                  </a:lnTo>
                  <a:cubicBezTo>
                    <a:pt x="265557" y="196739"/>
                    <a:pt x="266129" y="196739"/>
                    <a:pt x="266605" y="196739"/>
                  </a:cubicBezTo>
                  <a:cubicBezTo>
                    <a:pt x="267081" y="196739"/>
                    <a:pt x="267653" y="196739"/>
                    <a:pt x="268129" y="196644"/>
                  </a:cubicBezTo>
                  <a:lnTo>
                    <a:pt x="352806" y="182547"/>
                  </a:lnTo>
                  <a:cubicBezTo>
                    <a:pt x="352997" y="184737"/>
                    <a:pt x="353282" y="186928"/>
                    <a:pt x="353282" y="189119"/>
                  </a:cubicBezTo>
                  <a:cubicBezTo>
                    <a:pt x="353282" y="191595"/>
                    <a:pt x="353092" y="194167"/>
                    <a:pt x="352997" y="196739"/>
                  </a:cubicBezTo>
                  <a:cubicBezTo>
                    <a:pt x="352711" y="197691"/>
                    <a:pt x="352425" y="198739"/>
                    <a:pt x="352425" y="199882"/>
                  </a:cubicBezTo>
                  <a:cubicBezTo>
                    <a:pt x="352425" y="200454"/>
                    <a:pt x="352616" y="201025"/>
                    <a:pt x="352806" y="201501"/>
                  </a:cubicBezTo>
                  <a:cubicBezTo>
                    <a:pt x="347853" y="256842"/>
                    <a:pt x="310896" y="317611"/>
                    <a:pt x="265748" y="317611"/>
                  </a:cubicBezTo>
                  <a:cubicBezTo>
                    <a:pt x="217170" y="317611"/>
                    <a:pt x="178118" y="247221"/>
                    <a:pt x="178118" y="189024"/>
                  </a:cubicBezTo>
                  <a:cubicBezTo>
                    <a:pt x="178118" y="186738"/>
                    <a:pt x="178308" y="184452"/>
                    <a:pt x="178499" y="182166"/>
                  </a:cubicBezTo>
                  <a:close/>
                  <a:moveTo>
                    <a:pt x="164973" y="160544"/>
                  </a:moveTo>
                  <a:lnTo>
                    <a:pt x="179642" y="116443"/>
                  </a:lnTo>
                  <a:cubicBezTo>
                    <a:pt x="186119" y="111204"/>
                    <a:pt x="213455" y="91964"/>
                    <a:pt x="266700" y="91964"/>
                  </a:cubicBezTo>
                  <a:cubicBezTo>
                    <a:pt x="319945" y="91964"/>
                    <a:pt x="347282" y="111300"/>
                    <a:pt x="353759" y="116443"/>
                  </a:cubicBezTo>
                  <a:lnTo>
                    <a:pt x="368427" y="160544"/>
                  </a:lnTo>
                  <a:lnTo>
                    <a:pt x="266700" y="177498"/>
                  </a:lnTo>
                  <a:lnTo>
                    <a:pt x="164973" y="160544"/>
                  </a:lnTo>
                  <a:close/>
                  <a:moveTo>
                    <a:pt x="235458" y="329708"/>
                  </a:moveTo>
                  <a:cubicBezTo>
                    <a:pt x="244983" y="334185"/>
                    <a:pt x="255175" y="336756"/>
                    <a:pt x="265748" y="336756"/>
                  </a:cubicBezTo>
                  <a:cubicBezTo>
                    <a:pt x="276797" y="336756"/>
                    <a:pt x="287369" y="333994"/>
                    <a:pt x="297275" y="329232"/>
                  </a:cubicBezTo>
                  <a:cubicBezTo>
                    <a:pt x="302228" y="336280"/>
                    <a:pt x="308800" y="341805"/>
                    <a:pt x="316897" y="345424"/>
                  </a:cubicBezTo>
                  <a:cubicBezTo>
                    <a:pt x="317849" y="345900"/>
                    <a:pt x="318992" y="346281"/>
                    <a:pt x="319945" y="346758"/>
                  </a:cubicBezTo>
                  <a:cubicBezTo>
                    <a:pt x="308610" y="363045"/>
                    <a:pt x="290703" y="371332"/>
                    <a:pt x="266700" y="371332"/>
                  </a:cubicBezTo>
                  <a:cubicBezTo>
                    <a:pt x="242697" y="371332"/>
                    <a:pt x="224885" y="363045"/>
                    <a:pt x="213455" y="346662"/>
                  </a:cubicBezTo>
                  <a:cubicBezTo>
                    <a:pt x="214694" y="346091"/>
                    <a:pt x="215932" y="345615"/>
                    <a:pt x="217075" y="345043"/>
                  </a:cubicBezTo>
                  <a:cubicBezTo>
                    <a:pt x="224504" y="340947"/>
                    <a:pt x="230600" y="335709"/>
                    <a:pt x="235458" y="329708"/>
                  </a:cubicBezTo>
                  <a:close/>
                  <a:moveTo>
                    <a:pt x="114300" y="161782"/>
                  </a:moveTo>
                  <a:lnTo>
                    <a:pt x="95250" y="161782"/>
                  </a:lnTo>
                  <a:lnTo>
                    <a:pt x="95250" y="149209"/>
                  </a:lnTo>
                  <a:cubicBezTo>
                    <a:pt x="95345" y="144828"/>
                    <a:pt x="97155" y="139589"/>
                    <a:pt x="104775" y="139589"/>
                  </a:cubicBezTo>
                  <a:cubicBezTo>
                    <a:pt x="112490" y="139589"/>
                    <a:pt x="114205" y="144828"/>
                    <a:pt x="114300" y="149114"/>
                  </a:cubicBezTo>
                  <a:lnTo>
                    <a:pt x="114300" y="161782"/>
                  </a:lnTo>
                  <a:close/>
                  <a:moveTo>
                    <a:pt x="112776" y="84534"/>
                  </a:moveTo>
                  <a:lnTo>
                    <a:pt x="266700" y="19669"/>
                  </a:lnTo>
                  <a:lnTo>
                    <a:pt x="420624" y="84534"/>
                  </a:lnTo>
                  <a:lnTo>
                    <a:pt x="368427" y="101965"/>
                  </a:lnTo>
                  <a:cubicBezTo>
                    <a:pt x="367856" y="102156"/>
                    <a:pt x="367475" y="102537"/>
                    <a:pt x="366998" y="102822"/>
                  </a:cubicBezTo>
                  <a:cubicBezTo>
                    <a:pt x="359855" y="96536"/>
                    <a:pt x="328613" y="72914"/>
                    <a:pt x="266700" y="72914"/>
                  </a:cubicBezTo>
                  <a:cubicBezTo>
                    <a:pt x="204788" y="72914"/>
                    <a:pt x="173546" y="96536"/>
                    <a:pt x="166402" y="102822"/>
                  </a:cubicBezTo>
                  <a:cubicBezTo>
                    <a:pt x="165926" y="102537"/>
                    <a:pt x="165544" y="102156"/>
                    <a:pt x="164973" y="102060"/>
                  </a:cubicBezTo>
                  <a:lnTo>
                    <a:pt x="112776" y="84534"/>
                  </a:lnTo>
                  <a:close/>
                  <a:moveTo>
                    <a:pt x="19050" y="237982"/>
                  </a:moveTo>
                  <a:cubicBezTo>
                    <a:pt x="19050" y="222266"/>
                    <a:pt x="31909" y="209407"/>
                    <a:pt x="47625" y="209407"/>
                  </a:cubicBezTo>
                  <a:lnTo>
                    <a:pt x="160496" y="209407"/>
                  </a:lnTo>
                  <a:cubicBezTo>
                    <a:pt x="165926" y="252555"/>
                    <a:pt x="188024" y="296466"/>
                    <a:pt x="218980" y="319707"/>
                  </a:cubicBezTo>
                  <a:cubicBezTo>
                    <a:pt x="215932" y="322945"/>
                    <a:pt x="212312" y="325898"/>
                    <a:pt x="208121" y="328184"/>
                  </a:cubicBezTo>
                  <a:cubicBezTo>
                    <a:pt x="201930" y="331232"/>
                    <a:pt x="193072" y="334185"/>
                    <a:pt x="182690" y="337518"/>
                  </a:cubicBezTo>
                  <a:cubicBezTo>
                    <a:pt x="170402" y="341519"/>
                    <a:pt x="156686" y="345996"/>
                    <a:pt x="143256" y="352187"/>
                  </a:cubicBezTo>
                  <a:lnTo>
                    <a:pt x="141161" y="350091"/>
                  </a:lnTo>
                  <a:cubicBezTo>
                    <a:pt x="126302" y="335232"/>
                    <a:pt x="102108" y="335232"/>
                    <a:pt x="87249" y="350091"/>
                  </a:cubicBezTo>
                  <a:cubicBezTo>
                    <a:pt x="80201" y="357330"/>
                    <a:pt x="76200" y="366951"/>
                    <a:pt x="76200" y="377047"/>
                  </a:cubicBezTo>
                  <a:cubicBezTo>
                    <a:pt x="76200" y="387144"/>
                    <a:pt x="80201" y="396764"/>
                    <a:pt x="87249" y="403908"/>
                  </a:cubicBezTo>
                  <a:lnTo>
                    <a:pt x="87725" y="404479"/>
                  </a:lnTo>
                  <a:cubicBezTo>
                    <a:pt x="83249" y="415338"/>
                    <a:pt x="80963" y="427434"/>
                    <a:pt x="80963" y="440579"/>
                  </a:cubicBezTo>
                  <a:lnTo>
                    <a:pt x="80963" y="457057"/>
                  </a:lnTo>
                  <a:lnTo>
                    <a:pt x="19050" y="457057"/>
                  </a:lnTo>
                  <a:lnTo>
                    <a:pt x="19050" y="237982"/>
                  </a:lnTo>
                  <a:close/>
                  <a:moveTo>
                    <a:pt x="19050" y="476107"/>
                  </a:moveTo>
                  <a:lnTo>
                    <a:pt x="245459" y="476107"/>
                  </a:lnTo>
                  <a:cubicBezTo>
                    <a:pt x="245459" y="476107"/>
                    <a:pt x="245555" y="476107"/>
                    <a:pt x="245555" y="476107"/>
                  </a:cubicBezTo>
                  <a:cubicBezTo>
                    <a:pt x="245555" y="476107"/>
                    <a:pt x="245555" y="476107"/>
                    <a:pt x="245650" y="476107"/>
                  </a:cubicBezTo>
                  <a:lnTo>
                    <a:pt x="514350" y="476107"/>
                  </a:lnTo>
                  <a:lnTo>
                    <a:pt x="514350" y="485632"/>
                  </a:lnTo>
                  <a:cubicBezTo>
                    <a:pt x="514350" y="501348"/>
                    <a:pt x="501491" y="514207"/>
                    <a:pt x="485775" y="514207"/>
                  </a:cubicBezTo>
                  <a:lnTo>
                    <a:pt x="333375" y="514207"/>
                  </a:lnTo>
                  <a:lnTo>
                    <a:pt x="200025" y="514207"/>
                  </a:lnTo>
                  <a:lnTo>
                    <a:pt x="47625" y="514207"/>
                  </a:lnTo>
                  <a:cubicBezTo>
                    <a:pt x="31909" y="514207"/>
                    <a:pt x="19050" y="501348"/>
                    <a:pt x="19050" y="485632"/>
                  </a:cubicBezTo>
                  <a:lnTo>
                    <a:pt x="19050" y="4761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BEC2E63B-B4CD-87C8-A487-85A9C6E209E8}"/>
                </a:ext>
              </a:extLst>
            </p:cNvPr>
            <p:cNvSpPr/>
            <p:nvPr/>
          </p:nvSpPr>
          <p:spPr>
            <a:xfrm>
              <a:off x="1543767" y="3101377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439AE0B9-6951-6A09-17EB-41E7E9C8E5E7}"/>
                </a:ext>
              </a:extLst>
            </p:cNvPr>
            <p:cNvSpPr/>
            <p:nvPr/>
          </p:nvSpPr>
          <p:spPr>
            <a:xfrm>
              <a:off x="1543767" y="3139477"/>
              <a:ext cx="76200" cy="19050"/>
            </a:xfrm>
            <a:custGeom>
              <a:avLst/>
              <a:gdLst>
                <a:gd name="connsiteX0" fmla="*/ 9525 w 76200"/>
                <a:gd name="connsiteY0" fmla="*/ 19050 h 19050"/>
                <a:gd name="connsiteX1" fmla="*/ 66675 w 76200"/>
                <a:gd name="connsiteY1" fmla="*/ 19050 h 19050"/>
                <a:gd name="connsiteX2" fmla="*/ 76200 w 76200"/>
                <a:gd name="connsiteY2" fmla="*/ 9525 h 19050"/>
                <a:gd name="connsiteX3" fmla="*/ 66675 w 76200"/>
                <a:gd name="connsiteY3" fmla="*/ 0 h 19050"/>
                <a:gd name="connsiteX4" fmla="*/ 9525 w 76200"/>
                <a:gd name="connsiteY4" fmla="*/ 0 h 19050"/>
                <a:gd name="connsiteX5" fmla="*/ 0 w 76200"/>
                <a:gd name="connsiteY5" fmla="*/ 9525 h 19050"/>
                <a:gd name="connsiteX6" fmla="*/ 952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9525" y="19050"/>
                  </a:move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54" name="Graphic 62">
            <a:extLst>
              <a:ext uri="{FF2B5EF4-FFF2-40B4-BE49-F238E27FC236}">
                <a16:creationId xmlns:a16="http://schemas.microsoft.com/office/drawing/2014/main" id="{8465D7ED-03B6-3DF8-7C9C-EB485B2AFF8E}"/>
              </a:ext>
            </a:extLst>
          </p:cNvPr>
          <p:cNvGrpSpPr/>
          <p:nvPr/>
        </p:nvGrpSpPr>
        <p:grpSpPr>
          <a:xfrm>
            <a:off x="10266329" y="2009019"/>
            <a:ext cx="590550" cy="523636"/>
            <a:chOff x="10266329" y="2009019"/>
            <a:chExt cx="590550" cy="523636"/>
          </a:xfrm>
          <a:solidFill>
            <a:srgbClr val="000000"/>
          </a:solidFill>
        </p:grpSpPr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105B8BA-4FDB-B36E-0AB7-1433B2B0BF5F}"/>
                </a:ext>
              </a:extLst>
            </p:cNvPr>
            <p:cNvSpPr/>
            <p:nvPr/>
          </p:nvSpPr>
          <p:spPr>
            <a:xfrm>
              <a:off x="10266329" y="2009019"/>
              <a:ext cx="590550" cy="523636"/>
            </a:xfrm>
            <a:custGeom>
              <a:avLst/>
              <a:gdLst>
                <a:gd name="connsiteX0" fmla="*/ 581025 w 590550"/>
                <a:gd name="connsiteY0" fmla="*/ 457057 h 523636"/>
                <a:gd name="connsiteX1" fmla="*/ 561975 w 590550"/>
                <a:gd name="connsiteY1" fmla="*/ 457057 h 523636"/>
                <a:gd name="connsiteX2" fmla="*/ 561975 w 590550"/>
                <a:gd name="connsiteY2" fmla="*/ 237982 h 523636"/>
                <a:gd name="connsiteX3" fmla="*/ 514350 w 590550"/>
                <a:gd name="connsiteY3" fmla="*/ 190357 h 523636"/>
                <a:gd name="connsiteX4" fmla="*/ 400907 w 590550"/>
                <a:gd name="connsiteY4" fmla="*/ 190357 h 523636"/>
                <a:gd name="connsiteX5" fmla="*/ 401003 w 590550"/>
                <a:gd name="connsiteY5" fmla="*/ 189119 h 523636"/>
                <a:gd name="connsiteX6" fmla="*/ 400336 w 590550"/>
                <a:gd name="connsiteY6" fmla="*/ 179403 h 523636"/>
                <a:gd name="connsiteX7" fmla="*/ 411194 w 590550"/>
                <a:gd name="connsiteY7" fmla="*/ 177594 h 523636"/>
                <a:gd name="connsiteX8" fmla="*/ 417767 w 590550"/>
                <a:gd name="connsiteY8" fmla="*/ 173117 h 523636"/>
                <a:gd name="connsiteX9" fmla="*/ 418624 w 590550"/>
                <a:gd name="connsiteY9" fmla="*/ 165211 h 523636"/>
                <a:gd name="connsiteX10" fmla="*/ 403574 w 590550"/>
                <a:gd name="connsiteY10" fmla="*/ 119967 h 523636"/>
                <a:gd name="connsiteX11" fmla="*/ 479298 w 590550"/>
                <a:gd name="connsiteY11" fmla="*/ 94726 h 523636"/>
                <a:gd name="connsiteX12" fmla="*/ 485775 w 590550"/>
                <a:gd name="connsiteY12" fmla="*/ 86058 h 523636"/>
                <a:gd name="connsiteX13" fmla="*/ 479965 w 590550"/>
                <a:gd name="connsiteY13" fmla="*/ 76914 h 523636"/>
                <a:gd name="connsiteX14" fmla="*/ 298990 w 590550"/>
                <a:gd name="connsiteY14" fmla="*/ 714 h 523636"/>
                <a:gd name="connsiteX15" fmla="*/ 291560 w 590550"/>
                <a:gd name="connsiteY15" fmla="*/ 714 h 523636"/>
                <a:gd name="connsiteX16" fmla="*/ 110585 w 590550"/>
                <a:gd name="connsiteY16" fmla="*/ 76914 h 523636"/>
                <a:gd name="connsiteX17" fmla="*/ 104775 w 590550"/>
                <a:gd name="connsiteY17" fmla="*/ 86058 h 523636"/>
                <a:gd name="connsiteX18" fmla="*/ 111252 w 590550"/>
                <a:gd name="connsiteY18" fmla="*/ 94726 h 523636"/>
                <a:gd name="connsiteX19" fmla="*/ 123825 w 590550"/>
                <a:gd name="connsiteY19" fmla="*/ 98822 h 523636"/>
                <a:gd name="connsiteX20" fmla="*/ 123825 w 590550"/>
                <a:gd name="connsiteY20" fmla="*/ 122063 h 523636"/>
                <a:gd name="connsiteX21" fmla="*/ 104775 w 590550"/>
                <a:gd name="connsiteY21" fmla="*/ 149114 h 523636"/>
                <a:gd name="connsiteX22" fmla="*/ 104775 w 590550"/>
                <a:gd name="connsiteY22" fmla="*/ 171307 h 523636"/>
                <a:gd name="connsiteX23" fmla="*/ 114300 w 590550"/>
                <a:gd name="connsiteY23" fmla="*/ 180832 h 523636"/>
                <a:gd name="connsiteX24" fmla="*/ 152400 w 590550"/>
                <a:gd name="connsiteY24" fmla="*/ 180832 h 523636"/>
                <a:gd name="connsiteX25" fmla="*/ 161925 w 590550"/>
                <a:gd name="connsiteY25" fmla="*/ 171307 h 523636"/>
                <a:gd name="connsiteX26" fmla="*/ 161925 w 590550"/>
                <a:gd name="connsiteY26" fmla="*/ 149114 h 523636"/>
                <a:gd name="connsiteX27" fmla="*/ 142875 w 590550"/>
                <a:gd name="connsiteY27" fmla="*/ 122063 h 523636"/>
                <a:gd name="connsiteX28" fmla="*/ 142875 w 590550"/>
                <a:gd name="connsiteY28" fmla="*/ 105108 h 523636"/>
                <a:gd name="connsiteX29" fmla="*/ 187071 w 590550"/>
                <a:gd name="connsiteY29" fmla="*/ 119872 h 523636"/>
                <a:gd name="connsiteX30" fmla="*/ 172022 w 590550"/>
                <a:gd name="connsiteY30" fmla="*/ 165116 h 523636"/>
                <a:gd name="connsiteX31" fmla="*/ 172879 w 590550"/>
                <a:gd name="connsiteY31" fmla="*/ 173022 h 523636"/>
                <a:gd name="connsiteX32" fmla="*/ 179451 w 590550"/>
                <a:gd name="connsiteY32" fmla="*/ 177498 h 523636"/>
                <a:gd name="connsiteX33" fmla="*/ 188309 w 590550"/>
                <a:gd name="connsiteY33" fmla="*/ 178927 h 523636"/>
                <a:gd name="connsiteX34" fmla="*/ 187738 w 590550"/>
                <a:gd name="connsiteY34" fmla="*/ 189024 h 523636"/>
                <a:gd name="connsiteX35" fmla="*/ 187833 w 590550"/>
                <a:gd name="connsiteY35" fmla="*/ 190262 h 523636"/>
                <a:gd name="connsiteX36" fmla="*/ 76200 w 590550"/>
                <a:gd name="connsiteY36" fmla="*/ 190262 h 523636"/>
                <a:gd name="connsiteX37" fmla="*/ 28575 w 590550"/>
                <a:gd name="connsiteY37" fmla="*/ 237887 h 523636"/>
                <a:gd name="connsiteX38" fmla="*/ 28575 w 590550"/>
                <a:gd name="connsiteY38" fmla="*/ 456962 h 523636"/>
                <a:gd name="connsiteX39" fmla="*/ 9525 w 590550"/>
                <a:gd name="connsiteY39" fmla="*/ 456962 h 523636"/>
                <a:gd name="connsiteX40" fmla="*/ 0 w 590550"/>
                <a:gd name="connsiteY40" fmla="*/ 466487 h 523636"/>
                <a:gd name="connsiteX41" fmla="*/ 0 w 590550"/>
                <a:gd name="connsiteY41" fmla="*/ 485537 h 523636"/>
                <a:gd name="connsiteX42" fmla="*/ 38100 w 590550"/>
                <a:gd name="connsiteY42" fmla="*/ 523637 h 523636"/>
                <a:gd name="connsiteX43" fmla="*/ 552450 w 590550"/>
                <a:gd name="connsiteY43" fmla="*/ 523637 h 523636"/>
                <a:gd name="connsiteX44" fmla="*/ 590550 w 590550"/>
                <a:gd name="connsiteY44" fmla="*/ 485537 h 523636"/>
                <a:gd name="connsiteX45" fmla="*/ 590550 w 590550"/>
                <a:gd name="connsiteY45" fmla="*/ 466487 h 523636"/>
                <a:gd name="connsiteX46" fmla="*/ 581025 w 590550"/>
                <a:gd name="connsiteY46" fmla="*/ 457057 h 523636"/>
                <a:gd name="connsiteX47" fmla="*/ 514350 w 590550"/>
                <a:gd name="connsiteY47" fmla="*/ 209407 h 523636"/>
                <a:gd name="connsiteX48" fmla="*/ 542925 w 590550"/>
                <a:gd name="connsiteY48" fmla="*/ 237982 h 523636"/>
                <a:gd name="connsiteX49" fmla="*/ 542925 w 590550"/>
                <a:gd name="connsiteY49" fmla="*/ 457057 h 523636"/>
                <a:gd name="connsiteX50" fmla="*/ 481013 w 590550"/>
                <a:gd name="connsiteY50" fmla="*/ 457057 h 523636"/>
                <a:gd name="connsiteX51" fmla="*/ 481013 w 590550"/>
                <a:gd name="connsiteY51" fmla="*/ 440579 h 523636"/>
                <a:gd name="connsiteX52" fmla="*/ 377476 w 590550"/>
                <a:gd name="connsiteY52" fmla="*/ 336566 h 523636"/>
                <a:gd name="connsiteX53" fmla="*/ 353473 w 590550"/>
                <a:gd name="connsiteY53" fmla="*/ 327993 h 523636"/>
                <a:gd name="connsiteX54" fmla="*/ 341948 w 590550"/>
                <a:gd name="connsiteY54" fmla="*/ 319040 h 523636"/>
                <a:gd name="connsiteX55" fmla="*/ 399574 w 590550"/>
                <a:gd name="connsiteY55" fmla="*/ 209312 h 523636"/>
                <a:gd name="connsiteX56" fmla="*/ 400050 w 590550"/>
                <a:gd name="connsiteY56" fmla="*/ 209407 h 523636"/>
                <a:gd name="connsiteX57" fmla="*/ 514350 w 590550"/>
                <a:gd name="connsiteY57" fmla="*/ 209407 h 523636"/>
                <a:gd name="connsiteX58" fmla="*/ 129445 w 590550"/>
                <a:gd name="connsiteY58" fmla="*/ 390573 h 523636"/>
                <a:gd name="connsiteX59" fmla="*/ 123825 w 590550"/>
                <a:gd name="connsiteY59" fmla="*/ 377047 h 523636"/>
                <a:gd name="connsiteX60" fmla="*/ 129445 w 590550"/>
                <a:gd name="connsiteY60" fmla="*/ 363617 h 523636"/>
                <a:gd name="connsiteX61" fmla="*/ 156401 w 590550"/>
                <a:gd name="connsiteY61" fmla="*/ 363617 h 523636"/>
                <a:gd name="connsiteX62" fmla="*/ 207550 w 590550"/>
                <a:gd name="connsiteY62" fmla="*/ 414195 h 523636"/>
                <a:gd name="connsiteX63" fmla="*/ 189833 w 590550"/>
                <a:gd name="connsiteY63" fmla="*/ 424101 h 523636"/>
                <a:gd name="connsiteX64" fmla="*/ 179642 w 590550"/>
                <a:gd name="connsiteY64" fmla="*/ 442389 h 523636"/>
                <a:gd name="connsiteX65" fmla="*/ 129445 w 590550"/>
                <a:gd name="connsiteY65" fmla="*/ 390573 h 523636"/>
                <a:gd name="connsiteX66" fmla="*/ 167259 w 590550"/>
                <a:gd name="connsiteY66" fmla="*/ 457057 h 523636"/>
                <a:gd name="connsiteX67" fmla="*/ 128588 w 590550"/>
                <a:gd name="connsiteY67" fmla="*/ 457057 h 523636"/>
                <a:gd name="connsiteX68" fmla="*/ 128588 w 590550"/>
                <a:gd name="connsiteY68" fmla="*/ 440579 h 523636"/>
                <a:gd name="connsiteX69" fmla="*/ 131255 w 590550"/>
                <a:gd name="connsiteY69" fmla="*/ 419814 h 523636"/>
                <a:gd name="connsiteX70" fmla="*/ 167259 w 590550"/>
                <a:gd name="connsiteY70" fmla="*/ 457057 h 523636"/>
                <a:gd name="connsiteX71" fmla="*/ 203359 w 590550"/>
                <a:gd name="connsiteY71" fmla="*/ 437626 h 523636"/>
                <a:gd name="connsiteX72" fmla="*/ 230696 w 590550"/>
                <a:gd name="connsiteY72" fmla="*/ 437150 h 523636"/>
                <a:gd name="connsiteX73" fmla="*/ 250889 w 590550"/>
                <a:gd name="connsiteY73" fmla="*/ 457057 h 523636"/>
                <a:gd name="connsiteX74" fmla="*/ 198501 w 590550"/>
                <a:gd name="connsiteY74" fmla="*/ 457057 h 523636"/>
                <a:gd name="connsiteX75" fmla="*/ 203359 w 590550"/>
                <a:gd name="connsiteY75" fmla="*/ 437626 h 523636"/>
                <a:gd name="connsiteX76" fmla="*/ 277940 w 590550"/>
                <a:gd name="connsiteY76" fmla="*/ 457057 h 523636"/>
                <a:gd name="connsiteX77" fmla="*/ 245078 w 590550"/>
                <a:gd name="connsiteY77" fmla="*/ 424577 h 523636"/>
                <a:gd name="connsiteX78" fmla="*/ 244888 w 590550"/>
                <a:gd name="connsiteY78" fmla="*/ 424196 h 523636"/>
                <a:gd name="connsiteX79" fmla="*/ 244221 w 590550"/>
                <a:gd name="connsiteY79" fmla="*/ 423624 h 523636"/>
                <a:gd name="connsiteX80" fmla="*/ 186500 w 590550"/>
                <a:gd name="connsiteY80" fmla="*/ 366570 h 523636"/>
                <a:gd name="connsiteX81" fmla="*/ 217265 w 590550"/>
                <a:gd name="connsiteY81" fmla="*/ 355616 h 523636"/>
                <a:gd name="connsiteX82" fmla="*/ 223742 w 590550"/>
                <a:gd name="connsiteY82" fmla="*/ 353520 h 523636"/>
                <a:gd name="connsiteX83" fmla="*/ 295275 w 590550"/>
                <a:gd name="connsiteY83" fmla="*/ 390382 h 523636"/>
                <a:gd name="connsiteX84" fmla="*/ 367094 w 590550"/>
                <a:gd name="connsiteY84" fmla="*/ 353235 h 523636"/>
                <a:gd name="connsiteX85" fmla="*/ 371666 w 590550"/>
                <a:gd name="connsiteY85" fmla="*/ 354663 h 523636"/>
                <a:gd name="connsiteX86" fmla="*/ 461963 w 590550"/>
                <a:gd name="connsiteY86" fmla="*/ 440484 h 523636"/>
                <a:gd name="connsiteX87" fmla="*/ 461963 w 590550"/>
                <a:gd name="connsiteY87" fmla="*/ 457057 h 523636"/>
                <a:gd name="connsiteX88" fmla="*/ 277940 w 590550"/>
                <a:gd name="connsiteY88" fmla="*/ 457057 h 523636"/>
                <a:gd name="connsiteX89" fmla="*/ 207074 w 590550"/>
                <a:gd name="connsiteY89" fmla="*/ 182166 h 523636"/>
                <a:gd name="connsiteX90" fmla="*/ 293656 w 590550"/>
                <a:gd name="connsiteY90" fmla="*/ 196644 h 523636"/>
                <a:gd name="connsiteX91" fmla="*/ 295180 w 590550"/>
                <a:gd name="connsiteY91" fmla="*/ 196739 h 523636"/>
                <a:gd name="connsiteX92" fmla="*/ 296704 w 590550"/>
                <a:gd name="connsiteY92" fmla="*/ 196644 h 523636"/>
                <a:gd name="connsiteX93" fmla="*/ 381381 w 590550"/>
                <a:gd name="connsiteY93" fmla="*/ 182547 h 523636"/>
                <a:gd name="connsiteX94" fmla="*/ 381857 w 590550"/>
                <a:gd name="connsiteY94" fmla="*/ 189119 h 523636"/>
                <a:gd name="connsiteX95" fmla="*/ 294227 w 590550"/>
                <a:gd name="connsiteY95" fmla="*/ 317706 h 523636"/>
                <a:gd name="connsiteX96" fmla="*/ 206597 w 590550"/>
                <a:gd name="connsiteY96" fmla="*/ 189119 h 523636"/>
                <a:gd name="connsiteX97" fmla="*/ 207074 w 590550"/>
                <a:gd name="connsiteY97" fmla="*/ 182166 h 523636"/>
                <a:gd name="connsiteX98" fmla="*/ 193548 w 590550"/>
                <a:gd name="connsiteY98" fmla="*/ 160544 h 523636"/>
                <a:gd name="connsiteX99" fmla="*/ 208217 w 590550"/>
                <a:gd name="connsiteY99" fmla="*/ 116443 h 523636"/>
                <a:gd name="connsiteX100" fmla="*/ 295275 w 590550"/>
                <a:gd name="connsiteY100" fmla="*/ 91964 h 523636"/>
                <a:gd name="connsiteX101" fmla="*/ 382334 w 590550"/>
                <a:gd name="connsiteY101" fmla="*/ 116443 h 523636"/>
                <a:gd name="connsiteX102" fmla="*/ 397002 w 590550"/>
                <a:gd name="connsiteY102" fmla="*/ 160544 h 523636"/>
                <a:gd name="connsiteX103" fmla="*/ 295275 w 590550"/>
                <a:gd name="connsiteY103" fmla="*/ 177498 h 523636"/>
                <a:gd name="connsiteX104" fmla="*/ 193548 w 590550"/>
                <a:gd name="connsiteY104" fmla="*/ 160544 h 523636"/>
                <a:gd name="connsiteX105" fmla="*/ 264033 w 590550"/>
                <a:gd name="connsiteY105" fmla="*/ 329708 h 523636"/>
                <a:gd name="connsiteX106" fmla="*/ 294323 w 590550"/>
                <a:gd name="connsiteY106" fmla="*/ 336756 h 523636"/>
                <a:gd name="connsiteX107" fmla="*/ 325850 w 590550"/>
                <a:gd name="connsiteY107" fmla="*/ 329232 h 523636"/>
                <a:gd name="connsiteX108" fmla="*/ 345472 w 590550"/>
                <a:gd name="connsiteY108" fmla="*/ 345424 h 523636"/>
                <a:gd name="connsiteX109" fmla="*/ 348520 w 590550"/>
                <a:gd name="connsiteY109" fmla="*/ 346758 h 523636"/>
                <a:gd name="connsiteX110" fmla="*/ 295275 w 590550"/>
                <a:gd name="connsiteY110" fmla="*/ 371332 h 523636"/>
                <a:gd name="connsiteX111" fmla="*/ 242030 w 590550"/>
                <a:gd name="connsiteY111" fmla="*/ 346662 h 523636"/>
                <a:gd name="connsiteX112" fmla="*/ 245650 w 590550"/>
                <a:gd name="connsiteY112" fmla="*/ 345043 h 523636"/>
                <a:gd name="connsiteX113" fmla="*/ 264033 w 590550"/>
                <a:gd name="connsiteY113" fmla="*/ 329708 h 523636"/>
                <a:gd name="connsiteX114" fmla="*/ 142875 w 590550"/>
                <a:gd name="connsiteY114" fmla="*/ 161782 h 523636"/>
                <a:gd name="connsiteX115" fmla="*/ 123825 w 590550"/>
                <a:gd name="connsiteY115" fmla="*/ 161782 h 523636"/>
                <a:gd name="connsiteX116" fmla="*/ 123825 w 590550"/>
                <a:gd name="connsiteY116" fmla="*/ 149209 h 523636"/>
                <a:gd name="connsiteX117" fmla="*/ 133350 w 590550"/>
                <a:gd name="connsiteY117" fmla="*/ 139589 h 523636"/>
                <a:gd name="connsiteX118" fmla="*/ 142875 w 590550"/>
                <a:gd name="connsiteY118" fmla="*/ 149114 h 523636"/>
                <a:gd name="connsiteX119" fmla="*/ 142875 w 590550"/>
                <a:gd name="connsiteY119" fmla="*/ 161782 h 523636"/>
                <a:gd name="connsiteX120" fmla="*/ 141351 w 590550"/>
                <a:gd name="connsiteY120" fmla="*/ 84534 h 523636"/>
                <a:gd name="connsiteX121" fmla="*/ 295275 w 590550"/>
                <a:gd name="connsiteY121" fmla="*/ 19669 h 523636"/>
                <a:gd name="connsiteX122" fmla="*/ 449199 w 590550"/>
                <a:gd name="connsiteY122" fmla="*/ 84534 h 523636"/>
                <a:gd name="connsiteX123" fmla="*/ 397002 w 590550"/>
                <a:gd name="connsiteY123" fmla="*/ 101965 h 523636"/>
                <a:gd name="connsiteX124" fmla="*/ 395573 w 590550"/>
                <a:gd name="connsiteY124" fmla="*/ 102822 h 523636"/>
                <a:gd name="connsiteX125" fmla="*/ 295275 w 590550"/>
                <a:gd name="connsiteY125" fmla="*/ 72914 h 523636"/>
                <a:gd name="connsiteX126" fmla="*/ 194977 w 590550"/>
                <a:gd name="connsiteY126" fmla="*/ 102822 h 523636"/>
                <a:gd name="connsiteX127" fmla="*/ 193548 w 590550"/>
                <a:gd name="connsiteY127" fmla="*/ 102060 h 523636"/>
                <a:gd name="connsiteX128" fmla="*/ 141351 w 590550"/>
                <a:gd name="connsiteY128" fmla="*/ 84534 h 523636"/>
                <a:gd name="connsiteX129" fmla="*/ 47625 w 590550"/>
                <a:gd name="connsiteY129" fmla="*/ 237982 h 523636"/>
                <a:gd name="connsiteX130" fmla="*/ 76200 w 590550"/>
                <a:gd name="connsiteY130" fmla="*/ 209407 h 523636"/>
                <a:gd name="connsiteX131" fmla="*/ 189071 w 590550"/>
                <a:gd name="connsiteY131" fmla="*/ 209407 h 523636"/>
                <a:gd name="connsiteX132" fmla="*/ 247555 w 590550"/>
                <a:gd name="connsiteY132" fmla="*/ 319707 h 523636"/>
                <a:gd name="connsiteX133" fmla="*/ 236696 w 590550"/>
                <a:gd name="connsiteY133" fmla="*/ 328184 h 523636"/>
                <a:gd name="connsiteX134" fmla="*/ 211265 w 590550"/>
                <a:gd name="connsiteY134" fmla="*/ 337518 h 523636"/>
                <a:gd name="connsiteX135" fmla="*/ 171831 w 590550"/>
                <a:gd name="connsiteY135" fmla="*/ 352187 h 523636"/>
                <a:gd name="connsiteX136" fmla="*/ 169736 w 590550"/>
                <a:gd name="connsiteY136" fmla="*/ 350091 h 523636"/>
                <a:gd name="connsiteX137" fmla="*/ 115824 w 590550"/>
                <a:gd name="connsiteY137" fmla="*/ 350091 h 523636"/>
                <a:gd name="connsiteX138" fmla="*/ 104775 w 590550"/>
                <a:gd name="connsiteY138" fmla="*/ 377047 h 523636"/>
                <a:gd name="connsiteX139" fmla="*/ 115824 w 590550"/>
                <a:gd name="connsiteY139" fmla="*/ 403908 h 523636"/>
                <a:gd name="connsiteX140" fmla="*/ 116300 w 590550"/>
                <a:gd name="connsiteY140" fmla="*/ 404479 h 523636"/>
                <a:gd name="connsiteX141" fmla="*/ 109538 w 590550"/>
                <a:gd name="connsiteY141" fmla="*/ 440579 h 523636"/>
                <a:gd name="connsiteX142" fmla="*/ 109538 w 590550"/>
                <a:gd name="connsiteY142" fmla="*/ 457057 h 523636"/>
                <a:gd name="connsiteX143" fmla="*/ 47625 w 590550"/>
                <a:gd name="connsiteY143" fmla="*/ 457057 h 523636"/>
                <a:gd name="connsiteX144" fmla="*/ 47625 w 590550"/>
                <a:gd name="connsiteY144" fmla="*/ 237982 h 523636"/>
                <a:gd name="connsiteX145" fmla="*/ 571500 w 590550"/>
                <a:gd name="connsiteY145" fmla="*/ 485632 h 523636"/>
                <a:gd name="connsiteX146" fmla="*/ 552450 w 590550"/>
                <a:gd name="connsiteY146" fmla="*/ 504682 h 523636"/>
                <a:gd name="connsiteX147" fmla="*/ 38100 w 590550"/>
                <a:gd name="connsiteY147" fmla="*/ 504682 h 523636"/>
                <a:gd name="connsiteX148" fmla="*/ 19050 w 590550"/>
                <a:gd name="connsiteY148" fmla="*/ 485632 h 523636"/>
                <a:gd name="connsiteX149" fmla="*/ 19050 w 590550"/>
                <a:gd name="connsiteY149" fmla="*/ 476107 h 523636"/>
                <a:gd name="connsiteX150" fmla="*/ 220790 w 590550"/>
                <a:gd name="connsiteY150" fmla="*/ 476107 h 523636"/>
                <a:gd name="connsiteX151" fmla="*/ 247650 w 590550"/>
                <a:gd name="connsiteY151" fmla="*/ 495157 h 523636"/>
                <a:gd name="connsiteX152" fmla="*/ 342900 w 590550"/>
                <a:gd name="connsiteY152" fmla="*/ 495157 h 523636"/>
                <a:gd name="connsiteX153" fmla="*/ 369761 w 590550"/>
                <a:gd name="connsiteY153" fmla="*/ 476107 h 523636"/>
                <a:gd name="connsiteX154" fmla="*/ 571500 w 590550"/>
                <a:gd name="connsiteY154" fmla="*/ 476107 h 523636"/>
                <a:gd name="connsiteX155" fmla="*/ 571500 w 590550"/>
                <a:gd name="connsiteY155" fmla="*/ 485632 h 52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590550" h="523636">
                  <a:moveTo>
                    <a:pt x="581025" y="457057"/>
                  </a:moveTo>
                  <a:lnTo>
                    <a:pt x="561975" y="457057"/>
                  </a:lnTo>
                  <a:lnTo>
                    <a:pt x="561975" y="237982"/>
                  </a:lnTo>
                  <a:cubicBezTo>
                    <a:pt x="561975" y="211693"/>
                    <a:pt x="540639" y="190357"/>
                    <a:pt x="514350" y="190357"/>
                  </a:cubicBezTo>
                  <a:lnTo>
                    <a:pt x="400907" y="190357"/>
                  </a:lnTo>
                  <a:cubicBezTo>
                    <a:pt x="400907" y="189976"/>
                    <a:pt x="401003" y="189500"/>
                    <a:pt x="401003" y="189119"/>
                  </a:cubicBezTo>
                  <a:cubicBezTo>
                    <a:pt x="401003" y="185880"/>
                    <a:pt x="400622" y="182642"/>
                    <a:pt x="400336" y="179403"/>
                  </a:cubicBezTo>
                  <a:lnTo>
                    <a:pt x="411194" y="177594"/>
                  </a:lnTo>
                  <a:cubicBezTo>
                    <a:pt x="413957" y="177117"/>
                    <a:pt x="416338" y="175498"/>
                    <a:pt x="417767" y="173117"/>
                  </a:cubicBezTo>
                  <a:cubicBezTo>
                    <a:pt x="419195" y="170736"/>
                    <a:pt x="419481" y="167878"/>
                    <a:pt x="418624" y="165211"/>
                  </a:cubicBezTo>
                  <a:lnTo>
                    <a:pt x="403574" y="119967"/>
                  </a:lnTo>
                  <a:lnTo>
                    <a:pt x="479298" y="94726"/>
                  </a:lnTo>
                  <a:cubicBezTo>
                    <a:pt x="483108" y="93488"/>
                    <a:pt x="485680" y="90059"/>
                    <a:pt x="485775" y="86058"/>
                  </a:cubicBezTo>
                  <a:cubicBezTo>
                    <a:pt x="485966" y="82058"/>
                    <a:pt x="483584" y="78438"/>
                    <a:pt x="479965" y="76914"/>
                  </a:cubicBezTo>
                  <a:lnTo>
                    <a:pt x="298990" y="714"/>
                  </a:lnTo>
                  <a:cubicBezTo>
                    <a:pt x="296609" y="-238"/>
                    <a:pt x="293942" y="-238"/>
                    <a:pt x="291560" y="714"/>
                  </a:cubicBezTo>
                  <a:lnTo>
                    <a:pt x="110585" y="76914"/>
                  </a:lnTo>
                  <a:cubicBezTo>
                    <a:pt x="106966" y="78438"/>
                    <a:pt x="104584" y="82058"/>
                    <a:pt x="104775" y="86058"/>
                  </a:cubicBezTo>
                  <a:cubicBezTo>
                    <a:pt x="104966" y="90059"/>
                    <a:pt x="107537" y="93488"/>
                    <a:pt x="111252" y="94726"/>
                  </a:cubicBezTo>
                  <a:lnTo>
                    <a:pt x="123825" y="98822"/>
                  </a:lnTo>
                  <a:lnTo>
                    <a:pt x="123825" y="122063"/>
                  </a:lnTo>
                  <a:cubicBezTo>
                    <a:pt x="110109" y="126349"/>
                    <a:pt x="104775" y="139589"/>
                    <a:pt x="104775" y="149114"/>
                  </a:cubicBezTo>
                  <a:lnTo>
                    <a:pt x="104775" y="171307"/>
                  </a:lnTo>
                  <a:cubicBezTo>
                    <a:pt x="104775" y="176546"/>
                    <a:pt x="109061" y="180832"/>
                    <a:pt x="114300" y="180832"/>
                  </a:cubicBezTo>
                  <a:lnTo>
                    <a:pt x="152400" y="180832"/>
                  </a:lnTo>
                  <a:cubicBezTo>
                    <a:pt x="157639" y="180832"/>
                    <a:pt x="161925" y="176546"/>
                    <a:pt x="161925" y="171307"/>
                  </a:cubicBezTo>
                  <a:lnTo>
                    <a:pt x="161925" y="149114"/>
                  </a:lnTo>
                  <a:cubicBezTo>
                    <a:pt x="161925" y="139589"/>
                    <a:pt x="156591" y="126349"/>
                    <a:pt x="142875" y="122063"/>
                  </a:cubicBezTo>
                  <a:lnTo>
                    <a:pt x="142875" y="105108"/>
                  </a:lnTo>
                  <a:lnTo>
                    <a:pt x="187071" y="119872"/>
                  </a:lnTo>
                  <a:lnTo>
                    <a:pt x="172022" y="165116"/>
                  </a:lnTo>
                  <a:cubicBezTo>
                    <a:pt x="171164" y="167783"/>
                    <a:pt x="171450" y="170640"/>
                    <a:pt x="172879" y="173022"/>
                  </a:cubicBezTo>
                  <a:cubicBezTo>
                    <a:pt x="174308" y="175403"/>
                    <a:pt x="176689" y="177022"/>
                    <a:pt x="179451" y="177498"/>
                  </a:cubicBezTo>
                  <a:lnTo>
                    <a:pt x="188309" y="178927"/>
                  </a:lnTo>
                  <a:cubicBezTo>
                    <a:pt x="188024" y="182261"/>
                    <a:pt x="187738" y="185690"/>
                    <a:pt x="187738" y="189024"/>
                  </a:cubicBezTo>
                  <a:cubicBezTo>
                    <a:pt x="187738" y="189405"/>
                    <a:pt x="187833" y="189881"/>
                    <a:pt x="187833" y="190262"/>
                  </a:cubicBezTo>
                  <a:lnTo>
                    <a:pt x="76200" y="190262"/>
                  </a:lnTo>
                  <a:cubicBezTo>
                    <a:pt x="49911" y="190262"/>
                    <a:pt x="28575" y="211598"/>
                    <a:pt x="28575" y="237887"/>
                  </a:cubicBezTo>
                  <a:lnTo>
                    <a:pt x="28575" y="456962"/>
                  </a:lnTo>
                  <a:lnTo>
                    <a:pt x="9525" y="456962"/>
                  </a:lnTo>
                  <a:cubicBezTo>
                    <a:pt x="4286" y="456962"/>
                    <a:pt x="0" y="461248"/>
                    <a:pt x="0" y="466487"/>
                  </a:cubicBezTo>
                  <a:lnTo>
                    <a:pt x="0" y="485537"/>
                  </a:lnTo>
                  <a:cubicBezTo>
                    <a:pt x="0" y="506587"/>
                    <a:pt x="17050" y="523637"/>
                    <a:pt x="38100" y="523637"/>
                  </a:cubicBezTo>
                  <a:lnTo>
                    <a:pt x="552450" y="523637"/>
                  </a:lnTo>
                  <a:cubicBezTo>
                    <a:pt x="573500" y="523637"/>
                    <a:pt x="590550" y="506587"/>
                    <a:pt x="590550" y="485537"/>
                  </a:cubicBezTo>
                  <a:lnTo>
                    <a:pt x="590550" y="466487"/>
                  </a:lnTo>
                  <a:cubicBezTo>
                    <a:pt x="590550" y="461343"/>
                    <a:pt x="586264" y="457057"/>
                    <a:pt x="581025" y="457057"/>
                  </a:cubicBezTo>
                  <a:close/>
                  <a:moveTo>
                    <a:pt x="514350" y="209407"/>
                  </a:moveTo>
                  <a:cubicBezTo>
                    <a:pt x="530066" y="209407"/>
                    <a:pt x="542925" y="222266"/>
                    <a:pt x="542925" y="237982"/>
                  </a:cubicBezTo>
                  <a:lnTo>
                    <a:pt x="542925" y="457057"/>
                  </a:lnTo>
                  <a:lnTo>
                    <a:pt x="481013" y="457057"/>
                  </a:lnTo>
                  <a:lnTo>
                    <a:pt x="481013" y="440579"/>
                  </a:lnTo>
                  <a:cubicBezTo>
                    <a:pt x="481013" y="369522"/>
                    <a:pt x="416147" y="348948"/>
                    <a:pt x="377476" y="336566"/>
                  </a:cubicBezTo>
                  <a:cubicBezTo>
                    <a:pt x="367856" y="333518"/>
                    <a:pt x="359569" y="330851"/>
                    <a:pt x="353473" y="327993"/>
                  </a:cubicBezTo>
                  <a:cubicBezTo>
                    <a:pt x="348710" y="325898"/>
                    <a:pt x="344900" y="322850"/>
                    <a:pt x="341948" y="319040"/>
                  </a:cubicBezTo>
                  <a:cubicBezTo>
                    <a:pt x="372428" y="295608"/>
                    <a:pt x="394145" y="252079"/>
                    <a:pt x="399574" y="209312"/>
                  </a:cubicBezTo>
                  <a:cubicBezTo>
                    <a:pt x="399764" y="209312"/>
                    <a:pt x="399860" y="209407"/>
                    <a:pt x="400050" y="209407"/>
                  </a:cubicBezTo>
                  <a:lnTo>
                    <a:pt x="514350" y="209407"/>
                  </a:lnTo>
                  <a:close/>
                  <a:moveTo>
                    <a:pt x="129445" y="390573"/>
                  </a:moveTo>
                  <a:cubicBezTo>
                    <a:pt x="125825" y="386953"/>
                    <a:pt x="123825" y="382191"/>
                    <a:pt x="123825" y="377047"/>
                  </a:cubicBezTo>
                  <a:cubicBezTo>
                    <a:pt x="123825" y="371904"/>
                    <a:pt x="125825" y="367141"/>
                    <a:pt x="129445" y="363617"/>
                  </a:cubicBezTo>
                  <a:cubicBezTo>
                    <a:pt x="136874" y="356187"/>
                    <a:pt x="148971" y="356187"/>
                    <a:pt x="156401" y="363617"/>
                  </a:cubicBezTo>
                  <a:lnTo>
                    <a:pt x="207550" y="414195"/>
                  </a:lnTo>
                  <a:cubicBezTo>
                    <a:pt x="201073" y="415909"/>
                    <a:pt x="194977" y="419052"/>
                    <a:pt x="189833" y="424101"/>
                  </a:cubicBezTo>
                  <a:cubicBezTo>
                    <a:pt x="184594" y="429339"/>
                    <a:pt x="181261" y="435626"/>
                    <a:pt x="179642" y="442389"/>
                  </a:cubicBezTo>
                  <a:lnTo>
                    <a:pt x="129445" y="390573"/>
                  </a:lnTo>
                  <a:close/>
                  <a:moveTo>
                    <a:pt x="167259" y="457057"/>
                  </a:moveTo>
                  <a:lnTo>
                    <a:pt x="128588" y="457057"/>
                  </a:lnTo>
                  <a:lnTo>
                    <a:pt x="128588" y="440579"/>
                  </a:lnTo>
                  <a:cubicBezTo>
                    <a:pt x="128588" y="433149"/>
                    <a:pt x="129540" y="426291"/>
                    <a:pt x="131255" y="419814"/>
                  </a:cubicBezTo>
                  <a:lnTo>
                    <a:pt x="167259" y="457057"/>
                  </a:lnTo>
                  <a:close/>
                  <a:moveTo>
                    <a:pt x="203359" y="437626"/>
                  </a:moveTo>
                  <a:cubicBezTo>
                    <a:pt x="210884" y="430101"/>
                    <a:pt x="222980" y="430006"/>
                    <a:pt x="230696" y="437150"/>
                  </a:cubicBezTo>
                  <a:lnTo>
                    <a:pt x="250889" y="457057"/>
                  </a:lnTo>
                  <a:lnTo>
                    <a:pt x="198501" y="457057"/>
                  </a:lnTo>
                  <a:cubicBezTo>
                    <a:pt x="196501" y="450199"/>
                    <a:pt x="198120" y="442770"/>
                    <a:pt x="203359" y="437626"/>
                  </a:cubicBezTo>
                  <a:close/>
                  <a:moveTo>
                    <a:pt x="277940" y="457057"/>
                  </a:moveTo>
                  <a:lnTo>
                    <a:pt x="245078" y="424577"/>
                  </a:lnTo>
                  <a:cubicBezTo>
                    <a:pt x="244983" y="424482"/>
                    <a:pt x="244983" y="424291"/>
                    <a:pt x="244888" y="424196"/>
                  </a:cubicBezTo>
                  <a:cubicBezTo>
                    <a:pt x="244697" y="424005"/>
                    <a:pt x="244412" y="423815"/>
                    <a:pt x="244221" y="423624"/>
                  </a:cubicBezTo>
                  <a:lnTo>
                    <a:pt x="186500" y="366570"/>
                  </a:lnTo>
                  <a:cubicBezTo>
                    <a:pt x="196882" y="362283"/>
                    <a:pt x="207550" y="358759"/>
                    <a:pt x="217265" y="355616"/>
                  </a:cubicBezTo>
                  <a:cubicBezTo>
                    <a:pt x="219551" y="354854"/>
                    <a:pt x="221647" y="354187"/>
                    <a:pt x="223742" y="353520"/>
                  </a:cubicBezTo>
                  <a:cubicBezTo>
                    <a:pt x="234791" y="371618"/>
                    <a:pt x="255842" y="390382"/>
                    <a:pt x="295275" y="390382"/>
                  </a:cubicBezTo>
                  <a:cubicBezTo>
                    <a:pt x="334994" y="390382"/>
                    <a:pt x="355949" y="371427"/>
                    <a:pt x="367094" y="353235"/>
                  </a:cubicBezTo>
                  <a:cubicBezTo>
                    <a:pt x="368618" y="353711"/>
                    <a:pt x="370142" y="354187"/>
                    <a:pt x="371666" y="354663"/>
                  </a:cubicBezTo>
                  <a:cubicBezTo>
                    <a:pt x="409766" y="366760"/>
                    <a:pt x="461963" y="383334"/>
                    <a:pt x="461963" y="440484"/>
                  </a:cubicBezTo>
                  <a:lnTo>
                    <a:pt x="461963" y="457057"/>
                  </a:lnTo>
                  <a:lnTo>
                    <a:pt x="277940" y="457057"/>
                  </a:lnTo>
                  <a:close/>
                  <a:moveTo>
                    <a:pt x="207074" y="182166"/>
                  </a:moveTo>
                  <a:lnTo>
                    <a:pt x="293656" y="196644"/>
                  </a:lnTo>
                  <a:cubicBezTo>
                    <a:pt x="294132" y="196739"/>
                    <a:pt x="294704" y="196739"/>
                    <a:pt x="295180" y="196739"/>
                  </a:cubicBezTo>
                  <a:cubicBezTo>
                    <a:pt x="295656" y="196739"/>
                    <a:pt x="296228" y="196739"/>
                    <a:pt x="296704" y="196644"/>
                  </a:cubicBezTo>
                  <a:lnTo>
                    <a:pt x="381381" y="182547"/>
                  </a:lnTo>
                  <a:cubicBezTo>
                    <a:pt x="381572" y="184737"/>
                    <a:pt x="381857" y="186928"/>
                    <a:pt x="381857" y="189119"/>
                  </a:cubicBezTo>
                  <a:cubicBezTo>
                    <a:pt x="381857" y="247317"/>
                    <a:pt x="342805" y="317706"/>
                    <a:pt x="294227" y="317706"/>
                  </a:cubicBezTo>
                  <a:cubicBezTo>
                    <a:pt x="245650" y="317706"/>
                    <a:pt x="206597" y="247317"/>
                    <a:pt x="206597" y="189119"/>
                  </a:cubicBezTo>
                  <a:cubicBezTo>
                    <a:pt x="206693" y="186738"/>
                    <a:pt x="206883" y="184452"/>
                    <a:pt x="207074" y="182166"/>
                  </a:cubicBezTo>
                  <a:close/>
                  <a:moveTo>
                    <a:pt x="193548" y="160544"/>
                  </a:moveTo>
                  <a:lnTo>
                    <a:pt x="208217" y="116443"/>
                  </a:lnTo>
                  <a:cubicBezTo>
                    <a:pt x="214694" y="111204"/>
                    <a:pt x="242030" y="91964"/>
                    <a:pt x="295275" y="91964"/>
                  </a:cubicBezTo>
                  <a:cubicBezTo>
                    <a:pt x="348520" y="91964"/>
                    <a:pt x="375857" y="111300"/>
                    <a:pt x="382334" y="116443"/>
                  </a:cubicBezTo>
                  <a:lnTo>
                    <a:pt x="397002" y="160544"/>
                  </a:lnTo>
                  <a:lnTo>
                    <a:pt x="295275" y="177498"/>
                  </a:lnTo>
                  <a:lnTo>
                    <a:pt x="193548" y="160544"/>
                  </a:lnTo>
                  <a:close/>
                  <a:moveTo>
                    <a:pt x="264033" y="329708"/>
                  </a:moveTo>
                  <a:cubicBezTo>
                    <a:pt x="273558" y="334185"/>
                    <a:pt x="283750" y="336756"/>
                    <a:pt x="294323" y="336756"/>
                  </a:cubicBezTo>
                  <a:cubicBezTo>
                    <a:pt x="305372" y="336756"/>
                    <a:pt x="315944" y="333994"/>
                    <a:pt x="325850" y="329232"/>
                  </a:cubicBezTo>
                  <a:cubicBezTo>
                    <a:pt x="330803" y="336280"/>
                    <a:pt x="337375" y="341805"/>
                    <a:pt x="345472" y="345424"/>
                  </a:cubicBezTo>
                  <a:cubicBezTo>
                    <a:pt x="346424" y="345900"/>
                    <a:pt x="347567" y="346281"/>
                    <a:pt x="348520" y="346758"/>
                  </a:cubicBezTo>
                  <a:cubicBezTo>
                    <a:pt x="337185" y="363045"/>
                    <a:pt x="319278" y="371332"/>
                    <a:pt x="295275" y="371332"/>
                  </a:cubicBezTo>
                  <a:cubicBezTo>
                    <a:pt x="271272" y="371332"/>
                    <a:pt x="253460" y="363045"/>
                    <a:pt x="242030" y="346662"/>
                  </a:cubicBezTo>
                  <a:cubicBezTo>
                    <a:pt x="243269" y="346091"/>
                    <a:pt x="244507" y="345615"/>
                    <a:pt x="245650" y="345043"/>
                  </a:cubicBezTo>
                  <a:cubicBezTo>
                    <a:pt x="253079" y="340947"/>
                    <a:pt x="259175" y="335709"/>
                    <a:pt x="264033" y="329708"/>
                  </a:cubicBezTo>
                  <a:close/>
                  <a:moveTo>
                    <a:pt x="142875" y="161782"/>
                  </a:moveTo>
                  <a:lnTo>
                    <a:pt x="123825" y="161782"/>
                  </a:lnTo>
                  <a:lnTo>
                    <a:pt x="123825" y="149209"/>
                  </a:lnTo>
                  <a:cubicBezTo>
                    <a:pt x="123920" y="144828"/>
                    <a:pt x="125730" y="139589"/>
                    <a:pt x="133350" y="139589"/>
                  </a:cubicBezTo>
                  <a:cubicBezTo>
                    <a:pt x="141065" y="139589"/>
                    <a:pt x="142780" y="144828"/>
                    <a:pt x="142875" y="149114"/>
                  </a:cubicBezTo>
                  <a:lnTo>
                    <a:pt x="142875" y="161782"/>
                  </a:lnTo>
                  <a:close/>
                  <a:moveTo>
                    <a:pt x="141351" y="84534"/>
                  </a:moveTo>
                  <a:lnTo>
                    <a:pt x="295275" y="19669"/>
                  </a:lnTo>
                  <a:lnTo>
                    <a:pt x="449199" y="84534"/>
                  </a:lnTo>
                  <a:lnTo>
                    <a:pt x="397002" y="101965"/>
                  </a:lnTo>
                  <a:cubicBezTo>
                    <a:pt x="396431" y="102156"/>
                    <a:pt x="396050" y="102537"/>
                    <a:pt x="395573" y="102822"/>
                  </a:cubicBezTo>
                  <a:cubicBezTo>
                    <a:pt x="388430" y="96536"/>
                    <a:pt x="357188" y="72914"/>
                    <a:pt x="295275" y="72914"/>
                  </a:cubicBezTo>
                  <a:cubicBezTo>
                    <a:pt x="233363" y="72914"/>
                    <a:pt x="202121" y="96536"/>
                    <a:pt x="194977" y="102822"/>
                  </a:cubicBezTo>
                  <a:cubicBezTo>
                    <a:pt x="194501" y="102537"/>
                    <a:pt x="194119" y="102156"/>
                    <a:pt x="193548" y="102060"/>
                  </a:cubicBezTo>
                  <a:lnTo>
                    <a:pt x="141351" y="84534"/>
                  </a:lnTo>
                  <a:close/>
                  <a:moveTo>
                    <a:pt x="47625" y="237982"/>
                  </a:moveTo>
                  <a:cubicBezTo>
                    <a:pt x="47625" y="222266"/>
                    <a:pt x="60484" y="209407"/>
                    <a:pt x="76200" y="209407"/>
                  </a:cubicBezTo>
                  <a:lnTo>
                    <a:pt x="189071" y="209407"/>
                  </a:lnTo>
                  <a:cubicBezTo>
                    <a:pt x="194501" y="252555"/>
                    <a:pt x="216599" y="296466"/>
                    <a:pt x="247555" y="319707"/>
                  </a:cubicBezTo>
                  <a:cubicBezTo>
                    <a:pt x="244507" y="322945"/>
                    <a:pt x="240887" y="325898"/>
                    <a:pt x="236696" y="328184"/>
                  </a:cubicBezTo>
                  <a:cubicBezTo>
                    <a:pt x="230505" y="331232"/>
                    <a:pt x="221647" y="334185"/>
                    <a:pt x="211265" y="337518"/>
                  </a:cubicBezTo>
                  <a:cubicBezTo>
                    <a:pt x="198977" y="341519"/>
                    <a:pt x="185261" y="345996"/>
                    <a:pt x="171831" y="352187"/>
                  </a:cubicBezTo>
                  <a:lnTo>
                    <a:pt x="169736" y="350091"/>
                  </a:lnTo>
                  <a:cubicBezTo>
                    <a:pt x="154877" y="335232"/>
                    <a:pt x="130683" y="335232"/>
                    <a:pt x="115824" y="350091"/>
                  </a:cubicBezTo>
                  <a:cubicBezTo>
                    <a:pt x="108776" y="357330"/>
                    <a:pt x="104775" y="366855"/>
                    <a:pt x="104775" y="377047"/>
                  </a:cubicBezTo>
                  <a:cubicBezTo>
                    <a:pt x="104775" y="387239"/>
                    <a:pt x="108776" y="396764"/>
                    <a:pt x="115824" y="403908"/>
                  </a:cubicBezTo>
                  <a:lnTo>
                    <a:pt x="116300" y="404479"/>
                  </a:lnTo>
                  <a:cubicBezTo>
                    <a:pt x="111824" y="415338"/>
                    <a:pt x="109538" y="427434"/>
                    <a:pt x="109538" y="440579"/>
                  </a:cubicBezTo>
                  <a:lnTo>
                    <a:pt x="109538" y="457057"/>
                  </a:lnTo>
                  <a:lnTo>
                    <a:pt x="47625" y="457057"/>
                  </a:lnTo>
                  <a:lnTo>
                    <a:pt x="47625" y="237982"/>
                  </a:lnTo>
                  <a:close/>
                  <a:moveTo>
                    <a:pt x="571500" y="485632"/>
                  </a:moveTo>
                  <a:cubicBezTo>
                    <a:pt x="571500" y="496110"/>
                    <a:pt x="562928" y="504682"/>
                    <a:pt x="552450" y="504682"/>
                  </a:cubicBezTo>
                  <a:lnTo>
                    <a:pt x="38100" y="504682"/>
                  </a:lnTo>
                  <a:cubicBezTo>
                    <a:pt x="27623" y="504682"/>
                    <a:pt x="19050" y="496110"/>
                    <a:pt x="19050" y="485632"/>
                  </a:cubicBezTo>
                  <a:lnTo>
                    <a:pt x="19050" y="476107"/>
                  </a:lnTo>
                  <a:lnTo>
                    <a:pt x="220790" y="476107"/>
                  </a:lnTo>
                  <a:cubicBezTo>
                    <a:pt x="224695" y="487156"/>
                    <a:pt x="235172" y="495157"/>
                    <a:pt x="247650" y="495157"/>
                  </a:cubicBezTo>
                  <a:lnTo>
                    <a:pt x="342900" y="495157"/>
                  </a:lnTo>
                  <a:cubicBezTo>
                    <a:pt x="355283" y="495157"/>
                    <a:pt x="365760" y="487156"/>
                    <a:pt x="369761" y="476107"/>
                  </a:cubicBezTo>
                  <a:lnTo>
                    <a:pt x="571500" y="476107"/>
                  </a:lnTo>
                  <a:lnTo>
                    <a:pt x="571500" y="4856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4924480A-81F2-D317-BECC-7580910F375E}"/>
                </a:ext>
              </a:extLst>
            </p:cNvPr>
            <p:cNvSpPr/>
            <p:nvPr/>
          </p:nvSpPr>
          <p:spPr>
            <a:xfrm>
              <a:off x="10694954" y="2247002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11336F14-1F53-4150-EEFD-DAE922D5C8CB}"/>
                </a:ext>
              </a:extLst>
            </p:cNvPr>
            <p:cNvSpPr/>
            <p:nvPr/>
          </p:nvSpPr>
          <p:spPr>
            <a:xfrm>
              <a:off x="10694954" y="2285102"/>
              <a:ext cx="76200" cy="19050"/>
            </a:xfrm>
            <a:custGeom>
              <a:avLst/>
              <a:gdLst>
                <a:gd name="connsiteX0" fmla="*/ 9525 w 76200"/>
                <a:gd name="connsiteY0" fmla="*/ 19050 h 19050"/>
                <a:gd name="connsiteX1" fmla="*/ 66675 w 76200"/>
                <a:gd name="connsiteY1" fmla="*/ 19050 h 19050"/>
                <a:gd name="connsiteX2" fmla="*/ 76200 w 76200"/>
                <a:gd name="connsiteY2" fmla="*/ 9525 h 19050"/>
                <a:gd name="connsiteX3" fmla="*/ 66675 w 76200"/>
                <a:gd name="connsiteY3" fmla="*/ 0 h 19050"/>
                <a:gd name="connsiteX4" fmla="*/ 9525 w 76200"/>
                <a:gd name="connsiteY4" fmla="*/ 0 h 19050"/>
                <a:gd name="connsiteX5" fmla="*/ 0 w 76200"/>
                <a:gd name="connsiteY5" fmla="*/ 9525 h 19050"/>
                <a:gd name="connsiteX6" fmla="*/ 952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9525" y="19050"/>
                  </a:move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58" name="Graphic 64">
            <a:extLst>
              <a:ext uri="{FF2B5EF4-FFF2-40B4-BE49-F238E27FC236}">
                <a16:creationId xmlns:a16="http://schemas.microsoft.com/office/drawing/2014/main" id="{FB3AAB0B-7FA8-B223-94A1-A418B529FCCA}"/>
              </a:ext>
            </a:extLst>
          </p:cNvPr>
          <p:cNvGrpSpPr/>
          <p:nvPr/>
        </p:nvGrpSpPr>
        <p:grpSpPr>
          <a:xfrm>
            <a:off x="9267098" y="1989827"/>
            <a:ext cx="590550" cy="542925"/>
            <a:chOff x="9267098" y="1989827"/>
            <a:chExt cx="590550" cy="542925"/>
          </a:xfrm>
          <a:solidFill>
            <a:srgbClr val="000000"/>
          </a:solidFill>
        </p:grpSpPr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72FBF0-3EFA-3DD6-1AB6-C9F0DFAA47B7}"/>
                </a:ext>
              </a:extLst>
            </p:cNvPr>
            <p:cNvSpPr/>
            <p:nvPr/>
          </p:nvSpPr>
          <p:spPr>
            <a:xfrm>
              <a:off x="9267098" y="1989827"/>
              <a:ext cx="590550" cy="542925"/>
            </a:xfrm>
            <a:custGeom>
              <a:avLst/>
              <a:gdLst>
                <a:gd name="connsiteX0" fmla="*/ 581025 w 590550"/>
                <a:gd name="connsiteY0" fmla="*/ 476250 h 542925"/>
                <a:gd name="connsiteX1" fmla="*/ 561975 w 590550"/>
                <a:gd name="connsiteY1" fmla="*/ 476250 h 542925"/>
                <a:gd name="connsiteX2" fmla="*/ 561975 w 590550"/>
                <a:gd name="connsiteY2" fmla="*/ 219075 h 542925"/>
                <a:gd name="connsiteX3" fmla="*/ 514350 w 590550"/>
                <a:gd name="connsiteY3" fmla="*/ 171450 h 542925"/>
                <a:gd name="connsiteX4" fmla="*/ 357092 w 590550"/>
                <a:gd name="connsiteY4" fmla="*/ 171450 h 542925"/>
                <a:gd name="connsiteX5" fmla="*/ 381000 w 590550"/>
                <a:gd name="connsiteY5" fmla="*/ 85725 h 542925"/>
                <a:gd name="connsiteX6" fmla="*/ 295275 w 590550"/>
                <a:gd name="connsiteY6" fmla="*/ 0 h 542925"/>
                <a:gd name="connsiteX7" fmla="*/ 209550 w 590550"/>
                <a:gd name="connsiteY7" fmla="*/ 85725 h 542925"/>
                <a:gd name="connsiteX8" fmla="*/ 230410 w 590550"/>
                <a:gd name="connsiteY8" fmla="*/ 171450 h 542925"/>
                <a:gd name="connsiteX9" fmla="*/ 76200 w 590550"/>
                <a:gd name="connsiteY9" fmla="*/ 171450 h 542925"/>
                <a:gd name="connsiteX10" fmla="*/ 28575 w 590550"/>
                <a:gd name="connsiteY10" fmla="*/ 219075 h 542925"/>
                <a:gd name="connsiteX11" fmla="*/ 28575 w 590550"/>
                <a:gd name="connsiteY11" fmla="*/ 476250 h 542925"/>
                <a:gd name="connsiteX12" fmla="*/ 9525 w 590550"/>
                <a:gd name="connsiteY12" fmla="*/ 476250 h 542925"/>
                <a:gd name="connsiteX13" fmla="*/ 0 w 590550"/>
                <a:gd name="connsiteY13" fmla="*/ 485775 h 542925"/>
                <a:gd name="connsiteX14" fmla="*/ 0 w 590550"/>
                <a:gd name="connsiteY14" fmla="*/ 504825 h 542925"/>
                <a:gd name="connsiteX15" fmla="*/ 38100 w 590550"/>
                <a:gd name="connsiteY15" fmla="*/ 542925 h 542925"/>
                <a:gd name="connsiteX16" fmla="*/ 552450 w 590550"/>
                <a:gd name="connsiteY16" fmla="*/ 542925 h 542925"/>
                <a:gd name="connsiteX17" fmla="*/ 590550 w 590550"/>
                <a:gd name="connsiteY17" fmla="*/ 504825 h 542925"/>
                <a:gd name="connsiteX18" fmla="*/ 590550 w 590550"/>
                <a:gd name="connsiteY18" fmla="*/ 485775 h 542925"/>
                <a:gd name="connsiteX19" fmla="*/ 581025 w 590550"/>
                <a:gd name="connsiteY19" fmla="*/ 476250 h 542925"/>
                <a:gd name="connsiteX20" fmla="*/ 228600 w 590550"/>
                <a:gd name="connsiteY20" fmla="*/ 85725 h 542925"/>
                <a:gd name="connsiteX21" fmla="*/ 295275 w 590550"/>
                <a:gd name="connsiteY21" fmla="*/ 19050 h 542925"/>
                <a:gd name="connsiteX22" fmla="*/ 361950 w 590550"/>
                <a:gd name="connsiteY22" fmla="*/ 85725 h 542925"/>
                <a:gd name="connsiteX23" fmla="*/ 295275 w 590550"/>
                <a:gd name="connsiteY23" fmla="*/ 219075 h 542925"/>
                <a:gd name="connsiteX24" fmla="*/ 228600 w 590550"/>
                <a:gd name="connsiteY24" fmla="*/ 85725 h 542925"/>
                <a:gd name="connsiteX25" fmla="*/ 47625 w 590550"/>
                <a:gd name="connsiteY25" fmla="*/ 219075 h 542925"/>
                <a:gd name="connsiteX26" fmla="*/ 76200 w 590550"/>
                <a:gd name="connsiteY26" fmla="*/ 190500 h 542925"/>
                <a:gd name="connsiteX27" fmla="*/ 238125 w 590550"/>
                <a:gd name="connsiteY27" fmla="*/ 190500 h 542925"/>
                <a:gd name="connsiteX28" fmla="*/ 240125 w 590550"/>
                <a:gd name="connsiteY28" fmla="*/ 190119 h 542925"/>
                <a:gd name="connsiteX29" fmla="*/ 295275 w 590550"/>
                <a:gd name="connsiteY29" fmla="*/ 238125 h 542925"/>
                <a:gd name="connsiteX30" fmla="*/ 347377 w 590550"/>
                <a:gd name="connsiteY30" fmla="*/ 188786 h 542925"/>
                <a:gd name="connsiteX31" fmla="*/ 352425 w 590550"/>
                <a:gd name="connsiteY31" fmla="*/ 190500 h 542925"/>
                <a:gd name="connsiteX32" fmla="*/ 514350 w 590550"/>
                <a:gd name="connsiteY32" fmla="*/ 190500 h 542925"/>
                <a:gd name="connsiteX33" fmla="*/ 542925 w 590550"/>
                <a:gd name="connsiteY33" fmla="*/ 219075 h 542925"/>
                <a:gd name="connsiteX34" fmla="*/ 542925 w 590550"/>
                <a:gd name="connsiteY34" fmla="*/ 476250 h 542925"/>
                <a:gd name="connsiteX35" fmla="*/ 47625 w 590550"/>
                <a:gd name="connsiteY35" fmla="*/ 476250 h 542925"/>
                <a:gd name="connsiteX36" fmla="*/ 47625 w 590550"/>
                <a:gd name="connsiteY36" fmla="*/ 219075 h 542925"/>
                <a:gd name="connsiteX37" fmla="*/ 571500 w 590550"/>
                <a:gd name="connsiteY37" fmla="*/ 504825 h 542925"/>
                <a:gd name="connsiteX38" fmla="*/ 552450 w 590550"/>
                <a:gd name="connsiteY38" fmla="*/ 523875 h 542925"/>
                <a:gd name="connsiteX39" fmla="*/ 38100 w 590550"/>
                <a:gd name="connsiteY39" fmla="*/ 523875 h 542925"/>
                <a:gd name="connsiteX40" fmla="*/ 19050 w 590550"/>
                <a:gd name="connsiteY40" fmla="*/ 504825 h 542925"/>
                <a:gd name="connsiteX41" fmla="*/ 19050 w 590550"/>
                <a:gd name="connsiteY41" fmla="*/ 495300 h 542925"/>
                <a:gd name="connsiteX42" fmla="*/ 220790 w 590550"/>
                <a:gd name="connsiteY42" fmla="*/ 495300 h 542925"/>
                <a:gd name="connsiteX43" fmla="*/ 247650 w 590550"/>
                <a:gd name="connsiteY43" fmla="*/ 514350 h 542925"/>
                <a:gd name="connsiteX44" fmla="*/ 342900 w 590550"/>
                <a:gd name="connsiteY44" fmla="*/ 514350 h 542925"/>
                <a:gd name="connsiteX45" fmla="*/ 369761 w 590550"/>
                <a:gd name="connsiteY45" fmla="*/ 495300 h 542925"/>
                <a:gd name="connsiteX46" fmla="*/ 571500 w 590550"/>
                <a:gd name="connsiteY46" fmla="*/ 495300 h 542925"/>
                <a:gd name="connsiteX47" fmla="*/ 571500 w 590550"/>
                <a:gd name="connsiteY47" fmla="*/ 5048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542925">
                  <a:moveTo>
                    <a:pt x="581025" y="476250"/>
                  </a:moveTo>
                  <a:lnTo>
                    <a:pt x="561975" y="476250"/>
                  </a:lnTo>
                  <a:lnTo>
                    <a:pt x="561975" y="219075"/>
                  </a:lnTo>
                  <a:cubicBezTo>
                    <a:pt x="561975" y="192786"/>
                    <a:pt x="540639" y="171450"/>
                    <a:pt x="514350" y="171450"/>
                  </a:cubicBezTo>
                  <a:lnTo>
                    <a:pt x="357092" y="171450"/>
                  </a:lnTo>
                  <a:cubicBezTo>
                    <a:pt x="370808" y="144685"/>
                    <a:pt x="381000" y="113633"/>
                    <a:pt x="381000" y="85725"/>
                  </a:cubicBezTo>
                  <a:cubicBezTo>
                    <a:pt x="381000" y="38481"/>
                    <a:pt x="342519" y="0"/>
                    <a:pt x="295275" y="0"/>
                  </a:cubicBezTo>
                  <a:cubicBezTo>
                    <a:pt x="248031" y="0"/>
                    <a:pt x="209550" y="38481"/>
                    <a:pt x="209550" y="85725"/>
                  </a:cubicBezTo>
                  <a:cubicBezTo>
                    <a:pt x="209550" y="113633"/>
                    <a:pt x="217932" y="144685"/>
                    <a:pt x="230410" y="171450"/>
                  </a:cubicBezTo>
                  <a:lnTo>
                    <a:pt x="76200" y="171450"/>
                  </a:lnTo>
                  <a:cubicBezTo>
                    <a:pt x="49911" y="171450"/>
                    <a:pt x="28575" y="192786"/>
                    <a:pt x="28575" y="219075"/>
                  </a:cubicBezTo>
                  <a:lnTo>
                    <a:pt x="28575" y="476250"/>
                  </a:lnTo>
                  <a:lnTo>
                    <a:pt x="9525" y="476250"/>
                  </a:lnTo>
                  <a:cubicBezTo>
                    <a:pt x="4286" y="476250"/>
                    <a:pt x="0" y="480536"/>
                    <a:pt x="0" y="485775"/>
                  </a:cubicBezTo>
                  <a:lnTo>
                    <a:pt x="0" y="504825"/>
                  </a:lnTo>
                  <a:cubicBezTo>
                    <a:pt x="0" y="525875"/>
                    <a:pt x="17050" y="542925"/>
                    <a:pt x="38100" y="542925"/>
                  </a:cubicBezTo>
                  <a:lnTo>
                    <a:pt x="552450" y="542925"/>
                  </a:lnTo>
                  <a:cubicBezTo>
                    <a:pt x="573500" y="542925"/>
                    <a:pt x="590550" y="525875"/>
                    <a:pt x="590550" y="504825"/>
                  </a:cubicBezTo>
                  <a:lnTo>
                    <a:pt x="590550" y="485775"/>
                  </a:lnTo>
                  <a:cubicBezTo>
                    <a:pt x="590550" y="480536"/>
                    <a:pt x="586264" y="476250"/>
                    <a:pt x="581025" y="476250"/>
                  </a:cubicBezTo>
                  <a:close/>
                  <a:moveTo>
                    <a:pt x="228600" y="85725"/>
                  </a:moveTo>
                  <a:cubicBezTo>
                    <a:pt x="228600" y="48959"/>
                    <a:pt x="258509" y="19050"/>
                    <a:pt x="295275" y="19050"/>
                  </a:cubicBezTo>
                  <a:cubicBezTo>
                    <a:pt x="332042" y="19050"/>
                    <a:pt x="361950" y="48959"/>
                    <a:pt x="361950" y="85725"/>
                  </a:cubicBezTo>
                  <a:cubicBezTo>
                    <a:pt x="361950" y="150590"/>
                    <a:pt x="307372" y="217265"/>
                    <a:pt x="295275" y="219075"/>
                  </a:cubicBezTo>
                  <a:cubicBezTo>
                    <a:pt x="274892" y="219075"/>
                    <a:pt x="228600" y="150781"/>
                    <a:pt x="228600" y="85725"/>
                  </a:cubicBezTo>
                  <a:close/>
                  <a:moveTo>
                    <a:pt x="47625" y="219075"/>
                  </a:moveTo>
                  <a:cubicBezTo>
                    <a:pt x="47625" y="203359"/>
                    <a:pt x="60484" y="190500"/>
                    <a:pt x="76200" y="190500"/>
                  </a:cubicBezTo>
                  <a:lnTo>
                    <a:pt x="238125" y="190500"/>
                  </a:lnTo>
                  <a:cubicBezTo>
                    <a:pt x="238887" y="190500"/>
                    <a:pt x="239459" y="190214"/>
                    <a:pt x="240125" y="190119"/>
                  </a:cubicBezTo>
                  <a:cubicBezTo>
                    <a:pt x="256604" y="218218"/>
                    <a:pt x="277082" y="238125"/>
                    <a:pt x="295275" y="238125"/>
                  </a:cubicBezTo>
                  <a:cubicBezTo>
                    <a:pt x="308800" y="238125"/>
                    <a:pt x="329660" y="217551"/>
                    <a:pt x="347377" y="188786"/>
                  </a:cubicBezTo>
                  <a:cubicBezTo>
                    <a:pt x="348806" y="189833"/>
                    <a:pt x="350520" y="190500"/>
                    <a:pt x="352425" y="190500"/>
                  </a:cubicBezTo>
                  <a:lnTo>
                    <a:pt x="514350" y="190500"/>
                  </a:lnTo>
                  <a:cubicBezTo>
                    <a:pt x="530066" y="190500"/>
                    <a:pt x="542925" y="203359"/>
                    <a:pt x="542925" y="219075"/>
                  </a:cubicBezTo>
                  <a:lnTo>
                    <a:pt x="542925" y="476250"/>
                  </a:lnTo>
                  <a:lnTo>
                    <a:pt x="47625" y="476250"/>
                  </a:lnTo>
                  <a:lnTo>
                    <a:pt x="47625" y="219075"/>
                  </a:lnTo>
                  <a:close/>
                  <a:moveTo>
                    <a:pt x="571500" y="504825"/>
                  </a:moveTo>
                  <a:cubicBezTo>
                    <a:pt x="571500" y="515303"/>
                    <a:pt x="562928" y="523875"/>
                    <a:pt x="552450" y="523875"/>
                  </a:cubicBezTo>
                  <a:lnTo>
                    <a:pt x="38100" y="523875"/>
                  </a:lnTo>
                  <a:cubicBezTo>
                    <a:pt x="27623" y="523875"/>
                    <a:pt x="19050" y="515303"/>
                    <a:pt x="19050" y="504825"/>
                  </a:cubicBezTo>
                  <a:lnTo>
                    <a:pt x="19050" y="495300"/>
                  </a:lnTo>
                  <a:lnTo>
                    <a:pt x="220790" y="495300"/>
                  </a:lnTo>
                  <a:cubicBezTo>
                    <a:pt x="224695" y="506349"/>
                    <a:pt x="235172" y="514350"/>
                    <a:pt x="247650" y="514350"/>
                  </a:cubicBezTo>
                  <a:lnTo>
                    <a:pt x="342900" y="514350"/>
                  </a:lnTo>
                  <a:cubicBezTo>
                    <a:pt x="355283" y="514350"/>
                    <a:pt x="365760" y="506349"/>
                    <a:pt x="369761" y="495300"/>
                  </a:cubicBezTo>
                  <a:lnTo>
                    <a:pt x="571500" y="495300"/>
                  </a:lnTo>
                  <a:lnTo>
                    <a:pt x="571500" y="5048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D5D70A08-B3D4-0FA1-AF1E-B64B71CA822B}"/>
                </a:ext>
              </a:extLst>
            </p:cNvPr>
            <p:cNvSpPr/>
            <p:nvPr/>
          </p:nvSpPr>
          <p:spPr>
            <a:xfrm>
              <a:off x="9514748" y="2027927"/>
              <a:ext cx="95250" cy="95250"/>
            </a:xfrm>
            <a:custGeom>
              <a:avLst/>
              <a:gdLst>
                <a:gd name="connsiteX0" fmla="*/ 95250 w 95250"/>
                <a:gd name="connsiteY0" fmla="*/ 47625 h 95250"/>
                <a:gd name="connsiteX1" fmla="*/ 47625 w 95250"/>
                <a:gd name="connsiteY1" fmla="*/ 0 h 95250"/>
                <a:gd name="connsiteX2" fmla="*/ 0 w 95250"/>
                <a:gd name="connsiteY2" fmla="*/ 47625 h 95250"/>
                <a:gd name="connsiteX3" fmla="*/ 47625 w 95250"/>
                <a:gd name="connsiteY3" fmla="*/ 95250 h 95250"/>
                <a:gd name="connsiteX4" fmla="*/ 95250 w 95250"/>
                <a:gd name="connsiteY4" fmla="*/ 47625 h 95250"/>
                <a:gd name="connsiteX5" fmla="*/ 19050 w 95250"/>
                <a:gd name="connsiteY5" fmla="*/ 47625 h 95250"/>
                <a:gd name="connsiteX6" fmla="*/ 47625 w 95250"/>
                <a:gd name="connsiteY6" fmla="*/ 19050 h 95250"/>
                <a:gd name="connsiteX7" fmla="*/ 76200 w 95250"/>
                <a:gd name="connsiteY7" fmla="*/ 47625 h 95250"/>
                <a:gd name="connsiteX8" fmla="*/ 47625 w 95250"/>
                <a:gd name="connsiteY8" fmla="*/ 76200 h 95250"/>
                <a:gd name="connsiteX9" fmla="*/ 19050 w 95250"/>
                <a:gd name="connsiteY9" fmla="*/ 4762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95250" y="47625"/>
                  </a:moveTo>
                  <a:cubicBezTo>
                    <a:pt x="95250" y="21336"/>
                    <a:pt x="73914" y="0"/>
                    <a:pt x="47625" y="0"/>
                  </a:cubicBez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ubicBezTo>
                    <a:pt x="73914" y="95250"/>
                    <a:pt x="95250" y="73914"/>
                    <a:pt x="95250" y="47625"/>
                  </a:cubicBezTo>
                  <a:close/>
                  <a:moveTo>
                    <a:pt x="19050" y="47625"/>
                  </a:moveTo>
                  <a:cubicBezTo>
                    <a:pt x="19050" y="31909"/>
                    <a:pt x="31909" y="19050"/>
                    <a:pt x="47625" y="19050"/>
                  </a:cubicBez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ubicBezTo>
                    <a:pt x="31909" y="76200"/>
                    <a:pt x="19050" y="63341"/>
                    <a:pt x="19050" y="476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030D85CE-BA37-E34D-0F30-9EA2B81FB285}"/>
                </a:ext>
              </a:extLst>
            </p:cNvPr>
            <p:cNvSpPr/>
            <p:nvPr/>
          </p:nvSpPr>
          <p:spPr>
            <a:xfrm>
              <a:off x="9343298" y="2208902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D4B1D2A-186F-6274-D7BF-252EBCA7F0C6}"/>
                </a:ext>
              </a:extLst>
            </p:cNvPr>
            <p:cNvSpPr/>
            <p:nvPr/>
          </p:nvSpPr>
          <p:spPr>
            <a:xfrm>
              <a:off x="9343298" y="2247002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63" name="Graphic 66">
            <a:extLst>
              <a:ext uri="{FF2B5EF4-FFF2-40B4-BE49-F238E27FC236}">
                <a16:creationId xmlns:a16="http://schemas.microsoft.com/office/drawing/2014/main" id="{C98B804C-4083-3A7D-E619-0E6525096F28}"/>
              </a:ext>
            </a:extLst>
          </p:cNvPr>
          <p:cNvGrpSpPr/>
          <p:nvPr/>
        </p:nvGrpSpPr>
        <p:grpSpPr>
          <a:xfrm>
            <a:off x="8279374" y="1970777"/>
            <a:ext cx="590550" cy="561975"/>
            <a:chOff x="8279374" y="1970777"/>
            <a:chExt cx="590550" cy="561975"/>
          </a:xfrm>
          <a:solidFill>
            <a:srgbClr val="000000"/>
          </a:solidFill>
        </p:grpSpPr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E0919A82-6BE9-AF05-9B25-C9D4E2875B02}"/>
                </a:ext>
              </a:extLst>
            </p:cNvPr>
            <p:cNvSpPr/>
            <p:nvPr/>
          </p:nvSpPr>
          <p:spPr>
            <a:xfrm>
              <a:off x="8279374" y="2056569"/>
              <a:ext cx="590550" cy="476182"/>
            </a:xfrm>
            <a:custGeom>
              <a:avLst/>
              <a:gdLst>
                <a:gd name="connsiteX0" fmla="*/ 38100 w 590550"/>
                <a:gd name="connsiteY0" fmla="*/ 476183 h 476182"/>
                <a:gd name="connsiteX1" fmla="*/ 552450 w 590550"/>
                <a:gd name="connsiteY1" fmla="*/ 476183 h 476182"/>
                <a:gd name="connsiteX2" fmla="*/ 590550 w 590550"/>
                <a:gd name="connsiteY2" fmla="*/ 438083 h 476182"/>
                <a:gd name="connsiteX3" fmla="*/ 590550 w 590550"/>
                <a:gd name="connsiteY3" fmla="*/ 419033 h 476182"/>
                <a:gd name="connsiteX4" fmla="*/ 581025 w 590550"/>
                <a:gd name="connsiteY4" fmla="*/ 409508 h 476182"/>
                <a:gd name="connsiteX5" fmla="*/ 561975 w 590550"/>
                <a:gd name="connsiteY5" fmla="*/ 409508 h 476182"/>
                <a:gd name="connsiteX6" fmla="*/ 561975 w 590550"/>
                <a:gd name="connsiteY6" fmla="*/ 152333 h 476182"/>
                <a:gd name="connsiteX7" fmla="*/ 514350 w 590550"/>
                <a:gd name="connsiteY7" fmla="*/ 104708 h 476182"/>
                <a:gd name="connsiteX8" fmla="*/ 405098 w 590550"/>
                <a:gd name="connsiteY8" fmla="*/ 104708 h 476182"/>
                <a:gd name="connsiteX9" fmla="*/ 368713 w 590550"/>
                <a:gd name="connsiteY9" fmla="*/ 28031 h 476182"/>
                <a:gd name="connsiteX10" fmla="*/ 282702 w 590550"/>
                <a:gd name="connsiteY10" fmla="*/ 695 h 476182"/>
                <a:gd name="connsiteX11" fmla="*/ 186214 w 590550"/>
                <a:gd name="connsiteY11" fmla="*/ 94040 h 476182"/>
                <a:gd name="connsiteX12" fmla="*/ 185356 w 590550"/>
                <a:gd name="connsiteY12" fmla="*/ 104803 h 476182"/>
                <a:gd name="connsiteX13" fmla="*/ 76200 w 590550"/>
                <a:gd name="connsiteY13" fmla="*/ 104803 h 476182"/>
                <a:gd name="connsiteX14" fmla="*/ 28575 w 590550"/>
                <a:gd name="connsiteY14" fmla="*/ 152428 h 476182"/>
                <a:gd name="connsiteX15" fmla="*/ 28575 w 590550"/>
                <a:gd name="connsiteY15" fmla="*/ 409603 h 476182"/>
                <a:gd name="connsiteX16" fmla="*/ 9525 w 590550"/>
                <a:gd name="connsiteY16" fmla="*/ 409603 h 476182"/>
                <a:gd name="connsiteX17" fmla="*/ 0 w 590550"/>
                <a:gd name="connsiteY17" fmla="*/ 419128 h 476182"/>
                <a:gd name="connsiteX18" fmla="*/ 0 w 590550"/>
                <a:gd name="connsiteY18" fmla="*/ 438178 h 476182"/>
                <a:gd name="connsiteX19" fmla="*/ 38100 w 590550"/>
                <a:gd name="connsiteY19" fmla="*/ 476183 h 476182"/>
                <a:gd name="connsiteX20" fmla="*/ 205169 w 590550"/>
                <a:gd name="connsiteY20" fmla="*/ 96611 h 476182"/>
                <a:gd name="connsiteX21" fmla="*/ 284893 w 590550"/>
                <a:gd name="connsiteY21" fmla="*/ 19554 h 476182"/>
                <a:gd name="connsiteX22" fmla="*/ 295466 w 590550"/>
                <a:gd name="connsiteY22" fmla="*/ 18983 h 476182"/>
                <a:gd name="connsiteX23" fmla="*/ 356045 w 590550"/>
                <a:gd name="connsiteY23" fmla="*/ 42224 h 476182"/>
                <a:gd name="connsiteX24" fmla="*/ 386429 w 590550"/>
                <a:gd name="connsiteY24" fmla="*/ 110137 h 476182"/>
                <a:gd name="connsiteX25" fmla="*/ 350711 w 590550"/>
                <a:gd name="connsiteY25" fmla="*/ 182432 h 476182"/>
                <a:gd name="connsiteX26" fmla="*/ 324517 w 590550"/>
                <a:gd name="connsiteY26" fmla="*/ 234057 h 476182"/>
                <a:gd name="connsiteX27" fmla="*/ 310896 w 590550"/>
                <a:gd name="connsiteY27" fmla="*/ 247678 h 476182"/>
                <a:gd name="connsiteX28" fmla="*/ 279845 w 590550"/>
                <a:gd name="connsiteY28" fmla="*/ 247678 h 476182"/>
                <a:gd name="connsiteX29" fmla="*/ 266224 w 590550"/>
                <a:gd name="connsiteY29" fmla="*/ 233962 h 476182"/>
                <a:gd name="connsiteX30" fmla="*/ 239935 w 590550"/>
                <a:gd name="connsiteY30" fmla="*/ 182432 h 476182"/>
                <a:gd name="connsiteX31" fmla="*/ 205169 w 590550"/>
                <a:gd name="connsiteY31" fmla="*/ 96611 h 476182"/>
                <a:gd name="connsiteX32" fmla="*/ 47625 w 590550"/>
                <a:gd name="connsiteY32" fmla="*/ 152333 h 476182"/>
                <a:gd name="connsiteX33" fmla="*/ 76200 w 590550"/>
                <a:gd name="connsiteY33" fmla="*/ 123758 h 476182"/>
                <a:gd name="connsiteX34" fmla="*/ 185928 w 590550"/>
                <a:gd name="connsiteY34" fmla="*/ 123758 h 476182"/>
                <a:gd name="connsiteX35" fmla="*/ 228219 w 590550"/>
                <a:gd name="connsiteY35" fmla="*/ 197386 h 476182"/>
                <a:gd name="connsiteX36" fmla="*/ 247079 w 590550"/>
                <a:gd name="connsiteY36" fmla="*/ 233962 h 476182"/>
                <a:gd name="connsiteX37" fmla="*/ 279749 w 590550"/>
                <a:gd name="connsiteY37" fmla="*/ 266633 h 476182"/>
                <a:gd name="connsiteX38" fmla="*/ 310801 w 590550"/>
                <a:gd name="connsiteY38" fmla="*/ 266633 h 476182"/>
                <a:gd name="connsiteX39" fmla="*/ 343472 w 590550"/>
                <a:gd name="connsiteY39" fmla="*/ 233676 h 476182"/>
                <a:gd name="connsiteX40" fmla="*/ 362236 w 590550"/>
                <a:gd name="connsiteY40" fmla="*/ 197481 h 476182"/>
                <a:gd name="connsiteX41" fmla="*/ 404527 w 590550"/>
                <a:gd name="connsiteY41" fmla="*/ 123758 h 476182"/>
                <a:gd name="connsiteX42" fmla="*/ 514350 w 590550"/>
                <a:gd name="connsiteY42" fmla="*/ 123758 h 476182"/>
                <a:gd name="connsiteX43" fmla="*/ 542925 w 590550"/>
                <a:gd name="connsiteY43" fmla="*/ 152333 h 476182"/>
                <a:gd name="connsiteX44" fmla="*/ 542925 w 590550"/>
                <a:gd name="connsiteY44" fmla="*/ 409508 h 476182"/>
                <a:gd name="connsiteX45" fmla="*/ 47625 w 590550"/>
                <a:gd name="connsiteY45" fmla="*/ 409508 h 476182"/>
                <a:gd name="connsiteX46" fmla="*/ 47625 w 590550"/>
                <a:gd name="connsiteY46" fmla="*/ 152333 h 476182"/>
                <a:gd name="connsiteX47" fmla="*/ 19050 w 590550"/>
                <a:gd name="connsiteY47" fmla="*/ 428558 h 476182"/>
                <a:gd name="connsiteX48" fmla="*/ 220790 w 590550"/>
                <a:gd name="connsiteY48" fmla="*/ 428558 h 476182"/>
                <a:gd name="connsiteX49" fmla="*/ 247650 w 590550"/>
                <a:gd name="connsiteY49" fmla="*/ 447608 h 476182"/>
                <a:gd name="connsiteX50" fmla="*/ 342900 w 590550"/>
                <a:gd name="connsiteY50" fmla="*/ 447608 h 476182"/>
                <a:gd name="connsiteX51" fmla="*/ 369761 w 590550"/>
                <a:gd name="connsiteY51" fmla="*/ 428558 h 476182"/>
                <a:gd name="connsiteX52" fmla="*/ 571500 w 590550"/>
                <a:gd name="connsiteY52" fmla="*/ 428558 h 476182"/>
                <a:gd name="connsiteX53" fmla="*/ 571500 w 590550"/>
                <a:gd name="connsiteY53" fmla="*/ 438083 h 476182"/>
                <a:gd name="connsiteX54" fmla="*/ 552450 w 590550"/>
                <a:gd name="connsiteY54" fmla="*/ 457133 h 476182"/>
                <a:gd name="connsiteX55" fmla="*/ 38100 w 590550"/>
                <a:gd name="connsiteY55" fmla="*/ 457133 h 476182"/>
                <a:gd name="connsiteX56" fmla="*/ 19050 w 590550"/>
                <a:gd name="connsiteY56" fmla="*/ 438083 h 476182"/>
                <a:gd name="connsiteX57" fmla="*/ 19050 w 590550"/>
                <a:gd name="connsiteY57" fmla="*/ 428558 h 4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90550" h="476182">
                  <a:moveTo>
                    <a:pt x="38100" y="476183"/>
                  </a:moveTo>
                  <a:lnTo>
                    <a:pt x="552450" y="476183"/>
                  </a:lnTo>
                  <a:cubicBezTo>
                    <a:pt x="573500" y="476183"/>
                    <a:pt x="590550" y="459133"/>
                    <a:pt x="590550" y="438083"/>
                  </a:cubicBezTo>
                  <a:lnTo>
                    <a:pt x="590550" y="419033"/>
                  </a:lnTo>
                  <a:cubicBezTo>
                    <a:pt x="590550" y="413794"/>
                    <a:pt x="586264" y="409508"/>
                    <a:pt x="581025" y="409508"/>
                  </a:cubicBezTo>
                  <a:lnTo>
                    <a:pt x="561975" y="409508"/>
                  </a:lnTo>
                  <a:lnTo>
                    <a:pt x="561975" y="152333"/>
                  </a:lnTo>
                  <a:cubicBezTo>
                    <a:pt x="561975" y="126044"/>
                    <a:pt x="540639" y="104708"/>
                    <a:pt x="514350" y="104708"/>
                  </a:cubicBezTo>
                  <a:lnTo>
                    <a:pt x="405098" y="104708"/>
                  </a:lnTo>
                  <a:cubicBezTo>
                    <a:pt x="403670" y="75371"/>
                    <a:pt x="390620" y="47653"/>
                    <a:pt x="368713" y="28031"/>
                  </a:cubicBezTo>
                  <a:cubicBezTo>
                    <a:pt x="345376" y="7172"/>
                    <a:pt x="314039" y="-2830"/>
                    <a:pt x="282702" y="695"/>
                  </a:cubicBezTo>
                  <a:cubicBezTo>
                    <a:pt x="233744" y="6124"/>
                    <a:pt x="193167" y="45367"/>
                    <a:pt x="186214" y="94040"/>
                  </a:cubicBezTo>
                  <a:cubicBezTo>
                    <a:pt x="185738" y="97659"/>
                    <a:pt x="185547" y="101279"/>
                    <a:pt x="185356" y="104803"/>
                  </a:cubicBezTo>
                  <a:lnTo>
                    <a:pt x="76200" y="104803"/>
                  </a:lnTo>
                  <a:cubicBezTo>
                    <a:pt x="49911" y="104803"/>
                    <a:pt x="28575" y="126139"/>
                    <a:pt x="28575" y="152428"/>
                  </a:cubicBezTo>
                  <a:lnTo>
                    <a:pt x="28575" y="409603"/>
                  </a:lnTo>
                  <a:lnTo>
                    <a:pt x="9525" y="409603"/>
                  </a:lnTo>
                  <a:cubicBezTo>
                    <a:pt x="4286" y="409603"/>
                    <a:pt x="0" y="413889"/>
                    <a:pt x="0" y="419128"/>
                  </a:cubicBezTo>
                  <a:lnTo>
                    <a:pt x="0" y="438178"/>
                  </a:lnTo>
                  <a:cubicBezTo>
                    <a:pt x="0" y="459133"/>
                    <a:pt x="17050" y="476183"/>
                    <a:pt x="38100" y="476183"/>
                  </a:cubicBezTo>
                  <a:close/>
                  <a:moveTo>
                    <a:pt x="205169" y="96611"/>
                  </a:moveTo>
                  <a:cubicBezTo>
                    <a:pt x="210884" y="56416"/>
                    <a:pt x="244412" y="24031"/>
                    <a:pt x="284893" y="19554"/>
                  </a:cubicBezTo>
                  <a:cubicBezTo>
                    <a:pt x="288417" y="19173"/>
                    <a:pt x="291941" y="18983"/>
                    <a:pt x="295466" y="18983"/>
                  </a:cubicBezTo>
                  <a:cubicBezTo>
                    <a:pt x="317945" y="18983"/>
                    <a:pt x="339185" y="27079"/>
                    <a:pt x="356045" y="42224"/>
                  </a:cubicBezTo>
                  <a:cubicBezTo>
                    <a:pt x="375285" y="59464"/>
                    <a:pt x="386429" y="84229"/>
                    <a:pt x="386429" y="110137"/>
                  </a:cubicBezTo>
                  <a:cubicBezTo>
                    <a:pt x="386429" y="138712"/>
                    <a:pt x="373380" y="165001"/>
                    <a:pt x="350711" y="182432"/>
                  </a:cubicBezTo>
                  <a:cubicBezTo>
                    <a:pt x="334042" y="195195"/>
                    <a:pt x="324517" y="213864"/>
                    <a:pt x="324517" y="234057"/>
                  </a:cubicBezTo>
                  <a:cubicBezTo>
                    <a:pt x="324517" y="241582"/>
                    <a:pt x="318421" y="247678"/>
                    <a:pt x="310896" y="247678"/>
                  </a:cubicBezTo>
                  <a:lnTo>
                    <a:pt x="279845" y="247678"/>
                  </a:lnTo>
                  <a:cubicBezTo>
                    <a:pt x="272320" y="247678"/>
                    <a:pt x="266224" y="241582"/>
                    <a:pt x="266224" y="233962"/>
                  </a:cubicBezTo>
                  <a:cubicBezTo>
                    <a:pt x="266224" y="214055"/>
                    <a:pt x="256604" y="195290"/>
                    <a:pt x="239935" y="182432"/>
                  </a:cubicBezTo>
                  <a:cubicBezTo>
                    <a:pt x="213360" y="161953"/>
                    <a:pt x="200406" y="129949"/>
                    <a:pt x="205169" y="96611"/>
                  </a:cubicBezTo>
                  <a:close/>
                  <a:moveTo>
                    <a:pt x="47625" y="152333"/>
                  </a:moveTo>
                  <a:cubicBezTo>
                    <a:pt x="47625" y="136616"/>
                    <a:pt x="60484" y="123758"/>
                    <a:pt x="76200" y="123758"/>
                  </a:cubicBezTo>
                  <a:lnTo>
                    <a:pt x="185928" y="123758"/>
                  </a:lnTo>
                  <a:cubicBezTo>
                    <a:pt x="189452" y="152714"/>
                    <a:pt x="204216" y="179003"/>
                    <a:pt x="228219" y="197386"/>
                  </a:cubicBezTo>
                  <a:cubicBezTo>
                    <a:pt x="240221" y="206625"/>
                    <a:pt x="247079" y="219865"/>
                    <a:pt x="247079" y="233962"/>
                  </a:cubicBezTo>
                  <a:cubicBezTo>
                    <a:pt x="247079" y="251964"/>
                    <a:pt x="261747" y="266633"/>
                    <a:pt x="279749" y="266633"/>
                  </a:cubicBezTo>
                  <a:lnTo>
                    <a:pt x="310801" y="266633"/>
                  </a:lnTo>
                  <a:cubicBezTo>
                    <a:pt x="328803" y="266633"/>
                    <a:pt x="343472" y="251964"/>
                    <a:pt x="343472" y="233676"/>
                  </a:cubicBezTo>
                  <a:cubicBezTo>
                    <a:pt x="343472" y="219770"/>
                    <a:pt x="350330" y="206625"/>
                    <a:pt x="362236" y="197481"/>
                  </a:cubicBezTo>
                  <a:cubicBezTo>
                    <a:pt x="385953" y="179288"/>
                    <a:pt x="400907" y="152904"/>
                    <a:pt x="404527" y="123758"/>
                  </a:cubicBezTo>
                  <a:lnTo>
                    <a:pt x="514350" y="123758"/>
                  </a:lnTo>
                  <a:cubicBezTo>
                    <a:pt x="530066" y="123758"/>
                    <a:pt x="542925" y="136616"/>
                    <a:pt x="542925" y="152333"/>
                  </a:cubicBezTo>
                  <a:lnTo>
                    <a:pt x="542925" y="409508"/>
                  </a:lnTo>
                  <a:lnTo>
                    <a:pt x="47625" y="409508"/>
                  </a:lnTo>
                  <a:lnTo>
                    <a:pt x="47625" y="152333"/>
                  </a:lnTo>
                  <a:close/>
                  <a:moveTo>
                    <a:pt x="19050" y="428558"/>
                  </a:moveTo>
                  <a:lnTo>
                    <a:pt x="220790" y="428558"/>
                  </a:lnTo>
                  <a:cubicBezTo>
                    <a:pt x="224695" y="439607"/>
                    <a:pt x="235172" y="447608"/>
                    <a:pt x="247650" y="447608"/>
                  </a:cubicBezTo>
                  <a:lnTo>
                    <a:pt x="342900" y="447608"/>
                  </a:lnTo>
                  <a:cubicBezTo>
                    <a:pt x="355283" y="447608"/>
                    <a:pt x="365760" y="439607"/>
                    <a:pt x="369761" y="428558"/>
                  </a:cubicBezTo>
                  <a:lnTo>
                    <a:pt x="571500" y="428558"/>
                  </a:lnTo>
                  <a:lnTo>
                    <a:pt x="571500" y="438083"/>
                  </a:lnTo>
                  <a:cubicBezTo>
                    <a:pt x="571500" y="448560"/>
                    <a:pt x="562928" y="457133"/>
                    <a:pt x="552450" y="457133"/>
                  </a:cubicBezTo>
                  <a:lnTo>
                    <a:pt x="38100" y="457133"/>
                  </a:lnTo>
                  <a:cubicBezTo>
                    <a:pt x="27623" y="457133"/>
                    <a:pt x="19050" y="448560"/>
                    <a:pt x="19050" y="438083"/>
                  </a:cubicBezTo>
                  <a:lnTo>
                    <a:pt x="19050" y="4285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292028A-1199-C116-A4DF-1A71C5EE9D77}"/>
                </a:ext>
              </a:extLst>
            </p:cNvPr>
            <p:cNvSpPr/>
            <p:nvPr/>
          </p:nvSpPr>
          <p:spPr>
            <a:xfrm>
              <a:off x="8355574" y="2208902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69B4C15E-79AD-F76C-DEE6-F33FAD5A36E9}"/>
                </a:ext>
              </a:extLst>
            </p:cNvPr>
            <p:cNvSpPr/>
            <p:nvPr/>
          </p:nvSpPr>
          <p:spPr>
            <a:xfrm>
              <a:off x="8355574" y="2247002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B6C2022D-A80E-D2C8-AF5C-089A621186BF}"/>
                </a:ext>
              </a:extLst>
            </p:cNvPr>
            <p:cNvSpPr/>
            <p:nvPr/>
          </p:nvSpPr>
          <p:spPr>
            <a:xfrm>
              <a:off x="8546074" y="2342252"/>
              <a:ext cx="57150" cy="19050"/>
            </a:xfrm>
            <a:custGeom>
              <a:avLst/>
              <a:gdLst>
                <a:gd name="connsiteX0" fmla="*/ 47625 w 57150"/>
                <a:gd name="connsiteY0" fmla="*/ 0 h 19050"/>
                <a:gd name="connsiteX1" fmla="*/ 9525 w 57150"/>
                <a:gd name="connsiteY1" fmla="*/ 0 h 19050"/>
                <a:gd name="connsiteX2" fmla="*/ 0 w 57150"/>
                <a:gd name="connsiteY2" fmla="*/ 9525 h 19050"/>
                <a:gd name="connsiteX3" fmla="*/ 9525 w 57150"/>
                <a:gd name="connsiteY3" fmla="*/ 19050 h 19050"/>
                <a:gd name="connsiteX4" fmla="*/ 47625 w 57150"/>
                <a:gd name="connsiteY4" fmla="*/ 19050 h 19050"/>
                <a:gd name="connsiteX5" fmla="*/ 57150 w 57150"/>
                <a:gd name="connsiteY5" fmla="*/ 9525 h 19050"/>
                <a:gd name="connsiteX6" fmla="*/ 47625 w 571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9050">
                  <a:moveTo>
                    <a:pt x="4762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47625" y="19050"/>
                  </a:lnTo>
                  <a:cubicBezTo>
                    <a:pt x="52864" y="19050"/>
                    <a:pt x="57150" y="14764"/>
                    <a:pt x="57150" y="9525"/>
                  </a:cubicBezTo>
                  <a:cubicBezTo>
                    <a:pt x="57150" y="4286"/>
                    <a:pt x="52864" y="0"/>
                    <a:pt x="476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3FD0D31-6720-9E9B-5EA4-61EC53A739CC}"/>
                </a:ext>
              </a:extLst>
            </p:cNvPr>
            <p:cNvSpPr/>
            <p:nvPr/>
          </p:nvSpPr>
          <p:spPr>
            <a:xfrm>
              <a:off x="8565124" y="1970777"/>
              <a:ext cx="19050" cy="57150"/>
            </a:xfrm>
            <a:custGeom>
              <a:avLst/>
              <a:gdLst>
                <a:gd name="connsiteX0" fmla="*/ 9525 w 19050"/>
                <a:gd name="connsiteY0" fmla="*/ 57150 h 57150"/>
                <a:gd name="connsiteX1" fmla="*/ 19050 w 19050"/>
                <a:gd name="connsiteY1" fmla="*/ 47625 h 57150"/>
                <a:gd name="connsiteX2" fmla="*/ 19050 w 19050"/>
                <a:gd name="connsiteY2" fmla="*/ 9525 h 57150"/>
                <a:gd name="connsiteX3" fmla="*/ 9525 w 19050"/>
                <a:gd name="connsiteY3" fmla="*/ 0 h 57150"/>
                <a:gd name="connsiteX4" fmla="*/ 0 w 19050"/>
                <a:gd name="connsiteY4" fmla="*/ 9525 h 57150"/>
                <a:gd name="connsiteX5" fmla="*/ 0 w 19050"/>
                <a:gd name="connsiteY5" fmla="*/ 47625 h 57150"/>
                <a:gd name="connsiteX6" fmla="*/ 9525 w 19050"/>
                <a:gd name="connsiteY6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57150">
                  <a:moveTo>
                    <a:pt x="9525" y="57150"/>
                  </a:moveTo>
                  <a:cubicBezTo>
                    <a:pt x="14764" y="57150"/>
                    <a:pt x="19050" y="52864"/>
                    <a:pt x="19050" y="47625"/>
                  </a:cubicBezTo>
                  <a:lnTo>
                    <a:pt x="19050" y="9525"/>
                  </a:ln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lnTo>
                    <a:pt x="0" y="47625"/>
                  </a:lnTo>
                  <a:cubicBezTo>
                    <a:pt x="0" y="52864"/>
                    <a:pt x="4286" y="57150"/>
                    <a:pt x="9525" y="571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4DA0092-982D-580A-0AAB-47AF570CE790}"/>
                </a:ext>
              </a:extLst>
            </p:cNvPr>
            <p:cNvSpPr/>
            <p:nvPr/>
          </p:nvSpPr>
          <p:spPr>
            <a:xfrm>
              <a:off x="8632537" y="2009900"/>
              <a:ext cx="45958" cy="45934"/>
            </a:xfrm>
            <a:custGeom>
              <a:avLst/>
              <a:gdLst>
                <a:gd name="connsiteX0" fmla="*/ 9454 w 45958"/>
                <a:gd name="connsiteY0" fmla="*/ 45934 h 45934"/>
                <a:gd name="connsiteX1" fmla="*/ 16216 w 45958"/>
                <a:gd name="connsiteY1" fmla="*/ 43172 h 45934"/>
                <a:gd name="connsiteX2" fmla="*/ 43172 w 45958"/>
                <a:gd name="connsiteY2" fmla="*/ 16216 h 45934"/>
                <a:gd name="connsiteX3" fmla="*/ 43172 w 45958"/>
                <a:gd name="connsiteY3" fmla="*/ 2786 h 45934"/>
                <a:gd name="connsiteX4" fmla="*/ 29742 w 45958"/>
                <a:gd name="connsiteY4" fmla="*/ 2786 h 45934"/>
                <a:gd name="connsiteX5" fmla="*/ 2786 w 45958"/>
                <a:gd name="connsiteY5" fmla="*/ 29742 h 45934"/>
                <a:gd name="connsiteX6" fmla="*/ 2786 w 45958"/>
                <a:gd name="connsiteY6" fmla="*/ 43172 h 45934"/>
                <a:gd name="connsiteX7" fmla="*/ 9454 w 45958"/>
                <a:gd name="connsiteY7" fmla="*/ 45934 h 4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8" h="45934">
                  <a:moveTo>
                    <a:pt x="9454" y="45934"/>
                  </a:moveTo>
                  <a:cubicBezTo>
                    <a:pt x="11930" y="45934"/>
                    <a:pt x="14311" y="44982"/>
                    <a:pt x="16216" y="43172"/>
                  </a:cubicBezTo>
                  <a:lnTo>
                    <a:pt x="43172" y="16216"/>
                  </a:lnTo>
                  <a:cubicBezTo>
                    <a:pt x="46887" y="12502"/>
                    <a:pt x="46887" y="6501"/>
                    <a:pt x="43172" y="2786"/>
                  </a:cubicBezTo>
                  <a:cubicBezTo>
                    <a:pt x="39457" y="-929"/>
                    <a:pt x="33457" y="-929"/>
                    <a:pt x="29742" y="2786"/>
                  </a:cubicBezTo>
                  <a:lnTo>
                    <a:pt x="2786" y="29742"/>
                  </a:lnTo>
                  <a:cubicBezTo>
                    <a:pt x="-929" y="33457"/>
                    <a:pt x="-929" y="39457"/>
                    <a:pt x="2786" y="43172"/>
                  </a:cubicBezTo>
                  <a:cubicBezTo>
                    <a:pt x="4596" y="44982"/>
                    <a:pt x="7072" y="45934"/>
                    <a:pt x="9454" y="459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78E950B-2855-1FD7-8FEE-CA8D41B1A99F}"/>
                </a:ext>
              </a:extLst>
            </p:cNvPr>
            <p:cNvSpPr/>
            <p:nvPr/>
          </p:nvSpPr>
          <p:spPr>
            <a:xfrm>
              <a:off x="8470802" y="2009817"/>
              <a:ext cx="46053" cy="46017"/>
            </a:xfrm>
            <a:custGeom>
              <a:avLst/>
              <a:gdLst>
                <a:gd name="connsiteX0" fmla="*/ 29742 w 46053"/>
                <a:gd name="connsiteY0" fmla="*/ 43256 h 46017"/>
                <a:gd name="connsiteX1" fmla="*/ 36505 w 46053"/>
                <a:gd name="connsiteY1" fmla="*/ 46018 h 46017"/>
                <a:gd name="connsiteX2" fmla="*/ 43267 w 46053"/>
                <a:gd name="connsiteY2" fmla="*/ 43256 h 46017"/>
                <a:gd name="connsiteX3" fmla="*/ 43267 w 46053"/>
                <a:gd name="connsiteY3" fmla="*/ 29825 h 46017"/>
                <a:gd name="connsiteX4" fmla="*/ 16312 w 46053"/>
                <a:gd name="connsiteY4" fmla="*/ 2870 h 46017"/>
                <a:gd name="connsiteX5" fmla="*/ 2786 w 46053"/>
                <a:gd name="connsiteY5" fmla="*/ 2774 h 46017"/>
                <a:gd name="connsiteX6" fmla="*/ 2786 w 46053"/>
                <a:gd name="connsiteY6" fmla="*/ 16205 h 46017"/>
                <a:gd name="connsiteX7" fmla="*/ 29742 w 46053"/>
                <a:gd name="connsiteY7" fmla="*/ 43256 h 4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53" h="46017">
                  <a:moveTo>
                    <a:pt x="29742" y="43256"/>
                  </a:moveTo>
                  <a:cubicBezTo>
                    <a:pt x="31647" y="45161"/>
                    <a:pt x="34028" y="46018"/>
                    <a:pt x="36505" y="46018"/>
                  </a:cubicBezTo>
                  <a:cubicBezTo>
                    <a:pt x="38981" y="46018"/>
                    <a:pt x="41362" y="45065"/>
                    <a:pt x="43267" y="43256"/>
                  </a:cubicBezTo>
                  <a:cubicBezTo>
                    <a:pt x="46982" y="39541"/>
                    <a:pt x="46982" y="33540"/>
                    <a:pt x="43267" y="29825"/>
                  </a:cubicBezTo>
                  <a:lnTo>
                    <a:pt x="16312" y="2870"/>
                  </a:lnTo>
                  <a:cubicBezTo>
                    <a:pt x="12597" y="-940"/>
                    <a:pt x="6501" y="-940"/>
                    <a:pt x="2786" y="2774"/>
                  </a:cubicBezTo>
                  <a:cubicBezTo>
                    <a:pt x="-929" y="6489"/>
                    <a:pt x="-929" y="12490"/>
                    <a:pt x="2786" y="16205"/>
                  </a:cubicBezTo>
                  <a:lnTo>
                    <a:pt x="29742" y="432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71" name="Graphic 68">
            <a:extLst>
              <a:ext uri="{FF2B5EF4-FFF2-40B4-BE49-F238E27FC236}">
                <a16:creationId xmlns:a16="http://schemas.microsoft.com/office/drawing/2014/main" id="{B237938E-55DF-28D7-F714-55B69B3D7A07}"/>
              </a:ext>
            </a:extLst>
          </p:cNvPr>
          <p:cNvGrpSpPr/>
          <p:nvPr/>
        </p:nvGrpSpPr>
        <p:grpSpPr>
          <a:xfrm>
            <a:off x="7421229" y="1961252"/>
            <a:ext cx="342900" cy="590550"/>
            <a:chOff x="7421229" y="1961252"/>
            <a:chExt cx="342900" cy="590550"/>
          </a:xfrm>
          <a:solidFill>
            <a:srgbClr val="000000"/>
          </a:solidFill>
        </p:grpSpPr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3FDA44FE-2908-247F-875C-F18C4E6B54E5}"/>
                </a:ext>
              </a:extLst>
            </p:cNvPr>
            <p:cNvSpPr/>
            <p:nvPr/>
          </p:nvSpPr>
          <p:spPr>
            <a:xfrm>
              <a:off x="7421229" y="1961252"/>
              <a:ext cx="342900" cy="590550"/>
            </a:xfrm>
            <a:custGeom>
              <a:avLst/>
              <a:gdLst>
                <a:gd name="connsiteX0" fmla="*/ 47625 w 342900"/>
                <a:gd name="connsiteY0" fmla="*/ 590550 h 590550"/>
                <a:gd name="connsiteX1" fmla="*/ 295275 w 342900"/>
                <a:gd name="connsiteY1" fmla="*/ 590550 h 590550"/>
                <a:gd name="connsiteX2" fmla="*/ 342900 w 342900"/>
                <a:gd name="connsiteY2" fmla="*/ 542925 h 590550"/>
                <a:gd name="connsiteX3" fmla="*/ 342900 w 342900"/>
                <a:gd name="connsiteY3" fmla="*/ 47625 h 590550"/>
                <a:gd name="connsiteX4" fmla="*/ 295275 w 342900"/>
                <a:gd name="connsiteY4" fmla="*/ 0 h 590550"/>
                <a:gd name="connsiteX5" fmla="*/ 47625 w 342900"/>
                <a:gd name="connsiteY5" fmla="*/ 0 h 590550"/>
                <a:gd name="connsiteX6" fmla="*/ 0 w 342900"/>
                <a:gd name="connsiteY6" fmla="*/ 47625 h 590550"/>
                <a:gd name="connsiteX7" fmla="*/ 0 w 342900"/>
                <a:gd name="connsiteY7" fmla="*/ 542925 h 590550"/>
                <a:gd name="connsiteX8" fmla="*/ 47625 w 342900"/>
                <a:gd name="connsiteY8" fmla="*/ 590550 h 590550"/>
                <a:gd name="connsiteX9" fmla="*/ 19050 w 342900"/>
                <a:gd name="connsiteY9" fmla="*/ 47625 h 590550"/>
                <a:gd name="connsiteX10" fmla="*/ 47625 w 342900"/>
                <a:gd name="connsiteY10" fmla="*/ 19050 h 590550"/>
                <a:gd name="connsiteX11" fmla="*/ 295275 w 342900"/>
                <a:gd name="connsiteY11" fmla="*/ 19050 h 590550"/>
                <a:gd name="connsiteX12" fmla="*/ 323850 w 342900"/>
                <a:gd name="connsiteY12" fmla="*/ 47625 h 590550"/>
                <a:gd name="connsiteX13" fmla="*/ 323850 w 342900"/>
                <a:gd name="connsiteY13" fmla="*/ 57150 h 590550"/>
                <a:gd name="connsiteX14" fmla="*/ 19050 w 342900"/>
                <a:gd name="connsiteY14" fmla="*/ 57150 h 590550"/>
                <a:gd name="connsiteX15" fmla="*/ 19050 w 342900"/>
                <a:gd name="connsiteY15" fmla="*/ 47625 h 590550"/>
                <a:gd name="connsiteX16" fmla="*/ 142875 w 342900"/>
                <a:gd name="connsiteY16" fmla="*/ 76200 h 590550"/>
                <a:gd name="connsiteX17" fmla="*/ 142875 w 342900"/>
                <a:gd name="connsiteY17" fmla="*/ 191738 h 590550"/>
                <a:gd name="connsiteX18" fmla="*/ 141732 w 342900"/>
                <a:gd name="connsiteY18" fmla="*/ 193358 h 590550"/>
                <a:gd name="connsiteX19" fmla="*/ 139732 w 342900"/>
                <a:gd name="connsiteY19" fmla="*/ 192977 h 590550"/>
                <a:gd name="connsiteX20" fmla="*/ 126682 w 342900"/>
                <a:gd name="connsiteY20" fmla="*/ 179927 h 590550"/>
                <a:gd name="connsiteX21" fmla="*/ 82677 w 342900"/>
                <a:gd name="connsiteY21" fmla="*/ 179927 h 590550"/>
                <a:gd name="connsiteX22" fmla="*/ 69628 w 342900"/>
                <a:gd name="connsiteY22" fmla="*/ 192977 h 590550"/>
                <a:gd name="connsiteX23" fmla="*/ 67628 w 342900"/>
                <a:gd name="connsiteY23" fmla="*/ 193358 h 590550"/>
                <a:gd name="connsiteX24" fmla="*/ 66675 w 342900"/>
                <a:gd name="connsiteY24" fmla="*/ 191738 h 590550"/>
                <a:gd name="connsiteX25" fmla="*/ 66675 w 342900"/>
                <a:gd name="connsiteY25" fmla="*/ 76200 h 590550"/>
                <a:gd name="connsiteX26" fmla="*/ 142875 w 342900"/>
                <a:gd name="connsiteY26" fmla="*/ 76200 h 590550"/>
                <a:gd name="connsiteX27" fmla="*/ 19050 w 342900"/>
                <a:gd name="connsiteY27" fmla="*/ 76200 h 590550"/>
                <a:gd name="connsiteX28" fmla="*/ 47625 w 342900"/>
                <a:gd name="connsiteY28" fmla="*/ 76200 h 590550"/>
                <a:gd name="connsiteX29" fmla="*/ 47625 w 342900"/>
                <a:gd name="connsiteY29" fmla="*/ 191738 h 590550"/>
                <a:gd name="connsiteX30" fmla="*/ 60484 w 342900"/>
                <a:gd name="connsiteY30" fmla="*/ 210979 h 590550"/>
                <a:gd name="connsiteX31" fmla="*/ 83153 w 342900"/>
                <a:gd name="connsiteY31" fmla="*/ 206502 h 590550"/>
                <a:gd name="connsiteX32" fmla="*/ 96203 w 342900"/>
                <a:gd name="connsiteY32" fmla="*/ 193453 h 590550"/>
                <a:gd name="connsiteX33" fmla="*/ 113252 w 342900"/>
                <a:gd name="connsiteY33" fmla="*/ 193453 h 590550"/>
                <a:gd name="connsiteX34" fmla="*/ 126302 w 342900"/>
                <a:gd name="connsiteY34" fmla="*/ 206502 h 590550"/>
                <a:gd name="connsiteX35" fmla="*/ 141065 w 342900"/>
                <a:gd name="connsiteY35" fmla="*/ 212598 h 590550"/>
                <a:gd name="connsiteX36" fmla="*/ 149066 w 342900"/>
                <a:gd name="connsiteY36" fmla="*/ 210979 h 590550"/>
                <a:gd name="connsiteX37" fmla="*/ 161925 w 342900"/>
                <a:gd name="connsiteY37" fmla="*/ 191738 h 590550"/>
                <a:gd name="connsiteX38" fmla="*/ 161925 w 342900"/>
                <a:gd name="connsiteY38" fmla="*/ 76200 h 590550"/>
                <a:gd name="connsiteX39" fmla="*/ 323850 w 342900"/>
                <a:gd name="connsiteY39" fmla="*/ 76200 h 590550"/>
                <a:gd name="connsiteX40" fmla="*/ 323850 w 342900"/>
                <a:gd name="connsiteY40" fmla="*/ 514350 h 590550"/>
                <a:gd name="connsiteX41" fmla="*/ 19050 w 342900"/>
                <a:gd name="connsiteY41" fmla="*/ 514350 h 590550"/>
                <a:gd name="connsiteX42" fmla="*/ 19050 w 342900"/>
                <a:gd name="connsiteY42" fmla="*/ 76200 h 590550"/>
                <a:gd name="connsiteX43" fmla="*/ 19050 w 342900"/>
                <a:gd name="connsiteY43" fmla="*/ 533400 h 590550"/>
                <a:gd name="connsiteX44" fmla="*/ 323850 w 342900"/>
                <a:gd name="connsiteY44" fmla="*/ 533400 h 590550"/>
                <a:gd name="connsiteX45" fmla="*/ 323850 w 342900"/>
                <a:gd name="connsiteY45" fmla="*/ 542925 h 590550"/>
                <a:gd name="connsiteX46" fmla="*/ 295275 w 342900"/>
                <a:gd name="connsiteY46" fmla="*/ 571500 h 590550"/>
                <a:gd name="connsiteX47" fmla="*/ 47625 w 342900"/>
                <a:gd name="connsiteY47" fmla="*/ 571500 h 590550"/>
                <a:gd name="connsiteX48" fmla="*/ 19050 w 342900"/>
                <a:gd name="connsiteY48" fmla="*/ 542925 h 590550"/>
                <a:gd name="connsiteX49" fmla="*/ 19050 w 342900"/>
                <a:gd name="connsiteY49" fmla="*/ 533400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42900" h="590550">
                  <a:moveTo>
                    <a:pt x="47625" y="590550"/>
                  </a:moveTo>
                  <a:lnTo>
                    <a:pt x="295275" y="590550"/>
                  </a:lnTo>
                  <a:cubicBezTo>
                    <a:pt x="321564" y="590550"/>
                    <a:pt x="342900" y="569214"/>
                    <a:pt x="342900" y="542925"/>
                  </a:cubicBezTo>
                  <a:lnTo>
                    <a:pt x="342900" y="47625"/>
                  </a:lnTo>
                  <a:cubicBezTo>
                    <a:pt x="342900" y="21336"/>
                    <a:pt x="321564" y="0"/>
                    <a:pt x="295275" y="0"/>
                  </a:cubicBezTo>
                  <a:lnTo>
                    <a:pt x="47625" y="0"/>
                  </a:lnTo>
                  <a:cubicBezTo>
                    <a:pt x="21336" y="0"/>
                    <a:pt x="0" y="21336"/>
                    <a:pt x="0" y="47625"/>
                  </a:cubicBezTo>
                  <a:lnTo>
                    <a:pt x="0" y="542925"/>
                  </a:lnTo>
                  <a:cubicBezTo>
                    <a:pt x="0" y="569214"/>
                    <a:pt x="21336" y="590550"/>
                    <a:pt x="47625" y="590550"/>
                  </a:cubicBezTo>
                  <a:close/>
                  <a:moveTo>
                    <a:pt x="19050" y="47625"/>
                  </a:moveTo>
                  <a:cubicBezTo>
                    <a:pt x="19050" y="31909"/>
                    <a:pt x="31909" y="19050"/>
                    <a:pt x="47625" y="19050"/>
                  </a:cubicBezTo>
                  <a:lnTo>
                    <a:pt x="295275" y="19050"/>
                  </a:lnTo>
                  <a:cubicBezTo>
                    <a:pt x="310991" y="19050"/>
                    <a:pt x="323850" y="31909"/>
                    <a:pt x="323850" y="47625"/>
                  </a:cubicBezTo>
                  <a:lnTo>
                    <a:pt x="323850" y="57150"/>
                  </a:lnTo>
                  <a:lnTo>
                    <a:pt x="19050" y="57150"/>
                  </a:lnTo>
                  <a:lnTo>
                    <a:pt x="19050" y="47625"/>
                  </a:lnTo>
                  <a:close/>
                  <a:moveTo>
                    <a:pt x="142875" y="76200"/>
                  </a:moveTo>
                  <a:lnTo>
                    <a:pt x="142875" y="191738"/>
                  </a:lnTo>
                  <a:cubicBezTo>
                    <a:pt x="142875" y="192024"/>
                    <a:pt x="142875" y="192977"/>
                    <a:pt x="141732" y="193358"/>
                  </a:cubicBezTo>
                  <a:cubicBezTo>
                    <a:pt x="140589" y="193834"/>
                    <a:pt x="140018" y="193167"/>
                    <a:pt x="139732" y="192977"/>
                  </a:cubicBezTo>
                  <a:lnTo>
                    <a:pt x="126682" y="179927"/>
                  </a:lnTo>
                  <a:cubicBezTo>
                    <a:pt x="114967" y="168212"/>
                    <a:pt x="94488" y="168212"/>
                    <a:pt x="82677" y="179927"/>
                  </a:cubicBezTo>
                  <a:lnTo>
                    <a:pt x="69628" y="192977"/>
                  </a:lnTo>
                  <a:cubicBezTo>
                    <a:pt x="69437" y="193167"/>
                    <a:pt x="68866" y="193834"/>
                    <a:pt x="67628" y="193358"/>
                  </a:cubicBezTo>
                  <a:cubicBezTo>
                    <a:pt x="66675" y="192977"/>
                    <a:pt x="66675" y="192024"/>
                    <a:pt x="66675" y="191738"/>
                  </a:cubicBezTo>
                  <a:lnTo>
                    <a:pt x="66675" y="76200"/>
                  </a:lnTo>
                  <a:lnTo>
                    <a:pt x="142875" y="76200"/>
                  </a:lnTo>
                  <a:close/>
                  <a:moveTo>
                    <a:pt x="19050" y="76200"/>
                  </a:moveTo>
                  <a:lnTo>
                    <a:pt x="47625" y="76200"/>
                  </a:lnTo>
                  <a:lnTo>
                    <a:pt x="47625" y="191738"/>
                  </a:lnTo>
                  <a:cubicBezTo>
                    <a:pt x="47625" y="200216"/>
                    <a:pt x="52673" y="207740"/>
                    <a:pt x="60484" y="210979"/>
                  </a:cubicBezTo>
                  <a:cubicBezTo>
                    <a:pt x="68294" y="214217"/>
                    <a:pt x="77248" y="212408"/>
                    <a:pt x="83153" y="206502"/>
                  </a:cubicBezTo>
                  <a:lnTo>
                    <a:pt x="96203" y="193453"/>
                  </a:lnTo>
                  <a:cubicBezTo>
                    <a:pt x="100775" y="188881"/>
                    <a:pt x="108680" y="188881"/>
                    <a:pt x="113252" y="193453"/>
                  </a:cubicBezTo>
                  <a:lnTo>
                    <a:pt x="126302" y="206502"/>
                  </a:lnTo>
                  <a:cubicBezTo>
                    <a:pt x="130302" y="210503"/>
                    <a:pt x="135636" y="212598"/>
                    <a:pt x="141065" y="212598"/>
                  </a:cubicBezTo>
                  <a:cubicBezTo>
                    <a:pt x="143732" y="212598"/>
                    <a:pt x="146494" y="212027"/>
                    <a:pt x="149066" y="210979"/>
                  </a:cubicBezTo>
                  <a:cubicBezTo>
                    <a:pt x="156877" y="207740"/>
                    <a:pt x="161925" y="200216"/>
                    <a:pt x="161925" y="191738"/>
                  </a:cubicBezTo>
                  <a:lnTo>
                    <a:pt x="161925" y="76200"/>
                  </a:lnTo>
                  <a:lnTo>
                    <a:pt x="323850" y="76200"/>
                  </a:lnTo>
                  <a:lnTo>
                    <a:pt x="323850" y="514350"/>
                  </a:lnTo>
                  <a:lnTo>
                    <a:pt x="19050" y="514350"/>
                  </a:lnTo>
                  <a:lnTo>
                    <a:pt x="19050" y="76200"/>
                  </a:lnTo>
                  <a:close/>
                  <a:moveTo>
                    <a:pt x="19050" y="533400"/>
                  </a:moveTo>
                  <a:lnTo>
                    <a:pt x="323850" y="533400"/>
                  </a:lnTo>
                  <a:lnTo>
                    <a:pt x="323850" y="542925"/>
                  </a:lnTo>
                  <a:cubicBezTo>
                    <a:pt x="323850" y="558641"/>
                    <a:pt x="310991" y="571500"/>
                    <a:pt x="295275" y="571500"/>
                  </a:cubicBezTo>
                  <a:lnTo>
                    <a:pt x="47625" y="571500"/>
                  </a:lnTo>
                  <a:cubicBezTo>
                    <a:pt x="31909" y="571500"/>
                    <a:pt x="19050" y="558641"/>
                    <a:pt x="19050" y="542925"/>
                  </a:cubicBezTo>
                  <a:lnTo>
                    <a:pt x="19050" y="5334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5F099844-5AB5-9CE5-C194-D2AA1C4B8B57}"/>
                </a:ext>
              </a:extLst>
            </p:cNvPr>
            <p:cNvSpPr/>
            <p:nvPr/>
          </p:nvSpPr>
          <p:spPr>
            <a:xfrm>
              <a:off x="7468854" y="2218427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5D686024-00E5-4007-BBD1-99F11800BD62}"/>
                </a:ext>
              </a:extLst>
            </p:cNvPr>
            <p:cNvSpPr/>
            <p:nvPr/>
          </p:nvSpPr>
          <p:spPr>
            <a:xfrm>
              <a:off x="7468854" y="2256527"/>
              <a:ext cx="76200" cy="19050"/>
            </a:xfrm>
            <a:custGeom>
              <a:avLst/>
              <a:gdLst>
                <a:gd name="connsiteX0" fmla="*/ 9525 w 76200"/>
                <a:gd name="connsiteY0" fmla="*/ 19050 h 19050"/>
                <a:gd name="connsiteX1" fmla="*/ 66675 w 76200"/>
                <a:gd name="connsiteY1" fmla="*/ 19050 h 19050"/>
                <a:gd name="connsiteX2" fmla="*/ 76200 w 76200"/>
                <a:gd name="connsiteY2" fmla="*/ 9525 h 19050"/>
                <a:gd name="connsiteX3" fmla="*/ 66675 w 76200"/>
                <a:gd name="connsiteY3" fmla="*/ 0 h 19050"/>
                <a:gd name="connsiteX4" fmla="*/ 9525 w 76200"/>
                <a:gd name="connsiteY4" fmla="*/ 0 h 19050"/>
                <a:gd name="connsiteX5" fmla="*/ 0 w 76200"/>
                <a:gd name="connsiteY5" fmla="*/ 9525 h 19050"/>
                <a:gd name="connsiteX6" fmla="*/ 952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9525" y="19050"/>
                  </a:move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449169E-D190-A50B-28F5-78E55537A563}"/>
                </a:ext>
              </a:extLst>
            </p:cNvPr>
            <p:cNvSpPr/>
            <p:nvPr/>
          </p:nvSpPr>
          <p:spPr>
            <a:xfrm>
              <a:off x="7468854" y="2323202"/>
              <a:ext cx="247650" cy="19050"/>
            </a:xfrm>
            <a:custGeom>
              <a:avLst/>
              <a:gdLst>
                <a:gd name="connsiteX0" fmla="*/ 238125 w 247650"/>
                <a:gd name="connsiteY0" fmla="*/ 0 h 19050"/>
                <a:gd name="connsiteX1" fmla="*/ 9525 w 247650"/>
                <a:gd name="connsiteY1" fmla="*/ 0 h 19050"/>
                <a:gd name="connsiteX2" fmla="*/ 0 w 247650"/>
                <a:gd name="connsiteY2" fmla="*/ 9525 h 19050"/>
                <a:gd name="connsiteX3" fmla="*/ 9525 w 247650"/>
                <a:gd name="connsiteY3" fmla="*/ 19050 h 19050"/>
                <a:gd name="connsiteX4" fmla="*/ 238125 w 247650"/>
                <a:gd name="connsiteY4" fmla="*/ 19050 h 19050"/>
                <a:gd name="connsiteX5" fmla="*/ 247650 w 247650"/>
                <a:gd name="connsiteY5" fmla="*/ 9525 h 19050"/>
                <a:gd name="connsiteX6" fmla="*/ 238125 w 2476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23812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238125" y="19050"/>
                  </a:lnTo>
                  <a:cubicBezTo>
                    <a:pt x="243364" y="19050"/>
                    <a:pt x="247650" y="14764"/>
                    <a:pt x="247650" y="9525"/>
                  </a:cubicBezTo>
                  <a:cubicBezTo>
                    <a:pt x="247650" y="4286"/>
                    <a:pt x="243364" y="0"/>
                    <a:pt x="2381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97FA99A8-F900-73FE-41C3-3BE390E6F31C}"/>
                </a:ext>
              </a:extLst>
            </p:cNvPr>
            <p:cNvSpPr/>
            <p:nvPr/>
          </p:nvSpPr>
          <p:spPr>
            <a:xfrm>
              <a:off x="7468854" y="2399402"/>
              <a:ext cx="200025" cy="19050"/>
            </a:xfrm>
            <a:custGeom>
              <a:avLst/>
              <a:gdLst>
                <a:gd name="connsiteX0" fmla="*/ 190500 w 200025"/>
                <a:gd name="connsiteY0" fmla="*/ 0 h 19050"/>
                <a:gd name="connsiteX1" fmla="*/ 9525 w 200025"/>
                <a:gd name="connsiteY1" fmla="*/ 0 h 19050"/>
                <a:gd name="connsiteX2" fmla="*/ 0 w 200025"/>
                <a:gd name="connsiteY2" fmla="*/ 9525 h 19050"/>
                <a:gd name="connsiteX3" fmla="*/ 9525 w 200025"/>
                <a:gd name="connsiteY3" fmla="*/ 19050 h 19050"/>
                <a:gd name="connsiteX4" fmla="*/ 190500 w 200025"/>
                <a:gd name="connsiteY4" fmla="*/ 19050 h 19050"/>
                <a:gd name="connsiteX5" fmla="*/ 200025 w 200025"/>
                <a:gd name="connsiteY5" fmla="*/ 9525 h 19050"/>
                <a:gd name="connsiteX6" fmla="*/ 190500 w 200025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9050">
                  <a:moveTo>
                    <a:pt x="190500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90500" y="19050"/>
                  </a:lnTo>
                  <a:cubicBezTo>
                    <a:pt x="195739" y="19050"/>
                    <a:pt x="200025" y="14764"/>
                    <a:pt x="200025" y="9525"/>
                  </a:cubicBezTo>
                  <a:cubicBezTo>
                    <a:pt x="200025" y="4286"/>
                    <a:pt x="195739" y="0"/>
                    <a:pt x="19050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E85D94F-3456-4DB0-F7AA-0E21B008BA06}"/>
                </a:ext>
              </a:extLst>
            </p:cNvPr>
            <p:cNvSpPr/>
            <p:nvPr/>
          </p:nvSpPr>
          <p:spPr>
            <a:xfrm>
              <a:off x="7468854" y="2361302"/>
              <a:ext cx="247650" cy="19050"/>
            </a:xfrm>
            <a:custGeom>
              <a:avLst/>
              <a:gdLst>
                <a:gd name="connsiteX0" fmla="*/ 238125 w 247650"/>
                <a:gd name="connsiteY0" fmla="*/ 0 h 19050"/>
                <a:gd name="connsiteX1" fmla="*/ 9525 w 247650"/>
                <a:gd name="connsiteY1" fmla="*/ 0 h 19050"/>
                <a:gd name="connsiteX2" fmla="*/ 0 w 247650"/>
                <a:gd name="connsiteY2" fmla="*/ 9525 h 19050"/>
                <a:gd name="connsiteX3" fmla="*/ 9525 w 247650"/>
                <a:gd name="connsiteY3" fmla="*/ 19050 h 19050"/>
                <a:gd name="connsiteX4" fmla="*/ 238125 w 247650"/>
                <a:gd name="connsiteY4" fmla="*/ 19050 h 19050"/>
                <a:gd name="connsiteX5" fmla="*/ 247650 w 247650"/>
                <a:gd name="connsiteY5" fmla="*/ 9525 h 19050"/>
                <a:gd name="connsiteX6" fmla="*/ 238125 w 2476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23812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238125" y="19050"/>
                  </a:lnTo>
                  <a:cubicBezTo>
                    <a:pt x="243364" y="19050"/>
                    <a:pt x="247650" y="14764"/>
                    <a:pt x="247650" y="9525"/>
                  </a:cubicBezTo>
                  <a:cubicBezTo>
                    <a:pt x="247650" y="4286"/>
                    <a:pt x="243364" y="0"/>
                    <a:pt x="2381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78" name="Graphic 70">
            <a:extLst>
              <a:ext uri="{FF2B5EF4-FFF2-40B4-BE49-F238E27FC236}">
                <a16:creationId xmlns:a16="http://schemas.microsoft.com/office/drawing/2014/main" id="{B55D0066-BEE5-83FA-7559-930B1926D8C0}"/>
              </a:ext>
            </a:extLst>
          </p:cNvPr>
          <p:cNvGrpSpPr/>
          <p:nvPr/>
        </p:nvGrpSpPr>
        <p:grpSpPr>
          <a:xfrm>
            <a:off x="6382108" y="1961252"/>
            <a:ext cx="457200" cy="590550"/>
            <a:chOff x="6382108" y="1961252"/>
            <a:chExt cx="457200" cy="590550"/>
          </a:xfrm>
          <a:solidFill>
            <a:srgbClr val="000000"/>
          </a:solidFill>
        </p:grpSpPr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61E22CAC-35F9-E275-5091-D48E0D123663}"/>
                </a:ext>
              </a:extLst>
            </p:cNvPr>
            <p:cNvSpPr/>
            <p:nvPr/>
          </p:nvSpPr>
          <p:spPr>
            <a:xfrm>
              <a:off x="6382108" y="1961252"/>
              <a:ext cx="457200" cy="590550"/>
            </a:xfrm>
            <a:custGeom>
              <a:avLst/>
              <a:gdLst>
                <a:gd name="connsiteX0" fmla="*/ 38767 w 457200"/>
                <a:gd name="connsiteY0" fmla="*/ 461105 h 590550"/>
                <a:gd name="connsiteX1" fmla="*/ 57150 w 457200"/>
                <a:gd name="connsiteY1" fmla="*/ 461105 h 590550"/>
                <a:gd name="connsiteX2" fmla="*/ 57150 w 457200"/>
                <a:gd name="connsiteY2" fmla="*/ 542925 h 590550"/>
                <a:gd name="connsiteX3" fmla="*/ 104775 w 457200"/>
                <a:gd name="connsiteY3" fmla="*/ 590550 h 590550"/>
                <a:gd name="connsiteX4" fmla="*/ 352425 w 457200"/>
                <a:gd name="connsiteY4" fmla="*/ 590550 h 590550"/>
                <a:gd name="connsiteX5" fmla="*/ 400050 w 457200"/>
                <a:gd name="connsiteY5" fmla="*/ 542925 h 590550"/>
                <a:gd name="connsiteX6" fmla="*/ 400050 w 457200"/>
                <a:gd name="connsiteY6" fmla="*/ 461105 h 590550"/>
                <a:gd name="connsiteX7" fmla="*/ 418433 w 457200"/>
                <a:gd name="connsiteY7" fmla="*/ 461105 h 590550"/>
                <a:gd name="connsiteX8" fmla="*/ 457200 w 457200"/>
                <a:gd name="connsiteY8" fmla="*/ 422339 h 590550"/>
                <a:gd name="connsiteX9" fmla="*/ 457200 w 457200"/>
                <a:gd name="connsiteY9" fmla="*/ 217932 h 590550"/>
                <a:gd name="connsiteX10" fmla="*/ 427958 w 457200"/>
                <a:gd name="connsiteY10" fmla="*/ 180499 h 590550"/>
                <a:gd name="connsiteX11" fmla="*/ 427958 w 457200"/>
                <a:gd name="connsiteY11" fmla="*/ 167735 h 590550"/>
                <a:gd name="connsiteX12" fmla="*/ 420434 w 457200"/>
                <a:gd name="connsiteY12" fmla="*/ 149924 h 590550"/>
                <a:gd name="connsiteX13" fmla="*/ 402336 w 457200"/>
                <a:gd name="connsiteY13" fmla="*/ 142875 h 590550"/>
                <a:gd name="connsiteX14" fmla="*/ 400050 w 457200"/>
                <a:gd name="connsiteY14" fmla="*/ 142970 h 590550"/>
                <a:gd name="connsiteX15" fmla="*/ 400050 w 457200"/>
                <a:gd name="connsiteY15" fmla="*/ 47625 h 590550"/>
                <a:gd name="connsiteX16" fmla="*/ 352425 w 457200"/>
                <a:gd name="connsiteY16" fmla="*/ 0 h 590550"/>
                <a:gd name="connsiteX17" fmla="*/ 104775 w 457200"/>
                <a:gd name="connsiteY17" fmla="*/ 0 h 590550"/>
                <a:gd name="connsiteX18" fmla="*/ 57150 w 457200"/>
                <a:gd name="connsiteY18" fmla="*/ 47625 h 590550"/>
                <a:gd name="connsiteX19" fmla="*/ 57150 w 457200"/>
                <a:gd name="connsiteY19" fmla="*/ 142970 h 590550"/>
                <a:gd name="connsiteX20" fmla="*/ 54864 w 457200"/>
                <a:gd name="connsiteY20" fmla="*/ 142875 h 590550"/>
                <a:gd name="connsiteX21" fmla="*/ 36766 w 457200"/>
                <a:gd name="connsiteY21" fmla="*/ 149924 h 590550"/>
                <a:gd name="connsiteX22" fmla="*/ 29242 w 457200"/>
                <a:gd name="connsiteY22" fmla="*/ 167735 h 590550"/>
                <a:gd name="connsiteX23" fmla="*/ 29242 w 457200"/>
                <a:gd name="connsiteY23" fmla="*/ 180499 h 590550"/>
                <a:gd name="connsiteX24" fmla="*/ 0 w 457200"/>
                <a:gd name="connsiteY24" fmla="*/ 217932 h 590550"/>
                <a:gd name="connsiteX25" fmla="*/ 0 w 457200"/>
                <a:gd name="connsiteY25" fmla="*/ 422434 h 590550"/>
                <a:gd name="connsiteX26" fmla="*/ 38767 w 457200"/>
                <a:gd name="connsiteY26" fmla="*/ 461105 h 590550"/>
                <a:gd name="connsiteX27" fmla="*/ 381000 w 457200"/>
                <a:gd name="connsiteY27" fmla="*/ 542925 h 590550"/>
                <a:gd name="connsiteX28" fmla="*/ 352425 w 457200"/>
                <a:gd name="connsiteY28" fmla="*/ 571500 h 590550"/>
                <a:gd name="connsiteX29" fmla="*/ 104775 w 457200"/>
                <a:gd name="connsiteY29" fmla="*/ 571500 h 590550"/>
                <a:gd name="connsiteX30" fmla="*/ 76200 w 457200"/>
                <a:gd name="connsiteY30" fmla="*/ 542925 h 590550"/>
                <a:gd name="connsiteX31" fmla="*/ 76200 w 457200"/>
                <a:gd name="connsiteY31" fmla="*/ 533400 h 590550"/>
                <a:gd name="connsiteX32" fmla="*/ 381000 w 457200"/>
                <a:gd name="connsiteY32" fmla="*/ 533400 h 590550"/>
                <a:gd name="connsiteX33" fmla="*/ 381000 w 457200"/>
                <a:gd name="connsiteY33" fmla="*/ 542925 h 590550"/>
                <a:gd name="connsiteX34" fmla="*/ 381000 w 457200"/>
                <a:gd name="connsiteY34" fmla="*/ 514350 h 590550"/>
                <a:gd name="connsiteX35" fmla="*/ 76200 w 457200"/>
                <a:gd name="connsiteY35" fmla="*/ 514350 h 590550"/>
                <a:gd name="connsiteX36" fmla="*/ 76200 w 457200"/>
                <a:gd name="connsiteY36" fmla="*/ 461105 h 590550"/>
                <a:gd name="connsiteX37" fmla="*/ 111728 w 457200"/>
                <a:gd name="connsiteY37" fmla="*/ 461105 h 590550"/>
                <a:gd name="connsiteX38" fmla="*/ 381000 w 457200"/>
                <a:gd name="connsiteY38" fmla="*/ 461105 h 590550"/>
                <a:gd name="connsiteX39" fmla="*/ 381000 w 457200"/>
                <a:gd name="connsiteY39" fmla="*/ 514350 h 590550"/>
                <a:gd name="connsiteX40" fmla="*/ 427958 w 457200"/>
                <a:gd name="connsiteY40" fmla="*/ 399955 h 590550"/>
                <a:gd name="connsiteX41" fmla="*/ 427958 w 457200"/>
                <a:gd name="connsiteY41" fmla="*/ 200787 h 590550"/>
                <a:gd name="connsiteX42" fmla="*/ 438150 w 457200"/>
                <a:gd name="connsiteY42" fmla="*/ 217932 h 590550"/>
                <a:gd name="connsiteX43" fmla="*/ 438150 w 457200"/>
                <a:gd name="connsiteY43" fmla="*/ 422434 h 590550"/>
                <a:gd name="connsiteX44" fmla="*/ 418433 w 457200"/>
                <a:gd name="connsiteY44" fmla="*/ 442150 h 590550"/>
                <a:gd name="connsiteX45" fmla="*/ 284321 w 457200"/>
                <a:gd name="connsiteY45" fmla="*/ 442150 h 590550"/>
                <a:gd name="connsiteX46" fmla="*/ 403860 w 457200"/>
                <a:gd name="connsiteY46" fmla="*/ 424910 h 590550"/>
                <a:gd name="connsiteX47" fmla="*/ 427958 w 457200"/>
                <a:gd name="connsiteY47" fmla="*/ 399955 h 590550"/>
                <a:gd name="connsiteX48" fmla="*/ 402812 w 457200"/>
                <a:gd name="connsiteY48" fmla="*/ 161925 h 590550"/>
                <a:gd name="connsiteX49" fmla="*/ 407099 w 457200"/>
                <a:gd name="connsiteY49" fmla="*/ 163640 h 590550"/>
                <a:gd name="connsiteX50" fmla="*/ 408908 w 457200"/>
                <a:gd name="connsiteY50" fmla="*/ 167831 h 590550"/>
                <a:gd name="connsiteX51" fmla="*/ 408908 w 457200"/>
                <a:gd name="connsiteY51" fmla="*/ 400050 h 590550"/>
                <a:gd name="connsiteX52" fmla="*/ 403289 w 457200"/>
                <a:gd name="connsiteY52" fmla="*/ 405860 h 590550"/>
                <a:gd name="connsiteX53" fmla="*/ 238030 w 457200"/>
                <a:gd name="connsiteY53" fmla="*/ 437198 h 590550"/>
                <a:gd name="connsiteX54" fmla="*/ 238030 w 457200"/>
                <a:gd name="connsiteY54" fmla="*/ 194786 h 590550"/>
                <a:gd name="connsiteX55" fmla="*/ 402812 w 457200"/>
                <a:gd name="connsiteY55" fmla="*/ 161925 h 590550"/>
                <a:gd name="connsiteX56" fmla="*/ 76200 w 457200"/>
                <a:gd name="connsiteY56" fmla="*/ 47625 h 590550"/>
                <a:gd name="connsiteX57" fmla="*/ 104775 w 457200"/>
                <a:gd name="connsiteY57" fmla="*/ 19050 h 590550"/>
                <a:gd name="connsiteX58" fmla="*/ 352425 w 457200"/>
                <a:gd name="connsiteY58" fmla="*/ 19050 h 590550"/>
                <a:gd name="connsiteX59" fmla="*/ 381000 w 457200"/>
                <a:gd name="connsiteY59" fmla="*/ 47625 h 590550"/>
                <a:gd name="connsiteX60" fmla="*/ 381000 w 457200"/>
                <a:gd name="connsiteY60" fmla="*/ 57150 h 590550"/>
                <a:gd name="connsiteX61" fmla="*/ 76200 w 457200"/>
                <a:gd name="connsiteY61" fmla="*/ 57150 h 590550"/>
                <a:gd name="connsiteX62" fmla="*/ 76200 w 457200"/>
                <a:gd name="connsiteY62" fmla="*/ 47625 h 590550"/>
                <a:gd name="connsiteX63" fmla="*/ 76200 w 457200"/>
                <a:gd name="connsiteY63" fmla="*/ 76200 h 590550"/>
                <a:gd name="connsiteX64" fmla="*/ 381000 w 457200"/>
                <a:gd name="connsiteY64" fmla="*/ 76200 h 590550"/>
                <a:gd name="connsiteX65" fmla="*/ 381000 w 457200"/>
                <a:gd name="connsiteY65" fmla="*/ 143923 h 590550"/>
                <a:gd name="connsiteX66" fmla="*/ 228600 w 457200"/>
                <a:gd name="connsiteY66" fmla="*/ 178213 h 590550"/>
                <a:gd name="connsiteX67" fmla="*/ 76200 w 457200"/>
                <a:gd name="connsiteY67" fmla="*/ 143923 h 590550"/>
                <a:gd name="connsiteX68" fmla="*/ 76200 w 457200"/>
                <a:gd name="connsiteY68" fmla="*/ 76200 h 590550"/>
                <a:gd name="connsiteX69" fmla="*/ 48292 w 457200"/>
                <a:gd name="connsiteY69" fmla="*/ 167735 h 590550"/>
                <a:gd name="connsiteX70" fmla="*/ 50102 w 457200"/>
                <a:gd name="connsiteY70" fmla="*/ 163544 h 590550"/>
                <a:gd name="connsiteX71" fmla="*/ 54293 w 457200"/>
                <a:gd name="connsiteY71" fmla="*/ 161830 h 590550"/>
                <a:gd name="connsiteX72" fmla="*/ 54483 w 457200"/>
                <a:gd name="connsiteY72" fmla="*/ 161830 h 590550"/>
                <a:gd name="connsiteX73" fmla="*/ 219170 w 457200"/>
                <a:gd name="connsiteY73" fmla="*/ 194786 h 590550"/>
                <a:gd name="connsiteX74" fmla="*/ 219170 w 457200"/>
                <a:gd name="connsiteY74" fmla="*/ 437007 h 590550"/>
                <a:gd name="connsiteX75" fmla="*/ 53912 w 457200"/>
                <a:gd name="connsiteY75" fmla="*/ 405670 h 590550"/>
                <a:gd name="connsiteX76" fmla="*/ 48292 w 457200"/>
                <a:gd name="connsiteY76" fmla="*/ 399860 h 590550"/>
                <a:gd name="connsiteX77" fmla="*/ 48292 w 457200"/>
                <a:gd name="connsiteY77" fmla="*/ 167735 h 590550"/>
                <a:gd name="connsiteX78" fmla="*/ 19050 w 457200"/>
                <a:gd name="connsiteY78" fmla="*/ 217932 h 590550"/>
                <a:gd name="connsiteX79" fmla="*/ 29242 w 457200"/>
                <a:gd name="connsiteY79" fmla="*/ 200787 h 590550"/>
                <a:gd name="connsiteX80" fmla="*/ 29242 w 457200"/>
                <a:gd name="connsiteY80" fmla="*/ 399955 h 590550"/>
                <a:gd name="connsiteX81" fmla="*/ 53435 w 457200"/>
                <a:gd name="connsiteY81" fmla="*/ 424815 h 590550"/>
                <a:gd name="connsiteX82" fmla="*/ 172974 w 457200"/>
                <a:gd name="connsiteY82" fmla="*/ 442055 h 590550"/>
                <a:gd name="connsiteX83" fmla="*/ 111824 w 457200"/>
                <a:gd name="connsiteY83" fmla="*/ 442055 h 590550"/>
                <a:gd name="connsiteX84" fmla="*/ 38767 w 457200"/>
                <a:gd name="connsiteY84" fmla="*/ 442055 h 590550"/>
                <a:gd name="connsiteX85" fmla="*/ 19050 w 457200"/>
                <a:gd name="connsiteY85" fmla="*/ 422339 h 590550"/>
                <a:gd name="connsiteX86" fmla="*/ 19050 w 457200"/>
                <a:gd name="connsiteY86" fmla="*/ 217932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457200" h="590550">
                  <a:moveTo>
                    <a:pt x="38767" y="461105"/>
                  </a:moveTo>
                  <a:lnTo>
                    <a:pt x="57150" y="461105"/>
                  </a:lnTo>
                  <a:lnTo>
                    <a:pt x="57150" y="542925"/>
                  </a:lnTo>
                  <a:cubicBezTo>
                    <a:pt x="57150" y="569214"/>
                    <a:pt x="78486" y="590550"/>
                    <a:pt x="104775" y="590550"/>
                  </a:cubicBezTo>
                  <a:lnTo>
                    <a:pt x="352425" y="590550"/>
                  </a:lnTo>
                  <a:cubicBezTo>
                    <a:pt x="378714" y="590550"/>
                    <a:pt x="400050" y="569214"/>
                    <a:pt x="400050" y="542925"/>
                  </a:cubicBezTo>
                  <a:lnTo>
                    <a:pt x="400050" y="461105"/>
                  </a:lnTo>
                  <a:lnTo>
                    <a:pt x="418433" y="461105"/>
                  </a:lnTo>
                  <a:cubicBezTo>
                    <a:pt x="439769" y="461105"/>
                    <a:pt x="457200" y="443770"/>
                    <a:pt x="457200" y="422339"/>
                  </a:cubicBezTo>
                  <a:lnTo>
                    <a:pt x="457200" y="217932"/>
                  </a:lnTo>
                  <a:cubicBezTo>
                    <a:pt x="457200" y="199835"/>
                    <a:pt x="444722" y="184785"/>
                    <a:pt x="427958" y="180499"/>
                  </a:cubicBezTo>
                  <a:lnTo>
                    <a:pt x="427958" y="167735"/>
                  </a:lnTo>
                  <a:cubicBezTo>
                    <a:pt x="427958" y="160973"/>
                    <a:pt x="425291" y="154591"/>
                    <a:pt x="420434" y="149924"/>
                  </a:cubicBezTo>
                  <a:cubicBezTo>
                    <a:pt x="415576" y="145161"/>
                    <a:pt x="409004" y="142589"/>
                    <a:pt x="402336" y="142875"/>
                  </a:cubicBezTo>
                  <a:cubicBezTo>
                    <a:pt x="401574" y="142875"/>
                    <a:pt x="400812" y="142970"/>
                    <a:pt x="400050" y="142970"/>
                  </a:cubicBezTo>
                  <a:lnTo>
                    <a:pt x="400050" y="47625"/>
                  </a:lnTo>
                  <a:cubicBezTo>
                    <a:pt x="400050" y="21336"/>
                    <a:pt x="378714" y="0"/>
                    <a:pt x="352425" y="0"/>
                  </a:cubicBezTo>
                  <a:lnTo>
                    <a:pt x="104775" y="0"/>
                  </a:lnTo>
                  <a:cubicBezTo>
                    <a:pt x="78486" y="0"/>
                    <a:pt x="57150" y="21336"/>
                    <a:pt x="57150" y="47625"/>
                  </a:cubicBezTo>
                  <a:lnTo>
                    <a:pt x="57150" y="142970"/>
                  </a:lnTo>
                  <a:cubicBezTo>
                    <a:pt x="56388" y="142970"/>
                    <a:pt x="55626" y="142875"/>
                    <a:pt x="54864" y="142875"/>
                  </a:cubicBezTo>
                  <a:cubicBezTo>
                    <a:pt x="48292" y="142685"/>
                    <a:pt x="41624" y="145161"/>
                    <a:pt x="36766" y="149924"/>
                  </a:cubicBezTo>
                  <a:cubicBezTo>
                    <a:pt x="31909" y="154686"/>
                    <a:pt x="29242" y="160973"/>
                    <a:pt x="29242" y="167735"/>
                  </a:cubicBezTo>
                  <a:lnTo>
                    <a:pt x="29242" y="180499"/>
                  </a:lnTo>
                  <a:cubicBezTo>
                    <a:pt x="12478" y="184785"/>
                    <a:pt x="0" y="199835"/>
                    <a:pt x="0" y="217932"/>
                  </a:cubicBezTo>
                  <a:lnTo>
                    <a:pt x="0" y="422434"/>
                  </a:lnTo>
                  <a:cubicBezTo>
                    <a:pt x="0" y="443770"/>
                    <a:pt x="17335" y="461105"/>
                    <a:pt x="38767" y="461105"/>
                  </a:cubicBezTo>
                  <a:close/>
                  <a:moveTo>
                    <a:pt x="381000" y="542925"/>
                  </a:moveTo>
                  <a:cubicBezTo>
                    <a:pt x="381000" y="558641"/>
                    <a:pt x="368141" y="571500"/>
                    <a:pt x="352425" y="571500"/>
                  </a:cubicBezTo>
                  <a:lnTo>
                    <a:pt x="104775" y="571500"/>
                  </a:lnTo>
                  <a:cubicBezTo>
                    <a:pt x="89059" y="571500"/>
                    <a:pt x="76200" y="558641"/>
                    <a:pt x="76200" y="542925"/>
                  </a:cubicBezTo>
                  <a:lnTo>
                    <a:pt x="76200" y="533400"/>
                  </a:lnTo>
                  <a:lnTo>
                    <a:pt x="381000" y="533400"/>
                  </a:lnTo>
                  <a:lnTo>
                    <a:pt x="381000" y="542925"/>
                  </a:lnTo>
                  <a:close/>
                  <a:moveTo>
                    <a:pt x="381000" y="514350"/>
                  </a:moveTo>
                  <a:lnTo>
                    <a:pt x="76200" y="514350"/>
                  </a:lnTo>
                  <a:lnTo>
                    <a:pt x="76200" y="461105"/>
                  </a:lnTo>
                  <a:lnTo>
                    <a:pt x="111728" y="461105"/>
                  </a:lnTo>
                  <a:lnTo>
                    <a:pt x="381000" y="461105"/>
                  </a:lnTo>
                  <a:lnTo>
                    <a:pt x="381000" y="514350"/>
                  </a:lnTo>
                  <a:close/>
                  <a:moveTo>
                    <a:pt x="427958" y="399955"/>
                  </a:moveTo>
                  <a:lnTo>
                    <a:pt x="427958" y="200787"/>
                  </a:lnTo>
                  <a:cubicBezTo>
                    <a:pt x="433959" y="204121"/>
                    <a:pt x="438150" y="210503"/>
                    <a:pt x="438150" y="217932"/>
                  </a:cubicBezTo>
                  <a:lnTo>
                    <a:pt x="438150" y="422434"/>
                  </a:lnTo>
                  <a:cubicBezTo>
                    <a:pt x="438150" y="433292"/>
                    <a:pt x="429292" y="442150"/>
                    <a:pt x="418433" y="442150"/>
                  </a:cubicBezTo>
                  <a:lnTo>
                    <a:pt x="284321" y="442150"/>
                  </a:lnTo>
                  <a:cubicBezTo>
                    <a:pt x="313658" y="434150"/>
                    <a:pt x="354330" y="426244"/>
                    <a:pt x="403860" y="424910"/>
                  </a:cubicBezTo>
                  <a:cubicBezTo>
                    <a:pt x="417195" y="424434"/>
                    <a:pt x="427958" y="413290"/>
                    <a:pt x="427958" y="399955"/>
                  </a:cubicBezTo>
                  <a:close/>
                  <a:moveTo>
                    <a:pt x="402812" y="161925"/>
                  </a:moveTo>
                  <a:cubicBezTo>
                    <a:pt x="404432" y="161925"/>
                    <a:pt x="405956" y="162497"/>
                    <a:pt x="407099" y="163640"/>
                  </a:cubicBezTo>
                  <a:cubicBezTo>
                    <a:pt x="408242" y="164783"/>
                    <a:pt x="408908" y="166211"/>
                    <a:pt x="408908" y="167831"/>
                  </a:cubicBezTo>
                  <a:lnTo>
                    <a:pt x="408908" y="400050"/>
                  </a:lnTo>
                  <a:cubicBezTo>
                    <a:pt x="408908" y="403193"/>
                    <a:pt x="406432" y="405765"/>
                    <a:pt x="403289" y="405860"/>
                  </a:cubicBezTo>
                  <a:cubicBezTo>
                    <a:pt x="321469" y="408051"/>
                    <a:pt x="263271" y="427196"/>
                    <a:pt x="238030" y="437198"/>
                  </a:cubicBezTo>
                  <a:lnTo>
                    <a:pt x="238030" y="194786"/>
                  </a:lnTo>
                  <a:cubicBezTo>
                    <a:pt x="255556" y="187262"/>
                    <a:pt x="315468" y="164402"/>
                    <a:pt x="402812" y="161925"/>
                  </a:cubicBezTo>
                  <a:close/>
                  <a:moveTo>
                    <a:pt x="76200" y="47625"/>
                  </a:moveTo>
                  <a:cubicBezTo>
                    <a:pt x="76200" y="31909"/>
                    <a:pt x="89059" y="19050"/>
                    <a:pt x="104775" y="19050"/>
                  </a:cubicBezTo>
                  <a:lnTo>
                    <a:pt x="352425" y="19050"/>
                  </a:lnTo>
                  <a:cubicBezTo>
                    <a:pt x="368141" y="19050"/>
                    <a:pt x="381000" y="31909"/>
                    <a:pt x="381000" y="47625"/>
                  </a:cubicBezTo>
                  <a:lnTo>
                    <a:pt x="381000" y="57150"/>
                  </a:lnTo>
                  <a:lnTo>
                    <a:pt x="76200" y="57150"/>
                  </a:lnTo>
                  <a:lnTo>
                    <a:pt x="76200" y="47625"/>
                  </a:lnTo>
                  <a:close/>
                  <a:moveTo>
                    <a:pt x="76200" y="76200"/>
                  </a:moveTo>
                  <a:lnTo>
                    <a:pt x="381000" y="76200"/>
                  </a:lnTo>
                  <a:lnTo>
                    <a:pt x="381000" y="143923"/>
                  </a:lnTo>
                  <a:cubicBezTo>
                    <a:pt x="298514" y="149447"/>
                    <a:pt x="243840" y="171355"/>
                    <a:pt x="228600" y="178213"/>
                  </a:cubicBezTo>
                  <a:cubicBezTo>
                    <a:pt x="213360" y="171355"/>
                    <a:pt x="158687" y="149447"/>
                    <a:pt x="76200" y="143923"/>
                  </a:cubicBezTo>
                  <a:lnTo>
                    <a:pt x="76200" y="76200"/>
                  </a:lnTo>
                  <a:close/>
                  <a:moveTo>
                    <a:pt x="48292" y="167735"/>
                  </a:moveTo>
                  <a:cubicBezTo>
                    <a:pt x="48292" y="166116"/>
                    <a:pt x="48959" y="164687"/>
                    <a:pt x="50102" y="163544"/>
                  </a:cubicBezTo>
                  <a:cubicBezTo>
                    <a:pt x="51245" y="162497"/>
                    <a:pt x="52673" y="161830"/>
                    <a:pt x="54293" y="161830"/>
                  </a:cubicBezTo>
                  <a:cubicBezTo>
                    <a:pt x="54388" y="161830"/>
                    <a:pt x="54388" y="161830"/>
                    <a:pt x="54483" y="161830"/>
                  </a:cubicBezTo>
                  <a:cubicBezTo>
                    <a:pt x="141637" y="164306"/>
                    <a:pt x="201644" y="187262"/>
                    <a:pt x="219170" y="194786"/>
                  </a:cubicBezTo>
                  <a:lnTo>
                    <a:pt x="219170" y="437007"/>
                  </a:lnTo>
                  <a:cubicBezTo>
                    <a:pt x="194024" y="427006"/>
                    <a:pt x="135731" y="407861"/>
                    <a:pt x="53912" y="405670"/>
                  </a:cubicBezTo>
                  <a:cubicBezTo>
                    <a:pt x="50864" y="405575"/>
                    <a:pt x="48292" y="403003"/>
                    <a:pt x="48292" y="399860"/>
                  </a:cubicBezTo>
                  <a:lnTo>
                    <a:pt x="48292" y="167735"/>
                  </a:lnTo>
                  <a:close/>
                  <a:moveTo>
                    <a:pt x="19050" y="217932"/>
                  </a:moveTo>
                  <a:cubicBezTo>
                    <a:pt x="19050" y="210503"/>
                    <a:pt x="23146" y="204216"/>
                    <a:pt x="29242" y="200787"/>
                  </a:cubicBezTo>
                  <a:lnTo>
                    <a:pt x="29242" y="399955"/>
                  </a:lnTo>
                  <a:cubicBezTo>
                    <a:pt x="29242" y="413290"/>
                    <a:pt x="40100" y="424434"/>
                    <a:pt x="53435" y="424815"/>
                  </a:cubicBezTo>
                  <a:cubicBezTo>
                    <a:pt x="102965" y="426149"/>
                    <a:pt x="143637" y="434054"/>
                    <a:pt x="172974" y="442055"/>
                  </a:cubicBezTo>
                  <a:lnTo>
                    <a:pt x="111824" y="442055"/>
                  </a:lnTo>
                  <a:lnTo>
                    <a:pt x="38767" y="442055"/>
                  </a:lnTo>
                  <a:cubicBezTo>
                    <a:pt x="27908" y="442055"/>
                    <a:pt x="19050" y="433197"/>
                    <a:pt x="19050" y="422339"/>
                  </a:cubicBezTo>
                  <a:lnTo>
                    <a:pt x="19050" y="21793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B60B18F-6489-6222-06DA-5B5D07573DED}"/>
                </a:ext>
              </a:extLst>
            </p:cNvPr>
            <p:cNvSpPr/>
            <p:nvPr/>
          </p:nvSpPr>
          <p:spPr>
            <a:xfrm>
              <a:off x="6447815" y="2148022"/>
              <a:ext cx="48193" cy="21731"/>
            </a:xfrm>
            <a:custGeom>
              <a:avLst/>
              <a:gdLst>
                <a:gd name="connsiteX0" fmla="*/ 8873 w 48193"/>
                <a:gd name="connsiteY0" fmla="*/ 18969 h 21731"/>
                <a:gd name="connsiteX1" fmla="*/ 37543 w 48193"/>
                <a:gd name="connsiteY1" fmla="*/ 21636 h 21731"/>
                <a:gd name="connsiteX2" fmla="*/ 38686 w 48193"/>
                <a:gd name="connsiteY2" fmla="*/ 21732 h 21731"/>
                <a:gd name="connsiteX3" fmla="*/ 48116 w 48193"/>
                <a:gd name="connsiteY3" fmla="*/ 13350 h 21731"/>
                <a:gd name="connsiteX4" fmla="*/ 39829 w 48193"/>
                <a:gd name="connsiteY4" fmla="*/ 2777 h 21731"/>
                <a:gd name="connsiteX5" fmla="*/ 10111 w 48193"/>
                <a:gd name="connsiteY5" fmla="*/ 15 h 21731"/>
                <a:gd name="connsiteX6" fmla="*/ 15 w 48193"/>
                <a:gd name="connsiteY6" fmla="*/ 8873 h 21731"/>
                <a:gd name="connsiteX7" fmla="*/ 8873 w 48193"/>
                <a:gd name="connsiteY7" fmla="*/ 1896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93" h="21731">
                  <a:moveTo>
                    <a:pt x="8873" y="18969"/>
                  </a:moveTo>
                  <a:cubicBezTo>
                    <a:pt x="18398" y="19636"/>
                    <a:pt x="28018" y="20493"/>
                    <a:pt x="37543" y="21636"/>
                  </a:cubicBezTo>
                  <a:cubicBezTo>
                    <a:pt x="37924" y="21636"/>
                    <a:pt x="38305" y="21732"/>
                    <a:pt x="38686" y="21732"/>
                  </a:cubicBezTo>
                  <a:cubicBezTo>
                    <a:pt x="43449" y="21732"/>
                    <a:pt x="47544" y="18207"/>
                    <a:pt x="48116" y="13350"/>
                  </a:cubicBezTo>
                  <a:cubicBezTo>
                    <a:pt x="48783" y="8111"/>
                    <a:pt x="45068" y="3348"/>
                    <a:pt x="39829" y="2777"/>
                  </a:cubicBezTo>
                  <a:cubicBezTo>
                    <a:pt x="29923" y="1539"/>
                    <a:pt x="20017" y="681"/>
                    <a:pt x="10111" y="15"/>
                  </a:cubicBezTo>
                  <a:cubicBezTo>
                    <a:pt x="4872" y="-271"/>
                    <a:pt x="300" y="3634"/>
                    <a:pt x="15" y="8873"/>
                  </a:cubicBezTo>
                  <a:cubicBezTo>
                    <a:pt x="-271" y="14112"/>
                    <a:pt x="3634" y="18588"/>
                    <a:pt x="8873" y="18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0F989028-BFBB-C64A-0D84-56202A07A700}"/>
                </a:ext>
              </a:extLst>
            </p:cNvPr>
            <p:cNvSpPr/>
            <p:nvPr/>
          </p:nvSpPr>
          <p:spPr>
            <a:xfrm>
              <a:off x="6447900" y="2178111"/>
              <a:ext cx="72927" cy="25361"/>
            </a:xfrm>
            <a:custGeom>
              <a:avLst/>
              <a:gdLst>
                <a:gd name="connsiteX0" fmla="*/ 8789 w 72927"/>
                <a:gd name="connsiteY0" fmla="*/ 19075 h 25361"/>
                <a:gd name="connsiteX1" fmla="*/ 61748 w 72927"/>
                <a:gd name="connsiteY1" fmla="*/ 25266 h 25361"/>
                <a:gd name="connsiteX2" fmla="*/ 63367 w 72927"/>
                <a:gd name="connsiteY2" fmla="*/ 25362 h 25361"/>
                <a:gd name="connsiteX3" fmla="*/ 72797 w 72927"/>
                <a:gd name="connsiteY3" fmla="*/ 17456 h 25361"/>
                <a:gd name="connsiteX4" fmla="*/ 64986 w 72927"/>
                <a:gd name="connsiteY4" fmla="*/ 6502 h 25361"/>
                <a:gd name="connsiteX5" fmla="*/ 10122 w 72927"/>
                <a:gd name="connsiteY5" fmla="*/ 25 h 25361"/>
                <a:gd name="connsiteX6" fmla="*/ 26 w 72927"/>
                <a:gd name="connsiteY6" fmla="*/ 8883 h 25361"/>
                <a:gd name="connsiteX7" fmla="*/ 8789 w 72927"/>
                <a:gd name="connsiteY7" fmla="*/ 19075 h 2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27" h="25361">
                  <a:moveTo>
                    <a:pt x="8789" y="19075"/>
                  </a:moveTo>
                  <a:cubicBezTo>
                    <a:pt x="26600" y="20218"/>
                    <a:pt x="44412" y="22314"/>
                    <a:pt x="61748" y="25266"/>
                  </a:cubicBezTo>
                  <a:cubicBezTo>
                    <a:pt x="62319" y="25362"/>
                    <a:pt x="62795" y="25362"/>
                    <a:pt x="63367" y="25362"/>
                  </a:cubicBezTo>
                  <a:cubicBezTo>
                    <a:pt x="67939" y="25362"/>
                    <a:pt x="71939" y="22123"/>
                    <a:pt x="72797" y="17456"/>
                  </a:cubicBezTo>
                  <a:cubicBezTo>
                    <a:pt x="73654" y="12312"/>
                    <a:pt x="70225" y="7359"/>
                    <a:pt x="64986" y="6502"/>
                  </a:cubicBezTo>
                  <a:cubicBezTo>
                    <a:pt x="47079" y="3454"/>
                    <a:pt x="28601" y="1263"/>
                    <a:pt x="10122" y="25"/>
                  </a:cubicBezTo>
                  <a:cubicBezTo>
                    <a:pt x="4883" y="-356"/>
                    <a:pt x="311" y="3645"/>
                    <a:pt x="26" y="8883"/>
                  </a:cubicBezTo>
                  <a:cubicBezTo>
                    <a:pt x="-355" y="14217"/>
                    <a:pt x="3550" y="18694"/>
                    <a:pt x="8789" y="190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85A952D-4C55-BD66-ED3E-CAC43ABF0C55}"/>
                </a:ext>
              </a:extLst>
            </p:cNvPr>
            <p:cNvSpPr/>
            <p:nvPr/>
          </p:nvSpPr>
          <p:spPr>
            <a:xfrm>
              <a:off x="6447805" y="2229175"/>
              <a:ext cx="135838" cy="40495"/>
            </a:xfrm>
            <a:custGeom>
              <a:avLst/>
              <a:gdLst>
                <a:gd name="connsiteX0" fmla="*/ 25 w 135838"/>
                <a:gd name="connsiteY0" fmla="*/ 8968 h 40495"/>
                <a:gd name="connsiteX1" fmla="*/ 8883 w 135838"/>
                <a:gd name="connsiteY1" fmla="*/ 19064 h 40495"/>
                <a:gd name="connsiteX2" fmla="*/ 123469 w 135838"/>
                <a:gd name="connsiteY2" fmla="*/ 40019 h 40495"/>
                <a:gd name="connsiteX3" fmla="*/ 126327 w 135838"/>
                <a:gd name="connsiteY3" fmla="*/ 40496 h 40495"/>
                <a:gd name="connsiteX4" fmla="*/ 135375 w 135838"/>
                <a:gd name="connsiteY4" fmla="*/ 33828 h 40495"/>
                <a:gd name="connsiteX5" fmla="*/ 129184 w 135838"/>
                <a:gd name="connsiteY5" fmla="*/ 21827 h 40495"/>
                <a:gd name="connsiteX6" fmla="*/ 10122 w 135838"/>
                <a:gd name="connsiteY6" fmla="*/ 14 h 40495"/>
                <a:gd name="connsiteX7" fmla="*/ 25 w 135838"/>
                <a:gd name="connsiteY7" fmla="*/ 8968 h 4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95">
                  <a:moveTo>
                    <a:pt x="25" y="8968"/>
                  </a:moveTo>
                  <a:cubicBezTo>
                    <a:pt x="-356" y="14207"/>
                    <a:pt x="3645" y="18779"/>
                    <a:pt x="8883" y="19064"/>
                  </a:cubicBezTo>
                  <a:cubicBezTo>
                    <a:pt x="59366" y="22398"/>
                    <a:pt x="99085" y="32304"/>
                    <a:pt x="123469" y="40019"/>
                  </a:cubicBezTo>
                  <a:cubicBezTo>
                    <a:pt x="124422" y="40305"/>
                    <a:pt x="125374" y="40496"/>
                    <a:pt x="126327" y="40496"/>
                  </a:cubicBezTo>
                  <a:cubicBezTo>
                    <a:pt x="130327" y="40496"/>
                    <a:pt x="134137" y="37924"/>
                    <a:pt x="135375" y="33828"/>
                  </a:cubicBezTo>
                  <a:cubicBezTo>
                    <a:pt x="136995" y="28780"/>
                    <a:pt x="134232" y="23446"/>
                    <a:pt x="129184" y="21827"/>
                  </a:cubicBezTo>
                  <a:cubicBezTo>
                    <a:pt x="103752" y="13826"/>
                    <a:pt x="62509" y="3539"/>
                    <a:pt x="10122" y="14"/>
                  </a:cubicBezTo>
                  <a:cubicBezTo>
                    <a:pt x="5073" y="-271"/>
                    <a:pt x="406" y="3729"/>
                    <a:pt x="25" y="89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014EB1A-430D-391B-EF81-DB14F21D474D}"/>
                </a:ext>
              </a:extLst>
            </p:cNvPr>
            <p:cNvSpPr/>
            <p:nvPr/>
          </p:nvSpPr>
          <p:spPr>
            <a:xfrm>
              <a:off x="6447805" y="2264788"/>
              <a:ext cx="135838" cy="40411"/>
            </a:xfrm>
            <a:custGeom>
              <a:avLst/>
              <a:gdLst>
                <a:gd name="connsiteX0" fmla="*/ 129184 w 135838"/>
                <a:gd name="connsiteY0" fmla="*/ 21837 h 40411"/>
                <a:gd name="connsiteX1" fmla="*/ 10122 w 135838"/>
                <a:gd name="connsiteY1" fmla="*/ 25 h 40411"/>
                <a:gd name="connsiteX2" fmla="*/ 25 w 135838"/>
                <a:gd name="connsiteY2" fmla="*/ 8883 h 40411"/>
                <a:gd name="connsiteX3" fmla="*/ 8883 w 135838"/>
                <a:gd name="connsiteY3" fmla="*/ 18980 h 40411"/>
                <a:gd name="connsiteX4" fmla="*/ 123469 w 135838"/>
                <a:gd name="connsiteY4" fmla="*/ 39935 h 40411"/>
                <a:gd name="connsiteX5" fmla="*/ 126327 w 135838"/>
                <a:gd name="connsiteY5" fmla="*/ 40411 h 40411"/>
                <a:gd name="connsiteX6" fmla="*/ 135375 w 135838"/>
                <a:gd name="connsiteY6" fmla="*/ 33744 h 40411"/>
                <a:gd name="connsiteX7" fmla="*/ 129184 w 135838"/>
                <a:gd name="connsiteY7" fmla="*/ 21837 h 4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11">
                  <a:moveTo>
                    <a:pt x="129184" y="21837"/>
                  </a:moveTo>
                  <a:cubicBezTo>
                    <a:pt x="103752" y="13836"/>
                    <a:pt x="62509" y="3454"/>
                    <a:pt x="10122" y="25"/>
                  </a:cubicBezTo>
                  <a:cubicBezTo>
                    <a:pt x="4978" y="-356"/>
                    <a:pt x="311" y="3645"/>
                    <a:pt x="25" y="8883"/>
                  </a:cubicBezTo>
                  <a:cubicBezTo>
                    <a:pt x="-356" y="14122"/>
                    <a:pt x="3645" y="18694"/>
                    <a:pt x="8883" y="18980"/>
                  </a:cubicBezTo>
                  <a:cubicBezTo>
                    <a:pt x="59366" y="22314"/>
                    <a:pt x="99085" y="32220"/>
                    <a:pt x="123469" y="39935"/>
                  </a:cubicBezTo>
                  <a:cubicBezTo>
                    <a:pt x="124422" y="40221"/>
                    <a:pt x="125374" y="40411"/>
                    <a:pt x="126327" y="40411"/>
                  </a:cubicBezTo>
                  <a:cubicBezTo>
                    <a:pt x="130327" y="40411"/>
                    <a:pt x="134137" y="37839"/>
                    <a:pt x="135375" y="33744"/>
                  </a:cubicBezTo>
                  <a:cubicBezTo>
                    <a:pt x="136995" y="28791"/>
                    <a:pt x="134232" y="23361"/>
                    <a:pt x="129184" y="218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D7A90075-7340-3FDC-BB36-D00DBE4C126D}"/>
                </a:ext>
              </a:extLst>
            </p:cNvPr>
            <p:cNvSpPr/>
            <p:nvPr/>
          </p:nvSpPr>
          <p:spPr>
            <a:xfrm>
              <a:off x="6447805" y="2301840"/>
              <a:ext cx="135838" cy="40411"/>
            </a:xfrm>
            <a:custGeom>
              <a:avLst/>
              <a:gdLst>
                <a:gd name="connsiteX0" fmla="*/ 129184 w 135838"/>
                <a:gd name="connsiteY0" fmla="*/ 21837 h 40411"/>
                <a:gd name="connsiteX1" fmla="*/ 10122 w 135838"/>
                <a:gd name="connsiteY1" fmla="*/ 25 h 40411"/>
                <a:gd name="connsiteX2" fmla="*/ 25 w 135838"/>
                <a:gd name="connsiteY2" fmla="*/ 8883 h 40411"/>
                <a:gd name="connsiteX3" fmla="*/ 8883 w 135838"/>
                <a:gd name="connsiteY3" fmla="*/ 18980 h 40411"/>
                <a:gd name="connsiteX4" fmla="*/ 123469 w 135838"/>
                <a:gd name="connsiteY4" fmla="*/ 39935 h 40411"/>
                <a:gd name="connsiteX5" fmla="*/ 126327 w 135838"/>
                <a:gd name="connsiteY5" fmla="*/ 40411 h 40411"/>
                <a:gd name="connsiteX6" fmla="*/ 135375 w 135838"/>
                <a:gd name="connsiteY6" fmla="*/ 33744 h 40411"/>
                <a:gd name="connsiteX7" fmla="*/ 129184 w 135838"/>
                <a:gd name="connsiteY7" fmla="*/ 21837 h 4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11">
                  <a:moveTo>
                    <a:pt x="129184" y="21837"/>
                  </a:moveTo>
                  <a:cubicBezTo>
                    <a:pt x="103848" y="13836"/>
                    <a:pt x="62509" y="3549"/>
                    <a:pt x="10122" y="25"/>
                  </a:cubicBezTo>
                  <a:cubicBezTo>
                    <a:pt x="4978" y="-356"/>
                    <a:pt x="311" y="3645"/>
                    <a:pt x="25" y="8883"/>
                  </a:cubicBezTo>
                  <a:cubicBezTo>
                    <a:pt x="-356" y="14122"/>
                    <a:pt x="3645" y="18694"/>
                    <a:pt x="8883" y="18980"/>
                  </a:cubicBezTo>
                  <a:cubicBezTo>
                    <a:pt x="59366" y="22314"/>
                    <a:pt x="99085" y="32220"/>
                    <a:pt x="123469" y="39935"/>
                  </a:cubicBezTo>
                  <a:cubicBezTo>
                    <a:pt x="124422" y="40221"/>
                    <a:pt x="125374" y="40411"/>
                    <a:pt x="126327" y="40411"/>
                  </a:cubicBezTo>
                  <a:cubicBezTo>
                    <a:pt x="130327" y="40411"/>
                    <a:pt x="134137" y="37839"/>
                    <a:pt x="135375" y="33744"/>
                  </a:cubicBezTo>
                  <a:cubicBezTo>
                    <a:pt x="136995" y="28791"/>
                    <a:pt x="134232" y="23361"/>
                    <a:pt x="129184" y="218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AD6CACA-C2C7-6232-0C1F-09F6D6DEFCD6}"/>
                </a:ext>
              </a:extLst>
            </p:cNvPr>
            <p:cNvSpPr/>
            <p:nvPr/>
          </p:nvSpPr>
          <p:spPr>
            <a:xfrm>
              <a:off x="6637677" y="2229260"/>
              <a:ext cx="135838" cy="40411"/>
            </a:xfrm>
            <a:custGeom>
              <a:avLst/>
              <a:gdLst>
                <a:gd name="connsiteX0" fmla="*/ 9512 w 135838"/>
                <a:gd name="connsiteY0" fmla="*/ 40411 h 40411"/>
                <a:gd name="connsiteX1" fmla="*/ 12369 w 135838"/>
                <a:gd name="connsiteY1" fmla="*/ 39935 h 40411"/>
                <a:gd name="connsiteX2" fmla="*/ 126955 w 135838"/>
                <a:gd name="connsiteY2" fmla="*/ 18980 h 40411"/>
                <a:gd name="connsiteX3" fmla="*/ 135813 w 135838"/>
                <a:gd name="connsiteY3" fmla="*/ 8883 h 40411"/>
                <a:gd name="connsiteX4" fmla="*/ 125717 w 135838"/>
                <a:gd name="connsiteY4" fmla="*/ 25 h 40411"/>
                <a:gd name="connsiteX5" fmla="*/ 6654 w 135838"/>
                <a:gd name="connsiteY5" fmla="*/ 21837 h 40411"/>
                <a:gd name="connsiteX6" fmla="*/ 463 w 135838"/>
                <a:gd name="connsiteY6" fmla="*/ 33839 h 40411"/>
                <a:gd name="connsiteX7" fmla="*/ 9512 w 135838"/>
                <a:gd name="connsiteY7" fmla="*/ 40411 h 4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11">
                  <a:moveTo>
                    <a:pt x="9512" y="40411"/>
                  </a:moveTo>
                  <a:cubicBezTo>
                    <a:pt x="10464" y="40411"/>
                    <a:pt x="11417" y="40221"/>
                    <a:pt x="12369" y="39935"/>
                  </a:cubicBezTo>
                  <a:cubicBezTo>
                    <a:pt x="36753" y="32220"/>
                    <a:pt x="76473" y="22314"/>
                    <a:pt x="126955" y="18980"/>
                  </a:cubicBezTo>
                  <a:cubicBezTo>
                    <a:pt x="132194" y="18599"/>
                    <a:pt x="136194" y="14122"/>
                    <a:pt x="135813" y="8883"/>
                  </a:cubicBezTo>
                  <a:cubicBezTo>
                    <a:pt x="135432" y="3645"/>
                    <a:pt x="130860" y="-356"/>
                    <a:pt x="125717" y="25"/>
                  </a:cubicBezTo>
                  <a:cubicBezTo>
                    <a:pt x="73329" y="3454"/>
                    <a:pt x="32086" y="13836"/>
                    <a:pt x="6654" y="21837"/>
                  </a:cubicBezTo>
                  <a:cubicBezTo>
                    <a:pt x="1606" y="23457"/>
                    <a:pt x="-1156" y="28791"/>
                    <a:pt x="463" y="33839"/>
                  </a:cubicBezTo>
                  <a:cubicBezTo>
                    <a:pt x="1701" y="37839"/>
                    <a:pt x="5511" y="40411"/>
                    <a:pt x="9512" y="404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96321B0-49EB-965D-9CA5-45CAC49822D2}"/>
                </a:ext>
              </a:extLst>
            </p:cNvPr>
            <p:cNvSpPr/>
            <p:nvPr/>
          </p:nvSpPr>
          <p:spPr>
            <a:xfrm>
              <a:off x="6637677" y="2264788"/>
              <a:ext cx="135838" cy="40411"/>
            </a:xfrm>
            <a:custGeom>
              <a:avLst/>
              <a:gdLst>
                <a:gd name="connsiteX0" fmla="*/ 9512 w 135838"/>
                <a:gd name="connsiteY0" fmla="*/ 40411 h 40411"/>
                <a:gd name="connsiteX1" fmla="*/ 12369 w 135838"/>
                <a:gd name="connsiteY1" fmla="*/ 39935 h 40411"/>
                <a:gd name="connsiteX2" fmla="*/ 126955 w 135838"/>
                <a:gd name="connsiteY2" fmla="*/ 18980 h 40411"/>
                <a:gd name="connsiteX3" fmla="*/ 135813 w 135838"/>
                <a:gd name="connsiteY3" fmla="*/ 8883 h 40411"/>
                <a:gd name="connsiteX4" fmla="*/ 125717 w 135838"/>
                <a:gd name="connsiteY4" fmla="*/ 25 h 40411"/>
                <a:gd name="connsiteX5" fmla="*/ 6654 w 135838"/>
                <a:gd name="connsiteY5" fmla="*/ 21837 h 40411"/>
                <a:gd name="connsiteX6" fmla="*/ 463 w 135838"/>
                <a:gd name="connsiteY6" fmla="*/ 33839 h 40411"/>
                <a:gd name="connsiteX7" fmla="*/ 9512 w 135838"/>
                <a:gd name="connsiteY7" fmla="*/ 40411 h 4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11">
                  <a:moveTo>
                    <a:pt x="9512" y="40411"/>
                  </a:moveTo>
                  <a:cubicBezTo>
                    <a:pt x="10464" y="40411"/>
                    <a:pt x="11417" y="40221"/>
                    <a:pt x="12369" y="39935"/>
                  </a:cubicBezTo>
                  <a:cubicBezTo>
                    <a:pt x="36753" y="32220"/>
                    <a:pt x="76377" y="22314"/>
                    <a:pt x="126955" y="18980"/>
                  </a:cubicBezTo>
                  <a:cubicBezTo>
                    <a:pt x="132194" y="18599"/>
                    <a:pt x="136194" y="14122"/>
                    <a:pt x="135813" y="8883"/>
                  </a:cubicBezTo>
                  <a:cubicBezTo>
                    <a:pt x="135432" y="3645"/>
                    <a:pt x="130860" y="-356"/>
                    <a:pt x="125717" y="25"/>
                  </a:cubicBezTo>
                  <a:cubicBezTo>
                    <a:pt x="73329" y="3454"/>
                    <a:pt x="32086" y="13836"/>
                    <a:pt x="6654" y="21837"/>
                  </a:cubicBezTo>
                  <a:cubicBezTo>
                    <a:pt x="1606" y="23457"/>
                    <a:pt x="-1156" y="28791"/>
                    <a:pt x="463" y="33839"/>
                  </a:cubicBezTo>
                  <a:cubicBezTo>
                    <a:pt x="1701" y="37839"/>
                    <a:pt x="5511" y="40411"/>
                    <a:pt x="9512" y="404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719989A1-24F2-5B6F-D145-889C9A3A0941}"/>
                </a:ext>
              </a:extLst>
            </p:cNvPr>
            <p:cNvSpPr/>
            <p:nvPr/>
          </p:nvSpPr>
          <p:spPr>
            <a:xfrm>
              <a:off x="6637677" y="2301840"/>
              <a:ext cx="135838" cy="40411"/>
            </a:xfrm>
            <a:custGeom>
              <a:avLst/>
              <a:gdLst>
                <a:gd name="connsiteX0" fmla="*/ 9512 w 135838"/>
                <a:gd name="connsiteY0" fmla="*/ 40411 h 40411"/>
                <a:gd name="connsiteX1" fmla="*/ 12369 w 135838"/>
                <a:gd name="connsiteY1" fmla="*/ 39935 h 40411"/>
                <a:gd name="connsiteX2" fmla="*/ 126955 w 135838"/>
                <a:gd name="connsiteY2" fmla="*/ 18980 h 40411"/>
                <a:gd name="connsiteX3" fmla="*/ 135813 w 135838"/>
                <a:gd name="connsiteY3" fmla="*/ 8883 h 40411"/>
                <a:gd name="connsiteX4" fmla="*/ 125717 w 135838"/>
                <a:gd name="connsiteY4" fmla="*/ 25 h 40411"/>
                <a:gd name="connsiteX5" fmla="*/ 6654 w 135838"/>
                <a:gd name="connsiteY5" fmla="*/ 21837 h 40411"/>
                <a:gd name="connsiteX6" fmla="*/ 463 w 135838"/>
                <a:gd name="connsiteY6" fmla="*/ 33839 h 40411"/>
                <a:gd name="connsiteX7" fmla="*/ 9512 w 135838"/>
                <a:gd name="connsiteY7" fmla="*/ 40411 h 4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11">
                  <a:moveTo>
                    <a:pt x="9512" y="40411"/>
                  </a:moveTo>
                  <a:cubicBezTo>
                    <a:pt x="10464" y="40411"/>
                    <a:pt x="11417" y="40221"/>
                    <a:pt x="12369" y="39935"/>
                  </a:cubicBezTo>
                  <a:cubicBezTo>
                    <a:pt x="36753" y="32220"/>
                    <a:pt x="76377" y="22314"/>
                    <a:pt x="126955" y="18980"/>
                  </a:cubicBezTo>
                  <a:cubicBezTo>
                    <a:pt x="132194" y="18599"/>
                    <a:pt x="136194" y="14122"/>
                    <a:pt x="135813" y="8883"/>
                  </a:cubicBezTo>
                  <a:cubicBezTo>
                    <a:pt x="135432" y="3645"/>
                    <a:pt x="130860" y="-356"/>
                    <a:pt x="125717" y="25"/>
                  </a:cubicBezTo>
                  <a:cubicBezTo>
                    <a:pt x="73329" y="3454"/>
                    <a:pt x="32086" y="13836"/>
                    <a:pt x="6654" y="21837"/>
                  </a:cubicBezTo>
                  <a:cubicBezTo>
                    <a:pt x="1606" y="23457"/>
                    <a:pt x="-1156" y="28791"/>
                    <a:pt x="463" y="33839"/>
                  </a:cubicBezTo>
                  <a:cubicBezTo>
                    <a:pt x="1701" y="37839"/>
                    <a:pt x="5511" y="40411"/>
                    <a:pt x="9512" y="404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88" name="Graphic 72">
            <a:extLst>
              <a:ext uri="{FF2B5EF4-FFF2-40B4-BE49-F238E27FC236}">
                <a16:creationId xmlns:a16="http://schemas.microsoft.com/office/drawing/2014/main" id="{925BD30B-FB52-640D-9F04-58118425B77D}"/>
              </a:ext>
            </a:extLst>
          </p:cNvPr>
          <p:cNvGrpSpPr/>
          <p:nvPr/>
        </p:nvGrpSpPr>
        <p:grpSpPr>
          <a:xfrm>
            <a:off x="5232818" y="1980302"/>
            <a:ext cx="590550" cy="552164"/>
            <a:chOff x="5232818" y="1980302"/>
            <a:chExt cx="590550" cy="552164"/>
          </a:xfrm>
          <a:solidFill>
            <a:srgbClr val="000000"/>
          </a:solidFill>
        </p:grpSpPr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6EDE757-B7D2-51D7-D7CB-E249D147D0E8}"/>
                </a:ext>
              </a:extLst>
            </p:cNvPr>
            <p:cNvSpPr/>
            <p:nvPr/>
          </p:nvSpPr>
          <p:spPr>
            <a:xfrm>
              <a:off x="5232818" y="1980302"/>
              <a:ext cx="590550" cy="552164"/>
            </a:xfrm>
            <a:custGeom>
              <a:avLst/>
              <a:gdLst>
                <a:gd name="connsiteX0" fmla="*/ 552450 w 590550"/>
                <a:gd name="connsiteY0" fmla="*/ 191167 h 552164"/>
                <a:gd name="connsiteX1" fmla="*/ 552450 w 590550"/>
                <a:gd name="connsiteY1" fmla="*/ 172403 h 552164"/>
                <a:gd name="connsiteX2" fmla="*/ 543497 w 590550"/>
                <a:gd name="connsiteY2" fmla="*/ 151257 h 552164"/>
                <a:gd name="connsiteX3" fmla="*/ 521970 w 590550"/>
                <a:gd name="connsiteY3" fmla="*/ 142875 h 552164"/>
                <a:gd name="connsiteX4" fmla="*/ 487490 w 590550"/>
                <a:gd name="connsiteY4" fmla="*/ 144780 h 552164"/>
                <a:gd name="connsiteX5" fmla="*/ 295275 w 590550"/>
                <a:gd name="connsiteY5" fmla="*/ 0 h 552164"/>
                <a:gd name="connsiteX6" fmla="*/ 103156 w 590550"/>
                <a:gd name="connsiteY6" fmla="*/ 144780 h 552164"/>
                <a:gd name="connsiteX7" fmla="*/ 68675 w 590550"/>
                <a:gd name="connsiteY7" fmla="*/ 142875 h 552164"/>
                <a:gd name="connsiteX8" fmla="*/ 47149 w 590550"/>
                <a:gd name="connsiteY8" fmla="*/ 151257 h 552164"/>
                <a:gd name="connsiteX9" fmla="*/ 38100 w 590550"/>
                <a:gd name="connsiteY9" fmla="*/ 172403 h 552164"/>
                <a:gd name="connsiteX10" fmla="*/ 38100 w 590550"/>
                <a:gd name="connsiteY10" fmla="*/ 191167 h 552164"/>
                <a:gd name="connsiteX11" fmla="*/ 0 w 590550"/>
                <a:gd name="connsiteY11" fmla="*/ 237839 h 552164"/>
                <a:gd name="connsiteX12" fmla="*/ 0 w 590550"/>
                <a:gd name="connsiteY12" fmla="*/ 504539 h 552164"/>
                <a:gd name="connsiteX13" fmla="*/ 47625 w 590550"/>
                <a:gd name="connsiteY13" fmla="*/ 552164 h 552164"/>
                <a:gd name="connsiteX14" fmla="*/ 142875 w 590550"/>
                <a:gd name="connsiteY14" fmla="*/ 552164 h 552164"/>
                <a:gd name="connsiteX15" fmla="*/ 542925 w 590550"/>
                <a:gd name="connsiteY15" fmla="*/ 552164 h 552164"/>
                <a:gd name="connsiteX16" fmla="*/ 590550 w 590550"/>
                <a:gd name="connsiteY16" fmla="*/ 504539 h 552164"/>
                <a:gd name="connsiteX17" fmla="*/ 590550 w 590550"/>
                <a:gd name="connsiteY17" fmla="*/ 237839 h 552164"/>
                <a:gd name="connsiteX18" fmla="*/ 552450 w 590550"/>
                <a:gd name="connsiteY18" fmla="*/ 191167 h 552164"/>
                <a:gd name="connsiteX19" fmla="*/ 235077 w 590550"/>
                <a:gd name="connsiteY19" fmla="*/ 29337 h 552164"/>
                <a:gd name="connsiteX20" fmla="*/ 196501 w 590550"/>
                <a:gd name="connsiteY20" fmla="*/ 98489 h 552164"/>
                <a:gd name="connsiteX21" fmla="*/ 159068 w 590550"/>
                <a:gd name="connsiteY21" fmla="*/ 80963 h 552164"/>
                <a:gd name="connsiteX22" fmla="*/ 235077 w 590550"/>
                <a:gd name="connsiteY22" fmla="*/ 29337 h 552164"/>
                <a:gd name="connsiteX23" fmla="*/ 147161 w 590550"/>
                <a:gd name="connsiteY23" fmla="*/ 96107 h 552164"/>
                <a:gd name="connsiteX24" fmla="*/ 191167 w 590550"/>
                <a:gd name="connsiteY24" fmla="*/ 116872 h 552164"/>
                <a:gd name="connsiteX25" fmla="*/ 183833 w 590550"/>
                <a:gd name="connsiteY25" fmla="*/ 155543 h 552164"/>
                <a:gd name="connsiteX26" fmla="*/ 122492 w 590550"/>
                <a:gd name="connsiteY26" fmla="*/ 146494 h 552164"/>
                <a:gd name="connsiteX27" fmla="*/ 147161 w 590550"/>
                <a:gd name="connsiteY27" fmla="*/ 96107 h 552164"/>
                <a:gd name="connsiteX28" fmla="*/ 142875 w 590550"/>
                <a:gd name="connsiteY28" fmla="*/ 533114 h 552164"/>
                <a:gd name="connsiteX29" fmla="*/ 47625 w 590550"/>
                <a:gd name="connsiteY29" fmla="*/ 533114 h 552164"/>
                <a:gd name="connsiteX30" fmla="*/ 19050 w 590550"/>
                <a:gd name="connsiteY30" fmla="*/ 504539 h 552164"/>
                <a:gd name="connsiteX31" fmla="*/ 19050 w 590550"/>
                <a:gd name="connsiteY31" fmla="*/ 237839 h 552164"/>
                <a:gd name="connsiteX32" fmla="*/ 38100 w 590550"/>
                <a:gd name="connsiteY32" fmla="*/ 210979 h 552164"/>
                <a:gd name="connsiteX33" fmla="*/ 38100 w 590550"/>
                <a:gd name="connsiteY33" fmla="*/ 475298 h 552164"/>
                <a:gd name="connsiteX34" fmla="*/ 66770 w 590550"/>
                <a:gd name="connsiteY34" fmla="*/ 504825 h 552164"/>
                <a:gd name="connsiteX35" fmla="*/ 243078 w 590550"/>
                <a:gd name="connsiteY35" fmla="*/ 533114 h 552164"/>
                <a:gd name="connsiteX36" fmla="*/ 142875 w 590550"/>
                <a:gd name="connsiteY36" fmla="*/ 533114 h 552164"/>
                <a:gd name="connsiteX37" fmla="*/ 285750 w 590550"/>
                <a:gd name="connsiteY37" fmla="*/ 527971 h 552164"/>
                <a:gd name="connsiteX38" fmla="*/ 67247 w 590550"/>
                <a:gd name="connsiteY38" fmla="*/ 485680 h 552164"/>
                <a:gd name="connsiteX39" fmla="*/ 57150 w 590550"/>
                <a:gd name="connsiteY39" fmla="*/ 475298 h 552164"/>
                <a:gd name="connsiteX40" fmla="*/ 57150 w 590550"/>
                <a:gd name="connsiteY40" fmla="*/ 172403 h 552164"/>
                <a:gd name="connsiteX41" fmla="*/ 60293 w 590550"/>
                <a:gd name="connsiteY41" fmla="*/ 164878 h 552164"/>
                <a:gd name="connsiteX42" fmla="*/ 67723 w 590550"/>
                <a:gd name="connsiteY42" fmla="*/ 161925 h 552164"/>
                <a:gd name="connsiteX43" fmla="*/ 68009 w 590550"/>
                <a:gd name="connsiteY43" fmla="*/ 161925 h 552164"/>
                <a:gd name="connsiteX44" fmla="*/ 285655 w 590550"/>
                <a:gd name="connsiteY44" fmla="*/ 205835 h 552164"/>
                <a:gd name="connsiteX45" fmla="*/ 285655 w 590550"/>
                <a:gd name="connsiteY45" fmla="*/ 527971 h 552164"/>
                <a:gd name="connsiteX46" fmla="*/ 285750 w 590550"/>
                <a:gd name="connsiteY46" fmla="*/ 185166 h 552164"/>
                <a:gd name="connsiteX47" fmla="*/ 202502 w 590550"/>
                <a:gd name="connsiteY47" fmla="*/ 159544 h 552164"/>
                <a:gd name="connsiteX48" fmla="*/ 209360 w 590550"/>
                <a:gd name="connsiteY48" fmla="*/ 122492 h 552164"/>
                <a:gd name="connsiteX49" fmla="*/ 285655 w 590550"/>
                <a:gd name="connsiteY49" fmla="*/ 133160 h 552164"/>
                <a:gd name="connsiteX50" fmla="*/ 285655 w 590550"/>
                <a:gd name="connsiteY50" fmla="*/ 185166 h 552164"/>
                <a:gd name="connsiteX51" fmla="*/ 285750 w 590550"/>
                <a:gd name="connsiteY51" fmla="*/ 114014 h 552164"/>
                <a:gd name="connsiteX52" fmla="*/ 214694 w 590550"/>
                <a:gd name="connsiteY52" fmla="*/ 104108 h 552164"/>
                <a:gd name="connsiteX53" fmla="*/ 285750 w 590550"/>
                <a:gd name="connsiteY53" fmla="*/ 20003 h 552164"/>
                <a:gd name="connsiteX54" fmla="*/ 285750 w 590550"/>
                <a:gd name="connsiteY54" fmla="*/ 114014 h 552164"/>
                <a:gd name="connsiteX55" fmla="*/ 443389 w 590550"/>
                <a:gd name="connsiteY55" fmla="*/ 96107 h 552164"/>
                <a:gd name="connsiteX56" fmla="*/ 468059 w 590550"/>
                <a:gd name="connsiteY56" fmla="*/ 146494 h 552164"/>
                <a:gd name="connsiteX57" fmla="*/ 406718 w 590550"/>
                <a:gd name="connsiteY57" fmla="*/ 155543 h 552164"/>
                <a:gd name="connsiteX58" fmla="*/ 399383 w 590550"/>
                <a:gd name="connsiteY58" fmla="*/ 116872 h 552164"/>
                <a:gd name="connsiteX59" fmla="*/ 443389 w 590550"/>
                <a:gd name="connsiteY59" fmla="*/ 96107 h 552164"/>
                <a:gd name="connsiteX60" fmla="*/ 431483 w 590550"/>
                <a:gd name="connsiteY60" fmla="*/ 81058 h 552164"/>
                <a:gd name="connsiteX61" fmla="*/ 394049 w 590550"/>
                <a:gd name="connsiteY61" fmla="*/ 98584 h 552164"/>
                <a:gd name="connsiteX62" fmla="*/ 355473 w 590550"/>
                <a:gd name="connsiteY62" fmla="*/ 29432 h 552164"/>
                <a:gd name="connsiteX63" fmla="*/ 431483 w 590550"/>
                <a:gd name="connsiteY63" fmla="*/ 81058 h 552164"/>
                <a:gd name="connsiteX64" fmla="*/ 304800 w 590550"/>
                <a:gd name="connsiteY64" fmla="*/ 20098 h 552164"/>
                <a:gd name="connsiteX65" fmla="*/ 375857 w 590550"/>
                <a:gd name="connsiteY65" fmla="*/ 104203 h 552164"/>
                <a:gd name="connsiteX66" fmla="*/ 304800 w 590550"/>
                <a:gd name="connsiteY66" fmla="*/ 114109 h 552164"/>
                <a:gd name="connsiteX67" fmla="*/ 304800 w 590550"/>
                <a:gd name="connsiteY67" fmla="*/ 20098 h 552164"/>
                <a:gd name="connsiteX68" fmla="*/ 304800 w 590550"/>
                <a:gd name="connsiteY68" fmla="*/ 133064 h 552164"/>
                <a:gd name="connsiteX69" fmla="*/ 381095 w 590550"/>
                <a:gd name="connsiteY69" fmla="*/ 122396 h 552164"/>
                <a:gd name="connsiteX70" fmla="*/ 387953 w 590550"/>
                <a:gd name="connsiteY70" fmla="*/ 159449 h 552164"/>
                <a:gd name="connsiteX71" fmla="*/ 304705 w 590550"/>
                <a:gd name="connsiteY71" fmla="*/ 185071 h 552164"/>
                <a:gd name="connsiteX72" fmla="*/ 304705 w 590550"/>
                <a:gd name="connsiteY72" fmla="*/ 133064 h 552164"/>
                <a:gd name="connsiteX73" fmla="*/ 304800 w 590550"/>
                <a:gd name="connsiteY73" fmla="*/ 205835 h 552164"/>
                <a:gd name="connsiteX74" fmla="*/ 522446 w 590550"/>
                <a:gd name="connsiteY74" fmla="*/ 161925 h 552164"/>
                <a:gd name="connsiteX75" fmla="*/ 530162 w 590550"/>
                <a:gd name="connsiteY75" fmla="*/ 164973 h 552164"/>
                <a:gd name="connsiteX76" fmla="*/ 533400 w 590550"/>
                <a:gd name="connsiteY76" fmla="*/ 172403 h 552164"/>
                <a:gd name="connsiteX77" fmla="*/ 533400 w 590550"/>
                <a:gd name="connsiteY77" fmla="*/ 475298 h 552164"/>
                <a:gd name="connsiteX78" fmla="*/ 523304 w 590550"/>
                <a:gd name="connsiteY78" fmla="*/ 485775 h 552164"/>
                <a:gd name="connsiteX79" fmla="*/ 304800 w 590550"/>
                <a:gd name="connsiteY79" fmla="*/ 527971 h 552164"/>
                <a:gd name="connsiteX80" fmla="*/ 304800 w 590550"/>
                <a:gd name="connsiteY80" fmla="*/ 205835 h 552164"/>
                <a:gd name="connsiteX81" fmla="*/ 571500 w 590550"/>
                <a:gd name="connsiteY81" fmla="*/ 504539 h 552164"/>
                <a:gd name="connsiteX82" fmla="*/ 542925 w 590550"/>
                <a:gd name="connsiteY82" fmla="*/ 533114 h 552164"/>
                <a:gd name="connsiteX83" fmla="*/ 347472 w 590550"/>
                <a:gd name="connsiteY83" fmla="*/ 533114 h 552164"/>
                <a:gd name="connsiteX84" fmla="*/ 523780 w 590550"/>
                <a:gd name="connsiteY84" fmla="*/ 504825 h 552164"/>
                <a:gd name="connsiteX85" fmla="*/ 552450 w 590550"/>
                <a:gd name="connsiteY85" fmla="*/ 475298 h 552164"/>
                <a:gd name="connsiteX86" fmla="*/ 552450 w 590550"/>
                <a:gd name="connsiteY86" fmla="*/ 210979 h 552164"/>
                <a:gd name="connsiteX87" fmla="*/ 571500 w 590550"/>
                <a:gd name="connsiteY87" fmla="*/ 237839 h 552164"/>
                <a:gd name="connsiteX88" fmla="*/ 571500 w 590550"/>
                <a:gd name="connsiteY88" fmla="*/ 504539 h 55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90550" h="552164">
                  <a:moveTo>
                    <a:pt x="552450" y="191167"/>
                  </a:moveTo>
                  <a:lnTo>
                    <a:pt x="552450" y="172403"/>
                  </a:lnTo>
                  <a:cubicBezTo>
                    <a:pt x="552450" y="164402"/>
                    <a:pt x="549307" y="156877"/>
                    <a:pt x="543497" y="151257"/>
                  </a:cubicBezTo>
                  <a:cubicBezTo>
                    <a:pt x="537686" y="145637"/>
                    <a:pt x="529971" y="142494"/>
                    <a:pt x="521970" y="142875"/>
                  </a:cubicBezTo>
                  <a:cubicBezTo>
                    <a:pt x="510064" y="143256"/>
                    <a:pt x="498634" y="143923"/>
                    <a:pt x="487490" y="144780"/>
                  </a:cubicBezTo>
                  <a:cubicBezTo>
                    <a:pt x="462915" y="59341"/>
                    <a:pt x="384715" y="0"/>
                    <a:pt x="295275" y="0"/>
                  </a:cubicBezTo>
                  <a:cubicBezTo>
                    <a:pt x="205835" y="0"/>
                    <a:pt x="127635" y="59341"/>
                    <a:pt x="103156" y="144780"/>
                  </a:cubicBezTo>
                  <a:cubicBezTo>
                    <a:pt x="92012" y="143923"/>
                    <a:pt x="80582" y="143256"/>
                    <a:pt x="68675" y="142875"/>
                  </a:cubicBezTo>
                  <a:cubicBezTo>
                    <a:pt x="60579" y="142494"/>
                    <a:pt x="52959" y="145637"/>
                    <a:pt x="47149" y="151257"/>
                  </a:cubicBezTo>
                  <a:cubicBezTo>
                    <a:pt x="41243" y="156877"/>
                    <a:pt x="38100" y="164402"/>
                    <a:pt x="38100" y="172403"/>
                  </a:cubicBezTo>
                  <a:lnTo>
                    <a:pt x="38100" y="191167"/>
                  </a:lnTo>
                  <a:cubicBezTo>
                    <a:pt x="16383" y="195548"/>
                    <a:pt x="0" y="214789"/>
                    <a:pt x="0" y="237839"/>
                  </a:cubicBezTo>
                  <a:lnTo>
                    <a:pt x="0" y="504539"/>
                  </a:lnTo>
                  <a:cubicBezTo>
                    <a:pt x="0" y="530828"/>
                    <a:pt x="21336" y="552164"/>
                    <a:pt x="47625" y="552164"/>
                  </a:cubicBezTo>
                  <a:lnTo>
                    <a:pt x="142875" y="552164"/>
                  </a:lnTo>
                  <a:lnTo>
                    <a:pt x="542925" y="552164"/>
                  </a:lnTo>
                  <a:cubicBezTo>
                    <a:pt x="569214" y="552164"/>
                    <a:pt x="590550" y="530828"/>
                    <a:pt x="590550" y="504539"/>
                  </a:cubicBezTo>
                  <a:lnTo>
                    <a:pt x="590550" y="237839"/>
                  </a:lnTo>
                  <a:cubicBezTo>
                    <a:pt x="590550" y="214884"/>
                    <a:pt x="574167" y="195644"/>
                    <a:pt x="552450" y="191167"/>
                  </a:cubicBezTo>
                  <a:close/>
                  <a:moveTo>
                    <a:pt x="235077" y="29337"/>
                  </a:moveTo>
                  <a:cubicBezTo>
                    <a:pt x="219170" y="46292"/>
                    <a:pt x="205931" y="69914"/>
                    <a:pt x="196501" y="98489"/>
                  </a:cubicBezTo>
                  <a:cubicBezTo>
                    <a:pt x="182690" y="93631"/>
                    <a:pt x="170212" y="87821"/>
                    <a:pt x="159068" y="80963"/>
                  </a:cubicBezTo>
                  <a:cubicBezTo>
                    <a:pt x="179451" y="57626"/>
                    <a:pt x="205550" y="39719"/>
                    <a:pt x="235077" y="29337"/>
                  </a:cubicBezTo>
                  <a:close/>
                  <a:moveTo>
                    <a:pt x="147161" y="96107"/>
                  </a:moveTo>
                  <a:cubicBezTo>
                    <a:pt x="160115" y="104203"/>
                    <a:pt x="174879" y="111252"/>
                    <a:pt x="191167" y="116872"/>
                  </a:cubicBezTo>
                  <a:cubicBezTo>
                    <a:pt x="188024" y="129064"/>
                    <a:pt x="185547" y="142018"/>
                    <a:pt x="183833" y="155543"/>
                  </a:cubicBezTo>
                  <a:cubicBezTo>
                    <a:pt x="165354" y="151924"/>
                    <a:pt x="144780" y="148781"/>
                    <a:pt x="122492" y="146494"/>
                  </a:cubicBezTo>
                  <a:cubicBezTo>
                    <a:pt x="128207" y="128111"/>
                    <a:pt x="136493" y="111252"/>
                    <a:pt x="147161" y="96107"/>
                  </a:cubicBezTo>
                  <a:close/>
                  <a:moveTo>
                    <a:pt x="142875" y="533114"/>
                  </a:moveTo>
                  <a:lnTo>
                    <a:pt x="47625" y="533114"/>
                  </a:lnTo>
                  <a:cubicBezTo>
                    <a:pt x="31909" y="533114"/>
                    <a:pt x="19050" y="520256"/>
                    <a:pt x="19050" y="504539"/>
                  </a:cubicBezTo>
                  <a:lnTo>
                    <a:pt x="19050" y="237839"/>
                  </a:lnTo>
                  <a:cubicBezTo>
                    <a:pt x="19050" y="225457"/>
                    <a:pt x="27051" y="214979"/>
                    <a:pt x="38100" y="210979"/>
                  </a:cubicBezTo>
                  <a:lnTo>
                    <a:pt x="38100" y="475298"/>
                  </a:lnTo>
                  <a:cubicBezTo>
                    <a:pt x="38100" y="491109"/>
                    <a:pt x="50959" y="504349"/>
                    <a:pt x="66770" y="504825"/>
                  </a:cubicBezTo>
                  <a:cubicBezTo>
                    <a:pt x="143447" y="506825"/>
                    <a:pt x="204216" y="521018"/>
                    <a:pt x="243078" y="533114"/>
                  </a:cubicBezTo>
                  <a:lnTo>
                    <a:pt x="142875" y="533114"/>
                  </a:lnTo>
                  <a:close/>
                  <a:moveTo>
                    <a:pt x="285750" y="527971"/>
                  </a:moveTo>
                  <a:cubicBezTo>
                    <a:pt x="255651" y="515588"/>
                    <a:pt x="178213" y="488728"/>
                    <a:pt x="67247" y="485680"/>
                  </a:cubicBezTo>
                  <a:cubicBezTo>
                    <a:pt x="61722" y="485585"/>
                    <a:pt x="57150" y="480917"/>
                    <a:pt x="57150" y="475298"/>
                  </a:cubicBezTo>
                  <a:lnTo>
                    <a:pt x="57150" y="172403"/>
                  </a:lnTo>
                  <a:cubicBezTo>
                    <a:pt x="57150" y="169545"/>
                    <a:pt x="58293" y="166878"/>
                    <a:pt x="60293" y="164878"/>
                  </a:cubicBezTo>
                  <a:cubicBezTo>
                    <a:pt x="62294" y="162973"/>
                    <a:pt x="64961" y="161925"/>
                    <a:pt x="67723" y="161925"/>
                  </a:cubicBezTo>
                  <a:cubicBezTo>
                    <a:pt x="67818" y="161925"/>
                    <a:pt x="67913" y="161925"/>
                    <a:pt x="68009" y="161925"/>
                  </a:cubicBezTo>
                  <a:cubicBezTo>
                    <a:pt x="185166" y="165259"/>
                    <a:pt x="265081" y="196787"/>
                    <a:pt x="285655" y="205835"/>
                  </a:cubicBezTo>
                  <a:lnTo>
                    <a:pt x="285655" y="527971"/>
                  </a:lnTo>
                  <a:close/>
                  <a:moveTo>
                    <a:pt x="285750" y="185166"/>
                  </a:moveTo>
                  <a:cubicBezTo>
                    <a:pt x="270224" y="178784"/>
                    <a:pt x="241935" y="168402"/>
                    <a:pt x="202502" y="159544"/>
                  </a:cubicBezTo>
                  <a:cubicBezTo>
                    <a:pt x="204121" y="146590"/>
                    <a:pt x="206407" y="134207"/>
                    <a:pt x="209360" y="122492"/>
                  </a:cubicBezTo>
                  <a:cubicBezTo>
                    <a:pt x="232981" y="128873"/>
                    <a:pt x="258890" y="132398"/>
                    <a:pt x="285655" y="133160"/>
                  </a:cubicBezTo>
                  <a:lnTo>
                    <a:pt x="285655" y="185166"/>
                  </a:lnTo>
                  <a:close/>
                  <a:moveTo>
                    <a:pt x="285750" y="114014"/>
                  </a:moveTo>
                  <a:cubicBezTo>
                    <a:pt x="260699" y="113348"/>
                    <a:pt x="236601" y="110014"/>
                    <a:pt x="214694" y="104108"/>
                  </a:cubicBezTo>
                  <a:cubicBezTo>
                    <a:pt x="230124" y="57531"/>
                    <a:pt x="256318" y="25717"/>
                    <a:pt x="285750" y="20003"/>
                  </a:cubicBezTo>
                  <a:lnTo>
                    <a:pt x="285750" y="114014"/>
                  </a:lnTo>
                  <a:close/>
                  <a:moveTo>
                    <a:pt x="443389" y="96107"/>
                  </a:moveTo>
                  <a:cubicBezTo>
                    <a:pt x="454057" y="111252"/>
                    <a:pt x="462344" y="128111"/>
                    <a:pt x="468059" y="146494"/>
                  </a:cubicBezTo>
                  <a:cubicBezTo>
                    <a:pt x="445770" y="148781"/>
                    <a:pt x="425196" y="151924"/>
                    <a:pt x="406718" y="155543"/>
                  </a:cubicBezTo>
                  <a:cubicBezTo>
                    <a:pt x="405003" y="142018"/>
                    <a:pt x="402526" y="129064"/>
                    <a:pt x="399383" y="116872"/>
                  </a:cubicBezTo>
                  <a:cubicBezTo>
                    <a:pt x="415671" y="111252"/>
                    <a:pt x="430435" y="104203"/>
                    <a:pt x="443389" y="96107"/>
                  </a:cubicBezTo>
                  <a:close/>
                  <a:moveTo>
                    <a:pt x="431483" y="81058"/>
                  </a:moveTo>
                  <a:cubicBezTo>
                    <a:pt x="420338" y="87821"/>
                    <a:pt x="407765" y="93726"/>
                    <a:pt x="394049" y="98584"/>
                  </a:cubicBezTo>
                  <a:cubicBezTo>
                    <a:pt x="384620" y="70009"/>
                    <a:pt x="371285" y="46387"/>
                    <a:pt x="355473" y="29432"/>
                  </a:cubicBezTo>
                  <a:cubicBezTo>
                    <a:pt x="385000" y="39719"/>
                    <a:pt x="411099" y="57626"/>
                    <a:pt x="431483" y="81058"/>
                  </a:cubicBezTo>
                  <a:close/>
                  <a:moveTo>
                    <a:pt x="304800" y="20098"/>
                  </a:moveTo>
                  <a:cubicBezTo>
                    <a:pt x="334232" y="25813"/>
                    <a:pt x="360426" y="57626"/>
                    <a:pt x="375857" y="104203"/>
                  </a:cubicBezTo>
                  <a:cubicBezTo>
                    <a:pt x="353949" y="110014"/>
                    <a:pt x="329851" y="113348"/>
                    <a:pt x="304800" y="114109"/>
                  </a:cubicBezTo>
                  <a:lnTo>
                    <a:pt x="304800" y="20098"/>
                  </a:lnTo>
                  <a:close/>
                  <a:moveTo>
                    <a:pt x="304800" y="133064"/>
                  </a:moveTo>
                  <a:cubicBezTo>
                    <a:pt x="331565" y="132302"/>
                    <a:pt x="357473" y="128778"/>
                    <a:pt x="381095" y="122396"/>
                  </a:cubicBezTo>
                  <a:cubicBezTo>
                    <a:pt x="384048" y="134112"/>
                    <a:pt x="386334" y="146494"/>
                    <a:pt x="387953" y="159449"/>
                  </a:cubicBezTo>
                  <a:cubicBezTo>
                    <a:pt x="348520" y="168402"/>
                    <a:pt x="320326" y="178689"/>
                    <a:pt x="304705" y="185071"/>
                  </a:cubicBezTo>
                  <a:lnTo>
                    <a:pt x="304705" y="133064"/>
                  </a:lnTo>
                  <a:close/>
                  <a:moveTo>
                    <a:pt x="304800" y="205835"/>
                  </a:moveTo>
                  <a:cubicBezTo>
                    <a:pt x="325469" y="196787"/>
                    <a:pt x="405289" y="165259"/>
                    <a:pt x="522446" y="161925"/>
                  </a:cubicBezTo>
                  <a:cubicBezTo>
                    <a:pt x="525494" y="161735"/>
                    <a:pt x="528066" y="162878"/>
                    <a:pt x="530162" y="164973"/>
                  </a:cubicBezTo>
                  <a:cubicBezTo>
                    <a:pt x="532257" y="166973"/>
                    <a:pt x="533400" y="169640"/>
                    <a:pt x="533400" y="172403"/>
                  </a:cubicBezTo>
                  <a:lnTo>
                    <a:pt x="533400" y="475298"/>
                  </a:lnTo>
                  <a:cubicBezTo>
                    <a:pt x="533400" y="480917"/>
                    <a:pt x="528828" y="485585"/>
                    <a:pt x="523304" y="485775"/>
                  </a:cubicBezTo>
                  <a:cubicBezTo>
                    <a:pt x="412337" y="488728"/>
                    <a:pt x="334899" y="515588"/>
                    <a:pt x="304800" y="527971"/>
                  </a:cubicBezTo>
                  <a:lnTo>
                    <a:pt x="304800" y="205835"/>
                  </a:lnTo>
                  <a:close/>
                  <a:moveTo>
                    <a:pt x="571500" y="504539"/>
                  </a:moveTo>
                  <a:cubicBezTo>
                    <a:pt x="571500" y="520256"/>
                    <a:pt x="558641" y="533114"/>
                    <a:pt x="542925" y="533114"/>
                  </a:cubicBezTo>
                  <a:lnTo>
                    <a:pt x="347472" y="533114"/>
                  </a:lnTo>
                  <a:cubicBezTo>
                    <a:pt x="386334" y="521018"/>
                    <a:pt x="447104" y="506825"/>
                    <a:pt x="523780" y="504825"/>
                  </a:cubicBezTo>
                  <a:cubicBezTo>
                    <a:pt x="539591" y="504444"/>
                    <a:pt x="552450" y="491204"/>
                    <a:pt x="552450" y="475298"/>
                  </a:cubicBezTo>
                  <a:lnTo>
                    <a:pt x="552450" y="210979"/>
                  </a:lnTo>
                  <a:cubicBezTo>
                    <a:pt x="563499" y="214884"/>
                    <a:pt x="571500" y="225362"/>
                    <a:pt x="571500" y="237839"/>
                  </a:cubicBezTo>
                  <a:lnTo>
                    <a:pt x="571500" y="5045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57619816-C0F0-ACA0-6F9F-638EAA533735}"/>
                </a:ext>
              </a:extLst>
            </p:cNvPr>
            <p:cNvSpPr/>
            <p:nvPr/>
          </p:nvSpPr>
          <p:spPr>
            <a:xfrm>
              <a:off x="5318599" y="2180407"/>
              <a:ext cx="57075" cy="22588"/>
            </a:xfrm>
            <a:custGeom>
              <a:avLst/>
              <a:gdLst>
                <a:gd name="connsiteX0" fmla="*/ 8802 w 57075"/>
                <a:gd name="connsiteY0" fmla="*/ 18969 h 22588"/>
                <a:gd name="connsiteX1" fmla="*/ 46425 w 57075"/>
                <a:gd name="connsiteY1" fmla="*/ 22494 h 22588"/>
                <a:gd name="connsiteX2" fmla="*/ 47568 w 57075"/>
                <a:gd name="connsiteY2" fmla="*/ 22589 h 22588"/>
                <a:gd name="connsiteX3" fmla="*/ 56998 w 57075"/>
                <a:gd name="connsiteY3" fmla="*/ 14207 h 22588"/>
                <a:gd name="connsiteX4" fmla="*/ 48711 w 57075"/>
                <a:gd name="connsiteY4" fmla="*/ 3634 h 22588"/>
                <a:gd name="connsiteX5" fmla="*/ 10135 w 57075"/>
                <a:gd name="connsiteY5" fmla="*/ 15 h 22588"/>
                <a:gd name="connsiteX6" fmla="*/ 39 w 57075"/>
                <a:gd name="connsiteY6" fmla="*/ 8873 h 22588"/>
                <a:gd name="connsiteX7" fmla="*/ 8802 w 57075"/>
                <a:gd name="connsiteY7" fmla="*/ 18969 h 2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075" h="22588">
                  <a:moveTo>
                    <a:pt x="8802" y="18969"/>
                  </a:moveTo>
                  <a:cubicBezTo>
                    <a:pt x="21374" y="19827"/>
                    <a:pt x="34043" y="20970"/>
                    <a:pt x="46425" y="22494"/>
                  </a:cubicBezTo>
                  <a:cubicBezTo>
                    <a:pt x="46806" y="22494"/>
                    <a:pt x="47187" y="22589"/>
                    <a:pt x="47568" y="22589"/>
                  </a:cubicBezTo>
                  <a:cubicBezTo>
                    <a:pt x="52331" y="22589"/>
                    <a:pt x="56427" y="19065"/>
                    <a:pt x="56998" y="14207"/>
                  </a:cubicBezTo>
                  <a:cubicBezTo>
                    <a:pt x="57665" y="8968"/>
                    <a:pt x="53950" y="4206"/>
                    <a:pt x="48711" y="3634"/>
                  </a:cubicBezTo>
                  <a:cubicBezTo>
                    <a:pt x="36043" y="2110"/>
                    <a:pt x="22994" y="872"/>
                    <a:pt x="10135" y="15"/>
                  </a:cubicBezTo>
                  <a:cubicBezTo>
                    <a:pt x="4991" y="-271"/>
                    <a:pt x="324" y="3634"/>
                    <a:pt x="39" y="8873"/>
                  </a:cubicBezTo>
                  <a:cubicBezTo>
                    <a:pt x="-438" y="14016"/>
                    <a:pt x="3563" y="18588"/>
                    <a:pt x="8802" y="18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230DC35F-B63E-7C31-F761-FB69E6D52A7B}"/>
                </a:ext>
              </a:extLst>
            </p:cNvPr>
            <p:cNvSpPr/>
            <p:nvPr/>
          </p:nvSpPr>
          <p:spPr>
            <a:xfrm>
              <a:off x="5318623" y="2219745"/>
              <a:ext cx="89300" cy="27256"/>
            </a:xfrm>
            <a:custGeom>
              <a:avLst/>
              <a:gdLst>
                <a:gd name="connsiteX0" fmla="*/ 8778 w 89300"/>
                <a:gd name="connsiteY0" fmla="*/ 18969 h 27256"/>
                <a:gd name="connsiteX1" fmla="*/ 78120 w 89300"/>
                <a:gd name="connsiteY1" fmla="*/ 27066 h 27256"/>
                <a:gd name="connsiteX2" fmla="*/ 79739 w 89300"/>
                <a:gd name="connsiteY2" fmla="*/ 27256 h 27256"/>
                <a:gd name="connsiteX3" fmla="*/ 89169 w 89300"/>
                <a:gd name="connsiteY3" fmla="*/ 19350 h 27256"/>
                <a:gd name="connsiteX4" fmla="*/ 81359 w 89300"/>
                <a:gd name="connsiteY4" fmla="*/ 8397 h 27256"/>
                <a:gd name="connsiteX5" fmla="*/ 10112 w 89300"/>
                <a:gd name="connsiteY5" fmla="*/ 15 h 27256"/>
                <a:gd name="connsiteX6" fmla="*/ 15 w 89300"/>
                <a:gd name="connsiteY6" fmla="*/ 8873 h 27256"/>
                <a:gd name="connsiteX7" fmla="*/ 8778 w 89300"/>
                <a:gd name="connsiteY7" fmla="*/ 18969 h 2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300" h="27256">
                  <a:moveTo>
                    <a:pt x="8778" y="18969"/>
                  </a:moveTo>
                  <a:cubicBezTo>
                    <a:pt x="32114" y="20493"/>
                    <a:pt x="55451" y="23256"/>
                    <a:pt x="78120" y="27066"/>
                  </a:cubicBezTo>
                  <a:cubicBezTo>
                    <a:pt x="78692" y="27256"/>
                    <a:pt x="79263" y="27256"/>
                    <a:pt x="79739" y="27256"/>
                  </a:cubicBezTo>
                  <a:cubicBezTo>
                    <a:pt x="84311" y="27256"/>
                    <a:pt x="88312" y="24018"/>
                    <a:pt x="89169" y="19350"/>
                  </a:cubicBezTo>
                  <a:cubicBezTo>
                    <a:pt x="90026" y="14207"/>
                    <a:pt x="86597" y="9254"/>
                    <a:pt x="81359" y="8397"/>
                  </a:cubicBezTo>
                  <a:cubicBezTo>
                    <a:pt x="58022" y="4396"/>
                    <a:pt x="34115" y="1634"/>
                    <a:pt x="10112" y="15"/>
                  </a:cubicBezTo>
                  <a:cubicBezTo>
                    <a:pt x="4968" y="-271"/>
                    <a:pt x="301" y="3634"/>
                    <a:pt x="15" y="8873"/>
                  </a:cubicBezTo>
                  <a:cubicBezTo>
                    <a:pt x="-271" y="14112"/>
                    <a:pt x="3539" y="18684"/>
                    <a:pt x="8778" y="18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1D1DFDCD-F377-7E07-C7F3-E0631A900D07}"/>
                </a:ext>
              </a:extLst>
            </p:cNvPr>
            <p:cNvSpPr/>
            <p:nvPr/>
          </p:nvSpPr>
          <p:spPr>
            <a:xfrm>
              <a:off x="5318517" y="2286315"/>
              <a:ext cx="171366" cy="46982"/>
            </a:xfrm>
            <a:custGeom>
              <a:avLst/>
              <a:gdLst>
                <a:gd name="connsiteX0" fmla="*/ 25 w 171366"/>
                <a:gd name="connsiteY0" fmla="*/ 8978 h 46982"/>
                <a:gd name="connsiteX1" fmla="*/ 8883 w 171366"/>
                <a:gd name="connsiteY1" fmla="*/ 19075 h 46982"/>
                <a:gd name="connsiteX2" fmla="*/ 158997 w 171366"/>
                <a:gd name="connsiteY2" fmla="*/ 46507 h 46982"/>
                <a:gd name="connsiteX3" fmla="*/ 161855 w 171366"/>
                <a:gd name="connsiteY3" fmla="*/ 46983 h 46982"/>
                <a:gd name="connsiteX4" fmla="*/ 170904 w 171366"/>
                <a:gd name="connsiteY4" fmla="*/ 40315 h 46982"/>
                <a:gd name="connsiteX5" fmla="*/ 164712 w 171366"/>
                <a:gd name="connsiteY5" fmla="*/ 28314 h 46982"/>
                <a:gd name="connsiteX6" fmla="*/ 10122 w 171366"/>
                <a:gd name="connsiteY6" fmla="*/ 25 h 46982"/>
                <a:gd name="connsiteX7" fmla="*/ 25 w 171366"/>
                <a:gd name="connsiteY7" fmla="*/ 8978 h 4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66" h="46982">
                  <a:moveTo>
                    <a:pt x="25" y="8978"/>
                  </a:moveTo>
                  <a:cubicBezTo>
                    <a:pt x="-356" y="14217"/>
                    <a:pt x="3645" y="18789"/>
                    <a:pt x="8883" y="19075"/>
                  </a:cubicBezTo>
                  <a:cubicBezTo>
                    <a:pt x="75082" y="23456"/>
                    <a:pt x="126993" y="36410"/>
                    <a:pt x="158997" y="46507"/>
                  </a:cubicBezTo>
                  <a:cubicBezTo>
                    <a:pt x="159950" y="46792"/>
                    <a:pt x="160902" y="46983"/>
                    <a:pt x="161855" y="46983"/>
                  </a:cubicBezTo>
                  <a:cubicBezTo>
                    <a:pt x="165855" y="46983"/>
                    <a:pt x="169665" y="44411"/>
                    <a:pt x="170904" y="40315"/>
                  </a:cubicBezTo>
                  <a:cubicBezTo>
                    <a:pt x="172523" y="35267"/>
                    <a:pt x="169761" y="29933"/>
                    <a:pt x="164712" y="28314"/>
                  </a:cubicBezTo>
                  <a:cubicBezTo>
                    <a:pt x="131756" y="17932"/>
                    <a:pt x="78225" y="4501"/>
                    <a:pt x="10122" y="25"/>
                  </a:cubicBezTo>
                  <a:cubicBezTo>
                    <a:pt x="4978" y="-356"/>
                    <a:pt x="406" y="3739"/>
                    <a:pt x="25" y="89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80A7091-6426-F73B-99E6-6C78023062CE}"/>
                </a:ext>
              </a:extLst>
            </p:cNvPr>
            <p:cNvSpPr/>
            <p:nvPr/>
          </p:nvSpPr>
          <p:spPr>
            <a:xfrm>
              <a:off x="5318613" y="2332701"/>
              <a:ext cx="171358" cy="46888"/>
            </a:xfrm>
            <a:custGeom>
              <a:avLst/>
              <a:gdLst>
                <a:gd name="connsiteX0" fmla="*/ 164712 w 171358"/>
                <a:gd name="connsiteY0" fmla="*/ 28314 h 46888"/>
                <a:gd name="connsiteX1" fmla="*/ 10122 w 171358"/>
                <a:gd name="connsiteY1" fmla="*/ 25 h 46888"/>
                <a:gd name="connsiteX2" fmla="*/ 25 w 171358"/>
                <a:gd name="connsiteY2" fmla="*/ 8883 h 46888"/>
                <a:gd name="connsiteX3" fmla="*/ 8883 w 171358"/>
                <a:gd name="connsiteY3" fmla="*/ 18980 h 46888"/>
                <a:gd name="connsiteX4" fmla="*/ 158997 w 171358"/>
                <a:gd name="connsiteY4" fmla="*/ 46412 h 46888"/>
                <a:gd name="connsiteX5" fmla="*/ 161855 w 171358"/>
                <a:gd name="connsiteY5" fmla="*/ 46888 h 46888"/>
                <a:gd name="connsiteX6" fmla="*/ 170904 w 171358"/>
                <a:gd name="connsiteY6" fmla="*/ 40221 h 46888"/>
                <a:gd name="connsiteX7" fmla="*/ 164712 w 171358"/>
                <a:gd name="connsiteY7" fmla="*/ 28314 h 4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58" h="46888">
                  <a:moveTo>
                    <a:pt x="164712" y="28314"/>
                  </a:moveTo>
                  <a:cubicBezTo>
                    <a:pt x="131756" y="17932"/>
                    <a:pt x="78130" y="4502"/>
                    <a:pt x="10122" y="25"/>
                  </a:cubicBezTo>
                  <a:cubicBezTo>
                    <a:pt x="4978" y="-356"/>
                    <a:pt x="311" y="3645"/>
                    <a:pt x="25" y="8883"/>
                  </a:cubicBezTo>
                  <a:cubicBezTo>
                    <a:pt x="-356" y="14122"/>
                    <a:pt x="3645" y="18694"/>
                    <a:pt x="8883" y="18980"/>
                  </a:cubicBezTo>
                  <a:cubicBezTo>
                    <a:pt x="75082" y="23361"/>
                    <a:pt x="126993" y="36315"/>
                    <a:pt x="158997" y="46412"/>
                  </a:cubicBezTo>
                  <a:cubicBezTo>
                    <a:pt x="159950" y="46698"/>
                    <a:pt x="160902" y="46888"/>
                    <a:pt x="161855" y="46888"/>
                  </a:cubicBezTo>
                  <a:cubicBezTo>
                    <a:pt x="165855" y="46888"/>
                    <a:pt x="169665" y="44316"/>
                    <a:pt x="170904" y="40221"/>
                  </a:cubicBezTo>
                  <a:cubicBezTo>
                    <a:pt x="172523" y="35268"/>
                    <a:pt x="169665" y="29934"/>
                    <a:pt x="164712" y="283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B826045E-FFD6-2745-4290-39D233D17B05}"/>
                </a:ext>
              </a:extLst>
            </p:cNvPr>
            <p:cNvSpPr/>
            <p:nvPr/>
          </p:nvSpPr>
          <p:spPr>
            <a:xfrm>
              <a:off x="5318613" y="2381088"/>
              <a:ext cx="171358" cy="46888"/>
            </a:xfrm>
            <a:custGeom>
              <a:avLst/>
              <a:gdLst>
                <a:gd name="connsiteX0" fmla="*/ 164712 w 171358"/>
                <a:gd name="connsiteY0" fmla="*/ 28314 h 46888"/>
                <a:gd name="connsiteX1" fmla="*/ 10122 w 171358"/>
                <a:gd name="connsiteY1" fmla="*/ 25 h 46888"/>
                <a:gd name="connsiteX2" fmla="*/ 25 w 171358"/>
                <a:gd name="connsiteY2" fmla="*/ 8883 h 46888"/>
                <a:gd name="connsiteX3" fmla="*/ 8883 w 171358"/>
                <a:gd name="connsiteY3" fmla="*/ 18980 h 46888"/>
                <a:gd name="connsiteX4" fmla="*/ 158997 w 171358"/>
                <a:gd name="connsiteY4" fmla="*/ 46412 h 46888"/>
                <a:gd name="connsiteX5" fmla="*/ 161855 w 171358"/>
                <a:gd name="connsiteY5" fmla="*/ 46888 h 46888"/>
                <a:gd name="connsiteX6" fmla="*/ 170904 w 171358"/>
                <a:gd name="connsiteY6" fmla="*/ 40221 h 46888"/>
                <a:gd name="connsiteX7" fmla="*/ 164712 w 171358"/>
                <a:gd name="connsiteY7" fmla="*/ 28314 h 4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58" h="46888">
                  <a:moveTo>
                    <a:pt x="164712" y="28314"/>
                  </a:moveTo>
                  <a:cubicBezTo>
                    <a:pt x="131756" y="17932"/>
                    <a:pt x="78225" y="4502"/>
                    <a:pt x="10122" y="25"/>
                  </a:cubicBezTo>
                  <a:cubicBezTo>
                    <a:pt x="4978" y="-356"/>
                    <a:pt x="311" y="3645"/>
                    <a:pt x="25" y="8883"/>
                  </a:cubicBezTo>
                  <a:cubicBezTo>
                    <a:pt x="-356" y="14122"/>
                    <a:pt x="3645" y="18694"/>
                    <a:pt x="8883" y="18980"/>
                  </a:cubicBezTo>
                  <a:cubicBezTo>
                    <a:pt x="75082" y="23361"/>
                    <a:pt x="126993" y="36315"/>
                    <a:pt x="158997" y="46412"/>
                  </a:cubicBezTo>
                  <a:cubicBezTo>
                    <a:pt x="159855" y="46793"/>
                    <a:pt x="160902" y="46888"/>
                    <a:pt x="161855" y="46888"/>
                  </a:cubicBezTo>
                  <a:cubicBezTo>
                    <a:pt x="165855" y="46888"/>
                    <a:pt x="169665" y="44316"/>
                    <a:pt x="170904" y="40221"/>
                  </a:cubicBezTo>
                  <a:cubicBezTo>
                    <a:pt x="172523" y="35268"/>
                    <a:pt x="169665" y="29838"/>
                    <a:pt x="164712" y="283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020FB173-3483-BF8D-EC5D-38664E142CD7}"/>
                </a:ext>
              </a:extLst>
            </p:cNvPr>
            <p:cNvSpPr/>
            <p:nvPr/>
          </p:nvSpPr>
          <p:spPr>
            <a:xfrm>
              <a:off x="5566206" y="2286397"/>
              <a:ext cx="171366" cy="46995"/>
            </a:xfrm>
            <a:custGeom>
              <a:avLst/>
              <a:gdLst>
                <a:gd name="connsiteX0" fmla="*/ 161245 w 171366"/>
                <a:gd name="connsiteY0" fmla="*/ 38 h 46995"/>
                <a:gd name="connsiteX1" fmla="*/ 6654 w 171366"/>
                <a:gd name="connsiteY1" fmla="*/ 28327 h 46995"/>
                <a:gd name="connsiteX2" fmla="*/ 463 w 171366"/>
                <a:gd name="connsiteY2" fmla="*/ 40328 h 46995"/>
                <a:gd name="connsiteX3" fmla="*/ 9512 w 171366"/>
                <a:gd name="connsiteY3" fmla="*/ 46996 h 46995"/>
                <a:gd name="connsiteX4" fmla="*/ 12369 w 171366"/>
                <a:gd name="connsiteY4" fmla="*/ 46520 h 46995"/>
                <a:gd name="connsiteX5" fmla="*/ 162483 w 171366"/>
                <a:gd name="connsiteY5" fmla="*/ 19088 h 46995"/>
                <a:gd name="connsiteX6" fmla="*/ 171342 w 171366"/>
                <a:gd name="connsiteY6" fmla="*/ 8991 h 46995"/>
                <a:gd name="connsiteX7" fmla="*/ 161245 w 171366"/>
                <a:gd name="connsiteY7" fmla="*/ 38 h 4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66" h="46995">
                  <a:moveTo>
                    <a:pt x="161245" y="38"/>
                  </a:moveTo>
                  <a:cubicBezTo>
                    <a:pt x="93141" y="4514"/>
                    <a:pt x="39611" y="17945"/>
                    <a:pt x="6654" y="28327"/>
                  </a:cubicBezTo>
                  <a:cubicBezTo>
                    <a:pt x="1606" y="29946"/>
                    <a:pt x="-1156" y="35280"/>
                    <a:pt x="463" y="40328"/>
                  </a:cubicBezTo>
                  <a:cubicBezTo>
                    <a:pt x="1701" y="44424"/>
                    <a:pt x="5511" y="46996"/>
                    <a:pt x="9512" y="46996"/>
                  </a:cubicBezTo>
                  <a:cubicBezTo>
                    <a:pt x="10464" y="46996"/>
                    <a:pt x="11417" y="46805"/>
                    <a:pt x="12369" y="46520"/>
                  </a:cubicBezTo>
                  <a:cubicBezTo>
                    <a:pt x="44278" y="36423"/>
                    <a:pt x="96285" y="23469"/>
                    <a:pt x="162483" y="19088"/>
                  </a:cubicBezTo>
                  <a:cubicBezTo>
                    <a:pt x="167722" y="18707"/>
                    <a:pt x="171722" y="14230"/>
                    <a:pt x="171342" y="8991"/>
                  </a:cubicBezTo>
                  <a:cubicBezTo>
                    <a:pt x="171056" y="3657"/>
                    <a:pt x="166484" y="-439"/>
                    <a:pt x="161245" y="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370F4F3-7B96-ED70-3FAA-6A31294EF099}"/>
                </a:ext>
              </a:extLst>
            </p:cNvPr>
            <p:cNvSpPr/>
            <p:nvPr/>
          </p:nvSpPr>
          <p:spPr>
            <a:xfrm>
              <a:off x="5566206" y="2332701"/>
              <a:ext cx="171366" cy="46983"/>
            </a:xfrm>
            <a:custGeom>
              <a:avLst/>
              <a:gdLst>
                <a:gd name="connsiteX0" fmla="*/ 161245 w 171366"/>
                <a:gd name="connsiteY0" fmla="*/ 25 h 46983"/>
                <a:gd name="connsiteX1" fmla="*/ 6654 w 171366"/>
                <a:gd name="connsiteY1" fmla="*/ 28314 h 46983"/>
                <a:gd name="connsiteX2" fmla="*/ 463 w 171366"/>
                <a:gd name="connsiteY2" fmla="*/ 40316 h 46983"/>
                <a:gd name="connsiteX3" fmla="*/ 9512 w 171366"/>
                <a:gd name="connsiteY3" fmla="*/ 46983 h 46983"/>
                <a:gd name="connsiteX4" fmla="*/ 12369 w 171366"/>
                <a:gd name="connsiteY4" fmla="*/ 46507 h 46983"/>
                <a:gd name="connsiteX5" fmla="*/ 162483 w 171366"/>
                <a:gd name="connsiteY5" fmla="*/ 19075 h 46983"/>
                <a:gd name="connsiteX6" fmla="*/ 171342 w 171366"/>
                <a:gd name="connsiteY6" fmla="*/ 8979 h 46983"/>
                <a:gd name="connsiteX7" fmla="*/ 161245 w 171366"/>
                <a:gd name="connsiteY7" fmla="*/ 25 h 4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66" h="46983">
                  <a:moveTo>
                    <a:pt x="161245" y="25"/>
                  </a:moveTo>
                  <a:cubicBezTo>
                    <a:pt x="93237" y="4502"/>
                    <a:pt x="39611" y="17932"/>
                    <a:pt x="6654" y="28314"/>
                  </a:cubicBezTo>
                  <a:cubicBezTo>
                    <a:pt x="1606" y="29934"/>
                    <a:pt x="-1156" y="35268"/>
                    <a:pt x="463" y="40316"/>
                  </a:cubicBezTo>
                  <a:cubicBezTo>
                    <a:pt x="1701" y="44412"/>
                    <a:pt x="5511" y="46983"/>
                    <a:pt x="9512" y="46983"/>
                  </a:cubicBezTo>
                  <a:cubicBezTo>
                    <a:pt x="10464" y="46983"/>
                    <a:pt x="11417" y="46793"/>
                    <a:pt x="12369" y="46507"/>
                  </a:cubicBezTo>
                  <a:cubicBezTo>
                    <a:pt x="44373" y="36411"/>
                    <a:pt x="96285" y="23457"/>
                    <a:pt x="162483" y="19075"/>
                  </a:cubicBezTo>
                  <a:cubicBezTo>
                    <a:pt x="167722" y="18694"/>
                    <a:pt x="171722" y="14217"/>
                    <a:pt x="171342" y="8979"/>
                  </a:cubicBezTo>
                  <a:cubicBezTo>
                    <a:pt x="171056" y="3645"/>
                    <a:pt x="166484" y="-356"/>
                    <a:pt x="161245" y="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CA32627-FBDB-651A-9A0A-81495D979CBC}"/>
                </a:ext>
              </a:extLst>
            </p:cNvPr>
            <p:cNvSpPr/>
            <p:nvPr/>
          </p:nvSpPr>
          <p:spPr>
            <a:xfrm>
              <a:off x="5566206" y="2380994"/>
              <a:ext cx="171366" cy="46982"/>
            </a:xfrm>
            <a:custGeom>
              <a:avLst/>
              <a:gdLst>
                <a:gd name="connsiteX0" fmla="*/ 161245 w 171366"/>
                <a:gd name="connsiteY0" fmla="*/ 25 h 46982"/>
                <a:gd name="connsiteX1" fmla="*/ 6654 w 171366"/>
                <a:gd name="connsiteY1" fmla="*/ 28314 h 46982"/>
                <a:gd name="connsiteX2" fmla="*/ 463 w 171366"/>
                <a:gd name="connsiteY2" fmla="*/ 40315 h 46982"/>
                <a:gd name="connsiteX3" fmla="*/ 9512 w 171366"/>
                <a:gd name="connsiteY3" fmla="*/ 46983 h 46982"/>
                <a:gd name="connsiteX4" fmla="*/ 12369 w 171366"/>
                <a:gd name="connsiteY4" fmla="*/ 46507 h 46982"/>
                <a:gd name="connsiteX5" fmla="*/ 162483 w 171366"/>
                <a:gd name="connsiteY5" fmla="*/ 19075 h 46982"/>
                <a:gd name="connsiteX6" fmla="*/ 171342 w 171366"/>
                <a:gd name="connsiteY6" fmla="*/ 8978 h 46982"/>
                <a:gd name="connsiteX7" fmla="*/ 161245 w 171366"/>
                <a:gd name="connsiteY7" fmla="*/ 25 h 4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366" h="46982">
                  <a:moveTo>
                    <a:pt x="161245" y="25"/>
                  </a:moveTo>
                  <a:cubicBezTo>
                    <a:pt x="93141" y="4501"/>
                    <a:pt x="39611" y="17932"/>
                    <a:pt x="6654" y="28314"/>
                  </a:cubicBezTo>
                  <a:cubicBezTo>
                    <a:pt x="1606" y="29933"/>
                    <a:pt x="-1156" y="35267"/>
                    <a:pt x="463" y="40315"/>
                  </a:cubicBezTo>
                  <a:cubicBezTo>
                    <a:pt x="1701" y="44411"/>
                    <a:pt x="5511" y="46983"/>
                    <a:pt x="9512" y="46983"/>
                  </a:cubicBezTo>
                  <a:cubicBezTo>
                    <a:pt x="10464" y="46983"/>
                    <a:pt x="11417" y="46792"/>
                    <a:pt x="12369" y="46507"/>
                  </a:cubicBezTo>
                  <a:cubicBezTo>
                    <a:pt x="44278" y="36410"/>
                    <a:pt x="96285" y="23456"/>
                    <a:pt x="162483" y="19075"/>
                  </a:cubicBezTo>
                  <a:cubicBezTo>
                    <a:pt x="167722" y="18694"/>
                    <a:pt x="171722" y="14217"/>
                    <a:pt x="171342" y="8978"/>
                  </a:cubicBezTo>
                  <a:cubicBezTo>
                    <a:pt x="171056" y="3739"/>
                    <a:pt x="166484" y="-356"/>
                    <a:pt x="161245" y="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98" name="Graphic 74">
            <a:extLst>
              <a:ext uri="{FF2B5EF4-FFF2-40B4-BE49-F238E27FC236}">
                <a16:creationId xmlns:a16="http://schemas.microsoft.com/office/drawing/2014/main" id="{E16D0CE4-3601-D930-E6F7-575A60280CC9}"/>
              </a:ext>
            </a:extLst>
          </p:cNvPr>
          <p:cNvGrpSpPr/>
          <p:nvPr/>
        </p:nvGrpSpPr>
        <p:grpSpPr>
          <a:xfrm>
            <a:off x="4358313" y="1970777"/>
            <a:ext cx="476250" cy="581025"/>
            <a:chOff x="4358313" y="1970777"/>
            <a:chExt cx="476250" cy="581025"/>
          </a:xfrm>
          <a:solidFill>
            <a:srgbClr val="000000"/>
          </a:solidFill>
        </p:grpSpPr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822594D7-12BF-04E9-AEAF-5C7DAE8A18AD}"/>
                </a:ext>
              </a:extLst>
            </p:cNvPr>
            <p:cNvSpPr/>
            <p:nvPr/>
          </p:nvSpPr>
          <p:spPr>
            <a:xfrm>
              <a:off x="4358313" y="1970777"/>
              <a:ext cx="476250" cy="581025"/>
            </a:xfrm>
            <a:custGeom>
              <a:avLst/>
              <a:gdLst>
                <a:gd name="connsiteX0" fmla="*/ 47625 w 476250"/>
                <a:gd name="connsiteY0" fmla="*/ 533400 h 581025"/>
                <a:gd name="connsiteX1" fmla="*/ 266700 w 476250"/>
                <a:gd name="connsiteY1" fmla="*/ 533400 h 581025"/>
                <a:gd name="connsiteX2" fmla="*/ 266700 w 476250"/>
                <a:gd name="connsiteY2" fmla="*/ 560165 h 581025"/>
                <a:gd name="connsiteX3" fmla="*/ 279559 w 476250"/>
                <a:gd name="connsiteY3" fmla="*/ 579406 h 581025"/>
                <a:gd name="connsiteX4" fmla="*/ 302228 w 476250"/>
                <a:gd name="connsiteY4" fmla="*/ 574929 h 581025"/>
                <a:gd name="connsiteX5" fmla="*/ 315278 w 476250"/>
                <a:gd name="connsiteY5" fmla="*/ 561880 h 581025"/>
                <a:gd name="connsiteX6" fmla="*/ 332327 w 476250"/>
                <a:gd name="connsiteY6" fmla="*/ 561880 h 581025"/>
                <a:gd name="connsiteX7" fmla="*/ 345376 w 476250"/>
                <a:gd name="connsiteY7" fmla="*/ 574929 h 581025"/>
                <a:gd name="connsiteX8" fmla="*/ 360045 w 476250"/>
                <a:gd name="connsiteY8" fmla="*/ 581025 h 581025"/>
                <a:gd name="connsiteX9" fmla="*/ 368046 w 476250"/>
                <a:gd name="connsiteY9" fmla="*/ 579406 h 581025"/>
                <a:gd name="connsiteX10" fmla="*/ 381000 w 476250"/>
                <a:gd name="connsiteY10" fmla="*/ 560165 h 581025"/>
                <a:gd name="connsiteX11" fmla="*/ 381000 w 476250"/>
                <a:gd name="connsiteY11" fmla="*/ 533400 h 581025"/>
                <a:gd name="connsiteX12" fmla="*/ 428625 w 476250"/>
                <a:gd name="connsiteY12" fmla="*/ 533400 h 581025"/>
                <a:gd name="connsiteX13" fmla="*/ 476250 w 476250"/>
                <a:gd name="connsiteY13" fmla="*/ 485775 h 581025"/>
                <a:gd name="connsiteX14" fmla="*/ 476250 w 476250"/>
                <a:gd name="connsiteY14" fmla="*/ 219075 h 581025"/>
                <a:gd name="connsiteX15" fmla="*/ 428625 w 476250"/>
                <a:gd name="connsiteY15" fmla="*/ 171450 h 581025"/>
                <a:gd name="connsiteX16" fmla="*/ 428625 w 476250"/>
                <a:gd name="connsiteY16" fmla="*/ 47625 h 581025"/>
                <a:gd name="connsiteX17" fmla="*/ 381000 w 476250"/>
                <a:gd name="connsiteY17" fmla="*/ 0 h 581025"/>
                <a:gd name="connsiteX18" fmla="*/ 95250 w 476250"/>
                <a:gd name="connsiteY18" fmla="*/ 0 h 581025"/>
                <a:gd name="connsiteX19" fmla="*/ 47625 w 476250"/>
                <a:gd name="connsiteY19" fmla="*/ 47625 h 581025"/>
                <a:gd name="connsiteX20" fmla="*/ 47625 w 476250"/>
                <a:gd name="connsiteY20" fmla="*/ 238125 h 581025"/>
                <a:gd name="connsiteX21" fmla="*/ 0 w 476250"/>
                <a:gd name="connsiteY21" fmla="*/ 285750 h 581025"/>
                <a:gd name="connsiteX22" fmla="*/ 0 w 476250"/>
                <a:gd name="connsiteY22" fmla="*/ 485775 h 581025"/>
                <a:gd name="connsiteX23" fmla="*/ 47625 w 476250"/>
                <a:gd name="connsiteY23" fmla="*/ 533400 h 581025"/>
                <a:gd name="connsiteX24" fmla="*/ 361950 w 476250"/>
                <a:gd name="connsiteY24" fmla="*/ 485775 h 581025"/>
                <a:gd name="connsiteX25" fmla="*/ 361950 w 476250"/>
                <a:gd name="connsiteY25" fmla="*/ 560165 h 581025"/>
                <a:gd name="connsiteX26" fmla="*/ 360807 w 476250"/>
                <a:gd name="connsiteY26" fmla="*/ 561785 h 581025"/>
                <a:gd name="connsiteX27" fmla="*/ 358807 w 476250"/>
                <a:gd name="connsiteY27" fmla="*/ 561404 h 581025"/>
                <a:gd name="connsiteX28" fmla="*/ 345758 w 476250"/>
                <a:gd name="connsiteY28" fmla="*/ 548354 h 581025"/>
                <a:gd name="connsiteX29" fmla="*/ 301752 w 476250"/>
                <a:gd name="connsiteY29" fmla="*/ 548354 h 581025"/>
                <a:gd name="connsiteX30" fmla="*/ 288703 w 476250"/>
                <a:gd name="connsiteY30" fmla="*/ 561404 h 581025"/>
                <a:gd name="connsiteX31" fmla="*/ 286703 w 476250"/>
                <a:gd name="connsiteY31" fmla="*/ 561785 h 581025"/>
                <a:gd name="connsiteX32" fmla="*/ 285750 w 476250"/>
                <a:gd name="connsiteY32" fmla="*/ 560165 h 581025"/>
                <a:gd name="connsiteX33" fmla="*/ 285750 w 476250"/>
                <a:gd name="connsiteY33" fmla="*/ 485775 h 581025"/>
                <a:gd name="connsiteX34" fmla="*/ 285560 w 476250"/>
                <a:gd name="connsiteY34" fmla="*/ 484632 h 581025"/>
                <a:gd name="connsiteX35" fmla="*/ 292513 w 476250"/>
                <a:gd name="connsiteY35" fmla="*/ 482727 h 581025"/>
                <a:gd name="connsiteX36" fmla="*/ 294323 w 476250"/>
                <a:gd name="connsiteY36" fmla="*/ 483489 h 581025"/>
                <a:gd name="connsiteX37" fmla="*/ 305943 w 476250"/>
                <a:gd name="connsiteY37" fmla="*/ 503873 h 581025"/>
                <a:gd name="connsiteX38" fmla="*/ 323850 w 476250"/>
                <a:gd name="connsiteY38" fmla="*/ 514350 h 581025"/>
                <a:gd name="connsiteX39" fmla="*/ 341852 w 476250"/>
                <a:gd name="connsiteY39" fmla="*/ 503873 h 581025"/>
                <a:gd name="connsiteX40" fmla="*/ 353473 w 476250"/>
                <a:gd name="connsiteY40" fmla="*/ 483489 h 581025"/>
                <a:gd name="connsiteX41" fmla="*/ 355283 w 476250"/>
                <a:gd name="connsiteY41" fmla="*/ 482727 h 581025"/>
                <a:gd name="connsiteX42" fmla="*/ 362236 w 476250"/>
                <a:gd name="connsiteY42" fmla="*/ 484632 h 581025"/>
                <a:gd name="connsiteX43" fmla="*/ 361950 w 476250"/>
                <a:gd name="connsiteY43" fmla="*/ 485775 h 581025"/>
                <a:gd name="connsiteX44" fmla="*/ 360236 w 476250"/>
                <a:gd name="connsiteY44" fmla="*/ 464344 h 581025"/>
                <a:gd name="connsiteX45" fmla="*/ 336804 w 476250"/>
                <a:gd name="connsiteY45" fmla="*/ 474059 h 581025"/>
                <a:gd name="connsiteX46" fmla="*/ 325184 w 476250"/>
                <a:gd name="connsiteY46" fmla="*/ 494443 h 581025"/>
                <a:gd name="connsiteX47" fmla="*/ 322421 w 476250"/>
                <a:gd name="connsiteY47" fmla="*/ 494443 h 581025"/>
                <a:gd name="connsiteX48" fmla="*/ 310801 w 476250"/>
                <a:gd name="connsiteY48" fmla="*/ 474059 h 581025"/>
                <a:gd name="connsiteX49" fmla="*/ 292894 w 476250"/>
                <a:gd name="connsiteY49" fmla="*/ 463582 h 581025"/>
                <a:gd name="connsiteX50" fmla="*/ 287369 w 476250"/>
                <a:gd name="connsiteY50" fmla="*/ 464344 h 581025"/>
                <a:gd name="connsiteX51" fmla="*/ 264700 w 476250"/>
                <a:gd name="connsiteY51" fmla="*/ 470630 h 581025"/>
                <a:gd name="connsiteX52" fmla="*/ 263176 w 476250"/>
                <a:gd name="connsiteY52" fmla="*/ 470249 h 581025"/>
                <a:gd name="connsiteX53" fmla="*/ 262795 w 476250"/>
                <a:gd name="connsiteY53" fmla="*/ 468725 h 581025"/>
                <a:gd name="connsiteX54" fmla="*/ 269081 w 476250"/>
                <a:gd name="connsiteY54" fmla="*/ 446056 h 581025"/>
                <a:gd name="connsiteX55" fmla="*/ 259366 w 476250"/>
                <a:gd name="connsiteY55" fmla="*/ 422624 h 581025"/>
                <a:gd name="connsiteX56" fmla="*/ 238982 w 476250"/>
                <a:gd name="connsiteY56" fmla="*/ 411004 h 581025"/>
                <a:gd name="connsiteX57" fmla="*/ 238125 w 476250"/>
                <a:gd name="connsiteY57" fmla="*/ 409575 h 581025"/>
                <a:gd name="connsiteX58" fmla="*/ 238887 w 476250"/>
                <a:gd name="connsiteY58" fmla="*/ 408146 h 581025"/>
                <a:gd name="connsiteX59" fmla="*/ 259271 w 476250"/>
                <a:gd name="connsiteY59" fmla="*/ 396526 h 581025"/>
                <a:gd name="connsiteX60" fmla="*/ 268986 w 476250"/>
                <a:gd name="connsiteY60" fmla="*/ 373094 h 581025"/>
                <a:gd name="connsiteX61" fmla="*/ 262700 w 476250"/>
                <a:gd name="connsiteY61" fmla="*/ 350425 h 581025"/>
                <a:gd name="connsiteX62" fmla="*/ 263081 w 476250"/>
                <a:gd name="connsiteY62" fmla="*/ 348901 h 581025"/>
                <a:gd name="connsiteX63" fmla="*/ 264605 w 476250"/>
                <a:gd name="connsiteY63" fmla="*/ 348520 h 581025"/>
                <a:gd name="connsiteX64" fmla="*/ 287274 w 476250"/>
                <a:gd name="connsiteY64" fmla="*/ 354806 h 581025"/>
                <a:gd name="connsiteX65" fmla="*/ 310706 w 476250"/>
                <a:gd name="connsiteY65" fmla="*/ 345091 h 581025"/>
                <a:gd name="connsiteX66" fmla="*/ 322326 w 476250"/>
                <a:gd name="connsiteY66" fmla="*/ 324707 h 581025"/>
                <a:gd name="connsiteX67" fmla="*/ 325088 w 476250"/>
                <a:gd name="connsiteY67" fmla="*/ 324707 h 581025"/>
                <a:gd name="connsiteX68" fmla="*/ 325088 w 476250"/>
                <a:gd name="connsiteY68" fmla="*/ 324707 h 581025"/>
                <a:gd name="connsiteX69" fmla="*/ 336709 w 476250"/>
                <a:gd name="connsiteY69" fmla="*/ 345091 h 581025"/>
                <a:gd name="connsiteX70" fmla="*/ 360140 w 476250"/>
                <a:gd name="connsiteY70" fmla="*/ 354806 h 581025"/>
                <a:gd name="connsiteX71" fmla="*/ 382810 w 476250"/>
                <a:gd name="connsiteY71" fmla="*/ 348520 h 581025"/>
                <a:gd name="connsiteX72" fmla="*/ 384334 w 476250"/>
                <a:gd name="connsiteY72" fmla="*/ 348901 h 581025"/>
                <a:gd name="connsiteX73" fmla="*/ 384715 w 476250"/>
                <a:gd name="connsiteY73" fmla="*/ 350425 h 581025"/>
                <a:gd name="connsiteX74" fmla="*/ 378428 w 476250"/>
                <a:gd name="connsiteY74" fmla="*/ 373094 h 581025"/>
                <a:gd name="connsiteX75" fmla="*/ 388144 w 476250"/>
                <a:gd name="connsiteY75" fmla="*/ 396526 h 581025"/>
                <a:gd name="connsiteX76" fmla="*/ 408527 w 476250"/>
                <a:gd name="connsiteY76" fmla="*/ 408146 h 581025"/>
                <a:gd name="connsiteX77" fmla="*/ 409575 w 476250"/>
                <a:gd name="connsiteY77" fmla="*/ 409575 h 581025"/>
                <a:gd name="connsiteX78" fmla="*/ 408813 w 476250"/>
                <a:gd name="connsiteY78" fmla="*/ 411004 h 581025"/>
                <a:gd name="connsiteX79" fmla="*/ 388430 w 476250"/>
                <a:gd name="connsiteY79" fmla="*/ 422624 h 581025"/>
                <a:gd name="connsiteX80" fmla="*/ 378714 w 476250"/>
                <a:gd name="connsiteY80" fmla="*/ 446056 h 581025"/>
                <a:gd name="connsiteX81" fmla="*/ 385000 w 476250"/>
                <a:gd name="connsiteY81" fmla="*/ 468725 h 581025"/>
                <a:gd name="connsiteX82" fmla="*/ 384620 w 476250"/>
                <a:gd name="connsiteY82" fmla="*/ 470249 h 581025"/>
                <a:gd name="connsiteX83" fmla="*/ 383096 w 476250"/>
                <a:gd name="connsiteY83" fmla="*/ 470630 h 581025"/>
                <a:gd name="connsiteX84" fmla="*/ 360236 w 476250"/>
                <a:gd name="connsiteY84" fmla="*/ 464344 h 581025"/>
                <a:gd name="connsiteX85" fmla="*/ 123825 w 476250"/>
                <a:gd name="connsiteY85" fmla="*/ 19050 h 581025"/>
                <a:gd name="connsiteX86" fmla="*/ 200025 w 476250"/>
                <a:gd name="connsiteY86" fmla="*/ 19050 h 581025"/>
                <a:gd name="connsiteX87" fmla="*/ 200025 w 476250"/>
                <a:gd name="connsiteY87" fmla="*/ 86963 h 581025"/>
                <a:gd name="connsiteX88" fmla="*/ 198882 w 476250"/>
                <a:gd name="connsiteY88" fmla="*/ 88583 h 581025"/>
                <a:gd name="connsiteX89" fmla="*/ 196882 w 476250"/>
                <a:gd name="connsiteY89" fmla="*/ 88202 h 581025"/>
                <a:gd name="connsiteX90" fmla="*/ 183928 w 476250"/>
                <a:gd name="connsiteY90" fmla="*/ 75248 h 581025"/>
                <a:gd name="connsiteX91" fmla="*/ 139922 w 476250"/>
                <a:gd name="connsiteY91" fmla="*/ 75248 h 581025"/>
                <a:gd name="connsiteX92" fmla="*/ 126873 w 476250"/>
                <a:gd name="connsiteY92" fmla="*/ 88297 h 581025"/>
                <a:gd name="connsiteX93" fmla="*/ 124873 w 476250"/>
                <a:gd name="connsiteY93" fmla="*/ 88678 h 581025"/>
                <a:gd name="connsiteX94" fmla="*/ 123825 w 476250"/>
                <a:gd name="connsiteY94" fmla="*/ 86963 h 581025"/>
                <a:gd name="connsiteX95" fmla="*/ 123825 w 476250"/>
                <a:gd name="connsiteY95" fmla="*/ 19050 h 581025"/>
                <a:gd name="connsiteX96" fmla="*/ 66675 w 476250"/>
                <a:gd name="connsiteY96" fmla="*/ 47625 h 581025"/>
                <a:gd name="connsiteX97" fmla="*/ 95250 w 476250"/>
                <a:gd name="connsiteY97" fmla="*/ 19050 h 581025"/>
                <a:gd name="connsiteX98" fmla="*/ 104775 w 476250"/>
                <a:gd name="connsiteY98" fmla="*/ 19050 h 581025"/>
                <a:gd name="connsiteX99" fmla="*/ 104775 w 476250"/>
                <a:gd name="connsiteY99" fmla="*/ 86963 h 581025"/>
                <a:gd name="connsiteX100" fmla="*/ 117634 w 476250"/>
                <a:gd name="connsiteY100" fmla="*/ 106204 h 581025"/>
                <a:gd name="connsiteX101" fmla="*/ 140303 w 476250"/>
                <a:gd name="connsiteY101" fmla="*/ 101727 h 581025"/>
                <a:gd name="connsiteX102" fmla="*/ 153353 w 476250"/>
                <a:gd name="connsiteY102" fmla="*/ 88678 h 581025"/>
                <a:gd name="connsiteX103" fmla="*/ 170402 w 476250"/>
                <a:gd name="connsiteY103" fmla="*/ 88678 h 581025"/>
                <a:gd name="connsiteX104" fmla="*/ 183452 w 476250"/>
                <a:gd name="connsiteY104" fmla="*/ 101727 h 581025"/>
                <a:gd name="connsiteX105" fmla="*/ 198215 w 476250"/>
                <a:gd name="connsiteY105" fmla="*/ 107823 h 581025"/>
                <a:gd name="connsiteX106" fmla="*/ 206216 w 476250"/>
                <a:gd name="connsiteY106" fmla="*/ 106204 h 581025"/>
                <a:gd name="connsiteX107" fmla="*/ 219075 w 476250"/>
                <a:gd name="connsiteY107" fmla="*/ 86963 h 581025"/>
                <a:gd name="connsiteX108" fmla="*/ 219075 w 476250"/>
                <a:gd name="connsiteY108" fmla="*/ 19050 h 581025"/>
                <a:gd name="connsiteX109" fmla="*/ 381000 w 476250"/>
                <a:gd name="connsiteY109" fmla="*/ 19050 h 581025"/>
                <a:gd name="connsiteX110" fmla="*/ 409575 w 476250"/>
                <a:gd name="connsiteY110" fmla="*/ 47625 h 581025"/>
                <a:gd name="connsiteX111" fmla="*/ 409575 w 476250"/>
                <a:gd name="connsiteY111" fmla="*/ 171450 h 581025"/>
                <a:gd name="connsiteX112" fmla="*/ 316992 w 476250"/>
                <a:gd name="connsiteY112" fmla="*/ 171450 h 581025"/>
                <a:gd name="connsiteX113" fmla="*/ 276320 w 476250"/>
                <a:gd name="connsiteY113" fmla="*/ 195072 h 581025"/>
                <a:gd name="connsiteX114" fmla="*/ 251650 w 476250"/>
                <a:gd name="connsiteY114" fmla="*/ 238125 h 581025"/>
                <a:gd name="connsiteX115" fmla="*/ 66675 w 476250"/>
                <a:gd name="connsiteY115" fmla="*/ 238125 h 581025"/>
                <a:gd name="connsiteX116" fmla="*/ 66675 w 476250"/>
                <a:gd name="connsiteY116" fmla="*/ 47625 h 581025"/>
                <a:gd name="connsiteX117" fmla="*/ 19050 w 476250"/>
                <a:gd name="connsiteY117" fmla="*/ 285750 h 581025"/>
                <a:gd name="connsiteX118" fmla="*/ 47625 w 476250"/>
                <a:gd name="connsiteY118" fmla="*/ 257175 h 581025"/>
                <a:gd name="connsiteX119" fmla="*/ 257175 w 476250"/>
                <a:gd name="connsiteY119" fmla="*/ 257175 h 581025"/>
                <a:gd name="connsiteX120" fmla="*/ 265462 w 476250"/>
                <a:gd name="connsiteY120" fmla="*/ 252413 h 581025"/>
                <a:gd name="connsiteX121" fmla="*/ 292799 w 476250"/>
                <a:gd name="connsiteY121" fmla="*/ 204502 h 581025"/>
                <a:gd name="connsiteX122" fmla="*/ 316992 w 476250"/>
                <a:gd name="connsiteY122" fmla="*/ 190500 h 581025"/>
                <a:gd name="connsiteX123" fmla="*/ 428625 w 476250"/>
                <a:gd name="connsiteY123" fmla="*/ 190500 h 581025"/>
                <a:gd name="connsiteX124" fmla="*/ 457200 w 476250"/>
                <a:gd name="connsiteY124" fmla="*/ 219075 h 581025"/>
                <a:gd name="connsiteX125" fmla="*/ 457200 w 476250"/>
                <a:gd name="connsiteY125" fmla="*/ 485775 h 581025"/>
                <a:gd name="connsiteX126" fmla="*/ 428625 w 476250"/>
                <a:gd name="connsiteY126" fmla="*/ 514350 h 581025"/>
                <a:gd name="connsiteX127" fmla="*/ 381000 w 476250"/>
                <a:gd name="connsiteY127" fmla="*/ 514350 h 581025"/>
                <a:gd name="connsiteX128" fmla="*/ 381000 w 476250"/>
                <a:gd name="connsiteY128" fmla="*/ 489395 h 581025"/>
                <a:gd name="connsiteX129" fmla="*/ 397955 w 476250"/>
                <a:gd name="connsiteY129" fmla="*/ 483680 h 581025"/>
                <a:gd name="connsiteX130" fmla="*/ 403289 w 476250"/>
                <a:gd name="connsiteY130" fmla="*/ 463582 h 581025"/>
                <a:gd name="connsiteX131" fmla="*/ 397002 w 476250"/>
                <a:gd name="connsiteY131" fmla="*/ 440912 h 581025"/>
                <a:gd name="connsiteX132" fmla="*/ 397764 w 476250"/>
                <a:gd name="connsiteY132" fmla="*/ 439103 h 581025"/>
                <a:gd name="connsiteX133" fmla="*/ 418148 w 476250"/>
                <a:gd name="connsiteY133" fmla="*/ 427482 h 581025"/>
                <a:gd name="connsiteX134" fmla="*/ 428625 w 476250"/>
                <a:gd name="connsiteY134" fmla="*/ 409575 h 581025"/>
                <a:gd name="connsiteX135" fmla="*/ 418148 w 476250"/>
                <a:gd name="connsiteY135" fmla="*/ 391573 h 581025"/>
                <a:gd name="connsiteX136" fmla="*/ 397669 w 476250"/>
                <a:gd name="connsiteY136" fmla="*/ 379952 h 581025"/>
                <a:gd name="connsiteX137" fmla="*/ 396907 w 476250"/>
                <a:gd name="connsiteY137" fmla="*/ 378143 h 581025"/>
                <a:gd name="connsiteX138" fmla="*/ 403193 w 476250"/>
                <a:gd name="connsiteY138" fmla="*/ 355473 h 581025"/>
                <a:gd name="connsiteX139" fmla="*/ 397859 w 476250"/>
                <a:gd name="connsiteY139" fmla="*/ 335375 h 581025"/>
                <a:gd name="connsiteX140" fmla="*/ 377762 w 476250"/>
                <a:gd name="connsiteY140" fmla="*/ 330041 h 581025"/>
                <a:gd name="connsiteX141" fmla="*/ 355187 w 476250"/>
                <a:gd name="connsiteY141" fmla="*/ 336328 h 581025"/>
                <a:gd name="connsiteX142" fmla="*/ 353378 w 476250"/>
                <a:gd name="connsiteY142" fmla="*/ 335566 h 581025"/>
                <a:gd name="connsiteX143" fmla="*/ 341757 w 476250"/>
                <a:gd name="connsiteY143" fmla="*/ 315182 h 581025"/>
                <a:gd name="connsiteX144" fmla="*/ 323850 w 476250"/>
                <a:gd name="connsiteY144" fmla="*/ 304800 h 581025"/>
                <a:gd name="connsiteX145" fmla="*/ 305848 w 476250"/>
                <a:gd name="connsiteY145" fmla="*/ 315278 h 581025"/>
                <a:gd name="connsiteX146" fmla="*/ 294227 w 476250"/>
                <a:gd name="connsiteY146" fmla="*/ 335661 h 581025"/>
                <a:gd name="connsiteX147" fmla="*/ 292418 w 476250"/>
                <a:gd name="connsiteY147" fmla="*/ 336423 h 581025"/>
                <a:gd name="connsiteX148" fmla="*/ 269748 w 476250"/>
                <a:gd name="connsiteY148" fmla="*/ 330137 h 581025"/>
                <a:gd name="connsiteX149" fmla="*/ 249650 w 476250"/>
                <a:gd name="connsiteY149" fmla="*/ 335471 h 581025"/>
                <a:gd name="connsiteX150" fmla="*/ 244316 w 476250"/>
                <a:gd name="connsiteY150" fmla="*/ 355568 h 581025"/>
                <a:gd name="connsiteX151" fmla="*/ 250603 w 476250"/>
                <a:gd name="connsiteY151" fmla="*/ 378238 h 581025"/>
                <a:gd name="connsiteX152" fmla="*/ 249841 w 476250"/>
                <a:gd name="connsiteY152" fmla="*/ 380048 h 581025"/>
                <a:gd name="connsiteX153" fmla="*/ 229457 w 476250"/>
                <a:gd name="connsiteY153" fmla="*/ 391668 h 581025"/>
                <a:gd name="connsiteX154" fmla="*/ 219075 w 476250"/>
                <a:gd name="connsiteY154" fmla="*/ 409575 h 581025"/>
                <a:gd name="connsiteX155" fmla="*/ 229553 w 476250"/>
                <a:gd name="connsiteY155" fmla="*/ 427577 h 581025"/>
                <a:gd name="connsiteX156" fmla="*/ 250031 w 476250"/>
                <a:gd name="connsiteY156" fmla="*/ 439198 h 581025"/>
                <a:gd name="connsiteX157" fmla="*/ 250793 w 476250"/>
                <a:gd name="connsiteY157" fmla="*/ 441008 h 581025"/>
                <a:gd name="connsiteX158" fmla="*/ 244507 w 476250"/>
                <a:gd name="connsiteY158" fmla="*/ 463677 h 581025"/>
                <a:gd name="connsiteX159" fmla="*/ 249841 w 476250"/>
                <a:gd name="connsiteY159" fmla="*/ 483775 h 581025"/>
                <a:gd name="connsiteX160" fmla="*/ 266795 w 476250"/>
                <a:gd name="connsiteY160" fmla="*/ 489490 h 581025"/>
                <a:gd name="connsiteX161" fmla="*/ 266795 w 476250"/>
                <a:gd name="connsiteY161" fmla="*/ 514350 h 581025"/>
                <a:gd name="connsiteX162" fmla="*/ 47625 w 476250"/>
                <a:gd name="connsiteY162" fmla="*/ 514350 h 581025"/>
                <a:gd name="connsiteX163" fmla="*/ 19050 w 476250"/>
                <a:gd name="connsiteY163" fmla="*/ 485775 h 581025"/>
                <a:gd name="connsiteX164" fmla="*/ 19050 w 476250"/>
                <a:gd name="connsiteY164" fmla="*/ 2857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476250" h="581025">
                  <a:moveTo>
                    <a:pt x="47625" y="533400"/>
                  </a:moveTo>
                  <a:lnTo>
                    <a:pt x="266700" y="533400"/>
                  </a:lnTo>
                  <a:lnTo>
                    <a:pt x="266700" y="560165"/>
                  </a:lnTo>
                  <a:cubicBezTo>
                    <a:pt x="266700" y="568643"/>
                    <a:pt x="271748" y="576167"/>
                    <a:pt x="279559" y="579406"/>
                  </a:cubicBezTo>
                  <a:cubicBezTo>
                    <a:pt x="287369" y="582644"/>
                    <a:pt x="296323" y="580835"/>
                    <a:pt x="302228" y="574929"/>
                  </a:cubicBezTo>
                  <a:lnTo>
                    <a:pt x="315278" y="561880"/>
                  </a:lnTo>
                  <a:cubicBezTo>
                    <a:pt x="319850" y="557308"/>
                    <a:pt x="327755" y="557308"/>
                    <a:pt x="332327" y="561880"/>
                  </a:cubicBezTo>
                  <a:lnTo>
                    <a:pt x="345376" y="574929"/>
                  </a:lnTo>
                  <a:cubicBezTo>
                    <a:pt x="349377" y="578930"/>
                    <a:pt x="354711" y="581025"/>
                    <a:pt x="360045" y="581025"/>
                  </a:cubicBezTo>
                  <a:cubicBezTo>
                    <a:pt x="362712" y="581025"/>
                    <a:pt x="365474" y="580549"/>
                    <a:pt x="368046" y="579406"/>
                  </a:cubicBezTo>
                  <a:cubicBezTo>
                    <a:pt x="375952" y="576167"/>
                    <a:pt x="381000" y="568643"/>
                    <a:pt x="381000" y="560165"/>
                  </a:cubicBezTo>
                  <a:lnTo>
                    <a:pt x="381000" y="533400"/>
                  </a:lnTo>
                  <a:lnTo>
                    <a:pt x="428625" y="533400"/>
                  </a:lnTo>
                  <a:cubicBezTo>
                    <a:pt x="454914" y="533400"/>
                    <a:pt x="476250" y="512064"/>
                    <a:pt x="476250" y="485775"/>
                  </a:cubicBezTo>
                  <a:lnTo>
                    <a:pt x="476250" y="219075"/>
                  </a:lnTo>
                  <a:cubicBezTo>
                    <a:pt x="476250" y="192786"/>
                    <a:pt x="454914" y="171450"/>
                    <a:pt x="428625" y="171450"/>
                  </a:cubicBezTo>
                  <a:lnTo>
                    <a:pt x="428625" y="47625"/>
                  </a:lnTo>
                  <a:cubicBezTo>
                    <a:pt x="428625" y="21336"/>
                    <a:pt x="407289" y="0"/>
                    <a:pt x="381000" y="0"/>
                  </a:cubicBezTo>
                  <a:lnTo>
                    <a:pt x="95250" y="0"/>
                  </a:lnTo>
                  <a:cubicBezTo>
                    <a:pt x="68961" y="0"/>
                    <a:pt x="47625" y="21336"/>
                    <a:pt x="47625" y="47625"/>
                  </a:cubicBezTo>
                  <a:lnTo>
                    <a:pt x="47625" y="238125"/>
                  </a:lnTo>
                  <a:cubicBezTo>
                    <a:pt x="21336" y="238125"/>
                    <a:pt x="0" y="259461"/>
                    <a:pt x="0" y="285750"/>
                  </a:cubicBezTo>
                  <a:lnTo>
                    <a:pt x="0" y="485775"/>
                  </a:lnTo>
                  <a:cubicBezTo>
                    <a:pt x="0" y="512064"/>
                    <a:pt x="21336" y="533400"/>
                    <a:pt x="47625" y="533400"/>
                  </a:cubicBezTo>
                  <a:close/>
                  <a:moveTo>
                    <a:pt x="361950" y="485775"/>
                  </a:moveTo>
                  <a:lnTo>
                    <a:pt x="361950" y="560165"/>
                  </a:lnTo>
                  <a:cubicBezTo>
                    <a:pt x="361950" y="560451"/>
                    <a:pt x="361950" y="561404"/>
                    <a:pt x="360807" y="561785"/>
                  </a:cubicBezTo>
                  <a:cubicBezTo>
                    <a:pt x="359664" y="562261"/>
                    <a:pt x="359093" y="561594"/>
                    <a:pt x="358807" y="561404"/>
                  </a:cubicBezTo>
                  <a:lnTo>
                    <a:pt x="345758" y="548354"/>
                  </a:lnTo>
                  <a:cubicBezTo>
                    <a:pt x="333661" y="536258"/>
                    <a:pt x="313849" y="536258"/>
                    <a:pt x="301752" y="548354"/>
                  </a:cubicBezTo>
                  <a:lnTo>
                    <a:pt x="288703" y="561404"/>
                  </a:lnTo>
                  <a:cubicBezTo>
                    <a:pt x="288512" y="561594"/>
                    <a:pt x="287846" y="562261"/>
                    <a:pt x="286703" y="561785"/>
                  </a:cubicBezTo>
                  <a:cubicBezTo>
                    <a:pt x="285750" y="561404"/>
                    <a:pt x="285750" y="560451"/>
                    <a:pt x="285750" y="560165"/>
                  </a:cubicBezTo>
                  <a:lnTo>
                    <a:pt x="285750" y="485775"/>
                  </a:lnTo>
                  <a:cubicBezTo>
                    <a:pt x="285750" y="485394"/>
                    <a:pt x="285560" y="485013"/>
                    <a:pt x="285560" y="484632"/>
                  </a:cubicBezTo>
                  <a:lnTo>
                    <a:pt x="292513" y="482727"/>
                  </a:lnTo>
                  <a:cubicBezTo>
                    <a:pt x="293180" y="482537"/>
                    <a:pt x="293942" y="482822"/>
                    <a:pt x="294323" y="483489"/>
                  </a:cubicBezTo>
                  <a:lnTo>
                    <a:pt x="305943" y="503873"/>
                  </a:lnTo>
                  <a:cubicBezTo>
                    <a:pt x="309563" y="510445"/>
                    <a:pt x="316325" y="514350"/>
                    <a:pt x="323850" y="514350"/>
                  </a:cubicBezTo>
                  <a:cubicBezTo>
                    <a:pt x="331375" y="514350"/>
                    <a:pt x="338138" y="510445"/>
                    <a:pt x="341852" y="503873"/>
                  </a:cubicBezTo>
                  <a:lnTo>
                    <a:pt x="353473" y="483489"/>
                  </a:lnTo>
                  <a:cubicBezTo>
                    <a:pt x="353854" y="482822"/>
                    <a:pt x="354616" y="482537"/>
                    <a:pt x="355283" y="482727"/>
                  </a:cubicBezTo>
                  <a:lnTo>
                    <a:pt x="362236" y="484632"/>
                  </a:lnTo>
                  <a:cubicBezTo>
                    <a:pt x="362141" y="485013"/>
                    <a:pt x="361950" y="485394"/>
                    <a:pt x="361950" y="485775"/>
                  </a:cubicBezTo>
                  <a:close/>
                  <a:moveTo>
                    <a:pt x="360236" y="464344"/>
                  </a:moveTo>
                  <a:cubicBezTo>
                    <a:pt x="351092" y="461867"/>
                    <a:pt x="341471" y="465773"/>
                    <a:pt x="336804" y="474059"/>
                  </a:cubicBezTo>
                  <a:lnTo>
                    <a:pt x="325184" y="494443"/>
                  </a:lnTo>
                  <a:cubicBezTo>
                    <a:pt x="324612" y="495491"/>
                    <a:pt x="322993" y="495491"/>
                    <a:pt x="322421" y="494443"/>
                  </a:cubicBezTo>
                  <a:lnTo>
                    <a:pt x="310801" y="474059"/>
                  </a:lnTo>
                  <a:cubicBezTo>
                    <a:pt x="307086" y="467487"/>
                    <a:pt x="300133" y="463582"/>
                    <a:pt x="292894" y="463582"/>
                  </a:cubicBezTo>
                  <a:cubicBezTo>
                    <a:pt x="291084" y="463582"/>
                    <a:pt x="289179" y="463868"/>
                    <a:pt x="287369" y="464344"/>
                  </a:cubicBezTo>
                  <a:lnTo>
                    <a:pt x="264700" y="470630"/>
                  </a:lnTo>
                  <a:cubicBezTo>
                    <a:pt x="264128" y="470821"/>
                    <a:pt x="263557" y="470630"/>
                    <a:pt x="263176" y="470249"/>
                  </a:cubicBezTo>
                  <a:cubicBezTo>
                    <a:pt x="262700" y="469773"/>
                    <a:pt x="262604" y="469297"/>
                    <a:pt x="262795" y="468725"/>
                  </a:cubicBezTo>
                  <a:lnTo>
                    <a:pt x="269081" y="446056"/>
                  </a:lnTo>
                  <a:cubicBezTo>
                    <a:pt x="271653" y="436912"/>
                    <a:pt x="267653" y="427292"/>
                    <a:pt x="259366" y="422624"/>
                  </a:cubicBezTo>
                  <a:lnTo>
                    <a:pt x="238982" y="411004"/>
                  </a:lnTo>
                  <a:cubicBezTo>
                    <a:pt x="238411" y="410623"/>
                    <a:pt x="238125" y="410147"/>
                    <a:pt x="238125" y="409575"/>
                  </a:cubicBezTo>
                  <a:cubicBezTo>
                    <a:pt x="238125" y="409004"/>
                    <a:pt x="238411" y="408527"/>
                    <a:pt x="238887" y="408146"/>
                  </a:cubicBezTo>
                  <a:lnTo>
                    <a:pt x="259271" y="396526"/>
                  </a:lnTo>
                  <a:cubicBezTo>
                    <a:pt x="267557" y="391859"/>
                    <a:pt x="271558" y="382238"/>
                    <a:pt x="268986" y="373094"/>
                  </a:cubicBezTo>
                  <a:lnTo>
                    <a:pt x="262700" y="350425"/>
                  </a:lnTo>
                  <a:cubicBezTo>
                    <a:pt x="262509" y="349853"/>
                    <a:pt x="262700" y="349282"/>
                    <a:pt x="263081" y="348901"/>
                  </a:cubicBezTo>
                  <a:cubicBezTo>
                    <a:pt x="263557" y="348425"/>
                    <a:pt x="264033" y="348329"/>
                    <a:pt x="264605" y="348520"/>
                  </a:cubicBezTo>
                  <a:lnTo>
                    <a:pt x="287274" y="354806"/>
                  </a:lnTo>
                  <a:cubicBezTo>
                    <a:pt x="296418" y="357283"/>
                    <a:pt x="306038" y="353378"/>
                    <a:pt x="310706" y="345091"/>
                  </a:cubicBezTo>
                  <a:lnTo>
                    <a:pt x="322326" y="324707"/>
                  </a:lnTo>
                  <a:cubicBezTo>
                    <a:pt x="322898" y="323660"/>
                    <a:pt x="324517" y="323660"/>
                    <a:pt x="325088" y="324707"/>
                  </a:cubicBezTo>
                  <a:cubicBezTo>
                    <a:pt x="325088" y="324707"/>
                    <a:pt x="325088" y="324707"/>
                    <a:pt x="325088" y="324707"/>
                  </a:cubicBezTo>
                  <a:lnTo>
                    <a:pt x="336709" y="345091"/>
                  </a:lnTo>
                  <a:cubicBezTo>
                    <a:pt x="341376" y="353378"/>
                    <a:pt x="350996" y="357378"/>
                    <a:pt x="360140" y="354806"/>
                  </a:cubicBezTo>
                  <a:lnTo>
                    <a:pt x="382810" y="348520"/>
                  </a:lnTo>
                  <a:cubicBezTo>
                    <a:pt x="383381" y="348329"/>
                    <a:pt x="383953" y="348520"/>
                    <a:pt x="384334" y="348901"/>
                  </a:cubicBezTo>
                  <a:cubicBezTo>
                    <a:pt x="384810" y="349377"/>
                    <a:pt x="384905" y="349853"/>
                    <a:pt x="384715" y="350425"/>
                  </a:cubicBezTo>
                  <a:lnTo>
                    <a:pt x="378428" y="373094"/>
                  </a:lnTo>
                  <a:cubicBezTo>
                    <a:pt x="375857" y="382238"/>
                    <a:pt x="379857" y="391859"/>
                    <a:pt x="388144" y="396526"/>
                  </a:cubicBezTo>
                  <a:lnTo>
                    <a:pt x="408527" y="408146"/>
                  </a:lnTo>
                  <a:cubicBezTo>
                    <a:pt x="409289" y="408527"/>
                    <a:pt x="409575" y="409004"/>
                    <a:pt x="409575" y="409575"/>
                  </a:cubicBezTo>
                  <a:cubicBezTo>
                    <a:pt x="409575" y="410147"/>
                    <a:pt x="409289" y="410623"/>
                    <a:pt x="408813" y="411004"/>
                  </a:cubicBezTo>
                  <a:lnTo>
                    <a:pt x="388430" y="422624"/>
                  </a:lnTo>
                  <a:cubicBezTo>
                    <a:pt x="380143" y="427292"/>
                    <a:pt x="376142" y="436912"/>
                    <a:pt x="378714" y="446056"/>
                  </a:cubicBezTo>
                  <a:lnTo>
                    <a:pt x="385000" y="468725"/>
                  </a:lnTo>
                  <a:cubicBezTo>
                    <a:pt x="385191" y="469297"/>
                    <a:pt x="385000" y="469868"/>
                    <a:pt x="384620" y="470249"/>
                  </a:cubicBezTo>
                  <a:cubicBezTo>
                    <a:pt x="384143" y="470630"/>
                    <a:pt x="383667" y="470821"/>
                    <a:pt x="383096" y="470630"/>
                  </a:cubicBezTo>
                  <a:lnTo>
                    <a:pt x="360236" y="464344"/>
                  </a:lnTo>
                  <a:close/>
                  <a:moveTo>
                    <a:pt x="123825" y="19050"/>
                  </a:moveTo>
                  <a:lnTo>
                    <a:pt x="200025" y="19050"/>
                  </a:lnTo>
                  <a:lnTo>
                    <a:pt x="200025" y="86963"/>
                  </a:lnTo>
                  <a:cubicBezTo>
                    <a:pt x="200025" y="87249"/>
                    <a:pt x="200025" y="88202"/>
                    <a:pt x="198882" y="88583"/>
                  </a:cubicBezTo>
                  <a:cubicBezTo>
                    <a:pt x="197739" y="89059"/>
                    <a:pt x="197168" y="88392"/>
                    <a:pt x="196882" y="88202"/>
                  </a:cubicBezTo>
                  <a:lnTo>
                    <a:pt x="183928" y="75248"/>
                  </a:lnTo>
                  <a:cubicBezTo>
                    <a:pt x="172212" y="63532"/>
                    <a:pt x="151733" y="63532"/>
                    <a:pt x="139922" y="75248"/>
                  </a:cubicBezTo>
                  <a:lnTo>
                    <a:pt x="126873" y="88297"/>
                  </a:lnTo>
                  <a:cubicBezTo>
                    <a:pt x="126682" y="88487"/>
                    <a:pt x="126111" y="89154"/>
                    <a:pt x="124873" y="88678"/>
                  </a:cubicBezTo>
                  <a:cubicBezTo>
                    <a:pt x="123825" y="88202"/>
                    <a:pt x="123825" y="87249"/>
                    <a:pt x="123825" y="86963"/>
                  </a:cubicBezTo>
                  <a:lnTo>
                    <a:pt x="123825" y="19050"/>
                  </a:lnTo>
                  <a:close/>
                  <a:moveTo>
                    <a:pt x="66675" y="47625"/>
                  </a:moveTo>
                  <a:cubicBezTo>
                    <a:pt x="66675" y="31909"/>
                    <a:pt x="79534" y="19050"/>
                    <a:pt x="95250" y="19050"/>
                  </a:cubicBezTo>
                  <a:lnTo>
                    <a:pt x="104775" y="19050"/>
                  </a:lnTo>
                  <a:lnTo>
                    <a:pt x="104775" y="86963"/>
                  </a:lnTo>
                  <a:cubicBezTo>
                    <a:pt x="104775" y="95441"/>
                    <a:pt x="109823" y="102965"/>
                    <a:pt x="117634" y="106204"/>
                  </a:cubicBezTo>
                  <a:cubicBezTo>
                    <a:pt x="125444" y="109442"/>
                    <a:pt x="134398" y="107633"/>
                    <a:pt x="140303" y="101727"/>
                  </a:cubicBezTo>
                  <a:lnTo>
                    <a:pt x="153353" y="88678"/>
                  </a:lnTo>
                  <a:cubicBezTo>
                    <a:pt x="157925" y="84106"/>
                    <a:pt x="165830" y="84106"/>
                    <a:pt x="170402" y="88678"/>
                  </a:cubicBezTo>
                  <a:lnTo>
                    <a:pt x="183452" y="101727"/>
                  </a:lnTo>
                  <a:cubicBezTo>
                    <a:pt x="187452" y="105728"/>
                    <a:pt x="192786" y="107823"/>
                    <a:pt x="198215" y="107823"/>
                  </a:cubicBezTo>
                  <a:cubicBezTo>
                    <a:pt x="200882" y="107823"/>
                    <a:pt x="203644" y="107252"/>
                    <a:pt x="206216" y="106204"/>
                  </a:cubicBezTo>
                  <a:cubicBezTo>
                    <a:pt x="214027" y="102965"/>
                    <a:pt x="219075" y="95441"/>
                    <a:pt x="219075" y="86963"/>
                  </a:cubicBezTo>
                  <a:lnTo>
                    <a:pt x="219075" y="19050"/>
                  </a:lnTo>
                  <a:lnTo>
                    <a:pt x="381000" y="19050"/>
                  </a:lnTo>
                  <a:cubicBezTo>
                    <a:pt x="396716" y="19050"/>
                    <a:pt x="409575" y="31909"/>
                    <a:pt x="409575" y="47625"/>
                  </a:cubicBezTo>
                  <a:lnTo>
                    <a:pt x="409575" y="171450"/>
                  </a:lnTo>
                  <a:lnTo>
                    <a:pt x="316992" y="171450"/>
                  </a:lnTo>
                  <a:cubicBezTo>
                    <a:pt x="300228" y="171450"/>
                    <a:pt x="284607" y="180499"/>
                    <a:pt x="276320" y="195072"/>
                  </a:cubicBezTo>
                  <a:lnTo>
                    <a:pt x="251650" y="238125"/>
                  </a:lnTo>
                  <a:lnTo>
                    <a:pt x="66675" y="238125"/>
                  </a:lnTo>
                  <a:lnTo>
                    <a:pt x="66675" y="47625"/>
                  </a:lnTo>
                  <a:close/>
                  <a:moveTo>
                    <a:pt x="19050" y="285750"/>
                  </a:moveTo>
                  <a:cubicBezTo>
                    <a:pt x="19050" y="270034"/>
                    <a:pt x="31909" y="257175"/>
                    <a:pt x="47625" y="257175"/>
                  </a:cubicBezTo>
                  <a:lnTo>
                    <a:pt x="257175" y="257175"/>
                  </a:lnTo>
                  <a:cubicBezTo>
                    <a:pt x="260604" y="257175"/>
                    <a:pt x="263747" y="255365"/>
                    <a:pt x="265462" y="252413"/>
                  </a:cubicBezTo>
                  <a:lnTo>
                    <a:pt x="292799" y="204502"/>
                  </a:lnTo>
                  <a:cubicBezTo>
                    <a:pt x="297751" y="195834"/>
                    <a:pt x="306991" y="190500"/>
                    <a:pt x="316992" y="190500"/>
                  </a:cubicBezTo>
                  <a:lnTo>
                    <a:pt x="428625" y="190500"/>
                  </a:lnTo>
                  <a:cubicBezTo>
                    <a:pt x="444341" y="190500"/>
                    <a:pt x="457200" y="203359"/>
                    <a:pt x="457200" y="219075"/>
                  </a:cubicBezTo>
                  <a:lnTo>
                    <a:pt x="457200" y="485775"/>
                  </a:lnTo>
                  <a:cubicBezTo>
                    <a:pt x="457200" y="501491"/>
                    <a:pt x="444341" y="514350"/>
                    <a:pt x="428625" y="514350"/>
                  </a:cubicBezTo>
                  <a:lnTo>
                    <a:pt x="381000" y="514350"/>
                  </a:lnTo>
                  <a:lnTo>
                    <a:pt x="381000" y="489395"/>
                  </a:lnTo>
                  <a:cubicBezTo>
                    <a:pt x="387191" y="490157"/>
                    <a:pt x="393383" y="488156"/>
                    <a:pt x="397955" y="483680"/>
                  </a:cubicBezTo>
                  <a:cubicBezTo>
                    <a:pt x="403289" y="478346"/>
                    <a:pt x="405289" y="470821"/>
                    <a:pt x="403289" y="463582"/>
                  </a:cubicBezTo>
                  <a:lnTo>
                    <a:pt x="397002" y="440912"/>
                  </a:lnTo>
                  <a:cubicBezTo>
                    <a:pt x="396812" y="440246"/>
                    <a:pt x="397097" y="439484"/>
                    <a:pt x="397764" y="439103"/>
                  </a:cubicBezTo>
                  <a:lnTo>
                    <a:pt x="418148" y="427482"/>
                  </a:lnTo>
                  <a:cubicBezTo>
                    <a:pt x="424720" y="423863"/>
                    <a:pt x="428625" y="417100"/>
                    <a:pt x="428625" y="409575"/>
                  </a:cubicBezTo>
                  <a:cubicBezTo>
                    <a:pt x="428625" y="402050"/>
                    <a:pt x="424720" y="395288"/>
                    <a:pt x="418148" y="391573"/>
                  </a:cubicBezTo>
                  <a:lnTo>
                    <a:pt x="397669" y="379952"/>
                  </a:lnTo>
                  <a:cubicBezTo>
                    <a:pt x="397002" y="379571"/>
                    <a:pt x="396716" y="378809"/>
                    <a:pt x="396907" y="378143"/>
                  </a:cubicBezTo>
                  <a:lnTo>
                    <a:pt x="403193" y="355473"/>
                  </a:lnTo>
                  <a:cubicBezTo>
                    <a:pt x="405194" y="348234"/>
                    <a:pt x="403193" y="340709"/>
                    <a:pt x="397859" y="335375"/>
                  </a:cubicBezTo>
                  <a:cubicBezTo>
                    <a:pt x="392525" y="330041"/>
                    <a:pt x="385000" y="328041"/>
                    <a:pt x="377762" y="330041"/>
                  </a:cubicBezTo>
                  <a:lnTo>
                    <a:pt x="355187" y="336328"/>
                  </a:lnTo>
                  <a:cubicBezTo>
                    <a:pt x="354425" y="336518"/>
                    <a:pt x="353759" y="336233"/>
                    <a:pt x="353378" y="335566"/>
                  </a:cubicBezTo>
                  <a:lnTo>
                    <a:pt x="341757" y="315182"/>
                  </a:lnTo>
                  <a:cubicBezTo>
                    <a:pt x="338138" y="308705"/>
                    <a:pt x="331375" y="304800"/>
                    <a:pt x="323850" y="304800"/>
                  </a:cubicBezTo>
                  <a:cubicBezTo>
                    <a:pt x="316325" y="304800"/>
                    <a:pt x="309563" y="308705"/>
                    <a:pt x="305848" y="315278"/>
                  </a:cubicBezTo>
                  <a:lnTo>
                    <a:pt x="294227" y="335661"/>
                  </a:lnTo>
                  <a:cubicBezTo>
                    <a:pt x="293846" y="336328"/>
                    <a:pt x="293084" y="336614"/>
                    <a:pt x="292418" y="336423"/>
                  </a:cubicBezTo>
                  <a:lnTo>
                    <a:pt x="269748" y="330137"/>
                  </a:lnTo>
                  <a:cubicBezTo>
                    <a:pt x="262509" y="328136"/>
                    <a:pt x="254984" y="330137"/>
                    <a:pt x="249650" y="335471"/>
                  </a:cubicBezTo>
                  <a:cubicBezTo>
                    <a:pt x="244316" y="340805"/>
                    <a:pt x="242316" y="348329"/>
                    <a:pt x="244316" y="355568"/>
                  </a:cubicBezTo>
                  <a:lnTo>
                    <a:pt x="250603" y="378238"/>
                  </a:lnTo>
                  <a:cubicBezTo>
                    <a:pt x="250793" y="378905"/>
                    <a:pt x="250508" y="379667"/>
                    <a:pt x="249841" y="380048"/>
                  </a:cubicBezTo>
                  <a:lnTo>
                    <a:pt x="229457" y="391668"/>
                  </a:lnTo>
                  <a:cubicBezTo>
                    <a:pt x="222980" y="395288"/>
                    <a:pt x="219075" y="402050"/>
                    <a:pt x="219075" y="409575"/>
                  </a:cubicBezTo>
                  <a:cubicBezTo>
                    <a:pt x="219075" y="417100"/>
                    <a:pt x="222980" y="423863"/>
                    <a:pt x="229553" y="427577"/>
                  </a:cubicBezTo>
                  <a:lnTo>
                    <a:pt x="250031" y="439198"/>
                  </a:lnTo>
                  <a:cubicBezTo>
                    <a:pt x="250698" y="439579"/>
                    <a:pt x="250984" y="440341"/>
                    <a:pt x="250793" y="441008"/>
                  </a:cubicBezTo>
                  <a:lnTo>
                    <a:pt x="244507" y="463677"/>
                  </a:lnTo>
                  <a:cubicBezTo>
                    <a:pt x="242506" y="470916"/>
                    <a:pt x="244507" y="478441"/>
                    <a:pt x="249841" y="483775"/>
                  </a:cubicBezTo>
                  <a:cubicBezTo>
                    <a:pt x="254413" y="488347"/>
                    <a:pt x="260509" y="490252"/>
                    <a:pt x="266795" y="489490"/>
                  </a:cubicBezTo>
                  <a:lnTo>
                    <a:pt x="266795" y="514350"/>
                  </a:lnTo>
                  <a:lnTo>
                    <a:pt x="47625" y="514350"/>
                  </a:lnTo>
                  <a:cubicBezTo>
                    <a:pt x="31909" y="514350"/>
                    <a:pt x="19050" y="501491"/>
                    <a:pt x="19050" y="485775"/>
                  </a:cubicBezTo>
                  <a:lnTo>
                    <a:pt x="19050" y="2857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13E84E4-E8C7-0A83-37E5-4F0C71110169}"/>
                </a:ext>
              </a:extLst>
            </p:cNvPr>
            <p:cNvSpPr/>
            <p:nvPr/>
          </p:nvSpPr>
          <p:spPr>
            <a:xfrm>
              <a:off x="4463088" y="2123177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C9C1EED-9C90-B0CA-69DC-65D842D4FF5C}"/>
                </a:ext>
              </a:extLst>
            </p:cNvPr>
            <p:cNvSpPr/>
            <p:nvPr/>
          </p:nvSpPr>
          <p:spPr>
            <a:xfrm>
              <a:off x="4463088" y="2161277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0BB9FED-CCA3-F3B2-B981-01109F889994}"/>
                </a:ext>
              </a:extLst>
            </p:cNvPr>
            <p:cNvSpPr/>
            <p:nvPr/>
          </p:nvSpPr>
          <p:spPr>
            <a:xfrm>
              <a:off x="4634538" y="2332727"/>
              <a:ext cx="95250" cy="95250"/>
            </a:xfrm>
            <a:custGeom>
              <a:avLst/>
              <a:gdLst>
                <a:gd name="connsiteX0" fmla="*/ 47625 w 95250"/>
                <a:gd name="connsiteY0" fmla="*/ 0 h 95250"/>
                <a:gd name="connsiteX1" fmla="*/ 0 w 95250"/>
                <a:gd name="connsiteY1" fmla="*/ 47625 h 95250"/>
                <a:gd name="connsiteX2" fmla="*/ 47625 w 95250"/>
                <a:gd name="connsiteY2" fmla="*/ 95250 h 95250"/>
                <a:gd name="connsiteX3" fmla="*/ 95250 w 95250"/>
                <a:gd name="connsiteY3" fmla="*/ 47625 h 95250"/>
                <a:gd name="connsiteX4" fmla="*/ 47625 w 95250"/>
                <a:gd name="connsiteY4" fmla="*/ 0 h 95250"/>
                <a:gd name="connsiteX5" fmla="*/ 47625 w 95250"/>
                <a:gd name="connsiteY5" fmla="*/ 76200 h 95250"/>
                <a:gd name="connsiteX6" fmla="*/ 19050 w 95250"/>
                <a:gd name="connsiteY6" fmla="*/ 47625 h 95250"/>
                <a:gd name="connsiteX7" fmla="*/ 47625 w 95250"/>
                <a:gd name="connsiteY7" fmla="*/ 19050 h 95250"/>
                <a:gd name="connsiteX8" fmla="*/ 76200 w 95250"/>
                <a:gd name="connsiteY8" fmla="*/ 47625 h 95250"/>
                <a:gd name="connsiteX9" fmla="*/ 47625 w 95250"/>
                <a:gd name="connsiteY9" fmla="*/ 7620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0"/>
                  </a:move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lose/>
                  <a:moveTo>
                    <a:pt x="47625" y="76200"/>
                  </a:move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03" name="Graphic 76">
            <a:extLst>
              <a:ext uri="{FF2B5EF4-FFF2-40B4-BE49-F238E27FC236}">
                <a16:creationId xmlns:a16="http://schemas.microsoft.com/office/drawing/2014/main" id="{BDB69655-53C6-053B-4B11-6427605A969D}"/>
              </a:ext>
            </a:extLst>
          </p:cNvPr>
          <p:cNvGrpSpPr/>
          <p:nvPr/>
        </p:nvGrpSpPr>
        <p:grpSpPr>
          <a:xfrm>
            <a:off x="3270129" y="2004950"/>
            <a:ext cx="533400" cy="489701"/>
            <a:chOff x="3270129" y="2004950"/>
            <a:chExt cx="533400" cy="489701"/>
          </a:xfrm>
          <a:solidFill>
            <a:srgbClr val="000000"/>
          </a:solidFill>
        </p:grpSpPr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1BB739ED-8124-672E-E4A6-34537DE38A31}"/>
                </a:ext>
              </a:extLst>
            </p:cNvPr>
            <p:cNvSpPr/>
            <p:nvPr/>
          </p:nvSpPr>
          <p:spPr>
            <a:xfrm>
              <a:off x="3270129" y="2004950"/>
              <a:ext cx="533400" cy="489701"/>
            </a:xfrm>
            <a:custGeom>
              <a:avLst/>
              <a:gdLst>
                <a:gd name="connsiteX0" fmla="*/ 47625 w 533400"/>
                <a:gd name="connsiteY0" fmla="*/ 413502 h 489701"/>
                <a:gd name="connsiteX1" fmla="*/ 190500 w 533400"/>
                <a:gd name="connsiteY1" fmla="*/ 413502 h 489701"/>
                <a:gd name="connsiteX2" fmla="*/ 190500 w 533400"/>
                <a:gd name="connsiteY2" fmla="*/ 427789 h 489701"/>
                <a:gd name="connsiteX3" fmla="*/ 176213 w 533400"/>
                <a:gd name="connsiteY3" fmla="*/ 442077 h 489701"/>
                <a:gd name="connsiteX4" fmla="*/ 152400 w 533400"/>
                <a:gd name="connsiteY4" fmla="*/ 465889 h 489701"/>
                <a:gd name="connsiteX5" fmla="*/ 176213 w 533400"/>
                <a:gd name="connsiteY5" fmla="*/ 489702 h 489701"/>
                <a:gd name="connsiteX6" fmla="*/ 357188 w 533400"/>
                <a:gd name="connsiteY6" fmla="*/ 489702 h 489701"/>
                <a:gd name="connsiteX7" fmla="*/ 381000 w 533400"/>
                <a:gd name="connsiteY7" fmla="*/ 465889 h 489701"/>
                <a:gd name="connsiteX8" fmla="*/ 357188 w 533400"/>
                <a:gd name="connsiteY8" fmla="*/ 442077 h 489701"/>
                <a:gd name="connsiteX9" fmla="*/ 342900 w 533400"/>
                <a:gd name="connsiteY9" fmla="*/ 427789 h 489701"/>
                <a:gd name="connsiteX10" fmla="*/ 342900 w 533400"/>
                <a:gd name="connsiteY10" fmla="*/ 413502 h 489701"/>
                <a:gd name="connsiteX11" fmla="*/ 485775 w 533400"/>
                <a:gd name="connsiteY11" fmla="*/ 413502 h 489701"/>
                <a:gd name="connsiteX12" fmla="*/ 533400 w 533400"/>
                <a:gd name="connsiteY12" fmla="*/ 365877 h 489701"/>
                <a:gd name="connsiteX13" fmla="*/ 533400 w 533400"/>
                <a:gd name="connsiteY13" fmla="*/ 118227 h 489701"/>
                <a:gd name="connsiteX14" fmla="*/ 494919 w 533400"/>
                <a:gd name="connsiteY14" fmla="*/ 71554 h 489701"/>
                <a:gd name="connsiteX15" fmla="*/ 466058 w 533400"/>
                <a:gd name="connsiteY15" fmla="*/ 37645 h 489701"/>
                <a:gd name="connsiteX16" fmla="*/ 466058 w 533400"/>
                <a:gd name="connsiteY16" fmla="*/ 24882 h 489701"/>
                <a:gd name="connsiteX17" fmla="*/ 458534 w 533400"/>
                <a:gd name="connsiteY17" fmla="*/ 7070 h 489701"/>
                <a:gd name="connsiteX18" fmla="*/ 440436 w 533400"/>
                <a:gd name="connsiteY18" fmla="*/ 22 h 489701"/>
                <a:gd name="connsiteX19" fmla="*/ 266700 w 533400"/>
                <a:gd name="connsiteY19" fmla="*/ 35359 h 489701"/>
                <a:gd name="connsiteX20" fmla="*/ 92964 w 533400"/>
                <a:gd name="connsiteY20" fmla="*/ 22 h 489701"/>
                <a:gd name="connsiteX21" fmla="*/ 74867 w 533400"/>
                <a:gd name="connsiteY21" fmla="*/ 7070 h 489701"/>
                <a:gd name="connsiteX22" fmla="*/ 67342 w 533400"/>
                <a:gd name="connsiteY22" fmla="*/ 24882 h 489701"/>
                <a:gd name="connsiteX23" fmla="*/ 67342 w 533400"/>
                <a:gd name="connsiteY23" fmla="*/ 37645 h 489701"/>
                <a:gd name="connsiteX24" fmla="*/ 38481 w 533400"/>
                <a:gd name="connsiteY24" fmla="*/ 71554 h 489701"/>
                <a:gd name="connsiteX25" fmla="*/ 0 w 533400"/>
                <a:gd name="connsiteY25" fmla="*/ 118227 h 489701"/>
                <a:gd name="connsiteX26" fmla="*/ 0 w 533400"/>
                <a:gd name="connsiteY26" fmla="*/ 365877 h 489701"/>
                <a:gd name="connsiteX27" fmla="*/ 47625 w 533400"/>
                <a:gd name="connsiteY27" fmla="*/ 413502 h 489701"/>
                <a:gd name="connsiteX28" fmla="*/ 357188 w 533400"/>
                <a:gd name="connsiteY28" fmla="*/ 461127 h 489701"/>
                <a:gd name="connsiteX29" fmla="*/ 361950 w 533400"/>
                <a:gd name="connsiteY29" fmla="*/ 465889 h 489701"/>
                <a:gd name="connsiteX30" fmla="*/ 357188 w 533400"/>
                <a:gd name="connsiteY30" fmla="*/ 470652 h 489701"/>
                <a:gd name="connsiteX31" fmla="*/ 176213 w 533400"/>
                <a:gd name="connsiteY31" fmla="*/ 470652 h 489701"/>
                <a:gd name="connsiteX32" fmla="*/ 171450 w 533400"/>
                <a:gd name="connsiteY32" fmla="*/ 465889 h 489701"/>
                <a:gd name="connsiteX33" fmla="*/ 176213 w 533400"/>
                <a:gd name="connsiteY33" fmla="*/ 461127 h 489701"/>
                <a:gd name="connsiteX34" fmla="*/ 209550 w 533400"/>
                <a:gd name="connsiteY34" fmla="*/ 427789 h 489701"/>
                <a:gd name="connsiteX35" fmla="*/ 209550 w 533400"/>
                <a:gd name="connsiteY35" fmla="*/ 413502 h 489701"/>
                <a:gd name="connsiteX36" fmla="*/ 323850 w 533400"/>
                <a:gd name="connsiteY36" fmla="*/ 413502 h 489701"/>
                <a:gd name="connsiteX37" fmla="*/ 323850 w 533400"/>
                <a:gd name="connsiteY37" fmla="*/ 427789 h 489701"/>
                <a:gd name="connsiteX38" fmla="*/ 357188 w 533400"/>
                <a:gd name="connsiteY38" fmla="*/ 461127 h 489701"/>
                <a:gd name="connsiteX39" fmla="*/ 466058 w 533400"/>
                <a:gd name="connsiteY39" fmla="*/ 257101 h 489701"/>
                <a:gd name="connsiteX40" fmla="*/ 466058 w 533400"/>
                <a:gd name="connsiteY40" fmla="*/ 57934 h 489701"/>
                <a:gd name="connsiteX41" fmla="*/ 476250 w 533400"/>
                <a:gd name="connsiteY41" fmla="*/ 75079 h 489701"/>
                <a:gd name="connsiteX42" fmla="*/ 476250 w 533400"/>
                <a:gd name="connsiteY42" fmla="*/ 279580 h 489701"/>
                <a:gd name="connsiteX43" fmla="*/ 456533 w 533400"/>
                <a:gd name="connsiteY43" fmla="*/ 299297 h 489701"/>
                <a:gd name="connsiteX44" fmla="*/ 322421 w 533400"/>
                <a:gd name="connsiteY44" fmla="*/ 299297 h 489701"/>
                <a:gd name="connsiteX45" fmla="*/ 441960 w 533400"/>
                <a:gd name="connsiteY45" fmla="*/ 282057 h 489701"/>
                <a:gd name="connsiteX46" fmla="*/ 466058 w 533400"/>
                <a:gd name="connsiteY46" fmla="*/ 257101 h 489701"/>
                <a:gd name="connsiteX47" fmla="*/ 276225 w 533400"/>
                <a:gd name="connsiteY47" fmla="*/ 51933 h 489701"/>
                <a:gd name="connsiteX48" fmla="*/ 440912 w 533400"/>
                <a:gd name="connsiteY48" fmla="*/ 18976 h 489701"/>
                <a:gd name="connsiteX49" fmla="*/ 445199 w 533400"/>
                <a:gd name="connsiteY49" fmla="*/ 20691 h 489701"/>
                <a:gd name="connsiteX50" fmla="*/ 447008 w 533400"/>
                <a:gd name="connsiteY50" fmla="*/ 24882 h 489701"/>
                <a:gd name="connsiteX51" fmla="*/ 447008 w 533400"/>
                <a:gd name="connsiteY51" fmla="*/ 257101 h 489701"/>
                <a:gd name="connsiteX52" fmla="*/ 441389 w 533400"/>
                <a:gd name="connsiteY52" fmla="*/ 262912 h 489701"/>
                <a:gd name="connsiteX53" fmla="*/ 276130 w 533400"/>
                <a:gd name="connsiteY53" fmla="*/ 294249 h 489701"/>
                <a:gd name="connsiteX54" fmla="*/ 276130 w 533400"/>
                <a:gd name="connsiteY54" fmla="*/ 51933 h 489701"/>
                <a:gd name="connsiteX55" fmla="*/ 86392 w 533400"/>
                <a:gd name="connsiteY55" fmla="*/ 24882 h 489701"/>
                <a:gd name="connsiteX56" fmla="*/ 88202 w 533400"/>
                <a:gd name="connsiteY56" fmla="*/ 20691 h 489701"/>
                <a:gd name="connsiteX57" fmla="*/ 92393 w 533400"/>
                <a:gd name="connsiteY57" fmla="*/ 18976 h 489701"/>
                <a:gd name="connsiteX58" fmla="*/ 92583 w 533400"/>
                <a:gd name="connsiteY58" fmla="*/ 18976 h 489701"/>
                <a:gd name="connsiteX59" fmla="*/ 257270 w 533400"/>
                <a:gd name="connsiteY59" fmla="*/ 51933 h 489701"/>
                <a:gd name="connsiteX60" fmla="*/ 257270 w 533400"/>
                <a:gd name="connsiteY60" fmla="*/ 294154 h 489701"/>
                <a:gd name="connsiteX61" fmla="*/ 92012 w 533400"/>
                <a:gd name="connsiteY61" fmla="*/ 262816 h 489701"/>
                <a:gd name="connsiteX62" fmla="*/ 86392 w 533400"/>
                <a:gd name="connsiteY62" fmla="*/ 257006 h 489701"/>
                <a:gd name="connsiteX63" fmla="*/ 86392 w 533400"/>
                <a:gd name="connsiteY63" fmla="*/ 24882 h 489701"/>
                <a:gd name="connsiteX64" fmla="*/ 57150 w 533400"/>
                <a:gd name="connsiteY64" fmla="*/ 75079 h 489701"/>
                <a:gd name="connsiteX65" fmla="*/ 67342 w 533400"/>
                <a:gd name="connsiteY65" fmla="*/ 57934 h 489701"/>
                <a:gd name="connsiteX66" fmla="*/ 67342 w 533400"/>
                <a:gd name="connsiteY66" fmla="*/ 257101 h 489701"/>
                <a:gd name="connsiteX67" fmla="*/ 91440 w 533400"/>
                <a:gd name="connsiteY67" fmla="*/ 281962 h 489701"/>
                <a:gd name="connsiteX68" fmla="*/ 210979 w 533400"/>
                <a:gd name="connsiteY68" fmla="*/ 299202 h 489701"/>
                <a:gd name="connsiteX69" fmla="*/ 149828 w 533400"/>
                <a:gd name="connsiteY69" fmla="*/ 299202 h 489701"/>
                <a:gd name="connsiteX70" fmla="*/ 76772 w 533400"/>
                <a:gd name="connsiteY70" fmla="*/ 299202 h 489701"/>
                <a:gd name="connsiteX71" fmla="*/ 57150 w 533400"/>
                <a:gd name="connsiteY71" fmla="*/ 279485 h 489701"/>
                <a:gd name="connsiteX72" fmla="*/ 57150 w 533400"/>
                <a:gd name="connsiteY72" fmla="*/ 75079 h 489701"/>
                <a:gd name="connsiteX73" fmla="*/ 19050 w 533400"/>
                <a:gd name="connsiteY73" fmla="*/ 118227 h 489701"/>
                <a:gd name="connsiteX74" fmla="*/ 38100 w 533400"/>
                <a:gd name="connsiteY74" fmla="*/ 91366 h 489701"/>
                <a:gd name="connsiteX75" fmla="*/ 38100 w 533400"/>
                <a:gd name="connsiteY75" fmla="*/ 279485 h 489701"/>
                <a:gd name="connsiteX76" fmla="*/ 76867 w 533400"/>
                <a:gd name="connsiteY76" fmla="*/ 318252 h 489701"/>
                <a:gd name="connsiteX77" fmla="*/ 149924 w 533400"/>
                <a:gd name="connsiteY77" fmla="*/ 318252 h 489701"/>
                <a:gd name="connsiteX78" fmla="*/ 456629 w 533400"/>
                <a:gd name="connsiteY78" fmla="*/ 318252 h 489701"/>
                <a:gd name="connsiteX79" fmla="*/ 495395 w 533400"/>
                <a:gd name="connsiteY79" fmla="*/ 279485 h 489701"/>
                <a:gd name="connsiteX80" fmla="*/ 495395 w 533400"/>
                <a:gd name="connsiteY80" fmla="*/ 91366 h 489701"/>
                <a:gd name="connsiteX81" fmla="*/ 514445 w 533400"/>
                <a:gd name="connsiteY81" fmla="*/ 118227 h 489701"/>
                <a:gd name="connsiteX82" fmla="*/ 514445 w 533400"/>
                <a:gd name="connsiteY82" fmla="*/ 337302 h 489701"/>
                <a:gd name="connsiteX83" fmla="*/ 19050 w 533400"/>
                <a:gd name="connsiteY83" fmla="*/ 337302 h 489701"/>
                <a:gd name="connsiteX84" fmla="*/ 19050 w 533400"/>
                <a:gd name="connsiteY84" fmla="*/ 118227 h 489701"/>
                <a:gd name="connsiteX85" fmla="*/ 19050 w 533400"/>
                <a:gd name="connsiteY85" fmla="*/ 356352 h 489701"/>
                <a:gd name="connsiteX86" fmla="*/ 514350 w 533400"/>
                <a:gd name="connsiteY86" fmla="*/ 356352 h 489701"/>
                <a:gd name="connsiteX87" fmla="*/ 514350 w 533400"/>
                <a:gd name="connsiteY87" fmla="*/ 365877 h 489701"/>
                <a:gd name="connsiteX88" fmla="*/ 485775 w 533400"/>
                <a:gd name="connsiteY88" fmla="*/ 394452 h 489701"/>
                <a:gd name="connsiteX89" fmla="*/ 47625 w 533400"/>
                <a:gd name="connsiteY89" fmla="*/ 394452 h 489701"/>
                <a:gd name="connsiteX90" fmla="*/ 19050 w 533400"/>
                <a:gd name="connsiteY90" fmla="*/ 365877 h 489701"/>
                <a:gd name="connsiteX91" fmla="*/ 19050 w 533400"/>
                <a:gd name="connsiteY91" fmla="*/ 356352 h 48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533400" h="489701">
                  <a:moveTo>
                    <a:pt x="47625" y="413502"/>
                  </a:moveTo>
                  <a:lnTo>
                    <a:pt x="190500" y="413502"/>
                  </a:lnTo>
                  <a:lnTo>
                    <a:pt x="190500" y="427789"/>
                  </a:lnTo>
                  <a:cubicBezTo>
                    <a:pt x="190500" y="435695"/>
                    <a:pt x="184118" y="442077"/>
                    <a:pt x="176213" y="442077"/>
                  </a:cubicBezTo>
                  <a:cubicBezTo>
                    <a:pt x="163068" y="442077"/>
                    <a:pt x="152400" y="452745"/>
                    <a:pt x="152400" y="465889"/>
                  </a:cubicBezTo>
                  <a:cubicBezTo>
                    <a:pt x="152400" y="479034"/>
                    <a:pt x="163068" y="489702"/>
                    <a:pt x="176213" y="489702"/>
                  </a:cubicBezTo>
                  <a:lnTo>
                    <a:pt x="357188" y="489702"/>
                  </a:lnTo>
                  <a:cubicBezTo>
                    <a:pt x="370332" y="489702"/>
                    <a:pt x="381000" y="479034"/>
                    <a:pt x="381000" y="465889"/>
                  </a:cubicBezTo>
                  <a:cubicBezTo>
                    <a:pt x="381000" y="452745"/>
                    <a:pt x="370332" y="442077"/>
                    <a:pt x="357188" y="442077"/>
                  </a:cubicBezTo>
                  <a:cubicBezTo>
                    <a:pt x="349282" y="442077"/>
                    <a:pt x="342900" y="435695"/>
                    <a:pt x="342900" y="427789"/>
                  </a:cubicBezTo>
                  <a:lnTo>
                    <a:pt x="342900" y="413502"/>
                  </a:lnTo>
                  <a:lnTo>
                    <a:pt x="485775" y="413502"/>
                  </a:lnTo>
                  <a:cubicBezTo>
                    <a:pt x="512064" y="413502"/>
                    <a:pt x="533400" y="392166"/>
                    <a:pt x="533400" y="365877"/>
                  </a:cubicBezTo>
                  <a:lnTo>
                    <a:pt x="533400" y="118227"/>
                  </a:lnTo>
                  <a:cubicBezTo>
                    <a:pt x="533400" y="95081"/>
                    <a:pt x="516826" y="75841"/>
                    <a:pt x="494919" y="71554"/>
                  </a:cubicBezTo>
                  <a:cubicBezTo>
                    <a:pt x="493395" y="55076"/>
                    <a:pt x="481679" y="41646"/>
                    <a:pt x="466058" y="37645"/>
                  </a:cubicBezTo>
                  <a:lnTo>
                    <a:pt x="466058" y="24882"/>
                  </a:lnTo>
                  <a:cubicBezTo>
                    <a:pt x="466058" y="18119"/>
                    <a:pt x="463391" y="11737"/>
                    <a:pt x="458534" y="7070"/>
                  </a:cubicBezTo>
                  <a:cubicBezTo>
                    <a:pt x="453676" y="2308"/>
                    <a:pt x="447104" y="-264"/>
                    <a:pt x="440436" y="22"/>
                  </a:cubicBezTo>
                  <a:cubicBezTo>
                    <a:pt x="345948" y="2689"/>
                    <a:pt x="283178" y="27930"/>
                    <a:pt x="266700" y="35359"/>
                  </a:cubicBezTo>
                  <a:cubicBezTo>
                    <a:pt x="250222" y="27930"/>
                    <a:pt x="187452" y="2784"/>
                    <a:pt x="92964" y="22"/>
                  </a:cubicBezTo>
                  <a:cubicBezTo>
                    <a:pt x="86106" y="-264"/>
                    <a:pt x="79724" y="2308"/>
                    <a:pt x="74867" y="7070"/>
                  </a:cubicBezTo>
                  <a:cubicBezTo>
                    <a:pt x="70009" y="11833"/>
                    <a:pt x="67342" y="18119"/>
                    <a:pt x="67342" y="24882"/>
                  </a:cubicBezTo>
                  <a:lnTo>
                    <a:pt x="67342" y="37645"/>
                  </a:lnTo>
                  <a:cubicBezTo>
                    <a:pt x="51721" y="41646"/>
                    <a:pt x="40005" y="55076"/>
                    <a:pt x="38481" y="71554"/>
                  </a:cubicBezTo>
                  <a:cubicBezTo>
                    <a:pt x="16573" y="75841"/>
                    <a:pt x="0" y="95081"/>
                    <a:pt x="0" y="118227"/>
                  </a:cubicBezTo>
                  <a:lnTo>
                    <a:pt x="0" y="365877"/>
                  </a:lnTo>
                  <a:cubicBezTo>
                    <a:pt x="0" y="392166"/>
                    <a:pt x="21336" y="413502"/>
                    <a:pt x="47625" y="413502"/>
                  </a:cubicBezTo>
                  <a:close/>
                  <a:moveTo>
                    <a:pt x="357188" y="461127"/>
                  </a:moveTo>
                  <a:cubicBezTo>
                    <a:pt x="359855" y="461127"/>
                    <a:pt x="361950" y="463222"/>
                    <a:pt x="361950" y="465889"/>
                  </a:cubicBezTo>
                  <a:cubicBezTo>
                    <a:pt x="361950" y="468556"/>
                    <a:pt x="359855" y="470652"/>
                    <a:pt x="357188" y="470652"/>
                  </a:cubicBezTo>
                  <a:lnTo>
                    <a:pt x="176213" y="470652"/>
                  </a:lnTo>
                  <a:cubicBezTo>
                    <a:pt x="173546" y="470652"/>
                    <a:pt x="171450" y="468556"/>
                    <a:pt x="171450" y="465889"/>
                  </a:cubicBezTo>
                  <a:cubicBezTo>
                    <a:pt x="171450" y="463222"/>
                    <a:pt x="173546" y="461127"/>
                    <a:pt x="176213" y="461127"/>
                  </a:cubicBezTo>
                  <a:cubicBezTo>
                    <a:pt x="194596" y="461127"/>
                    <a:pt x="209550" y="446173"/>
                    <a:pt x="209550" y="427789"/>
                  </a:cubicBezTo>
                  <a:lnTo>
                    <a:pt x="209550" y="413502"/>
                  </a:lnTo>
                  <a:lnTo>
                    <a:pt x="323850" y="413502"/>
                  </a:lnTo>
                  <a:lnTo>
                    <a:pt x="323850" y="427789"/>
                  </a:lnTo>
                  <a:cubicBezTo>
                    <a:pt x="323850" y="446173"/>
                    <a:pt x="338804" y="461127"/>
                    <a:pt x="357188" y="461127"/>
                  </a:cubicBezTo>
                  <a:close/>
                  <a:moveTo>
                    <a:pt x="466058" y="257101"/>
                  </a:moveTo>
                  <a:lnTo>
                    <a:pt x="466058" y="57934"/>
                  </a:lnTo>
                  <a:cubicBezTo>
                    <a:pt x="472059" y="61267"/>
                    <a:pt x="476250" y="67649"/>
                    <a:pt x="476250" y="75079"/>
                  </a:cubicBezTo>
                  <a:lnTo>
                    <a:pt x="476250" y="279580"/>
                  </a:lnTo>
                  <a:cubicBezTo>
                    <a:pt x="476250" y="290439"/>
                    <a:pt x="467392" y="299297"/>
                    <a:pt x="456533" y="299297"/>
                  </a:cubicBezTo>
                  <a:lnTo>
                    <a:pt x="322421" y="299297"/>
                  </a:lnTo>
                  <a:cubicBezTo>
                    <a:pt x="351758" y="291296"/>
                    <a:pt x="392430" y="283390"/>
                    <a:pt x="441960" y="282057"/>
                  </a:cubicBezTo>
                  <a:cubicBezTo>
                    <a:pt x="455486" y="281581"/>
                    <a:pt x="466058" y="270627"/>
                    <a:pt x="466058" y="257101"/>
                  </a:cubicBezTo>
                  <a:close/>
                  <a:moveTo>
                    <a:pt x="276225" y="51933"/>
                  </a:moveTo>
                  <a:cubicBezTo>
                    <a:pt x="293751" y="44408"/>
                    <a:pt x="353854" y="21548"/>
                    <a:pt x="440912" y="18976"/>
                  </a:cubicBezTo>
                  <a:cubicBezTo>
                    <a:pt x="442436" y="18976"/>
                    <a:pt x="444056" y="19548"/>
                    <a:pt x="445199" y="20691"/>
                  </a:cubicBezTo>
                  <a:cubicBezTo>
                    <a:pt x="446342" y="21834"/>
                    <a:pt x="447008" y="23263"/>
                    <a:pt x="447008" y="24882"/>
                  </a:cubicBezTo>
                  <a:lnTo>
                    <a:pt x="447008" y="257101"/>
                  </a:lnTo>
                  <a:cubicBezTo>
                    <a:pt x="447008" y="260245"/>
                    <a:pt x="444532" y="262816"/>
                    <a:pt x="441389" y="262912"/>
                  </a:cubicBezTo>
                  <a:cubicBezTo>
                    <a:pt x="359569" y="265102"/>
                    <a:pt x="301371" y="284248"/>
                    <a:pt x="276130" y="294249"/>
                  </a:cubicBezTo>
                  <a:lnTo>
                    <a:pt x="276130" y="51933"/>
                  </a:lnTo>
                  <a:close/>
                  <a:moveTo>
                    <a:pt x="86392" y="24882"/>
                  </a:moveTo>
                  <a:cubicBezTo>
                    <a:pt x="86392" y="23263"/>
                    <a:pt x="87059" y="21834"/>
                    <a:pt x="88202" y="20691"/>
                  </a:cubicBezTo>
                  <a:cubicBezTo>
                    <a:pt x="89345" y="19643"/>
                    <a:pt x="90773" y="18976"/>
                    <a:pt x="92393" y="18976"/>
                  </a:cubicBezTo>
                  <a:cubicBezTo>
                    <a:pt x="92488" y="18976"/>
                    <a:pt x="92488" y="18976"/>
                    <a:pt x="92583" y="18976"/>
                  </a:cubicBezTo>
                  <a:cubicBezTo>
                    <a:pt x="179642" y="21453"/>
                    <a:pt x="239744" y="44408"/>
                    <a:pt x="257270" y="51933"/>
                  </a:cubicBezTo>
                  <a:lnTo>
                    <a:pt x="257270" y="294154"/>
                  </a:lnTo>
                  <a:cubicBezTo>
                    <a:pt x="232124" y="284152"/>
                    <a:pt x="173831" y="265007"/>
                    <a:pt x="92012" y="262816"/>
                  </a:cubicBezTo>
                  <a:cubicBezTo>
                    <a:pt x="88964" y="262721"/>
                    <a:pt x="86392" y="260149"/>
                    <a:pt x="86392" y="257006"/>
                  </a:cubicBezTo>
                  <a:lnTo>
                    <a:pt x="86392" y="24882"/>
                  </a:lnTo>
                  <a:close/>
                  <a:moveTo>
                    <a:pt x="57150" y="75079"/>
                  </a:moveTo>
                  <a:cubicBezTo>
                    <a:pt x="57150" y="67649"/>
                    <a:pt x="61246" y="61363"/>
                    <a:pt x="67342" y="57934"/>
                  </a:cubicBezTo>
                  <a:lnTo>
                    <a:pt x="67342" y="257101"/>
                  </a:lnTo>
                  <a:cubicBezTo>
                    <a:pt x="67342" y="270627"/>
                    <a:pt x="77915" y="281581"/>
                    <a:pt x="91440" y="281962"/>
                  </a:cubicBezTo>
                  <a:cubicBezTo>
                    <a:pt x="140970" y="283295"/>
                    <a:pt x="181642" y="291201"/>
                    <a:pt x="210979" y="299202"/>
                  </a:cubicBezTo>
                  <a:lnTo>
                    <a:pt x="149828" y="299202"/>
                  </a:lnTo>
                  <a:lnTo>
                    <a:pt x="76772" y="299202"/>
                  </a:lnTo>
                  <a:cubicBezTo>
                    <a:pt x="66008" y="299202"/>
                    <a:pt x="57150" y="290344"/>
                    <a:pt x="57150" y="279485"/>
                  </a:cubicBezTo>
                  <a:lnTo>
                    <a:pt x="57150" y="75079"/>
                  </a:lnTo>
                  <a:close/>
                  <a:moveTo>
                    <a:pt x="19050" y="118227"/>
                  </a:moveTo>
                  <a:cubicBezTo>
                    <a:pt x="19050" y="105844"/>
                    <a:pt x="27051" y="95367"/>
                    <a:pt x="38100" y="91366"/>
                  </a:cubicBezTo>
                  <a:lnTo>
                    <a:pt x="38100" y="279485"/>
                  </a:lnTo>
                  <a:cubicBezTo>
                    <a:pt x="38100" y="300916"/>
                    <a:pt x="55435" y="318252"/>
                    <a:pt x="76867" y="318252"/>
                  </a:cubicBezTo>
                  <a:lnTo>
                    <a:pt x="149924" y="318252"/>
                  </a:lnTo>
                  <a:lnTo>
                    <a:pt x="456629" y="318252"/>
                  </a:lnTo>
                  <a:cubicBezTo>
                    <a:pt x="477965" y="318252"/>
                    <a:pt x="495395" y="300916"/>
                    <a:pt x="495395" y="279485"/>
                  </a:cubicBezTo>
                  <a:lnTo>
                    <a:pt x="495395" y="91366"/>
                  </a:lnTo>
                  <a:cubicBezTo>
                    <a:pt x="506444" y="95272"/>
                    <a:pt x="514445" y="105749"/>
                    <a:pt x="514445" y="118227"/>
                  </a:cubicBezTo>
                  <a:lnTo>
                    <a:pt x="514445" y="337302"/>
                  </a:lnTo>
                  <a:lnTo>
                    <a:pt x="19050" y="337302"/>
                  </a:lnTo>
                  <a:lnTo>
                    <a:pt x="19050" y="118227"/>
                  </a:lnTo>
                  <a:close/>
                  <a:moveTo>
                    <a:pt x="19050" y="356352"/>
                  </a:moveTo>
                  <a:lnTo>
                    <a:pt x="514350" y="356352"/>
                  </a:lnTo>
                  <a:lnTo>
                    <a:pt x="514350" y="365877"/>
                  </a:lnTo>
                  <a:cubicBezTo>
                    <a:pt x="514350" y="381593"/>
                    <a:pt x="501491" y="394452"/>
                    <a:pt x="485775" y="394452"/>
                  </a:cubicBezTo>
                  <a:lnTo>
                    <a:pt x="47625" y="394452"/>
                  </a:lnTo>
                  <a:cubicBezTo>
                    <a:pt x="31909" y="394452"/>
                    <a:pt x="19050" y="381593"/>
                    <a:pt x="19050" y="365877"/>
                  </a:cubicBezTo>
                  <a:lnTo>
                    <a:pt x="19050" y="3563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CC892C15-A5F1-4C4C-53D6-74E1DA7D6107}"/>
                </a:ext>
              </a:extLst>
            </p:cNvPr>
            <p:cNvSpPr/>
            <p:nvPr/>
          </p:nvSpPr>
          <p:spPr>
            <a:xfrm>
              <a:off x="3373936" y="2048867"/>
              <a:ext cx="48193" cy="21731"/>
            </a:xfrm>
            <a:custGeom>
              <a:avLst/>
              <a:gdLst>
                <a:gd name="connsiteX0" fmla="*/ 8873 w 48193"/>
                <a:gd name="connsiteY0" fmla="*/ 18969 h 21731"/>
                <a:gd name="connsiteX1" fmla="*/ 37543 w 48193"/>
                <a:gd name="connsiteY1" fmla="*/ 21636 h 21731"/>
                <a:gd name="connsiteX2" fmla="*/ 38686 w 48193"/>
                <a:gd name="connsiteY2" fmla="*/ 21732 h 21731"/>
                <a:gd name="connsiteX3" fmla="*/ 48116 w 48193"/>
                <a:gd name="connsiteY3" fmla="*/ 13350 h 21731"/>
                <a:gd name="connsiteX4" fmla="*/ 39829 w 48193"/>
                <a:gd name="connsiteY4" fmla="*/ 2777 h 21731"/>
                <a:gd name="connsiteX5" fmla="*/ 10111 w 48193"/>
                <a:gd name="connsiteY5" fmla="*/ 15 h 21731"/>
                <a:gd name="connsiteX6" fmla="*/ 15 w 48193"/>
                <a:gd name="connsiteY6" fmla="*/ 8873 h 21731"/>
                <a:gd name="connsiteX7" fmla="*/ 8873 w 48193"/>
                <a:gd name="connsiteY7" fmla="*/ 1896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93" h="21731">
                  <a:moveTo>
                    <a:pt x="8873" y="18969"/>
                  </a:moveTo>
                  <a:cubicBezTo>
                    <a:pt x="18493" y="19636"/>
                    <a:pt x="28113" y="20493"/>
                    <a:pt x="37543" y="21636"/>
                  </a:cubicBezTo>
                  <a:cubicBezTo>
                    <a:pt x="37924" y="21636"/>
                    <a:pt x="38305" y="21732"/>
                    <a:pt x="38686" y="21732"/>
                  </a:cubicBezTo>
                  <a:cubicBezTo>
                    <a:pt x="43449" y="21732"/>
                    <a:pt x="47544" y="18207"/>
                    <a:pt x="48116" y="13350"/>
                  </a:cubicBezTo>
                  <a:cubicBezTo>
                    <a:pt x="48783" y="8111"/>
                    <a:pt x="45068" y="3348"/>
                    <a:pt x="39829" y="2777"/>
                  </a:cubicBezTo>
                  <a:cubicBezTo>
                    <a:pt x="30018" y="1634"/>
                    <a:pt x="20017" y="681"/>
                    <a:pt x="10111" y="15"/>
                  </a:cubicBezTo>
                  <a:cubicBezTo>
                    <a:pt x="4777" y="-271"/>
                    <a:pt x="300" y="3634"/>
                    <a:pt x="15" y="8873"/>
                  </a:cubicBezTo>
                  <a:cubicBezTo>
                    <a:pt x="-271" y="14112"/>
                    <a:pt x="3634" y="18588"/>
                    <a:pt x="8873" y="18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78539F1-7D6F-5A5B-2A52-BF33205F126C}"/>
                </a:ext>
              </a:extLst>
            </p:cNvPr>
            <p:cNvSpPr/>
            <p:nvPr/>
          </p:nvSpPr>
          <p:spPr>
            <a:xfrm>
              <a:off x="3373936" y="2078955"/>
              <a:ext cx="72916" cy="25361"/>
            </a:xfrm>
            <a:custGeom>
              <a:avLst/>
              <a:gdLst>
                <a:gd name="connsiteX0" fmla="*/ 8873 w 72916"/>
                <a:gd name="connsiteY0" fmla="*/ 19075 h 25361"/>
                <a:gd name="connsiteX1" fmla="*/ 61832 w 72916"/>
                <a:gd name="connsiteY1" fmla="*/ 25266 h 25361"/>
                <a:gd name="connsiteX2" fmla="*/ 63451 w 72916"/>
                <a:gd name="connsiteY2" fmla="*/ 25362 h 25361"/>
                <a:gd name="connsiteX3" fmla="*/ 72786 w 72916"/>
                <a:gd name="connsiteY3" fmla="*/ 17456 h 25361"/>
                <a:gd name="connsiteX4" fmla="*/ 64975 w 72916"/>
                <a:gd name="connsiteY4" fmla="*/ 6502 h 25361"/>
                <a:gd name="connsiteX5" fmla="*/ 10111 w 72916"/>
                <a:gd name="connsiteY5" fmla="*/ 25 h 25361"/>
                <a:gd name="connsiteX6" fmla="*/ 15 w 72916"/>
                <a:gd name="connsiteY6" fmla="*/ 8883 h 25361"/>
                <a:gd name="connsiteX7" fmla="*/ 8873 w 72916"/>
                <a:gd name="connsiteY7" fmla="*/ 19075 h 2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16" h="25361">
                  <a:moveTo>
                    <a:pt x="8873" y="19075"/>
                  </a:moveTo>
                  <a:cubicBezTo>
                    <a:pt x="26780" y="20218"/>
                    <a:pt x="44592" y="22314"/>
                    <a:pt x="61832" y="25266"/>
                  </a:cubicBezTo>
                  <a:cubicBezTo>
                    <a:pt x="62403" y="25362"/>
                    <a:pt x="62880" y="25362"/>
                    <a:pt x="63451" y="25362"/>
                  </a:cubicBezTo>
                  <a:cubicBezTo>
                    <a:pt x="68023" y="25362"/>
                    <a:pt x="72024" y="22123"/>
                    <a:pt x="72786" y="17456"/>
                  </a:cubicBezTo>
                  <a:cubicBezTo>
                    <a:pt x="73643" y="12312"/>
                    <a:pt x="70214" y="7359"/>
                    <a:pt x="64975" y="6502"/>
                  </a:cubicBezTo>
                  <a:cubicBezTo>
                    <a:pt x="47068" y="3454"/>
                    <a:pt x="28590" y="1263"/>
                    <a:pt x="10111" y="25"/>
                  </a:cubicBezTo>
                  <a:cubicBezTo>
                    <a:pt x="4777" y="-356"/>
                    <a:pt x="300" y="3645"/>
                    <a:pt x="15" y="8883"/>
                  </a:cubicBezTo>
                  <a:cubicBezTo>
                    <a:pt x="-271" y="14122"/>
                    <a:pt x="3634" y="18694"/>
                    <a:pt x="8873" y="190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52159B6-35E9-2AFB-ABBA-F734445FC779}"/>
                </a:ext>
              </a:extLst>
            </p:cNvPr>
            <p:cNvSpPr/>
            <p:nvPr/>
          </p:nvSpPr>
          <p:spPr>
            <a:xfrm>
              <a:off x="3373926" y="2130020"/>
              <a:ext cx="135829" cy="40495"/>
            </a:xfrm>
            <a:custGeom>
              <a:avLst/>
              <a:gdLst>
                <a:gd name="connsiteX0" fmla="*/ 25 w 135829"/>
                <a:gd name="connsiteY0" fmla="*/ 8968 h 40495"/>
                <a:gd name="connsiteX1" fmla="*/ 8883 w 135829"/>
                <a:gd name="connsiteY1" fmla="*/ 19064 h 40495"/>
                <a:gd name="connsiteX2" fmla="*/ 123469 w 135829"/>
                <a:gd name="connsiteY2" fmla="*/ 40019 h 40495"/>
                <a:gd name="connsiteX3" fmla="*/ 126327 w 135829"/>
                <a:gd name="connsiteY3" fmla="*/ 40496 h 40495"/>
                <a:gd name="connsiteX4" fmla="*/ 135375 w 135829"/>
                <a:gd name="connsiteY4" fmla="*/ 33828 h 40495"/>
                <a:gd name="connsiteX5" fmla="*/ 129184 w 135829"/>
                <a:gd name="connsiteY5" fmla="*/ 21827 h 40495"/>
                <a:gd name="connsiteX6" fmla="*/ 10122 w 135829"/>
                <a:gd name="connsiteY6" fmla="*/ 14 h 40495"/>
                <a:gd name="connsiteX7" fmla="*/ 25 w 135829"/>
                <a:gd name="connsiteY7" fmla="*/ 8968 h 4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29" h="40495">
                  <a:moveTo>
                    <a:pt x="25" y="8968"/>
                  </a:moveTo>
                  <a:cubicBezTo>
                    <a:pt x="-356" y="14207"/>
                    <a:pt x="3645" y="18779"/>
                    <a:pt x="8883" y="19064"/>
                  </a:cubicBezTo>
                  <a:cubicBezTo>
                    <a:pt x="59366" y="22398"/>
                    <a:pt x="99085" y="32304"/>
                    <a:pt x="123469" y="40019"/>
                  </a:cubicBezTo>
                  <a:cubicBezTo>
                    <a:pt x="124422" y="40305"/>
                    <a:pt x="125374" y="40496"/>
                    <a:pt x="126327" y="40496"/>
                  </a:cubicBezTo>
                  <a:cubicBezTo>
                    <a:pt x="130327" y="40496"/>
                    <a:pt x="134137" y="37924"/>
                    <a:pt x="135375" y="33828"/>
                  </a:cubicBezTo>
                  <a:cubicBezTo>
                    <a:pt x="136995" y="28780"/>
                    <a:pt x="134137" y="23446"/>
                    <a:pt x="129184" y="21827"/>
                  </a:cubicBezTo>
                  <a:cubicBezTo>
                    <a:pt x="103752" y="13826"/>
                    <a:pt x="62509" y="3539"/>
                    <a:pt x="10122" y="14"/>
                  </a:cubicBezTo>
                  <a:cubicBezTo>
                    <a:pt x="4883" y="-271"/>
                    <a:pt x="406" y="3729"/>
                    <a:pt x="25" y="89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8D464DD-F38D-DEFA-54A2-A36072C97634}"/>
                </a:ext>
              </a:extLst>
            </p:cNvPr>
            <p:cNvSpPr/>
            <p:nvPr/>
          </p:nvSpPr>
          <p:spPr>
            <a:xfrm>
              <a:off x="3373926" y="2165633"/>
              <a:ext cx="135838" cy="40411"/>
            </a:xfrm>
            <a:custGeom>
              <a:avLst/>
              <a:gdLst>
                <a:gd name="connsiteX0" fmla="*/ 129184 w 135838"/>
                <a:gd name="connsiteY0" fmla="*/ 21837 h 40411"/>
                <a:gd name="connsiteX1" fmla="*/ 10122 w 135838"/>
                <a:gd name="connsiteY1" fmla="*/ 25 h 40411"/>
                <a:gd name="connsiteX2" fmla="*/ 25 w 135838"/>
                <a:gd name="connsiteY2" fmla="*/ 8883 h 40411"/>
                <a:gd name="connsiteX3" fmla="*/ 8883 w 135838"/>
                <a:gd name="connsiteY3" fmla="*/ 18980 h 40411"/>
                <a:gd name="connsiteX4" fmla="*/ 123469 w 135838"/>
                <a:gd name="connsiteY4" fmla="*/ 39935 h 40411"/>
                <a:gd name="connsiteX5" fmla="*/ 126327 w 135838"/>
                <a:gd name="connsiteY5" fmla="*/ 40411 h 40411"/>
                <a:gd name="connsiteX6" fmla="*/ 135375 w 135838"/>
                <a:gd name="connsiteY6" fmla="*/ 33744 h 40411"/>
                <a:gd name="connsiteX7" fmla="*/ 129184 w 135838"/>
                <a:gd name="connsiteY7" fmla="*/ 21837 h 4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11">
                  <a:moveTo>
                    <a:pt x="129184" y="21837"/>
                  </a:moveTo>
                  <a:cubicBezTo>
                    <a:pt x="103752" y="13836"/>
                    <a:pt x="62509" y="3549"/>
                    <a:pt x="10122" y="25"/>
                  </a:cubicBezTo>
                  <a:cubicBezTo>
                    <a:pt x="4883" y="-356"/>
                    <a:pt x="311" y="3645"/>
                    <a:pt x="25" y="8883"/>
                  </a:cubicBezTo>
                  <a:cubicBezTo>
                    <a:pt x="-356" y="14122"/>
                    <a:pt x="3645" y="18694"/>
                    <a:pt x="8883" y="18980"/>
                  </a:cubicBezTo>
                  <a:cubicBezTo>
                    <a:pt x="59366" y="22314"/>
                    <a:pt x="99085" y="32220"/>
                    <a:pt x="123469" y="39935"/>
                  </a:cubicBezTo>
                  <a:cubicBezTo>
                    <a:pt x="124422" y="40221"/>
                    <a:pt x="125374" y="40411"/>
                    <a:pt x="126327" y="40411"/>
                  </a:cubicBezTo>
                  <a:cubicBezTo>
                    <a:pt x="130327" y="40411"/>
                    <a:pt x="134137" y="37839"/>
                    <a:pt x="135375" y="33744"/>
                  </a:cubicBezTo>
                  <a:cubicBezTo>
                    <a:pt x="136995" y="28791"/>
                    <a:pt x="134232" y="23361"/>
                    <a:pt x="129184" y="218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97665626-BF49-0DB9-C983-6F5326505B9F}"/>
                </a:ext>
              </a:extLst>
            </p:cNvPr>
            <p:cNvSpPr/>
            <p:nvPr/>
          </p:nvSpPr>
          <p:spPr>
            <a:xfrm>
              <a:off x="3373926" y="2202685"/>
              <a:ext cx="135838" cy="40411"/>
            </a:xfrm>
            <a:custGeom>
              <a:avLst/>
              <a:gdLst>
                <a:gd name="connsiteX0" fmla="*/ 129184 w 135838"/>
                <a:gd name="connsiteY0" fmla="*/ 21837 h 40411"/>
                <a:gd name="connsiteX1" fmla="*/ 10122 w 135838"/>
                <a:gd name="connsiteY1" fmla="*/ 25 h 40411"/>
                <a:gd name="connsiteX2" fmla="*/ 25 w 135838"/>
                <a:gd name="connsiteY2" fmla="*/ 8883 h 40411"/>
                <a:gd name="connsiteX3" fmla="*/ 8883 w 135838"/>
                <a:gd name="connsiteY3" fmla="*/ 18980 h 40411"/>
                <a:gd name="connsiteX4" fmla="*/ 123469 w 135838"/>
                <a:gd name="connsiteY4" fmla="*/ 39935 h 40411"/>
                <a:gd name="connsiteX5" fmla="*/ 126327 w 135838"/>
                <a:gd name="connsiteY5" fmla="*/ 40411 h 40411"/>
                <a:gd name="connsiteX6" fmla="*/ 135375 w 135838"/>
                <a:gd name="connsiteY6" fmla="*/ 33744 h 40411"/>
                <a:gd name="connsiteX7" fmla="*/ 129184 w 135838"/>
                <a:gd name="connsiteY7" fmla="*/ 21837 h 4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11">
                  <a:moveTo>
                    <a:pt x="129184" y="21837"/>
                  </a:moveTo>
                  <a:cubicBezTo>
                    <a:pt x="103848" y="13836"/>
                    <a:pt x="62509" y="3549"/>
                    <a:pt x="10122" y="25"/>
                  </a:cubicBezTo>
                  <a:cubicBezTo>
                    <a:pt x="4883" y="-356"/>
                    <a:pt x="311" y="3645"/>
                    <a:pt x="25" y="8883"/>
                  </a:cubicBezTo>
                  <a:cubicBezTo>
                    <a:pt x="-356" y="14122"/>
                    <a:pt x="3645" y="18694"/>
                    <a:pt x="8883" y="18980"/>
                  </a:cubicBezTo>
                  <a:cubicBezTo>
                    <a:pt x="59366" y="22314"/>
                    <a:pt x="99085" y="32220"/>
                    <a:pt x="123469" y="39935"/>
                  </a:cubicBezTo>
                  <a:cubicBezTo>
                    <a:pt x="124422" y="40221"/>
                    <a:pt x="125374" y="40411"/>
                    <a:pt x="126327" y="40411"/>
                  </a:cubicBezTo>
                  <a:cubicBezTo>
                    <a:pt x="130327" y="40411"/>
                    <a:pt x="134137" y="37839"/>
                    <a:pt x="135375" y="33744"/>
                  </a:cubicBezTo>
                  <a:cubicBezTo>
                    <a:pt x="136995" y="28791"/>
                    <a:pt x="134232" y="23361"/>
                    <a:pt x="129184" y="218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70D4928-B687-745E-6F62-DE3D2032A84A}"/>
                </a:ext>
              </a:extLst>
            </p:cNvPr>
            <p:cNvSpPr/>
            <p:nvPr/>
          </p:nvSpPr>
          <p:spPr>
            <a:xfrm>
              <a:off x="3563798" y="2130092"/>
              <a:ext cx="135838" cy="40518"/>
            </a:xfrm>
            <a:custGeom>
              <a:avLst/>
              <a:gdLst>
                <a:gd name="connsiteX0" fmla="*/ 125717 w 135838"/>
                <a:gd name="connsiteY0" fmla="*/ 38 h 40518"/>
                <a:gd name="connsiteX1" fmla="*/ 6654 w 135838"/>
                <a:gd name="connsiteY1" fmla="*/ 21850 h 40518"/>
                <a:gd name="connsiteX2" fmla="*/ 463 w 135838"/>
                <a:gd name="connsiteY2" fmla="*/ 33851 h 40518"/>
                <a:gd name="connsiteX3" fmla="*/ 9512 w 135838"/>
                <a:gd name="connsiteY3" fmla="*/ 40519 h 40518"/>
                <a:gd name="connsiteX4" fmla="*/ 12369 w 135838"/>
                <a:gd name="connsiteY4" fmla="*/ 40043 h 40518"/>
                <a:gd name="connsiteX5" fmla="*/ 126955 w 135838"/>
                <a:gd name="connsiteY5" fmla="*/ 19088 h 40518"/>
                <a:gd name="connsiteX6" fmla="*/ 135813 w 135838"/>
                <a:gd name="connsiteY6" fmla="*/ 8991 h 40518"/>
                <a:gd name="connsiteX7" fmla="*/ 125717 w 135838"/>
                <a:gd name="connsiteY7" fmla="*/ 38 h 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518">
                  <a:moveTo>
                    <a:pt x="125717" y="38"/>
                  </a:moveTo>
                  <a:cubicBezTo>
                    <a:pt x="73329" y="3467"/>
                    <a:pt x="32086" y="13849"/>
                    <a:pt x="6654" y="21850"/>
                  </a:cubicBezTo>
                  <a:cubicBezTo>
                    <a:pt x="1606" y="23469"/>
                    <a:pt x="-1156" y="28803"/>
                    <a:pt x="463" y="33851"/>
                  </a:cubicBezTo>
                  <a:cubicBezTo>
                    <a:pt x="1797" y="37947"/>
                    <a:pt x="5511" y="40519"/>
                    <a:pt x="9512" y="40519"/>
                  </a:cubicBezTo>
                  <a:cubicBezTo>
                    <a:pt x="10464" y="40519"/>
                    <a:pt x="11417" y="40328"/>
                    <a:pt x="12369" y="40043"/>
                  </a:cubicBezTo>
                  <a:cubicBezTo>
                    <a:pt x="36753" y="32327"/>
                    <a:pt x="76473" y="22421"/>
                    <a:pt x="126955" y="19088"/>
                  </a:cubicBezTo>
                  <a:cubicBezTo>
                    <a:pt x="132194" y="18707"/>
                    <a:pt x="136194" y="14230"/>
                    <a:pt x="135813" y="8991"/>
                  </a:cubicBezTo>
                  <a:cubicBezTo>
                    <a:pt x="135528" y="3657"/>
                    <a:pt x="130956" y="-439"/>
                    <a:pt x="125717" y="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BB141E3-44F6-EB87-C484-CB32FE516F8D}"/>
                </a:ext>
              </a:extLst>
            </p:cNvPr>
            <p:cNvSpPr/>
            <p:nvPr/>
          </p:nvSpPr>
          <p:spPr>
            <a:xfrm>
              <a:off x="3563798" y="2165633"/>
              <a:ext cx="135838" cy="40506"/>
            </a:xfrm>
            <a:custGeom>
              <a:avLst/>
              <a:gdLst>
                <a:gd name="connsiteX0" fmla="*/ 125717 w 135838"/>
                <a:gd name="connsiteY0" fmla="*/ 25 h 40506"/>
                <a:gd name="connsiteX1" fmla="*/ 6654 w 135838"/>
                <a:gd name="connsiteY1" fmla="*/ 21837 h 40506"/>
                <a:gd name="connsiteX2" fmla="*/ 463 w 135838"/>
                <a:gd name="connsiteY2" fmla="*/ 33839 h 40506"/>
                <a:gd name="connsiteX3" fmla="*/ 9512 w 135838"/>
                <a:gd name="connsiteY3" fmla="*/ 40506 h 40506"/>
                <a:gd name="connsiteX4" fmla="*/ 12369 w 135838"/>
                <a:gd name="connsiteY4" fmla="*/ 40030 h 40506"/>
                <a:gd name="connsiteX5" fmla="*/ 126955 w 135838"/>
                <a:gd name="connsiteY5" fmla="*/ 19075 h 40506"/>
                <a:gd name="connsiteX6" fmla="*/ 135813 w 135838"/>
                <a:gd name="connsiteY6" fmla="*/ 8979 h 40506"/>
                <a:gd name="connsiteX7" fmla="*/ 125717 w 135838"/>
                <a:gd name="connsiteY7" fmla="*/ 25 h 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506">
                  <a:moveTo>
                    <a:pt x="125717" y="25"/>
                  </a:moveTo>
                  <a:cubicBezTo>
                    <a:pt x="73329" y="3454"/>
                    <a:pt x="32086" y="13836"/>
                    <a:pt x="6654" y="21837"/>
                  </a:cubicBezTo>
                  <a:cubicBezTo>
                    <a:pt x="1606" y="23457"/>
                    <a:pt x="-1156" y="28791"/>
                    <a:pt x="463" y="33839"/>
                  </a:cubicBezTo>
                  <a:cubicBezTo>
                    <a:pt x="1797" y="37935"/>
                    <a:pt x="5511" y="40506"/>
                    <a:pt x="9512" y="40506"/>
                  </a:cubicBezTo>
                  <a:cubicBezTo>
                    <a:pt x="10464" y="40506"/>
                    <a:pt x="11417" y="40316"/>
                    <a:pt x="12369" y="40030"/>
                  </a:cubicBezTo>
                  <a:cubicBezTo>
                    <a:pt x="36753" y="32315"/>
                    <a:pt x="76473" y="22409"/>
                    <a:pt x="126955" y="19075"/>
                  </a:cubicBezTo>
                  <a:cubicBezTo>
                    <a:pt x="132194" y="18694"/>
                    <a:pt x="136194" y="14217"/>
                    <a:pt x="135813" y="8979"/>
                  </a:cubicBezTo>
                  <a:cubicBezTo>
                    <a:pt x="135528" y="3645"/>
                    <a:pt x="130956" y="-356"/>
                    <a:pt x="125717" y="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E3F5E2-06E0-CF6A-9DEA-6327EEA8BC62}"/>
                </a:ext>
              </a:extLst>
            </p:cNvPr>
            <p:cNvSpPr/>
            <p:nvPr/>
          </p:nvSpPr>
          <p:spPr>
            <a:xfrm>
              <a:off x="3563798" y="2202685"/>
              <a:ext cx="135838" cy="40506"/>
            </a:xfrm>
            <a:custGeom>
              <a:avLst/>
              <a:gdLst>
                <a:gd name="connsiteX0" fmla="*/ 125717 w 135838"/>
                <a:gd name="connsiteY0" fmla="*/ 25 h 40506"/>
                <a:gd name="connsiteX1" fmla="*/ 6654 w 135838"/>
                <a:gd name="connsiteY1" fmla="*/ 21837 h 40506"/>
                <a:gd name="connsiteX2" fmla="*/ 463 w 135838"/>
                <a:gd name="connsiteY2" fmla="*/ 33839 h 40506"/>
                <a:gd name="connsiteX3" fmla="*/ 9512 w 135838"/>
                <a:gd name="connsiteY3" fmla="*/ 40506 h 40506"/>
                <a:gd name="connsiteX4" fmla="*/ 12369 w 135838"/>
                <a:gd name="connsiteY4" fmla="*/ 40030 h 40506"/>
                <a:gd name="connsiteX5" fmla="*/ 126955 w 135838"/>
                <a:gd name="connsiteY5" fmla="*/ 19075 h 40506"/>
                <a:gd name="connsiteX6" fmla="*/ 135813 w 135838"/>
                <a:gd name="connsiteY6" fmla="*/ 8979 h 40506"/>
                <a:gd name="connsiteX7" fmla="*/ 125717 w 135838"/>
                <a:gd name="connsiteY7" fmla="*/ 25 h 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506">
                  <a:moveTo>
                    <a:pt x="125717" y="25"/>
                  </a:moveTo>
                  <a:cubicBezTo>
                    <a:pt x="73329" y="3454"/>
                    <a:pt x="32086" y="13836"/>
                    <a:pt x="6654" y="21837"/>
                  </a:cubicBezTo>
                  <a:cubicBezTo>
                    <a:pt x="1606" y="23457"/>
                    <a:pt x="-1156" y="28791"/>
                    <a:pt x="463" y="33839"/>
                  </a:cubicBezTo>
                  <a:cubicBezTo>
                    <a:pt x="1797" y="37935"/>
                    <a:pt x="5511" y="40506"/>
                    <a:pt x="9512" y="40506"/>
                  </a:cubicBezTo>
                  <a:cubicBezTo>
                    <a:pt x="10464" y="40506"/>
                    <a:pt x="11417" y="40316"/>
                    <a:pt x="12369" y="40030"/>
                  </a:cubicBezTo>
                  <a:cubicBezTo>
                    <a:pt x="36753" y="32315"/>
                    <a:pt x="76377" y="22409"/>
                    <a:pt x="126955" y="19075"/>
                  </a:cubicBezTo>
                  <a:cubicBezTo>
                    <a:pt x="132194" y="18694"/>
                    <a:pt x="136194" y="14217"/>
                    <a:pt x="135813" y="8979"/>
                  </a:cubicBezTo>
                  <a:cubicBezTo>
                    <a:pt x="135528" y="3645"/>
                    <a:pt x="130956" y="-356"/>
                    <a:pt x="125717" y="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13" name="Graphic 78">
            <a:extLst>
              <a:ext uri="{FF2B5EF4-FFF2-40B4-BE49-F238E27FC236}">
                <a16:creationId xmlns:a16="http://schemas.microsoft.com/office/drawing/2014/main" id="{37BC96A7-A8CF-6FCE-AF73-F14F77C8260C}"/>
              </a:ext>
            </a:extLst>
          </p:cNvPr>
          <p:cNvGrpSpPr/>
          <p:nvPr/>
        </p:nvGrpSpPr>
        <p:grpSpPr>
          <a:xfrm>
            <a:off x="2107181" y="2090675"/>
            <a:ext cx="590550" cy="403976"/>
            <a:chOff x="2107181" y="2090675"/>
            <a:chExt cx="590550" cy="403976"/>
          </a:xfrm>
          <a:solidFill>
            <a:srgbClr val="000000"/>
          </a:solidFill>
        </p:grpSpPr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A354214-F9DF-A7F3-AFE8-59AFB136918B}"/>
                </a:ext>
              </a:extLst>
            </p:cNvPr>
            <p:cNvSpPr/>
            <p:nvPr/>
          </p:nvSpPr>
          <p:spPr>
            <a:xfrm>
              <a:off x="2107181" y="2090675"/>
              <a:ext cx="590550" cy="403976"/>
            </a:xfrm>
            <a:custGeom>
              <a:avLst/>
              <a:gdLst>
                <a:gd name="connsiteX0" fmla="*/ 581025 w 590550"/>
                <a:gd name="connsiteY0" fmla="*/ 337302 h 403976"/>
                <a:gd name="connsiteX1" fmla="*/ 561975 w 590550"/>
                <a:gd name="connsiteY1" fmla="*/ 337302 h 403976"/>
                <a:gd name="connsiteX2" fmla="*/ 561975 w 590550"/>
                <a:gd name="connsiteY2" fmla="*/ 118227 h 403976"/>
                <a:gd name="connsiteX3" fmla="*/ 523494 w 590550"/>
                <a:gd name="connsiteY3" fmla="*/ 71554 h 403976"/>
                <a:gd name="connsiteX4" fmla="*/ 494633 w 590550"/>
                <a:gd name="connsiteY4" fmla="*/ 37645 h 403976"/>
                <a:gd name="connsiteX5" fmla="*/ 494633 w 590550"/>
                <a:gd name="connsiteY5" fmla="*/ 24882 h 403976"/>
                <a:gd name="connsiteX6" fmla="*/ 487109 w 590550"/>
                <a:gd name="connsiteY6" fmla="*/ 7070 h 403976"/>
                <a:gd name="connsiteX7" fmla="*/ 469011 w 590550"/>
                <a:gd name="connsiteY7" fmla="*/ 22 h 403976"/>
                <a:gd name="connsiteX8" fmla="*/ 295275 w 590550"/>
                <a:gd name="connsiteY8" fmla="*/ 35359 h 403976"/>
                <a:gd name="connsiteX9" fmla="*/ 121539 w 590550"/>
                <a:gd name="connsiteY9" fmla="*/ 22 h 403976"/>
                <a:gd name="connsiteX10" fmla="*/ 103442 w 590550"/>
                <a:gd name="connsiteY10" fmla="*/ 7070 h 403976"/>
                <a:gd name="connsiteX11" fmla="*/ 95917 w 590550"/>
                <a:gd name="connsiteY11" fmla="*/ 24882 h 403976"/>
                <a:gd name="connsiteX12" fmla="*/ 95917 w 590550"/>
                <a:gd name="connsiteY12" fmla="*/ 37645 h 403976"/>
                <a:gd name="connsiteX13" fmla="*/ 67056 w 590550"/>
                <a:gd name="connsiteY13" fmla="*/ 71554 h 403976"/>
                <a:gd name="connsiteX14" fmla="*/ 28575 w 590550"/>
                <a:gd name="connsiteY14" fmla="*/ 118227 h 403976"/>
                <a:gd name="connsiteX15" fmla="*/ 28575 w 590550"/>
                <a:gd name="connsiteY15" fmla="*/ 337302 h 403976"/>
                <a:gd name="connsiteX16" fmla="*/ 9525 w 590550"/>
                <a:gd name="connsiteY16" fmla="*/ 337302 h 403976"/>
                <a:gd name="connsiteX17" fmla="*/ 0 w 590550"/>
                <a:gd name="connsiteY17" fmla="*/ 346827 h 403976"/>
                <a:gd name="connsiteX18" fmla="*/ 0 w 590550"/>
                <a:gd name="connsiteY18" fmla="*/ 365877 h 403976"/>
                <a:gd name="connsiteX19" fmla="*/ 38100 w 590550"/>
                <a:gd name="connsiteY19" fmla="*/ 403977 h 403976"/>
                <a:gd name="connsiteX20" fmla="*/ 552450 w 590550"/>
                <a:gd name="connsiteY20" fmla="*/ 403977 h 403976"/>
                <a:gd name="connsiteX21" fmla="*/ 590550 w 590550"/>
                <a:gd name="connsiteY21" fmla="*/ 365877 h 403976"/>
                <a:gd name="connsiteX22" fmla="*/ 590550 w 590550"/>
                <a:gd name="connsiteY22" fmla="*/ 346827 h 403976"/>
                <a:gd name="connsiteX23" fmla="*/ 581025 w 590550"/>
                <a:gd name="connsiteY23" fmla="*/ 337302 h 403976"/>
                <a:gd name="connsiteX24" fmla="*/ 494633 w 590550"/>
                <a:gd name="connsiteY24" fmla="*/ 257101 h 403976"/>
                <a:gd name="connsiteX25" fmla="*/ 494633 w 590550"/>
                <a:gd name="connsiteY25" fmla="*/ 57934 h 403976"/>
                <a:gd name="connsiteX26" fmla="*/ 504825 w 590550"/>
                <a:gd name="connsiteY26" fmla="*/ 75079 h 403976"/>
                <a:gd name="connsiteX27" fmla="*/ 504825 w 590550"/>
                <a:gd name="connsiteY27" fmla="*/ 279580 h 403976"/>
                <a:gd name="connsiteX28" fmla="*/ 485108 w 590550"/>
                <a:gd name="connsiteY28" fmla="*/ 299297 h 403976"/>
                <a:gd name="connsiteX29" fmla="*/ 350996 w 590550"/>
                <a:gd name="connsiteY29" fmla="*/ 299297 h 403976"/>
                <a:gd name="connsiteX30" fmla="*/ 470535 w 590550"/>
                <a:gd name="connsiteY30" fmla="*/ 282057 h 403976"/>
                <a:gd name="connsiteX31" fmla="*/ 494633 w 590550"/>
                <a:gd name="connsiteY31" fmla="*/ 257101 h 403976"/>
                <a:gd name="connsiteX32" fmla="*/ 304800 w 590550"/>
                <a:gd name="connsiteY32" fmla="*/ 51933 h 403976"/>
                <a:gd name="connsiteX33" fmla="*/ 469487 w 590550"/>
                <a:gd name="connsiteY33" fmla="*/ 18976 h 403976"/>
                <a:gd name="connsiteX34" fmla="*/ 473774 w 590550"/>
                <a:gd name="connsiteY34" fmla="*/ 20691 h 403976"/>
                <a:gd name="connsiteX35" fmla="*/ 475583 w 590550"/>
                <a:gd name="connsiteY35" fmla="*/ 24882 h 403976"/>
                <a:gd name="connsiteX36" fmla="*/ 475583 w 590550"/>
                <a:gd name="connsiteY36" fmla="*/ 257101 h 403976"/>
                <a:gd name="connsiteX37" fmla="*/ 469964 w 590550"/>
                <a:gd name="connsiteY37" fmla="*/ 262912 h 403976"/>
                <a:gd name="connsiteX38" fmla="*/ 304705 w 590550"/>
                <a:gd name="connsiteY38" fmla="*/ 294249 h 403976"/>
                <a:gd name="connsiteX39" fmla="*/ 304705 w 590550"/>
                <a:gd name="connsiteY39" fmla="*/ 51933 h 403976"/>
                <a:gd name="connsiteX40" fmla="*/ 114967 w 590550"/>
                <a:gd name="connsiteY40" fmla="*/ 24882 h 403976"/>
                <a:gd name="connsiteX41" fmla="*/ 116777 w 590550"/>
                <a:gd name="connsiteY41" fmla="*/ 20691 h 403976"/>
                <a:gd name="connsiteX42" fmla="*/ 120968 w 590550"/>
                <a:gd name="connsiteY42" fmla="*/ 18976 h 403976"/>
                <a:gd name="connsiteX43" fmla="*/ 121158 w 590550"/>
                <a:gd name="connsiteY43" fmla="*/ 18976 h 403976"/>
                <a:gd name="connsiteX44" fmla="*/ 285845 w 590550"/>
                <a:gd name="connsiteY44" fmla="*/ 51933 h 403976"/>
                <a:gd name="connsiteX45" fmla="*/ 285845 w 590550"/>
                <a:gd name="connsiteY45" fmla="*/ 294154 h 403976"/>
                <a:gd name="connsiteX46" fmla="*/ 120587 w 590550"/>
                <a:gd name="connsiteY46" fmla="*/ 262816 h 403976"/>
                <a:gd name="connsiteX47" fmla="*/ 114967 w 590550"/>
                <a:gd name="connsiteY47" fmla="*/ 257006 h 403976"/>
                <a:gd name="connsiteX48" fmla="*/ 114967 w 590550"/>
                <a:gd name="connsiteY48" fmla="*/ 24882 h 403976"/>
                <a:gd name="connsiteX49" fmla="*/ 85725 w 590550"/>
                <a:gd name="connsiteY49" fmla="*/ 75079 h 403976"/>
                <a:gd name="connsiteX50" fmla="*/ 95917 w 590550"/>
                <a:gd name="connsiteY50" fmla="*/ 57934 h 403976"/>
                <a:gd name="connsiteX51" fmla="*/ 95917 w 590550"/>
                <a:gd name="connsiteY51" fmla="*/ 257101 h 403976"/>
                <a:gd name="connsiteX52" fmla="*/ 120015 w 590550"/>
                <a:gd name="connsiteY52" fmla="*/ 281962 h 403976"/>
                <a:gd name="connsiteX53" fmla="*/ 239554 w 590550"/>
                <a:gd name="connsiteY53" fmla="*/ 299202 h 403976"/>
                <a:gd name="connsiteX54" fmla="*/ 178403 w 590550"/>
                <a:gd name="connsiteY54" fmla="*/ 299202 h 403976"/>
                <a:gd name="connsiteX55" fmla="*/ 105347 w 590550"/>
                <a:gd name="connsiteY55" fmla="*/ 299202 h 403976"/>
                <a:gd name="connsiteX56" fmla="*/ 85725 w 590550"/>
                <a:gd name="connsiteY56" fmla="*/ 279485 h 403976"/>
                <a:gd name="connsiteX57" fmla="*/ 85725 w 590550"/>
                <a:gd name="connsiteY57" fmla="*/ 75079 h 403976"/>
                <a:gd name="connsiteX58" fmla="*/ 47625 w 590550"/>
                <a:gd name="connsiteY58" fmla="*/ 118227 h 403976"/>
                <a:gd name="connsiteX59" fmla="*/ 66675 w 590550"/>
                <a:gd name="connsiteY59" fmla="*/ 91366 h 403976"/>
                <a:gd name="connsiteX60" fmla="*/ 66675 w 590550"/>
                <a:gd name="connsiteY60" fmla="*/ 279485 h 403976"/>
                <a:gd name="connsiteX61" fmla="*/ 105442 w 590550"/>
                <a:gd name="connsiteY61" fmla="*/ 318252 h 403976"/>
                <a:gd name="connsiteX62" fmla="*/ 178499 w 590550"/>
                <a:gd name="connsiteY62" fmla="*/ 318252 h 403976"/>
                <a:gd name="connsiteX63" fmla="*/ 485204 w 590550"/>
                <a:gd name="connsiteY63" fmla="*/ 318252 h 403976"/>
                <a:gd name="connsiteX64" fmla="*/ 523970 w 590550"/>
                <a:gd name="connsiteY64" fmla="*/ 279485 h 403976"/>
                <a:gd name="connsiteX65" fmla="*/ 523970 w 590550"/>
                <a:gd name="connsiteY65" fmla="*/ 91366 h 403976"/>
                <a:gd name="connsiteX66" fmla="*/ 543020 w 590550"/>
                <a:gd name="connsiteY66" fmla="*/ 118227 h 403976"/>
                <a:gd name="connsiteX67" fmla="*/ 543020 w 590550"/>
                <a:gd name="connsiteY67" fmla="*/ 337302 h 403976"/>
                <a:gd name="connsiteX68" fmla="*/ 47625 w 590550"/>
                <a:gd name="connsiteY68" fmla="*/ 337302 h 403976"/>
                <a:gd name="connsiteX69" fmla="*/ 47625 w 590550"/>
                <a:gd name="connsiteY69" fmla="*/ 118227 h 403976"/>
                <a:gd name="connsiteX70" fmla="*/ 571500 w 590550"/>
                <a:gd name="connsiteY70" fmla="*/ 365877 h 403976"/>
                <a:gd name="connsiteX71" fmla="*/ 552450 w 590550"/>
                <a:gd name="connsiteY71" fmla="*/ 384927 h 403976"/>
                <a:gd name="connsiteX72" fmla="*/ 38100 w 590550"/>
                <a:gd name="connsiteY72" fmla="*/ 384927 h 403976"/>
                <a:gd name="connsiteX73" fmla="*/ 19050 w 590550"/>
                <a:gd name="connsiteY73" fmla="*/ 365877 h 403976"/>
                <a:gd name="connsiteX74" fmla="*/ 19050 w 590550"/>
                <a:gd name="connsiteY74" fmla="*/ 356352 h 403976"/>
                <a:gd name="connsiteX75" fmla="*/ 220790 w 590550"/>
                <a:gd name="connsiteY75" fmla="*/ 356352 h 403976"/>
                <a:gd name="connsiteX76" fmla="*/ 247650 w 590550"/>
                <a:gd name="connsiteY76" fmla="*/ 375402 h 403976"/>
                <a:gd name="connsiteX77" fmla="*/ 342900 w 590550"/>
                <a:gd name="connsiteY77" fmla="*/ 375402 h 403976"/>
                <a:gd name="connsiteX78" fmla="*/ 369761 w 590550"/>
                <a:gd name="connsiteY78" fmla="*/ 356352 h 403976"/>
                <a:gd name="connsiteX79" fmla="*/ 571500 w 590550"/>
                <a:gd name="connsiteY79" fmla="*/ 356352 h 403976"/>
                <a:gd name="connsiteX80" fmla="*/ 571500 w 590550"/>
                <a:gd name="connsiteY80" fmla="*/ 365877 h 40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90550" h="403976">
                  <a:moveTo>
                    <a:pt x="581025" y="337302"/>
                  </a:moveTo>
                  <a:lnTo>
                    <a:pt x="561975" y="337302"/>
                  </a:lnTo>
                  <a:lnTo>
                    <a:pt x="561975" y="118227"/>
                  </a:lnTo>
                  <a:cubicBezTo>
                    <a:pt x="561975" y="95081"/>
                    <a:pt x="545402" y="75841"/>
                    <a:pt x="523494" y="71554"/>
                  </a:cubicBezTo>
                  <a:cubicBezTo>
                    <a:pt x="521970" y="55076"/>
                    <a:pt x="510254" y="41646"/>
                    <a:pt x="494633" y="37645"/>
                  </a:cubicBezTo>
                  <a:lnTo>
                    <a:pt x="494633" y="24882"/>
                  </a:lnTo>
                  <a:cubicBezTo>
                    <a:pt x="494633" y="18119"/>
                    <a:pt x="491966" y="11737"/>
                    <a:pt x="487109" y="7070"/>
                  </a:cubicBezTo>
                  <a:cubicBezTo>
                    <a:pt x="482251" y="2308"/>
                    <a:pt x="475774" y="-264"/>
                    <a:pt x="469011" y="22"/>
                  </a:cubicBezTo>
                  <a:cubicBezTo>
                    <a:pt x="374523" y="2689"/>
                    <a:pt x="311753" y="27930"/>
                    <a:pt x="295275" y="35359"/>
                  </a:cubicBezTo>
                  <a:cubicBezTo>
                    <a:pt x="278797" y="27930"/>
                    <a:pt x="216027" y="2784"/>
                    <a:pt x="121539" y="22"/>
                  </a:cubicBezTo>
                  <a:cubicBezTo>
                    <a:pt x="114681" y="-264"/>
                    <a:pt x="108299" y="2308"/>
                    <a:pt x="103442" y="7070"/>
                  </a:cubicBezTo>
                  <a:cubicBezTo>
                    <a:pt x="98584" y="11833"/>
                    <a:pt x="95917" y="18119"/>
                    <a:pt x="95917" y="24882"/>
                  </a:cubicBezTo>
                  <a:lnTo>
                    <a:pt x="95917" y="37645"/>
                  </a:lnTo>
                  <a:cubicBezTo>
                    <a:pt x="80296" y="41646"/>
                    <a:pt x="68580" y="55076"/>
                    <a:pt x="67056" y="71554"/>
                  </a:cubicBezTo>
                  <a:cubicBezTo>
                    <a:pt x="45148" y="75841"/>
                    <a:pt x="28575" y="95081"/>
                    <a:pt x="28575" y="118227"/>
                  </a:cubicBezTo>
                  <a:lnTo>
                    <a:pt x="28575" y="337302"/>
                  </a:lnTo>
                  <a:lnTo>
                    <a:pt x="9525" y="337302"/>
                  </a:lnTo>
                  <a:cubicBezTo>
                    <a:pt x="4286" y="337302"/>
                    <a:pt x="0" y="341588"/>
                    <a:pt x="0" y="346827"/>
                  </a:cubicBezTo>
                  <a:lnTo>
                    <a:pt x="0" y="365877"/>
                  </a:lnTo>
                  <a:cubicBezTo>
                    <a:pt x="0" y="386927"/>
                    <a:pt x="17050" y="403977"/>
                    <a:pt x="38100" y="403977"/>
                  </a:cubicBezTo>
                  <a:lnTo>
                    <a:pt x="552450" y="403977"/>
                  </a:lnTo>
                  <a:cubicBezTo>
                    <a:pt x="573500" y="403977"/>
                    <a:pt x="590550" y="386927"/>
                    <a:pt x="590550" y="365877"/>
                  </a:cubicBezTo>
                  <a:lnTo>
                    <a:pt x="590550" y="346827"/>
                  </a:lnTo>
                  <a:cubicBezTo>
                    <a:pt x="590550" y="341588"/>
                    <a:pt x="586264" y="337302"/>
                    <a:pt x="581025" y="337302"/>
                  </a:cubicBezTo>
                  <a:close/>
                  <a:moveTo>
                    <a:pt x="494633" y="257101"/>
                  </a:moveTo>
                  <a:lnTo>
                    <a:pt x="494633" y="57934"/>
                  </a:lnTo>
                  <a:cubicBezTo>
                    <a:pt x="500634" y="61267"/>
                    <a:pt x="504825" y="67649"/>
                    <a:pt x="504825" y="75079"/>
                  </a:cubicBezTo>
                  <a:lnTo>
                    <a:pt x="504825" y="279580"/>
                  </a:lnTo>
                  <a:cubicBezTo>
                    <a:pt x="504825" y="290439"/>
                    <a:pt x="495967" y="299297"/>
                    <a:pt x="485108" y="299297"/>
                  </a:cubicBezTo>
                  <a:lnTo>
                    <a:pt x="350996" y="299297"/>
                  </a:lnTo>
                  <a:cubicBezTo>
                    <a:pt x="380333" y="291296"/>
                    <a:pt x="421005" y="283390"/>
                    <a:pt x="470535" y="282057"/>
                  </a:cubicBezTo>
                  <a:cubicBezTo>
                    <a:pt x="484061" y="281581"/>
                    <a:pt x="494633" y="270627"/>
                    <a:pt x="494633" y="257101"/>
                  </a:cubicBezTo>
                  <a:close/>
                  <a:moveTo>
                    <a:pt x="304800" y="51933"/>
                  </a:moveTo>
                  <a:cubicBezTo>
                    <a:pt x="322326" y="44408"/>
                    <a:pt x="382429" y="21548"/>
                    <a:pt x="469487" y="18976"/>
                  </a:cubicBezTo>
                  <a:cubicBezTo>
                    <a:pt x="471107" y="18976"/>
                    <a:pt x="472631" y="19548"/>
                    <a:pt x="473774" y="20691"/>
                  </a:cubicBezTo>
                  <a:cubicBezTo>
                    <a:pt x="474917" y="21834"/>
                    <a:pt x="475583" y="23263"/>
                    <a:pt x="475583" y="24882"/>
                  </a:cubicBezTo>
                  <a:lnTo>
                    <a:pt x="475583" y="257101"/>
                  </a:lnTo>
                  <a:cubicBezTo>
                    <a:pt x="475583" y="260245"/>
                    <a:pt x="473107" y="262816"/>
                    <a:pt x="469964" y="262912"/>
                  </a:cubicBezTo>
                  <a:cubicBezTo>
                    <a:pt x="388144" y="265102"/>
                    <a:pt x="329946" y="284248"/>
                    <a:pt x="304705" y="294249"/>
                  </a:cubicBezTo>
                  <a:lnTo>
                    <a:pt x="304705" y="51933"/>
                  </a:lnTo>
                  <a:close/>
                  <a:moveTo>
                    <a:pt x="114967" y="24882"/>
                  </a:moveTo>
                  <a:cubicBezTo>
                    <a:pt x="114967" y="23263"/>
                    <a:pt x="115634" y="21834"/>
                    <a:pt x="116777" y="20691"/>
                  </a:cubicBezTo>
                  <a:cubicBezTo>
                    <a:pt x="117920" y="19643"/>
                    <a:pt x="119348" y="18976"/>
                    <a:pt x="120968" y="18976"/>
                  </a:cubicBezTo>
                  <a:cubicBezTo>
                    <a:pt x="121063" y="18976"/>
                    <a:pt x="121063" y="18976"/>
                    <a:pt x="121158" y="18976"/>
                  </a:cubicBezTo>
                  <a:cubicBezTo>
                    <a:pt x="208217" y="21453"/>
                    <a:pt x="268319" y="44408"/>
                    <a:pt x="285845" y="51933"/>
                  </a:cubicBezTo>
                  <a:lnTo>
                    <a:pt x="285845" y="294154"/>
                  </a:lnTo>
                  <a:cubicBezTo>
                    <a:pt x="260699" y="284152"/>
                    <a:pt x="202406" y="265007"/>
                    <a:pt x="120587" y="262816"/>
                  </a:cubicBezTo>
                  <a:cubicBezTo>
                    <a:pt x="117539" y="262721"/>
                    <a:pt x="114967" y="260149"/>
                    <a:pt x="114967" y="257006"/>
                  </a:cubicBezTo>
                  <a:lnTo>
                    <a:pt x="114967" y="24882"/>
                  </a:lnTo>
                  <a:close/>
                  <a:moveTo>
                    <a:pt x="85725" y="75079"/>
                  </a:moveTo>
                  <a:cubicBezTo>
                    <a:pt x="85725" y="67649"/>
                    <a:pt x="89821" y="61363"/>
                    <a:pt x="95917" y="57934"/>
                  </a:cubicBezTo>
                  <a:lnTo>
                    <a:pt x="95917" y="257101"/>
                  </a:lnTo>
                  <a:cubicBezTo>
                    <a:pt x="95917" y="270627"/>
                    <a:pt x="106490" y="281581"/>
                    <a:pt x="120015" y="281962"/>
                  </a:cubicBezTo>
                  <a:cubicBezTo>
                    <a:pt x="169545" y="283295"/>
                    <a:pt x="210217" y="291201"/>
                    <a:pt x="239554" y="299202"/>
                  </a:cubicBezTo>
                  <a:lnTo>
                    <a:pt x="178403" y="299202"/>
                  </a:lnTo>
                  <a:lnTo>
                    <a:pt x="105347" y="299202"/>
                  </a:lnTo>
                  <a:cubicBezTo>
                    <a:pt x="94583" y="299202"/>
                    <a:pt x="85725" y="290344"/>
                    <a:pt x="85725" y="279485"/>
                  </a:cubicBezTo>
                  <a:lnTo>
                    <a:pt x="85725" y="75079"/>
                  </a:lnTo>
                  <a:close/>
                  <a:moveTo>
                    <a:pt x="47625" y="118227"/>
                  </a:moveTo>
                  <a:cubicBezTo>
                    <a:pt x="47625" y="105844"/>
                    <a:pt x="55626" y="95367"/>
                    <a:pt x="66675" y="91366"/>
                  </a:cubicBezTo>
                  <a:lnTo>
                    <a:pt x="66675" y="279485"/>
                  </a:lnTo>
                  <a:cubicBezTo>
                    <a:pt x="66675" y="300916"/>
                    <a:pt x="84011" y="318252"/>
                    <a:pt x="105442" y="318252"/>
                  </a:cubicBezTo>
                  <a:lnTo>
                    <a:pt x="178499" y="318252"/>
                  </a:lnTo>
                  <a:lnTo>
                    <a:pt x="485204" y="318252"/>
                  </a:lnTo>
                  <a:cubicBezTo>
                    <a:pt x="506540" y="318252"/>
                    <a:pt x="523970" y="300916"/>
                    <a:pt x="523970" y="279485"/>
                  </a:cubicBezTo>
                  <a:lnTo>
                    <a:pt x="523970" y="91366"/>
                  </a:lnTo>
                  <a:cubicBezTo>
                    <a:pt x="535019" y="95272"/>
                    <a:pt x="543020" y="105749"/>
                    <a:pt x="543020" y="118227"/>
                  </a:cubicBezTo>
                  <a:lnTo>
                    <a:pt x="543020" y="337302"/>
                  </a:lnTo>
                  <a:lnTo>
                    <a:pt x="47625" y="337302"/>
                  </a:lnTo>
                  <a:lnTo>
                    <a:pt x="47625" y="118227"/>
                  </a:lnTo>
                  <a:close/>
                  <a:moveTo>
                    <a:pt x="571500" y="365877"/>
                  </a:moveTo>
                  <a:cubicBezTo>
                    <a:pt x="571500" y="376354"/>
                    <a:pt x="562928" y="384927"/>
                    <a:pt x="552450" y="384927"/>
                  </a:cubicBezTo>
                  <a:lnTo>
                    <a:pt x="38100" y="384927"/>
                  </a:lnTo>
                  <a:cubicBezTo>
                    <a:pt x="27623" y="384927"/>
                    <a:pt x="19050" y="376354"/>
                    <a:pt x="19050" y="365877"/>
                  </a:cubicBezTo>
                  <a:lnTo>
                    <a:pt x="19050" y="356352"/>
                  </a:lnTo>
                  <a:lnTo>
                    <a:pt x="220790" y="356352"/>
                  </a:lnTo>
                  <a:cubicBezTo>
                    <a:pt x="224695" y="367401"/>
                    <a:pt x="235172" y="375402"/>
                    <a:pt x="247650" y="375402"/>
                  </a:cubicBezTo>
                  <a:lnTo>
                    <a:pt x="342900" y="375402"/>
                  </a:lnTo>
                  <a:cubicBezTo>
                    <a:pt x="355283" y="375402"/>
                    <a:pt x="365760" y="367401"/>
                    <a:pt x="369761" y="356352"/>
                  </a:cubicBezTo>
                  <a:lnTo>
                    <a:pt x="571500" y="356352"/>
                  </a:lnTo>
                  <a:lnTo>
                    <a:pt x="571500" y="36587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3C9BB32-9362-455B-EC2E-9401227C7B9F}"/>
                </a:ext>
              </a:extLst>
            </p:cNvPr>
            <p:cNvSpPr/>
            <p:nvPr/>
          </p:nvSpPr>
          <p:spPr>
            <a:xfrm>
              <a:off x="2239563" y="2134592"/>
              <a:ext cx="48193" cy="21731"/>
            </a:xfrm>
            <a:custGeom>
              <a:avLst/>
              <a:gdLst>
                <a:gd name="connsiteX0" fmla="*/ 8873 w 48193"/>
                <a:gd name="connsiteY0" fmla="*/ 18969 h 21731"/>
                <a:gd name="connsiteX1" fmla="*/ 37543 w 48193"/>
                <a:gd name="connsiteY1" fmla="*/ 21636 h 21731"/>
                <a:gd name="connsiteX2" fmla="*/ 38686 w 48193"/>
                <a:gd name="connsiteY2" fmla="*/ 21732 h 21731"/>
                <a:gd name="connsiteX3" fmla="*/ 48116 w 48193"/>
                <a:gd name="connsiteY3" fmla="*/ 13350 h 21731"/>
                <a:gd name="connsiteX4" fmla="*/ 39829 w 48193"/>
                <a:gd name="connsiteY4" fmla="*/ 2777 h 21731"/>
                <a:gd name="connsiteX5" fmla="*/ 10111 w 48193"/>
                <a:gd name="connsiteY5" fmla="*/ 15 h 21731"/>
                <a:gd name="connsiteX6" fmla="*/ 15 w 48193"/>
                <a:gd name="connsiteY6" fmla="*/ 8873 h 21731"/>
                <a:gd name="connsiteX7" fmla="*/ 8873 w 48193"/>
                <a:gd name="connsiteY7" fmla="*/ 1896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93" h="21731">
                  <a:moveTo>
                    <a:pt x="8873" y="18969"/>
                  </a:moveTo>
                  <a:cubicBezTo>
                    <a:pt x="18493" y="19636"/>
                    <a:pt x="28113" y="20493"/>
                    <a:pt x="37543" y="21636"/>
                  </a:cubicBezTo>
                  <a:cubicBezTo>
                    <a:pt x="37924" y="21636"/>
                    <a:pt x="38305" y="21732"/>
                    <a:pt x="38686" y="21732"/>
                  </a:cubicBezTo>
                  <a:cubicBezTo>
                    <a:pt x="43449" y="21732"/>
                    <a:pt x="47544" y="18207"/>
                    <a:pt x="48116" y="13350"/>
                  </a:cubicBezTo>
                  <a:cubicBezTo>
                    <a:pt x="48783" y="8111"/>
                    <a:pt x="45068" y="3348"/>
                    <a:pt x="39829" y="2777"/>
                  </a:cubicBezTo>
                  <a:cubicBezTo>
                    <a:pt x="30018" y="1634"/>
                    <a:pt x="20017" y="681"/>
                    <a:pt x="10111" y="15"/>
                  </a:cubicBezTo>
                  <a:cubicBezTo>
                    <a:pt x="4777" y="-271"/>
                    <a:pt x="300" y="3634"/>
                    <a:pt x="15" y="8873"/>
                  </a:cubicBezTo>
                  <a:cubicBezTo>
                    <a:pt x="-271" y="14112"/>
                    <a:pt x="3634" y="18588"/>
                    <a:pt x="8873" y="18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55D05BE-E806-6E7F-3533-F7B0CA5EB339}"/>
                </a:ext>
              </a:extLst>
            </p:cNvPr>
            <p:cNvSpPr/>
            <p:nvPr/>
          </p:nvSpPr>
          <p:spPr>
            <a:xfrm>
              <a:off x="2239563" y="2164680"/>
              <a:ext cx="72916" cy="25361"/>
            </a:xfrm>
            <a:custGeom>
              <a:avLst/>
              <a:gdLst>
                <a:gd name="connsiteX0" fmla="*/ 8873 w 72916"/>
                <a:gd name="connsiteY0" fmla="*/ 19075 h 25361"/>
                <a:gd name="connsiteX1" fmla="*/ 61832 w 72916"/>
                <a:gd name="connsiteY1" fmla="*/ 25266 h 25361"/>
                <a:gd name="connsiteX2" fmla="*/ 63451 w 72916"/>
                <a:gd name="connsiteY2" fmla="*/ 25362 h 25361"/>
                <a:gd name="connsiteX3" fmla="*/ 72786 w 72916"/>
                <a:gd name="connsiteY3" fmla="*/ 17456 h 25361"/>
                <a:gd name="connsiteX4" fmla="*/ 64975 w 72916"/>
                <a:gd name="connsiteY4" fmla="*/ 6502 h 25361"/>
                <a:gd name="connsiteX5" fmla="*/ 10111 w 72916"/>
                <a:gd name="connsiteY5" fmla="*/ 25 h 25361"/>
                <a:gd name="connsiteX6" fmla="*/ 15 w 72916"/>
                <a:gd name="connsiteY6" fmla="*/ 8883 h 25361"/>
                <a:gd name="connsiteX7" fmla="*/ 8873 w 72916"/>
                <a:gd name="connsiteY7" fmla="*/ 19075 h 2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16" h="25361">
                  <a:moveTo>
                    <a:pt x="8873" y="19075"/>
                  </a:moveTo>
                  <a:cubicBezTo>
                    <a:pt x="26780" y="20218"/>
                    <a:pt x="44592" y="22314"/>
                    <a:pt x="61832" y="25266"/>
                  </a:cubicBezTo>
                  <a:cubicBezTo>
                    <a:pt x="62403" y="25362"/>
                    <a:pt x="62880" y="25362"/>
                    <a:pt x="63451" y="25362"/>
                  </a:cubicBezTo>
                  <a:cubicBezTo>
                    <a:pt x="68023" y="25362"/>
                    <a:pt x="72024" y="22123"/>
                    <a:pt x="72786" y="17456"/>
                  </a:cubicBezTo>
                  <a:cubicBezTo>
                    <a:pt x="73643" y="12312"/>
                    <a:pt x="70214" y="7359"/>
                    <a:pt x="64975" y="6502"/>
                  </a:cubicBezTo>
                  <a:cubicBezTo>
                    <a:pt x="47068" y="3454"/>
                    <a:pt x="28590" y="1263"/>
                    <a:pt x="10111" y="25"/>
                  </a:cubicBezTo>
                  <a:cubicBezTo>
                    <a:pt x="4872" y="-356"/>
                    <a:pt x="300" y="3645"/>
                    <a:pt x="15" y="8883"/>
                  </a:cubicBezTo>
                  <a:cubicBezTo>
                    <a:pt x="-271" y="14122"/>
                    <a:pt x="3634" y="18694"/>
                    <a:pt x="8873" y="190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1329375B-A8D0-F853-DF65-18420FFDC653}"/>
                </a:ext>
              </a:extLst>
            </p:cNvPr>
            <p:cNvSpPr/>
            <p:nvPr/>
          </p:nvSpPr>
          <p:spPr>
            <a:xfrm>
              <a:off x="2239553" y="2215745"/>
              <a:ext cx="135829" cy="40495"/>
            </a:xfrm>
            <a:custGeom>
              <a:avLst/>
              <a:gdLst>
                <a:gd name="connsiteX0" fmla="*/ 25 w 135829"/>
                <a:gd name="connsiteY0" fmla="*/ 8968 h 40495"/>
                <a:gd name="connsiteX1" fmla="*/ 8883 w 135829"/>
                <a:gd name="connsiteY1" fmla="*/ 19064 h 40495"/>
                <a:gd name="connsiteX2" fmla="*/ 123469 w 135829"/>
                <a:gd name="connsiteY2" fmla="*/ 40019 h 40495"/>
                <a:gd name="connsiteX3" fmla="*/ 126327 w 135829"/>
                <a:gd name="connsiteY3" fmla="*/ 40496 h 40495"/>
                <a:gd name="connsiteX4" fmla="*/ 135375 w 135829"/>
                <a:gd name="connsiteY4" fmla="*/ 33828 h 40495"/>
                <a:gd name="connsiteX5" fmla="*/ 129184 w 135829"/>
                <a:gd name="connsiteY5" fmla="*/ 21827 h 40495"/>
                <a:gd name="connsiteX6" fmla="*/ 10122 w 135829"/>
                <a:gd name="connsiteY6" fmla="*/ 14 h 40495"/>
                <a:gd name="connsiteX7" fmla="*/ 25 w 135829"/>
                <a:gd name="connsiteY7" fmla="*/ 8968 h 4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29" h="40495">
                  <a:moveTo>
                    <a:pt x="25" y="8968"/>
                  </a:moveTo>
                  <a:cubicBezTo>
                    <a:pt x="-356" y="14207"/>
                    <a:pt x="3645" y="18779"/>
                    <a:pt x="8883" y="19064"/>
                  </a:cubicBezTo>
                  <a:cubicBezTo>
                    <a:pt x="59366" y="22398"/>
                    <a:pt x="99085" y="32304"/>
                    <a:pt x="123469" y="40019"/>
                  </a:cubicBezTo>
                  <a:cubicBezTo>
                    <a:pt x="124422" y="40305"/>
                    <a:pt x="125374" y="40496"/>
                    <a:pt x="126327" y="40496"/>
                  </a:cubicBezTo>
                  <a:cubicBezTo>
                    <a:pt x="130327" y="40496"/>
                    <a:pt x="134137" y="37924"/>
                    <a:pt x="135375" y="33828"/>
                  </a:cubicBezTo>
                  <a:cubicBezTo>
                    <a:pt x="136995" y="28780"/>
                    <a:pt x="134137" y="23446"/>
                    <a:pt x="129184" y="21827"/>
                  </a:cubicBezTo>
                  <a:cubicBezTo>
                    <a:pt x="103752" y="13826"/>
                    <a:pt x="62509" y="3539"/>
                    <a:pt x="10122" y="14"/>
                  </a:cubicBezTo>
                  <a:cubicBezTo>
                    <a:pt x="4883" y="-271"/>
                    <a:pt x="406" y="3729"/>
                    <a:pt x="25" y="89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B4392DC2-40FE-2C76-333B-B159EF694F77}"/>
                </a:ext>
              </a:extLst>
            </p:cNvPr>
            <p:cNvSpPr/>
            <p:nvPr/>
          </p:nvSpPr>
          <p:spPr>
            <a:xfrm>
              <a:off x="2239553" y="2251358"/>
              <a:ext cx="135838" cy="40411"/>
            </a:xfrm>
            <a:custGeom>
              <a:avLst/>
              <a:gdLst>
                <a:gd name="connsiteX0" fmla="*/ 129184 w 135838"/>
                <a:gd name="connsiteY0" fmla="*/ 21837 h 40411"/>
                <a:gd name="connsiteX1" fmla="*/ 10122 w 135838"/>
                <a:gd name="connsiteY1" fmla="*/ 25 h 40411"/>
                <a:gd name="connsiteX2" fmla="*/ 25 w 135838"/>
                <a:gd name="connsiteY2" fmla="*/ 8883 h 40411"/>
                <a:gd name="connsiteX3" fmla="*/ 8883 w 135838"/>
                <a:gd name="connsiteY3" fmla="*/ 18980 h 40411"/>
                <a:gd name="connsiteX4" fmla="*/ 123469 w 135838"/>
                <a:gd name="connsiteY4" fmla="*/ 39935 h 40411"/>
                <a:gd name="connsiteX5" fmla="*/ 126327 w 135838"/>
                <a:gd name="connsiteY5" fmla="*/ 40411 h 40411"/>
                <a:gd name="connsiteX6" fmla="*/ 135375 w 135838"/>
                <a:gd name="connsiteY6" fmla="*/ 33744 h 40411"/>
                <a:gd name="connsiteX7" fmla="*/ 129184 w 135838"/>
                <a:gd name="connsiteY7" fmla="*/ 21837 h 4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11">
                  <a:moveTo>
                    <a:pt x="129184" y="21837"/>
                  </a:moveTo>
                  <a:cubicBezTo>
                    <a:pt x="103752" y="13836"/>
                    <a:pt x="62509" y="3549"/>
                    <a:pt x="10122" y="25"/>
                  </a:cubicBezTo>
                  <a:cubicBezTo>
                    <a:pt x="4883" y="-356"/>
                    <a:pt x="311" y="3645"/>
                    <a:pt x="25" y="8883"/>
                  </a:cubicBezTo>
                  <a:cubicBezTo>
                    <a:pt x="-356" y="14122"/>
                    <a:pt x="3645" y="18694"/>
                    <a:pt x="8883" y="18980"/>
                  </a:cubicBezTo>
                  <a:cubicBezTo>
                    <a:pt x="59366" y="22314"/>
                    <a:pt x="99085" y="32220"/>
                    <a:pt x="123469" y="39935"/>
                  </a:cubicBezTo>
                  <a:cubicBezTo>
                    <a:pt x="124422" y="40221"/>
                    <a:pt x="125374" y="40411"/>
                    <a:pt x="126327" y="40411"/>
                  </a:cubicBezTo>
                  <a:cubicBezTo>
                    <a:pt x="130327" y="40411"/>
                    <a:pt x="134137" y="37839"/>
                    <a:pt x="135375" y="33744"/>
                  </a:cubicBezTo>
                  <a:cubicBezTo>
                    <a:pt x="136995" y="28791"/>
                    <a:pt x="134232" y="23361"/>
                    <a:pt x="129184" y="218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E34EF154-A8F6-1A40-BB28-7D1CC8B9C062}"/>
                </a:ext>
              </a:extLst>
            </p:cNvPr>
            <p:cNvSpPr/>
            <p:nvPr/>
          </p:nvSpPr>
          <p:spPr>
            <a:xfrm>
              <a:off x="2239553" y="2288421"/>
              <a:ext cx="135838" cy="40400"/>
            </a:xfrm>
            <a:custGeom>
              <a:avLst/>
              <a:gdLst>
                <a:gd name="connsiteX0" fmla="*/ 129184 w 135838"/>
                <a:gd name="connsiteY0" fmla="*/ 21827 h 40400"/>
                <a:gd name="connsiteX1" fmla="*/ 10122 w 135838"/>
                <a:gd name="connsiteY1" fmla="*/ 15 h 40400"/>
                <a:gd name="connsiteX2" fmla="*/ 25 w 135838"/>
                <a:gd name="connsiteY2" fmla="*/ 8873 h 40400"/>
                <a:gd name="connsiteX3" fmla="*/ 8883 w 135838"/>
                <a:gd name="connsiteY3" fmla="*/ 18969 h 40400"/>
                <a:gd name="connsiteX4" fmla="*/ 123469 w 135838"/>
                <a:gd name="connsiteY4" fmla="*/ 39925 h 40400"/>
                <a:gd name="connsiteX5" fmla="*/ 126327 w 135838"/>
                <a:gd name="connsiteY5" fmla="*/ 40401 h 40400"/>
                <a:gd name="connsiteX6" fmla="*/ 135375 w 135838"/>
                <a:gd name="connsiteY6" fmla="*/ 33733 h 40400"/>
                <a:gd name="connsiteX7" fmla="*/ 129184 w 135838"/>
                <a:gd name="connsiteY7" fmla="*/ 21827 h 4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400">
                  <a:moveTo>
                    <a:pt x="129184" y="21827"/>
                  </a:moveTo>
                  <a:cubicBezTo>
                    <a:pt x="103848" y="13826"/>
                    <a:pt x="62509" y="3539"/>
                    <a:pt x="10122" y="15"/>
                  </a:cubicBezTo>
                  <a:cubicBezTo>
                    <a:pt x="4883" y="-271"/>
                    <a:pt x="311" y="3634"/>
                    <a:pt x="25" y="8873"/>
                  </a:cubicBezTo>
                  <a:cubicBezTo>
                    <a:pt x="-356" y="14112"/>
                    <a:pt x="3645" y="18684"/>
                    <a:pt x="8883" y="18969"/>
                  </a:cubicBezTo>
                  <a:cubicBezTo>
                    <a:pt x="59366" y="22303"/>
                    <a:pt x="99085" y="32209"/>
                    <a:pt x="123469" y="39925"/>
                  </a:cubicBezTo>
                  <a:cubicBezTo>
                    <a:pt x="124422" y="40210"/>
                    <a:pt x="125374" y="40401"/>
                    <a:pt x="126327" y="40401"/>
                  </a:cubicBezTo>
                  <a:cubicBezTo>
                    <a:pt x="130327" y="40401"/>
                    <a:pt x="134137" y="37829"/>
                    <a:pt x="135375" y="33733"/>
                  </a:cubicBezTo>
                  <a:cubicBezTo>
                    <a:pt x="136995" y="28780"/>
                    <a:pt x="134232" y="23351"/>
                    <a:pt x="129184" y="218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DFB83536-0782-8CBC-6AB6-2FBEDA760902}"/>
                </a:ext>
              </a:extLst>
            </p:cNvPr>
            <p:cNvSpPr/>
            <p:nvPr/>
          </p:nvSpPr>
          <p:spPr>
            <a:xfrm>
              <a:off x="2429425" y="2215817"/>
              <a:ext cx="135838" cy="40518"/>
            </a:xfrm>
            <a:custGeom>
              <a:avLst/>
              <a:gdLst>
                <a:gd name="connsiteX0" fmla="*/ 125717 w 135838"/>
                <a:gd name="connsiteY0" fmla="*/ 38 h 40518"/>
                <a:gd name="connsiteX1" fmla="*/ 6654 w 135838"/>
                <a:gd name="connsiteY1" fmla="*/ 21850 h 40518"/>
                <a:gd name="connsiteX2" fmla="*/ 463 w 135838"/>
                <a:gd name="connsiteY2" fmla="*/ 33851 h 40518"/>
                <a:gd name="connsiteX3" fmla="*/ 9512 w 135838"/>
                <a:gd name="connsiteY3" fmla="*/ 40519 h 40518"/>
                <a:gd name="connsiteX4" fmla="*/ 12369 w 135838"/>
                <a:gd name="connsiteY4" fmla="*/ 40043 h 40518"/>
                <a:gd name="connsiteX5" fmla="*/ 126955 w 135838"/>
                <a:gd name="connsiteY5" fmla="*/ 19088 h 40518"/>
                <a:gd name="connsiteX6" fmla="*/ 135813 w 135838"/>
                <a:gd name="connsiteY6" fmla="*/ 8991 h 40518"/>
                <a:gd name="connsiteX7" fmla="*/ 125717 w 135838"/>
                <a:gd name="connsiteY7" fmla="*/ 38 h 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518">
                  <a:moveTo>
                    <a:pt x="125717" y="38"/>
                  </a:moveTo>
                  <a:cubicBezTo>
                    <a:pt x="73329" y="3467"/>
                    <a:pt x="32086" y="13849"/>
                    <a:pt x="6654" y="21850"/>
                  </a:cubicBezTo>
                  <a:cubicBezTo>
                    <a:pt x="1606" y="23469"/>
                    <a:pt x="-1156" y="28803"/>
                    <a:pt x="463" y="33851"/>
                  </a:cubicBezTo>
                  <a:cubicBezTo>
                    <a:pt x="1797" y="37947"/>
                    <a:pt x="5511" y="40519"/>
                    <a:pt x="9512" y="40519"/>
                  </a:cubicBezTo>
                  <a:cubicBezTo>
                    <a:pt x="10464" y="40519"/>
                    <a:pt x="11417" y="40328"/>
                    <a:pt x="12369" y="40043"/>
                  </a:cubicBezTo>
                  <a:cubicBezTo>
                    <a:pt x="36753" y="32327"/>
                    <a:pt x="76473" y="22421"/>
                    <a:pt x="126955" y="19088"/>
                  </a:cubicBezTo>
                  <a:cubicBezTo>
                    <a:pt x="132194" y="18707"/>
                    <a:pt x="136194" y="14230"/>
                    <a:pt x="135813" y="8991"/>
                  </a:cubicBezTo>
                  <a:cubicBezTo>
                    <a:pt x="135528" y="3657"/>
                    <a:pt x="130956" y="-439"/>
                    <a:pt x="125717" y="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BCC3D41-4490-2D1B-6E07-A469A815D635}"/>
                </a:ext>
              </a:extLst>
            </p:cNvPr>
            <p:cNvSpPr/>
            <p:nvPr/>
          </p:nvSpPr>
          <p:spPr>
            <a:xfrm>
              <a:off x="2429425" y="2251358"/>
              <a:ext cx="135838" cy="40506"/>
            </a:xfrm>
            <a:custGeom>
              <a:avLst/>
              <a:gdLst>
                <a:gd name="connsiteX0" fmla="*/ 125717 w 135838"/>
                <a:gd name="connsiteY0" fmla="*/ 25 h 40506"/>
                <a:gd name="connsiteX1" fmla="*/ 6654 w 135838"/>
                <a:gd name="connsiteY1" fmla="*/ 21837 h 40506"/>
                <a:gd name="connsiteX2" fmla="*/ 463 w 135838"/>
                <a:gd name="connsiteY2" fmla="*/ 33839 h 40506"/>
                <a:gd name="connsiteX3" fmla="*/ 9512 w 135838"/>
                <a:gd name="connsiteY3" fmla="*/ 40506 h 40506"/>
                <a:gd name="connsiteX4" fmla="*/ 12369 w 135838"/>
                <a:gd name="connsiteY4" fmla="*/ 40030 h 40506"/>
                <a:gd name="connsiteX5" fmla="*/ 126955 w 135838"/>
                <a:gd name="connsiteY5" fmla="*/ 19075 h 40506"/>
                <a:gd name="connsiteX6" fmla="*/ 135813 w 135838"/>
                <a:gd name="connsiteY6" fmla="*/ 8979 h 40506"/>
                <a:gd name="connsiteX7" fmla="*/ 125717 w 135838"/>
                <a:gd name="connsiteY7" fmla="*/ 25 h 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506">
                  <a:moveTo>
                    <a:pt x="125717" y="25"/>
                  </a:moveTo>
                  <a:cubicBezTo>
                    <a:pt x="73329" y="3454"/>
                    <a:pt x="32086" y="13836"/>
                    <a:pt x="6654" y="21837"/>
                  </a:cubicBezTo>
                  <a:cubicBezTo>
                    <a:pt x="1606" y="23457"/>
                    <a:pt x="-1156" y="28791"/>
                    <a:pt x="463" y="33839"/>
                  </a:cubicBezTo>
                  <a:cubicBezTo>
                    <a:pt x="1797" y="37935"/>
                    <a:pt x="5511" y="40506"/>
                    <a:pt x="9512" y="40506"/>
                  </a:cubicBezTo>
                  <a:cubicBezTo>
                    <a:pt x="10464" y="40506"/>
                    <a:pt x="11417" y="40316"/>
                    <a:pt x="12369" y="40030"/>
                  </a:cubicBezTo>
                  <a:cubicBezTo>
                    <a:pt x="36753" y="32315"/>
                    <a:pt x="76473" y="22409"/>
                    <a:pt x="126955" y="19075"/>
                  </a:cubicBezTo>
                  <a:cubicBezTo>
                    <a:pt x="132194" y="18694"/>
                    <a:pt x="136194" y="14217"/>
                    <a:pt x="135813" y="8979"/>
                  </a:cubicBezTo>
                  <a:cubicBezTo>
                    <a:pt x="135528" y="3645"/>
                    <a:pt x="130956" y="-356"/>
                    <a:pt x="125717" y="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7C0F6727-27A6-4712-78B1-989A4444BAF4}"/>
                </a:ext>
              </a:extLst>
            </p:cNvPr>
            <p:cNvSpPr/>
            <p:nvPr/>
          </p:nvSpPr>
          <p:spPr>
            <a:xfrm>
              <a:off x="2429425" y="2288410"/>
              <a:ext cx="135838" cy="40506"/>
            </a:xfrm>
            <a:custGeom>
              <a:avLst/>
              <a:gdLst>
                <a:gd name="connsiteX0" fmla="*/ 125717 w 135838"/>
                <a:gd name="connsiteY0" fmla="*/ 25 h 40506"/>
                <a:gd name="connsiteX1" fmla="*/ 6654 w 135838"/>
                <a:gd name="connsiteY1" fmla="*/ 21837 h 40506"/>
                <a:gd name="connsiteX2" fmla="*/ 463 w 135838"/>
                <a:gd name="connsiteY2" fmla="*/ 33839 h 40506"/>
                <a:gd name="connsiteX3" fmla="*/ 9512 w 135838"/>
                <a:gd name="connsiteY3" fmla="*/ 40506 h 40506"/>
                <a:gd name="connsiteX4" fmla="*/ 12369 w 135838"/>
                <a:gd name="connsiteY4" fmla="*/ 40030 h 40506"/>
                <a:gd name="connsiteX5" fmla="*/ 126955 w 135838"/>
                <a:gd name="connsiteY5" fmla="*/ 19075 h 40506"/>
                <a:gd name="connsiteX6" fmla="*/ 135813 w 135838"/>
                <a:gd name="connsiteY6" fmla="*/ 8979 h 40506"/>
                <a:gd name="connsiteX7" fmla="*/ 125717 w 135838"/>
                <a:gd name="connsiteY7" fmla="*/ 25 h 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38" h="40506">
                  <a:moveTo>
                    <a:pt x="125717" y="25"/>
                  </a:moveTo>
                  <a:cubicBezTo>
                    <a:pt x="73329" y="3454"/>
                    <a:pt x="32086" y="13836"/>
                    <a:pt x="6654" y="21837"/>
                  </a:cubicBezTo>
                  <a:cubicBezTo>
                    <a:pt x="1606" y="23457"/>
                    <a:pt x="-1156" y="28791"/>
                    <a:pt x="463" y="33839"/>
                  </a:cubicBezTo>
                  <a:cubicBezTo>
                    <a:pt x="1797" y="37935"/>
                    <a:pt x="5511" y="40506"/>
                    <a:pt x="9512" y="40506"/>
                  </a:cubicBezTo>
                  <a:cubicBezTo>
                    <a:pt x="10464" y="40506"/>
                    <a:pt x="11417" y="40316"/>
                    <a:pt x="12369" y="40030"/>
                  </a:cubicBezTo>
                  <a:cubicBezTo>
                    <a:pt x="36753" y="32315"/>
                    <a:pt x="76377" y="22409"/>
                    <a:pt x="126955" y="19075"/>
                  </a:cubicBezTo>
                  <a:cubicBezTo>
                    <a:pt x="132194" y="18694"/>
                    <a:pt x="136194" y="14217"/>
                    <a:pt x="135813" y="8979"/>
                  </a:cubicBezTo>
                  <a:cubicBezTo>
                    <a:pt x="135528" y="3645"/>
                    <a:pt x="130956" y="-356"/>
                    <a:pt x="125717" y="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23" name="Graphic 80">
            <a:extLst>
              <a:ext uri="{FF2B5EF4-FFF2-40B4-BE49-F238E27FC236}">
                <a16:creationId xmlns:a16="http://schemas.microsoft.com/office/drawing/2014/main" id="{952600B0-0F60-F59C-6BFD-715488556C0D}"/>
              </a:ext>
            </a:extLst>
          </p:cNvPr>
          <p:cNvGrpSpPr/>
          <p:nvPr/>
        </p:nvGrpSpPr>
        <p:grpSpPr>
          <a:xfrm>
            <a:off x="1134192" y="2046977"/>
            <a:ext cx="552450" cy="419100"/>
            <a:chOff x="1134192" y="2046977"/>
            <a:chExt cx="552450" cy="419100"/>
          </a:xfrm>
          <a:solidFill>
            <a:srgbClr val="000000"/>
          </a:solidFill>
        </p:grpSpPr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47E68ED6-0BA1-A75B-E444-8B31E1A9910C}"/>
                </a:ext>
              </a:extLst>
            </p:cNvPr>
            <p:cNvSpPr/>
            <p:nvPr/>
          </p:nvSpPr>
          <p:spPr>
            <a:xfrm>
              <a:off x="1191342" y="2104127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A555E84-D5EF-8FFB-1ACA-0222F211C95E}"/>
                </a:ext>
              </a:extLst>
            </p:cNvPr>
            <p:cNvSpPr/>
            <p:nvPr/>
          </p:nvSpPr>
          <p:spPr>
            <a:xfrm>
              <a:off x="1229442" y="2104127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85B6F1B-4EC0-AF9F-87C7-23EAA6580A27}"/>
                </a:ext>
              </a:extLst>
            </p:cNvPr>
            <p:cNvSpPr/>
            <p:nvPr/>
          </p:nvSpPr>
          <p:spPr>
            <a:xfrm>
              <a:off x="1267542" y="2104127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59BF7CA4-F312-EE88-8451-866232B92A0F}"/>
                </a:ext>
              </a:extLst>
            </p:cNvPr>
            <p:cNvSpPr/>
            <p:nvPr/>
          </p:nvSpPr>
          <p:spPr>
            <a:xfrm>
              <a:off x="1134192" y="2046977"/>
              <a:ext cx="552450" cy="419100"/>
            </a:xfrm>
            <a:custGeom>
              <a:avLst/>
              <a:gdLst>
                <a:gd name="connsiteX0" fmla="*/ 552450 w 552450"/>
                <a:gd name="connsiteY0" fmla="*/ 371475 h 419100"/>
                <a:gd name="connsiteX1" fmla="*/ 552450 w 552450"/>
                <a:gd name="connsiteY1" fmla="*/ 47625 h 419100"/>
                <a:gd name="connsiteX2" fmla="*/ 504825 w 552450"/>
                <a:gd name="connsiteY2" fmla="*/ 0 h 419100"/>
                <a:gd name="connsiteX3" fmla="*/ 47625 w 552450"/>
                <a:gd name="connsiteY3" fmla="*/ 0 h 419100"/>
                <a:gd name="connsiteX4" fmla="*/ 0 w 552450"/>
                <a:gd name="connsiteY4" fmla="*/ 47625 h 419100"/>
                <a:gd name="connsiteX5" fmla="*/ 0 w 552450"/>
                <a:gd name="connsiteY5" fmla="*/ 371475 h 419100"/>
                <a:gd name="connsiteX6" fmla="*/ 47625 w 552450"/>
                <a:gd name="connsiteY6" fmla="*/ 419100 h 419100"/>
                <a:gd name="connsiteX7" fmla="*/ 49244 w 552450"/>
                <a:gd name="connsiteY7" fmla="*/ 419100 h 419100"/>
                <a:gd name="connsiteX8" fmla="*/ 304800 w 552450"/>
                <a:gd name="connsiteY8" fmla="*/ 419100 h 419100"/>
                <a:gd name="connsiteX9" fmla="*/ 504825 w 552450"/>
                <a:gd name="connsiteY9" fmla="*/ 419100 h 419100"/>
                <a:gd name="connsiteX10" fmla="*/ 552450 w 552450"/>
                <a:gd name="connsiteY10" fmla="*/ 371475 h 419100"/>
                <a:gd name="connsiteX11" fmla="*/ 400050 w 552450"/>
                <a:gd name="connsiteY11" fmla="*/ 19050 h 419100"/>
                <a:gd name="connsiteX12" fmla="*/ 476250 w 552450"/>
                <a:gd name="connsiteY12" fmla="*/ 19050 h 419100"/>
                <a:gd name="connsiteX13" fmla="*/ 476250 w 552450"/>
                <a:gd name="connsiteY13" fmla="*/ 93440 h 419100"/>
                <a:gd name="connsiteX14" fmla="*/ 475107 w 552450"/>
                <a:gd name="connsiteY14" fmla="*/ 95059 h 419100"/>
                <a:gd name="connsiteX15" fmla="*/ 473107 w 552450"/>
                <a:gd name="connsiteY15" fmla="*/ 94679 h 419100"/>
                <a:gd name="connsiteX16" fmla="*/ 460058 w 552450"/>
                <a:gd name="connsiteY16" fmla="*/ 81629 h 419100"/>
                <a:gd name="connsiteX17" fmla="*/ 416052 w 552450"/>
                <a:gd name="connsiteY17" fmla="*/ 81629 h 419100"/>
                <a:gd name="connsiteX18" fmla="*/ 403003 w 552450"/>
                <a:gd name="connsiteY18" fmla="*/ 94679 h 419100"/>
                <a:gd name="connsiteX19" fmla="*/ 401003 w 552450"/>
                <a:gd name="connsiteY19" fmla="*/ 95059 h 419100"/>
                <a:gd name="connsiteX20" fmla="*/ 400050 w 552450"/>
                <a:gd name="connsiteY20" fmla="*/ 93440 h 419100"/>
                <a:gd name="connsiteX21" fmla="*/ 400050 w 552450"/>
                <a:gd name="connsiteY21" fmla="*/ 19050 h 419100"/>
                <a:gd name="connsiteX22" fmla="*/ 295275 w 552450"/>
                <a:gd name="connsiteY22" fmla="*/ 400050 h 419100"/>
                <a:gd name="connsiteX23" fmla="*/ 58769 w 552450"/>
                <a:gd name="connsiteY23" fmla="*/ 400050 h 419100"/>
                <a:gd name="connsiteX24" fmla="*/ 58769 w 552450"/>
                <a:gd name="connsiteY24" fmla="*/ 386144 h 419100"/>
                <a:gd name="connsiteX25" fmla="*/ 118110 w 552450"/>
                <a:gd name="connsiteY25" fmla="*/ 328136 h 419100"/>
                <a:gd name="connsiteX26" fmla="*/ 176213 w 552450"/>
                <a:gd name="connsiteY26" fmla="*/ 362045 h 419100"/>
                <a:gd name="connsiteX27" fmla="*/ 234601 w 552450"/>
                <a:gd name="connsiteY27" fmla="*/ 327470 h 419100"/>
                <a:gd name="connsiteX28" fmla="*/ 295275 w 552450"/>
                <a:gd name="connsiteY28" fmla="*/ 386144 h 419100"/>
                <a:gd name="connsiteX29" fmla="*/ 295275 w 552450"/>
                <a:gd name="connsiteY29" fmla="*/ 400050 h 419100"/>
                <a:gd name="connsiteX30" fmla="*/ 155258 w 552450"/>
                <a:gd name="connsiteY30" fmla="*/ 308896 h 419100"/>
                <a:gd name="connsiteX31" fmla="*/ 176403 w 552450"/>
                <a:gd name="connsiteY31" fmla="*/ 313468 h 419100"/>
                <a:gd name="connsiteX32" fmla="*/ 198311 w 552450"/>
                <a:gd name="connsiteY32" fmla="*/ 308610 h 419100"/>
                <a:gd name="connsiteX33" fmla="*/ 212408 w 552450"/>
                <a:gd name="connsiteY33" fmla="*/ 319469 h 419100"/>
                <a:gd name="connsiteX34" fmla="*/ 216599 w 552450"/>
                <a:gd name="connsiteY34" fmla="*/ 321183 h 419100"/>
                <a:gd name="connsiteX35" fmla="*/ 176308 w 552450"/>
                <a:gd name="connsiteY35" fmla="*/ 342995 h 419100"/>
                <a:gd name="connsiteX36" fmla="*/ 136303 w 552450"/>
                <a:gd name="connsiteY36" fmla="*/ 321755 h 419100"/>
                <a:gd name="connsiteX37" fmla="*/ 142399 w 552450"/>
                <a:gd name="connsiteY37" fmla="*/ 319183 h 419100"/>
                <a:gd name="connsiteX38" fmla="*/ 155258 w 552450"/>
                <a:gd name="connsiteY38" fmla="*/ 308896 h 419100"/>
                <a:gd name="connsiteX39" fmla="*/ 115443 w 552450"/>
                <a:gd name="connsiteY39" fmla="*/ 203835 h 419100"/>
                <a:gd name="connsiteX40" fmla="*/ 176403 w 552450"/>
                <a:gd name="connsiteY40" fmla="*/ 142875 h 419100"/>
                <a:gd name="connsiteX41" fmla="*/ 237363 w 552450"/>
                <a:gd name="connsiteY41" fmla="*/ 203835 h 419100"/>
                <a:gd name="connsiteX42" fmla="*/ 176403 w 552450"/>
                <a:gd name="connsiteY42" fmla="*/ 294418 h 419100"/>
                <a:gd name="connsiteX43" fmla="*/ 115443 w 552450"/>
                <a:gd name="connsiteY43" fmla="*/ 203835 h 419100"/>
                <a:gd name="connsiteX44" fmla="*/ 237363 w 552450"/>
                <a:gd name="connsiteY44" fmla="*/ 308229 h 419100"/>
                <a:gd name="connsiteX45" fmla="*/ 220218 w 552450"/>
                <a:gd name="connsiteY45" fmla="*/ 302133 h 419100"/>
                <a:gd name="connsiteX46" fmla="*/ 214694 w 552450"/>
                <a:gd name="connsiteY46" fmla="*/ 298323 h 419100"/>
                <a:gd name="connsiteX47" fmla="*/ 256318 w 552450"/>
                <a:gd name="connsiteY47" fmla="*/ 203835 h 419100"/>
                <a:gd name="connsiteX48" fmla="*/ 176308 w 552450"/>
                <a:gd name="connsiteY48" fmla="*/ 123825 h 419100"/>
                <a:gd name="connsiteX49" fmla="*/ 96298 w 552450"/>
                <a:gd name="connsiteY49" fmla="*/ 203835 h 419100"/>
                <a:gd name="connsiteX50" fmla="*/ 138398 w 552450"/>
                <a:gd name="connsiteY50" fmla="*/ 298704 h 419100"/>
                <a:gd name="connsiteX51" fmla="*/ 133350 w 552450"/>
                <a:gd name="connsiteY51" fmla="*/ 302324 h 419100"/>
                <a:gd name="connsiteX52" fmla="*/ 115253 w 552450"/>
                <a:gd name="connsiteY52" fmla="*/ 308896 h 419100"/>
                <a:gd name="connsiteX53" fmla="*/ 39624 w 552450"/>
                <a:gd name="connsiteY53" fmla="*/ 386048 h 419100"/>
                <a:gd name="connsiteX54" fmla="*/ 39624 w 552450"/>
                <a:gd name="connsiteY54" fmla="*/ 398717 h 419100"/>
                <a:gd name="connsiteX55" fmla="*/ 19050 w 552450"/>
                <a:gd name="connsiteY55" fmla="*/ 371475 h 419100"/>
                <a:gd name="connsiteX56" fmla="*/ 19050 w 552450"/>
                <a:gd name="connsiteY56" fmla="*/ 47625 h 419100"/>
                <a:gd name="connsiteX57" fmla="*/ 47625 w 552450"/>
                <a:gd name="connsiteY57" fmla="*/ 19050 h 419100"/>
                <a:gd name="connsiteX58" fmla="*/ 381000 w 552450"/>
                <a:gd name="connsiteY58" fmla="*/ 19050 h 419100"/>
                <a:gd name="connsiteX59" fmla="*/ 381000 w 552450"/>
                <a:gd name="connsiteY59" fmla="*/ 93440 h 419100"/>
                <a:gd name="connsiteX60" fmla="*/ 393859 w 552450"/>
                <a:gd name="connsiteY60" fmla="*/ 112681 h 419100"/>
                <a:gd name="connsiteX61" fmla="*/ 416624 w 552450"/>
                <a:gd name="connsiteY61" fmla="*/ 108204 h 419100"/>
                <a:gd name="connsiteX62" fmla="*/ 429673 w 552450"/>
                <a:gd name="connsiteY62" fmla="*/ 95155 h 419100"/>
                <a:gd name="connsiteX63" fmla="*/ 446723 w 552450"/>
                <a:gd name="connsiteY63" fmla="*/ 95155 h 419100"/>
                <a:gd name="connsiteX64" fmla="*/ 459772 w 552450"/>
                <a:gd name="connsiteY64" fmla="*/ 108204 h 419100"/>
                <a:gd name="connsiteX65" fmla="*/ 474536 w 552450"/>
                <a:gd name="connsiteY65" fmla="*/ 114300 h 419100"/>
                <a:gd name="connsiteX66" fmla="*/ 482537 w 552450"/>
                <a:gd name="connsiteY66" fmla="*/ 112681 h 419100"/>
                <a:gd name="connsiteX67" fmla="*/ 495300 w 552450"/>
                <a:gd name="connsiteY67" fmla="*/ 93440 h 419100"/>
                <a:gd name="connsiteX68" fmla="*/ 495300 w 552450"/>
                <a:gd name="connsiteY68" fmla="*/ 19050 h 419100"/>
                <a:gd name="connsiteX69" fmla="*/ 504825 w 552450"/>
                <a:gd name="connsiteY69" fmla="*/ 19050 h 419100"/>
                <a:gd name="connsiteX70" fmla="*/ 533400 w 552450"/>
                <a:gd name="connsiteY70" fmla="*/ 47625 h 419100"/>
                <a:gd name="connsiteX71" fmla="*/ 533400 w 552450"/>
                <a:gd name="connsiteY71" fmla="*/ 371475 h 419100"/>
                <a:gd name="connsiteX72" fmla="*/ 504825 w 552450"/>
                <a:gd name="connsiteY72" fmla="*/ 400050 h 419100"/>
                <a:gd name="connsiteX73" fmla="*/ 314325 w 552450"/>
                <a:gd name="connsiteY73" fmla="*/ 400050 h 419100"/>
                <a:gd name="connsiteX74" fmla="*/ 314325 w 552450"/>
                <a:gd name="connsiteY74" fmla="*/ 386144 h 419100"/>
                <a:gd name="connsiteX75" fmla="*/ 237363 w 552450"/>
                <a:gd name="connsiteY75" fmla="*/ 308229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552450" h="419100">
                  <a:moveTo>
                    <a:pt x="552450" y="371475"/>
                  </a:moveTo>
                  <a:lnTo>
                    <a:pt x="552450" y="47625"/>
                  </a:lnTo>
                  <a:cubicBezTo>
                    <a:pt x="552450" y="21336"/>
                    <a:pt x="531114" y="0"/>
                    <a:pt x="504825" y="0"/>
                  </a:cubicBezTo>
                  <a:lnTo>
                    <a:pt x="47625" y="0"/>
                  </a:lnTo>
                  <a:cubicBezTo>
                    <a:pt x="21336" y="0"/>
                    <a:pt x="0" y="21336"/>
                    <a:pt x="0" y="47625"/>
                  </a:cubicBezTo>
                  <a:lnTo>
                    <a:pt x="0" y="371475"/>
                  </a:lnTo>
                  <a:cubicBezTo>
                    <a:pt x="0" y="397764"/>
                    <a:pt x="21336" y="419100"/>
                    <a:pt x="47625" y="419100"/>
                  </a:cubicBezTo>
                  <a:lnTo>
                    <a:pt x="49244" y="419100"/>
                  </a:lnTo>
                  <a:lnTo>
                    <a:pt x="304800" y="419100"/>
                  </a:lnTo>
                  <a:lnTo>
                    <a:pt x="504825" y="419100"/>
                  </a:lnTo>
                  <a:cubicBezTo>
                    <a:pt x="531114" y="419100"/>
                    <a:pt x="552450" y="397764"/>
                    <a:pt x="552450" y="371475"/>
                  </a:cubicBezTo>
                  <a:close/>
                  <a:moveTo>
                    <a:pt x="400050" y="19050"/>
                  </a:moveTo>
                  <a:lnTo>
                    <a:pt x="476250" y="19050"/>
                  </a:lnTo>
                  <a:lnTo>
                    <a:pt x="476250" y="93440"/>
                  </a:lnTo>
                  <a:cubicBezTo>
                    <a:pt x="476250" y="93726"/>
                    <a:pt x="476250" y="94679"/>
                    <a:pt x="475107" y="95059"/>
                  </a:cubicBezTo>
                  <a:cubicBezTo>
                    <a:pt x="473964" y="95536"/>
                    <a:pt x="473393" y="94869"/>
                    <a:pt x="473107" y="94679"/>
                  </a:cubicBezTo>
                  <a:lnTo>
                    <a:pt x="460058" y="81629"/>
                  </a:lnTo>
                  <a:cubicBezTo>
                    <a:pt x="447961" y="69532"/>
                    <a:pt x="428244" y="69532"/>
                    <a:pt x="416052" y="81629"/>
                  </a:cubicBezTo>
                  <a:lnTo>
                    <a:pt x="403003" y="94679"/>
                  </a:lnTo>
                  <a:cubicBezTo>
                    <a:pt x="402812" y="94869"/>
                    <a:pt x="402146" y="95536"/>
                    <a:pt x="401003" y="95059"/>
                  </a:cubicBezTo>
                  <a:cubicBezTo>
                    <a:pt x="400050" y="94679"/>
                    <a:pt x="400050" y="93726"/>
                    <a:pt x="400050" y="93440"/>
                  </a:cubicBezTo>
                  <a:lnTo>
                    <a:pt x="400050" y="19050"/>
                  </a:lnTo>
                  <a:close/>
                  <a:moveTo>
                    <a:pt x="295275" y="400050"/>
                  </a:moveTo>
                  <a:lnTo>
                    <a:pt x="58769" y="400050"/>
                  </a:lnTo>
                  <a:lnTo>
                    <a:pt x="58769" y="386144"/>
                  </a:lnTo>
                  <a:cubicBezTo>
                    <a:pt x="58769" y="348710"/>
                    <a:pt x="90869" y="336995"/>
                    <a:pt x="118110" y="328136"/>
                  </a:cubicBezTo>
                  <a:cubicBezTo>
                    <a:pt x="123920" y="341567"/>
                    <a:pt x="138970" y="362045"/>
                    <a:pt x="176213" y="362045"/>
                  </a:cubicBezTo>
                  <a:cubicBezTo>
                    <a:pt x="214313" y="362045"/>
                    <a:pt x="229172" y="340328"/>
                    <a:pt x="234601" y="327470"/>
                  </a:cubicBezTo>
                  <a:cubicBezTo>
                    <a:pt x="268034" y="338138"/>
                    <a:pt x="295275" y="350615"/>
                    <a:pt x="295275" y="386144"/>
                  </a:cubicBezTo>
                  <a:lnTo>
                    <a:pt x="295275" y="400050"/>
                  </a:lnTo>
                  <a:close/>
                  <a:moveTo>
                    <a:pt x="155258" y="308896"/>
                  </a:moveTo>
                  <a:cubicBezTo>
                    <a:pt x="161925" y="311753"/>
                    <a:pt x="168974" y="313468"/>
                    <a:pt x="176403" y="313468"/>
                  </a:cubicBezTo>
                  <a:cubicBezTo>
                    <a:pt x="184023" y="313468"/>
                    <a:pt x="191357" y="311658"/>
                    <a:pt x="198311" y="308610"/>
                  </a:cubicBezTo>
                  <a:cubicBezTo>
                    <a:pt x="202025" y="313277"/>
                    <a:pt x="206788" y="316992"/>
                    <a:pt x="212408" y="319469"/>
                  </a:cubicBezTo>
                  <a:cubicBezTo>
                    <a:pt x="213646" y="320040"/>
                    <a:pt x="215170" y="320612"/>
                    <a:pt x="216599" y="321183"/>
                  </a:cubicBezTo>
                  <a:cubicBezTo>
                    <a:pt x="212217" y="330708"/>
                    <a:pt x="201644" y="342995"/>
                    <a:pt x="176308" y="342995"/>
                  </a:cubicBezTo>
                  <a:cubicBezTo>
                    <a:pt x="151543" y="342995"/>
                    <a:pt x="140875" y="331375"/>
                    <a:pt x="136303" y="321755"/>
                  </a:cubicBezTo>
                  <a:cubicBezTo>
                    <a:pt x="138398" y="320897"/>
                    <a:pt x="140494" y="320135"/>
                    <a:pt x="142399" y="319183"/>
                  </a:cubicBezTo>
                  <a:cubicBezTo>
                    <a:pt x="147352" y="316325"/>
                    <a:pt x="151733" y="312896"/>
                    <a:pt x="155258" y="308896"/>
                  </a:cubicBezTo>
                  <a:close/>
                  <a:moveTo>
                    <a:pt x="115443" y="203835"/>
                  </a:moveTo>
                  <a:cubicBezTo>
                    <a:pt x="115443" y="170212"/>
                    <a:pt x="142780" y="142875"/>
                    <a:pt x="176403" y="142875"/>
                  </a:cubicBezTo>
                  <a:cubicBezTo>
                    <a:pt x="210026" y="142875"/>
                    <a:pt x="237363" y="170212"/>
                    <a:pt x="237363" y="203835"/>
                  </a:cubicBezTo>
                  <a:cubicBezTo>
                    <a:pt x="237363" y="244602"/>
                    <a:pt x="209264" y="294418"/>
                    <a:pt x="176403" y="294418"/>
                  </a:cubicBezTo>
                  <a:cubicBezTo>
                    <a:pt x="143542" y="294418"/>
                    <a:pt x="115443" y="244602"/>
                    <a:pt x="115443" y="203835"/>
                  </a:cubicBezTo>
                  <a:close/>
                  <a:moveTo>
                    <a:pt x="237363" y="308229"/>
                  </a:moveTo>
                  <a:cubicBezTo>
                    <a:pt x="230505" y="306038"/>
                    <a:pt x="224504" y="304133"/>
                    <a:pt x="220218" y="302133"/>
                  </a:cubicBezTo>
                  <a:cubicBezTo>
                    <a:pt x="218027" y="301181"/>
                    <a:pt x="216218" y="299847"/>
                    <a:pt x="214694" y="298323"/>
                  </a:cubicBezTo>
                  <a:cubicBezTo>
                    <a:pt x="239744" y="277559"/>
                    <a:pt x="256318" y="238697"/>
                    <a:pt x="256318" y="203835"/>
                  </a:cubicBezTo>
                  <a:cubicBezTo>
                    <a:pt x="256318" y="159734"/>
                    <a:pt x="220409" y="123825"/>
                    <a:pt x="176308" y="123825"/>
                  </a:cubicBezTo>
                  <a:cubicBezTo>
                    <a:pt x="132207" y="123825"/>
                    <a:pt x="96298" y="159734"/>
                    <a:pt x="96298" y="203835"/>
                  </a:cubicBezTo>
                  <a:cubicBezTo>
                    <a:pt x="96298" y="238982"/>
                    <a:pt x="113062" y="278035"/>
                    <a:pt x="138398" y="298704"/>
                  </a:cubicBezTo>
                  <a:cubicBezTo>
                    <a:pt x="136874" y="300038"/>
                    <a:pt x="135160" y="301276"/>
                    <a:pt x="133350" y="302324"/>
                  </a:cubicBezTo>
                  <a:cubicBezTo>
                    <a:pt x="129064" y="304514"/>
                    <a:pt x="122682" y="306515"/>
                    <a:pt x="115253" y="308896"/>
                  </a:cubicBezTo>
                  <a:cubicBezTo>
                    <a:pt x="86963" y="318040"/>
                    <a:pt x="39624" y="333375"/>
                    <a:pt x="39624" y="386048"/>
                  </a:cubicBezTo>
                  <a:lnTo>
                    <a:pt x="39624" y="398717"/>
                  </a:lnTo>
                  <a:cubicBezTo>
                    <a:pt x="27813" y="395383"/>
                    <a:pt x="19050" y="384524"/>
                    <a:pt x="19050" y="371475"/>
                  </a:cubicBezTo>
                  <a:lnTo>
                    <a:pt x="19050" y="47625"/>
                  </a:lnTo>
                  <a:cubicBezTo>
                    <a:pt x="19050" y="31909"/>
                    <a:pt x="31909" y="19050"/>
                    <a:pt x="47625" y="19050"/>
                  </a:cubicBezTo>
                  <a:lnTo>
                    <a:pt x="381000" y="19050"/>
                  </a:lnTo>
                  <a:lnTo>
                    <a:pt x="381000" y="93440"/>
                  </a:lnTo>
                  <a:cubicBezTo>
                    <a:pt x="381000" y="101918"/>
                    <a:pt x="386048" y="109442"/>
                    <a:pt x="393859" y="112681"/>
                  </a:cubicBezTo>
                  <a:cubicBezTo>
                    <a:pt x="401669" y="115919"/>
                    <a:pt x="410623" y="114109"/>
                    <a:pt x="416624" y="108204"/>
                  </a:cubicBezTo>
                  <a:lnTo>
                    <a:pt x="429673" y="95155"/>
                  </a:lnTo>
                  <a:cubicBezTo>
                    <a:pt x="434245" y="90583"/>
                    <a:pt x="442150" y="90583"/>
                    <a:pt x="446723" y="95155"/>
                  </a:cubicBezTo>
                  <a:lnTo>
                    <a:pt x="459772" y="108204"/>
                  </a:lnTo>
                  <a:cubicBezTo>
                    <a:pt x="463772" y="112205"/>
                    <a:pt x="469106" y="114300"/>
                    <a:pt x="474536" y="114300"/>
                  </a:cubicBezTo>
                  <a:cubicBezTo>
                    <a:pt x="477203" y="114300"/>
                    <a:pt x="479965" y="113824"/>
                    <a:pt x="482537" y="112681"/>
                  </a:cubicBezTo>
                  <a:cubicBezTo>
                    <a:pt x="490252" y="109442"/>
                    <a:pt x="495300" y="101918"/>
                    <a:pt x="495300" y="93440"/>
                  </a:cubicBezTo>
                  <a:lnTo>
                    <a:pt x="495300" y="19050"/>
                  </a:lnTo>
                  <a:lnTo>
                    <a:pt x="504825" y="19050"/>
                  </a:lnTo>
                  <a:cubicBezTo>
                    <a:pt x="520541" y="19050"/>
                    <a:pt x="533400" y="31909"/>
                    <a:pt x="533400" y="47625"/>
                  </a:cubicBezTo>
                  <a:lnTo>
                    <a:pt x="533400" y="371475"/>
                  </a:lnTo>
                  <a:cubicBezTo>
                    <a:pt x="533400" y="387191"/>
                    <a:pt x="520541" y="400050"/>
                    <a:pt x="504825" y="400050"/>
                  </a:cubicBezTo>
                  <a:lnTo>
                    <a:pt x="314325" y="400050"/>
                  </a:lnTo>
                  <a:lnTo>
                    <a:pt x="314325" y="386144"/>
                  </a:lnTo>
                  <a:cubicBezTo>
                    <a:pt x="314325" y="332708"/>
                    <a:pt x="266224" y="317373"/>
                    <a:pt x="237363" y="3082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83F9EDAE-9513-1249-3D28-36D8BEF4A38C}"/>
                </a:ext>
              </a:extLst>
            </p:cNvPr>
            <p:cNvSpPr/>
            <p:nvPr/>
          </p:nvSpPr>
          <p:spPr>
            <a:xfrm>
              <a:off x="1467567" y="2199377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0129AB8-5C89-8255-B116-EC3BB9F8AB72}"/>
                </a:ext>
              </a:extLst>
            </p:cNvPr>
            <p:cNvSpPr/>
            <p:nvPr/>
          </p:nvSpPr>
          <p:spPr>
            <a:xfrm>
              <a:off x="1467567" y="2237477"/>
              <a:ext cx="171450" cy="19050"/>
            </a:xfrm>
            <a:custGeom>
              <a:avLst/>
              <a:gdLst>
                <a:gd name="connsiteX0" fmla="*/ 9525 w 171450"/>
                <a:gd name="connsiteY0" fmla="*/ 19050 h 19050"/>
                <a:gd name="connsiteX1" fmla="*/ 161925 w 171450"/>
                <a:gd name="connsiteY1" fmla="*/ 19050 h 19050"/>
                <a:gd name="connsiteX2" fmla="*/ 171450 w 171450"/>
                <a:gd name="connsiteY2" fmla="*/ 9525 h 19050"/>
                <a:gd name="connsiteX3" fmla="*/ 161925 w 171450"/>
                <a:gd name="connsiteY3" fmla="*/ 0 h 19050"/>
                <a:gd name="connsiteX4" fmla="*/ 9525 w 171450"/>
                <a:gd name="connsiteY4" fmla="*/ 0 h 19050"/>
                <a:gd name="connsiteX5" fmla="*/ 0 w 171450"/>
                <a:gd name="connsiteY5" fmla="*/ 9525 h 19050"/>
                <a:gd name="connsiteX6" fmla="*/ 9525 w 1714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9525" y="19050"/>
                  </a:move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F67D04F0-977F-C258-63C0-EFEA5BD58DE7}"/>
                </a:ext>
              </a:extLst>
            </p:cNvPr>
            <p:cNvSpPr/>
            <p:nvPr/>
          </p:nvSpPr>
          <p:spPr>
            <a:xfrm>
              <a:off x="1467567" y="2275577"/>
              <a:ext cx="171450" cy="19050"/>
            </a:xfrm>
            <a:custGeom>
              <a:avLst/>
              <a:gdLst>
                <a:gd name="connsiteX0" fmla="*/ 9525 w 171450"/>
                <a:gd name="connsiteY0" fmla="*/ 19050 h 19050"/>
                <a:gd name="connsiteX1" fmla="*/ 161925 w 171450"/>
                <a:gd name="connsiteY1" fmla="*/ 19050 h 19050"/>
                <a:gd name="connsiteX2" fmla="*/ 171450 w 171450"/>
                <a:gd name="connsiteY2" fmla="*/ 9525 h 19050"/>
                <a:gd name="connsiteX3" fmla="*/ 161925 w 171450"/>
                <a:gd name="connsiteY3" fmla="*/ 0 h 19050"/>
                <a:gd name="connsiteX4" fmla="*/ 9525 w 171450"/>
                <a:gd name="connsiteY4" fmla="*/ 0 h 19050"/>
                <a:gd name="connsiteX5" fmla="*/ 0 w 171450"/>
                <a:gd name="connsiteY5" fmla="*/ 9525 h 19050"/>
                <a:gd name="connsiteX6" fmla="*/ 9525 w 1714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9525" y="19050"/>
                  </a:move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3CDB7228-2C21-936C-53DF-1CAD300ADC3C}"/>
                </a:ext>
              </a:extLst>
            </p:cNvPr>
            <p:cNvSpPr/>
            <p:nvPr/>
          </p:nvSpPr>
          <p:spPr>
            <a:xfrm>
              <a:off x="1467567" y="2313677"/>
              <a:ext cx="142875" cy="19050"/>
            </a:xfrm>
            <a:custGeom>
              <a:avLst/>
              <a:gdLst>
                <a:gd name="connsiteX0" fmla="*/ 9525 w 142875"/>
                <a:gd name="connsiteY0" fmla="*/ 19050 h 19050"/>
                <a:gd name="connsiteX1" fmla="*/ 133350 w 142875"/>
                <a:gd name="connsiteY1" fmla="*/ 19050 h 19050"/>
                <a:gd name="connsiteX2" fmla="*/ 142875 w 142875"/>
                <a:gd name="connsiteY2" fmla="*/ 9525 h 19050"/>
                <a:gd name="connsiteX3" fmla="*/ 133350 w 142875"/>
                <a:gd name="connsiteY3" fmla="*/ 0 h 19050"/>
                <a:gd name="connsiteX4" fmla="*/ 9525 w 142875"/>
                <a:gd name="connsiteY4" fmla="*/ 0 h 19050"/>
                <a:gd name="connsiteX5" fmla="*/ 0 w 142875"/>
                <a:gd name="connsiteY5" fmla="*/ 9525 h 19050"/>
                <a:gd name="connsiteX6" fmla="*/ 9525 w 1428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050">
                  <a:moveTo>
                    <a:pt x="9525" y="19050"/>
                  </a:moveTo>
                  <a:lnTo>
                    <a:pt x="133350" y="19050"/>
                  </a:lnTo>
                  <a:cubicBezTo>
                    <a:pt x="138589" y="19050"/>
                    <a:pt x="142875" y="14764"/>
                    <a:pt x="142875" y="9525"/>
                  </a:cubicBezTo>
                  <a:cubicBezTo>
                    <a:pt x="142875" y="4286"/>
                    <a:pt x="138589" y="0"/>
                    <a:pt x="13335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AB8B51A-F13E-8DB4-9B7E-1512FC09DE12}"/>
                </a:ext>
              </a:extLst>
            </p:cNvPr>
            <p:cNvSpPr/>
            <p:nvPr/>
          </p:nvSpPr>
          <p:spPr>
            <a:xfrm>
              <a:off x="1467567" y="2389877"/>
              <a:ext cx="76200" cy="19050"/>
            </a:xfrm>
            <a:custGeom>
              <a:avLst/>
              <a:gdLst>
                <a:gd name="connsiteX0" fmla="*/ 9525 w 76200"/>
                <a:gd name="connsiteY0" fmla="*/ 19050 h 19050"/>
                <a:gd name="connsiteX1" fmla="*/ 66675 w 76200"/>
                <a:gd name="connsiteY1" fmla="*/ 19050 h 19050"/>
                <a:gd name="connsiteX2" fmla="*/ 76200 w 76200"/>
                <a:gd name="connsiteY2" fmla="*/ 9525 h 19050"/>
                <a:gd name="connsiteX3" fmla="*/ 66675 w 76200"/>
                <a:gd name="connsiteY3" fmla="*/ 0 h 19050"/>
                <a:gd name="connsiteX4" fmla="*/ 9525 w 76200"/>
                <a:gd name="connsiteY4" fmla="*/ 0 h 19050"/>
                <a:gd name="connsiteX5" fmla="*/ 0 w 76200"/>
                <a:gd name="connsiteY5" fmla="*/ 9525 h 19050"/>
                <a:gd name="connsiteX6" fmla="*/ 952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9525" y="19050"/>
                  </a:move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33" name="Graphic 82">
            <a:extLst>
              <a:ext uri="{FF2B5EF4-FFF2-40B4-BE49-F238E27FC236}">
                <a16:creationId xmlns:a16="http://schemas.microsoft.com/office/drawing/2014/main" id="{AA6ACE69-24ED-684A-7431-AABF5F7DA00A}"/>
              </a:ext>
            </a:extLst>
          </p:cNvPr>
          <p:cNvGrpSpPr/>
          <p:nvPr/>
        </p:nvGrpSpPr>
        <p:grpSpPr>
          <a:xfrm>
            <a:off x="10275810" y="1054662"/>
            <a:ext cx="562018" cy="523970"/>
            <a:chOff x="10275810" y="1054662"/>
            <a:chExt cx="562018" cy="523970"/>
          </a:xfrm>
          <a:solidFill>
            <a:srgbClr val="000000"/>
          </a:solidFill>
        </p:grpSpPr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C1E3034-4D67-A8B6-3084-CC4BCCE5B732}"/>
                </a:ext>
              </a:extLst>
            </p:cNvPr>
            <p:cNvSpPr/>
            <p:nvPr/>
          </p:nvSpPr>
          <p:spPr>
            <a:xfrm>
              <a:off x="10466830" y="115953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70178EF-5E47-A123-AAE1-4CB4B48F51B2}"/>
                </a:ext>
              </a:extLst>
            </p:cNvPr>
            <p:cNvSpPr/>
            <p:nvPr/>
          </p:nvSpPr>
          <p:spPr>
            <a:xfrm>
              <a:off x="10323479" y="112143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481A09F0-3D26-2662-A5E8-12B40F43BC87}"/>
                </a:ext>
              </a:extLst>
            </p:cNvPr>
            <p:cNvSpPr/>
            <p:nvPr/>
          </p:nvSpPr>
          <p:spPr>
            <a:xfrm>
              <a:off x="10361579" y="112143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1C4B3DE-436D-EFB2-EFF0-ABE13888FA21}"/>
                </a:ext>
              </a:extLst>
            </p:cNvPr>
            <p:cNvSpPr/>
            <p:nvPr/>
          </p:nvSpPr>
          <p:spPr>
            <a:xfrm>
              <a:off x="10399679" y="112143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9432AE19-DAA5-9FE9-EAB5-6983D9817736}"/>
                </a:ext>
              </a:extLst>
            </p:cNvPr>
            <p:cNvSpPr/>
            <p:nvPr/>
          </p:nvSpPr>
          <p:spPr>
            <a:xfrm>
              <a:off x="10285379" y="1083333"/>
              <a:ext cx="238601" cy="161925"/>
            </a:xfrm>
            <a:custGeom>
              <a:avLst/>
              <a:gdLst>
                <a:gd name="connsiteX0" fmla="*/ 142494 w 238601"/>
                <a:gd name="connsiteY0" fmla="*/ 0 h 161925"/>
                <a:gd name="connsiteX1" fmla="*/ 28956 w 238601"/>
                <a:gd name="connsiteY1" fmla="*/ 0 h 161925"/>
                <a:gd name="connsiteX2" fmla="*/ 0 w 238601"/>
                <a:gd name="connsiteY2" fmla="*/ 29051 h 161925"/>
                <a:gd name="connsiteX3" fmla="*/ 0 w 238601"/>
                <a:gd name="connsiteY3" fmla="*/ 66294 h 161925"/>
                <a:gd name="connsiteX4" fmla="*/ 28956 w 238601"/>
                <a:gd name="connsiteY4" fmla="*/ 95250 h 161925"/>
                <a:gd name="connsiteX5" fmla="*/ 67151 w 238601"/>
                <a:gd name="connsiteY5" fmla="*/ 95250 h 161925"/>
                <a:gd name="connsiteX6" fmla="*/ 67151 w 238601"/>
                <a:gd name="connsiteY6" fmla="*/ 104299 h 161925"/>
                <a:gd name="connsiteX7" fmla="*/ 96203 w 238601"/>
                <a:gd name="connsiteY7" fmla="*/ 133350 h 161925"/>
                <a:gd name="connsiteX8" fmla="*/ 105251 w 238601"/>
                <a:gd name="connsiteY8" fmla="*/ 133350 h 161925"/>
                <a:gd name="connsiteX9" fmla="*/ 105251 w 238601"/>
                <a:gd name="connsiteY9" fmla="*/ 152400 h 161925"/>
                <a:gd name="connsiteX10" fmla="*/ 110490 w 238601"/>
                <a:gd name="connsiteY10" fmla="*/ 160877 h 161925"/>
                <a:gd name="connsiteX11" fmla="*/ 114776 w 238601"/>
                <a:gd name="connsiteY11" fmla="*/ 161925 h 161925"/>
                <a:gd name="connsiteX12" fmla="*/ 120491 w 238601"/>
                <a:gd name="connsiteY12" fmla="*/ 160020 h 161925"/>
                <a:gd name="connsiteX13" fmla="*/ 156019 w 238601"/>
                <a:gd name="connsiteY13" fmla="*/ 133350 h 161925"/>
                <a:gd name="connsiteX14" fmla="*/ 209550 w 238601"/>
                <a:gd name="connsiteY14" fmla="*/ 133350 h 161925"/>
                <a:gd name="connsiteX15" fmla="*/ 238601 w 238601"/>
                <a:gd name="connsiteY15" fmla="*/ 104299 h 161925"/>
                <a:gd name="connsiteX16" fmla="*/ 238601 w 238601"/>
                <a:gd name="connsiteY16" fmla="*/ 67056 h 161925"/>
                <a:gd name="connsiteX17" fmla="*/ 209550 w 238601"/>
                <a:gd name="connsiteY17" fmla="*/ 38005 h 161925"/>
                <a:gd name="connsiteX18" fmla="*/ 171926 w 238601"/>
                <a:gd name="connsiteY18" fmla="*/ 38005 h 161925"/>
                <a:gd name="connsiteX19" fmla="*/ 171450 w 238601"/>
                <a:gd name="connsiteY19" fmla="*/ 38100 h 161925"/>
                <a:gd name="connsiteX20" fmla="*/ 171450 w 238601"/>
                <a:gd name="connsiteY20" fmla="*/ 28956 h 161925"/>
                <a:gd name="connsiteX21" fmla="*/ 142494 w 238601"/>
                <a:gd name="connsiteY21" fmla="*/ 0 h 161925"/>
                <a:gd name="connsiteX22" fmla="*/ 28956 w 238601"/>
                <a:gd name="connsiteY22" fmla="*/ 76200 h 161925"/>
                <a:gd name="connsiteX23" fmla="*/ 19050 w 238601"/>
                <a:gd name="connsiteY23" fmla="*/ 66199 h 161925"/>
                <a:gd name="connsiteX24" fmla="*/ 19050 w 238601"/>
                <a:gd name="connsiteY24" fmla="*/ 28956 h 161925"/>
                <a:gd name="connsiteX25" fmla="*/ 28956 w 238601"/>
                <a:gd name="connsiteY25" fmla="*/ 19050 h 161925"/>
                <a:gd name="connsiteX26" fmla="*/ 142494 w 238601"/>
                <a:gd name="connsiteY26" fmla="*/ 19050 h 161925"/>
                <a:gd name="connsiteX27" fmla="*/ 152400 w 238601"/>
                <a:gd name="connsiteY27" fmla="*/ 29051 h 161925"/>
                <a:gd name="connsiteX28" fmla="*/ 152400 w 238601"/>
                <a:gd name="connsiteY28" fmla="*/ 66294 h 161925"/>
                <a:gd name="connsiteX29" fmla="*/ 142494 w 238601"/>
                <a:gd name="connsiteY29" fmla="*/ 76295 h 161925"/>
                <a:gd name="connsiteX30" fmla="*/ 28956 w 238601"/>
                <a:gd name="connsiteY30" fmla="*/ 76295 h 161925"/>
                <a:gd name="connsiteX31" fmla="*/ 171926 w 238601"/>
                <a:gd name="connsiteY31" fmla="*/ 57150 h 161925"/>
                <a:gd name="connsiteX32" fmla="*/ 209550 w 238601"/>
                <a:gd name="connsiteY32" fmla="*/ 57150 h 161925"/>
                <a:gd name="connsiteX33" fmla="*/ 219551 w 238601"/>
                <a:gd name="connsiteY33" fmla="*/ 67151 h 161925"/>
                <a:gd name="connsiteX34" fmla="*/ 219551 w 238601"/>
                <a:gd name="connsiteY34" fmla="*/ 104394 h 161925"/>
                <a:gd name="connsiteX35" fmla="*/ 209550 w 238601"/>
                <a:gd name="connsiteY35" fmla="*/ 114395 h 161925"/>
                <a:gd name="connsiteX36" fmla="*/ 152876 w 238601"/>
                <a:gd name="connsiteY36" fmla="*/ 114395 h 161925"/>
                <a:gd name="connsiteX37" fmla="*/ 147161 w 238601"/>
                <a:gd name="connsiteY37" fmla="*/ 116300 h 161925"/>
                <a:gd name="connsiteX38" fmla="*/ 124301 w 238601"/>
                <a:gd name="connsiteY38" fmla="*/ 133445 h 161925"/>
                <a:gd name="connsiteX39" fmla="*/ 124301 w 238601"/>
                <a:gd name="connsiteY39" fmla="*/ 123920 h 161925"/>
                <a:gd name="connsiteX40" fmla="*/ 114776 w 238601"/>
                <a:gd name="connsiteY40" fmla="*/ 114395 h 161925"/>
                <a:gd name="connsiteX41" fmla="*/ 96203 w 238601"/>
                <a:gd name="connsiteY41" fmla="*/ 114395 h 161925"/>
                <a:gd name="connsiteX42" fmla="*/ 86201 w 238601"/>
                <a:gd name="connsiteY42" fmla="*/ 104394 h 161925"/>
                <a:gd name="connsiteX43" fmla="*/ 86201 w 238601"/>
                <a:gd name="connsiteY43" fmla="*/ 95250 h 161925"/>
                <a:gd name="connsiteX44" fmla="*/ 142494 w 238601"/>
                <a:gd name="connsiteY44" fmla="*/ 95250 h 161925"/>
                <a:gd name="connsiteX45" fmla="*/ 171450 w 238601"/>
                <a:gd name="connsiteY45" fmla="*/ 66199 h 161925"/>
                <a:gd name="connsiteX46" fmla="*/ 171450 w 238601"/>
                <a:gd name="connsiteY46" fmla="*/ 57055 h 161925"/>
                <a:gd name="connsiteX47" fmla="*/ 171926 w 238601"/>
                <a:gd name="connsiteY47" fmla="*/ 571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601" h="161925">
                  <a:moveTo>
                    <a:pt x="142494" y="0"/>
                  </a:moveTo>
                  <a:lnTo>
                    <a:pt x="28956" y="0"/>
                  </a:lnTo>
                  <a:cubicBezTo>
                    <a:pt x="12954" y="0"/>
                    <a:pt x="0" y="13049"/>
                    <a:pt x="0" y="29051"/>
                  </a:cubicBezTo>
                  <a:lnTo>
                    <a:pt x="0" y="66294"/>
                  </a:lnTo>
                  <a:cubicBezTo>
                    <a:pt x="0" y="82201"/>
                    <a:pt x="12954" y="95250"/>
                    <a:pt x="28956" y="95250"/>
                  </a:cubicBezTo>
                  <a:lnTo>
                    <a:pt x="67151" y="95250"/>
                  </a:lnTo>
                  <a:lnTo>
                    <a:pt x="67151" y="104299"/>
                  </a:lnTo>
                  <a:cubicBezTo>
                    <a:pt x="67151" y="120301"/>
                    <a:pt x="80201" y="133350"/>
                    <a:pt x="96203" y="133350"/>
                  </a:cubicBezTo>
                  <a:lnTo>
                    <a:pt x="105251" y="133350"/>
                  </a:lnTo>
                  <a:lnTo>
                    <a:pt x="105251" y="152400"/>
                  </a:lnTo>
                  <a:cubicBezTo>
                    <a:pt x="105251" y="156019"/>
                    <a:pt x="107252" y="159353"/>
                    <a:pt x="110490" y="160877"/>
                  </a:cubicBezTo>
                  <a:cubicBezTo>
                    <a:pt x="111824" y="161544"/>
                    <a:pt x="113252" y="161925"/>
                    <a:pt x="114776" y="161925"/>
                  </a:cubicBezTo>
                  <a:cubicBezTo>
                    <a:pt x="116777" y="161925"/>
                    <a:pt x="118777" y="161258"/>
                    <a:pt x="120491" y="160020"/>
                  </a:cubicBezTo>
                  <a:lnTo>
                    <a:pt x="156019" y="133350"/>
                  </a:lnTo>
                  <a:lnTo>
                    <a:pt x="209550" y="133350"/>
                  </a:lnTo>
                  <a:cubicBezTo>
                    <a:pt x="225552" y="133350"/>
                    <a:pt x="238601" y="120301"/>
                    <a:pt x="238601" y="104299"/>
                  </a:cubicBezTo>
                  <a:lnTo>
                    <a:pt x="238601" y="67056"/>
                  </a:lnTo>
                  <a:cubicBezTo>
                    <a:pt x="238601" y="51054"/>
                    <a:pt x="225552" y="38005"/>
                    <a:pt x="209550" y="38005"/>
                  </a:cubicBezTo>
                  <a:lnTo>
                    <a:pt x="171926" y="38005"/>
                  </a:lnTo>
                  <a:cubicBezTo>
                    <a:pt x="171736" y="38005"/>
                    <a:pt x="171641" y="38100"/>
                    <a:pt x="171450" y="38100"/>
                  </a:cubicBezTo>
                  <a:lnTo>
                    <a:pt x="171450" y="28956"/>
                  </a:lnTo>
                  <a:cubicBezTo>
                    <a:pt x="171450" y="13049"/>
                    <a:pt x="158496" y="0"/>
                    <a:pt x="142494" y="0"/>
                  </a:cubicBezTo>
                  <a:close/>
                  <a:moveTo>
                    <a:pt x="28956" y="76200"/>
                  </a:moveTo>
                  <a:cubicBezTo>
                    <a:pt x="23527" y="76200"/>
                    <a:pt x="19050" y="71723"/>
                    <a:pt x="19050" y="66199"/>
                  </a:cubicBezTo>
                  <a:lnTo>
                    <a:pt x="19050" y="28956"/>
                  </a:lnTo>
                  <a:cubicBezTo>
                    <a:pt x="19050" y="23527"/>
                    <a:pt x="23527" y="19050"/>
                    <a:pt x="28956" y="19050"/>
                  </a:cubicBezTo>
                  <a:lnTo>
                    <a:pt x="142494" y="19050"/>
                  </a:lnTo>
                  <a:cubicBezTo>
                    <a:pt x="147923" y="19050"/>
                    <a:pt x="152400" y="23527"/>
                    <a:pt x="152400" y="29051"/>
                  </a:cubicBezTo>
                  <a:lnTo>
                    <a:pt x="152400" y="66294"/>
                  </a:lnTo>
                  <a:cubicBezTo>
                    <a:pt x="152400" y="71819"/>
                    <a:pt x="147923" y="76295"/>
                    <a:pt x="142494" y="76295"/>
                  </a:cubicBezTo>
                  <a:lnTo>
                    <a:pt x="28956" y="76295"/>
                  </a:lnTo>
                  <a:close/>
                  <a:moveTo>
                    <a:pt x="171926" y="57150"/>
                  </a:moveTo>
                  <a:lnTo>
                    <a:pt x="209550" y="57150"/>
                  </a:lnTo>
                  <a:cubicBezTo>
                    <a:pt x="215075" y="57150"/>
                    <a:pt x="219551" y="61627"/>
                    <a:pt x="219551" y="67151"/>
                  </a:cubicBezTo>
                  <a:lnTo>
                    <a:pt x="219551" y="104394"/>
                  </a:lnTo>
                  <a:cubicBezTo>
                    <a:pt x="219551" y="109919"/>
                    <a:pt x="215075" y="114395"/>
                    <a:pt x="209550" y="114395"/>
                  </a:cubicBezTo>
                  <a:lnTo>
                    <a:pt x="152876" y="114395"/>
                  </a:lnTo>
                  <a:cubicBezTo>
                    <a:pt x="150781" y="114395"/>
                    <a:pt x="148781" y="115062"/>
                    <a:pt x="147161" y="116300"/>
                  </a:cubicBezTo>
                  <a:lnTo>
                    <a:pt x="124301" y="133445"/>
                  </a:lnTo>
                  <a:lnTo>
                    <a:pt x="124301" y="123920"/>
                  </a:lnTo>
                  <a:cubicBezTo>
                    <a:pt x="124301" y="118681"/>
                    <a:pt x="120015" y="114395"/>
                    <a:pt x="114776" y="114395"/>
                  </a:cubicBezTo>
                  <a:lnTo>
                    <a:pt x="96203" y="114395"/>
                  </a:lnTo>
                  <a:cubicBezTo>
                    <a:pt x="90678" y="114395"/>
                    <a:pt x="86201" y="109919"/>
                    <a:pt x="86201" y="104394"/>
                  </a:cubicBezTo>
                  <a:lnTo>
                    <a:pt x="86201" y="95250"/>
                  </a:lnTo>
                  <a:lnTo>
                    <a:pt x="142494" y="95250"/>
                  </a:lnTo>
                  <a:cubicBezTo>
                    <a:pt x="158496" y="95250"/>
                    <a:pt x="171450" y="82201"/>
                    <a:pt x="171450" y="66199"/>
                  </a:cubicBezTo>
                  <a:lnTo>
                    <a:pt x="171450" y="57055"/>
                  </a:lnTo>
                  <a:cubicBezTo>
                    <a:pt x="171641" y="57055"/>
                    <a:pt x="171736" y="57150"/>
                    <a:pt x="171926" y="571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FE69756D-5202-C333-F54D-9503C7AC09A7}"/>
                </a:ext>
              </a:extLst>
            </p:cNvPr>
            <p:cNvSpPr/>
            <p:nvPr/>
          </p:nvSpPr>
          <p:spPr>
            <a:xfrm>
              <a:off x="10275810" y="1054662"/>
              <a:ext cx="562018" cy="523970"/>
            </a:xfrm>
            <a:custGeom>
              <a:avLst/>
              <a:gdLst>
                <a:gd name="connsiteX0" fmla="*/ 537539 w 562018"/>
                <a:gd name="connsiteY0" fmla="*/ 381476 h 523970"/>
                <a:gd name="connsiteX1" fmla="*/ 538015 w 562018"/>
                <a:gd name="connsiteY1" fmla="*/ 380810 h 523970"/>
                <a:gd name="connsiteX2" fmla="*/ 541730 w 562018"/>
                <a:gd name="connsiteY2" fmla="*/ 327946 h 523970"/>
                <a:gd name="connsiteX3" fmla="*/ 490009 w 562018"/>
                <a:gd name="connsiteY3" fmla="*/ 233553 h 523970"/>
                <a:gd name="connsiteX4" fmla="*/ 418381 w 562018"/>
                <a:gd name="connsiteY4" fmla="*/ 183547 h 523970"/>
                <a:gd name="connsiteX5" fmla="*/ 401236 w 562018"/>
                <a:gd name="connsiteY5" fmla="*/ 177451 h 523970"/>
                <a:gd name="connsiteX6" fmla="*/ 395616 w 562018"/>
                <a:gd name="connsiteY6" fmla="*/ 173546 h 523970"/>
                <a:gd name="connsiteX7" fmla="*/ 436098 w 562018"/>
                <a:gd name="connsiteY7" fmla="*/ 80010 h 523970"/>
                <a:gd name="connsiteX8" fmla="*/ 356088 w 562018"/>
                <a:gd name="connsiteY8" fmla="*/ 0 h 523970"/>
                <a:gd name="connsiteX9" fmla="*/ 276268 w 562018"/>
                <a:gd name="connsiteY9" fmla="*/ 80105 h 523970"/>
                <a:gd name="connsiteX10" fmla="*/ 314463 w 562018"/>
                <a:gd name="connsiteY10" fmla="*/ 171545 h 523970"/>
                <a:gd name="connsiteX11" fmla="*/ 306939 w 562018"/>
                <a:gd name="connsiteY11" fmla="*/ 177641 h 523970"/>
                <a:gd name="connsiteX12" fmla="*/ 289984 w 562018"/>
                <a:gd name="connsiteY12" fmla="*/ 183642 h 523970"/>
                <a:gd name="connsiteX13" fmla="*/ 262838 w 562018"/>
                <a:gd name="connsiteY13" fmla="*/ 193358 h 523970"/>
                <a:gd name="connsiteX14" fmla="*/ 242073 w 562018"/>
                <a:gd name="connsiteY14" fmla="*/ 204883 h 523970"/>
                <a:gd name="connsiteX15" fmla="*/ 238740 w 562018"/>
                <a:gd name="connsiteY15" fmla="*/ 209645 h 523970"/>
                <a:gd name="connsiteX16" fmla="*/ 9568 w 562018"/>
                <a:gd name="connsiteY16" fmla="*/ 209645 h 523970"/>
                <a:gd name="connsiteX17" fmla="*/ 1948 w 562018"/>
                <a:gd name="connsiteY17" fmla="*/ 213455 h 523970"/>
                <a:gd name="connsiteX18" fmla="*/ 329 w 562018"/>
                <a:gd name="connsiteY18" fmla="*/ 221742 h 523970"/>
                <a:gd name="connsiteX19" fmla="*/ 44906 w 562018"/>
                <a:gd name="connsiteY19" fmla="*/ 381095 h 523970"/>
                <a:gd name="connsiteX20" fmla="*/ 38143 w 562018"/>
                <a:gd name="connsiteY20" fmla="*/ 381095 h 523970"/>
                <a:gd name="connsiteX21" fmla="*/ 9568 w 562018"/>
                <a:gd name="connsiteY21" fmla="*/ 409670 h 523970"/>
                <a:gd name="connsiteX22" fmla="*/ 38143 w 562018"/>
                <a:gd name="connsiteY22" fmla="*/ 438245 h 523970"/>
                <a:gd name="connsiteX23" fmla="*/ 57193 w 562018"/>
                <a:gd name="connsiteY23" fmla="*/ 438245 h 523970"/>
                <a:gd name="connsiteX24" fmla="*/ 57193 w 562018"/>
                <a:gd name="connsiteY24" fmla="*/ 514445 h 523970"/>
                <a:gd name="connsiteX25" fmla="*/ 66718 w 562018"/>
                <a:gd name="connsiteY25" fmla="*/ 523970 h 523970"/>
                <a:gd name="connsiteX26" fmla="*/ 504868 w 562018"/>
                <a:gd name="connsiteY26" fmla="*/ 523970 h 523970"/>
                <a:gd name="connsiteX27" fmla="*/ 514393 w 562018"/>
                <a:gd name="connsiteY27" fmla="*/ 514445 h 523970"/>
                <a:gd name="connsiteX28" fmla="*/ 514393 w 562018"/>
                <a:gd name="connsiteY28" fmla="*/ 438245 h 523970"/>
                <a:gd name="connsiteX29" fmla="*/ 533443 w 562018"/>
                <a:gd name="connsiteY29" fmla="*/ 438245 h 523970"/>
                <a:gd name="connsiteX30" fmla="*/ 562018 w 562018"/>
                <a:gd name="connsiteY30" fmla="*/ 409670 h 523970"/>
                <a:gd name="connsiteX31" fmla="*/ 537539 w 562018"/>
                <a:gd name="connsiteY31" fmla="*/ 381476 h 523970"/>
                <a:gd name="connsiteX32" fmla="*/ 396950 w 562018"/>
                <a:gd name="connsiteY32" fmla="*/ 196310 h 523970"/>
                <a:gd name="connsiteX33" fmla="*/ 357326 w 562018"/>
                <a:gd name="connsiteY33" fmla="*/ 215075 h 523970"/>
                <a:gd name="connsiteX34" fmla="*/ 316559 w 562018"/>
                <a:gd name="connsiteY34" fmla="*/ 194024 h 523970"/>
                <a:gd name="connsiteX35" fmla="*/ 329989 w 562018"/>
                <a:gd name="connsiteY35" fmla="*/ 182690 h 523970"/>
                <a:gd name="connsiteX36" fmla="*/ 356183 w 562018"/>
                <a:gd name="connsiteY36" fmla="*/ 189643 h 523970"/>
                <a:gd name="connsiteX37" fmla="*/ 379424 w 562018"/>
                <a:gd name="connsiteY37" fmla="*/ 184214 h 523970"/>
                <a:gd name="connsiteX38" fmla="*/ 393330 w 562018"/>
                <a:gd name="connsiteY38" fmla="*/ 194786 h 523970"/>
                <a:gd name="connsiteX39" fmla="*/ 396950 w 562018"/>
                <a:gd name="connsiteY39" fmla="*/ 196310 h 523970"/>
                <a:gd name="connsiteX40" fmla="*/ 295318 w 562018"/>
                <a:gd name="connsiteY40" fmla="*/ 80105 h 523970"/>
                <a:gd name="connsiteX41" fmla="*/ 356278 w 562018"/>
                <a:gd name="connsiteY41" fmla="*/ 19145 h 523970"/>
                <a:gd name="connsiteX42" fmla="*/ 417238 w 562018"/>
                <a:gd name="connsiteY42" fmla="*/ 80105 h 523970"/>
                <a:gd name="connsiteX43" fmla="*/ 356278 w 562018"/>
                <a:gd name="connsiteY43" fmla="*/ 170688 h 523970"/>
                <a:gd name="connsiteX44" fmla="*/ 295318 w 562018"/>
                <a:gd name="connsiteY44" fmla="*/ 80105 h 523970"/>
                <a:gd name="connsiteX45" fmla="*/ 295890 w 562018"/>
                <a:gd name="connsiteY45" fmla="*/ 201740 h 523970"/>
                <a:gd name="connsiteX46" fmla="*/ 298652 w 562018"/>
                <a:gd name="connsiteY46" fmla="*/ 200882 h 523970"/>
                <a:gd name="connsiteX47" fmla="*/ 357421 w 562018"/>
                <a:gd name="connsiteY47" fmla="*/ 234125 h 523970"/>
                <a:gd name="connsiteX48" fmla="*/ 415333 w 562018"/>
                <a:gd name="connsiteY48" fmla="*/ 202597 h 523970"/>
                <a:gd name="connsiteX49" fmla="*/ 472483 w 562018"/>
                <a:gd name="connsiteY49" fmla="*/ 240983 h 523970"/>
                <a:gd name="connsiteX50" fmla="*/ 524966 w 562018"/>
                <a:gd name="connsiteY50" fmla="*/ 336804 h 523970"/>
                <a:gd name="connsiteX51" fmla="*/ 521918 w 562018"/>
                <a:gd name="connsiteY51" fmla="*/ 370713 h 523970"/>
                <a:gd name="connsiteX52" fmla="*/ 504868 w 562018"/>
                <a:gd name="connsiteY52" fmla="*/ 381095 h 523970"/>
                <a:gd name="connsiteX53" fmla="*/ 390663 w 562018"/>
                <a:gd name="connsiteY53" fmla="*/ 381095 h 523970"/>
                <a:gd name="connsiteX54" fmla="*/ 371518 w 562018"/>
                <a:gd name="connsiteY54" fmla="*/ 362045 h 523970"/>
                <a:gd name="connsiteX55" fmla="*/ 476293 w 562018"/>
                <a:gd name="connsiteY55" fmla="*/ 333470 h 523970"/>
                <a:gd name="connsiteX56" fmla="*/ 485818 w 562018"/>
                <a:gd name="connsiteY56" fmla="*/ 323945 h 523970"/>
                <a:gd name="connsiteX57" fmla="*/ 476293 w 562018"/>
                <a:gd name="connsiteY57" fmla="*/ 314420 h 523970"/>
                <a:gd name="connsiteX58" fmla="*/ 453909 w 562018"/>
                <a:gd name="connsiteY58" fmla="*/ 315087 h 523970"/>
                <a:gd name="connsiteX59" fmla="*/ 436669 w 562018"/>
                <a:gd name="connsiteY59" fmla="*/ 289179 h 523970"/>
                <a:gd name="connsiteX60" fmla="*/ 423429 w 562018"/>
                <a:gd name="connsiteY60" fmla="*/ 286512 h 523970"/>
                <a:gd name="connsiteX61" fmla="*/ 420762 w 562018"/>
                <a:gd name="connsiteY61" fmla="*/ 299752 h 523970"/>
                <a:gd name="connsiteX62" fmla="*/ 432288 w 562018"/>
                <a:gd name="connsiteY62" fmla="*/ 316992 h 523970"/>
                <a:gd name="connsiteX63" fmla="*/ 354278 w 562018"/>
                <a:gd name="connsiteY63" fmla="*/ 352520 h 523970"/>
                <a:gd name="connsiteX64" fmla="*/ 314368 w 562018"/>
                <a:gd name="connsiteY64" fmla="*/ 352520 h 523970"/>
                <a:gd name="connsiteX65" fmla="*/ 313892 w 562018"/>
                <a:gd name="connsiteY65" fmla="*/ 352616 h 523970"/>
                <a:gd name="connsiteX66" fmla="*/ 275887 w 562018"/>
                <a:gd name="connsiteY66" fmla="*/ 216599 h 523970"/>
                <a:gd name="connsiteX67" fmla="*/ 270839 w 562018"/>
                <a:gd name="connsiteY67" fmla="*/ 210693 h 523970"/>
                <a:gd name="connsiteX68" fmla="*/ 295890 w 562018"/>
                <a:gd name="connsiteY68" fmla="*/ 201740 h 523970"/>
                <a:gd name="connsiteX69" fmla="*/ 357135 w 562018"/>
                <a:gd name="connsiteY69" fmla="*/ 381095 h 523970"/>
                <a:gd name="connsiteX70" fmla="*/ 321893 w 562018"/>
                <a:gd name="connsiteY70" fmla="*/ 381095 h 523970"/>
                <a:gd name="connsiteX71" fmla="*/ 319226 w 562018"/>
                <a:gd name="connsiteY71" fmla="*/ 371570 h 523970"/>
                <a:gd name="connsiteX72" fmla="*/ 353516 w 562018"/>
                <a:gd name="connsiteY72" fmla="*/ 371570 h 523970"/>
                <a:gd name="connsiteX73" fmla="*/ 357135 w 562018"/>
                <a:gd name="connsiteY73" fmla="*/ 381095 h 523970"/>
                <a:gd name="connsiteX74" fmla="*/ 22141 w 562018"/>
                <a:gd name="connsiteY74" fmla="*/ 228695 h 523970"/>
                <a:gd name="connsiteX75" fmla="*/ 259504 w 562018"/>
                <a:gd name="connsiteY75" fmla="*/ 228695 h 523970"/>
                <a:gd name="connsiteX76" fmla="*/ 302081 w 562018"/>
                <a:gd name="connsiteY76" fmla="*/ 381095 h 523970"/>
                <a:gd name="connsiteX77" fmla="*/ 64718 w 562018"/>
                <a:gd name="connsiteY77" fmla="*/ 381095 h 523970"/>
                <a:gd name="connsiteX78" fmla="*/ 22141 w 562018"/>
                <a:gd name="connsiteY78" fmla="*/ 228695 h 523970"/>
                <a:gd name="connsiteX79" fmla="*/ 495343 w 562018"/>
                <a:gd name="connsiteY79" fmla="*/ 504920 h 523970"/>
                <a:gd name="connsiteX80" fmla="*/ 76243 w 562018"/>
                <a:gd name="connsiteY80" fmla="*/ 504920 h 523970"/>
                <a:gd name="connsiteX81" fmla="*/ 76243 w 562018"/>
                <a:gd name="connsiteY81" fmla="*/ 438245 h 523970"/>
                <a:gd name="connsiteX82" fmla="*/ 495343 w 562018"/>
                <a:gd name="connsiteY82" fmla="*/ 438245 h 523970"/>
                <a:gd name="connsiteX83" fmla="*/ 495343 w 562018"/>
                <a:gd name="connsiteY83" fmla="*/ 504920 h 523970"/>
                <a:gd name="connsiteX84" fmla="*/ 533443 w 562018"/>
                <a:gd name="connsiteY84" fmla="*/ 419195 h 523970"/>
                <a:gd name="connsiteX85" fmla="*/ 38143 w 562018"/>
                <a:gd name="connsiteY85" fmla="*/ 419195 h 523970"/>
                <a:gd name="connsiteX86" fmla="*/ 28618 w 562018"/>
                <a:gd name="connsiteY86" fmla="*/ 409670 h 523970"/>
                <a:gd name="connsiteX87" fmla="*/ 38143 w 562018"/>
                <a:gd name="connsiteY87" fmla="*/ 400145 h 523970"/>
                <a:gd name="connsiteX88" fmla="*/ 533443 w 562018"/>
                <a:gd name="connsiteY88" fmla="*/ 400145 h 523970"/>
                <a:gd name="connsiteX89" fmla="*/ 542968 w 562018"/>
                <a:gd name="connsiteY89" fmla="*/ 409670 h 523970"/>
                <a:gd name="connsiteX90" fmla="*/ 533443 w 562018"/>
                <a:gd name="connsiteY90" fmla="*/ 419195 h 52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62018" h="523970">
                  <a:moveTo>
                    <a:pt x="537539" y="381476"/>
                  </a:moveTo>
                  <a:cubicBezTo>
                    <a:pt x="537729" y="381191"/>
                    <a:pt x="537825" y="381000"/>
                    <a:pt x="538015" y="380810"/>
                  </a:cubicBezTo>
                  <a:cubicBezTo>
                    <a:pt x="547635" y="365189"/>
                    <a:pt x="549350" y="343091"/>
                    <a:pt x="541730" y="327946"/>
                  </a:cubicBezTo>
                  <a:cubicBezTo>
                    <a:pt x="521918" y="291941"/>
                    <a:pt x="491628" y="237077"/>
                    <a:pt x="490009" y="233553"/>
                  </a:cubicBezTo>
                  <a:cubicBezTo>
                    <a:pt x="476674" y="202025"/>
                    <a:pt x="441622" y="190881"/>
                    <a:pt x="418381" y="183547"/>
                  </a:cubicBezTo>
                  <a:cubicBezTo>
                    <a:pt x="411523" y="181356"/>
                    <a:pt x="405522" y="179451"/>
                    <a:pt x="401236" y="177451"/>
                  </a:cubicBezTo>
                  <a:cubicBezTo>
                    <a:pt x="399045" y="176498"/>
                    <a:pt x="397236" y="175070"/>
                    <a:pt x="395616" y="173546"/>
                  </a:cubicBezTo>
                  <a:cubicBezTo>
                    <a:pt x="420000" y="152495"/>
                    <a:pt x="436098" y="114395"/>
                    <a:pt x="436098" y="80010"/>
                  </a:cubicBezTo>
                  <a:cubicBezTo>
                    <a:pt x="436098" y="35909"/>
                    <a:pt x="400188" y="0"/>
                    <a:pt x="356088" y="0"/>
                  </a:cubicBezTo>
                  <a:cubicBezTo>
                    <a:pt x="311987" y="0"/>
                    <a:pt x="276268" y="36005"/>
                    <a:pt x="276268" y="80105"/>
                  </a:cubicBezTo>
                  <a:cubicBezTo>
                    <a:pt x="276268" y="113443"/>
                    <a:pt x="291413" y="150209"/>
                    <a:pt x="314463" y="171545"/>
                  </a:cubicBezTo>
                  <a:cubicBezTo>
                    <a:pt x="312558" y="174117"/>
                    <a:pt x="310272" y="176213"/>
                    <a:pt x="306939" y="177641"/>
                  </a:cubicBezTo>
                  <a:cubicBezTo>
                    <a:pt x="302843" y="179546"/>
                    <a:pt x="296842" y="181451"/>
                    <a:pt x="289984" y="183642"/>
                  </a:cubicBezTo>
                  <a:cubicBezTo>
                    <a:pt x="281697" y="186309"/>
                    <a:pt x="272268" y="189262"/>
                    <a:pt x="262838" y="193358"/>
                  </a:cubicBezTo>
                  <a:cubicBezTo>
                    <a:pt x="254742" y="196882"/>
                    <a:pt x="247979" y="200692"/>
                    <a:pt x="242073" y="204883"/>
                  </a:cubicBezTo>
                  <a:cubicBezTo>
                    <a:pt x="240359" y="206121"/>
                    <a:pt x="239406" y="207836"/>
                    <a:pt x="238740" y="209645"/>
                  </a:cubicBezTo>
                  <a:lnTo>
                    <a:pt x="9568" y="209645"/>
                  </a:lnTo>
                  <a:cubicBezTo>
                    <a:pt x="6615" y="209645"/>
                    <a:pt x="3758" y="211074"/>
                    <a:pt x="1948" y="213455"/>
                  </a:cubicBezTo>
                  <a:cubicBezTo>
                    <a:pt x="138" y="215837"/>
                    <a:pt x="-433" y="218885"/>
                    <a:pt x="329" y="221742"/>
                  </a:cubicBezTo>
                  <a:lnTo>
                    <a:pt x="44906" y="381095"/>
                  </a:lnTo>
                  <a:lnTo>
                    <a:pt x="38143" y="381095"/>
                  </a:lnTo>
                  <a:cubicBezTo>
                    <a:pt x="22427" y="381095"/>
                    <a:pt x="9568" y="393954"/>
                    <a:pt x="9568" y="409670"/>
                  </a:cubicBezTo>
                  <a:cubicBezTo>
                    <a:pt x="9568" y="425387"/>
                    <a:pt x="22427" y="438245"/>
                    <a:pt x="38143" y="438245"/>
                  </a:cubicBezTo>
                  <a:lnTo>
                    <a:pt x="57193" y="438245"/>
                  </a:lnTo>
                  <a:lnTo>
                    <a:pt x="57193" y="514445"/>
                  </a:lnTo>
                  <a:cubicBezTo>
                    <a:pt x="57193" y="519684"/>
                    <a:pt x="61479" y="523970"/>
                    <a:pt x="66718" y="523970"/>
                  </a:cubicBezTo>
                  <a:lnTo>
                    <a:pt x="504868" y="523970"/>
                  </a:lnTo>
                  <a:cubicBezTo>
                    <a:pt x="510107" y="523970"/>
                    <a:pt x="514393" y="519684"/>
                    <a:pt x="514393" y="514445"/>
                  </a:cubicBezTo>
                  <a:lnTo>
                    <a:pt x="514393" y="438245"/>
                  </a:lnTo>
                  <a:lnTo>
                    <a:pt x="533443" y="438245"/>
                  </a:lnTo>
                  <a:cubicBezTo>
                    <a:pt x="549159" y="438245"/>
                    <a:pt x="562018" y="425387"/>
                    <a:pt x="562018" y="409670"/>
                  </a:cubicBezTo>
                  <a:cubicBezTo>
                    <a:pt x="562018" y="395288"/>
                    <a:pt x="551350" y="383572"/>
                    <a:pt x="537539" y="381476"/>
                  </a:cubicBezTo>
                  <a:close/>
                  <a:moveTo>
                    <a:pt x="396950" y="196310"/>
                  </a:moveTo>
                  <a:cubicBezTo>
                    <a:pt x="391521" y="205359"/>
                    <a:pt x="380281" y="215075"/>
                    <a:pt x="357326" y="215075"/>
                  </a:cubicBezTo>
                  <a:cubicBezTo>
                    <a:pt x="332466" y="215075"/>
                    <a:pt x="321512" y="203740"/>
                    <a:pt x="316559" y="194024"/>
                  </a:cubicBezTo>
                  <a:cubicBezTo>
                    <a:pt x="321988" y="191262"/>
                    <a:pt x="326560" y="187547"/>
                    <a:pt x="329989" y="182690"/>
                  </a:cubicBezTo>
                  <a:cubicBezTo>
                    <a:pt x="338181" y="187071"/>
                    <a:pt x="346944" y="189643"/>
                    <a:pt x="356183" y="189643"/>
                  </a:cubicBezTo>
                  <a:cubicBezTo>
                    <a:pt x="364374" y="189643"/>
                    <a:pt x="372090" y="187643"/>
                    <a:pt x="379424" y="184214"/>
                  </a:cubicBezTo>
                  <a:cubicBezTo>
                    <a:pt x="383139" y="188786"/>
                    <a:pt x="387806" y="192310"/>
                    <a:pt x="393330" y="194786"/>
                  </a:cubicBezTo>
                  <a:cubicBezTo>
                    <a:pt x="394473" y="195358"/>
                    <a:pt x="395807" y="195834"/>
                    <a:pt x="396950" y="196310"/>
                  </a:cubicBezTo>
                  <a:close/>
                  <a:moveTo>
                    <a:pt x="295318" y="80105"/>
                  </a:moveTo>
                  <a:cubicBezTo>
                    <a:pt x="295318" y="46482"/>
                    <a:pt x="322655" y="19145"/>
                    <a:pt x="356278" y="19145"/>
                  </a:cubicBezTo>
                  <a:cubicBezTo>
                    <a:pt x="389901" y="19145"/>
                    <a:pt x="417238" y="46482"/>
                    <a:pt x="417238" y="80105"/>
                  </a:cubicBezTo>
                  <a:cubicBezTo>
                    <a:pt x="417238" y="120872"/>
                    <a:pt x="389139" y="170688"/>
                    <a:pt x="356278" y="170688"/>
                  </a:cubicBezTo>
                  <a:cubicBezTo>
                    <a:pt x="323417" y="170688"/>
                    <a:pt x="295318" y="120872"/>
                    <a:pt x="295318" y="80105"/>
                  </a:cubicBezTo>
                  <a:close/>
                  <a:moveTo>
                    <a:pt x="295890" y="201740"/>
                  </a:moveTo>
                  <a:cubicBezTo>
                    <a:pt x="296842" y="201454"/>
                    <a:pt x="297795" y="201168"/>
                    <a:pt x="298652" y="200882"/>
                  </a:cubicBezTo>
                  <a:cubicBezTo>
                    <a:pt x="305034" y="214503"/>
                    <a:pt x="320655" y="234125"/>
                    <a:pt x="357421" y="234125"/>
                  </a:cubicBezTo>
                  <a:cubicBezTo>
                    <a:pt x="392759" y="234125"/>
                    <a:pt x="408475" y="215837"/>
                    <a:pt x="415333" y="202597"/>
                  </a:cubicBezTo>
                  <a:cubicBezTo>
                    <a:pt x="437050" y="209550"/>
                    <a:pt x="463053" y="218504"/>
                    <a:pt x="472483" y="240983"/>
                  </a:cubicBezTo>
                  <a:cubicBezTo>
                    <a:pt x="473721" y="243935"/>
                    <a:pt x="506011" y="302514"/>
                    <a:pt x="524966" y="336804"/>
                  </a:cubicBezTo>
                  <a:cubicBezTo>
                    <a:pt x="529347" y="345662"/>
                    <a:pt x="528014" y="360902"/>
                    <a:pt x="521918" y="370713"/>
                  </a:cubicBezTo>
                  <a:cubicBezTo>
                    <a:pt x="517632" y="377666"/>
                    <a:pt x="511917" y="381095"/>
                    <a:pt x="504868" y="381095"/>
                  </a:cubicBezTo>
                  <a:lnTo>
                    <a:pt x="390663" y="381095"/>
                  </a:lnTo>
                  <a:cubicBezTo>
                    <a:pt x="386187" y="381000"/>
                    <a:pt x="371518" y="379476"/>
                    <a:pt x="371518" y="362045"/>
                  </a:cubicBezTo>
                  <a:cubicBezTo>
                    <a:pt x="371518" y="343472"/>
                    <a:pt x="432383" y="333470"/>
                    <a:pt x="476293" y="333470"/>
                  </a:cubicBezTo>
                  <a:cubicBezTo>
                    <a:pt x="481532" y="333470"/>
                    <a:pt x="485818" y="329184"/>
                    <a:pt x="485818" y="323945"/>
                  </a:cubicBezTo>
                  <a:cubicBezTo>
                    <a:pt x="485818" y="318707"/>
                    <a:pt x="481532" y="314420"/>
                    <a:pt x="476293" y="314420"/>
                  </a:cubicBezTo>
                  <a:cubicBezTo>
                    <a:pt x="471912" y="314420"/>
                    <a:pt x="463815" y="314516"/>
                    <a:pt x="453909" y="315087"/>
                  </a:cubicBezTo>
                  <a:lnTo>
                    <a:pt x="436669" y="289179"/>
                  </a:lnTo>
                  <a:cubicBezTo>
                    <a:pt x="433716" y="284798"/>
                    <a:pt x="427811" y="283655"/>
                    <a:pt x="423429" y="286512"/>
                  </a:cubicBezTo>
                  <a:cubicBezTo>
                    <a:pt x="419048" y="289465"/>
                    <a:pt x="417905" y="295370"/>
                    <a:pt x="420762" y="299752"/>
                  </a:cubicBezTo>
                  <a:lnTo>
                    <a:pt x="432288" y="316992"/>
                  </a:lnTo>
                  <a:cubicBezTo>
                    <a:pt x="400284" y="320802"/>
                    <a:pt x="362565" y="330041"/>
                    <a:pt x="354278" y="352520"/>
                  </a:cubicBezTo>
                  <a:lnTo>
                    <a:pt x="314368" y="352520"/>
                  </a:lnTo>
                  <a:cubicBezTo>
                    <a:pt x="314178" y="352520"/>
                    <a:pt x="314082" y="352616"/>
                    <a:pt x="313892" y="352616"/>
                  </a:cubicBezTo>
                  <a:lnTo>
                    <a:pt x="275887" y="216599"/>
                  </a:lnTo>
                  <a:cubicBezTo>
                    <a:pt x="275125" y="213932"/>
                    <a:pt x="273220" y="211836"/>
                    <a:pt x="270839" y="210693"/>
                  </a:cubicBezTo>
                  <a:cubicBezTo>
                    <a:pt x="279221" y="207074"/>
                    <a:pt x="288079" y="204216"/>
                    <a:pt x="295890" y="201740"/>
                  </a:cubicBezTo>
                  <a:close/>
                  <a:moveTo>
                    <a:pt x="357135" y="381095"/>
                  </a:moveTo>
                  <a:lnTo>
                    <a:pt x="321893" y="381095"/>
                  </a:lnTo>
                  <a:lnTo>
                    <a:pt x="319226" y="371570"/>
                  </a:lnTo>
                  <a:lnTo>
                    <a:pt x="353516" y="371570"/>
                  </a:lnTo>
                  <a:cubicBezTo>
                    <a:pt x="354278" y="375190"/>
                    <a:pt x="355516" y="378238"/>
                    <a:pt x="357135" y="381095"/>
                  </a:cubicBezTo>
                  <a:close/>
                  <a:moveTo>
                    <a:pt x="22141" y="228695"/>
                  </a:moveTo>
                  <a:lnTo>
                    <a:pt x="259504" y="228695"/>
                  </a:lnTo>
                  <a:lnTo>
                    <a:pt x="302081" y="381095"/>
                  </a:lnTo>
                  <a:lnTo>
                    <a:pt x="64718" y="381095"/>
                  </a:lnTo>
                  <a:lnTo>
                    <a:pt x="22141" y="228695"/>
                  </a:lnTo>
                  <a:close/>
                  <a:moveTo>
                    <a:pt x="495343" y="504920"/>
                  </a:moveTo>
                  <a:lnTo>
                    <a:pt x="76243" y="504920"/>
                  </a:lnTo>
                  <a:lnTo>
                    <a:pt x="76243" y="438245"/>
                  </a:lnTo>
                  <a:lnTo>
                    <a:pt x="495343" y="438245"/>
                  </a:lnTo>
                  <a:lnTo>
                    <a:pt x="495343" y="504920"/>
                  </a:lnTo>
                  <a:close/>
                  <a:moveTo>
                    <a:pt x="533443" y="419195"/>
                  </a:moveTo>
                  <a:lnTo>
                    <a:pt x="38143" y="419195"/>
                  </a:lnTo>
                  <a:cubicBezTo>
                    <a:pt x="32904" y="419195"/>
                    <a:pt x="28618" y="414909"/>
                    <a:pt x="28618" y="409670"/>
                  </a:cubicBezTo>
                  <a:cubicBezTo>
                    <a:pt x="28618" y="404432"/>
                    <a:pt x="32904" y="400145"/>
                    <a:pt x="38143" y="400145"/>
                  </a:cubicBezTo>
                  <a:lnTo>
                    <a:pt x="533443" y="400145"/>
                  </a:lnTo>
                  <a:cubicBezTo>
                    <a:pt x="538682" y="400145"/>
                    <a:pt x="542968" y="404432"/>
                    <a:pt x="542968" y="409670"/>
                  </a:cubicBezTo>
                  <a:cubicBezTo>
                    <a:pt x="542968" y="414909"/>
                    <a:pt x="538682" y="419195"/>
                    <a:pt x="533443" y="4191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40" name="Graphic 84">
            <a:extLst>
              <a:ext uri="{FF2B5EF4-FFF2-40B4-BE49-F238E27FC236}">
                <a16:creationId xmlns:a16="http://schemas.microsoft.com/office/drawing/2014/main" id="{B7906659-3469-0BF4-515D-B164406F6B89}"/>
              </a:ext>
            </a:extLst>
          </p:cNvPr>
          <p:cNvGrpSpPr/>
          <p:nvPr/>
        </p:nvGrpSpPr>
        <p:grpSpPr>
          <a:xfrm>
            <a:off x="9276579" y="1054662"/>
            <a:ext cx="562018" cy="523970"/>
            <a:chOff x="9276579" y="1054662"/>
            <a:chExt cx="562018" cy="523970"/>
          </a:xfrm>
          <a:solidFill>
            <a:srgbClr val="000000"/>
          </a:solidFill>
        </p:grpSpPr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4D63C579-2681-A6F5-F269-FD9B236600EA}"/>
                </a:ext>
              </a:extLst>
            </p:cNvPr>
            <p:cNvSpPr/>
            <p:nvPr/>
          </p:nvSpPr>
          <p:spPr>
            <a:xfrm>
              <a:off x="9276579" y="1054662"/>
              <a:ext cx="562018" cy="523970"/>
            </a:xfrm>
            <a:custGeom>
              <a:avLst/>
              <a:gdLst>
                <a:gd name="connsiteX0" fmla="*/ 44906 w 562018"/>
                <a:gd name="connsiteY0" fmla="*/ 381095 h 523970"/>
                <a:gd name="connsiteX1" fmla="*/ 38143 w 562018"/>
                <a:gd name="connsiteY1" fmla="*/ 381095 h 523970"/>
                <a:gd name="connsiteX2" fmla="*/ 9568 w 562018"/>
                <a:gd name="connsiteY2" fmla="*/ 409670 h 523970"/>
                <a:gd name="connsiteX3" fmla="*/ 38143 w 562018"/>
                <a:gd name="connsiteY3" fmla="*/ 438245 h 523970"/>
                <a:gd name="connsiteX4" fmla="*/ 57193 w 562018"/>
                <a:gd name="connsiteY4" fmla="*/ 438245 h 523970"/>
                <a:gd name="connsiteX5" fmla="*/ 57193 w 562018"/>
                <a:gd name="connsiteY5" fmla="*/ 514445 h 523970"/>
                <a:gd name="connsiteX6" fmla="*/ 66718 w 562018"/>
                <a:gd name="connsiteY6" fmla="*/ 523970 h 523970"/>
                <a:gd name="connsiteX7" fmla="*/ 504868 w 562018"/>
                <a:gd name="connsiteY7" fmla="*/ 523970 h 523970"/>
                <a:gd name="connsiteX8" fmla="*/ 514393 w 562018"/>
                <a:gd name="connsiteY8" fmla="*/ 514445 h 523970"/>
                <a:gd name="connsiteX9" fmla="*/ 514393 w 562018"/>
                <a:gd name="connsiteY9" fmla="*/ 438245 h 523970"/>
                <a:gd name="connsiteX10" fmla="*/ 533443 w 562018"/>
                <a:gd name="connsiteY10" fmla="*/ 438245 h 523970"/>
                <a:gd name="connsiteX11" fmla="*/ 562018 w 562018"/>
                <a:gd name="connsiteY11" fmla="*/ 409670 h 523970"/>
                <a:gd name="connsiteX12" fmla="*/ 537539 w 562018"/>
                <a:gd name="connsiteY12" fmla="*/ 381476 h 523970"/>
                <a:gd name="connsiteX13" fmla="*/ 538015 w 562018"/>
                <a:gd name="connsiteY13" fmla="*/ 380810 h 523970"/>
                <a:gd name="connsiteX14" fmla="*/ 541730 w 562018"/>
                <a:gd name="connsiteY14" fmla="*/ 327946 h 523970"/>
                <a:gd name="connsiteX15" fmla="*/ 490009 w 562018"/>
                <a:gd name="connsiteY15" fmla="*/ 233553 h 523970"/>
                <a:gd name="connsiteX16" fmla="*/ 418381 w 562018"/>
                <a:gd name="connsiteY16" fmla="*/ 183547 h 523970"/>
                <a:gd name="connsiteX17" fmla="*/ 401236 w 562018"/>
                <a:gd name="connsiteY17" fmla="*/ 177451 h 523970"/>
                <a:gd name="connsiteX18" fmla="*/ 395616 w 562018"/>
                <a:gd name="connsiteY18" fmla="*/ 173546 h 523970"/>
                <a:gd name="connsiteX19" fmla="*/ 436098 w 562018"/>
                <a:gd name="connsiteY19" fmla="*/ 80010 h 523970"/>
                <a:gd name="connsiteX20" fmla="*/ 356088 w 562018"/>
                <a:gd name="connsiteY20" fmla="*/ 0 h 523970"/>
                <a:gd name="connsiteX21" fmla="*/ 276268 w 562018"/>
                <a:gd name="connsiteY21" fmla="*/ 80105 h 523970"/>
                <a:gd name="connsiteX22" fmla="*/ 314463 w 562018"/>
                <a:gd name="connsiteY22" fmla="*/ 171545 h 523970"/>
                <a:gd name="connsiteX23" fmla="*/ 306939 w 562018"/>
                <a:gd name="connsiteY23" fmla="*/ 177641 h 523970"/>
                <a:gd name="connsiteX24" fmla="*/ 289984 w 562018"/>
                <a:gd name="connsiteY24" fmla="*/ 183642 h 523970"/>
                <a:gd name="connsiteX25" fmla="*/ 262838 w 562018"/>
                <a:gd name="connsiteY25" fmla="*/ 193358 h 523970"/>
                <a:gd name="connsiteX26" fmla="*/ 242073 w 562018"/>
                <a:gd name="connsiteY26" fmla="*/ 204883 h 523970"/>
                <a:gd name="connsiteX27" fmla="*/ 238740 w 562018"/>
                <a:gd name="connsiteY27" fmla="*/ 209645 h 523970"/>
                <a:gd name="connsiteX28" fmla="*/ 9568 w 562018"/>
                <a:gd name="connsiteY28" fmla="*/ 209645 h 523970"/>
                <a:gd name="connsiteX29" fmla="*/ 1948 w 562018"/>
                <a:gd name="connsiteY29" fmla="*/ 213455 h 523970"/>
                <a:gd name="connsiteX30" fmla="*/ 329 w 562018"/>
                <a:gd name="connsiteY30" fmla="*/ 221742 h 523970"/>
                <a:gd name="connsiteX31" fmla="*/ 44906 w 562018"/>
                <a:gd name="connsiteY31" fmla="*/ 381095 h 523970"/>
                <a:gd name="connsiteX32" fmla="*/ 495343 w 562018"/>
                <a:gd name="connsiteY32" fmla="*/ 504920 h 523970"/>
                <a:gd name="connsiteX33" fmla="*/ 76243 w 562018"/>
                <a:gd name="connsiteY33" fmla="*/ 504920 h 523970"/>
                <a:gd name="connsiteX34" fmla="*/ 76243 w 562018"/>
                <a:gd name="connsiteY34" fmla="*/ 438245 h 523970"/>
                <a:gd name="connsiteX35" fmla="*/ 495343 w 562018"/>
                <a:gd name="connsiteY35" fmla="*/ 438245 h 523970"/>
                <a:gd name="connsiteX36" fmla="*/ 495343 w 562018"/>
                <a:gd name="connsiteY36" fmla="*/ 504920 h 523970"/>
                <a:gd name="connsiteX37" fmla="*/ 542968 w 562018"/>
                <a:gd name="connsiteY37" fmla="*/ 409670 h 523970"/>
                <a:gd name="connsiteX38" fmla="*/ 533443 w 562018"/>
                <a:gd name="connsiteY38" fmla="*/ 419195 h 523970"/>
                <a:gd name="connsiteX39" fmla="*/ 38143 w 562018"/>
                <a:gd name="connsiteY39" fmla="*/ 419195 h 523970"/>
                <a:gd name="connsiteX40" fmla="*/ 28618 w 562018"/>
                <a:gd name="connsiteY40" fmla="*/ 409670 h 523970"/>
                <a:gd name="connsiteX41" fmla="*/ 38143 w 562018"/>
                <a:gd name="connsiteY41" fmla="*/ 400145 h 523970"/>
                <a:gd name="connsiteX42" fmla="*/ 533443 w 562018"/>
                <a:gd name="connsiteY42" fmla="*/ 400145 h 523970"/>
                <a:gd name="connsiteX43" fmla="*/ 542968 w 562018"/>
                <a:gd name="connsiteY43" fmla="*/ 409670 h 523970"/>
                <a:gd name="connsiteX44" fmla="*/ 319226 w 562018"/>
                <a:gd name="connsiteY44" fmla="*/ 371570 h 523970"/>
                <a:gd name="connsiteX45" fmla="*/ 353516 w 562018"/>
                <a:gd name="connsiteY45" fmla="*/ 371570 h 523970"/>
                <a:gd name="connsiteX46" fmla="*/ 357135 w 562018"/>
                <a:gd name="connsiteY46" fmla="*/ 381095 h 523970"/>
                <a:gd name="connsiteX47" fmla="*/ 321893 w 562018"/>
                <a:gd name="connsiteY47" fmla="*/ 381095 h 523970"/>
                <a:gd name="connsiteX48" fmla="*/ 319226 w 562018"/>
                <a:gd name="connsiteY48" fmla="*/ 371570 h 523970"/>
                <a:gd name="connsiteX49" fmla="*/ 396950 w 562018"/>
                <a:gd name="connsiteY49" fmla="*/ 196310 h 523970"/>
                <a:gd name="connsiteX50" fmla="*/ 357326 w 562018"/>
                <a:gd name="connsiteY50" fmla="*/ 215075 h 523970"/>
                <a:gd name="connsiteX51" fmla="*/ 316559 w 562018"/>
                <a:gd name="connsiteY51" fmla="*/ 194024 h 523970"/>
                <a:gd name="connsiteX52" fmla="*/ 329989 w 562018"/>
                <a:gd name="connsiteY52" fmla="*/ 182785 h 523970"/>
                <a:gd name="connsiteX53" fmla="*/ 356183 w 562018"/>
                <a:gd name="connsiteY53" fmla="*/ 189738 h 523970"/>
                <a:gd name="connsiteX54" fmla="*/ 379519 w 562018"/>
                <a:gd name="connsiteY54" fmla="*/ 184309 h 523970"/>
                <a:gd name="connsiteX55" fmla="*/ 393330 w 562018"/>
                <a:gd name="connsiteY55" fmla="*/ 194882 h 523970"/>
                <a:gd name="connsiteX56" fmla="*/ 396950 w 562018"/>
                <a:gd name="connsiteY56" fmla="*/ 196310 h 523970"/>
                <a:gd name="connsiteX57" fmla="*/ 295318 w 562018"/>
                <a:gd name="connsiteY57" fmla="*/ 80105 h 523970"/>
                <a:gd name="connsiteX58" fmla="*/ 356183 w 562018"/>
                <a:gd name="connsiteY58" fmla="*/ 19145 h 523970"/>
                <a:gd name="connsiteX59" fmla="*/ 417143 w 562018"/>
                <a:gd name="connsiteY59" fmla="*/ 80105 h 523970"/>
                <a:gd name="connsiteX60" fmla="*/ 356183 w 562018"/>
                <a:gd name="connsiteY60" fmla="*/ 170688 h 523970"/>
                <a:gd name="connsiteX61" fmla="*/ 295318 w 562018"/>
                <a:gd name="connsiteY61" fmla="*/ 80105 h 523970"/>
                <a:gd name="connsiteX62" fmla="*/ 295890 w 562018"/>
                <a:gd name="connsiteY62" fmla="*/ 201740 h 523970"/>
                <a:gd name="connsiteX63" fmla="*/ 298652 w 562018"/>
                <a:gd name="connsiteY63" fmla="*/ 200787 h 523970"/>
                <a:gd name="connsiteX64" fmla="*/ 357421 w 562018"/>
                <a:gd name="connsiteY64" fmla="*/ 234029 h 523970"/>
                <a:gd name="connsiteX65" fmla="*/ 415333 w 562018"/>
                <a:gd name="connsiteY65" fmla="*/ 202502 h 523970"/>
                <a:gd name="connsiteX66" fmla="*/ 472483 w 562018"/>
                <a:gd name="connsiteY66" fmla="*/ 240983 h 523970"/>
                <a:gd name="connsiteX67" fmla="*/ 524966 w 562018"/>
                <a:gd name="connsiteY67" fmla="*/ 336804 h 523970"/>
                <a:gd name="connsiteX68" fmla="*/ 521918 w 562018"/>
                <a:gd name="connsiteY68" fmla="*/ 370713 h 523970"/>
                <a:gd name="connsiteX69" fmla="*/ 504868 w 562018"/>
                <a:gd name="connsiteY69" fmla="*/ 381095 h 523970"/>
                <a:gd name="connsiteX70" fmla="*/ 390663 w 562018"/>
                <a:gd name="connsiteY70" fmla="*/ 381095 h 523970"/>
                <a:gd name="connsiteX71" fmla="*/ 371518 w 562018"/>
                <a:gd name="connsiteY71" fmla="*/ 362045 h 523970"/>
                <a:gd name="connsiteX72" fmla="*/ 476293 w 562018"/>
                <a:gd name="connsiteY72" fmla="*/ 333470 h 523970"/>
                <a:gd name="connsiteX73" fmla="*/ 485818 w 562018"/>
                <a:gd name="connsiteY73" fmla="*/ 323945 h 523970"/>
                <a:gd name="connsiteX74" fmla="*/ 476293 w 562018"/>
                <a:gd name="connsiteY74" fmla="*/ 314420 h 523970"/>
                <a:gd name="connsiteX75" fmla="*/ 453909 w 562018"/>
                <a:gd name="connsiteY75" fmla="*/ 315087 h 523970"/>
                <a:gd name="connsiteX76" fmla="*/ 436669 w 562018"/>
                <a:gd name="connsiteY76" fmla="*/ 289179 h 523970"/>
                <a:gd name="connsiteX77" fmla="*/ 423429 w 562018"/>
                <a:gd name="connsiteY77" fmla="*/ 286512 h 523970"/>
                <a:gd name="connsiteX78" fmla="*/ 420762 w 562018"/>
                <a:gd name="connsiteY78" fmla="*/ 299752 h 523970"/>
                <a:gd name="connsiteX79" fmla="*/ 432288 w 562018"/>
                <a:gd name="connsiteY79" fmla="*/ 316992 h 523970"/>
                <a:gd name="connsiteX80" fmla="*/ 354278 w 562018"/>
                <a:gd name="connsiteY80" fmla="*/ 352520 h 523970"/>
                <a:gd name="connsiteX81" fmla="*/ 314368 w 562018"/>
                <a:gd name="connsiteY81" fmla="*/ 352520 h 523970"/>
                <a:gd name="connsiteX82" fmla="*/ 313892 w 562018"/>
                <a:gd name="connsiteY82" fmla="*/ 352616 h 523970"/>
                <a:gd name="connsiteX83" fmla="*/ 275887 w 562018"/>
                <a:gd name="connsiteY83" fmla="*/ 216599 h 523970"/>
                <a:gd name="connsiteX84" fmla="*/ 270839 w 562018"/>
                <a:gd name="connsiteY84" fmla="*/ 210693 h 523970"/>
                <a:gd name="connsiteX85" fmla="*/ 295890 w 562018"/>
                <a:gd name="connsiteY85" fmla="*/ 201740 h 523970"/>
                <a:gd name="connsiteX86" fmla="*/ 259504 w 562018"/>
                <a:gd name="connsiteY86" fmla="*/ 228695 h 523970"/>
                <a:gd name="connsiteX87" fmla="*/ 302081 w 562018"/>
                <a:gd name="connsiteY87" fmla="*/ 381095 h 523970"/>
                <a:gd name="connsiteX88" fmla="*/ 64623 w 562018"/>
                <a:gd name="connsiteY88" fmla="*/ 381095 h 523970"/>
                <a:gd name="connsiteX89" fmla="*/ 22141 w 562018"/>
                <a:gd name="connsiteY89" fmla="*/ 228695 h 523970"/>
                <a:gd name="connsiteX90" fmla="*/ 259504 w 562018"/>
                <a:gd name="connsiteY90" fmla="*/ 228695 h 52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62018" h="523970">
                  <a:moveTo>
                    <a:pt x="44906" y="381095"/>
                  </a:moveTo>
                  <a:lnTo>
                    <a:pt x="38143" y="381095"/>
                  </a:lnTo>
                  <a:cubicBezTo>
                    <a:pt x="22427" y="381095"/>
                    <a:pt x="9568" y="393954"/>
                    <a:pt x="9568" y="409670"/>
                  </a:cubicBezTo>
                  <a:cubicBezTo>
                    <a:pt x="9568" y="425387"/>
                    <a:pt x="22427" y="438245"/>
                    <a:pt x="38143" y="438245"/>
                  </a:cubicBezTo>
                  <a:lnTo>
                    <a:pt x="57193" y="438245"/>
                  </a:lnTo>
                  <a:lnTo>
                    <a:pt x="57193" y="514445"/>
                  </a:lnTo>
                  <a:cubicBezTo>
                    <a:pt x="57193" y="519684"/>
                    <a:pt x="61479" y="523970"/>
                    <a:pt x="66718" y="523970"/>
                  </a:cubicBezTo>
                  <a:lnTo>
                    <a:pt x="504868" y="523970"/>
                  </a:lnTo>
                  <a:cubicBezTo>
                    <a:pt x="510107" y="523970"/>
                    <a:pt x="514393" y="519684"/>
                    <a:pt x="514393" y="514445"/>
                  </a:cubicBezTo>
                  <a:lnTo>
                    <a:pt x="514393" y="438245"/>
                  </a:lnTo>
                  <a:lnTo>
                    <a:pt x="533443" y="438245"/>
                  </a:lnTo>
                  <a:cubicBezTo>
                    <a:pt x="549159" y="438245"/>
                    <a:pt x="562018" y="425387"/>
                    <a:pt x="562018" y="409670"/>
                  </a:cubicBezTo>
                  <a:cubicBezTo>
                    <a:pt x="562018" y="395288"/>
                    <a:pt x="551350" y="383572"/>
                    <a:pt x="537539" y="381476"/>
                  </a:cubicBezTo>
                  <a:cubicBezTo>
                    <a:pt x="537729" y="381191"/>
                    <a:pt x="537825" y="381000"/>
                    <a:pt x="538015" y="380810"/>
                  </a:cubicBezTo>
                  <a:cubicBezTo>
                    <a:pt x="547635" y="365189"/>
                    <a:pt x="549350" y="343091"/>
                    <a:pt x="541730" y="327946"/>
                  </a:cubicBezTo>
                  <a:cubicBezTo>
                    <a:pt x="521918" y="291941"/>
                    <a:pt x="491628" y="237077"/>
                    <a:pt x="490009" y="233553"/>
                  </a:cubicBezTo>
                  <a:cubicBezTo>
                    <a:pt x="476769" y="202025"/>
                    <a:pt x="441622" y="190881"/>
                    <a:pt x="418381" y="183547"/>
                  </a:cubicBezTo>
                  <a:cubicBezTo>
                    <a:pt x="411523" y="181356"/>
                    <a:pt x="405522" y="179451"/>
                    <a:pt x="401236" y="177451"/>
                  </a:cubicBezTo>
                  <a:cubicBezTo>
                    <a:pt x="399045" y="176498"/>
                    <a:pt x="397236" y="175070"/>
                    <a:pt x="395616" y="173546"/>
                  </a:cubicBezTo>
                  <a:cubicBezTo>
                    <a:pt x="420000" y="152495"/>
                    <a:pt x="436098" y="114395"/>
                    <a:pt x="436098" y="80010"/>
                  </a:cubicBezTo>
                  <a:cubicBezTo>
                    <a:pt x="436098" y="35909"/>
                    <a:pt x="400188" y="0"/>
                    <a:pt x="356088" y="0"/>
                  </a:cubicBezTo>
                  <a:cubicBezTo>
                    <a:pt x="311987" y="0"/>
                    <a:pt x="276268" y="36005"/>
                    <a:pt x="276268" y="80105"/>
                  </a:cubicBezTo>
                  <a:cubicBezTo>
                    <a:pt x="276268" y="113443"/>
                    <a:pt x="291413" y="150209"/>
                    <a:pt x="314463" y="171545"/>
                  </a:cubicBezTo>
                  <a:cubicBezTo>
                    <a:pt x="312558" y="174117"/>
                    <a:pt x="310272" y="176213"/>
                    <a:pt x="306939" y="177641"/>
                  </a:cubicBezTo>
                  <a:cubicBezTo>
                    <a:pt x="302843" y="179546"/>
                    <a:pt x="296842" y="181451"/>
                    <a:pt x="289984" y="183642"/>
                  </a:cubicBezTo>
                  <a:cubicBezTo>
                    <a:pt x="281697" y="186309"/>
                    <a:pt x="272268" y="189262"/>
                    <a:pt x="262838" y="193358"/>
                  </a:cubicBezTo>
                  <a:cubicBezTo>
                    <a:pt x="254742" y="196882"/>
                    <a:pt x="247979" y="200692"/>
                    <a:pt x="242073" y="204883"/>
                  </a:cubicBezTo>
                  <a:cubicBezTo>
                    <a:pt x="240359" y="206121"/>
                    <a:pt x="239406" y="207836"/>
                    <a:pt x="238740" y="209645"/>
                  </a:cubicBezTo>
                  <a:lnTo>
                    <a:pt x="9568" y="209645"/>
                  </a:lnTo>
                  <a:cubicBezTo>
                    <a:pt x="6615" y="209645"/>
                    <a:pt x="3758" y="211074"/>
                    <a:pt x="1948" y="213455"/>
                  </a:cubicBezTo>
                  <a:cubicBezTo>
                    <a:pt x="138" y="215837"/>
                    <a:pt x="-433" y="218885"/>
                    <a:pt x="329" y="221742"/>
                  </a:cubicBezTo>
                  <a:lnTo>
                    <a:pt x="44906" y="381095"/>
                  </a:lnTo>
                  <a:close/>
                  <a:moveTo>
                    <a:pt x="495343" y="504920"/>
                  </a:moveTo>
                  <a:lnTo>
                    <a:pt x="76243" y="504920"/>
                  </a:lnTo>
                  <a:lnTo>
                    <a:pt x="76243" y="438245"/>
                  </a:lnTo>
                  <a:lnTo>
                    <a:pt x="495343" y="438245"/>
                  </a:lnTo>
                  <a:lnTo>
                    <a:pt x="495343" y="504920"/>
                  </a:lnTo>
                  <a:close/>
                  <a:moveTo>
                    <a:pt x="542968" y="409670"/>
                  </a:moveTo>
                  <a:cubicBezTo>
                    <a:pt x="542968" y="414909"/>
                    <a:pt x="538682" y="419195"/>
                    <a:pt x="533443" y="419195"/>
                  </a:cubicBezTo>
                  <a:lnTo>
                    <a:pt x="38143" y="419195"/>
                  </a:lnTo>
                  <a:cubicBezTo>
                    <a:pt x="32904" y="419195"/>
                    <a:pt x="28618" y="414909"/>
                    <a:pt x="28618" y="409670"/>
                  </a:cubicBezTo>
                  <a:cubicBezTo>
                    <a:pt x="28618" y="404432"/>
                    <a:pt x="32904" y="400145"/>
                    <a:pt x="38143" y="400145"/>
                  </a:cubicBezTo>
                  <a:lnTo>
                    <a:pt x="533443" y="400145"/>
                  </a:lnTo>
                  <a:cubicBezTo>
                    <a:pt x="538682" y="400145"/>
                    <a:pt x="542968" y="404432"/>
                    <a:pt x="542968" y="409670"/>
                  </a:cubicBezTo>
                  <a:close/>
                  <a:moveTo>
                    <a:pt x="319226" y="371570"/>
                  </a:moveTo>
                  <a:lnTo>
                    <a:pt x="353516" y="371570"/>
                  </a:lnTo>
                  <a:cubicBezTo>
                    <a:pt x="354278" y="375190"/>
                    <a:pt x="355611" y="378238"/>
                    <a:pt x="357135" y="381095"/>
                  </a:cubicBezTo>
                  <a:lnTo>
                    <a:pt x="321893" y="381095"/>
                  </a:lnTo>
                  <a:lnTo>
                    <a:pt x="319226" y="371570"/>
                  </a:lnTo>
                  <a:close/>
                  <a:moveTo>
                    <a:pt x="396950" y="196310"/>
                  </a:moveTo>
                  <a:cubicBezTo>
                    <a:pt x="391521" y="205359"/>
                    <a:pt x="380281" y="215075"/>
                    <a:pt x="357326" y="215075"/>
                  </a:cubicBezTo>
                  <a:cubicBezTo>
                    <a:pt x="332466" y="215075"/>
                    <a:pt x="321512" y="203740"/>
                    <a:pt x="316559" y="194024"/>
                  </a:cubicBezTo>
                  <a:cubicBezTo>
                    <a:pt x="321988" y="191262"/>
                    <a:pt x="326560" y="187547"/>
                    <a:pt x="329989" y="182785"/>
                  </a:cubicBezTo>
                  <a:cubicBezTo>
                    <a:pt x="338181" y="187166"/>
                    <a:pt x="346944" y="189738"/>
                    <a:pt x="356183" y="189738"/>
                  </a:cubicBezTo>
                  <a:cubicBezTo>
                    <a:pt x="364374" y="189738"/>
                    <a:pt x="372090" y="187738"/>
                    <a:pt x="379519" y="184309"/>
                  </a:cubicBezTo>
                  <a:cubicBezTo>
                    <a:pt x="383234" y="188881"/>
                    <a:pt x="387901" y="192405"/>
                    <a:pt x="393330" y="194882"/>
                  </a:cubicBezTo>
                  <a:cubicBezTo>
                    <a:pt x="394473" y="195358"/>
                    <a:pt x="395807" y="195834"/>
                    <a:pt x="396950" y="196310"/>
                  </a:cubicBezTo>
                  <a:close/>
                  <a:moveTo>
                    <a:pt x="295318" y="80105"/>
                  </a:moveTo>
                  <a:cubicBezTo>
                    <a:pt x="295318" y="46482"/>
                    <a:pt x="322655" y="19145"/>
                    <a:pt x="356183" y="19145"/>
                  </a:cubicBezTo>
                  <a:cubicBezTo>
                    <a:pt x="389711" y="19145"/>
                    <a:pt x="417143" y="46482"/>
                    <a:pt x="417143" y="80105"/>
                  </a:cubicBezTo>
                  <a:cubicBezTo>
                    <a:pt x="417143" y="120872"/>
                    <a:pt x="389044" y="170688"/>
                    <a:pt x="356183" y="170688"/>
                  </a:cubicBezTo>
                  <a:cubicBezTo>
                    <a:pt x="323417" y="170688"/>
                    <a:pt x="295318" y="120872"/>
                    <a:pt x="295318" y="80105"/>
                  </a:cubicBezTo>
                  <a:close/>
                  <a:moveTo>
                    <a:pt x="295890" y="201740"/>
                  </a:moveTo>
                  <a:cubicBezTo>
                    <a:pt x="296842" y="201454"/>
                    <a:pt x="297699" y="201168"/>
                    <a:pt x="298652" y="200787"/>
                  </a:cubicBezTo>
                  <a:cubicBezTo>
                    <a:pt x="305034" y="214408"/>
                    <a:pt x="320559" y="234029"/>
                    <a:pt x="357421" y="234029"/>
                  </a:cubicBezTo>
                  <a:cubicBezTo>
                    <a:pt x="392759" y="234029"/>
                    <a:pt x="408570" y="215741"/>
                    <a:pt x="415333" y="202502"/>
                  </a:cubicBezTo>
                  <a:cubicBezTo>
                    <a:pt x="437050" y="209455"/>
                    <a:pt x="463053" y="218408"/>
                    <a:pt x="472483" y="240983"/>
                  </a:cubicBezTo>
                  <a:cubicBezTo>
                    <a:pt x="473721" y="243935"/>
                    <a:pt x="506011" y="302514"/>
                    <a:pt x="524966" y="336804"/>
                  </a:cubicBezTo>
                  <a:cubicBezTo>
                    <a:pt x="529347" y="345662"/>
                    <a:pt x="528014" y="360902"/>
                    <a:pt x="521918" y="370713"/>
                  </a:cubicBezTo>
                  <a:cubicBezTo>
                    <a:pt x="517632" y="377666"/>
                    <a:pt x="511917" y="381095"/>
                    <a:pt x="504868" y="381095"/>
                  </a:cubicBezTo>
                  <a:lnTo>
                    <a:pt x="390663" y="381095"/>
                  </a:lnTo>
                  <a:cubicBezTo>
                    <a:pt x="386187" y="381000"/>
                    <a:pt x="371518" y="379476"/>
                    <a:pt x="371518" y="362045"/>
                  </a:cubicBezTo>
                  <a:cubicBezTo>
                    <a:pt x="371518" y="343472"/>
                    <a:pt x="432383" y="333470"/>
                    <a:pt x="476293" y="333470"/>
                  </a:cubicBezTo>
                  <a:cubicBezTo>
                    <a:pt x="481532" y="333470"/>
                    <a:pt x="485818" y="329184"/>
                    <a:pt x="485818" y="323945"/>
                  </a:cubicBezTo>
                  <a:cubicBezTo>
                    <a:pt x="485818" y="318707"/>
                    <a:pt x="481532" y="314420"/>
                    <a:pt x="476293" y="314420"/>
                  </a:cubicBezTo>
                  <a:cubicBezTo>
                    <a:pt x="471912" y="314420"/>
                    <a:pt x="463815" y="314516"/>
                    <a:pt x="453909" y="315087"/>
                  </a:cubicBezTo>
                  <a:lnTo>
                    <a:pt x="436669" y="289179"/>
                  </a:lnTo>
                  <a:cubicBezTo>
                    <a:pt x="433716" y="284798"/>
                    <a:pt x="427811" y="283655"/>
                    <a:pt x="423429" y="286512"/>
                  </a:cubicBezTo>
                  <a:cubicBezTo>
                    <a:pt x="419048" y="289465"/>
                    <a:pt x="417905" y="295370"/>
                    <a:pt x="420762" y="299752"/>
                  </a:cubicBezTo>
                  <a:lnTo>
                    <a:pt x="432288" y="316992"/>
                  </a:lnTo>
                  <a:cubicBezTo>
                    <a:pt x="400284" y="320802"/>
                    <a:pt x="362565" y="330041"/>
                    <a:pt x="354278" y="352520"/>
                  </a:cubicBezTo>
                  <a:lnTo>
                    <a:pt x="314368" y="352520"/>
                  </a:lnTo>
                  <a:cubicBezTo>
                    <a:pt x="314178" y="352520"/>
                    <a:pt x="314082" y="352616"/>
                    <a:pt x="313892" y="352616"/>
                  </a:cubicBezTo>
                  <a:lnTo>
                    <a:pt x="275887" y="216599"/>
                  </a:lnTo>
                  <a:cubicBezTo>
                    <a:pt x="275125" y="213932"/>
                    <a:pt x="273220" y="211836"/>
                    <a:pt x="270839" y="210693"/>
                  </a:cubicBezTo>
                  <a:cubicBezTo>
                    <a:pt x="279221" y="207074"/>
                    <a:pt x="288079" y="204216"/>
                    <a:pt x="295890" y="201740"/>
                  </a:cubicBezTo>
                  <a:close/>
                  <a:moveTo>
                    <a:pt x="259504" y="228695"/>
                  </a:moveTo>
                  <a:lnTo>
                    <a:pt x="302081" y="381095"/>
                  </a:lnTo>
                  <a:lnTo>
                    <a:pt x="64623" y="381095"/>
                  </a:lnTo>
                  <a:lnTo>
                    <a:pt x="22141" y="228695"/>
                  </a:lnTo>
                  <a:lnTo>
                    <a:pt x="259504" y="2286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4B1891D-5BDA-5991-327E-DF5D748B6F09}"/>
                </a:ext>
              </a:extLst>
            </p:cNvPr>
            <p:cNvSpPr/>
            <p:nvPr/>
          </p:nvSpPr>
          <p:spPr>
            <a:xfrm>
              <a:off x="9400924" y="1187250"/>
              <a:ext cx="19049" cy="38100"/>
            </a:xfrm>
            <a:custGeom>
              <a:avLst/>
              <a:gdLst>
                <a:gd name="connsiteX0" fmla="*/ 0 w 19049"/>
                <a:gd name="connsiteY0" fmla="*/ 9525 h 38100"/>
                <a:gd name="connsiteX1" fmla="*/ 0 w 19049"/>
                <a:gd name="connsiteY1" fmla="*/ 28575 h 38100"/>
                <a:gd name="connsiteX2" fmla="*/ 9525 w 19049"/>
                <a:gd name="connsiteY2" fmla="*/ 38100 h 38100"/>
                <a:gd name="connsiteX3" fmla="*/ 19050 w 19049"/>
                <a:gd name="connsiteY3" fmla="*/ 28575 h 38100"/>
                <a:gd name="connsiteX4" fmla="*/ 19050 w 19049"/>
                <a:gd name="connsiteY4" fmla="*/ 9525 h 38100"/>
                <a:gd name="connsiteX5" fmla="*/ 9525 w 19049"/>
                <a:gd name="connsiteY5" fmla="*/ 0 h 38100"/>
                <a:gd name="connsiteX6" fmla="*/ 0 w 19049"/>
                <a:gd name="connsiteY6" fmla="*/ 952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9" h="38100">
                  <a:moveTo>
                    <a:pt x="0" y="9525"/>
                  </a:moveTo>
                  <a:lnTo>
                    <a:pt x="0" y="28575"/>
                  </a:lnTo>
                  <a:cubicBezTo>
                    <a:pt x="0" y="33814"/>
                    <a:pt x="4286" y="38100"/>
                    <a:pt x="9525" y="38100"/>
                  </a:cubicBezTo>
                  <a:cubicBezTo>
                    <a:pt x="14764" y="38100"/>
                    <a:pt x="19050" y="33814"/>
                    <a:pt x="19050" y="28575"/>
                  </a:cubicBezTo>
                  <a:lnTo>
                    <a:pt x="19050" y="9525"/>
                  </a:ln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7DE934AF-FE31-185F-473E-B02B84A4B172}"/>
                </a:ext>
              </a:extLst>
            </p:cNvPr>
            <p:cNvSpPr/>
            <p:nvPr/>
          </p:nvSpPr>
          <p:spPr>
            <a:xfrm>
              <a:off x="9434618" y="1206753"/>
              <a:ext cx="32527" cy="32408"/>
            </a:xfrm>
            <a:custGeom>
              <a:avLst/>
              <a:gdLst>
                <a:gd name="connsiteX0" fmla="*/ 16216 w 32527"/>
                <a:gd name="connsiteY0" fmla="*/ 2786 h 32408"/>
                <a:gd name="connsiteX1" fmla="*/ 2786 w 32527"/>
                <a:gd name="connsiteY1" fmla="*/ 16216 h 32408"/>
                <a:gd name="connsiteX2" fmla="*/ 2786 w 32527"/>
                <a:gd name="connsiteY2" fmla="*/ 29647 h 32408"/>
                <a:gd name="connsiteX3" fmla="*/ 9549 w 32527"/>
                <a:gd name="connsiteY3" fmla="*/ 32409 h 32408"/>
                <a:gd name="connsiteX4" fmla="*/ 16312 w 32527"/>
                <a:gd name="connsiteY4" fmla="*/ 29647 h 32408"/>
                <a:gd name="connsiteX5" fmla="*/ 29742 w 32527"/>
                <a:gd name="connsiteY5" fmla="*/ 16216 h 32408"/>
                <a:gd name="connsiteX6" fmla="*/ 29742 w 32527"/>
                <a:gd name="connsiteY6" fmla="*/ 2786 h 32408"/>
                <a:gd name="connsiteX7" fmla="*/ 16216 w 32527"/>
                <a:gd name="connsiteY7" fmla="*/ 2786 h 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7" h="32408">
                  <a:moveTo>
                    <a:pt x="16216" y="2786"/>
                  </a:moveTo>
                  <a:lnTo>
                    <a:pt x="2786" y="16216"/>
                  </a:lnTo>
                  <a:cubicBezTo>
                    <a:pt x="-929" y="19931"/>
                    <a:pt x="-929" y="25932"/>
                    <a:pt x="2786" y="29647"/>
                  </a:cubicBezTo>
                  <a:cubicBezTo>
                    <a:pt x="4691" y="31552"/>
                    <a:pt x="7072" y="32409"/>
                    <a:pt x="9549" y="32409"/>
                  </a:cubicBezTo>
                  <a:cubicBezTo>
                    <a:pt x="12025" y="32409"/>
                    <a:pt x="14407" y="31456"/>
                    <a:pt x="16312" y="29647"/>
                  </a:cubicBezTo>
                  <a:lnTo>
                    <a:pt x="29742" y="16216"/>
                  </a:lnTo>
                  <a:cubicBezTo>
                    <a:pt x="33457" y="12502"/>
                    <a:pt x="33457" y="6501"/>
                    <a:pt x="29742" y="2786"/>
                  </a:cubicBezTo>
                  <a:cubicBezTo>
                    <a:pt x="26027" y="-929"/>
                    <a:pt x="19931" y="-929"/>
                    <a:pt x="16216" y="27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DD2BD30-45A6-A9E6-E283-F86FBD70F029}"/>
                </a:ext>
              </a:extLst>
            </p:cNvPr>
            <p:cNvSpPr/>
            <p:nvPr/>
          </p:nvSpPr>
          <p:spPr>
            <a:xfrm>
              <a:off x="9353942" y="1206848"/>
              <a:ext cx="32432" cy="32408"/>
            </a:xfrm>
            <a:custGeom>
              <a:avLst/>
              <a:gdLst>
                <a:gd name="connsiteX0" fmla="*/ 16121 w 32432"/>
                <a:gd name="connsiteY0" fmla="*/ 29647 h 32408"/>
                <a:gd name="connsiteX1" fmla="*/ 22884 w 32432"/>
                <a:gd name="connsiteY1" fmla="*/ 32409 h 32408"/>
                <a:gd name="connsiteX2" fmla="*/ 29647 w 32432"/>
                <a:gd name="connsiteY2" fmla="*/ 29647 h 32408"/>
                <a:gd name="connsiteX3" fmla="*/ 29647 w 32432"/>
                <a:gd name="connsiteY3" fmla="*/ 16216 h 32408"/>
                <a:gd name="connsiteX4" fmla="*/ 16216 w 32432"/>
                <a:gd name="connsiteY4" fmla="*/ 2786 h 32408"/>
                <a:gd name="connsiteX5" fmla="*/ 2786 w 32432"/>
                <a:gd name="connsiteY5" fmla="*/ 2786 h 32408"/>
                <a:gd name="connsiteX6" fmla="*/ 2786 w 32432"/>
                <a:gd name="connsiteY6" fmla="*/ 16216 h 32408"/>
                <a:gd name="connsiteX7" fmla="*/ 16121 w 32432"/>
                <a:gd name="connsiteY7" fmla="*/ 29647 h 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32" h="32408">
                  <a:moveTo>
                    <a:pt x="16121" y="29647"/>
                  </a:moveTo>
                  <a:cubicBezTo>
                    <a:pt x="18026" y="31552"/>
                    <a:pt x="20407" y="32409"/>
                    <a:pt x="22884" y="32409"/>
                  </a:cubicBezTo>
                  <a:cubicBezTo>
                    <a:pt x="25360" y="32409"/>
                    <a:pt x="27742" y="31456"/>
                    <a:pt x="29647" y="29647"/>
                  </a:cubicBezTo>
                  <a:cubicBezTo>
                    <a:pt x="33361" y="25932"/>
                    <a:pt x="33361" y="19931"/>
                    <a:pt x="29647" y="16216"/>
                  </a:cubicBezTo>
                  <a:lnTo>
                    <a:pt x="16216" y="2786"/>
                  </a:lnTo>
                  <a:cubicBezTo>
                    <a:pt x="12502" y="-929"/>
                    <a:pt x="6501" y="-929"/>
                    <a:pt x="2786" y="2786"/>
                  </a:cubicBezTo>
                  <a:cubicBezTo>
                    <a:pt x="-929" y="6501"/>
                    <a:pt x="-929" y="12502"/>
                    <a:pt x="2786" y="16216"/>
                  </a:cubicBezTo>
                  <a:lnTo>
                    <a:pt x="16121" y="296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45" name="Graphic 86">
            <a:extLst>
              <a:ext uri="{FF2B5EF4-FFF2-40B4-BE49-F238E27FC236}">
                <a16:creationId xmlns:a16="http://schemas.microsoft.com/office/drawing/2014/main" id="{65B48812-0241-22AA-5E26-0A4A8B64BBBD}"/>
              </a:ext>
            </a:extLst>
          </p:cNvPr>
          <p:cNvGrpSpPr/>
          <p:nvPr/>
        </p:nvGrpSpPr>
        <p:grpSpPr>
          <a:xfrm>
            <a:off x="8288855" y="1023944"/>
            <a:ext cx="562018" cy="583263"/>
            <a:chOff x="8288855" y="1023944"/>
            <a:chExt cx="562018" cy="583263"/>
          </a:xfrm>
          <a:solidFill>
            <a:srgbClr val="000000"/>
          </a:solidFill>
        </p:grpSpPr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1A9B6D6-7D27-DB1B-98D2-E22E7814F333}"/>
                </a:ext>
              </a:extLst>
            </p:cNvPr>
            <p:cNvSpPr/>
            <p:nvPr/>
          </p:nvSpPr>
          <p:spPr>
            <a:xfrm>
              <a:off x="8288855" y="1023944"/>
              <a:ext cx="562018" cy="583263"/>
            </a:xfrm>
            <a:custGeom>
              <a:avLst/>
              <a:gdLst>
                <a:gd name="connsiteX0" fmla="*/ 44906 w 562018"/>
                <a:gd name="connsiteY0" fmla="*/ 440388 h 583263"/>
                <a:gd name="connsiteX1" fmla="*/ 38143 w 562018"/>
                <a:gd name="connsiteY1" fmla="*/ 440388 h 583263"/>
                <a:gd name="connsiteX2" fmla="*/ 9568 w 562018"/>
                <a:gd name="connsiteY2" fmla="*/ 468963 h 583263"/>
                <a:gd name="connsiteX3" fmla="*/ 38143 w 562018"/>
                <a:gd name="connsiteY3" fmla="*/ 497538 h 583263"/>
                <a:gd name="connsiteX4" fmla="*/ 57193 w 562018"/>
                <a:gd name="connsiteY4" fmla="*/ 497538 h 583263"/>
                <a:gd name="connsiteX5" fmla="*/ 57193 w 562018"/>
                <a:gd name="connsiteY5" fmla="*/ 573738 h 583263"/>
                <a:gd name="connsiteX6" fmla="*/ 66718 w 562018"/>
                <a:gd name="connsiteY6" fmla="*/ 583263 h 583263"/>
                <a:gd name="connsiteX7" fmla="*/ 504868 w 562018"/>
                <a:gd name="connsiteY7" fmla="*/ 583263 h 583263"/>
                <a:gd name="connsiteX8" fmla="*/ 514393 w 562018"/>
                <a:gd name="connsiteY8" fmla="*/ 573738 h 583263"/>
                <a:gd name="connsiteX9" fmla="*/ 514393 w 562018"/>
                <a:gd name="connsiteY9" fmla="*/ 497538 h 583263"/>
                <a:gd name="connsiteX10" fmla="*/ 533443 w 562018"/>
                <a:gd name="connsiteY10" fmla="*/ 497538 h 583263"/>
                <a:gd name="connsiteX11" fmla="*/ 562018 w 562018"/>
                <a:gd name="connsiteY11" fmla="*/ 468963 h 583263"/>
                <a:gd name="connsiteX12" fmla="*/ 537539 w 562018"/>
                <a:gd name="connsiteY12" fmla="*/ 440769 h 583263"/>
                <a:gd name="connsiteX13" fmla="*/ 538015 w 562018"/>
                <a:gd name="connsiteY13" fmla="*/ 440103 h 583263"/>
                <a:gd name="connsiteX14" fmla="*/ 541730 w 562018"/>
                <a:gd name="connsiteY14" fmla="*/ 387239 h 583263"/>
                <a:gd name="connsiteX15" fmla="*/ 490009 w 562018"/>
                <a:gd name="connsiteY15" fmla="*/ 292846 h 583263"/>
                <a:gd name="connsiteX16" fmla="*/ 418381 w 562018"/>
                <a:gd name="connsiteY16" fmla="*/ 242840 h 583263"/>
                <a:gd name="connsiteX17" fmla="*/ 401236 w 562018"/>
                <a:gd name="connsiteY17" fmla="*/ 236744 h 583263"/>
                <a:gd name="connsiteX18" fmla="*/ 395616 w 562018"/>
                <a:gd name="connsiteY18" fmla="*/ 232839 h 583263"/>
                <a:gd name="connsiteX19" fmla="*/ 436002 w 562018"/>
                <a:gd name="connsiteY19" fmla="*/ 141589 h 583263"/>
                <a:gd name="connsiteX20" fmla="*/ 445908 w 562018"/>
                <a:gd name="connsiteY20" fmla="*/ 139970 h 583263"/>
                <a:gd name="connsiteX21" fmla="*/ 452481 w 562018"/>
                <a:gd name="connsiteY21" fmla="*/ 135493 h 583263"/>
                <a:gd name="connsiteX22" fmla="*/ 453338 w 562018"/>
                <a:gd name="connsiteY22" fmla="*/ 127587 h 583263"/>
                <a:gd name="connsiteX23" fmla="*/ 442575 w 562018"/>
                <a:gd name="connsiteY23" fmla="*/ 95202 h 583263"/>
                <a:gd name="connsiteX24" fmla="*/ 498201 w 562018"/>
                <a:gd name="connsiteY24" fmla="*/ 76629 h 583263"/>
                <a:gd name="connsiteX25" fmla="*/ 504868 w 562018"/>
                <a:gd name="connsiteY25" fmla="*/ 67961 h 583263"/>
                <a:gd name="connsiteX26" fmla="*/ 499058 w 562018"/>
                <a:gd name="connsiteY26" fmla="*/ 58817 h 583263"/>
                <a:gd name="connsiteX27" fmla="*/ 360945 w 562018"/>
                <a:gd name="connsiteY27" fmla="*/ 714 h 583263"/>
                <a:gd name="connsiteX28" fmla="*/ 353516 w 562018"/>
                <a:gd name="connsiteY28" fmla="*/ 714 h 583263"/>
                <a:gd name="connsiteX29" fmla="*/ 215403 w 562018"/>
                <a:gd name="connsiteY29" fmla="*/ 58817 h 583263"/>
                <a:gd name="connsiteX30" fmla="*/ 209593 w 562018"/>
                <a:gd name="connsiteY30" fmla="*/ 67961 h 583263"/>
                <a:gd name="connsiteX31" fmla="*/ 216070 w 562018"/>
                <a:gd name="connsiteY31" fmla="*/ 76629 h 583263"/>
                <a:gd name="connsiteX32" fmla="*/ 224071 w 562018"/>
                <a:gd name="connsiteY32" fmla="*/ 79296 h 583263"/>
                <a:gd name="connsiteX33" fmla="*/ 224071 w 562018"/>
                <a:gd name="connsiteY33" fmla="*/ 93774 h 583263"/>
                <a:gd name="connsiteX34" fmla="*/ 209593 w 562018"/>
                <a:gd name="connsiteY34" fmla="*/ 116062 h 583263"/>
                <a:gd name="connsiteX35" fmla="*/ 209593 w 562018"/>
                <a:gd name="connsiteY35" fmla="*/ 133017 h 583263"/>
                <a:gd name="connsiteX36" fmla="*/ 219118 w 562018"/>
                <a:gd name="connsiteY36" fmla="*/ 142542 h 583263"/>
                <a:gd name="connsiteX37" fmla="*/ 248169 w 562018"/>
                <a:gd name="connsiteY37" fmla="*/ 142542 h 583263"/>
                <a:gd name="connsiteX38" fmla="*/ 257694 w 562018"/>
                <a:gd name="connsiteY38" fmla="*/ 133017 h 583263"/>
                <a:gd name="connsiteX39" fmla="*/ 257694 w 562018"/>
                <a:gd name="connsiteY39" fmla="*/ 116062 h 583263"/>
                <a:gd name="connsiteX40" fmla="*/ 243121 w 562018"/>
                <a:gd name="connsiteY40" fmla="*/ 93774 h 583263"/>
                <a:gd name="connsiteX41" fmla="*/ 243121 w 562018"/>
                <a:gd name="connsiteY41" fmla="*/ 85582 h 583263"/>
                <a:gd name="connsiteX42" fmla="*/ 271696 w 562018"/>
                <a:gd name="connsiteY42" fmla="*/ 95107 h 583263"/>
                <a:gd name="connsiteX43" fmla="*/ 260933 w 562018"/>
                <a:gd name="connsiteY43" fmla="*/ 127492 h 583263"/>
                <a:gd name="connsiteX44" fmla="*/ 261790 w 562018"/>
                <a:gd name="connsiteY44" fmla="*/ 135398 h 583263"/>
                <a:gd name="connsiteX45" fmla="*/ 268362 w 562018"/>
                <a:gd name="connsiteY45" fmla="*/ 139875 h 583263"/>
                <a:gd name="connsiteX46" fmla="*/ 276268 w 562018"/>
                <a:gd name="connsiteY46" fmla="*/ 141208 h 583263"/>
                <a:gd name="connsiteX47" fmla="*/ 314463 w 562018"/>
                <a:gd name="connsiteY47" fmla="*/ 230743 h 583263"/>
                <a:gd name="connsiteX48" fmla="*/ 306939 w 562018"/>
                <a:gd name="connsiteY48" fmla="*/ 236839 h 583263"/>
                <a:gd name="connsiteX49" fmla="*/ 289984 w 562018"/>
                <a:gd name="connsiteY49" fmla="*/ 242840 h 583263"/>
                <a:gd name="connsiteX50" fmla="*/ 262838 w 562018"/>
                <a:gd name="connsiteY50" fmla="*/ 252555 h 583263"/>
                <a:gd name="connsiteX51" fmla="*/ 242073 w 562018"/>
                <a:gd name="connsiteY51" fmla="*/ 264081 h 583263"/>
                <a:gd name="connsiteX52" fmla="*/ 238740 w 562018"/>
                <a:gd name="connsiteY52" fmla="*/ 268843 h 583263"/>
                <a:gd name="connsiteX53" fmla="*/ 9568 w 562018"/>
                <a:gd name="connsiteY53" fmla="*/ 268843 h 583263"/>
                <a:gd name="connsiteX54" fmla="*/ 1948 w 562018"/>
                <a:gd name="connsiteY54" fmla="*/ 272653 h 583263"/>
                <a:gd name="connsiteX55" fmla="*/ 329 w 562018"/>
                <a:gd name="connsiteY55" fmla="*/ 280940 h 583263"/>
                <a:gd name="connsiteX56" fmla="*/ 44906 w 562018"/>
                <a:gd name="connsiteY56" fmla="*/ 440388 h 583263"/>
                <a:gd name="connsiteX57" fmla="*/ 238644 w 562018"/>
                <a:gd name="connsiteY57" fmla="*/ 123492 h 583263"/>
                <a:gd name="connsiteX58" fmla="*/ 228643 w 562018"/>
                <a:gd name="connsiteY58" fmla="*/ 123492 h 583263"/>
                <a:gd name="connsiteX59" fmla="*/ 228643 w 562018"/>
                <a:gd name="connsiteY59" fmla="*/ 116062 h 583263"/>
                <a:gd name="connsiteX60" fmla="*/ 233691 w 562018"/>
                <a:gd name="connsiteY60" fmla="*/ 111014 h 583263"/>
                <a:gd name="connsiteX61" fmla="*/ 238740 w 562018"/>
                <a:gd name="connsiteY61" fmla="*/ 116062 h 583263"/>
                <a:gd name="connsiteX62" fmla="*/ 238740 w 562018"/>
                <a:gd name="connsiteY62" fmla="*/ 123492 h 583263"/>
                <a:gd name="connsiteX63" fmla="*/ 495343 w 562018"/>
                <a:gd name="connsiteY63" fmla="*/ 564213 h 583263"/>
                <a:gd name="connsiteX64" fmla="*/ 76243 w 562018"/>
                <a:gd name="connsiteY64" fmla="*/ 564213 h 583263"/>
                <a:gd name="connsiteX65" fmla="*/ 76243 w 562018"/>
                <a:gd name="connsiteY65" fmla="*/ 497538 h 583263"/>
                <a:gd name="connsiteX66" fmla="*/ 495343 w 562018"/>
                <a:gd name="connsiteY66" fmla="*/ 497538 h 583263"/>
                <a:gd name="connsiteX67" fmla="*/ 495343 w 562018"/>
                <a:gd name="connsiteY67" fmla="*/ 564213 h 583263"/>
                <a:gd name="connsiteX68" fmla="*/ 542968 w 562018"/>
                <a:gd name="connsiteY68" fmla="*/ 468963 h 583263"/>
                <a:gd name="connsiteX69" fmla="*/ 533443 w 562018"/>
                <a:gd name="connsiteY69" fmla="*/ 478488 h 583263"/>
                <a:gd name="connsiteX70" fmla="*/ 38143 w 562018"/>
                <a:gd name="connsiteY70" fmla="*/ 478488 h 583263"/>
                <a:gd name="connsiteX71" fmla="*/ 28618 w 562018"/>
                <a:gd name="connsiteY71" fmla="*/ 468963 h 583263"/>
                <a:gd name="connsiteX72" fmla="*/ 38143 w 562018"/>
                <a:gd name="connsiteY72" fmla="*/ 459438 h 583263"/>
                <a:gd name="connsiteX73" fmla="*/ 533443 w 562018"/>
                <a:gd name="connsiteY73" fmla="*/ 459438 h 583263"/>
                <a:gd name="connsiteX74" fmla="*/ 542968 w 562018"/>
                <a:gd name="connsiteY74" fmla="*/ 468963 h 583263"/>
                <a:gd name="connsiteX75" fmla="*/ 319226 w 562018"/>
                <a:gd name="connsiteY75" fmla="*/ 430863 h 583263"/>
                <a:gd name="connsiteX76" fmla="*/ 353516 w 562018"/>
                <a:gd name="connsiteY76" fmla="*/ 430863 h 583263"/>
                <a:gd name="connsiteX77" fmla="*/ 357135 w 562018"/>
                <a:gd name="connsiteY77" fmla="*/ 440388 h 583263"/>
                <a:gd name="connsiteX78" fmla="*/ 321893 w 562018"/>
                <a:gd name="connsiteY78" fmla="*/ 440388 h 583263"/>
                <a:gd name="connsiteX79" fmla="*/ 319226 w 562018"/>
                <a:gd name="connsiteY79" fmla="*/ 430863 h 583263"/>
                <a:gd name="connsiteX80" fmla="*/ 396950 w 562018"/>
                <a:gd name="connsiteY80" fmla="*/ 255603 h 583263"/>
                <a:gd name="connsiteX81" fmla="*/ 357326 w 562018"/>
                <a:gd name="connsiteY81" fmla="*/ 274368 h 583263"/>
                <a:gd name="connsiteX82" fmla="*/ 316559 w 562018"/>
                <a:gd name="connsiteY82" fmla="*/ 253317 h 583263"/>
                <a:gd name="connsiteX83" fmla="*/ 329989 w 562018"/>
                <a:gd name="connsiteY83" fmla="*/ 242078 h 583263"/>
                <a:gd name="connsiteX84" fmla="*/ 356183 w 562018"/>
                <a:gd name="connsiteY84" fmla="*/ 249031 h 583263"/>
                <a:gd name="connsiteX85" fmla="*/ 379519 w 562018"/>
                <a:gd name="connsiteY85" fmla="*/ 243602 h 583263"/>
                <a:gd name="connsiteX86" fmla="*/ 393330 w 562018"/>
                <a:gd name="connsiteY86" fmla="*/ 254175 h 583263"/>
                <a:gd name="connsiteX87" fmla="*/ 396950 w 562018"/>
                <a:gd name="connsiteY87" fmla="*/ 255603 h 583263"/>
                <a:gd name="connsiteX88" fmla="*/ 280269 w 562018"/>
                <a:gd name="connsiteY88" fmla="*/ 77962 h 583263"/>
                <a:gd name="connsiteX89" fmla="*/ 246074 w 562018"/>
                <a:gd name="connsiteY89" fmla="*/ 66532 h 583263"/>
                <a:gd name="connsiteX90" fmla="*/ 357231 w 562018"/>
                <a:gd name="connsiteY90" fmla="*/ 19764 h 583263"/>
                <a:gd name="connsiteX91" fmla="*/ 468292 w 562018"/>
                <a:gd name="connsiteY91" fmla="*/ 66532 h 583263"/>
                <a:gd name="connsiteX92" fmla="*/ 434097 w 562018"/>
                <a:gd name="connsiteY92" fmla="*/ 77962 h 583263"/>
                <a:gd name="connsiteX93" fmla="*/ 434002 w 562018"/>
                <a:gd name="connsiteY93" fmla="*/ 78057 h 583263"/>
                <a:gd name="connsiteX94" fmla="*/ 357135 w 562018"/>
                <a:gd name="connsiteY94" fmla="*/ 55674 h 583263"/>
                <a:gd name="connsiteX95" fmla="*/ 280269 w 562018"/>
                <a:gd name="connsiteY95" fmla="*/ 77962 h 583263"/>
                <a:gd name="connsiteX96" fmla="*/ 280269 w 562018"/>
                <a:gd name="connsiteY96" fmla="*/ 77962 h 583263"/>
                <a:gd name="connsiteX97" fmla="*/ 292746 w 562018"/>
                <a:gd name="connsiteY97" fmla="*/ 92440 h 583263"/>
                <a:gd name="connsiteX98" fmla="*/ 357231 w 562018"/>
                <a:gd name="connsiteY98" fmla="*/ 74628 h 583263"/>
                <a:gd name="connsiteX99" fmla="*/ 421715 w 562018"/>
                <a:gd name="connsiteY99" fmla="*/ 92440 h 583263"/>
                <a:gd name="connsiteX100" fmla="*/ 431907 w 562018"/>
                <a:gd name="connsiteY100" fmla="*/ 123015 h 583263"/>
                <a:gd name="connsiteX101" fmla="*/ 357231 w 562018"/>
                <a:gd name="connsiteY101" fmla="*/ 135493 h 583263"/>
                <a:gd name="connsiteX102" fmla="*/ 282555 w 562018"/>
                <a:gd name="connsiteY102" fmla="*/ 123015 h 583263"/>
                <a:gd name="connsiteX103" fmla="*/ 292746 w 562018"/>
                <a:gd name="connsiteY103" fmla="*/ 92440 h 583263"/>
                <a:gd name="connsiteX104" fmla="*/ 295509 w 562018"/>
                <a:gd name="connsiteY104" fmla="*/ 144447 h 583263"/>
                <a:gd name="connsiteX105" fmla="*/ 355611 w 562018"/>
                <a:gd name="connsiteY105" fmla="*/ 154448 h 583263"/>
                <a:gd name="connsiteX106" fmla="*/ 357231 w 562018"/>
                <a:gd name="connsiteY106" fmla="*/ 154638 h 583263"/>
                <a:gd name="connsiteX107" fmla="*/ 358755 w 562018"/>
                <a:gd name="connsiteY107" fmla="*/ 154543 h 583263"/>
                <a:gd name="connsiteX108" fmla="*/ 416857 w 562018"/>
                <a:gd name="connsiteY108" fmla="*/ 144828 h 583263"/>
                <a:gd name="connsiteX109" fmla="*/ 356183 w 562018"/>
                <a:gd name="connsiteY109" fmla="*/ 229981 h 583263"/>
                <a:gd name="connsiteX110" fmla="*/ 295509 w 562018"/>
                <a:gd name="connsiteY110" fmla="*/ 144447 h 583263"/>
                <a:gd name="connsiteX111" fmla="*/ 295890 w 562018"/>
                <a:gd name="connsiteY111" fmla="*/ 261033 h 583263"/>
                <a:gd name="connsiteX112" fmla="*/ 298652 w 562018"/>
                <a:gd name="connsiteY112" fmla="*/ 260080 h 583263"/>
                <a:gd name="connsiteX113" fmla="*/ 357421 w 562018"/>
                <a:gd name="connsiteY113" fmla="*/ 293322 h 583263"/>
                <a:gd name="connsiteX114" fmla="*/ 415333 w 562018"/>
                <a:gd name="connsiteY114" fmla="*/ 261795 h 583263"/>
                <a:gd name="connsiteX115" fmla="*/ 472483 w 562018"/>
                <a:gd name="connsiteY115" fmla="*/ 300276 h 583263"/>
                <a:gd name="connsiteX116" fmla="*/ 524966 w 562018"/>
                <a:gd name="connsiteY116" fmla="*/ 396097 h 583263"/>
                <a:gd name="connsiteX117" fmla="*/ 521918 w 562018"/>
                <a:gd name="connsiteY117" fmla="*/ 430006 h 583263"/>
                <a:gd name="connsiteX118" fmla="*/ 504868 w 562018"/>
                <a:gd name="connsiteY118" fmla="*/ 440388 h 583263"/>
                <a:gd name="connsiteX119" fmla="*/ 390663 w 562018"/>
                <a:gd name="connsiteY119" fmla="*/ 440388 h 583263"/>
                <a:gd name="connsiteX120" fmla="*/ 371518 w 562018"/>
                <a:gd name="connsiteY120" fmla="*/ 421338 h 583263"/>
                <a:gd name="connsiteX121" fmla="*/ 476293 w 562018"/>
                <a:gd name="connsiteY121" fmla="*/ 392763 h 583263"/>
                <a:gd name="connsiteX122" fmla="*/ 485818 w 562018"/>
                <a:gd name="connsiteY122" fmla="*/ 383238 h 583263"/>
                <a:gd name="connsiteX123" fmla="*/ 476293 w 562018"/>
                <a:gd name="connsiteY123" fmla="*/ 373713 h 583263"/>
                <a:gd name="connsiteX124" fmla="*/ 453909 w 562018"/>
                <a:gd name="connsiteY124" fmla="*/ 374380 h 583263"/>
                <a:gd name="connsiteX125" fmla="*/ 436669 w 562018"/>
                <a:gd name="connsiteY125" fmla="*/ 348472 h 583263"/>
                <a:gd name="connsiteX126" fmla="*/ 423429 w 562018"/>
                <a:gd name="connsiteY126" fmla="*/ 345805 h 583263"/>
                <a:gd name="connsiteX127" fmla="*/ 420762 w 562018"/>
                <a:gd name="connsiteY127" fmla="*/ 359045 h 583263"/>
                <a:gd name="connsiteX128" fmla="*/ 432288 w 562018"/>
                <a:gd name="connsiteY128" fmla="*/ 376285 h 583263"/>
                <a:gd name="connsiteX129" fmla="*/ 354278 w 562018"/>
                <a:gd name="connsiteY129" fmla="*/ 411813 h 583263"/>
                <a:gd name="connsiteX130" fmla="*/ 314368 w 562018"/>
                <a:gd name="connsiteY130" fmla="*/ 411813 h 583263"/>
                <a:gd name="connsiteX131" fmla="*/ 313892 w 562018"/>
                <a:gd name="connsiteY131" fmla="*/ 411909 h 583263"/>
                <a:gd name="connsiteX132" fmla="*/ 275887 w 562018"/>
                <a:gd name="connsiteY132" fmla="*/ 275892 h 583263"/>
                <a:gd name="connsiteX133" fmla="*/ 270839 w 562018"/>
                <a:gd name="connsiteY133" fmla="*/ 269986 h 583263"/>
                <a:gd name="connsiteX134" fmla="*/ 295890 w 562018"/>
                <a:gd name="connsiteY134" fmla="*/ 261033 h 583263"/>
                <a:gd name="connsiteX135" fmla="*/ 259504 w 562018"/>
                <a:gd name="connsiteY135" fmla="*/ 287988 h 583263"/>
                <a:gd name="connsiteX136" fmla="*/ 302081 w 562018"/>
                <a:gd name="connsiteY136" fmla="*/ 440388 h 583263"/>
                <a:gd name="connsiteX137" fmla="*/ 64623 w 562018"/>
                <a:gd name="connsiteY137" fmla="*/ 440388 h 583263"/>
                <a:gd name="connsiteX138" fmla="*/ 22141 w 562018"/>
                <a:gd name="connsiteY138" fmla="*/ 287988 h 583263"/>
                <a:gd name="connsiteX139" fmla="*/ 259504 w 562018"/>
                <a:gd name="connsiteY139" fmla="*/ 287988 h 58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562018" h="583263">
                  <a:moveTo>
                    <a:pt x="44906" y="440388"/>
                  </a:moveTo>
                  <a:lnTo>
                    <a:pt x="38143" y="440388"/>
                  </a:lnTo>
                  <a:cubicBezTo>
                    <a:pt x="22427" y="440388"/>
                    <a:pt x="9568" y="453247"/>
                    <a:pt x="9568" y="468963"/>
                  </a:cubicBezTo>
                  <a:cubicBezTo>
                    <a:pt x="9568" y="484680"/>
                    <a:pt x="22427" y="497538"/>
                    <a:pt x="38143" y="497538"/>
                  </a:cubicBezTo>
                  <a:lnTo>
                    <a:pt x="57193" y="497538"/>
                  </a:lnTo>
                  <a:lnTo>
                    <a:pt x="57193" y="573738"/>
                  </a:lnTo>
                  <a:cubicBezTo>
                    <a:pt x="57193" y="578977"/>
                    <a:pt x="61479" y="583263"/>
                    <a:pt x="66718" y="583263"/>
                  </a:cubicBezTo>
                  <a:lnTo>
                    <a:pt x="504868" y="583263"/>
                  </a:lnTo>
                  <a:cubicBezTo>
                    <a:pt x="510107" y="583263"/>
                    <a:pt x="514393" y="578977"/>
                    <a:pt x="514393" y="573738"/>
                  </a:cubicBezTo>
                  <a:lnTo>
                    <a:pt x="514393" y="497538"/>
                  </a:lnTo>
                  <a:lnTo>
                    <a:pt x="533443" y="497538"/>
                  </a:lnTo>
                  <a:cubicBezTo>
                    <a:pt x="549159" y="497538"/>
                    <a:pt x="562018" y="484680"/>
                    <a:pt x="562018" y="468963"/>
                  </a:cubicBezTo>
                  <a:cubicBezTo>
                    <a:pt x="562018" y="454581"/>
                    <a:pt x="551350" y="442865"/>
                    <a:pt x="537539" y="440769"/>
                  </a:cubicBezTo>
                  <a:cubicBezTo>
                    <a:pt x="537729" y="440484"/>
                    <a:pt x="537825" y="440293"/>
                    <a:pt x="538015" y="440103"/>
                  </a:cubicBezTo>
                  <a:cubicBezTo>
                    <a:pt x="547635" y="424482"/>
                    <a:pt x="549350" y="402384"/>
                    <a:pt x="541730" y="387239"/>
                  </a:cubicBezTo>
                  <a:cubicBezTo>
                    <a:pt x="521918" y="351234"/>
                    <a:pt x="491628" y="296370"/>
                    <a:pt x="490009" y="292846"/>
                  </a:cubicBezTo>
                  <a:cubicBezTo>
                    <a:pt x="476769" y="261318"/>
                    <a:pt x="441622" y="250174"/>
                    <a:pt x="418381" y="242840"/>
                  </a:cubicBezTo>
                  <a:cubicBezTo>
                    <a:pt x="411523" y="240649"/>
                    <a:pt x="405522" y="238744"/>
                    <a:pt x="401236" y="236744"/>
                  </a:cubicBezTo>
                  <a:cubicBezTo>
                    <a:pt x="399045" y="235791"/>
                    <a:pt x="397236" y="234363"/>
                    <a:pt x="395616" y="232839"/>
                  </a:cubicBezTo>
                  <a:cubicBezTo>
                    <a:pt x="419524" y="212265"/>
                    <a:pt x="435336" y="175403"/>
                    <a:pt x="436002" y="141589"/>
                  </a:cubicBezTo>
                  <a:lnTo>
                    <a:pt x="445908" y="139970"/>
                  </a:lnTo>
                  <a:cubicBezTo>
                    <a:pt x="448671" y="139494"/>
                    <a:pt x="451052" y="137874"/>
                    <a:pt x="452481" y="135493"/>
                  </a:cubicBezTo>
                  <a:cubicBezTo>
                    <a:pt x="453909" y="133112"/>
                    <a:pt x="454195" y="130254"/>
                    <a:pt x="453338" y="127587"/>
                  </a:cubicBezTo>
                  <a:lnTo>
                    <a:pt x="442575" y="95202"/>
                  </a:lnTo>
                  <a:lnTo>
                    <a:pt x="498201" y="76629"/>
                  </a:lnTo>
                  <a:cubicBezTo>
                    <a:pt x="502106" y="75390"/>
                    <a:pt x="504678" y="71866"/>
                    <a:pt x="504868" y="67961"/>
                  </a:cubicBezTo>
                  <a:cubicBezTo>
                    <a:pt x="505059" y="63960"/>
                    <a:pt x="502677" y="60341"/>
                    <a:pt x="499058" y="58817"/>
                  </a:cubicBezTo>
                  <a:lnTo>
                    <a:pt x="360945" y="714"/>
                  </a:lnTo>
                  <a:cubicBezTo>
                    <a:pt x="358564" y="-238"/>
                    <a:pt x="355897" y="-238"/>
                    <a:pt x="353516" y="714"/>
                  </a:cubicBezTo>
                  <a:lnTo>
                    <a:pt x="215403" y="58817"/>
                  </a:lnTo>
                  <a:cubicBezTo>
                    <a:pt x="211784" y="60341"/>
                    <a:pt x="209403" y="63960"/>
                    <a:pt x="209593" y="67961"/>
                  </a:cubicBezTo>
                  <a:cubicBezTo>
                    <a:pt x="209784" y="71961"/>
                    <a:pt x="212355" y="75390"/>
                    <a:pt x="216070" y="76629"/>
                  </a:cubicBezTo>
                  <a:lnTo>
                    <a:pt x="224071" y="79296"/>
                  </a:lnTo>
                  <a:lnTo>
                    <a:pt x="224071" y="93774"/>
                  </a:lnTo>
                  <a:cubicBezTo>
                    <a:pt x="213689" y="97869"/>
                    <a:pt x="209593" y="108347"/>
                    <a:pt x="209593" y="116062"/>
                  </a:cubicBezTo>
                  <a:lnTo>
                    <a:pt x="209593" y="133017"/>
                  </a:lnTo>
                  <a:cubicBezTo>
                    <a:pt x="209593" y="138255"/>
                    <a:pt x="213879" y="142542"/>
                    <a:pt x="219118" y="142542"/>
                  </a:cubicBezTo>
                  <a:lnTo>
                    <a:pt x="248169" y="142542"/>
                  </a:lnTo>
                  <a:cubicBezTo>
                    <a:pt x="253408" y="142542"/>
                    <a:pt x="257694" y="138255"/>
                    <a:pt x="257694" y="133017"/>
                  </a:cubicBezTo>
                  <a:lnTo>
                    <a:pt x="257694" y="116062"/>
                  </a:lnTo>
                  <a:cubicBezTo>
                    <a:pt x="257694" y="108442"/>
                    <a:pt x="253599" y="97869"/>
                    <a:pt x="243121" y="93774"/>
                  </a:cubicBezTo>
                  <a:lnTo>
                    <a:pt x="243121" y="85582"/>
                  </a:lnTo>
                  <a:lnTo>
                    <a:pt x="271696" y="95107"/>
                  </a:lnTo>
                  <a:lnTo>
                    <a:pt x="260933" y="127492"/>
                  </a:lnTo>
                  <a:cubicBezTo>
                    <a:pt x="260076" y="130159"/>
                    <a:pt x="260361" y="133017"/>
                    <a:pt x="261790" y="135398"/>
                  </a:cubicBezTo>
                  <a:cubicBezTo>
                    <a:pt x="263219" y="137779"/>
                    <a:pt x="265600" y="139398"/>
                    <a:pt x="268362" y="139875"/>
                  </a:cubicBezTo>
                  <a:lnTo>
                    <a:pt x="276268" y="141208"/>
                  </a:lnTo>
                  <a:cubicBezTo>
                    <a:pt x="276840" y="173974"/>
                    <a:pt x="291794" y="209788"/>
                    <a:pt x="314463" y="230743"/>
                  </a:cubicBezTo>
                  <a:cubicBezTo>
                    <a:pt x="312558" y="233315"/>
                    <a:pt x="310272" y="235410"/>
                    <a:pt x="306939" y="236839"/>
                  </a:cubicBezTo>
                  <a:cubicBezTo>
                    <a:pt x="302843" y="238744"/>
                    <a:pt x="296842" y="240649"/>
                    <a:pt x="289984" y="242840"/>
                  </a:cubicBezTo>
                  <a:cubicBezTo>
                    <a:pt x="281697" y="245507"/>
                    <a:pt x="272268" y="248460"/>
                    <a:pt x="262838" y="252555"/>
                  </a:cubicBezTo>
                  <a:cubicBezTo>
                    <a:pt x="254742" y="256080"/>
                    <a:pt x="247979" y="259890"/>
                    <a:pt x="242073" y="264081"/>
                  </a:cubicBezTo>
                  <a:cubicBezTo>
                    <a:pt x="240359" y="265319"/>
                    <a:pt x="239406" y="267033"/>
                    <a:pt x="238740" y="268843"/>
                  </a:cubicBezTo>
                  <a:lnTo>
                    <a:pt x="9568" y="268843"/>
                  </a:lnTo>
                  <a:cubicBezTo>
                    <a:pt x="6615" y="268843"/>
                    <a:pt x="3758" y="270272"/>
                    <a:pt x="1948" y="272653"/>
                  </a:cubicBezTo>
                  <a:cubicBezTo>
                    <a:pt x="138" y="275034"/>
                    <a:pt x="-433" y="278082"/>
                    <a:pt x="329" y="280940"/>
                  </a:cubicBezTo>
                  <a:lnTo>
                    <a:pt x="44906" y="440388"/>
                  </a:lnTo>
                  <a:close/>
                  <a:moveTo>
                    <a:pt x="238644" y="123492"/>
                  </a:moveTo>
                  <a:lnTo>
                    <a:pt x="228643" y="123492"/>
                  </a:lnTo>
                  <a:lnTo>
                    <a:pt x="228643" y="116062"/>
                  </a:lnTo>
                  <a:cubicBezTo>
                    <a:pt x="228643" y="111014"/>
                    <a:pt x="232453" y="111014"/>
                    <a:pt x="233691" y="111014"/>
                  </a:cubicBezTo>
                  <a:cubicBezTo>
                    <a:pt x="235311" y="111014"/>
                    <a:pt x="238549" y="111014"/>
                    <a:pt x="238740" y="116062"/>
                  </a:cubicBezTo>
                  <a:lnTo>
                    <a:pt x="238740" y="123492"/>
                  </a:lnTo>
                  <a:close/>
                  <a:moveTo>
                    <a:pt x="495343" y="564213"/>
                  </a:moveTo>
                  <a:lnTo>
                    <a:pt x="76243" y="564213"/>
                  </a:lnTo>
                  <a:lnTo>
                    <a:pt x="76243" y="497538"/>
                  </a:lnTo>
                  <a:lnTo>
                    <a:pt x="495343" y="497538"/>
                  </a:lnTo>
                  <a:lnTo>
                    <a:pt x="495343" y="564213"/>
                  </a:lnTo>
                  <a:close/>
                  <a:moveTo>
                    <a:pt x="542968" y="468963"/>
                  </a:moveTo>
                  <a:cubicBezTo>
                    <a:pt x="542968" y="474202"/>
                    <a:pt x="538682" y="478488"/>
                    <a:pt x="533443" y="478488"/>
                  </a:cubicBezTo>
                  <a:lnTo>
                    <a:pt x="38143" y="478488"/>
                  </a:lnTo>
                  <a:cubicBezTo>
                    <a:pt x="32904" y="478488"/>
                    <a:pt x="28618" y="474202"/>
                    <a:pt x="28618" y="468963"/>
                  </a:cubicBezTo>
                  <a:cubicBezTo>
                    <a:pt x="28618" y="463725"/>
                    <a:pt x="32904" y="459438"/>
                    <a:pt x="38143" y="459438"/>
                  </a:cubicBezTo>
                  <a:lnTo>
                    <a:pt x="533443" y="459438"/>
                  </a:lnTo>
                  <a:cubicBezTo>
                    <a:pt x="538682" y="459438"/>
                    <a:pt x="542968" y="463725"/>
                    <a:pt x="542968" y="468963"/>
                  </a:cubicBezTo>
                  <a:close/>
                  <a:moveTo>
                    <a:pt x="319226" y="430863"/>
                  </a:moveTo>
                  <a:lnTo>
                    <a:pt x="353516" y="430863"/>
                  </a:lnTo>
                  <a:cubicBezTo>
                    <a:pt x="354278" y="434483"/>
                    <a:pt x="355611" y="437531"/>
                    <a:pt x="357135" y="440388"/>
                  </a:cubicBezTo>
                  <a:lnTo>
                    <a:pt x="321893" y="440388"/>
                  </a:lnTo>
                  <a:lnTo>
                    <a:pt x="319226" y="430863"/>
                  </a:lnTo>
                  <a:close/>
                  <a:moveTo>
                    <a:pt x="396950" y="255603"/>
                  </a:moveTo>
                  <a:cubicBezTo>
                    <a:pt x="391521" y="264652"/>
                    <a:pt x="380281" y="274368"/>
                    <a:pt x="357326" y="274368"/>
                  </a:cubicBezTo>
                  <a:cubicBezTo>
                    <a:pt x="332466" y="274368"/>
                    <a:pt x="321512" y="263033"/>
                    <a:pt x="316559" y="253317"/>
                  </a:cubicBezTo>
                  <a:cubicBezTo>
                    <a:pt x="321988" y="250555"/>
                    <a:pt x="326560" y="246840"/>
                    <a:pt x="329989" y="242078"/>
                  </a:cubicBezTo>
                  <a:cubicBezTo>
                    <a:pt x="338181" y="246459"/>
                    <a:pt x="346944" y="249031"/>
                    <a:pt x="356183" y="249031"/>
                  </a:cubicBezTo>
                  <a:cubicBezTo>
                    <a:pt x="364374" y="249031"/>
                    <a:pt x="372090" y="247031"/>
                    <a:pt x="379519" y="243602"/>
                  </a:cubicBezTo>
                  <a:cubicBezTo>
                    <a:pt x="383234" y="248174"/>
                    <a:pt x="387901" y="251698"/>
                    <a:pt x="393330" y="254175"/>
                  </a:cubicBezTo>
                  <a:cubicBezTo>
                    <a:pt x="394473" y="254651"/>
                    <a:pt x="395807" y="255127"/>
                    <a:pt x="396950" y="255603"/>
                  </a:cubicBezTo>
                  <a:close/>
                  <a:moveTo>
                    <a:pt x="280269" y="77962"/>
                  </a:moveTo>
                  <a:lnTo>
                    <a:pt x="246074" y="66532"/>
                  </a:lnTo>
                  <a:lnTo>
                    <a:pt x="357231" y="19764"/>
                  </a:lnTo>
                  <a:lnTo>
                    <a:pt x="468292" y="66532"/>
                  </a:lnTo>
                  <a:lnTo>
                    <a:pt x="434097" y="77962"/>
                  </a:lnTo>
                  <a:cubicBezTo>
                    <a:pt x="434097" y="77962"/>
                    <a:pt x="434002" y="77962"/>
                    <a:pt x="434002" y="78057"/>
                  </a:cubicBezTo>
                  <a:cubicBezTo>
                    <a:pt x="426477" y="71961"/>
                    <a:pt x="402189" y="55674"/>
                    <a:pt x="357135" y="55674"/>
                  </a:cubicBezTo>
                  <a:cubicBezTo>
                    <a:pt x="312177" y="55674"/>
                    <a:pt x="287889" y="71866"/>
                    <a:pt x="280269" y="77962"/>
                  </a:cubicBezTo>
                  <a:cubicBezTo>
                    <a:pt x="280364" y="77962"/>
                    <a:pt x="280364" y="77962"/>
                    <a:pt x="280269" y="77962"/>
                  </a:cubicBezTo>
                  <a:close/>
                  <a:moveTo>
                    <a:pt x="292746" y="92440"/>
                  </a:moveTo>
                  <a:cubicBezTo>
                    <a:pt x="298176" y="88154"/>
                    <a:pt x="318559" y="74628"/>
                    <a:pt x="357231" y="74628"/>
                  </a:cubicBezTo>
                  <a:cubicBezTo>
                    <a:pt x="395997" y="74628"/>
                    <a:pt x="416381" y="88249"/>
                    <a:pt x="421715" y="92440"/>
                  </a:cubicBezTo>
                  <a:lnTo>
                    <a:pt x="431907" y="123015"/>
                  </a:lnTo>
                  <a:lnTo>
                    <a:pt x="357231" y="135493"/>
                  </a:lnTo>
                  <a:lnTo>
                    <a:pt x="282555" y="123015"/>
                  </a:lnTo>
                  <a:lnTo>
                    <a:pt x="292746" y="92440"/>
                  </a:lnTo>
                  <a:close/>
                  <a:moveTo>
                    <a:pt x="295509" y="144447"/>
                  </a:moveTo>
                  <a:lnTo>
                    <a:pt x="355611" y="154448"/>
                  </a:lnTo>
                  <a:cubicBezTo>
                    <a:pt x="356183" y="154638"/>
                    <a:pt x="356754" y="154638"/>
                    <a:pt x="357231" y="154638"/>
                  </a:cubicBezTo>
                  <a:cubicBezTo>
                    <a:pt x="357707" y="154638"/>
                    <a:pt x="358278" y="154638"/>
                    <a:pt x="358755" y="154543"/>
                  </a:cubicBezTo>
                  <a:lnTo>
                    <a:pt x="416857" y="144828"/>
                  </a:lnTo>
                  <a:cubicBezTo>
                    <a:pt x="414571" y="184452"/>
                    <a:pt x="387520" y="229981"/>
                    <a:pt x="356183" y="229981"/>
                  </a:cubicBezTo>
                  <a:cubicBezTo>
                    <a:pt x="324750" y="229981"/>
                    <a:pt x="297699" y="184166"/>
                    <a:pt x="295509" y="144447"/>
                  </a:cubicBezTo>
                  <a:close/>
                  <a:moveTo>
                    <a:pt x="295890" y="261033"/>
                  </a:moveTo>
                  <a:cubicBezTo>
                    <a:pt x="296842" y="260747"/>
                    <a:pt x="297699" y="260461"/>
                    <a:pt x="298652" y="260080"/>
                  </a:cubicBezTo>
                  <a:cubicBezTo>
                    <a:pt x="305034" y="273701"/>
                    <a:pt x="320559" y="293322"/>
                    <a:pt x="357421" y="293322"/>
                  </a:cubicBezTo>
                  <a:cubicBezTo>
                    <a:pt x="392759" y="293322"/>
                    <a:pt x="408570" y="275034"/>
                    <a:pt x="415333" y="261795"/>
                  </a:cubicBezTo>
                  <a:cubicBezTo>
                    <a:pt x="437050" y="268748"/>
                    <a:pt x="463053" y="277701"/>
                    <a:pt x="472483" y="300276"/>
                  </a:cubicBezTo>
                  <a:cubicBezTo>
                    <a:pt x="473721" y="303228"/>
                    <a:pt x="506011" y="361807"/>
                    <a:pt x="524966" y="396097"/>
                  </a:cubicBezTo>
                  <a:cubicBezTo>
                    <a:pt x="529347" y="404955"/>
                    <a:pt x="528014" y="420195"/>
                    <a:pt x="521918" y="430006"/>
                  </a:cubicBezTo>
                  <a:cubicBezTo>
                    <a:pt x="517632" y="436959"/>
                    <a:pt x="511917" y="440388"/>
                    <a:pt x="504868" y="440388"/>
                  </a:cubicBezTo>
                  <a:lnTo>
                    <a:pt x="390663" y="440388"/>
                  </a:lnTo>
                  <a:cubicBezTo>
                    <a:pt x="386187" y="440293"/>
                    <a:pt x="371518" y="438769"/>
                    <a:pt x="371518" y="421338"/>
                  </a:cubicBezTo>
                  <a:cubicBezTo>
                    <a:pt x="371518" y="402765"/>
                    <a:pt x="432383" y="392763"/>
                    <a:pt x="476293" y="392763"/>
                  </a:cubicBezTo>
                  <a:cubicBezTo>
                    <a:pt x="481532" y="392763"/>
                    <a:pt x="485818" y="388477"/>
                    <a:pt x="485818" y="383238"/>
                  </a:cubicBezTo>
                  <a:cubicBezTo>
                    <a:pt x="485818" y="378000"/>
                    <a:pt x="481532" y="373713"/>
                    <a:pt x="476293" y="373713"/>
                  </a:cubicBezTo>
                  <a:cubicBezTo>
                    <a:pt x="471912" y="373713"/>
                    <a:pt x="463815" y="373809"/>
                    <a:pt x="453909" y="374380"/>
                  </a:cubicBezTo>
                  <a:lnTo>
                    <a:pt x="436669" y="348472"/>
                  </a:lnTo>
                  <a:cubicBezTo>
                    <a:pt x="433716" y="344091"/>
                    <a:pt x="427811" y="342852"/>
                    <a:pt x="423429" y="345805"/>
                  </a:cubicBezTo>
                  <a:cubicBezTo>
                    <a:pt x="419048" y="348758"/>
                    <a:pt x="417905" y="354663"/>
                    <a:pt x="420762" y="359045"/>
                  </a:cubicBezTo>
                  <a:lnTo>
                    <a:pt x="432288" y="376285"/>
                  </a:lnTo>
                  <a:cubicBezTo>
                    <a:pt x="400284" y="380095"/>
                    <a:pt x="362565" y="389334"/>
                    <a:pt x="354278" y="411813"/>
                  </a:cubicBezTo>
                  <a:lnTo>
                    <a:pt x="314368" y="411813"/>
                  </a:lnTo>
                  <a:cubicBezTo>
                    <a:pt x="314178" y="411813"/>
                    <a:pt x="314082" y="411909"/>
                    <a:pt x="313892" y="411909"/>
                  </a:cubicBezTo>
                  <a:lnTo>
                    <a:pt x="275887" y="275892"/>
                  </a:lnTo>
                  <a:cubicBezTo>
                    <a:pt x="275125" y="273225"/>
                    <a:pt x="273220" y="271129"/>
                    <a:pt x="270839" y="269986"/>
                  </a:cubicBezTo>
                  <a:cubicBezTo>
                    <a:pt x="279221" y="266367"/>
                    <a:pt x="288079" y="263509"/>
                    <a:pt x="295890" y="261033"/>
                  </a:cubicBezTo>
                  <a:close/>
                  <a:moveTo>
                    <a:pt x="259504" y="287988"/>
                  </a:moveTo>
                  <a:lnTo>
                    <a:pt x="302081" y="440388"/>
                  </a:lnTo>
                  <a:lnTo>
                    <a:pt x="64623" y="440388"/>
                  </a:lnTo>
                  <a:lnTo>
                    <a:pt x="22141" y="287988"/>
                  </a:lnTo>
                  <a:lnTo>
                    <a:pt x="259504" y="2879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D7E008B-B434-779D-5506-4DE557BF6A94}"/>
                </a:ext>
              </a:extLst>
            </p:cNvPr>
            <p:cNvSpPr/>
            <p:nvPr/>
          </p:nvSpPr>
          <p:spPr>
            <a:xfrm>
              <a:off x="8413200" y="1215825"/>
              <a:ext cx="19049" cy="38100"/>
            </a:xfrm>
            <a:custGeom>
              <a:avLst/>
              <a:gdLst>
                <a:gd name="connsiteX0" fmla="*/ 0 w 19049"/>
                <a:gd name="connsiteY0" fmla="*/ 9525 h 38100"/>
                <a:gd name="connsiteX1" fmla="*/ 0 w 19049"/>
                <a:gd name="connsiteY1" fmla="*/ 28575 h 38100"/>
                <a:gd name="connsiteX2" fmla="*/ 9525 w 19049"/>
                <a:gd name="connsiteY2" fmla="*/ 38100 h 38100"/>
                <a:gd name="connsiteX3" fmla="*/ 19050 w 19049"/>
                <a:gd name="connsiteY3" fmla="*/ 28575 h 38100"/>
                <a:gd name="connsiteX4" fmla="*/ 19050 w 19049"/>
                <a:gd name="connsiteY4" fmla="*/ 9525 h 38100"/>
                <a:gd name="connsiteX5" fmla="*/ 9525 w 19049"/>
                <a:gd name="connsiteY5" fmla="*/ 0 h 38100"/>
                <a:gd name="connsiteX6" fmla="*/ 0 w 19049"/>
                <a:gd name="connsiteY6" fmla="*/ 952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9" h="38100">
                  <a:moveTo>
                    <a:pt x="0" y="9525"/>
                  </a:moveTo>
                  <a:lnTo>
                    <a:pt x="0" y="28575"/>
                  </a:lnTo>
                  <a:cubicBezTo>
                    <a:pt x="0" y="33814"/>
                    <a:pt x="4286" y="38100"/>
                    <a:pt x="9525" y="38100"/>
                  </a:cubicBezTo>
                  <a:cubicBezTo>
                    <a:pt x="14764" y="38100"/>
                    <a:pt x="19050" y="33814"/>
                    <a:pt x="19050" y="28575"/>
                  </a:cubicBezTo>
                  <a:lnTo>
                    <a:pt x="19050" y="9525"/>
                  </a:ln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2CAA397-3388-7235-D091-C9001A3FB75B}"/>
                </a:ext>
              </a:extLst>
            </p:cNvPr>
            <p:cNvSpPr/>
            <p:nvPr/>
          </p:nvSpPr>
          <p:spPr>
            <a:xfrm>
              <a:off x="8446894" y="1235328"/>
              <a:ext cx="32527" cy="32408"/>
            </a:xfrm>
            <a:custGeom>
              <a:avLst/>
              <a:gdLst>
                <a:gd name="connsiteX0" fmla="*/ 16216 w 32527"/>
                <a:gd name="connsiteY0" fmla="*/ 2786 h 32408"/>
                <a:gd name="connsiteX1" fmla="*/ 2786 w 32527"/>
                <a:gd name="connsiteY1" fmla="*/ 16216 h 32408"/>
                <a:gd name="connsiteX2" fmla="*/ 2786 w 32527"/>
                <a:gd name="connsiteY2" fmla="*/ 29647 h 32408"/>
                <a:gd name="connsiteX3" fmla="*/ 9549 w 32527"/>
                <a:gd name="connsiteY3" fmla="*/ 32409 h 32408"/>
                <a:gd name="connsiteX4" fmla="*/ 16312 w 32527"/>
                <a:gd name="connsiteY4" fmla="*/ 29647 h 32408"/>
                <a:gd name="connsiteX5" fmla="*/ 29742 w 32527"/>
                <a:gd name="connsiteY5" fmla="*/ 16216 h 32408"/>
                <a:gd name="connsiteX6" fmla="*/ 29742 w 32527"/>
                <a:gd name="connsiteY6" fmla="*/ 2786 h 32408"/>
                <a:gd name="connsiteX7" fmla="*/ 16216 w 32527"/>
                <a:gd name="connsiteY7" fmla="*/ 2786 h 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7" h="32408">
                  <a:moveTo>
                    <a:pt x="16216" y="2786"/>
                  </a:moveTo>
                  <a:lnTo>
                    <a:pt x="2786" y="16216"/>
                  </a:lnTo>
                  <a:cubicBezTo>
                    <a:pt x="-929" y="19931"/>
                    <a:pt x="-929" y="25932"/>
                    <a:pt x="2786" y="29647"/>
                  </a:cubicBezTo>
                  <a:cubicBezTo>
                    <a:pt x="4691" y="31552"/>
                    <a:pt x="7072" y="32409"/>
                    <a:pt x="9549" y="32409"/>
                  </a:cubicBezTo>
                  <a:cubicBezTo>
                    <a:pt x="12025" y="32409"/>
                    <a:pt x="14407" y="31456"/>
                    <a:pt x="16312" y="29647"/>
                  </a:cubicBezTo>
                  <a:lnTo>
                    <a:pt x="29742" y="16216"/>
                  </a:lnTo>
                  <a:cubicBezTo>
                    <a:pt x="33457" y="12502"/>
                    <a:pt x="33457" y="6501"/>
                    <a:pt x="29742" y="2786"/>
                  </a:cubicBezTo>
                  <a:cubicBezTo>
                    <a:pt x="26027" y="-929"/>
                    <a:pt x="19931" y="-929"/>
                    <a:pt x="16216" y="27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105BEF52-B0C8-1F5E-36CC-A6909E0A005B}"/>
                </a:ext>
              </a:extLst>
            </p:cNvPr>
            <p:cNvSpPr/>
            <p:nvPr/>
          </p:nvSpPr>
          <p:spPr>
            <a:xfrm>
              <a:off x="8366027" y="1235328"/>
              <a:ext cx="32527" cy="32408"/>
            </a:xfrm>
            <a:custGeom>
              <a:avLst/>
              <a:gdLst>
                <a:gd name="connsiteX0" fmla="*/ 2786 w 32527"/>
                <a:gd name="connsiteY0" fmla="*/ 2786 h 32408"/>
                <a:gd name="connsiteX1" fmla="*/ 2786 w 32527"/>
                <a:gd name="connsiteY1" fmla="*/ 16216 h 32408"/>
                <a:gd name="connsiteX2" fmla="*/ 16216 w 32527"/>
                <a:gd name="connsiteY2" fmla="*/ 29647 h 32408"/>
                <a:gd name="connsiteX3" fmla="*/ 22979 w 32527"/>
                <a:gd name="connsiteY3" fmla="*/ 32409 h 32408"/>
                <a:gd name="connsiteX4" fmla="*/ 29742 w 32527"/>
                <a:gd name="connsiteY4" fmla="*/ 29647 h 32408"/>
                <a:gd name="connsiteX5" fmla="*/ 29742 w 32527"/>
                <a:gd name="connsiteY5" fmla="*/ 16216 h 32408"/>
                <a:gd name="connsiteX6" fmla="*/ 16312 w 32527"/>
                <a:gd name="connsiteY6" fmla="*/ 2786 h 32408"/>
                <a:gd name="connsiteX7" fmla="*/ 2786 w 32527"/>
                <a:gd name="connsiteY7" fmla="*/ 2786 h 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7" h="32408">
                  <a:moveTo>
                    <a:pt x="2786" y="2786"/>
                  </a:moveTo>
                  <a:cubicBezTo>
                    <a:pt x="-929" y="6501"/>
                    <a:pt x="-929" y="12502"/>
                    <a:pt x="2786" y="16216"/>
                  </a:cubicBezTo>
                  <a:lnTo>
                    <a:pt x="16216" y="29647"/>
                  </a:lnTo>
                  <a:cubicBezTo>
                    <a:pt x="18121" y="31552"/>
                    <a:pt x="20503" y="32409"/>
                    <a:pt x="22979" y="32409"/>
                  </a:cubicBezTo>
                  <a:cubicBezTo>
                    <a:pt x="25456" y="32409"/>
                    <a:pt x="27837" y="31456"/>
                    <a:pt x="29742" y="29647"/>
                  </a:cubicBezTo>
                  <a:cubicBezTo>
                    <a:pt x="33457" y="25932"/>
                    <a:pt x="33457" y="19931"/>
                    <a:pt x="29742" y="16216"/>
                  </a:cubicBezTo>
                  <a:lnTo>
                    <a:pt x="16312" y="2786"/>
                  </a:lnTo>
                  <a:cubicBezTo>
                    <a:pt x="12597" y="-929"/>
                    <a:pt x="6501" y="-929"/>
                    <a:pt x="2786" y="27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50" name="Graphic 88">
            <a:extLst>
              <a:ext uri="{FF2B5EF4-FFF2-40B4-BE49-F238E27FC236}">
                <a16:creationId xmlns:a16="http://schemas.microsoft.com/office/drawing/2014/main" id="{C1F32EF1-56DE-D73F-DAEF-0121BFC614E0}"/>
              </a:ext>
            </a:extLst>
          </p:cNvPr>
          <p:cNvGrpSpPr/>
          <p:nvPr/>
        </p:nvGrpSpPr>
        <p:grpSpPr>
          <a:xfrm>
            <a:off x="7316454" y="1016658"/>
            <a:ext cx="552450" cy="485775"/>
            <a:chOff x="7316454" y="1016658"/>
            <a:chExt cx="552450" cy="485775"/>
          </a:xfrm>
          <a:solidFill>
            <a:srgbClr val="000000"/>
          </a:solidFill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C37A5E7-5922-C322-30BA-56ACD42A27CC}"/>
                </a:ext>
              </a:extLst>
            </p:cNvPr>
            <p:cNvSpPr/>
            <p:nvPr/>
          </p:nvSpPr>
          <p:spPr>
            <a:xfrm>
              <a:off x="7316454" y="1016658"/>
              <a:ext cx="552450" cy="485775"/>
            </a:xfrm>
            <a:custGeom>
              <a:avLst/>
              <a:gdLst>
                <a:gd name="connsiteX0" fmla="*/ 541973 w 552450"/>
                <a:gd name="connsiteY0" fmla="*/ 86773 h 485775"/>
                <a:gd name="connsiteX1" fmla="*/ 521589 w 552450"/>
                <a:gd name="connsiteY1" fmla="*/ 75248 h 485775"/>
                <a:gd name="connsiteX2" fmla="*/ 520827 w 552450"/>
                <a:gd name="connsiteY2" fmla="*/ 73438 h 485775"/>
                <a:gd name="connsiteX3" fmla="*/ 527114 w 552450"/>
                <a:gd name="connsiteY3" fmla="*/ 50768 h 485775"/>
                <a:gd name="connsiteX4" fmla="*/ 521780 w 552450"/>
                <a:gd name="connsiteY4" fmla="*/ 30670 h 485775"/>
                <a:gd name="connsiteX5" fmla="*/ 501682 w 552450"/>
                <a:gd name="connsiteY5" fmla="*/ 25337 h 485775"/>
                <a:gd name="connsiteX6" fmla="*/ 479108 w 552450"/>
                <a:gd name="connsiteY6" fmla="*/ 31623 h 485775"/>
                <a:gd name="connsiteX7" fmla="*/ 477298 w 552450"/>
                <a:gd name="connsiteY7" fmla="*/ 30861 h 485775"/>
                <a:gd name="connsiteX8" fmla="*/ 465677 w 552450"/>
                <a:gd name="connsiteY8" fmla="*/ 10477 h 485775"/>
                <a:gd name="connsiteX9" fmla="*/ 447675 w 552450"/>
                <a:gd name="connsiteY9" fmla="*/ 0 h 485775"/>
                <a:gd name="connsiteX10" fmla="*/ 429673 w 552450"/>
                <a:gd name="connsiteY10" fmla="*/ 10477 h 485775"/>
                <a:gd name="connsiteX11" fmla="*/ 418148 w 552450"/>
                <a:gd name="connsiteY11" fmla="*/ 30861 h 485775"/>
                <a:gd name="connsiteX12" fmla="*/ 416338 w 552450"/>
                <a:gd name="connsiteY12" fmla="*/ 31623 h 485775"/>
                <a:gd name="connsiteX13" fmla="*/ 393668 w 552450"/>
                <a:gd name="connsiteY13" fmla="*/ 25337 h 485775"/>
                <a:gd name="connsiteX14" fmla="*/ 373571 w 552450"/>
                <a:gd name="connsiteY14" fmla="*/ 30670 h 485775"/>
                <a:gd name="connsiteX15" fmla="*/ 368237 w 552450"/>
                <a:gd name="connsiteY15" fmla="*/ 50768 h 485775"/>
                <a:gd name="connsiteX16" fmla="*/ 372713 w 552450"/>
                <a:gd name="connsiteY16" fmla="*/ 66675 h 485775"/>
                <a:gd name="connsiteX17" fmla="*/ 47625 w 552450"/>
                <a:gd name="connsiteY17" fmla="*/ 66675 h 485775"/>
                <a:gd name="connsiteX18" fmla="*/ 0 w 552450"/>
                <a:gd name="connsiteY18" fmla="*/ 114300 h 485775"/>
                <a:gd name="connsiteX19" fmla="*/ 0 w 552450"/>
                <a:gd name="connsiteY19" fmla="*/ 438150 h 485775"/>
                <a:gd name="connsiteX20" fmla="*/ 47625 w 552450"/>
                <a:gd name="connsiteY20" fmla="*/ 485775 h 485775"/>
                <a:gd name="connsiteX21" fmla="*/ 504825 w 552450"/>
                <a:gd name="connsiteY21" fmla="*/ 485775 h 485775"/>
                <a:gd name="connsiteX22" fmla="*/ 552450 w 552450"/>
                <a:gd name="connsiteY22" fmla="*/ 438150 h 485775"/>
                <a:gd name="connsiteX23" fmla="*/ 552450 w 552450"/>
                <a:gd name="connsiteY23" fmla="*/ 114300 h 485775"/>
                <a:gd name="connsiteX24" fmla="*/ 551593 w 552450"/>
                <a:gd name="connsiteY24" fmla="*/ 110490 h 485775"/>
                <a:gd name="connsiteX25" fmla="*/ 552450 w 552450"/>
                <a:gd name="connsiteY25" fmla="*/ 104775 h 485775"/>
                <a:gd name="connsiteX26" fmla="*/ 541973 w 552450"/>
                <a:gd name="connsiteY26" fmla="*/ 86773 h 485775"/>
                <a:gd name="connsiteX27" fmla="*/ 533400 w 552450"/>
                <a:gd name="connsiteY27" fmla="*/ 438150 h 485775"/>
                <a:gd name="connsiteX28" fmla="*/ 504825 w 552450"/>
                <a:gd name="connsiteY28" fmla="*/ 466725 h 485775"/>
                <a:gd name="connsiteX29" fmla="*/ 47625 w 552450"/>
                <a:gd name="connsiteY29" fmla="*/ 466725 h 485775"/>
                <a:gd name="connsiteX30" fmla="*/ 19050 w 552450"/>
                <a:gd name="connsiteY30" fmla="*/ 438150 h 485775"/>
                <a:gd name="connsiteX31" fmla="*/ 19050 w 552450"/>
                <a:gd name="connsiteY31" fmla="*/ 114300 h 485775"/>
                <a:gd name="connsiteX32" fmla="*/ 47625 w 552450"/>
                <a:gd name="connsiteY32" fmla="*/ 85725 h 485775"/>
                <a:gd name="connsiteX33" fmla="*/ 355283 w 552450"/>
                <a:gd name="connsiteY33" fmla="*/ 85725 h 485775"/>
                <a:gd name="connsiteX34" fmla="*/ 353378 w 552450"/>
                <a:gd name="connsiteY34" fmla="*/ 86773 h 485775"/>
                <a:gd name="connsiteX35" fmla="*/ 342900 w 552450"/>
                <a:gd name="connsiteY35" fmla="*/ 104775 h 485775"/>
                <a:gd name="connsiteX36" fmla="*/ 345281 w 552450"/>
                <a:gd name="connsiteY36" fmla="*/ 114300 h 485775"/>
                <a:gd name="connsiteX37" fmla="*/ 95250 w 552450"/>
                <a:gd name="connsiteY37" fmla="*/ 114300 h 485775"/>
                <a:gd name="connsiteX38" fmla="*/ 85725 w 552450"/>
                <a:gd name="connsiteY38" fmla="*/ 123825 h 485775"/>
                <a:gd name="connsiteX39" fmla="*/ 57150 w 552450"/>
                <a:gd name="connsiteY39" fmla="*/ 161925 h 485775"/>
                <a:gd name="connsiteX40" fmla="*/ 47625 w 552450"/>
                <a:gd name="connsiteY40" fmla="*/ 171450 h 485775"/>
                <a:gd name="connsiteX41" fmla="*/ 47625 w 552450"/>
                <a:gd name="connsiteY41" fmla="*/ 381000 h 485775"/>
                <a:gd name="connsiteX42" fmla="*/ 57150 w 552450"/>
                <a:gd name="connsiteY42" fmla="*/ 390525 h 485775"/>
                <a:gd name="connsiteX43" fmla="*/ 85725 w 552450"/>
                <a:gd name="connsiteY43" fmla="*/ 428625 h 485775"/>
                <a:gd name="connsiteX44" fmla="*/ 95250 w 552450"/>
                <a:gd name="connsiteY44" fmla="*/ 438150 h 485775"/>
                <a:gd name="connsiteX45" fmla="*/ 457200 w 552450"/>
                <a:gd name="connsiteY45" fmla="*/ 438150 h 485775"/>
                <a:gd name="connsiteX46" fmla="*/ 466725 w 552450"/>
                <a:gd name="connsiteY46" fmla="*/ 428625 h 485775"/>
                <a:gd name="connsiteX47" fmla="*/ 495300 w 552450"/>
                <a:gd name="connsiteY47" fmla="*/ 390525 h 485775"/>
                <a:gd name="connsiteX48" fmla="*/ 504825 w 552450"/>
                <a:gd name="connsiteY48" fmla="*/ 381000 h 485775"/>
                <a:gd name="connsiteX49" fmla="*/ 504825 w 552450"/>
                <a:gd name="connsiteY49" fmla="*/ 255365 h 485775"/>
                <a:gd name="connsiteX50" fmla="*/ 504825 w 552450"/>
                <a:gd name="connsiteY50" fmla="*/ 184594 h 485775"/>
                <a:gd name="connsiteX51" fmla="*/ 521780 w 552450"/>
                <a:gd name="connsiteY51" fmla="*/ 178880 h 485775"/>
                <a:gd name="connsiteX52" fmla="*/ 527114 w 552450"/>
                <a:gd name="connsiteY52" fmla="*/ 158782 h 485775"/>
                <a:gd name="connsiteX53" fmla="*/ 520827 w 552450"/>
                <a:gd name="connsiteY53" fmla="*/ 136112 h 485775"/>
                <a:gd name="connsiteX54" fmla="*/ 521589 w 552450"/>
                <a:gd name="connsiteY54" fmla="*/ 134303 h 485775"/>
                <a:gd name="connsiteX55" fmla="*/ 533400 w 552450"/>
                <a:gd name="connsiteY55" fmla="*/ 127635 h 485775"/>
                <a:gd name="connsiteX56" fmla="*/ 533400 w 552450"/>
                <a:gd name="connsiteY56" fmla="*/ 438150 h 485775"/>
                <a:gd name="connsiteX57" fmla="*/ 373571 w 552450"/>
                <a:gd name="connsiteY57" fmla="*/ 178880 h 485775"/>
                <a:gd name="connsiteX58" fmla="*/ 390525 w 552450"/>
                <a:gd name="connsiteY58" fmla="*/ 184594 h 485775"/>
                <a:gd name="connsiteX59" fmla="*/ 390525 w 552450"/>
                <a:gd name="connsiteY59" fmla="*/ 255365 h 485775"/>
                <a:gd name="connsiteX60" fmla="*/ 403384 w 552450"/>
                <a:gd name="connsiteY60" fmla="*/ 274606 h 485775"/>
                <a:gd name="connsiteX61" fmla="*/ 426053 w 552450"/>
                <a:gd name="connsiteY61" fmla="*/ 270129 h 485775"/>
                <a:gd name="connsiteX62" fmla="*/ 439103 w 552450"/>
                <a:gd name="connsiteY62" fmla="*/ 257080 h 485775"/>
                <a:gd name="connsiteX63" fmla="*/ 456152 w 552450"/>
                <a:gd name="connsiteY63" fmla="*/ 257080 h 485775"/>
                <a:gd name="connsiteX64" fmla="*/ 469201 w 552450"/>
                <a:gd name="connsiteY64" fmla="*/ 270129 h 485775"/>
                <a:gd name="connsiteX65" fmla="*/ 483870 w 552450"/>
                <a:gd name="connsiteY65" fmla="*/ 276225 h 485775"/>
                <a:gd name="connsiteX66" fmla="*/ 485680 w 552450"/>
                <a:gd name="connsiteY66" fmla="*/ 276035 h 485775"/>
                <a:gd name="connsiteX67" fmla="*/ 485680 w 552450"/>
                <a:gd name="connsiteY67" fmla="*/ 372618 h 485775"/>
                <a:gd name="connsiteX68" fmla="*/ 448056 w 552450"/>
                <a:gd name="connsiteY68" fmla="*/ 419100 h 485775"/>
                <a:gd name="connsiteX69" fmla="*/ 104203 w 552450"/>
                <a:gd name="connsiteY69" fmla="*/ 419100 h 485775"/>
                <a:gd name="connsiteX70" fmla="*/ 66580 w 552450"/>
                <a:gd name="connsiteY70" fmla="*/ 372618 h 485775"/>
                <a:gd name="connsiteX71" fmla="*/ 66580 w 552450"/>
                <a:gd name="connsiteY71" fmla="*/ 179832 h 485775"/>
                <a:gd name="connsiteX72" fmla="*/ 104203 w 552450"/>
                <a:gd name="connsiteY72" fmla="*/ 133350 h 485775"/>
                <a:gd name="connsiteX73" fmla="*/ 371475 w 552450"/>
                <a:gd name="connsiteY73" fmla="*/ 133350 h 485775"/>
                <a:gd name="connsiteX74" fmla="*/ 371951 w 552450"/>
                <a:gd name="connsiteY74" fmla="*/ 133255 h 485775"/>
                <a:gd name="connsiteX75" fmla="*/ 373856 w 552450"/>
                <a:gd name="connsiteY75" fmla="*/ 134303 h 485775"/>
                <a:gd name="connsiteX76" fmla="*/ 374618 w 552450"/>
                <a:gd name="connsiteY76" fmla="*/ 136112 h 485775"/>
                <a:gd name="connsiteX77" fmla="*/ 368332 w 552450"/>
                <a:gd name="connsiteY77" fmla="*/ 158782 h 485775"/>
                <a:gd name="connsiteX78" fmla="*/ 373571 w 552450"/>
                <a:gd name="connsiteY78" fmla="*/ 178880 h 485775"/>
                <a:gd name="connsiteX79" fmla="*/ 409385 w 552450"/>
                <a:gd name="connsiteY79" fmla="*/ 179832 h 485775"/>
                <a:gd name="connsiteX80" fmla="*/ 416338 w 552450"/>
                <a:gd name="connsiteY80" fmla="*/ 177927 h 485775"/>
                <a:gd name="connsiteX81" fmla="*/ 418148 w 552450"/>
                <a:gd name="connsiteY81" fmla="*/ 178689 h 485775"/>
                <a:gd name="connsiteX82" fmla="*/ 429768 w 552450"/>
                <a:gd name="connsiteY82" fmla="*/ 199073 h 485775"/>
                <a:gd name="connsiteX83" fmla="*/ 447675 w 552450"/>
                <a:gd name="connsiteY83" fmla="*/ 209550 h 485775"/>
                <a:gd name="connsiteX84" fmla="*/ 465677 w 552450"/>
                <a:gd name="connsiteY84" fmla="*/ 199073 h 485775"/>
                <a:gd name="connsiteX85" fmla="*/ 477298 w 552450"/>
                <a:gd name="connsiteY85" fmla="*/ 178689 h 485775"/>
                <a:gd name="connsiteX86" fmla="*/ 479108 w 552450"/>
                <a:gd name="connsiteY86" fmla="*/ 177927 h 485775"/>
                <a:gd name="connsiteX87" fmla="*/ 486061 w 552450"/>
                <a:gd name="connsiteY87" fmla="*/ 179832 h 485775"/>
                <a:gd name="connsiteX88" fmla="*/ 485775 w 552450"/>
                <a:gd name="connsiteY88" fmla="*/ 180975 h 485775"/>
                <a:gd name="connsiteX89" fmla="*/ 485775 w 552450"/>
                <a:gd name="connsiteY89" fmla="*/ 255365 h 485775"/>
                <a:gd name="connsiteX90" fmla="*/ 484632 w 552450"/>
                <a:gd name="connsiteY90" fmla="*/ 256985 h 485775"/>
                <a:gd name="connsiteX91" fmla="*/ 482632 w 552450"/>
                <a:gd name="connsiteY91" fmla="*/ 256604 h 485775"/>
                <a:gd name="connsiteX92" fmla="*/ 469583 w 552450"/>
                <a:gd name="connsiteY92" fmla="*/ 243554 h 485775"/>
                <a:gd name="connsiteX93" fmla="*/ 425577 w 552450"/>
                <a:gd name="connsiteY93" fmla="*/ 243554 h 485775"/>
                <a:gd name="connsiteX94" fmla="*/ 412528 w 552450"/>
                <a:gd name="connsiteY94" fmla="*/ 256604 h 485775"/>
                <a:gd name="connsiteX95" fmla="*/ 410528 w 552450"/>
                <a:gd name="connsiteY95" fmla="*/ 256985 h 485775"/>
                <a:gd name="connsiteX96" fmla="*/ 409575 w 552450"/>
                <a:gd name="connsiteY96" fmla="*/ 255365 h 485775"/>
                <a:gd name="connsiteX97" fmla="*/ 409575 w 552450"/>
                <a:gd name="connsiteY97" fmla="*/ 180975 h 485775"/>
                <a:gd name="connsiteX98" fmla="*/ 409385 w 552450"/>
                <a:gd name="connsiteY98" fmla="*/ 179832 h 485775"/>
                <a:gd name="connsiteX99" fmla="*/ 532638 w 552450"/>
                <a:gd name="connsiteY99" fmla="*/ 106204 h 485775"/>
                <a:gd name="connsiteX100" fmla="*/ 512255 w 552450"/>
                <a:gd name="connsiteY100" fmla="*/ 117824 h 485775"/>
                <a:gd name="connsiteX101" fmla="*/ 502539 w 552450"/>
                <a:gd name="connsiteY101" fmla="*/ 141256 h 485775"/>
                <a:gd name="connsiteX102" fmla="*/ 508825 w 552450"/>
                <a:gd name="connsiteY102" fmla="*/ 163925 h 485775"/>
                <a:gd name="connsiteX103" fmla="*/ 508445 w 552450"/>
                <a:gd name="connsiteY103" fmla="*/ 165449 h 485775"/>
                <a:gd name="connsiteX104" fmla="*/ 506921 w 552450"/>
                <a:gd name="connsiteY104" fmla="*/ 165830 h 485775"/>
                <a:gd name="connsiteX105" fmla="*/ 484251 w 552450"/>
                <a:gd name="connsiteY105" fmla="*/ 159544 h 485775"/>
                <a:gd name="connsiteX106" fmla="*/ 460820 w 552450"/>
                <a:gd name="connsiteY106" fmla="*/ 169259 h 485775"/>
                <a:gd name="connsiteX107" fmla="*/ 449199 w 552450"/>
                <a:gd name="connsiteY107" fmla="*/ 189643 h 485775"/>
                <a:gd name="connsiteX108" fmla="*/ 446437 w 552450"/>
                <a:gd name="connsiteY108" fmla="*/ 189643 h 485775"/>
                <a:gd name="connsiteX109" fmla="*/ 434816 w 552450"/>
                <a:gd name="connsiteY109" fmla="*/ 169259 h 485775"/>
                <a:gd name="connsiteX110" fmla="*/ 416909 w 552450"/>
                <a:gd name="connsiteY110" fmla="*/ 158782 h 485775"/>
                <a:gd name="connsiteX111" fmla="*/ 411385 w 552450"/>
                <a:gd name="connsiteY111" fmla="*/ 159544 h 485775"/>
                <a:gd name="connsiteX112" fmla="*/ 388715 w 552450"/>
                <a:gd name="connsiteY112" fmla="*/ 165830 h 485775"/>
                <a:gd name="connsiteX113" fmla="*/ 387191 w 552450"/>
                <a:gd name="connsiteY113" fmla="*/ 165449 h 485775"/>
                <a:gd name="connsiteX114" fmla="*/ 386810 w 552450"/>
                <a:gd name="connsiteY114" fmla="*/ 163925 h 485775"/>
                <a:gd name="connsiteX115" fmla="*/ 393097 w 552450"/>
                <a:gd name="connsiteY115" fmla="*/ 141256 h 485775"/>
                <a:gd name="connsiteX116" fmla="*/ 383381 w 552450"/>
                <a:gd name="connsiteY116" fmla="*/ 117824 h 485775"/>
                <a:gd name="connsiteX117" fmla="*/ 362998 w 552450"/>
                <a:gd name="connsiteY117" fmla="*/ 106204 h 485775"/>
                <a:gd name="connsiteX118" fmla="*/ 361950 w 552450"/>
                <a:gd name="connsiteY118" fmla="*/ 104775 h 485775"/>
                <a:gd name="connsiteX119" fmla="*/ 362712 w 552450"/>
                <a:gd name="connsiteY119" fmla="*/ 103346 h 485775"/>
                <a:gd name="connsiteX120" fmla="*/ 383096 w 552450"/>
                <a:gd name="connsiteY120" fmla="*/ 91726 h 485775"/>
                <a:gd name="connsiteX121" fmla="*/ 392811 w 552450"/>
                <a:gd name="connsiteY121" fmla="*/ 68294 h 485775"/>
                <a:gd name="connsiteX122" fmla="*/ 386620 w 552450"/>
                <a:gd name="connsiteY122" fmla="*/ 45720 h 485775"/>
                <a:gd name="connsiteX123" fmla="*/ 387001 w 552450"/>
                <a:gd name="connsiteY123" fmla="*/ 44196 h 485775"/>
                <a:gd name="connsiteX124" fmla="*/ 388525 w 552450"/>
                <a:gd name="connsiteY124" fmla="*/ 43815 h 485775"/>
                <a:gd name="connsiteX125" fmla="*/ 411194 w 552450"/>
                <a:gd name="connsiteY125" fmla="*/ 50102 h 485775"/>
                <a:gd name="connsiteX126" fmla="*/ 434626 w 552450"/>
                <a:gd name="connsiteY126" fmla="*/ 40386 h 485775"/>
                <a:gd name="connsiteX127" fmla="*/ 446246 w 552450"/>
                <a:gd name="connsiteY127" fmla="*/ 20003 h 485775"/>
                <a:gd name="connsiteX128" fmla="*/ 449009 w 552450"/>
                <a:gd name="connsiteY128" fmla="*/ 20003 h 485775"/>
                <a:gd name="connsiteX129" fmla="*/ 449009 w 552450"/>
                <a:gd name="connsiteY129" fmla="*/ 20003 h 485775"/>
                <a:gd name="connsiteX130" fmla="*/ 460629 w 552450"/>
                <a:gd name="connsiteY130" fmla="*/ 40386 h 485775"/>
                <a:gd name="connsiteX131" fmla="*/ 484061 w 552450"/>
                <a:gd name="connsiteY131" fmla="*/ 50102 h 485775"/>
                <a:gd name="connsiteX132" fmla="*/ 506730 w 552450"/>
                <a:gd name="connsiteY132" fmla="*/ 43815 h 485775"/>
                <a:gd name="connsiteX133" fmla="*/ 508254 w 552450"/>
                <a:gd name="connsiteY133" fmla="*/ 44196 h 485775"/>
                <a:gd name="connsiteX134" fmla="*/ 508635 w 552450"/>
                <a:gd name="connsiteY134" fmla="*/ 45720 h 485775"/>
                <a:gd name="connsiteX135" fmla="*/ 502349 w 552450"/>
                <a:gd name="connsiteY135" fmla="*/ 68390 h 485775"/>
                <a:gd name="connsiteX136" fmla="*/ 512064 w 552450"/>
                <a:gd name="connsiteY136" fmla="*/ 91821 h 485775"/>
                <a:gd name="connsiteX137" fmla="*/ 532448 w 552450"/>
                <a:gd name="connsiteY137" fmla="*/ 103442 h 485775"/>
                <a:gd name="connsiteX138" fmla="*/ 533400 w 552450"/>
                <a:gd name="connsiteY138" fmla="*/ 104775 h 485775"/>
                <a:gd name="connsiteX139" fmla="*/ 532638 w 552450"/>
                <a:gd name="connsiteY139" fmla="*/ 10620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552450" h="485775">
                  <a:moveTo>
                    <a:pt x="541973" y="86773"/>
                  </a:moveTo>
                  <a:lnTo>
                    <a:pt x="521589" y="75248"/>
                  </a:lnTo>
                  <a:cubicBezTo>
                    <a:pt x="520922" y="74867"/>
                    <a:pt x="520637" y="74105"/>
                    <a:pt x="520827" y="73438"/>
                  </a:cubicBezTo>
                  <a:lnTo>
                    <a:pt x="527114" y="50768"/>
                  </a:lnTo>
                  <a:cubicBezTo>
                    <a:pt x="529114" y="43529"/>
                    <a:pt x="527114" y="36005"/>
                    <a:pt x="521780" y="30670"/>
                  </a:cubicBezTo>
                  <a:cubicBezTo>
                    <a:pt x="516446" y="25337"/>
                    <a:pt x="508921" y="23336"/>
                    <a:pt x="501682" y="25337"/>
                  </a:cubicBezTo>
                  <a:lnTo>
                    <a:pt x="479108" y="31623"/>
                  </a:lnTo>
                  <a:cubicBezTo>
                    <a:pt x="478346" y="31814"/>
                    <a:pt x="477679" y="31528"/>
                    <a:pt x="477298" y="30861"/>
                  </a:cubicBezTo>
                  <a:lnTo>
                    <a:pt x="465677" y="10477"/>
                  </a:lnTo>
                  <a:cubicBezTo>
                    <a:pt x="461963" y="3905"/>
                    <a:pt x="455200" y="0"/>
                    <a:pt x="447675" y="0"/>
                  </a:cubicBezTo>
                  <a:cubicBezTo>
                    <a:pt x="440150" y="0"/>
                    <a:pt x="433388" y="3905"/>
                    <a:pt x="429673" y="10477"/>
                  </a:cubicBezTo>
                  <a:lnTo>
                    <a:pt x="418148" y="30861"/>
                  </a:lnTo>
                  <a:cubicBezTo>
                    <a:pt x="417767" y="31528"/>
                    <a:pt x="417005" y="31814"/>
                    <a:pt x="416338" y="31623"/>
                  </a:cubicBezTo>
                  <a:lnTo>
                    <a:pt x="393668" y="25337"/>
                  </a:lnTo>
                  <a:cubicBezTo>
                    <a:pt x="386429" y="23336"/>
                    <a:pt x="378905" y="25337"/>
                    <a:pt x="373571" y="30670"/>
                  </a:cubicBezTo>
                  <a:cubicBezTo>
                    <a:pt x="368237" y="36005"/>
                    <a:pt x="366236" y="43529"/>
                    <a:pt x="368237" y="50768"/>
                  </a:cubicBezTo>
                  <a:lnTo>
                    <a:pt x="372713" y="66675"/>
                  </a:lnTo>
                  <a:lnTo>
                    <a:pt x="47625" y="66675"/>
                  </a:lnTo>
                  <a:cubicBezTo>
                    <a:pt x="21336" y="66675"/>
                    <a:pt x="0" y="88011"/>
                    <a:pt x="0" y="114300"/>
                  </a:cubicBezTo>
                  <a:lnTo>
                    <a:pt x="0" y="438150"/>
                  </a:lnTo>
                  <a:cubicBezTo>
                    <a:pt x="0" y="464439"/>
                    <a:pt x="21336" y="485775"/>
                    <a:pt x="47625" y="485775"/>
                  </a:cubicBezTo>
                  <a:lnTo>
                    <a:pt x="504825" y="485775"/>
                  </a:lnTo>
                  <a:cubicBezTo>
                    <a:pt x="531114" y="485775"/>
                    <a:pt x="552450" y="464439"/>
                    <a:pt x="552450" y="438150"/>
                  </a:cubicBezTo>
                  <a:lnTo>
                    <a:pt x="552450" y="114300"/>
                  </a:lnTo>
                  <a:cubicBezTo>
                    <a:pt x="552450" y="112967"/>
                    <a:pt x="552164" y="111633"/>
                    <a:pt x="551593" y="110490"/>
                  </a:cubicBezTo>
                  <a:cubicBezTo>
                    <a:pt x="552164" y="108680"/>
                    <a:pt x="552450" y="106775"/>
                    <a:pt x="552450" y="104775"/>
                  </a:cubicBezTo>
                  <a:cubicBezTo>
                    <a:pt x="552450" y="97250"/>
                    <a:pt x="548545" y="90488"/>
                    <a:pt x="541973" y="86773"/>
                  </a:cubicBezTo>
                  <a:close/>
                  <a:moveTo>
                    <a:pt x="533400" y="438150"/>
                  </a:moveTo>
                  <a:cubicBezTo>
                    <a:pt x="533400" y="453866"/>
                    <a:pt x="520541" y="466725"/>
                    <a:pt x="504825" y="466725"/>
                  </a:cubicBezTo>
                  <a:lnTo>
                    <a:pt x="47625" y="466725"/>
                  </a:lnTo>
                  <a:cubicBezTo>
                    <a:pt x="31909" y="466725"/>
                    <a:pt x="19050" y="453866"/>
                    <a:pt x="19050" y="438150"/>
                  </a:cubicBezTo>
                  <a:lnTo>
                    <a:pt x="19050" y="114300"/>
                  </a:lnTo>
                  <a:cubicBezTo>
                    <a:pt x="19050" y="98584"/>
                    <a:pt x="31909" y="85725"/>
                    <a:pt x="47625" y="85725"/>
                  </a:cubicBezTo>
                  <a:lnTo>
                    <a:pt x="355283" y="85725"/>
                  </a:lnTo>
                  <a:lnTo>
                    <a:pt x="353378" y="86773"/>
                  </a:lnTo>
                  <a:cubicBezTo>
                    <a:pt x="346805" y="90488"/>
                    <a:pt x="342900" y="97250"/>
                    <a:pt x="342900" y="104775"/>
                  </a:cubicBezTo>
                  <a:cubicBezTo>
                    <a:pt x="342900" y="108204"/>
                    <a:pt x="343757" y="111443"/>
                    <a:pt x="345281" y="114300"/>
                  </a:cubicBezTo>
                  <a:lnTo>
                    <a:pt x="95250" y="114300"/>
                  </a:lnTo>
                  <a:cubicBezTo>
                    <a:pt x="90011" y="114300"/>
                    <a:pt x="85725" y="118586"/>
                    <a:pt x="85725" y="123825"/>
                  </a:cubicBezTo>
                  <a:cubicBezTo>
                    <a:pt x="85725" y="160306"/>
                    <a:pt x="60008" y="161830"/>
                    <a:pt x="57150" y="161925"/>
                  </a:cubicBezTo>
                  <a:cubicBezTo>
                    <a:pt x="51911" y="161925"/>
                    <a:pt x="47625" y="166211"/>
                    <a:pt x="47625" y="171450"/>
                  </a:cubicBezTo>
                  <a:lnTo>
                    <a:pt x="47625" y="381000"/>
                  </a:lnTo>
                  <a:cubicBezTo>
                    <a:pt x="47625" y="386239"/>
                    <a:pt x="51911" y="390525"/>
                    <a:pt x="57150" y="390525"/>
                  </a:cubicBezTo>
                  <a:cubicBezTo>
                    <a:pt x="58293" y="390525"/>
                    <a:pt x="85725" y="391001"/>
                    <a:pt x="85725" y="428625"/>
                  </a:cubicBezTo>
                  <a:cubicBezTo>
                    <a:pt x="85725" y="433864"/>
                    <a:pt x="90011" y="438150"/>
                    <a:pt x="95250" y="438150"/>
                  </a:cubicBezTo>
                  <a:lnTo>
                    <a:pt x="457200" y="438150"/>
                  </a:lnTo>
                  <a:cubicBezTo>
                    <a:pt x="462439" y="438150"/>
                    <a:pt x="466725" y="433864"/>
                    <a:pt x="466725" y="428625"/>
                  </a:cubicBezTo>
                  <a:cubicBezTo>
                    <a:pt x="466725" y="392144"/>
                    <a:pt x="492443" y="390620"/>
                    <a:pt x="495300" y="390525"/>
                  </a:cubicBezTo>
                  <a:cubicBezTo>
                    <a:pt x="500539" y="390525"/>
                    <a:pt x="504825" y="386239"/>
                    <a:pt x="504825" y="381000"/>
                  </a:cubicBezTo>
                  <a:lnTo>
                    <a:pt x="504825" y="255365"/>
                  </a:lnTo>
                  <a:lnTo>
                    <a:pt x="504825" y="184594"/>
                  </a:lnTo>
                  <a:cubicBezTo>
                    <a:pt x="511016" y="185356"/>
                    <a:pt x="517208" y="183452"/>
                    <a:pt x="521780" y="178880"/>
                  </a:cubicBezTo>
                  <a:cubicBezTo>
                    <a:pt x="527114" y="173546"/>
                    <a:pt x="529114" y="166021"/>
                    <a:pt x="527114" y="158782"/>
                  </a:cubicBezTo>
                  <a:lnTo>
                    <a:pt x="520827" y="136112"/>
                  </a:lnTo>
                  <a:cubicBezTo>
                    <a:pt x="520637" y="135446"/>
                    <a:pt x="520922" y="134684"/>
                    <a:pt x="521589" y="134303"/>
                  </a:cubicBezTo>
                  <a:lnTo>
                    <a:pt x="533400" y="127635"/>
                  </a:lnTo>
                  <a:lnTo>
                    <a:pt x="533400" y="438150"/>
                  </a:lnTo>
                  <a:close/>
                  <a:moveTo>
                    <a:pt x="373571" y="178880"/>
                  </a:moveTo>
                  <a:cubicBezTo>
                    <a:pt x="378143" y="183452"/>
                    <a:pt x="384239" y="185356"/>
                    <a:pt x="390525" y="184594"/>
                  </a:cubicBezTo>
                  <a:lnTo>
                    <a:pt x="390525" y="255365"/>
                  </a:lnTo>
                  <a:cubicBezTo>
                    <a:pt x="390525" y="263843"/>
                    <a:pt x="395573" y="271367"/>
                    <a:pt x="403384" y="274606"/>
                  </a:cubicBezTo>
                  <a:cubicBezTo>
                    <a:pt x="411194" y="277844"/>
                    <a:pt x="420148" y="276035"/>
                    <a:pt x="426053" y="270129"/>
                  </a:cubicBezTo>
                  <a:lnTo>
                    <a:pt x="439103" y="257080"/>
                  </a:lnTo>
                  <a:cubicBezTo>
                    <a:pt x="443675" y="252508"/>
                    <a:pt x="451580" y="252508"/>
                    <a:pt x="456152" y="257080"/>
                  </a:cubicBezTo>
                  <a:lnTo>
                    <a:pt x="469201" y="270129"/>
                  </a:lnTo>
                  <a:cubicBezTo>
                    <a:pt x="473202" y="274130"/>
                    <a:pt x="478536" y="276225"/>
                    <a:pt x="483870" y="276225"/>
                  </a:cubicBezTo>
                  <a:cubicBezTo>
                    <a:pt x="484442" y="276225"/>
                    <a:pt x="485108" y="276130"/>
                    <a:pt x="485680" y="276035"/>
                  </a:cubicBezTo>
                  <a:lnTo>
                    <a:pt x="485680" y="372618"/>
                  </a:lnTo>
                  <a:cubicBezTo>
                    <a:pt x="470440" y="376142"/>
                    <a:pt x="451390" y="388620"/>
                    <a:pt x="448056" y="419100"/>
                  </a:cubicBezTo>
                  <a:lnTo>
                    <a:pt x="104203" y="419100"/>
                  </a:lnTo>
                  <a:cubicBezTo>
                    <a:pt x="100870" y="388620"/>
                    <a:pt x="81820" y="376238"/>
                    <a:pt x="66580" y="372618"/>
                  </a:cubicBezTo>
                  <a:lnTo>
                    <a:pt x="66580" y="179832"/>
                  </a:lnTo>
                  <a:cubicBezTo>
                    <a:pt x="81820" y="176308"/>
                    <a:pt x="100870" y="163830"/>
                    <a:pt x="104203" y="133350"/>
                  </a:cubicBezTo>
                  <a:lnTo>
                    <a:pt x="371475" y="133350"/>
                  </a:lnTo>
                  <a:cubicBezTo>
                    <a:pt x="371666" y="133350"/>
                    <a:pt x="371761" y="133255"/>
                    <a:pt x="371951" y="133255"/>
                  </a:cubicBezTo>
                  <a:lnTo>
                    <a:pt x="373856" y="134303"/>
                  </a:lnTo>
                  <a:cubicBezTo>
                    <a:pt x="374523" y="134684"/>
                    <a:pt x="374809" y="135446"/>
                    <a:pt x="374618" y="136112"/>
                  </a:cubicBezTo>
                  <a:lnTo>
                    <a:pt x="368332" y="158782"/>
                  </a:lnTo>
                  <a:cubicBezTo>
                    <a:pt x="366332" y="166021"/>
                    <a:pt x="368237" y="173546"/>
                    <a:pt x="373571" y="178880"/>
                  </a:cubicBezTo>
                  <a:close/>
                  <a:moveTo>
                    <a:pt x="409385" y="179832"/>
                  </a:moveTo>
                  <a:lnTo>
                    <a:pt x="416338" y="177927"/>
                  </a:lnTo>
                  <a:cubicBezTo>
                    <a:pt x="417005" y="177737"/>
                    <a:pt x="417767" y="178022"/>
                    <a:pt x="418148" y="178689"/>
                  </a:cubicBezTo>
                  <a:lnTo>
                    <a:pt x="429768" y="199073"/>
                  </a:lnTo>
                  <a:cubicBezTo>
                    <a:pt x="433388" y="205645"/>
                    <a:pt x="440150" y="209550"/>
                    <a:pt x="447675" y="209550"/>
                  </a:cubicBezTo>
                  <a:cubicBezTo>
                    <a:pt x="455200" y="209550"/>
                    <a:pt x="461963" y="205645"/>
                    <a:pt x="465677" y="199073"/>
                  </a:cubicBezTo>
                  <a:lnTo>
                    <a:pt x="477298" y="178689"/>
                  </a:lnTo>
                  <a:cubicBezTo>
                    <a:pt x="477679" y="178022"/>
                    <a:pt x="478441" y="177737"/>
                    <a:pt x="479108" y="177927"/>
                  </a:cubicBezTo>
                  <a:lnTo>
                    <a:pt x="486061" y="179832"/>
                  </a:lnTo>
                  <a:cubicBezTo>
                    <a:pt x="485966" y="180213"/>
                    <a:pt x="485775" y="180594"/>
                    <a:pt x="485775" y="180975"/>
                  </a:cubicBezTo>
                  <a:lnTo>
                    <a:pt x="485775" y="255365"/>
                  </a:lnTo>
                  <a:cubicBezTo>
                    <a:pt x="485775" y="255651"/>
                    <a:pt x="485775" y="256604"/>
                    <a:pt x="484632" y="256985"/>
                  </a:cubicBezTo>
                  <a:cubicBezTo>
                    <a:pt x="483489" y="257461"/>
                    <a:pt x="482918" y="256794"/>
                    <a:pt x="482632" y="256604"/>
                  </a:cubicBezTo>
                  <a:lnTo>
                    <a:pt x="469583" y="243554"/>
                  </a:lnTo>
                  <a:cubicBezTo>
                    <a:pt x="457486" y="231458"/>
                    <a:pt x="437674" y="231458"/>
                    <a:pt x="425577" y="243554"/>
                  </a:cubicBezTo>
                  <a:lnTo>
                    <a:pt x="412528" y="256604"/>
                  </a:lnTo>
                  <a:cubicBezTo>
                    <a:pt x="412337" y="256794"/>
                    <a:pt x="411671" y="257461"/>
                    <a:pt x="410528" y="256985"/>
                  </a:cubicBezTo>
                  <a:cubicBezTo>
                    <a:pt x="409575" y="256604"/>
                    <a:pt x="409575" y="255651"/>
                    <a:pt x="409575" y="255365"/>
                  </a:cubicBezTo>
                  <a:lnTo>
                    <a:pt x="409575" y="180975"/>
                  </a:lnTo>
                  <a:cubicBezTo>
                    <a:pt x="409575" y="180594"/>
                    <a:pt x="409385" y="180213"/>
                    <a:pt x="409385" y="179832"/>
                  </a:cubicBezTo>
                  <a:close/>
                  <a:moveTo>
                    <a:pt x="532638" y="106204"/>
                  </a:moveTo>
                  <a:lnTo>
                    <a:pt x="512255" y="117824"/>
                  </a:lnTo>
                  <a:cubicBezTo>
                    <a:pt x="503968" y="122492"/>
                    <a:pt x="499967" y="132112"/>
                    <a:pt x="502539" y="141256"/>
                  </a:cubicBezTo>
                  <a:lnTo>
                    <a:pt x="508825" y="163925"/>
                  </a:lnTo>
                  <a:cubicBezTo>
                    <a:pt x="509016" y="164497"/>
                    <a:pt x="508825" y="165068"/>
                    <a:pt x="508445" y="165449"/>
                  </a:cubicBezTo>
                  <a:cubicBezTo>
                    <a:pt x="507968" y="165830"/>
                    <a:pt x="507492" y="166021"/>
                    <a:pt x="506921" y="165830"/>
                  </a:cubicBezTo>
                  <a:lnTo>
                    <a:pt x="484251" y="159544"/>
                  </a:lnTo>
                  <a:cubicBezTo>
                    <a:pt x="475107" y="157067"/>
                    <a:pt x="465487" y="161068"/>
                    <a:pt x="460820" y="169259"/>
                  </a:cubicBezTo>
                  <a:lnTo>
                    <a:pt x="449199" y="189643"/>
                  </a:lnTo>
                  <a:cubicBezTo>
                    <a:pt x="448628" y="190691"/>
                    <a:pt x="447008" y="190691"/>
                    <a:pt x="446437" y="189643"/>
                  </a:cubicBezTo>
                  <a:lnTo>
                    <a:pt x="434816" y="169259"/>
                  </a:lnTo>
                  <a:cubicBezTo>
                    <a:pt x="431101" y="162687"/>
                    <a:pt x="424148" y="158782"/>
                    <a:pt x="416909" y="158782"/>
                  </a:cubicBezTo>
                  <a:cubicBezTo>
                    <a:pt x="415100" y="158782"/>
                    <a:pt x="413195" y="159068"/>
                    <a:pt x="411385" y="159544"/>
                  </a:cubicBezTo>
                  <a:lnTo>
                    <a:pt x="388715" y="165830"/>
                  </a:lnTo>
                  <a:cubicBezTo>
                    <a:pt x="388144" y="166021"/>
                    <a:pt x="387572" y="165830"/>
                    <a:pt x="387191" y="165449"/>
                  </a:cubicBezTo>
                  <a:cubicBezTo>
                    <a:pt x="386715" y="164973"/>
                    <a:pt x="386620" y="164497"/>
                    <a:pt x="386810" y="163925"/>
                  </a:cubicBezTo>
                  <a:lnTo>
                    <a:pt x="393097" y="141256"/>
                  </a:lnTo>
                  <a:cubicBezTo>
                    <a:pt x="395669" y="132112"/>
                    <a:pt x="391668" y="122492"/>
                    <a:pt x="383381" y="117824"/>
                  </a:cubicBezTo>
                  <a:lnTo>
                    <a:pt x="362998" y="106204"/>
                  </a:lnTo>
                  <a:cubicBezTo>
                    <a:pt x="362236" y="105823"/>
                    <a:pt x="361950" y="105347"/>
                    <a:pt x="361950" y="104775"/>
                  </a:cubicBezTo>
                  <a:cubicBezTo>
                    <a:pt x="361950" y="104203"/>
                    <a:pt x="362236" y="103727"/>
                    <a:pt x="362712" y="103346"/>
                  </a:cubicBezTo>
                  <a:lnTo>
                    <a:pt x="383096" y="91726"/>
                  </a:lnTo>
                  <a:cubicBezTo>
                    <a:pt x="391382" y="87059"/>
                    <a:pt x="395383" y="77438"/>
                    <a:pt x="392811" y="68294"/>
                  </a:cubicBezTo>
                  <a:lnTo>
                    <a:pt x="386620" y="45720"/>
                  </a:lnTo>
                  <a:cubicBezTo>
                    <a:pt x="386429" y="45148"/>
                    <a:pt x="386620" y="44577"/>
                    <a:pt x="387001" y="44196"/>
                  </a:cubicBezTo>
                  <a:cubicBezTo>
                    <a:pt x="387477" y="43720"/>
                    <a:pt x="387953" y="43625"/>
                    <a:pt x="388525" y="43815"/>
                  </a:cubicBezTo>
                  <a:lnTo>
                    <a:pt x="411194" y="50102"/>
                  </a:lnTo>
                  <a:cubicBezTo>
                    <a:pt x="420338" y="52673"/>
                    <a:pt x="429959" y="48673"/>
                    <a:pt x="434626" y="40386"/>
                  </a:cubicBezTo>
                  <a:lnTo>
                    <a:pt x="446246" y="20003"/>
                  </a:lnTo>
                  <a:cubicBezTo>
                    <a:pt x="446818" y="18955"/>
                    <a:pt x="448437" y="18955"/>
                    <a:pt x="449009" y="20003"/>
                  </a:cubicBezTo>
                  <a:cubicBezTo>
                    <a:pt x="449009" y="20003"/>
                    <a:pt x="449009" y="20003"/>
                    <a:pt x="449009" y="20003"/>
                  </a:cubicBezTo>
                  <a:lnTo>
                    <a:pt x="460629" y="40386"/>
                  </a:lnTo>
                  <a:cubicBezTo>
                    <a:pt x="465296" y="48673"/>
                    <a:pt x="474917" y="52673"/>
                    <a:pt x="484061" y="50102"/>
                  </a:cubicBezTo>
                  <a:lnTo>
                    <a:pt x="506730" y="43815"/>
                  </a:lnTo>
                  <a:cubicBezTo>
                    <a:pt x="507301" y="43625"/>
                    <a:pt x="507873" y="43815"/>
                    <a:pt x="508254" y="44196"/>
                  </a:cubicBezTo>
                  <a:cubicBezTo>
                    <a:pt x="508730" y="44672"/>
                    <a:pt x="508825" y="45148"/>
                    <a:pt x="508635" y="45720"/>
                  </a:cubicBezTo>
                  <a:lnTo>
                    <a:pt x="502349" y="68390"/>
                  </a:lnTo>
                  <a:cubicBezTo>
                    <a:pt x="499777" y="77534"/>
                    <a:pt x="503777" y="87154"/>
                    <a:pt x="512064" y="91821"/>
                  </a:cubicBezTo>
                  <a:lnTo>
                    <a:pt x="532448" y="103442"/>
                  </a:lnTo>
                  <a:cubicBezTo>
                    <a:pt x="533114" y="103727"/>
                    <a:pt x="533400" y="104203"/>
                    <a:pt x="533400" y="104775"/>
                  </a:cubicBezTo>
                  <a:cubicBezTo>
                    <a:pt x="533400" y="105347"/>
                    <a:pt x="533114" y="105823"/>
                    <a:pt x="532638" y="1062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43403B6-CB31-618A-1355-98A343942093}"/>
                </a:ext>
              </a:extLst>
            </p:cNvPr>
            <p:cNvSpPr/>
            <p:nvPr/>
          </p:nvSpPr>
          <p:spPr>
            <a:xfrm>
              <a:off x="7716504" y="1073808"/>
              <a:ext cx="95250" cy="95250"/>
            </a:xfrm>
            <a:custGeom>
              <a:avLst/>
              <a:gdLst>
                <a:gd name="connsiteX0" fmla="*/ 47625 w 95250"/>
                <a:gd name="connsiteY0" fmla="*/ 0 h 95250"/>
                <a:gd name="connsiteX1" fmla="*/ 0 w 95250"/>
                <a:gd name="connsiteY1" fmla="*/ 47625 h 95250"/>
                <a:gd name="connsiteX2" fmla="*/ 47625 w 95250"/>
                <a:gd name="connsiteY2" fmla="*/ 95250 h 95250"/>
                <a:gd name="connsiteX3" fmla="*/ 95250 w 95250"/>
                <a:gd name="connsiteY3" fmla="*/ 47625 h 95250"/>
                <a:gd name="connsiteX4" fmla="*/ 47625 w 95250"/>
                <a:gd name="connsiteY4" fmla="*/ 0 h 95250"/>
                <a:gd name="connsiteX5" fmla="*/ 47625 w 95250"/>
                <a:gd name="connsiteY5" fmla="*/ 76200 h 95250"/>
                <a:gd name="connsiteX6" fmla="*/ 19050 w 95250"/>
                <a:gd name="connsiteY6" fmla="*/ 47625 h 95250"/>
                <a:gd name="connsiteX7" fmla="*/ 47625 w 95250"/>
                <a:gd name="connsiteY7" fmla="*/ 19050 h 95250"/>
                <a:gd name="connsiteX8" fmla="*/ 76200 w 95250"/>
                <a:gd name="connsiteY8" fmla="*/ 47625 h 95250"/>
                <a:gd name="connsiteX9" fmla="*/ 47625 w 95250"/>
                <a:gd name="connsiteY9" fmla="*/ 7620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0"/>
                  </a:move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lose/>
                  <a:moveTo>
                    <a:pt x="47625" y="76200"/>
                  </a:move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3A8AC59-1223-BD14-D01C-E213F4DF4B77}"/>
                </a:ext>
              </a:extLst>
            </p:cNvPr>
            <p:cNvSpPr/>
            <p:nvPr/>
          </p:nvSpPr>
          <p:spPr>
            <a:xfrm>
              <a:off x="7530766" y="1207158"/>
              <a:ext cx="123825" cy="19050"/>
            </a:xfrm>
            <a:custGeom>
              <a:avLst/>
              <a:gdLst>
                <a:gd name="connsiteX0" fmla="*/ 9525 w 123825"/>
                <a:gd name="connsiteY0" fmla="*/ 19050 h 19050"/>
                <a:gd name="connsiteX1" fmla="*/ 114300 w 123825"/>
                <a:gd name="connsiteY1" fmla="*/ 19050 h 19050"/>
                <a:gd name="connsiteX2" fmla="*/ 123825 w 123825"/>
                <a:gd name="connsiteY2" fmla="*/ 9525 h 19050"/>
                <a:gd name="connsiteX3" fmla="*/ 114300 w 123825"/>
                <a:gd name="connsiteY3" fmla="*/ 0 h 19050"/>
                <a:gd name="connsiteX4" fmla="*/ 9525 w 123825"/>
                <a:gd name="connsiteY4" fmla="*/ 0 h 19050"/>
                <a:gd name="connsiteX5" fmla="*/ 0 w 123825"/>
                <a:gd name="connsiteY5" fmla="*/ 9525 h 19050"/>
                <a:gd name="connsiteX6" fmla="*/ 9525 w 1238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9050">
                  <a:moveTo>
                    <a:pt x="9525" y="19050"/>
                  </a:moveTo>
                  <a:lnTo>
                    <a:pt x="114300" y="19050"/>
                  </a:lnTo>
                  <a:cubicBezTo>
                    <a:pt x="119539" y="19050"/>
                    <a:pt x="123825" y="14764"/>
                    <a:pt x="123825" y="9525"/>
                  </a:cubicBezTo>
                  <a:cubicBezTo>
                    <a:pt x="123825" y="4286"/>
                    <a:pt x="119539" y="0"/>
                    <a:pt x="1143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BDC5BAA-62C7-23C6-81EB-685EA47AA884}"/>
                </a:ext>
              </a:extLst>
            </p:cNvPr>
            <p:cNvSpPr/>
            <p:nvPr/>
          </p:nvSpPr>
          <p:spPr>
            <a:xfrm>
              <a:off x="7497429" y="1254783"/>
              <a:ext cx="190500" cy="19050"/>
            </a:xfrm>
            <a:custGeom>
              <a:avLst/>
              <a:gdLst>
                <a:gd name="connsiteX0" fmla="*/ 9525 w 190500"/>
                <a:gd name="connsiteY0" fmla="*/ 0 h 19050"/>
                <a:gd name="connsiteX1" fmla="*/ 0 w 190500"/>
                <a:gd name="connsiteY1" fmla="*/ 9525 h 19050"/>
                <a:gd name="connsiteX2" fmla="*/ 9525 w 190500"/>
                <a:gd name="connsiteY2" fmla="*/ 19050 h 19050"/>
                <a:gd name="connsiteX3" fmla="*/ 180975 w 190500"/>
                <a:gd name="connsiteY3" fmla="*/ 19050 h 19050"/>
                <a:gd name="connsiteX4" fmla="*/ 190500 w 190500"/>
                <a:gd name="connsiteY4" fmla="*/ 9525 h 19050"/>
                <a:gd name="connsiteX5" fmla="*/ 180975 w 190500"/>
                <a:gd name="connsiteY5" fmla="*/ 0 h 19050"/>
                <a:gd name="connsiteX6" fmla="*/ 9525 w 1905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">
                  <a:moveTo>
                    <a:pt x="9525" y="0"/>
                  </a:move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80975" y="19050"/>
                  </a:lnTo>
                  <a:cubicBezTo>
                    <a:pt x="186214" y="19050"/>
                    <a:pt x="190500" y="14764"/>
                    <a:pt x="190500" y="9525"/>
                  </a:cubicBezTo>
                  <a:cubicBezTo>
                    <a:pt x="190500" y="4286"/>
                    <a:pt x="186214" y="0"/>
                    <a:pt x="180975" y="0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35F3B0F-B963-11BB-5424-3287E6E3BFED}"/>
                </a:ext>
              </a:extLst>
            </p:cNvPr>
            <p:cNvSpPr/>
            <p:nvPr/>
          </p:nvSpPr>
          <p:spPr>
            <a:xfrm>
              <a:off x="7516479" y="1302408"/>
              <a:ext cx="152400" cy="19050"/>
            </a:xfrm>
            <a:custGeom>
              <a:avLst/>
              <a:gdLst>
                <a:gd name="connsiteX0" fmla="*/ 142875 w 152400"/>
                <a:gd name="connsiteY0" fmla="*/ 0 h 19050"/>
                <a:gd name="connsiteX1" fmla="*/ 9525 w 152400"/>
                <a:gd name="connsiteY1" fmla="*/ 0 h 19050"/>
                <a:gd name="connsiteX2" fmla="*/ 0 w 152400"/>
                <a:gd name="connsiteY2" fmla="*/ 9525 h 19050"/>
                <a:gd name="connsiteX3" fmla="*/ 9525 w 152400"/>
                <a:gd name="connsiteY3" fmla="*/ 19050 h 19050"/>
                <a:gd name="connsiteX4" fmla="*/ 142875 w 152400"/>
                <a:gd name="connsiteY4" fmla="*/ 19050 h 19050"/>
                <a:gd name="connsiteX5" fmla="*/ 152400 w 152400"/>
                <a:gd name="connsiteY5" fmla="*/ 9525 h 19050"/>
                <a:gd name="connsiteX6" fmla="*/ 142875 w 1524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19050">
                  <a:moveTo>
                    <a:pt x="1428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42875" y="19050"/>
                  </a:lnTo>
                  <a:cubicBezTo>
                    <a:pt x="148114" y="19050"/>
                    <a:pt x="152400" y="14764"/>
                    <a:pt x="152400" y="9525"/>
                  </a:cubicBezTo>
                  <a:cubicBezTo>
                    <a:pt x="152400" y="4286"/>
                    <a:pt x="148114" y="0"/>
                    <a:pt x="1428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F073A31F-43A4-E081-C1F9-21E41B81C0AC}"/>
                </a:ext>
              </a:extLst>
            </p:cNvPr>
            <p:cNvSpPr/>
            <p:nvPr/>
          </p:nvSpPr>
          <p:spPr>
            <a:xfrm>
              <a:off x="7430754" y="1369083"/>
              <a:ext cx="57150" cy="19050"/>
            </a:xfrm>
            <a:custGeom>
              <a:avLst/>
              <a:gdLst>
                <a:gd name="connsiteX0" fmla="*/ 47625 w 57150"/>
                <a:gd name="connsiteY0" fmla="*/ 0 h 19050"/>
                <a:gd name="connsiteX1" fmla="*/ 9525 w 57150"/>
                <a:gd name="connsiteY1" fmla="*/ 0 h 19050"/>
                <a:gd name="connsiteX2" fmla="*/ 0 w 57150"/>
                <a:gd name="connsiteY2" fmla="*/ 9525 h 19050"/>
                <a:gd name="connsiteX3" fmla="*/ 9525 w 57150"/>
                <a:gd name="connsiteY3" fmla="*/ 19050 h 19050"/>
                <a:gd name="connsiteX4" fmla="*/ 47625 w 57150"/>
                <a:gd name="connsiteY4" fmla="*/ 19050 h 19050"/>
                <a:gd name="connsiteX5" fmla="*/ 57150 w 57150"/>
                <a:gd name="connsiteY5" fmla="*/ 9525 h 19050"/>
                <a:gd name="connsiteX6" fmla="*/ 47625 w 571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9050">
                  <a:moveTo>
                    <a:pt x="4762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47625" y="19050"/>
                  </a:lnTo>
                  <a:cubicBezTo>
                    <a:pt x="52864" y="19050"/>
                    <a:pt x="57150" y="14764"/>
                    <a:pt x="57150" y="9525"/>
                  </a:cubicBezTo>
                  <a:cubicBezTo>
                    <a:pt x="57150" y="4286"/>
                    <a:pt x="52864" y="0"/>
                    <a:pt x="476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B64AAB9-4AE1-D8EF-EF4A-03016E3901ED}"/>
                </a:ext>
              </a:extLst>
            </p:cNvPr>
            <p:cNvSpPr/>
            <p:nvPr/>
          </p:nvSpPr>
          <p:spPr>
            <a:xfrm>
              <a:off x="7697454" y="1369083"/>
              <a:ext cx="57150" cy="19050"/>
            </a:xfrm>
            <a:custGeom>
              <a:avLst/>
              <a:gdLst>
                <a:gd name="connsiteX0" fmla="*/ 9525 w 57150"/>
                <a:gd name="connsiteY0" fmla="*/ 19050 h 19050"/>
                <a:gd name="connsiteX1" fmla="*/ 47625 w 57150"/>
                <a:gd name="connsiteY1" fmla="*/ 19050 h 19050"/>
                <a:gd name="connsiteX2" fmla="*/ 57150 w 57150"/>
                <a:gd name="connsiteY2" fmla="*/ 9525 h 19050"/>
                <a:gd name="connsiteX3" fmla="*/ 47625 w 57150"/>
                <a:gd name="connsiteY3" fmla="*/ 0 h 19050"/>
                <a:gd name="connsiteX4" fmla="*/ 9525 w 57150"/>
                <a:gd name="connsiteY4" fmla="*/ 0 h 19050"/>
                <a:gd name="connsiteX5" fmla="*/ 0 w 57150"/>
                <a:gd name="connsiteY5" fmla="*/ 9525 h 19050"/>
                <a:gd name="connsiteX6" fmla="*/ 9525 w 571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9050">
                  <a:moveTo>
                    <a:pt x="9525" y="19050"/>
                  </a:moveTo>
                  <a:lnTo>
                    <a:pt x="47625" y="19050"/>
                  </a:lnTo>
                  <a:cubicBezTo>
                    <a:pt x="52864" y="19050"/>
                    <a:pt x="57150" y="14764"/>
                    <a:pt x="57150" y="9525"/>
                  </a:cubicBezTo>
                  <a:cubicBezTo>
                    <a:pt x="57150" y="4286"/>
                    <a:pt x="52864" y="0"/>
                    <a:pt x="476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58" name="Graphic 90">
            <a:extLst>
              <a:ext uri="{FF2B5EF4-FFF2-40B4-BE49-F238E27FC236}">
                <a16:creationId xmlns:a16="http://schemas.microsoft.com/office/drawing/2014/main" id="{E93D02AF-2B56-2034-1C96-9F32A426A9F0}"/>
              </a:ext>
            </a:extLst>
          </p:cNvPr>
          <p:cNvGrpSpPr/>
          <p:nvPr/>
        </p:nvGrpSpPr>
        <p:grpSpPr>
          <a:xfrm>
            <a:off x="6334483" y="1102383"/>
            <a:ext cx="552450" cy="419100"/>
            <a:chOff x="6334483" y="1102383"/>
            <a:chExt cx="552450" cy="419100"/>
          </a:xfrm>
          <a:solidFill>
            <a:srgbClr val="000000"/>
          </a:solidFill>
        </p:grpSpPr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256AFAF-9A47-1547-4448-B82A71A419E0}"/>
                </a:ext>
              </a:extLst>
            </p:cNvPr>
            <p:cNvSpPr/>
            <p:nvPr/>
          </p:nvSpPr>
          <p:spPr>
            <a:xfrm>
              <a:off x="6334483" y="1102383"/>
              <a:ext cx="552450" cy="419100"/>
            </a:xfrm>
            <a:custGeom>
              <a:avLst/>
              <a:gdLst>
                <a:gd name="connsiteX0" fmla="*/ 47625 w 552450"/>
                <a:gd name="connsiteY0" fmla="*/ 419100 h 419100"/>
                <a:gd name="connsiteX1" fmla="*/ 49244 w 552450"/>
                <a:gd name="connsiteY1" fmla="*/ 419100 h 419100"/>
                <a:gd name="connsiteX2" fmla="*/ 304800 w 552450"/>
                <a:gd name="connsiteY2" fmla="*/ 419100 h 419100"/>
                <a:gd name="connsiteX3" fmla="*/ 504825 w 552450"/>
                <a:gd name="connsiteY3" fmla="*/ 419100 h 419100"/>
                <a:gd name="connsiteX4" fmla="*/ 552450 w 552450"/>
                <a:gd name="connsiteY4" fmla="*/ 371475 h 419100"/>
                <a:gd name="connsiteX5" fmla="*/ 552450 w 552450"/>
                <a:gd name="connsiteY5" fmla="*/ 47625 h 419100"/>
                <a:gd name="connsiteX6" fmla="*/ 504825 w 552450"/>
                <a:gd name="connsiteY6" fmla="*/ 0 h 419100"/>
                <a:gd name="connsiteX7" fmla="*/ 47625 w 552450"/>
                <a:gd name="connsiteY7" fmla="*/ 0 h 419100"/>
                <a:gd name="connsiteX8" fmla="*/ 0 w 552450"/>
                <a:gd name="connsiteY8" fmla="*/ 47625 h 419100"/>
                <a:gd name="connsiteX9" fmla="*/ 0 w 552450"/>
                <a:gd name="connsiteY9" fmla="*/ 371475 h 419100"/>
                <a:gd name="connsiteX10" fmla="*/ 47625 w 552450"/>
                <a:gd name="connsiteY10" fmla="*/ 419100 h 419100"/>
                <a:gd name="connsiteX11" fmla="*/ 58769 w 552450"/>
                <a:gd name="connsiteY11" fmla="*/ 400050 h 419100"/>
                <a:gd name="connsiteX12" fmla="*/ 58769 w 552450"/>
                <a:gd name="connsiteY12" fmla="*/ 386144 h 419100"/>
                <a:gd name="connsiteX13" fmla="*/ 59722 w 552450"/>
                <a:gd name="connsiteY13" fmla="*/ 375666 h 419100"/>
                <a:gd name="connsiteX14" fmla="*/ 83439 w 552450"/>
                <a:gd name="connsiteY14" fmla="*/ 400050 h 419100"/>
                <a:gd name="connsiteX15" fmla="*/ 58769 w 552450"/>
                <a:gd name="connsiteY15" fmla="*/ 400050 h 419100"/>
                <a:gd name="connsiteX16" fmla="*/ 93440 w 552450"/>
                <a:gd name="connsiteY16" fmla="*/ 383000 h 419100"/>
                <a:gd name="connsiteX17" fmla="*/ 52007 w 552450"/>
                <a:gd name="connsiteY17" fmla="*/ 340233 h 419100"/>
                <a:gd name="connsiteX18" fmla="*/ 47625 w 552450"/>
                <a:gd name="connsiteY18" fmla="*/ 329565 h 419100"/>
                <a:gd name="connsiteX19" fmla="*/ 52007 w 552450"/>
                <a:gd name="connsiteY19" fmla="*/ 318992 h 419100"/>
                <a:gd name="connsiteX20" fmla="*/ 73247 w 552450"/>
                <a:gd name="connsiteY20" fmla="*/ 318992 h 419100"/>
                <a:gd name="connsiteX21" fmla="*/ 115443 w 552450"/>
                <a:gd name="connsiteY21" fmla="*/ 360712 h 419100"/>
                <a:gd name="connsiteX22" fmla="*/ 101918 w 552450"/>
                <a:gd name="connsiteY22" fmla="*/ 368903 h 419100"/>
                <a:gd name="connsiteX23" fmla="*/ 93440 w 552450"/>
                <a:gd name="connsiteY23" fmla="*/ 383000 h 419100"/>
                <a:gd name="connsiteX24" fmla="*/ 112205 w 552450"/>
                <a:gd name="connsiteY24" fmla="*/ 400050 h 419100"/>
                <a:gd name="connsiteX25" fmla="*/ 112109 w 552450"/>
                <a:gd name="connsiteY25" fmla="*/ 399860 h 419100"/>
                <a:gd name="connsiteX26" fmla="*/ 115348 w 552450"/>
                <a:gd name="connsiteY26" fmla="*/ 382524 h 419100"/>
                <a:gd name="connsiteX27" fmla="*/ 126397 w 552450"/>
                <a:gd name="connsiteY27" fmla="*/ 377952 h 419100"/>
                <a:gd name="connsiteX28" fmla="*/ 126397 w 552450"/>
                <a:gd name="connsiteY28" fmla="*/ 377952 h 419100"/>
                <a:gd name="connsiteX29" fmla="*/ 136874 w 552450"/>
                <a:gd name="connsiteY29" fmla="*/ 382048 h 419100"/>
                <a:gd name="connsiteX30" fmla="*/ 155162 w 552450"/>
                <a:gd name="connsiteY30" fmla="*/ 400050 h 419100"/>
                <a:gd name="connsiteX31" fmla="*/ 112205 w 552450"/>
                <a:gd name="connsiteY31" fmla="*/ 400050 h 419100"/>
                <a:gd name="connsiteX32" fmla="*/ 295275 w 552450"/>
                <a:gd name="connsiteY32" fmla="*/ 400050 h 419100"/>
                <a:gd name="connsiteX33" fmla="*/ 182118 w 552450"/>
                <a:gd name="connsiteY33" fmla="*/ 400050 h 419100"/>
                <a:gd name="connsiteX34" fmla="*/ 181832 w 552450"/>
                <a:gd name="connsiteY34" fmla="*/ 399574 h 419100"/>
                <a:gd name="connsiteX35" fmla="*/ 151257 w 552450"/>
                <a:gd name="connsiteY35" fmla="*/ 369380 h 419100"/>
                <a:gd name="connsiteX36" fmla="*/ 151067 w 552450"/>
                <a:gd name="connsiteY36" fmla="*/ 369094 h 419100"/>
                <a:gd name="connsiteX37" fmla="*/ 150495 w 552450"/>
                <a:gd name="connsiteY37" fmla="*/ 368618 h 419100"/>
                <a:gd name="connsiteX38" fmla="*/ 111728 w 552450"/>
                <a:gd name="connsiteY38" fmla="*/ 330232 h 419100"/>
                <a:gd name="connsiteX39" fmla="*/ 118205 w 552450"/>
                <a:gd name="connsiteY39" fmla="*/ 328041 h 419100"/>
                <a:gd name="connsiteX40" fmla="*/ 176213 w 552450"/>
                <a:gd name="connsiteY40" fmla="*/ 361950 h 419100"/>
                <a:gd name="connsiteX41" fmla="*/ 234601 w 552450"/>
                <a:gd name="connsiteY41" fmla="*/ 327374 h 419100"/>
                <a:gd name="connsiteX42" fmla="*/ 295275 w 552450"/>
                <a:gd name="connsiteY42" fmla="*/ 386144 h 419100"/>
                <a:gd name="connsiteX43" fmla="*/ 295275 w 552450"/>
                <a:gd name="connsiteY43" fmla="*/ 400050 h 419100"/>
                <a:gd name="connsiteX44" fmla="*/ 111728 w 552450"/>
                <a:gd name="connsiteY44" fmla="*/ 147352 h 419100"/>
                <a:gd name="connsiteX45" fmla="*/ 176213 w 552450"/>
                <a:gd name="connsiteY45" fmla="*/ 129540 h 419100"/>
                <a:gd name="connsiteX46" fmla="*/ 240697 w 552450"/>
                <a:gd name="connsiteY46" fmla="*/ 147352 h 419100"/>
                <a:gd name="connsiteX47" fmla="*/ 250889 w 552450"/>
                <a:gd name="connsiteY47" fmla="*/ 177927 h 419100"/>
                <a:gd name="connsiteX48" fmla="*/ 176213 w 552450"/>
                <a:gd name="connsiteY48" fmla="*/ 190405 h 419100"/>
                <a:gd name="connsiteX49" fmla="*/ 101537 w 552450"/>
                <a:gd name="connsiteY49" fmla="*/ 177927 h 419100"/>
                <a:gd name="connsiteX50" fmla="*/ 111728 w 552450"/>
                <a:gd name="connsiteY50" fmla="*/ 147352 h 419100"/>
                <a:gd name="connsiteX51" fmla="*/ 99346 w 552450"/>
                <a:gd name="connsiteY51" fmla="*/ 132874 h 419100"/>
                <a:gd name="connsiteX52" fmla="*/ 99346 w 552450"/>
                <a:gd name="connsiteY52" fmla="*/ 132874 h 419100"/>
                <a:gd name="connsiteX53" fmla="*/ 65056 w 552450"/>
                <a:gd name="connsiteY53" fmla="*/ 121444 h 419100"/>
                <a:gd name="connsiteX54" fmla="*/ 176117 w 552450"/>
                <a:gd name="connsiteY54" fmla="*/ 74676 h 419100"/>
                <a:gd name="connsiteX55" fmla="*/ 287179 w 552450"/>
                <a:gd name="connsiteY55" fmla="*/ 121444 h 419100"/>
                <a:gd name="connsiteX56" fmla="*/ 252984 w 552450"/>
                <a:gd name="connsiteY56" fmla="*/ 132874 h 419100"/>
                <a:gd name="connsiteX57" fmla="*/ 252889 w 552450"/>
                <a:gd name="connsiteY57" fmla="*/ 132969 h 419100"/>
                <a:gd name="connsiteX58" fmla="*/ 176022 w 552450"/>
                <a:gd name="connsiteY58" fmla="*/ 110585 h 419100"/>
                <a:gd name="connsiteX59" fmla="*/ 99346 w 552450"/>
                <a:gd name="connsiteY59" fmla="*/ 132874 h 419100"/>
                <a:gd name="connsiteX60" fmla="*/ 115634 w 552450"/>
                <a:gd name="connsiteY60" fmla="*/ 199549 h 419100"/>
                <a:gd name="connsiteX61" fmla="*/ 174593 w 552450"/>
                <a:gd name="connsiteY61" fmla="*/ 209360 h 419100"/>
                <a:gd name="connsiteX62" fmla="*/ 176213 w 552450"/>
                <a:gd name="connsiteY62" fmla="*/ 209550 h 419100"/>
                <a:gd name="connsiteX63" fmla="*/ 177737 w 552450"/>
                <a:gd name="connsiteY63" fmla="*/ 209455 h 419100"/>
                <a:gd name="connsiteX64" fmla="*/ 236982 w 552450"/>
                <a:gd name="connsiteY64" fmla="*/ 199549 h 419100"/>
                <a:gd name="connsiteX65" fmla="*/ 237173 w 552450"/>
                <a:gd name="connsiteY65" fmla="*/ 203835 h 419100"/>
                <a:gd name="connsiteX66" fmla="*/ 176213 w 552450"/>
                <a:gd name="connsiteY66" fmla="*/ 294418 h 419100"/>
                <a:gd name="connsiteX67" fmla="*/ 115348 w 552450"/>
                <a:gd name="connsiteY67" fmla="*/ 203835 h 419100"/>
                <a:gd name="connsiteX68" fmla="*/ 115634 w 552450"/>
                <a:gd name="connsiteY68" fmla="*/ 199549 h 419100"/>
                <a:gd name="connsiteX69" fmla="*/ 155258 w 552450"/>
                <a:gd name="connsiteY69" fmla="*/ 308896 h 419100"/>
                <a:gd name="connsiteX70" fmla="*/ 176403 w 552450"/>
                <a:gd name="connsiteY70" fmla="*/ 313468 h 419100"/>
                <a:gd name="connsiteX71" fmla="*/ 198311 w 552450"/>
                <a:gd name="connsiteY71" fmla="*/ 308610 h 419100"/>
                <a:gd name="connsiteX72" fmla="*/ 212408 w 552450"/>
                <a:gd name="connsiteY72" fmla="*/ 319469 h 419100"/>
                <a:gd name="connsiteX73" fmla="*/ 216599 w 552450"/>
                <a:gd name="connsiteY73" fmla="*/ 321183 h 419100"/>
                <a:gd name="connsiteX74" fmla="*/ 176213 w 552450"/>
                <a:gd name="connsiteY74" fmla="*/ 342995 h 419100"/>
                <a:gd name="connsiteX75" fmla="*/ 136208 w 552450"/>
                <a:gd name="connsiteY75" fmla="*/ 321755 h 419100"/>
                <a:gd name="connsiteX76" fmla="*/ 142304 w 552450"/>
                <a:gd name="connsiteY76" fmla="*/ 319183 h 419100"/>
                <a:gd name="connsiteX77" fmla="*/ 155258 w 552450"/>
                <a:gd name="connsiteY77" fmla="*/ 308896 h 419100"/>
                <a:gd name="connsiteX78" fmla="*/ 400050 w 552450"/>
                <a:gd name="connsiteY78" fmla="*/ 19050 h 419100"/>
                <a:gd name="connsiteX79" fmla="*/ 476250 w 552450"/>
                <a:gd name="connsiteY79" fmla="*/ 19050 h 419100"/>
                <a:gd name="connsiteX80" fmla="*/ 476250 w 552450"/>
                <a:gd name="connsiteY80" fmla="*/ 93440 h 419100"/>
                <a:gd name="connsiteX81" fmla="*/ 475107 w 552450"/>
                <a:gd name="connsiteY81" fmla="*/ 95059 h 419100"/>
                <a:gd name="connsiteX82" fmla="*/ 473107 w 552450"/>
                <a:gd name="connsiteY82" fmla="*/ 94679 h 419100"/>
                <a:gd name="connsiteX83" fmla="*/ 460058 w 552450"/>
                <a:gd name="connsiteY83" fmla="*/ 81629 h 419100"/>
                <a:gd name="connsiteX84" fmla="*/ 416052 w 552450"/>
                <a:gd name="connsiteY84" fmla="*/ 81629 h 419100"/>
                <a:gd name="connsiteX85" fmla="*/ 403003 w 552450"/>
                <a:gd name="connsiteY85" fmla="*/ 94679 h 419100"/>
                <a:gd name="connsiteX86" fmla="*/ 401003 w 552450"/>
                <a:gd name="connsiteY86" fmla="*/ 95059 h 419100"/>
                <a:gd name="connsiteX87" fmla="*/ 400050 w 552450"/>
                <a:gd name="connsiteY87" fmla="*/ 93440 h 419100"/>
                <a:gd name="connsiteX88" fmla="*/ 400050 w 552450"/>
                <a:gd name="connsiteY88" fmla="*/ 19050 h 419100"/>
                <a:gd name="connsiteX89" fmla="*/ 19050 w 552450"/>
                <a:gd name="connsiteY89" fmla="*/ 47625 h 419100"/>
                <a:gd name="connsiteX90" fmla="*/ 47625 w 552450"/>
                <a:gd name="connsiteY90" fmla="*/ 19050 h 419100"/>
                <a:gd name="connsiteX91" fmla="*/ 381000 w 552450"/>
                <a:gd name="connsiteY91" fmla="*/ 19050 h 419100"/>
                <a:gd name="connsiteX92" fmla="*/ 381000 w 552450"/>
                <a:gd name="connsiteY92" fmla="*/ 93440 h 419100"/>
                <a:gd name="connsiteX93" fmla="*/ 393859 w 552450"/>
                <a:gd name="connsiteY93" fmla="*/ 112681 h 419100"/>
                <a:gd name="connsiteX94" fmla="*/ 416528 w 552450"/>
                <a:gd name="connsiteY94" fmla="*/ 108204 h 419100"/>
                <a:gd name="connsiteX95" fmla="*/ 429578 w 552450"/>
                <a:gd name="connsiteY95" fmla="*/ 95155 h 419100"/>
                <a:gd name="connsiteX96" fmla="*/ 446627 w 552450"/>
                <a:gd name="connsiteY96" fmla="*/ 95155 h 419100"/>
                <a:gd name="connsiteX97" fmla="*/ 459676 w 552450"/>
                <a:gd name="connsiteY97" fmla="*/ 108204 h 419100"/>
                <a:gd name="connsiteX98" fmla="*/ 474345 w 552450"/>
                <a:gd name="connsiteY98" fmla="*/ 114300 h 419100"/>
                <a:gd name="connsiteX99" fmla="*/ 482346 w 552450"/>
                <a:gd name="connsiteY99" fmla="*/ 112681 h 419100"/>
                <a:gd name="connsiteX100" fmla="*/ 495300 w 552450"/>
                <a:gd name="connsiteY100" fmla="*/ 93440 h 419100"/>
                <a:gd name="connsiteX101" fmla="*/ 495300 w 552450"/>
                <a:gd name="connsiteY101" fmla="*/ 19050 h 419100"/>
                <a:gd name="connsiteX102" fmla="*/ 504825 w 552450"/>
                <a:gd name="connsiteY102" fmla="*/ 19050 h 419100"/>
                <a:gd name="connsiteX103" fmla="*/ 533400 w 552450"/>
                <a:gd name="connsiteY103" fmla="*/ 47625 h 419100"/>
                <a:gd name="connsiteX104" fmla="*/ 533400 w 552450"/>
                <a:gd name="connsiteY104" fmla="*/ 371475 h 419100"/>
                <a:gd name="connsiteX105" fmla="*/ 504825 w 552450"/>
                <a:gd name="connsiteY105" fmla="*/ 400050 h 419100"/>
                <a:gd name="connsiteX106" fmla="*/ 314325 w 552450"/>
                <a:gd name="connsiteY106" fmla="*/ 400050 h 419100"/>
                <a:gd name="connsiteX107" fmla="*/ 314325 w 552450"/>
                <a:gd name="connsiteY107" fmla="*/ 386144 h 419100"/>
                <a:gd name="connsiteX108" fmla="*/ 237363 w 552450"/>
                <a:gd name="connsiteY108" fmla="*/ 308229 h 419100"/>
                <a:gd name="connsiteX109" fmla="*/ 220218 w 552450"/>
                <a:gd name="connsiteY109" fmla="*/ 302133 h 419100"/>
                <a:gd name="connsiteX110" fmla="*/ 214694 w 552450"/>
                <a:gd name="connsiteY110" fmla="*/ 298323 h 419100"/>
                <a:gd name="connsiteX111" fmla="*/ 256318 w 552450"/>
                <a:gd name="connsiteY111" fmla="*/ 203835 h 419100"/>
                <a:gd name="connsiteX112" fmla="*/ 255937 w 552450"/>
                <a:gd name="connsiteY112" fmla="*/ 196406 h 419100"/>
                <a:gd name="connsiteX113" fmla="*/ 264986 w 552450"/>
                <a:gd name="connsiteY113" fmla="*/ 194881 h 419100"/>
                <a:gd name="connsiteX114" fmla="*/ 271558 w 552450"/>
                <a:gd name="connsiteY114" fmla="*/ 190405 h 419100"/>
                <a:gd name="connsiteX115" fmla="*/ 272415 w 552450"/>
                <a:gd name="connsiteY115" fmla="*/ 182499 h 419100"/>
                <a:gd name="connsiteX116" fmla="*/ 261652 w 552450"/>
                <a:gd name="connsiteY116" fmla="*/ 150114 h 419100"/>
                <a:gd name="connsiteX117" fmla="*/ 317278 w 552450"/>
                <a:gd name="connsiteY117" fmla="*/ 131540 h 419100"/>
                <a:gd name="connsiteX118" fmla="*/ 323755 w 552450"/>
                <a:gd name="connsiteY118" fmla="*/ 122873 h 419100"/>
                <a:gd name="connsiteX119" fmla="*/ 317945 w 552450"/>
                <a:gd name="connsiteY119" fmla="*/ 113729 h 419100"/>
                <a:gd name="connsiteX120" fmla="*/ 179832 w 552450"/>
                <a:gd name="connsiteY120" fmla="*/ 55626 h 419100"/>
                <a:gd name="connsiteX121" fmla="*/ 172403 w 552450"/>
                <a:gd name="connsiteY121" fmla="*/ 55626 h 419100"/>
                <a:gd name="connsiteX122" fmla="*/ 34290 w 552450"/>
                <a:gd name="connsiteY122" fmla="*/ 113729 h 419100"/>
                <a:gd name="connsiteX123" fmla="*/ 28575 w 552450"/>
                <a:gd name="connsiteY123" fmla="*/ 122873 h 419100"/>
                <a:gd name="connsiteX124" fmla="*/ 35052 w 552450"/>
                <a:gd name="connsiteY124" fmla="*/ 131540 h 419100"/>
                <a:gd name="connsiteX125" fmla="*/ 43053 w 552450"/>
                <a:gd name="connsiteY125" fmla="*/ 134207 h 419100"/>
                <a:gd name="connsiteX126" fmla="*/ 43053 w 552450"/>
                <a:gd name="connsiteY126" fmla="*/ 148685 h 419100"/>
                <a:gd name="connsiteX127" fmla="*/ 28575 w 552450"/>
                <a:gd name="connsiteY127" fmla="*/ 170974 h 419100"/>
                <a:gd name="connsiteX128" fmla="*/ 28575 w 552450"/>
                <a:gd name="connsiteY128" fmla="*/ 187928 h 419100"/>
                <a:gd name="connsiteX129" fmla="*/ 38100 w 552450"/>
                <a:gd name="connsiteY129" fmla="*/ 197453 h 419100"/>
                <a:gd name="connsiteX130" fmla="*/ 67151 w 552450"/>
                <a:gd name="connsiteY130" fmla="*/ 197453 h 419100"/>
                <a:gd name="connsiteX131" fmla="*/ 76676 w 552450"/>
                <a:gd name="connsiteY131" fmla="*/ 187928 h 419100"/>
                <a:gd name="connsiteX132" fmla="*/ 76676 w 552450"/>
                <a:gd name="connsiteY132" fmla="*/ 170974 h 419100"/>
                <a:gd name="connsiteX133" fmla="*/ 62103 w 552450"/>
                <a:gd name="connsiteY133" fmla="*/ 148685 h 419100"/>
                <a:gd name="connsiteX134" fmla="*/ 62103 w 552450"/>
                <a:gd name="connsiteY134" fmla="*/ 140494 h 419100"/>
                <a:gd name="connsiteX135" fmla="*/ 90678 w 552450"/>
                <a:gd name="connsiteY135" fmla="*/ 150019 h 419100"/>
                <a:gd name="connsiteX136" fmla="*/ 79915 w 552450"/>
                <a:gd name="connsiteY136" fmla="*/ 182404 h 419100"/>
                <a:gd name="connsiteX137" fmla="*/ 80772 w 552450"/>
                <a:gd name="connsiteY137" fmla="*/ 190310 h 419100"/>
                <a:gd name="connsiteX138" fmla="*/ 87344 w 552450"/>
                <a:gd name="connsiteY138" fmla="*/ 194786 h 419100"/>
                <a:gd name="connsiteX139" fmla="*/ 96679 w 552450"/>
                <a:gd name="connsiteY139" fmla="*/ 196310 h 419100"/>
                <a:gd name="connsiteX140" fmla="*/ 96298 w 552450"/>
                <a:gd name="connsiteY140" fmla="*/ 203644 h 419100"/>
                <a:gd name="connsiteX141" fmla="*/ 138398 w 552450"/>
                <a:gd name="connsiteY141" fmla="*/ 298514 h 419100"/>
                <a:gd name="connsiteX142" fmla="*/ 133350 w 552450"/>
                <a:gd name="connsiteY142" fmla="*/ 302133 h 419100"/>
                <a:gd name="connsiteX143" fmla="*/ 115348 w 552450"/>
                <a:gd name="connsiteY143" fmla="*/ 308705 h 419100"/>
                <a:gd name="connsiteX144" fmla="*/ 96679 w 552450"/>
                <a:gd name="connsiteY144" fmla="*/ 315278 h 419100"/>
                <a:gd name="connsiteX145" fmla="*/ 86678 w 552450"/>
                <a:gd name="connsiteY145" fmla="*/ 305372 h 419100"/>
                <a:gd name="connsiteX146" fmla="*/ 38576 w 552450"/>
                <a:gd name="connsiteY146" fmla="*/ 305372 h 419100"/>
                <a:gd name="connsiteX147" fmla="*/ 28575 w 552450"/>
                <a:gd name="connsiteY147" fmla="*/ 329565 h 419100"/>
                <a:gd name="connsiteX148" fmla="*/ 38481 w 552450"/>
                <a:gd name="connsiteY148" fmla="*/ 353473 h 419100"/>
                <a:gd name="connsiteX149" fmla="*/ 44577 w 552450"/>
                <a:gd name="connsiteY149" fmla="*/ 359759 h 419100"/>
                <a:gd name="connsiteX150" fmla="*/ 39815 w 552450"/>
                <a:gd name="connsiteY150" fmla="*/ 386048 h 419100"/>
                <a:gd name="connsiteX151" fmla="*/ 39815 w 552450"/>
                <a:gd name="connsiteY151" fmla="*/ 398717 h 419100"/>
                <a:gd name="connsiteX152" fmla="*/ 19050 w 552450"/>
                <a:gd name="connsiteY152" fmla="*/ 371475 h 419100"/>
                <a:gd name="connsiteX153" fmla="*/ 19050 w 552450"/>
                <a:gd name="connsiteY153" fmla="*/ 47625 h 419100"/>
                <a:gd name="connsiteX154" fmla="*/ 57626 w 552450"/>
                <a:gd name="connsiteY154" fmla="*/ 170974 h 419100"/>
                <a:gd name="connsiteX155" fmla="*/ 57626 w 552450"/>
                <a:gd name="connsiteY155" fmla="*/ 178403 h 419100"/>
                <a:gd name="connsiteX156" fmla="*/ 47625 w 552450"/>
                <a:gd name="connsiteY156" fmla="*/ 178403 h 419100"/>
                <a:gd name="connsiteX157" fmla="*/ 47625 w 552450"/>
                <a:gd name="connsiteY157" fmla="*/ 170974 h 419100"/>
                <a:gd name="connsiteX158" fmla="*/ 52673 w 552450"/>
                <a:gd name="connsiteY158" fmla="*/ 165926 h 419100"/>
                <a:gd name="connsiteX159" fmla="*/ 57626 w 552450"/>
                <a:gd name="connsiteY159" fmla="*/ 170974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552450" h="419100">
                  <a:moveTo>
                    <a:pt x="47625" y="419100"/>
                  </a:moveTo>
                  <a:lnTo>
                    <a:pt x="49244" y="419100"/>
                  </a:lnTo>
                  <a:lnTo>
                    <a:pt x="304800" y="419100"/>
                  </a:lnTo>
                  <a:lnTo>
                    <a:pt x="504825" y="419100"/>
                  </a:lnTo>
                  <a:cubicBezTo>
                    <a:pt x="531114" y="419100"/>
                    <a:pt x="552450" y="397764"/>
                    <a:pt x="552450" y="371475"/>
                  </a:cubicBezTo>
                  <a:lnTo>
                    <a:pt x="552450" y="47625"/>
                  </a:lnTo>
                  <a:cubicBezTo>
                    <a:pt x="552450" y="21336"/>
                    <a:pt x="531114" y="0"/>
                    <a:pt x="504825" y="0"/>
                  </a:cubicBezTo>
                  <a:lnTo>
                    <a:pt x="47625" y="0"/>
                  </a:lnTo>
                  <a:cubicBezTo>
                    <a:pt x="21336" y="0"/>
                    <a:pt x="0" y="21336"/>
                    <a:pt x="0" y="47625"/>
                  </a:cubicBezTo>
                  <a:lnTo>
                    <a:pt x="0" y="371475"/>
                  </a:lnTo>
                  <a:cubicBezTo>
                    <a:pt x="0" y="397764"/>
                    <a:pt x="21336" y="419100"/>
                    <a:pt x="47625" y="419100"/>
                  </a:cubicBezTo>
                  <a:close/>
                  <a:moveTo>
                    <a:pt x="58769" y="400050"/>
                  </a:moveTo>
                  <a:lnTo>
                    <a:pt x="58769" y="386144"/>
                  </a:lnTo>
                  <a:cubicBezTo>
                    <a:pt x="58769" y="382429"/>
                    <a:pt x="59055" y="379000"/>
                    <a:pt x="59722" y="375666"/>
                  </a:cubicBezTo>
                  <a:lnTo>
                    <a:pt x="83439" y="400050"/>
                  </a:lnTo>
                  <a:lnTo>
                    <a:pt x="58769" y="400050"/>
                  </a:lnTo>
                  <a:close/>
                  <a:moveTo>
                    <a:pt x="93440" y="383000"/>
                  </a:moveTo>
                  <a:lnTo>
                    <a:pt x="52007" y="340233"/>
                  </a:lnTo>
                  <a:cubicBezTo>
                    <a:pt x="49149" y="337375"/>
                    <a:pt x="47625" y="333566"/>
                    <a:pt x="47625" y="329565"/>
                  </a:cubicBezTo>
                  <a:cubicBezTo>
                    <a:pt x="47625" y="325565"/>
                    <a:pt x="49149" y="321850"/>
                    <a:pt x="52007" y="318992"/>
                  </a:cubicBezTo>
                  <a:cubicBezTo>
                    <a:pt x="57626" y="313373"/>
                    <a:pt x="67532" y="313277"/>
                    <a:pt x="73247" y="318992"/>
                  </a:cubicBezTo>
                  <a:lnTo>
                    <a:pt x="115443" y="360712"/>
                  </a:lnTo>
                  <a:cubicBezTo>
                    <a:pt x="110395" y="362426"/>
                    <a:pt x="105728" y="365093"/>
                    <a:pt x="101918" y="368903"/>
                  </a:cubicBezTo>
                  <a:cubicBezTo>
                    <a:pt x="97917" y="372999"/>
                    <a:pt x="95059" y="377857"/>
                    <a:pt x="93440" y="383000"/>
                  </a:cubicBezTo>
                  <a:close/>
                  <a:moveTo>
                    <a:pt x="112205" y="400050"/>
                  </a:moveTo>
                  <a:cubicBezTo>
                    <a:pt x="112205" y="399955"/>
                    <a:pt x="112205" y="399860"/>
                    <a:pt x="112109" y="399860"/>
                  </a:cubicBezTo>
                  <a:cubicBezTo>
                    <a:pt x="109538" y="393859"/>
                    <a:pt x="110776" y="387096"/>
                    <a:pt x="115348" y="382524"/>
                  </a:cubicBezTo>
                  <a:cubicBezTo>
                    <a:pt x="118301" y="379571"/>
                    <a:pt x="122206" y="377952"/>
                    <a:pt x="126397" y="377952"/>
                  </a:cubicBezTo>
                  <a:cubicBezTo>
                    <a:pt x="126397" y="377952"/>
                    <a:pt x="126397" y="377952"/>
                    <a:pt x="126397" y="377952"/>
                  </a:cubicBezTo>
                  <a:cubicBezTo>
                    <a:pt x="130302" y="377952"/>
                    <a:pt x="134017" y="379476"/>
                    <a:pt x="136874" y="382048"/>
                  </a:cubicBezTo>
                  <a:lnTo>
                    <a:pt x="155162" y="400050"/>
                  </a:lnTo>
                  <a:lnTo>
                    <a:pt x="112205" y="400050"/>
                  </a:lnTo>
                  <a:close/>
                  <a:moveTo>
                    <a:pt x="295275" y="400050"/>
                  </a:moveTo>
                  <a:lnTo>
                    <a:pt x="182118" y="400050"/>
                  </a:lnTo>
                  <a:cubicBezTo>
                    <a:pt x="182023" y="399860"/>
                    <a:pt x="181928" y="399764"/>
                    <a:pt x="181832" y="399574"/>
                  </a:cubicBezTo>
                  <a:lnTo>
                    <a:pt x="151257" y="369380"/>
                  </a:lnTo>
                  <a:cubicBezTo>
                    <a:pt x="151162" y="369284"/>
                    <a:pt x="151162" y="369189"/>
                    <a:pt x="151067" y="369094"/>
                  </a:cubicBezTo>
                  <a:cubicBezTo>
                    <a:pt x="150876" y="368903"/>
                    <a:pt x="150686" y="368808"/>
                    <a:pt x="150495" y="368618"/>
                  </a:cubicBezTo>
                  <a:lnTo>
                    <a:pt x="111728" y="330232"/>
                  </a:lnTo>
                  <a:cubicBezTo>
                    <a:pt x="113919" y="329470"/>
                    <a:pt x="116110" y="328803"/>
                    <a:pt x="118205" y="328041"/>
                  </a:cubicBezTo>
                  <a:cubicBezTo>
                    <a:pt x="124016" y="341471"/>
                    <a:pt x="139065" y="361950"/>
                    <a:pt x="176213" y="361950"/>
                  </a:cubicBezTo>
                  <a:cubicBezTo>
                    <a:pt x="214313" y="361950"/>
                    <a:pt x="229172" y="340233"/>
                    <a:pt x="234601" y="327374"/>
                  </a:cubicBezTo>
                  <a:cubicBezTo>
                    <a:pt x="268034" y="338138"/>
                    <a:pt x="295275" y="350615"/>
                    <a:pt x="295275" y="386144"/>
                  </a:cubicBezTo>
                  <a:lnTo>
                    <a:pt x="295275" y="400050"/>
                  </a:lnTo>
                  <a:close/>
                  <a:moveTo>
                    <a:pt x="111728" y="147352"/>
                  </a:moveTo>
                  <a:cubicBezTo>
                    <a:pt x="117158" y="143066"/>
                    <a:pt x="137541" y="129540"/>
                    <a:pt x="176213" y="129540"/>
                  </a:cubicBezTo>
                  <a:cubicBezTo>
                    <a:pt x="214979" y="129540"/>
                    <a:pt x="235363" y="143161"/>
                    <a:pt x="240697" y="147352"/>
                  </a:cubicBezTo>
                  <a:lnTo>
                    <a:pt x="250889" y="177927"/>
                  </a:lnTo>
                  <a:lnTo>
                    <a:pt x="176213" y="190405"/>
                  </a:lnTo>
                  <a:lnTo>
                    <a:pt x="101537" y="177927"/>
                  </a:lnTo>
                  <a:lnTo>
                    <a:pt x="111728" y="147352"/>
                  </a:lnTo>
                  <a:close/>
                  <a:moveTo>
                    <a:pt x="99346" y="132874"/>
                  </a:moveTo>
                  <a:cubicBezTo>
                    <a:pt x="99346" y="132874"/>
                    <a:pt x="99346" y="132874"/>
                    <a:pt x="99346" y="132874"/>
                  </a:cubicBezTo>
                  <a:lnTo>
                    <a:pt x="65056" y="121444"/>
                  </a:lnTo>
                  <a:lnTo>
                    <a:pt x="176117" y="74676"/>
                  </a:lnTo>
                  <a:lnTo>
                    <a:pt x="287179" y="121444"/>
                  </a:lnTo>
                  <a:lnTo>
                    <a:pt x="252984" y="132874"/>
                  </a:lnTo>
                  <a:cubicBezTo>
                    <a:pt x="252984" y="132874"/>
                    <a:pt x="252889" y="132874"/>
                    <a:pt x="252889" y="132969"/>
                  </a:cubicBezTo>
                  <a:cubicBezTo>
                    <a:pt x="245364" y="126873"/>
                    <a:pt x="221075" y="110585"/>
                    <a:pt x="176022" y="110585"/>
                  </a:cubicBezTo>
                  <a:cubicBezTo>
                    <a:pt x="131159" y="110585"/>
                    <a:pt x="106871" y="126778"/>
                    <a:pt x="99346" y="132874"/>
                  </a:cubicBezTo>
                  <a:close/>
                  <a:moveTo>
                    <a:pt x="115634" y="199549"/>
                  </a:moveTo>
                  <a:lnTo>
                    <a:pt x="174593" y="209360"/>
                  </a:lnTo>
                  <a:cubicBezTo>
                    <a:pt x="175165" y="209550"/>
                    <a:pt x="175736" y="209550"/>
                    <a:pt x="176213" y="209550"/>
                  </a:cubicBezTo>
                  <a:cubicBezTo>
                    <a:pt x="176689" y="209550"/>
                    <a:pt x="177260" y="209550"/>
                    <a:pt x="177737" y="209455"/>
                  </a:cubicBezTo>
                  <a:lnTo>
                    <a:pt x="236982" y="199549"/>
                  </a:lnTo>
                  <a:cubicBezTo>
                    <a:pt x="237077" y="200978"/>
                    <a:pt x="237173" y="202406"/>
                    <a:pt x="237173" y="203835"/>
                  </a:cubicBezTo>
                  <a:cubicBezTo>
                    <a:pt x="237173" y="244602"/>
                    <a:pt x="209074" y="294418"/>
                    <a:pt x="176213" y="294418"/>
                  </a:cubicBezTo>
                  <a:cubicBezTo>
                    <a:pt x="143447" y="294418"/>
                    <a:pt x="115348" y="244602"/>
                    <a:pt x="115348" y="203835"/>
                  </a:cubicBezTo>
                  <a:cubicBezTo>
                    <a:pt x="115443" y="202406"/>
                    <a:pt x="115538" y="200978"/>
                    <a:pt x="115634" y="199549"/>
                  </a:cubicBezTo>
                  <a:close/>
                  <a:moveTo>
                    <a:pt x="155258" y="308896"/>
                  </a:moveTo>
                  <a:cubicBezTo>
                    <a:pt x="161925" y="311753"/>
                    <a:pt x="168974" y="313468"/>
                    <a:pt x="176403" y="313468"/>
                  </a:cubicBezTo>
                  <a:cubicBezTo>
                    <a:pt x="184023" y="313468"/>
                    <a:pt x="191357" y="311658"/>
                    <a:pt x="198311" y="308610"/>
                  </a:cubicBezTo>
                  <a:cubicBezTo>
                    <a:pt x="202025" y="313277"/>
                    <a:pt x="206788" y="316992"/>
                    <a:pt x="212408" y="319469"/>
                  </a:cubicBezTo>
                  <a:cubicBezTo>
                    <a:pt x="213646" y="320040"/>
                    <a:pt x="215170" y="320612"/>
                    <a:pt x="216599" y="321183"/>
                  </a:cubicBezTo>
                  <a:cubicBezTo>
                    <a:pt x="212217" y="330708"/>
                    <a:pt x="201644" y="342995"/>
                    <a:pt x="176213" y="342995"/>
                  </a:cubicBezTo>
                  <a:cubicBezTo>
                    <a:pt x="151448" y="342995"/>
                    <a:pt x="140780" y="331375"/>
                    <a:pt x="136208" y="321755"/>
                  </a:cubicBezTo>
                  <a:cubicBezTo>
                    <a:pt x="138303" y="320897"/>
                    <a:pt x="140399" y="320135"/>
                    <a:pt x="142304" y="319183"/>
                  </a:cubicBezTo>
                  <a:cubicBezTo>
                    <a:pt x="147447" y="316325"/>
                    <a:pt x="151733" y="312896"/>
                    <a:pt x="155258" y="308896"/>
                  </a:cubicBezTo>
                  <a:close/>
                  <a:moveTo>
                    <a:pt x="400050" y="19050"/>
                  </a:moveTo>
                  <a:lnTo>
                    <a:pt x="476250" y="19050"/>
                  </a:lnTo>
                  <a:lnTo>
                    <a:pt x="476250" y="93440"/>
                  </a:lnTo>
                  <a:cubicBezTo>
                    <a:pt x="476250" y="93726"/>
                    <a:pt x="476250" y="94679"/>
                    <a:pt x="475107" y="95059"/>
                  </a:cubicBezTo>
                  <a:cubicBezTo>
                    <a:pt x="473964" y="95536"/>
                    <a:pt x="473393" y="94869"/>
                    <a:pt x="473107" y="94679"/>
                  </a:cubicBezTo>
                  <a:lnTo>
                    <a:pt x="460058" y="81629"/>
                  </a:lnTo>
                  <a:cubicBezTo>
                    <a:pt x="447961" y="69532"/>
                    <a:pt x="428149" y="69532"/>
                    <a:pt x="416052" y="81629"/>
                  </a:cubicBezTo>
                  <a:lnTo>
                    <a:pt x="403003" y="94679"/>
                  </a:lnTo>
                  <a:cubicBezTo>
                    <a:pt x="402812" y="94869"/>
                    <a:pt x="402146" y="95536"/>
                    <a:pt x="401003" y="95059"/>
                  </a:cubicBezTo>
                  <a:cubicBezTo>
                    <a:pt x="400050" y="94679"/>
                    <a:pt x="400050" y="93726"/>
                    <a:pt x="400050" y="93440"/>
                  </a:cubicBezTo>
                  <a:lnTo>
                    <a:pt x="400050" y="19050"/>
                  </a:lnTo>
                  <a:close/>
                  <a:moveTo>
                    <a:pt x="19050" y="47625"/>
                  </a:moveTo>
                  <a:cubicBezTo>
                    <a:pt x="19050" y="31909"/>
                    <a:pt x="31909" y="19050"/>
                    <a:pt x="47625" y="19050"/>
                  </a:cubicBezTo>
                  <a:lnTo>
                    <a:pt x="381000" y="19050"/>
                  </a:lnTo>
                  <a:lnTo>
                    <a:pt x="381000" y="93440"/>
                  </a:lnTo>
                  <a:cubicBezTo>
                    <a:pt x="381000" y="101918"/>
                    <a:pt x="386048" y="109442"/>
                    <a:pt x="393859" y="112681"/>
                  </a:cubicBezTo>
                  <a:cubicBezTo>
                    <a:pt x="401669" y="115919"/>
                    <a:pt x="410623" y="114109"/>
                    <a:pt x="416528" y="108204"/>
                  </a:cubicBezTo>
                  <a:lnTo>
                    <a:pt x="429578" y="95155"/>
                  </a:lnTo>
                  <a:cubicBezTo>
                    <a:pt x="434150" y="90583"/>
                    <a:pt x="442055" y="90583"/>
                    <a:pt x="446627" y="95155"/>
                  </a:cubicBezTo>
                  <a:lnTo>
                    <a:pt x="459676" y="108204"/>
                  </a:lnTo>
                  <a:cubicBezTo>
                    <a:pt x="463677" y="112205"/>
                    <a:pt x="469011" y="114300"/>
                    <a:pt x="474345" y="114300"/>
                  </a:cubicBezTo>
                  <a:cubicBezTo>
                    <a:pt x="477012" y="114300"/>
                    <a:pt x="479774" y="113824"/>
                    <a:pt x="482346" y="112681"/>
                  </a:cubicBezTo>
                  <a:cubicBezTo>
                    <a:pt x="490252" y="109442"/>
                    <a:pt x="495300" y="101918"/>
                    <a:pt x="495300" y="93440"/>
                  </a:cubicBezTo>
                  <a:lnTo>
                    <a:pt x="495300" y="19050"/>
                  </a:lnTo>
                  <a:lnTo>
                    <a:pt x="504825" y="19050"/>
                  </a:lnTo>
                  <a:cubicBezTo>
                    <a:pt x="520541" y="19050"/>
                    <a:pt x="533400" y="31909"/>
                    <a:pt x="533400" y="47625"/>
                  </a:cubicBezTo>
                  <a:lnTo>
                    <a:pt x="533400" y="371475"/>
                  </a:lnTo>
                  <a:cubicBezTo>
                    <a:pt x="533400" y="387191"/>
                    <a:pt x="520541" y="400050"/>
                    <a:pt x="504825" y="400050"/>
                  </a:cubicBezTo>
                  <a:lnTo>
                    <a:pt x="314325" y="400050"/>
                  </a:lnTo>
                  <a:lnTo>
                    <a:pt x="314325" y="386144"/>
                  </a:lnTo>
                  <a:cubicBezTo>
                    <a:pt x="314325" y="332708"/>
                    <a:pt x="266224" y="317373"/>
                    <a:pt x="237363" y="308229"/>
                  </a:cubicBezTo>
                  <a:cubicBezTo>
                    <a:pt x="230505" y="306038"/>
                    <a:pt x="224504" y="304133"/>
                    <a:pt x="220218" y="302133"/>
                  </a:cubicBezTo>
                  <a:cubicBezTo>
                    <a:pt x="218027" y="301181"/>
                    <a:pt x="216218" y="299847"/>
                    <a:pt x="214694" y="298323"/>
                  </a:cubicBezTo>
                  <a:cubicBezTo>
                    <a:pt x="239744" y="277559"/>
                    <a:pt x="256318" y="238697"/>
                    <a:pt x="256318" y="203835"/>
                  </a:cubicBezTo>
                  <a:cubicBezTo>
                    <a:pt x="256318" y="201359"/>
                    <a:pt x="256223" y="198882"/>
                    <a:pt x="255937" y="196406"/>
                  </a:cubicBezTo>
                  <a:lnTo>
                    <a:pt x="264986" y="194881"/>
                  </a:lnTo>
                  <a:cubicBezTo>
                    <a:pt x="267748" y="194405"/>
                    <a:pt x="270129" y="192786"/>
                    <a:pt x="271558" y="190405"/>
                  </a:cubicBezTo>
                  <a:cubicBezTo>
                    <a:pt x="272987" y="188024"/>
                    <a:pt x="273272" y="185166"/>
                    <a:pt x="272415" y="182499"/>
                  </a:cubicBezTo>
                  <a:lnTo>
                    <a:pt x="261652" y="150114"/>
                  </a:lnTo>
                  <a:lnTo>
                    <a:pt x="317278" y="131540"/>
                  </a:lnTo>
                  <a:cubicBezTo>
                    <a:pt x="320993" y="130302"/>
                    <a:pt x="323660" y="126873"/>
                    <a:pt x="323755" y="122873"/>
                  </a:cubicBezTo>
                  <a:cubicBezTo>
                    <a:pt x="323945" y="118872"/>
                    <a:pt x="321564" y="115253"/>
                    <a:pt x="317945" y="113729"/>
                  </a:cubicBezTo>
                  <a:lnTo>
                    <a:pt x="179832" y="55626"/>
                  </a:lnTo>
                  <a:cubicBezTo>
                    <a:pt x="177451" y="54673"/>
                    <a:pt x="174784" y="54673"/>
                    <a:pt x="172403" y="55626"/>
                  </a:cubicBezTo>
                  <a:lnTo>
                    <a:pt x="34290" y="113729"/>
                  </a:lnTo>
                  <a:cubicBezTo>
                    <a:pt x="30766" y="115253"/>
                    <a:pt x="28385" y="118872"/>
                    <a:pt x="28575" y="122873"/>
                  </a:cubicBezTo>
                  <a:cubicBezTo>
                    <a:pt x="28766" y="126873"/>
                    <a:pt x="31337" y="130302"/>
                    <a:pt x="35052" y="131540"/>
                  </a:cubicBezTo>
                  <a:lnTo>
                    <a:pt x="43053" y="134207"/>
                  </a:lnTo>
                  <a:lnTo>
                    <a:pt x="43053" y="148685"/>
                  </a:lnTo>
                  <a:cubicBezTo>
                    <a:pt x="32671" y="152781"/>
                    <a:pt x="28575" y="163259"/>
                    <a:pt x="28575" y="170974"/>
                  </a:cubicBezTo>
                  <a:lnTo>
                    <a:pt x="28575" y="187928"/>
                  </a:lnTo>
                  <a:cubicBezTo>
                    <a:pt x="28575" y="193167"/>
                    <a:pt x="32861" y="197453"/>
                    <a:pt x="38100" y="197453"/>
                  </a:cubicBezTo>
                  <a:lnTo>
                    <a:pt x="67151" y="197453"/>
                  </a:lnTo>
                  <a:cubicBezTo>
                    <a:pt x="72390" y="197453"/>
                    <a:pt x="76676" y="193167"/>
                    <a:pt x="76676" y="187928"/>
                  </a:cubicBezTo>
                  <a:lnTo>
                    <a:pt x="76676" y="170974"/>
                  </a:lnTo>
                  <a:cubicBezTo>
                    <a:pt x="76676" y="163354"/>
                    <a:pt x="72581" y="152781"/>
                    <a:pt x="62103" y="148685"/>
                  </a:cubicBezTo>
                  <a:lnTo>
                    <a:pt x="62103" y="140494"/>
                  </a:lnTo>
                  <a:lnTo>
                    <a:pt x="90678" y="150019"/>
                  </a:lnTo>
                  <a:lnTo>
                    <a:pt x="79915" y="182404"/>
                  </a:lnTo>
                  <a:cubicBezTo>
                    <a:pt x="79058" y="185071"/>
                    <a:pt x="79343" y="187928"/>
                    <a:pt x="80772" y="190310"/>
                  </a:cubicBezTo>
                  <a:cubicBezTo>
                    <a:pt x="82201" y="192691"/>
                    <a:pt x="84582" y="194310"/>
                    <a:pt x="87344" y="194786"/>
                  </a:cubicBezTo>
                  <a:lnTo>
                    <a:pt x="96679" y="196310"/>
                  </a:lnTo>
                  <a:cubicBezTo>
                    <a:pt x="96488" y="198787"/>
                    <a:pt x="96298" y="201168"/>
                    <a:pt x="96298" y="203644"/>
                  </a:cubicBezTo>
                  <a:cubicBezTo>
                    <a:pt x="96298" y="238792"/>
                    <a:pt x="113062" y="277844"/>
                    <a:pt x="138398" y="298514"/>
                  </a:cubicBezTo>
                  <a:cubicBezTo>
                    <a:pt x="136874" y="299847"/>
                    <a:pt x="135160" y="301085"/>
                    <a:pt x="133350" y="302133"/>
                  </a:cubicBezTo>
                  <a:cubicBezTo>
                    <a:pt x="129064" y="304324"/>
                    <a:pt x="122682" y="306324"/>
                    <a:pt x="115348" y="308705"/>
                  </a:cubicBezTo>
                  <a:cubicBezTo>
                    <a:pt x="109538" y="310610"/>
                    <a:pt x="103156" y="312801"/>
                    <a:pt x="96679" y="315278"/>
                  </a:cubicBezTo>
                  <a:lnTo>
                    <a:pt x="86678" y="305372"/>
                  </a:lnTo>
                  <a:cubicBezTo>
                    <a:pt x="73819" y="292513"/>
                    <a:pt x="51435" y="292513"/>
                    <a:pt x="38576" y="305372"/>
                  </a:cubicBezTo>
                  <a:cubicBezTo>
                    <a:pt x="32099" y="311944"/>
                    <a:pt x="28575" y="320516"/>
                    <a:pt x="28575" y="329565"/>
                  </a:cubicBezTo>
                  <a:cubicBezTo>
                    <a:pt x="28575" y="338614"/>
                    <a:pt x="32099" y="347186"/>
                    <a:pt x="38481" y="353473"/>
                  </a:cubicBezTo>
                  <a:lnTo>
                    <a:pt x="44577" y="359759"/>
                  </a:lnTo>
                  <a:cubicBezTo>
                    <a:pt x="41434" y="367665"/>
                    <a:pt x="39815" y="376523"/>
                    <a:pt x="39815" y="386048"/>
                  </a:cubicBezTo>
                  <a:lnTo>
                    <a:pt x="39815" y="398717"/>
                  </a:lnTo>
                  <a:cubicBezTo>
                    <a:pt x="27813" y="395383"/>
                    <a:pt x="19050" y="384524"/>
                    <a:pt x="19050" y="371475"/>
                  </a:cubicBezTo>
                  <a:lnTo>
                    <a:pt x="19050" y="47625"/>
                  </a:lnTo>
                  <a:close/>
                  <a:moveTo>
                    <a:pt x="57626" y="170974"/>
                  </a:moveTo>
                  <a:lnTo>
                    <a:pt x="57626" y="178403"/>
                  </a:lnTo>
                  <a:lnTo>
                    <a:pt x="47625" y="178403"/>
                  </a:lnTo>
                  <a:lnTo>
                    <a:pt x="47625" y="170974"/>
                  </a:lnTo>
                  <a:cubicBezTo>
                    <a:pt x="47625" y="165926"/>
                    <a:pt x="51435" y="165926"/>
                    <a:pt x="52673" y="165926"/>
                  </a:cubicBezTo>
                  <a:cubicBezTo>
                    <a:pt x="54197" y="165926"/>
                    <a:pt x="57436" y="165926"/>
                    <a:pt x="57626" y="1709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6AA9FAA-FD03-FF38-372A-199DF9EAA540}"/>
                </a:ext>
              </a:extLst>
            </p:cNvPr>
            <p:cNvSpPr/>
            <p:nvPr/>
          </p:nvSpPr>
          <p:spPr>
            <a:xfrm>
              <a:off x="6667858" y="1254783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85BEDB8-F49B-F2B0-545D-8B58DA3D0F5E}"/>
                </a:ext>
              </a:extLst>
            </p:cNvPr>
            <p:cNvSpPr/>
            <p:nvPr/>
          </p:nvSpPr>
          <p:spPr>
            <a:xfrm>
              <a:off x="6667858" y="1292883"/>
              <a:ext cx="171450" cy="19050"/>
            </a:xfrm>
            <a:custGeom>
              <a:avLst/>
              <a:gdLst>
                <a:gd name="connsiteX0" fmla="*/ 9525 w 171450"/>
                <a:gd name="connsiteY0" fmla="*/ 19050 h 19050"/>
                <a:gd name="connsiteX1" fmla="*/ 161925 w 171450"/>
                <a:gd name="connsiteY1" fmla="*/ 19050 h 19050"/>
                <a:gd name="connsiteX2" fmla="*/ 171450 w 171450"/>
                <a:gd name="connsiteY2" fmla="*/ 9525 h 19050"/>
                <a:gd name="connsiteX3" fmla="*/ 161925 w 171450"/>
                <a:gd name="connsiteY3" fmla="*/ 0 h 19050"/>
                <a:gd name="connsiteX4" fmla="*/ 9525 w 171450"/>
                <a:gd name="connsiteY4" fmla="*/ 0 h 19050"/>
                <a:gd name="connsiteX5" fmla="*/ 0 w 171450"/>
                <a:gd name="connsiteY5" fmla="*/ 9525 h 19050"/>
                <a:gd name="connsiteX6" fmla="*/ 9525 w 1714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9525" y="19050"/>
                  </a:move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2571CBB-8FE6-9D33-B5F2-3239699C653F}"/>
                </a:ext>
              </a:extLst>
            </p:cNvPr>
            <p:cNvSpPr/>
            <p:nvPr/>
          </p:nvSpPr>
          <p:spPr>
            <a:xfrm>
              <a:off x="6667858" y="1330983"/>
              <a:ext cx="114300" cy="19050"/>
            </a:xfrm>
            <a:custGeom>
              <a:avLst/>
              <a:gdLst>
                <a:gd name="connsiteX0" fmla="*/ 9525 w 114300"/>
                <a:gd name="connsiteY0" fmla="*/ 19050 h 19050"/>
                <a:gd name="connsiteX1" fmla="*/ 104775 w 114300"/>
                <a:gd name="connsiteY1" fmla="*/ 19050 h 19050"/>
                <a:gd name="connsiteX2" fmla="*/ 114300 w 114300"/>
                <a:gd name="connsiteY2" fmla="*/ 9525 h 19050"/>
                <a:gd name="connsiteX3" fmla="*/ 104775 w 114300"/>
                <a:gd name="connsiteY3" fmla="*/ 0 h 19050"/>
                <a:gd name="connsiteX4" fmla="*/ 9525 w 114300"/>
                <a:gd name="connsiteY4" fmla="*/ 0 h 19050"/>
                <a:gd name="connsiteX5" fmla="*/ 0 w 114300"/>
                <a:gd name="connsiteY5" fmla="*/ 9525 h 19050"/>
                <a:gd name="connsiteX6" fmla="*/ 9525 w 1143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9525" y="19050"/>
                  </a:moveTo>
                  <a:lnTo>
                    <a:pt x="104775" y="19050"/>
                  </a:lnTo>
                  <a:cubicBezTo>
                    <a:pt x="110014" y="19050"/>
                    <a:pt x="114300" y="14764"/>
                    <a:pt x="114300" y="9525"/>
                  </a:cubicBezTo>
                  <a:cubicBezTo>
                    <a:pt x="114300" y="4286"/>
                    <a:pt x="110014" y="0"/>
                    <a:pt x="1047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EC565FF-4469-1C46-F7AF-73875AB27BB0}"/>
                </a:ext>
              </a:extLst>
            </p:cNvPr>
            <p:cNvSpPr/>
            <p:nvPr/>
          </p:nvSpPr>
          <p:spPr>
            <a:xfrm>
              <a:off x="6667858" y="1407183"/>
              <a:ext cx="76200" cy="19050"/>
            </a:xfrm>
            <a:custGeom>
              <a:avLst/>
              <a:gdLst>
                <a:gd name="connsiteX0" fmla="*/ 9525 w 76200"/>
                <a:gd name="connsiteY0" fmla="*/ 19050 h 19050"/>
                <a:gd name="connsiteX1" fmla="*/ 66675 w 76200"/>
                <a:gd name="connsiteY1" fmla="*/ 19050 h 19050"/>
                <a:gd name="connsiteX2" fmla="*/ 76200 w 76200"/>
                <a:gd name="connsiteY2" fmla="*/ 9525 h 19050"/>
                <a:gd name="connsiteX3" fmla="*/ 66675 w 76200"/>
                <a:gd name="connsiteY3" fmla="*/ 0 h 19050"/>
                <a:gd name="connsiteX4" fmla="*/ 9525 w 76200"/>
                <a:gd name="connsiteY4" fmla="*/ 0 h 19050"/>
                <a:gd name="connsiteX5" fmla="*/ 0 w 76200"/>
                <a:gd name="connsiteY5" fmla="*/ 9525 h 19050"/>
                <a:gd name="connsiteX6" fmla="*/ 952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9525" y="19050"/>
                  </a:move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64" name="Graphic 92">
            <a:extLst>
              <a:ext uri="{FF2B5EF4-FFF2-40B4-BE49-F238E27FC236}">
                <a16:creationId xmlns:a16="http://schemas.microsoft.com/office/drawing/2014/main" id="{83197CF7-E91E-E794-454E-D73AB5C0FF3A}"/>
              </a:ext>
            </a:extLst>
          </p:cNvPr>
          <p:cNvGrpSpPr/>
          <p:nvPr/>
        </p:nvGrpSpPr>
        <p:grpSpPr>
          <a:xfrm>
            <a:off x="5251868" y="1016658"/>
            <a:ext cx="552450" cy="485775"/>
            <a:chOff x="5251868" y="1016658"/>
            <a:chExt cx="552450" cy="485775"/>
          </a:xfrm>
          <a:solidFill>
            <a:srgbClr val="000000"/>
          </a:solidFill>
        </p:grpSpPr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E787F815-D6FF-6AF9-A8E5-9721FA7AC224}"/>
                </a:ext>
              </a:extLst>
            </p:cNvPr>
            <p:cNvSpPr/>
            <p:nvPr/>
          </p:nvSpPr>
          <p:spPr>
            <a:xfrm>
              <a:off x="5470943" y="1254802"/>
              <a:ext cx="114300" cy="114280"/>
            </a:xfrm>
            <a:custGeom>
              <a:avLst/>
              <a:gdLst>
                <a:gd name="connsiteX0" fmla="*/ 11430 w 114300"/>
                <a:gd name="connsiteY0" fmla="*/ 110566 h 114280"/>
                <a:gd name="connsiteX1" fmla="*/ 24575 w 114300"/>
                <a:gd name="connsiteY1" fmla="*/ 114281 h 114280"/>
                <a:gd name="connsiteX2" fmla="*/ 36100 w 114300"/>
                <a:gd name="connsiteY2" fmla="*/ 111423 h 114280"/>
                <a:gd name="connsiteX3" fmla="*/ 101251 w 114300"/>
                <a:gd name="connsiteY3" fmla="*/ 77991 h 114280"/>
                <a:gd name="connsiteX4" fmla="*/ 114300 w 114300"/>
                <a:gd name="connsiteY4" fmla="*/ 57131 h 114280"/>
                <a:gd name="connsiteX5" fmla="*/ 101251 w 114300"/>
                <a:gd name="connsiteY5" fmla="*/ 36271 h 114280"/>
                <a:gd name="connsiteX6" fmla="*/ 36100 w 114300"/>
                <a:gd name="connsiteY6" fmla="*/ 2838 h 114280"/>
                <a:gd name="connsiteX7" fmla="*/ 11430 w 114300"/>
                <a:gd name="connsiteY7" fmla="*/ 3696 h 114280"/>
                <a:gd name="connsiteX8" fmla="*/ 0 w 114300"/>
                <a:gd name="connsiteY8" fmla="*/ 23698 h 114280"/>
                <a:gd name="connsiteX9" fmla="*/ 0 w 114300"/>
                <a:gd name="connsiteY9" fmla="*/ 90564 h 114280"/>
                <a:gd name="connsiteX10" fmla="*/ 11430 w 114300"/>
                <a:gd name="connsiteY10" fmla="*/ 110566 h 114280"/>
                <a:gd name="connsiteX11" fmla="*/ 19050 w 114300"/>
                <a:gd name="connsiteY11" fmla="*/ 23698 h 114280"/>
                <a:gd name="connsiteX12" fmla="*/ 21336 w 114300"/>
                <a:gd name="connsiteY12" fmla="*/ 19983 h 114280"/>
                <a:gd name="connsiteX13" fmla="*/ 24575 w 114300"/>
                <a:gd name="connsiteY13" fmla="*/ 19031 h 114280"/>
                <a:gd name="connsiteX14" fmla="*/ 27432 w 114300"/>
                <a:gd name="connsiteY14" fmla="*/ 19698 h 114280"/>
                <a:gd name="connsiteX15" fmla="*/ 92583 w 114300"/>
                <a:gd name="connsiteY15" fmla="*/ 53130 h 114280"/>
                <a:gd name="connsiteX16" fmla="*/ 95250 w 114300"/>
                <a:gd name="connsiteY16" fmla="*/ 57131 h 114280"/>
                <a:gd name="connsiteX17" fmla="*/ 92583 w 114300"/>
                <a:gd name="connsiteY17" fmla="*/ 61036 h 114280"/>
                <a:gd name="connsiteX18" fmla="*/ 27432 w 114300"/>
                <a:gd name="connsiteY18" fmla="*/ 94469 h 114280"/>
                <a:gd name="connsiteX19" fmla="*/ 21336 w 114300"/>
                <a:gd name="connsiteY19" fmla="*/ 94278 h 114280"/>
                <a:gd name="connsiteX20" fmla="*/ 19050 w 114300"/>
                <a:gd name="connsiteY20" fmla="*/ 90564 h 114280"/>
                <a:gd name="connsiteX21" fmla="*/ 19050 w 114300"/>
                <a:gd name="connsiteY21" fmla="*/ 23698 h 11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" h="114280">
                  <a:moveTo>
                    <a:pt x="11430" y="110566"/>
                  </a:moveTo>
                  <a:cubicBezTo>
                    <a:pt x="15526" y="113043"/>
                    <a:pt x="20003" y="114281"/>
                    <a:pt x="24575" y="114281"/>
                  </a:cubicBezTo>
                  <a:cubicBezTo>
                    <a:pt x="28480" y="114281"/>
                    <a:pt x="32480" y="113328"/>
                    <a:pt x="36100" y="111423"/>
                  </a:cubicBezTo>
                  <a:lnTo>
                    <a:pt x="101251" y="77991"/>
                  </a:lnTo>
                  <a:cubicBezTo>
                    <a:pt x="109347" y="73895"/>
                    <a:pt x="114300" y="65894"/>
                    <a:pt x="114300" y="57131"/>
                  </a:cubicBezTo>
                  <a:cubicBezTo>
                    <a:pt x="114300" y="48368"/>
                    <a:pt x="109347" y="40367"/>
                    <a:pt x="101251" y="36271"/>
                  </a:cubicBezTo>
                  <a:lnTo>
                    <a:pt x="36100" y="2838"/>
                  </a:lnTo>
                  <a:cubicBezTo>
                    <a:pt x="28194" y="-1257"/>
                    <a:pt x="18955" y="-876"/>
                    <a:pt x="11430" y="3696"/>
                  </a:cubicBezTo>
                  <a:cubicBezTo>
                    <a:pt x="4286" y="8077"/>
                    <a:pt x="0" y="15507"/>
                    <a:pt x="0" y="23698"/>
                  </a:cubicBezTo>
                  <a:lnTo>
                    <a:pt x="0" y="90564"/>
                  </a:lnTo>
                  <a:cubicBezTo>
                    <a:pt x="0" y="98755"/>
                    <a:pt x="4286" y="106185"/>
                    <a:pt x="11430" y="110566"/>
                  </a:cubicBezTo>
                  <a:close/>
                  <a:moveTo>
                    <a:pt x="19050" y="23698"/>
                  </a:moveTo>
                  <a:cubicBezTo>
                    <a:pt x="19050" y="21698"/>
                    <a:pt x="20479" y="20460"/>
                    <a:pt x="21336" y="19983"/>
                  </a:cubicBezTo>
                  <a:cubicBezTo>
                    <a:pt x="21812" y="19698"/>
                    <a:pt x="23051" y="19031"/>
                    <a:pt x="24575" y="19031"/>
                  </a:cubicBezTo>
                  <a:cubicBezTo>
                    <a:pt x="25432" y="19031"/>
                    <a:pt x="26384" y="19221"/>
                    <a:pt x="27432" y="19698"/>
                  </a:cubicBezTo>
                  <a:lnTo>
                    <a:pt x="92583" y="53130"/>
                  </a:lnTo>
                  <a:cubicBezTo>
                    <a:pt x="94869" y="54369"/>
                    <a:pt x="95250" y="56178"/>
                    <a:pt x="95250" y="57131"/>
                  </a:cubicBezTo>
                  <a:cubicBezTo>
                    <a:pt x="95250" y="58083"/>
                    <a:pt x="94869" y="59893"/>
                    <a:pt x="92583" y="61036"/>
                  </a:cubicBezTo>
                  <a:lnTo>
                    <a:pt x="27432" y="94469"/>
                  </a:lnTo>
                  <a:cubicBezTo>
                    <a:pt x="24479" y="95993"/>
                    <a:pt x="22003" y="94659"/>
                    <a:pt x="21336" y="94278"/>
                  </a:cubicBezTo>
                  <a:cubicBezTo>
                    <a:pt x="20479" y="93802"/>
                    <a:pt x="19050" y="92659"/>
                    <a:pt x="19050" y="90564"/>
                  </a:cubicBezTo>
                  <a:lnTo>
                    <a:pt x="19050" y="236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DD9342D4-4CBA-1E9E-D113-23C6E34B966B}"/>
                </a:ext>
              </a:extLst>
            </p:cNvPr>
            <p:cNvSpPr/>
            <p:nvPr/>
          </p:nvSpPr>
          <p:spPr>
            <a:xfrm>
              <a:off x="5651918" y="1073808"/>
              <a:ext cx="95250" cy="95250"/>
            </a:xfrm>
            <a:custGeom>
              <a:avLst/>
              <a:gdLst>
                <a:gd name="connsiteX0" fmla="*/ 47625 w 95250"/>
                <a:gd name="connsiteY0" fmla="*/ 95250 h 95250"/>
                <a:gd name="connsiteX1" fmla="*/ 95250 w 95250"/>
                <a:gd name="connsiteY1" fmla="*/ 47625 h 95250"/>
                <a:gd name="connsiteX2" fmla="*/ 47625 w 95250"/>
                <a:gd name="connsiteY2" fmla="*/ 0 h 95250"/>
                <a:gd name="connsiteX3" fmla="*/ 0 w 95250"/>
                <a:gd name="connsiteY3" fmla="*/ 47625 h 95250"/>
                <a:gd name="connsiteX4" fmla="*/ 47625 w 95250"/>
                <a:gd name="connsiteY4" fmla="*/ 95250 h 95250"/>
                <a:gd name="connsiteX5" fmla="*/ 47625 w 95250"/>
                <a:gd name="connsiteY5" fmla="*/ 19050 h 95250"/>
                <a:gd name="connsiteX6" fmla="*/ 76200 w 95250"/>
                <a:gd name="connsiteY6" fmla="*/ 47625 h 95250"/>
                <a:gd name="connsiteX7" fmla="*/ 47625 w 95250"/>
                <a:gd name="connsiteY7" fmla="*/ 76200 h 95250"/>
                <a:gd name="connsiteX8" fmla="*/ 19050 w 95250"/>
                <a:gd name="connsiteY8" fmla="*/ 47625 h 95250"/>
                <a:gd name="connsiteX9" fmla="*/ 47625 w 95250"/>
                <a:gd name="connsiteY9" fmla="*/ 190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47625" y="95250"/>
                  </a:moveTo>
                  <a:cubicBezTo>
                    <a:pt x="73914" y="95250"/>
                    <a:pt x="95250" y="73914"/>
                    <a:pt x="95250" y="47625"/>
                  </a:cubicBezTo>
                  <a:cubicBezTo>
                    <a:pt x="95250" y="21336"/>
                    <a:pt x="73914" y="0"/>
                    <a:pt x="47625" y="0"/>
                  </a:cubicBezTo>
                  <a:cubicBezTo>
                    <a:pt x="21336" y="0"/>
                    <a:pt x="0" y="21336"/>
                    <a:pt x="0" y="47625"/>
                  </a:cubicBezTo>
                  <a:cubicBezTo>
                    <a:pt x="0" y="73914"/>
                    <a:pt x="21336" y="95250"/>
                    <a:pt x="47625" y="95250"/>
                  </a:cubicBezTo>
                  <a:close/>
                  <a:moveTo>
                    <a:pt x="47625" y="19050"/>
                  </a:moveTo>
                  <a:cubicBezTo>
                    <a:pt x="63341" y="19050"/>
                    <a:pt x="76200" y="31909"/>
                    <a:pt x="76200" y="47625"/>
                  </a:cubicBezTo>
                  <a:cubicBezTo>
                    <a:pt x="76200" y="63341"/>
                    <a:pt x="63341" y="76200"/>
                    <a:pt x="47625" y="76200"/>
                  </a:cubicBezTo>
                  <a:cubicBezTo>
                    <a:pt x="31909" y="76200"/>
                    <a:pt x="19050" y="63341"/>
                    <a:pt x="19050" y="47625"/>
                  </a:cubicBezTo>
                  <a:cubicBezTo>
                    <a:pt x="19050" y="31909"/>
                    <a:pt x="31909" y="19050"/>
                    <a:pt x="476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6C927FF-D2DF-0C41-86A4-271CDA0855B7}"/>
                </a:ext>
              </a:extLst>
            </p:cNvPr>
            <p:cNvSpPr/>
            <p:nvPr/>
          </p:nvSpPr>
          <p:spPr>
            <a:xfrm>
              <a:off x="5251868" y="1016658"/>
              <a:ext cx="552450" cy="485775"/>
            </a:xfrm>
            <a:custGeom>
              <a:avLst/>
              <a:gdLst>
                <a:gd name="connsiteX0" fmla="*/ 47625 w 552450"/>
                <a:gd name="connsiteY0" fmla="*/ 485775 h 485775"/>
                <a:gd name="connsiteX1" fmla="*/ 504825 w 552450"/>
                <a:gd name="connsiteY1" fmla="*/ 485775 h 485775"/>
                <a:gd name="connsiteX2" fmla="*/ 552450 w 552450"/>
                <a:gd name="connsiteY2" fmla="*/ 438150 h 485775"/>
                <a:gd name="connsiteX3" fmla="*/ 552450 w 552450"/>
                <a:gd name="connsiteY3" fmla="*/ 114300 h 485775"/>
                <a:gd name="connsiteX4" fmla="*/ 551593 w 552450"/>
                <a:gd name="connsiteY4" fmla="*/ 110490 h 485775"/>
                <a:gd name="connsiteX5" fmla="*/ 552450 w 552450"/>
                <a:gd name="connsiteY5" fmla="*/ 104775 h 485775"/>
                <a:gd name="connsiteX6" fmla="*/ 541973 w 552450"/>
                <a:gd name="connsiteY6" fmla="*/ 86773 h 485775"/>
                <a:gd name="connsiteX7" fmla="*/ 521589 w 552450"/>
                <a:gd name="connsiteY7" fmla="*/ 75248 h 485775"/>
                <a:gd name="connsiteX8" fmla="*/ 520827 w 552450"/>
                <a:gd name="connsiteY8" fmla="*/ 73438 h 485775"/>
                <a:gd name="connsiteX9" fmla="*/ 527114 w 552450"/>
                <a:gd name="connsiteY9" fmla="*/ 50768 h 485775"/>
                <a:gd name="connsiteX10" fmla="*/ 521780 w 552450"/>
                <a:gd name="connsiteY10" fmla="*/ 30670 h 485775"/>
                <a:gd name="connsiteX11" fmla="*/ 501682 w 552450"/>
                <a:gd name="connsiteY11" fmla="*/ 25337 h 485775"/>
                <a:gd name="connsiteX12" fmla="*/ 479012 w 552450"/>
                <a:gd name="connsiteY12" fmla="*/ 31623 h 485775"/>
                <a:gd name="connsiteX13" fmla="*/ 477203 w 552450"/>
                <a:gd name="connsiteY13" fmla="*/ 30861 h 485775"/>
                <a:gd name="connsiteX14" fmla="*/ 465677 w 552450"/>
                <a:gd name="connsiteY14" fmla="*/ 10477 h 485775"/>
                <a:gd name="connsiteX15" fmla="*/ 447675 w 552450"/>
                <a:gd name="connsiteY15" fmla="*/ 0 h 485775"/>
                <a:gd name="connsiteX16" fmla="*/ 429673 w 552450"/>
                <a:gd name="connsiteY16" fmla="*/ 10477 h 485775"/>
                <a:gd name="connsiteX17" fmla="*/ 418148 w 552450"/>
                <a:gd name="connsiteY17" fmla="*/ 30861 h 485775"/>
                <a:gd name="connsiteX18" fmla="*/ 416338 w 552450"/>
                <a:gd name="connsiteY18" fmla="*/ 31623 h 485775"/>
                <a:gd name="connsiteX19" fmla="*/ 393668 w 552450"/>
                <a:gd name="connsiteY19" fmla="*/ 25337 h 485775"/>
                <a:gd name="connsiteX20" fmla="*/ 373571 w 552450"/>
                <a:gd name="connsiteY20" fmla="*/ 30670 h 485775"/>
                <a:gd name="connsiteX21" fmla="*/ 368237 w 552450"/>
                <a:gd name="connsiteY21" fmla="*/ 50768 h 485775"/>
                <a:gd name="connsiteX22" fmla="*/ 372713 w 552450"/>
                <a:gd name="connsiteY22" fmla="*/ 66675 h 485775"/>
                <a:gd name="connsiteX23" fmla="*/ 47625 w 552450"/>
                <a:gd name="connsiteY23" fmla="*/ 66675 h 485775"/>
                <a:gd name="connsiteX24" fmla="*/ 0 w 552450"/>
                <a:gd name="connsiteY24" fmla="*/ 114300 h 485775"/>
                <a:gd name="connsiteX25" fmla="*/ 0 w 552450"/>
                <a:gd name="connsiteY25" fmla="*/ 438150 h 485775"/>
                <a:gd name="connsiteX26" fmla="*/ 47625 w 552450"/>
                <a:gd name="connsiteY26" fmla="*/ 485775 h 485775"/>
                <a:gd name="connsiteX27" fmla="*/ 362807 w 552450"/>
                <a:gd name="connsiteY27" fmla="*/ 103346 h 485775"/>
                <a:gd name="connsiteX28" fmla="*/ 383191 w 552450"/>
                <a:gd name="connsiteY28" fmla="*/ 91726 h 485775"/>
                <a:gd name="connsiteX29" fmla="*/ 392906 w 552450"/>
                <a:gd name="connsiteY29" fmla="*/ 68294 h 485775"/>
                <a:gd name="connsiteX30" fmla="*/ 386620 w 552450"/>
                <a:gd name="connsiteY30" fmla="*/ 45720 h 485775"/>
                <a:gd name="connsiteX31" fmla="*/ 387001 w 552450"/>
                <a:gd name="connsiteY31" fmla="*/ 44196 h 485775"/>
                <a:gd name="connsiteX32" fmla="*/ 388525 w 552450"/>
                <a:gd name="connsiteY32" fmla="*/ 43815 h 485775"/>
                <a:gd name="connsiteX33" fmla="*/ 411194 w 552450"/>
                <a:gd name="connsiteY33" fmla="*/ 50102 h 485775"/>
                <a:gd name="connsiteX34" fmla="*/ 434626 w 552450"/>
                <a:gd name="connsiteY34" fmla="*/ 40386 h 485775"/>
                <a:gd name="connsiteX35" fmla="*/ 446246 w 552450"/>
                <a:gd name="connsiteY35" fmla="*/ 20003 h 485775"/>
                <a:gd name="connsiteX36" fmla="*/ 449009 w 552450"/>
                <a:gd name="connsiteY36" fmla="*/ 20003 h 485775"/>
                <a:gd name="connsiteX37" fmla="*/ 449009 w 552450"/>
                <a:gd name="connsiteY37" fmla="*/ 20003 h 485775"/>
                <a:gd name="connsiteX38" fmla="*/ 460629 w 552450"/>
                <a:gd name="connsiteY38" fmla="*/ 40386 h 485775"/>
                <a:gd name="connsiteX39" fmla="*/ 484061 w 552450"/>
                <a:gd name="connsiteY39" fmla="*/ 50102 h 485775"/>
                <a:gd name="connsiteX40" fmla="*/ 506730 w 552450"/>
                <a:gd name="connsiteY40" fmla="*/ 43815 h 485775"/>
                <a:gd name="connsiteX41" fmla="*/ 508254 w 552450"/>
                <a:gd name="connsiteY41" fmla="*/ 44196 h 485775"/>
                <a:gd name="connsiteX42" fmla="*/ 508635 w 552450"/>
                <a:gd name="connsiteY42" fmla="*/ 45720 h 485775"/>
                <a:gd name="connsiteX43" fmla="*/ 502349 w 552450"/>
                <a:gd name="connsiteY43" fmla="*/ 68390 h 485775"/>
                <a:gd name="connsiteX44" fmla="*/ 512064 w 552450"/>
                <a:gd name="connsiteY44" fmla="*/ 91821 h 485775"/>
                <a:gd name="connsiteX45" fmla="*/ 532448 w 552450"/>
                <a:gd name="connsiteY45" fmla="*/ 103442 h 485775"/>
                <a:gd name="connsiteX46" fmla="*/ 533400 w 552450"/>
                <a:gd name="connsiteY46" fmla="*/ 104775 h 485775"/>
                <a:gd name="connsiteX47" fmla="*/ 532543 w 552450"/>
                <a:gd name="connsiteY47" fmla="*/ 106204 h 485775"/>
                <a:gd name="connsiteX48" fmla="*/ 512159 w 552450"/>
                <a:gd name="connsiteY48" fmla="*/ 117824 h 485775"/>
                <a:gd name="connsiteX49" fmla="*/ 502444 w 552450"/>
                <a:gd name="connsiteY49" fmla="*/ 141256 h 485775"/>
                <a:gd name="connsiteX50" fmla="*/ 508730 w 552450"/>
                <a:gd name="connsiteY50" fmla="*/ 163925 h 485775"/>
                <a:gd name="connsiteX51" fmla="*/ 508349 w 552450"/>
                <a:gd name="connsiteY51" fmla="*/ 165449 h 485775"/>
                <a:gd name="connsiteX52" fmla="*/ 506825 w 552450"/>
                <a:gd name="connsiteY52" fmla="*/ 165830 h 485775"/>
                <a:gd name="connsiteX53" fmla="*/ 484156 w 552450"/>
                <a:gd name="connsiteY53" fmla="*/ 159544 h 485775"/>
                <a:gd name="connsiteX54" fmla="*/ 460724 w 552450"/>
                <a:gd name="connsiteY54" fmla="*/ 169259 h 485775"/>
                <a:gd name="connsiteX55" fmla="*/ 449104 w 552450"/>
                <a:gd name="connsiteY55" fmla="*/ 189643 h 485775"/>
                <a:gd name="connsiteX56" fmla="*/ 446342 w 552450"/>
                <a:gd name="connsiteY56" fmla="*/ 189643 h 485775"/>
                <a:gd name="connsiteX57" fmla="*/ 434721 w 552450"/>
                <a:gd name="connsiteY57" fmla="*/ 169259 h 485775"/>
                <a:gd name="connsiteX58" fmla="*/ 416814 w 552450"/>
                <a:gd name="connsiteY58" fmla="*/ 158782 h 485775"/>
                <a:gd name="connsiteX59" fmla="*/ 411290 w 552450"/>
                <a:gd name="connsiteY59" fmla="*/ 159544 h 485775"/>
                <a:gd name="connsiteX60" fmla="*/ 388620 w 552450"/>
                <a:gd name="connsiteY60" fmla="*/ 165830 h 485775"/>
                <a:gd name="connsiteX61" fmla="*/ 387096 w 552450"/>
                <a:gd name="connsiteY61" fmla="*/ 165449 h 485775"/>
                <a:gd name="connsiteX62" fmla="*/ 386715 w 552450"/>
                <a:gd name="connsiteY62" fmla="*/ 163925 h 485775"/>
                <a:gd name="connsiteX63" fmla="*/ 393001 w 552450"/>
                <a:gd name="connsiteY63" fmla="*/ 141256 h 485775"/>
                <a:gd name="connsiteX64" fmla="*/ 383286 w 552450"/>
                <a:gd name="connsiteY64" fmla="*/ 117824 h 485775"/>
                <a:gd name="connsiteX65" fmla="*/ 362903 w 552450"/>
                <a:gd name="connsiteY65" fmla="*/ 106204 h 485775"/>
                <a:gd name="connsiteX66" fmla="*/ 361950 w 552450"/>
                <a:gd name="connsiteY66" fmla="*/ 104775 h 485775"/>
                <a:gd name="connsiteX67" fmla="*/ 362807 w 552450"/>
                <a:gd name="connsiteY67" fmla="*/ 103346 h 485775"/>
                <a:gd name="connsiteX68" fmla="*/ 409385 w 552450"/>
                <a:gd name="connsiteY68" fmla="*/ 179832 h 485775"/>
                <a:gd name="connsiteX69" fmla="*/ 416338 w 552450"/>
                <a:gd name="connsiteY69" fmla="*/ 177927 h 485775"/>
                <a:gd name="connsiteX70" fmla="*/ 418148 w 552450"/>
                <a:gd name="connsiteY70" fmla="*/ 178689 h 485775"/>
                <a:gd name="connsiteX71" fmla="*/ 429768 w 552450"/>
                <a:gd name="connsiteY71" fmla="*/ 199073 h 485775"/>
                <a:gd name="connsiteX72" fmla="*/ 447675 w 552450"/>
                <a:gd name="connsiteY72" fmla="*/ 209550 h 485775"/>
                <a:gd name="connsiteX73" fmla="*/ 465677 w 552450"/>
                <a:gd name="connsiteY73" fmla="*/ 199073 h 485775"/>
                <a:gd name="connsiteX74" fmla="*/ 477298 w 552450"/>
                <a:gd name="connsiteY74" fmla="*/ 178689 h 485775"/>
                <a:gd name="connsiteX75" fmla="*/ 479108 w 552450"/>
                <a:gd name="connsiteY75" fmla="*/ 177927 h 485775"/>
                <a:gd name="connsiteX76" fmla="*/ 486061 w 552450"/>
                <a:gd name="connsiteY76" fmla="*/ 179832 h 485775"/>
                <a:gd name="connsiteX77" fmla="*/ 485775 w 552450"/>
                <a:gd name="connsiteY77" fmla="*/ 180975 h 485775"/>
                <a:gd name="connsiteX78" fmla="*/ 485775 w 552450"/>
                <a:gd name="connsiteY78" fmla="*/ 255365 h 485775"/>
                <a:gd name="connsiteX79" fmla="*/ 484632 w 552450"/>
                <a:gd name="connsiteY79" fmla="*/ 256985 h 485775"/>
                <a:gd name="connsiteX80" fmla="*/ 482632 w 552450"/>
                <a:gd name="connsiteY80" fmla="*/ 256604 h 485775"/>
                <a:gd name="connsiteX81" fmla="*/ 469583 w 552450"/>
                <a:gd name="connsiteY81" fmla="*/ 243554 h 485775"/>
                <a:gd name="connsiteX82" fmla="*/ 425577 w 552450"/>
                <a:gd name="connsiteY82" fmla="*/ 243554 h 485775"/>
                <a:gd name="connsiteX83" fmla="*/ 412528 w 552450"/>
                <a:gd name="connsiteY83" fmla="*/ 256604 h 485775"/>
                <a:gd name="connsiteX84" fmla="*/ 410528 w 552450"/>
                <a:gd name="connsiteY84" fmla="*/ 256985 h 485775"/>
                <a:gd name="connsiteX85" fmla="*/ 409575 w 552450"/>
                <a:gd name="connsiteY85" fmla="*/ 255365 h 485775"/>
                <a:gd name="connsiteX86" fmla="*/ 409575 w 552450"/>
                <a:gd name="connsiteY86" fmla="*/ 180975 h 485775"/>
                <a:gd name="connsiteX87" fmla="*/ 409385 w 552450"/>
                <a:gd name="connsiteY87" fmla="*/ 179832 h 485775"/>
                <a:gd name="connsiteX88" fmla="*/ 19050 w 552450"/>
                <a:gd name="connsiteY88" fmla="*/ 114300 h 485775"/>
                <a:gd name="connsiteX89" fmla="*/ 47625 w 552450"/>
                <a:gd name="connsiteY89" fmla="*/ 85725 h 485775"/>
                <a:gd name="connsiteX90" fmla="*/ 355283 w 552450"/>
                <a:gd name="connsiteY90" fmla="*/ 85725 h 485775"/>
                <a:gd name="connsiteX91" fmla="*/ 353378 w 552450"/>
                <a:gd name="connsiteY91" fmla="*/ 86773 h 485775"/>
                <a:gd name="connsiteX92" fmla="*/ 342900 w 552450"/>
                <a:gd name="connsiteY92" fmla="*/ 104775 h 485775"/>
                <a:gd name="connsiteX93" fmla="*/ 353378 w 552450"/>
                <a:gd name="connsiteY93" fmla="*/ 122777 h 485775"/>
                <a:gd name="connsiteX94" fmla="*/ 373761 w 552450"/>
                <a:gd name="connsiteY94" fmla="*/ 134398 h 485775"/>
                <a:gd name="connsiteX95" fmla="*/ 374523 w 552450"/>
                <a:gd name="connsiteY95" fmla="*/ 136208 h 485775"/>
                <a:gd name="connsiteX96" fmla="*/ 368237 w 552450"/>
                <a:gd name="connsiteY96" fmla="*/ 158877 h 485775"/>
                <a:gd name="connsiteX97" fmla="*/ 373571 w 552450"/>
                <a:gd name="connsiteY97" fmla="*/ 178975 h 485775"/>
                <a:gd name="connsiteX98" fmla="*/ 390525 w 552450"/>
                <a:gd name="connsiteY98" fmla="*/ 184690 h 485775"/>
                <a:gd name="connsiteX99" fmla="*/ 390525 w 552450"/>
                <a:gd name="connsiteY99" fmla="*/ 255461 h 485775"/>
                <a:gd name="connsiteX100" fmla="*/ 403384 w 552450"/>
                <a:gd name="connsiteY100" fmla="*/ 274701 h 485775"/>
                <a:gd name="connsiteX101" fmla="*/ 426149 w 552450"/>
                <a:gd name="connsiteY101" fmla="*/ 270224 h 485775"/>
                <a:gd name="connsiteX102" fmla="*/ 439198 w 552450"/>
                <a:gd name="connsiteY102" fmla="*/ 257175 h 485775"/>
                <a:gd name="connsiteX103" fmla="*/ 456248 w 552450"/>
                <a:gd name="connsiteY103" fmla="*/ 257175 h 485775"/>
                <a:gd name="connsiteX104" fmla="*/ 469297 w 552450"/>
                <a:gd name="connsiteY104" fmla="*/ 270224 h 485775"/>
                <a:gd name="connsiteX105" fmla="*/ 484061 w 552450"/>
                <a:gd name="connsiteY105" fmla="*/ 276320 h 485775"/>
                <a:gd name="connsiteX106" fmla="*/ 492062 w 552450"/>
                <a:gd name="connsiteY106" fmla="*/ 274701 h 485775"/>
                <a:gd name="connsiteX107" fmla="*/ 504825 w 552450"/>
                <a:gd name="connsiteY107" fmla="*/ 255365 h 485775"/>
                <a:gd name="connsiteX108" fmla="*/ 504825 w 552450"/>
                <a:gd name="connsiteY108" fmla="*/ 184594 h 485775"/>
                <a:gd name="connsiteX109" fmla="*/ 521780 w 552450"/>
                <a:gd name="connsiteY109" fmla="*/ 178880 h 485775"/>
                <a:gd name="connsiteX110" fmla="*/ 527114 w 552450"/>
                <a:gd name="connsiteY110" fmla="*/ 158782 h 485775"/>
                <a:gd name="connsiteX111" fmla="*/ 520827 w 552450"/>
                <a:gd name="connsiteY111" fmla="*/ 136112 h 485775"/>
                <a:gd name="connsiteX112" fmla="*/ 521589 w 552450"/>
                <a:gd name="connsiteY112" fmla="*/ 134303 h 485775"/>
                <a:gd name="connsiteX113" fmla="*/ 533400 w 552450"/>
                <a:gd name="connsiteY113" fmla="*/ 127635 h 485775"/>
                <a:gd name="connsiteX114" fmla="*/ 533400 w 552450"/>
                <a:gd name="connsiteY114" fmla="*/ 438150 h 485775"/>
                <a:gd name="connsiteX115" fmla="*/ 504825 w 552450"/>
                <a:gd name="connsiteY115" fmla="*/ 466725 h 485775"/>
                <a:gd name="connsiteX116" fmla="*/ 47625 w 552450"/>
                <a:gd name="connsiteY116" fmla="*/ 466725 h 485775"/>
                <a:gd name="connsiteX117" fmla="*/ 19050 w 552450"/>
                <a:gd name="connsiteY117" fmla="*/ 438150 h 485775"/>
                <a:gd name="connsiteX118" fmla="*/ 19050 w 552450"/>
                <a:gd name="connsiteY118" fmla="*/ 1143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552450" h="485775">
                  <a:moveTo>
                    <a:pt x="47625" y="485775"/>
                  </a:moveTo>
                  <a:lnTo>
                    <a:pt x="504825" y="485775"/>
                  </a:lnTo>
                  <a:cubicBezTo>
                    <a:pt x="531114" y="485775"/>
                    <a:pt x="552450" y="464439"/>
                    <a:pt x="552450" y="438150"/>
                  </a:cubicBezTo>
                  <a:lnTo>
                    <a:pt x="552450" y="114300"/>
                  </a:lnTo>
                  <a:cubicBezTo>
                    <a:pt x="552450" y="112967"/>
                    <a:pt x="552164" y="111633"/>
                    <a:pt x="551593" y="110490"/>
                  </a:cubicBezTo>
                  <a:cubicBezTo>
                    <a:pt x="552164" y="108680"/>
                    <a:pt x="552450" y="106775"/>
                    <a:pt x="552450" y="104775"/>
                  </a:cubicBezTo>
                  <a:cubicBezTo>
                    <a:pt x="552450" y="97250"/>
                    <a:pt x="548545" y="90488"/>
                    <a:pt x="541973" y="86773"/>
                  </a:cubicBezTo>
                  <a:lnTo>
                    <a:pt x="521589" y="75248"/>
                  </a:lnTo>
                  <a:cubicBezTo>
                    <a:pt x="520922" y="74867"/>
                    <a:pt x="520637" y="74105"/>
                    <a:pt x="520827" y="73438"/>
                  </a:cubicBezTo>
                  <a:lnTo>
                    <a:pt x="527114" y="50768"/>
                  </a:lnTo>
                  <a:cubicBezTo>
                    <a:pt x="529114" y="43529"/>
                    <a:pt x="527114" y="36005"/>
                    <a:pt x="521780" y="30670"/>
                  </a:cubicBezTo>
                  <a:cubicBezTo>
                    <a:pt x="516446" y="25337"/>
                    <a:pt x="508921" y="23336"/>
                    <a:pt x="501682" y="25337"/>
                  </a:cubicBezTo>
                  <a:lnTo>
                    <a:pt x="479012" y="31623"/>
                  </a:lnTo>
                  <a:cubicBezTo>
                    <a:pt x="478346" y="31814"/>
                    <a:pt x="477584" y="31528"/>
                    <a:pt x="477203" y="30861"/>
                  </a:cubicBezTo>
                  <a:lnTo>
                    <a:pt x="465677" y="10477"/>
                  </a:lnTo>
                  <a:cubicBezTo>
                    <a:pt x="461963" y="3905"/>
                    <a:pt x="455200" y="0"/>
                    <a:pt x="447675" y="0"/>
                  </a:cubicBezTo>
                  <a:cubicBezTo>
                    <a:pt x="440150" y="0"/>
                    <a:pt x="433388" y="3905"/>
                    <a:pt x="429673" y="10477"/>
                  </a:cubicBezTo>
                  <a:lnTo>
                    <a:pt x="418148" y="30861"/>
                  </a:lnTo>
                  <a:cubicBezTo>
                    <a:pt x="417767" y="31528"/>
                    <a:pt x="417005" y="31814"/>
                    <a:pt x="416338" y="31623"/>
                  </a:cubicBezTo>
                  <a:lnTo>
                    <a:pt x="393668" y="25337"/>
                  </a:lnTo>
                  <a:cubicBezTo>
                    <a:pt x="386429" y="23336"/>
                    <a:pt x="378905" y="25337"/>
                    <a:pt x="373571" y="30670"/>
                  </a:cubicBezTo>
                  <a:cubicBezTo>
                    <a:pt x="368237" y="36005"/>
                    <a:pt x="366236" y="43529"/>
                    <a:pt x="368237" y="50768"/>
                  </a:cubicBezTo>
                  <a:lnTo>
                    <a:pt x="372713" y="66675"/>
                  </a:lnTo>
                  <a:lnTo>
                    <a:pt x="47625" y="66675"/>
                  </a:lnTo>
                  <a:cubicBezTo>
                    <a:pt x="21336" y="66675"/>
                    <a:pt x="0" y="88011"/>
                    <a:pt x="0" y="114300"/>
                  </a:cubicBezTo>
                  <a:lnTo>
                    <a:pt x="0" y="438150"/>
                  </a:lnTo>
                  <a:cubicBezTo>
                    <a:pt x="0" y="464439"/>
                    <a:pt x="21336" y="485775"/>
                    <a:pt x="47625" y="485775"/>
                  </a:cubicBezTo>
                  <a:close/>
                  <a:moveTo>
                    <a:pt x="362807" y="103346"/>
                  </a:moveTo>
                  <a:lnTo>
                    <a:pt x="383191" y="91726"/>
                  </a:lnTo>
                  <a:cubicBezTo>
                    <a:pt x="391478" y="87059"/>
                    <a:pt x="395478" y="77438"/>
                    <a:pt x="392906" y="68294"/>
                  </a:cubicBezTo>
                  <a:lnTo>
                    <a:pt x="386620" y="45720"/>
                  </a:lnTo>
                  <a:cubicBezTo>
                    <a:pt x="386429" y="45148"/>
                    <a:pt x="386620" y="44577"/>
                    <a:pt x="387001" y="44196"/>
                  </a:cubicBezTo>
                  <a:cubicBezTo>
                    <a:pt x="387477" y="43720"/>
                    <a:pt x="387953" y="43625"/>
                    <a:pt x="388525" y="43815"/>
                  </a:cubicBezTo>
                  <a:lnTo>
                    <a:pt x="411194" y="50102"/>
                  </a:lnTo>
                  <a:cubicBezTo>
                    <a:pt x="420338" y="52673"/>
                    <a:pt x="429959" y="48673"/>
                    <a:pt x="434626" y="40386"/>
                  </a:cubicBezTo>
                  <a:lnTo>
                    <a:pt x="446246" y="20003"/>
                  </a:lnTo>
                  <a:cubicBezTo>
                    <a:pt x="446818" y="18955"/>
                    <a:pt x="448437" y="18955"/>
                    <a:pt x="449009" y="20003"/>
                  </a:cubicBezTo>
                  <a:cubicBezTo>
                    <a:pt x="449009" y="20003"/>
                    <a:pt x="449009" y="20003"/>
                    <a:pt x="449009" y="20003"/>
                  </a:cubicBezTo>
                  <a:lnTo>
                    <a:pt x="460629" y="40386"/>
                  </a:lnTo>
                  <a:cubicBezTo>
                    <a:pt x="465296" y="48673"/>
                    <a:pt x="474917" y="52673"/>
                    <a:pt x="484061" y="50102"/>
                  </a:cubicBezTo>
                  <a:lnTo>
                    <a:pt x="506730" y="43815"/>
                  </a:lnTo>
                  <a:cubicBezTo>
                    <a:pt x="507301" y="43625"/>
                    <a:pt x="507873" y="43815"/>
                    <a:pt x="508254" y="44196"/>
                  </a:cubicBezTo>
                  <a:cubicBezTo>
                    <a:pt x="508730" y="44672"/>
                    <a:pt x="508825" y="45148"/>
                    <a:pt x="508635" y="45720"/>
                  </a:cubicBezTo>
                  <a:lnTo>
                    <a:pt x="502349" y="68390"/>
                  </a:lnTo>
                  <a:cubicBezTo>
                    <a:pt x="499777" y="77534"/>
                    <a:pt x="503777" y="87154"/>
                    <a:pt x="512064" y="91821"/>
                  </a:cubicBezTo>
                  <a:lnTo>
                    <a:pt x="532448" y="103442"/>
                  </a:lnTo>
                  <a:cubicBezTo>
                    <a:pt x="533114" y="103727"/>
                    <a:pt x="533400" y="104203"/>
                    <a:pt x="533400" y="104775"/>
                  </a:cubicBezTo>
                  <a:cubicBezTo>
                    <a:pt x="533400" y="105347"/>
                    <a:pt x="533114" y="105823"/>
                    <a:pt x="532543" y="106204"/>
                  </a:cubicBezTo>
                  <a:lnTo>
                    <a:pt x="512159" y="117824"/>
                  </a:lnTo>
                  <a:cubicBezTo>
                    <a:pt x="503873" y="122492"/>
                    <a:pt x="499872" y="132112"/>
                    <a:pt x="502444" y="141256"/>
                  </a:cubicBezTo>
                  <a:lnTo>
                    <a:pt x="508730" y="163925"/>
                  </a:lnTo>
                  <a:cubicBezTo>
                    <a:pt x="508921" y="164497"/>
                    <a:pt x="508730" y="165068"/>
                    <a:pt x="508349" y="165449"/>
                  </a:cubicBezTo>
                  <a:cubicBezTo>
                    <a:pt x="507873" y="165926"/>
                    <a:pt x="507397" y="166021"/>
                    <a:pt x="506825" y="165830"/>
                  </a:cubicBezTo>
                  <a:lnTo>
                    <a:pt x="484156" y="159544"/>
                  </a:lnTo>
                  <a:cubicBezTo>
                    <a:pt x="475012" y="156972"/>
                    <a:pt x="465392" y="160973"/>
                    <a:pt x="460724" y="169259"/>
                  </a:cubicBezTo>
                  <a:lnTo>
                    <a:pt x="449104" y="189643"/>
                  </a:lnTo>
                  <a:cubicBezTo>
                    <a:pt x="448532" y="190691"/>
                    <a:pt x="446913" y="190691"/>
                    <a:pt x="446342" y="189643"/>
                  </a:cubicBezTo>
                  <a:lnTo>
                    <a:pt x="434721" y="169259"/>
                  </a:lnTo>
                  <a:cubicBezTo>
                    <a:pt x="431006" y="162687"/>
                    <a:pt x="424053" y="158782"/>
                    <a:pt x="416814" y="158782"/>
                  </a:cubicBezTo>
                  <a:cubicBezTo>
                    <a:pt x="415004" y="158782"/>
                    <a:pt x="413099" y="159068"/>
                    <a:pt x="411290" y="159544"/>
                  </a:cubicBezTo>
                  <a:lnTo>
                    <a:pt x="388620" y="165830"/>
                  </a:lnTo>
                  <a:cubicBezTo>
                    <a:pt x="388049" y="166021"/>
                    <a:pt x="387477" y="165830"/>
                    <a:pt x="387096" y="165449"/>
                  </a:cubicBezTo>
                  <a:cubicBezTo>
                    <a:pt x="386620" y="164973"/>
                    <a:pt x="386525" y="164497"/>
                    <a:pt x="386715" y="163925"/>
                  </a:cubicBezTo>
                  <a:lnTo>
                    <a:pt x="393001" y="141256"/>
                  </a:lnTo>
                  <a:cubicBezTo>
                    <a:pt x="395573" y="132112"/>
                    <a:pt x="391573" y="122492"/>
                    <a:pt x="383286" y="117824"/>
                  </a:cubicBezTo>
                  <a:lnTo>
                    <a:pt x="362903" y="106204"/>
                  </a:lnTo>
                  <a:cubicBezTo>
                    <a:pt x="362236" y="105823"/>
                    <a:pt x="361950" y="105347"/>
                    <a:pt x="361950" y="104775"/>
                  </a:cubicBezTo>
                  <a:cubicBezTo>
                    <a:pt x="361950" y="104203"/>
                    <a:pt x="362236" y="103727"/>
                    <a:pt x="362807" y="103346"/>
                  </a:cubicBezTo>
                  <a:close/>
                  <a:moveTo>
                    <a:pt x="409385" y="179832"/>
                  </a:moveTo>
                  <a:lnTo>
                    <a:pt x="416338" y="177927"/>
                  </a:lnTo>
                  <a:cubicBezTo>
                    <a:pt x="417005" y="177737"/>
                    <a:pt x="417767" y="178022"/>
                    <a:pt x="418148" y="178689"/>
                  </a:cubicBezTo>
                  <a:lnTo>
                    <a:pt x="429768" y="199073"/>
                  </a:lnTo>
                  <a:cubicBezTo>
                    <a:pt x="433388" y="205645"/>
                    <a:pt x="440150" y="209550"/>
                    <a:pt x="447675" y="209550"/>
                  </a:cubicBezTo>
                  <a:cubicBezTo>
                    <a:pt x="455200" y="209550"/>
                    <a:pt x="461963" y="205645"/>
                    <a:pt x="465677" y="199073"/>
                  </a:cubicBezTo>
                  <a:lnTo>
                    <a:pt x="477298" y="178689"/>
                  </a:lnTo>
                  <a:cubicBezTo>
                    <a:pt x="477679" y="178022"/>
                    <a:pt x="478441" y="177737"/>
                    <a:pt x="479108" y="177927"/>
                  </a:cubicBezTo>
                  <a:lnTo>
                    <a:pt x="486061" y="179832"/>
                  </a:lnTo>
                  <a:cubicBezTo>
                    <a:pt x="485966" y="180213"/>
                    <a:pt x="485775" y="180594"/>
                    <a:pt x="485775" y="180975"/>
                  </a:cubicBezTo>
                  <a:lnTo>
                    <a:pt x="485775" y="255365"/>
                  </a:lnTo>
                  <a:cubicBezTo>
                    <a:pt x="485775" y="255651"/>
                    <a:pt x="485775" y="256604"/>
                    <a:pt x="484632" y="256985"/>
                  </a:cubicBezTo>
                  <a:cubicBezTo>
                    <a:pt x="483489" y="257461"/>
                    <a:pt x="482918" y="256794"/>
                    <a:pt x="482632" y="256604"/>
                  </a:cubicBezTo>
                  <a:lnTo>
                    <a:pt x="469583" y="243554"/>
                  </a:lnTo>
                  <a:cubicBezTo>
                    <a:pt x="457486" y="231458"/>
                    <a:pt x="437769" y="231458"/>
                    <a:pt x="425577" y="243554"/>
                  </a:cubicBezTo>
                  <a:lnTo>
                    <a:pt x="412528" y="256604"/>
                  </a:lnTo>
                  <a:cubicBezTo>
                    <a:pt x="412337" y="256794"/>
                    <a:pt x="411671" y="257461"/>
                    <a:pt x="410528" y="256985"/>
                  </a:cubicBezTo>
                  <a:cubicBezTo>
                    <a:pt x="409575" y="256604"/>
                    <a:pt x="409575" y="255651"/>
                    <a:pt x="409575" y="255365"/>
                  </a:cubicBezTo>
                  <a:lnTo>
                    <a:pt x="409575" y="180975"/>
                  </a:lnTo>
                  <a:cubicBezTo>
                    <a:pt x="409575" y="180594"/>
                    <a:pt x="409385" y="180213"/>
                    <a:pt x="409385" y="179832"/>
                  </a:cubicBezTo>
                  <a:close/>
                  <a:moveTo>
                    <a:pt x="19050" y="114300"/>
                  </a:moveTo>
                  <a:cubicBezTo>
                    <a:pt x="19050" y="98584"/>
                    <a:pt x="31909" y="85725"/>
                    <a:pt x="47625" y="85725"/>
                  </a:cubicBezTo>
                  <a:lnTo>
                    <a:pt x="355283" y="85725"/>
                  </a:lnTo>
                  <a:lnTo>
                    <a:pt x="353378" y="86773"/>
                  </a:lnTo>
                  <a:cubicBezTo>
                    <a:pt x="346805" y="90488"/>
                    <a:pt x="342900" y="97250"/>
                    <a:pt x="342900" y="104775"/>
                  </a:cubicBezTo>
                  <a:cubicBezTo>
                    <a:pt x="342900" y="112300"/>
                    <a:pt x="346805" y="119063"/>
                    <a:pt x="353378" y="122777"/>
                  </a:cubicBezTo>
                  <a:lnTo>
                    <a:pt x="373761" y="134398"/>
                  </a:lnTo>
                  <a:cubicBezTo>
                    <a:pt x="374428" y="134779"/>
                    <a:pt x="374714" y="135541"/>
                    <a:pt x="374523" y="136208"/>
                  </a:cubicBezTo>
                  <a:lnTo>
                    <a:pt x="368237" y="158877"/>
                  </a:lnTo>
                  <a:cubicBezTo>
                    <a:pt x="366236" y="166116"/>
                    <a:pt x="368237" y="173641"/>
                    <a:pt x="373571" y="178975"/>
                  </a:cubicBezTo>
                  <a:cubicBezTo>
                    <a:pt x="378143" y="183547"/>
                    <a:pt x="384239" y="185452"/>
                    <a:pt x="390525" y="184690"/>
                  </a:cubicBezTo>
                  <a:lnTo>
                    <a:pt x="390525" y="255461"/>
                  </a:lnTo>
                  <a:cubicBezTo>
                    <a:pt x="390525" y="263938"/>
                    <a:pt x="395573" y="271463"/>
                    <a:pt x="403384" y="274701"/>
                  </a:cubicBezTo>
                  <a:cubicBezTo>
                    <a:pt x="411194" y="277940"/>
                    <a:pt x="420148" y="276130"/>
                    <a:pt x="426149" y="270224"/>
                  </a:cubicBezTo>
                  <a:lnTo>
                    <a:pt x="439198" y="257175"/>
                  </a:lnTo>
                  <a:cubicBezTo>
                    <a:pt x="443770" y="252603"/>
                    <a:pt x="451675" y="252603"/>
                    <a:pt x="456248" y="257175"/>
                  </a:cubicBezTo>
                  <a:lnTo>
                    <a:pt x="469297" y="270224"/>
                  </a:lnTo>
                  <a:cubicBezTo>
                    <a:pt x="473297" y="274225"/>
                    <a:pt x="478631" y="276320"/>
                    <a:pt x="484061" y="276320"/>
                  </a:cubicBezTo>
                  <a:cubicBezTo>
                    <a:pt x="486728" y="276320"/>
                    <a:pt x="489490" y="275844"/>
                    <a:pt x="492062" y="274701"/>
                  </a:cubicBezTo>
                  <a:cubicBezTo>
                    <a:pt x="499777" y="271367"/>
                    <a:pt x="504825" y="263843"/>
                    <a:pt x="504825" y="255365"/>
                  </a:cubicBezTo>
                  <a:lnTo>
                    <a:pt x="504825" y="184594"/>
                  </a:lnTo>
                  <a:cubicBezTo>
                    <a:pt x="511016" y="185356"/>
                    <a:pt x="517208" y="183356"/>
                    <a:pt x="521780" y="178880"/>
                  </a:cubicBezTo>
                  <a:cubicBezTo>
                    <a:pt x="527114" y="173546"/>
                    <a:pt x="529114" y="166021"/>
                    <a:pt x="527114" y="158782"/>
                  </a:cubicBezTo>
                  <a:lnTo>
                    <a:pt x="520827" y="136112"/>
                  </a:lnTo>
                  <a:cubicBezTo>
                    <a:pt x="520637" y="135446"/>
                    <a:pt x="520922" y="134684"/>
                    <a:pt x="521589" y="134303"/>
                  </a:cubicBezTo>
                  <a:lnTo>
                    <a:pt x="533400" y="127635"/>
                  </a:lnTo>
                  <a:lnTo>
                    <a:pt x="533400" y="438150"/>
                  </a:lnTo>
                  <a:cubicBezTo>
                    <a:pt x="533400" y="453866"/>
                    <a:pt x="520541" y="466725"/>
                    <a:pt x="504825" y="466725"/>
                  </a:cubicBezTo>
                  <a:lnTo>
                    <a:pt x="47625" y="466725"/>
                  </a:lnTo>
                  <a:cubicBezTo>
                    <a:pt x="31909" y="466725"/>
                    <a:pt x="19050" y="453866"/>
                    <a:pt x="19050" y="438150"/>
                  </a:cubicBezTo>
                  <a:lnTo>
                    <a:pt x="19050" y="11430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E43FEAC-5473-D830-4F65-7987C80CA158}"/>
                </a:ext>
              </a:extLst>
            </p:cNvPr>
            <p:cNvSpPr/>
            <p:nvPr/>
          </p:nvSpPr>
          <p:spPr>
            <a:xfrm>
              <a:off x="5309018" y="1416708"/>
              <a:ext cx="438150" cy="38100"/>
            </a:xfrm>
            <a:custGeom>
              <a:avLst/>
              <a:gdLst>
                <a:gd name="connsiteX0" fmla="*/ 9525 w 438150"/>
                <a:gd name="connsiteY0" fmla="*/ 28575 h 38100"/>
                <a:gd name="connsiteX1" fmla="*/ 57150 w 438150"/>
                <a:gd name="connsiteY1" fmla="*/ 28575 h 38100"/>
                <a:gd name="connsiteX2" fmla="*/ 66675 w 438150"/>
                <a:gd name="connsiteY2" fmla="*/ 38100 h 38100"/>
                <a:gd name="connsiteX3" fmla="*/ 76200 w 438150"/>
                <a:gd name="connsiteY3" fmla="*/ 28575 h 38100"/>
                <a:gd name="connsiteX4" fmla="*/ 428625 w 438150"/>
                <a:gd name="connsiteY4" fmla="*/ 28575 h 38100"/>
                <a:gd name="connsiteX5" fmla="*/ 438150 w 438150"/>
                <a:gd name="connsiteY5" fmla="*/ 19050 h 38100"/>
                <a:gd name="connsiteX6" fmla="*/ 428625 w 438150"/>
                <a:gd name="connsiteY6" fmla="*/ 9525 h 38100"/>
                <a:gd name="connsiteX7" fmla="*/ 76200 w 438150"/>
                <a:gd name="connsiteY7" fmla="*/ 9525 h 38100"/>
                <a:gd name="connsiteX8" fmla="*/ 66675 w 438150"/>
                <a:gd name="connsiteY8" fmla="*/ 0 h 38100"/>
                <a:gd name="connsiteX9" fmla="*/ 57150 w 438150"/>
                <a:gd name="connsiteY9" fmla="*/ 9525 h 38100"/>
                <a:gd name="connsiteX10" fmla="*/ 9525 w 438150"/>
                <a:gd name="connsiteY10" fmla="*/ 9525 h 38100"/>
                <a:gd name="connsiteX11" fmla="*/ 0 w 438150"/>
                <a:gd name="connsiteY11" fmla="*/ 19050 h 38100"/>
                <a:gd name="connsiteX12" fmla="*/ 9525 w 438150"/>
                <a:gd name="connsiteY12" fmla="*/ 2857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150" h="38100">
                  <a:moveTo>
                    <a:pt x="9525" y="28575"/>
                  </a:moveTo>
                  <a:lnTo>
                    <a:pt x="57150" y="28575"/>
                  </a:lnTo>
                  <a:cubicBezTo>
                    <a:pt x="57150" y="33814"/>
                    <a:pt x="61436" y="38100"/>
                    <a:pt x="66675" y="38100"/>
                  </a:cubicBezTo>
                  <a:cubicBezTo>
                    <a:pt x="71914" y="38100"/>
                    <a:pt x="76200" y="33814"/>
                    <a:pt x="76200" y="28575"/>
                  </a:cubicBezTo>
                  <a:lnTo>
                    <a:pt x="428625" y="28575"/>
                  </a:lnTo>
                  <a:cubicBezTo>
                    <a:pt x="433864" y="28575"/>
                    <a:pt x="438150" y="24289"/>
                    <a:pt x="438150" y="19050"/>
                  </a:cubicBezTo>
                  <a:cubicBezTo>
                    <a:pt x="438150" y="13811"/>
                    <a:pt x="433864" y="9525"/>
                    <a:pt x="428625" y="9525"/>
                  </a:cubicBezTo>
                  <a:lnTo>
                    <a:pt x="76200" y="9525"/>
                  </a:lnTo>
                  <a:cubicBezTo>
                    <a:pt x="76200" y="4286"/>
                    <a:pt x="71914" y="0"/>
                    <a:pt x="66675" y="0"/>
                  </a:cubicBezTo>
                  <a:cubicBezTo>
                    <a:pt x="61436" y="0"/>
                    <a:pt x="57150" y="4286"/>
                    <a:pt x="57150" y="9525"/>
                  </a:cubicBezTo>
                  <a:lnTo>
                    <a:pt x="9525" y="9525"/>
                  </a:lnTo>
                  <a:cubicBezTo>
                    <a:pt x="4286" y="9525"/>
                    <a:pt x="0" y="13811"/>
                    <a:pt x="0" y="19050"/>
                  </a:cubicBezTo>
                  <a:cubicBezTo>
                    <a:pt x="0" y="24289"/>
                    <a:pt x="4286" y="28575"/>
                    <a:pt x="9525" y="285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69" name="Graphic 94">
            <a:extLst>
              <a:ext uri="{FF2B5EF4-FFF2-40B4-BE49-F238E27FC236}">
                <a16:creationId xmlns:a16="http://schemas.microsoft.com/office/drawing/2014/main" id="{849C1CB4-F192-69BC-ACC2-9350788595D5}"/>
              </a:ext>
            </a:extLst>
          </p:cNvPr>
          <p:cNvGrpSpPr/>
          <p:nvPr/>
        </p:nvGrpSpPr>
        <p:grpSpPr>
          <a:xfrm>
            <a:off x="4320213" y="1016658"/>
            <a:ext cx="552450" cy="561975"/>
            <a:chOff x="4320213" y="1016658"/>
            <a:chExt cx="552450" cy="561975"/>
          </a:xfrm>
          <a:solidFill>
            <a:srgbClr val="000000"/>
          </a:solidFill>
        </p:grpSpPr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D2B8903-BA39-DD5A-0EFF-B4C819680A7A}"/>
                </a:ext>
              </a:extLst>
            </p:cNvPr>
            <p:cNvSpPr/>
            <p:nvPr/>
          </p:nvSpPr>
          <p:spPr>
            <a:xfrm>
              <a:off x="4377363" y="121668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790CB45B-995F-294D-D45F-A9D842DEF10C}"/>
                </a:ext>
              </a:extLst>
            </p:cNvPr>
            <p:cNvSpPr/>
            <p:nvPr/>
          </p:nvSpPr>
          <p:spPr>
            <a:xfrm>
              <a:off x="4415463" y="121668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23B6AAD-DB14-168C-8178-71DE22400F41}"/>
                </a:ext>
              </a:extLst>
            </p:cNvPr>
            <p:cNvSpPr/>
            <p:nvPr/>
          </p:nvSpPr>
          <p:spPr>
            <a:xfrm>
              <a:off x="4453563" y="121668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DAF5DFED-836E-6523-F14C-EEE2BC8E5CA7}"/>
                </a:ext>
              </a:extLst>
            </p:cNvPr>
            <p:cNvSpPr/>
            <p:nvPr/>
          </p:nvSpPr>
          <p:spPr>
            <a:xfrm>
              <a:off x="4320213" y="1102432"/>
              <a:ext cx="552450" cy="476200"/>
            </a:xfrm>
            <a:custGeom>
              <a:avLst/>
              <a:gdLst>
                <a:gd name="connsiteX0" fmla="*/ 0 w 552450"/>
                <a:gd name="connsiteY0" fmla="*/ 104726 h 476200"/>
                <a:gd name="connsiteX1" fmla="*/ 0 w 552450"/>
                <a:gd name="connsiteY1" fmla="*/ 428576 h 476200"/>
                <a:gd name="connsiteX2" fmla="*/ 47625 w 552450"/>
                <a:gd name="connsiteY2" fmla="*/ 476201 h 476200"/>
                <a:gd name="connsiteX3" fmla="*/ 49244 w 552450"/>
                <a:gd name="connsiteY3" fmla="*/ 476201 h 476200"/>
                <a:gd name="connsiteX4" fmla="*/ 304800 w 552450"/>
                <a:gd name="connsiteY4" fmla="*/ 476201 h 476200"/>
                <a:gd name="connsiteX5" fmla="*/ 504825 w 552450"/>
                <a:gd name="connsiteY5" fmla="*/ 476201 h 476200"/>
                <a:gd name="connsiteX6" fmla="*/ 552450 w 552450"/>
                <a:gd name="connsiteY6" fmla="*/ 428576 h 476200"/>
                <a:gd name="connsiteX7" fmla="*/ 552450 w 552450"/>
                <a:gd name="connsiteY7" fmla="*/ 104726 h 476200"/>
                <a:gd name="connsiteX8" fmla="*/ 516731 w 552450"/>
                <a:gd name="connsiteY8" fmla="*/ 58625 h 476200"/>
                <a:gd name="connsiteX9" fmla="*/ 514350 w 552450"/>
                <a:gd name="connsiteY9" fmla="*/ 58339 h 476200"/>
                <a:gd name="connsiteX10" fmla="*/ 485775 w 552450"/>
                <a:gd name="connsiteY10" fmla="*/ 58339 h 476200"/>
                <a:gd name="connsiteX11" fmla="*/ 482632 w 552450"/>
                <a:gd name="connsiteY11" fmla="*/ 59006 h 476200"/>
                <a:gd name="connsiteX12" fmla="*/ 458534 w 552450"/>
                <a:gd name="connsiteY12" fmla="*/ 27859 h 476200"/>
                <a:gd name="connsiteX13" fmla="*/ 373285 w 552450"/>
                <a:gd name="connsiteY13" fmla="*/ 713 h 476200"/>
                <a:gd name="connsiteX14" fmla="*/ 289846 w 552450"/>
                <a:gd name="connsiteY14" fmla="*/ 57196 h 476200"/>
                <a:gd name="connsiteX15" fmla="*/ 47625 w 552450"/>
                <a:gd name="connsiteY15" fmla="*/ 57196 h 476200"/>
                <a:gd name="connsiteX16" fmla="*/ 0 w 552450"/>
                <a:gd name="connsiteY16" fmla="*/ 104726 h 476200"/>
                <a:gd name="connsiteX17" fmla="*/ 295275 w 552450"/>
                <a:gd name="connsiteY17" fmla="*/ 457151 h 476200"/>
                <a:gd name="connsiteX18" fmla="*/ 58769 w 552450"/>
                <a:gd name="connsiteY18" fmla="*/ 457151 h 476200"/>
                <a:gd name="connsiteX19" fmla="*/ 58769 w 552450"/>
                <a:gd name="connsiteY19" fmla="*/ 443244 h 476200"/>
                <a:gd name="connsiteX20" fmla="*/ 118110 w 552450"/>
                <a:gd name="connsiteY20" fmla="*/ 385237 h 476200"/>
                <a:gd name="connsiteX21" fmla="*/ 176213 w 552450"/>
                <a:gd name="connsiteY21" fmla="*/ 419146 h 476200"/>
                <a:gd name="connsiteX22" fmla="*/ 234601 w 552450"/>
                <a:gd name="connsiteY22" fmla="*/ 384570 h 476200"/>
                <a:gd name="connsiteX23" fmla="*/ 295275 w 552450"/>
                <a:gd name="connsiteY23" fmla="*/ 443244 h 476200"/>
                <a:gd name="connsiteX24" fmla="*/ 295275 w 552450"/>
                <a:gd name="connsiteY24" fmla="*/ 457151 h 476200"/>
                <a:gd name="connsiteX25" fmla="*/ 155258 w 552450"/>
                <a:gd name="connsiteY25" fmla="*/ 365997 h 476200"/>
                <a:gd name="connsiteX26" fmla="*/ 176403 w 552450"/>
                <a:gd name="connsiteY26" fmla="*/ 370569 h 476200"/>
                <a:gd name="connsiteX27" fmla="*/ 198311 w 552450"/>
                <a:gd name="connsiteY27" fmla="*/ 365711 h 476200"/>
                <a:gd name="connsiteX28" fmla="*/ 212408 w 552450"/>
                <a:gd name="connsiteY28" fmla="*/ 376569 h 476200"/>
                <a:gd name="connsiteX29" fmla="*/ 216599 w 552450"/>
                <a:gd name="connsiteY29" fmla="*/ 378284 h 476200"/>
                <a:gd name="connsiteX30" fmla="*/ 176308 w 552450"/>
                <a:gd name="connsiteY30" fmla="*/ 400096 h 476200"/>
                <a:gd name="connsiteX31" fmla="*/ 136303 w 552450"/>
                <a:gd name="connsiteY31" fmla="*/ 378855 h 476200"/>
                <a:gd name="connsiteX32" fmla="*/ 142399 w 552450"/>
                <a:gd name="connsiteY32" fmla="*/ 376284 h 476200"/>
                <a:gd name="connsiteX33" fmla="*/ 155258 w 552450"/>
                <a:gd name="connsiteY33" fmla="*/ 365997 h 476200"/>
                <a:gd name="connsiteX34" fmla="*/ 115443 w 552450"/>
                <a:gd name="connsiteY34" fmla="*/ 260936 h 476200"/>
                <a:gd name="connsiteX35" fmla="*/ 176403 w 552450"/>
                <a:gd name="connsiteY35" fmla="*/ 199976 h 476200"/>
                <a:gd name="connsiteX36" fmla="*/ 237363 w 552450"/>
                <a:gd name="connsiteY36" fmla="*/ 260936 h 476200"/>
                <a:gd name="connsiteX37" fmla="*/ 176403 w 552450"/>
                <a:gd name="connsiteY37" fmla="*/ 351519 h 476200"/>
                <a:gd name="connsiteX38" fmla="*/ 115443 w 552450"/>
                <a:gd name="connsiteY38" fmla="*/ 260936 h 476200"/>
                <a:gd name="connsiteX39" fmla="*/ 296228 w 552450"/>
                <a:gd name="connsiteY39" fmla="*/ 96630 h 476200"/>
                <a:gd name="connsiteX40" fmla="*/ 375380 w 552450"/>
                <a:gd name="connsiteY40" fmla="*/ 19572 h 476200"/>
                <a:gd name="connsiteX41" fmla="*/ 385858 w 552450"/>
                <a:gd name="connsiteY41" fmla="*/ 19001 h 476200"/>
                <a:gd name="connsiteX42" fmla="*/ 445865 w 552450"/>
                <a:gd name="connsiteY42" fmla="*/ 41956 h 476200"/>
                <a:gd name="connsiteX43" fmla="*/ 476250 w 552450"/>
                <a:gd name="connsiteY43" fmla="*/ 110060 h 476200"/>
                <a:gd name="connsiteX44" fmla="*/ 440722 w 552450"/>
                <a:gd name="connsiteY44" fmla="*/ 182355 h 476200"/>
                <a:gd name="connsiteX45" fmla="*/ 414719 w 552450"/>
                <a:gd name="connsiteY45" fmla="*/ 233980 h 476200"/>
                <a:gd name="connsiteX46" fmla="*/ 401193 w 552450"/>
                <a:gd name="connsiteY46" fmla="*/ 247601 h 476200"/>
                <a:gd name="connsiteX47" fmla="*/ 395288 w 552450"/>
                <a:gd name="connsiteY47" fmla="*/ 247601 h 476200"/>
                <a:gd name="connsiteX48" fmla="*/ 395288 w 552450"/>
                <a:gd name="connsiteY48" fmla="*/ 180926 h 476200"/>
                <a:gd name="connsiteX49" fmla="*/ 393097 w 552450"/>
                <a:gd name="connsiteY49" fmla="*/ 174830 h 476200"/>
                <a:gd name="connsiteX50" fmla="*/ 358712 w 552450"/>
                <a:gd name="connsiteY50" fmla="*/ 133301 h 476200"/>
                <a:gd name="connsiteX51" fmla="*/ 410242 w 552450"/>
                <a:gd name="connsiteY51" fmla="*/ 133301 h 476200"/>
                <a:gd name="connsiteX52" fmla="*/ 393287 w 552450"/>
                <a:gd name="connsiteY52" fmla="*/ 150351 h 476200"/>
                <a:gd name="connsiteX53" fmla="*/ 393287 w 552450"/>
                <a:gd name="connsiteY53" fmla="*/ 163781 h 476200"/>
                <a:gd name="connsiteX54" fmla="*/ 406718 w 552450"/>
                <a:gd name="connsiteY54" fmla="*/ 163781 h 476200"/>
                <a:gd name="connsiteX55" fmla="*/ 439865 w 552450"/>
                <a:gd name="connsiteY55" fmla="*/ 130443 h 476200"/>
                <a:gd name="connsiteX56" fmla="*/ 441865 w 552450"/>
                <a:gd name="connsiteY56" fmla="*/ 120061 h 476200"/>
                <a:gd name="connsiteX57" fmla="*/ 433102 w 552450"/>
                <a:gd name="connsiteY57" fmla="*/ 114251 h 476200"/>
                <a:gd name="connsiteX58" fmla="*/ 338423 w 552450"/>
                <a:gd name="connsiteY58" fmla="*/ 114251 h 476200"/>
                <a:gd name="connsiteX59" fmla="*/ 329851 w 552450"/>
                <a:gd name="connsiteY59" fmla="*/ 119680 h 476200"/>
                <a:gd name="connsiteX60" fmla="*/ 331089 w 552450"/>
                <a:gd name="connsiteY60" fmla="*/ 129777 h 476200"/>
                <a:gd name="connsiteX61" fmla="*/ 376238 w 552450"/>
                <a:gd name="connsiteY61" fmla="*/ 184260 h 476200"/>
                <a:gd name="connsiteX62" fmla="*/ 376238 w 552450"/>
                <a:gd name="connsiteY62" fmla="*/ 247601 h 476200"/>
                <a:gd name="connsiteX63" fmla="*/ 370332 w 552450"/>
                <a:gd name="connsiteY63" fmla="*/ 247601 h 476200"/>
                <a:gd name="connsiteX64" fmla="*/ 356807 w 552450"/>
                <a:gd name="connsiteY64" fmla="*/ 233885 h 476200"/>
                <a:gd name="connsiteX65" fmla="*/ 330708 w 552450"/>
                <a:gd name="connsiteY65" fmla="*/ 182355 h 476200"/>
                <a:gd name="connsiteX66" fmla="*/ 296228 w 552450"/>
                <a:gd name="connsiteY66" fmla="*/ 96630 h 476200"/>
                <a:gd name="connsiteX67" fmla="*/ 318992 w 552450"/>
                <a:gd name="connsiteY67" fmla="*/ 197404 h 476200"/>
                <a:gd name="connsiteX68" fmla="*/ 337757 w 552450"/>
                <a:gd name="connsiteY68" fmla="*/ 233980 h 476200"/>
                <a:gd name="connsiteX69" fmla="*/ 370332 w 552450"/>
                <a:gd name="connsiteY69" fmla="*/ 266651 h 476200"/>
                <a:gd name="connsiteX70" fmla="*/ 401193 w 552450"/>
                <a:gd name="connsiteY70" fmla="*/ 266651 h 476200"/>
                <a:gd name="connsiteX71" fmla="*/ 433769 w 552450"/>
                <a:gd name="connsiteY71" fmla="*/ 233694 h 476200"/>
                <a:gd name="connsiteX72" fmla="*/ 452438 w 552450"/>
                <a:gd name="connsiteY72" fmla="*/ 197499 h 476200"/>
                <a:gd name="connsiteX73" fmla="*/ 495395 w 552450"/>
                <a:gd name="connsiteY73" fmla="*/ 110060 h 476200"/>
                <a:gd name="connsiteX74" fmla="*/ 490347 w 552450"/>
                <a:gd name="connsiteY74" fmla="*/ 77389 h 476200"/>
                <a:gd name="connsiteX75" fmla="*/ 513112 w 552450"/>
                <a:gd name="connsiteY75" fmla="*/ 77389 h 476200"/>
                <a:gd name="connsiteX76" fmla="*/ 533400 w 552450"/>
                <a:gd name="connsiteY76" fmla="*/ 104726 h 476200"/>
                <a:gd name="connsiteX77" fmla="*/ 533400 w 552450"/>
                <a:gd name="connsiteY77" fmla="*/ 428576 h 476200"/>
                <a:gd name="connsiteX78" fmla="*/ 504825 w 552450"/>
                <a:gd name="connsiteY78" fmla="*/ 457151 h 476200"/>
                <a:gd name="connsiteX79" fmla="*/ 314325 w 552450"/>
                <a:gd name="connsiteY79" fmla="*/ 457151 h 476200"/>
                <a:gd name="connsiteX80" fmla="*/ 314325 w 552450"/>
                <a:gd name="connsiteY80" fmla="*/ 443244 h 476200"/>
                <a:gd name="connsiteX81" fmla="*/ 237363 w 552450"/>
                <a:gd name="connsiteY81" fmla="*/ 365330 h 476200"/>
                <a:gd name="connsiteX82" fmla="*/ 220218 w 552450"/>
                <a:gd name="connsiteY82" fmla="*/ 359234 h 476200"/>
                <a:gd name="connsiteX83" fmla="*/ 214694 w 552450"/>
                <a:gd name="connsiteY83" fmla="*/ 355424 h 476200"/>
                <a:gd name="connsiteX84" fmla="*/ 256318 w 552450"/>
                <a:gd name="connsiteY84" fmla="*/ 260936 h 476200"/>
                <a:gd name="connsiteX85" fmla="*/ 176308 w 552450"/>
                <a:gd name="connsiteY85" fmla="*/ 180926 h 476200"/>
                <a:gd name="connsiteX86" fmla="*/ 96298 w 552450"/>
                <a:gd name="connsiteY86" fmla="*/ 260936 h 476200"/>
                <a:gd name="connsiteX87" fmla="*/ 138398 w 552450"/>
                <a:gd name="connsiteY87" fmla="*/ 355805 h 476200"/>
                <a:gd name="connsiteX88" fmla="*/ 133350 w 552450"/>
                <a:gd name="connsiteY88" fmla="*/ 359424 h 476200"/>
                <a:gd name="connsiteX89" fmla="*/ 115348 w 552450"/>
                <a:gd name="connsiteY89" fmla="*/ 365997 h 476200"/>
                <a:gd name="connsiteX90" fmla="*/ 39719 w 552450"/>
                <a:gd name="connsiteY90" fmla="*/ 443149 h 476200"/>
                <a:gd name="connsiteX91" fmla="*/ 39719 w 552450"/>
                <a:gd name="connsiteY91" fmla="*/ 455817 h 476200"/>
                <a:gd name="connsiteX92" fmla="*/ 19050 w 552450"/>
                <a:gd name="connsiteY92" fmla="*/ 428576 h 476200"/>
                <a:gd name="connsiteX93" fmla="*/ 19050 w 552450"/>
                <a:gd name="connsiteY93" fmla="*/ 104726 h 476200"/>
                <a:gd name="connsiteX94" fmla="*/ 47625 w 552450"/>
                <a:gd name="connsiteY94" fmla="*/ 76151 h 476200"/>
                <a:gd name="connsiteX95" fmla="*/ 281464 w 552450"/>
                <a:gd name="connsiteY95" fmla="*/ 76151 h 476200"/>
                <a:gd name="connsiteX96" fmla="*/ 277368 w 552450"/>
                <a:gd name="connsiteY96" fmla="*/ 93963 h 476200"/>
                <a:gd name="connsiteX97" fmla="*/ 318992 w 552450"/>
                <a:gd name="connsiteY97" fmla="*/ 197404 h 4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552450" h="476200">
                  <a:moveTo>
                    <a:pt x="0" y="104726"/>
                  </a:moveTo>
                  <a:lnTo>
                    <a:pt x="0" y="428576"/>
                  </a:lnTo>
                  <a:cubicBezTo>
                    <a:pt x="0" y="454865"/>
                    <a:pt x="21336" y="476201"/>
                    <a:pt x="47625" y="476201"/>
                  </a:cubicBezTo>
                  <a:lnTo>
                    <a:pt x="49244" y="476201"/>
                  </a:lnTo>
                  <a:lnTo>
                    <a:pt x="304800" y="476201"/>
                  </a:lnTo>
                  <a:lnTo>
                    <a:pt x="504825" y="476201"/>
                  </a:lnTo>
                  <a:cubicBezTo>
                    <a:pt x="531114" y="476201"/>
                    <a:pt x="552450" y="454865"/>
                    <a:pt x="552450" y="428576"/>
                  </a:cubicBezTo>
                  <a:lnTo>
                    <a:pt x="552450" y="104726"/>
                  </a:lnTo>
                  <a:cubicBezTo>
                    <a:pt x="552450" y="83009"/>
                    <a:pt x="537782" y="64054"/>
                    <a:pt x="516731" y="58625"/>
                  </a:cubicBezTo>
                  <a:cubicBezTo>
                    <a:pt x="515969" y="58434"/>
                    <a:pt x="515112" y="58339"/>
                    <a:pt x="514350" y="58339"/>
                  </a:cubicBezTo>
                  <a:lnTo>
                    <a:pt x="485775" y="58339"/>
                  </a:lnTo>
                  <a:cubicBezTo>
                    <a:pt x="484632" y="58339"/>
                    <a:pt x="483584" y="58625"/>
                    <a:pt x="482632" y="59006"/>
                  </a:cubicBezTo>
                  <a:cubicBezTo>
                    <a:pt x="476536" y="47385"/>
                    <a:pt x="468535" y="36717"/>
                    <a:pt x="458534" y="27859"/>
                  </a:cubicBezTo>
                  <a:cubicBezTo>
                    <a:pt x="435007" y="6809"/>
                    <a:pt x="404813" y="-2811"/>
                    <a:pt x="373285" y="713"/>
                  </a:cubicBezTo>
                  <a:cubicBezTo>
                    <a:pt x="337757" y="4713"/>
                    <a:pt x="306705" y="26716"/>
                    <a:pt x="289846" y="57196"/>
                  </a:cubicBezTo>
                  <a:lnTo>
                    <a:pt x="47625" y="57196"/>
                  </a:lnTo>
                  <a:cubicBezTo>
                    <a:pt x="21336" y="57101"/>
                    <a:pt x="0" y="78437"/>
                    <a:pt x="0" y="104726"/>
                  </a:cubicBezTo>
                  <a:close/>
                  <a:moveTo>
                    <a:pt x="295275" y="457151"/>
                  </a:moveTo>
                  <a:lnTo>
                    <a:pt x="58769" y="457151"/>
                  </a:lnTo>
                  <a:lnTo>
                    <a:pt x="58769" y="443244"/>
                  </a:lnTo>
                  <a:cubicBezTo>
                    <a:pt x="58769" y="405811"/>
                    <a:pt x="90869" y="394095"/>
                    <a:pt x="118110" y="385237"/>
                  </a:cubicBezTo>
                  <a:cubicBezTo>
                    <a:pt x="123920" y="398667"/>
                    <a:pt x="138970" y="419146"/>
                    <a:pt x="176213" y="419146"/>
                  </a:cubicBezTo>
                  <a:cubicBezTo>
                    <a:pt x="214313" y="419146"/>
                    <a:pt x="229172" y="397429"/>
                    <a:pt x="234601" y="384570"/>
                  </a:cubicBezTo>
                  <a:cubicBezTo>
                    <a:pt x="268034" y="395238"/>
                    <a:pt x="295275" y="407716"/>
                    <a:pt x="295275" y="443244"/>
                  </a:cubicBezTo>
                  <a:lnTo>
                    <a:pt x="295275" y="457151"/>
                  </a:lnTo>
                  <a:close/>
                  <a:moveTo>
                    <a:pt x="155258" y="365997"/>
                  </a:moveTo>
                  <a:cubicBezTo>
                    <a:pt x="161925" y="368854"/>
                    <a:pt x="168974" y="370569"/>
                    <a:pt x="176403" y="370569"/>
                  </a:cubicBezTo>
                  <a:cubicBezTo>
                    <a:pt x="184023" y="370569"/>
                    <a:pt x="191357" y="368759"/>
                    <a:pt x="198311" y="365711"/>
                  </a:cubicBezTo>
                  <a:cubicBezTo>
                    <a:pt x="202025" y="370378"/>
                    <a:pt x="206788" y="374093"/>
                    <a:pt x="212408" y="376569"/>
                  </a:cubicBezTo>
                  <a:cubicBezTo>
                    <a:pt x="213646" y="377141"/>
                    <a:pt x="215170" y="377712"/>
                    <a:pt x="216599" y="378284"/>
                  </a:cubicBezTo>
                  <a:cubicBezTo>
                    <a:pt x="212217" y="387809"/>
                    <a:pt x="201644" y="400096"/>
                    <a:pt x="176308" y="400096"/>
                  </a:cubicBezTo>
                  <a:cubicBezTo>
                    <a:pt x="151543" y="400096"/>
                    <a:pt x="140875" y="388476"/>
                    <a:pt x="136303" y="378855"/>
                  </a:cubicBezTo>
                  <a:cubicBezTo>
                    <a:pt x="138398" y="377998"/>
                    <a:pt x="140494" y="377236"/>
                    <a:pt x="142399" y="376284"/>
                  </a:cubicBezTo>
                  <a:cubicBezTo>
                    <a:pt x="147352" y="373426"/>
                    <a:pt x="151733" y="369997"/>
                    <a:pt x="155258" y="365997"/>
                  </a:cubicBezTo>
                  <a:close/>
                  <a:moveTo>
                    <a:pt x="115443" y="260936"/>
                  </a:moveTo>
                  <a:cubicBezTo>
                    <a:pt x="115443" y="227313"/>
                    <a:pt x="142780" y="199976"/>
                    <a:pt x="176403" y="199976"/>
                  </a:cubicBezTo>
                  <a:cubicBezTo>
                    <a:pt x="210026" y="199976"/>
                    <a:pt x="237363" y="227313"/>
                    <a:pt x="237363" y="260936"/>
                  </a:cubicBezTo>
                  <a:cubicBezTo>
                    <a:pt x="237363" y="301703"/>
                    <a:pt x="209264" y="351519"/>
                    <a:pt x="176403" y="351519"/>
                  </a:cubicBezTo>
                  <a:cubicBezTo>
                    <a:pt x="143542" y="351519"/>
                    <a:pt x="115443" y="301703"/>
                    <a:pt x="115443" y="260936"/>
                  </a:cubicBezTo>
                  <a:close/>
                  <a:moveTo>
                    <a:pt x="296228" y="96630"/>
                  </a:moveTo>
                  <a:cubicBezTo>
                    <a:pt x="301943" y="56434"/>
                    <a:pt x="335185" y="24049"/>
                    <a:pt x="375380" y="19572"/>
                  </a:cubicBezTo>
                  <a:cubicBezTo>
                    <a:pt x="378905" y="19191"/>
                    <a:pt x="382429" y="19001"/>
                    <a:pt x="385858" y="19001"/>
                  </a:cubicBezTo>
                  <a:cubicBezTo>
                    <a:pt x="408051" y="19001"/>
                    <a:pt x="429101" y="27002"/>
                    <a:pt x="445865" y="41956"/>
                  </a:cubicBezTo>
                  <a:cubicBezTo>
                    <a:pt x="465201" y="59196"/>
                    <a:pt x="476250" y="84057"/>
                    <a:pt x="476250" y="110060"/>
                  </a:cubicBezTo>
                  <a:cubicBezTo>
                    <a:pt x="476250" y="138635"/>
                    <a:pt x="463296" y="165019"/>
                    <a:pt x="440722" y="182355"/>
                  </a:cubicBezTo>
                  <a:cubicBezTo>
                    <a:pt x="424148" y="195118"/>
                    <a:pt x="414719" y="213787"/>
                    <a:pt x="414719" y="233980"/>
                  </a:cubicBezTo>
                  <a:cubicBezTo>
                    <a:pt x="414719" y="241505"/>
                    <a:pt x="408623" y="247601"/>
                    <a:pt x="401193" y="247601"/>
                  </a:cubicBezTo>
                  <a:lnTo>
                    <a:pt x="395288" y="247601"/>
                  </a:lnTo>
                  <a:lnTo>
                    <a:pt x="395288" y="180926"/>
                  </a:lnTo>
                  <a:cubicBezTo>
                    <a:pt x="395288" y="178735"/>
                    <a:pt x="394525" y="176544"/>
                    <a:pt x="393097" y="174830"/>
                  </a:cubicBezTo>
                  <a:lnTo>
                    <a:pt x="358712" y="133301"/>
                  </a:lnTo>
                  <a:lnTo>
                    <a:pt x="410242" y="133301"/>
                  </a:lnTo>
                  <a:lnTo>
                    <a:pt x="393287" y="150351"/>
                  </a:lnTo>
                  <a:cubicBezTo>
                    <a:pt x="389573" y="154065"/>
                    <a:pt x="389573" y="160066"/>
                    <a:pt x="393287" y="163781"/>
                  </a:cubicBezTo>
                  <a:cubicBezTo>
                    <a:pt x="397002" y="167496"/>
                    <a:pt x="403003" y="167496"/>
                    <a:pt x="406718" y="163781"/>
                  </a:cubicBezTo>
                  <a:lnTo>
                    <a:pt x="439865" y="130443"/>
                  </a:lnTo>
                  <a:cubicBezTo>
                    <a:pt x="442532" y="127681"/>
                    <a:pt x="443389" y="123585"/>
                    <a:pt x="441865" y="120061"/>
                  </a:cubicBezTo>
                  <a:cubicBezTo>
                    <a:pt x="440436" y="116537"/>
                    <a:pt x="436912" y="114251"/>
                    <a:pt x="433102" y="114251"/>
                  </a:cubicBezTo>
                  <a:lnTo>
                    <a:pt x="338423" y="114251"/>
                  </a:lnTo>
                  <a:cubicBezTo>
                    <a:pt x="334709" y="114251"/>
                    <a:pt x="331375" y="116346"/>
                    <a:pt x="329851" y="119680"/>
                  </a:cubicBezTo>
                  <a:cubicBezTo>
                    <a:pt x="328232" y="123014"/>
                    <a:pt x="328803" y="126919"/>
                    <a:pt x="331089" y="129777"/>
                  </a:cubicBezTo>
                  <a:lnTo>
                    <a:pt x="376238" y="184260"/>
                  </a:lnTo>
                  <a:lnTo>
                    <a:pt x="376238" y="247601"/>
                  </a:lnTo>
                  <a:lnTo>
                    <a:pt x="370332" y="247601"/>
                  </a:lnTo>
                  <a:cubicBezTo>
                    <a:pt x="362903" y="247601"/>
                    <a:pt x="356807" y="241505"/>
                    <a:pt x="356807" y="233885"/>
                  </a:cubicBezTo>
                  <a:cubicBezTo>
                    <a:pt x="356807" y="213978"/>
                    <a:pt x="347282" y="195213"/>
                    <a:pt x="330708" y="182355"/>
                  </a:cubicBezTo>
                  <a:cubicBezTo>
                    <a:pt x="304419" y="161971"/>
                    <a:pt x="291465" y="129967"/>
                    <a:pt x="296228" y="96630"/>
                  </a:cubicBezTo>
                  <a:close/>
                  <a:moveTo>
                    <a:pt x="318992" y="197404"/>
                  </a:moveTo>
                  <a:cubicBezTo>
                    <a:pt x="330899" y="206643"/>
                    <a:pt x="337757" y="219883"/>
                    <a:pt x="337757" y="233980"/>
                  </a:cubicBezTo>
                  <a:cubicBezTo>
                    <a:pt x="337757" y="251982"/>
                    <a:pt x="352330" y="266651"/>
                    <a:pt x="370332" y="266651"/>
                  </a:cubicBezTo>
                  <a:lnTo>
                    <a:pt x="401193" y="266651"/>
                  </a:lnTo>
                  <a:cubicBezTo>
                    <a:pt x="419100" y="266651"/>
                    <a:pt x="433769" y="251982"/>
                    <a:pt x="433769" y="233694"/>
                  </a:cubicBezTo>
                  <a:cubicBezTo>
                    <a:pt x="433769" y="219788"/>
                    <a:pt x="440531" y="206643"/>
                    <a:pt x="452438" y="197499"/>
                  </a:cubicBezTo>
                  <a:cubicBezTo>
                    <a:pt x="479679" y="176449"/>
                    <a:pt x="495395" y="144636"/>
                    <a:pt x="495395" y="110060"/>
                  </a:cubicBezTo>
                  <a:cubicBezTo>
                    <a:pt x="495395" y="98820"/>
                    <a:pt x="493586" y="87867"/>
                    <a:pt x="490347" y="77389"/>
                  </a:cubicBezTo>
                  <a:lnTo>
                    <a:pt x="513112" y="77389"/>
                  </a:lnTo>
                  <a:cubicBezTo>
                    <a:pt x="525113" y="81009"/>
                    <a:pt x="533400" y="92058"/>
                    <a:pt x="533400" y="104726"/>
                  </a:cubicBezTo>
                  <a:lnTo>
                    <a:pt x="533400" y="428576"/>
                  </a:lnTo>
                  <a:cubicBezTo>
                    <a:pt x="533400" y="444292"/>
                    <a:pt x="520541" y="457151"/>
                    <a:pt x="504825" y="457151"/>
                  </a:cubicBezTo>
                  <a:lnTo>
                    <a:pt x="314325" y="457151"/>
                  </a:lnTo>
                  <a:lnTo>
                    <a:pt x="314325" y="443244"/>
                  </a:lnTo>
                  <a:cubicBezTo>
                    <a:pt x="314325" y="389809"/>
                    <a:pt x="266224" y="374474"/>
                    <a:pt x="237363" y="365330"/>
                  </a:cubicBezTo>
                  <a:cubicBezTo>
                    <a:pt x="230505" y="363139"/>
                    <a:pt x="224504" y="361234"/>
                    <a:pt x="220218" y="359234"/>
                  </a:cubicBezTo>
                  <a:cubicBezTo>
                    <a:pt x="218027" y="358281"/>
                    <a:pt x="216218" y="356948"/>
                    <a:pt x="214694" y="355424"/>
                  </a:cubicBezTo>
                  <a:cubicBezTo>
                    <a:pt x="239744" y="334659"/>
                    <a:pt x="256318" y="295797"/>
                    <a:pt x="256318" y="260936"/>
                  </a:cubicBezTo>
                  <a:cubicBezTo>
                    <a:pt x="256318" y="216835"/>
                    <a:pt x="220409" y="180926"/>
                    <a:pt x="176308" y="180926"/>
                  </a:cubicBezTo>
                  <a:cubicBezTo>
                    <a:pt x="132207" y="180926"/>
                    <a:pt x="96298" y="216835"/>
                    <a:pt x="96298" y="260936"/>
                  </a:cubicBezTo>
                  <a:cubicBezTo>
                    <a:pt x="96298" y="296083"/>
                    <a:pt x="113062" y="335136"/>
                    <a:pt x="138398" y="355805"/>
                  </a:cubicBezTo>
                  <a:cubicBezTo>
                    <a:pt x="136874" y="357138"/>
                    <a:pt x="135160" y="358377"/>
                    <a:pt x="133350" y="359424"/>
                  </a:cubicBezTo>
                  <a:cubicBezTo>
                    <a:pt x="129064" y="361615"/>
                    <a:pt x="122682" y="363615"/>
                    <a:pt x="115348" y="365997"/>
                  </a:cubicBezTo>
                  <a:cubicBezTo>
                    <a:pt x="87059" y="375141"/>
                    <a:pt x="39719" y="390476"/>
                    <a:pt x="39719" y="443149"/>
                  </a:cubicBezTo>
                  <a:lnTo>
                    <a:pt x="39719" y="455817"/>
                  </a:lnTo>
                  <a:cubicBezTo>
                    <a:pt x="27813" y="452484"/>
                    <a:pt x="19050" y="441625"/>
                    <a:pt x="19050" y="428576"/>
                  </a:cubicBezTo>
                  <a:lnTo>
                    <a:pt x="19050" y="104726"/>
                  </a:lnTo>
                  <a:cubicBezTo>
                    <a:pt x="19050" y="89010"/>
                    <a:pt x="31909" y="76151"/>
                    <a:pt x="47625" y="76151"/>
                  </a:cubicBezTo>
                  <a:lnTo>
                    <a:pt x="281464" y="76151"/>
                  </a:lnTo>
                  <a:cubicBezTo>
                    <a:pt x="279559" y="81866"/>
                    <a:pt x="278225" y="87867"/>
                    <a:pt x="277368" y="93963"/>
                  </a:cubicBezTo>
                  <a:cubicBezTo>
                    <a:pt x="271653" y="134158"/>
                    <a:pt x="287274" y="172830"/>
                    <a:pt x="318992" y="1974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BE3C7F2-3EAC-AA5D-6756-434FFFB76AD9}"/>
                </a:ext>
              </a:extLst>
            </p:cNvPr>
            <p:cNvSpPr/>
            <p:nvPr/>
          </p:nvSpPr>
          <p:spPr>
            <a:xfrm>
              <a:off x="4697022" y="1016658"/>
              <a:ext cx="19050" cy="57150"/>
            </a:xfrm>
            <a:custGeom>
              <a:avLst/>
              <a:gdLst>
                <a:gd name="connsiteX0" fmla="*/ 19050 w 19050"/>
                <a:gd name="connsiteY0" fmla="*/ 47625 h 57150"/>
                <a:gd name="connsiteX1" fmla="*/ 19050 w 19050"/>
                <a:gd name="connsiteY1" fmla="*/ 9525 h 57150"/>
                <a:gd name="connsiteX2" fmla="*/ 9525 w 19050"/>
                <a:gd name="connsiteY2" fmla="*/ 0 h 57150"/>
                <a:gd name="connsiteX3" fmla="*/ 0 w 19050"/>
                <a:gd name="connsiteY3" fmla="*/ 9525 h 57150"/>
                <a:gd name="connsiteX4" fmla="*/ 0 w 19050"/>
                <a:gd name="connsiteY4" fmla="*/ 47625 h 57150"/>
                <a:gd name="connsiteX5" fmla="*/ 9525 w 19050"/>
                <a:gd name="connsiteY5" fmla="*/ 57150 h 57150"/>
                <a:gd name="connsiteX6" fmla="*/ 19050 w 19050"/>
                <a:gd name="connsiteY6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57150">
                  <a:moveTo>
                    <a:pt x="19050" y="47625"/>
                  </a:moveTo>
                  <a:lnTo>
                    <a:pt x="19050" y="9525"/>
                  </a:ln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lnTo>
                    <a:pt x="0" y="47625"/>
                  </a:lnTo>
                  <a:cubicBezTo>
                    <a:pt x="0" y="52864"/>
                    <a:pt x="4286" y="57150"/>
                    <a:pt x="9525" y="57150"/>
                  </a:cubicBezTo>
                  <a:cubicBezTo>
                    <a:pt x="14764" y="57150"/>
                    <a:pt x="19050" y="52864"/>
                    <a:pt x="19050" y="476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F7E01584-6E31-F3B4-97E7-D9CB30ED7C11}"/>
                </a:ext>
              </a:extLst>
            </p:cNvPr>
            <p:cNvSpPr/>
            <p:nvPr/>
          </p:nvSpPr>
          <p:spPr>
            <a:xfrm>
              <a:off x="4764435" y="1055781"/>
              <a:ext cx="45958" cy="45934"/>
            </a:xfrm>
            <a:custGeom>
              <a:avLst/>
              <a:gdLst>
                <a:gd name="connsiteX0" fmla="*/ 16216 w 45958"/>
                <a:gd name="connsiteY0" fmla="*/ 43172 h 45934"/>
                <a:gd name="connsiteX1" fmla="*/ 43172 w 45958"/>
                <a:gd name="connsiteY1" fmla="*/ 16216 h 45934"/>
                <a:gd name="connsiteX2" fmla="*/ 43172 w 45958"/>
                <a:gd name="connsiteY2" fmla="*/ 2786 h 45934"/>
                <a:gd name="connsiteX3" fmla="*/ 29742 w 45958"/>
                <a:gd name="connsiteY3" fmla="*/ 2786 h 45934"/>
                <a:gd name="connsiteX4" fmla="*/ 2786 w 45958"/>
                <a:gd name="connsiteY4" fmla="*/ 29742 h 45934"/>
                <a:gd name="connsiteX5" fmla="*/ 2786 w 45958"/>
                <a:gd name="connsiteY5" fmla="*/ 43172 h 45934"/>
                <a:gd name="connsiteX6" fmla="*/ 9549 w 45958"/>
                <a:gd name="connsiteY6" fmla="*/ 45934 h 45934"/>
                <a:gd name="connsiteX7" fmla="*/ 16216 w 45958"/>
                <a:gd name="connsiteY7" fmla="*/ 43172 h 4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8" h="45934">
                  <a:moveTo>
                    <a:pt x="16216" y="43172"/>
                  </a:moveTo>
                  <a:lnTo>
                    <a:pt x="43172" y="16216"/>
                  </a:lnTo>
                  <a:cubicBezTo>
                    <a:pt x="46887" y="12502"/>
                    <a:pt x="46887" y="6501"/>
                    <a:pt x="43172" y="2786"/>
                  </a:cubicBezTo>
                  <a:cubicBezTo>
                    <a:pt x="39457" y="-929"/>
                    <a:pt x="33457" y="-929"/>
                    <a:pt x="29742" y="2786"/>
                  </a:cubicBezTo>
                  <a:lnTo>
                    <a:pt x="2786" y="29742"/>
                  </a:lnTo>
                  <a:cubicBezTo>
                    <a:pt x="-929" y="33457"/>
                    <a:pt x="-929" y="39457"/>
                    <a:pt x="2786" y="43172"/>
                  </a:cubicBezTo>
                  <a:cubicBezTo>
                    <a:pt x="4691" y="45077"/>
                    <a:pt x="7072" y="45934"/>
                    <a:pt x="9549" y="45934"/>
                  </a:cubicBezTo>
                  <a:cubicBezTo>
                    <a:pt x="12025" y="45934"/>
                    <a:pt x="14407" y="44982"/>
                    <a:pt x="16216" y="43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B0787663-11CD-B13E-4810-2658113E0A6D}"/>
                </a:ext>
              </a:extLst>
            </p:cNvPr>
            <p:cNvSpPr/>
            <p:nvPr/>
          </p:nvSpPr>
          <p:spPr>
            <a:xfrm>
              <a:off x="4602795" y="1055698"/>
              <a:ext cx="45958" cy="46017"/>
            </a:xfrm>
            <a:custGeom>
              <a:avLst/>
              <a:gdLst>
                <a:gd name="connsiteX0" fmla="*/ 36409 w 45958"/>
                <a:gd name="connsiteY0" fmla="*/ 46018 h 46017"/>
                <a:gd name="connsiteX1" fmla="*/ 43172 w 45958"/>
                <a:gd name="connsiteY1" fmla="*/ 43256 h 46017"/>
                <a:gd name="connsiteX2" fmla="*/ 43172 w 45958"/>
                <a:gd name="connsiteY2" fmla="*/ 29825 h 46017"/>
                <a:gd name="connsiteX3" fmla="*/ 16216 w 45958"/>
                <a:gd name="connsiteY3" fmla="*/ 2870 h 46017"/>
                <a:gd name="connsiteX4" fmla="*/ 2786 w 45958"/>
                <a:gd name="connsiteY4" fmla="*/ 2774 h 46017"/>
                <a:gd name="connsiteX5" fmla="*/ 2786 w 45958"/>
                <a:gd name="connsiteY5" fmla="*/ 16205 h 46017"/>
                <a:gd name="connsiteX6" fmla="*/ 29742 w 45958"/>
                <a:gd name="connsiteY6" fmla="*/ 43160 h 46017"/>
                <a:gd name="connsiteX7" fmla="*/ 36409 w 45958"/>
                <a:gd name="connsiteY7" fmla="*/ 46018 h 4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8" h="46017">
                  <a:moveTo>
                    <a:pt x="36409" y="46018"/>
                  </a:moveTo>
                  <a:cubicBezTo>
                    <a:pt x="38886" y="46018"/>
                    <a:pt x="41267" y="45065"/>
                    <a:pt x="43172" y="43256"/>
                  </a:cubicBezTo>
                  <a:cubicBezTo>
                    <a:pt x="46887" y="39541"/>
                    <a:pt x="46887" y="33540"/>
                    <a:pt x="43172" y="29825"/>
                  </a:cubicBezTo>
                  <a:lnTo>
                    <a:pt x="16216" y="2870"/>
                  </a:lnTo>
                  <a:cubicBezTo>
                    <a:pt x="12502" y="-940"/>
                    <a:pt x="6501" y="-940"/>
                    <a:pt x="2786" y="2774"/>
                  </a:cubicBezTo>
                  <a:cubicBezTo>
                    <a:pt x="-929" y="6489"/>
                    <a:pt x="-929" y="12490"/>
                    <a:pt x="2786" y="16205"/>
                  </a:cubicBezTo>
                  <a:lnTo>
                    <a:pt x="29742" y="43160"/>
                  </a:lnTo>
                  <a:cubicBezTo>
                    <a:pt x="31552" y="45065"/>
                    <a:pt x="34028" y="46018"/>
                    <a:pt x="36409" y="4601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E158D51-C2DF-E45D-16F1-111E940A17FD}"/>
                </a:ext>
              </a:extLst>
            </p:cNvPr>
            <p:cNvSpPr/>
            <p:nvPr/>
          </p:nvSpPr>
          <p:spPr>
            <a:xfrm>
              <a:off x="4682163" y="1388133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78" name="Graphic 96">
            <a:extLst>
              <a:ext uri="{FF2B5EF4-FFF2-40B4-BE49-F238E27FC236}">
                <a16:creationId xmlns:a16="http://schemas.microsoft.com/office/drawing/2014/main" id="{5999BDCB-3958-4067-AC9A-F627FC6A7DE0}"/>
              </a:ext>
            </a:extLst>
          </p:cNvPr>
          <p:cNvGrpSpPr/>
          <p:nvPr/>
        </p:nvGrpSpPr>
        <p:grpSpPr>
          <a:xfrm>
            <a:off x="3260604" y="1016658"/>
            <a:ext cx="552450" cy="561975"/>
            <a:chOff x="3260604" y="1016658"/>
            <a:chExt cx="552450" cy="561975"/>
          </a:xfrm>
          <a:solidFill>
            <a:srgbClr val="000000"/>
          </a:solidFill>
        </p:grpSpPr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A1B83FCE-7B65-4C82-E719-086703B1F039}"/>
                </a:ext>
              </a:extLst>
            </p:cNvPr>
            <p:cNvSpPr/>
            <p:nvPr/>
          </p:nvSpPr>
          <p:spPr>
            <a:xfrm>
              <a:off x="3317754" y="121668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71CCAF0-DD40-2BC2-8E25-AE71730C52C4}"/>
                </a:ext>
              </a:extLst>
            </p:cNvPr>
            <p:cNvSpPr/>
            <p:nvPr/>
          </p:nvSpPr>
          <p:spPr>
            <a:xfrm>
              <a:off x="3355854" y="121668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56533FD6-038D-DAC1-A4AA-3DEC583D19DC}"/>
                </a:ext>
              </a:extLst>
            </p:cNvPr>
            <p:cNvSpPr/>
            <p:nvPr/>
          </p:nvSpPr>
          <p:spPr>
            <a:xfrm>
              <a:off x="3393954" y="121668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30C905B-DDEB-DDB8-8286-6C1561829D22}"/>
                </a:ext>
              </a:extLst>
            </p:cNvPr>
            <p:cNvSpPr/>
            <p:nvPr/>
          </p:nvSpPr>
          <p:spPr>
            <a:xfrm>
              <a:off x="3260604" y="1102432"/>
              <a:ext cx="552450" cy="476200"/>
            </a:xfrm>
            <a:custGeom>
              <a:avLst/>
              <a:gdLst>
                <a:gd name="connsiteX0" fmla="*/ 0 w 552450"/>
                <a:gd name="connsiteY0" fmla="*/ 428576 h 476200"/>
                <a:gd name="connsiteX1" fmla="*/ 47625 w 552450"/>
                <a:gd name="connsiteY1" fmla="*/ 476201 h 476200"/>
                <a:gd name="connsiteX2" fmla="*/ 504825 w 552450"/>
                <a:gd name="connsiteY2" fmla="*/ 476201 h 476200"/>
                <a:gd name="connsiteX3" fmla="*/ 552450 w 552450"/>
                <a:gd name="connsiteY3" fmla="*/ 428576 h 476200"/>
                <a:gd name="connsiteX4" fmla="*/ 552450 w 552450"/>
                <a:gd name="connsiteY4" fmla="*/ 104726 h 476200"/>
                <a:gd name="connsiteX5" fmla="*/ 516731 w 552450"/>
                <a:gd name="connsiteY5" fmla="*/ 58625 h 476200"/>
                <a:gd name="connsiteX6" fmla="*/ 514350 w 552450"/>
                <a:gd name="connsiteY6" fmla="*/ 58339 h 476200"/>
                <a:gd name="connsiteX7" fmla="*/ 485775 w 552450"/>
                <a:gd name="connsiteY7" fmla="*/ 58339 h 476200"/>
                <a:gd name="connsiteX8" fmla="*/ 482632 w 552450"/>
                <a:gd name="connsiteY8" fmla="*/ 59006 h 476200"/>
                <a:gd name="connsiteX9" fmla="*/ 458534 w 552450"/>
                <a:gd name="connsiteY9" fmla="*/ 27859 h 476200"/>
                <a:gd name="connsiteX10" fmla="*/ 373285 w 552450"/>
                <a:gd name="connsiteY10" fmla="*/ 713 h 476200"/>
                <a:gd name="connsiteX11" fmla="*/ 289846 w 552450"/>
                <a:gd name="connsiteY11" fmla="*/ 57196 h 476200"/>
                <a:gd name="connsiteX12" fmla="*/ 47625 w 552450"/>
                <a:gd name="connsiteY12" fmla="*/ 57196 h 476200"/>
                <a:gd name="connsiteX13" fmla="*/ 0 w 552450"/>
                <a:gd name="connsiteY13" fmla="*/ 104821 h 476200"/>
                <a:gd name="connsiteX14" fmla="*/ 0 w 552450"/>
                <a:gd name="connsiteY14" fmla="*/ 428576 h 476200"/>
                <a:gd name="connsiteX15" fmla="*/ 296228 w 552450"/>
                <a:gd name="connsiteY15" fmla="*/ 96630 h 476200"/>
                <a:gd name="connsiteX16" fmla="*/ 375380 w 552450"/>
                <a:gd name="connsiteY16" fmla="*/ 19572 h 476200"/>
                <a:gd name="connsiteX17" fmla="*/ 385858 w 552450"/>
                <a:gd name="connsiteY17" fmla="*/ 19001 h 476200"/>
                <a:gd name="connsiteX18" fmla="*/ 445865 w 552450"/>
                <a:gd name="connsiteY18" fmla="*/ 41956 h 476200"/>
                <a:gd name="connsiteX19" fmla="*/ 476250 w 552450"/>
                <a:gd name="connsiteY19" fmla="*/ 110060 h 476200"/>
                <a:gd name="connsiteX20" fmla="*/ 440722 w 552450"/>
                <a:gd name="connsiteY20" fmla="*/ 182355 h 476200"/>
                <a:gd name="connsiteX21" fmla="*/ 414719 w 552450"/>
                <a:gd name="connsiteY21" fmla="*/ 233980 h 476200"/>
                <a:gd name="connsiteX22" fmla="*/ 401193 w 552450"/>
                <a:gd name="connsiteY22" fmla="*/ 247601 h 476200"/>
                <a:gd name="connsiteX23" fmla="*/ 395288 w 552450"/>
                <a:gd name="connsiteY23" fmla="*/ 247601 h 476200"/>
                <a:gd name="connsiteX24" fmla="*/ 395288 w 552450"/>
                <a:gd name="connsiteY24" fmla="*/ 180926 h 476200"/>
                <a:gd name="connsiteX25" fmla="*/ 393097 w 552450"/>
                <a:gd name="connsiteY25" fmla="*/ 174830 h 476200"/>
                <a:gd name="connsiteX26" fmla="*/ 358712 w 552450"/>
                <a:gd name="connsiteY26" fmla="*/ 133301 h 476200"/>
                <a:gd name="connsiteX27" fmla="*/ 410242 w 552450"/>
                <a:gd name="connsiteY27" fmla="*/ 133301 h 476200"/>
                <a:gd name="connsiteX28" fmla="*/ 393287 w 552450"/>
                <a:gd name="connsiteY28" fmla="*/ 150351 h 476200"/>
                <a:gd name="connsiteX29" fmla="*/ 393287 w 552450"/>
                <a:gd name="connsiteY29" fmla="*/ 163781 h 476200"/>
                <a:gd name="connsiteX30" fmla="*/ 406718 w 552450"/>
                <a:gd name="connsiteY30" fmla="*/ 163781 h 476200"/>
                <a:gd name="connsiteX31" fmla="*/ 439865 w 552450"/>
                <a:gd name="connsiteY31" fmla="*/ 130443 h 476200"/>
                <a:gd name="connsiteX32" fmla="*/ 441865 w 552450"/>
                <a:gd name="connsiteY32" fmla="*/ 120061 h 476200"/>
                <a:gd name="connsiteX33" fmla="*/ 433102 w 552450"/>
                <a:gd name="connsiteY33" fmla="*/ 114251 h 476200"/>
                <a:gd name="connsiteX34" fmla="*/ 338423 w 552450"/>
                <a:gd name="connsiteY34" fmla="*/ 114251 h 476200"/>
                <a:gd name="connsiteX35" fmla="*/ 329851 w 552450"/>
                <a:gd name="connsiteY35" fmla="*/ 119680 h 476200"/>
                <a:gd name="connsiteX36" fmla="*/ 331089 w 552450"/>
                <a:gd name="connsiteY36" fmla="*/ 129777 h 476200"/>
                <a:gd name="connsiteX37" fmla="*/ 376238 w 552450"/>
                <a:gd name="connsiteY37" fmla="*/ 184260 h 476200"/>
                <a:gd name="connsiteX38" fmla="*/ 376238 w 552450"/>
                <a:gd name="connsiteY38" fmla="*/ 247601 h 476200"/>
                <a:gd name="connsiteX39" fmla="*/ 370332 w 552450"/>
                <a:gd name="connsiteY39" fmla="*/ 247601 h 476200"/>
                <a:gd name="connsiteX40" fmla="*/ 356807 w 552450"/>
                <a:gd name="connsiteY40" fmla="*/ 233885 h 476200"/>
                <a:gd name="connsiteX41" fmla="*/ 330708 w 552450"/>
                <a:gd name="connsiteY41" fmla="*/ 182355 h 476200"/>
                <a:gd name="connsiteX42" fmla="*/ 296228 w 552450"/>
                <a:gd name="connsiteY42" fmla="*/ 96630 h 476200"/>
                <a:gd name="connsiteX43" fmla="*/ 19050 w 552450"/>
                <a:gd name="connsiteY43" fmla="*/ 104726 h 476200"/>
                <a:gd name="connsiteX44" fmla="*/ 47625 w 552450"/>
                <a:gd name="connsiteY44" fmla="*/ 76151 h 476200"/>
                <a:gd name="connsiteX45" fmla="*/ 281464 w 552450"/>
                <a:gd name="connsiteY45" fmla="*/ 76151 h 476200"/>
                <a:gd name="connsiteX46" fmla="*/ 277368 w 552450"/>
                <a:gd name="connsiteY46" fmla="*/ 93963 h 476200"/>
                <a:gd name="connsiteX47" fmla="*/ 318992 w 552450"/>
                <a:gd name="connsiteY47" fmla="*/ 197404 h 476200"/>
                <a:gd name="connsiteX48" fmla="*/ 337757 w 552450"/>
                <a:gd name="connsiteY48" fmla="*/ 233980 h 476200"/>
                <a:gd name="connsiteX49" fmla="*/ 370332 w 552450"/>
                <a:gd name="connsiteY49" fmla="*/ 266651 h 476200"/>
                <a:gd name="connsiteX50" fmla="*/ 401193 w 552450"/>
                <a:gd name="connsiteY50" fmla="*/ 266651 h 476200"/>
                <a:gd name="connsiteX51" fmla="*/ 433769 w 552450"/>
                <a:gd name="connsiteY51" fmla="*/ 233694 h 476200"/>
                <a:gd name="connsiteX52" fmla="*/ 452438 w 552450"/>
                <a:gd name="connsiteY52" fmla="*/ 197499 h 476200"/>
                <a:gd name="connsiteX53" fmla="*/ 495395 w 552450"/>
                <a:gd name="connsiteY53" fmla="*/ 110060 h 476200"/>
                <a:gd name="connsiteX54" fmla="*/ 490347 w 552450"/>
                <a:gd name="connsiteY54" fmla="*/ 77389 h 476200"/>
                <a:gd name="connsiteX55" fmla="*/ 513112 w 552450"/>
                <a:gd name="connsiteY55" fmla="*/ 77389 h 476200"/>
                <a:gd name="connsiteX56" fmla="*/ 533400 w 552450"/>
                <a:gd name="connsiteY56" fmla="*/ 104726 h 476200"/>
                <a:gd name="connsiteX57" fmla="*/ 533400 w 552450"/>
                <a:gd name="connsiteY57" fmla="*/ 428576 h 476200"/>
                <a:gd name="connsiteX58" fmla="*/ 504825 w 552450"/>
                <a:gd name="connsiteY58" fmla="*/ 457151 h 476200"/>
                <a:gd name="connsiteX59" fmla="*/ 47625 w 552450"/>
                <a:gd name="connsiteY59" fmla="*/ 457151 h 476200"/>
                <a:gd name="connsiteX60" fmla="*/ 19050 w 552450"/>
                <a:gd name="connsiteY60" fmla="*/ 428576 h 476200"/>
                <a:gd name="connsiteX61" fmla="*/ 19050 w 552450"/>
                <a:gd name="connsiteY61" fmla="*/ 104726 h 4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52450" h="476200">
                  <a:moveTo>
                    <a:pt x="0" y="428576"/>
                  </a:moveTo>
                  <a:cubicBezTo>
                    <a:pt x="0" y="454865"/>
                    <a:pt x="21336" y="476201"/>
                    <a:pt x="47625" y="476201"/>
                  </a:cubicBezTo>
                  <a:lnTo>
                    <a:pt x="504825" y="476201"/>
                  </a:lnTo>
                  <a:cubicBezTo>
                    <a:pt x="531114" y="476201"/>
                    <a:pt x="552450" y="454865"/>
                    <a:pt x="552450" y="428576"/>
                  </a:cubicBezTo>
                  <a:lnTo>
                    <a:pt x="552450" y="104726"/>
                  </a:lnTo>
                  <a:cubicBezTo>
                    <a:pt x="552450" y="83009"/>
                    <a:pt x="537782" y="64054"/>
                    <a:pt x="516731" y="58625"/>
                  </a:cubicBezTo>
                  <a:cubicBezTo>
                    <a:pt x="515969" y="58434"/>
                    <a:pt x="515112" y="58339"/>
                    <a:pt x="514350" y="58339"/>
                  </a:cubicBezTo>
                  <a:lnTo>
                    <a:pt x="485775" y="58339"/>
                  </a:lnTo>
                  <a:cubicBezTo>
                    <a:pt x="484632" y="58339"/>
                    <a:pt x="483584" y="58625"/>
                    <a:pt x="482632" y="59006"/>
                  </a:cubicBezTo>
                  <a:cubicBezTo>
                    <a:pt x="476536" y="47385"/>
                    <a:pt x="468535" y="36717"/>
                    <a:pt x="458534" y="27859"/>
                  </a:cubicBezTo>
                  <a:cubicBezTo>
                    <a:pt x="435007" y="6809"/>
                    <a:pt x="404813" y="-2811"/>
                    <a:pt x="373285" y="713"/>
                  </a:cubicBezTo>
                  <a:cubicBezTo>
                    <a:pt x="337757" y="4713"/>
                    <a:pt x="306705" y="26716"/>
                    <a:pt x="289846" y="57196"/>
                  </a:cubicBezTo>
                  <a:lnTo>
                    <a:pt x="47625" y="57196"/>
                  </a:lnTo>
                  <a:cubicBezTo>
                    <a:pt x="21336" y="57196"/>
                    <a:pt x="0" y="78532"/>
                    <a:pt x="0" y="104821"/>
                  </a:cubicBezTo>
                  <a:lnTo>
                    <a:pt x="0" y="428576"/>
                  </a:lnTo>
                  <a:close/>
                  <a:moveTo>
                    <a:pt x="296228" y="96630"/>
                  </a:moveTo>
                  <a:cubicBezTo>
                    <a:pt x="301943" y="56434"/>
                    <a:pt x="335185" y="24049"/>
                    <a:pt x="375380" y="19572"/>
                  </a:cubicBezTo>
                  <a:cubicBezTo>
                    <a:pt x="378905" y="19191"/>
                    <a:pt x="382429" y="19001"/>
                    <a:pt x="385858" y="19001"/>
                  </a:cubicBezTo>
                  <a:cubicBezTo>
                    <a:pt x="408051" y="19001"/>
                    <a:pt x="429101" y="27002"/>
                    <a:pt x="445865" y="41956"/>
                  </a:cubicBezTo>
                  <a:cubicBezTo>
                    <a:pt x="465201" y="59196"/>
                    <a:pt x="476250" y="84057"/>
                    <a:pt x="476250" y="110060"/>
                  </a:cubicBezTo>
                  <a:cubicBezTo>
                    <a:pt x="476250" y="138635"/>
                    <a:pt x="463296" y="165019"/>
                    <a:pt x="440722" y="182355"/>
                  </a:cubicBezTo>
                  <a:cubicBezTo>
                    <a:pt x="424148" y="195118"/>
                    <a:pt x="414719" y="213787"/>
                    <a:pt x="414719" y="233980"/>
                  </a:cubicBezTo>
                  <a:cubicBezTo>
                    <a:pt x="414719" y="241505"/>
                    <a:pt x="408623" y="247601"/>
                    <a:pt x="401193" y="247601"/>
                  </a:cubicBezTo>
                  <a:lnTo>
                    <a:pt x="395288" y="247601"/>
                  </a:lnTo>
                  <a:lnTo>
                    <a:pt x="395288" y="180926"/>
                  </a:lnTo>
                  <a:cubicBezTo>
                    <a:pt x="395288" y="178735"/>
                    <a:pt x="394525" y="176544"/>
                    <a:pt x="393097" y="174830"/>
                  </a:cubicBezTo>
                  <a:lnTo>
                    <a:pt x="358712" y="133301"/>
                  </a:lnTo>
                  <a:lnTo>
                    <a:pt x="410242" y="133301"/>
                  </a:lnTo>
                  <a:lnTo>
                    <a:pt x="393287" y="150351"/>
                  </a:lnTo>
                  <a:cubicBezTo>
                    <a:pt x="389573" y="154065"/>
                    <a:pt x="389573" y="160066"/>
                    <a:pt x="393287" y="163781"/>
                  </a:cubicBezTo>
                  <a:cubicBezTo>
                    <a:pt x="397002" y="167496"/>
                    <a:pt x="403003" y="167496"/>
                    <a:pt x="406718" y="163781"/>
                  </a:cubicBezTo>
                  <a:lnTo>
                    <a:pt x="439865" y="130443"/>
                  </a:lnTo>
                  <a:cubicBezTo>
                    <a:pt x="442532" y="127681"/>
                    <a:pt x="443389" y="123585"/>
                    <a:pt x="441865" y="120061"/>
                  </a:cubicBezTo>
                  <a:cubicBezTo>
                    <a:pt x="440436" y="116537"/>
                    <a:pt x="436912" y="114251"/>
                    <a:pt x="433102" y="114251"/>
                  </a:cubicBezTo>
                  <a:lnTo>
                    <a:pt x="338423" y="114251"/>
                  </a:lnTo>
                  <a:cubicBezTo>
                    <a:pt x="334709" y="114251"/>
                    <a:pt x="331375" y="116346"/>
                    <a:pt x="329851" y="119680"/>
                  </a:cubicBezTo>
                  <a:cubicBezTo>
                    <a:pt x="328232" y="123014"/>
                    <a:pt x="328803" y="126919"/>
                    <a:pt x="331089" y="129777"/>
                  </a:cubicBezTo>
                  <a:lnTo>
                    <a:pt x="376238" y="184260"/>
                  </a:lnTo>
                  <a:lnTo>
                    <a:pt x="376238" y="247601"/>
                  </a:lnTo>
                  <a:lnTo>
                    <a:pt x="370332" y="247601"/>
                  </a:lnTo>
                  <a:cubicBezTo>
                    <a:pt x="362903" y="247601"/>
                    <a:pt x="356807" y="241505"/>
                    <a:pt x="356807" y="233885"/>
                  </a:cubicBezTo>
                  <a:cubicBezTo>
                    <a:pt x="356807" y="213978"/>
                    <a:pt x="347282" y="195213"/>
                    <a:pt x="330708" y="182355"/>
                  </a:cubicBezTo>
                  <a:cubicBezTo>
                    <a:pt x="304419" y="161971"/>
                    <a:pt x="291465" y="129967"/>
                    <a:pt x="296228" y="96630"/>
                  </a:cubicBezTo>
                  <a:close/>
                  <a:moveTo>
                    <a:pt x="19050" y="104726"/>
                  </a:moveTo>
                  <a:cubicBezTo>
                    <a:pt x="19050" y="89010"/>
                    <a:pt x="31909" y="76151"/>
                    <a:pt x="47625" y="76151"/>
                  </a:cubicBezTo>
                  <a:lnTo>
                    <a:pt x="281464" y="76151"/>
                  </a:lnTo>
                  <a:cubicBezTo>
                    <a:pt x="279559" y="81866"/>
                    <a:pt x="278225" y="87867"/>
                    <a:pt x="277368" y="93963"/>
                  </a:cubicBezTo>
                  <a:cubicBezTo>
                    <a:pt x="271653" y="134158"/>
                    <a:pt x="287274" y="172830"/>
                    <a:pt x="318992" y="197404"/>
                  </a:cubicBezTo>
                  <a:cubicBezTo>
                    <a:pt x="330899" y="206643"/>
                    <a:pt x="337757" y="219883"/>
                    <a:pt x="337757" y="233980"/>
                  </a:cubicBezTo>
                  <a:cubicBezTo>
                    <a:pt x="337757" y="251982"/>
                    <a:pt x="352330" y="266651"/>
                    <a:pt x="370332" y="266651"/>
                  </a:cubicBezTo>
                  <a:lnTo>
                    <a:pt x="401193" y="266651"/>
                  </a:lnTo>
                  <a:cubicBezTo>
                    <a:pt x="419100" y="266651"/>
                    <a:pt x="433769" y="251982"/>
                    <a:pt x="433769" y="233694"/>
                  </a:cubicBezTo>
                  <a:cubicBezTo>
                    <a:pt x="433769" y="219788"/>
                    <a:pt x="440531" y="206643"/>
                    <a:pt x="452438" y="197499"/>
                  </a:cubicBezTo>
                  <a:cubicBezTo>
                    <a:pt x="479679" y="176449"/>
                    <a:pt x="495395" y="144636"/>
                    <a:pt x="495395" y="110060"/>
                  </a:cubicBezTo>
                  <a:cubicBezTo>
                    <a:pt x="495395" y="98820"/>
                    <a:pt x="493586" y="87867"/>
                    <a:pt x="490347" y="77389"/>
                  </a:cubicBezTo>
                  <a:lnTo>
                    <a:pt x="513112" y="77389"/>
                  </a:lnTo>
                  <a:cubicBezTo>
                    <a:pt x="525113" y="81009"/>
                    <a:pt x="533400" y="92058"/>
                    <a:pt x="533400" y="104726"/>
                  </a:cubicBezTo>
                  <a:lnTo>
                    <a:pt x="533400" y="428576"/>
                  </a:lnTo>
                  <a:cubicBezTo>
                    <a:pt x="533400" y="444292"/>
                    <a:pt x="520541" y="457151"/>
                    <a:pt x="504825" y="457151"/>
                  </a:cubicBezTo>
                  <a:lnTo>
                    <a:pt x="47625" y="457151"/>
                  </a:lnTo>
                  <a:cubicBezTo>
                    <a:pt x="31909" y="457151"/>
                    <a:pt x="19050" y="444292"/>
                    <a:pt x="19050" y="428576"/>
                  </a:cubicBezTo>
                  <a:lnTo>
                    <a:pt x="19050" y="1047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C9EF9E83-608A-B682-752B-837BEB15A39C}"/>
                </a:ext>
              </a:extLst>
            </p:cNvPr>
            <p:cNvSpPr/>
            <p:nvPr/>
          </p:nvSpPr>
          <p:spPr>
            <a:xfrm>
              <a:off x="3637413" y="1016658"/>
              <a:ext cx="19050" cy="57150"/>
            </a:xfrm>
            <a:custGeom>
              <a:avLst/>
              <a:gdLst>
                <a:gd name="connsiteX0" fmla="*/ 0 w 19050"/>
                <a:gd name="connsiteY0" fmla="*/ 9525 h 57150"/>
                <a:gd name="connsiteX1" fmla="*/ 0 w 19050"/>
                <a:gd name="connsiteY1" fmla="*/ 47625 h 57150"/>
                <a:gd name="connsiteX2" fmla="*/ 9525 w 19050"/>
                <a:gd name="connsiteY2" fmla="*/ 57150 h 57150"/>
                <a:gd name="connsiteX3" fmla="*/ 19050 w 19050"/>
                <a:gd name="connsiteY3" fmla="*/ 47625 h 57150"/>
                <a:gd name="connsiteX4" fmla="*/ 19050 w 19050"/>
                <a:gd name="connsiteY4" fmla="*/ 9525 h 57150"/>
                <a:gd name="connsiteX5" fmla="*/ 9525 w 19050"/>
                <a:gd name="connsiteY5" fmla="*/ 0 h 57150"/>
                <a:gd name="connsiteX6" fmla="*/ 0 w 19050"/>
                <a:gd name="connsiteY6" fmla="*/ 95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57150">
                  <a:moveTo>
                    <a:pt x="0" y="9525"/>
                  </a:moveTo>
                  <a:lnTo>
                    <a:pt x="0" y="47625"/>
                  </a:lnTo>
                  <a:cubicBezTo>
                    <a:pt x="0" y="52864"/>
                    <a:pt x="4286" y="57150"/>
                    <a:pt x="9525" y="57150"/>
                  </a:cubicBezTo>
                  <a:cubicBezTo>
                    <a:pt x="14764" y="57150"/>
                    <a:pt x="19050" y="52864"/>
                    <a:pt x="19050" y="47625"/>
                  </a:cubicBezTo>
                  <a:lnTo>
                    <a:pt x="19050" y="9525"/>
                  </a:lnTo>
                  <a:cubicBezTo>
                    <a:pt x="19050" y="4286"/>
                    <a:pt x="14764" y="0"/>
                    <a:pt x="9525" y="0"/>
                  </a:cubicBezTo>
                  <a:cubicBezTo>
                    <a:pt x="4286" y="0"/>
                    <a:pt x="0" y="4286"/>
                    <a:pt x="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34F2E544-AD55-A1D6-CD8A-D4E146DA25BA}"/>
                </a:ext>
              </a:extLst>
            </p:cNvPr>
            <p:cNvSpPr/>
            <p:nvPr/>
          </p:nvSpPr>
          <p:spPr>
            <a:xfrm>
              <a:off x="3704730" y="1055686"/>
              <a:ext cx="46053" cy="45934"/>
            </a:xfrm>
            <a:custGeom>
              <a:avLst/>
              <a:gdLst>
                <a:gd name="connsiteX0" fmla="*/ 29742 w 46053"/>
                <a:gd name="connsiteY0" fmla="*/ 2786 h 45934"/>
                <a:gd name="connsiteX1" fmla="*/ 2786 w 46053"/>
                <a:gd name="connsiteY1" fmla="*/ 29742 h 45934"/>
                <a:gd name="connsiteX2" fmla="*/ 2786 w 46053"/>
                <a:gd name="connsiteY2" fmla="*/ 43172 h 45934"/>
                <a:gd name="connsiteX3" fmla="*/ 9549 w 46053"/>
                <a:gd name="connsiteY3" fmla="*/ 45934 h 45934"/>
                <a:gd name="connsiteX4" fmla="*/ 16312 w 46053"/>
                <a:gd name="connsiteY4" fmla="*/ 43172 h 45934"/>
                <a:gd name="connsiteX5" fmla="*/ 43267 w 46053"/>
                <a:gd name="connsiteY5" fmla="*/ 16216 h 45934"/>
                <a:gd name="connsiteX6" fmla="*/ 43267 w 46053"/>
                <a:gd name="connsiteY6" fmla="*/ 2786 h 45934"/>
                <a:gd name="connsiteX7" fmla="*/ 29742 w 46053"/>
                <a:gd name="connsiteY7" fmla="*/ 2786 h 4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53" h="45934">
                  <a:moveTo>
                    <a:pt x="29742" y="2786"/>
                  </a:moveTo>
                  <a:lnTo>
                    <a:pt x="2786" y="29742"/>
                  </a:lnTo>
                  <a:cubicBezTo>
                    <a:pt x="-929" y="33457"/>
                    <a:pt x="-929" y="39457"/>
                    <a:pt x="2786" y="43172"/>
                  </a:cubicBezTo>
                  <a:cubicBezTo>
                    <a:pt x="4691" y="45077"/>
                    <a:pt x="7072" y="45934"/>
                    <a:pt x="9549" y="45934"/>
                  </a:cubicBezTo>
                  <a:cubicBezTo>
                    <a:pt x="12025" y="45934"/>
                    <a:pt x="14407" y="44982"/>
                    <a:pt x="16312" y="43172"/>
                  </a:cubicBezTo>
                  <a:lnTo>
                    <a:pt x="43267" y="16216"/>
                  </a:lnTo>
                  <a:cubicBezTo>
                    <a:pt x="46982" y="12502"/>
                    <a:pt x="46982" y="6501"/>
                    <a:pt x="43267" y="2786"/>
                  </a:cubicBezTo>
                  <a:cubicBezTo>
                    <a:pt x="39553" y="-929"/>
                    <a:pt x="33552" y="-929"/>
                    <a:pt x="29742" y="27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116F6AE-49A0-E73E-AE67-8251AF8BD200}"/>
                </a:ext>
              </a:extLst>
            </p:cNvPr>
            <p:cNvSpPr/>
            <p:nvPr/>
          </p:nvSpPr>
          <p:spPr>
            <a:xfrm>
              <a:off x="3543186" y="1055698"/>
              <a:ext cx="45958" cy="45922"/>
            </a:xfrm>
            <a:custGeom>
              <a:avLst/>
              <a:gdLst>
                <a:gd name="connsiteX0" fmla="*/ 2786 w 45958"/>
                <a:gd name="connsiteY0" fmla="*/ 2774 h 45922"/>
                <a:gd name="connsiteX1" fmla="*/ 2786 w 45958"/>
                <a:gd name="connsiteY1" fmla="*/ 16205 h 45922"/>
                <a:gd name="connsiteX2" fmla="*/ 29742 w 45958"/>
                <a:gd name="connsiteY2" fmla="*/ 43160 h 45922"/>
                <a:gd name="connsiteX3" fmla="*/ 36505 w 45958"/>
                <a:gd name="connsiteY3" fmla="*/ 45923 h 45922"/>
                <a:gd name="connsiteX4" fmla="*/ 43172 w 45958"/>
                <a:gd name="connsiteY4" fmla="*/ 43256 h 45922"/>
                <a:gd name="connsiteX5" fmla="*/ 43172 w 45958"/>
                <a:gd name="connsiteY5" fmla="*/ 29825 h 45922"/>
                <a:gd name="connsiteX6" fmla="*/ 16216 w 45958"/>
                <a:gd name="connsiteY6" fmla="*/ 2870 h 45922"/>
                <a:gd name="connsiteX7" fmla="*/ 2786 w 45958"/>
                <a:gd name="connsiteY7" fmla="*/ 2774 h 4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8" h="45922">
                  <a:moveTo>
                    <a:pt x="2786" y="2774"/>
                  </a:moveTo>
                  <a:cubicBezTo>
                    <a:pt x="-929" y="6489"/>
                    <a:pt x="-929" y="12490"/>
                    <a:pt x="2786" y="16205"/>
                  </a:cubicBezTo>
                  <a:lnTo>
                    <a:pt x="29742" y="43160"/>
                  </a:lnTo>
                  <a:cubicBezTo>
                    <a:pt x="31647" y="45065"/>
                    <a:pt x="34028" y="45923"/>
                    <a:pt x="36505" y="45923"/>
                  </a:cubicBezTo>
                  <a:cubicBezTo>
                    <a:pt x="38981" y="45923"/>
                    <a:pt x="41267" y="45065"/>
                    <a:pt x="43172" y="43256"/>
                  </a:cubicBezTo>
                  <a:cubicBezTo>
                    <a:pt x="46887" y="39541"/>
                    <a:pt x="46887" y="33540"/>
                    <a:pt x="43172" y="29825"/>
                  </a:cubicBezTo>
                  <a:lnTo>
                    <a:pt x="16216" y="2870"/>
                  </a:lnTo>
                  <a:cubicBezTo>
                    <a:pt x="12502" y="-940"/>
                    <a:pt x="6501" y="-940"/>
                    <a:pt x="2786" y="27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2539F95-1990-5CC7-ADCD-D4D188788D9B}"/>
                </a:ext>
              </a:extLst>
            </p:cNvPr>
            <p:cNvSpPr/>
            <p:nvPr/>
          </p:nvSpPr>
          <p:spPr>
            <a:xfrm>
              <a:off x="3622554" y="1388133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37372D40-6D58-CDA4-640C-28E5AAD9EC78}"/>
                </a:ext>
              </a:extLst>
            </p:cNvPr>
            <p:cNvSpPr/>
            <p:nvPr/>
          </p:nvSpPr>
          <p:spPr>
            <a:xfrm>
              <a:off x="3336804" y="1311933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F3C8506-3713-685B-A36F-92D360CA7035}"/>
                </a:ext>
              </a:extLst>
            </p:cNvPr>
            <p:cNvSpPr/>
            <p:nvPr/>
          </p:nvSpPr>
          <p:spPr>
            <a:xfrm>
              <a:off x="3336804" y="1350033"/>
              <a:ext cx="171450" cy="19050"/>
            </a:xfrm>
            <a:custGeom>
              <a:avLst/>
              <a:gdLst>
                <a:gd name="connsiteX0" fmla="*/ 0 w 171450"/>
                <a:gd name="connsiteY0" fmla="*/ 9525 h 19050"/>
                <a:gd name="connsiteX1" fmla="*/ 9525 w 171450"/>
                <a:gd name="connsiteY1" fmla="*/ 19050 h 19050"/>
                <a:gd name="connsiteX2" fmla="*/ 161925 w 171450"/>
                <a:gd name="connsiteY2" fmla="*/ 19050 h 19050"/>
                <a:gd name="connsiteX3" fmla="*/ 171450 w 171450"/>
                <a:gd name="connsiteY3" fmla="*/ 9525 h 19050"/>
                <a:gd name="connsiteX4" fmla="*/ 161925 w 171450"/>
                <a:gd name="connsiteY4" fmla="*/ 0 h 19050"/>
                <a:gd name="connsiteX5" fmla="*/ 9525 w 171450"/>
                <a:gd name="connsiteY5" fmla="*/ 0 h 19050"/>
                <a:gd name="connsiteX6" fmla="*/ 0 w 171450"/>
                <a:gd name="connsiteY6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0" y="9525"/>
                  </a:moveTo>
                  <a:cubicBezTo>
                    <a:pt x="0" y="14764"/>
                    <a:pt x="4286" y="19050"/>
                    <a:pt x="9525" y="19050"/>
                  </a:cubicBez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451BF1EE-CED8-D726-EBD6-CDE1B246969F}"/>
                </a:ext>
              </a:extLst>
            </p:cNvPr>
            <p:cNvSpPr/>
            <p:nvPr/>
          </p:nvSpPr>
          <p:spPr>
            <a:xfrm>
              <a:off x="3336804" y="1388133"/>
              <a:ext cx="171450" cy="19050"/>
            </a:xfrm>
            <a:custGeom>
              <a:avLst/>
              <a:gdLst>
                <a:gd name="connsiteX0" fmla="*/ 161925 w 171450"/>
                <a:gd name="connsiteY0" fmla="*/ 0 h 19050"/>
                <a:gd name="connsiteX1" fmla="*/ 9525 w 171450"/>
                <a:gd name="connsiteY1" fmla="*/ 0 h 19050"/>
                <a:gd name="connsiteX2" fmla="*/ 0 w 171450"/>
                <a:gd name="connsiteY2" fmla="*/ 9525 h 19050"/>
                <a:gd name="connsiteX3" fmla="*/ 9525 w 171450"/>
                <a:gd name="connsiteY3" fmla="*/ 19050 h 19050"/>
                <a:gd name="connsiteX4" fmla="*/ 161925 w 171450"/>
                <a:gd name="connsiteY4" fmla="*/ 19050 h 19050"/>
                <a:gd name="connsiteX5" fmla="*/ 171450 w 171450"/>
                <a:gd name="connsiteY5" fmla="*/ 9525 h 19050"/>
                <a:gd name="connsiteX6" fmla="*/ 161925 w 1714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16192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61925" y="19050"/>
                  </a:lnTo>
                  <a:cubicBezTo>
                    <a:pt x="167164" y="19050"/>
                    <a:pt x="171450" y="14764"/>
                    <a:pt x="171450" y="9525"/>
                  </a:cubicBezTo>
                  <a:cubicBezTo>
                    <a:pt x="171450" y="4286"/>
                    <a:pt x="167164" y="0"/>
                    <a:pt x="1619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4BB8D173-AD94-505C-B83E-131F9F4B04C8}"/>
                </a:ext>
              </a:extLst>
            </p:cNvPr>
            <p:cNvSpPr/>
            <p:nvPr/>
          </p:nvSpPr>
          <p:spPr>
            <a:xfrm>
              <a:off x="3336804" y="1426233"/>
              <a:ext cx="142875" cy="19050"/>
            </a:xfrm>
            <a:custGeom>
              <a:avLst/>
              <a:gdLst>
                <a:gd name="connsiteX0" fmla="*/ 133350 w 142875"/>
                <a:gd name="connsiteY0" fmla="*/ 0 h 19050"/>
                <a:gd name="connsiteX1" fmla="*/ 9525 w 142875"/>
                <a:gd name="connsiteY1" fmla="*/ 0 h 19050"/>
                <a:gd name="connsiteX2" fmla="*/ 0 w 142875"/>
                <a:gd name="connsiteY2" fmla="*/ 9525 h 19050"/>
                <a:gd name="connsiteX3" fmla="*/ 9525 w 142875"/>
                <a:gd name="connsiteY3" fmla="*/ 19050 h 19050"/>
                <a:gd name="connsiteX4" fmla="*/ 133350 w 142875"/>
                <a:gd name="connsiteY4" fmla="*/ 19050 h 19050"/>
                <a:gd name="connsiteX5" fmla="*/ 142875 w 142875"/>
                <a:gd name="connsiteY5" fmla="*/ 9525 h 19050"/>
                <a:gd name="connsiteX6" fmla="*/ 133350 w 142875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9050">
                  <a:moveTo>
                    <a:pt x="133350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133350" y="19050"/>
                  </a:lnTo>
                  <a:cubicBezTo>
                    <a:pt x="138589" y="19050"/>
                    <a:pt x="142875" y="14764"/>
                    <a:pt x="142875" y="9525"/>
                  </a:cubicBezTo>
                  <a:cubicBezTo>
                    <a:pt x="142875" y="4286"/>
                    <a:pt x="138589" y="0"/>
                    <a:pt x="1333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32657419-2245-CA15-35CF-55E351FF81E6}"/>
                </a:ext>
              </a:extLst>
            </p:cNvPr>
            <p:cNvSpPr/>
            <p:nvPr/>
          </p:nvSpPr>
          <p:spPr>
            <a:xfrm>
              <a:off x="3336804" y="1502433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92" name="Graphic 98">
            <a:extLst>
              <a:ext uri="{FF2B5EF4-FFF2-40B4-BE49-F238E27FC236}">
                <a16:creationId xmlns:a16="http://schemas.microsoft.com/office/drawing/2014/main" id="{AF77790B-1560-9803-5BDD-30AC46B6CB16}"/>
              </a:ext>
            </a:extLst>
          </p:cNvPr>
          <p:cNvGrpSpPr/>
          <p:nvPr/>
        </p:nvGrpSpPr>
        <p:grpSpPr>
          <a:xfrm>
            <a:off x="2211945" y="1016658"/>
            <a:ext cx="381021" cy="590550"/>
            <a:chOff x="2211945" y="1016658"/>
            <a:chExt cx="381021" cy="590550"/>
          </a:xfrm>
          <a:solidFill>
            <a:srgbClr val="000000"/>
          </a:solidFill>
        </p:grpSpPr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9AFF301D-4A59-5D07-52B7-7570CF709A41}"/>
                </a:ext>
              </a:extLst>
            </p:cNvPr>
            <p:cNvSpPr/>
            <p:nvPr/>
          </p:nvSpPr>
          <p:spPr>
            <a:xfrm>
              <a:off x="2211945" y="1016658"/>
              <a:ext cx="381021" cy="590550"/>
            </a:xfrm>
            <a:custGeom>
              <a:avLst/>
              <a:gdLst>
                <a:gd name="connsiteX0" fmla="*/ 11 w 381021"/>
                <a:gd name="connsiteY0" fmla="*/ 187357 h 590550"/>
                <a:gd name="connsiteX1" fmla="*/ 11 w 381021"/>
                <a:gd name="connsiteY1" fmla="*/ 209550 h 590550"/>
                <a:gd name="connsiteX2" fmla="*/ 9536 w 381021"/>
                <a:gd name="connsiteY2" fmla="*/ 219075 h 590550"/>
                <a:gd name="connsiteX3" fmla="*/ 19061 w 381021"/>
                <a:gd name="connsiteY3" fmla="*/ 219075 h 590550"/>
                <a:gd name="connsiteX4" fmla="*/ 19061 w 381021"/>
                <a:gd name="connsiteY4" fmla="*/ 542925 h 590550"/>
                <a:gd name="connsiteX5" fmla="*/ 66686 w 381021"/>
                <a:gd name="connsiteY5" fmla="*/ 590550 h 590550"/>
                <a:gd name="connsiteX6" fmla="*/ 314336 w 381021"/>
                <a:gd name="connsiteY6" fmla="*/ 590550 h 590550"/>
                <a:gd name="connsiteX7" fmla="*/ 361961 w 381021"/>
                <a:gd name="connsiteY7" fmla="*/ 542925 h 590550"/>
                <a:gd name="connsiteX8" fmla="*/ 361961 w 381021"/>
                <a:gd name="connsiteY8" fmla="*/ 428625 h 590550"/>
                <a:gd name="connsiteX9" fmla="*/ 361961 w 381021"/>
                <a:gd name="connsiteY9" fmla="*/ 137065 h 590550"/>
                <a:gd name="connsiteX10" fmla="*/ 374534 w 381021"/>
                <a:gd name="connsiteY10" fmla="*/ 132874 h 590550"/>
                <a:gd name="connsiteX11" fmla="*/ 381011 w 381021"/>
                <a:gd name="connsiteY11" fmla="*/ 124206 h 590550"/>
                <a:gd name="connsiteX12" fmla="*/ 375200 w 381021"/>
                <a:gd name="connsiteY12" fmla="*/ 115062 h 590550"/>
                <a:gd name="connsiteX13" fmla="*/ 361961 w 381021"/>
                <a:gd name="connsiteY13" fmla="*/ 109442 h 590550"/>
                <a:gd name="connsiteX14" fmla="*/ 361961 w 381021"/>
                <a:gd name="connsiteY14" fmla="*/ 47625 h 590550"/>
                <a:gd name="connsiteX15" fmla="*/ 314336 w 381021"/>
                <a:gd name="connsiteY15" fmla="*/ 0 h 590550"/>
                <a:gd name="connsiteX16" fmla="*/ 66686 w 381021"/>
                <a:gd name="connsiteY16" fmla="*/ 0 h 590550"/>
                <a:gd name="connsiteX17" fmla="*/ 19061 w 381021"/>
                <a:gd name="connsiteY17" fmla="*/ 47625 h 590550"/>
                <a:gd name="connsiteX18" fmla="*/ 19061 w 381021"/>
                <a:gd name="connsiteY18" fmla="*/ 109442 h 590550"/>
                <a:gd name="connsiteX19" fmla="*/ 5821 w 381021"/>
                <a:gd name="connsiteY19" fmla="*/ 114967 h 590550"/>
                <a:gd name="connsiteX20" fmla="*/ 11 w 381021"/>
                <a:gd name="connsiteY20" fmla="*/ 124111 h 590550"/>
                <a:gd name="connsiteX21" fmla="*/ 6488 w 381021"/>
                <a:gd name="connsiteY21" fmla="*/ 132779 h 590550"/>
                <a:gd name="connsiteX22" fmla="*/ 19061 w 381021"/>
                <a:gd name="connsiteY22" fmla="*/ 137065 h 590550"/>
                <a:gd name="connsiteX23" fmla="*/ 19061 w 381021"/>
                <a:gd name="connsiteY23" fmla="*/ 160306 h 590550"/>
                <a:gd name="connsiteX24" fmla="*/ 11 w 381021"/>
                <a:gd name="connsiteY24" fmla="*/ 187357 h 590550"/>
                <a:gd name="connsiteX25" fmla="*/ 342911 w 381021"/>
                <a:gd name="connsiteY25" fmla="*/ 542925 h 590550"/>
                <a:gd name="connsiteX26" fmla="*/ 314336 w 381021"/>
                <a:gd name="connsiteY26" fmla="*/ 571500 h 590550"/>
                <a:gd name="connsiteX27" fmla="*/ 66686 w 381021"/>
                <a:gd name="connsiteY27" fmla="*/ 571500 h 590550"/>
                <a:gd name="connsiteX28" fmla="*/ 38111 w 381021"/>
                <a:gd name="connsiteY28" fmla="*/ 542925 h 590550"/>
                <a:gd name="connsiteX29" fmla="*/ 38111 w 381021"/>
                <a:gd name="connsiteY29" fmla="*/ 533400 h 590550"/>
                <a:gd name="connsiteX30" fmla="*/ 342911 w 381021"/>
                <a:gd name="connsiteY30" fmla="*/ 533400 h 590550"/>
                <a:gd name="connsiteX31" fmla="*/ 342911 w 381021"/>
                <a:gd name="connsiteY31" fmla="*/ 542925 h 590550"/>
                <a:gd name="connsiteX32" fmla="*/ 342911 w 381021"/>
                <a:gd name="connsiteY32" fmla="*/ 514350 h 590550"/>
                <a:gd name="connsiteX33" fmla="*/ 38111 w 381021"/>
                <a:gd name="connsiteY33" fmla="*/ 514350 h 590550"/>
                <a:gd name="connsiteX34" fmla="*/ 38111 w 381021"/>
                <a:gd name="connsiteY34" fmla="*/ 431864 h 590550"/>
                <a:gd name="connsiteX35" fmla="*/ 111739 w 381021"/>
                <a:gd name="connsiteY35" fmla="*/ 393001 h 590550"/>
                <a:gd name="connsiteX36" fmla="*/ 118406 w 381021"/>
                <a:gd name="connsiteY36" fmla="*/ 390906 h 590550"/>
                <a:gd name="connsiteX37" fmla="*/ 190511 w 381021"/>
                <a:gd name="connsiteY37" fmla="*/ 428625 h 590550"/>
                <a:gd name="connsiteX38" fmla="*/ 262710 w 381021"/>
                <a:gd name="connsiteY38" fmla="*/ 390906 h 590550"/>
                <a:gd name="connsiteX39" fmla="*/ 269282 w 381021"/>
                <a:gd name="connsiteY39" fmla="*/ 393001 h 590550"/>
                <a:gd name="connsiteX40" fmla="*/ 342911 w 381021"/>
                <a:gd name="connsiteY40" fmla="*/ 431864 h 590550"/>
                <a:gd name="connsiteX41" fmla="*/ 342911 w 381021"/>
                <a:gd name="connsiteY41" fmla="*/ 514350 h 590550"/>
                <a:gd name="connsiteX42" fmla="*/ 38111 w 381021"/>
                <a:gd name="connsiteY42" fmla="*/ 160306 h 590550"/>
                <a:gd name="connsiteX43" fmla="*/ 38111 w 381021"/>
                <a:gd name="connsiteY43" fmla="*/ 143351 h 590550"/>
                <a:gd name="connsiteX44" fmla="*/ 82307 w 381021"/>
                <a:gd name="connsiteY44" fmla="*/ 158115 h 590550"/>
                <a:gd name="connsiteX45" fmla="*/ 67257 w 381021"/>
                <a:gd name="connsiteY45" fmla="*/ 203359 h 590550"/>
                <a:gd name="connsiteX46" fmla="*/ 68114 w 381021"/>
                <a:gd name="connsiteY46" fmla="*/ 211265 h 590550"/>
                <a:gd name="connsiteX47" fmla="*/ 74687 w 381021"/>
                <a:gd name="connsiteY47" fmla="*/ 215741 h 590550"/>
                <a:gd name="connsiteX48" fmla="*/ 83545 w 381021"/>
                <a:gd name="connsiteY48" fmla="*/ 217170 h 590550"/>
                <a:gd name="connsiteX49" fmla="*/ 82973 w 381021"/>
                <a:gd name="connsiteY49" fmla="*/ 227267 h 590550"/>
                <a:gd name="connsiteX50" fmla="*/ 141743 w 381021"/>
                <a:gd name="connsiteY50" fmla="*/ 356997 h 590550"/>
                <a:gd name="connsiteX51" fmla="*/ 129932 w 381021"/>
                <a:gd name="connsiteY51" fmla="*/ 366332 h 590550"/>
                <a:gd name="connsiteX52" fmla="*/ 106119 w 381021"/>
                <a:gd name="connsiteY52" fmla="*/ 374809 h 590550"/>
                <a:gd name="connsiteX53" fmla="*/ 38301 w 381021"/>
                <a:gd name="connsiteY53" fmla="*/ 405860 h 590550"/>
                <a:gd name="connsiteX54" fmla="*/ 38301 w 381021"/>
                <a:gd name="connsiteY54" fmla="*/ 219075 h 590550"/>
                <a:gd name="connsiteX55" fmla="*/ 47826 w 381021"/>
                <a:gd name="connsiteY55" fmla="*/ 219075 h 590550"/>
                <a:gd name="connsiteX56" fmla="*/ 57351 w 381021"/>
                <a:gd name="connsiteY56" fmla="*/ 209550 h 590550"/>
                <a:gd name="connsiteX57" fmla="*/ 57351 w 381021"/>
                <a:gd name="connsiteY57" fmla="*/ 187357 h 590550"/>
                <a:gd name="connsiteX58" fmla="*/ 38111 w 381021"/>
                <a:gd name="connsiteY58" fmla="*/ 160306 h 590550"/>
                <a:gd name="connsiteX59" fmla="*/ 189558 w 381021"/>
                <a:gd name="connsiteY59" fmla="*/ 355949 h 590550"/>
                <a:gd name="connsiteX60" fmla="*/ 101928 w 381021"/>
                <a:gd name="connsiteY60" fmla="*/ 227362 h 590550"/>
                <a:gd name="connsiteX61" fmla="*/ 102309 w 381021"/>
                <a:gd name="connsiteY61" fmla="*/ 220409 h 590550"/>
                <a:gd name="connsiteX62" fmla="*/ 188891 w 381021"/>
                <a:gd name="connsiteY62" fmla="*/ 234887 h 590550"/>
                <a:gd name="connsiteX63" fmla="*/ 190415 w 381021"/>
                <a:gd name="connsiteY63" fmla="*/ 234982 h 590550"/>
                <a:gd name="connsiteX64" fmla="*/ 191939 w 381021"/>
                <a:gd name="connsiteY64" fmla="*/ 234887 h 590550"/>
                <a:gd name="connsiteX65" fmla="*/ 276617 w 381021"/>
                <a:gd name="connsiteY65" fmla="*/ 220790 h 590550"/>
                <a:gd name="connsiteX66" fmla="*/ 277093 w 381021"/>
                <a:gd name="connsiteY66" fmla="*/ 227362 h 590550"/>
                <a:gd name="connsiteX67" fmla="*/ 189558 w 381021"/>
                <a:gd name="connsiteY67" fmla="*/ 355949 h 590550"/>
                <a:gd name="connsiteX68" fmla="*/ 243089 w 381021"/>
                <a:gd name="connsiteY68" fmla="*/ 383572 h 590550"/>
                <a:gd name="connsiteX69" fmla="*/ 244327 w 381021"/>
                <a:gd name="connsiteY69" fmla="*/ 384143 h 590550"/>
                <a:gd name="connsiteX70" fmla="*/ 190511 w 381021"/>
                <a:gd name="connsiteY70" fmla="*/ 409575 h 590550"/>
                <a:gd name="connsiteX71" fmla="*/ 136694 w 381021"/>
                <a:gd name="connsiteY71" fmla="*/ 384143 h 590550"/>
                <a:gd name="connsiteX72" fmla="*/ 137742 w 381021"/>
                <a:gd name="connsiteY72" fmla="*/ 383667 h 590550"/>
                <a:gd name="connsiteX73" fmla="*/ 157649 w 381021"/>
                <a:gd name="connsiteY73" fmla="*/ 367284 h 590550"/>
                <a:gd name="connsiteX74" fmla="*/ 189558 w 381021"/>
                <a:gd name="connsiteY74" fmla="*/ 374999 h 590550"/>
                <a:gd name="connsiteX75" fmla="*/ 222896 w 381021"/>
                <a:gd name="connsiteY75" fmla="*/ 366522 h 590550"/>
                <a:gd name="connsiteX76" fmla="*/ 243089 w 381021"/>
                <a:gd name="connsiteY76" fmla="*/ 383572 h 590550"/>
                <a:gd name="connsiteX77" fmla="*/ 190511 w 381021"/>
                <a:gd name="connsiteY77" fmla="*/ 215741 h 590550"/>
                <a:gd name="connsiteX78" fmla="*/ 88784 w 381021"/>
                <a:gd name="connsiteY78" fmla="*/ 198787 h 590550"/>
                <a:gd name="connsiteX79" fmla="*/ 103452 w 381021"/>
                <a:gd name="connsiteY79" fmla="*/ 154686 h 590550"/>
                <a:gd name="connsiteX80" fmla="*/ 190511 w 381021"/>
                <a:gd name="connsiteY80" fmla="*/ 130207 h 590550"/>
                <a:gd name="connsiteX81" fmla="*/ 277569 w 381021"/>
                <a:gd name="connsiteY81" fmla="*/ 154686 h 590550"/>
                <a:gd name="connsiteX82" fmla="*/ 292238 w 381021"/>
                <a:gd name="connsiteY82" fmla="*/ 198787 h 590550"/>
                <a:gd name="connsiteX83" fmla="*/ 190511 w 381021"/>
                <a:gd name="connsiteY83" fmla="*/ 215741 h 590550"/>
                <a:gd name="connsiteX84" fmla="*/ 342911 w 381021"/>
                <a:gd name="connsiteY84" fmla="*/ 405860 h 590550"/>
                <a:gd name="connsiteX85" fmla="*/ 275093 w 381021"/>
                <a:gd name="connsiteY85" fmla="*/ 374809 h 590550"/>
                <a:gd name="connsiteX86" fmla="*/ 251090 w 381021"/>
                <a:gd name="connsiteY86" fmla="*/ 366236 h 590550"/>
                <a:gd name="connsiteX87" fmla="*/ 238802 w 381021"/>
                <a:gd name="connsiteY87" fmla="*/ 356045 h 590550"/>
                <a:gd name="connsiteX88" fmla="*/ 296333 w 381021"/>
                <a:gd name="connsiteY88" fmla="*/ 227267 h 590550"/>
                <a:gd name="connsiteX89" fmla="*/ 295667 w 381021"/>
                <a:gd name="connsiteY89" fmla="*/ 217551 h 590550"/>
                <a:gd name="connsiteX90" fmla="*/ 306525 w 381021"/>
                <a:gd name="connsiteY90" fmla="*/ 215741 h 590550"/>
                <a:gd name="connsiteX91" fmla="*/ 313097 w 381021"/>
                <a:gd name="connsiteY91" fmla="*/ 211265 h 590550"/>
                <a:gd name="connsiteX92" fmla="*/ 313955 w 381021"/>
                <a:gd name="connsiteY92" fmla="*/ 203359 h 590550"/>
                <a:gd name="connsiteX93" fmla="*/ 298905 w 381021"/>
                <a:gd name="connsiteY93" fmla="*/ 158115 h 590550"/>
                <a:gd name="connsiteX94" fmla="*/ 342911 w 381021"/>
                <a:gd name="connsiteY94" fmla="*/ 143351 h 590550"/>
                <a:gd name="connsiteX95" fmla="*/ 342911 w 381021"/>
                <a:gd name="connsiteY95" fmla="*/ 405860 h 590550"/>
                <a:gd name="connsiteX96" fmla="*/ 342911 w 381021"/>
                <a:gd name="connsiteY96" fmla="*/ 101441 h 590550"/>
                <a:gd name="connsiteX97" fmla="*/ 282903 w 381021"/>
                <a:gd name="connsiteY97" fmla="*/ 76200 h 590550"/>
                <a:gd name="connsiteX98" fmla="*/ 342911 w 381021"/>
                <a:gd name="connsiteY98" fmla="*/ 76200 h 590550"/>
                <a:gd name="connsiteX99" fmla="*/ 342911 w 381021"/>
                <a:gd name="connsiteY99" fmla="*/ 101441 h 590550"/>
                <a:gd name="connsiteX100" fmla="*/ 38111 w 381021"/>
                <a:gd name="connsiteY100" fmla="*/ 47625 h 590550"/>
                <a:gd name="connsiteX101" fmla="*/ 66686 w 381021"/>
                <a:gd name="connsiteY101" fmla="*/ 19050 h 590550"/>
                <a:gd name="connsiteX102" fmla="*/ 314336 w 381021"/>
                <a:gd name="connsiteY102" fmla="*/ 19050 h 590550"/>
                <a:gd name="connsiteX103" fmla="*/ 342911 w 381021"/>
                <a:gd name="connsiteY103" fmla="*/ 47625 h 590550"/>
                <a:gd name="connsiteX104" fmla="*/ 342911 w 381021"/>
                <a:gd name="connsiteY104" fmla="*/ 57150 h 590550"/>
                <a:gd name="connsiteX105" fmla="*/ 238136 w 381021"/>
                <a:gd name="connsiteY105" fmla="*/ 57150 h 590550"/>
                <a:gd name="connsiteX106" fmla="*/ 237850 w 381021"/>
                <a:gd name="connsiteY106" fmla="*/ 57245 h 590550"/>
                <a:gd name="connsiteX107" fmla="*/ 194225 w 381021"/>
                <a:gd name="connsiteY107" fmla="*/ 38862 h 590550"/>
                <a:gd name="connsiteX108" fmla="*/ 186796 w 381021"/>
                <a:gd name="connsiteY108" fmla="*/ 38862 h 590550"/>
                <a:gd name="connsiteX109" fmla="*/ 143171 w 381021"/>
                <a:gd name="connsiteY109" fmla="*/ 57245 h 590550"/>
                <a:gd name="connsiteX110" fmla="*/ 142886 w 381021"/>
                <a:gd name="connsiteY110" fmla="*/ 57150 h 590550"/>
                <a:gd name="connsiteX111" fmla="*/ 38111 w 381021"/>
                <a:gd name="connsiteY111" fmla="*/ 57150 h 590550"/>
                <a:gd name="connsiteX112" fmla="*/ 38111 w 381021"/>
                <a:gd name="connsiteY112" fmla="*/ 47625 h 590550"/>
                <a:gd name="connsiteX113" fmla="*/ 38111 w 381021"/>
                <a:gd name="connsiteY113" fmla="*/ 76200 h 590550"/>
                <a:gd name="connsiteX114" fmla="*/ 98118 w 381021"/>
                <a:gd name="connsiteY114" fmla="*/ 76200 h 590550"/>
                <a:gd name="connsiteX115" fmla="*/ 38111 w 381021"/>
                <a:gd name="connsiteY115" fmla="*/ 101441 h 590550"/>
                <a:gd name="connsiteX116" fmla="*/ 38111 w 381021"/>
                <a:gd name="connsiteY116" fmla="*/ 76200 h 590550"/>
                <a:gd name="connsiteX117" fmla="*/ 190511 w 381021"/>
                <a:gd name="connsiteY117" fmla="*/ 57912 h 590550"/>
                <a:gd name="connsiteX118" fmla="*/ 342911 w 381021"/>
                <a:gd name="connsiteY118" fmla="*/ 122111 h 590550"/>
                <a:gd name="connsiteX119" fmla="*/ 342911 w 381021"/>
                <a:gd name="connsiteY119" fmla="*/ 123253 h 590550"/>
                <a:gd name="connsiteX120" fmla="*/ 292238 w 381021"/>
                <a:gd name="connsiteY120" fmla="*/ 140113 h 590550"/>
                <a:gd name="connsiteX121" fmla="*/ 290809 w 381021"/>
                <a:gd name="connsiteY121" fmla="*/ 140970 h 590550"/>
                <a:gd name="connsiteX122" fmla="*/ 190511 w 381021"/>
                <a:gd name="connsiteY122" fmla="*/ 111062 h 590550"/>
                <a:gd name="connsiteX123" fmla="*/ 90212 w 381021"/>
                <a:gd name="connsiteY123" fmla="*/ 140970 h 590550"/>
                <a:gd name="connsiteX124" fmla="*/ 88784 w 381021"/>
                <a:gd name="connsiteY124" fmla="*/ 140208 h 590550"/>
                <a:gd name="connsiteX125" fmla="*/ 36587 w 381021"/>
                <a:gd name="connsiteY125" fmla="*/ 122777 h 590550"/>
                <a:gd name="connsiteX126" fmla="*/ 190511 w 381021"/>
                <a:gd name="connsiteY126" fmla="*/ 57912 h 590550"/>
                <a:gd name="connsiteX127" fmla="*/ 28586 w 381021"/>
                <a:gd name="connsiteY127" fmla="*/ 177832 h 590550"/>
                <a:gd name="connsiteX128" fmla="*/ 38111 w 381021"/>
                <a:gd name="connsiteY128" fmla="*/ 187357 h 590550"/>
                <a:gd name="connsiteX129" fmla="*/ 38111 w 381021"/>
                <a:gd name="connsiteY129" fmla="*/ 200025 h 590550"/>
                <a:gd name="connsiteX130" fmla="*/ 19061 w 381021"/>
                <a:gd name="connsiteY130" fmla="*/ 200025 h 590550"/>
                <a:gd name="connsiteX131" fmla="*/ 19061 w 381021"/>
                <a:gd name="connsiteY131" fmla="*/ 187452 h 590550"/>
                <a:gd name="connsiteX132" fmla="*/ 28586 w 381021"/>
                <a:gd name="connsiteY132" fmla="*/ 177832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381021" h="590550">
                  <a:moveTo>
                    <a:pt x="11" y="187357"/>
                  </a:moveTo>
                  <a:lnTo>
                    <a:pt x="11" y="209550"/>
                  </a:lnTo>
                  <a:cubicBezTo>
                    <a:pt x="11" y="214789"/>
                    <a:pt x="4297" y="219075"/>
                    <a:pt x="9536" y="219075"/>
                  </a:cubicBezTo>
                  <a:lnTo>
                    <a:pt x="19061" y="219075"/>
                  </a:lnTo>
                  <a:lnTo>
                    <a:pt x="19061" y="542925"/>
                  </a:lnTo>
                  <a:cubicBezTo>
                    <a:pt x="19061" y="569214"/>
                    <a:pt x="40397" y="590550"/>
                    <a:pt x="66686" y="590550"/>
                  </a:cubicBezTo>
                  <a:lnTo>
                    <a:pt x="314336" y="590550"/>
                  </a:lnTo>
                  <a:cubicBezTo>
                    <a:pt x="340625" y="590550"/>
                    <a:pt x="361961" y="569214"/>
                    <a:pt x="361961" y="542925"/>
                  </a:cubicBezTo>
                  <a:lnTo>
                    <a:pt x="361961" y="428625"/>
                  </a:lnTo>
                  <a:lnTo>
                    <a:pt x="361961" y="137065"/>
                  </a:lnTo>
                  <a:lnTo>
                    <a:pt x="374534" y="132874"/>
                  </a:lnTo>
                  <a:cubicBezTo>
                    <a:pt x="378344" y="131636"/>
                    <a:pt x="380915" y="128207"/>
                    <a:pt x="381011" y="124206"/>
                  </a:cubicBezTo>
                  <a:cubicBezTo>
                    <a:pt x="381201" y="120206"/>
                    <a:pt x="378820" y="116586"/>
                    <a:pt x="375200" y="115062"/>
                  </a:cubicBezTo>
                  <a:lnTo>
                    <a:pt x="361961" y="109442"/>
                  </a:lnTo>
                  <a:lnTo>
                    <a:pt x="361961" y="47625"/>
                  </a:lnTo>
                  <a:cubicBezTo>
                    <a:pt x="361961" y="21336"/>
                    <a:pt x="340625" y="0"/>
                    <a:pt x="314336" y="0"/>
                  </a:cubicBezTo>
                  <a:lnTo>
                    <a:pt x="66686" y="0"/>
                  </a:lnTo>
                  <a:cubicBezTo>
                    <a:pt x="40397" y="0"/>
                    <a:pt x="19061" y="21336"/>
                    <a:pt x="19061" y="47625"/>
                  </a:cubicBezTo>
                  <a:lnTo>
                    <a:pt x="19061" y="109442"/>
                  </a:lnTo>
                  <a:lnTo>
                    <a:pt x="5821" y="114967"/>
                  </a:lnTo>
                  <a:cubicBezTo>
                    <a:pt x="2201" y="116491"/>
                    <a:pt x="-180" y="120110"/>
                    <a:pt x="11" y="124111"/>
                  </a:cubicBezTo>
                  <a:cubicBezTo>
                    <a:pt x="201" y="128111"/>
                    <a:pt x="2773" y="131540"/>
                    <a:pt x="6488" y="132779"/>
                  </a:cubicBezTo>
                  <a:lnTo>
                    <a:pt x="19061" y="137065"/>
                  </a:lnTo>
                  <a:lnTo>
                    <a:pt x="19061" y="160306"/>
                  </a:lnTo>
                  <a:cubicBezTo>
                    <a:pt x="5345" y="164592"/>
                    <a:pt x="11" y="177832"/>
                    <a:pt x="11" y="187357"/>
                  </a:cubicBezTo>
                  <a:close/>
                  <a:moveTo>
                    <a:pt x="342911" y="542925"/>
                  </a:moveTo>
                  <a:cubicBezTo>
                    <a:pt x="342911" y="558641"/>
                    <a:pt x="330052" y="571500"/>
                    <a:pt x="314336" y="571500"/>
                  </a:cubicBezTo>
                  <a:lnTo>
                    <a:pt x="66686" y="571500"/>
                  </a:lnTo>
                  <a:cubicBezTo>
                    <a:pt x="50969" y="571500"/>
                    <a:pt x="38111" y="558641"/>
                    <a:pt x="38111" y="542925"/>
                  </a:cubicBezTo>
                  <a:lnTo>
                    <a:pt x="38111" y="533400"/>
                  </a:lnTo>
                  <a:lnTo>
                    <a:pt x="342911" y="533400"/>
                  </a:lnTo>
                  <a:lnTo>
                    <a:pt x="342911" y="542925"/>
                  </a:lnTo>
                  <a:close/>
                  <a:moveTo>
                    <a:pt x="342911" y="514350"/>
                  </a:moveTo>
                  <a:lnTo>
                    <a:pt x="38111" y="514350"/>
                  </a:lnTo>
                  <a:lnTo>
                    <a:pt x="38111" y="431864"/>
                  </a:lnTo>
                  <a:cubicBezTo>
                    <a:pt x="56589" y="410718"/>
                    <a:pt x="86974" y="400907"/>
                    <a:pt x="111739" y="393001"/>
                  </a:cubicBezTo>
                  <a:cubicBezTo>
                    <a:pt x="114025" y="392240"/>
                    <a:pt x="116216" y="391573"/>
                    <a:pt x="118406" y="390906"/>
                  </a:cubicBezTo>
                  <a:cubicBezTo>
                    <a:pt x="129360" y="409194"/>
                    <a:pt x="150410" y="428625"/>
                    <a:pt x="190511" y="428625"/>
                  </a:cubicBezTo>
                  <a:cubicBezTo>
                    <a:pt x="230706" y="428625"/>
                    <a:pt x="251756" y="409194"/>
                    <a:pt x="262710" y="390906"/>
                  </a:cubicBezTo>
                  <a:cubicBezTo>
                    <a:pt x="264806" y="391573"/>
                    <a:pt x="266996" y="392335"/>
                    <a:pt x="269282" y="393001"/>
                  </a:cubicBezTo>
                  <a:cubicBezTo>
                    <a:pt x="294047" y="400907"/>
                    <a:pt x="324432" y="410718"/>
                    <a:pt x="342911" y="431864"/>
                  </a:cubicBezTo>
                  <a:lnTo>
                    <a:pt x="342911" y="514350"/>
                  </a:lnTo>
                  <a:close/>
                  <a:moveTo>
                    <a:pt x="38111" y="160306"/>
                  </a:moveTo>
                  <a:lnTo>
                    <a:pt x="38111" y="143351"/>
                  </a:lnTo>
                  <a:lnTo>
                    <a:pt x="82307" y="158115"/>
                  </a:lnTo>
                  <a:lnTo>
                    <a:pt x="67257" y="203359"/>
                  </a:lnTo>
                  <a:cubicBezTo>
                    <a:pt x="66400" y="206026"/>
                    <a:pt x="66686" y="208883"/>
                    <a:pt x="68114" y="211265"/>
                  </a:cubicBezTo>
                  <a:cubicBezTo>
                    <a:pt x="69543" y="213646"/>
                    <a:pt x="71924" y="215265"/>
                    <a:pt x="74687" y="215741"/>
                  </a:cubicBezTo>
                  <a:lnTo>
                    <a:pt x="83545" y="217170"/>
                  </a:lnTo>
                  <a:cubicBezTo>
                    <a:pt x="83259" y="220504"/>
                    <a:pt x="82973" y="223933"/>
                    <a:pt x="82973" y="227267"/>
                  </a:cubicBezTo>
                  <a:cubicBezTo>
                    <a:pt x="82973" y="275749"/>
                    <a:pt x="106595" y="329756"/>
                    <a:pt x="141743" y="356997"/>
                  </a:cubicBezTo>
                  <a:cubicBezTo>
                    <a:pt x="138790" y="360998"/>
                    <a:pt x="134885" y="364046"/>
                    <a:pt x="129932" y="366332"/>
                  </a:cubicBezTo>
                  <a:cubicBezTo>
                    <a:pt x="124026" y="369094"/>
                    <a:pt x="115739" y="371761"/>
                    <a:pt x="106119" y="374809"/>
                  </a:cubicBezTo>
                  <a:cubicBezTo>
                    <a:pt x="85545" y="381381"/>
                    <a:pt x="59256" y="389858"/>
                    <a:pt x="38301" y="405860"/>
                  </a:cubicBezTo>
                  <a:lnTo>
                    <a:pt x="38301" y="219075"/>
                  </a:lnTo>
                  <a:lnTo>
                    <a:pt x="47826" y="219075"/>
                  </a:lnTo>
                  <a:cubicBezTo>
                    <a:pt x="53065" y="219075"/>
                    <a:pt x="57351" y="214789"/>
                    <a:pt x="57351" y="209550"/>
                  </a:cubicBezTo>
                  <a:lnTo>
                    <a:pt x="57351" y="187357"/>
                  </a:lnTo>
                  <a:cubicBezTo>
                    <a:pt x="57161" y="177832"/>
                    <a:pt x="51827" y="164592"/>
                    <a:pt x="38111" y="160306"/>
                  </a:cubicBezTo>
                  <a:close/>
                  <a:moveTo>
                    <a:pt x="189558" y="355949"/>
                  </a:moveTo>
                  <a:cubicBezTo>
                    <a:pt x="140981" y="355949"/>
                    <a:pt x="101928" y="285560"/>
                    <a:pt x="101928" y="227362"/>
                  </a:cubicBezTo>
                  <a:cubicBezTo>
                    <a:pt x="101928" y="225076"/>
                    <a:pt x="102119" y="222694"/>
                    <a:pt x="102309" y="220409"/>
                  </a:cubicBezTo>
                  <a:lnTo>
                    <a:pt x="188891" y="234887"/>
                  </a:lnTo>
                  <a:cubicBezTo>
                    <a:pt x="189368" y="234982"/>
                    <a:pt x="189939" y="234982"/>
                    <a:pt x="190415" y="234982"/>
                  </a:cubicBezTo>
                  <a:cubicBezTo>
                    <a:pt x="190892" y="234982"/>
                    <a:pt x="191463" y="234982"/>
                    <a:pt x="191939" y="234887"/>
                  </a:cubicBezTo>
                  <a:lnTo>
                    <a:pt x="276617" y="220790"/>
                  </a:lnTo>
                  <a:cubicBezTo>
                    <a:pt x="276807" y="222980"/>
                    <a:pt x="277093" y="225171"/>
                    <a:pt x="277093" y="227362"/>
                  </a:cubicBezTo>
                  <a:cubicBezTo>
                    <a:pt x="277188" y="285560"/>
                    <a:pt x="238136" y="355949"/>
                    <a:pt x="189558" y="355949"/>
                  </a:cubicBezTo>
                  <a:close/>
                  <a:moveTo>
                    <a:pt x="243089" y="383572"/>
                  </a:moveTo>
                  <a:cubicBezTo>
                    <a:pt x="243470" y="383762"/>
                    <a:pt x="243946" y="383953"/>
                    <a:pt x="244327" y="384143"/>
                  </a:cubicBezTo>
                  <a:cubicBezTo>
                    <a:pt x="232992" y="401003"/>
                    <a:pt x="214895" y="409575"/>
                    <a:pt x="190511" y="409575"/>
                  </a:cubicBezTo>
                  <a:cubicBezTo>
                    <a:pt x="166127" y="409575"/>
                    <a:pt x="148124" y="401003"/>
                    <a:pt x="136694" y="384143"/>
                  </a:cubicBezTo>
                  <a:cubicBezTo>
                    <a:pt x="136980" y="383953"/>
                    <a:pt x="137361" y="383858"/>
                    <a:pt x="137742" y="383667"/>
                  </a:cubicBezTo>
                  <a:cubicBezTo>
                    <a:pt x="146029" y="379952"/>
                    <a:pt x="152696" y="374428"/>
                    <a:pt x="157649" y="367284"/>
                  </a:cubicBezTo>
                  <a:cubicBezTo>
                    <a:pt x="167651" y="372237"/>
                    <a:pt x="178414" y="374999"/>
                    <a:pt x="189558" y="374999"/>
                  </a:cubicBezTo>
                  <a:cubicBezTo>
                    <a:pt x="201274" y="374999"/>
                    <a:pt x="212418" y="371951"/>
                    <a:pt x="222896" y="366522"/>
                  </a:cubicBezTo>
                  <a:cubicBezTo>
                    <a:pt x="227944" y="374047"/>
                    <a:pt x="234707" y="379857"/>
                    <a:pt x="243089" y="383572"/>
                  </a:cubicBezTo>
                  <a:close/>
                  <a:moveTo>
                    <a:pt x="190511" y="215741"/>
                  </a:moveTo>
                  <a:lnTo>
                    <a:pt x="88784" y="198787"/>
                  </a:lnTo>
                  <a:lnTo>
                    <a:pt x="103452" y="154686"/>
                  </a:lnTo>
                  <a:cubicBezTo>
                    <a:pt x="109929" y="149447"/>
                    <a:pt x="137266" y="130207"/>
                    <a:pt x="190511" y="130207"/>
                  </a:cubicBezTo>
                  <a:cubicBezTo>
                    <a:pt x="243755" y="130207"/>
                    <a:pt x="271092" y="149543"/>
                    <a:pt x="277569" y="154686"/>
                  </a:cubicBezTo>
                  <a:lnTo>
                    <a:pt x="292238" y="198787"/>
                  </a:lnTo>
                  <a:lnTo>
                    <a:pt x="190511" y="215741"/>
                  </a:lnTo>
                  <a:close/>
                  <a:moveTo>
                    <a:pt x="342911" y="405860"/>
                  </a:moveTo>
                  <a:cubicBezTo>
                    <a:pt x="321956" y="389858"/>
                    <a:pt x="295571" y="381286"/>
                    <a:pt x="275093" y="374809"/>
                  </a:cubicBezTo>
                  <a:cubicBezTo>
                    <a:pt x="265472" y="371761"/>
                    <a:pt x="257186" y="369094"/>
                    <a:pt x="251090" y="366236"/>
                  </a:cubicBezTo>
                  <a:cubicBezTo>
                    <a:pt x="245851" y="363855"/>
                    <a:pt x="241850" y="360521"/>
                    <a:pt x="238802" y="356045"/>
                  </a:cubicBezTo>
                  <a:cubicBezTo>
                    <a:pt x="273283" y="328517"/>
                    <a:pt x="296333" y="275177"/>
                    <a:pt x="296333" y="227267"/>
                  </a:cubicBezTo>
                  <a:cubicBezTo>
                    <a:pt x="296333" y="224028"/>
                    <a:pt x="295952" y="220790"/>
                    <a:pt x="295667" y="217551"/>
                  </a:cubicBezTo>
                  <a:lnTo>
                    <a:pt x="306525" y="215741"/>
                  </a:lnTo>
                  <a:cubicBezTo>
                    <a:pt x="309287" y="215265"/>
                    <a:pt x="311669" y="213646"/>
                    <a:pt x="313097" y="211265"/>
                  </a:cubicBezTo>
                  <a:cubicBezTo>
                    <a:pt x="314526" y="208883"/>
                    <a:pt x="314812" y="206026"/>
                    <a:pt x="313955" y="203359"/>
                  </a:cubicBezTo>
                  <a:lnTo>
                    <a:pt x="298905" y="158115"/>
                  </a:lnTo>
                  <a:lnTo>
                    <a:pt x="342911" y="143351"/>
                  </a:lnTo>
                  <a:lnTo>
                    <a:pt x="342911" y="405860"/>
                  </a:lnTo>
                  <a:close/>
                  <a:moveTo>
                    <a:pt x="342911" y="101441"/>
                  </a:moveTo>
                  <a:lnTo>
                    <a:pt x="282903" y="76200"/>
                  </a:lnTo>
                  <a:lnTo>
                    <a:pt x="342911" y="76200"/>
                  </a:lnTo>
                  <a:lnTo>
                    <a:pt x="342911" y="101441"/>
                  </a:lnTo>
                  <a:close/>
                  <a:moveTo>
                    <a:pt x="38111" y="47625"/>
                  </a:moveTo>
                  <a:cubicBezTo>
                    <a:pt x="38111" y="31909"/>
                    <a:pt x="50969" y="19050"/>
                    <a:pt x="66686" y="19050"/>
                  </a:cubicBezTo>
                  <a:lnTo>
                    <a:pt x="314336" y="19050"/>
                  </a:lnTo>
                  <a:cubicBezTo>
                    <a:pt x="330052" y="19050"/>
                    <a:pt x="342911" y="31909"/>
                    <a:pt x="342911" y="47625"/>
                  </a:cubicBezTo>
                  <a:lnTo>
                    <a:pt x="342911" y="57150"/>
                  </a:lnTo>
                  <a:lnTo>
                    <a:pt x="238136" y="57150"/>
                  </a:lnTo>
                  <a:cubicBezTo>
                    <a:pt x="238040" y="57150"/>
                    <a:pt x="237945" y="57245"/>
                    <a:pt x="237850" y="57245"/>
                  </a:cubicBezTo>
                  <a:lnTo>
                    <a:pt x="194225" y="38862"/>
                  </a:lnTo>
                  <a:cubicBezTo>
                    <a:pt x="191844" y="37910"/>
                    <a:pt x="189177" y="37910"/>
                    <a:pt x="186796" y="38862"/>
                  </a:cubicBezTo>
                  <a:lnTo>
                    <a:pt x="143171" y="57245"/>
                  </a:lnTo>
                  <a:cubicBezTo>
                    <a:pt x="143076" y="57245"/>
                    <a:pt x="142981" y="57150"/>
                    <a:pt x="142886" y="57150"/>
                  </a:cubicBezTo>
                  <a:lnTo>
                    <a:pt x="38111" y="57150"/>
                  </a:lnTo>
                  <a:lnTo>
                    <a:pt x="38111" y="47625"/>
                  </a:lnTo>
                  <a:close/>
                  <a:moveTo>
                    <a:pt x="38111" y="76200"/>
                  </a:moveTo>
                  <a:lnTo>
                    <a:pt x="98118" y="76200"/>
                  </a:lnTo>
                  <a:lnTo>
                    <a:pt x="38111" y="101441"/>
                  </a:lnTo>
                  <a:lnTo>
                    <a:pt x="38111" y="76200"/>
                  </a:lnTo>
                  <a:close/>
                  <a:moveTo>
                    <a:pt x="190511" y="57912"/>
                  </a:moveTo>
                  <a:lnTo>
                    <a:pt x="342911" y="122111"/>
                  </a:lnTo>
                  <a:lnTo>
                    <a:pt x="342911" y="123253"/>
                  </a:lnTo>
                  <a:lnTo>
                    <a:pt x="292238" y="140113"/>
                  </a:lnTo>
                  <a:cubicBezTo>
                    <a:pt x="291666" y="140303"/>
                    <a:pt x="291285" y="140684"/>
                    <a:pt x="290809" y="140970"/>
                  </a:cubicBezTo>
                  <a:cubicBezTo>
                    <a:pt x="283665" y="134684"/>
                    <a:pt x="252423" y="111062"/>
                    <a:pt x="190511" y="111062"/>
                  </a:cubicBezTo>
                  <a:cubicBezTo>
                    <a:pt x="128598" y="111062"/>
                    <a:pt x="97356" y="134684"/>
                    <a:pt x="90212" y="140970"/>
                  </a:cubicBezTo>
                  <a:cubicBezTo>
                    <a:pt x="89736" y="140684"/>
                    <a:pt x="89355" y="140303"/>
                    <a:pt x="88784" y="140208"/>
                  </a:cubicBezTo>
                  <a:lnTo>
                    <a:pt x="36587" y="122777"/>
                  </a:lnTo>
                  <a:lnTo>
                    <a:pt x="190511" y="57912"/>
                  </a:lnTo>
                  <a:close/>
                  <a:moveTo>
                    <a:pt x="28586" y="177832"/>
                  </a:moveTo>
                  <a:cubicBezTo>
                    <a:pt x="36301" y="177832"/>
                    <a:pt x="38015" y="183071"/>
                    <a:pt x="38111" y="187357"/>
                  </a:cubicBezTo>
                  <a:lnTo>
                    <a:pt x="38111" y="200025"/>
                  </a:lnTo>
                  <a:lnTo>
                    <a:pt x="19061" y="200025"/>
                  </a:lnTo>
                  <a:lnTo>
                    <a:pt x="19061" y="187452"/>
                  </a:lnTo>
                  <a:cubicBezTo>
                    <a:pt x="19156" y="182975"/>
                    <a:pt x="20966" y="177832"/>
                    <a:pt x="28586" y="1778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931C1641-E7C1-46ED-9082-F726A3C45309}"/>
                </a:ext>
              </a:extLst>
            </p:cNvPr>
            <p:cNvSpPr/>
            <p:nvPr/>
          </p:nvSpPr>
          <p:spPr>
            <a:xfrm>
              <a:off x="2269106" y="1445283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339" y="19050"/>
                    <a:pt x="47625" y="14764"/>
                    <a:pt x="47625" y="9525"/>
                  </a:cubicBezTo>
                  <a:cubicBezTo>
                    <a:pt x="47625" y="4286"/>
                    <a:pt x="43339" y="0"/>
                    <a:pt x="381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D274847D-0DE7-C017-37E1-E714DF04EFAE}"/>
                </a:ext>
              </a:extLst>
            </p:cNvPr>
            <p:cNvSpPr/>
            <p:nvPr/>
          </p:nvSpPr>
          <p:spPr>
            <a:xfrm>
              <a:off x="2269106" y="1483383"/>
              <a:ext cx="76200" cy="19050"/>
            </a:xfrm>
            <a:custGeom>
              <a:avLst/>
              <a:gdLst>
                <a:gd name="connsiteX0" fmla="*/ 66675 w 76200"/>
                <a:gd name="connsiteY0" fmla="*/ 0 h 19050"/>
                <a:gd name="connsiteX1" fmla="*/ 9525 w 76200"/>
                <a:gd name="connsiteY1" fmla="*/ 0 h 19050"/>
                <a:gd name="connsiteX2" fmla="*/ 0 w 76200"/>
                <a:gd name="connsiteY2" fmla="*/ 9525 h 19050"/>
                <a:gd name="connsiteX3" fmla="*/ 9525 w 76200"/>
                <a:gd name="connsiteY3" fmla="*/ 19050 h 19050"/>
                <a:gd name="connsiteX4" fmla="*/ 66675 w 76200"/>
                <a:gd name="connsiteY4" fmla="*/ 19050 h 19050"/>
                <a:gd name="connsiteX5" fmla="*/ 76200 w 76200"/>
                <a:gd name="connsiteY5" fmla="*/ 9525 h 19050"/>
                <a:gd name="connsiteX6" fmla="*/ 66675 w 762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0"/>
                  </a:move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lnTo>
                    <a:pt x="66675" y="19050"/>
                  </a:lnTo>
                  <a:cubicBezTo>
                    <a:pt x="71914" y="19050"/>
                    <a:pt x="76200" y="14764"/>
                    <a:pt x="76200" y="9525"/>
                  </a:cubicBezTo>
                  <a:cubicBezTo>
                    <a:pt x="76200" y="4286"/>
                    <a:pt x="71914" y="0"/>
                    <a:pt x="666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96" name="Graphic 100">
            <a:extLst>
              <a:ext uri="{FF2B5EF4-FFF2-40B4-BE49-F238E27FC236}">
                <a16:creationId xmlns:a16="http://schemas.microsoft.com/office/drawing/2014/main" id="{147E821B-764A-9A4A-E10A-773D5E7A678C}"/>
              </a:ext>
            </a:extLst>
          </p:cNvPr>
          <p:cNvGrpSpPr/>
          <p:nvPr/>
        </p:nvGrpSpPr>
        <p:grpSpPr>
          <a:xfrm>
            <a:off x="1124667" y="1083333"/>
            <a:ext cx="552450" cy="504825"/>
            <a:chOff x="1124667" y="1083333"/>
            <a:chExt cx="552450" cy="504825"/>
          </a:xfrm>
          <a:solidFill>
            <a:srgbClr val="000000"/>
          </a:solidFill>
        </p:grpSpPr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A462423-1AE9-942C-2008-7CA32024D687}"/>
                </a:ext>
              </a:extLst>
            </p:cNvPr>
            <p:cNvSpPr/>
            <p:nvPr/>
          </p:nvSpPr>
          <p:spPr>
            <a:xfrm>
              <a:off x="1191342" y="114048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FB0AF4AE-6686-7DC2-968B-49C659DA47BE}"/>
                </a:ext>
              </a:extLst>
            </p:cNvPr>
            <p:cNvSpPr/>
            <p:nvPr/>
          </p:nvSpPr>
          <p:spPr>
            <a:xfrm>
              <a:off x="1229442" y="114048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97DCE30-164F-B750-2FEE-32C6BE96B836}"/>
                </a:ext>
              </a:extLst>
            </p:cNvPr>
            <p:cNvSpPr/>
            <p:nvPr/>
          </p:nvSpPr>
          <p:spPr>
            <a:xfrm>
              <a:off x="1267542" y="1140483"/>
              <a:ext cx="19050" cy="19050"/>
            </a:xfrm>
            <a:custGeom>
              <a:avLst/>
              <a:gdLst>
                <a:gd name="connsiteX0" fmla="*/ 19050 w 19050"/>
                <a:gd name="connsiteY0" fmla="*/ 9525 h 19050"/>
                <a:gd name="connsiteX1" fmla="*/ 9525 w 19050"/>
                <a:gd name="connsiteY1" fmla="*/ 19050 h 19050"/>
                <a:gd name="connsiteX2" fmla="*/ 0 w 19050"/>
                <a:gd name="connsiteY2" fmla="*/ 9525 h 19050"/>
                <a:gd name="connsiteX3" fmla="*/ 9525 w 19050"/>
                <a:gd name="connsiteY3" fmla="*/ 0 h 19050"/>
                <a:gd name="connsiteX4" fmla="*/ 19050 w 19050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19050">
                  <a:moveTo>
                    <a:pt x="19050" y="9525"/>
                  </a:moveTo>
                  <a:cubicBezTo>
                    <a:pt x="19050" y="14786"/>
                    <a:pt x="14786" y="19050"/>
                    <a:pt x="9525" y="19050"/>
                  </a:cubicBezTo>
                  <a:cubicBezTo>
                    <a:pt x="4264" y="19050"/>
                    <a:pt x="0" y="14786"/>
                    <a:pt x="0" y="9525"/>
                  </a:cubicBezTo>
                  <a:cubicBezTo>
                    <a:pt x="0" y="4264"/>
                    <a:pt x="4264" y="0"/>
                    <a:pt x="9525" y="0"/>
                  </a:cubicBezTo>
                  <a:cubicBezTo>
                    <a:pt x="14786" y="0"/>
                    <a:pt x="19050" y="4264"/>
                    <a:pt x="19050" y="95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124BC57-067F-D21E-A568-E62E6B767FC6}"/>
                </a:ext>
              </a:extLst>
            </p:cNvPr>
            <p:cNvSpPr/>
            <p:nvPr/>
          </p:nvSpPr>
          <p:spPr>
            <a:xfrm>
              <a:off x="1124667" y="1083333"/>
              <a:ext cx="552450" cy="504825"/>
            </a:xfrm>
            <a:custGeom>
              <a:avLst/>
              <a:gdLst>
                <a:gd name="connsiteX0" fmla="*/ 47625 w 552450"/>
                <a:gd name="connsiteY0" fmla="*/ 419100 h 504825"/>
                <a:gd name="connsiteX1" fmla="*/ 371761 w 552450"/>
                <a:gd name="connsiteY1" fmla="*/ 419100 h 504825"/>
                <a:gd name="connsiteX2" fmla="*/ 371475 w 552450"/>
                <a:gd name="connsiteY2" fmla="*/ 466725 h 504825"/>
                <a:gd name="connsiteX3" fmla="*/ 377381 w 552450"/>
                <a:gd name="connsiteY3" fmla="*/ 475583 h 504825"/>
                <a:gd name="connsiteX4" fmla="*/ 387763 w 552450"/>
                <a:gd name="connsiteY4" fmla="*/ 473488 h 504825"/>
                <a:gd name="connsiteX5" fmla="*/ 409575 w 552450"/>
                <a:gd name="connsiteY5" fmla="*/ 451580 h 504825"/>
                <a:gd name="connsiteX6" fmla="*/ 459962 w 552450"/>
                <a:gd name="connsiteY6" fmla="*/ 501968 h 504825"/>
                <a:gd name="connsiteX7" fmla="*/ 466725 w 552450"/>
                <a:gd name="connsiteY7" fmla="*/ 504825 h 504825"/>
                <a:gd name="connsiteX8" fmla="*/ 473488 w 552450"/>
                <a:gd name="connsiteY8" fmla="*/ 502063 h 504825"/>
                <a:gd name="connsiteX9" fmla="*/ 511588 w 552450"/>
                <a:gd name="connsiteY9" fmla="*/ 463963 h 504825"/>
                <a:gd name="connsiteX10" fmla="*/ 511588 w 552450"/>
                <a:gd name="connsiteY10" fmla="*/ 450533 h 504825"/>
                <a:gd name="connsiteX11" fmla="*/ 480155 w 552450"/>
                <a:gd name="connsiteY11" fmla="*/ 419100 h 504825"/>
                <a:gd name="connsiteX12" fmla="*/ 504825 w 552450"/>
                <a:gd name="connsiteY12" fmla="*/ 419100 h 504825"/>
                <a:gd name="connsiteX13" fmla="*/ 552450 w 552450"/>
                <a:gd name="connsiteY13" fmla="*/ 371475 h 504825"/>
                <a:gd name="connsiteX14" fmla="*/ 552450 w 552450"/>
                <a:gd name="connsiteY14" fmla="*/ 47625 h 504825"/>
                <a:gd name="connsiteX15" fmla="*/ 504825 w 552450"/>
                <a:gd name="connsiteY15" fmla="*/ 0 h 504825"/>
                <a:gd name="connsiteX16" fmla="*/ 47625 w 552450"/>
                <a:gd name="connsiteY16" fmla="*/ 0 h 504825"/>
                <a:gd name="connsiteX17" fmla="*/ 0 w 552450"/>
                <a:gd name="connsiteY17" fmla="*/ 47625 h 504825"/>
                <a:gd name="connsiteX18" fmla="*/ 0 w 552450"/>
                <a:gd name="connsiteY18" fmla="*/ 371475 h 504825"/>
                <a:gd name="connsiteX19" fmla="*/ 47625 w 552450"/>
                <a:gd name="connsiteY19" fmla="*/ 419100 h 504825"/>
                <a:gd name="connsiteX20" fmla="*/ 491395 w 552450"/>
                <a:gd name="connsiteY20" fmla="*/ 457200 h 504825"/>
                <a:gd name="connsiteX21" fmla="*/ 466725 w 552450"/>
                <a:gd name="connsiteY21" fmla="*/ 481870 h 504825"/>
                <a:gd name="connsiteX22" fmla="*/ 416338 w 552450"/>
                <a:gd name="connsiteY22" fmla="*/ 431483 h 504825"/>
                <a:gd name="connsiteX23" fmla="*/ 409575 w 552450"/>
                <a:gd name="connsiteY23" fmla="*/ 428625 h 504825"/>
                <a:gd name="connsiteX24" fmla="*/ 402812 w 552450"/>
                <a:gd name="connsiteY24" fmla="*/ 431387 h 504825"/>
                <a:gd name="connsiteX25" fmla="*/ 390620 w 552450"/>
                <a:gd name="connsiteY25" fmla="*/ 443579 h 504825"/>
                <a:gd name="connsiteX26" fmla="*/ 390906 w 552450"/>
                <a:gd name="connsiteY26" fmla="*/ 381381 h 504825"/>
                <a:gd name="connsiteX27" fmla="*/ 453104 w 552450"/>
                <a:gd name="connsiteY27" fmla="*/ 381095 h 504825"/>
                <a:gd name="connsiteX28" fmla="*/ 440912 w 552450"/>
                <a:gd name="connsiteY28" fmla="*/ 393287 h 504825"/>
                <a:gd name="connsiteX29" fmla="*/ 440912 w 552450"/>
                <a:gd name="connsiteY29" fmla="*/ 406718 h 504825"/>
                <a:gd name="connsiteX30" fmla="*/ 450437 w 552450"/>
                <a:gd name="connsiteY30" fmla="*/ 416243 h 504825"/>
                <a:gd name="connsiteX31" fmla="*/ 450437 w 552450"/>
                <a:gd name="connsiteY31" fmla="*/ 416243 h 504825"/>
                <a:gd name="connsiteX32" fmla="*/ 491395 w 552450"/>
                <a:gd name="connsiteY32" fmla="*/ 457200 h 504825"/>
                <a:gd name="connsiteX33" fmla="*/ 409575 w 552450"/>
                <a:gd name="connsiteY33" fmla="*/ 19050 h 504825"/>
                <a:gd name="connsiteX34" fmla="*/ 485775 w 552450"/>
                <a:gd name="connsiteY34" fmla="*/ 19050 h 504825"/>
                <a:gd name="connsiteX35" fmla="*/ 485775 w 552450"/>
                <a:gd name="connsiteY35" fmla="*/ 102965 h 504825"/>
                <a:gd name="connsiteX36" fmla="*/ 484632 w 552450"/>
                <a:gd name="connsiteY36" fmla="*/ 104584 h 504825"/>
                <a:gd name="connsiteX37" fmla="*/ 482632 w 552450"/>
                <a:gd name="connsiteY37" fmla="*/ 104204 h 504825"/>
                <a:gd name="connsiteX38" fmla="*/ 469583 w 552450"/>
                <a:gd name="connsiteY38" fmla="*/ 91154 h 504825"/>
                <a:gd name="connsiteX39" fmla="*/ 425577 w 552450"/>
                <a:gd name="connsiteY39" fmla="*/ 91154 h 504825"/>
                <a:gd name="connsiteX40" fmla="*/ 412528 w 552450"/>
                <a:gd name="connsiteY40" fmla="*/ 104204 h 504825"/>
                <a:gd name="connsiteX41" fmla="*/ 410528 w 552450"/>
                <a:gd name="connsiteY41" fmla="*/ 104584 h 504825"/>
                <a:gd name="connsiteX42" fmla="*/ 409575 w 552450"/>
                <a:gd name="connsiteY42" fmla="*/ 102965 h 504825"/>
                <a:gd name="connsiteX43" fmla="*/ 409575 w 552450"/>
                <a:gd name="connsiteY43" fmla="*/ 19050 h 504825"/>
                <a:gd name="connsiteX44" fmla="*/ 19050 w 552450"/>
                <a:gd name="connsiteY44" fmla="*/ 47625 h 504825"/>
                <a:gd name="connsiteX45" fmla="*/ 47625 w 552450"/>
                <a:gd name="connsiteY45" fmla="*/ 19050 h 504825"/>
                <a:gd name="connsiteX46" fmla="*/ 390525 w 552450"/>
                <a:gd name="connsiteY46" fmla="*/ 19050 h 504825"/>
                <a:gd name="connsiteX47" fmla="*/ 390525 w 552450"/>
                <a:gd name="connsiteY47" fmla="*/ 102965 h 504825"/>
                <a:gd name="connsiteX48" fmla="*/ 403384 w 552450"/>
                <a:gd name="connsiteY48" fmla="*/ 122206 h 504825"/>
                <a:gd name="connsiteX49" fmla="*/ 426053 w 552450"/>
                <a:gd name="connsiteY49" fmla="*/ 117729 h 504825"/>
                <a:gd name="connsiteX50" fmla="*/ 439103 w 552450"/>
                <a:gd name="connsiteY50" fmla="*/ 104680 h 504825"/>
                <a:gd name="connsiteX51" fmla="*/ 456152 w 552450"/>
                <a:gd name="connsiteY51" fmla="*/ 104680 h 504825"/>
                <a:gd name="connsiteX52" fmla="*/ 469201 w 552450"/>
                <a:gd name="connsiteY52" fmla="*/ 117729 h 504825"/>
                <a:gd name="connsiteX53" fmla="*/ 483870 w 552450"/>
                <a:gd name="connsiteY53" fmla="*/ 123825 h 504825"/>
                <a:gd name="connsiteX54" fmla="*/ 491871 w 552450"/>
                <a:gd name="connsiteY54" fmla="*/ 122206 h 504825"/>
                <a:gd name="connsiteX55" fmla="*/ 504825 w 552450"/>
                <a:gd name="connsiteY55" fmla="*/ 102965 h 504825"/>
                <a:gd name="connsiteX56" fmla="*/ 504825 w 552450"/>
                <a:gd name="connsiteY56" fmla="*/ 19050 h 504825"/>
                <a:gd name="connsiteX57" fmla="*/ 533400 w 552450"/>
                <a:gd name="connsiteY57" fmla="*/ 47625 h 504825"/>
                <a:gd name="connsiteX58" fmla="*/ 533400 w 552450"/>
                <a:gd name="connsiteY58" fmla="*/ 371475 h 504825"/>
                <a:gd name="connsiteX59" fmla="*/ 504825 w 552450"/>
                <a:gd name="connsiteY59" fmla="*/ 400050 h 504825"/>
                <a:gd name="connsiteX60" fmla="*/ 461105 w 552450"/>
                <a:gd name="connsiteY60" fmla="*/ 400050 h 504825"/>
                <a:gd name="connsiteX61" fmla="*/ 482918 w 552450"/>
                <a:gd name="connsiteY61" fmla="*/ 378238 h 504825"/>
                <a:gd name="connsiteX62" fmla="*/ 485013 w 552450"/>
                <a:gd name="connsiteY62" fmla="*/ 367856 h 504825"/>
                <a:gd name="connsiteX63" fmla="*/ 476250 w 552450"/>
                <a:gd name="connsiteY63" fmla="*/ 361950 h 504825"/>
                <a:gd name="connsiteX64" fmla="*/ 381476 w 552450"/>
                <a:gd name="connsiteY64" fmla="*/ 362426 h 504825"/>
                <a:gd name="connsiteX65" fmla="*/ 371951 w 552450"/>
                <a:gd name="connsiteY65" fmla="*/ 371951 h 504825"/>
                <a:gd name="connsiteX66" fmla="*/ 371856 w 552450"/>
                <a:gd name="connsiteY66" fmla="*/ 400050 h 504825"/>
                <a:gd name="connsiteX67" fmla="*/ 47625 w 552450"/>
                <a:gd name="connsiteY67" fmla="*/ 400050 h 504825"/>
                <a:gd name="connsiteX68" fmla="*/ 19050 w 552450"/>
                <a:gd name="connsiteY68" fmla="*/ 371475 h 504825"/>
                <a:gd name="connsiteX69" fmla="*/ 19050 w 552450"/>
                <a:gd name="connsiteY69" fmla="*/ 476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52450" h="504825">
                  <a:moveTo>
                    <a:pt x="47625" y="419100"/>
                  </a:moveTo>
                  <a:lnTo>
                    <a:pt x="371761" y="419100"/>
                  </a:lnTo>
                  <a:lnTo>
                    <a:pt x="371475" y="466725"/>
                  </a:lnTo>
                  <a:cubicBezTo>
                    <a:pt x="371475" y="470630"/>
                    <a:pt x="373761" y="474059"/>
                    <a:pt x="377381" y="475583"/>
                  </a:cubicBezTo>
                  <a:cubicBezTo>
                    <a:pt x="380905" y="477012"/>
                    <a:pt x="385000" y="476250"/>
                    <a:pt x="387763" y="473488"/>
                  </a:cubicBezTo>
                  <a:lnTo>
                    <a:pt x="409575" y="451580"/>
                  </a:lnTo>
                  <a:lnTo>
                    <a:pt x="459962" y="501968"/>
                  </a:lnTo>
                  <a:cubicBezTo>
                    <a:pt x="461867" y="503873"/>
                    <a:pt x="464249" y="504825"/>
                    <a:pt x="466725" y="504825"/>
                  </a:cubicBezTo>
                  <a:cubicBezTo>
                    <a:pt x="469201" y="504825"/>
                    <a:pt x="471583" y="503873"/>
                    <a:pt x="473488" y="502063"/>
                  </a:cubicBezTo>
                  <a:lnTo>
                    <a:pt x="511588" y="463963"/>
                  </a:lnTo>
                  <a:cubicBezTo>
                    <a:pt x="515303" y="460248"/>
                    <a:pt x="515303" y="454247"/>
                    <a:pt x="511588" y="450533"/>
                  </a:cubicBezTo>
                  <a:lnTo>
                    <a:pt x="480155" y="419100"/>
                  </a:lnTo>
                  <a:lnTo>
                    <a:pt x="504825" y="419100"/>
                  </a:lnTo>
                  <a:cubicBezTo>
                    <a:pt x="531114" y="419100"/>
                    <a:pt x="552450" y="397764"/>
                    <a:pt x="552450" y="371475"/>
                  </a:cubicBezTo>
                  <a:lnTo>
                    <a:pt x="552450" y="47625"/>
                  </a:lnTo>
                  <a:cubicBezTo>
                    <a:pt x="552450" y="21336"/>
                    <a:pt x="531114" y="0"/>
                    <a:pt x="504825" y="0"/>
                  </a:cubicBezTo>
                  <a:lnTo>
                    <a:pt x="47625" y="0"/>
                  </a:lnTo>
                  <a:cubicBezTo>
                    <a:pt x="21336" y="0"/>
                    <a:pt x="0" y="21336"/>
                    <a:pt x="0" y="47625"/>
                  </a:cubicBezTo>
                  <a:lnTo>
                    <a:pt x="0" y="371475"/>
                  </a:lnTo>
                  <a:cubicBezTo>
                    <a:pt x="0" y="397764"/>
                    <a:pt x="21336" y="419100"/>
                    <a:pt x="47625" y="419100"/>
                  </a:cubicBezTo>
                  <a:close/>
                  <a:moveTo>
                    <a:pt x="491395" y="457200"/>
                  </a:moveTo>
                  <a:lnTo>
                    <a:pt x="466725" y="481870"/>
                  </a:lnTo>
                  <a:lnTo>
                    <a:pt x="416338" y="431483"/>
                  </a:lnTo>
                  <a:cubicBezTo>
                    <a:pt x="414433" y="429578"/>
                    <a:pt x="412051" y="428625"/>
                    <a:pt x="409575" y="428625"/>
                  </a:cubicBezTo>
                  <a:cubicBezTo>
                    <a:pt x="407099" y="428625"/>
                    <a:pt x="404717" y="429578"/>
                    <a:pt x="402812" y="431387"/>
                  </a:cubicBezTo>
                  <a:lnTo>
                    <a:pt x="390620" y="443579"/>
                  </a:lnTo>
                  <a:lnTo>
                    <a:pt x="390906" y="381381"/>
                  </a:lnTo>
                  <a:lnTo>
                    <a:pt x="453104" y="381095"/>
                  </a:lnTo>
                  <a:lnTo>
                    <a:pt x="440912" y="393287"/>
                  </a:lnTo>
                  <a:cubicBezTo>
                    <a:pt x="437198" y="397002"/>
                    <a:pt x="437198" y="403003"/>
                    <a:pt x="440912" y="406718"/>
                  </a:cubicBezTo>
                  <a:lnTo>
                    <a:pt x="450437" y="416243"/>
                  </a:lnTo>
                  <a:cubicBezTo>
                    <a:pt x="450437" y="416243"/>
                    <a:pt x="450437" y="416243"/>
                    <a:pt x="450437" y="416243"/>
                  </a:cubicBezTo>
                  <a:lnTo>
                    <a:pt x="491395" y="457200"/>
                  </a:lnTo>
                  <a:close/>
                  <a:moveTo>
                    <a:pt x="409575" y="19050"/>
                  </a:moveTo>
                  <a:lnTo>
                    <a:pt x="485775" y="19050"/>
                  </a:lnTo>
                  <a:lnTo>
                    <a:pt x="485775" y="102965"/>
                  </a:lnTo>
                  <a:cubicBezTo>
                    <a:pt x="485775" y="103251"/>
                    <a:pt x="485775" y="104204"/>
                    <a:pt x="484632" y="104584"/>
                  </a:cubicBezTo>
                  <a:cubicBezTo>
                    <a:pt x="483489" y="105061"/>
                    <a:pt x="482918" y="104394"/>
                    <a:pt x="482632" y="104204"/>
                  </a:cubicBezTo>
                  <a:lnTo>
                    <a:pt x="469583" y="91154"/>
                  </a:lnTo>
                  <a:cubicBezTo>
                    <a:pt x="457486" y="79057"/>
                    <a:pt x="437674" y="79057"/>
                    <a:pt x="425577" y="91154"/>
                  </a:cubicBezTo>
                  <a:lnTo>
                    <a:pt x="412528" y="104204"/>
                  </a:lnTo>
                  <a:cubicBezTo>
                    <a:pt x="412337" y="104394"/>
                    <a:pt x="411671" y="105061"/>
                    <a:pt x="410528" y="104584"/>
                  </a:cubicBezTo>
                  <a:cubicBezTo>
                    <a:pt x="409575" y="104204"/>
                    <a:pt x="409575" y="103251"/>
                    <a:pt x="409575" y="102965"/>
                  </a:cubicBezTo>
                  <a:lnTo>
                    <a:pt x="409575" y="19050"/>
                  </a:lnTo>
                  <a:close/>
                  <a:moveTo>
                    <a:pt x="19050" y="47625"/>
                  </a:moveTo>
                  <a:cubicBezTo>
                    <a:pt x="19050" y="31909"/>
                    <a:pt x="31909" y="19050"/>
                    <a:pt x="47625" y="19050"/>
                  </a:cubicBezTo>
                  <a:lnTo>
                    <a:pt x="390525" y="19050"/>
                  </a:lnTo>
                  <a:lnTo>
                    <a:pt x="390525" y="102965"/>
                  </a:lnTo>
                  <a:cubicBezTo>
                    <a:pt x="390525" y="111443"/>
                    <a:pt x="395573" y="118967"/>
                    <a:pt x="403384" y="122206"/>
                  </a:cubicBezTo>
                  <a:cubicBezTo>
                    <a:pt x="411194" y="125444"/>
                    <a:pt x="420148" y="123730"/>
                    <a:pt x="426053" y="117729"/>
                  </a:cubicBezTo>
                  <a:lnTo>
                    <a:pt x="439103" y="104680"/>
                  </a:lnTo>
                  <a:cubicBezTo>
                    <a:pt x="443675" y="100108"/>
                    <a:pt x="451580" y="100108"/>
                    <a:pt x="456152" y="104680"/>
                  </a:cubicBezTo>
                  <a:lnTo>
                    <a:pt x="469201" y="117729"/>
                  </a:lnTo>
                  <a:cubicBezTo>
                    <a:pt x="473202" y="121730"/>
                    <a:pt x="478536" y="123825"/>
                    <a:pt x="483870" y="123825"/>
                  </a:cubicBezTo>
                  <a:cubicBezTo>
                    <a:pt x="486537" y="123825"/>
                    <a:pt x="489299" y="123349"/>
                    <a:pt x="491871" y="122206"/>
                  </a:cubicBezTo>
                  <a:cubicBezTo>
                    <a:pt x="499777" y="118967"/>
                    <a:pt x="504825" y="111443"/>
                    <a:pt x="504825" y="102965"/>
                  </a:cubicBezTo>
                  <a:lnTo>
                    <a:pt x="504825" y="19050"/>
                  </a:lnTo>
                  <a:cubicBezTo>
                    <a:pt x="520541" y="19050"/>
                    <a:pt x="533400" y="31909"/>
                    <a:pt x="533400" y="47625"/>
                  </a:cubicBezTo>
                  <a:lnTo>
                    <a:pt x="533400" y="371475"/>
                  </a:lnTo>
                  <a:cubicBezTo>
                    <a:pt x="533400" y="387191"/>
                    <a:pt x="520541" y="400050"/>
                    <a:pt x="504825" y="400050"/>
                  </a:cubicBezTo>
                  <a:lnTo>
                    <a:pt x="461105" y="400050"/>
                  </a:lnTo>
                  <a:lnTo>
                    <a:pt x="482918" y="378238"/>
                  </a:lnTo>
                  <a:cubicBezTo>
                    <a:pt x="485680" y="375475"/>
                    <a:pt x="486442" y="371380"/>
                    <a:pt x="485013" y="367856"/>
                  </a:cubicBezTo>
                  <a:cubicBezTo>
                    <a:pt x="483584" y="364236"/>
                    <a:pt x="479965" y="361664"/>
                    <a:pt x="476250" y="361950"/>
                  </a:cubicBezTo>
                  <a:lnTo>
                    <a:pt x="381476" y="362426"/>
                  </a:lnTo>
                  <a:cubicBezTo>
                    <a:pt x="376238" y="362426"/>
                    <a:pt x="372047" y="366713"/>
                    <a:pt x="371951" y="371951"/>
                  </a:cubicBezTo>
                  <a:lnTo>
                    <a:pt x="371856" y="400050"/>
                  </a:lnTo>
                  <a:lnTo>
                    <a:pt x="47625" y="400050"/>
                  </a:lnTo>
                  <a:cubicBezTo>
                    <a:pt x="31909" y="400050"/>
                    <a:pt x="19050" y="387191"/>
                    <a:pt x="19050" y="371475"/>
                  </a:cubicBezTo>
                  <a:lnTo>
                    <a:pt x="19050" y="476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F1AFB4-B175-FB1A-2637-EA97DD4FAA55}"/>
                </a:ext>
              </a:extLst>
            </p:cNvPr>
            <p:cNvSpPr/>
            <p:nvPr/>
          </p:nvSpPr>
          <p:spPr>
            <a:xfrm>
              <a:off x="1343742" y="1245258"/>
              <a:ext cx="209550" cy="19050"/>
            </a:xfrm>
            <a:custGeom>
              <a:avLst/>
              <a:gdLst>
                <a:gd name="connsiteX0" fmla="*/ 9525 w 209550"/>
                <a:gd name="connsiteY0" fmla="*/ 19050 h 19050"/>
                <a:gd name="connsiteX1" fmla="*/ 200025 w 209550"/>
                <a:gd name="connsiteY1" fmla="*/ 19050 h 19050"/>
                <a:gd name="connsiteX2" fmla="*/ 209550 w 209550"/>
                <a:gd name="connsiteY2" fmla="*/ 9525 h 19050"/>
                <a:gd name="connsiteX3" fmla="*/ 200025 w 209550"/>
                <a:gd name="connsiteY3" fmla="*/ 0 h 19050"/>
                <a:gd name="connsiteX4" fmla="*/ 9525 w 209550"/>
                <a:gd name="connsiteY4" fmla="*/ 0 h 19050"/>
                <a:gd name="connsiteX5" fmla="*/ 0 w 209550"/>
                <a:gd name="connsiteY5" fmla="*/ 9525 h 19050"/>
                <a:gd name="connsiteX6" fmla="*/ 9525 w 2095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19050">
                  <a:moveTo>
                    <a:pt x="9525" y="19050"/>
                  </a:moveTo>
                  <a:lnTo>
                    <a:pt x="200025" y="19050"/>
                  </a:lnTo>
                  <a:cubicBezTo>
                    <a:pt x="205264" y="19050"/>
                    <a:pt x="209550" y="14764"/>
                    <a:pt x="209550" y="9525"/>
                  </a:cubicBezTo>
                  <a:cubicBezTo>
                    <a:pt x="209550" y="4286"/>
                    <a:pt x="205264" y="0"/>
                    <a:pt x="200025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8908100-699A-A7CA-748C-9B977AC93060}"/>
                </a:ext>
              </a:extLst>
            </p:cNvPr>
            <p:cNvSpPr/>
            <p:nvPr/>
          </p:nvSpPr>
          <p:spPr>
            <a:xfrm>
              <a:off x="1343742" y="1321458"/>
              <a:ext cx="238125" cy="19050"/>
            </a:xfrm>
            <a:custGeom>
              <a:avLst/>
              <a:gdLst>
                <a:gd name="connsiteX0" fmla="*/ 9525 w 238125"/>
                <a:gd name="connsiteY0" fmla="*/ 19050 h 19050"/>
                <a:gd name="connsiteX1" fmla="*/ 228600 w 238125"/>
                <a:gd name="connsiteY1" fmla="*/ 19050 h 19050"/>
                <a:gd name="connsiteX2" fmla="*/ 238125 w 238125"/>
                <a:gd name="connsiteY2" fmla="*/ 9525 h 19050"/>
                <a:gd name="connsiteX3" fmla="*/ 228600 w 238125"/>
                <a:gd name="connsiteY3" fmla="*/ 0 h 19050"/>
                <a:gd name="connsiteX4" fmla="*/ 9525 w 238125"/>
                <a:gd name="connsiteY4" fmla="*/ 0 h 19050"/>
                <a:gd name="connsiteX5" fmla="*/ 0 w 238125"/>
                <a:gd name="connsiteY5" fmla="*/ 9525 h 19050"/>
                <a:gd name="connsiteX6" fmla="*/ 9525 w 2381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5" h="19050">
                  <a:moveTo>
                    <a:pt x="9525" y="19050"/>
                  </a:moveTo>
                  <a:lnTo>
                    <a:pt x="228600" y="19050"/>
                  </a:lnTo>
                  <a:cubicBezTo>
                    <a:pt x="233839" y="19050"/>
                    <a:pt x="238125" y="14764"/>
                    <a:pt x="238125" y="9525"/>
                  </a:cubicBezTo>
                  <a:cubicBezTo>
                    <a:pt x="238125" y="4286"/>
                    <a:pt x="233839" y="0"/>
                    <a:pt x="22860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8445D69-AC54-2FD4-3CFE-FE046966DF1B}"/>
                </a:ext>
              </a:extLst>
            </p:cNvPr>
            <p:cNvSpPr/>
            <p:nvPr/>
          </p:nvSpPr>
          <p:spPr>
            <a:xfrm>
              <a:off x="1343742" y="1397658"/>
              <a:ext cx="180975" cy="19050"/>
            </a:xfrm>
            <a:custGeom>
              <a:avLst/>
              <a:gdLst>
                <a:gd name="connsiteX0" fmla="*/ 9525 w 180975"/>
                <a:gd name="connsiteY0" fmla="*/ 19050 h 19050"/>
                <a:gd name="connsiteX1" fmla="*/ 171450 w 180975"/>
                <a:gd name="connsiteY1" fmla="*/ 19050 h 19050"/>
                <a:gd name="connsiteX2" fmla="*/ 180975 w 180975"/>
                <a:gd name="connsiteY2" fmla="*/ 9525 h 19050"/>
                <a:gd name="connsiteX3" fmla="*/ 171450 w 180975"/>
                <a:gd name="connsiteY3" fmla="*/ 0 h 19050"/>
                <a:gd name="connsiteX4" fmla="*/ 9525 w 180975"/>
                <a:gd name="connsiteY4" fmla="*/ 0 h 19050"/>
                <a:gd name="connsiteX5" fmla="*/ 0 w 180975"/>
                <a:gd name="connsiteY5" fmla="*/ 9525 h 19050"/>
                <a:gd name="connsiteX6" fmla="*/ 9525 w 1809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19050">
                  <a:moveTo>
                    <a:pt x="9525" y="19050"/>
                  </a:moveTo>
                  <a:lnTo>
                    <a:pt x="171450" y="19050"/>
                  </a:lnTo>
                  <a:cubicBezTo>
                    <a:pt x="176689" y="19050"/>
                    <a:pt x="180975" y="14764"/>
                    <a:pt x="180975" y="9525"/>
                  </a:cubicBezTo>
                  <a:cubicBezTo>
                    <a:pt x="180975" y="4286"/>
                    <a:pt x="176689" y="0"/>
                    <a:pt x="171450" y="0"/>
                  </a:cubicBezTo>
                  <a:lnTo>
                    <a:pt x="9525" y="0"/>
                  </a:lnTo>
                  <a:cubicBezTo>
                    <a:pt x="4286" y="0"/>
                    <a:pt x="0" y="4286"/>
                    <a:pt x="0" y="9525"/>
                  </a:cubicBezTo>
                  <a:cubicBezTo>
                    <a:pt x="0" y="14764"/>
                    <a:pt x="4286" y="19050"/>
                    <a:pt x="952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476B69D-7634-3594-1ADB-00FA99691636}"/>
                </a:ext>
              </a:extLst>
            </p:cNvPr>
            <p:cNvSpPr/>
            <p:nvPr/>
          </p:nvSpPr>
          <p:spPr>
            <a:xfrm>
              <a:off x="1219988" y="1226279"/>
              <a:ext cx="76152" cy="57078"/>
            </a:xfrm>
            <a:custGeom>
              <a:avLst/>
              <a:gdLst>
                <a:gd name="connsiteX0" fmla="*/ 21741 w 76152"/>
                <a:gd name="connsiteY0" fmla="*/ 54316 h 57078"/>
                <a:gd name="connsiteX1" fmla="*/ 28504 w 76152"/>
                <a:gd name="connsiteY1" fmla="*/ 57079 h 57078"/>
                <a:gd name="connsiteX2" fmla="*/ 35266 w 76152"/>
                <a:gd name="connsiteY2" fmla="*/ 54316 h 57078"/>
                <a:gd name="connsiteX3" fmla="*/ 73366 w 76152"/>
                <a:gd name="connsiteY3" fmla="*/ 16216 h 57078"/>
                <a:gd name="connsiteX4" fmla="*/ 73366 w 76152"/>
                <a:gd name="connsiteY4" fmla="*/ 2786 h 57078"/>
                <a:gd name="connsiteX5" fmla="*/ 59936 w 76152"/>
                <a:gd name="connsiteY5" fmla="*/ 2786 h 57078"/>
                <a:gd name="connsiteX6" fmla="*/ 28504 w 76152"/>
                <a:gd name="connsiteY6" fmla="*/ 34123 h 57078"/>
                <a:gd name="connsiteX7" fmla="*/ 16216 w 76152"/>
                <a:gd name="connsiteY7" fmla="*/ 21836 h 57078"/>
                <a:gd name="connsiteX8" fmla="*/ 2786 w 76152"/>
                <a:gd name="connsiteY8" fmla="*/ 21836 h 57078"/>
                <a:gd name="connsiteX9" fmla="*/ 2786 w 76152"/>
                <a:gd name="connsiteY9" fmla="*/ 35266 h 57078"/>
                <a:gd name="connsiteX10" fmla="*/ 21741 w 76152"/>
                <a:gd name="connsiteY10" fmla="*/ 54316 h 5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52" h="57078">
                  <a:moveTo>
                    <a:pt x="21741" y="54316"/>
                  </a:moveTo>
                  <a:cubicBezTo>
                    <a:pt x="23646" y="56126"/>
                    <a:pt x="26027" y="57079"/>
                    <a:pt x="28504" y="57079"/>
                  </a:cubicBezTo>
                  <a:cubicBezTo>
                    <a:pt x="30980" y="57079"/>
                    <a:pt x="33361" y="56126"/>
                    <a:pt x="35266" y="54316"/>
                  </a:cubicBezTo>
                  <a:lnTo>
                    <a:pt x="73366" y="16216"/>
                  </a:lnTo>
                  <a:cubicBezTo>
                    <a:pt x="77081" y="12502"/>
                    <a:pt x="77081" y="6501"/>
                    <a:pt x="73366" y="2786"/>
                  </a:cubicBezTo>
                  <a:cubicBezTo>
                    <a:pt x="69652" y="-929"/>
                    <a:pt x="63651" y="-929"/>
                    <a:pt x="59936" y="2786"/>
                  </a:cubicBezTo>
                  <a:lnTo>
                    <a:pt x="28504" y="34123"/>
                  </a:lnTo>
                  <a:lnTo>
                    <a:pt x="16216" y="21836"/>
                  </a:lnTo>
                  <a:cubicBezTo>
                    <a:pt x="12502" y="18121"/>
                    <a:pt x="6501" y="18121"/>
                    <a:pt x="2786" y="21836"/>
                  </a:cubicBezTo>
                  <a:cubicBezTo>
                    <a:pt x="-929" y="25551"/>
                    <a:pt x="-929" y="31552"/>
                    <a:pt x="2786" y="35266"/>
                  </a:cubicBezTo>
                  <a:lnTo>
                    <a:pt x="21741" y="543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3E37582-0857-4C29-813C-8F1F7FF3681B}"/>
                </a:ext>
              </a:extLst>
            </p:cNvPr>
            <p:cNvSpPr/>
            <p:nvPr/>
          </p:nvSpPr>
          <p:spPr>
            <a:xfrm>
              <a:off x="1219988" y="1292954"/>
              <a:ext cx="76152" cy="57078"/>
            </a:xfrm>
            <a:custGeom>
              <a:avLst/>
              <a:gdLst>
                <a:gd name="connsiteX0" fmla="*/ 21741 w 76152"/>
                <a:gd name="connsiteY0" fmla="*/ 54316 h 57078"/>
                <a:gd name="connsiteX1" fmla="*/ 28504 w 76152"/>
                <a:gd name="connsiteY1" fmla="*/ 57079 h 57078"/>
                <a:gd name="connsiteX2" fmla="*/ 35266 w 76152"/>
                <a:gd name="connsiteY2" fmla="*/ 54316 h 57078"/>
                <a:gd name="connsiteX3" fmla="*/ 73366 w 76152"/>
                <a:gd name="connsiteY3" fmla="*/ 16216 h 57078"/>
                <a:gd name="connsiteX4" fmla="*/ 73366 w 76152"/>
                <a:gd name="connsiteY4" fmla="*/ 2786 h 57078"/>
                <a:gd name="connsiteX5" fmla="*/ 59936 w 76152"/>
                <a:gd name="connsiteY5" fmla="*/ 2786 h 57078"/>
                <a:gd name="connsiteX6" fmla="*/ 28504 w 76152"/>
                <a:gd name="connsiteY6" fmla="*/ 34123 h 57078"/>
                <a:gd name="connsiteX7" fmla="*/ 16216 w 76152"/>
                <a:gd name="connsiteY7" fmla="*/ 21836 h 57078"/>
                <a:gd name="connsiteX8" fmla="*/ 2786 w 76152"/>
                <a:gd name="connsiteY8" fmla="*/ 21836 h 57078"/>
                <a:gd name="connsiteX9" fmla="*/ 2786 w 76152"/>
                <a:gd name="connsiteY9" fmla="*/ 35266 h 57078"/>
                <a:gd name="connsiteX10" fmla="*/ 21741 w 76152"/>
                <a:gd name="connsiteY10" fmla="*/ 54316 h 5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52" h="57078">
                  <a:moveTo>
                    <a:pt x="21741" y="54316"/>
                  </a:moveTo>
                  <a:cubicBezTo>
                    <a:pt x="23646" y="56126"/>
                    <a:pt x="26027" y="57079"/>
                    <a:pt x="28504" y="57079"/>
                  </a:cubicBezTo>
                  <a:cubicBezTo>
                    <a:pt x="30980" y="57079"/>
                    <a:pt x="33361" y="56126"/>
                    <a:pt x="35266" y="54316"/>
                  </a:cubicBezTo>
                  <a:lnTo>
                    <a:pt x="73366" y="16216"/>
                  </a:lnTo>
                  <a:cubicBezTo>
                    <a:pt x="77081" y="12502"/>
                    <a:pt x="77081" y="6501"/>
                    <a:pt x="73366" y="2786"/>
                  </a:cubicBezTo>
                  <a:cubicBezTo>
                    <a:pt x="69652" y="-929"/>
                    <a:pt x="63651" y="-929"/>
                    <a:pt x="59936" y="2786"/>
                  </a:cubicBezTo>
                  <a:lnTo>
                    <a:pt x="28504" y="34123"/>
                  </a:lnTo>
                  <a:lnTo>
                    <a:pt x="16216" y="21836"/>
                  </a:lnTo>
                  <a:cubicBezTo>
                    <a:pt x="12502" y="18121"/>
                    <a:pt x="6501" y="18121"/>
                    <a:pt x="2786" y="21836"/>
                  </a:cubicBezTo>
                  <a:cubicBezTo>
                    <a:pt x="-929" y="25551"/>
                    <a:pt x="-929" y="31552"/>
                    <a:pt x="2786" y="35266"/>
                  </a:cubicBezTo>
                  <a:lnTo>
                    <a:pt x="21741" y="543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C72435A-E015-BC31-E10D-E84B4FCA903A}"/>
                </a:ext>
              </a:extLst>
            </p:cNvPr>
            <p:cNvSpPr/>
            <p:nvPr/>
          </p:nvSpPr>
          <p:spPr>
            <a:xfrm>
              <a:off x="1219917" y="1378608"/>
              <a:ext cx="57150" cy="57150"/>
            </a:xfrm>
            <a:custGeom>
              <a:avLst/>
              <a:gdLst>
                <a:gd name="connsiteX0" fmla="*/ 28575 w 57150"/>
                <a:gd name="connsiteY0" fmla="*/ 57150 h 57150"/>
                <a:gd name="connsiteX1" fmla="*/ 57150 w 57150"/>
                <a:gd name="connsiteY1" fmla="*/ 28575 h 57150"/>
                <a:gd name="connsiteX2" fmla="*/ 28575 w 57150"/>
                <a:gd name="connsiteY2" fmla="*/ 0 h 57150"/>
                <a:gd name="connsiteX3" fmla="*/ 0 w 57150"/>
                <a:gd name="connsiteY3" fmla="*/ 28575 h 57150"/>
                <a:gd name="connsiteX4" fmla="*/ 28575 w 57150"/>
                <a:gd name="connsiteY4" fmla="*/ 57150 h 57150"/>
                <a:gd name="connsiteX5" fmla="*/ 28575 w 57150"/>
                <a:gd name="connsiteY5" fmla="*/ 19050 h 57150"/>
                <a:gd name="connsiteX6" fmla="*/ 38100 w 57150"/>
                <a:gd name="connsiteY6" fmla="*/ 28575 h 57150"/>
                <a:gd name="connsiteX7" fmla="*/ 28575 w 57150"/>
                <a:gd name="connsiteY7" fmla="*/ 38100 h 57150"/>
                <a:gd name="connsiteX8" fmla="*/ 19050 w 57150"/>
                <a:gd name="connsiteY8" fmla="*/ 28575 h 57150"/>
                <a:gd name="connsiteX9" fmla="*/ 28575 w 57150"/>
                <a:gd name="connsiteY9" fmla="*/ 190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57150">
                  <a:moveTo>
                    <a:pt x="28575" y="57150"/>
                  </a:moveTo>
                  <a:cubicBezTo>
                    <a:pt x="44291" y="57150"/>
                    <a:pt x="57150" y="44291"/>
                    <a:pt x="57150" y="28575"/>
                  </a:cubicBezTo>
                  <a:cubicBezTo>
                    <a:pt x="57150" y="12859"/>
                    <a:pt x="44291" y="0"/>
                    <a:pt x="28575" y="0"/>
                  </a:cubicBezTo>
                  <a:cubicBezTo>
                    <a:pt x="12859" y="0"/>
                    <a:pt x="0" y="12859"/>
                    <a:pt x="0" y="28575"/>
                  </a:cubicBezTo>
                  <a:cubicBezTo>
                    <a:pt x="0" y="44291"/>
                    <a:pt x="12859" y="57150"/>
                    <a:pt x="28575" y="57150"/>
                  </a:cubicBezTo>
                  <a:close/>
                  <a:moveTo>
                    <a:pt x="28575" y="19050"/>
                  </a:moveTo>
                  <a:cubicBezTo>
                    <a:pt x="33814" y="19050"/>
                    <a:pt x="38100" y="23336"/>
                    <a:pt x="38100" y="28575"/>
                  </a:cubicBezTo>
                  <a:cubicBezTo>
                    <a:pt x="38100" y="33814"/>
                    <a:pt x="33814" y="38100"/>
                    <a:pt x="28575" y="38100"/>
                  </a:cubicBezTo>
                  <a:cubicBezTo>
                    <a:pt x="23336" y="38100"/>
                    <a:pt x="19050" y="33814"/>
                    <a:pt x="19050" y="28575"/>
                  </a:cubicBezTo>
                  <a:cubicBezTo>
                    <a:pt x="19050" y="23336"/>
                    <a:pt x="23336" y="19050"/>
                    <a:pt x="28575" y="190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45" name="Graphic 56">
            <a:extLst>
              <a:ext uri="{FF2B5EF4-FFF2-40B4-BE49-F238E27FC236}">
                <a16:creationId xmlns:a16="http://schemas.microsoft.com/office/drawing/2014/main" id="{E366D552-329C-F3CA-8BF7-518003B56AC6}"/>
              </a:ext>
            </a:extLst>
          </p:cNvPr>
          <p:cNvSpPr/>
          <p:nvPr/>
        </p:nvSpPr>
        <p:spPr>
          <a:xfrm>
            <a:off x="3336804" y="2901399"/>
            <a:ext cx="400050" cy="533352"/>
          </a:xfrm>
          <a:custGeom>
            <a:avLst/>
            <a:gdLst>
              <a:gd name="connsiteX0" fmla="*/ 321374 w 400050"/>
              <a:gd name="connsiteY0" fmla="*/ 174355 h 533352"/>
              <a:gd name="connsiteX1" fmla="*/ 322517 w 400050"/>
              <a:gd name="connsiteY1" fmla="*/ 173117 h 533352"/>
              <a:gd name="connsiteX2" fmla="*/ 323374 w 400050"/>
              <a:gd name="connsiteY2" fmla="*/ 165211 h 533352"/>
              <a:gd name="connsiteX3" fmla="*/ 308324 w 400050"/>
              <a:gd name="connsiteY3" fmla="*/ 119967 h 533352"/>
              <a:gd name="connsiteX4" fmla="*/ 384048 w 400050"/>
              <a:gd name="connsiteY4" fmla="*/ 94726 h 533352"/>
              <a:gd name="connsiteX5" fmla="*/ 390525 w 400050"/>
              <a:gd name="connsiteY5" fmla="*/ 86058 h 533352"/>
              <a:gd name="connsiteX6" fmla="*/ 384715 w 400050"/>
              <a:gd name="connsiteY6" fmla="*/ 76914 h 533352"/>
              <a:gd name="connsiteX7" fmla="*/ 203740 w 400050"/>
              <a:gd name="connsiteY7" fmla="*/ 714 h 533352"/>
              <a:gd name="connsiteX8" fmla="*/ 196310 w 400050"/>
              <a:gd name="connsiteY8" fmla="*/ 714 h 533352"/>
              <a:gd name="connsiteX9" fmla="*/ 15335 w 400050"/>
              <a:gd name="connsiteY9" fmla="*/ 76914 h 533352"/>
              <a:gd name="connsiteX10" fmla="*/ 9525 w 400050"/>
              <a:gd name="connsiteY10" fmla="*/ 86058 h 533352"/>
              <a:gd name="connsiteX11" fmla="*/ 16002 w 400050"/>
              <a:gd name="connsiteY11" fmla="*/ 94726 h 533352"/>
              <a:gd name="connsiteX12" fmla="*/ 28575 w 400050"/>
              <a:gd name="connsiteY12" fmla="*/ 98917 h 533352"/>
              <a:gd name="connsiteX13" fmla="*/ 28575 w 400050"/>
              <a:gd name="connsiteY13" fmla="*/ 122158 h 533352"/>
              <a:gd name="connsiteX14" fmla="*/ 9525 w 400050"/>
              <a:gd name="connsiteY14" fmla="*/ 149209 h 533352"/>
              <a:gd name="connsiteX15" fmla="*/ 9525 w 400050"/>
              <a:gd name="connsiteY15" fmla="*/ 171402 h 533352"/>
              <a:gd name="connsiteX16" fmla="*/ 19050 w 400050"/>
              <a:gd name="connsiteY16" fmla="*/ 180927 h 533352"/>
              <a:gd name="connsiteX17" fmla="*/ 57150 w 400050"/>
              <a:gd name="connsiteY17" fmla="*/ 180927 h 533352"/>
              <a:gd name="connsiteX18" fmla="*/ 66675 w 400050"/>
              <a:gd name="connsiteY18" fmla="*/ 171402 h 533352"/>
              <a:gd name="connsiteX19" fmla="*/ 66675 w 400050"/>
              <a:gd name="connsiteY19" fmla="*/ 149209 h 533352"/>
              <a:gd name="connsiteX20" fmla="*/ 47625 w 400050"/>
              <a:gd name="connsiteY20" fmla="*/ 122158 h 533352"/>
              <a:gd name="connsiteX21" fmla="*/ 47625 w 400050"/>
              <a:gd name="connsiteY21" fmla="*/ 105204 h 533352"/>
              <a:gd name="connsiteX22" fmla="*/ 91821 w 400050"/>
              <a:gd name="connsiteY22" fmla="*/ 119967 h 533352"/>
              <a:gd name="connsiteX23" fmla="*/ 76771 w 400050"/>
              <a:gd name="connsiteY23" fmla="*/ 165211 h 533352"/>
              <a:gd name="connsiteX24" fmla="*/ 77629 w 400050"/>
              <a:gd name="connsiteY24" fmla="*/ 173117 h 533352"/>
              <a:gd name="connsiteX25" fmla="*/ 78772 w 400050"/>
              <a:gd name="connsiteY25" fmla="*/ 174355 h 533352"/>
              <a:gd name="connsiteX26" fmla="*/ 0 w 400050"/>
              <a:gd name="connsiteY26" fmla="*/ 333327 h 533352"/>
              <a:gd name="connsiteX27" fmla="*/ 200025 w 400050"/>
              <a:gd name="connsiteY27" fmla="*/ 533352 h 533352"/>
              <a:gd name="connsiteX28" fmla="*/ 400050 w 400050"/>
              <a:gd name="connsiteY28" fmla="*/ 333327 h 533352"/>
              <a:gd name="connsiteX29" fmla="*/ 321374 w 400050"/>
              <a:gd name="connsiteY29" fmla="*/ 174355 h 533352"/>
              <a:gd name="connsiteX30" fmla="*/ 336328 w 400050"/>
              <a:gd name="connsiteY30" fmla="*/ 214265 h 533352"/>
              <a:gd name="connsiteX31" fmla="*/ 298609 w 400050"/>
              <a:gd name="connsiteY31" fmla="*/ 231886 h 533352"/>
              <a:gd name="connsiteX32" fmla="*/ 276320 w 400050"/>
              <a:gd name="connsiteY32" fmla="*/ 184261 h 533352"/>
              <a:gd name="connsiteX33" fmla="*/ 297180 w 400050"/>
              <a:gd name="connsiteY33" fmla="*/ 180737 h 533352"/>
              <a:gd name="connsiteX34" fmla="*/ 336328 w 400050"/>
              <a:gd name="connsiteY34" fmla="*/ 214265 h 533352"/>
              <a:gd name="connsiteX35" fmla="*/ 285750 w 400050"/>
              <a:gd name="connsiteY35" fmla="*/ 255794 h 533352"/>
              <a:gd name="connsiteX36" fmla="*/ 294989 w 400050"/>
              <a:gd name="connsiteY36" fmla="*/ 323802 h 533352"/>
              <a:gd name="connsiteX37" fmla="*/ 209550 w 400050"/>
              <a:gd name="connsiteY37" fmla="*/ 323802 h 533352"/>
              <a:gd name="connsiteX38" fmla="*/ 209550 w 400050"/>
              <a:gd name="connsiteY38" fmla="*/ 266367 h 533352"/>
              <a:gd name="connsiteX39" fmla="*/ 285750 w 400050"/>
              <a:gd name="connsiteY39" fmla="*/ 255794 h 533352"/>
              <a:gd name="connsiteX40" fmla="*/ 209550 w 400050"/>
              <a:gd name="connsiteY40" fmla="*/ 247317 h 533352"/>
              <a:gd name="connsiteX41" fmla="*/ 209550 w 400050"/>
              <a:gd name="connsiteY41" fmla="*/ 195405 h 533352"/>
              <a:gd name="connsiteX42" fmla="*/ 255937 w 400050"/>
              <a:gd name="connsiteY42" fmla="*/ 187690 h 533352"/>
              <a:gd name="connsiteX43" fmla="*/ 280416 w 400050"/>
              <a:gd name="connsiteY43" fmla="*/ 237601 h 533352"/>
              <a:gd name="connsiteX44" fmla="*/ 209550 w 400050"/>
              <a:gd name="connsiteY44" fmla="*/ 247317 h 533352"/>
              <a:gd name="connsiteX45" fmla="*/ 294989 w 400050"/>
              <a:gd name="connsiteY45" fmla="*/ 342852 h 533352"/>
              <a:gd name="connsiteX46" fmla="*/ 285560 w 400050"/>
              <a:gd name="connsiteY46" fmla="*/ 410861 h 533352"/>
              <a:gd name="connsiteX47" fmla="*/ 209455 w 400050"/>
              <a:gd name="connsiteY47" fmla="*/ 400288 h 533352"/>
              <a:gd name="connsiteX48" fmla="*/ 209455 w 400050"/>
              <a:gd name="connsiteY48" fmla="*/ 342852 h 533352"/>
              <a:gd name="connsiteX49" fmla="*/ 294989 w 400050"/>
              <a:gd name="connsiteY49" fmla="*/ 342852 h 533352"/>
              <a:gd name="connsiteX50" fmla="*/ 47625 w 400050"/>
              <a:gd name="connsiteY50" fmla="*/ 161877 h 533352"/>
              <a:gd name="connsiteX51" fmla="*/ 28575 w 400050"/>
              <a:gd name="connsiteY51" fmla="*/ 161877 h 533352"/>
              <a:gd name="connsiteX52" fmla="*/ 28575 w 400050"/>
              <a:gd name="connsiteY52" fmla="*/ 149304 h 533352"/>
              <a:gd name="connsiteX53" fmla="*/ 38100 w 400050"/>
              <a:gd name="connsiteY53" fmla="*/ 139684 h 533352"/>
              <a:gd name="connsiteX54" fmla="*/ 47625 w 400050"/>
              <a:gd name="connsiteY54" fmla="*/ 149209 h 533352"/>
              <a:gd name="connsiteX55" fmla="*/ 47625 w 400050"/>
              <a:gd name="connsiteY55" fmla="*/ 161877 h 533352"/>
              <a:gd name="connsiteX56" fmla="*/ 46101 w 400050"/>
              <a:gd name="connsiteY56" fmla="*/ 84630 h 533352"/>
              <a:gd name="connsiteX57" fmla="*/ 200025 w 400050"/>
              <a:gd name="connsiteY57" fmla="*/ 19764 h 533352"/>
              <a:gd name="connsiteX58" fmla="*/ 353949 w 400050"/>
              <a:gd name="connsiteY58" fmla="*/ 84630 h 533352"/>
              <a:gd name="connsiteX59" fmla="*/ 301752 w 400050"/>
              <a:gd name="connsiteY59" fmla="*/ 102060 h 533352"/>
              <a:gd name="connsiteX60" fmla="*/ 300323 w 400050"/>
              <a:gd name="connsiteY60" fmla="*/ 102822 h 533352"/>
              <a:gd name="connsiteX61" fmla="*/ 200025 w 400050"/>
              <a:gd name="connsiteY61" fmla="*/ 72914 h 533352"/>
              <a:gd name="connsiteX62" fmla="*/ 99727 w 400050"/>
              <a:gd name="connsiteY62" fmla="*/ 102822 h 533352"/>
              <a:gd name="connsiteX63" fmla="*/ 98298 w 400050"/>
              <a:gd name="connsiteY63" fmla="*/ 102060 h 533352"/>
              <a:gd name="connsiteX64" fmla="*/ 46101 w 400050"/>
              <a:gd name="connsiteY64" fmla="*/ 84630 h 533352"/>
              <a:gd name="connsiteX65" fmla="*/ 102775 w 400050"/>
              <a:gd name="connsiteY65" fmla="*/ 180737 h 533352"/>
              <a:gd name="connsiteX66" fmla="*/ 123634 w 400050"/>
              <a:gd name="connsiteY66" fmla="*/ 184261 h 533352"/>
              <a:gd name="connsiteX67" fmla="*/ 101346 w 400050"/>
              <a:gd name="connsiteY67" fmla="*/ 231886 h 533352"/>
              <a:gd name="connsiteX68" fmla="*/ 63627 w 400050"/>
              <a:gd name="connsiteY68" fmla="*/ 214265 h 533352"/>
              <a:gd name="connsiteX69" fmla="*/ 102775 w 400050"/>
              <a:gd name="connsiteY69" fmla="*/ 180737 h 533352"/>
              <a:gd name="connsiteX70" fmla="*/ 51816 w 400050"/>
              <a:gd name="connsiteY70" fmla="*/ 229410 h 533352"/>
              <a:gd name="connsiteX71" fmla="*/ 95917 w 400050"/>
              <a:gd name="connsiteY71" fmla="*/ 250269 h 533352"/>
              <a:gd name="connsiteX72" fmla="*/ 86011 w 400050"/>
              <a:gd name="connsiteY72" fmla="*/ 323898 h 533352"/>
              <a:gd name="connsiteX73" fmla="*/ 19336 w 400050"/>
              <a:gd name="connsiteY73" fmla="*/ 323898 h 533352"/>
              <a:gd name="connsiteX74" fmla="*/ 51816 w 400050"/>
              <a:gd name="connsiteY74" fmla="*/ 229410 h 533352"/>
              <a:gd name="connsiteX75" fmla="*/ 52006 w 400050"/>
              <a:gd name="connsiteY75" fmla="*/ 437150 h 533352"/>
              <a:gd name="connsiteX76" fmla="*/ 19336 w 400050"/>
              <a:gd name="connsiteY76" fmla="*/ 342852 h 533352"/>
              <a:gd name="connsiteX77" fmla="*/ 86011 w 400050"/>
              <a:gd name="connsiteY77" fmla="*/ 342852 h 533352"/>
              <a:gd name="connsiteX78" fmla="*/ 95821 w 400050"/>
              <a:gd name="connsiteY78" fmla="*/ 416576 h 533352"/>
              <a:gd name="connsiteX79" fmla="*/ 52006 w 400050"/>
              <a:gd name="connsiteY79" fmla="*/ 437150 h 533352"/>
              <a:gd name="connsiteX80" fmla="*/ 63818 w 400050"/>
              <a:gd name="connsiteY80" fmla="*/ 452295 h 533352"/>
              <a:gd name="connsiteX81" fmla="*/ 101251 w 400050"/>
              <a:gd name="connsiteY81" fmla="*/ 434864 h 533352"/>
              <a:gd name="connsiteX82" fmla="*/ 139637 w 400050"/>
              <a:gd name="connsiteY82" fmla="*/ 503730 h 533352"/>
              <a:gd name="connsiteX83" fmla="*/ 63818 w 400050"/>
              <a:gd name="connsiteY83" fmla="*/ 452295 h 533352"/>
              <a:gd name="connsiteX84" fmla="*/ 190500 w 400050"/>
              <a:gd name="connsiteY84" fmla="*/ 513350 h 533352"/>
              <a:gd name="connsiteX85" fmla="*/ 119825 w 400050"/>
              <a:gd name="connsiteY85" fmla="*/ 429149 h 533352"/>
              <a:gd name="connsiteX86" fmla="*/ 190500 w 400050"/>
              <a:gd name="connsiteY86" fmla="*/ 419338 h 533352"/>
              <a:gd name="connsiteX87" fmla="*/ 190500 w 400050"/>
              <a:gd name="connsiteY87" fmla="*/ 513350 h 533352"/>
              <a:gd name="connsiteX88" fmla="*/ 190500 w 400050"/>
              <a:gd name="connsiteY88" fmla="*/ 400288 h 533352"/>
              <a:gd name="connsiteX89" fmla="*/ 114395 w 400050"/>
              <a:gd name="connsiteY89" fmla="*/ 410861 h 533352"/>
              <a:gd name="connsiteX90" fmla="*/ 104966 w 400050"/>
              <a:gd name="connsiteY90" fmla="*/ 342852 h 533352"/>
              <a:gd name="connsiteX91" fmla="*/ 190500 w 400050"/>
              <a:gd name="connsiteY91" fmla="*/ 342852 h 533352"/>
              <a:gd name="connsiteX92" fmla="*/ 190500 w 400050"/>
              <a:gd name="connsiteY92" fmla="*/ 400288 h 533352"/>
              <a:gd name="connsiteX93" fmla="*/ 190500 w 400050"/>
              <a:gd name="connsiteY93" fmla="*/ 323802 h 533352"/>
              <a:gd name="connsiteX94" fmla="*/ 105061 w 400050"/>
              <a:gd name="connsiteY94" fmla="*/ 323802 h 533352"/>
              <a:gd name="connsiteX95" fmla="*/ 114300 w 400050"/>
              <a:gd name="connsiteY95" fmla="*/ 255794 h 533352"/>
              <a:gd name="connsiteX96" fmla="*/ 190500 w 400050"/>
              <a:gd name="connsiteY96" fmla="*/ 266367 h 533352"/>
              <a:gd name="connsiteX97" fmla="*/ 190500 w 400050"/>
              <a:gd name="connsiteY97" fmla="*/ 323802 h 533352"/>
              <a:gd name="connsiteX98" fmla="*/ 190500 w 400050"/>
              <a:gd name="connsiteY98" fmla="*/ 247317 h 533352"/>
              <a:gd name="connsiteX99" fmla="*/ 119729 w 400050"/>
              <a:gd name="connsiteY99" fmla="*/ 237506 h 533352"/>
              <a:gd name="connsiteX100" fmla="*/ 144209 w 400050"/>
              <a:gd name="connsiteY100" fmla="*/ 187595 h 533352"/>
              <a:gd name="connsiteX101" fmla="*/ 190500 w 400050"/>
              <a:gd name="connsiteY101" fmla="*/ 195405 h 533352"/>
              <a:gd name="connsiteX102" fmla="*/ 190500 w 400050"/>
              <a:gd name="connsiteY102" fmla="*/ 247317 h 533352"/>
              <a:gd name="connsiteX103" fmla="*/ 98298 w 400050"/>
              <a:gd name="connsiteY103" fmla="*/ 160639 h 533352"/>
              <a:gd name="connsiteX104" fmla="*/ 112967 w 400050"/>
              <a:gd name="connsiteY104" fmla="*/ 116538 h 533352"/>
              <a:gd name="connsiteX105" fmla="*/ 200025 w 400050"/>
              <a:gd name="connsiteY105" fmla="*/ 92059 h 533352"/>
              <a:gd name="connsiteX106" fmla="*/ 287084 w 400050"/>
              <a:gd name="connsiteY106" fmla="*/ 116538 h 533352"/>
              <a:gd name="connsiteX107" fmla="*/ 301752 w 400050"/>
              <a:gd name="connsiteY107" fmla="*/ 160639 h 533352"/>
              <a:gd name="connsiteX108" fmla="*/ 200025 w 400050"/>
              <a:gd name="connsiteY108" fmla="*/ 177594 h 533352"/>
              <a:gd name="connsiteX109" fmla="*/ 98298 w 400050"/>
              <a:gd name="connsiteY109" fmla="*/ 160639 h 533352"/>
              <a:gd name="connsiteX110" fmla="*/ 209550 w 400050"/>
              <a:gd name="connsiteY110" fmla="*/ 513350 h 533352"/>
              <a:gd name="connsiteX111" fmla="*/ 209550 w 400050"/>
              <a:gd name="connsiteY111" fmla="*/ 419338 h 533352"/>
              <a:gd name="connsiteX112" fmla="*/ 280225 w 400050"/>
              <a:gd name="connsiteY112" fmla="*/ 429149 h 533352"/>
              <a:gd name="connsiteX113" fmla="*/ 209550 w 400050"/>
              <a:gd name="connsiteY113" fmla="*/ 513350 h 533352"/>
              <a:gd name="connsiteX114" fmla="*/ 260509 w 400050"/>
              <a:gd name="connsiteY114" fmla="*/ 503730 h 533352"/>
              <a:gd name="connsiteX115" fmla="*/ 298895 w 400050"/>
              <a:gd name="connsiteY115" fmla="*/ 434864 h 533352"/>
              <a:gd name="connsiteX116" fmla="*/ 336328 w 400050"/>
              <a:gd name="connsiteY116" fmla="*/ 452295 h 533352"/>
              <a:gd name="connsiteX117" fmla="*/ 260509 w 400050"/>
              <a:gd name="connsiteY117" fmla="*/ 503730 h 533352"/>
              <a:gd name="connsiteX118" fmla="*/ 348044 w 400050"/>
              <a:gd name="connsiteY118" fmla="*/ 437150 h 533352"/>
              <a:gd name="connsiteX119" fmla="*/ 304229 w 400050"/>
              <a:gd name="connsiteY119" fmla="*/ 416481 h 533352"/>
              <a:gd name="connsiteX120" fmla="*/ 314039 w 400050"/>
              <a:gd name="connsiteY120" fmla="*/ 342757 h 533352"/>
              <a:gd name="connsiteX121" fmla="*/ 380714 w 400050"/>
              <a:gd name="connsiteY121" fmla="*/ 342757 h 533352"/>
              <a:gd name="connsiteX122" fmla="*/ 348044 w 400050"/>
              <a:gd name="connsiteY122" fmla="*/ 437150 h 533352"/>
              <a:gd name="connsiteX123" fmla="*/ 380714 w 400050"/>
              <a:gd name="connsiteY123" fmla="*/ 323802 h 533352"/>
              <a:gd name="connsiteX124" fmla="*/ 314039 w 400050"/>
              <a:gd name="connsiteY124" fmla="*/ 323802 h 533352"/>
              <a:gd name="connsiteX125" fmla="*/ 304133 w 400050"/>
              <a:gd name="connsiteY125" fmla="*/ 250174 h 533352"/>
              <a:gd name="connsiteX126" fmla="*/ 348234 w 400050"/>
              <a:gd name="connsiteY126" fmla="*/ 229314 h 533352"/>
              <a:gd name="connsiteX127" fmla="*/ 380714 w 400050"/>
              <a:gd name="connsiteY127" fmla="*/ 323802 h 533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400050" h="533352">
                <a:moveTo>
                  <a:pt x="321374" y="174355"/>
                </a:moveTo>
                <a:cubicBezTo>
                  <a:pt x="321755" y="173974"/>
                  <a:pt x="322231" y="173593"/>
                  <a:pt x="322517" y="173117"/>
                </a:cubicBezTo>
                <a:cubicBezTo>
                  <a:pt x="323945" y="170736"/>
                  <a:pt x="324231" y="167878"/>
                  <a:pt x="323374" y="165211"/>
                </a:cubicBezTo>
                <a:lnTo>
                  <a:pt x="308324" y="119967"/>
                </a:lnTo>
                <a:lnTo>
                  <a:pt x="384048" y="94726"/>
                </a:lnTo>
                <a:cubicBezTo>
                  <a:pt x="387858" y="93488"/>
                  <a:pt x="390430" y="90059"/>
                  <a:pt x="390525" y="86058"/>
                </a:cubicBezTo>
                <a:cubicBezTo>
                  <a:pt x="390716" y="82058"/>
                  <a:pt x="388334" y="78438"/>
                  <a:pt x="384715" y="76914"/>
                </a:cubicBezTo>
                <a:lnTo>
                  <a:pt x="203740" y="714"/>
                </a:lnTo>
                <a:cubicBezTo>
                  <a:pt x="201359" y="-238"/>
                  <a:pt x="198692" y="-238"/>
                  <a:pt x="196310" y="714"/>
                </a:cubicBezTo>
                <a:lnTo>
                  <a:pt x="15335" y="76914"/>
                </a:lnTo>
                <a:cubicBezTo>
                  <a:pt x="11716" y="78438"/>
                  <a:pt x="9334" y="82058"/>
                  <a:pt x="9525" y="86058"/>
                </a:cubicBezTo>
                <a:cubicBezTo>
                  <a:pt x="9716" y="90059"/>
                  <a:pt x="12287" y="93488"/>
                  <a:pt x="16002" y="94726"/>
                </a:cubicBezTo>
                <a:lnTo>
                  <a:pt x="28575" y="98917"/>
                </a:lnTo>
                <a:lnTo>
                  <a:pt x="28575" y="122158"/>
                </a:lnTo>
                <a:cubicBezTo>
                  <a:pt x="14859" y="126444"/>
                  <a:pt x="9525" y="139684"/>
                  <a:pt x="9525" y="149209"/>
                </a:cubicBezTo>
                <a:lnTo>
                  <a:pt x="9525" y="171402"/>
                </a:lnTo>
                <a:cubicBezTo>
                  <a:pt x="9525" y="176641"/>
                  <a:pt x="13811" y="180927"/>
                  <a:pt x="19050" y="180927"/>
                </a:cubicBezTo>
                <a:lnTo>
                  <a:pt x="57150" y="180927"/>
                </a:lnTo>
                <a:cubicBezTo>
                  <a:pt x="62389" y="180927"/>
                  <a:pt x="66675" y="176641"/>
                  <a:pt x="66675" y="171402"/>
                </a:cubicBezTo>
                <a:lnTo>
                  <a:pt x="66675" y="149209"/>
                </a:lnTo>
                <a:cubicBezTo>
                  <a:pt x="66675" y="139684"/>
                  <a:pt x="61341" y="126444"/>
                  <a:pt x="47625" y="122158"/>
                </a:cubicBezTo>
                <a:lnTo>
                  <a:pt x="47625" y="105204"/>
                </a:lnTo>
                <a:lnTo>
                  <a:pt x="91821" y="119967"/>
                </a:lnTo>
                <a:lnTo>
                  <a:pt x="76771" y="165211"/>
                </a:lnTo>
                <a:cubicBezTo>
                  <a:pt x="75914" y="167878"/>
                  <a:pt x="76200" y="170736"/>
                  <a:pt x="77629" y="173117"/>
                </a:cubicBezTo>
                <a:cubicBezTo>
                  <a:pt x="77915" y="173593"/>
                  <a:pt x="78391" y="173879"/>
                  <a:pt x="78772" y="174355"/>
                </a:cubicBezTo>
                <a:cubicBezTo>
                  <a:pt x="29147" y="212074"/>
                  <a:pt x="0" y="270177"/>
                  <a:pt x="0" y="333327"/>
                </a:cubicBezTo>
                <a:cubicBezTo>
                  <a:pt x="0" y="443627"/>
                  <a:pt x="89726" y="533352"/>
                  <a:pt x="200025" y="533352"/>
                </a:cubicBezTo>
                <a:cubicBezTo>
                  <a:pt x="310325" y="533352"/>
                  <a:pt x="400050" y="443627"/>
                  <a:pt x="400050" y="333327"/>
                </a:cubicBezTo>
                <a:cubicBezTo>
                  <a:pt x="400050" y="270177"/>
                  <a:pt x="370904" y="212074"/>
                  <a:pt x="321374" y="174355"/>
                </a:cubicBezTo>
                <a:close/>
                <a:moveTo>
                  <a:pt x="336328" y="214265"/>
                </a:moveTo>
                <a:cubicBezTo>
                  <a:pt x="325088" y="221123"/>
                  <a:pt x="312515" y="227028"/>
                  <a:pt x="298609" y="231886"/>
                </a:cubicBezTo>
                <a:cubicBezTo>
                  <a:pt x="292703" y="214170"/>
                  <a:pt x="285274" y="198168"/>
                  <a:pt x="276320" y="184261"/>
                </a:cubicBezTo>
                <a:lnTo>
                  <a:pt x="297180" y="180737"/>
                </a:lnTo>
                <a:cubicBezTo>
                  <a:pt x="312039" y="190167"/>
                  <a:pt x="325184" y="201501"/>
                  <a:pt x="336328" y="214265"/>
                </a:cubicBezTo>
                <a:close/>
                <a:moveTo>
                  <a:pt x="285750" y="255794"/>
                </a:moveTo>
                <a:cubicBezTo>
                  <a:pt x="291179" y="277035"/>
                  <a:pt x="294323" y="300085"/>
                  <a:pt x="294989" y="323802"/>
                </a:cubicBezTo>
                <a:lnTo>
                  <a:pt x="209550" y="323802"/>
                </a:lnTo>
                <a:lnTo>
                  <a:pt x="209550" y="266367"/>
                </a:lnTo>
                <a:cubicBezTo>
                  <a:pt x="236220" y="265605"/>
                  <a:pt x="262128" y="262080"/>
                  <a:pt x="285750" y="255794"/>
                </a:cubicBezTo>
                <a:close/>
                <a:moveTo>
                  <a:pt x="209550" y="247317"/>
                </a:moveTo>
                <a:lnTo>
                  <a:pt x="209550" y="195405"/>
                </a:lnTo>
                <a:lnTo>
                  <a:pt x="255937" y="187690"/>
                </a:lnTo>
                <a:cubicBezTo>
                  <a:pt x="265843" y="201406"/>
                  <a:pt x="274034" y="218456"/>
                  <a:pt x="280416" y="237601"/>
                </a:cubicBezTo>
                <a:cubicBezTo>
                  <a:pt x="258509" y="243316"/>
                  <a:pt x="234505" y="246650"/>
                  <a:pt x="209550" y="247317"/>
                </a:cubicBezTo>
                <a:close/>
                <a:moveTo>
                  <a:pt x="294989" y="342852"/>
                </a:moveTo>
                <a:cubicBezTo>
                  <a:pt x="294323" y="366951"/>
                  <a:pt x="290989" y="389906"/>
                  <a:pt x="285560" y="410861"/>
                </a:cubicBezTo>
                <a:cubicBezTo>
                  <a:pt x="261938" y="404574"/>
                  <a:pt x="236125" y="400955"/>
                  <a:pt x="209455" y="400288"/>
                </a:cubicBezTo>
                <a:lnTo>
                  <a:pt x="209455" y="342852"/>
                </a:lnTo>
                <a:lnTo>
                  <a:pt x="294989" y="342852"/>
                </a:lnTo>
                <a:close/>
                <a:moveTo>
                  <a:pt x="47625" y="161877"/>
                </a:moveTo>
                <a:lnTo>
                  <a:pt x="28575" y="161877"/>
                </a:lnTo>
                <a:lnTo>
                  <a:pt x="28575" y="149304"/>
                </a:lnTo>
                <a:cubicBezTo>
                  <a:pt x="28670" y="144923"/>
                  <a:pt x="30480" y="139684"/>
                  <a:pt x="38100" y="139684"/>
                </a:cubicBezTo>
                <a:cubicBezTo>
                  <a:pt x="45815" y="139684"/>
                  <a:pt x="47530" y="144923"/>
                  <a:pt x="47625" y="149209"/>
                </a:cubicBezTo>
                <a:lnTo>
                  <a:pt x="47625" y="161877"/>
                </a:lnTo>
                <a:close/>
                <a:moveTo>
                  <a:pt x="46101" y="84630"/>
                </a:moveTo>
                <a:lnTo>
                  <a:pt x="200025" y="19764"/>
                </a:lnTo>
                <a:lnTo>
                  <a:pt x="353949" y="84630"/>
                </a:lnTo>
                <a:lnTo>
                  <a:pt x="301752" y="102060"/>
                </a:lnTo>
                <a:cubicBezTo>
                  <a:pt x="301181" y="102251"/>
                  <a:pt x="300800" y="102632"/>
                  <a:pt x="300323" y="102822"/>
                </a:cubicBezTo>
                <a:cubicBezTo>
                  <a:pt x="293180" y="96536"/>
                  <a:pt x="261938" y="72914"/>
                  <a:pt x="200025" y="72914"/>
                </a:cubicBezTo>
                <a:cubicBezTo>
                  <a:pt x="138113" y="72914"/>
                  <a:pt x="106870" y="96536"/>
                  <a:pt x="99727" y="102822"/>
                </a:cubicBezTo>
                <a:cubicBezTo>
                  <a:pt x="99251" y="102537"/>
                  <a:pt x="98869" y="102156"/>
                  <a:pt x="98298" y="102060"/>
                </a:cubicBezTo>
                <a:lnTo>
                  <a:pt x="46101" y="84630"/>
                </a:lnTo>
                <a:close/>
                <a:moveTo>
                  <a:pt x="102775" y="180737"/>
                </a:moveTo>
                <a:lnTo>
                  <a:pt x="123634" y="184261"/>
                </a:lnTo>
                <a:cubicBezTo>
                  <a:pt x="114776" y="198168"/>
                  <a:pt x="107252" y="214265"/>
                  <a:pt x="101346" y="231886"/>
                </a:cubicBezTo>
                <a:cubicBezTo>
                  <a:pt x="87440" y="227028"/>
                  <a:pt x="74867" y="221123"/>
                  <a:pt x="63627" y="214265"/>
                </a:cubicBezTo>
                <a:cubicBezTo>
                  <a:pt x="74867" y="201501"/>
                  <a:pt x="88011" y="190167"/>
                  <a:pt x="102775" y="180737"/>
                </a:cubicBezTo>
                <a:close/>
                <a:moveTo>
                  <a:pt x="51816" y="229410"/>
                </a:moveTo>
                <a:cubicBezTo>
                  <a:pt x="64865" y="237601"/>
                  <a:pt x="79629" y="244650"/>
                  <a:pt x="95917" y="250269"/>
                </a:cubicBezTo>
                <a:cubicBezTo>
                  <a:pt x="90011" y="273129"/>
                  <a:pt x="86678" y="297990"/>
                  <a:pt x="86011" y="323898"/>
                </a:cubicBezTo>
                <a:lnTo>
                  <a:pt x="19336" y="323898"/>
                </a:lnTo>
                <a:cubicBezTo>
                  <a:pt x="21146" y="289322"/>
                  <a:pt x="32576" y="256746"/>
                  <a:pt x="51816" y="229410"/>
                </a:cubicBezTo>
                <a:close/>
                <a:moveTo>
                  <a:pt x="52006" y="437150"/>
                </a:moveTo>
                <a:cubicBezTo>
                  <a:pt x="33052" y="410194"/>
                  <a:pt x="21146" y="377809"/>
                  <a:pt x="19336" y="342852"/>
                </a:cubicBezTo>
                <a:lnTo>
                  <a:pt x="86011" y="342852"/>
                </a:lnTo>
                <a:cubicBezTo>
                  <a:pt x="86678" y="369141"/>
                  <a:pt x="90106" y="394002"/>
                  <a:pt x="95821" y="416576"/>
                </a:cubicBezTo>
                <a:cubicBezTo>
                  <a:pt x="79629" y="422100"/>
                  <a:pt x="64960" y="429054"/>
                  <a:pt x="52006" y="437150"/>
                </a:cubicBezTo>
                <a:close/>
                <a:moveTo>
                  <a:pt x="63818" y="452295"/>
                </a:moveTo>
                <a:cubicBezTo>
                  <a:pt x="74962" y="445532"/>
                  <a:pt x="87440" y="439626"/>
                  <a:pt x="101251" y="434864"/>
                </a:cubicBezTo>
                <a:cubicBezTo>
                  <a:pt x="110585" y="463058"/>
                  <a:pt x="123730" y="486680"/>
                  <a:pt x="139637" y="503730"/>
                </a:cubicBezTo>
                <a:cubicBezTo>
                  <a:pt x="110109" y="493157"/>
                  <a:pt x="84011" y="475440"/>
                  <a:pt x="63818" y="452295"/>
                </a:cubicBezTo>
                <a:close/>
                <a:moveTo>
                  <a:pt x="190500" y="513350"/>
                </a:moveTo>
                <a:cubicBezTo>
                  <a:pt x="161068" y="507540"/>
                  <a:pt x="135255" y="474964"/>
                  <a:pt x="119825" y="429149"/>
                </a:cubicBezTo>
                <a:cubicBezTo>
                  <a:pt x="141637" y="423339"/>
                  <a:pt x="165640" y="420100"/>
                  <a:pt x="190500" y="419338"/>
                </a:cubicBezTo>
                <a:lnTo>
                  <a:pt x="190500" y="513350"/>
                </a:lnTo>
                <a:close/>
                <a:moveTo>
                  <a:pt x="190500" y="400288"/>
                </a:moveTo>
                <a:cubicBezTo>
                  <a:pt x="163830" y="400955"/>
                  <a:pt x="138017" y="404574"/>
                  <a:pt x="114395" y="410861"/>
                </a:cubicBezTo>
                <a:cubicBezTo>
                  <a:pt x="108966" y="389906"/>
                  <a:pt x="105728" y="366951"/>
                  <a:pt x="104966" y="342852"/>
                </a:cubicBezTo>
                <a:lnTo>
                  <a:pt x="190500" y="342852"/>
                </a:lnTo>
                <a:lnTo>
                  <a:pt x="190500" y="400288"/>
                </a:lnTo>
                <a:close/>
                <a:moveTo>
                  <a:pt x="190500" y="323802"/>
                </a:moveTo>
                <a:lnTo>
                  <a:pt x="105061" y="323802"/>
                </a:lnTo>
                <a:cubicBezTo>
                  <a:pt x="105728" y="299990"/>
                  <a:pt x="108871" y="276939"/>
                  <a:pt x="114300" y="255794"/>
                </a:cubicBezTo>
                <a:cubicBezTo>
                  <a:pt x="137922" y="262080"/>
                  <a:pt x="163735" y="265700"/>
                  <a:pt x="190500" y="266367"/>
                </a:cubicBezTo>
                <a:lnTo>
                  <a:pt x="190500" y="323802"/>
                </a:lnTo>
                <a:close/>
                <a:moveTo>
                  <a:pt x="190500" y="247317"/>
                </a:moveTo>
                <a:cubicBezTo>
                  <a:pt x="165544" y="246650"/>
                  <a:pt x="141542" y="243316"/>
                  <a:pt x="119729" y="237506"/>
                </a:cubicBezTo>
                <a:cubicBezTo>
                  <a:pt x="126111" y="218456"/>
                  <a:pt x="134303" y="201406"/>
                  <a:pt x="144209" y="187595"/>
                </a:cubicBezTo>
                <a:lnTo>
                  <a:pt x="190500" y="195405"/>
                </a:lnTo>
                <a:lnTo>
                  <a:pt x="190500" y="247317"/>
                </a:lnTo>
                <a:close/>
                <a:moveTo>
                  <a:pt x="98298" y="160639"/>
                </a:moveTo>
                <a:lnTo>
                  <a:pt x="112967" y="116538"/>
                </a:lnTo>
                <a:cubicBezTo>
                  <a:pt x="119444" y="111300"/>
                  <a:pt x="146780" y="92059"/>
                  <a:pt x="200025" y="92059"/>
                </a:cubicBezTo>
                <a:cubicBezTo>
                  <a:pt x="253270" y="92059"/>
                  <a:pt x="280607" y="111395"/>
                  <a:pt x="287084" y="116538"/>
                </a:cubicBezTo>
                <a:lnTo>
                  <a:pt x="301752" y="160639"/>
                </a:lnTo>
                <a:lnTo>
                  <a:pt x="200025" y="177594"/>
                </a:lnTo>
                <a:lnTo>
                  <a:pt x="98298" y="160639"/>
                </a:lnTo>
                <a:close/>
                <a:moveTo>
                  <a:pt x="209550" y="513350"/>
                </a:moveTo>
                <a:lnTo>
                  <a:pt x="209550" y="419338"/>
                </a:lnTo>
                <a:cubicBezTo>
                  <a:pt x="234410" y="420005"/>
                  <a:pt x="258413" y="423339"/>
                  <a:pt x="280225" y="429149"/>
                </a:cubicBezTo>
                <a:cubicBezTo>
                  <a:pt x="264795" y="474964"/>
                  <a:pt x="238982" y="507540"/>
                  <a:pt x="209550" y="513350"/>
                </a:cubicBezTo>
                <a:close/>
                <a:moveTo>
                  <a:pt x="260509" y="503730"/>
                </a:moveTo>
                <a:cubicBezTo>
                  <a:pt x="276416" y="486680"/>
                  <a:pt x="289560" y="463153"/>
                  <a:pt x="298895" y="434864"/>
                </a:cubicBezTo>
                <a:cubicBezTo>
                  <a:pt x="312611" y="439626"/>
                  <a:pt x="325184" y="445532"/>
                  <a:pt x="336328" y="452295"/>
                </a:cubicBezTo>
                <a:cubicBezTo>
                  <a:pt x="316040" y="475440"/>
                  <a:pt x="289941" y="493157"/>
                  <a:pt x="260509" y="503730"/>
                </a:cubicBezTo>
                <a:close/>
                <a:moveTo>
                  <a:pt x="348044" y="437150"/>
                </a:moveTo>
                <a:cubicBezTo>
                  <a:pt x="335090" y="429054"/>
                  <a:pt x="320421" y="422100"/>
                  <a:pt x="304229" y="416481"/>
                </a:cubicBezTo>
                <a:cubicBezTo>
                  <a:pt x="309944" y="394002"/>
                  <a:pt x="313373" y="369141"/>
                  <a:pt x="314039" y="342757"/>
                </a:cubicBezTo>
                <a:lnTo>
                  <a:pt x="380714" y="342757"/>
                </a:lnTo>
                <a:cubicBezTo>
                  <a:pt x="378905" y="377809"/>
                  <a:pt x="366998" y="410194"/>
                  <a:pt x="348044" y="437150"/>
                </a:cubicBezTo>
                <a:close/>
                <a:moveTo>
                  <a:pt x="380714" y="323802"/>
                </a:moveTo>
                <a:lnTo>
                  <a:pt x="314039" y="323802"/>
                </a:lnTo>
                <a:cubicBezTo>
                  <a:pt x="313373" y="297894"/>
                  <a:pt x="309944" y="273034"/>
                  <a:pt x="304133" y="250174"/>
                </a:cubicBezTo>
                <a:cubicBezTo>
                  <a:pt x="320421" y="244554"/>
                  <a:pt x="335280" y="237506"/>
                  <a:pt x="348234" y="229314"/>
                </a:cubicBezTo>
                <a:cubicBezTo>
                  <a:pt x="367475" y="256746"/>
                  <a:pt x="378905" y="289322"/>
                  <a:pt x="380714" y="323802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78373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0" name="Graphic 4">
            <a:extLst>
              <a:ext uri="{FF2B5EF4-FFF2-40B4-BE49-F238E27FC236}">
                <a16:creationId xmlns:a16="http://schemas.microsoft.com/office/drawing/2014/main" id="{9D467FFB-A4A9-9E1A-3F0C-BA1F144B3221}"/>
              </a:ext>
            </a:extLst>
          </p:cNvPr>
          <p:cNvGrpSpPr/>
          <p:nvPr/>
        </p:nvGrpSpPr>
        <p:grpSpPr>
          <a:xfrm>
            <a:off x="1181822" y="5577747"/>
            <a:ext cx="600075" cy="561022"/>
            <a:chOff x="288089" y="3763327"/>
            <a:chExt cx="600075" cy="561022"/>
          </a:xfrm>
        </p:grpSpPr>
        <p:grpSp>
          <p:nvGrpSpPr>
            <p:cNvPr id="1551" name="Graphic 4">
              <a:extLst>
                <a:ext uri="{FF2B5EF4-FFF2-40B4-BE49-F238E27FC236}">
                  <a16:creationId xmlns:a16="http://schemas.microsoft.com/office/drawing/2014/main" id="{EE1B38DA-7474-1D82-5043-010D0C9AA538}"/>
                </a:ext>
              </a:extLst>
            </p:cNvPr>
            <p:cNvGrpSpPr/>
            <p:nvPr/>
          </p:nvGrpSpPr>
          <p:grpSpPr>
            <a:xfrm>
              <a:off x="326189" y="3963352"/>
              <a:ext cx="514350" cy="304800"/>
              <a:chOff x="326189" y="3963352"/>
              <a:chExt cx="514350" cy="304800"/>
            </a:xfrm>
          </p:grpSpPr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77253872-D346-E74E-90AA-056323BDC461}"/>
                  </a:ext>
                </a:extLst>
              </p:cNvPr>
              <p:cNvSpPr/>
              <p:nvPr/>
            </p:nvSpPr>
            <p:spPr>
              <a:xfrm>
                <a:off x="326189" y="3963352"/>
                <a:ext cx="514350" cy="304800"/>
              </a:xfrm>
              <a:custGeom>
                <a:avLst/>
                <a:gdLst>
                  <a:gd name="connsiteX0" fmla="*/ 514350 w 514350"/>
                  <a:gd name="connsiteY0" fmla="*/ 304800 h 304800"/>
                  <a:gd name="connsiteX1" fmla="*/ 514350 w 514350"/>
                  <a:gd name="connsiteY1" fmla="*/ 36195 h 304800"/>
                  <a:gd name="connsiteX2" fmla="*/ 478155 w 514350"/>
                  <a:gd name="connsiteY2" fmla="*/ 0 h 304800"/>
                  <a:gd name="connsiteX3" fmla="*/ 39053 w 514350"/>
                  <a:gd name="connsiteY3" fmla="*/ 0 h 304800"/>
                  <a:gd name="connsiteX4" fmla="*/ 0 w 514350"/>
                  <a:gd name="connsiteY4" fmla="*/ 39053 h 304800"/>
                  <a:gd name="connsiteX5" fmla="*/ 0 w 514350"/>
                  <a:gd name="connsiteY5" fmla="*/ 304800 h 304800"/>
                  <a:gd name="connsiteX6" fmla="*/ 514350 w 51435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04800">
                    <a:moveTo>
                      <a:pt x="514350" y="304800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1435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02413667-B819-A1FC-1CA3-B084B7481059}"/>
                  </a:ext>
                </a:extLst>
              </p:cNvPr>
              <p:cNvSpPr/>
              <p:nvPr/>
            </p:nvSpPr>
            <p:spPr>
              <a:xfrm>
                <a:off x="382386" y="3990974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F7BD58F6-09BD-92C0-5900-3E13C5433E66}"/>
                  </a:ext>
                </a:extLst>
              </p:cNvPr>
              <p:cNvSpPr/>
              <p:nvPr/>
            </p:nvSpPr>
            <p:spPr>
              <a:xfrm>
                <a:off x="326189" y="3963352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A7C44106-4D17-29E1-895E-2485746850D8}"/>
                  </a:ext>
                </a:extLst>
              </p:cNvPr>
              <p:cNvSpPr/>
              <p:nvPr/>
            </p:nvSpPr>
            <p:spPr>
              <a:xfrm>
                <a:off x="582411" y="3990974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D0DE814D-636E-2073-6F01-E14331D26000}"/>
                </a:ext>
              </a:extLst>
            </p:cNvPr>
            <p:cNvSpPr/>
            <p:nvPr/>
          </p:nvSpPr>
          <p:spPr>
            <a:xfrm>
              <a:off x="297614" y="4268152"/>
              <a:ext cx="571500" cy="47625"/>
            </a:xfrm>
            <a:custGeom>
              <a:avLst/>
              <a:gdLst>
                <a:gd name="connsiteX0" fmla="*/ 542925 w 571500"/>
                <a:gd name="connsiteY0" fmla="*/ 47625 h 47625"/>
                <a:gd name="connsiteX1" fmla="*/ 28575 w 571500"/>
                <a:gd name="connsiteY1" fmla="*/ 47625 h 47625"/>
                <a:gd name="connsiteX2" fmla="*/ 0 w 571500"/>
                <a:gd name="connsiteY2" fmla="*/ 19050 h 47625"/>
                <a:gd name="connsiteX3" fmla="*/ 0 w 571500"/>
                <a:gd name="connsiteY3" fmla="*/ 0 h 47625"/>
                <a:gd name="connsiteX4" fmla="*/ 571500 w 571500"/>
                <a:gd name="connsiteY4" fmla="*/ 0 h 47625"/>
                <a:gd name="connsiteX5" fmla="*/ 571500 w 571500"/>
                <a:gd name="connsiteY5" fmla="*/ 19050 h 47625"/>
                <a:gd name="connsiteX6" fmla="*/ 542925 w 5715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0" h="47625">
                  <a:moveTo>
                    <a:pt x="5429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71500" y="0"/>
                  </a:lnTo>
                  <a:lnTo>
                    <a:pt x="571500" y="19050"/>
                  </a:lnTo>
                  <a:cubicBezTo>
                    <a:pt x="571500" y="35243"/>
                    <a:pt x="559118" y="47625"/>
                    <a:pt x="5429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902075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A19B7A03-0A49-C1D1-041B-63B75B67D4D3}"/>
                </a:ext>
              </a:extLst>
            </p:cNvPr>
            <p:cNvSpPr/>
            <p:nvPr/>
          </p:nvSpPr>
          <p:spPr>
            <a:xfrm>
              <a:off x="307139" y="4277677"/>
              <a:ext cx="581025" cy="9525"/>
            </a:xfrm>
            <a:custGeom>
              <a:avLst/>
              <a:gdLst>
                <a:gd name="connsiteX0" fmla="*/ 0 w 581025"/>
                <a:gd name="connsiteY0" fmla="*/ 0 h 9525"/>
                <a:gd name="connsiteX1" fmla="*/ 581025 w 581025"/>
                <a:gd name="connsiteY1" fmla="*/ 0 h 9525"/>
                <a:gd name="connsiteX2" fmla="*/ 581025 w 581025"/>
                <a:gd name="connsiteY2" fmla="*/ 9525 h 9525"/>
                <a:gd name="connsiteX3" fmla="*/ 0 w 581025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5" h="9525">
                  <a:moveTo>
                    <a:pt x="0" y="0"/>
                  </a:moveTo>
                  <a:lnTo>
                    <a:pt x="581025" y="0"/>
                  </a:lnTo>
                  <a:lnTo>
                    <a:pt x="581025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B90DC24E-1155-A6FF-4AD8-FC599DB60173}"/>
                </a:ext>
              </a:extLst>
            </p:cNvPr>
            <p:cNvSpPr/>
            <p:nvPr/>
          </p:nvSpPr>
          <p:spPr>
            <a:xfrm>
              <a:off x="483161" y="3858905"/>
              <a:ext cx="200215" cy="246369"/>
            </a:xfrm>
            <a:custGeom>
              <a:avLst/>
              <a:gdLst>
                <a:gd name="connsiteX0" fmla="*/ 200215 w 200215"/>
                <a:gd name="connsiteY0" fmla="*/ 100637 h 246369"/>
                <a:gd name="connsiteX1" fmla="*/ 88773 w 200215"/>
                <a:gd name="connsiteY1" fmla="*/ 624 h 246369"/>
                <a:gd name="connsiteX2" fmla="*/ 1143 w 200215"/>
                <a:gd name="connsiteY2" fmla="*/ 85397 h 246369"/>
                <a:gd name="connsiteX3" fmla="*/ 39243 w 200215"/>
                <a:gd name="connsiteY3" fmla="*/ 179694 h 246369"/>
                <a:gd name="connsiteX4" fmla="*/ 62103 w 200215"/>
                <a:gd name="connsiteY4" fmla="*/ 223509 h 246369"/>
                <a:gd name="connsiteX5" fmla="*/ 62103 w 200215"/>
                <a:gd name="connsiteY5" fmla="*/ 223509 h 246369"/>
                <a:gd name="connsiteX6" fmla="*/ 84963 w 200215"/>
                <a:gd name="connsiteY6" fmla="*/ 246369 h 246369"/>
                <a:gd name="connsiteX7" fmla="*/ 115443 w 200215"/>
                <a:gd name="connsiteY7" fmla="*/ 246369 h 246369"/>
                <a:gd name="connsiteX8" fmla="*/ 138303 w 200215"/>
                <a:gd name="connsiteY8" fmla="*/ 223509 h 246369"/>
                <a:gd name="connsiteX9" fmla="*/ 138303 w 200215"/>
                <a:gd name="connsiteY9" fmla="*/ 223509 h 246369"/>
                <a:gd name="connsiteX10" fmla="*/ 160210 w 200215"/>
                <a:gd name="connsiteY10" fmla="*/ 179694 h 246369"/>
                <a:gd name="connsiteX11" fmla="*/ 200215 w 200215"/>
                <a:gd name="connsiteY11" fmla="*/ 100637 h 24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215" h="246369">
                  <a:moveTo>
                    <a:pt x="200215" y="100637"/>
                  </a:moveTo>
                  <a:cubicBezTo>
                    <a:pt x="200215" y="41582"/>
                    <a:pt x="148780" y="-6043"/>
                    <a:pt x="88773" y="624"/>
                  </a:cubicBezTo>
                  <a:cubicBezTo>
                    <a:pt x="44005" y="5387"/>
                    <a:pt x="7810" y="41582"/>
                    <a:pt x="1143" y="85397"/>
                  </a:cubicBezTo>
                  <a:cubicBezTo>
                    <a:pt x="-4572" y="123497"/>
                    <a:pt x="11620" y="158739"/>
                    <a:pt x="39243" y="179694"/>
                  </a:cubicBezTo>
                  <a:cubicBezTo>
                    <a:pt x="52578" y="190172"/>
                    <a:pt x="62103" y="206364"/>
                    <a:pt x="62103" y="223509"/>
                  </a:cubicBezTo>
                  <a:lnTo>
                    <a:pt x="62103" y="223509"/>
                  </a:lnTo>
                  <a:cubicBezTo>
                    <a:pt x="62103" y="235892"/>
                    <a:pt x="72580" y="246369"/>
                    <a:pt x="84963" y="246369"/>
                  </a:cubicBezTo>
                  <a:lnTo>
                    <a:pt x="115443" y="246369"/>
                  </a:lnTo>
                  <a:cubicBezTo>
                    <a:pt x="127825" y="246369"/>
                    <a:pt x="138303" y="235892"/>
                    <a:pt x="138303" y="223509"/>
                  </a:cubicBezTo>
                  <a:lnTo>
                    <a:pt x="138303" y="223509"/>
                  </a:lnTo>
                  <a:cubicBezTo>
                    <a:pt x="138303" y="206364"/>
                    <a:pt x="146875" y="190172"/>
                    <a:pt x="160210" y="179694"/>
                  </a:cubicBezTo>
                  <a:cubicBezTo>
                    <a:pt x="184975" y="161597"/>
                    <a:pt x="200215" y="133022"/>
                    <a:pt x="200215" y="100637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C7DA70C9-6048-0DDC-7EC6-EE6450296732}"/>
                </a:ext>
              </a:extLst>
            </p:cNvPr>
            <p:cNvSpPr/>
            <p:nvPr/>
          </p:nvSpPr>
          <p:spPr>
            <a:xfrm>
              <a:off x="488114" y="3972877"/>
              <a:ext cx="190500" cy="133350"/>
            </a:xfrm>
            <a:custGeom>
              <a:avLst/>
              <a:gdLst>
                <a:gd name="connsiteX0" fmla="*/ 190500 w 190500"/>
                <a:gd name="connsiteY0" fmla="*/ 0 h 133350"/>
                <a:gd name="connsiteX1" fmla="*/ 95250 w 190500"/>
                <a:gd name="connsiteY1" fmla="*/ 47625 h 133350"/>
                <a:gd name="connsiteX2" fmla="*/ 0 w 190500"/>
                <a:gd name="connsiteY2" fmla="*/ 0 h 133350"/>
                <a:gd name="connsiteX3" fmla="*/ 3810 w 190500"/>
                <a:gd name="connsiteY3" fmla="*/ 26670 h 133350"/>
                <a:gd name="connsiteX4" fmla="*/ 34290 w 190500"/>
                <a:gd name="connsiteY4" fmla="*/ 66675 h 133350"/>
                <a:gd name="connsiteX5" fmla="*/ 57150 w 190500"/>
                <a:gd name="connsiteY5" fmla="*/ 110490 h 133350"/>
                <a:gd name="connsiteX6" fmla="*/ 57150 w 190500"/>
                <a:gd name="connsiteY6" fmla="*/ 110490 h 133350"/>
                <a:gd name="connsiteX7" fmla="*/ 80010 w 190500"/>
                <a:gd name="connsiteY7" fmla="*/ 133350 h 133350"/>
                <a:gd name="connsiteX8" fmla="*/ 110490 w 190500"/>
                <a:gd name="connsiteY8" fmla="*/ 133350 h 133350"/>
                <a:gd name="connsiteX9" fmla="*/ 133350 w 190500"/>
                <a:gd name="connsiteY9" fmla="*/ 110490 h 133350"/>
                <a:gd name="connsiteX10" fmla="*/ 133350 w 190500"/>
                <a:gd name="connsiteY10" fmla="*/ 110490 h 133350"/>
                <a:gd name="connsiteX11" fmla="*/ 155258 w 190500"/>
                <a:gd name="connsiteY11" fmla="*/ 66675 h 133350"/>
                <a:gd name="connsiteX12" fmla="*/ 186690 w 190500"/>
                <a:gd name="connsiteY12" fmla="*/ 26670 h 133350"/>
                <a:gd name="connsiteX13" fmla="*/ 190500 w 190500"/>
                <a:gd name="connsiteY13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" h="133350">
                  <a:moveTo>
                    <a:pt x="190500" y="0"/>
                  </a:moveTo>
                  <a:cubicBezTo>
                    <a:pt x="190500" y="0"/>
                    <a:pt x="171450" y="47625"/>
                    <a:pt x="95250" y="47625"/>
                  </a:cubicBezTo>
                  <a:cubicBezTo>
                    <a:pt x="19050" y="47625"/>
                    <a:pt x="0" y="0"/>
                    <a:pt x="0" y="0"/>
                  </a:cubicBezTo>
                  <a:lnTo>
                    <a:pt x="3810" y="26670"/>
                  </a:lnTo>
                  <a:cubicBezTo>
                    <a:pt x="10478" y="42863"/>
                    <a:pt x="20955" y="56197"/>
                    <a:pt x="34290" y="66675"/>
                  </a:cubicBezTo>
                  <a:cubicBezTo>
                    <a:pt x="47625" y="77152"/>
                    <a:pt x="57150" y="93345"/>
                    <a:pt x="57150" y="110490"/>
                  </a:cubicBezTo>
                  <a:lnTo>
                    <a:pt x="57150" y="110490"/>
                  </a:lnTo>
                  <a:cubicBezTo>
                    <a:pt x="57150" y="122873"/>
                    <a:pt x="67628" y="133350"/>
                    <a:pt x="80010" y="133350"/>
                  </a:cubicBezTo>
                  <a:lnTo>
                    <a:pt x="110490" y="133350"/>
                  </a:lnTo>
                  <a:cubicBezTo>
                    <a:pt x="122873" y="133350"/>
                    <a:pt x="133350" y="122873"/>
                    <a:pt x="133350" y="110490"/>
                  </a:cubicBezTo>
                  <a:lnTo>
                    <a:pt x="133350" y="110490"/>
                  </a:lnTo>
                  <a:cubicBezTo>
                    <a:pt x="133350" y="93345"/>
                    <a:pt x="141923" y="77152"/>
                    <a:pt x="155258" y="66675"/>
                  </a:cubicBezTo>
                  <a:cubicBezTo>
                    <a:pt x="168593" y="56197"/>
                    <a:pt x="179070" y="41910"/>
                    <a:pt x="186690" y="26670"/>
                  </a:cubicBezTo>
                  <a:lnTo>
                    <a:pt x="190500" y="0"/>
                  </a:lnTo>
                  <a:close/>
                </a:path>
              </a:pathLst>
            </a:custGeom>
            <a:solidFill>
              <a:srgbClr val="F4B33B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60" name="Graphic 4">
              <a:extLst>
                <a:ext uri="{FF2B5EF4-FFF2-40B4-BE49-F238E27FC236}">
                  <a16:creationId xmlns:a16="http://schemas.microsoft.com/office/drawing/2014/main" id="{9DF74E27-3FCB-85ED-5636-FA5991D1C1C5}"/>
                </a:ext>
              </a:extLst>
            </p:cNvPr>
            <p:cNvGrpSpPr/>
            <p:nvPr/>
          </p:nvGrpSpPr>
          <p:grpSpPr>
            <a:xfrm>
              <a:off x="288089" y="3763327"/>
              <a:ext cx="590550" cy="561022"/>
              <a:chOff x="288089" y="3763327"/>
              <a:chExt cx="590550" cy="561022"/>
            </a:xfrm>
          </p:grpSpPr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C92AD1E7-4387-1E98-DB43-D45870260D43}"/>
                  </a:ext>
                </a:extLst>
              </p:cNvPr>
              <p:cNvSpPr/>
              <p:nvPr/>
            </p:nvSpPr>
            <p:spPr>
              <a:xfrm>
                <a:off x="364289" y="4001452"/>
                <a:ext cx="47625" cy="19050"/>
              </a:xfrm>
              <a:custGeom>
                <a:avLst/>
                <a:gdLst>
                  <a:gd name="connsiteX0" fmla="*/ 38100 w 47625"/>
                  <a:gd name="connsiteY0" fmla="*/ 19050 h 19050"/>
                  <a:gd name="connsiteX1" fmla="*/ 9525 w 47625"/>
                  <a:gd name="connsiteY1" fmla="*/ 19050 h 19050"/>
                  <a:gd name="connsiteX2" fmla="*/ 0 w 47625"/>
                  <a:gd name="connsiteY2" fmla="*/ 9525 h 19050"/>
                  <a:gd name="connsiteX3" fmla="*/ 9525 w 47625"/>
                  <a:gd name="connsiteY3" fmla="*/ 0 h 19050"/>
                  <a:gd name="connsiteX4" fmla="*/ 38100 w 47625"/>
                  <a:gd name="connsiteY4" fmla="*/ 0 h 19050"/>
                  <a:gd name="connsiteX5" fmla="*/ 47625 w 47625"/>
                  <a:gd name="connsiteY5" fmla="*/ 9525 h 19050"/>
                  <a:gd name="connsiteX6" fmla="*/ 38100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8100" y="0"/>
                    </a:lnTo>
                    <a:cubicBezTo>
                      <a:pt x="43815" y="0"/>
                      <a:pt x="47625" y="3810"/>
                      <a:pt x="47625" y="9525"/>
                    </a:cubicBezTo>
                    <a:cubicBezTo>
                      <a:pt x="47625" y="15240"/>
                      <a:pt x="43815" y="19050"/>
                      <a:pt x="3810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CA585C1A-A3B4-959D-76DD-4D57F6AC97EB}"/>
                  </a:ext>
                </a:extLst>
              </p:cNvPr>
              <p:cNvSpPr/>
              <p:nvPr/>
            </p:nvSpPr>
            <p:spPr>
              <a:xfrm>
                <a:off x="364289" y="4039552"/>
                <a:ext cx="76200" cy="19050"/>
              </a:xfrm>
              <a:custGeom>
                <a:avLst/>
                <a:gdLst>
                  <a:gd name="connsiteX0" fmla="*/ 66675 w 76200"/>
                  <a:gd name="connsiteY0" fmla="*/ 19050 h 19050"/>
                  <a:gd name="connsiteX1" fmla="*/ 9525 w 76200"/>
                  <a:gd name="connsiteY1" fmla="*/ 19050 h 19050"/>
                  <a:gd name="connsiteX2" fmla="*/ 0 w 76200"/>
                  <a:gd name="connsiteY2" fmla="*/ 9525 h 19050"/>
                  <a:gd name="connsiteX3" fmla="*/ 9525 w 76200"/>
                  <a:gd name="connsiteY3" fmla="*/ 0 h 19050"/>
                  <a:gd name="connsiteX4" fmla="*/ 66675 w 76200"/>
                  <a:gd name="connsiteY4" fmla="*/ 0 h 19050"/>
                  <a:gd name="connsiteX5" fmla="*/ 76200 w 76200"/>
                  <a:gd name="connsiteY5" fmla="*/ 9525 h 19050"/>
                  <a:gd name="connsiteX6" fmla="*/ 6667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6675" y="0"/>
                    </a:lnTo>
                    <a:cubicBezTo>
                      <a:pt x="72390" y="0"/>
                      <a:pt x="76200" y="3810"/>
                      <a:pt x="76200" y="9525"/>
                    </a:cubicBezTo>
                    <a:cubicBezTo>
                      <a:pt x="76200" y="15240"/>
                      <a:pt x="72390" y="19050"/>
                      <a:pt x="666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63" name="Graphic 4">
                <a:extLst>
                  <a:ext uri="{FF2B5EF4-FFF2-40B4-BE49-F238E27FC236}">
                    <a16:creationId xmlns:a16="http://schemas.microsoft.com/office/drawing/2014/main" id="{DB5EF589-E9B0-05FD-9A32-EA849E76B069}"/>
                  </a:ext>
                </a:extLst>
              </p:cNvPr>
              <p:cNvGrpSpPr/>
              <p:nvPr/>
            </p:nvGrpSpPr>
            <p:grpSpPr>
              <a:xfrm>
                <a:off x="288089" y="3763327"/>
                <a:ext cx="590550" cy="561022"/>
                <a:chOff x="288089" y="3763327"/>
                <a:chExt cx="590550" cy="561022"/>
              </a:xfrm>
              <a:solidFill>
                <a:srgbClr val="3C154E"/>
              </a:solidFill>
            </p:grpSpPr>
            <p:sp>
              <p:nvSpPr>
                <p:cNvPr id="1564" name="Freeform: Shape 1563">
                  <a:extLst>
                    <a:ext uri="{FF2B5EF4-FFF2-40B4-BE49-F238E27FC236}">
                      <a16:creationId xmlns:a16="http://schemas.microsoft.com/office/drawing/2014/main" id="{CFF0A201-E593-7519-4CB3-124B2ADE0B29}"/>
                    </a:ext>
                  </a:extLst>
                </p:cNvPr>
                <p:cNvSpPr/>
                <p:nvPr/>
              </p:nvSpPr>
              <p:spPr>
                <a:xfrm>
                  <a:off x="288089" y="3848555"/>
                  <a:ext cx="590550" cy="475793"/>
                </a:xfrm>
                <a:custGeom>
                  <a:avLst/>
                  <a:gdLst>
                    <a:gd name="connsiteX0" fmla="*/ 581025 w 590550"/>
                    <a:gd name="connsiteY0" fmla="*/ 410071 h 475793"/>
                    <a:gd name="connsiteX1" fmla="*/ 561975 w 590550"/>
                    <a:gd name="connsiteY1" fmla="*/ 410071 h 475793"/>
                    <a:gd name="connsiteX2" fmla="*/ 561975 w 590550"/>
                    <a:gd name="connsiteY2" fmla="*/ 152896 h 475793"/>
                    <a:gd name="connsiteX3" fmla="*/ 514350 w 590550"/>
                    <a:gd name="connsiteY3" fmla="*/ 105271 h 475793"/>
                    <a:gd name="connsiteX4" fmla="*/ 404813 w 590550"/>
                    <a:gd name="connsiteY4" fmla="*/ 105271 h 475793"/>
                    <a:gd name="connsiteX5" fmla="*/ 368618 w 590550"/>
                    <a:gd name="connsiteY5" fmla="*/ 28119 h 475793"/>
                    <a:gd name="connsiteX6" fmla="*/ 282893 w 590550"/>
                    <a:gd name="connsiteY6" fmla="*/ 496 h 475793"/>
                    <a:gd name="connsiteX7" fmla="*/ 186690 w 590550"/>
                    <a:gd name="connsiteY7" fmla="*/ 93841 h 475793"/>
                    <a:gd name="connsiteX8" fmla="*/ 185738 w 590550"/>
                    <a:gd name="connsiteY8" fmla="*/ 104319 h 475793"/>
                    <a:gd name="connsiteX9" fmla="*/ 76200 w 590550"/>
                    <a:gd name="connsiteY9" fmla="*/ 104319 h 475793"/>
                    <a:gd name="connsiteX10" fmla="*/ 28575 w 590550"/>
                    <a:gd name="connsiteY10" fmla="*/ 151944 h 475793"/>
                    <a:gd name="connsiteX11" fmla="*/ 28575 w 590550"/>
                    <a:gd name="connsiteY11" fmla="*/ 409119 h 475793"/>
                    <a:gd name="connsiteX12" fmla="*/ 9525 w 590550"/>
                    <a:gd name="connsiteY12" fmla="*/ 409119 h 475793"/>
                    <a:gd name="connsiteX13" fmla="*/ 0 w 590550"/>
                    <a:gd name="connsiteY13" fmla="*/ 418644 h 475793"/>
                    <a:gd name="connsiteX14" fmla="*/ 0 w 590550"/>
                    <a:gd name="connsiteY14" fmla="*/ 437694 h 475793"/>
                    <a:gd name="connsiteX15" fmla="*/ 38100 w 590550"/>
                    <a:gd name="connsiteY15" fmla="*/ 475794 h 475793"/>
                    <a:gd name="connsiteX16" fmla="*/ 552450 w 590550"/>
                    <a:gd name="connsiteY16" fmla="*/ 475794 h 475793"/>
                    <a:gd name="connsiteX17" fmla="*/ 590550 w 590550"/>
                    <a:gd name="connsiteY17" fmla="*/ 437694 h 475793"/>
                    <a:gd name="connsiteX18" fmla="*/ 590550 w 590550"/>
                    <a:gd name="connsiteY18" fmla="*/ 418644 h 475793"/>
                    <a:gd name="connsiteX19" fmla="*/ 581025 w 590550"/>
                    <a:gd name="connsiteY19" fmla="*/ 410071 h 475793"/>
                    <a:gd name="connsiteX20" fmla="*/ 204788 w 590550"/>
                    <a:gd name="connsiteY20" fmla="*/ 97651 h 475793"/>
                    <a:gd name="connsiteX21" fmla="*/ 284798 w 590550"/>
                    <a:gd name="connsiteY21" fmla="*/ 20499 h 475793"/>
                    <a:gd name="connsiteX22" fmla="*/ 295275 w 590550"/>
                    <a:gd name="connsiteY22" fmla="*/ 19546 h 475793"/>
                    <a:gd name="connsiteX23" fmla="*/ 356235 w 590550"/>
                    <a:gd name="connsiteY23" fmla="*/ 42406 h 475793"/>
                    <a:gd name="connsiteX24" fmla="*/ 386715 w 590550"/>
                    <a:gd name="connsiteY24" fmla="*/ 110034 h 475793"/>
                    <a:gd name="connsiteX25" fmla="*/ 351473 w 590550"/>
                    <a:gd name="connsiteY25" fmla="*/ 182424 h 475793"/>
                    <a:gd name="connsiteX26" fmla="*/ 324803 w 590550"/>
                    <a:gd name="connsiteY26" fmla="*/ 233859 h 475793"/>
                    <a:gd name="connsiteX27" fmla="*/ 311468 w 590550"/>
                    <a:gd name="connsiteY27" fmla="*/ 247194 h 475793"/>
                    <a:gd name="connsiteX28" fmla="*/ 304800 w 590550"/>
                    <a:gd name="connsiteY28" fmla="*/ 247194 h 475793"/>
                    <a:gd name="connsiteX29" fmla="*/ 304800 w 590550"/>
                    <a:gd name="connsiteY29" fmla="*/ 180519 h 475793"/>
                    <a:gd name="connsiteX30" fmla="*/ 302895 w 590550"/>
                    <a:gd name="connsiteY30" fmla="*/ 174804 h 475793"/>
                    <a:gd name="connsiteX31" fmla="*/ 267653 w 590550"/>
                    <a:gd name="connsiteY31" fmla="*/ 133846 h 475793"/>
                    <a:gd name="connsiteX32" fmla="*/ 320040 w 590550"/>
                    <a:gd name="connsiteY32" fmla="*/ 133846 h 475793"/>
                    <a:gd name="connsiteX33" fmla="*/ 302895 w 590550"/>
                    <a:gd name="connsiteY33" fmla="*/ 150991 h 475793"/>
                    <a:gd name="connsiteX34" fmla="*/ 302895 w 590550"/>
                    <a:gd name="connsiteY34" fmla="*/ 164326 h 475793"/>
                    <a:gd name="connsiteX35" fmla="*/ 316230 w 590550"/>
                    <a:gd name="connsiteY35" fmla="*/ 164326 h 475793"/>
                    <a:gd name="connsiteX36" fmla="*/ 349568 w 590550"/>
                    <a:gd name="connsiteY36" fmla="*/ 130989 h 475793"/>
                    <a:gd name="connsiteX37" fmla="*/ 351473 w 590550"/>
                    <a:gd name="connsiteY37" fmla="*/ 120511 h 475793"/>
                    <a:gd name="connsiteX38" fmla="*/ 342900 w 590550"/>
                    <a:gd name="connsiteY38" fmla="*/ 114796 h 475793"/>
                    <a:gd name="connsiteX39" fmla="*/ 247650 w 590550"/>
                    <a:gd name="connsiteY39" fmla="*/ 114796 h 475793"/>
                    <a:gd name="connsiteX40" fmla="*/ 239078 w 590550"/>
                    <a:gd name="connsiteY40" fmla="*/ 120511 h 475793"/>
                    <a:gd name="connsiteX41" fmla="*/ 240030 w 590550"/>
                    <a:gd name="connsiteY41" fmla="*/ 130989 h 475793"/>
                    <a:gd name="connsiteX42" fmla="*/ 285750 w 590550"/>
                    <a:gd name="connsiteY42" fmla="*/ 185281 h 475793"/>
                    <a:gd name="connsiteX43" fmla="*/ 285750 w 590550"/>
                    <a:gd name="connsiteY43" fmla="*/ 248146 h 475793"/>
                    <a:gd name="connsiteX44" fmla="*/ 280035 w 590550"/>
                    <a:gd name="connsiteY44" fmla="*/ 248146 h 475793"/>
                    <a:gd name="connsiteX45" fmla="*/ 266700 w 590550"/>
                    <a:gd name="connsiteY45" fmla="*/ 234811 h 475793"/>
                    <a:gd name="connsiteX46" fmla="*/ 240030 w 590550"/>
                    <a:gd name="connsiteY46" fmla="*/ 183376 h 475793"/>
                    <a:gd name="connsiteX47" fmla="*/ 204788 w 590550"/>
                    <a:gd name="connsiteY47" fmla="*/ 97651 h 475793"/>
                    <a:gd name="connsiteX48" fmla="*/ 47625 w 590550"/>
                    <a:gd name="connsiteY48" fmla="*/ 152896 h 475793"/>
                    <a:gd name="connsiteX49" fmla="*/ 76200 w 590550"/>
                    <a:gd name="connsiteY49" fmla="*/ 124321 h 475793"/>
                    <a:gd name="connsiteX50" fmla="*/ 185738 w 590550"/>
                    <a:gd name="connsiteY50" fmla="*/ 124321 h 475793"/>
                    <a:gd name="connsiteX51" fmla="*/ 227648 w 590550"/>
                    <a:gd name="connsiteY51" fmla="*/ 197664 h 475793"/>
                    <a:gd name="connsiteX52" fmla="*/ 246698 w 590550"/>
                    <a:gd name="connsiteY52" fmla="*/ 233859 h 475793"/>
                    <a:gd name="connsiteX53" fmla="*/ 279083 w 590550"/>
                    <a:gd name="connsiteY53" fmla="*/ 266244 h 475793"/>
                    <a:gd name="connsiteX54" fmla="*/ 310515 w 590550"/>
                    <a:gd name="connsiteY54" fmla="*/ 266244 h 475793"/>
                    <a:gd name="connsiteX55" fmla="*/ 342900 w 590550"/>
                    <a:gd name="connsiteY55" fmla="*/ 232906 h 475793"/>
                    <a:gd name="connsiteX56" fmla="*/ 361950 w 590550"/>
                    <a:gd name="connsiteY56" fmla="*/ 196711 h 475793"/>
                    <a:gd name="connsiteX57" fmla="*/ 403860 w 590550"/>
                    <a:gd name="connsiteY57" fmla="*/ 123369 h 475793"/>
                    <a:gd name="connsiteX58" fmla="*/ 514350 w 590550"/>
                    <a:gd name="connsiteY58" fmla="*/ 123369 h 475793"/>
                    <a:gd name="connsiteX59" fmla="*/ 542925 w 590550"/>
                    <a:gd name="connsiteY59" fmla="*/ 151944 h 475793"/>
                    <a:gd name="connsiteX60" fmla="*/ 542925 w 590550"/>
                    <a:gd name="connsiteY60" fmla="*/ 409119 h 475793"/>
                    <a:gd name="connsiteX61" fmla="*/ 47625 w 590550"/>
                    <a:gd name="connsiteY61" fmla="*/ 409119 h 475793"/>
                    <a:gd name="connsiteX62" fmla="*/ 47625 w 590550"/>
                    <a:gd name="connsiteY62" fmla="*/ 152896 h 475793"/>
                    <a:gd name="connsiteX63" fmla="*/ 571500 w 590550"/>
                    <a:gd name="connsiteY63" fmla="*/ 438646 h 475793"/>
                    <a:gd name="connsiteX64" fmla="*/ 552450 w 590550"/>
                    <a:gd name="connsiteY64" fmla="*/ 457696 h 475793"/>
                    <a:gd name="connsiteX65" fmla="*/ 38100 w 590550"/>
                    <a:gd name="connsiteY65" fmla="*/ 457696 h 475793"/>
                    <a:gd name="connsiteX66" fmla="*/ 19050 w 590550"/>
                    <a:gd name="connsiteY66" fmla="*/ 438646 h 475793"/>
                    <a:gd name="connsiteX67" fmla="*/ 19050 w 590550"/>
                    <a:gd name="connsiteY67" fmla="*/ 429121 h 475793"/>
                    <a:gd name="connsiteX68" fmla="*/ 220980 w 590550"/>
                    <a:gd name="connsiteY68" fmla="*/ 429121 h 475793"/>
                    <a:gd name="connsiteX69" fmla="*/ 247650 w 590550"/>
                    <a:gd name="connsiteY69" fmla="*/ 448171 h 475793"/>
                    <a:gd name="connsiteX70" fmla="*/ 342900 w 590550"/>
                    <a:gd name="connsiteY70" fmla="*/ 448171 h 475793"/>
                    <a:gd name="connsiteX71" fmla="*/ 369570 w 590550"/>
                    <a:gd name="connsiteY71" fmla="*/ 429121 h 475793"/>
                    <a:gd name="connsiteX72" fmla="*/ 571500 w 590550"/>
                    <a:gd name="connsiteY72" fmla="*/ 429121 h 475793"/>
                    <a:gd name="connsiteX73" fmla="*/ 571500 w 590550"/>
                    <a:gd name="connsiteY73" fmla="*/ 438646 h 475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590550" h="475793">
                      <a:moveTo>
                        <a:pt x="581025" y="410071"/>
                      </a:moveTo>
                      <a:lnTo>
                        <a:pt x="561975" y="410071"/>
                      </a:lnTo>
                      <a:lnTo>
                        <a:pt x="561975" y="152896"/>
                      </a:lnTo>
                      <a:cubicBezTo>
                        <a:pt x="561975" y="126226"/>
                        <a:pt x="541020" y="105271"/>
                        <a:pt x="514350" y="105271"/>
                      </a:cubicBezTo>
                      <a:lnTo>
                        <a:pt x="404813" y="105271"/>
                      </a:lnTo>
                      <a:cubicBezTo>
                        <a:pt x="402908" y="75744"/>
                        <a:pt x="390525" y="48121"/>
                        <a:pt x="368618" y="28119"/>
                      </a:cubicBezTo>
                      <a:cubicBezTo>
                        <a:pt x="345758" y="7164"/>
                        <a:pt x="314325" y="-2361"/>
                        <a:pt x="282893" y="496"/>
                      </a:cubicBezTo>
                      <a:cubicBezTo>
                        <a:pt x="234315" y="6211"/>
                        <a:pt x="193358" y="45264"/>
                        <a:pt x="186690" y="93841"/>
                      </a:cubicBezTo>
                      <a:cubicBezTo>
                        <a:pt x="185738" y="97651"/>
                        <a:pt x="185738" y="101461"/>
                        <a:pt x="185738" y="104319"/>
                      </a:cubicBezTo>
                      <a:lnTo>
                        <a:pt x="76200" y="104319"/>
                      </a:lnTo>
                      <a:cubicBezTo>
                        <a:pt x="49530" y="104319"/>
                        <a:pt x="28575" y="125274"/>
                        <a:pt x="28575" y="151944"/>
                      </a:cubicBezTo>
                      <a:lnTo>
                        <a:pt x="28575" y="409119"/>
                      </a:lnTo>
                      <a:lnTo>
                        <a:pt x="9525" y="409119"/>
                      </a:lnTo>
                      <a:cubicBezTo>
                        <a:pt x="3810" y="409119"/>
                        <a:pt x="0" y="412929"/>
                        <a:pt x="0" y="418644"/>
                      </a:cubicBezTo>
                      <a:lnTo>
                        <a:pt x="0" y="437694"/>
                      </a:lnTo>
                      <a:cubicBezTo>
                        <a:pt x="0" y="458649"/>
                        <a:pt x="17145" y="475794"/>
                        <a:pt x="38100" y="475794"/>
                      </a:cubicBezTo>
                      <a:lnTo>
                        <a:pt x="552450" y="475794"/>
                      </a:lnTo>
                      <a:cubicBezTo>
                        <a:pt x="573405" y="475794"/>
                        <a:pt x="590550" y="458649"/>
                        <a:pt x="590550" y="437694"/>
                      </a:cubicBezTo>
                      <a:lnTo>
                        <a:pt x="590550" y="418644"/>
                      </a:lnTo>
                      <a:cubicBezTo>
                        <a:pt x="590550" y="413881"/>
                        <a:pt x="586740" y="410071"/>
                        <a:pt x="581025" y="410071"/>
                      </a:cubicBezTo>
                      <a:close/>
                      <a:moveTo>
                        <a:pt x="204788" y="97651"/>
                      </a:moveTo>
                      <a:cubicBezTo>
                        <a:pt x="210503" y="57646"/>
                        <a:pt x="243840" y="25261"/>
                        <a:pt x="284798" y="20499"/>
                      </a:cubicBezTo>
                      <a:cubicBezTo>
                        <a:pt x="288608" y="20499"/>
                        <a:pt x="291465" y="19546"/>
                        <a:pt x="295275" y="19546"/>
                      </a:cubicBezTo>
                      <a:cubicBezTo>
                        <a:pt x="318135" y="19546"/>
                        <a:pt x="339090" y="27166"/>
                        <a:pt x="356235" y="42406"/>
                      </a:cubicBezTo>
                      <a:cubicBezTo>
                        <a:pt x="375285" y="59551"/>
                        <a:pt x="386715" y="84316"/>
                        <a:pt x="386715" y="110034"/>
                      </a:cubicBezTo>
                      <a:cubicBezTo>
                        <a:pt x="386715" y="138609"/>
                        <a:pt x="373380" y="165279"/>
                        <a:pt x="351473" y="182424"/>
                      </a:cubicBezTo>
                      <a:cubicBezTo>
                        <a:pt x="335280" y="194806"/>
                        <a:pt x="324803" y="213856"/>
                        <a:pt x="324803" y="233859"/>
                      </a:cubicBezTo>
                      <a:cubicBezTo>
                        <a:pt x="324803" y="241479"/>
                        <a:pt x="319088" y="247194"/>
                        <a:pt x="311468" y="247194"/>
                      </a:cubicBezTo>
                      <a:lnTo>
                        <a:pt x="304800" y="247194"/>
                      </a:lnTo>
                      <a:lnTo>
                        <a:pt x="304800" y="180519"/>
                      </a:lnTo>
                      <a:cubicBezTo>
                        <a:pt x="304800" y="178614"/>
                        <a:pt x="303848" y="175756"/>
                        <a:pt x="302895" y="174804"/>
                      </a:cubicBezTo>
                      <a:lnTo>
                        <a:pt x="267653" y="133846"/>
                      </a:lnTo>
                      <a:lnTo>
                        <a:pt x="320040" y="133846"/>
                      </a:lnTo>
                      <a:lnTo>
                        <a:pt x="302895" y="150991"/>
                      </a:lnTo>
                      <a:cubicBezTo>
                        <a:pt x="299085" y="154801"/>
                        <a:pt x="299085" y="160516"/>
                        <a:pt x="302895" y="164326"/>
                      </a:cubicBezTo>
                      <a:cubicBezTo>
                        <a:pt x="306705" y="168136"/>
                        <a:pt x="312420" y="168136"/>
                        <a:pt x="316230" y="164326"/>
                      </a:cubicBezTo>
                      <a:lnTo>
                        <a:pt x="349568" y="130989"/>
                      </a:lnTo>
                      <a:cubicBezTo>
                        <a:pt x="352425" y="128131"/>
                        <a:pt x="353378" y="124321"/>
                        <a:pt x="351473" y="120511"/>
                      </a:cubicBezTo>
                      <a:cubicBezTo>
                        <a:pt x="350520" y="116701"/>
                        <a:pt x="346710" y="114796"/>
                        <a:pt x="342900" y="114796"/>
                      </a:cubicBezTo>
                      <a:lnTo>
                        <a:pt x="247650" y="114796"/>
                      </a:lnTo>
                      <a:cubicBezTo>
                        <a:pt x="243840" y="114796"/>
                        <a:pt x="240983" y="116701"/>
                        <a:pt x="239078" y="120511"/>
                      </a:cubicBezTo>
                      <a:cubicBezTo>
                        <a:pt x="237173" y="124321"/>
                        <a:pt x="238125" y="128131"/>
                        <a:pt x="240030" y="130989"/>
                      </a:cubicBezTo>
                      <a:lnTo>
                        <a:pt x="285750" y="185281"/>
                      </a:lnTo>
                      <a:lnTo>
                        <a:pt x="285750" y="248146"/>
                      </a:lnTo>
                      <a:lnTo>
                        <a:pt x="280035" y="248146"/>
                      </a:lnTo>
                      <a:cubicBezTo>
                        <a:pt x="272415" y="248146"/>
                        <a:pt x="266700" y="242431"/>
                        <a:pt x="266700" y="234811"/>
                      </a:cubicBezTo>
                      <a:cubicBezTo>
                        <a:pt x="266700" y="214809"/>
                        <a:pt x="257175" y="195759"/>
                        <a:pt x="240030" y="183376"/>
                      </a:cubicBezTo>
                      <a:cubicBezTo>
                        <a:pt x="213360" y="162421"/>
                        <a:pt x="200025" y="130036"/>
                        <a:pt x="204788" y="97651"/>
                      </a:cubicBezTo>
                      <a:close/>
                      <a:moveTo>
                        <a:pt x="47625" y="152896"/>
                      </a:moveTo>
                      <a:cubicBezTo>
                        <a:pt x="47625" y="136704"/>
                        <a:pt x="60008" y="124321"/>
                        <a:pt x="76200" y="124321"/>
                      </a:cubicBezTo>
                      <a:lnTo>
                        <a:pt x="185738" y="124321"/>
                      </a:lnTo>
                      <a:cubicBezTo>
                        <a:pt x="189548" y="152896"/>
                        <a:pt x="203835" y="179566"/>
                        <a:pt x="227648" y="197664"/>
                      </a:cubicBezTo>
                      <a:cubicBezTo>
                        <a:pt x="240030" y="207189"/>
                        <a:pt x="246698" y="220524"/>
                        <a:pt x="246698" y="233859"/>
                      </a:cubicBezTo>
                      <a:cubicBezTo>
                        <a:pt x="246698" y="251956"/>
                        <a:pt x="260985" y="266244"/>
                        <a:pt x="279083" y="266244"/>
                      </a:cubicBezTo>
                      <a:lnTo>
                        <a:pt x="310515" y="266244"/>
                      </a:lnTo>
                      <a:cubicBezTo>
                        <a:pt x="328613" y="266244"/>
                        <a:pt x="342900" y="251956"/>
                        <a:pt x="342900" y="232906"/>
                      </a:cubicBezTo>
                      <a:cubicBezTo>
                        <a:pt x="342900" y="218619"/>
                        <a:pt x="349568" y="206236"/>
                        <a:pt x="361950" y="196711"/>
                      </a:cubicBezTo>
                      <a:cubicBezTo>
                        <a:pt x="385763" y="178614"/>
                        <a:pt x="401003" y="151944"/>
                        <a:pt x="403860" y="123369"/>
                      </a:cubicBezTo>
                      <a:lnTo>
                        <a:pt x="514350" y="123369"/>
                      </a:lnTo>
                      <a:cubicBezTo>
                        <a:pt x="530543" y="123369"/>
                        <a:pt x="542925" y="135751"/>
                        <a:pt x="542925" y="151944"/>
                      </a:cubicBezTo>
                      <a:lnTo>
                        <a:pt x="542925" y="409119"/>
                      </a:lnTo>
                      <a:lnTo>
                        <a:pt x="47625" y="409119"/>
                      </a:lnTo>
                      <a:lnTo>
                        <a:pt x="47625" y="152896"/>
                      </a:lnTo>
                      <a:close/>
                      <a:moveTo>
                        <a:pt x="571500" y="438646"/>
                      </a:moveTo>
                      <a:cubicBezTo>
                        <a:pt x="571500" y="449124"/>
                        <a:pt x="562928" y="457696"/>
                        <a:pt x="552450" y="457696"/>
                      </a:cubicBezTo>
                      <a:lnTo>
                        <a:pt x="38100" y="457696"/>
                      </a:lnTo>
                      <a:cubicBezTo>
                        <a:pt x="27623" y="457696"/>
                        <a:pt x="19050" y="449124"/>
                        <a:pt x="19050" y="438646"/>
                      </a:cubicBezTo>
                      <a:lnTo>
                        <a:pt x="19050" y="429121"/>
                      </a:lnTo>
                      <a:lnTo>
                        <a:pt x="220980" y="429121"/>
                      </a:lnTo>
                      <a:cubicBezTo>
                        <a:pt x="224790" y="440551"/>
                        <a:pt x="235268" y="448171"/>
                        <a:pt x="247650" y="448171"/>
                      </a:cubicBezTo>
                      <a:lnTo>
                        <a:pt x="342900" y="448171"/>
                      </a:lnTo>
                      <a:cubicBezTo>
                        <a:pt x="355283" y="448171"/>
                        <a:pt x="365760" y="440551"/>
                        <a:pt x="369570" y="429121"/>
                      </a:cubicBezTo>
                      <a:lnTo>
                        <a:pt x="571500" y="429121"/>
                      </a:lnTo>
                      <a:lnTo>
                        <a:pt x="571500" y="438646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EAB179A7-F656-F6F0-C230-154717E3BB04}"/>
                    </a:ext>
                  </a:extLst>
                </p:cNvPr>
                <p:cNvSpPr/>
                <p:nvPr/>
              </p:nvSpPr>
              <p:spPr>
                <a:xfrm>
                  <a:off x="554789" y="4134802"/>
                  <a:ext cx="57150" cy="19050"/>
                </a:xfrm>
                <a:custGeom>
                  <a:avLst/>
                  <a:gdLst>
                    <a:gd name="connsiteX0" fmla="*/ 47625 w 57150"/>
                    <a:gd name="connsiteY0" fmla="*/ 0 h 19050"/>
                    <a:gd name="connsiteX1" fmla="*/ 9525 w 57150"/>
                    <a:gd name="connsiteY1" fmla="*/ 0 h 19050"/>
                    <a:gd name="connsiteX2" fmla="*/ 0 w 57150"/>
                    <a:gd name="connsiteY2" fmla="*/ 9525 h 19050"/>
                    <a:gd name="connsiteX3" fmla="*/ 9525 w 57150"/>
                    <a:gd name="connsiteY3" fmla="*/ 19050 h 19050"/>
                    <a:gd name="connsiteX4" fmla="*/ 47625 w 57150"/>
                    <a:gd name="connsiteY4" fmla="*/ 19050 h 19050"/>
                    <a:gd name="connsiteX5" fmla="*/ 57150 w 57150"/>
                    <a:gd name="connsiteY5" fmla="*/ 9525 h 19050"/>
                    <a:gd name="connsiteX6" fmla="*/ 47625 w 57150"/>
                    <a:gd name="connsiteY6" fmla="*/ 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150" h="19050">
                      <a:moveTo>
                        <a:pt x="47625" y="0"/>
                      </a:move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47625" y="19050"/>
                      </a:lnTo>
                      <a:cubicBezTo>
                        <a:pt x="53340" y="19050"/>
                        <a:pt x="57150" y="15240"/>
                        <a:pt x="57150" y="9525"/>
                      </a:cubicBezTo>
                      <a:cubicBezTo>
                        <a:pt x="57150" y="3810"/>
                        <a:pt x="53340" y="0"/>
                        <a:pt x="47625" y="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66" name="Freeform: Shape 1565">
                  <a:extLst>
                    <a:ext uri="{FF2B5EF4-FFF2-40B4-BE49-F238E27FC236}">
                      <a16:creationId xmlns:a16="http://schemas.microsoft.com/office/drawing/2014/main" id="{4FF8CD54-AE80-6E3D-D54B-D00D9877C747}"/>
                    </a:ext>
                  </a:extLst>
                </p:cNvPr>
                <p:cNvSpPr/>
                <p:nvPr/>
              </p:nvSpPr>
              <p:spPr>
                <a:xfrm>
                  <a:off x="573839" y="3763327"/>
                  <a:ext cx="19050" cy="57150"/>
                </a:xfrm>
                <a:custGeom>
                  <a:avLst/>
                  <a:gdLst>
                    <a:gd name="connsiteX0" fmla="*/ 9525 w 19050"/>
                    <a:gd name="connsiteY0" fmla="*/ 57150 h 57150"/>
                    <a:gd name="connsiteX1" fmla="*/ 19050 w 19050"/>
                    <a:gd name="connsiteY1" fmla="*/ 47625 h 57150"/>
                    <a:gd name="connsiteX2" fmla="*/ 19050 w 19050"/>
                    <a:gd name="connsiteY2" fmla="*/ 9525 h 57150"/>
                    <a:gd name="connsiteX3" fmla="*/ 9525 w 19050"/>
                    <a:gd name="connsiteY3" fmla="*/ 0 h 57150"/>
                    <a:gd name="connsiteX4" fmla="*/ 0 w 19050"/>
                    <a:gd name="connsiteY4" fmla="*/ 9525 h 57150"/>
                    <a:gd name="connsiteX5" fmla="*/ 0 w 19050"/>
                    <a:gd name="connsiteY5" fmla="*/ 47625 h 57150"/>
                    <a:gd name="connsiteX6" fmla="*/ 9525 w 19050"/>
                    <a:gd name="connsiteY6" fmla="*/ 5715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" h="57150">
                      <a:moveTo>
                        <a:pt x="9525" y="57150"/>
                      </a:moveTo>
                      <a:cubicBezTo>
                        <a:pt x="15240" y="57150"/>
                        <a:pt x="19050" y="53340"/>
                        <a:pt x="19050" y="47625"/>
                      </a:cubicBezTo>
                      <a:lnTo>
                        <a:pt x="19050" y="9525"/>
                      </a:lnTo>
                      <a:cubicBezTo>
                        <a:pt x="19050" y="3810"/>
                        <a:pt x="15240" y="0"/>
                        <a:pt x="9525" y="0"/>
                      </a:cubicBezTo>
                      <a:cubicBezTo>
                        <a:pt x="3810" y="0"/>
                        <a:pt x="0" y="3810"/>
                        <a:pt x="0" y="9525"/>
                      </a:cubicBezTo>
                      <a:lnTo>
                        <a:pt x="0" y="47625"/>
                      </a:lnTo>
                      <a:cubicBezTo>
                        <a:pt x="0" y="53340"/>
                        <a:pt x="3810" y="57150"/>
                        <a:pt x="9525" y="571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67" name="Freeform: Shape 1566">
                  <a:extLst>
                    <a:ext uri="{FF2B5EF4-FFF2-40B4-BE49-F238E27FC236}">
                      <a16:creationId xmlns:a16="http://schemas.microsoft.com/office/drawing/2014/main" id="{78E3A39C-EDE3-6501-9E3D-4541E42299BB}"/>
                    </a:ext>
                  </a:extLst>
                </p:cNvPr>
                <p:cNvSpPr/>
                <p:nvPr/>
              </p:nvSpPr>
              <p:spPr>
                <a:xfrm>
                  <a:off x="641466" y="3802379"/>
                  <a:ext cx="45719" cy="45719"/>
                </a:xfrm>
                <a:custGeom>
                  <a:avLst/>
                  <a:gdLst>
                    <a:gd name="connsiteX0" fmla="*/ 9525 w 45719"/>
                    <a:gd name="connsiteY0" fmla="*/ 45720 h 45719"/>
                    <a:gd name="connsiteX1" fmla="*/ 16192 w 45719"/>
                    <a:gd name="connsiteY1" fmla="*/ 42863 h 45719"/>
                    <a:gd name="connsiteX2" fmla="*/ 42862 w 45719"/>
                    <a:gd name="connsiteY2" fmla="*/ 16193 h 45719"/>
                    <a:gd name="connsiteX3" fmla="*/ 42862 w 45719"/>
                    <a:gd name="connsiteY3" fmla="*/ 2858 h 45719"/>
                    <a:gd name="connsiteX4" fmla="*/ 29528 w 45719"/>
                    <a:gd name="connsiteY4" fmla="*/ 2858 h 45719"/>
                    <a:gd name="connsiteX5" fmla="*/ 2858 w 45719"/>
                    <a:gd name="connsiteY5" fmla="*/ 29527 h 45719"/>
                    <a:gd name="connsiteX6" fmla="*/ 2858 w 45719"/>
                    <a:gd name="connsiteY6" fmla="*/ 42863 h 45719"/>
                    <a:gd name="connsiteX7" fmla="*/ 9525 w 45719"/>
                    <a:gd name="connsiteY7" fmla="*/ 4572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719" h="45719">
                      <a:moveTo>
                        <a:pt x="9525" y="45720"/>
                      </a:moveTo>
                      <a:cubicBezTo>
                        <a:pt x="12383" y="45720"/>
                        <a:pt x="14287" y="44768"/>
                        <a:pt x="16192" y="42863"/>
                      </a:cubicBezTo>
                      <a:lnTo>
                        <a:pt x="42862" y="16193"/>
                      </a:lnTo>
                      <a:cubicBezTo>
                        <a:pt x="46672" y="12383"/>
                        <a:pt x="46672" y="6668"/>
                        <a:pt x="42862" y="2858"/>
                      </a:cubicBezTo>
                      <a:cubicBezTo>
                        <a:pt x="39053" y="-953"/>
                        <a:pt x="33337" y="-953"/>
                        <a:pt x="29528" y="2858"/>
                      </a:cubicBezTo>
                      <a:lnTo>
                        <a:pt x="2858" y="29527"/>
                      </a:lnTo>
                      <a:cubicBezTo>
                        <a:pt x="-953" y="33338"/>
                        <a:pt x="-953" y="39052"/>
                        <a:pt x="2858" y="42863"/>
                      </a:cubicBezTo>
                      <a:cubicBezTo>
                        <a:pt x="4762" y="44768"/>
                        <a:pt x="6667" y="45720"/>
                        <a:pt x="9525" y="4572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68" name="Freeform: Shape 1567">
                  <a:extLst>
                    <a:ext uri="{FF2B5EF4-FFF2-40B4-BE49-F238E27FC236}">
                      <a16:creationId xmlns:a16="http://schemas.microsoft.com/office/drawing/2014/main" id="{464DEA03-552A-9547-6D0E-78501B5EC78D}"/>
                    </a:ext>
                  </a:extLst>
                </p:cNvPr>
                <p:cNvSpPr/>
                <p:nvPr/>
              </p:nvSpPr>
              <p:spPr>
                <a:xfrm>
                  <a:off x="479541" y="3802379"/>
                  <a:ext cx="45720" cy="45719"/>
                </a:xfrm>
                <a:custGeom>
                  <a:avLst/>
                  <a:gdLst>
                    <a:gd name="connsiteX0" fmla="*/ 29528 w 45720"/>
                    <a:gd name="connsiteY0" fmla="*/ 42863 h 45719"/>
                    <a:gd name="connsiteX1" fmla="*/ 36195 w 45720"/>
                    <a:gd name="connsiteY1" fmla="*/ 45720 h 45719"/>
                    <a:gd name="connsiteX2" fmla="*/ 42863 w 45720"/>
                    <a:gd name="connsiteY2" fmla="*/ 42863 h 45719"/>
                    <a:gd name="connsiteX3" fmla="*/ 42863 w 45720"/>
                    <a:gd name="connsiteY3" fmla="*/ 29527 h 45719"/>
                    <a:gd name="connsiteX4" fmla="*/ 16192 w 45720"/>
                    <a:gd name="connsiteY4" fmla="*/ 2858 h 45719"/>
                    <a:gd name="connsiteX5" fmla="*/ 2857 w 45720"/>
                    <a:gd name="connsiteY5" fmla="*/ 2858 h 45719"/>
                    <a:gd name="connsiteX6" fmla="*/ 2857 w 45720"/>
                    <a:gd name="connsiteY6" fmla="*/ 16193 h 45719"/>
                    <a:gd name="connsiteX7" fmla="*/ 29528 w 45720"/>
                    <a:gd name="connsiteY7" fmla="*/ 42863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720" h="45719">
                      <a:moveTo>
                        <a:pt x="29528" y="42863"/>
                      </a:moveTo>
                      <a:cubicBezTo>
                        <a:pt x="31432" y="44768"/>
                        <a:pt x="34290" y="45720"/>
                        <a:pt x="36195" y="45720"/>
                      </a:cubicBezTo>
                      <a:cubicBezTo>
                        <a:pt x="38100" y="45720"/>
                        <a:pt x="40957" y="44768"/>
                        <a:pt x="42863" y="42863"/>
                      </a:cubicBezTo>
                      <a:cubicBezTo>
                        <a:pt x="46673" y="39052"/>
                        <a:pt x="46673" y="33338"/>
                        <a:pt x="42863" y="29527"/>
                      </a:cubicBezTo>
                      <a:lnTo>
                        <a:pt x="16192" y="2858"/>
                      </a:lnTo>
                      <a:cubicBezTo>
                        <a:pt x="12382" y="-953"/>
                        <a:pt x="6667" y="-953"/>
                        <a:pt x="2857" y="2858"/>
                      </a:cubicBezTo>
                      <a:cubicBezTo>
                        <a:pt x="-952" y="6668"/>
                        <a:pt x="-952" y="12383"/>
                        <a:pt x="2857" y="16193"/>
                      </a:cubicBezTo>
                      <a:lnTo>
                        <a:pt x="29528" y="42863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5E675F28-0419-E208-4F21-DF4A2D47B6FA}"/>
                </a:ext>
              </a:extLst>
            </p:cNvPr>
            <p:cNvSpPr/>
            <p:nvPr/>
          </p:nvSpPr>
          <p:spPr>
            <a:xfrm>
              <a:off x="535739" y="3877627"/>
              <a:ext cx="95250" cy="47625"/>
            </a:xfrm>
            <a:custGeom>
              <a:avLst/>
              <a:gdLst>
                <a:gd name="connsiteX0" fmla="*/ 95250 w 95250"/>
                <a:gd name="connsiteY0" fmla="*/ 23813 h 47625"/>
                <a:gd name="connsiteX1" fmla="*/ 47625 w 95250"/>
                <a:gd name="connsiteY1" fmla="*/ 47625 h 47625"/>
                <a:gd name="connsiteX2" fmla="*/ 0 w 95250"/>
                <a:gd name="connsiteY2" fmla="*/ 23813 h 47625"/>
                <a:gd name="connsiteX3" fmla="*/ 47625 w 95250"/>
                <a:gd name="connsiteY3" fmla="*/ 0 h 47625"/>
                <a:gd name="connsiteX4" fmla="*/ 95250 w 95250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47625">
                  <a:moveTo>
                    <a:pt x="95250" y="23813"/>
                  </a:moveTo>
                  <a:cubicBezTo>
                    <a:pt x="95250" y="36964"/>
                    <a:pt x="73928" y="47625"/>
                    <a:pt x="47625" y="47625"/>
                  </a:cubicBezTo>
                  <a:cubicBezTo>
                    <a:pt x="21322" y="47625"/>
                    <a:pt x="0" y="36964"/>
                    <a:pt x="0" y="23813"/>
                  </a:cubicBezTo>
                  <a:cubicBezTo>
                    <a:pt x="0" y="10661"/>
                    <a:pt x="21322" y="0"/>
                    <a:pt x="47625" y="0"/>
                  </a:cubicBezTo>
                  <a:cubicBezTo>
                    <a:pt x="73928" y="0"/>
                    <a:pt x="95250" y="10661"/>
                    <a:pt x="95250" y="23813"/>
                  </a:cubicBezTo>
                  <a:close/>
                </a:path>
              </a:pathLst>
            </a:custGeom>
            <a:solidFill>
              <a:srgbClr val="FFF5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533" name="Graphic 8">
            <a:extLst>
              <a:ext uri="{FF2B5EF4-FFF2-40B4-BE49-F238E27FC236}">
                <a16:creationId xmlns:a16="http://schemas.microsoft.com/office/drawing/2014/main" id="{FFAA0EFB-D86B-DCFC-B435-75DDEA45C1EE}"/>
              </a:ext>
            </a:extLst>
          </p:cNvPr>
          <p:cNvGrpSpPr/>
          <p:nvPr/>
        </p:nvGrpSpPr>
        <p:grpSpPr>
          <a:xfrm>
            <a:off x="2420234" y="5562983"/>
            <a:ext cx="342900" cy="590550"/>
            <a:chOff x="6888516" y="5919362"/>
            <a:chExt cx="342900" cy="590550"/>
          </a:xfrm>
        </p:grpSpPr>
        <p:grpSp>
          <p:nvGrpSpPr>
            <p:cNvPr id="1534" name="Graphic 8">
              <a:extLst>
                <a:ext uri="{FF2B5EF4-FFF2-40B4-BE49-F238E27FC236}">
                  <a16:creationId xmlns:a16="http://schemas.microsoft.com/office/drawing/2014/main" id="{FAFF37AE-F95B-092C-79F7-9980A78FA0E8}"/>
                </a:ext>
              </a:extLst>
            </p:cNvPr>
            <p:cNvGrpSpPr/>
            <p:nvPr/>
          </p:nvGrpSpPr>
          <p:grpSpPr>
            <a:xfrm>
              <a:off x="6897088" y="5986037"/>
              <a:ext cx="325754" cy="457200"/>
              <a:chOff x="6897088" y="5986037"/>
              <a:chExt cx="325754" cy="457200"/>
            </a:xfrm>
          </p:grpSpPr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ECF0B74D-2DA6-1F92-8BD3-B7A5F7AD349C}"/>
                  </a:ext>
                </a:extLst>
              </p:cNvPr>
              <p:cNvSpPr/>
              <p:nvPr/>
            </p:nvSpPr>
            <p:spPr>
              <a:xfrm>
                <a:off x="6898041" y="5986037"/>
                <a:ext cx="323850" cy="457200"/>
              </a:xfrm>
              <a:custGeom>
                <a:avLst/>
                <a:gdLst>
                  <a:gd name="connsiteX0" fmla="*/ 0 w 323850"/>
                  <a:gd name="connsiteY0" fmla="*/ 0 h 457200"/>
                  <a:gd name="connsiteX1" fmla="*/ 323850 w 323850"/>
                  <a:gd name="connsiteY1" fmla="*/ 0 h 457200"/>
                  <a:gd name="connsiteX2" fmla="*/ 323850 w 323850"/>
                  <a:gd name="connsiteY2" fmla="*/ 457200 h 457200"/>
                  <a:gd name="connsiteX3" fmla="*/ 0 w 323850"/>
                  <a:gd name="connsiteY3" fmla="*/ 457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45720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457200"/>
                    </a:lnTo>
                    <a:lnTo>
                      <a:pt x="0" y="4572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3409949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98C11F5E-90BF-D4A1-9CD4-DF9C8647DDF3}"/>
                  </a:ext>
                </a:extLst>
              </p:cNvPr>
              <p:cNvSpPr/>
              <p:nvPr/>
            </p:nvSpPr>
            <p:spPr>
              <a:xfrm>
                <a:off x="6897088" y="5986989"/>
                <a:ext cx="325754" cy="402907"/>
              </a:xfrm>
              <a:custGeom>
                <a:avLst/>
                <a:gdLst>
                  <a:gd name="connsiteX0" fmla="*/ 324803 w 325754"/>
                  <a:gd name="connsiteY0" fmla="*/ 250508 h 402907"/>
                  <a:gd name="connsiteX1" fmla="*/ 100013 w 325754"/>
                  <a:gd name="connsiteY1" fmla="*/ 27622 h 402907"/>
                  <a:gd name="connsiteX2" fmla="*/ 29528 w 325754"/>
                  <a:gd name="connsiteY2" fmla="*/ 27622 h 402907"/>
                  <a:gd name="connsiteX3" fmla="*/ 10478 w 325754"/>
                  <a:gd name="connsiteY3" fmla="*/ 8572 h 402907"/>
                  <a:gd name="connsiteX4" fmla="*/ 0 w 325754"/>
                  <a:gd name="connsiteY4" fmla="*/ 0 h 402907"/>
                  <a:gd name="connsiteX5" fmla="*/ 0 w 325754"/>
                  <a:gd name="connsiteY5" fmla="*/ 80963 h 402907"/>
                  <a:gd name="connsiteX6" fmla="*/ 325755 w 325754"/>
                  <a:gd name="connsiteY6" fmla="*/ 402908 h 402907"/>
                  <a:gd name="connsiteX7" fmla="*/ 324803 w 325754"/>
                  <a:gd name="connsiteY7" fmla="*/ 250508 h 402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754" h="402907">
                    <a:moveTo>
                      <a:pt x="324803" y="250508"/>
                    </a:moveTo>
                    <a:lnTo>
                      <a:pt x="100013" y="27622"/>
                    </a:lnTo>
                    <a:lnTo>
                      <a:pt x="29528" y="27622"/>
                    </a:lnTo>
                    <a:cubicBezTo>
                      <a:pt x="19050" y="27622"/>
                      <a:pt x="10478" y="19050"/>
                      <a:pt x="10478" y="8572"/>
                    </a:cubicBezTo>
                    <a:lnTo>
                      <a:pt x="0" y="0"/>
                    </a:lnTo>
                    <a:lnTo>
                      <a:pt x="0" y="80963"/>
                    </a:lnTo>
                    <a:lnTo>
                      <a:pt x="325755" y="402908"/>
                    </a:lnTo>
                    <a:lnTo>
                      <a:pt x="324803" y="250508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56AF5BCF-159D-57B4-6AA2-EF7DD0E68327}"/>
                  </a:ext>
                </a:extLst>
              </p:cNvPr>
              <p:cNvSpPr/>
              <p:nvPr/>
            </p:nvSpPr>
            <p:spPr>
              <a:xfrm rot="-10800000">
                <a:off x="6898041" y="5995562"/>
                <a:ext cx="323850" cy="19050"/>
              </a:xfrm>
              <a:custGeom>
                <a:avLst/>
                <a:gdLst>
                  <a:gd name="connsiteX0" fmla="*/ 0 w 323850"/>
                  <a:gd name="connsiteY0" fmla="*/ 0 h 19050"/>
                  <a:gd name="connsiteX1" fmla="*/ 323850 w 323850"/>
                  <a:gd name="connsiteY1" fmla="*/ 0 h 19050"/>
                  <a:gd name="connsiteX2" fmla="*/ 323850 w 323850"/>
                  <a:gd name="connsiteY2" fmla="*/ 19050 h 19050"/>
                  <a:gd name="connsiteX3" fmla="*/ 0 w 323850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1905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19050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57491AD8-59B4-334B-4B75-13E7D9849678}"/>
                  </a:ext>
                </a:extLst>
              </p:cNvPr>
              <p:cNvSpPr/>
              <p:nvPr/>
            </p:nvSpPr>
            <p:spPr>
              <a:xfrm>
                <a:off x="7044725" y="6014612"/>
                <a:ext cx="177165" cy="175259"/>
              </a:xfrm>
              <a:custGeom>
                <a:avLst/>
                <a:gdLst>
                  <a:gd name="connsiteX0" fmla="*/ 0 w 177165"/>
                  <a:gd name="connsiteY0" fmla="*/ 0 h 175259"/>
                  <a:gd name="connsiteX1" fmla="*/ 177165 w 177165"/>
                  <a:gd name="connsiteY1" fmla="*/ 175260 h 175259"/>
                  <a:gd name="connsiteX2" fmla="*/ 177165 w 177165"/>
                  <a:gd name="connsiteY2" fmla="*/ 127635 h 175259"/>
                  <a:gd name="connsiteX3" fmla="*/ 47625 w 177165"/>
                  <a:gd name="connsiteY3" fmla="*/ 0 h 17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" h="175259">
                    <a:moveTo>
                      <a:pt x="0" y="0"/>
                    </a:moveTo>
                    <a:lnTo>
                      <a:pt x="177165" y="175260"/>
                    </a:lnTo>
                    <a:lnTo>
                      <a:pt x="177165" y="127635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7183535-2C7C-E58E-E66B-A281AE13A21F}"/>
                </a:ext>
              </a:extLst>
            </p:cNvPr>
            <p:cNvSpPr/>
            <p:nvPr/>
          </p:nvSpPr>
          <p:spPr>
            <a:xfrm>
              <a:off x="6898041" y="6443237"/>
              <a:ext cx="323850" cy="57150"/>
            </a:xfrm>
            <a:custGeom>
              <a:avLst/>
              <a:gdLst>
                <a:gd name="connsiteX0" fmla="*/ 288608 w 323850"/>
                <a:gd name="connsiteY0" fmla="*/ 57150 h 57150"/>
                <a:gd name="connsiteX1" fmla="*/ 35243 w 323850"/>
                <a:gd name="connsiteY1" fmla="*/ 57150 h 57150"/>
                <a:gd name="connsiteX2" fmla="*/ 0 w 323850"/>
                <a:gd name="connsiteY2" fmla="*/ 21907 h 57150"/>
                <a:gd name="connsiteX3" fmla="*/ 0 w 323850"/>
                <a:gd name="connsiteY3" fmla="*/ 0 h 57150"/>
                <a:gd name="connsiteX4" fmla="*/ 323850 w 323850"/>
                <a:gd name="connsiteY4" fmla="*/ 0 h 57150"/>
                <a:gd name="connsiteX5" fmla="*/ 323850 w 323850"/>
                <a:gd name="connsiteY5" fmla="*/ 21907 h 57150"/>
                <a:gd name="connsiteX6" fmla="*/ 288608 w 323850"/>
                <a:gd name="connsiteY6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288608" y="57150"/>
                  </a:moveTo>
                  <a:lnTo>
                    <a:pt x="35243" y="57150"/>
                  </a:lnTo>
                  <a:cubicBezTo>
                    <a:pt x="15240" y="57150"/>
                    <a:pt x="0" y="40957"/>
                    <a:pt x="0" y="21907"/>
                  </a:cubicBezTo>
                  <a:lnTo>
                    <a:pt x="0" y="0"/>
                  </a:lnTo>
                  <a:lnTo>
                    <a:pt x="323850" y="0"/>
                  </a:lnTo>
                  <a:lnTo>
                    <a:pt x="323850" y="21907"/>
                  </a:lnTo>
                  <a:cubicBezTo>
                    <a:pt x="323850" y="40957"/>
                    <a:pt x="307658" y="57150"/>
                    <a:pt x="288608" y="5715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D4BB82AC-1F95-9C85-7B96-8061D26D5D72}"/>
                </a:ext>
              </a:extLst>
            </p:cNvPr>
            <p:cNvSpPr/>
            <p:nvPr/>
          </p:nvSpPr>
          <p:spPr>
            <a:xfrm>
              <a:off x="6898041" y="5928887"/>
              <a:ext cx="323850" cy="57150"/>
            </a:xfrm>
            <a:custGeom>
              <a:avLst/>
              <a:gdLst>
                <a:gd name="connsiteX0" fmla="*/ 35243 w 323850"/>
                <a:gd name="connsiteY0" fmla="*/ 0 h 57150"/>
                <a:gd name="connsiteX1" fmla="*/ 287655 w 323850"/>
                <a:gd name="connsiteY1" fmla="*/ 0 h 57150"/>
                <a:gd name="connsiteX2" fmla="*/ 323850 w 323850"/>
                <a:gd name="connsiteY2" fmla="*/ 35243 h 57150"/>
                <a:gd name="connsiteX3" fmla="*/ 323850 w 323850"/>
                <a:gd name="connsiteY3" fmla="*/ 57150 h 57150"/>
                <a:gd name="connsiteX4" fmla="*/ 0 w 323850"/>
                <a:gd name="connsiteY4" fmla="*/ 57150 h 57150"/>
                <a:gd name="connsiteX5" fmla="*/ 0 w 323850"/>
                <a:gd name="connsiteY5" fmla="*/ 35243 h 57150"/>
                <a:gd name="connsiteX6" fmla="*/ 35243 w 323850"/>
                <a:gd name="connsiteY6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35243" y="0"/>
                  </a:moveTo>
                  <a:lnTo>
                    <a:pt x="287655" y="0"/>
                  </a:lnTo>
                  <a:cubicBezTo>
                    <a:pt x="307658" y="0"/>
                    <a:pt x="323850" y="16193"/>
                    <a:pt x="323850" y="35243"/>
                  </a:cubicBezTo>
                  <a:lnTo>
                    <a:pt x="323850" y="57150"/>
                  </a:lnTo>
                  <a:lnTo>
                    <a:pt x="0" y="57150"/>
                  </a:lnTo>
                  <a:lnTo>
                    <a:pt x="0" y="35243"/>
                  </a:lnTo>
                  <a:cubicBezTo>
                    <a:pt x="0" y="16193"/>
                    <a:pt x="16193" y="0"/>
                    <a:pt x="35243" y="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07A481A9-677A-C5C6-DA27-4C61664B5B16}"/>
                </a:ext>
              </a:extLst>
            </p:cNvPr>
            <p:cNvSpPr/>
            <p:nvPr/>
          </p:nvSpPr>
          <p:spPr>
            <a:xfrm>
              <a:off x="6936141" y="6471812"/>
              <a:ext cx="247650" cy="19050"/>
            </a:xfrm>
            <a:custGeom>
              <a:avLst/>
              <a:gdLst>
                <a:gd name="connsiteX0" fmla="*/ 19050 w 247650"/>
                <a:gd name="connsiteY0" fmla="*/ 0 h 19050"/>
                <a:gd name="connsiteX1" fmla="*/ 228600 w 247650"/>
                <a:gd name="connsiteY1" fmla="*/ 0 h 19050"/>
                <a:gd name="connsiteX2" fmla="*/ 247650 w 247650"/>
                <a:gd name="connsiteY2" fmla="*/ 19050 h 19050"/>
                <a:gd name="connsiteX3" fmla="*/ 247650 w 247650"/>
                <a:gd name="connsiteY3" fmla="*/ 19050 h 19050"/>
                <a:gd name="connsiteX4" fmla="*/ 0 w 247650"/>
                <a:gd name="connsiteY4" fmla="*/ 19050 h 19050"/>
                <a:gd name="connsiteX5" fmla="*/ 0 w 247650"/>
                <a:gd name="connsiteY5" fmla="*/ 19050 h 19050"/>
                <a:gd name="connsiteX6" fmla="*/ 19050 w 2476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19050" y="0"/>
                  </a:moveTo>
                  <a:lnTo>
                    <a:pt x="228600" y="0"/>
                  </a:lnTo>
                  <a:cubicBezTo>
                    <a:pt x="239077" y="0"/>
                    <a:pt x="247650" y="8573"/>
                    <a:pt x="247650" y="19050"/>
                  </a:cubicBezTo>
                  <a:lnTo>
                    <a:pt x="247650" y="19050"/>
                  </a:lnTo>
                  <a:lnTo>
                    <a:pt x="0" y="19050"/>
                  </a:ln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03EC33F0-C9D8-B2E3-FC70-1DC70D327F9B}"/>
                </a:ext>
              </a:extLst>
            </p:cNvPr>
            <p:cNvSpPr/>
            <p:nvPr/>
          </p:nvSpPr>
          <p:spPr>
            <a:xfrm>
              <a:off x="6936141" y="5938412"/>
              <a:ext cx="247650" cy="19050"/>
            </a:xfrm>
            <a:custGeom>
              <a:avLst/>
              <a:gdLst>
                <a:gd name="connsiteX0" fmla="*/ 228600 w 247650"/>
                <a:gd name="connsiteY0" fmla="*/ 19050 h 19050"/>
                <a:gd name="connsiteX1" fmla="*/ 19050 w 247650"/>
                <a:gd name="connsiteY1" fmla="*/ 19050 h 19050"/>
                <a:gd name="connsiteX2" fmla="*/ 0 w 247650"/>
                <a:gd name="connsiteY2" fmla="*/ 0 h 19050"/>
                <a:gd name="connsiteX3" fmla="*/ 0 w 247650"/>
                <a:gd name="connsiteY3" fmla="*/ 0 h 19050"/>
                <a:gd name="connsiteX4" fmla="*/ 247650 w 247650"/>
                <a:gd name="connsiteY4" fmla="*/ 0 h 19050"/>
                <a:gd name="connsiteX5" fmla="*/ 247650 w 247650"/>
                <a:gd name="connsiteY5" fmla="*/ 0 h 19050"/>
                <a:gd name="connsiteX6" fmla="*/ 228600 w 2476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228600" y="19050"/>
                  </a:moveTo>
                  <a:lnTo>
                    <a:pt x="19050" y="19050"/>
                  </a:lnTo>
                  <a:cubicBezTo>
                    <a:pt x="8572" y="19050"/>
                    <a:pt x="0" y="10477"/>
                    <a:pt x="0" y="0"/>
                  </a:cubicBezTo>
                  <a:lnTo>
                    <a:pt x="0" y="0"/>
                  </a:lnTo>
                  <a:lnTo>
                    <a:pt x="247650" y="0"/>
                  </a:lnTo>
                  <a:lnTo>
                    <a:pt x="247650" y="0"/>
                  </a:lnTo>
                  <a:cubicBezTo>
                    <a:pt x="247650" y="10477"/>
                    <a:pt x="239077" y="19050"/>
                    <a:pt x="228600" y="1905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7D2D744B-8FEB-A07D-7573-967040D80AFC}"/>
                </a:ext>
              </a:extLst>
            </p:cNvPr>
            <p:cNvSpPr/>
            <p:nvPr/>
          </p:nvSpPr>
          <p:spPr>
            <a:xfrm>
              <a:off x="6945666" y="5986037"/>
              <a:ext cx="95250" cy="136458"/>
            </a:xfrm>
            <a:custGeom>
              <a:avLst/>
              <a:gdLst>
                <a:gd name="connsiteX0" fmla="*/ 0 w 95250"/>
                <a:gd name="connsiteY0" fmla="*/ 0 h 136458"/>
                <a:gd name="connsiteX1" fmla="*/ 0 w 95250"/>
                <a:gd name="connsiteY1" fmla="*/ 124778 h 136458"/>
                <a:gd name="connsiteX2" fmla="*/ 19050 w 95250"/>
                <a:gd name="connsiteY2" fmla="*/ 132398 h 136458"/>
                <a:gd name="connsiteX3" fmla="*/ 32385 w 95250"/>
                <a:gd name="connsiteY3" fmla="*/ 119063 h 136458"/>
                <a:gd name="connsiteX4" fmla="*/ 62865 w 95250"/>
                <a:gd name="connsiteY4" fmla="*/ 119063 h 136458"/>
                <a:gd name="connsiteX5" fmla="*/ 76200 w 95250"/>
                <a:gd name="connsiteY5" fmla="*/ 133350 h 136458"/>
                <a:gd name="connsiteX6" fmla="*/ 95250 w 95250"/>
                <a:gd name="connsiteY6" fmla="*/ 125730 h 136458"/>
                <a:gd name="connsiteX7" fmla="*/ 95250 w 95250"/>
                <a:gd name="connsiteY7" fmla="*/ 0 h 136458"/>
                <a:gd name="connsiteX8" fmla="*/ 0 w 95250"/>
                <a:gd name="connsiteY8" fmla="*/ 0 h 13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36458">
                  <a:moveTo>
                    <a:pt x="0" y="0"/>
                  </a:moveTo>
                  <a:lnTo>
                    <a:pt x="0" y="124778"/>
                  </a:lnTo>
                  <a:cubicBezTo>
                    <a:pt x="0" y="135255"/>
                    <a:pt x="12382" y="140018"/>
                    <a:pt x="19050" y="132398"/>
                  </a:cubicBezTo>
                  <a:lnTo>
                    <a:pt x="32385" y="119063"/>
                  </a:lnTo>
                  <a:cubicBezTo>
                    <a:pt x="40957" y="110490"/>
                    <a:pt x="54293" y="110490"/>
                    <a:pt x="62865" y="119063"/>
                  </a:cubicBezTo>
                  <a:lnTo>
                    <a:pt x="76200" y="133350"/>
                  </a:lnTo>
                  <a:cubicBezTo>
                    <a:pt x="82868" y="140018"/>
                    <a:pt x="95250" y="135255"/>
                    <a:pt x="95250" y="125730"/>
                  </a:cubicBezTo>
                  <a:lnTo>
                    <a:pt x="9525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ACA8D288-35A2-0DB2-A9C2-41CCEBB0F5FB}"/>
                </a:ext>
              </a:extLst>
            </p:cNvPr>
            <p:cNvSpPr/>
            <p:nvPr/>
          </p:nvSpPr>
          <p:spPr>
            <a:xfrm>
              <a:off x="6888516" y="5919362"/>
              <a:ext cx="342900" cy="590550"/>
            </a:xfrm>
            <a:custGeom>
              <a:avLst/>
              <a:gdLst>
                <a:gd name="connsiteX0" fmla="*/ 295275 w 342900"/>
                <a:gd name="connsiteY0" fmla="*/ 0 h 590550"/>
                <a:gd name="connsiteX1" fmla="*/ 47625 w 342900"/>
                <a:gd name="connsiteY1" fmla="*/ 0 h 590550"/>
                <a:gd name="connsiteX2" fmla="*/ 0 w 342900"/>
                <a:gd name="connsiteY2" fmla="*/ 47625 h 590550"/>
                <a:gd name="connsiteX3" fmla="*/ 0 w 342900"/>
                <a:gd name="connsiteY3" fmla="*/ 542925 h 590550"/>
                <a:gd name="connsiteX4" fmla="*/ 47625 w 342900"/>
                <a:gd name="connsiteY4" fmla="*/ 590550 h 590550"/>
                <a:gd name="connsiteX5" fmla="*/ 295275 w 342900"/>
                <a:gd name="connsiteY5" fmla="*/ 590550 h 590550"/>
                <a:gd name="connsiteX6" fmla="*/ 342900 w 342900"/>
                <a:gd name="connsiteY6" fmla="*/ 542925 h 590550"/>
                <a:gd name="connsiteX7" fmla="*/ 342900 w 342900"/>
                <a:gd name="connsiteY7" fmla="*/ 47625 h 590550"/>
                <a:gd name="connsiteX8" fmla="*/ 295275 w 342900"/>
                <a:gd name="connsiteY8" fmla="*/ 0 h 590550"/>
                <a:gd name="connsiteX9" fmla="*/ 19050 w 342900"/>
                <a:gd name="connsiteY9" fmla="*/ 76200 h 590550"/>
                <a:gd name="connsiteX10" fmla="*/ 47625 w 342900"/>
                <a:gd name="connsiteY10" fmla="*/ 76200 h 590550"/>
                <a:gd name="connsiteX11" fmla="*/ 47625 w 342900"/>
                <a:gd name="connsiteY11" fmla="*/ 191453 h 590550"/>
                <a:gd name="connsiteX12" fmla="*/ 60960 w 342900"/>
                <a:gd name="connsiteY12" fmla="*/ 210503 h 590550"/>
                <a:gd name="connsiteX13" fmla="*/ 83820 w 342900"/>
                <a:gd name="connsiteY13" fmla="*/ 205740 h 590550"/>
                <a:gd name="connsiteX14" fmla="*/ 97155 w 342900"/>
                <a:gd name="connsiteY14" fmla="*/ 192405 h 590550"/>
                <a:gd name="connsiteX15" fmla="*/ 114300 w 342900"/>
                <a:gd name="connsiteY15" fmla="*/ 192405 h 590550"/>
                <a:gd name="connsiteX16" fmla="*/ 127635 w 342900"/>
                <a:gd name="connsiteY16" fmla="*/ 205740 h 590550"/>
                <a:gd name="connsiteX17" fmla="*/ 141923 w 342900"/>
                <a:gd name="connsiteY17" fmla="*/ 211455 h 590550"/>
                <a:gd name="connsiteX18" fmla="*/ 149543 w 342900"/>
                <a:gd name="connsiteY18" fmla="*/ 209550 h 590550"/>
                <a:gd name="connsiteX19" fmla="*/ 162878 w 342900"/>
                <a:gd name="connsiteY19" fmla="*/ 190500 h 590550"/>
                <a:gd name="connsiteX20" fmla="*/ 162878 w 342900"/>
                <a:gd name="connsiteY20" fmla="*/ 76200 h 590550"/>
                <a:gd name="connsiteX21" fmla="*/ 324803 w 342900"/>
                <a:gd name="connsiteY21" fmla="*/ 76200 h 590550"/>
                <a:gd name="connsiteX22" fmla="*/ 324803 w 342900"/>
                <a:gd name="connsiteY22" fmla="*/ 514350 h 590550"/>
                <a:gd name="connsiteX23" fmla="*/ 19050 w 342900"/>
                <a:gd name="connsiteY23" fmla="*/ 514350 h 590550"/>
                <a:gd name="connsiteX24" fmla="*/ 19050 w 342900"/>
                <a:gd name="connsiteY24" fmla="*/ 76200 h 590550"/>
                <a:gd name="connsiteX25" fmla="*/ 142875 w 342900"/>
                <a:gd name="connsiteY25" fmla="*/ 76200 h 590550"/>
                <a:gd name="connsiteX26" fmla="*/ 142875 w 342900"/>
                <a:gd name="connsiteY26" fmla="*/ 191453 h 590550"/>
                <a:gd name="connsiteX27" fmla="*/ 141923 w 342900"/>
                <a:gd name="connsiteY27" fmla="*/ 193358 h 590550"/>
                <a:gd name="connsiteX28" fmla="*/ 140018 w 342900"/>
                <a:gd name="connsiteY28" fmla="*/ 193358 h 590550"/>
                <a:gd name="connsiteX29" fmla="*/ 126682 w 342900"/>
                <a:gd name="connsiteY29" fmla="*/ 180023 h 590550"/>
                <a:gd name="connsiteX30" fmla="*/ 82868 w 342900"/>
                <a:gd name="connsiteY30" fmla="*/ 180023 h 590550"/>
                <a:gd name="connsiteX31" fmla="*/ 69532 w 342900"/>
                <a:gd name="connsiteY31" fmla="*/ 193358 h 590550"/>
                <a:gd name="connsiteX32" fmla="*/ 67628 w 342900"/>
                <a:gd name="connsiteY32" fmla="*/ 193358 h 590550"/>
                <a:gd name="connsiteX33" fmla="*/ 66675 w 342900"/>
                <a:gd name="connsiteY33" fmla="*/ 191453 h 590550"/>
                <a:gd name="connsiteX34" fmla="*/ 66675 w 342900"/>
                <a:gd name="connsiteY34" fmla="*/ 76200 h 590550"/>
                <a:gd name="connsiteX35" fmla="*/ 142875 w 342900"/>
                <a:gd name="connsiteY35" fmla="*/ 76200 h 590550"/>
                <a:gd name="connsiteX36" fmla="*/ 47625 w 342900"/>
                <a:gd name="connsiteY36" fmla="*/ 19050 h 590550"/>
                <a:gd name="connsiteX37" fmla="*/ 295275 w 342900"/>
                <a:gd name="connsiteY37" fmla="*/ 19050 h 590550"/>
                <a:gd name="connsiteX38" fmla="*/ 323850 w 342900"/>
                <a:gd name="connsiteY38" fmla="*/ 47625 h 590550"/>
                <a:gd name="connsiteX39" fmla="*/ 323850 w 342900"/>
                <a:gd name="connsiteY39" fmla="*/ 57150 h 590550"/>
                <a:gd name="connsiteX40" fmla="*/ 19050 w 342900"/>
                <a:gd name="connsiteY40" fmla="*/ 57150 h 590550"/>
                <a:gd name="connsiteX41" fmla="*/ 19050 w 342900"/>
                <a:gd name="connsiteY41" fmla="*/ 47625 h 590550"/>
                <a:gd name="connsiteX42" fmla="*/ 47625 w 342900"/>
                <a:gd name="connsiteY42" fmla="*/ 19050 h 590550"/>
                <a:gd name="connsiteX43" fmla="*/ 295275 w 342900"/>
                <a:gd name="connsiteY43" fmla="*/ 571500 h 590550"/>
                <a:gd name="connsiteX44" fmla="*/ 47625 w 342900"/>
                <a:gd name="connsiteY44" fmla="*/ 571500 h 590550"/>
                <a:gd name="connsiteX45" fmla="*/ 19050 w 342900"/>
                <a:gd name="connsiteY45" fmla="*/ 542925 h 590550"/>
                <a:gd name="connsiteX46" fmla="*/ 19050 w 342900"/>
                <a:gd name="connsiteY46" fmla="*/ 533400 h 590550"/>
                <a:gd name="connsiteX47" fmla="*/ 323850 w 342900"/>
                <a:gd name="connsiteY47" fmla="*/ 533400 h 590550"/>
                <a:gd name="connsiteX48" fmla="*/ 323850 w 342900"/>
                <a:gd name="connsiteY48" fmla="*/ 542925 h 590550"/>
                <a:gd name="connsiteX49" fmla="*/ 295275 w 342900"/>
                <a:gd name="connsiteY49" fmla="*/ 571500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42900" h="590550">
                  <a:moveTo>
                    <a:pt x="295275" y="0"/>
                  </a:moveTo>
                  <a:lnTo>
                    <a:pt x="47625" y="0"/>
                  </a:lnTo>
                  <a:cubicBezTo>
                    <a:pt x="20955" y="0"/>
                    <a:pt x="0" y="20955"/>
                    <a:pt x="0" y="47625"/>
                  </a:cubicBezTo>
                  <a:lnTo>
                    <a:pt x="0" y="542925"/>
                  </a:lnTo>
                  <a:cubicBezTo>
                    <a:pt x="0" y="569595"/>
                    <a:pt x="20955" y="590550"/>
                    <a:pt x="47625" y="590550"/>
                  </a:cubicBezTo>
                  <a:lnTo>
                    <a:pt x="295275" y="590550"/>
                  </a:lnTo>
                  <a:cubicBezTo>
                    <a:pt x="321945" y="590550"/>
                    <a:pt x="342900" y="569595"/>
                    <a:pt x="342900" y="542925"/>
                  </a:cubicBezTo>
                  <a:lnTo>
                    <a:pt x="342900" y="47625"/>
                  </a:lnTo>
                  <a:cubicBezTo>
                    <a:pt x="342900" y="20955"/>
                    <a:pt x="321945" y="0"/>
                    <a:pt x="295275" y="0"/>
                  </a:cubicBezTo>
                  <a:close/>
                  <a:moveTo>
                    <a:pt x="19050" y="76200"/>
                  </a:moveTo>
                  <a:lnTo>
                    <a:pt x="47625" y="76200"/>
                  </a:lnTo>
                  <a:lnTo>
                    <a:pt x="47625" y="191453"/>
                  </a:lnTo>
                  <a:cubicBezTo>
                    <a:pt x="47625" y="200025"/>
                    <a:pt x="52388" y="207645"/>
                    <a:pt x="60960" y="210503"/>
                  </a:cubicBezTo>
                  <a:cubicBezTo>
                    <a:pt x="68580" y="213360"/>
                    <a:pt x="78105" y="212408"/>
                    <a:pt x="83820" y="205740"/>
                  </a:cubicBezTo>
                  <a:lnTo>
                    <a:pt x="97155" y="192405"/>
                  </a:lnTo>
                  <a:cubicBezTo>
                    <a:pt x="101918" y="187643"/>
                    <a:pt x="109538" y="187643"/>
                    <a:pt x="114300" y="192405"/>
                  </a:cubicBezTo>
                  <a:lnTo>
                    <a:pt x="127635" y="205740"/>
                  </a:lnTo>
                  <a:cubicBezTo>
                    <a:pt x="131445" y="209550"/>
                    <a:pt x="137160" y="211455"/>
                    <a:pt x="141923" y="211455"/>
                  </a:cubicBezTo>
                  <a:cubicBezTo>
                    <a:pt x="144780" y="211455"/>
                    <a:pt x="147638" y="210503"/>
                    <a:pt x="149543" y="209550"/>
                  </a:cubicBezTo>
                  <a:cubicBezTo>
                    <a:pt x="157163" y="206693"/>
                    <a:pt x="162878" y="199073"/>
                    <a:pt x="162878" y="190500"/>
                  </a:cubicBezTo>
                  <a:lnTo>
                    <a:pt x="162878" y="76200"/>
                  </a:lnTo>
                  <a:lnTo>
                    <a:pt x="324803" y="76200"/>
                  </a:lnTo>
                  <a:lnTo>
                    <a:pt x="324803" y="514350"/>
                  </a:lnTo>
                  <a:lnTo>
                    <a:pt x="19050" y="514350"/>
                  </a:lnTo>
                  <a:lnTo>
                    <a:pt x="19050" y="76200"/>
                  </a:lnTo>
                  <a:close/>
                  <a:moveTo>
                    <a:pt x="142875" y="76200"/>
                  </a:moveTo>
                  <a:lnTo>
                    <a:pt x="142875" y="191453"/>
                  </a:lnTo>
                  <a:cubicBezTo>
                    <a:pt x="142875" y="191453"/>
                    <a:pt x="142875" y="192405"/>
                    <a:pt x="141923" y="193358"/>
                  </a:cubicBezTo>
                  <a:cubicBezTo>
                    <a:pt x="140970" y="193358"/>
                    <a:pt x="140018" y="193358"/>
                    <a:pt x="140018" y="193358"/>
                  </a:cubicBezTo>
                  <a:lnTo>
                    <a:pt x="126682" y="180023"/>
                  </a:lnTo>
                  <a:cubicBezTo>
                    <a:pt x="115253" y="168593"/>
                    <a:pt x="94298" y="168593"/>
                    <a:pt x="82868" y="180023"/>
                  </a:cubicBezTo>
                  <a:lnTo>
                    <a:pt x="69532" y="193358"/>
                  </a:lnTo>
                  <a:cubicBezTo>
                    <a:pt x="69532" y="193358"/>
                    <a:pt x="68580" y="194310"/>
                    <a:pt x="67628" y="193358"/>
                  </a:cubicBezTo>
                  <a:cubicBezTo>
                    <a:pt x="66675" y="193358"/>
                    <a:pt x="66675" y="192405"/>
                    <a:pt x="66675" y="191453"/>
                  </a:cubicBezTo>
                  <a:lnTo>
                    <a:pt x="66675" y="76200"/>
                  </a:lnTo>
                  <a:lnTo>
                    <a:pt x="142875" y="76200"/>
                  </a:lnTo>
                  <a:close/>
                  <a:moveTo>
                    <a:pt x="47625" y="19050"/>
                  </a:moveTo>
                  <a:lnTo>
                    <a:pt x="295275" y="19050"/>
                  </a:lnTo>
                  <a:cubicBezTo>
                    <a:pt x="311468" y="19050"/>
                    <a:pt x="323850" y="31433"/>
                    <a:pt x="323850" y="47625"/>
                  </a:cubicBezTo>
                  <a:lnTo>
                    <a:pt x="323850" y="57150"/>
                  </a:lnTo>
                  <a:lnTo>
                    <a:pt x="19050" y="57150"/>
                  </a:lnTo>
                  <a:lnTo>
                    <a:pt x="19050" y="47625"/>
                  </a:lnTo>
                  <a:cubicBezTo>
                    <a:pt x="19050" y="31433"/>
                    <a:pt x="31432" y="19050"/>
                    <a:pt x="47625" y="19050"/>
                  </a:cubicBezTo>
                  <a:close/>
                  <a:moveTo>
                    <a:pt x="295275" y="571500"/>
                  </a:moveTo>
                  <a:lnTo>
                    <a:pt x="47625" y="571500"/>
                  </a:lnTo>
                  <a:cubicBezTo>
                    <a:pt x="31432" y="571500"/>
                    <a:pt x="19050" y="559118"/>
                    <a:pt x="19050" y="542925"/>
                  </a:cubicBezTo>
                  <a:lnTo>
                    <a:pt x="19050" y="533400"/>
                  </a:lnTo>
                  <a:lnTo>
                    <a:pt x="323850" y="533400"/>
                  </a:lnTo>
                  <a:lnTo>
                    <a:pt x="323850" y="542925"/>
                  </a:lnTo>
                  <a:cubicBezTo>
                    <a:pt x="323850" y="559118"/>
                    <a:pt x="311468" y="571500"/>
                    <a:pt x="295275" y="571500"/>
                  </a:cubicBezTo>
                  <a:close/>
                </a:path>
              </a:pathLst>
            </a:custGeom>
            <a:solidFill>
              <a:srgbClr val="3C15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02CD516E-699F-E8FB-35CF-CD2C86F6E0A4}"/>
                </a:ext>
              </a:extLst>
            </p:cNvPr>
            <p:cNvSpPr/>
            <p:nvPr/>
          </p:nvSpPr>
          <p:spPr>
            <a:xfrm>
              <a:off x="6936141" y="6176537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41834E6E-B4A2-90F7-09C2-4F94FFA12C9D}"/>
                </a:ext>
              </a:extLst>
            </p:cNvPr>
            <p:cNvSpPr/>
            <p:nvPr/>
          </p:nvSpPr>
          <p:spPr>
            <a:xfrm>
              <a:off x="6936141" y="6214637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8ABD98B4-4925-1A5A-C590-783B64997718}"/>
                </a:ext>
              </a:extLst>
            </p:cNvPr>
            <p:cNvSpPr/>
            <p:nvPr/>
          </p:nvSpPr>
          <p:spPr>
            <a:xfrm>
              <a:off x="6936141" y="6281312"/>
              <a:ext cx="247650" cy="19050"/>
            </a:xfrm>
            <a:custGeom>
              <a:avLst/>
              <a:gdLst>
                <a:gd name="connsiteX0" fmla="*/ 238125 w 247650"/>
                <a:gd name="connsiteY0" fmla="*/ 19050 h 19050"/>
                <a:gd name="connsiteX1" fmla="*/ 9525 w 247650"/>
                <a:gd name="connsiteY1" fmla="*/ 19050 h 19050"/>
                <a:gd name="connsiteX2" fmla="*/ 0 w 247650"/>
                <a:gd name="connsiteY2" fmla="*/ 9525 h 19050"/>
                <a:gd name="connsiteX3" fmla="*/ 9525 w 247650"/>
                <a:gd name="connsiteY3" fmla="*/ 0 h 19050"/>
                <a:gd name="connsiteX4" fmla="*/ 238125 w 247650"/>
                <a:gd name="connsiteY4" fmla="*/ 0 h 19050"/>
                <a:gd name="connsiteX5" fmla="*/ 247650 w 247650"/>
                <a:gd name="connsiteY5" fmla="*/ 9525 h 19050"/>
                <a:gd name="connsiteX6" fmla="*/ 238125 w 2476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23812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238125" y="0"/>
                  </a:lnTo>
                  <a:cubicBezTo>
                    <a:pt x="243840" y="0"/>
                    <a:pt x="247650" y="3810"/>
                    <a:pt x="247650" y="9525"/>
                  </a:cubicBezTo>
                  <a:cubicBezTo>
                    <a:pt x="247650" y="15240"/>
                    <a:pt x="243840" y="19050"/>
                    <a:pt x="23812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6800A069-ACB7-0CF9-1FAF-8CA4B0585D2E}"/>
                </a:ext>
              </a:extLst>
            </p:cNvPr>
            <p:cNvSpPr/>
            <p:nvPr/>
          </p:nvSpPr>
          <p:spPr>
            <a:xfrm>
              <a:off x="6936141" y="6357512"/>
              <a:ext cx="200025" cy="19050"/>
            </a:xfrm>
            <a:custGeom>
              <a:avLst/>
              <a:gdLst>
                <a:gd name="connsiteX0" fmla="*/ 190500 w 200025"/>
                <a:gd name="connsiteY0" fmla="*/ 19050 h 19050"/>
                <a:gd name="connsiteX1" fmla="*/ 9525 w 200025"/>
                <a:gd name="connsiteY1" fmla="*/ 19050 h 19050"/>
                <a:gd name="connsiteX2" fmla="*/ 0 w 200025"/>
                <a:gd name="connsiteY2" fmla="*/ 9525 h 19050"/>
                <a:gd name="connsiteX3" fmla="*/ 9525 w 200025"/>
                <a:gd name="connsiteY3" fmla="*/ 0 h 19050"/>
                <a:gd name="connsiteX4" fmla="*/ 190500 w 200025"/>
                <a:gd name="connsiteY4" fmla="*/ 0 h 19050"/>
                <a:gd name="connsiteX5" fmla="*/ 200025 w 200025"/>
                <a:gd name="connsiteY5" fmla="*/ 9525 h 19050"/>
                <a:gd name="connsiteX6" fmla="*/ 190500 w 2000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9050">
                  <a:moveTo>
                    <a:pt x="1905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190500" y="0"/>
                  </a:lnTo>
                  <a:cubicBezTo>
                    <a:pt x="196215" y="0"/>
                    <a:pt x="200025" y="3810"/>
                    <a:pt x="200025" y="9525"/>
                  </a:cubicBezTo>
                  <a:cubicBezTo>
                    <a:pt x="200025" y="15240"/>
                    <a:pt x="196215" y="19050"/>
                    <a:pt x="1905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52768665-6696-9294-1810-A2F5C83A0BBE}"/>
                </a:ext>
              </a:extLst>
            </p:cNvPr>
            <p:cNvSpPr/>
            <p:nvPr/>
          </p:nvSpPr>
          <p:spPr>
            <a:xfrm>
              <a:off x="6936141" y="6319412"/>
              <a:ext cx="247650" cy="19050"/>
            </a:xfrm>
            <a:custGeom>
              <a:avLst/>
              <a:gdLst>
                <a:gd name="connsiteX0" fmla="*/ 238125 w 247650"/>
                <a:gd name="connsiteY0" fmla="*/ 19050 h 19050"/>
                <a:gd name="connsiteX1" fmla="*/ 9525 w 247650"/>
                <a:gd name="connsiteY1" fmla="*/ 19050 h 19050"/>
                <a:gd name="connsiteX2" fmla="*/ 0 w 247650"/>
                <a:gd name="connsiteY2" fmla="*/ 9525 h 19050"/>
                <a:gd name="connsiteX3" fmla="*/ 9525 w 247650"/>
                <a:gd name="connsiteY3" fmla="*/ 0 h 19050"/>
                <a:gd name="connsiteX4" fmla="*/ 238125 w 247650"/>
                <a:gd name="connsiteY4" fmla="*/ 0 h 19050"/>
                <a:gd name="connsiteX5" fmla="*/ 247650 w 247650"/>
                <a:gd name="connsiteY5" fmla="*/ 9525 h 19050"/>
                <a:gd name="connsiteX6" fmla="*/ 238125 w 2476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23812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238125" y="0"/>
                  </a:lnTo>
                  <a:cubicBezTo>
                    <a:pt x="243840" y="0"/>
                    <a:pt x="247650" y="3810"/>
                    <a:pt x="247650" y="9525"/>
                  </a:cubicBezTo>
                  <a:cubicBezTo>
                    <a:pt x="247650" y="15240"/>
                    <a:pt x="243840" y="19050"/>
                    <a:pt x="23812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506" name="Graphic 12">
            <a:extLst>
              <a:ext uri="{FF2B5EF4-FFF2-40B4-BE49-F238E27FC236}">
                <a16:creationId xmlns:a16="http://schemas.microsoft.com/office/drawing/2014/main" id="{D1F7E653-76BC-01BD-D473-96D0438EBB53}"/>
              </a:ext>
            </a:extLst>
          </p:cNvPr>
          <p:cNvGrpSpPr/>
          <p:nvPr/>
        </p:nvGrpSpPr>
        <p:grpSpPr>
          <a:xfrm>
            <a:off x="3401471" y="5562983"/>
            <a:ext cx="457200" cy="590550"/>
            <a:chOff x="7877060" y="5945525"/>
            <a:chExt cx="457200" cy="590550"/>
          </a:xfrm>
        </p:grpSpPr>
        <p:grpSp>
          <p:nvGrpSpPr>
            <p:cNvPr id="1507" name="Graphic 12">
              <a:extLst>
                <a:ext uri="{FF2B5EF4-FFF2-40B4-BE49-F238E27FC236}">
                  <a16:creationId xmlns:a16="http://schemas.microsoft.com/office/drawing/2014/main" id="{ACEFFCE5-4E54-3DD8-CA5F-B3BC063A08BE}"/>
                </a:ext>
              </a:extLst>
            </p:cNvPr>
            <p:cNvGrpSpPr/>
            <p:nvPr/>
          </p:nvGrpSpPr>
          <p:grpSpPr>
            <a:xfrm>
              <a:off x="7942782" y="5955050"/>
              <a:ext cx="325754" cy="571500"/>
              <a:chOff x="7942782" y="5955050"/>
              <a:chExt cx="325754" cy="571500"/>
            </a:xfrm>
          </p:grpSpPr>
          <p:grpSp>
            <p:nvGrpSpPr>
              <p:cNvPr id="1508" name="Graphic 12">
                <a:extLst>
                  <a:ext uri="{FF2B5EF4-FFF2-40B4-BE49-F238E27FC236}">
                    <a16:creationId xmlns:a16="http://schemas.microsoft.com/office/drawing/2014/main" id="{C94CD3A1-72C8-D88E-2012-F1CF9052CD8D}"/>
                  </a:ext>
                </a:extLst>
              </p:cNvPr>
              <p:cNvGrpSpPr/>
              <p:nvPr/>
            </p:nvGrpSpPr>
            <p:grpSpPr>
              <a:xfrm>
                <a:off x="7942782" y="6012200"/>
                <a:ext cx="325754" cy="457200"/>
                <a:chOff x="7942782" y="6012200"/>
                <a:chExt cx="325754" cy="457200"/>
              </a:xfrm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1B8E4DD3-A4CB-0B82-5231-3FE96C58A34E}"/>
                    </a:ext>
                  </a:extLst>
                </p:cNvPr>
                <p:cNvSpPr/>
                <p:nvPr/>
              </p:nvSpPr>
              <p:spPr>
                <a:xfrm>
                  <a:off x="7943735" y="6012200"/>
                  <a:ext cx="323850" cy="457200"/>
                </a:xfrm>
                <a:custGeom>
                  <a:avLst/>
                  <a:gdLst>
                    <a:gd name="connsiteX0" fmla="*/ 0 w 323850"/>
                    <a:gd name="connsiteY0" fmla="*/ 0 h 457200"/>
                    <a:gd name="connsiteX1" fmla="*/ 323850 w 323850"/>
                    <a:gd name="connsiteY1" fmla="*/ 0 h 457200"/>
                    <a:gd name="connsiteX2" fmla="*/ 323850 w 323850"/>
                    <a:gd name="connsiteY2" fmla="*/ 457200 h 457200"/>
                    <a:gd name="connsiteX3" fmla="*/ 0 w 323850"/>
                    <a:gd name="connsiteY3" fmla="*/ 45720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0" h="457200">
                      <a:moveTo>
                        <a:pt x="0" y="0"/>
                      </a:moveTo>
                      <a:lnTo>
                        <a:pt x="323850" y="0"/>
                      </a:lnTo>
                      <a:lnTo>
                        <a:pt x="323850" y="457200"/>
                      </a:lnTo>
                      <a:lnTo>
                        <a:pt x="0" y="457200"/>
                      </a:lnTo>
                      <a:close/>
                    </a:path>
                  </a:pathLst>
                </a:custGeom>
                <a:gradFill>
                  <a:gsLst>
                    <a:gs pos="194">
                      <a:srgbClr val="905FB7"/>
                    </a:gs>
                    <a:gs pos="100000">
                      <a:srgbClr val="592575"/>
                    </a:gs>
                  </a:gsLst>
                  <a:lin ang="3409949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0" name="Freeform: Shape 1509">
                  <a:extLst>
                    <a:ext uri="{FF2B5EF4-FFF2-40B4-BE49-F238E27FC236}">
                      <a16:creationId xmlns:a16="http://schemas.microsoft.com/office/drawing/2014/main" id="{7D3A3379-BF45-1135-26A6-A4FA7117CB04}"/>
                    </a:ext>
                  </a:extLst>
                </p:cNvPr>
                <p:cNvSpPr/>
                <p:nvPr/>
              </p:nvSpPr>
              <p:spPr>
                <a:xfrm>
                  <a:off x="7942782" y="6013152"/>
                  <a:ext cx="325754" cy="402907"/>
                </a:xfrm>
                <a:custGeom>
                  <a:avLst/>
                  <a:gdLst>
                    <a:gd name="connsiteX0" fmla="*/ 324803 w 325754"/>
                    <a:gd name="connsiteY0" fmla="*/ 250508 h 402907"/>
                    <a:gd name="connsiteX1" fmla="*/ 100013 w 325754"/>
                    <a:gd name="connsiteY1" fmla="*/ 27622 h 402907"/>
                    <a:gd name="connsiteX2" fmla="*/ 29528 w 325754"/>
                    <a:gd name="connsiteY2" fmla="*/ 27622 h 402907"/>
                    <a:gd name="connsiteX3" fmla="*/ 10478 w 325754"/>
                    <a:gd name="connsiteY3" fmla="*/ 8572 h 402907"/>
                    <a:gd name="connsiteX4" fmla="*/ 0 w 325754"/>
                    <a:gd name="connsiteY4" fmla="*/ 0 h 402907"/>
                    <a:gd name="connsiteX5" fmla="*/ 0 w 325754"/>
                    <a:gd name="connsiteY5" fmla="*/ 80963 h 402907"/>
                    <a:gd name="connsiteX6" fmla="*/ 325755 w 325754"/>
                    <a:gd name="connsiteY6" fmla="*/ 402908 h 402907"/>
                    <a:gd name="connsiteX7" fmla="*/ 324803 w 325754"/>
                    <a:gd name="connsiteY7" fmla="*/ 250508 h 40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5754" h="402907">
                      <a:moveTo>
                        <a:pt x="324803" y="250508"/>
                      </a:moveTo>
                      <a:lnTo>
                        <a:pt x="100013" y="27622"/>
                      </a:lnTo>
                      <a:lnTo>
                        <a:pt x="29528" y="27622"/>
                      </a:lnTo>
                      <a:cubicBezTo>
                        <a:pt x="19050" y="27622"/>
                        <a:pt x="10478" y="19050"/>
                        <a:pt x="10478" y="8572"/>
                      </a:cubicBezTo>
                      <a:lnTo>
                        <a:pt x="0" y="0"/>
                      </a:lnTo>
                      <a:lnTo>
                        <a:pt x="0" y="80963"/>
                      </a:lnTo>
                      <a:lnTo>
                        <a:pt x="325755" y="402908"/>
                      </a:lnTo>
                      <a:lnTo>
                        <a:pt x="324803" y="250508"/>
                      </a:ln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1" name="Freeform: Shape 1510">
                  <a:extLst>
                    <a:ext uri="{FF2B5EF4-FFF2-40B4-BE49-F238E27FC236}">
                      <a16:creationId xmlns:a16="http://schemas.microsoft.com/office/drawing/2014/main" id="{0FF4252E-2161-587B-29EA-30ACE54C30F3}"/>
                    </a:ext>
                  </a:extLst>
                </p:cNvPr>
                <p:cNvSpPr/>
                <p:nvPr/>
              </p:nvSpPr>
              <p:spPr>
                <a:xfrm rot="-10800000">
                  <a:off x="7943735" y="6021725"/>
                  <a:ext cx="323850" cy="19050"/>
                </a:xfrm>
                <a:custGeom>
                  <a:avLst/>
                  <a:gdLst>
                    <a:gd name="connsiteX0" fmla="*/ 0 w 323850"/>
                    <a:gd name="connsiteY0" fmla="*/ 0 h 19050"/>
                    <a:gd name="connsiteX1" fmla="*/ 323850 w 323850"/>
                    <a:gd name="connsiteY1" fmla="*/ 0 h 19050"/>
                    <a:gd name="connsiteX2" fmla="*/ 323850 w 323850"/>
                    <a:gd name="connsiteY2" fmla="*/ 19050 h 19050"/>
                    <a:gd name="connsiteX3" fmla="*/ 0 w 323850"/>
                    <a:gd name="connsiteY3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0" h="19050">
                      <a:moveTo>
                        <a:pt x="0" y="0"/>
                      </a:moveTo>
                      <a:lnTo>
                        <a:pt x="323850" y="0"/>
                      </a:lnTo>
                      <a:lnTo>
                        <a:pt x="323850" y="19050"/>
                      </a:lnTo>
                      <a:lnTo>
                        <a:pt x="0" y="19050"/>
                      </a:lnTo>
                      <a:close/>
                    </a:path>
                  </a:pathLst>
                </a:custGeom>
                <a:solidFill>
                  <a:srgbClr val="FFFFFF">
                    <a:alpha val="8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2" name="Freeform: Shape 1511">
                  <a:extLst>
                    <a:ext uri="{FF2B5EF4-FFF2-40B4-BE49-F238E27FC236}">
                      <a16:creationId xmlns:a16="http://schemas.microsoft.com/office/drawing/2014/main" id="{D598D5BB-F99B-C725-8E12-717D2FF790CB}"/>
                    </a:ext>
                  </a:extLst>
                </p:cNvPr>
                <p:cNvSpPr/>
                <p:nvPr/>
              </p:nvSpPr>
              <p:spPr>
                <a:xfrm>
                  <a:off x="8090419" y="6040775"/>
                  <a:ext cx="177165" cy="175259"/>
                </a:xfrm>
                <a:custGeom>
                  <a:avLst/>
                  <a:gdLst>
                    <a:gd name="connsiteX0" fmla="*/ 0 w 177165"/>
                    <a:gd name="connsiteY0" fmla="*/ 0 h 175259"/>
                    <a:gd name="connsiteX1" fmla="*/ 177165 w 177165"/>
                    <a:gd name="connsiteY1" fmla="*/ 175260 h 175259"/>
                    <a:gd name="connsiteX2" fmla="*/ 177165 w 177165"/>
                    <a:gd name="connsiteY2" fmla="*/ 127635 h 175259"/>
                    <a:gd name="connsiteX3" fmla="*/ 47625 w 177165"/>
                    <a:gd name="connsiteY3" fmla="*/ 0 h 17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165" h="175259">
                      <a:moveTo>
                        <a:pt x="0" y="0"/>
                      </a:moveTo>
                      <a:lnTo>
                        <a:pt x="177165" y="175260"/>
                      </a:lnTo>
                      <a:lnTo>
                        <a:pt x="177165" y="127635"/>
                      </a:lnTo>
                      <a:lnTo>
                        <a:pt x="47625" y="0"/>
                      </a:lnTo>
                      <a:close/>
                    </a:path>
                  </a:pathLst>
                </a:custGeom>
                <a:solidFill>
                  <a:srgbClr val="FFFFFF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55BAF60A-9FA6-AE30-49EC-63A210F3C008}"/>
                  </a:ext>
                </a:extLst>
              </p:cNvPr>
              <p:cNvSpPr/>
              <p:nvPr/>
            </p:nvSpPr>
            <p:spPr>
              <a:xfrm>
                <a:off x="7943735" y="6469400"/>
                <a:ext cx="323850" cy="57150"/>
              </a:xfrm>
              <a:custGeom>
                <a:avLst/>
                <a:gdLst>
                  <a:gd name="connsiteX0" fmla="*/ 288608 w 323850"/>
                  <a:gd name="connsiteY0" fmla="*/ 57150 h 57150"/>
                  <a:gd name="connsiteX1" fmla="*/ 35243 w 323850"/>
                  <a:gd name="connsiteY1" fmla="*/ 57150 h 57150"/>
                  <a:gd name="connsiteX2" fmla="*/ 0 w 323850"/>
                  <a:gd name="connsiteY2" fmla="*/ 21907 h 57150"/>
                  <a:gd name="connsiteX3" fmla="*/ 0 w 323850"/>
                  <a:gd name="connsiteY3" fmla="*/ 0 h 57150"/>
                  <a:gd name="connsiteX4" fmla="*/ 323850 w 323850"/>
                  <a:gd name="connsiteY4" fmla="*/ 0 h 57150"/>
                  <a:gd name="connsiteX5" fmla="*/ 323850 w 323850"/>
                  <a:gd name="connsiteY5" fmla="*/ 21907 h 57150"/>
                  <a:gd name="connsiteX6" fmla="*/ 288608 w 323850"/>
                  <a:gd name="connsiteY6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57150">
                    <a:moveTo>
                      <a:pt x="288608" y="57150"/>
                    </a:moveTo>
                    <a:lnTo>
                      <a:pt x="35243" y="57150"/>
                    </a:lnTo>
                    <a:cubicBezTo>
                      <a:pt x="15240" y="57150"/>
                      <a:pt x="0" y="40957"/>
                      <a:pt x="0" y="21907"/>
                    </a:cubicBezTo>
                    <a:lnTo>
                      <a:pt x="0" y="0"/>
                    </a:lnTo>
                    <a:lnTo>
                      <a:pt x="323850" y="0"/>
                    </a:lnTo>
                    <a:lnTo>
                      <a:pt x="323850" y="21907"/>
                    </a:lnTo>
                    <a:cubicBezTo>
                      <a:pt x="323850" y="40957"/>
                      <a:pt x="307658" y="57150"/>
                      <a:pt x="288608" y="5715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7893BD72-5E87-C4A6-B72E-3B239F703069}"/>
                  </a:ext>
                </a:extLst>
              </p:cNvPr>
              <p:cNvSpPr/>
              <p:nvPr/>
            </p:nvSpPr>
            <p:spPr>
              <a:xfrm>
                <a:off x="7943735" y="5955050"/>
                <a:ext cx="323850" cy="57150"/>
              </a:xfrm>
              <a:custGeom>
                <a:avLst/>
                <a:gdLst>
                  <a:gd name="connsiteX0" fmla="*/ 35243 w 323850"/>
                  <a:gd name="connsiteY0" fmla="*/ 0 h 57150"/>
                  <a:gd name="connsiteX1" fmla="*/ 287655 w 323850"/>
                  <a:gd name="connsiteY1" fmla="*/ 0 h 57150"/>
                  <a:gd name="connsiteX2" fmla="*/ 323850 w 323850"/>
                  <a:gd name="connsiteY2" fmla="*/ 35243 h 57150"/>
                  <a:gd name="connsiteX3" fmla="*/ 323850 w 323850"/>
                  <a:gd name="connsiteY3" fmla="*/ 57150 h 57150"/>
                  <a:gd name="connsiteX4" fmla="*/ 0 w 323850"/>
                  <a:gd name="connsiteY4" fmla="*/ 57150 h 57150"/>
                  <a:gd name="connsiteX5" fmla="*/ 0 w 323850"/>
                  <a:gd name="connsiteY5" fmla="*/ 35243 h 57150"/>
                  <a:gd name="connsiteX6" fmla="*/ 35243 w 323850"/>
                  <a:gd name="connsiteY6" fmla="*/ 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50" h="57150">
                    <a:moveTo>
                      <a:pt x="35243" y="0"/>
                    </a:moveTo>
                    <a:lnTo>
                      <a:pt x="287655" y="0"/>
                    </a:lnTo>
                    <a:cubicBezTo>
                      <a:pt x="307658" y="0"/>
                      <a:pt x="323850" y="16193"/>
                      <a:pt x="323850" y="35243"/>
                    </a:cubicBezTo>
                    <a:lnTo>
                      <a:pt x="323850" y="57150"/>
                    </a:lnTo>
                    <a:lnTo>
                      <a:pt x="0" y="57150"/>
                    </a:lnTo>
                    <a:lnTo>
                      <a:pt x="0" y="35243"/>
                    </a:lnTo>
                    <a:cubicBezTo>
                      <a:pt x="0" y="16193"/>
                      <a:pt x="16193" y="0"/>
                      <a:pt x="35243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1092EA55-B378-3ED2-0E1B-061A6BB52FDE}"/>
                  </a:ext>
                </a:extLst>
              </p:cNvPr>
              <p:cNvSpPr/>
              <p:nvPr/>
            </p:nvSpPr>
            <p:spPr>
              <a:xfrm>
                <a:off x="7981835" y="6497975"/>
                <a:ext cx="247650" cy="19050"/>
              </a:xfrm>
              <a:custGeom>
                <a:avLst/>
                <a:gdLst>
                  <a:gd name="connsiteX0" fmla="*/ 19050 w 247650"/>
                  <a:gd name="connsiteY0" fmla="*/ 0 h 19050"/>
                  <a:gd name="connsiteX1" fmla="*/ 228600 w 247650"/>
                  <a:gd name="connsiteY1" fmla="*/ 0 h 19050"/>
                  <a:gd name="connsiteX2" fmla="*/ 247650 w 247650"/>
                  <a:gd name="connsiteY2" fmla="*/ 19050 h 19050"/>
                  <a:gd name="connsiteX3" fmla="*/ 247650 w 247650"/>
                  <a:gd name="connsiteY3" fmla="*/ 19050 h 19050"/>
                  <a:gd name="connsiteX4" fmla="*/ 0 w 247650"/>
                  <a:gd name="connsiteY4" fmla="*/ 19050 h 19050"/>
                  <a:gd name="connsiteX5" fmla="*/ 0 w 247650"/>
                  <a:gd name="connsiteY5" fmla="*/ 19050 h 19050"/>
                  <a:gd name="connsiteX6" fmla="*/ 19050 w 2476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9050">
                    <a:moveTo>
                      <a:pt x="19050" y="0"/>
                    </a:moveTo>
                    <a:lnTo>
                      <a:pt x="228600" y="0"/>
                    </a:lnTo>
                    <a:cubicBezTo>
                      <a:pt x="239077" y="0"/>
                      <a:pt x="247650" y="8573"/>
                      <a:pt x="247650" y="19050"/>
                    </a:cubicBezTo>
                    <a:lnTo>
                      <a:pt x="24765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8573"/>
                      <a:pt x="8572" y="0"/>
                      <a:pt x="19050" y="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8FF7593F-3F60-0321-B425-8EFDC15E505B}"/>
                  </a:ext>
                </a:extLst>
              </p:cNvPr>
              <p:cNvSpPr/>
              <p:nvPr/>
            </p:nvSpPr>
            <p:spPr>
              <a:xfrm>
                <a:off x="7981835" y="5964575"/>
                <a:ext cx="247650" cy="19050"/>
              </a:xfrm>
              <a:custGeom>
                <a:avLst/>
                <a:gdLst>
                  <a:gd name="connsiteX0" fmla="*/ 228600 w 247650"/>
                  <a:gd name="connsiteY0" fmla="*/ 19050 h 19050"/>
                  <a:gd name="connsiteX1" fmla="*/ 19050 w 247650"/>
                  <a:gd name="connsiteY1" fmla="*/ 19050 h 19050"/>
                  <a:gd name="connsiteX2" fmla="*/ 0 w 247650"/>
                  <a:gd name="connsiteY2" fmla="*/ 0 h 19050"/>
                  <a:gd name="connsiteX3" fmla="*/ 0 w 247650"/>
                  <a:gd name="connsiteY3" fmla="*/ 0 h 19050"/>
                  <a:gd name="connsiteX4" fmla="*/ 247650 w 247650"/>
                  <a:gd name="connsiteY4" fmla="*/ 0 h 19050"/>
                  <a:gd name="connsiteX5" fmla="*/ 247650 w 247650"/>
                  <a:gd name="connsiteY5" fmla="*/ 0 h 19050"/>
                  <a:gd name="connsiteX6" fmla="*/ 228600 w 2476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9050">
                    <a:moveTo>
                      <a:pt x="228600" y="19050"/>
                    </a:moveTo>
                    <a:lnTo>
                      <a:pt x="19050" y="19050"/>
                    </a:lnTo>
                    <a:cubicBezTo>
                      <a:pt x="8572" y="19050"/>
                      <a:pt x="0" y="10477"/>
                      <a:pt x="0" y="0"/>
                    </a:cubicBezTo>
                    <a:lnTo>
                      <a:pt x="0" y="0"/>
                    </a:lnTo>
                    <a:lnTo>
                      <a:pt x="247650" y="0"/>
                    </a:lnTo>
                    <a:lnTo>
                      <a:pt x="247650" y="0"/>
                    </a:lnTo>
                    <a:cubicBezTo>
                      <a:pt x="247650" y="10477"/>
                      <a:pt x="239077" y="19050"/>
                      <a:pt x="228600" y="1905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7" name="Graphic 12">
              <a:extLst>
                <a:ext uri="{FF2B5EF4-FFF2-40B4-BE49-F238E27FC236}">
                  <a16:creationId xmlns:a16="http://schemas.microsoft.com/office/drawing/2014/main" id="{455CEAC4-16A4-D2B7-107E-E2FCAA441C72}"/>
                </a:ext>
              </a:extLst>
            </p:cNvPr>
            <p:cNvGrpSpPr/>
            <p:nvPr/>
          </p:nvGrpSpPr>
          <p:grpSpPr>
            <a:xfrm>
              <a:off x="7877060" y="5945525"/>
              <a:ext cx="457200" cy="590550"/>
              <a:chOff x="7877060" y="5945525"/>
              <a:chExt cx="457200" cy="590550"/>
            </a:xfrm>
          </p:grpSpPr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2B673D07-38D3-C6C2-85A1-A44C77C65B8D}"/>
                  </a:ext>
                </a:extLst>
              </p:cNvPr>
              <p:cNvSpPr/>
              <p:nvPr/>
            </p:nvSpPr>
            <p:spPr>
              <a:xfrm>
                <a:off x="7886585" y="6136025"/>
                <a:ext cx="439102" cy="266700"/>
              </a:xfrm>
              <a:custGeom>
                <a:avLst/>
                <a:gdLst>
                  <a:gd name="connsiteX0" fmla="*/ 28575 w 439102"/>
                  <a:gd name="connsiteY0" fmla="*/ 0 h 266700"/>
                  <a:gd name="connsiteX1" fmla="*/ 22860 w 439102"/>
                  <a:gd name="connsiteY1" fmla="*/ 953 h 266700"/>
                  <a:gd name="connsiteX2" fmla="*/ 0 w 439102"/>
                  <a:gd name="connsiteY2" fmla="*/ 29528 h 266700"/>
                  <a:gd name="connsiteX3" fmla="*/ 0 w 439102"/>
                  <a:gd name="connsiteY3" fmla="*/ 237173 h 266700"/>
                  <a:gd name="connsiteX4" fmla="*/ 29528 w 439102"/>
                  <a:gd name="connsiteY4" fmla="*/ 266700 h 266700"/>
                  <a:gd name="connsiteX5" fmla="*/ 102870 w 439102"/>
                  <a:gd name="connsiteY5" fmla="*/ 266700 h 266700"/>
                  <a:gd name="connsiteX6" fmla="*/ 409575 w 439102"/>
                  <a:gd name="connsiteY6" fmla="*/ 266700 h 266700"/>
                  <a:gd name="connsiteX7" fmla="*/ 439103 w 439102"/>
                  <a:gd name="connsiteY7" fmla="*/ 237173 h 266700"/>
                  <a:gd name="connsiteX8" fmla="*/ 439103 w 439102"/>
                  <a:gd name="connsiteY8" fmla="*/ 29528 h 266700"/>
                  <a:gd name="connsiteX9" fmla="*/ 420053 w 439102"/>
                  <a:gd name="connsiteY9" fmla="*/ 1905 h 266700"/>
                  <a:gd name="connsiteX10" fmla="*/ 410528 w 439102"/>
                  <a:gd name="connsiteY10" fmla="*/ 0 h 266700"/>
                  <a:gd name="connsiteX11" fmla="*/ 28575 w 439102"/>
                  <a:gd name="connsiteY11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9102" h="266700">
                    <a:moveTo>
                      <a:pt x="28575" y="0"/>
                    </a:moveTo>
                    <a:cubicBezTo>
                      <a:pt x="26670" y="0"/>
                      <a:pt x="24765" y="0"/>
                      <a:pt x="22860" y="953"/>
                    </a:cubicBezTo>
                    <a:cubicBezTo>
                      <a:pt x="9525" y="3810"/>
                      <a:pt x="0" y="15240"/>
                      <a:pt x="0" y="29528"/>
                    </a:cubicBezTo>
                    <a:lnTo>
                      <a:pt x="0" y="237173"/>
                    </a:lnTo>
                    <a:cubicBezTo>
                      <a:pt x="0" y="253365"/>
                      <a:pt x="13335" y="266700"/>
                      <a:pt x="29528" y="266700"/>
                    </a:cubicBezTo>
                    <a:lnTo>
                      <a:pt x="102870" y="266700"/>
                    </a:lnTo>
                    <a:lnTo>
                      <a:pt x="409575" y="266700"/>
                    </a:lnTo>
                    <a:cubicBezTo>
                      <a:pt x="425768" y="266700"/>
                      <a:pt x="439103" y="253365"/>
                      <a:pt x="439103" y="237173"/>
                    </a:cubicBezTo>
                    <a:lnTo>
                      <a:pt x="439103" y="29528"/>
                    </a:lnTo>
                    <a:cubicBezTo>
                      <a:pt x="439103" y="17145"/>
                      <a:pt x="431483" y="5715"/>
                      <a:pt x="420053" y="1905"/>
                    </a:cubicBezTo>
                    <a:cubicBezTo>
                      <a:pt x="417195" y="953"/>
                      <a:pt x="414338" y="0"/>
                      <a:pt x="410528" y="0"/>
                    </a:cubicBezTo>
                    <a:lnTo>
                      <a:pt x="285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6BBDA993-E929-5E30-A124-915D6904A698}"/>
                  </a:ext>
                </a:extLst>
              </p:cNvPr>
              <p:cNvSpPr/>
              <p:nvPr/>
            </p:nvSpPr>
            <p:spPr>
              <a:xfrm>
                <a:off x="8105660" y="6097925"/>
                <a:ext cx="190500" cy="304800"/>
              </a:xfrm>
              <a:custGeom>
                <a:avLst/>
                <a:gdLst>
                  <a:gd name="connsiteX0" fmla="*/ 174308 w 190500"/>
                  <a:gd name="connsiteY0" fmla="*/ 0 h 304800"/>
                  <a:gd name="connsiteX1" fmla="*/ 0 w 190500"/>
                  <a:gd name="connsiteY1" fmla="*/ 37147 h 304800"/>
                  <a:gd name="connsiteX2" fmla="*/ 0 w 190500"/>
                  <a:gd name="connsiteY2" fmla="*/ 304800 h 304800"/>
                  <a:gd name="connsiteX3" fmla="*/ 175260 w 190500"/>
                  <a:gd name="connsiteY3" fmla="*/ 267653 h 304800"/>
                  <a:gd name="connsiteX4" fmla="*/ 190500 w 190500"/>
                  <a:gd name="connsiteY4" fmla="*/ 252413 h 304800"/>
                  <a:gd name="connsiteX5" fmla="*/ 190500 w 190500"/>
                  <a:gd name="connsiteY5" fmla="*/ 15240 h 304800"/>
                  <a:gd name="connsiteX6" fmla="*/ 174308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74308" y="0"/>
                    </a:moveTo>
                    <a:cubicBezTo>
                      <a:pt x="66675" y="2857"/>
                      <a:pt x="0" y="37147"/>
                      <a:pt x="0" y="37147"/>
                    </a:cubicBezTo>
                    <a:lnTo>
                      <a:pt x="0" y="304800"/>
                    </a:lnTo>
                    <a:cubicBezTo>
                      <a:pt x="0" y="304800"/>
                      <a:pt x="66675" y="270510"/>
                      <a:pt x="175260" y="267653"/>
                    </a:cubicBezTo>
                    <a:cubicBezTo>
                      <a:pt x="183833" y="267653"/>
                      <a:pt x="190500" y="260033"/>
                      <a:pt x="190500" y="252413"/>
                    </a:cubicBezTo>
                    <a:lnTo>
                      <a:pt x="190500" y="15240"/>
                    </a:lnTo>
                    <a:cubicBezTo>
                      <a:pt x="190500" y="6668"/>
                      <a:pt x="182880" y="0"/>
                      <a:pt x="1743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904902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690F0094-8394-6C9C-F5BA-1EC87DEB5784}"/>
                  </a:ext>
                </a:extLst>
              </p:cNvPr>
              <p:cNvSpPr/>
              <p:nvPr/>
            </p:nvSpPr>
            <p:spPr>
              <a:xfrm>
                <a:off x="7915160" y="6097925"/>
                <a:ext cx="190500" cy="304800"/>
              </a:xfrm>
              <a:custGeom>
                <a:avLst/>
                <a:gdLst>
                  <a:gd name="connsiteX0" fmla="*/ 16192 w 190500"/>
                  <a:gd name="connsiteY0" fmla="*/ 0 h 304800"/>
                  <a:gd name="connsiteX1" fmla="*/ 190500 w 190500"/>
                  <a:gd name="connsiteY1" fmla="*/ 37147 h 304800"/>
                  <a:gd name="connsiteX2" fmla="*/ 190500 w 190500"/>
                  <a:gd name="connsiteY2" fmla="*/ 304800 h 304800"/>
                  <a:gd name="connsiteX3" fmla="*/ 15240 w 190500"/>
                  <a:gd name="connsiteY3" fmla="*/ 267653 h 304800"/>
                  <a:gd name="connsiteX4" fmla="*/ 0 w 190500"/>
                  <a:gd name="connsiteY4" fmla="*/ 252413 h 304800"/>
                  <a:gd name="connsiteX5" fmla="*/ 0 w 190500"/>
                  <a:gd name="connsiteY5" fmla="*/ 15240 h 304800"/>
                  <a:gd name="connsiteX6" fmla="*/ 16192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6192" y="0"/>
                    </a:moveTo>
                    <a:cubicBezTo>
                      <a:pt x="123825" y="2857"/>
                      <a:pt x="190500" y="37147"/>
                      <a:pt x="190500" y="37147"/>
                    </a:cubicBezTo>
                    <a:lnTo>
                      <a:pt x="190500" y="304800"/>
                    </a:lnTo>
                    <a:cubicBezTo>
                      <a:pt x="190500" y="304800"/>
                      <a:pt x="123825" y="270510"/>
                      <a:pt x="15240" y="267653"/>
                    </a:cubicBezTo>
                    <a:cubicBezTo>
                      <a:pt x="6667" y="267653"/>
                      <a:pt x="0" y="260033"/>
                      <a:pt x="0" y="252413"/>
                    </a:cubicBezTo>
                    <a:lnTo>
                      <a:pt x="0" y="15240"/>
                    </a:lnTo>
                    <a:cubicBezTo>
                      <a:pt x="0" y="6668"/>
                      <a:pt x="7620" y="0"/>
                      <a:pt x="16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175097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B900C5BD-72B8-FC9E-1F26-5E1D9F5DDFA2}"/>
                  </a:ext>
                </a:extLst>
              </p:cNvPr>
              <p:cNvSpPr/>
              <p:nvPr/>
            </p:nvSpPr>
            <p:spPr>
              <a:xfrm>
                <a:off x="8105660" y="6097925"/>
                <a:ext cx="190500" cy="56197"/>
              </a:xfrm>
              <a:custGeom>
                <a:avLst/>
                <a:gdLst>
                  <a:gd name="connsiteX0" fmla="*/ 174308 w 190500"/>
                  <a:gd name="connsiteY0" fmla="*/ 0 h 56197"/>
                  <a:gd name="connsiteX1" fmla="*/ 0 w 190500"/>
                  <a:gd name="connsiteY1" fmla="*/ 37147 h 56197"/>
                  <a:gd name="connsiteX2" fmla="*/ 0 w 190500"/>
                  <a:gd name="connsiteY2" fmla="*/ 56197 h 56197"/>
                  <a:gd name="connsiteX3" fmla="*/ 174308 w 190500"/>
                  <a:gd name="connsiteY3" fmla="*/ 19050 h 56197"/>
                  <a:gd name="connsiteX4" fmla="*/ 190500 w 190500"/>
                  <a:gd name="connsiteY4" fmla="*/ 34290 h 56197"/>
                  <a:gd name="connsiteX5" fmla="*/ 190500 w 190500"/>
                  <a:gd name="connsiteY5" fmla="*/ 15240 h 56197"/>
                  <a:gd name="connsiteX6" fmla="*/ 174308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74308" y="0"/>
                    </a:moveTo>
                    <a:cubicBezTo>
                      <a:pt x="66675" y="2857"/>
                      <a:pt x="0" y="37147"/>
                      <a:pt x="0" y="37147"/>
                    </a:cubicBezTo>
                    <a:lnTo>
                      <a:pt x="0" y="56197"/>
                    </a:lnTo>
                    <a:cubicBezTo>
                      <a:pt x="0" y="56197"/>
                      <a:pt x="66675" y="21907"/>
                      <a:pt x="174308" y="19050"/>
                    </a:cubicBezTo>
                    <a:cubicBezTo>
                      <a:pt x="182880" y="19050"/>
                      <a:pt x="190500" y="25718"/>
                      <a:pt x="190500" y="34290"/>
                    </a:cubicBezTo>
                    <a:lnTo>
                      <a:pt x="190500" y="15240"/>
                    </a:lnTo>
                    <a:cubicBezTo>
                      <a:pt x="190500" y="6668"/>
                      <a:pt x="182880" y="0"/>
                      <a:pt x="174308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5511602A-161C-EE33-E960-7256B217CC35}"/>
                  </a:ext>
                </a:extLst>
              </p:cNvPr>
              <p:cNvSpPr/>
              <p:nvPr/>
            </p:nvSpPr>
            <p:spPr>
              <a:xfrm>
                <a:off x="7915160" y="6097925"/>
                <a:ext cx="190500" cy="56197"/>
              </a:xfrm>
              <a:custGeom>
                <a:avLst/>
                <a:gdLst>
                  <a:gd name="connsiteX0" fmla="*/ 16192 w 190500"/>
                  <a:gd name="connsiteY0" fmla="*/ 0 h 56197"/>
                  <a:gd name="connsiteX1" fmla="*/ 0 w 190500"/>
                  <a:gd name="connsiteY1" fmla="*/ 15240 h 56197"/>
                  <a:gd name="connsiteX2" fmla="*/ 0 w 190500"/>
                  <a:gd name="connsiteY2" fmla="*/ 34290 h 56197"/>
                  <a:gd name="connsiteX3" fmla="*/ 16192 w 190500"/>
                  <a:gd name="connsiteY3" fmla="*/ 19050 h 56197"/>
                  <a:gd name="connsiteX4" fmla="*/ 190500 w 190500"/>
                  <a:gd name="connsiteY4" fmla="*/ 56197 h 56197"/>
                  <a:gd name="connsiteX5" fmla="*/ 190500 w 190500"/>
                  <a:gd name="connsiteY5" fmla="*/ 37147 h 56197"/>
                  <a:gd name="connsiteX6" fmla="*/ 16192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6192" y="0"/>
                    </a:moveTo>
                    <a:cubicBezTo>
                      <a:pt x="7620" y="0"/>
                      <a:pt x="0" y="6668"/>
                      <a:pt x="0" y="15240"/>
                    </a:cubicBezTo>
                    <a:lnTo>
                      <a:pt x="0" y="34290"/>
                    </a:lnTo>
                    <a:cubicBezTo>
                      <a:pt x="0" y="25718"/>
                      <a:pt x="7620" y="18097"/>
                      <a:pt x="16192" y="19050"/>
                    </a:cubicBezTo>
                    <a:cubicBezTo>
                      <a:pt x="123825" y="21907"/>
                      <a:pt x="190500" y="56197"/>
                      <a:pt x="190500" y="56197"/>
                    </a:cubicBezTo>
                    <a:lnTo>
                      <a:pt x="190500" y="37147"/>
                    </a:lnTo>
                    <a:cubicBezTo>
                      <a:pt x="190500" y="37147"/>
                      <a:pt x="123825" y="2857"/>
                      <a:pt x="16192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23" name="Graphic 12">
                <a:extLst>
                  <a:ext uri="{FF2B5EF4-FFF2-40B4-BE49-F238E27FC236}">
                    <a16:creationId xmlns:a16="http://schemas.microsoft.com/office/drawing/2014/main" id="{53424928-BC8C-0145-899C-FFBCDC0D10F2}"/>
                  </a:ext>
                </a:extLst>
              </p:cNvPr>
              <p:cNvGrpSpPr/>
              <p:nvPr/>
            </p:nvGrpSpPr>
            <p:grpSpPr>
              <a:xfrm>
                <a:off x="7877060" y="5945525"/>
                <a:ext cx="457200" cy="590550"/>
                <a:chOff x="7877060" y="5945525"/>
                <a:chExt cx="457200" cy="590550"/>
              </a:xfrm>
              <a:solidFill>
                <a:srgbClr val="3C154E"/>
              </a:solidFill>
            </p:grpSpPr>
            <p:sp>
              <p:nvSpPr>
                <p:cNvPr id="1524" name="Freeform: Shape 1523">
                  <a:extLst>
                    <a:ext uri="{FF2B5EF4-FFF2-40B4-BE49-F238E27FC236}">
                      <a16:creationId xmlns:a16="http://schemas.microsoft.com/office/drawing/2014/main" id="{0F34B210-69EA-CBEF-7A26-2ACA725A9C86}"/>
                    </a:ext>
                  </a:extLst>
                </p:cNvPr>
                <p:cNvSpPr/>
                <p:nvPr/>
              </p:nvSpPr>
              <p:spPr>
                <a:xfrm>
                  <a:off x="7877060" y="5945525"/>
                  <a:ext cx="457200" cy="590550"/>
                </a:xfrm>
                <a:custGeom>
                  <a:avLst/>
                  <a:gdLst>
                    <a:gd name="connsiteX0" fmla="*/ 431483 w 457200"/>
                    <a:gd name="connsiteY0" fmla="*/ 183833 h 590550"/>
                    <a:gd name="connsiteX1" fmla="*/ 428625 w 457200"/>
                    <a:gd name="connsiteY1" fmla="*/ 182880 h 590550"/>
                    <a:gd name="connsiteX2" fmla="*/ 428625 w 457200"/>
                    <a:gd name="connsiteY2" fmla="*/ 168593 h 590550"/>
                    <a:gd name="connsiteX3" fmla="*/ 421005 w 457200"/>
                    <a:gd name="connsiteY3" fmla="*/ 150495 h 590550"/>
                    <a:gd name="connsiteX4" fmla="*/ 402908 w 457200"/>
                    <a:gd name="connsiteY4" fmla="*/ 142875 h 590550"/>
                    <a:gd name="connsiteX5" fmla="*/ 400050 w 457200"/>
                    <a:gd name="connsiteY5" fmla="*/ 142875 h 590550"/>
                    <a:gd name="connsiteX6" fmla="*/ 400050 w 457200"/>
                    <a:gd name="connsiteY6" fmla="*/ 47625 h 590550"/>
                    <a:gd name="connsiteX7" fmla="*/ 352425 w 457200"/>
                    <a:gd name="connsiteY7" fmla="*/ 0 h 590550"/>
                    <a:gd name="connsiteX8" fmla="*/ 104775 w 457200"/>
                    <a:gd name="connsiteY8" fmla="*/ 0 h 590550"/>
                    <a:gd name="connsiteX9" fmla="*/ 57150 w 457200"/>
                    <a:gd name="connsiteY9" fmla="*/ 47625 h 590550"/>
                    <a:gd name="connsiteX10" fmla="*/ 57150 w 457200"/>
                    <a:gd name="connsiteY10" fmla="*/ 142875 h 590550"/>
                    <a:gd name="connsiteX11" fmla="*/ 54293 w 457200"/>
                    <a:gd name="connsiteY11" fmla="*/ 142875 h 590550"/>
                    <a:gd name="connsiteX12" fmla="*/ 36195 w 457200"/>
                    <a:gd name="connsiteY12" fmla="*/ 149543 h 590550"/>
                    <a:gd name="connsiteX13" fmla="*/ 28575 w 457200"/>
                    <a:gd name="connsiteY13" fmla="*/ 167640 h 590550"/>
                    <a:gd name="connsiteX14" fmla="*/ 28575 w 457200"/>
                    <a:gd name="connsiteY14" fmla="*/ 181928 h 590550"/>
                    <a:gd name="connsiteX15" fmla="*/ 0 w 457200"/>
                    <a:gd name="connsiteY15" fmla="*/ 220028 h 590550"/>
                    <a:gd name="connsiteX16" fmla="*/ 0 w 457200"/>
                    <a:gd name="connsiteY16" fmla="*/ 427673 h 590550"/>
                    <a:gd name="connsiteX17" fmla="*/ 39053 w 457200"/>
                    <a:gd name="connsiteY17" fmla="*/ 466725 h 590550"/>
                    <a:gd name="connsiteX18" fmla="*/ 57150 w 457200"/>
                    <a:gd name="connsiteY18" fmla="*/ 466725 h 590550"/>
                    <a:gd name="connsiteX19" fmla="*/ 57150 w 457200"/>
                    <a:gd name="connsiteY19" fmla="*/ 542925 h 590550"/>
                    <a:gd name="connsiteX20" fmla="*/ 104775 w 457200"/>
                    <a:gd name="connsiteY20" fmla="*/ 590550 h 590550"/>
                    <a:gd name="connsiteX21" fmla="*/ 352425 w 457200"/>
                    <a:gd name="connsiteY21" fmla="*/ 590550 h 590550"/>
                    <a:gd name="connsiteX22" fmla="*/ 400050 w 457200"/>
                    <a:gd name="connsiteY22" fmla="*/ 542925 h 590550"/>
                    <a:gd name="connsiteX23" fmla="*/ 400050 w 457200"/>
                    <a:gd name="connsiteY23" fmla="*/ 466725 h 590550"/>
                    <a:gd name="connsiteX24" fmla="*/ 418148 w 457200"/>
                    <a:gd name="connsiteY24" fmla="*/ 466725 h 590550"/>
                    <a:gd name="connsiteX25" fmla="*/ 457200 w 457200"/>
                    <a:gd name="connsiteY25" fmla="*/ 427673 h 590550"/>
                    <a:gd name="connsiteX26" fmla="*/ 457200 w 457200"/>
                    <a:gd name="connsiteY26" fmla="*/ 220028 h 590550"/>
                    <a:gd name="connsiteX27" fmla="*/ 431483 w 457200"/>
                    <a:gd name="connsiteY27" fmla="*/ 183833 h 590550"/>
                    <a:gd name="connsiteX28" fmla="*/ 403860 w 457200"/>
                    <a:gd name="connsiteY28" fmla="*/ 161925 h 590550"/>
                    <a:gd name="connsiteX29" fmla="*/ 407670 w 457200"/>
                    <a:gd name="connsiteY29" fmla="*/ 163830 h 590550"/>
                    <a:gd name="connsiteX30" fmla="*/ 409575 w 457200"/>
                    <a:gd name="connsiteY30" fmla="*/ 168593 h 590550"/>
                    <a:gd name="connsiteX31" fmla="*/ 409575 w 457200"/>
                    <a:gd name="connsiteY31" fmla="*/ 404813 h 590550"/>
                    <a:gd name="connsiteX32" fmla="*/ 403860 w 457200"/>
                    <a:gd name="connsiteY32" fmla="*/ 410528 h 590550"/>
                    <a:gd name="connsiteX33" fmla="*/ 238125 w 457200"/>
                    <a:gd name="connsiteY33" fmla="*/ 442913 h 590550"/>
                    <a:gd name="connsiteX34" fmla="*/ 238125 w 457200"/>
                    <a:gd name="connsiteY34" fmla="*/ 195263 h 590550"/>
                    <a:gd name="connsiteX35" fmla="*/ 403860 w 457200"/>
                    <a:gd name="connsiteY35" fmla="*/ 161925 h 590550"/>
                    <a:gd name="connsiteX36" fmla="*/ 104775 w 457200"/>
                    <a:gd name="connsiteY36" fmla="*/ 19050 h 590550"/>
                    <a:gd name="connsiteX37" fmla="*/ 352425 w 457200"/>
                    <a:gd name="connsiteY37" fmla="*/ 19050 h 590550"/>
                    <a:gd name="connsiteX38" fmla="*/ 381000 w 457200"/>
                    <a:gd name="connsiteY38" fmla="*/ 47625 h 590550"/>
                    <a:gd name="connsiteX39" fmla="*/ 381000 w 457200"/>
                    <a:gd name="connsiteY39" fmla="*/ 57150 h 590550"/>
                    <a:gd name="connsiteX40" fmla="*/ 76200 w 457200"/>
                    <a:gd name="connsiteY40" fmla="*/ 57150 h 590550"/>
                    <a:gd name="connsiteX41" fmla="*/ 76200 w 457200"/>
                    <a:gd name="connsiteY41" fmla="*/ 47625 h 590550"/>
                    <a:gd name="connsiteX42" fmla="*/ 104775 w 457200"/>
                    <a:gd name="connsiteY42" fmla="*/ 19050 h 590550"/>
                    <a:gd name="connsiteX43" fmla="*/ 76200 w 457200"/>
                    <a:gd name="connsiteY43" fmla="*/ 76200 h 590550"/>
                    <a:gd name="connsiteX44" fmla="*/ 381000 w 457200"/>
                    <a:gd name="connsiteY44" fmla="*/ 76200 h 590550"/>
                    <a:gd name="connsiteX45" fmla="*/ 381000 w 457200"/>
                    <a:gd name="connsiteY45" fmla="*/ 143828 h 590550"/>
                    <a:gd name="connsiteX46" fmla="*/ 228600 w 457200"/>
                    <a:gd name="connsiteY46" fmla="*/ 179070 h 590550"/>
                    <a:gd name="connsiteX47" fmla="*/ 76200 w 457200"/>
                    <a:gd name="connsiteY47" fmla="*/ 143828 h 590550"/>
                    <a:gd name="connsiteX48" fmla="*/ 76200 w 457200"/>
                    <a:gd name="connsiteY48" fmla="*/ 76200 h 590550"/>
                    <a:gd name="connsiteX49" fmla="*/ 47625 w 457200"/>
                    <a:gd name="connsiteY49" fmla="*/ 167640 h 590550"/>
                    <a:gd name="connsiteX50" fmla="*/ 49530 w 457200"/>
                    <a:gd name="connsiteY50" fmla="*/ 162878 h 590550"/>
                    <a:gd name="connsiteX51" fmla="*/ 53340 w 457200"/>
                    <a:gd name="connsiteY51" fmla="*/ 160973 h 590550"/>
                    <a:gd name="connsiteX52" fmla="*/ 53340 w 457200"/>
                    <a:gd name="connsiteY52" fmla="*/ 160973 h 590550"/>
                    <a:gd name="connsiteX53" fmla="*/ 219075 w 457200"/>
                    <a:gd name="connsiteY53" fmla="*/ 194310 h 590550"/>
                    <a:gd name="connsiteX54" fmla="*/ 219075 w 457200"/>
                    <a:gd name="connsiteY54" fmla="*/ 441008 h 590550"/>
                    <a:gd name="connsiteX55" fmla="*/ 53340 w 457200"/>
                    <a:gd name="connsiteY55" fmla="*/ 408623 h 590550"/>
                    <a:gd name="connsiteX56" fmla="*/ 47625 w 457200"/>
                    <a:gd name="connsiteY56" fmla="*/ 402908 h 590550"/>
                    <a:gd name="connsiteX57" fmla="*/ 47625 w 457200"/>
                    <a:gd name="connsiteY57" fmla="*/ 167640 h 590550"/>
                    <a:gd name="connsiteX58" fmla="*/ 19050 w 457200"/>
                    <a:gd name="connsiteY58" fmla="*/ 427673 h 590550"/>
                    <a:gd name="connsiteX59" fmla="*/ 19050 w 457200"/>
                    <a:gd name="connsiteY59" fmla="*/ 220028 h 590550"/>
                    <a:gd name="connsiteX60" fmla="*/ 28575 w 457200"/>
                    <a:gd name="connsiteY60" fmla="*/ 202883 h 590550"/>
                    <a:gd name="connsiteX61" fmla="*/ 28575 w 457200"/>
                    <a:gd name="connsiteY61" fmla="*/ 404813 h 590550"/>
                    <a:gd name="connsiteX62" fmla="*/ 52388 w 457200"/>
                    <a:gd name="connsiteY62" fmla="*/ 429578 h 590550"/>
                    <a:gd name="connsiteX63" fmla="*/ 173355 w 457200"/>
                    <a:gd name="connsiteY63" fmla="*/ 447675 h 590550"/>
                    <a:gd name="connsiteX64" fmla="*/ 39053 w 457200"/>
                    <a:gd name="connsiteY64" fmla="*/ 447675 h 590550"/>
                    <a:gd name="connsiteX65" fmla="*/ 19050 w 457200"/>
                    <a:gd name="connsiteY65" fmla="*/ 427673 h 590550"/>
                    <a:gd name="connsiteX66" fmla="*/ 352425 w 457200"/>
                    <a:gd name="connsiteY66" fmla="*/ 571500 h 590550"/>
                    <a:gd name="connsiteX67" fmla="*/ 104775 w 457200"/>
                    <a:gd name="connsiteY67" fmla="*/ 571500 h 590550"/>
                    <a:gd name="connsiteX68" fmla="*/ 76200 w 457200"/>
                    <a:gd name="connsiteY68" fmla="*/ 542925 h 590550"/>
                    <a:gd name="connsiteX69" fmla="*/ 76200 w 457200"/>
                    <a:gd name="connsiteY69" fmla="*/ 533400 h 590550"/>
                    <a:gd name="connsiteX70" fmla="*/ 381000 w 457200"/>
                    <a:gd name="connsiteY70" fmla="*/ 533400 h 590550"/>
                    <a:gd name="connsiteX71" fmla="*/ 381000 w 457200"/>
                    <a:gd name="connsiteY71" fmla="*/ 542925 h 590550"/>
                    <a:gd name="connsiteX72" fmla="*/ 352425 w 457200"/>
                    <a:gd name="connsiteY72" fmla="*/ 571500 h 590550"/>
                    <a:gd name="connsiteX73" fmla="*/ 381000 w 457200"/>
                    <a:gd name="connsiteY73" fmla="*/ 514350 h 590550"/>
                    <a:gd name="connsiteX74" fmla="*/ 76200 w 457200"/>
                    <a:gd name="connsiteY74" fmla="*/ 514350 h 590550"/>
                    <a:gd name="connsiteX75" fmla="*/ 76200 w 457200"/>
                    <a:gd name="connsiteY75" fmla="*/ 466725 h 590550"/>
                    <a:gd name="connsiteX76" fmla="*/ 381000 w 457200"/>
                    <a:gd name="connsiteY76" fmla="*/ 466725 h 590550"/>
                    <a:gd name="connsiteX77" fmla="*/ 381000 w 457200"/>
                    <a:gd name="connsiteY77" fmla="*/ 514350 h 590550"/>
                    <a:gd name="connsiteX78" fmla="*/ 438150 w 457200"/>
                    <a:gd name="connsiteY78" fmla="*/ 427673 h 590550"/>
                    <a:gd name="connsiteX79" fmla="*/ 418148 w 457200"/>
                    <a:gd name="connsiteY79" fmla="*/ 447675 h 590550"/>
                    <a:gd name="connsiteX80" fmla="*/ 282893 w 457200"/>
                    <a:gd name="connsiteY80" fmla="*/ 447675 h 590550"/>
                    <a:gd name="connsiteX81" fmla="*/ 403860 w 457200"/>
                    <a:gd name="connsiteY81" fmla="*/ 429578 h 590550"/>
                    <a:gd name="connsiteX82" fmla="*/ 427673 w 457200"/>
                    <a:gd name="connsiteY82" fmla="*/ 404813 h 590550"/>
                    <a:gd name="connsiteX83" fmla="*/ 427673 w 457200"/>
                    <a:gd name="connsiteY83" fmla="*/ 202883 h 590550"/>
                    <a:gd name="connsiteX84" fmla="*/ 437198 w 457200"/>
                    <a:gd name="connsiteY84" fmla="*/ 220028 h 590550"/>
                    <a:gd name="connsiteX85" fmla="*/ 437198 w 457200"/>
                    <a:gd name="connsiteY85" fmla="*/ 427673 h 590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457200" h="590550">
                      <a:moveTo>
                        <a:pt x="431483" y="183833"/>
                      </a:moveTo>
                      <a:cubicBezTo>
                        <a:pt x="430530" y="183833"/>
                        <a:pt x="429578" y="182880"/>
                        <a:pt x="428625" y="182880"/>
                      </a:cubicBezTo>
                      <a:lnTo>
                        <a:pt x="428625" y="168593"/>
                      </a:lnTo>
                      <a:cubicBezTo>
                        <a:pt x="428625" y="161925"/>
                        <a:pt x="425768" y="155258"/>
                        <a:pt x="421005" y="150495"/>
                      </a:cubicBezTo>
                      <a:cubicBezTo>
                        <a:pt x="416243" y="144780"/>
                        <a:pt x="409575" y="142875"/>
                        <a:pt x="402908" y="142875"/>
                      </a:cubicBezTo>
                      <a:cubicBezTo>
                        <a:pt x="401955" y="142875"/>
                        <a:pt x="401003" y="142875"/>
                        <a:pt x="400050" y="142875"/>
                      </a:cubicBezTo>
                      <a:lnTo>
                        <a:pt x="400050" y="47625"/>
                      </a:lnTo>
                      <a:cubicBezTo>
                        <a:pt x="400050" y="20955"/>
                        <a:pt x="379095" y="0"/>
                        <a:pt x="352425" y="0"/>
                      </a:cubicBezTo>
                      <a:lnTo>
                        <a:pt x="104775" y="0"/>
                      </a:lnTo>
                      <a:cubicBezTo>
                        <a:pt x="78105" y="0"/>
                        <a:pt x="57150" y="20955"/>
                        <a:pt x="57150" y="47625"/>
                      </a:cubicBezTo>
                      <a:lnTo>
                        <a:pt x="57150" y="142875"/>
                      </a:lnTo>
                      <a:cubicBezTo>
                        <a:pt x="56197" y="142875"/>
                        <a:pt x="55245" y="142875"/>
                        <a:pt x="54293" y="142875"/>
                      </a:cubicBezTo>
                      <a:cubicBezTo>
                        <a:pt x="47625" y="142875"/>
                        <a:pt x="40958" y="144780"/>
                        <a:pt x="36195" y="149543"/>
                      </a:cubicBezTo>
                      <a:cubicBezTo>
                        <a:pt x="31433" y="154305"/>
                        <a:pt x="28575" y="160973"/>
                        <a:pt x="28575" y="167640"/>
                      </a:cubicBezTo>
                      <a:lnTo>
                        <a:pt x="28575" y="181928"/>
                      </a:lnTo>
                      <a:cubicBezTo>
                        <a:pt x="12383" y="186690"/>
                        <a:pt x="0" y="201930"/>
                        <a:pt x="0" y="220028"/>
                      </a:cubicBezTo>
                      <a:lnTo>
                        <a:pt x="0" y="427673"/>
                      </a:lnTo>
                      <a:cubicBezTo>
                        <a:pt x="0" y="449580"/>
                        <a:pt x="17145" y="466725"/>
                        <a:pt x="39053" y="466725"/>
                      </a:cubicBezTo>
                      <a:lnTo>
                        <a:pt x="57150" y="466725"/>
                      </a:lnTo>
                      <a:lnTo>
                        <a:pt x="57150" y="542925"/>
                      </a:lnTo>
                      <a:cubicBezTo>
                        <a:pt x="57150" y="569595"/>
                        <a:pt x="78105" y="590550"/>
                        <a:pt x="104775" y="590550"/>
                      </a:cubicBezTo>
                      <a:lnTo>
                        <a:pt x="352425" y="590550"/>
                      </a:lnTo>
                      <a:cubicBezTo>
                        <a:pt x="379095" y="590550"/>
                        <a:pt x="400050" y="569595"/>
                        <a:pt x="400050" y="542925"/>
                      </a:cubicBezTo>
                      <a:lnTo>
                        <a:pt x="400050" y="466725"/>
                      </a:lnTo>
                      <a:lnTo>
                        <a:pt x="418148" y="466725"/>
                      </a:lnTo>
                      <a:cubicBezTo>
                        <a:pt x="439103" y="466725"/>
                        <a:pt x="457200" y="449580"/>
                        <a:pt x="457200" y="427673"/>
                      </a:cubicBezTo>
                      <a:lnTo>
                        <a:pt x="457200" y="220028"/>
                      </a:lnTo>
                      <a:cubicBezTo>
                        <a:pt x="457200" y="203835"/>
                        <a:pt x="446723" y="189548"/>
                        <a:pt x="431483" y="183833"/>
                      </a:cubicBezTo>
                      <a:close/>
                      <a:moveTo>
                        <a:pt x="403860" y="161925"/>
                      </a:moveTo>
                      <a:cubicBezTo>
                        <a:pt x="405765" y="161925"/>
                        <a:pt x="406718" y="162878"/>
                        <a:pt x="407670" y="163830"/>
                      </a:cubicBezTo>
                      <a:cubicBezTo>
                        <a:pt x="408623" y="164783"/>
                        <a:pt x="409575" y="166688"/>
                        <a:pt x="409575" y="168593"/>
                      </a:cubicBezTo>
                      <a:lnTo>
                        <a:pt x="409575" y="404813"/>
                      </a:lnTo>
                      <a:cubicBezTo>
                        <a:pt x="409575" y="407670"/>
                        <a:pt x="406718" y="410528"/>
                        <a:pt x="403860" y="410528"/>
                      </a:cubicBezTo>
                      <a:cubicBezTo>
                        <a:pt x="321945" y="412433"/>
                        <a:pt x="262890" y="432435"/>
                        <a:pt x="238125" y="442913"/>
                      </a:cubicBezTo>
                      <a:lnTo>
                        <a:pt x="238125" y="195263"/>
                      </a:lnTo>
                      <a:cubicBezTo>
                        <a:pt x="255270" y="187643"/>
                        <a:pt x="315278" y="164783"/>
                        <a:pt x="403860" y="161925"/>
                      </a:cubicBezTo>
                      <a:close/>
                      <a:moveTo>
                        <a:pt x="104775" y="19050"/>
                      </a:moveTo>
                      <a:lnTo>
                        <a:pt x="352425" y="19050"/>
                      </a:lnTo>
                      <a:cubicBezTo>
                        <a:pt x="368618" y="19050"/>
                        <a:pt x="381000" y="31433"/>
                        <a:pt x="381000" y="47625"/>
                      </a:cubicBezTo>
                      <a:lnTo>
                        <a:pt x="381000" y="57150"/>
                      </a:lnTo>
                      <a:lnTo>
                        <a:pt x="76200" y="57150"/>
                      </a:lnTo>
                      <a:lnTo>
                        <a:pt x="76200" y="47625"/>
                      </a:lnTo>
                      <a:cubicBezTo>
                        <a:pt x="76200" y="31433"/>
                        <a:pt x="88582" y="19050"/>
                        <a:pt x="104775" y="19050"/>
                      </a:cubicBezTo>
                      <a:close/>
                      <a:moveTo>
                        <a:pt x="76200" y="76200"/>
                      </a:moveTo>
                      <a:lnTo>
                        <a:pt x="381000" y="76200"/>
                      </a:lnTo>
                      <a:lnTo>
                        <a:pt x="381000" y="143828"/>
                      </a:lnTo>
                      <a:cubicBezTo>
                        <a:pt x="298133" y="149543"/>
                        <a:pt x="243840" y="171450"/>
                        <a:pt x="228600" y="179070"/>
                      </a:cubicBezTo>
                      <a:cubicBezTo>
                        <a:pt x="213360" y="172403"/>
                        <a:pt x="159068" y="149543"/>
                        <a:pt x="76200" y="143828"/>
                      </a:cubicBezTo>
                      <a:lnTo>
                        <a:pt x="76200" y="76200"/>
                      </a:lnTo>
                      <a:close/>
                      <a:moveTo>
                        <a:pt x="47625" y="167640"/>
                      </a:moveTo>
                      <a:cubicBezTo>
                        <a:pt x="47625" y="165735"/>
                        <a:pt x="48578" y="164783"/>
                        <a:pt x="49530" y="162878"/>
                      </a:cubicBezTo>
                      <a:cubicBezTo>
                        <a:pt x="50483" y="161925"/>
                        <a:pt x="52388" y="160973"/>
                        <a:pt x="53340" y="160973"/>
                      </a:cubicBezTo>
                      <a:cubicBezTo>
                        <a:pt x="53340" y="160973"/>
                        <a:pt x="53340" y="160973"/>
                        <a:pt x="53340" y="160973"/>
                      </a:cubicBezTo>
                      <a:cubicBezTo>
                        <a:pt x="140970" y="163830"/>
                        <a:pt x="200978" y="186690"/>
                        <a:pt x="219075" y="194310"/>
                      </a:cubicBezTo>
                      <a:lnTo>
                        <a:pt x="219075" y="441008"/>
                      </a:lnTo>
                      <a:cubicBezTo>
                        <a:pt x="193358" y="430530"/>
                        <a:pt x="135255" y="411480"/>
                        <a:pt x="53340" y="408623"/>
                      </a:cubicBezTo>
                      <a:cubicBezTo>
                        <a:pt x="50483" y="408623"/>
                        <a:pt x="47625" y="405765"/>
                        <a:pt x="47625" y="402908"/>
                      </a:cubicBezTo>
                      <a:lnTo>
                        <a:pt x="47625" y="167640"/>
                      </a:lnTo>
                      <a:close/>
                      <a:moveTo>
                        <a:pt x="19050" y="427673"/>
                      </a:moveTo>
                      <a:lnTo>
                        <a:pt x="19050" y="220028"/>
                      </a:lnTo>
                      <a:cubicBezTo>
                        <a:pt x="19050" y="212408"/>
                        <a:pt x="22860" y="206693"/>
                        <a:pt x="28575" y="202883"/>
                      </a:cubicBezTo>
                      <a:lnTo>
                        <a:pt x="28575" y="404813"/>
                      </a:lnTo>
                      <a:cubicBezTo>
                        <a:pt x="28575" y="418148"/>
                        <a:pt x="39053" y="429578"/>
                        <a:pt x="52388" y="429578"/>
                      </a:cubicBezTo>
                      <a:cubicBezTo>
                        <a:pt x="102870" y="430530"/>
                        <a:pt x="143828" y="439103"/>
                        <a:pt x="173355" y="447675"/>
                      </a:cubicBezTo>
                      <a:lnTo>
                        <a:pt x="39053" y="447675"/>
                      </a:lnTo>
                      <a:cubicBezTo>
                        <a:pt x="27622" y="447675"/>
                        <a:pt x="19050" y="439103"/>
                        <a:pt x="19050" y="427673"/>
                      </a:cubicBezTo>
                      <a:close/>
                      <a:moveTo>
                        <a:pt x="352425" y="571500"/>
                      </a:moveTo>
                      <a:lnTo>
                        <a:pt x="104775" y="571500"/>
                      </a:lnTo>
                      <a:cubicBezTo>
                        <a:pt x="88582" y="571500"/>
                        <a:pt x="76200" y="559118"/>
                        <a:pt x="76200" y="542925"/>
                      </a:cubicBezTo>
                      <a:lnTo>
                        <a:pt x="76200" y="533400"/>
                      </a:lnTo>
                      <a:lnTo>
                        <a:pt x="381000" y="533400"/>
                      </a:lnTo>
                      <a:lnTo>
                        <a:pt x="381000" y="542925"/>
                      </a:lnTo>
                      <a:cubicBezTo>
                        <a:pt x="381000" y="559118"/>
                        <a:pt x="368618" y="571500"/>
                        <a:pt x="352425" y="571500"/>
                      </a:cubicBezTo>
                      <a:close/>
                      <a:moveTo>
                        <a:pt x="381000" y="514350"/>
                      </a:moveTo>
                      <a:lnTo>
                        <a:pt x="76200" y="514350"/>
                      </a:lnTo>
                      <a:lnTo>
                        <a:pt x="76200" y="466725"/>
                      </a:lnTo>
                      <a:lnTo>
                        <a:pt x="381000" y="466725"/>
                      </a:lnTo>
                      <a:lnTo>
                        <a:pt x="381000" y="514350"/>
                      </a:lnTo>
                      <a:close/>
                      <a:moveTo>
                        <a:pt x="438150" y="427673"/>
                      </a:moveTo>
                      <a:cubicBezTo>
                        <a:pt x="438150" y="439103"/>
                        <a:pt x="429578" y="447675"/>
                        <a:pt x="418148" y="447675"/>
                      </a:cubicBezTo>
                      <a:lnTo>
                        <a:pt x="282893" y="447675"/>
                      </a:lnTo>
                      <a:cubicBezTo>
                        <a:pt x="312420" y="439103"/>
                        <a:pt x="353378" y="431483"/>
                        <a:pt x="403860" y="429578"/>
                      </a:cubicBezTo>
                      <a:cubicBezTo>
                        <a:pt x="417195" y="429578"/>
                        <a:pt x="427673" y="418148"/>
                        <a:pt x="427673" y="404813"/>
                      </a:cubicBezTo>
                      <a:lnTo>
                        <a:pt x="427673" y="202883"/>
                      </a:lnTo>
                      <a:cubicBezTo>
                        <a:pt x="433388" y="206693"/>
                        <a:pt x="437198" y="212408"/>
                        <a:pt x="437198" y="220028"/>
                      </a:cubicBezTo>
                      <a:lnTo>
                        <a:pt x="437198" y="427673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25" name="Freeform: Shape 1524">
                  <a:extLst>
                    <a:ext uri="{FF2B5EF4-FFF2-40B4-BE49-F238E27FC236}">
                      <a16:creationId xmlns:a16="http://schemas.microsoft.com/office/drawing/2014/main" id="{A46878A9-09D5-DC67-98C5-455F8D27CA50}"/>
                    </a:ext>
                  </a:extLst>
                </p:cNvPr>
                <p:cNvSpPr/>
                <p:nvPr/>
              </p:nvSpPr>
              <p:spPr>
                <a:xfrm>
                  <a:off x="7941830" y="6132215"/>
                  <a:ext cx="48723" cy="21907"/>
                </a:xfrm>
                <a:custGeom>
                  <a:avLst/>
                  <a:gdLst>
                    <a:gd name="connsiteX0" fmla="*/ 9525 w 48723"/>
                    <a:gd name="connsiteY0" fmla="*/ 19050 h 21907"/>
                    <a:gd name="connsiteX1" fmla="*/ 38100 w 48723"/>
                    <a:gd name="connsiteY1" fmla="*/ 21907 h 21907"/>
                    <a:gd name="connsiteX2" fmla="*/ 39052 w 48723"/>
                    <a:gd name="connsiteY2" fmla="*/ 21907 h 21907"/>
                    <a:gd name="connsiteX3" fmla="*/ 48577 w 48723"/>
                    <a:gd name="connsiteY3" fmla="*/ 13335 h 21907"/>
                    <a:gd name="connsiteX4" fmla="*/ 40005 w 48723"/>
                    <a:gd name="connsiteY4" fmla="*/ 2857 h 21907"/>
                    <a:gd name="connsiteX5" fmla="*/ 10477 w 48723"/>
                    <a:gd name="connsiteY5" fmla="*/ 0 h 21907"/>
                    <a:gd name="connsiteX6" fmla="*/ 0 w 48723"/>
                    <a:gd name="connsiteY6" fmla="*/ 8572 h 21907"/>
                    <a:gd name="connsiteX7" fmla="*/ 9525 w 48723"/>
                    <a:gd name="connsiteY7" fmla="*/ 1905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723" h="21907">
                      <a:moveTo>
                        <a:pt x="9525" y="19050"/>
                      </a:moveTo>
                      <a:cubicBezTo>
                        <a:pt x="19050" y="20003"/>
                        <a:pt x="28575" y="20955"/>
                        <a:pt x="38100" y="21907"/>
                      </a:cubicBezTo>
                      <a:cubicBezTo>
                        <a:pt x="38100" y="21907"/>
                        <a:pt x="39052" y="21907"/>
                        <a:pt x="39052" y="21907"/>
                      </a:cubicBezTo>
                      <a:cubicBezTo>
                        <a:pt x="43815" y="21907"/>
                        <a:pt x="47625" y="18097"/>
                        <a:pt x="48577" y="13335"/>
                      </a:cubicBezTo>
                      <a:cubicBezTo>
                        <a:pt x="49530" y="8572"/>
                        <a:pt x="45720" y="3810"/>
                        <a:pt x="40005" y="2857"/>
                      </a:cubicBezTo>
                      <a:cubicBezTo>
                        <a:pt x="30480" y="1905"/>
                        <a:pt x="20002" y="953"/>
                        <a:pt x="10477" y="0"/>
                      </a:cubicBezTo>
                      <a:cubicBezTo>
                        <a:pt x="5715" y="0"/>
                        <a:pt x="952" y="3810"/>
                        <a:pt x="0" y="8572"/>
                      </a:cubicBezTo>
                      <a:cubicBezTo>
                        <a:pt x="952" y="14288"/>
                        <a:pt x="4763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26" name="Freeform: Shape 1525">
                  <a:extLst>
                    <a:ext uri="{FF2B5EF4-FFF2-40B4-BE49-F238E27FC236}">
                      <a16:creationId xmlns:a16="http://schemas.microsoft.com/office/drawing/2014/main" id="{5E8566B6-C102-69FB-3481-3AB6E5AB3706}"/>
                    </a:ext>
                  </a:extLst>
                </p:cNvPr>
                <p:cNvSpPr/>
                <p:nvPr/>
              </p:nvSpPr>
              <p:spPr>
                <a:xfrm>
                  <a:off x="7942782" y="6162694"/>
                  <a:ext cx="73489" cy="25717"/>
                </a:xfrm>
                <a:custGeom>
                  <a:avLst/>
                  <a:gdLst>
                    <a:gd name="connsiteX0" fmla="*/ 8573 w 73489"/>
                    <a:gd name="connsiteY0" fmla="*/ 19050 h 25717"/>
                    <a:gd name="connsiteX1" fmla="*/ 61913 w 73489"/>
                    <a:gd name="connsiteY1" fmla="*/ 25718 h 25717"/>
                    <a:gd name="connsiteX2" fmla="*/ 63818 w 73489"/>
                    <a:gd name="connsiteY2" fmla="*/ 25718 h 25717"/>
                    <a:gd name="connsiteX3" fmla="*/ 73343 w 73489"/>
                    <a:gd name="connsiteY3" fmla="*/ 18098 h 25717"/>
                    <a:gd name="connsiteX4" fmla="*/ 65723 w 73489"/>
                    <a:gd name="connsiteY4" fmla="*/ 6668 h 25717"/>
                    <a:gd name="connsiteX5" fmla="*/ 10478 w 73489"/>
                    <a:gd name="connsiteY5" fmla="*/ 0 h 25717"/>
                    <a:gd name="connsiteX6" fmla="*/ 0 w 73489"/>
                    <a:gd name="connsiteY6" fmla="*/ 8573 h 25717"/>
                    <a:gd name="connsiteX7" fmla="*/ 8573 w 73489"/>
                    <a:gd name="connsiteY7" fmla="*/ 1905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89" h="25717">
                      <a:moveTo>
                        <a:pt x="8573" y="19050"/>
                      </a:moveTo>
                      <a:cubicBezTo>
                        <a:pt x="26670" y="20003"/>
                        <a:pt x="43815" y="21908"/>
                        <a:pt x="61913" y="25718"/>
                      </a:cubicBezTo>
                      <a:cubicBezTo>
                        <a:pt x="62865" y="25718"/>
                        <a:pt x="62865" y="25718"/>
                        <a:pt x="63818" y="25718"/>
                      </a:cubicBezTo>
                      <a:cubicBezTo>
                        <a:pt x="68580" y="25718"/>
                        <a:pt x="72390" y="22860"/>
                        <a:pt x="73343" y="18098"/>
                      </a:cubicBezTo>
                      <a:cubicBezTo>
                        <a:pt x="74295" y="13335"/>
                        <a:pt x="70485" y="7620"/>
                        <a:pt x="65723" y="6668"/>
                      </a:cubicBezTo>
                      <a:cubicBezTo>
                        <a:pt x="47625" y="3810"/>
                        <a:pt x="29528" y="1905"/>
                        <a:pt x="10478" y="0"/>
                      </a:cubicBezTo>
                      <a:cubicBezTo>
                        <a:pt x="5715" y="0"/>
                        <a:pt x="953" y="3810"/>
                        <a:pt x="0" y="8573"/>
                      </a:cubicBezTo>
                      <a:cubicBezTo>
                        <a:pt x="0" y="14288"/>
                        <a:pt x="3810" y="18098"/>
                        <a:pt x="8573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27" name="Freeform: Shape 1526">
                  <a:extLst>
                    <a:ext uri="{FF2B5EF4-FFF2-40B4-BE49-F238E27FC236}">
                      <a16:creationId xmlns:a16="http://schemas.microsoft.com/office/drawing/2014/main" id="{7B8AB52B-FDA9-45CF-6762-FDA78A73BEF8}"/>
                    </a:ext>
                  </a:extLst>
                </p:cNvPr>
                <p:cNvSpPr/>
                <p:nvPr/>
              </p:nvSpPr>
              <p:spPr>
                <a:xfrm>
                  <a:off x="7942782" y="6213177"/>
                  <a:ext cx="135842" cy="40957"/>
                </a:xfrm>
                <a:custGeom>
                  <a:avLst/>
                  <a:gdLst>
                    <a:gd name="connsiteX0" fmla="*/ 0 w 135842"/>
                    <a:gd name="connsiteY0" fmla="*/ 9525 h 40957"/>
                    <a:gd name="connsiteX1" fmla="*/ 8573 w 135842"/>
                    <a:gd name="connsiteY1" fmla="*/ 20003 h 40957"/>
                    <a:gd name="connsiteX2" fmla="*/ 122873 w 135842"/>
                    <a:gd name="connsiteY2" fmla="*/ 40958 h 40957"/>
                    <a:gd name="connsiteX3" fmla="*/ 125730 w 135842"/>
                    <a:gd name="connsiteY3" fmla="*/ 40958 h 40957"/>
                    <a:gd name="connsiteX4" fmla="*/ 135255 w 135842"/>
                    <a:gd name="connsiteY4" fmla="*/ 34290 h 40957"/>
                    <a:gd name="connsiteX5" fmla="*/ 128588 w 135842"/>
                    <a:gd name="connsiteY5" fmla="*/ 21907 h 40957"/>
                    <a:gd name="connsiteX6" fmla="*/ 9525 w 135842"/>
                    <a:gd name="connsiteY6" fmla="*/ 0 h 40957"/>
                    <a:gd name="connsiteX7" fmla="*/ 0 w 135842"/>
                    <a:gd name="connsiteY7" fmla="*/ 9525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42" h="40957">
                      <a:moveTo>
                        <a:pt x="0" y="9525"/>
                      </a:moveTo>
                      <a:cubicBezTo>
                        <a:pt x="0" y="15240"/>
                        <a:pt x="3810" y="19050"/>
                        <a:pt x="8573" y="20003"/>
                      </a:cubicBezTo>
                      <a:cubicBezTo>
                        <a:pt x="59055" y="23813"/>
                        <a:pt x="99060" y="33337"/>
                        <a:pt x="122873" y="40958"/>
                      </a:cubicBezTo>
                      <a:cubicBezTo>
                        <a:pt x="123825" y="40958"/>
                        <a:pt x="124778" y="40958"/>
                        <a:pt x="125730" y="40958"/>
                      </a:cubicBezTo>
                      <a:cubicBezTo>
                        <a:pt x="129540" y="40958"/>
                        <a:pt x="133350" y="38100"/>
                        <a:pt x="135255" y="34290"/>
                      </a:cubicBezTo>
                      <a:cubicBezTo>
                        <a:pt x="137160" y="29528"/>
                        <a:pt x="134303" y="23813"/>
                        <a:pt x="128588" y="21907"/>
                      </a:cubicBezTo>
                      <a:cubicBezTo>
                        <a:pt x="102870" y="14288"/>
                        <a:pt x="61913" y="3810"/>
                        <a:pt x="9525" y="0"/>
                      </a:cubicBezTo>
                      <a:cubicBezTo>
                        <a:pt x="4763" y="0"/>
                        <a:pt x="0" y="3810"/>
                        <a:pt x="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28" name="Freeform: Shape 1527">
                  <a:extLst>
                    <a:ext uri="{FF2B5EF4-FFF2-40B4-BE49-F238E27FC236}">
                      <a16:creationId xmlns:a16="http://schemas.microsoft.com/office/drawing/2014/main" id="{3F53280B-E679-75D0-A7E3-533801B7B630}"/>
                    </a:ext>
                  </a:extLst>
                </p:cNvPr>
                <p:cNvSpPr/>
                <p:nvPr/>
              </p:nvSpPr>
              <p:spPr>
                <a:xfrm>
                  <a:off x="7942782" y="6249372"/>
                  <a:ext cx="135851" cy="40004"/>
                </a:xfrm>
                <a:custGeom>
                  <a:avLst/>
                  <a:gdLst>
                    <a:gd name="connsiteX0" fmla="*/ 129540 w 135851"/>
                    <a:gd name="connsiteY0" fmla="*/ 21907 h 40004"/>
                    <a:gd name="connsiteX1" fmla="*/ 10478 w 135851"/>
                    <a:gd name="connsiteY1" fmla="*/ 0 h 40004"/>
                    <a:gd name="connsiteX2" fmla="*/ 0 w 135851"/>
                    <a:gd name="connsiteY2" fmla="*/ 8572 h 40004"/>
                    <a:gd name="connsiteX3" fmla="*/ 8573 w 135851"/>
                    <a:gd name="connsiteY3" fmla="*/ 19050 h 40004"/>
                    <a:gd name="connsiteX4" fmla="*/ 122873 w 135851"/>
                    <a:gd name="connsiteY4" fmla="*/ 40005 h 40004"/>
                    <a:gd name="connsiteX5" fmla="*/ 125730 w 135851"/>
                    <a:gd name="connsiteY5" fmla="*/ 40005 h 40004"/>
                    <a:gd name="connsiteX6" fmla="*/ 135255 w 135851"/>
                    <a:gd name="connsiteY6" fmla="*/ 33338 h 40004"/>
                    <a:gd name="connsiteX7" fmla="*/ 129540 w 135851"/>
                    <a:gd name="connsiteY7" fmla="*/ 21907 h 40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51" h="40004">
                      <a:moveTo>
                        <a:pt x="129540" y="21907"/>
                      </a:moveTo>
                      <a:cubicBezTo>
                        <a:pt x="103823" y="14288"/>
                        <a:pt x="62865" y="3810"/>
                        <a:pt x="10478" y="0"/>
                      </a:cubicBezTo>
                      <a:cubicBezTo>
                        <a:pt x="5715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ubicBezTo>
                        <a:pt x="59055" y="22860"/>
                        <a:pt x="99060" y="32385"/>
                        <a:pt x="122873" y="40005"/>
                      </a:cubicBezTo>
                      <a:cubicBezTo>
                        <a:pt x="123825" y="40005"/>
                        <a:pt x="124778" y="40005"/>
                        <a:pt x="125730" y="40005"/>
                      </a:cubicBezTo>
                      <a:cubicBezTo>
                        <a:pt x="129540" y="40005"/>
                        <a:pt x="133350" y="37147"/>
                        <a:pt x="135255" y="33338"/>
                      </a:cubicBezTo>
                      <a:cubicBezTo>
                        <a:pt x="137160" y="28575"/>
                        <a:pt x="134303" y="22860"/>
                        <a:pt x="129540" y="21907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29" name="Freeform: Shape 1528">
                  <a:extLst>
                    <a:ext uri="{FF2B5EF4-FFF2-40B4-BE49-F238E27FC236}">
                      <a16:creationId xmlns:a16="http://schemas.microsoft.com/office/drawing/2014/main" id="{51BCAF08-0008-841F-42C3-F22CCD17E788}"/>
                    </a:ext>
                  </a:extLst>
                </p:cNvPr>
                <p:cNvSpPr/>
                <p:nvPr/>
              </p:nvSpPr>
              <p:spPr>
                <a:xfrm>
                  <a:off x="7942782" y="6285567"/>
                  <a:ext cx="135851" cy="40005"/>
                </a:xfrm>
                <a:custGeom>
                  <a:avLst/>
                  <a:gdLst>
                    <a:gd name="connsiteX0" fmla="*/ 129540 w 135851"/>
                    <a:gd name="connsiteY0" fmla="*/ 21907 h 40005"/>
                    <a:gd name="connsiteX1" fmla="*/ 10478 w 135851"/>
                    <a:gd name="connsiteY1" fmla="*/ 0 h 40005"/>
                    <a:gd name="connsiteX2" fmla="*/ 0 w 135851"/>
                    <a:gd name="connsiteY2" fmla="*/ 8572 h 40005"/>
                    <a:gd name="connsiteX3" fmla="*/ 8573 w 135851"/>
                    <a:gd name="connsiteY3" fmla="*/ 19050 h 40005"/>
                    <a:gd name="connsiteX4" fmla="*/ 122873 w 135851"/>
                    <a:gd name="connsiteY4" fmla="*/ 40005 h 40005"/>
                    <a:gd name="connsiteX5" fmla="*/ 125730 w 135851"/>
                    <a:gd name="connsiteY5" fmla="*/ 40005 h 40005"/>
                    <a:gd name="connsiteX6" fmla="*/ 135255 w 135851"/>
                    <a:gd name="connsiteY6" fmla="*/ 33338 h 40005"/>
                    <a:gd name="connsiteX7" fmla="*/ 129540 w 135851"/>
                    <a:gd name="connsiteY7" fmla="*/ 21907 h 4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51" h="40005">
                      <a:moveTo>
                        <a:pt x="129540" y="21907"/>
                      </a:moveTo>
                      <a:cubicBezTo>
                        <a:pt x="103823" y="14288"/>
                        <a:pt x="62865" y="3810"/>
                        <a:pt x="10478" y="0"/>
                      </a:cubicBezTo>
                      <a:cubicBezTo>
                        <a:pt x="5715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ubicBezTo>
                        <a:pt x="59055" y="22860"/>
                        <a:pt x="99060" y="32385"/>
                        <a:pt x="122873" y="40005"/>
                      </a:cubicBezTo>
                      <a:cubicBezTo>
                        <a:pt x="123825" y="40005"/>
                        <a:pt x="124778" y="40005"/>
                        <a:pt x="125730" y="40005"/>
                      </a:cubicBezTo>
                      <a:cubicBezTo>
                        <a:pt x="129540" y="40005"/>
                        <a:pt x="133350" y="37147"/>
                        <a:pt x="135255" y="33338"/>
                      </a:cubicBezTo>
                      <a:cubicBezTo>
                        <a:pt x="137160" y="29527"/>
                        <a:pt x="134303" y="23813"/>
                        <a:pt x="129540" y="21907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30" name="Freeform: Shape 1529">
                  <a:extLst>
                    <a:ext uri="{FF2B5EF4-FFF2-40B4-BE49-F238E27FC236}">
                      <a16:creationId xmlns:a16="http://schemas.microsoft.com/office/drawing/2014/main" id="{3D4E0251-5EC2-C76B-9926-FAC8C1A7A34C}"/>
                    </a:ext>
                  </a:extLst>
                </p:cNvPr>
                <p:cNvSpPr/>
                <p:nvPr/>
              </p:nvSpPr>
              <p:spPr>
                <a:xfrm>
                  <a:off x="8131195" y="6213984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31" name="Freeform: Shape 1530">
                  <a:extLst>
                    <a:ext uri="{FF2B5EF4-FFF2-40B4-BE49-F238E27FC236}">
                      <a16:creationId xmlns:a16="http://schemas.microsoft.com/office/drawing/2014/main" id="{9B07B596-78E7-24CB-EE1D-59B35B93F28F}"/>
                    </a:ext>
                  </a:extLst>
                </p:cNvPr>
                <p:cNvSpPr/>
                <p:nvPr/>
              </p:nvSpPr>
              <p:spPr>
                <a:xfrm>
                  <a:off x="8131195" y="6249226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2053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32" name="Freeform: Shape 1531">
                  <a:extLst>
                    <a:ext uri="{FF2B5EF4-FFF2-40B4-BE49-F238E27FC236}">
                      <a16:creationId xmlns:a16="http://schemas.microsoft.com/office/drawing/2014/main" id="{969F5F8C-049E-8DCA-D734-60586FF74460}"/>
                    </a:ext>
                  </a:extLst>
                </p:cNvPr>
                <p:cNvSpPr/>
                <p:nvPr/>
              </p:nvSpPr>
              <p:spPr>
                <a:xfrm>
                  <a:off x="8131195" y="6286374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490" name="Graphic 16">
            <a:extLst>
              <a:ext uri="{FF2B5EF4-FFF2-40B4-BE49-F238E27FC236}">
                <a16:creationId xmlns:a16="http://schemas.microsoft.com/office/drawing/2014/main" id="{DF62E1DC-1F44-DBB4-8C11-B29FB24A13BC}"/>
              </a:ext>
            </a:extLst>
          </p:cNvPr>
          <p:cNvGrpSpPr/>
          <p:nvPr/>
        </p:nvGrpSpPr>
        <p:grpSpPr>
          <a:xfrm>
            <a:off x="4497008" y="5519748"/>
            <a:ext cx="590550" cy="556260"/>
            <a:chOff x="8764560" y="5995563"/>
            <a:chExt cx="590550" cy="556260"/>
          </a:xfrm>
        </p:grpSpPr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DCAC3E1-B959-0666-91F6-C3EA4751392A}"/>
                </a:ext>
              </a:extLst>
            </p:cNvPr>
            <p:cNvSpPr/>
            <p:nvPr/>
          </p:nvSpPr>
          <p:spPr>
            <a:xfrm>
              <a:off x="8774085" y="6194635"/>
              <a:ext cx="571500" cy="348615"/>
            </a:xfrm>
            <a:custGeom>
              <a:avLst/>
              <a:gdLst>
                <a:gd name="connsiteX0" fmla="*/ 37148 w 571500"/>
                <a:gd name="connsiteY0" fmla="*/ 0 h 348615"/>
                <a:gd name="connsiteX1" fmla="*/ 30480 w 571500"/>
                <a:gd name="connsiteY1" fmla="*/ 953 h 348615"/>
                <a:gd name="connsiteX2" fmla="*/ 0 w 571500"/>
                <a:gd name="connsiteY2" fmla="*/ 39053 h 348615"/>
                <a:gd name="connsiteX3" fmla="*/ 0 w 571500"/>
                <a:gd name="connsiteY3" fmla="*/ 309563 h 348615"/>
                <a:gd name="connsiteX4" fmla="*/ 38100 w 571500"/>
                <a:gd name="connsiteY4" fmla="*/ 348615 h 348615"/>
                <a:gd name="connsiteX5" fmla="*/ 133350 w 571500"/>
                <a:gd name="connsiteY5" fmla="*/ 348615 h 348615"/>
                <a:gd name="connsiteX6" fmla="*/ 533400 w 571500"/>
                <a:gd name="connsiteY6" fmla="*/ 348615 h 348615"/>
                <a:gd name="connsiteX7" fmla="*/ 571500 w 571500"/>
                <a:gd name="connsiteY7" fmla="*/ 309563 h 348615"/>
                <a:gd name="connsiteX8" fmla="*/ 571500 w 571500"/>
                <a:gd name="connsiteY8" fmla="*/ 38100 h 348615"/>
                <a:gd name="connsiteX9" fmla="*/ 546735 w 571500"/>
                <a:gd name="connsiteY9" fmla="*/ 1905 h 348615"/>
                <a:gd name="connsiteX10" fmla="*/ 534353 w 571500"/>
                <a:gd name="connsiteY10" fmla="*/ 0 h 348615"/>
                <a:gd name="connsiteX11" fmla="*/ 37148 w 571500"/>
                <a:gd name="connsiteY11" fmla="*/ 0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500" h="348615">
                  <a:moveTo>
                    <a:pt x="37148" y="0"/>
                  </a:moveTo>
                  <a:cubicBezTo>
                    <a:pt x="34290" y="0"/>
                    <a:pt x="32385" y="0"/>
                    <a:pt x="30480" y="953"/>
                  </a:cubicBezTo>
                  <a:cubicBezTo>
                    <a:pt x="13335" y="4763"/>
                    <a:pt x="0" y="20003"/>
                    <a:pt x="0" y="39053"/>
                  </a:cubicBezTo>
                  <a:lnTo>
                    <a:pt x="0" y="309563"/>
                  </a:lnTo>
                  <a:cubicBezTo>
                    <a:pt x="0" y="330518"/>
                    <a:pt x="17145" y="348615"/>
                    <a:pt x="38100" y="348615"/>
                  </a:cubicBezTo>
                  <a:lnTo>
                    <a:pt x="133350" y="348615"/>
                  </a:lnTo>
                  <a:lnTo>
                    <a:pt x="533400" y="348615"/>
                  </a:lnTo>
                  <a:cubicBezTo>
                    <a:pt x="554355" y="348615"/>
                    <a:pt x="571500" y="331470"/>
                    <a:pt x="571500" y="309563"/>
                  </a:cubicBezTo>
                  <a:lnTo>
                    <a:pt x="571500" y="38100"/>
                  </a:lnTo>
                  <a:cubicBezTo>
                    <a:pt x="571500" y="21908"/>
                    <a:pt x="561023" y="7620"/>
                    <a:pt x="546735" y="1905"/>
                  </a:cubicBezTo>
                  <a:cubicBezTo>
                    <a:pt x="542925" y="0"/>
                    <a:pt x="539115" y="0"/>
                    <a:pt x="534353" y="0"/>
                  </a:cubicBezTo>
                  <a:lnTo>
                    <a:pt x="37148" y="0"/>
                  </a:ln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47C704E6-52F3-24C5-5D60-C214B16DA40E}"/>
                </a:ext>
              </a:extLst>
            </p:cNvPr>
            <p:cNvSpPr/>
            <p:nvPr/>
          </p:nvSpPr>
          <p:spPr>
            <a:xfrm>
              <a:off x="9059835" y="6144153"/>
              <a:ext cx="247715" cy="398145"/>
            </a:xfrm>
            <a:custGeom>
              <a:avLst/>
              <a:gdLst>
                <a:gd name="connsiteX0" fmla="*/ 227648 w 247715"/>
                <a:gd name="connsiteY0" fmla="*/ 0 h 398145"/>
                <a:gd name="connsiteX1" fmla="*/ 0 w 247715"/>
                <a:gd name="connsiteY1" fmla="*/ 48578 h 398145"/>
                <a:gd name="connsiteX2" fmla="*/ 0 w 247715"/>
                <a:gd name="connsiteY2" fmla="*/ 398145 h 398145"/>
                <a:gd name="connsiteX3" fmla="*/ 228600 w 247715"/>
                <a:gd name="connsiteY3" fmla="*/ 349568 h 398145"/>
                <a:gd name="connsiteX4" fmla="*/ 247650 w 247715"/>
                <a:gd name="connsiteY4" fmla="*/ 329565 h 398145"/>
                <a:gd name="connsiteX5" fmla="*/ 247650 w 247715"/>
                <a:gd name="connsiteY5" fmla="*/ 20955 h 398145"/>
                <a:gd name="connsiteX6" fmla="*/ 227648 w 247715"/>
                <a:gd name="connsiteY6" fmla="*/ 0 h 39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715" h="398145">
                  <a:moveTo>
                    <a:pt x="227648" y="0"/>
                  </a:moveTo>
                  <a:cubicBezTo>
                    <a:pt x="86677" y="4763"/>
                    <a:pt x="0" y="48578"/>
                    <a:pt x="0" y="48578"/>
                  </a:cubicBezTo>
                  <a:lnTo>
                    <a:pt x="0" y="398145"/>
                  </a:lnTo>
                  <a:cubicBezTo>
                    <a:pt x="0" y="398145"/>
                    <a:pt x="87630" y="353378"/>
                    <a:pt x="228600" y="349568"/>
                  </a:cubicBezTo>
                  <a:cubicBezTo>
                    <a:pt x="239077" y="349568"/>
                    <a:pt x="247650" y="340043"/>
                    <a:pt x="247650" y="329565"/>
                  </a:cubicBezTo>
                  <a:lnTo>
                    <a:pt x="247650" y="20955"/>
                  </a:lnTo>
                  <a:cubicBezTo>
                    <a:pt x="248602" y="9525"/>
                    <a:pt x="239077" y="0"/>
                    <a:pt x="227648" y="0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9049016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E8ED9EA2-2D4F-AEF1-C0B2-55EDE212C97B}"/>
                </a:ext>
              </a:extLst>
            </p:cNvPr>
            <p:cNvSpPr/>
            <p:nvPr/>
          </p:nvSpPr>
          <p:spPr>
            <a:xfrm>
              <a:off x="8812185" y="6144153"/>
              <a:ext cx="247650" cy="398145"/>
            </a:xfrm>
            <a:custGeom>
              <a:avLst/>
              <a:gdLst>
                <a:gd name="connsiteX0" fmla="*/ 20003 w 247650"/>
                <a:gd name="connsiteY0" fmla="*/ 0 h 398145"/>
                <a:gd name="connsiteX1" fmla="*/ 247650 w 247650"/>
                <a:gd name="connsiteY1" fmla="*/ 48578 h 398145"/>
                <a:gd name="connsiteX2" fmla="*/ 247650 w 247650"/>
                <a:gd name="connsiteY2" fmla="*/ 398145 h 398145"/>
                <a:gd name="connsiteX3" fmla="*/ 19050 w 247650"/>
                <a:gd name="connsiteY3" fmla="*/ 349568 h 398145"/>
                <a:gd name="connsiteX4" fmla="*/ 0 w 247650"/>
                <a:gd name="connsiteY4" fmla="*/ 329565 h 398145"/>
                <a:gd name="connsiteX5" fmla="*/ 0 w 247650"/>
                <a:gd name="connsiteY5" fmla="*/ 20955 h 398145"/>
                <a:gd name="connsiteX6" fmla="*/ 20003 w 247650"/>
                <a:gd name="connsiteY6" fmla="*/ 0 h 39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398145">
                  <a:moveTo>
                    <a:pt x="20003" y="0"/>
                  </a:moveTo>
                  <a:cubicBezTo>
                    <a:pt x="160973" y="4763"/>
                    <a:pt x="247650" y="48578"/>
                    <a:pt x="247650" y="48578"/>
                  </a:cubicBezTo>
                  <a:lnTo>
                    <a:pt x="247650" y="398145"/>
                  </a:lnTo>
                  <a:cubicBezTo>
                    <a:pt x="247650" y="398145"/>
                    <a:pt x="160020" y="353378"/>
                    <a:pt x="19050" y="349568"/>
                  </a:cubicBezTo>
                  <a:cubicBezTo>
                    <a:pt x="8573" y="349568"/>
                    <a:pt x="0" y="340043"/>
                    <a:pt x="0" y="329565"/>
                  </a:cubicBezTo>
                  <a:lnTo>
                    <a:pt x="0" y="20955"/>
                  </a:lnTo>
                  <a:cubicBezTo>
                    <a:pt x="0" y="9525"/>
                    <a:pt x="8573" y="0"/>
                    <a:pt x="20003" y="0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1750983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9AB6C6C4-5B56-A5B9-666E-FEF6C61A3C38}"/>
                </a:ext>
              </a:extLst>
            </p:cNvPr>
            <p:cNvSpPr/>
            <p:nvPr/>
          </p:nvSpPr>
          <p:spPr>
            <a:xfrm>
              <a:off x="9059835" y="6144153"/>
              <a:ext cx="248602" cy="73342"/>
            </a:xfrm>
            <a:custGeom>
              <a:avLst/>
              <a:gdLst>
                <a:gd name="connsiteX0" fmla="*/ 227648 w 248602"/>
                <a:gd name="connsiteY0" fmla="*/ 0 h 73342"/>
                <a:gd name="connsiteX1" fmla="*/ 0 w 248602"/>
                <a:gd name="connsiteY1" fmla="*/ 48578 h 73342"/>
                <a:gd name="connsiteX2" fmla="*/ 0 w 248602"/>
                <a:gd name="connsiteY2" fmla="*/ 73342 h 73342"/>
                <a:gd name="connsiteX3" fmla="*/ 227648 w 248602"/>
                <a:gd name="connsiteY3" fmla="*/ 24765 h 73342"/>
                <a:gd name="connsiteX4" fmla="*/ 248602 w 248602"/>
                <a:gd name="connsiteY4" fmla="*/ 44767 h 73342"/>
                <a:gd name="connsiteX5" fmla="*/ 248602 w 248602"/>
                <a:gd name="connsiteY5" fmla="*/ 20003 h 73342"/>
                <a:gd name="connsiteX6" fmla="*/ 227648 w 248602"/>
                <a:gd name="connsiteY6" fmla="*/ 0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602" h="73342">
                  <a:moveTo>
                    <a:pt x="227648" y="0"/>
                  </a:moveTo>
                  <a:cubicBezTo>
                    <a:pt x="86677" y="4763"/>
                    <a:pt x="0" y="48578"/>
                    <a:pt x="0" y="48578"/>
                  </a:cubicBezTo>
                  <a:lnTo>
                    <a:pt x="0" y="73342"/>
                  </a:lnTo>
                  <a:cubicBezTo>
                    <a:pt x="0" y="73342"/>
                    <a:pt x="86677" y="29528"/>
                    <a:pt x="227648" y="24765"/>
                  </a:cubicBezTo>
                  <a:cubicBezTo>
                    <a:pt x="239077" y="24765"/>
                    <a:pt x="248602" y="33338"/>
                    <a:pt x="248602" y="44767"/>
                  </a:cubicBezTo>
                  <a:lnTo>
                    <a:pt x="248602" y="20003"/>
                  </a:lnTo>
                  <a:cubicBezTo>
                    <a:pt x="248602" y="9525"/>
                    <a:pt x="239077" y="0"/>
                    <a:pt x="227648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9735E2D1-9B67-D348-2F19-A62A7F0CC484}"/>
                </a:ext>
              </a:extLst>
            </p:cNvPr>
            <p:cNvSpPr/>
            <p:nvPr/>
          </p:nvSpPr>
          <p:spPr>
            <a:xfrm>
              <a:off x="8811232" y="6144153"/>
              <a:ext cx="248602" cy="73342"/>
            </a:xfrm>
            <a:custGeom>
              <a:avLst/>
              <a:gdLst>
                <a:gd name="connsiteX0" fmla="*/ 20955 w 248602"/>
                <a:gd name="connsiteY0" fmla="*/ 0 h 73342"/>
                <a:gd name="connsiteX1" fmla="*/ 0 w 248602"/>
                <a:gd name="connsiteY1" fmla="*/ 20003 h 73342"/>
                <a:gd name="connsiteX2" fmla="*/ 0 w 248602"/>
                <a:gd name="connsiteY2" fmla="*/ 44767 h 73342"/>
                <a:gd name="connsiteX3" fmla="*/ 20955 w 248602"/>
                <a:gd name="connsiteY3" fmla="*/ 24765 h 73342"/>
                <a:gd name="connsiteX4" fmla="*/ 248603 w 248602"/>
                <a:gd name="connsiteY4" fmla="*/ 73342 h 73342"/>
                <a:gd name="connsiteX5" fmla="*/ 248603 w 248602"/>
                <a:gd name="connsiteY5" fmla="*/ 48578 h 73342"/>
                <a:gd name="connsiteX6" fmla="*/ 20955 w 248602"/>
                <a:gd name="connsiteY6" fmla="*/ 0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602" h="73342">
                  <a:moveTo>
                    <a:pt x="20955" y="0"/>
                  </a:moveTo>
                  <a:cubicBezTo>
                    <a:pt x="9525" y="0"/>
                    <a:pt x="0" y="8572"/>
                    <a:pt x="0" y="20003"/>
                  </a:cubicBezTo>
                  <a:lnTo>
                    <a:pt x="0" y="44767"/>
                  </a:lnTo>
                  <a:cubicBezTo>
                    <a:pt x="0" y="33338"/>
                    <a:pt x="9525" y="23813"/>
                    <a:pt x="20955" y="24765"/>
                  </a:cubicBezTo>
                  <a:cubicBezTo>
                    <a:pt x="161925" y="29528"/>
                    <a:pt x="248603" y="73342"/>
                    <a:pt x="248603" y="73342"/>
                  </a:cubicBezTo>
                  <a:lnTo>
                    <a:pt x="248603" y="48578"/>
                  </a:lnTo>
                  <a:cubicBezTo>
                    <a:pt x="248603" y="48578"/>
                    <a:pt x="161925" y="4763"/>
                    <a:pt x="20955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6" name="Graphic 16">
              <a:extLst>
                <a:ext uri="{FF2B5EF4-FFF2-40B4-BE49-F238E27FC236}">
                  <a16:creationId xmlns:a16="http://schemas.microsoft.com/office/drawing/2014/main" id="{D425B305-BB6B-BEA8-FBDD-A82B4A106F3F}"/>
                </a:ext>
              </a:extLst>
            </p:cNvPr>
            <p:cNvGrpSpPr/>
            <p:nvPr/>
          </p:nvGrpSpPr>
          <p:grpSpPr>
            <a:xfrm>
              <a:off x="8764560" y="5995563"/>
              <a:ext cx="590550" cy="556260"/>
              <a:chOff x="8764560" y="5995563"/>
              <a:chExt cx="590550" cy="556260"/>
            </a:xfrm>
            <a:solidFill>
              <a:srgbClr val="3C154E"/>
            </a:solidFill>
          </p:grpSpPr>
          <p:sp>
            <p:nvSpPr>
              <p:cNvPr id="1497" name="Freeform: Shape 1496">
                <a:extLst>
                  <a:ext uri="{FF2B5EF4-FFF2-40B4-BE49-F238E27FC236}">
                    <a16:creationId xmlns:a16="http://schemas.microsoft.com/office/drawing/2014/main" id="{3245B1D6-1E68-83C4-F47F-03F447C607F2}"/>
                  </a:ext>
                </a:extLst>
              </p:cNvPr>
              <p:cNvSpPr/>
              <p:nvPr/>
            </p:nvSpPr>
            <p:spPr>
              <a:xfrm>
                <a:off x="8848380" y="6191778"/>
                <a:ext cx="58248" cy="22859"/>
              </a:xfrm>
              <a:custGeom>
                <a:avLst/>
                <a:gdLst>
                  <a:gd name="connsiteX0" fmla="*/ 10477 w 58248"/>
                  <a:gd name="connsiteY0" fmla="*/ 19050 h 22859"/>
                  <a:gd name="connsiteX1" fmla="*/ 47625 w 58248"/>
                  <a:gd name="connsiteY1" fmla="*/ 22860 h 22859"/>
                  <a:gd name="connsiteX2" fmla="*/ 48577 w 58248"/>
                  <a:gd name="connsiteY2" fmla="*/ 22860 h 22859"/>
                  <a:gd name="connsiteX3" fmla="*/ 58102 w 58248"/>
                  <a:gd name="connsiteY3" fmla="*/ 14288 h 22859"/>
                  <a:gd name="connsiteX4" fmla="*/ 49530 w 58248"/>
                  <a:gd name="connsiteY4" fmla="*/ 3810 h 22859"/>
                  <a:gd name="connsiteX5" fmla="*/ 10477 w 58248"/>
                  <a:gd name="connsiteY5" fmla="*/ 0 h 22859"/>
                  <a:gd name="connsiteX6" fmla="*/ 0 w 58248"/>
                  <a:gd name="connsiteY6" fmla="*/ 8572 h 22859"/>
                  <a:gd name="connsiteX7" fmla="*/ 10477 w 58248"/>
                  <a:gd name="connsiteY7" fmla="*/ 1905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248" h="22859">
                    <a:moveTo>
                      <a:pt x="10477" y="19050"/>
                    </a:moveTo>
                    <a:cubicBezTo>
                      <a:pt x="22860" y="20003"/>
                      <a:pt x="36195" y="20955"/>
                      <a:pt x="47625" y="22860"/>
                    </a:cubicBezTo>
                    <a:cubicBezTo>
                      <a:pt x="47625" y="22860"/>
                      <a:pt x="48577" y="22860"/>
                      <a:pt x="48577" y="22860"/>
                    </a:cubicBezTo>
                    <a:cubicBezTo>
                      <a:pt x="53340" y="22860"/>
                      <a:pt x="57150" y="19050"/>
                      <a:pt x="58102" y="14288"/>
                    </a:cubicBezTo>
                    <a:cubicBezTo>
                      <a:pt x="59055" y="9525"/>
                      <a:pt x="55245" y="4763"/>
                      <a:pt x="49530" y="3810"/>
                    </a:cubicBezTo>
                    <a:cubicBezTo>
                      <a:pt x="37147" y="1905"/>
                      <a:pt x="23813" y="953"/>
                      <a:pt x="10477" y="0"/>
                    </a:cubicBezTo>
                    <a:cubicBezTo>
                      <a:pt x="5715" y="0"/>
                      <a:pt x="952" y="3810"/>
                      <a:pt x="0" y="8572"/>
                    </a:cubicBezTo>
                    <a:cubicBezTo>
                      <a:pt x="1905" y="14288"/>
                      <a:pt x="5715" y="19050"/>
                      <a:pt x="10477" y="190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8" name="Freeform: Shape 1497">
                <a:extLst>
                  <a:ext uri="{FF2B5EF4-FFF2-40B4-BE49-F238E27FC236}">
                    <a16:creationId xmlns:a16="http://schemas.microsoft.com/office/drawing/2014/main" id="{19DB366E-79F1-FBD7-BA16-4C6C06E90BB0}"/>
                  </a:ext>
                </a:extLst>
              </p:cNvPr>
              <p:cNvSpPr/>
              <p:nvPr/>
            </p:nvSpPr>
            <p:spPr>
              <a:xfrm>
                <a:off x="8850285" y="6231782"/>
                <a:ext cx="89681" cy="27622"/>
              </a:xfrm>
              <a:custGeom>
                <a:avLst/>
                <a:gdLst>
                  <a:gd name="connsiteX0" fmla="*/ 8572 w 89681"/>
                  <a:gd name="connsiteY0" fmla="*/ 19050 h 27622"/>
                  <a:gd name="connsiteX1" fmla="*/ 78105 w 89681"/>
                  <a:gd name="connsiteY1" fmla="*/ 27623 h 27622"/>
                  <a:gd name="connsiteX2" fmla="*/ 80010 w 89681"/>
                  <a:gd name="connsiteY2" fmla="*/ 27623 h 27622"/>
                  <a:gd name="connsiteX3" fmla="*/ 89535 w 89681"/>
                  <a:gd name="connsiteY3" fmla="*/ 20003 h 27622"/>
                  <a:gd name="connsiteX4" fmla="*/ 81915 w 89681"/>
                  <a:gd name="connsiteY4" fmla="*/ 8573 h 27622"/>
                  <a:gd name="connsiteX5" fmla="*/ 10478 w 89681"/>
                  <a:gd name="connsiteY5" fmla="*/ 0 h 27622"/>
                  <a:gd name="connsiteX6" fmla="*/ 0 w 89681"/>
                  <a:gd name="connsiteY6" fmla="*/ 8573 h 27622"/>
                  <a:gd name="connsiteX7" fmla="*/ 8572 w 89681"/>
                  <a:gd name="connsiteY7" fmla="*/ 1905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681" h="27622">
                    <a:moveTo>
                      <a:pt x="8572" y="19050"/>
                    </a:moveTo>
                    <a:cubicBezTo>
                      <a:pt x="32385" y="20955"/>
                      <a:pt x="55245" y="22860"/>
                      <a:pt x="78105" y="27623"/>
                    </a:cubicBezTo>
                    <a:cubicBezTo>
                      <a:pt x="79057" y="27623"/>
                      <a:pt x="79057" y="27623"/>
                      <a:pt x="80010" y="27623"/>
                    </a:cubicBezTo>
                    <a:cubicBezTo>
                      <a:pt x="84773" y="27623"/>
                      <a:pt x="88582" y="24765"/>
                      <a:pt x="89535" y="20003"/>
                    </a:cubicBezTo>
                    <a:cubicBezTo>
                      <a:pt x="90488" y="15240"/>
                      <a:pt x="86678" y="9525"/>
                      <a:pt x="81915" y="8573"/>
                    </a:cubicBezTo>
                    <a:cubicBezTo>
                      <a:pt x="59055" y="4763"/>
                      <a:pt x="34290" y="1905"/>
                      <a:pt x="10478" y="0"/>
                    </a:cubicBezTo>
                    <a:cubicBezTo>
                      <a:pt x="5715" y="0"/>
                      <a:pt x="953" y="3810"/>
                      <a:pt x="0" y="8573"/>
                    </a:cubicBezTo>
                    <a:cubicBezTo>
                      <a:pt x="0" y="14288"/>
                      <a:pt x="3810" y="18098"/>
                      <a:pt x="8572" y="190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9" name="Freeform: Shape 1498">
                <a:extLst>
                  <a:ext uri="{FF2B5EF4-FFF2-40B4-BE49-F238E27FC236}">
                    <a16:creationId xmlns:a16="http://schemas.microsoft.com/office/drawing/2014/main" id="{3EFE8EC6-0FD1-1539-B141-EAD20D6B5AF7}"/>
                  </a:ext>
                </a:extLst>
              </p:cNvPr>
              <p:cNvSpPr/>
              <p:nvPr/>
            </p:nvSpPr>
            <p:spPr>
              <a:xfrm>
                <a:off x="8850285" y="6297505"/>
                <a:ext cx="172037" cy="47625"/>
              </a:xfrm>
              <a:custGeom>
                <a:avLst/>
                <a:gdLst>
                  <a:gd name="connsiteX0" fmla="*/ 0 w 172037"/>
                  <a:gd name="connsiteY0" fmla="*/ 9525 h 47625"/>
                  <a:gd name="connsiteX1" fmla="*/ 8572 w 172037"/>
                  <a:gd name="connsiteY1" fmla="*/ 20002 h 47625"/>
                  <a:gd name="connsiteX2" fmla="*/ 159068 w 172037"/>
                  <a:gd name="connsiteY2" fmla="*/ 47625 h 47625"/>
                  <a:gd name="connsiteX3" fmla="*/ 161925 w 172037"/>
                  <a:gd name="connsiteY3" fmla="*/ 47625 h 47625"/>
                  <a:gd name="connsiteX4" fmla="*/ 171450 w 172037"/>
                  <a:gd name="connsiteY4" fmla="*/ 40957 h 47625"/>
                  <a:gd name="connsiteX5" fmla="*/ 164783 w 172037"/>
                  <a:gd name="connsiteY5" fmla="*/ 28575 h 47625"/>
                  <a:gd name="connsiteX6" fmla="*/ 10478 w 172037"/>
                  <a:gd name="connsiteY6" fmla="*/ 0 h 47625"/>
                  <a:gd name="connsiteX7" fmla="*/ 0 w 17203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037" h="47625">
                    <a:moveTo>
                      <a:pt x="0" y="9525"/>
                    </a:moveTo>
                    <a:cubicBezTo>
                      <a:pt x="0" y="15240"/>
                      <a:pt x="3810" y="19050"/>
                      <a:pt x="8572" y="20002"/>
                    </a:cubicBezTo>
                    <a:cubicBezTo>
                      <a:pt x="74295" y="24765"/>
                      <a:pt x="126682" y="37147"/>
                      <a:pt x="159068" y="47625"/>
                    </a:cubicBezTo>
                    <a:cubicBezTo>
                      <a:pt x="160020" y="47625"/>
                      <a:pt x="160973" y="47625"/>
                      <a:pt x="161925" y="47625"/>
                    </a:cubicBezTo>
                    <a:cubicBezTo>
                      <a:pt x="165735" y="47625"/>
                      <a:pt x="169545" y="44768"/>
                      <a:pt x="171450" y="40957"/>
                    </a:cubicBezTo>
                    <a:cubicBezTo>
                      <a:pt x="173355" y="36195"/>
                      <a:pt x="170498" y="30480"/>
                      <a:pt x="164783" y="28575"/>
                    </a:cubicBezTo>
                    <a:cubicBezTo>
                      <a:pt x="131445" y="18097"/>
                      <a:pt x="78105" y="4763"/>
                      <a:pt x="10478" y="0"/>
                    </a:cubicBezTo>
                    <a:cubicBezTo>
                      <a:pt x="4763" y="0"/>
                      <a:pt x="0" y="4763"/>
                      <a:pt x="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0" name="Freeform: Shape 1499">
                <a:extLst>
                  <a:ext uri="{FF2B5EF4-FFF2-40B4-BE49-F238E27FC236}">
                    <a16:creationId xmlns:a16="http://schemas.microsoft.com/office/drawing/2014/main" id="{24B80BA3-B0D6-13CE-B277-33DFF10E19CB}"/>
                  </a:ext>
                </a:extLst>
              </p:cNvPr>
              <p:cNvSpPr/>
              <p:nvPr/>
            </p:nvSpPr>
            <p:spPr>
              <a:xfrm>
                <a:off x="8850285" y="6344177"/>
                <a:ext cx="171632" cy="46672"/>
              </a:xfrm>
              <a:custGeom>
                <a:avLst/>
                <a:gdLst>
                  <a:gd name="connsiteX0" fmla="*/ 164783 w 171632"/>
                  <a:gd name="connsiteY0" fmla="*/ 28575 h 46672"/>
                  <a:gd name="connsiteX1" fmla="*/ 10478 w 171632"/>
                  <a:gd name="connsiteY1" fmla="*/ 0 h 46672"/>
                  <a:gd name="connsiteX2" fmla="*/ 0 w 171632"/>
                  <a:gd name="connsiteY2" fmla="*/ 8573 h 46672"/>
                  <a:gd name="connsiteX3" fmla="*/ 8572 w 171632"/>
                  <a:gd name="connsiteY3" fmla="*/ 19050 h 46672"/>
                  <a:gd name="connsiteX4" fmla="*/ 159068 w 171632"/>
                  <a:gd name="connsiteY4" fmla="*/ 46673 h 46672"/>
                  <a:gd name="connsiteX5" fmla="*/ 161925 w 171632"/>
                  <a:gd name="connsiteY5" fmla="*/ 46673 h 46672"/>
                  <a:gd name="connsiteX6" fmla="*/ 171450 w 171632"/>
                  <a:gd name="connsiteY6" fmla="*/ 40005 h 46672"/>
                  <a:gd name="connsiteX7" fmla="*/ 164783 w 171632"/>
                  <a:gd name="connsiteY7" fmla="*/ 2857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632" h="46672">
                    <a:moveTo>
                      <a:pt x="164783" y="28575"/>
                    </a:moveTo>
                    <a:cubicBezTo>
                      <a:pt x="131445" y="18098"/>
                      <a:pt x="78105" y="4763"/>
                      <a:pt x="10478" y="0"/>
                    </a:cubicBezTo>
                    <a:cubicBezTo>
                      <a:pt x="5715" y="0"/>
                      <a:pt x="953" y="3810"/>
                      <a:pt x="0" y="8573"/>
                    </a:cubicBezTo>
                    <a:cubicBezTo>
                      <a:pt x="0" y="14288"/>
                      <a:pt x="3810" y="18098"/>
                      <a:pt x="8572" y="19050"/>
                    </a:cubicBezTo>
                    <a:cubicBezTo>
                      <a:pt x="74295" y="23813"/>
                      <a:pt x="126682" y="36195"/>
                      <a:pt x="159068" y="46673"/>
                    </a:cubicBezTo>
                    <a:cubicBezTo>
                      <a:pt x="160020" y="46673"/>
                      <a:pt x="160973" y="46673"/>
                      <a:pt x="161925" y="46673"/>
                    </a:cubicBezTo>
                    <a:cubicBezTo>
                      <a:pt x="165735" y="46673"/>
                      <a:pt x="169545" y="43815"/>
                      <a:pt x="171450" y="40005"/>
                    </a:cubicBezTo>
                    <a:cubicBezTo>
                      <a:pt x="172403" y="35243"/>
                      <a:pt x="169545" y="30480"/>
                      <a:pt x="164783" y="2857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A0F962D2-FF54-C392-CB71-811E9A3184CA}"/>
                  </a:ext>
                </a:extLst>
              </p:cNvPr>
              <p:cNvSpPr/>
              <p:nvPr/>
            </p:nvSpPr>
            <p:spPr>
              <a:xfrm>
                <a:off x="8850285" y="6392755"/>
                <a:ext cx="171632" cy="46672"/>
              </a:xfrm>
              <a:custGeom>
                <a:avLst/>
                <a:gdLst>
                  <a:gd name="connsiteX0" fmla="*/ 164783 w 171632"/>
                  <a:gd name="connsiteY0" fmla="*/ 28575 h 46672"/>
                  <a:gd name="connsiteX1" fmla="*/ 10478 w 171632"/>
                  <a:gd name="connsiteY1" fmla="*/ 0 h 46672"/>
                  <a:gd name="connsiteX2" fmla="*/ 0 w 171632"/>
                  <a:gd name="connsiteY2" fmla="*/ 8572 h 46672"/>
                  <a:gd name="connsiteX3" fmla="*/ 8572 w 171632"/>
                  <a:gd name="connsiteY3" fmla="*/ 19050 h 46672"/>
                  <a:gd name="connsiteX4" fmla="*/ 159068 w 171632"/>
                  <a:gd name="connsiteY4" fmla="*/ 46672 h 46672"/>
                  <a:gd name="connsiteX5" fmla="*/ 161925 w 171632"/>
                  <a:gd name="connsiteY5" fmla="*/ 46672 h 46672"/>
                  <a:gd name="connsiteX6" fmla="*/ 171450 w 171632"/>
                  <a:gd name="connsiteY6" fmla="*/ 40005 h 46672"/>
                  <a:gd name="connsiteX7" fmla="*/ 164783 w 171632"/>
                  <a:gd name="connsiteY7" fmla="*/ 2857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632" h="46672">
                    <a:moveTo>
                      <a:pt x="164783" y="28575"/>
                    </a:moveTo>
                    <a:cubicBezTo>
                      <a:pt x="131445" y="18097"/>
                      <a:pt x="78105" y="4763"/>
                      <a:pt x="10478" y="0"/>
                    </a:cubicBezTo>
                    <a:cubicBezTo>
                      <a:pt x="5715" y="0"/>
                      <a:pt x="953" y="3810"/>
                      <a:pt x="0" y="8572"/>
                    </a:cubicBezTo>
                    <a:cubicBezTo>
                      <a:pt x="0" y="14288"/>
                      <a:pt x="3810" y="18097"/>
                      <a:pt x="8572" y="19050"/>
                    </a:cubicBezTo>
                    <a:cubicBezTo>
                      <a:pt x="74295" y="23813"/>
                      <a:pt x="126682" y="36195"/>
                      <a:pt x="159068" y="46672"/>
                    </a:cubicBezTo>
                    <a:cubicBezTo>
                      <a:pt x="160020" y="46672"/>
                      <a:pt x="160973" y="46672"/>
                      <a:pt x="161925" y="46672"/>
                    </a:cubicBezTo>
                    <a:cubicBezTo>
                      <a:pt x="165735" y="46672"/>
                      <a:pt x="169545" y="43815"/>
                      <a:pt x="171450" y="40005"/>
                    </a:cubicBezTo>
                    <a:cubicBezTo>
                      <a:pt x="172403" y="35243"/>
                      <a:pt x="169545" y="30480"/>
                      <a:pt x="164783" y="2857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1502D635-48FC-AD0E-3A91-21E814CAFC3A}"/>
                  </a:ext>
                </a:extLst>
              </p:cNvPr>
              <p:cNvSpPr/>
              <p:nvPr/>
            </p:nvSpPr>
            <p:spPr>
              <a:xfrm>
                <a:off x="9097752" y="6298312"/>
                <a:ext cx="171778" cy="46818"/>
              </a:xfrm>
              <a:custGeom>
                <a:avLst/>
                <a:gdLst>
                  <a:gd name="connsiteX0" fmla="*/ 6850 w 171778"/>
                  <a:gd name="connsiteY0" fmla="*/ 27768 h 46818"/>
                  <a:gd name="connsiteX1" fmla="*/ 182 w 171778"/>
                  <a:gd name="connsiteY1" fmla="*/ 40151 h 46818"/>
                  <a:gd name="connsiteX2" fmla="*/ 9707 w 171778"/>
                  <a:gd name="connsiteY2" fmla="*/ 46818 h 46818"/>
                  <a:gd name="connsiteX3" fmla="*/ 12565 w 171778"/>
                  <a:gd name="connsiteY3" fmla="*/ 46818 h 46818"/>
                  <a:gd name="connsiteX4" fmla="*/ 163060 w 171778"/>
                  <a:gd name="connsiteY4" fmla="*/ 19196 h 46818"/>
                  <a:gd name="connsiteX5" fmla="*/ 171633 w 171778"/>
                  <a:gd name="connsiteY5" fmla="*/ 8718 h 46818"/>
                  <a:gd name="connsiteX6" fmla="*/ 161155 w 171778"/>
                  <a:gd name="connsiteY6" fmla="*/ 146 h 46818"/>
                  <a:gd name="connsiteX7" fmla="*/ 6850 w 171778"/>
                  <a:gd name="connsiteY7" fmla="*/ 27768 h 4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778" h="46818">
                    <a:moveTo>
                      <a:pt x="6850" y="27768"/>
                    </a:moveTo>
                    <a:cubicBezTo>
                      <a:pt x="2088" y="29673"/>
                      <a:pt x="-770" y="34436"/>
                      <a:pt x="182" y="40151"/>
                    </a:cubicBezTo>
                    <a:cubicBezTo>
                      <a:pt x="1135" y="43961"/>
                      <a:pt x="4945" y="46818"/>
                      <a:pt x="9707" y="46818"/>
                    </a:cubicBezTo>
                    <a:cubicBezTo>
                      <a:pt x="10660" y="46818"/>
                      <a:pt x="11613" y="46818"/>
                      <a:pt x="12565" y="46818"/>
                    </a:cubicBezTo>
                    <a:cubicBezTo>
                      <a:pt x="44950" y="36341"/>
                      <a:pt x="96385" y="23958"/>
                      <a:pt x="163060" y="19196"/>
                    </a:cubicBezTo>
                    <a:cubicBezTo>
                      <a:pt x="168775" y="19196"/>
                      <a:pt x="172585" y="14433"/>
                      <a:pt x="171633" y="8718"/>
                    </a:cubicBezTo>
                    <a:cubicBezTo>
                      <a:pt x="171633" y="3003"/>
                      <a:pt x="166870" y="-807"/>
                      <a:pt x="161155" y="146"/>
                    </a:cubicBezTo>
                    <a:cubicBezTo>
                      <a:pt x="93527" y="3956"/>
                      <a:pt x="40188" y="18243"/>
                      <a:pt x="6850" y="27768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EF079528-D58D-10CE-70C4-9BDDE93AAF34}"/>
                  </a:ext>
                </a:extLst>
              </p:cNvPr>
              <p:cNvSpPr/>
              <p:nvPr/>
            </p:nvSpPr>
            <p:spPr>
              <a:xfrm>
                <a:off x="9097752" y="6344177"/>
                <a:ext cx="171778" cy="47625"/>
              </a:xfrm>
              <a:custGeom>
                <a:avLst/>
                <a:gdLst>
                  <a:gd name="connsiteX0" fmla="*/ 161155 w 171778"/>
                  <a:gd name="connsiteY0" fmla="*/ 0 h 47625"/>
                  <a:gd name="connsiteX1" fmla="*/ 6850 w 171778"/>
                  <a:gd name="connsiteY1" fmla="*/ 28575 h 47625"/>
                  <a:gd name="connsiteX2" fmla="*/ 182 w 171778"/>
                  <a:gd name="connsiteY2" fmla="*/ 40958 h 47625"/>
                  <a:gd name="connsiteX3" fmla="*/ 9707 w 171778"/>
                  <a:gd name="connsiteY3" fmla="*/ 47625 h 47625"/>
                  <a:gd name="connsiteX4" fmla="*/ 12565 w 171778"/>
                  <a:gd name="connsiteY4" fmla="*/ 47625 h 47625"/>
                  <a:gd name="connsiteX5" fmla="*/ 163060 w 171778"/>
                  <a:gd name="connsiteY5" fmla="*/ 20003 h 47625"/>
                  <a:gd name="connsiteX6" fmla="*/ 171633 w 171778"/>
                  <a:gd name="connsiteY6" fmla="*/ 9525 h 47625"/>
                  <a:gd name="connsiteX7" fmla="*/ 161155 w 171778"/>
                  <a:gd name="connsiteY7" fmla="*/ 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778" h="47625">
                    <a:moveTo>
                      <a:pt x="161155" y="0"/>
                    </a:moveTo>
                    <a:cubicBezTo>
                      <a:pt x="93527" y="4763"/>
                      <a:pt x="39235" y="18098"/>
                      <a:pt x="6850" y="28575"/>
                    </a:cubicBezTo>
                    <a:cubicBezTo>
                      <a:pt x="2088" y="30480"/>
                      <a:pt x="-770" y="35243"/>
                      <a:pt x="182" y="40958"/>
                    </a:cubicBezTo>
                    <a:cubicBezTo>
                      <a:pt x="1135" y="44768"/>
                      <a:pt x="4945" y="47625"/>
                      <a:pt x="9707" y="47625"/>
                    </a:cubicBezTo>
                    <a:cubicBezTo>
                      <a:pt x="10660" y="47625"/>
                      <a:pt x="11613" y="47625"/>
                      <a:pt x="12565" y="47625"/>
                    </a:cubicBezTo>
                    <a:cubicBezTo>
                      <a:pt x="44950" y="37148"/>
                      <a:pt x="96385" y="24765"/>
                      <a:pt x="163060" y="20003"/>
                    </a:cubicBezTo>
                    <a:cubicBezTo>
                      <a:pt x="168775" y="20003"/>
                      <a:pt x="172585" y="15240"/>
                      <a:pt x="171633" y="9525"/>
                    </a:cubicBezTo>
                    <a:cubicBezTo>
                      <a:pt x="171633" y="3810"/>
                      <a:pt x="166870" y="0"/>
                      <a:pt x="161155" y="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C3B59264-E159-C77A-179A-48CF086C3FF6}"/>
                  </a:ext>
                </a:extLst>
              </p:cNvPr>
              <p:cNvSpPr/>
              <p:nvPr/>
            </p:nvSpPr>
            <p:spPr>
              <a:xfrm>
                <a:off x="9097752" y="6392755"/>
                <a:ext cx="171778" cy="47625"/>
              </a:xfrm>
              <a:custGeom>
                <a:avLst/>
                <a:gdLst>
                  <a:gd name="connsiteX0" fmla="*/ 161155 w 171778"/>
                  <a:gd name="connsiteY0" fmla="*/ 0 h 47625"/>
                  <a:gd name="connsiteX1" fmla="*/ 6850 w 171778"/>
                  <a:gd name="connsiteY1" fmla="*/ 28575 h 47625"/>
                  <a:gd name="connsiteX2" fmla="*/ 182 w 171778"/>
                  <a:gd name="connsiteY2" fmla="*/ 40957 h 47625"/>
                  <a:gd name="connsiteX3" fmla="*/ 9707 w 171778"/>
                  <a:gd name="connsiteY3" fmla="*/ 47625 h 47625"/>
                  <a:gd name="connsiteX4" fmla="*/ 12565 w 171778"/>
                  <a:gd name="connsiteY4" fmla="*/ 47625 h 47625"/>
                  <a:gd name="connsiteX5" fmla="*/ 163060 w 171778"/>
                  <a:gd name="connsiteY5" fmla="*/ 20002 h 47625"/>
                  <a:gd name="connsiteX6" fmla="*/ 171633 w 171778"/>
                  <a:gd name="connsiteY6" fmla="*/ 9525 h 47625"/>
                  <a:gd name="connsiteX7" fmla="*/ 161155 w 171778"/>
                  <a:gd name="connsiteY7" fmla="*/ 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778" h="47625">
                    <a:moveTo>
                      <a:pt x="161155" y="0"/>
                    </a:moveTo>
                    <a:cubicBezTo>
                      <a:pt x="93527" y="4763"/>
                      <a:pt x="39235" y="18097"/>
                      <a:pt x="6850" y="28575"/>
                    </a:cubicBezTo>
                    <a:cubicBezTo>
                      <a:pt x="2088" y="30480"/>
                      <a:pt x="-770" y="35243"/>
                      <a:pt x="182" y="40957"/>
                    </a:cubicBezTo>
                    <a:cubicBezTo>
                      <a:pt x="1135" y="44768"/>
                      <a:pt x="4945" y="47625"/>
                      <a:pt x="9707" y="47625"/>
                    </a:cubicBezTo>
                    <a:cubicBezTo>
                      <a:pt x="10660" y="47625"/>
                      <a:pt x="11613" y="47625"/>
                      <a:pt x="12565" y="47625"/>
                    </a:cubicBezTo>
                    <a:cubicBezTo>
                      <a:pt x="44950" y="37147"/>
                      <a:pt x="96385" y="24765"/>
                      <a:pt x="163060" y="20002"/>
                    </a:cubicBezTo>
                    <a:cubicBezTo>
                      <a:pt x="168775" y="20002"/>
                      <a:pt x="172585" y="15240"/>
                      <a:pt x="171633" y="9525"/>
                    </a:cubicBezTo>
                    <a:cubicBezTo>
                      <a:pt x="171633" y="3810"/>
                      <a:pt x="166870" y="0"/>
                      <a:pt x="161155" y="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0A372D57-6651-7115-D11F-C517FF097A35}"/>
                  </a:ext>
                </a:extLst>
              </p:cNvPr>
              <p:cNvSpPr/>
              <p:nvPr/>
            </p:nvSpPr>
            <p:spPr>
              <a:xfrm>
                <a:off x="8764560" y="5995563"/>
                <a:ext cx="590550" cy="556260"/>
              </a:xfrm>
              <a:custGeom>
                <a:avLst/>
                <a:gdLst>
                  <a:gd name="connsiteX0" fmla="*/ 559118 w 590550"/>
                  <a:gd name="connsiteY0" fmla="*/ 192405 h 556260"/>
                  <a:gd name="connsiteX1" fmla="*/ 553403 w 590550"/>
                  <a:gd name="connsiteY1" fmla="*/ 190500 h 556260"/>
                  <a:gd name="connsiteX2" fmla="*/ 553403 w 590550"/>
                  <a:gd name="connsiteY2" fmla="*/ 169545 h 556260"/>
                  <a:gd name="connsiteX3" fmla="*/ 543878 w 590550"/>
                  <a:gd name="connsiteY3" fmla="*/ 147638 h 556260"/>
                  <a:gd name="connsiteX4" fmla="*/ 521970 w 590550"/>
                  <a:gd name="connsiteY4" fmla="*/ 139065 h 556260"/>
                  <a:gd name="connsiteX5" fmla="*/ 485775 w 590550"/>
                  <a:gd name="connsiteY5" fmla="*/ 140970 h 556260"/>
                  <a:gd name="connsiteX6" fmla="*/ 295275 w 590550"/>
                  <a:gd name="connsiteY6" fmla="*/ 0 h 556260"/>
                  <a:gd name="connsiteX7" fmla="*/ 103823 w 590550"/>
                  <a:gd name="connsiteY7" fmla="*/ 141923 h 556260"/>
                  <a:gd name="connsiteX8" fmla="*/ 67628 w 590550"/>
                  <a:gd name="connsiteY8" fmla="*/ 140018 h 556260"/>
                  <a:gd name="connsiteX9" fmla="*/ 45720 w 590550"/>
                  <a:gd name="connsiteY9" fmla="*/ 148590 h 556260"/>
                  <a:gd name="connsiteX10" fmla="*/ 36195 w 590550"/>
                  <a:gd name="connsiteY10" fmla="*/ 170498 h 556260"/>
                  <a:gd name="connsiteX11" fmla="*/ 36195 w 590550"/>
                  <a:gd name="connsiteY11" fmla="*/ 190500 h 556260"/>
                  <a:gd name="connsiteX12" fmla="*/ 0 w 590550"/>
                  <a:gd name="connsiteY12" fmla="*/ 237173 h 556260"/>
                  <a:gd name="connsiteX13" fmla="*/ 0 w 590550"/>
                  <a:gd name="connsiteY13" fmla="*/ 507683 h 556260"/>
                  <a:gd name="connsiteX14" fmla="*/ 47625 w 590550"/>
                  <a:gd name="connsiteY14" fmla="*/ 556260 h 556260"/>
                  <a:gd name="connsiteX15" fmla="*/ 542925 w 590550"/>
                  <a:gd name="connsiteY15" fmla="*/ 556260 h 556260"/>
                  <a:gd name="connsiteX16" fmla="*/ 590550 w 590550"/>
                  <a:gd name="connsiteY16" fmla="*/ 507683 h 556260"/>
                  <a:gd name="connsiteX17" fmla="*/ 590550 w 590550"/>
                  <a:gd name="connsiteY17" fmla="*/ 237173 h 556260"/>
                  <a:gd name="connsiteX18" fmla="*/ 559118 w 590550"/>
                  <a:gd name="connsiteY18" fmla="*/ 192405 h 556260"/>
                  <a:gd name="connsiteX19" fmla="*/ 522923 w 590550"/>
                  <a:gd name="connsiteY19" fmla="*/ 158115 h 556260"/>
                  <a:gd name="connsiteX20" fmla="*/ 530543 w 590550"/>
                  <a:gd name="connsiteY20" fmla="*/ 160973 h 556260"/>
                  <a:gd name="connsiteX21" fmla="*/ 533400 w 590550"/>
                  <a:gd name="connsiteY21" fmla="*/ 168593 h 556260"/>
                  <a:gd name="connsiteX22" fmla="*/ 533400 w 590550"/>
                  <a:gd name="connsiteY22" fmla="*/ 477203 h 556260"/>
                  <a:gd name="connsiteX23" fmla="*/ 522923 w 590550"/>
                  <a:gd name="connsiteY23" fmla="*/ 487680 h 556260"/>
                  <a:gd name="connsiteX24" fmla="*/ 303848 w 590550"/>
                  <a:gd name="connsiteY24" fmla="*/ 530543 h 556260"/>
                  <a:gd name="connsiteX25" fmla="*/ 303848 w 590550"/>
                  <a:gd name="connsiteY25" fmla="*/ 202883 h 556260"/>
                  <a:gd name="connsiteX26" fmla="*/ 476250 w 590550"/>
                  <a:gd name="connsiteY26" fmla="*/ 160973 h 556260"/>
                  <a:gd name="connsiteX27" fmla="*/ 481013 w 590550"/>
                  <a:gd name="connsiteY27" fmla="*/ 160973 h 556260"/>
                  <a:gd name="connsiteX28" fmla="*/ 482918 w 590550"/>
                  <a:gd name="connsiteY28" fmla="*/ 160020 h 556260"/>
                  <a:gd name="connsiteX29" fmla="*/ 522923 w 590550"/>
                  <a:gd name="connsiteY29" fmla="*/ 158115 h 556260"/>
                  <a:gd name="connsiteX30" fmla="*/ 304800 w 590550"/>
                  <a:gd name="connsiteY30" fmla="*/ 133350 h 556260"/>
                  <a:gd name="connsiteX31" fmla="*/ 381000 w 590550"/>
                  <a:gd name="connsiteY31" fmla="*/ 122873 h 556260"/>
                  <a:gd name="connsiteX32" fmla="*/ 387668 w 590550"/>
                  <a:gd name="connsiteY32" fmla="*/ 157163 h 556260"/>
                  <a:gd name="connsiteX33" fmla="*/ 304800 w 590550"/>
                  <a:gd name="connsiteY33" fmla="*/ 182880 h 556260"/>
                  <a:gd name="connsiteX34" fmla="*/ 304800 w 590550"/>
                  <a:gd name="connsiteY34" fmla="*/ 133350 h 556260"/>
                  <a:gd name="connsiteX35" fmla="*/ 304800 w 590550"/>
                  <a:gd name="connsiteY35" fmla="*/ 114300 h 556260"/>
                  <a:gd name="connsiteX36" fmla="*/ 304800 w 590550"/>
                  <a:gd name="connsiteY36" fmla="*/ 20003 h 556260"/>
                  <a:gd name="connsiteX37" fmla="*/ 376238 w 590550"/>
                  <a:gd name="connsiteY37" fmla="*/ 103823 h 556260"/>
                  <a:gd name="connsiteX38" fmla="*/ 304800 w 590550"/>
                  <a:gd name="connsiteY38" fmla="*/ 114300 h 556260"/>
                  <a:gd name="connsiteX39" fmla="*/ 285750 w 590550"/>
                  <a:gd name="connsiteY39" fmla="*/ 20003 h 556260"/>
                  <a:gd name="connsiteX40" fmla="*/ 285750 w 590550"/>
                  <a:gd name="connsiteY40" fmla="*/ 114300 h 556260"/>
                  <a:gd name="connsiteX41" fmla="*/ 214313 w 590550"/>
                  <a:gd name="connsiteY41" fmla="*/ 104775 h 556260"/>
                  <a:gd name="connsiteX42" fmla="*/ 285750 w 590550"/>
                  <a:gd name="connsiteY42" fmla="*/ 20003 h 556260"/>
                  <a:gd name="connsiteX43" fmla="*/ 285750 w 590550"/>
                  <a:gd name="connsiteY43" fmla="*/ 133350 h 556260"/>
                  <a:gd name="connsiteX44" fmla="*/ 285750 w 590550"/>
                  <a:gd name="connsiteY44" fmla="*/ 182880 h 556260"/>
                  <a:gd name="connsiteX45" fmla="*/ 202883 w 590550"/>
                  <a:gd name="connsiteY45" fmla="*/ 157163 h 556260"/>
                  <a:gd name="connsiteX46" fmla="*/ 209550 w 590550"/>
                  <a:gd name="connsiteY46" fmla="*/ 122873 h 556260"/>
                  <a:gd name="connsiteX47" fmla="*/ 285750 w 590550"/>
                  <a:gd name="connsiteY47" fmla="*/ 133350 h 556260"/>
                  <a:gd name="connsiteX48" fmla="*/ 406718 w 590550"/>
                  <a:gd name="connsiteY48" fmla="*/ 152400 h 556260"/>
                  <a:gd name="connsiteX49" fmla="*/ 400050 w 590550"/>
                  <a:gd name="connsiteY49" fmla="*/ 117158 h 556260"/>
                  <a:gd name="connsiteX50" fmla="*/ 443865 w 590550"/>
                  <a:gd name="connsiteY50" fmla="*/ 96203 h 556260"/>
                  <a:gd name="connsiteX51" fmla="*/ 467678 w 590550"/>
                  <a:gd name="connsiteY51" fmla="*/ 143828 h 556260"/>
                  <a:gd name="connsiteX52" fmla="*/ 406718 w 590550"/>
                  <a:gd name="connsiteY52" fmla="*/ 152400 h 556260"/>
                  <a:gd name="connsiteX53" fmla="*/ 431483 w 590550"/>
                  <a:gd name="connsiteY53" fmla="*/ 80963 h 556260"/>
                  <a:gd name="connsiteX54" fmla="*/ 394335 w 590550"/>
                  <a:gd name="connsiteY54" fmla="*/ 98108 h 556260"/>
                  <a:gd name="connsiteX55" fmla="*/ 355283 w 590550"/>
                  <a:gd name="connsiteY55" fmla="*/ 28575 h 556260"/>
                  <a:gd name="connsiteX56" fmla="*/ 431483 w 590550"/>
                  <a:gd name="connsiteY56" fmla="*/ 80963 h 556260"/>
                  <a:gd name="connsiteX57" fmla="*/ 235268 w 590550"/>
                  <a:gd name="connsiteY57" fmla="*/ 29528 h 556260"/>
                  <a:gd name="connsiteX58" fmla="*/ 196215 w 590550"/>
                  <a:gd name="connsiteY58" fmla="*/ 99060 h 556260"/>
                  <a:gd name="connsiteX59" fmla="*/ 159068 w 590550"/>
                  <a:gd name="connsiteY59" fmla="*/ 81915 h 556260"/>
                  <a:gd name="connsiteX60" fmla="*/ 235268 w 590550"/>
                  <a:gd name="connsiteY60" fmla="*/ 29528 h 556260"/>
                  <a:gd name="connsiteX61" fmla="*/ 146685 w 590550"/>
                  <a:gd name="connsiteY61" fmla="*/ 96203 h 556260"/>
                  <a:gd name="connsiteX62" fmla="*/ 190500 w 590550"/>
                  <a:gd name="connsiteY62" fmla="*/ 117158 h 556260"/>
                  <a:gd name="connsiteX63" fmla="*/ 183833 w 590550"/>
                  <a:gd name="connsiteY63" fmla="*/ 152400 h 556260"/>
                  <a:gd name="connsiteX64" fmla="*/ 122873 w 590550"/>
                  <a:gd name="connsiteY64" fmla="*/ 142875 h 556260"/>
                  <a:gd name="connsiteX65" fmla="*/ 146685 w 590550"/>
                  <a:gd name="connsiteY65" fmla="*/ 96203 h 556260"/>
                  <a:gd name="connsiteX66" fmla="*/ 56198 w 590550"/>
                  <a:gd name="connsiteY66" fmla="*/ 169545 h 556260"/>
                  <a:gd name="connsiteX67" fmla="*/ 59055 w 590550"/>
                  <a:gd name="connsiteY67" fmla="*/ 161925 h 556260"/>
                  <a:gd name="connsiteX68" fmla="*/ 66675 w 590550"/>
                  <a:gd name="connsiteY68" fmla="*/ 159068 h 556260"/>
                  <a:gd name="connsiteX69" fmla="*/ 66675 w 590550"/>
                  <a:gd name="connsiteY69" fmla="*/ 159068 h 556260"/>
                  <a:gd name="connsiteX70" fmla="*/ 105728 w 590550"/>
                  <a:gd name="connsiteY70" fmla="*/ 160973 h 556260"/>
                  <a:gd name="connsiteX71" fmla="*/ 107633 w 590550"/>
                  <a:gd name="connsiteY71" fmla="*/ 161925 h 556260"/>
                  <a:gd name="connsiteX72" fmla="*/ 109538 w 590550"/>
                  <a:gd name="connsiteY72" fmla="*/ 161925 h 556260"/>
                  <a:gd name="connsiteX73" fmla="*/ 112395 w 590550"/>
                  <a:gd name="connsiteY73" fmla="*/ 161925 h 556260"/>
                  <a:gd name="connsiteX74" fmla="*/ 284798 w 590550"/>
                  <a:gd name="connsiteY74" fmla="*/ 203835 h 556260"/>
                  <a:gd name="connsiteX75" fmla="*/ 284798 w 590550"/>
                  <a:gd name="connsiteY75" fmla="*/ 532448 h 556260"/>
                  <a:gd name="connsiteX76" fmla="*/ 65723 w 590550"/>
                  <a:gd name="connsiteY76" fmla="*/ 489585 h 556260"/>
                  <a:gd name="connsiteX77" fmla="*/ 55245 w 590550"/>
                  <a:gd name="connsiteY77" fmla="*/ 479108 h 556260"/>
                  <a:gd name="connsiteX78" fmla="*/ 55245 w 590550"/>
                  <a:gd name="connsiteY78" fmla="*/ 169545 h 556260"/>
                  <a:gd name="connsiteX79" fmla="*/ 19050 w 590550"/>
                  <a:gd name="connsiteY79" fmla="*/ 507683 h 556260"/>
                  <a:gd name="connsiteX80" fmla="*/ 19050 w 590550"/>
                  <a:gd name="connsiteY80" fmla="*/ 237173 h 556260"/>
                  <a:gd name="connsiteX81" fmla="*/ 37148 w 590550"/>
                  <a:gd name="connsiteY81" fmla="*/ 210503 h 556260"/>
                  <a:gd name="connsiteX82" fmla="*/ 37148 w 590550"/>
                  <a:gd name="connsiteY82" fmla="*/ 478155 h 556260"/>
                  <a:gd name="connsiteX83" fmla="*/ 65723 w 590550"/>
                  <a:gd name="connsiteY83" fmla="*/ 507683 h 556260"/>
                  <a:gd name="connsiteX84" fmla="*/ 243840 w 590550"/>
                  <a:gd name="connsiteY84" fmla="*/ 537210 h 556260"/>
                  <a:gd name="connsiteX85" fmla="*/ 47625 w 590550"/>
                  <a:gd name="connsiteY85" fmla="*/ 537210 h 556260"/>
                  <a:gd name="connsiteX86" fmla="*/ 19050 w 590550"/>
                  <a:gd name="connsiteY86" fmla="*/ 507683 h 556260"/>
                  <a:gd name="connsiteX87" fmla="*/ 571500 w 590550"/>
                  <a:gd name="connsiteY87" fmla="*/ 507683 h 556260"/>
                  <a:gd name="connsiteX88" fmla="*/ 542925 w 590550"/>
                  <a:gd name="connsiteY88" fmla="*/ 537210 h 556260"/>
                  <a:gd name="connsiteX89" fmla="*/ 346710 w 590550"/>
                  <a:gd name="connsiteY89" fmla="*/ 537210 h 556260"/>
                  <a:gd name="connsiteX90" fmla="*/ 524828 w 590550"/>
                  <a:gd name="connsiteY90" fmla="*/ 507683 h 556260"/>
                  <a:gd name="connsiteX91" fmla="*/ 553403 w 590550"/>
                  <a:gd name="connsiteY91" fmla="*/ 478155 h 556260"/>
                  <a:gd name="connsiteX92" fmla="*/ 553403 w 590550"/>
                  <a:gd name="connsiteY92" fmla="*/ 210503 h 556260"/>
                  <a:gd name="connsiteX93" fmla="*/ 571500 w 590550"/>
                  <a:gd name="connsiteY93" fmla="*/ 237173 h 556260"/>
                  <a:gd name="connsiteX94" fmla="*/ 571500 w 590550"/>
                  <a:gd name="connsiteY94" fmla="*/ 507683 h 55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590550" h="556260">
                    <a:moveTo>
                      <a:pt x="559118" y="192405"/>
                    </a:moveTo>
                    <a:cubicBezTo>
                      <a:pt x="557213" y="191453"/>
                      <a:pt x="555308" y="191453"/>
                      <a:pt x="553403" y="190500"/>
                    </a:cubicBezTo>
                    <a:lnTo>
                      <a:pt x="553403" y="169545"/>
                    </a:lnTo>
                    <a:cubicBezTo>
                      <a:pt x="553403" y="160973"/>
                      <a:pt x="550545" y="153353"/>
                      <a:pt x="543878" y="147638"/>
                    </a:cubicBezTo>
                    <a:cubicBezTo>
                      <a:pt x="538163" y="141923"/>
                      <a:pt x="530543" y="139065"/>
                      <a:pt x="521970" y="139065"/>
                    </a:cubicBezTo>
                    <a:cubicBezTo>
                      <a:pt x="509588" y="139065"/>
                      <a:pt x="497205" y="140018"/>
                      <a:pt x="485775" y="140970"/>
                    </a:cubicBezTo>
                    <a:cubicBezTo>
                      <a:pt x="461010" y="58103"/>
                      <a:pt x="383858" y="0"/>
                      <a:pt x="295275" y="0"/>
                    </a:cubicBezTo>
                    <a:cubicBezTo>
                      <a:pt x="206693" y="0"/>
                      <a:pt x="129540" y="58103"/>
                      <a:pt x="103823" y="141923"/>
                    </a:cubicBezTo>
                    <a:cubicBezTo>
                      <a:pt x="92393" y="140970"/>
                      <a:pt x="80010" y="140018"/>
                      <a:pt x="67628" y="140018"/>
                    </a:cubicBezTo>
                    <a:cubicBezTo>
                      <a:pt x="59055" y="140018"/>
                      <a:pt x="52388" y="142875"/>
                      <a:pt x="45720" y="148590"/>
                    </a:cubicBezTo>
                    <a:cubicBezTo>
                      <a:pt x="40005" y="154305"/>
                      <a:pt x="36195" y="161925"/>
                      <a:pt x="36195" y="170498"/>
                    </a:cubicBezTo>
                    <a:lnTo>
                      <a:pt x="36195" y="190500"/>
                    </a:lnTo>
                    <a:cubicBezTo>
                      <a:pt x="15240" y="195263"/>
                      <a:pt x="0" y="215265"/>
                      <a:pt x="0" y="237173"/>
                    </a:cubicBezTo>
                    <a:lnTo>
                      <a:pt x="0" y="507683"/>
                    </a:lnTo>
                    <a:cubicBezTo>
                      <a:pt x="0" y="534353"/>
                      <a:pt x="20955" y="556260"/>
                      <a:pt x="47625" y="556260"/>
                    </a:cubicBezTo>
                    <a:lnTo>
                      <a:pt x="542925" y="556260"/>
                    </a:lnTo>
                    <a:cubicBezTo>
                      <a:pt x="569595" y="556260"/>
                      <a:pt x="590550" y="534353"/>
                      <a:pt x="590550" y="507683"/>
                    </a:cubicBezTo>
                    <a:lnTo>
                      <a:pt x="590550" y="237173"/>
                    </a:lnTo>
                    <a:cubicBezTo>
                      <a:pt x="590550" y="217170"/>
                      <a:pt x="578168" y="199073"/>
                      <a:pt x="559118" y="192405"/>
                    </a:cubicBezTo>
                    <a:close/>
                    <a:moveTo>
                      <a:pt x="522923" y="158115"/>
                    </a:moveTo>
                    <a:cubicBezTo>
                      <a:pt x="525780" y="158115"/>
                      <a:pt x="528638" y="159068"/>
                      <a:pt x="530543" y="160973"/>
                    </a:cubicBezTo>
                    <a:cubicBezTo>
                      <a:pt x="532448" y="162878"/>
                      <a:pt x="533400" y="165735"/>
                      <a:pt x="533400" y="168593"/>
                    </a:cubicBezTo>
                    <a:lnTo>
                      <a:pt x="533400" y="477203"/>
                    </a:lnTo>
                    <a:cubicBezTo>
                      <a:pt x="533400" y="482918"/>
                      <a:pt x="528638" y="487680"/>
                      <a:pt x="522923" y="487680"/>
                    </a:cubicBezTo>
                    <a:cubicBezTo>
                      <a:pt x="411480" y="490538"/>
                      <a:pt x="334328" y="518160"/>
                      <a:pt x="303848" y="530543"/>
                    </a:cubicBezTo>
                    <a:lnTo>
                      <a:pt x="303848" y="202883"/>
                    </a:lnTo>
                    <a:cubicBezTo>
                      <a:pt x="321945" y="195263"/>
                      <a:pt x="383858" y="169545"/>
                      <a:pt x="476250" y="160973"/>
                    </a:cubicBezTo>
                    <a:cubicBezTo>
                      <a:pt x="478155" y="160973"/>
                      <a:pt x="479108" y="161925"/>
                      <a:pt x="481013" y="160973"/>
                    </a:cubicBezTo>
                    <a:cubicBezTo>
                      <a:pt x="481965" y="160973"/>
                      <a:pt x="481965" y="160020"/>
                      <a:pt x="482918" y="160020"/>
                    </a:cubicBezTo>
                    <a:cubicBezTo>
                      <a:pt x="496253" y="160020"/>
                      <a:pt x="509588" y="159068"/>
                      <a:pt x="522923" y="158115"/>
                    </a:cubicBezTo>
                    <a:close/>
                    <a:moveTo>
                      <a:pt x="304800" y="133350"/>
                    </a:moveTo>
                    <a:cubicBezTo>
                      <a:pt x="331470" y="132398"/>
                      <a:pt x="357188" y="128588"/>
                      <a:pt x="381000" y="122873"/>
                    </a:cubicBezTo>
                    <a:cubicBezTo>
                      <a:pt x="383858" y="133350"/>
                      <a:pt x="385763" y="144780"/>
                      <a:pt x="387668" y="157163"/>
                    </a:cubicBezTo>
                    <a:cubicBezTo>
                      <a:pt x="348615" y="165735"/>
                      <a:pt x="320040" y="176213"/>
                      <a:pt x="304800" y="182880"/>
                    </a:cubicBezTo>
                    <a:lnTo>
                      <a:pt x="304800" y="133350"/>
                    </a:lnTo>
                    <a:close/>
                    <a:moveTo>
                      <a:pt x="304800" y="114300"/>
                    </a:moveTo>
                    <a:lnTo>
                      <a:pt x="304800" y="20003"/>
                    </a:lnTo>
                    <a:cubicBezTo>
                      <a:pt x="334328" y="25717"/>
                      <a:pt x="360045" y="57150"/>
                      <a:pt x="376238" y="103823"/>
                    </a:cubicBezTo>
                    <a:cubicBezTo>
                      <a:pt x="354330" y="109538"/>
                      <a:pt x="329565" y="113348"/>
                      <a:pt x="304800" y="114300"/>
                    </a:cubicBezTo>
                    <a:close/>
                    <a:moveTo>
                      <a:pt x="285750" y="20003"/>
                    </a:moveTo>
                    <a:lnTo>
                      <a:pt x="285750" y="114300"/>
                    </a:lnTo>
                    <a:cubicBezTo>
                      <a:pt x="260985" y="113348"/>
                      <a:pt x="236220" y="110490"/>
                      <a:pt x="214313" y="104775"/>
                    </a:cubicBezTo>
                    <a:cubicBezTo>
                      <a:pt x="230505" y="57150"/>
                      <a:pt x="256223" y="25717"/>
                      <a:pt x="285750" y="20003"/>
                    </a:cubicBezTo>
                    <a:close/>
                    <a:moveTo>
                      <a:pt x="285750" y="133350"/>
                    </a:moveTo>
                    <a:lnTo>
                      <a:pt x="285750" y="182880"/>
                    </a:lnTo>
                    <a:cubicBezTo>
                      <a:pt x="270510" y="176213"/>
                      <a:pt x="241935" y="165735"/>
                      <a:pt x="202883" y="157163"/>
                    </a:cubicBezTo>
                    <a:cubicBezTo>
                      <a:pt x="204788" y="144780"/>
                      <a:pt x="206693" y="134303"/>
                      <a:pt x="209550" y="122873"/>
                    </a:cubicBezTo>
                    <a:cubicBezTo>
                      <a:pt x="233363" y="128588"/>
                      <a:pt x="259080" y="132398"/>
                      <a:pt x="285750" y="133350"/>
                    </a:cubicBezTo>
                    <a:close/>
                    <a:moveTo>
                      <a:pt x="406718" y="152400"/>
                    </a:moveTo>
                    <a:cubicBezTo>
                      <a:pt x="404813" y="140018"/>
                      <a:pt x="402908" y="127635"/>
                      <a:pt x="400050" y="117158"/>
                    </a:cubicBezTo>
                    <a:cubicBezTo>
                      <a:pt x="416243" y="111443"/>
                      <a:pt x="431483" y="104775"/>
                      <a:pt x="443865" y="96203"/>
                    </a:cubicBezTo>
                    <a:cubicBezTo>
                      <a:pt x="454343" y="110490"/>
                      <a:pt x="461963" y="126682"/>
                      <a:pt x="467678" y="143828"/>
                    </a:cubicBezTo>
                    <a:cubicBezTo>
                      <a:pt x="444818" y="145733"/>
                      <a:pt x="424815" y="148590"/>
                      <a:pt x="406718" y="152400"/>
                    </a:cubicBezTo>
                    <a:close/>
                    <a:moveTo>
                      <a:pt x="431483" y="80963"/>
                    </a:moveTo>
                    <a:cubicBezTo>
                      <a:pt x="420053" y="87630"/>
                      <a:pt x="407670" y="93345"/>
                      <a:pt x="394335" y="98108"/>
                    </a:cubicBezTo>
                    <a:cubicBezTo>
                      <a:pt x="384810" y="69533"/>
                      <a:pt x="371475" y="45720"/>
                      <a:pt x="355283" y="28575"/>
                    </a:cubicBezTo>
                    <a:cubicBezTo>
                      <a:pt x="384810" y="40005"/>
                      <a:pt x="411480" y="58103"/>
                      <a:pt x="431483" y="80963"/>
                    </a:cubicBezTo>
                    <a:close/>
                    <a:moveTo>
                      <a:pt x="235268" y="29528"/>
                    </a:moveTo>
                    <a:cubicBezTo>
                      <a:pt x="219075" y="46673"/>
                      <a:pt x="205740" y="70485"/>
                      <a:pt x="196215" y="99060"/>
                    </a:cubicBezTo>
                    <a:cubicBezTo>
                      <a:pt x="182880" y="94298"/>
                      <a:pt x="169545" y="88583"/>
                      <a:pt x="159068" y="81915"/>
                    </a:cubicBezTo>
                    <a:cubicBezTo>
                      <a:pt x="179070" y="58103"/>
                      <a:pt x="205740" y="40005"/>
                      <a:pt x="235268" y="29528"/>
                    </a:cubicBezTo>
                    <a:close/>
                    <a:moveTo>
                      <a:pt x="146685" y="96203"/>
                    </a:moveTo>
                    <a:cubicBezTo>
                      <a:pt x="160020" y="104775"/>
                      <a:pt x="174308" y="111443"/>
                      <a:pt x="190500" y="117158"/>
                    </a:cubicBezTo>
                    <a:cubicBezTo>
                      <a:pt x="187643" y="128588"/>
                      <a:pt x="185738" y="140018"/>
                      <a:pt x="183833" y="152400"/>
                    </a:cubicBezTo>
                    <a:cubicBezTo>
                      <a:pt x="165735" y="148590"/>
                      <a:pt x="144780" y="145733"/>
                      <a:pt x="122873" y="142875"/>
                    </a:cubicBezTo>
                    <a:cubicBezTo>
                      <a:pt x="129540" y="125730"/>
                      <a:pt x="137160" y="110490"/>
                      <a:pt x="146685" y="96203"/>
                    </a:cubicBezTo>
                    <a:close/>
                    <a:moveTo>
                      <a:pt x="56198" y="169545"/>
                    </a:moveTo>
                    <a:cubicBezTo>
                      <a:pt x="56198" y="166688"/>
                      <a:pt x="57150" y="163830"/>
                      <a:pt x="59055" y="161925"/>
                    </a:cubicBezTo>
                    <a:cubicBezTo>
                      <a:pt x="60960" y="160020"/>
                      <a:pt x="63818" y="159068"/>
                      <a:pt x="66675" y="159068"/>
                    </a:cubicBezTo>
                    <a:cubicBezTo>
                      <a:pt x="66675" y="159068"/>
                      <a:pt x="66675" y="159068"/>
                      <a:pt x="66675" y="159068"/>
                    </a:cubicBezTo>
                    <a:cubicBezTo>
                      <a:pt x="80010" y="159068"/>
                      <a:pt x="93345" y="160020"/>
                      <a:pt x="105728" y="160973"/>
                    </a:cubicBezTo>
                    <a:cubicBezTo>
                      <a:pt x="106680" y="160973"/>
                      <a:pt x="106680" y="161925"/>
                      <a:pt x="107633" y="161925"/>
                    </a:cubicBezTo>
                    <a:cubicBezTo>
                      <a:pt x="108585" y="161925"/>
                      <a:pt x="109538" y="161925"/>
                      <a:pt x="109538" y="161925"/>
                    </a:cubicBezTo>
                    <a:cubicBezTo>
                      <a:pt x="110490" y="161925"/>
                      <a:pt x="111443" y="161925"/>
                      <a:pt x="112395" y="161925"/>
                    </a:cubicBezTo>
                    <a:cubicBezTo>
                      <a:pt x="204788" y="170498"/>
                      <a:pt x="266700" y="196215"/>
                      <a:pt x="284798" y="203835"/>
                    </a:cubicBezTo>
                    <a:lnTo>
                      <a:pt x="284798" y="532448"/>
                    </a:lnTo>
                    <a:cubicBezTo>
                      <a:pt x="254318" y="520065"/>
                      <a:pt x="177165" y="492443"/>
                      <a:pt x="65723" y="489585"/>
                    </a:cubicBezTo>
                    <a:cubicBezTo>
                      <a:pt x="60008" y="489585"/>
                      <a:pt x="55245" y="484823"/>
                      <a:pt x="55245" y="479108"/>
                    </a:cubicBezTo>
                    <a:lnTo>
                      <a:pt x="55245" y="169545"/>
                    </a:lnTo>
                    <a:close/>
                    <a:moveTo>
                      <a:pt x="19050" y="507683"/>
                    </a:moveTo>
                    <a:lnTo>
                      <a:pt x="19050" y="237173"/>
                    </a:lnTo>
                    <a:cubicBezTo>
                      <a:pt x="19050" y="224790"/>
                      <a:pt x="26670" y="214313"/>
                      <a:pt x="37148" y="210503"/>
                    </a:cubicBezTo>
                    <a:lnTo>
                      <a:pt x="37148" y="478155"/>
                    </a:lnTo>
                    <a:cubicBezTo>
                      <a:pt x="37148" y="494348"/>
                      <a:pt x="50483" y="507683"/>
                      <a:pt x="65723" y="507683"/>
                    </a:cubicBezTo>
                    <a:cubicBezTo>
                      <a:pt x="143828" y="509588"/>
                      <a:pt x="204788" y="524828"/>
                      <a:pt x="243840" y="537210"/>
                    </a:cubicBezTo>
                    <a:lnTo>
                      <a:pt x="47625" y="537210"/>
                    </a:lnTo>
                    <a:cubicBezTo>
                      <a:pt x="31433" y="537210"/>
                      <a:pt x="19050" y="523875"/>
                      <a:pt x="19050" y="507683"/>
                    </a:cubicBezTo>
                    <a:close/>
                    <a:moveTo>
                      <a:pt x="571500" y="507683"/>
                    </a:moveTo>
                    <a:cubicBezTo>
                      <a:pt x="571500" y="523875"/>
                      <a:pt x="559118" y="537210"/>
                      <a:pt x="542925" y="537210"/>
                    </a:cubicBezTo>
                    <a:lnTo>
                      <a:pt x="346710" y="537210"/>
                    </a:lnTo>
                    <a:cubicBezTo>
                      <a:pt x="385763" y="524828"/>
                      <a:pt x="446723" y="510540"/>
                      <a:pt x="524828" y="507683"/>
                    </a:cubicBezTo>
                    <a:cubicBezTo>
                      <a:pt x="541020" y="507683"/>
                      <a:pt x="553403" y="493395"/>
                      <a:pt x="553403" y="478155"/>
                    </a:cubicBezTo>
                    <a:lnTo>
                      <a:pt x="553403" y="210503"/>
                    </a:lnTo>
                    <a:cubicBezTo>
                      <a:pt x="563880" y="215265"/>
                      <a:pt x="571500" y="225743"/>
                      <a:pt x="571500" y="237173"/>
                    </a:cubicBezTo>
                    <a:lnTo>
                      <a:pt x="571500" y="507683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474" name="Graphic 20">
            <a:extLst>
              <a:ext uri="{FF2B5EF4-FFF2-40B4-BE49-F238E27FC236}">
                <a16:creationId xmlns:a16="http://schemas.microsoft.com/office/drawing/2014/main" id="{C7AABE64-B385-7977-4409-27AB67342406}"/>
              </a:ext>
            </a:extLst>
          </p:cNvPr>
          <p:cNvGrpSpPr/>
          <p:nvPr/>
        </p:nvGrpSpPr>
        <p:grpSpPr>
          <a:xfrm>
            <a:off x="5725895" y="5567939"/>
            <a:ext cx="477202" cy="580638"/>
            <a:chOff x="10042585" y="6005158"/>
            <a:chExt cx="477202" cy="580638"/>
          </a:xfrm>
        </p:grpSpPr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49332946-8604-1280-41D6-F2C96577F6EF}"/>
                </a:ext>
              </a:extLst>
            </p:cNvPr>
            <p:cNvSpPr/>
            <p:nvPr/>
          </p:nvSpPr>
          <p:spPr>
            <a:xfrm>
              <a:off x="10099735" y="6014683"/>
              <a:ext cx="361950" cy="238125"/>
            </a:xfrm>
            <a:custGeom>
              <a:avLst/>
              <a:gdLst>
                <a:gd name="connsiteX0" fmla="*/ 0 w 361950"/>
                <a:gd name="connsiteY0" fmla="*/ 238125 h 238125"/>
                <a:gd name="connsiteX1" fmla="*/ 0 w 361950"/>
                <a:gd name="connsiteY1" fmla="*/ 38100 h 238125"/>
                <a:gd name="connsiteX2" fmla="*/ 38100 w 361950"/>
                <a:gd name="connsiteY2" fmla="*/ 0 h 238125"/>
                <a:gd name="connsiteX3" fmla="*/ 323850 w 361950"/>
                <a:gd name="connsiteY3" fmla="*/ 0 h 238125"/>
                <a:gd name="connsiteX4" fmla="*/ 361950 w 361950"/>
                <a:gd name="connsiteY4" fmla="*/ 38100 h 238125"/>
                <a:gd name="connsiteX5" fmla="*/ 361950 w 361950"/>
                <a:gd name="connsiteY5" fmla="*/ 171450 h 238125"/>
                <a:gd name="connsiteX6" fmla="*/ 228600 w 361950"/>
                <a:gd name="connsiteY6" fmla="*/ 180975 h 238125"/>
                <a:gd name="connsiteX7" fmla="*/ 200025 w 361950"/>
                <a:gd name="connsiteY7" fmla="*/ 238125 h 238125"/>
                <a:gd name="connsiteX8" fmla="*/ 0 w 361950"/>
                <a:gd name="connsiteY8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950" h="238125">
                  <a:moveTo>
                    <a:pt x="0" y="238125"/>
                  </a:move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323850" y="0"/>
                  </a:lnTo>
                  <a:cubicBezTo>
                    <a:pt x="344805" y="0"/>
                    <a:pt x="361950" y="17145"/>
                    <a:pt x="361950" y="38100"/>
                  </a:cubicBezTo>
                  <a:lnTo>
                    <a:pt x="361950" y="171450"/>
                  </a:lnTo>
                  <a:lnTo>
                    <a:pt x="228600" y="180975"/>
                  </a:lnTo>
                  <a:lnTo>
                    <a:pt x="200025" y="238125"/>
                  </a:lnTo>
                  <a:lnTo>
                    <a:pt x="0" y="238125"/>
                  </a:ln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68A312E4-8E10-694B-897F-730EE2D6D7E9}"/>
                </a:ext>
              </a:extLst>
            </p:cNvPr>
            <p:cNvSpPr/>
            <p:nvPr/>
          </p:nvSpPr>
          <p:spPr>
            <a:xfrm>
              <a:off x="10099735" y="6014683"/>
              <a:ext cx="361950" cy="66675"/>
            </a:xfrm>
            <a:custGeom>
              <a:avLst/>
              <a:gdLst>
                <a:gd name="connsiteX0" fmla="*/ 325755 w 361950"/>
                <a:gd name="connsiteY0" fmla="*/ 0 h 66675"/>
                <a:gd name="connsiteX1" fmla="*/ 39053 w 361950"/>
                <a:gd name="connsiteY1" fmla="*/ 0 h 66675"/>
                <a:gd name="connsiteX2" fmla="*/ 0 w 361950"/>
                <a:gd name="connsiteY2" fmla="*/ 39053 h 66675"/>
                <a:gd name="connsiteX3" fmla="*/ 0 w 361950"/>
                <a:gd name="connsiteY3" fmla="*/ 66675 h 66675"/>
                <a:gd name="connsiteX4" fmla="*/ 39053 w 361950"/>
                <a:gd name="connsiteY4" fmla="*/ 27623 h 66675"/>
                <a:gd name="connsiteX5" fmla="*/ 325755 w 361950"/>
                <a:gd name="connsiteY5" fmla="*/ 27623 h 66675"/>
                <a:gd name="connsiteX6" fmla="*/ 361950 w 361950"/>
                <a:gd name="connsiteY6" fmla="*/ 63818 h 66675"/>
                <a:gd name="connsiteX7" fmla="*/ 361950 w 361950"/>
                <a:gd name="connsiteY7" fmla="*/ 36195 h 66675"/>
                <a:gd name="connsiteX8" fmla="*/ 325755 w 361950"/>
                <a:gd name="connsiteY8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950" h="66675">
                  <a:moveTo>
                    <a:pt x="325755" y="0"/>
                  </a:moveTo>
                  <a:lnTo>
                    <a:pt x="39053" y="0"/>
                  </a:lnTo>
                  <a:cubicBezTo>
                    <a:pt x="17145" y="0"/>
                    <a:pt x="0" y="17145"/>
                    <a:pt x="0" y="39053"/>
                  </a:cubicBezTo>
                  <a:lnTo>
                    <a:pt x="0" y="66675"/>
                  </a:lnTo>
                  <a:cubicBezTo>
                    <a:pt x="0" y="44768"/>
                    <a:pt x="17145" y="27623"/>
                    <a:pt x="39053" y="27623"/>
                  </a:cubicBezTo>
                  <a:lnTo>
                    <a:pt x="325755" y="27623"/>
                  </a:lnTo>
                  <a:cubicBezTo>
                    <a:pt x="345758" y="27623"/>
                    <a:pt x="361950" y="43815"/>
                    <a:pt x="361950" y="63818"/>
                  </a:cubicBezTo>
                  <a:lnTo>
                    <a:pt x="361950" y="36195"/>
                  </a:lnTo>
                  <a:cubicBezTo>
                    <a:pt x="361950" y="16192"/>
                    <a:pt x="345758" y="0"/>
                    <a:pt x="325755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A0510C6C-6FC0-84E4-1D75-50EEC5AA5BB2}"/>
                </a:ext>
              </a:extLst>
            </p:cNvPr>
            <p:cNvSpPr/>
            <p:nvPr/>
          </p:nvSpPr>
          <p:spPr>
            <a:xfrm>
              <a:off x="10156885" y="6014683"/>
              <a:ext cx="95250" cy="85655"/>
            </a:xfrm>
            <a:custGeom>
              <a:avLst/>
              <a:gdLst>
                <a:gd name="connsiteX0" fmla="*/ 0 w 95250"/>
                <a:gd name="connsiteY0" fmla="*/ 0 h 85655"/>
                <a:gd name="connsiteX1" fmla="*/ 0 w 95250"/>
                <a:gd name="connsiteY1" fmla="*/ 74295 h 85655"/>
                <a:gd name="connsiteX2" fmla="*/ 19050 w 95250"/>
                <a:gd name="connsiteY2" fmla="*/ 81915 h 85655"/>
                <a:gd name="connsiteX3" fmla="*/ 32385 w 95250"/>
                <a:gd name="connsiteY3" fmla="*/ 68580 h 85655"/>
                <a:gd name="connsiteX4" fmla="*/ 62865 w 95250"/>
                <a:gd name="connsiteY4" fmla="*/ 68580 h 85655"/>
                <a:gd name="connsiteX5" fmla="*/ 76200 w 95250"/>
                <a:gd name="connsiteY5" fmla="*/ 81915 h 85655"/>
                <a:gd name="connsiteX6" fmla="*/ 95250 w 95250"/>
                <a:gd name="connsiteY6" fmla="*/ 74295 h 85655"/>
                <a:gd name="connsiteX7" fmla="*/ 95250 w 95250"/>
                <a:gd name="connsiteY7" fmla="*/ 0 h 85655"/>
                <a:gd name="connsiteX8" fmla="*/ 0 w 95250"/>
                <a:gd name="connsiteY8" fmla="*/ 0 h 8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85655">
                  <a:moveTo>
                    <a:pt x="0" y="0"/>
                  </a:moveTo>
                  <a:lnTo>
                    <a:pt x="0" y="74295"/>
                  </a:lnTo>
                  <a:cubicBezTo>
                    <a:pt x="0" y="84773"/>
                    <a:pt x="12382" y="89535"/>
                    <a:pt x="19050" y="81915"/>
                  </a:cubicBezTo>
                  <a:lnTo>
                    <a:pt x="32385" y="68580"/>
                  </a:lnTo>
                  <a:cubicBezTo>
                    <a:pt x="40957" y="60008"/>
                    <a:pt x="54293" y="60008"/>
                    <a:pt x="62865" y="68580"/>
                  </a:cubicBezTo>
                  <a:lnTo>
                    <a:pt x="76200" y="81915"/>
                  </a:lnTo>
                  <a:cubicBezTo>
                    <a:pt x="82868" y="88583"/>
                    <a:pt x="95250" y="83820"/>
                    <a:pt x="95250" y="74295"/>
                  </a:cubicBezTo>
                  <a:lnTo>
                    <a:pt x="9525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4267249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BD9EDB63-6162-C573-201A-A7908CD74367}"/>
                </a:ext>
              </a:extLst>
            </p:cNvPr>
            <p:cNvSpPr/>
            <p:nvPr/>
          </p:nvSpPr>
          <p:spPr>
            <a:xfrm>
              <a:off x="10052110" y="6186133"/>
              <a:ext cx="457200" cy="342900"/>
            </a:xfrm>
            <a:custGeom>
              <a:avLst/>
              <a:gdLst>
                <a:gd name="connsiteX0" fmla="*/ 38100 w 457200"/>
                <a:gd name="connsiteY0" fmla="*/ 342900 h 342900"/>
                <a:gd name="connsiteX1" fmla="*/ 0 w 457200"/>
                <a:gd name="connsiteY1" fmla="*/ 304800 h 342900"/>
                <a:gd name="connsiteX2" fmla="*/ 0 w 457200"/>
                <a:gd name="connsiteY2" fmla="*/ 104775 h 342900"/>
                <a:gd name="connsiteX3" fmla="*/ 38100 w 457200"/>
                <a:gd name="connsiteY3" fmla="*/ 66675 h 342900"/>
                <a:gd name="connsiteX4" fmla="*/ 247650 w 457200"/>
                <a:gd name="connsiteY4" fmla="*/ 66675 h 342900"/>
                <a:gd name="connsiteX5" fmla="*/ 275273 w 457200"/>
                <a:gd name="connsiteY5" fmla="*/ 19050 h 342900"/>
                <a:gd name="connsiteX6" fmla="*/ 307658 w 457200"/>
                <a:gd name="connsiteY6" fmla="*/ 0 h 342900"/>
                <a:gd name="connsiteX7" fmla="*/ 419100 w 457200"/>
                <a:gd name="connsiteY7" fmla="*/ 0 h 342900"/>
                <a:gd name="connsiteX8" fmla="*/ 457200 w 457200"/>
                <a:gd name="connsiteY8" fmla="*/ 38100 h 342900"/>
                <a:gd name="connsiteX9" fmla="*/ 457200 w 457200"/>
                <a:gd name="connsiteY9" fmla="*/ 304800 h 342900"/>
                <a:gd name="connsiteX10" fmla="*/ 419100 w 457200"/>
                <a:gd name="connsiteY10" fmla="*/ 342900 h 342900"/>
                <a:gd name="connsiteX11" fmla="*/ 361950 w 457200"/>
                <a:gd name="connsiteY11" fmla="*/ 342900 h 342900"/>
                <a:gd name="connsiteX12" fmla="*/ 38100 w 457200"/>
                <a:gd name="connsiteY12" fmla="*/ 3429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200" h="342900">
                  <a:moveTo>
                    <a:pt x="38100" y="342900"/>
                  </a:moveTo>
                  <a:cubicBezTo>
                    <a:pt x="17145" y="342900"/>
                    <a:pt x="0" y="325755"/>
                    <a:pt x="0" y="304800"/>
                  </a:cubicBezTo>
                  <a:lnTo>
                    <a:pt x="0" y="104775"/>
                  </a:lnTo>
                  <a:cubicBezTo>
                    <a:pt x="0" y="83820"/>
                    <a:pt x="17145" y="66675"/>
                    <a:pt x="38100" y="66675"/>
                  </a:cubicBezTo>
                  <a:lnTo>
                    <a:pt x="247650" y="66675"/>
                  </a:lnTo>
                  <a:lnTo>
                    <a:pt x="275273" y="19050"/>
                  </a:lnTo>
                  <a:cubicBezTo>
                    <a:pt x="281940" y="7620"/>
                    <a:pt x="294323" y="0"/>
                    <a:pt x="307658" y="0"/>
                  </a:cubicBezTo>
                  <a:lnTo>
                    <a:pt x="419100" y="0"/>
                  </a:lnTo>
                  <a:cubicBezTo>
                    <a:pt x="440055" y="0"/>
                    <a:pt x="457200" y="17145"/>
                    <a:pt x="457200" y="38100"/>
                  </a:cubicBezTo>
                  <a:lnTo>
                    <a:pt x="457200" y="304800"/>
                  </a:lnTo>
                  <a:cubicBezTo>
                    <a:pt x="457200" y="325755"/>
                    <a:pt x="440055" y="342900"/>
                    <a:pt x="419100" y="342900"/>
                  </a:cubicBezTo>
                  <a:lnTo>
                    <a:pt x="361950" y="342900"/>
                  </a:lnTo>
                  <a:lnTo>
                    <a:pt x="38100" y="342900"/>
                  </a:ln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3A386451-505D-1B62-FFA3-537ED65BB0D7}"/>
                </a:ext>
              </a:extLst>
            </p:cNvPr>
            <p:cNvSpPr/>
            <p:nvPr/>
          </p:nvSpPr>
          <p:spPr>
            <a:xfrm>
              <a:off x="10052110" y="6186133"/>
              <a:ext cx="457200" cy="133350"/>
            </a:xfrm>
            <a:custGeom>
              <a:avLst/>
              <a:gdLst>
                <a:gd name="connsiteX0" fmla="*/ 419100 w 457200"/>
                <a:gd name="connsiteY0" fmla="*/ 0 h 133350"/>
                <a:gd name="connsiteX1" fmla="*/ 307658 w 457200"/>
                <a:gd name="connsiteY1" fmla="*/ 0 h 133350"/>
                <a:gd name="connsiteX2" fmla="*/ 275273 w 457200"/>
                <a:gd name="connsiteY2" fmla="*/ 19050 h 133350"/>
                <a:gd name="connsiteX3" fmla="*/ 247650 w 457200"/>
                <a:gd name="connsiteY3" fmla="*/ 66675 h 133350"/>
                <a:gd name="connsiteX4" fmla="*/ 38100 w 457200"/>
                <a:gd name="connsiteY4" fmla="*/ 66675 h 133350"/>
                <a:gd name="connsiteX5" fmla="*/ 0 w 457200"/>
                <a:gd name="connsiteY5" fmla="*/ 104775 h 133350"/>
                <a:gd name="connsiteX6" fmla="*/ 0 w 457200"/>
                <a:gd name="connsiteY6" fmla="*/ 133350 h 133350"/>
                <a:gd name="connsiteX7" fmla="*/ 38100 w 457200"/>
                <a:gd name="connsiteY7" fmla="*/ 95250 h 133350"/>
                <a:gd name="connsiteX8" fmla="*/ 247650 w 457200"/>
                <a:gd name="connsiteY8" fmla="*/ 95250 h 133350"/>
                <a:gd name="connsiteX9" fmla="*/ 275273 w 457200"/>
                <a:gd name="connsiteY9" fmla="*/ 47625 h 133350"/>
                <a:gd name="connsiteX10" fmla="*/ 307658 w 457200"/>
                <a:gd name="connsiteY10" fmla="*/ 28575 h 133350"/>
                <a:gd name="connsiteX11" fmla="*/ 419100 w 457200"/>
                <a:gd name="connsiteY11" fmla="*/ 28575 h 133350"/>
                <a:gd name="connsiteX12" fmla="*/ 457200 w 457200"/>
                <a:gd name="connsiteY12" fmla="*/ 66675 h 133350"/>
                <a:gd name="connsiteX13" fmla="*/ 457200 w 457200"/>
                <a:gd name="connsiteY13" fmla="*/ 38100 h 133350"/>
                <a:gd name="connsiteX14" fmla="*/ 419100 w 457200"/>
                <a:gd name="connsiteY14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7200" h="133350">
                  <a:moveTo>
                    <a:pt x="419100" y="0"/>
                  </a:moveTo>
                  <a:lnTo>
                    <a:pt x="307658" y="0"/>
                  </a:lnTo>
                  <a:cubicBezTo>
                    <a:pt x="294323" y="0"/>
                    <a:pt x="281940" y="7620"/>
                    <a:pt x="275273" y="19050"/>
                  </a:cubicBezTo>
                  <a:lnTo>
                    <a:pt x="247650" y="66675"/>
                  </a:lnTo>
                  <a:lnTo>
                    <a:pt x="38100" y="66675"/>
                  </a:lnTo>
                  <a:cubicBezTo>
                    <a:pt x="17145" y="66675"/>
                    <a:pt x="0" y="83820"/>
                    <a:pt x="0" y="104775"/>
                  </a:cubicBezTo>
                  <a:lnTo>
                    <a:pt x="0" y="133350"/>
                  </a:lnTo>
                  <a:cubicBezTo>
                    <a:pt x="0" y="112395"/>
                    <a:pt x="17145" y="95250"/>
                    <a:pt x="38100" y="95250"/>
                  </a:cubicBezTo>
                  <a:lnTo>
                    <a:pt x="247650" y="95250"/>
                  </a:lnTo>
                  <a:lnTo>
                    <a:pt x="275273" y="47625"/>
                  </a:lnTo>
                  <a:cubicBezTo>
                    <a:pt x="281940" y="36195"/>
                    <a:pt x="294323" y="28575"/>
                    <a:pt x="307658" y="28575"/>
                  </a:cubicBezTo>
                  <a:lnTo>
                    <a:pt x="419100" y="28575"/>
                  </a:lnTo>
                  <a:cubicBezTo>
                    <a:pt x="440055" y="28575"/>
                    <a:pt x="457200" y="45720"/>
                    <a:pt x="457200" y="66675"/>
                  </a:cubicBezTo>
                  <a:lnTo>
                    <a:pt x="457200" y="38100"/>
                  </a:lnTo>
                  <a:cubicBezTo>
                    <a:pt x="457200" y="17145"/>
                    <a:pt x="440055" y="0"/>
                    <a:pt x="419100" y="0"/>
                  </a:cubicBezTo>
                  <a:close/>
                </a:path>
              </a:pathLst>
            </a:custGeom>
            <a:solidFill>
              <a:srgbClr val="FFBB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80" name="Graphic 20">
              <a:extLst>
                <a:ext uri="{FF2B5EF4-FFF2-40B4-BE49-F238E27FC236}">
                  <a16:creationId xmlns:a16="http://schemas.microsoft.com/office/drawing/2014/main" id="{3335BA46-F7EA-4E56-5C69-9507DA010C4B}"/>
                </a:ext>
              </a:extLst>
            </p:cNvPr>
            <p:cNvGrpSpPr/>
            <p:nvPr/>
          </p:nvGrpSpPr>
          <p:grpSpPr>
            <a:xfrm>
              <a:off x="10042585" y="6005158"/>
              <a:ext cx="477202" cy="580638"/>
              <a:chOff x="10042585" y="6005158"/>
              <a:chExt cx="477202" cy="580638"/>
            </a:xfrm>
          </p:grpSpPr>
          <p:sp>
            <p:nvSpPr>
              <p:cNvPr id="1481" name="Freeform: Shape 1480">
                <a:extLst>
                  <a:ext uri="{FF2B5EF4-FFF2-40B4-BE49-F238E27FC236}">
                    <a16:creationId xmlns:a16="http://schemas.microsoft.com/office/drawing/2014/main" id="{1B98A3B2-ED72-B8C3-6A98-BEEA21662060}"/>
                  </a:ext>
                </a:extLst>
              </p:cNvPr>
              <p:cNvSpPr/>
              <p:nvPr/>
            </p:nvSpPr>
            <p:spPr>
              <a:xfrm>
                <a:off x="10271184" y="6319701"/>
                <a:ext cx="188595" cy="190281"/>
              </a:xfrm>
              <a:custGeom>
                <a:avLst/>
                <a:gdLst>
                  <a:gd name="connsiteX0" fmla="*/ 104775 w 188595"/>
                  <a:gd name="connsiteY0" fmla="*/ 5497 h 190281"/>
                  <a:gd name="connsiteX1" fmla="*/ 116205 w 188595"/>
                  <a:gd name="connsiteY1" fmla="*/ 25499 h 190281"/>
                  <a:gd name="connsiteX2" fmla="*/ 128588 w 188595"/>
                  <a:gd name="connsiteY2" fmla="*/ 30262 h 190281"/>
                  <a:gd name="connsiteX3" fmla="*/ 151448 w 188595"/>
                  <a:gd name="connsiteY3" fmla="*/ 23594 h 190281"/>
                  <a:gd name="connsiteX4" fmla="*/ 164783 w 188595"/>
                  <a:gd name="connsiteY4" fmla="*/ 36929 h 190281"/>
                  <a:gd name="connsiteX5" fmla="*/ 158115 w 188595"/>
                  <a:gd name="connsiteY5" fmla="*/ 59789 h 190281"/>
                  <a:gd name="connsiteX6" fmla="*/ 162877 w 188595"/>
                  <a:gd name="connsiteY6" fmla="*/ 72172 h 190281"/>
                  <a:gd name="connsiteX7" fmla="*/ 182880 w 188595"/>
                  <a:gd name="connsiteY7" fmla="*/ 83602 h 190281"/>
                  <a:gd name="connsiteX8" fmla="*/ 182880 w 188595"/>
                  <a:gd name="connsiteY8" fmla="*/ 102652 h 190281"/>
                  <a:gd name="connsiteX9" fmla="*/ 162877 w 188595"/>
                  <a:gd name="connsiteY9" fmla="*/ 114082 h 190281"/>
                  <a:gd name="connsiteX10" fmla="*/ 158115 w 188595"/>
                  <a:gd name="connsiteY10" fmla="*/ 126464 h 190281"/>
                  <a:gd name="connsiteX11" fmla="*/ 164783 w 188595"/>
                  <a:gd name="connsiteY11" fmla="*/ 149324 h 190281"/>
                  <a:gd name="connsiteX12" fmla="*/ 151448 w 188595"/>
                  <a:gd name="connsiteY12" fmla="*/ 162659 h 190281"/>
                  <a:gd name="connsiteX13" fmla="*/ 128588 w 188595"/>
                  <a:gd name="connsiteY13" fmla="*/ 155992 h 190281"/>
                  <a:gd name="connsiteX14" fmla="*/ 116205 w 188595"/>
                  <a:gd name="connsiteY14" fmla="*/ 160754 h 190281"/>
                  <a:gd name="connsiteX15" fmla="*/ 104775 w 188595"/>
                  <a:gd name="connsiteY15" fmla="*/ 184567 h 190281"/>
                  <a:gd name="connsiteX16" fmla="*/ 85725 w 188595"/>
                  <a:gd name="connsiteY16" fmla="*/ 184567 h 190281"/>
                  <a:gd name="connsiteX17" fmla="*/ 74295 w 188595"/>
                  <a:gd name="connsiteY17" fmla="*/ 164564 h 190281"/>
                  <a:gd name="connsiteX18" fmla="*/ 61913 w 188595"/>
                  <a:gd name="connsiteY18" fmla="*/ 159802 h 190281"/>
                  <a:gd name="connsiteX19" fmla="*/ 39052 w 188595"/>
                  <a:gd name="connsiteY19" fmla="*/ 166469 h 190281"/>
                  <a:gd name="connsiteX20" fmla="*/ 25718 w 188595"/>
                  <a:gd name="connsiteY20" fmla="*/ 153134 h 190281"/>
                  <a:gd name="connsiteX21" fmla="*/ 32385 w 188595"/>
                  <a:gd name="connsiteY21" fmla="*/ 130274 h 190281"/>
                  <a:gd name="connsiteX22" fmla="*/ 27623 w 188595"/>
                  <a:gd name="connsiteY22" fmla="*/ 117892 h 190281"/>
                  <a:gd name="connsiteX23" fmla="*/ 5715 w 188595"/>
                  <a:gd name="connsiteY23" fmla="*/ 104557 h 190281"/>
                  <a:gd name="connsiteX24" fmla="*/ 5715 w 188595"/>
                  <a:gd name="connsiteY24" fmla="*/ 85507 h 190281"/>
                  <a:gd name="connsiteX25" fmla="*/ 25718 w 188595"/>
                  <a:gd name="connsiteY25" fmla="*/ 74077 h 190281"/>
                  <a:gd name="connsiteX26" fmla="*/ 30480 w 188595"/>
                  <a:gd name="connsiteY26" fmla="*/ 61694 h 190281"/>
                  <a:gd name="connsiteX27" fmla="*/ 23813 w 188595"/>
                  <a:gd name="connsiteY27" fmla="*/ 38834 h 190281"/>
                  <a:gd name="connsiteX28" fmla="*/ 37148 w 188595"/>
                  <a:gd name="connsiteY28" fmla="*/ 25499 h 190281"/>
                  <a:gd name="connsiteX29" fmla="*/ 60007 w 188595"/>
                  <a:gd name="connsiteY29" fmla="*/ 32167 h 190281"/>
                  <a:gd name="connsiteX30" fmla="*/ 72390 w 188595"/>
                  <a:gd name="connsiteY30" fmla="*/ 27404 h 190281"/>
                  <a:gd name="connsiteX31" fmla="*/ 83820 w 188595"/>
                  <a:gd name="connsiteY31" fmla="*/ 7402 h 190281"/>
                  <a:gd name="connsiteX32" fmla="*/ 104775 w 188595"/>
                  <a:gd name="connsiteY32" fmla="*/ 5497 h 19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95" h="190281">
                    <a:moveTo>
                      <a:pt x="104775" y="5497"/>
                    </a:moveTo>
                    <a:lnTo>
                      <a:pt x="116205" y="25499"/>
                    </a:lnTo>
                    <a:cubicBezTo>
                      <a:pt x="119063" y="30262"/>
                      <a:pt x="123825" y="32167"/>
                      <a:pt x="128588" y="30262"/>
                    </a:cubicBezTo>
                    <a:lnTo>
                      <a:pt x="151448" y="23594"/>
                    </a:lnTo>
                    <a:cubicBezTo>
                      <a:pt x="160020" y="21689"/>
                      <a:pt x="167640" y="29309"/>
                      <a:pt x="164783" y="36929"/>
                    </a:cubicBezTo>
                    <a:lnTo>
                      <a:pt x="158115" y="59789"/>
                    </a:lnTo>
                    <a:cubicBezTo>
                      <a:pt x="157163" y="64552"/>
                      <a:pt x="159068" y="70267"/>
                      <a:pt x="162877" y="72172"/>
                    </a:cubicBezTo>
                    <a:lnTo>
                      <a:pt x="182880" y="83602"/>
                    </a:lnTo>
                    <a:cubicBezTo>
                      <a:pt x="190500" y="87412"/>
                      <a:pt x="190500" y="98842"/>
                      <a:pt x="182880" y="102652"/>
                    </a:cubicBezTo>
                    <a:lnTo>
                      <a:pt x="162877" y="114082"/>
                    </a:lnTo>
                    <a:cubicBezTo>
                      <a:pt x="158115" y="116939"/>
                      <a:pt x="156210" y="121702"/>
                      <a:pt x="158115" y="126464"/>
                    </a:cubicBezTo>
                    <a:lnTo>
                      <a:pt x="164783" y="149324"/>
                    </a:lnTo>
                    <a:cubicBezTo>
                      <a:pt x="166688" y="157897"/>
                      <a:pt x="159068" y="165517"/>
                      <a:pt x="151448" y="162659"/>
                    </a:cubicBezTo>
                    <a:lnTo>
                      <a:pt x="128588" y="155992"/>
                    </a:lnTo>
                    <a:cubicBezTo>
                      <a:pt x="123825" y="155039"/>
                      <a:pt x="118110" y="156944"/>
                      <a:pt x="116205" y="160754"/>
                    </a:cubicBezTo>
                    <a:lnTo>
                      <a:pt x="104775" y="184567"/>
                    </a:lnTo>
                    <a:cubicBezTo>
                      <a:pt x="100965" y="192187"/>
                      <a:pt x="89535" y="192187"/>
                      <a:pt x="85725" y="184567"/>
                    </a:cubicBezTo>
                    <a:lnTo>
                      <a:pt x="74295" y="164564"/>
                    </a:lnTo>
                    <a:cubicBezTo>
                      <a:pt x="71438" y="159802"/>
                      <a:pt x="66675" y="157897"/>
                      <a:pt x="61913" y="159802"/>
                    </a:cubicBezTo>
                    <a:lnTo>
                      <a:pt x="39052" y="166469"/>
                    </a:lnTo>
                    <a:cubicBezTo>
                      <a:pt x="30480" y="168374"/>
                      <a:pt x="22860" y="160754"/>
                      <a:pt x="25718" y="153134"/>
                    </a:cubicBezTo>
                    <a:lnTo>
                      <a:pt x="32385" y="130274"/>
                    </a:lnTo>
                    <a:cubicBezTo>
                      <a:pt x="33338" y="125512"/>
                      <a:pt x="31432" y="119797"/>
                      <a:pt x="27623" y="117892"/>
                    </a:cubicBezTo>
                    <a:lnTo>
                      <a:pt x="5715" y="104557"/>
                    </a:lnTo>
                    <a:cubicBezTo>
                      <a:pt x="-1905" y="100747"/>
                      <a:pt x="-1905" y="89317"/>
                      <a:pt x="5715" y="85507"/>
                    </a:cubicBezTo>
                    <a:lnTo>
                      <a:pt x="25718" y="74077"/>
                    </a:lnTo>
                    <a:cubicBezTo>
                      <a:pt x="30480" y="71219"/>
                      <a:pt x="32385" y="66457"/>
                      <a:pt x="30480" y="61694"/>
                    </a:cubicBezTo>
                    <a:lnTo>
                      <a:pt x="23813" y="38834"/>
                    </a:lnTo>
                    <a:cubicBezTo>
                      <a:pt x="21907" y="30262"/>
                      <a:pt x="29527" y="22642"/>
                      <a:pt x="37148" y="25499"/>
                    </a:cubicBezTo>
                    <a:lnTo>
                      <a:pt x="60007" y="32167"/>
                    </a:lnTo>
                    <a:cubicBezTo>
                      <a:pt x="64770" y="33119"/>
                      <a:pt x="70485" y="31214"/>
                      <a:pt x="72390" y="27404"/>
                    </a:cubicBezTo>
                    <a:lnTo>
                      <a:pt x="83820" y="7402"/>
                    </a:lnTo>
                    <a:cubicBezTo>
                      <a:pt x="89535" y="-2123"/>
                      <a:pt x="100965" y="-2123"/>
                      <a:pt x="104775" y="549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2" name="Freeform: Shape 1481">
                <a:extLst>
                  <a:ext uri="{FF2B5EF4-FFF2-40B4-BE49-F238E27FC236}">
                    <a16:creationId xmlns:a16="http://schemas.microsoft.com/office/drawing/2014/main" id="{8102656B-EBF1-F899-1CFD-468C6122C451}"/>
                  </a:ext>
                </a:extLst>
              </p:cNvPr>
              <p:cNvSpPr/>
              <p:nvPr/>
            </p:nvSpPr>
            <p:spPr>
              <a:xfrm>
                <a:off x="10318810" y="6478741"/>
                <a:ext cx="95250" cy="97847"/>
              </a:xfrm>
              <a:custGeom>
                <a:avLst/>
                <a:gdLst>
                  <a:gd name="connsiteX0" fmla="*/ 0 w 95250"/>
                  <a:gd name="connsiteY0" fmla="*/ 12192 h 97847"/>
                  <a:gd name="connsiteX1" fmla="*/ 0 w 95250"/>
                  <a:gd name="connsiteY1" fmla="*/ 86487 h 97847"/>
                  <a:gd name="connsiteX2" fmla="*/ 19050 w 95250"/>
                  <a:gd name="connsiteY2" fmla="*/ 94107 h 97847"/>
                  <a:gd name="connsiteX3" fmla="*/ 32385 w 95250"/>
                  <a:gd name="connsiteY3" fmla="*/ 80772 h 97847"/>
                  <a:gd name="connsiteX4" fmla="*/ 62865 w 95250"/>
                  <a:gd name="connsiteY4" fmla="*/ 80772 h 97847"/>
                  <a:gd name="connsiteX5" fmla="*/ 76200 w 95250"/>
                  <a:gd name="connsiteY5" fmla="*/ 94107 h 97847"/>
                  <a:gd name="connsiteX6" fmla="*/ 95250 w 95250"/>
                  <a:gd name="connsiteY6" fmla="*/ 86487 h 97847"/>
                  <a:gd name="connsiteX7" fmla="*/ 95250 w 95250"/>
                  <a:gd name="connsiteY7" fmla="*/ 12192 h 97847"/>
                  <a:gd name="connsiteX8" fmla="*/ 66675 w 95250"/>
                  <a:gd name="connsiteY8" fmla="*/ 2667 h 97847"/>
                  <a:gd name="connsiteX9" fmla="*/ 38100 w 95250"/>
                  <a:gd name="connsiteY9" fmla="*/ 31242 h 97847"/>
                  <a:gd name="connsiteX10" fmla="*/ 9525 w 95250"/>
                  <a:gd name="connsiteY10" fmla="*/ 2667 h 97847"/>
                  <a:gd name="connsiteX11" fmla="*/ 0 w 95250"/>
                  <a:gd name="connsiteY11" fmla="*/ 12192 h 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0" h="97847">
                    <a:moveTo>
                      <a:pt x="0" y="12192"/>
                    </a:moveTo>
                    <a:lnTo>
                      <a:pt x="0" y="86487"/>
                    </a:lnTo>
                    <a:cubicBezTo>
                      <a:pt x="0" y="96965"/>
                      <a:pt x="12382" y="101727"/>
                      <a:pt x="19050" y="94107"/>
                    </a:cubicBezTo>
                    <a:lnTo>
                      <a:pt x="32385" y="80772"/>
                    </a:lnTo>
                    <a:cubicBezTo>
                      <a:pt x="40957" y="72199"/>
                      <a:pt x="54293" y="72199"/>
                      <a:pt x="62865" y="80772"/>
                    </a:cubicBezTo>
                    <a:lnTo>
                      <a:pt x="76200" y="94107"/>
                    </a:lnTo>
                    <a:cubicBezTo>
                      <a:pt x="82868" y="100774"/>
                      <a:pt x="95250" y="96012"/>
                      <a:pt x="95250" y="86487"/>
                    </a:cubicBezTo>
                    <a:lnTo>
                      <a:pt x="95250" y="12192"/>
                    </a:lnTo>
                    <a:cubicBezTo>
                      <a:pt x="95250" y="12192"/>
                      <a:pt x="76200" y="-6858"/>
                      <a:pt x="66675" y="2667"/>
                    </a:cubicBezTo>
                    <a:cubicBezTo>
                      <a:pt x="57150" y="12192"/>
                      <a:pt x="47625" y="40767"/>
                      <a:pt x="38100" y="31242"/>
                    </a:cubicBezTo>
                    <a:cubicBezTo>
                      <a:pt x="28575" y="21717"/>
                      <a:pt x="19050" y="-6858"/>
                      <a:pt x="9525" y="2667"/>
                    </a:cubicBezTo>
                    <a:cubicBezTo>
                      <a:pt x="0" y="12192"/>
                      <a:pt x="0" y="12192"/>
                      <a:pt x="0" y="121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3" name="Freeform: Shape 1482">
                <a:extLst>
                  <a:ext uri="{FF2B5EF4-FFF2-40B4-BE49-F238E27FC236}">
                    <a16:creationId xmlns:a16="http://schemas.microsoft.com/office/drawing/2014/main" id="{12359D37-D4BD-A5C0-4F92-D15792DE2D8E}"/>
                  </a:ext>
                </a:extLst>
              </p:cNvPr>
              <p:cNvSpPr/>
              <p:nvPr/>
            </p:nvSpPr>
            <p:spPr>
              <a:xfrm>
                <a:off x="10312142" y="6477838"/>
                <a:ext cx="108585" cy="58814"/>
              </a:xfrm>
              <a:custGeom>
                <a:avLst/>
                <a:gdLst>
                  <a:gd name="connsiteX0" fmla="*/ 81915 w 108585"/>
                  <a:gd name="connsiteY0" fmla="*/ 712 h 58814"/>
                  <a:gd name="connsiteX1" fmla="*/ 54293 w 108585"/>
                  <a:gd name="connsiteY1" fmla="*/ 32144 h 58814"/>
                  <a:gd name="connsiteX2" fmla="*/ 26670 w 108585"/>
                  <a:gd name="connsiteY2" fmla="*/ 712 h 58814"/>
                  <a:gd name="connsiteX3" fmla="*/ 0 w 108585"/>
                  <a:gd name="connsiteY3" fmla="*/ 4522 h 58814"/>
                  <a:gd name="connsiteX4" fmla="*/ 6668 w 108585"/>
                  <a:gd name="connsiteY4" fmla="*/ 23572 h 58814"/>
                  <a:gd name="connsiteX5" fmla="*/ 54293 w 108585"/>
                  <a:gd name="connsiteY5" fmla="*/ 58814 h 58814"/>
                  <a:gd name="connsiteX6" fmla="*/ 101918 w 108585"/>
                  <a:gd name="connsiteY6" fmla="*/ 23572 h 58814"/>
                  <a:gd name="connsiteX7" fmla="*/ 108585 w 108585"/>
                  <a:gd name="connsiteY7" fmla="*/ 4522 h 58814"/>
                  <a:gd name="connsiteX8" fmla="*/ 81915 w 108585"/>
                  <a:gd name="connsiteY8" fmla="*/ 712 h 5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85" h="58814">
                    <a:moveTo>
                      <a:pt x="81915" y="712"/>
                    </a:moveTo>
                    <a:cubicBezTo>
                      <a:pt x="73343" y="3569"/>
                      <a:pt x="66675" y="31192"/>
                      <a:pt x="54293" y="32144"/>
                    </a:cubicBezTo>
                    <a:cubicBezTo>
                      <a:pt x="41910" y="31192"/>
                      <a:pt x="35243" y="3569"/>
                      <a:pt x="26670" y="712"/>
                    </a:cubicBezTo>
                    <a:cubicBezTo>
                      <a:pt x="18098" y="-2146"/>
                      <a:pt x="0" y="4522"/>
                      <a:pt x="0" y="4522"/>
                    </a:cubicBezTo>
                    <a:lnTo>
                      <a:pt x="6668" y="23572"/>
                    </a:lnTo>
                    <a:cubicBezTo>
                      <a:pt x="25718" y="19762"/>
                      <a:pt x="16193" y="58814"/>
                      <a:pt x="54293" y="58814"/>
                    </a:cubicBezTo>
                    <a:cubicBezTo>
                      <a:pt x="92393" y="58814"/>
                      <a:pt x="82868" y="19762"/>
                      <a:pt x="101918" y="23572"/>
                    </a:cubicBezTo>
                    <a:lnTo>
                      <a:pt x="108585" y="4522"/>
                    </a:lnTo>
                    <a:cubicBezTo>
                      <a:pt x="108585" y="4522"/>
                      <a:pt x="90488" y="-2146"/>
                      <a:pt x="81915" y="712"/>
                    </a:cubicBezTo>
                    <a:close/>
                  </a:path>
                </a:pathLst>
              </a:custGeom>
              <a:solidFill>
                <a:srgbClr val="F4B33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4" name="Freeform: Shape 1483">
                <a:extLst>
                  <a:ext uri="{FF2B5EF4-FFF2-40B4-BE49-F238E27FC236}">
                    <a16:creationId xmlns:a16="http://schemas.microsoft.com/office/drawing/2014/main" id="{65715265-C4B9-F702-F266-AFB2B1B96E49}"/>
                  </a:ext>
                </a:extLst>
              </p:cNvPr>
              <p:cNvSpPr/>
              <p:nvPr/>
            </p:nvSpPr>
            <p:spPr>
              <a:xfrm>
                <a:off x="10328335" y="6376633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85" name="Graphic 20">
                <a:extLst>
                  <a:ext uri="{FF2B5EF4-FFF2-40B4-BE49-F238E27FC236}">
                    <a16:creationId xmlns:a16="http://schemas.microsoft.com/office/drawing/2014/main" id="{231587EE-834E-CE40-0712-E88416E93E77}"/>
                  </a:ext>
                </a:extLst>
              </p:cNvPr>
              <p:cNvGrpSpPr/>
              <p:nvPr/>
            </p:nvGrpSpPr>
            <p:grpSpPr>
              <a:xfrm>
                <a:off x="10042585" y="6005158"/>
                <a:ext cx="477202" cy="580638"/>
                <a:chOff x="10042585" y="6005158"/>
                <a:chExt cx="477202" cy="580638"/>
              </a:xfrm>
              <a:solidFill>
                <a:srgbClr val="3C154E"/>
              </a:solidFill>
            </p:grpSpPr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B33C3863-8677-D79B-DEFD-C0A5E641DF95}"/>
                    </a:ext>
                  </a:extLst>
                </p:cNvPr>
                <p:cNvSpPr/>
                <p:nvPr/>
              </p:nvSpPr>
              <p:spPr>
                <a:xfrm>
                  <a:off x="10042585" y="6005158"/>
                  <a:ext cx="477202" cy="580638"/>
                </a:xfrm>
                <a:custGeom>
                  <a:avLst/>
                  <a:gdLst>
                    <a:gd name="connsiteX0" fmla="*/ 428625 w 477202"/>
                    <a:gd name="connsiteY0" fmla="*/ 171450 h 580638"/>
                    <a:gd name="connsiteX1" fmla="*/ 428625 w 477202"/>
                    <a:gd name="connsiteY1" fmla="*/ 47625 h 580638"/>
                    <a:gd name="connsiteX2" fmla="*/ 381000 w 477202"/>
                    <a:gd name="connsiteY2" fmla="*/ 0 h 580638"/>
                    <a:gd name="connsiteX3" fmla="*/ 95250 w 477202"/>
                    <a:gd name="connsiteY3" fmla="*/ 0 h 580638"/>
                    <a:gd name="connsiteX4" fmla="*/ 47625 w 477202"/>
                    <a:gd name="connsiteY4" fmla="*/ 47625 h 580638"/>
                    <a:gd name="connsiteX5" fmla="*/ 47625 w 477202"/>
                    <a:gd name="connsiteY5" fmla="*/ 238125 h 580638"/>
                    <a:gd name="connsiteX6" fmla="*/ 0 w 477202"/>
                    <a:gd name="connsiteY6" fmla="*/ 285750 h 580638"/>
                    <a:gd name="connsiteX7" fmla="*/ 0 w 477202"/>
                    <a:gd name="connsiteY7" fmla="*/ 485775 h 580638"/>
                    <a:gd name="connsiteX8" fmla="*/ 47625 w 477202"/>
                    <a:gd name="connsiteY8" fmla="*/ 533400 h 580638"/>
                    <a:gd name="connsiteX9" fmla="*/ 266700 w 477202"/>
                    <a:gd name="connsiteY9" fmla="*/ 533400 h 580638"/>
                    <a:gd name="connsiteX10" fmla="*/ 266700 w 477202"/>
                    <a:gd name="connsiteY10" fmla="*/ 560070 h 580638"/>
                    <a:gd name="connsiteX11" fmla="*/ 280035 w 477202"/>
                    <a:gd name="connsiteY11" fmla="*/ 579120 h 580638"/>
                    <a:gd name="connsiteX12" fmla="*/ 302895 w 477202"/>
                    <a:gd name="connsiteY12" fmla="*/ 574358 h 580638"/>
                    <a:gd name="connsiteX13" fmla="*/ 316230 w 477202"/>
                    <a:gd name="connsiteY13" fmla="*/ 561023 h 580638"/>
                    <a:gd name="connsiteX14" fmla="*/ 333375 w 477202"/>
                    <a:gd name="connsiteY14" fmla="*/ 561023 h 580638"/>
                    <a:gd name="connsiteX15" fmla="*/ 346710 w 477202"/>
                    <a:gd name="connsiteY15" fmla="*/ 574358 h 580638"/>
                    <a:gd name="connsiteX16" fmla="*/ 360998 w 477202"/>
                    <a:gd name="connsiteY16" fmla="*/ 580073 h 580638"/>
                    <a:gd name="connsiteX17" fmla="*/ 368618 w 477202"/>
                    <a:gd name="connsiteY17" fmla="*/ 578168 h 580638"/>
                    <a:gd name="connsiteX18" fmla="*/ 381953 w 477202"/>
                    <a:gd name="connsiteY18" fmla="*/ 559118 h 580638"/>
                    <a:gd name="connsiteX19" fmla="*/ 381953 w 477202"/>
                    <a:gd name="connsiteY19" fmla="*/ 533400 h 580638"/>
                    <a:gd name="connsiteX20" fmla="*/ 429578 w 477202"/>
                    <a:gd name="connsiteY20" fmla="*/ 533400 h 580638"/>
                    <a:gd name="connsiteX21" fmla="*/ 477203 w 477202"/>
                    <a:gd name="connsiteY21" fmla="*/ 485775 h 580638"/>
                    <a:gd name="connsiteX22" fmla="*/ 477203 w 477202"/>
                    <a:gd name="connsiteY22" fmla="*/ 219075 h 580638"/>
                    <a:gd name="connsiteX23" fmla="*/ 428625 w 477202"/>
                    <a:gd name="connsiteY23" fmla="*/ 171450 h 580638"/>
                    <a:gd name="connsiteX24" fmla="*/ 123825 w 477202"/>
                    <a:gd name="connsiteY24" fmla="*/ 19050 h 580638"/>
                    <a:gd name="connsiteX25" fmla="*/ 200025 w 477202"/>
                    <a:gd name="connsiteY25" fmla="*/ 19050 h 580638"/>
                    <a:gd name="connsiteX26" fmla="*/ 200025 w 477202"/>
                    <a:gd name="connsiteY26" fmla="*/ 86678 h 580638"/>
                    <a:gd name="connsiteX27" fmla="*/ 199073 w 477202"/>
                    <a:gd name="connsiteY27" fmla="*/ 88583 h 580638"/>
                    <a:gd name="connsiteX28" fmla="*/ 197168 w 477202"/>
                    <a:gd name="connsiteY28" fmla="*/ 88583 h 580638"/>
                    <a:gd name="connsiteX29" fmla="*/ 183833 w 477202"/>
                    <a:gd name="connsiteY29" fmla="*/ 75248 h 580638"/>
                    <a:gd name="connsiteX30" fmla="*/ 140018 w 477202"/>
                    <a:gd name="connsiteY30" fmla="*/ 75248 h 580638"/>
                    <a:gd name="connsiteX31" fmla="*/ 126682 w 477202"/>
                    <a:gd name="connsiteY31" fmla="*/ 88583 h 580638"/>
                    <a:gd name="connsiteX32" fmla="*/ 124778 w 477202"/>
                    <a:gd name="connsiteY32" fmla="*/ 88583 h 580638"/>
                    <a:gd name="connsiteX33" fmla="*/ 123825 w 477202"/>
                    <a:gd name="connsiteY33" fmla="*/ 86678 h 580638"/>
                    <a:gd name="connsiteX34" fmla="*/ 123825 w 477202"/>
                    <a:gd name="connsiteY34" fmla="*/ 19050 h 580638"/>
                    <a:gd name="connsiteX35" fmla="*/ 66675 w 477202"/>
                    <a:gd name="connsiteY35" fmla="*/ 47625 h 580638"/>
                    <a:gd name="connsiteX36" fmla="*/ 95250 w 477202"/>
                    <a:gd name="connsiteY36" fmla="*/ 19050 h 580638"/>
                    <a:gd name="connsiteX37" fmla="*/ 104775 w 477202"/>
                    <a:gd name="connsiteY37" fmla="*/ 19050 h 580638"/>
                    <a:gd name="connsiteX38" fmla="*/ 104775 w 477202"/>
                    <a:gd name="connsiteY38" fmla="*/ 86678 h 580638"/>
                    <a:gd name="connsiteX39" fmla="*/ 118110 w 477202"/>
                    <a:gd name="connsiteY39" fmla="*/ 105728 h 580638"/>
                    <a:gd name="connsiteX40" fmla="*/ 140970 w 477202"/>
                    <a:gd name="connsiteY40" fmla="*/ 100965 h 580638"/>
                    <a:gd name="connsiteX41" fmla="*/ 154305 w 477202"/>
                    <a:gd name="connsiteY41" fmla="*/ 87630 h 580638"/>
                    <a:gd name="connsiteX42" fmla="*/ 171450 w 477202"/>
                    <a:gd name="connsiteY42" fmla="*/ 87630 h 580638"/>
                    <a:gd name="connsiteX43" fmla="*/ 184785 w 477202"/>
                    <a:gd name="connsiteY43" fmla="*/ 100965 h 580638"/>
                    <a:gd name="connsiteX44" fmla="*/ 199073 w 477202"/>
                    <a:gd name="connsiteY44" fmla="*/ 106680 h 580638"/>
                    <a:gd name="connsiteX45" fmla="*/ 206693 w 477202"/>
                    <a:gd name="connsiteY45" fmla="*/ 104775 h 580638"/>
                    <a:gd name="connsiteX46" fmla="*/ 220028 w 477202"/>
                    <a:gd name="connsiteY46" fmla="*/ 85725 h 580638"/>
                    <a:gd name="connsiteX47" fmla="*/ 220028 w 477202"/>
                    <a:gd name="connsiteY47" fmla="*/ 19050 h 580638"/>
                    <a:gd name="connsiteX48" fmla="*/ 381953 w 477202"/>
                    <a:gd name="connsiteY48" fmla="*/ 19050 h 580638"/>
                    <a:gd name="connsiteX49" fmla="*/ 410528 w 477202"/>
                    <a:gd name="connsiteY49" fmla="*/ 47625 h 580638"/>
                    <a:gd name="connsiteX50" fmla="*/ 410528 w 477202"/>
                    <a:gd name="connsiteY50" fmla="*/ 171450 h 580638"/>
                    <a:gd name="connsiteX51" fmla="*/ 318135 w 477202"/>
                    <a:gd name="connsiteY51" fmla="*/ 171450 h 580638"/>
                    <a:gd name="connsiteX52" fmla="*/ 277178 w 477202"/>
                    <a:gd name="connsiteY52" fmla="*/ 195263 h 580638"/>
                    <a:gd name="connsiteX53" fmla="*/ 251460 w 477202"/>
                    <a:gd name="connsiteY53" fmla="*/ 238125 h 580638"/>
                    <a:gd name="connsiteX54" fmla="*/ 66675 w 477202"/>
                    <a:gd name="connsiteY54" fmla="*/ 238125 h 580638"/>
                    <a:gd name="connsiteX55" fmla="*/ 66675 w 477202"/>
                    <a:gd name="connsiteY55" fmla="*/ 47625 h 580638"/>
                    <a:gd name="connsiteX56" fmla="*/ 259080 w 477202"/>
                    <a:gd name="connsiteY56" fmla="*/ 422910 h 580638"/>
                    <a:gd name="connsiteX57" fmla="*/ 239077 w 477202"/>
                    <a:gd name="connsiteY57" fmla="*/ 411480 h 580638"/>
                    <a:gd name="connsiteX58" fmla="*/ 238125 w 477202"/>
                    <a:gd name="connsiteY58" fmla="*/ 409575 h 580638"/>
                    <a:gd name="connsiteX59" fmla="*/ 239077 w 477202"/>
                    <a:gd name="connsiteY59" fmla="*/ 408623 h 580638"/>
                    <a:gd name="connsiteX60" fmla="*/ 259080 w 477202"/>
                    <a:gd name="connsiteY60" fmla="*/ 397193 h 580638"/>
                    <a:gd name="connsiteX61" fmla="*/ 268605 w 477202"/>
                    <a:gd name="connsiteY61" fmla="*/ 373380 h 580638"/>
                    <a:gd name="connsiteX62" fmla="*/ 261938 w 477202"/>
                    <a:gd name="connsiteY62" fmla="*/ 350520 h 580638"/>
                    <a:gd name="connsiteX63" fmla="*/ 261938 w 477202"/>
                    <a:gd name="connsiteY63" fmla="*/ 348615 h 580638"/>
                    <a:gd name="connsiteX64" fmla="*/ 263843 w 477202"/>
                    <a:gd name="connsiteY64" fmla="*/ 348615 h 580638"/>
                    <a:gd name="connsiteX65" fmla="*/ 286703 w 477202"/>
                    <a:gd name="connsiteY65" fmla="*/ 355283 h 580638"/>
                    <a:gd name="connsiteX66" fmla="*/ 310515 w 477202"/>
                    <a:gd name="connsiteY66" fmla="*/ 345758 h 580638"/>
                    <a:gd name="connsiteX67" fmla="*/ 321945 w 477202"/>
                    <a:gd name="connsiteY67" fmla="*/ 325755 h 580638"/>
                    <a:gd name="connsiteX68" fmla="*/ 324803 w 477202"/>
                    <a:gd name="connsiteY68" fmla="*/ 325755 h 580638"/>
                    <a:gd name="connsiteX69" fmla="*/ 324803 w 477202"/>
                    <a:gd name="connsiteY69" fmla="*/ 325755 h 580638"/>
                    <a:gd name="connsiteX70" fmla="*/ 336233 w 477202"/>
                    <a:gd name="connsiteY70" fmla="*/ 345758 h 580638"/>
                    <a:gd name="connsiteX71" fmla="*/ 360045 w 477202"/>
                    <a:gd name="connsiteY71" fmla="*/ 355283 h 580638"/>
                    <a:gd name="connsiteX72" fmla="*/ 382905 w 477202"/>
                    <a:gd name="connsiteY72" fmla="*/ 348615 h 580638"/>
                    <a:gd name="connsiteX73" fmla="*/ 384810 w 477202"/>
                    <a:gd name="connsiteY73" fmla="*/ 348615 h 580638"/>
                    <a:gd name="connsiteX74" fmla="*/ 384810 w 477202"/>
                    <a:gd name="connsiteY74" fmla="*/ 350520 h 580638"/>
                    <a:gd name="connsiteX75" fmla="*/ 378143 w 477202"/>
                    <a:gd name="connsiteY75" fmla="*/ 373380 h 580638"/>
                    <a:gd name="connsiteX76" fmla="*/ 387668 w 477202"/>
                    <a:gd name="connsiteY76" fmla="*/ 397193 h 580638"/>
                    <a:gd name="connsiteX77" fmla="*/ 407670 w 477202"/>
                    <a:gd name="connsiteY77" fmla="*/ 408623 h 580638"/>
                    <a:gd name="connsiteX78" fmla="*/ 408623 w 477202"/>
                    <a:gd name="connsiteY78" fmla="*/ 409575 h 580638"/>
                    <a:gd name="connsiteX79" fmla="*/ 407670 w 477202"/>
                    <a:gd name="connsiteY79" fmla="*/ 410528 h 580638"/>
                    <a:gd name="connsiteX80" fmla="*/ 387668 w 477202"/>
                    <a:gd name="connsiteY80" fmla="*/ 421958 h 580638"/>
                    <a:gd name="connsiteX81" fmla="*/ 378143 w 477202"/>
                    <a:gd name="connsiteY81" fmla="*/ 445770 h 580638"/>
                    <a:gd name="connsiteX82" fmla="*/ 384810 w 477202"/>
                    <a:gd name="connsiteY82" fmla="*/ 468630 h 580638"/>
                    <a:gd name="connsiteX83" fmla="*/ 384810 w 477202"/>
                    <a:gd name="connsiteY83" fmla="*/ 470535 h 580638"/>
                    <a:gd name="connsiteX84" fmla="*/ 382905 w 477202"/>
                    <a:gd name="connsiteY84" fmla="*/ 470535 h 580638"/>
                    <a:gd name="connsiteX85" fmla="*/ 360045 w 477202"/>
                    <a:gd name="connsiteY85" fmla="*/ 463868 h 580638"/>
                    <a:gd name="connsiteX86" fmla="*/ 336233 w 477202"/>
                    <a:gd name="connsiteY86" fmla="*/ 473393 h 580638"/>
                    <a:gd name="connsiteX87" fmla="*/ 324803 w 477202"/>
                    <a:gd name="connsiteY87" fmla="*/ 493395 h 580638"/>
                    <a:gd name="connsiteX88" fmla="*/ 321945 w 477202"/>
                    <a:gd name="connsiteY88" fmla="*/ 493395 h 580638"/>
                    <a:gd name="connsiteX89" fmla="*/ 310515 w 477202"/>
                    <a:gd name="connsiteY89" fmla="*/ 473393 h 580638"/>
                    <a:gd name="connsiteX90" fmla="*/ 292418 w 477202"/>
                    <a:gd name="connsiteY90" fmla="*/ 462915 h 580638"/>
                    <a:gd name="connsiteX91" fmla="*/ 286703 w 477202"/>
                    <a:gd name="connsiteY91" fmla="*/ 463868 h 580638"/>
                    <a:gd name="connsiteX92" fmla="*/ 263843 w 477202"/>
                    <a:gd name="connsiteY92" fmla="*/ 470535 h 580638"/>
                    <a:gd name="connsiteX93" fmla="*/ 261938 w 477202"/>
                    <a:gd name="connsiteY93" fmla="*/ 470535 h 580638"/>
                    <a:gd name="connsiteX94" fmla="*/ 261938 w 477202"/>
                    <a:gd name="connsiteY94" fmla="*/ 468630 h 580638"/>
                    <a:gd name="connsiteX95" fmla="*/ 268605 w 477202"/>
                    <a:gd name="connsiteY95" fmla="*/ 445770 h 580638"/>
                    <a:gd name="connsiteX96" fmla="*/ 259080 w 477202"/>
                    <a:gd name="connsiteY96" fmla="*/ 422910 h 580638"/>
                    <a:gd name="connsiteX97" fmla="*/ 361950 w 477202"/>
                    <a:gd name="connsiteY97" fmla="*/ 560070 h 580638"/>
                    <a:gd name="connsiteX98" fmla="*/ 360998 w 477202"/>
                    <a:gd name="connsiteY98" fmla="*/ 561975 h 580638"/>
                    <a:gd name="connsiteX99" fmla="*/ 359093 w 477202"/>
                    <a:gd name="connsiteY99" fmla="*/ 561975 h 580638"/>
                    <a:gd name="connsiteX100" fmla="*/ 345758 w 477202"/>
                    <a:gd name="connsiteY100" fmla="*/ 548640 h 580638"/>
                    <a:gd name="connsiteX101" fmla="*/ 301943 w 477202"/>
                    <a:gd name="connsiteY101" fmla="*/ 548640 h 580638"/>
                    <a:gd name="connsiteX102" fmla="*/ 288608 w 477202"/>
                    <a:gd name="connsiteY102" fmla="*/ 561975 h 580638"/>
                    <a:gd name="connsiteX103" fmla="*/ 286703 w 477202"/>
                    <a:gd name="connsiteY103" fmla="*/ 561975 h 580638"/>
                    <a:gd name="connsiteX104" fmla="*/ 285750 w 477202"/>
                    <a:gd name="connsiteY104" fmla="*/ 560070 h 580638"/>
                    <a:gd name="connsiteX105" fmla="*/ 285750 w 477202"/>
                    <a:gd name="connsiteY105" fmla="*/ 485775 h 580638"/>
                    <a:gd name="connsiteX106" fmla="*/ 285750 w 477202"/>
                    <a:gd name="connsiteY106" fmla="*/ 484823 h 580638"/>
                    <a:gd name="connsiteX107" fmla="*/ 292418 w 477202"/>
                    <a:gd name="connsiteY107" fmla="*/ 482918 h 580638"/>
                    <a:gd name="connsiteX108" fmla="*/ 294323 w 477202"/>
                    <a:gd name="connsiteY108" fmla="*/ 483870 h 580638"/>
                    <a:gd name="connsiteX109" fmla="*/ 305753 w 477202"/>
                    <a:gd name="connsiteY109" fmla="*/ 503873 h 580638"/>
                    <a:gd name="connsiteX110" fmla="*/ 323850 w 477202"/>
                    <a:gd name="connsiteY110" fmla="*/ 514350 h 580638"/>
                    <a:gd name="connsiteX111" fmla="*/ 341948 w 477202"/>
                    <a:gd name="connsiteY111" fmla="*/ 503873 h 580638"/>
                    <a:gd name="connsiteX112" fmla="*/ 353378 w 477202"/>
                    <a:gd name="connsiteY112" fmla="*/ 483870 h 580638"/>
                    <a:gd name="connsiteX113" fmla="*/ 355283 w 477202"/>
                    <a:gd name="connsiteY113" fmla="*/ 482918 h 580638"/>
                    <a:gd name="connsiteX114" fmla="*/ 361950 w 477202"/>
                    <a:gd name="connsiteY114" fmla="*/ 484823 h 580638"/>
                    <a:gd name="connsiteX115" fmla="*/ 361950 w 477202"/>
                    <a:gd name="connsiteY115" fmla="*/ 485775 h 580638"/>
                    <a:gd name="connsiteX116" fmla="*/ 361950 w 477202"/>
                    <a:gd name="connsiteY116" fmla="*/ 560070 h 580638"/>
                    <a:gd name="connsiteX117" fmla="*/ 457200 w 477202"/>
                    <a:gd name="connsiteY117" fmla="*/ 485775 h 580638"/>
                    <a:gd name="connsiteX118" fmla="*/ 428625 w 477202"/>
                    <a:gd name="connsiteY118" fmla="*/ 514350 h 580638"/>
                    <a:gd name="connsiteX119" fmla="*/ 381000 w 477202"/>
                    <a:gd name="connsiteY119" fmla="*/ 514350 h 580638"/>
                    <a:gd name="connsiteX120" fmla="*/ 381000 w 477202"/>
                    <a:gd name="connsiteY120" fmla="*/ 489585 h 580638"/>
                    <a:gd name="connsiteX121" fmla="*/ 398145 w 477202"/>
                    <a:gd name="connsiteY121" fmla="*/ 483870 h 580638"/>
                    <a:gd name="connsiteX122" fmla="*/ 403860 w 477202"/>
                    <a:gd name="connsiteY122" fmla="*/ 463868 h 580638"/>
                    <a:gd name="connsiteX123" fmla="*/ 397193 w 477202"/>
                    <a:gd name="connsiteY123" fmla="*/ 441008 h 580638"/>
                    <a:gd name="connsiteX124" fmla="*/ 398145 w 477202"/>
                    <a:gd name="connsiteY124" fmla="*/ 439103 h 580638"/>
                    <a:gd name="connsiteX125" fmla="*/ 418148 w 477202"/>
                    <a:gd name="connsiteY125" fmla="*/ 427673 h 580638"/>
                    <a:gd name="connsiteX126" fmla="*/ 428625 w 477202"/>
                    <a:gd name="connsiteY126" fmla="*/ 409575 h 580638"/>
                    <a:gd name="connsiteX127" fmla="*/ 418148 w 477202"/>
                    <a:gd name="connsiteY127" fmla="*/ 391478 h 580638"/>
                    <a:gd name="connsiteX128" fmla="*/ 398145 w 477202"/>
                    <a:gd name="connsiteY128" fmla="*/ 380048 h 580638"/>
                    <a:gd name="connsiteX129" fmla="*/ 397193 w 477202"/>
                    <a:gd name="connsiteY129" fmla="*/ 378143 h 580638"/>
                    <a:gd name="connsiteX130" fmla="*/ 403860 w 477202"/>
                    <a:gd name="connsiteY130" fmla="*/ 355283 h 580638"/>
                    <a:gd name="connsiteX131" fmla="*/ 398145 w 477202"/>
                    <a:gd name="connsiteY131" fmla="*/ 335280 h 580638"/>
                    <a:gd name="connsiteX132" fmla="*/ 378143 w 477202"/>
                    <a:gd name="connsiteY132" fmla="*/ 329565 h 580638"/>
                    <a:gd name="connsiteX133" fmla="*/ 355283 w 477202"/>
                    <a:gd name="connsiteY133" fmla="*/ 336233 h 580638"/>
                    <a:gd name="connsiteX134" fmla="*/ 353378 w 477202"/>
                    <a:gd name="connsiteY134" fmla="*/ 335280 h 580638"/>
                    <a:gd name="connsiteX135" fmla="*/ 341948 w 477202"/>
                    <a:gd name="connsiteY135" fmla="*/ 315278 h 580638"/>
                    <a:gd name="connsiteX136" fmla="*/ 323850 w 477202"/>
                    <a:gd name="connsiteY136" fmla="*/ 304800 h 580638"/>
                    <a:gd name="connsiteX137" fmla="*/ 305753 w 477202"/>
                    <a:gd name="connsiteY137" fmla="*/ 315278 h 580638"/>
                    <a:gd name="connsiteX138" fmla="*/ 294323 w 477202"/>
                    <a:gd name="connsiteY138" fmla="*/ 335280 h 580638"/>
                    <a:gd name="connsiteX139" fmla="*/ 292418 w 477202"/>
                    <a:gd name="connsiteY139" fmla="*/ 336233 h 580638"/>
                    <a:gd name="connsiteX140" fmla="*/ 269558 w 477202"/>
                    <a:gd name="connsiteY140" fmla="*/ 329565 h 580638"/>
                    <a:gd name="connsiteX141" fmla="*/ 249555 w 477202"/>
                    <a:gd name="connsiteY141" fmla="*/ 335280 h 580638"/>
                    <a:gd name="connsiteX142" fmla="*/ 243840 w 477202"/>
                    <a:gd name="connsiteY142" fmla="*/ 355283 h 580638"/>
                    <a:gd name="connsiteX143" fmla="*/ 250508 w 477202"/>
                    <a:gd name="connsiteY143" fmla="*/ 378143 h 580638"/>
                    <a:gd name="connsiteX144" fmla="*/ 249555 w 477202"/>
                    <a:gd name="connsiteY144" fmla="*/ 380048 h 580638"/>
                    <a:gd name="connsiteX145" fmla="*/ 229553 w 477202"/>
                    <a:gd name="connsiteY145" fmla="*/ 391478 h 580638"/>
                    <a:gd name="connsiteX146" fmla="*/ 219075 w 477202"/>
                    <a:gd name="connsiteY146" fmla="*/ 409575 h 580638"/>
                    <a:gd name="connsiteX147" fmla="*/ 229553 w 477202"/>
                    <a:gd name="connsiteY147" fmla="*/ 427673 h 580638"/>
                    <a:gd name="connsiteX148" fmla="*/ 249555 w 477202"/>
                    <a:gd name="connsiteY148" fmla="*/ 439103 h 580638"/>
                    <a:gd name="connsiteX149" fmla="*/ 250508 w 477202"/>
                    <a:gd name="connsiteY149" fmla="*/ 441008 h 580638"/>
                    <a:gd name="connsiteX150" fmla="*/ 243840 w 477202"/>
                    <a:gd name="connsiteY150" fmla="*/ 463868 h 580638"/>
                    <a:gd name="connsiteX151" fmla="*/ 249555 w 477202"/>
                    <a:gd name="connsiteY151" fmla="*/ 483870 h 580638"/>
                    <a:gd name="connsiteX152" fmla="*/ 266700 w 477202"/>
                    <a:gd name="connsiteY152" fmla="*/ 489585 h 580638"/>
                    <a:gd name="connsiteX153" fmla="*/ 266700 w 477202"/>
                    <a:gd name="connsiteY153" fmla="*/ 514350 h 580638"/>
                    <a:gd name="connsiteX154" fmla="*/ 47625 w 477202"/>
                    <a:gd name="connsiteY154" fmla="*/ 514350 h 580638"/>
                    <a:gd name="connsiteX155" fmla="*/ 19050 w 477202"/>
                    <a:gd name="connsiteY155" fmla="*/ 485775 h 580638"/>
                    <a:gd name="connsiteX156" fmla="*/ 19050 w 477202"/>
                    <a:gd name="connsiteY156" fmla="*/ 285750 h 580638"/>
                    <a:gd name="connsiteX157" fmla="*/ 47625 w 477202"/>
                    <a:gd name="connsiteY157" fmla="*/ 257175 h 580638"/>
                    <a:gd name="connsiteX158" fmla="*/ 257175 w 477202"/>
                    <a:gd name="connsiteY158" fmla="*/ 257175 h 580638"/>
                    <a:gd name="connsiteX159" fmla="*/ 265748 w 477202"/>
                    <a:gd name="connsiteY159" fmla="*/ 252413 h 580638"/>
                    <a:gd name="connsiteX160" fmla="*/ 293370 w 477202"/>
                    <a:gd name="connsiteY160" fmla="*/ 204788 h 580638"/>
                    <a:gd name="connsiteX161" fmla="*/ 317183 w 477202"/>
                    <a:gd name="connsiteY161" fmla="*/ 190500 h 580638"/>
                    <a:gd name="connsiteX162" fmla="*/ 428625 w 477202"/>
                    <a:gd name="connsiteY162" fmla="*/ 190500 h 580638"/>
                    <a:gd name="connsiteX163" fmla="*/ 457200 w 477202"/>
                    <a:gd name="connsiteY163" fmla="*/ 219075 h 580638"/>
                    <a:gd name="connsiteX164" fmla="*/ 457200 w 477202"/>
                    <a:gd name="connsiteY164" fmla="*/ 485775 h 580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</a:cxnLst>
                  <a:rect l="l" t="t" r="r" b="b"/>
                  <a:pathLst>
                    <a:path w="477202" h="580638">
                      <a:moveTo>
                        <a:pt x="428625" y="171450"/>
                      </a:moveTo>
                      <a:lnTo>
                        <a:pt x="428625" y="47625"/>
                      </a:lnTo>
                      <a:cubicBezTo>
                        <a:pt x="428625" y="20955"/>
                        <a:pt x="407670" y="0"/>
                        <a:pt x="381000" y="0"/>
                      </a:cubicBezTo>
                      <a:lnTo>
                        <a:pt x="95250" y="0"/>
                      </a:lnTo>
                      <a:cubicBezTo>
                        <a:pt x="68580" y="0"/>
                        <a:pt x="47625" y="20955"/>
                        <a:pt x="47625" y="47625"/>
                      </a:cubicBezTo>
                      <a:lnTo>
                        <a:pt x="47625" y="238125"/>
                      </a:lnTo>
                      <a:cubicBezTo>
                        <a:pt x="20955" y="238125"/>
                        <a:pt x="0" y="259080"/>
                        <a:pt x="0" y="285750"/>
                      </a:cubicBezTo>
                      <a:lnTo>
                        <a:pt x="0" y="485775"/>
                      </a:lnTo>
                      <a:cubicBezTo>
                        <a:pt x="0" y="512445"/>
                        <a:pt x="20955" y="533400"/>
                        <a:pt x="47625" y="533400"/>
                      </a:cubicBezTo>
                      <a:lnTo>
                        <a:pt x="266700" y="533400"/>
                      </a:lnTo>
                      <a:lnTo>
                        <a:pt x="266700" y="560070"/>
                      </a:lnTo>
                      <a:cubicBezTo>
                        <a:pt x="266700" y="568643"/>
                        <a:pt x="271463" y="576263"/>
                        <a:pt x="280035" y="579120"/>
                      </a:cubicBezTo>
                      <a:cubicBezTo>
                        <a:pt x="287655" y="581978"/>
                        <a:pt x="297180" y="581025"/>
                        <a:pt x="302895" y="574358"/>
                      </a:cubicBezTo>
                      <a:lnTo>
                        <a:pt x="316230" y="561023"/>
                      </a:lnTo>
                      <a:cubicBezTo>
                        <a:pt x="320993" y="556260"/>
                        <a:pt x="328613" y="556260"/>
                        <a:pt x="333375" y="561023"/>
                      </a:cubicBezTo>
                      <a:lnTo>
                        <a:pt x="346710" y="574358"/>
                      </a:lnTo>
                      <a:cubicBezTo>
                        <a:pt x="350520" y="578168"/>
                        <a:pt x="356235" y="580073"/>
                        <a:pt x="360998" y="580073"/>
                      </a:cubicBezTo>
                      <a:cubicBezTo>
                        <a:pt x="363855" y="580073"/>
                        <a:pt x="366713" y="579120"/>
                        <a:pt x="368618" y="578168"/>
                      </a:cubicBezTo>
                      <a:cubicBezTo>
                        <a:pt x="376238" y="575310"/>
                        <a:pt x="381953" y="567690"/>
                        <a:pt x="381953" y="559118"/>
                      </a:cubicBezTo>
                      <a:lnTo>
                        <a:pt x="381953" y="533400"/>
                      </a:lnTo>
                      <a:lnTo>
                        <a:pt x="429578" y="533400"/>
                      </a:lnTo>
                      <a:cubicBezTo>
                        <a:pt x="456248" y="533400"/>
                        <a:pt x="477203" y="512445"/>
                        <a:pt x="477203" y="485775"/>
                      </a:cubicBezTo>
                      <a:lnTo>
                        <a:pt x="477203" y="219075"/>
                      </a:lnTo>
                      <a:cubicBezTo>
                        <a:pt x="476250" y="192405"/>
                        <a:pt x="455295" y="171450"/>
                        <a:pt x="428625" y="171450"/>
                      </a:cubicBezTo>
                      <a:close/>
                      <a:moveTo>
                        <a:pt x="123825" y="19050"/>
                      </a:moveTo>
                      <a:lnTo>
                        <a:pt x="200025" y="19050"/>
                      </a:lnTo>
                      <a:lnTo>
                        <a:pt x="200025" y="86678"/>
                      </a:lnTo>
                      <a:cubicBezTo>
                        <a:pt x="200025" y="86678"/>
                        <a:pt x="200025" y="87630"/>
                        <a:pt x="199073" y="88583"/>
                      </a:cubicBezTo>
                      <a:cubicBezTo>
                        <a:pt x="198120" y="88583"/>
                        <a:pt x="197168" y="88583"/>
                        <a:pt x="197168" y="88583"/>
                      </a:cubicBezTo>
                      <a:lnTo>
                        <a:pt x="183833" y="75248"/>
                      </a:lnTo>
                      <a:cubicBezTo>
                        <a:pt x="172403" y="63818"/>
                        <a:pt x="151448" y="63818"/>
                        <a:pt x="140018" y="75248"/>
                      </a:cubicBezTo>
                      <a:lnTo>
                        <a:pt x="126682" y="88583"/>
                      </a:lnTo>
                      <a:cubicBezTo>
                        <a:pt x="126682" y="88583"/>
                        <a:pt x="125730" y="89535"/>
                        <a:pt x="124778" y="88583"/>
                      </a:cubicBezTo>
                      <a:cubicBezTo>
                        <a:pt x="123825" y="88583"/>
                        <a:pt x="123825" y="87630"/>
                        <a:pt x="123825" y="86678"/>
                      </a:cubicBezTo>
                      <a:lnTo>
                        <a:pt x="123825" y="19050"/>
                      </a:lnTo>
                      <a:close/>
                      <a:moveTo>
                        <a:pt x="66675" y="47625"/>
                      </a:moveTo>
                      <a:cubicBezTo>
                        <a:pt x="66675" y="31433"/>
                        <a:pt x="79058" y="19050"/>
                        <a:pt x="95250" y="19050"/>
                      </a:cubicBezTo>
                      <a:lnTo>
                        <a:pt x="104775" y="19050"/>
                      </a:lnTo>
                      <a:lnTo>
                        <a:pt x="104775" y="86678"/>
                      </a:lnTo>
                      <a:cubicBezTo>
                        <a:pt x="104775" y="95250"/>
                        <a:pt x="109538" y="102870"/>
                        <a:pt x="118110" y="105728"/>
                      </a:cubicBezTo>
                      <a:cubicBezTo>
                        <a:pt x="125730" y="108585"/>
                        <a:pt x="135255" y="107633"/>
                        <a:pt x="140970" y="100965"/>
                      </a:cubicBezTo>
                      <a:lnTo>
                        <a:pt x="154305" y="87630"/>
                      </a:lnTo>
                      <a:cubicBezTo>
                        <a:pt x="159068" y="82868"/>
                        <a:pt x="166688" y="82868"/>
                        <a:pt x="171450" y="87630"/>
                      </a:cubicBezTo>
                      <a:lnTo>
                        <a:pt x="184785" y="100965"/>
                      </a:lnTo>
                      <a:cubicBezTo>
                        <a:pt x="188595" y="104775"/>
                        <a:pt x="194310" y="106680"/>
                        <a:pt x="199073" y="106680"/>
                      </a:cubicBezTo>
                      <a:cubicBezTo>
                        <a:pt x="201930" y="106680"/>
                        <a:pt x="204788" y="105728"/>
                        <a:pt x="206693" y="104775"/>
                      </a:cubicBezTo>
                      <a:cubicBezTo>
                        <a:pt x="214313" y="101918"/>
                        <a:pt x="220028" y="94298"/>
                        <a:pt x="220028" y="85725"/>
                      </a:cubicBezTo>
                      <a:lnTo>
                        <a:pt x="220028" y="19050"/>
                      </a:lnTo>
                      <a:lnTo>
                        <a:pt x="381953" y="19050"/>
                      </a:lnTo>
                      <a:cubicBezTo>
                        <a:pt x="398145" y="19050"/>
                        <a:pt x="410528" y="31433"/>
                        <a:pt x="410528" y="47625"/>
                      </a:cubicBezTo>
                      <a:lnTo>
                        <a:pt x="410528" y="171450"/>
                      </a:lnTo>
                      <a:lnTo>
                        <a:pt x="318135" y="171450"/>
                      </a:lnTo>
                      <a:cubicBezTo>
                        <a:pt x="300990" y="171450"/>
                        <a:pt x="285750" y="180975"/>
                        <a:pt x="277178" y="195263"/>
                      </a:cubicBezTo>
                      <a:lnTo>
                        <a:pt x="251460" y="238125"/>
                      </a:lnTo>
                      <a:lnTo>
                        <a:pt x="66675" y="238125"/>
                      </a:lnTo>
                      <a:lnTo>
                        <a:pt x="66675" y="47625"/>
                      </a:lnTo>
                      <a:close/>
                      <a:moveTo>
                        <a:pt x="259080" y="422910"/>
                      </a:moveTo>
                      <a:lnTo>
                        <a:pt x="239077" y="411480"/>
                      </a:lnTo>
                      <a:cubicBezTo>
                        <a:pt x="238125" y="410528"/>
                        <a:pt x="238125" y="410528"/>
                        <a:pt x="238125" y="409575"/>
                      </a:cubicBezTo>
                      <a:cubicBezTo>
                        <a:pt x="238125" y="408623"/>
                        <a:pt x="238125" y="408623"/>
                        <a:pt x="239077" y="408623"/>
                      </a:cubicBezTo>
                      <a:lnTo>
                        <a:pt x="259080" y="397193"/>
                      </a:lnTo>
                      <a:cubicBezTo>
                        <a:pt x="267653" y="392430"/>
                        <a:pt x="271463" y="382905"/>
                        <a:pt x="268605" y="373380"/>
                      </a:cubicBezTo>
                      <a:lnTo>
                        <a:pt x="261938" y="350520"/>
                      </a:lnTo>
                      <a:cubicBezTo>
                        <a:pt x="261938" y="349568"/>
                        <a:pt x="261938" y="349568"/>
                        <a:pt x="261938" y="348615"/>
                      </a:cubicBezTo>
                      <a:cubicBezTo>
                        <a:pt x="261938" y="348615"/>
                        <a:pt x="262890" y="347663"/>
                        <a:pt x="263843" y="348615"/>
                      </a:cubicBezTo>
                      <a:lnTo>
                        <a:pt x="286703" y="355283"/>
                      </a:lnTo>
                      <a:cubicBezTo>
                        <a:pt x="296228" y="358140"/>
                        <a:pt x="305753" y="353378"/>
                        <a:pt x="310515" y="345758"/>
                      </a:cubicBezTo>
                      <a:lnTo>
                        <a:pt x="321945" y="325755"/>
                      </a:lnTo>
                      <a:cubicBezTo>
                        <a:pt x="322898" y="324803"/>
                        <a:pt x="323850" y="324803"/>
                        <a:pt x="324803" y="325755"/>
                      </a:cubicBezTo>
                      <a:cubicBezTo>
                        <a:pt x="324803" y="325755"/>
                        <a:pt x="324803" y="325755"/>
                        <a:pt x="324803" y="325755"/>
                      </a:cubicBezTo>
                      <a:lnTo>
                        <a:pt x="336233" y="345758"/>
                      </a:lnTo>
                      <a:cubicBezTo>
                        <a:pt x="340995" y="354330"/>
                        <a:pt x="350520" y="358140"/>
                        <a:pt x="360045" y="355283"/>
                      </a:cubicBezTo>
                      <a:lnTo>
                        <a:pt x="382905" y="348615"/>
                      </a:lnTo>
                      <a:cubicBezTo>
                        <a:pt x="383858" y="348615"/>
                        <a:pt x="383858" y="348615"/>
                        <a:pt x="384810" y="348615"/>
                      </a:cubicBezTo>
                      <a:cubicBezTo>
                        <a:pt x="384810" y="348615"/>
                        <a:pt x="385763" y="349568"/>
                        <a:pt x="384810" y="350520"/>
                      </a:cubicBezTo>
                      <a:lnTo>
                        <a:pt x="378143" y="373380"/>
                      </a:lnTo>
                      <a:cubicBezTo>
                        <a:pt x="375285" y="382905"/>
                        <a:pt x="380048" y="392430"/>
                        <a:pt x="387668" y="397193"/>
                      </a:cubicBezTo>
                      <a:lnTo>
                        <a:pt x="407670" y="408623"/>
                      </a:lnTo>
                      <a:cubicBezTo>
                        <a:pt x="408623" y="408623"/>
                        <a:pt x="408623" y="409575"/>
                        <a:pt x="408623" y="409575"/>
                      </a:cubicBezTo>
                      <a:cubicBezTo>
                        <a:pt x="408623" y="409575"/>
                        <a:pt x="408623" y="410528"/>
                        <a:pt x="407670" y="410528"/>
                      </a:cubicBezTo>
                      <a:lnTo>
                        <a:pt x="387668" y="421958"/>
                      </a:lnTo>
                      <a:cubicBezTo>
                        <a:pt x="379095" y="426720"/>
                        <a:pt x="375285" y="436245"/>
                        <a:pt x="378143" y="445770"/>
                      </a:cubicBezTo>
                      <a:lnTo>
                        <a:pt x="384810" y="468630"/>
                      </a:lnTo>
                      <a:cubicBezTo>
                        <a:pt x="384810" y="469583"/>
                        <a:pt x="384810" y="469583"/>
                        <a:pt x="384810" y="470535"/>
                      </a:cubicBezTo>
                      <a:cubicBezTo>
                        <a:pt x="384810" y="470535"/>
                        <a:pt x="383858" y="471488"/>
                        <a:pt x="382905" y="470535"/>
                      </a:cubicBezTo>
                      <a:lnTo>
                        <a:pt x="360045" y="463868"/>
                      </a:lnTo>
                      <a:cubicBezTo>
                        <a:pt x="350520" y="461010"/>
                        <a:pt x="340995" y="465773"/>
                        <a:pt x="336233" y="473393"/>
                      </a:cubicBezTo>
                      <a:lnTo>
                        <a:pt x="324803" y="493395"/>
                      </a:lnTo>
                      <a:cubicBezTo>
                        <a:pt x="323850" y="494348"/>
                        <a:pt x="322898" y="494348"/>
                        <a:pt x="321945" y="493395"/>
                      </a:cubicBezTo>
                      <a:lnTo>
                        <a:pt x="310515" y="473393"/>
                      </a:lnTo>
                      <a:cubicBezTo>
                        <a:pt x="306705" y="466725"/>
                        <a:pt x="300038" y="462915"/>
                        <a:pt x="292418" y="462915"/>
                      </a:cubicBezTo>
                      <a:cubicBezTo>
                        <a:pt x="290513" y="462915"/>
                        <a:pt x="288608" y="462915"/>
                        <a:pt x="286703" y="463868"/>
                      </a:cubicBezTo>
                      <a:lnTo>
                        <a:pt x="263843" y="470535"/>
                      </a:lnTo>
                      <a:cubicBezTo>
                        <a:pt x="262890" y="470535"/>
                        <a:pt x="262890" y="470535"/>
                        <a:pt x="261938" y="470535"/>
                      </a:cubicBezTo>
                      <a:cubicBezTo>
                        <a:pt x="261938" y="470535"/>
                        <a:pt x="260985" y="469583"/>
                        <a:pt x="261938" y="468630"/>
                      </a:cubicBezTo>
                      <a:lnTo>
                        <a:pt x="268605" y="445770"/>
                      </a:lnTo>
                      <a:cubicBezTo>
                        <a:pt x="271463" y="437198"/>
                        <a:pt x="267653" y="427673"/>
                        <a:pt x="259080" y="422910"/>
                      </a:cubicBezTo>
                      <a:close/>
                      <a:moveTo>
                        <a:pt x="361950" y="560070"/>
                      </a:moveTo>
                      <a:cubicBezTo>
                        <a:pt x="361950" y="560070"/>
                        <a:pt x="361950" y="561023"/>
                        <a:pt x="360998" y="561975"/>
                      </a:cubicBezTo>
                      <a:cubicBezTo>
                        <a:pt x="360045" y="561975"/>
                        <a:pt x="359093" y="561975"/>
                        <a:pt x="359093" y="561975"/>
                      </a:cubicBezTo>
                      <a:lnTo>
                        <a:pt x="345758" y="548640"/>
                      </a:lnTo>
                      <a:cubicBezTo>
                        <a:pt x="333375" y="536258"/>
                        <a:pt x="314325" y="536258"/>
                        <a:pt x="301943" y="548640"/>
                      </a:cubicBezTo>
                      <a:lnTo>
                        <a:pt x="288608" y="561975"/>
                      </a:lnTo>
                      <a:cubicBezTo>
                        <a:pt x="288608" y="561975"/>
                        <a:pt x="287655" y="562928"/>
                        <a:pt x="286703" y="561975"/>
                      </a:cubicBezTo>
                      <a:cubicBezTo>
                        <a:pt x="285750" y="561975"/>
                        <a:pt x="285750" y="561023"/>
                        <a:pt x="285750" y="560070"/>
                      </a:cubicBezTo>
                      <a:lnTo>
                        <a:pt x="285750" y="485775"/>
                      </a:lnTo>
                      <a:cubicBezTo>
                        <a:pt x="285750" y="485775"/>
                        <a:pt x="285750" y="484823"/>
                        <a:pt x="285750" y="484823"/>
                      </a:cubicBezTo>
                      <a:lnTo>
                        <a:pt x="292418" y="482918"/>
                      </a:lnTo>
                      <a:cubicBezTo>
                        <a:pt x="293370" y="482918"/>
                        <a:pt x="294323" y="482918"/>
                        <a:pt x="294323" y="483870"/>
                      </a:cubicBezTo>
                      <a:lnTo>
                        <a:pt x="305753" y="503873"/>
                      </a:lnTo>
                      <a:cubicBezTo>
                        <a:pt x="309563" y="510540"/>
                        <a:pt x="316230" y="514350"/>
                        <a:pt x="323850" y="514350"/>
                      </a:cubicBezTo>
                      <a:cubicBezTo>
                        <a:pt x="331470" y="514350"/>
                        <a:pt x="338138" y="510540"/>
                        <a:pt x="341948" y="503873"/>
                      </a:cubicBezTo>
                      <a:lnTo>
                        <a:pt x="353378" y="483870"/>
                      </a:lnTo>
                      <a:cubicBezTo>
                        <a:pt x="353378" y="482918"/>
                        <a:pt x="354330" y="482918"/>
                        <a:pt x="355283" y="482918"/>
                      </a:cubicBezTo>
                      <a:lnTo>
                        <a:pt x="361950" y="484823"/>
                      </a:lnTo>
                      <a:cubicBezTo>
                        <a:pt x="361950" y="484823"/>
                        <a:pt x="361950" y="485775"/>
                        <a:pt x="361950" y="485775"/>
                      </a:cubicBezTo>
                      <a:lnTo>
                        <a:pt x="361950" y="560070"/>
                      </a:lnTo>
                      <a:close/>
                      <a:moveTo>
                        <a:pt x="457200" y="485775"/>
                      </a:moveTo>
                      <a:cubicBezTo>
                        <a:pt x="457200" y="501968"/>
                        <a:pt x="444818" y="514350"/>
                        <a:pt x="428625" y="514350"/>
                      </a:cubicBezTo>
                      <a:lnTo>
                        <a:pt x="381000" y="514350"/>
                      </a:lnTo>
                      <a:lnTo>
                        <a:pt x="381000" y="489585"/>
                      </a:lnTo>
                      <a:cubicBezTo>
                        <a:pt x="387668" y="490538"/>
                        <a:pt x="393383" y="488633"/>
                        <a:pt x="398145" y="483870"/>
                      </a:cubicBezTo>
                      <a:cubicBezTo>
                        <a:pt x="403860" y="478155"/>
                        <a:pt x="405765" y="471488"/>
                        <a:pt x="403860" y="463868"/>
                      </a:cubicBezTo>
                      <a:lnTo>
                        <a:pt x="397193" y="441008"/>
                      </a:lnTo>
                      <a:cubicBezTo>
                        <a:pt x="397193" y="440055"/>
                        <a:pt x="397193" y="439103"/>
                        <a:pt x="398145" y="439103"/>
                      </a:cubicBezTo>
                      <a:lnTo>
                        <a:pt x="418148" y="427673"/>
                      </a:lnTo>
                      <a:cubicBezTo>
                        <a:pt x="424815" y="423863"/>
                        <a:pt x="428625" y="417195"/>
                        <a:pt x="428625" y="409575"/>
                      </a:cubicBezTo>
                      <a:cubicBezTo>
                        <a:pt x="428625" y="401955"/>
                        <a:pt x="424815" y="395288"/>
                        <a:pt x="418148" y="391478"/>
                      </a:cubicBezTo>
                      <a:lnTo>
                        <a:pt x="398145" y="380048"/>
                      </a:lnTo>
                      <a:cubicBezTo>
                        <a:pt x="397193" y="380048"/>
                        <a:pt x="397193" y="379095"/>
                        <a:pt x="397193" y="378143"/>
                      </a:cubicBezTo>
                      <a:lnTo>
                        <a:pt x="403860" y="355283"/>
                      </a:lnTo>
                      <a:cubicBezTo>
                        <a:pt x="405765" y="347663"/>
                        <a:pt x="403860" y="340043"/>
                        <a:pt x="398145" y="335280"/>
                      </a:cubicBezTo>
                      <a:cubicBezTo>
                        <a:pt x="392430" y="329565"/>
                        <a:pt x="385763" y="327660"/>
                        <a:pt x="378143" y="329565"/>
                      </a:cubicBezTo>
                      <a:lnTo>
                        <a:pt x="355283" y="336233"/>
                      </a:lnTo>
                      <a:cubicBezTo>
                        <a:pt x="354330" y="336233"/>
                        <a:pt x="353378" y="336233"/>
                        <a:pt x="353378" y="335280"/>
                      </a:cubicBezTo>
                      <a:lnTo>
                        <a:pt x="341948" y="315278"/>
                      </a:lnTo>
                      <a:cubicBezTo>
                        <a:pt x="338138" y="308610"/>
                        <a:pt x="331470" y="304800"/>
                        <a:pt x="323850" y="304800"/>
                      </a:cubicBezTo>
                      <a:cubicBezTo>
                        <a:pt x="316230" y="304800"/>
                        <a:pt x="309563" y="308610"/>
                        <a:pt x="305753" y="315278"/>
                      </a:cubicBezTo>
                      <a:lnTo>
                        <a:pt x="294323" y="335280"/>
                      </a:lnTo>
                      <a:cubicBezTo>
                        <a:pt x="294323" y="336233"/>
                        <a:pt x="293370" y="336233"/>
                        <a:pt x="292418" y="336233"/>
                      </a:cubicBezTo>
                      <a:lnTo>
                        <a:pt x="269558" y="329565"/>
                      </a:lnTo>
                      <a:cubicBezTo>
                        <a:pt x="261938" y="327660"/>
                        <a:pt x="254318" y="329565"/>
                        <a:pt x="249555" y="335280"/>
                      </a:cubicBezTo>
                      <a:cubicBezTo>
                        <a:pt x="243840" y="340995"/>
                        <a:pt x="241935" y="347663"/>
                        <a:pt x="243840" y="355283"/>
                      </a:cubicBezTo>
                      <a:lnTo>
                        <a:pt x="250508" y="378143"/>
                      </a:lnTo>
                      <a:cubicBezTo>
                        <a:pt x="250508" y="379095"/>
                        <a:pt x="250508" y="380048"/>
                        <a:pt x="249555" y="380048"/>
                      </a:cubicBezTo>
                      <a:lnTo>
                        <a:pt x="229553" y="391478"/>
                      </a:lnTo>
                      <a:cubicBezTo>
                        <a:pt x="222885" y="395288"/>
                        <a:pt x="219075" y="401955"/>
                        <a:pt x="219075" y="409575"/>
                      </a:cubicBezTo>
                      <a:cubicBezTo>
                        <a:pt x="219075" y="417195"/>
                        <a:pt x="222885" y="423863"/>
                        <a:pt x="229553" y="427673"/>
                      </a:cubicBezTo>
                      <a:lnTo>
                        <a:pt x="249555" y="439103"/>
                      </a:lnTo>
                      <a:cubicBezTo>
                        <a:pt x="250508" y="439103"/>
                        <a:pt x="250508" y="440055"/>
                        <a:pt x="250508" y="441008"/>
                      </a:cubicBezTo>
                      <a:lnTo>
                        <a:pt x="243840" y="463868"/>
                      </a:lnTo>
                      <a:cubicBezTo>
                        <a:pt x="241935" y="471488"/>
                        <a:pt x="243840" y="479108"/>
                        <a:pt x="249555" y="483870"/>
                      </a:cubicBezTo>
                      <a:cubicBezTo>
                        <a:pt x="254318" y="488633"/>
                        <a:pt x="260033" y="490538"/>
                        <a:pt x="266700" y="489585"/>
                      </a:cubicBezTo>
                      <a:lnTo>
                        <a:pt x="266700" y="514350"/>
                      </a:lnTo>
                      <a:lnTo>
                        <a:pt x="47625" y="514350"/>
                      </a:lnTo>
                      <a:cubicBezTo>
                        <a:pt x="31433" y="514350"/>
                        <a:pt x="19050" y="501968"/>
                        <a:pt x="19050" y="485775"/>
                      </a:cubicBezTo>
                      <a:lnTo>
                        <a:pt x="19050" y="285750"/>
                      </a:lnTo>
                      <a:cubicBezTo>
                        <a:pt x="19050" y="269558"/>
                        <a:pt x="31433" y="257175"/>
                        <a:pt x="47625" y="257175"/>
                      </a:cubicBezTo>
                      <a:lnTo>
                        <a:pt x="257175" y="257175"/>
                      </a:lnTo>
                      <a:cubicBezTo>
                        <a:pt x="260985" y="257175"/>
                        <a:pt x="263843" y="255270"/>
                        <a:pt x="265748" y="252413"/>
                      </a:cubicBezTo>
                      <a:lnTo>
                        <a:pt x="293370" y="204788"/>
                      </a:lnTo>
                      <a:cubicBezTo>
                        <a:pt x="298133" y="196215"/>
                        <a:pt x="307658" y="190500"/>
                        <a:pt x="317183" y="190500"/>
                      </a:cubicBezTo>
                      <a:lnTo>
                        <a:pt x="428625" y="190500"/>
                      </a:lnTo>
                      <a:cubicBezTo>
                        <a:pt x="444818" y="190500"/>
                        <a:pt x="457200" y="202883"/>
                        <a:pt x="457200" y="219075"/>
                      </a:cubicBezTo>
                      <a:lnTo>
                        <a:pt x="457200" y="485775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E6E1A307-CC9D-142F-5AD0-7FB05C63B80F}"/>
                    </a:ext>
                  </a:extLst>
                </p:cNvPr>
                <p:cNvSpPr/>
                <p:nvPr/>
              </p:nvSpPr>
              <p:spPr>
                <a:xfrm>
                  <a:off x="10147360" y="6157558"/>
                  <a:ext cx="47625" cy="19050"/>
                </a:xfrm>
                <a:custGeom>
                  <a:avLst/>
                  <a:gdLst>
                    <a:gd name="connsiteX0" fmla="*/ 9525 w 47625"/>
                    <a:gd name="connsiteY0" fmla="*/ 19050 h 19050"/>
                    <a:gd name="connsiteX1" fmla="*/ 38100 w 47625"/>
                    <a:gd name="connsiteY1" fmla="*/ 19050 h 19050"/>
                    <a:gd name="connsiteX2" fmla="*/ 47625 w 47625"/>
                    <a:gd name="connsiteY2" fmla="*/ 9525 h 19050"/>
                    <a:gd name="connsiteX3" fmla="*/ 38100 w 47625"/>
                    <a:gd name="connsiteY3" fmla="*/ 0 h 19050"/>
                    <a:gd name="connsiteX4" fmla="*/ 9525 w 47625"/>
                    <a:gd name="connsiteY4" fmla="*/ 0 h 19050"/>
                    <a:gd name="connsiteX5" fmla="*/ 0 w 47625"/>
                    <a:gd name="connsiteY5" fmla="*/ 9525 h 19050"/>
                    <a:gd name="connsiteX6" fmla="*/ 9525 w 4762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625" h="19050">
                      <a:moveTo>
                        <a:pt x="9525" y="19050"/>
                      </a:moveTo>
                      <a:lnTo>
                        <a:pt x="38100" y="19050"/>
                      </a:lnTo>
                      <a:cubicBezTo>
                        <a:pt x="43815" y="19050"/>
                        <a:pt x="47625" y="15240"/>
                        <a:pt x="47625" y="9525"/>
                      </a:cubicBezTo>
                      <a:cubicBezTo>
                        <a:pt x="47625" y="3810"/>
                        <a:pt x="43815" y="0"/>
                        <a:pt x="38100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F3BE8F91-7786-2DFB-04D8-2C175E25D737}"/>
                    </a:ext>
                  </a:extLst>
                </p:cNvPr>
                <p:cNvSpPr/>
                <p:nvPr/>
              </p:nvSpPr>
              <p:spPr>
                <a:xfrm>
                  <a:off x="10147360" y="6195658"/>
                  <a:ext cx="76200" cy="19050"/>
                </a:xfrm>
                <a:custGeom>
                  <a:avLst/>
                  <a:gdLst>
                    <a:gd name="connsiteX0" fmla="*/ 66675 w 76200"/>
                    <a:gd name="connsiteY0" fmla="*/ 0 h 19050"/>
                    <a:gd name="connsiteX1" fmla="*/ 9525 w 76200"/>
                    <a:gd name="connsiteY1" fmla="*/ 0 h 19050"/>
                    <a:gd name="connsiteX2" fmla="*/ 0 w 76200"/>
                    <a:gd name="connsiteY2" fmla="*/ 9525 h 19050"/>
                    <a:gd name="connsiteX3" fmla="*/ 9525 w 76200"/>
                    <a:gd name="connsiteY3" fmla="*/ 19050 h 19050"/>
                    <a:gd name="connsiteX4" fmla="*/ 66675 w 76200"/>
                    <a:gd name="connsiteY4" fmla="*/ 19050 h 19050"/>
                    <a:gd name="connsiteX5" fmla="*/ 76200 w 76200"/>
                    <a:gd name="connsiteY5" fmla="*/ 9525 h 19050"/>
                    <a:gd name="connsiteX6" fmla="*/ 66675 w 76200"/>
                    <a:gd name="connsiteY6" fmla="*/ 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0" h="19050">
                      <a:moveTo>
                        <a:pt x="66675" y="0"/>
                      </a:move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66675" y="19050"/>
                      </a:lnTo>
                      <a:cubicBezTo>
                        <a:pt x="72390" y="19050"/>
                        <a:pt x="76200" y="15240"/>
                        <a:pt x="76200" y="9525"/>
                      </a:cubicBezTo>
                      <a:cubicBezTo>
                        <a:pt x="76200" y="3810"/>
                        <a:pt x="72390" y="0"/>
                        <a:pt x="66675" y="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9" name="Freeform: Shape 1488">
                  <a:extLst>
                    <a:ext uri="{FF2B5EF4-FFF2-40B4-BE49-F238E27FC236}">
                      <a16:creationId xmlns:a16="http://schemas.microsoft.com/office/drawing/2014/main" id="{0AE5367A-7580-A2BA-402C-F52CA2B369BD}"/>
                    </a:ext>
                  </a:extLst>
                </p:cNvPr>
                <p:cNvSpPr/>
                <p:nvPr/>
              </p:nvSpPr>
              <p:spPr>
                <a:xfrm>
                  <a:off x="10318810" y="6367108"/>
                  <a:ext cx="95250" cy="95250"/>
                </a:xfrm>
                <a:custGeom>
                  <a:avLst/>
                  <a:gdLst>
                    <a:gd name="connsiteX0" fmla="*/ 47625 w 95250"/>
                    <a:gd name="connsiteY0" fmla="*/ 95250 h 95250"/>
                    <a:gd name="connsiteX1" fmla="*/ 95250 w 95250"/>
                    <a:gd name="connsiteY1" fmla="*/ 47625 h 95250"/>
                    <a:gd name="connsiteX2" fmla="*/ 47625 w 95250"/>
                    <a:gd name="connsiteY2" fmla="*/ 0 h 95250"/>
                    <a:gd name="connsiteX3" fmla="*/ 0 w 95250"/>
                    <a:gd name="connsiteY3" fmla="*/ 47625 h 95250"/>
                    <a:gd name="connsiteX4" fmla="*/ 47625 w 95250"/>
                    <a:gd name="connsiteY4" fmla="*/ 95250 h 95250"/>
                    <a:gd name="connsiteX5" fmla="*/ 47625 w 95250"/>
                    <a:gd name="connsiteY5" fmla="*/ 19050 h 95250"/>
                    <a:gd name="connsiteX6" fmla="*/ 76200 w 95250"/>
                    <a:gd name="connsiteY6" fmla="*/ 47625 h 95250"/>
                    <a:gd name="connsiteX7" fmla="*/ 47625 w 95250"/>
                    <a:gd name="connsiteY7" fmla="*/ 76200 h 95250"/>
                    <a:gd name="connsiteX8" fmla="*/ 19050 w 95250"/>
                    <a:gd name="connsiteY8" fmla="*/ 47625 h 95250"/>
                    <a:gd name="connsiteX9" fmla="*/ 47625 w 95250"/>
                    <a:gd name="connsiteY9" fmla="*/ 1905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250" h="95250">
                      <a:moveTo>
                        <a:pt x="47625" y="95250"/>
                      </a:moveTo>
                      <a:cubicBezTo>
                        <a:pt x="74295" y="95250"/>
                        <a:pt x="95250" y="74295"/>
                        <a:pt x="95250" y="47625"/>
                      </a:cubicBezTo>
                      <a:cubicBezTo>
                        <a:pt x="95250" y="20955"/>
                        <a:pt x="74295" y="0"/>
                        <a:pt x="47625" y="0"/>
                      </a:cubicBezTo>
                      <a:cubicBezTo>
                        <a:pt x="20955" y="0"/>
                        <a:pt x="0" y="20955"/>
                        <a:pt x="0" y="47625"/>
                      </a:cubicBezTo>
                      <a:cubicBezTo>
                        <a:pt x="0" y="74295"/>
                        <a:pt x="20955" y="95250"/>
                        <a:pt x="47625" y="95250"/>
                      </a:cubicBezTo>
                      <a:close/>
                      <a:moveTo>
                        <a:pt x="47625" y="19050"/>
                      </a:moveTo>
                      <a:cubicBezTo>
                        <a:pt x="63818" y="19050"/>
                        <a:pt x="76200" y="31432"/>
                        <a:pt x="76200" y="47625"/>
                      </a:cubicBezTo>
                      <a:cubicBezTo>
                        <a:pt x="76200" y="63818"/>
                        <a:pt x="63818" y="76200"/>
                        <a:pt x="47625" y="76200"/>
                      </a:cubicBezTo>
                      <a:cubicBezTo>
                        <a:pt x="31432" y="76200"/>
                        <a:pt x="19050" y="63818"/>
                        <a:pt x="19050" y="47625"/>
                      </a:cubicBezTo>
                      <a:cubicBezTo>
                        <a:pt x="19050" y="31432"/>
                        <a:pt x="31432" y="19050"/>
                        <a:pt x="476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448" name="Graphic 24">
            <a:extLst>
              <a:ext uri="{FF2B5EF4-FFF2-40B4-BE49-F238E27FC236}">
                <a16:creationId xmlns:a16="http://schemas.microsoft.com/office/drawing/2014/main" id="{2743B0FF-5413-F110-A6FB-FB1F54ACE500}"/>
              </a:ext>
            </a:extLst>
          </p:cNvPr>
          <p:cNvGrpSpPr/>
          <p:nvPr/>
        </p:nvGrpSpPr>
        <p:grpSpPr>
          <a:xfrm>
            <a:off x="1159916" y="4682585"/>
            <a:ext cx="533400" cy="504825"/>
            <a:chOff x="1058937" y="5395416"/>
            <a:chExt cx="533400" cy="504825"/>
          </a:xfrm>
        </p:grpSpPr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43ED1424-9EE7-7CE1-4164-69F39B5DDAEC}"/>
                </a:ext>
              </a:extLst>
            </p:cNvPr>
            <p:cNvSpPr/>
            <p:nvPr/>
          </p:nvSpPr>
          <p:spPr>
            <a:xfrm>
              <a:off x="1218956" y="5815468"/>
              <a:ext cx="209550" cy="76200"/>
            </a:xfrm>
            <a:custGeom>
              <a:avLst/>
              <a:gdLst>
                <a:gd name="connsiteX0" fmla="*/ 38100 w 209550"/>
                <a:gd name="connsiteY0" fmla="*/ 0 h 76200"/>
                <a:gd name="connsiteX1" fmla="*/ 38100 w 209550"/>
                <a:gd name="connsiteY1" fmla="*/ 23813 h 76200"/>
                <a:gd name="connsiteX2" fmla="*/ 14288 w 209550"/>
                <a:gd name="connsiteY2" fmla="*/ 47625 h 76200"/>
                <a:gd name="connsiteX3" fmla="*/ 14288 w 209550"/>
                <a:gd name="connsiteY3" fmla="*/ 47625 h 76200"/>
                <a:gd name="connsiteX4" fmla="*/ 0 w 209550"/>
                <a:gd name="connsiteY4" fmla="*/ 61913 h 76200"/>
                <a:gd name="connsiteX5" fmla="*/ 14288 w 209550"/>
                <a:gd name="connsiteY5" fmla="*/ 76200 h 76200"/>
                <a:gd name="connsiteX6" fmla="*/ 195263 w 209550"/>
                <a:gd name="connsiteY6" fmla="*/ 76200 h 76200"/>
                <a:gd name="connsiteX7" fmla="*/ 209550 w 209550"/>
                <a:gd name="connsiteY7" fmla="*/ 61913 h 76200"/>
                <a:gd name="connsiteX8" fmla="*/ 195263 w 209550"/>
                <a:gd name="connsiteY8" fmla="*/ 47625 h 76200"/>
                <a:gd name="connsiteX9" fmla="*/ 195263 w 209550"/>
                <a:gd name="connsiteY9" fmla="*/ 47625 h 76200"/>
                <a:gd name="connsiteX10" fmla="*/ 171450 w 209550"/>
                <a:gd name="connsiteY10" fmla="*/ 23813 h 76200"/>
                <a:gd name="connsiteX11" fmla="*/ 171450 w 209550"/>
                <a:gd name="connsiteY11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76200">
                  <a:moveTo>
                    <a:pt x="38100" y="0"/>
                  </a:moveTo>
                  <a:lnTo>
                    <a:pt x="38100" y="23813"/>
                  </a:lnTo>
                  <a:cubicBezTo>
                    <a:pt x="38100" y="37148"/>
                    <a:pt x="27623" y="47625"/>
                    <a:pt x="14288" y="47625"/>
                  </a:cubicBezTo>
                  <a:lnTo>
                    <a:pt x="14288" y="47625"/>
                  </a:lnTo>
                  <a:cubicBezTo>
                    <a:pt x="6668" y="47625"/>
                    <a:pt x="0" y="54293"/>
                    <a:pt x="0" y="61913"/>
                  </a:cubicBezTo>
                  <a:cubicBezTo>
                    <a:pt x="0" y="69533"/>
                    <a:pt x="6668" y="76200"/>
                    <a:pt x="14288" y="76200"/>
                  </a:cubicBezTo>
                  <a:lnTo>
                    <a:pt x="195263" y="76200"/>
                  </a:lnTo>
                  <a:cubicBezTo>
                    <a:pt x="202883" y="76200"/>
                    <a:pt x="209550" y="69533"/>
                    <a:pt x="209550" y="61913"/>
                  </a:cubicBezTo>
                  <a:cubicBezTo>
                    <a:pt x="209550" y="54293"/>
                    <a:pt x="202883" y="47625"/>
                    <a:pt x="195263" y="47625"/>
                  </a:cubicBezTo>
                  <a:lnTo>
                    <a:pt x="195263" y="47625"/>
                  </a:lnTo>
                  <a:cubicBezTo>
                    <a:pt x="181928" y="47625"/>
                    <a:pt x="171450" y="37148"/>
                    <a:pt x="171450" y="23813"/>
                  </a:cubicBezTo>
                  <a:lnTo>
                    <a:pt x="171450" y="0"/>
                  </a:lnTo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9FE78C3B-4380-041A-E6E1-FB7C89ED9DBE}"/>
                </a:ext>
              </a:extLst>
            </p:cNvPr>
            <p:cNvSpPr/>
            <p:nvPr/>
          </p:nvSpPr>
          <p:spPr>
            <a:xfrm>
              <a:off x="1068462" y="5767843"/>
              <a:ext cx="510539" cy="47625"/>
            </a:xfrm>
            <a:custGeom>
              <a:avLst/>
              <a:gdLst>
                <a:gd name="connsiteX0" fmla="*/ 481965 w 510539"/>
                <a:gd name="connsiteY0" fmla="*/ 47625 h 47625"/>
                <a:gd name="connsiteX1" fmla="*/ 28575 w 510539"/>
                <a:gd name="connsiteY1" fmla="*/ 47625 h 47625"/>
                <a:gd name="connsiteX2" fmla="*/ 0 w 510539"/>
                <a:gd name="connsiteY2" fmla="*/ 19050 h 47625"/>
                <a:gd name="connsiteX3" fmla="*/ 0 w 510539"/>
                <a:gd name="connsiteY3" fmla="*/ 0 h 47625"/>
                <a:gd name="connsiteX4" fmla="*/ 510540 w 510539"/>
                <a:gd name="connsiteY4" fmla="*/ 0 h 47625"/>
                <a:gd name="connsiteX5" fmla="*/ 510540 w 510539"/>
                <a:gd name="connsiteY5" fmla="*/ 19050 h 47625"/>
                <a:gd name="connsiteX6" fmla="*/ 481965 w 510539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539" h="47625">
                  <a:moveTo>
                    <a:pt x="48196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10540" y="0"/>
                  </a:lnTo>
                  <a:lnTo>
                    <a:pt x="510540" y="19050"/>
                  </a:lnTo>
                  <a:cubicBezTo>
                    <a:pt x="510540" y="34290"/>
                    <a:pt x="498158" y="47625"/>
                    <a:pt x="48196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4CF36071-50C6-0652-8C4A-0FC0AF1D8D79}"/>
                </a:ext>
              </a:extLst>
            </p:cNvPr>
            <p:cNvSpPr/>
            <p:nvPr/>
          </p:nvSpPr>
          <p:spPr>
            <a:xfrm>
              <a:off x="1076082" y="5766891"/>
              <a:ext cx="497205" cy="9525"/>
            </a:xfrm>
            <a:custGeom>
              <a:avLst/>
              <a:gdLst>
                <a:gd name="connsiteX0" fmla="*/ 0 w 497205"/>
                <a:gd name="connsiteY0" fmla="*/ 0 h 9525"/>
                <a:gd name="connsiteX1" fmla="*/ 497205 w 497205"/>
                <a:gd name="connsiteY1" fmla="*/ 0 h 9525"/>
                <a:gd name="connsiteX2" fmla="*/ 497205 w 497205"/>
                <a:gd name="connsiteY2" fmla="*/ 9525 h 9525"/>
                <a:gd name="connsiteX3" fmla="*/ 0 w 497205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205" h="9525">
                  <a:moveTo>
                    <a:pt x="0" y="0"/>
                  </a:moveTo>
                  <a:lnTo>
                    <a:pt x="497205" y="0"/>
                  </a:lnTo>
                  <a:lnTo>
                    <a:pt x="497205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0E0125C6-F357-0CEE-406B-86994A6A3E50}"/>
                </a:ext>
              </a:extLst>
            </p:cNvPr>
            <p:cNvSpPr/>
            <p:nvPr/>
          </p:nvSpPr>
          <p:spPr>
            <a:xfrm>
              <a:off x="1268487" y="5824993"/>
              <a:ext cx="114300" cy="19050"/>
            </a:xfrm>
            <a:custGeom>
              <a:avLst/>
              <a:gdLst>
                <a:gd name="connsiteX0" fmla="*/ 95250 w 114300"/>
                <a:gd name="connsiteY0" fmla="*/ 19050 h 19050"/>
                <a:gd name="connsiteX1" fmla="*/ 19050 w 114300"/>
                <a:gd name="connsiteY1" fmla="*/ 19050 h 19050"/>
                <a:gd name="connsiteX2" fmla="*/ 0 w 114300"/>
                <a:gd name="connsiteY2" fmla="*/ 0 h 19050"/>
                <a:gd name="connsiteX3" fmla="*/ 0 w 114300"/>
                <a:gd name="connsiteY3" fmla="*/ 0 h 19050"/>
                <a:gd name="connsiteX4" fmla="*/ 114300 w 114300"/>
                <a:gd name="connsiteY4" fmla="*/ 0 h 19050"/>
                <a:gd name="connsiteX5" fmla="*/ 114300 w 114300"/>
                <a:gd name="connsiteY5" fmla="*/ 0 h 19050"/>
                <a:gd name="connsiteX6" fmla="*/ 95250 w 1143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95250" y="19050"/>
                  </a:moveTo>
                  <a:lnTo>
                    <a:pt x="19050" y="19050"/>
                  </a:lnTo>
                  <a:cubicBezTo>
                    <a:pt x="8572" y="19050"/>
                    <a:pt x="0" y="10478"/>
                    <a:pt x="0" y="0"/>
                  </a:cubicBezTo>
                  <a:lnTo>
                    <a:pt x="0" y="0"/>
                  </a:lnTo>
                  <a:lnTo>
                    <a:pt x="114300" y="0"/>
                  </a:lnTo>
                  <a:lnTo>
                    <a:pt x="114300" y="0"/>
                  </a:lnTo>
                  <a:cubicBezTo>
                    <a:pt x="114300" y="10478"/>
                    <a:pt x="105727" y="19050"/>
                    <a:pt x="95250" y="19050"/>
                  </a:cubicBezTo>
                  <a:close/>
                </a:path>
              </a:pathLst>
            </a:custGeom>
            <a:solidFill>
              <a:srgbClr val="3C154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53" name="Graphic 24">
              <a:extLst>
                <a:ext uri="{FF2B5EF4-FFF2-40B4-BE49-F238E27FC236}">
                  <a16:creationId xmlns:a16="http://schemas.microsoft.com/office/drawing/2014/main" id="{4549BAB0-877C-02E9-C1B5-BCC597D6A6E0}"/>
                </a:ext>
              </a:extLst>
            </p:cNvPr>
            <p:cNvGrpSpPr/>
            <p:nvPr/>
          </p:nvGrpSpPr>
          <p:grpSpPr>
            <a:xfrm>
              <a:off x="1068462" y="5490666"/>
              <a:ext cx="514350" cy="266700"/>
              <a:chOff x="1068462" y="5490666"/>
              <a:chExt cx="514350" cy="266700"/>
            </a:xfrm>
          </p:grpSpPr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1708F80E-3BCD-D9DE-5119-3A5B87D51CB2}"/>
                  </a:ext>
                </a:extLst>
              </p:cNvPr>
              <p:cNvSpPr/>
              <p:nvPr/>
            </p:nvSpPr>
            <p:spPr>
              <a:xfrm>
                <a:off x="1068462" y="5490666"/>
                <a:ext cx="514350" cy="266700"/>
              </a:xfrm>
              <a:custGeom>
                <a:avLst/>
                <a:gdLst>
                  <a:gd name="connsiteX0" fmla="*/ 514350 w 514350"/>
                  <a:gd name="connsiteY0" fmla="*/ 266700 h 266700"/>
                  <a:gd name="connsiteX1" fmla="*/ 514350 w 514350"/>
                  <a:gd name="connsiteY1" fmla="*/ 36195 h 266700"/>
                  <a:gd name="connsiteX2" fmla="*/ 478155 w 514350"/>
                  <a:gd name="connsiteY2" fmla="*/ 0 h 266700"/>
                  <a:gd name="connsiteX3" fmla="*/ 39053 w 514350"/>
                  <a:gd name="connsiteY3" fmla="*/ 0 h 266700"/>
                  <a:gd name="connsiteX4" fmla="*/ 0 w 514350"/>
                  <a:gd name="connsiteY4" fmla="*/ 39053 h 266700"/>
                  <a:gd name="connsiteX5" fmla="*/ 0 w 514350"/>
                  <a:gd name="connsiteY5" fmla="*/ 266700 h 266700"/>
                  <a:gd name="connsiteX6" fmla="*/ 514350 w 514350"/>
                  <a:gd name="connsiteY6" fmla="*/ 266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266700">
                    <a:moveTo>
                      <a:pt x="514350" y="266700"/>
                    </a:move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266700"/>
                    </a:lnTo>
                    <a:lnTo>
                      <a:pt x="514350" y="2667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B8C88B92-181B-6883-D6D0-D67EDB61E576}"/>
                  </a:ext>
                </a:extLst>
              </p:cNvPr>
              <p:cNvSpPr/>
              <p:nvPr/>
            </p:nvSpPr>
            <p:spPr>
              <a:xfrm>
                <a:off x="1124659" y="5518288"/>
                <a:ext cx="391477" cy="239077"/>
              </a:xfrm>
              <a:custGeom>
                <a:avLst/>
                <a:gdLst>
                  <a:gd name="connsiteX0" fmla="*/ 0 w 391477"/>
                  <a:gd name="connsiteY0" fmla="*/ 0 h 239077"/>
                  <a:gd name="connsiteX1" fmla="*/ 239078 w 391477"/>
                  <a:gd name="connsiteY1" fmla="*/ 239078 h 239077"/>
                  <a:gd name="connsiteX2" fmla="*/ 391478 w 391477"/>
                  <a:gd name="connsiteY2" fmla="*/ 239078 h 239077"/>
                  <a:gd name="connsiteX3" fmla="*/ 152400 w 391477"/>
                  <a:gd name="connsiteY3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147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391478" y="2390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CD234AB7-8316-4692-7930-9899DAA7DCDF}"/>
                  </a:ext>
                </a:extLst>
              </p:cNvPr>
              <p:cNvSpPr/>
              <p:nvPr/>
            </p:nvSpPr>
            <p:spPr>
              <a:xfrm>
                <a:off x="1068462" y="5490666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096E5834-1C91-882D-2745-AEF855FA77F2}"/>
                  </a:ext>
                </a:extLst>
              </p:cNvPr>
              <p:cNvSpPr/>
              <p:nvPr/>
            </p:nvSpPr>
            <p:spPr>
              <a:xfrm>
                <a:off x="1324684" y="5518288"/>
                <a:ext cx="258127" cy="239077"/>
              </a:xfrm>
              <a:custGeom>
                <a:avLst/>
                <a:gdLst>
                  <a:gd name="connsiteX0" fmla="*/ 0 w 258127"/>
                  <a:gd name="connsiteY0" fmla="*/ 0 h 239077"/>
                  <a:gd name="connsiteX1" fmla="*/ 239078 w 258127"/>
                  <a:gd name="connsiteY1" fmla="*/ 239078 h 239077"/>
                  <a:gd name="connsiteX2" fmla="*/ 258128 w 258127"/>
                  <a:gd name="connsiteY2" fmla="*/ 239078 h 239077"/>
                  <a:gd name="connsiteX3" fmla="*/ 258128 w 258127"/>
                  <a:gd name="connsiteY3" fmla="*/ 210503 h 239077"/>
                  <a:gd name="connsiteX4" fmla="*/ 47625 w 258127"/>
                  <a:gd name="connsiteY4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12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258128" y="23907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58" name="Graphic 24">
              <a:extLst>
                <a:ext uri="{FF2B5EF4-FFF2-40B4-BE49-F238E27FC236}">
                  <a16:creationId xmlns:a16="http://schemas.microsoft.com/office/drawing/2014/main" id="{4B812839-E132-1004-E74B-6EB6C9F29474}"/>
                </a:ext>
              </a:extLst>
            </p:cNvPr>
            <p:cNvGrpSpPr/>
            <p:nvPr/>
          </p:nvGrpSpPr>
          <p:grpSpPr>
            <a:xfrm>
              <a:off x="1058937" y="5395416"/>
              <a:ext cx="533400" cy="504825"/>
              <a:chOff x="1058937" y="5395416"/>
              <a:chExt cx="533400" cy="504825"/>
            </a:xfrm>
          </p:grpSpPr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4A5373F4-158E-DF33-F717-C60EA9B4AA67}"/>
                  </a:ext>
                </a:extLst>
              </p:cNvPr>
              <p:cNvSpPr/>
              <p:nvPr/>
            </p:nvSpPr>
            <p:spPr>
              <a:xfrm>
                <a:off x="1106562" y="5443041"/>
                <a:ext cx="439102" cy="266700"/>
              </a:xfrm>
              <a:custGeom>
                <a:avLst/>
                <a:gdLst>
                  <a:gd name="connsiteX0" fmla="*/ 28575 w 439102"/>
                  <a:gd name="connsiteY0" fmla="*/ 0 h 266700"/>
                  <a:gd name="connsiteX1" fmla="*/ 22860 w 439102"/>
                  <a:gd name="connsiteY1" fmla="*/ 953 h 266700"/>
                  <a:gd name="connsiteX2" fmla="*/ 0 w 439102"/>
                  <a:gd name="connsiteY2" fmla="*/ 29528 h 266700"/>
                  <a:gd name="connsiteX3" fmla="*/ 0 w 439102"/>
                  <a:gd name="connsiteY3" fmla="*/ 237173 h 266700"/>
                  <a:gd name="connsiteX4" fmla="*/ 29528 w 439102"/>
                  <a:gd name="connsiteY4" fmla="*/ 266700 h 266700"/>
                  <a:gd name="connsiteX5" fmla="*/ 102870 w 439102"/>
                  <a:gd name="connsiteY5" fmla="*/ 266700 h 266700"/>
                  <a:gd name="connsiteX6" fmla="*/ 409575 w 439102"/>
                  <a:gd name="connsiteY6" fmla="*/ 266700 h 266700"/>
                  <a:gd name="connsiteX7" fmla="*/ 439103 w 439102"/>
                  <a:gd name="connsiteY7" fmla="*/ 237173 h 266700"/>
                  <a:gd name="connsiteX8" fmla="*/ 439103 w 439102"/>
                  <a:gd name="connsiteY8" fmla="*/ 29528 h 266700"/>
                  <a:gd name="connsiteX9" fmla="*/ 420053 w 439102"/>
                  <a:gd name="connsiteY9" fmla="*/ 1905 h 266700"/>
                  <a:gd name="connsiteX10" fmla="*/ 409575 w 439102"/>
                  <a:gd name="connsiteY10" fmla="*/ 0 h 266700"/>
                  <a:gd name="connsiteX11" fmla="*/ 28575 w 439102"/>
                  <a:gd name="connsiteY11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9102" h="266700">
                    <a:moveTo>
                      <a:pt x="28575" y="0"/>
                    </a:moveTo>
                    <a:cubicBezTo>
                      <a:pt x="26670" y="0"/>
                      <a:pt x="24765" y="0"/>
                      <a:pt x="22860" y="953"/>
                    </a:cubicBezTo>
                    <a:cubicBezTo>
                      <a:pt x="9525" y="3810"/>
                      <a:pt x="0" y="15240"/>
                      <a:pt x="0" y="29528"/>
                    </a:cubicBezTo>
                    <a:lnTo>
                      <a:pt x="0" y="237173"/>
                    </a:lnTo>
                    <a:cubicBezTo>
                      <a:pt x="0" y="253365"/>
                      <a:pt x="13335" y="266700"/>
                      <a:pt x="29528" y="266700"/>
                    </a:cubicBezTo>
                    <a:lnTo>
                      <a:pt x="102870" y="266700"/>
                    </a:lnTo>
                    <a:lnTo>
                      <a:pt x="409575" y="266700"/>
                    </a:lnTo>
                    <a:cubicBezTo>
                      <a:pt x="425768" y="266700"/>
                      <a:pt x="439103" y="253365"/>
                      <a:pt x="439103" y="237173"/>
                    </a:cubicBezTo>
                    <a:lnTo>
                      <a:pt x="439103" y="29528"/>
                    </a:lnTo>
                    <a:cubicBezTo>
                      <a:pt x="439103" y="17145"/>
                      <a:pt x="431483" y="5715"/>
                      <a:pt x="420053" y="1905"/>
                    </a:cubicBezTo>
                    <a:cubicBezTo>
                      <a:pt x="416243" y="953"/>
                      <a:pt x="412433" y="0"/>
                      <a:pt x="409575" y="0"/>
                    </a:cubicBezTo>
                    <a:lnTo>
                      <a:pt x="285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AA749DF8-AA23-BDE9-042C-3169A3D2778D}"/>
                  </a:ext>
                </a:extLst>
              </p:cNvPr>
              <p:cNvSpPr/>
              <p:nvPr/>
            </p:nvSpPr>
            <p:spPr>
              <a:xfrm>
                <a:off x="1325637" y="5404941"/>
                <a:ext cx="190500" cy="304800"/>
              </a:xfrm>
              <a:custGeom>
                <a:avLst/>
                <a:gdLst>
                  <a:gd name="connsiteX0" fmla="*/ 174308 w 190500"/>
                  <a:gd name="connsiteY0" fmla="*/ 0 h 304800"/>
                  <a:gd name="connsiteX1" fmla="*/ 0 w 190500"/>
                  <a:gd name="connsiteY1" fmla="*/ 37147 h 304800"/>
                  <a:gd name="connsiteX2" fmla="*/ 0 w 190500"/>
                  <a:gd name="connsiteY2" fmla="*/ 304800 h 304800"/>
                  <a:gd name="connsiteX3" fmla="*/ 175260 w 190500"/>
                  <a:gd name="connsiteY3" fmla="*/ 267653 h 304800"/>
                  <a:gd name="connsiteX4" fmla="*/ 190500 w 190500"/>
                  <a:gd name="connsiteY4" fmla="*/ 252413 h 304800"/>
                  <a:gd name="connsiteX5" fmla="*/ 190500 w 190500"/>
                  <a:gd name="connsiteY5" fmla="*/ 15240 h 304800"/>
                  <a:gd name="connsiteX6" fmla="*/ 174308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74308" y="0"/>
                    </a:moveTo>
                    <a:cubicBezTo>
                      <a:pt x="66675" y="2858"/>
                      <a:pt x="0" y="37147"/>
                      <a:pt x="0" y="37147"/>
                    </a:cubicBezTo>
                    <a:lnTo>
                      <a:pt x="0" y="304800"/>
                    </a:lnTo>
                    <a:cubicBezTo>
                      <a:pt x="0" y="304800"/>
                      <a:pt x="66675" y="270510"/>
                      <a:pt x="175260" y="267653"/>
                    </a:cubicBezTo>
                    <a:cubicBezTo>
                      <a:pt x="183833" y="267653"/>
                      <a:pt x="190500" y="260033"/>
                      <a:pt x="190500" y="252413"/>
                    </a:cubicBezTo>
                    <a:lnTo>
                      <a:pt x="190500" y="15240"/>
                    </a:lnTo>
                    <a:cubicBezTo>
                      <a:pt x="190500" y="6667"/>
                      <a:pt x="182880" y="0"/>
                      <a:pt x="1743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904902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FA38F62D-1918-2BDC-EAD1-1DAEC41B3602}"/>
                  </a:ext>
                </a:extLst>
              </p:cNvPr>
              <p:cNvSpPr/>
              <p:nvPr/>
            </p:nvSpPr>
            <p:spPr>
              <a:xfrm>
                <a:off x="1135137" y="5404941"/>
                <a:ext cx="190500" cy="304800"/>
              </a:xfrm>
              <a:custGeom>
                <a:avLst/>
                <a:gdLst>
                  <a:gd name="connsiteX0" fmla="*/ 16192 w 190500"/>
                  <a:gd name="connsiteY0" fmla="*/ 0 h 304800"/>
                  <a:gd name="connsiteX1" fmla="*/ 190500 w 190500"/>
                  <a:gd name="connsiteY1" fmla="*/ 37147 h 304800"/>
                  <a:gd name="connsiteX2" fmla="*/ 190500 w 190500"/>
                  <a:gd name="connsiteY2" fmla="*/ 304800 h 304800"/>
                  <a:gd name="connsiteX3" fmla="*/ 15240 w 190500"/>
                  <a:gd name="connsiteY3" fmla="*/ 267653 h 304800"/>
                  <a:gd name="connsiteX4" fmla="*/ 0 w 190500"/>
                  <a:gd name="connsiteY4" fmla="*/ 252413 h 304800"/>
                  <a:gd name="connsiteX5" fmla="*/ 0 w 190500"/>
                  <a:gd name="connsiteY5" fmla="*/ 15240 h 304800"/>
                  <a:gd name="connsiteX6" fmla="*/ 16192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6192" y="0"/>
                    </a:moveTo>
                    <a:cubicBezTo>
                      <a:pt x="123825" y="2858"/>
                      <a:pt x="190500" y="37147"/>
                      <a:pt x="190500" y="37147"/>
                    </a:cubicBezTo>
                    <a:lnTo>
                      <a:pt x="190500" y="304800"/>
                    </a:lnTo>
                    <a:cubicBezTo>
                      <a:pt x="190500" y="304800"/>
                      <a:pt x="123825" y="270510"/>
                      <a:pt x="15240" y="267653"/>
                    </a:cubicBezTo>
                    <a:cubicBezTo>
                      <a:pt x="6667" y="267653"/>
                      <a:pt x="0" y="260033"/>
                      <a:pt x="0" y="252413"/>
                    </a:cubicBezTo>
                    <a:lnTo>
                      <a:pt x="0" y="15240"/>
                    </a:lnTo>
                    <a:cubicBezTo>
                      <a:pt x="0" y="6667"/>
                      <a:pt x="7620" y="0"/>
                      <a:pt x="16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175097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27254033-F813-70AB-6873-3CB90D974A95}"/>
                  </a:ext>
                </a:extLst>
              </p:cNvPr>
              <p:cNvSpPr/>
              <p:nvPr/>
            </p:nvSpPr>
            <p:spPr>
              <a:xfrm>
                <a:off x="1325637" y="5404941"/>
                <a:ext cx="190500" cy="56197"/>
              </a:xfrm>
              <a:custGeom>
                <a:avLst/>
                <a:gdLst>
                  <a:gd name="connsiteX0" fmla="*/ 174308 w 190500"/>
                  <a:gd name="connsiteY0" fmla="*/ 0 h 56197"/>
                  <a:gd name="connsiteX1" fmla="*/ 0 w 190500"/>
                  <a:gd name="connsiteY1" fmla="*/ 37147 h 56197"/>
                  <a:gd name="connsiteX2" fmla="*/ 0 w 190500"/>
                  <a:gd name="connsiteY2" fmla="*/ 56197 h 56197"/>
                  <a:gd name="connsiteX3" fmla="*/ 174308 w 190500"/>
                  <a:gd name="connsiteY3" fmla="*/ 19050 h 56197"/>
                  <a:gd name="connsiteX4" fmla="*/ 190500 w 190500"/>
                  <a:gd name="connsiteY4" fmla="*/ 34290 h 56197"/>
                  <a:gd name="connsiteX5" fmla="*/ 190500 w 190500"/>
                  <a:gd name="connsiteY5" fmla="*/ 15240 h 56197"/>
                  <a:gd name="connsiteX6" fmla="*/ 174308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74308" y="0"/>
                    </a:moveTo>
                    <a:cubicBezTo>
                      <a:pt x="66675" y="2858"/>
                      <a:pt x="0" y="37147"/>
                      <a:pt x="0" y="37147"/>
                    </a:cubicBezTo>
                    <a:lnTo>
                      <a:pt x="0" y="56197"/>
                    </a:lnTo>
                    <a:cubicBezTo>
                      <a:pt x="0" y="56197"/>
                      <a:pt x="66675" y="21908"/>
                      <a:pt x="174308" y="19050"/>
                    </a:cubicBezTo>
                    <a:cubicBezTo>
                      <a:pt x="182880" y="19050"/>
                      <a:pt x="190500" y="25717"/>
                      <a:pt x="190500" y="34290"/>
                    </a:cubicBezTo>
                    <a:lnTo>
                      <a:pt x="190500" y="15240"/>
                    </a:lnTo>
                    <a:cubicBezTo>
                      <a:pt x="190500" y="6667"/>
                      <a:pt x="182880" y="0"/>
                      <a:pt x="174308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6076F61D-80A6-D209-8B2C-F0C39E9B4348}"/>
                  </a:ext>
                </a:extLst>
              </p:cNvPr>
              <p:cNvSpPr/>
              <p:nvPr/>
            </p:nvSpPr>
            <p:spPr>
              <a:xfrm>
                <a:off x="1135137" y="5404941"/>
                <a:ext cx="190500" cy="56197"/>
              </a:xfrm>
              <a:custGeom>
                <a:avLst/>
                <a:gdLst>
                  <a:gd name="connsiteX0" fmla="*/ 16192 w 190500"/>
                  <a:gd name="connsiteY0" fmla="*/ 0 h 56197"/>
                  <a:gd name="connsiteX1" fmla="*/ 0 w 190500"/>
                  <a:gd name="connsiteY1" fmla="*/ 15240 h 56197"/>
                  <a:gd name="connsiteX2" fmla="*/ 0 w 190500"/>
                  <a:gd name="connsiteY2" fmla="*/ 34290 h 56197"/>
                  <a:gd name="connsiteX3" fmla="*/ 16192 w 190500"/>
                  <a:gd name="connsiteY3" fmla="*/ 19050 h 56197"/>
                  <a:gd name="connsiteX4" fmla="*/ 190500 w 190500"/>
                  <a:gd name="connsiteY4" fmla="*/ 56197 h 56197"/>
                  <a:gd name="connsiteX5" fmla="*/ 190500 w 190500"/>
                  <a:gd name="connsiteY5" fmla="*/ 37147 h 56197"/>
                  <a:gd name="connsiteX6" fmla="*/ 16192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6192" y="0"/>
                    </a:moveTo>
                    <a:cubicBezTo>
                      <a:pt x="7620" y="0"/>
                      <a:pt x="0" y="6667"/>
                      <a:pt x="0" y="15240"/>
                    </a:cubicBezTo>
                    <a:lnTo>
                      <a:pt x="0" y="34290"/>
                    </a:lnTo>
                    <a:cubicBezTo>
                      <a:pt x="0" y="25717"/>
                      <a:pt x="7620" y="19050"/>
                      <a:pt x="16192" y="19050"/>
                    </a:cubicBezTo>
                    <a:cubicBezTo>
                      <a:pt x="123825" y="21908"/>
                      <a:pt x="190500" y="56197"/>
                      <a:pt x="190500" y="56197"/>
                    </a:cubicBezTo>
                    <a:lnTo>
                      <a:pt x="190500" y="37147"/>
                    </a:lnTo>
                    <a:cubicBezTo>
                      <a:pt x="190500" y="37147"/>
                      <a:pt x="123825" y="2858"/>
                      <a:pt x="16192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64" name="Graphic 24">
                <a:extLst>
                  <a:ext uri="{FF2B5EF4-FFF2-40B4-BE49-F238E27FC236}">
                    <a16:creationId xmlns:a16="http://schemas.microsoft.com/office/drawing/2014/main" id="{28B79EE8-B018-2068-AB24-4B91CA4C9DA3}"/>
                  </a:ext>
                </a:extLst>
              </p:cNvPr>
              <p:cNvGrpSpPr/>
              <p:nvPr/>
            </p:nvGrpSpPr>
            <p:grpSpPr>
              <a:xfrm>
                <a:off x="1058937" y="5395416"/>
                <a:ext cx="533400" cy="504825"/>
                <a:chOff x="1058937" y="5395416"/>
                <a:chExt cx="533400" cy="504825"/>
              </a:xfrm>
              <a:solidFill>
                <a:srgbClr val="3C154E"/>
              </a:solidFill>
            </p:grpSpPr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74FDC64F-8249-1127-004C-D5D670B05ECC}"/>
                    </a:ext>
                  </a:extLst>
                </p:cNvPr>
                <p:cNvSpPr/>
                <p:nvPr/>
              </p:nvSpPr>
              <p:spPr>
                <a:xfrm>
                  <a:off x="1058937" y="5395416"/>
                  <a:ext cx="533400" cy="504825"/>
                </a:xfrm>
                <a:custGeom>
                  <a:avLst/>
                  <a:gdLst>
                    <a:gd name="connsiteX0" fmla="*/ 495300 w 533400"/>
                    <a:gd name="connsiteY0" fmla="*/ 86678 h 504825"/>
                    <a:gd name="connsiteX1" fmla="*/ 495300 w 533400"/>
                    <a:gd name="connsiteY1" fmla="*/ 77153 h 504825"/>
                    <a:gd name="connsiteX2" fmla="*/ 469583 w 533400"/>
                    <a:gd name="connsiteY2" fmla="*/ 40005 h 504825"/>
                    <a:gd name="connsiteX3" fmla="*/ 466725 w 533400"/>
                    <a:gd name="connsiteY3" fmla="*/ 39053 h 504825"/>
                    <a:gd name="connsiteX4" fmla="*/ 466725 w 533400"/>
                    <a:gd name="connsiteY4" fmla="*/ 24765 h 504825"/>
                    <a:gd name="connsiteX5" fmla="*/ 459105 w 533400"/>
                    <a:gd name="connsiteY5" fmla="*/ 6667 h 504825"/>
                    <a:gd name="connsiteX6" fmla="*/ 441008 w 533400"/>
                    <a:gd name="connsiteY6" fmla="*/ 0 h 504825"/>
                    <a:gd name="connsiteX7" fmla="*/ 266700 w 533400"/>
                    <a:gd name="connsiteY7" fmla="*/ 36195 h 504825"/>
                    <a:gd name="connsiteX8" fmla="*/ 92393 w 533400"/>
                    <a:gd name="connsiteY8" fmla="*/ 0 h 504825"/>
                    <a:gd name="connsiteX9" fmla="*/ 74295 w 533400"/>
                    <a:gd name="connsiteY9" fmla="*/ 6667 h 504825"/>
                    <a:gd name="connsiteX10" fmla="*/ 66675 w 533400"/>
                    <a:gd name="connsiteY10" fmla="*/ 24765 h 504825"/>
                    <a:gd name="connsiteX11" fmla="*/ 66675 w 533400"/>
                    <a:gd name="connsiteY11" fmla="*/ 39053 h 504825"/>
                    <a:gd name="connsiteX12" fmla="*/ 38100 w 533400"/>
                    <a:gd name="connsiteY12" fmla="*/ 77153 h 504825"/>
                    <a:gd name="connsiteX13" fmla="*/ 38100 w 533400"/>
                    <a:gd name="connsiteY13" fmla="*/ 86678 h 504825"/>
                    <a:gd name="connsiteX14" fmla="*/ 0 w 533400"/>
                    <a:gd name="connsiteY14" fmla="*/ 133350 h 504825"/>
                    <a:gd name="connsiteX15" fmla="*/ 0 w 533400"/>
                    <a:gd name="connsiteY15" fmla="*/ 381000 h 504825"/>
                    <a:gd name="connsiteX16" fmla="*/ 47625 w 533400"/>
                    <a:gd name="connsiteY16" fmla="*/ 428625 h 504825"/>
                    <a:gd name="connsiteX17" fmla="*/ 190500 w 533400"/>
                    <a:gd name="connsiteY17" fmla="*/ 428625 h 504825"/>
                    <a:gd name="connsiteX18" fmla="*/ 190500 w 533400"/>
                    <a:gd name="connsiteY18" fmla="*/ 442913 h 504825"/>
                    <a:gd name="connsiteX19" fmla="*/ 176213 w 533400"/>
                    <a:gd name="connsiteY19" fmla="*/ 457200 h 504825"/>
                    <a:gd name="connsiteX20" fmla="*/ 152400 w 533400"/>
                    <a:gd name="connsiteY20" fmla="*/ 481013 h 504825"/>
                    <a:gd name="connsiteX21" fmla="*/ 176213 w 533400"/>
                    <a:gd name="connsiteY21" fmla="*/ 504825 h 504825"/>
                    <a:gd name="connsiteX22" fmla="*/ 357188 w 533400"/>
                    <a:gd name="connsiteY22" fmla="*/ 504825 h 504825"/>
                    <a:gd name="connsiteX23" fmla="*/ 381000 w 533400"/>
                    <a:gd name="connsiteY23" fmla="*/ 481013 h 504825"/>
                    <a:gd name="connsiteX24" fmla="*/ 357188 w 533400"/>
                    <a:gd name="connsiteY24" fmla="*/ 457200 h 504825"/>
                    <a:gd name="connsiteX25" fmla="*/ 342900 w 533400"/>
                    <a:gd name="connsiteY25" fmla="*/ 442913 h 504825"/>
                    <a:gd name="connsiteX26" fmla="*/ 342900 w 533400"/>
                    <a:gd name="connsiteY26" fmla="*/ 428625 h 504825"/>
                    <a:gd name="connsiteX27" fmla="*/ 485775 w 533400"/>
                    <a:gd name="connsiteY27" fmla="*/ 428625 h 504825"/>
                    <a:gd name="connsiteX28" fmla="*/ 533400 w 533400"/>
                    <a:gd name="connsiteY28" fmla="*/ 381000 h 504825"/>
                    <a:gd name="connsiteX29" fmla="*/ 533400 w 533400"/>
                    <a:gd name="connsiteY29" fmla="*/ 133350 h 504825"/>
                    <a:gd name="connsiteX30" fmla="*/ 495300 w 533400"/>
                    <a:gd name="connsiteY30" fmla="*/ 86678 h 504825"/>
                    <a:gd name="connsiteX31" fmla="*/ 476250 w 533400"/>
                    <a:gd name="connsiteY31" fmla="*/ 77153 h 504825"/>
                    <a:gd name="connsiteX32" fmla="*/ 476250 w 533400"/>
                    <a:gd name="connsiteY32" fmla="*/ 284798 h 504825"/>
                    <a:gd name="connsiteX33" fmla="*/ 456248 w 533400"/>
                    <a:gd name="connsiteY33" fmla="*/ 304800 h 504825"/>
                    <a:gd name="connsiteX34" fmla="*/ 320993 w 533400"/>
                    <a:gd name="connsiteY34" fmla="*/ 304800 h 504825"/>
                    <a:gd name="connsiteX35" fmla="*/ 441960 w 533400"/>
                    <a:gd name="connsiteY35" fmla="*/ 286703 h 504825"/>
                    <a:gd name="connsiteX36" fmla="*/ 465773 w 533400"/>
                    <a:gd name="connsiteY36" fmla="*/ 261938 h 504825"/>
                    <a:gd name="connsiteX37" fmla="*/ 465773 w 533400"/>
                    <a:gd name="connsiteY37" fmla="*/ 60008 h 504825"/>
                    <a:gd name="connsiteX38" fmla="*/ 476250 w 533400"/>
                    <a:gd name="connsiteY38" fmla="*/ 77153 h 504825"/>
                    <a:gd name="connsiteX39" fmla="*/ 441960 w 533400"/>
                    <a:gd name="connsiteY39" fmla="*/ 19050 h 504825"/>
                    <a:gd name="connsiteX40" fmla="*/ 445770 w 533400"/>
                    <a:gd name="connsiteY40" fmla="*/ 20955 h 504825"/>
                    <a:gd name="connsiteX41" fmla="*/ 447675 w 533400"/>
                    <a:gd name="connsiteY41" fmla="*/ 24765 h 504825"/>
                    <a:gd name="connsiteX42" fmla="*/ 447675 w 533400"/>
                    <a:gd name="connsiteY42" fmla="*/ 260985 h 504825"/>
                    <a:gd name="connsiteX43" fmla="*/ 441960 w 533400"/>
                    <a:gd name="connsiteY43" fmla="*/ 266700 h 504825"/>
                    <a:gd name="connsiteX44" fmla="*/ 276225 w 533400"/>
                    <a:gd name="connsiteY44" fmla="*/ 299085 h 504825"/>
                    <a:gd name="connsiteX45" fmla="*/ 276225 w 533400"/>
                    <a:gd name="connsiteY45" fmla="*/ 52388 h 504825"/>
                    <a:gd name="connsiteX46" fmla="*/ 441960 w 533400"/>
                    <a:gd name="connsiteY46" fmla="*/ 19050 h 504825"/>
                    <a:gd name="connsiteX47" fmla="*/ 85725 w 533400"/>
                    <a:gd name="connsiteY47" fmla="*/ 24765 h 504825"/>
                    <a:gd name="connsiteX48" fmla="*/ 87630 w 533400"/>
                    <a:gd name="connsiteY48" fmla="*/ 20003 h 504825"/>
                    <a:gd name="connsiteX49" fmla="*/ 91440 w 533400"/>
                    <a:gd name="connsiteY49" fmla="*/ 19050 h 504825"/>
                    <a:gd name="connsiteX50" fmla="*/ 91440 w 533400"/>
                    <a:gd name="connsiteY50" fmla="*/ 19050 h 504825"/>
                    <a:gd name="connsiteX51" fmla="*/ 257175 w 533400"/>
                    <a:gd name="connsiteY51" fmla="*/ 52388 h 504825"/>
                    <a:gd name="connsiteX52" fmla="*/ 257175 w 533400"/>
                    <a:gd name="connsiteY52" fmla="*/ 299085 h 504825"/>
                    <a:gd name="connsiteX53" fmla="*/ 91440 w 533400"/>
                    <a:gd name="connsiteY53" fmla="*/ 266700 h 504825"/>
                    <a:gd name="connsiteX54" fmla="*/ 85725 w 533400"/>
                    <a:gd name="connsiteY54" fmla="*/ 260985 h 504825"/>
                    <a:gd name="connsiteX55" fmla="*/ 85725 w 533400"/>
                    <a:gd name="connsiteY55" fmla="*/ 24765 h 504825"/>
                    <a:gd name="connsiteX56" fmla="*/ 57150 w 533400"/>
                    <a:gd name="connsiteY56" fmla="*/ 77153 h 504825"/>
                    <a:gd name="connsiteX57" fmla="*/ 66675 w 533400"/>
                    <a:gd name="connsiteY57" fmla="*/ 60008 h 504825"/>
                    <a:gd name="connsiteX58" fmla="*/ 66675 w 533400"/>
                    <a:gd name="connsiteY58" fmla="*/ 261938 h 504825"/>
                    <a:gd name="connsiteX59" fmla="*/ 90488 w 533400"/>
                    <a:gd name="connsiteY59" fmla="*/ 286703 h 504825"/>
                    <a:gd name="connsiteX60" fmla="*/ 211455 w 533400"/>
                    <a:gd name="connsiteY60" fmla="*/ 304800 h 504825"/>
                    <a:gd name="connsiteX61" fmla="*/ 77153 w 533400"/>
                    <a:gd name="connsiteY61" fmla="*/ 304800 h 504825"/>
                    <a:gd name="connsiteX62" fmla="*/ 57150 w 533400"/>
                    <a:gd name="connsiteY62" fmla="*/ 284798 h 504825"/>
                    <a:gd name="connsiteX63" fmla="*/ 57150 w 533400"/>
                    <a:gd name="connsiteY63" fmla="*/ 77153 h 504825"/>
                    <a:gd name="connsiteX64" fmla="*/ 38100 w 533400"/>
                    <a:gd name="connsiteY64" fmla="*/ 106680 h 504825"/>
                    <a:gd name="connsiteX65" fmla="*/ 38100 w 533400"/>
                    <a:gd name="connsiteY65" fmla="*/ 284798 h 504825"/>
                    <a:gd name="connsiteX66" fmla="*/ 77153 w 533400"/>
                    <a:gd name="connsiteY66" fmla="*/ 323850 h 504825"/>
                    <a:gd name="connsiteX67" fmla="*/ 457200 w 533400"/>
                    <a:gd name="connsiteY67" fmla="*/ 323850 h 504825"/>
                    <a:gd name="connsiteX68" fmla="*/ 496253 w 533400"/>
                    <a:gd name="connsiteY68" fmla="*/ 284798 h 504825"/>
                    <a:gd name="connsiteX69" fmla="*/ 496253 w 533400"/>
                    <a:gd name="connsiteY69" fmla="*/ 106680 h 504825"/>
                    <a:gd name="connsiteX70" fmla="*/ 515303 w 533400"/>
                    <a:gd name="connsiteY70" fmla="*/ 133350 h 504825"/>
                    <a:gd name="connsiteX71" fmla="*/ 515303 w 533400"/>
                    <a:gd name="connsiteY71" fmla="*/ 352425 h 504825"/>
                    <a:gd name="connsiteX72" fmla="*/ 19050 w 533400"/>
                    <a:gd name="connsiteY72" fmla="*/ 352425 h 504825"/>
                    <a:gd name="connsiteX73" fmla="*/ 19050 w 533400"/>
                    <a:gd name="connsiteY73" fmla="*/ 133350 h 504825"/>
                    <a:gd name="connsiteX74" fmla="*/ 38100 w 533400"/>
                    <a:gd name="connsiteY74" fmla="*/ 106680 h 504825"/>
                    <a:gd name="connsiteX75" fmla="*/ 357188 w 533400"/>
                    <a:gd name="connsiteY75" fmla="*/ 476250 h 504825"/>
                    <a:gd name="connsiteX76" fmla="*/ 361950 w 533400"/>
                    <a:gd name="connsiteY76" fmla="*/ 481013 h 504825"/>
                    <a:gd name="connsiteX77" fmla="*/ 357188 w 533400"/>
                    <a:gd name="connsiteY77" fmla="*/ 485775 h 504825"/>
                    <a:gd name="connsiteX78" fmla="*/ 176213 w 533400"/>
                    <a:gd name="connsiteY78" fmla="*/ 485775 h 504825"/>
                    <a:gd name="connsiteX79" fmla="*/ 171450 w 533400"/>
                    <a:gd name="connsiteY79" fmla="*/ 481013 h 504825"/>
                    <a:gd name="connsiteX80" fmla="*/ 176213 w 533400"/>
                    <a:gd name="connsiteY80" fmla="*/ 476250 h 504825"/>
                    <a:gd name="connsiteX81" fmla="*/ 209550 w 533400"/>
                    <a:gd name="connsiteY81" fmla="*/ 442913 h 504825"/>
                    <a:gd name="connsiteX82" fmla="*/ 209550 w 533400"/>
                    <a:gd name="connsiteY82" fmla="*/ 428625 h 504825"/>
                    <a:gd name="connsiteX83" fmla="*/ 323850 w 533400"/>
                    <a:gd name="connsiteY83" fmla="*/ 428625 h 504825"/>
                    <a:gd name="connsiteX84" fmla="*/ 323850 w 533400"/>
                    <a:gd name="connsiteY84" fmla="*/ 442913 h 504825"/>
                    <a:gd name="connsiteX85" fmla="*/ 357188 w 533400"/>
                    <a:gd name="connsiteY85" fmla="*/ 476250 h 504825"/>
                    <a:gd name="connsiteX86" fmla="*/ 485775 w 533400"/>
                    <a:gd name="connsiteY86" fmla="*/ 409575 h 504825"/>
                    <a:gd name="connsiteX87" fmla="*/ 47625 w 533400"/>
                    <a:gd name="connsiteY87" fmla="*/ 409575 h 504825"/>
                    <a:gd name="connsiteX88" fmla="*/ 19050 w 533400"/>
                    <a:gd name="connsiteY88" fmla="*/ 381000 h 504825"/>
                    <a:gd name="connsiteX89" fmla="*/ 19050 w 533400"/>
                    <a:gd name="connsiteY89" fmla="*/ 371475 h 504825"/>
                    <a:gd name="connsiteX90" fmla="*/ 514350 w 533400"/>
                    <a:gd name="connsiteY90" fmla="*/ 371475 h 504825"/>
                    <a:gd name="connsiteX91" fmla="*/ 514350 w 533400"/>
                    <a:gd name="connsiteY91" fmla="*/ 381000 h 504825"/>
                    <a:gd name="connsiteX92" fmla="*/ 485775 w 533400"/>
                    <a:gd name="connsiteY92" fmla="*/ 409575 h 504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</a:cxnLst>
                  <a:rect l="l" t="t" r="r" b="b"/>
                  <a:pathLst>
                    <a:path w="533400" h="504825">
                      <a:moveTo>
                        <a:pt x="495300" y="86678"/>
                      </a:moveTo>
                      <a:lnTo>
                        <a:pt x="495300" y="77153"/>
                      </a:lnTo>
                      <a:cubicBezTo>
                        <a:pt x="495300" y="60960"/>
                        <a:pt x="484823" y="45720"/>
                        <a:pt x="469583" y="40005"/>
                      </a:cubicBezTo>
                      <a:cubicBezTo>
                        <a:pt x="468630" y="40005"/>
                        <a:pt x="467678" y="39053"/>
                        <a:pt x="466725" y="39053"/>
                      </a:cubicBezTo>
                      <a:lnTo>
                        <a:pt x="466725" y="24765"/>
                      </a:lnTo>
                      <a:cubicBezTo>
                        <a:pt x="466725" y="18098"/>
                        <a:pt x="463868" y="11430"/>
                        <a:pt x="459105" y="6667"/>
                      </a:cubicBezTo>
                      <a:cubicBezTo>
                        <a:pt x="454343" y="1905"/>
                        <a:pt x="447675" y="0"/>
                        <a:pt x="441008" y="0"/>
                      </a:cubicBezTo>
                      <a:cubicBezTo>
                        <a:pt x="346710" y="2858"/>
                        <a:pt x="282893" y="28575"/>
                        <a:pt x="266700" y="36195"/>
                      </a:cubicBezTo>
                      <a:cubicBezTo>
                        <a:pt x="250508" y="28575"/>
                        <a:pt x="186690" y="2858"/>
                        <a:pt x="92393" y="0"/>
                      </a:cubicBezTo>
                      <a:cubicBezTo>
                        <a:pt x="85725" y="0"/>
                        <a:pt x="79058" y="1905"/>
                        <a:pt x="74295" y="6667"/>
                      </a:cubicBezTo>
                      <a:cubicBezTo>
                        <a:pt x="69533" y="11430"/>
                        <a:pt x="66675" y="18098"/>
                        <a:pt x="66675" y="24765"/>
                      </a:cubicBezTo>
                      <a:lnTo>
                        <a:pt x="66675" y="39053"/>
                      </a:lnTo>
                      <a:cubicBezTo>
                        <a:pt x="50483" y="43815"/>
                        <a:pt x="38100" y="59055"/>
                        <a:pt x="38100" y="77153"/>
                      </a:cubicBezTo>
                      <a:lnTo>
                        <a:pt x="38100" y="86678"/>
                      </a:lnTo>
                      <a:cubicBezTo>
                        <a:pt x="16192" y="91440"/>
                        <a:pt x="0" y="110490"/>
                        <a:pt x="0" y="133350"/>
                      </a:cubicBezTo>
                      <a:lnTo>
                        <a:pt x="0" y="381000"/>
                      </a:lnTo>
                      <a:cubicBezTo>
                        <a:pt x="0" y="407670"/>
                        <a:pt x="20955" y="428625"/>
                        <a:pt x="47625" y="428625"/>
                      </a:cubicBezTo>
                      <a:lnTo>
                        <a:pt x="190500" y="428625"/>
                      </a:lnTo>
                      <a:lnTo>
                        <a:pt x="190500" y="442913"/>
                      </a:lnTo>
                      <a:cubicBezTo>
                        <a:pt x="190500" y="450533"/>
                        <a:pt x="183833" y="457200"/>
                        <a:pt x="176213" y="457200"/>
                      </a:cubicBezTo>
                      <a:cubicBezTo>
                        <a:pt x="162878" y="457200"/>
                        <a:pt x="152400" y="467678"/>
                        <a:pt x="152400" y="481013"/>
                      </a:cubicBezTo>
                      <a:cubicBezTo>
                        <a:pt x="152400" y="494348"/>
                        <a:pt x="162878" y="504825"/>
                        <a:pt x="176213" y="504825"/>
                      </a:cubicBezTo>
                      <a:lnTo>
                        <a:pt x="357188" y="504825"/>
                      </a:lnTo>
                      <a:cubicBezTo>
                        <a:pt x="370523" y="504825"/>
                        <a:pt x="381000" y="494348"/>
                        <a:pt x="381000" y="481013"/>
                      </a:cubicBezTo>
                      <a:cubicBezTo>
                        <a:pt x="381000" y="467678"/>
                        <a:pt x="370523" y="457200"/>
                        <a:pt x="357188" y="457200"/>
                      </a:cubicBezTo>
                      <a:cubicBezTo>
                        <a:pt x="349568" y="457200"/>
                        <a:pt x="342900" y="450533"/>
                        <a:pt x="342900" y="442913"/>
                      </a:cubicBezTo>
                      <a:lnTo>
                        <a:pt x="342900" y="428625"/>
                      </a:lnTo>
                      <a:lnTo>
                        <a:pt x="485775" y="428625"/>
                      </a:lnTo>
                      <a:cubicBezTo>
                        <a:pt x="512445" y="428625"/>
                        <a:pt x="533400" y="407670"/>
                        <a:pt x="533400" y="381000"/>
                      </a:cubicBezTo>
                      <a:lnTo>
                        <a:pt x="533400" y="133350"/>
                      </a:lnTo>
                      <a:cubicBezTo>
                        <a:pt x="533400" y="110490"/>
                        <a:pt x="517208" y="91440"/>
                        <a:pt x="495300" y="86678"/>
                      </a:cubicBezTo>
                      <a:close/>
                      <a:moveTo>
                        <a:pt x="476250" y="77153"/>
                      </a:moveTo>
                      <a:lnTo>
                        <a:pt x="476250" y="284798"/>
                      </a:lnTo>
                      <a:cubicBezTo>
                        <a:pt x="476250" y="296228"/>
                        <a:pt x="467678" y="304800"/>
                        <a:pt x="456248" y="304800"/>
                      </a:cubicBezTo>
                      <a:lnTo>
                        <a:pt x="320993" y="304800"/>
                      </a:lnTo>
                      <a:cubicBezTo>
                        <a:pt x="350520" y="296228"/>
                        <a:pt x="391478" y="288608"/>
                        <a:pt x="441960" y="286703"/>
                      </a:cubicBezTo>
                      <a:cubicBezTo>
                        <a:pt x="455295" y="286703"/>
                        <a:pt x="465773" y="275273"/>
                        <a:pt x="465773" y="261938"/>
                      </a:cubicBezTo>
                      <a:lnTo>
                        <a:pt x="465773" y="60008"/>
                      </a:lnTo>
                      <a:cubicBezTo>
                        <a:pt x="472440" y="63818"/>
                        <a:pt x="476250" y="70485"/>
                        <a:pt x="476250" y="77153"/>
                      </a:cubicBezTo>
                      <a:close/>
                      <a:moveTo>
                        <a:pt x="441960" y="19050"/>
                      </a:moveTo>
                      <a:cubicBezTo>
                        <a:pt x="443865" y="19050"/>
                        <a:pt x="444818" y="20003"/>
                        <a:pt x="445770" y="20955"/>
                      </a:cubicBezTo>
                      <a:cubicBezTo>
                        <a:pt x="446723" y="21908"/>
                        <a:pt x="447675" y="23813"/>
                        <a:pt x="447675" y="24765"/>
                      </a:cubicBezTo>
                      <a:lnTo>
                        <a:pt x="447675" y="260985"/>
                      </a:lnTo>
                      <a:cubicBezTo>
                        <a:pt x="447675" y="263843"/>
                        <a:pt x="444818" y="266700"/>
                        <a:pt x="441960" y="266700"/>
                      </a:cubicBezTo>
                      <a:cubicBezTo>
                        <a:pt x="360045" y="268605"/>
                        <a:pt x="300990" y="288608"/>
                        <a:pt x="276225" y="299085"/>
                      </a:cubicBezTo>
                      <a:lnTo>
                        <a:pt x="276225" y="52388"/>
                      </a:lnTo>
                      <a:cubicBezTo>
                        <a:pt x="293370" y="44768"/>
                        <a:pt x="353378" y="21908"/>
                        <a:pt x="441960" y="19050"/>
                      </a:cubicBezTo>
                      <a:close/>
                      <a:moveTo>
                        <a:pt x="85725" y="24765"/>
                      </a:moveTo>
                      <a:cubicBezTo>
                        <a:pt x="85725" y="22860"/>
                        <a:pt x="86678" y="21908"/>
                        <a:pt x="87630" y="20003"/>
                      </a:cubicBezTo>
                      <a:cubicBezTo>
                        <a:pt x="88583" y="20003"/>
                        <a:pt x="90488" y="19050"/>
                        <a:pt x="91440" y="19050"/>
                      </a:cubicBezTo>
                      <a:cubicBezTo>
                        <a:pt x="91440" y="19050"/>
                        <a:pt x="91440" y="19050"/>
                        <a:pt x="91440" y="19050"/>
                      </a:cubicBezTo>
                      <a:cubicBezTo>
                        <a:pt x="179070" y="21908"/>
                        <a:pt x="240030" y="44768"/>
                        <a:pt x="257175" y="52388"/>
                      </a:cubicBezTo>
                      <a:lnTo>
                        <a:pt x="257175" y="299085"/>
                      </a:lnTo>
                      <a:cubicBezTo>
                        <a:pt x="231458" y="288608"/>
                        <a:pt x="173355" y="269558"/>
                        <a:pt x="91440" y="266700"/>
                      </a:cubicBezTo>
                      <a:cubicBezTo>
                        <a:pt x="88583" y="266700"/>
                        <a:pt x="85725" y="263843"/>
                        <a:pt x="85725" y="260985"/>
                      </a:cubicBezTo>
                      <a:lnTo>
                        <a:pt x="85725" y="24765"/>
                      </a:lnTo>
                      <a:close/>
                      <a:moveTo>
                        <a:pt x="57150" y="77153"/>
                      </a:moveTo>
                      <a:cubicBezTo>
                        <a:pt x="57150" y="69533"/>
                        <a:pt x="60960" y="63818"/>
                        <a:pt x="66675" y="60008"/>
                      </a:cubicBezTo>
                      <a:lnTo>
                        <a:pt x="66675" y="261938"/>
                      </a:lnTo>
                      <a:cubicBezTo>
                        <a:pt x="66675" y="275273"/>
                        <a:pt x="77153" y="286703"/>
                        <a:pt x="90488" y="286703"/>
                      </a:cubicBezTo>
                      <a:cubicBezTo>
                        <a:pt x="140970" y="287655"/>
                        <a:pt x="181928" y="296228"/>
                        <a:pt x="211455" y="304800"/>
                      </a:cubicBezTo>
                      <a:lnTo>
                        <a:pt x="77153" y="304800"/>
                      </a:lnTo>
                      <a:cubicBezTo>
                        <a:pt x="66675" y="304800"/>
                        <a:pt x="57150" y="296228"/>
                        <a:pt x="57150" y="284798"/>
                      </a:cubicBezTo>
                      <a:lnTo>
                        <a:pt x="57150" y="77153"/>
                      </a:lnTo>
                      <a:close/>
                      <a:moveTo>
                        <a:pt x="38100" y="106680"/>
                      </a:moveTo>
                      <a:lnTo>
                        <a:pt x="38100" y="284798"/>
                      </a:lnTo>
                      <a:cubicBezTo>
                        <a:pt x="38100" y="306705"/>
                        <a:pt x="55245" y="323850"/>
                        <a:pt x="77153" y="323850"/>
                      </a:cubicBezTo>
                      <a:lnTo>
                        <a:pt x="457200" y="323850"/>
                      </a:lnTo>
                      <a:cubicBezTo>
                        <a:pt x="478155" y="323850"/>
                        <a:pt x="496253" y="306705"/>
                        <a:pt x="496253" y="284798"/>
                      </a:cubicBezTo>
                      <a:lnTo>
                        <a:pt x="496253" y="106680"/>
                      </a:lnTo>
                      <a:cubicBezTo>
                        <a:pt x="507683" y="110490"/>
                        <a:pt x="515303" y="120968"/>
                        <a:pt x="515303" y="133350"/>
                      </a:cubicBezTo>
                      <a:lnTo>
                        <a:pt x="515303" y="352425"/>
                      </a:lnTo>
                      <a:lnTo>
                        <a:pt x="19050" y="352425"/>
                      </a:lnTo>
                      <a:lnTo>
                        <a:pt x="19050" y="133350"/>
                      </a:lnTo>
                      <a:cubicBezTo>
                        <a:pt x="19050" y="120968"/>
                        <a:pt x="26670" y="110490"/>
                        <a:pt x="38100" y="106680"/>
                      </a:cubicBezTo>
                      <a:close/>
                      <a:moveTo>
                        <a:pt x="357188" y="476250"/>
                      </a:moveTo>
                      <a:cubicBezTo>
                        <a:pt x="360045" y="476250"/>
                        <a:pt x="361950" y="478155"/>
                        <a:pt x="361950" y="481013"/>
                      </a:cubicBezTo>
                      <a:cubicBezTo>
                        <a:pt x="361950" y="483870"/>
                        <a:pt x="360045" y="485775"/>
                        <a:pt x="357188" y="485775"/>
                      </a:cubicBezTo>
                      <a:lnTo>
                        <a:pt x="176213" y="485775"/>
                      </a:lnTo>
                      <a:cubicBezTo>
                        <a:pt x="173355" y="485775"/>
                        <a:pt x="171450" y="483870"/>
                        <a:pt x="171450" y="481013"/>
                      </a:cubicBezTo>
                      <a:cubicBezTo>
                        <a:pt x="171450" y="478155"/>
                        <a:pt x="173355" y="476250"/>
                        <a:pt x="176213" y="476250"/>
                      </a:cubicBezTo>
                      <a:cubicBezTo>
                        <a:pt x="194310" y="476250"/>
                        <a:pt x="209550" y="461010"/>
                        <a:pt x="209550" y="442913"/>
                      </a:cubicBezTo>
                      <a:lnTo>
                        <a:pt x="209550" y="428625"/>
                      </a:lnTo>
                      <a:lnTo>
                        <a:pt x="323850" y="428625"/>
                      </a:lnTo>
                      <a:lnTo>
                        <a:pt x="323850" y="442913"/>
                      </a:lnTo>
                      <a:cubicBezTo>
                        <a:pt x="323850" y="461010"/>
                        <a:pt x="339090" y="476250"/>
                        <a:pt x="357188" y="476250"/>
                      </a:cubicBezTo>
                      <a:close/>
                      <a:moveTo>
                        <a:pt x="485775" y="409575"/>
                      </a:moveTo>
                      <a:lnTo>
                        <a:pt x="47625" y="409575"/>
                      </a:lnTo>
                      <a:cubicBezTo>
                        <a:pt x="31433" y="409575"/>
                        <a:pt x="19050" y="397193"/>
                        <a:pt x="19050" y="381000"/>
                      </a:cubicBezTo>
                      <a:lnTo>
                        <a:pt x="19050" y="371475"/>
                      </a:lnTo>
                      <a:lnTo>
                        <a:pt x="514350" y="371475"/>
                      </a:lnTo>
                      <a:lnTo>
                        <a:pt x="514350" y="381000"/>
                      </a:lnTo>
                      <a:cubicBezTo>
                        <a:pt x="514350" y="397193"/>
                        <a:pt x="501968" y="409575"/>
                        <a:pt x="485775" y="40957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57D96071-9EFF-CD1E-2B29-99B2A8D731F1}"/>
                    </a:ext>
                  </a:extLst>
                </p:cNvPr>
                <p:cNvSpPr/>
                <p:nvPr/>
              </p:nvSpPr>
              <p:spPr>
                <a:xfrm>
                  <a:off x="1161807" y="5439231"/>
                  <a:ext cx="48723" cy="21907"/>
                </a:xfrm>
                <a:custGeom>
                  <a:avLst/>
                  <a:gdLst>
                    <a:gd name="connsiteX0" fmla="*/ 9525 w 48723"/>
                    <a:gd name="connsiteY0" fmla="*/ 19050 h 21907"/>
                    <a:gd name="connsiteX1" fmla="*/ 38100 w 48723"/>
                    <a:gd name="connsiteY1" fmla="*/ 21907 h 21907"/>
                    <a:gd name="connsiteX2" fmla="*/ 39052 w 48723"/>
                    <a:gd name="connsiteY2" fmla="*/ 21907 h 21907"/>
                    <a:gd name="connsiteX3" fmla="*/ 48577 w 48723"/>
                    <a:gd name="connsiteY3" fmla="*/ 13335 h 21907"/>
                    <a:gd name="connsiteX4" fmla="*/ 40005 w 48723"/>
                    <a:gd name="connsiteY4" fmla="*/ 2857 h 21907"/>
                    <a:gd name="connsiteX5" fmla="*/ 10477 w 48723"/>
                    <a:gd name="connsiteY5" fmla="*/ 0 h 21907"/>
                    <a:gd name="connsiteX6" fmla="*/ 0 w 48723"/>
                    <a:gd name="connsiteY6" fmla="*/ 8572 h 21907"/>
                    <a:gd name="connsiteX7" fmla="*/ 9525 w 48723"/>
                    <a:gd name="connsiteY7" fmla="*/ 1905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723" h="21907">
                      <a:moveTo>
                        <a:pt x="9525" y="19050"/>
                      </a:moveTo>
                      <a:cubicBezTo>
                        <a:pt x="19050" y="20002"/>
                        <a:pt x="28575" y="20955"/>
                        <a:pt x="38100" y="21907"/>
                      </a:cubicBezTo>
                      <a:cubicBezTo>
                        <a:pt x="38100" y="21907"/>
                        <a:pt x="39052" y="21907"/>
                        <a:pt x="39052" y="21907"/>
                      </a:cubicBezTo>
                      <a:cubicBezTo>
                        <a:pt x="43815" y="21907"/>
                        <a:pt x="47625" y="18097"/>
                        <a:pt x="48577" y="13335"/>
                      </a:cubicBezTo>
                      <a:cubicBezTo>
                        <a:pt x="49530" y="8572"/>
                        <a:pt x="45720" y="3810"/>
                        <a:pt x="40005" y="2857"/>
                      </a:cubicBezTo>
                      <a:cubicBezTo>
                        <a:pt x="30480" y="1905"/>
                        <a:pt x="20002" y="952"/>
                        <a:pt x="10477" y="0"/>
                      </a:cubicBezTo>
                      <a:cubicBezTo>
                        <a:pt x="4763" y="0"/>
                        <a:pt x="952" y="3810"/>
                        <a:pt x="0" y="8572"/>
                      </a:cubicBezTo>
                      <a:cubicBezTo>
                        <a:pt x="952" y="14288"/>
                        <a:pt x="4763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7" name="Freeform: Shape 1466">
                  <a:extLst>
                    <a:ext uri="{FF2B5EF4-FFF2-40B4-BE49-F238E27FC236}">
                      <a16:creationId xmlns:a16="http://schemas.microsoft.com/office/drawing/2014/main" id="{1C134590-F54D-34AC-34A8-4E31878DF0B3}"/>
                    </a:ext>
                  </a:extLst>
                </p:cNvPr>
                <p:cNvSpPr/>
                <p:nvPr/>
              </p:nvSpPr>
              <p:spPr>
                <a:xfrm>
                  <a:off x="1162759" y="5469711"/>
                  <a:ext cx="73489" cy="25717"/>
                </a:xfrm>
                <a:custGeom>
                  <a:avLst/>
                  <a:gdLst>
                    <a:gd name="connsiteX0" fmla="*/ 8573 w 73489"/>
                    <a:gd name="connsiteY0" fmla="*/ 19050 h 25717"/>
                    <a:gd name="connsiteX1" fmla="*/ 61913 w 73489"/>
                    <a:gd name="connsiteY1" fmla="*/ 25717 h 25717"/>
                    <a:gd name="connsiteX2" fmla="*/ 63818 w 73489"/>
                    <a:gd name="connsiteY2" fmla="*/ 25717 h 25717"/>
                    <a:gd name="connsiteX3" fmla="*/ 73343 w 73489"/>
                    <a:gd name="connsiteY3" fmla="*/ 18097 h 25717"/>
                    <a:gd name="connsiteX4" fmla="*/ 65723 w 73489"/>
                    <a:gd name="connsiteY4" fmla="*/ 6667 h 25717"/>
                    <a:gd name="connsiteX5" fmla="*/ 10478 w 73489"/>
                    <a:gd name="connsiteY5" fmla="*/ 0 h 25717"/>
                    <a:gd name="connsiteX6" fmla="*/ 0 w 73489"/>
                    <a:gd name="connsiteY6" fmla="*/ 8572 h 25717"/>
                    <a:gd name="connsiteX7" fmla="*/ 8573 w 73489"/>
                    <a:gd name="connsiteY7" fmla="*/ 1905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89" h="25717">
                      <a:moveTo>
                        <a:pt x="8573" y="19050"/>
                      </a:moveTo>
                      <a:cubicBezTo>
                        <a:pt x="26670" y="20002"/>
                        <a:pt x="43815" y="21908"/>
                        <a:pt x="61913" y="25717"/>
                      </a:cubicBezTo>
                      <a:cubicBezTo>
                        <a:pt x="62865" y="25717"/>
                        <a:pt x="62865" y="25717"/>
                        <a:pt x="63818" y="25717"/>
                      </a:cubicBezTo>
                      <a:cubicBezTo>
                        <a:pt x="68580" y="25717"/>
                        <a:pt x="72390" y="22860"/>
                        <a:pt x="73343" y="18097"/>
                      </a:cubicBezTo>
                      <a:cubicBezTo>
                        <a:pt x="74295" y="13335"/>
                        <a:pt x="70485" y="7620"/>
                        <a:pt x="65723" y="6667"/>
                      </a:cubicBezTo>
                      <a:cubicBezTo>
                        <a:pt x="47625" y="3810"/>
                        <a:pt x="29528" y="1905"/>
                        <a:pt x="10478" y="0"/>
                      </a:cubicBezTo>
                      <a:cubicBezTo>
                        <a:pt x="4763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8" name="Freeform: Shape 1467">
                  <a:extLst>
                    <a:ext uri="{FF2B5EF4-FFF2-40B4-BE49-F238E27FC236}">
                      <a16:creationId xmlns:a16="http://schemas.microsoft.com/office/drawing/2014/main" id="{854FD32E-28A0-0FB1-4157-EB7CE6B33D97}"/>
                    </a:ext>
                  </a:extLst>
                </p:cNvPr>
                <p:cNvSpPr/>
                <p:nvPr/>
              </p:nvSpPr>
              <p:spPr>
                <a:xfrm>
                  <a:off x="1162759" y="5520193"/>
                  <a:ext cx="135842" cy="40957"/>
                </a:xfrm>
                <a:custGeom>
                  <a:avLst/>
                  <a:gdLst>
                    <a:gd name="connsiteX0" fmla="*/ 0 w 135842"/>
                    <a:gd name="connsiteY0" fmla="*/ 9525 h 40957"/>
                    <a:gd name="connsiteX1" fmla="*/ 8573 w 135842"/>
                    <a:gd name="connsiteY1" fmla="*/ 20003 h 40957"/>
                    <a:gd name="connsiteX2" fmla="*/ 122873 w 135842"/>
                    <a:gd name="connsiteY2" fmla="*/ 40957 h 40957"/>
                    <a:gd name="connsiteX3" fmla="*/ 125730 w 135842"/>
                    <a:gd name="connsiteY3" fmla="*/ 40957 h 40957"/>
                    <a:gd name="connsiteX4" fmla="*/ 135255 w 135842"/>
                    <a:gd name="connsiteY4" fmla="*/ 34290 h 40957"/>
                    <a:gd name="connsiteX5" fmla="*/ 128588 w 135842"/>
                    <a:gd name="connsiteY5" fmla="*/ 21907 h 40957"/>
                    <a:gd name="connsiteX6" fmla="*/ 9525 w 135842"/>
                    <a:gd name="connsiteY6" fmla="*/ 0 h 40957"/>
                    <a:gd name="connsiteX7" fmla="*/ 0 w 135842"/>
                    <a:gd name="connsiteY7" fmla="*/ 9525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42" h="40957">
                      <a:moveTo>
                        <a:pt x="0" y="9525"/>
                      </a:moveTo>
                      <a:cubicBezTo>
                        <a:pt x="0" y="15240"/>
                        <a:pt x="3810" y="19050"/>
                        <a:pt x="8573" y="20003"/>
                      </a:cubicBezTo>
                      <a:cubicBezTo>
                        <a:pt x="59055" y="23813"/>
                        <a:pt x="99060" y="33338"/>
                        <a:pt x="122873" y="40957"/>
                      </a:cubicBezTo>
                      <a:cubicBezTo>
                        <a:pt x="123825" y="40957"/>
                        <a:pt x="124778" y="40957"/>
                        <a:pt x="125730" y="40957"/>
                      </a:cubicBezTo>
                      <a:cubicBezTo>
                        <a:pt x="129540" y="40957"/>
                        <a:pt x="133350" y="38100"/>
                        <a:pt x="135255" y="34290"/>
                      </a:cubicBezTo>
                      <a:cubicBezTo>
                        <a:pt x="137160" y="29528"/>
                        <a:pt x="134303" y="23813"/>
                        <a:pt x="128588" y="21907"/>
                      </a:cubicBezTo>
                      <a:cubicBezTo>
                        <a:pt x="102870" y="14288"/>
                        <a:pt x="61913" y="3810"/>
                        <a:pt x="9525" y="0"/>
                      </a:cubicBezTo>
                      <a:cubicBezTo>
                        <a:pt x="4763" y="0"/>
                        <a:pt x="0" y="3810"/>
                        <a:pt x="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9" name="Freeform: Shape 1468">
                  <a:extLst>
                    <a:ext uri="{FF2B5EF4-FFF2-40B4-BE49-F238E27FC236}">
                      <a16:creationId xmlns:a16="http://schemas.microsoft.com/office/drawing/2014/main" id="{7A5E5888-3F6C-CB98-2224-465C7CAF67FD}"/>
                    </a:ext>
                  </a:extLst>
                </p:cNvPr>
                <p:cNvSpPr/>
                <p:nvPr/>
              </p:nvSpPr>
              <p:spPr>
                <a:xfrm>
                  <a:off x="1162759" y="5556388"/>
                  <a:ext cx="135851" cy="40005"/>
                </a:xfrm>
                <a:custGeom>
                  <a:avLst/>
                  <a:gdLst>
                    <a:gd name="connsiteX0" fmla="*/ 129540 w 135851"/>
                    <a:gd name="connsiteY0" fmla="*/ 21908 h 40005"/>
                    <a:gd name="connsiteX1" fmla="*/ 10478 w 135851"/>
                    <a:gd name="connsiteY1" fmla="*/ 0 h 40005"/>
                    <a:gd name="connsiteX2" fmla="*/ 0 w 135851"/>
                    <a:gd name="connsiteY2" fmla="*/ 8572 h 40005"/>
                    <a:gd name="connsiteX3" fmla="*/ 8573 w 135851"/>
                    <a:gd name="connsiteY3" fmla="*/ 19050 h 40005"/>
                    <a:gd name="connsiteX4" fmla="*/ 122873 w 135851"/>
                    <a:gd name="connsiteY4" fmla="*/ 40005 h 40005"/>
                    <a:gd name="connsiteX5" fmla="*/ 125730 w 135851"/>
                    <a:gd name="connsiteY5" fmla="*/ 40005 h 40005"/>
                    <a:gd name="connsiteX6" fmla="*/ 135255 w 135851"/>
                    <a:gd name="connsiteY6" fmla="*/ 33338 h 40005"/>
                    <a:gd name="connsiteX7" fmla="*/ 129540 w 135851"/>
                    <a:gd name="connsiteY7" fmla="*/ 21908 h 4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51" h="40005">
                      <a:moveTo>
                        <a:pt x="129540" y="21908"/>
                      </a:moveTo>
                      <a:cubicBezTo>
                        <a:pt x="103823" y="14288"/>
                        <a:pt x="62865" y="3810"/>
                        <a:pt x="10478" y="0"/>
                      </a:cubicBezTo>
                      <a:cubicBezTo>
                        <a:pt x="4763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ubicBezTo>
                        <a:pt x="59055" y="22860"/>
                        <a:pt x="99060" y="32385"/>
                        <a:pt x="122873" y="40005"/>
                      </a:cubicBezTo>
                      <a:cubicBezTo>
                        <a:pt x="123825" y="40005"/>
                        <a:pt x="124778" y="40005"/>
                        <a:pt x="125730" y="40005"/>
                      </a:cubicBezTo>
                      <a:cubicBezTo>
                        <a:pt x="129540" y="40005"/>
                        <a:pt x="133350" y="37147"/>
                        <a:pt x="135255" y="33338"/>
                      </a:cubicBezTo>
                      <a:cubicBezTo>
                        <a:pt x="137160" y="28575"/>
                        <a:pt x="134303" y="22860"/>
                        <a:pt x="129540" y="21908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74A16018-1EA4-2B4C-2769-A9DD7DE616D6}"/>
                    </a:ext>
                  </a:extLst>
                </p:cNvPr>
                <p:cNvSpPr/>
                <p:nvPr/>
              </p:nvSpPr>
              <p:spPr>
                <a:xfrm>
                  <a:off x="1162759" y="5592583"/>
                  <a:ext cx="135851" cy="40004"/>
                </a:xfrm>
                <a:custGeom>
                  <a:avLst/>
                  <a:gdLst>
                    <a:gd name="connsiteX0" fmla="*/ 129540 w 135851"/>
                    <a:gd name="connsiteY0" fmla="*/ 21907 h 40004"/>
                    <a:gd name="connsiteX1" fmla="*/ 10478 w 135851"/>
                    <a:gd name="connsiteY1" fmla="*/ 0 h 40004"/>
                    <a:gd name="connsiteX2" fmla="*/ 0 w 135851"/>
                    <a:gd name="connsiteY2" fmla="*/ 8572 h 40004"/>
                    <a:gd name="connsiteX3" fmla="*/ 8573 w 135851"/>
                    <a:gd name="connsiteY3" fmla="*/ 19050 h 40004"/>
                    <a:gd name="connsiteX4" fmla="*/ 122873 w 135851"/>
                    <a:gd name="connsiteY4" fmla="*/ 40005 h 40004"/>
                    <a:gd name="connsiteX5" fmla="*/ 125730 w 135851"/>
                    <a:gd name="connsiteY5" fmla="*/ 40005 h 40004"/>
                    <a:gd name="connsiteX6" fmla="*/ 135255 w 135851"/>
                    <a:gd name="connsiteY6" fmla="*/ 33338 h 40004"/>
                    <a:gd name="connsiteX7" fmla="*/ 129540 w 135851"/>
                    <a:gd name="connsiteY7" fmla="*/ 21907 h 40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51" h="40004">
                      <a:moveTo>
                        <a:pt x="129540" y="21907"/>
                      </a:moveTo>
                      <a:cubicBezTo>
                        <a:pt x="103823" y="14288"/>
                        <a:pt x="62865" y="3810"/>
                        <a:pt x="10478" y="0"/>
                      </a:cubicBezTo>
                      <a:cubicBezTo>
                        <a:pt x="4763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ubicBezTo>
                        <a:pt x="59055" y="22860"/>
                        <a:pt x="99060" y="32385"/>
                        <a:pt x="122873" y="40005"/>
                      </a:cubicBezTo>
                      <a:cubicBezTo>
                        <a:pt x="123825" y="40005"/>
                        <a:pt x="124778" y="40005"/>
                        <a:pt x="125730" y="40005"/>
                      </a:cubicBezTo>
                      <a:cubicBezTo>
                        <a:pt x="129540" y="40005"/>
                        <a:pt x="133350" y="37147"/>
                        <a:pt x="135255" y="33338"/>
                      </a:cubicBezTo>
                      <a:cubicBezTo>
                        <a:pt x="137160" y="29527"/>
                        <a:pt x="134303" y="23813"/>
                        <a:pt x="129540" y="21907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1" name="Freeform: Shape 1470">
                  <a:extLst>
                    <a:ext uri="{FF2B5EF4-FFF2-40B4-BE49-F238E27FC236}">
                      <a16:creationId xmlns:a16="http://schemas.microsoft.com/office/drawing/2014/main" id="{96AA443F-D9AE-CBBB-BDD7-BB3ACB254A67}"/>
                    </a:ext>
                  </a:extLst>
                </p:cNvPr>
                <p:cNvSpPr/>
                <p:nvPr/>
              </p:nvSpPr>
              <p:spPr>
                <a:xfrm>
                  <a:off x="1351172" y="5521000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4CDDFAF8-9F71-06FD-64CD-6388B8C57611}"/>
                    </a:ext>
                  </a:extLst>
                </p:cNvPr>
                <p:cNvSpPr/>
                <p:nvPr/>
              </p:nvSpPr>
              <p:spPr>
                <a:xfrm>
                  <a:off x="1351172" y="5556242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2053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7620FB79-6E99-248F-B5D7-C09641B44127}"/>
                    </a:ext>
                  </a:extLst>
                </p:cNvPr>
                <p:cNvSpPr/>
                <p:nvPr/>
              </p:nvSpPr>
              <p:spPr>
                <a:xfrm>
                  <a:off x="1351172" y="5593390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424" name="Graphic 28">
            <a:extLst>
              <a:ext uri="{FF2B5EF4-FFF2-40B4-BE49-F238E27FC236}">
                <a16:creationId xmlns:a16="http://schemas.microsoft.com/office/drawing/2014/main" id="{56F0F2E9-4492-3238-6C4F-22F6BB93938F}"/>
              </a:ext>
            </a:extLst>
          </p:cNvPr>
          <p:cNvGrpSpPr/>
          <p:nvPr/>
        </p:nvGrpSpPr>
        <p:grpSpPr>
          <a:xfrm>
            <a:off x="2244594" y="4730686"/>
            <a:ext cx="590550" cy="408622"/>
            <a:chOff x="2237511" y="5386084"/>
            <a:chExt cx="590550" cy="408622"/>
          </a:xfrm>
        </p:grpSpPr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4263E922-586C-19C8-06A9-5C3D1DC81DA9}"/>
                </a:ext>
              </a:extLst>
            </p:cNvPr>
            <p:cNvSpPr/>
            <p:nvPr/>
          </p:nvSpPr>
          <p:spPr>
            <a:xfrm>
              <a:off x="2247036" y="5738509"/>
              <a:ext cx="571500" cy="47625"/>
            </a:xfrm>
            <a:custGeom>
              <a:avLst/>
              <a:gdLst>
                <a:gd name="connsiteX0" fmla="*/ 542925 w 571500"/>
                <a:gd name="connsiteY0" fmla="*/ 47625 h 47625"/>
                <a:gd name="connsiteX1" fmla="*/ 28575 w 571500"/>
                <a:gd name="connsiteY1" fmla="*/ 47625 h 47625"/>
                <a:gd name="connsiteX2" fmla="*/ 0 w 571500"/>
                <a:gd name="connsiteY2" fmla="*/ 19050 h 47625"/>
                <a:gd name="connsiteX3" fmla="*/ 0 w 571500"/>
                <a:gd name="connsiteY3" fmla="*/ 0 h 47625"/>
                <a:gd name="connsiteX4" fmla="*/ 571500 w 571500"/>
                <a:gd name="connsiteY4" fmla="*/ 0 h 47625"/>
                <a:gd name="connsiteX5" fmla="*/ 571500 w 571500"/>
                <a:gd name="connsiteY5" fmla="*/ 19050 h 47625"/>
                <a:gd name="connsiteX6" fmla="*/ 542925 w 5715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0" h="47625">
                  <a:moveTo>
                    <a:pt x="5429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71500" y="0"/>
                  </a:lnTo>
                  <a:lnTo>
                    <a:pt x="571500" y="19050"/>
                  </a:lnTo>
                  <a:cubicBezTo>
                    <a:pt x="571500" y="35243"/>
                    <a:pt x="559118" y="47625"/>
                    <a:pt x="5429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98BFB58B-5630-F477-604F-D935FAD547F6}"/>
                </a:ext>
              </a:extLst>
            </p:cNvPr>
            <p:cNvSpPr/>
            <p:nvPr/>
          </p:nvSpPr>
          <p:spPr>
            <a:xfrm>
              <a:off x="2256561" y="5748034"/>
              <a:ext cx="552450" cy="9525"/>
            </a:xfrm>
            <a:custGeom>
              <a:avLst/>
              <a:gdLst>
                <a:gd name="connsiteX0" fmla="*/ 0 w 552450"/>
                <a:gd name="connsiteY0" fmla="*/ 0 h 9525"/>
                <a:gd name="connsiteX1" fmla="*/ 552450 w 552450"/>
                <a:gd name="connsiteY1" fmla="*/ 0 h 9525"/>
                <a:gd name="connsiteX2" fmla="*/ 552450 w 552450"/>
                <a:gd name="connsiteY2" fmla="*/ 9525 h 9525"/>
                <a:gd name="connsiteX3" fmla="*/ 0 w 5524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9525">
                  <a:moveTo>
                    <a:pt x="0" y="0"/>
                  </a:moveTo>
                  <a:lnTo>
                    <a:pt x="552450" y="0"/>
                  </a:lnTo>
                  <a:lnTo>
                    <a:pt x="552450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27" name="Graphic 28">
              <a:extLst>
                <a:ext uri="{FF2B5EF4-FFF2-40B4-BE49-F238E27FC236}">
                  <a16:creationId xmlns:a16="http://schemas.microsoft.com/office/drawing/2014/main" id="{F87D42B3-C71D-13CF-00D0-04486D641F2E}"/>
                </a:ext>
              </a:extLst>
            </p:cNvPr>
            <p:cNvGrpSpPr/>
            <p:nvPr/>
          </p:nvGrpSpPr>
          <p:grpSpPr>
            <a:xfrm>
              <a:off x="2275611" y="5471809"/>
              <a:ext cx="514350" cy="266700"/>
              <a:chOff x="2275611" y="5471809"/>
              <a:chExt cx="514350" cy="266700"/>
            </a:xfrm>
          </p:grpSpPr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7B4E0F0A-46A5-CF2A-8185-2116A691A58B}"/>
                  </a:ext>
                </a:extLst>
              </p:cNvPr>
              <p:cNvSpPr/>
              <p:nvPr/>
            </p:nvSpPr>
            <p:spPr>
              <a:xfrm>
                <a:off x="2275611" y="5471809"/>
                <a:ext cx="514350" cy="266700"/>
              </a:xfrm>
              <a:custGeom>
                <a:avLst/>
                <a:gdLst>
                  <a:gd name="connsiteX0" fmla="*/ 514350 w 514350"/>
                  <a:gd name="connsiteY0" fmla="*/ 266700 h 266700"/>
                  <a:gd name="connsiteX1" fmla="*/ 514350 w 514350"/>
                  <a:gd name="connsiteY1" fmla="*/ 36195 h 266700"/>
                  <a:gd name="connsiteX2" fmla="*/ 478155 w 514350"/>
                  <a:gd name="connsiteY2" fmla="*/ 0 h 266700"/>
                  <a:gd name="connsiteX3" fmla="*/ 39053 w 514350"/>
                  <a:gd name="connsiteY3" fmla="*/ 0 h 266700"/>
                  <a:gd name="connsiteX4" fmla="*/ 0 w 514350"/>
                  <a:gd name="connsiteY4" fmla="*/ 39053 h 266700"/>
                  <a:gd name="connsiteX5" fmla="*/ 0 w 514350"/>
                  <a:gd name="connsiteY5" fmla="*/ 266700 h 266700"/>
                  <a:gd name="connsiteX6" fmla="*/ 514350 w 514350"/>
                  <a:gd name="connsiteY6" fmla="*/ 266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266700">
                    <a:moveTo>
                      <a:pt x="514350" y="266700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266700"/>
                    </a:lnTo>
                    <a:lnTo>
                      <a:pt x="514350" y="2667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321B0C91-A114-9AAC-0DDA-1C21CE2E5DB6}"/>
                  </a:ext>
                </a:extLst>
              </p:cNvPr>
              <p:cNvSpPr/>
              <p:nvPr/>
            </p:nvSpPr>
            <p:spPr>
              <a:xfrm>
                <a:off x="2331808" y="5499431"/>
                <a:ext cx="391477" cy="239077"/>
              </a:xfrm>
              <a:custGeom>
                <a:avLst/>
                <a:gdLst>
                  <a:gd name="connsiteX0" fmla="*/ 0 w 391477"/>
                  <a:gd name="connsiteY0" fmla="*/ 0 h 239077"/>
                  <a:gd name="connsiteX1" fmla="*/ 239078 w 391477"/>
                  <a:gd name="connsiteY1" fmla="*/ 239078 h 239077"/>
                  <a:gd name="connsiteX2" fmla="*/ 391478 w 391477"/>
                  <a:gd name="connsiteY2" fmla="*/ 239078 h 239077"/>
                  <a:gd name="connsiteX3" fmla="*/ 152400 w 391477"/>
                  <a:gd name="connsiteY3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147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391478" y="2390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3113FC33-46A8-F895-0F25-4399430D8B28}"/>
                  </a:ext>
                </a:extLst>
              </p:cNvPr>
              <p:cNvSpPr/>
              <p:nvPr/>
            </p:nvSpPr>
            <p:spPr>
              <a:xfrm>
                <a:off x="2275611" y="5471809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6B6905D1-1892-C334-6D91-F88DD4CECACA}"/>
                  </a:ext>
                </a:extLst>
              </p:cNvPr>
              <p:cNvSpPr/>
              <p:nvPr/>
            </p:nvSpPr>
            <p:spPr>
              <a:xfrm>
                <a:off x="2531833" y="5499431"/>
                <a:ext cx="258127" cy="239077"/>
              </a:xfrm>
              <a:custGeom>
                <a:avLst/>
                <a:gdLst>
                  <a:gd name="connsiteX0" fmla="*/ 0 w 258127"/>
                  <a:gd name="connsiteY0" fmla="*/ 0 h 239077"/>
                  <a:gd name="connsiteX1" fmla="*/ 239078 w 258127"/>
                  <a:gd name="connsiteY1" fmla="*/ 239078 h 239077"/>
                  <a:gd name="connsiteX2" fmla="*/ 258128 w 258127"/>
                  <a:gd name="connsiteY2" fmla="*/ 239078 h 239077"/>
                  <a:gd name="connsiteX3" fmla="*/ 258128 w 258127"/>
                  <a:gd name="connsiteY3" fmla="*/ 210503 h 239077"/>
                  <a:gd name="connsiteX4" fmla="*/ 47625 w 258127"/>
                  <a:gd name="connsiteY4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12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258128" y="23907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2" name="Graphic 28">
              <a:extLst>
                <a:ext uri="{FF2B5EF4-FFF2-40B4-BE49-F238E27FC236}">
                  <a16:creationId xmlns:a16="http://schemas.microsoft.com/office/drawing/2014/main" id="{BA9EF9CD-0B87-0C36-540D-613E664F982A}"/>
                </a:ext>
              </a:extLst>
            </p:cNvPr>
            <p:cNvGrpSpPr/>
            <p:nvPr/>
          </p:nvGrpSpPr>
          <p:grpSpPr>
            <a:xfrm>
              <a:off x="2237511" y="5386084"/>
              <a:ext cx="590550" cy="408622"/>
              <a:chOff x="2237511" y="5386084"/>
              <a:chExt cx="590550" cy="408622"/>
            </a:xfrm>
          </p:grpSpPr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39E86B2D-1EE0-6A0B-5DB9-F9A1F2871709}"/>
                  </a:ext>
                </a:extLst>
              </p:cNvPr>
              <p:cNvSpPr/>
              <p:nvPr/>
            </p:nvSpPr>
            <p:spPr>
              <a:xfrm>
                <a:off x="2313711" y="5433709"/>
                <a:ext cx="439102" cy="266700"/>
              </a:xfrm>
              <a:custGeom>
                <a:avLst/>
                <a:gdLst>
                  <a:gd name="connsiteX0" fmla="*/ 28575 w 439102"/>
                  <a:gd name="connsiteY0" fmla="*/ 0 h 266700"/>
                  <a:gd name="connsiteX1" fmla="*/ 22860 w 439102"/>
                  <a:gd name="connsiteY1" fmla="*/ 953 h 266700"/>
                  <a:gd name="connsiteX2" fmla="*/ 0 w 439102"/>
                  <a:gd name="connsiteY2" fmla="*/ 29528 h 266700"/>
                  <a:gd name="connsiteX3" fmla="*/ 0 w 439102"/>
                  <a:gd name="connsiteY3" fmla="*/ 237173 h 266700"/>
                  <a:gd name="connsiteX4" fmla="*/ 29528 w 439102"/>
                  <a:gd name="connsiteY4" fmla="*/ 266700 h 266700"/>
                  <a:gd name="connsiteX5" fmla="*/ 102870 w 439102"/>
                  <a:gd name="connsiteY5" fmla="*/ 266700 h 266700"/>
                  <a:gd name="connsiteX6" fmla="*/ 409575 w 439102"/>
                  <a:gd name="connsiteY6" fmla="*/ 266700 h 266700"/>
                  <a:gd name="connsiteX7" fmla="*/ 439103 w 439102"/>
                  <a:gd name="connsiteY7" fmla="*/ 237173 h 266700"/>
                  <a:gd name="connsiteX8" fmla="*/ 439103 w 439102"/>
                  <a:gd name="connsiteY8" fmla="*/ 29528 h 266700"/>
                  <a:gd name="connsiteX9" fmla="*/ 420053 w 439102"/>
                  <a:gd name="connsiteY9" fmla="*/ 1905 h 266700"/>
                  <a:gd name="connsiteX10" fmla="*/ 410528 w 439102"/>
                  <a:gd name="connsiteY10" fmla="*/ 0 h 266700"/>
                  <a:gd name="connsiteX11" fmla="*/ 28575 w 439102"/>
                  <a:gd name="connsiteY11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9102" h="266700">
                    <a:moveTo>
                      <a:pt x="28575" y="0"/>
                    </a:moveTo>
                    <a:cubicBezTo>
                      <a:pt x="26670" y="0"/>
                      <a:pt x="24765" y="0"/>
                      <a:pt x="22860" y="953"/>
                    </a:cubicBezTo>
                    <a:cubicBezTo>
                      <a:pt x="9525" y="3810"/>
                      <a:pt x="0" y="15240"/>
                      <a:pt x="0" y="29528"/>
                    </a:cubicBezTo>
                    <a:lnTo>
                      <a:pt x="0" y="237173"/>
                    </a:lnTo>
                    <a:cubicBezTo>
                      <a:pt x="0" y="253365"/>
                      <a:pt x="13335" y="266700"/>
                      <a:pt x="29528" y="266700"/>
                    </a:cubicBezTo>
                    <a:lnTo>
                      <a:pt x="102870" y="266700"/>
                    </a:lnTo>
                    <a:lnTo>
                      <a:pt x="409575" y="266700"/>
                    </a:lnTo>
                    <a:cubicBezTo>
                      <a:pt x="425768" y="266700"/>
                      <a:pt x="439103" y="253365"/>
                      <a:pt x="439103" y="237173"/>
                    </a:cubicBezTo>
                    <a:lnTo>
                      <a:pt x="439103" y="29528"/>
                    </a:lnTo>
                    <a:cubicBezTo>
                      <a:pt x="439103" y="17145"/>
                      <a:pt x="431483" y="5715"/>
                      <a:pt x="420053" y="1905"/>
                    </a:cubicBezTo>
                    <a:cubicBezTo>
                      <a:pt x="417195" y="953"/>
                      <a:pt x="414338" y="0"/>
                      <a:pt x="410528" y="0"/>
                    </a:cubicBezTo>
                    <a:lnTo>
                      <a:pt x="285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10B19014-D130-6A1E-413C-537E6744D9A2}"/>
                  </a:ext>
                </a:extLst>
              </p:cNvPr>
              <p:cNvSpPr/>
              <p:nvPr/>
            </p:nvSpPr>
            <p:spPr>
              <a:xfrm>
                <a:off x="2532786" y="5395609"/>
                <a:ext cx="190500" cy="304800"/>
              </a:xfrm>
              <a:custGeom>
                <a:avLst/>
                <a:gdLst>
                  <a:gd name="connsiteX0" fmla="*/ 174308 w 190500"/>
                  <a:gd name="connsiteY0" fmla="*/ 0 h 304800"/>
                  <a:gd name="connsiteX1" fmla="*/ 0 w 190500"/>
                  <a:gd name="connsiteY1" fmla="*/ 37147 h 304800"/>
                  <a:gd name="connsiteX2" fmla="*/ 0 w 190500"/>
                  <a:gd name="connsiteY2" fmla="*/ 304800 h 304800"/>
                  <a:gd name="connsiteX3" fmla="*/ 175260 w 190500"/>
                  <a:gd name="connsiteY3" fmla="*/ 267653 h 304800"/>
                  <a:gd name="connsiteX4" fmla="*/ 190500 w 190500"/>
                  <a:gd name="connsiteY4" fmla="*/ 252413 h 304800"/>
                  <a:gd name="connsiteX5" fmla="*/ 190500 w 190500"/>
                  <a:gd name="connsiteY5" fmla="*/ 15240 h 304800"/>
                  <a:gd name="connsiteX6" fmla="*/ 174308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74308" y="0"/>
                    </a:moveTo>
                    <a:cubicBezTo>
                      <a:pt x="66675" y="2858"/>
                      <a:pt x="0" y="37147"/>
                      <a:pt x="0" y="37147"/>
                    </a:cubicBezTo>
                    <a:lnTo>
                      <a:pt x="0" y="304800"/>
                    </a:lnTo>
                    <a:cubicBezTo>
                      <a:pt x="0" y="304800"/>
                      <a:pt x="66675" y="270510"/>
                      <a:pt x="175260" y="267653"/>
                    </a:cubicBezTo>
                    <a:cubicBezTo>
                      <a:pt x="183833" y="267653"/>
                      <a:pt x="190500" y="260033"/>
                      <a:pt x="190500" y="252413"/>
                    </a:cubicBezTo>
                    <a:lnTo>
                      <a:pt x="190500" y="15240"/>
                    </a:lnTo>
                    <a:cubicBezTo>
                      <a:pt x="190500" y="6667"/>
                      <a:pt x="182880" y="0"/>
                      <a:pt x="1743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904902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542EA1D6-D52E-8889-EE01-78C533CEE4E6}"/>
                  </a:ext>
                </a:extLst>
              </p:cNvPr>
              <p:cNvSpPr/>
              <p:nvPr/>
            </p:nvSpPr>
            <p:spPr>
              <a:xfrm>
                <a:off x="2342286" y="5395609"/>
                <a:ext cx="190500" cy="304800"/>
              </a:xfrm>
              <a:custGeom>
                <a:avLst/>
                <a:gdLst>
                  <a:gd name="connsiteX0" fmla="*/ 16192 w 190500"/>
                  <a:gd name="connsiteY0" fmla="*/ 0 h 304800"/>
                  <a:gd name="connsiteX1" fmla="*/ 190500 w 190500"/>
                  <a:gd name="connsiteY1" fmla="*/ 37147 h 304800"/>
                  <a:gd name="connsiteX2" fmla="*/ 190500 w 190500"/>
                  <a:gd name="connsiteY2" fmla="*/ 304800 h 304800"/>
                  <a:gd name="connsiteX3" fmla="*/ 15240 w 190500"/>
                  <a:gd name="connsiteY3" fmla="*/ 267653 h 304800"/>
                  <a:gd name="connsiteX4" fmla="*/ 0 w 190500"/>
                  <a:gd name="connsiteY4" fmla="*/ 252413 h 304800"/>
                  <a:gd name="connsiteX5" fmla="*/ 0 w 190500"/>
                  <a:gd name="connsiteY5" fmla="*/ 15240 h 304800"/>
                  <a:gd name="connsiteX6" fmla="*/ 16192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6192" y="0"/>
                    </a:moveTo>
                    <a:cubicBezTo>
                      <a:pt x="123825" y="2858"/>
                      <a:pt x="190500" y="37147"/>
                      <a:pt x="190500" y="37147"/>
                    </a:cubicBezTo>
                    <a:lnTo>
                      <a:pt x="190500" y="304800"/>
                    </a:lnTo>
                    <a:cubicBezTo>
                      <a:pt x="190500" y="304800"/>
                      <a:pt x="123825" y="270510"/>
                      <a:pt x="15240" y="267653"/>
                    </a:cubicBezTo>
                    <a:cubicBezTo>
                      <a:pt x="6667" y="267653"/>
                      <a:pt x="0" y="260033"/>
                      <a:pt x="0" y="252413"/>
                    </a:cubicBezTo>
                    <a:lnTo>
                      <a:pt x="0" y="15240"/>
                    </a:lnTo>
                    <a:cubicBezTo>
                      <a:pt x="0" y="6667"/>
                      <a:pt x="7620" y="0"/>
                      <a:pt x="16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175097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FF3FA750-5B05-5206-DFEE-4C1E1860E5E7}"/>
                  </a:ext>
                </a:extLst>
              </p:cNvPr>
              <p:cNvSpPr/>
              <p:nvPr/>
            </p:nvSpPr>
            <p:spPr>
              <a:xfrm>
                <a:off x="2532786" y="5395609"/>
                <a:ext cx="190500" cy="56197"/>
              </a:xfrm>
              <a:custGeom>
                <a:avLst/>
                <a:gdLst>
                  <a:gd name="connsiteX0" fmla="*/ 174308 w 190500"/>
                  <a:gd name="connsiteY0" fmla="*/ 0 h 56197"/>
                  <a:gd name="connsiteX1" fmla="*/ 0 w 190500"/>
                  <a:gd name="connsiteY1" fmla="*/ 37147 h 56197"/>
                  <a:gd name="connsiteX2" fmla="*/ 0 w 190500"/>
                  <a:gd name="connsiteY2" fmla="*/ 56197 h 56197"/>
                  <a:gd name="connsiteX3" fmla="*/ 174308 w 190500"/>
                  <a:gd name="connsiteY3" fmla="*/ 19050 h 56197"/>
                  <a:gd name="connsiteX4" fmla="*/ 190500 w 190500"/>
                  <a:gd name="connsiteY4" fmla="*/ 34290 h 56197"/>
                  <a:gd name="connsiteX5" fmla="*/ 190500 w 190500"/>
                  <a:gd name="connsiteY5" fmla="*/ 15240 h 56197"/>
                  <a:gd name="connsiteX6" fmla="*/ 174308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74308" y="0"/>
                    </a:moveTo>
                    <a:cubicBezTo>
                      <a:pt x="66675" y="2858"/>
                      <a:pt x="0" y="37147"/>
                      <a:pt x="0" y="37147"/>
                    </a:cubicBezTo>
                    <a:lnTo>
                      <a:pt x="0" y="56197"/>
                    </a:lnTo>
                    <a:cubicBezTo>
                      <a:pt x="0" y="56197"/>
                      <a:pt x="66675" y="21907"/>
                      <a:pt x="174308" y="19050"/>
                    </a:cubicBezTo>
                    <a:cubicBezTo>
                      <a:pt x="182880" y="19050"/>
                      <a:pt x="190500" y="25718"/>
                      <a:pt x="190500" y="34290"/>
                    </a:cubicBezTo>
                    <a:lnTo>
                      <a:pt x="190500" y="15240"/>
                    </a:lnTo>
                    <a:cubicBezTo>
                      <a:pt x="190500" y="6667"/>
                      <a:pt x="182880" y="0"/>
                      <a:pt x="174308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9B018620-236C-B261-E234-4657E6544C7E}"/>
                  </a:ext>
                </a:extLst>
              </p:cNvPr>
              <p:cNvSpPr/>
              <p:nvPr/>
            </p:nvSpPr>
            <p:spPr>
              <a:xfrm>
                <a:off x="2342286" y="5395609"/>
                <a:ext cx="190500" cy="56197"/>
              </a:xfrm>
              <a:custGeom>
                <a:avLst/>
                <a:gdLst>
                  <a:gd name="connsiteX0" fmla="*/ 16192 w 190500"/>
                  <a:gd name="connsiteY0" fmla="*/ 0 h 56197"/>
                  <a:gd name="connsiteX1" fmla="*/ 0 w 190500"/>
                  <a:gd name="connsiteY1" fmla="*/ 15240 h 56197"/>
                  <a:gd name="connsiteX2" fmla="*/ 0 w 190500"/>
                  <a:gd name="connsiteY2" fmla="*/ 34290 h 56197"/>
                  <a:gd name="connsiteX3" fmla="*/ 16192 w 190500"/>
                  <a:gd name="connsiteY3" fmla="*/ 19050 h 56197"/>
                  <a:gd name="connsiteX4" fmla="*/ 190500 w 190500"/>
                  <a:gd name="connsiteY4" fmla="*/ 56197 h 56197"/>
                  <a:gd name="connsiteX5" fmla="*/ 190500 w 190500"/>
                  <a:gd name="connsiteY5" fmla="*/ 37147 h 56197"/>
                  <a:gd name="connsiteX6" fmla="*/ 16192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6192" y="0"/>
                    </a:moveTo>
                    <a:cubicBezTo>
                      <a:pt x="7620" y="0"/>
                      <a:pt x="0" y="6667"/>
                      <a:pt x="0" y="15240"/>
                    </a:cubicBezTo>
                    <a:lnTo>
                      <a:pt x="0" y="34290"/>
                    </a:lnTo>
                    <a:cubicBezTo>
                      <a:pt x="0" y="25718"/>
                      <a:pt x="7620" y="18097"/>
                      <a:pt x="16192" y="19050"/>
                    </a:cubicBezTo>
                    <a:cubicBezTo>
                      <a:pt x="123825" y="21907"/>
                      <a:pt x="190500" y="56197"/>
                      <a:pt x="190500" y="56197"/>
                    </a:cubicBezTo>
                    <a:lnTo>
                      <a:pt x="190500" y="37147"/>
                    </a:lnTo>
                    <a:cubicBezTo>
                      <a:pt x="190500" y="37147"/>
                      <a:pt x="123825" y="2858"/>
                      <a:pt x="16192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38" name="Graphic 28">
                <a:extLst>
                  <a:ext uri="{FF2B5EF4-FFF2-40B4-BE49-F238E27FC236}">
                    <a16:creationId xmlns:a16="http://schemas.microsoft.com/office/drawing/2014/main" id="{21721492-1B1B-C7D6-3DBB-3E180A412EF3}"/>
                  </a:ext>
                </a:extLst>
              </p:cNvPr>
              <p:cNvGrpSpPr/>
              <p:nvPr/>
            </p:nvGrpSpPr>
            <p:grpSpPr>
              <a:xfrm>
                <a:off x="2237511" y="5386084"/>
                <a:ext cx="590550" cy="408622"/>
                <a:chOff x="2237511" y="5386084"/>
                <a:chExt cx="590550" cy="408622"/>
              </a:xfrm>
              <a:solidFill>
                <a:srgbClr val="3C154E"/>
              </a:solidFill>
            </p:grpSpPr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F2C8EC12-7F1A-81EB-E603-6B0D4E6AD0F4}"/>
                    </a:ext>
                  </a:extLst>
                </p:cNvPr>
                <p:cNvSpPr/>
                <p:nvPr/>
              </p:nvSpPr>
              <p:spPr>
                <a:xfrm>
                  <a:off x="2237511" y="5386084"/>
                  <a:ext cx="590550" cy="408622"/>
                </a:xfrm>
                <a:custGeom>
                  <a:avLst/>
                  <a:gdLst>
                    <a:gd name="connsiteX0" fmla="*/ 581025 w 590550"/>
                    <a:gd name="connsiteY0" fmla="*/ 342900 h 408622"/>
                    <a:gd name="connsiteX1" fmla="*/ 561975 w 590550"/>
                    <a:gd name="connsiteY1" fmla="*/ 342900 h 408622"/>
                    <a:gd name="connsiteX2" fmla="*/ 561975 w 590550"/>
                    <a:gd name="connsiteY2" fmla="*/ 123825 h 408622"/>
                    <a:gd name="connsiteX3" fmla="*/ 523875 w 590550"/>
                    <a:gd name="connsiteY3" fmla="*/ 77153 h 408622"/>
                    <a:gd name="connsiteX4" fmla="*/ 498158 w 590550"/>
                    <a:gd name="connsiteY4" fmla="*/ 40957 h 408622"/>
                    <a:gd name="connsiteX5" fmla="*/ 495300 w 590550"/>
                    <a:gd name="connsiteY5" fmla="*/ 40005 h 408622"/>
                    <a:gd name="connsiteX6" fmla="*/ 495300 w 590550"/>
                    <a:gd name="connsiteY6" fmla="*/ 25718 h 408622"/>
                    <a:gd name="connsiteX7" fmla="*/ 487680 w 590550"/>
                    <a:gd name="connsiteY7" fmla="*/ 7620 h 408622"/>
                    <a:gd name="connsiteX8" fmla="*/ 469583 w 590550"/>
                    <a:gd name="connsiteY8" fmla="*/ 0 h 408622"/>
                    <a:gd name="connsiteX9" fmla="*/ 295275 w 590550"/>
                    <a:gd name="connsiteY9" fmla="*/ 36195 h 408622"/>
                    <a:gd name="connsiteX10" fmla="*/ 120968 w 590550"/>
                    <a:gd name="connsiteY10" fmla="*/ 0 h 408622"/>
                    <a:gd name="connsiteX11" fmla="*/ 102870 w 590550"/>
                    <a:gd name="connsiteY11" fmla="*/ 6667 h 408622"/>
                    <a:gd name="connsiteX12" fmla="*/ 95250 w 590550"/>
                    <a:gd name="connsiteY12" fmla="*/ 24765 h 408622"/>
                    <a:gd name="connsiteX13" fmla="*/ 95250 w 590550"/>
                    <a:gd name="connsiteY13" fmla="*/ 39053 h 408622"/>
                    <a:gd name="connsiteX14" fmla="*/ 66675 w 590550"/>
                    <a:gd name="connsiteY14" fmla="*/ 76200 h 408622"/>
                    <a:gd name="connsiteX15" fmla="*/ 28575 w 590550"/>
                    <a:gd name="connsiteY15" fmla="*/ 122873 h 408622"/>
                    <a:gd name="connsiteX16" fmla="*/ 28575 w 590550"/>
                    <a:gd name="connsiteY16" fmla="*/ 341948 h 408622"/>
                    <a:gd name="connsiteX17" fmla="*/ 9525 w 590550"/>
                    <a:gd name="connsiteY17" fmla="*/ 341948 h 408622"/>
                    <a:gd name="connsiteX18" fmla="*/ 0 w 590550"/>
                    <a:gd name="connsiteY18" fmla="*/ 351473 h 408622"/>
                    <a:gd name="connsiteX19" fmla="*/ 0 w 590550"/>
                    <a:gd name="connsiteY19" fmla="*/ 370523 h 408622"/>
                    <a:gd name="connsiteX20" fmla="*/ 38100 w 590550"/>
                    <a:gd name="connsiteY20" fmla="*/ 408623 h 408622"/>
                    <a:gd name="connsiteX21" fmla="*/ 552450 w 590550"/>
                    <a:gd name="connsiteY21" fmla="*/ 408623 h 408622"/>
                    <a:gd name="connsiteX22" fmla="*/ 590550 w 590550"/>
                    <a:gd name="connsiteY22" fmla="*/ 370523 h 408622"/>
                    <a:gd name="connsiteX23" fmla="*/ 590550 w 590550"/>
                    <a:gd name="connsiteY23" fmla="*/ 351473 h 408622"/>
                    <a:gd name="connsiteX24" fmla="*/ 581025 w 590550"/>
                    <a:gd name="connsiteY24" fmla="*/ 342900 h 408622"/>
                    <a:gd name="connsiteX25" fmla="*/ 504825 w 590550"/>
                    <a:gd name="connsiteY25" fmla="*/ 77153 h 408622"/>
                    <a:gd name="connsiteX26" fmla="*/ 504825 w 590550"/>
                    <a:gd name="connsiteY26" fmla="*/ 284798 h 408622"/>
                    <a:gd name="connsiteX27" fmla="*/ 484823 w 590550"/>
                    <a:gd name="connsiteY27" fmla="*/ 304800 h 408622"/>
                    <a:gd name="connsiteX28" fmla="*/ 349568 w 590550"/>
                    <a:gd name="connsiteY28" fmla="*/ 304800 h 408622"/>
                    <a:gd name="connsiteX29" fmla="*/ 470535 w 590550"/>
                    <a:gd name="connsiteY29" fmla="*/ 286703 h 408622"/>
                    <a:gd name="connsiteX30" fmla="*/ 494348 w 590550"/>
                    <a:gd name="connsiteY30" fmla="*/ 261938 h 408622"/>
                    <a:gd name="connsiteX31" fmla="*/ 494348 w 590550"/>
                    <a:gd name="connsiteY31" fmla="*/ 60007 h 408622"/>
                    <a:gd name="connsiteX32" fmla="*/ 504825 w 590550"/>
                    <a:gd name="connsiteY32" fmla="*/ 77153 h 408622"/>
                    <a:gd name="connsiteX33" fmla="*/ 470535 w 590550"/>
                    <a:gd name="connsiteY33" fmla="*/ 19050 h 408622"/>
                    <a:gd name="connsiteX34" fmla="*/ 474345 w 590550"/>
                    <a:gd name="connsiteY34" fmla="*/ 20955 h 408622"/>
                    <a:gd name="connsiteX35" fmla="*/ 476250 w 590550"/>
                    <a:gd name="connsiteY35" fmla="*/ 25718 h 408622"/>
                    <a:gd name="connsiteX36" fmla="*/ 476250 w 590550"/>
                    <a:gd name="connsiteY36" fmla="*/ 261938 h 408622"/>
                    <a:gd name="connsiteX37" fmla="*/ 470535 w 590550"/>
                    <a:gd name="connsiteY37" fmla="*/ 267653 h 408622"/>
                    <a:gd name="connsiteX38" fmla="*/ 304800 w 590550"/>
                    <a:gd name="connsiteY38" fmla="*/ 300038 h 408622"/>
                    <a:gd name="connsiteX39" fmla="*/ 304800 w 590550"/>
                    <a:gd name="connsiteY39" fmla="*/ 52388 h 408622"/>
                    <a:gd name="connsiteX40" fmla="*/ 470535 w 590550"/>
                    <a:gd name="connsiteY40" fmla="*/ 19050 h 408622"/>
                    <a:gd name="connsiteX41" fmla="*/ 114300 w 590550"/>
                    <a:gd name="connsiteY41" fmla="*/ 24765 h 408622"/>
                    <a:gd name="connsiteX42" fmla="*/ 116205 w 590550"/>
                    <a:gd name="connsiteY42" fmla="*/ 20003 h 408622"/>
                    <a:gd name="connsiteX43" fmla="*/ 120015 w 590550"/>
                    <a:gd name="connsiteY43" fmla="*/ 18097 h 408622"/>
                    <a:gd name="connsiteX44" fmla="*/ 120015 w 590550"/>
                    <a:gd name="connsiteY44" fmla="*/ 18097 h 408622"/>
                    <a:gd name="connsiteX45" fmla="*/ 285750 w 590550"/>
                    <a:gd name="connsiteY45" fmla="*/ 51435 h 408622"/>
                    <a:gd name="connsiteX46" fmla="*/ 285750 w 590550"/>
                    <a:gd name="connsiteY46" fmla="*/ 298133 h 408622"/>
                    <a:gd name="connsiteX47" fmla="*/ 120015 w 590550"/>
                    <a:gd name="connsiteY47" fmla="*/ 265748 h 408622"/>
                    <a:gd name="connsiteX48" fmla="*/ 114300 w 590550"/>
                    <a:gd name="connsiteY48" fmla="*/ 260033 h 408622"/>
                    <a:gd name="connsiteX49" fmla="*/ 114300 w 590550"/>
                    <a:gd name="connsiteY49" fmla="*/ 24765 h 408622"/>
                    <a:gd name="connsiteX50" fmla="*/ 85725 w 590550"/>
                    <a:gd name="connsiteY50" fmla="*/ 77153 h 408622"/>
                    <a:gd name="connsiteX51" fmla="*/ 95250 w 590550"/>
                    <a:gd name="connsiteY51" fmla="*/ 60007 h 408622"/>
                    <a:gd name="connsiteX52" fmla="*/ 95250 w 590550"/>
                    <a:gd name="connsiteY52" fmla="*/ 261938 h 408622"/>
                    <a:gd name="connsiteX53" fmla="*/ 119063 w 590550"/>
                    <a:gd name="connsiteY53" fmla="*/ 286703 h 408622"/>
                    <a:gd name="connsiteX54" fmla="*/ 240030 w 590550"/>
                    <a:gd name="connsiteY54" fmla="*/ 304800 h 408622"/>
                    <a:gd name="connsiteX55" fmla="*/ 105728 w 590550"/>
                    <a:gd name="connsiteY55" fmla="*/ 304800 h 408622"/>
                    <a:gd name="connsiteX56" fmla="*/ 85725 w 590550"/>
                    <a:gd name="connsiteY56" fmla="*/ 284798 h 408622"/>
                    <a:gd name="connsiteX57" fmla="*/ 85725 w 590550"/>
                    <a:gd name="connsiteY57" fmla="*/ 77153 h 408622"/>
                    <a:gd name="connsiteX58" fmla="*/ 47625 w 590550"/>
                    <a:gd name="connsiteY58" fmla="*/ 123825 h 408622"/>
                    <a:gd name="connsiteX59" fmla="*/ 66675 w 590550"/>
                    <a:gd name="connsiteY59" fmla="*/ 97155 h 408622"/>
                    <a:gd name="connsiteX60" fmla="*/ 66675 w 590550"/>
                    <a:gd name="connsiteY60" fmla="*/ 284798 h 408622"/>
                    <a:gd name="connsiteX61" fmla="*/ 105728 w 590550"/>
                    <a:gd name="connsiteY61" fmla="*/ 323850 h 408622"/>
                    <a:gd name="connsiteX62" fmla="*/ 485775 w 590550"/>
                    <a:gd name="connsiteY62" fmla="*/ 323850 h 408622"/>
                    <a:gd name="connsiteX63" fmla="*/ 524828 w 590550"/>
                    <a:gd name="connsiteY63" fmla="*/ 284798 h 408622"/>
                    <a:gd name="connsiteX64" fmla="*/ 524828 w 590550"/>
                    <a:gd name="connsiteY64" fmla="*/ 97155 h 408622"/>
                    <a:gd name="connsiteX65" fmla="*/ 543878 w 590550"/>
                    <a:gd name="connsiteY65" fmla="*/ 123825 h 408622"/>
                    <a:gd name="connsiteX66" fmla="*/ 543878 w 590550"/>
                    <a:gd name="connsiteY66" fmla="*/ 342900 h 408622"/>
                    <a:gd name="connsiteX67" fmla="*/ 47625 w 590550"/>
                    <a:gd name="connsiteY67" fmla="*/ 342900 h 408622"/>
                    <a:gd name="connsiteX68" fmla="*/ 47625 w 590550"/>
                    <a:gd name="connsiteY68" fmla="*/ 123825 h 408622"/>
                    <a:gd name="connsiteX69" fmla="*/ 571500 w 590550"/>
                    <a:gd name="connsiteY69" fmla="*/ 371475 h 408622"/>
                    <a:gd name="connsiteX70" fmla="*/ 552450 w 590550"/>
                    <a:gd name="connsiteY70" fmla="*/ 390525 h 408622"/>
                    <a:gd name="connsiteX71" fmla="*/ 38100 w 590550"/>
                    <a:gd name="connsiteY71" fmla="*/ 390525 h 408622"/>
                    <a:gd name="connsiteX72" fmla="*/ 19050 w 590550"/>
                    <a:gd name="connsiteY72" fmla="*/ 371475 h 408622"/>
                    <a:gd name="connsiteX73" fmla="*/ 19050 w 590550"/>
                    <a:gd name="connsiteY73" fmla="*/ 361950 h 408622"/>
                    <a:gd name="connsiteX74" fmla="*/ 220980 w 590550"/>
                    <a:gd name="connsiteY74" fmla="*/ 361950 h 408622"/>
                    <a:gd name="connsiteX75" fmla="*/ 247650 w 590550"/>
                    <a:gd name="connsiteY75" fmla="*/ 381000 h 408622"/>
                    <a:gd name="connsiteX76" fmla="*/ 342900 w 590550"/>
                    <a:gd name="connsiteY76" fmla="*/ 381000 h 408622"/>
                    <a:gd name="connsiteX77" fmla="*/ 369570 w 590550"/>
                    <a:gd name="connsiteY77" fmla="*/ 361950 h 408622"/>
                    <a:gd name="connsiteX78" fmla="*/ 571500 w 590550"/>
                    <a:gd name="connsiteY78" fmla="*/ 361950 h 408622"/>
                    <a:gd name="connsiteX79" fmla="*/ 571500 w 590550"/>
                    <a:gd name="connsiteY79" fmla="*/ 371475 h 40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</a:cxnLst>
                  <a:rect l="l" t="t" r="r" b="b"/>
                  <a:pathLst>
                    <a:path w="590550" h="408622">
                      <a:moveTo>
                        <a:pt x="581025" y="342900"/>
                      </a:moveTo>
                      <a:lnTo>
                        <a:pt x="561975" y="342900"/>
                      </a:lnTo>
                      <a:lnTo>
                        <a:pt x="561975" y="123825"/>
                      </a:lnTo>
                      <a:cubicBezTo>
                        <a:pt x="561975" y="100965"/>
                        <a:pt x="545783" y="81915"/>
                        <a:pt x="523875" y="77153"/>
                      </a:cubicBezTo>
                      <a:cubicBezTo>
                        <a:pt x="523875" y="60960"/>
                        <a:pt x="513398" y="45720"/>
                        <a:pt x="498158" y="40957"/>
                      </a:cubicBezTo>
                      <a:cubicBezTo>
                        <a:pt x="497205" y="40957"/>
                        <a:pt x="496253" y="40005"/>
                        <a:pt x="495300" y="40005"/>
                      </a:cubicBezTo>
                      <a:lnTo>
                        <a:pt x="495300" y="25718"/>
                      </a:lnTo>
                      <a:cubicBezTo>
                        <a:pt x="495300" y="19050"/>
                        <a:pt x="492443" y="12383"/>
                        <a:pt x="487680" y="7620"/>
                      </a:cubicBezTo>
                      <a:cubicBezTo>
                        <a:pt x="482918" y="1905"/>
                        <a:pt x="476250" y="0"/>
                        <a:pt x="469583" y="0"/>
                      </a:cubicBezTo>
                      <a:cubicBezTo>
                        <a:pt x="375285" y="2858"/>
                        <a:pt x="311468" y="28575"/>
                        <a:pt x="295275" y="36195"/>
                      </a:cubicBezTo>
                      <a:cubicBezTo>
                        <a:pt x="279083" y="28575"/>
                        <a:pt x="215265" y="2858"/>
                        <a:pt x="120968" y="0"/>
                      </a:cubicBezTo>
                      <a:cubicBezTo>
                        <a:pt x="114300" y="0"/>
                        <a:pt x="107633" y="1905"/>
                        <a:pt x="102870" y="6667"/>
                      </a:cubicBezTo>
                      <a:cubicBezTo>
                        <a:pt x="98108" y="11430"/>
                        <a:pt x="95250" y="18097"/>
                        <a:pt x="95250" y="24765"/>
                      </a:cubicBezTo>
                      <a:lnTo>
                        <a:pt x="95250" y="39053"/>
                      </a:lnTo>
                      <a:cubicBezTo>
                        <a:pt x="79058" y="43815"/>
                        <a:pt x="66675" y="59055"/>
                        <a:pt x="66675" y="76200"/>
                      </a:cubicBezTo>
                      <a:cubicBezTo>
                        <a:pt x="44768" y="80963"/>
                        <a:pt x="28575" y="100013"/>
                        <a:pt x="28575" y="122873"/>
                      </a:cubicBezTo>
                      <a:lnTo>
                        <a:pt x="28575" y="341948"/>
                      </a:lnTo>
                      <a:lnTo>
                        <a:pt x="9525" y="341948"/>
                      </a:lnTo>
                      <a:cubicBezTo>
                        <a:pt x="3810" y="341948"/>
                        <a:pt x="0" y="345758"/>
                        <a:pt x="0" y="351473"/>
                      </a:cubicBezTo>
                      <a:lnTo>
                        <a:pt x="0" y="370523"/>
                      </a:lnTo>
                      <a:cubicBezTo>
                        <a:pt x="0" y="391478"/>
                        <a:pt x="17145" y="408623"/>
                        <a:pt x="38100" y="408623"/>
                      </a:cubicBezTo>
                      <a:lnTo>
                        <a:pt x="552450" y="408623"/>
                      </a:lnTo>
                      <a:cubicBezTo>
                        <a:pt x="573405" y="408623"/>
                        <a:pt x="590550" y="391478"/>
                        <a:pt x="590550" y="370523"/>
                      </a:cubicBezTo>
                      <a:lnTo>
                        <a:pt x="590550" y="351473"/>
                      </a:lnTo>
                      <a:cubicBezTo>
                        <a:pt x="590550" y="346710"/>
                        <a:pt x="586740" y="342900"/>
                        <a:pt x="581025" y="342900"/>
                      </a:cubicBezTo>
                      <a:close/>
                      <a:moveTo>
                        <a:pt x="504825" y="77153"/>
                      </a:moveTo>
                      <a:lnTo>
                        <a:pt x="504825" y="284798"/>
                      </a:lnTo>
                      <a:cubicBezTo>
                        <a:pt x="504825" y="296228"/>
                        <a:pt x="496253" y="304800"/>
                        <a:pt x="484823" y="304800"/>
                      </a:cubicBezTo>
                      <a:lnTo>
                        <a:pt x="349568" y="304800"/>
                      </a:lnTo>
                      <a:cubicBezTo>
                        <a:pt x="379095" y="296228"/>
                        <a:pt x="420053" y="288608"/>
                        <a:pt x="470535" y="286703"/>
                      </a:cubicBezTo>
                      <a:cubicBezTo>
                        <a:pt x="483870" y="286703"/>
                        <a:pt x="494348" y="275273"/>
                        <a:pt x="494348" y="261938"/>
                      </a:cubicBezTo>
                      <a:lnTo>
                        <a:pt x="494348" y="60007"/>
                      </a:lnTo>
                      <a:cubicBezTo>
                        <a:pt x="501015" y="63818"/>
                        <a:pt x="504825" y="70485"/>
                        <a:pt x="504825" y="77153"/>
                      </a:cubicBezTo>
                      <a:close/>
                      <a:moveTo>
                        <a:pt x="470535" y="19050"/>
                      </a:moveTo>
                      <a:cubicBezTo>
                        <a:pt x="472440" y="19050"/>
                        <a:pt x="473393" y="20003"/>
                        <a:pt x="474345" y="20955"/>
                      </a:cubicBezTo>
                      <a:cubicBezTo>
                        <a:pt x="475298" y="21907"/>
                        <a:pt x="476250" y="23813"/>
                        <a:pt x="476250" y="25718"/>
                      </a:cubicBezTo>
                      <a:lnTo>
                        <a:pt x="476250" y="261938"/>
                      </a:lnTo>
                      <a:cubicBezTo>
                        <a:pt x="476250" y="264795"/>
                        <a:pt x="473393" y="267653"/>
                        <a:pt x="470535" y="267653"/>
                      </a:cubicBezTo>
                      <a:cubicBezTo>
                        <a:pt x="388620" y="269558"/>
                        <a:pt x="329565" y="289560"/>
                        <a:pt x="304800" y="300038"/>
                      </a:cubicBezTo>
                      <a:lnTo>
                        <a:pt x="304800" y="52388"/>
                      </a:lnTo>
                      <a:cubicBezTo>
                        <a:pt x="321945" y="44768"/>
                        <a:pt x="381953" y="21907"/>
                        <a:pt x="470535" y="19050"/>
                      </a:cubicBezTo>
                      <a:close/>
                      <a:moveTo>
                        <a:pt x="114300" y="24765"/>
                      </a:moveTo>
                      <a:cubicBezTo>
                        <a:pt x="114300" y="22860"/>
                        <a:pt x="115253" y="21907"/>
                        <a:pt x="116205" y="20003"/>
                      </a:cubicBezTo>
                      <a:cubicBezTo>
                        <a:pt x="117158" y="19050"/>
                        <a:pt x="119063" y="18097"/>
                        <a:pt x="120015" y="18097"/>
                      </a:cubicBezTo>
                      <a:cubicBezTo>
                        <a:pt x="120015" y="18097"/>
                        <a:pt x="120015" y="18097"/>
                        <a:pt x="120015" y="18097"/>
                      </a:cubicBezTo>
                      <a:cubicBezTo>
                        <a:pt x="207645" y="20955"/>
                        <a:pt x="267653" y="43815"/>
                        <a:pt x="285750" y="51435"/>
                      </a:cubicBezTo>
                      <a:lnTo>
                        <a:pt x="285750" y="298133"/>
                      </a:lnTo>
                      <a:cubicBezTo>
                        <a:pt x="260033" y="287655"/>
                        <a:pt x="201930" y="268605"/>
                        <a:pt x="120015" y="265748"/>
                      </a:cubicBezTo>
                      <a:cubicBezTo>
                        <a:pt x="117158" y="265748"/>
                        <a:pt x="114300" y="262890"/>
                        <a:pt x="114300" y="260033"/>
                      </a:cubicBezTo>
                      <a:lnTo>
                        <a:pt x="114300" y="24765"/>
                      </a:lnTo>
                      <a:close/>
                      <a:moveTo>
                        <a:pt x="85725" y="77153"/>
                      </a:moveTo>
                      <a:cubicBezTo>
                        <a:pt x="85725" y="69532"/>
                        <a:pt x="89535" y="63818"/>
                        <a:pt x="95250" y="60007"/>
                      </a:cubicBezTo>
                      <a:lnTo>
                        <a:pt x="95250" y="261938"/>
                      </a:lnTo>
                      <a:cubicBezTo>
                        <a:pt x="95250" y="275273"/>
                        <a:pt x="105728" y="286703"/>
                        <a:pt x="119063" y="286703"/>
                      </a:cubicBezTo>
                      <a:cubicBezTo>
                        <a:pt x="169545" y="287655"/>
                        <a:pt x="210503" y="296228"/>
                        <a:pt x="240030" y="304800"/>
                      </a:cubicBezTo>
                      <a:lnTo>
                        <a:pt x="105728" y="304800"/>
                      </a:lnTo>
                      <a:cubicBezTo>
                        <a:pt x="95250" y="304800"/>
                        <a:pt x="85725" y="296228"/>
                        <a:pt x="85725" y="284798"/>
                      </a:cubicBezTo>
                      <a:lnTo>
                        <a:pt x="85725" y="77153"/>
                      </a:lnTo>
                      <a:close/>
                      <a:moveTo>
                        <a:pt x="47625" y="123825"/>
                      </a:moveTo>
                      <a:cubicBezTo>
                        <a:pt x="47625" y="111443"/>
                        <a:pt x="55245" y="100965"/>
                        <a:pt x="66675" y="97155"/>
                      </a:cubicBezTo>
                      <a:lnTo>
                        <a:pt x="66675" y="284798"/>
                      </a:lnTo>
                      <a:cubicBezTo>
                        <a:pt x="66675" y="306705"/>
                        <a:pt x="83820" y="323850"/>
                        <a:pt x="105728" y="323850"/>
                      </a:cubicBezTo>
                      <a:lnTo>
                        <a:pt x="485775" y="323850"/>
                      </a:lnTo>
                      <a:cubicBezTo>
                        <a:pt x="506730" y="323850"/>
                        <a:pt x="524828" y="306705"/>
                        <a:pt x="524828" y="284798"/>
                      </a:cubicBezTo>
                      <a:lnTo>
                        <a:pt x="524828" y="97155"/>
                      </a:lnTo>
                      <a:cubicBezTo>
                        <a:pt x="536258" y="100965"/>
                        <a:pt x="543878" y="111443"/>
                        <a:pt x="543878" y="123825"/>
                      </a:cubicBezTo>
                      <a:lnTo>
                        <a:pt x="543878" y="342900"/>
                      </a:lnTo>
                      <a:lnTo>
                        <a:pt x="47625" y="342900"/>
                      </a:lnTo>
                      <a:lnTo>
                        <a:pt x="47625" y="123825"/>
                      </a:lnTo>
                      <a:close/>
                      <a:moveTo>
                        <a:pt x="571500" y="371475"/>
                      </a:moveTo>
                      <a:cubicBezTo>
                        <a:pt x="571500" y="381953"/>
                        <a:pt x="562928" y="390525"/>
                        <a:pt x="552450" y="390525"/>
                      </a:cubicBezTo>
                      <a:lnTo>
                        <a:pt x="38100" y="390525"/>
                      </a:lnTo>
                      <a:cubicBezTo>
                        <a:pt x="27623" y="390525"/>
                        <a:pt x="19050" y="381953"/>
                        <a:pt x="19050" y="371475"/>
                      </a:cubicBezTo>
                      <a:lnTo>
                        <a:pt x="19050" y="361950"/>
                      </a:lnTo>
                      <a:lnTo>
                        <a:pt x="220980" y="361950"/>
                      </a:lnTo>
                      <a:cubicBezTo>
                        <a:pt x="224790" y="373380"/>
                        <a:pt x="235268" y="381000"/>
                        <a:pt x="247650" y="381000"/>
                      </a:cubicBezTo>
                      <a:lnTo>
                        <a:pt x="342900" y="381000"/>
                      </a:lnTo>
                      <a:cubicBezTo>
                        <a:pt x="355283" y="381000"/>
                        <a:pt x="365760" y="373380"/>
                        <a:pt x="369570" y="361950"/>
                      </a:cubicBezTo>
                      <a:lnTo>
                        <a:pt x="571500" y="361950"/>
                      </a:lnTo>
                      <a:lnTo>
                        <a:pt x="571500" y="371475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E5F968A1-9D04-E682-7409-7348857970CA}"/>
                    </a:ext>
                  </a:extLst>
                </p:cNvPr>
                <p:cNvSpPr/>
                <p:nvPr/>
              </p:nvSpPr>
              <p:spPr>
                <a:xfrm>
                  <a:off x="2368956" y="5429899"/>
                  <a:ext cx="48723" cy="21907"/>
                </a:xfrm>
                <a:custGeom>
                  <a:avLst/>
                  <a:gdLst>
                    <a:gd name="connsiteX0" fmla="*/ 9525 w 48723"/>
                    <a:gd name="connsiteY0" fmla="*/ 19050 h 21907"/>
                    <a:gd name="connsiteX1" fmla="*/ 38100 w 48723"/>
                    <a:gd name="connsiteY1" fmla="*/ 21907 h 21907"/>
                    <a:gd name="connsiteX2" fmla="*/ 39052 w 48723"/>
                    <a:gd name="connsiteY2" fmla="*/ 21907 h 21907"/>
                    <a:gd name="connsiteX3" fmla="*/ 48577 w 48723"/>
                    <a:gd name="connsiteY3" fmla="*/ 13335 h 21907"/>
                    <a:gd name="connsiteX4" fmla="*/ 40005 w 48723"/>
                    <a:gd name="connsiteY4" fmla="*/ 2857 h 21907"/>
                    <a:gd name="connsiteX5" fmla="*/ 10477 w 48723"/>
                    <a:gd name="connsiteY5" fmla="*/ 0 h 21907"/>
                    <a:gd name="connsiteX6" fmla="*/ 0 w 48723"/>
                    <a:gd name="connsiteY6" fmla="*/ 8572 h 21907"/>
                    <a:gd name="connsiteX7" fmla="*/ 9525 w 48723"/>
                    <a:gd name="connsiteY7" fmla="*/ 1905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723" h="21907">
                      <a:moveTo>
                        <a:pt x="9525" y="19050"/>
                      </a:moveTo>
                      <a:cubicBezTo>
                        <a:pt x="19050" y="20003"/>
                        <a:pt x="28575" y="20955"/>
                        <a:pt x="38100" y="21907"/>
                      </a:cubicBezTo>
                      <a:cubicBezTo>
                        <a:pt x="38100" y="21907"/>
                        <a:pt x="39052" y="21907"/>
                        <a:pt x="39052" y="21907"/>
                      </a:cubicBezTo>
                      <a:cubicBezTo>
                        <a:pt x="43815" y="21907"/>
                        <a:pt x="47625" y="18097"/>
                        <a:pt x="48577" y="13335"/>
                      </a:cubicBezTo>
                      <a:cubicBezTo>
                        <a:pt x="49530" y="8572"/>
                        <a:pt x="45720" y="3810"/>
                        <a:pt x="40005" y="2857"/>
                      </a:cubicBezTo>
                      <a:cubicBezTo>
                        <a:pt x="30480" y="1905"/>
                        <a:pt x="20002" y="953"/>
                        <a:pt x="10477" y="0"/>
                      </a:cubicBezTo>
                      <a:cubicBezTo>
                        <a:pt x="4763" y="0"/>
                        <a:pt x="952" y="3810"/>
                        <a:pt x="0" y="8572"/>
                      </a:cubicBezTo>
                      <a:cubicBezTo>
                        <a:pt x="952" y="14288"/>
                        <a:pt x="4763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07FA8CF5-F94F-9D30-8F85-C0C483920BAA}"/>
                    </a:ext>
                  </a:extLst>
                </p:cNvPr>
                <p:cNvSpPr/>
                <p:nvPr/>
              </p:nvSpPr>
              <p:spPr>
                <a:xfrm>
                  <a:off x="2369908" y="5460378"/>
                  <a:ext cx="73489" cy="25717"/>
                </a:xfrm>
                <a:custGeom>
                  <a:avLst/>
                  <a:gdLst>
                    <a:gd name="connsiteX0" fmla="*/ 8573 w 73489"/>
                    <a:gd name="connsiteY0" fmla="*/ 19050 h 25717"/>
                    <a:gd name="connsiteX1" fmla="*/ 61913 w 73489"/>
                    <a:gd name="connsiteY1" fmla="*/ 25718 h 25717"/>
                    <a:gd name="connsiteX2" fmla="*/ 63818 w 73489"/>
                    <a:gd name="connsiteY2" fmla="*/ 25718 h 25717"/>
                    <a:gd name="connsiteX3" fmla="*/ 73343 w 73489"/>
                    <a:gd name="connsiteY3" fmla="*/ 18098 h 25717"/>
                    <a:gd name="connsiteX4" fmla="*/ 65723 w 73489"/>
                    <a:gd name="connsiteY4" fmla="*/ 6668 h 25717"/>
                    <a:gd name="connsiteX5" fmla="*/ 10478 w 73489"/>
                    <a:gd name="connsiteY5" fmla="*/ 0 h 25717"/>
                    <a:gd name="connsiteX6" fmla="*/ 0 w 73489"/>
                    <a:gd name="connsiteY6" fmla="*/ 8573 h 25717"/>
                    <a:gd name="connsiteX7" fmla="*/ 8573 w 73489"/>
                    <a:gd name="connsiteY7" fmla="*/ 1905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89" h="25717">
                      <a:moveTo>
                        <a:pt x="8573" y="19050"/>
                      </a:moveTo>
                      <a:cubicBezTo>
                        <a:pt x="26670" y="20003"/>
                        <a:pt x="43815" y="21908"/>
                        <a:pt x="61913" y="25718"/>
                      </a:cubicBezTo>
                      <a:cubicBezTo>
                        <a:pt x="62865" y="25718"/>
                        <a:pt x="62865" y="25718"/>
                        <a:pt x="63818" y="25718"/>
                      </a:cubicBezTo>
                      <a:cubicBezTo>
                        <a:pt x="68580" y="25718"/>
                        <a:pt x="72390" y="22860"/>
                        <a:pt x="73343" y="18098"/>
                      </a:cubicBezTo>
                      <a:cubicBezTo>
                        <a:pt x="74295" y="13335"/>
                        <a:pt x="70485" y="7620"/>
                        <a:pt x="65723" y="6668"/>
                      </a:cubicBezTo>
                      <a:cubicBezTo>
                        <a:pt x="47625" y="3810"/>
                        <a:pt x="29528" y="1905"/>
                        <a:pt x="10478" y="0"/>
                      </a:cubicBezTo>
                      <a:cubicBezTo>
                        <a:pt x="4763" y="0"/>
                        <a:pt x="953" y="3810"/>
                        <a:pt x="0" y="8573"/>
                      </a:cubicBezTo>
                      <a:cubicBezTo>
                        <a:pt x="0" y="14288"/>
                        <a:pt x="3810" y="18098"/>
                        <a:pt x="8573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79D7BE58-9257-9F6B-B7DA-F3A2805A1ADF}"/>
                    </a:ext>
                  </a:extLst>
                </p:cNvPr>
                <p:cNvSpPr/>
                <p:nvPr/>
              </p:nvSpPr>
              <p:spPr>
                <a:xfrm>
                  <a:off x="2369908" y="5510861"/>
                  <a:ext cx="135842" cy="40957"/>
                </a:xfrm>
                <a:custGeom>
                  <a:avLst/>
                  <a:gdLst>
                    <a:gd name="connsiteX0" fmla="*/ 0 w 135842"/>
                    <a:gd name="connsiteY0" fmla="*/ 9525 h 40957"/>
                    <a:gd name="connsiteX1" fmla="*/ 8573 w 135842"/>
                    <a:gd name="connsiteY1" fmla="*/ 20003 h 40957"/>
                    <a:gd name="connsiteX2" fmla="*/ 122873 w 135842"/>
                    <a:gd name="connsiteY2" fmla="*/ 40957 h 40957"/>
                    <a:gd name="connsiteX3" fmla="*/ 125730 w 135842"/>
                    <a:gd name="connsiteY3" fmla="*/ 40957 h 40957"/>
                    <a:gd name="connsiteX4" fmla="*/ 135255 w 135842"/>
                    <a:gd name="connsiteY4" fmla="*/ 34290 h 40957"/>
                    <a:gd name="connsiteX5" fmla="*/ 128588 w 135842"/>
                    <a:gd name="connsiteY5" fmla="*/ 21907 h 40957"/>
                    <a:gd name="connsiteX6" fmla="*/ 9525 w 135842"/>
                    <a:gd name="connsiteY6" fmla="*/ 0 h 40957"/>
                    <a:gd name="connsiteX7" fmla="*/ 0 w 135842"/>
                    <a:gd name="connsiteY7" fmla="*/ 9525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42" h="40957">
                      <a:moveTo>
                        <a:pt x="0" y="9525"/>
                      </a:moveTo>
                      <a:cubicBezTo>
                        <a:pt x="0" y="15240"/>
                        <a:pt x="3810" y="19050"/>
                        <a:pt x="8573" y="20003"/>
                      </a:cubicBezTo>
                      <a:cubicBezTo>
                        <a:pt x="59055" y="23813"/>
                        <a:pt x="99060" y="33338"/>
                        <a:pt x="122873" y="40957"/>
                      </a:cubicBezTo>
                      <a:cubicBezTo>
                        <a:pt x="123825" y="40957"/>
                        <a:pt x="124778" y="40957"/>
                        <a:pt x="125730" y="40957"/>
                      </a:cubicBezTo>
                      <a:cubicBezTo>
                        <a:pt x="129540" y="40957"/>
                        <a:pt x="133350" y="38100"/>
                        <a:pt x="135255" y="34290"/>
                      </a:cubicBezTo>
                      <a:cubicBezTo>
                        <a:pt x="137160" y="29528"/>
                        <a:pt x="134303" y="23813"/>
                        <a:pt x="128588" y="21907"/>
                      </a:cubicBezTo>
                      <a:cubicBezTo>
                        <a:pt x="102870" y="14288"/>
                        <a:pt x="61913" y="3810"/>
                        <a:pt x="9525" y="0"/>
                      </a:cubicBezTo>
                      <a:cubicBezTo>
                        <a:pt x="4763" y="0"/>
                        <a:pt x="0" y="3810"/>
                        <a:pt x="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417B686E-CEA9-382E-AAB4-CA53395ED64C}"/>
                    </a:ext>
                  </a:extLst>
                </p:cNvPr>
                <p:cNvSpPr/>
                <p:nvPr/>
              </p:nvSpPr>
              <p:spPr>
                <a:xfrm>
                  <a:off x="2369908" y="5547056"/>
                  <a:ext cx="135851" cy="40004"/>
                </a:xfrm>
                <a:custGeom>
                  <a:avLst/>
                  <a:gdLst>
                    <a:gd name="connsiteX0" fmla="*/ 129540 w 135851"/>
                    <a:gd name="connsiteY0" fmla="*/ 21908 h 40004"/>
                    <a:gd name="connsiteX1" fmla="*/ 10478 w 135851"/>
                    <a:gd name="connsiteY1" fmla="*/ 0 h 40004"/>
                    <a:gd name="connsiteX2" fmla="*/ 0 w 135851"/>
                    <a:gd name="connsiteY2" fmla="*/ 8572 h 40004"/>
                    <a:gd name="connsiteX3" fmla="*/ 8573 w 135851"/>
                    <a:gd name="connsiteY3" fmla="*/ 19050 h 40004"/>
                    <a:gd name="connsiteX4" fmla="*/ 122873 w 135851"/>
                    <a:gd name="connsiteY4" fmla="*/ 40005 h 40004"/>
                    <a:gd name="connsiteX5" fmla="*/ 125730 w 135851"/>
                    <a:gd name="connsiteY5" fmla="*/ 40005 h 40004"/>
                    <a:gd name="connsiteX6" fmla="*/ 135255 w 135851"/>
                    <a:gd name="connsiteY6" fmla="*/ 33338 h 40004"/>
                    <a:gd name="connsiteX7" fmla="*/ 129540 w 135851"/>
                    <a:gd name="connsiteY7" fmla="*/ 21908 h 40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51" h="40004">
                      <a:moveTo>
                        <a:pt x="129540" y="21908"/>
                      </a:moveTo>
                      <a:cubicBezTo>
                        <a:pt x="103823" y="14288"/>
                        <a:pt x="62865" y="3810"/>
                        <a:pt x="10478" y="0"/>
                      </a:cubicBezTo>
                      <a:cubicBezTo>
                        <a:pt x="4763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ubicBezTo>
                        <a:pt x="59055" y="22860"/>
                        <a:pt x="99060" y="32385"/>
                        <a:pt x="122873" y="40005"/>
                      </a:cubicBezTo>
                      <a:cubicBezTo>
                        <a:pt x="123825" y="40005"/>
                        <a:pt x="124778" y="40005"/>
                        <a:pt x="125730" y="40005"/>
                      </a:cubicBezTo>
                      <a:cubicBezTo>
                        <a:pt x="129540" y="40005"/>
                        <a:pt x="133350" y="37147"/>
                        <a:pt x="135255" y="33338"/>
                      </a:cubicBezTo>
                      <a:cubicBezTo>
                        <a:pt x="137160" y="28575"/>
                        <a:pt x="134303" y="22860"/>
                        <a:pt x="129540" y="21908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4" name="Freeform: Shape 1443">
                  <a:extLst>
                    <a:ext uri="{FF2B5EF4-FFF2-40B4-BE49-F238E27FC236}">
                      <a16:creationId xmlns:a16="http://schemas.microsoft.com/office/drawing/2014/main" id="{4499E16F-211B-694A-43D3-AE3F8E9D4861}"/>
                    </a:ext>
                  </a:extLst>
                </p:cNvPr>
                <p:cNvSpPr/>
                <p:nvPr/>
              </p:nvSpPr>
              <p:spPr>
                <a:xfrm>
                  <a:off x="2369908" y="5583251"/>
                  <a:ext cx="135851" cy="40005"/>
                </a:xfrm>
                <a:custGeom>
                  <a:avLst/>
                  <a:gdLst>
                    <a:gd name="connsiteX0" fmla="*/ 129540 w 135851"/>
                    <a:gd name="connsiteY0" fmla="*/ 21907 h 40005"/>
                    <a:gd name="connsiteX1" fmla="*/ 10478 w 135851"/>
                    <a:gd name="connsiteY1" fmla="*/ 0 h 40005"/>
                    <a:gd name="connsiteX2" fmla="*/ 0 w 135851"/>
                    <a:gd name="connsiteY2" fmla="*/ 8572 h 40005"/>
                    <a:gd name="connsiteX3" fmla="*/ 8573 w 135851"/>
                    <a:gd name="connsiteY3" fmla="*/ 19050 h 40005"/>
                    <a:gd name="connsiteX4" fmla="*/ 122873 w 135851"/>
                    <a:gd name="connsiteY4" fmla="*/ 40005 h 40005"/>
                    <a:gd name="connsiteX5" fmla="*/ 125730 w 135851"/>
                    <a:gd name="connsiteY5" fmla="*/ 40005 h 40005"/>
                    <a:gd name="connsiteX6" fmla="*/ 135255 w 135851"/>
                    <a:gd name="connsiteY6" fmla="*/ 33338 h 40005"/>
                    <a:gd name="connsiteX7" fmla="*/ 129540 w 135851"/>
                    <a:gd name="connsiteY7" fmla="*/ 21907 h 4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51" h="40005">
                      <a:moveTo>
                        <a:pt x="129540" y="21907"/>
                      </a:moveTo>
                      <a:cubicBezTo>
                        <a:pt x="103823" y="14288"/>
                        <a:pt x="62865" y="3810"/>
                        <a:pt x="10478" y="0"/>
                      </a:cubicBezTo>
                      <a:cubicBezTo>
                        <a:pt x="4763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ubicBezTo>
                        <a:pt x="59055" y="22860"/>
                        <a:pt x="99060" y="32385"/>
                        <a:pt x="122873" y="40005"/>
                      </a:cubicBezTo>
                      <a:cubicBezTo>
                        <a:pt x="123825" y="40005"/>
                        <a:pt x="124778" y="40005"/>
                        <a:pt x="125730" y="40005"/>
                      </a:cubicBezTo>
                      <a:cubicBezTo>
                        <a:pt x="129540" y="40005"/>
                        <a:pt x="133350" y="37147"/>
                        <a:pt x="135255" y="33338"/>
                      </a:cubicBezTo>
                      <a:cubicBezTo>
                        <a:pt x="137160" y="29527"/>
                        <a:pt x="134303" y="23813"/>
                        <a:pt x="129540" y="21907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5" name="Freeform: Shape 1444">
                  <a:extLst>
                    <a:ext uri="{FF2B5EF4-FFF2-40B4-BE49-F238E27FC236}">
                      <a16:creationId xmlns:a16="http://schemas.microsoft.com/office/drawing/2014/main" id="{5BC2C22C-D8AC-E4F8-1B35-DC158ADB1442}"/>
                    </a:ext>
                  </a:extLst>
                </p:cNvPr>
                <p:cNvSpPr/>
                <p:nvPr/>
              </p:nvSpPr>
              <p:spPr>
                <a:xfrm>
                  <a:off x="2558321" y="5511668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6" name="Freeform: Shape 1445">
                  <a:extLst>
                    <a:ext uri="{FF2B5EF4-FFF2-40B4-BE49-F238E27FC236}">
                      <a16:creationId xmlns:a16="http://schemas.microsoft.com/office/drawing/2014/main" id="{74531BB4-77F6-C97A-DD7D-D7511F6A86D3}"/>
                    </a:ext>
                  </a:extLst>
                </p:cNvPr>
                <p:cNvSpPr/>
                <p:nvPr/>
              </p:nvSpPr>
              <p:spPr>
                <a:xfrm>
                  <a:off x="2558321" y="5546910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2053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EB3B7156-0DD5-0259-08D8-135A65B4E769}"/>
                    </a:ext>
                  </a:extLst>
                </p:cNvPr>
                <p:cNvSpPr/>
                <p:nvPr/>
              </p:nvSpPr>
              <p:spPr>
                <a:xfrm>
                  <a:off x="2558321" y="5584058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570" name="Group 1569">
            <a:extLst>
              <a:ext uri="{FF2B5EF4-FFF2-40B4-BE49-F238E27FC236}">
                <a16:creationId xmlns:a16="http://schemas.microsoft.com/office/drawing/2014/main" id="{DC20CD98-B676-C40F-F01E-BC37DBEBA4D2}"/>
              </a:ext>
            </a:extLst>
          </p:cNvPr>
          <p:cNvGrpSpPr/>
          <p:nvPr/>
        </p:nvGrpSpPr>
        <p:grpSpPr>
          <a:xfrm>
            <a:off x="3376897" y="4725447"/>
            <a:ext cx="552450" cy="419100"/>
            <a:chOff x="3335485" y="5330173"/>
            <a:chExt cx="552450" cy="419100"/>
          </a:xfrm>
        </p:grpSpPr>
        <p:grpSp>
          <p:nvGrpSpPr>
            <p:cNvPr id="1400" name="Graphic 32">
              <a:extLst>
                <a:ext uri="{FF2B5EF4-FFF2-40B4-BE49-F238E27FC236}">
                  <a16:creationId xmlns:a16="http://schemas.microsoft.com/office/drawing/2014/main" id="{5F95758B-7332-2BEE-4738-2ED39919AA9F}"/>
                </a:ext>
              </a:extLst>
            </p:cNvPr>
            <p:cNvGrpSpPr/>
            <p:nvPr/>
          </p:nvGrpSpPr>
          <p:grpSpPr>
            <a:xfrm>
              <a:off x="3345010" y="5336840"/>
              <a:ext cx="533400" cy="402907"/>
              <a:chOff x="3345010" y="5336840"/>
              <a:chExt cx="533400" cy="402907"/>
            </a:xfrm>
          </p:grpSpPr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7DF2AB23-A099-05A9-E203-1532DE30D336}"/>
                  </a:ext>
                </a:extLst>
              </p:cNvPr>
              <p:cNvSpPr/>
              <p:nvPr/>
            </p:nvSpPr>
            <p:spPr>
              <a:xfrm>
                <a:off x="3345010" y="5339698"/>
                <a:ext cx="533400" cy="400050"/>
              </a:xfrm>
              <a:custGeom>
                <a:avLst/>
                <a:gdLst>
                  <a:gd name="connsiteX0" fmla="*/ 495300 w 533400"/>
                  <a:gd name="connsiteY0" fmla="*/ 400050 h 400050"/>
                  <a:gd name="connsiteX1" fmla="*/ 38100 w 533400"/>
                  <a:gd name="connsiteY1" fmla="*/ 400050 h 400050"/>
                  <a:gd name="connsiteX2" fmla="*/ 0 w 533400"/>
                  <a:gd name="connsiteY2" fmla="*/ 361950 h 400050"/>
                  <a:gd name="connsiteX3" fmla="*/ 0 w 533400"/>
                  <a:gd name="connsiteY3" fmla="*/ 38100 h 400050"/>
                  <a:gd name="connsiteX4" fmla="*/ 38100 w 533400"/>
                  <a:gd name="connsiteY4" fmla="*/ 0 h 400050"/>
                  <a:gd name="connsiteX5" fmla="*/ 495300 w 533400"/>
                  <a:gd name="connsiteY5" fmla="*/ 0 h 400050"/>
                  <a:gd name="connsiteX6" fmla="*/ 533400 w 533400"/>
                  <a:gd name="connsiteY6" fmla="*/ 38100 h 400050"/>
                  <a:gd name="connsiteX7" fmla="*/ 533400 w 533400"/>
                  <a:gd name="connsiteY7" fmla="*/ 361950 h 400050"/>
                  <a:gd name="connsiteX8" fmla="*/ 495300 w 533400"/>
                  <a:gd name="connsiteY8" fmla="*/ 40005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400050">
                    <a:moveTo>
                      <a:pt x="495300" y="400050"/>
                    </a:moveTo>
                    <a:lnTo>
                      <a:pt x="38100" y="400050"/>
                    </a:lnTo>
                    <a:cubicBezTo>
                      <a:pt x="17145" y="400050"/>
                      <a:pt x="0" y="382905"/>
                      <a:pt x="0" y="361950"/>
                    </a:cubicBezTo>
                    <a:lnTo>
                      <a:pt x="0" y="38100"/>
                    </a:lnTo>
                    <a:cubicBezTo>
                      <a:pt x="0" y="17145"/>
                      <a:pt x="17145" y="0"/>
                      <a:pt x="38100" y="0"/>
                    </a:cubicBezTo>
                    <a:lnTo>
                      <a:pt x="495300" y="0"/>
                    </a:lnTo>
                    <a:cubicBezTo>
                      <a:pt x="516255" y="0"/>
                      <a:pt x="533400" y="17145"/>
                      <a:pt x="533400" y="38100"/>
                    </a:cubicBezTo>
                    <a:lnTo>
                      <a:pt x="533400" y="361950"/>
                    </a:lnTo>
                    <a:cubicBezTo>
                      <a:pt x="533400" y="382905"/>
                      <a:pt x="516255" y="400050"/>
                      <a:pt x="495300" y="40005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F1C623A6-3711-F9A6-4E51-9457BCA66237}"/>
                  </a:ext>
                </a:extLst>
              </p:cNvPr>
              <p:cNvSpPr/>
              <p:nvPr/>
            </p:nvSpPr>
            <p:spPr>
              <a:xfrm>
                <a:off x="3345010" y="5336840"/>
                <a:ext cx="533400" cy="79057"/>
              </a:xfrm>
              <a:custGeom>
                <a:avLst/>
                <a:gdLst>
                  <a:gd name="connsiteX0" fmla="*/ 495300 w 533400"/>
                  <a:gd name="connsiteY0" fmla="*/ 0 h 79057"/>
                  <a:gd name="connsiteX1" fmla="*/ 40958 w 533400"/>
                  <a:gd name="connsiteY1" fmla="*/ 0 h 79057"/>
                  <a:gd name="connsiteX2" fmla="*/ 0 w 533400"/>
                  <a:gd name="connsiteY2" fmla="*/ 40958 h 79057"/>
                  <a:gd name="connsiteX3" fmla="*/ 0 w 533400"/>
                  <a:gd name="connsiteY3" fmla="*/ 79058 h 79057"/>
                  <a:gd name="connsiteX4" fmla="*/ 38100 w 533400"/>
                  <a:gd name="connsiteY4" fmla="*/ 31433 h 79057"/>
                  <a:gd name="connsiteX5" fmla="*/ 493395 w 533400"/>
                  <a:gd name="connsiteY5" fmla="*/ 31433 h 79057"/>
                  <a:gd name="connsiteX6" fmla="*/ 533400 w 533400"/>
                  <a:gd name="connsiteY6" fmla="*/ 69533 h 79057"/>
                  <a:gd name="connsiteX7" fmla="*/ 533400 w 533400"/>
                  <a:gd name="connsiteY7" fmla="*/ 38100 h 79057"/>
                  <a:gd name="connsiteX8" fmla="*/ 495300 w 533400"/>
                  <a:gd name="connsiteY8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79057">
                    <a:moveTo>
                      <a:pt x="495300" y="0"/>
                    </a:moveTo>
                    <a:lnTo>
                      <a:pt x="40958" y="0"/>
                    </a:lnTo>
                    <a:cubicBezTo>
                      <a:pt x="18098" y="0"/>
                      <a:pt x="0" y="18098"/>
                      <a:pt x="0" y="40958"/>
                    </a:cubicBezTo>
                    <a:lnTo>
                      <a:pt x="0" y="79058"/>
                    </a:lnTo>
                    <a:cubicBezTo>
                      <a:pt x="0" y="56198"/>
                      <a:pt x="15240" y="31433"/>
                      <a:pt x="38100" y="31433"/>
                    </a:cubicBezTo>
                    <a:lnTo>
                      <a:pt x="493395" y="31433"/>
                    </a:lnTo>
                    <a:cubicBezTo>
                      <a:pt x="514350" y="31433"/>
                      <a:pt x="533400" y="48578"/>
                      <a:pt x="533400" y="69533"/>
                    </a:cubicBezTo>
                    <a:lnTo>
                      <a:pt x="533400" y="38100"/>
                    </a:lnTo>
                    <a:cubicBezTo>
                      <a:pt x="533400" y="17145"/>
                      <a:pt x="516255" y="0"/>
                      <a:pt x="495300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6F7F185B-33A3-F513-A64E-895BDDA485A5}"/>
                  </a:ext>
                </a:extLst>
              </p:cNvPr>
              <p:cNvSpPr/>
              <p:nvPr/>
            </p:nvSpPr>
            <p:spPr>
              <a:xfrm>
                <a:off x="3402160" y="5368273"/>
                <a:ext cx="463867" cy="371475"/>
              </a:xfrm>
              <a:custGeom>
                <a:avLst/>
                <a:gdLst>
                  <a:gd name="connsiteX0" fmla="*/ 0 w 463867"/>
                  <a:gd name="connsiteY0" fmla="*/ 0 h 371475"/>
                  <a:gd name="connsiteX1" fmla="*/ 371475 w 463867"/>
                  <a:gd name="connsiteY1" fmla="*/ 371475 h 371475"/>
                  <a:gd name="connsiteX2" fmla="*/ 433388 w 463867"/>
                  <a:gd name="connsiteY2" fmla="*/ 371475 h 371475"/>
                  <a:gd name="connsiteX3" fmla="*/ 463868 w 463867"/>
                  <a:gd name="connsiteY3" fmla="*/ 359093 h 371475"/>
                  <a:gd name="connsiteX4" fmla="*/ 104775 w 463867"/>
                  <a:gd name="connsiteY4" fmla="*/ 0 h 371475"/>
                  <a:gd name="connsiteX5" fmla="*/ 0 w 463867"/>
                  <a:gd name="connsiteY5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867" h="371475">
                    <a:moveTo>
                      <a:pt x="0" y="0"/>
                    </a:moveTo>
                    <a:lnTo>
                      <a:pt x="371475" y="371475"/>
                    </a:lnTo>
                    <a:lnTo>
                      <a:pt x="433388" y="371475"/>
                    </a:lnTo>
                    <a:cubicBezTo>
                      <a:pt x="444818" y="371475"/>
                      <a:pt x="456248" y="366713"/>
                      <a:pt x="463868" y="359093"/>
                    </a:cubicBezTo>
                    <a:lnTo>
                      <a:pt x="1047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C0427248-297D-AE4C-CFF1-26C5BC7DE666}"/>
                  </a:ext>
                </a:extLst>
              </p:cNvPr>
              <p:cNvSpPr/>
              <p:nvPr/>
            </p:nvSpPr>
            <p:spPr>
              <a:xfrm>
                <a:off x="3554560" y="5368273"/>
                <a:ext cx="323850" cy="323850"/>
              </a:xfrm>
              <a:custGeom>
                <a:avLst/>
                <a:gdLst>
                  <a:gd name="connsiteX0" fmla="*/ 0 w 323850"/>
                  <a:gd name="connsiteY0" fmla="*/ 0 h 323850"/>
                  <a:gd name="connsiteX1" fmla="*/ 323850 w 323850"/>
                  <a:gd name="connsiteY1" fmla="*/ 323850 h 323850"/>
                  <a:gd name="connsiteX2" fmla="*/ 323850 w 323850"/>
                  <a:gd name="connsiteY2" fmla="*/ 295275 h 323850"/>
                  <a:gd name="connsiteX3" fmla="*/ 28575 w 323850"/>
                  <a:gd name="connsiteY3" fmla="*/ 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323850">
                    <a:moveTo>
                      <a:pt x="0" y="0"/>
                    </a:moveTo>
                    <a:lnTo>
                      <a:pt x="323850" y="323850"/>
                    </a:lnTo>
                    <a:lnTo>
                      <a:pt x="323850" y="295275"/>
                    </a:lnTo>
                    <a:lnTo>
                      <a:pt x="2857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32">
              <a:extLst>
                <a:ext uri="{FF2B5EF4-FFF2-40B4-BE49-F238E27FC236}">
                  <a16:creationId xmlns:a16="http://schemas.microsoft.com/office/drawing/2014/main" id="{385E64CA-57C6-E01B-B5F5-40A0A51C2D90}"/>
                </a:ext>
              </a:extLst>
            </p:cNvPr>
            <p:cNvGrpSpPr/>
            <p:nvPr/>
          </p:nvGrpSpPr>
          <p:grpSpPr>
            <a:xfrm>
              <a:off x="3459310" y="5632115"/>
              <a:ext cx="106680" cy="50482"/>
              <a:chOff x="3459310" y="5632115"/>
              <a:chExt cx="106680" cy="50482"/>
            </a:xfrm>
          </p:grpSpPr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782A9B75-F7DB-F68D-E4DC-ADC89404A86D}"/>
                  </a:ext>
                </a:extLst>
              </p:cNvPr>
              <p:cNvSpPr/>
              <p:nvPr/>
            </p:nvSpPr>
            <p:spPr>
              <a:xfrm>
                <a:off x="3459310" y="5632115"/>
                <a:ext cx="106680" cy="50482"/>
              </a:xfrm>
              <a:custGeom>
                <a:avLst/>
                <a:gdLst>
                  <a:gd name="connsiteX0" fmla="*/ 0 w 106680"/>
                  <a:gd name="connsiteY0" fmla="*/ 20002 h 50482"/>
                  <a:gd name="connsiteX1" fmla="*/ 53340 w 106680"/>
                  <a:gd name="connsiteY1" fmla="*/ 50482 h 50482"/>
                  <a:gd name="connsiteX2" fmla="*/ 106680 w 106680"/>
                  <a:gd name="connsiteY2" fmla="*/ 20002 h 50482"/>
                  <a:gd name="connsiteX3" fmla="*/ 78105 w 106680"/>
                  <a:gd name="connsiteY3" fmla="*/ 1905 h 50482"/>
                  <a:gd name="connsiteX4" fmla="*/ 52388 w 106680"/>
                  <a:gd name="connsiteY4" fmla="*/ 7620 h 50482"/>
                  <a:gd name="connsiteX5" fmla="*/ 22860 w 106680"/>
                  <a:gd name="connsiteY5" fmla="*/ 0 h 50482"/>
                  <a:gd name="connsiteX6" fmla="*/ 0 w 106680"/>
                  <a:gd name="connsiteY6" fmla="*/ 20002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80" h="50482">
                    <a:moveTo>
                      <a:pt x="0" y="20002"/>
                    </a:moveTo>
                    <a:cubicBezTo>
                      <a:pt x="7620" y="35243"/>
                      <a:pt x="22860" y="50482"/>
                      <a:pt x="53340" y="50482"/>
                    </a:cubicBezTo>
                    <a:cubicBezTo>
                      <a:pt x="83820" y="50482"/>
                      <a:pt x="99060" y="35243"/>
                      <a:pt x="106680" y="20002"/>
                    </a:cubicBezTo>
                    <a:cubicBezTo>
                      <a:pt x="106680" y="20002"/>
                      <a:pt x="84773" y="10477"/>
                      <a:pt x="78105" y="1905"/>
                    </a:cubicBezTo>
                    <a:cubicBezTo>
                      <a:pt x="78105" y="1905"/>
                      <a:pt x="64770" y="7620"/>
                      <a:pt x="52388" y="7620"/>
                    </a:cubicBezTo>
                    <a:cubicBezTo>
                      <a:pt x="40005" y="7620"/>
                      <a:pt x="22860" y="0"/>
                      <a:pt x="22860" y="0"/>
                    </a:cubicBezTo>
                    <a:cubicBezTo>
                      <a:pt x="22860" y="0"/>
                      <a:pt x="13335" y="17145"/>
                      <a:pt x="0" y="2000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7D254CCB-7029-37FB-02D2-028FE1723117}"/>
                  </a:ext>
                </a:extLst>
              </p:cNvPr>
              <p:cNvSpPr/>
              <p:nvPr/>
            </p:nvSpPr>
            <p:spPr>
              <a:xfrm>
                <a:off x="3481217" y="5636878"/>
                <a:ext cx="62865" cy="22859"/>
              </a:xfrm>
              <a:custGeom>
                <a:avLst/>
                <a:gdLst>
                  <a:gd name="connsiteX0" fmla="*/ 0 w 62865"/>
                  <a:gd name="connsiteY0" fmla="*/ 0 h 22859"/>
                  <a:gd name="connsiteX1" fmla="*/ 30480 w 62865"/>
                  <a:gd name="connsiteY1" fmla="*/ 22860 h 22859"/>
                  <a:gd name="connsiteX2" fmla="*/ 62865 w 62865"/>
                  <a:gd name="connsiteY2" fmla="*/ 0 h 22859"/>
                  <a:gd name="connsiteX3" fmla="*/ 0 w 62865"/>
                  <a:gd name="connsiteY3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5" h="22859">
                    <a:moveTo>
                      <a:pt x="0" y="0"/>
                    </a:moveTo>
                    <a:cubicBezTo>
                      <a:pt x="0" y="0"/>
                      <a:pt x="2858" y="22860"/>
                      <a:pt x="30480" y="22860"/>
                    </a:cubicBezTo>
                    <a:cubicBezTo>
                      <a:pt x="58103" y="22860"/>
                      <a:pt x="62865" y="0"/>
                      <a:pt x="628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A794FB64-7C09-2346-EE6A-159D2B99B4B1}"/>
                </a:ext>
              </a:extLst>
            </p:cNvPr>
            <p:cNvSpPr/>
            <p:nvPr/>
          </p:nvSpPr>
          <p:spPr>
            <a:xfrm>
              <a:off x="3726010" y="5339698"/>
              <a:ext cx="95250" cy="95180"/>
            </a:xfrm>
            <a:custGeom>
              <a:avLst/>
              <a:gdLst>
                <a:gd name="connsiteX0" fmla="*/ 0 w 95250"/>
                <a:gd name="connsiteY0" fmla="*/ 0 h 95180"/>
                <a:gd name="connsiteX1" fmla="*/ 0 w 95250"/>
                <a:gd name="connsiteY1" fmla="*/ 83820 h 95180"/>
                <a:gd name="connsiteX2" fmla="*/ 19050 w 95250"/>
                <a:gd name="connsiteY2" fmla="*/ 91440 h 95180"/>
                <a:gd name="connsiteX3" fmla="*/ 32385 w 95250"/>
                <a:gd name="connsiteY3" fmla="*/ 78105 h 95180"/>
                <a:gd name="connsiteX4" fmla="*/ 62865 w 95250"/>
                <a:gd name="connsiteY4" fmla="*/ 78105 h 95180"/>
                <a:gd name="connsiteX5" fmla="*/ 76200 w 95250"/>
                <a:gd name="connsiteY5" fmla="*/ 91440 h 95180"/>
                <a:gd name="connsiteX6" fmla="*/ 95250 w 95250"/>
                <a:gd name="connsiteY6" fmla="*/ 83820 h 95180"/>
                <a:gd name="connsiteX7" fmla="*/ 95250 w 95250"/>
                <a:gd name="connsiteY7" fmla="*/ 0 h 95180"/>
                <a:gd name="connsiteX8" fmla="*/ 0 w 95250"/>
                <a:gd name="connsiteY8" fmla="*/ 0 h 9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95180">
                  <a:moveTo>
                    <a:pt x="0" y="0"/>
                  </a:moveTo>
                  <a:lnTo>
                    <a:pt x="0" y="83820"/>
                  </a:lnTo>
                  <a:cubicBezTo>
                    <a:pt x="0" y="94298"/>
                    <a:pt x="12382" y="99060"/>
                    <a:pt x="19050" y="91440"/>
                  </a:cubicBezTo>
                  <a:lnTo>
                    <a:pt x="32385" y="78105"/>
                  </a:lnTo>
                  <a:cubicBezTo>
                    <a:pt x="40957" y="69532"/>
                    <a:pt x="54293" y="69532"/>
                    <a:pt x="62865" y="78105"/>
                  </a:cubicBezTo>
                  <a:lnTo>
                    <a:pt x="76200" y="91440"/>
                  </a:lnTo>
                  <a:cubicBezTo>
                    <a:pt x="82868" y="98107"/>
                    <a:pt x="95250" y="93345"/>
                    <a:pt x="95250" y="83820"/>
                  </a:cubicBezTo>
                  <a:lnTo>
                    <a:pt x="9525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3378596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6ECDB9B2-D7FE-3686-E8BE-4AC2F5810A04}"/>
                </a:ext>
              </a:extLst>
            </p:cNvPr>
            <p:cNvSpPr/>
            <p:nvPr/>
          </p:nvSpPr>
          <p:spPr>
            <a:xfrm>
              <a:off x="3441212" y="5463523"/>
              <a:ext cx="140969" cy="170497"/>
            </a:xfrm>
            <a:custGeom>
              <a:avLst/>
              <a:gdLst>
                <a:gd name="connsiteX0" fmla="*/ 140970 w 140969"/>
                <a:gd name="connsiteY0" fmla="*/ 70485 h 170497"/>
                <a:gd name="connsiteX1" fmla="*/ 70485 w 140969"/>
                <a:gd name="connsiteY1" fmla="*/ 170498 h 170497"/>
                <a:gd name="connsiteX2" fmla="*/ 0 w 140969"/>
                <a:gd name="connsiteY2" fmla="*/ 70485 h 170497"/>
                <a:gd name="connsiteX3" fmla="*/ 70485 w 140969"/>
                <a:gd name="connsiteY3" fmla="*/ 0 h 170497"/>
                <a:gd name="connsiteX4" fmla="*/ 140970 w 140969"/>
                <a:gd name="connsiteY4" fmla="*/ 70485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9" h="170497">
                  <a:moveTo>
                    <a:pt x="140970" y="70485"/>
                  </a:moveTo>
                  <a:cubicBezTo>
                    <a:pt x="140970" y="117157"/>
                    <a:pt x="109538" y="170498"/>
                    <a:pt x="70485" y="170498"/>
                  </a:cubicBezTo>
                  <a:cubicBezTo>
                    <a:pt x="31432" y="170498"/>
                    <a:pt x="0" y="117157"/>
                    <a:pt x="0" y="70485"/>
                  </a:cubicBezTo>
                  <a:cubicBezTo>
                    <a:pt x="0" y="31432"/>
                    <a:pt x="31432" y="0"/>
                    <a:pt x="70485" y="0"/>
                  </a:cubicBezTo>
                  <a:cubicBezTo>
                    <a:pt x="109538" y="0"/>
                    <a:pt x="140970" y="31432"/>
                    <a:pt x="140970" y="70485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51D01BE5-CB27-4A77-96E1-419E17B83953}"/>
                </a:ext>
              </a:extLst>
            </p:cNvPr>
            <p:cNvSpPr/>
            <p:nvPr/>
          </p:nvSpPr>
          <p:spPr>
            <a:xfrm>
              <a:off x="3511697" y="5471341"/>
              <a:ext cx="67027" cy="155292"/>
            </a:xfrm>
            <a:custGeom>
              <a:avLst/>
              <a:gdLst>
                <a:gd name="connsiteX0" fmla="*/ 62865 w 67027"/>
                <a:gd name="connsiteY0" fmla="*/ 103624 h 155292"/>
                <a:gd name="connsiteX1" fmla="*/ 0 w 67027"/>
                <a:gd name="connsiteY1" fmla="*/ 1707 h 155292"/>
                <a:gd name="connsiteX2" fmla="*/ 28575 w 67027"/>
                <a:gd name="connsiteY2" fmla="*/ 74097 h 155292"/>
                <a:gd name="connsiteX3" fmla="*/ 953 w 67027"/>
                <a:gd name="connsiteY3" fmla="*/ 155059 h 155292"/>
                <a:gd name="connsiteX4" fmla="*/ 39053 w 67027"/>
                <a:gd name="connsiteY4" fmla="*/ 143629 h 155292"/>
                <a:gd name="connsiteX5" fmla="*/ 62865 w 67027"/>
                <a:gd name="connsiteY5" fmla="*/ 103624 h 15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27" h="155292">
                  <a:moveTo>
                    <a:pt x="62865" y="103624"/>
                  </a:moveTo>
                  <a:cubicBezTo>
                    <a:pt x="77153" y="46474"/>
                    <a:pt x="54293" y="-10676"/>
                    <a:pt x="0" y="1707"/>
                  </a:cubicBezTo>
                  <a:cubicBezTo>
                    <a:pt x="0" y="1707"/>
                    <a:pt x="28575" y="15042"/>
                    <a:pt x="28575" y="74097"/>
                  </a:cubicBezTo>
                  <a:cubicBezTo>
                    <a:pt x="28575" y="133152"/>
                    <a:pt x="953" y="155059"/>
                    <a:pt x="953" y="155059"/>
                  </a:cubicBezTo>
                  <a:cubicBezTo>
                    <a:pt x="953" y="155059"/>
                    <a:pt x="20955" y="157917"/>
                    <a:pt x="39053" y="143629"/>
                  </a:cubicBezTo>
                  <a:cubicBezTo>
                    <a:pt x="49530" y="133152"/>
                    <a:pt x="58103" y="118864"/>
                    <a:pt x="62865" y="103624"/>
                  </a:cubicBez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804C89D1-661C-315A-3CEC-8EF4F84F051A}"/>
                </a:ext>
              </a:extLst>
            </p:cNvPr>
            <p:cNvSpPr/>
            <p:nvPr/>
          </p:nvSpPr>
          <p:spPr>
            <a:xfrm>
              <a:off x="3383110" y="5644498"/>
              <a:ext cx="258698" cy="95250"/>
            </a:xfrm>
            <a:custGeom>
              <a:avLst/>
              <a:gdLst>
                <a:gd name="connsiteX0" fmla="*/ 0 w 258698"/>
                <a:gd name="connsiteY0" fmla="*/ 95250 h 95250"/>
                <a:gd name="connsiteX1" fmla="*/ 257175 w 258698"/>
                <a:gd name="connsiteY1" fmla="*/ 95250 h 95250"/>
                <a:gd name="connsiteX2" fmla="*/ 238125 w 258698"/>
                <a:gd name="connsiteY2" fmla="*/ 28575 h 95250"/>
                <a:gd name="connsiteX3" fmla="*/ 180975 w 258698"/>
                <a:gd name="connsiteY3" fmla="*/ 0 h 95250"/>
                <a:gd name="connsiteX4" fmla="*/ 133350 w 258698"/>
                <a:gd name="connsiteY4" fmla="*/ 38100 h 95250"/>
                <a:gd name="connsiteX5" fmla="*/ 76200 w 258698"/>
                <a:gd name="connsiteY5" fmla="*/ 0 h 95250"/>
                <a:gd name="connsiteX6" fmla="*/ 9525 w 258698"/>
                <a:gd name="connsiteY6" fmla="*/ 38100 h 95250"/>
                <a:gd name="connsiteX7" fmla="*/ 0 w 258698"/>
                <a:gd name="connsiteY7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698" h="95250">
                  <a:moveTo>
                    <a:pt x="0" y="95250"/>
                  </a:moveTo>
                  <a:lnTo>
                    <a:pt x="257175" y="95250"/>
                  </a:lnTo>
                  <a:cubicBezTo>
                    <a:pt x="257175" y="95250"/>
                    <a:pt x="266700" y="47625"/>
                    <a:pt x="238125" y="28575"/>
                  </a:cubicBezTo>
                  <a:cubicBezTo>
                    <a:pt x="209550" y="9525"/>
                    <a:pt x="200025" y="9525"/>
                    <a:pt x="180975" y="0"/>
                  </a:cubicBezTo>
                  <a:cubicBezTo>
                    <a:pt x="180975" y="0"/>
                    <a:pt x="180975" y="38100"/>
                    <a:pt x="133350" y="38100"/>
                  </a:cubicBezTo>
                  <a:cubicBezTo>
                    <a:pt x="85725" y="38100"/>
                    <a:pt x="76200" y="0"/>
                    <a:pt x="76200" y="0"/>
                  </a:cubicBezTo>
                  <a:cubicBezTo>
                    <a:pt x="76200" y="0"/>
                    <a:pt x="19050" y="19050"/>
                    <a:pt x="9525" y="38100"/>
                  </a:cubicBezTo>
                  <a:cubicBezTo>
                    <a:pt x="0" y="57150"/>
                    <a:pt x="0" y="95250"/>
                    <a:pt x="0" y="95250"/>
                  </a:cubicBez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12" name="Graphic 32">
              <a:extLst>
                <a:ext uri="{FF2B5EF4-FFF2-40B4-BE49-F238E27FC236}">
                  <a16:creationId xmlns:a16="http://schemas.microsoft.com/office/drawing/2014/main" id="{F8B04705-C4FF-39F2-0448-F018A45D6D64}"/>
                </a:ext>
              </a:extLst>
            </p:cNvPr>
            <p:cNvGrpSpPr/>
            <p:nvPr/>
          </p:nvGrpSpPr>
          <p:grpSpPr>
            <a:xfrm>
              <a:off x="3335485" y="5330173"/>
              <a:ext cx="552450" cy="419100"/>
              <a:chOff x="3335485" y="5330173"/>
              <a:chExt cx="552450" cy="419100"/>
            </a:xfrm>
          </p:grpSpPr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479ECD20-F84E-7E27-D805-22D782ED9C82}"/>
                  </a:ext>
                </a:extLst>
              </p:cNvPr>
              <p:cNvSpPr/>
              <p:nvPr/>
            </p:nvSpPr>
            <p:spPr>
              <a:xfrm>
                <a:off x="3668860" y="5482573"/>
                <a:ext cx="47625" cy="19050"/>
              </a:xfrm>
              <a:custGeom>
                <a:avLst/>
                <a:gdLst>
                  <a:gd name="connsiteX0" fmla="*/ 38100 w 47625"/>
                  <a:gd name="connsiteY0" fmla="*/ 19050 h 19050"/>
                  <a:gd name="connsiteX1" fmla="*/ 9525 w 47625"/>
                  <a:gd name="connsiteY1" fmla="*/ 19050 h 19050"/>
                  <a:gd name="connsiteX2" fmla="*/ 0 w 47625"/>
                  <a:gd name="connsiteY2" fmla="*/ 9525 h 19050"/>
                  <a:gd name="connsiteX3" fmla="*/ 9525 w 47625"/>
                  <a:gd name="connsiteY3" fmla="*/ 0 h 19050"/>
                  <a:gd name="connsiteX4" fmla="*/ 38100 w 47625"/>
                  <a:gd name="connsiteY4" fmla="*/ 0 h 19050"/>
                  <a:gd name="connsiteX5" fmla="*/ 47625 w 47625"/>
                  <a:gd name="connsiteY5" fmla="*/ 9525 h 19050"/>
                  <a:gd name="connsiteX6" fmla="*/ 38100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8100" y="0"/>
                    </a:lnTo>
                    <a:cubicBezTo>
                      <a:pt x="43815" y="0"/>
                      <a:pt x="47625" y="3810"/>
                      <a:pt x="47625" y="9525"/>
                    </a:cubicBezTo>
                    <a:cubicBezTo>
                      <a:pt x="47625" y="15240"/>
                      <a:pt x="43815" y="19050"/>
                      <a:pt x="3810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3AFA5935-9E8A-A14E-D2D1-15C7CE4FE8BB}"/>
                  </a:ext>
                </a:extLst>
              </p:cNvPr>
              <p:cNvSpPr/>
              <p:nvPr/>
            </p:nvSpPr>
            <p:spPr>
              <a:xfrm>
                <a:off x="3668860" y="5520673"/>
                <a:ext cx="171450" cy="19050"/>
              </a:xfrm>
              <a:custGeom>
                <a:avLst/>
                <a:gdLst>
                  <a:gd name="connsiteX0" fmla="*/ 161925 w 171450"/>
                  <a:gd name="connsiteY0" fmla="*/ 19050 h 19050"/>
                  <a:gd name="connsiteX1" fmla="*/ 9525 w 171450"/>
                  <a:gd name="connsiteY1" fmla="*/ 19050 h 19050"/>
                  <a:gd name="connsiteX2" fmla="*/ 0 w 171450"/>
                  <a:gd name="connsiteY2" fmla="*/ 9525 h 19050"/>
                  <a:gd name="connsiteX3" fmla="*/ 9525 w 171450"/>
                  <a:gd name="connsiteY3" fmla="*/ 0 h 19050"/>
                  <a:gd name="connsiteX4" fmla="*/ 161925 w 171450"/>
                  <a:gd name="connsiteY4" fmla="*/ 0 h 19050"/>
                  <a:gd name="connsiteX5" fmla="*/ 171450 w 171450"/>
                  <a:gd name="connsiteY5" fmla="*/ 9525 h 19050"/>
                  <a:gd name="connsiteX6" fmla="*/ 1619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16192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61925" y="0"/>
                    </a:lnTo>
                    <a:cubicBezTo>
                      <a:pt x="167640" y="0"/>
                      <a:pt x="171450" y="3810"/>
                      <a:pt x="171450" y="9525"/>
                    </a:cubicBezTo>
                    <a:cubicBezTo>
                      <a:pt x="171450" y="15240"/>
                      <a:pt x="167640" y="19050"/>
                      <a:pt x="16192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5" name="Freeform: Shape 1414">
                <a:extLst>
                  <a:ext uri="{FF2B5EF4-FFF2-40B4-BE49-F238E27FC236}">
                    <a16:creationId xmlns:a16="http://schemas.microsoft.com/office/drawing/2014/main" id="{FF6015EC-0B91-77CA-4008-230E5E5CAE0B}"/>
                  </a:ext>
                </a:extLst>
              </p:cNvPr>
              <p:cNvSpPr/>
              <p:nvPr/>
            </p:nvSpPr>
            <p:spPr>
              <a:xfrm>
                <a:off x="3668860" y="5558773"/>
                <a:ext cx="171450" cy="19050"/>
              </a:xfrm>
              <a:custGeom>
                <a:avLst/>
                <a:gdLst>
                  <a:gd name="connsiteX0" fmla="*/ 161925 w 171450"/>
                  <a:gd name="connsiteY0" fmla="*/ 19050 h 19050"/>
                  <a:gd name="connsiteX1" fmla="*/ 9525 w 171450"/>
                  <a:gd name="connsiteY1" fmla="*/ 19050 h 19050"/>
                  <a:gd name="connsiteX2" fmla="*/ 0 w 171450"/>
                  <a:gd name="connsiteY2" fmla="*/ 9525 h 19050"/>
                  <a:gd name="connsiteX3" fmla="*/ 9525 w 171450"/>
                  <a:gd name="connsiteY3" fmla="*/ 0 h 19050"/>
                  <a:gd name="connsiteX4" fmla="*/ 161925 w 171450"/>
                  <a:gd name="connsiteY4" fmla="*/ 0 h 19050"/>
                  <a:gd name="connsiteX5" fmla="*/ 171450 w 171450"/>
                  <a:gd name="connsiteY5" fmla="*/ 9525 h 19050"/>
                  <a:gd name="connsiteX6" fmla="*/ 1619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16192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61925" y="0"/>
                    </a:lnTo>
                    <a:cubicBezTo>
                      <a:pt x="167640" y="0"/>
                      <a:pt x="171450" y="3810"/>
                      <a:pt x="171450" y="9525"/>
                    </a:cubicBezTo>
                    <a:cubicBezTo>
                      <a:pt x="171450" y="15240"/>
                      <a:pt x="167640" y="19050"/>
                      <a:pt x="16192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5ADE4277-CF63-8E23-DFB9-2CD488A0564B}"/>
                  </a:ext>
                </a:extLst>
              </p:cNvPr>
              <p:cNvSpPr/>
              <p:nvPr/>
            </p:nvSpPr>
            <p:spPr>
              <a:xfrm>
                <a:off x="3668860" y="5596873"/>
                <a:ext cx="142875" cy="19050"/>
              </a:xfrm>
              <a:custGeom>
                <a:avLst/>
                <a:gdLst>
                  <a:gd name="connsiteX0" fmla="*/ 133350 w 142875"/>
                  <a:gd name="connsiteY0" fmla="*/ 19050 h 19050"/>
                  <a:gd name="connsiteX1" fmla="*/ 9525 w 142875"/>
                  <a:gd name="connsiteY1" fmla="*/ 19050 h 19050"/>
                  <a:gd name="connsiteX2" fmla="*/ 0 w 142875"/>
                  <a:gd name="connsiteY2" fmla="*/ 9525 h 19050"/>
                  <a:gd name="connsiteX3" fmla="*/ 9525 w 142875"/>
                  <a:gd name="connsiteY3" fmla="*/ 0 h 19050"/>
                  <a:gd name="connsiteX4" fmla="*/ 133350 w 142875"/>
                  <a:gd name="connsiteY4" fmla="*/ 0 h 19050"/>
                  <a:gd name="connsiteX5" fmla="*/ 142875 w 142875"/>
                  <a:gd name="connsiteY5" fmla="*/ 9525 h 19050"/>
                  <a:gd name="connsiteX6" fmla="*/ 133350 w 1428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5" h="19050">
                    <a:moveTo>
                      <a:pt x="13335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33350" y="0"/>
                    </a:lnTo>
                    <a:cubicBezTo>
                      <a:pt x="139065" y="0"/>
                      <a:pt x="142875" y="3810"/>
                      <a:pt x="142875" y="9525"/>
                    </a:cubicBezTo>
                    <a:cubicBezTo>
                      <a:pt x="142875" y="15240"/>
                      <a:pt x="139065" y="19050"/>
                      <a:pt x="13335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0839A3EB-357B-986A-37FC-6E93501C66EA}"/>
                  </a:ext>
                </a:extLst>
              </p:cNvPr>
              <p:cNvSpPr/>
              <p:nvPr/>
            </p:nvSpPr>
            <p:spPr>
              <a:xfrm>
                <a:off x="3668860" y="5673073"/>
                <a:ext cx="76200" cy="19050"/>
              </a:xfrm>
              <a:custGeom>
                <a:avLst/>
                <a:gdLst>
                  <a:gd name="connsiteX0" fmla="*/ 66675 w 76200"/>
                  <a:gd name="connsiteY0" fmla="*/ 19050 h 19050"/>
                  <a:gd name="connsiteX1" fmla="*/ 9525 w 76200"/>
                  <a:gd name="connsiteY1" fmla="*/ 19050 h 19050"/>
                  <a:gd name="connsiteX2" fmla="*/ 0 w 76200"/>
                  <a:gd name="connsiteY2" fmla="*/ 9525 h 19050"/>
                  <a:gd name="connsiteX3" fmla="*/ 9525 w 76200"/>
                  <a:gd name="connsiteY3" fmla="*/ 0 h 19050"/>
                  <a:gd name="connsiteX4" fmla="*/ 66675 w 76200"/>
                  <a:gd name="connsiteY4" fmla="*/ 0 h 19050"/>
                  <a:gd name="connsiteX5" fmla="*/ 76200 w 76200"/>
                  <a:gd name="connsiteY5" fmla="*/ 9525 h 19050"/>
                  <a:gd name="connsiteX6" fmla="*/ 6667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6675" y="0"/>
                    </a:lnTo>
                    <a:cubicBezTo>
                      <a:pt x="72390" y="0"/>
                      <a:pt x="76200" y="3810"/>
                      <a:pt x="76200" y="9525"/>
                    </a:cubicBezTo>
                    <a:cubicBezTo>
                      <a:pt x="76200" y="15240"/>
                      <a:pt x="72390" y="19050"/>
                      <a:pt x="666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18" name="Graphic 32">
                <a:extLst>
                  <a:ext uri="{FF2B5EF4-FFF2-40B4-BE49-F238E27FC236}">
                    <a16:creationId xmlns:a16="http://schemas.microsoft.com/office/drawing/2014/main" id="{1F443F51-7867-3CED-99AB-2E628F3A3369}"/>
                  </a:ext>
                </a:extLst>
              </p:cNvPr>
              <p:cNvGrpSpPr/>
              <p:nvPr/>
            </p:nvGrpSpPr>
            <p:grpSpPr>
              <a:xfrm>
                <a:off x="3335485" y="5330173"/>
                <a:ext cx="552450" cy="419100"/>
                <a:chOff x="3335485" y="5330173"/>
                <a:chExt cx="552450" cy="419100"/>
              </a:xfrm>
              <a:solidFill>
                <a:srgbClr val="3C154E"/>
              </a:solidFill>
            </p:grpSpPr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B0E00346-EC18-30BA-A1BC-E991E8317064}"/>
                    </a:ext>
                  </a:extLst>
                </p:cNvPr>
                <p:cNvSpPr/>
                <p:nvPr/>
              </p:nvSpPr>
              <p:spPr>
                <a:xfrm>
                  <a:off x="3335485" y="5330173"/>
                  <a:ext cx="552450" cy="419100"/>
                </a:xfrm>
                <a:custGeom>
                  <a:avLst/>
                  <a:gdLst>
                    <a:gd name="connsiteX0" fmla="*/ 504825 w 552450"/>
                    <a:gd name="connsiteY0" fmla="*/ 0 h 419100"/>
                    <a:gd name="connsiteX1" fmla="*/ 47625 w 552450"/>
                    <a:gd name="connsiteY1" fmla="*/ 0 h 419100"/>
                    <a:gd name="connsiteX2" fmla="*/ 0 w 552450"/>
                    <a:gd name="connsiteY2" fmla="*/ 47625 h 419100"/>
                    <a:gd name="connsiteX3" fmla="*/ 0 w 552450"/>
                    <a:gd name="connsiteY3" fmla="*/ 371475 h 419100"/>
                    <a:gd name="connsiteX4" fmla="*/ 47625 w 552450"/>
                    <a:gd name="connsiteY4" fmla="*/ 419100 h 419100"/>
                    <a:gd name="connsiteX5" fmla="*/ 49530 w 552450"/>
                    <a:gd name="connsiteY5" fmla="*/ 419100 h 419100"/>
                    <a:gd name="connsiteX6" fmla="*/ 304800 w 552450"/>
                    <a:gd name="connsiteY6" fmla="*/ 419100 h 419100"/>
                    <a:gd name="connsiteX7" fmla="*/ 504825 w 552450"/>
                    <a:gd name="connsiteY7" fmla="*/ 419100 h 419100"/>
                    <a:gd name="connsiteX8" fmla="*/ 552450 w 552450"/>
                    <a:gd name="connsiteY8" fmla="*/ 371475 h 419100"/>
                    <a:gd name="connsiteX9" fmla="*/ 552450 w 552450"/>
                    <a:gd name="connsiteY9" fmla="*/ 47625 h 419100"/>
                    <a:gd name="connsiteX10" fmla="*/ 504825 w 552450"/>
                    <a:gd name="connsiteY10" fmla="*/ 0 h 419100"/>
                    <a:gd name="connsiteX11" fmla="*/ 400050 w 552450"/>
                    <a:gd name="connsiteY11" fmla="*/ 19050 h 419100"/>
                    <a:gd name="connsiteX12" fmla="*/ 476250 w 552450"/>
                    <a:gd name="connsiteY12" fmla="*/ 19050 h 419100"/>
                    <a:gd name="connsiteX13" fmla="*/ 476250 w 552450"/>
                    <a:gd name="connsiteY13" fmla="*/ 93345 h 419100"/>
                    <a:gd name="connsiteX14" fmla="*/ 475298 w 552450"/>
                    <a:gd name="connsiteY14" fmla="*/ 95250 h 419100"/>
                    <a:gd name="connsiteX15" fmla="*/ 473393 w 552450"/>
                    <a:gd name="connsiteY15" fmla="*/ 95250 h 419100"/>
                    <a:gd name="connsiteX16" fmla="*/ 460058 w 552450"/>
                    <a:gd name="connsiteY16" fmla="*/ 81915 h 419100"/>
                    <a:gd name="connsiteX17" fmla="*/ 416243 w 552450"/>
                    <a:gd name="connsiteY17" fmla="*/ 81915 h 419100"/>
                    <a:gd name="connsiteX18" fmla="*/ 402908 w 552450"/>
                    <a:gd name="connsiteY18" fmla="*/ 95250 h 419100"/>
                    <a:gd name="connsiteX19" fmla="*/ 401003 w 552450"/>
                    <a:gd name="connsiteY19" fmla="*/ 95250 h 419100"/>
                    <a:gd name="connsiteX20" fmla="*/ 400050 w 552450"/>
                    <a:gd name="connsiteY20" fmla="*/ 93345 h 419100"/>
                    <a:gd name="connsiteX21" fmla="*/ 400050 w 552450"/>
                    <a:gd name="connsiteY21" fmla="*/ 19050 h 419100"/>
                    <a:gd name="connsiteX22" fmla="*/ 295275 w 552450"/>
                    <a:gd name="connsiteY22" fmla="*/ 400050 h 419100"/>
                    <a:gd name="connsiteX23" fmla="*/ 59055 w 552450"/>
                    <a:gd name="connsiteY23" fmla="*/ 400050 h 419100"/>
                    <a:gd name="connsiteX24" fmla="*/ 59055 w 552450"/>
                    <a:gd name="connsiteY24" fmla="*/ 385763 h 419100"/>
                    <a:gd name="connsiteX25" fmla="*/ 118110 w 552450"/>
                    <a:gd name="connsiteY25" fmla="*/ 327660 h 419100"/>
                    <a:gd name="connsiteX26" fmla="*/ 176213 w 552450"/>
                    <a:gd name="connsiteY26" fmla="*/ 361950 h 419100"/>
                    <a:gd name="connsiteX27" fmla="*/ 234315 w 552450"/>
                    <a:gd name="connsiteY27" fmla="*/ 327660 h 419100"/>
                    <a:gd name="connsiteX28" fmla="*/ 295275 w 552450"/>
                    <a:gd name="connsiteY28" fmla="*/ 386715 h 419100"/>
                    <a:gd name="connsiteX29" fmla="*/ 295275 w 552450"/>
                    <a:gd name="connsiteY29" fmla="*/ 400050 h 419100"/>
                    <a:gd name="connsiteX30" fmla="*/ 155258 w 552450"/>
                    <a:gd name="connsiteY30" fmla="*/ 308610 h 419100"/>
                    <a:gd name="connsiteX31" fmla="*/ 176213 w 552450"/>
                    <a:gd name="connsiteY31" fmla="*/ 313373 h 419100"/>
                    <a:gd name="connsiteX32" fmla="*/ 198120 w 552450"/>
                    <a:gd name="connsiteY32" fmla="*/ 308610 h 419100"/>
                    <a:gd name="connsiteX33" fmla="*/ 212408 w 552450"/>
                    <a:gd name="connsiteY33" fmla="*/ 319088 h 419100"/>
                    <a:gd name="connsiteX34" fmla="*/ 216218 w 552450"/>
                    <a:gd name="connsiteY34" fmla="*/ 320993 h 419100"/>
                    <a:gd name="connsiteX35" fmla="*/ 176213 w 552450"/>
                    <a:gd name="connsiteY35" fmla="*/ 342900 h 419100"/>
                    <a:gd name="connsiteX36" fmla="*/ 136208 w 552450"/>
                    <a:gd name="connsiteY36" fmla="*/ 321945 h 419100"/>
                    <a:gd name="connsiteX37" fmla="*/ 141923 w 552450"/>
                    <a:gd name="connsiteY37" fmla="*/ 319088 h 419100"/>
                    <a:gd name="connsiteX38" fmla="*/ 155258 w 552450"/>
                    <a:gd name="connsiteY38" fmla="*/ 308610 h 419100"/>
                    <a:gd name="connsiteX39" fmla="*/ 115253 w 552450"/>
                    <a:gd name="connsiteY39" fmla="*/ 203835 h 419100"/>
                    <a:gd name="connsiteX40" fmla="*/ 176213 w 552450"/>
                    <a:gd name="connsiteY40" fmla="*/ 142875 h 419100"/>
                    <a:gd name="connsiteX41" fmla="*/ 237173 w 552450"/>
                    <a:gd name="connsiteY41" fmla="*/ 203835 h 419100"/>
                    <a:gd name="connsiteX42" fmla="*/ 176213 w 552450"/>
                    <a:gd name="connsiteY42" fmla="*/ 294323 h 419100"/>
                    <a:gd name="connsiteX43" fmla="*/ 115253 w 552450"/>
                    <a:gd name="connsiteY43" fmla="*/ 203835 h 419100"/>
                    <a:gd name="connsiteX44" fmla="*/ 533400 w 552450"/>
                    <a:gd name="connsiteY44" fmla="*/ 371475 h 419100"/>
                    <a:gd name="connsiteX45" fmla="*/ 504825 w 552450"/>
                    <a:gd name="connsiteY45" fmla="*/ 400050 h 419100"/>
                    <a:gd name="connsiteX46" fmla="*/ 314325 w 552450"/>
                    <a:gd name="connsiteY46" fmla="*/ 400050 h 419100"/>
                    <a:gd name="connsiteX47" fmla="*/ 314325 w 552450"/>
                    <a:gd name="connsiteY47" fmla="*/ 385763 h 419100"/>
                    <a:gd name="connsiteX48" fmla="*/ 237173 w 552450"/>
                    <a:gd name="connsiteY48" fmla="*/ 307658 h 419100"/>
                    <a:gd name="connsiteX49" fmla="*/ 220028 w 552450"/>
                    <a:gd name="connsiteY49" fmla="*/ 301943 h 419100"/>
                    <a:gd name="connsiteX50" fmla="*/ 214313 w 552450"/>
                    <a:gd name="connsiteY50" fmla="*/ 298133 h 419100"/>
                    <a:gd name="connsiteX51" fmla="*/ 256223 w 552450"/>
                    <a:gd name="connsiteY51" fmla="*/ 203835 h 419100"/>
                    <a:gd name="connsiteX52" fmla="*/ 176213 w 552450"/>
                    <a:gd name="connsiteY52" fmla="*/ 123825 h 419100"/>
                    <a:gd name="connsiteX53" fmla="*/ 96203 w 552450"/>
                    <a:gd name="connsiteY53" fmla="*/ 203835 h 419100"/>
                    <a:gd name="connsiteX54" fmla="*/ 138113 w 552450"/>
                    <a:gd name="connsiteY54" fmla="*/ 299085 h 419100"/>
                    <a:gd name="connsiteX55" fmla="*/ 133350 w 552450"/>
                    <a:gd name="connsiteY55" fmla="*/ 302895 h 419100"/>
                    <a:gd name="connsiteX56" fmla="*/ 115253 w 552450"/>
                    <a:gd name="connsiteY56" fmla="*/ 309563 h 419100"/>
                    <a:gd name="connsiteX57" fmla="*/ 40005 w 552450"/>
                    <a:gd name="connsiteY57" fmla="*/ 386715 h 419100"/>
                    <a:gd name="connsiteX58" fmla="*/ 40005 w 552450"/>
                    <a:gd name="connsiteY58" fmla="*/ 399098 h 419100"/>
                    <a:gd name="connsiteX59" fmla="*/ 19050 w 552450"/>
                    <a:gd name="connsiteY59" fmla="*/ 371475 h 419100"/>
                    <a:gd name="connsiteX60" fmla="*/ 19050 w 552450"/>
                    <a:gd name="connsiteY60" fmla="*/ 47625 h 419100"/>
                    <a:gd name="connsiteX61" fmla="*/ 47625 w 552450"/>
                    <a:gd name="connsiteY61" fmla="*/ 19050 h 419100"/>
                    <a:gd name="connsiteX62" fmla="*/ 381000 w 552450"/>
                    <a:gd name="connsiteY62" fmla="*/ 19050 h 419100"/>
                    <a:gd name="connsiteX63" fmla="*/ 381000 w 552450"/>
                    <a:gd name="connsiteY63" fmla="*/ 93345 h 419100"/>
                    <a:gd name="connsiteX64" fmla="*/ 394335 w 552450"/>
                    <a:gd name="connsiteY64" fmla="*/ 112395 h 419100"/>
                    <a:gd name="connsiteX65" fmla="*/ 417195 w 552450"/>
                    <a:gd name="connsiteY65" fmla="*/ 107632 h 419100"/>
                    <a:gd name="connsiteX66" fmla="*/ 430530 w 552450"/>
                    <a:gd name="connsiteY66" fmla="*/ 94298 h 419100"/>
                    <a:gd name="connsiteX67" fmla="*/ 447675 w 552450"/>
                    <a:gd name="connsiteY67" fmla="*/ 94298 h 419100"/>
                    <a:gd name="connsiteX68" fmla="*/ 461010 w 552450"/>
                    <a:gd name="connsiteY68" fmla="*/ 107632 h 419100"/>
                    <a:gd name="connsiteX69" fmla="*/ 475298 w 552450"/>
                    <a:gd name="connsiteY69" fmla="*/ 113348 h 419100"/>
                    <a:gd name="connsiteX70" fmla="*/ 482918 w 552450"/>
                    <a:gd name="connsiteY70" fmla="*/ 111443 h 419100"/>
                    <a:gd name="connsiteX71" fmla="*/ 496253 w 552450"/>
                    <a:gd name="connsiteY71" fmla="*/ 92393 h 419100"/>
                    <a:gd name="connsiteX72" fmla="*/ 496253 w 552450"/>
                    <a:gd name="connsiteY72" fmla="*/ 19050 h 419100"/>
                    <a:gd name="connsiteX73" fmla="*/ 505778 w 552450"/>
                    <a:gd name="connsiteY73" fmla="*/ 19050 h 419100"/>
                    <a:gd name="connsiteX74" fmla="*/ 534353 w 552450"/>
                    <a:gd name="connsiteY74" fmla="*/ 47625 h 419100"/>
                    <a:gd name="connsiteX75" fmla="*/ 534353 w 552450"/>
                    <a:gd name="connsiteY75" fmla="*/ 371475 h 419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552450" h="419100">
                      <a:moveTo>
                        <a:pt x="504825" y="0"/>
                      </a:moveTo>
                      <a:lnTo>
                        <a:pt x="47625" y="0"/>
                      </a:lnTo>
                      <a:cubicBezTo>
                        <a:pt x="20955" y="0"/>
                        <a:pt x="0" y="20955"/>
                        <a:pt x="0" y="47625"/>
                      </a:cubicBezTo>
                      <a:lnTo>
                        <a:pt x="0" y="371475"/>
                      </a:lnTo>
                      <a:cubicBezTo>
                        <a:pt x="0" y="398145"/>
                        <a:pt x="20955" y="419100"/>
                        <a:pt x="47625" y="419100"/>
                      </a:cubicBezTo>
                      <a:lnTo>
                        <a:pt x="49530" y="419100"/>
                      </a:lnTo>
                      <a:lnTo>
                        <a:pt x="304800" y="419100"/>
                      </a:lnTo>
                      <a:lnTo>
                        <a:pt x="504825" y="419100"/>
                      </a:lnTo>
                      <a:cubicBezTo>
                        <a:pt x="531495" y="419100"/>
                        <a:pt x="552450" y="398145"/>
                        <a:pt x="552450" y="371475"/>
                      </a:cubicBezTo>
                      <a:lnTo>
                        <a:pt x="552450" y="47625"/>
                      </a:lnTo>
                      <a:cubicBezTo>
                        <a:pt x="552450" y="20955"/>
                        <a:pt x="531495" y="0"/>
                        <a:pt x="504825" y="0"/>
                      </a:cubicBezTo>
                      <a:close/>
                      <a:moveTo>
                        <a:pt x="400050" y="19050"/>
                      </a:moveTo>
                      <a:lnTo>
                        <a:pt x="476250" y="19050"/>
                      </a:lnTo>
                      <a:lnTo>
                        <a:pt x="476250" y="93345"/>
                      </a:lnTo>
                      <a:cubicBezTo>
                        <a:pt x="476250" y="93345"/>
                        <a:pt x="476250" y="94298"/>
                        <a:pt x="475298" y="95250"/>
                      </a:cubicBezTo>
                      <a:cubicBezTo>
                        <a:pt x="474345" y="95250"/>
                        <a:pt x="473393" y="95250"/>
                        <a:pt x="473393" y="95250"/>
                      </a:cubicBezTo>
                      <a:lnTo>
                        <a:pt x="460058" y="81915"/>
                      </a:lnTo>
                      <a:cubicBezTo>
                        <a:pt x="447675" y="69532"/>
                        <a:pt x="428625" y="69532"/>
                        <a:pt x="416243" y="81915"/>
                      </a:cubicBezTo>
                      <a:lnTo>
                        <a:pt x="402908" y="95250"/>
                      </a:lnTo>
                      <a:cubicBezTo>
                        <a:pt x="402908" y="95250"/>
                        <a:pt x="401955" y="96203"/>
                        <a:pt x="401003" y="95250"/>
                      </a:cubicBezTo>
                      <a:cubicBezTo>
                        <a:pt x="400050" y="95250"/>
                        <a:pt x="400050" y="94298"/>
                        <a:pt x="400050" y="93345"/>
                      </a:cubicBezTo>
                      <a:lnTo>
                        <a:pt x="400050" y="19050"/>
                      </a:lnTo>
                      <a:close/>
                      <a:moveTo>
                        <a:pt x="295275" y="400050"/>
                      </a:moveTo>
                      <a:lnTo>
                        <a:pt x="59055" y="400050"/>
                      </a:lnTo>
                      <a:lnTo>
                        <a:pt x="59055" y="385763"/>
                      </a:lnTo>
                      <a:cubicBezTo>
                        <a:pt x="59055" y="348615"/>
                        <a:pt x="91440" y="336233"/>
                        <a:pt x="118110" y="327660"/>
                      </a:cubicBezTo>
                      <a:cubicBezTo>
                        <a:pt x="123825" y="340995"/>
                        <a:pt x="139065" y="361950"/>
                        <a:pt x="176213" y="361950"/>
                      </a:cubicBezTo>
                      <a:cubicBezTo>
                        <a:pt x="214313" y="361950"/>
                        <a:pt x="229553" y="340043"/>
                        <a:pt x="234315" y="327660"/>
                      </a:cubicBezTo>
                      <a:cubicBezTo>
                        <a:pt x="267653" y="338138"/>
                        <a:pt x="295275" y="350520"/>
                        <a:pt x="295275" y="386715"/>
                      </a:cubicBezTo>
                      <a:lnTo>
                        <a:pt x="295275" y="400050"/>
                      </a:lnTo>
                      <a:close/>
                      <a:moveTo>
                        <a:pt x="155258" y="308610"/>
                      </a:moveTo>
                      <a:cubicBezTo>
                        <a:pt x="161925" y="311468"/>
                        <a:pt x="168593" y="313373"/>
                        <a:pt x="176213" y="313373"/>
                      </a:cubicBezTo>
                      <a:cubicBezTo>
                        <a:pt x="183833" y="313373"/>
                        <a:pt x="191453" y="311468"/>
                        <a:pt x="198120" y="308610"/>
                      </a:cubicBezTo>
                      <a:cubicBezTo>
                        <a:pt x="201930" y="313373"/>
                        <a:pt x="206693" y="317183"/>
                        <a:pt x="212408" y="319088"/>
                      </a:cubicBezTo>
                      <a:cubicBezTo>
                        <a:pt x="213360" y="320040"/>
                        <a:pt x="215265" y="320040"/>
                        <a:pt x="216218" y="320993"/>
                      </a:cubicBezTo>
                      <a:cubicBezTo>
                        <a:pt x="211455" y="330518"/>
                        <a:pt x="200978" y="342900"/>
                        <a:pt x="176213" y="342900"/>
                      </a:cubicBezTo>
                      <a:cubicBezTo>
                        <a:pt x="151448" y="342900"/>
                        <a:pt x="140970" y="331470"/>
                        <a:pt x="136208" y="321945"/>
                      </a:cubicBezTo>
                      <a:cubicBezTo>
                        <a:pt x="138113" y="320993"/>
                        <a:pt x="140018" y="320040"/>
                        <a:pt x="141923" y="319088"/>
                      </a:cubicBezTo>
                      <a:cubicBezTo>
                        <a:pt x="147638" y="316230"/>
                        <a:pt x="151448" y="312420"/>
                        <a:pt x="155258" y="308610"/>
                      </a:cubicBezTo>
                      <a:close/>
                      <a:moveTo>
                        <a:pt x="115253" y="203835"/>
                      </a:moveTo>
                      <a:cubicBezTo>
                        <a:pt x="115253" y="170498"/>
                        <a:pt x="142875" y="142875"/>
                        <a:pt x="176213" y="142875"/>
                      </a:cubicBezTo>
                      <a:cubicBezTo>
                        <a:pt x="209550" y="142875"/>
                        <a:pt x="237173" y="170498"/>
                        <a:pt x="237173" y="203835"/>
                      </a:cubicBezTo>
                      <a:cubicBezTo>
                        <a:pt x="237173" y="244793"/>
                        <a:pt x="208598" y="294323"/>
                        <a:pt x="176213" y="294323"/>
                      </a:cubicBezTo>
                      <a:cubicBezTo>
                        <a:pt x="143828" y="294323"/>
                        <a:pt x="115253" y="244793"/>
                        <a:pt x="115253" y="203835"/>
                      </a:cubicBezTo>
                      <a:close/>
                      <a:moveTo>
                        <a:pt x="533400" y="371475"/>
                      </a:moveTo>
                      <a:cubicBezTo>
                        <a:pt x="533400" y="387668"/>
                        <a:pt x="521018" y="400050"/>
                        <a:pt x="504825" y="400050"/>
                      </a:cubicBezTo>
                      <a:lnTo>
                        <a:pt x="314325" y="400050"/>
                      </a:lnTo>
                      <a:lnTo>
                        <a:pt x="314325" y="385763"/>
                      </a:lnTo>
                      <a:cubicBezTo>
                        <a:pt x="314325" y="332423"/>
                        <a:pt x="265748" y="317183"/>
                        <a:pt x="237173" y="307658"/>
                      </a:cubicBezTo>
                      <a:cubicBezTo>
                        <a:pt x="230505" y="305753"/>
                        <a:pt x="224790" y="303848"/>
                        <a:pt x="220028" y="301943"/>
                      </a:cubicBezTo>
                      <a:cubicBezTo>
                        <a:pt x="218123" y="300990"/>
                        <a:pt x="216218" y="300038"/>
                        <a:pt x="214313" y="298133"/>
                      </a:cubicBezTo>
                      <a:cubicBezTo>
                        <a:pt x="239078" y="277178"/>
                        <a:pt x="256223" y="238125"/>
                        <a:pt x="256223" y="203835"/>
                      </a:cubicBezTo>
                      <a:cubicBezTo>
                        <a:pt x="256223" y="160020"/>
                        <a:pt x="220028" y="123825"/>
                        <a:pt x="176213" y="123825"/>
                      </a:cubicBezTo>
                      <a:cubicBezTo>
                        <a:pt x="132398" y="123825"/>
                        <a:pt x="96203" y="160020"/>
                        <a:pt x="96203" y="203835"/>
                      </a:cubicBezTo>
                      <a:cubicBezTo>
                        <a:pt x="96203" y="239077"/>
                        <a:pt x="113348" y="278130"/>
                        <a:pt x="138113" y="299085"/>
                      </a:cubicBezTo>
                      <a:cubicBezTo>
                        <a:pt x="136208" y="300038"/>
                        <a:pt x="135255" y="301943"/>
                        <a:pt x="133350" y="302895"/>
                      </a:cubicBezTo>
                      <a:cubicBezTo>
                        <a:pt x="128588" y="304800"/>
                        <a:pt x="122873" y="306705"/>
                        <a:pt x="115253" y="309563"/>
                      </a:cubicBezTo>
                      <a:cubicBezTo>
                        <a:pt x="86678" y="319088"/>
                        <a:pt x="40005" y="334328"/>
                        <a:pt x="40005" y="386715"/>
                      </a:cubicBezTo>
                      <a:lnTo>
                        <a:pt x="40005" y="399098"/>
                      </a:lnTo>
                      <a:cubicBezTo>
                        <a:pt x="27623" y="395288"/>
                        <a:pt x="19050" y="384810"/>
                        <a:pt x="19050" y="371475"/>
                      </a:cubicBezTo>
                      <a:lnTo>
                        <a:pt x="19050" y="47625"/>
                      </a:lnTo>
                      <a:cubicBezTo>
                        <a:pt x="19050" y="31433"/>
                        <a:pt x="31433" y="19050"/>
                        <a:pt x="47625" y="19050"/>
                      </a:cubicBezTo>
                      <a:lnTo>
                        <a:pt x="381000" y="19050"/>
                      </a:lnTo>
                      <a:lnTo>
                        <a:pt x="381000" y="93345"/>
                      </a:lnTo>
                      <a:cubicBezTo>
                        <a:pt x="381000" y="101918"/>
                        <a:pt x="385763" y="109538"/>
                        <a:pt x="394335" y="112395"/>
                      </a:cubicBezTo>
                      <a:cubicBezTo>
                        <a:pt x="401955" y="115253"/>
                        <a:pt x="411480" y="114300"/>
                        <a:pt x="417195" y="107632"/>
                      </a:cubicBezTo>
                      <a:lnTo>
                        <a:pt x="430530" y="94298"/>
                      </a:lnTo>
                      <a:cubicBezTo>
                        <a:pt x="435293" y="89535"/>
                        <a:pt x="442913" y="89535"/>
                        <a:pt x="447675" y="94298"/>
                      </a:cubicBezTo>
                      <a:lnTo>
                        <a:pt x="461010" y="107632"/>
                      </a:lnTo>
                      <a:cubicBezTo>
                        <a:pt x="464820" y="111443"/>
                        <a:pt x="470535" y="113348"/>
                        <a:pt x="475298" y="113348"/>
                      </a:cubicBezTo>
                      <a:cubicBezTo>
                        <a:pt x="478155" y="113348"/>
                        <a:pt x="481013" y="112395"/>
                        <a:pt x="482918" y="111443"/>
                      </a:cubicBezTo>
                      <a:cubicBezTo>
                        <a:pt x="490538" y="108585"/>
                        <a:pt x="496253" y="100965"/>
                        <a:pt x="496253" y="92393"/>
                      </a:cubicBezTo>
                      <a:lnTo>
                        <a:pt x="496253" y="19050"/>
                      </a:lnTo>
                      <a:lnTo>
                        <a:pt x="505778" y="19050"/>
                      </a:lnTo>
                      <a:cubicBezTo>
                        <a:pt x="521970" y="19050"/>
                        <a:pt x="534353" y="31433"/>
                        <a:pt x="534353" y="47625"/>
                      </a:cubicBezTo>
                      <a:lnTo>
                        <a:pt x="534353" y="371475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0" name="Freeform: Shape 1419">
                  <a:extLst>
                    <a:ext uri="{FF2B5EF4-FFF2-40B4-BE49-F238E27FC236}">
                      <a16:creationId xmlns:a16="http://schemas.microsoft.com/office/drawing/2014/main" id="{775BDB72-7644-0D56-749C-4FAA7BCA7312}"/>
                    </a:ext>
                  </a:extLst>
                </p:cNvPr>
                <p:cNvSpPr/>
                <p:nvPr/>
              </p:nvSpPr>
              <p:spPr>
                <a:xfrm>
                  <a:off x="3392635" y="5387323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1" name="Freeform: Shape 1420">
                  <a:extLst>
                    <a:ext uri="{FF2B5EF4-FFF2-40B4-BE49-F238E27FC236}">
                      <a16:creationId xmlns:a16="http://schemas.microsoft.com/office/drawing/2014/main" id="{D468EEA1-78B6-D1A5-EDBD-8018559ABF00}"/>
                    </a:ext>
                  </a:extLst>
                </p:cNvPr>
                <p:cNvSpPr/>
                <p:nvPr/>
              </p:nvSpPr>
              <p:spPr>
                <a:xfrm>
                  <a:off x="3430735" y="5387323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97FAC0A0-EE07-20DD-05E6-C8E026999467}"/>
                    </a:ext>
                  </a:extLst>
                </p:cNvPr>
                <p:cNvSpPr/>
                <p:nvPr/>
              </p:nvSpPr>
              <p:spPr>
                <a:xfrm>
                  <a:off x="3468835" y="5387323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B062032E-D79E-4E55-292B-AFA229C9A48E}"/>
                </a:ext>
              </a:extLst>
            </p:cNvPr>
            <p:cNvSpPr/>
            <p:nvPr/>
          </p:nvSpPr>
          <p:spPr>
            <a:xfrm>
              <a:off x="3394539" y="5711173"/>
              <a:ext cx="236220" cy="19050"/>
            </a:xfrm>
            <a:custGeom>
              <a:avLst/>
              <a:gdLst>
                <a:gd name="connsiteX0" fmla="*/ 217170 w 236220"/>
                <a:gd name="connsiteY0" fmla="*/ 0 h 19050"/>
                <a:gd name="connsiteX1" fmla="*/ 19050 w 236220"/>
                <a:gd name="connsiteY1" fmla="*/ 0 h 19050"/>
                <a:gd name="connsiteX2" fmla="*/ 0 w 236220"/>
                <a:gd name="connsiteY2" fmla="*/ 19050 h 19050"/>
                <a:gd name="connsiteX3" fmla="*/ 0 w 236220"/>
                <a:gd name="connsiteY3" fmla="*/ 19050 h 19050"/>
                <a:gd name="connsiteX4" fmla="*/ 236220 w 236220"/>
                <a:gd name="connsiteY4" fmla="*/ 19050 h 19050"/>
                <a:gd name="connsiteX5" fmla="*/ 236220 w 236220"/>
                <a:gd name="connsiteY5" fmla="*/ 19050 h 19050"/>
                <a:gd name="connsiteX6" fmla="*/ 217170 w 23622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220" h="19050">
                  <a:moveTo>
                    <a:pt x="217170" y="0"/>
                  </a:moveTo>
                  <a:lnTo>
                    <a:pt x="19050" y="0"/>
                  </a:lnTo>
                  <a:cubicBezTo>
                    <a:pt x="8573" y="0"/>
                    <a:pt x="0" y="8573"/>
                    <a:pt x="0" y="19050"/>
                  </a:cubicBezTo>
                  <a:lnTo>
                    <a:pt x="0" y="19050"/>
                  </a:lnTo>
                  <a:lnTo>
                    <a:pt x="236220" y="19050"/>
                  </a:lnTo>
                  <a:lnTo>
                    <a:pt x="236220" y="19050"/>
                  </a:lnTo>
                  <a:cubicBezTo>
                    <a:pt x="236220" y="8573"/>
                    <a:pt x="227647" y="0"/>
                    <a:pt x="217170" y="0"/>
                  </a:cubicBezTo>
                  <a:close/>
                </a:path>
              </a:pathLst>
            </a:custGeom>
            <a:solidFill>
              <a:srgbClr val="408F8A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374" name="Graphic 36">
            <a:extLst>
              <a:ext uri="{FF2B5EF4-FFF2-40B4-BE49-F238E27FC236}">
                <a16:creationId xmlns:a16="http://schemas.microsoft.com/office/drawing/2014/main" id="{A1D80E92-EE94-EA6E-07E3-19D1A8AF1F03}"/>
              </a:ext>
            </a:extLst>
          </p:cNvPr>
          <p:cNvGrpSpPr/>
          <p:nvPr/>
        </p:nvGrpSpPr>
        <p:grpSpPr>
          <a:xfrm>
            <a:off x="4382561" y="4673060"/>
            <a:ext cx="561975" cy="523875"/>
            <a:chOff x="4401867" y="5257367"/>
            <a:chExt cx="561975" cy="523875"/>
          </a:xfrm>
        </p:grpSpPr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0935ED5-54B6-D8A9-4251-087A5A7AB5A6}"/>
                </a:ext>
              </a:extLst>
            </p:cNvPr>
            <p:cNvSpPr/>
            <p:nvPr/>
          </p:nvSpPr>
          <p:spPr>
            <a:xfrm>
              <a:off x="4648812" y="5447867"/>
              <a:ext cx="289312" cy="200647"/>
            </a:xfrm>
            <a:custGeom>
              <a:avLst/>
              <a:gdLst>
                <a:gd name="connsiteX0" fmla="*/ 172155 w 289312"/>
                <a:gd name="connsiteY0" fmla="*/ 3810 h 200647"/>
                <a:gd name="connsiteX1" fmla="*/ 226447 w 289312"/>
                <a:gd name="connsiteY1" fmla="*/ 33338 h 200647"/>
                <a:gd name="connsiteX2" fmla="*/ 289312 w 289312"/>
                <a:gd name="connsiteY2" fmla="*/ 151448 h 200647"/>
                <a:gd name="connsiteX3" fmla="*/ 253117 w 289312"/>
                <a:gd name="connsiteY3" fmla="*/ 199073 h 200647"/>
                <a:gd name="connsiteX4" fmla="*/ 117862 w 289312"/>
                <a:gd name="connsiteY4" fmla="*/ 184785 h 200647"/>
                <a:gd name="connsiteX5" fmla="*/ 110242 w 289312"/>
                <a:gd name="connsiteY5" fmla="*/ 165735 h 200647"/>
                <a:gd name="connsiteX6" fmla="*/ 61665 w 289312"/>
                <a:gd name="connsiteY6" fmla="*/ 165735 h 200647"/>
                <a:gd name="connsiteX7" fmla="*/ 19755 w 289312"/>
                <a:gd name="connsiteY7" fmla="*/ 28575 h 200647"/>
                <a:gd name="connsiteX8" fmla="*/ 705 w 289312"/>
                <a:gd name="connsiteY8" fmla="*/ 28575 h 200647"/>
                <a:gd name="connsiteX9" fmla="*/ 11182 w 289312"/>
                <a:gd name="connsiteY9" fmla="*/ 15240 h 200647"/>
                <a:gd name="connsiteX10" fmla="*/ 52140 w 289312"/>
                <a:gd name="connsiteY10" fmla="*/ 0 h 200647"/>
                <a:gd name="connsiteX11" fmla="*/ 110242 w 289312"/>
                <a:gd name="connsiteY11" fmla="*/ 34290 h 200647"/>
                <a:gd name="connsiteX12" fmla="*/ 172155 w 289312"/>
                <a:gd name="connsiteY12" fmla="*/ 3810 h 20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312" h="200647">
                  <a:moveTo>
                    <a:pt x="172155" y="3810"/>
                  </a:moveTo>
                  <a:cubicBezTo>
                    <a:pt x="172155" y="3810"/>
                    <a:pt x="215017" y="13335"/>
                    <a:pt x="226447" y="33338"/>
                  </a:cubicBezTo>
                  <a:cubicBezTo>
                    <a:pt x="237877" y="53340"/>
                    <a:pt x="289312" y="139065"/>
                    <a:pt x="289312" y="151448"/>
                  </a:cubicBezTo>
                  <a:cubicBezTo>
                    <a:pt x="289312" y="163830"/>
                    <a:pt x="288360" y="199073"/>
                    <a:pt x="253117" y="199073"/>
                  </a:cubicBezTo>
                  <a:cubicBezTo>
                    <a:pt x="217875" y="199073"/>
                    <a:pt x="118815" y="207645"/>
                    <a:pt x="117862" y="184785"/>
                  </a:cubicBezTo>
                  <a:cubicBezTo>
                    <a:pt x="116910" y="161925"/>
                    <a:pt x="110242" y="165735"/>
                    <a:pt x="110242" y="165735"/>
                  </a:cubicBezTo>
                  <a:lnTo>
                    <a:pt x="61665" y="165735"/>
                  </a:lnTo>
                  <a:lnTo>
                    <a:pt x="19755" y="28575"/>
                  </a:lnTo>
                  <a:lnTo>
                    <a:pt x="705" y="28575"/>
                  </a:lnTo>
                  <a:cubicBezTo>
                    <a:pt x="705" y="28575"/>
                    <a:pt x="-4058" y="17145"/>
                    <a:pt x="11182" y="15240"/>
                  </a:cubicBezTo>
                  <a:cubicBezTo>
                    <a:pt x="27375" y="13335"/>
                    <a:pt x="52140" y="0"/>
                    <a:pt x="52140" y="0"/>
                  </a:cubicBezTo>
                  <a:cubicBezTo>
                    <a:pt x="52140" y="0"/>
                    <a:pt x="62617" y="34290"/>
                    <a:pt x="110242" y="34290"/>
                  </a:cubicBezTo>
                  <a:cubicBezTo>
                    <a:pt x="157867" y="33338"/>
                    <a:pt x="172155" y="3810"/>
                    <a:pt x="172155" y="3810"/>
                  </a:cubicBez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5CC149CE-B0F7-2F2A-0FE5-1AAEA9546CFA}"/>
                </a:ext>
              </a:extLst>
            </p:cNvPr>
            <p:cNvSpPr/>
            <p:nvPr/>
          </p:nvSpPr>
          <p:spPr>
            <a:xfrm>
              <a:off x="4468542" y="5685992"/>
              <a:ext cx="438150" cy="85725"/>
            </a:xfrm>
            <a:custGeom>
              <a:avLst/>
              <a:gdLst>
                <a:gd name="connsiteX0" fmla="*/ 0 w 438150"/>
                <a:gd name="connsiteY0" fmla="*/ 0 h 85725"/>
                <a:gd name="connsiteX1" fmla="*/ 438150 w 438150"/>
                <a:gd name="connsiteY1" fmla="*/ 0 h 85725"/>
                <a:gd name="connsiteX2" fmla="*/ 438150 w 438150"/>
                <a:gd name="connsiteY2" fmla="*/ 85725 h 85725"/>
                <a:gd name="connsiteX3" fmla="*/ 0 w 438150"/>
                <a:gd name="connsiteY3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8150" h="85725">
                  <a:moveTo>
                    <a:pt x="0" y="0"/>
                  </a:moveTo>
                  <a:lnTo>
                    <a:pt x="438150" y="0"/>
                  </a:lnTo>
                  <a:lnTo>
                    <a:pt x="438150" y="85725"/>
                  </a:lnTo>
                  <a:lnTo>
                    <a:pt x="0" y="85725"/>
                  </a:ln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F5B986E4-4B54-35EF-3582-40E51BC0D6BF}"/>
                </a:ext>
              </a:extLst>
            </p:cNvPr>
            <p:cNvSpPr/>
            <p:nvPr/>
          </p:nvSpPr>
          <p:spPr>
            <a:xfrm>
              <a:off x="4699999" y="5558356"/>
              <a:ext cx="145732" cy="55261"/>
            </a:xfrm>
            <a:custGeom>
              <a:avLst/>
              <a:gdLst>
                <a:gd name="connsiteX0" fmla="*/ 145733 w 145732"/>
                <a:gd name="connsiteY0" fmla="*/ 15240 h 55261"/>
                <a:gd name="connsiteX1" fmla="*/ 135255 w 145732"/>
                <a:gd name="connsiteY1" fmla="*/ 0 h 55261"/>
                <a:gd name="connsiteX2" fmla="*/ 0 w 145732"/>
                <a:gd name="connsiteY2" fmla="*/ 0 h 55261"/>
                <a:gd name="connsiteX3" fmla="*/ 10478 w 145732"/>
                <a:gd name="connsiteY3" fmla="*/ 55245 h 55261"/>
                <a:gd name="connsiteX4" fmla="*/ 59055 w 145732"/>
                <a:gd name="connsiteY4" fmla="*/ 55245 h 55261"/>
                <a:gd name="connsiteX5" fmla="*/ 145733 w 145732"/>
                <a:gd name="connsiteY5" fmla="*/ 15240 h 5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732" h="55261">
                  <a:moveTo>
                    <a:pt x="145733" y="15240"/>
                  </a:moveTo>
                  <a:lnTo>
                    <a:pt x="135255" y="0"/>
                  </a:lnTo>
                  <a:lnTo>
                    <a:pt x="0" y="0"/>
                  </a:lnTo>
                  <a:lnTo>
                    <a:pt x="10478" y="55245"/>
                  </a:lnTo>
                  <a:lnTo>
                    <a:pt x="59055" y="55245"/>
                  </a:lnTo>
                  <a:cubicBezTo>
                    <a:pt x="59055" y="56198"/>
                    <a:pt x="90488" y="15240"/>
                    <a:pt x="145733" y="15240"/>
                  </a:cubicBezTo>
                  <a:close/>
                </a:path>
              </a:pathLst>
            </a:custGeom>
            <a:solidFill>
              <a:srgbClr val="408F8A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2A6D2525-6ADF-C1EA-0566-C0F06378F841}"/>
                </a:ext>
              </a:extLst>
            </p:cNvPr>
            <p:cNvSpPr/>
            <p:nvPr/>
          </p:nvSpPr>
          <p:spPr>
            <a:xfrm>
              <a:off x="4770039" y="5600267"/>
              <a:ext cx="165639" cy="43709"/>
            </a:xfrm>
            <a:custGeom>
              <a:avLst/>
              <a:gdLst>
                <a:gd name="connsiteX0" fmla="*/ 157608 w 165639"/>
                <a:gd name="connsiteY0" fmla="*/ 0 h 43709"/>
                <a:gd name="connsiteX1" fmla="*/ 127128 w 165639"/>
                <a:gd name="connsiteY1" fmla="*/ 21907 h 43709"/>
                <a:gd name="connsiteX2" fmla="*/ 445 w 165639"/>
                <a:gd name="connsiteY2" fmla="*/ 21907 h 43709"/>
                <a:gd name="connsiteX3" fmla="*/ 24258 w 165639"/>
                <a:gd name="connsiteY3" fmla="*/ 42863 h 43709"/>
                <a:gd name="connsiteX4" fmla="*/ 151893 w 165639"/>
                <a:gd name="connsiteY4" fmla="*/ 42863 h 43709"/>
                <a:gd name="connsiteX5" fmla="*/ 157608 w 165639"/>
                <a:gd name="connsiteY5" fmla="*/ 0 h 43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39" h="43709">
                  <a:moveTo>
                    <a:pt x="157608" y="0"/>
                  </a:moveTo>
                  <a:cubicBezTo>
                    <a:pt x="157608" y="0"/>
                    <a:pt x="147130" y="21907"/>
                    <a:pt x="127128" y="21907"/>
                  </a:cubicBezTo>
                  <a:cubicBezTo>
                    <a:pt x="107125" y="21907"/>
                    <a:pt x="445" y="21907"/>
                    <a:pt x="445" y="21907"/>
                  </a:cubicBezTo>
                  <a:cubicBezTo>
                    <a:pt x="445" y="21907"/>
                    <a:pt x="-5270" y="40005"/>
                    <a:pt x="24258" y="42863"/>
                  </a:cubicBezTo>
                  <a:cubicBezTo>
                    <a:pt x="52833" y="44768"/>
                    <a:pt x="151893" y="42863"/>
                    <a:pt x="151893" y="42863"/>
                  </a:cubicBezTo>
                  <a:cubicBezTo>
                    <a:pt x="151893" y="42863"/>
                    <a:pt x="178563" y="17145"/>
                    <a:pt x="1576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B340A2EC-AE9D-230C-FB7C-0AB461665C82}"/>
                </a:ext>
              </a:extLst>
            </p:cNvPr>
            <p:cNvSpPr/>
            <p:nvPr/>
          </p:nvSpPr>
          <p:spPr>
            <a:xfrm>
              <a:off x="4716192" y="5619317"/>
              <a:ext cx="57150" cy="28575"/>
            </a:xfrm>
            <a:custGeom>
              <a:avLst/>
              <a:gdLst>
                <a:gd name="connsiteX0" fmla="*/ 57150 w 57150"/>
                <a:gd name="connsiteY0" fmla="*/ 28575 h 28575"/>
                <a:gd name="connsiteX1" fmla="*/ 9525 w 57150"/>
                <a:gd name="connsiteY1" fmla="*/ 28575 h 28575"/>
                <a:gd name="connsiteX2" fmla="*/ 0 w 57150"/>
                <a:gd name="connsiteY2" fmla="*/ 0 h 28575"/>
                <a:gd name="connsiteX3" fmla="*/ 47625 w 57150"/>
                <a:gd name="connsiteY3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28575">
                  <a:moveTo>
                    <a:pt x="57150" y="28575"/>
                  </a:moveTo>
                  <a:lnTo>
                    <a:pt x="9525" y="28575"/>
                  </a:lnTo>
                  <a:lnTo>
                    <a:pt x="0" y="0"/>
                  </a:lnTo>
                  <a:lnTo>
                    <a:pt x="47625" y="0"/>
                  </a:ln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B3F1BE97-DD2D-F17E-0400-26890D9CA596}"/>
                </a:ext>
              </a:extLst>
            </p:cNvPr>
            <p:cNvSpPr/>
            <p:nvPr/>
          </p:nvSpPr>
          <p:spPr>
            <a:xfrm>
              <a:off x="4411392" y="5476442"/>
              <a:ext cx="304800" cy="171450"/>
            </a:xfrm>
            <a:custGeom>
              <a:avLst/>
              <a:gdLst>
                <a:gd name="connsiteX0" fmla="*/ 0 w 304800"/>
                <a:gd name="connsiteY0" fmla="*/ 0 h 171450"/>
                <a:gd name="connsiteX1" fmla="*/ 257175 w 304800"/>
                <a:gd name="connsiteY1" fmla="*/ 0 h 171450"/>
                <a:gd name="connsiteX2" fmla="*/ 304800 w 304800"/>
                <a:gd name="connsiteY2" fmla="*/ 171450 h 171450"/>
                <a:gd name="connsiteX3" fmla="*/ 47625 w 30480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171450">
                  <a:moveTo>
                    <a:pt x="0" y="0"/>
                  </a:moveTo>
                  <a:lnTo>
                    <a:pt x="257175" y="0"/>
                  </a:lnTo>
                  <a:lnTo>
                    <a:pt x="304800" y="171450"/>
                  </a:lnTo>
                  <a:lnTo>
                    <a:pt x="47625" y="171450"/>
                  </a:ln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BF798EE9-2C74-B525-C040-C18B7DE527FF}"/>
                </a:ext>
              </a:extLst>
            </p:cNvPr>
            <p:cNvSpPr/>
            <p:nvPr/>
          </p:nvSpPr>
          <p:spPr>
            <a:xfrm>
              <a:off x="4468542" y="5695517"/>
              <a:ext cx="438150" cy="28575"/>
            </a:xfrm>
            <a:custGeom>
              <a:avLst/>
              <a:gdLst>
                <a:gd name="connsiteX0" fmla="*/ 0 w 438150"/>
                <a:gd name="connsiteY0" fmla="*/ 0 h 28575"/>
                <a:gd name="connsiteX1" fmla="*/ 438150 w 438150"/>
                <a:gd name="connsiteY1" fmla="*/ 0 h 28575"/>
                <a:gd name="connsiteX2" fmla="*/ 438150 w 438150"/>
                <a:gd name="connsiteY2" fmla="*/ 28575 h 28575"/>
                <a:gd name="connsiteX3" fmla="*/ 0 w 438150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8150" h="28575">
                  <a:moveTo>
                    <a:pt x="0" y="0"/>
                  </a:moveTo>
                  <a:lnTo>
                    <a:pt x="438150" y="0"/>
                  </a:lnTo>
                  <a:lnTo>
                    <a:pt x="438150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D6F32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0D8CEE47-F29C-C572-9253-4FDF061F098F}"/>
                </a:ext>
              </a:extLst>
            </p:cNvPr>
            <p:cNvSpPr/>
            <p:nvPr/>
          </p:nvSpPr>
          <p:spPr>
            <a:xfrm>
              <a:off x="4411392" y="5647892"/>
              <a:ext cx="533400" cy="38100"/>
            </a:xfrm>
            <a:custGeom>
              <a:avLst/>
              <a:gdLst>
                <a:gd name="connsiteX0" fmla="*/ 514350 w 533400"/>
                <a:gd name="connsiteY0" fmla="*/ 38100 h 38100"/>
                <a:gd name="connsiteX1" fmla="*/ 19050 w 533400"/>
                <a:gd name="connsiteY1" fmla="*/ 38100 h 38100"/>
                <a:gd name="connsiteX2" fmla="*/ 0 w 533400"/>
                <a:gd name="connsiteY2" fmla="*/ 19050 h 38100"/>
                <a:gd name="connsiteX3" fmla="*/ 0 w 533400"/>
                <a:gd name="connsiteY3" fmla="*/ 19050 h 38100"/>
                <a:gd name="connsiteX4" fmla="*/ 19050 w 533400"/>
                <a:gd name="connsiteY4" fmla="*/ 0 h 38100"/>
                <a:gd name="connsiteX5" fmla="*/ 514350 w 533400"/>
                <a:gd name="connsiteY5" fmla="*/ 0 h 38100"/>
                <a:gd name="connsiteX6" fmla="*/ 533400 w 533400"/>
                <a:gd name="connsiteY6" fmla="*/ 19050 h 38100"/>
                <a:gd name="connsiteX7" fmla="*/ 533400 w 533400"/>
                <a:gd name="connsiteY7" fmla="*/ 19050 h 38100"/>
                <a:gd name="connsiteX8" fmla="*/ 514350 w 533400"/>
                <a:gd name="connsiteY8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400" h="38100">
                  <a:moveTo>
                    <a:pt x="514350" y="38100"/>
                  </a:moveTo>
                  <a:lnTo>
                    <a:pt x="19050" y="38100"/>
                  </a:lnTo>
                  <a:cubicBezTo>
                    <a:pt x="8573" y="38100"/>
                    <a:pt x="0" y="29527"/>
                    <a:pt x="0" y="19050"/>
                  </a:cubicBezTo>
                  <a:lnTo>
                    <a:pt x="0" y="19050"/>
                  </a:lnTo>
                  <a:cubicBezTo>
                    <a:pt x="0" y="8573"/>
                    <a:pt x="8573" y="0"/>
                    <a:pt x="19050" y="0"/>
                  </a:cubicBezTo>
                  <a:lnTo>
                    <a:pt x="514350" y="0"/>
                  </a:lnTo>
                  <a:cubicBezTo>
                    <a:pt x="524828" y="0"/>
                    <a:pt x="533400" y="8573"/>
                    <a:pt x="533400" y="19050"/>
                  </a:cubicBezTo>
                  <a:lnTo>
                    <a:pt x="533400" y="19050"/>
                  </a:lnTo>
                  <a:cubicBezTo>
                    <a:pt x="533400" y="29527"/>
                    <a:pt x="524828" y="38100"/>
                    <a:pt x="514350" y="38100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470B0D25-7FDE-7A71-9FED-6971AE0863CF}"/>
                </a:ext>
              </a:extLst>
            </p:cNvPr>
            <p:cNvSpPr/>
            <p:nvPr/>
          </p:nvSpPr>
          <p:spPr>
            <a:xfrm>
              <a:off x="4411392" y="5485967"/>
              <a:ext cx="266700" cy="19050"/>
            </a:xfrm>
            <a:custGeom>
              <a:avLst/>
              <a:gdLst>
                <a:gd name="connsiteX0" fmla="*/ 266700 w 266700"/>
                <a:gd name="connsiteY0" fmla="*/ 19050 h 19050"/>
                <a:gd name="connsiteX1" fmla="*/ 9525 w 266700"/>
                <a:gd name="connsiteY1" fmla="*/ 19050 h 19050"/>
                <a:gd name="connsiteX2" fmla="*/ 0 w 266700"/>
                <a:gd name="connsiteY2" fmla="*/ 0 h 19050"/>
                <a:gd name="connsiteX3" fmla="*/ 257175 w 266700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9050">
                  <a:moveTo>
                    <a:pt x="266700" y="19050"/>
                  </a:moveTo>
                  <a:lnTo>
                    <a:pt x="9525" y="19050"/>
                  </a:lnTo>
                  <a:lnTo>
                    <a:pt x="0" y="0"/>
                  </a:lnTo>
                  <a:lnTo>
                    <a:pt x="257175" y="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84" name="Graphic 36">
              <a:extLst>
                <a:ext uri="{FF2B5EF4-FFF2-40B4-BE49-F238E27FC236}">
                  <a16:creationId xmlns:a16="http://schemas.microsoft.com/office/drawing/2014/main" id="{CE5F49BE-253F-8293-CEC2-A01155BDC69D}"/>
                </a:ext>
              </a:extLst>
            </p:cNvPr>
            <p:cNvGrpSpPr/>
            <p:nvPr/>
          </p:nvGrpSpPr>
          <p:grpSpPr>
            <a:xfrm>
              <a:off x="4704761" y="5435484"/>
              <a:ext cx="106680" cy="50482"/>
              <a:chOff x="4704761" y="5435484"/>
              <a:chExt cx="106680" cy="50482"/>
            </a:xfrm>
          </p:grpSpPr>
          <p:sp>
            <p:nvSpPr>
              <p:cNvPr id="1385" name="Freeform: Shape 1384">
                <a:extLst>
                  <a:ext uri="{FF2B5EF4-FFF2-40B4-BE49-F238E27FC236}">
                    <a16:creationId xmlns:a16="http://schemas.microsoft.com/office/drawing/2014/main" id="{03D3A075-69A4-BEB7-FA07-82AF5496CE34}"/>
                  </a:ext>
                </a:extLst>
              </p:cNvPr>
              <p:cNvSpPr/>
              <p:nvPr/>
            </p:nvSpPr>
            <p:spPr>
              <a:xfrm>
                <a:off x="4704761" y="5435484"/>
                <a:ext cx="106680" cy="50482"/>
              </a:xfrm>
              <a:custGeom>
                <a:avLst/>
                <a:gdLst>
                  <a:gd name="connsiteX0" fmla="*/ 0 w 106680"/>
                  <a:gd name="connsiteY0" fmla="*/ 20002 h 50482"/>
                  <a:gd name="connsiteX1" fmla="*/ 53340 w 106680"/>
                  <a:gd name="connsiteY1" fmla="*/ 50482 h 50482"/>
                  <a:gd name="connsiteX2" fmla="*/ 106680 w 106680"/>
                  <a:gd name="connsiteY2" fmla="*/ 20002 h 50482"/>
                  <a:gd name="connsiteX3" fmla="*/ 78105 w 106680"/>
                  <a:gd name="connsiteY3" fmla="*/ 1905 h 50482"/>
                  <a:gd name="connsiteX4" fmla="*/ 52388 w 106680"/>
                  <a:gd name="connsiteY4" fmla="*/ 7620 h 50482"/>
                  <a:gd name="connsiteX5" fmla="*/ 22860 w 106680"/>
                  <a:gd name="connsiteY5" fmla="*/ 0 h 50482"/>
                  <a:gd name="connsiteX6" fmla="*/ 0 w 106680"/>
                  <a:gd name="connsiteY6" fmla="*/ 20002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80" h="50482">
                    <a:moveTo>
                      <a:pt x="0" y="20002"/>
                    </a:moveTo>
                    <a:cubicBezTo>
                      <a:pt x="7620" y="35242"/>
                      <a:pt x="22860" y="50482"/>
                      <a:pt x="53340" y="50482"/>
                    </a:cubicBezTo>
                    <a:cubicBezTo>
                      <a:pt x="83820" y="50482"/>
                      <a:pt x="99060" y="35242"/>
                      <a:pt x="106680" y="20002"/>
                    </a:cubicBezTo>
                    <a:cubicBezTo>
                      <a:pt x="106680" y="20002"/>
                      <a:pt x="84773" y="10477"/>
                      <a:pt x="78105" y="1905"/>
                    </a:cubicBezTo>
                    <a:cubicBezTo>
                      <a:pt x="78105" y="1905"/>
                      <a:pt x="64770" y="7620"/>
                      <a:pt x="52388" y="7620"/>
                    </a:cubicBezTo>
                    <a:cubicBezTo>
                      <a:pt x="40005" y="7620"/>
                      <a:pt x="22860" y="0"/>
                      <a:pt x="22860" y="0"/>
                    </a:cubicBezTo>
                    <a:cubicBezTo>
                      <a:pt x="22860" y="0"/>
                      <a:pt x="14288" y="17145"/>
                      <a:pt x="0" y="2000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A4504712-C707-AF4C-2D70-5A09F6B3D6F0}"/>
                  </a:ext>
                </a:extLst>
              </p:cNvPr>
              <p:cNvSpPr/>
              <p:nvPr/>
            </p:nvSpPr>
            <p:spPr>
              <a:xfrm>
                <a:off x="4727622" y="5440247"/>
                <a:ext cx="62864" cy="22859"/>
              </a:xfrm>
              <a:custGeom>
                <a:avLst/>
                <a:gdLst>
                  <a:gd name="connsiteX0" fmla="*/ 0 w 62864"/>
                  <a:gd name="connsiteY0" fmla="*/ 0 h 22859"/>
                  <a:gd name="connsiteX1" fmla="*/ 30480 w 62864"/>
                  <a:gd name="connsiteY1" fmla="*/ 22860 h 22859"/>
                  <a:gd name="connsiteX2" fmla="*/ 62865 w 62864"/>
                  <a:gd name="connsiteY2" fmla="*/ 0 h 22859"/>
                  <a:gd name="connsiteX3" fmla="*/ 0 w 62864"/>
                  <a:gd name="connsiteY3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22859">
                    <a:moveTo>
                      <a:pt x="0" y="0"/>
                    </a:moveTo>
                    <a:cubicBezTo>
                      <a:pt x="0" y="0"/>
                      <a:pt x="2857" y="22860"/>
                      <a:pt x="30480" y="22860"/>
                    </a:cubicBezTo>
                    <a:cubicBezTo>
                      <a:pt x="58102" y="22860"/>
                      <a:pt x="62865" y="0"/>
                      <a:pt x="628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70A3EBCC-ECE1-77D0-6DE7-25876FF84777}"/>
                </a:ext>
              </a:extLst>
            </p:cNvPr>
            <p:cNvSpPr/>
            <p:nvPr/>
          </p:nvSpPr>
          <p:spPr>
            <a:xfrm>
              <a:off x="4687617" y="5266892"/>
              <a:ext cx="140969" cy="170497"/>
            </a:xfrm>
            <a:custGeom>
              <a:avLst/>
              <a:gdLst>
                <a:gd name="connsiteX0" fmla="*/ 140970 w 140969"/>
                <a:gd name="connsiteY0" fmla="*/ 70485 h 170497"/>
                <a:gd name="connsiteX1" fmla="*/ 70485 w 140969"/>
                <a:gd name="connsiteY1" fmla="*/ 170498 h 170497"/>
                <a:gd name="connsiteX2" fmla="*/ 0 w 140969"/>
                <a:gd name="connsiteY2" fmla="*/ 70485 h 170497"/>
                <a:gd name="connsiteX3" fmla="*/ 70485 w 140969"/>
                <a:gd name="connsiteY3" fmla="*/ 0 h 170497"/>
                <a:gd name="connsiteX4" fmla="*/ 140970 w 140969"/>
                <a:gd name="connsiteY4" fmla="*/ 70485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9" h="170497">
                  <a:moveTo>
                    <a:pt x="140970" y="70485"/>
                  </a:moveTo>
                  <a:cubicBezTo>
                    <a:pt x="140970" y="117157"/>
                    <a:pt x="109538" y="170498"/>
                    <a:pt x="70485" y="170498"/>
                  </a:cubicBezTo>
                  <a:cubicBezTo>
                    <a:pt x="31432" y="170498"/>
                    <a:pt x="0" y="117157"/>
                    <a:pt x="0" y="70485"/>
                  </a:cubicBezTo>
                  <a:cubicBezTo>
                    <a:pt x="0" y="31433"/>
                    <a:pt x="31432" y="0"/>
                    <a:pt x="70485" y="0"/>
                  </a:cubicBezTo>
                  <a:cubicBezTo>
                    <a:pt x="109538" y="0"/>
                    <a:pt x="140970" y="31433"/>
                    <a:pt x="140970" y="70485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7CF48996-E278-975F-D50C-50EFCC7B642E}"/>
                </a:ext>
              </a:extLst>
            </p:cNvPr>
            <p:cNvSpPr/>
            <p:nvPr/>
          </p:nvSpPr>
          <p:spPr>
            <a:xfrm>
              <a:off x="4758102" y="5274710"/>
              <a:ext cx="67027" cy="155292"/>
            </a:xfrm>
            <a:custGeom>
              <a:avLst/>
              <a:gdLst>
                <a:gd name="connsiteX0" fmla="*/ 62865 w 67027"/>
                <a:gd name="connsiteY0" fmla="*/ 103624 h 155292"/>
                <a:gd name="connsiteX1" fmla="*/ 0 w 67027"/>
                <a:gd name="connsiteY1" fmla="*/ 1707 h 155292"/>
                <a:gd name="connsiteX2" fmla="*/ 28575 w 67027"/>
                <a:gd name="connsiteY2" fmla="*/ 74097 h 155292"/>
                <a:gd name="connsiteX3" fmla="*/ 952 w 67027"/>
                <a:gd name="connsiteY3" fmla="*/ 155059 h 155292"/>
                <a:gd name="connsiteX4" fmla="*/ 39052 w 67027"/>
                <a:gd name="connsiteY4" fmla="*/ 143629 h 155292"/>
                <a:gd name="connsiteX5" fmla="*/ 62865 w 67027"/>
                <a:gd name="connsiteY5" fmla="*/ 103624 h 15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27" h="155292">
                  <a:moveTo>
                    <a:pt x="62865" y="103624"/>
                  </a:moveTo>
                  <a:cubicBezTo>
                    <a:pt x="77152" y="46474"/>
                    <a:pt x="54292" y="-10676"/>
                    <a:pt x="0" y="1707"/>
                  </a:cubicBezTo>
                  <a:cubicBezTo>
                    <a:pt x="0" y="1707"/>
                    <a:pt x="28575" y="15042"/>
                    <a:pt x="28575" y="74097"/>
                  </a:cubicBezTo>
                  <a:cubicBezTo>
                    <a:pt x="28575" y="133152"/>
                    <a:pt x="952" y="155059"/>
                    <a:pt x="952" y="155059"/>
                  </a:cubicBezTo>
                  <a:cubicBezTo>
                    <a:pt x="952" y="155059"/>
                    <a:pt x="20955" y="157917"/>
                    <a:pt x="39052" y="143629"/>
                  </a:cubicBezTo>
                  <a:cubicBezTo>
                    <a:pt x="49530" y="133152"/>
                    <a:pt x="57150" y="118864"/>
                    <a:pt x="62865" y="103624"/>
                  </a:cubicBez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89" name="Graphic 36">
              <a:extLst>
                <a:ext uri="{FF2B5EF4-FFF2-40B4-BE49-F238E27FC236}">
                  <a16:creationId xmlns:a16="http://schemas.microsoft.com/office/drawing/2014/main" id="{1A756E75-B875-822E-900D-2ECFFFE9A685}"/>
                </a:ext>
              </a:extLst>
            </p:cNvPr>
            <p:cNvGrpSpPr/>
            <p:nvPr/>
          </p:nvGrpSpPr>
          <p:grpSpPr>
            <a:xfrm>
              <a:off x="4401867" y="5257367"/>
              <a:ext cx="561975" cy="523875"/>
              <a:chOff x="4401867" y="5257367"/>
              <a:chExt cx="561975" cy="523875"/>
            </a:xfrm>
          </p:grpSpPr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EA83C557-B288-61B5-ED1E-A16FFFEF04FC}"/>
                  </a:ext>
                </a:extLst>
              </p:cNvPr>
              <p:cNvSpPr/>
              <p:nvPr/>
            </p:nvSpPr>
            <p:spPr>
              <a:xfrm>
                <a:off x="4487592" y="5333567"/>
                <a:ext cx="152400" cy="104775"/>
              </a:xfrm>
              <a:custGeom>
                <a:avLst/>
                <a:gdLst>
                  <a:gd name="connsiteX0" fmla="*/ 0 w 152400"/>
                  <a:gd name="connsiteY0" fmla="*/ 38100 h 104775"/>
                  <a:gd name="connsiteX1" fmla="*/ 0 w 152400"/>
                  <a:gd name="connsiteY1" fmla="*/ 57150 h 104775"/>
                  <a:gd name="connsiteX2" fmla="*/ 19050 w 152400"/>
                  <a:gd name="connsiteY2" fmla="*/ 76200 h 104775"/>
                  <a:gd name="connsiteX3" fmla="*/ 38100 w 152400"/>
                  <a:gd name="connsiteY3" fmla="*/ 76200 h 104775"/>
                  <a:gd name="connsiteX4" fmla="*/ 38100 w 152400"/>
                  <a:gd name="connsiteY4" fmla="*/ 104775 h 104775"/>
                  <a:gd name="connsiteX5" fmla="*/ 76200 w 152400"/>
                  <a:gd name="connsiteY5" fmla="*/ 76200 h 104775"/>
                  <a:gd name="connsiteX6" fmla="*/ 133350 w 152400"/>
                  <a:gd name="connsiteY6" fmla="*/ 76200 h 104775"/>
                  <a:gd name="connsiteX7" fmla="*/ 152400 w 152400"/>
                  <a:gd name="connsiteY7" fmla="*/ 57150 h 104775"/>
                  <a:gd name="connsiteX8" fmla="*/ 152400 w 152400"/>
                  <a:gd name="connsiteY8" fmla="*/ 19050 h 104775"/>
                  <a:gd name="connsiteX9" fmla="*/ 133350 w 152400"/>
                  <a:gd name="connsiteY9" fmla="*/ 0 h 104775"/>
                  <a:gd name="connsiteX10" fmla="*/ 95250 w 152400"/>
                  <a:gd name="connsiteY10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400" h="104775">
                    <a:moveTo>
                      <a:pt x="0" y="38100"/>
                    </a:moveTo>
                    <a:lnTo>
                      <a:pt x="0" y="57150"/>
                    </a:lnTo>
                    <a:cubicBezTo>
                      <a:pt x="0" y="67628"/>
                      <a:pt x="8572" y="76200"/>
                      <a:pt x="19050" y="76200"/>
                    </a:cubicBezTo>
                    <a:lnTo>
                      <a:pt x="38100" y="76200"/>
                    </a:lnTo>
                    <a:lnTo>
                      <a:pt x="38100" y="104775"/>
                    </a:lnTo>
                    <a:lnTo>
                      <a:pt x="76200" y="76200"/>
                    </a:lnTo>
                    <a:lnTo>
                      <a:pt x="133350" y="76200"/>
                    </a:lnTo>
                    <a:cubicBezTo>
                      <a:pt x="143828" y="76200"/>
                      <a:pt x="152400" y="67628"/>
                      <a:pt x="152400" y="57150"/>
                    </a:cubicBezTo>
                    <a:lnTo>
                      <a:pt x="152400" y="19050"/>
                    </a:lnTo>
                    <a:cubicBezTo>
                      <a:pt x="152400" y="8572"/>
                      <a:pt x="143828" y="0"/>
                      <a:pt x="133350" y="0"/>
                    </a:cubicBezTo>
                    <a:lnTo>
                      <a:pt x="95250" y="0"/>
                    </a:lnTo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131B539C-47A4-494E-D662-DDCB993A504B}"/>
                  </a:ext>
                </a:extLst>
              </p:cNvPr>
              <p:cNvSpPr/>
              <p:nvPr/>
            </p:nvSpPr>
            <p:spPr>
              <a:xfrm>
                <a:off x="4420917" y="5295467"/>
                <a:ext cx="152400" cy="76200"/>
              </a:xfrm>
              <a:custGeom>
                <a:avLst/>
                <a:gdLst>
                  <a:gd name="connsiteX0" fmla="*/ 133350 w 152400"/>
                  <a:gd name="connsiteY0" fmla="*/ 0 h 76200"/>
                  <a:gd name="connsiteX1" fmla="*/ 19050 w 152400"/>
                  <a:gd name="connsiteY1" fmla="*/ 0 h 76200"/>
                  <a:gd name="connsiteX2" fmla="*/ 0 w 152400"/>
                  <a:gd name="connsiteY2" fmla="*/ 19050 h 76200"/>
                  <a:gd name="connsiteX3" fmla="*/ 0 w 152400"/>
                  <a:gd name="connsiteY3" fmla="*/ 57150 h 76200"/>
                  <a:gd name="connsiteX4" fmla="*/ 19050 w 152400"/>
                  <a:gd name="connsiteY4" fmla="*/ 76200 h 76200"/>
                  <a:gd name="connsiteX5" fmla="*/ 133350 w 152400"/>
                  <a:gd name="connsiteY5" fmla="*/ 76200 h 76200"/>
                  <a:gd name="connsiteX6" fmla="*/ 152400 w 152400"/>
                  <a:gd name="connsiteY6" fmla="*/ 57150 h 76200"/>
                  <a:gd name="connsiteX7" fmla="*/ 152400 w 152400"/>
                  <a:gd name="connsiteY7" fmla="*/ 19050 h 76200"/>
                  <a:gd name="connsiteX8" fmla="*/ 133350 w 152400"/>
                  <a:gd name="connsiteY8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400" h="76200">
                    <a:moveTo>
                      <a:pt x="133350" y="0"/>
                    </a:moveTo>
                    <a:lnTo>
                      <a:pt x="19050" y="0"/>
                    </a:lnTo>
                    <a:cubicBezTo>
                      <a:pt x="8573" y="0"/>
                      <a:pt x="0" y="8572"/>
                      <a:pt x="0" y="19050"/>
                    </a:cubicBezTo>
                    <a:lnTo>
                      <a:pt x="0" y="57150"/>
                    </a:lnTo>
                    <a:cubicBezTo>
                      <a:pt x="0" y="67628"/>
                      <a:pt x="8573" y="76200"/>
                      <a:pt x="19050" y="76200"/>
                    </a:cubicBezTo>
                    <a:lnTo>
                      <a:pt x="133350" y="76200"/>
                    </a:lnTo>
                    <a:cubicBezTo>
                      <a:pt x="143828" y="76200"/>
                      <a:pt x="152400" y="67628"/>
                      <a:pt x="152400" y="57150"/>
                    </a:cubicBezTo>
                    <a:lnTo>
                      <a:pt x="152400" y="19050"/>
                    </a:lnTo>
                    <a:cubicBezTo>
                      <a:pt x="152400" y="8572"/>
                      <a:pt x="143828" y="0"/>
                      <a:pt x="1333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92" name="Graphic 36">
                <a:extLst>
                  <a:ext uri="{FF2B5EF4-FFF2-40B4-BE49-F238E27FC236}">
                    <a16:creationId xmlns:a16="http://schemas.microsoft.com/office/drawing/2014/main" id="{2F6DB349-6553-B430-8F2C-73F1044C088A}"/>
                  </a:ext>
                </a:extLst>
              </p:cNvPr>
              <p:cNvGrpSpPr/>
              <p:nvPr/>
            </p:nvGrpSpPr>
            <p:grpSpPr>
              <a:xfrm>
                <a:off x="4401867" y="5257367"/>
                <a:ext cx="561975" cy="523875"/>
                <a:chOff x="4401867" y="5257367"/>
                <a:chExt cx="561975" cy="523875"/>
              </a:xfrm>
              <a:solidFill>
                <a:srgbClr val="3C154E"/>
              </a:solidFill>
            </p:grpSpPr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E4E2BA46-88A3-AF02-6D06-CBC58AAE3378}"/>
                    </a:ext>
                  </a:extLst>
                </p:cNvPr>
                <p:cNvSpPr/>
                <p:nvPr/>
              </p:nvSpPr>
              <p:spPr>
                <a:xfrm>
                  <a:off x="4401867" y="5257367"/>
                  <a:ext cx="561975" cy="523875"/>
                </a:xfrm>
                <a:custGeom>
                  <a:avLst/>
                  <a:gdLst>
                    <a:gd name="connsiteX0" fmla="*/ 537210 w 561975"/>
                    <a:gd name="connsiteY0" fmla="*/ 381000 h 523875"/>
                    <a:gd name="connsiteX1" fmla="*/ 537210 w 561975"/>
                    <a:gd name="connsiteY1" fmla="*/ 381000 h 523875"/>
                    <a:gd name="connsiteX2" fmla="*/ 541020 w 561975"/>
                    <a:gd name="connsiteY2" fmla="*/ 327660 h 523875"/>
                    <a:gd name="connsiteX3" fmla="*/ 489585 w 561975"/>
                    <a:gd name="connsiteY3" fmla="*/ 233363 h 523875"/>
                    <a:gd name="connsiteX4" fmla="*/ 418148 w 561975"/>
                    <a:gd name="connsiteY4" fmla="*/ 182880 h 523875"/>
                    <a:gd name="connsiteX5" fmla="*/ 401003 w 561975"/>
                    <a:gd name="connsiteY5" fmla="*/ 177165 h 523875"/>
                    <a:gd name="connsiteX6" fmla="*/ 395288 w 561975"/>
                    <a:gd name="connsiteY6" fmla="*/ 173355 h 523875"/>
                    <a:gd name="connsiteX7" fmla="*/ 436245 w 561975"/>
                    <a:gd name="connsiteY7" fmla="*/ 80010 h 523875"/>
                    <a:gd name="connsiteX8" fmla="*/ 356235 w 561975"/>
                    <a:gd name="connsiteY8" fmla="*/ 0 h 523875"/>
                    <a:gd name="connsiteX9" fmla="*/ 276225 w 561975"/>
                    <a:gd name="connsiteY9" fmla="*/ 80010 h 523875"/>
                    <a:gd name="connsiteX10" fmla="*/ 314325 w 561975"/>
                    <a:gd name="connsiteY10" fmla="*/ 171450 h 523875"/>
                    <a:gd name="connsiteX11" fmla="*/ 306705 w 561975"/>
                    <a:gd name="connsiteY11" fmla="*/ 177165 h 523875"/>
                    <a:gd name="connsiteX12" fmla="*/ 289560 w 561975"/>
                    <a:gd name="connsiteY12" fmla="*/ 182880 h 523875"/>
                    <a:gd name="connsiteX13" fmla="*/ 262890 w 561975"/>
                    <a:gd name="connsiteY13" fmla="*/ 192405 h 523875"/>
                    <a:gd name="connsiteX14" fmla="*/ 241935 w 561975"/>
                    <a:gd name="connsiteY14" fmla="*/ 203835 h 523875"/>
                    <a:gd name="connsiteX15" fmla="*/ 239078 w 561975"/>
                    <a:gd name="connsiteY15" fmla="*/ 208598 h 523875"/>
                    <a:gd name="connsiteX16" fmla="*/ 9525 w 561975"/>
                    <a:gd name="connsiteY16" fmla="*/ 208598 h 523875"/>
                    <a:gd name="connsiteX17" fmla="*/ 1905 w 561975"/>
                    <a:gd name="connsiteY17" fmla="*/ 212408 h 523875"/>
                    <a:gd name="connsiteX18" fmla="*/ 0 w 561975"/>
                    <a:gd name="connsiteY18" fmla="*/ 221933 h 523875"/>
                    <a:gd name="connsiteX19" fmla="*/ 44768 w 561975"/>
                    <a:gd name="connsiteY19" fmla="*/ 381000 h 523875"/>
                    <a:gd name="connsiteX20" fmla="*/ 38100 w 561975"/>
                    <a:gd name="connsiteY20" fmla="*/ 381000 h 523875"/>
                    <a:gd name="connsiteX21" fmla="*/ 9525 w 561975"/>
                    <a:gd name="connsiteY21" fmla="*/ 409575 h 523875"/>
                    <a:gd name="connsiteX22" fmla="*/ 38100 w 561975"/>
                    <a:gd name="connsiteY22" fmla="*/ 438150 h 523875"/>
                    <a:gd name="connsiteX23" fmla="*/ 57150 w 561975"/>
                    <a:gd name="connsiteY23" fmla="*/ 438150 h 523875"/>
                    <a:gd name="connsiteX24" fmla="*/ 57150 w 561975"/>
                    <a:gd name="connsiteY24" fmla="*/ 514350 h 523875"/>
                    <a:gd name="connsiteX25" fmla="*/ 66675 w 561975"/>
                    <a:gd name="connsiteY25" fmla="*/ 523875 h 523875"/>
                    <a:gd name="connsiteX26" fmla="*/ 504825 w 561975"/>
                    <a:gd name="connsiteY26" fmla="*/ 523875 h 523875"/>
                    <a:gd name="connsiteX27" fmla="*/ 514350 w 561975"/>
                    <a:gd name="connsiteY27" fmla="*/ 514350 h 523875"/>
                    <a:gd name="connsiteX28" fmla="*/ 514350 w 561975"/>
                    <a:gd name="connsiteY28" fmla="*/ 438150 h 523875"/>
                    <a:gd name="connsiteX29" fmla="*/ 533400 w 561975"/>
                    <a:gd name="connsiteY29" fmla="*/ 438150 h 523875"/>
                    <a:gd name="connsiteX30" fmla="*/ 561975 w 561975"/>
                    <a:gd name="connsiteY30" fmla="*/ 409575 h 523875"/>
                    <a:gd name="connsiteX31" fmla="*/ 537210 w 561975"/>
                    <a:gd name="connsiteY31" fmla="*/ 381000 h 523875"/>
                    <a:gd name="connsiteX32" fmla="*/ 295275 w 561975"/>
                    <a:gd name="connsiteY32" fmla="*/ 80010 h 523875"/>
                    <a:gd name="connsiteX33" fmla="*/ 356235 w 561975"/>
                    <a:gd name="connsiteY33" fmla="*/ 19050 h 523875"/>
                    <a:gd name="connsiteX34" fmla="*/ 417195 w 561975"/>
                    <a:gd name="connsiteY34" fmla="*/ 80010 h 523875"/>
                    <a:gd name="connsiteX35" fmla="*/ 356235 w 561975"/>
                    <a:gd name="connsiteY35" fmla="*/ 170498 h 523875"/>
                    <a:gd name="connsiteX36" fmla="*/ 295275 w 561975"/>
                    <a:gd name="connsiteY36" fmla="*/ 80010 h 523875"/>
                    <a:gd name="connsiteX37" fmla="*/ 356235 w 561975"/>
                    <a:gd name="connsiteY37" fmla="*/ 189548 h 523875"/>
                    <a:gd name="connsiteX38" fmla="*/ 379095 w 561975"/>
                    <a:gd name="connsiteY38" fmla="*/ 183833 h 523875"/>
                    <a:gd name="connsiteX39" fmla="*/ 393383 w 561975"/>
                    <a:gd name="connsiteY39" fmla="*/ 194310 h 523875"/>
                    <a:gd name="connsiteX40" fmla="*/ 397193 w 561975"/>
                    <a:gd name="connsiteY40" fmla="*/ 196215 h 523875"/>
                    <a:gd name="connsiteX41" fmla="*/ 357188 w 561975"/>
                    <a:gd name="connsiteY41" fmla="*/ 215265 h 523875"/>
                    <a:gd name="connsiteX42" fmla="*/ 316230 w 561975"/>
                    <a:gd name="connsiteY42" fmla="*/ 194310 h 523875"/>
                    <a:gd name="connsiteX43" fmla="*/ 329565 w 561975"/>
                    <a:gd name="connsiteY43" fmla="*/ 182880 h 523875"/>
                    <a:gd name="connsiteX44" fmla="*/ 356235 w 561975"/>
                    <a:gd name="connsiteY44" fmla="*/ 189548 h 523875"/>
                    <a:gd name="connsiteX45" fmla="*/ 296228 w 561975"/>
                    <a:gd name="connsiteY45" fmla="*/ 201930 h 523875"/>
                    <a:gd name="connsiteX46" fmla="*/ 299085 w 561975"/>
                    <a:gd name="connsiteY46" fmla="*/ 200978 h 523875"/>
                    <a:gd name="connsiteX47" fmla="*/ 358140 w 561975"/>
                    <a:gd name="connsiteY47" fmla="*/ 234315 h 523875"/>
                    <a:gd name="connsiteX48" fmla="*/ 416243 w 561975"/>
                    <a:gd name="connsiteY48" fmla="*/ 202883 h 523875"/>
                    <a:gd name="connsiteX49" fmla="*/ 473393 w 561975"/>
                    <a:gd name="connsiteY49" fmla="*/ 240983 h 523875"/>
                    <a:gd name="connsiteX50" fmla="*/ 525780 w 561975"/>
                    <a:gd name="connsiteY50" fmla="*/ 337185 h 523875"/>
                    <a:gd name="connsiteX51" fmla="*/ 522923 w 561975"/>
                    <a:gd name="connsiteY51" fmla="*/ 371475 h 523875"/>
                    <a:gd name="connsiteX52" fmla="*/ 505778 w 561975"/>
                    <a:gd name="connsiteY52" fmla="*/ 381953 h 523875"/>
                    <a:gd name="connsiteX53" fmla="*/ 390525 w 561975"/>
                    <a:gd name="connsiteY53" fmla="*/ 381953 h 523875"/>
                    <a:gd name="connsiteX54" fmla="*/ 371475 w 561975"/>
                    <a:gd name="connsiteY54" fmla="*/ 362903 h 523875"/>
                    <a:gd name="connsiteX55" fmla="*/ 476250 w 561975"/>
                    <a:gd name="connsiteY55" fmla="*/ 334328 h 523875"/>
                    <a:gd name="connsiteX56" fmla="*/ 485775 w 561975"/>
                    <a:gd name="connsiteY56" fmla="*/ 324803 h 523875"/>
                    <a:gd name="connsiteX57" fmla="*/ 476250 w 561975"/>
                    <a:gd name="connsiteY57" fmla="*/ 315278 h 523875"/>
                    <a:gd name="connsiteX58" fmla="*/ 453390 w 561975"/>
                    <a:gd name="connsiteY58" fmla="*/ 316230 h 523875"/>
                    <a:gd name="connsiteX59" fmla="*/ 436245 w 561975"/>
                    <a:gd name="connsiteY59" fmla="*/ 290513 h 523875"/>
                    <a:gd name="connsiteX60" fmla="*/ 422910 w 561975"/>
                    <a:gd name="connsiteY60" fmla="*/ 287655 h 523875"/>
                    <a:gd name="connsiteX61" fmla="*/ 420053 w 561975"/>
                    <a:gd name="connsiteY61" fmla="*/ 300990 h 523875"/>
                    <a:gd name="connsiteX62" fmla="*/ 431483 w 561975"/>
                    <a:gd name="connsiteY62" fmla="*/ 318135 h 523875"/>
                    <a:gd name="connsiteX63" fmla="*/ 353378 w 561975"/>
                    <a:gd name="connsiteY63" fmla="*/ 353378 h 523875"/>
                    <a:gd name="connsiteX64" fmla="*/ 314325 w 561975"/>
                    <a:gd name="connsiteY64" fmla="*/ 353378 h 523875"/>
                    <a:gd name="connsiteX65" fmla="*/ 314325 w 561975"/>
                    <a:gd name="connsiteY65" fmla="*/ 353378 h 523875"/>
                    <a:gd name="connsiteX66" fmla="*/ 276225 w 561975"/>
                    <a:gd name="connsiteY66" fmla="*/ 217170 h 523875"/>
                    <a:gd name="connsiteX67" fmla="*/ 271463 w 561975"/>
                    <a:gd name="connsiteY67" fmla="*/ 211455 h 523875"/>
                    <a:gd name="connsiteX68" fmla="*/ 296228 w 561975"/>
                    <a:gd name="connsiteY68" fmla="*/ 201930 h 523875"/>
                    <a:gd name="connsiteX69" fmla="*/ 321945 w 561975"/>
                    <a:gd name="connsiteY69" fmla="*/ 381000 h 523875"/>
                    <a:gd name="connsiteX70" fmla="*/ 319088 w 561975"/>
                    <a:gd name="connsiteY70" fmla="*/ 371475 h 523875"/>
                    <a:gd name="connsiteX71" fmla="*/ 353378 w 561975"/>
                    <a:gd name="connsiteY71" fmla="*/ 371475 h 523875"/>
                    <a:gd name="connsiteX72" fmla="*/ 357188 w 561975"/>
                    <a:gd name="connsiteY72" fmla="*/ 381000 h 523875"/>
                    <a:gd name="connsiteX73" fmla="*/ 321945 w 561975"/>
                    <a:gd name="connsiteY73" fmla="*/ 381000 h 523875"/>
                    <a:gd name="connsiteX74" fmla="*/ 21908 w 561975"/>
                    <a:gd name="connsiteY74" fmla="*/ 228600 h 523875"/>
                    <a:gd name="connsiteX75" fmla="*/ 259080 w 561975"/>
                    <a:gd name="connsiteY75" fmla="*/ 228600 h 523875"/>
                    <a:gd name="connsiteX76" fmla="*/ 301943 w 561975"/>
                    <a:gd name="connsiteY76" fmla="*/ 381000 h 523875"/>
                    <a:gd name="connsiteX77" fmla="*/ 64770 w 561975"/>
                    <a:gd name="connsiteY77" fmla="*/ 381000 h 523875"/>
                    <a:gd name="connsiteX78" fmla="*/ 21908 w 561975"/>
                    <a:gd name="connsiteY78" fmla="*/ 228600 h 523875"/>
                    <a:gd name="connsiteX79" fmla="*/ 495300 w 561975"/>
                    <a:gd name="connsiteY79" fmla="*/ 504825 h 523875"/>
                    <a:gd name="connsiteX80" fmla="*/ 76200 w 561975"/>
                    <a:gd name="connsiteY80" fmla="*/ 504825 h 523875"/>
                    <a:gd name="connsiteX81" fmla="*/ 76200 w 561975"/>
                    <a:gd name="connsiteY81" fmla="*/ 438150 h 523875"/>
                    <a:gd name="connsiteX82" fmla="*/ 495300 w 561975"/>
                    <a:gd name="connsiteY82" fmla="*/ 438150 h 523875"/>
                    <a:gd name="connsiteX83" fmla="*/ 495300 w 561975"/>
                    <a:gd name="connsiteY83" fmla="*/ 504825 h 523875"/>
                    <a:gd name="connsiteX84" fmla="*/ 533400 w 561975"/>
                    <a:gd name="connsiteY84" fmla="*/ 419100 h 523875"/>
                    <a:gd name="connsiteX85" fmla="*/ 38100 w 561975"/>
                    <a:gd name="connsiteY85" fmla="*/ 419100 h 523875"/>
                    <a:gd name="connsiteX86" fmla="*/ 28575 w 561975"/>
                    <a:gd name="connsiteY86" fmla="*/ 409575 h 523875"/>
                    <a:gd name="connsiteX87" fmla="*/ 38100 w 561975"/>
                    <a:gd name="connsiteY87" fmla="*/ 400050 h 523875"/>
                    <a:gd name="connsiteX88" fmla="*/ 533400 w 561975"/>
                    <a:gd name="connsiteY88" fmla="*/ 400050 h 523875"/>
                    <a:gd name="connsiteX89" fmla="*/ 542925 w 561975"/>
                    <a:gd name="connsiteY89" fmla="*/ 409575 h 523875"/>
                    <a:gd name="connsiteX90" fmla="*/ 533400 w 561975"/>
                    <a:gd name="connsiteY90" fmla="*/ 419100 h 523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561975" h="523875">
                      <a:moveTo>
                        <a:pt x="537210" y="381000"/>
                      </a:moveTo>
                      <a:cubicBezTo>
                        <a:pt x="537210" y="381000"/>
                        <a:pt x="538163" y="381000"/>
                        <a:pt x="537210" y="381000"/>
                      </a:cubicBezTo>
                      <a:cubicBezTo>
                        <a:pt x="547688" y="364808"/>
                        <a:pt x="548640" y="342900"/>
                        <a:pt x="541020" y="327660"/>
                      </a:cubicBezTo>
                      <a:cubicBezTo>
                        <a:pt x="521018" y="291465"/>
                        <a:pt x="490538" y="237173"/>
                        <a:pt x="489585" y="233363"/>
                      </a:cubicBezTo>
                      <a:cubicBezTo>
                        <a:pt x="476250" y="201930"/>
                        <a:pt x="441008" y="190500"/>
                        <a:pt x="418148" y="182880"/>
                      </a:cubicBezTo>
                      <a:cubicBezTo>
                        <a:pt x="411480" y="180975"/>
                        <a:pt x="405765" y="179070"/>
                        <a:pt x="401003" y="177165"/>
                      </a:cubicBezTo>
                      <a:cubicBezTo>
                        <a:pt x="399098" y="176213"/>
                        <a:pt x="397193" y="175260"/>
                        <a:pt x="395288" y="173355"/>
                      </a:cubicBezTo>
                      <a:cubicBezTo>
                        <a:pt x="420053" y="152400"/>
                        <a:pt x="436245" y="114300"/>
                        <a:pt x="436245" y="80010"/>
                      </a:cubicBezTo>
                      <a:cubicBezTo>
                        <a:pt x="436245" y="36195"/>
                        <a:pt x="400050" y="0"/>
                        <a:pt x="356235" y="0"/>
                      </a:cubicBezTo>
                      <a:cubicBezTo>
                        <a:pt x="312420" y="0"/>
                        <a:pt x="276225" y="36195"/>
                        <a:pt x="276225" y="80010"/>
                      </a:cubicBezTo>
                      <a:cubicBezTo>
                        <a:pt x="276225" y="113348"/>
                        <a:pt x="291465" y="150495"/>
                        <a:pt x="314325" y="171450"/>
                      </a:cubicBezTo>
                      <a:cubicBezTo>
                        <a:pt x="312420" y="174308"/>
                        <a:pt x="310515" y="176213"/>
                        <a:pt x="306705" y="177165"/>
                      </a:cubicBezTo>
                      <a:cubicBezTo>
                        <a:pt x="302895" y="179070"/>
                        <a:pt x="296228" y="180975"/>
                        <a:pt x="289560" y="182880"/>
                      </a:cubicBezTo>
                      <a:cubicBezTo>
                        <a:pt x="280988" y="185738"/>
                        <a:pt x="271463" y="188595"/>
                        <a:pt x="262890" y="192405"/>
                      </a:cubicBezTo>
                      <a:cubicBezTo>
                        <a:pt x="255270" y="196215"/>
                        <a:pt x="247650" y="200025"/>
                        <a:pt x="241935" y="203835"/>
                      </a:cubicBezTo>
                      <a:cubicBezTo>
                        <a:pt x="240030" y="204788"/>
                        <a:pt x="239078" y="206693"/>
                        <a:pt x="239078" y="208598"/>
                      </a:cubicBezTo>
                      <a:lnTo>
                        <a:pt x="9525" y="208598"/>
                      </a:lnTo>
                      <a:cubicBezTo>
                        <a:pt x="6668" y="208598"/>
                        <a:pt x="3810" y="209550"/>
                        <a:pt x="1905" y="212408"/>
                      </a:cubicBezTo>
                      <a:cubicBezTo>
                        <a:pt x="0" y="215265"/>
                        <a:pt x="0" y="219075"/>
                        <a:pt x="0" y="221933"/>
                      </a:cubicBezTo>
                      <a:lnTo>
                        <a:pt x="44768" y="381000"/>
                      </a:lnTo>
                      <a:lnTo>
                        <a:pt x="38100" y="381000"/>
                      </a:lnTo>
                      <a:cubicBezTo>
                        <a:pt x="21908" y="381000"/>
                        <a:pt x="9525" y="393383"/>
                        <a:pt x="9525" y="409575"/>
                      </a:cubicBezTo>
                      <a:cubicBezTo>
                        <a:pt x="9525" y="425768"/>
                        <a:pt x="21908" y="438150"/>
                        <a:pt x="38100" y="438150"/>
                      </a:cubicBezTo>
                      <a:lnTo>
                        <a:pt x="57150" y="438150"/>
                      </a:lnTo>
                      <a:lnTo>
                        <a:pt x="57150" y="514350"/>
                      </a:lnTo>
                      <a:cubicBezTo>
                        <a:pt x="57150" y="520065"/>
                        <a:pt x="60960" y="523875"/>
                        <a:pt x="66675" y="523875"/>
                      </a:cubicBezTo>
                      <a:lnTo>
                        <a:pt x="504825" y="523875"/>
                      </a:lnTo>
                      <a:cubicBezTo>
                        <a:pt x="510540" y="523875"/>
                        <a:pt x="514350" y="520065"/>
                        <a:pt x="514350" y="514350"/>
                      </a:cubicBezTo>
                      <a:lnTo>
                        <a:pt x="514350" y="438150"/>
                      </a:lnTo>
                      <a:lnTo>
                        <a:pt x="533400" y="438150"/>
                      </a:lnTo>
                      <a:cubicBezTo>
                        <a:pt x="549593" y="438150"/>
                        <a:pt x="561975" y="425768"/>
                        <a:pt x="561975" y="409575"/>
                      </a:cubicBezTo>
                      <a:cubicBezTo>
                        <a:pt x="561975" y="395288"/>
                        <a:pt x="551498" y="383858"/>
                        <a:pt x="537210" y="381000"/>
                      </a:cubicBezTo>
                      <a:close/>
                      <a:moveTo>
                        <a:pt x="295275" y="80010"/>
                      </a:moveTo>
                      <a:cubicBezTo>
                        <a:pt x="295275" y="46672"/>
                        <a:pt x="322898" y="19050"/>
                        <a:pt x="356235" y="19050"/>
                      </a:cubicBezTo>
                      <a:cubicBezTo>
                        <a:pt x="389573" y="19050"/>
                        <a:pt x="417195" y="46672"/>
                        <a:pt x="417195" y="80010"/>
                      </a:cubicBezTo>
                      <a:cubicBezTo>
                        <a:pt x="417195" y="120968"/>
                        <a:pt x="388620" y="170498"/>
                        <a:pt x="356235" y="170498"/>
                      </a:cubicBezTo>
                      <a:cubicBezTo>
                        <a:pt x="323850" y="170498"/>
                        <a:pt x="295275" y="120968"/>
                        <a:pt x="295275" y="80010"/>
                      </a:cubicBezTo>
                      <a:close/>
                      <a:moveTo>
                        <a:pt x="356235" y="189548"/>
                      </a:moveTo>
                      <a:cubicBezTo>
                        <a:pt x="364808" y="189548"/>
                        <a:pt x="372428" y="187643"/>
                        <a:pt x="379095" y="183833"/>
                      </a:cubicBezTo>
                      <a:cubicBezTo>
                        <a:pt x="382905" y="188595"/>
                        <a:pt x="387668" y="192405"/>
                        <a:pt x="393383" y="194310"/>
                      </a:cubicBezTo>
                      <a:cubicBezTo>
                        <a:pt x="394335" y="195263"/>
                        <a:pt x="396240" y="195263"/>
                        <a:pt x="397193" y="196215"/>
                      </a:cubicBezTo>
                      <a:cubicBezTo>
                        <a:pt x="391478" y="204788"/>
                        <a:pt x="381000" y="215265"/>
                        <a:pt x="357188" y="215265"/>
                      </a:cubicBezTo>
                      <a:cubicBezTo>
                        <a:pt x="332423" y="215265"/>
                        <a:pt x="320993" y="203835"/>
                        <a:pt x="316230" y="194310"/>
                      </a:cubicBezTo>
                      <a:cubicBezTo>
                        <a:pt x="321945" y="191453"/>
                        <a:pt x="325755" y="187643"/>
                        <a:pt x="329565" y="182880"/>
                      </a:cubicBezTo>
                      <a:cubicBezTo>
                        <a:pt x="338138" y="186690"/>
                        <a:pt x="346710" y="189548"/>
                        <a:pt x="356235" y="189548"/>
                      </a:cubicBezTo>
                      <a:close/>
                      <a:moveTo>
                        <a:pt x="296228" y="201930"/>
                      </a:moveTo>
                      <a:cubicBezTo>
                        <a:pt x="297180" y="201930"/>
                        <a:pt x="298133" y="200978"/>
                        <a:pt x="299085" y="200978"/>
                      </a:cubicBezTo>
                      <a:cubicBezTo>
                        <a:pt x="305753" y="214313"/>
                        <a:pt x="320993" y="234315"/>
                        <a:pt x="358140" y="234315"/>
                      </a:cubicBezTo>
                      <a:cubicBezTo>
                        <a:pt x="393383" y="234315"/>
                        <a:pt x="409575" y="216218"/>
                        <a:pt x="416243" y="202883"/>
                      </a:cubicBezTo>
                      <a:cubicBezTo>
                        <a:pt x="438150" y="209550"/>
                        <a:pt x="463868" y="219075"/>
                        <a:pt x="473393" y="240983"/>
                      </a:cubicBezTo>
                      <a:cubicBezTo>
                        <a:pt x="474345" y="243840"/>
                        <a:pt x="506730" y="302895"/>
                        <a:pt x="525780" y="337185"/>
                      </a:cubicBezTo>
                      <a:cubicBezTo>
                        <a:pt x="530543" y="345758"/>
                        <a:pt x="528638" y="360998"/>
                        <a:pt x="522923" y="371475"/>
                      </a:cubicBezTo>
                      <a:cubicBezTo>
                        <a:pt x="519113" y="378143"/>
                        <a:pt x="513398" y="381953"/>
                        <a:pt x="505778" y="381953"/>
                      </a:cubicBezTo>
                      <a:lnTo>
                        <a:pt x="390525" y="381953"/>
                      </a:lnTo>
                      <a:cubicBezTo>
                        <a:pt x="387668" y="381953"/>
                        <a:pt x="371475" y="381000"/>
                        <a:pt x="371475" y="362903"/>
                      </a:cubicBezTo>
                      <a:cubicBezTo>
                        <a:pt x="371475" y="343853"/>
                        <a:pt x="432435" y="334328"/>
                        <a:pt x="476250" y="334328"/>
                      </a:cubicBezTo>
                      <a:cubicBezTo>
                        <a:pt x="481965" y="334328"/>
                        <a:pt x="485775" y="330518"/>
                        <a:pt x="485775" y="324803"/>
                      </a:cubicBezTo>
                      <a:cubicBezTo>
                        <a:pt x="485775" y="319088"/>
                        <a:pt x="481965" y="315278"/>
                        <a:pt x="476250" y="315278"/>
                      </a:cubicBezTo>
                      <a:cubicBezTo>
                        <a:pt x="471488" y="315278"/>
                        <a:pt x="463868" y="315278"/>
                        <a:pt x="453390" y="316230"/>
                      </a:cubicBezTo>
                      <a:lnTo>
                        <a:pt x="436245" y="290513"/>
                      </a:lnTo>
                      <a:cubicBezTo>
                        <a:pt x="433388" y="285750"/>
                        <a:pt x="427673" y="284798"/>
                        <a:pt x="422910" y="287655"/>
                      </a:cubicBezTo>
                      <a:cubicBezTo>
                        <a:pt x="418148" y="290513"/>
                        <a:pt x="417195" y="296228"/>
                        <a:pt x="420053" y="300990"/>
                      </a:cubicBezTo>
                      <a:lnTo>
                        <a:pt x="431483" y="318135"/>
                      </a:lnTo>
                      <a:cubicBezTo>
                        <a:pt x="399098" y="321945"/>
                        <a:pt x="361950" y="331470"/>
                        <a:pt x="353378" y="353378"/>
                      </a:cubicBezTo>
                      <a:lnTo>
                        <a:pt x="314325" y="353378"/>
                      </a:lnTo>
                      <a:cubicBezTo>
                        <a:pt x="314325" y="353378"/>
                        <a:pt x="314325" y="353378"/>
                        <a:pt x="314325" y="353378"/>
                      </a:cubicBezTo>
                      <a:lnTo>
                        <a:pt x="276225" y="217170"/>
                      </a:lnTo>
                      <a:cubicBezTo>
                        <a:pt x="275273" y="214313"/>
                        <a:pt x="273368" y="212408"/>
                        <a:pt x="271463" y="211455"/>
                      </a:cubicBezTo>
                      <a:cubicBezTo>
                        <a:pt x="279083" y="206693"/>
                        <a:pt x="287655" y="203835"/>
                        <a:pt x="296228" y="201930"/>
                      </a:cubicBezTo>
                      <a:close/>
                      <a:moveTo>
                        <a:pt x="321945" y="381000"/>
                      </a:moveTo>
                      <a:lnTo>
                        <a:pt x="319088" y="371475"/>
                      </a:lnTo>
                      <a:lnTo>
                        <a:pt x="353378" y="371475"/>
                      </a:lnTo>
                      <a:cubicBezTo>
                        <a:pt x="354330" y="375285"/>
                        <a:pt x="355283" y="378143"/>
                        <a:pt x="357188" y="381000"/>
                      </a:cubicBezTo>
                      <a:lnTo>
                        <a:pt x="321945" y="381000"/>
                      </a:lnTo>
                      <a:close/>
                      <a:moveTo>
                        <a:pt x="21908" y="228600"/>
                      </a:moveTo>
                      <a:lnTo>
                        <a:pt x="259080" y="228600"/>
                      </a:lnTo>
                      <a:lnTo>
                        <a:pt x="301943" y="381000"/>
                      </a:lnTo>
                      <a:lnTo>
                        <a:pt x="64770" y="381000"/>
                      </a:lnTo>
                      <a:lnTo>
                        <a:pt x="21908" y="228600"/>
                      </a:lnTo>
                      <a:close/>
                      <a:moveTo>
                        <a:pt x="495300" y="504825"/>
                      </a:moveTo>
                      <a:lnTo>
                        <a:pt x="76200" y="504825"/>
                      </a:lnTo>
                      <a:lnTo>
                        <a:pt x="76200" y="438150"/>
                      </a:lnTo>
                      <a:lnTo>
                        <a:pt x="495300" y="438150"/>
                      </a:lnTo>
                      <a:lnTo>
                        <a:pt x="495300" y="504825"/>
                      </a:lnTo>
                      <a:close/>
                      <a:moveTo>
                        <a:pt x="533400" y="419100"/>
                      </a:moveTo>
                      <a:lnTo>
                        <a:pt x="38100" y="419100"/>
                      </a:lnTo>
                      <a:cubicBezTo>
                        <a:pt x="32385" y="419100"/>
                        <a:pt x="28575" y="415290"/>
                        <a:pt x="28575" y="409575"/>
                      </a:cubicBezTo>
                      <a:cubicBezTo>
                        <a:pt x="28575" y="403860"/>
                        <a:pt x="32385" y="400050"/>
                        <a:pt x="38100" y="400050"/>
                      </a:cubicBezTo>
                      <a:lnTo>
                        <a:pt x="533400" y="400050"/>
                      </a:lnTo>
                      <a:cubicBezTo>
                        <a:pt x="539115" y="400050"/>
                        <a:pt x="542925" y="403860"/>
                        <a:pt x="542925" y="409575"/>
                      </a:cubicBezTo>
                      <a:cubicBezTo>
                        <a:pt x="542925" y="415290"/>
                        <a:pt x="539115" y="419100"/>
                        <a:pt x="533400" y="41910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6B194711-BDE9-788E-AB45-4ED8F2695304}"/>
                    </a:ext>
                  </a:extLst>
                </p:cNvPr>
                <p:cNvSpPr/>
                <p:nvPr/>
              </p:nvSpPr>
              <p:spPr>
                <a:xfrm>
                  <a:off x="4592367" y="5362142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C056CF02-5E63-156C-4EA1-847A21855AD0}"/>
                    </a:ext>
                  </a:extLst>
                </p:cNvPr>
                <p:cNvSpPr/>
                <p:nvPr/>
              </p:nvSpPr>
              <p:spPr>
                <a:xfrm>
                  <a:off x="4411392" y="5285942"/>
                  <a:ext cx="238125" cy="161925"/>
                </a:xfrm>
                <a:custGeom>
                  <a:avLst/>
                  <a:gdLst>
                    <a:gd name="connsiteX0" fmla="*/ 28575 w 238125"/>
                    <a:gd name="connsiteY0" fmla="*/ 95250 h 161925"/>
                    <a:gd name="connsiteX1" fmla="*/ 66675 w 238125"/>
                    <a:gd name="connsiteY1" fmla="*/ 95250 h 161925"/>
                    <a:gd name="connsiteX2" fmla="*/ 66675 w 238125"/>
                    <a:gd name="connsiteY2" fmla="*/ 104775 h 161925"/>
                    <a:gd name="connsiteX3" fmla="*/ 95250 w 238125"/>
                    <a:gd name="connsiteY3" fmla="*/ 133350 h 161925"/>
                    <a:gd name="connsiteX4" fmla="*/ 104775 w 238125"/>
                    <a:gd name="connsiteY4" fmla="*/ 133350 h 161925"/>
                    <a:gd name="connsiteX5" fmla="*/ 104775 w 238125"/>
                    <a:gd name="connsiteY5" fmla="*/ 152400 h 161925"/>
                    <a:gd name="connsiteX6" fmla="*/ 110490 w 238125"/>
                    <a:gd name="connsiteY6" fmla="*/ 160973 h 161925"/>
                    <a:gd name="connsiteX7" fmla="*/ 114300 w 238125"/>
                    <a:gd name="connsiteY7" fmla="*/ 161925 h 161925"/>
                    <a:gd name="connsiteX8" fmla="*/ 120015 w 238125"/>
                    <a:gd name="connsiteY8" fmla="*/ 160020 h 161925"/>
                    <a:gd name="connsiteX9" fmla="*/ 155258 w 238125"/>
                    <a:gd name="connsiteY9" fmla="*/ 133350 h 161925"/>
                    <a:gd name="connsiteX10" fmla="*/ 209550 w 238125"/>
                    <a:gd name="connsiteY10" fmla="*/ 133350 h 161925"/>
                    <a:gd name="connsiteX11" fmla="*/ 238125 w 238125"/>
                    <a:gd name="connsiteY11" fmla="*/ 104775 h 161925"/>
                    <a:gd name="connsiteX12" fmla="*/ 238125 w 238125"/>
                    <a:gd name="connsiteY12" fmla="*/ 66675 h 161925"/>
                    <a:gd name="connsiteX13" fmla="*/ 209550 w 238125"/>
                    <a:gd name="connsiteY13" fmla="*/ 38100 h 161925"/>
                    <a:gd name="connsiteX14" fmla="*/ 171450 w 238125"/>
                    <a:gd name="connsiteY14" fmla="*/ 38100 h 161925"/>
                    <a:gd name="connsiteX15" fmla="*/ 171450 w 238125"/>
                    <a:gd name="connsiteY15" fmla="*/ 38100 h 161925"/>
                    <a:gd name="connsiteX16" fmla="*/ 171450 w 238125"/>
                    <a:gd name="connsiteY16" fmla="*/ 28575 h 161925"/>
                    <a:gd name="connsiteX17" fmla="*/ 142875 w 238125"/>
                    <a:gd name="connsiteY17" fmla="*/ 0 h 161925"/>
                    <a:gd name="connsiteX18" fmla="*/ 28575 w 238125"/>
                    <a:gd name="connsiteY18" fmla="*/ 0 h 161925"/>
                    <a:gd name="connsiteX19" fmla="*/ 0 w 238125"/>
                    <a:gd name="connsiteY19" fmla="*/ 28575 h 161925"/>
                    <a:gd name="connsiteX20" fmla="*/ 0 w 238125"/>
                    <a:gd name="connsiteY20" fmla="*/ 66675 h 161925"/>
                    <a:gd name="connsiteX21" fmla="*/ 28575 w 238125"/>
                    <a:gd name="connsiteY21" fmla="*/ 95250 h 161925"/>
                    <a:gd name="connsiteX22" fmla="*/ 171450 w 238125"/>
                    <a:gd name="connsiteY22" fmla="*/ 57150 h 161925"/>
                    <a:gd name="connsiteX23" fmla="*/ 209550 w 238125"/>
                    <a:gd name="connsiteY23" fmla="*/ 57150 h 161925"/>
                    <a:gd name="connsiteX24" fmla="*/ 219075 w 238125"/>
                    <a:gd name="connsiteY24" fmla="*/ 66675 h 161925"/>
                    <a:gd name="connsiteX25" fmla="*/ 219075 w 238125"/>
                    <a:gd name="connsiteY25" fmla="*/ 104775 h 161925"/>
                    <a:gd name="connsiteX26" fmla="*/ 209550 w 238125"/>
                    <a:gd name="connsiteY26" fmla="*/ 114300 h 161925"/>
                    <a:gd name="connsiteX27" fmla="*/ 152400 w 238125"/>
                    <a:gd name="connsiteY27" fmla="*/ 114300 h 161925"/>
                    <a:gd name="connsiteX28" fmla="*/ 146685 w 238125"/>
                    <a:gd name="connsiteY28" fmla="*/ 116205 h 161925"/>
                    <a:gd name="connsiteX29" fmla="*/ 123825 w 238125"/>
                    <a:gd name="connsiteY29" fmla="*/ 133350 h 161925"/>
                    <a:gd name="connsiteX30" fmla="*/ 123825 w 238125"/>
                    <a:gd name="connsiteY30" fmla="*/ 123825 h 161925"/>
                    <a:gd name="connsiteX31" fmla="*/ 114300 w 238125"/>
                    <a:gd name="connsiteY31" fmla="*/ 114300 h 161925"/>
                    <a:gd name="connsiteX32" fmla="*/ 95250 w 238125"/>
                    <a:gd name="connsiteY32" fmla="*/ 114300 h 161925"/>
                    <a:gd name="connsiteX33" fmla="*/ 85725 w 238125"/>
                    <a:gd name="connsiteY33" fmla="*/ 104775 h 161925"/>
                    <a:gd name="connsiteX34" fmla="*/ 85725 w 238125"/>
                    <a:gd name="connsiteY34" fmla="*/ 95250 h 161925"/>
                    <a:gd name="connsiteX35" fmla="*/ 142875 w 238125"/>
                    <a:gd name="connsiteY35" fmla="*/ 95250 h 161925"/>
                    <a:gd name="connsiteX36" fmla="*/ 171450 w 238125"/>
                    <a:gd name="connsiteY36" fmla="*/ 66675 h 161925"/>
                    <a:gd name="connsiteX37" fmla="*/ 171450 w 238125"/>
                    <a:gd name="connsiteY37" fmla="*/ 57150 h 161925"/>
                    <a:gd name="connsiteX38" fmla="*/ 171450 w 238125"/>
                    <a:gd name="connsiteY38" fmla="*/ 57150 h 161925"/>
                    <a:gd name="connsiteX39" fmla="*/ 19050 w 238125"/>
                    <a:gd name="connsiteY39" fmla="*/ 28575 h 161925"/>
                    <a:gd name="connsiteX40" fmla="*/ 28575 w 238125"/>
                    <a:gd name="connsiteY40" fmla="*/ 19050 h 161925"/>
                    <a:gd name="connsiteX41" fmla="*/ 142875 w 238125"/>
                    <a:gd name="connsiteY41" fmla="*/ 19050 h 161925"/>
                    <a:gd name="connsiteX42" fmla="*/ 152400 w 238125"/>
                    <a:gd name="connsiteY42" fmla="*/ 28575 h 161925"/>
                    <a:gd name="connsiteX43" fmla="*/ 152400 w 238125"/>
                    <a:gd name="connsiteY43" fmla="*/ 66675 h 161925"/>
                    <a:gd name="connsiteX44" fmla="*/ 142875 w 238125"/>
                    <a:gd name="connsiteY44" fmla="*/ 76200 h 161925"/>
                    <a:gd name="connsiteX45" fmla="*/ 28575 w 238125"/>
                    <a:gd name="connsiteY45" fmla="*/ 76200 h 161925"/>
                    <a:gd name="connsiteX46" fmla="*/ 19050 w 238125"/>
                    <a:gd name="connsiteY46" fmla="*/ 66675 h 161925"/>
                    <a:gd name="connsiteX47" fmla="*/ 19050 w 238125"/>
                    <a:gd name="connsiteY47" fmla="*/ 28575 h 16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238125" h="161925">
                      <a:moveTo>
                        <a:pt x="28575" y="95250"/>
                      </a:moveTo>
                      <a:lnTo>
                        <a:pt x="66675" y="95250"/>
                      </a:lnTo>
                      <a:lnTo>
                        <a:pt x="66675" y="104775"/>
                      </a:lnTo>
                      <a:cubicBezTo>
                        <a:pt x="66675" y="120968"/>
                        <a:pt x="80010" y="133350"/>
                        <a:pt x="95250" y="133350"/>
                      </a:cubicBezTo>
                      <a:lnTo>
                        <a:pt x="104775" y="133350"/>
                      </a:lnTo>
                      <a:lnTo>
                        <a:pt x="104775" y="152400"/>
                      </a:lnTo>
                      <a:cubicBezTo>
                        <a:pt x="104775" y="156210"/>
                        <a:pt x="106680" y="159068"/>
                        <a:pt x="110490" y="160973"/>
                      </a:cubicBezTo>
                      <a:cubicBezTo>
                        <a:pt x="111443" y="161925"/>
                        <a:pt x="112395" y="161925"/>
                        <a:pt x="114300" y="161925"/>
                      </a:cubicBezTo>
                      <a:cubicBezTo>
                        <a:pt x="116205" y="161925"/>
                        <a:pt x="118110" y="160973"/>
                        <a:pt x="120015" y="160020"/>
                      </a:cubicBezTo>
                      <a:lnTo>
                        <a:pt x="155258" y="133350"/>
                      </a:lnTo>
                      <a:lnTo>
                        <a:pt x="209550" y="133350"/>
                      </a:lnTo>
                      <a:cubicBezTo>
                        <a:pt x="225743" y="133350"/>
                        <a:pt x="238125" y="120015"/>
                        <a:pt x="238125" y="104775"/>
                      </a:cubicBezTo>
                      <a:lnTo>
                        <a:pt x="238125" y="66675"/>
                      </a:lnTo>
                      <a:cubicBezTo>
                        <a:pt x="238125" y="50483"/>
                        <a:pt x="224790" y="38100"/>
                        <a:pt x="209550" y="38100"/>
                      </a:cubicBezTo>
                      <a:lnTo>
                        <a:pt x="171450" y="38100"/>
                      </a:lnTo>
                      <a:cubicBezTo>
                        <a:pt x="171450" y="38100"/>
                        <a:pt x="171450" y="38100"/>
                        <a:pt x="171450" y="38100"/>
                      </a:cubicBezTo>
                      <a:lnTo>
                        <a:pt x="171450" y="28575"/>
                      </a:lnTo>
                      <a:cubicBezTo>
                        <a:pt x="171450" y="12383"/>
                        <a:pt x="158115" y="0"/>
                        <a:pt x="142875" y="0"/>
                      </a:cubicBezTo>
                      <a:lnTo>
                        <a:pt x="28575" y="0"/>
                      </a:lnTo>
                      <a:cubicBezTo>
                        <a:pt x="12383" y="0"/>
                        <a:pt x="0" y="13335"/>
                        <a:pt x="0" y="28575"/>
                      </a:cubicBezTo>
                      <a:lnTo>
                        <a:pt x="0" y="66675"/>
                      </a:lnTo>
                      <a:cubicBezTo>
                        <a:pt x="0" y="81915"/>
                        <a:pt x="13335" y="95250"/>
                        <a:pt x="28575" y="95250"/>
                      </a:cubicBezTo>
                      <a:close/>
                      <a:moveTo>
                        <a:pt x="171450" y="57150"/>
                      </a:moveTo>
                      <a:lnTo>
                        <a:pt x="209550" y="57150"/>
                      </a:lnTo>
                      <a:cubicBezTo>
                        <a:pt x="215265" y="57150"/>
                        <a:pt x="219075" y="61913"/>
                        <a:pt x="219075" y="66675"/>
                      </a:cubicBezTo>
                      <a:lnTo>
                        <a:pt x="219075" y="104775"/>
                      </a:lnTo>
                      <a:cubicBezTo>
                        <a:pt x="219075" y="110490"/>
                        <a:pt x="214313" y="114300"/>
                        <a:pt x="209550" y="114300"/>
                      </a:cubicBezTo>
                      <a:lnTo>
                        <a:pt x="152400" y="114300"/>
                      </a:lnTo>
                      <a:cubicBezTo>
                        <a:pt x="150495" y="114300"/>
                        <a:pt x="148590" y="115253"/>
                        <a:pt x="146685" y="116205"/>
                      </a:cubicBezTo>
                      <a:lnTo>
                        <a:pt x="123825" y="133350"/>
                      </a:lnTo>
                      <a:lnTo>
                        <a:pt x="123825" y="123825"/>
                      </a:lnTo>
                      <a:cubicBezTo>
                        <a:pt x="123825" y="118110"/>
                        <a:pt x="120015" y="114300"/>
                        <a:pt x="114300" y="114300"/>
                      </a:cubicBezTo>
                      <a:lnTo>
                        <a:pt x="95250" y="114300"/>
                      </a:lnTo>
                      <a:cubicBezTo>
                        <a:pt x="89535" y="114300"/>
                        <a:pt x="85725" y="109538"/>
                        <a:pt x="85725" y="104775"/>
                      </a:cubicBezTo>
                      <a:lnTo>
                        <a:pt x="85725" y="95250"/>
                      </a:lnTo>
                      <a:lnTo>
                        <a:pt x="142875" y="95250"/>
                      </a:lnTo>
                      <a:cubicBezTo>
                        <a:pt x="159068" y="95250"/>
                        <a:pt x="171450" y="81915"/>
                        <a:pt x="171450" y="66675"/>
                      </a:cubicBezTo>
                      <a:lnTo>
                        <a:pt x="171450" y="57150"/>
                      </a:lnTo>
                      <a:cubicBezTo>
                        <a:pt x="171450" y="57150"/>
                        <a:pt x="171450" y="57150"/>
                        <a:pt x="171450" y="57150"/>
                      </a:cubicBezTo>
                      <a:close/>
                      <a:moveTo>
                        <a:pt x="19050" y="28575"/>
                      </a:moveTo>
                      <a:cubicBezTo>
                        <a:pt x="19050" y="22860"/>
                        <a:pt x="23813" y="19050"/>
                        <a:pt x="28575" y="19050"/>
                      </a:cubicBezTo>
                      <a:lnTo>
                        <a:pt x="142875" y="19050"/>
                      </a:lnTo>
                      <a:cubicBezTo>
                        <a:pt x="148590" y="19050"/>
                        <a:pt x="152400" y="23813"/>
                        <a:pt x="152400" y="28575"/>
                      </a:cubicBezTo>
                      <a:lnTo>
                        <a:pt x="152400" y="66675"/>
                      </a:lnTo>
                      <a:cubicBezTo>
                        <a:pt x="152400" y="72390"/>
                        <a:pt x="147638" y="76200"/>
                        <a:pt x="142875" y="76200"/>
                      </a:cubicBezTo>
                      <a:lnTo>
                        <a:pt x="28575" y="76200"/>
                      </a:lnTo>
                      <a:cubicBezTo>
                        <a:pt x="22860" y="76200"/>
                        <a:pt x="19050" y="71438"/>
                        <a:pt x="19050" y="66675"/>
                      </a:cubicBezTo>
                      <a:lnTo>
                        <a:pt x="19050" y="28575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FF2FFFAA-981D-FD0B-0E33-96719781E1B7}"/>
                    </a:ext>
                  </a:extLst>
                </p:cNvPr>
                <p:cNvSpPr/>
                <p:nvPr/>
              </p:nvSpPr>
              <p:spPr>
                <a:xfrm>
                  <a:off x="4449492" y="5324042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F697B03A-CDDF-97F7-14F0-36B7CCB2A7D4}"/>
                    </a:ext>
                  </a:extLst>
                </p:cNvPr>
                <p:cNvSpPr/>
                <p:nvPr/>
              </p:nvSpPr>
              <p:spPr>
                <a:xfrm>
                  <a:off x="4487592" y="5324042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000C5A86-E6D2-4AD6-CF87-983C8DBA1765}"/>
                    </a:ext>
                  </a:extLst>
                </p:cNvPr>
                <p:cNvSpPr/>
                <p:nvPr/>
              </p:nvSpPr>
              <p:spPr>
                <a:xfrm>
                  <a:off x="4525692" y="5324042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54" name="Graphic 40">
            <a:extLst>
              <a:ext uri="{FF2B5EF4-FFF2-40B4-BE49-F238E27FC236}">
                <a16:creationId xmlns:a16="http://schemas.microsoft.com/office/drawing/2014/main" id="{AC31D8CC-A661-79CE-5A1B-8E326242DDCC}"/>
              </a:ext>
            </a:extLst>
          </p:cNvPr>
          <p:cNvGrpSpPr/>
          <p:nvPr/>
        </p:nvGrpSpPr>
        <p:grpSpPr>
          <a:xfrm>
            <a:off x="5606837" y="4673060"/>
            <a:ext cx="561975" cy="523875"/>
            <a:chOff x="5441171" y="5292610"/>
            <a:chExt cx="561975" cy="523875"/>
          </a:xfrm>
        </p:grpSpPr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E8044A9A-7652-0DF4-02FD-3D79FD994993}"/>
                </a:ext>
              </a:extLst>
            </p:cNvPr>
            <p:cNvSpPr/>
            <p:nvPr/>
          </p:nvSpPr>
          <p:spPr>
            <a:xfrm>
              <a:off x="5688116" y="5483110"/>
              <a:ext cx="289312" cy="200647"/>
            </a:xfrm>
            <a:custGeom>
              <a:avLst/>
              <a:gdLst>
                <a:gd name="connsiteX0" fmla="*/ 172155 w 289312"/>
                <a:gd name="connsiteY0" fmla="*/ 3810 h 200647"/>
                <a:gd name="connsiteX1" fmla="*/ 226447 w 289312"/>
                <a:gd name="connsiteY1" fmla="*/ 33338 h 200647"/>
                <a:gd name="connsiteX2" fmla="*/ 289312 w 289312"/>
                <a:gd name="connsiteY2" fmla="*/ 151448 h 200647"/>
                <a:gd name="connsiteX3" fmla="*/ 253117 w 289312"/>
                <a:gd name="connsiteY3" fmla="*/ 199073 h 200647"/>
                <a:gd name="connsiteX4" fmla="*/ 117862 w 289312"/>
                <a:gd name="connsiteY4" fmla="*/ 184785 h 200647"/>
                <a:gd name="connsiteX5" fmla="*/ 110242 w 289312"/>
                <a:gd name="connsiteY5" fmla="*/ 165735 h 200647"/>
                <a:gd name="connsiteX6" fmla="*/ 61665 w 289312"/>
                <a:gd name="connsiteY6" fmla="*/ 165735 h 200647"/>
                <a:gd name="connsiteX7" fmla="*/ 19755 w 289312"/>
                <a:gd name="connsiteY7" fmla="*/ 28575 h 200647"/>
                <a:gd name="connsiteX8" fmla="*/ 705 w 289312"/>
                <a:gd name="connsiteY8" fmla="*/ 28575 h 200647"/>
                <a:gd name="connsiteX9" fmla="*/ 11182 w 289312"/>
                <a:gd name="connsiteY9" fmla="*/ 15240 h 200647"/>
                <a:gd name="connsiteX10" fmla="*/ 52140 w 289312"/>
                <a:gd name="connsiteY10" fmla="*/ 0 h 200647"/>
                <a:gd name="connsiteX11" fmla="*/ 110242 w 289312"/>
                <a:gd name="connsiteY11" fmla="*/ 34290 h 200647"/>
                <a:gd name="connsiteX12" fmla="*/ 172155 w 289312"/>
                <a:gd name="connsiteY12" fmla="*/ 3810 h 20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312" h="200647">
                  <a:moveTo>
                    <a:pt x="172155" y="3810"/>
                  </a:moveTo>
                  <a:cubicBezTo>
                    <a:pt x="172155" y="3810"/>
                    <a:pt x="215017" y="13335"/>
                    <a:pt x="226447" y="33338"/>
                  </a:cubicBezTo>
                  <a:cubicBezTo>
                    <a:pt x="237877" y="53340"/>
                    <a:pt x="289312" y="139065"/>
                    <a:pt x="289312" y="151448"/>
                  </a:cubicBezTo>
                  <a:cubicBezTo>
                    <a:pt x="289312" y="163830"/>
                    <a:pt x="288360" y="199073"/>
                    <a:pt x="253117" y="199073"/>
                  </a:cubicBezTo>
                  <a:cubicBezTo>
                    <a:pt x="217875" y="199073"/>
                    <a:pt x="118815" y="207645"/>
                    <a:pt x="117862" y="184785"/>
                  </a:cubicBezTo>
                  <a:cubicBezTo>
                    <a:pt x="116910" y="161925"/>
                    <a:pt x="110242" y="165735"/>
                    <a:pt x="110242" y="165735"/>
                  </a:cubicBezTo>
                  <a:lnTo>
                    <a:pt x="61665" y="165735"/>
                  </a:lnTo>
                  <a:lnTo>
                    <a:pt x="19755" y="28575"/>
                  </a:lnTo>
                  <a:lnTo>
                    <a:pt x="705" y="28575"/>
                  </a:lnTo>
                  <a:cubicBezTo>
                    <a:pt x="705" y="28575"/>
                    <a:pt x="-4058" y="17145"/>
                    <a:pt x="11182" y="15240"/>
                  </a:cubicBezTo>
                  <a:cubicBezTo>
                    <a:pt x="27375" y="13335"/>
                    <a:pt x="52140" y="0"/>
                    <a:pt x="52140" y="0"/>
                  </a:cubicBezTo>
                  <a:cubicBezTo>
                    <a:pt x="52140" y="0"/>
                    <a:pt x="62617" y="34290"/>
                    <a:pt x="110242" y="34290"/>
                  </a:cubicBezTo>
                  <a:cubicBezTo>
                    <a:pt x="157867" y="33338"/>
                    <a:pt x="172155" y="3810"/>
                    <a:pt x="172155" y="3810"/>
                  </a:cubicBez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AAE5D27D-6C0D-CFC2-C511-F8A9A5DD9A70}"/>
                </a:ext>
              </a:extLst>
            </p:cNvPr>
            <p:cNvSpPr/>
            <p:nvPr/>
          </p:nvSpPr>
          <p:spPr>
            <a:xfrm>
              <a:off x="5507846" y="5721235"/>
              <a:ext cx="438150" cy="85725"/>
            </a:xfrm>
            <a:custGeom>
              <a:avLst/>
              <a:gdLst>
                <a:gd name="connsiteX0" fmla="*/ 0 w 438150"/>
                <a:gd name="connsiteY0" fmla="*/ 0 h 85725"/>
                <a:gd name="connsiteX1" fmla="*/ 438150 w 438150"/>
                <a:gd name="connsiteY1" fmla="*/ 0 h 85725"/>
                <a:gd name="connsiteX2" fmla="*/ 438150 w 438150"/>
                <a:gd name="connsiteY2" fmla="*/ 85725 h 85725"/>
                <a:gd name="connsiteX3" fmla="*/ 0 w 438150"/>
                <a:gd name="connsiteY3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8150" h="85725">
                  <a:moveTo>
                    <a:pt x="0" y="0"/>
                  </a:moveTo>
                  <a:lnTo>
                    <a:pt x="438150" y="0"/>
                  </a:lnTo>
                  <a:lnTo>
                    <a:pt x="438150" y="85725"/>
                  </a:lnTo>
                  <a:lnTo>
                    <a:pt x="0" y="85725"/>
                  </a:ln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05CE825B-8A6C-FE4A-6E75-ADC5C6470CE1}"/>
                </a:ext>
              </a:extLst>
            </p:cNvPr>
            <p:cNvSpPr/>
            <p:nvPr/>
          </p:nvSpPr>
          <p:spPr>
            <a:xfrm>
              <a:off x="5739303" y="5593599"/>
              <a:ext cx="145732" cy="55261"/>
            </a:xfrm>
            <a:custGeom>
              <a:avLst/>
              <a:gdLst>
                <a:gd name="connsiteX0" fmla="*/ 145733 w 145732"/>
                <a:gd name="connsiteY0" fmla="*/ 15240 h 55261"/>
                <a:gd name="connsiteX1" fmla="*/ 135255 w 145732"/>
                <a:gd name="connsiteY1" fmla="*/ 0 h 55261"/>
                <a:gd name="connsiteX2" fmla="*/ 0 w 145732"/>
                <a:gd name="connsiteY2" fmla="*/ 0 h 55261"/>
                <a:gd name="connsiteX3" fmla="*/ 10478 w 145732"/>
                <a:gd name="connsiteY3" fmla="*/ 55245 h 55261"/>
                <a:gd name="connsiteX4" fmla="*/ 59055 w 145732"/>
                <a:gd name="connsiteY4" fmla="*/ 55245 h 55261"/>
                <a:gd name="connsiteX5" fmla="*/ 145733 w 145732"/>
                <a:gd name="connsiteY5" fmla="*/ 15240 h 5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732" h="55261">
                  <a:moveTo>
                    <a:pt x="145733" y="15240"/>
                  </a:moveTo>
                  <a:lnTo>
                    <a:pt x="135255" y="0"/>
                  </a:lnTo>
                  <a:lnTo>
                    <a:pt x="0" y="0"/>
                  </a:lnTo>
                  <a:lnTo>
                    <a:pt x="10478" y="55245"/>
                  </a:lnTo>
                  <a:lnTo>
                    <a:pt x="59055" y="55245"/>
                  </a:lnTo>
                  <a:cubicBezTo>
                    <a:pt x="59055" y="56198"/>
                    <a:pt x="90488" y="15240"/>
                    <a:pt x="145733" y="15240"/>
                  </a:cubicBezTo>
                  <a:close/>
                </a:path>
              </a:pathLst>
            </a:custGeom>
            <a:solidFill>
              <a:srgbClr val="408F8A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75A23BFC-4E6C-E569-70C1-533E18A12EAD}"/>
                </a:ext>
              </a:extLst>
            </p:cNvPr>
            <p:cNvSpPr/>
            <p:nvPr/>
          </p:nvSpPr>
          <p:spPr>
            <a:xfrm>
              <a:off x="5809343" y="5635510"/>
              <a:ext cx="165639" cy="43709"/>
            </a:xfrm>
            <a:custGeom>
              <a:avLst/>
              <a:gdLst>
                <a:gd name="connsiteX0" fmla="*/ 157608 w 165639"/>
                <a:gd name="connsiteY0" fmla="*/ 0 h 43709"/>
                <a:gd name="connsiteX1" fmla="*/ 127128 w 165639"/>
                <a:gd name="connsiteY1" fmla="*/ 21907 h 43709"/>
                <a:gd name="connsiteX2" fmla="*/ 445 w 165639"/>
                <a:gd name="connsiteY2" fmla="*/ 21907 h 43709"/>
                <a:gd name="connsiteX3" fmla="*/ 24258 w 165639"/>
                <a:gd name="connsiteY3" fmla="*/ 42863 h 43709"/>
                <a:gd name="connsiteX4" fmla="*/ 151893 w 165639"/>
                <a:gd name="connsiteY4" fmla="*/ 42863 h 43709"/>
                <a:gd name="connsiteX5" fmla="*/ 157608 w 165639"/>
                <a:gd name="connsiteY5" fmla="*/ 0 h 43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39" h="43709">
                  <a:moveTo>
                    <a:pt x="157608" y="0"/>
                  </a:moveTo>
                  <a:cubicBezTo>
                    <a:pt x="157608" y="0"/>
                    <a:pt x="147130" y="21907"/>
                    <a:pt x="127128" y="21907"/>
                  </a:cubicBezTo>
                  <a:cubicBezTo>
                    <a:pt x="107125" y="21907"/>
                    <a:pt x="445" y="21907"/>
                    <a:pt x="445" y="21907"/>
                  </a:cubicBezTo>
                  <a:cubicBezTo>
                    <a:pt x="445" y="21907"/>
                    <a:pt x="-5270" y="40005"/>
                    <a:pt x="24258" y="42863"/>
                  </a:cubicBezTo>
                  <a:cubicBezTo>
                    <a:pt x="52833" y="44768"/>
                    <a:pt x="151893" y="42863"/>
                    <a:pt x="151893" y="42863"/>
                  </a:cubicBezTo>
                  <a:cubicBezTo>
                    <a:pt x="151893" y="42863"/>
                    <a:pt x="178563" y="17145"/>
                    <a:pt x="1576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8A2D0FFB-0F50-0B2E-C677-36070B769468}"/>
                </a:ext>
              </a:extLst>
            </p:cNvPr>
            <p:cNvSpPr/>
            <p:nvPr/>
          </p:nvSpPr>
          <p:spPr>
            <a:xfrm>
              <a:off x="5755496" y="5654560"/>
              <a:ext cx="57150" cy="28575"/>
            </a:xfrm>
            <a:custGeom>
              <a:avLst/>
              <a:gdLst>
                <a:gd name="connsiteX0" fmla="*/ 57150 w 57150"/>
                <a:gd name="connsiteY0" fmla="*/ 28575 h 28575"/>
                <a:gd name="connsiteX1" fmla="*/ 9525 w 57150"/>
                <a:gd name="connsiteY1" fmla="*/ 28575 h 28575"/>
                <a:gd name="connsiteX2" fmla="*/ 0 w 57150"/>
                <a:gd name="connsiteY2" fmla="*/ 0 h 28575"/>
                <a:gd name="connsiteX3" fmla="*/ 47625 w 57150"/>
                <a:gd name="connsiteY3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28575">
                  <a:moveTo>
                    <a:pt x="57150" y="28575"/>
                  </a:moveTo>
                  <a:lnTo>
                    <a:pt x="9525" y="28575"/>
                  </a:lnTo>
                  <a:lnTo>
                    <a:pt x="0" y="0"/>
                  </a:lnTo>
                  <a:lnTo>
                    <a:pt x="47625" y="0"/>
                  </a:ln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6A62B6FE-8936-CC1D-DBD4-9ECFB0097C04}"/>
                </a:ext>
              </a:extLst>
            </p:cNvPr>
            <p:cNvSpPr/>
            <p:nvPr/>
          </p:nvSpPr>
          <p:spPr>
            <a:xfrm>
              <a:off x="5450696" y="5511685"/>
              <a:ext cx="304800" cy="171450"/>
            </a:xfrm>
            <a:custGeom>
              <a:avLst/>
              <a:gdLst>
                <a:gd name="connsiteX0" fmla="*/ 0 w 304800"/>
                <a:gd name="connsiteY0" fmla="*/ 0 h 171450"/>
                <a:gd name="connsiteX1" fmla="*/ 257175 w 304800"/>
                <a:gd name="connsiteY1" fmla="*/ 0 h 171450"/>
                <a:gd name="connsiteX2" fmla="*/ 304800 w 304800"/>
                <a:gd name="connsiteY2" fmla="*/ 171450 h 171450"/>
                <a:gd name="connsiteX3" fmla="*/ 47625 w 30480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171450">
                  <a:moveTo>
                    <a:pt x="0" y="0"/>
                  </a:moveTo>
                  <a:lnTo>
                    <a:pt x="257175" y="0"/>
                  </a:lnTo>
                  <a:lnTo>
                    <a:pt x="304800" y="171450"/>
                  </a:lnTo>
                  <a:lnTo>
                    <a:pt x="47625" y="171450"/>
                  </a:ln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61663576-BE9F-5BF0-8814-CB8E12E0B15C}"/>
                </a:ext>
              </a:extLst>
            </p:cNvPr>
            <p:cNvSpPr/>
            <p:nvPr/>
          </p:nvSpPr>
          <p:spPr>
            <a:xfrm>
              <a:off x="5507846" y="5730760"/>
              <a:ext cx="438150" cy="28575"/>
            </a:xfrm>
            <a:custGeom>
              <a:avLst/>
              <a:gdLst>
                <a:gd name="connsiteX0" fmla="*/ 0 w 438150"/>
                <a:gd name="connsiteY0" fmla="*/ 0 h 28575"/>
                <a:gd name="connsiteX1" fmla="*/ 438150 w 438150"/>
                <a:gd name="connsiteY1" fmla="*/ 0 h 28575"/>
                <a:gd name="connsiteX2" fmla="*/ 438150 w 438150"/>
                <a:gd name="connsiteY2" fmla="*/ 28575 h 28575"/>
                <a:gd name="connsiteX3" fmla="*/ 0 w 438150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8150" h="28575">
                  <a:moveTo>
                    <a:pt x="0" y="0"/>
                  </a:moveTo>
                  <a:lnTo>
                    <a:pt x="438150" y="0"/>
                  </a:lnTo>
                  <a:lnTo>
                    <a:pt x="438150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D6F32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07D80CA5-BFEC-CC8D-D4B2-5D2E40E2AA71}"/>
                </a:ext>
              </a:extLst>
            </p:cNvPr>
            <p:cNvSpPr/>
            <p:nvPr/>
          </p:nvSpPr>
          <p:spPr>
            <a:xfrm>
              <a:off x="5450696" y="5683135"/>
              <a:ext cx="533400" cy="38100"/>
            </a:xfrm>
            <a:custGeom>
              <a:avLst/>
              <a:gdLst>
                <a:gd name="connsiteX0" fmla="*/ 514350 w 533400"/>
                <a:gd name="connsiteY0" fmla="*/ 38100 h 38100"/>
                <a:gd name="connsiteX1" fmla="*/ 19050 w 533400"/>
                <a:gd name="connsiteY1" fmla="*/ 38100 h 38100"/>
                <a:gd name="connsiteX2" fmla="*/ 0 w 533400"/>
                <a:gd name="connsiteY2" fmla="*/ 19050 h 38100"/>
                <a:gd name="connsiteX3" fmla="*/ 0 w 533400"/>
                <a:gd name="connsiteY3" fmla="*/ 19050 h 38100"/>
                <a:gd name="connsiteX4" fmla="*/ 19050 w 533400"/>
                <a:gd name="connsiteY4" fmla="*/ 0 h 38100"/>
                <a:gd name="connsiteX5" fmla="*/ 514350 w 533400"/>
                <a:gd name="connsiteY5" fmla="*/ 0 h 38100"/>
                <a:gd name="connsiteX6" fmla="*/ 533400 w 533400"/>
                <a:gd name="connsiteY6" fmla="*/ 19050 h 38100"/>
                <a:gd name="connsiteX7" fmla="*/ 533400 w 533400"/>
                <a:gd name="connsiteY7" fmla="*/ 19050 h 38100"/>
                <a:gd name="connsiteX8" fmla="*/ 514350 w 533400"/>
                <a:gd name="connsiteY8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400" h="38100">
                  <a:moveTo>
                    <a:pt x="514350" y="38100"/>
                  </a:moveTo>
                  <a:lnTo>
                    <a:pt x="19050" y="38100"/>
                  </a:lnTo>
                  <a:cubicBezTo>
                    <a:pt x="8573" y="38100"/>
                    <a:pt x="0" y="29527"/>
                    <a:pt x="0" y="19050"/>
                  </a:cubicBezTo>
                  <a:lnTo>
                    <a:pt x="0" y="19050"/>
                  </a:lnTo>
                  <a:cubicBezTo>
                    <a:pt x="0" y="8573"/>
                    <a:pt x="8573" y="0"/>
                    <a:pt x="19050" y="0"/>
                  </a:cubicBezTo>
                  <a:lnTo>
                    <a:pt x="514350" y="0"/>
                  </a:lnTo>
                  <a:cubicBezTo>
                    <a:pt x="524828" y="0"/>
                    <a:pt x="533400" y="8573"/>
                    <a:pt x="533400" y="19050"/>
                  </a:cubicBezTo>
                  <a:lnTo>
                    <a:pt x="533400" y="19050"/>
                  </a:lnTo>
                  <a:cubicBezTo>
                    <a:pt x="533400" y="29527"/>
                    <a:pt x="524828" y="38100"/>
                    <a:pt x="514350" y="38100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EBA0A175-46BA-E89F-AD6B-C8309055C059}"/>
                </a:ext>
              </a:extLst>
            </p:cNvPr>
            <p:cNvSpPr/>
            <p:nvPr/>
          </p:nvSpPr>
          <p:spPr>
            <a:xfrm>
              <a:off x="5450696" y="5521210"/>
              <a:ext cx="266700" cy="19050"/>
            </a:xfrm>
            <a:custGeom>
              <a:avLst/>
              <a:gdLst>
                <a:gd name="connsiteX0" fmla="*/ 266700 w 266700"/>
                <a:gd name="connsiteY0" fmla="*/ 19050 h 19050"/>
                <a:gd name="connsiteX1" fmla="*/ 9525 w 266700"/>
                <a:gd name="connsiteY1" fmla="*/ 19050 h 19050"/>
                <a:gd name="connsiteX2" fmla="*/ 0 w 266700"/>
                <a:gd name="connsiteY2" fmla="*/ 0 h 19050"/>
                <a:gd name="connsiteX3" fmla="*/ 257175 w 266700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9050">
                  <a:moveTo>
                    <a:pt x="266700" y="19050"/>
                  </a:moveTo>
                  <a:lnTo>
                    <a:pt x="9525" y="19050"/>
                  </a:lnTo>
                  <a:lnTo>
                    <a:pt x="0" y="0"/>
                  </a:lnTo>
                  <a:lnTo>
                    <a:pt x="257175" y="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4" name="Graphic 40">
              <a:extLst>
                <a:ext uri="{FF2B5EF4-FFF2-40B4-BE49-F238E27FC236}">
                  <a16:creationId xmlns:a16="http://schemas.microsoft.com/office/drawing/2014/main" id="{587FDBDF-FD97-9BC6-5A16-DABFDBAFEE13}"/>
                </a:ext>
              </a:extLst>
            </p:cNvPr>
            <p:cNvGrpSpPr/>
            <p:nvPr/>
          </p:nvGrpSpPr>
          <p:grpSpPr>
            <a:xfrm>
              <a:off x="5744065" y="5470727"/>
              <a:ext cx="106680" cy="50482"/>
              <a:chOff x="5744065" y="5470727"/>
              <a:chExt cx="106680" cy="50482"/>
            </a:xfrm>
          </p:grpSpPr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80B12A2B-4EAA-E443-59CA-7775808E3631}"/>
                  </a:ext>
                </a:extLst>
              </p:cNvPr>
              <p:cNvSpPr/>
              <p:nvPr/>
            </p:nvSpPr>
            <p:spPr>
              <a:xfrm>
                <a:off x="5744065" y="5470727"/>
                <a:ext cx="106680" cy="50482"/>
              </a:xfrm>
              <a:custGeom>
                <a:avLst/>
                <a:gdLst>
                  <a:gd name="connsiteX0" fmla="*/ 0 w 106680"/>
                  <a:gd name="connsiteY0" fmla="*/ 20002 h 50482"/>
                  <a:gd name="connsiteX1" fmla="*/ 53340 w 106680"/>
                  <a:gd name="connsiteY1" fmla="*/ 50482 h 50482"/>
                  <a:gd name="connsiteX2" fmla="*/ 106680 w 106680"/>
                  <a:gd name="connsiteY2" fmla="*/ 20002 h 50482"/>
                  <a:gd name="connsiteX3" fmla="*/ 78105 w 106680"/>
                  <a:gd name="connsiteY3" fmla="*/ 1905 h 50482"/>
                  <a:gd name="connsiteX4" fmla="*/ 52388 w 106680"/>
                  <a:gd name="connsiteY4" fmla="*/ 7620 h 50482"/>
                  <a:gd name="connsiteX5" fmla="*/ 22860 w 106680"/>
                  <a:gd name="connsiteY5" fmla="*/ 0 h 50482"/>
                  <a:gd name="connsiteX6" fmla="*/ 0 w 106680"/>
                  <a:gd name="connsiteY6" fmla="*/ 20002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80" h="50482">
                    <a:moveTo>
                      <a:pt x="0" y="20002"/>
                    </a:moveTo>
                    <a:cubicBezTo>
                      <a:pt x="7620" y="35242"/>
                      <a:pt x="22860" y="50482"/>
                      <a:pt x="53340" y="50482"/>
                    </a:cubicBezTo>
                    <a:cubicBezTo>
                      <a:pt x="83820" y="50482"/>
                      <a:pt x="99060" y="35242"/>
                      <a:pt x="106680" y="20002"/>
                    </a:cubicBezTo>
                    <a:cubicBezTo>
                      <a:pt x="106680" y="20002"/>
                      <a:pt x="84773" y="10477"/>
                      <a:pt x="78105" y="1905"/>
                    </a:cubicBezTo>
                    <a:cubicBezTo>
                      <a:pt x="78105" y="1905"/>
                      <a:pt x="64770" y="7620"/>
                      <a:pt x="52388" y="7620"/>
                    </a:cubicBezTo>
                    <a:cubicBezTo>
                      <a:pt x="40005" y="7620"/>
                      <a:pt x="22860" y="0"/>
                      <a:pt x="22860" y="0"/>
                    </a:cubicBezTo>
                    <a:cubicBezTo>
                      <a:pt x="22860" y="0"/>
                      <a:pt x="14288" y="17145"/>
                      <a:pt x="0" y="2000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8C02D2E-A60C-9110-99A0-D98892BB53BC}"/>
                  </a:ext>
                </a:extLst>
              </p:cNvPr>
              <p:cNvSpPr/>
              <p:nvPr/>
            </p:nvSpPr>
            <p:spPr>
              <a:xfrm>
                <a:off x="5766926" y="5475490"/>
                <a:ext cx="62864" cy="22859"/>
              </a:xfrm>
              <a:custGeom>
                <a:avLst/>
                <a:gdLst>
                  <a:gd name="connsiteX0" fmla="*/ 0 w 62864"/>
                  <a:gd name="connsiteY0" fmla="*/ 0 h 22859"/>
                  <a:gd name="connsiteX1" fmla="*/ 30480 w 62864"/>
                  <a:gd name="connsiteY1" fmla="*/ 22860 h 22859"/>
                  <a:gd name="connsiteX2" fmla="*/ 62865 w 62864"/>
                  <a:gd name="connsiteY2" fmla="*/ 0 h 22859"/>
                  <a:gd name="connsiteX3" fmla="*/ 0 w 62864"/>
                  <a:gd name="connsiteY3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22859">
                    <a:moveTo>
                      <a:pt x="0" y="0"/>
                    </a:moveTo>
                    <a:cubicBezTo>
                      <a:pt x="0" y="0"/>
                      <a:pt x="2857" y="22860"/>
                      <a:pt x="30480" y="22860"/>
                    </a:cubicBezTo>
                    <a:cubicBezTo>
                      <a:pt x="58102" y="22860"/>
                      <a:pt x="62865" y="0"/>
                      <a:pt x="628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364D344-5A78-D258-5DC6-95F8D76EDBCA}"/>
                </a:ext>
              </a:extLst>
            </p:cNvPr>
            <p:cNvSpPr/>
            <p:nvPr/>
          </p:nvSpPr>
          <p:spPr>
            <a:xfrm>
              <a:off x="5726921" y="5302135"/>
              <a:ext cx="140969" cy="170497"/>
            </a:xfrm>
            <a:custGeom>
              <a:avLst/>
              <a:gdLst>
                <a:gd name="connsiteX0" fmla="*/ 140970 w 140969"/>
                <a:gd name="connsiteY0" fmla="*/ 70485 h 170497"/>
                <a:gd name="connsiteX1" fmla="*/ 70485 w 140969"/>
                <a:gd name="connsiteY1" fmla="*/ 170498 h 170497"/>
                <a:gd name="connsiteX2" fmla="*/ 0 w 140969"/>
                <a:gd name="connsiteY2" fmla="*/ 70485 h 170497"/>
                <a:gd name="connsiteX3" fmla="*/ 70485 w 140969"/>
                <a:gd name="connsiteY3" fmla="*/ 0 h 170497"/>
                <a:gd name="connsiteX4" fmla="*/ 140970 w 140969"/>
                <a:gd name="connsiteY4" fmla="*/ 70485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9" h="170497">
                  <a:moveTo>
                    <a:pt x="140970" y="70485"/>
                  </a:moveTo>
                  <a:cubicBezTo>
                    <a:pt x="140970" y="117157"/>
                    <a:pt x="109538" y="170498"/>
                    <a:pt x="70485" y="170498"/>
                  </a:cubicBezTo>
                  <a:cubicBezTo>
                    <a:pt x="31432" y="170498"/>
                    <a:pt x="0" y="117157"/>
                    <a:pt x="0" y="70485"/>
                  </a:cubicBezTo>
                  <a:cubicBezTo>
                    <a:pt x="0" y="31433"/>
                    <a:pt x="31432" y="0"/>
                    <a:pt x="70485" y="0"/>
                  </a:cubicBezTo>
                  <a:cubicBezTo>
                    <a:pt x="109538" y="0"/>
                    <a:pt x="140970" y="31433"/>
                    <a:pt x="140970" y="70485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575A35C-FBA1-C47A-111F-039E8FD98544}"/>
                </a:ext>
              </a:extLst>
            </p:cNvPr>
            <p:cNvSpPr/>
            <p:nvPr/>
          </p:nvSpPr>
          <p:spPr>
            <a:xfrm>
              <a:off x="5797406" y="5309953"/>
              <a:ext cx="67027" cy="155292"/>
            </a:xfrm>
            <a:custGeom>
              <a:avLst/>
              <a:gdLst>
                <a:gd name="connsiteX0" fmla="*/ 62865 w 67027"/>
                <a:gd name="connsiteY0" fmla="*/ 103624 h 155292"/>
                <a:gd name="connsiteX1" fmla="*/ 0 w 67027"/>
                <a:gd name="connsiteY1" fmla="*/ 1707 h 155292"/>
                <a:gd name="connsiteX2" fmla="*/ 28575 w 67027"/>
                <a:gd name="connsiteY2" fmla="*/ 74097 h 155292"/>
                <a:gd name="connsiteX3" fmla="*/ 952 w 67027"/>
                <a:gd name="connsiteY3" fmla="*/ 155059 h 155292"/>
                <a:gd name="connsiteX4" fmla="*/ 39052 w 67027"/>
                <a:gd name="connsiteY4" fmla="*/ 143629 h 155292"/>
                <a:gd name="connsiteX5" fmla="*/ 62865 w 67027"/>
                <a:gd name="connsiteY5" fmla="*/ 103624 h 15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27" h="155292">
                  <a:moveTo>
                    <a:pt x="62865" y="103624"/>
                  </a:moveTo>
                  <a:cubicBezTo>
                    <a:pt x="77152" y="46474"/>
                    <a:pt x="54292" y="-10676"/>
                    <a:pt x="0" y="1707"/>
                  </a:cubicBezTo>
                  <a:cubicBezTo>
                    <a:pt x="0" y="1707"/>
                    <a:pt x="28575" y="15042"/>
                    <a:pt x="28575" y="74097"/>
                  </a:cubicBezTo>
                  <a:cubicBezTo>
                    <a:pt x="28575" y="133152"/>
                    <a:pt x="952" y="155059"/>
                    <a:pt x="952" y="155059"/>
                  </a:cubicBezTo>
                  <a:cubicBezTo>
                    <a:pt x="952" y="155059"/>
                    <a:pt x="20955" y="157917"/>
                    <a:pt x="39052" y="143629"/>
                  </a:cubicBezTo>
                  <a:cubicBezTo>
                    <a:pt x="49530" y="133152"/>
                    <a:pt x="57150" y="118864"/>
                    <a:pt x="62865" y="103624"/>
                  </a:cubicBez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9" name="Graphic 40">
              <a:extLst>
                <a:ext uri="{FF2B5EF4-FFF2-40B4-BE49-F238E27FC236}">
                  <a16:creationId xmlns:a16="http://schemas.microsoft.com/office/drawing/2014/main" id="{0691CC57-A1A0-C398-56D0-6F61DD03B8E3}"/>
                </a:ext>
              </a:extLst>
            </p:cNvPr>
            <p:cNvGrpSpPr/>
            <p:nvPr/>
          </p:nvGrpSpPr>
          <p:grpSpPr>
            <a:xfrm>
              <a:off x="5441171" y="5292610"/>
              <a:ext cx="561975" cy="523875"/>
              <a:chOff x="5441171" y="5292610"/>
              <a:chExt cx="561975" cy="523875"/>
            </a:xfrm>
            <a:solidFill>
              <a:srgbClr val="3C154E"/>
            </a:solidFill>
          </p:grpSpPr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B4419FA2-3E36-BA43-065D-A1ACC97F110C}"/>
                  </a:ext>
                </a:extLst>
              </p:cNvPr>
              <p:cNvSpPr/>
              <p:nvPr/>
            </p:nvSpPr>
            <p:spPr>
              <a:xfrm>
                <a:off x="5441171" y="5292610"/>
                <a:ext cx="561975" cy="523875"/>
              </a:xfrm>
              <a:custGeom>
                <a:avLst/>
                <a:gdLst>
                  <a:gd name="connsiteX0" fmla="*/ 537210 w 561975"/>
                  <a:gd name="connsiteY0" fmla="*/ 381000 h 523875"/>
                  <a:gd name="connsiteX1" fmla="*/ 537210 w 561975"/>
                  <a:gd name="connsiteY1" fmla="*/ 381000 h 523875"/>
                  <a:gd name="connsiteX2" fmla="*/ 541020 w 561975"/>
                  <a:gd name="connsiteY2" fmla="*/ 327660 h 523875"/>
                  <a:gd name="connsiteX3" fmla="*/ 489585 w 561975"/>
                  <a:gd name="connsiteY3" fmla="*/ 233363 h 523875"/>
                  <a:gd name="connsiteX4" fmla="*/ 418148 w 561975"/>
                  <a:gd name="connsiteY4" fmla="*/ 182880 h 523875"/>
                  <a:gd name="connsiteX5" fmla="*/ 401003 w 561975"/>
                  <a:gd name="connsiteY5" fmla="*/ 177165 h 523875"/>
                  <a:gd name="connsiteX6" fmla="*/ 395288 w 561975"/>
                  <a:gd name="connsiteY6" fmla="*/ 173355 h 523875"/>
                  <a:gd name="connsiteX7" fmla="*/ 436245 w 561975"/>
                  <a:gd name="connsiteY7" fmla="*/ 80010 h 523875"/>
                  <a:gd name="connsiteX8" fmla="*/ 356235 w 561975"/>
                  <a:gd name="connsiteY8" fmla="*/ 0 h 523875"/>
                  <a:gd name="connsiteX9" fmla="*/ 276225 w 561975"/>
                  <a:gd name="connsiteY9" fmla="*/ 80010 h 523875"/>
                  <a:gd name="connsiteX10" fmla="*/ 314325 w 561975"/>
                  <a:gd name="connsiteY10" fmla="*/ 171450 h 523875"/>
                  <a:gd name="connsiteX11" fmla="*/ 306705 w 561975"/>
                  <a:gd name="connsiteY11" fmla="*/ 177165 h 523875"/>
                  <a:gd name="connsiteX12" fmla="*/ 289560 w 561975"/>
                  <a:gd name="connsiteY12" fmla="*/ 182880 h 523875"/>
                  <a:gd name="connsiteX13" fmla="*/ 261938 w 561975"/>
                  <a:gd name="connsiteY13" fmla="*/ 192405 h 523875"/>
                  <a:gd name="connsiteX14" fmla="*/ 240983 w 561975"/>
                  <a:gd name="connsiteY14" fmla="*/ 203835 h 523875"/>
                  <a:gd name="connsiteX15" fmla="*/ 238125 w 561975"/>
                  <a:gd name="connsiteY15" fmla="*/ 208598 h 523875"/>
                  <a:gd name="connsiteX16" fmla="*/ 9525 w 561975"/>
                  <a:gd name="connsiteY16" fmla="*/ 208598 h 523875"/>
                  <a:gd name="connsiteX17" fmla="*/ 1905 w 561975"/>
                  <a:gd name="connsiteY17" fmla="*/ 212408 h 523875"/>
                  <a:gd name="connsiteX18" fmla="*/ 0 w 561975"/>
                  <a:gd name="connsiteY18" fmla="*/ 221933 h 523875"/>
                  <a:gd name="connsiteX19" fmla="*/ 44768 w 561975"/>
                  <a:gd name="connsiteY19" fmla="*/ 381000 h 523875"/>
                  <a:gd name="connsiteX20" fmla="*/ 38100 w 561975"/>
                  <a:gd name="connsiteY20" fmla="*/ 381000 h 523875"/>
                  <a:gd name="connsiteX21" fmla="*/ 9525 w 561975"/>
                  <a:gd name="connsiteY21" fmla="*/ 409575 h 523875"/>
                  <a:gd name="connsiteX22" fmla="*/ 38100 w 561975"/>
                  <a:gd name="connsiteY22" fmla="*/ 438150 h 523875"/>
                  <a:gd name="connsiteX23" fmla="*/ 57150 w 561975"/>
                  <a:gd name="connsiteY23" fmla="*/ 438150 h 523875"/>
                  <a:gd name="connsiteX24" fmla="*/ 57150 w 561975"/>
                  <a:gd name="connsiteY24" fmla="*/ 514350 h 523875"/>
                  <a:gd name="connsiteX25" fmla="*/ 66675 w 561975"/>
                  <a:gd name="connsiteY25" fmla="*/ 523875 h 523875"/>
                  <a:gd name="connsiteX26" fmla="*/ 504825 w 561975"/>
                  <a:gd name="connsiteY26" fmla="*/ 523875 h 523875"/>
                  <a:gd name="connsiteX27" fmla="*/ 514350 w 561975"/>
                  <a:gd name="connsiteY27" fmla="*/ 514350 h 523875"/>
                  <a:gd name="connsiteX28" fmla="*/ 514350 w 561975"/>
                  <a:gd name="connsiteY28" fmla="*/ 438150 h 523875"/>
                  <a:gd name="connsiteX29" fmla="*/ 533400 w 561975"/>
                  <a:gd name="connsiteY29" fmla="*/ 438150 h 523875"/>
                  <a:gd name="connsiteX30" fmla="*/ 561975 w 561975"/>
                  <a:gd name="connsiteY30" fmla="*/ 409575 h 523875"/>
                  <a:gd name="connsiteX31" fmla="*/ 537210 w 561975"/>
                  <a:gd name="connsiteY31" fmla="*/ 381000 h 523875"/>
                  <a:gd name="connsiteX32" fmla="*/ 295275 w 561975"/>
                  <a:gd name="connsiteY32" fmla="*/ 80010 h 523875"/>
                  <a:gd name="connsiteX33" fmla="*/ 356235 w 561975"/>
                  <a:gd name="connsiteY33" fmla="*/ 19050 h 523875"/>
                  <a:gd name="connsiteX34" fmla="*/ 417195 w 561975"/>
                  <a:gd name="connsiteY34" fmla="*/ 80010 h 523875"/>
                  <a:gd name="connsiteX35" fmla="*/ 356235 w 561975"/>
                  <a:gd name="connsiteY35" fmla="*/ 170498 h 523875"/>
                  <a:gd name="connsiteX36" fmla="*/ 295275 w 561975"/>
                  <a:gd name="connsiteY36" fmla="*/ 80010 h 523875"/>
                  <a:gd name="connsiteX37" fmla="*/ 356235 w 561975"/>
                  <a:gd name="connsiteY37" fmla="*/ 189548 h 523875"/>
                  <a:gd name="connsiteX38" fmla="*/ 379095 w 561975"/>
                  <a:gd name="connsiteY38" fmla="*/ 183833 h 523875"/>
                  <a:gd name="connsiteX39" fmla="*/ 393383 w 561975"/>
                  <a:gd name="connsiteY39" fmla="*/ 194310 h 523875"/>
                  <a:gd name="connsiteX40" fmla="*/ 397193 w 561975"/>
                  <a:gd name="connsiteY40" fmla="*/ 196215 h 523875"/>
                  <a:gd name="connsiteX41" fmla="*/ 357188 w 561975"/>
                  <a:gd name="connsiteY41" fmla="*/ 215265 h 523875"/>
                  <a:gd name="connsiteX42" fmla="*/ 316230 w 561975"/>
                  <a:gd name="connsiteY42" fmla="*/ 194310 h 523875"/>
                  <a:gd name="connsiteX43" fmla="*/ 329565 w 561975"/>
                  <a:gd name="connsiteY43" fmla="*/ 182880 h 523875"/>
                  <a:gd name="connsiteX44" fmla="*/ 356235 w 561975"/>
                  <a:gd name="connsiteY44" fmla="*/ 189548 h 523875"/>
                  <a:gd name="connsiteX45" fmla="*/ 296228 w 561975"/>
                  <a:gd name="connsiteY45" fmla="*/ 201930 h 523875"/>
                  <a:gd name="connsiteX46" fmla="*/ 299085 w 561975"/>
                  <a:gd name="connsiteY46" fmla="*/ 200978 h 523875"/>
                  <a:gd name="connsiteX47" fmla="*/ 358140 w 561975"/>
                  <a:gd name="connsiteY47" fmla="*/ 234315 h 523875"/>
                  <a:gd name="connsiteX48" fmla="*/ 416243 w 561975"/>
                  <a:gd name="connsiteY48" fmla="*/ 202883 h 523875"/>
                  <a:gd name="connsiteX49" fmla="*/ 473393 w 561975"/>
                  <a:gd name="connsiteY49" fmla="*/ 240983 h 523875"/>
                  <a:gd name="connsiteX50" fmla="*/ 525780 w 561975"/>
                  <a:gd name="connsiteY50" fmla="*/ 337185 h 523875"/>
                  <a:gd name="connsiteX51" fmla="*/ 522923 w 561975"/>
                  <a:gd name="connsiteY51" fmla="*/ 371475 h 523875"/>
                  <a:gd name="connsiteX52" fmla="*/ 505778 w 561975"/>
                  <a:gd name="connsiteY52" fmla="*/ 381953 h 523875"/>
                  <a:gd name="connsiteX53" fmla="*/ 390525 w 561975"/>
                  <a:gd name="connsiteY53" fmla="*/ 381953 h 523875"/>
                  <a:gd name="connsiteX54" fmla="*/ 371475 w 561975"/>
                  <a:gd name="connsiteY54" fmla="*/ 362903 h 523875"/>
                  <a:gd name="connsiteX55" fmla="*/ 476250 w 561975"/>
                  <a:gd name="connsiteY55" fmla="*/ 334328 h 523875"/>
                  <a:gd name="connsiteX56" fmla="*/ 485775 w 561975"/>
                  <a:gd name="connsiteY56" fmla="*/ 324803 h 523875"/>
                  <a:gd name="connsiteX57" fmla="*/ 476250 w 561975"/>
                  <a:gd name="connsiteY57" fmla="*/ 315278 h 523875"/>
                  <a:gd name="connsiteX58" fmla="*/ 453390 w 561975"/>
                  <a:gd name="connsiteY58" fmla="*/ 316230 h 523875"/>
                  <a:gd name="connsiteX59" fmla="*/ 436245 w 561975"/>
                  <a:gd name="connsiteY59" fmla="*/ 290513 h 523875"/>
                  <a:gd name="connsiteX60" fmla="*/ 422910 w 561975"/>
                  <a:gd name="connsiteY60" fmla="*/ 287655 h 523875"/>
                  <a:gd name="connsiteX61" fmla="*/ 420053 w 561975"/>
                  <a:gd name="connsiteY61" fmla="*/ 300990 h 523875"/>
                  <a:gd name="connsiteX62" fmla="*/ 431483 w 561975"/>
                  <a:gd name="connsiteY62" fmla="*/ 318135 h 523875"/>
                  <a:gd name="connsiteX63" fmla="*/ 353378 w 561975"/>
                  <a:gd name="connsiteY63" fmla="*/ 353378 h 523875"/>
                  <a:gd name="connsiteX64" fmla="*/ 314325 w 561975"/>
                  <a:gd name="connsiteY64" fmla="*/ 353378 h 523875"/>
                  <a:gd name="connsiteX65" fmla="*/ 313373 w 561975"/>
                  <a:gd name="connsiteY65" fmla="*/ 353378 h 523875"/>
                  <a:gd name="connsiteX66" fmla="*/ 275273 w 561975"/>
                  <a:gd name="connsiteY66" fmla="*/ 217170 h 523875"/>
                  <a:gd name="connsiteX67" fmla="*/ 270510 w 561975"/>
                  <a:gd name="connsiteY67" fmla="*/ 211455 h 523875"/>
                  <a:gd name="connsiteX68" fmla="*/ 296228 w 561975"/>
                  <a:gd name="connsiteY68" fmla="*/ 201930 h 523875"/>
                  <a:gd name="connsiteX69" fmla="*/ 321945 w 561975"/>
                  <a:gd name="connsiteY69" fmla="*/ 381000 h 523875"/>
                  <a:gd name="connsiteX70" fmla="*/ 319088 w 561975"/>
                  <a:gd name="connsiteY70" fmla="*/ 371475 h 523875"/>
                  <a:gd name="connsiteX71" fmla="*/ 353378 w 561975"/>
                  <a:gd name="connsiteY71" fmla="*/ 371475 h 523875"/>
                  <a:gd name="connsiteX72" fmla="*/ 357188 w 561975"/>
                  <a:gd name="connsiteY72" fmla="*/ 381000 h 523875"/>
                  <a:gd name="connsiteX73" fmla="*/ 321945 w 561975"/>
                  <a:gd name="connsiteY73" fmla="*/ 381000 h 523875"/>
                  <a:gd name="connsiteX74" fmla="*/ 21908 w 561975"/>
                  <a:gd name="connsiteY74" fmla="*/ 228600 h 523875"/>
                  <a:gd name="connsiteX75" fmla="*/ 259080 w 561975"/>
                  <a:gd name="connsiteY75" fmla="*/ 228600 h 523875"/>
                  <a:gd name="connsiteX76" fmla="*/ 301943 w 561975"/>
                  <a:gd name="connsiteY76" fmla="*/ 381000 h 523875"/>
                  <a:gd name="connsiteX77" fmla="*/ 64770 w 561975"/>
                  <a:gd name="connsiteY77" fmla="*/ 381000 h 523875"/>
                  <a:gd name="connsiteX78" fmla="*/ 21908 w 561975"/>
                  <a:gd name="connsiteY78" fmla="*/ 228600 h 523875"/>
                  <a:gd name="connsiteX79" fmla="*/ 495300 w 561975"/>
                  <a:gd name="connsiteY79" fmla="*/ 504825 h 523875"/>
                  <a:gd name="connsiteX80" fmla="*/ 76200 w 561975"/>
                  <a:gd name="connsiteY80" fmla="*/ 504825 h 523875"/>
                  <a:gd name="connsiteX81" fmla="*/ 76200 w 561975"/>
                  <a:gd name="connsiteY81" fmla="*/ 438150 h 523875"/>
                  <a:gd name="connsiteX82" fmla="*/ 495300 w 561975"/>
                  <a:gd name="connsiteY82" fmla="*/ 438150 h 523875"/>
                  <a:gd name="connsiteX83" fmla="*/ 495300 w 561975"/>
                  <a:gd name="connsiteY83" fmla="*/ 504825 h 523875"/>
                  <a:gd name="connsiteX84" fmla="*/ 533400 w 561975"/>
                  <a:gd name="connsiteY84" fmla="*/ 419100 h 523875"/>
                  <a:gd name="connsiteX85" fmla="*/ 38100 w 561975"/>
                  <a:gd name="connsiteY85" fmla="*/ 419100 h 523875"/>
                  <a:gd name="connsiteX86" fmla="*/ 28575 w 561975"/>
                  <a:gd name="connsiteY86" fmla="*/ 409575 h 523875"/>
                  <a:gd name="connsiteX87" fmla="*/ 38100 w 561975"/>
                  <a:gd name="connsiteY87" fmla="*/ 400050 h 523875"/>
                  <a:gd name="connsiteX88" fmla="*/ 533400 w 561975"/>
                  <a:gd name="connsiteY88" fmla="*/ 400050 h 523875"/>
                  <a:gd name="connsiteX89" fmla="*/ 542925 w 561975"/>
                  <a:gd name="connsiteY89" fmla="*/ 409575 h 523875"/>
                  <a:gd name="connsiteX90" fmla="*/ 533400 w 561975"/>
                  <a:gd name="connsiteY90" fmla="*/ 419100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561975" h="523875">
                    <a:moveTo>
                      <a:pt x="537210" y="381000"/>
                    </a:moveTo>
                    <a:cubicBezTo>
                      <a:pt x="537210" y="381000"/>
                      <a:pt x="538163" y="381000"/>
                      <a:pt x="537210" y="381000"/>
                    </a:cubicBezTo>
                    <a:cubicBezTo>
                      <a:pt x="547688" y="364808"/>
                      <a:pt x="548640" y="342900"/>
                      <a:pt x="541020" y="327660"/>
                    </a:cubicBezTo>
                    <a:cubicBezTo>
                      <a:pt x="521018" y="291465"/>
                      <a:pt x="490538" y="237173"/>
                      <a:pt x="489585" y="233363"/>
                    </a:cubicBezTo>
                    <a:cubicBezTo>
                      <a:pt x="476250" y="201930"/>
                      <a:pt x="441008" y="190500"/>
                      <a:pt x="418148" y="182880"/>
                    </a:cubicBezTo>
                    <a:cubicBezTo>
                      <a:pt x="411480" y="180975"/>
                      <a:pt x="405765" y="179070"/>
                      <a:pt x="401003" y="177165"/>
                    </a:cubicBezTo>
                    <a:cubicBezTo>
                      <a:pt x="399098" y="176213"/>
                      <a:pt x="397193" y="175260"/>
                      <a:pt x="395288" y="173355"/>
                    </a:cubicBezTo>
                    <a:cubicBezTo>
                      <a:pt x="420053" y="152400"/>
                      <a:pt x="436245" y="114300"/>
                      <a:pt x="436245" y="80010"/>
                    </a:cubicBezTo>
                    <a:cubicBezTo>
                      <a:pt x="436245" y="36195"/>
                      <a:pt x="400050" y="0"/>
                      <a:pt x="356235" y="0"/>
                    </a:cubicBezTo>
                    <a:cubicBezTo>
                      <a:pt x="312420" y="0"/>
                      <a:pt x="276225" y="36195"/>
                      <a:pt x="276225" y="80010"/>
                    </a:cubicBezTo>
                    <a:cubicBezTo>
                      <a:pt x="276225" y="113348"/>
                      <a:pt x="291465" y="150495"/>
                      <a:pt x="314325" y="171450"/>
                    </a:cubicBezTo>
                    <a:cubicBezTo>
                      <a:pt x="312420" y="174308"/>
                      <a:pt x="310515" y="176213"/>
                      <a:pt x="306705" y="177165"/>
                    </a:cubicBezTo>
                    <a:cubicBezTo>
                      <a:pt x="302895" y="179070"/>
                      <a:pt x="296228" y="180975"/>
                      <a:pt x="289560" y="182880"/>
                    </a:cubicBezTo>
                    <a:cubicBezTo>
                      <a:pt x="280988" y="185738"/>
                      <a:pt x="271463" y="188595"/>
                      <a:pt x="261938" y="192405"/>
                    </a:cubicBezTo>
                    <a:cubicBezTo>
                      <a:pt x="254318" y="196215"/>
                      <a:pt x="246698" y="200025"/>
                      <a:pt x="240983" y="203835"/>
                    </a:cubicBezTo>
                    <a:cubicBezTo>
                      <a:pt x="239078" y="204788"/>
                      <a:pt x="238125" y="206693"/>
                      <a:pt x="238125" y="208598"/>
                    </a:cubicBezTo>
                    <a:lnTo>
                      <a:pt x="9525" y="208598"/>
                    </a:lnTo>
                    <a:cubicBezTo>
                      <a:pt x="6668" y="208598"/>
                      <a:pt x="3810" y="209550"/>
                      <a:pt x="1905" y="212408"/>
                    </a:cubicBezTo>
                    <a:cubicBezTo>
                      <a:pt x="0" y="215265"/>
                      <a:pt x="0" y="219075"/>
                      <a:pt x="0" y="221933"/>
                    </a:cubicBezTo>
                    <a:lnTo>
                      <a:pt x="44768" y="381000"/>
                    </a:lnTo>
                    <a:lnTo>
                      <a:pt x="38100" y="381000"/>
                    </a:lnTo>
                    <a:cubicBezTo>
                      <a:pt x="21908" y="381000"/>
                      <a:pt x="9525" y="393383"/>
                      <a:pt x="9525" y="409575"/>
                    </a:cubicBezTo>
                    <a:cubicBezTo>
                      <a:pt x="9525" y="425768"/>
                      <a:pt x="21908" y="438150"/>
                      <a:pt x="38100" y="438150"/>
                    </a:cubicBezTo>
                    <a:lnTo>
                      <a:pt x="57150" y="438150"/>
                    </a:lnTo>
                    <a:lnTo>
                      <a:pt x="57150" y="514350"/>
                    </a:lnTo>
                    <a:cubicBezTo>
                      <a:pt x="57150" y="520065"/>
                      <a:pt x="60960" y="523875"/>
                      <a:pt x="66675" y="523875"/>
                    </a:cubicBezTo>
                    <a:lnTo>
                      <a:pt x="504825" y="523875"/>
                    </a:lnTo>
                    <a:cubicBezTo>
                      <a:pt x="510540" y="523875"/>
                      <a:pt x="514350" y="520065"/>
                      <a:pt x="514350" y="514350"/>
                    </a:cubicBezTo>
                    <a:lnTo>
                      <a:pt x="514350" y="438150"/>
                    </a:lnTo>
                    <a:lnTo>
                      <a:pt x="533400" y="438150"/>
                    </a:lnTo>
                    <a:cubicBezTo>
                      <a:pt x="549593" y="438150"/>
                      <a:pt x="561975" y="425768"/>
                      <a:pt x="561975" y="409575"/>
                    </a:cubicBezTo>
                    <a:cubicBezTo>
                      <a:pt x="561975" y="395288"/>
                      <a:pt x="551498" y="383858"/>
                      <a:pt x="537210" y="381000"/>
                    </a:cubicBezTo>
                    <a:close/>
                    <a:moveTo>
                      <a:pt x="295275" y="80010"/>
                    </a:moveTo>
                    <a:cubicBezTo>
                      <a:pt x="295275" y="46672"/>
                      <a:pt x="322898" y="19050"/>
                      <a:pt x="356235" y="19050"/>
                    </a:cubicBezTo>
                    <a:cubicBezTo>
                      <a:pt x="389573" y="19050"/>
                      <a:pt x="417195" y="46672"/>
                      <a:pt x="417195" y="80010"/>
                    </a:cubicBezTo>
                    <a:cubicBezTo>
                      <a:pt x="417195" y="120968"/>
                      <a:pt x="388620" y="170498"/>
                      <a:pt x="356235" y="170498"/>
                    </a:cubicBezTo>
                    <a:cubicBezTo>
                      <a:pt x="323850" y="170498"/>
                      <a:pt x="295275" y="120968"/>
                      <a:pt x="295275" y="80010"/>
                    </a:cubicBezTo>
                    <a:close/>
                    <a:moveTo>
                      <a:pt x="356235" y="189548"/>
                    </a:moveTo>
                    <a:cubicBezTo>
                      <a:pt x="364808" y="189548"/>
                      <a:pt x="372428" y="187643"/>
                      <a:pt x="379095" y="183833"/>
                    </a:cubicBezTo>
                    <a:cubicBezTo>
                      <a:pt x="382905" y="188595"/>
                      <a:pt x="387668" y="192405"/>
                      <a:pt x="393383" y="194310"/>
                    </a:cubicBezTo>
                    <a:cubicBezTo>
                      <a:pt x="394335" y="195263"/>
                      <a:pt x="396240" y="195263"/>
                      <a:pt x="397193" y="196215"/>
                    </a:cubicBezTo>
                    <a:cubicBezTo>
                      <a:pt x="391478" y="204788"/>
                      <a:pt x="381000" y="215265"/>
                      <a:pt x="357188" y="215265"/>
                    </a:cubicBezTo>
                    <a:cubicBezTo>
                      <a:pt x="332423" y="215265"/>
                      <a:pt x="320993" y="203835"/>
                      <a:pt x="316230" y="194310"/>
                    </a:cubicBezTo>
                    <a:cubicBezTo>
                      <a:pt x="321945" y="191453"/>
                      <a:pt x="325755" y="187643"/>
                      <a:pt x="329565" y="182880"/>
                    </a:cubicBezTo>
                    <a:cubicBezTo>
                      <a:pt x="338138" y="186690"/>
                      <a:pt x="346710" y="189548"/>
                      <a:pt x="356235" y="189548"/>
                    </a:cubicBezTo>
                    <a:close/>
                    <a:moveTo>
                      <a:pt x="296228" y="201930"/>
                    </a:moveTo>
                    <a:cubicBezTo>
                      <a:pt x="297180" y="201930"/>
                      <a:pt x="298133" y="200978"/>
                      <a:pt x="299085" y="200978"/>
                    </a:cubicBezTo>
                    <a:cubicBezTo>
                      <a:pt x="305753" y="214313"/>
                      <a:pt x="320993" y="234315"/>
                      <a:pt x="358140" y="234315"/>
                    </a:cubicBezTo>
                    <a:cubicBezTo>
                      <a:pt x="393383" y="234315"/>
                      <a:pt x="409575" y="216218"/>
                      <a:pt x="416243" y="202883"/>
                    </a:cubicBezTo>
                    <a:cubicBezTo>
                      <a:pt x="438150" y="209550"/>
                      <a:pt x="463868" y="219075"/>
                      <a:pt x="473393" y="240983"/>
                    </a:cubicBezTo>
                    <a:cubicBezTo>
                      <a:pt x="474345" y="243840"/>
                      <a:pt x="506730" y="302895"/>
                      <a:pt x="525780" y="337185"/>
                    </a:cubicBezTo>
                    <a:cubicBezTo>
                      <a:pt x="530543" y="345758"/>
                      <a:pt x="528638" y="360998"/>
                      <a:pt x="522923" y="371475"/>
                    </a:cubicBezTo>
                    <a:cubicBezTo>
                      <a:pt x="519113" y="378143"/>
                      <a:pt x="513398" y="381953"/>
                      <a:pt x="505778" y="381953"/>
                    </a:cubicBezTo>
                    <a:lnTo>
                      <a:pt x="390525" y="381953"/>
                    </a:lnTo>
                    <a:cubicBezTo>
                      <a:pt x="387668" y="381953"/>
                      <a:pt x="371475" y="381000"/>
                      <a:pt x="371475" y="362903"/>
                    </a:cubicBezTo>
                    <a:cubicBezTo>
                      <a:pt x="371475" y="343853"/>
                      <a:pt x="432435" y="334328"/>
                      <a:pt x="476250" y="334328"/>
                    </a:cubicBezTo>
                    <a:cubicBezTo>
                      <a:pt x="481965" y="334328"/>
                      <a:pt x="485775" y="330518"/>
                      <a:pt x="485775" y="324803"/>
                    </a:cubicBezTo>
                    <a:cubicBezTo>
                      <a:pt x="485775" y="319088"/>
                      <a:pt x="481965" y="315278"/>
                      <a:pt x="476250" y="315278"/>
                    </a:cubicBezTo>
                    <a:cubicBezTo>
                      <a:pt x="471488" y="315278"/>
                      <a:pt x="463868" y="315278"/>
                      <a:pt x="453390" y="316230"/>
                    </a:cubicBezTo>
                    <a:lnTo>
                      <a:pt x="436245" y="290513"/>
                    </a:lnTo>
                    <a:cubicBezTo>
                      <a:pt x="433388" y="285750"/>
                      <a:pt x="427673" y="284798"/>
                      <a:pt x="422910" y="287655"/>
                    </a:cubicBezTo>
                    <a:cubicBezTo>
                      <a:pt x="418148" y="290513"/>
                      <a:pt x="417195" y="296228"/>
                      <a:pt x="420053" y="300990"/>
                    </a:cubicBezTo>
                    <a:lnTo>
                      <a:pt x="431483" y="318135"/>
                    </a:lnTo>
                    <a:cubicBezTo>
                      <a:pt x="399098" y="321945"/>
                      <a:pt x="361950" y="331470"/>
                      <a:pt x="353378" y="353378"/>
                    </a:cubicBezTo>
                    <a:lnTo>
                      <a:pt x="314325" y="353378"/>
                    </a:lnTo>
                    <a:cubicBezTo>
                      <a:pt x="314325" y="353378"/>
                      <a:pt x="314325" y="353378"/>
                      <a:pt x="313373" y="353378"/>
                    </a:cubicBezTo>
                    <a:lnTo>
                      <a:pt x="275273" y="217170"/>
                    </a:lnTo>
                    <a:cubicBezTo>
                      <a:pt x="274320" y="214313"/>
                      <a:pt x="272415" y="212408"/>
                      <a:pt x="270510" y="211455"/>
                    </a:cubicBezTo>
                    <a:cubicBezTo>
                      <a:pt x="279083" y="206693"/>
                      <a:pt x="287655" y="203835"/>
                      <a:pt x="296228" y="201930"/>
                    </a:cubicBezTo>
                    <a:close/>
                    <a:moveTo>
                      <a:pt x="321945" y="381000"/>
                    </a:moveTo>
                    <a:lnTo>
                      <a:pt x="319088" y="371475"/>
                    </a:lnTo>
                    <a:lnTo>
                      <a:pt x="353378" y="371475"/>
                    </a:lnTo>
                    <a:cubicBezTo>
                      <a:pt x="354330" y="375285"/>
                      <a:pt x="355283" y="378143"/>
                      <a:pt x="357188" y="381000"/>
                    </a:cubicBezTo>
                    <a:lnTo>
                      <a:pt x="321945" y="381000"/>
                    </a:lnTo>
                    <a:close/>
                    <a:moveTo>
                      <a:pt x="21908" y="228600"/>
                    </a:moveTo>
                    <a:lnTo>
                      <a:pt x="259080" y="228600"/>
                    </a:lnTo>
                    <a:lnTo>
                      <a:pt x="301943" y="381000"/>
                    </a:lnTo>
                    <a:lnTo>
                      <a:pt x="64770" y="381000"/>
                    </a:lnTo>
                    <a:lnTo>
                      <a:pt x="21908" y="228600"/>
                    </a:lnTo>
                    <a:close/>
                    <a:moveTo>
                      <a:pt x="495300" y="504825"/>
                    </a:moveTo>
                    <a:lnTo>
                      <a:pt x="76200" y="504825"/>
                    </a:lnTo>
                    <a:lnTo>
                      <a:pt x="76200" y="438150"/>
                    </a:lnTo>
                    <a:lnTo>
                      <a:pt x="495300" y="438150"/>
                    </a:lnTo>
                    <a:lnTo>
                      <a:pt x="495300" y="504825"/>
                    </a:lnTo>
                    <a:close/>
                    <a:moveTo>
                      <a:pt x="533400" y="419100"/>
                    </a:moveTo>
                    <a:lnTo>
                      <a:pt x="38100" y="419100"/>
                    </a:lnTo>
                    <a:cubicBezTo>
                      <a:pt x="32385" y="419100"/>
                      <a:pt x="28575" y="415290"/>
                      <a:pt x="28575" y="409575"/>
                    </a:cubicBezTo>
                    <a:cubicBezTo>
                      <a:pt x="28575" y="403860"/>
                      <a:pt x="32385" y="400050"/>
                      <a:pt x="38100" y="400050"/>
                    </a:cubicBezTo>
                    <a:lnTo>
                      <a:pt x="533400" y="400050"/>
                    </a:lnTo>
                    <a:cubicBezTo>
                      <a:pt x="539115" y="400050"/>
                      <a:pt x="542925" y="403860"/>
                      <a:pt x="542925" y="409575"/>
                    </a:cubicBezTo>
                    <a:cubicBezTo>
                      <a:pt x="542925" y="415290"/>
                      <a:pt x="539115" y="419100"/>
                      <a:pt x="533400" y="41910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6A927F34-F8FB-DC7C-363C-237CC0262E56}"/>
                  </a:ext>
                </a:extLst>
              </p:cNvPr>
              <p:cNvSpPr/>
              <p:nvPr/>
            </p:nvSpPr>
            <p:spPr>
              <a:xfrm>
                <a:off x="5564996" y="5425007"/>
                <a:ext cx="19050" cy="38100"/>
              </a:xfrm>
              <a:custGeom>
                <a:avLst/>
                <a:gdLst>
                  <a:gd name="connsiteX0" fmla="*/ 9525 w 19050"/>
                  <a:gd name="connsiteY0" fmla="*/ 38100 h 38100"/>
                  <a:gd name="connsiteX1" fmla="*/ 19050 w 19050"/>
                  <a:gd name="connsiteY1" fmla="*/ 28575 h 38100"/>
                  <a:gd name="connsiteX2" fmla="*/ 19050 w 19050"/>
                  <a:gd name="connsiteY2" fmla="*/ 9525 h 38100"/>
                  <a:gd name="connsiteX3" fmla="*/ 9525 w 19050"/>
                  <a:gd name="connsiteY3" fmla="*/ 0 h 38100"/>
                  <a:gd name="connsiteX4" fmla="*/ 0 w 19050"/>
                  <a:gd name="connsiteY4" fmla="*/ 9525 h 38100"/>
                  <a:gd name="connsiteX5" fmla="*/ 0 w 19050"/>
                  <a:gd name="connsiteY5" fmla="*/ 28575 h 38100"/>
                  <a:gd name="connsiteX6" fmla="*/ 9525 w 19050"/>
                  <a:gd name="connsiteY6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38100"/>
                    </a:move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4763" y="38100"/>
                      <a:pt x="9525" y="3810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2B716629-87A0-9421-FCC9-0B3F5C4AFB73}"/>
                  </a:ext>
                </a:extLst>
              </p:cNvPr>
              <p:cNvSpPr/>
              <p:nvPr/>
            </p:nvSpPr>
            <p:spPr>
              <a:xfrm>
                <a:off x="5599285" y="5445009"/>
                <a:ext cx="32385" cy="32385"/>
              </a:xfrm>
              <a:custGeom>
                <a:avLst/>
                <a:gdLst>
                  <a:gd name="connsiteX0" fmla="*/ 9525 w 32385"/>
                  <a:gd name="connsiteY0" fmla="*/ 32385 h 32385"/>
                  <a:gd name="connsiteX1" fmla="*/ 16192 w 32385"/>
                  <a:gd name="connsiteY1" fmla="*/ 29528 h 32385"/>
                  <a:gd name="connsiteX2" fmla="*/ 29528 w 32385"/>
                  <a:gd name="connsiteY2" fmla="*/ 16193 h 32385"/>
                  <a:gd name="connsiteX3" fmla="*/ 29528 w 32385"/>
                  <a:gd name="connsiteY3" fmla="*/ 2857 h 32385"/>
                  <a:gd name="connsiteX4" fmla="*/ 16192 w 32385"/>
                  <a:gd name="connsiteY4" fmla="*/ 2857 h 32385"/>
                  <a:gd name="connsiteX5" fmla="*/ 2857 w 32385"/>
                  <a:gd name="connsiteY5" fmla="*/ 16193 h 32385"/>
                  <a:gd name="connsiteX6" fmla="*/ 2857 w 32385"/>
                  <a:gd name="connsiteY6" fmla="*/ 29528 h 32385"/>
                  <a:gd name="connsiteX7" fmla="*/ 9525 w 32385"/>
                  <a:gd name="connsiteY7" fmla="*/ 32385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385" h="32385">
                    <a:moveTo>
                      <a:pt x="9525" y="32385"/>
                    </a:moveTo>
                    <a:cubicBezTo>
                      <a:pt x="12382" y="32385"/>
                      <a:pt x="14288" y="31432"/>
                      <a:pt x="16192" y="29528"/>
                    </a:cubicBezTo>
                    <a:lnTo>
                      <a:pt x="29528" y="16193"/>
                    </a:lnTo>
                    <a:cubicBezTo>
                      <a:pt x="33338" y="12382"/>
                      <a:pt x="33338" y="6668"/>
                      <a:pt x="29528" y="2857"/>
                    </a:cubicBezTo>
                    <a:cubicBezTo>
                      <a:pt x="25717" y="-952"/>
                      <a:pt x="20003" y="-952"/>
                      <a:pt x="16192" y="2857"/>
                    </a:cubicBezTo>
                    <a:lnTo>
                      <a:pt x="2857" y="16193"/>
                    </a:lnTo>
                    <a:cubicBezTo>
                      <a:pt x="-952" y="20003"/>
                      <a:pt x="-952" y="25718"/>
                      <a:pt x="2857" y="29528"/>
                    </a:cubicBezTo>
                    <a:cubicBezTo>
                      <a:pt x="4763" y="31432"/>
                      <a:pt x="6667" y="32385"/>
                      <a:pt x="9525" y="3238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12BDB20B-C47D-1B40-9CB9-188FBD32C835}"/>
                  </a:ext>
                </a:extLst>
              </p:cNvPr>
              <p:cNvSpPr/>
              <p:nvPr/>
            </p:nvSpPr>
            <p:spPr>
              <a:xfrm>
                <a:off x="5518323" y="5445009"/>
                <a:ext cx="32385" cy="32385"/>
              </a:xfrm>
              <a:custGeom>
                <a:avLst/>
                <a:gdLst>
                  <a:gd name="connsiteX0" fmla="*/ 16193 w 32385"/>
                  <a:gd name="connsiteY0" fmla="*/ 29528 h 32385"/>
                  <a:gd name="connsiteX1" fmla="*/ 22860 w 32385"/>
                  <a:gd name="connsiteY1" fmla="*/ 32385 h 32385"/>
                  <a:gd name="connsiteX2" fmla="*/ 29528 w 32385"/>
                  <a:gd name="connsiteY2" fmla="*/ 29528 h 32385"/>
                  <a:gd name="connsiteX3" fmla="*/ 29528 w 32385"/>
                  <a:gd name="connsiteY3" fmla="*/ 16193 h 32385"/>
                  <a:gd name="connsiteX4" fmla="*/ 16193 w 32385"/>
                  <a:gd name="connsiteY4" fmla="*/ 2857 h 32385"/>
                  <a:gd name="connsiteX5" fmla="*/ 2857 w 32385"/>
                  <a:gd name="connsiteY5" fmla="*/ 2857 h 32385"/>
                  <a:gd name="connsiteX6" fmla="*/ 2857 w 32385"/>
                  <a:gd name="connsiteY6" fmla="*/ 16193 h 32385"/>
                  <a:gd name="connsiteX7" fmla="*/ 16193 w 32385"/>
                  <a:gd name="connsiteY7" fmla="*/ 2952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385" h="32385">
                    <a:moveTo>
                      <a:pt x="16193" y="29528"/>
                    </a:moveTo>
                    <a:cubicBezTo>
                      <a:pt x="18098" y="31432"/>
                      <a:pt x="20955" y="32385"/>
                      <a:pt x="22860" y="32385"/>
                    </a:cubicBezTo>
                    <a:cubicBezTo>
                      <a:pt x="24765" y="32385"/>
                      <a:pt x="27623" y="31432"/>
                      <a:pt x="29528" y="29528"/>
                    </a:cubicBezTo>
                    <a:cubicBezTo>
                      <a:pt x="33338" y="25718"/>
                      <a:pt x="33338" y="20003"/>
                      <a:pt x="29528" y="16193"/>
                    </a:cubicBezTo>
                    <a:lnTo>
                      <a:pt x="16193" y="2857"/>
                    </a:lnTo>
                    <a:cubicBezTo>
                      <a:pt x="12382" y="-952"/>
                      <a:pt x="6668" y="-952"/>
                      <a:pt x="2857" y="2857"/>
                    </a:cubicBezTo>
                    <a:cubicBezTo>
                      <a:pt x="-952" y="6668"/>
                      <a:pt x="-952" y="12382"/>
                      <a:pt x="2857" y="16193"/>
                    </a:cubicBezTo>
                    <a:lnTo>
                      <a:pt x="16193" y="29528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327" name="Graphic 44">
            <a:extLst>
              <a:ext uri="{FF2B5EF4-FFF2-40B4-BE49-F238E27FC236}">
                <a16:creationId xmlns:a16="http://schemas.microsoft.com/office/drawing/2014/main" id="{F6BC3356-2477-0264-D89A-3CC457A4C2F7}"/>
              </a:ext>
            </a:extLst>
          </p:cNvPr>
          <p:cNvGrpSpPr/>
          <p:nvPr/>
        </p:nvGrpSpPr>
        <p:grpSpPr>
          <a:xfrm>
            <a:off x="6704090" y="4643175"/>
            <a:ext cx="561975" cy="583644"/>
            <a:chOff x="6631378" y="5189441"/>
            <a:chExt cx="561975" cy="583644"/>
          </a:xfrm>
        </p:grpSpPr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407550F1-17FE-3611-693F-1708BE9800A3}"/>
                </a:ext>
              </a:extLst>
            </p:cNvPr>
            <p:cNvSpPr/>
            <p:nvPr/>
          </p:nvSpPr>
          <p:spPr>
            <a:xfrm>
              <a:off x="6878323" y="5439711"/>
              <a:ext cx="289312" cy="200647"/>
            </a:xfrm>
            <a:custGeom>
              <a:avLst/>
              <a:gdLst>
                <a:gd name="connsiteX0" fmla="*/ 172155 w 289312"/>
                <a:gd name="connsiteY0" fmla="*/ 3810 h 200647"/>
                <a:gd name="connsiteX1" fmla="*/ 226447 w 289312"/>
                <a:gd name="connsiteY1" fmla="*/ 33338 h 200647"/>
                <a:gd name="connsiteX2" fmla="*/ 289312 w 289312"/>
                <a:gd name="connsiteY2" fmla="*/ 151448 h 200647"/>
                <a:gd name="connsiteX3" fmla="*/ 253117 w 289312"/>
                <a:gd name="connsiteY3" fmla="*/ 199073 h 200647"/>
                <a:gd name="connsiteX4" fmla="*/ 117862 w 289312"/>
                <a:gd name="connsiteY4" fmla="*/ 184785 h 200647"/>
                <a:gd name="connsiteX5" fmla="*/ 110242 w 289312"/>
                <a:gd name="connsiteY5" fmla="*/ 165735 h 200647"/>
                <a:gd name="connsiteX6" fmla="*/ 61665 w 289312"/>
                <a:gd name="connsiteY6" fmla="*/ 165735 h 200647"/>
                <a:gd name="connsiteX7" fmla="*/ 19755 w 289312"/>
                <a:gd name="connsiteY7" fmla="*/ 28575 h 200647"/>
                <a:gd name="connsiteX8" fmla="*/ 705 w 289312"/>
                <a:gd name="connsiteY8" fmla="*/ 28575 h 200647"/>
                <a:gd name="connsiteX9" fmla="*/ 11182 w 289312"/>
                <a:gd name="connsiteY9" fmla="*/ 15240 h 200647"/>
                <a:gd name="connsiteX10" fmla="*/ 52140 w 289312"/>
                <a:gd name="connsiteY10" fmla="*/ 0 h 200647"/>
                <a:gd name="connsiteX11" fmla="*/ 110242 w 289312"/>
                <a:gd name="connsiteY11" fmla="*/ 34290 h 200647"/>
                <a:gd name="connsiteX12" fmla="*/ 172155 w 289312"/>
                <a:gd name="connsiteY12" fmla="*/ 3810 h 20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312" h="200647">
                  <a:moveTo>
                    <a:pt x="172155" y="3810"/>
                  </a:moveTo>
                  <a:cubicBezTo>
                    <a:pt x="172155" y="3810"/>
                    <a:pt x="215017" y="13335"/>
                    <a:pt x="226447" y="33338"/>
                  </a:cubicBezTo>
                  <a:cubicBezTo>
                    <a:pt x="237877" y="53340"/>
                    <a:pt x="289312" y="139065"/>
                    <a:pt x="289312" y="151448"/>
                  </a:cubicBezTo>
                  <a:cubicBezTo>
                    <a:pt x="289312" y="163830"/>
                    <a:pt x="288360" y="199073"/>
                    <a:pt x="253117" y="199073"/>
                  </a:cubicBezTo>
                  <a:cubicBezTo>
                    <a:pt x="217875" y="199073"/>
                    <a:pt x="118815" y="207645"/>
                    <a:pt x="117862" y="184785"/>
                  </a:cubicBezTo>
                  <a:cubicBezTo>
                    <a:pt x="116910" y="161925"/>
                    <a:pt x="110242" y="165735"/>
                    <a:pt x="110242" y="165735"/>
                  </a:cubicBezTo>
                  <a:lnTo>
                    <a:pt x="61665" y="165735"/>
                  </a:lnTo>
                  <a:lnTo>
                    <a:pt x="19755" y="28575"/>
                  </a:lnTo>
                  <a:lnTo>
                    <a:pt x="705" y="28575"/>
                  </a:lnTo>
                  <a:cubicBezTo>
                    <a:pt x="705" y="28575"/>
                    <a:pt x="-4058" y="17145"/>
                    <a:pt x="11182" y="15240"/>
                  </a:cubicBezTo>
                  <a:cubicBezTo>
                    <a:pt x="27375" y="13335"/>
                    <a:pt x="52140" y="0"/>
                    <a:pt x="52140" y="0"/>
                  </a:cubicBezTo>
                  <a:cubicBezTo>
                    <a:pt x="52140" y="0"/>
                    <a:pt x="62617" y="34290"/>
                    <a:pt x="110242" y="34290"/>
                  </a:cubicBezTo>
                  <a:cubicBezTo>
                    <a:pt x="157867" y="33338"/>
                    <a:pt x="172155" y="3810"/>
                    <a:pt x="172155" y="3810"/>
                  </a:cubicBez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3521EB9F-126C-A49B-E058-362546D9E6C8}"/>
                </a:ext>
              </a:extLst>
            </p:cNvPr>
            <p:cNvSpPr/>
            <p:nvPr/>
          </p:nvSpPr>
          <p:spPr>
            <a:xfrm>
              <a:off x="6698053" y="5677836"/>
              <a:ext cx="438150" cy="85725"/>
            </a:xfrm>
            <a:custGeom>
              <a:avLst/>
              <a:gdLst>
                <a:gd name="connsiteX0" fmla="*/ 0 w 438150"/>
                <a:gd name="connsiteY0" fmla="*/ 0 h 85725"/>
                <a:gd name="connsiteX1" fmla="*/ 438150 w 438150"/>
                <a:gd name="connsiteY1" fmla="*/ 0 h 85725"/>
                <a:gd name="connsiteX2" fmla="*/ 438150 w 438150"/>
                <a:gd name="connsiteY2" fmla="*/ 85725 h 85725"/>
                <a:gd name="connsiteX3" fmla="*/ 0 w 438150"/>
                <a:gd name="connsiteY3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8150" h="85725">
                  <a:moveTo>
                    <a:pt x="0" y="0"/>
                  </a:moveTo>
                  <a:lnTo>
                    <a:pt x="438150" y="0"/>
                  </a:lnTo>
                  <a:lnTo>
                    <a:pt x="438150" y="85725"/>
                  </a:lnTo>
                  <a:lnTo>
                    <a:pt x="0" y="85725"/>
                  </a:ln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EF9F898A-6E05-5C62-E20D-F88D1B3442FD}"/>
                </a:ext>
              </a:extLst>
            </p:cNvPr>
            <p:cNvSpPr/>
            <p:nvPr/>
          </p:nvSpPr>
          <p:spPr>
            <a:xfrm>
              <a:off x="6929510" y="5550200"/>
              <a:ext cx="145732" cy="55261"/>
            </a:xfrm>
            <a:custGeom>
              <a:avLst/>
              <a:gdLst>
                <a:gd name="connsiteX0" fmla="*/ 145733 w 145732"/>
                <a:gd name="connsiteY0" fmla="*/ 15240 h 55261"/>
                <a:gd name="connsiteX1" fmla="*/ 135255 w 145732"/>
                <a:gd name="connsiteY1" fmla="*/ 0 h 55261"/>
                <a:gd name="connsiteX2" fmla="*/ 0 w 145732"/>
                <a:gd name="connsiteY2" fmla="*/ 0 h 55261"/>
                <a:gd name="connsiteX3" fmla="*/ 10478 w 145732"/>
                <a:gd name="connsiteY3" fmla="*/ 55245 h 55261"/>
                <a:gd name="connsiteX4" fmla="*/ 59055 w 145732"/>
                <a:gd name="connsiteY4" fmla="*/ 55245 h 55261"/>
                <a:gd name="connsiteX5" fmla="*/ 145733 w 145732"/>
                <a:gd name="connsiteY5" fmla="*/ 15240 h 5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732" h="55261">
                  <a:moveTo>
                    <a:pt x="145733" y="15240"/>
                  </a:moveTo>
                  <a:lnTo>
                    <a:pt x="135255" y="0"/>
                  </a:lnTo>
                  <a:lnTo>
                    <a:pt x="0" y="0"/>
                  </a:lnTo>
                  <a:lnTo>
                    <a:pt x="10478" y="55245"/>
                  </a:lnTo>
                  <a:lnTo>
                    <a:pt x="59055" y="55245"/>
                  </a:lnTo>
                  <a:cubicBezTo>
                    <a:pt x="59055" y="56198"/>
                    <a:pt x="90488" y="15240"/>
                    <a:pt x="145733" y="15240"/>
                  </a:cubicBezTo>
                  <a:close/>
                </a:path>
              </a:pathLst>
            </a:custGeom>
            <a:solidFill>
              <a:srgbClr val="408F8A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7D7D18B9-F34F-68C1-D4B2-DD502E382755}"/>
                </a:ext>
              </a:extLst>
            </p:cNvPr>
            <p:cNvSpPr/>
            <p:nvPr/>
          </p:nvSpPr>
          <p:spPr>
            <a:xfrm>
              <a:off x="6999550" y="5592111"/>
              <a:ext cx="165639" cy="43709"/>
            </a:xfrm>
            <a:custGeom>
              <a:avLst/>
              <a:gdLst>
                <a:gd name="connsiteX0" fmla="*/ 157608 w 165639"/>
                <a:gd name="connsiteY0" fmla="*/ 0 h 43709"/>
                <a:gd name="connsiteX1" fmla="*/ 127128 w 165639"/>
                <a:gd name="connsiteY1" fmla="*/ 21907 h 43709"/>
                <a:gd name="connsiteX2" fmla="*/ 445 w 165639"/>
                <a:gd name="connsiteY2" fmla="*/ 21907 h 43709"/>
                <a:gd name="connsiteX3" fmla="*/ 24258 w 165639"/>
                <a:gd name="connsiteY3" fmla="*/ 42863 h 43709"/>
                <a:gd name="connsiteX4" fmla="*/ 151893 w 165639"/>
                <a:gd name="connsiteY4" fmla="*/ 42863 h 43709"/>
                <a:gd name="connsiteX5" fmla="*/ 157608 w 165639"/>
                <a:gd name="connsiteY5" fmla="*/ 0 h 43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39" h="43709">
                  <a:moveTo>
                    <a:pt x="157608" y="0"/>
                  </a:moveTo>
                  <a:cubicBezTo>
                    <a:pt x="157608" y="0"/>
                    <a:pt x="147130" y="21907"/>
                    <a:pt x="127128" y="21907"/>
                  </a:cubicBezTo>
                  <a:cubicBezTo>
                    <a:pt x="107125" y="21907"/>
                    <a:pt x="445" y="21907"/>
                    <a:pt x="445" y="21907"/>
                  </a:cubicBezTo>
                  <a:cubicBezTo>
                    <a:pt x="445" y="21907"/>
                    <a:pt x="-5270" y="40005"/>
                    <a:pt x="24258" y="42863"/>
                  </a:cubicBezTo>
                  <a:cubicBezTo>
                    <a:pt x="52833" y="44768"/>
                    <a:pt x="151893" y="42863"/>
                    <a:pt x="151893" y="42863"/>
                  </a:cubicBezTo>
                  <a:cubicBezTo>
                    <a:pt x="151893" y="42863"/>
                    <a:pt x="178563" y="17145"/>
                    <a:pt x="1576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0B974989-32FB-4756-D982-F55C4034DC1B}"/>
                </a:ext>
              </a:extLst>
            </p:cNvPr>
            <p:cNvSpPr/>
            <p:nvPr/>
          </p:nvSpPr>
          <p:spPr>
            <a:xfrm>
              <a:off x="6945703" y="5611161"/>
              <a:ext cx="57150" cy="28575"/>
            </a:xfrm>
            <a:custGeom>
              <a:avLst/>
              <a:gdLst>
                <a:gd name="connsiteX0" fmla="*/ 57150 w 57150"/>
                <a:gd name="connsiteY0" fmla="*/ 28575 h 28575"/>
                <a:gd name="connsiteX1" fmla="*/ 9525 w 57150"/>
                <a:gd name="connsiteY1" fmla="*/ 28575 h 28575"/>
                <a:gd name="connsiteX2" fmla="*/ 0 w 57150"/>
                <a:gd name="connsiteY2" fmla="*/ 0 h 28575"/>
                <a:gd name="connsiteX3" fmla="*/ 47625 w 57150"/>
                <a:gd name="connsiteY3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28575">
                  <a:moveTo>
                    <a:pt x="57150" y="28575"/>
                  </a:moveTo>
                  <a:lnTo>
                    <a:pt x="9525" y="28575"/>
                  </a:lnTo>
                  <a:lnTo>
                    <a:pt x="0" y="0"/>
                  </a:lnTo>
                  <a:lnTo>
                    <a:pt x="47625" y="0"/>
                  </a:ln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BF1832F9-CA16-40B6-3C1D-05946FD5DE9C}"/>
                </a:ext>
              </a:extLst>
            </p:cNvPr>
            <p:cNvSpPr/>
            <p:nvPr/>
          </p:nvSpPr>
          <p:spPr>
            <a:xfrm>
              <a:off x="6640903" y="5468286"/>
              <a:ext cx="304800" cy="171450"/>
            </a:xfrm>
            <a:custGeom>
              <a:avLst/>
              <a:gdLst>
                <a:gd name="connsiteX0" fmla="*/ 0 w 304800"/>
                <a:gd name="connsiteY0" fmla="*/ 0 h 171450"/>
                <a:gd name="connsiteX1" fmla="*/ 257175 w 304800"/>
                <a:gd name="connsiteY1" fmla="*/ 0 h 171450"/>
                <a:gd name="connsiteX2" fmla="*/ 304800 w 304800"/>
                <a:gd name="connsiteY2" fmla="*/ 171450 h 171450"/>
                <a:gd name="connsiteX3" fmla="*/ 47625 w 304800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171450">
                  <a:moveTo>
                    <a:pt x="0" y="0"/>
                  </a:moveTo>
                  <a:lnTo>
                    <a:pt x="257175" y="0"/>
                  </a:lnTo>
                  <a:lnTo>
                    <a:pt x="304800" y="171450"/>
                  </a:lnTo>
                  <a:lnTo>
                    <a:pt x="47625" y="171450"/>
                  </a:ln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A461F75B-AA48-251A-B301-041F25231452}"/>
                </a:ext>
              </a:extLst>
            </p:cNvPr>
            <p:cNvSpPr/>
            <p:nvPr/>
          </p:nvSpPr>
          <p:spPr>
            <a:xfrm>
              <a:off x="6698053" y="5687361"/>
              <a:ext cx="438150" cy="28575"/>
            </a:xfrm>
            <a:custGeom>
              <a:avLst/>
              <a:gdLst>
                <a:gd name="connsiteX0" fmla="*/ 0 w 438150"/>
                <a:gd name="connsiteY0" fmla="*/ 0 h 28575"/>
                <a:gd name="connsiteX1" fmla="*/ 438150 w 438150"/>
                <a:gd name="connsiteY1" fmla="*/ 0 h 28575"/>
                <a:gd name="connsiteX2" fmla="*/ 438150 w 438150"/>
                <a:gd name="connsiteY2" fmla="*/ 28575 h 28575"/>
                <a:gd name="connsiteX3" fmla="*/ 0 w 438150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8150" h="28575">
                  <a:moveTo>
                    <a:pt x="0" y="0"/>
                  </a:moveTo>
                  <a:lnTo>
                    <a:pt x="438150" y="0"/>
                  </a:lnTo>
                  <a:lnTo>
                    <a:pt x="438150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D6F32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C9F31E76-A84A-CEA3-7FC5-F9A7C7282F44}"/>
                </a:ext>
              </a:extLst>
            </p:cNvPr>
            <p:cNvSpPr/>
            <p:nvPr/>
          </p:nvSpPr>
          <p:spPr>
            <a:xfrm>
              <a:off x="6640903" y="5639736"/>
              <a:ext cx="533400" cy="38100"/>
            </a:xfrm>
            <a:custGeom>
              <a:avLst/>
              <a:gdLst>
                <a:gd name="connsiteX0" fmla="*/ 514350 w 533400"/>
                <a:gd name="connsiteY0" fmla="*/ 38100 h 38100"/>
                <a:gd name="connsiteX1" fmla="*/ 19050 w 533400"/>
                <a:gd name="connsiteY1" fmla="*/ 38100 h 38100"/>
                <a:gd name="connsiteX2" fmla="*/ 0 w 533400"/>
                <a:gd name="connsiteY2" fmla="*/ 19050 h 38100"/>
                <a:gd name="connsiteX3" fmla="*/ 0 w 533400"/>
                <a:gd name="connsiteY3" fmla="*/ 19050 h 38100"/>
                <a:gd name="connsiteX4" fmla="*/ 19050 w 533400"/>
                <a:gd name="connsiteY4" fmla="*/ 0 h 38100"/>
                <a:gd name="connsiteX5" fmla="*/ 514350 w 533400"/>
                <a:gd name="connsiteY5" fmla="*/ 0 h 38100"/>
                <a:gd name="connsiteX6" fmla="*/ 533400 w 533400"/>
                <a:gd name="connsiteY6" fmla="*/ 19050 h 38100"/>
                <a:gd name="connsiteX7" fmla="*/ 533400 w 533400"/>
                <a:gd name="connsiteY7" fmla="*/ 19050 h 38100"/>
                <a:gd name="connsiteX8" fmla="*/ 514350 w 533400"/>
                <a:gd name="connsiteY8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400" h="38100">
                  <a:moveTo>
                    <a:pt x="514350" y="38100"/>
                  </a:moveTo>
                  <a:lnTo>
                    <a:pt x="19050" y="38100"/>
                  </a:lnTo>
                  <a:cubicBezTo>
                    <a:pt x="8573" y="38100"/>
                    <a:pt x="0" y="29527"/>
                    <a:pt x="0" y="19050"/>
                  </a:cubicBezTo>
                  <a:lnTo>
                    <a:pt x="0" y="19050"/>
                  </a:lnTo>
                  <a:cubicBezTo>
                    <a:pt x="0" y="8573"/>
                    <a:pt x="8573" y="0"/>
                    <a:pt x="19050" y="0"/>
                  </a:cubicBezTo>
                  <a:lnTo>
                    <a:pt x="514350" y="0"/>
                  </a:lnTo>
                  <a:cubicBezTo>
                    <a:pt x="524828" y="0"/>
                    <a:pt x="533400" y="8573"/>
                    <a:pt x="533400" y="19050"/>
                  </a:cubicBezTo>
                  <a:lnTo>
                    <a:pt x="533400" y="19050"/>
                  </a:lnTo>
                  <a:cubicBezTo>
                    <a:pt x="533400" y="29527"/>
                    <a:pt x="524828" y="38100"/>
                    <a:pt x="514350" y="38100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36" name="Graphic 44">
              <a:extLst>
                <a:ext uri="{FF2B5EF4-FFF2-40B4-BE49-F238E27FC236}">
                  <a16:creationId xmlns:a16="http://schemas.microsoft.com/office/drawing/2014/main" id="{B09A559E-B49C-5BF3-FD9C-C4FBF30E8C91}"/>
                </a:ext>
              </a:extLst>
            </p:cNvPr>
            <p:cNvGrpSpPr/>
            <p:nvPr/>
          </p:nvGrpSpPr>
          <p:grpSpPr>
            <a:xfrm>
              <a:off x="6934272" y="5427328"/>
              <a:ext cx="106680" cy="50482"/>
              <a:chOff x="6934272" y="5427328"/>
              <a:chExt cx="106680" cy="50482"/>
            </a:xfrm>
          </p:grpSpPr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4A269C6F-F514-B7F4-1AB7-8A8E99DCDAE5}"/>
                  </a:ext>
                </a:extLst>
              </p:cNvPr>
              <p:cNvSpPr/>
              <p:nvPr/>
            </p:nvSpPr>
            <p:spPr>
              <a:xfrm>
                <a:off x="6934272" y="5427328"/>
                <a:ext cx="106680" cy="50482"/>
              </a:xfrm>
              <a:custGeom>
                <a:avLst/>
                <a:gdLst>
                  <a:gd name="connsiteX0" fmla="*/ 0 w 106680"/>
                  <a:gd name="connsiteY0" fmla="*/ 20002 h 50482"/>
                  <a:gd name="connsiteX1" fmla="*/ 53340 w 106680"/>
                  <a:gd name="connsiteY1" fmla="*/ 50482 h 50482"/>
                  <a:gd name="connsiteX2" fmla="*/ 106680 w 106680"/>
                  <a:gd name="connsiteY2" fmla="*/ 20002 h 50482"/>
                  <a:gd name="connsiteX3" fmla="*/ 78105 w 106680"/>
                  <a:gd name="connsiteY3" fmla="*/ 1905 h 50482"/>
                  <a:gd name="connsiteX4" fmla="*/ 52388 w 106680"/>
                  <a:gd name="connsiteY4" fmla="*/ 7620 h 50482"/>
                  <a:gd name="connsiteX5" fmla="*/ 22860 w 106680"/>
                  <a:gd name="connsiteY5" fmla="*/ 0 h 50482"/>
                  <a:gd name="connsiteX6" fmla="*/ 0 w 106680"/>
                  <a:gd name="connsiteY6" fmla="*/ 20002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80" h="50482">
                    <a:moveTo>
                      <a:pt x="0" y="20002"/>
                    </a:moveTo>
                    <a:cubicBezTo>
                      <a:pt x="7620" y="35242"/>
                      <a:pt x="22860" y="50482"/>
                      <a:pt x="53340" y="50482"/>
                    </a:cubicBezTo>
                    <a:cubicBezTo>
                      <a:pt x="83820" y="50482"/>
                      <a:pt x="99060" y="35242"/>
                      <a:pt x="106680" y="20002"/>
                    </a:cubicBezTo>
                    <a:cubicBezTo>
                      <a:pt x="106680" y="20002"/>
                      <a:pt x="84773" y="10477"/>
                      <a:pt x="78105" y="1905"/>
                    </a:cubicBezTo>
                    <a:cubicBezTo>
                      <a:pt x="78105" y="1905"/>
                      <a:pt x="64770" y="7620"/>
                      <a:pt x="52388" y="7620"/>
                    </a:cubicBezTo>
                    <a:cubicBezTo>
                      <a:pt x="40005" y="7620"/>
                      <a:pt x="22860" y="0"/>
                      <a:pt x="22860" y="0"/>
                    </a:cubicBezTo>
                    <a:cubicBezTo>
                      <a:pt x="22860" y="0"/>
                      <a:pt x="14288" y="17145"/>
                      <a:pt x="0" y="2000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509F9BC2-8A2E-61B2-31C3-40AEE597F9AE}"/>
                  </a:ext>
                </a:extLst>
              </p:cNvPr>
              <p:cNvSpPr/>
              <p:nvPr/>
            </p:nvSpPr>
            <p:spPr>
              <a:xfrm>
                <a:off x="6957133" y="5432091"/>
                <a:ext cx="62864" cy="22859"/>
              </a:xfrm>
              <a:custGeom>
                <a:avLst/>
                <a:gdLst>
                  <a:gd name="connsiteX0" fmla="*/ 0 w 62864"/>
                  <a:gd name="connsiteY0" fmla="*/ 0 h 22859"/>
                  <a:gd name="connsiteX1" fmla="*/ 30480 w 62864"/>
                  <a:gd name="connsiteY1" fmla="*/ 22860 h 22859"/>
                  <a:gd name="connsiteX2" fmla="*/ 62865 w 62864"/>
                  <a:gd name="connsiteY2" fmla="*/ 0 h 22859"/>
                  <a:gd name="connsiteX3" fmla="*/ 0 w 62864"/>
                  <a:gd name="connsiteY3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22859">
                    <a:moveTo>
                      <a:pt x="0" y="0"/>
                    </a:moveTo>
                    <a:cubicBezTo>
                      <a:pt x="0" y="0"/>
                      <a:pt x="2857" y="22860"/>
                      <a:pt x="30480" y="22860"/>
                    </a:cubicBezTo>
                    <a:cubicBezTo>
                      <a:pt x="58102" y="22860"/>
                      <a:pt x="62865" y="0"/>
                      <a:pt x="628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6AECA043-D4F2-DA45-9363-F67118970765}"/>
                </a:ext>
              </a:extLst>
            </p:cNvPr>
            <p:cNvSpPr/>
            <p:nvPr/>
          </p:nvSpPr>
          <p:spPr>
            <a:xfrm>
              <a:off x="6640903" y="5477811"/>
              <a:ext cx="266700" cy="19050"/>
            </a:xfrm>
            <a:custGeom>
              <a:avLst/>
              <a:gdLst>
                <a:gd name="connsiteX0" fmla="*/ 266700 w 266700"/>
                <a:gd name="connsiteY0" fmla="*/ 19050 h 19050"/>
                <a:gd name="connsiteX1" fmla="*/ 9525 w 266700"/>
                <a:gd name="connsiteY1" fmla="*/ 19050 h 19050"/>
                <a:gd name="connsiteX2" fmla="*/ 0 w 266700"/>
                <a:gd name="connsiteY2" fmla="*/ 0 h 19050"/>
                <a:gd name="connsiteX3" fmla="*/ 257175 w 266700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9050">
                  <a:moveTo>
                    <a:pt x="266700" y="19050"/>
                  </a:moveTo>
                  <a:lnTo>
                    <a:pt x="9525" y="19050"/>
                  </a:lnTo>
                  <a:lnTo>
                    <a:pt x="0" y="0"/>
                  </a:lnTo>
                  <a:lnTo>
                    <a:pt x="257175" y="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A6E99F06-0CCF-43C9-66F6-4ECC4DB35B4E}"/>
                </a:ext>
              </a:extLst>
            </p:cNvPr>
            <p:cNvSpPr/>
            <p:nvPr/>
          </p:nvSpPr>
          <p:spPr>
            <a:xfrm>
              <a:off x="6917128" y="5258736"/>
              <a:ext cx="140969" cy="170497"/>
            </a:xfrm>
            <a:custGeom>
              <a:avLst/>
              <a:gdLst>
                <a:gd name="connsiteX0" fmla="*/ 140970 w 140969"/>
                <a:gd name="connsiteY0" fmla="*/ 70485 h 170497"/>
                <a:gd name="connsiteX1" fmla="*/ 70485 w 140969"/>
                <a:gd name="connsiteY1" fmla="*/ 170498 h 170497"/>
                <a:gd name="connsiteX2" fmla="*/ 0 w 140969"/>
                <a:gd name="connsiteY2" fmla="*/ 70485 h 170497"/>
                <a:gd name="connsiteX3" fmla="*/ 70485 w 140969"/>
                <a:gd name="connsiteY3" fmla="*/ 0 h 170497"/>
                <a:gd name="connsiteX4" fmla="*/ 140970 w 140969"/>
                <a:gd name="connsiteY4" fmla="*/ 70485 h 17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69" h="170497">
                  <a:moveTo>
                    <a:pt x="140970" y="70485"/>
                  </a:moveTo>
                  <a:cubicBezTo>
                    <a:pt x="140970" y="117157"/>
                    <a:pt x="109538" y="170498"/>
                    <a:pt x="70485" y="170498"/>
                  </a:cubicBezTo>
                  <a:cubicBezTo>
                    <a:pt x="31432" y="170498"/>
                    <a:pt x="0" y="117157"/>
                    <a:pt x="0" y="70485"/>
                  </a:cubicBezTo>
                  <a:cubicBezTo>
                    <a:pt x="0" y="31433"/>
                    <a:pt x="31432" y="0"/>
                    <a:pt x="70485" y="0"/>
                  </a:cubicBezTo>
                  <a:cubicBezTo>
                    <a:pt x="109538" y="0"/>
                    <a:pt x="140970" y="31433"/>
                    <a:pt x="140970" y="70485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4B71329D-B76D-CF3F-2148-A9D9FE47DE3F}"/>
                </a:ext>
              </a:extLst>
            </p:cNvPr>
            <p:cNvSpPr/>
            <p:nvPr/>
          </p:nvSpPr>
          <p:spPr>
            <a:xfrm>
              <a:off x="6987613" y="5266554"/>
              <a:ext cx="67027" cy="155292"/>
            </a:xfrm>
            <a:custGeom>
              <a:avLst/>
              <a:gdLst>
                <a:gd name="connsiteX0" fmla="*/ 62865 w 67027"/>
                <a:gd name="connsiteY0" fmla="*/ 103624 h 155292"/>
                <a:gd name="connsiteX1" fmla="*/ 0 w 67027"/>
                <a:gd name="connsiteY1" fmla="*/ 1707 h 155292"/>
                <a:gd name="connsiteX2" fmla="*/ 28575 w 67027"/>
                <a:gd name="connsiteY2" fmla="*/ 74097 h 155292"/>
                <a:gd name="connsiteX3" fmla="*/ 952 w 67027"/>
                <a:gd name="connsiteY3" fmla="*/ 155059 h 155292"/>
                <a:gd name="connsiteX4" fmla="*/ 39052 w 67027"/>
                <a:gd name="connsiteY4" fmla="*/ 143629 h 155292"/>
                <a:gd name="connsiteX5" fmla="*/ 62865 w 67027"/>
                <a:gd name="connsiteY5" fmla="*/ 103624 h 15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27" h="155292">
                  <a:moveTo>
                    <a:pt x="62865" y="103624"/>
                  </a:moveTo>
                  <a:cubicBezTo>
                    <a:pt x="77152" y="46474"/>
                    <a:pt x="54292" y="-10676"/>
                    <a:pt x="0" y="1707"/>
                  </a:cubicBezTo>
                  <a:cubicBezTo>
                    <a:pt x="0" y="1707"/>
                    <a:pt x="28575" y="15042"/>
                    <a:pt x="28575" y="74097"/>
                  </a:cubicBezTo>
                  <a:cubicBezTo>
                    <a:pt x="28575" y="133152"/>
                    <a:pt x="952" y="155059"/>
                    <a:pt x="952" y="155059"/>
                  </a:cubicBezTo>
                  <a:cubicBezTo>
                    <a:pt x="952" y="155059"/>
                    <a:pt x="20955" y="157917"/>
                    <a:pt x="39052" y="143629"/>
                  </a:cubicBezTo>
                  <a:cubicBezTo>
                    <a:pt x="49530" y="133152"/>
                    <a:pt x="57150" y="118864"/>
                    <a:pt x="62865" y="103624"/>
                  </a:cubicBez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2" name="Graphic 44">
              <a:extLst>
                <a:ext uri="{FF2B5EF4-FFF2-40B4-BE49-F238E27FC236}">
                  <a16:creationId xmlns:a16="http://schemas.microsoft.com/office/drawing/2014/main" id="{8431E713-9367-BB80-E02A-3F2F7C9257D4}"/>
                </a:ext>
              </a:extLst>
            </p:cNvPr>
            <p:cNvGrpSpPr/>
            <p:nvPr/>
          </p:nvGrpSpPr>
          <p:grpSpPr>
            <a:xfrm>
              <a:off x="6850453" y="5195871"/>
              <a:ext cx="276225" cy="139064"/>
              <a:chOff x="6850453" y="5195871"/>
              <a:chExt cx="276225" cy="139064"/>
            </a:xfrm>
          </p:grpSpPr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EBC05AA9-F8D2-0FCA-79F5-FCCAAAEBF4BB}"/>
                  </a:ext>
                </a:extLst>
              </p:cNvPr>
              <p:cNvSpPr/>
              <p:nvPr/>
            </p:nvSpPr>
            <p:spPr>
              <a:xfrm>
                <a:off x="6850453" y="5288263"/>
                <a:ext cx="28575" cy="31432"/>
              </a:xfrm>
              <a:custGeom>
                <a:avLst/>
                <a:gdLst>
                  <a:gd name="connsiteX0" fmla="*/ 0 w 28575"/>
                  <a:gd name="connsiteY0" fmla="*/ 14288 h 31432"/>
                  <a:gd name="connsiteX1" fmla="*/ 14288 w 28575"/>
                  <a:gd name="connsiteY1" fmla="*/ 0 h 31432"/>
                  <a:gd name="connsiteX2" fmla="*/ 28575 w 28575"/>
                  <a:gd name="connsiteY2" fmla="*/ 14288 h 31432"/>
                  <a:gd name="connsiteX3" fmla="*/ 28575 w 28575"/>
                  <a:gd name="connsiteY3" fmla="*/ 31432 h 31432"/>
                  <a:gd name="connsiteX4" fmla="*/ 0 w 28575"/>
                  <a:gd name="connsiteY4" fmla="*/ 31432 h 31432"/>
                  <a:gd name="connsiteX5" fmla="*/ 0 w 28575"/>
                  <a:gd name="connsiteY5" fmla="*/ 1428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1432">
                    <a:moveTo>
                      <a:pt x="0" y="14288"/>
                    </a:moveTo>
                    <a:cubicBezTo>
                      <a:pt x="0" y="14288"/>
                      <a:pt x="0" y="0"/>
                      <a:pt x="14288" y="0"/>
                    </a:cubicBezTo>
                    <a:cubicBezTo>
                      <a:pt x="28575" y="0"/>
                      <a:pt x="28575" y="14288"/>
                      <a:pt x="28575" y="14288"/>
                    </a:cubicBezTo>
                    <a:lnTo>
                      <a:pt x="28575" y="31432"/>
                    </a:lnTo>
                    <a:lnTo>
                      <a:pt x="0" y="31432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D6F379BC-55AD-65B5-2CF7-4FA659C07A7E}"/>
                  </a:ext>
                </a:extLst>
              </p:cNvPr>
              <p:cNvSpPr/>
              <p:nvPr/>
            </p:nvSpPr>
            <p:spPr>
              <a:xfrm>
                <a:off x="6850453" y="5195871"/>
                <a:ext cx="276225" cy="77152"/>
              </a:xfrm>
              <a:custGeom>
                <a:avLst/>
                <a:gdLst>
                  <a:gd name="connsiteX0" fmla="*/ 218123 w 276225"/>
                  <a:gd name="connsiteY0" fmla="*/ 77153 h 77152"/>
                  <a:gd name="connsiteX1" fmla="*/ 276225 w 276225"/>
                  <a:gd name="connsiteY1" fmla="*/ 58103 h 77152"/>
                  <a:gd name="connsiteX2" fmla="*/ 138113 w 276225"/>
                  <a:gd name="connsiteY2" fmla="*/ 0 h 77152"/>
                  <a:gd name="connsiteX3" fmla="*/ 0 w 276225"/>
                  <a:gd name="connsiteY3" fmla="*/ 58103 h 77152"/>
                  <a:gd name="connsiteX4" fmla="*/ 58103 w 276225"/>
                  <a:gd name="connsiteY4" fmla="*/ 77153 h 77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5" h="77152">
                    <a:moveTo>
                      <a:pt x="218123" y="77153"/>
                    </a:moveTo>
                    <a:lnTo>
                      <a:pt x="276225" y="58103"/>
                    </a:lnTo>
                    <a:lnTo>
                      <a:pt x="138113" y="0"/>
                    </a:lnTo>
                    <a:lnTo>
                      <a:pt x="0" y="58103"/>
                    </a:lnTo>
                    <a:lnTo>
                      <a:pt x="58103" y="77153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5AFBD703-A130-6AF6-CE02-BDE8C6F54E0A}"/>
                  </a:ext>
                </a:extLst>
              </p:cNvPr>
              <p:cNvSpPr/>
              <p:nvPr/>
            </p:nvSpPr>
            <p:spPr>
              <a:xfrm>
                <a:off x="6907603" y="5228256"/>
                <a:ext cx="161925" cy="49529"/>
              </a:xfrm>
              <a:custGeom>
                <a:avLst/>
                <a:gdLst>
                  <a:gd name="connsiteX0" fmla="*/ 0 w 161925"/>
                  <a:gd name="connsiteY0" fmla="*/ 49530 h 49529"/>
                  <a:gd name="connsiteX1" fmla="*/ 79057 w 161925"/>
                  <a:gd name="connsiteY1" fmla="*/ 0 h 49529"/>
                  <a:gd name="connsiteX2" fmla="*/ 161925 w 161925"/>
                  <a:gd name="connsiteY2" fmla="*/ 49530 h 49529"/>
                  <a:gd name="connsiteX3" fmla="*/ 0 w 161925"/>
                  <a:gd name="connsiteY3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49529">
                    <a:moveTo>
                      <a:pt x="0" y="49530"/>
                    </a:moveTo>
                    <a:cubicBezTo>
                      <a:pt x="0" y="49530"/>
                      <a:pt x="8572" y="0"/>
                      <a:pt x="79057" y="0"/>
                    </a:cubicBezTo>
                    <a:cubicBezTo>
                      <a:pt x="149543" y="0"/>
                      <a:pt x="161925" y="49530"/>
                      <a:pt x="161925" y="49530"/>
                    </a:cubicBezTo>
                    <a:cubicBezTo>
                      <a:pt x="161925" y="49530"/>
                      <a:pt x="0" y="46672"/>
                      <a:pt x="0" y="4953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08A3BC49-59D2-CD01-D8F0-E45A21787EF6}"/>
                  </a:ext>
                </a:extLst>
              </p:cNvPr>
              <p:cNvSpPr/>
              <p:nvPr/>
            </p:nvSpPr>
            <p:spPr>
              <a:xfrm>
                <a:off x="6900935" y="5252068"/>
                <a:ext cx="173355" cy="80010"/>
              </a:xfrm>
              <a:custGeom>
                <a:avLst/>
                <a:gdLst>
                  <a:gd name="connsiteX0" fmla="*/ 87630 w 173355"/>
                  <a:gd name="connsiteY0" fmla="*/ 80010 h 80010"/>
                  <a:gd name="connsiteX1" fmla="*/ 0 w 173355"/>
                  <a:gd name="connsiteY1" fmla="*/ 65723 h 80010"/>
                  <a:gd name="connsiteX2" fmla="*/ 14288 w 173355"/>
                  <a:gd name="connsiteY2" fmla="*/ 21908 h 80010"/>
                  <a:gd name="connsiteX3" fmla="*/ 86678 w 173355"/>
                  <a:gd name="connsiteY3" fmla="*/ 0 h 80010"/>
                  <a:gd name="connsiteX4" fmla="*/ 159068 w 173355"/>
                  <a:gd name="connsiteY4" fmla="*/ 21908 h 80010"/>
                  <a:gd name="connsiteX5" fmla="*/ 173355 w 173355"/>
                  <a:gd name="connsiteY5" fmla="*/ 65723 h 80010"/>
                  <a:gd name="connsiteX6" fmla="*/ 87630 w 173355"/>
                  <a:gd name="connsiteY6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55" h="80010">
                    <a:moveTo>
                      <a:pt x="87630" y="80010"/>
                    </a:moveTo>
                    <a:lnTo>
                      <a:pt x="0" y="65723"/>
                    </a:lnTo>
                    <a:lnTo>
                      <a:pt x="14288" y="21908"/>
                    </a:lnTo>
                    <a:cubicBezTo>
                      <a:pt x="14288" y="21908"/>
                      <a:pt x="36195" y="0"/>
                      <a:pt x="86678" y="0"/>
                    </a:cubicBezTo>
                    <a:cubicBezTo>
                      <a:pt x="137160" y="0"/>
                      <a:pt x="159068" y="21908"/>
                      <a:pt x="159068" y="21908"/>
                    </a:cubicBezTo>
                    <a:lnTo>
                      <a:pt x="173355" y="65723"/>
                    </a:lnTo>
                    <a:lnTo>
                      <a:pt x="87630" y="80010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7207609A-FA20-A966-30CF-5F3B8E50AC57}"/>
                  </a:ext>
                </a:extLst>
              </p:cNvPr>
              <p:cNvSpPr/>
              <p:nvPr/>
            </p:nvSpPr>
            <p:spPr>
              <a:xfrm>
                <a:off x="6901887" y="5294931"/>
                <a:ext cx="173354" cy="40004"/>
              </a:xfrm>
              <a:custGeom>
                <a:avLst/>
                <a:gdLst>
                  <a:gd name="connsiteX0" fmla="*/ 86678 w 173354"/>
                  <a:gd name="connsiteY0" fmla="*/ 40005 h 40004"/>
                  <a:gd name="connsiteX1" fmla="*/ 173355 w 173354"/>
                  <a:gd name="connsiteY1" fmla="*/ 21908 h 40004"/>
                  <a:gd name="connsiteX2" fmla="*/ 167640 w 173354"/>
                  <a:gd name="connsiteY2" fmla="*/ 0 h 40004"/>
                  <a:gd name="connsiteX3" fmla="*/ 86678 w 173354"/>
                  <a:gd name="connsiteY3" fmla="*/ 14288 h 40004"/>
                  <a:gd name="connsiteX4" fmla="*/ 5715 w 173354"/>
                  <a:gd name="connsiteY4" fmla="*/ 0 h 40004"/>
                  <a:gd name="connsiteX5" fmla="*/ 0 w 173354"/>
                  <a:gd name="connsiteY5" fmla="*/ 21908 h 40004"/>
                  <a:gd name="connsiteX6" fmla="*/ 86678 w 173354"/>
                  <a:gd name="connsiteY6" fmla="*/ 40005 h 40004"/>
                  <a:gd name="connsiteX7" fmla="*/ 86678 w 173354"/>
                  <a:gd name="connsiteY7" fmla="*/ 40005 h 40004"/>
                  <a:gd name="connsiteX8" fmla="*/ 86678 w 173354"/>
                  <a:gd name="connsiteY8" fmla="*/ 40005 h 40004"/>
                  <a:gd name="connsiteX9" fmla="*/ 86678 w 173354"/>
                  <a:gd name="connsiteY9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354" h="40004">
                    <a:moveTo>
                      <a:pt x="86678" y="40005"/>
                    </a:moveTo>
                    <a:lnTo>
                      <a:pt x="173355" y="21908"/>
                    </a:lnTo>
                    <a:lnTo>
                      <a:pt x="167640" y="0"/>
                    </a:lnTo>
                    <a:lnTo>
                      <a:pt x="86678" y="14288"/>
                    </a:lnTo>
                    <a:lnTo>
                      <a:pt x="5715" y="0"/>
                    </a:lnTo>
                    <a:lnTo>
                      <a:pt x="0" y="21908"/>
                    </a:lnTo>
                    <a:lnTo>
                      <a:pt x="86678" y="40005"/>
                    </a:lnTo>
                    <a:lnTo>
                      <a:pt x="86678" y="40005"/>
                    </a:lnTo>
                    <a:lnTo>
                      <a:pt x="86678" y="40005"/>
                    </a:lnTo>
                    <a:lnTo>
                      <a:pt x="86678" y="40005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8" name="Graphic 44">
              <a:extLst>
                <a:ext uri="{FF2B5EF4-FFF2-40B4-BE49-F238E27FC236}">
                  <a16:creationId xmlns:a16="http://schemas.microsoft.com/office/drawing/2014/main" id="{4C23B9A9-7C33-5B9A-9FF2-34B2C510D5EC}"/>
                </a:ext>
              </a:extLst>
            </p:cNvPr>
            <p:cNvGrpSpPr/>
            <p:nvPr/>
          </p:nvGrpSpPr>
          <p:grpSpPr>
            <a:xfrm>
              <a:off x="6631378" y="5189441"/>
              <a:ext cx="561975" cy="583644"/>
              <a:chOff x="6631378" y="5189441"/>
              <a:chExt cx="561975" cy="583644"/>
            </a:xfrm>
            <a:solidFill>
              <a:srgbClr val="3C154E"/>
            </a:solidFill>
          </p:grpSpPr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488D34D8-2FC1-A37F-C95B-9CA1FE34E076}"/>
                  </a:ext>
                </a:extLst>
              </p:cNvPr>
              <p:cNvSpPr/>
              <p:nvPr/>
            </p:nvSpPr>
            <p:spPr>
              <a:xfrm>
                <a:off x="6631378" y="5189441"/>
                <a:ext cx="561975" cy="583644"/>
              </a:xfrm>
              <a:custGeom>
                <a:avLst/>
                <a:gdLst>
                  <a:gd name="connsiteX0" fmla="*/ 537210 w 561975"/>
                  <a:gd name="connsiteY0" fmla="*/ 440769 h 583644"/>
                  <a:gd name="connsiteX1" fmla="*/ 537210 w 561975"/>
                  <a:gd name="connsiteY1" fmla="*/ 440769 h 583644"/>
                  <a:gd name="connsiteX2" fmla="*/ 541020 w 561975"/>
                  <a:gd name="connsiteY2" fmla="*/ 387429 h 583644"/>
                  <a:gd name="connsiteX3" fmla="*/ 489585 w 561975"/>
                  <a:gd name="connsiteY3" fmla="*/ 293132 h 583644"/>
                  <a:gd name="connsiteX4" fmla="*/ 418148 w 561975"/>
                  <a:gd name="connsiteY4" fmla="*/ 242649 h 583644"/>
                  <a:gd name="connsiteX5" fmla="*/ 401003 w 561975"/>
                  <a:gd name="connsiteY5" fmla="*/ 236934 h 583644"/>
                  <a:gd name="connsiteX6" fmla="*/ 395288 w 561975"/>
                  <a:gd name="connsiteY6" fmla="*/ 233124 h 583644"/>
                  <a:gd name="connsiteX7" fmla="*/ 435293 w 561975"/>
                  <a:gd name="connsiteY7" fmla="*/ 141684 h 583644"/>
                  <a:gd name="connsiteX8" fmla="*/ 444818 w 561975"/>
                  <a:gd name="connsiteY8" fmla="*/ 139779 h 583644"/>
                  <a:gd name="connsiteX9" fmla="*/ 451485 w 561975"/>
                  <a:gd name="connsiteY9" fmla="*/ 135017 h 583644"/>
                  <a:gd name="connsiteX10" fmla="*/ 452438 w 561975"/>
                  <a:gd name="connsiteY10" fmla="*/ 127397 h 583644"/>
                  <a:gd name="connsiteX11" fmla="*/ 441960 w 561975"/>
                  <a:gd name="connsiteY11" fmla="*/ 95012 h 583644"/>
                  <a:gd name="connsiteX12" fmla="*/ 497205 w 561975"/>
                  <a:gd name="connsiteY12" fmla="*/ 76914 h 583644"/>
                  <a:gd name="connsiteX13" fmla="*/ 504825 w 561975"/>
                  <a:gd name="connsiteY13" fmla="*/ 68342 h 583644"/>
                  <a:gd name="connsiteX14" fmla="*/ 499110 w 561975"/>
                  <a:gd name="connsiteY14" fmla="*/ 58817 h 583644"/>
                  <a:gd name="connsiteX15" fmla="*/ 360998 w 561975"/>
                  <a:gd name="connsiteY15" fmla="*/ 714 h 583644"/>
                  <a:gd name="connsiteX16" fmla="*/ 353378 w 561975"/>
                  <a:gd name="connsiteY16" fmla="*/ 714 h 583644"/>
                  <a:gd name="connsiteX17" fmla="*/ 215265 w 561975"/>
                  <a:gd name="connsiteY17" fmla="*/ 58817 h 583644"/>
                  <a:gd name="connsiteX18" fmla="*/ 209550 w 561975"/>
                  <a:gd name="connsiteY18" fmla="*/ 68342 h 583644"/>
                  <a:gd name="connsiteX19" fmla="*/ 216218 w 561975"/>
                  <a:gd name="connsiteY19" fmla="*/ 76914 h 583644"/>
                  <a:gd name="connsiteX20" fmla="*/ 223838 w 561975"/>
                  <a:gd name="connsiteY20" fmla="*/ 79772 h 583644"/>
                  <a:gd name="connsiteX21" fmla="*/ 223838 w 561975"/>
                  <a:gd name="connsiteY21" fmla="*/ 94059 h 583644"/>
                  <a:gd name="connsiteX22" fmla="*/ 209550 w 561975"/>
                  <a:gd name="connsiteY22" fmla="*/ 115967 h 583644"/>
                  <a:gd name="connsiteX23" fmla="*/ 209550 w 561975"/>
                  <a:gd name="connsiteY23" fmla="*/ 133112 h 583644"/>
                  <a:gd name="connsiteX24" fmla="*/ 219075 w 561975"/>
                  <a:gd name="connsiteY24" fmla="*/ 142637 h 583644"/>
                  <a:gd name="connsiteX25" fmla="*/ 248603 w 561975"/>
                  <a:gd name="connsiteY25" fmla="*/ 142637 h 583644"/>
                  <a:gd name="connsiteX26" fmla="*/ 258128 w 561975"/>
                  <a:gd name="connsiteY26" fmla="*/ 133112 h 583644"/>
                  <a:gd name="connsiteX27" fmla="*/ 258128 w 561975"/>
                  <a:gd name="connsiteY27" fmla="*/ 115967 h 583644"/>
                  <a:gd name="connsiteX28" fmla="*/ 243840 w 561975"/>
                  <a:gd name="connsiteY28" fmla="*/ 94059 h 583644"/>
                  <a:gd name="connsiteX29" fmla="*/ 243840 w 561975"/>
                  <a:gd name="connsiteY29" fmla="*/ 85487 h 583644"/>
                  <a:gd name="connsiteX30" fmla="*/ 272415 w 561975"/>
                  <a:gd name="connsiteY30" fmla="*/ 95012 h 583644"/>
                  <a:gd name="connsiteX31" fmla="*/ 261938 w 561975"/>
                  <a:gd name="connsiteY31" fmla="*/ 127397 h 583644"/>
                  <a:gd name="connsiteX32" fmla="*/ 262890 w 561975"/>
                  <a:gd name="connsiteY32" fmla="*/ 135017 h 583644"/>
                  <a:gd name="connsiteX33" fmla="*/ 269558 w 561975"/>
                  <a:gd name="connsiteY33" fmla="*/ 139779 h 583644"/>
                  <a:gd name="connsiteX34" fmla="*/ 277178 w 561975"/>
                  <a:gd name="connsiteY34" fmla="*/ 140732 h 583644"/>
                  <a:gd name="connsiteX35" fmla="*/ 315278 w 561975"/>
                  <a:gd name="connsiteY35" fmla="*/ 230267 h 583644"/>
                  <a:gd name="connsiteX36" fmla="*/ 307658 w 561975"/>
                  <a:gd name="connsiteY36" fmla="*/ 235982 h 583644"/>
                  <a:gd name="connsiteX37" fmla="*/ 290513 w 561975"/>
                  <a:gd name="connsiteY37" fmla="*/ 241697 h 583644"/>
                  <a:gd name="connsiteX38" fmla="*/ 262890 w 561975"/>
                  <a:gd name="connsiteY38" fmla="*/ 251222 h 583644"/>
                  <a:gd name="connsiteX39" fmla="*/ 241935 w 561975"/>
                  <a:gd name="connsiteY39" fmla="*/ 262652 h 583644"/>
                  <a:gd name="connsiteX40" fmla="*/ 239078 w 561975"/>
                  <a:gd name="connsiteY40" fmla="*/ 267414 h 583644"/>
                  <a:gd name="connsiteX41" fmla="*/ 9525 w 561975"/>
                  <a:gd name="connsiteY41" fmla="*/ 267414 h 583644"/>
                  <a:gd name="connsiteX42" fmla="*/ 1905 w 561975"/>
                  <a:gd name="connsiteY42" fmla="*/ 271224 h 583644"/>
                  <a:gd name="connsiteX43" fmla="*/ 0 w 561975"/>
                  <a:gd name="connsiteY43" fmla="*/ 281702 h 583644"/>
                  <a:gd name="connsiteX44" fmla="*/ 44768 w 561975"/>
                  <a:gd name="connsiteY44" fmla="*/ 440769 h 583644"/>
                  <a:gd name="connsiteX45" fmla="*/ 38100 w 561975"/>
                  <a:gd name="connsiteY45" fmla="*/ 440769 h 583644"/>
                  <a:gd name="connsiteX46" fmla="*/ 9525 w 561975"/>
                  <a:gd name="connsiteY46" fmla="*/ 469344 h 583644"/>
                  <a:gd name="connsiteX47" fmla="*/ 38100 w 561975"/>
                  <a:gd name="connsiteY47" fmla="*/ 497919 h 583644"/>
                  <a:gd name="connsiteX48" fmla="*/ 57150 w 561975"/>
                  <a:gd name="connsiteY48" fmla="*/ 497919 h 583644"/>
                  <a:gd name="connsiteX49" fmla="*/ 57150 w 561975"/>
                  <a:gd name="connsiteY49" fmla="*/ 574119 h 583644"/>
                  <a:gd name="connsiteX50" fmla="*/ 66675 w 561975"/>
                  <a:gd name="connsiteY50" fmla="*/ 583644 h 583644"/>
                  <a:gd name="connsiteX51" fmla="*/ 504825 w 561975"/>
                  <a:gd name="connsiteY51" fmla="*/ 583644 h 583644"/>
                  <a:gd name="connsiteX52" fmla="*/ 514350 w 561975"/>
                  <a:gd name="connsiteY52" fmla="*/ 574119 h 583644"/>
                  <a:gd name="connsiteX53" fmla="*/ 514350 w 561975"/>
                  <a:gd name="connsiteY53" fmla="*/ 497919 h 583644"/>
                  <a:gd name="connsiteX54" fmla="*/ 533400 w 561975"/>
                  <a:gd name="connsiteY54" fmla="*/ 497919 h 583644"/>
                  <a:gd name="connsiteX55" fmla="*/ 561975 w 561975"/>
                  <a:gd name="connsiteY55" fmla="*/ 469344 h 583644"/>
                  <a:gd name="connsiteX56" fmla="*/ 537210 w 561975"/>
                  <a:gd name="connsiteY56" fmla="*/ 440769 h 583644"/>
                  <a:gd name="connsiteX57" fmla="*/ 239078 w 561975"/>
                  <a:gd name="connsiteY57" fmla="*/ 123587 h 583644"/>
                  <a:gd name="connsiteX58" fmla="*/ 228600 w 561975"/>
                  <a:gd name="connsiteY58" fmla="*/ 123587 h 583644"/>
                  <a:gd name="connsiteX59" fmla="*/ 228600 w 561975"/>
                  <a:gd name="connsiteY59" fmla="*/ 115967 h 583644"/>
                  <a:gd name="connsiteX60" fmla="*/ 233363 w 561975"/>
                  <a:gd name="connsiteY60" fmla="*/ 111204 h 583644"/>
                  <a:gd name="connsiteX61" fmla="*/ 238125 w 561975"/>
                  <a:gd name="connsiteY61" fmla="*/ 115967 h 583644"/>
                  <a:gd name="connsiteX62" fmla="*/ 238125 w 561975"/>
                  <a:gd name="connsiteY62" fmla="*/ 123587 h 583644"/>
                  <a:gd name="connsiteX63" fmla="*/ 282893 w 561975"/>
                  <a:gd name="connsiteY63" fmla="*/ 123587 h 583644"/>
                  <a:gd name="connsiteX64" fmla="*/ 293370 w 561975"/>
                  <a:gd name="connsiteY64" fmla="*/ 93107 h 583644"/>
                  <a:gd name="connsiteX65" fmla="*/ 358140 w 561975"/>
                  <a:gd name="connsiteY65" fmla="*/ 75009 h 583644"/>
                  <a:gd name="connsiteX66" fmla="*/ 422910 w 561975"/>
                  <a:gd name="connsiteY66" fmla="*/ 93107 h 583644"/>
                  <a:gd name="connsiteX67" fmla="*/ 433388 w 561975"/>
                  <a:gd name="connsiteY67" fmla="*/ 123587 h 583644"/>
                  <a:gd name="connsiteX68" fmla="*/ 357188 w 561975"/>
                  <a:gd name="connsiteY68" fmla="*/ 135969 h 583644"/>
                  <a:gd name="connsiteX69" fmla="*/ 282893 w 561975"/>
                  <a:gd name="connsiteY69" fmla="*/ 123587 h 583644"/>
                  <a:gd name="connsiteX70" fmla="*/ 357188 w 561975"/>
                  <a:gd name="connsiteY70" fmla="*/ 19764 h 583644"/>
                  <a:gd name="connsiteX71" fmla="*/ 468630 w 561975"/>
                  <a:gd name="connsiteY71" fmla="*/ 66437 h 583644"/>
                  <a:gd name="connsiteX72" fmla="*/ 434340 w 561975"/>
                  <a:gd name="connsiteY72" fmla="*/ 77867 h 583644"/>
                  <a:gd name="connsiteX73" fmla="*/ 434340 w 561975"/>
                  <a:gd name="connsiteY73" fmla="*/ 77867 h 583644"/>
                  <a:gd name="connsiteX74" fmla="*/ 357188 w 561975"/>
                  <a:gd name="connsiteY74" fmla="*/ 55959 h 583644"/>
                  <a:gd name="connsiteX75" fmla="*/ 280035 w 561975"/>
                  <a:gd name="connsiteY75" fmla="*/ 77867 h 583644"/>
                  <a:gd name="connsiteX76" fmla="*/ 280035 w 561975"/>
                  <a:gd name="connsiteY76" fmla="*/ 77867 h 583644"/>
                  <a:gd name="connsiteX77" fmla="*/ 245745 w 561975"/>
                  <a:gd name="connsiteY77" fmla="*/ 66437 h 583644"/>
                  <a:gd name="connsiteX78" fmla="*/ 357188 w 561975"/>
                  <a:gd name="connsiteY78" fmla="*/ 19764 h 583644"/>
                  <a:gd name="connsiteX79" fmla="*/ 295275 w 561975"/>
                  <a:gd name="connsiteY79" fmla="*/ 144542 h 583644"/>
                  <a:gd name="connsiteX80" fmla="*/ 355283 w 561975"/>
                  <a:gd name="connsiteY80" fmla="*/ 155019 h 583644"/>
                  <a:gd name="connsiteX81" fmla="*/ 357188 w 561975"/>
                  <a:gd name="connsiteY81" fmla="*/ 155019 h 583644"/>
                  <a:gd name="connsiteX82" fmla="*/ 359093 w 561975"/>
                  <a:gd name="connsiteY82" fmla="*/ 155019 h 583644"/>
                  <a:gd name="connsiteX83" fmla="*/ 417195 w 561975"/>
                  <a:gd name="connsiteY83" fmla="*/ 145494 h 583644"/>
                  <a:gd name="connsiteX84" fmla="*/ 356235 w 561975"/>
                  <a:gd name="connsiteY84" fmla="*/ 230267 h 583644"/>
                  <a:gd name="connsiteX85" fmla="*/ 295275 w 561975"/>
                  <a:gd name="connsiteY85" fmla="*/ 144542 h 583644"/>
                  <a:gd name="connsiteX86" fmla="*/ 356235 w 561975"/>
                  <a:gd name="connsiteY86" fmla="*/ 249317 h 583644"/>
                  <a:gd name="connsiteX87" fmla="*/ 379095 w 561975"/>
                  <a:gd name="connsiteY87" fmla="*/ 243602 h 583644"/>
                  <a:gd name="connsiteX88" fmla="*/ 393383 w 561975"/>
                  <a:gd name="connsiteY88" fmla="*/ 254079 h 583644"/>
                  <a:gd name="connsiteX89" fmla="*/ 397193 w 561975"/>
                  <a:gd name="connsiteY89" fmla="*/ 255984 h 583644"/>
                  <a:gd name="connsiteX90" fmla="*/ 357188 w 561975"/>
                  <a:gd name="connsiteY90" fmla="*/ 275034 h 583644"/>
                  <a:gd name="connsiteX91" fmla="*/ 316230 w 561975"/>
                  <a:gd name="connsiteY91" fmla="*/ 254079 h 583644"/>
                  <a:gd name="connsiteX92" fmla="*/ 329565 w 561975"/>
                  <a:gd name="connsiteY92" fmla="*/ 242649 h 583644"/>
                  <a:gd name="connsiteX93" fmla="*/ 356235 w 561975"/>
                  <a:gd name="connsiteY93" fmla="*/ 249317 h 583644"/>
                  <a:gd name="connsiteX94" fmla="*/ 296228 w 561975"/>
                  <a:gd name="connsiteY94" fmla="*/ 261699 h 583644"/>
                  <a:gd name="connsiteX95" fmla="*/ 299085 w 561975"/>
                  <a:gd name="connsiteY95" fmla="*/ 260747 h 583644"/>
                  <a:gd name="connsiteX96" fmla="*/ 358140 w 561975"/>
                  <a:gd name="connsiteY96" fmla="*/ 294084 h 583644"/>
                  <a:gd name="connsiteX97" fmla="*/ 416243 w 561975"/>
                  <a:gd name="connsiteY97" fmla="*/ 262652 h 583644"/>
                  <a:gd name="connsiteX98" fmla="*/ 473393 w 561975"/>
                  <a:gd name="connsiteY98" fmla="*/ 300752 h 583644"/>
                  <a:gd name="connsiteX99" fmla="*/ 525780 w 561975"/>
                  <a:gd name="connsiteY99" fmla="*/ 396954 h 583644"/>
                  <a:gd name="connsiteX100" fmla="*/ 522923 w 561975"/>
                  <a:gd name="connsiteY100" fmla="*/ 431244 h 583644"/>
                  <a:gd name="connsiteX101" fmla="*/ 505778 w 561975"/>
                  <a:gd name="connsiteY101" fmla="*/ 441722 h 583644"/>
                  <a:gd name="connsiteX102" fmla="*/ 390525 w 561975"/>
                  <a:gd name="connsiteY102" fmla="*/ 441722 h 583644"/>
                  <a:gd name="connsiteX103" fmla="*/ 371475 w 561975"/>
                  <a:gd name="connsiteY103" fmla="*/ 422672 h 583644"/>
                  <a:gd name="connsiteX104" fmla="*/ 476250 w 561975"/>
                  <a:gd name="connsiteY104" fmla="*/ 394097 h 583644"/>
                  <a:gd name="connsiteX105" fmla="*/ 485775 w 561975"/>
                  <a:gd name="connsiteY105" fmla="*/ 384572 h 583644"/>
                  <a:gd name="connsiteX106" fmla="*/ 476250 w 561975"/>
                  <a:gd name="connsiteY106" fmla="*/ 375047 h 583644"/>
                  <a:gd name="connsiteX107" fmla="*/ 453390 w 561975"/>
                  <a:gd name="connsiteY107" fmla="*/ 375999 h 583644"/>
                  <a:gd name="connsiteX108" fmla="*/ 436245 w 561975"/>
                  <a:gd name="connsiteY108" fmla="*/ 350282 h 583644"/>
                  <a:gd name="connsiteX109" fmla="*/ 422910 w 561975"/>
                  <a:gd name="connsiteY109" fmla="*/ 347424 h 583644"/>
                  <a:gd name="connsiteX110" fmla="*/ 420053 w 561975"/>
                  <a:gd name="connsiteY110" fmla="*/ 360759 h 583644"/>
                  <a:gd name="connsiteX111" fmla="*/ 431483 w 561975"/>
                  <a:gd name="connsiteY111" fmla="*/ 377904 h 583644"/>
                  <a:gd name="connsiteX112" fmla="*/ 353378 w 561975"/>
                  <a:gd name="connsiteY112" fmla="*/ 413147 h 583644"/>
                  <a:gd name="connsiteX113" fmla="*/ 314325 w 561975"/>
                  <a:gd name="connsiteY113" fmla="*/ 413147 h 583644"/>
                  <a:gd name="connsiteX114" fmla="*/ 313373 w 561975"/>
                  <a:gd name="connsiteY114" fmla="*/ 413147 h 583644"/>
                  <a:gd name="connsiteX115" fmla="*/ 275273 w 561975"/>
                  <a:gd name="connsiteY115" fmla="*/ 276939 h 583644"/>
                  <a:gd name="connsiteX116" fmla="*/ 270510 w 561975"/>
                  <a:gd name="connsiteY116" fmla="*/ 271224 h 583644"/>
                  <a:gd name="connsiteX117" fmla="*/ 296228 w 561975"/>
                  <a:gd name="connsiteY117" fmla="*/ 261699 h 583644"/>
                  <a:gd name="connsiteX118" fmla="*/ 321945 w 561975"/>
                  <a:gd name="connsiteY118" fmla="*/ 440769 h 583644"/>
                  <a:gd name="connsiteX119" fmla="*/ 319088 w 561975"/>
                  <a:gd name="connsiteY119" fmla="*/ 431244 h 583644"/>
                  <a:gd name="connsiteX120" fmla="*/ 353378 w 561975"/>
                  <a:gd name="connsiteY120" fmla="*/ 431244 h 583644"/>
                  <a:gd name="connsiteX121" fmla="*/ 357188 w 561975"/>
                  <a:gd name="connsiteY121" fmla="*/ 440769 h 583644"/>
                  <a:gd name="connsiteX122" fmla="*/ 321945 w 561975"/>
                  <a:gd name="connsiteY122" fmla="*/ 440769 h 583644"/>
                  <a:gd name="connsiteX123" fmla="*/ 21908 w 561975"/>
                  <a:gd name="connsiteY123" fmla="*/ 288369 h 583644"/>
                  <a:gd name="connsiteX124" fmla="*/ 259080 w 561975"/>
                  <a:gd name="connsiteY124" fmla="*/ 288369 h 583644"/>
                  <a:gd name="connsiteX125" fmla="*/ 301943 w 561975"/>
                  <a:gd name="connsiteY125" fmla="*/ 440769 h 583644"/>
                  <a:gd name="connsiteX126" fmla="*/ 64770 w 561975"/>
                  <a:gd name="connsiteY126" fmla="*/ 440769 h 583644"/>
                  <a:gd name="connsiteX127" fmla="*/ 21908 w 561975"/>
                  <a:gd name="connsiteY127" fmla="*/ 288369 h 583644"/>
                  <a:gd name="connsiteX128" fmla="*/ 495300 w 561975"/>
                  <a:gd name="connsiteY128" fmla="*/ 564594 h 583644"/>
                  <a:gd name="connsiteX129" fmla="*/ 76200 w 561975"/>
                  <a:gd name="connsiteY129" fmla="*/ 564594 h 583644"/>
                  <a:gd name="connsiteX130" fmla="*/ 76200 w 561975"/>
                  <a:gd name="connsiteY130" fmla="*/ 497919 h 583644"/>
                  <a:gd name="connsiteX131" fmla="*/ 495300 w 561975"/>
                  <a:gd name="connsiteY131" fmla="*/ 497919 h 583644"/>
                  <a:gd name="connsiteX132" fmla="*/ 495300 w 561975"/>
                  <a:gd name="connsiteY132" fmla="*/ 564594 h 583644"/>
                  <a:gd name="connsiteX133" fmla="*/ 533400 w 561975"/>
                  <a:gd name="connsiteY133" fmla="*/ 478869 h 583644"/>
                  <a:gd name="connsiteX134" fmla="*/ 38100 w 561975"/>
                  <a:gd name="connsiteY134" fmla="*/ 478869 h 583644"/>
                  <a:gd name="connsiteX135" fmla="*/ 28575 w 561975"/>
                  <a:gd name="connsiteY135" fmla="*/ 469344 h 583644"/>
                  <a:gd name="connsiteX136" fmla="*/ 38100 w 561975"/>
                  <a:gd name="connsiteY136" fmla="*/ 459819 h 583644"/>
                  <a:gd name="connsiteX137" fmla="*/ 533400 w 561975"/>
                  <a:gd name="connsiteY137" fmla="*/ 459819 h 583644"/>
                  <a:gd name="connsiteX138" fmla="*/ 542925 w 561975"/>
                  <a:gd name="connsiteY138" fmla="*/ 469344 h 583644"/>
                  <a:gd name="connsiteX139" fmla="*/ 533400 w 561975"/>
                  <a:gd name="connsiteY139" fmla="*/ 478869 h 583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561975" h="583644">
                    <a:moveTo>
                      <a:pt x="537210" y="440769"/>
                    </a:moveTo>
                    <a:cubicBezTo>
                      <a:pt x="537210" y="440769"/>
                      <a:pt x="538163" y="440769"/>
                      <a:pt x="537210" y="440769"/>
                    </a:cubicBezTo>
                    <a:cubicBezTo>
                      <a:pt x="547688" y="424577"/>
                      <a:pt x="548640" y="402669"/>
                      <a:pt x="541020" y="387429"/>
                    </a:cubicBezTo>
                    <a:cubicBezTo>
                      <a:pt x="521018" y="351234"/>
                      <a:pt x="490538" y="296942"/>
                      <a:pt x="489585" y="293132"/>
                    </a:cubicBezTo>
                    <a:cubicBezTo>
                      <a:pt x="476250" y="261699"/>
                      <a:pt x="441008" y="250269"/>
                      <a:pt x="418148" y="242649"/>
                    </a:cubicBezTo>
                    <a:cubicBezTo>
                      <a:pt x="411480" y="240744"/>
                      <a:pt x="405765" y="238839"/>
                      <a:pt x="401003" y="236934"/>
                    </a:cubicBezTo>
                    <a:cubicBezTo>
                      <a:pt x="399098" y="235982"/>
                      <a:pt x="397193" y="235029"/>
                      <a:pt x="395288" y="233124"/>
                    </a:cubicBezTo>
                    <a:cubicBezTo>
                      <a:pt x="419100" y="212169"/>
                      <a:pt x="435293" y="175974"/>
                      <a:pt x="435293" y="141684"/>
                    </a:cubicBezTo>
                    <a:lnTo>
                      <a:pt x="444818" y="139779"/>
                    </a:lnTo>
                    <a:cubicBezTo>
                      <a:pt x="447675" y="139779"/>
                      <a:pt x="449580" y="137874"/>
                      <a:pt x="451485" y="135017"/>
                    </a:cubicBezTo>
                    <a:cubicBezTo>
                      <a:pt x="453390" y="132159"/>
                      <a:pt x="453390" y="129302"/>
                      <a:pt x="452438" y="127397"/>
                    </a:cubicBezTo>
                    <a:lnTo>
                      <a:pt x="441960" y="95012"/>
                    </a:lnTo>
                    <a:lnTo>
                      <a:pt x="497205" y="76914"/>
                    </a:lnTo>
                    <a:cubicBezTo>
                      <a:pt x="501968" y="75962"/>
                      <a:pt x="504825" y="72152"/>
                      <a:pt x="504825" y="68342"/>
                    </a:cubicBezTo>
                    <a:cubicBezTo>
                      <a:pt x="504825" y="64532"/>
                      <a:pt x="502920" y="60722"/>
                      <a:pt x="499110" y="58817"/>
                    </a:cubicBezTo>
                    <a:lnTo>
                      <a:pt x="360998" y="714"/>
                    </a:lnTo>
                    <a:cubicBezTo>
                      <a:pt x="359093" y="-238"/>
                      <a:pt x="356235" y="-238"/>
                      <a:pt x="353378" y="714"/>
                    </a:cubicBezTo>
                    <a:lnTo>
                      <a:pt x="215265" y="58817"/>
                    </a:lnTo>
                    <a:cubicBezTo>
                      <a:pt x="211455" y="60722"/>
                      <a:pt x="209550" y="63579"/>
                      <a:pt x="209550" y="68342"/>
                    </a:cubicBezTo>
                    <a:cubicBezTo>
                      <a:pt x="209550" y="72152"/>
                      <a:pt x="212408" y="75962"/>
                      <a:pt x="216218" y="76914"/>
                    </a:cubicBezTo>
                    <a:lnTo>
                      <a:pt x="223838" y="79772"/>
                    </a:lnTo>
                    <a:lnTo>
                      <a:pt x="223838" y="94059"/>
                    </a:lnTo>
                    <a:cubicBezTo>
                      <a:pt x="213360" y="97869"/>
                      <a:pt x="209550" y="108347"/>
                      <a:pt x="209550" y="115967"/>
                    </a:cubicBezTo>
                    <a:lnTo>
                      <a:pt x="209550" y="133112"/>
                    </a:lnTo>
                    <a:cubicBezTo>
                      <a:pt x="209550" y="138827"/>
                      <a:pt x="213360" y="142637"/>
                      <a:pt x="219075" y="142637"/>
                    </a:cubicBezTo>
                    <a:lnTo>
                      <a:pt x="248603" y="142637"/>
                    </a:lnTo>
                    <a:cubicBezTo>
                      <a:pt x="254318" y="142637"/>
                      <a:pt x="258128" y="138827"/>
                      <a:pt x="258128" y="133112"/>
                    </a:cubicBezTo>
                    <a:lnTo>
                      <a:pt x="258128" y="115967"/>
                    </a:lnTo>
                    <a:cubicBezTo>
                      <a:pt x="258128" y="108347"/>
                      <a:pt x="254318" y="97869"/>
                      <a:pt x="243840" y="94059"/>
                    </a:cubicBezTo>
                    <a:lnTo>
                      <a:pt x="243840" y="85487"/>
                    </a:lnTo>
                    <a:lnTo>
                      <a:pt x="272415" y="95012"/>
                    </a:lnTo>
                    <a:lnTo>
                      <a:pt x="261938" y="127397"/>
                    </a:lnTo>
                    <a:cubicBezTo>
                      <a:pt x="260985" y="130254"/>
                      <a:pt x="260985" y="133112"/>
                      <a:pt x="262890" y="135017"/>
                    </a:cubicBezTo>
                    <a:cubicBezTo>
                      <a:pt x="264795" y="137874"/>
                      <a:pt x="266700" y="138827"/>
                      <a:pt x="269558" y="139779"/>
                    </a:cubicBezTo>
                    <a:lnTo>
                      <a:pt x="277178" y="140732"/>
                    </a:lnTo>
                    <a:cubicBezTo>
                      <a:pt x="278130" y="173117"/>
                      <a:pt x="292418" y="209312"/>
                      <a:pt x="315278" y="230267"/>
                    </a:cubicBezTo>
                    <a:cubicBezTo>
                      <a:pt x="313373" y="233124"/>
                      <a:pt x="311468" y="235029"/>
                      <a:pt x="307658" y="235982"/>
                    </a:cubicBezTo>
                    <a:cubicBezTo>
                      <a:pt x="303848" y="237887"/>
                      <a:pt x="297180" y="239792"/>
                      <a:pt x="290513" y="241697"/>
                    </a:cubicBezTo>
                    <a:cubicBezTo>
                      <a:pt x="281940" y="244554"/>
                      <a:pt x="272415" y="247412"/>
                      <a:pt x="262890" y="251222"/>
                    </a:cubicBezTo>
                    <a:cubicBezTo>
                      <a:pt x="255270" y="255032"/>
                      <a:pt x="247650" y="258842"/>
                      <a:pt x="241935" y="262652"/>
                    </a:cubicBezTo>
                    <a:cubicBezTo>
                      <a:pt x="240030" y="263604"/>
                      <a:pt x="239078" y="265509"/>
                      <a:pt x="239078" y="267414"/>
                    </a:cubicBezTo>
                    <a:lnTo>
                      <a:pt x="9525" y="267414"/>
                    </a:lnTo>
                    <a:cubicBezTo>
                      <a:pt x="6668" y="267414"/>
                      <a:pt x="3810" y="268367"/>
                      <a:pt x="1905" y="271224"/>
                    </a:cubicBezTo>
                    <a:cubicBezTo>
                      <a:pt x="0" y="275034"/>
                      <a:pt x="0" y="278844"/>
                      <a:pt x="0" y="281702"/>
                    </a:cubicBezTo>
                    <a:lnTo>
                      <a:pt x="44768" y="440769"/>
                    </a:lnTo>
                    <a:lnTo>
                      <a:pt x="38100" y="440769"/>
                    </a:lnTo>
                    <a:cubicBezTo>
                      <a:pt x="21908" y="440769"/>
                      <a:pt x="9525" y="453152"/>
                      <a:pt x="9525" y="469344"/>
                    </a:cubicBezTo>
                    <a:cubicBezTo>
                      <a:pt x="9525" y="485537"/>
                      <a:pt x="21908" y="497919"/>
                      <a:pt x="38100" y="497919"/>
                    </a:cubicBezTo>
                    <a:lnTo>
                      <a:pt x="57150" y="497919"/>
                    </a:lnTo>
                    <a:lnTo>
                      <a:pt x="57150" y="574119"/>
                    </a:lnTo>
                    <a:cubicBezTo>
                      <a:pt x="57150" y="579834"/>
                      <a:pt x="60960" y="583644"/>
                      <a:pt x="66675" y="583644"/>
                    </a:cubicBezTo>
                    <a:lnTo>
                      <a:pt x="504825" y="583644"/>
                    </a:lnTo>
                    <a:cubicBezTo>
                      <a:pt x="510540" y="583644"/>
                      <a:pt x="514350" y="579834"/>
                      <a:pt x="514350" y="574119"/>
                    </a:cubicBezTo>
                    <a:lnTo>
                      <a:pt x="514350" y="497919"/>
                    </a:lnTo>
                    <a:lnTo>
                      <a:pt x="533400" y="497919"/>
                    </a:lnTo>
                    <a:cubicBezTo>
                      <a:pt x="549593" y="497919"/>
                      <a:pt x="561975" y="485537"/>
                      <a:pt x="561975" y="469344"/>
                    </a:cubicBezTo>
                    <a:cubicBezTo>
                      <a:pt x="561975" y="455057"/>
                      <a:pt x="551498" y="443627"/>
                      <a:pt x="537210" y="440769"/>
                    </a:cubicBezTo>
                    <a:close/>
                    <a:moveTo>
                      <a:pt x="239078" y="123587"/>
                    </a:moveTo>
                    <a:lnTo>
                      <a:pt x="228600" y="123587"/>
                    </a:lnTo>
                    <a:lnTo>
                      <a:pt x="228600" y="115967"/>
                    </a:lnTo>
                    <a:cubicBezTo>
                      <a:pt x="228600" y="111204"/>
                      <a:pt x="232410" y="111204"/>
                      <a:pt x="233363" y="111204"/>
                    </a:cubicBezTo>
                    <a:cubicBezTo>
                      <a:pt x="235268" y="111204"/>
                      <a:pt x="238125" y="111204"/>
                      <a:pt x="238125" y="115967"/>
                    </a:cubicBezTo>
                    <a:lnTo>
                      <a:pt x="238125" y="123587"/>
                    </a:lnTo>
                    <a:close/>
                    <a:moveTo>
                      <a:pt x="282893" y="123587"/>
                    </a:moveTo>
                    <a:lnTo>
                      <a:pt x="293370" y="93107"/>
                    </a:lnTo>
                    <a:cubicBezTo>
                      <a:pt x="299085" y="89297"/>
                      <a:pt x="319088" y="75009"/>
                      <a:pt x="358140" y="75009"/>
                    </a:cubicBezTo>
                    <a:cubicBezTo>
                      <a:pt x="397193" y="75009"/>
                      <a:pt x="417195" y="88344"/>
                      <a:pt x="422910" y="93107"/>
                    </a:cubicBezTo>
                    <a:lnTo>
                      <a:pt x="433388" y="123587"/>
                    </a:lnTo>
                    <a:lnTo>
                      <a:pt x="357188" y="135969"/>
                    </a:lnTo>
                    <a:lnTo>
                      <a:pt x="282893" y="123587"/>
                    </a:lnTo>
                    <a:close/>
                    <a:moveTo>
                      <a:pt x="357188" y="19764"/>
                    </a:moveTo>
                    <a:lnTo>
                      <a:pt x="468630" y="66437"/>
                    </a:lnTo>
                    <a:lnTo>
                      <a:pt x="434340" y="77867"/>
                    </a:lnTo>
                    <a:cubicBezTo>
                      <a:pt x="434340" y="77867"/>
                      <a:pt x="434340" y="77867"/>
                      <a:pt x="434340" y="77867"/>
                    </a:cubicBezTo>
                    <a:cubicBezTo>
                      <a:pt x="426720" y="72152"/>
                      <a:pt x="402908" y="55959"/>
                      <a:pt x="357188" y="55959"/>
                    </a:cubicBezTo>
                    <a:cubicBezTo>
                      <a:pt x="312420" y="55959"/>
                      <a:pt x="287655" y="72152"/>
                      <a:pt x="280035" y="77867"/>
                    </a:cubicBezTo>
                    <a:cubicBezTo>
                      <a:pt x="280035" y="77867"/>
                      <a:pt x="280035" y="77867"/>
                      <a:pt x="280035" y="77867"/>
                    </a:cubicBezTo>
                    <a:lnTo>
                      <a:pt x="245745" y="66437"/>
                    </a:lnTo>
                    <a:lnTo>
                      <a:pt x="357188" y="19764"/>
                    </a:lnTo>
                    <a:close/>
                    <a:moveTo>
                      <a:pt x="295275" y="144542"/>
                    </a:moveTo>
                    <a:lnTo>
                      <a:pt x="355283" y="155019"/>
                    </a:lnTo>
                    <a:cubicBezTo>
                      <a:pt x="356235" y="155019"/>
                      <a:pt x="356235" y="155019"/>
                      <a:pt x="357188" y="155019"/>
                    </a:cubicBezTo>
                    <a:cubicBezTo>
                      <a:pt x="358140" y="155019"/>
                      <a:pt x="358140" y="155019"/>
                      <a:pt x="359093" y="155019"/>
                    </a:cubicBezTo>
                    <a:lnTo>
                      <a:pt x="417195" y="145494"/>
                    </a:lnTo>
                    <a:cubicBezTo>
                      <a:pt x="415290" y="185499"/>
                      <a:pt x="387668" y="230267"/>
                      <a:pt x="356235" y="230267"/>
                    </a:cubicBezTo>
                    <a:cubicBezTo>
                      <a:pt x="324803" y="230267"/>
                      <a:pt x="298133" y="184547"/>
                      <a:pt x="295275" y="144542"/>
                    </a:cubicBezTo>
                    <a:close/>
                    <a:moveTo>
                      <a:pt x="356235" y="249317"/>
                    </a:moveTo>
                    <a:cubicBezTo>
                      <a:pt x="364808" y="249317"/>
                      <a:pt x="372428" y="247412"/>
                      <a:pt x="379095" y="243602"/>
                    </a:cubicBezTo>
                    <a:cubicBezTo>
                      <a:pt x="382905" y="248364"/>
                      <a:pt x="387668" y="252174"/>
                      <a:pt x="393383" y="254079"/>
                    </a:cubicBezTo>
                    <a:cubicBezTo>
                      <a:pt x="394335" y="255032"/>
                      <a:pt x="396240" y="255032"/>
                      <a:pt x="397193" y="255984"/>
                    </a:cubicBezTo>
                    <a:cubicBezTo>
                      <a:pt x="391478" y="264557"/>
                      <a:pt x="381000" y="275034"/>
                      <a:pt x="357188" y="275034"/>
                    </a:cubicBezTo>
                    <a:cubicBezTo>
                      <a:pt x="332423" y="275034"/>
                      <a:pt x="320993" y="263604"/>
                      <a:pt x="316230" y="254079"/>
                    </a:cubicBezTo>
                    <a:cubicBezTo>
                      <a:pt x="321945" y="251222"/>
                      <a:pt x="325755" y="247412"/>
                      <a:pt x="329565" y="242649"/>
                    </a:cubicBezTo>
                    <a:cubicBezTo>
                      <a:pt x="338138" y="246459"/>
                      <a:pt x="346710" y="249317"/>
                      <a:pt x="356235" y="249317"/>
                    </a:cubicBezTo>
                    <a:close/>
                    <a:moveTo>
                      <a:pt x="296228" y="261699"/>
                    </a:moveTo>
                    <a:cubicBezTo>
                      <a:pt x="297180" y="261699"/>
                      <a:pt x="298133" y="260747"/>
                      <a:pt x="299085" y="260747"/>
                    </a:cubicBezTo>
                    <a:cubicBezTo>
                      <a:pt x="305753" y="274082"/>
                      <a:pt x="320993" y="294084"/>
                      <a:pt x="358140" y="294084"/>
                    </a:cubicBezTo>
                    <a:cubicBezTo>
                      <a:pt x="393383" y="294084"/>
                      <a:pt x="409575" y="275987"/>
                      <a:pt x="416243" y="262652"/>
                    </a:cubicBezTo>
                    <a:cubicBezTo>
                      <a:pt x="438150" y="269319"/>
                      <a:pt x="463868" y="278844"/>
                      <a:pt x="473393" y="300752"/>
                    </a:cubicBezTo>
                    <a:cubicBezTo>
                      <a:pt x="474345" y="303609"/>
                      <a:pt x="506730" y="362664"/>
                      <a:pt x="525780" y="396954"/>
                    </a:cubicBezTo>
                    <a:cubicBezTo>
                      <a:pt x="530543" y="405527"/>
                      <a:pt x="528638" y="420767"/>
                      <a:pt x="522923" y="431244"/>
                    </a:cubicBezTo>
                    <a:cubicBezTo>
                      <a:pt x="519113" y="437912"/>
                      <a:pt x="513398" y="441722"/>
                      <a:pt x="505778" y="441722"/>
                    </a:cubicBezTo>
                    <a:lnTo>
                      <a:pt x="390525" y="441722"/>
                    </a:lnTo>
                    <a:cubicBezTo>
                      <a:pt x="387668" y="441722"/>
                      <a:pt x="371475" y="440769"/>
                      <a:pt x="371475" y="422672"/>
                    </a:cubicBezTo>
                    <a:cubicBezTo>
                      <a:pt x="371475" y="403622"/>
                      <a:pt x="432435" y="394097"/>
                      <a:pt x="476250" y="394097"/>
                    </a:cubicBezTo>
                    <a:cubicBezTo>
                      <a:pt x="481965" y="394097"/>
                      <a:pt x="485775" y="390287"/>
                      <a:pt x="485775" y="384572"/>
                    </a:cubicBezTo>
                    <a:cubicBezTo>
                      <a:pt x="485775" y="378857"/>
                      <a:pt x="481965" y="375047"/>
                      <a:pt x="476250" y="375047"/>
                    </a:cubicBezTo>
                    <a:cubicBezTo>
                      <a:pt x="471488" y="375047"/>
                      <a:pt x="463868" y="375047"/>
                      <a:pt x="453390" y="375999"/>
                    </a:cubicBezTo>
                    <a:lnTo>
                      <a:pt x="436245" y="350282"/>
                    </a:lnTo>
                    <a:cubicBezTo>
                      <a:pt x="433388" y="345519"/>
                      <a:pt x="427673" y="344567"/>
                      <a:pt x="422910" y="347424"/>
                    </a:cubicBezTo>
                    <a:cubicBezTo>
                      <a:pt x="418148" y="350282"/>
                      <a:pt x="417195" y="355997"/>
                      <a:pt x="420053" y="360759"/>
                    </a:cubicBezTo>
                    <a:lnTo>
                      <a:pt x="431483" y="377904"/>
                    </a:lnTo>
                    <a:cubicBezTo>
                      <a:pt x="399098" y="381714"/>
                      <a:pt x="361950" y="391239"/>
                      <a:pt x="353378" y="413147"/>
                    </a:cubicBezTo>
                    <a:lnTo>
                      <a:pt x="314325" y="413147"/>
                    </a:lnTo>
                    <a:cubicBezTo>
                      <a:pt x="314325" y="413147"/>
                      <a:pt x="314325" y="413147"/>
                      <a:pt x="313373" y="413147"/>
                    </a:cubicBezTo>
                    <a:lnTo>
                      <a:pt x="275273" y="276939"/>
                    </a:lnTo>
                    <a:cubicBezTo>
                      <a:pt x="274320" y="274082"/>
                      <a:pt x="272415" y="272177"/>
                      <a:pt x="270510" y="271224"/>
                    </a:cubicBezTo>
                    <a:cubicBezTo>
                      <a:pt x="279083" y="266462"/>
                      <a:pt x="287655" y="263604"/>
                      <a:pt x="296228" y="261699"/>
                    </a:cubicBezTo>
                    <a:close/>
                    <a:moveTo>
                      <a:pt x="321945" y="440769"/>
                    </a:moveTo>
                    <a:lnTo>
                      <a:pt x="319088" y="431244"/>
                    </a:lnTo>
                    <a:lnTo>
                      <a:pt x="353378" y="431244"/>
                    </a:lnTo>
                    <a:cubicBezTo>
                      <a:pt x="354330" y="435054"/>
                      <a:pt x="355283" y="437912"/>
                      <a:pt x="357188" y="440769"/>
                    </a:cubicBezTo>
                    <a:lnTo>
                      <a:pt x="321945" y="440769"/>
                    </a:lnTo>
                    <a:close/>
                    <a:moveTo>
                      <a:pt x="21908" y="288369"/>
                    </a:moveTo>
                    <a:lnTo>
                      <a:pt x="259080" y="288369"/>
                    </a:lnTo>
                    <a:lnTo>
                      <a:pt x="301943" y="440769"/>
                    </a:lnTo>
                    <a:lnTo>
                      <a:pt x="64770" y="440769"/>
                    </a:lnTo>
                    <a:lnTo>
                      <a:pt x="21908" y="288369"/>
                    </a:lnTo>
                    <a:close/>
                    <a:moveTo>
                      <a:pt x="495300" y="564594"/>
                    </a:moveTo>
                    <a:lnTo>
                      <a:pt x="76200" y="564594"/>
                    </a:lnTo>
                    <a:lnTo>
                      <a:pt x="76200" y="497919"/>
                    </a:lnTo>
                    <a:lnTo>
                      <a:pt x="495300" y="497919"/>
                    </a:lnTo>
                    <a:lnTo>
                      <a:pt x="495300" y="564594"/>
                    </a:lnTo>
                    <a:close/>
                    <a:moveTo>
                      <a:pt x="533400" y="478869"/>
                    </a:moveTo>
                    <a:lnTo>
                      <a:pt x="38100" y="478869"/>
                    </a:lnTo>
                    <a:cubicBezTo>
                      <a:pt x="32385" y="478869"/>
                      <a:pt x="28575" y="475059"/>
                      <a:pt x="28575" y="469344"/>
                    </a:cubicBezTo>
                    <a:cubicBezTo>
                      <a:pt x="28575" y="463629"/>
                      <a:pt x="32385" y="459819"/>
                      <a:pt x="38100" y="459819"/>
                    </a:cubicBezTo>
                    <a:lnTo>
                      <a:pt x="533400" y="459819"/>
                    </a:lnTo>
                    <a:cubicBezTo>
                      <a:pt x="539115" y="459819"/>
                      <a:pt x="542925" y="463629"/>
                      <a:pt x="542925" y="469344"/>
                    </a:cubicBezTo>
                    <a:cubicBezTo>
                      <a:pt x="542925" y="475059"/>
                      <a:pt x="539115" y="478869"/>
                      <a:pt x="533400" y="478869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277503F2-1199-AA6A-AE87-42AAC247F979}"/>
                  </a:ext>
                </a:extLst>
              </p:cNvPr>
              <p:cNvSpPr/>
              <p:nvPr/>
            </p:nvSpPr>
            <p:spPr>
              <a:xfrm>
                <a:off x="6755203" y="5381608"/>
                <a:ext cx="19050" cy="38100"/>
              </a:xfrm>
              <a:custGeom>
                <a:avLst/>
                <a:gdLst>
                  <a:gd name="connsiteX0" fmla="*/ 9525 w 19050"/>
                  <a:gd name="connsiteY0" fmla="*/ 38100 h 38100"/>
                  <a:gd name="connsiteX1" fmla="*/ 19050 w 19050"/>
                  <a:gd name="connsiteY1" fmla="*/ 28575 h 38100"/>
                  <a:gd name="connsiteX2" fmla="*/ 19050 w 19050"/>
                  <a:gd name="connsiteY2" fmla="*/ 9525 h 38100"/>
                  <a:gd name="connsiteX3" fmla="*/ 9525 w 19050"/>
                  <a:gd name="connsiteY3" fmla="*/ 0 h 38100"/>
                  <a:gd name="connsiteX4" fmla="*/ 0 w 19050"/>
                  <a:gd name="connsiteY4" fmla="*/ 9525 h 38100"/>
                  <a:gd name="connsiteX5" fmla="*/ 0 w 19050"/>
                  <a:gd name="connsiteY5" fmla="*/ 28575 h 38100"/>
                  <a:gd name="connsiteX6" fmla="*/ 9525 w 19050"/>
                  <a:gd name="connsiteY6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38100"/>
                    </a:move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4763" y="38100"/>
                      <a:pt x="9525" y="3810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0953CD5F-29D7-7225-88E5-5B4E6CB74F87}"/>
                  </a:ext>
                </a:extLst>
              </p:cNvPr>
              <p:cNvSpPr/>
              <p:nvPr/>
            </p:nvSpPr>
            <p:spPr>
              <a:xfrm>
                <a:off x="6789492" y="5401610"/>
                <a:ext cx="32385" cy="32385"/>
              </a:xfrm>
              <a:custGeom>
                <a:avLst/>
                <a:gdLst>
                  <a:gd name="connsiteX0" fmla="*/ 9525 w 32385"/>
                  <a:gd name="connsiteY0" fmla="*/ 32385 h 32385"/>
                  <a:gd name="connsiteX1" fmla="*/ 16192 w 32385"/>
                  <a:gd name="connsiteY1" fmla="*/ 29528 h 32385"/>
                  <a:gd name="connsiteX2" fmla="*/ 29528 w 32385"/>
                  <a:gd name="connsiteY2" fmla="*/ 16193 h 32385"/>
                  <a:gd name="connsiteX3" fmla="*/ 29528 w 32385"/>
                  <a:gd name="connsiteY3" fmla="*/ 2857 h 32385"/>
                  <a:gd name="connsiteX4" fmla="*/ 16192 w 32385"/>
                  <a:gd name="connsiteY4" fmla="*/ 2857 h 32385"/>
                  <a:gd name="connsiteX5" fmla="*/ 2857 w 32385"/>
                  <a:gd name="connsiteY5" fmla="*/ 16193 h 32385"/>
                  <a:gd name="connsiteX6" fmla="*/ 2857 w 32385"/>
                  <a:gd name="connsiteY6" fmla="*/ 29528 h 32385"/>
                  <a:gd name="connsiteX7" fmla="*/ 9525 w 32385"/>
                  <a:gd name="connsiteY7" fmla="*/ 32385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385" h="32385">
                    <a:moveTo>
                      <a:pt x="9525" y="32385"/>
                    </a:moveTo>
                    <a:cubicBezTo>
                      <a:pt x="12382" y="32385"/>
                      <a:pt x="14288" y="31432"/>
                      <a:pt x="16192" y="29528"/>
                    </a:cubicBezTo>
                    <a:lnTo>
                      <a:pt x="29528" y="16193"/>
                    </a:lnTo>
                    <a:cubicBezTo>
                      <a:pt x="33338" y="12382"/>
                      <a:pt x="33338" y="6668"/>
                      <a:pt x="29528" y="2857"/>
                    </a:cubicBezTo>
                    <a:cubicBezTo>
                      <a:pt x="25717" y="-952"/>
                      <a:pt x="20003" y="-952"/>
                      <a:pt x="16192" y="2857"/>
                    </a:cubicBezTo>
                    <a:lnTo>
                      <a:pt x="2857" y="16193"/>
                    </a:lnTo>
                    <a:cubicBezTo>
                      <a:pt x="-952" y="20003"/>
                      <a:pt x="-952" y="25718"/>
                      <a:pt x="2857" y="29528"/>
                    </a:cubicBezTo>
                    <a:cubicBezTo>
                      <a:pt x="4763" y="31432"/>
                      <a:pt x="6667" y="32385"/>
                      <a:pt x="9525" y="3238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1F107D66-5599-8327-5D4B-B2E2468B9551}"/>
                  </a:ext>
                </a:extLst>
              </p:cNvPr>
              <p:cNvSpPr/>
              <p:nvPr/>
            </p:nvSpPr>
            <p:spPr>
              <a:xfrm>
                <a:off x="6708530" y="5401610"/>
                <a:ext cx="32385" cy="32385"/>
              </a:xfrm>
              <a:custGeom>
                <a:avLst/>
                <a:gdLst>
                  <a:gd name="connsiteX0" fmla="*/ 16193 w 32385"/>
                  <a:gd name="connsiteY0" fmla="*/ 29528 h 32385"/>
                  <a:gd name="connsiteX1" fmla="*/ 22860 w 32385"/>
                  <a:gd name="connsiteY1" fmla="*/ 32385 h 32385"/>
                  <a:gd name="connsiteX2" fmla="*/ 29528 w 32385"/>
                  <a:gd name="connsiteY2" fmla="*/ 29528 h 32385"/>
                  <a:gd name="connsiteX3" fmla="*/ 29528 w 32385"/>
                  <a:gd name="connsiteY3" fmla="*/ 16193 h 32385"/>
                  <a:gd name="connsiteX4" fmla="*/ 16193 w 32385"/>
                  <a:gd name="connsiteY4" fmla="*/ 2857 h 32385"/>
                  <a:gd name="connsiteX5" fmla="*/ 2857 w 32385"/>
                  <a:gd name="connsiteY5" fmla="*/ 2857 h 32385"/>
                  <a:gd name="connsiteX6" fmla="*/ 2857 w 32385"/>
                  <a:gd name="connsiteY6" fmla="*/ 16193 h 32385"/>
                  <a:gd name="connsiteX7" fmla="*/ 16193 w 32385"/>
                  <a:gd name="connsiteY7" fmla="*/ 2952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385" h="32385">
                    <a:moveTo>
                      <a:pt x="16193" y="29528"/>
                    </a:moveTo>
                    <a:cubicBezTo>
                      <a:pt x="18098" y="31432"/>
                      <a:pt x="20955" y="32385"/>
                      <a:pt x="22860" y="32385"/>
                    </a:cubicBezTo>
                    <a:cubicBezTo>
                      <a:pt x="24765" y="32385"/>
                      <a:pt x="27623" y="31432"/>
                      <a:pt x="29528" y="29528"/>
                    </a:cubicBezTo>
                    <a:cubicBezTo>
                      <a:pt x="33338" y="25718"/>
                      <a:pt x="33338" y="20003"/>
                      <a:pt x="29528" y="16193"/>
                    </a:cubicBezTo>
                    <a:lnTo>
                      <a:pt x="16193" y="2857"/>
                    </a:lnTo>
                    <a:cubicBezTo>
                      <a:pt x="12382" y="-952"/>
                      <a:pt x="6668" y="-952"/>
                      <a:pt x="2857" y="2857"/>
                    </a:cubicBezTo>
                    <a:cubicBezTo>
                      <a:pt x="-952" y="6668"/>
                      <a:pt x="-952" y="12382"/>
                      <a:pt x="2857" y="16193"/>
                    </a:cubicBezTo>
                    <a:lnTo>
                      <a:pt x="16193" y="29528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98FFBEA5-2423-47CB-A970-47DC51BFCF70}"/>
                </a:ext>
              </a:extLst>
            </p:cNvPr>
            <p:cNvSpPr/>
            <p:nvPr/>
          </p:nvSpPr>
          <p:spPr>
            <a:xfrm>
              <a:off x="6760768" y="5534961"/>
              <a:ext cx="51734" cy="57150"/>
            </a:xfrm>
            <a:custGeom>
              <a:avLst/>
              <a:gdLst>
                <a:gd name="connsiteX0" fmla="*/ 49680 w 51734"/>
                <a:gd name="connsiteY0" fmla="*/ 28575 h 57150"/>
                <a:gd name="connsiteX1" fmla="*/ 35392 w 51734"/>
                <a:gd name="connsiteY1" fmla="*/ 57150 h 57150"/>
                <a:gd name="connsiteX2" fmla="*/ 2055 w 51734"/>
                <a:gd name="connsiteY2" fmla="*/ 28575 h 57150"/>
                <a:gd name="connsiteX3" fmla="*/ 16342 w 51734"/>
                <a:gd name="connsiteY3" fmla="*/ 0 h 57150"/>
                <a:gd name="connsiteX4" fmla="*/ 49680 w 51734"/>
                <a:gd name="connsiteY4" fmla="*/ 285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4" h="57150">
                  <a:moveTo>
                    <a:pt x="49680" y="28575"/>
                  </a:moveTo>
                  <a:cubicBezTo>
                    <a:pt x="55395" y="44768"/>
                    <a:pt x="48727" y="57150"/>
                    <a:pt x="35392" y="57150"/>
                  </a:cubicBezTo>
                  <a:cubicBezTo>
                    <a:pt x="22057" y="57150"/>
                    <a:pt x="7770" y="44768"/>
                    <a:pt x="2055" y="28575"/>
                  </a:cubicBezTo>
                  <a:cubicBezTo>
                    <a:pt x="-3660" y="12382"/>
                    <a:pt x="3007" y="0"/>
                    <a:pt x="16342" y="0"/>
                  </a:cubicBezTo>
                  <a:cubicBezTo>
                    <a:pt x="29677" y="0"/>
                    <a:pt x="44917" y="12382"/>
                    <a:pt x="49680" y="2857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307" name="Graphic 48">
            <a:extLst>
              <a:ext uri="{FF2B5EF4-FFF2-40B4-BE49-F238E27FC236}">
                <a16:creationId xmlns:a16="http://schemas.microsoft.com/office/drawing/2014/main" id="{FFCE5C09-FEFA-1C54-CEA5-CD673F6460C7}"/>
              </a:ext>
            </a:extLst>
          </p:cNvPr>
          <p:cNvGrpSpPr/>
          <p:nvPr/>
        </p:nvGrpSpPr>
        <p:grpSpPr>
          <a:xfrm>
            <a:off x="7805012" y="4692110"/>
            <a:ext cx="552450" cy="485775"/>
            <a:chOff x="7660078" y="5296836"/>
            <a:chExt cx="552450" cy="485775"/>
          </a:xfrm>
        </p:grpSpPr>
        <p:grpSp>
          <p:nvGrpSpPr>
            <p:cNvPr id="1308" name="Graphic 48">
              <a:extLst>
                <a:ext uri="{FF2B5EF4-FFF2-40B4-BE49-F238E27FC236}">
                  <a16:creationId xmlns:a16="http://schemas.microsoft.com/office/drawing/2014/main" id="{747C9F1E-B7E9-AD78-4FCA-2316A63973F8}"/>
                </a:ext>
              </a:extLst>
            </p:cNvPr>
            <p:cNvGrpSpPr/>
            <p:nvPr/>
          </p:nvGrpSpPr>
          <p:grpSpPr>
            <a:xfrm>
              <a:off x="7669603" y="5373036"/>
              <a:ext cx="533400" cy="402907"/>
              <a:chOff x="7669603" y="5373036"/>
              <a:chExt cx="533400" cy="402907"/>
            </a:xfrm>
          </p:grpSpPr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8F0614E2-E715-C9FF-2B58-B0A435CC0D55}"/>
                  </a:ext>
                </a:extLst>
              </p:cNvPr>
              <p:cNvSpPr/>
              <p:nvPr/>
            </p:nvSpPr>
            <p:spPr>
              <a:xfrm>
                <a:off x="7669603" y="5375893"/>
                <a:ext cx="533400" cy="400049"/>
              </a:xfrm>
              <a:custGeom>
                <a:avLst/>
                <a:gdLst>
                  <a:gd name="connsiteX0" fmla="*/ 495300 w 533400"/>
                  <a:gd name="connsiteY0" fmla="*/ 400050 h 400049"/>
                  <a:gd name="connsiteX1" fmla="*/ 38100 w 533400"/>
                  <a:gd name="connsiteY1" fmla="*/ 400050 h 400049"/>
                  <a:gd name="connsiteX2" fmla="*/ 0 w 533400"/>
                  <a:gd name="connsiteY2" fmla="*/ 361950 h 400049"/>
                  <a:gd name="connsiteX3" fmla="*/ 0 w 533400"/>
                  <a:gd name="connsiteY3" fmla="*/ 38100 h 400049"/>
                  <a:gd name="connsiteX4" fmla="*/ 38100 w 533400"/>
                  <a:gd name="connsiteY4" fmla="*/ 0 h 400049"/>
                  <a:gd name="connsiteX5" fmla="*/ 495300 w 533400"/>
                  <a:gd name="connsiteY5" fmla="*/ 0 h 400049"/>
                  <a:gd name="connsiteX6" fmla="*/ 533400 w 533400"/>
                  <a:gd name="connsiteY6" fmla="*/ 38100 h 400049"/>
                  <a:gd name="connsiteX7" fmla="*/ 533400 w 533400"/>
                  <a:gd name="connsiteY7" fmla="*/ 361950 h 400049"/>
                  <a:gd name="connsiteX8" fmla="*/ 495300 w 533400"/>
                  <a:gd name="connsiteY8" fmla="*/ 400050 h 40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400049">
                    <a:moveTo>
                      <a:pt x="495300" y="400050"/>
                    </a:moveTo>
                    <a:lnTo>
                      <a:pt x="38100" y="400050"/>
                    </a:lnTo>
                    <a:cubicBezTo>
                      <a:pt x="17145" y="400050"/>
                      <a:pt x="0" y="382905"/>
                      <a:pt x="0" y="361950"/>
                    </a:cubicBezTo>
                    <a:lnTo>
                      <a:pt x="0" y="38100"/>
                    </a:lnTo>
                    <a:cubicBezTo>
                      <a:pt x="0" y="17145"/>
                      <a:pt x="17145" y="0"/>
                      <a:pt x="38100" y="0"/>
                    </a:cubicBezTo>
                    <a:lnTo>
                      <a:pt x="495300" y="0"/>
                    </a:lnTo>
                    <a:cubicBezTo>
                      <a:pt x="516255" y="0"/>
                      <a:pt x="533400" y="17145"/>
                      <a:pt x="533400" y="38100"/>
                    </a:cubicBezTo>
                    <a:lnTo>
                      <a:pt x="533400" y="361950"/>
                    </a:lnTo>
                    <a:cubicBezTo>
                      <a:pt x="533400" y="382905"/>
                      <a:pt x="516255" y="400050"/>
                      <a:pt x="495300" y="4000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72A6C58-26A8-E2D3-4CE7-71B0981496F0}"/>
                  </a:ext>
                </a:extLst>
              </p:cNvPr>
              <p:cNvSpPr/>
              <p:nvPr/>
            </p:nvSpPr>
            <p:spPr>
              <a:xfrm>
                <a:off x="7669603" y="5373036"/>
                <a:ext cx="533400" cy="79057"/>
              </a:xfrm>
              <a:custGeom>
                <a:avLst/>
                <a:gdLst>
                  <a:gd name="connsiteX0" fmla="*/ 495300 w 533400"/>
                  <a:gd name="connsiteY0" fmla="*/ 0 h 79057"/>
                  <a:gd name="connsiteX1" fmla="*/ 40958 w 533400"/>
                  <a:gd name="connsiteY1" fmla="*/ 0 h 79057"/>
                  <a:gd name="connsiteX2" fmla="*/ 0 w 533400"/>
                  <a:gd name="connsiteY2" fmla="*/ 40958 h 79057"/>
                  <a:gd name="connsiteX3" fmla="*/ 0 w 533400"/>
                  <a:gd name="connsiteY3" fmla="*/ 79057 h 79057"/>
                  <a:gd name="connsiteX4" fmla="*/ 38100 w 533400"/>
                  <a:gd name="connsiteY4" fmla="*/ 31433 h 79057"/>
                  <a:gd name="connsiteX5" fmla="*/ 493395 w 533400"/>
                  <a:gd name="connsiteY5" fmla="*/ 31433 h 79057"/>
                  <a:gd name="connsiteX6" fmla="*/ 533400 w 533400"/>
                  <a:gd name="connsiteY6" fmla="*/ 69532 h 79057"/>
                  <a:gd name="connsiteX7" fmla="*/ 533400 w 533400"/>
                  <a:gd name="connsiteY7" fmla="*/ 38100 h 79057"/>
                  <a:gd name="connsiteX8" fmla="*/ 495300 w 533400"/>
                  <a:gd name="connsiteY8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79057">
                    <a:moveTo>
                      <a:pt x="495300" y="0"/>
                    </a:moveTo>
                    <a:lnTo>
                      <a:pt x="40958" y="0"/>
                    </a:lnTo>
                    <a:cubicBezTo>
                      <a:pt x="18098" y="0"/>
                      <a:pt x="0" y="18097"/>
                      <a:pt x="0" y="40958"/>
                    </a:cubicBezTo>
                    <a:lnTo>
                      <a:pt x="0" y="79057"/>
                    </a:lnTo>
                    <a:cubicBezTo>
                      <a:pt x="0" y="56197"/>
                      <a:pt x="15240" y="31433"/>
                      <a:pt x="38100" y="31433"/>
                    </a:cubicBezTo>
                    <a:lnTo>
                      <a:pt x="493395" y="31433"/>
                    </a:lnTo>
                    <a:cubicBezTo>
                      <a:pt x="514350" y="31433"/>
                      <a:pt x="533400" y="48578"/>
                      <a:pt x="533400" y="69532"/>
                    </a:cubicBezTo>
                    <a:lnTo>
                      <a:pt x="533400" y="38100"/>
                    </a:lnTo>
                    <a:cubicBezTo>
                      <a:pt x="533400" y="17145"/>
                      <a:pt x="516255" y="0"/>
                      <a:pt x="495300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474671B-D108-A0F5-A85A-CE21E125FEEE}"/>
                </a:ext>
              </a:extLst>
            </p:cNvPr>
            <p:cNvSpPr/>
            <p:nvPr/>
          </p:nvSpPr>
          <p:spPr>
            <a:xfrm>
              <a:off x="7717228" y="5420661"/>
              <a:ext cx="438150" cy="304800"/>
            </a:xfrm>
            <a:custGeom>
              <a:avLst/>
              <a:gdLst>
                <a:gd name="connsiteX0" fmla="*/ 400050 w 438150"/>
                <a:gd name="connsiteY0" fmla="*/ 0 h 304800"/>
                <a:gd name="connsiteX1" fmla="*/ 123825 w 438150"/>
                <a:gd name="connsiteY1" fmla="*/ 0 h 304800"/>
                <a:gd name="connsiteX2" fmla="*/ 38100 w 438150"/>
                <a:gd name="connsiteY2" fmla="*/ 0 h 304800"/>
                <a:gd name="connsiteX3" fmla="*/ 0 w 438150"/>
                <a:gd name="connsiteY3" fmla="*/ 47625 h 304800"/>
                <a:gd name="connsiteX4" fmla="*/ 0 w 438150"/>
                <a:gd name="connsiteY4" fmla="*/ 133350 h 304800"/>
                <a:gd name="connsiteX5" fmla="*/ 0 w 438150"/>
                <a:gd name="connsiteY5" fmla="*/ 257175 h 304800"/>
                <a:gd name="connsiteX6" fmla="*/ 38100 w 438150"/>
                <a:gd name="connsiteY6" fmla="*/ 304800 h 304800"/>
                <a:gd name="connsiteX7" fmla="*/ 400050 w 438150"/>
                <a:gd name="connsiteY7" fmla="*/ 304800 h 304800"/>
                <a:gd name="connsiteX8" fmla="*/ 438150 w 438150"/>
                <a:gd name="connsiteY8" fmla="*/ 257175 h 304800"/>
                <a:gd name="connsiteX9" fmla="*/ 438150 w 438150"/>
                <a:gd name="connsiteY9" fmla="*/ 133350 h 304800"/>
                <a:gd name="connsiteX10" fmla="*/ 438150 w 438150"/>
                <a:gd name="connsiteY10" fmla="*/ 47625 h 304800"/>
                <a:gd name="connsiteX11" fmla="*/ 400050 w 438150"/>
                <a:gd name="connsiteY11" fmla="*/ 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8150" h="304800">
                  <a:moveTo>
                    <a:pt x="400050" y="0"/>
                  </a:moveTo>
                  <a:lnTo>
                    <a:pt x="123825" y="0"/>
                  </a:lnTo>
                  <a:lnTo>
                    <a:pt x="38100" y="0"/>
                  </a:lnTo>
                  <a:cubicBezTo>
                    <a:pt x="38100" y="47625"/>
                    <a:pt x="0" y="47625"/>
                    <a:pt x="0" y="47625"/>
                  </a:cubicBezTo>
                  <a:lnTo>
                    <a:pt x="0" y="133350"/>
                  </a:lnTo>
                  <a:lnTo>
                    <a:pt x="0" y="257175"/>
                  </a:lnTo>
                  <a:cubicBezTo>
                    <a:pt x="0" y="257175"/>
                    <a:pt x="38100" y="257175"/>
                    <a:pt x="38100" y="304800"/>
                  </a:cubicBezTo>
                  <a:lnTo>
                    <a:pt x="400050" y="304800"/>
                  </a:lnTo>
                  <a:cubicBezTo>
                    <a:pt x="400050" y="257175"/>
                    <a:pt x="438150" y="257175"/>
                    <a:pt x="438150" y="257175"/>
                  </a:cubicBezTo>
                  <a:lnTo>
                    <a:pt x="438150" y="133350"/>
                  </a:lnTo>
                  <a:lnTo>
                    <a:pt x="438150" y="47625"/>
                  </a:lnTo>
                  <a:cubicBezTo>
                    <a:pt x="438150" y="47625"/>
                    <a:pt x="400050" y="47625"/>
                    <a:pt x="400050" y="0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D699B277-3FC2-9741-EE32-50140EC21CFA}"/>
                </a:ext>
              </a:extLst>
            </p:cNvPr>
            <p:cNvSpPr/>
            <p:nvPr/>
          </p:nvSpPr>
          <p:spPr>
            <a:xfrm>
              <a:off x="7726753" y="5403515"/>
              <a:ext cx="463867" cy="371475"/>
            </a:xfrm>
            <a:custGeom>
              <a:avLst/>
              <a:gdLst>
                <a:gd name="connsiteX0" fmla="*/ 0 w 463867"/>
                <a:gd name="connsiteY0" fmla="*/ 0 h 371475"/>
                <a:gd name="connsiteX1" fmla="*/ 371475 w 463867"/>
                <a:gd name="connsiteY1" fmla="*/ 371475 h 371475"/>
                <a:gd name="connsiteX2" fmla="*/ 433388 w 463867"/>
                <a:gd name="connsiteY2" fmla="*/ 371475 h 371475"/>
                <a:gd name="connsiteX3" fmla="*/ 463868 w 463867"/>
                <a:gd name="connsiteY3" fmla="*/ 359093 h 371475"/>
                <a:gd name="connsiteX4" fmla="*/ 104775 w 463867"/>
                <a:gd name="connsiteY4" fmla="*/ 0 h 371475"/>
                <a:gd name="connsiteX5" fmla="*/ 0 w 463867"/>
                <a:gd name="connsiteY5" fmla="*/ 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3867" h="371475">
                  <a:moveTo>
                    <a:pt x="0" y="0"/>
                  </a:moveTo>
                  <a:lnTo>
                    <a:pt x="371475" y="371475"/>
                  </a:lnTo>
                  <a:lnTo>
                    <a:pt x="433388" y="371475"/>
                  </a:lnTo>
                  <a:cubicBezTo>
                    <a:pt x="444818" y="371475"/>
                    <a:pt x="456248" y="366713"/>
                    <a:pt x="463868" y="359093"/>
                  </a:cubicBezTo>
                  <a:lnTo>
                    <a:pt x="1047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29FFB679-5579-561A-1A63-B7CA8D070806}"/>
                </a:ext>
              </a:extLst>
            </p:cNvPr>
            <p:cNvSpPr/>
            <p:nvPr/>
          </p:nvSpPr>
          <p:spPr>
            <a:xfrm>
              <a:off x="7879153" y="5403515"/>
              <a:ext cx="323850" cy="323850"/>
            </a:xfrm>
            <a:custGeom>
              <a:avLst/>
              <a:gdLst>
                <a:gd name="connsiteX0" fmla="*/ 0 w 323850"/>
                <a:gd name="connsiteY0" fmla="*/ 0 h 323850"/>
                <a:gd name="connsiteX1" fmla="*/ 323850 w 323850"/>
                <a:gd name="connsiteY1" fmla="*/ 323850 h 323850"/>
                <a:gd name="connsiteX2" fmla="*/ 323850 w 323850"/>
                <a:gd name="connsiteY2" fmla="*/ 295275 h 323850"/>
                <a:gd name="connsiteX3" fmla="*/ 28575 w 323850"/>
                <a:gd name="connsiteY3" fmla="*/ 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323850">
                  <a:moveTo>
                    <a:pt x="0" y="0"/>
                  </a:moveTo>
                  <a:lnTo>
                    <a:pt x="323850" y="323850"/>
                  </a:lnTo>
                  <a:lnTo>
                    <a:pt x="323850" y="295275"/>
                  </a:lnTo>
                  <a:lnTo>
                    <a:pt x="28575" y="0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14" name="Graphic 48">
              <a:extLst>
                <a:ext uri="{FF2B5EF4-FFF2-40B4-BE49-F238E27FC236}">
                  <a16:creationId xmlns:a16="http://schemas.microsoft.com/office/drawing/2014/main" id="{F935BFF4-B0CA-40D2-A064-A34F4EA9F801}"/>
                </a:ext>
              </a:extLst>
            </p:cNvPr>
            <p:cNvGrpSpPr/>
            <p:nvPr/>
          </p:nvGrpSpPr>
          <p:grpSpPr>
            <a:xfrm>
              <a:off x="7660078" y="5296836"/>
              <a:ext cx="552450" cy="485775"/>
              <a:chOff x="7660078" y="5296836"/>
              <a:chExt cx="552450" cy="485775"/>
            </a:xfrm>
          </p:grpSpPr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C84166CB-26C6-7FF1-3445-1DC6C1D93BF2}"/>
                  </a:ext>
                </a:extLst>
              </p:cNvPr>
              <p:cNvSpPr/>
              <p:nvPr/>
            </p:nvSpPr>
            <p:spPr>
              <a:xfrm>
                <a:off x="8012502" y="5306360"/>
                <a:ext cx="188595" cy="190500"/>
              </a:xfrm>
              <a:custGeom>
                <a:avLst/>
                <a:gdLst>
                  <a:gd name="connsiteX0" fmla="*/ 104775 w 188595"/>
                  <a:gd name="connsiteY0" fmla="*/ 5715 h 190500"/>
                  <a:gd name="connsiteX1" fmla="*/ 116205 w 188595"/>
                  <a:gd name="connsiteY1" fmla="*/ 25717 h 190500"/>
                  <a:gd name="connsiteX2" fmla="*/ 128588 w 188595"/>
                  <a:gd name="connsiteY2" fmla="*/ 30480 h 190500"/>
                  <a:gd name="connsiteX3" fmla="*/ 151448 w 188595"/>
                  <a:gd name="connsiteY3" fmla="*/ 23813 h 190500"/>
                  <a:gd name="connsiteX4" fmla="*/ 164783 w 188595"/>
                  <a:gd name="connsiteY4" fmla="*/ 37148 h 190500"/>
                  <a:gd name="connsiteX5" fmla="*/ 158115 w 188595"/>
                  <a:gd name="connsiteY5" fmla="*/ 60008 h 190500"/>
                  <a:gd name="connsiteX6" fmla="*/ 162878 w 188595"/>
                  <a:gd name="connsiteY6" fmla="*/ 72390 h 190500"/>
                  <a:gd name="connsiteX7" fmla="*/ 182880 w 188595"/>
                  <a:gd name="connsiteY7" fmla="*/ 83820 h 190500"/>
                  <a:gd name="connsiteX8" fmla="*/ 182880 w 188595"/>
                  <a:gd name="connsiteY8" fmla="*/ 102870 h 190500"/>
                  <a:gd name="connsiteX9" fmla="*/ 162878 w 188595"/>
                  <a:gd name="connsiteY9" fmla="*/ 114300 h 190500"/>
                  <a:gd name="connsiteX10" fmla="*/ 158115 w 188595"/>
                  <a:gd name="connsiteY10" fmla="*/ 126683 h 190500"/>
                  <a:gd name="connsiteX11" fmla="*/ 164783 w 188595"/>
                  <a:gd name="connsiteY11" fmla="*/ 149543 h 190500"/>
                  <a:gd name="connsiteX12" fmla="*/ 151448 w 188595"/>
                  <a:gd name="connsiteY12" fmla="*/ 162878 h 190500"/>
                  <a:gd name="connsiteX13" fmla="*/ 128588 w 188595"/>
                  <a:gd name="connsiteY13" fmla="*/ 156210 h 190500"/>
                  <a:gd name="connsiteX14" fmla="*/ 116205 w 188595"/>
                  <a:gd name="connsiteY14" fmla="*/ 160973 h 190500"/>
                  <a:gd name="connsiteX15" fmla="*/ 104775 w 188595"/>
                  <a:gd name="connsiteY15" fmla="*/ 184785 h 190500"/>
                  <a:gd name="connsiteX16" fmla="*/ 85725 w 188595"/>
                  <a:gd name="connsiteY16" fmla="*/ 184785 h 190500"/>
                  <a:gd name="connsiteX17" fmla="*/ 74295 w 188595"/>
                  <a:gd name="connsiteY17" fmla="*/ 164783 h 190500"/>
                  <a:gd name="connsiteX18" fmla="*/ 61913 w 188595"/>
                  <a:gd name="connsiteY18" fmla="*/ 160020 h 190500"/>
                  <a:gd name="connsiteX19" fmla="*/ 39052 w 188595"/>
                  <a:gd name="connsiteY19" fmla="*/ 166688 h 190500"/>
                  <a:gd name="connsiteX20" fmla="*/ 25718 w 188595"/>
                  <a:gd name="connsiteY20" fmla="*/ 153353 h 190500"/>
                  <a:gd name="connsiteX21" fmla="*/ 32385 w 188595"/>
                  <a:gd name="connsiteY21" fmla="*/ 130493 h 190500"/>
                  <a:gd name="connsiteX22" fmla="*/ 27623 w 188595"/>
                  <a:gd name="connsiteY22" fmla="*/ 118110 h 190500"/>
                  <a:gd name="connsiteX23" fmla="*/ 5715 w 188595"/>
                  <a:gd name="connsiteY23" fmla="*/ 104775 h 190500"/>
                  <a:gd name="connsiteX24" fmla="*/ 5715 w 188595"/>
                  <a:gd name="connsiteY24" fmla="*/ 85725 h 190500"/>
                  <a:gd name="connsiteX25" fmla="*/ 25718 w 188595"/>
                  <a:gd name="connsiteY25" fmla="*/ 74295 h 190500"/>
                  <a:gd name="connsiteX26" fmla="*/ 30480 w 188595"/>
                  <a:gd name="connsiteY26" fmla="*/ 61913 h 190500"/>
                  <a:gd name="connsiteX27" fmla="*/ 23813 w 188595"/>
                  <a:gd name="connsiteY27" fmla="*/ 39053 h 190500"/>
                  <a:gd name="connsiteX28" fmla="*/ 37148 w 188595"/>
                  <a:gd name="connsiteY28" fmla="*/ 25717 h 190500"/>
                  <a:gd name="connsiteX29" fmla="*/ 60008 w 188595"/>
                  <a:gd name="connsiteY29" fmla="*/ 32385 h 190500"/>
                  <a:gd name="connsiteX30" fmla="*/ 72390 w 188595"/>
                  <a:gd name="connsiteY30" fmla="*/ 27623 h 190500"/>
                  <a:gd name="connsiteX31" fmla="*/ 85725 w 188595"/>
                  <a:gd name="connsiteY31" fmla="*/ 5715 h 190500"/>
                  <a:gd name="connsiteX32" fmla="*/ 104775 w 188595"/>
                  <a:gd name="connsiteY32" fmla="*/ 571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95" h="190500">
                    <a:moveTo>
                      <a:pt x="104775" y="5715"/>
                    </a:moveTo>
                    <a:lnTo>
                      <a:pt x="116205" y="25717"/>
                    </a:lnTo>
                    <a:cubicBezTo>
                      <a:pt x="119063" y="30480"/>
                      <a:pt x="123825" y="32385"/>
                      <a:pt x="128588" y="30480"/>
                    </a:cubicBezTo>
                    <a:lnTo>
                      <a:pt x="151448" y="23813"/>
                    </a:lnTo>
                    <a:cubicBezTo>
                      <a:pt x="160020" y="21908"/>
                      <a:pt x="167640" y="29528"/>
                      <a:pt x="164783" y="37148"/>
                    </a:cubicBezTo>
                    <a:lnTo>
                      <a:pt x="158115" y="60008"/>
                    </a:lnTo>
                    <a:cubicBezTo>
                      <a:pt x="157163" y="64770"/>
                      <a:pt x="159068" y="70485"/>
                      <a:pt x="162878" y="72390"/>
                    </a:cubicBezTo>
                    <a:lnTo>
                      <a:pt x="182880" y="83820"/>
                    </a:lnTo>
                    <a:cubicBezTo>
                      <a:pt x="190500" y="87630"/>
                      <a:pt x="190500" y="99060"/>
                      <a:pt x="182880" y="102870"/>
                    </a:cubicBezTo>
                    <a:lnTo>
                      <a:pt x="162878" y="114300"/>
                    </a:lnTo>
                    <a:cubicBezTo>
                      <a:pt x="158115" y="117158"/>
                      <a:pt x="156210" y="121920"/>
                      <a:pt x="158115" y="126683"/>
                    </a:cubicBezTo>
                    <a:lnTo>
                      <a:pt x="164783" y="149543"/>
                    </a:lnTo>
                    <a:cubicBezTo>
                      <a:pt x="166688" y="158115"/>
                      <a:pt x="159068" y="165735"/>
                      <a:pt x="151448" y="162878"/>
                    </a:cubicBezTo>
                    <a:lnTo>
                      <a:pt x="128588" y="156210"/>
                    </a:lnTo>
                    <a:cubicBezTo>
                      <a:pt x="123825" y="155258"/>
                      <a:pt x="118110" y="157163"/>
                      <a:pt x="116205" y="160973"/>
                    </a:cubicBezTo>
                    <a:lnTo>
                      <a:pt x="104775" y="184785"/>
                    </a:lnTo>
                    <a:cubicBezTo>
                      <a:pt x="100965" y="192405"/>
                      <a:pt x="89535" y="192405"/>
                      <a:pt x="85725" y="184785"/>
                    </a:cubicBezTo>
                    <a:lnTo>
                      <a:pt x="74295" y="164783"/>
                    </a:lnTo>
                    <a:cubicBezTo>
                      <a:pt x="71438" y="160020"/>
                      <a:pt x="66675" y="158115"/>
                      <a:pt x="61913" y="160020"/>
                    </a:cubicBezTo>
                    <a:lnTo>
                      <a:pt x="39052" y="166688"/>
                    </a:lnTo>
                    <a:cubicBezTo>
                      <a:pt x="30480" y="168593"/>
                      <a:pt x="22860" y="160973"/>
                      <a:pt x="25718" y="153353"/>
                    </a:cubicBezTo>
                    <a:lnTo>
                      <a:pt x="32385" y="130493"/>
                    </a:lnTo>
                    <a:cubicBezTo>
                      <a:pt x="33338" y="125730"/>
                      <a:pt x="31433" y="120015"/>
                      <a:pt x="27623" y="118110"/>
                    </a:cubicBezTo>
                    <a:lnTo>
                      <a:pt x="5715" y="104775"/>
                    </a:lnTo>
                    <a:cubicBezTo>
                      <a:pt x="-1905" y="100965"/>
                      <a:pt x="-1905" y="89535"/>
                      <a:pt x="5715" y="85725"/>
                    </a:cubicBezTo>
                    <a:lnTo>
                      <a:pt x="25718" y="74295"/>
                    </a:lnTo>
                    <a:cubicBezTo>
                      <a:pt x="30480" y="71438"/>
                      <a:pt x="32385" y="66675"/>
                      <a:pt x="30480" y="61913"/>
                    </a:cubicBezTo>
                    <a:lnTo>
                      <a:pt x="23813" y="39053"/>
                    </a:lnTo>
                    <a:cubicBezTo>
                      <a:pt x="21908" y="30480"/>
                      <a:pt x="29527" y="22860"/>
                      <a:pt x="37148" y="25717"/>
                    </a:cubicBezTo>
                    <a:lnTo>
                      <a:pt x="60008" y="32385"/>
                    </a:lnTo>
                    <a:cubicBezTo>
                      <a:pt x="64770" y="33338"/>
                      <a:pt x="70485" y="31433"/>
                      <a:pt x="72390" y="27623"/>
                    </a:cubicBezTo>
                    <a:lnTo>
                      <a:pt x="85725" y="5715"/>
                    </a:lnTo>
                    <a:cubicBezTo>
                      <a:pt x="89535" y="-1905"/>
                      <a:pt x="100965" y="-1905"/>
                      <a:pt x="104775" y="57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28AA6E9F-7176-8385-8900-C5DA2D666FD9}"/>
                  </a:ext>
                </a:extLst>
              </p:cNvPr>
              <p:cNvSpPr/>
              <p:nvPr/>
            </p:nvSpPr>
            <p:spPr>
              <a:xfrm>
                <a:off x="8060128" y="5465619"/>
                <a:ext cx="95250" cy="97847"/>
              </a:xfrm>
              <a:custGeom>
                <a:avLst/>
                <a:gdLst>
                  <a:gd name="connsiteX0" fmla="*/ 0 w 95250"/>
                  <a:gd name="connsiteY0" fmla="*/ 12192 h 97847"/>
                  <a:gd name="connsiteX1" fmla="*/ 0 w 95250"/>
                  <a:gd name="connsiteY1" fmla="*/ 86487 h 97847"/>
                  <a:gd name="connsiteX2" fmla="*/ 19050 w 95250"/>
                  <a:gd name="connsiteY2" fmla="*/ 94107 h 97847"/>
                  <a:gd name="connsiteX3" fmla="*/ 32385 w 95250"/>
                  <a:gd name="connsiteY3" fmla="*/ 80772 h 97847"/>
                  <a:gd name="connsiteX4" fmla="*/ 62865 w 95250"/>
                  <a:gd name="connsiteY4" fmla="*/ 80772 h 97847"/>
                  <a:gd name="connsiteX5" fmla="*/ 76200 w 95250"/>
                  <a:gd name="connsiteY5" fmla="*/ 94107 h 97847"/>
                  <a:gd name="connsiteX6" fmla="*/ 95250 w 95250"/>
                  <a:gd name="connsiteY6" fmla="*/ 86487 h 97847"/>
                  <a:gd name="connsiteX7" fmla="*/ 95250 w 95250"/>
                  <a:gd name="connsiteY7" fmla="*/ 12192 h 97847"/>
                  <a:gd name="connsiteX8" fmla="*/ 66675 w 95250"/>
                  <a:gd name="connsiteY8" fmla="*/ 2667 h 97847"/>
                  <a:gd name="connsiteX9" fmla="*/ 38100 w 95250"/>
                  <a:gd name="connsiteY9" fmla="*/ 31242 h 97847"/>
                  <a:gd name="connsiteX10" fmla="*/ 9525 w 95250"/>
                  <a:gd name="connsiteY10" fmla="*/ 2667 h 97847"/>
                  <a:gd name="connsiteX11" fmla="*/ 0 w 95250"/>
                  <a:gd name="connsiteY11" fmla="*/ 12192 h 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0" h="97847">
                    <a:moveTo>
                      <a:pt x="0" y="12192"/>
                    </a:moveTo>
                    <a:lnTo>
                      <a:pt x="0" y="86487"/>
                    </a:lnTo>
                    <a:cubicBezTo>
                      <a:pt x="0" y="96965"/>
                      <a:pt x="12382" y="101727"/>
                      <a:pt x="19050" y="94107"/>
                    </a:cubicBezTo>
                    <a:lnTo>
                      <a:pt x="32385" y="80772"/>
                    </a:lnTo>
                    <a:cubicBezTo>
                      <a:pt x="40957" y="72199"/>
                      <a:pt x="54293" y="72199"/>
                      <a:pt x="62865" y="80772"/>
                    </a:cubicBezTo>
                    <a:lnTo>
                      <a:pt x="76200" y="94107"/>
                    </a:lnTo>
                    <a:cubicBezTo>
                      <a:pt x="82868" y="100774"/>
                      <a:pt x="95250" y="96012"/>
                      <a:pt x="95250" y="86487"/>
                    </a:cubicBezTo>
                    <a:lnTo>
                      <a:pt x="95250" y="12192"/>
                    </a:lnTo>
                    <a:cubicBezTo>
                      <a:pt x="95250" y="12192"/>
                      <a:pt x="76200" y="-6858"/>
                      <a:pt x="66675" y="2667"/>
                    </a:cubicBezTo>
                    <a:cubicBezTo>
                      <a:pt x="57150" y="12192"/>
                      <a:pt x="47625" y="40767"/>
                      <a:pt x="38100" y="31242"/>
                    </a:cubicBezTo>
                    <a:cubicBezTo>
                      <a:pt x="28575" y="21717"/>
                      <a:pt x="19050" y="-6858"/>
                      <a:pt x="9525" y="2667"/>
                    </a:cubicBezTo>
                    <a:cubicBezTo>
                      <a:pt x="0" y="12192"/>
                      <a:pt x="0" y="12192"/>
                      <a:pt x="0" y="121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535D05BA-0843-7FCA-D3DC-C8C8B9521099}"/>
                  </a:ext>
                </a:extLst>
              </p:cNvPr>
              <p:cNvSpPr/>
              <p:nvPr/>
            </p:nvSpPr>
            <p:spPr>
              <a:xfrm>
                <a:off x="8053460" y="5464716"/>
                <a:ext cx="108585" cy="58814"/>
              </a:xfrm>
              <a:custGeom>
                <a:avLst/>
                <a:gdLst>
                  <a:gd name="connsiteX0" fmla="*/ 81915 w 108585"/>
                  <a:gd name="connsiteY0" fmla="*/ 712 h 58814"/>
                  <a:gd name="connsiteX1" fmla="*/ 54293 w 108585"/>
                  <a:gd name="connsiteY1" fmla="*/ 32144 h 58814"/>
                  <a:gd name="connsiteX2" fmla="*/ 26670 w 108585"/>
                  <a:gd name="connsiteY2" fmla="*/ 712 h 58814"/>
                  <a:gd name="connsiteX3" fmla="*/ 0 w 108585"/>
                  <a:gd name="connsiteY3" fmla="*/ 4522 h 58814"/>
                  <a:gd name="connsiteX4" fmla="*/ 6668 w 108585"/>
                  <a:gd name="connsiteY4" fmla="*/ 23572 h 58814"/>
                  <a:gd name="connsiteX5" fmla="*/ 54293 w 108585"/>
                  <a:gd name="connsiteY5" fmla="*/ 58814 h 58814"/>
                  <a:gd name="connsiteX6" fmla="*/ 101918 w 108585"/>
                  <a:gd name="connsiteY6" fmla="*/ 23572 h 58814"/>
                  <a:gd name="connsiteX7" fmla="*/ 108585 w 108585"/>
                  <a:gd name="connsiteY7" fmla="*/ 4522 h 58814"/>
                  <a:gd name="connsiteX8" fmla="*/ 81915 w 108585"/>
                  <a:gd name="connsiteY8" fmla="*/ 712 h 5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85" h="58814">
                    <a:moveTo>
                      <a:pt x="81915" y="712"/>
                    </a:moveTo>
                    <a:cubicBezTo>
                      <a:pt x="73343" y="3569"/>
                      <a:pt x="66675" y="31192"/>
                      <a:pt x="54293" y="32144"/>
                    </a:cubicBezTo>
                    <a:cubicBezTo>
                      <a:pt x="41910" y="31192"/>
                      <a:pt x="35243" y="3569"/>
                      <a:pt x="26670" y="712"/>
                    </a:cubicBezTo>
                    <a:cubicBezTo>
                      <a:pt x="18098" y="-2146"/>
                      <a:pt x="0" y="4522"/>
                      <a:pt x="0" y="4522"/>
                    </a:cubicBezTo>
                    <a:lnTo>
                      <a:pt x="6668" y="23572"/>
                    </a:lnTo>
                    <a:cubicBezTo>
                      <a:pt x="25718" y="19762"/>
                      <a:pt x="16193" y="58814"/>
                      <a:pt x="54293" y="58814"/>
                    </a:cubicBezTo>
                    <a:cubicBezTo>
                      <a:pt x="92393" y="58814"/>
                      <a:pt x="82868" y="19762"/>
                      <a:pt x="101918" y="23572"/>
                    </a:cubicBezTo>
                    <a:lnTo>
                      <a:pt x="108585" y="4522"/>
                    </a:lnTo>
                    <a:cubicBezTo>
                      <a:pt x="108585" y="4522"/>
                      <a:pt x="90488" y="-2146"/>
                      <a:pt x="81915" y="712"/>
                    </a:cubicBezTo>
                    <a:close/>
                  </a:path>
                </a:pathLst>
              </a:custGeom>
              <a:solidFill>
                <a:srgbClr val="F4B33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D358AAC2-4337-6120-A0E7-8125EB0C485E}"/>
                  </a:ext>
                </a:extLst>
              </p:cNvPr>
              <p:cNvSpPr/>
              <p:nvPr/>
            </p:nvSpPr>
            <p:spPr>
              <a:xfrm>
                <a:off x="8069653" y="5363511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19" name="Graphic 48">
                <a:extLst>
                  <a:ext uri="{FF2B5EF4-FFF2-40B4-BE49-F238E27FC236}">
                    <a16:creationId xmlns:a16="http://schemas.microsoft.com/office/drawing/2014/main" id="{88DE9057-F668-E085-D293-B32D834FD77D}"/>
                  </a:ext>
                </a:extLst>
              </p:cNvPr>
              <p:cNvGrpSpPr/>
              <p:nvPr/>
            </p:nvGrpSpPr>
            <p:grpSpPr>
              <a:xfrm>
                <a:off x="7660078" y="5296836"/>
                <a:ext cx="552450" cy="485775"/>
                <a:chOff x="7660078" y="5296836"/>
                <a:chExt cx="552450" cy="485775"/>
              </a:xfrm>
              <a:solidFill>
                <a:srgbClr val="3C154E"/>
              </a:solidFill>
            </p:grpSpPr>
            <p:sp>
              <p:nvSpPr>
                <p:cNvPr id="1320" name="Freeform: Shape 1319">
                  <a:extLst>
                    <a:ext uri="{FF2B5EF4-FFF2-40B4-BE49-F238E27FC236}">
                      <a16:creationId xmlns:a16="http://schemas.microsoft.com/office/drawing/2014/main" id="{8C982CB4-549E-7F23-ACBB-BA8E6FC8F7C9}"/>
                    </a:ext>
                  </a:extLst>
                </p:cNvPr>
                <p:cNvSpPr/>
                <p:nvPr/>
              </p:nvSpPr>
              <p:spPr>
                <a:xfrm>
                  <a:off x="7874390" y="5487336"/>
                  <a:ext cx="123825" cy="19050"/>
                </a:xfrm>
                <a:custGeom>
                  <a:avLst/>
                  <a:gdLst>
                    <a:gd name="connsiteX0" fmla="*/ 9525 w 123825"/>
                    <a:gd name="connsiteY0" fmla="*/ 19050 h 19050"/>
                    <a:gd name="connsiteX1" fmla="*/ 114300 w 123825"/>
                    <a:gd name="connsiteY1" fmla="*/ 19050 h 19050"/>
                    <a:gd name="connsiteX2" fmla="*/ 123825 w 123825"/>
                    <a:gd name="connsiteY2" fmla="*/ 9525 h 19050"/>
                    <a:gd name="connsiteX3" fmla="*/ 114300 w 123825"/>
                    <a:gd name="connsiteY3" fmla="*/ 0 h 19050"/>
                    <a:gd name="connsiteX4" fmla="*/ 9525 w 123825"/>
                    <a:gd name="connsiteY4" fmla="*/ 0 h 19050"/>
                    <a:gd name="connsiteX5" fmla="*/ 0 w 123825"/>
                    <a:gd name="connsiteY5" fmla="*/ 9525 h 19050"/>
                    <a:gd name="connsiteX6" fmla="*/ 9525 w 12382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825" h="19050">
                      <a:moveTo>
                        <a:pt x="9525" y="19050"/>
                      </a:moveTo>
                      <a:lnTo>
                        <a:pt x="114300" y="19050"/>
                      </a:lnTo>
                      <a:cubicBezTo>
                        <a:pt x="120015" y="19050"/>
                        <a:pt x="123825" y="15240"/>
                        <a:pt x="123825" y="9525"/>
                      </a:cubicBezTo>
                      <a:cubicBezTo>
                        <a:pt x="123825" y="3810"/>
                        <a:pt x="120015" y="0"/>
                        <a:pt x="114300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1" name="Freeform: Shape 1320">
                  <a:extLst>
                    <a:ext uri="{FF2B5EF4-FFF2-40B4-BE49-F238E27FC236}">
                      <a16:creationId xmlns:a16="http://schemas.microsoft.com/office/drawing/2014/main" id="{AF3672CE-1D37-E992-9676-0A7855D90FC3}"/>
                    </a:ext>
                  </a:extLst>
                </p:cNvPr>
                <p:cNvSpPr/>
                <p:nvPr/>
              </p:nvSpPr>
              <p:spPr>
                <a:xfrm>
                  <a:off x="7841053" y="5534961"/>
                  <a:ext cx="190500" cy="19050"/>
                </a:xfrm>
                <a:custGeom>
                  <a:avLst/>
                  <a:gdLst>
                    <a:gd name="connsiteX0" fmla="*/ 9525 w 190500"/>
                    <a:gd name="connsiteY0" fmla="*/ 19050 h 19050"/>
                    <a:gd name="connsiteX1" fmla="*/ 180975 w 190500"/>
                    <a:gd name="connsiteY1" fmla="*/ 19050 h 19050"/>
                    <a:gd name="connsiteX2" fmla="*/ 190500 w 190500"/>
                    <a:gd name="connsiteY2" fmla="*/ 9525 h 19050"/>
                    <a:gd name="connsiteX3" fmla="*/ 180975 w 190500"/>
                    <a:gd name="connsiteY3" fmla="*/ 0 h 19050"/>
                    <a:gd name="connsiteX4" fmla="*/ 9525 w 190500"/>
                    <a:gd name="connsiteY4" fmla="*/ 0 h 19050"/>
                    <a:gd name="connsiteX5" fmla="*/ 0 w 190500"/>
                    <a:gd name="connsiteY5" fmla="*/ 9525 h 19050"/>
                    <a:gd name="connsiteX6" fmla="*/ 9525 w 190500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0" h="19050">
                      <a:moveTo>
                        <a:pt x="9525" y="19050"/>
                      </a:moveTo>
                      <a:lnTo>
                        <a:pt x="180975" y="19050"/>
                      </a:lnTo>
                      <a:cubicBezTo>
                        <a:pt x="186690" y="19050"/>
                        <a:pt x="190500" y="15240"/>
                        <a:pt x="190500" y="9525"/>
                      </a:cubicBezTo>
                      <a:cubicBezTo>
                        <a:pt x="190500" y="3810"/>
                        <a:pt x="186690" y="0"/>
                        <a:pt x="180975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2" name="Freeform: Shape 1321">
                  <a:extLst>
                    <a:ext uri="{FF2B5EF4-FFF2-40B4-BE49-F238E27FC236}">
                      <a16:creationId xmlns:a16="http://schemas.microsoft.com/office/drawing/2014/main" id="{75438389-4002-E864-BA44-97E7ACDE037C}"/>
                    </a:ext>
                  </a:extLst>
                </p:cNvPr>
                <p:cNvSpPr/>
                <p:nvPr/>
              </p:nvSpPr>
              <p:spPr>
                <a:xfrm>
                  <a:off x="7860103" y="5582586"/>
                  <a:ext cx="152400" cy="19050"/>
                </a:xfrm>
                <a:custGeom>
                  <a:avLst/>
                  <a:gdLst>
                    <a:gd name="connsiteX0" fmla="*/ 142875 w 152400"/>
                    <a:gd name="connsiteY0" fmla="*/ 0 h 19050"/>
                    <a:gd name="connsiteX1" fmla="*/ 9525 w 152400"/>
                    <a:gd name="connsiteY1" fmla="*/ 0 h 19050"/>
                    <a:gd name="connsiteX2" fmla="*/ 0 w 152400"/>
                    <a:gd name="connsiteY2" fmla="*/ 9525 h 19050"/>
                    <a:gd name="connsiteX3" fmla="*/ 9525 w 152400"/>
                    <a:gd name="connsiteY3" fmla="*/ 19050 h 19050"/>
                    <a:gd name="connsiteX4" fmla="*/ 142875 w 152400"/>
                    <a:gd name="connsiteY4" fmla="*/ 19050 h 19050"/>
                    <a:gd name="connsiteX5" fmla="*/ 152400 w 152400"/>
                    <a:gd name="connsiteY5" fmla="*/ 9525 h 19050"/>
                    <a:gd name="connsiteX6" fmla="*/ 142875 w 152400"/>
                    <a:gd name="connsiteY6" fmla="*/ 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400" h="19050">
                      <a:moveTo>
                        <a:pt x="142875" y="0"/>
                      </a:move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142875" y="19050"/>
                      </a:lnTo>
                      <a:cubicBezTo>
                        <a:pt x="148590" y="19050"/>
                        <a:pt x="152400" y="15240"/>
                        <a:pt x="152400" y="9525"/>
                      </a:cubicBezTo>
                      <a:cubicBezTo>
                        <a:pt x="152400" y="3810"/>
                        <a:pt x="148590" y="0"/>
                        <a:pt x="142875" y="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3" name="Freeform: Shape 1322">
                  <a:extLst>
                    <a:ext uri="{FF2B5EF4-FFF2-40B4-BE49-F238E27FC236}">
                      <a16:creationId xmlns:a16="http://schemas.microsoft.com/office/drawing/2014/main" id="{F2786B1E-4F5D-C8A2-201F-4133A1FE3C26}"/>
                    </a:ext>
                  </a:extLst>
                </p:cNvPr>
                <p:cNvSpPr/>
                <p:nvPr/>
              </p:nvSpPr>
              <p:spPr>
                <a:xfrm>
                  <a:off x="7774378" y="5649261"/>
                  <a:ext cx="57150" cy="19050"/>
                </a:xfrm>
                <a:custGeom>
                  <a:avLst/>
                  <a:gdLst>
                    <a:gd name="connsiteX0" fmla="*/ 9525 w 57150"/>
                    <a:gd name="connsiteY0" fmla="*/ 19050 h 19050"/>
                    <a:gd name="connsiteX1" fmla="*/ 47625 w 57150"/>
                    <a:gd name="connsiteY1" fmla="*/ 19050 h 19050"/>
                    <a:gd name="connsiteX2" fmla="*/ 57150 w 57150"/>
                    <a:gd name="connsiteY2" fmla="*/ 9525 h 19050"/>
                    <a:gd name="connsiteX3" fmla="*/ 47625 w 57150"/>
                    <a:gd name="connsiteY3" fmla="*/ 0 h 19050"/>
                    <a:gd name="connsiteX4" fmla="*/ 9525 w 57150"/>
                    <a:gd name="connsiteY4" fmla="*/ 0 h 19050"/>
                    <a:gd name="connsiteX5" fmla="*/ 0 w 57150"/>
                    <a:gd name="connsiteY5" fmla="*/ 9525 h 19050"/>
                    <a:gd name="connsiteX6" fmla="*/ 9525 w 57150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150" h="19050">
                      <a:moveTo>
                        <a:pt x="9525" y="19050"/>
                      </a:moveTo>
                      <a:lnTo>
                        <a:pt x="47625" y="19050"/>
                      </a:lnTo>
                      <a:cubicBezTo>
                        <a:pt x="53340" y="19050"/>
                        <a:pt x="57150" y="15240"/>
                        <a:pt x="57150" y="9525"/>
                      </a:cubicBezTo>
                      <a:cubicBezTo>
                        <a:pt x="57150" y="3810"/>
                        <a:pt x="53340" y="0"/>
                        <a:pt x="47625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4" name="Freeform: Shape 1323">
                  <a:extLst>
                    <a:ext uri="{FF2B5EF4-FFF2-40B4-BE49-F238E27FC236}">
                      <a16:creationId xmlns:a16="http://schemas.microsoft.com/office/drawing/2014/main" id="{266AED34-AE67-F995-DC93-805D431FB9A2}"/>
                    </a:ext>
                  </a:extLst>
                </p:cNvPr>
                <p:cNvSpPr/>
                <p:nvPr/>
              </p:nvSpPr>
              <p:spPr>
                <a:xfrm>
                  <a:off x="8041078" y="5649261"/>
                  <a:ext cx="57150" cy="19050"/>
                </a:xfrm>
                <a:custGeom>
                  <a:avLst/>
                  <a:gdLst>
                    <a:gd name="connsiteX0" fmla="*/ 9525 w 57150"/>
                    <a:gd name="connsiteY0" fmla="*/ 19050 h 19050"/>
                    <a:gd name="connsiteX1" fmla="*/ 47625 w 57150"/>
                    <a:gd name="connsiteY1" fmla="*/ 19050 h 19050"/>
                    <a:gd name="connsiteX2" fmla="*/ 57150 w 57150"/>
                    <a:gd name="connsiteY2" fmla="*/ 9525 h 19050"/>
                    <a:gd name="connsiteX3" fmla="*/ 47625 w 57150"/>
                    <a:gd name="connsiteY3" fmla="*/ 0 h 19050"/>
                    <a:gd name="connsiteX4" fmla="*/ 9525 w 57150"/>
                    <a:gd name="connsiteY4" fmla="*/ 0 h 19050"/>
                    <a:gd name="connsiteX5" fmla="*/ 0 w 57150"/>
                    <a:gd name="connsiteY5" fmla="*/ 9525 h 19050"/>
                    <a:gd name="connsiteX6" fmla="*/ 9525 w 57150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150" h="19050">
                      <a:moveTo>
                        <a:pt x="9525" y="19050"/>
                      </a:moveTo>
                      <a:lnTo>
                        <a:pt x="47625" y="19050"/>
                      </a:lnTo>
                      <a:cubicBezTo>
                        <a:pt x="53340" y="19050"/>
                        <a:pt x="57150" y="15240"/>
                        <a:pt x="57150" y="9525"/>
                      </a:cubicBezTo>
                      <a:cubicBezTo>
                        <a:pt x="57150" y="3810"/>
                        <a:pt x="53340" y="0"/>
                        <a:pt x="47625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84B4B076-21BC-5204-F610-1D5ECCD3EADB}"/>
                    </a:ext>
                  </a:extLst>
                </p:cNvPr>
                <p:cNvSpPr/>
                <p:nvPr/>
              </p:nvSpPr>
              <p:spPr>
                <a:xfrm>
                  <a:off x="7660078" y="5296836"/>
                  <a:ext cx="552450" cy="485775"/>
                </a:xfrm>
                <a:custGeom>
                  <a:avLst/>
                  <a:gdLst>
                    <a:gd name="connsiteX0" fmla="*/ 541973 w 552450"/>
                    <a:gd name="connsiteY0" fmla="*/ 86678 h 485775"/>
                    <a:gd name="connsiteX1" fmla="*/ 521970 w 552450"/>
                    <a:gd name="connsiteY1" fmla="*/ 75248 h 485775"/>
                    <a:gd name="connsiteX2" fmla="*/ 521018 w 552450"/>
                    <a:gd name="connsiteY2" fmla="*/ 73343 h 485775"/>
                    <a:gd name="connsiteX3" fmla="*/ 527685 w 552450"/>
                    <a:gd name="connsiteY3" fmla="*/ 50483 h 485775"/>
                    <a:gd name="connsiteX4" fmla="*/ 521970 w 552450"/>
                    <a:gd name="connsiteY4" fmla="*/ 30480 h 485775"/>
                    <a:gd name="connsiteX5" fmla="*/ 501968 w 552450"/>
                    <a:gd name="connsiteY5" fmla="*/ 24765 h 485775"/>
                    <a:gd name="connsiteX6" fmla="*/ 479108 w 552450"/>
                    <a:gd name="connsiteY6" fmla="*/ 31433 h 485775"/>
                    <a:gd name="connsiteX7" fmla="*/ 477203 w 552450"/>
                    <a:gd name="connsiteY7" fmla="*/ 30480 h 485775"/>
                    <a:gd name="connsiteX8" fmla="*/ 465773 w 552450"/>
                    <a:gd name="connsiteY8" fmla="*/ 10477 h 485775"/>
                    <a:gd name="connsiteX9" fmla="*/ 447675 w 552450"/>
                    <a:gd name="connsiteY9" fmla="*/ 0 h 485775"/>
                    <a:gd name="connsiteX10" fmla="*/ 429578 w 552450"/>
                    <a:gd name="connsiteY10" fmla="*/ 10477 h 485775"/>
                    <a:gd name="connsiteX11" fmla="*/ 418148 w 552450"/>
                    <a:gd name="connsiteY11" fmla="*/ 30480 h 485775"/>
                    <a:gd name="connsiteX12" fmla="*/ 416243 w 552450"/>
                    <a:gd name="connsiteY12" fmla="*/ 31433 h 485775"/>
                    <a:gd name="connsiteX13" fmla="*/ 393383 w 552450"/>
                    <a:gd name="connsiteY13" fmla="*/ 24765 h 485775"/>
                    <a:gd name="connsiteX14" fmla="*/ 373380 w 552450"/>
                    <a:gd name="connsiteY14" fmla="*/ 30480 h 485775"/>
                    <a:gd name="connsiteX15" fmla="*/ 367665 w 552450"/>
                    <a:gd name="connsiteY15" fmla="*/ 50483 h 485775"/>
                    <a:gd name="connsiteX16" fmla="*/ 372428 w 552450"/>
                    <a:gd name="connsiteY16" fmla="*/ 66675 h 485775"/>
                    <a:gd name="connsiteX17" fmla="*/ 47625 w 552450"/>
                    <a:gd name="connsiteY17" fmla="*/ 66675 h 485775"/>
                    <a:gd name="connsiteX18" fmla="*/ 0 w 552450"/>
                    <a:gd name="connsiteY18" fmla="*/ 114300 h 485775"/>
                    <a:gd name="connsiteX19" fmla="*/ 0 w 552450"/>
                    <a:gd name="connsiteY19" fmla="*/ 438150 h 485775"/>
                    <a:gd name="connsiteX20" fmla="*/ 47625 w 552450"/>
                    <a:gd name="connsiteY20" fmla="*/ 485775 h 485775"/>
                    <a:gd name="connsiteX21" fmla="*/ 504825 w 552450"/>
                    <a:gd name="connsiteY21" fmla="*/ 485775 h 485775"/>
                    <a:gd name="connsiteX22" fmla="*/ 552450 w 552450"/>
                    <a:gd name="connsiteY22" fmla="*/ 438150 h 485775"/>
                    <a:gd name="connsiteX23" fmla="*/ 552450 w 552450"/>
                    <a:gd name="connsiteY23" fmla="*/ 104775 h 485775"/>
                    <a:gd name="connsiteX24" fmla="*/ 541973 w 552450"/>
                    <a:gd name="connsiteY24" fmla="*/ 86678 h 485775"/>
                    <a:gd name="connsiteX25" fmla="*/ 386715 w 552450"/>
                    <a:gd name="connsiteY25" fmla="*/ 43815 h 485775"/>
                    <a:gd name="connsiteX26" fmla="*/ 388620 w 552450"/>
                    <a:gd name="connsiteY26" fmla="*/ 43815 h 485775"/>
                    <a:gd name="connsiteX27" fmla="*/ 411480 w 552450"/>
                    <a:gd name="connsiteY27" fmla="*/ 50483 h 485775"/>
                    <a:gd name="connsiteX28" fmla="*/ 435293 w 552450"/>
                    <a:gd name="connsiteY28" fmla="*/ 40958 h 485775"/>
                    <a:gd name="connsiteX29" fmla="*/ 446723 w 552450"/>
                    <a:gd name="connsiteY29" fmla="*/ 20955 h 485775"/>
                    <a:gd name="connsiteX30" fmla="*/ 449580 w 552450"/>
                    <a:gd name="connsiteY30" fmla="*/ 20955 h 485775"/>
                    <a:gd name="connsiteX31" fmla="*/ 449580 w 552450"/>
                    <a:gd name="connsiteY31" fmla="*/ 20955 h 485775"/>
                    <a:gd name="connsiteX32" fmla="*/ 461010 w 552450"/>
                    <a:gd name="connsiteY32" fmla="*/ 40958 h 485775"/>
                    <a:gd name="connsiteX33" fmla="*/ 484823 w 552450"/>
                    <a:gd name="connsiteY33" fmla="*/ 50483 h 485775"/>
                    <a:gd name="connsiteX34" fmla="*/ 507683 w 552450"/>
                    <a:gd name="connsiteY34" fmla="*/ 43815 h 485775"/>
                    <a:gd name="connsiteX35" fmla="*/ 509588 w 552450"/>
                    <a:gd name="connsiteY35" fmla="*/ 43815 h 485775"/>
                    <a:gd name="connsiteX36" fmla="*/ 509588 w 552450"/>
                    <a:gd name="connsiteY36" fmla="*/ 45720 h 485775"/>
                    <a:gd name="connsiteX37" fmla="*/ 502920 w 552450"/>
                    <a:gd name="connsiteY37" fmla="*/ 68580 h 485775"/>
                    <a:gd name="connsiteX38" fmla="*/ 512445 w 552450"/>
                    <a:gd name="connsiteY38" fmla="*/ 92393 h 485775"/>
                    <a:gd name="connsiteX39" fmla="*/ 532448 w 552450"/>
                    <a:gd name="connsiteY39" fmla="*/ 103823 h 485775"/>
                    <a:gd name="connsiteX40" fmla="*/ 533400 w 552450"/>
                    <a:gd name="connsiteY40" fmla="*/ 104775 h 485775"/>
                    <a:gd name="connsiteX41" fmla="*/ 532448 w 552450"/>
                    <a:gd name="connsiteY41" fmla="*/ 105728 h 485775"/>
                    <a:gd name="connsiteX42" fmla="*/ 512445 w 552450"/>
                    <a:gd name="connsiteY42" fmla="*/ 117158 h 485775"/>
                    <a:gd name="connsiteX43" fmla="*/ 502920 w 552450"/>
                    <a:gd name="connsiteY43" fmla="*/ 140970 h 485775"/>
                    <a:gd name="connsiteX44" fmla="*/ 509588 w 552450"/>
                    <a:gd name="connsiteY44" fmla="*/ 163830 h 485775"/>
                    <a:gd name="connsiteX45" fmla="*/ 509588 w 552450"/>
                    <a:gd name="connsiteY45" fmla="*/ 165735 h 485775"/>
                    <a:gd name="connsiteX46" fmla="*/ 507683 w 552450"/>
                    <a:gd name="connsiteY46" fmla="*/ 165735 h 485775"/>
                    <a:gd name="connsiteX47" fmla="*/ 484823 w 552450"/>
                    <a:gd name="connsiteY47" fmla="*/ 159068 h 485775"/>
                    <a:gd name="connsiteX48" fmla="*/ 461010 w 552450"/>
                    <a:gd name="connsiteY48" fmla="*/ 168593 h 485775"/>
                    <a:gd name="connsiteX49" fmla="*/ 449580 w 552450"/>
                    <a:gd name="connsiteY49" fmla="*/ 188595 h 485775"/>
                    <a:gd name="connsiteX50" fmla="*/ 446723 w 552450"/>
                    <a:gd name="connsiteY50" fmla="*/ 188595 h 485775"/>
                    <a:gd name="connsiteX51" fmla="*/ 435293 w 552450"/>
                    <a:gd name="connsiteY51" fmla="*/ 168593 h 485775"/>
                    <a:gd name="connsiteX52" fmla="*/ 417195 w 552450"/>
                    <a:gd name="connsiteY52" fmla="*/ 158115 h 485775"/>
                    <a:gd name="connsiteX53" fmla="*/ 411480 w 552450"/>
                    <a:gd name="connsiteY53" fmla="*/ 159068 h 485775"/>
                    <a:gd name="connsiteX54" fmla="*/ 388620 w 552450"/>
                    <a:gd name="connsiteY54" fmla="*/ 165735 h 485775"/>
                    <a:gd name="connsiteX55" fmla="*/ 386715 w 552450"/>
                    <a:gd name="connsiteY55" fmla="*/ 165735 h 485775"/>
                    <a:gd name="connsiteX56" fmla="*/ 386715 w 552450"/>
                    <a:gd name="connsiteY56" fmla="*/ 163830 h 485775"/>
                    <a:gd name="connsiteX57" fmla="*/ 393383 w 552450"/>
                    <a:gd name="connsiteY57" fmla="*/ 140970 h 485775"/>
                    <a:gd name="connsiteX58" fmla="*/ 383858 w 552450"/>
                    <a:gd name="connsiteY58" fmla="*/ 117158 h 485775"/>
                    <a:gd name="connsiteX59" fmla="*/ 363855 w 552450"/>
                    <a:gd name="connsiteY59" fmla="*/ 105728 h 485775"/>
                    <a:gd name="connsiteX60" fmla="*/ 361950 w 552450"/>
                    <a:gd name="connsiteY60" fmla="*/ 104775 h 485775"/>
                    <a:gd name="connsiteX61" fmla="*/ 362903 w 552450"/>
                    <a:gd name="connsiteY61" fmla="*/ 103823 h 485775"/>
                    <a:gd name="connsiteX62" fmla="*/ 382905 w 552450"/>
                    <a:gd name="connsiteY62" fmla="*/ 92393 h 485775"/>
                    <a:gd name="connsiteX63" fmla="*/ 392430 w 552450"/>
                    <a:gd name="connsiteY63" fmla="*/ 68580 h 485775"/>
                    <a:gd name="connsiteX64" fmla="*/ 385763 w 552450"/>
                    <a:gd name="connsiteY64" fmla="*/ 45720 h 485775"/>
                    <a:gd name="connsiteX65" fmla="*/ 386715 w 552450"/>
                    <a:gd name="connsiteY65" fmla="*/ 43815 h 485775"/>
                    <a:gd name="connsiteX66" fmla="*/ 371475 w 552450"/>
                    <a:gd name="connsiteY66" fmla="*/ 133350 h 485775"/>
                    <a:gd name="connsiteX67" fmla="*/ 371475 w 552450"/>
                    <a:gd name="connsiteY67" fmla="*/ 133350 h 485775"/>
                    <a:gd name="connsiteX68" fmla="*/ 373380 w 552450"/>
                    <a:gd name="connsiteY68" fmla="*/ 134303 h 485775"/>
                    <a:gd name="connsiteX69" fmla="*/ 374333 w 552450"/>
                    <a:gd name="connsiteY69" fmla="*/ 136208 h 485775"/>
                    <a:gd name="connsiteX70" fmla="*/ 367665 w 552450"/>
                    <a:gd name="connsiteY70" fmla="*/ 159068 h 485775"/>
                    <a:gd name="connsiteX71" fmla="*/ 373380 w 552450"/>
                    <a:gd name="connsiteY71" fmla="*/ 179070 h 485775"/>
                    <a:gd name="connsiteX72" fmla="*/ 390525 w 552450"/>
                    <a:gd name="connsiteY72" fmla="*/ 184785 h 485775"/>
                    <a:gd name="connsiteX73" fmla="*/ 390525 w 552450"/>
                    <a:gd name="connsiteY73" fmla="*/ 255270 h 485775"/>
                    <a:gd name="connsiteX74" fmla="*/ 403860 w 552450"/>
                    <a:gd name="connsiteY74" fmla="*/ 274320 h 485775"/>
                    <a:gd name="connsiteX75" fmla="*/ 426720 w 552450"/>
                    <a:gd name="connsiteY75" fmla="*/ 269558 h 485775"/>
                    <a:gd name="connsiteX76" fmla="*/ 440055 w 552450"/>
                    <a:gd name="connsiteY76" fmla="*/ 256223 h 485775"/>
                    <a:gd name="connsiteX77" fmla="*/ 457200 w 552450"/>
                    <a:gd name="connsiteY77" fmla="*/ 256223 h 485775"/>
                    <a:gd name="connsiteX78" fmla="*/ 470535 w 552450"/>
                    <a:gd name="connsiteY78" fmla="*/ 269558 h 485775"/>
                    <a:gd name="connsiteX79" fmla="*/ 484823 w 552450"/>
                    <a:gd name="connsiteY79" fmla="*/ 275273 h 485775"/>
                    <a:gd name="connsiteX80" fmla="*/ 486728 w 552450"/>
                    <a:gd name="connsiteY80" fmla="*/ 275273 h 485775"/>
                    <a:gd name="connsiteX81" fmla="*/ 486728 w 552450"/>
                    <a:gd name="connsiteY81" fmla="*/ 371475 h 485775"/>
                    <a:gd name="connsiteX82" fmla="*/ 449580 w 552450"/>
                    <a:gd name="connsiteY82" fmla="*/ 418148 h 485775"/>
                    <a:gd name="connsiteX83" fmla="*/ 103823 w 552450"/>
                    <a:gd name="connsiteY83" fmla="*/ 418148 h 485775"/>
                    <a:gd name="connsiteX84" fmla="*/ 66675 w 552450"/>
                    <a:gd name="connsiteY84" fmla="*/ 371475 h 485775"/>
                    <a:gd name="connsiteX85" fmla="*/ 66675 w 552450"/>
                    <a:gd name="connsiteY85" fmla="*/ 180023 h 485775"/>
                    <a:gd name="connsiteX86" fmla="*/ 103823 w 552450"/>
                    <a:gd name="connsiteY86" fmla="*/ 133350 h 485775"/>
                    <a:gd name="connsiteX87" fmla="*/ 371475 w 552450"/>
                    <a:gd name="connsiteY87" fmla="*/ 133350 h 485775"/>
                    <a:gd name="connsiteX88" fmla="*/ 485775 w 552450"/>
                    <a:gd name="connsiteY88" fmla="*/ 180975 h 485775"/>
                    <a:gd name="connsiteX89" fmla="*/ 485775 w 552450"/>
                    <a:gd name="connsiteY89" fmla="*/ 255270 h 485775"/>
                    <a:gd name="connsiteX90" fmla="*/ 484823 w 552450"/>
                    <a:gd name="connsiteY90" fmla="*/ 257175 h 485775"/>
                    <a:gd name="connsiteX91" fmla="*/ 482918 w 552450"/>
                    <a:gd name="connsiteY91" fmla="*/ 257175 h 485775"/>
                    <a:gd name="connsiteX92" fmla="*/ 469583 w 552450"/>
                    <a:gd name="connsiteY92" fmla="*/ 243840 h 485775"/>
                    <a:gd name="connsiteX93" fmla="*/ 425768 w 552450"/>
                    <a:gd name="connsiteY93" fmla="*/ 243840 h 485775"/>
                    <a:gd name="connsiteX94" fmla="*/ 412433 w 552450"/>
                    <a:gd name="connsiteY94" fmla="*/ 257175 h 485775"/>
                    <a:gd name="connsiteX95" fmla="*/ 410528 w 552450"/>
                    <a:gd name="connsiteY95" fmla="*/ 257175 h 485775"/>
                    <a:gd name="connsiteX96" fmla="*/ 409575 w 552450"/>
                    <a:gd name="connsiteY96" fmla="*/ 255270 h 485775"/>
                    <a:gd name="connsiteX97" fmla="*/ 409575 w 552450"/>
                    <a:gd name="connsiteY97" fmla="*/ 180975 h 485775"/>
                    <a:gd name="connsiteX98" fmla="*/ 409575 w 552450"/>
                    <a:gd name="connsiteY98" fmla="*/ 180023 h 485775"/>
                    <a:gd name="connsiteX99" fmla="*/ 416243 w 552450"/>
                    <a:gd name="connsiteY99" fmla="*/ 178118 h 485775"/>
                    <a:gd name="connsiteX100" fmla="*/ 418148 w 552450"/>
                    <a:gd name="connsiteY100" fmla="*/ 179070 h 485775"/>
                    <a:gd name="connsiteX101" fmla="*/ 429578 w 552450"/>
                    <a:gd name="connsiteY101" fmla="*/ 199073 h 485775"/>
                    <a:gd name="connsiteX102" fmla="*/ 447675 w 552450"/>
                    <a:gd name="connsiteY102" fmla="*/ 209550 h 485775"/>
                    <a:gd name="connsiteX103" fmla="*/ 465773 w 552450"/>
                    <a:gd name="connsiteY103" fmla="*/ 199073 h 485775"/>
                    <a:gd name="connsiteX104" fmla="*/ 477203 w 552450"/>
                    <a:gd name="connsiteY104" fmla="*/ 179070 h 485775"/>
                    <a:gd name="connsiteX105" fmla="*/ 479108 w 552450"/>
                    <a:gd name="connsiteY105" fmla="*/ 178118 h 485775"/>
                    <a:gd name="connsiteX106" fmla="*/ 485775 w 552450"/>
                    <a:gd name="connsiteY106" fmla="*/ 180023 h 485775"/>
                    <a:gd name="connsiteX107" fmla="*/ 485775 w 552450"/>
                    <a:gd name="connsiteY107" fmla="*/ 180975 h 485775"/>
                    <a:gd name="connsiteX108" fmla="*/ 504825 w 552450"/>
                    <a:gd name="connsiteY108" fmla="*/ 466725 h 485775"/>
                    <a:gd name="connsiteX109" fmla="*/ 47625 w 552450"/>
                    <a:gd name="connsiteY109" fmla="*/ 466725 h 485775"/>
                    <a:gd name="connsiteX110" fmla="*/ 19050 w 552450"/>
                    <a:gd name="connsiteY110" fmla="*/ 438150 h 485775"/>
                    <a:gd name="connsiteX111" fmla="*/ 19050 w 552450"/>
                    <a:gd name="connsiteY111" fmla="*/ 114300 h 485775"/>
                    <a:gd name="connsiteX112" fmla="*/ 47625 w 552450"/>
                    <a:gd name="connsiteY112" fmla="*/ 85725 h 485775"/>
                    <a:gd name="connsiteX113" fmla="*/ 355283 w 552450"/>
                    <a:gd name="connsiteY113" fmla="*/ 85725 h 485775"/>
                    <a:gd name="connsiteX114" fmla="*/ 353378 w 552450"/>
                    <a:gd name="connsiteY114" fmla="*/ 86678 h 485775"/>
                    <a:gd name="connsiteX115" fmla="*/ 342900 w 552450"/>
                    <a:gd name="connsiteY115" fmla="*/ 104775 h 485775"/>
                    <a:gd name="connsiteX116" fmla="*/ 345758 w 552450"/>
                    <a:gd name="connsiteY116" fmla="*/ 114300 h 485775"/>
                    <a:gd name="connsiteX117" fmla="*/ 95250 w 552450"/>
                    <a:gd name="connsiteY117" fmla="*/ 114300 h 485775"/>
                    <a:gd name="connsiteX118" fmla="*/ 85725 w 552450"/>
                    <a:gd name="connsiteY118" fmla="*/ 123825 h 485775"/>
                    <a:gd name="connsiteX119" fmla="*/ 57150 w 552450"/>
                    <a:gd name="connsiteY119" fmla="*/ 161925 h 485775"/>
                    <a:gd name="connsiteX120" fmla="*/ 47625 w 552450"/>
                    <a:gd name="connsiteY120" fmla="*/ 171450 h 485775"/>
                    <a:gd name="connsiteX121" fmla="*/ 47625 w 552450"/>
                    <a:gd name="connsiteY121" fmla="*/ 381000 h 485775"/>
                    <a:gd name="connsiteX122" fmla="*/ 57150 w 552450"/>
                    <a:gd name="connsiteY122" fmla="*/ 390525 h 485775"/>
                    <a:gd name="connsiteX123" fmla="*/ 85725 w 552450"/>
                    <a:gd name="connsiteY123" fmla="*/ 428625 h 485775"/>
                    <a:gd name="connsiteX124" fmla="*/ 95250 w 552450"/>
                    <a:gd name="connsiteY124" fmla="*/ 438150 h 485775"/>
                    <a:gd name="connsiteX125" fmla="*/ 457200 w 552450"/>
                    <a:gd name="connsiteY125" fmla="*/ 438150 h 485775"/>
                    <a:gd name="connsiteX126" fmla="*/ 466725 w 552450"/>
                    <a:gd name="connsiteY126" fmla="*/ 428625 h 485775"/>
                    <a:gd name="connsiteX127" fmla="*/ 495300 w 552450"/>
                    <a:gd name="connsiteY127" fmla="*/ 390525 h 485775"/>
                    <a:gd name="connsiteX128" fmla="*/ 504825 w 552450"/>
                    <a:gd name="connsiteY128" fmla="*/ 381000 h 485775"/>
                    <a:gd name="connsiteX129" fmla="*/ 504825 w 552450"/>
                    <a:gd name="connsiteY129" fmla="*/ 255270 h 485775"/>
                    <a:gd name="connsiteX130" fmla="*/ 504825 w 552450"/>
                    <a:gd name="connsiteY130" fmla="*/ 184785 h 485775"/>
                    <a:gd name="connsiteX131" fmla="*/ 521970 w 552450"/>
                    <a:gd name="connsiteY131" fmla="*/ 179070 h 485775"/>
                    <a:gd name="connsiteX132" fmla="*/ 527685 w 552450"/>
                    <a:gd name="connsiteY132" fmla="*/ 159068 h 485775"/>
                    <a:gd name="connsiteX133" fmla="*/ 521018 w 552450"/>
                    <a:gd name="connsiteY133" fmla="*/ 136208 h 485775"/>
                    <a:gd name="connsiteX134" fmla="*/ 521970 w 552450"/>
                    <a:gd name="connsiteY134" fmla="*/ 134303 h 485775"/>
                    <a:gd name="connsiteX135" fmla="*/ 533400 w 552450"/>
                    <a:gd name="connsiteY135" fmla="*/ 127635 h 485775"/>
                    <a:gd name="connsiteX136" fmla="*/ 533400 w 552450"/>
                    <a:gd name="connsiteY136" fmla="*/ 438150 h 485775"/>
                    <a:gd name="connsiteX137" fmla="*/ 504825 w 552450"/>
                    <a:gd name="connsiteY137" fmla="*/ 466725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552450" h="485775">
                      <a:moveTo>
                        <a:pt x="541973" y="86678"/>
                      </a:moveTo>
                      <a:lnTo>
                        <a:pt x="521970" y="75248"/>
                      </a:lnTo>
                      <a:cubicBezTo>
                        <a:pt x="521018" y="75248"/>
                        <a:pt x="521018" y="74295"/>
                        <a:pt x="521018" y="73343"/>
                      </a:cubicBezTo>
                      <a:lnTo>
                        <a:pt x="527685" y="50483"/>
                      </a:lnTo>
                      <a:cubicBezTo>
                        <a:pt x="529590" y="42863"/>
                        <a:pt x="527685" y="35243"/>
                        <a:pt x="521970" y="30480"/>
                      </a:cubicBezTo>
                      <a:cubicBezTo>
                        <a:pt x="516255" y="24765"/>
                        <a:pt x="509588" y="22860"/>
                        <a:pt x="501968" y="24765"/>
                      </a:cubicBezTo>
                      <a:lnTo>
                        <a:pt x="479108" y="31433"/>
                      </a:lnTo>
                      <a:cubicBezTo>
                        <a:pt x="478155" y="31433"/>
                        <a:pt x="477203" y="31433"/>
                        <a:pt x="477203" y="30480"/>
                      </a:cubicBezTo>
                      <a:lnTo>
                        <a:pt x="465773" y="10477"/>
                      </a:lnTo>
                      <a:cubicBezTo>
                        <a:pt x="461963" y="3810"/>
                        <a:pt x="455295" y="0"/>
                        <a:pt x="447675" y="0"/>
                      </a:cubicBezTo>
                      <a:cubicBezTo>
                        <a:pt x="440055" y="0"/>
                        <a:pt x="433388" y="3810"/>
                        <a:pt x="429578" y="10477"/>
                      </a:cubicBezTo>
                      <a:lnTo>
                        <a:pt x="418148" y="30480"/>
                      </a:lnTo>
                      <a:cubicBezTo>
                        <a:pt x="418148" y="31433"/>
                        <a:pt x="417195" y="31433"/>
                        <a:pt x="416243" y="31433"/>
                      </a:cubicBezTo>
                      <a:lnTo>
                        <a:pt x="393383" y="24765"/>
                      </a:lnTo>
                      <a:cubicBezTo>
                        <a:pt x="385763" y="22860"/>
                        <a:pt x="378143" y="24765"/>
                        <a:pt x="373380" y="30480"/>
                      </a:cubicBezTo>
                      <a:cubicBezTo>
                        <a:pt x="367665" y="36195"/>
                        <a:pt x="365760" y="42863"/>
                        <a:pt x="367665" y="50483"/>
                      </a:cubicBezTo>
                      <a:lnTo>
                        <a:pt x="372428" y="66675"/>
                      </a:lnTo>
                      <a:lnTo>
                        <a:pt x="47625" y="66675"/>
                      </a:lnTo>
                      <a:cubicBezTo>
                        <a:pt x="20955" y="66675"/>
                        <a:pt x="0" y="87630"/>
                        <a:pt x="0" y="114300"/>
                      </a:cubicBezTo>
                      <a:lnTo>
                        <a:pt x="0" y="438150"/>
                      </a:lnTo>
                      <a:cubicBezTo>
                        <a:pt x="0" y="464820"/>
                        <a:pt x="20955" y="485775"/>
                        <a:pt x="47625" y="485775"/>
                      </a:cubicBezTo>
                      <a:lnTo>
                        <a:pt x="504825" y="485775"/>
                      </a:lnTo>
                      <a:cubicBezTo>
                        <a:pt x="531495" y="485775"/>
                        <a:pt x="552450" y="464820"/>
                        <a:pt x="552450" y="438150"/>
                      </a:cubicBezTo>
                      <a:lnTo>
                        <a:pt x="552450" y="104775"/>
                      </a:lnTo>
                      <a:cubicBezTo>
                        <a:pt x="552450" y="97155"/>
                        <a:pt x="548640" y="90488"/>
                        <a:pt x="541973" y="86678"/>
                      </a:cubicBezTo>
                      <a:close/>
                      <a:moveTo>
                        <a:pt x="386715" y="43815"/>
                      </a:moveTo>
                      <a:cubicBezTo>
                        <a:pt x="386715" y="43815"/>
                        <a:pt x="387668" y="42863"/>
                        <a:pt x="388620" y="43815"/>
                      </a:cubicBezTo>
                      <a:lnTo>
                        <a:pt x="411480" y="50483"/>
                      </a:lnTo>
                      <a:cubicBezTo>
                        <a:pt x="421005" y="53340"/>
                        <a:pt x="430530" y="48578"/>
                        <a:pt x="435293" y="40958"/>
                      </a:cubicBezTo>
                      <a:lnTo>
                        <a:pt x="446723" y="20955"/>
                      </a:lnTo>
                      <a:cubicBezTo>
                        <a:pt x="447675" y="20003"/>
                        <a:pt x="448628" y="20003"/>
                        <a:pt x="449580" y="20955"/>
                      </a:cubicBezTo>
                      <a:cubicBezTo>
                        <a:pt x="449580" y="20955"/>
                        <a:pt x="449580" y="20955"/>
                        <a:pt x="449580" y="20955"/>
                      </a:cubicBezTo>
                      <a:lnTo>
                        <a:pt x="461010" y="40958"/>
                      </a:lnTo>
                      <a:cubicBezTo>
                        <a:pt x="465773" y="49530"/>
                        <a:pt x="475298" y="53340"/>
                        <a:pt x="484823" y="50483"/>
                      </a:cubicBezTo>
                      <a:lnTo>
                        <a:pt x="507683" y="43815"/>
                      </a:lnTo>
                      <a:cubicBezTo>
                        <a:pt x="508635" y="43815"/>
                        <a:pt x="508635" y="43815"/>
                        <a:pt x="509588" y="43815"/>
                      </a:cubicBezTo>
                      <a:cubicBezTo>
                        <a:pt x="509588" y="43815"/>
                        <a:pt x="510540" y="44768"/>
                        <a:pt x="509588" y="45720"/>
                      </a:cubicBezTo>
                      <a:lnTo>
                        <a:pt x="502920" y="68580"/>
                      </a:lnTo>
                      <a:cubicBezTo>
                        <a:pt x="500063" y="78105"/>
                        <a:pt x="504825" y="87630"/>
                        <a:pt x="512445" y="92393"/>
                      </a:cubicBezTo>
                      <a:lnTo>
                        <a:pt x="532448" y="103823"/>
                      </a:lnTo>
                      <a:cubicBezTo>
                        <a:pt x="533400" y="103823"/>
                        <a:pt x="533400" y="104775"/>
                        <a:pt x="533400" y="104775"/>
                      </a:cubicBezTo>
                      <a:cubicBezTo>
                        <a:pt x="533400" y="104775"/>
                        <a:pt x="533400" y="105728"/>
                        <a:pt x="532448" y="105728"/>
                      </a:cubicBezTo>
                      <a:lnTo>
                        <a:pt x="512445" y="117158"/>
                      </a:lnTo>
                      <a:cubicBezTo>
                        <a:pt x="503873" y="121920"/>
                        <a:pt x="500063" y="131445"/>
                        <a:pt x="502920" y="140970"/>
                      </a:cubicBezTo>
                      <a:lnTo>
                        <a:pt x="509588" y="163830"/>
                      </a:lnTo>
                      <a:cubicBezTo>
                        <a:pt x="509588" y="164783"/>
                        <a:pt x="509588" y="164783"/>
                        <a:pt x="509588" y="165735"/>
                      </a:cubicBezTo>
                      <a:cubicBezTo>
                        <a:pt x="509588" y="165735"/>
                        <a:pt x="508635" y="166688"/>
                        <a:pt x="507683" y="165735"/>
                      </a:cubicBezTo>
                      <a:lnTo>
                        <a:pt x="484823" y="159068"/>
                      </a:lnTo>
                      <a:cubicBezTo>
                        <a:pt x="475298" y="156210"/>
                        <a:pt x="465773" y="160973"/>
                        <a:pt x="461010" y="168593"/>
                      </a:cubicBezTo>
                      <a:lnTo>
                        <a:pt x="449580" y="188595"/>
                      </a:lnTo>
                      <a:cubicBezTo>
                        <a:pt x="448628" y="189548"/>
                        <a:pt x="447675" y="189548"/>
                        <a:pt x="446723" y="188595"/>
                      </a:cubicBezTo>
                      <a:lnTo>
                        <a:pt x="435293" y="168593"/>
                      </a:lnTo>
                      <a:cubicBezTo>
                        <a:pt x="431483" y="161925"/>
                        <a:pt x="424815" y="158115"/>
                        <a:pt x="417195" y="158115"/>
                      </a:cubicBezTo>
                      <a:cubicBezTo>
                        <a:pt x="415290" y="158115"/>
                        <a:pt x="413385" y="158115"/>
                        <a:pt x="411480" y="159068"/>
                      </a:cubicBezTo>
                      <a:lnTo>
                        <a:pt x="388620" y="165735"/>
                      </a:lnTo>
                      <a:cubicBezTo>
                        <a:pt x="387668" y="165735"/>
                        <a:pt x="387668" y="165735"/>
                        <a:pt x="386715" y="165735"/>
                      </a:cubicBezTo>
                      <a:cubicBezTo>
                        <a:pt x="386715" y="165735"/>
                        <a:pt x="385763" y="164783"/>
                        <a:pt x="386715" y="163830"/>
                      </a:cubicBezTo>
                      <a:lnTo>
                        <a:pt x="393383" y="140970"/>
                      </a:lnTo>
                      <a:cubicBezTo>
                        <a:pt x="396240" y="131445"/>
                        <a:pt x="391478" y="121920"/>
                        <a:pt x="383858" y="117158"/>
                      </a:cubicBezTo>
                      <a:lnTo>
                        <a:pt x="363855" y="105728"/>
                      </a:lnTo>
                      <a:cubicBezTo>
                        <a:pt x="361950" y="105728"/>
                        <a:pt x="361950" y="105728"/>
                        <a:pt x="361950" y="104775"/>
                      </a:cubicBezTo>
                      <a:cubicBezTo>
                        <a:pt x="361950" y="103823"/>
                        <a:pt x="361950" y="103823"/>
                        <a:pt x="362903" y="103823"/>
                      </a:cubicBezTo>
                      <a:lnTo>
                        <a:pt x="382905" y="92393"/>
                      </a:lnTo>
                      <a:cubicBezTo>
                        <a:pt x="391478" y="87630"/>
                        <a:pt x="395288" y="78105"/>
                        <a:pt x="392430" y="68580"/>
                      </a:cubicBezTo>
                      <a:lnTo>
                        <a:pt x="385763" y="45720"/>
                      </a:lnTo>
                      <a:cubicBezTo>
                        <a:pt x="386715" y="44768"/>
                        <a:pt x="386715" y="44768"/>
                        <a:pt x="386715" y="43815"/>
                      </a:cubicBezTo>
                      <a:close/>
                      <a:moveTo>
                        <a:pt x="371475" y="133350"/>
                      </a:moveTo>
                      <a:cubicBezTo>
                        <a:pt x="371475" y="133350"/>
                        <a:pt x="371475" y="133350"/>
                        <a:pt x="371475" y="133350"/>
                      </a:cubicBezTo>
                      <a:lnTo>
                        <a:pt x="373380" y="134303"/>
                      </a:lnTo>
                      <a:cubicBezTo>
                        <a:pt x="374333" y="134303"/>
                        <a:pt x="374333" y="135255"/>
                        <a:pt x="374333" y="136208"/>
                      </a:cubicBezTo>
                      <a:lnTo>
                        <a:pt x="367665" y="159068"/>
                      </a:lnTo>
                      <a:cubicBezTo>
                        <a:pt x="365760" y="166688"/>
                        <a:pt x="367665" y="174308"/>
                        <a:pt x="373380" y="179070"/>
                      </a:cubicBezTo>
                      <a:cubicBezTo>
                        <a:pt x="378143" y="183833"/>
                        <a:pt x="383858" y="185738"/>
                        <a:pt x="390525" y="184785"/>
                      </a:cubicBezTo>
                      <a:lnTo>
                        <a:pt x="390525" y="255270"/>
                      </a:lnTo>
                      <a:cubicBezTo>
                        <a:pt x="390525" y="263843"/>
                        <a:pt x="395288" y="271463"/>
                        <a:pt x="403860" y="274320"/>
                      </a:cubicBezTo>
                      <a:cubicBezTo>
                        <a:pt x="411480" y="277178"/>
                        <a:pt x="421005" y="276225"/>
                        <a:pt x="426720" y="269558"/>
                      </a:cubicBezTo>
                      <a:lnTo>
                        <a:pt x="440055" y="256223"/>
                      </a:lnTo>
                      <a:cubicBezTo>
                        <a:pt x="444818" y="251460"/>
                        <a:pt x="452438" y="251460"/>
                        <a:pt x="457200" y="256223"/>
                      </a:cubicBezTo>
                      <a:lnTo>
                        <a:pt x="470535" y="269558"/>
                      </a:lnTo>
                      <a:cubicBezTo>
                        <a:pt x="474345" y="273368"/>
                        <a:pt x="480060" y="275273"/>
                        <a:pt x="484823" y="275273"/>
                      </a:cubicBezTo>
                      <a:cubicBezTo>
                        <a:pt x="485775" y="275273"/>
                        <a:pt x="485775" y="275273"/>
                        <a:pt x="486728" y="275273"/>
                      </a:cubicBezTo>
                      <a:lnTo>
                        <a:pt x="486728" y="371475"/>
                      </a:lnTo>
                      <a:cubicBezTo>
                        <a:pt x="471488" y="375285"/>
                        <a:pt x="452438" y="387668"/>
                        <a:pt x="449580" y="418148"/>
                      </a:cubicBezTo>
                      <a:lnTo>
                        <a:pt x="103823" y="418148"/>
                      </a:lnTo>
                      <a:cubicBezTo>
                        <a:pt x="100965" y="387668"/>
                        <a:pt x="80963" y="375285"/>
                        <a:pt x="66675" y="371475"/>
                      </a:cubicBezTo>
                      <a:lnTo>
                        <a:pt x="66675" y="180023"/>
                      </a:lnTo>
                      <a:cubicBezTo>
                        <a:pt x="81915" y="176213"/>
                        <a:pt x="100965" y="163830"/>
                        <a:pt x="103823" y="133350"/>
                      </a:cubicBezTo>
                      <a:lnTo>
                        <a:pt x="371475" y="133350"/>
                      </a:lnTo>
                      <a:close/>
                      <a:moveTo>
                        <a:pt x="485775" y="180975"/>
                      </a:moveTo>
                      <a:lnTo>
                        <a:pt x="485775" y="255270"/>
                      </a:lnTo>
                      <a:cubicBezTo>
                        <a:pt x="485775" y="255270"/>
                        <a:pt x="485775" y="256223"/>
                        <a:pt x="484823" y="257175"/>
                      </a:cubicBezTo>
                      <a:cubicBezTo>
                        <a:pt x="483870" y="257175"/>
                        <a:pt x="482918" y="257175"/>
                        <a:pt x="482918" y="257175"/>
                      </a:cubicBezTo>
                      <a:lnTo>
                        <a:pt x="469583" y="243840"/>
                      </a:lnTo>
                      <a:cubicBezTo>
                        <a:pt x="457200" y="231458"/>
                        <a:pt x="438150" y="231458"/>
                        <a:pt x="425768" y="243840"/>
                      </a:cubicBezTo>
                      <a:lnTo>
                        <a:pt x="412433" y="257175"/>
                      </a:lnTo>
                      <a:cubicBezTo>
                        <a:pt x="412433" y="257175"/>
                        <a:pt x="411480" y="258128"/>
                        <a:pt x="410528" y="257175"/>
                      </a:cubicBezTo>
                      <a:cubicBezTo>
                        <a:pt x="409575" y="257175"/>
                        <a:pt x="409575" y="256223"/>
                        <a:pt x="409575" y="255270"/>
                      </a:cubicBezTo>
                      <a:lnTo>
                        <a:pt x="409575" y="180975"/>
                      </a:lnTo>
                      <a:cubicBezTo>
                        <a:pt x="409575" y="180975"/>
                        <a:pt x="409575" y="180023"/>
                        <a:pt x="409575" y="180023"/>
                      </a:cubicBezTo>
                      <a:lnTo>
                        <a:pt x="416243" y="178118"/>
                      </a:lnTo>
                      <a:cubicBezTo>
                        <a:pt x="417195" y="178118"/>
                        <a:pt x="418148" y="178118"/>
                        <a:pt x="418148" y="179070"/>
                      </a:cubicBezTo>
                      <a:lnTo>
                        <a:pt x="429578" y="199073"/>
                      </a:lnTo>
                      <a:cubicBezTo>
                        <a:pt x="433388" y="205740"/>
                        <a:pt x="440055" y="209550"/>
                        <a:pt x="447675" y="209550"/>
                      </a:cubicBezTo>
                      <a:cubicBezTo>
                        <a:pt x="455295" y="209550"/>
                        <a:pt x="461963" y="205740"/>
                        <a:pt x="465773" y="199073"/>
                      </a:cubicBezTo>
                      <a:lnTo>
                        <a:pt x="477203" y="179070"/>
                      </a:lnTo>
                      <a:cubicBezTo>
                        <a:pt x="477203" y="178118"/>
                        <a:pt x="478155" y="178118"/>
                        <a:pt x="479108" y="178118"/>
                      </a:cubicBezTo>
                      <a:lnTo>
                        <a:pt x="485775" y="180023"/>
                      </a:lnTo>
                      <a:cubicBezTo>
                        <a:pt x="485775" y="180023"/>
                        <a:pt x="485775" y="180975"/>
                        <a:pt x="485775" y="180975"/>
                      </a:cubicBezTo>
                      <a:close/>
                      <a:moveTo>
                        <a:pt x="504825" y="466725"/>
                      </a:moveTo>
                      <a:lnTo>
                        <a:pt x="47625" y="466725"/>
                      </a:lnTo>
                      <a:cubicBezTo>
                        <a:pt x="31433" y="466725"/>
                        <a:pt x="19050" y="454343"/>
                        <a:pt x="19050" y="438150"/>
                      </a:cubicBezTo>
                      <a:lnTo>
                        <a:pt x="19050" y="114300"/>
                      </a:lnTo>
                      <a:cubicBezTo>
                        <a:pt x="19050" y="98108"/>
                        <a:pt x="31433" y="85725"/>
                        <a:pt x="47625" y="85725"/>
                      </a:cubicBezTo>
                      <a:lnTo>
                        <a:pt x="355283" y="85725"/>
                      </a:lnTo>
                      <a:lnTo>
                        <a:pt x="353378" y="86678"/>
                      </a:lnTo>
                      <a:cubicBezTo>
                        <a:pt x="346710" y="90488"/>
                        <a:pt x="342900" y="97155"/>
                        <a:pt x="342900" y="104775"/>
                      </a:cubicBezTo>
                      <a:cubicBezTo>
                        <a:pt x="342900" y="108585"/>
                        <a:pt x="343853" y="111443"/>
                        <a:pt x="345758" y="114300"/>
                      </a:cubicBezTo>
                      <a:lnTo>
                        <a:pt x="95250" y="114300"/>
                      </a:lnTo>
                      <a:cubicBezTo>
                        <a:pt x="89535" y="114300"/>
                        <a:pt x="85725" y="118110"/>
                        <a:pt x="85725" y="123825"/>
                      </a:cubicBezTo>
                      <a:cubicBezTo>
                        <a:pt x="85725" y="160020"/>
                        <a:pt x="60008" y="161925"/>
                        <a:pt x="57150" y="161925"/>
                      </a:cubicBezTo>
                      <a:cubicBezTo>
                        <a:pt x="51435" y="161925"/>
                        <a:pt x="47625" y="165735"/>
                        <a:pt x="47625" y="171450"/>
                      </a:cubicBezTo>
                      <a:lnTo>
                        <a:pt x="47625" y="381000"/>
                      </a:lnTo>
                      <a:cubicBezTo>
                        <a:pt x="47625" y="386715"/>
                        <a:pt x="51435" y="390525"/>
                        <a:pt x="57150" y="390525"/>
                      </a:cubicBezTo>
                      <a:cubicBezTo>
                        <a:pt x="58103" y="390525"/>
                        <a:pt x="85725" y="390525"/>
                        <a:pt x="85725" y="428625"/>
                      </a:cubicBezTo>
                      <a:cubicBezTo>
                        <a:pt x="85725" y="434340"/>
                        <a:pt x="89535" y="438150"/>
                        <a:pt x="95250" y="438150"/>
                      </a:cubicBezTo>
                      <a:lnTo>
                        <a:pt x="457200" y="438150"/>
                      </a:lnTo>
                      <a:cubicBezTo>
                        <a:pt x="462915" y="438150"/>
                        <a:pt x="466725" y="434340"/>
                        <a:pt x="466725" y="428625"/>
                      </a:cubicBezTo>
                      <a:cubicBezTo>
                        <a:pt x="466725" y="392430"/>
                        <a:pt x="492443" y="390525"/>
                        <a:pt x="495300" y="390525"/>
                      </a:cubicBezTo>
                      <a:cubicBezTo>
                        <a:pt x="501015" y="390525"/>
                        <a:pt x="504825" y="386715"/>
                        <a:pt x="504825" y="381000"/>
                      </a:cubicBezTo>
                      <a:lnTo>
                        <a:pt x="504825" y="255270"/>
                      </a:lnTo>
                      <a:lnTo>
                        <a:pt x="504825" y="184785"/>
                      </a:lnTo>
                      <a:cubicBezTo>
                        <a:pt x="511493" y="185738"/>
                        <a:pt x="517208" y="183833"/>
                        <a:pt x="521970" y="179070"/>
                      </a:cubicBezTo>
                      <a:cubicBezTo>
                        <a:pt x="527685" y="173355"/>
                        <a:pt x="529590" y="166688"/>
                        <a:pt x="527685" y="159068"/>
                      </a:cubicBezTo>
                      <a:lnTo>
                        <a:pt x="521018" y="136208"/>
                      </a:lnTo>
                      <a:cubicBezTo>
                        <a:pt x="521018" y="135255"/>
                        <a:pt x="521018" y="134303"/>
                        <a:pt x="521970" y="134303"/>
                      </a:cubicBezTo>
                      <a:lnTo>
                        <a:pt x="533400" y="127635"/>
                      </a:lnTo>
                      <a:lnTo>
                        <a:pt x="533400" y="438150"/>
                      </a:lnTo>
                      <a:cubicBezTo>
                        <a:pt x="533400" y="454343"/>
                        <a:pt x="521018" y="466725"/>
                        <a:pt x="504825" y="4667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6" name="Freeform: Shape 1325">
                  <a:extLst>
                    <a:ext uri="{FF2B5EF4-FFF2-40B4-BE49-F238E27FC236}">
                      <a16:creationId xmlns:a16="http://schemas.microsoft.com/office/drawing/2014/main" id="{393CCA42-B7D8-89B0-BDA5-1A7B661D81F2}"/>
                    </a:ext>
                  </a:extLst>
                </p:cNvPr>
                <p:cNvSpPr/>
                <p:nvPr/>
              </p:nvSpPr>
              <p:spPr>
                <a:xfrm>
                  <a:off x="8060128" y="5353986"/>
                  <a:ext cx="95250" cy="95250"/>
                </a:xfrm>
                <a:custGeom>
                  <a:avLst/>
                  <a:gdLst>
                    <a:gd name="connsiteX0" fmla="*/ 47625 w 95250"/>
                    <a:gd name="connsiteY0" fmla="*/ 95250 h 95250"/>
                    <a:gd name="connsiteX1" fmla="*/ 95250 w 95250"/>
                    <a:gd name="connsiteY1" fmla="*/ 47625 h 95250"/>
                    <a:gd name="connsiteX2" fmla="*/ 47625 w 95250"/>
                    <a:gd name="connsiteY2" fmla="*/ 0 h 95250"/>
                    <a:gd name="connsiteX3" fmla="*/ 0 w 95250"/>
                    <a:gd name="connsiteY3" fmla="*/ 47625 h 95250"/>
                    <a:gd name="connsiteX4" fmla="*/ 47625 w 95250"/>
                    <a:gd name="connsiteY4" fmla="*/ 95250 h 95250"/>
                    <a:gd name="connsiteX5" fmla="*/ 47625 w 95250"/>
                    <a:gd name="connsiteY5" fmla="*/ 19050 h 95250"/>
                    <a:gd name="connsiteX6" fmla="*/ 76200 w 95250"/>
                    <a:gd name="connsiteY6" fmla="*/ 47625 h 95250"/>
                    <a:gd name="connsiteX7" fmla="*/ 47625 w 95250"/>
                    <a:gd name="connsiteY7" fmla="*/ 76200 h 95250"/>
                    <a:gd name="connsiteX8" fmla="*/ 19050 w 95250"/>
                    <a:gd name="connsiteY8" fmla="*/ 47625 h 95250"/>
                    <a:gd name="connsiteX9" fmla="*/ 47625 w 95250"/>
                    <a:gd name="connsiteY9" fmla="*/ 1905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250" h="95250">
                      <a:moveTo>
                        <a:pt x="47625" y="95250"/>
                      </a:moveTo>
                      <a:cubicBezTo>
                        <a:pt x="74295" y="95250"/>
                        <a:pt x="95250" y="74295"/>
                        <a:pt x="95250" y="47625"/>
                      </a:cubicBezTo>
                      <a:cubicBezTo>
                        <a:pt x="95250" y="20955"/>
                        <a:pt x="74295" y="0"/>
                        <a:pt x="47625" y="0"/>
                      </a:cubicBezTo>
                      <a:cubicBezTo>
                        <a:pt x="20955" y="0"/>
                        <a:pt x="0" y="20955"/>
                        <a:pt x="0" y="47625"/>
                      </a:cubicBezTo>
                      <a:cubicBezTo>
                        <a:pt x="0" y="74295"/>
                        <a:pt x="20955" y="95250"/>
                        <a:pt x="47625" y="95250"/>
                      </a:cubicBezTo>
                      <a:close/>
                      <a:moveTo>
                        <a:pt x="47625" y="19050"/>
                      </a:moveTo>
                      <a:cubicBezTo>
                        <a:pt x="63818" y="19050"/>
                        <a:pt x="76200" y="31433"/>
                        <a:pt x="76200" y="47625"/>
                      </a:cubicBezTo>
                      <a:cubicBezTo>
                        <a:pt x="76200" y="63818"/>
                        <a:pt x="63818" y="76200"/>
                        <a:pt x="47625" y="76200"/>
                      </a:cubicBezTo>
                      <a:cubicBezTo>
                        <a:pt x="31432" y="76200"/>
                        <a:pt x="19050" y="63818"/>
                        <a:pt x="19050" y="47625"/>
                      </a:cubicBezTo>
                      <a:cubicBezTo>
                        <a:pt x="19050" y="31433"/>
                        <a:pt x="31432" y="19050"/>
                        <a:pt x="476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571" name="Group 1570">
            <a:extLst>
              <a:ext uri="{FF2B5EF4-FFF2-40B4-BE49-F238E27FC236}">
                <a16:creationId xmlns:a16="http://schemas.microsoft.com/office/drawing/2014/main" id="{1BB6425E-8339-2844-B54B-92457B0FB9DC}"/>
              </a:ext>
            </a:extLst>
          </p:cNvPr>
          <p:cNvGrpSpPr/>
          <p:nvPr/>
        </p:nvGrpSpPr>
        <p:grpSpPr>
          <a:xfrm>
            <a:off x="8860616" y="4725447"/>
            <a:ext cx="552450" cy="419100"/>
            <a:chOff x="9088410" y="5317665"/>
            <a:chExt cx="552450" cy="419100"/>
          </a:xfrm>
        </p:grpSpPr>
        <p:grpSp>
          <p:nvGrpSpPr>
            <p:cNvPr id="1279" name="Graphic 52">
              <a:extLst>
                <a:ext uri="{FF2B5EF4-FFF2-40B4-BE49-F238E27FC236}">
                  <a16:creationId xmlns:a16="http://schemas.microsoft.com/office/drawing/2014/main" id="{FCC128BE-0DDD-4498-8E91-1047F06373FE}"/>
                </a:ext>
              </a:extLst>
            </p:cNvPr>
            <p:cNvGrpSpPr/>
            <p:nvPr/>
          </p:nvGrpSpPr>
          <p:grpSpPr>
            <a:xfrm>
              <a:off x="9097935" y="5324332"/>
              <a:ext cx="533400" cy="402907"/>
              <a:chOff x="9097935" y="5324332"/>
              <a:chExt cx="533400" cy="402907"/>
            </a:xfrm>
          </p:grpSpPr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4DA7F6EB-4BC1-4D66-C3C6-68A60FF9A7FA}"/>
                  </a:ext>
                </a:extLst>
              </p:cNvPr>
              <p:cNvSpPr/>
              <p:nvPr/>
            </p:nvSpPr>
            <p:spPr>
              <a:xfrm>
                <a:off x="9097935" y="5327190"/>
                <a:ext cx="533400" cy="400050"/>
              </a:xfrm>
              <a:custGeom>
                <a:avLst/>
                <a:gdLst>
                  <a:gd name="connsiteX0" fmla="*/ 495300 w 533400"/>
                  <a:gd name="connsiteY0" fmla="*/ 400050 h 400050"/>
                  <a:gd name="connsiteX1" fmla="*/ 38100 w 533400"/>
                  <a:gd name="connsiteY1" fmla="*/ 400050 h 400050"/>
                  <a:gd name="connsiteX2" fmla="*/ 0 w 533400"/>
                  <a:gd name="connsiteY2" fmla="*/ 361950 h 400050"/>
                  <a:gd name="connsiteX3" fmla="*/ 0 w 533400"/>
                  <a:gd name="connsiteY3" fmla="*/ 38100 h 400050"/>
                  <a:gd name="connsiteX4" fmla="*/ 38100 w 533400"/>
                  <a:gd name="connsiteY4" fmla="*/ 0 h 400050"/>
                  <a:gd name="connsiteX5" fmla="*/ 495300 w 533400"/>
                  <a:gd name="connsiteY5" fmla="*/ 0 h 400050"/>
                  <a:gd name="connsiteX6" fmla="*/ 533400 w 533400"/>
                  <a:gd name="connsiteY6" fmla="*/ 38100 h 400050"/>
                  <a:gd name="connsiteX7" fmla="*/ 533400 w 533400"/>
                  <a:gd name="connsiteY7" fmla="*/ 361950 h 400050"/>
                  <a:gd name="connsiteX8" fmla="*/ 495300 w 533400"/>
                  <a:gd name="connsiteY8" fmla="*/ 40005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400050">
                    <a:moveTo>
                      <a:pt x="495300" y="400050"/>
                    </a:moveTo>
                    <a:lnTo>
                      <a:pt x="38100" y="400050"/>
                    </a:lnTo>
                    <a:cubicBezTo>
                      <a:pt x="17145" y="400050"/>
                      <a:pt x="0" y="382905"/>
                      <a:pt x="0" y="361950"/>
                    </a:cubicBezTo>
                    <a:lnTo>
                      <a:pt x="0" y="38100"/>
                    </a:lnTo>
                    <a:cubicBezTo>
                      <a:pt x="0" y="17145"/>
                      <a:pt x="17145" y="0"/>
                      <a:pt x="38100" y="0"/>
                    </a:cubicBezTo>
                    <a:lnTo>
                      <a:pt x="495300" y="0"/>
                    </a:lnTo>
                    <a:cubicBezTo>
                      <a:pt x="516255" y="0"/>
                      <a:pt x="533400" y="17145"/>
                      <a:pt x="533400" y="38100"/>
                    </a:cubicBezTo>
                    <a:lnTo>
                      <a:pt x="533400" y="361950"/>
                    </a:lnTo>
                    <a:cubicBezTo>
                      <a:pt x="533400" y="382905"/>
                      <a:pt x="516255" y="400050"/>
                      <a:pt x="495300" y="40005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96C4EB8E-FCA9-8EBE-BC62-5BA8F0BFFC70}"/>
                  </a:ext>
                </a:extLst>
              </p:cNvPr>
              <p:cNvSpPr/>
              <p:nvPr/>
            </p:nvSpPr>
            <p:spPr>
              <a:xfrm>
                <a:off x="9097935" y="5324332"/>
                <a:ext cx="533400" cy="79057"/>
              </a:xfrm>
              <a:custGeom>
                <a:avLst/>
                <a:gdLst>
                  <a:gd name="connsiteX0" fmla="*/ 495300 w 533400"/>
                  <a:gd name="connsiteY0" fmla="*/ 0 h 79057"/>
                  <a:gd name="connsiteX1" fmla="*/ 40958 w 533400"/>
                  <a:gd name="connsiteY1" fmla="*/ 0 h 79057"/>
                  <a:gd name="connsiteX2" fmla="*/ 0 w 533400"/>
                  <a:gd name="connsiteY2" fmla="*/ 40958 h 79057"/>
                  <a:gd name="connsiteX3" fmla="*/ 0 w 533400"/>
                  <a:gd name="connsiteY3" fmla="*/ 79058 h 79057"/>
                  <a:gd name="connsiteX4" fmla="*/ 38100 w 533400"/>
                  <a:gd name="connsiteY4" fmla="*/ 31433 h 79057"/>
                  <a:gd name="connsiteX5" fmla="*/ 493395 w 533400"/>
                  <a:gd name="connsiteY5" fmla="*/ 31433 h 79057"/>
                  <a:gd name="connsiteX6" fmla="*/ 533400 w 533400"/>
                  <a:gd name="connsiteY6" fmla="*/ 69533 h 79057"/>
                  <a:gd name="connsiteX7" fmla="*/ 533400 w 533400"/>
                  <a:gd name="connsiteY7" fmla="*/ 38100 h 79057"/>
                  <a:gd name="connsiteX8" fmla="*/ 495300 w 533400"/>
                  <a:gd name="connsiteY8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79057">
                    <a:moveTo>
                      <a:pt x="495300" y="0"/>
                    </a:moveTo>
                    <a:lnTo>
                      <a:pt x="40958" y="0"/>
                    </a:lnTo>
                    <a:cubicBezTo>
                      <a:pt x="18098" y="0"/>
                      <a:pt x="0" y="18098"/>
                      <a:pt x="0" y="40958"/>
                    </a:cubicBezTo>
                    <a:lnTo>
                      <a:pt x="0" y="79058"/>
                    </a:lnTo>
                    <a:cubicBezTo>
                      <a:pt x="0" y="56198"/>
                      <a:pt x="15240" y="31433"/>
                      <a:pt x="38100" y="31433"/>
                    </a:cubicBezTo>
                    <a:lnTo>
                      <a:pt x="493395" y="31433"/>
                    </a:lnTo>
                    <a:cubicBezTo>
                      <a:pt x="514350" y="31433"/>
                      <a:pt x="533400" y="48578"/>
                      <a:pt x="533400" y="69533"/>
                    </a:cubicBezTo>
                    <a:lnTo>
                      <a:pt x="533400" y="38100"/>
                    </a:lnTo>
                    <a:cubicBezTo>
                      <a:pt x="533400" y="17145"/>
                      <a:pt x="516255" y="0"/>
                      <a:pt x="495300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B50E547D-4212-B86A-A8D6-CFF697C048EB}"/>
                  </a:ext>
                </a:extLst>
              </p:cNvPr>
              <p:cNvSpPr/>
              <p:nvPr/>
            </p:nvSpPr>
            <p:spPr>
              <a:xfrm>
                <a:off x="9155085" y="5355765"/>
                <a:ext cx="463867" cy="371475"/>
              </a:xfrm>
              <a:custGeom>
                <a:avLst/>
                <a:gdLst>
                  <a:gd name="connsiteX0" fmla="*/ 0 w 463867"/>
                  <a:gd name="connsiteY0" fmla="*/ 0 h 371475"/>
                  <a:gd name="connsiteX1" fmla="*/ 371475 w 463867"/>
                  <a:gd name="connsiteY1" fmla="*/ 371475 h 371475"/>
                  <a:gd name="connsiteX2" fmla="*/ 433388 w 463867"/>
                  <a:gd name="connsiteY2" fmla="*/ 371475 h 371475"/>
                  <a:gd name="connsiteX3" fmla="*/ 463868 w 463867"/>
                  <a:gd name="connsiteY3" fmla="*/ 359093 h 371475"/>
                  <a:gd name="connsiteX4" fmla="*/ 104775 w 463867"/>
                  <a:gd name="connsiteY4" fmla="*/ 0 h 371475"/>
                  <a:gd name="connsiteX5" fmla="*/ 0 w 463867"/>
                  <a:gd name="connsiteY5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867" h="371475">
                    <a:moveTo>
                      <a:pt x="0" y="0"/>
                    </a:moveTo>
                    <a:lnTo>
                      <a:pt x="371475" y="371475"/>
                    </a:lnTo>
                    <a:lnTo>
                      <a:pt x="433388" y="371475"/>
                    </a:lnTo>
                    <a:cubicBezTo>
                      <a:pt x="444818" y="371475"/>
                      <a:pt x="456248" y="366713"/>
                      <a:pt x="463868" y="359093"/>
                    </a:cubicBezTo>
                    <a:lnTo>
                      <a:pt x="1047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3F428962-88CC-6BE6-C8C4-94984D3B0960}"/>
                  </a:ext>
                </a:extLst>
              </p:cNvPr>
              <p:cNvSpPr/>
              <p:nvPr/>
            </p:nvSpPr>
            <p:spPr>
              <a:xfrm>
                <a:off x="9307485" y="5355765"/>
                <a:ext cx="323850" cy="323850"/>
              </a:xfrm>
              <a:custGeom>
                <a:avLst/>
                <a:gdLst>
                  <a:gd name="connsiteX0" fmla="*/ 0 w 323850"/>
                  <a:gd name="connsiteY0" fmla="*/ 0 h 323850"/>
                  <a:gd name="connsiteX1" fmla="*/ 323850 w 323850"/>
                  <a:gd name="connsiteY1" fmla="*/ 323850 h 323850"/>
                  <a:gd name="connsiteX2" fmla="*/ 323850 w 323850"/>
                  <a:gd name="connsiteY2" fmla="*/ 295275 h 323850"/>
                  <a:gd name="connsiteX3" fmla="*/ 28575 w 323850"/>
                  <a:gd name="connsiteY3" fmla="*/ 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323850">
                    <a:moveTo>
                      <a:pt x="0" y="0"/>
                    </a:moveTo>
                    <a:lnTo>
                      <a:pt x="323850" y="323850"/>
                    </a:lnTo>
                    <a:lnTo>
                      <a:pt x="323850" y="295275"/>
                    </a:lnTo>
                    <a:lnTo>
                      <a:pt x="2857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4" name="Graphic 52">
              <a:extLst>
                <a:ext uri="{FF2B5EF4-FFF2-40B4-BE49-F238E27FC236}">
                  <a16:creationId xmlns:a16="http://schemas.microsoft.com/office/drawing/2014/main" id="{7E181B51-4AB0-C698-1D2E-273B4DF4F7FA}"/>
                </a:ext>
              </a:extLst>
            </p:cNvPr>
            <p:cNvGrpSpPr/>
            <p:nvPr/>
          </p:nvGrpSpPr>
          <p:grpSpPr>
            <a:xfrm>
              <a:off x="9136035" y="5451015"/>
              <a:ext cx="258698" cy="276225"/>
              <a:chOff x="9136035" y="5451015"/>
              <a:chExt cx="258698" cy="276225"/>
            </a:xfrm>
          </p:grpSpPr>
          <p:grpSp>
            <p:nvGrpSpPr>
              <p:cNvPr id="1285" name="Graphic 52">
                <a:extLst>
                  <a:ext uri="{FF2B5EF4-FFF2-40B4-BE49-F238E27FC236}">
                    <a16:creationId xmlns:a16="http://schemas.microsoft.com/office/drawing/2014/main" id="{B15A185A-0679-004F-4A82-55BA51EFD47C}"/>
                  </a:ext>
                </a:extLst>
              </p:cNvPr>
              <p:cNvGrpSpPr/>
              <p:nvPr/>
            </p:nvGrpSpPr>
            <p:grpSpPr>
              <a:xfrm>
                <a:off x="9212235" y="5619607"/>
                <a:ext cx="106680" cy="50482"/>
                <a:chOff x="9212235" y="5619607"/>
                <a:chExt cx="106680" cy="50482"/>
              </a:xfrm>
            </p:grpSpPr>
            <p:sp>
              <p:nvSpPr>
                <p:cNvPr id="1286" name="Freeform: Shape 1285">
                  <a:extLst>
                    <a:ext uri="{FF2B5EF4-FFF2-40B4-BE49-F238E27FC236}">
                      <a16:creationId xmlns:a16="http://schemas.microsoft.com/office/drawing/2014/main" id="{F940FC3C-E2B8-FD59-A426-EEBAF2B4B49E}"/>
                    </a:ext>
                  </a:extLst>
                </p:cNvPr>
                <p:cNvSpPr/>
                <p:nvPr/>
              </p:nvSpPr>
              <p:spPr>
                <a:xfrm>
                  <a:off x="9212235" y="5619607"/>
                  <a:ext cx="106680" cy="50482"/>
                </a:xfrm>
                <a:custGeom>
                  <a:avLst/>
                  <a:gdLst>
                    <a:gd name="connsiteX0" fmla="*/ 0 w 106680"/>
                    <a:gd name="connsiteY0" fmla="*/ 20002 h 50482"/>
                    <a:gd name="connsiteX1" fmla="*/ 53340 w 106680"/>
                    <a:gd name="connsiteY1" fmla="*/ 50482 h 50482"/>
                    <a:gd name="connsiteX2" fmla="*/ 106680 w 106680"/>
                    <a:gd name="connsiteY2" fmla="*/ 20002 h 50482"/>
                    <a:gd name="connsiteX3" fmla="*/ 78105 w 106680"/>
                    <a:gd name="connsiteY3" fmla="*/ 1905 h 50482"/>
                    <a:gd name="connsiteX4" fmla="*/ 52388 w 106680"/>
                    <a:gd name="connsiteY4" fmla="*/ 7620 h 50482"/>
                    <a:gd name="connsiteX5" fmla="*/ 22860 w 106680"/>
                    <a:gd name="connsiteY5" fmla="*/ 0 h 50482"/>
                    <a:gd name="connsiteX6" fmla="*/ 0 w 106680"/>
                    <a:gd name="connsiteY6" fmla="*/ 20002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50482">
                      <a:moveTo>
                        <a:pt x="0" y="20002"/>
                      </a:moveTo>
                      <a:cubicBezTo>
                        <a:pt x="7620" y="35243"/>
                        <a:pt x="22860" y="50482"/>
                        <a:pt x="53340" y="50482"/>
                      </a:cubicBezTo>
                      <a:cubicBezTo>
                        <a:pt x="83820" y="50482"/>
                        <a:pt x="99060" y="35243"/>
                        <a:pt x="106680" y="20002"/>
                      </a:cubicBezTo>
                      <a:cubicBezTo>
                        <a:pt x="106680" y="20002"/>
                        <a:pt x="84773" y="10477"/>
                        <a:pt x="78105" y="1905"/>
                      </a:cubicBezTo>
                      <a:cubicBezTo>
                        <a:pt x="78105" y="1905"/>
                        <a:pt x="64770" y="7620"/>
                        <a:pt x="52388" y="7620"/>
                      </a:cubicBezTo>
                      <a:cubicBezTo>
                        <a:pt x="40005" y="7620"/>
                        <a:pt x="22860" y="0"/>
                        <a:pt x="22860" y="0"/>
                      </a:cubicBezTo>
                      <a:cubicBezTo>
                        <a:pt x="22860" y="0"/>
                        <a:pt x="13335" y="17145"/>
                        <a:pt x="0" y="2000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46793"/>
                    </a:gs>
                    <a:gs pos="50000">
                      <a:srgbClr val="EB547B"/>
                    </a:gs>
                    <a:gs pos="100000">
                      <a:srgbClr val="E24264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87" name="Freeform: Shape 1286">
                  <a:extLst>
                    <a:ext uri="{FF2B5EF4-FFF2-40B4-BE49-F238E27FC236}">
                      <a16:creationId xmlns:a16="http://schemas.microsoft.com/office/drawing/2014/main" id="{4BEC73AC-02FC-ED65-EBAF-585AE022F10D}"/>
                    </a:ext>
                  </a:extLst>
                </p:cNvPr>
                <p:cNvSpPr/>
                <p:nvPr/>
              </p:nvSpPr>
              <p:spPr>
                <a:xfrm>
                  <a:off x="9234142" y="5624370"/>
                  <a:ext cx="62865" cy="22859"/>
                </a:xfrm>
                <a:custGeom>
                  <a:avLst/>
                  <a:gdLst>
                    <a:gd name="connsiteX0" fmla="*/ 0 w 62865"/>
                    <a:gd name="connsiteY0" fmla="*/ 0 h 22859"/>
                    <a:gd name="connsiteX1" fmla="*/ 30480 w 62865"/>
                    <a:gd name="connsiteY1" fmla="*/ 22860 h 22859"/>
                    <a:gd name="connsiteX2" fmla="*/ 62865 w 62865"/>
                    <a:gd name="connsiteY2" fmla="*/ 0 h 22859"/>
                    <a:gd name="connsiteX3" fmla="*/ 0 w 62865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65" h="22859">
                      <a:moveTo>
                        <a:pt x="0" y="0"/>
                      </a:moveTo>
                      <a:cubicBezTo>
                        <a:pt x="0" y="0"/>
                        <a:pt x="2858" y="22860"/>
                        <a:pt x="30480" y="22860"/>
                      </a:cubicBezTo>
                      <a:cubicBezTo>
                        <a:pt x="58103" y="22860"/>
                        <a:pt x="62865" y="0"/>
                        <a:pt x="6286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42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CFEE101F-DA37-B6A6-2CAE-6A18E030A441}"/>
                  </a:ext>
                </a:extLst>
              </p:cNvPr>
              <p:cNvSpPr/>
              <p:nvPr/>
            </p:nvSpPr>
            <p:spPr>
              <a:xfrm>
                <a:off x="9194137" y="5451015"/>
                <a:ext cx="140969" cy="170497"/>
              </a:xfrm>
              <a:custGeom>
                <a:avLst/>
                <a:gdLst>
                  <a:gd name="connsiteX0" fmla="*/ 140970 w 140969"/>
                  <a:gd name="connsiteY0" fmla="*/ 70485 h 170497"/>
                  <a:gd name="connsiteX1" fmla="*/ 70485 w 140969"/>
                  <a:gd name="connsiteY1" fmla="*/ 170498 h 170497"/>
                  <a:gd name="connsiteX2" fmla="*/ 0 w 140969"/>
                  <a:gd name="connsiteY2" fmla="*/ 70485 h 170497"/>
                  <a:gd name="connsiteX3" fmla="*/ 70485 w 140969"/>
                  <a:gd name="connsiteY3" fmla="*/ 0 h 170497"/>
                  <a:gd name="connsiteX4" fmla="*/ 140970 w 140969"/>
                  <a:gd name="connsiteY4" fmla="*/ 7048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969" h="170497">
                    <a:moveTo>
                      <a:pt x="140970" y="70485"/>
                    </a:moveTo>
                    <a:cubicBezTo>
                      <a:pt x="140970" y="117157"/>
                      <a:pt x="109538" y="170498"/>
                      <a:pt x="70485" y="170498"/>
                    </a:cubicBezTo>
                    <a:cubicBezTo>
                      <a:pt x="31432" y="170498"/>
                      <a:pt x="0" y="117157"/>
                      <a:pt x="0" y="70485"/>
                    </a:cubicBezTo>
                    <a:cubicBezTo>
                      <a:pt x="0" y="31432"/>
                      <a:pt x="31432" y="0"/>
                      <a:pt x="70485" y="0"/>
                    </a:cubicBezTo>
                    <a:cubicBezTo>
                      <a:pt x="109538" y="0"/>
                      <a:pt x="140970" y="31432"/>
                      <a:pt x="140970" y="704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63B5A5C3-C316-B874-388D-EE9B8DCE290A}"/>
                  </a:ext>
                </a:extLst>
              </p:cNvPr>
              <p:cNvSpPr/>
              <p:nvPr/>
            </p:nvSpPr>
            <p:spPr>
              <a:xfrm>
                <a:off x="9264622" y="5458833"/>
                <a:ext cx="67027" cy="155292"/>
              </a:xfrm>
              <a:custGeom>
                <a:avLst/>
                <a:gdLst>
                  <a:gd name="connsiteX0" fmla="*/ 62865 w 67027"/>
                  <a:gd name="connsiteY0" fmla="*/ 103624 h 155292"/>
                  <a:gd name="connsiteX1" fmla="*/ 0 w 67027"/>
                  <a:gd name="connsiteY1" fmla="*/ 1707 h 155292"/>
                  <a:gd name="connsiteX2" fmla="*/ 28575 w 67027"/>
                  <a:gd name="connsiteY2" fmla="*/ 74097 h 155292"/>
                  <a:gd name="connsiteX3" fmla="*/ 953 w 67027"/>
                  <a:gd name="connsiteY3" fmla="*/ 155059 h 155292"/>
                  <a:gd name="connsiteX4" fmla="*/ 39053 w 67027"/>
                  <a:gd name="connsiteY4" fmla="*/ 143629 h 155292"/>
                  <a:gd name="connsiteX5" fmla="*/ 62865 w 67027"/>
                  <a:gd name="connsiteY5" fmla="*/ 103624 h 15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7" h="155292">
                    <a:moveTo>
                      <a:pt x="62865" y="103624"/>
                    </a:moveTo>
                    <a:cubicBezTo>
                      <a:pt x="77153" y="46474"/>
                      <a:pt x="54293" y="-10676"/>
                      <a:pt x="0" y="1707"/>
                    </a:cubicBezTo>
                    <a:cubicBezTo>
                      <a:pt x="0" y="1707"/>
                      <a:pt x="28575" y="15042"/>
                      <a:pt x="28575" y="74097"/>
                    </a:cubicBezTo>
                    <a:cubicBezTo>
                      <a:pt x="28575" y="133152"/>
                      <a:pt x="953" y="155059"/>
                      <a:pt x="953" y="155059"/>
                    </a:cubicBezTo>
                    <a:cubicBezTo>
                      <a:pt x="953" y="155059"/>
                      <a:pt x="20955" y="157917"/>
                      <a:pt x="39053" y="143629"/>
                    </a:cubicBezTo>
                    <a:cubicBezTo>
                      <a:pt x="49530" y="133152"/>
                      <a:pt x="58103" y="118864"/>
                      <a:pt x="62865" y="103624"/>
                    </a:cubicBez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BFD80DBC-8D45-0FD3-3889-9F5FA0CBE1B7}"/>
                  </a:ext>
                </a:extLst>
              </p:cNvPr>
              <p:cNvSpPr/>
              <p:nvPr/>
            </p:nvSpPr>
            <p:spPr>
              <a:xfrm>
                <a:off x="9136035" y="5631990"/>
                <a:ext cx="258698" cy="95250"/>
              </a:xfrm>
              <a:custGeom>
                <a:avLst/>
                <a:gdLst>
                  <a:gd name="connsiteX0" fmla="*/ 0 w 258698"/>
                  <a:gd name="connsiteY0" fmla="*/ 95250 h 95250"/>
                  <a:gd name="connsiteX1" fmla="*/ 257175 w 258698"/>
                  <a:gd name="connsiteY1" fmla="*/ 95250 h 95250"/>
                  <a:gd name="connsiteX2" fmla="*/ 238125 w 258698"/>
                  <a:gd name="connsiteY2" fmla="*/ 28575 h 95250"/>
                  <a:gd name="connsiteX3" fmla="*/ 180975 w 258698"/>
                  <a:gd name="connsiteY3" fmla="*/ 0 h 95250"/>
                  <a:gd name="connsiteX4" fmla="*/ 133350 w 258698"/>
                  <a:gd name="connsiteY4" fmla="*/ 38100 h 95250"/>
                  <a:gd name="connsiteX5" fmla="*/ 76200 w 258698"/>
                  <a:gd name="connsiteY5" fmla="*/ 0 h 95250"/>
                  <a:gd name="connsiteX6" fmla="*/ 9525 w 258698"/>
                  <a:gd name="connsiteY6" fmla="*/ 38100 h 95250"/>
                  <a:gd name="connsiteX7" fmla="*/ 0 w 258698"/>
                  <a:gd name="connsiteY7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95250">
                    <a:moveTo>
                      <a:pt x="0" y="95250"/>
                    </a:move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4FDC2602-C0FE-7C65-0552-C9D776B5F613}"/>
                  </a:ext>
                </a:extLst>
              </p:cNvPr>
              <p:cNvSpPr/>
              <p:nvPr/>
            </p:nvSpPr>
            <p:spPr>
              <a:xfrm>
                <a:off x="9147464" y="5698665"/>
                <a:ext cx="236220" cy="19050"/>
              </a:xfrm>
              <a:custGeom>
                <a:avLst/>
                <a:gdLst>
                  <a:gd name="connsiteX0" fmla="*/ 217170 w 236220"/>
                  <a:gd name="connsiteY0" fmla="*/ 0 h 19050"/>
                  <a:gd name="connsiteX1" fmla="*/ 19050 w 236220"/>
                  <a:gd name="connsiteY1" fmla="*/ 0 h 19050"/>
                  <a:gd name="connsiteX2" fmla="*/ 0 w 236220"/>
                  <a:gd name="connsiteY2" fmla="*/ 19050 h 19050"/>
                  <a:gd name="connsiteX3" fmla="*/ 0 w 236220"/>
                  <a:gd name="connsiteY3" fmla="*/ 19050 h 19050"/>
                  <a:gd name="connsiteX4" fmla="*/ 236220 w 236220"/>
                  <a:gd name="connsiteY4" fmla="*/ 19050 h 19050"/>
                  <a:gd name="connsiteX5" fmla="*/ 236220 w 236220"/>
                  <a:gd name="connsiteY5" fmla="*/ 19050 h 19050"/>
                  <a:gd name="connsiteX6" fmla="*/ 217170 w 23622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220" h="19050">
                    <a:moveTo>
                      <a:pt x="217170" y="0"/>
                    </a:moveTo>
                    <a:lnTo>
                      <a:pt x="19050" y="0"/>
                    </a:lnTo>
                    <a:cubicBezTo>
                      <a:pt x="8573" y="0"/>
                      <a:pt x="0" y="8573"/>
                      <a:pt x="0" y="19050"/>
                    </a:cubicBezTo>
                    <a:lnTo>
                      <a:pt x="0" y="19050"/>
                    </a:lnTo>
                    <a:lnTo>
                      <a:pt x="236220" y="19050"/>
                    </a:lnTo>
                    <a:lnTo>
                      <a:pt x="236220" y="19050"/>
                    </a:lnTo>
                    <a:cubicBezTo>
                      <a:pt x="236220" y="8573"/>
                      <a:pt x="227647" y="0"/>
                      <a:pt x="217170" y="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3B9DDF4E-93B0-0446-F667-CA6537E4DE01}"/>
                </a:ext>
              </a:extLst>
            </p:cNvPr>
            <p:cNvSpPr/>
            <p:nvPr/>
          </p:nvSpPr>
          <p:spPr>
            <a:xfrm>
              <a:off x="9126935" y="5622398"/>
              <a:ext cx="142449" cy="106746"/>
            </a:xfrm>
            <a:custGeom>
              <a:avLst/>
              <a:gdLst>
                <a:gd name="connsiteX0" fmla="*/ 67202 w 142449"/>
                <a:gd name="connsiteY0" fmla="*/ 106746 h 106746"/>
                <a:gd name="connsiteX1" fmla="*/ 142450 w 142449"/>
                <a:gd name="connsiteY1" fmla="*/ 106746 h 106746"/>
                <a:gd name="connsiteX2" fmla="*/ 44342 w 142449"/>
                <a:gd name="connsiteY2" fmla="*/ 8639 h 106746"/>
                <a:gd name="connsiteX3" fmla="*/ 8147 w 142449"/>
                <a:gd name="connsiteY3" fmla="*/ 6734 h 106746"/>
                <a:gd name="connsiteX4" fmla="*/ 6242 w 142449"/>
                <a:gd name="connsiteY4" fmla="*/ 41024 h 106746"/>
                <a:gd name="connsiteX5" fmla="*/ 67202 w 142449"/>
                <a:gd name="connsiteY5" fmla="*/ 106746 h 10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449" h="106746">
                  <a:moveTo>
                    <a:pt x="67202" y="106746"/>
                  </a:moveTo>
                  <a:lnTo>
                    <a:pt x="142450" y="106746"/>
                  </a:lnTo>
                  <a:lnTo>
                    <a:pt x="44342" y="8639"/>
                  </a:lnTo>
                  <a:cubicBezTo>
                    <a:pt x="44342" y="8639"/>
                    <a:pt x="25292" y="-9459"/>
                    <a:pt x="8147" y="6734"/>
                  </a:cubicBezTo>
                  <a:cubicBezTo>
                    <a:pt x="-8998" y="22926"/>
                    <a:pt x="6242" y="41024"/>
                    <a:pt x="6242" y="41024"/>
                  </a:cubicBezTo>
                  <a:lnTo>
                    <a:pt x="67202" y="10674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3252A285-B25E-2790-E1B0-B71F1BCD8B8D}"/>
                </a:ext>
              </a:extLst>
            </p:cNvPr>
            <p:cNvSpPr/>
            <p:nvPr/>
          </p:nvSpPr>
          <p:spPr>
            <a:xfrm>
              <a:off x="9137939" y="5622563"/>
              <a:ext cx="131445" cy="106581"/>
            </a:xfrm>
            <a:custGeom>
              <a:avLst/>
              <a:gdLst>
                <a:gd name="connsiteX0" fmla="*/ 0 w 131445"/>
                <a:gd name="connsiteY0" fmla="*/ 4664 h 106581"/>
                <a:gd name="connsiteX1" fmla="*/ 101918 w 131445"/>
                <a:gd name="connsiteY1" fmla="*/ 106581 h 106581"/>
                <a:gd name="connsiteX2" fmla="*/ 131445 w 131445"/>
                <a:gd name="connsiteY2" fmla="*/ 106581 h 106581"/>
                <a:gd name="connsiteX3" fmla="*/ 33338 w 131445"/>
                <a:gd name="connsiteY3" fmla="*/ 8474 h 106581"/>
                <a:gd name="connsiteX4" fmla="*/ 0 w 131445"/>
                <a:gd name="connsiteY4" fmla="*/ 4664 h 106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45" h="106581">
                  <a:moveTo>
                    <a:pt x="0" y="4664"/>
                  </a:moveTo>
                  <a:lnTo>
                    <a:pt x="101918" y="106581"/>
                  </a:lnTo>
                  <a:lnTo>
                    <a:pt x="131445" y="106581"/>
                  </a:lnTo>
                  <a:lnTo>
                    <a:pt x="33338" y="8474"/>
                  </a:lnTo>
                  <a:cubicBezTo>
                    <a:pt x="33338" y="8474"/>
                    <a:pt x="16192" y="-7719"/>
                    <a:pt x="0" y="466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4" name="Graphic 52">
              <a:extLst>
                <a:ext uri="{FF2B5EF4-FFF2-40B4-BE49-F238E27FC236}">
                  <a16:creationId xmlns:a16="http://schemas.microsoft.com/office/drawing/2014/main" id="{0D531104-809E-D25C-5E77-8E1EE54F8ABF}"/>
                </a:ext>
              </a:extLst>
            </p:cNvPr>
            <p:cNvGrpSpPr/>
            <p:nvPr/>
          </p:nvGrpSpPr>
          <p:grpSpPr>
            <a:xfrm>
              <a:off x="9126510" y="5378624"/>
              <a:ext cx="276225" cy="139065"/>
              <a:chOff x="9126510" y="5378624"/>
              <a:chExt cx="276225" cy="139065"/>
            </a:xfrm>
          </p:grpSpPr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B96CAD3D-932E-EB47-5324-F76CD82026C1}"/>
                  </a:ext>
                </a:extLst>
              </p:cNvPr>
              <p:cNvSpPr/>
              <p:nvPr/>
            </p:nvSpPr>
            <p:spPr>
              <a:xfrm>
                <a:off x="9126510" y="5471017"/>
                <a:ext cx="28575" cy="31432"/>
              </a:xfrm>
              <a:custGeom>
                <a:avLst/>
                <a:gdLst>
                  <a:gd name="connsiteX0" fmla="*/ 0 w 28575"/>
                  <a:gd name="connsiteY0" fmla="*/ 14288 h 31432"/>
                  <a:gd name="connsiteX1" fmla="*/ 14288 w 28575"/>
                  <a:gd name="connsiteY1" fmla="*/ 0 h 31432"/>
                  <a:gd name="connsiteX2" fmla="*/ 28575 w 28575"/>
                  <a:gd name="connsiteY2" fmla="*/ 14288 h 31432"/>
                  <a:gd name="connsiteX3" fmla="*/ 28575 w 28575"/>
                  <a:gd name="connsiteY3" fmla="*/ 31432 h 31432"/>
                  <a:gd name="connsiteX4" fmla="*/ 0 w 28575"/>
                  <a:gd name="connsiteY4" fmla="*/ 31432 h 31432"/>
                  <a:gd name="connsiteX5" fmla="*/ 0 w 28575"/>
                  <a:gd name="connsiteY5" fmla="*/ 1428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1432">
                    <a:moveTo>
                      <a:pt x="0" y="14288"/>
                    </a:moveTo>
                    <a:cubicBezTo>
                      <a:pt x="0" y="14288"/>
                      <a:pt x="0" y="0"/>
                      <a:pt x="14288" y="0"/>
                    </a:cubicBezTo>
                    <a:cubicBezTo>
                      <a:pt x="28575" y="0"/>
                      <a:pt x="28575" y="14288"/>
                      <a:pt x="28575" y="14288"/>
                    </a:cubicBezTo>
                    <a:lnTo>
                      <a:pt x="28575" y="31432"/>
                    </a:lnTo>
                    <a:lnTo>
                      <a:pt x="0" y="31432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2866FE83-9511-61D6-4501-5A2AD55D2173}"/>
                  </a:ext>
                </a:extLst>
              </p:cNvPr>
              <p:cNvSpPr/>
              <p:nvPr/>
            </p:nvSpPr>
            <p:spPr>
              <a:xfrm>
                <a:off x="9126510" y="5378624"/>
                <a:ext cx="276225" cy="77152"/>
              </a:xfrm>
              <a:custGeom>
                <a:avLst/>
                <a:gdLst>
                  <a:gd name="connsiteX0" fmla="*/ 218123 w 276225"/>
                  <a:gd name="connsiteY0" fmla="*/ 77153 h 77152"/>
                  <a:gd name="connsiteX1" fmla="*/ 276225 w 276225"/>
                  <a:gd name="connsiteY1" fmla="*/ 58103 h 77152"/>
                  <a:gd name="connsiteX2" fmla="*/ 138113 w 276225"/>
                  <a:gd name="connsiteY2" fmla="*/ 0 h 77152"/>
                  <a:gd name="connsiteX3" fmla="*/ 0 w 276225"/>
                  <a:gd name="connsiteY3" fmla="*/ 58103 h 77152"/>
                  <a:gd name="connsiteX4" fmla="*/ 58103 w 276225"/>
                  <a:gd name="connsiteY4" fmla="*/ 77153 h 77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5" h="77152">
                    <a:moveTo>
                      <a:pt x="218123" y="77153"/>
                    </a:moveTo>
                    <a:lnTo>
                      <a:pt x="276225" y="58103"/>
                    </a:lnTo>
                    <a:lnTo>
                      <a:pt x="138113" y="0"/>
                    </a:lnTo>
                    <a:lnTo>
                      <a:pt x="0" y="58103"/>
                    </a:lnTo>
                    <a:lnTo>
                      <a:pt x="58103" y="77153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F8E2B4E5-6C35-BB58-BA12-E408CBD281B0}"/>
                  </a:ext>
                </a:extLst>
              </p:cNvPr>
              <p:cNvSpPr/>
              <p:nvPr/>
            </p:nvSpPr>
            <p:spPr>
              <a:xfrm>
                <a:off x="9183660" y="5411009"/>
                <a:ext cx="161925" cy="49530"/>
              </a:xfrm>
              <a:custGeom>
                <a:avLst/>
                <a:gdLst>
                  <a:gd name="connsiteX0" fmla="*/ 0 w 161925"/>
                  <a:gd name="connsiteY0" fmla="*/ 49530 h 49530"/>
                  <a:gd name="connsiteX1" fmla="*/ 79057 w 161925"/>
                  <a:gd name="connsiteY1" fmla="*/ 0 h 49530"/>
                  <a:gd name="connsiteX2" fmla="*/ 161925 w 161925"/>
                  <a:gd name="connsiteY2" fmla="*/ 49530 h 49530"/>
                  <a:gd name="connsiteX3" fmla="*/ 0 w 161925"/>
                  <a:gd name="connsiteY3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49530">
                    <a:moveTo>
                      <a:pt x="0" y="49530"/>
                    </a:moveTo>
                    <a:cubicBezTo>
                      <a:pt x="0" y="49530"/>
                      <a:pt x="8572" y="0"/>
                      <a:pt x="79057" y="0"/>
                    </a:cubicBezTo>
                    <a:cubicBezTo>
                      <a:pt x="149543" y="0"/>
                      <a:pt x="161925" y="49530"/>
                      <a:pt x="161925" y="49530"/>
                    </a:cubicBezTo>
                    <a:cubicBezTo>
                      <a:pt x="161925" y="49530"/>
                      <a:pt x="0" y="46673"/>
                      <a:pt x="0" y="4953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84D9969B-6811-BBE9-C8FC-EDE5FD068541}"/>
                  </a:ext>
                </a:extLst>
              </p:cNvPr>
              <p:cNvSpPr/>
              <p:nvPr/>
            </p:nvSpPr>
            <p:spPr>
              <a:xfrm>
                <a:off x="9176992" y="5434822"/>
                <a:ext cx="173354" cy="80010"/>
              </a:xfrm>
              <a:custGeom>
                <a:avLst/>
                <a:gdLst>
                  <a:gd name="connsiteX0" fmla="*/ 87630 w 173354"/>
                  <a:gd name="connsiteY0" fmla="*/ 80010 h 80010"/>
                  <a:gd name="connsiteX1" fmla="*/ 0 w 173354"/>
                  <a:gd name="connsiteY1" fmla="*/ 65723 h 80010"/>
                  <a:gd name="connsiteX2" fmla="*/ 14288 w 173354"/>
                  <a:gd name="connsiteY2" fmla="*/ 21908 h 80010"/>
                  <a:gd name="connsiteX3" fmla="*/ 86677 w 173354"/>
                  <a:gd name="connsiteY3" fmla="*/ 0 h 80010"/>
                  <a:gd name="connsiteX4" fmla="*/ 159068 w 173354"/>
                  <a:gd name="connsiteY4" fmla="*/ 21908 h 80010"/>
                  <a:gd name="connsiteX5" fmla="*/ 173355 w 173354"/>
                  <a:gd name="connsiteY5" fmla="*/ 65723 h 80010"/>
                  <a:gd name="connsiteX6" fmla="*/ 87630 w 173354"/>
                  <a:gd name="connsiteY6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54" h="80010">
                    <a:moveTo>
                      <a:pt x="87630" y="80010"/>
                    </a:moveTo>
                    <a:lnTo>
                      <a:pt x="0" y="65723"/>
                    </a:lnTo>
                    <a:lnTo>
                      <a:pt x="14288" y="21908"/>
                    </a:lnTo>
                    <a:cubicBezTo>
                      <a:pt x="14288" y="21908"/>
                      <a:pt x="36195" y="0"/>
                      <a:pt x="86677" y="0"/>
                    </a:cubicBezTo>
                    <a:cubicBezTo>
                      <a:pt x="137160" y="0"/>
                      <a:pt x="159068" y="21908"/>
                      <a:pt x="159068" y="21908"/>
                    </a:cubicBezTo>
                    <a:lnTo>
                      <a:pt x="173355" y="65723"/>
                    </a:lnTo>
                    <a:lnTo>
                      <a:pt x="87630" y="80010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3CD388DC-C43F-AF91-5A4C-CDFDC17F1681}"/>
                  </a:ext>
                </a:extLst>
              </p:cNvPr>
              <p:cNvSpPr/>
              <p:nvPr/>
            </p:nvSpPr>
            <p:spPr>
              <a:xfrm>
                <a:off x="9177944" y="5477684"/>
                <a:ext cx="173355" cy="40005"/>
              </a:xfrm>
              <a:custGeom>
                <a:avLst/>
                <a:gdLst>
                  <a:gd name="connsiteX0" fmla="*/ 86678 w 173355"/>
                  <a:gd name="connsiteY0" fmla="*/ 40005 h 40005"/>
                  <a:gd name="connsiteX1" fmla="*/ 173355 w 173355"/>
                  <a:gd name="connsiteY1" fmla="*/ 21908 h 40005"/>
                  <a:gd name="connsiteX2" fmla="*/ 167640 w 173355"/>
                  <a:gd name="connsiteY2" fmla="*/ 0 h 40005"/>
                  <a:gd name="connsiteX3" fmla="*/ 86678 w 173355"/>
                  <a:gd name="connsiteY3" fmla="*/ 14288 h 40005"/>
                  <a:gd name="connsiteX4" fmla="*/ 5715 w 173355"/>
                  <a:gd name="connsiteY4" fmla="*/ 0 h 40005"/>
                  <a:gd name="connsiteX5" fmla="*/ 0 w 173355"/>
                  <a:gd name="connsiteY5" fmla="*/ 21908 h 40005"/>
                  <a:gd name="connsiteX6" fmla="*/ 86678 w 173355"/>
                  <a:gd name="connsiteY6" fmla="*/ 40005 h 40005"/>
                  <a:gd name="connsiteX7" fmla="*/ 86678 w 173355"/>
                  <a:gd name="connsiteY7" fmla="*/ 40005 h 40005"/>
                  <a:gd name="connsiteX8" fmla="*/ 86678 w 173355"/>
                  <a:gd name="connsiteY8" fmla="*/ 40005 h 40005"/>
                  <a:gd name="connsiteX9" fmla="*/ 86678 w 173355"/>
                  <a:gd name="connsiteY9" fmla="*/ 40005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355" h="40005">
                    <a:moveTo>
                      <a:pt x="86678" y="40005"/>
                    </a:moveTo>
                    <a:lnTo>
                      <a:pt x="173355" y="21908"/>
                    </a:lnTo>
                    <a:lnTo>
                      <a:pt x="167640" y="0"/>
                    </a:lnTo>
                    <a:lnTo>
                      <a:pt x="86678" y="14288"/>
                    </a:lnTo>
                    <a:lnTo>
                      <a:pt x="5715" y="0"/>
                    </a:lnTo>
                    <a:lnTo>
                      <a:pt x="0" y="21908"/>
                    </a:lnTo>
                    <a:lnTo>
                      <a:pt x="86678" y="40005"/>
                    </a:lnTo>
                    <a:lnTo>
                      <a:pt x="86678" y="40005"/>
                    </a:lnTo>
                    <a:lnTo>
                      <a:pt x="86678" y="40005"/>
                    </a:lnTo>
                    <a:lnTo>
                      <a:pt x="86678" y="40005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E1AA9D33-6C39-2FE9-A6AC-5ECF5FC5BF34}"/>
                </a:ext>
              </a:extLst>
            </p:cNvPr>
            <p:cNvSpPr/>
            <p:nvPr/>
          </p:nvSpPr>
          <p:spPr>
            <a:xfrm>
              <a:off x="9478935" y="5327190"/>
              <a:ext cx="95250" cy="95180"/>
            </a:xfrm>
            <a:custGeom>
              <a:avLst/>
              <a:gdLst>
                <a:gd name="connsiteX0" fmla="*/ 0 w 95250"/>
                <a:gd name="connsiteY0" fmla="*/ 0 h 95180"/>
                <a:gd name="connsiteX1" fmla="*/ 0 w 95250"/>
                <a:gd name="connsiteY1" fmla="*/ 83820 h 95180"/>
                <a:gd name="connsiteX2" fmla="*/ 19050 w 95250"/>
                <a:gd name="connsiteY2" fmla="*/ 91440 h 95180"/>
                <a:gd name="connsiteX3" fmla="*/ 32385 w 95250"/>
                <a:gd name="connsiteY3" fmla="*/ 78105 h 95180"/>
                <a:gd name="connsiteX4" fmla="*/ 62865 w 95250"/>
                <a:gd name="connsiteY4" fmla="*/ 78105 h 95180"/>
                <a:gd name="connsiteX5" fmla="*/ 76200 w 95250"/>
                <a:gd name="connsiteY5" fmla="*/ 91440 h 95180"/>
                <a:gd name="connsiteX6" fmla="*/ 95250 w 95250"/>
                <a:gd name="connsiteY6" fmla="*/ 83820 h 95180"/>
                <a:gd name="connsiteX7" fmla="*/ 95250 w 95250"/>
                <a:gd name="connsiteY7" fmla="*/ 0 h 95180"/>
                <a:gd name="connsiteX8" fmla="*/ 0 w 95250"/>
                <a:gd name="connsiteY8" fmla="*/ 0 h 9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95180">
                  <a:moveTo>
                    <a:pt x="0" y="0"/>
                  </a:moveTo>
                  <a:lnTo>
                    <a:pt x="0" y="83820"/>
                  </a:lnTo>
                  <a:cubicBezTo>
                    <a:pt x="0" y="94298"/>
                    <a:pt x="12382" y="99060"/>
                    <a:pt x="19050" y="91440"/>
                  </a:cubicBezTo>
                  <a:lnTo>
                    <a:pt x="32385" y="78105"/>
                  </a:lnTo>
                  <a:cubicBezTo>
                    <a:pt x="40957" y="69532"/>
                    <a:pt x="54293" y="69532"/>
                    <a:pt x="62865" y="78105"/>
                  </a:cubicBezTo>
                  <a:lnTo>
                    <a:pt x="76200" y="91440"/>
                  </a:lnTo>
                  <a:cubicBezTo>
                    <a:pt x="82868" y="98107"/>
                    <a:pt x="95250" y="93345"/>
                    <a:pt x="95250" y="83820"/>
                  </a:cubicBezTo>
                  <a:lnTo>
                    <a:pt x="9525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4267257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1" name="Graphic 52">
              <a:extLst>
                <a:ext uri="{FF2B5EF4-FFF2-40B4-BE49-F238E27FC236}">
                  <a16:creationId xmlns:a16="http://schemas.microsoft.com/office/drawing/2014/main" id="{CBC40BBE-4D7E-E786-A59E-68810B9B90BE}"/>
                </a:ext>
              </a:extLst>
            </p:cNvPr>
            <p:cNvGrpSpPr/>
            <p:nvPr/>
          </p:nvGrpSpPr>
          <p:grpSpPr>
            <a:xfrm>
              <a:off x="9088410" y="5317665"/>
              <a:ext cx="552450" cy="419100"/>
              <a:chOff x="9088410" y="5317665"/>
              <a:chExt cx="552450" cy="419100"/>
            </a:xfrm>
          </p:grpSpPr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CA3B33CA-E9F1-3F08-FF43-093CA424A126}"/>
                  </a:ext>
                </a:extLst>
              </p:cNvPr>
              <p:cNvSpPr/>
              <p:nvPr/>
            </p:nvSpPr>
            <p:spPr>
              <a:xfrm>
                <a:off x="9421785" y="5470065"/>
                <a:ext cx="47625" cy="19050"/>
              </a:xfrm>
              <a:custGeom>
                <a:avLst/>
                <a:gdLst>
                  <a:gd name="connsiteX0" fmla="*/ 38100 w 47625"/>
                  <a:gd name="connsiteY0" fmla="*/ 19050 h 19050"/>
                  <a:gd name="connsiteX1" fmla="*/ 9525 w 47625"/>
                  <a:gd name="connsiteY1" fmla="*/ 19050 h 19050"/>
                  <a:gd name="connsiteX2" fmla="*/ 0 w 47625"/>
                  <a:gd name="connsiteY2" fmla="*/ 9525 h 19050"/>
                  <a:gd name="connsiteX3" fmla="*/ 9525 w 47625"/>
                  <a:gd name="connsiteY3" fmla="*/ 0 h 19050"/>
                  <a:gd name="connsiteX4" fmla="*/ 38100 w 47625"/>
                  <a:gd name="connsiteY4" fmla="*/ 0 h 19050"/>
                  <a:gd name="connsiteX5" fmla="*/ 47625 w 47625"/>
                  <a:gd name="connsiteY5" fmla="*/ 9525 h 19050"/>
                  <a:gd name="connsiteX6" fmla="*/ 38100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8100" y="0"/>
                    </a:lnTo>
                    <a:cubicBezTo>
                      <a:pt x="43815" y="0"/>
                      <a:pt x="47625" y="3810"/>
                      <a:pt x="47625" y="9525"/>
                    </a:cubicBezTo>
                    <a:cubicBezTo>
                      <a:pt x="47625" y="15240"/>
                      <a:pt x="43815" y="19050"/>
                      <a:pt x="3810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7C5184B7-4C77-7F28-BD4F-ADFB90658875}"/>
                  </a:ext>
                </a:extLst>
              </p:cNvPr>
              <p:cNvSpPr/>
              <p:nvPr/>
            </p:nvSpPr>
            <p:spPr>
              <a:xfrm>
                <a:off x="9421785" y="5508165"/>
                <a:ext cx="171450" cy="19050"/>
              </a:xfrm>
              <a:custGeom>
                <a:avLst/>
                <a:gdLst>
                  <a:gd name="connsiteX0" fmla="*/ 161925 w 171450"/>
                  <a:gd name="connsiteY0" fmla="*/ 19050 h 19050"/>
                  <a:gd name="connsiteX1" fmla="*/ 9525 w 171450"/>
                  <a:gd name="connsiteY1" fmla="*/ 19050 h 19050"/>
                  <a:gd name="connsiteX2" fmla="*/ 0 w 171450"/>
                  <a:gd name="connsiteY2" fmla="*/ 9525 h 19050"/>
                  <a:gd name="connsiteX3" fmla="*/ 9525 w 171450"/>
                  <a:gd name="connsiteY3" fmla="*/ 0 h 19050"/>
                  <a:gd name="connsiteX4" fmla="*/ 161925 w 171450"/>
                  <a:gd name="connsiteY4" fmla="*/ 0 h 19050"/>
                  <a:gd name="connsiteX5" fmla="*/ 171450 w 171450"/>
                  <a:gd name="connsiteY5" fmla="*/ 9525 h 19050"/>
                  <a:gd name="connsiteX6" fmla="*/ 1619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16192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61925" y="0"/>
                    </a:lnTo>
                    <a:cubicBezTo>
                      <a:pt x="167640" y="0"/>
                      <a:pt x="171450" y="3810"/>
                      <a:pt x="171450" y="9525"/>
                    </a:cubicBezTo>
                    <a:cubicBezTo>
                      <a:pt x="171450" y="15240"/>
                      <a:pt x="167640" y="19050"/>
                      <a:pt x="16192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892B5F63-9E86-5C9C-25F5-9BD01E12C726}"/>
                  </a:ext>
                </a:extLst>
              </p:cNvPr>
              <p:cNvSpPr/>
              <p:nvPr/>
            </p:nvSpPr>
            <p:spPr>
              <a:xfrm>
                <a:off x="9421785" y="5546265"/>
                <a:ext cx="114300" cy="19050"/>
              </a:xfrm>
              <a:custGeom>
                <a:avLst/>
                <a:gdLst>
                  <a:gd name="connsiteX0" fmla="*/ 104775 w 114300"/>
                  <a:gd name="connsiteY0" fmla="*/ 19050 h 19050"/>
                  <a:gd name="connsiteX1" fmla="*/ 9525 w 114300"/>
                  <a:gd name="connsiteY1" fmla="*/ 19050 h 19050"/>
                  <a:gd name="connsiteX2" fmla="*/ 0 w 114300"/>
                  <a:gd name="connsiteY2" fmla="*/ 9525 h 19050"/>
                  <a:gd name="connsiteX3" fmla="*/ 9525 w 114300"/>
                  <a:gd name="connsiteY3" fmla="*/ 0 h 19050"/>
                  <a:gd name="connsiteX4" fmla="*/ 104775 w 114300"/>
                  <a:gd name="connsiteY4" fmla="*/ 0 h 19050"/>
                  <a:gd name="connsiteX5" fmla="*/ 114300 w 114300"/>
                  <a:gd name="connsiteY5" fmla="*/ 9525 h 19050"/>
                  <a:gd name="connsiteX6" fmla="*/ 104775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1047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04775" y="0"/>
                    </a:lnTo>
                    <a:cubicBezTo>
                      <a:pt x="110490" y="0"/>
                      <a:pt x="114300" y="3810"/>
                      <a:pt x="114300" y="9525"/>
                    </a:cubicBezTo>
                    <a:cubicBezTo>
                      <a:pt x="114300" y="15240"/>
                      <a:pt x="110490" y="19050"/>
                      <a:pt x="1047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51B41558-1B93-A33B-8A69-4DA40BB9BF03}"/>
                  </a:ext>
                </a:extLst>
              </p:cNvPr>
              <p:cNvSpPr/>
              <p:nvPr/>
            </p:nvSpPr>
            <p:spPr>
              <a:xfrm>
                <a:off x="9421785" y="5622465"/>
                <a:ext cx="76200" cy="19050"/>
              </a:xfrm>
              <a:custGeom>
                <a:avLst/>
                <a:gdLst>
                  <a:gd name="connsiteX0" fmla="*/ 66675 w 76200"/>
                  <a:gd name="connsiteY0" fmla="*/ 19050 h 19050"/>
                  <a:gd name="connsiteX1" fmla="*/ 9525 w 76200"/>
                  <a:gd name="connsiteY1" fmla="*/ 19050 h 19050"/>
                  <a:gd name="connsiteX2" fmla="*/ 0 w 76200"/>
                  <a:gd name="connsiteY2" fmla="*/ 9525 h 19050"/>
                  <a:gd name="connsiteX3" fmla="*/ 9525 w 76200"/>
                  <a:gd name="connsiteY3" fmla="*/ 0 h 19050"/>
                  <a:gd name="connsiteX4" fmla="*/ 66675 w 76200"/>
                  <a:gd name="connsiteY4" fmla="*/ 0 h 19050"/>
                  <a:gd name="connsiteX5" fmla="*/ 76200 w 76200"/>
                  <a:gd name="connsiteY5" fmla="*/ 9525 h 19050"/>
                  <a:gd name="connsiteX6" fmla="*/ 6667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6675" y="0"/>
                    </a:lnTo>
                    <a:cubicBezTo>
                      <a:pt x="72390" y="0"/>
                      <a:pt x="76200" y="3810"/>
                      <a:pt x="76200" y="9525"/>
                    </a:cubicBezTo>
                    <a:cubicBezTo>
                      <a:pt x="76200" y="15240"/>
                      <a:pt x="72390" y="19050"/>
                      <a:pt x="666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500BC077-D9C5-B9C9-E11B-EDFC976BFED8}"/>
                  </a:ext>
                </a:extLst>
              </p:cNvPr>
              <p:cNvSpPr/>
              <p:nvPr/>
            </p:nvSpPr>
            <p:spPr>
              <a:xfrm>
                <a:off x="9088410" y="5317665"/>
                <a:ext cx="552450" cy="419100"/>
              </a:xfrm>
              <a:custGeom>
                <a:avLst/>
                <a:gdLst>
                  <a:gd name="connsiteX0" fmla="*/ 504825 w 552450"/>
                  <a:gd name="connsiteY0" fmla="*/ 0 h 419100"/>
                  <a:gd name="connsiteX1" fmla="*/ 47625 w 552450"/>
                  <a:gd name="connsiteY1" fmla="*/ 0 h 419100"/>
                  <a:gd name="connsiteX2" fmla="*/ 0 w 552450"/>
                  <a:gd name="connsiteY2" fmla="*/ 47625 h 419100"/>
                  <a:gd name="connsiteX3" fmla="*/ 0 w 552450"/>
                  <a:gd name="connsiteY3" fmla="*/ 371475 h 419100"/>
                  <a:gd name="connsiteX4" fmla="*/ 47625 w 552450"/>
                  <a:gd name="connsiteY4" fmla="*/ 419100 h 419100"/>
                  <a:gd name="connsiteX5" fmla="*/ 49530 w 552450"/>
                  <a:gd name="connsiteY5" fmla="*/ 419100 h 419100"/>
                  <a:gd name="connsiteX6" fmla="*/ 304800 w 552450"/>
                  <a:gd name="connsiteY6" fmla="*/ 419100 h 419100"/>
                  <a:gd name="connsiteX7" fmla="*/ 504825 w 552450"/>
                  <a:gd name="connsiteY7" fmla="*/ 419100 h 419100"/>
                  <a:gd name="connsiteX8" fmla="*/ 552450 w 552450"/>
                  <a:gd name="connsiteY8" fmla="*/ 371475 h 419100"/>
                  <a:gd name="connsiteX9" fmla="*/ 552450 w 552450"/>
                  <a:gd name="connsiteY9" fmla="*/ 47625 h 419100"/>
                  <a:gd name="connsiteX10" fmla="*/ 504825 w 552450"/>
                  <a:gd name="connsiteY10" fmla="*/ 0 h 419100"/>
                  <a:gd name="connsiteX11" fmla="*/ 400050 w 552450"/>
                  <a:gd name="connsiteY11" fmla="*/ 19050 h 419100"/>
                  <a:gd name="connsiteX12" fmla="*/ 476250 w 552450"/>
                  <a:gd name="connsiteY12" fmla="*/ 19050 h 419100"/>
                  <a:gd name="connsiteX13" fmla="*/ 476250 w 552450"/>
                  <a:gd name="connsiteY13" fmla="*/ 93345 h 419100"/>
                  <a:gd name="connsiteX14" fmla="*/ 475298 w 552450"/>
                  <a:gd name="connsiteY14" fmla="*/ 95250 h 419100"/>
                  <a:gd name="connsiteX15" fmla="*/ 473393 w 552450"/>
                  <a:gd name="connsiteY15" fmla="*/ 95250 h 419100"/>
                  <a:gd name="connsiteX16" fmla="*/ 460058 w 552450"/>
                  <a:gd name="connsiteY16" fmla="*/ 81915 h 419100"/>
                  <a:gd name="connsiteX17" fmla="*/ 416243 w 552450"/>
                  <a:gd name="connsiteY17" fmla="*/ 81915 h 419100"/>
                  <a:gd name="connsiteX18" fmla="*/ 402908 w 552450"/>
                  <a:gd name="connsiteY18" fmla="*/ 95250 h 419100"/>
                  <a:gd name="connsiteX19" fmla="*/ 401003 w 552450"/>
                  <a:gd name="connsiteY19" fmla="*/ 95250 h 419100"/>
                  <a:gd name="connsiteX20" fmla="*/ 400050 w 552450"/>
                  <a:gd name="connsiteY20" fmla="*/ 93345 h 419100"/>
                  <a:gd name="connsiteX21" fmla="*/ 400050 w 552450"/>
                  <a:gd name="connsiteY21" fmla="*/ 19050 h 419100"/>
                  <a:gd name="connsiteX22" fmla="*/ 115253 w 552450"/>
                  <a:gd name="connsiteY22" fmla="*/ 360998 h 419100"/>
                  <a:gd name="connsiteX23" fmla="*/ 101918 w 552450"/>
                  <a:gd name="connsiteY23" fmla="*/ 369570 h 419100"/>
                  <a:gd name="connsiteX24" fmla="*/ 93345 w 552450"/>
                  <a:gd name="connsiteY24" fmla="*/ 383858 h 419100"/>
                  <a:gd name="connsiteX25" fmla="*/ 52388 w 552450"/>
                  <a:gd name="connsiteY25" fmla="*/ 340995 h 419100"/>
                  <a:gd name="connsiteX26" fmla="*/ 47625 w 552450"/>
                  <a:gd name="connsiteY26" fmla="*/ 329565 h 419100"/>
                  <a:gd name="connsiteX27" fmla="*/ 52388 w 552450"/>
                  <a:gd name="connsiteY27" fmla="*/ 319088 h 419100"/>
                  <a:gd name="connsiteX28" fmla="*/ 73343 w 552450"/>
                  <a:gd name="connsiteY28" fmla="*/ 319088 h 419100"/>
                  <a:gd name="connsiteX29" fmla="*/ 115253 w 552450"/>
                  <a:gd name="connsiteY29" fmla="*/ 360998 h 419100"/>
                  <a:gd name="connsiteX30" fmla="*/ 112395 w 552450"/>
                  <a:gd name="connsiteY30" fmla="*/ 400050 h 419100"/>
                  <a:gd name="connsiteX31" fmla="*/ 115253 w 552450"/>
                  <a:gd name="connsiteY31" fmla="*/ 382905 h 419100"/>
                  <a:gd name="connsiteX32" fmla="*/ 126682 w 552450"/>
                  <a:gd name="connsiteY32" fmla="*/ 378143 h 419100"/>
                  <a:gd name="connsiteX33" fmla="*/ 126682 w 552450"/>
                  <a:gd name="connsiteY33" fmla="*/ 378143 h 419100"/>
                  <a:gd name="connsiteX34" fmla="*/ 137160 w 552450"/>
                  <a:gd name="connsiteY34" fmla="*/ 381953 h 419100"/>
                  <a:gd name="connsiteX35" fmla="*/ 155258 w 552450"/>
                  <a:gd name="connsiteY35" fmla="*/ 400050 h 419100"/>
                  <a:gd name="connsiteX36" fmla="*/ 112395 w 552450"/>
                  <a:gd name="connsiteY36" fmla="*/ 400050 h 419100"/>
                  <a:gd name="connsiteX37" fmla="*/ 112395 w 552450"/>
                  <a:gd name="connsiteY37" fmla="*/ 400050 h 419100"/>
                  <a:gd name="connsiteX38" fmla="*/ 59055 w 552450"/>
                  <a:gd name="connsiteY38" fmla="*/ 385763 h 419100"/>
                  <a:gd name="connsiteX39" fmla="*/ 60008 w 552450"/>
                  <a:gd name="connsiteY39" fmla="*/ 375285 h 419100"/>
                  <a:gd name="connsiteX40" fmla="*/ 83820 w 552450"/>
                  <a:gd name="connsiteY40" fmla="*/ 400050 h 419100"/>
                  <a:gd name="connsiteX41" fmla="*/ 59055 w 552450"/>
                  <a:gd name="connsiteY41" fmla="*/ 400050 h 419100"/>
                  <a:gd name="connsiteX42" fmla="*/ 59055 w 552450"/>
                  <a:gd name="connsiteY42" fmla="*/ 385763 h 419100"/>
                  <a:gd name="connsiteX43" fmla="*/ 181928 w 552450"/>
                  <a:gd name="connsiteY43" fmla="*/ 400050 h 419100"/>
                  <a:gd name="connsiteX44" fmla="*/ 181928 w 552450"/>
                  <a:gd name="connsiteY44" fmla="*/ 400050 h 419100"/>
                  <a:gd name="connsiteX45" fmla="*/ 151448 w 552450"/>
                  <a:gd name="connsiteY45" fmla="*/ 369570 h 419100"/>
                  <a:gd name="connsiteX46" fmla="*/ 151448 w 552450"/>
                  <a:gd name="connsiteY46" fmla="*/ 369570 h 419100"/>
                  <a:gd name="connsiteX47" fmla="*/ 150495 w 552450"/>
                  <a:gd name="connsiteY47" fmla="*/ 368618 h 419100"/>
                  <a:gd name="connsiteX48" fmla="*/ 111443 w 552450"/>
                  <a:gd name="connsiteY48" fmla="*/ 330518 h 419100"/>
                  <a:gd name="connsiteX49" fmla="*/ 118110 w 552450"/>
                  <a:gd name="connsiteY49" fmla="*/ 328613 h 419100"/>
                  <a:gd name="connsiteX50" fmla="*/ 176213 w 552450"/>
                  <a:gd name="connsiteY50" fmla="*/ 362903 h 419100"/>
                  <a:gd name="connsiteX51" fmla="*/ 234315 w 552450"/>
                  <a:gd name="connsiteY51" fmla="*/ 328613 h 419100"/>
                  <a:gd name="connsiteX52" fmla="*/ 295275 w 552450"/>
                  <a:gd name="connsiteY52" fmla="*/ 387668 h 419100"/>
                  <a:gd name="connsiteX53" fmla="*/ 295275 w 552450"/>
                  <a:gd name="connsiteY53" fmla="*/ 400050 h 419100"/>
                  <a:gd name="connsiteX54" fmla="*/ 181928 w 552450"/>
                  <a:gd name="connsiteY54" fmla="*/ 400050 h 419100"/>
                  <a:gd name="connsiteX55" fmla="*/ 101918 w 552450"/>
                  <a:gd name="connsiteY55" fmla="*/ 178118 h 419100"/>
                  <a:gd name="connsiteX56" fmla="*/ 112395 w 552450"/>
                  <a:gd name="connsiteY56" fmla="*/ 147638 h 419100"/>
                  <a:gd name="connsiteX57" fmla="*/ 177165 w 552450"/>
                  <a:gd name="connsiteY57" fmla="*/ 129540 h 419100"/>
                  <a:gd name="connsiteX58" fmla="*/ 241935 w 552450"/>
                  <a:gd name="connsiteY58" fmla="*/ 147638 h 419100"/>
                  <a:gd name="connsiteX59" fmla="*/ 252413 w 552450"/>
                  <a:gd name="connsiteY59" fmla="*/ 178118 h 419100"/>
                  <a:gd name="connsiteX60" fmla="*/ 176213 w 552450"/>
                  <a:gd name="connsiteY60" fmla="*/ 190500 h 419100"/>
                  <a:gd name="connsiteX61" fmla="*/ 101918 w 552450"/>
                  <a:gd name="connsiteY61" fmla="*/ 178118 h 419100"/>
                  <a:gd name="connsiteX62" fmla="*/ 253365 w 552450"/>
                  <a:gd name="connsiteY62" fmla="*/ 132398 h 419100"/>
                  <a:gd name="connsiteX63" fmla="*/ 253365 w 552450"/>
                  <a:gd name="connsiteY63" fmla="*/ 132398 h 419100"/>
                  <a:gd name="connsiteX64" fmla="*/ 176213 w 552450"/>
                  <a:gd name="connsiteY64" fmla="*/ 110490 h 419100"/>
                  <a:gd name="connsiteX65" fmla="*/ 99060 w 552450"/>
                  <a:gd name="connsiteY65" fmla="*/ 132398 h 419100"/>
                  <a:gd name="connsiteX66" fmla="*/ 99060 w 552450"/>
                  <a:gd name="connsiteY66" fmla="*/ 132398 h 419100"/>
                  <a:gd name="connsiteX67" fmla="*/ 64770 w 552450"/>
                  <a:gd name="connsiteY67" fmla="*/ 120968 h 419100"/>
                  <a:gd name="connsiteX68" fmla="*/ 176213 w 552450"/>
                  <a:gd name="connsiteY68" fmla="*/ 74295 h 419100"/>
                  <a:gd name="connsiteX69" fmla="*/ 287655 w 552450"/>
                  <a:gd name="connsiteY69" fmla="*/ 120968 h 419100"/>
                  <a:gd name="connsiteX70" fmla="*/ 253365 w 552450"/>
                  <a:gd name="connsiteY70" fmla="*/ 132398 h 419100"/>
                  <a:gd name="connsiteX71" fmla="*/ 115253 w 552450"/>
                  <a:gd name="connsiteY71" fmla="*/ 200025 h 419100"/>
                  <a:gd name="connsiteX72" fmla="*/ 174308 w 552450"/>
                  <a:gd name="connsiteY72" fmla="*/ 209550 h 419100"/>
                  <a:gd name="connsiteX73" fmla="*/ 176213 w 552450"/>
                  <a:gd name="connsiteY73" fmla="*/ 209550 h 419100"/>
                  <a:gd name="connsiteX74" fmla="*/ 178118 w 552450"/>
                  <a:gd name="connsiteY74" fmla="*/ 209550 h 419100"/>
                  <a:gd name="connsiteX75" fmla="*/ 237173 w 552450"/>
                  <a:gd name="connsiteY75" fmla="*/ 200025 h 419100"/>
                  <a:gd name="connsiteX76" fmla="*/ 237173 w 552450"/>
                  <a:gd name="connsiteY76" fmla="*/ 203835 h 419100"/>
                  <a:gd name="connsiteX77" fmla="*/ 176213 w 552450"/>
                  <a:gd name="connsiteY77" fmla="*/ 294323 h 419100"/>
                  <a:gd name="connsiteX78" fmla="*/ 115253 w 552450"/>
                  <a:gd name="connsiteY78" fmla="*/ 203835 h 419100"/>
                  <a:gd name="connsiteX79" fmla="*/ 115253 w 552450"/>
                  <a:gd name="connsiteY79" fmla="*/ 200025 h 419100"/>
                  <a:gd name="connsiteX80" fmla="*/ 155258 w 552450"/>
                  <a:gd name="connsiteY80" fmla="*/ 308610 h 419100"/>
                  <a:gd name="connsiteX81" fmla="*/ 176213 w 552450"/>
                  <a:gd name="connsiteY81" fmla="*/ 313373 h 419100"/>
                  <a:gd name="connsiteX82" fmla="*/ 198120 w 552450"/>
                  <a:gd name="connsiteY82" fmla="*/ 308610 h 419100"/>
                  <a:gd name="connsiteX83" fmla="*/ 212408 w 552450"/>
                  <a:gd name="connsiteY83" fmla="*/ 319088 h 419100"/>
                  <a:gd name="connsiteX84" fmla="*/ 216218 w 552450"/>
                  <a:gd name="connsiteY84" fmla="*/ 320993 h 419100"/>
                  <a:gd name="connsiteX85" fmla="*/ 176213 w 552450"/>
                  <a:gd name="connsiteY85" fmla="*/ 342900 h 419100"/>
                  <a:gd name="connsiteX86" fmla="*/ 136208 w 552450"/>
                  <a:gd name="connsiteY86" fmla="*/ 321945 h 419100"/>
                  <a:gd name="connsiteX87" fmla="*/ 141923 w 552450"/>
                  <a:gd name="connsiteY87" fmla="*/ 319088 h 419100"/>
                  <a:gd name="connsiteX88" fmla="*/ 155258 w 552450"/>
                  <a:gd name="connsiteY88" fmla="*/ 308610 h 419100"/>
                  <a:gd name="connsiteX89" fmla="*/ 533400 w 552450"/>
                  <a:gd name="connsiteY89" fmla="*/ 371475 h 419100"/>
                  <a:gd name="connsiteX90" fmla="*/ 504825 w 552450"/>
                  <a:gd name="connsiteY90" fmla="*/ 400050 h 419100"/>
                  <a:gd name="connsiteX91" fmla="*/ 314325 w 552450"/>
                  <a:gd name="connsiteY91" fmla="*/ 400050 h 419100"/>
                  <a:gd name="connsiteX92" fmla="*/ 314325 w 552450"/>
                  <a:gd name="connsiteY92" fmla="*/ 385763 h 419100"/>
                  <a:gd name="connsiteX93" fmla="*/ 237173 w 552450"/>
                  <a:gd name="connsiteY93" fmla="*/ 307658 h 419100"/>
                  <a:gd name="connsiteX94" fmla="*/ 220028 w 552450"/>
                  <a:gd name="connsiteY94" fmla="*/ 301943 h 419100"/>
                  <a:gd name="connsiteX95" fmla="*/ 214313 w 552450"/>
                  <a:gd name="connsiteY95" fmla="*/ 298133 h 419100"/>
                  <a:gd name="connsiteX96" fmla="*/ 256223 w 552450"/>
                  <a:gd name="connsiteY96" fmla="*/ 203835 h 419100"/>
                  <a:gd name="connsiteX97" fmla="*/ 256223 w 552450"/>
                  <a:gd name="connsiteY97" fmla="*/ 196215 h 419100"/>
                  <a:gd name="connsiteX98" fmla="*/ 264795 w 552450"/>
                  <a:gd name="connsiteY98" fmla="*/ 194310 h 419100"/>
                  <a:gd name="connsiteX99" fmla="*/ 271463 w 552450"/>
                  <a:gd name="connsiteY99" fmla="*/ 189548 h 419100"/>
                  <a:gd name="connsiteX100" fmla="*/ 272415 w 552450"/>
                  <a:gd name="connsiteY100" fmla="*/ 181928 h 419100"/>
                  <a:gd name="connsiteX101" fmla="*/ 261938 w 552450"/>
                  <a:gd name="connsiteY101" fmla="*/ 149543 h 419100"/>
                  <a:gd name="connsiteX102" fmla="*/ 317183 w 552450"/>
                  <a:gd name="connsiteY102" fmla="*/ 131445 h 419100"/>
                  <a:gd name="connsiteX103" fmla="*/ 323850 w 552450"/>
                  <a:gd name="connsiteY103" fmla="*/ 122873 h 419100"/>
                  <a:gd name="connsiteX104" fmla="*/ 318135 w 552450"/>
                  <a:gd name="connsiteY104" fmla="*/ 113348 h 419100"/>
                  <a:gd name="connsiteX105" fmla="*/ 180023 w 552450"/>
                  <a:gd name="connsiteY105" fmla="*/ 55245 h 419100"/>
                  <a:gd name="connsiteX106" fmla="*/ 172403 w 552450"/>
                  <a:gd name="connsiteY106" fmla="*/ 55245 h 419100"/>
                  <a:gd name="connsiteX107" fmla="*/ 34290 w 552450"/>
                  <a:gd name="connsiteY107" fmla="*/ 113348 h 419100"/>
                  <a:gd name="connsiteX108" fmla="*/ 28575 w 552450"/>
                  <a:gd name="connsiteY108" fmla="*/ 122873 h 419100"/>
                  <a:gd name="connsiteX109" fmla="*/ 35243 w 552450"/>
                  <a:gd name="connsiteY109" fmla="*/ 131445 h 419100"/>
                  <a:gd name="connsiteX110" fmla="*/ 42863 w 552450"/>
                  <a:gd name="connsiteY110" fmla="*/ 134303 h 419100"/>
                  <a:gd name="connsiteX111" fmla="*/ 42863 w 552450"/>
                  <a:gd name="connsiteY111" fmla="*/ 148590 h 419100"/>
                  <a:gd name="connsiteX112" fmla="*/ 28575 w 552450"/>
                  <a:gd name="connsiteY112" fmla="*/ 170498 h 419100"/>
                  <a:gd name="connsiteX113" fmla="*/ 28575 w 552450"/>
                  <a:gd name="connsiteY113" fmla="*/ 187643 h 419100"/>
                  <a:gd name="connsiteX114" fmla="*/ 38100 w 552450"/>
                  <a:gd name="connsiteY114" fmla="*/ 197168 h 419100"/>
                  <a:gd name="connsiteX115" fmla="*/ 67628 w 552450"/>
                  <a:gd name="connsiteY115" fmla="*/ 197168 h 419100"/>
                  <a:gd name="connsiteX116" fmla="*/ 77153 w 552450"/>
                  <a:gd name="connsiteY116" fmla="*/ 187643 h 419100"/>
                  <a:gd name="connsiteX117" fmla="*/ 77153 w 552450"/>
                  <a:gd name="connsiteY117" fmla="*/ 170498 h 419100"/>
                  <a:gd name="connsiteX118" fmla="*/ 62865 w 552450"/>
                  <a:gd name="connsiteY118" fmla="*/ 148590 h 419100"/>
                  <a:gd name="connsiteX119" fmla="*/ 62865 w 552450"/>
                  <a:gd name="connsiteY119" fmla="*/ 140018 h 419100"/>
                  <a:gd name="connsiteX120" fmla="*/ 91440 w 552450"/>
                  <a:gd name="connsiteY120" fmla="*/ 149543 h 419100"/>
                  <a:gd name="connsiteX121" fmla="*/ 80963 w 552450"/>
                  <a:gd name="connsiteY121" fmla="*/ 181928 h 419100"/>
                  <a:gd name="connsiteX122" fmla="*/ 81915 w 552450"/>
                  <a:gd name="connsiteY122" fmla="*/ 189548 h 419100"/>
                  <a:gd name="connsiteX123" fmla="*/ 88583 w 552450"/>
                  <a:gd name="connsiteY123" fmla="*/ 194310 h 419100"/>
                  <a:gd name="connsiteX124" fmla="*/ 98108 w 552450"/>
                  <a:gd name="connsiteY124" fmla="*/ 196215 h 419100"/>
                  <a:gd name="connsiteX125" fmla="*/ 98108 w 552450"/>
                  <a:gd name="connsiteY125" fmla="*/ 203835 h 419100"/>
                  <a:gd name="connsiteX126" fmla="*/ 140018 w 552450"/>
                  <a:gd name="connsiteY126" fmla="*/ 299085 h 419100"/>
                  <a:gd name="connsiteX127" fmla="*/ 135255 w 552450"/>
                  <a:gd name="connsiteY127" fmla="*/ 302895 h 419100"/>
                  <a:gd name="connsiteX128" fmla="*/ 117158 w 552450"/>
                  <a:gd name="connsiteY128" fmla="*/ 309563 h 419100"/>
                  <a:gd name="connsiteX129" fmla="*/ 98108 w 552450"/>
                  <a:gd name="connsiteY129" fmla="*/ 316230 h 419100"/>
                  <a:gd name="connsiteX130" fmla="*/ 87630 w 552450"/>
                  <a:gd name="connsiteY130" fmla="*/ 306705 h 419100"/>
                  <a:gd name="connsiteX131" fmla="*/ 39053 w 552450"/>
                  <a:gd name="connsiteY131" fmla="*/ 306705 h 419100"/>
                  <a:gd name="connsiteX132" fmla="*/ 29528 w 552450"/>
                  <a:gd name="connsiteY132" fmla="*/ 330518 h 419100"/>
                  <a:gd name="connsiteX133" fmla="*/ 39053 w 552450"/>
                  <a:gd name="connsiteY133" fmla="*/ 354330 h 419100"/>
                  <a:gd name="connsiteX134" fmla="*/ 44768 w 552450"/>
                  <a:gd name="connsiteY134" fmla="*/ 360998 h 419100"/>
                  <a:gd name="connsiteX135" fmla="*/ 40005 w 552450"/>
                  <a:gd name="connsiteY135" fmla="*/ 387668 h 419100"/>
                  <a:gd name="connsiteX136" fmla="*/ 40005 w 552450"/>
                  <a:gd name="connsiteY136" fmla="*/ 400050 h 419100"/>
                  <a:gd name="connsiteX137" fmla="*/ 19050 w 552450"/>
                  <a:gd name="connsiteY137" fmla="*/ 371475 h 419100"/>
                  <a:gd name="connsiteX138" fmla="*/ 19050 w 552450"/>
                  <a:gd name="connsiteY138" fmla="*/ 47625 h 419100"/>
                  <a:gd name="connsiteX139" fmla="*/ 47625 w 552450"/>
                  <a:gd name="connsiteY139" fmla="*/ 19050 h 419100"/>
                  <a:gd name="connsiteX140" fmla="*/ 381000 w 552450"/>
                  <a:gd name="connsiteY140" fmla="*/ 19050 h 419100"/>
                  <a:gd name="connsiteX141" fmla="*/ 381000 w 552450"/>
                  <a:gd name="connsiteY141" fmla="*/ 93345 h 419100"/>
                  <a:gd name="connsiteX142" fmla="*/ 394335 w 552450"/>
                  <a:gd name="connsiteY142" fmla="*/ 112395 h 419100"/>
                  <a:gd name="connsiteX143" fmla="*/ 417195 w 552450"/>
                  <a:gd name="connsiteY143" fmla="*/ 107632 h 419100"/>
                  <a:gd name="connsiteX144" fmla="*/ 430530 w 552450"/>
                  <a:gd name="connsiteY144" fmla="*/ 94298 h 419100"/>
                  <a:gd name="connsiteX145" fmla="*/ 447675 w 552450"/>
                  <a:gd name="connsiteY145" fmla="*/ 94298 h 419100"/>
                  <a:gd name="connsiteX146" fmla="*/ 461010 w 552450"/>
                  <a:gd name="connsiteY146" fmla="*/ 107632 h 419100"/>
                  <a:gd name="connsiteX147" fmla="*/ 475298 w 552450"/>
                  <a:gd name="connsiteY147" fmla="*/ 113348 h 419100"/>
                  <a:gd name="connsiteX148" fmla="*/ 482918 w 552450"/>
                  <a:gd name="connsiteY148" fmla="*/ 111443 h 419100"/>
                  <a:gd name="connsiteX149" fmla="*/ 496253 w 552450"/>
                  <a:gd name="connsiteY149" fmla="*/ 92393 h 419100"/>
                  <a:gd name="connsiteX150" fmla="*/ 496253 w 552450"/>
                  <a:gd name="connsiteY150" fmla="*/ 19050 h 419100"/>
                  <a:gd name="connsiteX151" fmla="*/ 505778 w 552450"/>
                  <a:gd name="connsiteY151" fmla="*/ 19050 h 419100"/>
                  <a:gd name="connsiteX152" fmla="*/ 534353 w 552450"/>
                  <a:gd name="connsiteY152" fmla="*/ 47625 h 419100"/>
                  <a:gd name="connsiteX153" fmla="*/ 534353 w 552450"/>
                  <a:gd name="connsiteY153" fmla="*/ 371475 h 419100"/>
                  <a:gd name="connsiteX154" fmla="*/ 58103 w 552450"/>
                  <a:gd name="connsiteY154" fmla="*/ 170498 h 419100"/>
                  <a:gd name="connsiteX155" fmla="*/ 58103 w 552450"/>
                  <a:gd name="connsiteY155" fmla="*/ 178118 h 419100"/>
                  <a:gd name="connsiteX156" fmla="*/ 47625 w 552450"/>
                  <a:gd name="connsiteY156" fmla="*/ 178118 h 419100"/>
                  <a:gd name="connsiteX157" fmla="*/ 47625 w 552450"/>
                  <a:gd name="connsiteY157" fmla="*/ 170498 h 419100"/>
                  <a:gd name="connsiteX158" fmla="*/ 52388 w 552450"/>
                  <a:gd name="connsiteY158" fmla="*/ 165735 h 419100"/>
                  <a:gd name="connsiteX159" fmla="*/ 58103 w 552450"/>
                  <a:gd name="connsiteY159" fmla="*/ 170498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552450" h="419100">
                    <a:moveTo>
                      <a:pt x="504825" y="0"/>
                    </a:moveTo>
                    <a:lnTo>
                      <a:pt x="47625" y="0"/>
                    </a:lnTo>
                    <a:cubicBezTo>
                      <a:pt x="20955" y="0"/>
                      <a:pt x="0" y="20955"/>
                      <a:pt x="0" y="47625"/>
                    </a:cubicBezTo>
                    <a:lnTo>
                      <a:pt x="0" y="371475"/>
                    </a:lnTo>
                    <a:cubicBezTo>
                      <a:pt x="0" y="398145"/>
                      <a:pt x="20955" y="419100"/>
                      <a:pt x="47625" y="419100"/>
                    </a:cubicBezTo>
                    <a:lnTo>
                      <a:pt x="49530" y="419100"/>
                    </a:lnTo>
                    <a:lnTo>
                      <a:pt x="304800" y="419100"/>
                    </a:lnTo>
                    <a:lnTo>
                      <a:pt x="504825" y="419100"/>
                    </a:lnTo>
                    <a:cubicBezTo>
                      <a:pt x="531495" y="419100"/>
                      <a:pt x="552450" y="398145"/>
                      <a:pt x="552450" y="371475"/>
                    </a:cubicBezTo>
                    <a:lnTo>
                      <a:pt x="552450" y="47625"/>
                    </a:lnTo>
                    <a:cubicBezTo>
                      <a:pt x="552450" y="20955"/>
                      <a:pt x="531495" y="0"/>
                      <a:pt x="504825" y="0"/>
                    </a:cubicBezTo>
                    <a:close/>
                    <a:moveTo>
                      <a:pt x="400050" y="19050"/>
                    </a:moveTo>
                    <a:lnTo>
                      <a:pt x="476250" y="19050"/>
                    </a:lnTo>
                    <a:lnTo>
                      <a:pt x="476250" y="93345"/>
                    </a:lnTo>
                    <a:cubicBezTo>
                      <a:pt x="476250" y="93345"/>
                      <a:pt x="476250" y="94298"/>
                      <a:pt x="475298" y="95250"/>
                    </a:cubicBezTo>
                    <a:cubicBezTo>
                      <a:pt x="474345" y="95250"/>
                      <a:pt x="473393" y="95250"/>
                      <a:pt x="473393" y="95250"/>
                    </a:cubicBezTo>
                    <a:lnTo>
                      <a:pt x="460058" y="81915"/>
                    </a:lnTo>
                    <a:cubicBezTo>
                      <a:pt x="447675" y="69532"/>
                      <a:pt x="428625" y="69532"/>
                      <a:pt x="416243" y="81915"/>
                    </a:cubicBezTo>
                    <a:lnTo>
                      <a:pt x="402908" y="95250"/>
                    </a:lnTo>
                    <a:cubicBezTo>
                      <a:pt x="402908" y="95250"/>
                      <a:pt x="401955" y="96203"/>
                      <a:pt x="401003" y="95250"/>
                    </a:cubicBezTo>
                    <a:cubicBezTo>
                      <a:pt x="400050" y="95250"/>
                      <a:pt x="400050" y="94298"/>
                      <a:pt x="400050" y="93345"/>
                    </a:cubicBezTo>
                    <a:lnTo>
                      <a:pt x="400050" y="19050"/>
                    </a:lnTo>
                    <a:close/>
                    <a:moveTo>
                      <a:pt x="115253" y="360998"/>
                    </a:moveTo>
                    <a:cubicBezTo>
                      <a:pt x="110490" y="362903"/>
                      <a:pt x="105728" y="365760"/>
                      <a:pt x="101918" y="369570"/>
                    </a:cubicBezTo>
                    <a:cubicBezTo>
                      <a:pt x="98108" y="373380"/>
                      <a:pt x="95250" y="378143"/>
                      <a:pt x="93345" y="383858"/>
                    </a:cubicBezTo>
                    <a:lnTo>
                      <a:pt x="52388" y="340995"/>
                    </a:lnTo>
                    <a:cubicBezTo>
                      <a:pt x="49530" y="337185"/>
                      <a:pt x="47625" y="333375"/>
                      <a:pt x="47625" y="329565"/>
                    </a:cubicBezTo>
                    <a:cubicBezTo>
                      <a:pt x="47625" y="325755"/>
                      <a:pt x="49530" y="321945"/>
                      <a:pt x="52388" y="319088"/>
                    </a:cubicBezTo>
                    <a:cubicBezTo>
                      <a:pt x="58103" y="313373"/>
                      <a:pt x="67628" y="313373"/>
                      <a:pt x="73343" y="319088"/>
                    </a:cubicBezTo>
                    <a:lnTo>
                      <a:pt x="115253" y="360998"/>
                    </a:lnTo>
                    <a:close/>
                    <a:moveTo>
                      <a:pt x="112395" y="400050"/>
                    </a:moveTo>
                    <a:cubicBezTo>
                      <a:pt x="109538" y="394335"/>
                      <a:pt x="111443" y="387668"/>
                      <a:pt x="115253" y="382905"/>
                    </a:cubicBezTo>
                    <a:cubicBezTo>
                      <a:pt x="118110" y="380048"/>
                      <a:pt x="121920" y="378143"/>
                      <a:pt x="126682" y="378143"/>
                    </a:cubicBezTo>
                    <a:cubicBezTo>
                      <a:pt x="126682" y="378143"/>
                      <a:pt x="126682" y="378143"/>
                      <a:pt x="126682" y="378143"/>
                    </a:cubicBezTo>
                    <a:cubicBezTo>
                      <a:pt x="130493" y="378143"/>
                      <a:pt x="134303" y="380048"/>
                      <a:pt x="137160" y="381953"/>
                    </a:cubicBezTo>
                    <a:lnTo>
                      <a:pt x="155258" y="400050"/>
                    </a:lnTo>
                    <a:lnTo>
                      <a:pt x="112395" y="400050"/>
                    </a:lnTo>
                    <a:cubicBezTo>
                      <a:pt x="112395" y="400050"/>
                      <a:pt x="112395" y="400050"/>
                      <a:pt x="112395" y="400050"/>
                    </a:cubicBezTo>
                    <a:close/>
                    <a:moveTo>
                      <a:pt x="59055" y="385763"/>
                    </a:moveTo>
                    <a:cubicBezTo>
                      <a:pt x="59055" y="381953"/>
                      <a:pt x="59055" y="378143"/>
                      <a:pt x="60008" y="375285"/>
                    </a:cubicBezTo>
                    <a:lnTo>
                      <a:pt x="83820" y="400050"/>
                    </a:lnTo>
                    <a:lnTo>
                      <a:pt x="59055" y="400050"/>
                    </a:lnTo>
                    <a:lnTo>
                      <a:pt x="59055" y="385763"/>
                    </a:lnTo>
                    <a:close/>
                    <a:moveTo>
                      <a:pt x="181928" y="400050"/>
                    </a:moveTo>
                    <a:cubicBezTo>
                      <a:pt x="181928" y="400050"/>
                      <a:pt x="181928" y="400050"/>
                      <a:pt x="181928" y="400050"/>
                    </a:cubicBezTo>
                    <a:lnTo>
                      <a:pt x="151448" y="369570"/>
                    </a:lnTo>
                    <a:cubicBezTo>
                      <a:pt x="151448" y="369570"/>
                      <a:pt x="151448" y="369570"/>
                      <a:pt x="151448" y="369570"/>
                    </a:cubicBezTo>
                    <a:cubicBezTo>
                      <a:pt x="151448" y="369570"/>
                      <a:pt x="151448" y="369570"/>
                      <a:pt x="150495" y="368618"/>
                    </a:cubicBezTo>
                    <a:lnTo>
                      <a:pt x="111443" y="330518"/>
                    </a:lnTo>
                    <a:cubicBezTo>
                      <a:pt x="113348" y="329565"/>
                      <a:pt x="116205" y="328613"/>
                      <a:pt x="118110" y="328613"/>
                    </a:cubicBezTo>
                    <a:cubicBezTo>
                      <a:pt x="123825" y="341948"/>
                      <a:pt x="139065" y="362903"/>
                      <a:pt x="176213" y="362903"/>
                    </a:cubicBezTo>
                    <a:cubicBezTo>
                      <a:pt x="214313" y="362903"/>
                      <a:pt x="229553" y="340995"/>
                      <a:pt x="234315" y="328613"/>
                    </a:cubicBezTo>
                    <a:cubicBezTo>
                      <a:pt x="267653" y="339090"/>
                      <a:pt x="295275" y="351473"/>
                      <a:pt x="295275" y="387668"/>
                    </a:cubicBezTo>
                    <a:lnTo>
                      <a:pt x="295275" y="400050"/>
                    </a:lnTo>
                    <a:lnTo>
                      <a:pt x="181928" y="400050"/>
                    </a:lnTo>
                    <a:close/>
                    <a:moveTo>
                      <a:pt x="101918" y="178118"/>
                    </a:moveTo>
                    <a:lnTo>
                      <a:pt x="112395" y="147638"/>
                    </a:lnTo>
                    <a:cubicBezTo>
                      <a:pt x="118110" y="143828"/>
                      <a:pt x="138113" y="129540"/>
                      <a:pt x="177165" y="129540"/>
                    </a:cubicBezTo>
                    <a:cubicBezTo>
                      <a:pt x="216218" y="129540"/>
                      <a:pt x="236220" y="142875"/>
                      <a:pt x="241935" y="147638"/>
                    </a:cubicBezTo>
                    <a:lnTo>
                      <a:pt x="252413" y="178118"/>
                    </a:lnTo>
                    <a:lnTo>
                      <a:pt x="176213" y="190500"/>
                    </a:lnTo>
                    <a:lnTo>
                      <a:pt x="101918" y="178118"/>
                    </a:lnTo>
                    <a:close/>
                    <a:moveTo>
                      <a:pt x="253365" y="132398"/>
                    </a:moveTo>
                    <a:cubicBezTo>
                      <a:pt x="253365" y="132398"/>
                      <a:pt x="253365" y="132398"/>
                      <a:pt x="253365" y="132398"/>
                    </a:cubicBezTo>
                    <a:cubicBezTo>
                      <a:pt x="245745" y="126682"/>
                      <a:pt x="221933" y="110490"/>
                      <a:pt x="176213" y="110490"/>
                    </a:cubicBezTo>
                    <a:cubicBezTo>
                      <a:pt x="131445" y="110490"/>
                      <a:pt x="106680" y="126682"/>
                      <a:pt x="99060" y="132398"/>
                    </a:cubicBezTo>
                    <a:cubicBezTo>
                      <a:pt x="99060" y="132398"/>
                      <a:pt x="99060" y="132398"/>
                      <a:pt x="99060" y="132398"/>
                    </a:cubicBezTo>
                    <a:lnTo>
                      <a:pt x="64770" y="120968"/>
                    </a:lnTo>
                    <a:lnTo>
                      <a:pt x="176213" y="74295"/>
                    </a:lnTo>
                    <a:lnTo>
                      <a:pt x="287655" y="120968"/>
                    </a:lnTo>
                    <a:lnTo>
                      <a:pt x="253365" y="132398"/>
                    </a:lnTo>
                    <a:close/>
                    <a:moveTo>
                      <a:pt x="115253" y="200025"/>
                    </a:moveTo>
                    <a:lnTo>
                      <a:pt x="174308" y="209550"/>
                    </a:lnTo>
                    <a:cubicBezTo>
                      <a:pt x="175260" y="209550"/>
                      <a:pt x="175260" y="209550"/>
                      <a:pt x="176213" y="209550"/>
                    </a:cubicBezTo>
                    <a:cubicBezTo>
                      <a:pt x="177165" y="209550"/>
                      <a:pt x="177165" y="209550"/>
                      <a:pt x="178118" y="209550"/>
                    </a:cubicBezTo>
                    <a:lnTo>
                      <a:pt x="237173" y="200025"/>
                    </a:lnTo>
                    <a:cubicBezTo>
                      <a:pt x="237173" y="200978"/>
                      <a:pt x="237173" y="202883"/>
                      <a:pt x="237173" y="203835"/>
                    </a:cubicBezTo>
                    <a:cubicBezTo>
                      <a:pt x="237173" y="244793"/>
                      <a:pt x="208598" y="294323"/>
                      <a:pt x="176213" y="294323"/>
                    </a:cubicBezTo>
                    <a:cubicBezTo>
                      <a:pt x="143828" y="294323"/>
                      <a:pt x="115253" y="244793"/>
                      <a:pt x="115253" y="203835"/>
                    </a:cubicBezTo>
                    <a:cubicBezTo>
                      <a:pt x="115253" y="201930"/>
                      <a:pt x="115253" y="200978"/>
                      <a:pt x="115253" y="200025"/>
                    </a:cubicBezTo>
                    <a:close/>
                    <a:moveTo>
                      <a:pt x="155258" y="308610"/>
                    </a:moveTo>
                    <a:cubicBezTo>
                      <a:pt x="161925" y="311468"/>
                      <a:pt x="168593" y="313373"/>
                      <a:pt x="176213" y="313373"/>
                    </a:cubicBezTo>
                    <a:cubicBezTo>
                      <a:pt x="183833" y="313373"/>
                      <a:pt x="191453" y="311468"/>
                      <a:pt x="198120" y="308610"/>
                    </a:cubicBezTo>
                    <a:cubicBezTo>
                      <a:pt x="201930" y="313373"/>
                      <a:pt x="206693" y="317183"/>
                      <a:pt x="212408" y="319088"/>
                    </a:cubicBezTo>
                    <a:cubicBezTo>
                      <a:pt x="213360" y="320040"/>
                      <a:pt x="215265" y="320040"/>
                      <a:pt x="216218" y="320993"/>
                    </a:cubicBezTo>
                    <a:cubicBezTo>
                      <a:pt x="211455" y="330518"/>
                      <a:pt x="200978" y="342900"/>
                      <a:pt x="176213" y="342900"/>
                    </a:cubicBezTo>
                    <a:cubicBezTo>
                      <a:pt x="151448" y="342900"/>
                      <a:pt x="140970" y="331470"/>
                      <a:pt x="136208" y="321945"/>
                    </a:cubicBezTo>
                    <a:cubicBezTo>
                      <a:pt x="138113" y="320993"/>
                      <a:pt x="140018" y="320040"/>
                      <a:pt x="141923" y="319088"/>
                    </a:cubicBezTo>
                    <a:cubicBezTo>
                      <a:pt x="147638" y="316230"/>
                      <a:pt x="151448" y="312420"/>
                      <a:pt x="155258" y="308610"/>
                    </a:cubicBezTo>
                    <a:close/>
                    <a:moveTo>
                      <a:pt x="533400" y="371475"/>
                    </a:moveTo>
                    <a:cubicBezTo>
                      <a:pt x="533400" y="387668"/>
                      <a:pt x="521018" y="400050"/>
                      <a:pt x="504825" y="400050"/>
                    </a:cubicBezTo>
                    <a:lnTo>
                      <a:pt x="314325" y="400050"/>
                    </a:lnTo>
                    <a:lnTo>
                      <a:pt x="314325" y="385763"/>
                    </a:lnTo>
                    <a:cubicBezTo>
                      <a:pt x="314325" y="332423"/>
                      <a:pt x="265748" y="317183"/>
                      <a:pt x="237173" y="307658"/>
                    </a:cubicBezTo>
                    <a:cubicBezTo>
                      <a:pt x="230505" y="305753"/>
                      <a:pt x="224790" y="303848"/>
                      <a:pt x="220028" y="301943"/>
                    </a:cubicBezTo>
                    <a:cubicBezTo>
                      <a:pt x="218123" y="300990"/>
                      <a:pt x="216218" y="300038"/>
                      <a:pt x="214313" y="298133"/>
                    </a:cubicBezTo>
                    <a:cubicBezTo>
                      <a:pt x="239078" y="277178"/>
                      <a:pt x="256223" y="238125"/>
                      <a:pt x="256223" y="203835"/>
                    </a:cubicBezTo>
                    <a:cubicBezTo>
                      <a:pt x="256223" y="200978"/>
                      <a:pt x="256223" y="199073"/>
                      <a:pt x="256223" y="196215"/>
                    </a:cubicBezTo>
                    <a:lnTo>
                      <a:pt x="264795" y="194310"/>
                    </a:lnTo>
                    <a:cubicBezTo>
                      <a:pt x="267653" y="194310"/>
                      <a:pt x="269558" y="192405"/>
                      <a:pt x="271463" y="189548"/>
                    </a:cubicBezTo>
                    <a:cubicBezTo>
                      <a:pt x="273368" y="186690"/>
                      <a:pt x="273368" y="183833"/>
                      <a:pt x="272415" y="181928"/>
                    </a:cubicBezTo>
                    <a:lnTo>
                      <a:pt x="261938" y="149543"/>
                    </a:lnTo>
                    <a:lnTo>
                      <a:pt x="317183" y="131445"/>
                    </a:lnTo>
                    <a:cubicBezTo>
                      <a:pt x="320993" y="130493"/>
                      <a:pt x="323850" y="126682"/>
                      <a:pt x="323850" y="122873"/>
                    </a:cubicBezTo>
                    <a:cubicBezTo>
                      <a:pt x="323850" y="119063"/>
                      <a:pt x="321945" y="115253"/>
                      <a:pt x="318135" y="113348"/>
                    </a:cubicBezTo>
                    <a:lnTo>
                      <a:pt x="180023" y="55245"/>
                    </a:lnTo>
                    <a:cubicBezTo>
                      <a:pt x="178118" y="54293"/>
                      <a:pt x="175260" y="54293"/>
                      <a:pt x="172403" y="55245"/>
                    </a:cubicBezTo>
                    <a:lnTo>
                      <a:pt x="34290" y="113348"/>
                    </a:lnTo>
                    <a:cubicBezTo>
                      <a:pt x="30480" y="115253"/>
                      <a:pt x="28575" y="118110"/>
                      <a:pt x="28575" y="122873"/>
                    </a:cubicBezTo>
                    <a:cubicBezTo>
                      <a:pt x="28575" y="126682"/>
                      <a:pt x="31433" y="130493"/>
                      <a:pt x="35243" y="131445"/>
                    </a:cubicBezTo>
                    <a:lnTo>
                      <a:pt x="42863" y="134303"/>
                    </a:lnTo>
                    <a:lnTo>
                      <a:pt x="42863" y="148590"/>
                    </a:lnTo>
                    <a:cubicBezTo>
                      <a:pt x="32385" y="152400"/>
                      <a:pt x="28575" y="162878"/>
                      <a:pt x="28575" y="170498"/>
                    </a:cubicBezTo>
                    <a:lnTo>
                      <a:pt x="28575" y="187643"/>
                    </a:lnTo>
                    <a:cubicBezTo>
                      <a:pt x="28575" y="193358"/>
                      <a:pt x="32385" y="197168"/>
                      <a:pt x="38100" y="197168"/>
                    </a:cubicBezTo>
                    <a:lnTo>
                      <a:pt x="67628" y="197168"/>
                    </a:lnTo>
                    <a:cubicBezTo>
                      <a:pt x="73343" y="197168"/>
                      <a:pt x="77153" y="193358"/>
                      <a:pt x="77153" y="187643"/>
                    </a:cubicBezTo>
                    <a:lnTo>
                      <a:pt x="77153" y="170498"/>
                    </a:lnTo>
                    <a:cubicBezTo>
                      <a:pt x="77153" y="162878"/>
                      <a:pt x="73343" y="152400"/>
                      <a:pt x="62865" y="148590"/>
                    </a:cubicBezTo>
                    <a:lnTo>
                      <a:pt x="62865" y="140018"/>
                    </a:lnTo>
                    <a:lnTo>
                      <a:pt x="91440" y="149543"/>
                    </a:lnTo>
                    <a:lnTo>
                      <a:pt x="80963" y="181928"/>
                    </a:lnTo>
                    <a:cubicBezTo>
                      <a:pt x="80010" y="184785"/>
                      <a:pt x="80010" y="187643"/>
                      <a:pt x="81915" y="189548"/>
                    </a:cubicBezTo>
                    <a:cubicBezTo>
                      <a:pt x="83820" y="192405"/>
                      <a:pt x="85725" y="193358"/>
                      <a:pt x="88583" y="194310"/>
                    </a:cubicBezTo>
                    <a:lnTo>
                      <a:pt x="98108" y="196215"/>
                    </a:lnTo>
                    <a:cubicBezTo>
                      <a:pt x="98108" y="199073"/>
                      <a:pt x="98108" y="200978"/>
                      <a:pt x="98108" y="203835"/>
                    </a:cubicBezTo>
                    <a:cubicBezTo>
                      <a:pt x="98108" y="239077"/>
                      <a:pt x="115253" y="278130"/>
                      <a:pt x="140018" y="299085"/>
                    </a:cubicBezTo>
                    <a:cubicBezTo>
                      <a:pt x="138113" y="300038"/>
                      <a:pt x="137160" y="301943"/>
                      <a:pt x="135255" y="302895"/>
                    </a:cubicBezTo>
                    <a:cubicBezTo>
                      <a:pt x="130493" y="304800"/>
                      <a:pt x="124778" y="306705"/>
                      <a:pt x="117158" y="309563"/>
                    </a:cubicBezTo>
                    <a:cubicBezTo>
                      <a:pt x="111443" y="311468"/>
                      <a:pt x="104775" y="313373"/>
                      <a:pt x="98108" y="316230"/>
                    </a:cubicBezTo>
                    <a:lnTo>
                      <a:pt x="87630" y="306705"/>
                    </a:lnTo>
                    <a:cubicBezTo>
                      <a:pt x="75248" y="294323"/>
                      <a:pt x="52388" y="294323"/>
                      <a:pt x="39053" y="306705"/>
                    </a:cubicBezTo>
                    <a:cubicBezTo>
                      <a:pt x="32385" y="313373"/>
                      <a:pt x="29528" y="321945"/>
                      <a:pt x="29528" y="330518"/>
                    </a:cubicBezTo>
                    <a:cubicBezTo>
                      <a:pt x="29528" y="339090"/>
                      <a:pt x="33338" y="348615"/>
                      <a:pt x="39053" y="354330"/>
                    </a:cubicBezTo>
                    <a:lnTo>
                      <a:pt x="44768" y="360998"/>
                    </a:lnTo>
                    <a:cubicBezTo>
                      <a:pt x="41910" y="368618"/>
                      <a:pt x="40005" y="378143"/>
                      <a:pt x="40005" y="387668"/>
                    </a:cubicBezTo>
                    <a:lnTo>
                      <a:pt x="40005" y="400050"/>
                    </a:lnTo>
                    <a:cubicBezTo>
                      <a:pt x="27623" y="395288"/>
                      <a:pt x="19050" y="384810"/>
                      <a:pt x="19050" y="371475"/>
                    </a:cubicBezTo>
                    <a:lnTo>
                      <a:pt x="19050" y="47625"/>
                    </a:lnTo>
                    <a:cubicBezTo>
                      <a:pt x="19050" y="31433"/>
                      <a:pt x="31433" y="19050"/>
                      <a:pt x="47625" y="19050"/>
                    </a:cubicBezTo>
                    <a:lnTo>
                      <a:pt x="381000" y="19050"/>
                    </a:lnTo>
                    <a:lnTo>
                      <a:pt x="381000" y="93345"/>
                    </a:lnTo>
                    <a:cubicBezTo>
                      <a:pt x="381000" y="101918"/>
                      <a:pt x="385763" y="109538"/>
                      <a:pt x="394335" y="112395"/>
                    </a:cubicBezTo>
                    <a:cubicBezTo>
                      <a:pt x="401955" y="115253"/>
                      <a:pt x="411480" y="114300"/>
                      <a:pt x="417195" y="107632"/>
                    </a:cubicBezTo>
                    <a:lnTo>
                      <a:pt x="430530" y="94298"/>
                    </a:lnTo>
                    <a:cubicBezTo>
                      <a:pt x="435293" y="89535"/>
                      <a:pt x="442913" y="89535"/>
                      <a:pt x="447675" y="94298"/>
                    </a:cubicBezTo>
                    <a:lnTo>
                      <a:pt x="461010" y="107632"/>
                    </a:lnTo>
                    <a:cubicBezTo>
                      <a:pt x="464820" y="111443"/>
                      <a:pt x="470535" y="113348"/>
                      <a:pt x="475298" y="113348"/>
                    </a:cubicBezTo>
                    <a:cubicBezTo>
                      <a:pt x="478155" y="113348"/>
                      <a:pt x="481013" y="112395"/>
                      <a:pt x="482918" y="111443"/>
                    </a:cubicBezTo>
                    <a:cubicBezTo>
                      <a:pt x="490538" y="108585"/>
                      <a:pt x="496253" y="100965"/>
                      <a:pt x="496253" y="92393"/>
                    </a:cubicBezTo>
                    <a:lnTo>
                      <a:pt x="496253" y="19050"/>
                    </a:lnTo>
                    <a:lnTo>
                      <a:pt x="505778" y="19050"/>
                    </a:lnTo>
                    <a:cubicBezTo>
                      <a:pt x="521970" y="19050"/>
                      <a:pt x="534353" y="31433"/>
                      <a:pt x="534353" y="47625"/>
                    </a:cubicBezTo>
                    <a:lnTo>
                      <a:pt x="534353" y="371475"/>
                    </a:lnTo>
                    <a:close/>
                    <a:moveTo>
                      <a:pt x="58103" y="170498"/>
                    </a:moveTo>
                    <a:lnTo>
                      <a:pt x="58103" y="178118"/>
                    </a:lnTo>
                    <a:lnTo>
                      <a:pt x="47625" y="178118"/>
                    </a:lnTo>
                    <a:lnTo>
                      <a:pt x="47625" y="170498"/>
                    </a:lnTo>
                    <a:cubicBezTo>
                      <a:pt x="47625" y="165735"/>
                      <a:pt x="51435" y="165735"/>
                      <a:pt x="52388" y="165735"/>
                    </a:cubicBezTo>
                    <a:cubicBezTo>
                      <a:pt x="54293" y="165735"/>
                      <a:pt x="57150" y="165735"/>
                      <a:pt x="58103" y="170498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263" name="Graphic 56">
            <a:extLst>
              <a:ext uri="{FF2B5EF4-FFF2-40B4-BE49-F238E27FC236}">
                <a16:creationId xmlns:a16="http://schemas.microsoft.com/office/drawing/2014/main" id="{D445656F-9706-1FDC-3396-4000596B354B}"/>
              </a:ext>
            </a:extLst>
          </p:cNvPr>
          <p:cNvGrpSpPr/>
          <p:nvPr/>
        </p:nvGrpSpPr>
        <p:grpSpPr>
          <a:xfrm>
            <a:off x="9952097" y="4692110"/>
            <a:ext cx="552450" cy="485775"/>
            <a:chOff x="9880660" y="5346240"/>
            <a:chExt cx="552450" cy="485775"/>
          </a:xfrm>
        </p:grpSpPr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4E3DC08-2850-19C2-3380-590B1264646F}"/>
                </a:ext>
              </a:extLst>
            </p:cNvPr>
            <p:cNvSpPr/>
            <p:nvPr/>
          </p:nvSpPr>
          <p:spPr>
            <a:xfrm>
              <a:off x="9890185" y="5425297"/>
              <a:ext cx="533400" cy="400049"/>
            </a:xfrm>
            <a:custGeom>
              <a:avLst/>
              <a:gdLst>
                <a:gd name="connsiteX0" fmla="*/ 495300 w 533400"/>
                <a:gd name="connsiteY0" fmla="*/ 400050 h 400049"/>
                <a:gd name="connsiteX1" fmla="*/ 38100 w 533400"/>
                <a:gd name="connsiteY1" fmla="*/ 400050 h 400049"/>
                <a:gd name="connsiteX2" fmla="*/ 0 w 533400"/>
                <a:gd name="connsiteY2" fmla="*/ 361950 h 400049"/>
                <a:gd name="connsiteX3" fmla="*/ 0 w 533400"/>
                <a:gd name="connsiteY3" fmla="*/ 38100 h 400049"/>
                <a:gd name="connsiteX4" fmla="*/ 38100 w 533400"/>
                <a:gd name="connsiteY4" fmla="*/ 0 h 400049"/>
                <a:gd name="connsiteX5" fmla="*/ 495300 w 533400"/>
                <a:gd name="connsiteY5" fmla="*/ 0 h 400049"/>
                <a:gd name="connsiteX6" fmla="*/ 533400 w 533400"/>
                <a:gd name="connsiteY6" fmla="*/ 38100 h 400049"/>
                <a:gd name="connsiteX7" fmla="*/ 533400 w 533400"/>
                <a:gd name="connsiteY7" fmla="*/ 361950 h 400049"/>
                <a:gd name="connsiteX8" fmla="*/ 495300 w 533400"/>
                <a:gd name="connsiteY8" fmla="*/ 400050 h 40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400" h="400049">
                  <a:moveTo>
                    <a:pt x="495300" y="400050"/>
                  </a:moveTo>
                  <a:lnTo>
                    <a:pt x="38100" y="400050"/>
                  </a:lnTo>
                  <a:cubicBezTo>
                    <a:pt x="17145" y="400050"/>
                    <a:pt x="0" y="382905"/>
                    <a:pt x="0" y="361950"/>
                  </a:cubicBez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495300" y="0"/>
                  </a:lnTo>
                  <a:cubicBezTo>
                    <a:pt x="516255" y="0"/>
                    <a:pt x="533400" y="17145"/>
                    <a:pt x="533400" y="38100"/>
                  </a:cubicBezTo>
                  <a:lnTo>
                    <a:pt x="533400" y="361950"/>
                  </a:lnTo>
                  <a:cubicBezTo>
                    <a:pt x="533400" y="382905"/>
                    <a:pt x="516255" y="400050"/>
                    <a:pt x="495300" y="40005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6E9336F8-F007-1C27-B6B8-809E7697D422}"/>
                </a:ext>
              </a:extLst>
            </p:cNvPr>
            <p:cNvSpPr/>
            <p:nvPr/>
          </p:nvSpPr>
          <p:spPr>
            <a:xfrm>
              <a:off x="10071160" y="5422440"/>
              <a:ext cx="352425" cy="352425"/>
            </a:xfrm>
            <a:custGeom>
              <a:avLst/>
              <a:gdLst>
                <a:gd name="connsiteX0" fmla="*/ 0 w 352425"/>
                <a:gd name="connsiteY0" fmla="*/ 0 h 352425"/>
                <a:gd name="connsiteX1" fmla="*/ 352425 w 352425"/>
                <a:gd name="connsiteY1" fmla="*/ 352425 h 352425"/>
                <a:gd name="connsiteX2" fmla="*/ 352425 w 352425"/>
                <a:gd name="connsiteY2" fmla="*/ 323850 h 352425"/>
                <a:gd name="connsiteX3" fmla="*/ 28575 w 352425"/>
                <a:gd name="connsiteY3" fmla="*/ 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425" h="352425">
                  <a:moveTo>
                    <a:pt x="0" y="0"/>
                  </a:moveTo>
                  <a:lnTo>
                    <a:pt x="352425" y="352425"/>
                  </a:lnTo>
                  <a:lnTo>
                    <a:pt x="352425" y="323850"/>
                  </a:lnTo>
                  <a:lnTo>
                    <a:pt x="28575" y="0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E47BC5A6-E2B6-061D-7FAC-B157C9D9109F}"/>
                </a:ext>
              </a:extLst>
            </p:cNvPr>
            <p:cNvSpPr/>
            <p:nvPr/>
          </p:nvSpPr>
          <p:spPr>
            <a:xfrm>
              <a:off x="9920664" y="5422440"/>
              <a:ext cx="490537" cy="400050"/>
            </a:xfrm>
            <a:custGeom>
              <a:avLst/>
              <a:gdLst>
                <a:gd name="connsiteX0" fmla="*/ 398145 w 490537"/>
                <a:gd name="connsiteY0" fmla="*/ 400050 h 400050"/>
                <a:gd name="connsiteX1" fmla="*/ 460058 w 490537"/>
                <a:gd name="connsiteY1" fmla="*/ 400050 h 400050"/>
                <a:gd name="connsiteX2" fmla="*/ 490538 w 490537"/>
                <a:gd name="connsiteY2" fmla="*/ 387668 h 400050"/>
                <a:gd name="connsiteX3" fmla="*/ 102870 w 490537"/>
                <a:gd name="connsiteY3" fmla="*/ 0 h 400050"/>
                <a:gd name="connsiteX4" fmla="*/ 12383 w 490537"/>
                <a:gd name="connsiteY4" fmla="*/ 0 h 400050"/>
                <a:gd name="connsiteX5" fmla="*/ 0 w 490537"/>
                <a:gd name="connsiteY5" fmla="*/ 1905 h 400050"/>
                <a:gd name="connsiteX6" fmla="*/ 398145 w 490537"/>
                <a:gd name="connsiteY6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537" h="400050">
                  <a:moveTo>
                    <a:pt x="398145" y="400050"/>
                  </a:moveTo>
                  <a:lnTo>
                    <a:pt x="460058" y="400050"/>
                  </a:lnTo>
                  <a:cubicBezTo>
                    <a:pt x="471488" y="400050"/>
                    <a:pt x="482918" y="395288"/>
                    <a:pt x="490538" y="387668"/>
                  </a:cubicBezTo>
                  <a:lnTo>
                    <a:pt x="102870" y="0"/>
                  </a:lnTo>
                  <a:lnTo>
                    <a:pt x="12383" y="0"/>
                  </a:lnTo>
                  <a:cubicBezTo>
                    <a:pt x="8573" y="0"/>
                    <a:pt x="3810" y="953"/>
                    <a:pt x="0" y="1905"/>
                  </a:cubicBezTo>
                  <a:lnTo>
                    <a:pt x="398145" y="400050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58012F1A-1705-9476-9A99-C290A0CD93A6}"/>
                </a:ext>
              </a:extLst>
            </p:cNvPr>
            <p:cNvSpPr/>
            <p:nvPr/>
          </p:nvSpPr>
          <p:spPr>
            <a:xfrm>
              <a:off x="10109260" y="5593839"/>
              <a:ext cx="94535" cy="94961"/>
            </a:xfrm>
            <a:custGeom>
              <a:avLst/>
              <a:gdLst>
                <a:gd name="connsiteX0" fmla="*/ 0 w 94535"/>
                <a:gd name="connsiteY0" fmla="*/ 14338 h 94961"/>
                <a:gd name="connsiteX1" fmla="*/ 0 w 94535"/>
                <a:gd name="connsiteY1" fmla="*/ 81013 h 94961"/>
                <a:gd name="connsiteX2" fmla="*/ 21907 w 94535"/>
                <a:gd name="connsiteY2" fmla="*/ 93396 h 94961"/>
                <a:gd name="connsiteX3" fmla="*/ 86677 w 94535"/>
                <a:gd name="connsiteY3" fmla="*/ 60058 h 94961"/>
                <a:gd name="connsiteX4" fmla="*/ 86677 w 94535"/>
                <a:gd name="connsiteY4" fmla="*/ 35293 h 94961"/>
                <a:gd name="connsiteX5" fmla="*/ 21907 w 94535"/>
                <a:gd name="connsiteY5" fmla="*/ 1956 h 94961"/>
                <a:gd name="connsiteX6" fmla="*/ 0 w 94535"/>
                <a:gd name="connsiteY6" fmla="*/ 14338 h 9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5" h="94961">
                  <a:moveTo>
                    <a:pt x="0" y="14338"/>
                  </a:moveTo>
                  <a:lnTo>
                    <a:pt x="0" y="81013"/>
                  </a:lnTo>
                  <a:cubicBezTo>
                    <a:pt x="0" y="91491"/>
                    <a:pt x="12382" y="98158"/>
                    <a:pt x="21907" y="93396"/>
                  </a:cubicBezTo>
                  <a:lnTo>
                    <a:pt x="86677" y="60058"/>
                  </a:lnTo>
                  <a:cubicBezTo>
                    <a:pt x="97155" y="54343"/>
                    <a:pt x="97155" y="41008"/>
                    <a:pt x="86677" y="35293"/>
                  </a:cubicBezTo>
                  <a:lnTo>
                    <a:pt x="21907" y="1956"/>
                  </a:lnTo>
                  <a:cubicBezTo>
                    <a:pt x="12382" y="-3759"/>
                    <a:pt x="0" y="3861"/>
                    <a:pt x="0" y="1433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8D92378-07D5-7920-F545-47F9F7102AFB}"/>
                </a:ext>
              </a:extLst>
            </p:cNvPr>
            <p:cNvSpPr/>
            <p:nvPr/>
          </p:nvSpPr>
          <p:spPr>
            <a:xfrm>
              <a:off x="9890185" y="5422440"/>
              <a:ext cx="533400" cy="79057"/>
            </a:xfrm>
            <a:custGeom>
              <a:avLst/>
              <a:gdLst>
                <a:gd name="connsiteX0" fmla="*/ 495300 w 533400"/>
                <a:gd name="connsiteY0" fmla="*/ 0 h 79057"/>
                <a:gd name="connsiteX1" fmla="*/ 40958 w 533400"/>
                <a:gd name="connsiteY1" fmla="*/ 0 h 79057"/>
                <a:gd name="connsiteX2" fmla="*/ 0 w 533400"/>
                <a:gd name="connsiteY2" fmla="*/ 40958 h 79057"/>
                <a:gd name="connsiteX3" fmla="*/ 0 w 533400"/>
                <a:gd name="connsiteY3" fmla="*/ 79057 h 79057"/>
                <a:gd name="connsiteX4" fmla="*/ 38100 w 533400"/>
                <a:gd name="connsiteY4" fmla="*/ 31433 h 79057"/>
                <a:gd name="connsiteX5" fmla="*/ 493395 w 533400"/>
                <a:gd name="connsiteY5" fmla="*/ 31433 h 79057"/>
                <a:gd name="connsiteX6" fmla="*/ 533400 w 533400"/>
                <a:gd name="connsiteY6" fmla="*/ 69532 h 79057"/>
                <a:gd name="connsiteX7" fmla="*/ 533400 w 533400"/>
                <a:gd name="connsiteY7" fmla="*/ 38100 h 79057"/>
                <a:gd name="connsiteX8" fmla="*/ 495300 w 533400"/>
                <a:gd name="connsiteY8" fmla="*/ 0 h 7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400" h="79057">
                  <a:moveTo>
                    <a:pt x="495300" y="0"/>
                  </a:moveTo>
                  <a:lnTo>
                    <a:pt x="40958" y="0"/>
                  </a:lnTo>
                  <a:cubicBezTo>
                    <a:pt x="18098" y="0"/>
                    <a:pt x="0" y="18097"/>
                    <a:pt x="0" y="40958"/>
                  </a:cubicBezTo>
                  <a:lnTo>
                    <a:pt x="0" y="79057"/>
                  </a:lnTo>
                  <a:cubicBezTo>
                    <a:pt x="0" y="56197"/>
                    <a:pt x="15240" y="31433"/>
                    <a:pt x="38100" y="31433"/>
                  </a:cubicBezTo>
                  <a:lnTo>
                    <a:pt x="493395" y="31433"/>
                  </a:lnTo>
                  <a:cubicBezTo>
                    <a:pt x="514350" y="31433"/>
                    <a:pt x="533400" y="48578"/>
                    <a:pt x="533400" y="69532"/>
                  </a:cubicBezTo>
                  <a:lnTo>
                    <a:pt x="533400" y="38100"/>
                  </a:lnTo>
                  <a:cubicBezTo>
                    <a:pt x="533400" y="17145"/>
                    <a:pt x="516255" y="0"/>
                    <a:pt x="495300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A4C6C44-0A7B-8424-347F-B9C33FADEEBC}"/>
                </a:ext>
              </a:extLst>
            </p:cNvPr>
            <p:cNvSpPr/>
            <p:nvPr/>
          </p:nvSpPr>
          <p:spPr>
            <a:xfrm>
              <a:off x="9937810" y="5746290"/>
              <a:ext cx="438150" cy="38100"/>
            </a:xfrm>
            <a:custGeom>
              <a:avLst/>
              <a:gdLst>
                <a:gd name="connsiteX0" fmla="*/ 428625 w 438150"/>
                <a:gd name="connsiteY0" fmla="*/ 9525 h 38100"/>
                <a:gd name="connsiteX1" fmla="*/ 76200 w 438150"/>
                <a:gd name="connsiteY1" fmla="*/ 9525 h 38100"/>
                <a:gd name="connsiteX2" fmla="*/ 66675 w 438150"/>
                <a:gd name="connsiteY2" fmla="*/ 0 h 38100"/>
                <a:gd name="connsiteX3" fmla="*/ 57150 w 438150"/>
                <a:gd name="connsiteY3" fmla="*/ 9525 h 38100"/>
                <a:gd name="connsiteX4" fmla="*/ 9525 w 438150"/>
                <a:gd name="connsiteY4" fmla="*/ 9525 h 38100"/>
                <a:gd name="connsiteX5" fmla="*/ 0 w 438150"/>
                <a:gd name="connsiteY5" fmla="*/ 19050 h 38100"/>
                <a:gd name="connsiteX6" fmla="*/ 9525 w 438150"/>
                <a:gd name="connsiteY6" fmla="*/ 28575 h 38100"/>
                <a:gd name="connsiteX7" fmla="*/ 57150 w 438150"/>
                <a:gd name="connsiteY7" fmla="*/ 28575 h 38100"/>
                <a:gd name="connsiteX8" fmla="*/ 66675 w 438150"/>
                <a:gd name="connsiteY8" fmla="*/ 38100 h 38100"/>
                <a:gd name="connsiteX9" fmla="*/ 76200 w 438150"/>
                <a:gd name="connsiteY9" fmla="*/ 28575 h 38100"/>
                <a:gd name="connsiteX10" fmla="*/ 428625 w 438150"/>
                <a:gd name="connsiteY10" fmla="*/ 28575 h 38100"/>
                <a:gd name="connsiteX11" fmla="*/ 438150 w 438150"/>
                <a:gd name="connsiteY11" fmla="*/ 19050 h 38100"/>
                <a:gd name="connsiteX12" fmla="*/ 428625 w 438150"/>
                <a:gd name="connsiteY12" fmla="*/ 952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150" h="38100">
                  <a:moveTo>
                    <a:pt x="428625" y="9525"/>
                  </a:moveTo>
                  <a:lnTo>
                    <a:pt x="76200" y="9525"/>
                  </a:lnTo>
                  <a:cubicBezTo>
                    <a:pt x="76200" y="3810"/>
                    <a:pt x="72390" y="0"/>
                    <a:pt x="66675" y="0"/>
                  </a:cubicBezTo>
                  <a:cubicBezTo>
                    <a:pt x="60960" y="0"/>
                    <a:pt x="57150" y="3810"/>
                    <a:pt x="57150" y="9525"/>
                  </a:cubicBezTo>
                  <a:lnTo>
                    <a:pt x="9525" y="9525"/>
                  </a:lnTo>
                  <a:cubicBezTo>
                    <a:pt x="3810" y="9525"/>
                    <a:pt x="0" y="13335"/>
                    <a:pt x="0" y="19050"/>
                  </a:cubicBezTo>
                  <a:cubicBezTo>
                    <a:pt x="0" y="24765"/>
                    <a:pt x="3810" y="28575"/>
                    <a:pt x="9525" y="28575"/>
                  </a:cubicBezTo>
                  <a:lnTo>
                    <a:pt x="57150" y="28575"/>
                  </a:lnTo>
                  <a:cubicBezTo>
                    <a:pt x="57150" y="34290"/>
                    <a:pt x="60960" y="38100"/>
                    <a:pt x="66675" y="38100"/>
                  </a:cubicBezTo>
                  <a:cubicBezTo>
                    <a:pt x="72390" y="38100"/>
                    <a:pt x="76200" y="34290"/>
                    <a:pt x="76200" y="28575"/>
                  </a:cubicBezTo>
                  <a:lnTo>
                    <a:pt x="428625" y="28575"/>
                  </a:lnTo>
                  <a:cubicBezTo>
                    <a:pt x="434340" y="28575"/>
                    <a:pt x="438150" y="24765"/>
                    <a:pt x="438150" y="19050"/>
                  </a:cubicBezTo>
                  <a:cubicBezTo>
                    <a:pt x="438150" y="13335"/>
                    <a:pt x="434340" y="9525"/>
                    <a:pt x="428625" y="952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0" name="Graphic 56">
              <a:extLst>
                <a:ext uri="{FF2B5EF4-FFF2-40B4-BE49-F238E27FC236}">
                  <a16:creationId xmlns:a16="http://schemas.microsoft.com/office/drawing/2014/main" id="{42409D07-942C-9B9E-BC84-9F51670471CF}"/>
                </a:ext>
              </a:extLst>
            </p:cNvPr>
            <p:cNvGrpSpPr/>
            <p:nvPr/>
          </p:nvGrpSpPr>
          <p:grpSpPr>
            <a:xfrm>
              <a:off x="9880660" y="5346240"/>
              <a:ext cx="552450" cy="485775"/>
              <a:chOff x="9880660" y="5346240"/>
              <a:chExt cx="552450" cy="485775"/>
            </a:xfrm>
          </p:grpSpPr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7AA15A53-6CAE-F72A-B703-B01EB3FC4839}"/>
                  </a:ext>
                </a:extLst>
              </p:cNvPr>
              <p:cNvSpPr/>
              <p:nvPr/>
            </p:nvSpPr>
            <p:spPr>
              <a:xfrm>
                <a:off x="10233084" y="5355764"/>
                <a:ext cx="188595" cy="190500"/>
              </a:xfrm>
              <a:custGeom>
                <a:avLst/>
                <a:gdLst>
                  <a:gd name="connsiteX0" fmla="*/ 104775 w 188595"/>
                  <a:gd name="connsiteY0" fmla="*/ 5715 h 190500"/>
                  <a:gd name="connsiteX1" fmla="*/ 116205 w 188595"/>
                  <a:gd name="connsiteY1" fmla="*/ 25717 h 190500"/>
                  <a:gd name="connsiteX2" fmla="*/ 128588 w 188595"/>
                  <a:gd name="connsiteY2" fmla="*/ 30480 h 190500"/>
                  <a:gd name="connsiteX3" fmla="*/ 151448 w 188595"/>
                  <a:gd name="connsiteY3" fmla="*/ 23813 h 190500"/>
                  <a:gd name="connsiteX4" fmla="*/ 164783 w 188595"/>
                  <a:gd name="connsiteY4" fmla="*/ 37148 h 190500"/>
                  <a:gd name="connsiteX5" fmla="*/ 158115 w 188595"/>
                  <a:gd name="connsiteY5" fmla="*/ 60008 h 190500"/>
                  <a:gd name="connsiteX6" fmla="*/ 162878 w 188595"/>
                  <a:gd name="connsiteY6" fmla="*/ 72390 h 190500"/>
                  <a:gd name="connsiteX7" fmla="*/ 182880 w 188595"/>
                  <a:gd name="connsiteY7" fmla="*/ 83820 h 190500"/>
                  <a:gd name="connsiteX8" fmla="*/ 182880 w 188595"/>
                  <a:gd name="connsiteY8" fmla="*/ 102870 h 190500"/>
                  <a:gd name="connsiteX9" fmla="*/ 162878 w 188595"/>
                  <a:gd name="connsiteY9" fmla="*/ 114300 h 190500"/>
                  <a:gd name="connsiteX10" fmla="*/ 158115 w 188595"/>
                  <a:gd name="connsiteY10" fmla="*/ 126683 h 190500"/>
                  <a:gd name="connsiteX11" fmla="*/ 164783 w 188595"/>
                  <a:gd name="connsiteY11" fmla="*/ 149543 h 190500"/>
                  <a:gd name="connsiteX12" fmla="*/ 151448 w 188595"/>
                  <a:gd name="connsiteY12" fmla="*/ 162878 h 190500"/>
                  <a:gd name="connsiteX13" fmla="*/ 128588 w 188595"/>
                  <a:gd name="connsiteY13" fmla="*/ 156210 h 190500"/>
                  <a:gd name="connsiteX14" fmla="*/ 116205 w 188595"/>
                  <a:gd name="connsiteY14" fmla="*/ 160973 h 190500"/>
                  <a:gd name="connsiteX15" fmla="*/ 104775 w 188595"/>
                  <a:gd name="connsiteY15" fmla="*/ 184785 h 190500"/>
                  <a:gd name="connsiteX16" fmla="*/ 85725 w 188595"/>
                  <a:gd name="connsiteY16" fmla="*/ 184785 h 190500"/>
                  <a:gd name="connsiteX17" fmla="*/ 74295 w 188595"/>
                  <a:gd name="connsiteY17" fmla="*/ 164783 h 190500"/>
                  <a:gd name="connsiteX18" fmla="*/ 61913 w 188595"/>
                  <a:gd name="connsiteY18" fmla="*/ 160020 h 190500"/>
                  <a:gd name="connsiteX19" fmla="*/ 39052 w 188595"/>
                  <a:gd name="connsiteY19" fmla="*/ 166688 h 190500"/>
                  <a:gd name="connsiteX20" fmla="*/ 25718 w 188595"/>
                  <a:gd name="connsiteY20" fmla="*/ 153353 h 190500"/>
                  <a:gd name="connsiteX21" fmla="*/ 32385 w 188595"/>
                  <a:gd name="connsiteY21" fmla="*/ 130493 h 190500"/>
                  <a:gd name="connsiteX22" fmla="*/ 27623 w 188595"/>
                  <a:gd name="connsiteY22" fmla="*/ 118110 h 190500"/>
                  <a:gd name="connsiteX23" fmla="*/ 5715 w 188595"/>
                  <a:gd name="connsiteY23" fmla="*/ 104775 h 190500"/>
                  <a:gd name="connsiteX24" fmla="*/ 5715 w 188595"/>
                  <a:gd name="connsiteY24" fmla="*/ 85725 h 190500"/>
                  <a:gd name="connsiteX25" fmla="*/ 25718 w 188595"/>
                  <a:gd name="connsiteY25" fmla="*/ 74295 h 190500"/>
                  <a:gd name="connsiteX26" fmla="*/ 30480 w 188595"/>
                  <a:gd name="connsiteY26" fmla="*/ 61913 h 190500"/>
                  <a:gd name="connsiteX27" fmla="*/ 23813 w 188595"/>
                  <a:gd name="connsiteY27" fmla="*/ 39053 h 190500"/>
                  <a:gd name="connsiteX28" fmla="*/ 37148 w 188595"/>
                  <a:gd name="connsiteY28" fmla="*/ 25717 h 190500"/>
                  <a:gd name="connsiteX29" fmla="*/ 60008 w 188595"/>
                  <a:gd name="connsiteY29" fmla="*/ 32385 h 190500"/>
                  <a:gd name="connsiteX30" fmla="*/ 72390 w 188595"/>
                  <a:gd name="connsiteY30" fmla="*/ 27623 h 190500"/>
                  <a:gd name="connsiteX31" fmla="*/ 85725 w 188595"/>
                  <a:gd name="connsiteY31" fmla="*/ 5715 h 190500"/>
                  <a:gd name="connsiteX32" fmla="*/ 104775 w 188595"/>
                  <a:gd name="connsiteY32" fmla="*/ 571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95" h="190500">
                    <a:moveTo>
                      <a:pt x="104775" y="5715"/>
                    </a:moveTo>
                    <a:lnTo>
                      <a:pt x="116205" y="25717"/>
                    </a:lnTo>
                    <a:cubicBezTo>
                      <a:pt x="119063" y="30480"/>
                      <a:pt x="123825" y="32385"/>
                      <a:pt x="128588" y="30480"/>
                    </a:cubicBezTo>
                    <a:lnTo>
                      <a:pt x="151448" y="23813"/>
                    </a:lnTo>
                    <a:cubicBezTo>
                      <a:pt x="160020" y="21908"/>
                      <a:pt x="167640" y="29528"/>
                      <a:pt x="164783" y="37148"/>
                    </a:cubicBezTo>
                    <a:lnTo>
                      <a:pt x="158115" y="60008"/>
                    </a:lnTo>
                    <a:cubicBezTo>
                      <a:pt x="157163" y="64770"/>
                      <a:pt x="159068" y="70485"/>
                      <a:pt x="162878" y="72390"/>
                    </a:cubicBezTo>
                    <a:lnTo>
                      <a:pt x="182880" y="83820"/>
                    </a:lnTo>
                    <a:cubicBezTo>
                      <a:pt x="190500" y="87630"/>
                      <a:pt x="190500" y="99060"/>
                      <a:pt x="182880" y="102870"/>
                    </a:cubicBezTo>
                    <a:lnTo>
                      <a:pt x="162878" y="114300"/>
                    </a:lnTo>
                    <a:cubicBezTo>
                      <a:pt x="158115" y="117158"/>
                      <a:pt x="156210" y="121920"/>
                      <a:pt x="158115" y="126683"/>
                    </a:cubicBezTo>
                    <a:lnTo>
                      <a:pt x="164783" y="149543"/>
                    </a:lnTo>
                    <a:cubicBezTo>
                      <a:pt x="166688" y="158115"/>
                      <a:pt x="159068" y="165735"/>
                      <a:pt x="151448" y="162878"/>
                    </a:cubicBezTo>
                    <a:lnTo>
                      <a:pt x="128588" y="156210"/>
                    </a:lnTo>
                    <a:cubicBezTo>
                      <a:pt x="123825" y="155258"/>
                      <a:pt x="118110" y="157163"/>
                      <a:pt x="116205" y="160973"/>
                    </a:cubicBezTo>
                    <a:lnTo>
                      <a:pt x="104775" y="184785"/>
                    </a:lnTo>
                    <a:cubicBezTo>
                      <a:pt x="100965" y="192405"/>
                      <a:pt x="89535" y="192405"/>
                      <a:pt x="85725" y="184785"/>
                    </a:cubicBezTo>
                    <a:lnTo>
                      <a:pt x="74295" y="164783"/>
                    </a:lnTo>
                    <a:cubicBezTo>
                      <a:pt x="71438" y="160020"/>
                      <a:pt x="66675" y="158115"/>
                      <a:pt x="61913" y="160020"/>
                    </a:cubicBezTo>
                    <a:lnTo>
                      <a:pt x="39052" y="166688"/>
                    </a:lnTo>
                    <a:cubicBezTo>
                      <a:pt x="30480" y="168593"/>
                      <a:pt x="22860" y="160973"/>
                      <a:pt x="25718" y="153353"/>
                    </a:cubicBezTo>
                    <a:lnTo>
                      <a:pt x="32385" y="130493"/>
                    </a:lnTo>
                    <a:cubicBezTo>
                      <a:pt x="33338" y="125730"/>
                      <a:pt x="31433" y="120015"/>
                      <a:pt x="27623" y="118110"/>
                    </a:cubicBezTo>
                    <a:lnTo>
                      <a:pt x="5715" y="104775"/>
                    </a:lnTo>
                    <a:cubicBezTo>
                      <a:pt x="-1905" y="100965"/>
                      <a:pt x="-1905" y="89535"/>
                      <a:pt x="5715" y="85725"/>
                    </a:cubicBezTo>
                    <a:lnTo>
                      <a:pt x="25718" y="74295"/>
                    </a:lnTo>
                    <a:cubicBezTo>
                      <a:pt x="30480" y="71438"/>
                      <a:pt x="32385" y="66675"/>
                      <a:pt x="30480" y="61913"/>
                    </a:cubicBezTo>
                    <a:lnTo>
                      <a:pt x="23813" y="39053"/>
                    </a:lnTo>
                    <a:cubicBezTo>
                      <a:pt x="21908" y="30480"/>
                      <a:pt x="29527" y="22860"/>
                      <a:pt x="37148" y="25717"/>
                    </a:cubicBezTo>
                    <a:lnTo>
                      <a:pt x="60008" y="32385"/>
                    </a:lnTo>
                    <a:cubicBezTo>
                      <a:pt x="64770" y="33338"/>
                      <a:pt x="70485" y="31433"/>
                      <a:pt x="72390" y="27623"/>
                    </a:cubicBezTo>
                    <a:lnTo>
                      <a:pt x="85725" y="5715"/>
                    </a:lnTo>
                    <a:cubicBezTo>
                      <a:pt x="89535" y="-1905"/>
                      <a:pt x="100965" y="-1905"/>
                      <a:pt x="104775" y="57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1A6969C8-013E-80DB-01CD-6C4C13FECBBA}"/>
                  </a:ext>
                </a:extLst>
              </p:cNvPr>
              <p:cNvSpPr/>
              <p:nvPr/>
            </p:nvSpPr>
            <p:spPr>
              <a:xfrm>
                <a:off x="10280710" y="5515023"/>
                <a:ext cx="95250" cy="97847"/>
              </a:xfrm>
              <a:custGeom>
                <a:avLst/>
                <a:gdLst>
                  <a:gd name="connsiteX0" fmla="*/ 0 w 95250"/>
                  <a:gd name="connsiteY0" fmla="*/ 12192 h 97847"/>
                  <a:gd name="connsiteX1" fmla="*/ 0 w 95250"/>
                  <a:gd name="connsiteY1" fmla="*/ 86487 h 97847"/>
                  <a:gd name="connsiteX2" fmla="*/ 19050 w 95250"/>
                  <a:gd name="connsiteY2" fmla="*/ 94107 h 97847"/>
                  <a:gd name="connsiteX3" fmla="*/ 32385 w 95250"/>
                  <a:gd name="connsiteY3" fmla="*/ 80772 h 97847"/>
                  <a:gd name="connsiteX4" fmla="*/ 62865 w 95250"/>
                  <a:gd name="connsiteY4" fmla="*/ 80772 h 97847"/>
                  <a:gd name="connsiteX5" fmla="*/ 76200 w 95250"/>
                  <a:gd name="connsiteY5" fmla="*/ 94107 h 97847"/>
                  <a:gd name="connsiteX6" fmla="*/ 95250 w 95250"/>
                  <a:gd name="connsiteY6" fmla="*/ 86487 h 97847"/>
                  <a:gd name="connsiteX7" fmla="*/ 95250 w 95250"/>
                  <a:gd name="connsiteY7" fmla="*/ 12192 h 97847"/>
                  <a:gd name="connsiteX8" fmla="*/ 66675 w 95250"/>
                  <a:gd name="connsiteY8" fmla="*/ 2667 h 97847"/>
                  <a:gd name="connsiteX9" fmla="*/ 38100 w 95250"/>
                  <a:gd name="connsiteY9" fmla="*/ 31242 h 97847"/>
                  <a:gd name="connsiteX10" fmla="*/ 9525 w 95250"/>
                  <a:gd name="connsiteY10" fmla="*/ 2667 h 97847"/>
                  <a:gd name="connsiteX11" fmla="*/ 0 w 95250"/>
                  <a:gd name="connsiteY11" fmla="*/ 12192 h 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0" h="97847">
                    <a:moveTo>
                      <a:pt x="0" y="12192"/>
                    </a:moveTo>
                    <a:lnTo>
                      <a:pt x="0" y="86487"/>
                    </a:lnTo>
                    <a:cubicBezTo>
                      <a:pt x="0" y="96965"/>
                      <a:pt x="12382" y="101727"/>
                      <a:pt x="19050" y="94107"/>
                    </a:cubicBezTo>
                    <a:lnTo>
                      <a:pt x="32385" y="80772"/>
                    </a:lnTo>
                    <a:cubicBezTo>
                      <a:pt x="40957" y="72199"/>
                      <a:pt x="54293" y="72199"/>
                      <a:pt x="62865" y="80772"/>
                    </a:cubicBezTo>
                    <a:lnTo>
                      <a:pt x="76200" y="94107"/>
                    </a:lnTo>
                    <a:cubicBezTo>
                      <a:pt x="82868" y="100774"/>
                      <a:pt x="95250" y="96012"/>
                      <a:pt x="95250" y="86487"/>
                    </a:cubicBezTo>
                    <a:lnTo>
                      <a:pt x="95250" y="12192"/>
                    </a:lnTo>
                    <a:cubicBezTo>
                      <a:pt x="95250" y="12192"/>
                      <a:pt x="76200" y="-6858"/>
                      <a:pt x="66675" y="2667"/>
                    </a:cubicBezTo>
                    <a:cubicBezTo>
                      <a:pt x="57150" y="12192"/>
                      <a:pt x="47625" y="40767"/>
                      <a:pt x="38100" y="31242"/>
                    </a:cubicBezTo>
                    <a:cubicBezTo>
                      <a:pt x="28575" y="21717"/>
                      <a:pt x="19050" y="-6858"/>
                      <a:pt x="9525" y="2667"/>
                    </a:cubicBezTo>
                    <a:cubicBezTo>
                      <a:pt x="0" y="12192"/>
                      <a:pt x="0" y="12192"/>
                      <a:pt x="0" y="121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CAB00882-DA39-C0C8-275F-F923353D6DE6}"/>
                  </a:ext>
                </a:extLst>
              </p:cNvPr>
              <p:cNvSpPr/>
              <p:nvPr/>
            </p:nvSpPr>
            <p:spPr>
              <a:xfrm>
                <a:off x="10274042" y="5514120"/>
                <a:ext cx="108585" cy="58814"/>
              </a:xfrm>
              <a:custGeom>
                <a:avLst/>
                <a:gdLst>
                  <a:gd name="connsiteX0" fmla="*/ 81915 w 108585"/>
                  <a:gd name="connsiteY0" fmla="*/ 712 h 58814"/>
                  <a:gd name="connsiteX1" fmla="*/ 54293 w 108585"/>
                  <a:gd name="connsiteY1" fmla="*/ 32144 h 58814"/>
                  <a:gd name="connsiteX2" fmla="*/ 26670 w 108585"/>
                  <a:gd name="connsiteY2" fmla="*/ 712 h 58814"/>
                  <a:gd name="connsiteX3" fmla="*/ 0 w 108585"/>
                  <a:gd name="connsiteY3" fmla="*/ 4522 h 58814"/>
                  <a:gd name="connsiteX4" fmla="*/ 6668 w 108585"/>
                  <a:gd name="connsiteY4" fmla="*/ 23572 h 58814"/>
                  <a:gd name="connsiteX5" fmla="*/ 54293 w 108585"/>
                  <a:gd name="connsiteY5" fmla="*/ 58814 h 58814"/>
                  <a:gd name="connsiteX6" fmla="*/ 101918 w 108585"/>
                  <a:gd name="connsiteY6" fmla="*/ 23572 h 58814"/>
                  <a:gd name="connsiteX7" fmla="*/ 108585 w 108585"/>
                  <a:gd name="connsiteY7" fmla="*/ 4522 h 58814"/>
                  <a:gd name="connsiteX8" fmla="*/ 81915 w 108585"/>
                  <a:gd name="connsiteY8" fmla="*/ 712 h 5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85" h="58814">
                    <a:moveTo>
                      <a:pt x="81915" y="712"/>
                    </a:moveTo>
                    <a:cubicBezTo>
                      <a:pt x="73343" y="3569"/>
                      <a:pt x="66675" y="31192"/>
                      <a:pt x="54293" y="32144"/>
                    </a:cubicBezTo>
                    <a:cubicBezTo>
                      <a:pt x="41910" y="31192"/>
                      <a:pt x="35243" y="3569"/>
                      <a:pt x="26670" y="712"/>
                    </a:cubicBezTo>
                    <a:cubicBezTo>
                      <a:pt x="18098" y="-2146"/>
                      <a:pt x="0" y="4522"/>
                      <a:pt x="0" y="4522"/>
                    </a:cubicBezTo>
                    <a:lnTo>
                      <a:pt x="6668" y="23572"/>
                    </a:lnTo>
                    <a:cubicBezTo>
                      <a:pt x="25718" y="19762"/>
                      <a:pt x="16193" y="58814"/>
                      <a:pt x="54293" y="58814"/>
                    </a:cubicBezTo>
                    <a:cubicBezTo>
                      <a:pt x="92393" y="58814"/>
                      <a:pt x="82868" y="19762"/>
                      <a:pt x="101918" y="23572"/>
                    </a:cubicBezTo>
                    <a:lnTo>
                      <a:pt x="108585" y="4522"/>
                    </a:lnTo>
                    <a:cubicBezTo>
                      <a:pt x="108585" y="4522"/>
                      <a:pt x="90488" y="-2146"/>
                      <a:pt x="81915" y="712"/>
                    </a:cubicBezTo>
                    <a:close/>
                  </a:path>
                </a:pathLst>
              </a:custGeom>
              <a:solidFill>
                <a:srgbClr val="F4B33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CF22C63B-2077-99CA-AECD-2A1E948C9FA9}"/>
                  </a:ext>
                </a:extLst>
              </p:cNvPr>
              <p:cNvSpPr/>
              <p:nvPr/>
            </p:nvSpPr>
            <p:spPr>
              <a:xfrm>
                <a:off x="10290235" y="5412915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75" name="Graphic 56">
                <a:extLst>
                  <a:ext uri="{FF2B5EF4-FFF2-40B4-BE49-F238E27FC236}">
                    <a16:creationId xmlns:a16="http://schemas.microsoft.com/office/drawing/2014/main" id="{51E743EF-7A7C-3003-627D-3E01DC439D44}"/>
                  </a:ext>
                </a:extLst>
              </p:cNvPr>
              <p:cNvGrpSpPr/>
              <p:nvPr/>
            </p:nvGrpSpPr>
            <p:grpSpPr>
              <a:xfrm>
                <a:off x="9880660" y="5346240"/>
                <a:ext cx="552450" cy="485775"/>
                <a:chOff x="9880660" y="5346240"/>
                <a:chExt cx="552450" cy="485775"/>
              </a:xfrm>
              <a:solidFill>
                <a:srgbClr val="3C154E"/>
              </a:solidFill>
            </p:grpSpPr>
            <p:sp>
              <p:nvSpPr>
                <p:cNvPr id="1276" name="Freeform: Shape 1275">
                  <a:extLst>
                    <a:ext uri="{FF2B5EF4-FFF2-40B4-BE49-F238E27FC236}">
                      <a16:creationId xmlns:a16="http://schemas.microsoft.com/office/drawing/2014/main" id="{FE756ED1-DA69-55D8-79BA-1F30A7E9B998}"/>
                    </a:ext>
                  </a:extLst>
                </p:cNvPr>
                <p:cNvSpPr/>
                <p:nvPr/>
              </p:nvSpPr>
              <p:spPr>
                <a:xfrm>
                  <a:off x="9880660" y="5346240"/>
                  <a:ext cx="552450" cy="485775"/>
                </a:xfrm>
                <a:custGeom>
                  <a:avLst/>
                  <a:gdLst>
                    <a:gd name="connsiteX0" fmla="*/ 552450 w 552450"/>
                    <a:gd name="connsiteY0" fmla="*/ 104775 h 485775"/>
                    <a:gd name="connsiteX1" fmla="*/ 541973 w 552450"/>
                    <a:gd name="connsiteY1" fmla="*/ 86678 h 485775"/>
                    <a:gd name="connsiteX2" fmla="*/ 521970 w 552450"/>
                    <a:gd name="connsiteY2" fmla="*/ 75248 h 485775"/>
                    <a:gd name="connsiteX3" fmla="*/ 521018 w 552450"/>
                    <a:gd name="connsiteY3" fmla="*/ 73343 h 485775"/>
                    <a:gd name="connsiteX4" fmla="*/ 527685 w 552450"/>
                    <a:gd name="connsiteY4" fmla="*/ 50483 h 485775"/>
                    <a:gd name="connsiteX5" fmla="*/ 521970 w 552450"/>
                    <a:gd name="connsiteY5" fmla="*/ 30480 h 485775"/>
                    <a:gd name="connsiteX6" fmla="*/ 501968 w 552450"/>
                    <a:gd name="connsiteY6" fmla="*/ 24765 h 485775"/>
                    <a:gd name="connsiteX7" fmla="*/ 479108 w 552450"/>
                    <a:gd name="connsiteY7" fmla="*/ 31433 h 485775"/>
                    <a:gd name="connsiteX8" fmla="*/ 477203 w 552450"/>
                    <a:gd name="connsiteY8" fmla="*/ 30480 h 485775"/>
                    <a:gd name="connsiteX9" fmla="*/ 465773 w 552450"/>
                    <a:gd name="connsiteY9" fmla="*/ 10477 h 485775"/>
                    <a:gd name="connsiteX10" fmla="*/ 447675 w 552450"/>
                    <a:gd name="connsiteY10" fmla="*/ 0 h 485775"/>
                    <a:gd name="connsiteX11" fmla="*/ 429578 w 552450"/>
                    <a:gd name="connsiteY11" fmla="*/ 10477 h 485775"/>
                    <a:gd name="connsiteX12" fmla="*/ 418148 w 552450"/>
                    <a:gd name="connsiteY12" fmla="*/ 30480 h 485775"/>
                    <a:gd name="connsiteX13" fmla="*/ 416243 w 552450"/>
                    <a:gd name="connsiteY13" fmla="*/ 31433 h 485775"/>
                    <a:gd name="connsiteX14" fmla="*/ 393383 w 552450"/>
                    <a:gd name="connsiteY14" fmla="*/ 24765 h 485775"/>
                    <a:gd name="connsiteX15" fmla="*/ 373380 w 552450"/>
                    <a:gd name="connsiteY15" fmla="*/ 30480 h 485775"/>
                    <a:gd name="connsiteX16" fmla="*/ 367665 w 552450"/>
                    <a:gd name="connsiteY16" fmla="*/ 50483 h 485775"/>
                    <a:gd name="connsiteX17" fmla="*/ 372428 w 552450"/>
                    <a:gd name="connsiteY17" fmla="*/ 66675 h 485775"/>
                    <a:gd name="connsiteX18" fmla="*/ 47625 w 552450"/>
                    <a:gd name="connsiteY18" fmla="*/ 66675 h 485775"/>
                    <a:gd name="connsiteX19" fmla="*/ 0 w 552450"/>
                    <a:gd name="connsiteY19" fmla="*/ 114300 h 485775"/>
                    <a:gd name="connsiteX20" fmla="*/ 0 w 552450"/>
                    <a:gd name="connsiteY20" fmla="*/ 438150 h 485775"/>
                    <a:gd name="connsiteX21" fmla="*/ 47625 w 552450"/>
                    <a:gd name="connsiteY21" fmla="*/ 485775 h 485775"/>
                    <a:gd name="connsiteX22" fmla="*/ 504825 w 552450"/>
                    <a:gd name="connsiteY22" fmla="*/ 485775 h 485775"/>
                    <a:gd name="connsiteX23" fmla="*/ 552450 w 552450"/>
                    <a:gd name="connsiteY23" fmla="*/ 438150 h 485775"/>
                    <a:gd name="connsiteX24" fmla="*/ 552450 w 552450"/>
                    <a:gd name="connsiteY24" fmla="*/ 114300 h 485775"/>
                    <a:gd name="connsiteX25" fmla="*/ 551498 w 552450"/>
                    <a:gd name="connsiteY25" fmla="*/ 110490 h 485775"/>
                    <a:gd name="connsiteX26" fmla="*/ 552450 w 552450"/>
                    <a:gd name="connsiteY26" fmla="*/ 104775 h 485775"/>
                    <a:gd name="connsiteX27" fmla="*/ 386715 w 552450"/>
                    <a:gd name="connsiteY27" fmla="*/ 43815 h 485775"/>
                    <a:gd name="connsiteX28" fmla="*/ 388620 w 552450"/>
                    <a:gd name="connsiteY28" fmla="*/ 43815 h 485775"/>
                    <a:gd name="connsiteX29" fmla="*/ 411480 w 552450"/>
                    <a:gd name="connsiteY29" fmla="*/ 50483 h 485775"/>
                    <a:gd name="connsiteX30" fmla="*/ 435293 w 552450"/>
                    <a:gd name="connsiteY30" fmla="*/ 40958 h 485775"/>
                    <a:gd name="connsiteX31" fmla="*/ 446723 w 552450"/>
                    <a:gd name="connsiteY31" fmla="*/ 20955 h 485775"/>
                    <a:gd name="connsiteX32" fmla="*/ 449580 w 552450"/>
                    <a:gd name="connsiteY32" fmla="*/ 20955 h 485775"/>
                    <a:gd name="connsiteX33" fmla="*/ 449580 w 552450"/>
                    <a:gd name="connsiteY33" fmla="*/ 20955 h 485775"/>
                    <a:gd name="connsiteX34" fmla="*/ 461010 w 552450"/>
                    <a:gd name="connsiteY34" fmla="*/ 40958 h 485775"/>
                    <a:gd name="connsiteX35" fmla="*/ 484823 w 552450"/>
                    <a:gd name="connsiteY35" fmla="*/ 50483 h 485775"/>
                    <a:gd name="connsiteX36" fmla="*/ 507683 w 552450"/>
                    <a:gd name="connsiteY36" fmla="*/ 43815 h 485775"/>
                    <a:gd name="connsiteX37" fmla="*/ 509588 w 552450"/>
                    <a:gd name="connsiteY37" fmla="*/ 43815 h 485775"/>
                    <a:gd name="connsiteX38" fmla="*/ 509588 w 552450"/>
                    <a:gd name="connsiteY38" fmla="*/ 45720 h 485775"/>
                    <a:gd name="connsiteX39" fmla="*/ 502920 w 552450"/>
                    <a:gd name="connsiteY39" fmla="*/ 68580 h 485775"/>
                    <a:gd name="connsiteX40" fmla="*/ 512445 w 552450"/>
                    <a:gd name="connsiteY40" fmla="*/ 92393 h 485775"/>
                    <a:gd name="connsiteX41" fmla="*/ 532448 w 552450"/>
                    <a:gd name="connsiteY41" fmla="*/ 103823 h 485775"/>
                    <a:gd name="connsiteX42" fmla="*/ 533400 w 552450"/>
                    <a:gd name="connsiteY42" fmla="*/ 104775 h 485775"/>
                    <a:gd name="connsiteX43" fmla="*/ 532448 w 552450"/>
                    <a:gd name="connsiteY43" fmla="*/ 105728 h 485775"/>
                    <a:gd name="connsiteX44" fmla="*/ 512445 w 552450"/>
                    <a:gd name="connsiteY44" fmla="*/ 117158 h 485775"/>
                    <a:gd name="connsiteX45" fmla="*/ 502920 w 552450"/>
                    <a:gd name="connsiteY45" fmla="*/ 140970 h 485775"/>
                    <a:gd name="connsiteX46" fmla="*/ 509588 w 552450"/>
                    <a:gd name="connsiteY46" fmla="*/ 163830 h 485775"/>
                    <a:gd name="connsiteX47" fmla="*/ 509588 w 552450"/>
                    <a:gd name="connsiteY47" fmla="*/ 165735 h 485775"/>
                    <a:gd name="connsiteX48" fmla="*/ 507683 w 552450"/>
                    <a:gd name="connsiteY48" fmla="*/ 165735 h 485775"/>
                    <a:gd name="connsiteX49" fmla="*/ 484823 w 552450"/>
                    <a:gd name="connsiteY49" fmla="*/ 159068 h 485775"/>
                    <a:gd name="connsiteX50" fmla="*/ 461010 w 552450"/>
                    <a:gd name="connsiteY50" fmla="*/ 168593 h 485775"/>
                    <a:gd name="connsiteX51" fmla="*/ 449580 w 552450"/>
                    <a:gd name="connsiteY51" fmla="*/ 188595 h 485775"/>
                    <a:gd name="connsiteX52" fmla="*/ 446723 w 552450"/>
                    <a:gd name="connsiteY52" fmla="*/ 188595 h 485775"/>
                    <a:gd name="connsiteX53" fmla="*/ 435293 w 552450"/>
                    <a:gd name="connsiteY53" fmla="*/ 168593 h 485775"/>
                    <a:gd name="connsiteX54" fmla="*/ 417195 w 552450"/>
                    <a:gd name="connsiteY54" fmla="*/ 158115 h 485775"/>
                    <a:gd name="connsiteX55" fmla="*/ 411480 w 552450"/>
                    <a:gd name="connsiteY55" fmla="*/ 159068 h 485775"/>
                    <a:gd name="connsiteX56" fmla="*/ 388620 w 552450"/>
                    <a:gd name="connsiteY56" fmla="*/ 165735 h 485775"/>
                    <a:gd name="connsiteX57" fmla="*/ 386715 w 552450"/>
                    <a:gd name="connsiteY57" fmla="*/ 165735 h 485775"/>
                    <a:gd name="connsiteX58" fmla="*/ 386715 w 552450"/>
                    <a:gd name="connsiteY58" fmla="*/ 163830 h 485775"/>
                    <a:gd name="connsiteX59" fmla="*/ 393383 w 552450"/>
                    <a:gd name="connsiteY59" fmla="*/ 140970 h 485775"/>
                    <a:gd name="connsiteX60" fmla="*/ 383858 w 552450"/>
                    <a:gd name="connsiteY60" fmla="*/ 117158 h 485775"/>
                    <a:gd name="connsiteX61" fmla="*/ 363855 w 552450"/>
                    <a:gd name="connsiteY61" fmla="*/ 105728 h 485775"/>
                    <a:gd name="connsiteX62" fmla="*/ 361950 w 552450"/>
                    <a:gd name="connsiteY62" fmla="*/ 104775 h 485775"/>
                    <a:gd name="connsiteX63" fmla="*/ 362903 w 552450"/>
                    <a:gd name="connsiteY63" fmla="*/ 103823 h 485775"/>
                    <a:gd name="connsiteX64" fmla="*/ 382905 w 552450"/>
                    <a:gd name="connsiteY64" fmla="*/ 92393 h 485775"/>
                    <a:gd name="connsiteX65" fmla="*/ 392430 w 552450"/>
                    <a:gd name="connsiteY65" fmla="*/ 68580 h 485775"/>
                    <a:gd name="connsiteX66" fmla="*/ 385763 w 552450"/>
                    <a:gd name="connsiteY66" fmla="*/ 45720 h 485775"/>
                    <a:gd name="connsiteX67" fmla="*/ 386715 w 552450"/>
                    <a:gd name="connsiteY67" fmla="*/ 43815 h 485775"/>
                    <a:gd name="connsiteX68" fmla="*/ 409575 w 552450"/>
                    <a:gd name="connsiteY68" fmla="*/ 180023 h 485775"/>
                    <a:gd name="connsiteX69" fmla="*/ 416243 w 552450"/>
                    <a:gd name="connsiteY69" fmla="*/ 178118 h 485775"/>
                    <a:gd name="connsiteX70" fmla="*/ 418148 w 552450"/>
                    <a:gd name="connsiteY70" fmla="*/ 179070 h 485775"/>
                    <a:gd name="connsiteX71" fmla="*/ 429578 w 552450"/>
                    <a:gd name="connsiteY71" fmla="*/ 199073 h 485775"/>
                    <a:gd name="connsiteX72" fmla="*/ 447675 w 552450"/>
                    <a:gd name="connsiteY72" fmla="*/ 209550 h 485775"/>
                    <a:gd name="connsiteX73" fmla="*/ 465773 w 552450"/>
                    <a:gd name="connsiteY73" fmla="*/ 199073 h 485775"/>
                    <a:gd name="connsiteX74" fmla="*/ 477203 w 552450"/>
                    <a:gd name="connsiteY74" fmla="*/ 179070 h 485775"/>
                    <a:gd name="connsiteX75" fmla="*/ 479108 w 552450"/>
                    <a:gd name="connsiteY75" fmla="*/ 178118 h 485775"/>
                    <a:gd name="connsiteX76" fmla="*/ 485775 w 552450"/>
                    <a:gd name="connsiteY76" fmla="*/ 180023 h 485775"/>
                    <a:gd name="connsiteX77" fmla="*/ 485775 w 552450"/>
                    <a:gd name="connsiteY77" fmla="*/ 180975 h 485775"/>
                    <a:gd name="connsiteX78" fmla="*/ 485775 w 552450"/>
                    <a:gd name="connsiteY78" fmla="*/ 255270 h 485775"/>
                    <a:gd name="connsiteX79" fmla="*/ 484823 w 552450"/>
                    <a:gd name="connsiteY79" fmla="*/ 257175 h 485775"/>
                    <a:gd name="connsiteX80" fmla="*/ 482918 w 552450"/>
                    <a:gd name="connsiteY80" fmla="*/ 257175 h 485775"/>
                    <a:gd name="connsiteX81" fmla="*/ 469583 w 552450"/>
                    <a:gd name="connsiteY81" fmla="*/ 243840 h 485775"/>
                    <a:gd name="connsiteX82" fmla="*/ 425768 w 552450"/>
                    <a:gd name="connsiteY82" fmla="*/ 243840 h 485775"/>
                    <a:gd name="connsiteX83" fmla="*/ 412433 w 552450"/>
                    <a:gd name="connsiteY83" fmla="*/ 257175 h 485775"/>
                    <a:gd name="connsiteX84" fmla="*/ 410528 w 552450"/>
                    <a:gd name="connsiteY84" fmla="*/ 257175 h 485775"/>
                    <a:gd name="connsiteX85" fmla="*/ 409575 w 552450"/>
                    <a:gd name="connsiteY85" fmla="*/ 255270 h 485775"/>
                    <a:gd name="connsiteX86" fmla="*/ 409575 w 552450"/>
                    <a:gd name="connsiteY86" fmla="*/ 180975 h 485775"/>
                    <a:gd name="connsiteX87" fmla="*/ 409575 w 552450"/>
                    <a:gd name="connsiteY87" fmla="*/ 180023 h 485775"/>
                    <a:gd name="connsiteX88" fmla="*/ 504825 w 552450"/>
                    <a:gd name="connsiteY88" fmla="*/ 466725 h 485775"/>
                    <a:gd name="connsiteX89" fmla="*/ 47625 w 552450"/>
                    <a:gd name="connsiteY89" fmla="*/ 466725 h 485775"/>
                    <a:gd name="connsiteX90" fmla="*/ 19050 w 552450"/>
                    <a:gd name="connsiteY90" fmla="*/ 438150 h 485775"/>
                    <a:gd name="connsiteX91" fmla="*/ 19050 w 552450"/>
                    <a:gd name="connsiteY91" fmla="*/ 114300 h 485775"/>
                    <a:gd name="connsiteX92" fmla="*/ 47625 w 552450"/>
                    <a:gd name="connsiteY92" fmla="*/ 85725 h 485775"/>
                    <a:gd name="connsiteX93" fmla="*/ 355283 w 552450"/>
                    <a:gd name="connsiteY93" fmla="*/ 85725 h 485775"/>
                    <a:gd name="connsiteX94" fmla="*/ 353378 w 552450"/>
                    <a:gd name="connsiteY94" fmla="*/ 86678 h 485775"/>
                    <a:gd name="connsiteX95" fmla="*/ 342900 w 552450"/>
                    <a:gd name="connsiteY95" fmla="*/ 104775 h 485775"/>
                    <a:gd name="connsiteX96" fmla="*/ 353378 w 552450"/>
                    <a:gd name="connsiteY96" fmla="*/ 122873 h 485775"/>
                    <a:gd name="connsiteX97" fmla="*/ 373380 w 552450"/>
                    <a:gd name="connsiteY97" fmla="*/ 134303 h 485775"/>
                    <a:gd name="connsiteX98" fmla="*/ 374333 w 552450"/>
                    <a:gd name="connsiteY98" fmla="*/ 136208 h 485775"/>
                    <a:gd name="connsiteX99" fmla="*/ 367665 w 552450"/>
                    <a:gd name="connsiteY99" fmla="*/ 159068 h 485775"/>
                    <a:gd name="connsiteX100" fmla="*/ 373380 w 552450"/>
                    <a:gd name="connsiteY100" fmla="*/ 179070 h 485775"/>
                    <a:gd name="connsiteX101" fmla="*/ 390525 w 552450"/>
                    <a:gd name="connsiteY101" fmla="*/ 184785 h 485775"/>
                    <a:gd name="connsiteX102" fmla="*/ 390525 w 552450"/>
                    <a:gd name="connsiteY102" fmla="*/ 255270 h 485775"/>
                    <a:gd name="connsiteX103" fmla="*/ 403860 w 552450"/>
                    <a:gd name="connsiteY103" fmla="*/ 274320 h 485775"/>
                    <a:gd name="connsiteX104" fmla="*/ 426720 w 552450"/>
                    <a:gd name="connsiteY104" fmla="*/ 269558 h 485775"/>
                    <a:gd name="connsiteX105" fmla="*/ 440055 w 552450"/>
                    <a:gd name="connsiteY105" fmla="*/ 256223 h 485775"/>
                    <a:gd name="connsiteX106" fmla="*/ 457200 w 552450"/>
                    <a:gd name="connsiteY106" fmla="*/ 256223 h 485775"/>
                    <a:gd name="connsiteX107" fmla="*/ 470535 w 552450"/>
                    <a:gd name="connsiteY107" fmla="*/ 269558 h 485775"/>
                    <a:gd name="connsiteX108" fmla="*/ 484823 w 552450"/>
                    <a:gd name="connsiteY108" fmla="*/ 275273 h 485775"/>
                    <a:gd name="connsiteX109" fmla="*/ 492443 w 552450"/>
                    <a:gd name="connsiteY109" fmla="*/ 273368 h 485775"/>
                    <a:gd name="connsiteX110" fmla="*/ 505778 w 552450"/>
                    <a:gd name="connsiteY110" fmla="*/ 254318 h 485775"/>
                    <a:gd name="connsiteX111" fmla="*/ 505778 w 552450"/>
                    <a:gd name="connsiteY111" fmla="*/ 183833 h 485775"/>
                    <a:gd name="connsiteX112" fmla="*/ 522923 w 552450"/>
                    <a:gd name="connsiteY112" fmla="*/ 178118 h 485775"/>
                    <a:gd name="connsiteX113" fmla="*/ 528638 w 552450"/>
                    <a:gd name="connsiteY113" fmla="*/ 158115 h 485775"/>
                    <a:gd name="connsiteX114" fmla="*/ 521970 w 552450"/>
                    <a:gd name="connsiteY114" fmla="*/ 135255 h 485775"/>
                    <a:gd name="connsiteX115" fmla="*/ 522923 w 552450"/>
                    <a:gd name="connsiteY115" fmla="*/ 133350 h 485775"/>
                    <a:gd name="connsiteX116" fmla="*/ 534353 w 552450"/>
                    <a:gd name="connsiteY116" fmla="*/ 126683 h 485775"/>
                    <a:gd name="connsiteX117" fmla="*/ 534353 w 552450"/>
                    <a:gd name="connsiteY117" fmla="*/ 438150 h 485775"/>
                    <a:gd name="connsiteX118" fmla="*/ 504825 w 552450"/>
                    <a:gd name="connsiteY118" fmla="*/ 466725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552450" h="485775">
                      <a:moveTo>
                        <a:pt x="552450" y="104775"/>
                      </a:moveTo>
                      <a:cubicBezTo>
                        <a:pt x="552450" y="97155"/>
                        <a:pt x="548640" y="90488"/>
                        <a:pt x="541973" y="86678"/>
                      </a:cubicBezTo>
                      <a:lnTo>
                        <a:pt x="521970" y="75248"/>
                      </a:lnTo>
                      <a:cubicBezTo>
                        <a:pt x="521018" y="75248"/>
                        <a:pt x="521018" y="74295"/>
                        <a:pt x="521018" y="73343"/>
                      </a:cubicBezTo>
                      <a:lnTo>
                        <a:pt x="527685" y="50483"/>
                      </a:lnTo>
                      <a:cubicBezTo>
                        <a:pt x="529590" y="42863"/>
                        <a:pt x="527685" y="35243"/>
                        <a:pt x="521970" y="30480"/>
                      </a:cubicBezTo>
                      <a:cubicBezTo>
                        <a:pt x="516255" y="24765"/>
                        <a:pt x="509588" y="22860"/>
                        <a:pt x="501968" y="24765"/>
                      </a:cubicBezTo>
                      <a:lnTo>
                        <a:pt x="479108" y="31433"/>
                      </a:lnTo>
                      <a:cubicBezTo>
                        <a:pt x="478155" y="31433"/>
                        <a:pt x="477203" y="31433"/>
                        <a:pt x="477203" y="30480"/>
                      </a:cubicBezTo>
                      <a:lnTo>
                        <a:pt x="465773" y="10477"/>
                      </a:lnTo>
                      <a:cubicBezTo>
                        <a:pt x="461963" y="3810"/>
                        <a:pt x="455295" y="0"/>
                        <a:pt x="447675" y="0"/>
                      </a:cubicBezTo>
                      <a:cubicBezTo>
                        <a:pt x="440055" y="0"/>
                        <a:pt x="433388" y="3810"/>
                        <a:pt x="429578" y="10477"/>
                      </a:cubicBezTo>
                      <a:lnTo>
                        <a:pt x="418148" y="30480"/>
                      </a:lnTo>
                      <a:cubicBezTo>
                        <a:pt x="418148" y="31433"/>
                        <a:pt x="417195" y="31433"/>
                        <a:pt x="416243" y="31433"/>
                      </a:cubicBezTo>
                      <a:lnTo>
                        <a:pt x="393383" y="24765"/>
                      </a:lnTo>
                      <a:cubicBezTo>
                        <a:pt x="385763" y="22860"/>
                        <a:pt x="378143" y="24765"/>
                        <a:pt x="373380" y="30480"/>
                      </a:cubicBezTo>
                      <a:cubicBezTo>
                        <a:pt x="367665" y="36195"/>
                        <a:pt x="365760" y="42863"/>
                        <a:pt x="367665" y="50483"/>
                      </a:cubicBezTo>
                      <a:lnTo>
                        <a:pt x="372428" y="66675"/>
                      </a:lnTo>
                      <a:lnTo>
                        <a:pt x="47625" y="66675"/>
                      </a:lnTo>
                      <a:cubicBezTo>
                        <a:pt x="20955" y="66675"/>
                        <a:pt x="0" y="87630"/>
                        <a:pt x="0" y="114300"/>
                      </a:cubicBezTo>
                      <a:lnTo>
                        <a:pt x="0" y="438150"/>
                      </a:lnTo>
                      <a:cubicBezTo>
                        <a:pt x="0" y="464820"/>
                        <a:pt x="20955" y="485775"/>
                        <a:pt x="47625" y="485775"/>
                      </a:cubicBezTo>
                      <a:lnTo>
                        <a:pt x="504825" y="485775"/>
                      </a:lnTo>
                      <a:cubicBezTo>
                        <a:pt x="531495" y="485775"/>
                        <a:pt x="552450" y="464820"/>
                        <a:pt x="552450" y="438150"/>
                      </a:cubicBezTo>
                      <a:lnTo>
                        <a:pt x="552450" y="114300"/>
                      </a:lnTo>
                      <a:cubicBezTo>
                        <a:pt x="552450" y="113348"/>
                        <a:pt x="552450" y="111443"/>
                        <a:pt x="551498" y="110490"/>
                      </a:cubicBezTo>
                      <a:cubicBezTo>
                        <a:pt x="552450" y="108585"/>
                        <a:pt x="552450" y="106680"/>
                        <a:pt x="552450" y="104775"/>
                      </a:cubicBezTo>
                      <a:close/>
                      <a:moveTo>
                        <a:pt x="386715" y="43815"/>
                      </a:moveTo>
                      <a:cubicBezTo>
                        <a:pt x="386715" y="43815"/>
                        <a:pt x="387668" y="42863"/>
                        <a:pt x="388620" y="43815"/>
                      </a:cubicBezTo>
                      <a:lnTo>
                        <a:pt x="411480" y="50483"/>
                      </a:lnTo>
                      <a:cubicBezTo>
                        <a:pt x="421005" y="53340"/>
                        <a:pt x="430530" y="48578"/>
                        <a:pt x="435293" y="40958"/>
                      </a:cubicBezTo>
                      <a:lnTo>
                        <a:pt x="446723" y="20955"/>
                      </a:lnTo>
                      <a:cubicBezTo>
                        <a:pt x="447675" y="20003"/>
                        <a:pt x="448628" y="20003"/>
                        <a:pt x="449580" y="20955"/>
                      </a:cubicBezTo>
                      <a:cubicBezTo>
                        <a:pt x="449580" y="20955"/>
                        <a:pt x="449580" y="20955"/>
                        <a:pt x="449580" y="20955"/>
                      </a:cubicBezTo>
                      <a:lnTo>
                        <a:pt x="461010" y="40958"/>
                      </a:lnTo>
                      <a:cubicBezTo>
                        <a:pt x="465773" y="49530"/>
                        <a:pt x="475298" y="53340"/>
                        <a:pt x="484823" y="50483"/>
                      </a:cubicBezTo>
                      <a:lnTo>
                        <a:pt x="507683" y="43815"/>
                      </a:lnTo>
                      <a:cubicBezTo>
                        <a:pt x="508635" y="43815"/>
                        <a:pt x="508635" y="43815"/>
                        <a:pt x="509588" y="43815"/>
                      </a:cubicBezTo>
                      <a:cubicBezTo>
                        <a:pt x="509588" y="43815"/>
                        <a:pt x="510540" y="44768"/>
                        <a:pt x="509588" y="45720"/>
                      </a:cubicBezTo>
                      <a:lnTo>
                        <a:pt x="502920" y="68580"/>
                      </a:lnTo>
                      <a:cubicBezTo>
                        <a:pt x="500063" y="78105"/>
                        <a:pt x="504825" y="87630"/>
                        <a:pt x="512445" y="92393"/>
                      </a:cubicBezTo>
                      <a:lnTo>
                        <a:pt x="532448" y="103823"/>
                      </a:lnTo>
                      <a:cubicBezTo>
                        <a:pt x="533400" y="103823"/>
                        <a:pt x="533400" y="104775"/>
                        <a:pt x="533400" y="104775"/>
                      </a:cubicBezTo>
                      <a:cubicBezTo>
                        <a:pt x="533400" y="104775"/>
                        <a:pt x="533400" y="105728"/>
                        <a:pt x="532448" y="105728"/>
                      </a:cubicBezTo>
                      <a:lnTo>
                        <a:pt x="512445" y="117158"/>
                      </a:lnTo>
                      <a:cubicBezTo>
                        <a:pt x="503873" y="121920"/>
                        <a:pt x="500063" y="131445"/>
                        <a:pt x="502920" y="140970"/>
                      </a:cubicBezTo>
                      <a:lnTo>
                        <a:pt x="509588" y="163830"/>
                      </a:lnTo>
                      <a:cubicBezTo>
                        <a:pt x="509588" y="164783"/>
                        <a:pt x="509588" y="164783"/>
                        <a:pt x="509588" y="165735"/>
                      </a:cubicBezTo>
                      <a:cubicBezTo>
                        <a:pt x="509588" y="165735"/>
                        <a:pt x="508635" y="166688"/>
                        <a:pt x="507683" y="165735"/>
                      </a:cubicBezTo>
                      <a:lnTo>
                        <a:pt x="484823" y="159068"/>
                      </a:lnTo>
                      <a:cubicBezTo>
                        <a:pt x="475298" y="156210"/>
                        <a:pt x="465773" y="160973"/>
                        <a:pt x="461010" y="168593"/>
                      </a:cubicBezTo>
                      <a:lnTo>
                        <a:pt x="449580" y="188595"/>
                      </a:lnTo>
                      <a:cubicBezTo>
                        <a:pt x="448628" y="189548"/>
                        <a:pt x="447675" y="189548"/>
                        <a:pt x="446723" y="188595"/>
                      </a:cubicBezTo>
                      <a:lnTo>
                        <a:pt x="435293" y="168593"/>
                      </a:lnTo>
                      <a:cubicBezTo>
                        <a:pt x="431483" y="161925"/>
                        <a:pt x="424815" y="158115"/>
                        <a:pt x="417195" y="158115"/>
                      </a:cubicBezTo>
                      <a:cubicBezTo>
                        <a:pt x="415290" y="158115"/>
                        <a:pt x="413385" y="158115"/>
                        <a:pt x="411480" y="159068"/>
                      </a:cubicBezTo>
                      <a:lnTo>
                        <a:pt x="388620" y="165735"/>
                      </a:lnTo>
                      <a:cubicBezTo>
                        <a:pt x="387668" y="165735"/>
                        <a:pt x="387668" y="165735"/>
                        <a:pt x="386715" y="165735"/>
                      </a:cubicBezTo>
                      <a:cubicBezTo>
                        <a:pt x="386715" y="165735"/>
                        <a:pt x="385763" y="164783"/>
                        <a:pt x="386715" y="163830"/>
                      </a:cubicBezTo>
                      <a:lnTo>
                        <a:pt x="393383" y="140970"/>
                      </a:lnTo>
                      <a:cubicBezTo>
                        <a:pt x="396240" y="131445"/>
                        <a:pt x="391478" y="121920"/>
                        <a:pt x="383858" y="117158"/>
                      </a:cubicBezTo>
                      <a:lnTo>
                        <a:pt x="363855" y="105728"/>
                      </a:lnTo>
                      <a:cubicBezTo>
                        <a:pt x="361950" y="105728"/>
                        <a:pt x="361950" y="105728"/>
                        <a:pt x="361950" y="104775"/>
                      </a:cubicBezTo>
                      <a:cubicBezTo>
                        <a:pt x="361950" y="103823"/>
                        <a:pt x="361950" y="103823"/>
                        <a:pt x="362903" y="103823"/>
                      </a:cubicBezTo>
                      <a:lnTo>
                        <a:pt x="382905" y="92393"/>
                      </a:lnTo>
                      <a:cubicBezTo>
                        <a:pt x="391478" y="87630"/>
                        <a:pt x="395288" y="78105"/>
                        <a:pt x="392430" y="68580"/>
                      </a:cubicBezTo>
                      <a:lnTo>
                        <a:pt x="385763" y="45720"/>
                      </a:lnTo>
                      <a:cubicBezTo>
                        <a:pt x="386715" y="44768"/>
                        <a:pt x="386715" y="44768"/>
                        <a:pt x="386715" y="43815"/>
                      </a:cubicBezTo>
                      <a:close/>
                      <a:moveTo>
                        <a:pt x="409575" y="180023"/>
                      </a:moveTo>
                      <a:lnTo>
                        <a:pt x="416243" y="178118"/>
                      </a:lnTo>
                      <a:cubicBezTo>
                        <a:pt x="417195" y="178118"/>
                        <a:pt x="418148" y="178118"/>
                        <a:pt x="418148" y="179070"/>
                      </a:cubicBezTo>
                      <a:lnTo>
                        <a:pt x="429578" y="199073"/>
                      </a:lnTo>
                      <a:cubicBezTo>
                        <a:pt x="433388" y="205740"/>
                        <a:pt x="440055" y="209550"/>
                        <a:pt x="447675" y="209550"/>
                      </a:cubicBezTo>
                      <a:cubicBezTo>
                        <a:pt x="455295" y="209550"/>
                        <a:pt x="461963" y="205740"/>
                        <a:pt x="465773" y="199073"/>
                      </a:cubicBezTo>
                      <a:lnTo>
                        <a:pt x="477203" y="179070"/>
                      </a:lnTo>
                      <a:cubicBezTo>
                        <a:pt x="477203" y="178118"/>
                        <a:pt x="478155" y="178118"/>
                        <a:pt x="479108" y="178118"/>
                      </a:cubicBezTo>
                      <a:lnTo>
                        <a:pt x="485775" y="180023"/>
                      </a:lnTo>
                      <a:cubicBezTo>
                        <a:pt x="485775" y="180023"/>
                        <a:pt x="485775" y="180975"/>
                        <a:pt x="485775" y="180975"/>
                      </a:cubicBezTo>
                      <a:lnTo>
                        <a:pt x="485775" y="255270"/>
                      </a:lnTo>
                      <a:cubicBezTo>
                        <a:pt x="485775" y="255270"/>
                        <a:pt x="485775" y="256223"/>
                        <a:pt x="484823" y="257175"/>
                      </a:cubicBezTo>
                      <a:cubicBezTo>
                        <a:pt x="483870" y="257175"/>
                        <a:pt x="482918" y="257175"/>
                        <a:pt x="482918" y="257175"/>
                      </a:cubicBezTo>
                      <a:lnTo>
                        <a:pt x="469583" y="243840"/>
                      </a:lnTo>
                      <a:cubicBezTo>
                        <a:pt x="457200" y="231458"/>
                        <a:pt x="438150" y="231458"/>
                        <a:pt x="425768" y="243840"/>
                      </a:cubicBezTo>
                      <a:lnTo>
                        <a:pt x="412433" y="257175"/>
                      </a:lnTo>
                      <a:cubicBezTo>
                        <a:pt x="412433" y="257175"/>
                        <a:pt x="411480" y="258128"/>
                        <a:pt x="410528" y="257175"/>
                      </a:cubicBezTo>
                      <a:cubicBezTo>
                        <a:pt x="409575" y="257175"/>
                        <a:pt x="409575" y="256223"/>
                        <a:pt x="409575" y="255270"/>
                      </a:cubicBezTo>
                      <a:lnTo>
                        <a:pt x="409575" y="180975"/>
                      </a:lnTo>
                      <a:cubicBezTo>
                        <a:pt x="409575" y="180975"/>
                        <a:pt x="409575" y="180023"/>
                        <a:pt x="409575" y="180023"/>
                      </a:cubicBezTo>
                      <a:close/>
                      <a:moveTo>
                        <a:pt x="504825" y="466725"/>
                      </a:moveTo>
                      <a:lnTo>
                        <a:pt x="47625" y="466725"/>
                      </a:lnTo>
                      <a:cubicBezTo>
                        <a:pt x="31433" y="466725"/>
                        <a:pt x="19050" y="454343"/>
                        <a:pt x="19050" y="438150"/>
                      </a:cubicBezTo>
                      <a:lnTo>
                        <a:pt x="19050" y="114300"/>
                      </a:lnTo>
                      <a:cubicBezTo>
                        <a:pt x="19050" y="98108"/>
                        <a:pt x="31433" y="85725"/>
                        <a:pt x="47625" y="85725"/>
                      </a:cubicBezTo>
                      <a:lnTo>
                        <a:pt x="355283" y="85725"/>
                      </a:lnTo>
                      <a:lnTo>
                        <a:pt x="353378" y="86678"/>
                      </a:lnTo>
                      <a:cubicBezTo>
                        <a:pt x="346710" y="90488"/>
                        <a:pt x="342900" y="97155"/>
                        <a:pt x="342900" y="104775"/>
                      </a:cubicBezTo>
                      <a:cubicBezTo>
                        <a:pt x="342900" y="112395"/>
                        <a:pt x="346710" y="119063"/>
                        <a:pt x="353378" y="122873"/>
                      </a:cubicBezTo>
                      <a:lnTo>
                        <a:pt x="373380" y="134303"/>
                      </a:lnTo>
                      <a:cubicBezTo>
                        <a:pt x="374333" y="134303"/>
                        <a:pt x="374333" y="135255"/>
                        <a:pt x="374333" y="136208"/>
                      </a:cubicBezTo>
                      <a:lnTo>
                        <a:pt x="367665" y="159068"/>
                      </a:lnTo>
                      <a:cubicBezTo>
                        <a:pt x="365760" y="166688"/>
                        <a:pt x="367665" y="174308"/>
                        <a:pt x="373380" y="179070"/>
                      </a:cubicBezTo>
                      <a:cubicBezTo>
                        <a:pt x="378143" y="183833"/>
                        <a:pt x="383858" y="185738"/>
                        <a:pt x="390525" y="184785"/>
                      </a:cubicBezTo>
                      <a:lnTo>
                        <a:pt x="390525" y="255270"/>
                      </a:lnTo>
                      <a:cubicBezTo>
                        <a:pt x="390525" y="263843"/>
                        <a:pt x="395288" y="271463"/>
                        <a:pt x="403860" y="274320"/>
                      </a:cubicBezTo>
                      <a:cubicBezTo>
                        <a:pt x="411480" y="277178"/>
                        <a:pt x="421005" y="276225"/>
                        <a:pt x="426720" y="269558"/>
                      </a:cubicBezTo>
                      <a:lnTo>
                        <a:pt x="440055" y="256223"/>
                      </a:lnTo>
                      <a:cubicBezTo>
                        <a:pt x="444818" y="251460"/>
                        <a:pt x="452438" y="251460"/>
                        <a:pt x="457200" y="256223"/>
                      </a:cubicBezTo>
                      <a:lnTo>
                        <a:pt x="470535" y="269558"/>
                      </a:lnTo>
                      <a:cubicBezTo>
                        <a:pt x="474345" y="273368"/>
                        <a:pt x="480060" y="275273"/>
                        <a:pt x="484823" y="275273"/>
                      </a:cubicBezTo>
                      <a:cubicBezTo>
                        <a:pt x="487680" y="275273"/>
                        <a:pt x="490538" y="274320"/>
                        <a:pt x="492443" y="273368"/>
                      </a:cubicBezTo>
                      <a:cubicBezTo>
                        <a:pt x="500063" y="270510"/>
                        <a:pt x="505778" y="262890"/>
                        <a:pt x="505778" y="254318"/>
                      </a:cubicBezTo>
                      <a:lnTo>
                        <a:pt x="505778" y="183833"/>
                      </a:lnTo>
                      <a:cubicBezTo>
                        <a:pt x="512445" y="184785"/>
                        <a:pt x="518160" y="182880"/>
                        <a:pt x="522923" y="178118"/>
                      </a:cubicBezTo>
                      <a:cubicBezTo>
                        <a:pt x="528638" y="172403"/>
                        <a:pt x="530543" y="165735"/>
                        <a:pt x="528638" y="158115"/>
                      </a:cubicBezTo>
                      <a:lnTo>
                        <a:pt x="521970" y="135255"/>
                      </a:lnTo>
                      <a:cubicBezTo>
                        <a:pt x="521970" y="134303"/>
                        <a:pt x="521970" y="133350"/>
                        <a:pt x="522923" y="133350"/>
                      </a:cubicBezTo>
                      <a:lnTo>
                        <a:pt x="534353" y="126683"/>
                      </a:lnTo>
                      <a:lnTo>
                        <a:pt x="534353" y="438150"/>
                      </a:lnTo>
                      <a:cubicBezTo>
                        <a:pt x="533400" y="454343"/>
                        <a:pt x="521018" y="466725"/>
                        <a:pt x="504825" y="4667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77" name="Freeform: Shape 1276">
                  <a:extLst>
                    <a:ext uri="{FF2B5EF4-FFF2-40B4-BE49-F238E27FC236}">
                      <a16:creationId xmlns:a16="http://schemas.microsoft.com/office/drawing/2014/main" id="{603F6BE8-0661-6175-F7F5-8B9472AA143E}"/>
                    </a:ext>
                  </a:extLst>
                </p:cNvPr>
                <p:cNvSpPr/>
                <p:nvPr/>
              </p:nvSpPr>
              <p:spPr>
                <a:xfrm>
                  <a:off x="10280710" y="5403390"/>
                  <a:ext cx="95250" cy="95250"/>
                </a:xfrm>
                <a:custGeom>
                  <a:avLst/>
                  <a:gdLst>
                    <a:gd name="connsiteX0" fmla="*/ 47625 w 95250"/>
                    <a:gd name="connsiteY0" fmla="*/ 95250 h 95250"/>
                    <a:gd name="connsiteX1" fmla="*/ 95250 w 95250"/>
                    <a:gd name="connsiteY1" fmla="*/ 47625 h 95250"/>
                    <a:gd name="connsiteX2" fmla="*/ 47625 w 95250"/>
                    <a:gd name="connsiteY2" fmla="*/ 0 h 95250"/>
                    <a:gd name="connsiteX3" fmla="*/ 0 w 95250"/>
                    <a:gd name="connsiteY3" fmla="*/ 47625 h 95250"/>
                    <a:gd name="connsiteX4" fmla="*/ 47625 w 95250"/>
                    <a:gd name="connsiteY4" fmla="*/ 95250 h 95250"/>
                    <a:gd name="connsiteX5" fmla="*/ 47625 w 95250"/>
                    <a:gd name="connsiteY5" fmla="*/ 19050 h 95250"/>
                    <a:gd name="connsiteX6" fmla="*/ 76200 w 95250"/>
                    <a:gd name="connsiteY6" fmla="*/ 47625 h 95250"/>
                    <a:gd name="connsiteX7" fmla="*/ 47625 w 95250"/>
                    <a:gd name="connsiteY7" fmla="*/ 76200 h 95250"/>
                    <a:gd name="connsiteX8" fmla="*/ 19050 w 95250"/>
                    <a:gd name="connsiteY8" fmla="*/ 47625 h 95250"/>
                    <a:gd name="connsiteX9" fmla="*/ 47625 w 95250"/>
                    <a:gd name="connsiteY9" fmla="*/ 1905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250" h="95250">
                      <a:moveTo>
                        <a:pt x="47625" y="95250"/>
                      </a:moveTo>
                      <a:cubicBezTo>
                        <a:pt x="74295" y="95250"/>
                        <a:pt x="95250" y="74295"/>
                        <a:pt x="95250" y="47625"/>
                      </a:cubicBezTo>
                      <a:cubicBezTo>
                        <a:pt x="95250" y="20955"/>
                        <a:pt x="74295" y="0"/>
                        <a:pt x="47625" y="0"/>
                      </a:cubicBezTo>
                      <a:cubicBezTo>
                        <a:pt x="20955" y="0"/>
                        <a:pt x="0" y="20955"/>
                        <a:pt x="0" y="47625"/>
                      </a:cubicBezTo>
                      <a:cubicBezTo>
                        <a:pt x="0" y="74295"/>
                        <a:pt x="20955" y="95250"/>
                        <a:pt x="47625" y="95250"/>
                      </a:cubicBezTo>
                      <a:close/>
                      <a:moveTo>
                        <a:pt x="47625" y="19050"/>
                      </a:moveTo>
                      <a:cubicBezTo>
                        <a:pt x="63818" y="19050"/>
                        <a:pt x="76200" y="31433"/>
                        <a:pt x="76200" y="47625"/>
                      </a:cubicBezTo>
                      <a:cubicBezTo>
                        <a:pt x="76200" y="63818"/>
                        <a:pt x="63818" y="76200"/>
                        <a:pt x="47625" y="76200"/>
                      </a:cubicBezTo>
                      <a:cubicBezTo>
                        <a:pt x="31432" y="76200"/>
                        <a:pt x="19050" y="63818"/>
                        <a:pt x="19050" y="47625"/>
                      </a:cubicBezTo>
                      <a:cubicBezTo>
                        <a:pt x="19050" y="31433"/>
                        <a:pt x="31432" y="19050"/>
                        <a:pt x="476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36" name="Graphic 60">
            <a:extLst>
              <a:ext uri="{FF2B5EF4-FFF2-40B4-BE49-F238E27FC236}">
                <a16:creationId xmlns:a16="http://schemas.microsoft.com/office/drawing/2014/main" id="{71ACD5CB-EB43-3FB7-254A-81B7114D08FE}"/>
              </a:ext>
            </a:extLst>
          </p:cNvPr>
          <p:cNvGrpSpPr/>
          <p:nvPr/>
        </p:nvGrpSpPr>
        <p:grpSpPr>
          <a:xfrm>
            <a:off x="9952097" y="3774304"/>
            <a:ext cx="552450" cy="562927"/>
            <a:chOff x="10023535" y="4245744"/>
            <a:chExt cx="552450" cy="562927"/>
          </a:xfrm>
        </p:grpSpPr>
        <p:grpSp>
          <p:nvGrpSpPr>
            <p:cNvPr id="1237" name="Graphic 60">
              <a:extLst>
                <a:ext uri="{FF2B5EF4-FFF2-40B4-BE49-F238E27FC236}">
                  <a16:creationId xmlns:a16="http://schemas.microsoft.com/office/drawing/2014/main" id="{72113CDD-8D62-BDEA-106C-69C5F5EA8499}"/>
                </a:ext>
              </a:extLst>
            </p:cNvPr>
            <p:cNvGrpSpPr/>
            <p:nvPr/>
          </p:nvGrpSpPr>
          <p:grpSpPr>
            <a:xfrm>
              <a:off x="10033060" y="4395286"/>
              <a:ext cx="533400" cy="402907"/>
              <a:chOff x="10033060" y="4395286"/>
              <a:chExt cx="533400" cy="402907"/>
            </a:xfrm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3AADD23A-1F4D-7C89-3D43-013C14BEAF49}"/>
                  </a:ext>
                </a:extLst>
              </p:cNvPr>
              <p:cNvSpPr/>
              <p:nvPr/>
            </p:nvSpPr>
            <p:spPr>
              <a:xfrm>
                <a:off x="10033060" y="4398144"/>
                <a:ext cx="533400" cy="400050"/>
              </a:xfrm>
              <a:custGeom>
                <a:avLst/>
                <a:gdLst>
                  <a:gd name="connsiteX0" fmla="*/ 495300 w 533400"/>
                  <a:gd name="connsiteY0" fmla="*/ 400050 h 400050"/>
                  <a:gd name="connsiteX1" fmla="*/ 38100 w 533400"/>
                  <a:gd name="connsiteY1" fmla="*/ 400050 h 400050"/>
                  <a:gd name="connsiteX2" fmla="*/ 0 w 533400"/>
                  <a:gd name="connsiteY2" fmla="*/ 361950 h 400050"/>
                  <a:gd name="connsiteX3" fmla="*/ 0 w 533400"/>
                  <a:gd name="connsiteY3" fmla="*/ 38100 h 400050"/>
                  <a:gd name="connsiteX4" fmla="*/ 38100 w 533400"/>
                  <a:gd name="connsiteY4" fmla="*/ 0 h 400050"/>
                  <a:gd name="connsiteX5" fmla="*/ 495300 w 533400"/>
                  <a:gd name="connsiteY5" fmla="*/ 0 h 400050"/>
                  <a:gd name="connsiteX6" fmla="*/ 533400 w 533400"/>
                  <a:gd name="connsiteY6" fmla="*/ 38100 h 400050"/>
                  <a:gd name="connsiteX7" fmla="*/ 533400 w 533400"/>
                  <a:gd name="connsiteY7" fmla="*/ 361950 h 400050"/>
                  <a:gd name="connsiteX8" fmla="*/ 495300 w 533400"/>
                  <a:gd name="connsiteY8" fmla="*/ 40005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400050">
                    <a:moveTo>
                      <a:pt x="495300" y="400050"/>
                    </a:moveTo>
                    <a:lnTo>
                      <a:pt x="38100" y="400050"/>
                    </a:lnTo>
                    <a:cubicBezTo>
                      <a:pt x="17145" y="400050"/>
                      <a:pt x="0" y="382905"/>
                      <a:pt x="0" y="361950"/>
                    </a:cubicBezTo>
                    <a:lnTo>
                      <a:pt x="0" y="38100"/>
                    </a:lnTo>
                    <a:cubicBezTo>
                      <a:pt x="0" y="17145"/>
                      <a:pt x="17145" y="0"/>
                      <a:pt x="38100" y="0"/>
                    </a:cubicBezTo>
                    <a:lnTo>
                      <a:pt x="495300" y="0"/>
                    </a:lnTo>
                    <a:cubicBezTo>
                      <a:pt x="516255" y="0"/>
                      <a:pt x="533400" y="17145"/>
                      <a:pt x="533400" y="38100"/>
                    </a:cubicBezTo>
                    <a:lnTo>
                      <a:pt x="533400" y="361950"/>
                    </a:lnTo>
                    <a:cubicBezTo>
                      <a:pt x="533400" y="382905"/>
                      <a:pt x="516255" y="400050"/>
                      <a:pt x="495300" y="40005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6FC593F9-EADA-5F15-150D-0998E803F2AD}"/>
                  </a:ext>
                </a:extLst>
              </p:cNvPr>
              <p:cNvSpPr/>
              <p:nvPr/>
            </p:nvSpPr>
            <p:spPr>
              <a:xfrm>
                <a:off x="10033060" y="4395286"/>
                <a:ext cx="533400" cy="79057"/>
              </a:xfrm>
              <a:custGeom>
                <a:avLst/>
                <a:gdLst>
                  <a:gd name="connsiteX0" fmla="*/ 495300 w 533400"/>
                  <a:gd name="connsiteY0" fmla="*/ 0 h 79057"/>
                  <a:gd name="connsiteX1" fmla="*/ 40958 w 533400"/>
                  <a:gd name="connsiteY1" fmla="*/ 0 h 79057"/>
                  <a:gd name="connsiteX2" fmla="*/ 0 w 533400"/>
                  <a:gd name="connsiteY2" fmla="*/ 40957 h 79057"/>
                  <a:gd name="connsiteX3" fmla="*/ 0 w 533400"/>
                  <a:gd name="connsiteY3" fmla="*/ 79057 h 79057"/>
                  <a:gd name="connsiteX4" fmla="*/ 38100 w 533400"/>
                  <a:gd name="connsiteY4" fmla="*/ 31432 h 79057"/>
                  <a:gd name="connsiteX5" fmla="*/ 493395 w 533400"/>
                  <a:gd name="connsiteY5" fmla="*/ 31432 h 79057"/>
                  <a:gd name="connsiteX6" fmla="*/ 533400 w 533400"/>
                  <a:gd name="connsiteY6" fmla="*/ 69532 h 79057"/>
                  <a:gd name="connsiteX7" fmla="*/ 533400 w 533400"/>
                  <a:gd name="connsiteY7" fmla="*/ 38100 h 79057"/>
                  <a:gd name="connsiteX8" fmla="*/ 495300 w 533400"/>
                  <a:gd name="connsiteY8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79057">
                    <a:moveTo>
                      <a:pt x="495300" y="0"/>
                    </a:moveTo>
                    <a:lnTo>
                      <a:pt x="40958" y="0"/>
                    </a:lnTo>
                    <a:cubicBezTo>
                      <a:pt x="18098" y="0"/>
                      <a:pt x="0" y="18097"/>
                      <a:pt x="0" y="40957"/>
                    </a:cubicBezTo>
                    <a:lnTo>
                      <a:pt x="0" y="79057"/>
                    </a:lnTo>
                    <a:cubicBezTo>
                      <a:pt x="0" y="56197"/>
                      <a:pt x="15240" y="31432"/>
                      <a:pt x="38100" y="31432"/>
                    </a:cubicBezTo>
                    <a:lnTo>
                      <a:pt x="493395" y="31432"/>
                    </a:lnTo>
                    <a:cubicBezTo>
                      <a:pt x="514350" y="31432"/>
                      <a:pt x="533400" y="48577"/>
                      <a:pt x="533400" y="69532"/>
                    </a:cubicBezTo>
                    <a:lnTo>
                      <a:pt x="533400" y="38100"/>
                    </a:lnTo>
                    <a:cubicBezTo>
                      <a:pt x="533400" y="17145"/>
                      <a:pt x="516255" y="0"/>
                      <a:pt x="495300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FBA98BC7-BC45-8D8C-89CE-A063AFC86D7A}"/>
                  </a:ext>
                </a:extLst>
              </p:cNvPr>
              <p:cNvSpPr/>
              <p:nvPr/>
            </p:nvSpPr>
            <p:spPr>
              <a:xfrm>
                <a:off x="10090210" y="4426719"/>
                <a:ext cx="463867" cy="371475"/>
              </a:xfrm>
              <a:custGeom>
                <a:avLst/>
                <a:gdLst>
                  <a:gd name="connsiteX0" fmla="*/ 0 w 463867"/>
                  <a:gd name="connsiteY0" fmla="*/ 0 h 371475"/>
                  <a:gd name="connsiteX1" fmla="*/ 371475 w 463867"/>
                  <a:gd name="connsiteY1" fmla="*/ 371475 h 371475"/>
                  <a:gd name="connsiteX2" fmla="*/ 433388 w 463867"/>
                  <a:gd name="connsiteY2" fmla="*/ 371475 h 371475"/>
                  <a:gd name="connsiteX3" fmla="*/ 463868 w 463867"/>
                  <a:gd name="connsiteY3" fmla="*/ 359093 h 371475"/>
                  <a:gd name="connsiteX4" fmla="*/ 104775 w 463867"/>
                  <a:gd name="connsiteY4" fmla="*/ 0 h 371475"/>
                  <a:gd name="connsiteX5" fmla="*/ 0 w 463867"/>
                  <a:gd name="connsiteY5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867" h="371475">
                    <a:moveTo>
                      <a:pt x="0" y="0"/>
                    </a:moveTo>
                    <a:lnTo>
                      <a:pt x="371475" y="371475"/>
                    </a:lnTo>
                    <a:lnTo>
                      <a:pt x="433388" y="371475"/>
                    </a:lnTo>
                    <a:cubicBezTo>
                      <a:pt x="444818" y="371475"/>
                      <a:pt x="456248" y="366713"/>
                      <a:pt x="463868" y="359093"/>
                    </a:cubicBezTo>
                    <a:lnTo>
                      <a:pt x="1047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74FA46D8-8378-5FA8-1B4C-EF49E9CC5148}"/>
                  </a:ext>
                </a:extLst>
              </p:cNvPr>
              <p:cNvSpPr/>
              <p:nvPr/>
            </p:nvSpPr>
            <p:spPr>
              <a:xfrm>
                <a:off x="10242610" y="4426719"/>
                <a:ext cx="323850" cy="323850"/>
              </a:xfrm>
              <a:custGeom>
                <a:avLst/>
                <a:gdLst>
                  <a:gd name="connsiteX0" fmla="*/ 0 w 323850"/>
                  <a:gd name="connsiteY0" fmla="*/ 0 h 323850"/>
                  <a:gd name="connsiteX1" fmla="*/ 323850 w 323850"/>
                  <a:gd name="connsiteY1" fmla="*/ 323850 h 323850"/>
                  <a:gd name="connsiteX2" fmla="*/ 323850 w 323850"/>
                  <a:gd name="connsiteY2" fmla="*/ 295275 h 323850"/>
                  <a:gd name="connsiteX3" fmla="*/ 28575 w 323850"/>
                  <a:gd name="connsiteY3" fmla="*/ 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323850">
                    <a:moveTo>
                      <a:pt x="0" y="0"/>
                    </a:moveTo>
                    <a:lnTo>
                      <a:pt x="323850" y="323850"/>
                    </a:lnTo>
                    <a:lnTo>
                      <a:pt x="323850" y="295275"/>
                    </a:lnTo>
                    <a:lnTo>
                      <a:pt x="2857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42" name="Graphic 60">
              <a:extLst>
                <a:ext uri="{FF2B5EF4-FFF2-40B4-BE49-F238E27FC236}">
                  <a16:creationId xmlns:a16="http://schemas.microsoft.com/office/drawing/2014/main" id="{1306FA1E-AD10-5517-B08D-53D004FC1EFD}"/>
                </a:ext>
              </a:extLst>
            </p:cNvPr>
            <p:cNvGrpSpPr/>
            <p:nvPr/>
          </p:nvGrpSpPr>
          <p:grpSpPr>
            <a:xfrm>
              <a:off x="10071160" y="4521969"/>
              <a:ext cx="258698" cy="276225"/>
              <a:chOff x="10071160" y="4521969"/>
              <a:chExt cx="258698" cy="276225"/>
            </a:xfrm>
          </p:grpSpPr>
          <p:grpSp>
            <p:nvGrpSpPr>
              <p:cNvPr id="1243" name="Graphic 60">
                <a:extLst>
                  <a:ext uri="{FF2B5EF4-FFF2-40B4-BE49-F238E27FC236}">
                    <a16:creationId xmlns:a16="http://schemas.microsoft.com/office/drawing/2014/main" id="{5FD69B6B-A90B-FB14-D112-287D8921B829}"/>
                  </a:ext>
                </a:extLst>
              </p:cNvPr>
              <p:cNvGrpSpPr/>
              <p:nvPr/>
            </p:nvGrpSpPr>
            <p:grpSpPr>
              <a:xfrm>
                <a:off x="10147360" y="4690561"/>
                <a:ext cx="106680" cy="50482"/>
                <a:chOff x="10147360" y="4690561"/>
                <a:chExt cx="106680" cy="50482"/>
              </a:xfrm>
            </p:grpSpPr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8B16E495-CEB4-5BA6-E05D-9AF4A1B36319}"/>
                    </a:ext>
                  </a:extLst>
                </p:cNvPr>
                <p:cNvSpPr/>
                <p:nvPr/>
              </p:nvSpPr>
              <p:spPr>
                <a:xfrm>
                  <a:off x="10147360" y="4690561"/>
                  <a:ext cx="106680" cy="50482"/>
                </a:xfrm>
                <a:custGeom>
                  <a:avLst/>
                  <a:gdLst>
                    <a:gd name="connsiteX0" fmla="*/ 0 w 106680"/>
                    <a:gd name="connsiteY0" fmla="*/ 20002 h 50482"/>
                    <a:gd name="connsiteX1" fmla="*/ 53340 w 106680"/>
                    <a:gd name="connsiteY1" fmla="*/ 50482 h 50482"/>
                    <a:gd name="connsiteX2" fmla="*/ 106680 w 106680"/>
                    <a:gd name="connsiteY2" fmla="*/ 20002 h 50482"/>
                    <a:gd name="connsiteX3" fmla="*/ 78105 w 106680"/>
                    <a:gd name="connsiteY3" fmla="*/ 1905 h 50482"/>
                    <a:gd name="connsiteX4" fmla="*/ 52388 w 106680"/>
                    <a:gd name="connsiteY4" fmla="*/ 7620 h 50482"/>
                    <a:gd name="connsiteX5" fmla="*/ 22860 w 106680"/>
                    <a:gd name="connsiteY5" fmla="*/ 0 h 50482"/>
                    <a:gd name="connsiteX6" fmla="*/ 0 w 106680"/>
                    <a:gd name="connsiteY6" fmla="*/ 20002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50482">
                      <a:moveTo>
                        <a:pt x="0" y="20002"/>
                      </a:moveTo>
                      <a:cubicBezTo>
                        <a:pt x="7620" y="35243"/>
                        <a:pt x="22860" y="50482"/>
                        <a:pt x="53340" y="50482"/>
                      </a:cubicBezTo>
                      <a:cubicBezTo>
                        <a:pt x="83820" y="50482"/>
                        <a:pt x="99060" y="35243"/>
                        <a:pt x="106680" y="20002"/>
                      </a:cubicBezTo>
                      <a:cubicBezTo>
                        <a:pt x="106680" y="20002"/>
                        <a:pt x="84773" y="10477"/>
                        <a:pt x="78105" y="1905"/>
                      </a:cubicBezTo>
                      <a:cubicBezTo>
                        <a:pt x="78105" y="1905"/>
                        <a:pt x="64770" y="7620"/>
                        <a:pt x="52388" y="7620"/>
                      </a:cubicBezTo>
                      <a:cubicBezTo>
                        <a:pt x="40005" y="7620"/>
                        <a:pt x="22860" y="0"/>
                        <a:pt x="22860" y="0"/>
                      </a:cubicBezTo>
                      <a:cubicBezTo>
                        <a:pt x="22860" y="0"/>
                        <a:pt x="13335" y="17145"/>
                        <a:pt x="0" y="2000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46793"/>
                    </a:gs>
                    <a:gs pos="50000">
                      <a:srgbClr val="EB547B"/>
                    </a:gs>
                    <a:gs pos="100000">
                      <a:srgbClr val="E24264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F131C0C0-36BB-D978-6F78-EE2CDDAFD7DD}"/>
                    </a:ext>
                  </a:extLst>
                </p:cNvPr>
                <p:cNvSpPr/>
                <p:nvPr/>
              </p:nvSpPr>
              <p:spPr>
                <a:xfrm>
                  <a:off x="10169267" y="4695324"/>
                  <a:ext cx="62865" cy="22859"/>
                </a:xfrm>
                <a:custGeom>
                  <a:avLst/>
                  <a:gdLst>
                    <a:gd name="connsiteX0" fmla="*/ 0 w 62865"/>
                    <a:gd name="connsiteY0" fmla="*/ 0 h 22859"/>
                    <a:gd name="connsiteX1" fmla="*/ 30480 w 62865"/>
                    <a:gd name="connsiteY1" fmla="*/ 22860 h 22859"/>
                    <a:gd name="connsiteX2" fmla="*/ 62865 w 62865"/>
                    <a:gd name="connsiteY2" fmla="*/ 0 h 22859"/>
                    <a:gd name="connsiteX3" fmla="*/ 0 w 62865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65" h="22859">
                      <a:moveTo>
                        <a:pt x="0" y="0"/>
                      </a:moveTo>
                      <a:cubicBezTo>
                        <a:pt x="0" y="0"/>
                        <a:pt x="2858" y="22860"/>
                        <a:pt x="30480" y="22860"/>
                      </a:cubicBezTo>
                      <a:cubicBezTo>
                        <a:pt x="58103" y="22860"/>
                        <a:pt x="62865" y="0"/>
                        <a:pt x="6286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42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42D78E41-D2D7-A434-6953-5576E05296F9}"/>
                  </a:ext>
                </a:extLst>
              </p:cNvPr>
              <p:cNvSpPr/>
              <p:nvPr/>
            </p:nvSpPr>
            <p:spPr>
              <a:xfrm>
                <a:off x="10129262" y="4521969"/>
                <a:ext cx="140969" cy="170497"/>
              </a:xfrm>
              <a:custGeom>
                <a:avLst/>
                <a:gdLst>
                  <a:gd name="connsiteX0" fmla="*/ 140970 w 140969"/>
                  <a:gd name="connsiteY0" fmla="*/ 70485 h 170497"/>
                  <a:gd name="connsiteX1" fmla="*/ 70485 w 140969"/>
                  <a:gd name="connsiteY1" fmla="*/ 170498 h 170497"/>
                  <a:gd name="connsiteX2" fmla="*/ 0 w 140969"/>
                  <a:gd name="connsiteY2" fmla="*/ 70485 h 170497"/>
                  <a:gd name="connsiteX3" fmla="*/ 70485 w 140969"/>
                  <a:gd name="connsiteY3" fmla="*/ 0 h 170497"/>
                  <a:gd name="connsiteX4" fmla="*/ 140970 w 140969"/>
                  <a:gd name="connsiteY4" fmla="*/ 7048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969" h="170497">
                    <a:moveTo>
                      <a:pt x="140970" y="70485"/>
                    </a:moveTo>
                    <a:cubicBezTo>
                      <a:pt x="140970" y="117157"/>
                      <a:pt x="109538" y="170498"/>
                      <a:pt x="70485" y="170498"/>
                    </a:cubicBezTo>
                    <a:cubicBezTo>
                      <a:pt x="31432" y="170498"/>
                      <a:pt x="0" y="117157"/>
                      <a:pt x="0" y="70485"/>
                    </a:cubicBezTo>
                    <a:cubicBezTo>
                      <a:pt x="0" y="31432"/>
                      <a:pt x="31432" y="0"/>
                      <a:pt x="70485" y="0"/>
                    </a:cubicBezTo>
                    <a:cubicBezTo>
                      <a:pt x="109538" y="0"/>
                      <a:pt x="140970" y="31432"/>
                      <a:pt x="140970" y="704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41031962-881A-46DD-358A-33EE6FFA43C4}"/>
                  </a:ext>
                </a:extLst>
              </p:cNvPr>
              <p:cNvSpPr/>
              <p:nvPr/>
            </p:nvSpPr>
            <p:spPr>
              <a:xfrm>
                <a:off x="10199747" y="4529787"/>
                <a:ext cx="67027" cy="155292"/>
              </a:xfrm>
              <a:custGeom>
                <a:avLst/>
                <a:gdLst>
                  <a:gd name="connsiteX0" fmla="*/ 62865 w 67027"/>
                  <a:gd name="connsiteY0" fmla="*/ 103624 h 155292"/>
                  <a:gd name="connsiteX1" fmla="*/ 0 w 67027"/>
                  <a:gd name="connsiteY1" fmla="*/ 1707 h 155292"/>
                  <a:gd name="connsiteX2" fmla="*/ 28575 w 67027"/>
                  <a:gd name="connsiteY2" fmla="*/ 74097 h 155292"/>
                  <a:gd name="connsiteX3" fmla="*/ 953 w 67027"/>
                  <a:gd name="connsiteY3" fmla="*/ 155059 h 155292"/>
                  <a:gd name="connsiteX4" fmla="*/ 39053 w 67027"/>
                  <a:gd name="connsiteY4" fmla="*/ 143629 h 155292"/>
                  <a:gd name="connsiteX5" fmla="*/ 62865 w 67027"/>
                  <a:gd name="connsiteY5" fmla="*/ 103624 h 15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7" h="155292">
                    <a:moveTo>
                      <a:pt x="62865" y="103624"/>
                    </a:moveTo>
                    <a:cubicBezTo>
                      <a:pt x="77153" y="46474"/>
                      <a:pt x="54293" y="-10676"/>
                      <a:pt x="0" y="1707"/>
                    </a:cubicBezTo>
                    <a:cubicBezTo>
                      <a:pt x="0" y="1707"/>
                      <a:pt x="28575" y="15042"/>
                      <a:pt x="28575" y="74097"/>
                    </a:cubicBezTo>
                    <a:cubicBezTo>
                      <a:pt x="28575" y="133152"/>
                      <a:pt x="953" y="155059"/>
                      <a:pt x="953" y="155059"/>
                    </a:cubicBezTo>
                    <a:cubicBezTo>
                      <a:pt x="953" y="155059"/>
                      <a:pt x="20955" y="157917"/>
                      <a:pt x="39053" y="143629"/>
                    </a:cubicBezTo>
                    <a:cubicBezTo>
                      <a:pt x="49530" y="133152"/>
                      <a:pt x="58103" y="118864"/>
                      <a:pt x="62865" y="103624"/>
                    </a:cubicBez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D769EDA6-EE53-9A28-644E-E8907A81967D}"/>
                  </a:ext>
                </a:extLst>
              </p:cNvPr>
              <p:cNvSpPr/>
              <p:nvPr/>
            </p:nvSpPr>
            <p:spPr>
              <a:xfrm>
                <a:off x="10071160" y="4702944"/>
                <a:ext cx="258698" cy="95250"/>
              </a:xfrm>
              <a:custGeom>
                <a:avLst/>
                <a:gdLst>
                  <a:gd name="connsiteX0" fmla="*/ 0 w 258698"/>
                  <a:gd name="connsiteY0" fmla="*/ 95250 h 95250"/>
                  <a:gd name="connsiteX1" fmla="*/ 257175 w 258698"/>
                  <a:gd name="connsiteY1" fmla="*/ 95250 h 95250"/>
                  <a:gd name="connsiteX2" fmla="*/ 238125 w 258698"/>
                  <a:gd name="connsiteY2" fmla="*/ 28575 h 95250"/>
                  <a:gd name="connsiteX3" fmla="*/ 180975 w 258698"/>
                  <a:gd name="connsiteY3" fmla="*/ 0 h 95250"/>
                  <a:gd name="connsiteX4" fmla="*/ 133350 w 258698"/>
                  <a:gd name="connsiteY4" fmla="*/ 38100 h 95250"/>
                  <a:gd name="connsiteX5" fmla="*/ 76200 w 258698"/>
                  <a:gd name="connsiteY5" fmla="*/ 0 h 95250"/>
                  <a:gd name="connsiteX6" fmla="*/ 9525 w 258698"/>
                  <a:gd name="connsiteY6" fmla="*/ 38100 h 95250"/>
                  <a:gd name="connsiteX7" fmla="*/ 0 w 258698"/>
                  <a:gd name="connsiteY7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95250">
                    <a:moveTo>
                      <a:pt x="0" y="95250"/>
                    </a:move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FACB31D6-FB49-D1AC-A6D7-54F857B8E982}"/>
                  </a:ext>
                </a:extLst>
              </p:cNvPr>
              <p:cNvSpPr/>
              <p:nvPr/>
            </p:nvSpPr>
            <p:spPr>
              <a:xfrm>
                <a:off x="10082589" y="4769619"/>
                <a:ext cx="236220" cy="19050"/>
              </a:xfrm>
              <a:custGeom>
                <a:avLst/>
                <a:gdLst>
                  <a:gd name="connsiteX0" fmla="*/ 217170 w 236220"/>
                  <a:gd name="connsiteY0" fmla="*/ 0 h 19050"/>
                  <a:gd name="connsiteX1" fmla="*/ 19050 w 236220"/>
                  <a:gd name="connsiteY1" fmla="*/ 0 h 19050"/>
                  <a:gd name="connsiteX2" fmla="*/ 0 w 236220"/>
                  <a:gd name="connsiteY2" fmla="*/ 19050 h 19050"/>
                  <a:gd name="connsiteX3" fmla="*/ 0 w 236220"/>
                  <a:gd name="connsiteY3" fmla="*/ 19050 h 19050"/>
                  <a:gd name="connsiteX4" fmla="*/ 236220 w 236220"/>
                  <a:gd name="connsiteY4" fmla="*/ 19050 h 19050"/>
                  <a:gd name="connsiteX5" fmla="*/ 236220 w 236220"/>
                  <a:gd name="connsiteY5" fmla="*/ 19050 h 19050"/>
                  <a:gd name="connsiteX6" fmla="*/ 217170 w 23622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220" h="19050">
                    <a:moveTo>
                      <a:pt x="217170" y="0"/>
                    </a:moveTo>
                    <a:lnTo>
                      <a:pt x="19050" y="0"/>
                    </a:lnTo>
                    <a:cubicBezTo>
                      <a:pt x="8573" y="0"/>
                      <a:pt x="0" y="8573"/>
                      <a:pt x="0" y="19050"/>
                    </a:cubicBezTo>
                    <a:lnTo>
                      <a:pt x="0" y="19050"/>
                    </a:lnTo>
                    <a:lnTo>
                      <a:pt x="236220" y="19050"/>
                    </a:lnTo>
                    <a:lnTo>
                      <a:pt x="236220" y="19050"/>
                    </a:lnTo>
                    <a:cubicBezTo>
                      <a:pt x="236220" y="8573"/>
                      <a:pt x="227647" y="0"/>
                      <a:pt x="217170" y="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50" name="Graphic 60">
              <a:extLst>
                <a:ext uri="{FF2B5EF4-FFF2-40B4-BE49-F238E27FC236}">
                  <a16:creationId xmlns:a16="http://schemas.microsoft.com/office/drawing/2014/main" id="{3A2691B7-57FF-C865-4214-0A0D42099548}"/>
                </a:ext>
              </a:extLst>
            </p:cNvPr>
            <p:cNvGrpSpPr/>
            <p:nvPr/>
          </p:nvGrpSpPr>
          <p:grpSpPr>
            <a:xfrm>
              <a:off x="10309094" y="4341322"/>
              <a:ext cx="200215" cy="247321"/>
              <a:chOff x="10309094" y="4341322"/>
              <a:chExt cx="200215" cy="247321"/>
            </a:xfrm>
          </p:grpSpPr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305DD611-31B7-7A07-9B49-F8EA80CB798C}"/>
                  </a:ext>
                </a:extLst>
              </p:cNvPr>
              <p:cNvSpPr/>
              <p:nvPr/>
            </p:nvSpPr>
            <p:spPr>
              <a:xfrm>
                <a:off x="10309094" y="4341322"/>
                <a:ext cx="200215" cy="246369"/>
              </a:xfrm>
              <a:custGeom>
                <a:avLst/>
                <a:gdLst>
                  <a:gd name="connsiteX0" fmla="*/ 200215 w 200215"/>
                  <a:gd name="connsiteY0" fmla="*/ 100637 h 246369"/>
                  <a:gd name="connsiteX1" fmla="*/ 88773 w 200215"/>
                  <a:gd name="connsiteY1" fmla="*/ 624 h 246369"/>
                  <a:gd name="connsiteX2" fmla="*/ 1143 w 200215"/>
                  <a:gd name="connsiteY2" fmla="*/ 85397 h 246369"/>
                  <a:gd name="connsiteX3" fmla="*/ 39243 w 200215"/>
                  <a:gd name="connsiteY3" fmla="*/ 179694 h 246369"/>
                  <a:gd name="connsiteX4" fmla="*/ 62103 w 200215"/>
                  <a:gd name="connsiteY4" fmla="*/ 223509 h 246369"/>
                  <a:gd name="connsiteX5" fmla="*/ 62103 w 200215"/>
                  <a:gd name="connsiteY5" fmla="*/ 223509 h 246369"/>
                  <a:gd name="connsiteX6" fmla="*/ 84963 w 200215"/>
                  <a:gd name="connsiteY6" fmla="*/ 246369 h 246369"/>
                  <a:gd name="connsiteX7" fmla="*/ 115443 w 200215"/>
                  <a:gd name="connsiteY7" fmla="*/ 246369 h 246369"/>
                  <a:gd name="connsiteX8" fmla="*/ 138303 w 200215"/>
                  <a:gd name="connsiteY8" fmla="*/ 223509 h 246369"/>
                  <a:gd name="connsiteX9" fmla="*/ 138303 w 200215"/>
                  <a:gd name="connsiteY9" fmla="*/ 223509 h 246369"/>
                  <a:gd name="connsiteX10" fmla="*/ 160210 w 200215"/>
                  <a:gd name="connsiteY10" fmla="*/ 179694 h 246369"/>
                  <a:gd name="connsiteX11" fmla="*/ 200215 w 200215"/>
                  <a:gd name="connsiteY11" fmla="*/ 100637 h 24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215" h="246369">
                    <a:moveTo>
                      <a:pt x="200215" y="100637"/>
                    </a:moveTo>
                    <a:cubicBezTo>
                      <a:pt x="200215" y="41582"/>
                      <a:pt x="148780" y="-6043"/>
                      <a:pt x="88773" y="624"/>
                    </a:cubicBezTo>
                    <a:cubicBezTo>
                      <a:pt x="44005" y="5387"/>
                      <a:pt x="7810" y="41582"/>
                      <a:pt x="1143" y="85397"/>
                    </a:cubicBezTo>
                    <a:cubicBezTo>
                      <a:pt x="-4572" y="123497"/>
                      <a:pt x="11620" y="158739"/>
                      <a:pt x="39243" y="179694"/>
                    </a:cubicBezTo>
                    <a:cubicBezTo>
                      <a:pt x="52578" y="190172"/>
                      <a:pt x="62103" y="206364"/>
                      <a:pt x="62103" y="223509"/>
                    </a:cubicBezTo>
                    <a:lnTo>
                      <a:pt x="62103" y="223509"/>
                    </a:lnTo>
                    <a:cubicBezTo>
                      <a:pt x="62103" y="235892"/>
                      <a:pt x="72580" y="246369"/>
                      <a:pt x="84963" y="246369"/>
                    </a:cubicBezTo>
                    <a:lnTo>
                      <a:pt x="115443" y="246369"/>
                    </a:lnTo>
                    <a:cubicBezTo>
                      <a:pt x="127825" y="246369"/>
                      <a:pt x="138303" y="235892"/>
                      <a:pt x="138303" y="223509"/>
                    </a:cubicBezTo>
                    <a:lnTo>
                      <a:pt x="138303" y="223509"/>
                    </a:lnTo>
                    <a:cubicBezTo>
                      <a:pt x="138303" y="206364"/>
                      <a:pt x="146875" y="190172"/>
                      <a:pt x="160210" y="179694"/>
                    </a:cubicBezTo>
                    <a:cubicBezTo>
                      <a:pt x="184975" y="161597"/>
                      <a:pt x="200215" y="133022"/>
                      <a:pt x="200215" y="1006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7C778FD4-FE10-993C-6EA5-D719FEB3D5D2}"/>
                  </a:ext>
                </a:extLst>
              </p:cNvPr>
              <p:cNvSpPr/>
              <p:nvPr/>
            </p:nvSpPr>
            <p:spPr>
              <a:xfrm>
                <a:off x="10314047" y="4455294"/>
                <a:ext cx="190500" cy="133350"/>
              </a:xfrm>
              <a:custGeom>
                <a:avLst/>
                <a:gdLst>
                  <a:gd name="connsiteX0" fmla="*/ 190500 w 190500"/>
                  <a:gd name="connsiteY0" fmla="*/ 0 h 133350"/>
                  <a:gd name="connsiteX1" fmla="*/ 95250 w 190500"/>
                  <a:gd name="connsiteY1" fmla="*/ 47625 h 133350"/>
                  <a:gd name="connsiteX2" fmla="*/ 0 w 190500"/>
                  <a:gd name="connsiteY2" fmla="*/ 0 h 133350"/>
                  <a:gd name="connsiteX3" fmla="*/ 3810 w 190500"/>
                  <a:gd name="connsiteY3" fmla="*/ 26670 h 133350"/>
                  <a:gd name="connsiteX4" fmla="*/ 34290 w 190500"/>
                  <a:gd name="connsiteY4" fmla="*/ 66675 h 133350"/>
                  <a:gd name="connsiteX5" fmla="*/ 57150 w 190500"/>
                  <a:gd name="connsiteY5" fmla="*/ 110490 h 133350"/>
                  <a:gd name="connsiteX6" fmla="*/ 57150 w 190500"/>
                  <a:gd name="connsiteY6" fmla="*/ 110490 h 133350"/>
                  <a:gd name="connsiteX7" fmla="*/ 80010 w 190500"/>
                  <a:gd name="connsiteY7" fmla="*/ 133350 h 133350"/>
                  <a:gd name="connsiteX8" fmla="*/ 110490 w 190500"/>
                  <a:gd name="connsiteY8" fmla="*/ 133350 h 133350"/>
                  <a:gd name="connsiteX9" fmla="*/ 133350 w 190500"/>
                  <a:gd name="connsiteY9" fmla="*/ 110490 h 133350"/>
                  <a:gd name="connsiteX10" fmla="*/ 133350 w 190500"/>
                  <a:gd name="connsiteY10" fmla="*/ 110490 h 133350"/>
                  <a:gd name="connsiteX11" fmla="*/ 155258 w 190500"/>
                  <a:gd name="connsiteY11" fmla="*/ 66675 h 133350"/>
                  <a:gd name="connsiteX12" fmla="*/ 186690 w 190500"/>
                  <a:gd name="connsiteY12" fmla="*/ 26670 h 133350"/>
                  <a:gd name="connsiteX13" fmla="*/ 190500 w 190500"/>
                  <a:gd name="connsiteY13" fmla="*/ 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0500" h="133350">
                    <a:moveTo>
                      <a:pt x="190500" y="0"/>
                    </a:moveTo>
                    <a:cubicBezTo>
                      <a:pt x="190500" y="0"/>
                      <a:pt x="171450" y="47625"/>
                      <a:pt x="95250" y="47625"/>
                    </a:cubicBezTo>
                    <a:cubicBezTo>
                      <a:pt x="19050" y="47625"/>
                      <a:pt x="0" y="0"/>
                      <a:pt x="0" y="0"/>
                    </a:cubicBezTo>
                    <a:lnTo>
                      <a:pt x="3810" y="26670"/>
                    </a:lnTo>
                    <a:cubicBezTo>
                      <a:pt x="10477" y="42863"/>
                      <a:pt x="20955" y="56197"/>
                      <a:pt x="34290" y="66675"/>
                    </a:cubicBezTo>
                    <a:cubicBezTo>
                      <a:pt x="47625" y="77153"/>
                      <a:pt x="57150" y="93345"/>
                      <a:pt x="57150" y="110490"/>
                    </a:cubicBezTo>
                    <a:lnTo>
                      <a:pt x="57150" y="110490"/>
                    </a:lnTo>
                    <a:cubicBezTo>
                      <a:pt x="57150" y="122873"/>
                      <a:pt x="67627" y="133350"/>
                      <a:pt x="80010" y="133350"/>
                    </a:cubicBezTo>
                    <a:lnTo>
                      <a:pt x="110490" y="133350"/>
                    </a:lnTo>
                    <a:cubicBezTo>
                      <a:pt x="122873" y="133350"/>
                      <a:pt x="133350" y="122873"/>
                      <a:pt x="133350" y="110490"/>
                    </a:cubicBezTo>
                    <a:lnTo>
                      <a:pt x="133350" y="110490"/>
                    </a:lnTo>
                    <a:cubicBezTo>
                      <a:pt x="133350" y="93345"/>
                      <a:pt x="141923" y="77153"/>
                      <a:pt x="155258" y="66675"/>
                    </a:cubicBezTo>
                    <a:cubicBezTo>
                      <a:pt x="168593" y="56197"/>
                      <a:pt x="179070" y="41910"/>
                      <a:pt x="186690" y="26670"/>
                    </a:cubicBezTo>
                    <a:lnTo>
                      <a:pt x="190500" y="0"/>
                    </a:lnTo>
                    <a:close/>
                  </a:path>
                </a:pathLst>
              </a:custGeom>
              <a:solidFill>
                <a:srgbClr val="F4B33B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C7E8A24B-2B98-E2F9-FAB7-70BEC930C899}"/>
                  </a:ext>
                </a:extLst>
              </p:cNvPr>
              <p:cNvSpPr/>
              <p:nvPr/>
            </p:nvSpPr>
            <p:spPr>
              <a:xfrm>
                <a:off x="10361672" y="4360044"/>
                <a:ext cx="95250" cy="47625"/>
              </a:xfrm>
              <a:custGeom>
                <a:avLst/>
                <a:gdLst>
                  <a:gd name="connsiteX0" fmla="*/ 95250 w 95250"/>
                  <a:gd name="connsiteY0" fmla="*/ 23813 h 47625"/>
                  <a:gd name="connsiteX1" fmla="*/ 47625 w 95250"/>
                  <a:gd name="connsiteY1" fmla="*/ 47625 h 47625"/>
                  <a:gd name="connsiteX2" fmla="*/ 0 w 95250"/>
                  <a:gd name="connsiteY2" fmla="*/ 23813 h 47625"/>
                  <a:gd name="connsiteX3" fmla="*/ 47625 w 95250"/>
                  <a:gd name="connsiteY3" fmla="*/ 0 h 47625"/>
                  <a:gd name="connsiteX4" fmla="*/ 95250 w 95250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47625">
                    <a:moveTo>
                      <a:pt x="95250" y="23813"/>
                    </a:moveTo>
                    <a:cubicBezTo>
                      <a:pt x="95250" y="36964"/>
                      <a:pt x="73928" y="47625"/>
                      <a:pt x="47625" y="47625"/>
                    </a:cubicBezTo>
                    <a:cubicBezTo>
                      <a:pt x="21322" y="47625"/>
                      <a:pt x="0" y="36964"/>
                      <a:pt x="0" y="23813"/>
                    </a:cubicBezTo>
                    <a:cubicBezTo>
                      <a:pt x="0" y="10661"/>
                      <a:pt x="21322" y="0"/>
                      <a:pt x="47625" y="0"/>
                    </a:cubicBezTo>
                    <a:cubicBezTo>
                      <a:pt x="73928" y="0"/>
                      <a:pt x="95250" y="10661"/>
                      <a:pt x="95250" y="23813"/>
                    </a:cubicBezTo>
                    <a:close/>
                  </a:path>
                </a:pathLst>
              </a:custGeom>
              <a:solidFill>
                <a:srgbClr val="FFF5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54" name="Graphic 60">
              <a:extLst>
                <a:ext uri="{FF2B5EF4-FFF2-40B4-BE49-F238E27FC236}">
                  <a16:creationId xmlns:a16="http://schemas.microsoft.com/office/drawing/2014/main" id="{654D761F-69FC-8069-2413-33FBDC42DE98}"/>
                </a:ext>
              </a:extLst>
            </p:cNvPr>
            <p:cNvGrpSpPr/>
            <p:nvPr/>
          </p:nvGrpSpPr>
          <p:grpSpPr>
            <a:xfrm>
              <a:off x="10023535" y="4245744"/>
              <a:ext cx="552450" cy="562927"/>
              <a:chOff x="10023535" y="4245744"/>
              <a:chExt cx="552450" cy="562927"/>
            </a:xfrm>
            <a:solidFill>
              <a:srgbClr val="3C154E"/>
            </a:solidFill>
          </p:grpSpPr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9E3CDA55-D87E-D704-E683-EF89516E5A99}"/>
                  </a:ext>
                </a:extLst>
              </p:cNvPr>
              <p:cNvSpPr/>
              <p:nvPr/>
            </p:nvSpPr>
            <p:spPr>
              <a:xfrm>
                <a:off x="10023535" y="4332551"/>
                <a:ext cx="552450" cy="476119"/>
              </a:xfrm>
              <a:custGeom>
                <a:avLst/>
                <a:gdLst>
                  <a:gd name="connsiteX0" fmla="*/ 517208 w 552450"/>
                  <a:gd name="connsiteY0" fmla="*/ 57972 h 476119"/>
                  <a:gd name="connsiteX1" fmla="*/ 514350 w 552450"/>
                  <a:gd name="connsiteY1" fmla="*/ 57972 h 476119"/>
                  <a:gd name="connsiteX2" fmla="*/ 485775 w 552450"/>
                  <a:gd name="connsiteY2" fmla="*/ 57972 h 476119"/>
                  <a:gd name="connsiteX3" fmla="*/ 482918 w 552450"/>
                  <a:gd name="connsiteY3" fmla="*/ 58925 h 476119"/>
                  <a:gd name="connsiteX4" fmla="*/ 459105 w 552450"/>
                  <a:gd name="connsiteY4" fmla="*/ 27492 h 476119"/>
                  <a:gd name="connsiteX5" fmla="*/ 373380 w 552450"/>
                  <a:gd name="connsiteY5" fmla="*/ 822 h 476119"/>
                  <a:gd name="connsiteX6" fmla="*/ 289560 w 552450"/>
                  <a:gd name="connsiteY6" fmla="*/ 57020 h 476119"/>
                  <a:gd name="connsiteX7" fmla="*/ 47625 w 552450"/>
                  <a:gd name="connsiteY7" fmla="*/ 57020 h 476119"/>
                  <a:gd name="connsiteX8" fmla="*/ 0 w 552450"/>
                  <a:gd name="connsiteY8" fmla="*/ 104645 h 476119"/>
                  <a:gd name="connsiteX9" fmla="*/ 0 w 552450"/>
                  <a:gd name="connsiteY9" fmla="*/ 428495 h 476119"/>
                  <a:gd name="connsiteX10" fmla="*/ 47625 w 552450"/>
                  <a:gd name="connsiteY10" fmla="*/ 476120 h 476119"/>
                  <a:gd name="connsiteX11" fmla="*/ 49530 w 552450"/>
                  <a:gd name="connsiteY11" fmla="*/ 476120 h 476119"/>
                  <a:gd name="connsiteX12" fmla="*/ 304800 w 552450"/>
                  <a:gd name="connsiteY12" fmla="*/ 476120 h 476119"/>
                  <a:gd name="connsiteX13" fmla="*/ 504825 w 552450"/>
                  <a:gd name="connsiteY13" fmla="*/ 476120 h 476119"/>
                  <a:gd name="connsiteX14" fmla="*/ 552450 w 552450"/>
                  <a:gd name="connsiteY14" fmla="*/ 428495 h 476119"/>
                  <a:gd name="connsiteX15" fmla="*/ 552450 w 552450"/>
                  <a:gd name="connsiteY15" fmla="*/ 103692 h 476119"/>
                  <a:gd name="connsiteX16" fmla="*/ 517208 w 552450"/>
                  <a:gd name="connsiteY16" fmla="*/ 57972 h 476119"/>
                  <a:gd name="connsiteX17" fmla="*/ 375285 w 552450"/>
                  <a:gd name="connsiteY17" fmla="*/ 18920 h 476119"/>
                  <a:gd name="connsiteX18" fmla="*/ 385763 w 552450"/>
                  <a:gd name="connsiteY18" fmla="*/ 17967 h 476119"/>
                  <a:gd name="connsiteX19" fmla="*/ 445770 w 552450"/>
                  <a:gd name="connsiteY19" fmla="*/ 40827 h 476119"/>
                  <a:gd name="connsiteX20" fmla="*/ 476250 w 552450"/>
                  <a:gd name="connsiteY20" fmla="*/ 108455 h 476119"/>
                  <a:gd name="connsiteX21" fmla="*/ 441008 w 552450"/>
                  <a:gd name="connsiteY21" fmla="*/ 180845 h 476119"/>
                  <a:gd name="connsiteX22" fmla="*/ 415290 w 552450"/>
                  <a:gd name="connsiteY22" fmla="*/ 232280 h 476119"/>
                  <a:gd name="connsiteX23" fmla="*/ 401955 w 552450"/>
                  <a:gd name="connsiteY23" fmla="*/ 245615 h 476119"/>
                  <a:gd name="connsiteX24" fmla="*/ 396240 w 552450"/>
                  <a:gd name="connsiteY24" fmla="*/ 245615 h 476119"/>
                  <a:gd name="connsiteX25" fmla="*/ 396240 w 552450"/>
                  <a:gd name="connsiteY25" fmla="*/ 178940 h 476119"/>
                  <a:gd name="connsiteX26" fmla="*/ 394335 w 552450"/>
                  <a:gd name="connsiteY26" fmla="*/ 173225 h 476119"/>
                  <a:gd name="connsiteX27" fmla="*/ 359093 w 552450"/>
                  <a:gd name="connsiteY27" fmla="*/ 132267 h 476119"/>
                  <a:gd name="connsiteX28" fmla="*/ 410528 w 552450"/>
                  <a:gd name="connsiteY28" fmla="*/ 132267 h 476119"/>
                  <a:gd name="connsiteX29" fmla="*/ 393383 w 552450"/>
                  <a:gd name="connsiteY29" fmla="*/ 149412 h 476119"/>
                  <a:gd name="connsiteX30" fmla="*/ 393383 w 552450"/>
                  <a:gd name="connsiteY30" fmla="*/ 162747 h 476119"/>
                  <a:gd name="connsiteX31" fmla="*/ 406718 w 552450"/>
                  <a:gd name="connsiteY31" fmla="*/ 162747 h 476119"/>
                  <a:gd name="connsiteX32" fmla="*/ 440055 w 552450"/>
                  <a:gd name="connsiteY32" fmla="*/ 129410 h 476119"/>
                  <a:gd name="connsiteX33" fmla="*/ 441960 w 552450"/>
                  <a:gd name="connsiteY33" fmla="*/ 118932 h 476119"/>
                  <a:gd name="connsiteX34" fmla="*/ 433388 w 552450"/>
                  <a:gd name="connsiteY34" fmla="*/ 113217 h 476119"/>
                  <a:gd name="connsiteX35" fmla="*/ 339090 w 552450"/>
                  <a:gd name="connsiteY35" fmla="*/ 113217 h 476119"/>
                  <a:gd name="connsiteX36" fmla="*/ 330518 w 552450"/>
                  <a:gd name="connsiteY36" fmla="*/ 118932 h 476119"/>
                  <a:gd name="connsiteX37" fmla="*/ 331470 w 552450"/>
                  <a:gd name="connsiteY37" fmla="*/ 129410 h 476119"/>
                  <a:gd name="connsiteX38" fmla="*/ 376238 w 552450"/>
                  <a:gd name="connsiteY38" fmla="*/ 183702 h 476119"/>
                  <a:gd name="connsiteX39" fmla="*/ 376238 w 552450"/>
                  <a:gd name="connsiteY39" fmla="*/ 246567 h 476119"/>
                  <a:gd name="connsiteX40" fmla="*/ 370523 w 552450"/>
                  <a:gd name="connsiteY40" fmla="*/ 246567 h 476119"/>
                  <a:gd name="connsiteX41" fmla="*/ 357188 w 552450"/>
                  <a:gd name="connsiteY41" fmla="*/ 233232 h 476119"/>
                  <a:gd name="connsiteX42" fmla="*/ 331470 w 552450"/>
                  <a:gd name="connsiteY42" fmla="*/ 181797 h 476119"/>
                  <a:gd name="connsiteX43" fmla="*/ 297180 w 552450"/>
                  <a:gd name="connsiteY43" fmla="*/ 96072 h 476119"/>
                  <a:gd name="connsiteX44" fmla="*/ 375285 w 552450"/>
                  <a:gd name="connsiteY44" fmla="*/ 18920 h 476119"/>
                  <a:gd name="connsiteX45" fmla="*/ 59055 w 552450"/>
                  <a:gd name="connsiteY45" fmla="*/ 456117 h 476119"/>
                  <a:gd name="connsiteX46" fmla="*/ 59055 w 552450"/>
                  <a:gd name="connsiteY46" fmla="*/ 441830 h 476119"/>
                  <a:gd name="connsiteX47" fmla="*/ 118110 w 552450"/>
                  <a:gd name="connsiteY47" fmla="*/ 383727 h 476119"/>
                  <a:gd name="connsiteX48" fmla="*/ 176213 w 552450"/>
                  <a:gd name="connsiteY48" fmla="*/ 418017 h 476119"/>
                  <a:gd name="connsiteX49" fmla="*/ 234315 w 552450"/>
                  <a:gd name="connsiteY49" fmla="*/ 383727 h 476119"/>
                  <a:gd name="connsiteX50" fmla="*/ 295275 w 552450"/>
                  <a:gd name="connsiteY50" fmla="*/ 442782 h 476119"/>
                  <a:gd name="connsiteX51" fmla="*/ 295275 w 552450"/>
                  <a:gd name="connsiteY51" fmla="*/ 456117 h 476119"/>
                  <a:gd name="connsiteX52" fmla="*/ 59055 w 552450"/>
                  <a:gd name="connsiteY52" fmla="*/ 456117 h 476119"/>
                  <a:gd name="connsiteX53" fmla="*/ 176213 w 552450"/>
                  <a:gd name="connsiteY53" fmla="*/ 350390 h 476119"/>
                  <a:gd name="connsiteX54" fmla="*/ 115253 w 552450"/>
                  <a:gd name="connsiteY54" fmla="*/ 259902 h 476119"/>
                  <a:gd name="connsiteX55" fmla="*/ 176213 w 552450"/>
                  <a:gd name="connsiteY55" fmla="*/ 198942 h 476119"/>
                  <a:gd name="connsiteX56" fmla="*/ 237173 w 552450"/>
                  <a:gd name="connsiteY56" fmla="*/ 259902 h 476119"/>
                  <a:gd name="connsiteX57" fmla="*/ 176213 w 552450"/>
                  <a:gd name="connsiteY57" fmla="*/ 350390 h 476119"/>
                  <a:gd name="connsiteX58" fmla="*/ 155258 w 552450"/>
                  <a:gd name="connsiteY58" fmla="*/ 364677 h 476119"/>
                  <a:gd name="connsiteX59" fmla="*/ 176213 w 552450"/>
                  <a:gd name="connsiteY59" fmla="*/ 369440 h 476119"/>
                  <a:gd name="connsiteX60" fmla="*/ 198120 w 552450"/>
                  <a:gd name="connsiteY60" fmla="*/ 364677 h 476119"/>
                  <a:gd name="connsiteX61" fmla="*/ 212408 w 552450"/>
                  <a:gd name="connsiteY61" fmla="*/ 375155 h 476119"/>
                  <a:gd name="connsiteX62" fmla="*/ 216218 w 552450"/>
                  <a:gd name="connsiteY62" fmla="*/ 377060 h 476119"/>
                  <a:gd name="connsiteX63" fmla="*/ 176213 w 552450"/>
                  <a:gd name="connsiteY63" fmla="*/ 398967 h 476119"/>
                  <a:gd name="connsiteX64" fmla="*/ 136208 w 552450"/>
                  <a:gd name="connsiteY64" fmla="*/ 378012 h 476119"/>
                  <a:gd name="connsiteX65" fmla="*/ 141923 w 552450"/>
                  <a:gd name="connsiteY65" fmla="*/ 375155 h 476119"/>
                  <a:gd name="connsiteX66" fmla="*/ 155258 w 552450"/>
                  <a:gd name="connsiteY66" fmla="*/ 364677 h 476119"/>
                  <a:gd name="connsiteX67" fmla="*/ 533400 w 552450"/>
                  <a:gd name="connsiteY67" fmla="*/ 427542 h 476119"/>
                  <a:gd name="connsiteX68" fmla="*/ 504825 w 552450"/>
                  <a:gd name="connsiteY68" fmla="*/ 456117 h 476119"/>
                  <a:gd name="connsiteX69" fmla="*/ 314325 w 552450"/>
                  <a:gd name="connsiteY69" fmla="*/ 456117 h 476119"/>
                  <a:gd name="connsiteX70" fmla="*/ 314325 w 552450"/>
                  <a:gd name="connsiteY70" fmla="*/ 441830 h 476119"/>
                  <a:gd name="connsiteX71" fmla="*/ 237173 w 552450"/>
                  <a:gd name="connsiteY71" fmla="*/ 363725 h 476119"/>
                  <a:gd name="connsiteX72" fmla="*/ 220028 w 552450"/>
                  <a:gd name="connsiteY72" fmla="*/ 358010 h 476119"/>
                  <a:gd name="connsiteX73" fmla="*/ 214313 w 552450"/>
                  <a:gd name="connsiteY73" fmla="*/ 354200 h 476119"/>
                  <a:gd name="connsiteX74" fmla="*/ 256223 w 552450"/>
                  <a:gd name="connsiteY74" fmla="*/ 259902 h 476119"/>
                  <a:gd name="connsiteX75" fmla="*/ 176213 w 552450"/>
                  <a:gd name="connsiteY75" fmla="*/ 179892 h 476119"/>
                  <a:gd name="connsiteX76" fmla="*/ 96203 w 552450"/>
                  <a:gd name="connsiteY76" fmla="*/ 259902 h 476119"/>
                  <a:gd name="connsiteX77" fmla="*/ 138113 w 552450"/>
                  <a:gd name="connsiteY77" fmla="*/ 355152 h 476119"/>
                  <a:gd name="connsiteX78" fmla="*/ 133350 w 552450"/>
                  <a:gd name="connsiteY78" fmla="*/ 358962 h 476119"/>
                  <a:gd name="connsiteX79" fmla="*/ 115253 w 552450"/>
                  <a:gd name="connsiteY79" fmla="*/ 365630 h 476119"/>
                  <a:gd name="connsiteX80" fmla="*/ 40005 w 552450"/>
                  <a:gd name="connsiteY80" fmla="*/ 442782 h 476119"/>
                  <a:gd name="connsiteX81" fmla="*/ 40005 w 552450"/>
                  <a:gd name="connsiteY81" fmla="*/ 455165 h 476119"/>
                  <a:gd name="connsiteX82" fmla="*/ 19050 w 552450"/>
                  <a:gd name="connsiteY82" fmla="*/ 427542 h 476119"/>
                  <a:gd name="connsiteX83" fmla="*/ 19050 w 552450"/>
                  <a:gd name="connsiteY83" fmla="*/ 103692 h 476119"/>
                  <a:gd name="connsiteX84" fmla="*/ 47625 w 552450"/>
                  <a:gd name="connsiteY84" fmla="*/ 75117 h 476119"/>
                  <a:gd name="connsiteX85" fmla="*/ 281940 w 552450"/>
                  <a:gd name="connsiteY85" fmla="*/ 75117 h 476119"/>
                  <a:gd name="connsiteX86" fmla="*/ 278130 w 552450"/>
                  <a:gd name="connsiteY86" fmla="*/ 93215 h 476119"/>
                  <a:gd name="connsiteX87" fmla="*/ 320040 w 552450"/>
                  <a:gd name="connsiteY87" fmla="*/ 197037 h 476119"/>
                  <a:gd name="connsiteX88" fmla="*/ 339090 w 552450"/>
                  <a:gd name="connsiteY88" fmla="*/ 233232 h 476119"/>
                  <a:gd name="connsiteX89" fmla="*/ 371475 w 552450"/>
                  <a:gd name="connsiteY89" fmla="*/ 265617 h 476119"/>
                  <a:gd name="connsiteX90" fmla="*/ 401955 w 552450"/>
                  <a:gd name="connsiteY90" fmla="*/ 265617 h 476119"/>
                  <a:gd name="connsiteX91" fmla="*/ 434340 w 552450"/>
                  <a:gd name="connsiteY91" fmla="*/ 232280 h 476119"/>
                  <a:gd name="connsiteX92" fmla="*/ 453390 w 552450"/>
                  <a:gd name="connsiteY92" fmla="*/ 196085 h 476119"/>
                  <a:gd name="connsiteX93" fmla="*/ 496253 w 552450"/>
                  <a:gd name="connsiteY93" fmla="*/ 108455 h 476119"/>
                  <a:gd name="connsiteX94" fmla="*/ 491490 w 552450"/>
                  <a:gd name="connsiteY94" fmla="*/ 76070 h 476119"/>
                  <a:gd name="connsiteX95" fmla="*/ 514350 w 552450"/>
                  <a:gd name="connsiteY95" fmla="*/ 76070 h 476119"/>
                  <a:gd name="connsiteX96" fmla="*/ 534353 w 552450"/>
                  <a:gd name="connsiteY96" fmla="*/ 103692 h 476119"/>
                  <a:gd name="connsiteX97" fmla="*/ 534353 w 552450"/>
                  <a:gd name="connsiteY97" fmla="*/ 427542 h 47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552450" h="476119">
                    <a:moveTo>
                      <a:pt x="517208" y="57972"/>
                    </a:moveTo>
                    <a:cubicBezTo>
                      <a:pt x="516255" y="57972"/>
                      <a:pt x="515303" y="57972"/>
                      <a:pt x="514350" y="57972"/>
                    </a:cubicBezTo>
                    <a:lnTo>
                      <a:pt x="485775" y="57972"/>
                    </a:lnTo>
                    <a:cubicBezTo>
                      <a:pt x="484823" y="57972"/>
                      <a:pt x="483870" y="57972"/>
                      <a:pt x="482918" y="58925"/>
                    </a:cubicBezTo>
                    <a:cubicBezTo>
                      <a:pt x="477203" y="47495"/>
                      <a:pt x="468630" y="37017"/>
                      <a:pt x="459105" y="27492"/>
                    </a:cubicBezTo>
                    <a:cubicBezTo>
                      <a:pt x="435293" y="6537"/>
                      <a:pt x="405765" y="-2988"/>
                      <a:pt x="373380" y="822"/>
                    </a:cubicBezTo>
                    <a:cubicBezTo>
                      <a:pt x="338138" y="4632"/>
                      <a:pt x="306705" y="26540"/>
                      <a:pt x="289560" y="57020"/>
                    </a:cubicBezTo>
                    <a:lnTo>
                      <a:pt x="47625" y="57020"/>
                    </a:lnTo>
                    <a:cubicBezTo>
                      <a:pt x="20955" y="57020"/>
                      <a:pt x="0" y="77975"/>
                      <a:pt x="0" y="104645"/>
                    </a:cubicBezTo>
                    <a:lnTo>
                      <a:pt x="0" y="428495"/>
                    </a:lnTo>
                    <a:cubicBezTo>
                      <a:pt x="0" y="455165"/>
                      <a:pt x="20955" y="476120"/>
                      <a:pt x="47625" y="476120"/>
                    </a:cubicBezTo>
                    <a:lnTo>
                      <a:pt x="49530" y="476120"/>
                    </a:lnTo>
                    <a:lnTo>
                      <a:pt x="304800" y="476120"/>
                    </a:lnTo>
                    <a:lnTo>
                      <a:pt x="504825" y="476120"/>
                    </a:lnTo>
                    <a:cubicBezTo>
                      <a:pt x="531495" y="476120"/>
                      <a:pt x="552450" y="455165"/>
                      <a:pt x="552450" y="428495"/>
                    </a:cubicBezTo>
                    <a:lnTo>
                      <a:pt x="552450" y="103692"/>
                    </a:lnTo>
                    <a:cubicBezTo>
                      <a:pt x="552450" y="81785"/>
                      <a:pt x="538163" y="62735"/>
                      <a:pt x="517208" y="57972"/>
                    </a:cubicBezTo>
                    <a:close/>
                    <a:moveTo>
                      <a:pt x="375285" y="18920"/>
                    </a:moveTo>
                    <a:cubicBezTo>
                      <a:pt x="379095" y="18920"/>
                      <a:pt x="381953" y="17967"/>
                      <a:pt x="385763" y="17967"/>
                    </a:cubicBezTo>
                    <a:cubicBezTo>
                      <a:pt x="407670" y="17967"/>
                      <a:pt x="428625" y="25587"/>
                      <a:pt x="445770" y="40827"/>
                    </a:cubicBezTo>
                    <a:cubicBezTo>
                      <a:pt x="464820" y="57972"/>
                      <a:pt x="476250" y="82737"/>
                      <a:pt x="476250" y="108455"/>
                    </a:cubicBezTo>
                    <a:cubicBezTo>
                      <a:pt x="476250" y="137030"/>
                      <a:pt x="462915" y="163700"/>
                      <a:pt x="441008" y="180845"/>
                    </a:cubicBezTo>
                    <a:cubicBezTo>
                      <a:pt x="424815" y="193227"/>
                      <a:pt x="415290" y="212277"/>
                      <a:pt x="415290" y="232280"/>
                    </a:cubicBezTo>
                    <a:cubicBezTo>
                      <a:pt x="415290" y="239900"/>
                      <a:pt x="409575" y="245615"/>
                      <a:pt x="401955" y="245615"/>
                    </a:cubicBezTo>
                    <a:lnTo>
                      <a:pt x="396240" y="245615"/>
                    </a:lnTo>
                    <a:lnTo>
                      <a:pt x="396240" y="178940"/>
                    </a:lnTo>
                    <a:cubicBezTo>
                      <a:pt x="396240" y="177035"/>
                      <a:pt x="395288" y="174177"/>
                      <a:pt x="394335" y="173225"/>
                    </a:cubicBezTo>
                    <a:lnTo>
                      <a:pt x="359093" y="132267"/>
                    </a:lnTo>
                    <a:lnTo>
                      <a:pt x="410528" y="132267"/>
                    </a:lnTo>
                    <a:lnTo>
                      <a:pt x="393383" y="149412"/>
                    </a:lnTo>
                    <a:cubicBezTo>
                      <a:pt x="389573" y="153222"/>
                      <a:pt x="389573" y="158937"/>
                      <a:pt x="393383" y="162747"/>
                    </a:cubicBezTo>
                    <a:cubicBezTo>
                      <a:pt x="397193" y="166557"/>
                      <a:pt x="402908" y="166557"/>
                      <a:pt x="406718" y="162747"/>
                    </a:cubicBezTo>
                    <a:lnTo>
                      <a:pt x="440055" y="129410"/>
                    </a:lnTo>
                    <a:cubicBezTo>
                      <a:pt x="442913" y="126552"/>
                      <a:pt x="443865" y="122742"/>
                      <a:pt x="441960" y="118932"/>
                    </a:cubicBezTo>
                    <a:cubicBezTo>
                      <a:pt x="440055" y="115122"/>
                      <a:pt x="437198" y="113217"/>
                      <a:pt x="433388" y="113217"/>
                    </a:cubicBezTo>
                    <a:lnTo>
                      <a:pt x="339090" y="113217"/>
                    </a:lnTo>
                    <a:cubicBezTo>
                      <a:pt x="335280" y="113217"/>
                      <a:pt x="332423" y="115122"/>
                      <a:pt x="330518" y="118932"/>
                    </a:cubicBezTo>
                    <a:cubicBezTo>
                      <a:pt x="328613" y="122742"/>
                      <a:pt x="329565" y="126552"/>
                      <a:pt x="331470" y="129410"/>
                    </a:cubicBezTo>
                    <a:lnTo>
                      <a:pt x="376238" y="183702"/>
                    </a:lnTo>
                    <a:lnTo>
                      <a:pt x="376238" y="246567"/>
                    </a:lnTo>
                    <a:lnTo>
                      <a:pt x="370523" y="246567"/>
                    </a:lnTo>
                    <a:cubicBezTo>
                      <a:pt x="362903" y="246567"/>
                      <a:pt x="357188" y="240852"/>
                      <a:pt x="357188" y="233232"/>
                    </a:cubicBezTo>
                    <a:cubicBezTo>
                      <a:pt x="357188" y="213230"/>
                      <a:pt x="347663" y="194180"/>
                      <a:pt x="331470" y="181797"/>
                    </a:cubicBezTo>
                    <a:cubicBezTo>
                      <a:pt x="304800" y="161795"/>
                      <a:pt x="292418" y="129410"/>
                      <a:pt x="297180" y="96072"/>
                    </a:cubicBezTo>
                    <a:cubicBezTo>
                      <a:pt x="301943" y="55115"/>
                      <a:pt x="335280" y="22730"/>
                      <a:pt x="375285" y="18920"/>
                    </a:cubicBezTo>
                    <a:close/>
                    <a:moveTo>
                      <a:pt x="59055" y="456117"/>
                    </a:moveTo>
                    <a:lnTo>
                      <a:pt x="59055" y="441830"/>
                    </a:lnTo>
                    <a:cubicBezTo>
                      <a:pt x="59055" y="404682"/>
                      <a:pt x="91440" y="392300"/>
                      <a:pt x="118110" y="383727"/>
                    </a:cubicBezTo>
                    <a:cubicBezTo>
                      <a:pt x="123825" y="397062"/>
                      <a:pt x="139065" y="418017"/>
                      <a:pt x="176213" y="418017"/>
                    </a:cubicBezTo>
                    <a:cubicBezTo>
                      <a:pt x="214313" y="418017"/>
                      <a:pt x="229553" y="396110"/>
                      <a:pt x="234315" y="383727"/>
                    </a:cubicBezTo>
                    <a:cubicBezTo>
                      <a:pt x="267653" y="394205"/>
                      <a:pt x="295275" y="406587"/>
                      <a:pt x="295275" y="442782"/>
                    </a:cubicBezTo>
                    <a:lnTo>
                      <a:pt x="295275" y="456117"/>
                    </a:lnTo>
                    <a:lnTo>
                      <a:pt x="59055" y="456117"/>
                    </a:lnTo>
                    <a:close/>
                    <a:moveTo>
                      <a:pt x="176213" y="350390"/>
                    </a:moveTo>
                    <a:cubicBezTo>
                      <a:pt x="143828" y="350390"/>
                      <a:pt x="115253" y="300860"/>
                      <a:pt x="115253" y="259902"/>
                    </a:cubicBezTo>
                    <a:cubicBezTo>
                      <a:pt x="115253" y="226565"/>
                      <a:pt x="142875" y="198942"/>
                      <a:pt x="176213" y="198942"/>
                    </a:cubicBezTo>
                    <a:cubicBezTo>
                      <a:pt x="209550" y="198942"/>
                      <a:pt x="237173" y="226565"/>
                      <a:pt x="237173" y="259902"/>
                    </a:cubicBezTo>
                    <a:cubicBezTo>
                      <a:pt x="237173" y="300860"/>
                      <a:pt x="209550" y="350390"/>
                      <a:pt x="176213" y="350390"/>
                    </a:cubicBezTo>
                    <a:close/>
                    <a:moveTo>
                      <a:pt x="155258" y="364677"/>
                    </a:moveTo>
                    <a:cubicBezTo>
                      <a:pt x="161925" y="367535"/>
                      <a:pt x="168593" y="369440"/>
                      <a:pt x="176213" y="369440"/>
                    </a:cubicBezTo>
                    <a:cubicBezTo>
                      <a:pt x="183833" y="369440"/>
                      <a:pt x="191453" y="367535"/>
                      <a:pt x="198120" y="364677"/>
                    </a:cubicBezTo>
                    <a:cubicBezTo>
                      <a:pt x="201930" y="369440"/>
                      <a:pt x="206693" y="373250"/>
                      <a:pt x="212408" y="375155"/>
                    </a:cubicBezTo>
                    <a:cubicBezTo>
                      <a:pt x="213360" y="376107"/>
                      <a:pt x="215265" y="376107"/>
                      <a:pt x="216218" y="377060"/>
                    </a:cubicBezTo>
                    <a:cubicBezTo>
                      <a:pt x="211455" y="386585"/>
                      <a:pt x="200978" y="398967"/>
                      <a:pt x="176213" y="398967"/>
                    </a:cubicBezTo>
                    <a:cubicBezTo>
                      <a:pt x="151448" y="398967"/>
                      <a:pt x="140970" y="387537"/>
                      <a:pt x="136208" y="378012"/>
                    </a:cubicBezTo>
                    <a:cubicBezTo>
                      <a:pt x="138113" y="377060"/>
                      <a:pt x="140018" y="376107"/>
                      <a:pt x="141923" y="375155"/>
                    </a:cubicBezTo>
                    <a:cubicBezTo>
                      <a:pt x="147638" y="372297"/>
                      <a:pt x="151448" y="368487"/>
                      <a:pt x="155258" y="364677"/>
                    </a:cubicBezTo>
                    <a:close/>
                    <a:moveTo>
                      <a:pt x="533400" y="427542"/>
                    </a:moveTo>
                    <a:cubicBezTo>
                      <a:pt x="533400" y="443735"/>
                      <a:pt x="521018" y="456117"/>
                      <a:pt x="504825" y="456117"/>
                    </a:cubicBezTo>
                    <a:lnTo>
                      <a:pt x="314325" y="456117"/>
                    </a:lnTo>
                    <a:lnTo>
                      <a:pt x="314325" y="441830"/>
                    </a:lnTo>
                    <a:cubicBezTo>
                      <a:pt x="314325" y="388490"/>
                      <a:pt x="265748" y="373250"/>
                      <a:pt x="237173" y="363725"/>
                    </a:cubicBezTo>
                    <a:cubicBezTo>
                      <a:pt x="230505" y="361820"/>
                      <a:pt x="224790" y="359915"/>
                      <a:pt x="220028" y="358010"/>
                    </a:cubicBezTo>
                    <a:cubicBezTo>
                      <a:pt x="218123" y="357057"/>
                      <a:pt x="216218" y="356105"/>
                      <a:pt x="214313" y="354200"/>
                    </a:cubicBezTo>
                    <a:cubicBezTo>
                      <a:pt x="239078" y="333245"/>
                      <a:pt x="256223" y="294192"/>
                      <a:pt x="256223" y="259902"/>
                    </a:cubicBezTo>
                    <a:cubicBezTo>
                      <a:pt x="256223" y="216087"/>
                      <a:pt x="220028" y="179892"/>
                      <a:pt x="176213" y="179892"/>
                    </a:cubicBezTo>
                    <a:cubicBezTo>
                      <a:pt x="132398" y="179892"/>
                      <a:pt x="96203" y="216087"/>
                      <a:pt x="96203" y="259902"/>
                    </a:cubicBezTo>
                    <a:cubicBezTo>
                      <a:pt x="96203" y="295145"/>
                      <a:pt x="113348" y="334197"/>
                      <a:pt x="138113" y="355152"/>
                    </a:cubicBezTo>
                    <a:cubicBezTo>
                      <a:pt x="136208" y="356105"/>
                      <a:pt x="135255" y="358010"/>
                      <a:pt x="133350" y="358962"/>
                    </a:cubicBezTo>
                    <a:cubicBezTo>
                      <a:pt x="128588" y="360867"/>
                      <a:pt x="122873" y="362772"/>
                      <a:pt x="115253" y="365630"/>
                    </a:cubicBezTo>
                    <a:cubicBezTo>
                      <a:pt x="86678" y="375155"/>
                      <a:pt x="40005" y="390395"/>
                      <a:pt x="40005" y="442782"/>
                    </a:cubicBezTo>
                    <a:lnTo>
                      <a:pt x="40005" y="455165"/>
                    </a:lnTo>
                    <a:cubicBezTo>
                      <a:pt x="27623" y="451355"/>
                      <a:pt x="19050" y="440877"/>
                      <a:pt x="19050" y="427542"/>
                    </a:cubicBezTo>
                    <a:lnTo>
                      <a:pt x="19050" y="103692"/>
                    </a:lnTo>
                    <a:cubicBezTo>
                      <a:pt x="19050" y="87500"/>
                      <a:pt x="31433" y="75117"/>
                      <a:pt x="47625" y="75117"/>
                    </a:cubicBezTo>
                    <a:lnTo>
                      <a:pt x="281940" y="75117"/>
                    </a:lnTo>
                    <a:cubicBezTo>
                      <a:pt x="280035" y="80832"/>
                      <a:pt x="279083" y="86547"/>
                      <a:pt x="278130" y="93215"/>
                    </a:cubicBezTo>
                    <a:cubicBezTo>
                      <a:pt x="272415" y="133220"/>
                      <a:pt x="287655" y="172272"/>
                      <a:pt x="320040" y="197037"/>
                    </a:cubicBezTo>
                    <a:cubicBezTo>
                      <a:pt x="331470" y="206562"/>
                      <a:pt x="339090" y="219897"/>
                      <a:pt x="339090" y="233232"/>
                    </a:cubicBezTo>
                    <a:cubicBezTo>
                      <a:pt x="339090" y="251330"/>
                      <a:pt x="353378" y="265617"/>
                      <a:pt x="371475" y="265617"/>
                    </a:cubicBezTo>
                    <a:lnTo>
                      <a:pt x="401955" y="265617"/>
                    </a:lnTo>
                    <a:cubicBezTo>
                      <a:pt x="420053" y="265617"/>
                      <a:pt x="434340" y="251330"/>
                      <a:pt x="434340" y="232280"/>
                    </a:cubicBezTo>
                    <a:cubicBezTo>
                      <a:pt x="434340" y="217992"/>
                      <a:pt x="441008" y="205610"/>
                      <a:pt x="453390" y="196085"/>
                    </a:cubicBezTo>
                    <a:cubicBezTo>
                      <a:pt x="481013" y="175130"/>
                      <a:pt x="496253" y="142745"/>
                      <a:pt x="496253" y="108455"/>
                    </a:cubicBezTo>
                    <a:cubicBezTo>
                      <a:pt x="496253" y="97025"/>
                      <a:pt x="494348" y="86547"/>
                      <a:pt x="491490" y="76070"/>
                    </a:cubicBezTo>
                    <a:lnTo>
                      <a:pt x="514350" y="76070"/>
                    </a:lnTo>
                    <a:cubicBezTo>
                      <a:pt x="526733" y="79880"/>
                      <a:pt x="534353" y="90357"/>
                      <a:pt x="534353" y="103692"/>
                    </a:cubicBezTo>
                    <a:lnTo>
                      <a:pt x="534353" y="427542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8F224381-0534-4128-0EAB-77A06F53EEBA}"/>
                  </a:ext>
                </a:extLst>
              </p:cNvPr>
              <p:cNvSpPr/>
              <p:nvPr/>
            </p:nvSpPr>
            <p:spPr>
              <a:xfrm>
                <a:off x="10080685" y="4445769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538AF1AB-4258-C29C-FA8F-CC2EF0F89D07}"/>
                  </a:ext>
                </a:extLst>
              </p:cNvPr>
              <p:cNvSpPr/>
              <p:nvPr/>
            </p:nvSpPr>
            <p:spPr>
              <a:xfrm>
                <a:off x="10118785" y="4445769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03A1B488-5B53-ACDA-106D-A6F3FFC6B9A3}"/>
                  </a:ext>
                </a:extLst>
              </p:cNvPr>
              <p:cNvSpPr/>
              <p:nvPr/>
            </p:nvSpPr>
            <p:spPr>
              <a:xfrm>
                <a:off x="10156885" y="4445769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D2B070E7-486B-35B3-35C0-76B8012A1A4C}"/>
                  </a:ext>
                </a:extLst>
              </p:cNvPr>
              <p:cNvSpPr/>
              <p:nvPr/>
            </p:nvSpPr>
            <p:spPr>
              <a:xfrm>
                <a:off x="10400724" y="4245744"/>
                <a:ext cx="19050" cy="57150"/>
              </a:xfrm>
              <a:custGeom>
                <a:avLst/>
                <a:gdLst>
                  <a:gd name="connsiteX0" fmla="*/ 9525 w 19050"/>
                  <a:gd name="connsiteY0" fmla="*/ 57150 h 57150"/>
                  <a:gd name="connsiteX1" fmla="*/ 19050 w 19050"/>
                  <a:gd name="connsiteY1" fmla="*/ 47625 h 57150"/>
                  <a:gd name="connsiteX2" fmla="*/ 19050 w 19050"/>
                  <a:gd name="connsiteY2" fmla="*/ 9525 h 57150"/>
                  <a:gd name="connsiteX3" fmla="*/ 9525 w 19050"/>
                  <a:gd name="connsiteY3" fmla="*/ 0 h 57150"/>
                  <a:gd name="connsiteX4" fmla="*/ 0 w 19050"/>
                  <a:gd name="connsiteY4" fmla="*/ 9525 h 57150"/>
                  <a:gd name="connsiteX5" fmla="*/ 0 w 19050"/>
                  <a:gd name="connsiteY5" fmla="*/ 47625 h 57150"/>
                  <a:gd name="connsiteX6" fmla="*/ 9525 w 19050"/>
                  <a:gd name="connsiteY6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57150">
                    <a:moveTo>
                      <a:pt x="9525" y="57150"/>
                    </a:moveTo>
                    <a:cubicBezTo>
                      <a:pt x="15240" y="57150"/>
                      <a:pt x="19050" y="53340"/>
                      <a:pt x="19050" y="4762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47625"/>
                    </a:lnTo>
                    <a:cubicBezTo>
                      <a:pt x="0" y="53340"/>
                      <a:pt x="3810" y="57150"/>
                      <a:pt x="9525" y="571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0241DA1E-9D21-4365-2444-A837757AEFFB}"/>
                  </a:ext>
                </a:extLst>
              </p:cNvPr>
              <p:cNvSpPr/>
              <p:nvPr/>
            </p:nvSpPr>
            <p:spPr>
              <a:xfrm>
                <a:off x="10467400" y="4284796"/>
                <a:ext cx="45719" cy="45719"/>
              </a:xfrm>
              <a:custGeom>
                <a:avLst/>
                <a:gdLst>
                  <a:gd name="connsiteX0" fmla="*/ 9525 w 45719"/>
                  <a:gd name="connsiteY0" fmla="*/ 45720 h 45719"/>
                  <a:gd name="connsiteX1" fmla="*/ 16192 w 45719"/>
                  <a:gd name="connsiteY1" fmla="*/ 42863 h 45719"/>
                  <a:gd name="connsiteX2" fmla="*/ 42862 w 45719"/>
                  <a:gd name="connsiteY2" fmla="*/ 16193 h 45719"/>
                  <a:gd name="connsiteX3" fmla="*/ 42862 w 45719"/>
                  <a:gd name="connsiteY3" fmla="*/ 2858 h 45719"/>
                  <a:gd name="connsiteX4" fmla="*/ 29528 w 45719"/>
                  <a:gd name="connsiteY4" fmla="*/ 2858 h 45719"/>
                  <a:gd name="connsiteX5" fmla="*/ 2858 w 45719"/>
                  <a:gd name="connsiteY5" fmla="*/ 29527 h 45719"/>
                  <a:gd name="connsiteX6" fmla="*/ 2858 w 45719"/>
                  <a:gd name="connsiteY6" fmla="*/ 42863 h 45719"/>
                  <a:gd name="connsiteX7" fmla="*/ 9525 w 45719"/>
                  <a:gd name="connsiteY7" fmla="*/ 4572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19" h="45719">
                    <a:moveTo>
                      <a:pt x="9525" y="45720"/>
                    </a:moveTo>
                    <a:cubicBezTo>
                      <a:pt x="12383" y="45720"/>
                      <a:pt x="14287" y="44768"/>
                      <a:pt x="16192" y="42863"/>
                    </a:cubicBezTo>
                    <a:lnTo>
                      <a:pt x="42862" y="16193"/>
                    </a:lnTo>
                    <a:cubicBezTo>
                      <a:pt x="46672" y="12383"/>
                      <a:pt x="46672" y="6668"/>
                      <a:pt x="42862" y="2858"/>
                    </a:cubicBezTo>
                    <a:cubicBezTo>
                      <a:pt x="39053" y="-953"/>
                      <a:pt x="33337" y="-953"/>
                      <a:pt x="29528" y="2858"/>
                    </a:cubicBezTo>
                    <a:lnTo>
                      <a:pt x="2858" y="29527"/>
                    </a:lnTo>
                    <a:cubicBezTo>
                      <a:pt x="-953" y="33338"/>
                      <a:pt x="-953" y="39052"/>
                      <a:pt x="2858" y="42863"/>
                    </a:cubicBezTo>
                    <a:cubicBezTo>
                      <a:pt x="4762" y="44768"/>
                      <a:pt x="7620" y="45720"/>
                      <a:pt x="9525" y="4572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344FDA8A-B8F0-0D86-2384-69A4553249E9}"/>
                  </a:ext>
                </a:extLst>
              </p:cNvPr>
              <p:cNvSpPr/>
              <p:nvPr/>
            </p:nvSpPr>
            <p:spPr>
              <a:xfrm>
                <a:off x="10306772" y="4284796"/>
                <a:ext cx="45375" cy="45719"/>
              </a:xfrm>
              <a:custGeom>
                <a:avLst/>
                <a:gdLst>
                  <a:gd name="connsiteX0" fmla="*/ 29183 w 45375"/>
                  <a:gd name="connsiteY0" fmla="*/ 42863 h 45719"/>
                  <a:gd name="connsiteX1" fmla="*/ 35850 w 45375"/>
                  <a:gd name="connsiteY1" fmla="*/ 45720 h 45719"/>
                  <a:gd name="connsiteX2" fmla="*/ 42518 w 45375"/>
                  <a:gd name="connsiteY2" fmla="*/ 42863 h 45719"/>
                  <a:gd name="connsiteX3" fmla="*/ 42518 w 45375"/>
                  <a:gd name="connsiteY3" fmla="*/ 29527 h 45719"/>
                  <a:gd name="connsiteX4" fmla="*/ 15848 w 45375"/>
                  <a:gd name="connsiteY4" fmla="*/ 2858 h 45719"/>
                  <a:gd name="connsiteX5" fmla="*/ 2513 w 45375"/>
                  <a:gd name="connsiteY5" fmla="*/ 2858 h 45719"/>
                  <a:gd name="connsiteX6" fmla="*/ 2513 w 45375"/>
                  <a:gd name="connsiteY6" fmla="*/ 16193 h 45719"/>
                  <a:gd name="connsiteX7" fmla="*/ 29183 w 45375"/>
                  <a:gd name="connsiteY7" fmla="*/ 4286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75" h="45719">
                    <a:moveTo>
                      <a:pt x="29183" y="42863"/>
                    </a:moveTo>
                    <a:cubicBezTo>
                      <a:pt x="31088" y="44768"/>
                      <a:pt x="33945" y="45720"/>
                      <a:pt x="35850" y="45720"/>
                    </a:cubicBezTo>
                    <a:cubicBezTo>
                      <a:pt x="37755" y="45720"/>
                      <a:pt x="40613" y="44768"/>
                      <a:pt x="42518" y="42863"/>
                    </a:cubicBezTo>
                    <a:cubicBezTo>
                      <a:pt x="46328" y="39052"/>
                      <a:pt x="46328" y="33338"/>
                      <a:pt x="42518" y="29527"/>
                    </a:cubicBezTo>
                    <a:lnTo>
                      <a:pt x="15848" y="2858"/>
                    </a:lnTo>
                    <a:cubicBezTo>
                      <a:pt x="12038" y="-953"/>
                      <a:pt x="5370" y="-953"/>
                      <a:pt x="2513" y="2858"/>
                    </a:cubicBezTo>
                    <a:cubicBezTo>
                      <a:pt x="-345" y="6668"/>
                      <a:pt x="-1297" y="12383"/>
                      <a:pt x="2513" y="16193"/>
                    </a:cubicBezTo>
                    <a:lnTo>
                      <a:pt x="29183" y="42863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F3B704F7-C0A6-CCC8-419B-16901AD8C3DB}"/>
                  </a:ext>
                </a:extLst>
              </p:cNvPr>
              <p:cNvSpPr/>
              <p:nvPr/>
            </p:nvSpPr>
            <p:spPr>
              <a:xfrm>
                <a:off x="10385485" y="4617219"/>
                <a:ext cx="47625" cy="19050"/>
              </a:xfrm>
              <a:custGeom>
                <a:avLst/>
                <a:gdLst>
                  <a:gd name="connsiteX0" fmla="*/ 38100 w 47625"/>
                  <a:gd name="connsiteY0" fmla="*/ 0 h 19050"/>
                  <a:gd name="connsiteX1" fmla="*/ 9525 w 47625"/>
                  <a:gd name="connsiteY1" fmla="*/ 0 h 19050"/>
                  <a:gd name="connsiteX2" fmla="*/ 0 w 47625"/>
                  <a:gd name="connsiteY2" fmla="*/ 9525 h 19050"/>
                  <a:gd name="connsiteX3" fmla="*/ 9525 w 47625"/>
                  <a:gd name="connsiteY3" fmla="*/ 19050 h 19050"/>
                  <a:gd name="connsiteX4" fmla="*/ 38100 w 47625"/>
                  <a:gd name="connsiteY4" fmla="*/ 19050 h 19050"/>
                  <a:gd name="connsiteX5" fmla="*/ 47625 w 47625"/>
                  <a:gd name="connsiteY5" fmla="*/ 9525 h 19050"/>
                  <a:gd name="connsiteX6" fmla="*/ 38100 w 476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38100" y="19050"/>
                    </a:lnTo>
                    <a:cubicBezTo>
                      <a:pt x="43815" y="19050"/>
                      <a:pt x="47625" y="15240"/>
                      <a:pt x="47625" y="9525"/>
                    </a:cubicBezTo>
                    <a:cubicBezTo>
                      <a:pt x="47625" y="3810"/>
                      <a:pt x="43815" y="0"/>
                      <a:pt x="38100" y="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210" name="Graphic 64">
            <a:extLst>
              <a:ext uri="{FF2B5EF4-FFF2-40B4-BE49-F238E27FC236}">
                <a16:creationId xmlns:a16="http://schemas.microsoft.com/office/drawing/2014/main" id="{BF659771-094E-D46B-AC87-460E396547C9}"/>
              </a:ext>
            </a:extLst>
          </p:cNvPr>
          <p:cNvGrpSpPr/>
          <p:nvPr/>
        </p:nvGrpSpPr>
        <p:grpSpPr>
          <a:xfrm>
            <a:off x="8860616" y="3774304"/>
            <a:ext cx="552450" cy="562927"/>
            <a:chOff x="8983635" y="4159060"/>
            <a:chExt cx="552450" cy="562927"/>
          </a:xfrm>
        </p:grpSpPr>
        <p:grpSp>
          <p:nvGrpSpPr>
            <p:cNvPr id="1211" name="Graphic 64">
              <a:extLst>
                <a:ext uri="{FF2B5EF4-FFF2-40B4-BE49-F238E27FC236}">
                  <a16:creationId xmlns:a16="http://schemas.microsoft.com/office/drawing/2014/main" id="{92DC5F4A-DFB8-0888-C12B-00BBEBED18B2}"/>
                </a:ext>
              </a:extLst>
            </p:cNvPr>
            <p:cNvGrpSpPr/>
            <p:nvPr/>
          </p:nvGrpSpPr>
          <p:grpSpPr>
            <a:xfrm>
              <a:off x="8993160" y="4308602"/>
              <a:ext cx="533400" cy="402907"/>
              <a:chOff x="8993160" y="4308602"/>
              <a:chExt cx="533400" cy="402907"/>
            </a:xfrm>
          </p:grpSpPr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0B4802D4-A82E-7484-507C-3B7D3B60F814}"/>
                  </a:ext>
                </a:extLst>
              </p:cNvPr>
              <p:cNvSpPr/>
              <p:nvPr/>
            </p:nvSpPr>
            <p:spPr>
              <a:xfrm>
                <a:off x="8993160" y="4311460"/>
                <a:ext cx="533400" cy="400050"/>
              </a:xfrm>
              <a:custGeom>
                <a:avLst/>
                <a:gdLst>
                  <a:gd name="connsiteX0" fmla="*/ 495300 w 533400"/>
                  <a:gd name="connsiteY0" fmla="*/ 400050 h 400050"/>
                  <a:gd name="connsiteX1" fmla="*/ 38100 w 533400"/>
                  <a:gd name="connsiteY1" fmla="*/ 400050 h 400050"/>
                  <a:gd name="connsiteX2" fmla="*/ 0 w 533400"/>
                  <a:gd name="connsiteY2" fmla="*/ 361950 h 400050"/>
                  <a:gd name="connsiteX3" fmla="*/ 0 w 533400"/>
                  <a:gd name="connsiteY3" fmla="*/ 38100 h 400050"/>
                  <a:gd name="connsiteX4" fmla="*/ 38100 w 533400"/>
                  <a:gd name="connsiteY4" fmla="*/ 0 h 400050"/>
                  <a:gd name="connsiteX5" fmla="*/ 495300 w 533400"/>
                  <a:gd name="connsiteY5" fmla="*/ 0 h 400050"/>
                  <a:gd name="connsiteX6" fmla="*/ 533400 w 533400"/>
                  <a:gd name="connsiteY6" fmla="*/ 38100 h 400050"/>
                  <a:gd name="connsiteX7" fmla="*/ 533400 w 533400"/>
                  <a:gd name="connsiteY7" fmla="*/ 361950 h 400050"/>
                  <a:gd name="connsiteX8" fmla="*/ 495300 w 533400"/>
                  <a:gd name="connsiteY8" fmla="*/ 40005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400050">
                    <a:moveTo>
                      <a:pt x="495300" y="400050"/>
                    </a:moveTo>
                    <a:lnTo>
                      <a:pt x="38100" y="400050"/>
                    </a:lnTo>
                    <a:cubicBezTo>
                      <a:pt x="17145" y="400050"/>
                      <a:pt x="0" y="382905"/>
                      <a:pt x="0" y="361950"/>
                    </a:cubicBezTo>
                    <a:lnTo>
                      <a:pt x="0" y="38100"/>
                    </a:lnTo>
                    <a:cubicBezTo>
                      <a:pt x="0" y="17145"/>
                      <a:pt x="17145" y="0"/>
                      <a:pt x="38100" y="0"/>
                    </a:cubicBezTo>
                    <a:lnTo>
                      <a:pt x="495300" y="0"/>
                    </a:lnTo>
                    <a:cubicBezTo>
                      <a:pt x="516255" y="0"/>
                      <a:pt x="533400" y="17145"/>
                      <a:pt x="533400" y="38100"/>
                    </a:cubicBezTo>
                    <a:lnTo>
                      <a:pt x="533400" y="361950"/>
                    </a:lnTo>
                    <a:cubicBezTo>
                      <a:pt x="533400" y="382905"/>
                      <a:pt x="516255" y="400050"/>
                      <a:pt x="495300" y="40005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018D7946-34DC-44DF-CEB6-2AC07C17FDE5}"/>
                  </a:ext>
                </a:extLst>
              </p:cNvPr>
              <p:cNvSpPr/>
              <p:nvPr/>
            </p:nvSpPr>
            <p:spPr>
              <a:xfrm>
                <a:off x="8993160" y="4308602"/>
                <a:ext cx="533400" cy="79057"/>
              </a:xfrm>
              <a:custGeom>
                <a:avLst/>
                <a:gdLst>
                  <a:gd name="connsiteX0" fmla="*/ 495300 w 533400"/>
                  <a:gd name="connsiteY0" fmla="*/ 0 h 79057"/>
                  <a:gd name="connsiteX1" fmla="*/ 40958 w 533400"/>
                  <a:gd name="connsiteY1" fmla="*/ 0 h 79057"/>
                  <a:gd name="connsiteX2" fmla="*/ 0 w 533400"/>
                  <a:gd name="connsiteY2" fmla="*/ 40957 h 79057"/>
                  <a:gd name="connsiteX3" fmla="*/ 0 w 533400"/>
                  <a:gd name="connsiteY3" fmla="*/ 79057 h 79057"/>
                  <a:gd name="connsiteX4" fmla="*/ 38100 w 533400"/>
                  <a:gd name="connsiteY4" fmla="*/ 31432 h 79057"/>
                  <a:gd name="connsiteX5" fmla="*/ 493395 w 533400"/>
                  <a:gd name="connsiteY5" fmla="*/ 31432 h 79057"/>
                  <a:gd name="connsiteX6" fmla="*/ 533400 w 533400"/>
                  <a:gd name="connsiteY6" fmla="*/ 69532 h 79057"/>
                  <a:gd name="connsiteX7" fmla="*/ 533400 w 533400"/>
                  <a:gd name="connsiteY7" fmla="*/ 38100 h 79057"/>
                  <a:gd name="connsiteX8" fmla="*/ 495300 w 533400"/>
                  <a:gd name="connsiteY8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79057">
                    <a:moveTo>
                      <a:pt x="495300" y="0"/>
                    </a:moveTo>
                    <a:lnTo>
                      <a:pt x="40958" y="0"/>
                    </a:lnTo>
                    <a:cubicBezTo>
                      <a:pt x="18098" y="0"/>
                      <a:pt x="0" y="18097"/>
                      <a:pt x="0" y="40957"/>
                    </a:cubicBezTo>
                    <a:lnTo>
                      <a:pt x="0" y="79057"/>
                    </a:lnTo>
                    <a:cubicBezTo>
                      <a:pt x="0" y="56197"/>
                      <a:pt x="15240" y="31432"/>
                      <a:pt x="38100" y="31432"/>
                    </a:cubicBezTo>
                    <a:lnTo>
                      <a:pt x="493395" y="31432"/>
                    </a:lnTo>
                    <a:cubicBezTo>
                      <a:pt x="514350" y="31432"/>
                      <a:pt x="533400" y="48577"/>
                      <a:pt x="533400" y="69532"/>
                    </a:cubicBezTo>
                    <a:lnTo>
                      <a:pt x="533400" y="38100"/>
                    </a:lnTo>
                    <a:cubicBezTo>
                      <a:pt x="533400" y="17145"/>
                      <a:pt x="516255" y="0"/>
                      <a:pt x="495300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C2D890E2-2602-EE72-739F-D1E036F4522D}"/>
                  </a:ext>
                </a:extLst>
              </p:cNvPr>
              <p:cNvSpPr/>
              <p:nvPr/>
            </p:nvSpPr>
            <p:spPr>
              <a:xfrm>
                <a:off x="9050310" y="4340035"/>
                <a:ext cx="463867" cy="371475"/>
              </a:xfrm>
              <a:custGeom>
                <a:avLst/>
                <a:gdLst>
                  <a:gd name="connsiteX0" fmla="*/ 0 w 463867"/>
                  <a:gd name="connsiteY0" fmla="*/ 0 h 371475"/>
                  <a:gd name="connsiteX1" fmla="*/ 371475 w 463867"/>
                  <a:gd name="connsiteY1" fmla="*/ 371475 h 371475"/>
                  <a:gd name="connsiteX2" fmla="*/ 433388 w 463867"/>
                  <a:gd name="connsiteY2" fmla="*/ 371475 h 371475"/>
                  <a:gd name="connsiteX3" fmla="*/ 463868 w 463867"/>
                  <a:gd name="connsiteY3" fmla="*/ 359093 h 371475"/>
                  <a:gd name="connsiteX4" fmla="*/ 104775 w 463867"/>
                  <a:gd name="connsiteY4" fmla="*/ 0 h 371475"/>
                  <a:gd name="connsiteX5" fmla="*/ 0 w 463867"/>
                  <a:gd name="connsiteY5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867" h="371475">
                    <a:moveTo>
                      <a:pt x="0" y="0"/>
                    </a:moveTo>
                    <a:lnTo>
                      <a:pt x="371475" y="371475"/>
                    </a:lnTo>
                    <a:lnTo>
                      <a:pt x="433388" y="371475"/>
                    </a:lnTo>
                    <a:cubicBezTo>
                      <a:pt x="444818" y="371475"/>
                      <a:pt x="456248" y="366713"/>
                      <a:pt x="463868" y="359093"/>
                    </a:cubicBezTo>
                    <a:lnTo>
                      <a:pt x="1047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B94BE98E-8B1E-BC38-FF5F-9217CA2E640F}"/>
                  </a:ext>
                </a:extLst>
              </p:cNvPr>
              <p:cNvSpPr/>
              <p:nvPr/>
            </p:nvSpPr>
            <p:spPr>
              <a:xfrm>
                <a:off x="9202710" y="4340035"/>
                <a:ext cx="323850" cy="323850"/>
              </a:xfrm>
              <a:custGeom>
                <a:avLst/>
                <a:gdLst>
                  <a:gd name="connsiteX0" fmla="*/ 0 w 323850"/>
                  <a:gd name="connsiteY0" fmla="*/ 0 h 323850"/>
                  <a:gd name="connsiteX1" fmla="*/ 323850 w 323850"/>
                  <a:gd name="connsiteY1" fmla="*/ 323850 h 323850"/>
                  <a:gd name="connsiteX2" fmla="*/ 323850 w 323850"/>
                  <a:gd name="connsiteY2" fmla="*/ 295275 h 323850"/>
                  <a:gd name="connsiteX3" fmla="*/ 28575 w 323850"/>
                  <a:gd name="connsiteY3" fmla="*/ 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323850">
                    <a:moveTo>
                      <a:pt x="0" y="0"/>
                    </a:moveTo>
                    <a:lnTo>
                      <a:pt x="323850" y="323850"/>
                    </a:lnTo>
                    <a:lnTo>
                      <a:pt x="323850" y="295275"/>
                    </a:lnTo>
                    <a:lnTo>
                      <a:pt x="2857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16" name="Graphic 64">
              <a:extLst>
                <a:ext uri="{FF2B5EF4-FFF2-40B4-BE49-F238E27FC236}">
                  <a16:creationId xmlns:a16="http://schemas.microsoft.com/office/drawing/2014/main" id="{2860E198-E053-C373-9C6B-BDF76689E9D1}"/>
                </a:ext>
              </a:extLst>
            </p:cNvPr>
            <p:cNvGrpSpPr/>
            <p:nvPr/>
          </p:nvGrpSpPr>
          <p:grpSpPr>
            <a:xfrm>
              <a:off x="9059835" y="4454335"/>
              <a:ext cx="171450" cy="209550"/>
              <a:chOff x="9059835" y="4454335"/>
              <a:chExt cx="171450" cy="209550"/>
            </a:xfrm>
            <a:solidFill>
              <a:srgbClr val="FFFFFF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0B73B6A7-BDA6-EFB4-4232-EDAD02D2765D}"/>
                  </a:ext>
                </a:extLst>
              </p:cNvPr>
              <p:cNvSpPr/>
              <p:nvPr/>
            </p:nvSpPr>
            <p:spPr>
              <a:xfrm>
                <a:off x="9059835" y="4454335"/>
                <a:ext cx="47625" cy="19050"/>
              </a:xfrm>
              <a:custGeom>
                <a:avLst/>
                <a:gdLst>
                  <a:gd name="connsiteX0" fmla="*/ 38100 w 47625"/>
                  <a:gd name="connsiteY0" fmla="*/ 19050 h 19050"/>
                  <a:gd name="connsiteX1" fmla="*/ 9525 w 47625"/>
                  <a:gd name="connsiteY1" fmla="*/ 19050 h 19050"/>
                  <a:gd name="connsiteX2" fmla="*/ 0 w 47625"/>
                  <a:gd name="connsiteY2" fmla="*/ 9525 h 19050"/>
                  <a:gd name="connsiteX3" fmla="*/ 9525 w 47625"/>
                  <a:gd name="connsiteY3" fmla="*/ 0 h 19050"/>
                  <a:gd name="connsiteX4" fmla="*/ 38100 w 47625"/>
                  <a:gd name="connsiteY4" fmla="*/ 0 h 19050"/>
                  <a:gd name="connsiteX5" fmla="*/ 47625 w 47625"/>
                  <a:gd name="connsiteY5" fmla="*/ 9525 h 19050"/>
                  <a:gd name="connsiteX6" fmla="*/ 38100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8100" y="0"/>
                    </a:lnTo>
                    <a:cubicBezTo>
                      <a:pt x="43815" y="0"/>
                      <a:pt x="47625" y="3810"/>
                      <a:pt x="47625" y="9525"/>
                    </a:cubicBezTo>
                    <a:cubicBezTo>
                      <a:pt x="47625" y="15240"/>
                      <a:pt x="43815" y="19050"/>
                      <a:pt x="3810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4BDFB39E-13C8-07E1-45DF-2A79EBCF68D4}"/>
                  </a:ext>
                </a:extLst>
              </p:cNvPr>
              <p:cNvSpPr/>
              <p:nvPr/>
            </p:nvSpPr>
            <p:spPr>
              <a:xfrm>
                <a:off x="9059835" y="4492435"/>
                <a:ext cx="171450" cy="19050"/>
              </a:xfrm>
              <a:custGeom>
                <a:avLst/>
                <a:gdLst>
                  <a:gd name="connsiteX0" fmla="*/ 161925 w 171450"/>
                  <a:gd name="connsiteY0" fmla="*/ 19050 h 19050"/>
                  <a:gd name="connsiteX1" fmla="*/ 9525 w 171450"/>
                  <a:gd name="connsiteY1" fmla="*/ 19050 h 19050"/>
                  <a:gd name="connsiteX2" fmla="*/ 0 w 171450"/>
                  <a:gd name="connsiteY2" fmla="*/ 9525 h 19050"/>
                  <a:gd name="connsiteX3" fmla="*/ 9525 w 171450"/>
                  <a:gd name="connsiteY3" fmla="*/ 0 h 19050"/>
                  <a:gd name="connsiteX4" fmla="*/ 161925 w 171450"/>
                  <a:gd name="connsiteY4" fmla="*/ 0 h 19050"/>
                  <a:gd name="connsiteX5" fmla="*/ 171450 w 171450"/>
                  <a:gd name="connsiteY5" fmla="*/ 9525 h 19050"/>
                  <a:gd name="connsiteX6" fmla="*/ 1619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16192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61925" y="0"/>
                    </a:lnTo>
                    <a:cubicBezTo>
                      <a:pt x="167640" y="0"/>
                      <a:pt x="171450" y="3810"/>
                      <a:pt x="171450" y="9525"/>
                    </a:cubicBezTo>
                    <a:cubicBezTo>
                      <a:pt x="171450" y="15240"/>
                      <a:pt x="167640" y="19050"/>
                      <a:pt x="16192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FD6FDF20-55E2-0D51-2DF5-4F19E21AED78}"/>
                  </a:ext>
                </a:extLst>
              </p:cNvPr>
              <p:cNvSpPr/>
              <p:nvPr/>
            </p:nvSpPr>
            <p:spPr>
              <a:xfrm>
                <a:off x="9059835" y="4530535"/>
                <a:ext cx="171450" cy="19050"/>
              </a:xfrm>
              <a:custGeom>
                <a:avLst/>
                <a:gdLst>
                  <a:gd name="connsiteX0" fmla="*/ 161925 w 171450"/>
                  <a:gd name="connsiteY0" fmla="*/ 19050 h 19050"/>
                  <a:gd name="connsiteX1" fmla="*/ 9525 w 171450"/>
                  <a:gd name="connsiteY1" fmla="*/ 19050 h 19050"/>
                  <a:gd name="connsiteX2" fmla="*/ 0 w 171450"/>
                  <a:gd name="connsiteY2" fmla="*/ 9525 h 19050"/>
                  <a:gd name="connsiteX3" fmla="*/ 9525 w 171450"/>
                  <a:gd name="connsiteY3" fmla="*/ 0 h 19050"/>
                  <a:gd name="connsiteX4" fmla="*/ 161925 w 171450"/>
                  <a:gd name="connsiteY4" fmla="*/ 0 h 19050"/>
                  <a:gd name="connsiteX5" fmla="*/ 171450 w 171450"/>
                  <a:gd name="connsiteY5" fmla="*/ 9525 h 19050"/>
                  <a:gd name="connsiteX6" fmla="*/ 161925 w 1714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16192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61925" y="0"/>
                    </a:lnTo>
                    <a:cubicBezTo>
                      <a:pt x="167640" y="0"/>
                      <a:pt x="171450" y="3810"/>
                      <a:pt x="171450" y="9525"/>
                    </a:cubicBezTo>
                    <a:cubicBezTo>
                      <a:pt x="171450" y="15240"/>
                      <a:pt x="167640" y="19050"/>
                      <a:pt x="16192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A9A4D817-5D2B-BF5F-2A0A-7D445EB5193E}"/>
                  </a:ext>
                </a:extLst>
              </p:cNvPr>
              <p:cNvSpPr/>
              <p:nvPr/>
            </p:nvSpPr>
            <p:spPr>
              <a:xfrm>
                <a:off x="9059835" y="4568635"/>
                <a:ext cx="142875" cy="19050"/>
              </a:xfrm>
              <a:custGeom>
                <a:avLst/>
                <a:gdLst>
                  <a:gd name="connsiteX0" fmla="*/ 133350 w 142875"/>
                  <a:gd name="connsiteY0" fmla="*/ 19050 h 19050"/>
                  <a:gd name="connsiteX1" fmla="*/ 9525 w 142875"/>
                  <a:gd name="connsiteY1" fmla="*/ 19050 h 19050"/>
                  <a:gd name="connsiteX2" fmla="*/ 0 w 142875"/>
                  <a:gd name="connsiteY2" fmla="*/ 9525 h 19050"/>
                  <a:gd name="connsiteX3" fmla="*/ 9525 w 142875"/>
                  <a:gd name="connsiteY3" fmla="*/ 0 h 19050"/>
                  <a:gd name="connsiteX4" fmla="*/ 133350 w 142875"/>
                  <a:gd name="connsiteY4" fmla="*/ 0 h 19050"/>
                  <a:gd name="connsiteX5" fmla="*/ 142875 w 142875"/>
                  <a:gd name="connsiteY5" fmla="*/ 9525 h 19050"/>
                  <a:gd name="connsiteX6" fmla="*/ 133350 w 1428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5" h="19050">
                    <a:moveTo>
                      <a:pt x="13335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33350" y="0"/>
                    </a:lnTo>
                    <a:cubicBezTo>
                      <a:pt x="139065" y="0"/>
                      <a:pt x="142875" y="3810"/>
                      <a:pt x="142875" y="9525"/>
                    </a:cubicBezTo>
                    <a:cubicBezTo>
                      <a:pt x="142875" y="15240"/>
                      <a:pt x="139065" y="19050"/>
                      <a:pt x="13335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B9D7ED20-FD73-FF64-C2F1-63FBB3975C9C}"/>
                  </a:ext>
                </a:extLst>
              </p:cNvPr>
              <p:cNvSpPr/>
              <p:nvPr/>
            </p:nvSpPr>
            <p:spPr>
              <a:xfrm>
                <a:off x="9059835" y="4644835"/>
                <a:ext cx="76200" cy="19050"/>
              </a:xfrm>
              <a:custGeom>
                <a:avLst/>
                <a:gdLst>
                  <a:gd name="connsiteX0" fmla="*/ 66675 w 76200"/>
                  <a:gd name="connsiteY0" fmla="*/ 19050 h 19050"/>
                  <a:gd name="connsiteX1" fmla="*/ 9525 w 76200"/>
                  <a:gd name="connsiteY1" fmla="*/ 19050 h 19050"/>
                  <a:gd name="connsiteX2" fmla="*/ 0 w 76200"/>
                  <a:gd name="connsiteY2" fmla="*/ 9525 h 19050"/>
                  <a:gd name="connsiteX3" fmla="*/ 9525 w 76200"/>
                  <a:gd name="connsiteY3" fmla="*/ 0 h 19050"/>
                  <a:gd name="connsiteX4" fmla="*/ 66675 w 76200"/>
                  <a:gd name="connsiteY4" fmla="*/ 0 h 19050"/>
                  <a:gd name="connsiteX5" fmla="*/ 76200 w 76200"/>
                  <a:gd name="connsiteY5" fmla="*/ 9525 h 19050"/>
                  <a:gd name="connsiteX6" fmla="*/ 6667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6675" y="0"/>
                    </a:lnTo>
                    <a:cubicBezTo>
                      <a:pt x="72390" y="0"/>
                      <a:pt x="76200" y="3810"/>
                      <a:pt x="76200" y="9525"/>
                    </a:cubicBezTo>
                    <a:cubicBezTo>
                      <a:pt x="76200" y="15240"/>
                      <a:pt x="72390" y="19050"/>
                      <a:pt x="666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2" name="Graphic 64">
              <a:extLst>
                <a:ext uri="{FF2B5EF4-FFF2-40B4-BE49-F238E27FC236}">
                  <a16:creationId xmlns:a16="http://schemas.microsoft.com/office/drawing/2014/main" id="{36D3CC13-EA80-8511-61D5-8685889BE810}"/>
                </a:ext>
              </a:extLst>
            </p:cNvPr>
            <p:cNvGrpSpPr/>
            <p:nvPr/>
          </p:nvGrpSpPr>
          <p:grpSpPr>
            <a:xfrm>
              <a:off x="8983635" y="4159060"/>
              <a:ext cx="552450" cy="562927"/>
              <a:chOff x="8983635" y="4159060"/>
              <a:chExt cx="552450" cy="562927"/>
            </a:xfrm>
          </p:grpSpPr>
          <p:grpSp>
            <p:nvGrpSpPr>
              <p:cNvPr id="1223" name="Graphic 64">
                <a:extLst>
                  <a:ext uri="{FF2B5EF4-FFF2-40B4-BE49-F238E27FC236}">
                    <a16:creationId xmlns:a16="http://schemas.microsoft.com/office/drawing/2014/main" id="{871C82A7-516A-F2B3-EC87-F55AD2175F32}"/>
                  </a:ext>
                </a:extLst>
              </p:cNvPr>
              <p:cNvGrpSpPr/>
              <p:nvPr/>
            </p:nvGrpSpPr>
            <p:grpSpPr>
              <a:xfrm>
                <a:off x="9269194" y="4254638"/>
                <a:ext cx="200215" cy="247321"/>
                <a:chOff x="9269194" y="4254638"/>
                <a:chExt cx="200215" cy="247321"/>
              </a:xfrm>
            </p:grpSpPr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954C0DA1-728F-4D5A-F288-D968FD3DDB08}"/>
                    </a:ext>
                  </a:extLst>
                </p:cNvPr>
                <p:cNvSpPr/>
                <p:nvPr/>
              </p:nvSpPr>
              <p:spPr>
                <a:xfrm>
                  <a:off x="9269194" y="4254638"/>
                  <a:ext cx="200215" cy="246369"/>
                </a:xfrm>
                <a:custGeom>
                  <a:avLst/>
                  <a:gdLst>
                    <a:gd name="connsiteX0" fmla="*/ 200215 w 200215"/>
                    <a:gd name="connsiteY0" fmla="*/ 100637 h 246369"/>
                    <a:gd name="connsiteX1" fmla="*/ 88773 w 200215"/>
                    <a:gd name="connsiteY1" fmla="*/ 624 h 246369"/>
                    <a:gd name="connsiteX2" fmla="*/ 1143 w 200215"/>
                    <a:gd name="connsiteY2" fmla="*/ 85397 h 246369"/>
                    <a:gd name="connsiteX3" fmla="*/ 39243 w 200215"/>
                    <a:gd name="connsiteY3" fmla="*/ 179694 h 246369"/>
                    <a:gd name="connsiteX4" fmla="*/ 62103 w 200215"/>
                    <a:gd name="connsiteY4" fmla="*/ 223509 h 246369"/>
                    <a:gd name="connsiteX5" fmla="*/ 62103 w 200215"/>
                    <a:gd name="connsiteY5" fmla="*/ 223509 h 246369"/>
                    <a:gd name="connsiteX6" fmla="*/ 84963 w 200215"/>
                    <a:gd name="connsiteY6" fmla="*/ 246369 h 246369"/>
                    <a:gd name="connsiteX7" fmla="*/ 115443 w 200215"/>
                    <a:gd name="connsiteY7" fmla="*/ 246369 h 246369"/>
                    <a:gd name="connsiteX8" fmla="*/ 138303 w 200215"/>
                    <a:gd name="connsiteY8" fmla="*/ 223509 h 246369"/>
                    <a:gd name="connsiteX9" fmla="*/ 138303 w 200215"/>
                    <a:gd name="connsiteY9" fmla="*/ 223509 h 246369"/>
                    <a:gd name="connsiteX10" fmla="*/ 160210 w 200215"/>
                    <a:gd name="connsiteY10" fmla="*/ 179694 h 246369"/>
                    <a:gd name="connsiteX11" fmla="*/ 200215 w 200215"/>
                    <a:gd name="connsiteY11" fmla="*/ 100637 h 24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0215" h="246369">
                      <a:moveTo>
                        <a:pt x="200215" y="100637"/>
                      </a:moveTo>
                      <a:cubicBezTo>
                        <a:pt x="200215" y="41582"/>
                        <a:pt x="148780" y="-6043"/>
                        <a:pt x="88773" y="624"/>
                      </a:cubicBezTo>
                      <a:cubicBezTo>
                        <a:pt x="44005" y="5387"/>
                        <a:pt x="7810" y="41582"/>
                        <a:pt x="1143" y="85397"/>
                      </a:cubicBezTo>
                      <a:cubicBezTo>
                        <a:pt x="-4572" y="123497"/>
                        <a:pt x="11620" y="158739"/>
                        <a:pt x="39243" y="179694"/>
                      </a:cubicBezTo>
                      <a:cubicBezTo>
                        <a:pt x="52578" y="190172"/>
                        <a:pt x="62103" y="206364"/>
                        <a:pt x="62103" y="223509"/>
                      </a:cubicBezTo>
                      <a:lnTo>
                        <a:pt x="62103" y="223509"/>
                      </a:lnTo>
                      <a:cubicBezTo>
                        <a:pt x="62103" y="235892"/>
                        <a:pt x="72580" y="246369"/>
                        <a:pt x="84963" y="246369"/>
                      </a:cubicBezTo>
                      <a:lnTo>
                        <a:pt x="115443" y="246369"/>
                      </a:lnTo>
                      <a:cubicBezTo>
                        <a:pt x="127825" y="246369"/>
                        <a:pt x="138303" y="235892"/>
                        <a:pt x="138303" y="223509"/>
                      </a:cubicBezTo>
                      <a:lnTo>
                        <a:pt x="138303" y="223509"/>
                      </a:lnTo>
                      <a:cubicBezTo>
                        <a:pt x="138303" y="206364"/>
                        <a:pt x="146875" y="190172"/>
                        <a:pt x="160210" y="179694"/>
                      </a:cubicBezTo>
                      <a:cubicBezTo>
                        <a:pt x="184975" y="161597"/>
                        <a:pt x="200215" y="133022"/>
                        <a:pt x="200215" y="1006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383"/>
                    </a:gs>
                    <a:gs pos="50000">
                      <a:srgbClr val="FDF052"/>
                    </a:gs>
                    <a:gs pos="100000">
                      <a:srgbClr val="FCEE21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040B145A-2F51-DB62-8BE4-33210A4E4794}"/>
                    </a:ext>
                  </a:extLst>
                </p:cNvPr>
                <p:cNvSpPr/>
                <p:nvPr/>
              </p:nvSpPr>
              <p:spPr>
                <a:xfrm>
                  <a:off x="9274147" y="4368610"/>
                  <a:ext cx="190500" cy="133350"/>
                </a:xfrm>
                <a:custGeom>
                  <a:avLst/>
                  <a:gdLst>
                    <a:gd name="connsiteX0" fmla="*/ 190500 w 190500"/>
                    <a:gd name="connsiteY0" fmla="*/ 0 h 133350"/>
                    <a:gd name="connsiteX1" fmla="*/ 95250 w 190500"/>
                    <a:gd name="connsiteY1" fmla="*/ 47625 h 133350"/>
                    <a:gd name="connsiteX2" fmla="*/ 0 w 190500"/>
                    <a:gd name="connsiteY2" fmla="*/ 0 h 133350"/>
                    <a:gd name="connsiteX3" fmla="*/ 3810 w 190500"/>
                    <a:gd name="connsiteY3" fmla="*/ 26670 h 133350"/>
                    <a:gd name="connsiteX4" fmla="*/ 34290 w 190500"/>
                    <a:gd name="connsiteY4" fmla="*/ 66675 h 133350"/>
                    <a:gd name="connsiteX5" fmla="*/ 57150 w 190500"/>
                    <a:gd name="connsiteY5" fmla="*/ 110490 h 133350"/>
                    <a:gd name="connsiteX6" fmla="*/ 57150 w 190500"/>
                    <a:gd name="connsiteY6" fmla="*/ 110490 h 133350"/>
                    <a:gd name="connsiteX7" fmla="*/ 80010 w 190500"/>
                    <a:gd name="connsiteY7" fmla="*/ 133350 h 133350"/>
                    <a:gd name="connsiteX8" fmla="*/ 110490 w 190500"/>
                    <a:gd name="connsiteY8" fmla="*/ 133350 h 133350"/>
                    <a:gd name="connsiteX9" fmla="*/ 133350 w 190500"/>
                    <a:gd name="connsiteY9" fmla="*/ 110490 h 133350"/>
                    <a:gd name="connsiteX10" fmla="*/ 133350 w 190500"/>
                    <a:gd name="connsiteY10" fmla="*/ 110490 h 133350"/>
                    <a:gd name="connsiteX11" fmla="*/ 155258 w 190500"/>
                    <a:gd name="connsiteY11" fmla="*/ 66675 h 133350"/>
                    <a:gd name="connsiteX12" fmla="*/ 186690 w 190500"/>
                    <a:gd name="connsiteY12" fmla="*/ 26670 h 133350"/>
                    <a:gd name="connsiteX13" fmla="*/ 190500 w 190500"/>
                    <a:gd name="connsiteY13" fmla="*/ 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0500" h="133350">
                      <a:moveTo>
                        <a:pt x="190500" y="0"/>
                      </a:moveTo>
                      <a:cubicBezTo>
                        <a:pt x="190500" y="0"/>
                        <a:pt x="171450" y="47625"/>
                        <a:pt x="95250" y="47625"/>
                      </a:cubicBezTo>
                      <a:cubicBezTo>
                        <a:pt x="19050" y="47625"/>
                        <a:pt x="0" y="0"/>
                        <a:pt x="0" y="0"/>
                      </a:cubicBezTo>
                      <a:lnTo>
                        <a:pt x="3810" y="26670"/>
                      </a:lnTo>
                      <a:cubicBezTo>
                        <a:pt x="10477" y="42863"/>
                        <a:pt x="20955" y="56197"/>
                        <a:pt x="34290" y="66675"/>
                      </a:cubicBezTo>
                      <a:cubicBezTo>
                        <a:pt x="47625" y="77153"/>
                        <a:pt x="57150" y="93345"/>
                        <a:pt x="57150" y="110490"/>
                      </a:cubicBezTo>
                      <a:lnTo>
                        <a:pt x="57150" y="110490"/>
                      </a:lnTo>
                      <a:cubicBezTo>
                        <a:pt x="57150" y="122873"/>
                        <a:pt x="67627" y="133350"/>
                        <a:pt x="80010" y="133350"/>
                      </a:cubicBezTo>
                      <a:lnTo>
                        <a:pt x="110490" y="133350"/>
                      </a:lnTo>
                      <a:cubicBezTo>
                        <a:pt x="122873" y="133350"/>
                        <a:pt x="133350" y="122873"/>
                        <a:pt x="133350" y="110490"/>
                      </a:cubicBezTo>
                      <a:lnTo>
                        <a:pt x="133350" y="110490"/>
                      </a:lnTo>
                      <a:cubicBezTo>
                        <a:pt x="133350" y="93345"/>
                        <a:pt x="141923" y="77153"/>
                        <a:pt x="155258" y="66675"/>
                      </a:cubicBezTo>
                      <a:cubicBezTo>
                        <a:pt x="168593" y="56197"/>
                        <a:pt x="179070" y="41910"/>
                        <a:pt x="186690" y="26670"/>
                      </a:cubicBezTo>
                      <a:lnTo>
                        <a:pt x="190500" y="0"/>
                      </a:lnTo>
                      <a:close/>
                    </a:path>
                  </a:pathLst>
                </a:custGeom>
                <a:solidFill>
                  <a:srgbClr val="F4B33B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475EEA4D-6981-948C-5001-2C6EB6481F06}"/>
                    </a:ext>
                  </a:extLst>
                </p:cNvPr>
                <p:cNvSpPr/>
                <p:nvPr/>
              </p:nvSpPr>
              <p:spPr>
                <a:xfrm>
                  <a:off x="9321772" y="4273360"/>
                  <a:ext cx="95250" cy="47625"/>
                </a:xfrm>
                <a:custGeom>
                  <a:avLst/>
                  <a:gdLst>
                    <a:gd name="connsiteX0" fmla="*/ 95250 w 95250"/>
                    <a:gd name="connsiteY0" fmla="*/ 23813 h 47625"/>
                    <a:gd name="connsiteX1" fmla="*/ 47625 w 95250"/>
                    <a:gd name="connsiteY1" fmla="*/ 47625 h 47625"/>
                    <a:gd name="connsiteX2" fmla="*/ 0 w 95250"/>
                    <a:gd name="connsiteY2" fmla="*/ 23813 h 47625"/>
                    <a:gd name="connsiteX3" fmla="*/ 47625 w 95250"/>
                    <a:gd name="connsiteY3" fmla="*/ 0 h 47625"/>
                    <a:gd name="connsiteX4" fmla="*/ 95250 w 95250"/>
                    <a:gd name="connsiteY4" fmla="*/ 2381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50" h="47625">
                      <a:moveTo>
                        <a:pt x="95250" y="23813"/>
                      </a:moveTo>
                      <a:cubicBezTo>
                        <a:pt x="95250" y="36964"/>
                        <a:pt x="73928" y="47625"/>
                        <a:pt x="47625" y="47625"/>
                      </a:cubicBezTo>
                      <a:cubicBezTo>
                        <a:pt x="21322" y="47625"/>
                        <a:pt x="0" y="36964"/>
                        <a:pt x="0" y="23813"/>
                      </a:cubicBezTo>
                      <a:cubicBezTo>
                        <a:pt x="0" y="10661"/>
                        <a:pt x="21322" y="0"/>
                        <a:pt x="47625" y="0"/>
                      </a:cubicBezTo>
                      <a:cubicBezTo>
                        <a:pt x="73928" y="0"/>
                        <a:pt x="95250" y="10661"/>
                        <a:pt x="95250" y="23813"/>
                      </a:cubicBezTo>
                      <a:close/>
                    </a:path>
                  </a:pathLst>
                </a:custGeom>
                <a:solidFill>
                  <a:srgbClr val="FFF5B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27" name="Graphic 64">
                <a:extLst>
                  <a:ext uri="{FF2B5EF4-FFF2-40B4-BE49-F238E27FC236}">
                    <a16:creationId xmlns:a16="http://schemas.microsoft.com/office/drawing/2014/main" id="{B04F7EBB-6682-CE84-1AB5-4822DEB31CBE}"/>
                  </a:ext>
                </a:extLst>
              </p:cNvPr>
              <p:cNvGrpSpPr/>
              <p:nvPr/>
            </p:nvGrpSpPr>
            <p:grpSpPr>
              <a:xfrm>
                <a:off x="8983635" y="4159060"/>
                <a:ext cx="552450" cy="562927"/>
                <a:chOff x="8983635" y="4159060"/>
                <a:chExt cx="552450" cy="562927"/>
              </a:xfrm>
              <a:solidFill>
                <a:srgbClr val="3C154E"/>
              </a:solidFill>
            </p:grpSpPr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65F8EB68-7850-AE60-A05A-979671423076}"/>
                    </a:ext>
                  </a:extLst>
                </p:cNvPr>
                <p:cNvSpPr/>
                <p:nvPr/>
              </p:nvSpPr>
              <p:spPr>
                <a:xfrm>
                  <a:off x="8983635" y="4245867"/>
                  <a:ext cx="552450" cy="476119"/>
                </a:xfrm>
                <a:custGeom>
                  <a:avLst/>
                  <a:gdLst>
                    <a:gd name="connsiteX0" fmla="*/ 517208 w 552450"/>
                    <a:gd name="connsiteY0" fmla="*/ 57972 h 476119"/>
                    <a:gd name="connsiteX1" fmla="*/ 514350 w 552450"/>
                    <a:gd name="connsiteY1" fmla="*/ 57972 h 476119"/>
                    <a:gd name="connsiteX2" fmla="*/ 485775 w 552450"/>
                    <a:gd name="connsiteY2" fmla="*/ 57972 h 476119"/>
                    <a:gd name="connsiteX3" fmla="*/ 482918 w 552450"/>
                    <a:gd name="connsiteY3" fmla="*/ 58925 h 476119"/>
                    <a:gd name="connsiteX4" fmla="*/ 459105 w 552450"/>
                    <a:gd name="connsiteY4" fmla="*/ 27492 h 476119"/>
                    <a:gd name="connsiteX5" fmla="*/ 373380 w 552450"/>
                    <a:gd name="connsiteY5" fmla="*/ 822 h 476119"/>
                    <a:gd name="connsiteX6" fmla="*/ 289560 w 552450"/>
                    <a:gd name="connsiteY6" fmla="*/ 57020 h 476119"/>
                    <a:gd name="connsiteX7" fmla="*/ 47625 w 552450"/>
                    <a:gd name="connsiteY7" fmla="*/ 57020 h 476119"/>
                    <a:gd name="connsiteX8" fmla="*/ 0 w 552450"/>
                    <a:gd name="connsiteY8" fmla="*/ 104645 h 476119"/>
                    <a:gd name="connsiteX9" fmla="*/ 0 w 552450"/>
                    <a:gd name="connsiteY9" fmla="*/ 428495 h 476119"/>
                    <a:gd name="connsiteX10" fmla="*/ 47625 w 552450"/>
                    <a:gd name="connsiteY10" fmla="*/ 476120 h 476119"/>
                    <a:gd name="connsiteX11" fmla="*/ 504825 w 552450"/>
                    <a:gd name="connsiteY11" fmla="*/ 476120 h 476119"/>
                    <a:gd name="connsiteX12" fmla="*/ 552450 w 552450"/>
                    <a:gd name="connsiteY12" fmla="*/ 428495 h 476119"/>
                    <a:gd name="connsiteX13" fmla="*/ 552450 w 552450"/>
                    <a:gd name="connsiteY13" fmla="*/ 103692 h 476119"/>
                    <a:gd name="connsiteX14" fmla="*/ 517208 w 552450"/>
                    <a:gd name="connsiteY14" fmla="*/ 57972 h 476119"/>
                    <a:gd name="connsiteX15" fmla="*/ 375285 w 552450"/>
                    <a:gd name="connsiteY15" fmla="*/ 18920 h 476119"/>
                    <a:gd name="connsiteX16" fmla="*/ 385763 w 552450"/>
                    <a:gd name="connsiteY16" fmla="*/ 17967 h 476119"/>
                    <a:gd name="connsiteX17" fmla="*/ 445770 w 552450"/>
                    <a:gd name="connsiteY17" fmla="*/ 40827 h 476119"/>
                    <a:gd name="connsiteX18" fmla="*/ 476250 w 552450"/>
                    <a:gd name="connsiteY18" fmla="*/ 108455 h 476119"/>
                    <a:gd name="connsiteX19" fmla="*/ 441008 w 552450"/>
                    <a:gd name="connsiteY19" fmla="*/ 180845 h 476119"/>
                    <a:gd name="connsiteX20" fmla="*/ 415290 w 552450"/>
                    <a:gd name="connsiteY20" fmla="*/ 232280 h 476119"/>
                    <a:gd name="connsiteX21" fmla="*/ 401955 w 552450"/>
                    <a:gd name="connsiteY21" fmla="*/ 245615 h 476119"/>
                    <a:gd name="connsiteX22" fmla="*/ 396240 w 552450"/>
                    <a:gd name="connsiteY22" fmla="*/ 245615 h 476119"/>
                    <a:gd name="connsiteX23" fmla="*/ 396240 w 552450"/>
                    <a:gd name="connsiteY23" fmla="*/ 178940 h 476119"/>
                    <a:gd name="connsiteX24" fmla="*/ 394335 w 552450"/>
                    <a:gd name="connsiteY24" fmla="*/ 173225 h 476119"/>
                    <a:gd name="connsiteX25" fmla="*/ 359093 w 552450"/>
                    <a:gd name="connsiteY25" fmla="*/ 132267 h 476119"/>
                    <a:gd name="connsiteX26" fmla="*/ 410528 w 552450"/>
                    <a:gd name="connsiteY26" fmla="*/ 132267 h 476119"/>
                    <a:gd name="connsiteX27" fmla="*/ 393383 w 552450"/>
                    <a:gd name="connsiteY27" fmla="*/ 149412 h 476119"/>
                    <a:gd name="connsiteX28" fmla="*/ 393383 w 552450"/>
                    <a:gd name="connsiteY28" fmla="*/ 162747 h 476119"/>
                    <a:gd name="connsiteX29" fmla="*/ 406718 w 552450"/>
                    <a:gd name="connsiteY29" fmla="*/ 162747 h 476119"/>
                    <a:gd name="connsiteX30" fmla="*/ 440055 w 552450"/>
                    <a:gd name="connsiteY30" fmla="*/ 129410 h 476119"/>
                    <a:gd name="connsiteX31" fmla="*/ 441960 w 552450"/>
                    <a:gd name="connsiteY31" fmla="*/ 118932 h 476119"/>
                    <a:gd name="connsiteX32" fmla="*/ 433388 w 552450"/>
                    <a:gd name="connsiteY32" fmla="*/ 113217 h 476119"/>
                    <a:gd name="connsiteX33" fmla="*/ 339090 w 552450"/>
                    <a:gd name="connsiteY33" fmla="*/ 113217 h 476119"/>
                    <a:gd name="connsiteX34" fmla="*/ 330518 w 552450"/>
                    <a:gd name="connsiteY34" fmla="*/ 118932 h 476119"/>
                    <a:gd name="connsiteX35" fmla="*/ 331470 w 552450"/>
                    <a:gd name="connsiteY35" fmla="*/ 129410 h 476119"/>
                    <a:gd name="connsiteX36" fmla="*/ 376238 w 552450"/>
                    <a:gd name="connsiteY36" fmla="*/ 183702 h 476119"/>
                    <a:gd name="connsiteX37" fmla="*/ 376238 w 552450"/>
                    <a:gd name="connsiteY37" fmla="*/ 246567 h 476119"/>
                    <a:gd name="connsiteX38" fmla="*/ 370523 w 552450"/>
                    <a:gd name="connsiteY38" fmla="*/ 246567 h 476119"/>
                    <a:gd name="connsiteX39" fmla="*/ 357188 w 552450"/>
                    <a:gd name="connsiteY39" fmla="*/ 233232 h 476119"/>
                    <a:gd name="connsiteX40" fmla="*/ 331470 w 552450"/>
                    <a:gd name="connsiteY40" fmla="*/ 181797 h 476119"/>
                    <a:gd name="connsiteX41" fmla="*/ 297180 w 552450"/>
                    <a:gd name="connsiteY41" fmla="*/ 96072 h 476119"/>
                    <a:gd name="connsiteX42" fmla="*/ 375285 w 552450"/>
                    <a:gd name="connsiteY42" fmla="*/ 18920 h 476119"/>
                    <a:gd name="connsiteX43" fmla="*/ 533400 w 552450"/>
                    <a:gd name="connsiteY43" fmla="*/ 427542 h 476119"/>
                    <a:gd name="connsiteX44" fmla="*/ 504825 w 552450"/>
                    <a:gd name="connsiteY44" fmla="*/ 456117 h 476119"/>
                    <a:gd name="connsiteX45" fmla="*/ 47625 w 552450"/>
                    <a:gd name="connsiteY45" fmla="*/ 456117 h 476119"/>
                    <a:gd name="connsiteX46" fmla="*/ 19050 w 552450"/>
                    <a:gd name="connsiteY46" fmla="*/ 427542 h 476119"/>
                    <a:gd name="connsiteX47" fmla="*/ 19050 w 552450"/>
                    <a:gd name="connsiteY47" fmla="*/ 103692 h 476119"/>
                    <a:gd name="connsiteX48" fmla="*/ 47625 w 552450"/>
                    <a:gd name="connsiteY48" fmla="*/ 75117 h 476119"/>
                    <a:gd name="connsiteX49" fmla="*/ 281940 w 552450"/>
                    <a:gd name="connsiteY49" fmla="*/ 75117 h 476119"/>
                    <a:gd name="connsiteX50" fmla="*/ 278130 w 552450"/>
                    <a:gd name="connsiteY50" fmla="*/ 93215 h 476119"/>
                    <a:gd name="connsiteX51" fmla="*/ 320040 w 552450"/>
                    <a:gd name="connsiteY51" fmla="*/ 197037 h 476119"/>
                    <a:gd name="connsiteX52" fmla="*/ 339090 w 552450"/>
                    <a:gd name="connsiteY52" fmla="*/ 233232 h 476119"/>
                    <a:gd name="connsiteX53" fmla="*/ 371475 w 552450"/>
                    <a:gd name="connsiteY53" fmla="*/ 265617 h 476119"/>
                    <a:gd name="connsiteX54" fmla="*/ 401955 w 552450"/>
                    <a:gd name="connsiteY54" fmla="*/ 265617 h 476119"/>
                    <a:gd name="connsiteX55" fmla="*/ 434340 w 552450"/>
                    <a:gd name="connsiteY55" fmla="*/ 232280 h 476119"/>
                    <a:gd name="connsiteX56" fmla="*/ 453390 w 552450"/>
                    <a:gd name="connsiteY56" fmla="*/ 196085 h 476119"/>
                    <a:gd name="connsiteX57" fmla="*/ 496253 w 552450"/>
                    <a:gd name="connsiteY57" fmla="*/ 108455 h 476119"/>
                    <a:gd name="connsiteX58" fmla="*/ 491490 w 552450"/>
                    <a:gd name="connsiteY58" fmla="*/ 76070 h 476119"/>
                    <a:gd name="connsiteX59" fmla="*/ 514350 w 552450"/>
                    <a:gd name="connsiteY59" fmla="*/ 76070 h 476119"/>
                    <a:gd name="connsiteX60" fmla="*/ 534353 w 552450"/>
                    <a:gd name="connsiteY60" fmla="*/ 103692 h 476119"/>
                    <a:gd name="connsiteX61" fmla="*/ 534353 w 552450"/>
                    <a:gd name="connsiteY61" fmla="*/ 427542 h 476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552450" h="476119">
                      <a:moveTo>
                        <a:pt x="517208" y="57972"/>
                      </a:moveTo>
                      <a:cubicBezTo>
                        <a:pt x="516255" y="57972"/>
                        <a:pt x="515303" y="57972"/>
                        <a:pt x="514350" y="57972"/>
                      </a:cubicBezTo>
                      <a:lnTo>
                        <a:pt x="485775" y="57972"/>
                      </a:lnTo>
                      <a:cubicBezTo>
                        <a:pt x="484823" y="57972"/>
                        <a:pt x="483870" y="57972"/>
                        <a:pt x="482918" y="58925"/>
                      </a:cubicBezTo>
                      <a:cubicBezTo>
                        <a:pt x="477203" y="47495"/>
                        <a:pt x="468630" y="37017"/>
                        <a:pt x="459105" y="27492"/>
                      </a:cubicBezTo>
                      <a:cubicBezTo>
                        <a:pt x="435293" y="6537"/>
                        <a:pt x="405765" y="-2988"/>
                        <a:pt x="373380" y="822"/>
                      </a:cubicBezTo>
                      <a:cubicBezTo>
                        <a:pt x="338138" y="4632"/>
                        <a:pt x="306705" y="26540"/>
                        <a:pt x="289560" y="57020"/>
                      </a:cubicBezTo>
                      <a:lnTo>
                        <a:pt x="47625" y="57020"/>
                      </a:lnTo>
                      <a:cubicBezTo>
                        <a:pt x="20955" y="57020"/>
                        <a:pt x="0" y="77975"/>
                        <a:pt x="0" y="104645"/>
                      </a:cubicBezTo>
                      <a:lnTo>
                        <a:pt x="0" y="428495"/>
                      </a:lnTo>
                      <a:cubicBezTo>
                        <a:pt x="0" y="455165"/>
                        <a:pt x="20955" y="476120"/>
                        <a:pt x="47625" y="476120"/>
                      </a:cubicBezTo>
                      <a:lnTo>
                        <a:pt x="504825" y="476120"/>
                      </a:lnTo>
                      <a:cubicBezTo>
                        <a:pt x="531495" y="476120"/>
                        <a:pt x="552450" y="455165"/>
                        <a:pt x="552450" y="428495"/>
                      </a:cubicBezTo>
                      <a:lnTo>
                        <a:pt x="552450" y="103692"/>
                      </a:lnTo>
                      <a:cubicBezTo>
                        <a:pt x="552450" y="81785"/>
                        <a:pt x="538163" y="62735"/>
                        <a:pt x="517208" y="57972"/>
                      </a:cubicBezTo>
                      <a:close/>
                      <a:moveTo>
                        <a:pt x="375285" y="18920"/>
                      </a:moveTo>
                      <a:cubicBezTo>
                        <a:pt x="379095" y="18920"/>
                        <a:pt x="381953" y="17967"/>
                        <a:pt x="385763" y="17967"/>
                      </a:cubicBezTo>
                      <a:cubicBezTo>
                        <a:pt x="407670" y="17967"/>
                        <a:pt x="428625" y="25587"/>
                        <a:pt x="445770" y="40827"/>
                      </a:cubicBezTo>
                      <a:cubicBezTo>
                        <a:pt x="464820" y="57972"/>
                        <a:pt x="476250" y="82737"/>
                        <a:pt x="476250" y="108455"/>
                      </a:cubicBezTo>
                      <a:cubicBezTo>
                        <a:pt x="476250" y="137030"/>
                        <a:pt x="462915" y="163700"/>
                        <a:pt x="441008" y="180845"/>
                      </a:cubicBezTo>
                      <a:cubicBezTo>
                        <a:pt x="424815" y="193227"/>
                        <a:pt x="415290" y="212277"/>
                        <a:pt x="415290" y="232280"/>
                      </a:cubicBezTo>
                      <a:cubicBezTo>
                        <a:pt x="415290" y="239900"/>
                        <a:pt x="409575" y="245615"/>
                        <a:pt x="401955" y="245615"/>
                      </a:cubicBezTo>
                      <a:lnTo>
                        <a:pt x="396240" y="245615"/>
                      </a:lnTo>
                      <a:lnTo>
                        <a:pt x="396240" y="178940"/>
                      </a:lnTo>
                      <a:cubicBezTo>
                        <a:pt x="396240" y="177035"/>
                        <a:pt x="395288" y="174177"/>
                        <a:pt x="394335" y="173225"/>
                      </a:cubicBezTo>
                      <a:lnTo>
                        <a:pt x="359093" y="132267"/>
                      </a:lnTo>
                      <a:lnTo>
                        <a:pt x="410528" y="132267"/>
                      </a:lnTo>
                      <a:lnTo>
                        <a:pt x="393383" y="149412"/>
                      </a:lnTo>
                      <a:cubicBezTo>
                        <a:pt x="389573" y="153222"/>
                        <a:pt x="389573" y="158937"/>
                        <a:pt x="393383" y="162747"/>
                      </a:cubicBezTo>
                      <a:cubicBezTo>
                        <a:pt x="397193" y="166557"/>
                        <a:pt x="402908" y="166557"/>
                        <a:pt x="406718" y="162747"/>
                      </a:cubicBezTo>
                      <a:lnTo>
                        <a:pt x="440055" y="129410"/>
                      </a:lnTo>
                      <a:cubicBezTo>
                        <a:pt x="442913" y="126552"/>
                        <a:pt x="443865" y="122742"/>
                        <a:pt x="441960" y="118932"/>
                      </a:cubicBezTo>
                      <a:cubicBezTo>
                        <a:pt x="440055" y="115122"/>
                        <a:pt x="437198" y="113217"/>
                        <a:pt x="433388" y="113217"/>
                      </a:cubicBezTo>
                      <a:lnTo>
                        <a:pt x="339090" y="113217"/>
                      </a:lnTo>
                      <a:cubicBezTo>
                        <a:pt x="335280" y="113217"/>
                        <a:pt x="332423" y="115122"/>
                        <a:pt x="330518" y="118932"/>
                      </a:cubicBezTo>
                      <a:cubicBezTo>
                        <a:pt x="328613" y="122742"/>
                        <a:pt x="329565" y="126552"/>
                        <a:pt x="331470" y="129410"/>
                      </a:cubicBezTo>
                      <a:lnTo>
                        <a:pt x="376238" y="183702"/>
                      </a:lnTo>
                      <a:lnTo>
                        <a:pt x="376238" y="246567"/>
                      </a:lnTo>
                      <a:lnTo>
                        <a:pt x="370523" y="246567"/>
                      </a:lnTo>
                      <a:cubicBezTo>
                        <a:pt x="362903" y="246567"/>
                        <a:pt x="357188" y="240852"/>
                        <a:pt x="357188" y="233232"/>
                      </a:cubicBezTo>
                      <a:cubicBezTo>
                        <a:pt x="357188" y="213230"/>
                        <a:pt x="347663" y="194180"/>
                        <a:pt x="331470" y="181797"/>
                      </a:cubicBezTo>
                      <a:cubicBezTo>
                        <a:pt x="304800" y="161795"/>
                        <a:pt x="292418" y="129410"/>
                        <a:pt x="297180" y="96072"/>
                      </a:cubicBezTo>
                      <a:cubicBezTo>
                        <a:pt x="301943" y="55115"/>
                        <a:pt x="335280" y="22730"/>
                        <a:pt x="375285" y="18920"/>
                      </a:cubicBezTo>
                      <a:close/>
                      <a:moveTo>
                        <a:pt x="533400" y="427542"/>
                      </a:moveTo>
                      <a:cubicBezTo>
                        <a:pt x="533400" y="443735"/>
                        <a:pt x="521018" y="456117"/>
                        <a:pt x="504825" y="456117"/>
                      </a:cubicBezTo>
                      <a:lnTo>
                        <a:pt x="47625" y="456117"/>
                      </a:lnTo>
                      <a:cubicBezTo>
                        <a:pt x="31433" y="456117"/>
                        <a:pt x="19050" y="443735"/>
                        <a:pt x="19050" y="427542"/>
                      </a:cubicBezTo>
                      <a:lnTo>
                        <a:pt x="19050" y="103692"/>
                      </a:lnTo>
                      <a:cubicBezTo>
                        <a:pt x="19050" y="87500"/>
                        <a:pt x="31433" y="75117"/>
                        <a:pt x="47625" y="75117"/>
                      </a:cubicBezTo>
                      <a:lnTo>
                        <a:pt x="281940" y="75117"/>
                      </a:lnTo>
                      <a:cubicBezTo>
                        <a:pt x="280035" y="80832"/>
                        <a:pt x="279083" y="86547"/>
                        <a:pt x="278130" y="93215"/>
                      </a:cubicBezTo>
                      <a:cubicBezTo>
                        <a:pt x="272415" y="133220"/>
                        <a:pt x="287655" y="172272"/>
                        <a:pt x="320040" y="197037"/>
                      </a:cubicBezTo>
                      <a:cubicBezTo>
                        <a:pt x="331470" y="206562"/>
                        <a:pt x="339090" y="219897"/>
                        <a:pt x="339090" y="233232"/>
                      </a:cubicBezTo>
                      <a:cubicBezTo>
                        <a:pt x="339090" y="251330"/>
                        <a:pt x="353378" y="265617"/>
                        <a:pt x="371475" y="265617"/>
                      </a:cubicBezTo>
                      <a:lnTo>
                        <a:pt x="401955" y="265617"/>
                      </a:lnTo>
                      <a:cubicBezTo>
                        <a:pt x="420053" y="265617"/>
                        <a:pt x="434340" y="251330"/>
                        <a:pt x="434340" y="232280"/>
                      </a:cubicBezTo>
                      <a:cubicBezTo>
                        <a:pt x="434340" y="217992"/>
                        <a:pt x="441008" y="205610"/>
                        <a:pt x="453390" y="196085"/>
                      </a:cubicBezTo>
                      <a:cubicBezTo>
                        <a:pt x="481013" y="175130"/>
                        <a:pt x="496253" y="142745"/>
                        <a:pt x="496253" y="108455"/>
                      </a:cubicBezTo>
                      <a:cubicBezTo>
                        <a:pt x="496253" y="97025"/>
                        <a:pt x="494348" y="86547"/>
                        <a:pt x="491490" y="76070"/>
                      </a:cubicBezTo>
                      <a:lnTo>
                        <a:pt x="514350" y="76070"/>
                      </a:lnTo>
                      <a:cubicBezTo>
                        <a:pt x="526733" y="79880"/>
                        <a:pt x="534353" y="90357"/>
                        <a:pt x="534353" y="103692"/>
                      </a:cubicBezTo>
                      <a:lnTo>
                        <a:pt x="534353" y="427542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C3A0CF34-D0D6-EC05-D575-E9202AC12E37}"/>
                    </a:ext>
                  </a:extLst>
                </p:cNvPr>
                <p:cNvSpPr/>
                <p:nvPr/>
              </p:nvSpPr>
              <p:spPr>
                <a:xfrm>
                  <a:off x="9040785" y="4359085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D379CD3F-D17C-CBA4-0925-6FE53EB68425}"/>
                    </a:ext>
                  </a:extLst>
                </p:cNvPr>
                <p:cNvSpPr/>
                <p:nvPr/>
              </p:nvSpPr>
              <p:spPr>
                <a:xfrm>
                  <a:off x="9078885" y="4359085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7A2ABC7C-11D5-D994-1A33-E09D393DF1AF}"/>
                    </a:ext>
                  </a:extLst>
                </p:cNvPr>
                <p:cNvSpPr/>
                <p:nvPr/>
              </p:nvSpPr>
              <p:spPr>
                <a:xfrm>
                  <a:off x="9116985" y="4359085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37446949-D5A3-54D4-3353-7256305F7020}"/>
                    </a:ext>
                  </a:extLst>
                </p:cNvPr>
                <p:cNvSpPr/>
                <p:nvPr/>
              </p:nvSpPr>
              <p:spPr>
                <a:xfrm>
                  <a:off x="9360824" y="4159060"/>
                  <a:ext cx="19050" cy="57150"/>
                </a:xfrm>
                <a:custGeom>
                  <a:avLst/>
                  <a:gdLst>
                    <a:gd name="connsiteX0" fmla="*/ 9525 w 19050"/>
                    <a:gd name="connsiteY0" fmla="*/ 57150 h 57150"/>
                    <a:gd name="connsiteX1" fmla="*/ 19050 w 19050"/>
                    <a:gd name="connsiteY1" fmla="*/ 47625 h 57150"/>
                    <a:gd name="connsiteX2" fmla="*/ 19050 w 19050"/>
                    <a:gd name="connsiteY2" fmla="*/ 9525 h 57150"/>
                    <a:gd name="connsiteX3" fmla="*/ 9525 w 19050"/>
                    <a:gd name="connsiteY3" fmla="*/ 0 h 57150"/>
                    <a:gd name="connsiteX4" fmla="*/ 0 w 19050"/>
                    <a:gd name="connsiteY4" fmla="*/ 9525 h 57150"/>
                    <a:gd name="connsiteX5" fmla="*/ 0 w 19050"/>
                    <a:gd name="connsiteY5" fmla="*/ 47625 h 57150"/>
                    <a:gd name="connsiteX6" fmla="*/ 9525 w 19050"/>
                    <a:gd name="connsiteY6" fmla="*/ 5715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" h="57150">
                      <a:moveTo>
                        <a:pt x="9525" y="57150"/>
                      </a:moveTo>
                      <a:cubicBezTo>
                        <a:pt x="15240" y="57150"/>
                        <a:pt x="19050" y="53340"/>
                        <a:pt x="19050" y="47625"/>
                      </a:cubicBezTo>
                      <a:lnTo>
                        <a:pt x="19050" y="9525"/>
                      </a:lnTo>
                      <a:cubicBezTo>
                        <a:pt x="19050" y="3810"/>
                        <a:pt x="15240" y="0"/>
                        <a:pt x="9525" y="0"/>
                      </a:cubicBezTo>
                      <a:cubicBezTo>
                        <a:pt x="3810" y="0"/>
                        <a:pt x="0" y="3810"/>
                        <a:pt x="0" y="9525"/>
                      </a:cubicBezTo>
                      <a:lnTo>
                        <a:pt x="0" y="47625"/>
                      </a:lnTo>
                      <a:cubicBezTo>
                        <a:pt x="0" y="53340"/>
                        <a:pt x="3810" y="57150"/>
                        <a:pt x="9525" y="571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B294C6F2-E239-8CA4-F0D6-6B48DAC97608}"/>
                    </a:ext>
                  </a:extLst>
                </p:cNvPr>
                <p:cNvSpPr/>
                <p:nvPr/>
              </p:nvSpPr>
              <p:spPr>
                <a:xfrm>
                  <a:off x="9427500" y="4198112"/>
                  <a:ext cx="45719" cy="45719"/>
                </a:xfrm>
                <a:custGeom>
                  <a:avLst/>
                  <a:gdLst>
                    <a:gd name="connsiteX0" fmla="*/ 9525 w 45719"/>
                    <a:gd name="connsiteY0" fmla="*/ 45720 h 45719"/>
                    <a:gd name="connsiteX1" fmla="*/ 16192 w 45719"/>
                    <a:gd name="connsiteY1" fmla="*/ 42863 h 45719"/>
                    <a:gd name="connsiteX2" fmla="*/ 42862 w 45719"/>
                    <a:gd name="connsiteY2" fmla="*/ 16193 h 45719"/>
                    <a:gd name="connsiteX3" fmla="*/ 42862 w 45719"/>
                    <a:gd name="connsiteY3" fmla="*/ 2858 h 45719"/>
                    <a:gd name="connsiteX4" fmla="*/ 29528 w 45719"/>
                    <a:gd name="connsiteY4" fmla="*/ 2858 h 45719"/>
                    <a:gd name="connsiteX5" fmla="*/ 2858 w 45719"/>
                    <a:gd name="connsiteY5" fmla="*/ 29527 h 45719"/>
                    <a:gd name="connsiteX6" fmla="*/ 2858 w 45719"/>
                    <a:gd name="connsiteY6" fmla="*/ 42863 h 45719"/>
                    <a:gd name="connsiteX7" fmla="*/ 9525 w 45719"/>
                    <a:gd name="connsiteY7" fmla="*/ 4572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719" h="45719">
                      <a:moveTo>
                        <a:pt x="9525" y="45720"/>
                      </a:moveTo>
                      <a:cubicBezTo>
                        <a:pt x="12383" y="45720"/>
                        <a:pt x="14287" y="44768"/>
                        <a:pt x="16192" y="42863"/>
                      </a:cubicBezTo>
                      <a:lnTo>
                        <a:pt x="42862" y="16193"/>
                      </a:lnTo>
                      <a:cubicBezTo>
                        <a:pt x="46672" y="12383"/>
                        <a:pt x="46672" y="6668"/>
                        <a:pt x="42862" y="2858"/>
                      </a:cubicBezTo>
                      <a:cubicBezTo>
                        <a:pt x="39053" y="-953"/>
                        <a:pt x="33337" y="-953"/>
                        <a:pt x="29528" y="2858"/>
                      </a:cubicBezTo>
                      <a:lnTo>
                        <a:pt x="2858" y="29527"/>
                      </a:lnTo>
                      <a:cubicBezTo>
                        <a:pt x="-953" y="33338"/>
                        <a:pt x="-953" y="39052"/>
                        <a:pt x="2858" y="42863"/>
                      </a:cubicBezTo>
                      <a:cubicBezTo>
                        <a:pt x="4762" y="44768"/>
                        <a:pt x="7620" y="45720"/>
                        <a:pt x="9525" y="4572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79158CDF-B52D-E275-F6D0-CFAF868DF9CC}"/>
                    </a:ext>
                  </a:extLst>
                </p:cNvPr>
                <p:cNvSpPr/>
                <p:nvPr/>
              </p:nvSpPr>
              <p:spPr>
                <a:xfrm>
                  <a:off x="9266872" y="4198112"/>
                  <a:ext cx="45375" cy="45719"/>
                </a:xfrm>
                <a:custGeom>
                  <a:avLst/>
                  <a:gdLst>
                    <a:gd name="connsiteX0" fmla="*/ 29183 w 45375"/>
                    <a:gd name="connsiteY0" fmla="*/ 42863 h 45719"/>
                    <a:gd name="connsiteX1" fmla="*/ 35850 w 45375"/>
                    <a:gd name="connsiteY1" fmla="*/ 45720 h 45719"/>
                    <a:gd name="connsiteX2" fmla="*/ 42518 w 45375"/>
                    <a:gd name="connsiteY2" fmla="*/ 42863 h 45719"/>
                    <a:gd name="connsiteX3" fmla="*/ 42518 w 45375"/>
                    <a:gd name="connsiteY3" fmla="*/ 29527 h 45719"/>
                    <a:gd name="connsiteX4" fmla="*/ 15848 w 45375"/>
                    <a:gd name="connsiteY4" fmla="*/ 2858 h 45719"/>
                    <a:gd name="connsiteX5" fmla="*/ 2513 w 45375"/>
                    <a:gd name="connsiteY5" fmla="*/ 2858 h 45719"/>
                    <a:gd name="connsiteX6" fmla="*/ 2513 w 45375"/>
                    <a:gd name="connsiteY6" fmla="*/ 16193 h 45719"/>
                    <a:gd name="connsiteX7" fmla="*/ 29183 w 45375"/>
                    <a:gd name="connsiteY7" fmla="*/ 42863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375" h="45719">
                      <a:moveTo>
                        <a:pt x="29183" y="42863"/>
                      </a:moveTo>
                      <a:cubicBezTo>
                        <a:pt x="31088" y="44768"/>
                        <a:pt x="33945" y="45720"/>
                        <a:pt x="35850" y="45720"/>
                      </a:cubicBezTo>
                      <a:cubicBezTo>
                        <a:pt x="37755" y="45720"/>
                        <a:pt x="40613" y="44768"/>
                        <a:pt x="42518" y="42863"/>
                      </a:cubicBezTo>
                      <a:cubicBezTo>
                        <a:pt x="46328" y="39052"/>
                        <a:pt x="46328" y="33338"/>
                        <a:pt x="42518" y="29527"/>
                      </a:cubicBezTo>
                      <a:lnTo>
                        <a:pt x="15848" y="2858"/>
                      </a:lnTo>
                      <a:cubicBezTo>
                        <a:pt x="12038" y="-953"/>
                        <a:pt x="5370" y="-953"/>
                        <a:pt x="2513" y="2858"/>
                      </a:cubicBezTo>
                      <a:cubicBezTo>
                        <a:pt x="-345" y="6668"/>
                        <a:pt x="-1297" y="12383"/>
                        <a:pt x="2513" y="16193"/>
                      </a:cubicBezTo>
                      <a:lnTo>
                        <a:pt x="29183" y="42863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40CEC4E0-6D5B-10C1-6442-5B0367E78F12}"/>
                    </a:ext>
                  </a:extLst>
                </p:cNvPr>
                <p:cNvSpPr/>
                <p:nvPr/>
              </p:nvSpPr>
              <p:spPr>
                <a:xfrm>
                  <a:off x="9345585" y="4530535"/>
                  <a:ext cx="47625" cy="19050"/>
                </a:xfrm>
                <a:custGeom>
                  <a:avLst/>
                  <a:gdLst>
                    <a:gd name="connsiteX0" fmla="*/ 38100 w 47625"/>
                    <a:gd name="connsiteY0" fmla="*/ 0 h 19050"/>
                    <a:gd name="connsiteX1" fmla="*/ 9525 w 47625"/>
                    <a:gd name="connsiteY1" fmla="*/ 0 h 19050"/>
                    <a:gd name="connsiteX2" fmla="*/ 0 w 47625"/>
                    <a:gd name="connsiteY2" fmla="*/ 9525 h 19050"/>
                    <a:gd name="connsiteX3" fmla="*/ 9525 w 47625"/>
                    <a:gd name="connsiteY3" fmla="*/ 19050 h 19050"/>
                    <a:gd name="connsiteX4" fmla="*/ 38100 w 47625"/>
                    <a:gd name="connsiteY4" fmla="*/ 19050 h 19050"/>
                    <a:gd name="connsiteX5" fmla="*/ 47625 w 47625"/>
                    <a:gd name="connsiteY5" fmla="*/ 9525 h 19050"/>
                    <a:gd name="connsiteX6" fmla="*/ 38100 w 47625"/>
                    <a:gd name="connsiteY6" fmla="*/ 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625" h="19050">
                      <a:moveTo>
                        <a:pt x="38100" y="0"/>
                      </a:move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38100" y="19050"/>
                      </a:lnTo>
                      <a:cubicBezTo>
                        <a:pt x="43815" y="19050"/>
                        <a:pt x="47625" y="15240"/>
                        <a:pt x="47625" y="9525"/>
                      </a:cubicBezTo>
                      <a:cubicBezTo>
                        <a:pt x="47625" y="3810"/>
                        <a:pt x="43815" y="0"/>
                        <a:pt x="38100" y="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186" name="Graphic 68">
            <a:extLst>
              <a:ext uri="{FF2B5EF4-FFF2-40B4-BE49-F238E27FC236}">
                <a16:creationId xmlns:a16="http://schemas.microsoft.com/office/drawing/2014/main" id="{8B717D30-FA7E-6C93-E6AC-78EF49389F79}"/>
              </a:ext>
            </a:extLst>
          </p:cNvPr>
          <p:cNvGrpSpPr/>
          <p:nvPr/>
        </p:nvGrpSpPr>
        <p:grpSpPr>
          <a:xfrm>
            <a:off x="7890737" y="3760492"/>
            <a:ext cx="381000" cy="590550"/>
            <a:chOff x="7778221" y="4310920"/>
            <a:chExt cx="381000" cy="590550"/>
          </a:xfrm>
        </p:grpSpPr>
        <p:grpSp>
          <p:nvGrpSpPr>
            <p:cNvPr id="1187" name="Graphic 68">
              <a:extLst>
                <a:ext uri="{FF2B5EF4-FFF2-40B4-BE49-F238E27FC236}">
                  <a16:creationId xmlns:a16="http://schemas.microsoft.com/office/drawing/2014/main" id="{59BC3850-B3F5-F72E-9524-177CFA430F69}"/>
                </a:ext>
              </a:extLst>
            </p:cNvPr>
            <p:cNvGrpSpPr/>
            <p:nvPr/>
          </p:nvGrpSpPr>
          <p:grpSpPr>
            <a:xfrm>
              <a:off x="7805843" y="4377595"/>
              <a:ext cx="325754" cy="457200"/>
              <a:chOff x="7805843" y="4377595"/>
              <a:chExt cx="325754" cy="457200"/>
            </a:xfrm>
          </p:grpSpPr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8BFFC20D-7750-0ADF-A1D8-8A42B6B1466F}"/>
                  </a:ext>
                </a:extLst>
              </p:cNvPr>
              <p:cNvSpPr/>
              <p:nvPr/>
            </p:nvSpPr>
            <p:spPr>
              <a:xfrm>
                <a:off x="7806796" y="4377595"/>
                <a:ext cx="323850" cy="457200"/>
              </a:xfrm>
              <a:custGeom>
                <a:avLst/>
                <a:gdLst>
                  <a:gd name="connsiteX0" fmla="*/ 0 w 323850"/>
                  <a:gd name="connsiteY0" fmla="*/ 0 h 457200"/>
                  <a:gd name="connsiteX1" fmla="*/ 323850 w 323850"/>
                  <a:gd name="connsiteY1" fmla="*/ 0 h 457200"/>
                  <a:gd name="connsiteX2" fmla="*/ 323850 w 323850"/>
                  <a:gd name="connsiteY2" fmla="*/ 457200 h 457200"/>
                  <a:gd name="connsiteX3" fmla="*/ 0 w 323850"/>
                  <a:gd name="connsiteY3" fmla="*/ 457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45720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457200"/>
                    </a:lnTo>
                    <a:lnTo>
                      <a:pt x="0" y="4572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3409949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6CD3BFE7-8E5F-B3DF-1CD7-D2191BEE89CE}"/>
                  </a:ext>
                </a:extLst>
              </p:cNvPr>
              <p:cNvSpPr/>
              <p:nvPr/>
            </p:nvSpPr>
            <p:spPr>
              <a:xfrm>
                <a:off x="7805843" y="4378547"/>
                <a:ext cx="325754" cy="402907"/>
              </a:xfrm>
              <a:custGeom>
                <a:avLst/>
                <a:gdLst>
                  <a:gd name="connsiteX0" fmla="*/ 324803 w 325754"/>
                  <a:gd name="connsiteY0" fmla="*/ 250508 h 402907"/>
                  <a:gd name="connsiteX1" fmla="*/ 100013 w 325754"/>
                  <a:gd name="connsiteY1" fmla="*/ 27622 h 402907"/>
                  <a:gd name="connsiteX2" fmla="*/ 29528 w 325754"/>
                  <a:gd name="connsiteY2" fmla="*/ 27622 h 402907"/>
                  <a:gd name="connsiteX3" fmla="*/ 10478 w 325754"/>
                  <a:gd name="connsiteY3" fmla="*/ 8572 h 402907"/>
                  <a:gd name="connsiteX4" fmla="*/ 0 w 325754"/>
                  <a:gd name="connsiteY4" fmla="*/ 0 h 402907"/>
                  <a:gd name="connsiteX5" fmla="*/ 0 w 325754"/>
                  <a:gd name="connsiteY5" fmla="*/ 80963 h 402907"/>
                  <a:gd name="connsiteX6" fmla="*/ 325755 w 325754"/>
                  <a:gd name="connsiteY6" fmla="*/ 402908 h 402907"/>
                  <a:gd name="connsiteX7" fmla="*/ 324803 w 325754"/>
                  <a:gd name="connsiteY7" fmla="*/ 250508 h 402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754" h="402907">
                    <a:moveTo>
                      <a:pt x="324803" y="250508"/>
                    </a:moveTo>
                    <a:lnTo>
                      <a:pt x="100013" y="27622"/>
                    </a:lnTo>
                    <a:lnTo>
                      <a:pt x="29528" y="27622"/>
                    </a:lnTo>
                    <a:cubicBezTo>
                      <a:pt x="19050" y="27622"/>
                      <a:pt x="10478" y="19050"/>
                      <a:pt x="10478" y="8572"/>
                    </a:cubicBezTo>
                    <a:lnTo>
                      <a:pt x="0" y="0"/>
                    </a:lnTo>
                    <a:lnTo>
                      <a:pt x="0" y="80963"/>
                    </a:lnTo>
                    <a:lnTo>
                      <a:pt x="325755" y="402908"/>
                    </a:lnTo>
                    <a:lnTo>
                      <a:pt x="324803" y="250508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053E4633-9AFA-6C9A-7953-0DD6E687C4DF}"/>
                  </a:ext>
                </a:extLst>
              </p:cNvPr>
              <p:cNvSpPr/>
              <p:nvPr/>
            </p:nvSpPr>
            <p:spPr>
              <a:xfrm rot="-10800000">
                <a:off x="7806796" y="4387120"/>
                <a:ext cx="323850" cy="19050"/>
              </a:xfrm>
              <a:custGeom>
                <a:avLst/>
                <a:gdLst>
                  <a:gd name="connsiteX0" fmla="*/ 0 w 323850"/>
                  <a:gd name="connsiteY0" fmla="*/ 0 h 19050"/>
                  <a:gd name="connsiteX1" fmla="*/ 323850 w 323850"/>
                  <a:gd name="connsiteY1" fmla="*/ 0 h 19050"/>
                  <a:gd name="connsiteX2" fmla="*/ 323850 w 323850"/>
                  <a:gd name="connsiteY2" fmla="*/ 19050 h 19050"/>
                  <a:gd name="connsiteX3" fmla="*/ 0 w 323850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1905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19050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83103844-0E43-0D05-DD0B-0011ADC05336}"/>
                  </a:ext>
                </a:extLst>
              </p:cNvPr>
              <p:cNvSpPr/>
              <p:nvPr/>
            </p:nvSpPr>
            <p:spPr>
              <a:xfrm>
                <a:off x="7953480" y="4406170"/>
                <a:ext cx="177165" cy="175259"/>
              </a:xfrm>
              <a:custGeom>
                <a:avLst/>
                <a:gdLst>
                  <a:gd name="connsiteX0" fmla="*/ 0 w 177165"/>
                  <a:gd name="connsiteY0" fmla="*/ 0 h 175259"/>
                  <a:gd name="connsiteX1" fmla="*/ 177165 w 177165"/>
                  <a:gd name="connsiteY1" fmla="*/ 175260 h 175259"/>
                  <a:gd name="connsiteX2" fmla="*/ 177165 w 177165"/>
                  <a:gd name="connsiteY2" fmla="*/ 127635 h 175259"/>
                  <a:gd name="connsiteX3" fmla="*/ 47625 w 177165"/>
                  <a:gd name="connsiteY3" fmla="*/ 0 h 17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" h="175259">
                    <a:moveTo>
                      <a:pt x="0" y="0"/>
                    </a:moveTo>
                    <a:lnTo>
                      <a:pt x="177165" y="175260"/>
                    </a:lnTo>
                    <a:lnTo>
                      <a:pt x="177165" y="127635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2C58CD68-7747-44DA-9813-69ABEB664770}"/>
                </a:ext>
              </a:extLst>
            </p:cNvPr>
            <p:cNvSpPr/>
            <p:nvPr/>
          </p:nvSpPr>
          <p:spPr>
            <a:xfrm>
              <a:off x="7806796" y="4834795"/>
              <a:ext cx="323850" cy="57150"/>
            </a:xfrm>
            <a:custGeom>
              <a:avLst/>
              <a:gdLst>
                <a:gd name="connsiteX0" fmla="*/ 288608 w 323850"/>
                <a:gd name="connsiteY0" fmla="*/ 57150 h 57150"/>
                <a:gd name="connsiteX1" fmla="*/ 35243 w 323850"/>
                <a:gd name="connsiteY1" fmla="*/ 57150 h 57150"/>
                <a:gd name="connsiteX2" fmla="*/ 0 w 323850"/>
                <a:gd name="connsiteY2" fmla="*/ 21907 h 57150"/>
                <a:gd name="connsiteX3" fmla="*/ 0 w 323850"/>
                <a:gd name="connsiteY3" fmla="*/ 0 h 57150"/>
                <a:gd name="connsiteX4" fmla="*/ 323850 w 323850"/>
                <a:gd name="connsiteY4" fmla="*/ 0 h 57150"/>
                <a:gd name="connsiteX5" fmla="*/ 323850 w 323850"/>
                <a:gd name="connsiteY5" fmla="*/ 21907 h 57150"/>
                <a:gd name="connsiteX6" fmla="*/ 288608 w 323850"/>
                <a:gd name="connsiteY6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288608" y="57150"/>
                  </a:moveTo>
                  <a:lnTo>
                    <a:pt x="35243" y="57150"/>
                  </a:lnTo>
                  <a:cubicBezTo>
                    <a:pt x="15240" y="57150"/>
                    <a:pt x="0" y="40957"/>
                    <a:pt x="0" y="21907"/>
                  </a:cubicBezTo>
                  <a:lnTo>
                    <a:pt x="0" y="0"/>
                  </a:lnTo>
                  <a:lnTo>
                    <a:pt x="323850" y="0"/>
                  </a:lnTo>
                  <a:lnTo>
                    <a:pt x="323850" y="21907"/>
                  </a:lnTo>
                  <a:cubicBezTo>
                    <a:pt x="323850" y="40957"/>
                    <a:pt x="307658" y="57150"/>
                    <a:pt x="288608" y="5715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C9354511-35B1-9A0D-8245-1DEF13A784BE}"/>
                </a:ext>
              </a:extLst>
            </p:cNvPr>
            <p:cNvSpPr/>
            <p:nvPr/>
          </p:nvSpPr>
          <p:spPr>
            <a:xfrm>
              <a:off x="7806796" y="4320445"/>
              <a:ext cx="323850" cy="57150"/>
            </a:xfrm>
            <a:custGeom>
              <a:avLst/>
              <a:gdLst>
                <a:gd name="connsiteX0" fmla="*/ 35243 w 323850"/>
                <a:gd name="connsiteY0" fmla="*/ 0 h 57150"/>
                <a:gd name="connsiteX1" fmla="*/ 287655 w 323850"/>
                <a:gd name="connsiteY1" fmla="*/ 0 h 57150"/>
                <a:gd name="connsiteX2" fmla="*/ 323850 w 323850"/>
                <a:gd name="connsiteY2" fmla="*/ 35243 h 57150"/>
                <a:gd name="connsiteX3" fmla="*/ 323850 w 323850"/>
                <a:gd name="connsiteY3" fmla="*/ 57150 h 57150"/>
                <a:gd name="connsiteX4" fmla="*/ 0 w 323850"/>
                <a:gd name="connsiteY4" fmla="*/ 57150 h 57150"/>
                <a:gd name="connsiteX5" fmla="*/ 0 w 323850"/>
                <a:gd name="connsiteY5" fmla="*/ 35243 h 57150"/>
                <a:gd name="connsiteX6" fmla="*/ 35243 w 323850"/>
                <a:gd name="connsiteY6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35243" y="0"/>
                  </a:moveTo>
                  <a:lnTo>
                    <a:pt x="287655" y="0"/>
                  </a:lnTo>
                  <a:cubicBezTo>
                    <a:pt x="307658" y="0"/>
                    <a:pt x="323850" y="16193"/>
                    <a:pt x="323850" y="35243"/>
                  </a:cubicBezTo>
                  <a:lnTo>
                    <a:pt x="323850" y="57150"/>
                  </a:lnTo>
                  <a:lnTo>
                    <a:pt x="0" y="57150"/>
                  </a:lnTo>
                  <a:lnTo>
                    <a:pt x="0" y="35243"/>
                  </a:lnTo>
                  <a:cubicBezTo>
                    <a:pt x="0" y="16193"/>
                    <a:pt x="16193" y="0"/>
                    <a:pt x="35243" y="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7ACE4926-6DD8-987C-0FF1-A14C17916B14}"/>
                </a:ext>
              </a:extLst>
            </p:cNvPr>
            <p:cNvSpPr/>
            <p:nvPr/>
          </p:nvSpPr>
          <p:spPr>
            <a:xfrm>
              <a:off x="7902046" y="4666202"/>
              <a:ext cx="133350" cy="63817"/>
            </a:xfrm>
            <a:custGeom>
              <a:avLst/>
              <a:gdLst>
                <a:gd name="connsiteX0" fmla="*/ 0 w 133350"/>
                <a:gd name="connsiteY0" fmla="*/ 25718 h 63817"/>
                <a:gd name="connsiteX1" fmla="*/ 66675 w 133350"/>
                <a:gd name="connsiteY1" fmla="*/ 63818 h 63817"/>
                <a:gd name="connsiteX2" fmla="*/ 133350 w 133350"/>
                <a:gd name="connsiteY2" fmla="*/ 25718 h 63817"/>
                <a:gd name="connsiteX3" fmla="*/ 97155 w 133350"/>
                <a:gd name="connsiteY3" fmla="*/ 3810 h 63817"/>
                <a:gd name="connsiteX4" fmla="*/ 65723 w 133350"/>
                <a:gd name="connsiteY4" fmla="*/ 10478 h 63817"/>
                <a:gd name="connsiteX5" fmla="*/ 28575 w 133350"/>
                <a:gd name="connsiteY5" fmla="*/ 0 h 63817"/>
                <a:gd name="connsiteX6" fmla="*/ 0 w 133350"/>
                <a:gd name="connsiteY6" fmla="*/ 257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63817">
                  <a:moveTo>
                    <a:pt x="0" y="25718"/>
                  </a:moveTo>
                  <a:cubicBezTo>
                    <a:pt x="9525" y="44768"/>
                    <a:pt x="28575" y="63818"/>
                    <a:pt x="66675" y="63818"/>
                  </a:cubicBezTo>
                  <a:cubicBezTo>
                    <a:pt x="104775" y="63818"/>
                    <a:pt x="123825" y="44768"/>
                    <a:pt x="133350" y="25718"/>
                  </a:cubicBezTo>
                  <a:cubicBezTo>
                    <a:pt x="133350" y="25718"/>
                    <a:pt x="106680" y="13335"/>
                    <a:pt x="97155" y="3810"/>
                  </a:cubicBezTo>
                  <a:cubicBezTo>
                    <a:pt x="97155" y="3810"/>
                    <a:pt x="80963" y="10478"/>
                    <a:pt x="65723" y="10478"/>
                  </a:cubicBezTo>
                  <a:cubicBezTo>
                    <a:pt x="50482" y="10478"/>
                    <a:pt x="28575" y="0"/>
                    <a:pt x="28575" y="0"/>
                  </a:cubicBezTo>
                  <a:cubicBezTo>
                    <a:pt x="28575" y="0"/>
                    <a:pt x="17145" y="21907"/>
                    <a:pt x="0" y="25718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396448D8-E4B9-65BC-BB52-C9E06ECA71E0}"/>
                </a:ext>
              </a:extLst>
            </p:cNvPr>
            <p:cNvSpPr/>
            <p:nvPr/>
          </p:nvSpPr>
          <p:spPr>
            <a:xfrm>
              <a:off x="7868708" y="4519517"/>
              <a:ext cx="195376" cy="157162"/>
            </a:xfrm>
            <a:custGeom>
              <a:avLst/>
              <a:gdLst>
                <a:gd name="connsiteX0" fmla="*/ 0 w 195376"/>
                <a:gd name="connsiteY0" fmla="*/ 0 h 157162"/>
                <a:gd name="connsiteX1" fmla="*/ 99060 w 195376"/>
                <a:gd name="connsiteY1" fmla="*/ 157163 h 157162"/>
                <a:gd name="connsiteX2" fmla="*/ 195263 w 195376"/>
                <a:gd name="connsiteY2" fmla="*/ 953 h 157162"/>
                <a:gd name="connsiteX3" fmla="*/ 100013 w 195376"/>
                <a:gd name="connsiteY3" fmla="*/ 17145 h 157162"/>
                <a:gd name="connsiteX4" fmla="*/ 0 w 195376"/>
                <a:gd name="connsiteY4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376" h="157162">
                  <a:moveTo>
                    <a:pt x="0" y="0"/>
                  </a:moveTo>
                  <a:cubicBezTo>
                    <a:pt x="0" y="0"/>
                    <a:pt x="4763" y="157163"/>
                    <a:pt x="99060" y="157163"/>
                  </a:cubicBezTo>
                  <a:cubicBezTo>
                    <a:pt x="193358" y="157163"/>
                    <a:pt x="196215" y="8572"/>
                    <a:pt x="195263" y="953"/>
                  </a:cubicBezTo>
                  <a:lnTo>
                    <a:pt x="100013" y="17145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D512400A-5604-AC3B-14A4-4A5BDC1B794D}"/>
                </a:ext>
              </a:extLst>
            </p:cNvPr>
            <p:cNvSpPr/>
            <p:nvPr/>
          </p:nvSpPr>
          <p:spPr>
            <a:xfrm>
              <a:off x="7802033" y="4690014"/>
              <a:ext cx="333375" cy="144780"/>
            </a:xfrm>
            <a:custGeom>
              <a:avLst/>
              <a:gdLst>
                <a:gd name="connsiteX0" fmla="*/ 331470 w 333375"/>
                <a:gd name="connsiteY0" fmla="*/ 46673 h 144780"/>
                <a:gd name="connsiteX1" fmla="*/ 280988 w 333375"/>
                <a:gd name="connsiteY1" fmla="*/ 14288 h 144780"/>
                <a:gd name="connsiteX2" fmla="*/ 239077 w 333375"/>
                <a:gd name="connsiteY2" fmla="*/ 0 h 144780"/>
                <a:gd name="connsiteX3" fmla="*/ 166688 w 333375"/>
                <a:gd name="connsiteY3" fmla="*/ 39053 h 144780"/>
                <a:gd name="connsiteX4" fmla="*/ 94298 w 333375"/>
                <a:gd name="connsiteY4" fmla="*/ 0 h 144780"/>
                <a:gd name="connsiteX5" fmla="*/ 52388 w 333375"/>
                <a:gd name="connsiteY5" fmla="*/ 14288 h 144780"/>
                <a:gd name="connsiteX6" fmla="*/ 1905 w 333375"/>
                <a:gd name="connsiteY6" fmla="*/ 46673 h 144780"/>
                <a:gd name="connsiteX7" fmla="*/ 0 w 333375"/>
                <a:gd name="connsiteY7" fmla="*/ 144780 h 144780"/>
                <a:gd name="connsiteX8" fmla="*/ 166688 w 333375"/>
                <a:gd name="connsiteY8" fmla="*/ 144780 h 144780"/>
                <a:gd name="connsiteX9" fmla="*/ 333375 w 333375"/>
                <a:gd name="connsiteY9" fmla="*/ 144780 h 144780"/>
                <a:gd name="connsiteX10" fmla="*/ 331470 w 333375"/>
                <a:gd name="connsiteY10" fmla="*/ 46673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3375" h="144780">
                  <a:moveTo>
                    <a:pt x="331470" y="46673"/>
                  </a:moveTo>
                  <a:cubicBezTo>
                    <a:pt x="331470" y="46673"/>
                    <a:pt x="299085" y="20955"/>
                    <a:pt x="280988" y="14288"/>
                  </a:cubicBezTo>
                  <a:cubicBezTo>
                    <a:pt x="262890" y="7620"/>
                    <a:pt x="239077" y="0"/>
                    <a:pt x="239077" y="0"/>
                  </a:cubicBezTo>
                  <a:cubicBezTo>
                    <a:pt x="239077" y="0"/>
                    <a:pt x="227648" y="39053"/>
                    <a:pt x="166688" y="39053"/>
                  </a:cubicBezTo>
                  <a:cubicBezTo>
                    <a:pt x="105728" y="39053"/>
                    <a:pt x="94298" y="0"/>
                    <a:pt x="94298" y="0"/>
                  </a:cubicBezTo>
                  <a:cubicBezTo>
                    <a:pt x="94298" y="0"/>
                    <a:pt x="70485" y="7620"/>
                    <a:pt x="52388" y="14288"/>
                  </a:cubicBezTo>
                  <a:cubicBezTo>
                    <a:pt x="34290" y="20955"/>
                    <a:pt x="1905" y="46673"/>
                    <a:pt x="1905" y="46673"/>
                  </a:cubicBezTo>
                  <a:lnTo>
                    <a:pt x="0" y="144780"/>
                  </a:lnTo>
                  <a:lnTo>
                    <a:pt x="166688" y="144780"/>
                  </a:lnTo>
                  <a:lnTo>
                    <a:pt x="333375" y="144780"/>
                  </a:lnTo>
                  <a:lnTo>
                    <a:pt x="331470" y="46673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956AD5CD-514A-F734-1F8E-1AD74D4BB054}"/>
                </a:ext>
              </a:extLst>
            </p:cNvPr>
            <p:cNvSpPr/>
            <p:nvPr/>
          </p:nvSpPr>
          <p:spPr>
            <a:xfrm>
              <a:off x="7929668" y="4672870"/>
              <a:ext cx="80009" cy="28575"/>
            </a:xfrm>
            <a:custGeom>
              <a:avLst/>
              <a:gdLst>
                <a:gd name="connsiteX0" fmla="*/ 0 w 80009"/>
                <a:gd name="connsiteY0" fmla="*/ 0 h 28575"/>
                <a:gd name="connsiteX1" fmla="*/ 39053 w 80009"/>
                <a:gd name="connsiteY1" fmla="*/ 28575 h 28575"/>
                <a:gd name="connsiteX2" fmla="*/ 80010 w 80009"/>
                <a:gd name="connsiteY2" fmla="*/ 0 h 28575"/>
                <a:gd name="connsiteX3" fmla="*/ 0 w 80009"/>
                <a:gd name="connsiteY3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8575">
                  <a:moveTo>
                    <a:pt x="0" y="0"/>
                  </a:moveTo>
                  <a:cubicBezTo>
                    <a:pt x="0" y="0"/>
                    <a:pt x="3810" y="28575"/>
                    <a:pt x="39053" y="28575"/>
                  </a:cubicBezTo>
                  <a:cubicBezTo>
                    <a:pt x="74295" y="28575"/>
                    <a:pt x="80010" y="0"/>
                    <a:pt x="800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32201C69-B0DC-9C61-2FDC-7ACE980B4510}"/>
                </a:ext>
              </a:extLst>
            </p:cNvPr>
            <p:cNvSpPr/>
            <p:nvPr/>
          </p:nvSpPr>
          <p:spPr>
            <a:xfrm>
              <a:off x="7816321" y="4806220"/>
              <a:ext cx="304800" cy="19050"/>
            </a:xfrm>
            <a:custGeom>
              <a:avLst/>
              <a:gdLst>
                <a:gd name="connsiteX0" fmla="*/ 19050 w 304800"/>
                <a:gd name="connsiteY0" fmla="*/ 0 h 19050"/>
                <a:gd name="connsiteX1" fmla="*/ 285750 w 304800"/>
                <a:gd name="connsiteY1" fmla="*/ 0 h 19050"/>
                <a:gd name="connsiteX2" fmla="*/ 304800 w 304800"/>
                <a:gd name="connsiteY2" fmla="*/ 19050 h 19050"/>
                <a:gd name="connsiteX3" fmla="*/ 304800 w 304800"/>
                <a:gd name="connsiteY3" fmla="*/ 19050 h 19050"/>
                <a:gd name="connsiteX4" fmla="*/ 0 w 304800"/>
                <a:gd name="connsiteY4" fmla="*/ 19050 h 19050"/>
                <a:gd name="connsiteX5" fmla="*/ 0 w 304800"/>
                <a:gd name="connsiteY5" fmla="*/ 19050 h 19050"/>
                <a:gd name="connsiteX6" fmla="*/ 19050 w 3048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19050">
                  <a:moveTo>
                    <a:pt x="19050" y="0"/>
                  </a:moveTo>
                  <a:lnTo>
                    <a:pt x="285750" y="0"/>
                  </a:lnTo>
                  <a:cubicBezTo>
                    <a:pt x="296228" y="0"/>
                    <a:pt x="304800" y="8573"/>
                    <a:pt x="304800" y="19050"/>
                  </a:cubicBezTo>
                  <a:lnTo>
                    <a:pt x="304800" y="19050"/>
                  </a:lnTo>
                  <a:lnTo>
                    <a:pt x="0" y="19050"/>
                  </a:ln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close/>
                </a:path>
              </a:pathLst>
            </a:custGeom>
            <a:solidFill>
              <a:srgbClr val="408F8A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7B4CAEBE-ED83-9303-AC4A-86D1C0F0B426}"/>
                </a:ext>
              </a:extLst>
            </p:cNvPr>
            <p:cNvSpPr/>
            <p:nvPr/>
          </p:nvSpPr>
          <p:spPr>
            <a:xfrm>
              <a:off x="7967768" y="4521422"/>
              <a:ext cx="92502" cy="155257"/>
            </a:xfrm>
            <a:custGeom>
              <a:avLst/>
              <a:gdLst>
                <a:gd name="connsiteX0" fmla="*/ 48578 w 92502"/>
                <a:gd name="connsiteY0" fmla="*/ 9525 h 155257"/>
                <a:gd name="connsiteX1" fmla="*/ 0 w 92502"/>
                <a:gd name="connsiteY1" fmla="*/ 155258 h 155257"/>
                <a:gd name="connsiteX2" fmla="*/ 92392 w 92502"/>
                <a:gd name="connsiteY2" fmla="*/ 0 h 155257"/>
                <a:gd name="connsiteX3" fmla="*/ 48578 w 92502"/>
                <a:gd name="connsiteY3" fmla="*/ 952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502" h="155257">
                  <a:moveTo>
                    <a:pt x="48578" y="9525"/>
                  </a:moveTo>
                  <a:cubicBezTo>
                    <a:pt x="48578" y="9525"/>
                    <a:pt x="53340" y="92392"/>
                    <a:pt x="0" y="155258"/>
                  </a:cubicBezTo>
                  <a:cubicBezTo>
                    <a:pt x="0" y="155258"/>
                    <a:pt x="96203" y="143828"/>
                    <a:pt x="92392" y="0"/>
                  </a:cubicBezTo>
                  <a:lnTo>
                    <a:pt x="48578" y="9525"/>
                  </a:ln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061DA1B1-C96D-33F1-8119-1F027B3872FE}"/>
                </a:ext>
              </a:extLst>
            </p:cNvPr>
            <p:cNvSpPr/>
            <p:nvPr/>
          </p:nvSpPr>
          <p:spPr>
            <a:xfrm>
              <a:off x="7787746" y="4479512"/>
              <a:ext cx="38100" cy="40957"/>
            </a:xfrm>
            <a:custGeom>
              <a:avLst/>
              <a:gdLst>
                <a:gd name="connsiteX0" fmla="*/ 0 w 38100"/>
                <a:gd name="connsiteY0" fmla="*/ 19050 h 40957"/>
                <a:gd name="connsiteX1" fmla="*/ 19050 w 38100"/>
                <a:gd name="connsiteY1" fmla="*/ 0 h 40957"/>
                <a:gd name="connsiteX2" fmla="*/ 38100 w 38100"/>
                <a:gd name="connsiteY2" fmla="*/ 19050 h 40957"/>
                <a:gd name="connsiteX3" fmla="*/ 38100 w 38100"/>
                <a:gd name="connsiteY3" fmla="*/ 40957 h 40957"/>
                <a:gd name="connsiteX4" fmla="*/ 0 w 38100"/>
                <a:gd name="connsiteY4" fmla="*/ 40957 h 40957"/>
                <a:gd name="connsiteX5" fmla="*/ 0 w 38100"/>
                <a:gd name="connsiteY5" fmla="*/ 19050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40957">
                  <a:moveTo>
                    <a:pt x="0" y="19050"/>
                  </a:moveTo>
                  <a:cubicBezTo>
                    <a:pt x="0" y="19050"/>
                    <a:pt x="0" y="0"/>
                    <a:pt x="19050" y="0"/>
                  </a:cubicBezTo>
                  <a:cubicBezTo>
                    <a:pt x="38100" y="0"/>
                    <a:pt x="38100" y="19050"/>
                    <a:pt x="38100" y="19050"/>
                  </a:cubicBezTo>
                  <a:lnTo>
                    <a:pt x="38100" y="40957"/>
                  </a:lnTo>
                  <a:lnTo>
                    <a:pt x="0" y="40957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408F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DDD18803-9BEB-704D-3916-082F02C44372}"/>
                </a:ext>
              </a:extLst>
            </p:cNvPr>
            <p:cNvSpPr/>
            <p:nvPr/>
          </p:nvSpPr>
          <p:spPr>
            <a:xfrm>
              <a:off x="7787746" y="4358545"/>
              <a:ext cx="361950" cy="101917"/>
            </a:xfrm>
            <a:custGeom>
              <a:avLst/>
              <a:gdLst>
                <a:gd name="connsiteX0" fmla="*/ 285750 w 361950"/>
                <a:gd name="connsiteY0" fmla="*/ 101918 h 101917"/>
                <a:gd name="connsiteX1" fmla="*/ 361950 w 361950"/>
                <a:gd name="connsiteY1" fmla="*/ 76200 h 101917"/>
                <a:gd name="connsiteX2" fmla="*/ 180975 w 361950"/>
                <a:gd name="connsiteY2" fmla="*/ 0 h 101917"/>
                <a:gd name="connsiteX3" fmla="*/ 0 w 361950"/>
                <a:gd name="connsiteY3" fmla="*/ 76200 h 101917"/>
                <a:gd name="connsiteX4" fmla="*/ 76200 w 361950"/>
                <a:gd name="connsiteY4" fmla="*/ 101918 h 10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950" h="101917">
                  <a:moveTo>
                    <a:pt x="285750" y="101918"/>
                  </a:moveTo>
                  <a:lnTo>
                    <a:pt x="361950" y="76200"/>
                  </a:lnTo>
                  <a:lnTo>
                    <a:pt x="180975" y="0"/>
                  </a:lnTo>
                  <a:lnTo>
                    <a:pt x="0" y="76200"/>
                  </a:lnTo>
                  <a:lnTo>
                    <a:pt x="76200" y="101918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984155D-D803-9E63-F38F-64F31D7A1B80}"/>
                </a:ext>
              </a:extLst>
            </p:cNvPr>
            <p:cNvSpPr/>
            <p:nvPr/>
          </p:nvSpPr>
          <p:spPr>
            <a:xfrm>
              <a:off x="7862993" y="4400454"/>
              <a:ext cx="212407" cy="64770"/>
            </a:xfrm>
            <a:custGeom>
              <a:avLst/>
              <a:gdLst>
                <a:gd name="connsiteX0" fmla="*/ 0 w 212407"/>
                <a:gd name="connsiteY0" fmla="*/ 64770 h 64770"/>
                <a:gd name="connsiteX1" fmla="*/ 103823 w 212407"/>
                <a:gd name="connsiteY1" fmla="*/ 0 h 64770"/>
                <a:gd name="connsiteX2" fmla="*/ 212408 w 212407"/>
                <a:gd name="connsiteY2" fmla="*/ 64770 h 64770"/>
                <a:gd name="connsiteX3" fmla="*/ 0 w 212407"/>
                <a:gd name="connsiteY3" fmla="*/ 647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407" h="64770">
                  <a:moveTo>
                    <a:pt x="0" y="64770"/>
                  </a:moveTo>
                  <a:cubicBezTo>
                    <a:pt x="0" y="64770"/>
                    <a:pt x="10478" y="0"/>
                    <a:pt x="103823" y="0"/>
                  </a:cubicBezTo>
                  <a:cubicBezTo>
                    <a:pt x="197167" y="0"/>
                    <a:pt x="212408" y="64770"/>
                    <a:pt x="212408" y="64770"/>
                  </a:cubicBezTo>
                  <a:cubicBezTo>
                    <a:pt x="212408" y="64770"/>
                    <a:pt x="0" y="61913"/>
                    <a:pt x="0" y="64770"/>
                  </a:cubicBezTo>
                  <a:close/>
                </a:path>
              </a:pathLst>
            </a:custGeom>
            <a:solidFill>
              <a:srgbClr val="408F8A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AD82DA4D-4027-2CC6-585C-A054BCB3FBCE}"/>
                </a:ext>
              </a:extLst>
            </p:cNvPr>
            <p:cNvSpPr/>
            <p:nvPr/>
          </p:nvSpPr>
          <p:spPr>
            <a:xfrm>
              <a:off x="7854421" y="4431887"/>
              <a:ext cx="228600" cy="104775"/>
            </a:xfrm>
            <a:custGeom>
              <a:avLst/>
              <a:gdLst>
                <a:gd name="connsiteX0" fmla="*/ 114300 w 228600"/>
                <a:gd name="connsiteY0" fmla="*/ 104775 h 104775"/>
                <a:gd name="connsiteX1" fmla="*/ 0 w 228600"/>
                <a:gd name="connsiteY1" fmla="*/ 85725 h 104775"/>
                <a:gd name="connsiteX2" fmla="*/ 19050 w 228600"/>
                <a:gd name="connsiteY2" fmla="*/ 28575 h 104775"/>
                <a:gd name="connsiteX3" fmla="*/ 114300 w 228600"/>
                <a:gd name="connsiteY3" fmla="*/ 0 h 104775"/>
                <a:gd name="connsiteX4" fmla="*/ 209550 w 228600"/>
                <a:gd name="connsiteY4" fmla="*/ 28575 h 104775"/>
                <a:gd name="connsiteX5" fmla="*/ 228600 w 228600"/>
                <a:gd name="connsiteY5" fmla="*/ 85725 h 104775"/>
                <a:gd name="connsiteX6" fmla="*/ 114300 w 228600"/>
                <a:gd name="connsiteY6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600" h="104775">
                  <a:moveTo>
                    <a:pt x="114300" y="104775"/>
                  </a:moveTo>
                  <a:lnTo>
                    <a:pt x="0" y="85725"/>
                  </a:lnTo>
                  <a:lnTo>
                    <a:pt x="19050" y="28575"/>
                  </a:lnTo>
                  <a:cubicBezTo>
                    <a:pt x="19050" y="28575"/>
                    <a:pt x="47625" y="0"/>
                    <a:pt x="114300" y="0"/>
                  </a:cubicBezTo>
                  <a:cubicBezTo>
                    <a:pt x="180975" y="0"/>
                    <a:pt x="209550" y="28575"/>
                    <a:pt x="209550" y="28575"/>
                  </a:cubicBezTo>
                  <a:lnTo>
                    <a:pt x="228600" y="85725"/>
                  </a:lnTo>
                  <a:lnTo>
                    <a:pt x="114300" y="104775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100298CB-A4EF-0245-4309-3216493311E9}"/>
                </a:ext>
              </a:extLst>
            </p:cNvPr>
            <p:cNvSpPr/>
            <p:nvPr/>
          </p:nvSpPr>
          <p:spPr>
            <a:xfrm>
              <a:off x="7855373" y="4488085"/>
              <a:ext cx="226695" cy="52387"/>
            </a:xfrm>
            <a:custGeom>
              <a:avLst/>
              <a:gdLst>
                <a:gd name="connsiteX0" fmla="*/ 113348 w 226695"/>
                <a:gd name="connsiteY0" fmla="*/ 52388 h 52387"/>
                <a:gd name="connsiteX1" fmla="*/ 226695 w 226695"/>
                <a:gd name="connsiteY1" fmla="*/ 29528 h 52387"/>
                <a:gd name="connsiteX2" fmla="*/ 219075 w 226695"/>
                <a:gd name="connsiteY2" fmla="*/ 0 h 52387"/>
                <a:gd name="connsiteX3" fmla="*/ 113348 w 226695"/>
                <a:gd name="connsiteY3" fmla="*/ 19050 h 52387"/>
                <a:gd name="connsiteX4" fmla="*/ 7620 w 226695"/>
                <a:gd name="connsiteY4" fmla="*/ 0 h 52387"/>
                <a:gd name="connsiteX5" fmla="*/ 0 w 226695"/>
                <a:gd name="connsiteY5" fmla="*/ 29528 h 52387"/>
                <a:gd name="connsiteX6" fmla="*/ 113348 w 226695"/>
                <a:gd name="connsiteY6" fmla="*/ 52388 h 52387"/>
                <a:gd name="connsiteX7" fmla="*/ 113348 w 226695"/>
                <a:gd name="connsiteY7" fmla="*/ 52388 h 52387"/>
                <a:gd name="connsiteX8" fmla="*/ 113348 w 226695"/>
                <a:gd name="connsiteY8" fmla="*/ 52388 h 52387"/>
                <a:gd name="connsiteX9" fmla="*/ 113348 w 226695"/>
                <a:gd name="connsiteY9" fmla="*/ 52388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695" h="52387">
                  <a:moveTo>
                    <a:pt x="113348" y="52388"/>
                  </a:moveTo>
                  <a:lnTo>
                    <a:pt x="226695" y="29528"/>
                  </a:lnTo>
                  <a:lnTo>
                    <a:pt x="219075" y="0"/>
                  </a:lnTo>
                  <a:lnTo>
                    <a:pt x="113348" y="19050"/>
                  </a:lnTo>
                  <a:lnTo>
                    <a:pt x="7620" y="0"/>
                  </a:lnTo>
                  <a:lnTo>
                    <a:pt x="0" y="29528"/>
                  </a:lnTo>
                  <a:lnTo>
                    <a:pt x="113348" y="52388"/>
                  </a:lnTo>
                  <a:lnTo>
                    <a:pt x="113348" y="52388"/>
                  </a:lnTo>
                  <a:lnTo>
                    <a:pt x="113348" y="52388"/>
                  </a:lnTo>
                  <a:lnTo>
                    <a:pt x="113348" y="5238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C8D949FB-6549-8259-E187-58D30F0D0020}"/>
                </a:ext>
              </a:extLst>
            </p:cNvPr>
            <p:cNvSpPr/>
            <p:nvPr/>
          </p:nvSpPr>
          <p:spPr>
            <a:xfrm>
              <a:off x="7835371" y="4739545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5D9610AF-37AC-D05B-F11C-79DEF3DD37BC}"/>
                </a:ext>
              </a:extLst>
            </p:cNvPr>
            <p:cNvSpPr/>
            <p:nvPr/>
          </p:nvSpPr>
          <p:spPr>
            <a:xfrm>
              <a:off x="7835371" y="4777645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06469783-4D2F-6276-BF2B-8F7F92C22076}"/>
                </a:ext>
              </a:extLst>
            </p:cNvPr>
            <p:cNvSpPr/>
            <p:nvPr/>
          </p:nvSpPr>
          <p:spPr>
            <a:xfrm>
              <a:off x="7778221" y="4310920"/>
              <a:ext cx="381000" cy="590550"/>
            </a:xfrm>
            <a:custGeom>
              <a:avLst/>
              <a:gdLst>
                <a:gd name="connsiteX0" fmla="*/ 375285 w 381000"/>
                <a:gd name="connsiteY0" fmla="*/ 115253 h 590550"/>
                <a:gd name="connsiteX1" fmla="*/ 361950 w 381000"/>
                <a:gd name="connsiteY1" fmla="*/ 109538 h 590550"/>
                <a:gd name="connsiteX2" fmla="*/ 361950 w 381000"/>
                <a:gd name="connsiteY2" fmla="*/ 47625 h 590550"/>
                <a:gd name="connsiteX3" fmla="*/ 314325 w 381000"/>
                <a:gd name="connsiteY3" fmla="*/ 0 h 590550"/>
                <a:gd name="connsiteX4" fmla="*/ 66675 w 381000"/>
                <a:gd name="connsiteY4" fmla="*/ 0 h 590550"/>
                <a:gd name="connsiteX5" fmla="*/ 19050 w 381000"/>
                <a:gd name="connsiteY5" fmla="*/ 47625 h 590550"/>
                <a:gd name="connsiteX6" fmla="*/ 19050 w 381000"/>
                <a:gd name="connsiteY6" fmla="*/ 109538 h 590550"/>
                <a:gd name="connsiteX7" fmla="*/ 5715 w 381000"/>
                <a:gd name="connsiteY7" fmla="*/ 115253 h 590550"/>
                <a:gd name="connsiteX8" fmla="*/ 0 w 381000"/>
                <a:gd name="connsiteY8" fmla="*/ 124778 h 590550"/>
                <a:gd name="connsiteX9" fmla="*/ 6667 w 381000"/>
                <a:gd name="connsiteY9" fmla="*/ 133350 h 590550"/>
                <a:gd name="connsiteX10" fmla="*/ 19050 w 381000"/>
                <a:gd name="connsiteY10" fmla="*/ 137160 h 590550"/>
                <a:gd name="connsiteX11" fmla="*/ 19050 w 381000"/>
                <a:gd name="connsiteY11" fmla="*/ 160020 h 590550"/>
                <a:gd name="connsiteX12" fmla="*/ 0 w 381000"/>
                <a:gd name="connsiteY12" fmla="*/ 186690 h 590550"/>
                <a:gd name="connsiteX13" fmla="*/ 0 w 381000"/>
                <a:gd name="connsiteY13" fmla="*/ 209550 h 590550"/>
                <a:gd name="connsiteX14" fmla="*/ 9525 w 381000"/>
                <a:gd name="connsiteY14" fmla="*/ 219075 h 590550"/>
                <a:gd name="connsiteX15" fmla="*/ 19050 w 381000"/>
                <a:gd name="connsiteY15" fmla="*/ 219075 h 590550"/>
                <a:gd name="connsiteX16" fmla="*/ 19050 w 381000"/>
                <a:gd name="connsiteY16" fmla="*/ 542925 h 590550"/>
                <a:gd name="connsiteX17" fmla="*/ 66675 w 381000"/>
                <a:gd name="connsiteY17" fmla="*/ 590550 h 590550"/>
                <a:gd name="connsiteX18" fmla="*/ 314325 w 381000"/>
                <a:gd name="connsiteY18" fmla="*/ 590550 h 590550"/>
                <a:gd name="connsiteX19" fmla="*/ 361950 w 381000"/>
                <a:gd name="connsiteY19" fmla="*/ 542925 h 590550"/>
                <a:gd name="connsiteX20" fmla="*/ 361950 w 381000"/>
                <a:gd name="connsiteY20" fmla="*/ 428625 h 590550"/>
                <a:gd name="connsiteX21" fmla="*/ 361950 w 381000"/>
                <a:gd name="connsiteY21" fmla="*/ 137160 h 590550"/>
                <a:gd name="connsiteX22" fmla="*/ 374333 w 381000"/>
                <a:gd name="connsiteY22" fmla="*/ 133350 h 590550"/>
                <a:gd name="connsiteX23" fmla="*/ 381000 w 381000"/>
                <a:gd name="connsiteY23" fmla="*/ 124778 h 590550"/>
                <a:gd name="connsiteX24" fmla="*/ 375285 w 381000"/>
                <a:gd name="connsiteY24" fmla="*/ 115253 h 590550"/>
                <a:gd name="connsiteX25" fmla="*/ 277178 w 381000"/>
                <a:gd name="connsiteY25" fmla="*/ 227648 h 590550"/>
                <a:gd name="connsiteX26" fmla="*/ 189548 w 381000"/>
                <a:gd name="connsiteY26" fmla="*/ 356235 h 590550"/>
                <a:gd name="connsiteX27" fmla="*/ 101918 w 381000"/>
                <a:gd name="connsiteY27" fmla="*/ 227648 h 590550"/>
                <a:gd name="connsiteX28" fmla="*/ 101918 w 381000"/>
                <a:gd name="connsiteY28" fmla="*/ 220980 h 590550"/>
                <a:gd name="connsiteX29" fmla="*/ 188595 w 381000"/>
                <a:gd name="connsiteY29" fmla="*/ 235268 h 590550"/>
                <a:gd name="connsiteX30" fmla="*/ 190500 w 381000"/>
                <a:gd name="connsiteY30" fmla="*/ 235268 h 590550"/>
                <a:gd name="connsiteX31" fmla="*/ 192405 w 381000"/>
                <a:gd name="connsiteY31" fmla="*/ 235268 h 590550"/>
                <a:gd name="connsiteX32" fmla="*/ 277178 w 381000"/>
                <a:gd name="connsiteY32" fmla="*/ 220980 h 590550"/>
                <a:gd name="connsiteX33" fmla="*/ 277178 w 381000"/>
                <a:gd name="connsiteY33" fmla="*/ 227648 h 590550"/>
                <a:gd name="connsiteX34" fmla="*/ 242888 w 381000"/>
                <a:gd name="connsiteY34" fmla="*/ 383858 h 590550"/>
                <a:gd name="connsiteX35" fmla="*/ 243840 w 381000"/>
                <a:gd name="connsiteY35" fmla="*/ 384810 h 590550"/>
                <a:gd name="connsiteX36" fmla="*/ 190500 w 381000"/>
                <a:gd name="connsiteY36" fmla="*/ 409575 h 590550"/>
                <a:gd name="connsiteX37" fmla="*/ 136208 w 381000"/>
                <a:gd name="connsiteY37" fmla="*/ 383858 h 590550"/>
                <a:gd name="connsiteX38" fmla="*/ 137160 w 381000"/>
                <a:gd name="connsiteY38" fmla="*/ 383858 h 590550"/>
                <a:gd name="connsiteX39" fmla="*/ 157163 w 381000"/>
                <a:gd name="connsiteY39" fmla="*/ 367665 h 590550"/>
                <a:gd name="connsiteX40" fmla="*/ 189548 w 381000"/>
                <a:gd name="connsiteY40" fmla="*/ 375285 h 590550"/>
                <a:gd name="connsiteX41" fmla="*/ 222885 w 381000"/>
                <a:gd name="connsiteY41" fmla="*/ 366713 h 590550"/>
                <a:gd name="connsiteX42" fmla="*/ 242888 w 381000"/>
                <a:gd name="connsiteY42" fmla="*/ 383858 h 590550"/>
                <a:gd name="connsiteX43" fmla="*/ 342900 w 381000"/>
                <a:gd name="connsiteY43" fmla="*/ 514350 h 590550"/>
                <a:gd name="connsiteX44" fmla="*/ 38100 w 381000"/>
                <a:gd name="connsiteY44" fmla="*/ 514350 h 590550"/>
                <a:gd name="connsiteX45" fmla="*/ 38100 w 381000"/>
                <a:gd name="connsiteY45" fmla="*/ 431483 h 590550"/>
                <a:gd name="connsiteX46" fmla="*/ 111443 w 381000"/>
                <a:gd name="connsiteY46" fmla="*/ 392430 h 590550"/>
                <a:gd name="connsiteX47" fmla="*/ 118110 w 381000"/>
                <a:gd name="connsiteY47" fmla="*/ 390525 h 590550"/>
                <a:gd name="connsiteX48" fmla="*/ 190500 w 381000"/>
                <a:gd name="connsiteY48" fmla="*/ 428625 h 590550"/>
                <a:gd name="connsiteX49" fmla="*/ 262890 w 381000"/>
                <a:gd name="connsiteY49" fmla="*/ 390525 h 590550"/>
                <a:gd name="connsiteX50" fmla="*/ 269558 w 381000"/>
                <a:gd name="connsiteY50" fmla="*/ 392430 h 590550"/>
                <a:gd name="connsiteX51" fmla="*/ 342900 w 381000"/>
                <a:gd name="connsiteY51" fmla="*/ 431483 h 590550"/>
                <a:gd name="connsiteX52" fmla="*/ 342900 w 381000"/>
                <a:gd name="connsiteY52" fmla="*/ 514350 h 590550"/>
                <a:gd name="connsiteX53" fmla="*/ 292418 w 381000"/>
                <a:gd name="connsiteY53" fmla="*/ 199073 h 590550"/>
                <a:gd name="connsiteX54" fmla="*/ 190500 w 381000"/>
                <a:gd name="connsiteY54" fmla="*/ 216218 h 590550"/>
                <a:gd name="connsiteX55" fmla="*/ 88582 w 381000"/>
                <a:gd name="connsiteY55" fmla="*/ 199073 h 590550"/>
                <a:gd name="connsiteX56" fmla="*/ 102870 w 381000"/>
                <a:gd name="connsiteY56" fmla="*/ 155258 h 590550"/>
                <a:gd name="connsiteX57" fmla="*/ 189548 w 381000"/>
                <a:gd name="connsiteY57" fmla="*/ 130493 h 590550"/>
                <a:gd name="connsiteX58" fmla="*/ 276225 w 381000"/>
                <a:gd name="connsiteY58" fmla="*/ 155258 h 590550"/>
                <a:gd name="connsiteX59" fmla="*/ 292418 w 381000"/>
                <a:gd name="connsiteY59" fmla="*/ 199073 h 590550"/>
                <a:gd name="connsiteX60" fmla="*/ 292418 w 381000"/>
                <a:gd name="connsiteY60" fmla="*/ 140018 h 590550"/>
                <a:gd name="connsiteX61" fmla="*/ 291465 w 381000"/>
                <a:gd name="connsiteY61" fmla="*/ 140970 h 590550"/>
                <a:gd name="connsiteX62" fmla="*/ 191452 w 381000"/>
                <a:gd name="connsiteY62" fmla="*/ 111443 h 590550"/>
                <a:gd name="connsiteX63" fmla="*/ 91440 w 381000"/>
                <a:gd name="connsiteY63" fmla="*/ 140970 h 590550"/>
                <a:gd name="connsiteX64" fmla="*/ 90488 w 381000"/>
                <a:gd name="connsiteY64" fmla="*/ 140018 h 590550"/>
                <a:gd name="connsiteX65" fmla="*/ 38100 w 381000"/>
                <a:gd name="connsiteY65" fmla="*/ 122873 h 590550"/>
                <a:gd name="connsiteX66" fmla="*/ 190500 w 381000"/>
                <a:gd name="connsiteY66" fmla="*/ 58103 h 590550"/>
                <a:gd name="connsiteX67" fmla="*/ 342900 w 381000"/>
                <a:gd name="connsiteY67" fmla="*/ 121920 h 590550"/>
                <a:gd name="connsiteX68" fmla="*/ 342900 w 381000"/>
                <a:gd name="connsiteY68" fmla="*/ 122873 h 590550"/>
                <a:gd name="connsiteX69" fmla="*/ 292418 w 381000"/>
                <a:gd name="connsiteY69" fmla="*/ 140018 h 590550"/>
                <a:gd name="connsiteX70" fmla="*/ 282893 w 381000"/>
                <a:gd name="connsiteY70" fmla="*/ 76200 h 590550"/>
                <a:gd name="connsiteX71" fmla="*/ 342900 w 381000"/>
                <a:gd name="connsiteY71" fmla="*/ 76200 h 590550"/>
                <a:gd name="connsiteX72" fmla="*/ 342900 w 381000"/>
                <a:gd name="connsiteY72" fmla="*/ 101918 h 590550"/>
                <a:gd name="connsiteX73" fmla="*/ 282893 w 381000"/>
                <a:gd name="connsiteY73" fmla="*/ 76200 h 590550"/>
                <a:gd name="connsiteX74" fmla="*/ 66675 w 381000"/>
                <a:gd name="connsiteY74" fmla="*/ 19050 h 590550"/>
                <a:gd name="connsiteX75" fmla="*/ 314325 w 381000"/>
                <a:gd name="connsiteY75" fmla="*/ 19050 h 590550"/>
                <a:gd name="connsiteX76" fmla="*/ 342900 w 381000"/>
                <a:gd name="connsiteY76" fmla="*/ 47625 h 590550"/>
                <a:gd name="connsiteX77" fmla="*/ 342900 w 381000"/>
                <a:gd name="connsiteY77" fmla="*/ 57150 h 590550"/>
                <a:gd name="connsiteX78" fmla="*/ 238125 w 381000"/>
                <a:gd name="connsiteY78" fmla="*/ 57150 h 590550"/>
                <a:gd name="connsiteX79" fmla="*/ 238125 w 381000"/>
                <a:gd name="connsiteY79" fmla="*/ 57150 h 590550"/>
                <a:gd name="connsiteX80" fmla="*/ 194310 w 381000"/>
                <a:gd name="connsiteY80" fmla="*/ 39053 h 590550"/>
                <a:gd name="connsiteX81" fmla="*/ 186690 w 381000"/>
                <a:gd name="connsiteY81" fmla="*/ 39053 h 590550"/>
                <a:gd name="connsiteX82" fmla="*/ 142875 w 381000"/>
                <a:gd name="connsiteY82" fmla="*/ 57150 h 590550"/>
                <a:gd name="connsiteX83" fmla="*/ 142875 w 381000"/>
                <a:gd name="connsiteY83" fmla="*/ 57150 h 590550"/>
                <a:gd name="connsiteX84" fmla="*/ 38100 w 381000"/>
                <a:gd name="connsiteY84" fmla="*/ 57150 h 590550"/>
                <a:gd name="connsiteX85" fmla="*/ 38100 w 381000"/>
                <a:gd name="connsiteY85" fmla="*/ 47625 h 590550"/>
                <a:gd name="connsiteX86" fmla="*/ 66675 w 381000"/>
                <a:gd name="connsiteY86" fmla="*/ 19050 h 590550"/>
                <a:gd name="connsiteX87" fmla="*/ 38100 w 381000"/>
                <a:gd name="connsiteY87" fmla="*/ 76200 h 590550"/>
                <a:gd name="connsiteX88" fmla="*/ 98107 w 381000"/>
                <a:gd name="connsiteY88" fmla="*/ 76200 h 590550"/>
                <a:gd name="connsiteX89" fmla="*/ 38100 w 381000"/>
                <a:gd name="connsiteY89" fmla="*/ 101918 h 590550"/>
                <a:gd name="connsiteX90" fmla="*/ 38100 w 381000"/>
                <a:gd name="connsiteY90" fmla="*/ 76200 h 590550"/>
                <a:gd name="connsiteX91" fmla="*/ 19050 w 381000"/>
                <a:gd name="connsiteY91" fmla="*/ 187643 h 590550"/>
                <a:gd name="connsiteX92" fmla="*/ 28575 w 381000"/>
                <a:gd name="connsiteY92" fmla="*/ 178118 h 590550"/>
                <a:gd name="connsiteX93" fmla="*/ 38100 w 381000"/>
                <a:gd name="connsiteY93" fmla="*/ 187643 h 590550"/>
                <a:gd name="connsiteX94" fmla="*/ 38100 w 381000"/>
                <a:gd name="connsiteY94" fmla="*/ 200025 h 590550"/>
                <a:gd name="connsiteX95" fmla="*/ 19050 w 381000"/>
                <a:gd name="connsiteY95" fmla="*/ 200025 h 590550"/>
                <a:gd name="connsiteX96" fmla="*/ 19050 w 381000"/>
                <a:gd name="connsiteY96" fmla="*/ 187643 h 590550"/>
                <a:gd name="connsiteX97" fmla="*/ 47625 w 381000"/>
                <a:gd name="connsiteY97" fmla="*/ 219075 h 590550"/>
                <a:gd name="connsiteX98" fmla="*/ 57150 w 381000"/>
                <a:gd name="connsiteY98" fmla="*/ 209550 h 590550"/>
                <a:gd name="connsiteX99" fmla="*/ 57150 w 381000"/>
                <a:gd name="connsiteY99" fmla="*/ 187643 h 590550"/>
                <a:gd name="connsiteX100" fmla="*/ 38100 w 381000"/>
                <a:gd name="connsiteY100" fmla="*/ 160973 h 590550"/>
                <a:gd name="connsiteX101" fmla="*/ 38100 w 381000"/>
                <a:gd name="connsiteY101" fmla="*/ 143828 h 590550"/>
                <a:gd name="connsiteX102" fmla="*/ 81915 w 381000"/>
                <a:gd name="connsiteY102" fmla="*/ 158115 h 590550"/>
                <a:gd name="connsiteX103" fmla="*/ 66675 w 381000"/>
                <a:gd name="connsiteY103" fmla="*/ 203835 h 590550"/>
                <a:gd name="connsiteX104" fmla="*/ 67628 w 381000"/>
                <a:gd name="connsiteY104" fmla="*/ 211455 h 590550"/>
                <a:gd name="connsiteX105" fmla="*/ 74295 w 381000"/>
                <a:gd name="connsiteY105" fmla="*/ 216218 h 590550"/>
                <a:gd name="connsiteX106" fmla="*/ 82868 w 381000"/>
                <a:gd name="connsiteY106" fmla="*/ 218123 h 590550"/>
                <a:gd name="connsiteX107" fmla="*/ 81915 w 381000"/>
                <a:gd name="connsiteY107" fmla="*/ 228600 h 590550"/>
                <a:gd name="connsiteX108" fmla="*/ 140970 w 381000"/>
                <a:gd name="connsiteY108" fmla="*/ 358140 h 590550"/>
                <a:gd name="connsiteX109" fmla="*/ 129540 w 381000"/>
                <a:gd name="connsiteY109" fmla="*/ 367665 h 590550"/>
                <a:gd name="connsiteX110" fmla="*/ 105728 w 381000"/>
                <a:gd name="connsiteY110" fmla="*/ 376238 h 590550"/>
                <a:gd name="connsiteX111" fmla="*/ 38100 w 381000"/>
                <a:gd name="connsiteY111" fmla="*/ 405765 h 590550"/>
                <a:gd name="connsiteX112" fmla="*/ 38100 w 381000"/>
                <a:gd name="connsiteY112" fmla="*/ 219075 h 590550"/>
                <a:gd name="connsiteX113" fmla="*/ 47625 w 381000"/>
                <a:gd name="connsiteY113" fmla="*/ 219075 h 590550"/>
                <a:gd name="connsiteX114" fmla="*/ 314325 w 381000"/>
                <a:gd name="connsiteY114" fmla="*/ 571500 h 590550"/>
                <a:gd name="connsiteX115" fmla="*/ 66675 w 381000"/>
                <a:gd name="connsiteY115" fmla="*/ 571500 h 590550"/>
                <a:gd name="connsiteX116" fmla="*/ 38100 w 381000"/>
                <a:gd name="connsiteY116" fmla="*/ 542925 h 590550"/>
                <a:gd name="connsiteX117" fmla="*/ 38100 w 381000"/>
                <a:gd name="connsiteY117" fmla="*/ 533400 h 590550"/>
                <a:gd name="connsiteX118" fmla="*/ 342900 w 381000"/>
                <a:gd name="connsiteY118" fmla="*/ 533400 h 590550"/>
                <a:gd name="connsiteX119" fmla="*/ 342900 w 381000"/>
                <a:gd name="connsiteY119" fmla="*/ 542925 h 590550"/>
                <a:gd name="connsiteX120" fmla="*/ 314325 w 381000"/>
                <a:gd name="connsiteY120" fmla="*/ 571500 h 590550"/>
                <a:gd name="connsiteX121" fmla="*/ 342900 w 381000"/>
                <a:gd name="connsiteY121" fmla="*/ 405765 h 590550"/>
                <a:gd name="connsiteX122" fmla="*/ 275273 w 381000"/>
                <a:gd name="connsiteY122" fmla="*/ 374333 h 590550"/>
                <a:gd name="connsiteX123" fmla="*/ 251460 w 381000"/>
                <a:gd name="connsiteY123" fmla="*/ 365760 h 590550"/>
                <a:gd name="connsiteX124" fmla="*/ 239077 w 381000"/>
                <a:gd name="connsiteY124" fmla="*/ 355283 h 590550"/>
                <a:gd name="connsiteX125" fmla="*/ 296228 w 381000"/>
                <a:gd name="connsiteY125" fmla="*/ 226695 h 590550"/>
                <a:gd name="connsiteX126" fmla="*/ 295275 w 381000"/>
                <a:gd name="connsiteY126" fmla="*/ 217170 h 590550"/>
                <a:gd name="connsiteX127" fmla="*/ 305753 w 381000"/>
                <a:gd name="connsiteY127" fmla="*/ 215265 h 590550"/>
                <a:gd name="connsiteX128" fmla="*/ 312420 w 381000"/>
                <a:gd name="connsiteY128" fmla="*/ 210503 h 590550"/>
                <a:gd name="connsiteX129" fmla="*/ 313373 w 381000"/>
                <a:gd name="connsiteY129" fmla="*/ 202883 h 590550"/>
                <a:gd name="connsiteX130" fmla="*/ 298133 w 381000"/>
                <a:gd name="connsiteY130" fmla="*/ 157163 h 590550"/>
                <a:gd name="connsiteX131" fmla="*/ 341948 w 381000"/>
                <a:gd name="connsiteY131" fmla="*/ 142875 h 590550"/>
                <a:gd name="connsiteX132" fmla="*/ 341948 w 381000"/>
                <a:gd name="connsiteY132" fmla="*/ 40576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381000" h="590550">
                  <a:moveTo>
                    <a:pt x="375285" y="115253"/>
                  </a:moveTo>
                  <a:lnTo>
                    <a:pt x="361950" y="109538"/>
                  </a:lnTo>
                  <a:lnTo>
                    <a:pt x="361950" y="47625"/>
                  </a:lnTo>
                  <a:cubicBezTo>
                    <a:pt x="361950" y="20955"/>
                    <a:pt x="340995" y="0"/>
                    <a:pt x="314325" y="0"/>
                  </a:cubicBezTo>
                  <a:lnTo>
                    <a:pt x="66675" y="0"/>
                  </a:lnTo>
                  <a:cubicBezTo>
                    <a:pt x="40005" y="0"/>
                    <a:pt x="19050" y="20955"/>
                    <a:pt x="19050" y="47625"/>
                  </a:cubicBezTo>
                  <a:lnTo>
                    <a:pt x="19050" y="109538"/>
                  </a:lnTo>
                  <a:lnTo>
                    <a:pt x="5715" y="115253"/>
                  </a:lnTo>
                  <a:cubicBezTo>
                    <a:pt x="1905" y="117158"/>
                    <a:pt x="0" y="120015"/>
                    <a:pt x="0" y="124778"/>
                  </a:cubicBezTo>
                  <a:cubicBezTo>
                    <a:pt x="0" y="128588"/>
                    <a:pt x="2858" y="132398"/>
                    <a:pt x="6667" y="133350"/>
                  </a:cubicBezTo>
                  <a:lnTo>
                    <a:pt x="19050" y="137160"/>
                  </a:lnTo>
                  <a:lnTo>
                    <a:pt x="19050" y="160020"/>
                  </a:lnTo>
                  <a:cubicBezTo>
                    <a:pt x="5715" y="164783"/>
                    <a:pt x="0" y="177165"/>
                    <a:pt x="0" y="186690"/>
                  </a:cubicBezTo>
                  <a:lnTo>
                    <a:pt x="0" y="209550"/>
                  </a:lnTo>
                  <a:cubicBezTo>
                    <a:pt x="0" y="215265"/>
                    <a:pt x="3810" y="219075"/>
                    <a:pt x="9525" y="219075"/>
                  </a:cubicBezTo>
                  <a:lnTo>
                    <a:pt x="19050" y="219075"/>
                  </a:lnTo>
                  <a:lnTo>
                    <a:pt x="19050" y="542925"/>
                  </a:lnTo>
                  <a:cubicBezTo>
                    <a:pt x="19050" y="569595"/>
                    <a:pt x="40005" y="590550"/>
                    <a:pt x="66675" y="590550"/>
                  </a:cubicBezTo>
                  <a:lnTo>
                    <a:pt x="314325" y="590550"/>
                  </a:lnTo>
                  <a:cubicBezTo>
                    <a:pt x="340995" y="590550"/>
                    <a:pt x="361950" y="569595"/>
                    <a:pt x="361950" y="542925"/>
                  </a:cubicBezTo>
                  <a:lnTo>
                    <a:pt x="361950" y="428625"/>
                  </a:lnTo>
                  <a:lnTo>
                    <a:pt x="361950" y="137160"/>
                  </a:lnTo>
                  <a:lnTo>
                    <a:pt x="374333" y="133350"/>
                  </a:lnTo>
                  <a:cubicBezTo>
                    <a:pt x="378143" y="132398"/>
                    <a:pt x="381000" y="128588"/>
                    <a:pt x="381000" y="124778"/>
                  </a:cubicBezTo>
                  <a:cubicBezTo>
                    <a:pt x="381000" y="120015"/>
                    <a:pt x="379095" y="116205"/>
                    <a:pt x="375285" y="115253"/>
                  </a:cubicBezTo>
                  <a:close/>
                  <a:moveTo>
                    <a:pt x="277178" y="227648"/>
                  </a:moveTo>
                  <a:cubicBezTo>
                    <a:pt x="277178" y="285750"/>
                    <a:pt x="238125" y="356235"/>
                    <a:pt x="189548" y="356235"/>
                  </a:cubicBezTo>
                  <a:cubicBezTo>
                    <a:pt x="140970" y="356235"/>
                    <a:pt x="101918" y="285750"/>
                    <a:pt x="101918" y="227648"/>
                  </a:cubicBezTo>
                  <a:cubicBezTo>
                    <a:pt x="101918" y="225743"/>
                    <a:pt x="101918" y="222885"/>
                    <a:pt x="101918" y="220980"/>
                  </a:cubicBezTo>
                  <a:lnTo>
                    <a:pt x="188595" y="235268"/>
                  </a:lnTo>
                  <a:cubicBezTo>
                    <a:pt x="189548" y="235268"/>
                    <a:pt x="189548" y="235268"/>
                    <a:pt x="190500" y="235268"/>
                  </a:cubicBezTo>
                  <a:cubicBezTo>
                    <a:pt x="191452" y="235268"/>
                    <a:pt x="191452" y="235268"/>
                    <a:pt x="192405" y="235268"/>
                  </a:cubicBezTo>
                  <a:lnTo>
                    <a:pt x="277178" y="220980"/>
                  </a:lnTo>
                  <a:cubicBezTo>
                    <a:pt x="277178" y="222885"/>
                    <a:pt x="277178" y="224790"/>
                    <a:pt x="277178" y="227648"/>
                  </a:cubicBezTo>
                  <a:close/>
                  <a:moveTo>
                    <a:pt x="242888" y="383858"/>
                  </a:moveTo>
                  <a:cubicBezTo>
                    <a:pt x="242888" y="383858"/>
                    <a:pt x="243840" y="383858"/>
                    <a:pt x="243840" y="384810"/>
                  </a:cubicBezTo>
                  <a:cubicBezTo>
                    <a:pt x="233363" y="401003"/>
                    <a:pt x="215265" y="409575"/>
                    <a:pt x="190500" y="409575"/>
                  </a:cubicBezTo>
                  <a:cubicBezTo>
                    <a:pt x="165735" y="409575"/>
                    <a:pt x="147638" y="401003"/>
                    <a:pt x="136208" y="383858"/>
                  </a:cubicBezTo>
                  <a:cubicBezTo>
                    <a:pt x="136208" y="383858"/>
                    <a:pt x="137160" y="383858"/>
                    <a:pt x="137160" y="383858"/>
                  </a:cubicBezTo>
                  <a:cubicBezTo>
                    <a:pt x="145733" y="380048"/>
                    <a:pt x="152400" y="374333"/>
                    <a:pt x="157163" y="367665"/>
                  </a:cubicBezTo>
                  <a:cubicBezTo>
                    <a:pt x="167640" y="372428"/>
                    <a:pt x="178118" y="375285"/>
                    <a:pt x="189548" y="375285"/>
                  </a:cubicBezTo>
                  <a:cubicBezTo>
                    <a:pt x="200977" y="375285"/>
                    <a:pt x="212408" y="372428"/>
                    <a:pt x="222885" y="366713"/>
                  </a:cubicBezTo>
                  <a:cubicBezTo>
                    <a:pt x="227648" y="374333"/>
                    <a:pt x="234315" y="380048"/>
                    <a:pt x="242888" y="383858"/>
                  </a:cubicBezTo>
                  <a:close/>
                  <a:moveTo>
                    <a:pt x="342900" y="514350"/>
                  </a:moveTo>
                  <a:lnTo>
                    <a:pt x="38100" y="514350"/>
                  </a:lnTo>
                  <a:lnTo>
                    <a:pt x="38100" y="431483"/>
                  </a:lnTo>
                  <a:cubicBezTo>
                    <a:pt x="56197" y="410528"/>
                    <a:pt x="86678" y="400050"/>
                    <a:pt x="111443" y="392430"/>
                  </a:cubicBezTo>
                  <a:cubicBezTo>
                    <a:pt x="113348" y="391478"/>
                    <a:pt x="116205" y="390525"/>
                    <a:pt x="118110" y="390525"/>
                  </a:cubicBezTo>
                  <a:cubicBezTo>
                    <a:pt x="128588" y="408623"/>
                    <a:pt x="150495" y="428625"/>
                    <a:pt x="190500" y="428625"/>
                  </a:cubicBezTo>
                  <a:cubicBezTo>
                    <a:pt x="230505" y="428625"/>
                    <a:pt x="251460" y="409575"/>
                    <a:pt x="262890" y="390525"/>
                  </a:cubicBezTo>
                  <a:cubicBezTo>
                    <a:pt x="264795" y="391478"/>
                    <a:pt x="267653" y="391478"/>
                    <a:pt x="269558" y="392430"/>
                  </a:cubicBezTo>
                  <a:cubicBezTo>
                    <a:pt x="294323" y="400050"/>
                    <a:pt x="324803" y="410528"/>
                    <a:pt x="342900" y="431483"/>
                  </a:cubicBezTo>
                  <a:lnTo>
                    <a:pt x="342900" y="514350"/>
                  </a:lnTo>
                  <a:close/>
                  <a:moveTo>
                    <a:pt x="292418" y="199073"/>
                  </a:moveTo>
                  <a:lnTo>
                    <a:pt x="190500" y="216218"/>
                  </a:lnTo>
                  <a:lnTo>
                    <a:pt x="88582" y="199073"/>
                  </a:lnTo>
                  <a:lnTo>
                    <a:pt x="102870" y="155258"/>
                  </a:lnTo>
                  <a:cubicBezTo>
                    <a:pt x="109538" y="149543"/>
                    <a:pt x="137160" y="130493"/>
                    <a:pt x="189548" y="130493"/>
                  </a:cubicBezTo>
                  <a:cubicBezTo>
                    <a:pt x="242888" y="130493"/>
                    <a:pt x="270510" y="149543"/>
                    <a:pt x="276225" y="155258"/>
                  </a:cubicBezTo>
                  <a:lnTo>
                    <a:pt x="292418" y="199073"/>
                  </a:lnTo>
                  <a:close/>
                  <a:moveTo>
                    <a:pt x="292418" y="140018"/>
                  </a:moveTo>
                  <a:cubicBezTo>
                    <a:pt x="291465" y="140018"/>
                    <a:pt x="291465" y="140970"/>
                    <a:pt x="291465" y="140970"/>
                  </a:cubicBezTo>
                  <a:cubicBezTo>
                    <a:pt x="283845" y="134303"/>
                    <a:pt x="253365" y="111443"/>
                    <a:pt x="191452" y="111443"/>
                  </a:cubicBezTo>
                  <a:cubicBezTo>
                    <a:pt x="129540" y="111443"/>
                    <a:pt x="98107" y="135255"/>
                    <a:pt x="91440" y="140970"/>
                  </a:cubicBezTo>
                  <a:cubicBezTo>
                    <a:pt x="90488" y="140970"/>
                    <a:pt x="90488" y="140018"/>
                    <a:pt x="90488" y="140018"/>
                  </a:cubicBezTo>
                  <a:lnTo>
                    <a:pt x="38100" y="122873"/>
                  </a:lnTo>
                  <a:lnTo>
                    <a:pt x="190500" y="58103"/>
                  </a:lnTo>
                  <a:lnTo>
                    <a:pt x="342900" y="121920"/>
                  </a:lnTo>
                  <a:lnTo>
                    <a:pt x="342900" y="122873"/>
                  </a:lnTo>
                  <a:lnTo>
                    <a:pt x="292418" y="140018"/>
                  </a:lnTo>
                  <a:close/>
                  <a:moveTo>
                    <a:pt x="282893" y="76200"/>
                  </a:moveTo>
                  <a:lnTo>
                    <a:pt x="342900" y="76200"/>
                  </a:lnTo>
                  <a:lnTo>
                    <a:pt x="342900" y="101918"/>
                  </a:lnTo>
                  <a:lnTo>
                    <a:pt x="282893" y="76200"/>
                  </a:lnTo>
                  <a:close/>
                  <a:moveTo>
                    <a:pt x="66675" y="19050"/>
                  </a:moveTo>
                  <a:lnTo>
                    <a:pt x="314325" y="19050"/>
                  </a:lnTo>
                  <a:cubicBezTo>
                    <a:pt x="330518" y="19050"/>
                    <a:pt x="342900" y="31433"/>
                    <a:pt x="342900" y="47625"/>
                  </a:cubicBezTo>
                  <a:lnTo>
                    <a:pt x="342900" y="57150"/>
                  </a:lnTo>
                  <a:lnTo>
                    <a:pt x="238125" y="57150"/>
                  </a:lnTo>
                  <a:cubicBezTo>
                    <a:pt x="238125" y="57150"/>
                    <a:pt x="238125" y="57150"/>
                    <a:pt x="238125" y="57150"/>
                  </a:cubicBezTo>
                  <a:lnTo>
                    <a:pt x="194310" y="39053"/>
                  </a:lnTo>
                  <a:cubicBezTo>
                    <a:pt x="192405" y="38100"/>
                    <a:pt x="189548" y="38100"/>
                    <a:pt x="186690" y="39053"/>
                  </a:cubicBezTo>
                  <a:lnTo>
                    <a:pt x="142875" y="57150"/>
                  </a:lnTo>
                  <a:cubicBezTo>
                    <a:pt x="142875" y="57150"/>
                    <a:pt x="142875" y="57150"/>
                    <a:pt x="142875" y="57150"/>
                  </a:cubicBezTo>
                  <a:lnTo>
                    <a:pt x="38100" y="57150"/>
                  </a:lnTo>
                  <a:lnTo>
                    <a:pt x="38100" y="47625"/>
                  </a:lnTo>
                  <a:cubicBezTo>
                    <a:pt x="38100" y="31433"/>
                    <a:pt x="50482" y="19050"/>
                    <a:pt x="66675" y="19050"/>
                  </a:cubicBezTo>
                  <a:close/>
                  <a:moveTo>
                    <a:pt x="38100" y="76200"/>
                  </a:moveTo>
                  <a:lnTo>
                    <a:pt x="98107" y="76200"/>
                  </a:lnTo>
                  <a:lnTo>
                    <a:pt x="38100" y="101918"/>
                  </a:lnTo>
                  <a:lnTo>
                    <a:pt x="38100" y="76200"/>
                  </a:lnTo>
                  <a:close/>
                  <a:moveTo>
                    <a:pt x="19050" y="187643"/>
                  </a:moveTo>
                  <a:cubicBezTo>
                    <a:pt x="19050" y="182880"/>
                    <a:pt x="20955" y="178118"/>
                    <a:pt x="28575" y="178118"/>
                  </a:cubicBezTo>
                  <a:cubicBezTo>
                    <a:pt x="36195" y="178118"/>
                    <a:pt x="38100" y="183833"/>
                    <a:pt x="38100" y="187643"/>
                  </a:cubicBezTo>
                  <a:lnTo>
                    <a:pt x="38100" y="200025"/>
                  </a:lnTo>
                  <a:lnTo>
                    <a:pt x="19050" y="200025"/>
                  </a:lnTo>
                  <a:lnTo>
                    <a:pt x="19050" y="187643"/>
                  </a:lnTo>
                  <a:close/>
                  <a:moveTo>
                    <a:pt x="47625" y="219075"/>
                  </a:moveTo>
                  <a:cubicBezTo>
                    <a:pt x="53340" y="219075"/>
                    <a:pt x="57150" y="215265"/>
                    <a:pt x="57150" y="209550"/>
                  </a:cubicBezTo>
                  <a:lnTo>
                    <a:pt x="57150" y="187643"/>
                  </a:lnTo>
                  <a:cubicBezTo>
                    <a:pt x="57150" y="178118"/>
                    <a:pt x="51435" y="164783"/>
                    <a:pt x="38100" y="160973"/>
                  </a:cubicBezTo>
                  <a:lnTo>
                    <a:pt x="38100" y="143828"/>
                  </a:lnTo>
                  <a:lnTo>
                    <a:pt x="81915" y="158115"/>
                  </a:lnTo>
                  <a:lnTo>
                    <a:pt x="66675" y="203835"/>
                  </a:lnTo>
                  <a:cubicBezTo>
                    <a:pt x="65723" y="206693"/>
                    <a:pt x="65723" y="209550"/>
                    <a:pt x="67628" y="211455"/>
                  </a:cubicBezTo>
                  <a:cubicBezTo>
                    <a:pt x="69532" y="214313"/>
                    <a:pt x="71438" y="215265"/>
                    <a:pt x="74295" y="216218"/>
                  </a:cubicBezTo>
                  <a:lnTo>
                    <a:pt x="82868" y="218123"/>
                  </a:lnTo>
                  <a:cubicBezTo>
                    <a:pt x="82868" y="221933"/>
                    <a:pt x="81915" y="224790"/>
                    <a:pt x="81915" y="228600"/>
                  </a:cubicBezTo>
                  <a:cubicBezTo>
                    <a:pt x="81915" y="277178"/>
                    <a:pt x="105728" y="331470"/>
                    <a:pt x="140970" y="358140"/>
                  </a:cubicBezTo>
                  <a:cubicBezTo>
                    <a:pt x="138113" y="361950"/>
                    <a:pt x="134303" y="364808"/>
                    <a:pt x="129540" y="367665"/>
                  </a:cubicBezTo>
                  <a:cubicBezTo>
                    <a:pt x="123825" y="370523"/>
                    <a:pt x="115253" y="373380"/>
                    <a:pt x="105728" y="376238"/>
                  </a:cubicBezTo>
                  <a:cubicBezTo>
                    <a:pt x="85725" y="381000"/>
                    <a:pt x="59055" y="389573"/>
                    <a:pt x="38100" y="405765"/>
                  </a:cubicBezTo>
                  <a:lnTo>
                    <a:pt x="38100" y="219075"/>
                  </a:lnTo>
                  <a:lnTo>
                    <a:pt x="47625" y="219075"/>
                  </a:lnTo>
                  <a:close/>
                  <a:moveTo>
                    <a:pt x="314325" y="571500"/>
                  </a:moveTo>
                  <a:lnTo>
                    <a:pt x="66675" y="571500"/>
                  </a:lnTo>
                  <a:cubicBezTo>
                    <a:pt x="50482" y="571500"/>
                    <a:pt x="38100" y="559118"/>
                    <a:pt x="38100" y="542925"/>
                  </a:cubicBezTo>
                  <a:lnTo>
                    <a:pt x="38100" y="533400"/>
                  </a:lnTo>
                  <a:lnTo>
                    <a:pt x="342900" y="533400"/>
                  </a:lnTo>
                  <a:lnTo>
                    <a:pt x="342900" y="542925"/>
                  </a:lnTo>
                  <a:cubicBezTo>
                    <a:pt x="342900" y="559118"/>
                    <a:pt x="330518" y="571500"/>
                    <a:pt x="314325" y="571500"/>
                  </a:cubicBezTo>
                  <a:close/>
                  <a:moveTo>
                    <a:pt x="342900" y="405765"/>
                  </a:moveTo>
                  <a:cubicBezTo>
                    <a:pt x="321945" y="389573"/>
                    <a:pt x="295275" y="381000"/>
                    <a:pt x="275273" y="374333"/>
                  </a:cubicBezTo>
                  <a:cubicBezTo>
                    <a:pt x="265748" y="371475"/>
                    <a:pt x="257175" y="368618"/>
                    <a:pt x="251460" y="365760"/>
                  </a:cubicBezTo>
                  <a:cubicBezTo>
                    <a:pt x="245745" y="363855"/>
                    <a:pt x="241935" y="360045"/>
                    <a:pt x="239077" y="355283"/>
                  </a:cubicBezTo>
                  <a:cubicBezTo>
                    <a:pt x="273368" y="327660"/>
                    <a:pt x="296228" y="274320"/>
                    <a:pt x="296228" y="226695"/>
                  </a:cubicBezTo>
                  <a:cubicBezTo>
                    <a:pt x="296228" y="223838"/>
                    <a:pt x="296228" y="220028"/>
                    <a:pt x="295275" y="217170"/>
                  </a:cubicBezTo>
                  <a:lnTo>
                    <a:pt x="305753" y="215265"/>
                  </a:lnTo>
                  <a:cubicBezTo>
                    <a:pt x="308610" y="215265"/>
                    <a:pt x="310515" y="213360"/>
                    <a:pt x="312420" y="210503"/>
                  </a:cubicBezTo>
                  <a:cubicBezTo>
                    <a:pt x="314325" y="207645"/>
                    <a:pt x="314325" y="204788"/>
                    <a:pt x="313373" y="202883"/>
                  </a:cubicBezTo>
                  <a:lnTo>
                    <a:pt x="298133" y="157163"/>
                  </a:lnTo>
                  <a:lnTo>
                    <a:pt x="341948" y="142875"/>
                  </a:lnTo>
                  <a:lnTo>
                    <a:pt x="341948" y="405765"/>
                  </a:lnTo>
                  <a:close/>
                </a:path>
              </a:pathLst>
            </a:custGeom>
            <a:solidFill>
              <a:srgbClr val="3C15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F0744172-9A04-FDF7-4238-54BBEEFC3085}"/>
                </a:ext>
              </a:extLst>
            </p:cNvPr>
            <p:cNvSpPr/>
            <p:nvPr/>
          </p:nvSpPr>
          <p:spPr>
            <a:xfrm>
              <a:off x="7844896" y="4863370"/>
              <a:ext cx="247650" cy="19050"/>
            </a:xfrm>
            <a:custGeom>
              <a:avLst/>
              <a:gdLst>
                <a:gd name="connsiteX0" fmla="*/ 19050 w 247650"/>
                <a:gd name="connsiteY0" fmla="*/ 0 h 19050"/>
                <a:gd name="connsiteX1" fmla="*/ 228600 w 247650"/>
                <a:gd name="connsiteY1" fmla="*/ 0 h 19050"/>
                <a:gd name="connsiteX2" fmla="*/ 247650 w 247650"/>
                <a:gd name="connsiteY2" fmla="*/ 19050 h 19050"/>
                <a:gd name="connsiteX3" fmla="*/ 247650 w 247650"/>
                <a:gd name="connsiteY3" fmla="*/ 19050 h 19050"/>
                <a:gd name="connsiteX4" fmla="*/ 0 w 247650"/>
                <a:gd name="connsiteY4" fmla="*/ 19050 h 19050"/>
                <a:gd name="connsiteX5" fmla="*/ 0 w 247650"/>
                <a:gd name="connsiteY5" fmla="*/ 19050 h 19050"/>
                <a:gd name="connsiteX6" fmla="*/ 19050 w 2476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19050" y="0"/>
                  </a:moveTo>
                  <a:lnTo>
                    <a:pt x="228600" y="0"/>
                  </a:lnTo>
                  <a:cubicBezTo>
                    <a:pt x="239077" y="0"/>
                    <a:pt x="247650" y="8573"/>
                    <a:pt x="247650" y="19050"/>
                  </a:cubicBezTo>
                  <a:lnTo>
                    <a:pt x="247650" y="19050"/>
                  </a:lnTo>
                  <a:lnTo>
                    <a:pt x="0" y="19050"/>
                  </a:ln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BD209862-2B34-0A74-2463-0EE91F3B41C4}"/>
                </a:ext>
              </a:extLst>
            </p:cNvPr>
            <p:cNvSpPr/>
            <p:nvPr/>
          </p:nvSpPr>
          <p:spPr>
            <a:xfrm>
              <a:off x="7844896" y="4329970"/>
              <a:ext cx="247650" cy="19050"/>
            </a:xfrm>
            <a:custGeom>
              <a:avLst/>
              <a:gdLst>
                <a:gd name="connsiteX0" fmla="*/ 228600 w 247650"/>
                <a:gd name="connsiteY0" fmla="*/ 19050 h 19050"/>
                <a:gd name="connsiteX1" fmla="*/ 19050 w 247650"/>
                <a:gd name="connsiteY1" fmla="*/ 19050 h 19050"/>
                <a:gd name="connsiteX2" fmla="*/ 0 w 247650"/>
                <a:gd name="connsiteY2" fmla="*/ 0 h 19050"/>
                <a:gd name="connsiteX3" fmla="*/ 0 w 247650"/>
                <a:gd name="connsiteY3" fmla="*/ 0 h 19050"/>
                <a:gd name="connsiteX4" fmla="*/ 247650 w 247650"/>
                <a:gd name="connsiteY4" fmla="*/ 0 h 19050"/>
                <a:gd name="connsiteX5" fmla="*/ 247650 w 247650"/>
                <a:gd name="connsiteY5" fmla="*/ 0 h 19050"/>
                <a:gd name="connsiteX6" fmla="*/ 228600 w 2476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228600" y="19050"/>
                  </a:moveTo>
                  <a:lnTo>
                    <a:pt x="19050" y="19050"/>
                  </a:lnTo>
                  <a:cubicBezTo>
                    <a:pt x="8572" y="19050"/>
                    <a:pt x="0" y="10477"/>
                    <a:pt x="0" y="0"/>
                  </a:cubicBezTo>
                  <a:lnTo>
                    <a:pt x="0" y="0"/>
                  </a:lnTo>
                  <a:lnTo>
                    <a:pt x="247650" y="0"/>
                  </a:lnTo>
                  <a:lnTo>
                    <a:pt x="247650" y="0"/>
                  </a:lnTo>
                  <a:cubicBezTo>
                    <a:pt x="247650" y="10477"/>
                    <a:pt x="239077" y="19050"/>
                    <a:pt x="228600" y="1905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166" name="Graphic 72">
            <a:extLst>
              <a:ext uri="{FF2B5EF4-FFF2-40B4-BE49-F238E27FC236}">
                <a16:creationId xmlns:a16="http://schemas.microsoft.com/office/drawing/2014/main" id="{E7E335B1-DD09-78B8-8040-B24612FD85EA}"/>
              </a:ext>
            </a:extLst>
          </p:cNvPr>
          <p:cNvGrpSpPr/>
          <p:nvPr/>
        </p:nvGrpSpPr>
        <p:grpSpPr>
          <a:xfrm>
            <a:off x="6708852" y="3803355"/>
            <a:ext cx="552450" cy="504825"/>
            <a:chOff x="6596242" y="4405196"/>
            <a:chExt cx="552450" cy="504825"/>
          </a:xfrm>
        </p:grpSpPr>
        <p:grpSp>
          <p:nvGrpSpPr>
            <p:cNvPr id="1167" name="Graphic 72">
              <a:extLst>
                <a:ext uri="{FF2B5EF4-FFF2-40B4-BE49-F238E27FC236}">
                  <a16:creationId xmlns:a16="http://schemas.microsoft.com/office/drawing/2014/main" id="{EC3D9625-5580-4AA0-EBBD-A3E3BA011967}"/>
                </a:ext>
              </a:extLst>
            </p:cNvPr>
            <p:cNvGrpSpPr/>
            <p:nvPr/>
          </p:nvGrpSpPr>
          <p:grpSpPr>
            <a:xfrm>
              <a:off x="6605767" y="4411863"/>
              <a:ext cx="533400" cy="402907"/>
              <a:chOff x="6605767" y="4411863"/>
              <a:chExt cx="533400" cy="402907"/>
            </a:xfrm>
          </p:grpSpPr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B60752D3-2B81-9E9F-99A8-8C4536B56535}"/>
                  </a:ext>
                </a:extLst>
              </p:cNvPr>
              <p:cNvSpPr/>
              <p:nvPr/>
            </p:nvSpPr>
            <p:spPr>
              <a:xfrm>
                <a:off x="6605767" y="4414721"/>
                <a:ext cx="533400" cy="400050"/>
              </a:xfrm>
              <a:custGeom>
                <a:avLst/>
                <a:gdLst>
                  <a:gd name="connsiteX0" fmla="*/ 495300 w 533400"/>
                  <a:gd name="connsiteY0" fmla="*/ 400050 h 400050"/>
                  <a:gd name="connsiteX1" fmla="*/ 38100 w 533400"/>
                  <a:gd name="connsiteY1" fmla="*/ 400050 h 400050"/>
                  <a:gd name="connsiteX2" fmla="*/ 0 w 533400"/>
                  <a:gd name="connsiteY2" fmla="*/ 361950 h 400050"/>
                  <a:gd name="connsiteX3" fmla="*/ 0 w 533400"/>
                  <a:gd name="connsiteY3" fmla="*/ 38100 h 400050"/>
                  <a:gd name="connsiteX4" fmla="*/ 38100 w 533400"/>
                  <a:gd name="connsiteY4" fmla="*/ 0 h 400050"/>
                  <a:gd name="connsiteX5" fmla="*/ 495300 w 533400"/>
                  <a:gd name="connsiteY5" fmla="*/ 0 h 400050"/>
                  <a:gd name="connsiteX6" fmla="*/ 533400 w 533400"/>
                  <a:gd name="connsiteY6" fmla="*/ 38100 h 400050"/>
                  <a:gd name="connsiteX7" fmla="*/ 533400 w 533400"/>
                  <a:gd name="connsiteY7" fmla="*/ 361950 h 400050"/>
                  <a:gd name="connsiteX8" fmla="*/ 495300 w 533400"/>
                  <a:gd name="connsiteY8" fmla="*/ 40005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400050">
                    <a:moveTo>
                      <a:pt x="495300" y="400050"/>
                    </a:moveTo>
                    <a:lnTo>
                      <a:pt x="38100" y="400050"/>
                    </a:lnTo>
                    <a:cubicBezTo>
                      <a:pt x="17145" y="400050"/>
                      <a:pt x="0" y="382905"/>
                      <a:pt x="0" y="361950"/>
                    </a:cubicBezTo>
                    <a:lnTo>
                      <a:pt x="0" y="38100"/>
                    </a:lnTo>
                    <a:cubicBezTo>
                      <a:pt x="0" y="17145"/>
                      <a:pt x="17145" y="0"/>
                      <a:pt x="38100" y="0"/>
                    </a:cubicBezTo>
                    <a:lnTo>
                      <a:pt x="495300" y="0"/>
                    </a:lnTo>
                    <a:cubicBezTo>
                      <a:pt x="516255" y="0"/>
                      <a:pt x="533400" y="17145"/>
                      <a:pt x="533400" y="38100"/>
                    </a:cubicBezTo>
                    <a:lnTo>
                      <a:pt x="533400" y="361950"/>
                    </a:lnTo>
                    <a:cubicBezTo>
                      <a:pt x="533400" y="382905"/>
                      <a:pt x="516255" y="400050"/>
                      <a:pt x="495300" y="40005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39E694B0-138C-6E5F-DC1B-B7BE13FB24DD}"/>
                  </a:ext>
                </a:extLst>
              </p:cNvPr>
              <p:cNvSpPr/>
              <p:nvPr/>
            </p:nvSpPr>
            <p:spPr>
              <a:xfrm>
                <a:off x="6605767" y="4411863"/>
                <a:ext cx="533400" cy="79057"/>
              </a:xfrm>
              <a:custGeom>
                <a:avLst/>
                <a:gdLst>
                  <a:gd name="connsiteX0" fmla="*/ 495300 w 533400"/>
                  <a:gd name="connsiteY0" fmla="*/ 0 h 79057"/>
                  <a:gd name="connsiteX1" fmla="*/ 40958 w 533400"/>
                  <a:gd name="connsiteY1" fmla="*/ 0 h 79057"/>
                  <a:gd name="connsiteX2" fmla="*/ 0 w 533400"/>
                  <a:gd name="connsiteY2" fmla="*/ 40958 h 79057"/>
                  <a:gd name="connsiteX3" fmla="*/ 0 w 533400"/>
                  <a:gd name="connsiteY3" fmla="*/ 79058 h 79057"/>
                  <a:gd name="connsiteX4" fmla="*/ 38100 w 533400"/>
                  <a:gd name="connsiteY4" fmla="*/ 31433 h 79057"/>
                  <a:gd name="connsiteX5" fmla="*/ 493395 w 533400"/>
                  <a:gd name="connsiteY5" fmla="*/ 31433 h 79057"/>
                  <a:gd name="connsiteX6" fmla="*/ 533400 w 533400"/>
                  <a:gd name="connsiteY6" fmla="*/ 69533 h 79057"/>
                  <a:gd name="connsiteX7" fmla="*/ 533400 w 533400"/>
                  <a:gd name="connsiteY7" fmla="*/ 38100 h 79057"/>
                  <a:gd name="connsiteX8" fmla="*/ 495300 w 533400"/>
                  <a:gd name="connsiteY8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79057">
                    <a:moveTo>
                      <a:pt x="495300" y="0"/>
                    </a:moveTo>
                    <a:lnTo>
                      <a:pt x="40958" y="0"/>
                    </a:lnTo>
                    <a:cubicBezTo>
                      <a:pt x="18098" y="0"/>
                      <a:pt x="0" y="18098"/>
                      <a:pt x="0" y="40958"/>
                    </a:cubicBezTo>
                    <a:lnTo>
                      <a:pt x="0" y="79058"/>
                    </a:lnTo>
                    <a:cubicBezTo>
                      <a:pt x="0" y="56198"/>
                      <a:pt x="15240" y="31433"/>
                      <a:pt x="38100" y="31433"/>
                    </a:cubicBezTo>
                    <a:lnTo>
                      <a:pt x="493395" y="31433"/>
                    </a:lnTo>
                    <a:cubicBezTo>
                      <a:pt x="514350" y="31433"/>
                      <a:pt x="533400" y="48578"/>
                      <a:pt x="533400" y="69533"/>
                    </a:cubicBezTo>
                    <a:lnTo>
                      <a:pt x="533400" y="38100"/>
                    </a:lnTo>
                    <a:cubicBezTo>
                      <a:pt x="533400" y="17145"/>
                      <a:pt x="516255" y="0"/>
                      <a:pt x="495300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2FA3452D-5EEF-EEB1-FF74-91A2DB67674D}"/>
                  </a:ext>
                </a:extLst>
              </p:cNvPr>
              <p:cNvSpPr/>
              <p:nvPr/>
            </p:nvSpPr>
            <p:spPr>
              <a:xfrm>
                <a:off x="6662917" y="4443296"/>
                <a:ext cx="463867" cy="371475"/>
              </a:xfrm>
              <a:custGeom>
                <a:avLst/>
                <a:gdLst>
                  <a:gd name="connsiteX0" fmla="*/ 0 w 463867"/>
                  <a:gd name="connsiteY0" fmla="*/ 0 h 371475"/>
                  <a:gd name="connsiteX1" fmla="*/ 371475 w 463867"/>
                  <a:gd name="connsiteY1" fmla="*/ 371475 h 371475"/>
                  <a:gd name="connsiteX2" fmla="*/ 433388 w 463867"/>
                  <a:gd name="connsiteY2" fmla="*/ 371475 h 371475"/>
                  <a:gd name="connsiteX3" fmla="*/ 463868 w 463867"/>
                  <a:gd name="connsiteY3" fmla="*/ 359093 h 371475"/>
                  <a:gd name="connsiteX4" fmla="*/ 104775 w 463867"/>
                  <a:gd name="connsiteY4" fmla="*/ 0 h 371475"/>
                  <a:gd name="connsiteX5" fmla="*/ 0 w 463867"/>
                  <a:gd name="connsiteY5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867" h="371475">
                    <a:moveTo>
                      <a:pt x="0" y="0"/>
                    </a:moveTo>
                    <a:lnTo>
                      <a:pt x="371475" y="371475"/>
                    </a:lnTo>
                    <a:lnTo>
                      <a:pt x="433388" y="371475"/>
                    </a:lnTo>
                    <a:cubicBezTo>
                      <a:pt x="444818" y="371475"/>
                      <a:pt x="456248" y="366713"/>
                      <a:pt x="463868" y="359093"/>
                    </a:cubicBezTo>
                    <a:lnTo>
                      <a:pt x="1047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3A657861-5D96-0EBA-83C7-75142D91BA43}"/>
                  </a:ext>
                </a:extLst>
              </p:cNvPr>
              <p:cNvSpPr/>
              <p:nvPr/>
            </p:nvSpPr>
            <p:spPr>
              <a:xfrm>
                <a:off x="6815317" y="4443296"/>
                <a:ext cx="323850" cy="323850"/>
              </a:xfrm>
              <a:custGeom>
                <a:avLst/>
                <a:gdLst>
                  <a:gd name="connsiteX0" fmla="*/ 0 w 323850"/>
                  <a:gd name="connsiteY0" fmla="*/ 0 h 323850"/>
                  <a:gd name="connsiteX1" fmla="*/ 323850 w 323850"/>
                  <a:gd name="connsiteY1" fmla="*/ 323850 h 323850"/>
                  <a:gd name="connsiteX2" fmla="*/ 323850 w 323850"/>
                  <a:gd name="connsiteY2" fmla="*/ 295275 h 323850"/>
                  <a:gd name="connsiteX3" fmla="*/ 28575 w 323850"/>
                  <a:gd name="connsiteY3" fmla="*/ 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323850">
                    <a:moveTo>
                      <a:pt x="0" y="0"/>
                    </a:moveTo>
                    <a:lnTo>
                      <a:pt x="323850" y="323850"/>
                    </a:lnTo>
                    <a:lnTo>
                      <a:pt x="323850" y="295275"/>
                    </a:lnTo>
                    <a:lnTo>
                      <a:pt x="2857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23A85D76-B7E2-37DE-CC05-4F2FB0CF075D}"/>
                </a:ext>
              </a:extLst>
            </p:cNvPr>
            <p:cNvSpPr/>
            <p:nvPr/>
          </p:nvSpPr>
          <p:spPr>
            <a:xfrm>
              <a:off x="6996292" y="4424246"/>
              <a:ext cx="95250" cy="95180"/>
            </a:xfrm>
            <a:custGeom>
              <a:avLst/>
              <a:gdLst>
                <a:gd name="connsiteX0" fmla="*/ 0 w 95250"/>
                <a:gd name="connsiteY0" fmla="*/ 0 h 95180"/>
                <a:gd name="connsiteX1" fmla="*/ 0 w 95250"/>
                <a:gd name="connsiteY1" fmla="*/ 83820 h 95180"/>
                <a:gd name="connsiteX2" fmla="*/ 19050 w 95250"/>
                <a:gd name="connsiteY2" fmla="*/ 91440 h 95180"/>
                <a:gd name="connsiteX3" fmla="*/ 32385 w 95250"/>
                <a:gd name="connsiteY3" fmla="*/ 78105 h 95180"/>
                <a:gd name="connsiteX4" fmla="*/ 62865 w 95250"/>
                <a:gd name="connsiteY4" fmla="*/ 78105 h 95180"/>
                <a:gd name="connsiteX5" fmla="*/ 76200 w 95250"/>
                <a:gd name="connsiteY5" fmla="*/ 91440 h 95180"/>
                <a:gd name="connsiteX6" fmla="*/ 95250 w 95250"/>
                <a:gd name="connsiteY6" fmla="*/ 83820 h 95180"/>
                <a:gd name="connsiteX7" fmla="*/ 95250 w 95250"/>
                <a:gd name="connsiteY7" fmla="*/ 0 h 95180"/>
                <a:gd name="connsiteX8" fmla="*/ 0 w 95250"/>
                <a:gd name="connsiteY8" fmla="*/ 0 h 9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95180">
                  <a:moveTo>
                    <a:pt x="0" y="0"/>
                  </a:moveTo>
                  <a:lnTo>
                    <a:pt x="0" y="83820"/>
                  </a:lnTo>
                  <a:cubicBezTo>
                    <a:pt x="0" y="94298"/>
                    <a:pt x="12382" y="99060"/>
                    <a:pt x="19050" y="91440"/>
                  </a:cubicBezTo>
                  <a:lnTo>
                    <a:pt x="32385" y="78105"/>
                  </a:lnTo>
                  <a:cubicBezTo>
                    <a:pt x="40957" y="69532"/>
                    <a:pt x="54293" y="69532"/>
                    <a:pt x="62865" y="78105"/>
                  </a:cubicBezTo>
                  <a:lnTo>
                    <a:pt x="76200" y="91440"/>
                  </a:lnTo>
                  <a:cubicBezTo>
                    <a:pt x="82868" y="98107"/>
                    <a:pt x="95250" y="93345"/>
                    <a:pt x="95250" y="83820"/>
                  </a:cubicBezTo>
                  <a:lnTo>
                    <a:pt x="9525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4267257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35DDFEF8-417D-1641-0C9A-595847F0CD7F}"/>
                </a:ext>
              </a:extLst>
            </p:cNvPr>
            <p:cNvSpPr/>
            <p:nvPr/>
          </p:nvSpPr>
          <p:spPr>
            <a:xfrm>
              <a:off x="6977242" y="4776671"/>
              <a:ext cx="123825" cy="123825"/>
            </a:xfrm>
            <a:custGeom>
              <a:avLst/>
              <a:gdLst>
                <a:gd name="connsiteX0" fmla="*/ 95250 w 123825"/>
                <a:gd name="connsiteY0" fmla="*/ 0 h 123825"/>
                <a:gd name="connsiteX1" fmla="*/ 952 w 123825"/>
                <a:gd name="connsiteY1" fmla="*/ 952 h 123825"/>
                <a:gd name="connsiteX2" fmla="*/ 0 w 123825"/>
                <a:gd name="connsiteY2" fmla="*/ 95250 h 123825"/>
                <a:gd name="connsiteX3" fmla="*/ 28575 w 123825"/>
                <a:gd name="connsiteY3" fmla="*/ 66675 h 123825"/>
                <a:gd name="connsiteX4" fmla="*/ 85725 w 123825"/>
                <a:gd name="connsiteY4" fmla="*/ 123825 h 123825"/>
                <a:gd name="connsiteX5" fmla="*/ 123825 w 123825"/>
                <a:gd name="connsiteY5" fmla="*/ 85725 h 123825"/>
                <a:gd name="connsiteX6" fmla="*/ 66675 w 123825"/>
                <a:gd name="connsiteY6" fmla="*/ 2857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23825">
                  <a:moveTo>
                    <a:pt x="95250" y="0"/>
                  </a:moveTo>
                  <a:lnTo>
                    <a:pt x="952" y="952"/>
                  </a:lnTo>
                  <a:lnTo>
                    <a:pt x="0" y="95250"/>
                  </a:lnTo>
                  <a:lnTo>
                    <a:pt x="28575" y="66675"/>
                  </a:lnTo>
                  <a:lnTo>
                    <a:pt x="85725" y="123825"/>
                  </a:lnTo>
                  <a:lnTo>
                    <a:pt x="123825" y="85725"/>
                  </a:lnTo>
                  <a:lnTo>
                    <a:pt x="66675" y="28575"/>
                  </a:ln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4D84A0A0-B70C-0AF1-C11B-5815C3845009}"/>
                </a:ext>
              </a:extLst>
            </p:cNvPr>
            <p:cNvSpPr/>
            <p:nvPr/>
          </p:nvSpPr>
          <p:spPr>
            <a:xfrm>
              <a:off x="6986767" y="4776671"/>
              <a:ext cx="114300" cy="104775"/>
            </a:xfrm>
            <a:custGeom>
              <a:avLst/>
              <a:gdLst>
                <a:gd name="connsiteX0" fmla="*/ 85725 w 114300"/>
                <a:gd name="connsiteY0" fmla="*/ 0 h 104775"/>
                <a:gd name="connsiteX1" fmla="*/ 2857 w 114300"/>
                <a:gd name="connsiteY1" fmla="*/ 0 h 104775"/>
                <a:gd name="connsiteX2" fmla="*/ 0 w 114300"/>
                <a:gd name="connsiteY2" fmla="*/ 9525 h 104775"/>
                <a:gd name="connsiteX3" fmla="*/ 95250 w 114300"/>
                <a:gd name="connsiteY3" fmla="*/ 104775 h 104775"/>
                <a:gd name="connsiteX4" fmla="*/ 114300 w 114300"/>
                <a:gd name="connsiteY4" fmla="*/ 85725 h 104775"/>
                <a:gd name="connsiteX5" fmla="*/ 57150 w 114300"/>
                <a:gd name="connsiteY5" fmla="*/ 285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04775">
                  <a:moveTo>
                    <a:pt x="85725" y="0"/>
                  </a:moveTo>
                  <a:lnTo>
                    <a:pt x="2857" y="0"/>
                  </a:lnTo>
                  <a:lnTo>
                    <a:pt x="0" y="9525"/>
                  </a:lnTo>
                  <a:lnTo>
                    <a:pt x="95250" y="104775"/>
                  </a:lnTo>
                  <a:lnTo>
                    <a:pt x="114300" y="85725"/>
                  </a:lnTo>
                  <a:lnTo>
                    <a:pt x="57150" y="28575"/>
                  </a:lnTo>
                  <a:close/>
                </a:path>
              </a:pathLst>
            </a:custGeom>
            <a:solidFill>
              <a:srgbClr val="FCEE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63E14785-B621-90AE-2A20-05BB4B91B469}"/>
                </a:ext>
              </a:extLst>
            </p:cNvPr>
            <p:cNvSpPr/>
            <p:nvPr/>
          </p:nvSpPr>
          <p:spPr>
            <a:xfrm>
              <a:off x="6815317" y="4567121"/>
              <a:ext cx="209550" cy="19050"/>
            </a:xfrm>
            <a:custGeom>
              <a:avLst/>
              <a:gdLst>
                <a:gd name="connsiteX0" fmla="*/ 200025 w 209550"/>
                <a:gd name="connsiteY0" fmla="*/ 19050 h 19050"/>
                <a:gd name="connsiteX1" fmla="*/ 9525 w 209550"/>
                <a:gd name="connsiteY1" fmla="*/ 19050 h 19050"/>
                <a:gd name="connsiteX2" fmla="*/ 0 w 209550"/>
                <a:gd name="connsiteY2" fmla="*/ 9525 h 19050"/>
                <a:gd name="connsiteX3" fmla="*/ 9525 w 209550"/>
                <a:gd name="connsiteY3" fmla="*/ 0 h 19050"/>
                <a:gd name="connsiteX4" fmla="*/ 200025 w 209550"/>
                <a:gd name="connsiteY4" fmla="*/ 0 h 19050"/>
                <a:gd name="connsiteX5" fmla="*/ 209550 w 209550"/>
                <a:gd name="connsiteY5" fmla="*/ 9525 h 19050"/>
                <a:gd name="connsiteX6" fmla="*/ 200025 w 2095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19050">
                  <a:moveTo>
                    <a:pt x="20002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200025" y="0"/>
                  </a:lnTo>
                  <a:cubicBezTo>
                    <a:pt x="205740" y="0"/>
                    <a:pt x="209550" y="3810"/>
                    <a:pt x="209550" y="9525"/>
                  </a:cubicBezTo>
                  <a:cubicBezTo>
                    <a:pt x="209550" y="15240"/>
                    <a:pt x="205740" y="19050"/>
                    <a:pt x="20002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14325060-263D-042F-9FE6-FD464DAB2013}"/>
                </a:ext>
              </a:extLst>
            </p:cNvPr>
            <p:cNvSpPr/>
            <p:nvPr/>
          </p:nvSpPr>
          <p:spPr>
            <a:xfrm>
              <a:off x="6815317" y="4643321"/>
              <a:ext cx="238125" cy="19050"/>
            </a:xfrm>
            <a:custGeom>
              <a:avLst/>
              <a:gdLst>
                <a:gd name="connsiteX0" fmla="*/ 228600 w 238125"/>
                <a:gd name="connsiteY0" fmla="*/ 19050 h 19050"/>
                <a:gd name="connsiteX1" fmla="*/ 9525 w 238125"/>
                <a:gd name="connsiteY1" fmla="*/ 19050 h 19050"/>
                <a:gd name="connsiteX2" fmla="*/ 0 w 238125"/>
                <a:gd name="connsiteY2" fmla="*/ 9525 h 19050"/>
                <a:gd name="connsiteX3" fmla="*/ 9525 w 238125"/>
                <a:gd name="connsiteY3" fmla="*/ 0 h 19050"/>
                <a:gd name="connsiteX4" fmla="*/ 228600 w 238125"/>
                <a:gd name="connsiteY4" fmla="*/ 0 h 19050"/>
                <a:gd name="connsiteX5" fmla="*/ 238125 w 238125"/>
                <a:gd name="connsiteY5" fmla="*/ 9525 h 19050"/>
                <a:gd name="connsiteX6" fmla="*/ 228600 w 2381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5" h="19050">
                  <a:moveTo>
                    <a:pt x="2286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228600" y="0"/>
                  </a:lnTo>
                  <a:cubicBezTo>
                    <a:pt x="234315" y="0"/>
                    <a:pt x="238125" y="3810"/>
                    <a:pt x="238125" y="9525"/>
                  </a:cubicBezTo>
                  <a:cubicBezTo>
                    <a:pt x="238125" y="15240"/>
                    <a:pt x="234315" y="19050"/>
                    <a:pt x="2286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DF8AA71F-2A99-4E4F-C157-113E17D80B87}"/>
                </a:ext>
              </a:extLst>
            </p:cNvPr>
            <p:cNvSpPr/>
            <p:nvPr/>
          </p:nvSpPr>
          <p:spPr>
            <a:xfrm>
              <a:off x="6815317" y="4719521"/>
              <a:ext cx="180975" cy="19050"/>
            </a:xfrm>
            <a:custGeom>
              <a:avLst/>
              <a:gdLst>
                <a:gd name="connsiteX0" fmla="*/ 171450 w 180975"/>
                <a:gd name="connsiteY0" fmla="*/ 19050 h 19050"/>
                <a:gd name="connsiteX1" fmla="*/ 9525 w 180975"/>
                <a:gd name="connsiteY1" fmla="*/ 19050 h 19050"/>
                <a:gd name="connsiteX2" fmla="*/ 0 w 180975"/>
                <a:gd name="connsiteY2" fmla="*/ 9525 h 19050"/>
                <a:gd name="connsiteX3" fmla="*/ 9525 w 180975"/>
                <a:gd name="connsiteY3" fmla="*/ 0 h 19050"/>
                <a:gd name="connsiteX4" fmla="*/ 171450 w 180975"/>
                <a:gd name="connsiteY4" fmla="*/ 0 h 19050"/>
                <a:gd name="connsiteX5" fmla="*/ 180975 w 180975"/>
                <a:gd name="connsiteY5" fmla="*/ 9525 h 19050"/>
                <a:gd name="connsiteX6" fmla="*/ 171450 w 1809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19050">
                  <a:moveTo>
                    <a:pt x="17145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171450" y="0"/>
                  </a:lnTo>
                  <a:cubicBezTo>
                    <a:pt x="177165" y="0"/>
                    <a:pt x="180975" y="3810"/>
                    <a:pt x="180975" y="9525"/>
                  </a:cubicBezTo>
                  <a:cubicBezTo>
                    <a:pt x="180975" y="15240"/>
                    <a:pt x="177165" y="19050"/>
                    <a:pt x="17145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E9B7232-152D-44EC-696F-E6996A59B62F}"/>
                </a:ext>
              </a:extLst>
            </p:cNvPr>
            <p:cNvSpPr/>
            <p:nvPr/>
          </p:nvSpPr>
          <p:spPr>
            <a:xfrm>
              <a:off x="6691491" y="4548070"/>
              <a:ext cx="76200" cy="57150"/>
            </a:xfrm>
            <a:custGeom>
              <a:avLst/>
              <a:gdLst>
                <a:gd name="connsiteX0" fmla="*/ 28575 w 76200"/>
                <a:gd name="connsiteY0" fmla="*/ 57150 h 57150"/>
                <a:gd name="connsiteX1" fmla="*/ 21908 w 76200"/>
                <a:gd name="connsiteY1" fmla="*/ 54293 h 57150"/>
                <a:gd name="connsiteX2" fmla="*/ 2858 w 76200"/>
                <a:gd name="connsiteY2" fmla="*/ 35243 h 57150"/>
                <a:gd name="connsiteX3" fmla="*/ 2858 w 76200"/>
                <a:gd name="connsiteY3" fmla="*/ 21907 h 57150"/>
                <a:gd name="connsiteX4" fmla="*/ 16193 w 76200"/>
                <a:gd name="connsiteY4" fmla="*/ 21907 h 57150"/>
                <a:gd name="connsiteX5" fmla="*/ 28575 w 76200"/>
                <a:gd name="connsiteY5" fmla="*/ 34290 h 57150"/>
                <a:gd name="connsiteX6" fmla="*/ 60007 w 76200"/>
                <a:gd name="connsiteY6" fmla="*/ 2857 h 57150"/>
                <a:gd name="connsiteX7" fmla="*/ 73343 w 76200"/>
                <a:gd name="connsiteY7" fmla="*/ 2857 h 57150"/>
                <a:gd name="connsiteX8" fmla="*/ 73343 w 76200"/>
                <a:gd name="connsiteY8" fmla="*/ 16193 h 57150"/>
                <a:gd name="connsiteX9" fmla="*/ 35243 w 76200"/>
                <a:gd name="connsiteY9" fmla="*/ 54293 h 57150"/>
                <a:gd name="connsiteX10" fmla="*/ 28575 w 76200"/>
                <a:gd name="connsiteY10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57150">
                  <a:moveTo>
                    <a:pt x="28575" y="57150"/>
                  </a:moveTo>
                  <a:cubicBezTo>
                    <a:pt x="25718" y="57150"/>
                    <a:pt x="23813" y="56198"/>
                    <a:pt x="21908" y="54293"/>
                  </a:cubicBezTo>
                  <a:lnTo>
                    <a:pt x="2858" y="35243"/>
                  </a:lnTo>
                  <a:cubicBezTo>
                    <a:pt x="-953" y="31432"/>
                    <a:pt x="-953" y="25718"/>
                    <a:pt x="2858" y="21907"/>
                  </a:cubicBezTo>
                  <a:cubicBezTo>
                    <a:pt x="6668" y="18098"/>
                    <a:pt x="12383" y="18098"/>
                    <a:pt x="16193" y="21907"/>
                  </a:cubicBezTo>
                  <a:lnTo>
                    <a:pt x="28575" y="34290"/>
                  </a:lnTo>
                  <a:lnTo>
                    <a:pt x="60007" y="2857"/>
                  </a:lnTo>
                  <a:cubicBezTo>
                    <a:pt x="63818" y="-952"/>
                    <a:pt x="69532" y="-952"/>
                    <a:pt x="73343" y="2857"/>
                  </a:cubicBezTo>
                  <a:cubicBezTo>
                    <a:pt x="77153" y="6668"/>
                    <a:pt x="77153" y="12382"/>
                    <a:pt x="73343" y="16193"/>
                  </a:cubicBezTo>
                  <a:lnTo>
                    <a:pt x="35243" y="54293"/>
                  </a:lnTo>
                  <a:cubicBezTo>
                    <a:pt x="33338" y="56198"/>
                    <a:pt x="31433" y="57150"/>
                    <a:pt x="28575" y="571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3EDB3BFC-509A-C2B0-D0B3-874060209DCB}"/>
                </a:ext>
              </a:extLst>
            </p:cNvPr>
            <p:cNvSpPr/>
            <p:nvPr/>
          </p:nvSpPr>
          <p:spPr>
            <a:xfrm>
              <a:off x="6691491" y="4614745"/>
              <a:ext cx="76200" cy="57150"/>
            </a:xfrm>
            <a:custGeom>
              <a:avLst/>
              <a:gdLst>
                <a:gd name="connsiteX0" fmla="*/ 28575 w 76200"/>
                <a:gd name="connsiteY0" fmla="*/ 57150 h 57150"/>
                <a:gd name="connsiteX1" fmla="*/ 21908 w 76200"/>
                <a:gd name="connsiteY1" fmla="*/ 54293 h 57150"/>
                <a:gd name="connsiteX2" fmla="*/ 2858 w 76200"/>
                <a:gd name="connsiteY2" fmla="*/ 35243 h 57150"/>
                <a:gd name="connsiteX3" fmla="*/ 2858 w 76200"/>
                <a:gd name="connsiteY3" fmla="*/ 21907 h 57150"/>
                <a:gd name="connsiteX4" fmla="*/ 16193 w 76200"/>
                <a:gd name="connsiteY4" fmla="*/ 21907 h 57150"/>
                <a:gd name="connsiteX5" fmla="*/ 28575 w 76200"/>
                <a:gd name="connsiteY5" fmla="*/ 34290 h 57150"/>
                <a:gd name="connsiteX6" fmla="*/ 60007 w 76200"/>
                <a:gd name="connsiteY6" fmla="*/ 2857 h 57150"/>
                <a:gd name="connsiteX7" fmla="*/ 73343 w 76200"/>
                <a:gd name="connsiteY7" fmla="*/ 2857 h 57150"/>
                <a:gd name="connsiteX8" fmla="*/ 73343 w 76200"/>
                <a:gd name="connsiteY8" fmla="*/ 16193 h 57150"/>
                <a:gd name="connsiteX9" fmla="*/ 35243 w 76200"/>
                <a:gd name="connsiteY9" fmla="*/ 54293 h 57150"/>
                <a:gd name="connsiteX10" fmla="*/ 28575 w 76200"/>
                <a:gd name="connsiteY10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57150">
                  <a:moveTo>
                    <a:pt x="28575" y="57150"/>
                  </a:moveTo>
                  <a:cubicBezTo>
                    <a:pt x="25718" y="57150"/>
                    <a:pt x="23813" y="56198"/>
                    <a:pt x="21908" y="54293"/>
                  </a:cubicBezTo>
                  <a:lnTo>
                    <a:pt x="2858" y="35243"/>
                  </a:lnTo>
                  <a:cubicBezTo>
                    <a:pt x="-953" y="31432"/>
                    <a:pt x="-953" y="25718"/>
                    <a:pt x="2858" y="21907"/>
                  </a:cubicBezTo>
                  <a:cubicBezTo>
                    <a:pt x="6668" y="18098"/>
                    <a:pt x="12383" y="18098"/>
                    <a:pt x="16193" y="21907"/>
                  </a:cubicBezTo>
                  <a:lnTo>
                    <a:pt x="28575" y="34290"/>
                  </a:lnTo>
                  <a:lnTo>
                    <a:pt x="60007" y="2857"/>
                  </a:lnTo>
                  <a:cubicBezTo>
                    <a:pt x="63818" y="-952"/>
                    <a:pt x="69532" y="-952"/>
                    <a:pt x="73343" y="2857"/>
                  </a:cubicBezTo>
                  <a:cubicBezTo>
                    <a:pt x="77153" y="6668"/>
                    <a:pt x="77153" y="12382"/>
                    <a:pt x="73343" y="16193"/>
                  </a:cubicBezTo>
                  <a:lnTo>
                    <a:pt x="35243" y="54293"/>
                  </a:lnTo>
                  <a:cubicBezTo>
                    <a:pt x="33338" y="56198"/>
                    <a:pt x="31433" y="57150"/>
                    <a:pt x="28575" y="571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D95F7AA1-7F3F-0F54-5696-822501483F9D}"/>
                </a:ext>
              </a:extLst>
            </p:cNvPr>
            <p:cNvSpPr/>
            <p:nvPr/>
          </p:nvSpPr>
          <p:spPr>
            <a:xfrm>
              <a:off x="6691492" y="4700471"/>
              <a:ext cx="57150" cy="57150"/>
            </a:xfrm>
            <a:custGeom>
              <a:avLst/>
              <a:gdLst>
                <a:gd name="connsiteX0" fmla="*/ 28575 w 57150"/>
                <a:gd name="connsiteY0" fmla="*/ 57150 h 57150"/>
                <a:gd name="connsiteX1" fmla="*/ 0 w 57150"/>
                <a:gd name="connsiteY1" fmla="*/ 28575 h 57150"/>
                <a:gd name="connsiteX2" fmla="*/ 28575 w 57150"/>
                <a:gd name="connsiteY2" fmla="*/ 0 h 57150"/>
                <a:gd name="connsiteX3" fmla="*/ 57150 w 57150"/>
                <a:gd name="connsiteY3" fmla="*/ 28575 h 57150"/>
                <a:gd name="connsiteX4" fmla="*/ 28575 w 57150"/>
                <a:gd name="connsiteY4" fmla="*/ 57150 h 57150"/>
                <a:gd name="connsiteX5" fmla="*/ 28575 w 57150"/>
                <a:gd name="connsiteY5" fmla="*/ 19050 h 57150"/>
                <a:gd name="connsiteX6" fmla="*/ 19050 w 57150"/>
                <a:gd name="connsiteY6" fmla="*/ 28575 h 57150"/>
                <a:gd name="connsiteX7" fmla="*/ 28575 w 57150"/>
                <a:gd name="connsiteY7" fmla="*/ 38100 h 57150"/>
                <a:gd name="connsiteX8" fmla="*/ 38100 w 57150"/>
                <a:gd name="connsiteY8" fmla="*/ 28575 h 57150"/>
                <a:gd name="connsiteX9" fmla="*/ 28575 w 57150"/>
                <a:gd name="connsiteY9" fmla="*/ 190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57150">
                  <a:moveTo>
                    <a:pt x="28575" y="57150"/>
                  </a:moveTo>
                  <a:cubicBezTo>
                    <a:pt x="12383" y="57150"/>
                    <a:pt x="0" y="44768"/>
                    <a:pt x="0" y="28575"/>
                  </a:cubicBezTo>
                  <a:cubicBezTo>
                    <a:pt x="0" y="12382"/>
                    <a:pt x="12383" y="0"/>
                    <a:pt x="28575" y="0"/>
                  </a:cubicBezTo>
                  <a:cubicBezTo>
                    <a:pt x="44768" y="0"/>
                    <a:pt x="57150" y="12382"/>
                    <a:pt x="57150" y="28575"/>
                  </a:cubicBezTo>
                  <a:cubicBezTo>
                    <a:pt x="57150" y="44768"/>
                    <a:pt x="44768" y="57150"/>
                    <a:pt x="28575" y="57150"/>
                  </a:cubicBezTo>
                  <a:close/>
                  <a:moveTo>
                    <a:pt x="28575" y="19050"/>
                  </a:moveTo>
                  <a:cubicBezTo>
                    <a:pt x="22860" y="19050"/>
                    <a:pt x="19050" y="22860"/>
                    <a:pt x="19050" y="28575"/>
                  </a:cubicBezTo>
                  <a:cubicBezTo>
                    <a:pt x="19050" y="34290"/>
                    <a:pt x="22860" y="38100"/>
                    <a:pt x="28575" y="38100"/>
                  </a:cubicBezTo>
                  <a:cubicBezTo>
                    <a:pt x="34290" y="38100"/>
                    <a:pt x="38100" y="34290"/>
                    <a:pt x="38100" y="28575"/>
                  </a:cubicBezTo>
                  <a:cubicBezTo>
                    <a:pt x="38100" y="22860"/>
                    <a:pt x="34290" y="19050"/>
                    <a:pt x="285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81" name="Graphic 72">
              <a:extLst>
                <a:ext uri="{FF2B5EF4-FFF2-40B4-BE49-F238E27FC236}">
                  <a16:creationId xmlns:a16="http://schemas.microsoft.com/office/drawing/2014/main" id="{F1937AB1-D94A-BC02-1E93-88724EAECE30}"/>
                </a:ext>
              </a:extLst>
            </p:cNvPr>
            <p:cNvGrpSpPr/>
            <p:nvPr/>
          </p:nvGrpSpPr>
          <p:grpSpPr>
            <a:xfrm>
              <a:off x="6596242" y="4405196"/>
              <a:ext cx="552450" cy="504825"/>
              <a:chOff x="6596242" y="4405196"/>
              <a:chExt cx="552450" cy="504825"/>
            </a:xfrm>
            <a:solidFill>
              <a:srgbClr val="3C154E"/>
            </a:solidFill>
          </p:grpSpPr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B1836E6D-2111-A735-6967-D89131856E67}"/>
                  </a:ext>
                </a:extLst>
              </p:cNvPr>
              <p:cNvSpPr/>
              <p:nvPr/>
            </p:nvSpPr>
            <p:spPr>
              <a:xfrm>
                <a:off x="6596242" y="4405196"/>
                <a:ext cx="552450" cy="504825"/>
              </a:xfrm>
              <a:custGeom>
                <a:avLst/>
                <a:gdLst>
                  <a:gd name="connsiteX0" fmla="*/ 504825 w 552450"/>
                  <a:gd name="connsiteY0" fmla="*/ 0 h 504825"/>
                  <a:gd name="connsiteX1" fmla="*/ 47625 w 552450"/>
                  <a:gd name="connsiteY1" fmla="*/ 0 h 504825"/>
                  <a:gd name="connsiteX2" fmla="*/ 0 w 552450"/>
                  <a:gd name="connsiteY2" fmla="*/ 47625 h 504825"/>
                  <a:gd name="connsiteX3" fmla="*/ 0 w 552450"/>
                  <a:gd name="connsiteY3" fmla="*/ 371475 h 504825"/>
                  <a:gd name="connsiteX4" fmla="*/ 47625 w 552450"/>
                  <a:gd name="connsiteY4" fmla="*/ 419100 h 504825"/>
                  <a:gd name="connsiteX5" fmla="*/ 371475 w 552450"/>
                  <a:gd name="connsiteY5" fmla="*/ 419100 h 504825"/>
                  <a:gd name="connsiteX6" fmla="*/ 371475 w 552450"/>
                  <a:gd name="connsiteY6" fmla="*/ 466725 h 504825"/>
                  <a:gd name="connsiteX7" fmla="*/ 377190 w 552450"/>
                  <a:gd name="connsiteY7" fmla="*/ 475298 h 504825"/>
                  <a:gd name="connsiteX8" fmla="*/ 387668 w 552450"/>
                  <a:gd name="connsiteY8" fmla="*/ 473393 h 504825"/>
                  <a:gd name="connsiteX9" fmla="*/ 409575 w 552450"/>
                  <a:gd name="connsiteY9" fmla="*/ 451485 h 504825"/>
                  <a:gd name="connsiteX10" fmla="*/ 460058 w 552450"/>
                  <a:gd name="connsiteY10" fmla="*/ 501968 h 504825"/>
                  <a:gd name="connsiteX11" fmla="*/ 466725 w 552450"/>
                  <a:gd name="connsiteY11" fmla="*/ 504825 h 504825"/>
                  <a:gd name="connsiteX12" fmla="*/ 473393 w 552450"/>
                  <a:gd name="connsiteY12" fmla="*/ 501968 h 504825"/>
                  <a:gd name="connsiteX13" fmla="*/ 511493 w 552450"/>
                  <a:gd name="connsiteY13" fmla="*/ 463868 h 504825"/>
                  <a:gd name="connsiteX14" fmla="*/ 511493 w 552450"/>
                  <a:gd name="connsiteY14" fmla="*/ 450533 h 504825"/>
                  <a:gd name="connsiteX15" fmla="*/ 480060 w 552450"/>
                  <a:gd name="connsiteY15" fmla="*/ 419100 h 504825"/>
                  <a:gd name="connsiteX16" fmla="*/ 504825 w 552450"/>
                  <a:gd name="connsiteY16" fmla="*/ 419100 h 504825"/>
                  <a:gd name="connsiteX17" fmla="*/ 552450 w 552450"/>
                  <a:gd name="connsiteY17" fmla="*/ 371475 h 504825"/>
                  <a:gd name="connsiteX18" fmla="*/ 552450 w 552450"/>
                  <a:gd name="connsiteY18" fmla="*/ 47625 h 504825"/>
                  <a:gd name="connsiteX19" fmla="*/ 504825 w 552450"/>
                  <a:gd name="connsiteY19" fmla="*/ 0 h 504825"/>
                  <a:gd name="connsiteX20" fmla="*/ 485775 w 552450"/>
                  <a:gd name="connsiteY20" fmla="*/ 19050 h 504825"/>
                  <a:gd name="connsiteX21" fmla="*/ 485775 w 552450"/>
                  <a:gd name="connsiteY21" fmla="*/ 102870 h 504825"/>
                  <a:gd name="connsiteX22" fmla="*/ 484823 w 552450"/>
                  <a:gd name="connsiteY22" fmla="*/ 104775 h 504825"/>
                  <a:gd name="connsiteX23" fmla="*/ 482918 w 552450"/>
                  <a:gd name="connsiteY23" fmla="*/ 104775 h 504825"/>
                  <a:gd name="connsiteX24" fmla="*/ 469583 w 552450"/>
                  <a:gd name="connsiteY24" fmla="*/ 91440 h 504825"/>
                  <a:gd name="connsiteX25" fmla="*/ 425768 w 552450"/>
                  <a:gd name="connsiteY25" fmla="*/ 91440 h 504825"/>
                  <a:gd name="connsiteX26" fmla="*/ 412433 w 552450"/>
                  <a:gd name="connsiteY26" fmla="*/ 104775 h 504825"/>
                  <a:gd name="connsiteX27" fmla="*/ 410528 w 552450"/>
                  <a:gd name="connsiteY27" fmla="*/ 104775 h 504825"/>
                  <a:gd name="connsiteX28" fmla="*/ 409575 w 552450"/>
                  <a:gd name="connsiteY28" fmla="*/ 102870 h 504825"/>
                  <a:gd name="connsiteX29" fmla="*/ 409575 w 552450"/>
                  <a:gd name="connsiteY29" fmla="*/ 19050 h 504825"/>
                  <a:gd name="connsiteX30" fmla="*/ 485775 w 552450"/>
                  <a:gd name="connsiteY30" fmla="*/ 19050 h 504825"/>
                  <a:gd name="connsiteX31" fmla="*/ 466725 w 552450"/>
                  <a:gd name="connsiteY31" fmla="*/ 481965 h 504825"/>
                  <a:gd name="connsiteX32" fmla="*/ 416243 w 552450"/>
                  <a:gd name="connsiteY32" fmla="*/ 431483 h 504825"/>
                  <a:gd name="connsiteX33" fmla="*/ 409575 w 552450"/>
                  <a:gd name="connsiteY33" fmla="*/ 428625 h 504825"/>
                  <a:gd name="connsiteX34" fmla="*/ 402908 w 552450"/>
                  <a:gd name="connsiteY34" fmla="*/ 431483 h 504825"/>
                  <a:gd name="connsiteX35" fmla="*/ 390525 w 552450"/>
                  <a:gd name="connsiteY35" fmla="*/ 443865 h 504825"/>
                  <a:gd name="connsiteX36" fmla="*/ 390525 w 552450"/>
                  <a:gd name="connsiteY36" fmla="*/ 381953 h 504825"/>
                  <a:gd name="connsiteX37" fmla="*/ 452438 w 552450"/>
                  <a:gd name="connsiteY37" fmla="*/ 381953 h 504825"/>
                  <a:gd name="connsiteX38" fmla="*/ 440055 w 552450"/>
                  <a:gd name="connsiteY38" fmla="*/ 394335 h 504825"/>
                  <a:gd name="connsiteX39" fmla="*/ 440055 w 552450"/>
                  <a:gd name="connsiteY39" fmla="*/ 407670 h 504825"/>
                  <a:gd name="connsiteX40" fmla="*/ 449580 w 552450"/>
                  <a:gd name="connsiteY40" fmla="*/ 417195 h 504825"/>
                  <a:gd name="connsiteX41" fmla="*/ 449580 w 552450"/>
                  <a:gd name="connsiteY41" fmla="*/ 417195 h 504825"/>
                  <a:gd name="connsiteX42" fmla="*/ 490538 w 552450"/>
                  <a:gd name="connsiteY42" fmla="*/ 458153 h 504825"/>
                  <a:gd name="connsiteX43" fmla="*/ 466725 w 552450"/>
                  <a:gd name="connsiteY43" fmla="*/ 481965 h 504825"/>
                  <a:gd name="connsiteX44" fmla="*/ 533400 w 552450"/>
                  <a:gd name="connsiteY44" fmla="*/ 371475 h 504825"/>
                  <a:gd name="connsiteX45" fmla="*/ 504825 w 552450"/>
                  <a:gd name="connsiteY45" fmla="*/ 400050 h 504825"/>
                  <a:gd name="connsiteX46" fmla="*/ 461010 w 552450"/>
                  <a:gd name="connsiteY46" fmla="*/ 400050 h 504825"/>
                  <a:gd name="connsiteX47" fmla="*/ 482918 w 552450"/>
                  <a:gd name="connsiteY47" fmla="*/ 378143 h 504825"/>
                  <a:gd name="connsiteX48" fmla="*/ 484823 w 552450"/>
                  <a:gd name="connsiteY48" fmla="*/ 367665 h 504825"/>
                  <a:gd name="connsiteX49" fmla="*/ 476250 w 552450"/>
                  <a:gd name="connsiteY49" fmla="*/ 361950 h 504825"/>
                  <a:gd name="connsiteX50" fmla="*/ 381000 w 552450"/>
                  <a:gd name="connsiteY50" fmla="*/ 362903 h 504825"/>
                  <a:gd name="connsiteX51" fmla="*/ 371475 w 552450"/>
                  <a:gd name="connsiteY51" fmla="*/ 372428 h 504825"/>
                  <a:gd name="connsiteX52" fmla="*/ 371475 w 552450"/>
                  <a:gd name="connsiteY52" fmla="*/ 401003 h 504825"/>
                  <a:gd name="connsiteX53" fmla="*/ 47625 w 552450"/>
                  <a:gd name="connsiteY53" fmla="*/ 401003 h 504825"/>
                  <a:gd name="connsiteX54" fmla="*/ 19050 w 552450"/>
                  <a:gd name="connsiteY54" fmla="*/ 372428 h 504825"/>
                  <a:gd name="connsiteX55" fmla="*/ 19050 w 552450"/>
                  <a:gd name="connsiteY55" fmla="*/ 47625 h 504825"/>
                  <a:gd name="connsiteX56" fmla="*/ 47625 w 552450"/>
                  <a:gd name="connsiteY56" fmla="*/ 19050 h 504825"/>
                  <a:gd name="connsiteX57" fmla="*/ 390525 w 552450"/>
                  <a:gd name="connsiteY57" fmla="*/ 19050 h 504825"/>
                  <a:gd name="connsiteX58" fmla="*/ 390525 w 552450"/>
                  <a:gd name="connsiteY58" fmla="*/ 102870 h 504825"/>
                  <a:gd name="connsiteX59" fmla="*/ 403860 w 552450"/>
                  <a:gd name="connsiteY59" fmla="*/ 121920 h 504825"/>
                  <a:gd name="connsiteX60" fmla="*/ 426720 w 552450"/>
                  <a:gd name="connsiteY60" fmla="*/ 117157 h 504825"/>
                  <a:gd name="connsiteX61" fmla="*/ 440055 w 552450"/>
                  <a:gd name="connsiteY61" fmla="*/ 103823 h 504825"/>
                  <a:gd name="connsiteX62" fmla="*/ 457200 w 552450"/>
                  <a:gd name="connsiteY62" fmla="*/ 103823 h 504825"/>
                  <a:gd name="connsiteX63" fmla="*/ 470535 w 552450"/>
                  <a:gd name="connsiteY63" fmla="*/ 117157 h 504825"/>
                  <a:gd name="connsiteX64" fmla="*/ 484823 w 552450"/>
                  <a:gd name="connsiteY64" fmla="*/ 122873 h 504825"/>
                  <a:gd name="connsiteX65" fmla="*/ 492443 w 552450"/>
                  <a:gd name="connsiteY65" fmla="*/ 120968 h 504825"/>
                  <a:gd name="connsiteX66" fmla="*/ 505778 w 552450"/>
                  <a:gd name="connsiteY66" fmla="*/ 101918 h 504825"/>
                  <a:gd name="connsiteX67" fmla="*/ 505778 w 552450"/>
                  <a:gd name="connsiteY67" fmla="*/ 19050 h 504825"/>
                  <a:gd name="connsiteX68" fmla="*/ 534353 w 552450"/>
                  <a:gd name="connsiteY68" fmla="*/ 47625 h 504825"/>
                  <a:gd name="connsiteX69" fmla="*/ 534353 w 552450"/>
                  <a:gd name="connsiteY69" fmla="*/ 37147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552450" h="504825">
                    <a:moveTo>
                      <a:pt x="504825" y="0"/>
                    </a:moveTo>
                    <a:lnTo>
                      <a:pt x="47625" y="0"/>
                    </a:lnTo>
                    <a:cubicBezTo>
                      <a:pt x="20955" y="0"/>
                      <a:pt x="0" y="20955"/>
                      <a:pt x="0" y="47625"/>
                    </a:cubicBezTo>
                    <a:lnTo>
                      <a:pt x="0" y="371475"/>
                    </a:lnTo>
                    <a:cubicBezTo>
                      <a:pt x="0" y="398145"/>
                      <a:pt x="20955" y="419100"/>
                      <a:pt x="47625" y="419100"/>
                    </a:cubicBezTo>
                    <a:lnTo>
                      <a:pt x="371475" y="419100"/>
                    </a:lnTo>
                    <a:lnTo>
                      <a:pt x="371475" y="466725"/>
                    </a:lnTo>
                    <a:cubicBezTo>
                      <a:pt x="371475" y="470535"/>
                      <a:pt x="373380" y="474345"/>
                      <a:pt x="377190" y="475298"/>
                    </a:cubicBezTo>
                    <a:cubicBezTo>
                      <a:pt x="381000" y="477203"/>
                      <a:pt x="384810" y="476250"/>
                      <a:pt x="387668" y="473393"/>
                    </a:cubicBezTo>
                    <a:lnTo>
                      <a:pt x="409575" y="451485"/>
                    </a:lnTo>
                    <a:lnTo>
                      <a:pt x="460058" y="501968"/>
                    </a:lnTo>
                    <a:cubicBezTo>
                      <a:pt x="461963" y="503873"/>
                      <a:pt x="464820" y="504825"/>
                      <a:pt x="466725" y="504825"/>
                    </a:cubicBezTo>
                    <a:cubicBezTo>
                      <a:pt x="468630" y="504825"/>
                      <a:pt x="471488" y="503873"/>
                      <a:pt x="473393" y="501968"/>
                    </a:cubicBezTo>
                    <a:lnTo>
                      <a:pt x="511493" y="463868"/>
                    </a:lnTo>
                    <a:cubicBezTo>
                      <a:pt x="515303" y="460058"/>
                      <a:pt x="515303" y="454343"/>
                      <a:pt x="511493" y="450533"/>
                    </a:cubicBezTo>
                    <a:lnTo>
                      <a:pt x="480060" y="419100"/>
                    </a:lnTo>
                    <a:lnTo>
                      <a:pt x="504825" y="419100"/>
                    </a:lnTo>
                    <a:cubicBezTo>
                      <a:pt x="531495" y="419100"/>
                      <a:pt x="552450" y="398145"/>
                      <a:pt x="552450" y="371475"/>
                    </a:cubicBezTo>
                    <a:lnTo>
                      <a:pt x="552450" y="47625"/>
                    </a:lnTo>
                    <a:cubicBezTo>
                      <a:pt x="552450" y="20955"/>
                      <a:pt x="531495" y="0"/>
                      <a:pt x="504825" y="0"/>
                    </a:cubicBezTo>
                    <a:close/>
                    <a:moveTo>
                      <a:pt x="485775" y="19050"/>
                    </a:moveTo>
                    <a:lnTo>
                      <a:pt x="485775" y="102870"/>
                    </a:lnTo>
                    <a:cubicBezTo>
                      <a:pt x="485775" y="102870"/>
                      <a:pt x="485775" y="103823"/>
                      <a:pt x="484823" y="104775"/>
                    </a:cubicBezTo>
                    <a:cubicBezTo>
                      <a:pt x="483870" y="104775"/>
                      <a:pt x="482918" y="104775"/>
                      <a:pt x="482918" y="104775"/>
                    </a:cubicBezTo>
                    <a:lnTo>
                      <a:pt x="469583" y="91440"/>
                    </a:lnTo>
                    <a:cubicBezTo>
                      <a:pt x="457200" y="79057"/>
                      <a:pt x="438150" y="79057"/>
                      <a:pt x="425768" y="91440"/>
                    </a:cubicBezTo>
                    <a:lnTo>
                      <a:pt x="412433" y="104775"/>
                    </a:lnTo>
                    <a:cubicBezTo>
                      <a:pt x="412433" y="104775"/>
                      <a:pt x="411480" y="105728"/>
                      <a:pt x="410528" y="104775"/>
                    </a:cubicBezTo>
                    <a:cubicBezTo>
                      <a:pt x="409575" y="104775"/>
                      <a:pt x="409575" y="103823"/>
                      <a:pt x="409575" y="102870"/>
                    </a:cubicBezTo>
                    <a:lnTo>
                      <a:pt x="409575" y="19050"/>
                    </a:lnTo>
                    <a:lnTo>
                      <a:pt x="485775" y="19050"/>
                    </a:lnTo>
                    <a:close/>
                    <a:moveTo>
                      <a:pt x="466725" y="481965"/>
                    </a:moveTo>
                    <a:lnTo>
                      <a:pt x="416243" y="431483"/>
                    </a:lnTo>
                    <a:cubicBezTo>
                      <a:pt x="414338" y="429578"/>
                      <a:pt x="412433" y="428625"/>
                      <a:pt x="409575" y="428625"/>
                    </a:cubicBezTo>
                    <a:cubicBezTo>
                      <a:pt x="406718" y="428625"/>
                      <a:pt x="404813" y="429578"/>
                      <a:pt x="402908" y="431483"/>
                    </a:cubicBezTo>
                    <a:lnTo>
                      <a:pt x="390525" y="443865"/>
                    </a:lnTo>
                    <a:lnTo>
                      <a:pt x="390525" y="381953"/>
                    </a:lnTo>
                    <a:lnTo>
                      <a:pt x="452438" y="381953"/>
                    </a:lnTo>
                    <a:lnTo>
                      <a:pt x="440055" y="394335"/>
                    </a:lnTo>
                    <a:cubicBezTo>
                      <a:pt x="436245" y="398145"/>
                      <a:pt x="436245" y="403860"/>
                      <a:pt x="440055" y="407670"/>
                    </a:cubicBezTo>
                    <a:lnTo>
                      <a:pt x="449580" y="417195"/>
                    </a:lnTo>
                    <a:cubicBezTo>
                      <a:pt x="449580" y="417195"/>
                      <a:pt x="449580" y="417195"/>
                      <a:pt x="449580" y="417195"/>
                    </a:cubicBezTo>
                    <a:lnTo>
                      <a:pt x="490538" y="458153"/>
                    </a:lnTo>
                    <a:lnTo>
                      <a:pt x="466725" y="481965"/>
                    </a:lnTo>
                    <a:close/>
                    <a:moveTo>
                      <a:pt x="533400" y="371475"/>
                    </a:moveTo>
                    <a:cubicBezTo>
                      <a:pt x="533400" y="387668"/>
                      <a:pt x="521018" y="400050"/>
                      <a:pt x="504825" y="400050"/>
                    </a:cubicBezTo>
                    <a:lnTo>
                      <a:pt x="461010" y="400050"/>
                    </a:lnTo>
                    <a:lnTo>
                      <a:pt x="482918" y="378143"/>
                    </a:lnTo>
                    <a:cubicBezTo>
                      <a:pt x="485775" y="375285"/>
                      <a:pt x="486728" y="371475"/>
                      <a:pt x="484823" y="367665"/>
                    </a:cubicBezTo>
                    <a:cubicBezTo>
                      <a:pt x="483870" y="363855"/>
                      <a:pt x="480060" y="361950"/>
                      <a:pt x="476250" y="361950"/>
                    </a:cubicBezTo>
                    <a:lnTo>
                      <a:pt x="381000" y="362903"/>
                    </a:lnTo>
                    <a:cubicBezTo>
                      <a:pt x="376238" y="362903"/>
                      <a:pt x="371475" y="366713"/>
                      <a:pt x="371475" y="372428"/>
                    </a:cubicBezTo>
                    <a:lnTo>
                      <a:pt x="371475" y="401003"/>
                    </a:lnTo>
                    <a:lnTo>
                      <a:pt x="47625" y="401003"/>
                    </a:lnTo>
                    <a:cubicBezTo>
                      <a:pt x="31433" y="401003"/>
                      <a:pt x="19050" y="388620"/>
                      <a:pt x="19050" y="372428"/>
                    </a:cubicBezTo>
                    <a:lnTo>
                      <a:pt x="19050" y="47625"/>
                    </a:lnTo>
                    <a:cubicBezTo>
                      <a:pt x="19050" y="31433"/>
                      <a:pt x="31433" y="19050"/>
                      <a:pt x="47625" y="19050"/>
                    </a:cubicBezTo>
                    <a:lnTo>
                      <a:pt x="390525" y="19050"/>
                    </a:lnTo>
                    <a:lnTo>
                      <a:pt x="390525" y="102870"/>
                    </a:lnTo>
                    <a:cubicBezTo>
                      <a:pt x="390525" y="111443"/>
                      <a:pt x="395288" y="119063"/>
                      <a:pt x="403860" y="121920"/>
                    </a:cubicBezTo>
                    <a:cubicBezTo>
                      <a:pt x="411480" y="124778"/>
                      <a:pt x="421005" y="123825"/>
                      <a:pt x="426720" y="117157"/>
                    </a:cubicBezTo>
                    <a:lnTo>
                      <a:pt x="440055" y="103823"/>
                    </a:lnTo>
                    <a:cubicBezTo>
                      <a:pt x="444818" y="99060"/>
                      <a:pt x="452438" y="99060"/>
                      <a:pt x="457200" y="103823"/>
                    </a:cubicBezTo>
                    <a:lnTo>
                      <a:pt x="470535" y="117157"/>
                    </a:lnTo>
                    <a:cubicBezTo>
                      <a:pt x="474345" y="120968"/>
                      <a:pt x="480060" y="122873"/>
                      <a:pt x="484823" y="122873"/>
                    </a:cubicBezTo>
                    <a:cubicBezTo>
                      <a:pt x="487680" y="122873"/>
                      <a:pt x="490538" y="121920"/>
                      <a:pt x="492443" y="120968"/>
                    </a:cubicBezTo>
                    <a:cubicBezTo>
                      <a:pt x="500063" y="118110"/>
                      <a:pt x="505778" y="110490"/>
                      <a:pt x="505778" y="101918"/>
                    </a:cubicBezTo>
                    <a:lnTo>
                      <a:pt x="505778" y="19050"/>
                    </a:lnTo>
                    <a:cubicBezTo>
                      <a:pt x="521970" y="19050"/>
                      <a:pt x="534353" y="31433"/>
                      <a:pt x="534353" y="47625"/>
                    </a:cubicBezTo>
                    <a:lnTo>
                      <a:pt x="534353" y="371475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0B9C8626-8C81-B4AD-3125-6617F6C204A2}"/>
                  </a:ext>
                </a:extLst>
              </p:cNvPr>
              <p:cNvSpPr/>
              <p:nvPr/>
            </p:nvSpPr>
            <p:spPr>
              <a:xfrm>
                <a:off x="6662917" y="4462346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E376AD47-DD2F-8844-ADCB-37A003F71C96}"/>
                  </a:ext>
                </a:extLst>
              </p:cNvPr>
              <p:cNvSpPr/>
              <p:nvPr/>
            </p:nvSpPr>
            <p:spPr>
              <a:xfrm>
                <a:off x="6701017" y="4462346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810AF4C5-3384-D640-DC2B-5C17972FD0CC}"/>
                  </a:ext>
                </a:extLst>
              </p:cNvPr>
              <p:cNvSpPr/>
              <p:nvPr/>
            </p:nvSpPr>
            <p:spPr>
              <a:xfrm>
                <a:off x="6739117" y="4462346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142" name="Graphic 76">
            <a:extLst>
              <a:ext uri="{FF2B5EF4-FFF2-40B4-BE49-F238E27FC236}">
                <a16:creationId xmlns:a16="http://schemas.microsoft.com/office/drawing/2014/main" id="{01CE08AD-29C3-DE87-0366-E1824C965999}"/>
              </a:ext>
            </a:extLst>
          </p:cNvPr>
          <p:cNvGrpSpPr/>
          <p:nvPr/>
        </p:nvGrpSpPr>
        <p:grpSpPr>
          <a:xfrm>
            <a:off x="5592549" y="3768112"/>
            <a:ext cx="590550" cy="575310"/>
            <a:chOff x="5498512" y="4292802"/>
            <a:chExt cx="590550" cy="575310"/>
          </a:xfrm>
        </p:grpSpPr>
        <p:grpSp>
          <p:nvGrpSpPr>
            <p:cNvPr id="1143" name="Graphic 76">
              <a:extLst>
                <a:ext uri="{FF2B5EF4-FFF2-40B4-BE49-F238E27FC236}">
                  <a16:creationId xmlns:a16="http://schemas.microsoft.com/office/drawing/2014/main" id="{21CED906-D064-98AC-A76E-1B54AC32C0E8}"/>
                </a:ext>
              </a:extLst>
            </p:cNvPr>
            <p:cNvGrpSpPr/>
            <p:nvPr/>
          </p:nvGrpSpPr>
          <p:grpSpPr>
            <a:xfrm>
              <a:off x="5508037" y="4460442"/>
              <a:ext cx="571500" cy="399097"/>
              <a:chOff x="5508037" y="4460442"/>
              <a:chExt cx="571500" cy="399097"/>
            </a:xfrm>
          </p:grpSpPr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22E1E31C-8285-1A8C-B48D-595937BAE16C}"/>
                  </a:ext>
                </a:extLst>
              </p:cNvPr>
              <p:cNvSpPr/>
              <p:nvPr/>
            </p:nvSpPr>
            <p:spPr>
              <a:xfrm>
                <a:off x="5508037" y="4510924"/>
                <a:ext cx="571500" cy="348615"/>
              </a:xfrm>
              <a:custGeom>
                <a:avLst/>
                <a:gdLst>
                  <a:gd name="connsiteX0" fmla="*/ 37148 w 571500"/>
                  <a:gd name="connsiteY0" fmla="*/ 0 h 348615"/>
                  <a:gd name="connsiteX1" fmla="*/ 30480 w 571500"/>
                  <a:gd name="connsiteY1" fmla="*/ 953 h 348615"/>
                  <a:gd name="connsiteX2" fmla="*/ 0 w 571500"/>
                  <a:gd name="connsiteY2" fmla="*/ 39053 h 348615"/>
                  <a:gd name="connsiteX3" fmla="*/ 0 w 571500"/>
                  <a:gd name="connsiteY3" fmla="*/ 309563 h 348615"/>
                  <a:gd name="connsiteX4" fmla="*/ 38100 w 571500"/>
                  <a:gd name="connsiteY4" fmla="*/ 348615 h 348615"/>
                  <a:gd name="connsiteX5" fmla="*/ 133350 w 571500"/>
                  <a:gd name="connsiteY5" fmla="*/ 348615 h 348615"/>
                  <a:gd name="connsiteX6" fmla="*/ 533400 w 571500"/>
                  <a:gd name="connsiteY6" fmla="*/ 348615 h 348615"/>
                  <a:gd name="connsiteX7" fmla="*/ 571500 w 571500"/>
                  <a:gd name="connsiteY7" fmla="*/ 309563 h 348615"/>
                  <a:gd name="connsiteX8" fmla="*/ 571500 w 571500"/>
                  <a:gd name="connsiteY8" fmla="*/ 38100 h 348615"/>
                  <a:gd name="connsiteX9" fmla="*/ 546735 w 571500"/>
                  <a:gd name="connsiteY9" fmla="*/ 1905 h 348615"/>
                  <a:gd name="connsiteX10" fmla="*/ 534353 w 571500"/>
                  <a:gd name="connsiteY10" fmla="*/ 0 h 348615"/>
                  <a:gd name="connsiteX11" fmla="*/ 37148 w 571500"/>
                  <a:gd name="connsiteY11" fmla="*/ 0 h 348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1500" h="348615">
                    <a:moveTo>
                      <a:pt x="37148" y="0"/>
                    </a:moveTo>
                    <a:cubicBezTo>
                      <a:pt x="34290" y="0"/>
                      <a:pt x="32385" y="0"/>
                      <a:pt x="30480" y="953"/>
                    </a:cubicBezTo>
                    <a:cubicBezTo>
                      <a:pt x="13335" y="4763"/>
                      <a:pt x="0" y="20003"/>
                      <a:pt x="0" y="39053"/>
                    </a:cubicBezTo>
                    <a:lnTo>
                      <a:pt x="0" y="309563"/>
                    </a:lnTo>
                    <a:cubicBezTo>
                      <a:pt x="0" y="330518"/>
                      <a:pt x="17145" y="348615"/>
                      <a:pt x="38100" y="348615"/>
                    </a:cubicBezTo>
                    <a:lnTo>
                      <a:pt x="133350" y="348615"/>
                    </a:lnTo>
                    <a:lnTo>
                      <a:pt x="533400" y="348615"/>
                    </a:lnTo>
                    <a:cubicBezTo>
                      <a:pt x="554355" y="348615"/>
                      <a:pt x="571500" y="331470"/>
                      <a:pt x="571500" y="309563"/>
                    </a:cubicBezTo>
                    <a:lnTo>
                      <a:pt x="571500" y="38100"/>
                    </a:lnTo>
                    <a:cubicBezTo>
                      <a:pt x="571500" y="21908"/>
                      <a:pt x="561023" y="7620"/>
                      <a:pt x="546735" y="1905"/>
                    </a:cubicBezTo>
                    <a:cubicBezTo>
                      <a:pt x="542925" y="0"/>
                      <a:pt x="539115" y="0"/>
                      <a:pt x="534353" y="0"/>
                    </a:cubicBezTo>
                    <a:lnTo>
                      <a:pt x="37148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11B34152-8355-953D-CAE7-5EA9360F915F}"/>
                  </a:ext>
                </a:extLst>
              </p:cNvPr>
              <p:cNvSpPr/>
              <p:nvPr/>
            </p:nvSpPr>
            <p:spPr>
              <a:xfrm>
                <a:off x="5793787" y="4461328"/>
                <a:ext cx="247650" cy="397258"/>
              </a:xfrm>
              <a:custGeom>
                <a:avLst/>
                <a:gdLst>
                  <a:gd name="connsiteX0" fmla="*/ 0 w 247650"/>
                  <a:gd name="connsiteY0" fmla="*/ 214378 h 397258"/>
                  <a:gd name="connsiteX1" fmla="*/ 0 w 247650"/>
                  <a:gd name="connsiteY1" fmla="*/ 397258 h 397258"/>
                  <a:gd name="connsiteX2" fmla="*/ 228600 w 247650"/>
                  <a:gd name="connsiteY2" fmla="*/ 348681 h 397258"/>
                  <a:gd name="connsiteX3" fmla="*/ 247650 w 247650"/>
                  <a:gd name="connsiteY3" fmla="*/ 328678 h 397258"/>
                  <a:gd name="connsiteX4" fmla="*/ 247650 w 247650"/>
                  <a:gd name="connsiteY4" fmla="*/ 20068 h 397258"/>
                  <a:gd name="connsiteX5" fmla="*/ 226695 w 247650"/>
                  <a:gd name="connsiteY5" fmla="*/ 66 h 397258"/>
                  <a:gd name="connsiteX6" fmla="*/ 0 w 247650"/>
                  <a:gd name="connsiteY6" fmla="*/ 47691 h 397258"/>
                  <a:gd name="connsiteX7" fmla="*/ 0 w 247650"/>
                  <a:gd name="connsiteY7" fmla="*/ 174373 h 39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650" h="397258">
                    <a:moveTo>
                      <a:pt x="0" y="214378"/>
                    </a:moveTo>
                    <a:lnTo>
                      <a:pt x="0" y="397258"/>
                    </a:lnTo>
                    <a:cubicBezTo>
                      <a:pt x="0" y="397258"/>
                      <a:pt x="87630" y="352491"/>
                      <a:pt x="228600" y="348681"/>
                    </a:cubicBezTo>
                    <a:cubicBezTo>
                      <a:pt x="239077" y="348681"/>
                      <a:pt x="247650" y="339156"/>
                      <a:pt x="247650" y="328678"/>
                    </a:cubicBezTo>
                    <a:lnTo>
                      <a:pt x="247650" y="20068"/>
                    </a:lnTo>
                    <a:cubicBezTo>
                      <a:pt x="247650" y="8638"/>
                      <a:pt x="238125" y="-887"/>
                      <a:pt x="226695" y="66"/>
                    </a:cubicBezTo>
                    <a:cubicBezTo>
                      <a:pt x="86677" y="3876"/>
                      <a:pt x="0" y="47691"/>
                      <a:pt x="0" y="47691"/>
                    </a:cubicBezTo>
                    <a:lnTo>
                      <a:pt x="0" y="174373"/>
                    </a:lnTo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9049016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6D4AC5A8-7AA6-88A3-BA95-85C4BEDA1640}"/>
                  </a:ext>
                </a:extLst>
              </p:cNvPr>
              <p:cNvSpPr/>
              <p:nvPr/>
            </p:nvSpPr>
            <p:spPr>
              <a:xfrm>
                <a:off x="5546137" y="4460442"/>
                <a:ext cx="247650" cy="398145"/>
              </a:xfrm>
              <a:custGeom>
                <a:avLst/>
                <a:gdLst>
                  <a:gd name="connsiteX0" fmla="*/ 20003 w 247650"/>
                  <a:gd name="connsiteY0" fmla="*/ 0 h 398145"/>
                  <a:gd name="connsiteX1" fmla="*/ 247650 w 247650"/>
                  <a:gd name="connsiteY1" fmla="*/ 48578 h 398145"/>
                  <a:gd name="connsiteX2" fmla="*/ 247650 w 247650"/>
                  <a:gd name="connsiteY2" fmla="*/ 398145 h 398145"/>
                  <a:gd name="connsiteX3" fmla="*/ 19050 w 247650"/>
                  <a:gd name="connsiteY3" fmla="*/ 349568 h 398145"/>
                  <a:gd name="connsiteX4" fmla="*/ 0 w 247650"/>
                  <a:gd name="connsiteY4" fmla="*/ 329565 h 398145"/>
                  <a:gd name="connsiteX5" fmla="*/ 0 w 247650"/>
                  <a:gd name="connsiteY5" fmla="*/ 20955 h 398145"/>
                  <a:gd name="connsiteX6" fmla="*/ 20003 w 247650"/>
                  <a:gd name="connsiteY6" fmla="*/ 0 h 39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398145">
                    <a:moveTo>
                      <a:pt x="20003" y="0"/>
                    </a:moveTo>
                    <a:cubicBezTo>
                      <a:pt x="160973" y="4763"/>
                      <a:pt x="247650" y="48578"/>
                      <a:pt x="247650" y="48578"/>
                    </a:cubicBezTo>
                    <a:lnTo>
                      <a:pt x="247650" y="398145"/>
                    </a:lnTo>
                    <a:cubicBezTo>
                      <a:pt x="247650" y="398145"/>
                      <a:pt x="160020" y="353378"/>
                      <a:pt x="19050" y="349568"/>
                    </a:cubicBezTo>
                    <a:cubicBezTo>
                      <a:pt x="8573" y="349568"/>
                      <a:pt x="0" y="340043"/>
                      <a:pt x="0" y="329565"/>
                    </a:cubicBezTo>
                    <a:lnTo>
                      <a:pt x="0" y="20955"/>
                    </a:lnTo>
                    <a:cubicBezTo>
                      <a:pt x="0" y="9525"/>
                      <a:pt x="8573" y="0"/>
                      <a:pt x="2000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1750983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A47300DA-926B-8D0D-036A-43927C7F9973}"/>
                  </a:ext>
                </a:extLst>
              </p:cNvPr>
              <p:cNvSpPr/>
              <p:nvPr/>
            </p:nvSpPr>
            <p:spPr>
              <a:xfrm>
                <a:off x="5793787" y="4460442"/>
                <a:ext cx="248602" cy="73342"/>
              </a:xfrm>
              <a:custGeom>
                <a:avLst/>
                <a:gdLst>
                  <a:gd name="connsiteX0" fmla="*/ 227648 w 248602"/>
                  <a:gd name="connsiteY0" fmla="*/ 0 h 73342"/>
                  <a:gd name="connsiteX1" fmla="*/ 0 w 248602"/>
                  <a:gd name="connsiteY1" fmla="*/ 48578 h 73342"/>
                  <a:gd name="connsiteX2" fmla="*/ 0 w 248602"/>
                  <a:gd name="connsiteY2" fmla="*/ 73342 h 73342"/>
                  <a:gd name="connsiteX3" fmla="*/ 227648 w 248602"/>
                  <a:gd name="connsiteY3" fmla="*/ 24765 h 73342"/>
                  <a:gd name="connsiteX4" fmla="*/ 248602 w 248602"/>
                  <a:gd name="connsiteY4" fmla="*/ 44767 h 73342"/>
                  <a:gd name="connsiteX5" fmla="*/ 248602 w 248602"/>
                  <a:gd name="connsiteY5" fmla="*/ 20003 h 73342"/>
                  <a:gd name="connsiteX6" fmla="*/ 227648 w 248602"/>
                  <a:gd name="connsiteY6" fmla="*/ 0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8602" h="73342">
                    <a:moveTo>
                      <a:pt x="227648" y="0"/>
                    </a:moveTo>
                    <a:cubicBezTo>
                      <a:pt x="86677" y="4763"/>
                      <a:pt x="0" y="48578"/>
                      <a:pt x="0" y="48578"/>
                    </a:cubicBezTo>
                    <a:lnTo>
                      <a:pt x="0" y="73342"/>
                    </a:lnTo>
                    <a:cubicBezTo>
                      <a:pt x="0" y="73342"/>
                      <a:pt x="86677" y="29528"/>
                      <a:pt x="227648" y="24765"/>
                    </a:cubicBezTo>
                    <a:cubicBezTo>
                      <a:pt x="239077" y="24765"/>
                      <a:pt x="248602" y="33338"/>
                      <a:pt x="248602" y="44767"/>
                    </a:cubicBezTo>
                    <a:lnTo>
                      <a:pt x="248602" y="20003"/>
                    </a:lnTo>
                    <a:cubicBezTo>
                      <a:pt x="248602" y="9525"/>
                      <a:pt x="239077" y="0"/>
                      <a:pt x="227648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B90DE966-EE32-7341-E9C9-01E100668D8D}"/>
                  </a:ext>
                </a:extLst>
              </p:cNvPr>
              <p:cNvSpPr/>
              <p:nvPr/>
            </p:nvSpPr>
            <p:spPr>
              <a:xfrm>
                <a:off x="5545184" y="4460442"/>
                <a:ext cx="248602" cy="73342"/>
              </a:xfrm>
              <a:custGeom>
                <a:avLst/>
                <a:gdLst>
                  <a:gd name="connsiteX0" fmla="*/ 20955 w 248602"/>
                  <a:gd name="connsiteY0" fmla="*/ 0 h 73342"/>
                  <a:gd name="connsiteX1" fmla="*/ 0 w 248602"/>
                  <a:gd name="connsiteY1" fmla="*/ 20003 h 73342"/>
                  <a:gd name="connsiteX2" fmla="*/ 0 w 248602"/>
                  <a:gd name="connsiteY2" fmla="*/ 44767 h 73342"/>
                  <a:gd name="connsiteX3" fmla="*/ 20955 w 248602"/>
                  <a:gd name="connsiteY3" fmla="*/ 24765 h 73342"/>
                  <a:gd name="connsiteX4" fmla="*/ 248603 w 248602"/>
                  <a:gd name="connsiteY4" fmla="*/ 73342 h 73342"/>
                  <a:gd name="connsiteX5" fmla="*/ 248603 w 248602"/>
                  <a:gd name="connsiteY5" fmla="*/ 48578 h 73342"/>
                  <a:gd name="connsiteX6" fmla="*/ 20955 w 248602"/>
                  <a:gd name="connsiteY6" fmla="*/ 0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8602" h="73342">
                    <a:moveTo>
                      <a:pt x="20955" y="0"/>
                    </a:moveTo>
                    <a:cubicBezTo>
                      <a:pt x="9525" y="0"/>
                      <a:pt x="0" y="8572"/>
                      <a:pt x="0" y="20003"/>
                    </a:cubicBezTo>
                    <a:lnTo>
                      <a:pt x="0" y="44767"/>
                    </a:lnTo>
                    <a:cubicBezTo>
                      <a:pt x="0" y="33338"/>
                      <a:pt x="9525" y="23813"/>
                      <a:pt x="20955" y="24765"/>
                    </a:cubicBezTo>
                    <a:cubicBezTo>
                      <a:pt x="161925" y="29528"/>
                      <a:pt x="248603" y="73342"/>
                      <a:pt x="248603" y="73342"/>
                    </a:cubicBezTo>
                    <a:lnTo>
                      <a:pt x="248603" y="48578"/>
                    </a:lnTo>
                    <a:cubicBezTo>
                      <a:pt x="248603" y="48578"/>
                      <a:pt x="161925" y="4763"/>
                      <a:pt x="209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49" name="Graphic 76">
              <a:extLst>
                <a:ext uri="{FF2B5EF4-FFF2-40B4-BE49-F238E27FC236}">
                  <a16:creationId xmlns:a16="http://schemas.microsoft.com/office/drawing/2014/main" id="{8546B6C6-3812-C467-B481-2E4FFA61CE91}"/>
                </a:ext>
              </a:extLst>
            </p:cNvPr>
            <p:cNvGrpSpPr/>
            <p:nvPr/>
          </p:nvGrpSpPr>
          <p:grpSpPr>
            <a:xfrm>
              <a:off x="5693584" y="4385522"/>
              <a:ext cx="200215" cy="248274"/>
              <a:chOff x="5693584" y="4385522"/>
              <a:chExt cx="200215" cy="248274"/>
            </a:xfrm>
          </p:grpSpPr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1F045FFD-3A7C-2D98-D072-5A66EB16C5F7}"/>
                  </a:ext>
                </a:extLst>
              </p:cNvPr>
              <p:cNvSpPr/>
              <p:nvPr/>
            </p:nvSpPr>
            <p:spPr>
              <a:xfrm>
                <a:off x="5693584" y="4385522"/>
                <a:ext cx="200215" cy="246369"/>
              </a:xfrm>
              <a:custGeom>
                <a:avLst/>
                <a:gdLst>
                  <a:gd name="connsiteX0" fmla="*/ 200215 w 200215"/>
                  <a:gd name="connsiteY0" fmla="*/ 100637 h 246369"/>
                  <a:gd name="connsiteX1" fmla="*/ 88773 w 200215"/>
                  <a:gd name="connsiteY1" fmla="*/ 624 h 246369"/>
                  <a:gd name="connsiteX2" fmla="*/ 1143 w 200215"/>
                  <a:gd name="connsiteY2" fmla="*/ 85397 h 246369"/>
                  <a:gd name="connsiteX3" fmla="*/ 39243 w 200215"/>
                  <a:gd name="connsiteY3" fmla="*/ 179694 h 246369"/>
                  <a:gd name="connsiteX4" fmla="*/ 62103 w 200215"/>
                  <a:gd name="connsiteY4" fmla="*/ 223509 h 246369"/>
                  <a:gd name="connsiteX5" fmla="*/ 62103 w 200215"/>
                  <a:gd name="connsiteY5" fmla="*/ 223509 h 246369"/>
                  <a:gd name="connsiteX6" fmla="*/ 84963 w 200215"/>
                  <a:gd name="connsiteY6" fmla="*/ 246369 h 246369"/>
                  <a:gd name="connsiteX7" fmla="*/ 115443 w 200215"/>
                  <a:gd name="connsiteY7" fmla="*/ 246369 h 246369"/>
                  <a:gd name="connsiteX8" fmla="*/ 138303 w 200215"/>
                  <a:gd name="connsiteY8" fmla="*/ 223509 h 246369"/>
                  <a:gd name="connsiteX9" fmla="*/ 138303 w 200215"/>
                  <a:gd name="connsiteY9" fmla="*/ 223509 h 246369"/>
                  <a:gd name="connsiteX10" fmla="*/ 160210 w 200215"/>
                  <a:gd name="connsiteY10" fmla="*/ 179694 h 246369"/>
                  <a:gd name="connsiteX11" fmla="*/ 200215 w 200215"/>
                  <a:gd name="connsiteY11" fmla="*/ 100637 h 24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215" h="246369">
                    <a:moveTo>
                      <a:pt x="200215" y="100637"/>
                    </a:moveTo>
                    <a:cubicBezTo>
                      <a:pt x="200215" y="41582"/>
                      <a:pt x="148780" y="-6043"/>
                      <a:pt x="88773" y="624"/>
                    </a:cubicBezTo>
                    <a:cubicBezTo>
                      <a:pt x="44005" y="5387"/>
                      <a:pt x="7810" y="41582"/>
                      <a:pt x="1143" y="85397"/>
                    </a:cubicBezTo>
                    <a:cubicBezTo>
                      <a:pt x="-4572" y="123497"/>
                      <a:pt x="11620" y="158739"/>
                      <a:pt x="39243" y="179694"/>
                    </a:cubicBezTo>
                    <a:cubicBezTo>
                      <a:pt x="52578" y="190172"/>
                      <a:pt x="62103" y="206364"/>
                      <a:pt x="62103" y="223509"/>
                    </a:cubicBezTo>
                    <a:lnTo>
                      <a:pt x="62103" y="223509"/>
                    </a:lnTo>
                    <a:cubicBezTo>
                      <a:pt x="62103" y="235892"/>
                      <a:pt x="72580" y="246369"/>
                      <a:pt x="84963" y="246369"/>
                    </a:cubicBezTo>
                    <a:lnTo>
                      <a:pt x="115443" y="246369"/>
                    </a:lnTo>
                    <a:cubicBezTo>
                      <a:pt x="127825" y="246369"/>
                      <a:pt x="138303" y="235892"/>
                      <a:pt x="138303" y="223509"/>
                    </a:cubicBezTo>
                    <a:lnTo>
                      <a:pt x="138303" y="223509"/>
                    </a:lnTo>
                    <a:cubicBezTo>
                      <a:pt x="138303" y="206364"/>
                      <a:pt x="146875" y="190172"/>
                      <a:pt x="160210" y="179694"/>
                    </a:cubicBezTo>
                    <a:cubicBezTo>
                      <a:pt x="184975" y="162549"/>
                      <a:pt x="200215" y="133022"/>
                      <a:pt x="200215" y="1006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5C7B256C-BEAD-D800-227D-79EE0484B659}"/>
                  </a:ext>
                </a:extLst>
              </p:cNvPr>
              <p:cNvSpPr/>
              <p:nvPr/>
            </p:nvSpPr>
            <p:spPr>
              <a:xfrm>
                <a:off x="5698537" y="4500446"/>
                <a:ext cx="190500" cy="133350"/>
              </a:xfrm>
              <a:custGeom>
                <a:avLst/>
                <a:gdLst>
                  <a:gd name="connsiteX0" fmla="*/ 190500 w 190500"/>
                  <a:gd name="connsiteY0" fmla="*/ 0 h 133350"/>
                  <a:gd name="connsiteX1" fmla="*/ 95250 w 190500"/>
                  <a:gd name="connsiteY1" fmla="*/ 47625 h 133350"/>
                  <a:gd name="connsiteX2" fmla="*/ 0 w 190500"/>
                  <a:gd name="connsiteY2" fmla="*/ 0 h 133350"/>
                  <a:gd name="connsiteX3" fmla="*/ 3810 w 190500"/>
                  <a:gd name="connsiteY3" fmla="*/ 26670 h 133350"/>
                  <a:gd name="connsiteX4" fmla="*/ 34290 w 190500"/>
                  <a:gd name="connsiteY4" fmla="*/ 66675 h 133350"/>
                  <a:gd name="connsiteX5" fmla="*/ 57150 w 190500"/>
                  <a:gd name="connsiteY5" fmla="*/ 110490 h 133350"/>
                  <a:gd name="connsiteX6" fmla="*/ 57150 w 190500"/>
                  <a:gd name="connsiteY6" fmla="*/ 110490 h 133350"/>
                  <a:gd name="connsiteX7" fmla="*/ 80010 w 190500"/>
                  <a:gd name="connsiteY7" fmla="*/ 133350 h 133350"/>
                  <a:gd name="connsiteX8" fmla="*/ 110490 w 190500"/>
                  <a:gd name="connsiteY8" fmla="*/ 133350 h 133350"/>
                  <a:gd name="connsiteX9" fmla="*/ 133350 w 190500"/>
                  <a:gd name="connsiteY9" fmla="*/ 110490 h 133350"/>
                  <a:gd name="connsiteX10" fmla="*/ 133350 w 190500"/>
                  <a:gd name="connsiteY10" fmla="*/ 110490 h 133350"/>
                  <a:gd name="connsiteX11" fmla="*/ 155258 w 190500"/>
                  <a:gd name="connsiteY11" fmla="*/ 66675 h 133350"/>
                  <a:gd name="connsiteX12" fmla="*/ 186690 w 190500"/>
                  <a:gd name="connsiteY12" fmla="*/ 26670 h 133350"/>
                  <a:gd name="connsiteX13" fmla="*/ 190500 w 190500"/>
                  <a:gd name="connsiteY13" fmla="*/ 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0500" h="133350">
                    <a:moveTo>
                      <a:pt x="190500" y="0"/>
                    </a:moveTo>
                    <a:cubicBezTo>
                      <a:pt x="190500" y="0"/>
                      <a:pt x="171450" y="47625"/>
                      <a:pt x="95250" y="47625"/>
                    </a:cubicBezTo>
                    <a:cubicBezTo>
                      <a:pt x="19050" y="47625"/>
                      <a:pt x="0" y="0"/>
                      <a:pt x="0" y="0"/>
                    </a:cubicBezTo>
                    <a:lnTo>
                      <a:pt x="3810" y="26670"/>
                    </a:lnTo>
                    <a:cubicBezTo>
                      <a:pt x="10478" y="42863"/>
                      <a:pt x="20955" y="56198"/>
                      <a:pt x="34290" y="66675"/>
                    </a:cubicBezTo>
                    <a:cubicBezTo>
                      <a:pt x="47625" y="77153"/>
                      <a:pt x="57150" y="93345"/>
                      <a:pt x="57150" y="110490"/>
                    </a:cubicBezTo>
                    <a:lnTo>
                      <a:pt x="57150" y="110490"/>
                    </a:lnTo>
                    <a:cubicBezTo>
                      <a:pt x="57150" y="122873"/>
                      <a:pt x="67628" y="133350"/>
                      <a:pt x="80010" y="133350"/>
                    </a:cubicBezTo>
                    <a:lnTo>
                      <a:pt x="110490" y="133350"/>
                    </a:lnTo>
                    <a:cubicBezTo>
                      <a:pt x="122873" y="133350"/>
                      <a:pt x="133350" y="122873"/>
                      <a:pt x="133350" y="110490"/>
                    </a:cubicBezTo>
                    <a:lnTo>
                      <a:pt x="133350" y="110490"/>
                    </a:lnTo>
                    <a:cubicBezTo>
                      <a:pt x="133350" y="93345"/>
                      <a:pt x="141923" y="77153"/>
                      <a:pt x="155258" y="66675"/>
                    </a:cubicBezTo>
                    <a:cubicBezTo>
                      <a:pt x="168593" y="56198"/>
                      <a:pt x="179070" y="41910"/>
                      <a:pt x="186690" y="26670"/>
                    </a:cubicBezTo>
                    <a:lnTo>
                      <a:pt x="190500" y="0"/>
                    </a:lnTo>
                    <a:close/>
                  </a:path>
                </a:pathLst>
              </a:custGeom>
              <a:solidFill>
                <a:srgbClr val="F4B33B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D4F7DA2B-0507-1490-721A-DAA6F6333852}"/>
                  </a:ext>
                </a:extLst>
              </p:cNvPr>
              <p:cNvSpPr/>
              <p:nvPr/>
            </p:nvSpPr>
            <p:spPr>
              <a:xfrm>
                <a:off x="5746162" y="4405197"/>
                <a:ext cx="95250" cy="47625"/>
              </a:xfrm>
              <a:custGeom>
                <a:avLst/>
                <a:gdLst>
                  <a:gd name="connsiteX0" fmla="*/ 95250 w 95250"/>
                  <a:gd name="connsiteY0" fmla="*/ 23813 h 47625"/>
                  <a:gd name="connsiteX1" fmla="*/ 47625 w 95250"/>
                  <a:gd name="connsiteY1" fmla="*/ 47625 h 47625"/>
                  <a:gd name="connsiteX2" fmla="*/ 0 w 95250"/>
                  <a:gd name="connsiteY2" fmla="*/ 23812 h 47625"/>
                  <a:gd name="connsiteX3" fmla="*/ 47625 w 95250"/>
                  <a:gd name="connsiteY3" fmla="*/ 0 h 47625"/>
                  <a:gd name="connsiteX4" fmla="*/ 95250 w 95250"/>
                  <a:gd name="connsiteY4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47625">
                    <a:moveTo>
                      <a:pt x="95250" y="23813"/>
                    </a:moveTo>
                    <a:cubicBezTo>
                      <a:pt x="95250" y="36964"/>
                      <a:pt x="73928" y="47625"/>
                      <a:pt x="47625" y="47625"/>
                    </a:cubicBezTo>
                    <a:cubicBezTo>
                      <a:pt x="21322" y="47625"/>
                      <a:pt x="0" y="36964"/>
                      <a:pt x="0" y="23812"/>
                    </a:cubicBezTo>
                    <a:cubicBezTo>
                      <a:pt x="0" y="10661"/>
                      <a:pt x="21322" y="0"/>
                      <a:pt x="47625" y="0"/>
                    </a:cubicBezTo>
                    <a:cubicBezTo>
                      <a:pt x="73928" y="0"/>
                      <a:pt x="95250" y="10661"/>
                      <a:pt x="95250" y="23813"/>
                    </a:cubicBezTo>
                    <a:close/>
                  </a:path>
                </a:pathLst>
              </a:custGeom>
              <a:solidFill>
                <a:srgbClr val="FFF5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53" name="Graphic 76">
              <a:extLst>
                <a:ext uri="{FF2B5EF4-FFF2-40B4-BE49-F238E27FC236}">
                  <a16:creationId xmlns:a16="http://schemas.microsoft.com/office/drawing/2014/main" id="{CD35073B-5499-F946-4AD6-72FF4CC3D887}"/>
                </a:ext>
              </a:extLst>
            </p:cNvPr>
            <p:cNvGrpSpPr/>
            <p:nvPr/>
          </p:nvGrpSpPr>
          <p:grpSpPr>
            <a:xfrm>
              <a:off x="5498512" y="4292802"/>
              <a:ext cx="590550" cy="575310"/>
              <a:chOff x="5498512" y="4292802"/>
              <a:chExt cx="590550" cy="575310"/>
            </a:xfrm>
            <a:solidFill>
              <a:srgbClr val="3C154E"/>
            </a:solidFill>
          </p:grpSpPr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A6744E59-4EF2-069C-6AE3-7D619B63EC6E}"/>
                  </a:ext>
                </a:extLst>
              </p:cNvPr>
              <p:cNvSpPr/>
              <p:nvPr/>
            </p:nvSpPr>
            <p:spPr>
              <a:xfrm>
                <a:off x="5582332" y="4508067"/>
                <a:ext cx="58248" cy="22859"/>
              </a:xfrm>
              <a:custGeom>
                <a:avLst/>
                <a:gdLst>
                  <a:gd name="connsiteX0" fmla="*/ 10477 w 58248"/>
                  <a:gd name="connsiteY0" fmla="*/ 19050 h 22859"/>
                  <a:gd name="connsiteX1" fmla="*/ 47625 w 58248"/>
                  <a:gd name="connsiteY1" fmla="*/ 22860 h 22859"/>
                  <a:gd name="connsiteX2" fmla="*/ 48577 w 58248"/>
                  <a:gd name="connsiteY2" fmla="*/ 22860 h 22859"/>
                  <a:gd name="connsiteX3" fmla="*/ 58102 w 58248"/>
                  <a:gd name="connsiteY3" fmla="*/ 14288 h 22859"/>
                  <a:gd name="connsiteX4" fmla="*/ 49530 w 58248"/>
                  <a:gd name="connsiteY4" fmla="*/ 3810 h 22859"/>
                  <a:gd name="connsiteX5" fmla="*/ 10477 w 58248"/>
                  <a:gd name="connsiteY5" fmla="*/ 0 h 22859"/>
                  <a:gd name="connsiteX6" fmla="*/ 0 w 58248"/>
                  <a:gd name="connsiteY6" fmla="*/ 8572 h 22859"/>
                  <a:gd name="connsiteX7" fmla="*/ 10477 w 58248"/>
                  <a:gd name="connsiteY7" fmla="*/ 1905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248" h="22859">
                    <a:moveTo>
                      <a:pt x="10477" y="19050"/>
                    </a:moveTo>
                    <a:cubicBezTo>
                      <a:pt x="22860" y="20003"/>
                      <a:pt x="36195" y="20955"/>
                      <a:pt x="47625" y="22860"/>
                    </a:cubicBezTo>
                    <a:cubicBezTo>
                      <a:pt x="47625" y="22860"/>
                      <a:pt x="48577" y="22860"/>
                      <a:pt x="48577" y="22860"/>
                    </a:cubicBezTo>
                    <a:cubicBezTo>
                      <a:pt x="53340" y="22860"/>
                      <a:pt x="57150" y="19050"/>
                      <a:pt x="58102" y="14288"/>
                    </a:cubicBezTo>
                    <a:cubicBezTo>
                      <a:pt x="59055" y="9525"/>
                      <a:pt x="55245" y="4763"/>
                      <a:pt x="49530" y="3810"/>
                    </a:cubicBezTo>
                    <a:cubicBezTo>
                      <a:pt x="37147" y="1905"/>
                      <a:pt x="23813" y="953"/>
                      <a:pt x="10477" y="0"/>
                    </a:cubicBezTo>
                    <a:cubicBezTo>
                      <a:pt x="5715" y="0"/>
                      <a:pt x="952" y="3810"/>
                      <a:pt x="0" y="8572"/>
                    </a:cubicBezTo>
                    <a:cubicBezTo>
                      <a:pt x="1905" y="14288"/>
                      <a:pt x="5715" y="19050"/>
                      <a:pt x="10477" y="190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FEE7066D-8000-4EF5-D7E1-1F381A5BC47E}"/>
                  </a:ext>
                </a:extLst>
              </p:cNvPr>
              <p:cNvSpPr/>
              <p:nvPr/>
            </p:nvSpPr>
            <p:spPr>
              <a:xfrm>
                <a:off x="5584237" y="4548071"/>
                <a:ext cx="89681" cy="27622"/>
              </a:xfrm>
              <a:custGeom>
                <a:avLst/>
                <a:gdLst>
                  <a:gd name="connsiteX0" fmla="*/ 8572 w 89681"/>
                  <a:gd name="connsiteY0" fmla="*/ 19050 h 27622"/>
                  <a:gd name="connsiteX1" fmla="*/ 78105 w 89681"/>
                  <a:gd name="connsiteY1" fmla="*/ 27623 h 27622"/>
                  <a:gd name="connsiteX2" fmla="*/ 80010 w 89681"/>
                  <a:gd name="connsiteY2" fmla="*/ 27623 h 27622"/>
                  <a:gd name="connsiteX3" fmla="*/ 89535 w 89681"/>
                  <a:gd name="connsiteY3" fmla="*/ 20003 h 27622"/>
                  <a:gd name="connsiteX4" fmla="*/ 81915 w 89681"/>
                  <a:gd name="connsiteY4" fmla="*/ 8573 h 27622"/>
                  <a:gd name="connsiteX5" fmla="*/ 10478 w 89681"/>
                  <a:gd name="connsiteY5" fmla="*/ 0 h 27622"/>
                  <a:gd name="connsiteX6" fmla="*/ 0 w 89681"/>
                  <a:gd name="connsiteY6" fmla="*/ 8573 h 27622"/>
                  <a:gd name="connsiteX7" fmla="*/ 8572 w 89681"/>
                  <a:gd name="connsiteY7" fmla="*/ 1905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681" h="27622">
                    <a:moveTo>
                      <a:pt x="8572" y="19050"/>
                    </a:moveTo>
                    <a:cubicBezTo>
                      <a:pt x="32385" y="20955"/>
                      <a:pt x="55245" y="22860"/>
                      <a:pt x="78105" y="27623"/>
                    </a:cubicBezTo>
                    <a:cubicBezTo>
                      <a:pt x="79057" y="27623"/>
                      <a:pt x="79057" y="27623"/>
                      <a:pt x="80010" y="27623"/>
                    </a:cubicBezTo>
                    <a:cubicBezTo>
                      <a:pt x="84773" y="27623"/>
                      <a:pt x="88582" y="24765"/>
                      <a:pt x="89535" y="20003"/>
                    </a:cubicBezTo>
                    <a:cubicBezTo>
                      <a:pt x="90488" y="15240"/>
                      <a:pt x="86678" y="9525"/>
                      <a:pt x="81915" y="8573"/>
                    </a:cubicBezTo>
                    <a:cubicBezTo>
                      <a:pt x="59055" y="4763"/>
                      <a:pt x="34290" y="1905"/>
                      <a:pt x="10478" y="0"/>
                    </a:cubicBezTo>
                    <a:cubicBezTo>
                      <a:pt x="5715" y="0"/>
                      <a:pt x="953" y="3810"/>
                      <a:pt x="0" y="8573"/>
                    </a:cubicBezTo>
                    <a:cubicBezTo>
                      <a:pt x="0" y="14288"/>
                      <a:pt x="3810" y="18098"/>
                      <a:pt x="8572" y="190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EC7E55E3-28BB-9884-9119-B78CC58134BF}"/>
                  </a:ext>
                </a:extLst>
              </p:cNvPr>
              <p:cNvSpPr/>
              <p:nvPr/>
            </p:nvSpPr>
            <p:spPr>
              <a:xfrm>
                <a:off x="5584237" y="4613794"/>
                <a:ext cx="172037" cy="47625"/>
              </a:xfrm>
              <a:custGeom>
                <a:avLst/>
                <a:gdLst>
                  <a:gd name="connsiteX0" fmla="*/ 0 w 172037"/>
                  <a:gd name="connsiteY0" fmla="*/ 9525 h 47625"/>
                  <a:gd name="connsiteX1" fmla="*/ 8572 w 172037"/>
                  <a:gd name="connsiteY1" fmla="*/ 20002 h 47625"/>
                  <a:gd name="connsiteX2" fmla="*/ 159068 w 172037"/>
                  <a:gd name="connsiteY2" fmla="*/ 47625 h 47625"/>
                  <a:gd name="connsiteX3" fmla="*/ 161925 w 172037"/>
                  <a:gd name="connsiteY3" fmla="*/ 47625 h 47625"/>
                  <a:gd name="connsiteX4" fmla="*/ 171450 w 172037"/>
                  <a:gd name="connsiteY4" fmla="*/ 40957 h 47625"/>
                  <a:gd name="connsiteX5" fmla="*/ 164783 w 172037"/>
                  <a:gd name="connsiteY5" fmla="*/ 28575 h 47625"/>
                  <a:gd name="connsiteX6" fmla="*/ 10478 w 172037"/>
                  <a:gd name="connsiteY6" fmla="*/ 0 h 47625"/>
                  <a:gd name="connsiteX7" fmla="*/ 0 w 17203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037" h="47625">
                    <a:moveTo>
                      <a:pt x="0" y="9525"/>
                    </a:moveTo>
                    <a:cubicBezTo>
                      <a:pt x="0" y="15240"/>
                      <a:pt x="3810" y="19050"/>
                      <a:pt x="8572" y="20002"/>
                    </a:cubicBezTo>
                    <a:cubicBezTo>
                      <a:pt x="74295" y="24765"/>
                      <a:pt x="126682" y="37147"/>
                      <a:pt x="159068" y="47625"/>
                    </a:cubicBezTo>
                    <a:cubicBezTo>
                      <a:pt x="160020" y="47625"/>
                      <a:pt x="160973" y="47625"/>
                      <a:pt x="161925" y="47625"/>
                    </a:cubicBezTo>
                    <a:cubicBezTo>
                      <a:pt x="165735" y="47625"/>
                      <a:pt x="169545" y="44768"/>
                      <a:pt x="171450" y="40957"/>
                    </a:cubicBezTo>
                    <a:cubicBezTo>
                      <a:pt x="173355" y="36195"/>
                      <a:pt x="170498" y="30480"/>
                      <a:pt x="164783" y="28575"/>
                    </a:cubicBezTo>
                    <a:cubicBezTo>
                      <a:pt x="131445" y="18097"/>
                      <a:pt x="78105" y="4763"/>
                      <a:pt x="10478" y="0"/>
                    </a:cubicBezTo>
                    <a:cubicBezTo>
                      <a:pt x="4763" y="0"/>
                      <a:pt x="0" y="4763"/>
                      <a:pt x="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C3A2E08C-7BA3-8A7A-F853-7CD92F9AF531}"/>
                  </a:ext>
                </a:extLst>
              </p:cNvPr>
              <p:cNvSpPr/>
              <p:nvPr/>
            </p:nvSpPr>
            <p:spPr>
              <a:xfrm>
                <a:off x="5584237" y="4660466"/>
                <a:ext cx="171632" cy="46672"/>
              </a:xfrm>
              <a:custGeom>
                <a:avLst/>
                <a:gdLst>
                  <a:gd name="connsiteX0" fmla="*/ 164783 w 171632"/>
                  <a:gd name="connsiteY0" fmla="*/ 28575 h 46672"/>
                  <a:gd name="connsiteX1" fmla="*/ 10478 w 171632"/>
                  <a:gd name="connsiteY1" fmla="*/ 0 h 46672"/>
                  <a:gd name="connsiteX2" fmla="*/ 0 w 171632"/>
                  <a:gd name="connsiteY2" fmla="*/ 8573 h 46672"/>
                  <a:gd name="connsiteX3" fmla="*/ 8572 w 171632"/>
                  <a:gd name="connsiteY3" fmla="*/ 19050 h 46672"/>
                  <a:gd name="connsiteX4" fmla="*/ 159068 w 171632"/>
                  <a:gd name="connsiteY4" fmla="*/ 46673 h 46672"/>
                  <a:gd name="connsiteX5" fmla="*/ 161925 w 171632"/>
                  <a:gd name="connsiteY5" fmla="*/ 46673 h 46672"/>
                  <a:gd name="connsiteX6" fmla="*/ 171450 w 171632"/>
                  <a:gd name="connsiteY6" fmla="*/ 40005 h 46672"/>
                  <a:gd name="connsiteX7" fmla="*/ 164783 w 171632"/>
                  <a:gd name="connsiteY7" fmla="*/ 2857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632" h="46672">
                    <a:moveTo>
                      <a:pt x="164783" y="28575"/>
                    </a:moveTo>
                    <a:cubicBezTo>
                      <a:pt x="131445" y="18098"/>
                      <a:pt x="78105" y="4763"/>
                      <a:pt x="10478" y="0"/>
                    </a:cubicBezTo>
                    <a:cubicBezTo>
                      <a:pt x="5715" y="0"/>
                      <a:pt x="953" y="3810"/>
                      <a:pt x="0" y="8573"/>
                    </a:cubicBezTo>
                    <a:cubicBezTo>
                      <a:pt x="0" y="14288"/>
                      <a:pt x="3810" y="18098"/>
                      <a:pt x="8572" y="19050"/>
                    </a:cubicBezTo>
                    <a:cubicBezTo>
                      <a:pt x="74295" y="23813"/>
                      <a:pt x="126682" y="36195"/>
                      <a:pt x="159068" y="46673"/>
                    </a:cubicBezTo>
                    <a:cubicBezTo>
                      <a:pt x="160020" y="46673"/>
                      <a:pt x="160973" y="46673"/>
                      <a:pt x="161925" y="46673"/>
                    </a:cubicBezTo>
                    <a:cubicBezTo>
                      <a:pt x="165735" y="46673"/>
                      <a:pt x="169545" y="43815"/>
                      <a:pt x="171450" y="40005"/>
                    </a:cubicBezTo>
                    <a:cubicBezTo>
                      <a:pt x="172403" y="35243"/>
                      <a:pt x="169545" y="30480"/>
                      <a:pt x="164783" y="2857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577A5698-0FB7-4466-CC31-691FC4856B94}"/>
                  </a:ext>
                </a:extLst>
              </p:cNvPr>
              <p:cNvSpPr/>
              <p:nvPr/>
            </p:nvSpPr>
            <p:spPr>
              <a:xfrm>
                <a:off x="5584237" y="4709044"/>
                <a:ext cx="171632" cy="46672"/>
              </a:xfrm>
              <a:custGeom>
                <a:avLst/>
                <a:gdLst>
                  <a:gd name="connsiteX0" fmla="*/ 164783 w 171632"/>
                  <a:gd name="connsiteY0" fmla="*/ 28575 h 46672"/>
                  <a:gd name="connsiteX1" fmla="*/ 10478 w 171632"/>
                  <a:gd name="connsiteY1" fmla="*/ 0 h 46672"/>
                  <a:gd name="connsiteX2" fmla="*/ 0 w 171632"/>
                  <a:gd name="connsiteY2" fmla="*/ 8572 h 46672"/>
                  <a:gd name="connsiteX3" fmla="*/ 8572 w 171632"/>
                  <a:gd name="connsiteY3" fmla="*/ 19050 h 46672"/>
                  <a:gd name="connsiteX4" fmla="*/ 159068 w 171632"/>
                  <a:gd name="connsiteY4" fmla="*/ 46672 h 46672"/>
                  <a:gd name="connsiteX5" fmla="*/ 161925 w 171632"/>
                  <a:gd name="connsiteY5" fmla="*/ 46672 h 46672"/>
                  <a:gd name="connsiteX6" fmla="*/ 171450 w 171632"/>
                  <a:gd name="connsiteY6" fmla="*/ 40005 h 46672"/>
                  <a:gd name="connsiteX7" fmla="*/ 164783 w 171632"/>
                  <a:gd name="connsiteY7" fmla="*/ 2857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632" h="46672">
                    <a:moveTo>
                      <a:pt x="164783" y="28575"/>
                    </a:moveTo>
                    <a:cubicBezTo>
                      <a:pt x="131445" y="18097"/>
                      <a:pt x="78105" y="4763"/>
                      <a:pt x="10478" y="0"/>
                    </a:cubicBezTo>
                    <a:cubicBezTo>
                      <a:pt x="5715" y="0"/>
                      <a:pt x="953" y="3810"/>
                      <a:pt x="0" y="8572"/>
                    </a:cubicBezTo>
                    <a:cubicBezTo>
                      <a:pt x="0" y="14288"/>
                      <a:pt x="3810" y="18097"/>
                      <a:pt x="8572" y="19050"/>
                    </a:cubicBezTo>
                    <a:cubicBezTo>
                      <a:pt x="74295" y="23813"/>
                      <a:pt x="126682" y="36195"/>
                      <a:pt x="159068" y="46672"/>
                    </a:cubicBezTo>
                    <a:cubicBezTo>
                      <a:pt x="160020" y="46672"/>
                      <a:pt x="160973" y="46672"/>
                      <a:pt x="161925" y="46672"/>
                    </a:cubicBezTo>
                    <a:cubicBezTo>
                      <a:pt x="165735" y="46672"/>
                      <a:pt x="169545" y="43815"/>
                      <a:pt x="171450" y="40005"/>
                    </a:cubicBezTo>
                    <a:cubicBezTo>
                      <a:pt x="172403" y="35243"/>
                      <a:pt x="169545" y="30480"/>
                      <a:pt x="164783" y="2857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A85783C6-383F-9A68-EDAB-FA541CB5D85D}"/>
                  </a:ext>
                </a:extLst>
              </p:cNvPr>
              <p:cNvSpPr/>
              <p:nvPr/>
            </p:nvSpPr>
            <p:spPr>
              <a:xfrm>
                <a:off x="5831704" y="4614601"/>
                <a:ext cx="171778" cy="46818"/>
              </a:xfrm>
              <a:custGeom>
                <a:avLst/>
                <a:gdLst>
                  <a:gd name="connsiteX0" fmla="*/ 9707 w 171778"/>
                  <a:gd name="connsiteY0" fmla="*/ 46818 h 46818"/>
                  <a:gd name="connsiteX1" fmla="*/ 12565 w 171778"/>
                  <a:gd name="connsiteY1" fmla="*/ 46818 h 46818"/>
                  <a:gd name="connsiteX2" fmla="*/ 163060 w 171778"/>
                  <a:gd name="connsiteY2" fmla="*/ 19196 h 46818"/>
                  <a:gd name="connsiteX3" fmla="*/ 171633 w 171778"/>
                  <a:gd name="connsiteY3" fmla="*/ 8718 h 46818"/>
                  <a:gd name="connsiteX4" fmla="*/ 161155 w 171778"/>
                  <a:gd name="connsiteY4" fmla="*/ 146 h 46818"/>
                  <a:gd name="connsiteX5" fmla="*/ 6850 w 171778"/>
                  <a:gd name="connsiteY5" fmla="*/ 28721 h 46818"/>
                  <a:gd name="connsiteX6" fmla="*/ 182 w 171778"/>
                  <a:gd name="connsiteY6" fmla="*/ 41103 h 46818"/>
                  <a:gd name="connsiteX7" fmla="*/ 9707 w 171778"/>
                  <a:gd name="connsiteY7" fmla="*/ 46818 h 4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778" h="46818">
                    <a:moveTo>
                      <a:pt x="9707" y="46818"/>
                    </a:moveTo>
                    <a:cubicBezTo>
                      <a:pt x="10660" y="46818"/>
                      <a:pt x="11613" y="46818"/>
                      <a:pt x="12565" y="46818"/>
                    </a:cubicBezTo>
                    <a:cubicBezTo>
                      <a:pt x="44950" y="36341"/>
                      <a:pt x="96385" y="23958"/>
                      <a:pt x="163060" y="19196"/>
                    </a:cubicBezTo>
                    <a:cubicBezTo>
                      <a:pt x="168775" y="19196"/>
                      <a:pt x="172585" y="14433"/>
                      <a:pt x="171633" y="8718"/>
                    </a:cubicBezTo>
                    <a:cubicBezTo>
                      <a:pt x="171633" y="3003"/>
                      <a:pt x="166870" y="-807"/>
                      <a:pt x="161155" y="146"/>
                    </a:cubicBezTo>
                    <a:cubicBezTo>
                      <a:pt x="93527" y="4908"/>
                      <a:pt x="39235" y="18243"/>
                      <a:pt x="6850" y="28721"/>
                    </a:cubicBezTo>
                    <a:cubicBezTo>
                      <a:pt x="2088" y="30626"/>
                      <a:pt x="-770" y="35388"/>
                      <a:pt x="182" y="41103"/>
                    </a:cubicBezTo>
                    <a:cubicBezTo>
                      <a:pt x="2088" y="43961"/>
                      <a:pt x="5897" y="46818"/>
                      <a:pt x="9707" y="46818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89F69B34-F518-F422-32CC-B35CC6BC78BB}"/>
                  </a:ext>
                </a:extLst>
              </p:cNvPr>
              <p:cNvSpPr/>
              <p:nvPr/>
            </p:nvSpPr>
            <p:spPr>
              <a:xfrm>
                <a:off x="5831704" y="4661273"/>
                <a:ext cx="171778" cy="46818"/>
              </a:xfrm>
              <a:custGeom>
                <a:avLst/>
                <a:gdLst>
                  <a:gd name="connsiteX0" fmla="*/ 9707 w 171778"/>
                  <a:gd name="connsiteY0" fmla="*/ 46818 h 46818"/>
                  <a:gd name="connsiteX1" fmla="*/ 12565 w 171778"/>
                  <a:gd name="connsiteY1" fmla="*/ 46818 h 46818"/>
                  <a:gd name="connsiteX2" fmla="*/ 163060 w 171778"/>
                  <a:gd name="connsiteY2" fmla="*/ 19196 h 46818"/>
                  <a:gd name="connsiteX3" fmla="*/ 171633 w 171778"/>
                  <a:gd name="connsiteY3" fmla="*/ 8718 h 46818"/>
                  <a:gd name="connsiteX4" fmla="*/ 161155 w 171778"/>
                  <a:gd name="connsiteY4" fmla="*/ 146 h 46818"/>
                  <a:gd name="connsiteX5" fmla="*/ 6850 w 171778"/>
                  <a:gd name="connsiteY5" fmla="*/ 28721 h 46818"/>
                  <a:gd name="connsiteX6" fmla="*/ 182 w 171778"/>
                  <a:gd name="connsiteY6" fmla="*/ 41103 h 46818"/>
                  <a:gd name="connsiteX7" fmla="*/ 9707 w 171778"/>
                  <a:gd name="connsiteY7" fmla="*/ 46818 h 4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778" h="46818">
                    <a:moveTo>
                      <a:pt x="9707" y="46818"/>
                    </a:moveTo>
                    <a:cubicBezTo>
                      <a:pt x="10660" y="46818"/>
                      <a:pt x="11613" y="46818"/>
                      <a:pt x="12565" y="46818"/>
                    </a:cubicBezTo>
                    <a:cubicBezTo>
                      <a:pt x="44950" y="36341"/>
                      <a:pt x="96385" y="23958"/>
                      <a:pt x="163060" y="19196"/>
                    </a:cubicBezTo>
                    <a:cubicBezTo>
                      <a:pt x="168775" y="19196"/>
                      <a:pt x="172585" y="14433"/>
                      <a:pt x="171633" y="8718"/>
                    </a:cubicBezTo>
                    <a:cubicBezTo>
                      <a:pt x="171633" y="3003"/>
                      <a:pt x="166870" y="-807"/>
                      <a:pt x="161155" y="146"/>
                    </a:cubicBezTo>
                    <a:cubicBezTo>
                      <a:pt x="93527" y="4908"/>
                      <a:pt x="39235" y="18243"/>
                      <a:pt x="6850" y="28721"/>
                    </a:cubicBezTo>
                    <a:cubicBezTo>
                      <a:pt x="2088" y="30626"/>
                      <a:pt x="-770" y="35388"/>
                      <a:pt x="182" y="41103"/>
                    </a:cubicBezTo>
                    <a:cubicBezTo>
                      <a:pt x="2088" y="43961"/>
                      <a:pt x="5897" y="46818"/>
                      <a:pt x="9707" y="46818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451F0430-F3EC-0204-153A-B2CDCBA3C576}"/>
                  </a:ext>
                </a:extLst>
              </p:cNvPr>
              <p:cNvSpPr/>
              <p:nvPr/>
            </p:nvSpPr>
            <p:spPr>
              <a:xfrm>
                <a:off x="5831704" y="4708898"/>
                <a:ext cx="171778" cy="46818"/>
              </a:xfrm>
              <a:custGeom>
                <a:avLst/>
                <a:gdLst>
                  <a:gd name="connsiteX0" fmla="*/ 9707 w 171778"/>
                  <a:gd name="connsiteY0" fmla="*/ 46818 h 46818"/>
                  <a:gd name="connsiteX1" fmla="*/ 12565 w 171778"/>
                  <a:gd name="connsiteY1" fmla="*/ 46818 h 46818"/>
                  <a:gd name="connsiteX2" fmla="*/ 163060 w 171778"/>
                  <a:gd name="connsiteY2" fmla="*/ 19196 h 46818"/>
                  <a:gd name="connsiteX3" fmla="*/ 171633 w 171778"/>
                  <a:gd name="connsiteY3" fmla="*/ 8718 h 46818"/>
                  <a:gd name="connsiteX4" fmla="*/ 161155 w 171778"/>
                  <a:gd name="connsiteY4" fmla="*/ 146 h 46818"/>
                  <a:gd name="connsiteX5" fmla="*/ 6850 w 171778"/>
                  <a:gd name="connsiteY5" fmla="*/ 28721 h 46818"/>
                  <a:gd name="connsiteX6" fmla="*/ 182 w 171778"/>
                  <a:gd name="connsiteY6" fmla="*/ 41103 h 46818"/>
                  <a:gd name="connsiteX7" fmla="*/ 9707 w 171778"/>
                  <a:gd name="connsiteY7" fmla="*/ 46818 h 4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778" h="46818">
                    <a:moveTo>
                      <a:pt x="9707" y="46818"/>
                    </a:moveTo>
                    <a:cubicBezTo>
                      <a:pt x="10660" y="46818"/>
                      <a:pt x="11613" y="46818"/>
                      <a:pt x="12565" y="46818"/>
                    </a:cubicBezTo>
                    <a:cubicBezTo>
                      <a:pt x="44950" y="36341"/>
                      <a:pt x="96385" y="23958"/>
                      <a:pt x="163060" y="19196"/>
                    </a:cubicBezTo>
                    <a:cubicBezTo>
                      <a:pt x="168775" y="19196"/>
                      <a:pt x="172585" y="14433"/>
                      <a:pt x="171633" y="8718"/>
                    </a:cubicBezTo>
                    <a:cubicBezTo>
                      <a:pt x="171633" y="3003"/>
                      <a:pt x="166870" y="-807"/>
                      <a:pt x="161155" y="146"/>
                    </a:cubicBezTo>
                    <a:cubicBezTo>
                      <a:pt x="93527" y="4908"/>
                      <a:pt x="39235" y="18243"/>
                      <a:pt x="6850" y="28721"/>
                    </a:cubicBezTo>
                    <a:cubicBezTo>
                      <a:pt x="2088" y="30626"/>
                      <a:pt x="-770" y="35388"/>
                      <a:pt x="182" y="41103"/>
                    </a:cubicBezTo>
                    <a:cubicBezTo>
                      <a:pt x="2088" y="44913"/>
                      <a:pt x="5897" y="46818"/>
                      <a:pt x="9707" y="46818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8AAD396D-FD41-7CFF-FA2F-0C716F154F00}"/>
                  </a:ext>
                </a:extLst>
              </p:cNvPr>
              <p:cNvSpPr/>
              <p:nvPr/>
            </p:nvSpPr>
            <p:spPr>
              <a:xfrm>
                <a:off x="5498512" y="4378983"/>
                <a:ext cx="590550" cy="489128"/>
              </a:xfrm>
              <a:custGeom>
                <a:avLst/>
                <a:gdLst>
                  <a:gd name="connsiteX0" fmla="*/ 559118 w 590550"/>
                  <a:gd name="connsiteY0" fmla="*/ 125274 h 489128"/>
                  <a:gd name="connsiteX1" fmla="*/ 553403 w 590550"/>
                  <a:gd name="connsiteY1" fmla="*/ 123369 h 489128"/>
                  <a:gd name="connsiteX2" fmla="*/ 553403 w 590550"/>
                  <a:gd name="connsiteY2" fmla="*/ 102414 h 489128"/>
                  <a:gd name="connsiteX3" fmla="*/ 543878 w 590550"/>
                  <a:gd name="connsiteY3" fmla="*/ 80506 h 489128"/>
                  <a:gd name="connsiteX4" fmla="*/ 521970 w 590550"/>
                  <a:gd name="connsiteY4" fmla="*/ 71934 h 489128"/>
                  <a:gd name="connsiteX5" fmla="*/ 401955 w 590550"/>
                  <a:gd name="connsiteY5" fmla="*/ 86221 h 489128"/>
                  <a:gd name="connsiteX6" fmla="*/ 367665 w 590550"/>
                  <a:gd name="connsiteY6" fmla="*/ 28119 h 489128"/>
                  <a:gd name="connsiteX7" fmla="*/ 281940 w 590550"/>
                  <a:gd name="connsiteY7" fmla="*/ 496 h 489128"/>
                  <a:gd name="connsiteX8" fmla="*/ 186690 w 590550"/>
                  <a:gd name="connsiteY8" fmla="*/ 86221 h 489128"/>
                  <a:gd name="connsiteX9" fmla="*/ 66675 w 590550"/>
                  <a:gd name="connsiteY9" fmla="*/ 71934 h 489128"/>
                  <a:gd name="connsiteX10" fmla="*/ 44768 w 590550"/>
                  <a:gd name="connsiteY10" fmla="*/ 80506 h 489128"/>
                  <a:gd name="connsiteX11" fmla="*/ 35243 w 590550"/>
                  <a:gd name="connsiteY11" fmla="*/ 102414 h 489128"/>
                  <a:gd name="connsiteX12" fmla="*/ 35243 w 590550"/>
                  <a:gd name="connsiteY12" fmla="*/ 123369 h 489128"/>
                  <a:gd name="connsiteX13" fmla="*/ 0 w 590550"/>
                  <a:gd name="connsiteY13" fmla="*/ 170041 h 489128"/>
                  <a:gd name="connsiteX14" fmla="*/ 0 w 590550"/>
                  <a:gd name="connsiteY14" fmla="*/ 440551 h 489128"/>
                  <a:gd name="connsiteX15" fmla="*/ 47625 w 590550"/>
                  <a:gd name="connsiteY15" fmla="*/ 489129 h 489128"/>
                  <a:gd name="connsiteX16" fmla="*/ 542925 w 590550"/>
                  <a:gd name="connsiteY16" fmla="*/ 489129 h 489128"/>
                  <a:gd name="connsiteX17" fmla="*/ 590550 w 590550"/>
                  <a:gd name="connsiteY17" fmla="*/ 440551 h 489128"/>
                  <a:gd name="connsiteX18" fmla="*/ 590550 w 590550"/>
                  <a:gd name="connsiteY18" fmla="*/ 170041 h 489128"/>
                  <a:gd name="connsiteX19" fmla="*/ 559118 w 590550"/>
                  <a:gd name="connsiteY19" fmla="*/ 125274 h 489128"/>
                  <a:gd name="connsiteX20" fmla="*/ 204788 w 590550"/>
                  <a:gd name="connsiteY20" fmla="*/ 96699 h 489128"/>
                  <a:gd name="connsiteX21" fmla="*/ 284798 w 590550"/>
                  <a:gd name="connsiteY21" fmla="*/ 19546 h 489128"/>
                  <a:gd name="connsiteX22" fmla="*/ 295275 w 590550"/>
                  <a:gd name="connsiteY22" fmla="*/ 18594 h 489128"/>
                  <a:gd name="connsiteX23" fmla="*/ 356235 w 590550"/>
                  <a:gd name="connsiteY23" fmla="*/ 41454 h 489128"/>
                  <a:gd name="connsiteX24" fmla="*/ 386715 w 590550"/>
                  <a:gd name="connsiteY24" fmla="*/ 109081 h 489128"/>
                  <a:gd name="connsiteX25" fmla="*/ 351473 w 590550"/>
                  <a:gd name="connsiteY25" fmla="*/ 181471 h 489128"/>
                  <a:gd name="connsiteX26" fmla="*/ 324803 w 590550"/>
                  <a:gd name="connsiteY26" fmla="*/ 232906 h 489128"/>
                  <a:gd name="connsiteX27" fmla="*/ 311468 w 590550"/>
                  <a:gd name="connsiteY27" fmla="*/ 246241 h 489128"/>
                  <a:gd name="connsiteX28" fmla="*/ 304800 w 590550"/>
                  <a:gd name="connsiteY28" fmla="*/ 246241 h 489128"/>
                  <a:gd name="connsiteX29" fmla="*/ 304800 w 590550"/>
                  <a:gd name="connsiteY29" fmla="*/ 179566 h 489128"/>
                  <a:gd name="connsiteX30" fmla="*/ 302895 w 590550"/>
                  <a:gd name="connsiteY30" fmla="*/ 173851 h 489128"/>
                  <a:gd name="connsiteX31" fmla="*/ 267653 w 590550"/>
                  <a:gd name="connsiteY31" fmla="*/ 132894 h 489128"/>
                  <a:gd name="connsiteX32" fmla="*/ 320040 w 590550"/>
                  <a:gd name="connsiteY32" fmla="*/ 132894 h 489128"/>
                  <a:gd name="connsiteX33" fmla="*/ 302895 w 590550"/>
                  <a:gd name="connsiteY33" fmla="*/ 150039 h 489128"/>
                  <a:gd name="connsiteX34" fmla="*/ 302895 w 590550"/>
                  <a:gd name="connsiteY34" fmla="*/ 163374 h 489128"/>
                  <a:gd name="connsiteX35" fmla="*/ 316230 w 590550"/>
                  <a:gd name="connsiteY35" fmla="*/ 163374 h 489128"/>
                  <a:gd name="connsiteX36" fmla="*/ 349568 w 590550"/>
                  <a:gd name="connsiteY36" fmla="*/ 130036 h 489128"/>
                  <a:gd name="connsiteX37" fmla="*/ 351473 w 590550"/>
                  <a:gd name="connsiteY37" fmla="*/ 119559 h 489128"/>
                  <a:gd name="connsiteX38" fmla="*/ 342900 w 590550"/>
                  <a:gd name="connsiteY38" fmla="*/ 113844 h 489128"/>
                  <a:gd name="connsiteX39" fmla="*/ 247650 w 590550"/>
                  <a:gd name="connsiteY39" fmla="*/ 113844 h 489128"/>
                  <a:gd name="connsiteX40" fmla="*/ 239078 w 590550"/>
                  <a:gd name="connsiteY40" fmla="*/ 119559 h 489128"/>
                  <a:gd name="connsiteX41" fmla="*/ 240030 w 590550"/>
                  <a:gd name="connsiteY41" fmla="*/ 130036 h 489128"/>
                  <a:gd name="connsiteX42" fmla="*/ 285750 w 590550"/>
                  <a:gd name="connsiteY42" fmla="*/ 184329 h 489128"/>
                  <a:gd name="connsiteX43" fmla="*/ 285750 w 590550"/>
                  <a:gd name="connsiteY43" fmla="*/ 247194 h 489128"/>
                  <a:gd name="connsiteX44" fmla="*/ 280035 w 590550"/>
                  <a:gd name="connsiteY44" fmla="*/ 247194 h 489128"/>
                  <a:gd name="connsiteX45" fmla="*/ 266700 w 590550"/>
                  <a:gd name="connsiteY45" fmla="*/ 233859 h 489128"/>
                  <a:gd name="connsiteX46" fmla="*/ 240030 w 590550"/>
                  <a:gd name="connsiteY46" fmla="*/ 182424 h 489128"/>
                  <a:gd name="connsiteX47" fmla="*/ 204788 w 590550"/>
                  <a:gd name="connsiteY47" fmla="*/ 96699 h 489128"/>
                  <a:gd name="connsiteX48" fmla="*/ 56198 w 590550"/>
                  <a:gd name="connsiteY48" fmla="*/ 102414 h 489128"/>
                  <a:gd name="connsiteX49" fmla="*/ 59055 w 590550"/>
                  <a:gd name="connsiteY49" fmla="*/ 94794 h 489128"/>
                  <a:gd name="connsiteX50" fmla="*/ 66675 w 590550"/>
                  <a:gd name="connsiteY50" fmla="*/ 91936 h 489128"/>
                  <a:gd name="connsiteX51" fmla="*/ 184785 w 590550"/>
                  <a:gd name="connsiteY51" fmla="*/ 106224 h 489128"/>
                  <a:gd name="connsiteX52" fmla="*/ 227648 w 590550"/>
                  <a:gd name="connsiteY52" fmla="*/ 197664 h 489128"/>
                  <a:gd name="connsiteX53" fmla="*/ 246698 w 590550"/>
                  <a:gd name="connsiteY53" fmla="*/ 233859 h 489128"/>
                  <a:gd name="connsiteX54" fmla="*/ 279083 w 590550"/>
                  <a:gd name="connsiteY54" fmla="*/ 266244 h 489128"/>
                  <a:gd name="connsiteX55" fmla="*/ 310515 w 590550"/>
                  <a:gd name="connsiteY55" fmla="*/ 266244 h 489128"/>
                  <a:gd name="connsiteX56" fmla="*/ 342900 w 590550"/>
                  <a:gd name="connsiteY56" fmla="*/ 232906 h 489128"/>
                  <a:gd name="connsiteX57" fmla="*/ 361950 w 590550"/>
                  <a:gd name="connsiteY57" fmla="*/ 196711 h 489128"/>
                  <a:gd name="connsiteX58" fmla="*/ 404813 w 590550"/>
                  <a:gd name="connsiteY58" fmla="*/ 109081 h 489128"/>
                  <a:gd name="connsiteX59" fmla="*/ 404813 w 590550"/>
                  <a:gd name="connsiteY59" fmla="*/ 104319 h 489128"/>
                  <a:gd name="connsiteX60" fmla="*/ 522923 w 590550"/>
                  <a:gd name="connsiteY60" fmla="*/ 90031 h 489128"/>
                  <a:gd name="connsiteX61" fmla="*/ 530543 w 590550"/>
                  <a:gd name="connsiteY61" fmla="*/ 92889 h 489128"/>
                  <a:gd name="connsiteX62" fmla="*/ 533400 w 590550"/>
                  <a:gd name="connsiteY62" fmla="*/ 100509 h 489128"/>
                  <a:gd name="connsiteX63" fmla="*/ 533400 w 590550"/>
                  <a:gd name="connsiteY63" fmla="*/ 409119 h 489128"/>
                  <a:gd name="connsiteX64" fmla="*/ 522923 w 590550"/>
                  <a:gd name="connsiteY64" fmla="*/ 419596 h 489128"/>
                  <a:gd name="connsiteX65" fmla="*/ 303848 w 590550"/>
                  <a:gd name="connsiteY65" fmla="*/ 462459 h 489128"/>
                  <a:gd name="connsiteX66" fmla="*/ 303848 w 590550"/>
                  <a:gd name="connsiteY66" fmla="*/ 304344 h 489128"/>
                  <a:gd name="connsiteX67" fmla="*/ 313373 w 590550"/>
                  <a:gd name="connsiteY67" fmla="*/ 304344 h 489128"/>
                  <a:gd name="connsiteX68" fmla="*/ 322898 w 590550"/>
                  <a:gd name="connsiteY68" fmla="*/ 294819 h 489128"/>
                  <a:gd name="connsiteX69" fmla="*/ 313373 w 590550"/>
                  <a:gd name="connsiteY69" fmla="*/ 285294 h 489128"/>
                  <a:gd name="connsiteX70" fmla="*/ 275273 w 590550"/>
                  <a:gd name="connsiteY70" fmla="*/ 285294 h 489128"/>
                  <a:gd name="connsiteX71" fmla="*/ 265748 w 590550"/>
                  <a:gd name="connsiteY71" fmla="*/ 294819 h 489128"/>
                  <a:gd name="connsiteX72" fmla="*/ 275273 w 590550"/>
                  <a:gd name="connsiteY72" fmla="*/ 304344 h 489128"/>
                  <a:gd name="connsiteX73" fmla="*/ 284798 w 590550"/>
                  <a:gd name="connsiteY73" fmla="*/ 304344 h 489128"/>
                  <a:gd name="connsiteX74" fmla="*/ 284798 w 590550"/>
                  <a:gd name="connsiteY74" fmla="*/ 464364 h 489128"/>
                  <a:gd name="connsiteX75" fmla="*/ 65723 w 590550"/>
                  <a:gd name="connsiteY75" fmla="*/ 421501 h 489128"/>
                  <a:gd name="connsiteX76" fmla="*/ 55245 w 590550"/>
                  <a:gd name="connsiteY76" fmla="*/ 411024 h 489128"/>
                  <a:gd name="connsiteX77" fmla="*/ 55245 w 590550"/>
                  <a:gd name="connsiteY77" fmla="*/ 102414 h 489128"/>
                  <a:gd name="connsiteX78" fmla="*/ 19050 w 590550"/>
                  <a:gd name="connsiteY78" fmla="*/ 440551 h 489128"/>
                  <a:gd name="connsiteX79" fmla="*/ 19050 w 590550"/>
                  <a:gd name="connsiteY79" fmla="*/ 170041 h 489128"/>
                  <a:gd name="connsiteX80" fmla="*/ 37148 w 590550"/>
                  <a:gd name="connsiteY80" fmla="*/ 143371 h 489128"/>
                  <a:gd name="connsiteX81" fmla="*/ 37148 w 590550"/>
                  <a:gd name="connsiteY81" fmla="*/ 411024 h 489128"/>
                  <a:gd name="connsiteX82" fmla="*/ 65723 w 590550"/>
                  <a:gd name="connsiteY82" fmla="*/ 440551 h 489128"/>
                  <a:gd name="connsiteX83" fmla="*/ 243840 w 590550"/>
                  <a:gd name="connsiteY83" fmla="*/ 470079 h 489128"/>
                  <a:gd name="connsiteX84" fmla="*/ 47625 w 590550"/>
                  <a:gd name="connsiteY84" fmla="*/ 470079 h 489128"/>
                  <a:gd name="connsiteX85" fmla="*/ 19050 w 590550"/>
                  <a:gd name="connsiteY85" fmla="*/ 440551 h 489128"/>
                  <a:gd name="connsiteX86" fmla="*/ 571500 w 590550"/>
                  <a:gd name="connsiteY86" fmla="*/ 440551 h 489128"/>
                  <a:gd name="connsiteX87" fmla="*/ 542925 w 590550"/>
                  <a:gd name="connsiteY87" fmla="*/ 470079 h 489128"/>
                  <a:gd name="connsiteX88" fmla="*/ 346710 w 590550"/>
                  <a:gd name="connsiteY88" fmla="*/ 470079 h 489128"/>
                  <a:gd name="connsiteX89" fmla="*/ 524828 w 590550"/>
                  <a:gd name="connsiteY89" fmla="*/ 440551 h 489128"/>
                  <a:gd name="connsiteX90" fmla="*/ 553403 w 590550"/>
                  <a:gd name="connsiteY90" fmla="*/ 411024 h 489128"/>
                  <a:gd name="connsiteX91" fmla="*/ 553403 w 590550"/>
                  <a:gd name="connsiteY91" fmla="*/ 143371 h 489128"/>
                  <a:gd name="connsiteX92" fmla="*/ 571500 w 590550"/>
                  <a:gd name="connsiteY92" fmla="*/ 170041 h 489128"/>
                  <a:gd name="connsiteX93" fmla="*/ 571500 w 590550"/>
                  <a:gd name="connsiteY93" fmla="*/ 440551 h 4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590550" h="489128">
                    <a:moveTo>
                      <a:pt x="559118" y="125274"/>
                    </a:moveTo>
                    <a:cubicBezTo>
                      <a:pt x="557213" y="124321"/>
                      <a:pt x="555308" y="124321"/>
                      <a:pt x="553403" y="123369"/>
                    </a:cubicBezTo>
                    <a:lnTo>
                      <a:pt x="553403" y="102414"/>
                    </a:lnTo>
                    <a:cubicBezTo>
                      <a:pt x="553403" y="93841"/>
                      <a:pt x="550545" y="86221"/>
                      <a:pt x="543878" y="80506"/>
                    </a:cubicBezTo>
                    <a:cubicBezTo>
                      <a:pt x="538163" y="74791"/>
                      <a:pt x="530543" y="71934"/>
                      <a:pt x="521970" y="71934"/>
                    </a:cubicBezTo>
                    <a:cubicBezTo>
                      <a:pt x="476250" y="72886"/>
                      <a:pt x="435293" y="78601"/>
                      <a:pt x="401955" y="86221"/>
                    </a:cubicBezTo>
                    <a:cubicBezTo>
                      <a:pt x="397193" y="63361"/>
                      <a:pt x="384810" y="43359"/>
                      <a:pt x="367665" y="28119"/>
                    </a:cubicBezTo>
                    <a:cubicBezTo>
                      <a:pt x="344805" y="7164"/>
                      <a:pt x="313373" y="-2361"/>
                      <a:pt x="281940" y="496"/>
                    </a:cubicBezTo>
                    <a:cubicBezTo>
                      <a:pt x="235268" y="5259"/>
                      <a:pt x="196215" y="41454"/>
                      <a:pt x="186690" y="86221"/>
                    </a:cubicBezTo>
                    <a:cubicBezTo>
                      <a:pt x="153353" y="79554"/>
                      <a:pt x="113348" y="73839"/>
                      <a:pt x="66675" y="71934"/>
                    </a:cubicBezTo>
                    <a:cubicBezTo>
                      <a:pt x="58103" y="71934"/>
                      <a:pt x="51435" y="74791"/>
                      <a:pt x="44768" y="80506"/>
                    </a:cubicBezTo>
                    <a:cubicBezTo>
                      <a:pt x="39053" y="86221"/>
                      <a:pt x="35243" y="93841"/>
                      <a:pt x="35243" y="102414"/>
                    </a:cubicBezTo>
                    <a:lnTo>
                      <a:pt x="35243" y="123369"/>
                    </a:lnTo>
                    <a:cubicBezTo>
                      <a:pt x="15240" y="128131"/>
                      <a:pt x="0" y="148134"/>
                      <a:pt x="0" y="170041"/>
                    </a:cubicBezTo>
                    <a:lnTo>
                      <a:pt x="0" y="440551"/>
                    </a:lnTo>
                    <a:cubicBezTo>
                      <a:pt x="0" y="467221"/>
                      <a:pt x="20955" y="489129"/>
                      <a:pt x="47625" y="489129"/>
                    </a:cubicBezTo>
                    <a:lnTo>
                      <a:pt x="542925" y="489129"/>
                    </a:lnTo>
                    <a:cubicBezTo>
                      <a:pt x="569595" y="489129"/>
                      <a:pt x="590550" y="467221"/>
                      <a:pt x="590550" y="440551"/>
                    </a:cubicBezTo>
                    <a:lnTo>
                      <a:pt x="590550" y="170041"/>
                    </a:lnTo>
                    <a:cubicBezTo>
                      <a:pt x="590550" y="150039"/>
                      <a:pt x="578168" y="131941"/>
                      <a:pt x="559118" y="125274"/>
                    </a:cubicBezTo>
                    <a:close/>
                    <a:moveTo>
                      <a:pt x="204788" y="96699"/>
                    </a:moveTo>
                    <a:cubicBezTo>
                      <a:pt x="210503" y="56694"/>
                      <a:pt x="243840" y="24309"/>
                      <a:pt x="284798" y="19546"/>
                    </a:cubicBezTo>
                    <a:cubicBezTo>
                      <a:pt x="288608" y="19546"/>
                      <a:pt x="291465" y="18594"/>
                      <a:pt x="295275" y="18594"/>
                    </a:cubicBezTo>
                    <a:cubicBezTo>
                      <a:pt x="318135" y="18594"/>
                      <a:pt x="339090" y="26214"/>
                      <a:pt x="356235" y="41454"/>
                    </a:cubicBezTo>
                    <a:cubicBezTo>
                      <a:pt x="375285" y="58599"/>
                      <a:pt x="386715" y="83364"/>
                      <a:pt x="386715" y="109081"/>
                    </a:cubicBezTo>
                    <a:cubicBezTo>
                      <a:pt x="386715" y="137656"/>
                      <a:pt x="373380" y="164326"/>
                      <a:pt x="351473" y="181471"/>
                    </a:cubicBezTo>
                    <a:cubicBezTo>
                      <a:pt x="335280" y="193854"/>
                      <a:pt x="324803" y="212904"/>
                      <a:pt x="324803" y="232906"/>
                    </a:cubicBezTo>
                    <a:cubicBezTo>
                      <a:pt x="324803" y="240526"/>
                      <a:pt x="319088" y="246241"/>
                      <a:pt x="311468" y="246241"/>
                    </a:cubicBezTo>
                    <a:lnTo>
                      <a:pt x="304800" y="246241"/>
                    </a:lnTo>
                    <a:lnTo>
                      <a:pt x="304800" y="179566"/>
                    </a:lnTo>
                    <a:cubicBezTo>
                      <a:pt x="304800" y="177661"/>
                      <a:pt x="303848" y="174804"/>
                      <a:pt x="302895" y="173851"/>
                    </a:cubicBezTo>
                    <a:lnTo>
                      <a:pt x="267653" y="132894"/>
                    </a:lnTo>
                    <a:lnTo>
                      <a:pt x="320040" y="132894"/>
                    </a:lnTo>
                    <a:lnTo>
                      <a:pt x="302895" y="150039"/>
                    </a:lnTo>
                    <a:cubicBezTo>
                      <a:pt x="299085" y="153849"/>
                      <a:pt x="299085" y="159564"/>
                      <a:pt x="302895" y="163374"/>
                    </a:cubicBezTo>
                    <a:cubicBezTo>
                      <a:pt x="306705" y="167184"/>
                      <a:pt x="312420" y="167184"/>
                      <a:pt x="316230" y="163374"/>
                    </a:cubicBezTo>
                    <a:lnTo>
                      <a:pt x="349568" y="130036"/>
                    </a:lnTo>
                    <a:cubicBezTo>
                      <a:pt x="352425" y="127179"/>
                      <a:pt x="353378" y="123369"/>
                      <a:pt x="351473" y="119559"/>
                    </a:cubicBezTo>
                    <a:cubicBezTo>
                      <a:pt x="350520" y="115749"/>
                      <a:pt x="346710" y="113844"/>
                      <a:pt x="342900" y="113844"/>
                    </a:cubicBezTo>
                    <a:lnTo>
                      <a:pt x="247650" y="113844"/>
                    </a:lnTo>
                    <a:cubicBezTo>
                      <a:pt x="243840" y="113844"/>
                      <a:pt x="240983" y="115749"/>
                      <a:pt x="239078" y="119559"/>
                    </a:cubicBezTo>
                    <a:cubicBezTo>
                      <a:pt x="237173" y="123369"/>
                      <a:pt x="238125" y="127179"/>
                      <a:pt x="240030" y="130036"/>
                    </a:cubicBezTo>
                    <a:lnTo>
                      <a:pt x="285750" y="184329"/>
                    </a:lnTo>
                    <a:lnTo>
                      <a:pt x="285750" y="247194"/>
                    </a:lnTo>
                    <a:lnTo>
                      <a:pt x="280035" y="247194"/>
                    </a:lnTo>
                    <a:cubicBezTo>
                      <a:pt x="272415" y="247194"/>
                      <a:pt x="266700" y="241479"/>
                      <a:pt x="266700" y="233859"/>
                    </a:cubicBezTo>
                    <a:cubicBezTo>
                      <a:pt x="266700" y="213856"/>
                      <a:pt x="257175" y="194806"/>
                      <a:pt x="240030" y="182424"/>
                    </a:cubicBezTo>
                    <a:cubicBezTo>
                      <a:pt x="213360" y="161469"/>
                      <a:pt x="200025" y="129084"/>
                      <a:pt x="204788" y="96699"/>
                    </a:cubicBezTo>
                    <a:close/>
                    <a:moveTo>
                      <a:pt x="56198" y="102414"/>
                    </a:moveTo>
                    <a:cubicBezTo>
                      <a:pt x="56198" y="99556"/>
                      <a:pt x="57150" y="96699"/>
                      <a:pt x="59055" y="94794"/>
                    </a:cubicBezTo>
                    <a:cubicBezTo>
                      <a:pt x="60960" y="92889"/>
                      <a:pt x="63818" y="91936"/>
                      <a:pt x="66675" y="91936"/>
                    </a:cubicBezTo>
                    <a:cubicBezTo>
                      <a:pt x="112395" y="92889"/>
                      <a:pt x="151448" y="98604"/>
                      <a:pt x="184785" y="106224"/>
                    </a:cubicBezTo>
                    <a:cubicBezTo>
                      <a:pt x="182880" y="142419"/>
                      <a:pt x="199073" y="175756"/>
                      <a:pt x="227648" y="197664"/>
                    </a:cubicBezTo>
                    <a:cubicBezTo>
                      <a:pt x="240030" y="207189"/>
                      <a:pt x="246698" y="220524"/>
                      <a:pt x="246698" y="233859"/>
                    </a:cubicBezTo>
                    <a:cubicBezTo>
                      <a:pt x="246698" y="251956"/>
                      <a:pt x="260985" y="266244"/>
                      <a:pt x="279083" y="266244"/>
                    </a:cubicBezTo>
                    <a:lnTo>
                      <a:pt x="310515" y="266244"/>
                    </a:lnTo>
                    <a:cubicBezTo>
                      <a:pt x="328613" y="266244"/>
                      <a:pt x="342900" y="251956"/>
                      <a:pt x="342900" y="232906"/>
                    </a:cubicBezTo>
                    <a:cubicBezTo>
                      <a:pt x="342900" y="218619"/>
                      <a:pt x="349568" y="206236"/>
                      <a:pt x="361950" y="196711"/>
                    </a:cubicBezTo>
                    <a:cubicBezTo>
                      <a:pt x="389573" y="175756"/>
                      <a:pt x="404813" y="143371"/>
                      <a:pt x="404813" y="109081"/>
                    </a:cubicBezTo>
                    <a:cubicBezTo>
                      <a:pt x="404813" y="107176"/>
                      <a:pt x="404813" y="106224"/>
                      <a:pt x="404813" y="104319"/>
                    </a:cubicBezTo>
                    <a:cubicBezTo>
                      <a:pt x="438150" y="97651"/>
                      <a:pt x="477203" y="91936"/>
                      <a:pt x="522923" y="90031"/>
                    </a:cubicBezTo>
                    <a:cubicBezTo>
                      <a:pt x="525780" y="90031"/>
                      <a:pt x="528638" y="90984"/>
                      <a:pt x="530543" y="92889"/>
                    </a:cubicBezTo>
                    <a:cubicBezTo>
                      <a:pt x="532448" y="94794"/>
                      <a:pt x="533400" y="97651"/>
                      <a:pt x="533400" y="100509"/>
                    </a:cubicBezTo>
                    <a:lnTo>
                      <a:pt x="533400" y="409119"/>
                    </a:lnTo>
                    <a:cubicBezTo>
                      <a:pt x="533400" y="414834"/>
                      <a:pt x="528638" y="419596"/>
                      <a:pt x="522923" y="419596"/>
                    </a:cubicBezTo>
                    <a:cubicBezTo>
                      <a:pt x="411480" y="422454"/>
                      <a:pt x="334328" y="450076"/>
                      <a:pt x="303848" y="462459"/>
                    </a:cubicBezTo>
                    <a:lnTo>
                      <a:pt x="303848" y="304344"/>
                    </a:lnTo>
                    <a:lnTo>
                      <a:pt x="313373" y="304344"/>
                    </a:lnTo>
                    <a:cubicBezTo>
                      <a:pt x="319088" y="304344"/>
                      <a:pt x="322898" y="300534"/>
                      <a:pt x="322898" y="294819"/>
                    </a:cubicBezTo>
                    <a:cubicBezTo>
                      <a:pt x="322898" y="289104"/>
                      <a:pt x="319088" y="285294"/>
                      <a:pt x="313373" y="285294"/>
                    </a:cubicBezTo>
                    <a:lnTo>
                      <a:pt x="275273" y="285294"/>
                    </a:lnTo>
                    <a:cubicBezTo>
                      <a:pt x="269558" y="285294"/>
                      <a:pt x="265748" y="289104"/>
                      <a:pt x="265748" y="294819"/>
                    </a:cubicBezTo>
                    <a:cubicBezTo>
                      <a:pt x="265748" y="300534"/>
                      <a:pt x="269558" y="304344"/>
                      <a:pt x="275273" y="304344"/>
                    </a:cubicBezTo>
                    <a:lnTo>
                      <a:pt x="284798" y="304344"/>
                    </a:lnTo>
                    <a:lnTo>
                      <a:pt x="284798" y="464364"/>
                    </a:lnTo>
                    <a:cubicBezTo>
                      <a:pt x="254318" y="451981"/>
                      <a:pt x="177165" y="424359"/>
                      <a:pt x="65723" y="421501"/>
                    </a:cubicBezTo>
                    <a:cubicBezTo>
                      <a:pt x="60008" y="421501"/>
                      <a:pt x="55245" y="416739"/>
                      <a:pt x="55245" y="411024"/>
                    </a:cubicBezTo>
                    <a:lnTo>
                      <a:pt x="55245" y="102414"/>
                    </a:lnTo>
                    <a:close/>
                    <a:moveTo>
                      <a:pt x="19050" y="440551"/>
                    </a:moveTo>
                    <a:lnTo>
                      <a:pt x="19050" y="170041"/>
                    </a:lnTo>
                    <a:cubicBezTo>
                      <a:pt x="19050" y="157659"/>
                      <a:pt x="26670" y="147181"/>
                      <a:pt x="37148" y="143371"/>
                    </a:cubicBezTo>
                    <a:lnTo>
                      <a:pt x="37148" y="411024"/>
                    </a:lnTo>
                    <a:cubicBezTo>
                      <a:pt x="37148" y="427216"/>
                      <a:pt x="50483" y="440551"/>
                      <a:pt x="65723" y="440551"/>
                    </a:cubicBezTo>
                    <a:cubicBezTo>
                      <a:pt x="143828" y="442456"/>
                      <a:pt x="204788" y="457696"/>
                      <a:pt x="243840" y="470079"/>
                    </a:cubicBezTo>
                    <a:lnTo>
                      <a:pt x="47625" y="470079"/>
                    </a:lnTo>
                    <a:cubicBezTo>
                      <a:pt x="31433" y="470079"/>
                      <a:pt x="19050" y="456744"/>
                      <a:pt x="19050" y="440551"/>
                    </a:cubicBezTo>
                    <a:close/>
                    <a:moveTo>
                      <a:pt x="571500" y="440551"/>
                    </a:moveTo>
                    <a:cubicBezTo>
                      <a:pt x="571500" y="456744"/>
                      <a:pt x="559118" y="470079"/>
                      <a:pt x="542925" y="470079"/>
                    </a:cubicBezTo>
                    <a:lnTo>
                      <a:pt x="346710" y="470079"/>
                    </a:lnTo>
                    <a:cubicBezTo>
                      <a:pt x="385763" y="457696"/>
                      <a:pt x="446723" y="443409"/>
                      <a:pt x="524828" y="440551"/>
                    </a:cubicBezTo>
                    <a:cubicBezTo>
                      <a:pt x="541020" y="440551"/>
                      <a:pt x="553403" y="426264"/>
                      <a:pt x="553403" y="411024"/>
                    </a:cubicBezTo>
                    <a:lnTo>
                      <a:pt x="553403" y="143371"/>
                    </a:lnTo>
                    <a:cubicBezTo>
                      <a:pt x="563880" y="148134"/>
                      <a:pt x="571500" y="158611"/>
                      <a:pt x="571500" y="170041"/>
                    </a:cubicBezTo>
                    <a:lnTo>
                      <a:pt x="571500" y="440551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BF2D47F6-9C85-42AE-D61F-7D88DFBCE5CE}"/>
                  </a:ext>
                </a:extLst>
              </p:cNvPr>
              <p:cNvSpPr/>
              <p:nvPr/>
            </p:nvSpPr>
            <p:spPr>
              <a:xfrm>
                <a:off x="5784262" y="4292802"/>
                <a:ext cx="19050" cy="57150"/>
              </a:xfrm>
              <a:custGeom>
                <a:avLst/>
                <a:gdLst>
                  <a:gd name="connsiteX0" fmla="*/ 9525 w 19050"/>
                  <a:gd name="connsiteY0" fmla="*/ 57150 h 57150"/>
                  <a:gd name="connsiteX1" fmla="*/ 19050 w 19050"/>
                  <a:gd name="connsiteY1" fmla="*/ 47625 h 57150"/>
                  <a:gd name="connsiteX2" fmla="*/ 19050 w 19050"/>
                  <a:gd name="connsiteY2" fmla="*/ 9525 h 57150"/>
                  <a:gd name="connsiteX3" fmla="*/ 9525 w 19050"/>
                  <a:gd name="connsiteY3" fmla="*/ 0 h 57150"/>
                  <a:gd name="connsiteX4" fmla="*/ 0 w 19050"/>
                  <a:gd name="connsiteY4" fmla="*/ 9525 h 57150"/>
                  <a:gd name="connsiteX5" fmla="*/ 0 w 19050"/>
                  <a:gd name="connsiteY5" fmla="*/ 47625 h 57150"/>
                  <a:gd name="connsiteX6" fmla="*/ 9525 w 19050"/>
                  <a:gd name="connsiteY6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57150">
                    <a:moveTo>
                      <a:pt x="9525" y="57150"/>
                    </a:moveTo>
                    <a:cubicBezTo>
                      <a:pt x="15240" y="57150"/>
                      <a:pt x="19050" y="53340"/>
                      <a:pt x="19050" y="4762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47625"/>
                    </a:lnTo>
                    <a:cubicBezTo>
                      <a:pt x="0" y="53340"/>
                      <a:pt x="3810" y="57150"/>
                      <a:pt x="9525" y="571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FCB3D33D-9384-0A06-B891-9DDAFC614E38}"/>
                  </a:ext>
                </a:extLst>
              </p:cNvPr>
              <p:cNvSpPr/>
              <p:nvPr/>
            </p:nvSpPr>
            <p:spPr>
              <a:xfrm>
                <a:off x="5851889" y="4331854"/>
                <a:ext cx="45719" cy="45719"/>
              </a:xfrm>
              <a:custGeom>
                <a:avLst/>
                <a:gdLst>
                  <a:gd name="connsiteX0" fmla="*/ 9525 w 45719"/>
                  <a:gd name="connsiteY0" fmla="*/ 45720 h 45719"/>
                  <a:gd name="connsiteX1" fmla="*/ 16192 w 45719"/>
                  <a:gd name="connsiteY1" fmla="*/ 42863 h 45719"/>
                  <a:gd name="connsiteX2" fmla="*/ 42862 w 45719"/>
                  <a:gd name="connsiteY2" fmla="*/ 16193 h 45719"/>
                  <a:gd name="connsiteX3" fmla="*/ 42862 w 45719"/>
                  <a:gd name="connsiteY3" fmla="*/ 2858 h 45719"/>
                  <a:gd name="connsiteX4" fmla="*/ 29528 w 45719"/>
                  <a:gd name="connsiteY4" fmla="*/ 2858 h 45719"/>
                  <a:gd name="connsiteX5" fmla="*/ 2858 w 45719"/>
                  <a:gd name="connsiteY5" fmla="*/ 29527 h 45719"/>
                  <a:gd name="connsiteX6" fmla="*/ 2858 w 45719"/>
                  <a:gd name="connsiteY6" fmla="*/ 42863 h 45719"/>
                  <a:gd name="connsiteX7" fmla="*/ 9525 w 45719"/>
                  <a:gd name="connsiteY7" fmla="*/ 4572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19" h="45719">
                    <a:moveTo>
                      <a:pt x="9525" y="45720"/>
                    </a:moveTo>
                    <a:cubicBezTo>
                      <a:pt x="12383" y="45720"/>
                      <a:pt x="14287" y="44768"/>
                      <a:pt x="16192" y="42863"/>
                    </a:cubicBezTo>
                    <a:lnTo>
                      <a:pt x="42862" y="16193"/>
                    </a:lnTo>
                    <a:cubicBezTo>
                      <a:pt x="46672" y="12383"/>
                      <a:pt x="46672" y="6668"/>
                      <a:pt x="42862" y="2858"/>
                    </a:cubicBezTo>
                    <a:cubicBezTo>
                      <a:pt x="39053" y="-953"/>
                      <a:pt x="33337" y="-953"/>
                      <a:pt x="29528" y="2858"/>
                    </a:cubicBezTo>
                    <a:lnTo>
                      <a:pt x="2858" y="29527"/>
                    </a:lnTo>
                    <a:cubicBezTo>
                      <a:pt x="-953" y="33338"/>
                      <a:pt x="-953" y="39052"/>
                      <a:pt x="2858" y="42863"/>
                    </a:cubicBezTo>
                    <a:cubicBezTo>
                      <a:pt x="4762" y="44768"/>
                      <a:pt x="6667" y="45720"/>
                      <a:pt x="9525" y="4572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62042B5F-A63B-8CB5-5E83-2345AA23E933}"/>
                  </a:ext>
                </a:extLst>
              </p:cNvPr>
              <p:cNvSpPr/>
              <p:nvPr/>
            </p:nvSpPr>
            <p:spPr>
              <a:xfrm>
                <a:off x="5689964" y="4331854"/>
                <a:ext cx="45720" cy="45719"/>
              </a:xfrm>
              <a:custGeom>
                <a:avLst/>
                <a:gdLst>
                  <a:gd name="connsiteX0" fmla="*/ 29528 w 45720"/>
                  <a:gd name="connsiteY0" fmla="*/ 42863 h 45719"/>
                  <a:gd name="connsiteX1" fmla="*/ 36195 w 45720"/>
                  <a:gd name="connsiteY1" fmla="*/ 45720 h 45719"/>
                  <a:gd name="connsiteX2" fmla="*/ 42863 w 45720"/>
                  <a:gd name="connsiteY2" fmla="*/ 42863 h 45719"/>
                  <a:gd name="connsiteX3" fmla="*/ 42863 w 45720"/>
                  <a:gd name="connsiteY3" fmla="*/ 29527 h 45719"/>
                  <a:gd name="connsiteX4" fmla="*/ 16192 w 45720"/>
                  <a:gd name="connsiteY4" fmla="*/ 2858 h 45719"/>
                  <a:gd name="connsiteX5" fmla="*/ 2857 w 45720"/>
                  <a:gd name="connsiteY5" fmla="*/ 2858 h 45719"/>
                  <a:gd name="connsiteX6" fmla="*/ 2857 w 45720"/>
                  <a:gd name="connsiteY6" fmla="*/ 16193 h 45719"/>
                  <a:gd name="connsiteX7" fmla="*/ 29528 w 45720"/>
                  <a:gd name="connsiteY7" fmla="*/ 4286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20" h="45719">
                    <a:moveTo>
                      <a:pt x="29528" y="42863"/>
                    </a:moveTo>
                    <a:cubicBezTo>
                      <a:pt x="31432" y="44768"/>
                      <a:pt x="34290" y="45720"/>
                      <a:pt x="36195" y="45720"/>
                    </a:cubicBezTo>
                    <a:cubicBezTo>
                      <a:pt x="38100" y="45720"/>
                      <a:pt x="40957" y="44768"/>
                      <a:pt x="42863" y="42863"/>
                    </a:cubicBezTo>
                    <a:cubicBezTo>
                      <a:pt x="46673" y="39052"/>
                      <a:pt x="46673" y="33338"/>
                      <a:pt x="42863" y="29527"/>
                    </a:cubicBezTo>
                    <a:lnTo>
                      <a:pt x="16192" y="2858"/>
                    </a:lnTo>
                    <a:cubicBezTo>
                      <a:pt x="12382" y="-953"/>
                      <a:pt x="6667" y="-953"/>
                      <a:pt x="2857" y="2858"/>
                    </a:cubicBezTo>
                    <a:cubicBezTo>
                      <a:pt x="-952" y="6668"/>
                      <a:pt x="-952" y="12383"/>
                      <a:pt x="2857" y="16193"/>
                    </a:cubicBezTo>
                    <a:lnTo>
                      <a:pt x="29528" y="42863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104" name="Graphic 80">
            <a:extLst>
              <a:ext uri="{FF2B5EF4-FFF2-40B4-BE49-F238E27FC236}">
                <a16:creationId xmlns:a16="http://schemas.microsoft.com/office/drawing/2014/main" id="{5FABA28E-8F7C-9459-D00E-AAB72B7000A2}"/>
              </a:ext>
            </a:extLst>
          </p:cNvPr>
          <p:cNvGrpSpPr/>
          <p:nvPr/>
        </p:nvGrpSpPr>
        <p:grpSpPr>
          <a:xfrm>
            <a:off x="3382117" y="3808117"/>
            <a:ext cx="542010" cy="495300"/>
            <a:chOff x="4848355" y="5277929"/>
            <a:chExt cx="542010" cy="495300"/>
          </a:xfrm>
        </p:grpSpPr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1439A2DE-E576-8DAF-5E1B-D2B73B7B4A3B}"/>
                </a:ext>
              </a:extLst>
            </p:cNvPr>
            <p:cNvSpPr/>
            <p:nvPr/>
          </p:nvSpPr>
          <p:spPr>
            <a:xfrm>
              <a:off x="4857880" y="5342699"/>
              <a:ext cx="466725" cy="152399"/>
            </a:xfrm>
            <a:custGeom>
              <a:avLst/>
              <a:gdLst>
                <a:gd name="connsiteX0" fmla="*/ 428625 w 466725"/>
                <a:gd name="connsiteY0" fmla="*/ 152400 h 152399"/>
                <a:gd name="connsiteX1" fmla="*/ 38100 w 466725"/>
                <a:gd name="connsiteY1" fmla="*/ 152400 h 152399"/>
                <a:gd name="connsiteX2" fmla="*/ 0 w 466725"/>
                <a:gd name="connsiteY2" fmla="*/ 114300 h 152399"/>
                <a:gd name="connsiteX3" fmla="*/ 0 w 466725"/>
                <a:gd name="connsiteY3" fmla="*/ 38100 h 152399"/>
                <a:gd name="connsiteX4" fmla="*/ 38100 w 466725"/>
                <a:gd name="connsiteY4" fmla="*/ 0 h 152399"/>
                <a:gd name="connsiteX5" fmla="*/ 428625 w 466725"/>
                <a:gd name="connsiteY5" fmla="*/ 0 h 152399"/>
                <a:gd name="connsiteX6" fmla="*/ 466725 w 466725"/>
                <a:gd name="connsiteY6" fmla="*/ 38100 h 152399"/>
                <a:gd name="connsiteX7" fmla="*/ 466725 w 466725"/>
                <a:gd name="connsiteY7" fmla="*/ 114300 h 152399"/>
                <a:gd name="connsiteX8" fmla="*/ 428625 w 466725"/>
                <a:gd name="connsiteY8" fmla="*/ 15240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725" h="152399">
                  <a:moveTo>
                    <a:pt x="428625" y="152400"/>
                  </a:moveTo>
                  <a:lnTo>
                    <a:pt x="38100" y="152400"/>
                  </a:lnTo>
                  <a:cubicBezTo>
                    <a:pt x="17145" y="152400"/>
                    <a:pt x="0" y="135255"/>
                    <a:pt x="0" y="114300"/>
                  </a:cubicBez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428625" y="0"/>
                  </a:lnTo>
                  <a:cubicBezTo>
                    <a:pt x="449580" y="0"/>
                    <a:pt x="466725" y="17145"/>
                    <a:pt x="466725" y="38100"/>
                  </a:cubicBezTo>
                  <a:lnTo>
                    <a:pt x="466725" y="114300"/>
                  </a:lnTo>
                  <a:cubicBezTo>
                    <a:pt x="466725" y="135255"/>
                    <a:pt x="449580" y="152400"/>
                    <a:pt x="428625" y="152400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9324EE-85A0-EDA9-C5B7-5994DBDB0BB8}"/>
                </a:ext>
              </a:extLst>
            </p:cNvPr>
            <p:cNvSpPr/>
            <p:nvPr/>
          </p:nvSpPr>
          <p:spPr>
            <a:xfrm>
              <a:off x="4905505" y="5608446"/>
              <a:ext cx="476250" cy="152400"/>
            </a:xfrm>
            <a:custGeom>
              <a:avLst/>
              <a:gdLst>
                <a:gd name="connsiteX0" fmla="*/ 438150 w 476250"/>
                <a:gd name="connsiteY0" fmla="*/ 152400 h 152400"/>
                <a:gd name="connsiteX1" fmla="*/ 38100 w 476250"/>
                <a:gd name="connsiteY1" fmla="*/ 152400 h 152400"/>
                <a:gd name="connsiteX2" fmla="*/ 0 w 476250"/>
                <a:gd name="connsiteY2" fmla="*/ 114300 h 152400"/>
                <a:gd name="connsiteX3" fmla="*/ 0 w 476250"/>
                <a:gd name="connsiteY3" fmla="*/ 38100 h 152400"/>
                <a:gd name="connsiteX4" fmla="*/ 38100 w 476250"/>
                <a:gd name="connsiteY4" fmla="*/ 0 h 152400"/>
                <a:gd name="connsiteX5" fmla="*/ 438150 w 476250"/>
                <a:gd name="connsiteY5" fmla="*/ 0 h 152400"/>
                <a:gd name="connsiteX6" fmla="*/ 476250 w 476250"/>
                <a:gd name="connsiteY6" fmla="*/ 38100 h 152400"/>
                <a:gd name="connsiteX7" fmla="*/ 476250 w 476250"/>
                <a:gd name="connsiteY7" fmla="*/ 114300 h 152400"/>
                <a:gd name="connsiteX8" fmla="*/ 438150 w 476250"/>
                <a:gd name="connsiteY8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0" h="152400">
                  <a:moveTo>
                    <a:pt x="438150" y="152400"/>
                  </a:moveTo>
                  <a:lnTo>
                    <a:pt x="38100" y="152400"/>
                  </a:lnTo>
                  <a:cubicBezTo>
                    <a:pt x="17145" y="152400"/>
                    <a:pt x="0" y="135255"/>
                    <a:pt x="0" y="114300"/>
                  </a:cubicBez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438150" y="0"/>
                  </a:lnTo>
                  <a:cubicBezTo>
                    <a:pt x="459105" y="0"/>
                    <a:pt x="476250" y="17145"/>
                    <a:pt x="476250" y="38100"/>
                  </a:cubicBezTo>
                  <a:lnTo>
                    <a:pt x="476250" y="114300"/>
                  </a:lnTo>
                  <a:cubicBezTo>
                    <a:pt x="476250" y="135255"/>
                    <a:pt x="459105" y="152400"/>
                    <a:pt x="438150" y="15240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1A898344-A6EA-E526-267A-E6DEEAC75982}"/>
                </a:ext>
              </a:extLst>
            </p:cNvPr>
            <p:cNvSpPr/>
            <p:nvPr/>
          </p:nvSpPr>
          <p:spPr>
            <a:xfrm>
              <a:off x="5181730" y="5554154"/>
              <a:ext cx="160972" cy="161925"/>
            </a:xfrm>
            <a:custGeom>
              <a:avLst/>
              <a:gdLst>
                <a:gd name="connsiteX0" fmla="*/ 27623 w 160972"/>
                <a:gd name="connsiteY0" fmla="*/ 161925 h 161925"/>
                <a:gd name="connsiteX1" fmla="*/ 133350 w 160972"/>
                <a:gd name="connsiteY1" fmla="*/ 161925 h 161925"/>
                <a:gd name="connsiteX2" fmla="*/ 160973 w 160972"/>
                <a:gd name="connsiteY2" fmla="*/ 134302 h 161925"/>
                <a:gd name="connsiteX3" fmla="*/ 160973 w 160972"/>
                <a:gd name="connsiteY3" fmla="*/ 27623 h 161925"/>
                <a:gd name="connsiteX4" fmla="*/ 133350 w 160972"/>
                <a:gd name="connsiteY4" fmla="*/ 0 h 161925"/>
                <a:gd name="connsiteX5" fmla="*/ 27623 w 160972"/>
                <a:gd name="connsiteY5" fmla="*/ 0 h 161925"/>
                <a:gd name="connsiteX6" fmla="*/ 0 w 160972"/>
                <a:gd name="connsiteY6" fmla="*/ 27623 h 161925"/>
                <a:gd name="connsiteX7" fmla="*/ 0 w 160972"/>
                <a:gd name="connsiteY7" fmla="*/ 133350 h 161925"/>
                <a:gd name="connsiteX8" fmla="*/ 27623 w 160972"/>
                <a:gd name="connsiteY8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972" h="161925">
                  <a:moveTo>
                    <a:pt x="27623" y="161925"/>
                  </a:moveTo>
                  <a:lnTo>
                    <a:pt x="133350" y="161925"/>
                  </a:lnTo>
                  <a:cubicBezTo>
                    <a:pt x="148590" y="161925"/>
                    <a:pt x="160973" y="149543"/>
                    <a:pt x="160973" y="134302"/>
                  </a:cubicBezTo>
                  <a:lnTo>
                    <a:pt x="160973" y="27623"/>
                  </a:lnTo>
                  <a:cubicBezTo>
                    <a:pt x="160973" y="12382"/>
                    <a:pt x="148590" y="0"/>
                    <a:pt x="133350" y="0"/>
                  </a:cubicBezTo>
                  <a:lnTo>
                    <a:pt x="27623" y="0"/>
                  </a:lnTo>
                  <a:cubicBezTo>
                    <a:pt x="12382" y="0"/>
                    <a:pt x="0" y="12382"/>
                    <a:pt x="0" y="27623"/>
                  </a:cubicBezTo>
                  <a:lnTo>
                    <a:pt x="0" y="133350"/>
                  </a:lnTo>
                  <a:cubicBezTo>
                    <a:pt x="0" y="149543"/>
                    <a:pt x="12382" y="161925"/>
                    <a:pt x="27623" y="161925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F2E1E58C-1F6F-ECF2-21F8-DD701D61A5A5}"/>
                </a:ext>
              </a:extLst>
            </p:cNvPr>
            <p:cNvSpPr/>
            <p:nvPr/>
          </p:nvSpPr>
          <p:spPr>
            <a:xfrm>
              <a:off x="4895980" y="5287454"/>
              <a:ext cx="161925" cy="161925"/>
            </a:xfrm>
            <a:custGeom>
              <a:avLst/>
              <a:gdLst>
                <a:gd name="connsiteX0" fmla="*/ 134303 w 161925"/>
                <a:gd name="connsiteY0" fmla="*/ 161925 h 161925"/>
                <a:gd name="connsiteX1" fmla="*/ 27622 w 161925"/>
                <a:gd name="connsiteY1" fmla="*/ 161925 h 161925"/>
                <a:gd name="connsiteX2" fmla="*/ 0 w 161925"/>
                <a:gd name="connsiteY2" fmla="*/ 134303 h 161925"/>
                <a:gd name="connsiteX3" fmla="*/ 0 w 161925"/>
                <a:gd name="connsiteY3" fmla="*/ 27622 h 161925"/>
                <a:gd name="connsiteX4" fmla="*/ 27622 w 161925"/>
                <a:gd name="connsiteY4" fmla="*/ 0 h 161925"/>
                <a:gd name="connsiteX5" fmla="*/ 133350 w 161925"/>
                <a:gd name="connsiteY5" fmla="*/ 0 h 161925"/>
                <a:gd name="connsiteX6" fmla="*/ 161925 w 161925"/>
                <a:gd name="connsiteY6" fmla="*/ 27622 h 161925"/>
                <a:gd name="connsiteX7" fmla="*/ 161925 w 161925"/>
                <a:gd name="connsiteY7" fmla="*/ 133350 h 161925"/>
                <a:gd name="connsiteX8" fmla="*/ 134303 w 161925"/>
                <a:gd name="connsiteY8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925" h="161925">
                  <a:moveTo>
                    <a:pt x="134303" y="161925"/>
                  </a:moveTo>
                  <a:lnTo>
                    <a:pt x="27622" y="161925"/>
                  </a:lnTo>
                  <a:cubicBezTo>
                    <a:pt x="12383" y="161925"/>
                    <a:pt x="0" y="149543"/>
                    <a:pt x="0" y="134303"/>
                  </a:cubicBezTo>
                  <a:lnTo>
                    <a:pt x="0" y="27622"/>
                  </a:lnTo>
                  <a:cubicBezTo>
                    <a:pt x="0" y="12383"/>
                    <a:pt x="12383" y="0"/>
                    <a:pt x="27622" y="0"/>
                  </a:cubicBezTo>
                  <a:lnTo>
                    <a:pt x="133350" y="0"/>
                  </a:lnTo>
                  <a:cubicBezTo>
                    <a:pt x="149543" y="0"/>
                    <a:pt x="161925" y="12383"/>
                    <a:pt x="161925" y="27622"/>
                  </a:cubicBezTo>
                  <a:lnTo>
                    <a:pt x="161925" y="133350"/>
                  </a:lnTo>
                  <a:cubicBezTo>
                    <a:pt x="161925" y="149543"/>
                    <a:pt x="149543" y="161925"/>
                    <a:pt x="134303" y="1619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80243347-AD6C-D373-F67A-FBA7DD70B301}"/>
                </a:ext>
              </a:extLst>
            </p:cNvPr>
            <p:cNvSpPr/>
            <p:nvPr/>
          </p:nvSpPr>
          <p:spPr>
            <a:xfrm>
              <a:off x="5222687" y="5588443"/>
              <a:ext cx="80962" cy="80010"/>
            </a:xfrm>
            <a:custGeom>
              <a:avLst/>
              <a:gdLst>
                <a:gd name="connsiteX0" fmla="*/ 953 w 80962"/>
                <a:gd name="connsiteY0" fmla="*/ 79058 h 80010"/>
                <a:gd name="connsiteX1" fmla="*/ 0 w 80962"/>
                <a:gd name="connsiteY1" fmla="*/ 77153 h 80010"/>
                <a:gd name="connsiteX2" fmla="*/ 0 w 80962"/>
                <a:gd name="connsiteY2" fmla="*/ 76200 h 80010"/>
                <a:gd name="connsiteX3" fmla="*/ 26670 w 80962"/>
                <a:gd name="connsiteY3" fmla="*/ 2858 h 80010"/>
                <a:gd name="connsiteX4" fmla="*/ 31432 w 80962"/>
                <a:gd name="connsiteY4" fmla="*/ 0 h 80010"/>
                <a:gd name="connsiteX5" fmla="*/ 49530 w 80962"/>
                <a:gd name="connsiteY5" fmla="*/ 0 h 80010"/>
                <a:gd name="connsiteX6" fmla="*/ 54293 w 80962"/>
                <a:gd name="connsiteY6" fmla="*/ 2858 h 80010"/>
                <a:gd name="connsiteX7" fmla="*/ 80963 w 80962"/>
                <a:gd name="connsiteY7" fmla="*/ 76200 h 80010"/>
                <a:gd name="connsiteX8" fmla="*/ 80963 w 80962"/>
                <a:gd name="connsiteY8" fmla="*/ 77153 h 80010"/>
                <a:gd name="connsiteX9" fmla="*/ 80010 w 80962"/>
                <a:gd name="connsiteY9" fmla="*/ 79058 h 80010"/>
                <a:gd name="connsiteX10" fmla="*/ 78105 w 80962"/>
                <a:gd name="connsiteY10" fmla="*/ 80010 h 80010"/>
                <a:gd name="connsiteX11" fmla="*/ 62865 w 80962"/>
                <a:gd name="connsiteY11" fmla="*/ 80010 h 80010"/>
                <a:gd name="connsiteX12" fmla="*/ 59055 w 80962"/>
                <a:gd name="connsiteY12" fmla="*/ 77153 h 80010"/>
                <a:gd name="connsiteX13" fmla="*/ 55245 w 80962"/>
                <a:gd name="connsiteY13" fmla="*/ 65723 h 80010"/>
                <a:gd name="connsiteX14" fmla="*/ 25718 w 80962"/>
                <a:gd name="connsiteY14" fmla="*/ 65723 h 80010"/>
                <a:gd name="connsiteX15" fmla="*/ 21907 w 80962"/>
                <a:gd name="connsiteY15" fmla="*/ 77153 h 80010"/>
                <a:gd name="connsiteX16" fmla="*/ 18098 w 80962"/>
                <a:gd name="connsiteY16" fmla="*/ 80010 h 80010"/>
                <a:gd name="connsiteX17" fmla="*/ 2857 w 80962"/>
                <a:gd name="connsiteY17" fmla="*/ 80010 h 80010"/>
                <a:gd name="connsiteX18" fmla="*/ 953 w 80962"/>
                <a:gd name="connsiteY18" fmla="*/ 79058 h 80010"/>
                <a:gd name="connsiteX19" fmla="*/ 29528 w 80962"/>
                <a:gd name="connsiteY19" fmla="*/ 49530 h 80010"/>
                <a:gd name="connsiteX20" fmla="*/ 49530 w 80962"/>
                <a:gd name="connsiteY20" fmla="*/ 49530 h 80010"/>
                <a:gd name="connsiteX21" fmla="*/ 39053 w 80962"/>
                <a:gd name="connsiteY21" fmla="*/ 20003 h 80010"/>
                <a:gd name="connsiteX22" fmla="*/ 29528 w 80962"/>
                <a:gd name="connsiteY22" fmla="*/ 4953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962" h="80010">
                  <a:moveTo>
                    <a:pt x="953" y="79058"/>
                  </a:moveTo>
                  <a:cubicBezTo>
                    <a:pt x="0" y="78105"/>
                    <a:pt x="0" y="78105"/>
                    <a:pt x="0" y="77153"/>
                  </a:cubicBezTo>
                  <a:cubicBezTo>
                    <a:pt x="0" y="77153"/>
                    <a:pt x="0" y="76200"/>
                    <a:pt x="0" y="76200"/>
                  </a:cubicBezTo>
                  <a:lnTo>
                    <a:pt x="26670" y="2858"/>
                  </a:lnTo>
                  <a:cubicBezTo>
                    <a:pt x="27623" y="953"/>
                    <a:pt x="28575" y="0"/>
                    <a:pt x="31432" y="0"/>
                  </a:cubicBezTo>
                  <a:lnTo>
                    <a:pt x="49530" y="0"/>
                  </a:lnTo>
                  <a:cubicBezTo>
                    <a:pt x="51435" y="0"/>
                    <a:pt x="53340" y="953"/>
                    <a:pt x="54293" y="2858"/>
                  </a:cubicBezTo>
                  <a:lnTo>
                    <a:pt x="80963" y="76200"/>
                  </a:lnTo>
                  <a:cubicBezTo>
                    <a:pt x="80963" y="76200"/>
                    <a:pt x="80963" y="77153"/>
                    <a:pt x="80963" y="77153"/>
                  </a:cubicBezTo>
                  <a:cubicBezTo>
                    <a:pt x="80963" y="78105"/>
                    <a:pt x="80963" y="78105"/>
                    <a:pt x="80010" y="79058"/>
                  </a:cubicBezTo>
                  <a:cubicBezTo>
                    <a:pt x="79057" y="80010"/>
                    <a:pt x="78105" y="80010"/>
                    <a:pt x="78105" y="80010"/>
                  </a:cubicBezTo>
                  <a:lnTo>
                    <a:pt x="62865" y="80010"/>
                  </a:lnTo>
                  <a:cubicBezTo>
                    <a:pt x="60960" y="80010"/>
                    <a:pt x="60007" y="79058"/>
                    <a:pt x="59055" y="77153"/>
                  </a:cubicBezTo>
                  <a:lnTo>
                    <a:pt x="55245" y="65723"/>
                  </a:lnTo>
                  <a:lnTo>
                    <a:pt x="25718" y="65723"/>
                  </a:lnTo>
                  <a:lnTo>
                    <a:pt x="21907" y="77153"/>
                  </a:lnTo>
                  <a:cubicBezTo>
                    <a:pt x="20955" y="79058"/>
                    <a:pt x="20003" y="80010"/>
                    <a:pt x="18098" y="80010"/>
                  </a:cubicBezTo>
                  <a:lnTo>
                    <a:pt x="2857" y="80010"/>
                  </a:lnTo>
                  <a:cubicBezTo>
                    <a:pt x="1905" y="80010"/>
                    <a:pt x="953" y="80010"/>
                    <a:pt x="953" y="79058"/>
                  </a:cubicBezTo>
                  <a:close/>
                  <a:moveTo>
                    <a:pt x="29528" y="49530"/>
                  </a:moveTo>
                  <a:lnTo>
                    <a:pt x="49530" y="49530"/>
                  </a:lnTo>
                  <a:lnTo>
                    <a:pt x="39053" y="20003"/>
                  </a:lnTo>
                  <a:lnTo>
                    <a:pt x="29528" y="4953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A68B30FB-64D3-2E44-D43D-94F1DDE9E780}"/>
                </a:ext>
              </a:extLst>
            </p:cNvPr>
            <p:cNvSpPr/>
            <p:nvPr/>
          </p:nvSpPr>
          <p:spPr>
            <a:xfrm>
              <a:off x="4953130" y="5657023"/>
              <a:ext cx="104775" cy="19050"/>
            </a:xfrm>
            <a:custGeom>
              <a:avLst/>
              <a:gdLst>
                <a:gd name="connsiteX0" fmla="*/ 95250 w 104775"/>
                <a:gd name="connsiteY0" fmla="*/ 19050 h 19050"/>
                <a:gd name="connsiteX1" fmla="*/ 9525 w 104775"/>
                <a:gd name="connsiteY1" fmla="*/ 19050 h 19050"/>
                <a:gd name="connsiteX2" fmla="*/ 0 w 104775"/>
                <a:gd name="connsiteY2" fmla="*/ 9525 h 19050"/>
                <a:gd name="connsiteX3" fmla="*/ 9525 w 104775"/>
                <a:gd name="connsiteY3" fmla="*/ 0 h 19050"/>
                <a:gd name="connsiteX4" fmla="*/ 95250 w 104775"/>
                <a:gd name="connsiteY4" fmla="*/ 0 h 19050"/>
                <a:gd name="connsiteX5" fmla="*/ 104775 w 104775"/>
                <a:gd name="connsiteY5" fmla="*/ 9525 h 19050"/>
                <a:gd name="connsiteX6" fmla="*/ 95250 w 1047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9050">
                  <a:moveTo>
                    <a:pt x="9525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95250" y="0"/>
                  </a:lnTo>
                  <a:cubicBezTo>
                    <a:pt x="100965" y="0"/>
                    <a:pt x="104775" y="3810"/>
                    <a:pt x="104775" y="9525"/>
                  </a:cubicBezTo>
                  <a:cubicBezTo>
                    <a:pt x="104775" y="15240"/>
                    <a:pt x="100965" y="19050"/>
                    <a:pt x="9525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2EE67EDE-CC88-36DA-4235-1B515024C2B4}"/>
                </a:ext>
              </a:extLst>
            </p:cNvPr>
            <p:cNvSpPr/>
            <p:nvPr/>
          </p:nvSpPr>
          <p:spPr>
            <a:xfrm>
              <a:off x="4953130" y="5695123"/>
              <a:ext cx="171450" cy="19050"/>
            </a:xfrm>
            <a:custGeom>
              <a:avLst/>
              <a:gdLst>
                <a:gd name="connsiteX0" fmla="*/ 161925 w 171450"/>
                <a:gd name="connsiteY0" fmla="*/ 19050 h 19050"/>
                <a:gd name="connsiteX1" fmla="*/ 9525 w 171450"/>
                <a:gd name="connsiteY1" fmla="*/ 19050 h 19050"/>
                <a:gd name="connsiteX2" fmla="*/ 0 w 171450"/>
                <a:gd name="connsiteY2" fmla="*/ 9525 h 19050"/>
                <a:gd name="connsiteX3" fmla="*/ 9525 w 171450"/>
                <a:gd name="connsiteY3" fmla="*/ 0 h 19050"/>
                <a:gd name="connsiteX4" fmla="*/ 161925 w 171450"/>
                <a:gd name="connsiteY4" fmla="*/ 0 h 19050"/>
                <a:gd name="connsiteX5" fmla="*/ 171450 w 171450"/>
                <a:gd name="connsiteY5" fmla="*/ 9525 h 19050"/>
                <a:gd name="connsiteX6" fmla="*/ 161925 w 1714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9050">
                  <a:moveTo>
                    <a:pt x="16192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161925" y="0"/>
                  </a:lnTo>
                  <a:cubicBezTo>
                    <a:pt x="167640" y="0"/>
                    <a:pt x="171450" y="3810"/>
                    <a:pt x="171450" y="9525"/>
                  </a:cubicBezTo>
                  <a:cubicBezTo>
                    <a:pt x="171450" y="15240"/>
                    <a:pt x="167640" y="19050"/>
                    <a:pt x="16192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0E91C0CC-B046-017B-4E2F-8B5D51173E4E}"/>
                </a:ext>
              </a:extLst>
            </p:cNvPr>
            <p:cNvSpPr/>
            <p:nvPr/>
          </p:nvSpPr>
          <p:spPr>
            <a:xfrm>
              <a:off x="4941700" y="5321744"/>
              <a:ext cx="72389" cy="87629"/>
            </a:xfrm>
            <a:custGeom>
              <a:avLst/>
              <a:gdLst>
                <a:gd name="connsiteX0" fmla="*/ 50483 w 72389"/>
                <a:gd name="connsiteY0" fmla="*/ 86678 h 87629"/>
                <a:gd name="connsiteX1" fmla="*/ 48577 w 72389"/>
                <a:gd name="connsiteY1" fmla="*/ 84773 h 87629"/>
                <a:gd name="connsiteX2" fmla="*/ 44768 w 72389"/>
                <a:gd name="connsiteY2" fmla="*/ 80010 h 87629"/>
                <a:gd name="connsiteX3" fmla="*/ 35243 w 72389"/>
                <a:gd name="connsiteY3" fmla="*/ 80963 h 87629"/>
                <a:gd name="connsiteX4" fmla="*/ 9525 w 72389"/>
                <a:gd name="connsiteY4" fmla="*/ 73342 h 87629"/>
                <a:gd name="connsiteX5" fmla="*/ 0 w 72389"/>
                <a:gd name="connsiteY5" fmla="*/ 50482 h 87629"/>
                <a:gd name="connsiteX6" fmla="*/ 0 w 72389"/>
                <a:gd name="connsiteY6" fmla="*/ 40957 h 87629"/>
                <a:gd name="connsiteX7" fmla="*/ 0 w 72389"/>
                <a:gd name="connsiteY7" fmla="*/ 31432 h 87629"/>
                <a:gd name="connsiteX8" fmla="*/ 10477 w 72389"/>
                <a:gd name="connsiteY8" fmla="*/ 8572 h 87629"/>
                <a:gd name="connsiteX9" fmla="*/ 36195 w 72389"/>
                <a:gd name="connsiteY9" fmla="*/ 0 h 87629"/>
                <a:gd name="connsiteX10" fmla="*/ 61912 w 72389"/>
                <a:gd name="connsiteY10" fmla="*/ 8572 h 87629"/>
                <a:gd name="connsiteX11" fmla="*/ 72390 w 72389"/>
                <a:gd name="connsiteY11" fmla="*/ 31432 h 87629"/>
                <a:gd name="connsiteX12" fmla="*/ 72390 w 72389"/>
                <a:gd name="connsiteY12" fmla="*/ 40957 h 87629"/>
                <a:gd name="connsiteX13" fmla="*/ 72390 w 72389"/>
                <a:gd name="connsiteY13" fmla="*/ 50482 h 87629"/>
                <a:gd name="connsiteX14" fmla="*/ 63818 w 72389"/>
                <a:gd name="connsiteY14" fmla="*/ 72390 h 87629"/>
                <a:gd name="connsiteX15" fmla="*/ 72390 w 72389"/>
                <a:gd name="connsiteY15" fmla="*/ 84773 h 87629"/>
                <a:gd name="connsiteX16" fmla="*/ 72390 w 72389"/>
                <a:gd name="connsiteY16" fmla="*/ 85725 h 87629"/>
                <a:gd name="connsiteX17" fmla="*/ 72390 w 72389"/>
                <a:gd name="connsiteY17" fmla="*/ 85725 h 87629"/>
                <a:gd name="connsiteX18" fmla="*/ 71437 w 72389"/>
                <a:gd name="connsiteY18" fmla="*/ 86678 h 87629"/>
                <a:gd name="connsiteX19" fmla="*/ 69533 w 72389"/>
                <a:gd name="connsiteY19" fmla="*/ 87630 h 87629"/>
                <a:gd name="connsiteX20" fmla="*/ 53340 w 72389"/>
                <a:gd name="connsiteY20" fmla="*/ 87630 h 87629"/>
                <a:gd name="connsiteX21" fmla="*/ 50483 w 72389"/>
                <a:gd name="connsiteY21" fmla="*/ 86678 h 87629"/>
                <a:gd name="connsiteX22" fmla="*/ 44768 w 72389"/>
                <a:gd name="connsiteY22" fmla="*/ 60007 h 87629"/>
                <a:gd name="connsiteX23" fmla="*/ 48577 w 72389"/>
                <a:gd name="connsiteY23" fmla="*/ 48577 h 87629"/>
                <a:gd name="connsiteX24" fmla="*/ 48577 w 72389"/>
                <a:gd name="connsiteY24" fmla="*/ 39052 h 87629"/>
                <a:gd name="connsiteX25" fmla="*/ 48577 w 72389"/>
                <a:gd name="connsiteY25" fmla="*/ 29527 h 87629"/>
                <a:gd name="connsiteX26" fmla="*/ 44768 w 72389"/>
                <a:gd name="connsiteY26" fmla="*/ 18097 h 87629"/>
                <a:gd name="connsiteX27" fmla="*/ 35243 w 72389"/>
                <a:gd name="connsiteY27" fmla="*/ 14288 h 87629"/>
                <a:gd name="connsiteX28" fmla="*/ 25717 w 72389"/>
                <a:gd name="connsiteY28" fmla="*/ 18097 h 87629"/>
                <a:gd name="connsiteX29" fmla="*/ 21908 w 72389"/>
                <a:gd name="connsiteY29" fmla="*/ 29527 h 87629"/>
                <a:gd name="connsiteX30" fmla="*/ 21908 w 72389"/>
                <a:gd name="connsiteY30" fmla="*/ 39052 h 87629"/>
                <a:gd name="connsiteX31" fmla="*/ 21908 w 72389"/>
                <a:gd name="connsiteY31" fmla="*/ 48577 h 87629"/>
                <a:gd name="connsiteX32" fmla="*/ 25717 w 72389"/>
                <a:gd name="connsiteY32" fmla="*/ 60007 h 87629"/>
                <a:gd name="connsiteX33" fmla="*/ 35243 w 72389"/>
                <a:gd name="connsiteY33" fmla="*/ 63817 h 87629"/>
                <a:gd name="connsiteX34" fmla="*/ 44768 w 72389"/>
                <a:gd name="connsiteY34" fmla="*/ 60007 h 8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389" h="87629">
                  <a:moveTo>
                    <a:pt x="50483" y="86678"/>
                  </a:moveTo>
                  <a:cubicBezTo>
                    <a:pt x="49530" y="85725"/>
                    <a:pt x="49530" y="85725"/>
                    <a:pt x="48577" y="84773"/>
                  </a:cubicBezTo>
                  <a:lnTo>
                    <a:pt x="44768" y="80010"/>
                  </a:lnTo>
                  <a:cubicBezTo>
                    <a:pt x="41910" y="80963"/>
                    <a:pt x="39052" y="80963"/>
                    <a:pt x="35243" y="80963"/>
                  </a:cubicBezTo>
                  <a:cubicBezTo>
                    <a:pt x="24765" y="80963"/>
                    <a:pt x="16192" y="78105"/>
                    <a:pt x="9525" y="73342"/>
                  </a:cubicBezTo>
                  <a:cubicBezTo>
                    <a:pt x="2858" y="67628"/>
                    <a:pt x="0" y="60007"/>
                    <a:pt x="0" y="50482"/>
                  </a:cubicBezTo>
                  <a:cubicBezTo>
                    <a:pt x="0" y="48577"/>
                    <a:pt x="0" y="44768"/>
                    <a:pt x="0" y="40957"/>
                  </a:cubicBezTo>
                  <a:cubicBezTo>
                    <a:pt x="0" y="37147"/>
                    <a:pt x="0" y="33338"/>
                    <a:pt x="0" y="31432"/>
                  </a:cubicBezTo>
                  <a:cubicBezTo>
                    <a:pt x="0" y="20955"/>
                    <a:pt x="3810" y="13335"/>
                    <a:pt x="10477" y="8572"/>
                  </a:cubicBezTo>
                  <a:cubicBezTo>
                    <a:pt x="17145" y="2857"/>
                    <a:pt x="25717" y="0"/>
                    <a:pt x="36195" y="0"/>
                  </a:cubicBezTo>
                  <a:cubicBezTo>
                    <a:pt x="46673" y="0"/>
                    <a:pt x="55245" y="2857"/>
                    <a:pt x="61912" y="8572"/>
                  </a:cubicBezTo>
                  <a:cubicBezTo>
                    <a:pt x="68580" y="14288"/>
                    <a:pt x="71437" y="21907"/>
                    <a:pt x="72390" y="31432"/>
                  </a:cubicBezTo>
                  <a:cubicBezTo>
                    <a:pt x="72390" y="36195"/>
                    <a:pt x="72390" y="39052"/>
                    <a:pt x="72390" y="40957"/>
                  </a:cubicBezTo>
                  <a:cubicBezTo>
                    <a:pt x="72390" y="42863"/>
                    <a:pt x="72390" y="46672"/>
                    <a:pt x="72390" y="50482"/>
                  </a:cubicBezTo>
                  <a:cubicBezTo>
                    <a:pt x="72390" y="60007"/>
                    <a:pt x="69533" y="66675"/>
                    <a:pt x="63818" y="72390"/>
                  </a:cubicBezTo>
                  <a:lnTo>
                    <a:pt x="72390" y="84773"/>
                  </a:lnTo>
                  <a:cubicBezTo>
                    <a:pt x="72390" y="84773"/>
                    <a:pt x="72390" y="85725"/>
                    <a:pt x="72390" y="85725"/>
                  </a:cubicBezTo>
                  <a:lnTo>
                    <a:pt x="72390" y="85725"/>
                  </a:lnTo>
                  <a:cubicBezTo>
                    <a:pt x="72390" y="86678"/>
                    <a:pt x="72390" y="86678"/>
                    <a:pt x="71437" y="86678"/>
                  </a:cubicBezTo>
                  <a:cubicBezTo>
                    <a:pt x="70485" y="86678"/>
                    <a:pt x="70485" y="87630"/>
                    <a:pt x="69533" y="87630"/>
                  </a:cubicBezTo>
                  <a:lnTo>
                    <a:pt x="53340" y="87630"/>
                  </a:lnTo>
                  <a:cubicBezTo>
                    <a:pt x="52387" y="87630"/>
                    <a:pt x="51435" y="87630"/>
                    <a:pt x="50483" y="86678"/>
                  </a:cubicBezTo>
                  <a:close/>
                  <a:moveTo>
                    <a:pt x="44768" y="60007"/>
                  </a:moveTo>
                  <a:cubicBezTo>
                    <a:pt x="46673" y="57150"/>
                    <a:pt x="48577" y="54292"/>
                    <a:pt x="48577" y="48577"/>
                  </a:cubicBezTo>
                  <a:cubicBezTo>
                    <a:pt x="48577" y="43815"/>
                    <a:pt x="48577" y="40957"/>
                    <a:pt x="48577" y="39052"/>
                  </a:cubicBezTo>
                  <a:cubicBezTo>
                    <a:pt x="48577" y="37147"/>
                    <a:pt x="48577" y="34290"/>
                    <a:pt x="48577" y="29527"/>
                  </a:cubicBezTo>
                  <a:cubicBezTo>
                    <a:pt x="48577" y="24765"/>
                    <a:pt x="47625" y="20955"/>
                    <a:pt x="44768" y="18097"/>
                  </a:cubicBezTo>
                  <a:cubicBezTo>
                    <a:pt x="42862" y="15240"/>
                    <a:pt x="39052" y="14288"/>
                    <a:pt x="35243" y="14288"/>
                  </a:cubicBezTo>
                  <a:cubicBezTo>
                    <a:pt x="31433" y="14288"/>
                    <a:pt x="28575" y="15240"/>
                    <a:pt x="25717" y="18097"/>
                  </a:cubicBezTo>
                  <a:cubicBezTo>
                    <a:pt x="23812" y="20955"/>
                    <a:pt x="21908" y="23813"/>
                    <a:pt x="21908" y="29527"/>
                  </a:cubicBezTo>
                  <a:cubicBezTo>
                    <a:pt x="21908" y="31432"/>
                    <a:pt x="21908" y="34290"/>
                    <a:pt x="21908" y="39052"/>
                  </a:cubicBezTo>
                  <a:cubicBezTo>
                    <a:pt x="21908" y="42863"/>
                    <a:pt x="21908" y="46672"/>
                    <a:pt x="21908" y="48577"/>
                  </a:cubicBezTo>
                  <a:cubicBezTo>
                    <a:pt x="21908" y="53340"/>
                    <a:pt x="22860" y="57150"/>
                    <a:pt x="25717" y="60007"/>
                  </a:cubicBezTo>
                  <a:cubicBezTo>
                    <a:pt x="28575" y="62865"/>
                    <a:pt x="31433" y="63817"/>
                    <a:pt x="35243" y="63817"/>
                  </a:cubicBezTo>
                  <a:cubicBezTo>
                    <a:pt x="39052" y="63817"/>
                    <a:pt x="41910" y="62865"/>
                    <a:pt x="44768" y="6000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13" name="Graphic 80">
              <a:extLst>
                <a:ext uri="{FF2B5EF4-FFF2-40B4-BE49-F238E27FC236}">
                  <a16:creationId xmlns:a16="http://schemas.microsoft.com/office/drawing/2014/main" id="{DCD065A7-8422-5632-8C5D-0BF928980BB3}"/>
                </a:ext>
              </a:extLst>
            </p:cNvPr>
            <p:cNvGrpSpPr/>
            <p:nvPr/>
          </p:nvGrpSpPr>
          <p:grpSpPr>
            <a:xfrm>
              <a:off x="4848355" y="5277929"/>
              <a:ext cx="542010" cy="495300"/>
              <a:chOff x="4848355" y="5277929"/>
              <a:chExt cx="542010" cy="495300"/>
            </a:xfrm>
            <a:solidFill>
              <a:srgbClr val="3C154E"/>
            </a:solidFill>
          </p:grpSpPr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8BFA9EB5-3E99-4C15-5E3A-35DEB8D495F5}"/>
                  </a:ext>
                </a:extLst>
              </p:cNvPr>
              <p:cNvSpPr/>
              <p:nvPr/>
            </p:nvSpPr>
            <p:spPr>
              <a:xfrm>
                <a:off x="4895980" y="5544629"/>
                <a:ext cx="494385" cy="228600"/>
              </a:xfrm>
              <a:custGeom>
                <a:avLst/>
                <a:gdLst>
                  <a:gd name="connsiteX0" fmla="*/ 457200 w 494385"/>
                  <a:gd name="connsiteY0" fmla="*/ 55245 h 228600"/>
                  <a:gd name="connsiteX1" fmla="*/ 457200 w 494385"/>
                  <a:gd name="connsiteY1" fmla="*/ 37148 h 228600"/>
                  <a:gd name="connsiteX2" fmla="*/ 420053 w 494385"/>
                  <a:gd name="connsiteY2" fmla="*/ 0 h 228600"/>
                  <a:gd name="connsiteX3" fmla="*/ 313373 w 494385"/>
                  <a:gd name="connsiteY3" fmla="*/ 0 h 228600"/>
                  <a:gd name="connsiteX4" fmla="*/ 276225 w 494385"/>
                  <a:gd name="connsiteY4" fmla="*/ 37148 h 228600"/>
                  <a:gd name="connsiteX5" fmla="*/ 276225 w 494385"/>
                  <a:gd name="connsiteY5" fmla="*/ 54293 h 228600"/>
                  <a:gd name="connsiteX6" fmla="*/ 40005 w 494385"/>
                  <a:gd name="connsiteY6" fmla="*/ 54293 h 228600"/>
                  <a:gd name="connsiteX7" fmla="*/ 0 w 494385"/>
                  <a:gd name="connsiteY7" fmla="*/ 95250 h 228600"/>
                  <a:gd name="connsiteX8" fmla="*/ 0 w 494385"/>
                  <a:gd name="connsiteY8" fmla="*/ 188595 h 228600"/>
                  <a:gd name="connsiteX9" fmla="*/ 40005 w 494385"/>
                  <a:gd name="connsiteY9" fmla="*/ 228600 h 228600"/>
                  <a:gd name="connsiteX10" fmla="*/ 454343 w 494385"/>
                  <a:gd name="connsiteY10" fmla="*/ 228600 h 228600"/>
                  <a:gd name="connsiteX11" fmla="*/ 494348 w 494385"/>
                  <a:gd name="connsiteY11" fmla="*/ 188595 h 228600"/>
                  <a:gd name="connsiteX12" fmla="*/ 494348 w 494385"/>
                  <a:gd name="connsiteY12" fmla="*/ 95250 h 228600"/>
                  <a:gd name="connsiteX13" fmla="*/ 457200 w 494385"/>
                  <a:gd name="connsiteY13" fmla="*/ 55245 h 228600"/>
                  <a:gd name="connsiteX14" fmla="*/ 295275 w 494385"/>
                  <a:gd name="connsiteY14" fmla="*/ 37148 h 228600"/>
                  <a:gd name="connsiteX15" fmla="*/ 313373 w 494385"/>
                  <a:gd name="connsiteY15" fmla="*/ 19050 h 228600"/>
                  <a:gd name="connsiteX16" fmla="*/ 419100 w 494385"/>
                  <a:gd name="connsiteY16" fmla="*/ 19050 h 228600"/>
                  <a:gd name="connsiteX17" fmla="*/ 437198 w 494385"/>
                  <a:gd name="connsiteY17" fmla="*/ 37148 h 228600"/>
                  <a:gd name="connsiteX18" fmla="*/ 437198 w 494385"/>
                  <a:gd name="connsiteY18" fmla="*/ 142875 h 228600"/>
                  <a:gd name="connsiteX19" fmla="*/ 419100 w 494385"/>
                  <a:gd name="connsiteY19" fmla="*/ 160973 h 228600"/>
                  <a:gd name="connsiteX20" fmla="*/ 313373 w 494385"/>
                  <a:gd name="connsiteY20" fmla="*/ 160973 h 228600"/>
                  <a:gd name="connsiteX21" fmla="*/ 295275 w 494385"/>
                  <a:gd name="connsiteY21" fmla="*/ 142875 h 228600"/>
                  <a:gd name="connsiteX22" fmla="*/ 295275 w 494385"/>
                  <a:gd name="connsiteY22" fmla="*/ 37148 h 228600"/>
                  <a:gd name="connsiteX23" fmla="*/ 476250 w 494385"/>
                  <a:gd name="connsiteY23" fmla="*/ 188595 h 228600"/>
                  <a:gd name="connsiteX24" fmla="*/ 455295 w 494385"/>
                  <a:gd name="connsiteY24" fmla="*/ 209550 h 228600"/>
                  <a:gd name="connsiteX25" fmla="*/ 40005 w 494385"/>
                  <a:gd name="connsiteY25" fmla="*/ 209550 h 228600"/>
                  <a:gd name="connsiteX26" fmla="*/ 19050 w 494385"/>
                  <a:gd name="connsiteY26" fmla="*/ 188595 h 228600"/>
                  <a:gd name="connsiteX27" fmla="*/ 19050 w 494385"/>
                  <a:gd name="connsiteY27" fmla="*/ 95250 h 228600"/>
                  <a:gd name="connsiteX28" fmla="*/ 40005 w 494385"/>
                  <a:gd name="connsiteY28" fmla="*/ 74295 h 228600"/>
                  <a:gd name="connsiteX29" fmla="*/ 276225 w 494385"/>
                  <a:gd name="connsiteY29" fmla="*/ 74295 h 228600"/>
                  <a:gd name="connsiteX30" fmla="*/ 276225 w 494385"/>
                  <a:gd name="connsiteY30" fmla="*/ 143827 h 228600"/>
                  <a:gd name="connsiteX31" fmla="*/ 313373 w 494385"/>
                  <a:gd name="connsiteY31" fmla="*/ 180975 h 228600"/>
                  <a:gd name="connsiteX32" fmla="*/ 419100 w 494385"/>
                  <a:gd name="connsiteY32" fmla="*/ 180975 h 228600"/>
                  <a:gd name="connsiteX33" fmla="*/ 456248 w 494385"/>
                  <a:gd name="connsiteY33" fmla="*/ 143827 h 228600"/>
                  <a:gd name="connsiteX34" fmla="*/ 456248 w 494385"/>
                  <a:gd name="connsiteY34" fmla="*/ 74295 h 228600"/>
                  <a:gd name="connsiteX35" fmla="*/ 475298 w 494385"/>
                  <a:gd name="connsiteY35" fmla="*/ 95250 h 228600"/>
                  <a:gd name="connsiteX36" fmla="*/ 475298 w 494385"/>
                  <a:gd name="connsiteY36" fmla="*/ 188595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94385" h="228600">
                    <a:moveTo>
                      <a:pt x="457200" y="55245"/>
                    </a:moveTo>
                    <a:lnTo>
                      <a:pt x="457200" y="37148"/>
                    </a:lnTo>
                    <a:cubicBezTo>
                      <a:pt x="457200" y="16193"/>
                      <a:pt x="440055" y="0"/>
                      <a:pt x="420053" y="0"/>
                    </a:cubicBezTo>
                    <a:lnTo>
                      <a:pt x="313373" y="0"/>
                    </a:lnTo>
                    <a:cubicBezTo>
                      <a:pt x="292418" y="0"/>
                      <a:pt x="276225" y="17145"/>
                      <a:pt x="276225" y="37148"/>
                    </a:cubicBezTo>
                    <a:lnTo>
                      <a:pt x="276225" y="54293"/>
                    </a:lnTo>
                    <a:lnTo>
                      <a:pt x="40005" y="54293"/>
                    </a:lnTo>
                    <a:cubicBezTo>
                      <a:pt x="18097" y="55245"/>
                      <a:pt x="0" y="73343"/>
                      <a:pt x="0" y="95250"/>
                    </a:cubicBezTo>
                    <a:lnTo>
                      <a:pt x="0" y="188595"/>
                    </a:lnTo>
                    <a:cubicBezTo>
                      <a:pt x="0" y="210502"/>
                      <a:pt x="18097" y="228600"/>
                      <a:pt x="40005" y="228600"/>
                    </a:cubicBezTo>
                    <a:lnTo>
                      <a:pt x="454343" y="228600"/>
                    </a:lnTo>
                    <a:cubicBezTo>
                      <a:pt x="476250" y="228600"/>
                      <a:pt x="494348" y="210502"/>
                      <a:pt x="494348" y="188595"/>
                    </a:cubicBezTo>
                    <a:lnTo>
                      <a:pt x="494348" y="95250"/>
                    </a:lnTo>
                    <a:cubicBezTo>
                      <a:pt x="495300" y="73343"/>
                      <a:pt x="478155" y="56198"/>
                      <a:pt x="457200" y="55245"/>
                    </a:cubicBezTo>
                    <a:close/>
                    <a:moveTo>
                      <a:pt x="295275" y="37148"/>
                    </a:moveTo>
                    <a:cubicBezTo>
                      <a:pt x="295275" y="26670"/>
                      <a:pt x="303848" y="19050"/>
                      <a:pt x="313373" y="19050"/>
                    </a:cubicBezTo>
                    <a:lnTo>
                      <a:pt x="419100" y="19050"/>
                    </a:lnTo>
                    <a:cubicBezTo>
                      <a:pt x="429578" y="19050"/>
                      <a:pt x="437198" y="27623"/>
                      <a:pt x="437198" y="37148"/>
                    </a:cubicBezTo>
                    <a:lnTo>
                      <a:pt x="437198" y="142875"/>
                    </a:lnTo>
                    <a:cubicBezTo>
                      <a:pt x="437198" y="153352"/>
                      <a:pt x="428625" y="160973"/>
                      <a:pt x="419100" y="160973"/>
                    </a:cubicBezTo>
                    <a:lnTo>
                      <a:pt x="313373" y="160973"/>
                    </a:lnTo>
                    <a:cubicBezTo>
                      <a:pt x="302895" y="160973"/>
                      <a:pt x="295275" y="152400"/>
                      <a:pt x="295275" y="142875"/>
                    </a:cubicBezTo>
                    <a:lnTo>
                      <a:pt x="295275" y="37148"/>
                    </a:lnTo>
                    <a:close/>
                    <a:moveTo>
                      <a:pt x="476250" y="188595"/>
                    </a:moveTo>
                    <a:cubicBezTo>
                      <a:pt x="476250" y="200025"/>
                      <a:pt x="466725" y="209550"/>
                      <a:pt x="455295" y="209550"/>
                    </a:cubicBezTo>
                    <a:lnTo>
                      <a:pt x="40005" y="209550"/>
                    </a:lnTo>
                    <a:cubicBezTo>
                      <a:pt x="28575" y="209550"/>
                      <a:pt x="19050" y="200025"/>
                      <a:pt x="19050" y="188595"/>
                    </a:cubicBezTo>
                    <a:lnTo>
                      <a:pt x="19050" y="95250"/>
                    </a:lnTo>
                    <a:cubicBezTo>
                      <a:pt x="19050" y="83820"/>
                      <a:pt x="28575" y="74295"/>
                      <a:pt x="40005" y="74295"/>
                    </a:cubicBezTo>
                    <a:lnTo>
                      <a:pt x="276225" y="74295"/>
                    </a:lnTo>
                    <a:lnTo>
                      <a:pt x="276225" y="143827"/>
                    </a:lnTo>
                    <a:cubicBezTo>
                      <a:pt x="276225" y="164783"/>
                      <a:pt x="293370" y="180975"/>
                      <a:pt x="313373" y="180975"/>
                    </a:cubicBezTo>
                    <a:lnTo>
                      <a:pt x="419100" y="180975"/>
                    </a:lnTo>
                    <a:cubicBezTo>
                      <a:pt x="440055" y="180975"/>
                      <a:pt x="456248" y="163830"/>
                      <a:pt x="456248" y="143827"/>
                    </a:cubicBezTo>
                    <a:lnTo>
                      <a:pt x="456248" y="74295"/>
                    </a:lnTo>
                    <a:cubicBezTo>
                      <a:pt x="466725" y="75248"/>
                      <a:pt x="475298" y="84773"/>
                      <a:pt x="475298" y="95250"/>
                    </a:cubicBezTo>
                    <a:lnTo>
                      <a:pt x="475298" y="188595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E1F22CA1-0730-F822-DCBD-D78BC5FBB67E}"/>
                  </a:ext>
                </a:extLst>
              </p:cNvPr>
              <p:cNvSpPr/>
              <p:nvPr/>
            </p:nvSpPr>
            <p:spPr>
              <a:xfrm>
                <a:off x="4848355" y="5277929"/>
                <a:ext cx="485775" cy="228600"/>
              </a:xfrm>
              <a:custGeom>
                <a:avLst/>
                <a:gdLst>
                  <a:gd name="connsiteX0" fmla="*/ 485775 w 485775"/>
                  <a:gd name="connsiteY0" fmla="*/ 188595 h 228600"/>
                  <a:gd name="connsiteX1" fmla="*/ 485775 w 485775"/>
                  <a:gd name="connsiteY1" fmla="*/ 95250 h 228600"/>
                  <a:gd name="connsiteX2" fmla="*/ 445770 w 485775"/>
                  <a:gd name="connsiteY2" fmla="*/ 55245 h 228600"/>
                  <a:gd name="connsiteX3" fmla="*/ 219075 w 485775"/>
                  <a:gd name="connsiteY3" fmla="*/ 55245 h 228600"/>
                  <a:gd name="connsiteX4" fmla="*/ 219075 w 485775"/>
                  <a:gd name="connsiteY4" fmla="*/ 37147 h 228600"/>
                  <a:gd name="connsiteX5" fmla="*/ 181928 w 485775"/>
                  <a:gd name="connsiteY5" fmla="*/ 0 h 228600"/>
                  <a:gd name="connsiteX6" fmla="*/ 75248 w 485775"/>
                  <a:gd name="connsiteY6" fmla="*/ 0 h 228600"/>
                  <a:gd name="connsiteX7" fmla="*/ 38100 w 485775"/>
                  <a:gd name="connsiteY7" fmla="*/ 37147 h 228600"/>
                  <a:gd name="connsiteX8" fmla="*/ 38100 w 485775"/>
                  <a:gd name="connsiteY8" fmla="*/ 55245 h 228600"/>
                  <a:gd name="connsiteX9" fmla="*/ 0 w 485775"/>
                  <a:gd name="connsiteY9" fmla="*/ 95250 h 228600"/>
                  <a:gd name="connsiteX10" fmla="*/ 0 w 485775"/>
                  <a:gd name="connsiteY10" fmla="*/ 188595 h 228600"/>
                  <a:gd name="connsiteX11" fmla="*/ 40005 w 485775"/>
                  <a:gd name="connsiteY11" fmla="*/ 228600 h 228600"/>
                  <a:gd name="connsiteX12" fmla="*/ 444818 w 485775"/>
                  <a:gd name="connsiteY12" fmla="*/ 228600 h 228600"/>
                  <a:gd name="connsiteX13" fmla="*/ 485775 w 485775"/>
                  <a:gd name="connsiteY13" fmla="*/ 188595 h 228600"/>
                  <a:gd name="connsiteX14" fmla="*/ 57150 w 485775"/>
                  <a:gd name="connsiteY14" fmla="*/ 37147 h 228600"/>
                  <a:gd name="connsiteX15" fmla="*/ 75248 w 485775"/>
                  <a:gd name="connsiteY15" fmla="*/ 19050 h 228600"/>
                  <a:gd name="connsiteX16" fmla="*/ 180975 w 485775"/>
                  <a:gd name="connsiteY16" fmla="*/ 19050 h 228600"/>
                  <a:gd name="connsiteX17" fmla="*/ 200025 w 485775"/>
                  <a:gd name="connsiteY17" fmla="*/ 37147 h 228600"/>
                  <a:gd name="connsiteX18" fmla="*/ 200025 w 485775"/>
                  <a:gd name="connsiteY18" fmla="*/ 142875 h 228600"/>
                  <a:gd name="connsiteX19" fmla="*/ 181928 w 485775"/>
                  <a:gd name="connsiteY19" fmla="*/ 160973 h 228600"/>
                  <a:gd name="connsiteX20" fmla="*/ 75248 w 485775"/>
                  <a:gd name="connsiteY20" fmla="*/ 160973 h 228600"/>
                  <a:gd name="connsiteX21" fmla="*/ 57150 w 485775"/>
                  <a:gd name="connsiteY21" fmla="*/ 142875 h 228600"/>
                  <a:gd name="connsiteX22" fmla="*/ 57150 w 485775"/>
                  <a:gd name="connsiteY22" fmla="*/ 37147 h 228600"/>
                  <a:gd name="connsiteX23" fmla="*/ 19050 w 485775"/>
                  <a:gd name="connsiteY23" fmla="*/ 188595 h 228600"/>
                  <a:gd name="connsiteX24" fmla="*/ 19050 w 485775"/>
                  <a:gd name="connsiteY24" fmla="*/ 95250 h 228600"/>
                  <a:gd name="connsiteX25" fmla="*/ 38100 w 485775"/>
                  <a:gd name="connsiteY25" fmla="*/ 74295 h 228600"/>
                  <a:gd name="connsiteX26" fmla="*/ 38100 w 485775"/>
                  <a:gd name="connsiteY26" fmla="*/ 143828 h 228600"/>
                  <a:gd name="connsiteX27" fmla="*/ 75248 w 485775"/>
                  <a:gd name="connsiteY27" fmla="*/ 180975 h 228600"/>
                  <a:gd name="connsiteX28" fmla="*/ 180975 w 485775"/>
                  <a:gd name="connsiteY28" fmla="*/ 180975 h 228600"/>
                  <a:gd name="connsiteX29" fmla="*/ 218123 w 485775"/>
                  <a:gd name="connsiteY29" fmla="*/ 143828 h 228600"/>
                  <a:gd name="connsiteX30" fmla="*/ 218123 w 485775"/>
                  <a:gd name="connsiteY30" fmla="*/ 74295 h 228600"/>
                  <a:gd name="connsiteX31" fmla="*/ 444818 w 485775"/>
                  <a:gd name="connsiteY31" fmla="*/ 74295 h 228600"/>
                  <a:gd name="connsiteX32" fmla="*/ 465773 w 485775"/>
                  <a:gd name="connsiteY32" fmla="*/ 95250 h 228600"/>
                  <a:gd name="connsiteX33" fmla="*/ 465773 w 485775"/>
                  <a:gd name="connsiteY33" fmla="*/ 188595 h 228600"/>
                  <a:gd name="connsiteX34" fmla="*/ 444818 w 485775"/>
                  <a:gd name="connsiteY34" fmla="*/ 209550 h 228600"/>
                  <a:gd name="connsiteX35" fmla="*/ 40005 w 485775"/>
                  <a:gd name="connsiteY35" fmla="*/ 209550 h 228600"/>
                  <a:gd name="connsiteX36" fmla="*/ 19050 w 485775"/>
                  <a:gd name="connsiteY36" fmla="*/ 188595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85775" h="228600">
                    <a:moveTo>
                      <a:pt x="485775" y="188595"/>
                    </a:moveTo>
                    <a:lnTo>
                      <a:pt x="485775" y="95250"/>
                    </a:lnTo>
                    <a:cubicBezTo>
                      <a:pt x="485775" y="73343"/>
                      <a:pt x="467678" y="55245"/>
                      <a:pt x="445770" y="55245"/>
                    </a:cubicBezTo>
                    <a:lnTo>
                      <a:pt x="219075" y="55245"/>
                    </a:lnTo>
                    <a:lnTo>
                      <a:pt x="219075" y="37147"/>
                    </a:lnTo>
                    <a:cubicBezTo>
                      <a:pt x="219075" y="17145"/>
                      <a:pt x="201930" y="0"/>
                      <a:pt x="181928" y="0"/>
                    </a:cubicBezTo>
                    <a:lnTo>
                      <a:pt x="75248" y="0"/>
                    </a:lnTo>
                    <a:cubicBezTo>
                      <a:pt x="55245" y="0"/>
                      <a:pt x="38100" y="17145"/>
                      <a:pt x="38100" y="37147"/>
                    </a:cubicBezTo>
                    <a:lnTo>
                      <a:pt x="38100" y="55245"/>
                    </a:lnTo>
                    <a:cubicBezTo>
                      <a:pt x="17145" y="56197"/>
                      <a:pt x="0" y="74295"/>
                      <a:pt x="0" y="95250"/>
                    </a:cubicBezTo>
                    <a:lnTo>
                      <a:pt x="0" y="188595"/>
                    </a:lnTo>
                    <a:cubicBezTo>
                      <a:pt x="0" y="210503"/>
                      <a:pt x="18098" y="228600"/>
                      <a:pt x="40005" y="228600"/>
                    </a:cubicBezTo>
                    <a:lnTo>
                      <a:pt x="444818" y="228600"/>
                    </a:lnTo>
                    <a:cubicBezTo>
                      <a:pt x="467678" y="228600"/>
                      <a:pt x="485775" y="210503"/>
                      <a:pt x="485775" y="188595"/>
                    </a:cubicBezTo>
                    <a:close/>
                    <a:moveTo>
                      <a:pt x="57150" y="37147"/>
                    </a:moveTo>
                    <a:cubicBezTo>
                      <a:pt x="57150" y="27622"/>
                      <a:pt x="65723" y="19050"/>
                      <a:pt x="75248" y="19050"/>
                    </a:cubicBezTo>
                    <a:lnTo>
                      <a:pt x="180975" y="19050"/>
                    </a:lnTo>
                    <a:cubicBezTo>
                      <a:pt x="191453" y="19050"/>
                      <a:pt x="200025" y="27622"/>
                      <a:pt x="200025" y="37147"/>
                    </a:cubicBezTo>
                    <a:lnTo>
                      <a:pt x="200025" y="142875"/>
                    </a:lnTo>
                    <a:cubicBezTo>
                      <a:pt x="200025" y="153353"/>
                      <a:pt x="191453" y="160973"/>
                      <a:pt x="181928" y="160973"/>
                    </a:cubicBezTo>
                    <a:lnTo>
                      <a:pt x="75248" y="160973"/>
                    </a:lnTo>
                    <a:cubicBezTo>
                      <a:pt x="64770" y="160973"/>
                      <a:pt x="57150" y="152400"/>
                      <a:pt x="57150" y="142875"/>
                    </a:cubicBezTo>
                    <a:lnTo>
                      <a:pt x="57150" y="37147"/>
                    </a:lnTo>
                    <a:close/>
                    <a:moveTo>
                      <a:pt x="19050" y="188595"/>
                    </a:moveTo>
                    <a:lnTo>
                      <a:pt x="19050" y="95250"/>
                    </a:lnTo>
                    <a:cubicBezTo>
                      <a:pt x="19050" y="83820"/>
                      <a:pt x="27623" y="75248"/>
                      <a:pt x="38100" y="74295"/>
                    </a:cubicBezTo>
                    <a:lnTo>
                      <a:pt x="38100" y="143828"/>
                    </a:lnTo>
                    <a:cubicBezTo>
                      <a:pt x="38100" y="164783"/>
                      <a:pt x="55245" y="180975"/>
                      <a:pt x="75248" y="180975"/>
                    </a:cubicBezTo>
                    <a:lnTo>
                      <a:pt x="180975" y="180975"/>
                    </a:lnTo>
                    <a:cubicBezTo>
                      <a:pt x="201930" y="180975"/>
                      <a:pt x="218123" y="163830"/>
                      <a:pt x="218123" y="143828"/>
                    </a:cubicBezTo>
                    <a:lnTo>
                      <a:pt x="218123" y="74295"/>
                    </a:lnTo>
                    <a:lnTo>
                      <a:pt x="444818" y="74295"/>
                    </a:lnTo>
                    <a:cubicBezTo>
                      <a:pt x="456248" y="74295"/>
                      <a:pt x="465773" y="83820"/>
                      <a:pt x="465773" y="95250"/>
                    </a:cubicBezTo>
                    <a:lnTo>
                      <a:pt x="465773" y="188595"/>
                    </a:lnTo>
                    <a:cubicBezTo>
                      <a:pt x="465773" y="200025"/>
                      <a:pt x="456248" y="209550"/>
                      <a:pt x="444818" y="209550"/>
                    </a:cubicBezTo>
                    <a:lnTo>
                      <a:pt x="40005" y="209550"/>
                    </a:lnTo>
                    <a:cubicBezTo>
                      <a:pt x="28575" y="209550"/>
                      <a:pt x="19050" y="200025"/>
                      <a:pt x="19050" y="18859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9B6BD3F2-798E-ABB5-0E0A-91DD86EEBEA3}"/>
                  </a:ext>
                </a:extLst>
              </p:cNvPr>
              <p:cNvSpPr/>
              <p:nvPr/>
            </p:nvSpPr>
            <p:spPr>
              <a:xfrm>
                <a:off x="5105530" y="5390323"/>
                <a:ext cx="104775" cy="19050"/>
              </a:xfrm>
              <a:custGeom>
                <a:avLst/>
                <a:gdLst>
                  <a:gd name="connsiteX0" fmla="*/ 9525 w 104775"/>
                  <a:gd name="connsiteY0" fmla="*/ 19050 h 19050"/>
                  <a:gd name="connsiteX1" fmla="*/ 95250 w 104775"/>
                  <a:gd name="connsiteY1" fmla="*/ 19050 h 19050"/>
                  <a:gd name="connsiteX2" fmla="*/ 104775 w 104775"/>
                  <a:gd name="connsiteY2" fmla="*/ 9525 h 19050"/>
                  <a:gd name="connsiteX3" fmla="*/ 95250 w 104775"/>
                  <a:gd name="connsiteY3" fmla="*/ 0 h 19050"/>
                  <a:gd name="connsiteX4" fmla="*/ 9525 w 104775"/>
                  <a:gd name="connsiteY4" fmla="*/ 0 h 19050"/>
                  <a:gd name="connsiteX5" fmla="*/ 0 w 104775"/>
                  <a:gd name="connsiteY5" fmla="*/ 9525 h 19050"/>
                  <a:gd name="connsiteX6" fmla="*/ 9525 w 1047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5" h="19050">
                    <a:moveTo>
                      <a:pt x="9525" y="19050"/>
                    </a:moveTo>
                    <a:lnTo>
                      <a:pt x="95250" y="19050"/>
                    </a:lnTo>
                    <a:cubicBezTo>
                      <a:pt x="100965" y="19050"/>
                      <a:pt x="104775" y="15240"/>
                      <a:pt x="104775" y="9525"/>
                    </a:cubicBezTo>
                    <a:cubicBezTo>
                      <a:pt x="104775" y="3810"/>
                      <a:pt x="100965" y="0"/>
                      <a:pt x="9525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60970D3D-E4CA-2156-EE93-A442F5F9AA1F}"/>
                  </a:ext>
                </a:extLst>
              </p:cNvPr>
              <p:cNvSpPr/>
              <p:nvPr/>
            </p:nvSpPr>
            <p:spPr>
              <a:xfrm>
                <a:off x="5105530" y="5428423"/>
                <a:ext cx="171450" cy="19050"/>
              </a:xfrm>
              <a:custGeom>
                <a:avLst/>
                <a:gdLst>
                  <a:gd name="connsiteX0" fmla="*/ 161925 w 171450"/>
                  <a:gd name="connsiteY0" fmla="*/ 0 h 19050"/>
                  <a:gd name="connsiteX1" fmla="*/ 9525 w 171450"/>
                  <a:gd name="connsiteY1" fmla="*/ 0 h 19050"/>
                  <a:gd name="connsiteX2" fmla="*/ 0 w 171450"/>
                  <a:gd name="connsiteY2" fmla="*/ 9525 h 19050"/>
                  <a:gd name="connsiteX3" fmla="*/ 9525 w 171450"/>
                  <a:gd name="connsiteY3" fmla="*/ 19050 h 19050"/>
                  <a:gd name="connsiteX4" fmla="*/ 161925 w 171450"/>
                  <a:gd name="connsiteY4" fmla="*/ 19050 h 19050"/>
                  <a:gd name="connsiteX5" fmla="*/ 171450 w 171450"/>
                  <a:gd name="connsiteY5" fmla="*/ 9525 h 19050"/>
                  <a:gd name="connsiteX6" fmla="*/ 161925 w 1714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50" h="19050">
                    <a:moveTo>
                      <a:pt x="16192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161925" y="19050"/>
                    </a:lnTo>
                    <a:cubicBezTo>
                      <a:pt x="167640" y="19050"/>
                      <a:pt x="171450" y="15240"/>
                      <a:pt x="171450" y="9525"/>
                    </a:cubicBezTo>
                    <a:cubicBezTo>
                      <a:pt x="171450" y="3810"/>
                      <a:pt x="167640" y="0"/>
                      <a:pt x="161925" y="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118" name="Graphic 84">
            <a:extLst>
              <a:ext uri="{FF2B5EF4-FFF2-40B4-BE49-F238E27FC236}">
                <a16:creationId xmlns:a16="http://schemas.microsoft.com/office/drawing/2014/main" id="{6C307081-52A2-0504-838A-EB1F4EC34A7A}"/>
              </a:ext>
            </a:extLst>
          </p:cNvPr>
          <p:cNvGrpSpPr/>
          <p:nvPr/>
        </p:nvGrpSpPr>
        <p:grpSpPr>
          <a:xfrm>
            <a:off x="4387323" y="3812880"/>
            <a:ext cx="552450" cy="485775"/>
            <a:chOff x="4505326" y="4388053"/>
            <a:chExt cx="552450" cy="485775"/>
          </a:xfrm>
        </p:grpSpPr>
        <p:grpSp>
          <p:nvGrpSpPr>
            <p:cNvPr id="1119" name="Graphic 84">
              <a:extLst>
                <a:ext uri="{FF2B5EF4-FFF2-40B4-BE49-F238E27FC236}">
                  <a16:creationId xmlns:a16="http://schemas.microsoft.com/office/drawing/2014/main" id="{DA13BFC7-B88D-A9D5-BA4D-59F99B04F31C}"/>
                </a:ext>
              </a:extLst>
            </p:cNvPr>
            <p:cNvGrpSpPr/>
            <p:nvPr/>
          </p:nvGrpSpPr>
          <p:grpSpPr>
            <a:xfrm>
              <a:off x="4514851" y="4461395"/>
              <a:ext cx="533400" cy="402907"/>
              <a:chOff x="4514851" y="4461395"/>
              <a:chExt cx="533400" cy="402907"/>
            </a:xfrm>
          </p:grpSpPr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8EBFF998-3D77-543E-47E9-3F9064FB89A4}"/>
                  </a:ext>
                </a:extLst>
              </p:cNvPr>
              <p:cNvSpPr/>
              <p:nvPr/>
            </p:nvSpPr>
            <p:spPr>
              <a:xfrm>
                <a:off x="4514851" y="4464253"/>
                <a:ext cx="533400" cy="400050"/>
              </a:xfrm>
              <a:custGeom>
                <a:avLst/>
                <a:gdLst>
                  <a:gd name="connsiteX0" fmla="*/ 495300 w 533400"/>
                  <a:gd name="connsiteY0" fmla="*/ 400050 h 400050"/>
                  <a:gd name="connsiteX1" fmla="*/ 38100 w 533400"/>
                  <a:gd name="connsiteY1" fmla="*/ 400050 h 400050"/>
                  <a:gd name="connsiteX2" fmla="*/ 0 w 533400"/>
                  <a:gd name="connsiteY2" fmla="*/ 361950 h 400050"/>
                  <a:gd name="connsiteX3" fmla="*/ 0 w 533400"/>
                  <a:gd name="connsiteY3" fmla="*/ 38100 h 400050"/>
                  <a:gd name="connsiteX4" fmla="*/ 38100 w 533400"/>
                  <a:gd name="connsiteY4" fmla="*/ 0 h 400050"/>
                  <a:gd name="connsiteX5" fmla="*/ 495300 w 533400"/>
                  <a:gd name="connsiteY5" fmla="*/ 0 h 400050"/>
                  <a:gd name="connsiteX6" fmla="*/ 533400 w 533400"/>
                  <a:gd name="connsiteY6" fmla="*/ 38100 h 400050"/>
                  <a:gd name="connsiteX7" fmla="*/ 533400 w 533400"/>
                  <a:gd name="connsiteY7" fmla="*/ 361950 h 400050"/>
                  <a:gd name="connsiteX8" fmla="*/ 495300 w 533400"/>
                  <a:gd name="connsiteY8" fmla="*/ 40005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400050">
                    <a:moveTo>
                      <a:pt x="495300" y="400050"/>
                    </a:moveTo>
                    <a:lnTo>
                      <a:pt x="38100" y="400050"/>
                    </a:lnTo>
                    <a:cubicBezTo>
                      <a:pt x="17145" y="400050"/>
                      <a:pt x="0" y="382905"/>
                      <a:pt x="0" y="361950"/>
                    </a:cubicBezTo>
                    <a:lnTo>
                      <a:pt x="0" y="38100"/>
                    </a:lnTo>
                    <a:cubicBezTo>
                      <a:pt x="0" y="17145"/>
                      <a:pt x="17145" y="0"/>
                      <a:pt x="38100" y="0"/>
                    </a:cubicBezTo>
                    <a:lnTo>
                      <a:pt x="495300" y="0"/>
                    </a:lnTo>
                    <a:cubicBezTo>
                      <a:pt x="516255" y="0"/>
                      <a:pt x="533400" y="17145"/>
                      <a:pt x="533400" y="38100"/>
                    </a:cubicBezTo>
                    <a:lnTo>
                      <a:pt x="533400" y="361950"/>
                    </a:lnTo>
                    <a:cubicBezTo>
                      <a:pt x="533400" y="382905"/>
                      <a:pt x="516255" y="400050"/>
                      <a:pt x="495300" y="40005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47222295-EC0B-41B4-7760-73AA0E6FB85C}"/>
                  </a:ext>
                </a:extLst>
              </p:cNvPr>
              <p:cNvSpPr/>
              <p:nvPr/>
            </p:nvSpPr>
            <p:spPr>
              <a:xfrm>
                <a:off x="4514851" y="4461395"/>
                <a:ext cx="533400" cy="79057"/>
              </a:xfrm>
              <a:custGeom>
                <a:avLst/>
                <a:gdLst>
                  <a:gd name="connsiteX0" fmla="*/ 495300 w 533400"/>
                  <a:gd name="connsiteY0" fmla="*/ 0 h 79057"/>
                  <a:gd name="connsiteX1" fmla="*/ 40958 w 533400"/>
                  <a:gd name="connsiteY1" fmla="*/ 0 h 79057"/>
                  <a:gd name="connsiteX2" fmla="*/ 0 w 533400"/>
                  <a:gd name="connsiteY2" fmla="*/ 40958 h 79057"/>
                  <a:gd name="connsiteX3" fmla="*/ 0 w 533400"/>
                  <a:gd name="connsiteY3" fmla="*/ 79058 h 79057"/>
                  <a:gd name="connsiteX4" fmla="*/ 38100 w 533400"/>
                  <a:gd name="connsiteY4" fmla="*/ 31433 h 79057"/>
                  <a:gd name="connsiteX5" fmla="*/ 493395 w 533400"/>
                  <a:gd name="connsiteY5" fmla="*/ 31433 h 79057"/>
                  <a:gd name="connsiteX6" fmla="*/ 533400 w 533400"/>
                  <a:gd name="connsiteY6" fmla="*/ 69533 h 79057"/>
                  <a:gd name="connsiteX7" fmla="*/ 533400 w 533400"/>
                  <a:gd name="connsiteY7" fmla="*/ 38100 h 79057"/>
                  <a:gd name="connsiteX8" fmla="*/ 495300 w 533400"/>
                  <a:gd name="connsiteY8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79057">
                    <a:moveTo>
                      <a:pt x="495300" y="0"/>
                    </a:moveTo>
                    <a:lnTo>
                      <a:pt x="40958" y="0"/>
                    </a:lnTo>
                    <a:cubicBezTo>
                      <a:pt x="18098" y="0"/>
                      <a:pt x="0" y="18098"/>
                      <a:pt x="0" y="40958"/>
                    </a:cubicBezTo>
                    <a:lnTo>
                      <a:pt x="0" y="79058"/>
                    </a:lnTo>
                    <a:cubicBezTo>
                      <a:pt x="0" y="56198"/>
                      <a:pt x="15240" y="31433"/>
                      <a:pt x="38100" y="31433"/>
                    </a:cubicBezTo>
                    <a:lnTo>
                      <a:pt x="493395" y="31433"/>
                    </a:lnTo>
                    <a:cubicBezTo>
                      <a:pt x="514350" y="31433"/>
                      <a:pt x="533400" y="48577"/>
                      <a:pt x="533400" y="69533"/>
                    </a:cubicBezTo>
                    <a:lnTo>
                      <a:pt x="533400" y="38100"/>
                    </a:lnTo>
                    <a:cubicBezTo>
                      <a:pt x="533400" y="17145"/>
                      <a:pt x="516255" y="0"/>
                      <a:pt x="495300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184CF33A-F5E9-C319-32C3-F296D9927F9A}"/>
                  </a:ext>
                </a:extLst>
              </p:cNvPr>
              <p:cNvSpPr/>
              <p:nvPr/>
            </p:nvSpPr>
            <p:spPr>
              <a:xfrm>
                <a:off x="4572001" y="4492828"/>
                <a:ext cx="463867" cy="371475"/>
              </a:xfrm>
              <a:custGeom>
                <a:avLst/>
                <a:gdLst>
                  <a:gd name="connsiteX0" fmla="*/ 0 w 463867"/>
                  <a:gd name="connsiteY0" fmla="*/ 0 h 371475"/>
                  <a:gd name="connsiteX1" fmla="*/ 371475 w 463867"/>
                  <a:gd name="connsiteY1" fmla="*/ 371475 h 371475"/>
                  <a:gd name="connsiteX2" fmla="*/ 433388 w 463867"/>
                  <a:gd name="connsiteY2" fmla="*/ 371475 h 371475"/>
                  <a:gd name="connsiteX3" fmla="*/ 463868 w 463867"/>
                  <a:gd name="connsiteY3" fmla="*/ 359093 h 371475"/>
                  <a:gd name="connsiteX4" fmla="*/ 104775 w 463867"/>
                  <a:gd name="connsiteY4" fmla="*/ 0 h 371475"/>
                  <a:gd name="connsiteX5" fmla="*/ 0 w 463867"/>
                  <a:gd name="connsiteY5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867" h="371475">
                    <a:moveTo>
                      <a:pt x="0" y="0"/>
                    </a:moveTo>
                    <a:lnTo>
                      <a:pt x="371475" y="371475"/>
                    </a:lnTo>
                    <a:lnTo>
                      <a:pt x="433388" y="371475"/>
                    </a:lnTo>
                    <a:cubicBezTo>
                      <a:pt x="444818" y="371475"/>
                      <a:pt x="456248" y="366713"/>
                      <a:pt x="463868" y="359093"/>
                    </a:cubicBezTo>
                    <a:lnTo>
                      <a:pt x="1047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54842F43-D0E8-9FD9-5DE2-33FFD5C34764}"/>
                  </a:ext>
                </a:extLst>
              </p:cNvPr>
              <p:cNvSpPr/>
              <p:nvPr/>
            </p:nvSpPr>
            <p:spPr>
              <a:xfrm>
                <a:off x="4724401" y="4492828"/>
                <a:ext cx="323850" cy="323850"/>
              </a:xfrm>
              <a:custGeom>
                <a:avLst/>
                <a:gdLst>
                  <a:gd name="connsiteX0" fmla="*/ 0 w 323850"/>
                  <a:gd name="connsiteY0" fmla="*/ 0 h 323850"/>
                  <a:gd name="connsiteX1" fmla="*/ 323850 w 323850"/>
                  <a:gd name="connsiteY1" fmla="*/ 323850 h 323850"/>
                  <a:gd name="connsiteX2" fmla="*/ 323850 w 323850"/>
                  <a:gd name="connsiteY2" fmla="*/ 295275 h 323850"/>
                  <a:gd name="connsiteX3" fmla="*/ 28575 w 323850"/>
                  <a:gd name="connsiteY3" fmla="*/ 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323850">
                    <a:moveTo>
                      <a:pt x="0" y="0"/>
                    </a:moveTo>
                    <a:lnTo>
                      <a:pt x="323850" y="323850"/>
                    </a:lnTo>
                    <a:lnTo>
                      <a:pt x="323850" y="295275"/>
                    </a:lnTo>
                    <a:lnTo>
                      <a:pt x="2857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4" name="Graphic 84">
              <a:extLst>
                <a:ext uri="{FF2B5EF4-FFF2-40B4-BE49-F238E27FC236}">
                  <a16:creationId xmlns:a16="http://schemas.microsoft.com/office/drawing/2014/main" id="{E8CBF899-2523-3563-1DAC-F0B2613F3CFA}"/>
                </a:ext>
              </a:extLst>
            </p:cNvPr>
            <p:cNvGrpSpPr/>
            <p:nvPr/>
          </p:nvGrpSpPr>
          <p:grpSpPr>
            <a:xfrm>
              <a:off x="4581525" y="4588077"/>
              <a:ext cx="285750" cy="209550"/>
              <a:chOff x="4581525" y="4588077"/>
              <a:chExt cx="285750" cy="209550"/>
            </a:xfrm>
            <a:solidFill>
              <a:srgbClr val="FFFFFF"/>
            </a:solidFill>
          </p:grpSpPr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93673F1E-192B-84CA-DB03-2A67E9DD517C}"/>
                  </a:ext>
                </a:extLst>
              </p:cNvPr>
              <p:cNvSpPr/>
              <p:nvPr/>
            </p:nvSpPr>
            <p:spPr>
              <a:xfrm>
                <a:off x="4705351" y="4607128"/>
                <a:ext cx="142875" cy="19050"/>
              </a:xfrm>
              <a:custGeom>
                <a:avLst/>
                <a:gdLst>
                  <a:gd name="connsiteX0" fmla="*/ 133350 w 142875"/>
                  <a:gd name="connsiteY0" fmla="*/ 19050 h 19050"/>
                  <a:gd name="connsiteX1" fmla="*/ 9525 w 142875"/>
                  <a:gd name="connsiteY1" fmla="*/ 19050 h 19050"/>
                  <a:gd name="connsiteX2" fmla="*/ 0 w 142875"/>
                  <a:gd name="connsiteY2" fmla="*/ 9525 h 19050"/>
                  <a:gd name="connsiteX3" fmla="*/ 9525 w 142875"/>
                  <a:gd name="connsiteY3" fmla="*/ 0 h 19050"/>
                  <a:gd name="connsiteX4" fmla="*/ 133350 w 142875"/>
                  <a:gd name="connsiteY4" fmla="*/ 0 h 19050"/>
                  <a:gd name="connsiteX5" fmla="*/ 142875 w 142875"/>
                  <a:gd name="connsiteY5" fmla="*/ 9525 h 19050"/>
                  <a:gd name="connsiteX6" fmla="*/ 133350 w 1428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5" h="19050">
                    <a:moveTo>
                      <a:pt x="13335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33350" y="0"/>
                    </a:lnTo>
                    <a:cubicBezTo>
                      <a:pt x="139065" y="0"/>
                      <a:pt x="142875" y="3810"/>
                      <a:pt x="142875" y="9525"/>
                    </a:cubicBezTo>
                    <a:cubicBezTo>
                      <a:pt x="142875" y="15240"/>
                      <a:pt x="139065" y="19050"/>
                      <a:pt x="13335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F4E62B47-E6F6-7E84-D89E-C578A39E3DF1}"/>
                  </a:ext>
                </a:extLst>
              </p:cNvPr>
              <p:cNvSpPr/>
              <p:nvPr/>
            </p:nvSpPr>
            <p:spPr>
              <a:xfrm>
                <a:off x="4705351" y="4683328"/>
                <a:ext cx="161925" cy="19050"/>
              </a:xfrm>
              <a:custGeom>
                <a:avLst/>
                <a:gdLst>
                  <a:gd name="connsiteX0" fmla="*/ 152400 w 161925"/>
                  <a:gd name="connsiteY0" fmla="*/ 19050 h 19050"/>
                  <a:gd name="connsiteX1" fmla="*/ 9525 w 161925"/>
                  <a:gd name="connsiteY1" fmla="*/ 19050 h 19050"/>
                  <a:gd name="connsiteX2" fmla="*/ 0 w 161925"/>
                  <a:gd name="connsiteY2" fmla="*/ 9525 h 19050"/>
                  <a:gd name="connsiteX3" fmla="*/ 9525 w 161925"/>
                  <a:gd name="connsiteY3" fmla="*/ 0 h 19050"/>
                  <a:gd name="connsiteX4" fmla="*/ 152400 w 161925"/>
                  <a:gd name="connsiteY4" fmla="*/ 0 h 19050"/>
                  <a:gd name="connsiteX5" fmla="*/ 161925 w 161925"/>
                  <a:gd name="connsiteY5" fmla="*/ 9525 h 19050"/>
                  <a:gd name="connsiteX6" fmla="*/ 152400 w 1619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5" h="19050">
                    <a:moveTo>
                      <a:pt x="15240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52400" y="0"/>
                    </a:lnTo>
                    <a:cubicBezTo>
                      <a:pt x="158115" y="0"/>
                      <a:pt x="161925" y="3810"/>
                      <a:pt x="161925" y="9525"/>
                    </a:cubicBezTo>
                    <a:cubicBezTo>
                      <a:pt x="161925" y="15240"/>
                      <a:pt x="158115" y="19050"/>
                      <a:pt x="15240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52E55B2D-B7C4-B5A7-3A7C-B8EBE6FB0D17}"/>
                  </a:ext>
                </a:extLst>
              </p:cNvPr>
              <p:cNvSpPr/>
              <p:nvPr/>
            </p:nvSpPr>
            <p:spPr>
              <a:xfrm>
                <a:off x="4705351" y="4759528"/>
                <a:ext cx="114300" cy="19050"/>
              </a:xfrm>
              <a:custGeom>
                <a:avLst/>
                <a:gdLst>
                  <a:gd name="connsiteX0" fmla="*/ 104775 w 114300"/>
                  <a:gd name="connsiteY0" fmla="*/ 19050 h 19050"/>
                  <a:gd name="connsiteX1" fmla="*/ 9525 w 114300"/>
                  <a:gd name="connsiteY1" fmla="*/ 19050 h 19050"/>
                  <a:gd name="connsiteX2" fmla="*/ 0 w 114300"/>
                  <a:gd name="connsiteY2" fmla="*/ 9525 h 19050"/>
                  <a:gd name="connsiteX3" fmla="*/ 9525 w 114300"/>
                  <a:gd name="connsiteY3" fmla="*/ 0 h 19050"/>
                  <a:gd name="connsiteX4" fmla="*/ 104775 w 114300"/>
                  <a:gd name="connsiteY4" fmla="*/ 0 h 19050"/>
                  <a:gd name="connsiteX5" fmla="*/ 114300 w 114300"/>
                  <a:gd name="connsiteY5" fmla="*/ 9525 h 19050"/>
                  <a:gd name="connsiteX6" fmla="*/ 104775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1047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104775" y="0"/>
                    </a:lnTo>
                    <a:cubicBezTo>
                      <a:pt x="110490" y="0"/>
                      <a:pt x="114300" y="3810"/>
                      <a:pt x="114300" y="9525"/>
                    </a:cubicBezTo>
                    <a:cubicBezTo>
                      <a:pt x="114300" y="15240"/>
                      <a:pt x="110490" y="19050"/>
                      <a:pt x="1047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A102A80B-AAB5-F13E-AE07-EDE77D4F04A9}"/>
                  </a:ext>
                </a:extLst>
              </p:cNvPr>
              <p:cNvSpPr/>
              <p:nvPr/>
            </p:nvSpPr>
            <p:spPr>
              <a:xfrm>
                <a:off x="4581525" y="4588077"/>
                <a:ext cx="76200" cy="57150"/>
              </a:xfrm>
              <a:custGeom>
                <a:avLst/>
                <a:gdLst>
                  <a:gd name="connsiteX0" fmla="*/ 28575 w 76200"/>
                  <a:gd name="connsiteY0" fmla="*/ 57150 h 57150"/>
                  <a:gd name="connsiteX1" fmla="*/ 21908 w 76200"/>
                  <a:gd name="connsiteY1" fmla="*/ 54293 h 57150"/>
                  <a:gd name="connsiteX2" fmla="*/ 2858 w 76200"/>
                  <a:gd name="connsiteY2" fmla="*/ 35243 h 57150"/>
                  <a:gd name="connsiteX3" fmla="*/ 2858 w 76200"/>
                  <a:gd name="connsiteY3" fmla="*/ 21907 h 57150"/>
                  <a:gd name="connsiteX4" fmla="*/ 16193 w 76200"/>
                  <a:gd name="connsiteY4" fmla="*/ 21907 h 57150"/>
                  <a:gd name="connsiteX5" fmla="*/ 28575 w 76200"/>
                  <a:gd name="connsiteY5" fmla="*/ 34290 h 57150"/>
                  <a:gd name="connsiteX6" fmla="*/ 60007 w 76200"/>
                  <a:gd name="connsiteY6" fmla="*/ 2857 h 57150"/>
                  <a:gd name="connsiteX7" fmla="*/ 73343 w 76200"/>
                  <a:gd name="connsiteY7" fmla="*/ 2857 h 57150"/>
                  <a:gd name="connsiteX8" fmla="*/ 73343 w 76200"/>
                  <a:gd name="connsiteY8" fmla="*/ 16193 h 57150"/>
                  <a:gd name="connsiteX9" fmla="*/ 35243 w 76200"/>
                  <a:gd name="connsiteY9" fmla="*/ 54293 h 57150"/>
                  <a:gd name="connsiteX10" fmla="*/ 28575 w 76200"/>
                  <a:gd name="connsiteY10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00" h="57150">
                    <a:moveTo>
                      <a:pt x="28575" y="57150"/>
                    </a:moveTo>
                    <a:cubicBezTo>
                      <a:pt x="25718" y="57150"/>
                      <a:pt x="23813" y="56198"/>
                      <a:pt x="21908" y="54293"/>
                    </a:cubicBezTo>
                    <a:lnTo>
                      <a:pt x="2858" y="35243"/>
                    </a:lnTo>
                    <a:cubicBezTo>
                      <a:pt x="-953" y="31432"/>
                      <a:pt x="-953" y="25718"/>
                      <a:pt x="2858" y="21907"/>
                    </a:cubicBezTo>
                    <a:cubicBezTo>
                      <a:pt x="6668" y="18098"/>
                      <a:pt x="12383" y="18098"/>
                      <a:pt x="16193" y="21907"/>
                    </a:cubicBezTo>
                    <a:lnTo>
                      <a:pt x="28575" y="34290"/>
                    </a:lnTo>
                    <a:lnTo>
                      <a:pt x="60007" y="2857"/>
                    </a:lnTo>
                    <a:cubicBezTo>
                      <a:pt x="63818" y="-952"/>
                      <a:pt x="69532" y="-952"/>
                      <a:pt x="73343" y="2857"/>
                    </a:cubicBezTo>
                    <a:cubicBezTo>
                      <a:pt x="77153" y="6668"/>
                      <a:pt x="77153" y="12382"/>
                      <a:pt x="73343" y="16193"/>
                    </a:cubicBezTo>
                    <a:lnTo>
                      <a:pt x="35243" y="54293"/>
                    </a:lnTo>
                    <a:cubicBezTo>
                      <a:pt x="33338" y="56198"/>
                      <a:pt x="31433" y="57150"/>
                      <a:pt x="28575" y="571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E1962D8D-00FB-3C59-BA52-C35245377E59}"/>
                  </a:ext>
                </a:extLst>
              </p:cNvPr>
              <p:cNvSpPr/>
              <p:nvPr/>
            </p:nvSpPr>
            <p:spPr>
              <a:xfrm>
                <a:off x="4581525" y="4654753"/>
                <a:ext cx="76200" cy="57149"/>
              </a:xfrm>
              <a:custGeom>
                <a:avLst/>
                <a:gdLst>
                  <a:gd name="connsiteX0" fmla="*/ 28575 w 76200"/>
                  <a:gd name="connsiteY0" fmla="*/ 57150 h 57149"/>
                  <a:gd name="connsiteX1" fmla="*/ 21908 w 76200"/>
                  <a:gd name="connsiteY1" fmla="*/ 54293 h 57149"/>
                  <a:gd name="connsiteX2" fmla="*/ 2858 w 76200"/>
                  <a:gd name="connsiteY2" fmla="*/ 35243 h 57149"/>
                  <a:gd name="connsiteX3" fmla="*/ 2858 w 76200"/>
                  <a:gd name="connsiteY3" fmla="*/ 21907 h 57149"/>
                  <a:gd name="connsiteX4" fmla="*/ 16193 w 76200"/>
                  <a:gd name="connsiteY4" fmla="*/ 21907 h 57149"/>
                  <a:gd name="connsiteX5" fmla="*/ 28575 w 76200"/>
                  <a:gd name="connsiteY5" fmla="*/ 34290 h 57149"/>
                  <a:gd name="connsiteX6" fmla="*/ 60007 w 76200"/>
                  <a:gd name="connsiteY6" fmla="*/ 2857 h 57149"/>
                  <a:gd name="connsiteX7" fmla="*/ 73343 w 76200"/>
                  <a:gd name="connsiteY7" fmla="*/ 2857 h 57149"/>
                  <a:gd name="connsiteX8" fmla="*/ 73343 w 76200"/>
                  <a:gd name="connsiteY8" fmla="*/ 16192 h 57149"/>
                  <a:gd name="connsiteX9" fmla="*/ 35243 w 76200"/>
                  <a:gd name="connsiteY9" fmla="*/ 54293 h 57149"/>
                  <a:gd name="connsiteX10" fmla="*/ 28575 w 76200"/>
                  <a:gd name="connsiteY10" fmla="*/ 57150 h 5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00" h="57149">
                    <a:moveTo>
                      <a:pt x="28575" y="57150"/>
                    </a:moveTo>
                    <a:cubicBezTo>
                      <a:pt x="25718" y="57150"/>
                      <a:pt x="23813" y="56198"/>
                      <a:pt x="21908" y="54293"/>
                    </a:cubicBezTo>
                    <a:lnTo>
                      <a:pt x="2858" y="35243"/>
                    </a:lnTo>
                    <a:cubicBezTo>
                      <a:pt x="-953" y="31432"/>
                      <a:pt x="-953" y="25717"/>
                      <a:pt x="2858" y="21907"/>
                    </a:cubicBezTo>
                    <a:cubicBezTo>
                      <a:pt x="6668" y="18098"/>
                      <a:pt x="12383" y="18098"/>
                      <a:pt x="16193" y="21907"/>
                    </a:cubicBezTo>
                    <a:lnTo>
                      <a:pt x="28575" y="34290"/>
                    </a:lnTo>
                    <a:lnTo>
                      <a:pt x="60007" y="2857"/>
                    </a:lnTo>
                    <a:cubicBezTo>
                      <a:pt x="63818" y="-952"/>
                      <a:pt x="69532" y="-952"/>
                      <a:pt x="73343" y="2857"/>
                    </a:cubicBezTo>
                    <a:cubicBezTo>
                      <a:pt x="77153" y="6667"/>
                      <a:pt x="77153" y="12382"/>
                      <a:pt x="73343" y="16192"/>
                    </a:cubicBezTo>
                    <a:lnTo>
                      <a:pt x="35243" y="54293"/>
                    </a:lnTo>
                    <a:cubicBezTo>
                      <a:pt x="33338" y="56198"/>
                      <a:pt x="31433" y="57150"/>
                      <a:pt x="28575" y="571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2010E114-BBBF-4348-C48B-CDF227441F1F}"/>
                  </a:ext>
                </a:extLst>
              </p:cNvPr>
              <p:cNvSpPr/>
              <p:nvPr/>
            </p:nvSpPr>
            <p:spPr>
              <a:xfrm>
                <a:off x="4581526" y="4740478"/>
                <a:ext cx="57150" cy="57150"/>
              </a:xfrm>
              <a:custGeom>
                <a:avLst/>
                <a:gdLst>
                  <a:gd name="connsiteX0" fmla="*/ 28575 w 57150"/>
                  <a:gd name="connsiteY0" fmla="*/ 57150 h 57150"/>
                  <a:gd name="connsiteX1" fmla="*/ 0 w 57150"/>
                  <a:gd name="connsiteY1" fmla="*/ 28575 h 57150"/>
                  <a:gd name="connsiteX2" fmla="*/ 28575 w 57150"/>
                  <a:gd name="connsiteY2" fmla="*/ 0 h 57150"/>
                  <a:gd name="connsiteX3" fmla="*/ 57150 w 57150"/>
                  <a:gd name="connsiteY3" fmla="*/ 28575 h 57150"/>
                  <a:gd name="connsiteX4" fmla="*/ 28575 w 57150"/>
                  <a:gd name="connsiteY4" fmla="*/ 57150 h 57150"/>
                  <a:gd name="connsiteX5" fmla="*/ 28575 w 57150"/>
                  <a:gd name="connsiteY5" fmla="*/ 19050 h 57150"/>
                  <a:gd name="connsiteX6" fmla="*/ 19050 w 57150"/>
                  <a:gd name="connsiteY6" fmla="*/ 28575 h 57150"/>
                  <a:gd name="connsiteX7" fmla="*/ 28575 w 57150"/>
                  <a:gd name="connsiteY7" fmla="*/ 38100 h 57150"/>
                  <a:gd name="connsiteX8" fmla="*/ 38100 w 57150"/>
                  <a:gd name="connsiteY8" fmla="*/ 28575 h 57150"/>
                  <a:gd name="connsiteX9" fmla="*/ 28575 w 57150"/>
                  <a:gd name="connsiteY9" fmla="*/ 190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50" h="57150">
                    <a:moveTo>
                      <a:pt x="28575" y="57150"/>
                    </a:moveTo>
                    <a:cubicBezTo>
                      <a:pt x="12383" y="57150"/>
                      <a:pt x="0" y="44768"/>
                      <a:pt x="0" y="28575"/>
                    </a:cubicBezTo>
                    <a:cubicBezTo>
                      <a:pt x="0" y="12382"/>
                      <a:pt x="12383" y="0"/>
                      <a:pt x="28575" y="0"/>
                    </a:cubicBezTo>
                    <a:cubicBezTo>
                      <a:pt x="44768" y="0"/>
                      <a:pt x="57150" y="12382"/>
                      <a:pt x="57150" y="28575"/>
                    </a:cubicBezTo>
                    <a:cubicBezTo>
                      <a:pt x="57150" y="44768"/>
                      <a:pt x="44768" y="57150"/>
                      <a:pt x="28575" y="57150"/>
                    </a:cubicBezTo>
                    <a:close/>
                    <a:moveTo>
                      <a:pt x="28575" y="19050"/>
                    </a:moveTo>
                    <a:cubicBezTo>
                      <a:pt x="22860" y="19050"/>
                      <a:pt x="19050" y="22860"/>
                      <a:pt x="19050" y="28575"/>
                    </a:cubicBezTo>
                    <a:cubicBezTo>
                      <a:pt x="19050" y="34290"/>
                      <a:pt x="22860" y="38100"/>
                      <a:pt x="28575" y="38100"/>
                    </a:cubicBezTo>
                    <a:cubicBezTo>
                      <a:pt x="34290" y="38100"/>
                      <a:pt x="38100" y="34290"/>
                      <a:pt x="38100" y="28575"/>
                    </a:cubicBezTo>
                    <a:cubicBezTo>
                      <a:pt x="38100" y="22860"/>
                      <a:pt x="34290" y="19050"/>
                      <a:pt x="285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31" name="Graphic 84">
              <a:extLst>
                <a:ext uri="{FF2B5EF4-FFF2-40B4-BE49-F238E27FC236}">
                  <a16:creationId xmlns:a16="http://schemas.microsoft.com/office/drawing/2014/main" id="{A82D00BB-1418-A51A-8320-C9D325D931CC}"/>
                </a:ext>
              </a:extLst>
            </p:cNvPr>
            <p:cNvGrpSpPr/>
            <p:nvPr/>
          </p:nvGrpSpPr>
          <p:grpSpPr>
            <a:xfrm>
              <a:off x="4505326" y="4388053"/>
              <a:ext cx="552450" cy="485775"/>
              <a:chOff x="4505326" y="4388053"/>
              <a:chExt cx="552450" cy="485775"/>
            </a:xfrm>
          </p:grpSpPr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E2BB6495-EBEB-D0EE-7AB1-F78F9188E033}"/>
                  </a:ext>
                </a:extLst>
              </p:cNvPr>
              <p:cNvSpPr/>
              <p:nvPr/>
            </p:nvSpPr>
            <p:spPr>
              <a:xfrm>
                <a:off x="4857750" y="4397578"/>
                <a:ext cx="188595" cy="190500"/>
              </a:xfrm>
              <a:custGeom>
                <a:avLst/>
                <a:gdLst>
                  <a:gd name="connsiteX0" fmla="*/ 104775 w 188595"/>
                  <a:gd name="connsiteY0" fmla="*/ 5715 h 190500"/>
                  <a:gd name="connsiteX1" fmla="*/ 116205 w 188595"/>
                  <a:gd name="connsiteY1" fmla="*/ 25717 h 190500"/>
                  <a:gd name="connsiteX2" fmla="*/ 128588 w 188595"/>
                  <a:gd name="connsiteY2" fmla="*/ 30480 h 190500"/>
                  <a:gd name="connsiteX3" fmla="*/ 151448 w 188595"/>
                  <a:gd name="connsiteY3" fmla="*/ 23812 h 190500"/>
                  <a:gd name="connsiteX4" fmla="*/ 164783 w 188595"/>
                  <a:gd name="connsiteY4" fmla="*/ 37147 h 190500"/>
                  <a:gd name="connsiteX5" fmla="*/ 158115 w 188595"/>
                  <a:gd name="connsiteY5" fmla="*/ 60008 h 190500"/>
                  <a:gd name="connsiteX6" fmla="*/ 162878 w 188595"/>
                  <a:gd name="connsiteY6" fmla="*/ 72390 h 190500"/>
                  <a:gd name="connsiteX7" fmla="*/ 182880 w 188595"/>
                  <a:gd name="connsiteY7" fmla="*/ 83820 h 190500"/>
                  <a:gd name="connsiteX8" fmla="*/ 182880 w 188595"/>
                  <a:gd name="connsiteY8" fmla="*/ 102870 h 190500"/>
                  <a:gd name="connsiteX9" fmla="*/ 162878 w 188595"/>
                  <a:gd name="connsiteY9" fmla="*/ 114300 h 190500"/>
                  <a:gd name="connsiteX10" fmla="*/ 158115 w 188595"/>
                  <a:gd name="connsiteY10" fmla="*/ 126682 h 190500"/>
                  <a:gd name="connsiteX11" fmla="*/ 164783 w 188595"/>
                  <a:gd name="connsiteY11" fmla="*/ 149543 h 190500"/>
                  <a:gd name="connsiteX12" fmla="*/ 151448 w 188595"/>
                  <a:gd name="connsiteY12" fmla="*/ 162878 h 190500"/>
                  <a:gd name="connsiteX13" fmla="*/ 128588 w 188595"/>
                  <a:gd name="connsiteY13" fmla="*/ 156210 h 190500"/>
                  <a:gd name="connsiteX14" fmla="*/ 116205 w 188595"/>
                  <a:gd name="connsiteY14" fmla="*/ 160973 h 190500"/>
                  <a:gd name="connsiteX15" fmla="*/ 104775 w 188595"/>
                  <a:gd name="connsiteY15" fmla="*/ 184785 h 190500"/>
                  <a:gd name="connsiteX16" fmla="*/ 85725 w 188595"/>
                  <a:gd name="connsiteY16" fmla="*/ 184785 h 190500"/>
                  <a:gd name="connsiteX17" fmla="*/ 74295 w 188595"/>
                  <a:gd name="connsiteY17" fmla="*/ 164782 h 190500"/>
                  <a:gd name="connsiteX18" fmla="*/ 61913 w 188595"/>
                  <a:gd name="connsiteY18" fmla="*/ 160020 h 190500"/>
                  <a:gd name="connsiteX19" fmla="*/ 39052 w 188595"/>
                  <a:gd name="connsiteY19" fmla="*/ 166688 h 190500"/>
                  <a:gd name="connsiteX20" fmla="*/ 25718 w 188595"/>
                  <a:gd name="connsiteY20" fmla="*/ 153353 h 190500"/>
                  <a:gd name="connsiteX21" fmla="*/ 32385 w 188595"/>
                  <a:gd name="connsiteY21" fmla="*/ 130493 h 190500"/>
                  <a:gd name="connsiteX22" fmla="*/ 27623 w 188595"/>
                  <a:gd name="connsiteY22" fmla="*/ 118110 h 190500"/>
                  <a:gd name="connsiteX23" fmla="*/ 5715 w 188595"/>
                  <a:gd name="connsiteY23" fmla="*/ 104775 h 190500"/>
                  <a:gd name="connsiteX24" fmla="*/ 5715 w 188595"/>
                  <a:gd name="connsiteY24" fmla="*/ 85725 h 190500"/>
                  <a:gd name="connsiteX25" fmla="*/ 25718 w 188595"/>
                  <a:gd name="connsiteY25" fmla="*/ 74295 h 190500"/>
                  <a:gd name="connsiteX26" fmla="*/ 30480 w 188595"/>
                  <a:gd name="connsiteY26" fmla="*/ 61913 h 190500"/>
                  <a:gd name="connsiteX27" fmla="*/ 23813 w 188595"/>
                  <a:gd name="connsiteY27" fmla="*/ 39053 h 190500"/>
                  <a:gd name="connsiteX28" fmla="*/ 37148 w 188595"/>
                  <a:gd name="connsiteY28" fmla="*/ 25717 h 190500"/>
                  <a:gd name="connsiteX29" fmla="*/ 60008 w 188595"/>
                  <a:gd name="connsiteY29" fmla="*/ 32385 h 190500"/>
                  <a:gd name="connsiteX30" fmla="*/ 72390 w 188595"/>
                  <a:gd name="connsiteY30" fmla="*/ 27622 h 190500"/>
                  <a:gd name="connsiteX31" fmla="*/ 85725 w 188595"/>
                  <a:gd name="connsiteY31" fmla="*/ 5715 h 190500"/>
                  <a:gd name="connsiteX32" fmla="*/ 104775 w 188595"/>
                  <a:gd name="connsiteY32" fmla="*/ 571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95" h="190500">
                    <a:moveTo>
                      <a:pt x="104775" y="5715"/>
                    </a:moveTo>
                    <a:lnTo>
                      <a:pt x="116205" y="25717"/>
                    </a:lnTo>
                    <a:cubicBezTo>
                      <a:pt x="119063" y="30480"/>
                      <a:pt x="123825" y="32385"/>
                      <a:pt x="128588" y="30480"/>
                    </a:cubicBezTo>
                    <a:lnTo>
                      <a:pt x="151448" y="23812"/>
                    </a:lnTo>
                    <a:cubicBezTo>
                      <a:pt x="160020" y="21908"/>
                      <a:pt x="167640" y="29528"/>
                      <a:pt x="164783" y="37147"/>
                    </a:cubicBezTo>
                    <a:lnTo>
                      <a:pt x="158115" y="60008"/>
                    </a:lnTo>
                    <a:cubicBezTo>
                      <a:pt x="157163" y="64770"/>
                      <a:pt x="159068" y="70485"/>
                      <a:pt x="162878" y="72390"/>
                    </a:cubicBezTo>
                    <a:lnTo>
                      <a:pt x="182880" y="83820"/>
                    </a:lnTo>
                    <a:cubicBezTo>
                      <a:pt x="190500" y="87630"/>
                      <a:pt x="190500" y="99060"/>
                      <a:pt x="182880" y="102870"/>
                    </a:cubicBezTo>
                    <a:lnTo>
                      <a:pt x="162878" y="114300"/>
                    </a:lnTo>
                    <a:cubicBezTo>
                      <a:pt x="158115" y="117157"/>
                      <a:pt x="156210" y="121920"/>
                      <a:pt x="158115" y="126682"/>
                    </a:cubicBezTo>
                    <a:lnTo>
                      <a:pt x="164783" y="149543"/>
                    </a:lnTo>
                    <a:cubicBezTo>
                      <a:pt x="166688" y="158115"/>
                      <a:pt x="159068" y="165735"/>
                      <a:pt x="151448" y="162878"/>
                    </a:cubicBezTo>
                    <a:lnTo>
                      <a:pt x="128588" y="156210"/>
                    </a:lnTo>
                    <a:cubicBezTo>
                      <a:pt x="123825" y="155257"/>
                      <a:pt x="118110" y="157163"/>
                      <a:pt x="116205" y="160973"/>
                    </a:cubicBezTo>
                    <a:lnTo>
                      <a:pt x="104775" y="184785"/>
                    </a:lnTo>
                    <a:cubicBezTo>
                      <a:pt x="100965" y="192405"/>
                      <a:pt x="89535" y="192405"/>
                      <a:pt x="85725" y="184785"/>
                    </a:cubicBezTo>
                    <a:lnTo>
                      <a:pt x="74295" y="164782"/>
                    </a:lnTo>
                    <a:cubicBezTo>
                      <a:pt x="71438" y="160020"/>
                      <a:pt x="66675" y="158115"/>
                      <a:pt x="61913" y="160020"/>
                    </a:cubicBezTo>
                    <a:lnTo>
                      <a:pt x="39052" y="166688"/>
                    </a:lnTo>
                    <a:cubicBezTo>
                      <a:pt x="30480" y="168593"/>
                      <a:pt x="22860" y="160973"/>
                      <a:pt x="25718" y="153353"/>
                    </a:cubicBezTo>
                    <a:lnTo>
                      <a:pt x="32385" y="130493"/>
                    </a:lnTo>
                    <a:cubicBezTo>
                      <a:pt x="33338" y="125730"/>
                      <a:pt x="31433" y="120015"/>
                      <a:pt x="27623" y="118110"/>
                    </a:cubicBezTo>
                    <a:lnTo>
                      <a:pt x="5715" y="104775"/>
                    </a:lnTo>
                    <a:cubicBezTo>
                      <a:pt x="-1905" y="100965"/>
                      <a:pt x="-1905" y="89535"/>
                      <a:pt x="5715" y="85725"/>
                    </a:cubicBezTo>
                    <a:lnTo>
                      <a:pt x="25718" y="74295"/>
                    </a:lnTo>
                    <a:cubicBezTo>
                      <a:pt x="30480" y="71438"/>
                      <a:pt x="32385" y="66675"/>
                      <a:pt x="30480" y="61913"/>
                    </a:cubicBezTo>
                    <a:lnTo>
                      <a:pt x="23813" y="39053"/>
                    </a:lnTo>
                    <a:cubicBezTo>
                      <a:pt x="21908" y="30480"/>
                      <a:pt x="29527" y="22860"/>
                      <a:pt x="37148" y="25717"/>
                    </a:cubicBezTo>
                    <a:lnTo>
                      <a:pt x="60008" y="32385"/>
                    </a:lnTo>
                    <a:cubicBezTo>
                      <a:pt x="64770" y="33338"/>
                      <a:pt x="70485" y="31433"/>
                      <a:pt x="72390" y="27622"/>
                    </a:cubicBezTo>
                    <a:lnTo>
                      <a:pt x="85725" y="5715"/>
                    </a:lnTo>
                    <a:cubicBezTo>
                      <a:pt x="89535" y="-1905"/>
                      <a:pt x="100965" y="-1905"/>
                      <a:pt x="104775" y="57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349A05B6-BFBC-E5DF-67A7-822A919ED708}"/>
                  </a:ext>
                </a:extLst>
              </p:cNvPr>
              <p:cNvSpPr/>
              <p:nvPr/>
            </p:nvSpPr>
            <p:spPr>
              <a:xfrm>
                <a:off x="4905376" y="4556836"/>
                <a:ext cx="95250" cy="97847"/>
              </a:xfrm>
              <a:custGeom>
                <a:avLst/>
                <a:gdLst>
                  <a:gd name="connsiteX0" fmla="*/ 0 w 95250"/>
                  <a:gd name="connsiteY0" fmla="*/ 12192 h 97847"/>
                  <a:gd name="connsiteX1" fmla="*/ 0 w 95250"/>
                  <a:gd name="connsiteY1" fmla="*/ 86487 h 97847"/>
                  <a:gd name="connsiteX2" fmla="*/ 19050 w 95250"/>
                  <a:gd name="connsiteY2" fmla="*/ 94107 h 97847"/>
                  <a:gd name="connsiteX3" fmla="*/ 32385 w 95250"/>
                  <a:gd name="connsiteY3" fmla="*/ 80772 h 97847"/>
                  <a:gd name="connsiteX4" fmla="*/ 62865 w 95250"/>
                  <a:gd name="connsiteY4" fmla="*/ 80772 h 97847"/>
                  <a:gd name="connsiteX5" fmla="*/ 76200 w 95250"/>
                  <a:gd name="connsiteY5" fmla="*/ 94107 h 97847"/>
                  <a:gd name="connsiteX6" fmla="*/ 95250 w 95250"/>
                  <a:gd name="connsiteY6" fmla="*/ 86487 h 97847"/>
                  <a:gd name="connsiteX7" fmla="*/ 95250 w 95250"/>
                  <a:gd name="connsiteY7" fmla="*/ 12192 h 97847"/>
                  <a:gd name="connsiteX8" fmla="*/ 66675 w 95250"/>
                  <a:gd name="connsiteY8" fmla="*/ 2667 h 97847"/>
                  <a:gd name="connsiteX9" fmla="*/ 38100 w 95250"/>
                  <a:gd name="connsiteY9" fmla="*/ 31242 h 97847"/>
                  <a:gd name="connsiteX10" fmla="*/ 9525 w 95250"/>
                  <a:gd name="connsiteY10" fmla="*/ 2667 h 97847"/>
                  <a:gd name="connsiteX11" fmla="*/ 0 w 95250"/>
                  <a:gd name="connsiteY11" fmla="*/ 12192 h 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0" h="97847">
                    <a:moveTo>
                      <a:pt x="0" y="12192"/>
                    </a:moveTo>
                    <a:lnTo>
                      <a:pt x="0" y="86487"/>
                    </a:lnTo>
                    <a:cubicBezTo>
                      <a:pt x="0" y="96965"/>
                      <a:pt x="12382" y="101727"/>
                      <a:pt x="19050" y="94107"/>
                    </a:cubicBezTo>
                    <a:lnTo>
                      <a:pt x="32385" y="80772"/>
                    </a:lnTo>
                    <a:cubicBezTo>
                      <a:pt x="40957" y="72199"/>
                      <a:pt x="54293" y="72199"/>
                      <a:pt x="62865" y="80772"/>
                    </a:cubicBezTo>
                    <a:lnTo>
                      <a:pt x="76200" y="94107"/>
                    </a:lnTo>
                    <a:cubicBezTo>
                      <a:pt x="82868" y="100774"/>
                      <a:pt x="95250" y="96012"/>
                      <a:pt x="95250" y="86487"/>
                    </a:cubicBezTo>
                    <a:lnTo>
                      <a:pt x="95250" y="12192"/>
                    </a:lnTo>
                    <a:cubicBezTo>
                      <a:pt x="95250" y="12192"/>
                      <a:pt x="76200" y="-6858"/>
                      <a:pt x="66675" y="2667"/>
                    </a:cubicBezTo>
                    <a:cubicBezTo>
                      <a:pt x="57150" y="12192"/>
                      <a:pt x="47625" y="40767"/>
                      <a:pt x="38100" y="31242"/>
                    </a:cubicBezTo>
                    <a:cubicBezTo>
                      <a:pt x="28575" y="21717"/>
                      <a:pt x="19050" y="-6858"/>
                      <a:pt x="9525" y="2667"/>
                    </a:cubicBezTo>
                    <a:cubicBezTo>
                      <a:pt x="0" y="12192"/>
                      <a:pt x="0" y="12192"/>
                      <a:pt x="0" y="121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2D8FD594-E948-C043-2460-9328492C3812}"/>
                  </a:ext>
                </a:extLst>
              </p:cNvPr>
              <p:cNvSpPr/>
              <p:nvPr/>
            </p:nvSpPr>
            <p:spPr>
              <a:xfrm>
                <a:off x="4898708" y="4555933"/>
                <a:ext cx="108585" cy="58814"/>
              </a:xfrm>
              <a:custGeom>
                <a:avLst/>
                <a:gdLst>
                  <a:gd name="connsiteX0" fmla="*/ 81915 w 108585"/>
                  <a:gd name="connsiteY0" fmla="*/ 712 h 58814"/>
                  <a:gd name="connsiteX1" fmla="*/ 54293 w 108585"/>
                  <a:gd name="connsiteY1" fmla="*/ 32144 h 58814"/>
                  <a:gd name="connsiteX2" fmla="*/ 26670 w 108585"/>
                  <a:gd name="connsiteY2" fmla="*/ 712 h 58814"/>
                  <a:gd name="connsiteX3" fmla="*/ 0 w 108585"/>
                  <a:gd name="connsiteY3" fmla="*/ 4522 h 58814"/>
                  <a:gd name="connsiteX4" fmla="*/ 6668 w 108585"/>
                  <a:gd name="connsiteY4" fmla="*/ 23572 h 58814"/>
                  <a:gd name="connsiteX5" fmla="*/ 54293 w 108585"/>
                  <a:gd name="connsiteY5" fmla="*/ 58814 h 58814"/>
                  <a:gd name="connsiteX6" fmla="*/ 101918 w 108585"/>
                  <a:gd name="connsiteY6" fmla="*/ 23572 h 58814"/>
                  <a:gd name="connsiteX7" fmla="*/ 108585 w 108585"/>
                  <a:gd name="connsiteY7" fmla="*/ 4522 h 58814"/>
                  <a:gd name="connsiteX8" fmla="*/ 81915 w 108585"/>
                  <a:gd name="connsiteY8" fmla="*/ 712 h 5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85" h="58814">
                    <a:moveTo>
                      <a:pt x="81915" y="712"/>
                    </a:moveTo>
                    <a:cubicBezTo>
                      <a:pt x="73343" y="3569"/>
                      <a:pt x="66675" y="31192"/>
                      <a:pt x="54293" y="32144"/>
                    </a:cubicBezTo>
                    <a:cubicBezTo>
                      <a:pt x="41910" y="31192"/>
                      <a:pt x="35243" y="3569"/>
                      <a:pt x="26670" y="712"/>
                    </a:cubicBezTo>
                    <a:cubicBezTo>
                      <a:pt x="18098" y="-2146"/>
                      <a:pt x="0" y="4522"/>
                      <a:pt x="0" y="4522"/>
                    </a:cubicBezTo>
                    <a:lnTo>
                      <a:pt x="6668" y="23572"/>
                    </a:lnTo>
                    <a:cubicBezTo>
                      <a:pt x="25718" y="19762"/>
                      <a:pt x="16193" y="58814"/>
                      <a:pt x="54293" y="58814"/>
                    </a:cubicBezTo>
                    <a:cubicBezTo>
                      <a:pt x="92393" y="58814"/>
                      <a:pt x="82868" y="19762"/>
                      <a:pt x="101918" y="23572"/>
                    </a:cubicBezTo>
                    <a:lnTo>
                      <a:pt x="108585" y="4522"/>
                    </a:lnTo>
                    <a:cubicBezTo>
                      <a:pt x="108585" y="4522"/>
                      <a:pt x="90488" y="-2146"/>
                      <a:pt x="81915" y="712"/>
                    </a:cubicBezTo>
                    <a:close/>
                  </a:path>
                </a:pathLst>
              </a:custGeom>
              <a:solidFill>
                <a:srgbClr val="F4B33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4A58EDFE-B3CA-4BBC-53DE-15F7D73E5CDF}"/>
                  </a:ext>
                </a:extLst>
              </p:cNvPr>
              <p:cNvSpPr/>
              <p:nvPr/>
            </p:nvSpPr>
            <p:spPr>
              <a:xfrm>
                <a:off x="4914901" y="4454728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6" name="Graphic 84">
                <a:extLst>
                  <a:ext uri="{FF2B5EF4-FFF2-40B4-BE49-F238E27FC236}">
                    <a16:creationId xmlns:a16="http://schemas.microsoft.com/office/drawing/2014/main" id="{EB5E615B-8E6D-6B42-F7B6-F388A55EF0B6}"/>
                  </a:ext>
                </a:extLst>
              </p:cNvPr>
              <p:cNvGrpSpPr/>
              <p:nvPr/>
            </p:nvGrpSpPr>
            <p:grpSpPr>
              <a:xfrm>
                <a:off x="4505326" y="4388053"/>
                <a:ext cx="552450" cy="485775"/>
                <a:chOff x="4505326" y="4388053"/>
                <a:chExt cx="552450" cy="485775"/>
              </a:xfrm>
              <a:solidFill>
                <a:srgbClr val="3C154E"/>
              </a:solidFill>
            </p:grpSpPr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CFCB95F0-FDA8-258C-2DF0-76F81CCC7A3A}"/>
                    </a:ext>
                  </a:extLst>
                </p:cNvPr>
                <p:cNvSpPr/>
                <p:nvPr/>
              </p:nvSpPr>
              <p:spPr>
                <a:xfrm>
                  <a:off x="4562476" y="4511878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32D6EC5B-9275-4066-D307-76BC026D8A58}"/>
                    </a:ext>
                  </a:extLst>
                </p:cNvPr>
                <p:cNvSpPr/>
                <p:nvPr/>
              </p:nvSpPr>
              <p:spPr>
                <a:xfrm>
                  <a:off x="4600576" y="4511878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A75B1C32-DF4E-979D-877D-8FEBD48D9186}"/>
                    </a:ext>
                  </a:extLst>
                </p:cNvPr>
                <p:cNvSpPr/>
                <p:nvPr/>
              </p:nvSpPr>
              <p:spPr>
                <a:xfrm>
                  <a:off x="4638676" y="4511878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55151E6A-8496-91B4-2103-EEED1622C1F2}"/>
                    </a:ext>
                  </a:extLst>
                </p:cNvPr>
                <p:cNvSpPr/>
                <p:nvPr/>
              </p:nvSpPr>
              <p:spPr>
                <a:xfrm>
                  <a:off x="4505326" y="4388053"/>
                  <a:ext cx="552450" cy="485775"/>
                </a:xfrm>
                <a:custGeom>
                  <a:avLst/>
                  <a:gdLst>
                    <a:gd name="connsiteX0" fmla="*/ 541973 w 552450"/>
                    <a:gd name="connsiteY0" fmla="*/ 86678 h 485775"/>
                    <a:gd name="connsiteX1" fmla="*/ 521970 w 552450"/>
                    <a:gd name="connsiteY1" fmla="*/ 75248 h 485775"/>
                    <a:gd name="connsiteX2" fmla="*/ 521018 w 552450"/>
                    <a:gd name="connsiteY2" fmla="*/ 73343 h 485775"/>
                    <a:gd name="connsiteX3" fmla="*/ 527685 w 552450"/>
                    <a:gd name="connsiteY3" fmla="*/ 50483 h 485775"/>
                    <a:gd name="connsiteX4" fmla="*/ 521970 w 552450"/>
                    <a:gd name="connsiteY4" fmla="*/ 30480 h 485775"/>
                    <a:gd name="connsiteX5" fmla="*/ 501968 w 552450"/>
                    <a:gd name="connsiteY5" fmla="*/ 24765 h 485775"/>
                    <a:gd name="connsiteX6" fmla="*/ 479108 w 552450"/>
                    <a:gd name="connsiteY6" fmla="*/ 31433 h 485775"/>
                    <a:gd name="connsiteX7" fmla="*/ 477203 w 552450"/>
                    <a:gd name="connsiteY7" fmla="*/ 30480 h 485775"/>
                    <a:gd name="connsiteX8" fmla="*/ 465773 w 552450"/>
                    <a:gd name="connsiteY8" fmla="*/ 10477 h 485775"/>
                    <a:gd name="connsiteX9" fmla="*/ 447675 w 552450"/>
                    <a:gd name="connsiteY9" fmla="*/ 0 h 485775"/>
                    <a:gd name="connsiteX10" fmla="*/ 429578 w 552450"/>
                    <a:gd name="connsiteY10" fmla="*/ 10477 h 485775"/>
                    <a:gd name="connsiteX11" fmla="*/ 418148 w 552450"/>
                    <a:gd name="connsiteY11" fmla="*/ 30480 h 485775"/>
                    <a:gd name="connsiteX12" fmla="*/ 416243 w 552450"/>
                    <a:gd name="connsiteY12" fmla="*/ 31433 h 485775"/>
                    <a:gd name="connsiteX13" fmla="*/ 393383 w 552450"/>
                    <a:gd name="connsiteY13" fmla="*/ 24765 h 485775"/>
                    <a:gd name="connsiteX14" fmla="*/ 373380 w 552450"/>
                    <a:gd name="connsiteY14" fmla="*/ 30480 h 485775"/>
                    <a:gd name="connsiteX15" fmla="*/ 367665 w 552450"/>
                    <a:gd name="connsiteY15" fmla="*/ 50483 h 485775"/>
                    <a:gd name="connsiteX16" fmla="*/ 372428 w 552450"/>
                    <a:gd name="connsiteY16" fmla="*/ 66675 h 485775"/>
                    <a:gd name="connsiteX17" fmla="*/ 47625 w 552450"/>
                    <a:gd name="connsiteY17" fmla="*/ 66675 h 485775"/>
                    <a:gd name="connsiteX18" fmla="*/ 0 w 552450"/>
                    <a:gd name="connsiteY18" fmla="*/ 114300 h 485775"/>
                    <a:gd name="connsiteX19" fmla="*/ 0 w 552450"/>
                    <a:gd name="connsiteY19" fmla="*/ 438150 h 485775"/>
                    <a:gd name="connsiteX20" fmla="*/ 47625 w 552450"/>
                    <a:gd name="connsiteY20" fmla="*/ 485775 h 485775"/>
                    <a:gd name="connsiteX21" fmla="*/ 504825 w 552450"/>
                    <a:gd name="connsiteY21" fmla="*/ 485775 h 485775"/>
                    <a:gd name="connsiteX22" fmla="*/ 552450 w 552450"/>
                    <a:gd name="connsiteY22" fmla="*/ 438150 h 485775"/>
                    <a:gd name="connsiteX23" fmla="*/ 552450 w 552450"/>
                    <a:gd name="connsiteY23" fmla="*/ 104775 h 485775"/>
                    <a:gd name="connsiteX24" fmla="*/ 541973 w 552450"/>
                    <a:gd name="connsiteY24" fmla="*/ 86678 h 485775"/>
                    <a:gd name="connsiteX25" fmla="*/ 386715 w 552450"/>
                    <a:gd name="connsiteY25" fmla="*/ 43815 h 485775"/>
                    <a:gd name="connsiteX26" fmla="*/ 388620 w 552450"/>
                    <a:gd name="connsiteY26" fmla="*/ 43815 h 485775"/>
                    <a:gd name="connsiteX27" fmla="*/ 411480 w 552450"/>
                    <a:gd name="connsiteY27" fmla="*/ 50483 h 485775"/>
                    <a:gd name="connsiteX28" fmla="*/ 435293 w 552450"/>
                    <a:gd name="connsiteY28" fmla="*/ 40958 h 485775"/>
                    <a:gd name="connsiteX29" fmla="*/ 446723 w 552450"/>
                    <a:gd name="connsiteY29" fmla="*/ 20955 h 485775"/>
                    <a:gd name="connsiteX30" fmla="*/ 449580 w 552450"/>
                    <a:gd name="connsiteY30" fmla="*/ 20955 h 485775"/>
                    <a:gd name="connsiteX31" fmla="*/ 449580 w 552450"/>
                    <a:gd name="connsiteY31" fmla="*/ 20955 h 485775"/>
                    <a:gd name="connsiteX32" fmla="*/ 461010 w 552450"/>
                    <a:gd name="connsiteY32" fmla="*/ 40958 h 485775"/>
                    <a:gd name="connsiteX33" fmla="*/ 484823 w 552450"/>
                    <a:gd name="connsiteY33" fmla="*/ 50483 h 485775"/>
                    <a:gd name="connsiteX34" fmla="*/ 507683 w 552450"/>
                    <a:gd name="connsiteY34" fmla="*/ 43815 h 485775"/>
                    <a:gd name="connsiteX35" fmla="*/ 509588 w 552450"/>
                    <a:gd name="connsiteY35" fmla="*/ 43815 h 485775"/>
                    <a:gd name="connsiteX36" fmla="*/ 509588 w 552450"/>
                    <a:gd name="connsiteY36" fmla="*/ 45720 h 485775"/>
                    <a:gd name="connsiteX37" fmla="*/ 502920 w 552450"/>
                    <a:gd name="connsiteY37" fmla="*/ 68580 h 485775"/>
                    <a:gd name="connsiteX38" fmla="*/ 512445 w 552450"/>
                    <a:gd name="connsiteY38" fmla="*/ 92393 h 485775"/>
                    <a:gd name="connsiteX39" fmla="*/ 532448 w 552450"/>
                    <a:gd name="connsiteY39" fmla="*/ 103823 h 485775"/>
                    <a:gd name="connsiteX40" fmla="*/ 533400 w 552450"/>
                    <a:gd name="connsiteY40" fmla="*/ 104775 h 485775"/>
                    <a:gd name="connsiteX41" fmla="*/ 532448 w 552450"/>
                    <a:gd name="connsiteY41" fmla="*/ 105728 h 485775"/>
                    <a:gd name="connsiteX42" fmla="*/ 512445 w 552450"/>
                    <a:gd name="connsiteY42" fmla="*/ 117157 h 485775"/>
                    <a:gd name="connsiteX43" fmla="*/ 502920 w 552450"/>
                    <a:gd name="connsiteY43" fmla="*/ 140970 h 485775"/>
                    <a:gd name="connsiteX44" fmla="*/ 509588 w 552450"/>
                    <a:gd name="connsiteY44" fmla="*/ 163830 h 485775"/>
                    <a:gd name="connsiteX45" fmla="*/ 509588 w 552450"/>
                    <a:gd name="connsiteY45" fmla="*/ 165735 h 485775"/>
                    <a:gd name="connsiteX46" fmla="*/ 507683 w 552450"/>
                    <a:gd name="connsiteY46" fmla="*/ 165735 h 485775"/>
                    <a:gd name="connsiteX47" fmla="*/ 484823 w 552450"/>
                    <a:gd name="connsiteY47" fmla="*/ 159068 h 485775"/>
                    <a:gd name="connsiteX48" fmla="*/ 461010 w 552450"/>
                    <a:gd name="connsiteY48" fmla="*/ 168593 h 485775"/>
                    <a:gd name="connsiteX49" fmla="*/ 449580 w 552450"/>
                    <a:gd name="connsiteY49" fmla="*/ 188595 h 485775"/>
                    <a:gd name="connsiteX50" fmla="*/ 446723 w 552450"/>
                    <a:gd name="connsiteY50" fmla="*/ 188595 h 485775"/>
                    <a:gd name="connsiteX51" fmla="*/ 435293 w 552450"/>
                    <a:gd name="connsiteY51" fmla="*/ 168593 h 485775"/>
                    <a:gd name="connsiteX52" fmla="*/ 417195 w 552450"/>
                    <a:gd name="connsiteY52" fmla="*/ 158115 h 485775"/>
                    <a:gd name="connsiteX53" fmla="*/ 411480 w 552450"/>
                    <a:gd name="connsiteY53" fmla="*/ 159068 h 485775"/>
                    <a:gd name="connsiteX54" fmla="*/ 388620 w 552450"/>
                    <a:gd name="connsiteY54" fmla="*/ 165735 h 485775"/>
                    <a:gd name="connsiteX55" fmla="*/ 386715 w 552450"/>
                    <a:gd name="connsiteY55" fmla="*/ 165735 h 485775"/>
                    <a:gd name="connsiteX56" fmla="*/ 386715 w 552450"/>
                    <a:gd name="connsiteY56" fmla="*/ 163830 h 485775"/>
                    <a:gd name="connsiteX57" fmla="*/ 393383 w 552450"/>
                    <a:gd name="connsiteY57" fmla="*/ 140970 h 485775"/>
                    <a:gd name="connsiteX58" fmla="*/ 383858 w 552450"/>
                    <a:gd name="connsiteY58" fmla="*/ 117157 h 485775"/>
                    <a:gd name="connsiteX59" fmla="*/ 363855 w 552450"/>
                    <a:gd name="connsiteY59" fmla="*/ 105728 h 485775"/>
                    <a:gd name="connsiteX60" fmla="*/ 361950 w 552450"/>
                    <a:gd name="connsiteY60" fmla="*/ 104775 h 485775"/>
                    <a:gd name="connsiteX61" fmla="*/ 362903 w 552450"/>
                    <a:gd name="connsiteY61" fmla="*/ 103823 h 485775"/>
                    <a:gd name="connsiteX62" fmla="*/ 382905 w 552450"/>
                    <a:gd name="connsiteY62" fmla="*/ 92393 h 485775"/>
                    <a:gd name="connsiteX63" fmla="*/ 392430 w 552450"/>
                    <a:gd name="connsiteY63" fmla="*/ 68580 h 485775"/>
                    <a:gd name="connsiteX64" fmla="*/ 385763 w 552450"/>
                    <a:gd name="connsiteY64" fmla="*/ 45720 h 485775"/>
                    <a:gd name="connsiteX65" fmla="*/ 386715 w 552450"/>
                    <a:gd name="connsiteY65" fmla="*/ 43815 h 485775"/>
                    <a:gd name="connsiteX66" fmla="*/ 409575 w 552450"/>
                    <a:gd name="connsiteY66" fmla="*/ 180023 h 485775"/>
                    <a:gd name="connsiteX67" fmla="*/ 416243 w 552450"/>
                    <a:gd name="connsiteY67" fmla="*/ 178118 h 485775"/>
                    <a:gd name="connsiteX68" fmla="*/ 418148 w 552450"/>
                    <a:gd name="connsiteY68" fmla="*/ 179070 h 485775"/>
                    <a:gd name="connsiteX69" fmla="*/ 429578 w 552450"/>
                    <a:gd name="connsiteY69" fmla="*/ 199073 h 485775"/>
                    <a:gd name="connsiteX70" fmla="*/ 447675 w 552450"/>
                    <a:gd name="connsiteY70" fmla="*/ 209550 h 485775"/>
                    <a:gd name="connsiteX71" fmla="*/ 465773 w 552450"/>
                    <a:gd name="connsiteY71" fmla="*/ 199073 h 485775"/>
                    <a:gd name="connsiteX72" fmla="*/ 477203 w 552450"/>
                    <a:gd name="connsiteY72" fmla="*/ 179070 h 485775"/>
                    <a:gd name="connsiteX73" fmla="*/ 479108 w 552450"/>
                    <a:gd name="connsiteY73" fmla="*/ 178118 h 485775"/>
                    <a:gd name="connsiteX74" fmla="*/ 485775 w 552450"/>
                    <a:gd name="connsiteY74" fmla="*/ 180023 h 485775"/>
                    <a:gd name="connsiteX75" fmla="*/ 485775 w 552450"/>
                    <a:gd name="connsiteY75" fmla="*/ 180975 h 485775"/>
                    <a:gd name="connsiteX76" fmla="*/ 485775 w 552450"/>
                    <a:gd name="connsiteY76" fmla="*/ 255270 h 485775"/>
                    <a:gd name="connsiteX77" fmla="*/ 484823 w 552450"/>
                    <a:gd name="connsiteY77" fmla="*/ 257175 h 485775"/>
                    <a:gd name="connsiteX78" fmla="*/ 482918 w 552450"/>
                    <a:gd name="connsiteY78" fmla="*/ 257175 h 485775"/>
                    <a:gd name="connsiteX79" fmla="*/ 469583 w 552450"/>
                    <a:gd name="connsiteY79" fmla="*/ 243840 h 485775"/>
                    <a:gd name="connsiteX80" fmla="*/ 425768 w 552450"/>
                    <a:gd name="connsiteY80" fmla="*/ 243840 h 485775"/>
                    <a:gd name="connsiteX81" fmla="*/ 412433 w 552450"/>
                    <a:gd name="connsiteY81" fmla="*/ 257175 h 485775"/>
                    <a:gd name="connsiteX82" fmla="*/ 410528 w 552450"/>
                    <a:gd name="connsiteY82" fmla="*/ 257175 h 485775"/>
                    <a:gd name="connsiteX83" fmla="*/ 409575 w 552450"/>
                    <a:gd name="connsiteY83" fmla="*/ 255270 h 485775"/>
                    <a:gd name="connsiteX84" fmla="*/ 409575 w 552450"/>
                    <a:gd name="connsiteY84" fmla="*/ 180975 h 485775"/>
                    <a:gd name="connsiteX85" fmla="*/ 409575 w 552450"/>
                    <a:gd name="connsiteY85" fmla="*/ 180023 h 485775"/>
                    <a:gd name="connsiteX86" fmla="*/ 504825 w 552450"/>
                    <a:gd name="connsiteY86" fmla="*/ 466725 h 485775"/>
                    <a:gd name="connsiteX87" fmla="*/ 47625 w 552450"/>
                    <a:gd name="connsiteY87" fmla="*/ 466725 h 485775"/>
                    <a:gd name="connsiteX88" fmla="*/ 19050 w 552450"/>
                    <a:gd name="connsiteY88" fmla="*/ 438150 h 485775"/>
                    <a:gd name="connsiteX89" fmla="*/ 19050 w 552450"/>
                    <a:gd name="connsiteY89" fmla="*/ 114300 h 485775"/>
                    <a:gd name="connsiteX90" fmla="*/ 47625 w 552450"/>
                    <a:gd name="connsiteY90" fmla="*/ 85725 h 485775"/>
                    <a:gd name="connsiteX91" fmla="*/ 355283 w 552450"/>
                    <a:gd name="connsiteY91" fmla="*/ 85725 h 485775"/>
                    <a:gd name="connsiteX92" fmla="*/ 353378 w 552450"/>
                    <a:gd name="connsiteY92" fmla="*/ 86678 h 485775"/>
                    <a:gd name="connsiteX93" fmla="*/ 342900 w 552450"/>
                    <a:gd name="connsiteY93" fmla="*/ 104775 h 485775"/>
                    <a:gd name="connsiteX94" fmla="*/ 353378 w 552450"/>
                    <a:gd name="connsiteY94" fmla="*/ 122873 h 485775"/>
                    <a:gd name="connsiteX95" fmla="*/ 373380 w 552450"/>
                    <a:gd name="connsiteY95" fmla="*/ 134303 h 485775"/>
                    <a:gd name="connsiteX96" fmla="*/ 374333 w 552450"/>
                    <a:gd name="connsiteY96" fmla="*/ 136208 h 485775"/>
                    <a:gd name="connsiteX97" fmla="*/ 367665 w 552450"/>
                    <a:gd name="connsiteY97" fmla="*/ 159068 h 485775"/>
                    <a:gd name="connsiteX98" fmla="*/ 373380 w 552450"/>
                    <a:gd name="connsiteY98" fmla="*/ 179070 h 485775"/>
                    <a:gd name="connsiteX99" fmla="*/ 390525 w 552450"/>
                    <a:gd name="connsiteY99" fmla="*/ 184785 h 485775"/>
                    <a:gd name="connsiteX100" fmla="*/ 390525 w 552450"/>
                    <a:gd name="connsiteY100" fmla="*/ 255270 h 485775"/>
                    <a:gd name="connsiteX101" fmla="*/ 403860 w 552450"/>
                    <a:gd name="connsiteY101" fmla="*/ 274320 h 485775"/>
                    <a:gd name="connsiteX102" fmla="*/ 426720 w 552450"/>
                    <a:gd name="connsiteY102" fmla="*/ 269558 h 485775"/>
                    <a:gd name="connsiteX103" fmla="*/ 440055 w 552450"/>
                    <a:gd name="connsiteY103" fmla="*/ 256223 h 485775"/>
                    <a:gd name="connsiteX104" fmla="*/ 457200 w 552450"/>
                    <a:gd name="connsiteY104" fmla="*/ 256223 h 485775"/>
                    <a:gd name="connsiteX105" fmla="*/ 470535 w 552450"/>
                    <a:gd name="connsiteY105" fmla="*/ 269558 h 485775"/>
                    <a:gd name="connsiteX106" fmla="*/ 484823 w 552450"/>
                    <a:gd name="connsiteY106" fmla="*/ 275273 h 485775"/>
                    <a:gd name="connsiteX107" fmla="*/ 492443 w 552450"/>
                    <a:gd name="connsiteY107" fmla="*/ 273368 h 485775"/>
                    <a:gd name="connsiteX108" fmla="*/ 505778 w 552450"/>
                    <a:gd name="connsiteY108" fmla="*/ 254318 h 485775"/>
                    <a:gd name="connsiteX109" fmla="*/ 505778 w 552450"/>
                    <a:gd name="connsiteY109" fmla="*/ 183833 h 485775"/>
                    <a:gd name="connsiteX110" fmla="*/ 522923 w 552450"/>
                    <a:gd name="connsiteY110" fmla="*/ 178118 h 485775"/>
                    <a:gd name="connsiteX111" fmla="*/ 528638 w 552450"/>
                    <a:gd name="connsiteY111" fmla="*/ 158115 h 485775"/>
                    <a:gd name="connsiteX112" fmla="*/ 521970 w 552450"/>
                    <a:gd name="connsiteY112" fmla="*/ 135255 h 485775"/>
                    <a:gd name="connsiteX113" fmla="*/ 522923 w 552450"/>
                    <a:gd name="connsiteY113" fmla="*/ 133350 h 485775"/>
                    <a:gd name="connsiteX114" fmla="*/ 534353 w 552450"/>
                    <a:gd name="connsiteY114" fmla="*/ 126682 h 485775"/>
                    <a:gd name="connsiteX115" fmla="*/ 534353 w 552450"/>
                    <a:gd name="connsiteY115" fmla="*/ 438150 h 485775"/>
                    <a:gd name="connsiteX116" fmla="*/ 504825 w 552450"/>
                    <a:gd name="connsiteY116" fmla="*/ 466725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</a:cxnLst>
                  <a:rect l="l" t="t" r="r" b="b"/>
                  <a:pathLst>
                    <a:path w="552450" h="485775">
                      <a:moveTo>
                        <a:pt x="541973" y="86678"/>
                      </a:moveTo>
                      <a:lnTo>
                        <a:pt x="521970" y="75248"/>
                      </a:lnTo>
                      <a:cubicBezTo>
                        <a:pt x="521018" y="75248"/>
                        <a:pt x="521018" y="74295"/>
                        <a:pt x="521018" y="73343"/>
                      </a:cubicBezTo>
                      <a:lnTo>
                        <a:pt x="527685" y="50483"/>
                      </a:lnTo>
                      <a:cubicBezTo>
                        <a:pt x="529590" y="42863"/>
                        <a:pt x="527685" y="35243"/>
                        <a:pt x="521970" y="30480"/>
                      </a:cubicBezTo>
                      <a:cubicBezTo>
                        <a:pt x="516255" y="24765"/>
                        <a:pt x="509588" y="22860"/>
                        <a:pt x="501968" y="24765"/>
                      </a:cubicBezTo>
                      <a:lnTo>
                        <a:pt x="479108" y="31433"/>
                      </a:lnTo>
                      <a:cubicBezTo>
                        <a:pt x="478155" y="31433"/>
                        <a:pt x="477203" y="31433"/>
                        <a:pt x="477203" y="30480"/>
                      </a:cubicBezTo>
                      <a:lnTo>
                        <a:pt x="465773" y="10477"/>
                      </a:lnTo>
                      <a:cubicBezTo>
                        <a:pt x="461963" y="3810"/>
                        <a:pt x="455295" y="0"/>
                        <a:pt x="447675" y="0"/>
                      </a:cubicBezTo>
                      <a:cubicBezTo>
                        <a:pt x="440055" y="0"/>
                        <a:pt x="433388" y="3810"/>
                        <a:pt x="429578" y="10477"/>
                      </a:cubicBezTo>
                      <a:lnTo>
                        <a:pt x="418148" y="30480"/>
                      </a:lnTo>
                      <a:cubicBezTo>
                        <a:pt x="418148" y="31433"/>
                        <a:pt x="417195" y="31433"/>
                        <a:pt x="416243" y="31433"/>
                      </a:cubicBezTo>
                      <a:lnTo>
                        <a:pt x="393383" y="24765"/>
                      </a:lnTo>
                      <a:cubicBezTo>
                        <a:pt x="385763" y="22860"/>
                        <a:pt x="378143" y="24765"/>
                        <a:pt x="373380" y="30480"/>
                      </a:cubicBezTo>
                      <a:cubicBezTo>
                        <a:pt x="367665" y="36195"/>
                        <a:pt x="365760" y="42863"/>
                        <a:pt x="367665" y="50483"/>
                      </a:cubicBezTo>
                      <a:lnTo>
                        <a:pt x="372428" y="66675"/>
                      </a:lnTo>
                      <a:lnTo>
                        <a:pt x="47625" y="66675"/>
                      </a:lnTo>
                      <a:cubicBezTo>
                        <a:pt x="20955" y="66675"/>
                        <a:pt x="0" y="87630"/>
                        <a:pt x="0" y="114300"/>
                      </a:cubicBezTo>
                      <a:lnTo>
                        <a:pt x="0" y="438150"/>
                      </a:lnTo>
                      <a:cubicBezTo>
                        <a:pt x="0" y="464820"/>
                        <a:pt x="20955" y="485775"/>
                        <a:pt x="47625" y="485775"/>
                      </a:cubicBezTo>
                      <a:lnTo>
                        <a:pt x="504825" y="485775"/>
                      </a:lnTo>
                      <a:cubicBezTo>
                        <a:pt x="531495" y="485775"/>
                        <a:pt x="552450" y="464820"/>
                        <a:pt x="552450" y="438150"/>
                      </a:cubicBezTo>
                      <a:lnTo>
                        <a:pt x="552450" y="104775"/>
                      </a:lnTo>
                      <a:cubicBezTo>
                        <a:pt x="552450" y="97155"/>
                        <a:pt x="548640" y="90488"/>
                        <a:pt x="541973" y="86678"/>
                      </a:cubicBezTo>
                      <a:close/>
                      <a:moveTo>
                        <a:pt x="386715" y="43815"/>
                      </a:moveTo>
                      <a:cubicBezTo>
                        <a:pt x="386715" y="43815"/>
                        <a:pt x="387668" y="42863"/>
                        <a:pt x="388620" y="43815"/>
                      </a:cubicBezTo>
                      <a:lnTo>
                        <a:pt x="411480" y="50483"/>
                      </a:lnTo>
                      <a:cubicBezTo>
                        <a:pt x="421005" y="53340"/>
                        <a:pt x="430530" y="48578"/>
                        <a:pt x="435293" y="40958"/>
                      </a:cubicBezTo>
                      <a:lnTo>
                        <a:pt x="446723" y="20955"/>
                      </a:lnTo>
                      <a:cubicBezTo>
                        <a:pt x="447675" y="20003"/>
                        <a:pt x="448628" y="20003"/>
                        <a:pt x="449580" y="20955"/>
                      </a:cubicBezTo>
                      <a:cubicBezTo>
                        <a:pt x="449580" y="20955"/>
                        <a:pt x="449580" y="20955"/>
                        <a:pt x="449580" y="20955"/>
                      </a:cubicBezTo>
                      <a:lnTo>
                        <a:pt x="461010" y="40958"/>
                      </a:lnTo>
                      <a:cubicBezTo>
                        <a:pt x="465773" y="49530"/>
                        <a:pt x="475298" y="53340"/>
                        <a:pt x="484823" y="50483"/>
                      </a:cubicBezTo>
                      <a:lnTo>
                        <a:pt x="507683" y="43815"/>
                      </a:lnTo>
                      <a:cubicBezTo>
                        <a:pt x="508635" y="43815"/>
                        <a:pt x="508635" y="43815"/>
                        <a:pt x="509588" y="43815"/>
                      </a:cubicBezTo>
                      <a:cubicBezTo>
                        <a:pt x="509588" y="43815"/>
                        <a:pt x="510540" y="44768"/>
                        <a:pt x="509588" y="45720"/>
                      </a:cubicBezTo>
                      <a:lnTo>
                        <a:pt x="502920" y="68580"/>
                      </a:lnTo>
                      <a:cubicBezTo>
                        <a:pt x="500063" y="78105"/>
                        <a:pt x="504825" y="87630"/>
                        <a:pt x="512445" y="92393"/>
                      </a:cubicBezTo>
                      <a:lnTo>
                        <a:pt x="532448" y="103823"/>
                      </a:lnTo>
                      <a:cubicBezTo>
                        <a:pt x="533400" y="103823"/>
                        <a:pt x="533400" y="104775"/>
                        <a:pt x="533400" y="104775"/>
                      </a:cubicBezTo>
                      <a:cubicBezTo>
                        <a:pt x="533400" y="104775"/>
                        <a:pt x="533400" y="105728"/>
                        <a:pt x="532448" y="105728"/>
                      </a:cubicBezTo>
                      <a:lnTo>
                        <a:pt x="512445" y="117157"/>
                      </a:lnTo>
                      <a:cubicBezTo>
                        <a:pt x="503873" y="121920"/>
                        <a:pt x="500063" y="131445"/>
                        <a:pt x="502920" y="140970"/>
                      </a:cubicBezTo>
                      <a:lnTo>
                        <a:pt x="509588" y="163830"/>
                      </a:lnTo>
                      <a:cubicBezTo>
                        <a:pt x="509588" y="164783"/>
                        <a:pt x="509588" y="164783"/>
                        <a:pt x="509588" y="165735"/>
                      </a:cubicBezTo>
                      <a:cubicBezTo>
                        <a:pt x="509588" y="165735"/>
                        <a:pt x="508635" y="166688"/>
                        <a:pt x="507683" y="165735"/>
                      </a:cubicBezTo>
                      <a:lnTo>
                        <a:pt x="484823" y="159068"/>
                      </a:lnTo>
                      <a:cubicBezTo>
                        <a:pt x="475298" y="156210"/>
                        <a:pt x="465773" y="160973"/>
                        <a:pt x="461010" y="168593"/>
                      </a:cubicBezTo>
                      <a:lnTo>
                        <a:pt x="449580" y="188595"/>
                      </a:lnTo>
                      <a:cubicBezTo>
                        <a:pt x="448628" y="189548"/>
                        <a:pt x="447675" y="189548"/>
                        <a:pt x="446723" y="188595"/>
                      </a:cubicBezTo>
                      <a:lnTo>
                        <a:pt x="435293" y="168593"/>
                      </a:lnTo>
                      <a:cubicBezTo>
                        <a:pt x="431483" y="161925"/>
                        <a:pt x="424815" y="158115"/>
                        <a:pt x="417195" y="158115"/>
                      </a:cubicBezTo>
                      <a:cubicBezTo>
                        <a:pt x="415290" y="158115"/>
                        <a:pt x="413385" y="158115"/>
                        <a:pt x="411480" y="159068"/>
                      </a:cubicBezTo>
                      <a:lnTo>
                        <a:pt x="388620" y="165735"/>
                      </a:lnTo>
                      <a:cubicBezTo>
                        <a:pt x="387668" y="165735"/>
                        <a:pt x="387668" y="165735"/>
                        <a:pt x="386715" y="165735"/>
                      </a:cubicBezTo>
                      <a:cubicBezTo>
                        <a:pt x="386715" y="165735"/>
                        <a:pt x="385763" y="164783"/>
                        <a:pt x="386715" y="163830"/>
                      </a:cubicBezTo>
                      <a:lnTo>
                        <a:pt x="393383" y="140970"/>
                      </a:lnTo>
                      <a:cubicBezTo>
                        <a:pt x="396240" y="131445"/>
                        <a:pt x="391478" y="121920"/>
                        <a:pt x="383858" y="117157"/>
                      </a:cubicBezTo>
                      <a:lnTo>
                        <a:pt x="363855" y="105728"/>
                      </a:lnTo>
                      <a:cubicBezTo>
                        <a:pt x="361950" y="105728"/>
                        <a:pt x="361950" y="105728"/>
                        <a:pt x="361950" y="104775"/>
                      </a:cubicBezTo>
                      <a:cubicBezTo>
                        <a:pt x="361950" y="103823"/>
                        <a:pt x="361950" y="103823"/>
                        <a:pt x="362903" y="103823"/>
                      </a:cubicBezTo>
                      <a:lnTo>
                        <a:pt x="382905" y="92393"/>
                      </a:lnTo>
                      <a:cubicBezTo>
                        <a:pt x="391478" y="87630"/>
                        <a:pt x="395288" y="78105"/>
                        <a:pt x="392430" y="68580"/>
                      </a:cubicBezTo>
                      <a:lnTo>
                        <a:pt x="385763" y="45720"/>
                      </a:lnTo>
                      <a:cubicBezTo>
                        <a:pt x="386715" y="44768"/>
                        <a:pt x="386715" y="44768"/>
                        <a:pt x="386715" y="43815"/>
                      </a:cubicBezTo>
                      <a:close/>
                      <a:moveTo>
                        <a:pt x="409575" y="180023"/>
                      </a:moveTo>
                      <a:lnTo>
                        <a:pt x="416243" y="178118"/>
                      </a:lnTo>
                      <a:cubicBezTo>
                        <a:pt x="417195" y="178118"/>
                        <a:pt x="418148" y="178118"/>
                        <a:pt x="418148" y="179070"/>
                      </a:cubicBezTo>
                      <a:lnTo>
                        <a:pt x="429578" y="199073"/>
                      </a:lnTo>
                      <a:cubicBezTo>
                        <a:pt x="433388" y="205740"/>
                        <a:pt x="440055" y="209550"/>
                        <a:pt x="447675" y="209550"/>
                      </a:cubicBezTo>
                      <a:cubicBezTo>
                        <a:pt x="455295" y="209550"/>
                        <a:pt x="461963" y="205740"/>
                        <a:pt x="465773" y="199073"/>
                      </a:cubicBezTo>
                      <a:lnTo>
                        <a:pt x="477203" y="179070"/>
                      </a:lnTo>
                      <a:cubicBezTo>
                        <a:pt x="477203" y="178118"/>
                        <a:pt x="478155" y="178118"/>
                        <a:pt x="479108" y="178118"/>
                      </a:cubicBezTo>
                      <a:lnTo>
                        <a:pt x="485775" y="180023"/>
                      </a:lnTo>
                      <a:cubicBezTo>
                        <a:pt x="485775" y="180023"/>
                        <a:pt x="485775" y="180975"/>
                        <a:pt x="485775" y="180975"/>
                      </a:cubicBezTo>
                      <a:lnTo>
                        <a:pt x="485775" y="255270"/>
                      </a:lnTo>
                      <a:cubicBezTo>
                        <a:pt x="485775" y="255270"/>
                        <a:pt x="485775" y="256223"/>
                        <a:pt x="484823" y="257175"/>
                      </a:cubicBezTo>
                      <a:cubicBezTo>
                        <a:pt x="483870" y="257175"/>
                        <a:pt x="482918" y="257175"/>
                        <a:pt x="482918" y="257175"/>
                      </a:cubicBezTo>
                      <a:lnTo>
                        <a:pt x="469583" y="243840"/>
                      </a:lnTo>
                      <a:cubicBezTo>
                        <a:pt x="457200" y="231458"/>
                        <a:pt x="438150" y="231458"/>
                        <a:pt x="425768" y="243840"/>
                      </a:cubicBezTo>
                      <a:lnTo>
                        <a:pt x="412433" y="257175"/>
                      </a:lnTo>
                      <a:cubicBezTo>
                        <a:pt x="412433" y="257175"/>
                        <a:pt x="411480" y="258127"/>
                        <a:pt x="410528" y="257175"/>
                      </a:cubicBezTo>
                      <a:cubicBezTo>
                        <a:pt x="409575" y="257175"/>
                        <a:pt x="409575" y="256223"/>
                        <a:pt x="409575" y="255270"/>
                      </a:cubicBezTo>
                      <a:lnTo>
                        <a:pt x="409575" y="180975"/>
                      </a:lnTo>
                      <a:cubicBezTo>
                        <a:pt x="409575" y="180975"/>
                        <a:pt x="409575" y="180023"/>
                        <a:pt x="409575" y="180023"/>
                      </a:cubicBezTo>
                      <a:close/>
                      <a:moveTo>
                        <a:pt x="504825" y="466725"/>
                      </a:moveTo>
                      <a:lnTo>
                        <a:pt x="47625" y="466725"/>
                      </a:lnTo>
                      <a:cubicBezTo>
                        <a:pt x="31433" y="466725"/>
                        <a:pt x="19050" y="454343"/>
                        <a:pt x="19050" y="438150"/>
                      </a:cubicBezTo>
                      <a:lnTo>
                        <a:pt x="19050" y="114300"/>
                      </a:lnTo>
                      <a:cubicBezTo>
                        <a:pt x="19050" y="98107"/>
                        <a:pt x="31433" y="85725"/>
                        <a:pt x="47625" y="85725"/>
                      </a:cubicBezTo>
                      <a:lnTo>
                        <a:pt x="355283" y="85725"/>
                      </a:lnTo>
                      <a:lnTo>
                        <a:pt x="353378" y="86678"/>
                      </a:lnTo>
                      <a:cubicBezTo>
                        <a:pt x="346710" y="90488"/>
                        <a:pt x="342900" y="97155"/>
                        <a:pt x="342900" y="104775"/>
                      </a:cubicBezTo>
                      <a:cubicBezTo>
                        <a:pt x="342900" y="112395"/>
                        <a:pt x="346710" y="119063"/>
                        <a:pt x="353378" y="122873"/>
                      </a:cubicBezTo>
                      <a:lnTo>
                        <a:pt x="373380" y="134303"/>
                      </a:lnTo>
                      <a:cubicBezTo>
                        <a:pt x="374333" y="134303"/>
                        <a:pt x="374333" y="135255"/>
                        <a:pt x="374333" y="136208"/>
                      </a:cubicBezTo>
                      <a:lnTo>
                        <a:pt x="367665" y="159068"/>
                      </a:lnTo>
                      <a:cubicBezTo>
                        <a:pt x="365760" y="166688"/>
                        <a:pt x="367665" y="174308"/>
                        <a:pt x="373380" y="179070"/>
                      </a:cubicBezTo>
                      <a:cubicBezTo>
                        <a:pt x="378143" y="183833"/>
                        <a:pt x="383858" y="185738"/>
                        <a:pt x="390525" y="184785"/>
                      </a:cubicBezTo>
                      <a:lnTo>
                        <a:pt x="390525" y="255270"/>
                      </a:lnTo>
                      <a:cubicBezTo>
                        <a:pt x="390525" y="263843"/>
                        <a:pt x="395288" y="271463"/>
                        <a:pt x="403860" y="274320"/>
                      </a:cubicBezTo>
                      <a:cubicBezTo>
                        <a:pt x="411480" y="277178"/>
                        <a:pt x="421005" y="276225"/>
                        <a:pt x="426720" y="269558"/>
                      </a:cubicBezTo>
                      <a:lnTo>
                        <a:pt x="440055" y="256223"/>
                      </a:lnTo>
                      <a:cubicBezTo>
                        <a:pt x="444818" y="251460"/>
                        <a:pt x="452438" y="251460"/>
                        <a:pt x="457200" y="256223"/>
                      </a:cubicBezTo>
                      <a:lnTo>
                        <a:pt x="470535" y="269558"/>
                      </a:lnTo>
                      <a:cubicBezTo>
                        <a:pt x="474345" y="273368"/>
                        <a:pt x="480060" y="275273"/>
                        <a:pt x="484823" y="275273"/>
                      </a:cubicBezTo>
                      <a:cubicBezTo>
                        <a:pt x="487680" y="275273"/>
                        <a:pt x="490538" y="274320"/>
                        <a:pt x="492443" y="273368"/>
                      </a:cubicBezTo>
                      <a:cubicBezTo>
                        <a:pt x="500063" y="270510"/>
                        <a:pt x="505778" y="262890"/>
                        <a:pt x="505778" y="254318"/>
                      </a:cubicBezTo>
                      <a:lnTo>
                        <a:pt x="505778" y="183833"/>
                      </a:lnTo>
                      <a:cubicBezTo>
                        <a:pt x="512445" y="184785"/>
                        <a:pt x="518160" y="182880"/>
                        <a:pt x="522923" y="178118"/>
                      </a:cubicBezTo>
                      <a:cubicBezTo>
                        <a:pt x="528638" y="172403"/>
                        <a:pt x="530543" y="165735"/>
                        <a:pt x="528638" y="158115"/>
                      </a:cubicBezTo>
                      <a:lnTo>
                        <a:pt x="521970" y="135255"/>
                      </a:lnTo>
                      <a:cubicBezTo>
                        <a:pt x="521970" y="134303"/>
                        <a:pt x="521970" y="133350"/>
                        <a:pt x="522923" y="133350"/>
                      </a:cubicBezTo>
                      <a:lnTo>
                        <a:pt x="534353" y="126682"/>
                      </a:lnTo>
                      <a:lnTo>
                        <a:pt x="534353" y="438150"/>
                      </a:lnTo>
                      <a:cubicBezTo>
                        <a:pt x="533400" y="454343"/>
                        <a:pt x="521018" y="466725"/>
                        <a:pt x="504825" y="4667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B0E6300D-A684-3BB6-6DE3-1077ECABE6AB}"/>
                    </a:ext>
                  </a:extLst>
                </p:cNvPr>
                <p:cNvSpPr/>
                <p:nvPr/>
              </p:nvSpPr>
              <p:spPr>
                <a:xfrm>
                  <a:off x="4905376" y="4445203"/>
                  <a:ext cx="95250" cy="95250"/>
                </a:xfrm>
                <a:custGeom>
                  <a:avLst/>
                  <a:gdLst>
                    <a:gd name="connsiteX0" fmla="*/ 47625 w 95250"/>
                    <a:gd name="connsiteY0" fmla="*/ 95250 h 95250"/>
                    <a:gd name="connsiteX1" fmla="*/ 95250 w 95250"/>
                    <a:gd name="connsiteY1" fmla="*/ 47625 h 95250"/>
                    <a:gd name="connsiteX2" fmla="*/ 47625 w 95250"/>
                    <a:gd name="connsiteY2" fmla="*/ 0 h 95250"/>
                    <a:gd name="connsiteX3" fmla="*/ 0 w 95250"/>
                    <a:gd name="connsiteY3" fmla="*/ 47625 h 95250"/>
                    <a:gd name="connsiteX4" fmla="*/ 47625 w 95250"/>
                    <a:gd name="connsiteY4" fmla="*/ 95250 h 95250"/>
                    <a:gd name="connsiteX5" fmla="*/ 47625 w 95250"/>
                    <a:gd name="connsiteY5" fmla="*/ 19050 h 95250"/>
                    <a:gd name="connsiteX6" fmla="*/ 76200 w 95250"/>
                    <a:gd name="connsiteY6" fmla="*/ 47625 h 95250"/>
                    <a:gd name="connsiteX7" fmla="*/ 47625 w 95250"/>
                    <a:gd name="connsiteY7" fmla="*/ 76200 h 95250"/>
                    <a:gd name="connsiteX8" fmla="*/ 19050 w 95250"/>
                    <a:gd name="connsiteY8" fmla="*/ 47625 h 95250"/>
                    <a:gd name="connsiteX9" fmla="*/ 47625 w 95250"/>
                    <a:gd name="connsiteY9" fmla="*/ 1905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250" h="95250">
                      <a:moveTo>
                        <a:pt x="47625" y="95250"/>
                      </a:moveTo>
                      <a:cubicBezTo>
                        <a:pt x="74295" y="95250"/>
                        <a:pt x="95250" y="74295"/>
                        <a:pt x="95250" y="47625"/>
                      </a:cubicBezTo>
                      <a:cubicBezTo>
                        <a:pt x="95250" y="20955"/>
                        <a:pt x="74295" y="0"/>
                        <a:pt x="47625" y="0"/>
                      </a:cubicBezTo>
                      <a:cubicBezTo>
                        <a:pt x="20955" y="0"/>
                        <a:pt x="0" y="20955"/>
                        <a:pt x="0" y="47625"/>
                      </a:cubicBezTo>
                      <a:cubicBezTo>
                        <a:pt x="0" y="74295"/>
                        <a:pt x="20955" y="95250"/>
                        <a:pt x="47625" y="95250"/>
                      </a:cubicBezTo>
                      <a:close/>
                      <a:moveTo>
                        <a:pt x="47625" y="19050"/>
                      </a:moveTo>
                      <a:cubicBezTo>
                        <a:pt x="63818" y="19050"/>
                        <a:pt x="76200" y="31433"/>
                        <a:pt x="76200" y="47625"/>
                      </a:cubicBezTo>
                      <a:cubicBezTo>
                        <a:pt x="76200" y="63818"/>
                        <a:pt x="63818" y="76200"/>
                        <a:pt x="47625" y="76200"/>
                      </a:cubicBezTo>
                      <a:cubicBezTo>
                        <a:pt x="31432" y="76200"/>
                        <a:pt x="19050" y="63818"/>
                        <a:pt x="19050" y="47625"/>
                      </a:cubicBezTo>
                      <a:cubicBezTo>
                        <a:pt x="19050" y="31433"/>
                        <a:pt x="31432" y="19050"/>
                        <a:pt x="476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81" name="Graphic 88">
            <a:extLst>
              <a:ext uri="{FF2B5EF4-FFF2-40B4-BE49-F238E27FC236}">
                <a16:creationId xmlns:a16="http://schemas.microsoft.com/office/drawing/2014/main" id="{23C67586-3A31-30D2-2311-7AFB55372485}"/>
              </a:ext>
            </a:extLst>
          </p:cNvPr>
          <p:cNvGrpSpPr/>
          <p:nvPr/>
        </p:nvGrpSpPr>
        <p:grpSpPr>
          <a:xfrm>
            <a:off x="2244594" y="3791925"/>
            <a:ext cx="590550" cy="527685"/>
            <a:chOff x="2215373" y="4362724"/>
            <a:chExt cx="590550" cy="527685"/>
          </a:xfrm>
        </p:grpSpPr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EDD55A82-150A-6BB9-B08C-7859C3F2D4C6}"/>
                </a:ext>
              </a:extLst>
            </p:cNvPr>
            <p:cNvSpPr/>
            <p:nvPr/>
          </p:nvSpPr>
          <p:spPr>
            <a:xfrm>
              <a:off x="2701148" y="4414160"/>
              <a:ext cx="58208" cy="57150"/>
            </a:xfrm>
            <a:custGeom>
              <a:avLst/>
              <a:gdLst>
                <a:gd name="connsiteX0" fmla="*/ 28575 w 58208"/>
                <a:gd name="connsiteY0" fmla="*/ 0 h 57150"/>
                <a:gd name="connsiteX1" fmla="*/ 0 w 58208"/>
                <a:gd name="connsiteY1" fmla="*/ 38100 h 57150"/>
                <a:gd name="connsiteX2" fmla="*/ 19050 w 58208"/>
                <a:gd name="connsiteY2" fmla="*/ 57150 h 57150"/>
                <a:gd name="connsiteX3" fmla="*/ 57150 w 58208"/>
                <a:gd name="connsiteY3" fmla="*/ 28575 h 57150"/>
                <a:gd name="connsiteX4" fmla="*/ 28575 w 58208"/>
                <a:gd name="connsiteY4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08" h="57150">
                  <a:moveTo>
                    <a:pt x="28575" y="0"/>
                  </a:moveTo>
                  <a:lnTo>
                    <a:pt x="0" y="38100"/>
                  </a:lnTo>
                  <a:cubicBezTo>
                    <a:pt x="0" y="38100"/>
                    <a:pt x="19050" y="38100"/>
                    <a:pt x="19050" y="57150"/>
                  </a:cubicBezTo>
                  <a:lnTo>
                    <a:pt x="57150" y="28575"/>
                  </a:lnTo>
                  <a:cubicBezTo>
                    <a:pt x="57150" y="28575"/>
                    <a:pt x="66675" y="0"/>
                    <a:pt x="28575" y="0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3" name="Graphic 88">
              <a:extLst>
                <a:ext uri="{FF2B5EF4-FFF2-40B4-BE49-F238E27FC236}">
                  <a16:creationId xmlns:a16="http://schemas.microsoft.com/office/drawing/2014/main" id="{F740794B-DCB9-2415-8FD1-BFBD14AE5627}"/>
                </a:ext>
              </a:extLst>
            </p:cNvPr>
            <p:cNvGrpSpPr/>
            <p:nvPr/>
          </p:nvGrpSpPr>
          <p:grpSpPr>
            <a:xfrm>
              <a:off x="2253473" y="4499885"/>
              <a:ext cx="514350" cy="323850"/>
              <a:chOff x="2253473" y="4499885"/>
              <a:chExt cx="514350" cy="323850"/>
            </a:xfrm>
          </p:grpSpPr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C4BA5193-3302-97A8-0F94-4F3C9A3DB607}"/>
                  </a:ext>
                </a:extLst>
              </p:cNvPr>
              <p:cNvSpPr/>
              <p:nvPr/>
            </p:nvSpPr>
            <p:spPr>
              <a:xfrm>
                <a:off x="2253473" y="4508457"/>
                <a:ext cx="514350" cy="315277"/>
              </a:xfrm>
              <a:custGeom>
                <a:avLst/>
                <a:gdLst>
                  <a:gd name="connsiteX0" fmla="*/ 514350 w 514350"/>
                  <a:gd name="connsiteY0" fmla="*/ 315278 h 315277"/>
                  <a:gd name="connsiteX1" fmla="*/ 514350 w 514350"/>
                  <a:gd name="connsiteY1" fmla="*/ 36195 h 315277"/>
                  <a:gd name="connsiteX2" fmla="*/ 478155 w 514350"/>
                  <a:gd name="connsiteY2" fmla="*/ 0 h 315277"/>
                  <a:gd name="connsiteX3" fmla="*/ 39053 w 514350"/>
                  <a:gd name="connsiteY3" fmla="*/ 0 h 315277"/>
                  <a:gd name="connsiteX4" fmla="*/ 0 w 514350"/>
                  <a:gd name="connsiteY4" fmla="*/ 39053 h 315277"/>
                  <a:gd name="connsiteX5" fmla="*/ 0 w 514350"/>
                  <a:gd name="connsiteY5" fmla="*/ 315278 h 315277"/>
                  <a:gd name="connsiteX6" fmla="*/ 514350 w 514350"/>
                  <a:gd name="connsiteY6" fmla="*/ 315278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15277">
                    <a:moveTo>
                      <a:pt x="514350" y="315278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15278"/>
                    </a:lnTo>
                    <a:lnTo>
                      <a:pt x="514350" y="315278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7F0AE1FE-38CE-6215-E648-C05F8A89805D}"/>
                  </a:ext>
                </a:extLst>
              </p:cNvPr>
              <p:cNvSpPr/>
              <p:nvPr/>
            </p:nvSpPr>
            <p:spPr>
              <a:xfrm>
                <a:off x="2291573" y="4528460"/>
                <a:ext cx="447675" cy="295275"/>
              </a:xfrm>
              <a:custGeom>
                <a:avLst/>
                <a:gdLst>
                  <a:gd name="connsiteX0" fmla="*/ 0 w 447675"/>
                  <a:gd name="connsiteY0" fmla="*/ 0 h 295275"/>
                  <a:gd name="connsiteX1" fmla="*/ 295275 w 447675"/>
                  <a:gd name="connsiteY1" fmla="*/ 295275 h 295275"/>
                  <a:gd name="connsiteX2" fmla="*/ 447675 w 447675"/>
                  <a:gd name="connsiteY2" fmla="*/ 295275 h 295275"/>
                  <a:gd name="connsiteX3" fmla="*/ 152400 w 447675"/>
                  <a:gd name="connsiteY3" fmla="*/ 0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75" h="295275">
                    <a:moveTo>
                      <a:pt x="0" y="0"/>
                    </a:moveTo>
                    <a:lnTo>
                      <a:pt x="295275" y="295275"/>
                    </a:lnTo>
                    <a:lnTo>
                      <a:pt x="447675" y="295275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F1FD2EA7-C645-2B11-3A47-5F294AD834F5}"/>
                  </a:ext>
                </a:extLst>
              </p:cNvPr>
              <p:cNvSpPr/>
              <p:nvPr/>
            </p:nvSpPr>
            <p:spPr>
              <a:xfrm>
                <a:off x="2253473" y="4499885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8100 w 514350"/>
                  <a:gd name="connsiteY4" fmla="*/ 28575 h 66675"/>
                  <a:gd name="connsiteX5" fmla="*/ 478155 w 514350"/>
                  <a:gd name="connsiteY5" fmla="*/ 28575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7625"/>
                      <a:pt x="16192" y="28575"/>
                      <a:pt x="38100" y="28575"/>
                    </a:cubicBezTo>
                    <a:lnTo>
                      <a:pt x="478155" y="28575"/>
                    </a:lnTo>
                    <a:cubicBezTo>
                      <a:pt x="498158" y="28575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3703675D-CF21-7349-35CD-568D827987C2}"/>
                  </a:ext>
                </a:extLst>
              </p:cNvPr>
              <p:cNvSpPr/>
              <p:nvPr/>
            </p:nvSpPr>
            <p:spPr>
              <a:xfrm>
                <a:off x="2491598" y="4528460"/>
                <a:ext cx="276225" cy="276225"/>
              </a:xfrm>
              <a:custGeom>
                <a:avLst/>
                <a:gdLst>
                  <a:gd name="connsiteX0" fmla="*/ 0 w 276225"/>
                  <a:gd name="connsiteY0" fmla="*/ 0 h 276225"/>
                  <a:gd name="connsiteX1" fmla="*/ 276225 w 276225"/>
                  <a:gd name="connsiteY1" fmla="*/ 276225 h 276225"/>
                  <a:gd name="connsiteX2" fmla="*/ 276225 w 276225"/>
                  <a:gd name="connsiteY2" fmla="*/ 228600 h 276225"/>
                  <a:gd name="connsiteX3" fmla="*/ 47625 w 276225"/>
                  <a:gd name="connsiteY3" fmla="*/ 0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76225">
                    <a:moveTo>
                      <a:pt x="0" y="0"/>
                    </a:moveTo>
                    <a:lnTo>
                      <a:pt x="276225" y="276225"/>
                    </a:lnTo>
                    <a:lnTo>
                      <a:pt x="276225" y="228600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8" name="Graphic 88">
              <a:extLst>
                <a:ext uri="{FF2B5EF4-FFF2-40B4-BE49-F238E27FC236}">
                  <a16:creationId xmlns:a16="http://schemas.microsoft.com/office/drawing/2014/main" id="{BB0AC4E8-6434-5804-4EA7-1CF84385979A}"/>
                </a:ext>
              </a:extLst>
            </p:cNvPr>
            <p:cNvGrpSpPr/>
            <p:nvPr/>
          </p:nvGrpSpPr>
          <p:grpSpPr>
            <a:xfrm>
              <a:off x="2310623" y="4623710"/>
              <a:ext cx="400050" cy="209550"/>
              <a:chOff x="2310623" y="4623710"/>
              <a:chExt cx="400050" cy="209550"/>
            </a:xfrm>
            <a:solidFill>
              <a:srgbClr val="FFFFFF"/>
            </a:solidFill>
          </p:grpSpPr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ECD92961-80B3-8D39-B881-E172096C0A02}"/>
                  </a:ext>
                </a:extLst>
              </p:cNvPr>
              <p:cNvSpPr/>
              <p:nvPr/>
            </p:nvSpPr>
            <p:spPr>
              <a:xfrm>
                <a:off x="2310623" y="4623710"/>
                <a:ext cx="400050" cy="209550"/>
              </a:xfrm>
              <a:custGeom>
                <a:avLst/>
                <a:gdLst>
                  <a:gd name="connsiteX0" fmla="*/ 390525 w 400050"/>
                  <a:gd name="connsiteY0" fmla="*/ 209550 h 209550"/>
                  <a:gd name="connsiteX1" fmla="*/ 381000 w 400050"/>
                  <a:gd name="connsiteY1" fmla="*/ 200025 h 209550"/>
                  <a:gd name="connsiteX2" fmla="*/ 200025 w 400050"/>
                  <a:gd name="connsiteY2" fmla="*/ 19050 h 209550"/>
                  <a:gd name="connsiteX3" fmla="*/ 19050 w 400050"/>
                  <a:gd name="connsiteY3" fmla="*/ 200025 h 209550"/>
                  <a:gd name="connsiteX4" fmla="*/ 9525 w 400050"/>
                  <a:gd name="connsiteY4" fmla="*/ 209550 h 209550"/>
                  <a:gd name="connsiteX5" fmla="*/ 0 w 400050"/>
                  <a:gd name="connsiteY5" fmla="*/ 200025 h 209550"/>
                  <a:gd name="connsiteX6" fmla="*/ 200025 w 400050"/>
                  <a:gd name="connsiteY6" fmla="*/ 0 h 209550"/>
                  <a:gd name="connsiteX7" fmla="*/ 400050 w 400050"/>
                  <a:gd name="connsiteY7" fmla="*/ 200025 h 209550"/>
                  <a:gd name="connsiteX8" fmla="*/ 390525 w 400050"/>
                  <a:gd name="connsiteY8" fmla="*/ 20955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050" h="209550">
                    <a:moveTo>
                      <a:pt x="390525" y="209550"/>
                    </a:moveTo>
                    <a:cubicBezTo>
                      <a:pt x="384810" y="209550"/>
                      <a:pt x="381000" y="205740"/>
                      <a:pt x="381000" y="200025"/>
                    </a:cubicBezTo>
                    <a:cubicBezTo>
                      <a:pt x="381000" y="100013"/>
                      <a:pt x="300038" y="19050"/>
                      <a:pt x="200025" y="19050"/>
                    </a:cubicBezTo>
                    <a:cubicBezTo>
                      <a:pt x="100013" y="19050"/>
                      <a:pt x="19050" y="100013"/>
                      <a:pt x="19050" y="200025"/>
                    </a:cubicBezTo>
                    <a:cubicBezTo>
                      <a:pt x="19050" y="205740"/>
                      <a:pt x="15240" y="209550"/>
                      <a:pt x="9525" y="209550"/>
                    </a:cubicBezTo>
                    <a:cubicBezTo>
                      <a:pt x="3810" y="209550"/>
                      <a:pt x="0" y="205740"/>
                      <a:pt x="0" y="200025"/>
                    </a:cubicBezTo>
                    <a:cubicBezTo>
                      <a:pt x="0" y="89535"/>
                      <a:pt x="89535" y="0"/>
                      <a:pt x="200025" y="0"/>
                    </a:cubicBezTo>
                    <a:cubicBezTo>
                      <a:pt x="310515" y="0"/>
                      <a:pt x="400050" y="89535"/>
                      <a:pt x="400050" y="200025"/>
                    </a:cubicBezTo>
                    <a:cubicBezTo>
                      <a:pt x="400050" y="205740"/>
                      <a:pt x="396240" y="209550"/>
                      <a:pt x="390525" y="209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67B9B9B4-DA1F-8B0B-6276-C7DBEC85BCC8}"/>
                  </a:ext>
                </a:extLst>
              </p:cNvPr>
              <p:cNvSpPr/>
              <p:nvPr/>
            </p:nvSpPr>
            <p:spPr>
              <a:xfrm>
                <a:off x="2396348" y="4623710"/>
                <a:ext cx="228600" cy="209550"/>
              </a:xfrm>
              <a:custGeom>
                <a:avLst/>
                <a:gdLst>
                  <a:gd name="connsiteX0" fmla="*/ 219075 w 228600"/>
                  <a:gd name="connsiteY0" fmla="*/ 209550 h 209550"/>
                  <a:gd name="connsiteX1" fmla="*/ 209550 w 228600"/>
                  <a:gd name="connsiteY1" fmla="*/ 200025 h 209550"/>
                  <a:gd name="connsiteX2" fmla="*/ 114300 w 228600"/>
                  <a:gd name="connsiteY2" fmla="*/ 19050 h 209550"/>
                  <a:gd name="connsiteX3" fmla="*/ 19050 w 228600"/>
                  <a:gd name="connsiteY3" fmla="*/ 200025 h 209550"/>
                  <a:gd name="connsiteX4" fmla="*/ 9525 w 228600"/>
                  <a:gd name="connsiteY4" fmla="*/ 209550 h 209550"/>
                  <a:gd name="connsiteX5" fmla="*/ 0 w 228600"/>
                  <a:gd name="connsiteY5" fmla="*/ 200025 h 209550"/>
                  <a:gd name="connsiteX6" fmla="*/ 114300 w 228600"/>
                  <a:gd name="connsiteY6" fmla="*/ 0 h 209550"/>
                  <a:gd name="connsiteX7" fmla="*/ 228600 w 228600"/>
                  <a:gd name="connsiteY7" fmla="*/ 200025 h 209550"/>
                  <a:gd name="connsiteX8" fmla="*/ 219075 w 228600"/>
                  <a:gd name="connsiteY8" fmla="*/ 20955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600" h="209550">
                    <a:moveTo>
                      <a:pt x="219075" y="209550"/>
                    </a:moveTo>
                    <a:cubicBezTo>
                      <a:pt x="213360" y="209550"/>
                      <a:pt x="209550" y="205740"/>
                      <a:pt x="209550" y="200025"/>
                    </a:cubicBezTo>
                    <a:cubicBezTo>
                      <a:pt x="209550" y="101918"/>
                      <a:pt x="165735" y="19050"/>
                      <a:pt x="114300" y="19050"/>
                    </a:cubicBezTo>
                    <a:cubicBezTo>
                      <a:pt x="62865" y="19050"/>
                      <a:pt x="19050" y="101918"/>
                      <a:pt x="19050" y="200025"/>
                    </a:cubicBezTo>
                    <a:cubicBezTo>
                      <a:pt x="19050" y="205740"/>
                      <a:pt x="15240" y="209550"/>
                      <a:pt x="9525" y="209550"/>
                    </a:cubicBezTo>
                    <a:cubicBezTo>
                      <a:pt x="3810" y="209550"/>
                      <a:pt x="0" y="205740"/>
                      <a:pt x="0" y="200025"/>
                    </a:cubicBezTo>
                    <a:cubicBezTo>
                      <a:pt x="0" y="87630"/>
                      <a:pt x="50482" y="0"/>
                      <a:pt x="114300" y="0"/>
                    </a:cubicBezTo>
                    <a:cubicBezTo>
                      <a:pt x="178118" y="0"/>
                      <a:pt x="228600" y="87630"/>
                      <a:pt x="228600" y="200025"/>
                    </a:cubicBezTo>
                    <a:cubicBezTo>
                      <a:pt x="228600" y="205740"/>
                      <a:pt x="224790" y="209550"/>
                      <a:pt x="219075" y="209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4FCA0284-C0A8-8B36-7CE9-3FEE0C374502}"/>
                  </a:ext>
                </a:extLst>
              </p:cNvPr>
              <p:cNvSpPr/>
              <p:nvPr/>
            </p:nvSpPr>
            <p:spPr>
              <a:xfrm>
                <a:off x="2501123" y="4623710"/>
                <a:ext cx="19050" cy="209550"/>
              </a:xfrm>
              <a:custGeom>
                <a:avLst/>
                <a:gdLst>
                  <a:gd name="connsiteX0" fmla="*/ 9525 w 19050"/>
                  <a:gd name="connsiteY0" fmla="*/ 209550 h 209550"/>
                  <a:gd name="connsiteX1" fmla="*/ 0 w 19050"/>
                  <a:gd name="connsiteY1" fmla="*/ 200025 h 209550"/>
                  <a:gd name="connsiteX2" fmla="*/ 0 w 19050"/>
                  <a:gd name="connsiteY2" fmla="*/ 9525 h 209550"/>
                  <a:gd name="connsiteX3" fmla="*/ 9525 w 19050"/>
                  <a:gd name="connsiteY3" fmla="*/ 0 h 209550"/>
                  <a:gd name="connsiteX4" fmla="*/ 19050 w 19050"/>
                  <a:gd name="connsiteY4" fmla="*/ 9525 h 209550"/>
                  <a:gd name="connsiteX5" fmla="*/ 19050 w 19050"/>
                  <a:gd name="connsiteY5" fmla="*/ 200025 h 209550"/>
                  <a:gd name="connsiteX6" fmla="*/ 9525 w 19050"/>
                  <a:gd name="connsiteY6" fmla="*/ 20955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09550">
                    <a:moveTo>
                      <a:pt x="9525" y="209550"/>
                    </a:moveTo>
                    <a:cubicBezTo>
                      <a:pt x="3810" y="209550"/>
                      <a:pt x="0" y="205740"/>
                      <a:pt x="0" y="200025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200025"/>
                    </a:lnTo>
                    <a:cubicBezTo>
                      <a:pt x="19050" y="205740"/>
                      <a:pt x="15240" y="209550"/>
                      <a:pt x="9525" y="209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14404C22-B6A0-68FA-950C-03B7366A4937}"/>
                  </a:ext>
                </a:extLst>
              </p:cNvPr>
              <p:cNvSpPr/>
              <p:nvPr/>
            </p:nvSpPr>
            <p:spPr>
              <a:xfrm>
                <a:off x="2353783" y="4699255"/>
                <a:ext cx="313729" cy="57804"/>
              </a:xfrm>
              <a:custGeom>
                <a:avLst/>
                <a:gdLst>
                  <a:gd name="connsiteX0" fmla="*/ 156865 w 313729"/>
                  <a:gd name="connsiteY0" fmla="*/ 57805 h 57804"/>
                  <a:gd name="connsiteX1" fmla="*/ 4465 w 313729"/>
                  <a:gd name="connsiteY1" fmla="*/ 17800 h 57804"/>
                  <a:gd name="connsiteX2" fmla="*/ 1607 w 313729"/>
                  <a:gd name="connsiteY2" fmla="*/ 4465 h 57804"/>
                  <a:gd name="connsiteX3" fmla="*/ 14942 w 313729"/>
                  <a:gd name="connsiteY3" fmla="*/ 1607 h 57804"/>
                  <a:gd name="connsiteX4" fmla="*/ 156865 w 313729"/>
                  <a:gd name="connsiteY4" fmla="*/ 38755 h 57804"/>
                  <a:gd name="connsiteX5" fmla="*/ 298787 w 313729"/>
                  <a:gd name="connsiteY5" fmla="*/ 2560 h 57804"/>
                  <a:gd name="connsiteX6" fmla="*/ 312122 w 313729"/>
                  <a:gd name="connsiteY6" fmla="*/ 5417 h 57804"/>
                  <a:gd name="connsiteX7" fmla="*/ 309265 w 313729"/>
                  <a:gd name="connsiteY7" fmla="*/ 18752 h 57804"/>
                  <a:gd name="connsiteX8" fmla="*/ 156865 w 313729"/>
                  <a:gd name="connsiteY8" fmla="*/ 57805 h 57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729" h="57804">
                    <a:moveTo>
                      <a:pt x="156865" y="57805"/>
                    </a:moveTo>
                    <a:cubicBezTo>
                      <a:pt x="97810" y="57805"/>
                      <a:pt x="42565" y="43517"/>
                      <a:pt x="4465" y="17800"/>
                    </a:cubicBezTo>
                    <a:cubicBezTo>
                      <a:pt x="-298" y="14942"/>
                      <a:pt x="-1250" y="9227"/>
                      <a:pt x="1607" y="4465"/>
                    </a:cubicBezTo>
                    <a:cubicBezTo>
                      <a:pt x="4465" y="-298"/>
                      <a:pt x="10180" y="-1250"/>
                      <a:pt x="14942" y="1607"/>
                    </a:cubicBezTo>
                    <a:cubicBezTo>
                      <a:pt x="50185" y="25420"/>
                      <a:pt x="101620" y="38755"/>
                      <a:pt x="156865" y="38755"/>
                    </a:cubicBezTo>
                    <a:cubicBezTo>
                      <a:pt x="212110" y="38755"/>
                      <a:pt x="263545" y="25420"/>
                      <a:pt x="298787" y="2560"/>
                    </a:cubicBezTo>
                    <a:cubicBezTo>
                      <a:pt x="303550" y="-298"/>
                      <a:pt x="309265" y="655"/>
                      <a:pt x="312122" y="5417"/>
                    </a:cubicBezTo>
                    <a:cubicBezTo>
                      <a:pt x="314980" y="10180"/>
                      <a:pt x="314027" y="15895"/>
                      <a:pt x="309265" y="18752"/>
                    </a:cubicBezTo>
                    <a:cubicBezTo>
                      <a:pt x="271165" y="43517"/>
                      <a:pt x="215920" y="57805"/>
                      <a:pt x="156865" y="578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F6486A1-0E48-5E07-C618-AF7B95D2EE15}"/>
                </a:ext>
              </a:extLst>
            </p:cNvPr>
            <p:cNvSpPr/>
            <p:nvPr/>
          </p:nvSpPr>
          <p:spPr>
            <a:xfrm>
              <a:off x="2558273" y="4450316"/>
              <a:ext cx="163448" cy="163868"/>
            </a:xfrm>
            <a:custGeom>
              <a:avLst/>
              <a:gdLst>
                <a:gd name="connsiteX0" fmla="*/ 142875 w 163448"/>
                <a:gd name="connsiteY0" fmla="*/ 1944 h 163868"/>
                <a:gd name="connsiteX1" fmla="*/ 9525 w 163448"/>
                <a:gd name="connsiteY1" fmla="*/ 125769 h 163868"/>
                <a:gd name="connsiteX2" fmla="*/ 0 w 163448"/>
                <a:gd name="connsiteY2" fmla="*/ 163869 h 163868"/>
                <a:gd name="connsiteX3" fmla="*/ 38100 w 163448"/>
                <a:gd name="connsiteY3" fmla="*/ 154344 h 163868"/>
                <a:gd name="connsiteX4" fmla="*/ 161925 w 163448"/>
                <a:gd name="connsiteY4" fmla="*/ 20994 h 163868"/>
                <a:gd name="connsiteX5" fmla="*/ 142875 w 163448"/>
                <a:gd name="connsiteY5" fmla="*/ 1944 h 16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448" h="163868">
                  <a:moveTo>
                    <a:pt x="142875" y="1944"/>
                  </a:moveTo>
                  <a:lnTo>
                    <a:pt x="9525" y="125769"/>
                  </a:lnTo>
                  <a:lnTo>
                    <a:pt x="0" y="163869"/>
                  </a:lnTo>
                  <a:lnTo>
                    <a:pt x="38100" y="154344"/>
                  </a:lnTo>
                  <a:lnTo>
                    <a:pt x="161925" y="20994"/>
                  </a:lnTo>
                  <a:cubicBezTo>
                    <a:pt x="161925" y="20994"/>
                    <a:pt x="171450" y="-7581"/>
                    <a:pt x="142875" y="1944"/>
                  </a:cubicBez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34F69576-E01C-2C64-2911-F1CD04BDFBA4}"/>
                </a:ext>
              </a:extLst>
            </p:cNvPr>
            <p:cNvSpPr/>
            <p:nvPr/>
          </p:nvSpPr>
          <p:spPr>
            <a:xfrm>
              <a:off x="2224898" y="4833260"/>
              <a:ext cx="571500" cy="47625"/>
            </a:xfrm>
            <a:custGeom>
              <a:avLst/>
              <a:gdLst>
                <a:gd name="connsiteX0" fmla="*/ 542925 w 571500"/>
                <a:gd name="connsiteY0" fmla="*/ 47625 h 47625"/>
                <a:gd name="connsiteX1" fmla="*/ 28575 w 571500"/>
                <a:gd name="connsiteY1" fmla="*/ 47625 h 47625"/>
                <a:gd name="connsiteX2" fmla="*/ 0 w 571500"/>
                <a:gd name="connsiteY2" fmla="*/ 19050 h 47625"/>
                <a:gd name="connsiteX3" fmla="*/ 0 w 571500"/>
                <a:gd name="connsiteY3" fmla="*/ 0 h 47625"/>
                <a:gd name="connsiteX4" fmla="*/ 571500 w 571500"/>
                <a:gd name="connsiteY4" fmla="*/ 0 h 47625"/>
                <a:gd name="connsiteX5" fmla="*/ 571500 w 571500"/>
                <a:gd name="connsiteY5" fmla="*/ 19050 h 47625"/>
                <a:gd name="connsiteX6" fmla="*/ 542925 w 5715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0" h="47625">
                  <a:moveTo>
                    <a:pt x="5429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71500" y="0"/>
                  </a:lnTo>
                  <a:lnTo>
                    <a:pt x="571500" y="19050"/>
                  </a:lnTo>
                  <a:cubicBezTo>
                    <a:pt x="571500" y="35243"/>
                    <a:pt x="559118" y="47625"/>
                    <a:pt x="5429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CF8BE3BA-D813-C287-45F5-B07A12F36AC5}"/>
                </a:ext>
              </a:extLst>
            </p:cNvPr>
            <p:cNvSpPr/>
            <p:nvPr/>
          </p:nvSpPr>
          <p:spPr>
            <a:xfrm>
              <a:off x="2234423" y="4842785"/>
              <a:ext cx="552450" cy="9525"/>
            </a:xfrm>
            <a:custGeom>
              <a:avLst/>
              <a:gdLst>
                <a:gd name="connsiteX0" fmla="*/ 0 w 552450"/>
                <a:gd name="connsiteY0" fmla="*/ 0 h 9525"/>
                <a:gd name="connsiteX1" fmla="*/ 552450 w 552450"/>
                <a:gd name="connsiteY1" fmla="*/ 0 h 9525"/>
                <a:gd name="connsiteX2" fmla="*/ 552450 w 552450"/>
                <a:gd name="connsiteY2" fmla="*/ 9525 h 9525"/>
                <a:gd name="connsiteX3" fmla="*/ 0 w 5524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9525">
                  <a:moveTo>
                    <a:pt x="0" y="0"/>
                  </a:moveTo>
                  <a:lnTo>
                    <a:pt x="552450" y="0"/>
                  </a:lnTo>
                  <a:lnTo>
                    <a:pt x="552450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96" name="Graphic 88">
              <a:extLst>
                <a:ext uri="{FF2B5EF4-FFF2-40B4-BE49-F238E27FC236}">
                  <a16:creationId xmlns:a16="http://schemas.microsoft.com/office/drawing/2014/main" id="{5908EF22-431D-E670-9CA5-7B6E6560A272}"/>
                </a:ext>
              </a:extLst>
            </p:cNvPr>
            <p:cNvGrpSpPr/>
            <p:nvPr/>
          </p:nvGrpSpPr>
          <p:grpSpPr>
            <a:xfrm>
              <a:off x="2215373" y="4362724"/>
              <a:ext cx="590550" cy="527685"/>
              <a:chOff x="2215373" y="4362724"/>
              <a:chExt cx="590550" cy="527685"/>
            </a:xfrm>
          </p:grpSpPr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13C7728D-3914-5A9C-6554-47AE1AAA4BE8}"/>
                  </a:ext>
                </a:extLst>
              </p:cNvPr>
              <p:cNvSpPr/>
              <p:nvPr/>
            </p:nvSpPr>
            <p:spPr>
              <a:xfrm>
                <a:off x="2255378" y="4372250"/>
                <a:ext cx="186690" cy="190499"/>
              </a:xfrm>
              <a:custGeom>
                <a:avLst/>
                <a:gdLst>
                  <a:gd name="connsiteX0" fmla="*/ 102870 w 186690"/>
                  <a:gd name="connsiteY0" fmla="*/ 5715 h 190499"/>
                  <a:gd name="connsiteX1" fmla="*/ 114300 w 186690"/>
                  <a:gd name="connsiteY1" fmla="*/ 25718 h 190499"/>
                  <a:gd name="connsiteX2" fmla="*/ 126683 w 186690"/>
                  <a:gd name="connsiteY2" fmla="*/ 30480 h 190499"/>
                  <a:gd name="connsiteX3" fmla="*/ 149543 w 186690"/>
                  <a:gd name="connsiteY3" fmla="*/ 23812 h 190499"/>
                  <a:gd name="connsiteX4" fmla="*/ 162878 w 186690"/>
                  <a:gd name="connsiteY4" fmla="*/ 37148 h 190499"/>
                  <a:gd name="connsiteX5" fmla="*/ 156210 w 186690"/>
                  <a:gd name="connsiteY5" fmla="*/ 60007 h 190499"/>
                  <a:gd name="connsiteX6" fmla="*/ 160973 w 186690"/>
                  <a:gd name="connsiteY6" fmla="*/ 72390 h 190499"/>
                  <a:gd name="connsiteX7" fmla="*/ 180975 w 186690"/>
                  <a:gd name="connsiteY7" fmla="*/ 83820 h 190499"/>
                  <a:gd name="connsiteX8" fmla="*/ 180975 w 186690"/>
                  <a:gd name="connsiteY8" fmla="*/ 102870 h 190499"/>
                  <a:gd name="connsiteX9" fmla="*/ 160973 w 186690"/>
                  <a:gd name="connsiteY9" fmla="*/ 114300 h 190499"/>
                  <a:gd name="connsiteX10" fmla="*/ 156210 w 186690"/>
                  <a:gd name="connsiteY10" fmla="*/ 126683 h 190499"/>
                  <a:gd name="connsiteX11" fmla="*/ 162878 w 186690"/>
                  <a:gd name="connsiteY11" fmla="*/ 149543 h 190499"/>
                  <a:gd name="connsiteX12" fmla="*/ 149543 w 186690"/>
                  <a:gd name="connsiteY12" fmla="*/ 162878 h 190499"/>
                  <a:gd name="connsiteX13" fmla="*/ 126683 w 186690"/>
                  <a:gd name="connsiteY13" fmla="*/ 156210 h 190499"/>
                  <a:gd name="connsiteX14" fmla="*/ 114300 w 186690"/>
                  <a:gd name="connsiteY14" fmla="*/ 160973 h 190499"/>
                  <a:gd name="connsiteX15" fmla="*/ 102870 w 186690"/>
                  <a:gd name="connsiteY15" fmla="*/ 184785 h 190499"/>
                  <a:gd name="connsiteX16" fmla="*/ 83820 w 186690"/>
                  <a:gd name="connsiteY16" fmla="*/ 184785 h 190499"/>
                  <a:gd name="connsiteX17" fmla="*/ 72390 w 186690"/>
                  <a:gd name="connsiteY17" fmla="*/ 164783 h 190499"/>
                  <a:gd name="connsiteX18" fmla="*/ 60008 w 186690"/>
                  <a:gd name="connsiteY18" fmla="*/ 160020 h 190499"/>
                  <a:gd name="connsiteX19" fmla="*/ 37148 w 186690"/>
                  <a:gd name="connsiteY19" fmla="*/ 165735 h 190499"/>
                  <a:gd name="connsiteX20" fmla="*/ 23812 w 186690"/>
                  <a:gd name="connsiteY20" fmla="*/ 152400 h 190499"/>
                  <a:gd name="connsiteX21" fmla="*/ 30480 w 186690"/>
                  <a:gd name="connsiteY21" fmla="*/ 129540 h 190499"/>
                  <a:gd name="connsiteX22" fmla="*/ 25718 w 186690"/>
                  <a:gd name="connsiteY22" fmla="*/ 117158 h 190499"/>
                  <a:gd name="connsiteX23" fmla="*/ 5715 w 186690"/>
                  <a:gd name="connsiteY23" fmla="*/ 105728 h 190499"/>
                  <a:gd name="connsiteX24" fmla="*/ 5715 w 186690"/>
                  <a:gd name="connsiteY24" fmla="*/ 86678 h 190499"/>
                  <a:gd name="connsiteX25" fmla="*/ 25718 w 186690"/>
                  <a:gd name="connsiteY25" fmla="*/ 75248 h 190499"/>
                  <a:gd name="connsiteX26" fmla="*/ 30480 w 186690"/>
                  <a:gd name="connsiteY26" fmla="*/ 62865 h 190499"/>
                  <a:gd name="connsiteX27" fmla="*/ 22860 w 186690"/>
                  <a:gd name="connsiteY27" fmla="*/ 39052 h 190499"/>
                  <a:gd name="connsiteX28" fmla="*/ 37148 w 186690"/>
                  <a:gd name="connsiteY28" fmla="*/ 25718 h 190499"/>
                  <a:gd name="connsiteX29" fmla="*/ 60008 w 186690"/>
                  <a:gd name="connsiteY29" fmla="*/ 32385 h 190499"/>
                  <a:gd name="connsiteX30" fmla="*/ 72390 w 186690"/>
                  <a:gd name="connsiteY30" fmla="*/ 27623 h 190499"/>
                  <a:gd name="connsiteX31" fmla="*/ 83820 w 186690"/>
                  <a:gd name="connsiteY31" fmla="*/ 5715 h 190499"/>
                  <a:gd name="connsiteX32" fmla="*/ 102870 w 186690"/>
                  <a:gd name="connsiteY32" fmla="*/ 5715 h 190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6690" h="190499">
                    <a:moveTo>
                      <a:pt x="102870" y="5715"/>
                    </a:moveTo>
                    <a:lnTo>
                      <a:pt x="114300" y="25718"/>
                    </a:lnTo>
                    <a:cubicBezTo>
                      <a:pt x="117158" y="30480"/>
                      <a:pt x="121920" y="32385"/>
                      <a:pt x="126683" y="30480"/>
                    </a:cubicBezTo>
                    <a:lnTo>
                      <a:pt x="149543" y="23812"/>
                    </a:lnTo>
                    <a:cubicBezTo>
                      <a:pt x="158115" y="21908"/>
                      <a:pt x="165735" y="29527"/>
                      <a:pt x="162878" y="37148"/>
                    </a:cubicBezTo>
                    <a:lnTo>
                      <a:pt x="156210" y="60007"/>
                    </a:lnTo>
                    <a:cubicBezTo>
                      <a:pt x="155258" y="64770"/>
                      <a:pt x="157163" y="70485"/>
                      <a:pt x="160973" y="72390"/>
                    </a:cubicBezTo>
                    <a:lnTo>
                      <a:pt x="180975" y="83820"/>
                    </a:lnTo>
                    <a:cubicBezTo>
                      <a:pt x="188595" y="87630"/>
                      <a:pt x="188595" y="99060"/>
                      <a:pt x="180975" y="102870"/>
                    </a:cubicBezTo>
                    <a:lnTo>
                      <a:pt x="160973" y="114300"/>
                    </a:lnTo>
                    <a:cubicBezTo>
                      <a:pt x="156210" y="117158"/>
                      <a:pt x="154305" y="121920"/>
                      <a:pt x="156210" y="126683"/>
                    </a:cubicBezTo>
                    <a:lnTo>
                      <a:pt x="162878" y="149543"/>
                    </a:lnTo>
                    <a:cubicBezTo>
                      <a:pt x="164783" y="158115"/>
                      <a:pt x="157163" y="165735"/>
                      <a:pt x="149543" y="162878"/>
                    </a:cubicBezTo>
                    <a:lnTo>
                      <a:pt x="126683" y="156210"/>
                    </a:lnTo>
                    <a:cubicBezTo>
                      <a:pt x="121920" y="155258"/>
                      <a:pt x="116205" y="157163"/>
                      <a:pt x="114300" y="160973"/>
                    </a:cubicBezTo>
                    <a:lnTo>
                      <a:pt x="102870" y="184785"/>
                    </a:lnTo>
                    <a:cubicBezTo>
                      <a:pt x="99060" y="192405"/>
                      <a:pt x="87630" y="192405"/>
                      <a:pt x="83820" y="184785"/>
                    </a:cubicBezTo>
                    <a:lnTo>
                      <a:pt x="72390" y="164783"/>
                    </a:lnTo>
                    <a:cubicBezTo>
                      <a:pt x="69533" y="160020"/>
                      <a:pt x="64770" y="158115"/>
                      <a:pt x="60008" y="160020"/>
                    </a:cubicBezTo>
                    <a:lnTo>
                      <a:pt x="37148" y="165735"/>
                    </a:lnTo>
                    <a:cubicBezTo>
                      <a:pt x="28575" y="167640"/>
                      <a:pt x="20955" y="160020"/>
                      <a:pt x="23812" y="152400"/>
                    </a:cubicBezTo>
                    <a:lnTo>
                      <a:pt x="30480" y="129540"/>
                    </a:lnTo>
                    <a:cubicBezTo>
                      <a:pt x="31433" y="124778"/>
                      <a:pt x="29528" y="119063"/>
                      <a:pt x="25718" y="117158"/>
                    </a:cubicBezTo>
                    <a:lnTo>
                      <a:pt x="5715" y="105728"/>
                    </a:lnTo>
                    <a:cubicBezTo>
                      <a:pt x="-1905" y="101918"/>
                      <a:pt x="-1905" y="90488"/>
                      <a:pt x="5715" y="86678"/>
                    </a:cubicBezTo>
                    <a:lnTo>
                      <a:pt x="25718" y="75248"/>
                    </a:lnTo>
                    <a:cubicBezTo>
                      <a:pt x="30480" y="72390"/>
                      <a:pt x="32385" y="67628"/>
                      <a:pt x="30480" y="62865"/>
                    </a:cubicBezTo>
                    <a:lnTo>
                      <a:pt x="22860" y="39052"/>
                    </a:lnTo>
                    <a:cubicBezTo>
                      <a:pt x="20955" y="30480"/>
                      <a:pt x="28575" y="22860"/>
                      <a:pt x="37148" y="25718"/>
                    </a:cubicBezTo>
                    <a:lnTo>
                      <a:pt x="60008" y="32385"/>
                    </a:lnTo>
                    <a:cubicBezTo>
                      <a:pt x="64770" y="33338"/>
                      <a:pt x="70485" y="31433"/>
                      <a:pt x="72390" y="27623"/>
                    </a:cubicBezTo>
                    <a:lnTo>
                      <a:pt x="83820" y="5715"/>
                    </a:lnTo>
                    <a:cubicBezTo>
                      <a:pt x="87630" y="-1905"/>
                      <a:pt x="99060" y="-1905"/>
                      <a:pt x="102870" y="57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8E078E77-8A6C-9C03-1FAC-E4766C1C4915}"/>
                  </a:ext>
                </a:extLst>
              </p:cNvPr>
              <p:cNvSpPr/>
              <p:nvPr/>
            </p:nvSpPr>
            <p:spPr>
              <a:xfrm>
                <a:off x="2301098" y="4531508"/>
                <a:ext cx="95250" cy="97847"/>
              </a:xfrm>
              <a:custGeom>
                <a:avLst/>
                <a:gdLst>
                  <a:gd name="connsiteX0" fmla="*/ 0 w 95250"/>
                  <a:gd name="connsiteY0" fmla="*/ 12192 h 97847"/>
                  <a:gd name="connsiteX1" fmla="*/ 0 w 95250"/>
                  <a:gd name="connsiteY1" fmla="*/ 86487 h 97847"/>
                  <a:gd name="connsiteX2" fmla="*/ 19050 w 95250"/>
                  <a:gd name="connsiteY2" fmla="*/ 94107 h 97847"/>
                  <a:gd name="connsiteX3" fmla="*/ 32385 w 95250"/>
                  <a:gd name="connsiteY3" fmla="*/ 80772 h 97847"/>
                  <a:gd name="connsiteX4" fmla="*/ 62865 w 95250"/>
                  <a:gd name="connsiteY4" fmla="*/ 80772 h 97847"/>
                  <a:gd name="connsiteX5" fmla="*/ 76200 w 95250"/>
                  <a:gd name="connsiteY5" fmla="*/ 94107 h 97847"/>
                  <a:gd name="connsiteX6" fmla="*/ 95250 w 95250"/>
                  <a:gd name="connsiteY6" fmla="*/ 86487 h 97847"/>
                  <a:gd name="connsiteX7" fmla="*/ 95250 w 95250"/>
                  <a:gd name="connsiteY7" fmla="*/ 12192 h 97847"/>
                  <a:gd name="connsiteX8" fmla="*/ 66675 w 95250"/>
                  <a:gd name="connsiteY8" fmla="*/ 2667 h 97847"/>
                  <a:gd name="connsiteX9" fmla="*/ 38100 w 95250"/>
                  <a:gd name="connsiteY9" fmla="*/ 31242 h 97847"/>
                  <a:gd name="connsiteX10" fmla="*/ 9525 w 95250"/>
                  <a:gd name="connsiteY10" fmla="*/ 2667 h 97847"/>
                  <a:gd name="connsiteX11" fmla="*/ 0 w 95250"/>
                  <a:gd name="connsiteY11" fmla="*/ 12192 h 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0" h="97847">
                    <a:moveTo>
                      <a:pt x="0" y="12192"/>
                    </a:moveTo>
                    <a:lnTo>
                      <a:pt x="0" y="86487"/>
                    </a:lnTo>
                    <a:cubicBezTo>
                      <a:pt x="0" y="96965"/>
                      <a:pt x="12383" y="101727"/>
                      <a:pt x="19050" y="94107"/>
                    </a:cubicBezTo>
                    <a:lnTo>
                      <a:pt x="32385" y="80772"/>
                    </a:lnTo>
                    <a:cubicBezTo>
                      <a:pt x="40958" y="72199"/>
                      <a:pt x="54293" y="72199"/>
                      <a:pt x="62865" y="80772"/>
                    </a:cubicBezTo>
                    <a:lnTo>
                      <a:pt x="76200" y="94107"/>
                    </a:lnTo>
                    <a:cubicBezTo>
                      <a:pt x="82868" y="100774"/>
                      <a:pt x="95250" y="96012"/>
                      <a:pt x="95250" y="86487"/>
                    </a:cubicBezTo>
                    <a:lnTo>
                      <a:pt x="95250" y="12192"/>
                    </a:lnTo>
                    <a:cubicBezTo>
                      <a:pt x="95250" y="12192"/>
                      <a:pt x="76200" y="-6858"/>
                      <a:pt x="66675" y="2667"/>
                    </a:cubicBezTo>
                    <a:cubicBezTo>
                      <a:pt x="57150" y="12192"/>
                      <a:pt x="47625" y="40767"/>
                      <a:pt x="38100" y="31242"/>
                    </a:cubicBezTo>
                    <a:cubicBezTo>
                      <a:pt x="28575" y="21717"/>
                      <a:pt x="19050" y="-6858"/>
                      <a:pt x="9525" y="2667"/>
                    </a:cubicBezTo>
                    <a:cubicBezTo>
                      <a:pt x="0" y="12192"/>
                      <a:pt x="0" y="12192"/>
                      <a:pt x="0" y="121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3CEC0CCC-D603-71F6-F3A3-90E581C1C765}"/>
                  </a:ext>
                </a:extLst>
              </p:cNvPr>
              <p:cNvSpPr/>
              <p:nvPr/>
            </p:nvSpPr>
            <p:spPr>
              <a:xfrm>
                <a:off x="2294430" y="4530605"/>
                <a:ext cx="108585" cy="58814"/>
              </a:xfrm>
              <a:custGeom>
                <a:avLst/>
                <a:gdLst>
                  <a:gd name="connsiteX0" fmla="*/ 81915 w 108585"/>
                  <a:gd name="connsiteY0" fmla="*/ 712 h 58814"/>
                  <a:gd name="connsiteX1" fmla="*/ 54293 w 108585"/>
                  <a:gd name="connsiteY1" fmla="*/ 32144 h 58814"/>
                  <a:gd name="connsiteX2" fmla="*/ 26670 w 108585"/>
                  <a:gd name="connsiteY2" fmla="*/ 712 h 58814"/>
                  <a:gd name="connsiteX3" fmla="*/ 0 w 108585"/>
                  <a:gd name="connsiteY3" fmla="*/ 4522 h 58814"/>
                  <a:gd name="connsiteX4" fmla="*/ 6667 w 108585"/>
                  <a:gd name="connsiteY4" fmla="*/ 23572 h 58814"/>
                  <a:gd name="connsiteX5" fmla="*/ 54293 w 108585"/>
                  <a:gd name="connsiteY5" fmla="*/ 58814 h 58814"/>
                  <a:gd name="connsiteX6" fmla="*/ 101918 w 108585"/>
                  <a:gd name="connsiteY6" fmla="*/ 23572 h 58814"/>
                  <a:gd name="connsiteX7" fmla="*/ 108585 w 108585"/>
                  <a:gd name="connsiteY7" fmla="*/ 4522 h 58814"/>
                  <a:gd name="connsiteX8" fmla="*/ 81915 w 108585"/>
                  <a:gd name="connsiteY8" fmla="*/ 712 h 5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85" h="58814">
                    <a:moveTo>
                      <a:pt x="81915" y="712"/>
                    </a:moveTo>
                    <a:cubicBezTo>
                      <a:pt x="73343" y="3569"/>
                      <a:pt x="66675" y="31192"/>
                      <a:pt x="54293" y="32144"/>
                    </a:cubicBezTo>
                    <a:cubicBezTo>
                      <a:pt x="41910" y="31192"/>
                      <a:pt x="35243" y="3569"/>
                      <a:pt x="26670" y="712"/>
                    </a:cubicBezTo>
                    <a:cubicBezTo>
                      <a:pt x="18097" y="-2146"/>
                      <a:pt x="0" y="4522"/>
                      <a:pt x="0" y="4522"/>
                    </a:cubicBezTo>
                    <a:lnTo>
                      <a:pt x="6667" y="23572"/>
                    </a:lnTo>
                    <a:cubicBezTo>
                      <a:pt x="25717" y="19762"/>
                      <a:pt x="16192" y="58814"/>
                      <a:pt x="54293" y="58814"/>
                    </a:cubicBezTo>
                    <a:cubicBezTo>
                      <a:pt x="92393" y="58814"/>
                      <a:pt x="82868" y="19762"/>
                      <a:pt x="101918" y="23572"/>
                    </a:cubicBezTo>
                    <a:lnTo>
                      <a:pt x="108585" y="4522"/>
                    </a:lnTo>
                    <a:cubicBezTo>
                      <a:pt x="108585" y="4522"/>
                      <a:pt x="90487" y="-1193"/>
                      <a:pt x="81915" y="712"/>
                    </a:cubicBezTo>
                    <a:close/>
                  </a:path>
                </a:pathLst>
              </a:custGeom>
              <a:solidFill>
                <a:srgbClr val="F4B33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25643164-B083-2E54-2E56-EA531955E6BC}"/>
                  </a:ext>
                </a:extLst>
              </p:cNvPr>
              <p:cNvSpPr/>
              <p:nvPr/>
            </p:nvSpPr>
            <p:spPr>
              <a:xfrm>
                <a:off x="2310623" y="4429400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1" name="Graphic 88">
                <a:extLst>
                  <a:ext uri="{FF2B5EF4-FFF2-40B4-BE49-F238E27FC236}">
                    <a16:creationId xmlns:a16="http://schemas.microsoft.com/office/drawing/2014/main" id="{D95D75E9-813B-5EA5-B1A3-D61E20A8CBF7}"/>
                  </a:ext>
                </a:extLst>
              </p:cNvPr>
              <p:cNvGrpSpPr/>
              <p:nvPr/>
            </p:nvGrpSpPr>
            <p:grpSpPr>
              <a:xfrm>
                <a:off x="2215373" y="4362724"/>
                <a:ext cx="590550" cy="527685"/>
                <a:chOff x="2215373" y="4362724"/>
                <a:chExt cx="590550" cy="527685"/>
              </a:xfrm>
              <a:solidFill>
                <a:srgbClr val="3C154E"/>
              </a:solidFill>
            </p:grpSpPr>
            <p:sp>
              <p:nvSpPr>
                <p:cNvPr id="1102" name="Freeform: Shape 1101">
                  <a:extLst>
                    <a:ext uri="{FF2B5EF4-FFF2-40B4-BE49-F238E27FC236}">
                      <a16:creationId xmlns:a16="http://schemas.microsoft.com/office/drawing/2014/main" id="{6993753D-710C-88B8-08CA-09DCECCB793E}"/>
                    </a:ext>
                  </a:extLst>
                </p:cNvPr>
                <p:cNvSpPr/>
                <p:nvPr/>
              </p:nvSpPr>
              <p:spPr>
                <a:xfrm>
                  <a:off x="2215373" y="4362724"/>
                  <a:ext cx="590550" cy="527685"/>
                </a:xfrm>
                <a:custGeom>
                  <a:avLst/>
                  <a:gdLst>
                    <a:gd name="connsiteX0" fmla="*/ 581025 w 590550"/>
                    <a:gd name="connsiteY0" fmla="*/ 461010 h 527685"/>
                    <a:gd name="connsiteX1" fmla="*/ 561975 w 590550"/>
                    <a:gd name="connsiteY1" fmla="*/ 461010 h 527685"/>
                    <a:gd name="connsiteX2" fmla="*/ 561975 w 590550"/>
                    <a:gd name="connsiteY2" fmla="*/ 175260 h 527685"/>
                    <a:gd name="connsiteX3" fmla="*/ 514350 w 590550"/>
                    <a:gd name="connsiteY3" fmla="*/ 127635 h 527685"/>
                    <a:gd name="connsiteX4" fmla="*/ 505778 w 590550"/>
                    <a:gd name="connsiteY4" fmla="*/ 127635 h 527685"/>
                    <a:gd name="connsiteX5" fmla="*/ 508635 w 590550"/>
                    <a:gd name="connsiteY5" fmla="*/ 124778 h 527685"/>
                    <a:gd name="connsiteX6" fmla="*/ 508635 w 590550"/>
                    <a:gd name="connsiteY6" fmla="*/ 124778 h 527685"/>
                    <a:gd name="connsiteX7" fmla="*/ 508635 w 590550"/>
                    <a:gd name="connsiteY7" fmla="*/ 124778 h 527685"/>
                    <a:gd name="connsiteX8" fmla="*/ 541973 w 590550"/>
                    <a:gd name="connsiteY8" fmla="*/ 91440 h 527685"/>
                    <a:gd name="connsiteX9" fmla="*/ 549593 w 590550"/>
                    <a:gd name="connsiteY9" fmla="*/ 79058 h 527685"/>
                    <a:gd name="connsiteX10" fmla="*/ 541973 w 590550"/>
                    <a:gd name="connsiteY10" fmla="*/ 50482 h 527685"/>
                    <a:gd name="connsiteX11" fmla="*/ 501968 w 590550"/>
                    <a:gd name="connsiteY11" fmla="*/ 50482 h 527685"/>
                    <a:gd name="connsiteX12" fmla="*/ 468630 w 590550"/>
                    <a:gd name="connsiteY12" fmla="*/ 83820 h 527685"/>
                    <a:gd name="connsiteX13" fmla="*/ 468630 w 590550"/>
                    <a:gd name="connsiteY13" fmla="*/ 83820 h 527685"/>
                    <a:gd name="connsiteX14" fmla="*/ 468630 w 590550"/>
                    <a:gd name="connsiteY14" fmla="*/ 83820 h 527685"/>
                    <a:gd name="connsiteX15" fmla="*/ 424815 w 590550"/>
                    <a:gd name="connsiteY15" fmla="*/ 127635 h 527685"/>
                    <a:gd name="connsiteX16" fmla="*/ 219075 w 590550"/>
                    <a:gd name="connsiteY16" fmla="*/ 127635 h 527685"/>
                    <a:gd name="connsiteX17" fmla="*/ 227648 w 590550"/>
                    <a:gd name="connsiteY17" fmla="*/ 122873 h 527685"/>
                    <a:gd name="connsiteX18" fmla="*/ 238125 w 590550"/>
                    <a:gd name="connsiteY18" fmla="*/ 104775 h 527685"/>
                    <a:gd name="connsiteX19" fmla="*/ 227648 w 590550"/>
                    <a:gd name="connsiteY19" fmla="*/ 86678 h 527685"/>
                    <a:gd name="connsiteX20" fmla="*/ 207645 w 590550"/>
                    <a:gd name="connsiteY20" fmla="*/ 75248 h 527685"/>
                    <a:gd name="connsiteX21" fmla="*/ 206693 w 590550"/>
                    <a:gd name="connsiteY21" fmla="*/ 73343 h 527685"/>
                    <a:gd name="connsiteX22" fmla="*/ 212408 w 590550"/>
                    <a:gd name="connsiteY22" fmla="*/ 51435 h 527685"/>
                    <a:gd name="connsiteX23" fmla="*/ 206693 w 590550"/>
                    <a:gd name="connsiteY23" fmla="*/ 31433 h 527685"/>
                    <a:gd name="connsiteX24" fmla="*/ 186690 w 590550"/>
                    <a:gd name="connsiteY24" fmla="*/ 25718 h 527685"/>
                    <a:gd name="connsiteX25" fmla="*/ 163830 w 590550"/>
                    <a:gd name="connsiteY25" fmla="*/ 32385 h 527685"/>
                    <a:gd name="connsiteX26" fmla="*/ 161925 w 590550"/>
                    <a:gd name="connsiteY26" fmla="*/ 31433 h 527685"/>
                    <a:gd name="connsiteX27" fmla="*/ 150495 w 590550"/>
                    <a:gd name="connsiteY27" fmla="*/ 11430 h 527685"/>
                    <a:gd name="connsiteX28" fmla="*/ 133350 w 590550"/>
                    <a:gd name="connsiteY28" fmla="*/ 0 h 527685"/>
                    <a:gd name="connsiteX29" fmla="*/ 115253 w 590550"/>
                    <a:gd name="connsiteY29" fmla="*/ 10477 h 527685"/>
                    <a:gd name="connsiteX30" fmla="*/ 103823 w 590550"/>
                    <a:gd name="connsiteY30" fmla="*/ 30480 h 527685"/>
                    <a:gd name="connsiteX31" fmla="*/ 101918 w 590550"/>
                    <a:gd name="connsiteY31" fmla="*/ 31433 h 527685"/>
                    <a:gd name="connsiteX32" fmla="*/ 79058 w 590550"/>
                    <a:gd name="connsiteY32" fmla="*/ 25718 h 527685"/>
                    <a:gd name="connsiteX33" fmla="*/ 59055 w 590550"/>
                    <a:gd name="connsiteY33" fmla="*/ 31433 h 527685"/>
                    <a:gd name="connsiteX34" fmla="*/ 54293 w 590550"/>
                    <a:gd name="connsiteY34" fmla="*/ 51435 h 527685"/>
                    <a:gd name="connsiteX35" fmla="*/ 60960 w 590550"/>
                    <a:gd name="connsiteY35" fmla="*/ 74295 h 527685"/>
                    <a:gd name="connsiteX36" fmla="*/ 60008 w 590550"/>
                    <a:gd name="connsiteY36" fmla="*/ 76200 h 527685"/>
                    <a:gd name="connsiteX37" fmla="*/ 40005 w 590550"/>
                    <a:gd name="connsiteY37" fmla="*/ 87630 h 527685"/>
                    <a:gd name="connsiteX38" fmla="*/ 28575 w 590550"/>
                    <a:gd name="connsiteY38" fmla="*/ 104775 h 527685"/>
                    <a:gd name="connsiteX39" fmla="*/ 39053 w 590550"/>
                    <a:gd name="connsiteY39" fmla="*/ 122873 h 527685"/>
                    <a:gd name="connsiteX40" fmla="*/ 55245 w 590550"/>
                    <a:gd name="connsiteY40" fmla="*/ 132398 h 527685"/>
                    <a:gd name="connsiteX41" fmla="*/ 28575 w 590550"/>
                    <a:gd name="connsiteY41" fmla="*/ 175260 h 527685"/>
                    <a:gd name="connsiteX42" fmla="*/ 28575 w 590550"/>
                    <a:gd name="connsiteY42" fmla="*/ 461010 h 527685"/>
                    <a:gd name="connsiteX43" fmla="*/ 9525 w 590550"/>
                    <a:gd name="connsiteY43" fmla="*/ 461010 h 527685"/>
                    <a:gd name="connsiteX44" fmla="*/ 0 w 590550"/>
                    <a:gd name="connsiteY44" fmla="*/ 470535 h 527685"/>
                    <a:gd name="connsiteX45" fmla="*/ 0 w 590550"/>
                    <a:gd name="connsiteY45" fmla="*/ 489585 h 527685"/>
                    <a:gd name="connsiteX46" fmla="*/ 38100 w 590550"/>
                    <a:gd name="connsiteY46" fmla="*/ 527685 h 527685"/>
                    <a:gd name="connsiteX47" fmla="*/ 552450 w 590550"/>
                    <a:gd name="connsiteY47" fmla="*/ 527685 h 527685"/>
                    <a:gd name="connsiteX48" fmla="*/ 590550 w 590550"/>
                    <a:gd name="connsiteY48" fmla="*/ 489585 h 527685"/>
                    <a:gd name="connsiteX49" fmla="*/ 590550 w 590550"/>
                    <a:gd name="connsiteY49" fmla="*/ 470535 h 527685"/>
                    <a:gd name="connsiteX50" fmla="*/ 581025 w 590550"/>
                    <a:gd name="connsiteY50" fmla="*/ 461010 h 527685"/>
                    <a:gd name="connsiteX51" fmla="*/ 371475 w 590550"/>
                    <a:gd name="connsiteY51" fmla="*/ 235268 h 527685"/>
                    <a:gd name="connsiteX52" fmla="*/ 354330 w 590550"/>
                    <a:gd name="connsiteY52" fmla="*/ 239078 h 527685"/>
                    <a:gd name="connsiteX53" fmla="*/ 358140 w 590550"/>
                    <a:gd name="connsiteY53" fmla="*/ 221933 h 527685"/>
                    <a:gd name="connsiteX54" fmla="*/ 481965 w 590550"/>
                    <a:gd name="connsiteY54" fmla="*/ 98108 h 527685"/>
                    <a:gd name="connsiteX55" fmla="*/ 495300 w 590550"/>
                    <a:gd name="connsiteY55" fmla="*/ 98108 h 527685"/>
                    <a:gd name="connsiteX56" fmla="*/ 495300 w 590550"/>
                    <a:gd name="connsiteY56" fmla="*/ 111443 h 527685"/>
                    <a:gd name="connsiteX57" fmla="*/ 371475 w 590550"/>
                    <a:gd name="connsiteY57" fmla="*/ 235268 h 527685"/>
                    <a:gd name="connsiteX58" fmla="*/ 515303 w 590550"/>
                    <a:gd name="connsiteY58" fmla="*/ 63818 h 527685"/>
                    <a:gd name="connsiteX59" fmla="*/ 528638 w 590550"/>
                    <a:gd name="connsiteY59" fmla="*/ 63818 h 527685"/>
                    <a:gd name="connsiteX60" fmla="*/ 528638 w 590550"/>
                    <a:gd name="connsiteY60" fmla="*/ 77153 h 527685"/>
                    <a:gd name="connsiteX61" fmla="*/ 514350 w 590550"/>
                    <a:gd name="connsiteY61" fmla="*/ 92393 h 527685"/>
                    <a:gd name="connsiteX62" fmla="*/ 508635 w 590550"/>
                    <a:gd name="connsiteY62" fmla="*/ 84773 h 527685"/>
                    <a:gd name="connsiteX63" fmla="*/ 501015 w 590550"/>
                    <a:gd name="connsiteY63" fmla="*/ 79058 h 527685"/>
                    <a:gd name="connsiteX64" fmla="*/ 515303 w 590550"/>
                    <a:gd name="connsiteY64" fmla="*/ 63818 h 527685"/>
                    <a:gd name="connsiteX65" fmla="*/ 47625 w 590550"/>
                    <a:gd name="connsiteY65" fmla="*/ 104775 h 527685"/>
                    <a:gd name="connsiteX66" fmla="*/ 48578 w 590550"/>
                    <a:gd name="connsiteY66" fmla="*/ 103823 h 527685"/>
                    <a:gd name="connsiteX67" fmla="*/ 68580 w 590550"/>
                    <a:gd name="connsiteY67" fmla="*/ 92393 h 527685"/>
                    <a:gd name="connsiteX68" fmla="*/ 78105 w 590550"/>
                    <a:gd name="connsiteY68" fmla="*/ 68580 h 527685"/>
                    <a:gd name="connsiteX69" fmla="*/ 72390 w 590550"/>
                    <a:gd name="connsiteY69" fmla="*/ 45720 h 527685"/>
                    <a:gd name="connsiteX70" fmla="*/ 72390 w 590550"/>
                    <a:gd name="connsiteY70" fmla="*/ 43815 h 527685"/>
                    <a:gd name="connsiteX71" fmla="*/ 74295 w 590550"/>
                    <a:gd name="connsiteY71" fmla="*/ 43815 h 527685"/>
                    <a:gd name="connsiteX72" fmla="*/ 97155 w 590550"/>
                    <a:gd name="connsiteY72" fmla="*/ 50482 h 527685"/>
                    <a:gd name="connsiteX73" fmla="*/ 120968 w 590550"/>
                    <a:gd name="connsiteY73" fmla="*/ 40958 h 527685"/>
                    <a:gd name="connsiteX74" fmla="*/ 132398 w 590550"/>
                    <a:gd name="connsiteY74" fmla="*/ 20955 h 527685"/>
                    <a:gd name="connsiteX75" fmla="*/ 135255 w 590550"/>
                    <a:gd name="connsiteY75" fmla="*/ 20955 h 527685"/>
                    <a:gd name="connsiteX76" fmla="*/ 135255 w 590550"/>
                    <a:gd name="connsiteY76" fmla="*/ 20955 h 527685"/>
                    <a:gd name="connsiteX77" fmla="*/ 146685 w 590550"/>
                    <a:gd name="connsiteY77" fmla="*/ 40958 h 527685"/>
                    <a:gd name="connsiteX78" fmla="*/ 170498 w 590550"/>
                    <a:gd name="connsiteY78" fmla="*/ 50482 h 527685"/>
                    <a:gd name="connsiteX79" fmla="*/ 193358 w 590550"/>
                    <a:gd name="connsiteY79" fmla="*/ 43815 h 527685"/>
                    <a:gd name="connsiteX80" fmla="*/ 195263 w 590550"/>
                    <a:gd name="connsiteY80" fmla="*/ 43815 h 527685"/>
                    <a:gd name="connsiteX81" fmla="*/ 195263 w 590550"/>
                    <a:gd name="connsiteY81" fmla="*/ 45720 h 527685"/>
                    <a:gd name="connsiteX82" fmla="*/ 188595 w 590550"/>
                    <a:gd name="connsiteY82" fmla="*/ 68580 h 527685"/>
                    <a:gd name="connsiteX83" fmla="*/ 198120 w 590550"/>
                    <a:gd name="connsiteY83" fmla="*/ 92393 h 527685"/>
                    <a:gd name="connsiteX84" fmla="*/ 218123 w 590550"/>
                    <a:gd name="connsiteY84" fmla="*/ 103823 h 527685"/>
                    <a:gd name="connsiteX85" fmla="*/ 219075 w 590550"/>
                    <a:gd name="connsiteY85" fmla="*/ 104775 h 527685"/>
                    <a:gd name="connsiteX86" fmla="*/ 218123 w 590550"/>
                    <a:gd name="connsiteY86" fmla="*/ 105728 h 527685"/>
                    <a:gd name="connsiteX87" fmla="*/ 198120 w 590550"/>
                    <a:gd name="connsiteY87" fmla="*/ 118110 h 527685"/>
                    <a:gd name="connsiteX88" fmla="*/ 188595 w 590550"/>
                    <a:gd name="connsiteY88" fmla="*/ 141923 h 527685"/>
                    <a:gd name="connsiteX89" fmla="*/ 195263 w 590550"/>
                    <a:gd name="connsiteY89" fmla="*/ 164783 h 527685"/>
                    <a:gd name="connsiteX90" fmla="*/ 195263 w 590550"/>
                    <a:gd name="connsiteY90" fmla="*/ 166688 h 527685"/>
                    <a:gd name="connsiteX91" fmla="*/ 193358 w 590550"/>
                    <a:gd name="connsiteY91" fmla="*/ 166688 h 527685"/>
                    <a:gd name="connsiteX92" fmla="*/ 170498 w 590550"/>
                    <a:gd name="connsiteY92" fmla="*/ 160020 h 527685"/>
                    <a:gd name="connsiteX93" fmla="*/ 146685 w 590550"/>
                    <a:gd name="connsiteY93" fmla="*/ 169545 h 527685"/>
                    <a:gd name="connsiteX94" fmla="*/ 135255 w 590550"/>
                    <a:gd name="connsiteY94" fmla="*/ 189548 h 527685"/>
                    <a:gd name="connsiteX95" fmla="*/ 132398 w 590550"/>
                    <a:gd name="connsiteY95" fmla="*/ 189548 h 527685"/>
                    <a:gd name="connsiteX96" fmla="*/ 120968 w 590550"/>
                    <a:gd name="connsiteY96" fmla="*/ 169545 h 527685"/>
                    <a:gd name="connsiteX97" fmla="*/ 102870 w 590550"/>
                    <a:gd name="connsiteY97" fmla="*/ 159068 h 527685"/>
                    <a:gd name="connsiteX98" fmla="*/ 97155 w 590550"/>
                    <a:gd name="connsiteY98" fmla="*/ 160020 h 527685"/>
                    <a:gd name="connsiteX99" fmla="*/ 74295 w 590550"/>
                    <a:gd name="connsiteY99" fmla="*/ 165735 h 527685"/>
                    <a:gd name="connsiteX100" fmla="*/ 72390 w 590550"/>
                    <a:gd name="connsiteY100" fmla="*/ 165735 h 527685"/>
                    <a:gd name="connsiteX101" fmla="*/ 72390 w 590550"/>
                    <a:gd name="connsiteY101" fmla="*/ 163830 h 527685"/>
                    <a:gd name="connsiteX102" fmla="*/ 79058 w 590550"/>
                    <a:gd name="connsiteY102" fmla="*/ 140970 h 527685"/>
                    <a:gd name="connsiteX103" fmla="*/ 69533 w 590550"/>
                    <a:gd name="connsiteY103" fmla="*/ 117158 h 527685"/>
                    <a:gd name="connsiteX104" fmla="*/ 49530 w 590550"/>
                    <a:gd name="connsiteY104" fmla="*/ 105728 h 527685"/>
                    <a:gd name="connsiteX105" fmla="*/ 47625 w 590550"/>
                    <a:gd name="connsiteY105" fmla="*/ 104775 h 527685"/>
                    <a:gd name="connsiteX106" fmla="*/ 95250 w 590550"/>
                    <a:gd name="connsiteY106" fmla="*/ 180023 h 527685"/>
                    <a:gd name="connsiteX107" fmla="*/ 101918 w 590550"/>
                    <a:gd name="connsiteY107" fmla="*/ 178118 h 527685"/>
                    <a:gd name="connsiteX108" fmla="*/ 103823 w 590550"/>
                    <a:gd name="connsiteY108" fmla="*/ 179070 h 527685"/>
                    <a:gd name="connsiteX109" fmla="*/ 115253 w 590550"/>
                    <a:gd name="connsiteY109" fmla="*/ 199073 h 527685"/>
                    <a:gd name="connsiteX110" fmla="*/ 133350 w 590550"/>
                    <a:gd name="connsiteY110" fmla="*/ 209550 h 527685"/>
                    <a:gd name="connsiteX111" fmla="*/ 151448 w 590550"/>
                    <a:gd name="connsiteY111" fmla="*/ 199073 h 527685"/>
                    <a:gd name="connsiteX112" fmla="*/ 162878 w 590550"/>
                    <a:gd name="connsiteY112" fmla="*/ 179070 h 527685"/>
                    <a:gd name="connsiteX113" fmla="*/ 164783 w 590550"/>
                    <a:gd name="connsiteY113" fmla="*/ 178118 h 527685"/>
                    <a:gd name="connsiteX114" fmla="*/ 171450 w 590550"/>
                    <a:gd name="connsiteY114" fmla="*/ 180023 h 527685"/>
                    <a:gd name="connsiteX115" fmla="*/ 171450 w 590550"/>
                    <a:gd name="connsiteY115" fmla="*/ 180975 h 527685"/>
                    <a:gd name="connsiteX116" fmla="*/ 171450 w 590550"/>
                    <a:gd name="connsiteY116" fmla="*/ 255270 h 527685"/>
                    <a:gd name="connsiteX117" fmla="*/ 170498 w 590550"/>
                    <a:gd name="connsiteY117" fmla="*/ 257175 h 527685"/>
                    <a:gd name="connsiteX118" fmla="*/ 168593 w 590550"/>
                    <a:gd name="connsiteY118" fmla="*/ 257175 h 527685"/>
                    <a:gd name="connsiteX119" fmla="*/ 155258 w 590550"/>
                    <a:gd name="connsiteY119" fmla="*/ 243840 h 527685"/>
                    <a:gd name="connsiteX120" fmla="*/ 111443 w 590550"/>
                    <a:gd name="connsiteY120" fmla="*/ 243840 h 527685"/>
                    <a:gd name="connsiteX121" fmla="*/ 98108 w 590550"/>
                    <a:gd name="connsiteY121" fmla="*/ 257175 h 527685"/>
                    <a:gd name="connsiteX122" fmla="*/ 96203 w 590550"/>
                    <a:gd name="connsiteY122" fmla="*/ 257175 h 527685"/>
                    <a:gd name="connsiteX123" fmla="*/ 95250 w 590550"/>
                    <a:gd name="connsiteY123" fmla="*/ 255270 h 527685"/>
                    <a:gd name="connsiteX124" fmla="*/ 95250 w 590550"/>
                    <a:gd name="connsiteY124" fmla="*/ 180975 h 527685"/>
                    <a:gd name="connsiteX125" fmla="*/ 95250 w 590550"/>
                    <a:gd name="connsiteY125" fmla="*/ 180023 h 527685"/>
                    <a:gd name="connsiteX126" fmla="*/ 47625 w 590550"/>
                    <a:gd name="connsiteY126" fmla="*/ 175260 h 527685"/>
                    <a:gd name="connsiteX127" fmla="*/ 54293 w 590550"/>
                    <a:gd name="connsiteY127" fmla="*/ 156210 h 527685"/>
                    <a:gd name="connsiteX128" fmla="*/ 53340 w 590550"/>
                    <a:gd name="connsiteY128" fmla="*/ 158115 h 527685"/>
                    <a:gd name="connsiteX129" fmla="*/ 59055 w 590550"/>
                    <a:gd name="connsiteY129" fmla="*/ 178118 h 527685"/>
                    <a:gd name="connsiteX130" fmla="*/ 76200 w 590550"/>
                    <a:gd name="connsiteY130" fmla="*/ 184785 h 527685"/>
                    <a:gd name="connsiteX131" fmla="*/ 76200 w 590550"/>
                    <a:gd name="connsiteY131" fmla="*/ 255270 h 527685"/>
                    <a:gd name="connsiteX132" fmla="*/ 89535 w 590550"/>
                    <a:gd name="connsiteY132" fmla="*/ 274320 h 527685"/>
                    <a:gd name="connsiteX133" fmla="*/ 112395 w 590550"/>
                    <a:gd name="connsiteY133" fmla="*/ 269558 h 527685"/>
                    <a:gd name="connsiteX134" fmla="*/ 125730 w 590550"/>
                    <a:gd name="connsiteY134" fmla="*/ 256223 h 527685"/>
                    <a:gd name="connsiteX135" fmla="*/ 142875 w 590550"/>
                    <a:gd name="connsiteY135" fmla="*/ 256223 h 527685"/>
                    <a:gd name="connsiteX136" fmla="*/ 156210 w 590550"/>
                    <a:gd name="connsiteY136" fmla="*/ 269558 h 527685"/>
                    <a:gd name="connsiteX137" fmla="*/ 170498 w 590550"/>
                    <a:gd name="connsiteY137" fmla="*/ 275273 h 527685"/>
                    <a:gd name="connsiteX138" fmla="*/ 178118 w 590550"/>
                    <a:gd name="connsiteY138" fmla="*/ 273368 h 527685"/>
                    <a:gd name="connsiteX139" fmla="*/ 191453 w 590550"/>
                    <a:gd name="connsiteY139" fmla="*/ 254318 h 527685"/>
                    <a:gd name="connsiteX140" fmla="*/ 191453 w 590550"/>
                    <a:gd name="connsiteY140" fmla="*/ 184785 h 527685"/>
                    <a:gd name="connsiteX141" fmla="*/ 208598 w 590550"/>
                    <a:gd name="connsiteY141" fmla="*/ 179070 h 527685"/>
                    <a:gd name="connsiteX142" fmla="*/ 214313 w 590550"/>
                    <a:gd name="connsiteY142" fmla="*/ 159068 h 527685"/>
                    <a:gd name="connsiteX143" fmla="*/ 209550 w 590550"/>
                    <a:gd name="connsiteY143" fmla="*/ 146685 h 527685"/>
                    <a:gd name="connsiteX144" fmla="*/ 406718 w 590550"/>
                    <a:gd name="connsiteY144" fmla="*/ 146685 h 527685"/>
                    <a:gd name="connsiteX145" fmla="*/ 342900 w 590550"/>
                    <a:gd name="connsiteY145" fmla="*/ 210503 h 527685"/>
                    <a:gd name="connsiteX146" fmla="*/ 340043 w 590550"/>
                    <a:gd name="connsiteY146" fmla="*/ 215265 h 527685"/>
                    <a:gd name="connsiteX147" fmla="*/ 333375 w 590550"/>
                    <a:gd name="connsiteY147" fmla="*/ 248603 h 527685"/>
                    <a:gd name="connsiteX148" fmla="*/ 336233 w 590550"/>
                    <a:gd name="connsiteY148" fmla="*/ 257175 h 527685"/>
                    <a:gd name="connsiteX149" fmla="*/ 342900 w 590550"/>
                    <a:gd name="connsiteY149" fmla="*/ 260033 h 527685"/>
                    <a:gd name="connsiteX150" fmla="*/ 344805 w 590550"/>
                    <a:gd name="connsiteY150" fmla="*/ 260033 h 527685"/>
                    <a:gd name="connsiteX151" fmla="*/ 378143 w 590550"/>
                    <a:gd name="connsiteY151" fmla="*/ 253365 h 527685"/>
                    <a:gd name="connsiteX152" fmla="*/ 382905 w 590550"/>
                    <a:gd name="connsiteY152" fmla="*/ 250508 h 527685"/>
                    <a:gd name="connsiteX153" fmla="*/ 486728 w 590550"/>
                    <a:gd name="connsiteY153" fmla="*/ 146685 h 527685"/>
                    <a:gd name="connsiteX154" fmla="*/ 514350 w 590550"/>
                    <a:gd name="connsiteY154" fmla="*/ 146685 h 527685"/>
                    <a:gd name="connsiteX155" fmla="*/ 542925 w 590550"/>
                    <a:gd name="connsiteY155" fmla="*/ 175260 h 527685"/>
                    <a:gd name="connsiteX156" fmla="*/ 542925 w 590550"/>
                    <a:gd name="connsiteY156" fmla="*/ 461010 h 527685"/>
                    <a:gd name="connsiteX157" fmla="*/ 47625 w 590550"/>
                    <a:gd name="connsiteY157" fmla="*/ 461010 h 527685"/>
                    <a:gd name="connsiteX158" fmla="*/ 47625 w 590550"/>
                    <a:gd name="connsiteY158" fmla="*/ 175260 h 527685"/>
                    <a:gd name="connsiteX159" fmla="*/ 571500 w 590550"/>
                    <a:gd name="connsiteY159" fmla="*/ 489585 h 527685"/>
                    <a:gd name="connsiteX160" fmla="*/ 552450 w 590550"/>
                    <a:gd name="connsiteY160" fmla="*/ 508635 h 527685"/>
                    <a:gd name="connsiteX161" fmla="*/ 38100 w 590550"/>
                    <a:gd name="connsiteY161" fmla="*/ 508635 h 527685"/>
                    <a:gd name="connsiteX162" fmla="*/ 19050 w 590550"/>
                    <a:gd name="connsiteY162" fmla="*/ 489585 h 527685"/>
                    <a:gd name="connsiteX163" fmla="*/ 19050 w 590550"/>
                    <a:gd name="connsiteY163" fmla="*/ 480060 h 527685"/>
                    <a:gd name="connsiteX164" fmla="*/ 220980 w 590550"/>
                    <a:gd name="connsiteY164" fmla="*/ 480060 h 527685"/>
                    <a:gd name="connsiteX165" fmla="*/ 247650 w 590550"/>
                    <a:gd name="connsiteY165" fmla="*/ 499110 h 527685"/>
                    <a:gd name="connsiteX166" fmla="*/ 342900 w 590550"/>
                    <a:gd name="connsiteY166" fmla="*/ 499110 h 527685"/>
                    <a:gd name="connsiteX167" fmla="*/ 369570 w 590550"/>
                    <a:gd name="connsiteY167" fmla="*/ 480060 h 527685"/>
                    <a:gd name="connsiteX168" fmla="*/ 571500 w 590550"/>
                    <a:gd name="connsiteY168" fmla="*/ 480060 h 527685"/>
                    <a:gd name="connsiteX169" fmla="*/ 571500 w 590550"/>
                    <a:gd name="connsiteY169" fmla="*/ 489585 h 52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</a:cxnLst>
                  <a:rect l="l" t="t" r="r" b="b"/>
                  <a:pathLst>
                    <a:path w="590550" h="527685">
                      <a:moveTo>
                        <a:pt x="581025" y="461010"/>
                      </a:moveTo>
                      <a:lnTo>
                        <a:pt x="561975" y="461010"/>
                      </a:lnTo>
                      <a:lnTo>
                        <a:pt x="561975" y="175260"/>
                      </a:lnTo>
                      <a:cubicBezTo>
                        <a:pt x="561975" y="148590"/>
                        <a:pt x="541020" y="127635"/>
                        <a:pt x="514350" y="127635"/>
                      </a:cubicBezTo>
                      <a:lnTo>
                        <a:pt x="505778" y="127635"/>
                      </a:lnTo>
                      <a:lnTo>
                        <a:pt x="508635" y="124778"/>
                      </a:lnTo>
                      <a:cubicBezTo>
                        <a:pt x="508635" y="124778"/>
                        <a:pt x="508635" y="124778"/>
                        <a:pt x="508635" y="124778"/>
                      </a:cubicBezTo>
                      <a:cubicBezTo>
                        <a:pt x="508635" y="124778"/>
                        <a:pt x="508635" y="124778"/>
                        <a:pt x="508635" y="124778"/>
                      </a:cubicBezTo>
                      <a:lnTo>
                        <a:pt x="541973" y="91440"/>
                      </a:lnTo>
                      <a:cubicBezTo>
                        <a:pt x="542925" y="90488"/>
                        <a:pt x="546735" y="85725"/>
                        <a:pt x="549593" y="79058"/>
                      </a:cubicBezTo>
                      <a:cubicBezTo>
                        <a:pt x="553403" y="68580"/>
                        <a:pt x="550545" y="59055"/>
                        <a:pt x="541973" y="50482"/>
                      </a:cubicBezTo>
                      <a:cubicBezTo>
                        <a:pt x="526733" y="35243"/>
                        <a:pt x="509588" y="41910"/>
                        <a:pt x="501968" y="50482"/>
                      </a:cubicBezTo>
                      <a:lnTo>
                        <a:pt x="468630" y="83820"/>
                      </a:lnTo>
                      <a:cubicBezTo>
                        <a:pt x="468630" y="83820"/>
                        <a:pt x="468630" y="83820"/>
                        <a:pt x="468630" y="83820"/>
                      </a:cubicBezTo>
                      <a:cubicBezTo>
                        <a:pt x="468630" y="83820"/>
                        <a:pt x="468630" y="83820"/>
                        <a:pt x="468630" y="83820"/>
                      </a:cubicBezTo>
                      <a:lnTo>
                        <a:pt x="424815" y="127635"/>
                      </a:lnTo>
                      <a:lnTo>
                        <a:pt x="219075" y="127635"/>
                      </a:lnTo>
                      <a:lnTo>
                        <a:pt x="227648" y="122873"/>
                      </a:lnTo>
                      <a:cubicBezTo>
                        <a:pt x="234315" y="119063"/>
                        <a:pt x="238125" y="112395"/>
                        <a:pt x="238125" y="104775"/>
                      </a:cubicBezTo>
                      <a:cubicBezTo>
                        <a:pt x="238125" y="97155"/>
                        <a:pt x="234315" y="90488"/>
                        <a:pt x="227648" y="86678"/>
                      </a:cubicBezTo>
                      <a:lnTo>
                        <a:pt x="207645" y="75248"/>
                      </a:lnTo>
                      <a:cubicBezTo>
                        <a:pt x="206693" y="75248"/>
                        <a:pt x="206693" y="74295"/>
                        <a:pt x="206693" y="73343"/>
                      </a:cubicBezTo>
                      <a:lnTo>
                        <a:pt x="212408" y="51435"/>
                      </a:lnTo>
                      <a:cubicBezTo>
                        <a:pt x="214313" y="43815"/>
                        <a:pt x="212408" y="36195"/>
                        <a:pt x="206693" y="31433"/>
                      </a:cubicBezTo>
                      <a:cubicBezTo>
                        <a:pt x="200978" y="25718"/>
                        <a:pt x="194310" y="23813"/>
                        <a:pt x="186690" y="25718"/>
                      </a:cubicBezTo>
                      <a:lnTo>
                        <a:pt x="163830" y="32385"/>
                      </a:lnTo>
                      <a:cubicBezTo>
                        <a:pt x="162878" y="32385"/>
                        <a:pt x="161925" y="32385"/>
                        <a:pt x="161925" y="31433"/>
                      </a:cubicBezTo>
                      <a:lnTo>
                        <a:pt x="150495" y="11430"/>
                      </a:lnTo>
                      <a:cubicBezTo>
                        <a:pt x="147638" y="3810"/>
                        <a:pt x="140970" y="0"/>
                        <a:pt x="133350" y="0"/>
                      </a:cubicBezTo>
                      <a:cubicBezTo>
                        <a:pt x="125730" y="0"/>
                        <a:pt x="119063" y="3810"/>
                        <a:pt x="115253" y="10477"/>
                      </a:cubicBezTo>
                      <a:lnTo>
                        <a:pt x="103823" y="30480"/>
                      </a:lnTo>
                      <a:cubicBezTo>
                        <a:pt x="103823" y="31433"/>
                        <a:pt x="102870" y="31433"/>
                        <a:pt x="101918" y="31433"/>
                      </a:cubicBezTo>
                      <a:lnTo>
                        <a:pt x="79058" y="25718"/>
                      </a:lnTo>
                      <a:cubicBezTo>
                        <a:pt x="71438" y="23813"/>
                        <a:pt x="63818" y="25718"/>
                        <a:pt x="59055" y="31433"/>
                      </a:cubicBezTo>
                      <a:cubicBezTo>
                        <a:pt x="54293" y="36195"/>
                        <a:pt x="52388" y="43815"/>
                        <a:pt x="54293" y="51435"/>
                      </a:cubicBezTo>
                      <a:lnTo>
                        <a:pt x="60960" y="74295"/>
                      </a:lnTo>
                      <a:cubicBezTo>
                        <a:pt x="60960" y="75248"/>
                        <a:pt x="60960" y="76200"/>
                        <a:pt x="60008" y="76200"/>
                      </a:cubicBezTo>
                      <a:lnTo>
                        <a:pt x="40005" y="87630"/>
                      </a:lnTo>
                      <a:cubicBezTo>
                        <a:pt x="32385" y="90488"/>
                        <a:pt x="28575" y="97155"/>
                        <a:pt x="28575" y="104775"/>
                      </a:cubicBezTo>
                      <a:cubicBezTo>
                        <a:pt x="28575" y="112395"/>
                        <a:pt x="32385" y="119063"/>
                        <a:pt x="39053" y="122873"/>
                      </a:cubicBezTo>
                      <a:lnTo>
                        <a:pt x="55245" y="132398"/>
                      </a:lnTo>
                      <a:cubicBezTo>
                        <a:pt x="39053" y="140018"/>
                        <a:pt x="28575" y="156210"/>
                        <a:pt x="28575" y="175260"/>
                      </a:cubicBezTo>
                      <a:lnTo>
                        <a:pt x="28575" y="461010"/>
                      </a:lnTo>
                      <a:lnTo>
                        <a:pt x="9525" y="461010"/>
                      </a:lnTo>
                      <a:cubicBezTo>
                        <a:pt x="3810" y="461010"/>
                        <a:pt x="0" y="464820"/>
                        <a:pt x="0" y="470535"/>
                      </a:cubicBezTo>
                      <a:lnTo>
                        <a:pt x="0" y="489585"/>
                      </a:lnTo>
                      <a:cubicBezTo>
                        <a:pt x="0" y="510540"/>
                        <a:pt x="17145" y="527685"/>
                        <a:pt x="38100" y="527685"/>
                      </a:cubicBezTo>
                      <a:lnTo>
                        <a:pt x="552450" y="527685"/>
                      </a:lnTo>
                      <a:cubicBezTo>
                        <a:pt x="573405" y="527685"/>
                        <a:pt x="590550" y="510540"/>
                        <a:pt x="590550" y="489585"/>
                      </a:cubicBezTo>
                      <a:lnTo>
                        <a:pt x="590550" y="470535"/>
                      </a:lnTo>
                      <a:cubicBezTo>
                        <a:pt x="590550" y="464820"/>
                        <a:pt x="586740" y="461010"/>
                        <a:pt x="581025" y="461010"/>
                      </a:cubicBezTo>
                      <a:close/>
                      <a:moveTo>
                        <a:pt x="371475" y="235268"/>
                      </a:moveTo>
                      <a:lnTo>
                        <a:pt x="354330" y="239078"/>
                      </a:lnTo>
                      <a:lnTo>
                        <a:pt x="358140" y="221933"/>
                      </a:lnTo>
                      <a:lnTo>
                        <a:pt x="481965" y="98108"/>
                      </a:lnTo>
                      <a:cubicBezTo>
                        <a:pt x="484823" y="95250"/>
                        <a:pt x="490538" y="92393"/>
                        <a:pt x="495300" y="98108"/>
                      </a:cubicBezTo>
                      <a:cubicBezTo>
                        <a:pt x="501015" y="103823"/>
                        <a:pt x="498158" y="108585"/>
                        <a:pt x="495300" y="111443"/>
                      </a:cubicBezTo>
                      <a:lnTo>
                        <a:pt x="371475" y="235268"/>
                      </a:lnTo>
                      <a:close/>
                      <a:moveTo>
                        <a:pt x="515303" y="63818"/>
                      </a:moveTo>
                      <a:cubicBezTo>
                        <a:pt x="517208" y="61913"/>
                        <a:pt x="522923" y="58103"/>
                        <a:pt x="528638" y="63818"/>
                      </a:cubicBezTo>
                      <a:cubicBezTo>
                        <a:pt x="534353" y="69533"/>
                        <a:pt x="531495" y="74295"/>
                        <a:pt x="528638" y="77153"/>
                      </a:cubicBezTo>
                      <a:lnTo>
                        <a:pt x="514350" y="92393"/>
                      </a:lnTo>
                      <a:cubicBezTo>
                        <a:pt x="513398" y="89535"/>
                        <a:pt x="511493" y="86678"/>
                        <a:pt x="508635" y="84773"/>
                      </a:cubicBezTo>
                      <a:cubicBezTo>
                        <a:pt x="505778" y="81915"/>
                        <a:pt x="503873" y="80963"/>
                        <a:pt x="501015" y="79058"/>
                      </a:cubicBezTo>
                      <a:lnTo>
                        <a:pt x="515303" y="63818"/>
                      </a:lnTo>
                      <a:close/>
                      <a:moveTo>
                        <a:pt x="47625" y="104775"/>
                      </a:moveTo>
                      <a:cubicBezTo>
                        <a:pt x="47625" y="103823"/>
                        <a:pt x="47625" y="103823"/>
                        <a:pt x="48578" y="103823"/>
                      </a:cubicBezTo>
                      <a:lnTo>
                        <a:pt x="68580" y="92393"/>
                      </a:lnTo>
                      <a:cubicBezTo>
                        <a:pt x="77153" y="87630"/>
                        <a:pt x="80963" y="78105"/>
                        <a:pt x="78105" y="68580"/>
                      </a:cubicBezTo>
                      <a:lnTo>
                        <a:pt x="72390" y="45720"/>
                      </a:lnTo>
                      <a:cubicBezTo>
                        <a:pt x="72390" y="44768"/>
                        <a:pt x="72390" y="44768"/>
                        <a:pt x="72390" y="43815"/>
                      </a:cubicBezTo>
                      <a:cubicBezTo>
                        <a:pt x="72390" y="43815"/>
                        <a:pt x="73343" y="42863"/>
                        <a:pt x="74295" y="43815"/>
                      </a:cubicBezTo>
                      <a:lnTo>
                        <a:pt x="97155" y="50482"/>
                      </a:lnTo>
                      <a:cubicBezTo>
                        <a:pt x="106680" y="53340"/>
                        <a:pt x="116205" y="48578"/>
                        <a:pt x="120968" y="40958"/>
                      </a:cubicBezTo>
                      <a:lnTo>
                        <a:pt x="132398" y="20955"/>
                      </a:lnTo>
                      <a:cubicBezTo>
                        <a:pt x="133350" y="20003"/>
                        <a:pt x="134303" y="20003"/>
                        <a:pt x="135255" y="20955"/>
                      </a:cubicBezTo>
                      <a:cubicBezTo>
                        <a:pt x="135255" y="20955"/>
                        <a:pt x="135255" y="20955"/>
                        <a:pt x="135255" y="20955"/>
                      </a:cubicBezTo>
                      <a:lnTo>
                        <a:pt x="146685" y="40958"/>
                      </a:lnTo>
                      <a:cubicBezTo>
                        <a:pt x="151448" y="49530"/>
                        <a:pt x="160973" y="53340"/>
                        <a:pt x="170498" y="50482"/>
                      </a:cubicBezTo>
                      <a:lnTo>
                        <a:pt x="193358" y="43815"/>
                      </a:lnTo>
                      <a:cubicBezTo>
                        <a:pt x="194310" y="43815"/>
                        <a:pt x="194310" y="43815"/>
                        <a:pt x="195263" y="43815"/>
                      </a:cubicBezTo>
                      <a:cubicBezTo>
                        <a:pt x="195263" y="43815"/>
                        <a:pt x="196215" y="44768"/>
                        <a:pt x="195263" y="45720"/>
                      </a:cubicBezTo>
                      <a:lnTo>
                        <a:pt x="188595" y="68580"/>
                      </a:lnTo>
                      <a:cubicBezTo>
                        <a:pt x="185738" y="78105"/>
                        <a:pt x="190500" y="87630"/>
                        <a:pt x="198120" y="92393"/>
                      </a:cubicBezTo>
                      <a:lnTo>
                        <a:pt x="218123" y="103823"/>
                      </a:lnTo>
                      <a:cubicBezTo>
                        <a:pt x="219075" y="103823"/>
                        <a:pt x="219075" y="104775"/>
                        <a:pt x="219075" y="104775"/>
                      </a:cubicBezTo>
                      <a:cubicBezTo>
                        <a:pt x="219075" y="104775"/>
                        <a:pt x="219075" y="105728"/>
                        <a:pt x="218123" y="105728"/>
                      </a:cubicBezTo>
                      <a:lnTo>
                        <a:pt x="198120" y="118110"/>
                      </a:lnTo>
                      <a:cubicBezTo>
                        <a:pt x="189548" y="122873"/>
                        <a:pt x="185738" y="132398"/>
                        <a:pt x="188595" y="141923"/>
                      </a:cubicBezTo>
                      <a:lnTo>
                        <a:pt x="195263" y="164783"/>
                      </a:lnTo>
                      <a:cubicBezTo>
                        <a:pt x="195263" y="165735"/>
                        <a:pt x="195263" y="165735"/>
                        <a:pt x="195263" y="166688"/>
                      </a:cubicBezTo>
                      <a:cubicBezTo>
                        <a:pt x="195263" y="166688"/>
                        <a:pt x="194310" y="167640"/>
                        <a:pt x="193358" y="166688"/>
                      </a:cubicBezTo>
                      <a:lnTo>
                        <a:pt x="170498" y="160020"/>
                      </a:lnTo>
                      <a:cubicBezTo>
                        <a:pt x="160973" y="157163"/>
                        <a:pt x="151448" y="161925"/>
                        <a:pt x="146685" y="169545"/>
                      </a:cubicBezTo>
                      <a:lnTo>
                        <a:pt x="135255" y="189548"/>
                      </a:lnTo>
                      <a:cubicBezTo>
                        <a:pt x="134303" y="190500"/>
                        <a:pt x="133350" y="190500"/>
                        <a:pt x="132398" y="189548"/>
                      </a:cubicBezTo>
                      <a:lnTo>
                        <a:pt x="120968" y="169545"/>
                      </a:lnTo>
                      <a:cubicBezTo>
                        <a:pt x="117158" y="162878"/>
                        <a:pt x="110490" y="159068"/>
                        <a:pt x="102870" y="159068"/>
                      </a:cubicBezTo>
                      <a:cubicBezTo>
                        <a:pt x="100965" y="159068"/>
                        <a:pt x="99060" y="159068"/>
                        <a:pt x="97155" y="160020"/>
                      </a:cubicBezTo>
                      <a:lnTo>
                        <a:pt x="74295" y="165735"/>
                      </a:lnTo>
                      <a:cubicBezTo>
                        <a:pt x="73343" y="165735"/>
                        <a:pt x="73343" y="165735"/>
                        <a:pt x="72390" y="165735"/>
                      </a:cubicBezTo>
                      <a:cubicBezTo>
                        <a:pt x="72390" y="165735"/>
                        <a:pt x="71438" y="164783"/>
                        <a:pt x="72390" y="163830"/>
                      </a:cubicBezTo>
                      <a:lnTo>
                        <a:pt x="79058" y="140970"/>
                      </a:lnTo>
                      <a:cubicBezTo>
                        <a:pt x="81915" y="131445"/>
                        <a:pt x="77153" y="121920"/>
                        <a:pt x="69533" y="117158"/>
                      </a:cubicBezTo>
                      <a:lnTo>
                        <a:pt x="49530" y="105728"/>
                      </a:lnTo>
                      <a:cubicBezTo>
                        <a:pt x="47625" y="105728"/>
                        <a:pt x="47625" y="105728"/>
                        <a:pt x="47625" y="104775"/>
                      </a:cubicBezTo>
                      <a:close/>
                      <a:moveTo>
                        <a:pt x="95250" y="180023"/>
                      </a:moveTo>
                      <a:lnTo>
                        <a:pt x="101918" y="178118"/>
                      </a:lnTo>
                      <a:cubicBezTo>
                        <a:pt x="102870" y="178118"/>
                        <a:pt x="103823" y="178118"/>
                        <a:pt x="103823" y="179070"/>
                      </a:cubicBezTo>
                      <a:lnTo>
                        <a:pt x="115253" y="199073"/>
                      </a:lnTo>
                      <a:cubicBezTo>
                        <a:pt x="119063" y="205740"/>
                        <a:pt x="125730" y="209550"/>
                        <a:pt x="133350" y="209550"/>
                      </a:cubicBezTo>
                      <a:cubicBezTo>
                        <a:pt x="140970" y="209550"/>
                        <a:pt x="147638" y="205740"/>
                        <a:pt x="151448" y="199073"/>
                      </a:cubicBezTo>
                      <a:lnTo>
                        <a:pt x="162878" y="179070"/>
                      </a:lnTo>
                      <a:cubicBezTo>
                        <a:pt x="162878" y="178118"/>
                        <a:pt x="163830" y="178118"/>
                        <a:pt x="164783" y="178118"/>
                      </a:cubicBezTo>
                      <a:lnTo>
                        <a:pt x="171450" y="180023"/>
                      </a:lnTo>
                      <a:cubicBezTo>
                        <a:pt x="171450" y="180023"/>
                        <a:pt x="171450" y="180975"/>
                        <a:pt x="171450" y="180975"/>
                      </a:cubicBezTo>
                      <a:lnTo>
                        <a:pt x="171450" y="255270"/>
                      </a:lnTo>
                      <a:cubicBezTo>
                        <a:pt x="171450" y="255270"/>
                        <a:pt x="171450" y="256223"/>
                        <a:pt x="170498" y="257175"/>
                      </a:cubicBezTo>
                      <a:cubicBezTo>
                        <a:pt x="169545" y="257175"/>
                        <a:pt x="168593" y="257175"/>
                        <a:pt x="168593" y="257175"/>
                      </a:cubicBezTo>
                      <a:lnTo>
                        <a:pt x="155258" y="243840"/>
                      </a:lnTo>
                      <a:cubicBezTo>
                        <a:pt x="142875" y="231458"/>
                        <a:pt x="123825" y="231458"/>
                        <a:pt x="111443" y="243840"/>
                      </a:cubicBezTo>
                      <a:lnTo>
                        <a:pt x="98108" y="257175"/>
                      </a:lnTo>
                      <a:cubicBezTo>
                        <a:pt x="98108" y="257175"/>
                        <a:pt x="97155" y="258128"/>
                        <a:pt x="96203" y="257175"/>
                      </a:cubicBezTo>
                      <a:cubicBezTo>
                        <a:pt x="95250" y="257175"/>
                        <a:pt x="95250" y="256223"/>
                        <a:pt x="95250" y="255270"/>
                      </a:cubicBezTo>
                      <a:lnTo>
                        <a:pt x="95250" y="180975"/>
                      </a:lnTo>
                      <a:cubicBezTo>
                        <a:pt x="95250" y="180975"/>
                        <a:pt x="95250" y="180023"/>
                        <a:pt x="95250" y="180023"/>
                      </a:cubicBezTo>
                      <a:close/>
                      <a:moveTo>
                        <a:pt x="47625" y="175260"/>
                      </a:moveTo>
                      <a:cubicBezTo>
                        <a:pt x="47625" y="168593"/>
                        <a:pt x="50483" y="161925"/>
                        <a:pt x="54293" y="156210"/>
                      </a:cubicBezTo>
                      <a:lnTo>
                        <a:pt x="53340" y="158115"/>
                      </a:lnTo>
                      <a:cubicBezTo>
                        <a:pt x="51435" y="165735"/>
                        <a:pt x="53340" y="173355"/>
                        <a:pt x="59055" y="178118"/>
                      </a:cubicBezTo>
                      <a:cubicBezTo>
                        <a:pt x="63818" y="183833"/>
                        <a:pt x="69533" y="185738"/>
                        <a:pt x="76200" y="184785"/>
                      </a:cubicBezTo>
                      <a:lnTo>
                        <a:pt x="76200" y="255270"/>
                      </a:lnTo>
                      <a:cubicBezTo>
                        <a:pt x="76200" y="263843"/>
                        <a:pt x="80963" y="271463"/>
                        <a:pt x="89535" y="274320"/>
                      </a:cubicBezTo>
                      <a:cubicBezTo>
                        <a:pt x="97155" y="277178"/>
                        <a:pt x="106680" y="276225"/>
                        <a:pt x="112395" y="269558"/>
                      </a:cubicBezTo>
                      <a:lnTo>
                        <a:pt x="125730" y="256223"/>
                      </a:lnTo>
                      <a:cubicBezTo>
                        <a:pt x="130493" y="251460"/>
                        <a:pt x="138113" y="251460"/>
                        <a:pt x="142875" y="256223"/>
                      </a:cubicBezTo>
                      <a:lnTo>
                        <a:pt x="156210" y="269558"/>
                      </a:lnTo>
                      <a:cubicBezTo>
                        <a:pt x="160020" y="273368"/>
                        <a:pt x="165735" y="275273"/>
                        <a:pt x="170498" y="275273"/>
                      </a:cubicBezTo>
                      <a:cubicBezTo>
                        <a:pt x="173355" y="275273"/>
                        <a:pt x="176213" y="274320"/>
                        <a:pt x="178118" y="273368"/>
                      </a:cubicBezTo>
                      <a:cubicBezTo>
                        <a:pt x="185738" y="270510"/>
                        <a:pt x="191453" y="262890"/>
                        <a:pt x="191453" y="254318"/>
                      </a:cubicBezTo>
                      <a:lnTo>
                        <a:pt x="191453" y="184785"/>
                      </a:lnTo>
                      <a:cubicBezTo>
                        <a:pt x="198120" y="185738"/>
                        <a:pt x="203835" y="183833"/>
                        <a:pt x="208598" y="179070"/>
                      </a:cubicBezTo>
                      <a:cubicBezTo>
                        <a:pt x="214313" y="173355"/>
                        <a:pt x="216218" y="166688"/>
                        <a:pt x="214313" y="159068"/>
                      </a:cubicBezTo>
                      <a:lnTo>
                        <a:pt x="209550" y="146685"/>
                      </a:lnTo>
                      <a:lnTo>
                        <a:pt x="406718" y="146685"/>
                      </a:lnTo>
                      <a:lnTo>
                        <a:pt x="342900" y="210503"/>
                      </a:lnTo>
                      <a:cubicBezTo>
                        <a:pt x="341948" y="211455"/>
                        <a:pt x="340995" y="213360"/>
                        <a:pt x="340043" y="215265"/>
                      </a:cubicBezTo>
                      <a:lnTo>
                        <a:pt x="333375" y="248603"/>
                      </a:lnTo>
                      <a:cubicBezTo>
                        <a:pt x="332423" y="251460"/>
                        <a:pt x="333375" y="255270"/>
                        <a:pt x="336233" y="257175"/>
                      </a:cubicBezTo>
                      <a:cubicBezTo>
                        <a:pt x="338138" y="259080"/>
                        <a:pt x="340043" y="260033"/>
                        <a:pt x="342900" y="260033"/>
                      </a:cubicBezTo>
                      <a:cubicBezTo>
                        <a:pt x="343853" y="260033"/>
                        <a:pt x="343853" y="260033"/>
                        <a:pt x="344805" y="260033"/>
                      </a:cubicBezTo>
                      <a:lnTo>
                        <a:pt x="378143" y="253365"/>
                      </a:lnTo>
                      <a:cubicBezTo>
                        <a:pt x="380048" y="253365"/>
                        <a:pt x="381953" y="252413"/>
                        <a:pt x="382905" y="250508"/>
                      </a:cubicBezTo>
                      <a:lnTo>
                        <a:pt x="486728" y="146685"/>
                      </a:lnTo>
                      <a:lnTo>
                        <a:pt x="514350" y="146685"/>
                      </a:lnTo>
                      <a:cubicBezTo>
                        <a:pt x="530543" y="146685"/>
                        <a:pt x="542925" y="159068"/>
                        <a:pt x="542925" y="175260"/>
                      </a:cubicBezTo>
                      <a:lnTo>
                        <a:pt x="542925" y="461010"/>
                      </a:lnTo>
                      <a:lnTo>
                        <a:pt x="47625" y="461010"/>
                      </a:lnTo>
                      <a:lnTo>
                        <a:pt x="47625" y="175260"/>
                      </a:lnTo>
                      <a:close/>
                      <a:moveTo>
                        <a:pt x="571500" y="489585"/>
                      </a:moveTo>
                      <a:cubicBezTo>
                        <a:pt x="571500" y="500063"/>
                        <a:pt x="562928" y="508635"/>
                        <a:pt x="552450" y="508635"/>
                      </a:cubicBezTo>
                      <a:lnTo>
                        <a:pt x="38100" y="508635"/>
                      </a:lnTo>
                      <a:cubicBezTo>
                        <a:pt x="27623" y="508635"/>
                        <a:pt x="19050" y="500063"/>
                        <a:pt x="19050" y="489585"/>
                      </a:cubicBezTo>
                      <a:lnTo>
                        <a:pt x="19050" y="480060"/>
                      </a:lnTo>
                      <a:lnTo>
                        <a:pt x="220980" y="480060"/>
                      </a:lnTo>
                      <a:cubicBezTo>
                        <a:pt x="224790" y="491490"/>
                        <a:pt x="235268" y="499110"/>
                        <a:pt x="247650" y="499110"/>
                      </a:cubicBezTo>
                      <a:lnTo>
                        <a:pt x="342900" y="499110"/>
                      </a:lnTo>
                      <a:cubicBezTo>
                        <a:pt x="355283" y="499110"/>
                        <a:pt x="365760" y="491490"/>
                        <a:pt x="369570" y="480060"/>
                      </a:cubicBezTo>
                      <a:lnTo>
                        <a:pt x="571500" y="480060"/>
                      </a:lnTo>
                      <a:lnTo>
                        <a:pt x="571500" y="489585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3" name="Freeform: Shape 1102">
                  <a:extLst>
                    <a:ext uri="{FF2B5EF4-FFF2-40B4-BE49-F238E27FC236}">
                      <a16:creationId xmlns:a16="http://schemas.microsoft.com/office/drawing/2014/main" id="{D1E8A0D4-FC65-3208-402F-404671DD0E26}"/>
                    </a:ext>
                  </a:extLst>
                </p:cNvPr>
                <p:cNvSpPr/>
                <p:nvPr/>
              </p:nvSpPr>
              <p:spPr>
                <a:xfrm>
                  <a:off x="2301098" y="4419875"/>
                  <a:ext cx="95250" cy="95250"/>
                </a:xfrm>
                <a:custGeom>
                  <a:avLst/>
                  <a:gdLst>
                    <a:gd name="connsiteX0" fmla="*/ 47625 w 95250"/>
                    <a:gd name="connsiteY0" fmla="*/ 95250 h 95250"/>
                    <a:gd name="connsiteX1" fmla="*/ 95250 w 95250"/>
                    <a:gd name="connsiteY1" fmla="*/ 47625 h 95250"/>
                    <a:gd name="connsiteX2" fmla="*/ 47625 w 95250"/>
                    <a:gd name="connsiteY2" fmla="*/ 0 h 95250"/>
                    <a:gd name="connsiteX3" fmla="*/ 0 w 95250"/>
                    <a:gd name="connsiteY3" fmla="*/ 47625 h 95250"/>
                    <a:gd name="connsiteX4" fmla="*/ 47625 w 95250"/>
                    <a:gd name="connsiteY4" fmla="*/ 95250 h 95250"/>
                    <a:gd name="connsiteX5" fmla="*/ 47625 w 95250"/>
                    <a:gd name="connsiteY5" fmla="*/ 19050 h 95250"/>
                    <a:gd name="connsiteX6" fmla="*/ 76200 w 95250"/>
                    <a:gd name="connsiteY6" fmla="*/ 47625 h 95250"/>
                    <a:gd name="connsiteX7" fmla="*/ 47625 w 95250"/>
                    <a:gd name="connsiteY7" fmla="*/ 76200 h 95250"/>
                    <a:gd name="connsiteX8" fmla="*/ 19050 w 95250"/>
                    <a:gd name="connsiteY8" fmla="*/ 47625 h 95250"/>
                    <a:gd name="connsiteX9" fmla="*/ 47625 w 95250"/>
                    <a:gd name="connsiteY9" fmla="*/ 1905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250" h="95250">
                      <a:moveTo>
                        <a:pt x="47625" y="95250"/>
                      </a:moveTo>
                      <a:cubicBezTo>
                        <a:pt x="74295" y="95250"/>
                        <a:pt x="95250" y="74295"/>
                        <a:pt x="95250" y="47625"/>
                      </a:cubicBezTo>
                      <a:cubicBezTo>
                        <a:pt x="95250" y="20955"/>
                        <a:pt x="74295" y="0"/>
                        <a:pt x="47625" y="0"/>
                      </a:cubicBezTo>
                      <a:cubicBezTo>
                        <a:pt x="20955" y="0"/>
                        <a:pt x="0" y="20955"/>
                        <a:pt x="0" y="47625"/>
                      </a:cubicBezTo>
                      <a:cubicBezTo>
                        <a:pt x="0" y="74295"/>
                        <a:pt x="20955" y="95250"/>
                        <a:pt x="47625" y="95250"/>
                      </a:cubicBezTo>
                      <a:close/>
                      <a:moveTo>
                        <a:pt x="47625" y="19050"/>
                      </a:moveTo>
                      <a:cubicBezTo>
                        <a:pt x="63818" y="19050"/>
                        <a:pt x="76200" y="31432"/>
                        <a:pt x="76200" y="47625"/>
                      </a:cubicBezTo>
                      <a:cubicBezTo>
                        <a:pt x="76200" y="63817"/>
                        <a:pt x="63818" y="76200"/>
                        <a:pt x="47625" y="76200"/>
                      </a:cubicBezTo>
                      <a:cubicBezTo>
                        <a:pt x="31433" y="76200"/>
                        <a:pt x="19050" y="63817"/>
                        <a:pt x="19050" y="47625"/>
                      </a:cubicBezTo>
                      <a:cubicBezTo>
                        <a:pt x="19050" y="31432"/>
                        <a:pt x="31433" y="19050"/>
                        <a:pt x="476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51" name="Graphic 92">
            <a:extLst>
              <a:ext uri="{FF2B5EF4-FFF2-40B4-BE49-F238E27FC236}">
                <a16:creationId xmlns:a16="http://schemas.microsoft.com/office/drawing/2014/main" id="{F000A06F-A29B-A9B5-C56F-0EDEE3EA3C4C}"/>
              </a:ext>
            </a:extLst>
          </p:cNvPr>
          <p:cNvGrpSpPr/>
          <p:nvPr/>
        </p:nvGrpSpPr>
        <p:grpSpPr>
          <a:xfrm>
            <a:off x="1131341" y="3774780"/>
            <a:ext cx="590550" cy="561975"/>
            <a:chOff x="1136117" y="4318910"/>
            <a:chExt cx="590550" cy="561975"/>
          </a:xfrm>
        </p:grpSpPr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4505D6FE-270C-D407-463D-2D14E5BF06E8}"/>
                </a:ext>
              </a:extLst>
            </p:cNvPr>
            <p:cNvSpPr/>
            <p:nvPr/>
          </p:nvSpPr>
          <p:spPr>
            <a:xfrm>
              <a:off x="1459967" y="4366535"/>
              <a:ext cx="152400" cy="104775"/>
            </a:xfrm>
            <a:custGeom>
              <a:avLst/>
              <a:gdLst>
                <a:gd name="connsiteX0" fmla="*/ 0 w 152400"/>
                <a:gd name="connsiteY0" fmla="*/ 38100 h 104775"/>
                <a:gd name="connsiteX1" fmla="*/ 0 w 152400"/>
                <a:gd name="connsiteY1" fmla="*/ 57150 h 104775"/>
                <a:gd name="connsiteX2" fmla="*/ 19050 w 152400"/>
                <a:gd name="connsiteY2" fmla="*/ 76200 h 104775"/>
                <a:gd name="connsiteX3" fmla="*/ 38100 w 152400"/>
                <a:gd name="connsiteY3" fmla="*/ 76200 h 104775"/>
                <a:gd name="connsiteX4" fmla="*/ 38100 w 152400"/>
                <a:gd name="connsiteY4" fmla="*/ 104775 h 104775"/>
                <a:gd name="connsiteX5" fmla="*/ 76200 w 152400"/>
                <a:gd name="connsiteY5" fmla="*/ 76200 h 104775"/>
                <a:gd name="connsiteX6" fmla="*/ 133350 w 152400"/>
                <a:gd name="connsiteY6" fmla="*/ 76200 h 104775"/>
                <a:gd name="connsiteX7" fmla="*/ 152400 w 152400"/>
                <a:gd name="connsiteY7" fmla="*/ 57150 h 104775"/>
                <a:gd name="connsiteX8" fmla="*/ 152400 w 152400"/>
                <a:gd name="connsiteY8" fmla="*/ 19050 h 104775"/>
                <a:gd name="connsiteX9" fmla="*/ 133350 w 152400"/>
                <a:gd name="connsiteY9" fmla="*/ 0 h 104775"/>
                <a:gd name="connsiteX10" fmla="*/ 95250 w 152400"/>
                <a:gd name="connsiteY10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00" h="104775">
                  <a:moveTo>
                    <a:pt x="0" y="38100"/>
                  </a:moveTo>
                  <a:lnTo>
                    <a:pt x="0" y="57150"/>
                  </a:lnTo>
                  <a:cubicBezTo>
                    <a:pt x="0" y="67628"/>
                    <a:pt x="8573" y="76200"/>
                    <a:pt x="19050" y="76200"/>
                  </a:cubicBezTo>
                  <a:lnTo>
                    <a:pt x="38100" y="76200"/>
                  </a:lnTo>
                  <a:lnTo>
                    <a:pt x="38100" y="104775"/>
                  </a:lnTo>
                  <a:lnTo>
                    <a:pt x="76200" y="76200"/>
                  </a:lnTo>
                  <a:lnTo>
                    <a:pt x="133350" y="76200"/>
                  </a:lnTo>
                  <a:cubicBezTo>
                    <a:pt x="143827" y="76200"/>
                    <a:pt x="152400" y="67628"/>
                    <a:pt x="152400" y="57150"/>
                  </a:cubicBezTo>
                  <a:lnTo>
                    <a:pt x="152400" y="19050"/>
                  </a:lnTo>
                  <a:cubicBezTo>
                    <a:pt x="152400" y="8573"/>
                    <a:pt x="143827" y="0"/>
                    <a:pt x="133350" y="0"/>
                  </a:cubicBezTo>
                  <a:lnTo>
                    <a:pt x="95250" y="0"/>
                  </a:lnTo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50F4EF6-782D-936C-FE74-93870FDC9189}"/>
                </a:ext>
              </a:extLst>
            </p:cNvPr>
            <p:cNvSpPr/>
            <p:nvPr/>
          </p:nvSpPr>
          <p:spPr>
            <a:xfrm>
              <a:off x="1393292" y="4328435"/>
              <a:ext cx="152400" cy="76200"/>
            </a:xfrm>
            <a:custGeom>
              <a:avLst/>
              <a:gdLst>
                <a:gd name="connsiteX0" fmla="*/ 133350 w 152400"/>
                <a:gd name="connsiteY0" fmla="*/ 0 h 76200"/>
                <a:gd name="connsiteX1" fmla="*/ 19050 w 152400"/>
                <a:gd name="connsiteY1" fmla="*/ 0 h 76200"/>
                <a:gd name="connsiteX2" fmla="*/ 0 w 152400"/>
                <a:gd name="connsiteY2" fmla="*/ 19050 h 76200"/>
                <a:gd name="connsiteX3" fmla="*/ 0 w 152400"/>
                <a:gd name="connsiteY3" fmla="*/ 57150 h 76200"/>
                <a:gd name="connsiteX4" fmla="*/ 19050 w 152400"/>
                <a:gd name="connsiteY4" fmla="*/ 76200 h 76200"/>
                <a:gd name="connsiteX5" fmla="*/ 133350 w 152400"/>
                <a:gd name="connsiteY5" fmla="*/ 76200 h 76200"/>
                <a:gd name="connsiteX6" fmla="*/ 152400 w 152400"/>
                <a:gd name="connsiteY6" fmla="*/ 57150 h 76200"/>
                <a:gd name="connsiteX7" fmla="*/ 152400 w 152400"/>
                <a:gd name="connsiteY7" fmla="*/ 19050 h 76200"/>
                <a:gd name="connsiteX8" fmla="*/ 133350 w 152400"/>
                <a:gd name="connsiteY8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76200">
                  <a:moveTo>
                    <a:pt x="133350" y="0"/>
                  </a:moveTo>
                  <a:lnTo>
                    <a:pt x="19050" y="0"/>
                  </a:lnTo>
                  <a:cubicBezTo>
                    <a:pt x="8572" y="0"/>
                    <a:pt x="0" y="8573"/>
                    <a:pt x="0" y="19050"/>
                  </a:cubicBezTo>
                  <a:lnTo>
                    <a:pt x="0" y="57150"/>
                  </a:lnTo>
                  <a:cubicBezTo>
                    <a:pt x="0" y="67628"/>
                    <a:pt x="8572" y="76200"/>
                    <a:pt x="19050" y="76200"/>
                  </a:cubicBezTo>
                  <a:lnTo>
                    <a:pt x="133350" y="76200"/>
                  </a:lnTo>
                  <a:cubicBezTo>
                    <a:pt x="143827" y="76200"/>
                    <a:pt x="152400" y="67628"/>
                    <a:pt x="152400" y="57150"/>
                  </a:cubicBezTo>
                  <a:lnTo>
                    <a:pt x="152400" y="19050"/>
                  </a:lnTo>
                  <a:cubicBezTo>
                    <a:pt x="152400" y="8573"/>
                    <a:pt x="143827" y="0"/>
                    <a:pt x="133350" y="0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4" name="Graphic 92">
              <a:extLst>
                <a:ext uri="{FF2B5EF4-FFF2-40B4-BE49-F238E27FC236}">
                  <a16:creationId xmlns:a16="http://schemas.microsoft.com/office/drawing/2014/main" id="{76B0DB7A-5515-246C-3219-22621E64BD00}"/>
                </a:ext>
              </a:extLst>
            </p:cNvPr>
            <p:cNvGrpSpPr/>
            <p:nvPr/>
          </p:nvGrpSpPr>
          <p:grpSpPr>
            <a:xfrm>
              <a:off x="1174217" y="4518935"/>
              <a:ext cx="514350" cy="304800"/>
              <a:chOff x="1174217" y="4518935"/>
              <a:chExt cx="514350" cy="304800"/>
            </a:xfrm>
          </p:grpSpPr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3595A435-23EE-34F0-AB87-FFF45955765C}"/>
                  </a:ext>
                </a:extLst>
              </p:cNvPr>
              <p:cNvSpPr/>
              <p:nvPr/>
            </p:nvSpPr>
            <p:spPr>
              <a:xfrm>
                <a:off x="1174217" y="4518935"/>
                <a:ext cx="514350" cy="304800"/>
              </a:xfrm>
              <a:custGeom>
                <a:avLst/>
                <a:gdLst>
                  <a:gd name="connsiteX0" fmla="*/ 514350 w 514350"/>
                  <a:gd name="connsiteY0" fmla="*/ 304800 h 304800"/>
                  <a:gd name="connsiteX1" fmla="*/ 514350 w 514350"/>
                  <a:gd name="connsiteY1" fmla="*/ 36195 h 304800"/>
                  <a:gd name="connsiteX2" fmla="*/ 478155 w 514350"/>
                  <a:gd name="connsiteY2" fmla="*/ 0 h 304800"/>
                  <a:gd name="connsiteX3" fmla="*/ 39053 w 514350"/>
                  <a:gd name="connsiteY3" fmla="*/ 0 h 304800"/>
                  <a:gd name="connsiteX4" fmla="*/ 0 w 514350"/>
                  <a:gd name="connsiteY4" fmla="*/ 39053 h 304800"/>
                  <a:gd name="connsiteX5" fmla="*/ 0 w 514350"/>
                  <a:gd name="connsiteY5" fmla="*/ 304800 h 304800"/>
                  <a:gd name="connsiteX6" fmla="*/ 514350 w 51435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04800">
                    <a:moveTo>
                      <a:pt x="514350" y="304800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1435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3BD17867-EF75-30BD-C644-68E5AF36C246}"/>
                  </a:ext>
                </a:extLst>
              </p:cNvPr>
              <p:cNvSpPr/>
              <p:nvPr/>
            </p:nvSpPr>
            <p:spPr>
              <a:xfrm>
                <a:off x="1230414" y="4546557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A9A3D7D5-1FB2-EAAA-6F80-89EC5F83001F}"/>
                  </a:ext>
                </a:extLst>
              </p:cNvPr>
              <p:cNvSpPr/>
              <p:nvPr/>
            </p:nvSpPr>
            <p:spPr>
              <a:xfrm>
                <a:off x="1174217" y="4518935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3ADD7196-4551-1881-31AA-F94C4D31CAB8}"/>
                  </a:ext>
                </a:extLst>
              </p:cNvPr>
              <p:cNvSpPr/>
              <p:nvPr/>
            </p:nvSpPr>
            <p:spPr>
              <a:xfrm>
                <a:off x="1430439" y="4546557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2AFC9BC6-8ADC-66F2-7874-793502A92775}"/>
                </a:ext>
              </a:extLst>
            </p:cNvPr>
            <p:cNvSpPr/>
            <p:nvPr/>
          </p:nvSpPr>
          <p:spPr>
            <a:xfrm>
              <a:off x="1564742" y="4557035"/>
              <a:ext cx="85725" cy="123825"/>
            </a:xfrm>
            <a:custGeom>
              <a:avLst/>
              <a:gdLst>
                <a:gd name="connsiteX0" fmla="*/ 67627 w 85725"/>
                <a:gd name="connsiteY0" fmla="*/ 123825 h 123825"/>
                <a:gd name="connsiteX1" fmla="*/ 18098 w 85725"/>
                <a:gd name="connsiteY1" fmla="*/ 123825 h 123825"/>
                <a:gd name="connsiteX2" fmla="*/ 0 w 85725"/>
                <a:gd name="connsiteY2" fmla="*/ 105727 h 123825"/>
                <a:gd name="connsiteX3" fmla="*/ 0 w 85725"/>
                <a:gd name="connsiteY3" fmla="*/ 18097 h 123825"/>
                <a:gd name="connsiteX4" fmla="*/ 18098 w 85725"/>
                <a:gd name="connsiteY4" fmla="*/ 0 h 123825"/>
                <a:gd name="connsiteX5" fmla="*/ 67627 w 85725"/>
                <a:gd name="connsiteY5" fmla="*/ 0 h 123825"/>
                <a:gd name="connsiteX6" fmla="*/ 85725 w 85725"/>
                <a:gd name="connsiteY6" fmla="*/ 18097 h 123825"/>
                <a:gd name="connsiteX7" fmla="*/ 85725 w 85725"/>
                <a:gd name="connsiteY7" fmla="*/ 105727 h 123825"/>
                <a:gd name="connsiteX8" fmla="*/ 67627 w 85725"/>
                <a:gd name="connsiteY8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123825">
                  <a:moveTo>
                    <a:pt x="67627" y="123825"/>
                  </a:moveTo>
                  <a:lnTo>
                    <a:pt x="18098" y="123825"/>
                  </a:lnTo>
                  <a:cubicBezTo>
                    <a:pt x="7620" y="123825"/>
                    <a:pt x="0" y="115252"/>
                    <a:pt x="0" y="105727"/>
                  </a:cubicBezTo>
                  <a:lnTo>
                    <a:pt x="0" y="18097"/>
                  </a:lnTo>
                  <a:cubicBezTo>
                    <a:pt x="0" y="7620"/>
                    <a:pt x="8573" y="0"/>
                    <a:pt x="18098" y="0"/>
                  </a:cubicBezTo>
                  <a:lnTo>
                    <a:pt x="67627" y="0"/>
                  </a:lnTo>
                  <a:cubicBezTo>
                    <a:pt x="78105" y="0"/>
                    <a:pt x="85725" y="8572"/>
                    <a:pt x="85725" y="18097"/>
                  </a:cubicBezTo>
                  <a:lnTo>
                    <a:pt x="85725" y="105727"/>
                  </a:lnTo>
                  <a:cubicBezTo>
                    <a:pt x="85725" y="115252"/>
                    <a:pt x="77152" y="123825"/>
                    <a:pt x="67627" y="123825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46170CB8-3BDF-9DD8-A114-12F1F957247C}"/>
                </a:ext>
              </a:extLst>
            </p:cNvPr>
            <p:cNvSpPr/>
            <p:nvPr/>
          </p:nvSpPr>
          <p:spPr>
            <a:xfrm>
              <a:off x="1212317" y="4557035"/>
              <a:ext cx="314325" cy="228600"/>
            </a:xfrm>
            <a:custGeom>
              <a:avLst/>
              <a:gdLst>
                <a:gd name="connsiteX0" fmla="*/ 18097 w 314325"/>
                <a:gd name="connsiteY0" fmla="*/ 0 h 228600"/>
                <a:gd name="connsiteX1" fmla="*/ 0 w 314325"/>
                <a:gd name="connsiteY1" fmla="*/ 18097 h 228600"/>
                <a:gd name="connsiteX2" fmla="*/ 0 w 314325"/>
                <a:gd name="connsiteY2" fmla="*/ 210502 h 228600"/>
                <a:gd name="connsiteX3" fmla="*/ 18097 w 314325"/>
                <a:gd name="connsiteY3" fmla="*/ 228600 h 228600"/>
                <a:gd name="connsiteX4" fmla="*/ 296228 w 314325"/>
                <a:gd name="connsiteY4" fmla="*/ 228600 h 228600"/>
                <a:gd name="connsiteX5" fmla="*/ 314325 w 314325"/>
                <a:gd name="connsiteY5" fmla="*/ 210502 h 228600"/>
                <a:gd name="connsiteX6" fmla="*/ 314325 w 314325"/>
                <a:gd name="connsiteY6" fmla="*/ 18097 h 228600"/>
                <a:gd name="connsiteX7" fmla="*/ 296228 w 314325"/>
                <a:gd name="connsiteY7" fmla="*/ 0 h 228600"/>
                <a:gd name="connsiteX8" fmla="*/ 18097 w 314325"/>
                <a:gd name="connsiteY8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325" h="228600">
                  <a:moveTo>
                    <a:pt x="18097" y="0"/>
                  </a:moveTo>
                  <a:cubicBezTo>
                    <a:pt x="8572" y="0"/>
                    <a:pt x="0" y="8572"/>
                    <a:pt x="0" y="18097"/>
                  </a:cubicBezTo>
                  <a:lnTo>
                    <a:pt x="0" y="210502"/>
                  </a:lnTo>
                  <a:cubicBezTo>
                    <a:pt x="0" y="220980"/>
                    <a:pt x="8572" y="228600"/>
                    <a:pt x="18097" y="228600"/>
                  </a:cubicBezTo>
                  <a:lnTo>
                    <a:pt x="296228" y="228600"/>
                  </a:lnTo>
                  <a:cubicBezTo>
                    <a:pt x="306705" y="228600"/>
                    <a:pt x="314325" y="220027"/>
                    <a:pt x="314325" y="210502"/>
                  </a:cubicBezTo>
                  <a:lnTo>
                    <a:pt x="314325" y="18097"/>
                  </a:lnTo>
                  <a:cubicBezTo>
                    <a:pt x="314325" y="7620"/>
                    <a:pt x="305753" y="0"/>
                    <a:pt x="296228" y="0"/>
                  </a:cubicBezTo>
                  <a:lnTo>
                    <a:pt x="18097" y="0"/>
                  </a:ln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61" name="Graphic 92">
              <a:extLst>
                <a:ext uri="{FF2B5EF4-FFF2-40B4-BE49-F238E27FC236}">
                  <a16:creationId xmlns:a16="http://schemas.microsoft.com/office/drawing/2014/main" id="{F38E5B09-5092-B834-0FC4-EA39B8B531A1}"/>
                </a:ext>
              </a:extLst>
            </p:cNvPr>
            <p:cNvGrpSpPr/>
            <p:nvPr/>
          </p:nvGrpSpPr>
          <p:grpSpPr>
            <a:xfrm>
              <a:off x="1238987" y="4509410"/>
              <a:ext cx="258698" cy="276225"/>
              <a:chOff x="1238987" y="4509410"/>
              <a:chExt cx="258698" cy="276225"/>
            </a:xfrm>
          </p:grpSpPr>
          <p:grpSp>
            <p:nvGrpSpPr>
              <p:cNvPr id="1062" name="Graphic 92">
                <a:extLst>
                  <a:ext uri="{FF2B5EF4-FFF2-40B4-BE49-F238E27FC236}">
                    <a16:creationId xmlns:a16="http://schemas.microsoft.com/office/drawing/2014/main" id="{5DC70A8E-C084-1D6E-2935-322F6978E46A}"/>
                  </a:ext>
                </a:extLst>
              </p:cNvPr>
              <p:cNvGrpSpPr/>
              <p:nvPr/>
            </p:nvGrpSpPr>
            <p:grpSpPr>
              <a:xfrm>
                <a:off x="1315186" y="4678002"/>
                <a:ext cx="106680" cy="50482"/>
                <a:chOff x="1315186" y="4678002"/>
                <a:chExt cx="106680" cy="50482"/>
              </a:xfrm>
            </p:grpSpPr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1368CD35-FE69-5B48-03A9-DC6DCA8BC166}"/>
                    </a:ext>
                  </a:extLst>
                </p:cNvPr>
                <p:cNvSpPr/>
                <p:nvPr/>
              </p:nvSpPr>
              <p:spPr>
                <a:xfrm>
                  <a:off x="1315186" y="4678002"/>
                  <a:ext cx="106680" cy="50482"/>
                </a:xfrm>
                <a:custGeom>
                  <a:avLst/>
                  <a:gdLst>
                    <a:gd name="connsiteX0" fmla="*/ 0 w 106680"/>
                    <a:gd name="connsiteY0" fmla="*/ 20002 h 50482"/>
                    <a:gd name="connsiteX1" fmla="*/ 53340 w 106680"/>
                    <a:gd name="connsiteY1" fmla="*/ 50482 h 50482"/>
                    <a:gd name="connsiteX2" fmla="*/ 106680 w 106680"/>
                    <a:gd name="connsiteY2" fmla="*/ 20002 h 50482"/>
                    <a:gd name="connsiteX3" fmla="*/ 78105 w 106680"/>
                    <a:gd name="connsiteY3" fmla="*/ 1905 h 50482"/>
                    <a:gd name="connsiteX4" fmla="*/ 52388 w 106680"/>
                    <a:gd name="connsiteY4" fmla="*/ 7620 h 50482"/>
                    <a:gd name="connsiteX5" fmla="*/ 22860 w 106680"/>
                    <a:gd name="connsiteY5" fmla="*/ 0 h 50482"/>
                    <a:gd name="connsiteX6" fmla="*/ 0 w 106680"/>
                    <a:gd name="connsiteY6" fmla="*/ 20002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50482">
                      <a:moveTo>
                        <a:pt x="0" y="20002"/>
                      </a:moveTo>
                      <a:cubicBezTo>
                        <a:pt x="7620" y="35243"/>
                        <a:pt x="22860" y="50482"/>
                        <a:pt x="53340" y="50482"/>
                      </a:cubicBezTo>
                      <a:cubicBezTo>
                        <a:pt x="83820" y="50482"/>
                        <a:pt x="99060" y="35243"/>
                        <a:pt x="106680" y="20002"/>
                      </a:cubicBezTo>
                      <a:cubicBezTo>
                        <a:pt x="106680" y="20002"/>
                        <a:pt x="84773" y="10477"/>
                        <a:pt x="78105" y="1905"/>
                      </a:cubicBezTo>
                      <a:cubicBezTo>
                        <a:pt x="78105" y="1905"/>
                        <a:pt x="64770" y="7620"/>
                        <a:pt x="52388" y="7620"/>
                      </a:cubicBezTo>
                      <a:cubicBezTo>
                        <a:pt x="40005" y="7620"/>
                        <a:pt x="22860" y="0"/>
                        <a:pt x="22860" y="0"/>
                      </a:cubicBezTo>
                      <a:cubicBezTo>
                        <a:pt x="22860" y="0"/>
                        <a:pt x="13335" y="17145"/>
                        <a:pt x="0" y="2000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46793"/>
                    </a:gs>
                    <a:gs pos="50000">
                      <a:srgbClr val="EB547B"/>
                    </a:gs>
                    <a:gs pos="100000">
                      <a:srgbClr val="E24264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4" name="Freeform: Shape 1063">
                  <a:extLst>
                    <a:ext uri="{FF2B5EF4-FFF2-40B4-BE49-F238E27FC236}">
                      <a16:creationId xmlns:a16="http://schemas.microsoft.com/office/drawing/2014/main" id="{BF032427-354C-E670-BFB5-CCB0CDF92C0E}"/>
                    </a:ext>
                  </a:extLst>
                </p:cNvPr>
                <p:cNvSpPr/>
                <p:nvPr/>
              </p:nvSpPr>
              <p:spPr>
                <a:xfrm>
                  <a:off x="1337094" y="4682765"/>
                  <a:ext cx="62865" cy="22859"/>
                </a:xfrm>
                <a:custGeom>
                  <a:avLst/>
                  <a:gdLst>
                    <a:gd name="connsiteX0" fmla="*/ 0 w 62865"/>
                    <a:gd name="connsiteY0" fmla="*/ 0 h 22859"/>
                    <a:gd name="connsiteX1" fmla="*/ 30480 w 62865"/>
                    <a:gd name="connsiteY1" fmla="*/ 22860 h 22859"/>
                    <a:gd name="connsiteX2" fmla="*/ 62865 w 62865"/>
                    <a:gd name="connsiteY2" fmla="*/ 0 h 22859"/>
                    <a:gd name="connsiteX3" fmla="*/ 0 w 62865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65" h="22859">
                      <a:moveTo>
                        <a:pt x="0" y="0"/>
                      </a:moveTo>
                      <a:cubicBezTo>
                        <a:pt x="0" y="0"/>
                        <a:pt x="2857" y="22860"/>
                        <a:pt x="30480" y="22860"/>
                      </a:cubicBezTo>
                      <a:cubicBezTo>
                        <a:pt x="58103" y="22860"/>
                        <a:pt x="62865" y="0"/>
                        <a:pt x="6286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42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2B6CE669-C2E4-8B2F-006F-5421B0C617B6}"/>
                  </a:ext>
                </a:extLst>
              </p:cNvPr>
              <p:cNvSpPr/>
              <p:nvPr/>
            </p:nvSpPr>
            <p:spPr>
              <a:xfrm>
                <a:off x="1298042" y="4509410"/>
                <a:ext cx="140017" cy="170497"/>
              </a:xfrm>
              <a:custGeom>
                <a:avLst/>
                <a:gdLst>
                  <a:gd name="connsiteX0" fmla="*/ 140018 w 140017"/>
                  <a:gd name="connsiteY0" fmla="*/ 70485 h 170497"/>
                  <a:gd name="connsiteX1" fmla="*/ 69532 w 140017"/>
                  <a:gd name="connsiteY1" fmla="*/ 170498 h 170497"/>
                  <a:gd name="connsiteX2" fmla="*/ 0 w 140017"/>
                  <a:gd name="connsiteY2" fmla="*/ 70485 h 170497"/>
                  <a:gd name="connsiteX3" fmla="*/ 70485 w 140017"/>
                  <a:gd name="connsiteY3" fmla="*/ 0 h 170497"/>
                  <a:gd name="connsiteX4" fmla="*/ 140018 w 140017"/>
                  <a:gd name="connsiteY4" fmla="*/ 7048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17" h="170497">
                    <a:moveTo>
                      <a:pt x="140018" y="70485"/>
                    </a:moveTo>
                    <a:cubicBezTo>
                      <a:pt x="140018" y="117157"/>
                      <a:pt x="108585" y="170498"/>
                      <a:pt x="69532" y="170498"/>
                    </a:cubicBezTo>
                    <a:cubicBezTo>
                      <a:pt x="30480" y="170498"/>
                      <a:pt x="0" y="117157"/>
                      <a:pt x="0" y="70485"/>
                    </a:cubicBezTo>
                    <a:cubicBezTo>
                      <a:pt x="0" y="31432"/>
                      <a:pt x="31432" y="0"/>
                      <a:pt x="70485" y="0"/>
                    </a:cubicBezTo>
                    <a:cubicBezTo>
                      <a:pt x="109538" y="0"/>
                      <a:pt x="140018" y="31432"/>
                      <a:pt x="140018" y="704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E2519A53-5023-8605-99AE-491731827BB4}"/>
                  </a:ext>
                </a:extLst>
              </p:cNvPr>
              <p:cNvSpPr/>
              <p:nvPr/>
            </p:nvSpPr>
            <p:spPr>
              <a:xfrm>
                <a:off x="1368526" y="4517228"/>
                <a:ext cx="67027" cy="155292"/>
              </a:xfrm>
              <a:custGeom>
                <a:avLst/>
                <a:gdLst>
                  <a:gd name="connsiteX0" fmla="*/ 62865 w 67027"/>
                  <a:gd name="connsiteY0" fmla="*/ 103624 h 155292"/>
                  <a:gd name="connsiteX1" fmla="*/ 0 w 67027"/>
                  <a:gd name="connsiteY1" fmla="*/ 1707 h 155292"/>
                  <a:gd name="connsiteX2" fmla="*/ 28575 w 67027"/>
                  <a:gd name="connsiteY2" fmla="*/ 74097 h 155292"/>
                  <a:gd name="connsiteX3" fmla="*/ 953 w 67027"/>
                  <a:gd name="connsiteY3" fmla="*/ 155059 h 155292"/>
                  <a:gd name="connsiteX4" fmla="*/ 39053 w 67027"/>
                  <a:gd name="connsiteY4" fmla="*/ 143629 h 155292"/>
                  <a:gd name="connsiteX5" fmla="*/ 62865 w 67027"/>
                  <a:gd name="connsiteY5" fmla="*/ 103624 h 15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7" h="155292">
                    <a:moveTo>
                      <a:pt x="62865" y="103624"/>
                    </a:moveTo>
                    <a:cubicBezTo>
                      <a:pt x="77153" y="46474"/>
                      <a:pt x="54293" y="-10676"/>
                      <a:pt x="0" y="1707"/>
                    </a:cubicBezTo>
                    <a:cubicBezTo>
                      <a:pt x="0" y="1707"/>
                      <a:pt x="28575" y="15042"/>
                      <a:pt x="28575" y="74097"/>
                    </a:cubicBezTo>
                    <a:cubicBezTo>
                      <a:pt x="28575" y="133152"/>
                      <a:pt x="953" y="155059"/>
                      <a:pt x="953" y="155059"/>
                    </a:cubicBezTo>
                    <a:cubicBezTo>
                      <a:pt x="953" y="155059"/>
                      <a:pt x="20955" y="157917"/>
                      <a:pt x="39053" y="143629"/>
                    </a:cubicBezTo>
                    <a:cubicBezTo>
                      <a:pt x="48578" y="133152"/>
                      <a:pt x="57150" y="118864"/>
                      <a:pt x="62865" y="103624"/>
                    </a:cubicBez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B851F39A-157D-E11D-2749-6B171BA9CFA0}"/>
                  </a:ext>
                </a:extLst>
              </p:cNvPr>
              <p:cNvSpPr/>
              <p:nvPr/>
            </p:nvSpPr>
            <p:spPr>
              <a:xfrm>
                <a:off x="1238987" y="4690385"/>
                <a:ext cx="258698" cy="95250"/>
              </a:xfrm>
              <a:custGeom>
                <a:avLst/>
                <a:gdLst>
                  <a:gd name="connsiteX0" fmla="*/ 0 w 258698"/>
                  <a:gd name="connsiteY0" fmla="*/ 95250 h 95250"/>
                  <a:gd name="connsiteX1" fmla="*/ 257175 w 258698"/>
                  <a:gd name="connsiteY1" fmla="*/ 95250 h 95250"/>
                  <a:gd name="connsiteX2" fmla="*/ 238125 w 258698"/>
                  <a:gd name="connsiteY2" fmla="*/ 28575 h 95250"/>
                  <a:gd name="connsiteX3" fmla="*/ 180975 w 258698"/>
                  <a:gd name="connsiteY3" fmla="*/ 0 h 95250"/>
                  <a:gd name="connsiteX4" fmla="*/ 133350 w 258698"/>
                  <a:gd name="connsiteY4" fmla="*/ 38100 h 95250"/>
                  <a:gd name="connsiteX5" fmla="*/ 76200 w 258698"/>
                  <a:gd name="connsiteY5" fmla="*/ 0 h 95250"/>
                  <a:gd name="connsiteX6" fmla="*/ 9525 w 258698"/>
                  <a:gd name="connsiteY6" fmla="*/ 38100 h 95250"/>
                  <a:gd name="connsiteX7" fmla="*/ 0 w 258698"/>
                  <a:gd name="connsiteY7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95250">
                    <a:moveTo>
                      <a:pt x="0" y="95250"/>
                    </a:move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3ABD1F70-D39E-A7EF-9DAC-4A21DB2D9F90}"/>
                  </a:ext>
                </a:extLst>
              </p:cNvPr>
              <p:cNvSpPr/>
              <p:nvPr/>
            </p:nvSpPr>
            <p:spPr>
              <a:xfrm>
                <a:off x="1250417" y="4757060"/>
                <a:ext cx="236219" cy="19050"/>
              </a:xfrm>
              <a:custGeom>
                <a:avLst/>
                <a:gdLst>
                  <a:gd name="connsiteX0" fmla="*/ 217170 w 236219"/>
                  <a:gd name="connsiteY0" fmla="*/ 0 h 19050"/>
                  <a:gd name="connsiteX1" fmla="*/ 19050 w 236219"/>
                  <a:gd name="connsiteY1" fmla="*/ 0 h 19050"/>
                  <a:gd name="connsiteX2" fmla="*/ 0 w 236219"/>
                  <a:gd name="connsiteY2" fmla="*/ 19050 h 19050"/>
                  <a:gd name="connsiteX3" fmla="*/ 0 w 236219"/>
                  <a:gd name="connsiteY3" fmla="*/ 19050 h 19050"/>
                  <a:gd name="connsiteX4" fmla="*/ 236220 w 236219"/>
                  <a:gd name="connsiteY4" fmla="*/ 19050 h 19050"/>
                  <a:gd name="connsiteX5" fmla="*/ 236220 w 236219"/>
                  <a:gd name="connsiteY5" fmla="*/ 19050 h 19050"/>
                  <a:gd name="connsiteX6" fmla="*/ 217170 w 236219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219" h="19050">
                    <a:moveTo>
                      <a:pt x="217170" y="0"/>
                    </a:moveTo>
                    <a:lnTo>
                      <a:pt x="19050" y="0"/>
                    </a:lnTo>
                    <a:cubicBezTo>
                      <a:pt x="8572" y="0"/>
                      <a:pt x="0" y="8573"/>
                      <a:pt x="0" y="19050"/>
                    </a:cubicBezTo>
                    <a:lnTo>
                      <a:pt x="0" y="19050"/>
                    </a:lnTo>
                    <a:lnTo>
                      <a:pt x="236220" y="19050"/>
                    </a:lnTo>
                    <a:lnTo>
                      <a:pt x="236220" y="19050"/>
                    </a:lnTo>
                    <a:cubicBezTo>
                      <a:pt x="236220" y="8573"/>
                      <a:pt x="227648" y="0"/>
                      <a:pt x="217170" y="0"/>
                    </a:cubicBez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35D71AB2-B0F2-B6F4-237F-57CE9F57A43C}"/>
                </a:ext>
              </a:extLst>
            </p:cNvPr>
            <p:cNvSpPr/>
            <p:nvPr/>
          </p:nvSpPr>
          <p:spPr>
            <a:xfrm>
              <a:off x="1145642" y="4823735"/>
              <a:ext cx="571500" cy="47625"/>
            </a:xfrm>
            <a:custGeom>
              <a:avLst/>
              <a:gdLst>
                <a:gd name="connsiteX0" fmla="*/ 542925 w 571500"/>
                <a:gd name="connsiteY0" fmla="*/ 47625 h 47625"/>
                <a:gd name="connsiteX1" fmla="*/ 28575 w 571500"/>
                <a:gd name="connsiteY1" fmla="*/ 47625 h 47625"/>
                <a:gd name="connsiteX2" fmla="*/ 0 w 571500"/>
                <a:gd name="connsiteY2" fmla="*/ 19050 h 47625"/>
                <a:gd name="connsiteX3" fmla="*/ 0 w 571500"/>
                <a:gd name="connsiteY3" fmla="*/ 0 h 47625"/>
                <a:gd name="connsiteX4" fmla="*/ 571500 w 571500"/>
                <a:gd name="connsiteY4" fmla="*/ 0 h 47625"/>
                <a:gd name="connsiteX5" fmla="*/ 571500 w 571500"/>
                <a:gd name="connsiteY5" fmla="*/ 19050 h 47625"/>
                <a:gd name="connsiteX6" fmla="*/ 542925 w 5715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0" h="47625">
                  <a:moveTo>
                    <a:pt x="5429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71500" y="0"/>
                  </a:lnTo>
                  <a:lnTo>
                    <a:pt x="571500" y="19050"/>
                  </a:lnTo>
                  <a:cubicBezTo>
                    <a:pt x="571500" y="35243"/>
                    <a:pt x="559118" y="47625"/>
                    <a:pt x="5429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31689E98-7495-3289-6F00-141545E3FF90}"/>
                </a:ext>
              </a:extLst>
            </p:cNvPr>
            <p:cNvSpPr/>
            <p:nvPr/>
          </p:nvSpPr>
          <p:spPr>
            <a:xfrm>
              <a:off x="1155167" y="4833260"/>
              <a:ext cx="552450" cy="9525"/>
            </a:xfrm>
            <a:custGeom>
              <a:avLst/>
              <a:gdLst>
                <a:gd name="connsiteX0" fmla="*/ 0 w 552450"/>
                <a:gd name="connsiteY0" fmla="*/ 0 h 9525"/>
                <a:gd name="connsiteX1" fmla="*/ 552450 w 552450"/>
                <a:gd name="connsiteY1" fmla="*/ 0 h 9525"/>
                <a:gd name="connsiteX2" fmla="*/ 552450 w 552450"/>
                <a:gd name="connsiteY2" fmla="*/ 9525 h 9525"/>
                <a:gd name="connsiteX3" fmla="*/ 0 w 5524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9525">
                  <a:moveTo>
                    <a:pt x="0" y="0"/>
                  </a:moveTo>
                  <a:lnTo>
                    <a:pt x="552450" y="0"/>
                  </a:lnTo>
                  <a:lnTo>
                    <a:pt x="552450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1AD4C4FC-CF15-130C-6577-CE9CFB0F04B5}"/>
                </a:ext>
              </a:extLst>
            </p:cNvPr>
            <p:cNvSpPr/>
            <p:nvPr/>
          </p:nvSpPr>
          <p:spPr>
            <a:xfrm>
              <a:off x="1555217" y="4709435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99364086-4647-407C-06BE-188023FE35EA}"/>
                </a:ext>
              </a:extLst>
            </p:cNvPr>
            <p:cNvSpPr/>
            <p:nvPr/>
          </p:nvSpPr>
          <p:spPr>
            <a:xfrm>
              <a:off x="1555217" y="4747535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3" name="Graphic 92">
              <a:extLst>
                <a:ext uri="{FF2B5EF4-FFF2-40B4-BE49-F238E27FC236}">
                  <a16:creationId xmlns:a16="http://schemas.microsoft.com/office/drawing/2014/main" id="{00A1792A-5E43-D9AA-7151-E6ADE9013A9B}"/>
                </a:ext>
              </a:extLst>
            </p:cNvPr>
            <p:cNvGrpSpPr/>
            <p:nvPr/>
          </p:nvGrpSpPr>
          <p:grpSpPr>
            <a:xfrm>
              <a:off x="1136117" y="4318910"/>
              <a:ext cx="590550" cy="561975"/>
              <a:chOff x="1136117" y="4318910"/>
              <a:chExt cx="590550" cy="561975"/>
            </a:xfrm>
            <a:solidFill>
              <a:srgbClr val="3C154E"/>
            </a:solidFill>
          </p:grpSpPr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DF2CE273-6E50-EFC1-D29F-E88578CC41B0}"/>
                  </a:ext>
                </a:extLst>
              </p:cNvPr>
              <p:cNvSpPr/>
              <p:nvPr/>
            </p:nvSpPr>
            <p:spPr>
              <a:xfrm>
                <a:off x="1136117" y="4499885"/>
                <a:ext cx="590550" cy="381000"/>
              </a:xfrm>
              <a:custGeom>
                <a:avLst/>
                <a:gdLst>
                  <a:gd name="connsiteX0" fmla="*/ 581025 w 590550"/>
                  <a:gd name="connsiteY0" fmla="*/ 314325 h 381000"/>
                  <a:gd name="connsiteX1" fmla="*/ 561975 w 590550"/>
                  <a:gd name="connsiteY1" fmla="*/ 314325 h 381000"/>
                  <a:gd name="connsiteX2" fmla="*/ 561975 w 590550"/>
                  <a:gd name="connsiteY2" fmla="*/ 57150 h 381000"/>
                  <a:gd name="connsiteX3" fmla="*/ 514350 w 590550"/>
                  <a:gd name="connsiteY3" fmla="*/ 9525 h 381000"/>
                  <a:gd name="connsiteX4" fmla="*/ 276225 w 590550"/>
                  <a:gd name="connsiteY4" fmla="*/ 9525 h 381000"/>
                  <a:gd name="connsiteX5" fmla="*/ 272415 w 590550"/>
                  <a:gd name="connsiteY5" fmla="*/ 10478 h 381000"/>
                  <a:gd name="connsiteX6" fmla="*/ 232410 w 590550"/>
                  <a:gd name="connsiteY6" fmla="*/ 0 h 381000"/>
                  <a:gd name="connsiteX7" fmla="*/ 193358 w 590550"/>
                  <a:gd name="connsiteY7" fmla="*/ 10478 h 381000"/>
                  <a:gd name="connsiteX8" fmla="*/ 190500 w 590550"/>
                  <a:gd name="connsiteY8" fmla="*/ 9525 h 381000"/>
                  <a:gd name="connsiteX9" fmla="*/ 76200 w 590550"/>
                  <a:gd name="connsiteY9" fmla="*/ 9525 h 381000"/>
                  <a:gd name="connsiteX10" fmla="*/ 28575 w 590550"/>
                  <a:gd name="connsiteY10" fmla="*/ 57150 h 381000"/>
                  <a:gd name="connsiteX11" fmla="*/ 28575 w 590550"/>
                  <a:gd name="connsiteY11" fmla="*/ 314325 h 381000"/>
                  <a:gd name="connsiteX12" fmla="*/ 9525 w 590550"/>
                  <a:gd name="connsiteY12" fmla="*/ 314325 h 381000"/>
                  <a:gd name="connsiteX13" fmla="*/ 0 w 590550"/>
                  <a:gd name="connsiteY13" fmla="*/ 323850 h 381000"/>
                  <a:gd name="connsiteX14" fmla="*/ 0 w 590550"/>
                  <a:gd name="connsiteY14" fmla="*/ 342900 h 381000"/>
                  <a:gd name="connsiteX15" fmla="*/ 38100 w 590550"/>
                  <a:gd name="connsiteY15" fmla="*/ 381000 h 381000"/>
                  <a:gd name="connsiteX16" fmla="*/ 552450 w 590550"/>
                  <a:gd name="connsiteY16" fmla="*/ 381000 h 381000"/>
                  <a:gd name="connsiteX17" fmla="*/ 590550 w 590550"/>
                  <a:gd name="connsiteY17" fmla="*/ 342900 h 381000"/>
                  <a:gd name="connsiteX18" fmla="*/ 590550 w 590550"/>
                  <a:gd name="connsiteY18" fmla="*/ 323850 h 381000"/>
                  <a:gd name="connsiteX19" fmla="*/ 581025 w 590550"/>
                  <a:gd name="connsiteY19" fmla="*/ 314325 h 381000"/>
                  <a:gd name="connsiteX20" fmla="*/ 294323 w 590550"/>
                  <a:gd name="connsiteY20" fmla="*/ 80010 h 381000"/>
                  <a:gd name="connsiteX21" fmla="*/ 233363 w 590550"/>
                  <a:gd name="connsiteY21" fmla="*/ 170498 h 381000"/>
                  <a:gd name="connsiteX22" fmla="*/ 172403 w 590550"/>
                  <a:gd name="connsiteY22" fmla="*/ 80010 h 381000"/>
                  <a:gd name="connsiteX23" fmla="*/ 233363 w 590550"/>
                  <a:gd name="connsiteY23" fmla="*/ 19050 h 381000"/>
                  <a:gd name="connsiteX24" fmla="*/ 294323 w 590550"/>
                  <a:gd name="connsiteY24" fmla="*/ 80010 h 381000"/>
                  <a:gd name="connsiteX25" fmla="*/ 313373 w 590550"/>
                  <a:gd name="connsiteY25" fmla="*/ 80010 h 381000"/>
                  <a:gd name="connsiteX26" fmla="*/ 312420 w 590550"/>
                  <a:gd name="connsiteY26" fmla="*/ 66675 h 381000"/>
                  <a:gd name="connsiteX27" fmla="*/ 373380 w 590550"/>
                  <a:gd name="connsiteY27" fmla="*/ 66675 h 381000"/>
                  <a:gd name="connsiteX28" fmla="*/ 381953 w 590550"/>
                  <a:gd name="connsiteY28" fmla="*/ 75248 h 381000"/>
                  <a:gd name="connsiteX29" fmla="*/ 381953 w 590550"/>
                  <a:gd name="connsiteY29" fmla="*/ 267653 h 381000"/>
                  <a:gd name="connsiteX30" fmla="*/ 373380 w 590550"/>
                  <a:gd name="connsiteY30" fmla="*/ 276225 h 381000"/>
                  <a:gd name="connsiteX31" fmla="*/ 371475 w 590550"/>
                  <a:gd name="connsiteY31" fmla="*/ 276225 h 381000"/>
                  <a:gd name="connsiteX32" fmla="*/ 371475 w 590550"/>
                  <a:gd name="connsiteY32" fmla="*/ 261938 h 381000"/>
                  <a:gd name="connsiteX33" fmla="*/ 294323 w 590550"/>
                  <a:gd name="connsiteY33" fmla="*/ 183833 h 381000"/>
                  <a:gd name="connsiteX34" fmla="*/ 277178 w 590550"/>
                  <a:gd name="connsiteY34" fmla="*/ 178118 h 381000"/>
                  <a:gd name="connsiteX35" fmla="*/ 271463 w 590550"/>
                  <a:gd name="connsiteY35" fmla="*/ 174308 h 381000"/>
                  <a:gd name="connsiteX36" fmla="*/ 313373 w 590550"/>
                  <a:gd name="connsiteY36" fmla="*/ 80010 h 381000"/>
                  <a:gd name="connsiteX37" fmla="*/ 114300 w 590550"/>
                  <a:gd name="connsiteY37" fmla="*/ 276225 h 381000"/>
                  <a:gd name="connsiteX38" fmla="*/ 114300 w 590550"/>
                  <a:gd name="connsiteY38" fmla="*/ 261938 h 381000"/>
                  <a:gd name="connsiteX39" fmla="*/ 175260 w 590550"/>
                  <a:gd name="connsiteY39" fmla="*/ 203835 h 381000"/>
                  <a:gd name="connsiteX40" fmla="*/ 233363 w 590550"/>
                  <a:gd name="connsiteY40" fmla="*/ 238125 h 381000"/>
                  <a:gd name="connsiteX41" fmla="*/ 291465 w 590550"/>
                  <a:gd name="connsiteY41" fmla="*/ 203835 h 381000"/>
                  <a:gd name="connsiteX42" fmla="*/ 352425 w 590550"/>
                  <a:gd name="connsiteY42" fmla="*/ 262890 h 381000"/>
                  <a:gd name="connsiteX43" fmla="*/ 352425 w 590550"/>
                  <a:gd name="connsiteY43" fmla="*/ 276225 h 381000"/>
                  <a:gd name="connsiteX44" fmla="*/ 114300 w 590550"/>
                  <a:gd name="connsiteY44" fmla="*/ 276225 h 381000"/>
                  <a:gd name="connsiteX45" fmla="*/ 94298 w 590550"/>
                  <a:gd name="connsiteY45" fmla="*/ 276225 h 381000"/>
                  <a:gd name="connsiteX46" fmla="*/ 85725 w 590550"/>
                  <a:gd name="connsiteY46" fmla="*/ 267653 h 381000"/>
                  <a:gd name="connsiteX47" fmla="*/ 85725 w 590550"/>
                  <a:gd name="connsiteY47" fmla="*/ 75248 h 381000"/>
                  <a:gd name="connsiteX48" fmla="*/ 94298 w 590550"/>
                  <a:gd name="connsiteY48" fmla="*/ 66675 h 381000"/>
                  <a:gd name="connsiteX49" fmla="*/ 153353 w 590550"/>
                  <a:gd name="connsiteY49" fmla="*/ 66675 h 381000"/>
                  <a:gd name="connsiteX50" fmla="*/ 152400 w 590550"/>
                  <a:gd name="connsiteY50" fmla="*/ 80010 h 381000"/>
                  <a:gd name="connsiteX51" fmla="*/ 194310 w 590550"/>
                  <a:gd name="connsiteY51" fmla="*/ 175260 h 381000"/>
                  <a:gd name="connsiteX52" fmla="*/ 189548 w 590550"/>
                  <a:gd name="connsiteY52" fmla="*/ 179070 h 381000"/>
                  <a:gd name="connsiteX53" fmla="*/ 171450 w 590550"/>
                  <a:gd name="connsiteY53" fmla="*/ 185738 h 381000"/>
                  <a:gd name="connsiteX54" fmla="*/ 95250 w 590550"/>
                  <a:gd name="connsiteY54" fmla="*/ 262890 h 381000"/>
                  <a:gd name="connsiteX55" fmla="*/ 94298 w 590550"/>
                  <a:gd name="connsiteY55" fmla="*/ 276225 h 381000"/>
                  <a:gd name="connsiteX56" fmla="*/ 94298 w 590550"/>
                  <a:gd name="connsiteY56" fmla="*/ 276225 h 381000"/>
                  <a:gd name="connsiteX57" fmla="*/ 254318 w 590550"/>
                  <a:gd name="connsiteY57" fmla="*/ 184785 h 381000"/>
                  <a:gd name="connsiteX58" fmla="*/ 268605 w 590550"/>
                  <a:gd name="connsiteY58" fmla="*/ 195263 h 381000"/>
                  <a:gd name="connsiteX59" fmla="*/ 273368 w 590550"/>
                  <a:gd name="connsiteY59" fmla="*/ 197168 h 381000"/>
                  <a:gd name="connsiteX60" fmla="*/ 233363 w 590550"/>
                  <a:gd name="connsiteY60" fmla="*/ 219075 h 381000"/>
                  <a:gd name="connsiteX61" fmla="*/ 193358 w 590550"/>
                  <a:gd name="connsiteY61" fmla="*/ 197168 h 381000"/>
                  <a:gd name="connsiteX62" fmla="*/ 198120 w 590550"/>
                  <a:gd name="connsiteY62" fmla="*/ 195263 h 381000"/>
                  <a:gd name="connsiteX63" fmla="*/ 211455 w 590550"/>
                  <a:gd name="connsiteY63" fmla="*/ 184785 h 381000"/>
                  <a:gd name="connsiteX64" fmla="*/ 232410 w 590550"/>
                  <a:gd name="connsiteY64" fmla="*/ 189548 h 381000"/>
                  <a:gd name="connsiteX65" fmla="*/ 254318 w 590550"/>
                  <a:gd name="connsiteY65" fmla="*/ 184785 h 381000"/>
                  <a:gd name="connsiteX66" fmla="*/ 47625 w 590550"/>
                  <a:gd name="connsiteY66" fmla="*/ 57150 h 381000"/>
                  <a:gd name="connsiteX67" fmla="*/ 76200 w 590550"/>
                  <a:gd name="connsiteY67" fmla="*/ 28575 h 381000"/>
                  <a:gd name="connsiteX68" fmla="*/ 171450 w 590550"/>
                  <a:gd name="connsiteY68" fmla="*/ 28575 h 381000"/>
                  <a:gd name="connsiteX69" fmla="*/ 159068 w 590550"/>
                  <a:gd name="connsiteY69" fmla="*/ 47625 h 381000"/>
                  <a:gd name="connsiteX70" fmla="*/ 94298 w 590550"/>
                  <a:gd name="connsiteY70" fmla="*/ 47625 h 381000"/>
                  <a:gd name="connsiteX71" fmla="*/ 66675 w 590550"/>
                  <a:gd name="connsiteY71" fmla="*/ 75248 h 381000"/>
                  <a:gd name="connsiteX72" fmla="*/ 66675 w 590550"/>
                  <a:gd name="connsiteY72" fmla="*/ 267653 h 381000"/>
                  <a:gd name="connsiteX73" fmla="*/ 94298 w 590550"/>
                  <a:gd name="connsiteY73" fmla="*/ 295275 h 381000"/>
                  <a:gd name="connsiteX74" fmla="*/ 372428 w 590550"/>
                  <a:gd name="connsiteY74" fmla="*/ 295275 h 381000"/>
                  <a:gd name="connsiteX75" fmla="*/ 400050 w 590550"/>
                  <a:gd name="connsiteY75" fmla="*/ 267653 h 381000"/>
                  <a:gd name="connsiteX76" fmla="*/ 400050 w 590550"/>
                  <a:gd name="connsiteY76" fmla="*/ 75248 h 381000"/>
                  <a:gd name="connsiteX77" fmla="*/ 372428 w 590550"/>
                  <a:gd name="connsiteY77" fmla="*/ 47625 h 381000"/>
                  <a:gd name="connsiteX78" fmla="*/ 305753 w 590550"/>
                  <a:gd name="connsiteY78" fmla="*/ 47625 h 381000"/>
                  <a:gd name="connsiteX79" fmla="*/ 293370 w 590550"/>
                  <a:gd name="connsiteY79" fmla="*/ 28575 h 381000"/>
                  <a:gd name="connsiteX80" fmla="*/ 514350 w 590550"/>
                  <a:gd name="connsiteY80" fmla="*/ 28575 h 381000"/>
                  <a:gd name="connsiteX81" fmla="*/ 542925 w 590550"/>
                  <a:gd name="connsiteY81" fmla="*/ 57150 h 381000"/>
                  <a:gd name="connsiteX82" fmla="*/ 542925 w 590550"/>
                  <a:gd name="connsiteY82" fmla="*/ 314325 h 381000"/>
                  <a:gd name="connsiteX83" fmla="*/ 47625 w 590550"/>
                  <a:gd name="connsiteY83" fmla="*/ 314325 h 381000"/>
                  <a:gd name="connsiteX84" fmla="*/ 47625 w 590550"/>
                  <a:gd name="connsiteY84" fmla="*/ 57150 h 381000"/>
                  <a:gd name="connsiteX85" fmla="*/ 571500 w 590550"/>
                  <a:gd name="connsiteY85" fmla="*/ 342900 h 381000"/>
                  <a:gd name="connsiteX86" fmla="*/ 552450 w 590550"/>
                  <a:gd name="connsiteY86" fmla="*/ 361950 h 381000"/>
                  <a:gd name="connsiteX87" fmla="*/ 38100 w 590550"/>
                  <a:gd name="connsiteY87" fmla="*/ 361950 h 381000"/>
                  <a:gd name="connsiteX88" fmla="*/ 19050 w 590550"/>
                  <a:gd name="connsiteY88" fmla="*/ 342900 h 381000"/>
                  <a:gd name="connsiteX89" fmla="*/ 19050 w 590550"/>
                  <a:gd name="connsiteY89" fmla="*/ 333375 h 381000"/>
                  <a:gd name="connsiteX90" fmla="*/ 220980 w 590550"/>
                  <a:gd name="connsiteY90" fmla="*/ 333375 h 381000"/>
                  <a:gd name="connsiteX91" fmla="*/ 247650 w 590550"/>
                  <a:gd name="connsiteY91" fmla="*/ 352425 h 381000"/>
                  <a:gd name="connsiteX92" fmla="*/ 342900 w 590550"/>
                  <a:gd name="connsiteY92" fmla="*/ 352425 h 381000"/>
                  <a:gd name="connsiteX93" fmla="*/ 369570 w 590550"/>
                  <a:gd name="connsiteY93" fmla="*/ 333375 h 381000"/>
                  <a:gd name="connsiteX94" fmla="*/ 571500 w 590550"/>
                  <a:gd name="connsiteY94" fmla="*/ 333375 h 381000"/>
                  <a:gd name="connsiteX95" fmla="*/ 571500 w 590550"/>
                  <a:gd name="connsiteY95" fmla="*/ 3429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90550" h="381000">
                    <a:moveTo>
                      <a:pt x="581025" y="314325"/>
                    </a:moveTo>
                    <a:lnTo>
                      <a:pt x="561975" y="314325"/>
                    </a:lnTo>
                    <a:lnTo>
                      <a:pt x="561975" y="57150"/>
                    </a:lnTo>
                    <a:cubicBezTo>
                      <a:pt x="561975" y="30480"/>
                      <a:pt x="541020" y="9525"/>
                      <a:pt x="514350" y="9525"/>
                    </a:cubicBezTo>
                    <a:lnTo>
                      <a:pt x="276225" y="9525"/>
                    </a:lnTo>
                    <a:cubicBezTo>
                      <a:pt x="275273" y="9525"/>
                      <a:pt x="273368" y="9525"/>
                      <a:pt x="272415" y="10478"/>
                    </a:cubicBezTo>
                    <a:cubicBezTo>
                      <a:pt x="260985" y="3810"/>
                      <a:pt x="247650" y="0"/>
                      <a:pt x="232410" y="0"/>
                    </a:cubicBezTo>
                    <a:cubicBezTo>
                      <a:pt x="218123" y="0"/>
                      <a:pt x="204788" y="3810"/>
                      <a:pt x="193358" y="10478"/>
                    </a:cubicBezTo>
                    <a:cubicBezTo>
                      <a:pt x="192405" y="9525"/>
                      <a:pt x="191453" y="9525"/>
                      <a:pt x="190500" y="9525"/>
                    </a:cubicBezTo>
                    <a:lnTo>
                      <a:pt x="76200" y="9525"/>
                    </a:lnTo>
                    <a:cubicBezTo>
                      <a:pt x="49530" y="9525"/>
                      <a:pt x="28575" y="30480"/>
                      <a:pt x="28575" y="57150"/>
                    </a:cubicBezTo>
                    <a:lnTo>
                      <a:pt x="28575" y="314325"/>
                    </a:lnTo>
                    <a:lnTo>
                      <a:pt x="9525" y="314325"/>
                    </a:lnTo>
                    <a:cubicBezTo>
                      <a:pt x="3810" y="314325"/>
                      <a:pt x="0" y="318135"/>
                      <a:pt x="0" y="323850"/>
                    </a:cubicBezTo>
                    <a:lnTo>
                      <a:pt x="0" y="342900"/>
                    </a:lnTo>
                    <a:cubicBezTo>
                      <a:pt x="0" y="363855"/>
                      <a:pt x="17145" y="381000"/>
                      <a:pt x="38100" y="381000"/>
                    </a:cubicBezTo>
                    <a:lnTo>
                      <a:pt x="552450" y="381000"/>
                    </a:lnTo>
                    <a:cubicBezTo>
                      <a:pt x="573405" y="381000"/>
                      <a:pt x="590550" y="363855"/>
                      <a:pt x="590550" y="342900"/>
                    </a:cubicBezTo>
                    <a:lnTo>
                      <a:pt x="590550" y="323850"/>
                    </a:lnTo>
                    <a:cubicBezTo>
                      <a:pt x="590550" y="318135"/>
                      <a:pt x="586740" y="314325"/>
                      <a:pt x="581025" y="314325"/>
                    </a:cubicBezTo>
                    <a:close/>
                    <a:moveTo>
                      <a:pt x="294323" y="80010"/>
                    </a:moveTo>
                    <a:cubicBezTo>
                      <a:pt x="294323" y="120968"/>
                      <a:pt x="265748" y="170498"/>
                      <a:pt x="233363" y="170498"/>
                    </a:cubicBezTo>
                    <a:cubicBezTo>
                      <a:pt x="200025" y="170498"/>
                      <a:pt x="172403" y="120968"/>
                      <a:pt x="172403" y="80010"/>
                    </a:cubicBezTo>
                    <a:cubicBezTo>
                      <a:pt x="172403" y="46672"/>
                      <a:pt x="200025" y="19050"/>
                      <a:pt x="233363" y="19050"/>
                    </a:cubicBezTo>
                    <a:cubicBezTo>
                      <a:pt x="266700" y="19050"/>
                      <a:pt x="294323" y="46672"/>
                      <a:pt x="294323" y="80010"/>
                    </a:cubicBezTo>
                    <a:close/>
                    <a:moveTo>
                      <a:pt x="313373" y="80010"/>
                    </a:moveTo>
                    <a:cubicBezTo>
                      <a:pt x="313373" y="75248"/>
                      <a:pt x="313373" y="71438"/>
                      <a:pt x="312420" y="66675"/>
                    </a:cubicBezTo>
                    <a:lnTo>
                      <a:pt x="373380" y="66675"/>
                    </a:lnTo>
                    <a:cubicBezTo>
                      <a:pt x="378143" y="66675"/>
                      <a:pt x="381953" y="70485"/>
                      <a:pt x="381953" y="75248"/>
                    </a:cubicBezTo>
                    <a:lnTo>
                      <a:pt x="381953" y="267653"/>
                    </a:lnTo>
                    <a:cubicBezTo>
                      <a:pt x="381953" y="272415"/>
                      <a:pt x="378143" y="276225"/>
                      <a:pt x="373380" y="276225"/>
                    </a:cubicBezTo>
                    <a:lnTo>
                      <a:pt x="371475" y="276225"/>
                    </a:lnTo>
                    <a:lnTo>
                      <a:pt x="371475" y="261938"/>
                    </a:lnTo>
                    <a:cubicBezTo>
                      <a:pt x="371475" y="208598"/>
                      <a:pt x="322898" y="193358"/>
                      <a:pt x="294323" y="183833"/>
                    </a:cubicBezTo>
                    <a:cubicBezTo>
                      <a:pt x="287655" y="181927"/>
                      <a:pt x="280988" y="180023"/>
                      <a:pt x="277178" y="178118"/>
                    </a:cubicBezTo>
                    <a:cubicBezTo>
                      <a:pt x="275273" y="177165"/>
                      <a:pt x="273368" y="176213"/>
                      <a:pt x="271463" y="174308"/>
                    </a:cubicBezTo>
                    <a:cubicBezTo>
                      <a:pt x="296228" y="153352"/>
                      <a:pt x="313373" y="115252"/>
                      <a:pt x="313373" y="80010"/>
                    </a:cubicBezTo>
                    <a:close/>
                    <a:moveTo>
                      <a:pt x="114300" y="276225"/>
                    </a:moveTo>
                    <a:lnTo>
                      <a:pt x="114300" y="261938"/>
                    </a:lnTo>
                    <a:cubicBezTo>
                      <a:pt x="114300" y="226695"/>
                      <a:pt x="141923" y="214313"/>
                      <a:pt x="175260" y="203835"/>
                    </a:cubicBezTo>
                    <a:cubicBezTo>
                      <a:pt x="180975" y="217170"/>
                      <a:pt x="196215" y="238125"/>
                      <a:pt x="233363" y="238125"/>
                    </a:cubicBezTo>
                    <a:cubicBezTo>
                      <a:pt x="271463" y="238125"/>
                      <a:pt x="285750" y="216218"/>
                      <a:pt x="291465" y="203835"/>
                    </a:cubicBezTo>
                    <a:cubicBezTo>
                      <a:pt x="324803" y="214313"/>
                      <a:pt x="352425" y="226695"/>
                      <a:pt x="352425" y="262890"/>
                    </a:cubicBezTo>
                    <a:lnTo>
                      <a:pt x="352425" y="276225"/>
                    </a:lnTo>
                    <a:lnTo>
                      <a:pt x="114300" y="276225"/>
                    </a:lnTo>
                    <a:close/>
                    <a:moveTo>
                      <a:pt x="94298" y="276225"/>
                    </a:moveTo>
                    <a:cubicBezTo>
                      <a:pt x="89535" y="276225"/>
                      <a:pt x="85725" y="272415"/>
                      <a:pt x="85725" y="267653"/>
                    </a:cubicBezTo>
                    <a:lnTo>
                      <a:pt x="85725" y="75248"/>
                    </a:lnTo>
                    <a:cubicBezTo>
                      <a:pt x="85725" y="70485"/>
                      <a:pt x="89535" y="66675"/>
                      <a:pt x="94298" y="66675"/>
                    </a:cubicBezTo>
                    <a:lnTo>
                      <a:pt x="153353" y="66675"/>
                    </a:lnTo>
                    <a:cubicBezTo>
                      <a:pt x="152400" y="71438"/>
                      <a:pt x="152400" y="75248"/>
                      <a:pt x="152400" y="80010"/>
                    </a:cubicBezTo>
                    <a:cubicBezTo>
                      <a:pt x="152400" y="115252"/>
                      <a:pt x="169545" y="154305"/>
                      <a:pt x="194310" y="175260"/>
                    </a:cubicBezTo>
                    <a:cubicBezTo>
                      <a:pt x="192405" y="176213"/>
                      <a:pt x="191453" y="178118"/>
                      <a:pt x="189548" y="179070"/>
                    </a:cubicBezTo>
                    <a:cubicBezTo>
                      <a:pt x="184785" y="180975"/>
                      <a:pt x="179070" y="182880"/>
                      <a:pt x="171450" y="185738"/>
                    </a:cubicBezTo>
                    <a:cubicBezTo>
                      <a:pt x="142875" y="195263"/>
                      <a:pt x="95250" y="210502"/>
                      <a:pt x="95250" y="262890"/>
                    </a:cubicBezTo>
                    <a:lnTo>
                      <a:pt x="94298" y="276225"/>
                    </a:lnTo>
                    <a:lnTo>
                      <a:pt x="94298" y="276225"/>
                    </a:lnTo>
                    <a:close/>
                    <a:moveTo>
                      <a:pt x="254318" y="184785"/>
                    </a:moveTo>
                    <a:cubicBezTo>
                      <a:pt x="258128" y="189548"/>
                      <a:pt x="262890" y="193358"/>
                      <a:pt x="268605" y="195263"/>
                    </a:cubicBezTo>
                    <a:cubicBezTo>
                      <a:pt x="269558" y="196215"/>
                      <a:pt x="271463" y="196215"/>
                      <a:pt x="273368" y="197168"/>
                    </a:cubicBezTo>
                    <a:cubicBezTo>
                      <a:pt x="268605" y="206693"/>
                      <a:pt x="258128" y="219075"/>
                      <a:pt x="233363" y="219075"/>
                    </a:cubicBezTo>
                    <a:cubicBezTo>
                      <a:pt x="208598" y="219075"/>
                      <a:pt x="198120" y="206693"/>
                      <a:pt x="193358" y="197168"/>
                    </a:cubicBezTo>
                    <a:cubicBezTo>
                      <a:pt x="195263" y="196215"/>
                      <a:pt x="197168" y="196215"/>
                      <a:pt x="198120" y="195263"/>
                    </a:cubicBezTo>
                    <a:cubicBezTo>
                      <a:pt x="202883" y="192405"/>
                      <a:pt x="207645" y="188595"/>
                      <a:pt x="211455" y="184785"/>
                    </a:cubicBezTo>
                    <a:cubicBezTo>
                      <a:pt x="218123" y="187643"/>
                      <a:pt x="225743" y="189548"/>
                      <a:pt x="232410" y="189548"/>
                    </a:cubicBezTo>
                    <a:cubicBezTo>
                      <a:pt x="240030" y="189548"/>
                      <a:pt x="247650" y="187643"/>
                      <a:pt x="254318" y="184785"/>
                    </a:cubicBezTo>
                    <a:close/>
                    <a:moveTo>
                      <a:pt x="47625" y="57150"/>
                    </a:moveTo>
                    <a:cubicBezTo>
                      <a:pt x="47625" y="40957"/>
                      <a:pt x="60008" y="28575"/>
                      <a:pt x="76200" y="28575"/>
                    </a:cubicBezTo>
                    <a:lnTo>
                      <a:pt x="171450" y="28575"/>
                    </a:lnTo>
                    <a:cubicBezTo>
                      <a:pt x="166688" y="34290"/>
                      <a:pt x="162878" y="40957"/>
                      <a:pt x="159068" y="47625"/>
                    </a:cubicBezTo>
                    <a:lnTo>
                      <a:pt x="94298" y="47625"/>
                    </a:lnTo>
                    <a:cubicBezTo>
                      <a:pt x="79058" y="47625"/>
                      <a:pt x="66675" y="60007"/>
                      <a:pt x="66675" y="75248"/>
                    </a:cubicBezTo>
                    <a:lnTo>
                      <a:pt x="66675" y="267653"/>
                    </a:lnTo>
                    <a:cubicBezTo>
                      <a:pt x="66675" y="282893"/>
                      <a:pt x="79058" y="295275"/>
                      <a:pt x="94298" y="295275"/>
                    </a:cubicBezTo>
                    <a:lnTo>
                      <a:pt x="372428" y="295275"/>
                    </a:lnTo>
                    <a:cubicBezTo>
                      <a:pt x="387668" y="295275"/>
                      <a:pt x="400050" y="282893"/>
                      <a:pt x="400050" y="267653"/>
                    </a:cubicBezTo>
                    <a:lnTo>
                      <a:pt x="400050" y="75248"/>
                    </a:lnTo>
                    <a:cubicBezTo>
                      <a:pt x="400050" y="60007"/>
                      <a:pt x="387668" y="47625"/>
                      <a:pt x="372428" y="47625"/>
                    </a:cubicBezTo>
                    <a:lnTo>
                      <a:pt x="305753" y="47625"/>
                    </a:lnTo>
                    <a:cubicBezTo>
                      <a:pt x="302895" y="40957"/>
                      <a:pt x="299085" y="34290"/>
                      <a:pt x="293370" y="28575"/>
                    </a:cubicBezTo>
                    <a:lnTo>
                      <a:pt x="514350" y="28575"/>
                    </a:lnTo>
                    <a:cubicBezTo>
                      <a:pt x="530543" y="28575"/>
                      <a:pt x="542925" y="40957"/>
                      <a:pt x="542925" y="57150"/>
                    </a:cubicBezTo>
                    <a:lnTo>
                      <a:pt x="542925" y="314325"/>
                    </a:lnTo>
                    <a:lnTo>
                      <a:pt x="47625" y="314325"/>
                    </a:lnTo>
                    <a:lnTo>
                      <a:pt x="47625" y="57150"/>
                    </a:lnTo>
                    <a:close/>
                    <a:moveTo>
                      <a:pt x="571500" y="342900"/>
                    </a:moveTo>
                    <a:cubicBezTo>
                      <a:pt x="571500" y="353378"/>
                      <a:pt x="562928" y="361950"/>
                      <a:pt x="552450" y="361950"/>
                    </a:cubicBezTo>
                    <a:lnTo>
                      <a:pt x="38100" y="361950"/>
                    </a:lnTo>
                    <a:cubicBezTo>
                      <a:pt x="27623" y="361950"/>
                      <a:pt x="19050" y="353378"/>
                      <a:pt x="19050" y="342900"/>
                    </a:cubicBezTo>
                    <a:lnTo>
                      <a:pt x="19050" y="333375"/>
                    </a:lnTo>
                    <a:lnTo>
                      <a:pt x="220980" y="333375"/>
                    </a:lnTo>
                    <a:cubicBezTo>
                      <a:pt x="224790" y="344805"/>
                      <a:pt x="235268" y="352425"/>
                      <a:pt x="247650" y="352425"/>
                    </a:cubicBezTo>
                    <a:lnTo>
                      <a:pt x="342900" y="352425"/>
                    </a:lnTo>
                    <a:cubicBezTo>
                      <a:pt x="355283" y="352425"/>
                      <a:pt x="365760" y="344805"/>
                      <a:pt x="369570" y="333375"/>
                    </a:cubicBezTo>
                    <a:lnTo>
                      <a:pt x="571500" y="333375"/>
                    </a:lnTo>
                    <a:lnTo>
                      <a:pt x="571500" y="342900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449172CB-95D8-FBEA-8BA3-04C76971D3F1}"/>
                  </a:ext>
                </a:extLst>
              </p:cNvPr>
              <p:cNvSpPr/>
              <p:nvPr/>
            </p:nvSpPr>
            <p:spPr>
              <a:xfrm>
                <a:off x="1555217" y="4547510"/>
                <a:ext cx="104775" cy="142875"/>
              </a:xfrm>
              <a:custGeom>
                <a:avLst/>
                <a:gdLst>
                  <a:gd name="connsiteX0" fmla="*/ 77152 w 104775"/>
                  <a:gd name="connsiteY0" fmla="*/ 0 h 142875"/>
                  <a:gd name="connsiteX1" fmla="*/ 27623 w 104775"/>
                  <a:gd name="connsiteY1" fmla="*/ 0 h 142875"/>
                  <a:gd name="connsiteX2" fmla="*/ 0 w 104775"/>
                  <a:gd name="connsiteY2" fmla="*/ 27622 h 142875"/>
                  <a:gd name="connsiteX3" fmla="*/ 0 w 104775"/>
                  <a:gd name="connsiteY3" fmla="*/ 115252 h 142875"/>
                  <a:gd name="connsiteX4" fmla="*/ 27623 w 104775"/>
                  <a:gd name="connsiteY4" fmla="*/ 142875 h 142875"/>
                  <a:gd name="connsiteX5" fmla="*/ 77152 w 104775"/>
                  <a:gd name="connsiteY5" fmla="*/ 142875 h 142875"/>
                  <a:gd name="connsiteX6" fmla="*/ 104775 w 104775"/>
                  <a:gd name="connsiteY6" fmla="*/ 115252 h 142875"/>
                  <a:gd name="connsiteX7" fmla="*/ 104775 w 104775"/>
                  <a:gd name="connsiteY7" fmla="*/ 27622 h 142875"/>
                  <a:gd name="connsiteX8" fmla="*/ 77152 w 104775"/>
                  <a:gd name="connsiteY8" fmla="*/ 0 h 142875"/>
                  <a:gd name="connsiteX9" fmla="*/ 85725 w 104775"/>
                  <a:gd name="connsiteY9" fmla="*/ 115252 h 142875"/>
                  <a:gd name="connsiteX10" fmla="*/ 77152 w 104775"/>
                  <a:gd name="connsiteY10" fmla="*/ 123825 h 142875"/>
                  <a:gd name="connsiteX11" fmla="*/ 27623 w 104775"/>
                  <a:gd name="connsiteY11" fmla="*/ 123825 h 142875"/>
                  <a:gd name="connsiteX12" fmla="*/ 19050 w 104775"/>
                  <a:gd name="connsiteY12" fmla="*/ 115252 h 142875"/>
                  <a:gd name="connsiteX13" fmla="*/ 19050 w 104775"/>
                  <a:gd name="connsiteY13" fmla="*/ 27622 h 142875"/>
                  <a:gd name="connsiteX14" fmla="*/ 27623 w 104775"/>
                  <a:gd name="connsiteY14" fmla="*/ 19050 h 142875"/>
                  <a:gd name="connsiteX15" fmla="*/ 77152 w 104775"/>
                  <a:gd name="connsiteY15" fmla="*/ 19050 h 142875"/>
                  <a:gd name="connsiteX16" fmla="*/ 85725 w 104775"/>
                  <a:gd name="connsiteY16" fmla="*/ 27622 h 142875"/>
                  <a:gd name="connsiteX17" fmla="*/ 85725 w 104775"/>
                  <a:gd name="connsiteY17" fmla="*/ 11525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775" h="142875">
                    <a:moveTo>
                      <a:pt x="77152" y="0"/>
                    </a:moveTo>
                    <a:lnTo>
                      <a:pt x="27623" y="0"/>
                    </a:lnTo>
                    <a:cubicBezTo>
                      <a:pt x="12382" y="0"/>
                      <a:pt x="0" y="12382"/>
                      <a:pt x="0" y="27622"/>
                    </a:cubicBezTo>
                    <a:lnTo>
                      <a:pt x="0" y="115252"/>
                    </a:lnTo>
                    <a:cubicBezTo>
                      <a:pt x="0" y="130493"/>
                      <a:pt x="12382" y="142875"/>
                      <a:pt x="27623" y="142875"/>
                    </a:cubicBezTo>
                    <a:lnTo>
                      <a:pt x="77152" y="142875"/>
                    </a:lnTo>
                    <a:cubicBezTo>
                      <a:pt x="92393" y="142875"/>
                      <a:pt x="104775" y="130493"/>
                      <a:pt x="104775" y="115252"/>
                    </a:cubicBezTo>
                    <a:lnTo>
                      <a:pt x="104775" y="27622"/>
                    </a:lnTo>
                    <a:cubicBezTo>
                      <a:pt x="104775" y="12382"/>
                      <a:pt x="92393" y="0"/>
                      <a:pt x="77152" y="0"/>
                    </a:cubicBezTo>
                    <a:close/>
                    <a:moveTo>
                      <a:pt x="85725" y="115252"/>
                    </a:moveTo>
                    <a:cubicBezTo>
                      <a:pt x="85725" y="120015"/>
                      <a:pt x="81915" y="123825"/>
                      <a:pt x="77152" y="123825"/>
                    </a:cubicBezTo>
                    <a:lnTo>
                      <a:pt x="27623" y="123825"/>
                    </a:lnTo>
                    <a:cubicBezTo>
                      <a:pt x="22860" y="123825"/>
                      <a:pt x="19050" y="120015"/>
                      <a:pt x="19050" y="115252"/>
                    </a:cubicBezTo>
                    <a:lnTo>
                      <a:pt x="19050" y="27622"/>
                    </a:lnTo>
                    <a:cubicBezTo>
                      <a:pt x="19050" y="22860"/>
                      <a:pt x="22860" y="19050"/>
                      <a:pt x="27623" y="19050"/>
                    </a:cubicBezTo>
                    <a:lnTo>
                      <a:pt x="77152" y="19050"/>
                    </a:lnTo>
                    <a:cubicBezTo>
                      <a:pt x="81915" y="19050"/>
                      <a:pt x="85725" y="22860"/>
                      <a:pt x="85725" y="27622"/>
                    </a:cubicBezTo>
                    <a:lnTo>
                      <a:pt x="85725" y="115252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4EE71639-C9EA-AD58-FD30-48CA242DBB9A}"/>
                  </a:ext>
                </a:extLst>
              </p:cNvPr>
              <p:cNvSpPr/>
              <p:nvPr/>
            </p:nvSpPr>
            <p:spPr>
              <a:xfrm>
                <a:off x="1564742" y="4395110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6DD5D4A4-B2EC-0A40-DFAA-5B9422FA47A2}"/>
                  </a:ext>
                </a:extLst>
              </p:cNvPr>
              <p:cNvSpPr/>
              <p:nvPr/>
            </p:nvSpPr>
            <p:spPr>
              <a:xfrm>
                <a:off x="1383767" y="4318910"/>
                <a:ext cx="238125" cy="161925"/>
              </a:xfrm>
              <a:custGeom>
                <a:avLst/>
                <a:gdLst>
                  <a:gd name="connsiteX0" fmla="*/ 28575 w 238125"/>
                  <a:gd name="connsiteY0" fmla="*/ 95250 h 161925"/>
                  <a:gd name="connsiteX1" fmla="*/ 66675 w 238125"/>
                  <a:gd name="connsiteY1" fmla="*/ 95250 h 161925"/>
                  <a:gd name="connsiteX2" fmla="*/ 66675 w 238125"/>
                  <a:gd name="connsiteY2" fmla="*/ 104775 h 161925"/>
                  <a:gd name="connsiteX3" fmla="*/ 95250 w 238125"/>
                  <a:gd name="connsiteY3" fmla="*/ 133350 h 161925"/>
                  <a:gd name="connsiteX4" fmla="*/ 104775 w 238125"/>
                  <a:gd name="connsiteY4" fmla="*/ 133350 h 161925"/>
                  <a:gd name="connsiteX5" fmla="*/ 104775 w 238125"/>
                  <a:gd name="connsiteY5" fmla="*/ 152400 h 161925"/>
                  <a:gd name="connsiteX6" fmla="*/ 110490 w 238125"/>
                  <a:gd name="connsiteY6" fmla="*/ 160973 h 161925"/>
                  <a:gd name="connsiteX7" fmla="*/ 114300 w 238125"/>
                  <a:gd name="connsiteY7" fmla="*/ 161925 h 161925"/>
                  <a:gd name="connsiteX8" fmla="*/ 120015 w 238125"/>
                  <a:gd name="connsiteY8" fmla="*/ 160020 h 161925"/>
                  <a:gd name="connsiteX9" fmla="*/ 155258 w 238125"/>
                  <a:gd name="connsiteY9" fmla="*/ 133350 h 161925"/>
                  <a:gd name="connsiteX10" fmla="*/ 209550 w 238125"/>
                  <a:gd name="connsiteY10" fmla="*/ 133350 h 161925"/>
                  <a:gd name="connsiteX11" fmla="*/ 238125 w 238125"/>
                  <a:gd name="connsiteY11" fmla="*/ 104775 h 161925"/>
                  <a:gd name="connsiteX12" fmla="*/ 238125 w 238125"/>
                  <a:gd name="connsiteY12" fmla="*/ 66675 h 161925"/>
                  <a:gd name="connsiteX13" fmla="*/ 209550 w 238125"/>
                  <a:gd name="connsiteY13" fmla="*/ 38100 h 161925"/>
                  <a:gd name="connsiteX14" fmla="*/ 171450 w 238125"/>
                  <a:gd name="connsiteY14" fmla="*/ 38100 h 161925"/>
                  <a:gd name="connsiteX15" fmla="*/ 171450 w 238125"/>
                  <a:gd name="connsiteY15" fmla="*/ 38100 h 161925"/>
                  <a:gd name="connsiteX16" fmla="*/ 171450 w 238125"/>
                  <a:gd name="connsiteY16" fmla="*/ 28575 h 161925"/>
                  <a:gd name="connsiteX17" fmla="*/ 142875 w 238125"/>
                  <a:gd name="connsiteY17" fmla="*/ 0 h 161925"/>
                  <a:gd name="connsiteX18" fmla="*/ 28575 w 238125"/>
                  <a:gd name="connsiteY18" fmla="*/ 0 h 161925"/>
                  <a:gd name="connsiteX19" fmla="*/ 0 w 238125"/>
                  <a:gd name="connsiteY19" fmla="*/ 28575 h 161925"/>
                  <a:gd name="connsiteX20" fmla="*/ 0 w 238125"/>
                  <a:gd name="connsiteY20" fmla="*/ 66675 h 161925"/>
                  <a:gd name="connsiteX21" fmla="*/ 28575 w 238125"/>
                  <a:gd name="connsiteY21" fmla="*/ 95250 h 161925"/>
                  <a:gd name="connsiteX22" fmla="*/ 171450 w 238125"/>
                  <a:gd name="connsiteY22" fmla="*/ 57150 h 161925"/>
                  <a:gd name="connsiteX23" fmla="*/ 209550 w 238125"/>
                  <a:gd name="connsiteY23" fmla="*/ 57150 h 161925"/>
                  <a:gd name="connsiteX24" fmla="*/ 219075 w 238125"/>
                  <a:gd name="connsiteY24" fmla="*/ 66675 h 161925"/>
                  <a:gd name="connsiteX25" fmla="*/ 219075 w 238125"/>
                  <a:gd name="connsiteY25" fmla="*/ 104775 h 161925"/>
                  <a:gd name="connsiteX26" fmla="*/ 209550 w 238125"/>
                  <a:gd name="connsiteY26" fmla="*/ 114300 h 161925"/>
                  <a:gd name="connsiteX27" fmla="*/ 152400 w 238125"/>
                  <a:gd name="connsiteY27" fmla="*/ 114300 h 161925"/>
                  <a:gd name="connsiteX28" fmla="*/ 146685 w 238125"/>
                  <a:gd name="connsiteY28" fmla="*/ 116205 h 161925"/>
                  <a:gd name="connsiteX29" fmla="*/ 123825 w 238125"/>
                  <a:gd name="connsiteY29" fmla="*/ 133350 h 161925"/>
                  <a:gd name="connsiteX30" fmla="*/ 123825 w 238125"/>
                  <a:gd name="connsiteY30" fmla="*/ 123825 h 161925"/>
                  <a:gd name="connsiteX31" fmla="*/ 114300 w 238125"/>
                  <a:gd name="connsiteY31" fmla="*/ 114300 h 161925"/>
                  <a:gd name="connsiteX32" fmla="*/ 95250 w 238125"/>
                  <a:gd name="connsiteY32" fmla="*/ 114300 h 161925"/>
                  <a:gd name="connsiteX33" fmla="*/ 85725 w 238125"/>
                  <a:gd name="connsiteY33" fmla="*/ 104775 h 161925"/>
                  <a:gd name="connsiteX34" fmla="*/ 85725 w 238125"/>
                  <a:gd name="connsiteY34" fmla="*/ 95250 h 161925"/>
                  <a:gd name="connsiteX35" fmla="*/ 142875 w 238125"/>
                  <a:gd name="connsiteY35" fmla="*/ 95250 h 161925"/>
                  <a:gd name="connsiteX36" fmla="*/ 171450 w 238125"/>
                  <a:gd name="connsiteY36" fmla="*/ 66675 h 161925"/>
                  <a:gd name="connsiteX37" fmla="*/ 171450 w 238125"/>
                  <a:gd name="connsiteY37" fmla="*/ 57150 h 161925"/>
                  <a:gd name="connsiteX38" fmla="*/ 171450 w 238125"/>
                  <a:gd name="connsiteY38" fmla="*/ 57150 h 161925"/>
                  <a:gd name="connsiteX39" fmla="*/ 19050 w 238125"/>
                  <a:gd name="connsiteY39" fmla="*/ 28575 h 161925"/>
                  <a:gd name="connsiteX40" fmla="*/ 28575 w 238125"/>
                  <a:gd name="connsiteY40" fmla="*/ 19050 h 161925"/>
                  <a:gd name="connsiteX41" fmla="*/ 142875 w 238125"/>
                  <a:gd name="connsiteY41" fmla="*/ 19050 h 161925"/>
                  <a:gd name="connsiteX42" fmla="*/ 152400 w 238125"/>
                  <a:gd name="connsiteY42" fmla="*/ 28575 h 161925"/>
                  <a:gd name="connsiteX43" fmla="*/ 152400 w 238125"/>
                  <a:gd name="connsiteY43" fmla="*/ 66675 h 161925"/>
                  <a:gd name="connsiteX44" fmla="*/ 142875 w 238125"/>
                  <a:gd name="connsiteY44" fmla="*/ 76200 h 161925"/>
                  <a:gd name="connsiteX45" fmla="*/ 28575 w 238125"/>
                  <a:gd name="connsiteY45" fmla="*/ 76200 h 161925"/>
                  <a:gd name="connsiteX46" fmla="*/ 19050 w 238125"/>
                  <a:gd name="connsiteY46" fmla="*/ 66675 h 161925"/>
                  <a:gd name="connsiteX47" fmla="*/ 19050 w 238125"/>
                  <a:gd name="connsiteY47" fmla="*/ 2857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38125" h="161925">
                    <a:moveTo>
                      <a:pt x="28575" y="95250"/>
                    </a:moveTo>
                    <a:lnTo>
                      <a:pt x="66675" y="95250"/>
                    </a:lnTo>
                    <a:lnTo>
                      <a:pt x="66675" y="104775"/>
                    </a:lnTo>
                    <a:cubicBezTo>
                      <a:pt x="66675" y="120968"/>
                      <a:pt x="80010" y="133350"/>
                      <a:pt x="95250" y="133350"/>
                    </a:cubicBezTo>
                    <a:lnTo>
                      <a:pt x="104775" y="133350"/>
                    </a:lnTo>
                    <a:lnTo>
                      <a:pt x="104775" y="152400"/>
                    </a:lnTo>
                    <a:cubicBezTo>
                      <a:pt x="104775" y="156210"/>
                      <a:pt x="106680" y="159068"/>
                      <a:pt x="110490" y="160973"/>
                    </a:cubicBezTo>
                    <a:cubicBezTo>
                      <a:pt x="111443" y="161925"/>
                      <a:pt x="112395" y="161925"/>
                      <a:pt x="114300" y="161925"/>
                    </a:cubicBezTo>
                    <a:cubicBezTo>
                      <a:pt x="116205" y="161925"/>
                      <a:pt x="118110" y="160973"/>
                      <a:pt x="120015" y="160020"/>
                    </a:cubicBezTo>
                    <a:lnTo>
                      <a:pt x="155258" y="133350"/>
                    </a:lnTo>
                    <a:lnTo>
                      <a:pt x="209550" y="133350"/>
                    </a:lnTo>
                    <a:cubicBezTo>
                      <a:pt x="225743" y="133350"/>
                      <a:pt x="238125" y="120015"/>
                      <a:pt x="238125" y="104775"/>
                    </a:cubicBezTo>
                    <a:lnTo>
                      <a:pt x="238125" y="66675"/>
                    </a:lnTo>
                    <a:cubicBezTo>
                      <a:pt x="238125" y="50483"/>
                      <a:pt x="224790" y="38100"/>
                      <a:pt x="209550" y="38100"/>
                    </a:cubicBezTo>
                    <a:lnTo>
                      <a:pt x="171450" y="38100"/>
                    </a:lnTo>
                    <a:cubicBezTo>
                      <a:pt x="171450" y="38100"/>
                      <a:pt x="171450" y="38100"/>
                      <a:pt x="171450" y="38100"/>
                    </a:cubicBezTo>
                    <a:lnTo>
                      <a:pt x="171450" y="28575"/>
                    </a:lnTo>
                    <a:cubicBezTo>
                      <a:pt x="171450" y="12383"/>
                      <a:pt x="158115" y="0"/>
                      <a:pt x="142875" y="0"/>
                    </a:cubicBezTo>
                    <a:lnTo>
                      <a:pt x="28575" y="0"/>
                    </a:lnTo>
                    <a:cubicBezTo>
                      <a:pt x="12382" y="0"/>
                      <a:pt x="0" y="13335"/>
                      <a:pt x="0" y="28575"/>
                    </a:cubicBezTo>
                    <a:lnTo>
                      <a:pt x="0" y="66675"/>
                    </a:lnTo>
                    <a:cubicBezTo>
                      <a:pt x="0" y="81915"/>
                      <a:pt x="13335" y="95250"/>
                      <a:pt x="28575" y="95250"/>
                    </a:cubicBezTo>
                    <a:close/>
                    <a:moveTo>
                      <a:pt x="171450" y="57150"/>
                    </a:moveTo>
                    <a:lnTo>
                      <a:pt x="209550" y="57150"/>
                    </a:lnTo>
                    <a:cubicBezTo>
                      <a:pt x="215265" y="57150"/>
                      <a:pt x="219075" y="61913"/>
                      <a:pt x="219075" y="66675"/>
                    </a:cubicBezTo>
                    <a:lnTo>
                      <a:pt x="219075" y="104775"/>
                    </a:lnTo>
                    <a:cubicBezTo>
                      <a:pt x="219075" y="110490"/>
                      <a:pt x="214313" y="114300"/>
                      <a:pt x="209550" y="114300"/>
                    </a:cubicBezTo>
                    <a:lnTo>
                      <a:pt x="152400" y="114300"/>
                    </a:lnTo>
                    <a:cubicBezTo>
                      <a:pt x="150495" y="114300"/>
                      <a:pt x="148590" y="115253"/>
                      <a:pt x="146685" y="116205"/>
                    </a:cubicBezTo>
                    <a:lnTo>
                      <a:pt x="123825" y="133350"/>
                    </a:lnTo>
                    <a:lnTo>
                      <a:pt x="123825" y="123825"/>
                    </a:lnTo>
                    <a:cubicBezTo>
                      <a:pt x="123825" y="118110"/>
                      <a:pt x="120015" y="114300"/>
                      <a:pt x="114300" y="114300"/>
                    </a:cubicBezTo>
                    <a:lnTo>
                      <a:pt x="95250" y="114300"/>
                    </a:lnTo>
                    <a:cubicBezTo>
                      <a:pt x="89535" y="114300"/>
                      <a:pt x="85725" y="109538"/>
                      <a:pt x="85725" y="104775"/>
                    </a:cubicBezTo>
                    <a:lnTo>
                      <a:pt x="85725" y="95250"/>
                    </a:lnTo>
                    <a:lnTo>
                      <a:pt x="142875" y="95250"/>
                    </a:lnTo>
                    <a:cubicBezTo>
                      <a:pt x="159068" y="95250"/>
                      <a:pt x="171450" y="81915"/>
                      <a:pt x="171450" y="66675"/>
                    </a:cubicBezTo>
                    <a:lnTo>
                      <a:pt x="171450" y="57150"/>
                    </a:lnTo>
                    <a:cubicBezTo>
                      <a:pt x="171450" y="57150"/>
                      <a:pt x="171450" y="57150"/>
                      <a:pt x="171450" y="57150"/>
                    </a:cubicBezTo>
                    <a:close/>
                    <a:moveTo>
                      <a:pt x="19050" y="28575"/>
                    </a:moveTo>
                    <a:cubicBezTo>
                      <a:pt x="19050" y="22860"/>
                      <a:pt x="23813" y="19050"/>
                      <a:pt x="28575" y="19050"/>
                    </a:cubicBezTo>
                    <a:lnTo>
                      <a:pt x="142875" y="19050"/>
                    </a:lnTo>
                    <a:cubicBezTo>
                      <a:pt x="148590" y="19050"/>
                      <a:pt x="152400" y="23813"/>
                      <a:pt x="152400" y="28575"/>
                    </a:cubicBezTo>
                    <a:lnTo>
                      <a:pt x="152400" y="66675"/>
                    </a:lnTo>
                    <a:cubicBezTo>
                      <a:pt x="152400" y="72390"/>
                      <a:pt x="147638" y="76200"/>
                      <a:pt x="142875" y="76200"/>
                    </a:cubicBezTo>
                    <a:lnTo>
                      <a:pt x="28575" y="76200"/>
                    </a:lnTo>
                    <a:cubicBezTo>
                      <a:pt x="22860" y="76200"/>
                      <a:pt x="19050" y="71438"/>
                      <a:pt x="19050" y="66675"/>
                    </a:cubicBezTo>
                    <a:lnTo>
                      <a:pt x="19050" y="28575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8F599CB2-6C56-867D-D38E-8F7934412833}"/>
                  </a:ext>
                </a:extLst>
              </p:cNvPr>
              <p:cNvSpPr/>
              <p:nvPr/>
            </p:nvSpPr>
            <p:spPr>
              <a:xfrm>
                <a:off x="1421867" y="4357010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B4225FD2-D603-908E-0644-117EA49CD117}"/>
                  </a:ext>
                </a:extLst>
              </p:cNvPr>
              <p:cNvSpPr/>
              <p:nvPr/>
            </p:nvSpPr>
            <p:spPr>
              <a:xfrm>
                <a:off x="1459967" y="4357010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A40242D0-0FD3-7DCF-B8BC-A0588F2FF3D1}"/>
                  </a:ext>
                </a:extLst>
              </p:cNvPr>
              <p:cNvSpPr/>
              <p:nvPr/>
            </p:nvSpPr>
            <p:spPr>
              <a:xfrm>
                <a:off x="1498067" y="4357010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031" name="Graphic 96">
            <a:extLst>
              <a:ext uri="{FF2B5EF4-FFF2-40B4-BE49-F238E27FC236}">
                <a16:creationId xmlns:a16="http://schemas.microsoft.com/office/drawing/2014/main" id="{983EB2C5-C5AA-02EF-8E63-D4CF00BB1260}"/>
              </a:ext>
            </a:extLst>
          </p:cNvPr>
          <p:cNvGrpSpPr/>
          <p:nvPr/>
        </p:nvGrpSpPr>
        <p:grpSpPr>
          <a:xfrm>
            <a:off x="10056872" y="2847432"/>
            <a:ext cx="342900" cy="590550"/>
            <a:chOff x="10046079" y="3021329"/>
            <a:chExt cx="342900" cy="590550"/>
          </a:xfrm>
        </p:grpSpPr>
        <p:grpSp>
          <p:nvGrpSpPr>
            <p:cNvPr id="1032" name="Graphic 96">
              <a:extLst>
                <a:ext uri="{FF2B5EF4-FFF2-40B4-BE49-F238E27FC236}">
                  <a16:creationId xmlns:a16="http://schemas.microsoft.com/office/drawing/2014/main" id="{F6890382-7701-2B6A-6392-C84CC1F13BFB}"/>
                </a:ext>
              </a:extLst>
            </p:cNvPr>
            <p:cNvGrpSpPr/>
            <p:nvPr/>
          </p:nvGrpSpPr>
          <p:grpSpPr>
            <a:xfrm>
              <a:off x="10054651" y="3088004"/>
              <a:ext cx="325754" cy="457200"/>
              <a:chOff x="10054651" y="3088004"/>
              <a:chExt cx="325754" cy="457200"/>
            </a:xfrm>
          </p:grpSpPr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1C97F966-4EC4-C65C-4F00-114BC5155198}"/>
                  </a:ext>
                </a:extLst>
              </p:cNvPr>
              <p:cNvSpPr/>
              <p:nvPr/>
            </p:nvSpPr>
            <p:spPr>
              <a:xfrm>
                <a:off x="10055604" y="3088004"/>
                <a:ext cx="323850" cy="457200"/>
              </a:xfrm>
              <a:custGeom>
                <a:avLst/>
                <a:gdLst>
                  <a:gd name="connsiteX0" fmla="*/ 0 w 323850"/>
                  <a:gd name="connsiteY0" fmla="*/ 0 h 457200"/>
                  <a:gd name="connsiteX1" fmla="*/ 323850 w 323850"/>
                  <a:gd name="connsiteY1" fmla="*/ 0 h 457200"/>
                  <a:gd name="connsiteX2" fmla="*/ 323850 w 323850"/>
                  <a:gd name="connsiteY2" fmla="*/ 457200 h 457200"/>
                  <a:gd name="connsiteX3" fmla="*/ 0 w 323850"/>
                  <a:gd name="connsiteY3" fmla="*/ 457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45720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457200"/>
                    </a:lnTo>
                    <a:lnTo>
                      <a:pt x="0" y="4572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3409949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7A552C79-5405-3B8D-39FA-4CC6621E5CDE}"/>
                  </a:ext>
                </a:extLst>
              </p:cNvPr>
              <p:cNvSpPr/>
              <p:nvPr/>
            </p:nvSpPr>
            <p:spPr>
              <a:xfrm>
                <a:off x="10054651" y="3088956"/>
                <a:ext cx="325754" cy="402907"/>
              </a:xfrm>
              <a:custGeom>
                <a:avLst/>
                <a:gdLst>
                  <a:gd name="connsiteX0" fmla="*/ 324803 w 325754"/>
                  <a:gd name="connsiteY0" fmla="*/ 250508 h 402907"/>
                  <a:gd name="connsiteX1" fmla="*/ 100013 w 325754"/>
                  <a:gd name="connsiteY1" fmla="*/ 27622 h 402907"/>
                  <a:gd name="connsiteX2" fmla="*/ 29528 w 325754"/>
                  <a:gd name="connsiteY2" fmla="*/ 27622 h 402907"/>
                  <a:gd name="connsiteX3" fmla="*/ 10478 w 325754"/>
                  <a:gd name="connsiteY3" fmla="*/ 8572 h 402907"/>
                  <a:gd name="connsiteX4" fmla="*/ 0 w 325754"/>
                  <a:gd name="connsiteY4" fmla="*/ 0 h 402907"/>
                  <a:gd name="connsiteX5" fmla="*/ 0 w 325754"/>
                  <a:gd name="connsiteY5" fmla="*/ 80963 h 402907"/>
                  <a:gd name="connsiteX6" fmla="*/ 325755 w 325754"/>
                  <a:gd name="connsiteY6" fmla="*/ 402908 h 402907"/>
                  <a:gd name="connsiteX7" fmla="*/ 324803 w 325754"/>
                  <a:gd name="connsiteY7" fmla="*/ 250508 h 402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754" h="402907">
                    <a:moveTo>
                      <a:pt x="324803" y="250508"/>
                    </a:moveTo>
                    <a:lnTo>
                      <a:pt x="100013" y="27622"/>
                    </a:lnTo>
                    <a:lnTo>
                      <a:pt x="29528" y="27622"/>
                    </a:lnTo>
                    <a:cubicBezTo>
                      <a:pt x="19050" y="27622"/>
                      <a:pt x="10478" y="19050"/>
                      <a:pt x="10478" y="8572"/>
                    </a:cubicBezTo>
                    <a:lnTo>
                      <a:pt x="0" y="0"/>
                    </a:lnTo>
                    <a:lnTo>
                      <a:pt x="0" y="80963"/>
                    </a:lnTo>
                    <a:lnTo>
                      <a:pt x="325755" y="402908"/>
                    </a:lnTo>
                    <a:lnTo>
                      <a:pt x="324803" y="250508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AF0D42D5-68F3-0F41-D9FD-578D32D88038}"/>
                  </a:ext>
                </a:extLst>
              </p:cNvPr>
              <p:cNvSpPr/>
              <p:nvPr/>
            </p:nvSpPr>
            <p:spPr>
              <a:xfrm rot="-10800000">
                <a:off x="10055604" y="3097529"/>
                <a:ext cx="323850" cy="19050"/>
              </a:xfrm>
              <a:custGeom>
                <a:avLst/>
                <a:gdLst>
                  <a:gd name="connsiteX0" fmla="*/ 0 w 323850"/>
                  <a:gd name="connsiteY0" fmla="*/ 0 h 19050"/>
                  <a:gd name="connsiteX1" fmla="*/ 323850 w 323850"/>
                  <a:gd name="connsiteY1" fmla="*/ 0 h 19050"/>
                  <a:gd name="connsiteX2" fmla="*/ 323850 w 323850"/>
                  <a:gd name="connsiteY2" fmla="*/ 19050 h 19050"/>
                  <a:gd name="connsiteX3" fmla="*/ 0 w 323850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1905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19050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F72515DB-8580-6B4E-B8F9-4D33D75E7105}"/>
                  </a:ext>
                </a:extLst>
              </p:cNvPr>
              <p:cNvSpPr/>
              <p:nvPr/>
            </p:nvSpPr>
            <p:spPr>
              <a:xfrm>
                <a:off x="10202288" y="3116579"/>
                <a:ext cx="177165" cy="175259"/>
              </a:xfrm>
              <a:custGeom>
                <a:avLst/>
                <a:gdLst>
                  <a:gd name="connsiteX0" fmla="*/ 0 w 177165"/>
                  <a:gd name="connsiteY0" fmla="*/ 0 h 175259"/>
                  <a:gd name="connsiteX1" fmla="*/ 177165 w 177165"/>
                  <a:gd name="connsiteY1" fmla="*/ 175260 h 175259"/>
                  <a:gd name="connsiteX2" fmla="*/ 177165 w 177165"/>
                  <a:gd name="connsiteY2" fmla="*/ 127635 h 175259"/>
                  <a:gd name="connsiteX3" fmla="*/ 47625 w 177165"/>
                  <a:gd name="connsiteY3" fmla="*/ 0 h 17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" h="175259">
                    <a:moveTo>
                      <a:pt x="0" y="0"/>
                    </a:moveTo>
                    <a:lnTo>
                      <a:pt x="177165" y="175260"/>
                    </a:lnTo>
                    <a:lnTo>
                      <a:pt x="177165" y="127635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4581D083-40FA-1142-3C00-71D5A0E4143C}"/>
                </a:ext>
              </a:extLst>
            </p:cNvPr>
            <p:cNvSpPr/>
            <p:nvPr/>
          </p:nvSpPr>
          <p:spPr>
            <a:xfrm>
              <a:off x="10110848" y="3135629"/>
              <a:ext cx="211455" cy="256222"/>
            </a:xfrm>
            <a:custGeom>
              <a:avLst/>
              <a:gdLst>
                <a:gd name="connsiteX0" fmla="*/ 211455 w 211455"/>
                <a:gd name="connsiteY0" fmla="*/ 105728 h 256222"/>
                <a:gd name="connsiteX1" fmla="*/ 105728 w 211455"/>
                <a:gd name="connsiteY1" fmla="*/ 256223 h 256222"/>
                <a:gd name="connsiteX2" fmla="*/ 0 w 211455"/>
                <a:gd name="connsiteY2" fmla="*/ 105728 h 256222"/>
                <a:gd name="connsiteX3" fmla="*/ 105728 w 211455"/>
                <a:gd name="connsiteY3" fmla="*/ 0 h 256222"/>
                <a:gd name="connsiteX4" fmla="*/ 211455 w 211455"/>
                <a:gd name="connsiteY4" fmla="*/ 105728 h 25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455" h="256222">
                  <a:moveTo>
                    <a:pt x="211455" y="105728"/>
                  </a:moveTo>
                  <a:cubicBezTo>
                    <a:pt x="211455" y="176213"/>
                    <a:pt x="163830" y="256223"/>
                    <a:pt x="105728" y="256223"/>
                  </a:cubicBezTo>
                  <a:cubicBezTo>
                    <a:pt x="47625" y="256223"/>
                    <a:pt x="0" y="176213"/>
                    <a:pt x="0" y="105728"/>
                  </a:cubicBezTo>
                  <a:cubicBezTo>
                    <a:pt x="0" y="47625"/>
                    <a:pt x="47625" y="0"/>
                    <a:pt x="105728" y="0"/>
                  </a:cubicBezTo>
                  <a:cubicBezTo>
                    <a:pt x="163830" y="0"/>
                    <a:pt x="211455" y="47625"/>
                    <a:pt x="211455" y="105728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1761D67A-107F-15DE-12FB-9079C498333F}"/>
                </a:ext>
              </a:extLst>
            </p:cNvPr>
            <p:cNvSpPr/>
            <p:nvPr/>
          </p:nvSpPr>
          <p:spPr>
            <a:xfrm>
              <a:off x="10215623" y="3147455"/>
              <a:ext cx="101350" cy="232284"/>
            </a:xfrm>
            <a:custGeom>
              <a:avLst/>
              <a:gdLst>
                <a:gd name="connsiteX0" fmla="*/ 95250 w 101350"/>
                <a:gd name="connsiteY0" fmla="*/ 155814 h 232284"/>
                <a:gd name="connsiteX1" fmla="*/ 0 w 101350"/>
                <a:gd name="connsiteY1" fmla="*/ 2461 h 232284"/>
                <a:gd name="connsiteX2" fmla="*/ 42863 w 101350"/>
                <a:gd name="connsiteY2" fmla="*/ 111046 h 232284"/>
                <a:gd name="connsiteX3" fmla="*/ 1905 w 101350"/>
                <a:gd name="connsiteY3" fmla="*/ 232014 h 232284"/>
                <a:gd name="connsiteX4" fmla="*/ 60007 w 101350"/>
                <a:gd name="connsiteY4" fmla="*/ 214869 h 232284"/>
                <a:gd name="connsiteX5" fmla="*/ 95250 w 101350"/>
                <a:gd name="connsiteY5" fmla="*/ 155814 h 23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350" h="232284">
                  <a:moveTo>
                    <a:pt x="95250" y="155814"/>
                  </a:moveTo>
                  <a:cubicBezTo>
                    <a:pt x="116205" y="69136"/>
                    <a:pt x="82868" y="-15636"/>
                    <a:pt x="0" y="2461"/>
                  </a:cubicBezTo>
                  <a:cubicBezTo>
                    <a:pt x="0" y="2461"/>
                    <a:pt x="42863" y="22464"/>
                    <a:pt x="42863" y="111046"/>
                  </a:cubicBezTo>
                  <a:cubicBezTo>
                    <a:pt x="42863" y="199629"/>
                    <a:pt x="1905" y="232014"/>
                    <a:pt x="1905" y="232014"/>
                  </a:cubicBezTo>
                  <a:cubicBezTo>
                    <a:pt x="1905" y="232014"/>
                    <a:pt x="32385" y="235824"/>
                    <a:pt x="60007" y="214869"/>
                  </a:cubicBezTo>
                  <a:cubicBezTo>
                    <a:pt x="75248" y="199629"/>
                    <a:pt x="87630" y="178674"/>
                    <a:pt x="95250" y="155814"/>
                  </a:cubicBez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502BFF29-6C1E-1C3A-0CD3-8896AEEF20C8}"/>
                </a:ext>
              </a:extLst>
            </p:cNvPr>
            <p:cNvSpPr/>
            <p:nvPr/>
          </p:nvSpPr>
          <p:spPr>
            <a:xfrm>
              <a:off x="10119429" y="3135629"/>
              <a:ext cx="198387" cy="142875"/>
            </a:xfrm>
            <a:custGeom>
              <a:avLst/>
              <a:gdLst>
                <a:gd name="connsiteX0" fmla="*/ 98100 w 198387"/>
                <a:gd name="connsiteY0" fmla="*/ 66675 h 142875"/>
                <a:gd name="connsiteX1" fmla="*/ 193350 w 198387"/>
                <a:gd name="connsiteY1" fmla="*/ 142875 h 142875"/>
                <a:gd name="connsiteX2" fmla="*/ 98100 w 198387"/>
                <a:gd name="connsiteY2" fmla="*/ 0 h 142875"/>
                <a:gd name="connsiteX3" fmla="*/ 2850 w 198387"/>
                <a:gd name="connsiteY3" fmla="*/ 142875 h 142875"/>
                <a:gd name="connsiteX4" fmla="*/ 98100 w 198387"/>
                <a:gd name="connsiteY4" fmla="*/ 666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87" h="142875">
                  <a:moveTo>
                    <a:pt x="98100" y="66675"/>
                  </a:moveTo>
                  <a:cubicBezTo>
                    <a:pt x="98100" y="66675"/>
                    <a:pt x="117150" y="142875"/>
                    <a:pt x="193350" y="142875"/>
                  </a:cubicBezTo>
                  <a:cubicBezTo>
                    <a:pt x="193350" y="142875"/>
                    <a:pt x="231450" y="0"/>
                    <a:pt x="98100" y="0"/>
                  </a:cubicBezTo>
                  <a:cubicBezTo>
                    <a:pt x="-25725" y="0"/>
                    <a:pt x="2850" y="142875"/>
                    <a:pt x="2850" y="142875"/>
                  </a:cubicBezTo>
                  <a:cubicBezTo>
                    <a:pt x="79050" y="142875"/>
                    <a:pt x="98100" y="66675"/>
                    <a:pt x="98100" y="66675"/>
                  </a:cubicBezTo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C4EC992-7CE2-9D12-681B-EBE4648EF5E6}"/>
                </a:ext>
              </a:extLst>
            </p:cNvPr>
            <p:cNvSpPr/>
            <p:nvPr/>
          </p:nvSpPr>
          <p:spPr>
            <a:xfrm>
              <a:off x="10150854" y="3376611"/>
              <a:ext cx="133350" cy="63817"/>
            </a:xfrm>
            <a:custGeom>
              <a:avLst/>
              <a:gdLst>
                <a:gd name="connsiteX0" fmla="*/ 0 w 133350"/>
                <a:gd name="connsiteY0" fmla="*/ 25718 h 63817"/>
                <a:gd name="connsiteX1" fmla="*/ 66675 w 133350"/>
                <a:gd name="connsiteY1" fmla="*/ 63818 h 63817"/>
                <a:gd name="connsiteX2" fmla="*/ 133350 w 133350"/>
                <a:gd name="connsiteY2" fmla="*/ 25718 h 63817"/>
                <a:gd name="connsiteX3" fmla="*/ 97155 w 133350"/>
                <a:gd name="connsiteY3" fmla="*/ 3810 h 63817"/>
                <a:gd name="connsiteX4" fmla="*/ 65723 w 133350"/>
                <a:gd name="connsiteY4" fmla="*/ 10478 h 63817"/>
                <a:gd name="connsiteX5" fmla="*/ 28575 w 133350"/>
                <a:gd name="connsiteY5" fmla="*/ 0 h 63817"/>
                <a:gd name="connsiteX6" fmla="*/ 0 w 133350"/>
                <a:gd name="connsiteY6" fmla="*/ 257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63817">
                  <a:moveTo>
                    <a:pt x="0" y="25718"/>
                  </a:moveTo>
                  <a:cubicBezTo>
                    <a:pt x="9525" y="44768"/>
                    <a:pt x="28575" y="63818"/>
                    <a:pt x="66675" y="63818"/>
                  </a:cubicBezTo>
                  <a:cubicBezTo>
                    <a:pt x="104775" y="63818"/>
                    <a:pt x="123825" y="44768"/>
                    <a:pt x="133350" y="25718"/>
                  </a:cubicBezTo>
                  <a:cubicBezTo>
                    <a:pt x="133350" y="25718"/>
                    <a:pt x="106680" y="13335"/>
                    <a:pt x="97155" y="3810"/>
                  </a:cubicBezTo>
                  <a:cubicBezTo>
                    <a:pt x="97155" y="3810"/>
                    <a:pt x="80963" y="10478"/>
                    <a:pt x="65723" y="10478"/>
                  </a:cubicBezTo>
                  <a:cubicBezTo>
                    <a:pt x="50482" y="10478"/>
                    <a:pt x="28575" y="0"/>
                    <a:pt x="28575" y="0"/>
                  </a:cubicBezTo>
                  <a:cubicBezTo>
                    <a:pt x="28575" y="0"/>
                    <a:pt x="17145" y="21907"/>
                    <a:pt x="0" y="25718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B06F11FE-5BC7-C76B-0C36-F18EC4B14B51}"/>
                </a:ext>
              </a:extLst>
            </p:cNvPr>
            <p:cNvSpPr/>
            <p:nvPr/>
          </p:nvSpPr>
          <p:spPr>
            <a:xfrm>
              <a:off x="10178476" y="3383279"/>
              <a:ext cx="80009" cy="28575"/>
            </a:xfrm>
            <a:custGeom>
              <a:avLst/>
              <a:gdLst>
                <a:gd name="connsiteX0" fmla="*/ 0 w 80009"/>
                <a:gd name="connsiteY0" fmla="*/ 0 h 28575"/>
                <a:gd name="connsiteX1" fmla="*/ 39053 w 80009"/>
                <a:gd name="connsiteY1" fmla="*/ 28575 h 28575"/>
                <a:gd name="connsiteX2" fmla="*/ 80010 w 80009"/>
                <a:gd name="connsiteY2" fmla="*/ 0 h 28575"/>
                <a:gd name="connsiteX3" fmla="*/ 0 w 80009"/>
                <a:gd name="connsiteY3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8575">
                  <a:moveTo>
                    <a:pt x="0" y="0"/>
                  </a:moveTo>
                  <a:cubicBezTo>
                    <a:pt x="0" y="0"/>
                    <a:pt x="3810" y="28575"/>
                    <a:pt x="39053" y="28575"/>
                  </a:cubicBezTo>
                  <a:cubicBezTo>
                    <a:pt x="74295" y="28575"/>
                    <a:pt x="80010" y="0"/>
                    <a:pt x="800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30EEB7CE-3AC3-2DD6-5068-D98CD7566B88}"/>
                </a:ext>
              </a:extLst>
            </p:cNvPr>
            <p:cNvSpPr/>
            <p:nvPr/>
          </p:nvSpPr>
          <p:spPr>
            <a:xfrm>
              <a:off x="10050841" y="3400423"/>
              <a:ext cx="333375" cy="144780"/>
            </a:xfrm>
            <a:custGeom>
              <a:avLst/>
              <a:gdLst>
                <a:gd name="connsiteX0" fmla="*/ 331470 w 333375"/>
                <a:gd name="connsiteY0" fmla="*/ 46673 h 144780"/>
                <a:gd name="connsiteX1" fmla="*/ 280988 w 333375"/>
                <a:gd name="connsiteY1" fmla="*/ 14288 h 144780"/>
                <a:gd name="connsiteX2" fmla="*/ 239077 w 333375"/>
                <a:gd name="connsiteY2" fmla="*/ 0 h 144780"/>
                <a:gd name="connsiteX3" fmla="*/ 166688 w 333375"/>
                <a:gd name="connsiteY3" fmla="*/ 39053 h 144780"/>
                <a:gd name="connsiteX4" fmla="*/ 94298 w 333375"/>
                <a:gd name="connsiteY4" fmla="*/ 0 h 144780"/>
                <a:gd name="connsiteX5" fmla="*/ 52388 w 333375"/>
                <a:gd name="connsiteY5" fmla="*/ 14288 h 144780"/>
                <a:gd name="connsiteX6" fmla="*/ 1905 w 333375"/>
                <a:gd name="connsiteY6" fmla="*/ 46673 h 144780"/>
                <a:gd name="connsiteX7" fmla="*/ 0 w 333375"/>
                <a:gd name="connsiteY7" fmla="*/ 144780 h 144780"/>
                <a:gd name="connsiteX8" fmla="*/ 166688 w 333375"/>
                <a:gd name="connsiteY8" fmla="*/ 144780 h 144780"/>
                <a:gd name="connsiteX9" fmla="*/ 333375 w 333375"/>
                <a:gd name="connsiteY9" fmla="*/ 144780 h 144780"/>
                <a:gd name="connsiteX10" fmla="*/ 331470 w 333375"/>
                <a:gd name="connsiteY10" fmla="*/ 46673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3375" h="144780">
                  <a:moveTo>
                    <a:pt x="331470" y="46673"/>
                  </a:moveTo>
                  <a:cubicBezTo>
                    <a:pt x="331470" y="46673"/>
                    <a:pt x="299085" y="20955"/>
                    <a:pt x="280988" y="14288"/>
                  </a:cubicBezTo>
                  <a:cubicBezTo>
                    <a:pt x="262890" y="7620"/>
                    <a:pt x="239077" y="0"/>
                    <a:pt x="239077" y="0"/>
                  </a:cubicBezTo>
                  <a:cubicBezTo>
                    <a:pt x="239077" y="0"/>
                    <a:pt x="227648" y="39053"/>
                    <a:pt x="166688" y="39053"/>
                  </a:cubicBezTo>
                  <a:cubicBezTo>
                    <a:pt x="105728" y="39053"/>
                    <a:pt x="94298" y="0"/>
                    <a:pt x="94298" y="0"/>
                  </a:cubicBezTo>
                  <a:cubicBezTo>
                    <a:pt x="94298" y="0"/>
                    <a:pt x="70485" y="7620"/>
                    <a:pt x="52388" y="14288"/>
                  </a:cubicBezTo>
                  <a:cubicBezTo>
                    <a:pt x="34290" y="20955"/>
                    <a:pt x="1905" y="46673"/>
                    <a:pt x="1905" y="46673"/>
                  </a:cubicBezTo>
                  <a:lnTo>
                    <a:pt x="0" y="144780"/>
                  </a:lnTo>
                  <a:lnTo>
                    <a:pt x="166688" y="144780"/>
                  </a:lnTo>
                  <a:lnTo>
                    <a:pt x="333375" y="144780"/>
                  </a:lnTo>
                  <a:lnTo>
                    <a:pt x="331470" y="46673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FBC4E857-2795-37EB-CFB3-C6603B24854E}"/>
                </a:ext>
              </a:extLst>
            </p:cNvPr>
            <p:cNvSpPr/>
            <p:nvPr/>
          </p:nvSpPr>
          <p:spPr>
            <a:xfrm>
              <a:off x="10065129" y="3516629"/>
              <a:ext cx="304800" cy="19050"/>
            </a:xfrm>
            <a:custGeom>
              <a:avLst/>
              <a:gdLst>
                <a:gd name="connsiteX0" fmla="*/ 19050 w 304800"/>
                <a:gd name="connsiteY0" fmla="*/ 0 h 19050"/>
                <a:gd name="connsiteX1" fmla="*/ 285750 w 304800"/>
                <a:gd name="connsiteY1" fmla="*/ 0 h 19050"/>
                <a:gd name="connsiteX2" fmla="*/ 304800 w 304800"/>
                <a:gd name="connsiteY2" fmla="*/ 19050 h 19050"/>
                <a:gd name="connsiteX3" fmla="*/ 304800 w 304800"/>
                <a:gd name="connsiteY3" fmla="*/ 19050 h 19050"/>
                <a:gd name="connsiteX4" fmla="*/ 0 w 304800"/>
                <a:gd name="connsiteY4" fmla="*/ 19050 h 19050"/>
                <a:gd name="connsiteX5" fmla="*/ 0 w 304800"/>
                <a:gd name="connsiteY5" fmla="*/ 19050 h 19050"/>
                <a:gd name="connsiteX6" fmla="*/ 19050 w 3048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19050">
                  <a:moveTo>
                    <a:pt x="19050" y="0"/>
                  </a:moveTo>
                  <a:lnTo>
                    <a:pt x="285750" y="0"/>
                  </a:lnTo>
                  <a:cubicBezTo>
                    <a:pt x="296228" y="0"/>
                    <a:pt x="304800" y="8573"/>
                    <a:pt x="304800" y="19050"/>
                  </a:cubicBezTo>
                  <a:lnTo>
                    <a:pt x="304800" y="19050"/>
                  </a:lnTo>
                  <a:lnTo>
                    <a:pt x="0" y="19050"/>
                  </a:ln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close/>
                </a:path>
              </a:pathLst>
            </a:custGeom>
            <a:solidFill>
              <a:srgbClr val="408F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B5A271D4-85EE-B1BE-94D9-FF36B4DEBD54}"/>
                </a:ext>
              </a:extLst>
            </p:cNvPr>
            <p:cNvSpPr/>
            <p:nvPr/>
          </p:nvSpPr>
          <p:spPr>
            <a:xfrm>
              <a:off x="10055604" y="3545204"/>
              <a:ext cx="323850" cy="57150"/>
            </a:xfrm>
            <a:custGeom>
              <a:avLst/>
              <a:gdLst>
                <a:gd name="connsiteX0" fmla="*/ 288608 w 323850"/>
                <a:gd name="connsiteY0" fmla="*/ 57150 h 57150"/>
                <a:gd name="connsiteX1" fmla="*/ 35243 w 323850"/>
                <a:gd name="connsiteY1" fmla="*/ 57150 h 57150"/>
                <a:gd name="connsiteX2" fmla="*/ 0 w 323850"/>
                <a:gd name="connsiteY2" fmla="*/ 21907 h 57150"/>
                <a:gd name="connsiteX3" fmla="*/ 0 w 323850"/>
                <a:gd name="connsiteY3" fmla="*/ 0 h 57150"/>
                <a:gd name="connsiteX4" fmla="*/ 323850 w 323850"/>
                <a:gd name="connsiteY4" fmla="*/ 0 h 57150"/>
                <a:gd name="connsiteX5" fmla="*/ 323850 w 323850"/>
                <a:gd name="connsiteY5" fmla="*/ 21907 h 57150"/>
                <a:gd name="connsiteX6" fmla="*/ 288608 w 323850"/>
                <a:gd name="connsiteY6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288608" y="57150"/>
                  </a:moveTo>
                  <a:lnTo>
                    <a:pt x="35243" y="57150"/>
                  </a:lnTo>
                  <a:cubicBezTo>
                    <a:pt x="15240" y="57150"/>
                    <a:pt x="0" y="40957"/>
                    <a:pt x="0" y="21907"/>
                  </a:cubicBezTo>
                  <a:lnTo>
                    <a:pt x="0" y="0"/>
                  </a:lnTo>
                  <a:lnTo>
                    <a:pt x="323850" y="0"/>
                  </a:lnTo>
                  <a:lnTo>
                    <a:pt x="323850" y="21907"/>
                  </a:lnTo>
                  <a:cubicBezTo>
                    <a:pt x="323850" y="40957"/>
                    <a:pt x="307658" y="57150"/>
                    <a:pt x="288608" y="5715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BDC04A3E-A1BB-9F56-6B5B-9CD4A4601079}"/>
                </a:ext>
              </a:extLst>
            </p:cNvPr>
            <p:cNvSpPr/>
            <p:nvPr/>
          </p:nvSpPr>
          <p:spPr>
            <a:xfrm>
              <a:off x="10055604" y="3030854"/>
              <a:ext cx="323850" cy="57150"/>
            </a:xfrm>
            <a:custGeom>
              <a:avLst/>
              <a:gdLst>
                <a:gd name="connsiteX0" fmla="*/ 35243 w 323850"/>
                <a:gd name="connsiteY0" fmla="*/ 0 h 57150"/>
                <a:gd name="connsiteX1" fmla="*/ 287655 w 323850"/>
                <a:gd name="connsiteY1" fmla="*/ 0 h 57150"/>
                <a:gd name="connsiteX2" fmla="*/ 323850 w 323850"/>
                <a:gd name="connsiteY2" fmla="*/ 35243 h 57150"/>
                <a:gd name="connsiteX3" fmla="*/ 323850 w 323850"/>
                <a:gd name="connsiteY3" fmla="*/ 57150 h 57150"/>
                <a:gd name="connsiteX4" fmla="*/ 0 w 323850"/>
                <a:gd name="connsiteY4" fmla="*/ 57150 h 57150"/>
                <a:gd name="connsiteX5" fmla="*/ 0 w 323850"/>
                <a:gd name="connsiteY5" fmla="*/ 35243 h 57150"/>
                <a:gd name="connsiteX6" fmla="*/ 35243 w 323850"/>
                <a:gd name="connsiteY6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35243" y="0"/>
                  </a:moveTo>
                  <a:lnTo>
                    <a:pt x="287655" y="0"/>
                  </a:lnTo>
                  <a:cubicBezTo>
                    <a:pt x="307658" y="0"/>
                    <a:pt x="323850" y="16193"/>
                    <a:pt x="323850" y="35243"/>
                  </a:cubicBezTo>
                  <a:lnTo>
                    <a:pt x="323850" y="57150"/>
                  </a:lnTo>
                  <a:lnTo>
                    <a:pt x="0" y="57150"/>
                  </a:lnTo>
                  <a:lnTo>
                    <a:pt x="0" y="35243"/>
                  </a:lnTo>
                  <a:cubicBezTo>
                    <a:pt x="0" y="16193"/>
                    <a:pt x="16193" y="0"/>
                    <a:pt x="35243" y="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EA8D3A30-D59B-FAD2-4310-F6BBD957A7AD}"/>
                </a:ext>
              </a:extLst>
            </p:cNvPr>
            <p:cNvSpPr/>
            <p:nvPr/>
          </p:nvSpPr>
          <p:spPr>
            <a:xfrm>
              <a:off x="10093704" y="3573779"/>
              <a:ext cx="247650" cy="19050"/>
            </a:xfrm>
            <a:custGeom>
              <a:avLst/>
              <a:gdLst>
                <a:gd name="connsiteX0" fmla="*/ 19050 w 247650"/>
                <a:gd name="connsiteY0" fmla="*/ 0 h 19050"/>
                <a:gd name="connsiteX1" fmla="*/ 228600 w 247650"/>
                <a:gd name="connsiteY1" fmla="*/ 0 h 19050"/>
                <a:gd name="connsiteX2" fmla="*/ 247650 w 247650"/>
                <a:gd name="connsiteY2" fmla="*/ 19050 h 19050"/>
                <a:gd name="connsiteX3" fmla="*/ 247650 w 247650"/>
                <a:gd name="connsiteY3" fmla="*/ 19050 h 19050"/>
                <a:gd name="connsiteX4" fmla="*/ 0 w 247650"/>
                <a:gd name="connsiteY4" fmla="*/ 19050 h 19050"/>
                <a:gd name="connsiteX5" fmla="*/ 0 w 247650"/>
                <a:gd name="connsiteY5" fmla="*/ 19050 h 19050"/>
                <a:gd name="connsiteX6" fmla="*/ 19050 w 2476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19050" y="0"/>
                  </a:moveTo>
                  <a:lnTo>
                    <a:pt x="228600" y="0"/>
                  </a:lnTo>
                  <a:cubicBezTo>
                    <a:pt x="239077" y="0"/>
                    <a:pt x="247650" y="8573"/>
                    <a:pt x="247650" y="19050"/>
                  </a:cubicBezTo>
                  <a:lnTo>
                    <a:pt x="247650" y="19050"/>
                  </a:lnTo>
                  <a:lnTo>
                    <a:pt x="0" y="19050"/>
                  </a:ln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D2908449-7B63-2FA4-C5D2-36C58FE6B25A}"/>
                </a:ext>
              </a:extLst>
            </p:cNvPr>
            <p:cNvSpPr/>
            <p:nvPr/>
          </p:nvSpPr>
          <p:spPr>
            <a:xfrm>
              <a:off x="10093704" y="3040379"/>
              <a:ext cx="247650" cy="19050"/>
            </a:xfrm>
            <a:custGeom>
              <a:avLst/>
              <a:gdLst>
                <a:gd name="connsiteX0" fmla="*/ 228600 w 247650"/>
                <a:gd name="connsiteY0" fmla="*/ 19050 h 19050"/>
                <a:gd name="connsiteX1" fmla="*/ 19050 w 247650"/>
                <a:gd name="connsiteY1" fmla="*/ 19050 h 19050"/>
                <a:gd name="connsiteX2" fmla="*/ 0 w 247650"/>
                <a:gd name="connsiteY2" fmla="*/ 0 h 19050"/>
                <a:gd name="connsiteX3" fmla="*/ 0 w 247650"/>
                <a:gd name="connsiteY3" fmla="*/ 0 h 19050"/>
                <a:gd name="connsiteX4" fmla="*/ 247650 w 247650"/>
                <a:gd name="connsiteY4" fmla="*/ 0 h 19050"/>
                <a:gd name="connsiteX5" fmla="*/ 247650 w 247650"/>
                <a:gd name="connsiteY5" fmla="*/ 0 h 19050"/>
                <a:gd name="connsiteX6" fmla="*/ 228600 w 2476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228600" y="19050"/>
                  </a:moveTo>
                  <a:lnTo>
                    <a:pt x="19050" y="19050"/>
                  </a:lnTo>
                  <a:cubicBezTo>
                    <a:pt x="8572" y="19050"/>
                    <a:pt x="0" y="10477"/>
                    <a:pt x="0" y="0"/>
                  </a:cubicBezTo>
                  <a:lnTo>
                    <a:pt x="0" y="0"/>
                  </a:lnTo>
                  <a:lnTo>
                    <a:pt x="247650" y="0"/>
                  </a:lnTo>
                  <a:lnTo>
                    <a:pt x="247650" y="0"/>
                  </a:lnTo>
                  <a:cubicBezTo>
                    <a:pt x="247650" y="10477"/>
                    <a:pt x="239077" y="19050"/>
                    <a:pt x="228600" y="1905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B9E37DE5-71C2-0A7A-A4A6-E4A3B50AF6FE}"/>
                </a:ext>
              </a:extLst>
            </p:cNvPr>
            <p:cNvSpPr/>
            <p:nvPr/>
          </p:nvSpPr>
          <p:spPr>
            <a:xfrm>
              <a:off x="10084179" y="3449954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F9950322-F1DA-C3C4-CFB0-86BA16CE610F}"/>
                </a:ext>
              </a:extLst>
            </p:cNvPr>
            <p:cNvSpPr/>
            <p:nvPr/>
          </p:nvSpPr>
          <p:spPr>
            <a:xfrm>
              <a:off x="10084179" y="3488054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29EF21-9082-228E-61AB-DEBBEBB0814C}"/>
                </a:ext>
              </a:extLst>
            </p:cNvPr>
            <p:cNvSpPr/>
            <p:nvPr/>
          </p:nvSpPr>
          <p:spPr>
            <a:xfrm>
              <a:off x="10046079" y="3021329"/>
              <a:ext cx="342900" cy="590550"/>
            </a:xfrm>
            <a:custGeom>
              <a:avLst/>
              <a:gdLst>
                <a:gd name="connsiteX0" fmla="*/ 295275 w 342900"/>
                <a:gd name="connsiteY0" fmla="*/ 0 h 590550"/>
                <a:gd name="connsiteX1" fmla="*/ 47625 w 342900"/>
                <a:gd name="connsiteY1" fmla="*/ 0 h 590550"/>
                <a:gd name="connsiteX2" fmla="*/ 0 w 342900"/>
                <a:gd name="connsiteY2" fmla="*/ 47625 h 590550"/>
                <a:gd name="connsiteX3" fmla="*/ 0 w 342900"/>
                <a:gd name="connsiteY3" fmla="*/ 542925 h 590550"/>
                <a:gd name="connsiteX4" fmla="*/ 47625 w 342900"/>
                <a:gd name="connsiteY4" fmla="*/ 590550 h 590550"/>
                <a:gd name="connsiteX5" fmla="*/ 295275 w 342900"/>
                <a:gd name="connsiteY5" fmla="*/ 590550 h 590550"/>
                <a:gd name="connsiteX6" fmla="*/ 342900 w 342900"/>
                <a:gd name="connsiteY6" fmla="*/ 542925 h 590550"/>
                <a:gd name="connsiteX7" fmla="*/ 342900 w 342900"/>
                <a:gd name="connsiteY7" fmla="*/ 47625 h 590550"/>
                <a:gd name="connsiteX8" fmla="*/ 295275 w 342900"/>
                <a:gd name="connsiteY8" fmla="*/ 0 h 590550"/>
                <a:gd name="connsiteX9" fmla="*/ 76200 w 342900"/>
                <a:gd name="connsiteY9" fmla="*/ 219075 h 590550"/>
                <a:gd name="connsiteX10" fmla="*/ 171450 w 342900"/>
                <a:gd name="connsiteY10" fmla="*/ 123825 h 590550"/>
                <a:gd name="connsiteX11" fmla="*/ 266700 w 342900"/>
                <a:gd name="connsiteY11" fmla="*/ 219075 h 590550"/>
                <a:gd name="connsiteX12" fmla="*/ 263843 w 342900"/>
                <a:gd name="connsiteY12" fmla="*/ 247650 h 590550"/>
                <a:gd name="connsiteX13" fmla="*/ 180975 w 342900"/>
                <a:gd name="connsiteY13" fmla="*/ 179070 h 590550"/>
                <a:gd name="connsiteX14" fmla="*/ 180023 w 342900"/>
                <a:gd name="connsiteY14" fmla="*/ 178118 h 590550"/>
                <a:gd name="connsiteX15" fmla="*/ 179070 w 342900"/>
                <a:gd name="connsiteY15" fmla="*/ 176213 h 590550"/>
                <a:gd name="connsiteX16" fmla="*/ 178118 w 342900"/>
                <a:gd name="connsiteY16" fmla="*/ 175260 h 590550"/>
                <a:gd name="connsiteX17" fmla="*/ 177165 w 342900"/>
                <a:gd name="connsiteY17" fmla="*/ 174308 h 590550"/>
                <a:gd name="connsiteX18" fmla="*/ 175260 w 342900"/>
                <a:gd name="connsiteY18" fmla="*/ 173355 h 590550"/>
                <a:gd name="connsiteX19" fmla="*/ 174308 w 342900"/>
                <a:gd name="connsiteY19" fmla="*/ 172403 h 590550"/>
                <a:gd name="connsiteX20" fmla="*/ 174308 w 342900"/>
                <a:gd name="connsiteY20" fmla="*/ 172403 h 590550"/>
                <a:gd name="connsiteX21" fmla="*/ 172402 w 342900"/>
                <a:gd name="connsiteY21" fmla="*/ 172403 h 590550"/>
                <a:gd name="connsiteX22" fmla="*/ 170498 w 342900"/>
                <a:gd name="connsiteY22" fmla="*/ 172403 h 590550"/>
                <a:gd name="connsiteX23" fmla="*/ 170498 w 342900"/>
                <a:gd name="connsiteY23" fmla="*/ 172403 h 590550"/>
                <a:gd name="connsiteX24" fmla="*/ 169545 w 342900"/>
                <a:gd name="connsiteY24" fmla="*/ 173355 h 590550"/>
                <a:gd name="connsiteX25" fmla="*/ 167640 w 342900"/>
                <a:gd name="connsiteY25" fmla="*/ 174308 h 590550"/>
                <a:gd name="connsiteX26" fmla="*/ 166688 w 342900"/>
                <a:gd name="connsiteY26" fmla="*/ 175260 h 590550"/>
                <a:gd name="connsiteX27" fmla="*/ 165735 w 342900"/>
                <a:gd name="connsiteY27" fmla="*/ 176213 h 590550"/>
                <a:gd name="connsiteX28" fmla="*/ 164783 w 342900"/>
                <a:gd name="connsiteY28" fmla="*/ 178118 h 590550"/>
                <a:gd name="connsiteX29" fmla="*/ 163830 w 342900"/>
                <a:gd name="connsiteY29" fmla="*/ 179070 h 590550"/>
                <a:gd name="connsiteX30" fmla="*/ 80963 w 342900"/>
                <a:gd name="connsiteY30" fmla="*/ 247650 h 590550"/>
                <a:gd name="connsiteX31" fmla="*/ 76200 w 342900"/>
                <a:gd name="connsiteY31" fmla="*/ 219075 h 590550"/>
                <a:gd name="connsiteX32" fmla="*/ 171450 w 342900"/>
                <a:gd name="connsiteY32" fmla="*/ 205740 h 590550"/>
                <a:gd name="connsiteX33" fmla="*/ 260033 w 342900"/>
                <a:gd name="connsiteY33" fmla="*/ 265748 h 590550"/>
                <a:gd name="connsiteX34" fmla="*/ 171450 w 342900"/>
                <a:gd name="connsiteY34" fmla="*/ 358140 h 590550"/>
                <a:gd name="connsiteX35" fmla="*/ 82868 w 342900"/>
                <a:gd name="connsiteY35" fmla="*/ 265748 h 590550"/>
                <a:gd name="connsiteX36" fmla="*/ 171450 w 342900"/>
                <a:gd name="connsiteY36" fmla="*/ 205740 h 590550"/>
                <a:gd name="connsiteX37" fmla="*/ 137160 w 342900"/>
                <a:gd name="connsiteY37" fmla="*/ 369570 h 590550"/>
                <a:gd name="connsiteX38" fmla="*/ 171450 w 342900"/>
                <a:gd name="connsiteY38" fmla="*/ 378143 h 590550"/>
                <a:gd name="connsiteX39" fmla="*/ 205740 w 342900"/>
                <a:gd name="connsiteY39" fmla="*/ 369570 h 590550"/>
                <a:gd name="connsiteX40" fmla="*/ 223838 w 342900"/>
                <a:gd name="connsiteY40" fmla="*/ 383858 h 590550"/>
                <a:gd name="connsiteX41" fmla="*/ 224790 w 342900"/>
                <a:gd name="connsiteY41" fmla="*/ 384810 h 590550"/>
                <a:gd name="connsiteX42" fmla="*/ 171450 w 342900"/>
                <a:gd name="connsiteY42" fmla="*/ 409575 h 590550"/>
                <a:gd name="connsiteX43" fmla="*/ 117157 w 342900"/>
                <a:gd name="connsiteY43" fmla="*/ 383858 h 590550"/>
                <a:gd name="connsiteX44" fmla="*/ 118110 w 342900"/>
                <a:gd name="connsiteY44" fmla="*/ 383858 h 590550"/>
                <a:gd name="connsiteX45" fmla="*/ 137160 w 342900"/>
                <a:gd name="connsiteY45" fmla="*/ 369570 h 590550"/>
                <a:gd name="connsiteX46" fmla="*/ 232410 w 342900"/>
                <a:gd name="connsiteY46" fmla="*/ 366713 h 590550"/>
                <a:gd name="connsiteX47" fmla="*/ 221933 w 342900"/>
                <a:gd name="connsiteY47" fmla="*/ 359093 h 590550"/>
                <a:gd name="connsiteX48" fmla="*/ 285750 w 342900"/>
                <a:gd name="connsiteY48" fmla="*/ 219075 h 590550"/>
                <a:gd name="connsiteX49" fmla="*/ 171450 w 342900"/>
                <a:gd name="connsiteY49" fmla="*/ 104775 h 590550"/>
                <a:gd name="connsiteX50" fmla="*/ 57150 w 342900"/>
                <a:gd name="connsiteY50" fmla="*/ 219075 h 590550"/>
                <a:gd name="connsiteX51" fmla="*/ 120968 w 342900"/>
                <a:gd name="connsiteY51" fmla="*/ 359093 h 590550"/>
                <a:gd name="connsiteX52" fmla="*/ 110490 w 342900"/>
                <a:gd name="connsiteY52" fmla="*/ 366713 h 590550"/>
                <a:gd name="connsiteX53" fmla="*/ 86678 w 342900"/>
                <a:gd name="connsiteY53" fmla="*/ 375285 h 590550"/>
                <a:gd name="connsiteX54" fmla="*/ 19050 w 342900"/>
                <a:gd name="connsiteY54" fmla="*/ 405765 h 590550"/>
                <a:gd name="connsiteX55" fmla="*/ 19050 w 342900"/>
                <a:gd name="connsiteY55" fmla="*/ 76200 h 590550"/>
                <a:gd name="connsiteX56" fmla="*/ 323850 w 342900"/>
                <a:gd name="connsiteY56" fmla="*/ 76200 h 590550"/>
                <a:gd name="connsiteX57" fmla="*/ 323850 w 342900"/>
                <a:gd name="connsiteY57" fmla="*/ 405765 h 590550"/>
                <a:gd name="connsiteX58" fmla="*/ 256223 w 342900"/>
                <a:gd name="connsiteY58" fmla="*/ 374333 h 590550"/>
                <a:gd name="connsiteX59" fmla="*/ 232410 w 342900"/>
                <a:gd name="connsiteY59" fmla="*/ 366713 h 590550"/>
                <a:gd name="connsiteX60" fmla="*/ 19050 w 342900"/>
                <a:gd name="connsiteY60" fmla="*/ 431483 h 590550"/>
                <a:gd name="connsiteX61" fmla="*/ 92393 w 342900"/>
                <a:gd name="connsiteY61" fmla="*/ 392430 h 590550"/>
                <a:gd name="connsiteX62" fmla="*/ 99060 w 342900"/>
                <a:gd name="connsiteY62" fmla="*/ 390525 h 590550"/>
                <a:gd name="connsiteX63" fmla="*/ 171450 w 342900"/>
                <a:gd name="connsiteY63" fmla="*/ 428625 h 590550"/>
                <a:gd name="connsiteX64" fmla="*/ 243840 w 342900"/>
                <a:gd name="connsiteY64" fmla="*/ 390525 h 590550"/>
                <a:gd name="connsiteX65" fmla="*/ 250508 w 342900"/>
                <a:gd name="connsiteY65" fmla="*/ 392430 h 590550"/>
                <a:gd name="connsiteX66" fmla="*/ 323850 w 342900"/>
                <a:gd name="connsiteY66" fmla="*/ 431483 h 590550"/>
                <a:gd name="connsiteX67" fmla="*/ 323850 w 342900"/>
                <a:gd name="connsiteY67" fmla="*/ 514350 h 590550"/>
                <a:gd name="connsiteX68" fmla="*/ 19050 w 342900"/>
                <a:gd name="connsiteY68" fmla="*/ 514350 h 590550"/>
                <a:gd name="connsiteX69" fmla="*/ 19050 w 342900"/>
                <a:gd name="connsiteY69" fmla="*/ 431483 h 590550"/>
                <a:gd name="connsiteX70" fmla="*/ 47625 w 342900"/>
                <a:gd name="connsiteY70" fmla="*/ 19050 h 590550"/>
                <a:gd name="connsiteX71" fmla="*/ 295275 w 342900"/>
                <a:gd name="connsiteY71" fmla="*/ 19050 h 590550"/>
                <a:gd name="connsiteX72" fmla="*/ 323850 w 342900"/>
                <a:gd name="connsiteY72" fmla="*/ 47625 h 590550"/>
                <a:gd name="connsiteX73" fmla="*/ 323850 w 342900"/>
                <a:gd name="connsiteY73" fmla="*/ 57150 h 590550"/>
                <a:gd name="connsiteX74" fmla="*/ 19050 w 342900"/>
                <a:gd name="connsiteY74" fmla="*/ 57150 h 590550"/>
                <a:gd name="connsiteX75" fmla="*/ 19050 w 342900"/>
                <a:gd name="connsiteY75" fmla="*/ 47625 h 590550"/>
                <a:gd name="connsiteX76" fmla="*/ 47625 w 342900"/>
                <a:gd name="connsiteY76" fmla="*/ 19050 h 590550"/>
                <a:gd name="connsiteX77" fmla="*/ 295275 w 342900"/>
                <a:gd name="connsiteY77" fmla="*/ 571500 h 590550"/>
                <a:gd name="connsiteX78" fmla="*/ 47625 w 342900"/>
                <a:gd name="connsiteY78" fmla="*/ 571500 h 590550"/>
                <a:gd name="connsiteX79" fmla="*/ 19050 w 342900"/>
                <a:gd name="connsiteY79" fmla="*/ 542925 h 590550"/>
                <a:gd name="connsiteX80" fmla="*/ 19050 w 342900"/>
                <a:gd name="connsiteY80" fmla="*/ 533400 h 590550"/>
                <a:gd name="connsiteX81" fmla="*/ 323850 w 342900"/>
                <a:gd name="connsiteY81" fmla="*/ 533400 h 590550"/>
                <a:gd name="connsiteX82" fmla="*/ 323850 w 342900"/>
                <a:gd name="connsiteY82" fmla="*/ 542925 h 590550"/>
                <a:gd name="connsiteX83" fmla="*/ 295275 w 342900"/>
                <a:gd name="connsiteY83" fmla="*/ 571500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42900" h="590550">
                  <a:moveTo>
                    <a:pt x="295275" y="0"/>
                  </a:moveTo>
                  <a:lnTo>
                    <a:pt x="47625" y="0"/>
                  </a:lnTo>
                  <a:cubicBezTo>
                    <a:pt x="20955" y="0"/>
                    <a:pt x="0" y="20955"/>
                    <a:pt x="0" y="47625"/>
                  </a:cubicBezTo>
                  <a:lnTo>
                    <a:pt x="0" y="542925"/>
                  </a:lnTo>
                  <a:cubicBezTo>
                    <a:pt x="0" y="569595"/>
                    <a:pt x="20955" y="590550"/>
                    <a:pt x="47625" y="590550"/>
                  </a:cubicBezTo>
                  <a:lnTo>
                    <a:pt x="295275" y="590550"/>
                  </a:lnTo>
                  <a:cubicBezTo>
                    <a:pt x="321945" y="590550"/>
                    <a:pt x="342900" y="569595"/>
                    <a:pt x="342900" y="542925"/>
                  </a:cubicBezTo>
                  <a:lnTo>
                    <a:pt x="342900" y="47625"/>
                  </a:lnTo>
                  <a:cubicBezTo>
                    <a:pt x="342900" y="20955"/>
                    <a:pt x="321945" y="0"/>
                    <a:pt x="295275" y="0"/>
                  </a:cubicBezTo>
                  <a:close/>
                  <a:moveTo>
                    <a:pt x="76200" y="219075"/>
                  </a:moveTo>
                  <a:cubicBezTo>
                    <a:pt x="76200" y="166688"/>
                    <a:pt x="119063" y="123825"/>
                    <a:pt x="171450" y="123825"/>
                  </a:cubicBezTo>
                  <a:cubicBezTo>
                    <a:pt x="223838" y="123825"/>
                    <a:pt x="266700" y="166688"/>
                    <a:pt x="266700" y="219075"/>
                  </a:cubicBezTo>
                  <a:cubicBezTo>
                    <a:pt x="266700" y="228600"/>
                    <a:pt x="265748" y="238125"/>
                    <a:pt x="263843" y="247650"/>
                  </a:cubicBezTo>
                  <a:cubicBezTo>
                    <a:pt x="198120" y="245745"/>
                    <a:pt x="180975" y="181928"/>
                    <a:pt x="180975" y="179070"/>
                  </a:cubicBezTo>
                  <a:cubicBezTo>
                    <a:pt x="180975" y="179070"/>
                    <a:pt x="180975" y="178118"/>
                    <a:pt x="180023" y="178118"/>
                  </a:cubicBezTo>
                  <a:cubicBezTo>
                    <a:pt x="180023" y="177165"/>
                    <a:pt x="180023" y="177165"/>
                    <a:pt x="179070" y="176213"/>
                  </a:cubicBezTo>
                  <a:cubicBezTo>
                    <a:pt x="179070" y="175260"/>
                    <a:pt x="178118" y="175260"/>
                    <a:pt x="178118" y="175260"/>
                  </a:cubicBezTo>
                  <a:cubicBezTo>
                    <a:pt x="178118" y="175260"/>
                    <a:pt x="177165" y="174308"/>
                    <a:pt x="177165" y="174308"/>
                  </a:cubicBezTo>
                  <a:cubicBezTo>
                    <a:pt x="176213" y="174308"/>
                    <a:pt x="176213" y="173355"/>
                    <a:pt x="175260" y="173355"/>
                  </a:cubicBezTo>
                  <a:cubicBezTo>
                    <a:pt x="175260" y="173355"/>
                    <a:pt x="174308" y="173355"/>
                    <a:pt x="174308" y="172403"/>
                  </a:cubicBezTo>
                  <a:cubicBezTo>
                    <a:pt x="174308" y="172403"/>
                    <a:pt x="174308" y="172403"/>
                    <a:pt x="174308" y="172403"/>
                  </a:cubicBezTo>
                  <a:cubicBezTo>
                    <a:pt x="173355" y="172403"/>
                    <a:pt x="173355" y="172403"/>
                    <a:pt x="172402" y="172403"/>
                  </a:cubicBezTo>
                  <a:cubicBezTo>
                    <a:pt x="171450" y="172403"/>
                    <a:pt x="171450" y="172403"/>
                    <a:pt x="170498" y="172403"/>
                  </a:cubicBezTo>
                  <a:cubicBezTo>
                    <a:pt x="170498" y="172403"/>
                    <a:pt x="170498" y="172403"/>
                    <a:pt x="170498" y="172403"/>
                  </a:cubicBezTo>
                  <a:cubicBezTo>
                    <a:pt x="170498" y="172403"/>
                    <a:pt x="169545" y="172403"/>
                    <a:pt x="169545" y="173355"/>
                  </a:cubicBezTo>
                  <a:cubicBezTo>
                    <a:pt x="168593" y="173355"/>
                    <a:pt x="168593" y="173355"/>
                    <a:pt x="167640" y="174308"/>
                  </a:cubicBezTo>
                  <a:cubicBezTo>
                    <a:pt x="166688" y="174308"/>
                    <a:pt x="166688" y="175260"/>
                    <a:pt x="166688" y="175260"/>
                  </a:cubicBezTo>
                  <a:cubicBezTo>
                    <a:pt x="166688" y="175260"/>
                    <a:pt x="165735" y="176213"/>
                    <a:pt x="165735" y="176213"/>
                  </a:cubicBezTo>
                  <a:cubicBezTo>
                    <a:pt x="165735" y="177165"/>
                    <a:pt x="164783" y="177165"/>
                    <a:pt x="164783" y="178118"/>
                  </a:cubicBezTo>
                  <a:cubicBezTo>
                    <a:pt x="164783" y="178118"/>
                    <a:pt x="164783" y="179070"/>
                    <a:pt x="163830" y="179070"/>
                  </a:cubicBezTo>
                  <a:cubicBezTo>
                    <a:pt x="162878" y="181928"/>
                    <a:pt x="145733" y="245745"/>
                    <a:pt x="80963" y="247650"/>
                  </a:cubicBezTo>
                  <a:cubicBezTo>
                    <a:pt x="77153" y="238125"/>
                    <a:pt x="76200" y="228600"/>
                    <a:pt x="76200" y="219075"/>
                  </a:cubicBezTo>
                  <a:close/>
                  <a:moveTo>
                    <a:pt x="171450" y="205740"/>
                  </a:moveTo>
                  <a:cubicBezTo>
                    <a:pt x="183833" y="229553"/>
                    <a:pt x="209550" y="262890"/>
                    <a:pt x="260033" y="265748"/>
                  </a:cubicBezTo>
                  <a:cubicBezTo>
                    <a:pt x="245745" y="314325"/>
                    <a:pt x="211455" y="358140"/>
                    <a:pt x="171450" y="358140"/>
                  </a:cubicBezTo>
                  <a:cubicBezTo>
                    <a:pt x="131445" y="358140"/>
                    <a:pt x="97155" y="314325"/>
                    <a:pt x="82868" y="265748"/>
                  </a:cubicBezTo>
                  <a:cubicBezTo>
                    <a:pt x="133350" y="262890"/>
                    <a:pt x="159068" y="229553"/>
                    <a:pt x="171450" y="205740"/>
                  </a:cubicBezTo>
                  <a:close/>
                  <a:moveTo>
                    <a:pt x="137160" y="369570"/>
                  </a:moveTo>
                  <a:cubicBezTo>
                    <a:pt x="147638" y="375285"/>
                    <a:pt x="159068" y="378143"/>
                    <a:pt x="171450" y="378143"/>
                  </a:cubicBezTo>
                  <a:cubicBezTo>
                    <a:pt x="183833" y="378143"/>
                    <a:pt x="195263" y="375285"/>
                    <a:pt x="205740" y="369570"/>
                  </a:cubicBezTo>
                  <a:cubicBezTo>
                    <a:pt x="210502" y="375285"/>
                    <a:pt x="217170" y="381000"/>
                    <a:pt x="223838" y="383858"/>
                  </a:cubicBezTo>
                  <a:cubicBezTo>
                    <a:pt x="223838" y="383858"/>
                    <a:pt x="224790" y="383858"/>
                    <a:pt x="224790" y="384810"/>
                  </a:cubicBezTo>
                  <a:cubicBezTo>
                    <a:pt x="214313" y="401003"/>
                    <a:pt x="196215" y="409575"/>
                    <a:pt x="171450" y="409575"/>
                  </a:cubicBezTo>
                  <a:cubicBezTo>
                    <a:pt x="146685" y="409575"/>
                    <a:pt x="128588" y="401003"/>
                    <a:pt x="117157" y="383858"/>
                  </a:cubicBezTo>
                  <a:cubicBezTo>
                    <a:pt x="117157" y="383858"/>
                    <a:pt x="118110" y="383858"/>
                    <a:pt x="118110" y="383858"/>
                  </a:cubicBezTo>
                  <a:cubicBezTo>
                    <a:pt x="125730" y="380048"/>
                    <a:pt x="132398" y="375285"/>
                    <a:pt x="137160" y="369570"/>
                  </a:cubicBezTo>
                  <a:close/>
                  <a:moveTo>
                    <a:pt x="232410" y="366713"/>
                  </a:moveTo>
                  <a:cubicBezTo>
                    <a:pt x="228600" y="364808"/>
                    <a:pt x="224790" y="362903"/>
                    <a:pt x="221933" y="359093"/>
                  </a:cubicBezTo>
                  <a:cubicBezTo>
                    <a:pt x="260033" y="330518"/>
                    <a:pt x="285750" y="271463"/>
                    <a:pt x="285750" y="219075"/>
                  </a:cubicBezTo>
                  <a:cubicBezTo>
                    <a:pt x="285750" y="156210"/>
                    <a:pt x="234315" y="104775"/>
                    <a:pt x="171450" y="104775"/>
                  </a:cubicBezTo>
                  <a:cubicBezTo>
                    <a:pt x="108585" y="104775"/>
                    <a:pt x="57150" y="156210"/>
                    <a:pt x="57150" y="219075"/>
                  </a:cubicBezTo>
                  <a:cubicBezTo>
                    <a:pt x="57150" y="271463"/>
                    <a:pt x="82868" y="329565"/>
                    <a:pt x="120968" y="359093"/>
                  </a:cubicBezTo>
                  <a:cubicBezTo>
                    <a:pt x="118110" y="361950"/>
                    <a:pt x="115253" y="364808"/>
                    <a:pt x="110490" y="366713"/>
                  </a:cubicBezTo>
                  <a:cubicBezTo>
                    <a:pt x="104775" y="369570"/>
                    <a:pt x="96203" y="372428"/>
                    <a:pt x="86678" y="375285"/>
                  </a:cubicBezTo>
                  <a:cubicBezTo>
                    <a:pt x="66675" y="381000"/>
                    <a:pt x="40005" y="389573"/>
                    <a:pt x="19050" y="405765"/>
                  </a:cubicBezTo>
                  <a:lnTo>
                    <a:pt x="19050" y="76200"/>
                  </a:lnTo>
                  <a:lnTo>
                    <a:pt x="323850" y="76200"/>
                  </a:lnTo>
                  <a:lnTo>
                    <a:pt x="323850" y="405765"/>
                  </a:lnTo>
                  <a:cubicBezTo>
                    <a:pt x="302895" y="389573"/>
                    <a:pt x="276225" y="381000"/>
                    <a:pt x="256223" y="374333"/>
                  </a:cubicBezTo>
                  <a:cubicBezTo>
                    <a:pt x="246698" y="371475"/>
                    <a:pt x="238125" y="369570"/>
                    <a:pt x="232410" y="366713"/>
                  </a:cubicBezTo>
                  <a:close/>
                  <a:moveTo>
                    <a:pt x="19050" y="431483"/>
                  </a:moveTo>
                  <a:cubicBezTo>
                    <a:pt x="37147" y="410528"/>
                    <a:pt x="67628" y="400050"/>
                    <a:pt x="92393" y="392430"/>
                  </a:cubicBezTo>
                  <a:cubicBezTo>
                    <a:pt x="94298" y="391478"/>
                    <a:pt x="97155" y="390525"/>
                    <a:pt x="99060" y="390525"/>
                  </a:cubicBezTo>
                  <a:cubicBezTo>
                    <a:pt x="109538" y="408623"/>
                    <a:pt x="131445" y="428625"/>
                    <a:pt x="171450" y="428625"/>
                  </a:cubicBezTo>
                  <a:cubicBezTo>
                    <a:pt x="211455" y="428625"/>
                    <a:pt x="232410" y="409575"/>
                    <a:pt x="243840" y="390525"/>
                  </a:cubicBezTo>
                  <a:cubicBezTo>
                    <a:pt x="245745" y="391478"/>
                    <a:pt x="248602" y="391478"/>
                    <a:pt x="250508" y="392430"/>
                  </a:cubicBezTo>
                  <a:cubicBezTo>
                    <a:pt x="275273" y="400050"/>
                    <a:pt x="305753" y="410528"/>
                    <a:pt x="323850" y="431483"/>
                  </a:cubicBezTo>
                  <a:lnTo>
                    <a:pt x="323850" y="514350"/>
                  </a:lnTo>
                  <a:lnTo>
                    <a:pt x="19050" y="514350"/>
                  </a:lnTo>
                  <a:lnTo>
                    <a:pt x="19050" y="431483"/>
                  </a:lnTo>
                  <a:close/>
                  <a:moveTo>
                    <a:pt x="47625" y="19050"/>
                  </a:moveTo>
                  <a:lnTo>
                    <a:pt x="295275" y="19050"/>
                  </a:lnTo>
                  <a:cubicBezTo>
                    <a:pt x="311468" y="19050"/>
                    <a:pt x="323850" y="31433"/>
                    <a:pt x="323850" y="47625"/>
                  </a:cubicBezTo>
                  <a:lnTo>
                    <a:pt x="323850" y="57150"/>
                  </a:lnTo>
                  <a:lnTo>
                    <a:pt x="19050" y="57150"/>
                  </a:lnTo>
                  <a:lnTo>
                    <a:pt x="19050" y="47625"/>
                  </a:lnTo>
                  <a:cubicBezTo>
                    <a:pt x="19050" y="31433"/>
                    <a:pt x="31432" y="19050"/>
                    <a:pt x="47625" y="19050"/>
                  </a:cubicBezTo>
                  <a:close/>
                  <a:moveTo>
                    <a:pt x="295275" y="571500"/>
                  </a:moveTo>
                  <a:lnTo>
                    <a:pt x="47625" y="571500"/>
                  </a:lnTo>
                  <a:cubicBezTo>
                    <a:pt x="31432" y="571500"/>
                    <a:pt x="19050" y="559118"/>
                    <a:pt x="19050" y="542925"/>
                  </a:cubicBezTo>
                  <a:lnTo>
                    <a:pt x="19050" y="533400"/>
                  </a:lnTo>
                  <a:lnTo>
                    <a:pt x="323850" y="533400"/>
                  </a:lnTo>
                  <a:lnTo>
                    <a:pt x="323850" y="542925"/>
                  </a:lnTo>
                  <a:cubicBezTo>
                    <a:pt x="323850" y="559118"/>
                    <a:pt x="311468" y="571500"/>
                    <a:pt x="295275" y="571500"/>
                  </a:cubicBezTo>
                  <a:close/>
                </a:path>
              </a:pathLst>
            </a:custGeom>
            <a:solidFill>
              <a:srgbClr val="3C15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007" name="Graphic 100">
            <a:extLst>
              <a:ext uri="{FF2B5EF4-FFF2-40B4-BE49-F238E27FC236}">
                <a16:creationId xmlns:a16="http://schemas.microsoft.com/office/drawing/2014/main" id="{73E291A3-6132-CDD3-C85C-7BCDDCE1C703}"/>
              </a:ext>
            </a:extLst>
          </p:cNvPr>
          <p:cNvGrpSpPr/>
          <p:nvPr/>
        </p:nvGrpSpPr>
        <p:grpSpPr>
          <a:xfrm>
            <a:off x="8907765" y="2875650"/>
            <a:ext cx="458152" cy="534114"/>
            <a:chOff x="8981231" y="3124437"/>
            <a:chExt cx="458152" cy="534114"/>
          </a:xfrm>
        </p:grpSpPr>
        <p:grpSp>
          <p:nvGrpSpPr>
            <p:cNvPr id="1008" name="Graphic 100">
              <a:extLst>
                <a:ext uri="{FF2B5EF4-FFF2-40B4-BE49-F238E27FC236}">
                  <a16:creationId xmlns:a16="http://schemas.microsoft.com/office/drawing/2014/main" id="{C4CEFA89-0726-05E0-F78B-D1D33D085AB1}"/>
                </a:ext>
              </a:extLst>
            </p:cNvPr>
            <p:cNvGrpSpPr/>
            <p:nvPr/>
          </p:nvGrpSpPr>
          <p:grpSpPr>
            <a:xfrm>
              <a:off x="9028856" y="3134677"/>
              <a:ext cx="361950" cy="181927"/>
              <a:chOff x="9028856" y="3134677"/>
              <a:chExt cx="361950" cy="181927"/>
            </a:xfrm>
          </p:grpSpPr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C8EB5482-28DB-C9BD-42F3-FDB50E33C3EC}"/>
                  </a:ext>
                </a:extLst>
              </p:cNvPr>
              <p:cNvSpPr/>
              <p:nvPr/>
            </p:nvSpPr>
            <p:spPr>
              <a:xfrm>
                <a:off x="9028856" y="3255644"/>
                <a:ext cx="38100" cy="40957"/>
              </a:xfrm>
              <a:custGeom>
                <a:avLst/>
                <a:gdLst>
                  <a:gd name="connsiteX0" fmla="*/ 0 w 38100"/>
                  <a:gd name="connsiteY0" fmla="*/ 19050 h 40957"/>
                  <a:gd name="connsiteX1" fmla="*/ 19050 w 38100"/>
                  <a:gd name="connsiteY1" fmla="*/ 0 h 40957"/>
                  <a:gd name="connsiteX2" fmla="*/ 38100 w 38100"/>
                  <a:gd name="connsiteY2" fmla="*/ 19050 h 40957"/>
                  <a:gd name="connsiteX3" fmla="*/ 38100 w 38100"/>
                  <a:gd name="connsiteY3" fmla="*/ 40957 h 40957"/>
                  <a:gd name="connsiteX4" fmla="*/ 0 w 38100"/>
                  <a:gd name="connsiteY4" fmla="*/ 40957 h 40957"/>
                  <a:gd name="connsiteX5" fmla="*/ 0 w 38100"/>
                  <a:gd name="connsiteY5" fmla="*/ 1905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0957">
                    <a:moveTo>
                      <a:pt x="0" y="19050"/>
                    </a:moveTo>
                    <a:cubicBezTo>
                      <a:pt x="0" y="19050"/>
                      <a:pt x="0" y="0"/>
                      <a:pt x="19050" y="0"/>
                    </a:cubicBezTo>
                    <a:cubicBezTo>
                      <a:pt x="38100" y="0"/>
                      <a:pt x="38100" y="19050"/>
                      <a:pt x="38100" y="19050"/>
                    </a:cubicBezTo>
                    <a:lnTo>
                      <a:pt x="38100" y="40957"/>
                    </a:lnTo>
                    <a:lnTo>
                      <a:pt x="0" y="40957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38684B50-1C37-C970-AADC-7EB8CC36790D}"/>
                  </a:ext>
                </a:extLst>
              </p:cNvPr>
              <p:cNvSpPr/>
              <p:nvPr/>
            </p:nvSpPr>
            <p:spPr>
              <a:xfrm>
                <a:off x="9028856" y="3134677"/>
                <a:ext cx="361950" cy="101917"/>
              </a:xfrm>
              <a:custGeom>
                <a:avLst/>
                <a:gdLst>
                  <a:gd name="connsiteX0" fmla="*/ 285750 w 361950"/>
                  <a:gd name="connsiteY0" fmla="*/ 101918 h 101917"/>
                  <a:gd name="connsiteX1" fmla="*/ 361950 w 361950"/>
                  <a:gd name="connsiteY1" fmla="*/ 76200 h 101917"/>
                  <a:gd name="connsiteX2" fmla="*/ 180975 w 361950"/>
                  <a:gd name="connsiteY2" fmla="*/ 0 h 101917"/>
                  <a:gd name="connsiteX3" fmla="*/ 0 w 361950"/>
                  <a:gd name="connsiteY3" fmla="*/ 76200 h 101917"/>
                  <a:gd name="connsiteX4" fmla="*/ 76200 w 361950"/>
                  <a:gd name="connsiteY4" fmla="*/ 101918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0" h="101917">
                    <a:moveTo>
                      <a:pt x="285750" y="101918"/>
                    </a:move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918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2F162FD0-9A35-0930-999C-FE8FA302A005}"/>
                  </a:ext>
                </a:extLst>
              </p:cNvPr>
              <p:cNvSpPr/>
              <p:nvPr/>
            </p:nvSpPr>
            <p:spPr>
              <a:xfrm>
                <a:off x="9104103" y="3176586"/>
                <a:ext cx="212407" cy="64770"/>
              </a:xfrm>
              <a:custGeom>
                <a:avLst/>
                <a:gdLst>
                  <a:gd name="connsiteX0" fmla="*/ 0 w 212407"/>
                  <a:gd name="connsiteY0" fmla="*/ 64770 h 64770"/>
                  <a:gd name="connsiteX1" fmla="*/ 103823 w 212407"/>
                  <a:gd name="connsiteY1" fmla="*/ 0 h 64770"/>
                  <a:gd name="connsiteX2" fmla="*/ 212408 w 212407"/>
                  <a:gd name="connsiteY2" fmla="*/ 64770 h 64770"/>
                  <a:gd name="connsiteX3" fmla="*/ 0 w 212407"/>
                  <a:gd name="connsiteY3" fmla="*/ 6477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407" h="64770">
                    <a:moveTo>
                      <a:pt x="0" y="64770"/>
                    </a:moveTo>
                    <a:cubicBezTo>
                      <a:pt x="0" y="64770"/>
                      <a:pt x="10478" y="0"/>
                      <a:pt x="103823" y="0"/>
                    </a:cubicBezTo>
                    <a:cubicBezTo>
                      <a:pt x="197167" y="0"/>
                      <a:pt x="212408" y="64770"/>
                      <a:pt x="212408" y="64770"/>
                    </a:cubicBezTo>
                    <a:cubicBezTo>
                      <a:pt x="212408" y="64770"/>
                      <a:pt x="0" y="61913"/>
                      <a:pt x="0" y="6477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19103D3C-E7B5-A923-822E-2CF6CE2E9CC7}"/>
                  </a:ext>
                </a:extLst>
              </p:cNvPr>
              <p:cNvSpPr/>
              <p:nvPr/>
            </p:nvSpPr>
            <p:spPr>
              <a:xfrm>
                <a:off x="9095531" y="3208019"/>
                <a:ext cx="228600" cy="104775"/>
              </a:xfrm>
              <a:custGeom>
                <a:avLst/>
                <a:gdLst>
                  <a:gd name="connsiteX0" fmla="*/ 114300 w 228600"/>
                  <a:gd name="connsiteY0" fmla="*/ 104775 h 104775"/>
                  <a:gd name="connsiteX1" fmla="*/ 0 w 228600"/>
                  <a:gd name="connsiteY1" fmla="*/ 85725 h 104775"/>
                  <a:gd name="connsiteX2" fmla="*/ 19050 w 228600"/>
                  <a:gd name="connsiteY2" fmla="*/ 28575 h 104775"/>
                  <a:gd name="connsiteX3" fmla="*/ 114300 w 228600"/>
                  <a:gd name="connsiteY3" fmla="*/ 0 h 104775"/>
                  <a:gd name="connsiteX4" fmla="*/ 209550 w 228600"/>
                  <a:gd name="connsiteY4" fmla="*/ 28575 h 104775"/>
                  <a:gd name="connsiteX5" fmla="*/ 228600 w 228600"/>
                  <a:gd name="connsiteY5" fmla="*/ 85725 h 104775"/>
                  <a:gd name="connsiteX6" fmla="*/ 114300 w 228600"/>
                  <a:gd name="connsiteY6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04775">
                    <a:moveTo>
                      <a:pt x="114300" y="104775"/>
                    </a:moveTo>
                    <a:lnTo>
                      <a:pt x="0" y="85725"/>
                    </a:lnTo>
                    <a:lnTo>
                      <a:pt x="19050" y="28575"/>
                    </a:lnTo>
                    <a:cubicBezTo>
                      <a:pt x="19050" y="28575"/>
                      <a:pt x="47625" y="0"/>
                      <a:pt x="114300" y="0"/>
                    </a:cubicBezTo>
                    <a:cubicBezTo>
                      <a:pt x="180975" y="0"/>
                      <a:pt x="209550" y="28575"/>
                      <a:pt x="209550" y="28575"/>
                    </a:cubicBezTo>
                    <a:lnTo>
                      <a:pt x="228600" y="85725"/>
                    </a:lnTo>
                    <a:lnTo>
                      <a:pt x="114300" y="10477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2BA809E6-9639-C68E-8EF5-06FB60BCA25A}"/>
                  </a:ext>
                </a:extLst>
              </p:cNvPr>
              <p:cNvSpPr/>
              <p:nvPr/>
            </p:nvSpPr>
            <p:spPr>
              <a:xfrm>
                <a:off x="9096483" y="3264217"/>
                <a:ext cx="226695" cy="52387"/>
              </a:xfrm>
              <a:custGeom>
                <a:avLst/>
                <a:gdLst>
                  <a:gd name="connsiteX0" fmla="*/ 113348 w 226695"/>
                  <a:gd name="connsiteY0" fmla="*/ 52388 h 52387"/>
                  <a:gd name="connsiteX1" fmla="*/ 226695 w 226695"/>
                  <a:gd name="connsiteY1" fmla="*/ 29528 h 52387"/>
                  <a:gd name="connsiteX2" fmla="*/ 219075 w 226695"/>
                  <a:gd name="connsiteY2" fmla="*/ 0 h 52387"/>
                  <a:gd name="connsiteX3" fmla="*/ 113348 w 226695"/>
                  <a:gd name="connsiteY3" fmla="*/ 19050 h 52387"/>
                  <a:gd name="connsiteX4" fmla="*/ 7620 w 226695"/>
                  <a:gd name="connsiteY4" fmla="*/ 0 h 52387"/>
                  <a:gd name="connsiteX5" fmla="*/ 0 w 226695"/>
                  <a:gd name="connsiteY5" fmla="*/ 29528 h 52387"/>
                  <a:gd name="connsiteX6" fmla="*/ 113348 w 226695"/>
                  <a:gd name="connsiteY6" fmla="*/ 52388 h 52387"/>
                  <a:gd name="connsiteX7" fmla="*/ 113348 w 226695"/>
                  <a:gd name="connsiteY7" fmla="*/ 52388 h 52387"/>
                  <a:gd name="connsiteX8" fmla="*/ 113348 w 226695"/>
                  <a:gd name="connsiteY8" fmla="*/ 52388 h 52387"/>
                  <a:gd name="connsiteX9" fmla="*/ 113348 w 226695"/>
                  <a:gd name="connsiteY9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695" h="52387">
                    <a:moveTo>
                      <a:pt x="113348" y="52388"/>
                    </a:moveTo>
                    <a:lnTo>
                      <a:pt x="226695" y="29528"/>
                    </a:lnTo>
                    <a:lnTo>
                      <a:pt x="219075" y="0"/>
                    </a:lnTo>
                    <a:lnTo>
                      <a:pt x="113348" y="19050"/>
                    </a:lnTo>
                    <a:lnTo>
                      <a:pt x="7620" y="0"/>
                    </a:lnTo>
                    <a:lnTo>
                      <a:pt x="0" y="2952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4" name="Graphic 100">
              <a:extLst>
                <a:ext uri="{FF2B5EF4-FFF2-40B4-BE49-F238E27FC236}">
                  <a16:creationId xmlns:a16="http://schemas.microsoft.com/office/drawing/2014/main" id="{8338AF4F-CD00-F666-AB82-B7B70343961C}"/>
                </a:ext>
              </a:extLst>
            </p:cNvPr>
            <p:cNvGrpSpPr/>
            <p:nvPr/>
          </p:nvGrpSpPr>
          <p:grpSpPr>
            <a:xfrm>
              <a:off x="8981231" y="3124437"/>
              <a:ext cx="458152" cy="534114"/>
              <a:chOff x="8981231" y="3124437"/>
              <a:chExt cx="458152" cy="534114"/>
            </a:xfrm>
          </p:grpSpPr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50D21604-6044-3D7E-960D-80A447B65AE8}"/>
                  </a:ext>
                </a:extLst>
              </p:cNvPr>
              <p:cNvSpPr/>
              <p:nvPr/>
            </p:nvSpPr>
            <p:spPr>
              <a:xfrm>
                <a:off x="8990756" y="3382327"/>
                <a:ext cx="439102" cy="266700"/>
              </a:xfrm>
              <a:custGeom>
                <a:avLst/>
                <a:gdLst>
                  <a:gd name="connsiteX0" fmla="*/ 28575 w 439102"/>
                  <a:gd name="connsiteY0" fmla="*/ 0 h 266700"/>
                  <a:gd name="connsiteX1" fmla="*/ 22860 w 439102"/>
                  <a:gd name="connsiteY1" fmla="*/ 953 h 266700"/>
                  <a:gd name="connsiteX2" fmla="*/ 0 w 439102"/>
                  <a:gd name="connsiteY2" fmla="*/ 29527 h 266700"/>
                  <a:gd name="connsiteX3" fmla="*/ 0 w 439102"/>
                  <a:gd name="connsiteY3" fmla="*/ 237173 h 266700"/>
                  <a:gd name="connsiteX4" fmla="*/ 29528 w 439102"/>
                  <a:gd name="connsiteY4" fmla="*/ 266700 h 266700"/>
                  <a:gd name="connsiteX5" fmla="*/ 102870 w 439102"/>
                  <a:gd name="connsiteY5" fmla="*/ 266700 h 266700"/>
                  <a:gd name="connsiteX6" fmla="*/ 409575 w 439102"/>
                  <a:gd name="connsiteY6" fmla="*/ 266700 h 266700"/>
                  <a:gd name="connsiteX7" fmla="*/ 439103 w 439102"/>
                  <a:gd name="connsiteY7" fmla="*/ 237173 h 266700"/>
                  <a:gd name="connsiteX8" fmla="*/ 439103 w 439102"/>
                  <a:gd name="connsiteY8" fmla="*/ 29527 h 266700"/>
                  <a:gd name="connsiteX9" fmla="*/ 420053 w 439102"/>
                  <a:gd name="connsiteY9" fmla="*/ 1905 h 266700"/>
                  <a:gd name="connsiteX10" fmla="*/ 410528 w 439102"/>
                  <a:gd name="connsiteY10" fmla="*/ 0 h 266700"/>
                  <a:gd name="connsiteX11" fmla="*/ 28575 w 439102"/>
                  <a:gd name="connsiteY11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9102" h="266700">
                    <a:moveTo>
                      <a:pt x="28575" y="0"/>
                    </a:moveTo>
                    <a:cubicBezTo>
                      <a:pt x="26670" y="0"/>
                      <a:pt x="24765" y="0"/>
                      <a:pt x="22860" y="953"/>
                    </a:cubicBezTo>
                    <a:cubicBezTo>
                      <a:pt x="9525" y="3810"/>
                      <a:pt x="0" y="15240"/>
                      <a:pt x="0" y="29527"/>
                    </a:cubicBezTo>
                    <a:lnTo>
                      <a:pt x="0" y="237173"/>
                    </a:lnTo>
                    <a:cubicBezTo>
                      <a:pt x="0" y="253365"/>
                      <a:pt x="13335" y="266700"/>
                      <a:pt x="29528" y="266700"/>
                    </a:cubicBezTo>
                    <a:lnTo>
                      <a:pt x="102870" y="266700"/>
                    </a:lnTo>
                    <a:lnTo>
                      <a:pt x="409575" y="266700"/>
                    </a:lnTo>
                    <a:cubicBezTo>
                      <a:pt x="425768" y="266700"/>
                      <a:pt x="439103" y="253365"/>
                      <a:pt x="439103" y="237173"/>
                    </a:cubicBezTo>
                    <a:lnTo>
                      <a:pt x="439103" y="29527"/>
                    </a:lnTo>
                    <a:cubicBezTo>
                      <a:pt x="439103" y="17145"/>
                      <a:pt x="431483" y="5715"/>
                      <a:pt x="420053" y="1905"/>
                    </a:cubicBezTo>
                    <a:cubicBezTo>
                      <a:pt x="417195" y="953"/>
                      <a:pt x="414338" y="0"/>
                      <a:pt x="410528" y="0"/>
                    </a:cubicBezTo>
                    <a:lnTo>
                      <a:pt x="285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3ACCFE41-C187-3A48-B924-6CD607DF4FC1}"/>
                  </a:ext>
                </a:extLst>
              </p:cNvPr>
              <p:cNvSpPr/>
              <p:nvPr/>
            </p:nvSpPr>
            <p:spPr>
              <a:xfrm>
                <a:off x="9209831" y="3344227"/>
                <a:ext cx="190500" cy="304800"/>
              </a:xfrm>
              <a:custGeom>
                <a:avLst/>
                <a:gdLst>
                  <a:gd name="connsiteX0" fmla="*/ 174308 w 190500"/>
                  <a:gd name="connsiteY0" fmla="*/ 0 h 304800"/>
                  <a:gd name="connsiteX1" fmla="*/ 0 w 190500"/>
                  <a:gd name="connsiteY1" fmla="*/ 37147 h 304800"/>
                  <a:gd name="connsiteX2" fmla="*/ 0 w 190500"/>
                  <a:gd name="connsiteY2" fmla="*/ 304800 h 304800"/>
                  <a:gd name="connsiteX3" fmla="*/ 175260 w 190500"/>
                  <a:gd name="connsiteY3" fmla="*/ 267653 h 304800"/>
                  <a:gd name="connsiteX4" fmla="*/ 190500 w 190500"/>
                  <a:gd name="connsiteY4" fmla="*/ 252413 h 304800"/>
                  <a:gd name="connsiteX5" fmla="*/ 190500 w 190500"/>
                  <a:gd name="connsiteY5" fmla="*/ 15240 h 304800"/>
                  <a:gd name="connsiteX6" fmla="*/ 174308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74308" y="0"/>
                    </a:moveTo>
                    <a:cubicBezTo>
                      <a:pt x="66675" y="2857"/>
                      <a:pt x="0" y="37147"/>
                      <a:pt x="0" y="37147"/>
                    </a:cubicBezTo>
                    <a:lnTo>
                      <a:pt x="0" y="304800"/>
                    </a:lnTo>
                    <a:cubicBezTo>
                      <a:pt x="0" y="304800"/>
                      <a:pt x="66675" y="270510"/>
                      <a:pt x="175260" y="267653"/>
                    </a:cubicBezTo>
                    <a:cubicBezTo>
                      <a:pt x="183833" y="267653"/>
                      <a:pt x="190500" y="260033"/>
                      <a:pt x="190500" y="252413"/>
                    </a:cubicBezTo>
                    <a:lnTo>
                      <a:pt x="190500" y="15240"/>
                    </a:lnTo>
                    <a:cubicBezTo>
                      <a:pt x="190500" y="6668"/>
                      <a:pt x="182880" y="0"/>
                      <a:pt x="1743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904902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A43D4F3F-0118-6DA8-0B19-162CCC923BBA}"/>
                  </a:ext>
                </a:extLst>
              </p:cNvPr>
              <p:cNvSpPr/>
              <p:nvPr/>
            </p:nvSpPr>
            <p:spPr>
              <a:xfrm>
                <a:off x="9019331" y="3344227"/>
                <a:ext cx="190500" cy="304800"/>
              </a:xfrm>
              <a:custGeom>
                <a:avLst/>
                <a:gdLst>
                  <a:gd name="connsiteX0" fmla="*/ 16192 w 190500"/>
                  <a:gd name="connsiteY0" fmla="*/ 0 h 304800"/>
                  <a:gd name="connsiteX1" fmla="*/ 190500 w 190500"/>
                  <a:gd name="connsiteY1" fmla="*/ 37147 h 304800"/>
                  <a:gd name="connsiteX2" fmla="*/ 190500 w 190500"/>
                  <a:gd name="connsiteY2" fmla="*/ 304800 h 304800"/>
                  <a:gd name="connsiteX3" fmla="*/ 15240 w 190500"/>
                  <a:gd name="connsiteY3" fmla="*/ 267653 h 304800"/>
                  <a:gd name="connsiteX4" fmla="*/ 0 w 190500"/>
                  <a:gd name="connsiteY4" fmla="*/ 252413 h 304800"/>
                  <a:gd name="connsiteX5" fmla="*/ 0 w 190500"/>
                  <a:gd name="connsiteY5" fmla="*/ 15240 h 304800"/>
                  <a:gd name="connsiteX6" fmla="*/ 16192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6192" y="0"/>
                    </a:moveTo>
                    <a:cubicBezTo>
                      <a:pt x="123825" y="2857"/>
                      <a:pt x="190500" y="37147"/>
                      <a:pt x="190500" y="37147"/>
                    </a:cubicBezTo>
                    <a:lnTo>
                      <a:pt x="190500" y="304800"/>
                    </a:lnTo>
                    <a:cubicBezTo>
                      <a:pt x="190500" y="304800"/>
                      <a:pt x="123825" y="270510"/>
                      <a:pt x="15240" y="267653"/>
                    </a:cubicBezTo>
                    <a:cubicBezTo>
                      <a:pt x="6667" y="267653"/>
                      <a:pt x="0" y="260033"/>
                      <a:pt x="0" y="252413"/>
                    </a:cubicBezTo>
                    <a:lnTo>
                      <a:pt x="0" y="15240"/>
                    </a:lnTo>
                    <a:cubicBezTo>
                      <a:pt x="0" y="6668"/>
                      <a:pt x="7620" y="0"/>
                      <a:pt x="16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175097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7B70688C-A144-46A2-6999-64169A8E00AE}"/>
                  </a:ext>
                </a:extLst>
              </p:cNvPr>
              <p:cNvSpPr/>
              <p:nvPr/>
            </p:nvSpPr>
            <p:spPr>
              <a:xfrm>
                <a:off x="9209831" y="3344227"/>
                <a:ext cx="190500" cy="56197"/>
              </a:xfrm>
              <a:custGeom>
                <a:avLst/>
                <a:gdLst>
                  <a:gd name="connsiteX0" fmla="*/ 174308 w 190500"/>
                  <a:gd name="connsiteY0" fmla="*/ 0 h 56197"/>
                  <a:gd name="connsiteX1" fmla="*/ 0 w 190500"/>
                  <a:gd name="connsiteY1" fmla="*/ 37147 h 56197"/>
                  <a:gd name="connsiteX2" fmla="*/ 0 w 190500"/>
                  <a:gd name="connsiteY2" fmla="*/ 56197 h 56197"/>
                  <a:gd name="connsiteX3" fmla="*/ 174308 w 190500"/>
                  <a:gd name="connsiteY3" fmla="*/ 19050 h 56197"/>
                  <a:gd name="connsiteX4" fmla="*/ 190500 w 190500"/>
                  <a:gd name="connsiteY4" fmla="*/ 34290 h 56197"/>
                  <a:gd name="connsiteX5" fmla="*/ 190500 w 190500"/>
                  <a:gd name="connsiteY5" fmla="*/ 15240 h 56197"/>
                  <a:gd name="connsiteX6" fmla="*/ 174308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74308" y="0"/>
                    </a:moveTo>
                    <a:cubicBezTo>
                      <a:pt x="66675" y="2857"/>
                      <a:pt x="0" y="37147"/>
                      <a:pt x="0" y="37147"/>
                    </a:cubicBezTo>
                    <a:lnTo>
                      <a:pt x="0" y="56197"/>
                    </a:lnTo>
                    <a:cubicBezTo>
                      <a:pt x="0" y="56197"/>
                      <a:pt x="66675" y="21907"/>
                      <a:pt x="174308" y="19050"/>
                    </a:cubicBezTo>
                    <a:cubicBezTo>
                      <a:pt x="182880" y="19050"/>
                      <a:pt x="190500" y="25718"/>
                      <a:pt x="190500" y="34290"/>
                    </a:cubicBezTo>
                    <a:lnTo>
                      <a:pt x="190500" y="15240"/>
                    </a:lnTo>
                    <a:cubicBezTo>
                      <a:pt x="190500" y="6668"/>
                      <a:pt x="182880" y="0"/>
                      <a:pt x="174308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E120D704-F8B6-1A45-63F3-C94C6C72FDC5}"/>
                  </a:ext>
                </a:extLst>
              </p:cNvPr>
              <p:cNvSpPr/>
              <p:nvPr/>
            </p:nvSpPr>
            <p:spPr>
              <a:xfrm>
                <a:off x="9019331" y="3344227"/>
                <a:ext cx="190500" cy="56197"/>
              </a:xfrm>
              <a:custGeom>
                <a:avLst/>
                <a:gdLst>
                  <a:gd name="connsiteX0" fmla="*/ 16192 w 190500"/>
                  <a:gd name="connsiteY0" fmla="*/ 0 h 56197"/>
                  <a:gd name="connsiteX1" fmla="*/ 0 w 190500"/>
                  <a:gd name="connsiteY1" fmla="*/ 15240 h 56197"/>
                  <a:gd name="connsiteX2" fmla="*/ 0 w 190500"/>
                  <a:gd name="connsiteY2" fmla="*/ 34290 h 56197"/>
                  <a:gd name="connsiteX3" fmla="*/ 16192 w 190500"/>
                  <a:gd name="connsiteY3" fmla="*/ 19050 h 56197"/>
                  <a:gd name="connsiteX4" fmla="*/ 190500 w 190500"/>
                  <a:gd name="connsiteY4" fmla="*/ 56197 h 56197"/>
                  <a:gd name="connsiteX5" fmla="*/ 190500 w 190500"/>
                  <a:gd name="connsiteY5" fmla="*/ 37147 h 56197"/>
                  <a:gd name="connsiteX6" fmla="*/ 16192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6192" y="0"/>
                    </a:moveTo>
                    <a:cubicBezTo>
                      <a:pt x="7620" y="0"/>
                      <a:pt x="0" y="6668"/>
                      <a:pt x="0" y="15240"/>
                    </a:cubicBezTo>
                    <a:lnTo>
                      <a:pt x="0" y="34290"/>
                    </a:lnTo>
                    <a:cubicBezTo>
                      <a:pt x="0" y="25718"/>
                      <a:pt x="7620" y="18097"/>
                      <a:pt x="16192" y="19050"/>
                    </a:cubicBezTo>
                    <a:cubicBezTo>
                      <a:pt x="123825" y="21907"/>
                      <a:pt x="190500" y="56197"/>
                      <a:pt x="190500" y="56197"/>
                    </a:cubicBezTo>
                    <a:lnTo>
                      <a:pt x="190500" y="37147"/>
                    </a:lnTo>
                    <a:cubicBezTo>
                      <a:pt x="190500" y="37147"/>
                      <a:pt x="123825" y="2857"/>
                      <a:pt x="16192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0" name="Graphic 100">
                <a:extLst>
                  <a:ext uri="{FF2B5EF4-FFF2-40B4-BE49-F238E27FC236}">
                    <a16:creationId xmlns:a16="http://schemas.microsoft.com/office/drawing/2014/main" id="{FB47A8B2-3280-1B16-8608-3EB91BEFD31B}"/>
                  </a:ext>
                </a:extLst>
              </p:cNvPr>
              <p:cNvGrpSpPr/>
              <p:nvPr/>
            </p:nvGrpSpPr>
            <p:grpSpPr>
              <a:xfrm>
                <a:off x="8981231" y="3124437"/>
                <a:ext cx="458152" cy="534114"/>
                <a:chOff x="8981231" y="3124437"/>
                <a:chExt cx="458152" cy="534114"/>
              </a:xfrm>
              <a:solidFill>
                <a:srgbClr val="3C154E"/>
              </a:solidFill>
            </p:grpSpPr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A8DFF44F-7FC5-8FEA-EBE3-B97B3A66016B}"/>
                    </a:ext>
                  </a:extLst>
                </p:cNvPr>
                <p:cNvSpPr/>
                <p:nvPr/>
              </p:nvSpPr>
              <p:spPr>
                <a:xfrm>
                  <a:off x="9020137" y="3124437"/>
                  <a:ext cx="381145" cy="197881"/>
                </a:xfrm>
                <a:custGeom>
                  <a:avLst/>
                  <a:gdLst>
                    <a:gd name="connsiteX0" fmla="*/ 8718 w 381145"/>
                    <a:gd name="connsiteY0" fmla="*/ 181689 h 197881"/>
                    <a:gd name="connsiteX1" fmla="*/ 46818 w 381145"/>
                    <a:gd name="connsiteY1" fmla="*/ 181689 h 197881"/>
                    <a:gd name="connsiteX2" fmla="*/ 56343 w 381145"/>
                    <a:gd name="connsiteY2" fmla="*/ 172164 h 197881"/>
                    <a:gd name="connsiteX3" fmla="*/ 56343 w 381145"/>
                    <a:gd name="connsiteY3" fmla="*/ 150257 h 197881"/>
                    <a:gd name="connsiteX4" fmla="*/ 37293 w 381145"/>
                    <a:gd name="connsiteY4" fmla="*/ 123587 h 197881"/>
                    <a:gd name="connsiteX5" fmla="*/ 37293 w 381145"/>
                    <a:gd name="connsiteY5" fmla="*/ 106442 h 197881"/>
                    <a:gd name="connsiteX6" fmla="*/ 81108 w 381145"/>
                    <a:gd name="connsiteY6" fmla="*/ 120729 h 197881"/>
                    <a:gd name="connsiteX7" fmla="*/ 65868 w 381145"/>
                    <a:gd name="connsiteY7" fmla="*/ 166449 h 197881"/>
                    <a:gd name="connsiteX8" fmla="*/ 66821 w 381145"/>
                    <a:gd name="connsiteY8" fmla="*/ 174069 h 197881"/>
                    <a:gd name="connsiteX9" fmla="*/ 73488 w 381145"/>
                    <a:gd name="connsiteY9" fmla="*/ 178832 h 197881"/>
                    <a:gd name="connsiteX10" fmla="*/ 187788 w 381145"/>
                    <a:gd name="connsiteY10" fmla="*/ 197882 h 197881"/>
                    <a:gd name="connsiteX11" fmla="*/ 189693 w 381145"/>
                    <a:gd name="connsiteY11" fmla="*/ 197882 h 197881"/>
                    <a:gd name="connsiteX12" fmla="*/ 191598 w 381145"/>
                    <a:gd name="connsiteY12" fmla="*/ 197882 h 197881"/>
                    <a:gd name="connsiteX13" fmla="*/ 305898 w 381145"/>
                    <a:gd name="connsiteY13" fmla="*/ 178832 h 197881"/>
                    <a:gd name="connsiteX14" fmla="*/ 312566 w 381145"/>
                    <a:gd name="connsiteY14" fmla="*/ 174069 h 197881"/>
                    <a:gd name="connsiteX15" fmla="*/ 313518 w 381145"/>
                    <a:gd name="connsiteY15" fmla="*/ 166449 h 197881"/>
                    <a:gd name="connsiteX16" fmla="*/ 298278 w 381145"/>
                    <a:gd name="connsiteY16" fmla="*/ 120729 h 197881"/>
                    <a:gd name="connsiteX17" fmla="*/ 374478 w 381145"/>
                    <a:gd name="connsiteY17" fmla="*/ 95012 h 197881"/>
                    <a:gd name="connsiteX18" fmla="*/ 381146 w 381145"/>
                    <a:gd name="connsiteY18" fmla="*/ 86439 h 197881"/>
                    <a:gd name="connsiteX19" fmla="*/ 375431 w 381145"/>
                    <a:gd name="connsiteY19" fmla="*/ 76914 h 197881"/>
                    <a:gd name="connsiteX20" fmla="*/ 194456 w 381145"/>
                    <a:gd name="connsiteY20" fmla="*/ 714 h 197881"/>
                    <a:gd name="connsiteX21" fmla="*/ 186836 w 381145"/>
                    <a:gd name="connsiteY21" fmla="*/ 714 h 197881"/>
                    <a:gd name="connsiteX22" fmla="*/ 5861 w 381145"/>
                    <a:gd name="connsiteY22" fmla="*/ 76914 h 197881"/>
                    <a:gd name="connsiteX23" fmla="*/ 146 w 381145"/>
                    <a:gd name="connsiteY23" fmla="*/ 86439 h 197881"/>
                    <a:gd name="connsiteX24" fmla="*/ 6813 w 381145"/>
                    <a:gd name="connsiteY24" fmla="*/ 95012 h 197881"/>
                    <a:gd name="connsiteX25" fmla="*/ 19196 w 381145"/>
                    <a:gd name="connsiteY25" fmla="*/ 98822 h 197881"/>
                    <a:gd name="connsiteX26" fmla="*/ 19196 w 381145"/>
                    <a:gd name="connsiteY26" fmla="*/ 121682 h 197881"/>
                    <a:gd name="connsiteX27" fmla="*/ 146 w 381145"/>
                    <a:gd name="connsiteY27" fmla="*/ 148352 h 197881"/>
                    <a:gd name="connsiteX28" fmla="*/ 146 w 381145"/>
                    <a:gd name="connsiteY28" fmla="*/ 172164 h 197881"/>
                    <a:gd name="connsiteX29" fmla="*/ 8718 w 381145"/>
                    <a:gd name="connsiteY29" fmla="*/ 181689 h 197881"/>
                    <a:gd name="connsiteX30" fmla="*/ 189693 w 381145"/>
                    <a:gd name="connsiteY30" fmla="*/ 178832 h 197881"/>
                    <a:gd name="connsiteX31" fmla="*/ 87776 w 381145"/>
                    <a:gd name="connsiteY31" fmla="*/ 161687 h 197881"/>
                    <a:gd name="connsiteX32" fmla="*/ 102063 w 381145"/>
                    <a:gd name="connsiteY32" fmla="*/ 117872 h 197881"/>
                    <a:gd name="connsiteX33" fmla="*/ 188741 w 381145"/>
                    <a:gd name="connsiteY33" fmla="*/ 93107 h 197881"/>
                    <a:gd name="connsiteX34" fmla="*/ 275418 w 381145"/>
                    <a:gd name="connsiteY34" fmla="*/ 117872 h 197881"/>
                    <a:gd name="connsiteX35" fmla="*/ 289706 w 381145"/>
                    <a:gd name="connsiteY35" fmla="*/ 161687 h 197881"/>
                    <a:gd name="connsiteX36" fmla="*/ 189693 w 381145"/>
                    <a:gd name="connsiteY36" fmla="*/ 178832 h 197881"/>
                    <a:gd name="connsiteX37" fmla="*/ 189693 w 381145"/>
                    <a:gd name="connsiteY37" fmla="*/ 20717 h 197881"/>
                    <a:gd name="connsiteX38" fmla="*/ 343998 w 381145"/>
                    <a:gd name="connsiteY38" fmla="*/ 85487 h 197881"/>
                    <a:gd name="connsiteX39" fmla="*/ 291611 w 381145"/>
                    <a:gd name="connsiteY39" fmla="*/ 102632 h 197881"/>
                    <a:gd name="connsiteX40" fmla="*/ 290658 w 381145"/>
                    <a:gd name="connsiteY40" fmla="*/ 103584 h 197881"/>
                    <a:gd name="connsiteX41" fmla="*/ 190646 w 381145"/>
                    <a:gd name="connsiteY41" fmla="*/ 74057 h 197881"/>
                    <a:gd name="connsiteX42" fmla="*/ 90633 w 381145"/>
                    <a:gd name="connsiteY42" fmla="*/ 103584 h 197881"/>
                    <a:gd name="connsiteX43" fmla="*/ 89681 w 381145"/>
                    <a:gd name="connsiteY43" fmla="*/ 102632 h 197881"/>
                    <a:gd name="connsiteX44" fmla="*/ 37293 w 381145"/>
                    <a:gd name="connsiteY44" fmla="*/ 85487 h 197881"/>
                    <a:gd name="connsiteX45" fmla="*/ 189693 w 381145"/>
                    <a:gd name="connsiteY45" fmla="*/ 20717 h 197881"/>
                    <a:gd name="connsiteX46" fmla="*/ 18243 w 381145"/>
                    <a:gd name="connsiteY46" fmla="*/ 150257 h 197881"/>
                    <a:gd name="connsiteX47" fmla="*/ 27768 w 381145"/>
                    <a:gd name="connsiteY47" fmla="*/ 140732 h 197881"/>
                    <a:gd name="connsiteX48" fmla="*/ 37293 w 381145"/>
                    <a:gd name="connsiteY48" fmla="*/ 150257 h 197881"/>
                    <a:gd name="connsiteX49" fmla="*/ 37293 w 381145"/>
                    <a:gd name="connsiteY49" fmla="*/ 162639 h 197881"/>
                    <a:gd name="connsiteX50" fmla="*/ 18243 w 381145"/>
                    <a:gd name="connsiteY50" fmla="*/ 162639 h 197881"/>
                    <a:gd name="connsiteX51" fmla="*/ 18243 w 381145"/>
                    <a:gd name="connsiteY51" fmla="*/ 150257 h 19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381145" h="197881">
                      <a:moveTo>
                        <a:pt x="8718" y="181689"/>
                      </a:moveTo>
                      <a:lnTo>
                        <a:pt x="46818" y="181689"/>
                      </a:lnTo>
                      <a:cubicBezTo>
                        <a:pt x="52533" y="181689"/>
                        <a:pt x="56343" y="177879"/>
                        <a:pt x="56343" y="172164"/>
                      </a:cubicBezTo>
                      <a:lnTo>
                        <a:pt x="56343" y="150257"/>
                      </a:lnTo>
                      <a:cubicBezTo>
                        <a:pt x="56343" y="140732"/>
                        <a:pt x="50628" y="127397"/>
                        <a:pt x="37293" y="123587"/>
                      </a:cubicBezTo>
                      <a:lnTo>
                        <a:pt x="37293" y="106442"/>
                      </a:lnTo>
                      <a:lnTo>
                        <a:pt x="81108" y="120729"/>
                      </a:lnTo>
                      <a:lnTo>
                        <a:pt x="65868" y="166449"/>
                      </a:lnTo>
                      <a:cubicBezTo>
                        <a:pt x="64916" y="169307"/>
                        <a:pt x="64916" y="172164"/>
                        <a:pt x="66821" y="174069"/>
                      </a:cubicBezTo>
                      <a:cubicBezTo>
                        <a:pt x="68726" y="176927"/>
                        <a:pt x="70631" y="177879"/>
                        <a:pt x="73488" y="178832"/>
                      </a:cubicBezTo>
                      <a:lnTo>
                        <a:pt x="187788" y="197882"/>
                      </a:lnTo>
                      <a:cubicBezTo>
                        <a:pt x="188741" y="197882"/>
                        <a:pt x="188741" y="197882"/>
                        <a:pt x="189693" y="197882"/>
                      </a:cubicBezTo>
                      <a:cubicBezTo>
                        <a:pt x="190646" y="197882"/>
                        <a:pt x="190646" y="197882"/>
                        <a:pt x="191598" y="197882"/>
                      </a:cubicBezTo>
                      <a:lnTo>
                        <a:pt x="305898" y="178832"/>
                      </a:lnTo>
                      <a:cubicBezTo>
                        <a:pt x="308756" y="178832"/>
                        <a:pt x="310661" y="176927"/>
                        <a:pt x="312566" y="174069"/>
                      </a:cubicBezTo>
                      <a:cubicBezTo>
                        <a:pt x="314471" y="171212"/>
                        <a:pt x="314471" y="168354"/>
                        <a:pt x="313518" y="166449"/>
                      </a:cubicBezTo>
                      <a:lnTo>
                        <a:pt x="298278" y="120729"/>
                      </a:lnTo>
                      <a:lnTo>
                        <a:pt x="374478" y="95012"/>
                      </a:lnTo>
                      <a:cubicBezTo>
                        <a:pt x="378288" y="94059"/>
                        <a:pt x="381146" y="90249"/>
                        <a:pt x="381146" y="86439"/>
                      </a:cubicBezTo>
                      <a:cubicBezTo>
                        <a:pt x="381146" y="82629"/>
                        <a:pt x="379241" y="78819"/>
                        <a:pt x="375431" y="76914"/>
                      </a:cubicBezTo>
                      <a:lnTo>
                        <a:pt x="194456" y="714"/>
                      </a:lnTo>
                      <a:cubicBezTo>
                        <a:pt x="192551" y="-238"/>
                        <a:pt x="189693" y="-238"/>
                        <a:pt x="186836" y="714"/>
                      </a:cubicBezTo>
                      <a:lnTo>
                        <a:pt x="5861" y="76914"/>
                      </a:lnTo>
                      <a:cubicBezTo>
                        <a:pt x="2051" y="78819"/>
                        <a:pt x="146" y="81677"/>
                        <a:pt x="146" y="86439"/>
                      </a:cubicBezTo>
                      <a:cubicBezTo>
                        <a:pt x="146" y="90249"/>
                        <a:pt x="3003" y="94059"/>
                        <a:pt x="6813" y="95012"/>
                      </a:cubicBezTo>
                      <a:lnTo>
                        <a:pt x="19196" y="98822"/>
                      </a:lnTo>
                      <a:lnTo>
                        <a:pt x="19196" y="121682"/>
                      </a:lnTo>
                      <a:cubicBezTo>
                        <a:pt x="5861" y="126444"/>
                        <a:pt x="146" y="138827"/>
                        <a:pt x="146" y="148352"/>
                      </a:cubicBezTo>
                      <a:lnTo>
                        <a:pt x="146" y="172164"/>
                      </a:lnTo>
                      <a:cubicBezTo>
                        <a:pt x="-807" y="177879"/>
                        <a:pt x="3003" y="181689"/>
                        <a:pt x="8718" y="181689"/>
                      </a:cubicBezTo>
                      <a:close/>
                      <a:moveTo>
                        <a:pt x="189693" y="178832"/>
                      </a:moveTo>
                      <a:lnTo>
                        <a:pt x="87776" y="161687"/>
                      </a:lnTo>
                      <a:lnTo>
                        <a:pt x="102063" y="117872"/>
                      </a:lnTo>
                      <a:cubicBezTo>
                        <a:pt x="108731" y="112157"/>
                        <a:pt x="136353" y="93107"/>
                        <a:pt x="188741" y="93107"/>
                      </a:cubicBezTo>
                      <a:cubicBezTo>
                        <a:pt x="242081" y="93107"/>
                        <a:pt x="269703" y="112157"/>
                        <a:pt x="275418" y="117872"/>
                      </a:cubicBezTo>
                      <a:lnTo>
                        <a:pt x="289706" y="161687"/>
                      </a:lnTo>
                      <a:lnTo>
                        <a:pt x="189693" y="178832"/>
                      </a:lnTo>
                      <a:close/>
                      <a:moveTo>
                        <a:pt x="189693" y="20717"/>
                      </a:moveTo>
                      <a:lnTo>
                        <a:pt x="343998" y="85487"/>
                      </a:lnTo>
                      <a:lnTo>
                        <a:pt x="291611" y="102632"/>
                      </a:lnTo>
                      <a:cubicBezTo>
                        <a:pt x="290658" y="102632"/>
                        <a:pt x="290658" y="103584"/>
                        <a:pt x="290658" y="103584"/>
                      </a:cubicBezTo>
                      <a:cubicBezTo>
                        <a:pt x="283038" y="96917"/>
                        <a:pt x="252558" y="74057"/>
                        <a:pt x="190646" y="74057"/>
                      </a:cubicBezTo>
                      <a:cubicBezTo>
                        <a:pt x="128733" y="74057"/>
                        <a:pt x="97301" y="97869"/>
                        <a:pt x="90633" y="103584"/>
                      </a:cubicBezTo>
                      <a:cubicBezTo>
                        <a:pt x="89681" y="103584"/>
                        <a:pt x="89681" y="102632"/>
                        <a:pt x="89681" y="102632"/>
                      </a:cubicBezTo>
                      <a:lnTo>
                        <a:pt x="37293" y="85487"/>
                      </a:lnTo>
                      <a:lnTo>
                        <a:pt x="189693" y="20717"/>
                      </a:lnTo>
                      <a:close/>
                      <a:moveTo>
                        <a:pt x="18243" y="150257"/>
                      </a:moveTo>
                      <a:cubicBezTo>
                        <a:pt x="18243" y="145494"/>
                        <a:pt x="20148" y="140732"/>
                        <a:pt x="27768" y="140732"/>
                      </a:cubicBezTo>
                      <a:cubicBezTo>
                        <a:pt x="35388" y="140732"/>
                        <a:pt x="37293" y="146447"/>
                        <a:pt x="37293" y="150257"/>
                      </a:cubicBezTo>
                      <a:lnTo>
                        <a:pt x="37293" y="162639"/>
                      </a:lnTo>
                      <a:lnTo>
                        <a:pt x="18243" y="162639"/>
                      </a:lnTo>
                      <a:lnTo>
                        <a:pt x="18243" y="150257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D350BC6E-A681-E3EE-60EE-93A4D110B228}"/>
                    </a:ext>
                  </a:extLst>
                </p:cNvPr>
                <p:cNvSpPr/>
                <p:nvPr/>
              </p:nvSpPr>
              <p:spPr>
                <a:xfrm>
                  <a:off x="9046001" y="3378517"/>
                  <a:ext cx="48723" cy="21907"/>
                </a:xfrm>
                <a:custGeom>
                  <a:avLst/>
                  <a:gdLst>
                    <a:gd name="connsiteX0" fmla="*/ 9525 w 48723"/>
                    <a:gd name="connsiteY0" fmla="*/ 19050 h 21907"/>
                    <a:gd name="connsiteX1" fmla="*/ 38100 w 48723"/>
                    <a:gd name="connsiteY1" fmla="*/ 21907 h 21907"/>
                    <a:gd name="connsiteX2" fmla="*/ 39052 w 48723"/>
                    <a:gd name="connsiteY2" fmla="*/ 21907 h 21907"/>
                    <a:gd name="connsiteX3" fmla="*/ 48577 w 48723"/>
                    <a:gd name="connsiteY3" fmla="*/ 13335 h 21907"/>
                    <a:gd name="connsiteX4" fmla="*/ 40005 w 48723"/>
                    <a:gd name="connsiteY4" fmla="*/ 2857 h 21907"/>
                    <a:gd name="connsiteX5" fmla="*/ 10477 w 48723"/>
                    <a:gd name="connsiteY5" fmla="*/ 0 h 21907"/>
                    <a:gd name="connsiteX6" fmla="*/ 0 w 48723"/>
                    <a:gd name="connsiteY6" fmla="*/ 8572 h 21907"/>
                    <a:gd name="connsiteX7" fmla="*/ 9525 w 48723"/>
                    <a:gd name="connsiteY7" fmla="*/ 1905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723" h="21907">
                      <a:moveTo>
                        <a:pt x="9525" y="19050"/>
                      </a:moveTo>
                      <a:cubicBezTo>
                        <a:pt x="19050" y="20003"/>
                        <a:pt x="28575" y="20955"/>
                        <a:pt x="38100" y="21907"/>
                      </a:cubicBezTo>
                      <a:cubicBezTo>
                        <a:pt x="38100" y="21907"/>
                        <a:pt x="39052" y="21907"/>
                        <a:pt x="39052" y="21907"/>
                      </a:cubicBezTo>
                      <a:cubicBezTo>
                        <a:pt x="43815" y="21907"/>
                        <a:pt x="47625" y="18097"/>
                        <a:pt x="48577" y="13335"/>
                      </a:cubicBezTo>
                      <a:cubicBezTo>
                        <a:pt x="49530" y="8572"/>
                        <a:pt x="45720" y="3810"/>
                        <a:pt x="40005" y="2857"/>
                      </a:cubicBezTo>
                      <a:cubicBezTo>
                        <a:pt x="30480" y="1905"/>
                        <a:pt x="20002" y="953"/>
                        <a:pt x="10477" y="0"/>
                      </a:cubicBezTo>
                      <a:cubicBezTo>
                        <a:pt x="5715" y="0"/>
                        <a:pt x="952" y="3810"/>
                        <a:pt x="0" y="8572"/>
                      </a:cubicBezTo>
                      <a:cubicBezTo>
                        <a:pt x="952" y="14288"/>
                        <a:pt x="4763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DEB00862-6BE0-F0DF-E5BD-20246C70E18E}"/>
                    </a:ext>
                  </a:extLst>
                </p:cNvPr>
                <p:cNvSpPr/>
                <p:nvPr/>
              </p:nvSpPr>
              <p:spPr>
                <a:xfrm>
                  <a:off x="9046953" y="3408874"/>
                  <a:ext cx="73489" cy="25840"/>
                </a:xfrm>
                <a:custGeom>
                  <a:avLst/>
                  <a:gdLst>
                    <a:gd name="connsiteX0" fmla="*/ 0 w 73489"/>
                    <a:gd name="connsiteY0" fmla="*/ 8695 h 25840"/>
                    <a:gd name="connsiteX1" fmla="*/ 8573 w 73489"/>
                    <a:gd name="connsiteY1" fmla="*/ 19173 h 25840"/>
                    <a:gd name="connsiteX2" fmla="*/ 61913 w 73489"/>
                    <a:gd name="connsiteY2" fmla="*/ 25840 h 25840"/>
                    <a:gd name="connsiteX3" fmla="*/ 63818 w 73489"/>
                    <a:gd name="connsiteY3" fmla="*/ 25840 h 25840"/>
                    <a:gd name="connsiteX4" fmla="*/ 73343 w 73489"/>
                    <a:gd name="connsiteY4" fmla="*/ 18220 h 25840"/>
                    <a:gd name="connsiteX5" fmla="*/ 65723 w 73489"/>
                    <a:gd name="connsiteY5" fmla="*/ 6790 h 25840"/>
                    <a:gd name="connsiteX6" fmla="*/ 10478 w 73489"/>
                    <a:gd name="connsiteY6" fmla="*/ 123 h 25840"/>
                    <a:gd name="connsiteX7" fmla="*/ 0 w 73489"/>
                    <a:gd name="connsiteY7" fmla="*/ 8695 h 25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89" h="25840">
                      <a:moveTo>
                        <a:pt x="0" y="8695"/>
                      </a:moveTo>
                      <a:cubicBezTo>
                        <a:pt x="0" y="14410"/>
                        <a:pt x="3810" y="18220"/>
                        <a:pt x="8573" y="19173"/>
                      </a:cubicBezTo>
                      <a:cubicBezTo>
                        <a:pt x="26670" y="20125"/>
                        <a:pt x="44768" y="22030"/>
                        <a:pt x="61913" y="25840"/>
                      </a:cubicBezTo>
                      <a:cubicBezTo>
                        <a:pt x="62865" y="25840"/>
                        <a:pt x="62865" y="25840"/>
                        <a:pt x="63818" y="25840"/>
                      </a:cubicBezTo>
                      <a:cubicBezTo>
                        <a:pt x="68580" y="25840"/>
                        <a:pt x="72390" y="22983"/>
                        <a:pt x="73343" y="18220"/>
                      </a:cubicBezTo>
                      <a:cubicBezTo>
                        <a:pt x="74295" y="13458"/>
                        <a:pt x="70485" y="7743"/>
                        <a:pt x="65723" y="6790"/>
                      </a:cubicBezTo>
                      <a:cubicBezTo>
                        <a:pt x="47625" y="3933"/>
                        <a:pt x="29528" y="2028"/>
                        <a:pt x="10478" y="123"/>
                      </a:cubicBezTo>
                      <a:cubicBezTo>
                        <a:pt x="4763" y="-830"/>
                        <a:pt x="0" y="3933"/>
                        <a:pt x="0" y="869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D512FDBB-D31E-7598-0195-7C1B7F062197}"/>
                    </a:ext>
                  </a:extLst>
                </p:cNvPr>
                <p:cNvSpPr/>
                <p:nvPr/>
              </p:nvSpPr>
              <p:spPr>
                <a:xfrm>
                  <a:off x="9046953" y="3459479"/>
                  <a:ext cx="135842" cy="40957"/>
                </a:xfrm>
                <a:custGeom>
                  <a:avLst/>
                  <a:gdLst>
                    <a:gd name="connsiteX0" fmla="*/ 0 w 135842"/>
                    <a:gd name="connsiteY0" fmla="*/ 9525 h 40957"/>
                    <a:gd name="connsiteX1" fmla="*/ 8573 w 135842"/>
                    <a:gd name="connsiteY1" fmla="*/ 20003 h 40957"/>
                    <a:gd name="connsiteX2" fmla="*/ 122873 w 135842"/>
                    <a:gd name="connsiteY2" fmla="*/ 40958 h 40957"/>
                    <a:gd name="connsiteX3" fmla="*/ 125730 w 135842"/>
                    <a:gd name="connsiteY3" fmla="*/ 40958 h 40957"/>
                    <a:gd name="connsiteX4" fmla="*/ 135255 w 135842"/>
                    <a:gd name="connsiteY4" fmla="*/ 34290 h 40957"/>
                    <a:gd name="connsiteX5" fmla="*/ 128588 w 135842"/>
                    <a:gd name="connsiteY5" fmla="*/ 21908 h 40957"/>
                    <a:gd name="connsiteX6" fmla="*/ 9525 w 135842"/>
                    <a:gd name="connsiteY6" fmla="*/ 0 h 40957"/>
                    <a:gd name="connsiteX7" fmla="*/ 0 w 135842"/>
                    <a:gd name="connsiteY7" fmla="*/ 9525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42" h="40957">
                      <a:moveTo>
                        <a:pt x="0" y="9525"/>
                      </a:moveTo>
                      <a:cubicBezTo>
                        <a:pt x="0" y="15240"/>
                        <a:pt x="3810" y="19050"/>
                        <a:pt x="8573" y="20003"/>
                      </a:cubicBezTo>
                      <a:cubicBezTo>
                        <a:pt x="59055" y="23813"/>
                        <a:pt x="99060" y="33338"/>
                        <a:pt x="122873" y="40958"/>
                      </a:cubicBezTo>
                      <a:cubicBezTo>
                        <a:pt x="123825" y="40958"/>
                        <a:pt x="124778" y="40958"/>
                        <a:pt x="125730" y="40958"/>
                      </a:cubicBezTo>
                      <a:cubicBezTo>
                        <a:pt x="129540" y="40958"/>
                        <a:pt x="133350" y="38100"/>
                        <a:pt x="135255" y="34290"/>
                      </a:cubicBezTo>
                      <a:cubicBezTo>
                        <a:pt x="137160" y="29528"/>
                        <a:pt x="134303" y="23813"/>
                        <a:pt x="128588" y="21908"/>
                      </a:cubicBezTo>
                      <a:cubicBezTo>
                        <a:pt x="102870" y="14288"/>
                        <a:pt x="61913" y="3810"/>
                        <a:pt x="9525" y="0"/>
                      </a:cubicBezTo>
                      <a:cubicBezTo>
                        <a:pt x="4763" y="0"/>
                        <a:pt x="0" y="3810"/>
                        <a:pt x="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5" name="Freeform: Shape 1024">
                  <a:extLst>
                    <a:ext uri="{FF2B5EF4-FFF2-40B4-BE49-F238E27FC236}">
                      <a16:creationId xmlns:a16="http://schemas.microsoft.com/office/drawing/2014/main" id="{43011210-7E64-0BB4-EA79-4E36A27378BA}"/>
                    </a:ext>
                  </a:extLst>
                </p:cNvPr>
                <p:cNvSpPr/>
                <p:nvPr/>
              </p:nvSpPr>
              <p:spPr>
                <a:xfrm>
                  <a:off x="9046953" y="3495674"/>
                  <a:ext cx="135851" cy="40004"/>
                </a:xfrm>
                <a:custGeom>
                  <a:avLst/>
                  <a:gdLst>
                    <a:gd name="connsiteX0" fmla="*/ 129540 w 135851"/>
                    <a:gd name="connsiteY0" fmla="*/ 21907 h 40004"/>
                    <a:gd name="connsiteX1" fmla="*/ 10478 w 135851"/>
                    <a:gd name="connsiteY1" fmla="*/ 0 h 40004"/>
                    <a:gd name="connsiteX2" fmla="*/ 0 w 135851"/>
                    <a:gd name="connsiteY2" fmla="*/ 8572 h 40004"/>
                    <a:gd name="connsiteX3" fmla="*/ 8573 w 135851"/>
                    <a:gd name="connsiteY3" fmla="*/ 19050 h 40004"/>
                    <a:gd name="connsiteX4" fmla="*/ 122873 w 135851"/>
                    <a:gd name="connsiteY4" fmla="*/ 40005 h 40004"/>
                    <a:gd name="connsiteX5" fmla="*/ 125730 w 135851"/>
                    <a:gd name="connsiteY5" fmla="*/ 40005 h 40004"/>
                    <a:gd name="connsiteX6" fmla="*/ 135255 w 135851"/>
                    <a:gd name="connsiteY6" fmla="*/ 33338 h 40004"/>
                    <a:gd name="connsiteX7" fmla="*/ 129540 w 135851"/>
                    <a:gd name="connsiteY7" fmla="*/ 21907 h 40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51" h="40004">
                      <a:moveTo>
                        <a:pt x="129540" y="21907"/>
                      </a:moveTo>
                      <a:cubicBezTo>
                        <a:pt x="103823" y="14288"/>
                        <a:pt x="62865" y="3810"/>
                        <a:pt x="10478" y="0"/>
                      </a:cubicBezTo>
                      <a:cubicBezTo>
                        <a:pt x="5715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ubicBezTo>
                        <a:pt x="59055" y="22860"/>
                        <a:pt x="99060" y="32385"/>
                        <a:pt x="122873" y="40005"/>
                      </a:cubicBezTo>
                      <a:cubicBezTo>
                        <a:pt x="123825" y="40005"/>
                        <a:pt x="124778" y="40005"/>
                        <a:pt x="125730" y="40005"/>
                      </a:cubicBezTo>
                      <a:cubicBezTo>
                        <a:pt x="129540" y="40005"/>
                        <a:pt x="133350" y="37147"/>
                        <a:pt x="135255" y="33338"/>
                      </a:cubicBezTo>
                      <a:cubicBezTo>
                        <a:pt x="137160" y="28575"/>
                        <a:pt x="134303" y="22860"/>
                        <a:pt x="129540" y="21907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6" name="Freeform: Shape 1025">
                  <a:extLst>
                    <a:ext uri="{FF2B5EF4-FFF2-40B4-BE49-F238E27FC236}">
                      <a16:creationId xmlns:a16="http://schemas.microsoft.com/office/drawing/2014/main" id="{2B9F78F8-A551-4F20-318D-ACDCF1282400}"/>
                    </a:ext>
                  </a:extLst>
                </p:cNvPr>
                <p:cNvSpPr/>
                <p:nvPr/>
              </p:nvSpPr>
              <p:spPr>
                <a:xfrm>
                  <a:off x="9046953" y="3531869"/>
                  <a:ext cx="135851" cy="40005"/>
                </a:xfrm>
                <a:custGeom>
                  <a:avLst/>
                  <a:gdLst>
                    <a:gd name="connsiteX0" fmla="*/ 129540 w 135851"/>
                    <a:gd name="connsiteY0" fmla="*/ 21907 h 40005"/>
                    <a:gd name="connsiteX1" fmla="*/ 10478 w 135851"/>
                    <a:gd name="connsiteY1" fmla="*/ 0 h 40005"/>
                    <a:gd name="connsiteX2" fmla="*/ 0 w 135851"/>
                    <a:gd name="connsiteY2" fmla="*/ 8572 h 40005"/>
                    <a:gd name="connsiteX3" fmla="*/ 8573 w 135851"/>
                    <a:gd name="connsiteY3" fmla="*/ 19050 h 40005"/>
                    <a:gd name="connsiteX4" fmla="*/ 122873 w 135851"/>
                    <a:gd name="connsiteY4" fmla="*/ 40005 h 40005"/>
                    <a:gd name="connsiteX5" fmla="*/ 125730 w 135851"/>
                    <a:gd name="connsiteY5" fmla="*/ 40005 h 40005"/>
                    <a:gd name="connsiteX6" fmla="*/ 135255 w 135851"/>
                    <a:gd name="connsiteY6" fmla="*/ 33338 h 40005"/>
                    <a:gd name="connsiteX7" fmla="*/ 129540 w 135851"/>
                    <a:gd name="connsiteY7" fmla="*/ 21907 h 4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51" h="40005">
                      <a:moveTo>
                        <a:pt x="129540" y="21907"/>
                      </a:moveTo>
                      <a:cubicBezTo>
                        <a:pt x="103823" y="14288"/>
                        <a:pt x="62865" y="3810"/>
                        <a:pt x="10478" y="0"/>
                      </a:cubicBezTo>
                      <a:cubicBezTo>
                        <a:pt x="4763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ubicBezTo>
                        <a:pt x="59055" y="22860"/>
                        <a:pt x="99060" y="32385"/>
                        <a:pt x="122873" y="40005"/>
                      </a:cubicBezTo>
                      <a:cubicBezTo>
                        <a:pt x="123825" y="40005"/>
                        <a:pt x="124778" y="40005"/>
                        <a:pt x="125730" y="40005"/>
                      </a:cubicBezTo>
                      <a:cubicBezTo>
                        <a:pt x="129540" y="40005"/>
                        <a:pt x="133350" y="37147"/>
                        <a:pt x="135255" y="33338"/>
                      </a:cubicBezTo>
                      <a:cubicBezTo>
                        <a:pt x="137160" y="29527"/>
                        <a:pt x="134303" y="23813"/>
                        <a:pt x="129540" y="21907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3D0B16AB-BB55-8DF7-E608-D4F1F0F78920}"/>
                    </a:ext>
                  </a:extLst>
                </p:cNvPr>
                <p:cNvSpPr/>
                <p:nvPr/>
              </p:nvSpPr>
              <p:spPr>
                <a:xfrm>
                  <a:off x="9235366" y="3460286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77A2472E-4069-7D8E-2635-0B7C78298B18}"/>
                    </a:ext>
                  </a:extLst>
                </p:cNvPr>
                <p:cNvSpPr/>
                <p:nvPr/>
              </p:nvSpPr>
              <p:spPr>
                <a:xfrm>
                  <a:off x="9235366" y="3495528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120D09B5-81E8-A3A4-CD24-F29914A1DE24}"/>
                    </a:ext>
                  </a:extLst>
                </p:cNvPr>
                <p:cNvSpPr/>
                <p:nvPr/>
              </p:nvSpPr>
              <p:spPr>
                <a:xfrm>
                  <a:off x="9235366" y="3532676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73DAFB53-7C5C-B7A3-C066-ABEC7F429A3F}"/>
                    </a:ext>
                  </a:extLst>
                </p:cNvPr>
                <p:cNvSpPr/>
                <p:nvPr/>
              </p:nvSpPr>
              <p:spPr>
                <a:xfrm>
                  <a:off x="8981231" y="3334702"/>
                  <a:ext cx="458152" cy="323850"/>
                </a:xfrm>
                <a:custGeom>
                  <a:avLst/>
                  <a:gdLst>
                    <a:gd name="connsiteX0" fmla="*/ 431483 w 458152"/>
                    <a:gd name="connsiteY0" fmla="*/ 40957 h 323850"/>
                    <a:gd name="connsiteX1" fmla="*/ 428625 w 458152"/>
                    <a:gd name="connsiteY1" fmla="*/ 40005 h 323850"/>
                    <a:gd name="connsiteX2" fmla="*/ 428625 w 458152"/>
                    <a:gd name="connsiteY2" fmla="*/ 25718 h 323850"/>
                    <a:gd name="connsiteX3" fmla="*/ 421005 w 458152"/>
                    <a:gd name="connsiteY3" fmla="*/ 7620 h 323850"/>
                    <a:gd name="connsiteX4" fmla="*/ 402908 w 458152"/>
                    <a:gd name="connsiteY4" fmla="*/ 0 h 323850"/>
                    <a:gd name="connsiteX5" fmla="*/ 228600 w 458152"/>
                    <a:gd name="connsiteY5" fmla="*/ 36195 h 323850"/>
                    <a:gd name="connsiteX6" fmla="*/ 54293 w 458152"/>
                    <a:gd name="connsiteY6" fmla="*/ 0 h 323850"/>
                    <a:gd name="connsiteX7" fmla="*/ 36195 w 458152"/>
                    <a:gd name="connsiteY7" fmla="*/ 6668 h 323850"/>
                    <a:gd name="connsiteX8" fmla="*/ 28575 w 458152"/>
                    <a:gd name="connsiteY8" fmla="*/ 24765 h 323850"/>
                    <a:gd name="connsiteX9" fmla="*/ 28575 w 458152"/>
                    <a:gd name="connsiteY9" fmla="*/ 39053 h 323850"/>
                    <a:gd name="connsiteX10" fmla="*/ 0 w 458152"/>
                    <a:gd name="connsiteY10" fmla="*/ 77152 h 323850"/>
                    <a:gd name="connsiteX11" fmla="*/ 0 w 458152"/>
                    <a:gd name="connsiteY11" fmla="*/ 284798 h 323850"/>
                    <a:gd name="connsiteX12" fmla="*/ 39053 w 458152"/>
                    <a:gd name="connsiteY12" fmla="*/ 323850 h 323850"/>
                    <a:gd name="connsiteX13" fmla="*/ 419100 w 458152"/>
                    <a:gd name="connsiteY13" fmla="*/ 323850 h 323850"/>
                    <a:gd name="connsiteX14" fmla="*/ 458153 w 458152"/>
                    <a:gd name="connsiteY14" fmla="*/ 284798 h 323850"/>
                    <a:gd name="connsiteX15" fmla="*/ 458153 w 458152"/>
                    <a:gd name="connsiteY15" fmla="*/ 77152 h 323850"/>
                    <a:gd name="connsiteX16" fmla="*/ 431483 w 458152"/>
                    <a:gd name="connsiteY16" fmla="*/ 40957 h 323850"/>
                    <a:gd name="connsiteX17" fmla="*/ 403860 w 458152"/>
                    <a:gd name="connsiteY17" fmla="*/ 19050 h 323850"/>
                    <a:gd name="connsiteX18" fmla="*/ 407670 w 458152"/>
                    <a:gd name="connsiteY18" fmla="*/ 20955 h 323850"/>
                    <a:gd name="connsiteX19" fmla="*/ 409575 w 458152"/>
                    <a:gd name="connsiteY19" fmla="*/ 25718 h 323850"/>
                    <a:gd name="connsiteX20" fmla="*/ 409575 w 458152"/>
                    <a:gd name="connsiteY20" fmla="*/ 261938 h 323850"/>
                    <a:gd name="connsiteX21" fmla="*/ 403860 w 458152"/>
                    <a:gd name="connsiteY21" fmla="*/ 267653 h 323850"/>
                    <a:gd name="connsiteX22" fmla="*/ 238125 w 458152"/>
                    <a:gd name="connsiteY22" fmla="*/ 300038 h 323850"/>
                    <a:gd name="connsiteX23" fmla="*/ 238125 w 458152"/>
                    <a:gd name="connsiteY23" fmla="*/ 52388 h 323850"/>
                    <a:gd name="connsiteX24" fmla="*/ 403860 w 458152"/>
                    <a:gd name="connsiteY24" fmla="*/ 19050 h 323850"/>
                    <a:gd name="connsiteX25" fmla="*/ 47625 w 458152"/>
                    <a:gd name="connsiteY25" fmla="*/ 24765 h 323850"/>
                    <a:gd name="connsiteX26" fmla="*/ 49530 w 458152"/>
                    <a:gd name="connsiteY26" fmla="*/ 20003 h 323850"/>
                    <a:gd name="connsiteX27" fmla="*/ 53340 w 458152"/>
                    <a:gd name="connsiteY27" fmla="*/ 18097 h 323850"/>
                    <a:gd name="connsiteX28" fmla="*/ 53340 w 458152"/>
                    <a:gd name="connsiteY28" fmla="*/ 18097 h 323850"/>
                    <a:gd name="connsiteX29" fmla="*/ 219075 w 458152"/>
                    <a:gd name="connsiteY29" fmla="*/ 51435 h 323850"/>
                    <a:gd name="connsiteX30" fmla="*/ 219075 w 458152"/>
                    <a:gd name="connsiteY30" fmla="*/ 298133 h 323850"/>
                    <a:gd name="connsiteX31" fmla="*/ 53340 w 458152"/>
                    <a:gd name="connsiteY31" fmla="*/ 265748 h 323850"/>
                    <a:gd name="connsiteX32" fmla="*/ 47625 w 458152"/>
                    <a:gd name="connsiteY32" fmla="*/ 260033 h 323850"/>
                    <a:gd name="connsiteX33" fmla="*/ 47625 w 458152"/>
                    <a:gd name="connsiteY33" fmla="*/ 24765 h 323850"/>
                    <a:gd name="connsiteX34" fmla="*/ 19050 w 458152"/>
                    <a:gd name="connsiteY34" fmla="*/ 284798 h 323850"/>
                    <a:gd name="connsiteX35" fmla="*/ 19050 w 458152"/>
                    <a:gd name="connsiteY35" fmla="*/ 77152 h 323850"/>
                    <a:gd name="connsiteX36" fmla="*/ 28575 w 458152"/>
                    <a:gd name="connsiteY36" fmla="*/ 60007 h 323850"/>
                    <a:gd name="connsiteX37" fmla="*/ 28575 w 458152"/>
                    <a:gd name="connsiteY37" fmla="*/ 261938 h 323850"/>
                    <a:gd name="connsiteX38" fmla="*/ 52388 w 458152"/>
                    <a:gd name="connsiteY38" fmla="*/ 286703 h 323850"/>
                    <a:gd name="connsiteX39" fmla="*/ 173355 w 458152"/>
                    <a:gd name="connsiteY39" fmla="*/ 304800 h 323850"/>
                    <a:gd name="connsiteX40" fmla="*/ 39053 w 458152"/>
                    <a:gd name="connsiteY40" fmla="*/ 304800 h 323850"/>
                    <a:gd name="connsiteX41" fmla="*/ 19050 w 458152"/>
                    <a:gd name="connsiteY41" fmla="*/ 284798 h 323850"/>
                    <a:gd name="connsiteX42" fmla="*/ 438150 w 458152"/>
                    <a:gd name="connsiteY42" fmla="*/ 284798 h 323850"/>
                    <a:gd name="connsiteX43" fmla="*/ 418148 w 458152"/>
                    <a:gd name="connsiteY43" fmla="*/ 304800 h 323850"/>
                    <a:gd name="connsiteX44" fmla="*/ 282893 w 458152"/>
                    <a:gd name="connsiteY44" fmla="*/ 304800 h 323850"/>
                    <a:gd name="connsiteX45" fmla="*/ 403860 w 458152"/>
                    <a:gd name="connsiteY45" fmla="*/ 286703 h 323850"/>
                    <a:gd name="connsiteX46" fmla="*/ 427673 w 458152"/>
                    <a:gd name="connsiteY46" fmla="*/ 261938 h 323850"/>
                    <a:gd name="connsiteX47" fmla="*/ 427673 w 458152"/>
                    <a:gd name="connsiteY47" fmla="*/ 60007 h 323850"/>
                    <a:gd name="connsiteX48" fmla="*/ 437198 w 458152"/>
                    <a:gd name="connsiteY48" fmla="*/ 77152 h 323850"/>
                    <a:gd name="connsiteX49" fmla="*/ 437198 w 458152"/>
                    <a:gd name="connsiteY49" fmla="*/ 284798 h 32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8152" h="323850">
                      <a:moveTo>
                        <a:pt x="431483" y="40957"/>
                      </a:moveTo>
                      <a:cubicBezTo>
                        <a:pt x="430530" y="40957"/>
                        <a:pt x="429578" y="40005"/>
                        <a:pt x="428625" y="40005"/>
                      </a:cubicBezTo>
                      <a:lnTo>
                        <a:pt x="428625" y="25718"/>
                      </a:lnTo>
                      <a:cubicBezTo>
                        <a:pt x="428625" y="19050"/>
                        <a:pt x="425768" y="12382"/>
                        <a:pt x="421005" y="7620"/>
                      </a:cubicBezTo>
                      <a:cubicBezTo>
                        <a:pt x="416243" y="1905"/>
                        <a:pt x="409575" y="0"/>
                        <a:pt x="402908" y="0"/>
                      </a:cubicBezTo>
                      <a:cubicBezTo>
                        <a:pt x="308610" y="2857"/>
                        <a:pt x="244793" y="28575"/>
                        <a:pt x="228600" y="36195"/>
                      </a:cubicBezTo>
                      <a:cubicBezTo>
                        <a:pt x="212408" y="28575"/>
                        <a:pt x="148590" y="2857"/>
                        <a:pt x="54293" y="0"/>
                      </a:cubicBezTo>
                      <a:cubicBezTo>
                        <a:pt x="47625" y="0"/>
                        <a:pt x="40958" y="1905"/>
                        <a:pt x="36195" y="6668"/>
                      </a:cubicBezTo>
                      <a:cubicBezTo>
                        <a:pt x="31433" y="11430"/>
                        <a:pt x="28575" y="18097"/>
                        <a:pt x="28575" y="24765"/>
                      </a:cubicBezTo>
                      <a:lnTo>
                        <a:pt x="28575" y="39053"/>
                      </a:lnTo>
                      <a:cubicBezTo>
                        <a:pt x="12383" y="43815"/>
                        <a:pt x="0" y="59055"/>
                        <a:pt x="0" y="77152"/>
                      </a:cubicBezTo>
                      <a:lnTo>
                        <a:pt x="0" y="284798"/>
                      </a:lnTo>
                      <a:cubicBezTo>
                        <a:pt x="0" y="306705"/>
                        <a:pt x="17145" y="323850"/>
                        <a:pt x="39053" y="323850"/>
                      </a:cubicBezTo>
                      <a:lnTo>
                        <a:pt x="419100" y="323850"/>
                      </a:lnTo>
                      <a:cubicBezTo>
                        <a:pt x="440055" y="323850"/>
                        <a:pt x="458153" y="306705"/>
                        <a:pt x="458153" y="284798"/>
                      </a:cubicBezTo>
                      <a:lnTo>
                        <a:pt x="458153" y="77152"/>
                      </a:lnTo>
                      <a:cubicBezTo>
                        <a:pt x="457200" y="60960"/>
                        <a:pt x="446723" y="46672"/>
                        <a:pt x="431483" y="40957"/>
                      </a:cubicBezTo>
                      <a:close/>
                      <a:moveTo>
                        <a:pt x="403860" y="19050"/>
                      </a:moveTo>
                      <a:cubicBezTo>
                        <a:pt x="405765" y="19050"/>
                        <a:pt x="406718" y="20003"/>
                        <a:pt x="407670" y="20955"/>
                      </a:cubicBezTo>
                      <a:cubicBezTo>
                        <a:pt x="408623" y="21907"/>
                        <a:pt x="409575" y="23813"/>
                        <a:pt x="409575" y="25718"/>
                      </a:cubicBezTo>
                      <a:lnTo>
                        <a:pt x="409575" y="261938"/>
                      </a:lnTo>
                      <a:cubicBezTo>
                        <a:pt x="409575" y="264795"/>
                        <a:pt x="406718" y="267653"/>
                        <a:pt x="403860" y="267653"/>
                      </a:cubicBezTo>
                      <a:cubicBezTo>
                        <a:pt x="321945" y="269558"/>
                        <a:pt x="262890" y="289560"/>
                        <a:pt x="238125" y="300038"/>
                      </a:cubicBezTo>
                      <a:lnTo>
                        <a:pt x="238125" y="52388"/>
                      </a:lnTo>
                      <a:cubicBezTo>
                        <a:pt x="255270" y="44768"/>
                        <a:pt x="315278" y="21907"/>
                        <a:pt x="403860" y="19050"/>
                      </a:cubicBezTo>
                      <a:close/>
                      <a:moveTo>
                        <a:pt x="47625" y="24765"/>
                      </a:moveTo>
                      <a:cubicBezTo>
                        <a:pt x="47625" y="22860"/>
                        <a:pt x="48578" y="21907"/>
                        <a:pt x="49530" y="20003"/>
                      </a:cubicBezTo>
                      <a:cubicBezTo>
                        <a:pt x="50483" y="19050"/>
                        <a:pt x="52388" y="18097"/>
                        <a:pt x="53340" y="18097"/>
                      </a:cubicBezTo>
                      <a:cubicBezTo>
                        <a:pt x="53340" y="18097"/>
                        <a:pt x="53340" y="18097"/>
                        <a:pt x="53340" y="18097"/>
                      </a:cubicBezTo>
                      <a:cubicBezTo>
                        <a:pt x="140970" y="20955"/>
                        <a:pt x="200978" y="43815"/>
                        <a:pt x="219075" y="51435"/>
                      </a:cubicBezTo>
                      <a:lnTo>
                        <a:pt x="219075" y="298133"/>
                      </a:lnTo>
                      <a:cubicBezTo>
                        <a:pt x="193358" y="287655"/>
                        <a:pt x="135255" y="268605"/>
                        <a:pt x="53340" y="265748"/>
                      </a:cubicBezTo>
                      <a:cubicBezTo>
                        <a:pt x="50483" y="265748"/>
                        <a:pt x="47625" y="262890"/>
                        <a:pt x="47625" y="260033"/>
                      </a:cubicBezTo>
                      <a:lnTo>
                        <a:pt x="47625" y="24765"/>
                      </a:lnTo>
                      <a:close/>
                      <a:moveTo>
                        <a:pt x="19050" y="284798"/>
                      </a:moveTo>
                      <a:lnTo>
                        <a:pt x="19050" y="77152"/>
                      </a:lnTo>
                      <a:cubicBezTo>
                        <a:pt x="19050" y="69532"/>
                        <a:pt x="22860" y="63818"/>
                        <a:pt x="28575" y="60007"/>
                      </a:cubicBezTo>
                      <a:lnTo>
                        <a:pt x="28575" y="261938"/>
                      </a:lnTo>
                      <a:cubicBezTo>
                        <a:pt x="28575" y="275273"/>
                        <a:pt x="39053" y="286703"/>
                        <a:pt x="52388" y="286703"/>
                      </a:cubicBezTo>
                      <a:cubicBezTo>
                        <a:pt x="102870" y="287655"/>
                        <a:pt x="143828" y="296228"/>
                        <a:pt x="173355" y="304800"/>
                      </a:cubicBezTo>
                      <a:lnTo>
                        <a:pt x="39053" y="304800"/>
                      </a:lnTo>
                      <a:cubicBezTo>
                        <a:pt x="27622" y="304800"/>
                        <a:pt x="19050" y="296228"/>
                        <a:pt x="19050" y="284798"/>
                      </a:cubicBezTo>
                      <a:close/>
                      <a:moveTo>
                        <a:pt x="438150" y="284798"/>
                      </a:moveTo>
                      <a:cubicBezTo>
                        <a:pt x="438150" y="296228"/>
                        <a:pt x="429578" y="304800"/>
                        <a:pt x="418148" y="304800"/>
                      </a:cubicBezTo>
                      <a:lnTo>
                        <a:pt x="282893" y="304800"/>
                      </a:lnTo>
                      <a:cubicBezTo>
                        <a:pt x="312420" y="296228"/>
                        <a:pt x="353378" y="288608"/>
                        <a:pt x="403860" y="286703"/>
                      </a:cubicBezTo>
                      <a:cubicBezTo>
                        <a:pt x="417195" y="286703"/>
                        <a:pt x="427673" y="275273"/>
                        <a:pt x="427673" y="261938"/>
                      </a:cubicBezTo>
                      <a:lnTo>
                        <a:pt x="427673" y="60007"/>
                      </a:lnTo>
                      <a:cubicBezTo>
                        <a:pt x="433388" y="63818"/>
                        <a:pt x="437198" y="69532"/>
                        <a:pt x="437198" y="77152"/>
                      </a:cubicBezTo>
                      <a:lnTo>
                        <a:pt x="437198" y="284798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976" name="Graphic 407">
            <a:extLst>
              <a:ext uri="{FF2B5EF4-FFF2-40B4-BE49-F238E27FC236}">
                <a16:creationId xmlns:a16="http://schemas.microsoft.com/office/drawing/2014/main" id="{7CBFC024-8C42-171A-E671-BC0AEB1C4CB0}"/>
              </a:ext>
            </a:extLst>
          </p:cNvPr>
          <p:cNvGrpSpPr/>
          <p:nvPr/>
        </p:nvGrpSpPr>
        <p:grpSpPr>
          <a:xfrm>
            <a:off x="7785962" y="2844218"/>
            <a:ext cx="590550" cy="596979"/>
            <a:chOff x="7726753" y="3126343"/>
            <a:chExt cx="590550" cy="596979"/>
          </a:xfrm>
        </p:grpSpPr>
        <p:grpSp>
          <p:nvGrpSpPr>
            <p:cNvPr id="977" name="Graphic 407">
              <a:extLst>
                <a:ext uri="{FF2B5EF4-FFF2-40B4-BE49-F238E27FC236}">
                  <a16:creationId xmlns:a16="http://schemas.microsoft.com/office/drawing/2014/main" id="{01913DFE-74C3-2062-49C5-1ACF6651370B}"/>
                </a:ext>
              </a:extLst>
            </p:cNvPr>
            <p:cNvGrpSpPr/>
            <p:nvPr/>
          </p:nvGrpSpPr>
          <p:grpSpPr>
            <a:xfrm>
              <a:off x="7841053" y="3133725"/>
              <a:ext cx="361950" cy="181927"/>
              <a:chOff x="7841053" y="3133725"/>
              <a:chExt cx="361950" cy="181927"/>
            </a:xfrm>
          </p:grpSpPr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1CBA6301-28FC-45EA-EF1A-B1956D80B3EC}"/>
                  </a:ext>
                </a:extLst>
              </p:cNvPr>
              <p:cNvSpPr/>
              <p:nvPr/>
            </p:nvSpPr>
            <p:spPr>
              <a:xfrm>
                <a:off x="7841053" y="3254692"/>
                <a:ext cx="38100" cy="40957"/>
              </a:xfrm>
              <a:custGeom>
                <a:avLst/>
                <a:gdLst>
                  <a:gd name="connsiteX0" fmla="*/ 0 w 38100"/>
                  <a:gd name="connsiteY0" fmla="*/ 19050 h 40957"/>
                  <a:gd name="connsiteX1" fmla="*/ 19050 w 38100"/>
                  <a:gd name="connsiteY1" fmla="*/ 0 h 40957"/>
                  <a:gd name="connsiteX2" fmla="*/ 38100 w 38100"/>
                  <a:gd name="connsiteY2" fmla="*/ 19050 h 40957"/>
                  <a:gd name="connsiteX3" fmla="*/ 38100 w 38100"/>
                  <a:gd name="connsiteY3" fmla="*/ 40958 h 40957"/>
                  <a:gd name="connsiteX4" fmla="*/ 0 w 38100"/>
                  <a:gd name="connsiteY4" fmla="*/ 40958 h 40957"/>
                  <a:gd name="connsiteX5" fmla="*/ 0 w 38100"/>
                  <a:gd name="connsiteY5" fmla="*/ 1905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0957">
                    <a:moveTo>
                      <a:pt x="0" y="19050"/>
                    </a:moveTo>
                    <a:cubicBezTo>
                      <a:pt x="0" y="19050"/>
                      <a:pt x="0" y="0"/>
                      <a:pt x="19050" y="0"/>
                    </a:cubicBezTo>
                    <a:cubicBezTo>
                      <a:pt x="38100" y="0"/>
                      <a:pt x="38100" y="19050"/>
                      <a:pt x="38100" y="19050"/>
                    </a:cubicBezTo>
                    <a:lnTo>
                      <a:pt x="38100" y="40958"/>
                    </a:lnTo>
                    <a:lnTo>
                      <a:pt x="0" y="40958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26829EBD-0351-2F6E-7FAE-C23BB2F25802}"/>
                  </a:ext>
                </a:extLst>
              </p:cNvPr>
              <p:cNvSpPr/>
              <p:nvPr/>
            </p:nvSpPr>
            <p:spPr>
              <a:xfrm>
                <a:off x="7841053" y="3133725"/>
                <a:ext cx="361950" cy="101917"/>
              </a:xfrm>
              <a:custGeom>
                <a:avLst/>
                <a:gdLst>
                  <a:gd name="connsiteX0" fmla="*/ 285750 w 361950"/>
                  <a:gd name="connsiteY0" fmla="*/ 101918 h 101917"/>
                  <a:gd name="connsiteX1" fmla="*/ 361950 w 361950"/>
                  <a:gd name="connsiteY1" fmla="*/ 76200 h 101917"/>
                  <a:gd name="connsiteX2" fmla="*/ 180975 w 361950"/>
                  <a:gd name="connsiteY2" fmla="*/ 0 h 101917"/>
                  <a:gd name="connsiteX3" fmla="*/ 0 w 361950"/>
                  <a:gd name="connsiteY3" fmla="*/ 76200 h 101917"/>
                  <a:gd name="connsiteX4" fmla="*/ 76200 w 361950"/>
                  <a:gd name="connsiteY4" fmla="*/ 101918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0" h="101917">
                    <a:moveTo>
                      <a:pt x="285750" y="101918"/>
                    </a:move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918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FEBD8460-A3A3-74BC-B8B1-180085375186}"/>
                  </a:ext>
                </a:extLst>
              </p:cNvPr>
              <p:cNvSpPr/>
              <p:nvPr/>
            </p:nvSpPr>
            <p:spPr>
              <a:xfrm>
                <a:off x="7916300" y="3175635"/>
                <a:ext cx="212407" cy="64769"/>
              </a:xfrm>
              <a:custGeom>
                <a:avLst/>
                <a:gdLst>
                  <a:gd name="connsiteX0" fmla="*/ 0 w 212407"/>
                  <a:gd name="connsiteY0" fmla="*/ 64770 h 64769"/>
                  <a:gd name="connsiteX1" fmla="*/ 103823 w 212407"/>
                  <a:gd name="connsiteY1" fmla="*/ 0 h 64769"/>
                  <a:gd name="connsiteX2" fmla="*/ 212408 w 212407"/>
                  <a:gd name="connsiteY2" fmla="*/ 64770 h 64769"/>
                  <a:gd name="connsiteX3" fmla="*/ 0 w 212407"/>
                  <a:gd name="connsiteY3" fmla="*/ 6477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407" h="64769">
                    <a:moveTo>
                      <a:pt x="0" y="64770"/>
                    </a:moveTo>
                    <a:cubicBezTo>
                      <a:pt x="0" y="64770"/>
                      <a:pt x="10478" y="0"/>
                      <a:pt x="103823" y="0"/>
                    </a:cubicBezTo>
                    <a:cubicBezTo>
                      <a:pt x="197167" y="0"/>
                      <a:pt x="212408" y="64770"/>
                      <a:pt x="212408" y="64770"/>
                    </a:cubicBezTo>
                    <a:cubicBezTo>
                      <a:pt x="212408" y="64770"/>
                      <a:pt x="0" y="61912"/>
                      <a:pt x="0" y="6477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87A8DA30-7CDA-883B-572E-2F4F9AF7F2DC}"/>
                  </a:ext>
                </a:extLst>
              </p:cNvPr>
              <p:cNvSpPr/>
              <p:nvPr/>
            </p:nvSpPr>
            <p:spPr>
              <a:xfrm>
                <a:off x="7907728" y="3207067"/>
                <a:ext cx="228600" cy="104775"/>
              </a:xfrm>
              <a:custGeom>
                <a:avLst/>
                <a:gdLst>
                  <a:gd name="connsiteX0" fmla="*/ 114300 w 228600"/>
                  <a:gd name="connsiteY0" fmla="*/ 104775 h 104775"/>
                  <a:gd name="connsiteX1" fmla="*/ 0 w 228600"/>
                  <a:gd name="connsiteY1" fmla="*/ 85725 h 104775"/>
                  <a:gd name="connsiteX2" fmla="*/ 19050 w 228600"/>
                  <a:gd name="connsiteY2" fmla="*/ 28575 h 104775"/>
                  <a:gd name="connsiteX3" fmla="*/ 114300 w 228600"/>
                  <a:gd name="connsiteY3" fmla="*/ 0 h 104775"/>
                  <a:gd name="connsiteX4" fmla="*/ 209550 w 228600"/>
                  <a:gd name="connsiteY4" fmla="*/ 28575 h 104775"/>
                  <a:gd name="connsiteX5" fmla="*/ 228600 w 228600"/>
                  <a:gd name="connsiteY5" fmla="*/ 85725 h 104775"/>
                  <a:gd name="connsiteX6" fmla="*/ 114300 w 228600"/>
                  <a:gd name="connsiteY6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04775">
                    <a:moveTo>
                      <a:pt x="114300" y="104775"/>
                    </a:moveTo>
                    <a:lnTo>
                      <a:pt x="0" y="85725"/>
                    </a:lnTo>
                    <a:lnTo>
                      <a:pt x="19050" y="28575"/>
                    </a:lnTo>
                    <a:cubicBezTo>
                      <a:pt x="19050" y="28575"/>
                      <a:pt x="47625" y="0"/>
                      <a:pt x="114300" y="0"/>
                    </a:cubicBezTo>
                    <a:cubicBezTo>
                      <a:pt x="180975" y="0"/>
                      <a:pt x="209550" y="28575"/>
                      <a:pt x="209550" y="28575"/>
                    </a:cubicBezTo>
                    <a:lnTo>
                      <a:pt x="228600" y="85725"/>
                    </a:lnTo>
                    <a:lnTo>
                      <a:pt x="114300" y="10477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E8B59B85-A2C8-47F6-B7EF-BC97B63CFE4F}"/>
                  </a:ext>
                </a:extLst>
              </p:cNvPr>
              <p:cNvSpPr/>
              <p:nvPr/>
            </p:nvSpPr>
            <p:spPr>
              <a:xfrm>
                <a:off x="7908680" y="3263265"/>
                <a:ext cx="226695" cy="52387"/>
              </a:xfrm>
              <a:custGeom>
                <a:avLst/>
                <a:gdLst>
                  <a:gd name="connsiteX0" fmla="*/ 113348 w 226695"/>
                  <a:gd name="connsiteY0" fmla="*/ 52388 h 52387"/>
                  <a:gd name="connsiteX1" fmla="*/ 226695 w 226695"/>
                  <a:gd name="connsiteY1" fmla="*/ 29528 h 52387"/>
                  <a:gd name="connsiteX2" fmla="*/ 219075 w 226695"/>
                  <a:gd name="connsiteY2" fmla="*/ 0 h 52387"/>
                  <a:gd name="connsiteX3" fmla="*/ 113348 w 226695"/>
                  <a:gd name="connsiteY3" fmla="*/ 19050 h 52387"/>
                  <a:gd name="connsiteX4" fmla="*/ 7620 w 226695"/>
                  <a:gd name="connsiteY4" fmla="*/ 0 h 52387"/>
                  <a:gd name="connsiteX5" fmla="*/ 0 w 226695"/>
                  <a:gd name="connsiteY5" fmla="*/ 29528 h 52387"/>
                  <a:gd name="connsiteX6" fmla="*/ 113348 w 226695"/>
                  <a:gd name="connsiteY6" fmla="*/ 52388 h 52387"/>
                  <a:gd name="connsiteX7" fmla="*/ 113348 w 226695"/>
                  <a:gd name="connsiteY7" fmla="*/ 52388 h 52387"/>
                  <a:gd name="connsiteX8" fmla="*/ 113348 w 226695"/>
                  <a:gd name="connsiteY8" fmla="*/ 52388 h 52387"/>
                  <a:gd name="connsiteX9" fmla="*/ 113348 w 226695"/>
                  <a:gd name="connsiteY9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695" h="52387">
                    <a:moveTo>
                      <a:pt x="113348" y="52388"/>
                    </a:moveTo>
                    <a:lnTo>
                      <a:pt x="226695" y="29528"/>
                    </a:lnTo>
                    <a:lnTo>
                      <a:pt x="219075" y="0"/>
                    </a:lnTo>
                    <a:lnTo>
                      <a:pt x="113348" y="19050"/>
                    </a:lnTo>
                    <a:lnTo>
                      <a:pt x="7620" y="0"/>
                    </a:lnTo>
                    <a:lnTo>
                      <a:pt x="0" y="2952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3" name="Graphic 407">
              <a:extLst>
                <a:ext uri="{FF2B5EF4-FFF2-40B4-BE49-F238E27FC236}">
                  <a16:creationId xmlns:a16="http://schemas.microsoft.com/office/drawing/2014/main" id="{3BD243AB-67B4-39DD-3BDA-E0F74F8A7ED5}"/>
                </a:ext>
              </a:extLst>
            </p:cNvPr>
            <p:cNvGrpSpPr/>
            <p:nvPr/>
          </p:nvGrpSpPr>
          <p:grpSpPr>
            <a:xfrm>
              <a:off x="7764853" y="3400425"/>
              <a:ext cx="514350" cy="266700"/>
              <a:chOff x="7764853" y="3400425"/>
              <a:chExt cx="514350" cy="266700"/>
            </a:xfrm>
          </p:grpSpPr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EB8CFEC2-3AF2-E1D0-E37B-661723EDACA6}"/>
                  </a:ext>
                </a:extLst>
              </p:cNvPr>
              <p:cNvSpPr/>
              <p:nvPr/>
            </p:nvSpPr>
            <p:spPr>
              <a:xfrm>
                <a:off x="7764853" y="3400425"/>
                <a:ext cx="514350" cy="266700"/>
              </a:xfrm>
              <a:custGeom>
                <a:avLst/>
                <a:gdLst>
                  <a:gd name="connsiteX0" fmla="*/ 514350 w 514350"/>
                  <a:gd name="connsiteY0" fmla="*/ 266700 h 266700"/>
                  <a:gd name="connsiteX1" fmla="*/ 514350 w 514350"/>
                  <a:gd name="connsiteY1" fmla="*/ 36195 h 266700"/>
                  <a:gd name="connsiteX2" fmla="*/ 478155 w 514350"/>
                  <a:gd name="connsiteY2" fmla="*/ 0 h 266700"/>
                  <a:gd name="connsiteX3" fmla="*/ 39053 w 514350"/>
                  <a:gd name="connsiteY3" fmla="*/ 0 h 266700"/>
                  <a:gd name="connsiteX4" fmla="*/ 0 w 514350"/>
                  <a:gd name="connsiteY4" fmla="*/ 39052 h 266700"/>
                  <a:gd name="connsiteX5" fmla="*/ 0 w 514350"/>
                  <a:gd name="connsiteY5" fmla="*/ 266700 h 266700"/>
                  <a:gd name="connsiteX6" fmla="*/ 514350 w 514350"/>
                  <a:gd name="connsiteY6" fmla="*/ 266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266700">
                    <a:moveTo>
                      <a:pt x="514350" y="266700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2"/>
                    </a:cubicBezTo>
                    <a:lnTo>
                      <a:pt x="0" y="266700"/>
                    </a:lnTo>
                    <a:lnTo>
                      <a:pt x="514350" y="2667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42D657D4-FB02-023D-A716-D82EDB882C59}"/>
                  </a:ext>
                </a:extLst>
              </p:cNvPr>
              <p:cNvSpPr/>
              <p:nvPr/>
            </p:nvSpPr>
            <p:spPr>
              <a:xfrm>
                <a:off x="7821050" y="3428047"/>
                <a:ext cx="391477" cy="239077"/>
              </a:xfrm>
              <a:custGeom>
                <a:avLst/>
                <a:gdLst>
                  <a:gd name="connsiteX0" fmla="*/ 0 w 391477"/>
                  <a:gd name="connsiteY0" fmla="*/ 0 h 239077"/>
                  <a:gd name="connsiteX1" fmla="*/ 239078 w 391477"/>
                  <a:gd name="connsiteY1" fmla="*/ 239078 h 239077"/>
                  <a:gd name="connsiteX2" fmla="*/ 391478 w 391477"/>
                  <a:gd name="connsiteY2" fmla="*/ 239078 h 239077"/>
                  <a:gd name="connsiteX3" fmla="*/ 152400 w 391477"/>
                  <a:gd name="connsiteY3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147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391478" y="2390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466EBBB3-97C1-0DBC-7073-AABA9D6AC0E3}"/>
                  </a:ext>
                </a:extLst>
              </p:cNvPr>
              <p:cNvSpPr/>
              <p:nvPr/>
            </p:nvSpPr>
            <p:spPr>
              <a:xfrm>
                <a:off x="7764853" y="3400425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2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2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9724C668-C6D0-C966-76AE-7717123A0D5A}"/>
                  </a:ext>
                </a:extLst>
              </p:cNvPr>
              <p:cNvSpPr/>
              <p:nvPr/>
            </p:nvSpPr>
            <p:spPr>
              <a:xfrm>
                <a:off x="8021075" y="3428047"/>
                <a:ext cx="258127" cy="239077"/>
              </a:xfrm>
              <a:custGeom>
                <a:avLst/>
                <a:gdLst>
                  <a:gd name="connsiteX0" fmla="*/ 0 w 258127"/>
                  <a:gd name="connsiteY0" fmla="*/ 0 h 239077"/>
                  <a:gd name="connsiteX1" fmla="*/ 239078 w 258127"/>
                  <a:gd name="connsiteY1" fmla="*/ 239078 h 239077"/>
                  <a:gd name="connsiteX2" fmla="*/ 258128 w 258127"/>
                  <a:gd name="connsiteY2" fmla="*/ 239078 h 239077"/>
                  <a:gd name="connsiteX3" fmla="*/ 258128 w 258127"/>
                  <a:gd name="connsiteY3" fmla="*/ 210503 h 239077"/>
                  <a:gd name="connsiteX4" fmla="*/ 47625 w 258127"/>
                  <a:gd name="connsiteY4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12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258128" y="23907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BE6461E-F758-F06E-DF84-9067E5B1D87D}"/>
                </a:ext>
              </a:extLst>
            </p:cNvPr>
            <p:cNvSpPr/>
            <p:nvPr/>
          </p:nvSpPr>
          <p:spPr>
            <a:xfrm>
              <a:off x="7736278" y="3667125"/>
              <a:ext cx="571500" cy="47625"/>
            </a:xfrm>
            <a:custGeom>
              <a:avLst/>
              <a:gdLst>
                <a:gd name="connsiteX0" fmla="*/ 542925 w 571500"/>
                <a:gd name="connsiteY0" fmla="*/ 47625 h 47625"/>
                <a:gd name="connsiteX1" fmla="*/ 28575 w 571500"/>
                <a:gd name="connsiteY1" fmla="*/ 47625 h 47625"/>
                <a:gd name="connsiteX2" fmla="*/ 0 w 571500"/>
                <a:gd name="connsiteY2" fmla="*/ 19050 h 47625"/>
                <a:gd name="connsiteX3" fmla="*/ 0 w 571500"/>
                <a:gd name="connsiteY3" fmla="*/ 0 h 47625"/>
                <a:gd name="connsiteX4" fmla="*/ 571500 w 571500"/>
                <a:gd name="connsiteY4" fmla="*/ 0 h 47625"/>
                <a:gd name="connsiteX5" fmla="*/ 571500 w 571500"/>
                <a:gd name="connsiteY5" fmla="*/ 19050 h 47625"/>
                <a:gd name="connsiteX6" fmla="*/ 542925 w 5715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0" h="47625">
                  <a:moveTo>
                    <a:pt x="5429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71500" y="0"/>
                  </a:lnTo>
                  <a:lnTo>
                    <a:pt x="571500" y="19050"/>
                  </a:lnTo>
                  <a:cubicBezTo>
                    <a:pt x="571500" y="35243"/>
                    <a:pt x="559118" y="47625"/>
                    <a:pt x="5429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61310D60-4C45-C3B7-48DD-48613B0631EF}"/>
                </a:ext>
              </a:extLst>
            </p:cNvPr>
            <p:cNvSpPr/>
            <p:nvPr/>
          </p:nvSpPr>
          <p:spPr>
            <a:xfrm>
              <a:off x="7745803" y="3676650"/>
              <a:ext cx="552450" cy="9525"/>
            </a:xfrm>
            <a:custGeom>
              <a:avLst/>
              <a:gdLst>
                <a:gd name="connsiteX0" fmla="*/ 0 w 552450"/>
                <a:gd name="connsiteY0" fmla="*/ 0 h 9525"/>
                <a:gd name="connsiteX1" fmla="*/ 552450 w 552450"/>
                <a:gd name="connsiteY1" fmla="*/ 0 h 9525"/>
                <a:gd name="connsiteX2" fmla="*/ 552450 w 552450"/>
                <a:gd name="connsiteY2" fmla="*/ 9525 h 9525"/>
                <a:gd name="connsiteX3" fmla="*/ 0 w 5524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9525">
                  <a:moveTo>
                    <a:pt x="0" y="0"/>
                  </a:moveTo>
                  <a:lnTo>
                    <a:pt x="552450" y="0"/>
                  </a:lnTo>
                  <a:lnTo>
                    <a:pt x="552450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90" name="Graphic 407">
              <a:extLst>
                <a:ext uri="{FF2B5EF4-FFF2-40B4-BE49-F238E27FC236}">
                  <a16:creationId xmlns:a16="http://schemas.microsoft.com/office/drawing/2014/main" id="{127CAC36-857C-FCD5-8B35-82E2E865CB7D}"/>
                </a:ext>
              </a:extLst>
            </p:cNvPr>
            <p:cNvGrpSpPr/>
            <p:nvPr/>
          </p:nvGrpSpPr>
          <p:grpSpPr>
            <a:xfrm>
              <a:off x="7726753" y="3126343"/>
              <a:ext cx="590550" cy="596979"/>
              <a:chOff x="7726753" y="3126343"/>
              <a:chExt cx="590550" cy="596979"/>
            </a:xfrm>
          </p:grpSpPr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5ACD1E04-5D6C-D985-575D-807AAC41F022}"/>
                  </a:ext>
                </a:extLst>
              </p:cNvPr>
              <p:cNvSpPr/>
              <p:nvPr/>
            </p:nvSpPr>
            <p:spPr>
              <a:xfrm>
                <a:off x="7802953" y="3362325"/>
                <a:ext cx="439102" cy="266700"/>
              </a:xfrm>
              <a:custGeom>
                <a:avLst/>
                <a:gdLst>
                  <a:gd name="connsiteX0" fmla="*/ 28575 w 439102"/>
                  <a:gd name="connsiteY0" fmla="*/ 0 h 266700"/>
                  <a:gd name="connsiteX1" fmla="*/ 22860 w 439102"/>
                  <a:gd name="connsiteY1" fmla="*/ 953 h 266700"/>
                  <a:gd name="connsiteX2" fmla="*/ 0 w 439102"/>
                  <a:gd name="connsiteY2" fmla="*/ 29528 h 266700"/>
                  <a:gd name="connsiteX3" fmla="*/ 0 w 439102"/>
                  <a:gd name="connsiteY3" fmla="*/ 237173 h 266700"/>
                  <a:gd name="connsiteX4" fmla="*/ 29528 w 439102"/>
                  <a:gd name="connsiteY4" fmla="*/ 266700 h 266700"/>
                  <a:gd name="connsiteX5" fmla="*/ 102870 w 439102"/>
                  <a:gd name="connsiteY5" fmla="*/ 266700 h 266700"/>
                  <a:gd name="connsiteX6" fmla="*/ 409575 w 439102"/>
                  <a:gd name="connsiteY6" fmla="*/ 266700 h 266700"/>
                  <a:gd name="connsiteX7" fmla="*/ 439103 w 439102"/>
                  <a:gd name="connsiteY7" fmla="*/ 237173 h 266700"/>
                  <a:gd name="connsiteX8" fmla="*/ 439103 w 439102"/>
                  <a:gd name="connsiteY8" fmla="*/ 29528 h 266700"/>
                  <a:gd name="connsiteX9" fmla="*/ 420053 w 439102"/>
                  <a:gd name="connsiteY9" fmla="*/ 1905 h 266700"/>
                  <a:gd name="connsiteX10" fmla="*/ 410528 w 439102"/>
                  <a:gd name="connsiteY10" fmla="*/ 0 h 266700"/>
                  <a:gd name="connsiteX11" fmla="*/ 28575 w 439102"/>
                  <a:gd name="connsiteY11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9102" h="266700">
                    <a:moveTo>
                      <a:pt x="28575" y="0"/>
                    </a:moveTo>
                    <a:cubicBezTo>
                      <a:pt x="26670" y="0"/>
                      <a:pt x="24765" y="0"/>
                      <a:pt x="22860" y="953"/>
                    </a:cubicBezTo>
                    <a:cubicBezTo>
                      <a:pt x="9525" y="3810"/>
                      <a:pt x="0" y="15240"/>
                      <a:pt x="0" y="29528"/>
                    </a:cubicBezTo>
                    <a:lnTo>
                      <a:pt x="0" y="237173"/>
                    </a:lnTo>
                    <a:cubicBezTo>
                      <a:pt x="0" y="253365"/>
                      <a:pt x="13335" y="266700"/>
                      <a:pt x="29528" y="266700"/>
                    </a:cubicBezTo>
                    <a:lnTo>
                      <a:pt x="102870" y="266700"/>
                    </a:lnTo>
                    <a:lnTo>
                      <a:pt x="409575" y="266700"/>
                    </a:lnTo>
                    <a:cubicBezTo>
                      <a:pt x="425768" y="266700"/>
                      <a:pt x="439103" y="253365"/>
                      <a:pt x="439103" y="237173"/>
                    </a:cubicBezTo>
                    <a:lnTo>
                      <a:pt x="439103" y="29528"/>
                    </a:lnTo>
                    <a:cubicBezTo>
                      <a:pt x="439103" y="17145"/>
                      <a:pt x="431483" y="5715"/>
                      <a:pt x="420053" y="1905"/>
                    </a:cubicBezTo>
                    <a:cubicBezTo>
                      <a:pt x="417195" y="953"/>
                      <a:pt x="414338" y="0"/>
                      <a:pt x="410528" y="0"/>
                    </a:cubicBezTo>
                    <a:lnTo>
                      <a:pt x="28575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2F6348B3-A59D-E329-9BE2-068000A17DED}"/>
                  </a:ext>
                </a:extLst>
              </p:cNvPr>
              <p:cNvSpPr/>
              <p:nvPr/>
            </p:nvSpPr>
            <p:spPr>
              <a:xfrm>
                <a:off x="8022028" y="3324225"/>
                <a:ext cx="190500" cy="304800"/>
              </a:xfrm>
              <a:custGeom>
                <a:avLst/>
                <a:gdLst>
                  <a:gd name="connsiteX0" fmla="*/ 174308 w 190500"/>
                  <a:gd name="connsiteY0" fmla="*/ 0 h 304800"/>
                  <a:gd name="connsiteX1" fmla="*/ 0 w 190500"/>
                  <a:gd name="connsiteY1" fmla="*/ 37147 h 304800"/>
                  <a:gd name="connsiteX2" fmla="*/ 0 w 190500"/>
                  <a:gd name="connsiteY2" fmla="*/ 304800 h 304800"/>
                  <a:gd name="connsiteX3" fmla="*/ 175260 w 190500"/>
                  <a:gd name="connsiteY3" fmla="*/ 267653 h 304800"/>
                  <a:gd name="connsiteX4" fmla="*/ 190500 w 190500"/>
                  <a:gd name="connsiteY4" fmla="*/ 252413 h 304800"/>
                  <a:gd name="connsiteX5" fmla="*/ 190500 w 190500"/>
                  <a:gd name="connsiteY5" fmla="*/ 15240 h 304800"/>
                  <a:gd name="connsiteX6" fmla="*/ 174308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74308" y="0"/>
                    </a:moveTo>
                    <a:cubicBezTo>
                      <a:pt x="66675" y="2857"/>
                      <a:pt x="0" y="37147"/>
                      <a:pt x="0" y="37147"/>
                    </a:cubicBezTo>
                    <a:lnTo>
                      <a:pt x="0" y="304800"/>
                    </a:lnTo>
                    <a:cubicBezTo>
                      <a:pt x="0" y="304800"/>
                      <a:pt x="66675" y="270510"/>
                      <a:pt x="175260" y="267653"/>
                    </a:cubicBezTo>
                    <a:cubicBezTo>
                      <a:pt x="183833" y="267653"/>
                      <a:pt x="190500" y="260033"/>
                      <a:pt x="190500" y="252413"/>
                    </a:cubicBezTo>
                    <a:lnTo>
                      <a:pt x="190500" y="15240"/>
                    </a:lnTo>
                    <a:cubicBezTo>
                      <a:pt x="190500" y="6668"/>
                      <a:pt x="182880" y="0"/>
                      <a:pt x="17430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904902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16CF9FAC-C684-CC37-DF2F-CB634298F943}"/>
                  </a:ext>
                </a:extLst>
              </p:cNvPr>
              <p:cNvSpPr/>
              <p:nvPr/>
            </p:nvSpPr>
            <p:spPr>
              <a:xfrm>
                <a:off x="7831528" y="3324225"/>
                <a:ext cx="190500" cy="304800"/>
              </a:xfrm>
              <a:custGeom>
                <a:avLst/>
                <a:gdLst>
                  <a:gd name="connsiteX0" fmla="*/ 16192 w 190500"/>
                  <a:gd name="connsiteY0" fmla="*/ 0 h 304800"/>
                  <a:gd name="connsiteX1" fmla="*/ 190500 w 190500"/>
                  <a:gd name="connsiteY1" fmla="*/ 37147 h 304800"/>
                  <a:gd name="connsiteX2" fmla="*/ 190500 w 190500"/>
                  <a:gd name="connsiteY2" fmla="*/ 304800 h 304800"/>
                  <a:gd name="connsiteX3" fmla="*/ 15240 w 190500"/>
                  <a:gd name="connsiteY3" fmla="*/ 267653 h 304800"/>
                  <a:gd name="connsiteX4" fmla="*/ 0 w 190500"/>
                  <a:gd name="connsiteY4" fmla="*/ 252413 h 304800"/>
                  <a:gd name="connsiteX5" fmla="*/ 0 w 190500"/>
                  <a:gd name="connsiteY5" fmla="*/ 15240 h 304800"/>
                  <a:gd name="connsiteX6" fmla="*/ 16192 w 19050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304800">
                    <a:moveTo>
                      <a:pt x="16192" y="0"/>
                    </a:moveTo>
                    <a:cubicBezTo>
                      <a:pt x="123825" y="2857"/>
                      <a:pt x="190500" y="37147"/>
                      <a:pt x="190500" y="37147"/>
                    </a:cubicBezTo>
                    <a:lnTo>
                      <a:pt x="190500" y="304800"/>
                    </a:lnTo>
                    <a:cubicBezTo>
                      <a:pt x="190500" y="304800"/>
                      <a:pt x="123825" y="270510"/>
                      <a:pt x="15240" y="267653"/>
                    </a:cubicBezTo>
                    <a:cubicBezTo>
                      <a:pt x="6667" y="267653"/>
                      <a:pt x="0" y="260033"/>
                      <a:pt x="0" y="252413"/>
                    </a:cubicBezTo>
                    <a:lnTo>
                      <a:pt x="0" y="15240"/>
                    </a:lnTo>
                    <a:cubicBezTo>
                      <a:pt x="0" y="6668"/>
                      <a:pt x="7620" y="0"/>
                      <a:pt x="161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B9A4"/>
                  </a:gs>
                  <a:gs pos="50000">
                    <a:srgbClr val="F7966D"/>
                  </a:gs>
                  <a:gs pos="100000">
                    <a:srgbClr val="EF7337"/>
                  </a:gs>
                </a:gsLst>
                <a:lin ang="175097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2F9472BC-9788-FA02-F2F9-81626EBC4E37}"/>
                  </a:ext>
                </a:extLst>
              </p:cNvPr>
              <p:cNvSpPr/>
              <p:nvPr/>
            </p:nvSpPr>
            <p:spPr>
              <a:xfrm>
                <a:off x="8022028" y="3324225"/>
                <a:ext cx="190500" cy="56197"/>
              </a:xfrm>
              <a:custGeom>
                <a:avLst/>
                <a:gdLst>
                  <a:gd name="connsiteX0" fmla="*/ 174308 w 190500"/>
                  <a:gd name="connsiteY0" fmla="*/ 0 h 56197"/>
                  <a:gd name="connsiteX1" fmla="*/ 0 w 190500"/>
                  <a:gd name="connsiteY1" fmla="*/ 37147 h 56197"/>
                  <a:gd name="connsiteX2" fmla="*/ 0 w 190500"/>
                  <a:gd name="connsiteY2" fmla="*/ 56197 h 56197"/>
                  <a:gd name="connsiteX3" fmla="*/ 174308 w 190500"/>
                  <a:gd name="connsiteY3" fmla="*/ 19050 h 56197"/>
                  <a:gd name="connsiteX4" fmla="*/ 190500 w 190500"/>
                  <a:gd name="connsiteY4" fmla="*/ 34290 h 56197"/>
                  <a:gd name="connsiteX5" fmla="*/ 190500 w 190500"/>
                  <a:gd name="connsiteY5" fmla="*/ 15240 h 56197"/>
                  <a:gd name="connsiteX6" fmla="*/ 174308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74308" y="0"/>
                    </a:moveTo>
                    <a:cubicBezTo>
                      <a:pt x="66675" y="2857"/>
                      <a:pt x="0" y="37147"/>
                      <a:pt x="0" y="37147"/>
                    </a:cubicBezTo>
                    <a:lnTo>
                      <a:pt x="0" y="56197"/>
                    </a:lnTo>
                    <a:cubicBezTo>
                      <a:pt x="0" y="56197"/>
                      <a:pt x="66675" y="21907"/>
                      <a:pt x="174308" y="19050"/>
                    </a:cubicBezTo>
                    <a:cubicBezTo>
                      <a:pt x="182880" y="19050"/>
                      <a:pt x="190500" y="25718"/>
                      <a:pt x="190500" y="34290"/>
                    </a:cubicBezTo>
                    <a:lnTo>
                      <a:pt x="190500" y="15240"/>
                    </a:lnTo>
                    <a:cubicBezTo>
                      <a:pt x="190500" y="6668"/>
                      <a:pt x="182880" y="0"/>
                      <a:pt x="174308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FAEB43EF-8CC6-4B76-962F-9B2FE24E2A3E}"/>
                  </a:ext>
                </a:extLst>
              </p:cNvPr>
              <p:cNvSpPr/>
              <p:nvPr/>
            </p:nvSpPr>
            <p:spPr>
              <a:xfrm>
                <a:off x="7831528" y="3324225"/>
                <a:ext cx="190500" cy="56197"/>
              </a:xfrm>
              <a:custGeom>
                <a:avLst/>
                <a:gdLst>
                  <a:gd name="connsiteX0" fmla="*/ 16192 w 190500"/>
                  <a:gd name="connsiteY0" fmla="*/ 0 h 56197"/>
                  <a:gd name="connsiteX1" fmla="*/ 0 w 190500"/>
                  <a:gd name="connsiteY1" fmla="*/ 15240 h 56197"/>
                  <a:gd name="connsiteX2" fmla="*/ 0 w 190500"/>
                  <a:gd name="connsiteY2" fmla="*/ 34290 h 56197"/>
                  <a:gd name="connsiteX3" fmla="*/ 16192 w 190500"/>
                  <a:gd name="connsiteY3" fmla="*/ 19050 h 56197"/>
                  <a:gd name="connsiteX4" fmla="*/ 190500 w 190500"/>
                  <a:gd name="connsiteY4" fmla="*/ 56197 h 56197"/>
                  <a:gd name="connsiteX5" fmla="*/ 190500 w 190500"/>
                  <a:gd name="connsiteY5" fmla="*/ 37147 h 56197"/>
                  <a:gd name="connsiteX6" fmla="*/ 16192 w 190500"/>
                  <a:gd name="connsiteY6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56197">
                    <a:moveTo>
                      <a:pt x="16192" y="0"/>
                    </a:moveTo>
                    <a:cubicBezTo>
                      <a:pt x="7620" y="0"/>
                      <a:pt x="0" y="6668"/>
                      <a:pt x="0" y="15240"/>
                    </a:cubicBezTo>
                    <a:lnTo>
                      <a:pt x="0" y="34290"/>
                    </a:lnTo>
                    <a:cubicBezTo>
                      <a:pt x="0" y="25718"/>
                      <a:pt x="7620" y="18097"/>
                      <a:pt x="16192" y="19050"/>
                    </a:cubicBezTo>
                    <a:cubicBezTo>
                      <a:pt x="123825" y="21907"/>
                      <a:pt x="190500" y="56197"/>
                      <a:pt x="190500" y="56197"/>
                    </a:cubicBezTo>
                    <a:lnTo>
                      <a:pt x="190500" y="37147"/>
                    </a:lnTo>
                    <a:cubicBezTo>
                      <a:pt x="190500" y="37147"/>
                      <a:pt x="123825" y="2857"/>
                      <a:pt x="16192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96" name="Graphic 407">
                <a:extLst>
                  <a:ext uri="{FF2B5EF4-FFF2-40B4-BE49-F238E27FC236}">
                    <a16:creationId xmlns:a16="http://schemas.microsoft.com/office/drawing/2014/main" id="{9CE0512F-299D-E22E-087E-48A467DBA2C0}"/>
                  </a:ext>
                </a:extLst>
              </p:cNvPr>
              <p:cNvGrpSpPr/>
              <p:nvPr/>
            </p:nvGrpSpPr>
            <p:grpSpPr>
              <a:xfrm>
                <a:off x="7726753" y="3126343"/>
                <a:ext cx="590550" cy="596979"/>
                <a:chOff x="7726753" y="3126343"/>
                <a:chExt cx="590550" cy="596979"/>
              </a:xfrm>
              <a:solidFill>
                <a:srgbClr val="3C154E"/>
              </a:solidFill>
            </p:grpSpPr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8ACB390F-908D-A002-50DD-938310620C0F}"/>
                    </a:ext>
                  </a:extLst>
                </p:cNvPr>
                <p:cNvSpPr/>
                <p:nvPr/>
              </p:nvSpPr>
              <p:spPr>
                <a:xfrm>
                  <a:off x="7831528" y="3126343"/>
                  <a:ext cx="381952" cy="197881"/>
                </a:xfrm>
                <a:custGeom>
                  <a:avLst/>
                  <a:gdLst>
                    <a:gd name="connsiteX0" fmla="*/ 9525 w 381952"/>
                    <a:gd name="connsiteY0" fmla="*/ 181689 h 197881"/>
                    <a:gd name="connsiteX1" fmla="*/ 47625 w 381952"/>
                    <a:gd name="connsiteY1" fmla="*/ 181689 h 197881"/>
                    <a:gd name="connsiteX2" fmla="*/ 57150 w 381952"/>
                    <a:gd name="connsiteY2" fmla="*/ 172164 h 197881"/>
                    <a:gd name="connsiteX3" fmla="*/ 57150 w 381952"/>
                    <a:gd name="connsiteY3" fmla="*/ 150257 h 197881"/>
                    <a:gd name="connsiteX4" fmla="*/ 38100 w 381952"/>
                    <a:gd name="connsiteY4" fmla="*/ 123587 h 197881"/>
                    <a:gd name="connsiteX5" fmla="*/ 38100 w 381952"/>
                    <a:gd name="connsiteY5" fmla="*/ 106442 h 197881"/>
                    <a:gd name="connsiteX6" fmla="*/ 81915 w 381952"/>
                    <a:gd name="connsiteY6" fmla="*/ 120729 h 197881"/>
                    <a:gd name="connsiteX7" fmla="*/ 66675 w 381952"/>
                    <a:gd name="connsiteY7" fmla="*/ 166449 h 197881"/>
                    <a:gd name="connsiteX8" fmla="*/ 67628 w 381952"/>
                    <a:gd name="connsiteY8" fmla="*/ 174069 h 197881"/>
                    <a:gd name="connsiteX9" fmla="*/ 74295 w 381952"/>
                    <a:gd name="connsiteY9" fmla="*/ 178832 h 197881"/>
                    <a:gd name="connsiteX10" fmla="*/ 188595 w 381952"/>
                    <a:gd name="connsiteY10" fmla="*/ 197882 h 197881"/>
                    <a:gd name="connsiteX11" fmla="*/ 190500 w 381952"/>
                    <a:gd name="connsiteY11" fmla="*/ 197882 h 197881"/>
                    <a:gd name="connsiteX12" fmla="*/ 192405 w 381952"/>
                    <a:gd name="connsiteY12" fmla="*/ 197882 h 197881"/>
                    <a:gd name="connsiteX13" fmla="*/ 306705 w 381952"/>
                    <a:gd name="connsiteY13" fmla="*/ 178832 h 197881"/>
                    <a:gd name="connsiteX14" fmla="*/ 313373 w 381952"/>
                    <a:gd name="connsiteY14" fmla="*/ 174069 h 197881"/>
                    <a:gd name="connsiteX15" fmla="*/ 314325 w 381952"/>
                    <a:gd name="connsiteY15" fmla="*/ 166449 h 197881"/>
                    <a:gd name="connsiteX16" fmla="*/ 299085 w 381952"/>
                    <a:gd name="connsiteY16" fmla="*/ 120729 h 197881"/>
                    <a:gd name="connsiteX17" fmla="*/ 375285 w 381952"/>
                    <a:gd name="connsiteY17" fmla="*/ 95012 h 197881"/>
                    <a:gd name="connsiteX18" fmla="*/ 381953 w 381952"/>
                    <a:gd name="connsiteY18" fmla="*/ 86439 h 197881"/>
                    <a:gd name="connsiteX19" fmla="*/ 376238 w 381952"/>
                    <a:gd name="connsiteY19" fmla="*/ 76914 h 197881"/>
                    <a:gd name="connsiteX20" fmla="*/ 195263 w 381952"/>
                    <a:gd name="connsiteY20" fmla="*/ 714 h 197881"/>
                    <a:gd name="connsiteX21" fmla="*/ 187643 w 381952"/>
                    <a:gd name="connsiteY21" fmla="*/ 714 h 197881"/>
                    <a:gd name="connsiteX22" fmla="*/ 6667 w 381952"/>
                    <a:gd name="connsiteY22" fmla="*/ 76914 h 197881"/>
                    <a:gd name="connsiteX23" fmla="*/ 0 w 381952"/>
                    <a:gd name="connsiteY23" fmla="*/ 87392 h 197881"/>
                    <a:gd name="connsiteX24" fmla="*/ 6667 w 381952"/>
                    <a:gd name="connsiteY24" fmla="*/ 95964 h 197881"/>
                    <a:gd name="connsiteX25" fmla="*/ 19050 w 381952"/>
                    <a:gd name="connsiteY25" fmla="*/ 99774 h 197881"/>
                    <a:gd name="connsiteX26" fmla="*/ 19050 w 381952"/>
                    <a:gd name="connsiteY26" fmla="*/ 122634 h 197881"/>
                    <a:gd name="connsiteX27" fmla="*/ 0 w 381952"/>
                    <a:gd name="connsiteY27" fmla="*/ 149304 h 197881"/>
                    <a:gd name="connsiteX28" fmla="*/ 0 w 381952"/>
                    <a:gd name="connsiteY28" fmla="*/ 171212 h 197881"/>
                    <a:gd name="connsiteX29" fmla="*/ 9525 w 381952"/>
                    <a:gd name="connsiteY29" fmla="*/ 181689 h 197881"/>
                    <a:gd name="connsiteX30" fmla="*/ 190500 w 381952"/>
                    <a:gd name="connsiteY30" fmla="*/ 178832 h 197881"/>
                    <a:gd name="connsiteX31" fmla="*/ 88582 w 381952"/>
                    <a:gd name="connsiteY31" fmla="*/ 161687 h 197881"/>
                    <a:gd name="connsiteX32" fmla="*/ 102870 w 381952"/>
                    <a:gd name="connsiteY32" fmla="*/ 117872 h 197881"/>
                    <a:gd name="connsiteX33" fmla="*/ 190500 w 381952"/>
                    <a:gd name="connsiteY33" fmla="*/ 93107 h 197881"/>
                    <a:gd name="connsiteX34" fmla="*/ 277178 w 381952"/>
                    <a:gd name="connsiteY34" fmla="*/ 117872 h 197881"/>
                    <a:gd name="connsiteX35" fmla="*/ 291465 w 381952"/>
                    <a:gd name="connsiteY35" fmla="*/ 161687 h 197881"/>
                    <a:gd name="connsiteX36" fmla="*/ 190500 w 381952"/>
                    <a:gd name="connsiteY36" fmla="*/ 178832 h 197881"/>
                    <a:gd name="connsiteX37" fmla="*/ 190500 w 381952"/>
                    <a:gd name="connsiteY37" fmla="*/ 20717 h 197881"/>
                    <a:gd name="connsiteX38" fmla="*/ 344805 w 381952"/>
                    <a:gd name="connsiteY38" fmla="*/ 85487 h 197881"/>
                    <a:gd name="connsiteX39" fmla="*/ 292418 w 381952"/>
                    <a:gd name="connsiteY39" fmla="*/ 102632 h 197881"/>
                    <a:gd name="connsiteX40" fmla="*/ 291465 w 381952"/>
                    <a:gd name="connsiteY40" fmla="*/ 103584 h 197881"/>
                    <a:gd name="connsiteX41" fmla="*/ 190500 w 381952"/>
                    <a:gd name="connsiteY41" fmla="*/ 74057 h 197881"/>
                    <a:gd name="connsiteX42" fmla="*/ 90488 w 381952"/>
                    <a:gd name="connsiteY42" fmla="*/ 103584 h 197881"/>
                    <a:gd name="connsiteX43" fmla="*/ 89535 w 381952"/>
                    <a:gd name="connsiteY43" fmla="*/ 102632 h 197881"/>
                    <a:gd name="connsiteX44" fmla="*/ 37147 w 381952"/>
                    <a:gd name="connsiteY44" fmla="*/ 85487 h 197881"/>
                    <a:gd name="connsiteX45" fmla="*/ 190500 w 381952"/>
                    <a:gd name="connsiteY45" fmla="*/ 20717 h 197881"/>
                    <a:gd name="connsiteX46" fmla="*/ 19050 w 381952"/>
                    <a:gd name="connsiteY46" fmla="*/ 150257 h 197881"/>
                    <a:gd name="connsiteX47" fmla="*/ 28575 w 381952"/>
                    <a:gd name="connsiteY47" fmla="*/ 140732 h 197881"/>
                    <a:gd name="connsiteX48" fmla="*/ 38100 w 381952"/>
                    <a:gd name="connsiteY48" fmla="*/ 150257 h 197881"/>
                    <a:gd name="connsiteX49" fmla="*/ 38100 w 381952"/>
                    <a:gd name="connsiteY49" fmla="*/ 162639 h 197881"/>
                    <a:gd name="connsiteX50" fmla="*/ 19050 w 381952"/>
                    <a:gd name="connsiteY50" fmla="*/ 162639 h 197881"/>
                    <a:gd name="connsiteX51" fmla="*/ 19050 w 381952"/>
                    <a:gd name="connsiteY51" fmla="*/ 150257 h 19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381952" h="197881">
                      <a:moveTo>
                        <a:pt x="9525" y="181689"/>
                      </a:moveTo>
                      <a:lnTo>
                        <a:pt x="47625" y="181689"/>
                      </a:lnTo>
                      <a:cubicBezTo>
                        <a:pt x="53340" y="181689"/>
                        <a:pt x="57150" y="177879"/>
                        <a:pt x="57150" y="172164"/>
                      </a:cubicBezTo>
                      <a:lnTo>
                        <a:pt x="57150" y="150257"/>
                      </a:lnTo>
                      <a:cubicBezTo>
                        <a:pt x="57150" y="140732"/>
                        <a:pt x="51435" y="127397"/>
                        <a:pt x="38100" y="123587"/>
                      </a:cubicBezTo>
                      <a:lnTo>
                        <a:pt x="38100" y="106442"/>
                      </a:lnTo>
                      <a:lnTo>
                        <a:pt x="81915" y="120729"/>
                      </a:lnTo>
                      <a:lnTo>
                        <a:pt x="66675" y="166449"/>
                      </a:lnTo>
                      <a:cubicBezTo>
                        <a:pt x="66675" y="169307"/>
                        <a:pt x="66675" y="172164"/>
                        <a:pt x="67628" y="174069"/>
                      </a:cubicBezTo>
                      <a:cubicBezTo>
                        <a:pt x="69532" y="176927"/>
                        <a:pt x="71438" y="177879"/>
                        <a:pt x="74295" y="178832"/>
                      </a:cubicBezTo>
                      <a:lnTo>
                        <a:pt x="188595" y="197882"/>
                      </a:lnTo>
                      <a:cubicBezTo>
                        <a:pt x="189548" y="197882"/>
                        <a:pt x="189548" y="197882"/>
                        <a:pt x="190500" y="197882"/>
                      </a:cubicBezTo>
                      <a:cubicBezTo>
                        <a:pt x="191452" y="197882"/>
                        <a:pt x="191452" y="197882"/>
                        <a:pt x="192405" y="197882"/>
                      </a:cubicBezTo>
                      <a:lnTo>
                        <a:pt x="306705" y="178832"/>
                      </a:lnTo>
                      <a:cubicBezTo>
                        <a:pt x="309563" y="178832"/>
                        <a:pt x="311468" y="176927"/>
                        <a:pt x="313373" y="174069"/>
                      </a:cubicBezTo>
                      <a:cubicBezTo>
                        <a:pt x="315278" y="171212"/>
                        <a:pt x="315278" y="168354"/>
                        <a:pt x="314325" y="166449"/>
                      </a:cubicBezTo>
                      <a:lnTo>
                        <a:pt x="299085" y="120729"/>
                      </a:lnTo>
                      <a:lnTo>
                        <a:pt x="375285" y="95012"/>
                      </a:lnTo>
                      <a:cubicBezTo>
                        <a:pt x="379095" y="94059"/>
                        <a:pt x="381953" y="90249"/>
                        <a:pt x="381953" y="86439"/>
                      </a:cubicBezTo>
                      <a:cubicBezTo>
                        <a:pt x="381953" y="82629"/>
                        <a:pt x="380048" y="78819"/>
                        <a:pt x="376238" y="76914"/>
                      </a:cubicBezTo>
                      <a:lnTo>
                        <a:pt x="195263" y="714"/>
                      </a:lnTo>
                      <a:cubicBezTo>
                        <a:pt x="193358" y="-238"/>
                        <a:pt x="190500" y="-238"/>
                        <a:pt x="187643" y="714"/>
                      </a:cubicBezTo>
                      <a:lnTo>
                        <a:pt x="6667" y="76914"/>
                      </a:lnTo>
                      <a:cubicBezTo>
                        <a:pt x="1905" y="79772"/>
                        <a:pt x="0" y="83582"/>
                        <a:pt x="0" y="87392"/>
                      </a:cubicBezTo>
                      <a:cubicBezTo>
                        <a:pt x="0" y="91202"/>
                        <a:pt x="2858" y="95012"/>
                        <a:pt x="6667" y="95964"/>
                      </a:cubicBezTo>
                      <a:lnTo>
                        <a:pt x="19050" y="99774"/>
                      </a:lnTo>
                      <a:lnTo>
                        <a:pt x="19050" y="122634"/>
                      </a:lnTo>
                      <a:cubicBezTo>
                        <a:pt x="5715" y="127397"/>
                        <a:pt x="0" y="139779"/>
                        <a:pt x="0" y="149304"/>
                      </a:cubicBezTo>
                      <a:lnTo>
                        <a:pt x="0" y="171212"/>
                      </a:lnTo>
                      <a:cubicBezTo>
                        <a:pt x="0" y="177879"/>
                        <a:pt x="3810" y="181689"/>
                        <a:pt x="9525" y="181689"/>
                      </a:cubicBezTo>
                      <a:close/>
                      <a:moveTo>
                        <a:pt x="190500" y="178832"/>
                      </a:moveTo>
                      <a:lnTo>
                        <a:pt x="88582" y="161687"/>
                      </a:lnTo>
                      <a:lnTo>
                        <a:pt x="102870" y="117872"/>
                      </a:lnTo>
                      <a:cubicBezTo>
                        <a:pt x="109538" y="112157"/>
                        <a:pt x="137160" y="93107"/>
                        <a:pt x="190500" y="93107"/>
                      </a:cubicBezTo>
                      <a:cubicBezTo>
                        <a:pt x="243840" y="93107"/>
                        <a:pt x="271463" y="112157"/>
                        <a:pt x="277178" y="117872"/>
                      </a:cubicBezTo>
                      <a:lnTo>
                        <a:pt x="291465" y="161687"/>
                      </a:lnTo>
                      <a:lnTo>
                        <a:pt x="190500" y="178832"/>
                      </a:lnTo>
                      <a:close/>
                      <a:moveTo>
                        <a:pt x="190500" y="20717"/>
                      </a:moveTo>
                      <a:lnTo>
                        <a:pt x="344805" y="85487"/>
                      </a:lnTo>
                      <a:lnTo>
                        <a:pt x="292418" y="102632"/>
                      </a:lnTo>
                      <a:cubicBezTo>
                        <a:pt x="291465" y="102632"/>
                        <a:pt x="291465" y="103584"/>
                        <a:pt x="291465" y="103584"/>
                      </a:cubicBezTo>
                      <a:cubicBezTo>
                        <a:pt x="283845" y="97869"/>
                        <a:pt x="252413" y="74057"/>
                        <a:pt x="190500" y="74057"/>
                      </a:cubicBezTo>
                      <a:cubicBezTo>
                        <a:pt x="128588" y="74057"/>
                        <a:pt x="97155" y="97869"/>
                        <a:pt x="90488" y="103584"/>
                      </a:cubicBezTo>
                      <a:cubicBezTo>
                        <a:pt x="90488" y="103584"/>
                        <a:pt x="89535" y="102632"/>
                        <a:pt x="89535" y="102632"/>
                      </a:cubicBezTo>
                      <a:lnTo>
                        <a:pt x="37147" y="85487"/>
                      </a:lnTo>
                      <a:lnTo>
                        <a:pt x="190500" y="20717"/>
                      </a:lnTo>
                      <a:close/>
                      <a:moveTo>
                        <a:pt x="19050" y="150257"/>
                      </a:moveTo>
                      <a:cubicBezTo>
                        <a:pt x="19050" y="145494"/>
                        <a:pt x="20955" y="140732"/>
                        <a:pt x="28575" y="140732"/>
                      </a:cubicBezTo>
                      <a:cubicBezTo>
                        <a:pt x="36195" y="140732"/>
                        <a:pt x="38100" y="146447"/>
                        <a:pt x="38100" y="150257"/>
                      </a:cubicBezTo>
                      <a:lnTo>
                        <a:pt x="38100" y="162639"/>
                      </a:lnTo>
                      <a:lnTo>
                        <a:pt x="19050" y="162639"/>
                      </a:lnTo>
                      <a:lnTo>
                        <a:pt x="19050" y="150257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C2CE9CA1-C075-DA63-68EB-5252D6542F50}"/>
                    </a:ext>
                  </a:extLst>
                </p:cNvPr>
                <p:cNvSpPr/>
                <p:nvPr/>
              </p:nvSpPr>
              <p:spPr>
                <a:xfrm>
                  <a:off x="7726753" y="3314700"/>
                  <a:ext cx="590550" cy="408622"/>
                </a:xfrm>
                <a:custGeom>
                  <a:avLst/>
                  <a:gdLst>
                    <a:gd name="connsiteX0" fmla="*/ 581025 w 590550"/>
                    <a:gd name="connsiteY0" fmla="*/ 342900 h 408622"/>
                    <a:gd name="connsiteX1" fmla="*/ 561975 w 590550"/>
                    <a:gd name="connsiteY1" fmla="*/ 342900 h 408622"/>
                    <a:gd name="connsiteX2" fmla="*/ 561975 w 590550"/>
                    <a:gd name="connsiteY2" fmla="*/ 123825 h 408622"/>
                    <a:gd name="connsiteX3" fmla="*/ 523875 w 590550"/>
                    <a:gd name="connsiteY3" fmla="*/ 77153 h 408622"/>
                    <a:gd name="connsiteX4" fmla="*/ 498158 w 590550"/>
                    <a:gd name="connsiteY4" fmla="*/ 40957 h 408622"/>
                    <a:gd name="connsiteX5" fmla="*/ 495300 w 590550"/>
                    <a:gd name="connsiteY5" fmla="*/ 40005 h 408622"/>
                    <a:gd name="connsiteX6" fmla="*/ 495300 w 590550"/>
                    <a:gd name="connsiteY6" fmla="*/ 25718 h 408622"/>
                    <a:gd name="connsiteX7" fmla="*/ 487680 w 590550"/>
                    <a:gd name="connsiteY7" fmla="*/ 7620 h 408622"/>
                    <a:gd name="connsiteX8" fmla="*/ 469583 w 590550"/>
                    <a:gd name="connsiteY8" fmla="*/ 0 h 408622"/>
                    <a:gd name="connsiteX9" fmla="*/ 295275 w 590550"/>
                    <a:gd name="connsiteY9" fmla="*/ 36195 h 408622"/>
                    <a:gd name="connsiteX10" fmla="*/ 120968 w 590550"/>
                    <a:gd name="connsiteY10" fmla="*/ 0 h 408622"/>
                    <a:gd name="connsiteX11" fmla="*/ 102870 w 590550"/>
                    <a:gd name="connsiteY11" fmla="*/ 6668 h 408622"/>
                    <a:gd name="connsiteX12" fmla="*/ 95250 w 590550"/>
                    <a:gd name="connsiteY12" fmla="*/ 24765 h 408622"/>
                    <a:gd name="connsiteX13" fmla="*/ 95250 w 590550"/>
                    <a:gd name="connsiteY13" fmla="*/ 39053 h 408622"/>
                    <a:gd name="connsiteX14" fmla="*/ 66675 w 590550"/>
                    <a:gd name="connsiteY14" fmla="*/ 76200 h 408622"/>
                    <a:gd name="connsiteX15" fmla="*/ 28575 w 590550"/>
                    <a:gd name="connsiteY15" fmla="*/ 122873 h 408622"/>
                    <a:gd name="connsiteX16" fmla="*/ 28575 w 590550"/>
                    <a:gd name="connsiteY16" fmla="*/ 341948 h 408622"/>
                    <a:gd name="connsiteX17" fmla="*/ 9525 w 590550"/>
                    <a:gd name="connsiteY17" fmla="*/ 341948 h 408622"/>
                    <a:gd name="connsiteX18" fmla="*/ 0 w 590550"/>
                    <a:gd name="connsiteY18" fmla="*/ 351473 h 408622"/>
                    <a:gd name="connsiteX19" fmla="*/ 0 w 590550"/>
                    <a:gd name="connsiteY19" fmla="*/ 370523 h 408622"/>
                    <a:gd name="connsiteX20" fmla="*/ 38100 w 590550"/>
                    <a:gd name="connsiteY20" fmla="*/ 408623 h 408622"/>
                    <a:gd name="connsiteX21" fmla="*/ 552450 w 590550"/>
                    <a:gd name="connsiteY21" fmla="*/ 408623 h 408622"/>
                    <a:gd name="connsiteX22" fmla="*/ 590550 w 590550"/>
                    <a:gd name="connsiteY22" fmla="*/ 370523 h 408622"/>
                    <a:gd name="connsiteX23" fmla="*/ 590550 w 590550"/>
                    <a:gd name="connsiteY23" fmla="*/ 351473 h 408622"/>
                    <a:gd name="connsiteX24" fmla="*/ 581025 w 590550"/>
                    <a:gd name="connsiteY24" fmla="*/ 342900 h 408622"/>
                    <a:gd name="connsiteX25" fmla="*/ 504825 w 590550"/>
                    <a:gd name="connsiteY25" fmla="*/ 77153 h 408622"/>
                    <a:gd name="connsiteX26" fmla="*/ 504825 w 590550"/>
                    <a:gd name="connsiteY26" fmla="*/ 284798 h 408622"/>
                    <a:gd name="connsiteX27" fmla="*/ 484823 w 590550"/>
                    <a:gd name="connsiteY27" fmla="*/ 304800 h 408622"/>
                    <a:gd name="connsiteX28" fmla="*/ 349568 w 590550"/>
                    <a:gd name="connsiteY28" fmla="*/ 304800 h 408622"/>
                    <a:gd name="connsiteX29" fmla="*/ 470535 w 590550"/>
                    <a:gd name="connsiteY29" fmla="*/ 286703 h 408622"/>
                    <a:gd name="connsiteX30" fmla="*/ 494348 w 590550"/>
                    <a:gd name="connsiteY30" fmla="*/ 261938 h 408622"/>
                    <a:gd name="connsiteX31" fmla="*/ 494348 w 590550"/>
                    <a:gd name="connsiteY31" fmla="*/ 60007 h 408622"/>
                    <a:gd name="connsiteX32" fmla="*/ 504825 w 590550"/>
                    <a:gd name="connsiteY32" fmla="*/ 77153 h 408622"/>
                    <a:gd name="connsiteX33" fmla="*/ 470535 w 590550"/>
                    <a:gd name="connsiteY33" fmla="*/ 19050 h 408622"/>
                    <a:gd name="connsiteX34" fmla="*/ 474345 w 590550"/>
                    <a:gd name="connsiteY34" fmla="*/ 20955 h 408622"/>
                    <a:gd name="connsiteX35" fmla="*/ 476250 w 590550"/>
                    <a:gd name="connsiteY35" fmla="*/ 25718 h 408622"/>
                    <a:gd name="connsiteX36" fmla="*/ 476250 w 590550"/>
                    <a:gd name="connsiteY36" fmla="*/ 261938 h 408622"/>
                    <a:gd name="connsiteX37" fmla="*/ 470535 w 590550"/>
                    <a:gd name="connsiteY37" fmla="*/ 267653 h 408622"/>
                    <a:gd name="connsiteX38" fmla="*/ 304800 w 590550"/>
                    <a:gd name="connsiteY38" fmla="*/ 300038 h 408622"/>
                    <a:gd name="connsiteX39" fmla="*/ 304800 w 590550"/>
                    <a:gd name="connsiteY39" fmla="*/ 52388 h 408622"/>
                    <a:gd name="connsiteX40" fmla="*/ 470535 w 590550"/>
                    <a:gd name="connsiteY40" fmla="*/ 19050 h 408622"/>
                    <a:gd name="connsiteX41" fmla="*/ 114300 w 590550"/>
                    <a:gd name="connsiteY41" fmla="*/ 24765 h 408622"/>
                    <a:gd name="connsiteX42" fmla="*/ 116205 w 590550"/>
                    <a:gd name="connsiteY42" fmla="*/ 20003 h 408622"/>
                    <a:gd name="connsiteX43" fmla="*/ 120015 w 590550"/>
                    <a:gd name="connsiteY43" fmla="*/ 18097 h 408622"/>
                    <a:gd name="connsiteX44" fmla="*/ 120015 w 590550"/>
                    <a:gd name="connsiteY44" fmla="*/ 18097 h 408622"/>
                    <a:gd name="connsiteX45" fmla="*/ 285750 w 590550"/>
                    <a:gd name="connsiteY45" fmla="*/ 51435 h 408622"/>
                    <a:gd name="connsiteX46" fmla="*/ 285750 w 590550"/>
                    <a:gd name="connsiteY46" fmla="*/ 298133 h 408622"/>
                    <a:gd name="connsiteX47" fmla="*/ 120015 w 590550"/>
                    <a:gd name="connsiteY47" fmla="*/ 265748 h 408622"/>
                    <a:gd name="connsiteX48" fmla="*/ 114300 w 590550"/>
                    <a:gd name="connsiteY48" fmla="*/ 260033 h 408622"/>
                    <a:gd name="connsiteX49" fmla="*/ 114300 w 590550"/>
                    <a:gd name="connsiteY49" fmla="*/ 24765 h 408622"/>
                    <a:gd name="connsiteX50" fmla="*/ 85725 w 590550"/>
                    <a:gd name="connsiteY50" fmla="*/ 77153 h 408622"/>
                    <a:gd name="connsiteX51" fmla="*/ 95250 w 590550"/>
                    <a:gd name="connsiteY51" fmla="*/ 60007 h 408622"/>
                    <a:gd name="connsiteX52" fmla="*/ 95250 w 590550"/>
                    <a:gd name="connsiteY52" fmla="*/ 261938 h 408622"/>
                    <a:gd name="connsiteX53" fmla="*/ 119063 w 590550"/>
                    <a:gd name="connsiteY53" fmla="*/ 286703 h 408622"/>
                    <a:gd name="connsiteX54" fmla="*/ 240030 w 590550"/>
                    <a:gd name="connsiteY54" fmla="*/ 304800 h 408622"/>
                    <a:gd name="connsiteX55" fmla="*/ 105728 w 590550"/>
                    <a:gd name="connsiteY55" fmla="*/ 304800 h 408622"/>
                    <a:gd name="connsiteX56" fmla="*/ 85725 w 590550"/>
                    <a:gd name="connsiteY56" fmla="*/ 284798 h 408622"/>
                    <a:gd name="connsiteX57" fmla="*/ 85725 w 590550"/>
                    <a:gd name="connsiteY57" fmla="*/ 77153 h 408622"/>
                    <a:gd name="connsiteX58" fmla="*/ 47625 w 590550"/>
                    <a:gd name="connsiteY58" fmla="*/ 123825 h 408622"/>
                    <a:gd name="connsiteX59" fmla="*/ 66675 w 590550"/>
                    <a:gd name="connsiteY59" fmla="*/ 97155 h 408622"/>
                    <a:gd name="connsiteX60" fmla="*/ 66675 w 590550"/>
                    <a:gd name="connsiteY60" fmla="*/ 284798 h 408622"/>
                    <a:gd name="connsiteX61" fmla="*/ 105728 w 590550"/>
                    <a:gd name="connsiteY61" fmla="*/ 323850 h 408622"/>
                    <a:gd name="connsiteX62" fmla="*/ 485775 w 590550"/>
                    <a:gd name="connsiteY62" fmla="*/ 323850 h 408622"/>
                    <a:gd name="connsiteX63" fmla="*/ 524828 w 590550"/>
                    <a:gd name="connsiteY63" fmla="*/ 284798 h 408622"/>
                    <a:gd name="connsiteX64" fmla="*/ 524828 w 590550"/>
                    <a:gd name="connsiteY64" fmla="*/ 97155 h 408622"/>
                    <a:gd name="connsiteX65" fmla="*/ 543878 w 590550"/>
                    <a:gd name="connsiteY65" fmla="*/ 123825 h 408622"/>
                    <a:gd name="connsiteX66" fmla="*/ 543878 w 590550"/>
                    <a:gd name="connsiteY66" fmla="*/ 342900 h 408622"/>
                    <a:gd name="connsiteX67" fmla="*/ 47625 w 590550"/>
                    <a:gd name="connsiteY67" fmla="*/ 342900 h 408622"/>
                    <a:gd name="connsiteX68" fmla="*/ 47625 w 590550"/>
                    <a:gd name="connsiteY68" fmla="*/ 123825 h 408622"/>
                    <a:gd name="connsiteX69" fmla="*/ 571500 w 590550"/>
                    <a:gd name="connsiteY69" fmla="*/ 371475 h 408622"/>
                    <a:gd name="connsiteX70" fmla="*/ 552450 w 590550"/>
                    <a:gd name="connsiteY70" fmla="*/ 390525 h 408622"/>
                    <a:gd name="connsiteX71" fmla="*/ 38100 w 590550"/>
                    <a:gd name="connsiteY71" fmla="*/ 390525 h 408622"/>
                    <a:gd name="connsiteX72" fmla="*/ 19050 w 590550"/>
                    <a:gd name="connsiteY72" fmla="*/ 371475 h 408622"/>
                    <a:gd name="connsiteX73" fmla="*/ 19050 w 590550"/>
                    <a:gd name="connsiteY73" fmla="*/ 361950 h 408622"/>
                    <a:gd name="connsiteX74" fmla="*/ 220980 w 590550"/>
                    <a:gd name="connsiteY74" fmla="*/ 361950 h 408622"/>
                    <a:gd name="connsiteX75" fmla="*/ 247650 w 590550"/>
                    <a:gd name="connsiteY75" fmla="*/ 381000 h 408622"/>
                    <a:gd name="connsiteX76" fmla="*/ 342900 w 590550"/>
                    <a:gd name="connsiteY76" fmla="*/ 381000 h 408622"/>
                    <a:gd name="connsiteX77" fmla="*/ 369570 w 590550"/>
                    <a:gd name="connsiteY77" fmla="*/ 361950 h 408622"/>
                    <a:gd name="connsiteX78" fmla="*/ 571500 w 590550"/>
                    <a:gd name="connsiteY78" fmla="*/ 361950 h 408622"/>
                    <a:gd name="connsiteX79" fmla="*/ 571500 w 590550"/>
                    <a:gd name="connsiteY79" fmla="*/ 371475 h 40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</a:cxnLst>
                  <a:rect l="l" t="t" r="r" b="b"/>
                  <a:pathLst>
                    <a:path w="590550" h="408622">
                      <a:moveTo>
                        <a:pt x="581025" y="342900"/>
                      </a:moveTo>
                      <a:lnTo>
                        <a:pt x="561975" y="342900"/>
                      </a:lnTo>
                      <a:lnTo>
                        <a:pt x="561975" y="123825"/>
                      </a:lnTo>
                      <a:cubicBezTo>
                        <a:pt x="561975" y="100965"/>
                        <a:pt x="545783" y="81915"/>
                        <a:pt x="523875" y="77153"/>
                      </a:cubicBezTo>
                      <a:cubicBezTo>
                        <a:pt x="523875" y="60960"/>
                        <a:pt x="513398" y="45720"/>
                        <a:pt x="498158" y="40957"/>
                      </a:cubicBezTo>
                      <a:cubicBezTo>
                        <a:pt x="497205" y="40957"/>
                        <a:pt x="496253" y="40005"/>
                        <a:pt x="495300" y="40005"/>
                      </a:cubicBezTo>
                      <a:lnTo>
                        <a:pt x="495300" y="25718"/>
                      </a:lnTo>
                      <a:cubicBezTo>
                        <a:pt x="495300" y="19050"/>
                        <a:pt x="492443" y="12382"/>
                        <a:pt x="487680" y="7620"/>
                      </a:cubicBezTo>
                      <a:cubicBezTo>
                        <a:pt x="482918" y="1905"/>
                        <a:pt x="476250" y="0"/>
                        <a:pt x="469583" y="0"/>
                      </a:cubicBezTo>
                      <a:cubicBezTo>
                        <a:pt x="375285" y="2857"/>
                        <a:pt x="311468" y="28575"/>
                        <a:pt x="295275" y="36195"/>
                      </a:cubicBezTo>
                      <a:cubicBezTo>
                        <a:pt x="279083" y="28575"/>
                        <a:pt x="215265" y="2857"/>
                        <a:pt x="120968" y="0"/>
                      </a:cubicBezTo>
                      <a:cubicBezTo>
                        <a:pt x="114300" y="0"/>
                        <a:pt x="107633" y="1905"/>
                        <a:pt x="102870" y="6668"/>
                      </a:cubicBezTo>
                      <a:cubicBezTo>
                        <a:pt x="98108" y="11430"/>
                        <a:pt x="95250" y="18097"/>
                        <a:pt x="95250" y="24765"/>
                      </a:cubicBezTo>
                      <a:lnTo>
                        <a:pt x="95250" y="39053"/>
                      </a:lnTo>
                      <a:cubicBezTo>
                        <a:pt x="79058" y="43815"/>
                        <a:pt x="66675" y="59055"/>
                        <a:pt x="66675" y="76200"/>
                      </a:cubicBezTo>
                      <a:cubicBezTo>
                        <a:pt x="44768" y="80963"/>
                        <a:pt x="28575" y="100013"/>
                        <a:pt x="28575" y="122873"/>
                      </a:cubicBezTo>
                      <a:lnTo>
                        <a:pt x="28575" y="341948"/>
                      </a:lnTo>
                      <a:lnTo>
                        <a:pt x="9525" y="341948"/>
                      </a:lnTo>
                      <a:cubicBezTo>
                        <a:pt x="3810" y="341948"/>
                        <a:pt x="0" y="345758"/>
                        <a:pt x="0" y="351473"/>
                      </a:cubicBezTo>
                      <a:lnTo>
                        <a:pt x="0" y="370523"/>
                      </a:lnTo>
                      <a:cubicBezTo>
                        <a:pt x="0" y="391478"/>
                        <a:pt x="17145" y="408623"/>
                        <a:pt x="38100" y="408623"/>
                      </a:cubicBezTo>
                      <a:lnTo>
                        <a:pt x="552450" y="408623"/>
                      </a:lnTo>
                      <a:cubicBezTo>
                        <a:pt x="573405" y="408623"/>
                        <a:pt x="590550" y="391478"/>
                        <a:pt x="590550" y="370523"/>
                      </a:cubicBezTo>
                      <a:lnTo>
                        <a:pt x="590550" y="351473"/>
                      </a:lnTo>
                      <a:cubicBezTo>
                        <a:pt x="590550" y="346710"/>
                        <a:pt x="586740" y="342900"/>
                        <a:pt x="581025" y="342900"/>
                      </a:cubicBezTo>
                      <a:close/>
                      <a:moveTo>
                        <a:pt x="504825" y="77153"/>
                      </a:moveTo>
                      <a:lnTo>
                        <a:pt x="504825" y="284798"/>
                      </a:lnTo>
                      <a:cubicBezTo>
                        <a:pt x="504825" y="296228"/>
                        <a:pt x="496253" y="304800"/>
                        <a:pt x="484823" y="304800"/>
                      </a:cubicBezTo>
                      <a:lnTo>
                        <a:pt x="349568" y="304800"/>
                      </a:lnTo>
                      <a:cubicBezTo>
                        <a:pt x="379095" y="296228"/>
                        <a:pt x="420053" y="288608"/>
                        <a:pt x="470535" y="286703"/>
                      </a:cubicBezTo>
                      <a:cubicBezTo>
                        <a:pt x="483870" y="286703"/>
                        <a:pt x="494348" y="275273"/>
                        <a:pt x="494348" y="261938"/>
                      </a:cubicBezTo>
                      <a:lnTo>
                        <a:pt x="494348" y="60007"/>
                      </a:lnTo>
                      <a:cubicBezTo>
                        <a:pt x="501015" y="63818"/>
                        <a:pt x="504825" y="70485"/>
                        <a:pt x="504825" y="77153"/>
                      </a:cubicBezTo>
                      <a:close/>
                      <a:moveTo>
                        <a:pt x="470535" y="19050"/>
                      </a:moveTo>
                      <a:cubicBezTo>
                        <a:pt x="472440" y="19050"/>
                        <a:pt x="473393" y="20003"/>
                        <a:pt x="474345" y="20955"/>
                      </a:cubicBezTo>
                      <a:cubicBezTo>
                        <a:pt x="475298" y="21907"/>
                        <a:pt x="476250" y="23813"/>
                        <a:pt x="476250" y="25718"/>
                      </a:cubicBezTo>
                      <a:lnTo>
                        <a:pt x="476250" y="261938"/>
                      </a:lnTo>
                      <a:cubicBezTo>
                        <a:pt x="476250" y="264795"/>
                        <a:pt x="473393" y="267653"/>
                        <a:pt x="470535" y="267653"/>
                      </a:cubicBezTo>
                      <a:cubicBezTo>
                        <a:pt x="388620" y="269558"/>
                        <a:pt x="329565" y="289560"/>
                        <a:pt x="304800" y="300038"/>
                      </a:cubicBezTo>
                      <a:lnTo>
                        <a:pt x="304800" y="52388"/>
                      </a:lnTo>
                      <a:cubicBezTo>
                        <a:pt x="321945" y="44768"/>
                        <a:pt x="381953" y="21907"/>
                        <a:pt x="470535" y="19050"/>
                      </a:cubicBezTo>
                      <a:close/>
                      <a:moveTo>
                        <a:pt x="114300" y="24765"/>
                      </a:moveTo>
                      <a:cubicBezTo>
                        <a:pt x="114300" y="22860"/>
                        <a:pt x="115253" y="21907"/>
                        <a:pt x="116205" y="20003"/>
                      </a:cubicBezTo>
                      <a:cubicBezTo>
                        <a:pt x="117158" y="19050"/>
                        <a:pt x="119063" y="18097"/>
                        <a:pt x="120015" y="18097"/>
                      </a:cubicBezTo>
                      <a:cubicBezTo>
                        <a:pt x="120015" y="18097"/>
                        <a:pt x="120015" y="18097"/>
                        <a:pt x="120015" y="18097"/>
                      </a:cubicBezTo>
                      <a:cubicBezTo>
                        <a:pt x="207645" y="20955"/>
                        <a:pt x="267653" y="43815"/>
                        <a:pt x="285750" y="51435"/>
                      </a:cubicBezTo>
                      <a:lnTo>
                        <a:pt x="285750" y="298133"/>
                      </a:lnTo>
                      <a:cubicBezTo>
                        <a:pt x="260033" y="287655"/>
                        <a:pt x="201930" y="268605"/>
                        <a:pt x="120015" y="265748"/>
                      </a:cubicBezTo>
                      <a:cubicBezTo>
                        <a:pt x="117158" y="265748"/>
                        <a:pt x="114300" y="262890"/>
                        <a:pt x="114300" y="260033"/>
                      </a:cubicBezTo>
                      <a:lnTo>
                        <a:pt x="114300" y="24765"/>
                      </a:lnTo>
                      <a:close/>
                      <a:moveTo>
                        <a:pt x="85725" y="77153"/>
                      </a:moveTo>
                      <a:cubicBezTo>
                        <a:pt x="85725" y="69532"/>
                        <a:pt x="89535" y="63818"/>
                        <a:pt x="95250" y="60007"/>
                      </a:cubicBezTo>
                      <a:lnTo>
                        <a:pt x="95250" y="261938"/>
                      </a:lnTo>
                      <a:cubicBezTo>
                        <a:pt x="95250" y="275273"/>
                        <a:pt x="105728" y="286703"/>
                        <a:pt x="119063" y="286703"/>
                      </a:cubicBezTo>
                      <a:cubicBezTo>
                        <a:pt x="169545" y="287655"/>
                        <a:pt x="210503" y="296228"/>
                        <a:pt x="240030" y="304800"/>
                      </a:cubicBezTo>
                      <a:lnTo>
                        <a:pt x="105728" y="304800"/>
                      </a:lnTo>
                      <a:cubicBezTo>
                        <a:pt x="95250" y="304800"/>
                        <a:pt x="85725" y="296228"/>
                        <a:pt x="85725" y="284798"/>
                      </a:cubicBezTo>
                      <a:lnTo>
                        <a:pt x="85725" y="77153"/>
                      </a:lnTo>
                      <a:close/>
                      <a:moveTo>
                        <a:pt x="47625" y="123825"/>
                      </a:moveTo>
                      <a:cubicBezTo>
                        <a:pt x="47625" y="111443"/>
                        <a:pt x="55245" y="100965"/>
                        <a:pt x="66675" y="97155"/>
                      </a:cubicBezTo>
                      <a:lnTo>
                        <a:pt x="66675" y="284798"/>
                      </a:lnTo>
                      <a:cubicBezTo>
                        <a:pt x="66675" y="306705"/>
                        <a:pt x="83820" y="323850"/>
                        <a:pt x="105728" y="323850"/>
                      </a:cubicBezTo>
                      <a:lnTo>
                        <a:pt x="485775" y="323850"/>
                      </a:lnTo>
                      <a:cubicBezTo>
                        <a:pt x="506730" y="323850"/>
                        <a:pt x="524828" y="306705"/>
                        <a:pt x="524828" y="284798"/>
                      </a:cubicBezTo>
                      <a:lnTo>
                        <a:pt x="524828" y="97155"/>
                      </a:lnTo>
                      <a:cubicBezTo>
                        <a:pt x="536258" y="100965"/>
                        <a:pt x="543878" y="111443"/>
                        <a:pt x="543878" y="123825"/>
                      </a:cubicBezTo>
                      <a:lnTo>
                        <a:pt x="543878" y="342900"/>
                      </a:lnTo>
                      <a:lnTo>
                        <a:pt x="47625" y="342900"/>
                      </a:lnTo>
                      <a:lnTo>
                        <a:pt x="47625" y="123825"/>
                      </a:lnTo>
                      <a:close/>
                      <a:moveTo>
                        <a:pt x="571500" y="371475"/>
                      </a:moveTo>
                      <a:cubicBezTo>
                        <a:pt x="571500" y="381953"/>
                        <a:pt x="562928" y="390525"/>
                        <a:pt x="552450" y="390525"/>
                      </a:cubicBezTo>
                      <a:lnTo>
                        <a:pt x="38100" y="390525"/>
                      </a:lnTo>
                      <a:cubicBezTo>
                        <a:pt x="27623" y="390525"/>
                        <a:pt x="19050" y="381953"/>
                        <a:pt x="19050" y="371475"/>
                      </a:cubicBezTo>
                      <a:lnTo>
                        <a:pt x="19050" y="361950"/>
                      </a:lnTo>
                      <a:lnTo>
                        <a:pt x="220980" y="361950"/>
                      </a:lnTo>
                      <a:cubicBezTo>
                        <a:pt x="224790" y="373380"/>
                        <a:pt x="235268" y="381000"/>
                        <a:pt x="247650" y="381000"/>
                      </a:cubicBezTo>
                      <a:lnTo>
                        <a:pt x="342900" y="381000"/>
                      </a:lnTo>
                      <a:cubicBezTo>
                        <a:pt x="355283" y="381000"/>
                        <a:pt x="365760" y="373380"/>
                        <a:pt x="369570" y="361950"/>
                      </a:cubicBezTo>
                      <a:lnTo>
                        <a:pt x="571500" y="361950"/>
                      </a:lnTo>
                      <a:lnTo>
                        <a:pt x="571500" y="371475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81A37213-8226-73DA-7B09-0FD4E32A20AB}"/>
                    </a:ext>
                  </a:extLst>
                </p:cNvPr>
                <p:cNvSpPr/>
                <p:nvPr/>
              </p:nvSpPr>
              <p:spPr>
                <a:xfrm>
                  <a:off x="7858198" y="3358515"/>
                  <a:ext cx="48723" cy="21907"/>
                </a:xfrm>
                <a:custGeom>
                  <a:avLst/>
                  <a:gdLst>
                    <a:gd name="connsiteX0" fmla="*/ 9525 w 48723"/>
                    <a:gd name="connsiteY0" fmla="*/ 19050 h 21907"/>
                    <a:gd name="connsiteX1" fmla="*/ 38100 w 48723"/>
                    <a:gd name="connsiteY1" fmla="*/ 21907 h 21907"/>
                    <a:gd name="connsiteX2" fmla="*/ 39052 w 48723"/>
                    <a:gd name="connsiteY2" fmla="*/ 21907 h 21907"/>
                    <a:gd name="connsiteX3" fmla="*/ 48577 w 48723"/>
                    <a:gd name="connsiteY3" fmla="*/ 13335 h 21907"/>
                    <a:gd name="connsiteX4" fmla="*/ 40005 w 48723"/>
                    <a:gd name="connsiteY4" fmla="*/ 2857 h 21907"/>
                    <a:gd name="connsiteX5" fmla="*/ 10477 w 48723"/>
                    <a:gd name="connsiteY5" fmla="*/ 0 h 21907"/>
                    <a:gd name="connsiteX6" fmla="*/ 0 w 48723"/>
                    <a:gd name="connsiteY6" fmla="*/ 8572 h 21907"/>
                    <a:gd name="connsiteX7" fmla="*/ 9525 w 48723"/>
                    <a:gd name="connsiteY7" fmla="*/ 1905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723" h="21907">
                      <a:moveTo>
                        <a:pt x="9525" y="19050"/>
                      </a:moveTo>
                      <a:cubicBezTo>
                        <a:pt x="19050" y="20003"/>
                        <a:pt x="28575" y="20955"/>
                        <a:pt x="38100" y="21907"/>
                      </a:cubicBezTo>
                      <a:cubicBezTo>
                        <a:pt x="38100" y="21907"/>
                        <a:pt x="39052" y="21907"/>
                        <a:pt x="39052" y="21907"/>
                      </a:cubicBezTo>
                      <a:cubicBezTo>
                        <a:pt x="43815" y="21907"/>
                        <a:pt x="47625" y="18097"/>
                        <a:pt x="48577" y="13335"/>
                      </a:cubicBezTo>
                      <a:cubicBezTo>
                        <a:pt x="49530" y="8572"/>
                        <a:pt x="45720" y="3810"/>
                        <a:pt x="40005" y="2857"/>
                      </a:cubicBezTo>
                      <a:cubicBezTo>
                        <a:pt x="30480" y="1905"/>
                        <a:pt x="20002" y="953"/>
                        <a:pt x="10477" y="0"/>
                      </a:cubicBezTo>
                      <a:cubicBezTo>
                        <a:pt x="4763" y="0"/>
                        <a:pt x="952" y="3810"/>
                        <a:pt x="0" y="8572"/>
                      </a:cubicBezTo>
                      <a:cubicBezTo>
                        <a:pt x="952" y="14288"/>
                        <a:pt x="4763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0" name="Freeform: Shape 999">
                  <a:extLst>
                    <a:ext uri="{FF2B5EF4-FFF2-40B4-BE49-F238E27FC236}">
                      <a16:creationId xmlns:a16="http://schemas.microsoft.com/office/drawing/2014/main" id="{2CF4AED6-9245-D965-AE50-D4EBDD516FF1}"/>
                    </a:ext>
                  </a:extLst>
                </p:cNvPr>
                <p:cNvSpPr/>
                <p:nvPr/>
              </p:nvSpPr>
              <p:spPr>
                <a:xfrm>
                  <a:off x="7859027" y="3388994"/>
                  <a:ext cx="73612" cy="25717"/>
                </a:xfrm>
                <a:custGeom>
                  <a:avLst/>
                  <a:gdLst>
                    <a:gd name="connsiteX0" fmla="*/ 8695 w 73612"/>
                    <a:gd name="connsiteY0" fmla="*/ 19050 h 25717"/>
                    <a:gd name="connsiteX1" fmla="*/ 62035 w 73612"/>
                    <a:gd name="connsiteY1" fmla="*/ 25718 h 25717"/>
                    <a:gd name="connsiteX2" fmla="*/ 63940 w 73612"/>
                    <a:gd name="connsiteY2" fmla="*/ 25718 h 25717"/>
                    <a:gd name="connsiteX3" fmla="*/ 73465 w 73612"/>
                    <a:gd name="connsiteY3" fmla="*/ 18098 h 25717"/>
                    <a:gd name="connsiteX4" fmla="*/ 65845 w 73612"/>
                    <a:gd name="connsiteY4" fmla="*/ 6668 h 25717"/>
                    <a:gd name="connsiteX5" fmla="*/ 10600 w 73612"/>
                    <a:gd name="connsiteY5" fmla="*/ 0 h 25717"/>
                    <a:gd name="connsiteX6" fmla="*/ 123 w 73612"/>
                    <a:gd name="connsiteY6" fmla="*/ 8573 h 25717"/>
                    <a:gd name="connsiteX7" fmla="*/ 8695 w 73612"/>
                    <a:gd name="connsiteY7" fmla="*/ 1905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612" h="25717">
                      <a:moveTo>
                        <a:pt x="8695" y="19050"/>
                      </a:moveTo>
                      <a:cubicBezTo>
                        <a:pt x="26793" y="20003"/>
                        <a:pt x="43938" y="21908"/>
                        <a:pt x="62035" y="25718"/>
                      </a:cubicBezTo>
                      <a:cubicBezTo>
                        <a:pt x="62988" y="25718"/>
                        <a:pt x="62988" y="25718"/>
                        <a:pt x="63940" y="25718"/>
                      </a:cubicBezTo>
                      <a:cubicBezTo>
                        <a:pt x="68703" y="25718"/>
                        <a:pt x="72513" y="22860"/>
                        <a:pt x="73465" y="18098"/>
                      </a:cubicBezTo>
                      <a:cubicBezTo>
                        <a:pt x="74418" y="13335"/>
                        <a:pt x="70608" y="7620"/>
                        <a:pt x="65845" y="6668"/>
                      </a:cubicBezTo>
                      <a:cubicBezTo>
                        <a:pt x="47748" y="3810"/>
                        <a:pt x="29650" y="1905"/>
                        <a:pt x="10600" y="0"/>
                      </a:cubicBezTo>
                      <a:cubicBezTo>
                        <a:pt x="4885" y="0"/>
                        <a:pt x="1075" y="3810"/>
                        <a:pt x="123" y="8573"/>
                      </a:cubicBezTo>
                      <a:cubicBezTo>
                        <a:pt x="-830" y="13335"/>
                        <a:pt x="3933" y="18098"/>
                        <a:pt x="869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1" name="Freeform: Shape 1000">
                  <a:extLst>
                    <a:ext uri="{FF2B5EF4-FFF2-40B4-BE49-F238E27FC236}">
                      <a16:creationId xmlns:a16="http://schemas.microsoft.com/office/drawing/2014/main" id="{131666BF-0745-BDFE-EDAC-5288CA59EF35}"/>
                    </a:ext>
                  </a:extLst>
                </p:cNvPr>
                <p:cNvSpPr/>
                <p:nvPr/>
              </p:nvSpPr>
              <p:spPr>
                <a:xfrm>
                  <a:off x="7859150" y="3439477"/>
                  <a:ext cx="135842" cy="40957"/>
                </a:xfrm>
                <a:custGeom>
                  <a:avLst/>
                  <a:gdLst>
                    <a:gd name="connsiteX0" fmla="*/ 0 w 135842"/>
                    <a:gd name="connsiteY0" fmla="*/ 9525 h 40957"/>
                    <a:gd name="connsiteX1" fmla="*/ 8573 w 135842"/>
                    <a:gd name="connsiteY1" fmla="*/ 20003 h 40957"/>
                    <a:gd name="connsiteX2" fmla="*/ 122873 w 135842"/>
                    <a:gd name="connsiteY2" fmla="*/ 40958 h 40957"/>
                    <a:gd name="connsiteX3" fmla="*/ 125730 w 135842"/>
                    <a:gd name="connsiteY3" fmla="*/ 40958 h 40957"/>
                    <a:gd name="connsiteX4" fmla="*/ 135255 w 135842"/>
                    <a:gd name="connsiteY4" fmla="*/ 34290 h 40957"/>
                    <a:gd name="connsiteX5" fmla="*/ 128588 w 135842"/>
                    <a:gd name="connsiteY5" fmla="*/ 21908 h 40957"/>
                    <a:gd name="connsiteX6" fmla="*/ 9525 w 135842"/>
                    <a:gd name="connsiteY6" fmla="*/ 0 h 40957"/>
                    <a:gd name="connsiteX7" fmla="*/ 0 w 135842"/>
                    <a:gd name="connsiteY7" fmla="*/ 9525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42" h="40957">
                      <a:moveTo>
                        <a:pt x="0" y="9525"/>
                      </a:moveTo>
                      <a:cubicBezTo>
                        <a:pt x="0" y="15240"/>
                        <a:pt x="3810" y="19050"/>
                        <a:pt x="8573" y="20003"/>
                      </a:cubicBezTo>
                      <a:cubicBezTo>
                        <a:pt x="59055" y="23813"/>
                        <a:pt x="99060" y="33338"/>
                        <a:pt x="122873" y="40958"/>
                      </a:cubicBezTo>
                      <a:cubicBezTo>
                        <a:pt x="123825" y="40958"/>
                        <a:pt x="124778" y="40958"/>
                        <a:pt x="125730" y="40958"/>
                      </a:cubicBezTo>
                      <a:cubicBezTo>
                        <a:pt x="129540" y="40958"/>
                        <a:pt x="133350" y="38100"/>
                        <a:pt x="135255" y="34290"/>
                      </a:cubicBezTo>
                      <a:cubicBezTo>
                        <a:pt x="137160" y="29528"/>
                        <a:pt x="134303" y="23813"/>
                        <a:pt x="128588" y="21908"/>
                      </a:cubicBezTo>
                      <a:cubicBezTo>
                        <a:pt x="102870" y="14288"/>
                        <a:pt x="61913" y="3810"/>
                        <a:pt x="9525" y="0"/>
                      </a:cubicBezTo>
                      <a:cubicBezTo>
                        <a:pt x="4763" y="0"/>
                        <a:pt x="0" y="3810"/>
                        <a:pt x="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2" name="Freeform: Shape 1001">
                  <a:extLst>
                    <a:ext uri="{FF2B5EF4-FFF2-40B4-BE49-F238E27FC236}">
                      <a16:creationId xmlns:a16="http://schemas.microsoft.com/office/drawing/2014/main" id="{27FC04E8-B646-A862-EB34-387C542E510A}"/>
                    </a:ext>
                  </a:extLst>
                </p:cNvPr>
                <p:cNvSpPr/>
                <p:nvPr/>
              </p:nvSpPr>
              <p:spPr>
                <a:xfrm>
                  <a:off x="7859150" y="3475672"/>
                  <a:ext cx="135851" cy="40004"/>
                </a:xfrm>
                <a:custGeom>
                  <a:avLst/>
                  <a:gdLst>
                    <a:gd name="connsiteX0" fmla="*/ 129540 w 135851"/>
                    <a:gd name="connsiteY0" fmla="*/ 21907 h 40004"/>
                    <a:gd name="connsiteX1" fmla="*/ 10478 w 135851"/>
                    <a:gd name="connsiteY1" fmla="*/ 0 h 40004"/>
                    <a:gd name="connsiteX2" fmla="*/ 0 w 135851"/>
                    <a:gd name="connsiteY2" fmla="*/ 8572 h 40004"/>
                    <a:gd name="connsiteX3" fmla="*/ 8573 w 135851"/>
                    <a:gd name="connsiteY3" fmla="*/ 19050 h 40004"/>
                    <a:gd name="connsiteX4" fmla="*/ 122873 w 135851"/>
                    <a:gd name="connsiteY4" fmla="*/ 40005 h 40004"/>
                    <a:gd name="connsiteX5" fmla="*/ 125730 w 135851"/>
                    <a:gd name="connsiteY5" fmla="*/ 40005 h 40004"/>
                    <a:gd name="connsiteX6" fmla="*/ 135255 w 135851"/>
                    <a:gd name="connsiteY6" fmla="*/ 33338 h 40004"/>
                    <a:gd name="connsiteX7" fmla="*/ 129540 w 135851"/>
                    <a:gd name="connsiteY7" fmla="*/ 21907 h 40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851" h="40004">
                      <a:moveTo>
                        <a:pt x="129540" y="21907"/>
                      </a:moveTo>
                      <a:cubicBezTo>
                        <a:pt x="103823" y="14288"/>
                        <a:pt x="62865" y="3810"/>
                        <a:pt x="10478" y="0"/>
                      </a:cubicBezTo>
                      <a:cubicBezTo>
                        <a:pt x="5715" y="0"/>
                        <a:pt x="953" y="3810"/>
                        <a:pt x="0" y="8572"/>
                      </a:cubicBezTo>
                      <a:cubicBezTo>
                        <a:pt x="0" y="14288"/>
                        <a:pt x="3810" y="18097"/>
                        <a:pt x="8573" y="19050"/>
                      </a:cubicBezTo>
                      <a:cubicBezTo>
                        <a:pt x="59055" y="22860"/>
                        <a:pt x="99060" y="32385"/>
                        <a:pt x="122873" y="40005"/>
                      </a:cubicBezTo>
                      <a:cubicBezTo>
                        <a:pt x="123825" y="40005"/>
                        <a:pt x="124778" y="40005"/>
                        <a:pt x="125730" y="40005"/>
                      </a:cubicBezTo>
                      <a:cubicBezTo>
                        <a:pt x="129540" y="40005"/>
                        <a:pt x="133350" y="37147"/>
                        <a:pt x="135255" y="33338"/>
                      </a:cubicBezTo>
                      <a:cubicBezTo>
                        <a:pt x="137160" y="28575"/>
                        <a:pt x="134303" y="22860"/>
                        <a:pt x="129540" y="21907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FAB4A2EC-0990-E40D-0FBA-4039AB064257}"/>
                    </a:ext>
                  </a:extLst>
                </p:cNvPr>
                <p:cNvSpPr/>
                <p:nvPr/>
              </p:nvSpPr>
              <p:spPr>
                <a:xfrm>
                  <a:off x="7859027" y="3511867"/>
                  <a:ext cx="135974" cy="40005"/>
                </a:xfrm>
                <a:custGeom>
                  <a:avLst/>
                  <a:gdLst>
                    <a:gd name="connsiteX0" fmla="*/ 129663 w 135974"/>
                    <a:gd name="connsiteY0" fmla="*/ 21907 h 40005"/>
                    <a:gd name="connsiteX1" fmla="*/ 10600 w 135974"/>
                    <a:gd name="connsiteY1" fmla="*/ 0 h 40005"/>
                    <a:gd name="connsiteX2" fmla="*/ 123 w 135974"/>
                    <a:gd name="connsiteY2" fmla="*/ 8572 h 40005"/>
                    <a:gd name="connsiteX3" fmla="*/ 8695 w 135974"/>
                    <a:gd name="connsiteY3" fmla="*/ 19050 h 40005"/>
                    <a:gd name="connsiteX4" fmla="*/ 122995 w 135974"/>
                    <a:gd name="connsiteY4" fmla="*/ 40005 h 40005"/>
                    <a:gd name="connsiteX5" fmla="*/ 125853 w 135974"/>
                    <a:gd name="connsiteY5" fmla="*/ 40005 h 40005"/>
                    <a:gd name="connsiteX6" fmla="*/ 135378 w 135974"/>
                    <a:gd name="connsiteY6" fmla="*/ 33338 h 40005"/>
                    <a:gd name="connsiteX7" fmla="*/ 129663 w 135974"/>
                    <a:gd name="connsiteY7" fmla="*/ 21907 h 4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974" h="40005">
                      <a:moveTo>
                        <a:pt x="129663" y="21907"/>
                      </a:moveTo>
                      <a:cubicBezTo>
                        <a:pt x="103945" y="14288"/>
                        <a:pt x="62988" y="3810"/>
                        <a:pt x="10600" y="0"/>
                      </a:cubicBezTo>
                      <a:cubicBezTo>
                        <a:pt x="5838" y="0"/>
                        <a:pt x="1075" y="3810"/>
                        <a:pt x="123" y="8572"/>
                      </a:cubicBezTo>
                      <a:cubicBezTo>
                        <a:pt x="-830" y="13335"/>
                        <a:pt x="3933" y="18097"/>
                        <a:pt x="8695" y="19050"/>
                      </a:cubicBezTo>
                      <a:cubicBezTo>
                        <a:pt x="59178" y="22860"/>
                        <a:pt x="99183" y="32385"/>
                        <a:pt x="122995" y="40005"/>
                      </a:cubicBezTo>
                      <a:cubicBezTo>
                        <a:pt x="123948" y="40005"/>
                        <a:pt x="124900" y="40005"/>
                        <a:pt x="125853" y="40005"/>
                      </a:cubicBezTo>
                      <a:cubicBezTo>
                        <a:pt x="129663" y="40005"/>
                        <a:pt x="133473" y="37147"/>
                        <a:pt x="135378" y="33338"/>
                      </a:cubicBezTo>
                      <a:cubicBezTo>
                        <a:pt x="137283" y="29527"/>
                        <a:pt x="134425" y="23813"/>
                        <a:pt x="129663" y="21907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4" name="Freeform: Shape 1003">
                  <a:extLst>
                    <a:ext uri="{FF2B5EF4-FFF2-40B4-BE49-F238E27FC236}">
                      <a16:creationId xmlns:a16="http://schemas.microsoft.com/office/drawing/2014/main" id="{C4A67840-5838-4DFC-3134-8941672D38D1}"/>
                    </a:ext>
                  </a:extLst>
                </p:cNvPr>
                <p:cNvSpPr/>
                <p:nvPr/>
              </p:nvSpPr>
              <p:spPr>
                <a:xfrm>
                  <a:off x="8047563" y="3440284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BDDAD799-1565-06A0-CAF6-E5EE0BB9AABC}"/>
                    </a:ext>
                  </a:extLst>
                </p:cNvPr>
                <p:cNvSpPr/>
                <p:nvPr/>
              </p:nvSpPr>
              <p:spPr>
                <a:xfrm>
                  <a:off x="8047563" y="3475526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6" name="Freeform: Shape 1005">
                  <a:extLst>
                    <a:ext uri="{FF2B5EF4-FFF2-40B4-BE49-F238E27FC236}">
                      <a16:creationId xmlns:a16="http://schemas.microsoft.com/office/drawing/2014/main" id="{408F3F3A-3BAA-1B11-5C68-CF0538A93BF4}"/>
                    </a:ext>
                  </a:extLst>
                </p:cNvPr>
                <p:cNvSpPr/>
                <p:nvPr/>
              </p:nvSpPr>
              <p:spPr>
                <a:xfrm>
                  <a:off x="8047563" y="3512674"/>
                  <a:ext cx="136535" cy="40150"/>
                </a:xfrm>
                <a:custGeom>
                  <a:avLst/>
                  <a:gdLst>
                    <a:gd name="connsiteX0" fmla="*/ 10660 w 136535"/>
                    <a:gd name="connsiteY0" fmla="*/ 40151 h 40150"/>
                    <a:gd name="connsiteX1" fmla="*/ 13517 w 136535"/>
                    <a:gd name="connsiteY1" fmla="*/ 40151 h 40150"/>
                    <a:gd name="connsiteX2" fmla="*/ 127817 w 136535"/>
                    <a:gd name="connsiteY2" fmla="*/ 19196 h 40150"/>
                    <a:gd name="connsiteX3" fmla="*/ 136390 w 136535"/>
                    <a:gd name="connsiteY3" fmla="*/ 8718 h 40150"/>
                    <a:gd name="connsiteX4" fmla="*/ 125913 w 136535"/>
                    <a:gd name="connsiteY4" fmla="*/ 146 h 40150"/>
                    <a:gd name="connsiteX5" fmla="*/ 6850 w 136535"/>
                    <a:gd name="connsiteY5" fmla="*/ 22053 h 40150"/>
                    <a:gd name="connsiteX6" fmla="*/ 183 w 136535"/>
                    <a:gd name="connsiteY6" fmla="*/ 34436 h 40150"/>
                    <a:gd name="connsiteX7" fmla="*/ 10660 w 136535"/>
                    <a:gd name="connsiteY7" fmla="*/ 40151 h 40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535" h="40150">
                      <a:moveTo>
                        <a:pt x="10660" y="40151"/>
                      </a:moveTo>
                      <a:cubicBezTo>
                        <a:pt x="11613" y="40151"/>
                        <a:pt x="12565" y="40151"/>
                        <a:pt x="13517" y="40151"/>
                      </a:cubicBezTo>
                      <a:cubicBezTo>
                        <a:pt x="38283" y="32531"/>
                        <a:pt x="77335" y="23006"/>
                        <a:pt x="127817" y="19196"/>
                      </a:cubicBezTo>
                      <a:cubicBezTo>
                        <a:pt x="133533" y="19196"/>
                        <a:pt x="137342" y="14433"/>
                        <a:pt x="136390" y="8718"/>
                      </a:cubicBezTo>
                      <a:cubicBezTo>
                        <a:pt x="136390" y="3003"/>
                        <a:pt x="131628" y="-807"/>
                        <a:pt x="125913" y="146"/>
                      </a:cubicBezTo>
                      <a:cubicBezTo>
                        <a:pt x="73525" y="3956"/>
                        <a:pt x="32567" y="13481"/>
                        <a:pt x="6850" y="22053"/>
                      </a:cubicBezTo>
                      <a:cubicBezTo>
                        <a:pt x="2088" y="23958"/>
                        <a:pt x="-770" y="28721"/>
                        <a:pt x="183" y="34436"/>
                      </a:cubicBezTo>
                      <a:cubicBezTo>
                        <a:pt x="3040" y="37293"/>
                        <a:pt x="6850" y="40151"/>
                        <a:pt x="10660" y="40151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960" name="Graphic 409">
            <a:extLst>
              <a:ext uri="{FF2B5EF4-FFF2-40B4-BE49-F238E27FC236}">
                <a16:creationId xmlns:a16="http://schemas.microsoft.com/office/drawing/2014/main" id="{E552AA0B-7664-3988-4631-C5CA13C9E60D}"/>
              </a:ext>
            </a:extLst>
          </p:cNvPr>
          <p:cNvGrpSpPr/>
          <p:nvPr/>
        </p:nvGrpSpPr>
        <p:grpSpPr>
          <a:xfrm>
            <a:off x="6708852" y="2910893"/>
            <a:ext cx="552450" cy="463629"/>
            <a:chOff x="6616102" y="3222545"/>
            <a:chExt cx="552450" cy="463629"/>
          </a:xfrm>
        </p:grpSpPr>
        <p:grpSp>
          <p:nvGrpSpPr>
            <p:cNvPr id="961" name="Graphic 409">
              <a:extLst>
                <a:ext uri="{FF2B5EF4-FFF2-40B4-BE49-F238E27FC236}">
                  <a16:creationId xmlns:a16="http://schemas.microsoft.com/office/drawing/2014/main" id="{65A6A8DA-0063-5EB9-3495-A106FC667BA6}"/>
                </a:ext>
              </a:extLst>
            </p:cNvPr>
            <p:cNvGrpSpPr/>
            <p:nvPr/>
          </p:nvGrpSpPr>
          <p:grpSpPr>
            <a:xfrm>
              <a:off x="6625627" y="3273742"/>
              <a:ext cx="533400" cy="402907"/>
              <a:chOff x="6625627" y="3273742"/>
              <a:chExt cx="533400" cy="402907"/>
            </a:xfrm>
          </p:grpSpPr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136C6D1C-EFA3-6133-B512-169DB8B504BC}"/>
                  </a:ext>
                </a:extLst>
              </p:cNvPr>
              <p:cNvSpPr/>
              <p:nvPr/>
            </p:nvSpPr>
            <p:spPr>
              <a:xfrm>
                <a:off x="6625627" y="3276600"/>
                <a:ext cx="533400" cy="400050"/>
              </a:xfrm>
              <a:custGeom>
                <a:avLst/>
                <a:gdLst>
                  <a:gd name="connsiteX0" fmla="*/ 495300 w 533400"/>
                  <a:gd name="connsiteY0" fmla="*/ 400050 h 400050"/>
                  <a:gd name="connsiteX1" fmla="*/ 38100 w 533400"/>
                  <a:gd name="connsiteY1" fmla="*/ 400050 h 400050"/>
                  <a:gd name="connsiteX2" fmla="*/ 0 w 533400"/>
                  <a:gd name="connsiteY2" fmla="*/ 361950 h 400050"/>
                  <a:gd name="connsiteX3" fmla="*/ 0 w 533400"/>
                  <a:gd name="connsiteY3" fmla="*/ 38100 h 400050"/>
                  <a:gd name="connsiteX4" fmla="*/ 38100 w 533400"/>
                  <a:gd name="connsiteY4" fmla="*/ 0 h 400050"/>
                  <a:gd name="connsiteX5" fmla="*/ 495300 w 533400"/>
                  <a:gd name="connsiteY5" fmla="*/ 0 h 400050"/>
                  <a:gd name="connsiteX6" fmla="*/ 533400 w 533400"/>
                  <a:gd name="connsiteY6" fmla="*/ 38100 h 400050"/>
                  <a:gd name="connsiteX7" fmla="*/ 533400 w 533400"/>
                  <a:gd name="connsiteY7" fmla="*/ 361950 h 400050"/>
                  <a:gd name="connsiteX8" fmla="*/ 495300 w 533400"/>
                  <a:gd name="connsiteY8" fmla="*/ 400050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400050">
                    <a:moveTo>
                      <a:pt x="495300" y="400050"/>
                    </a:moveTo>
                    <a:lnTo>
                      <a:pt x="38100" y="400050"/>
                    </a:lnTo>
                    <a:cubicBezTo>
                      <a:pt x="17145" y="400050"/>
                      <a:pt x="0" y="382905"/>
                      <a:pt x="0" y="361950"/>
                    </a:cubicBezTo>
                    <a:lnTo>
                      <a:pt x="0" y="38100"/>
                    </a:lnTo>
                    <a:cubicBezTo>
                      <a:pt x="0" y="17145"/>
                      <a:pt x="17145" y="0"/>
                      <a:pt x="38100" y="0"/>
                    </a:cubicBezTo>
                    <a:lnTo>
                      <a:pt x="495300" y="0"/>
                    </a:lnTo>
                    <a:cubicBezTo>
                      <a:pt x="516255" y="0"/>
                      <a:pt x="533400" y="17145"/>
                      <a:pt x="533400" y="38100"/>
                    </a:cubicBezTo>
                    <a:lnTo>
                      <a:pt x="533400" y="361950"/>
                    </a:lnTo>
                    <a:cubicBezTo>
                      <a:pt x="533400" y="382905"/>
                      <a:pt x="516255" y="400050"/>
                      <a:pt x="495300" y="40005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3" name="Freeform: Shape 962">
                <a:extLst>
                  <a:ext uri="{FF2B5EF4-FFF2-40B4-BE49-F238E27FC236}">
                    <a16:creationId xmlns:a16="http://schemas.microsoft.com/office/drawing/2014/main" id="{24452BF1-910D-DE17-151C-DC7A5321633B}"/>
                  </a:ext>
                </a:extLst>
              </p:cNvPr>
              <p:cNvSpPr/>
              <p:nvPr/>
            </p:nvSpPr>
            <p:spPr>
              <a:xfrm>
                <a:off x="6625627" y="3273742"/>
                <a:ext cx="533400" cy="79057"/>
              </a:xfrm>
              <a:custGeom>
                <a:avLst/>
                <a:gdLst>
                  <a:gd name="connsiteX0" fmla="*/ 495300 w 533400"/>
                  <a:gd name="connsiteY0" fmla="*/ 0 h 79057"/>
                  <a:gd name="connsiteX1" fmla="*/ 40958 w 533400"/>
                  <a:gd name="connsiteY1" fmla="*/ 0 h 79057"/>
                  <a:gd name="connsiteX2" fmla="*/ 0 w 533400"/>
                  <a:gd name="connsiteY2" fmla="*/ 40958 h 79057"/>
                  <a:gd name="connsiteX3" fmla="*/ 0 w 533400"/>
                  <a:gd name="connsiteY3" fmla="*/ 79058 h 79057"/>
                  <a:gd name="connsiteX4" fmla="*/ 38100 w 533400"/>
                  <a:gd name="connsiteY4" fmla="*/ 31433 h 79057"/>
                  <a:gd name="connsiteX5" fmla="*/ 493395 w 533400"/>
                  <a:gd name="connsiteY5" fmla="*/ 31433 h 79057"/>
                  <a:gd name="connsiteX6" fmla="*/ 533400 w 533400"/>
                  <a:gd name="connsiteY6" fmla="*/ 69533 h 79057"/>
                  <a:gd name="connsiteX7" fmla="*/ 533400 w 533400"/>
                  <a:gd name="connsiteY7" fmla="*/ 38100 h 79057"/>
                  <a:gd name="connsiteX8" fmla="*/ 495300 w 533400"/>
                  <a:gd name="connsiteY8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79057">
                    <a:moveTo>
                      <a:pt x="495300" y="0"/>
                    </a:moveTo>
                    <a:lnTo>
                      <a:pt x="40958" y="0"/>
                    </a:lnTo>
                    <a:cubicBezTo>
                      <a:pt x="18098" y="0"/>
                      <a:pt x="0" y="18098"/>
                      <a:pt x="0" y="40958"/>
                    </a:cubicBezTo>
                    <a:lnTo>
                      <a:pt x="0" y="79058"/>
                    </a:lnTo>
                    <a:cubicBezTo>
                      <a:pt x="0" y="56198"/>
                      <a:pt x="15240" y="31433"/>
                      <a:pt x="38100" y="31433"/>
                    </a:cubicBezTo>
                    <a:lnTo>
                      <a:pt x="493395" y="31433"/>
                    </a:lnTo>
                    <a:cubicBezTo>
                      <a:pt x="514350" y="31433"/>
                      <a:pt x="533400" y="48578"/>
                      <a:pt x="533400" y="69533"/>
                    </a:cubicBezTo>
                    <a:lnTo>
                      <a:pt x="533400" y="38100"/>
                    </a:lnTo>
                    <a:cubicBezTo>
                      <a:pt x="533400" y="17145"/>
                      <a:pt x="516255" y="0"/>
                      <a:pt x="495300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B821DD18-9EFD-86A7-90D6-AF07041AD8FE}"/>
                  </a:ext>
                </a:extLst>
              </p:cNvPr>
              <p:cNvSpPr/>
              <p:nvPr/>
            </p:nvSpPr>
            <p:spPr>
              <a:xfrm>
                <a:off x="6682777" y="3305175"/>
                <a:ext cx="463867" cy="371475"/>
              </a:xfrm>
              <a:custGeom>
                <a:avLst/>
                <a:gdLst>
                  <a:gd name="connsiteX0" fmla="*/ 0 w 463867"/>
                  <a:gd name="connsiteY0" fmla="*/ 0 h 371475"/>
                  <a:gd name="connsiteX1" fmla="*/ 371475 w 463867"/>
                  <a:gd name="connsiteY1" fmla="*/ 371475 h 371475"/>
                  <a:gd name="connsiteX2" fmla="*/ 433388 w 463867"/>
                  <a:gd name="connsiteY2" fmla="*/ 371475 h 371475"/>
                  <a:gd name="connsiteX3" fmla="*/ 463868 w 463867"/>
                  <a:gd name="connsiteY3" fmla="*/ 359093 h 371475"/>
                  <a:gd name="connsiteX4" fmla="*/ 104775 w 463867"/>
                  <a:gd name="connsiteY4" fmla="*/ 0 h 371475"/>
                  <a:gd name="connsiteX5" fmla="*/ 0 w 463867"/>
                  <a:gd name="connsiteY5" fmla="*/ 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3867" h="371475">
                    <a:moveTo>
                      <a:pt x="0" y="0"/>
                    </a:moveTo>
                    <a:lnTo>
                      <a:pt x="371475" y="371475"/>
                    </a:lnTo>
                    <a:lnTo>
                      <a:pt x="433388" y="371475"/>
                    </a:lnTo>
                    <a:cubicBezTo>
                      <a:pt x="444818" y="371475"/>
                      <a:pt x="456248" y="366713"/>
                      <a:pt x="463868" y="359093"/>
                    </a:cubicBezTo>
                    <a:lnTo>
                      <a:pt x="1047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491EB31B-4353-8E2C-64B0-F720AD011942}"/>
                  </a:ext>
                </a:extLst>
              </p:cNvPr>
              <p:cNvSpPr/>
              <p:nvPr/>
            </p:nvSpPr>
            <p:spPr>
              <a:xfrm>
                <a:off x="6835177" y="3305175"/>
                <a:ext cx="323850" cy="323850"/>
              </a:xfrm>
              <a:custGeom>
                <a:avLst/>
                <a:gdLst>
                  <a:gd name="connsiteX0" fmla="*/ 0 w 323850"/>
                  <a:gd name="connsiteY0" fmla="*/ 0 h 323850"/>
                  <a:gd name="connsiteX1" fmla="*/ 323850 w 323850"/>
                  <a:gd name="connsiteY1" fmla="*/ 323850 h 323850"/>
                  <a:gd name="connsiteX2" fmla="*/ 323850 w 323850"/>
                  <a:gd name="connsiteY2" fmla="*/ 295275 h 323850"/>
                  <a:gd name="connsiteX3" fmla="*/ 28575 w 323850"/>
                  <a:gd name="connsiteY3" fmla="*/ 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323850">
                    <a:moveTo>
                      <a:pt x="0" y="0"/>
                    </a:moveTo>
                    <a:lnTo>
                      <a:pt x="323850" y="323850"/>
                    </a:lnTo>
                    <a:lnTo>
                      <a:pt x="323850" y="295275"/>
                    </a:lnTo>
                    <a:lnTo>
                      <a:pt x="2857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D6996E3-45F8-7921-0DF1-C405494A9EAB}"/>
                </a:ext>
              </a:extLst>
            </p:cNvPr>
            <p:cNvSpPr/>
            <p:nvPr/>
          </p:nvSpPr>
          <p:spPr>
            <a:xfrm>
              <a:off x="6844702" y="3447999"/>
              <a:ext cx="94535" cy="94961"/>
            </a:xfrm>
            <a:custGeom>
              <a:avLst/>
              <a:gdLst>
                <a:gd name="connsiteX0" fmla="*/ 0 w 94535"/>
                <a:gd name="connsiteY0" fmla="*/ 14338 h 94961"/>
                <a:gd name="connsiteX1" fmla="*/ 0 w 94535"/>
                <a:gd name="connsiteY1" fmla="*/ 81013 h 94961"/>
                <a:gd name="connsiteX2" fmla="*/ 21907 w 94535"/>
                <a:gd name="connsiteY2" fmla="*/ 93396 h 94961"/>
                <a:gd name="connsiteX3" fmla="*/ 86677 w 94535"/>
                <a:gd name="connsiteY3" fmla="*/ 60058 h 94961"/>
                <a:gd name="connsiteX4" fmla="*/ 86677 w 94535"/>
                <a:gd name="connsiteY4" fmla="*/ 35293 h 94961"/>
                <a:gd name="connsiteX5" fmla="*/ 21907 w 94535"/>
                <a:gd name="connsiteY5" fmla="*/ 1956 h 94961"/>
                <a:gd name="connsiteX6" fmla="*/ 0 w 94535"/>
                <a:gd name="connsiteY6" fmla="*/ 14338 h 9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5" h="94961">
                  <a:moveTo>
                    <a:pt x="0" y="14338"/>
                  </a:moveTo>
                  <a:lnTo>
                    <a:pt x="0" y="81013"/>
                  </a:lnTo>
                  <a:cubicBezTo>
                    <a:pt x="0" y="91491"/>
                    <a:pt x="12382" y="98158"/>
                    <a:pt x="21907" y="93396"/>
                  </a:cubicBezTo>
                  <a:lnTo>
                    <a:pt x="86677" y="60058"/>
                  </a:lnTo>
                  <a:cubicBezTo>
                    <a:pt x="97155" y="54343"/>
                    <a:pt x="97155" y="41008"/>
                    <a:pt x="86677" y="35293"/>
                  </a:cubicBezTo>
                  <a:lnTo>
                    <a:pt x="21907" y="1956"/>
                  </a:lnTo>
                  <a:cubicBezTo>
                    <a:pt x="12382" y="-3759"/>
                    <a:pt x="0" y="3861"/>
                    <a:pt x="0" y="1433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67" name="Graphic 409">
              <a:extLst>
                <a:ext uri="{FF2B5EF4-FFF2-40B4-BE49-F238E27FC236}">
                  <a16:creationId xmlns:a16="http://schemas.microsoft.com/office/drawing/2014/main" id="{C9A841F1-DA13-6E75-E40D-0C8D8D932543}"/>
                </a:ext>
              </a:extLst>
            </p:cNvPr>
            <p:cNvGrpSpPr/>
            <p:nvPr/>
          </p:nvGrpSpPr>
          <p:grpSpPr>
            <a:xfrm>
              <a:off x="6711352" y="3228975"/>
              <a:ext cx="361950" cy="181927"/>
              <a:chOff x="6711352" y="3228975"/>
              <a:chExt cx="361950" cy="181927"/>
            </a:xfrm>
          </p:grpSpPr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7B5D6288-6B7B-A46A-56C8-8CDB32014EB6}"/>
                  </a:ext>
                </a:extLst>
              </p:cNvPr>
              <p:cNvSpPr/>
              <p:nvPr/>
            </p:nvSpPr>
            <p:spPr>
              <a:xfrm>
                <a:off x="6711352" y="3352800"/>
                <a:ext cx="38100" cy="40957"/>
              </a:xfrm>
              <a:custGeom>
                <a:avLst/>
                <a:gdLst>
                  <a:gd name="connsiteX0" fmla="*/ 0 w 38100"/>
                  <a:gd name="connsiteY0" fmla="*/ 19050 h 40957"/>
                  <a:gd name="connsiteX1" fmla="*/ 19050 w 38100"/>
                  <a:gd name="connsiteY1" fmla="*/ 0 h 40957"/>
                  <a:gd name="connsiteX2" fmla="*/ 38100 w 38100"/>
                  <a:gd name="connsiteY2" fmla="*/ 19050 h 40957"/>
                  <a:gd name="connsiteX3" fmla="*/ 38100 w 38100"/>
                  <a:gd name="connsiteY3" fmla="*/ 40957 h 40957"/>
                  <a:gd name="connsiteX4" fmla="*/ 0 w 38100"/>
                  <a:gd name="connsiteY4" fmla="*/ 40957 h 40957"/>
                  <a:gd name="connsiteX5" fmla="*/ 0 w 38100"/>
                  <a:gd name="connsiteY5" fmla="*/ 1905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0957">
                    <a:moveTo>
                      <a:pt x="0" y="19050"/>
                    </a:moveTo>
                    <a:cubicBezTo>
                      <a:pt x="0" y="19050"/>
                      <a:pt x="0" y="0"/>
                      <a:pt x="19050" y="0"/>
                    </a:cubicBezTo>
                    <a:cubicBezTo>
                      <a:pt x="38100" y="0"/>
                      <a:pt x="38100" y="19050"/>
                      <a:pt x="38100" y="19050"/>
                    </a:cubicBezTo>
                    <a:lnTo>
                      <a:pt x="38100" y="40957"/>
                    </a:lnTo>
                    <a:lnTo>
                      <a:pt x="0" y="40957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437D5217-B0FD-DB7D-BD95-5402A471DBFC}"/>
                  </a:ext>
                </a:extLst>
              </p:cNvPr>
              <p:cNvSpPr/>
              <p:nvPr/>
            </p:nvSpPr>
            <p:spPr>
              <a:xfrm>
                <a:off x="6711352" y="3228975"/>
                <a:ext cx="361950" cy="101917"/>
              </a:xfrm>
              <a:custGeom>
                <a:avLst/>
                <a:gdLst>
                  <a:gd name="connsiteX0" fmla="*/ 285750 w 361950"/>
                  <a:gd name="connsiteY0" fmla="*/ 101918 h 101917"/>
                  <a:gd name="connsiteX1" fmla="*/ 361950 w 361950"/>
                  <a:gd name="connsiteY1" fmla="*/ 76200 h 101917"/>
                  <a:gd name="connsiteX2" fmla="*/ 180975 w 361950"/>
                  <a:gd name="connsiteY2" fmla="*/ 0 h 101917"/>
                  <a:gd name="connsiteX3" fmla="*/ 0 w 361950"/>
                  <a:gd name="connsiteY3" fmla="*/ 76200 h 101917"/>
                  <a:gd name="connsiteX4" fmla="*/ 76200 w 361950"/>
                  <a:gd name="connsiteY4" fmla="*/ 101918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0" h="101917">
                    <a:moveTo>
                      <a:pt x="285750" y="101918"/>
                    </a:move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918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535D6BFF-07A8-B3F0-2D6F-14095AEEED78}"/>
                  </a:ext>
                </a:extLst>
              </p:cNvPr>
              <p:cNvSpPr/>
              <p:nvPr/>
            </p:nvSpPr>
            <p:spPr>
              <a:xfrm>
                <a:off x="6786599" y="3270884"/>
                <a:ext cx="212407" cy="64770"/>
              </a:xfrm>
              <a:custGeom>
                <a:avLst/>
                <a:gdLst>
                  <a:gd name="connsiteX0" fmla="*/ 0 w 212407"/>
                  <a:gd name="connsiteY0" fmla="*/ 64770 h 64770"/>
                  <a:gd name="connsiteX1" fmla="*/ 103823 w 212407"/>
                  <a:gd name="connsiteY1" fmla="*/ 0 h 64770"/>
                  <a:gd name="connsiteX2" fmla="*/ 212408 w 212407"/>
                  <a:gd name="connsiteY2" fmla="*/ 64770 h 64770"/>
                  <a:gd name="connsiteX3" fmla="*/ 0 w 212407"/>
                  <a:gd name="connsiteY3" fmla="*/ 6477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407" h="64770">
                    <a:moveTo>
                      <a:pt x="0" y="64770"/>
                    </a:moveTo>
                    <a:cubicBezTo>
                      <a:pt x="0" y="64770"/>
                      <a:pt x="10478" y="0"/>
                      <a:pt x="103823" y="0"/>
                    </a:cubicBezTo>
                    <a:cubicBezTo>
                      <a:pt x="197167" y="0"/>
                      <a:pt x="212408" y="64770"/>
                      <a:pt x="212408" y="64770"/>
                    </a:cubicBezTo>
                    <a:cubicBezTo>
                      <a:pt x="212408" y="64770"/>
                      <a:pt x="0" y="61913"/>
                      <a:pt x="0" y="6477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4DCE3AFF-2342-BA6E-2632-DD4E50B1BB5D}"/>
                  </a:ext>
                </a:extLst>
              </p:cNvPr>
              <p:cNvSpPr/>
              <p:nvPr/>
            </p:nvSpPr>
            <p:spPr>
              <a:xfrm>
                <a:off x="6778027" y="3302317"/>
                <a:ext cx="228600" cy="104775"/>
              </a:xfrm>
              <a:custGeom>
                <a:avLst/>
                <a:gdLst>
                  <a:gd name="connsiteX0" fmla="*/ 114300 w 228600"/>
                  <a:gd name="connsiteY0" fmla="*/ 104775 h 104775"/>
                  <a:gd name="connsiteX1" fmla="*/ 0 w 228600"/>
                  <a:gd name="connsiteY1" fmla="*/ 85725 h 104775"/>
                  <a:gd name="connsiteX2" fmla="*/ 19050 w 228600"/>
                  <a:gd name="connsiteY2" fmla="*/ 28575 h 104775"/>
                  <a:gd name="connsiteX3" fmla="*/ 114300 w 228600"/>
                  <a:gd name="connsiteY3" fmla="*/ 0 h 104775"/>
                  <a:gd name="connsiteX4" fmla="*/ 209550 w 228600"/>
                  <a:gd name="connsiteY4" fmla="*/ 28575 h 104775"/>
                  <a:gd name="connsiteX5" fmla="*/ 228600 w 228600"/>
                  <a:gd name="connsiteY5" fmla="*/ 85725 h 104775"/>
                  <a:gd name="connsiteX6" fmla="*/ 114300 w 228600"/>
                  <a:gd name="connsiteY6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04775">
                    <a:moveTo>
                      <a:pt x="114300" y="104775"/>
                    </a:moveTo>
                    <a:lnTo>
                      <a:pt x="0" y="85725"/>
                    </a:lnTo>
                    <a:lnTo>
                      <a:pt x="19050" y="28575"/>
                    </a:lnTo>
                    <a:cubicBezTo>
                      <a:pt x="19050" y="28575"/>
                      <a:pt x="47625" y="0"/>
                      <a:pt x="114300" y="0"/>
                    </a:cubicBezTo>
                    <a:cubicBezTo>
                      <a:pt x="180975" y="0"/>
                      <a:pt x="209550" y="28575"/>
                      <a:pt x="209550" y="28575"/>
                    </a:cubicBezTo>
                    <a:lnTo>
                      <a:pt x="228600" y="85725"/>
                    </a:lnTo>
                    <a:lnTo>
                      <a:pt x="114300" y="10477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9790A541-22AC-A83B-5B51-A582A436A0A4}"/>
                  </a:ext>
                </a:extLst>
              </p:cNvPr>
              <p:cNvSpPr/>
              <p:nvPr/>
            </p:nvSpPr>
            <p:spPr>
              <a:xfrm>
                <a:off x="6778979" y="3358515"/>
                <a:ext cx="226695" cy="52387"/>
              </a:xfrm>
              <a:custGeom>
                <a:avLst/>
                <a:gdLst>
                  <a:gd name="connsiteX0" fmla="*/ 113348 w 226695"/>
                  <a:gd name="connsiteY0" fmla="*/ 52388 h 52387"/>
                  <a:gd name="connsiteX1" fmla="*/ 226695 w 226695"/>
                  <a:gd name="connsiteY1" fmla="*/ 29528 h 52387"/>
                  <a:gd name="connsiteX2" fmla="*/ 219075 w 226695"/>
                  <a:gd name="connsiteY2" fmla="*/ 0 h 52387"/>
                  <a:gd name="connsiteX3" fmla="*/ 113348 w 226695"/>
                  <a:gd name="connsiteY3" fmla="*/ 19050 h 52387"/>
                  <a:gd name="connsiteX4" fmla="*/ 7620 w 226695"/>
                  <a:gd name="connsiteY4" fmla="*/ 0 h 52387"/>
                  <a:gd name="connsiteX5" fmla="*/ 0 w 226695"/>
                  <a:gd name="connsiteY5" fmla="*/ 29528 h 52387"/>
                  <a:gd name="connsiteX6" fmla="*/ 113348 w 226695"/>
                  <a:gd name="connsiteY6" fmla="*/ 52388 h 52387"/>
                  <a:gd name="connsiteX7" fmla="*/ 113348 w 226695"/>
                  <a:gd name="connsiteY7" fmla="*/ 52388 h 52387"/>
                  <a:gd name="connsiteX8" fmla="*/ 113348 w 226695"/>
                  <a:gd name="connsiteY8" fmla="*/ 52388 h 52387"/>
                  <a:gd name="connsiteX9" fmla="*/ 113348 w 226695"/>
                  <a:gd name="connsiteY9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695" h="52387">
                    <a:moveTo>
                      <a:pt x="113348" y="52388"/>
                    </a:moveTo>
                    <a:lnTo>
                      <a:pt x="226695" y="29528"/>
                    </a:lnTo>
                    <a:lnTo>
                      <a:pt x="219075" y="0"/>
                    </a:lnTo>
                    <a:lnTo>
                      <a:pt x="113348" y="19050"/>
                    </a:lnTo>
                    <a:lnTo>
                      <a:pt x="7620" y="0"/>
                    </a:lnTo>
                    <a:lnTo>
                      <a:pt x="0" y="2952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FB8A60E-A009-63BD-E250-EDE2CAB68C03}"/>
                </a:ext>
              </a:extLst>
            </p:cNvPr>
            <p:cNvSpPr/>
            <p:nvPr/>
          </p:nvSpPr>
          <p:spPr>
            <a:xfrm>
              <a:off x="6673252" y="3609975"/>
              <a:ext cx="438150" cy="19050"/>
            </a:xfrm>
            <a:custGeom>
              <a:avLst/>
              <a:gdLst>
                <a:gd name="connsiteX0" fmla="*/ 428625 w 438150"/>
                <a:gd name="connsiteY0" fmla="*/ 19050 h 19050"/>
                <a:gd name="connsiteX1" fmla="*/ 9525 w 438150"/>
                <a:gd name="connsiteY1" fmla="*/ 19050 h 19050"/>
                <a:gd name="connsiteX2" fmla="*/ 0 w 438150"/>
                <a:gd name="connsiteY2" fmla="*/ 9525 h 19050"/>
                <a:gd name="connsiteX3" fmla="*/ 9525 w 438150"/>
                <a:gd name="connsiteY3" fmla="*/ 0 h 19050"/>
                <a:gd name="connsiteX4" fmla="*/ 428625 w 438150"/>
                <a:gd name="connsiteY4" fmla="*/ 0 h 19050"/>
                <a:gd name="connsiteX5" fmla="*/ 438150 w 438150"/>
                <a:gd name="connsiteY5" fmla="*/ 9525 h 19050"/>
                <a:gd name="connsiteX6" fmla="*/ 428625 w 4381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150" h="19050">
                  <a:moveTo>
                    <a:pt x="42862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428625" y="0"/>
                  </a:lnTo>
                  <a:cubicBezTo>
                    <a:pt x="434340" y="0"/>
                    <a:pt x="438150" y="3810"/>
                    <a:pt x="438150" y="9525"/>
                  </a:cubicBezTo>
                  <a:cubicBezTo>
                    <a:pt x="438150" y="15240"/>
                    <a:pt x="434340" y="19050"/>
                    <a:pt x="42862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B8656669-D574-8B99-47D2-9BF2E5EFEA01}"/>
                </a:ext>
              </a:extLst>
            </p:cNvPr>
            <p:cNvSpPr/>
            <p:nvPr/>
          </p:nvSpPr>
          <p:spPr>
            <a:xfrm>
              <a:off x="6730402" y="3600450"/>
              <a:ext cx="19050" cy="38100"/>
            </a:xfrm>
            <a:custGeom>
              <a:avLst/>
              <a:gdLst>
                <a:gd name="connsiteX0" fmla="*/ 9525 w 19050"/>
                <a:gd name="connsiteY0" fmla="*/ 38100 h 38100"/>
                <a:gd name="connsiteX1" fmla="*/ 0 w 19050"/>
                <a:gd name="connsiteY1" fmla="*/ 28575 h 38100"/>
                <a:gd name="connsiteX2" fmla="*/ 0 w 19050"/>
                <a:gd name="connsiteY2" fmla="*/ 9525 h 38100"/>
                <a:gd name="connsiteX3" fmla="*/ 9525 w 19050"/>
                <a:gd name="connsiteY3" fmla="*/ 0 h 38100"/>
                <a:gd name="connsiteX4" fmla="*/ 19050 w 19050"/>
                <a:gd name="connsiteY4" fmla="*/ 9525 h 38100"/>
                <a:gd name="connsiteX5" fmla="*/ 19050 w 19050"/>
                <a:gd name="connsiteY5" fmla="*/ 28575 h 38100"/>
                <a:gd name="connsiteX6" fmla="*/ 9525 w 19050"/>
                <a:gd name="connsiteY6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8100">
                  <a:moveTo>
                    <a:pt x="9525" y="38100"/>
                  </a:moveTo>
                  <a:cubicBezTo>
                    <a:pt x="3810" y="38100"/>
                    <a:pt x="0" y="34290"/>
                    <a:pt x="0" y="28575"/>
                  </a:cubicBezTo>
                  <a:lnTo>
                    <a:pt x="0" y="9525"/>
                  </a:lnTo>
                  <a:cubicBezTo>
                    <a:pt x="0" y="3810"/>
                    <a:pt x="3810" y="0"/>
                    <a:pt x="9525" y="0"/>
                  </a:cubicBezTo>
                  <a:cubicBezTo>
                    <a:pt x="15240" y="0"/>
                    <a:pt x="19050" y="3810"/>
                    <a:pt x="19050" y="9525"/>
                  </a:cubicBezTo>
                  <a:lnTo>
                    <a:pt x="19050" y="28575"/>
                  </a:lnTo>
                  <a:cubicBezTo>
                    <a:pt x="19050" y="34290"/>
                    <a:pt x="15240" y="38100"/>
                    <a:pt x="9525" y="381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D03EFCC6-A0BE-6C90-446C-E58D0A449420}"/>
                </a:ext>
              </a:extLst>
            </p:cNvPr>
            <p:cNvSpPr/>
            <p:nvPr/>
          </p:nvSpPr>
          <p:spPr>
            <a:xfrm>
              <a:off x="6616102" y="3222545"/>
              <a:ext cx="552450" cy="463629"/>
            </a:xfrm>
            <a:custGeom>
              <a:avLst/>
              <a:gdLst>
                <a:gd name="connsiteX0" fmla="*/ 504825 w 552450"/>
                <a:gd name="connsiteY0" fmla="*/ 44529 h 463629"/>
                <a:gd name="connsiteX1" fmla="*/ 390525 w 552450"/>
                <a:gd name="connsiteY1" fmla="*/ 44529 h 463629"/>
                <a:gd name="connsiteX2" fmla="*/ 386715 w 552450"/>
                <a:gd name="connsiteY2" fmla="*/ 45482 h 463629"/>
                <a:gd name="connsiteX3" fmla="*/ 280035 w 552450"/>
                <a:gd name="connsiteY3" fmla="*/ 714 h 463629"/>
                <a:gd name="connsiteX4" fmla="*/ 272415 w 552450"/>
                <a:gd name="connsiteY4" fmla="*/ 714 h 463629"/>
                <a:gd name="connsiteX5" fmla="*/ 168593 w 552450"/>
                <a:gd name="connsiteY5" fmla="*/ 44529 h 463629"/>
                <a:gd name="connsiteX6" fmla="*/ 47625 w 552450"/>
                <a:gd name="connsiteY6" fmla="*/ 44529 h 463629"/>
                <a:gd name="connsiteX7" fmla="*/ 0 w 552450"/>
                <a:gd name="connsiteY7" fmla="*/ 92154 h 463629"/>
                <a:gd name="connsiteX8" fmla="*/ 0 w 552450"/>
                <a:gd name="connsiteY8" fmla="*/ 416004 h 463629"/>
                <a:gd name="connsiteX9" fmla="*/ 47625 w 552450"/>
                <a:gd name="connsiteY9" fmla="*/ 463629 h 463629"/>
                <a:gd name="connsiteX10" fmla="*/ 504825 w 552450"/>
                <a:gd name="connsiteY10" fmla="*/ 463629 h 463629"/>
                <a:gd name="connsiteX11" fmla="*/ 552450 w 552450"/>
                <a:gd name="connsiteY11" fmla="*/ 416004 h 463629"/>
                <a:gd name="connsiteX12" fmla="*/ 552450 w 552450"/>
                <a:gd name="connsiteY12" fmla="*/ 92154 h 463629"/>
                <a:gd name="connsiteX13" fmla="*/ 504825 w 552450"/>
                <a:gd name="connsiteY13" fmla="*/ 44529 h 463629"/>
                <a:gd name="connsiteX14" fmla="*/ 276225 w 552450"/>
                <a:gd name="connsiteY14" fmla="*/ 19764 h 463629"/>
                <a:gd name="connsiteX15" fmla="*/ 430530 w 552450"/>
                <a:gd name="connsiteY15" fmla="*/ 84534 h 463629"/>
                <a:gd name="connsiteX16" fmla="*/ 378143 w 552450"/>
                <a:gd name="connsiteY16" fmla="*/ 101679 h 463629"/>
                <a:gd name="connsiteX17" fmla="*/ 377190 w 552450"/>
                <a:gd name="connsiteY17" fmla="*/ 102632 h 463629"/>
                <a:gd name="connsiteX18" fmla="*/ 277178 w 552450"/>
                <a:gd name="connsiteY18" fmla="*/ 73104 h 463629"/>
                <a:gd name="connsiteX19" fmla="*/ 177165 w 552450"/>
                <a:gd name="connsiteY19" fmla="*/ 102632 h 463629"/>
                <a:gd name="connsiteX20" fmla="*/ 176213 w 552450"/>
                <a:gd name="connsiteY20" fmla="*/ 101679 h 463629"/>
                <a:gd name="connsiteX21" fmla="*/ 123825 w 552450"/>
                <a:gd name="connsiteY21" fmla="*/ 84534 h 463629"/>
                <a:gd name="connsiteX22" fmla="*/ 175260 w 552450"/>
                <a:gd name="connsiteY22" fmla="*/ 62627 h 463629"/>
                <a:gd name="connsiteX23" fmla="*/ 178118 w 552450"/>
                <a:gd name="connsiteY23" fmla="*/ 61674 h 463629"/>
                <a:gd name="connsiteX24" fmla="*/ 276225 w 552450"/>
                <a:gd name="connsiteY24" fmla="*/ 19764 h 463629"/>
                <a:gd name="connsiteX25" fmla="*/ 189548 w 552450"/>
                <a:gd name="connsiteY25" fmla="*/ 116919 h 463629"/>
                <a:gd name="connsiteX26" fmla="*/ 276225 w 552450"/>
                <a:gd name="connsiteY26" fmla="*/ 92154 h 463629"/>
                <a:gd name="connsiteX27" fmla="*/ 362903 w 552450"/>
                <a:gd name="connsiteY27" fmla="*/ 116919 h 463629"/>
                <a:gd name="connsiteX28" fmla="*/ 377190 w 552450"/>
                <a:gd name="connsiteY28" fmla="*/ 160734 h 463629"/>
                <a:gd name="connsiteX29" fmla="*/ 276225 w 552450"/>
                <a:gd name="connsiteY29" fmla="*/ 177879 h 463629"/>
                <a:gd name="connsiteX30" fmla="*/ 174308 w 552450"/>
                <a:gd name="connsiteY30" fmla="*/ 160734 h 463629"/>
                <a:gd name="connsiteX31" fmla="*/ 189548 w 552450"/>
                <a:gd name="connsiteY31" fmla="*/ 116919 h 463629"/>
                <a:gd name="connsiteX32" fmla="*/ 114300 w 552450"/>
                <a:gd name="connsiteY32" fmla="*/ 139779 h 463629"/>
                <a:gd name="connsiteX33" fmla="*/ 123825 w 552450"/>
                <a:gd name="connsiteY33" fmla="*/ 149304 h 463629"/>
                <a:gd name="connsiteX34" fmla="*/ 123825 w 552450"/>
                <a:gd name="connsiteY34" fmla="*/ 161687 h 463629"/>
                <a:gd name="connsiteX35" fmla="*/ 104775 w 552450"/>
                <a:gd name="connsiteY35" fmla="*/ 161687 h 463629"/>
                <a:gd name="connsiteX36" fmla="*/ 104775 w 552450"/>
                <a:gd name="connsiteY36" fmla="*/ 149304 h 463629"/>
                <a:gd name="connsiteX37" fmla="*/ 114300 w 552450"/>
                <a:gd name="connsiteY37" fmla="*/ 139779 h 463629"/>
                <a:gd name="connsiteX38" fmla="*/ 533400 w 552450"/>
                <a:gd name="connsiteY38" fmla="*/ 416004 h 463629"/>
                <a:gd name="connsiteX39" fmla="*/ 504825 w 552450"/>
                <a:gd name="connsiteY39" fmla="*/ 444579 h 463629"/>
                <a:gd name="connsiteX40" fmla="*/ 47625 w 552450"/>
                <a:gd name="connsiteY40" fmla="*/ 444579 h 463629"/>
                <a:gd name="connsiteX41" fmla="*/ 19050 w 552450"/>
                <a:gd name="connsiteY41" fmla="*/ 416004 h 463629"/>
                <a:gd name="connsiteX42" fmla="*/ 19050 w 552450"/>
                <a:gd name="connsiteY42" fmla="*/ 92154 h 463629"/>
                <a:gd name="connsiteX43" fmla="*/ 47625 w 552450"/>
                <a:gd name="connsiteY43" fmla="*/ 63579 h 463629"/>
                <a:gd name="connsiteX44" fmla="*/ 123825 w 552450"/>
                <a:gd name="connsiteY44" fmla="*/ 63579 h 463629"/>
                <a:gd name="connsiteX45" fmla="*/ 91440 w 552450"/>
                <a:gd name="connsiteY45" fmla="*/ 76914 h 463629"/>
                <a:gd name="connsiteX46" fmla="*/ 85725 w 552450"/>
                <a:gd name="connsiteY46" fmla="*/ 86439 h 463629"/>
                <a:gd name="connsiteX47" fmla="*/ 92393 w 552450"/>
                <a:gd name="connsiteY47" fmla="*/ 95012 h 463629"/>
                <a:gd name="connsiteX48" fmla="*/ 104775 w 552450"/>
                <a:gd name="connsiteY48" fmla="*/ 98822 h 463629"/>
                <a:gd name="connsiteX49" fmla="*/ 104775 w 552450"/>
                <a:gd name="connsiteY49" fmla="*/ 121682 h 463629"/>
                <a:gd name="connsiteX50" fmla="*/ 85725 w 552450"/>
                <a:gd name="connsiteY50" fmla="*/ 148352 h 463629"/>
                <a:gd name="connsiteX51" fmla="*/ 85725 w 552450"/>
                <a:gd name="connsiteY51" fmla="*/ 170259 h 463629"/>
                <a:gd name="connsiteX52" fmla="*/ 95250 w 552450"/>
                <a:gd name="connsiteY52" fmla="*/ 179784 h 463629"/>
                <a:gd name="connsiteX53" fmla="*/ 133350 w 552450"/>
                <a:gd name="connsiteY53" fmla="*/ 179784 h 463629"/>
                <a:gd name="connsiteX54" fmla="*/ 142875 w 552450"/>
                <a:gd name="connsiteY54" fmla="*/ 170259 h 463629"/>
                <a:gd name="connsiteX55" fmla="*/ 142875 w 552450"/>
                <a:gd name="connsiteY55" fmla="*/ 149304 h 463629"/>
                <a:gd name="connsiteX56" fmla="*/ 123825 w 552450"/>
                <a:gd name="connsiteY56" fmla="*/ 122634 h 463629"/>
                <a:gd name="connsiteX57" fmla="*/ 123825 w 552450"/>
                <a:gd name="connsiteY57" fmla="*/ 105489 h 463629"/>
                <a:gd name="connsiteX58" fmla="*/ 167640 w 552450"/>
                <a:gd name="connsiteY58" fmla="*/ 119777 h 463629"/>
                <a:gd name="connsiteX59" fmla="*/ 152400 w 552450"/>
                <a:gd name="connsiteY59" fmla="*/ 165497 h 463629"/>
                <a:gd name="connsiteX60" fmla="*/ 153353 w 552450"/>
                <a:gd name="connsiteY60" fmla="*/ 173117 h 463629"/>
                <a:gd name="connsiteX61" fmla="*/ 160020 w 552450"/>
                <a:gd name="connsiteY61" fmla="*/ 177879 h 463629"/>
                <a:gd name="connsiteX62" fmla="*/ 274320 w 552450"/>
                <a:gd name="connsiteY62" fmla="*/ 196929 h 463629"/>
                <a:gd name="connsiteX63" fmla="*/ 276225 w 552450"/>
                <a:gd name="connsiteY63" fmla="*/ 196929 h 463629"/>
                <a:gd name="connsiteX64" fmla="*/ 278130 w 552450"/>
                <a:gd name="connsiteY64" fmla="*/ 196929 h 463629"/>
                <a:gd name="connsiteX65" fmla="*/ 392430 w 552450"/>
                <a:gd name="connsiteY65" fmla="*/ 177879 h 463629"/>
                <a:gd name="connsiteX66" fmla="*/ 399098 w 552450"/>
                <a:gd name="connsiteY66" fmla="*/ 173117 h 463629"/>
                <a:gd name="connsiteX67" fmla="*/ 400050 w 552450"/>
                <a:gd name="connsiteY67" fmla="*/ 165497 h 463629"/>
                <a:gd name="connsiteX68" fmla="*/ 384810 w 552450"/>
                <a:gd name="connsiteY68" fmla="*/ 119777 h 463629"/>
                <a:gd name="connsiteX69" fmla="*/ 461010 w 552450"/>
                <a:gd name="connsiteY69" fmla="*/ 94059 h 463629"/>
                <a:gd name="connsiteX70" fmla="*/ 467678 w 552450"/>
                <a:gd name="connsiteY70" fmla="*/ 85487 h 463629"/>
                <a:gd name="connsiteX71" fmla="*/ 461963 w 552450"/>
                <a:gd name="connsiteY71" fmla="*/ 75962 h 463629"/>
                <a:gd name="connsiteX72" fmla="*/ 428625 w 552450"/>
                <a:gd name="connsiteY72" fmla="*/ 63579 h 463629"/>
                <a:gd name="connsiteX73" fmla="*/ 504825 w 552450"/>
                <a:gd name="connsiteY73" fmla="*/ 63579 h 463629"/>
                <a:gd name="connsiteX74" fmla="*/ 533400 w 552450"/>
                <a:gd name="connsiteY74" fmla="*/ 92154 h 463629"/>
                <a:gd name="connsiteX75" fmla="*/ 533400 w 552450"/>
                <a:gd name="connsiteY75" fmla="*/ 416004 h 46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552450" h="463629">
                  <a:moveTo>
                    <a:pt x="504825" y="44529"/>
                  </a:moveTo>
                  <a:lnTo>
                    <a:pt x="390525" y="44529"/>
                  </a:lnTo>
                  <a:cubicBezTo>
                    <a:pt x="388620" y="44529"/>
                    <a:pt x="387668" y="44529"/>
                    <a:pt x="386715" y="45482"/>
                  </a:cubicBezTo>
                  <a:lnTo>
                    <a:pt x="280035" y="714"/>
                  </a:lnTo>
                  <a:cubicBezTo>
                    <a:pt x="278130" y="-238"/>
                    <a:pt x="275273" y="-238"/>
                    <a:pt x="272415" y="714"/>
                  </a:cubicBezTo>
                  <a:lnTo>
                    <a:pt x="168593" y="44529"/>
                  </a:lnTo>
                  <a:lnTo>
                    <a:pt x="47625" y="44529"/>
                  </a:lnTo>
                  <a:cubicBezTo>
                    <a:pt x="20955" y="44529"/>
                    <a:pt x="0" y="65484"/>
                    <a:pt x="0" y="92154"/>
                  </a:cubicBezTo>
                  <a:lnTo>
                    <a:pt x="0" y="416004"/>
                  </a:lnTo>
                  <a:cubicBezTo>
                    <a:pt x="0" y="442674"/>
                    <a:pt x="20955" y="463629"/>
                    <a:pt x="47625" y="463629"/>
                  </a:cubicBezTo>
                  <a:lnTo>
                    <a:pt x="504825" y="463629"/>
                  </a:lnTo>
                  <a:cubicBezTo>
                    <a:pt x="531495" y="463629"/>
                    <a:pt x="552450" y="442674"/>
                    <a:pt x="552450" y="416004"/>
                  </a:cubicBezTo>
                  <a:lnTo>
                    <a:pt x="552450" y="92154"/>
                  </a:lnTo>
                  <a:cubicBezTo>
                    <a:pt x="552450" y="65484"/>
                    <a:pt x="531495" y="44529"/>
                    <a:pt x="504825" y="44529"/>
                  </a:cubicBezTo>
                  <a:close/>
                  <a:moveTo>
                    <a:pt x="276225" y="19764"/>
                  </a:moveTo>
                  <a:lnTo>
                    <a:pt x="430530" y="84534"/>
                  </a:lnTo>
                  <a:lnTo>
                    <a:pt x="378143" y="101679"/>
                  </a:lnTo>
                  <a:cubicBezTo>
                    <a:pt x="377190" y="101679"/>
                    <a:pt x="377190" y="102632"/>
                    <a:pt x="377190" y="102632"/>
                  </a:cubicBezTo>
                  <a:cubicBezTo>
                    <a:pt x="369570" y="95964"/>
                    <a:pt x="339090" y="73104"/>
                    <a:pt x="277178" y="73104"/>
                  </a:cubicBezTo>
                  <a:cubicBezTo>
                    <a:pt x="215265" y="73104"/>
                    <a:pt x="183833" y="96917"/>
                    <a:pt x="177165" y="102632"/>
                  </a:cubicBezTo>
                  <a:cubicBezTo>
                    <a:pt x="177165" y="102632"/>
                    <a:pt x="176213" y="101679"/>
                    <a:pt x="176213" y="101679"/>
                  </a:cubicBezTo>
                  <a:lnTo>
                    <a:pt x="123825" y="84534"/>
                  </a:lnTo>
                  <a:lnTo>
                    <a:pt x="175260" y="62627"/>
                  </a:lnTo>
                  <a:cubicBezTo>
                    <a:pt x="176213" y="62627"/>
                    <a:pt x="177165" y="61674"/>
                    <a:pt x="178118" y="61674"/>
                  </a:cubicBezTo>
                  <a:lnTo>
                    <a:pt x="276225" y="19764"/>
                  </a:lnTo>
                  <a:close/>
                  <a:moveTo>
                    <a:pt x="189548" y="116919"/>
                  </a:moveTo>
                  <a:cubicBezTo>
                    <a:pt x="195263" y="111204"/>
                    <a:pt x="222885" y="92154"/>
                    <a:pt x="276225" y="92154"/>
                  </a:cubicBezTo>
                  <a:cubicBezTo>
                    <a:pt x="329565" y="92154"/>
                    <a:pt x="357188" y="111204"/>
                    <a:pt x="362903" y="116919"/>
                  </a:cubicBezTo>
                  <a:lnTo>
                    <a:pt x="377190" y="160734"/>
                  </a:lnTo>
                  <a:lnTo>
                    <a:pt x="276225" y="177879"/>
                  </a:lnTo>
                  <a:lnTo>
                    <a:pt x="174308" y="160734"/>
                  </a:lnTo>
                  <a:lnTo>
                    <a:pt x="189548" y="116919"/>
                  </a:lnTo>
                  <a:close/>
                  <a:moveTo>
                    <a:pt x="114300" y="139779"/>
                  </a:moveTo>
                  <a:cubicBezTo>
                    <a:pt x="121920" y="139779"/>
                    <a:pt x="123825" y="145494"/>
                    <a:pt x="123825" y="149304"/>
                  </a:cubicBezTo>
                  <a:lnTo>
                    <a:pt x="123825" y="161687"/>
                  </a:lnTo>
                  <a:lnTo>
                    <a:pt x="104775" y="161687"/>
                  </a:lnTo>
                  <a:lnTo>
                    <a:pt x="104775" y="149304"/>
                  </a:lnTo>
                  <a:cubicBezTo>
                    <a:pt x="104775" y="144542"/>
                    <a:pt x="106680" y="139779"/>
                    <a:pt x="114300" y="139779"/>
                  </a:cubicBezTo>
                  <a:close/>
                  <a:moveTo>
                    <a:pt x="533400" y="416004"/>
                  </a:moveTo>
                  <a:cubicBezTo>
                    <a:pt x="533400" y="432197"/>
                    <a:pt x="521018" y="444579"/>
                    <a:pt x="504825" y="444579"/>
                  </a:cubicBezTo>
                  <a:lnTo>
                    <a:pt x="47625" y="444579"/>
                  </a:lnTo>
                  <a:cubicBezTo>
                    <a:pt x="31433" y="444579"/>
                    <a:pt x="19050" y="432197"/>
                    <a:pt x="19050" y="416004"/>
                  </a:cubicBezTo>
                  <a:lnTo>
                    <a:pt x="19050" y="92154"/>
                  </a:lnTo>
                  <a:cubicBezTo>
                    <a:pt x="19050" y="75962"/>
                    <a:pt x="31433" y="63579"/>
                    <a:pt x="47625" y="63579"/>
                  </a:cubicBezTo>
                  <a:lnTo>
                    <a:pt x="123825" y="63579"/>
                  </a:lnTo>
                  <a:lnTo>
                    <a:pt x="91440" y="76914"/>
                  </a:lnTo>
                  <a:cubicBezTo>
                    <a:pt x="87630" y="78819"/>
                    <a:pt x="85725" y="81677"/>
                    <a:pt x="85725" y="86439"/>
                  </a:cubicBezTo>
                  <a:cubicBezTo>
                    <a:pt x="85725" y="90249"/>
                    <a:pt x="88583" y="94059"/>
                    <a:pt x="92393" y="95012"/>
                  </a:cubicBezTo>
                  <a:lnTo>
                    <a:pt x="104775" y="98822"/>
                  </a:lnTo>
                  <a:lnTo>
                    <a:pt x="104775" y="121682"/>
                  </a:lnTo>
                  <a:cubicBezTo>
                    <a:pt x="91440" y="126444"/>
                    <a:pt x="85725" y="138827"/>
                    <a:pt x="85725" y="148352"/>
                  </a:cubicBezTo>
                  <a:lnTo>
                    <a:pt x="85725" y="170259"/>
                  </a:lnTo>
                  <a:cubicBezTo>
                    <a:pt x="85725" y="175974"/>
                    <a:pt x="89535" y="179784"/>
                    <a:pt x="95250" y="179784"/>
                  </a:cubicBezTo>
                  <a:lnTo>
                    <a:pt x="133350" y="179784"/>
                  </a:lnTo>
                  <a:cubicBezTo>
                    <a:pt x="139065" y="179784"/>
                    <a:pt x="142875" y="175974"/>
                    <a:pt x="142875" y="170259"/>
                  </a:cubicBezTo>
                  <a:lnTo>
                    <a:pt x="142875" y="149304"/>
                  </a:lnTo>
                  <a:cubicBezTo>
                    <a:pt x="142875" y="139779"/>
                    <a:pt x="137160" y="126444"/>
                    <a:pt x="123825" y="122634"/>
                  </a:cubicBezTo>
                  <a:lnTo>
                    <a:pt x="123825" y="105489"/>
                  </a:lnTo>
                  <a:lnTo>
                    <a:pt x="167640" y="119777"/>
                  </a:lnTo>
                  <a:lnTo>
                    <a:pt x="152400" y="165497"/>
                  </a:lnTo>
                  <a:cubicBezTo>
                    <a:pt x="152400" y="168354"/>
                    <a:pt x="152400" y="171212"/>
                    <a:pt x="153353" y="173117"/>
                  </a:cubicBezTo>
                  <a:cubicBezTo>
                    <a:pt x="155258" y="175974"/>
                    <a:pt x="157163" y="176927"/>
                    <a:pt x="160020" y="177879"/>
                  </a:cubicBezTo>
                  <a:lnTo>
                    <a:pt x="274320" y="196929"/>
                  </a:lnTo>
                  <a:cubicBezTo>
                    <a:pt x="275273" y="196929"/>
                    <a:pt x="275273" y="196929"/>
                    <a:pt x="276225" y="196929"/>
                  </a:cubicBezTo>
                  <a:cubicBezTo>
                    <a:pt x="277178" y="196929"/>
                    <a:pt x="277178" y="196929"/>
                    <a:pt x="278130" y="196929"/>
                  </a:cubicBezTo>
                  <a:lnTo>
                    <a:pt x="392430" y="177879"/>
                  </a:lnTo>
                  <a:cubicBezTo>
                    <a:pt x="395288" y="177879"/>
                    <a:pt x="397193" y="175974"/>
                    <a:pt x="399098" y="173117"/>
                  </a:cubicBezTo>
                  <a:cubicBezTo>
                    <a:pt x="401003" y="170259"/>
                    <a:pt x="401003" y="167402"/>
                    <a:pt x="400050" y="165497"/>
                  </a:cubicBezTo>
                  <a:lnTo>
                    <a:pt x="384810" y="119777"/>
                  </a:lnTo>
                  <a:lnTo>
                    <a:pt x="461010" y="94059"/>
                  </a:lnTo>
                  <a:cubicBezTo>
                    <a:pt x="464820" y="93107"/>
                    <a:pt x="467678" y="89297"/>
                    <a:pt x="467678" y="85487"/>
                  </a:cubicBezTo>
                  <a:cubicBezTo>
                    <a:pt x="467678" y="81677"/>
                    <a:pt x="465773" y="77867"/>
                    <a:pt x="461963" y="75962"/>
                  </a:cubicBezTo>
                  <a:lnTo>
                    <a:pt x="428625" y="63579"/>
                  </a:lnTo>
                  <a:lnTo>
                    <a:pt x="504825" y="63579"/>
                  </a:lnTo>
                  <a:cubicBezTo>
                    <a:pt x="521018" y="63579"/>
                    <a:pt x="533400" y="75962"/>
                    <a:pt x="533400" y="92154"/>
                  </a:cubicBezTo>
                  <a:lnTo>
                    <a:pt x="533400" y="416004"/>
                  </a:lnTo>
                  <a:close/>
                </a:path>
              </a:pathLst>
            </a:custGeom>
            <a:solidFill>
              <a:srgbClr val="3C15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931" name="Graphic 411">
            <a:extLst>
              <a:ext uri="{FF2B5EF4-FFF2-40B4-BE49-F238E27FC236}">
                <a16:creationId xmlns:a16="http://schemas.microsoft.com/office/drawing/2014/main" id="{04E303DB-895B-CB05-DCF0-E209DD723E23}"/>
              </a:ext>
            </a:extLst>
          </p:cNvPr>
          <p:cNvGrpSpPr/>
          <p:nvPr/>
        </p:nvGrpSpPr>
        <p:grpSpPr>
          <a:xfrm>
            <a:off x="5611599" y="2866482"/>
            <a:ext cx="552450" cy="552450"/>
            <a:chOff x="5500418" y="3194438"/>
            <a:chExt cx="552450" cy="552450"/>
          </a:xfrm>
        </p:grpSpPr>
        <p:grpSp>
          <p:nvGrpSpPr>
            <p:cNvPr id="932" name="Graphic 411">
              <a:extLst>
                <a:ext uri="{FF2B5EF4-FFF2-40B4-BE49-F238E27FC236}">
                  <a16:creationId xmlns:a16="http://schemas.microsoft.com/office/drawing/2014/main" id="{52AE221D-2DEB-9D07-0EF8-AD4EF8E9497B}"/>
                </a:ext>
              </a:extLst>
            </p:cNvPr>
            <p:cNvGrpSpPr/>
            <p:nvPr/>
          </p:nvGrpSpPr>
          <p:grpSpPr>
            <a:xfrm>
              <a:off x="5519468" y="3299213"/>
              <a:ext cx="514350" cy="295275"/>
              <a:chOff x="5519468" y="3299213"/>
              <a:chExt cx="514350" cy="295275"/>
            </a:xfrm>
          </p:grpSpPr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F0837F46-2060-DB65-CD25-D4F1390E1BAF}"/>
                  </a:ext>
                </a:extLst>
              </p:cNvPr>
              <p:cNvSpPr/>
              <p:nvPr/>
            </p:nvSpPr>
            <p:spPr>
              <a:xfrm>
                <a:off x="5519468" y="3299213"/>
                <a:ext cx="514350" cy="295275"/>
              </a:xfrm>
              <a:custGeom>
                <a:avLst/>
                <a:gdLst>
                  <a:gd name="connsiteX0" fmla="*/ 514350 w 514350"/>
                  <a:gd name="connsiteY0" fmla="*/ 295275 h 295275"/>
                  <a:gd name="connsiteX1" fmla="*/ 514350 w 514350"/>
                  <a:gd name="connsiteY1" fmla="*/ 40005 h 295275"/>
                  <a:gd name="connsiteX2" fmla="*/ 478155 w 514350"/>
                  <a:gd name="connsiteY2" fmla="*/ 0 h 295275"/>
                  <a:gd name="connsiteX3" fmla="*/ 39053 w 514350"/>
                  <a:gd name="connsiteY3" fmla="*/ 0 h 295275"/>
                  <a:gd name="connsiteX4" fmla="*/ 0 w 514350"/>
                  <a:gd name="connsiteY4" fmla="*/ 42863 h 295275"/>
                  <a:gd name="connsiteX5" fmla="*/ 0 w 514350"/>
                  <a:gd name="connsiteY5" fmla="*/ 295275 h 295275"/>
                  <a:gd name="connsiteX6" fmla="*/ 514350 w 514350"/>
                  <a:gd name="connsiteY6" fmla="*/ 29527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295275">
                    <a:moveTo>
                      <a:pt x="514350" y="295275"/>
                    </a:moveTo>
                    <a:lnTo>
                      <a:pt x="514350" y="40005"/>
                    </a:lnTo>
                    <a:cubicBezTo>
                      <a:pt x="514350" y="18097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9050"/>
                      <a:pt x="0" y="42863"/>
                    </a:cubicBezTo>
                    <a:lnTo>
                      <a:pt x="0" y="295275"/>
                    </a:lnTo>
                    <a:lnTo>
                      <a:pt x="514350" y="295275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98AE6B4B-B40B-7282-AD7A-FC34C4C9BEC4}"/>
                  </a:ext>
                </a:extLst>
              </p:cNvPr>
              <p:cNvSpPr/>
              <p:nvPr/>
            </p:nvSpPr>
            <p:spPr>
              <a:xfrm>
                <a:off x="5575665" y="3326835"/>
                <a:ext cx="420052" cy="267652"/>
              </a:xfrm>
              <a:custGeom>
                <a:avLst/>
                <a:gdLst>
                  <a:gd name="connsiteX0" fmla="*/ 0 w 420052"/>
                  <a:gd name="connsiteY0" fmla="*/ 0 h 267652"/>
                  <a:gd name="connsiteX1" fmla="*/ 267653 w 420052"/>
                  <a:gd name="connsiteY1" fmla="*/ 267653 h 267652"/>
                  <a:gd name="connsiteX2" fmla="*/ 420053 w 420052"/>
                  <a:gd name="connsiteY2" fmla="*/ 267653 h 267652"/>
                  <a:gd name="connsiteX3" fmla="*/ 152400 w 420052"/>
                  <a:gd name="connsiteY3" fmla="*/ 0 h 26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052" h="267652">
                    <a:moveTo>
                      <a:pt x="0" y="0"/>
                    </a:moveTo>
                    <a:lnTo>
                      <a:pt x="267653" y="267653"/>
                    </a:lnTo>
                    <a:lnTo>
                      <a:pt x="420053" y="267653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8DF7E354-505F-50D6-A642-FC6790CCB4DD}"/>
                  </a:ext>
                </a:extLst>
              </p:cNvPr>
              <p:cNvSpPr/>
              <p:nvPr/>
            </p:nvSpPr>
            <p:spPr>
              <a:xfrm>
                <a:off x="5519468" y="3299213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6" name="Freeform: Shape 935">
                <a:extLst>
                  <a:ext uri="{FF2B5EF4-FFF2-40B4-BE49-F238E27FC236}">
                    <a16:creationId xmlns:a16="http://schemas.microsoft.com/office/drawing/2014/main" id="{6ED17957-0818-1CCC-E501-FC4AA0938B0B}"/>
                  </a:ext>
                </a:extLst>
              </p:cNvPr>
              <p:cNvSpPr/>
              <p:nvPr/>
            </p:nvSpPr>
            <p:spPr>
              <a:xfrm>
                <a:off x="5775690" y="3326835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37" name="Graphic 411">
              <a:extLst>
                <a:ext uri="{FF2B5EF4-FFF2-40B4-BE49-F238E27FC236}">
                  <a16:creationId xmlns:a16="http://schemas.microsoft.com/office/drawing/2014/main" id="{568E16D7-B29F-F41D-4213-4B86EEAB844B}"/>
                </a:ext>
              </a:extLst>
            </p:cNvPr>
            <p:cNvGrpSpPr/>
            <p:nvPr/>
          </p:nvGrpSpPr>
          <p:grpSpPr>
            <a:xfrm>
              <a:off x="5546138" y="3346838"/>
              <a:ext cx="258698" cy="276225"/>
              <a:chOff x="5546138" y="3346838"/>
              <a:chExt cx="258698" cy="276225"/>
            </a:xfrm>
          </p:grpSpPr>
          <p:grpSp>
            <p:nvGrpSpPr>
              <p:cNvPr id="938" name="Graphic 411">
                <a:extLst>
                  <a:ext uri="{FF2B5EF4-FFF2-40B4-BE49-F238E27FC236}">
                    <a16:creationId xmlns:a16="http://schemas.microsoft.com/office/drawing/2014/main" id="{1C4275A5-02CB-1234-11DC-36CB1D9B9DDF}"/>
                  </a:ext>
                </a:extLst>
              </p:cNvPr>
              <p:cNvGrpSpPr/>
              <p:nvPr/>
            </p:nvGrpSpPr>
            <p:grpSpPr>
              <a:xfrm>
                <a:off x="5622338" y="3515430"/>
                <a:ext cx="106679" cy="50482"/>
                <a:chOff x="5622338" y="3515430"/>
                <a:chExt cx="106679" cy="50482"/>
              </a:xfrm>
            </p:grpSpPr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13CDF50E-76FA-8823-0486-C64CF7A413D8}"/>
                    </a:ext>
                  </a:extLst>
                </p:cNvPr>
                <p:cNvSpPr/>
                <p:nvPr/>
              </p:nvSpPr>
              <p:spPr>
                <a:xfrm>
                  <a:off x="5622338" y="3515430"/>
                  <a:ext cx="106679" cy="50482"/>
                </a:xfrm>
                <a:custGeom>
                  <a:avLst/>
                  <a:gdLst>
                    <a:gd name="connsiteX0" fmla="*/ 0 w 106679"/>
                    <a:gd name="connsiteY0" fmla="*/ 20002 h 50482"/>
                    <a:gd name="connsiteX1" fmla="*/ 53340 w 106679"/>
                    <a:gd name="connsiteY1" fmla="*/ 50482 h 50482"/>
                    <a:gd name="connsiteX2" fmla="*/ 106680 w 106679"/>
                    <a:gd name="connsiteY2" fmla="*/ 20002 h 50482"/>
                    <a:gd name="connsiteX3" fmla="*/ 78105 w 106679"/>
                    <a:gd name="connsiteY3" fmla="*/ 1905 h 50482"/>
                    <a:gd name="connsiteX4" fmla="*/ 52387 w 106679"/>
                    <a:gd name="connsiteY4" fmla="*/ 7620 h 50482"/>
                    <a:gd name="connsiteX5" fmla="*/ 22860 w 106679"/>
                    <a:gd name="connsiteY5" fmla="*/ 0 h 50482"/>
                    <a:gd name="connsiteX6" fmla="*/ 0 w 106679"/>
                    <a:gd name="connsiteY6" fmla="*/ 20002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79" h="50482">
                      <a:moveTo>
                        <a:pt x="0" y="20002"/>
                      </a:moveTo>
                      <a:cubicBezTo>
                        <a:pt x="7620" y="35243"/>
                        <a:pt x="22860" y="50482"/>
                        <a:pt x="53340" y="50482"/>
                      </a:cubicBezTo>
                      <a:cubicBezTo>
                        <a:pt x="83820" y="50482"/>
                        <a:pt x="99060" y="35243"/>
                        <a:pt x="106680" y="20002"/>
                      </a:cubicBezTo>
                      <a:cubicBezTo>
                        <a:pt x="106680" y="20002"/>
                        <a:pt x="84773" y="10477"/>
                        <a:pt x="78105" y="1905"/>
                      </a:cubicBezTo>
                      <a:cubicBezTo>
                        <a:pt x="78105" y="1905"/>
                        <a:pt x="64770" y="7620"/>
                        <a:pt x="52387" y="7620"/>
                      </a:cubicBezTo>
                      <a:cubicBezTo>
                        <a:pt x="40005" y="7620"/>
                        <a:pt x="22860" y="0"/>
                        <a:pt x="22860" y="0"/>
                      </a:cubicBezTo>
                      <a:cubicBezTo>
                        <a:pt x="22860" y="0"/>
                        <a:pt x="13335" y="17145"/>
                        <a:pt x="0" y="2000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46793"/>
                    </a:gs>
                    <a:gs pos="50000">
                      <a:srgbClr val="EB547B"/>
                    </a:gs>
                    <a:gs pos="100000">
                      <a:srgbClr val="E24264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E748547C-2981-3F38-8969-C4A6A388DB31}"/>
                    </a:ext>
                  </a:extLst>
                </p:cNvPr>
                <p:cNvSpPr/>
                <p:nvPr/>
              </p:nvSpPr>
              <p:spPr>
                <a:xfrm>
                  <a:off x="5644245" y="3520193"/>
                  <a:ext cx="62865" cy="22859"/>
                </a:xfrm>
                <a:custGeom>
                  <a:avLst/>
                  <a:gdLst>
                    <a:gd name="connsiteX0" fmla="*/ 0 w 62865"/>
                    <a:gd name="connsiteY0" fmla="*/ 0 h 22859"/>
                    <a:gd name="connsiteX1" fmla="*/ 30480 w 62865"/>
                    <a:gd name="connsiteY1" fmla="*/ 22860 h 22859"/>
                    <a:gd name="connsiteX2" fmla="*/ 62865 w 62865"/>
                    <a:gd name="connsiteY2" fmla="*/ 0 h 22859"/>
                    <a:gd name="connsiteX3" fmla="*/ 0 w 62865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65" h="22859">
                      <a:moveTo>
                        <a:pt x="0" y="0"/>
                      </a:moveTo>
                      <a:cubicBezTo>
                        <a:pt x="0" y="0"/>
                        <a:pt x="2857" y="22860"/>
                        <a:pt x="30480" y="22860"/>
                      </a:cubicBezTo>
                      <a:cubicBezTo>
                        <a:pt x="58103" y="22860"/>
                        <a:pt x="62865" y="0"/>
                        <a:pt x="6286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42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41" name="Freeform: Shape 940">
                <a:extLst>
                  <a:ext uri="{FF2B5EF4-FFF2-40B4-BE49-F238E27FC236}">
                    <a16:creationId xmlns:a16="http://schemas.microsoft.com/office/drawing/2014/main" id="{51F28B37-51A0-9942-1BCD-36D06523453B}"/>
                  </a:ext>
                </a:extLst>
              </p:cNvPr>
              <p:cNvSpPr/>
              <p:nvPr/>
            </p:nvSpPr>
            <p:spPr>
              <a:xfrm>
                <a:off x="5605193" y="3346838"/>
                <a:ext cx="140017" cy="170497"/>
              </a:xfrm>
              <a:custGeom>
                <a:avLst/>
                <a:gdLst>
                  <a:gd name="connsiteX0" fmla="*/ 140018 w 140017"/>
                  <a:gd name="connsiteY0" fmla="*/ 70485 h 170497"/>
                  <a:gd name="connsiteX1" fmla="*/ 69532 w 140017"/>
                  <a:gd name="connsiteY1" fmla="*/ 170498 h 170497"/>
                  <a:gd name="connsiteX2" fmla="*/ 0 w 140017"/>
                  <a:gd name="connsiteY2" fmla="*/ 70485 h 170497"/>
                  <a:gd name="connsiteX3" fmla="*/ 70485 w 140017"/>
                  <a:gd name="connsiteY3" fmla="*/ 0 h 170497"/>
                  <a:gd name="connsiteX4" fmla="*/ 140018 w 140017"/>
                  <a:gd name="connsiteY4" fmla="*/ 7048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17" h="170497">
                    <a:moveTo>
                      <a:pt x="140018" y="70485"/>
                    </a:moveTo>
                    <a:cubicBezTo>
                      <a:pt x="140018" y="117157"/>
                      <a:pt x="108585" y="170498"/>
                      <a:pt x="69532" y="170498"/>
                    </a:cubicBezTo>
                    <a:cubicBezTo>
                      <a:pt x="30480" y="170498"/>
                      <a:pt x="0" y="117157"/>
                      <a:pt x="0" y="70485"/>
                    </a:cubicBezTo>
                    <a:cubicBezTo>
                      <a:pt x="0" y="31432"/>
                      <a:pt x="31432" y="0"/>
                      <a:pt x="70485" y="0"/>
                    </a:cubicBezTo>
                    <a:cubicBezTo>
                      <a:pt x="109538" y="0"/>
                      <a:pt x="140018" y="31432"/>
                      <a:pt x="140018" y="704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0C0B3DC1-3434-1F06-C281-82D6E47D3AB1}"/>
                  </a:ext>
                </a:extLst>
              </p:cNvPr>
              <p:cNvSpPr/>
              <p:nvPr/>
            </p:nvSpPr>
            <p:spPr>
              <a:xfrm>
                <a:off x="5675677" y="3354656"/>
                <a:ext cx="67027" cy="155292"/>
              </a:xfrm>
              <a:custGeom>
                <a:avLst/>
                <a:gdLst>
                  <a:gd name="connsiteX0" fmla="*/ 62865 w 67027"/>
                  <a:gd name="connsiteY0" fmla="*/ 103624 h 155292"/>
                  <a:gd name="connsiteX1" fmla="*/ 0 w 67027"/>
                  <a:gd name="connsiteY1" fmla="*/ 1707 h 155292"/>
                  <a:gd name="connsiteX2" fmla="*/ 28575 w 67027"/>
                  <a:gd name="connsiteY2" fmla="*/ 74097 h 155292"/>
                  <a:gd name="connsiteX3" fmla="*/ 953 w 67027"/>
                  <a:gd name="connsiteY3" fmla="*/ 155059 h 155292"/>
                  <a:gd name="connsiteX4" fmla="*/ 39053 w 67027"/>
                  <a:gd name="connsiteY4" fmla="*/ 143629 h 155292"/>
                  <a:gd name="connsiteX5" fmla="*/ 62865 w 67027"/>
                  <a:gd name="connsiteY5" fmla="*/ 103624 h 15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7" h="155292">
                    <a:moveTo>
                      <a:pt x="62865" y="103624"/>
                    </a:moveTo>
                    <a:cubicBezTo>
                      <a:pt x="77153" y="46474"/>
                      <a:pt x="54293" y="-10676"/>
                      <a:pt x="0" y="1707"/>
                    </a:cubicBezTo>
                    <a:cubicBezTo>
                      <a:pt x="0" y="1707"/>
                      <a:pt x="28575" y="15042"/>
                      <a:pt x="28575" y="74097"/>
                    </a:cubicBezTo>
                    <a:cubicBezTo>
                      <a:pt x="28575" y="133152"/>
                      <a:pt x="953" y="155059"/>
                      <a:pt x="953" y="155059"/>
                    </a:cubicBezTo>
                    <a:cubicBezTo>
                      <a:pt x="953" y="155059"/>
                      <a:pt x="20955" y="157917"/>
                      <a:pt x="39053" y="143629"/>
                    </a:cubicBezTo>
                    <a:cubicBezTo>
                      <a:pt x="48578" y="133152"/>
                      <a:pt x="57150" y="118864"/>
                      <a:pt x="62865" y="103624"/>
                    </a:cubicBez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5921AAB7-92C6-39B2-B33D-96BDAF0A0B16}"/>
                  </a:ext>
                </a:extLst>
              </p:cNvPr>
              <p:cNvSpPr/>
              <p:nvPr/>
            </p:nvSpPr>
            <p:spPr>
              <a:xfrm>
                <a:off x="5546138" y="3527813"/>
                <a:ext cx="258698" cy="95250"/>
              </a:xfrm>
              <a:custGeom>
                <a:avLst/>
                <a:gdLst>
                  <a:gd name="connsiteX0" fmla="*/ 0 w 258698"/>
                  <a:gd name="connsiteY0" fmla="*/ 95250 h 95250"/>
                  <a:gd name="connsiteX1" fmla="*/ 257175 w 258698"/>
                  <a:gd name="connsiteY1" fmla="*/ 95250 h 95250"/>
                  <a:gd name="connsiteX2" fmla="*/ 238125 w 258698"/>
                  <a:gd name="connsiteY2" fmla="*/ 28575 h 95250"/>
                  <a:gd name="connsiteX3" fmla="*/ 180975 w 258698"/>
                  <a:gd name="connsiteY3" fmla="*/ 0 h 95250"/>
                  <a:gd name="connsiteX4" fmla="*/ 133350 w 258698"/>
                  <a:gd name="connsiteY4" fmla="*/ 38100 h 95250"/>
                  <a:gd name="connsiteX5" fmla="*/ 76200 w 258698"/>
                  <a:gd name="connsiteY5" fmla="*/ 0 h 95250"/>
                  <a:gd name="connsiteX6" fmla="*/ 9525 w 258698"/>
                  <a:gd name="connsiteY6" fmla="*/ 38100 h 95250"/>
                  <a:gd name="connsiteX7" fmla="*/ 0 w 258698"/>
                  <a:gd name="connsiteY7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95250">
                    <a:moveTo>
                      <a:pt x="0" y="95250"/>
                    </a:move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BB50752C-CEBF-EF95-B339-41FB6D231D03}"/>
                  </a:ext>
                </a:extLst>
              </p:cNvPr>
              <p:cNvSpPr/>
              <p:nvPr/>
            </p:nvSpPr>
            <p:spPr>
              <a:xfrm>
                <a:off x="5557568" y="3584963"/>
                <a:ext cx="236219" cy="19050"/>
              </a:xfrm>
              <a:custGeom>
                <a:avLst/>
                <a:gdLst>
                  <a:gd name="connsiteX0" fmla="*/ 217170 w 236219"/>
                  <a:gd name="connsiteY0" fmla="*/ 0 h 19050"/>
                  <a:gd name="connsiteX1" fmla="*/ 19050 w 236219"/>
                  <a:gd name="connsiteY1" fmla="*/ 0 h 19050"/>
                  <a:gd name="connsiteX2" fmla="*/ 0 w 236219"/>
                  <a:gd name="connsiteY2" fmla="*/ 19050 h 19050"/>
                  <a:gd name="connsiteX3" fmla="*/ 0 w 236219"/>
                  <a:gd name="connsiteY3" fmla="*/ 19050 h 19050"/>
                  <a:gd name="connsiteX4" fmla="*/ 236220 w 236219"/>
                  <a:gd name="connsiteY4" fmla="*/ 19050 h 19050"/>
                  <a:gd name="connsiteX5" fmla="*/ 236220 w 236219"/>
                  <a:gd name="connsiteY5" fmla="*/ 19050 h 19050"/>
                  <a:gd name="connsiteX6" fmla="*/ 217170 w 236219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219" h="19050">
                    <a:moveTo>
                      <a:pt x="217170" y="0"/>
                    </a:moveTo>
                    <a:lnTo>
                      <a:pt x="19050" y="0"/>
                    </a:lnTo>
                    <a:cubicBezTo>
                      <a:pt x="8572" y="0"/>
                      <a:pt x="0" y="8573"/>
                      <a:pt x="0" y="19050"/>
                    </a:cubicBezTo>
                    <a:lnTo>
                      <a:pt x="0" y="19050"/>
                    </a:lnTo>
                    <a:lnTo>
                      <a:pt x="236220" y="19050"/>
                    </a:lnTo>
                    <a:lnTo>
                      <a:pt x="236220" y="19050"/>
                    </a:lnTo>
                    <a:cubicBezTo>
                      <a:pt x="236220" y="8573"/>
                      <a:pt x="227648" y="0"/>
                      <a:pt x="217170" y="0"/>
                    </a:cubicBez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45" name="Graphic 411">
              <a:extLst>
                <a:ext uri="{FF2B5EF4-FFF2-40B4-BE49-F238E27FC236}">
                  <a16:creationId xmlns:a16="http://schemas.microsoft.com/office/drawing/2014/main" id="{067990C9-59E4-B5AD-7270-9D8496A368F2}"/>
                </a:ext>
              </a:extLst>
            </p:cNvPr>
            <p:cNvGrpSpPr/>
            <p:nvPr/>
          </p:nvGrpSpPr>
          <p:grpSpPr>
            <a:xfrm>
              <a:off x="5509943" y="3613538"/>
              <a:ext cx="533400" cy="123825"/>
              <a:chOff x="5509943" y="3613538"/>
              <a:chExt cx="533400" cy="123825"/>
            </a:xfrm>
          </p:grpSpPr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B805CB0F-017E-3AAF-1A77-DE0A9A9A14DA}"/>
                  </a:ext>
                </a:extLst>
              </p:cNvPr>
              <p:cNvSpPr/>
              <p:nvPr/>
            </p:nvSpPr>
            <p:spPr>
              <a:xfrm>
                <a:off x="5671868" y="3661163"/>
                <a:ext cx="209550" cy="76200"/>
              </a:xfrm>
              <a:custGeom>
                <a:avLst/>
                <a:gdLst>
                  <a:gd name="connsiteX0" fmla="*/ 38100 w 209550"/>
                  <a:gd name="connsiteY0" fmla="*/ 0 h 76200"/>
                  <a:gd name="connsiteX1" fmla="*/ 38100 w 209550"/>
                  <a:gd name="connsiteY1" fmla="*/ 23813 h 76200"/>
                  <a:gd name="connsiteX2" fmla="*/ 14288 w 209550"/>
                  <a:gd name="connsiteY2" fmla="*/ 47625 h 76200"/>
                  <a:gd name="connsiteX3" fmla="*/ 14288 w 209550"/>
                  <a:gd name="connsiteY3" fmla="*/ 47625 h 76200"/>
                  <a:gd name="connsiteX4" fmla="*/ 0 w 209550"/>
                  <a:gd name="connsiteY4" fmla="*/ 61913 h 76200"/>
                  <a:gd name="connsiteX5" fmla="*/ 14288 w 209550"/>
                  <a:gd name="connsiteY5" fmla="*/ 76200 h 76200"/>
                  <a:gd name="connsiteX6" fmla="*/ 195263 w 209550"/>
                  <a:gd name="connsiteY6" fmla="*/ 76200 h 76200"/>
                  <a:gd name="connsiteX7" fmla="*/ 209550 w 209550"/>
                  <a:gd name="connsiteY7" fmla="*/ 61913 h 76200"/>
                  <a:gd name="connsiteX8" fmla="*/ 195263 w 209550"/>
                  <a:gd name="connsiteY8" fmla="*/ 47625 h 76200"/>
                  <a:gd name="connsiteX9" fmla="*/ 195263 w 209550"/>
                  <a:gd name="connsiteY9" fmla="*/ 47625 h 76200"/>
                  <a:gd name="connsiteX10" fmla="*/ 171450 w 209550"/>
                  <a:gd name="connsiteY10" fmla="*/ 23813 h 76200"/>
                  <a:gd name="connsiteX11" fmla="*/ 171450 w 209550"/>
                  <a:gd name="connsiteY11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550" h="76200">
                    <a:moveTo>
                      <a:pt x="38100" y="0"/>
                    </a:moveTo>
                    <a:lnTo>
                      <a:pt x="38100" y="23813"/>
                    </a:lnTo>
                    <a:cubicBezTo>
                      <a:pt x="38100" y="37148"/>
                      <a:pt x="27622" y="47625"/>
                      <a:pt x="14288" y="47625"/>
                    </a:cubicBezTo>
                    <a:lnTo>
                      <a:pt x="14288" y="47625"/>
                    </a:lnTo>
                    <a:cubicBezTo>
                      <a:pt x="6668" y="47625"/>
                      <a:pt x="0" y="54293"/>
                      <a:pt x="0" y="61913"/>
                    </a:cubicBezTo>
                    <a:cubicBezTo>
                      <a:pt x="0" y="69532"/>
                      <a:pt x="6668" y="76200"/>
                      <a:pt x="14288" y="76200"/>
                    </a:cubicBezTo>
                    <a:lnTo>
                      <a:pt x="195263" y="76200"/>
                    </a:lnTo>
                    <a:cubicBezTo>
                      <a:pt x="202883" y="76200"/>
                      <a:pt x="209550" y="69532"/>
                      <a:pt x="209550" y="61913"/>
                    </a:cubicBezTo>
                    <a:cubicBezTo>
                      <a:pt x="209550" y="54293"/>
                      <a:pt x="202883" y="47625"/>
                      <a:pt x="195263" y="47625"/>
                    </a:cubicBezTo>
                    <a:lnTo>
                      <a:pt x="195263" y="47625"/>
                    </a:lnTo>
                    <a:cubicBezTo>
                      <a:pt x="181927" y="47625"/>
                      <a:pt x="171450" y="37148"/>
                      <a:pt x="171450" y="23813"/>
                    </a:cubicBezTo>
                    <a:lnTo>
                      <a:pt x="171450" y="0"/>
                    </a:lnTo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4517CDB4-668E-257D-72E1-E99EFADD540D}"/>
                  </a:ext>
                </a:extLst>
              </p:cNvPr>
              <p:cNvSpPr/>
              <p:nvPr/>
            </p:nvSpPr>
            <p:spPr>
              <a:xfrm>
                <a:off x="5509943" y="3613538"/>
                <a:ext cx="533400" cy="47625"/>
              </a:xfrm>
              <a:custGeom>
                <a:avLst/>
                <a:gdLst>
                  <a:gd name="connsiteX0" fmla="*/ 504825 w 533400"/>
                  <a:gd name="connsiteY0" fmla="*/ 47625 h 47625"/>
                  <a:gd name="connsiteX1" fmla="*/ 28575 w 533400"/>
                  <a:gd name="connsiteY1" fmla="*/ 47625 h 47625"/>
                  <a:gd name="connsiteX2" fmla="*/ 0 w 533400"/>
                  <a:gd name="connsiteY2" fmla="*/ 19050 h 47625"/>
                  <a:gd name="connsiteX3" fmla="*/ 0 w 533400"/>
                  <a:gd name="connsiteY3" fmla="*/ 0 h 47625"/>
                  <a:gd name="connsiteX4" fmla="*/ 533400 w 533400"/>
                  <a:gd name="connsiteY4" fmla="*/ 0 h 47625"/>
                  <a:gd name="connsiteX5" fmla="*/ 533400 w 533400"/>
                  <a:gd name="connsiteY5" fmla="*/ 19050 h 47625"/>
                  <a:gd name="connsiteX6" fmla="*/ 504825 w 53340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00" h="47625">
                    <a:moveTo>
                      <a:pt x="50482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533400" y="0"/>
                    </a:lnTo>
                    <a:lnTo>
                      <a:pt x="533400" y="19050"/>
                    </a:lnTo>
                    <a:cubicBezTo>
                      <a:pt x="533400" y="35243"/>
                      <a:pt x="521018" y="47625"/>
                      <a:pt x="50482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8" name="Freeform: Shape 947">
                <a:extLst>
                  <a:ext uri="{FF2B5EF4-FFF2-40B4-BE49-F238E27FC236}">
                    <a16:creationId xmlns:a16="http://schemas.microsoft.com/office/drawing/2014/main" id="{525DD2F2-48B0-6206-7570-1A3FD1444A0A}"/>
                  </a:ext>
                </a:extLst>
              </p:cNvPr>
              <p:cNvSpPr/>
              <p:nvPr/>
            </p:nvSpPr>
            <p:spPr>
              <a:xfrm>
                <a:off x="5519468" y="3613538"/>
                <a:ext cx="514350" cy="9525"/>
              </a:xfrm>
              <a:custGeom>
                <a:avLst/>
                <a:gdLst>
                  <a:gd name="connsiteX0" fmla="*/ 0 w 514350"/>
                  <a:gd name="connsiteY0" fmla="*/ 0 h 9525"/>
                  <a:gd name="connsiteX1" fmla="*/ 514350 w 514350"/>
                  <a:gd name="connsiteY1" fmla="*/ 0 h 9525"/>
                  <a:gd name="connsiteX2" fmla="*/ 514350 w 514350"/>
                  <a:gd name="connsiteY2" fmla="*/ 9525 h 9525"/>
                  <a:gd name="connsiteX3" fmla="*/ 0 w 51435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9525">
                    <a:moveTo>
                      <a:pt x="0" y="0"/>
                    </a:moveTo>
                    <a:lnTo>
                      <a:pt x="514350" y="0"/>
                    </a:lnTo>
                    <a:lnTo>
                      <a:pt x="51435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33328875-97DA-E096-0014-C264B45CF590}"/>
                  </a:ext>
                </a:extLst>
              </p:cNvPr>
              <p:cNvSpPr/>
              <p:nvPr/>
            </p:nvSpPr>
            <p:spPr>
              <a:xfrm>
                <a:off x="5719493" y="3670688"/>
                <a:ext cx="114300" cy="19050"/>
              </a:xfrm>
              <a:custGeom>
                <a:avLst/>
                <a:gdLst>
                  <a:gd name="connsiteX0" fmla="*/ 95250 w 114300"/>
                  <a:gd name="connsiteY0" fmla="*/ 19050 h 19050"/>
                  <a:gd name="connsiteX1" fmla="*/ 19050 w 114300"/>
                  <a:gd name="connsiteY1" fmla="*/ 19050 h 19050"/>
                  <a:gd name="connsiteX2" fmla="*/ 0 w 114300"/>
                  <a:gd name="connsiteY2" fmla="*/ 0 h 19050"/>
                  <a:gd name="connsiteX3" fmla="*/ 0 w 114300"/>
                  <a:gd name="connsiteY3" fmla="*/ 0 h 19050"/>
                  <a:gd name="connsiteX4" fmla="*/ 114300 w 114300"/>
                  <a:gd name="connsiteY4" fmla="*/ 0 h 19050"/>
                  <a:gd name="connsiteX5" fmla="*/ 114300 w 114300"/>
                  <a:gd name="connsiteY5" fmla="*/ 0 h 19050"/>
                  <a:gd name="connsiteX6" fmla="*/ 95250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95250" y="19050"/>
                    </a:moveTo>
                    <a:lnTo>
                      <a:pt x="19050" y="19050"/>
                    </a:lnTo>
                    <a:cubicBezTo>
                      <a:pt x="8572" y="19050"/>
                      <a:pt x="0" y="10477"/>
                      <a:pt x="0" y="0"/>
                    </a:cubicBezTo>
                    <a:lnTo>
                      <a:pt x="0" y="0"/>
                    </a:lnTo>
                    <a:lnTo>
                      <a:pt x="114300" y="0"/>
                    </a:lnTo>
                    <a:lnTo>
                      <a:pt x="114300" y="0"/>
                    </a:lnTo>
                    <a:cubicBezTo>
                      <a:pt x="114300" y="10477"/>
                      <a:pt x="105727" y="19050"/>
                      <a:pt x="95250" y="19050"/>
                    </a:cubicBezTo>
                    <a:close/>
                  </a:path>
                </a:pathLst>
              </a:custGeom>
              <a:solidFill>
                <a:srgbClr val="3C154E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EC865DB8-D044-AAE0-69FB-09B5BA0C5021}"/>
                </a:ext>
              </a:extLst>
            </p:cNvPr>
            <p:cNvSpPr/>
            <p:nvPr/>
          </p:nvSpPr>
          <p:spPr>
            <a:xfrm>
              <a:off x="5843318" y="3508763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2A70F429-20FA-76F5-B6C6-3CBD92B7E299}"/>
                </a:ext>
              </a:extLst>
            </p:cNvPr>
            <p:cNvSpPr/>
            <p:nvPr/>
          </p:nvSpPr>
          <p:spPr>
            <a:xfrm>
              <a:off x="5843318" y="3546863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2" name="Graphic 411">
              <a:extLst>
                <a:ext uri="{FF2B5EF4-FFF2-40B4-BE49-F238E27FC236}">
                  <a16:creationId xmlns:a16="http://schemas.microsoft.com/office/drawing/2014/main" id="{DB9420C2-C8A8-C896-0790-910975732B34}"/>
                </a:ext>
              </a:extLst>
            </p:cNvPr>
            <p:cNvGrpSpPr/>
            <p:nvPr/>
          </p:nvGrpSpPr>
          <p:grpSpPr>
            <a:xfrm>
              <a:off x="5500418" y="3194438"/>
              <a:ext cx="552450" cy="552450"/>
              <a:chOff x="5500418" y="3194438"/>
              <a:chExt cx="552450" cy="552450"/>
            </a:xfrm>
          </p:grpSpPr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6FB2F7C1-A89C-E198-5D8E-8283F5D7D040}"/>
                  </a:ext>
                </a:extLst>
              </p:cNvPr>
              <p:cNvSpPr/>
              <p:nvPr/>
            </p:nvSpPr>
            <p:spPr>
              <a:xfrm>
                <a:off x="5852842" y="3203962"/>
                <a:ext cx="188595" cy="190500"/>
              </a:xfrm>
              <a:custGeom>
                <a:avLst/>
                <a:gdLst>
                  <a:gd name="connsiteX0" fmla="*/ 104775 w 188595"/>
                  <a:gd name="connsiteY0" fmla="*/ 5715 h 190500"/>
                  <a:gd name="connsiteX1" fmla="*/ 116205 w 188595"/>
                  <a:gd name="connsiteY1" fmla="*/ 25717 h 190500"/>
                  <a:gd name="connsiteX2" fmla="*/ 128588 w 188595"/>
                  <a:gd name="connsiteY2" fmla="*/ 30480 h 190500"/>
                  <a:gd name="connsiteX3" fmla="*/ 151448 w 188595"/>
                  <a:gd name="connsiteY3" fmla="*/ 23813 h 190500"/>
                  <a:gd name="connsiteX4" fmla="*/ 164783 w 188595"/>
                  <a:gd name="connsiteY4" fmla="*/ 37148 h 190500"/>
                  <a:gd name="connsiteX5" fmla="*/ 158115 w 188595"/>
                  <a:gd name="connsiteY5" fmla="*/ 60008 h 190500"/>
                  <a:gd name="connsiteX6" fmla="*/ 162878 w 188595"/>
                  <a:gd name="connsiteY6" fmla="*/ 72390 h 190500"/>
                  <a:gd name="connsiteX7" fmla="*/ 182880 w 188595"/>
                  <a:gd name="connsiteY7" fmla="*/ 83820 h 190500"/>
                  <a:gd name="connsiteX8" fmla="*/ 182880 w 188595"/>
                  <a:gd name="connsiteY8" fmla="*/ 102870 h 190500"/>
                  <a:gd name="connsiteX9" fmla="*/ 162878 w 188595"/>
                  <a:gd name="connsiteY9" fmla="*/ 114300 h 190500"/>
                  <a:gd name="connsiteX10" fmla="*/ 158115 w 188595"/>
                  <a:gd name="connsiteY10" fmla="*/ 126682 h 190500"/>
                  <a:gd name="connsiteX11" fmla="*/ 164783 w 188595"/>
                  <a:gd name="connsiteY11" fmla="*/ 149543 h 190500"/>
                  <a:gd name="connsiteX12" fmla="*/ 151448 w 188595"/>
                  <a:gd name="connsiteY12" fmla="*/ 162878 h 190500"/>
                  <a:gd name="connsiteX13" fmla="*/ 128588 w 188595"/>
                  <a:gd name="connsiteY13" fmla="*/ 156210 h 190500"/>
                  <a:gd name="connsiteX14" fmla="*/ 116205 w 188595"/>
                  <a:gd name="connsiteY14" fmla="*/ 160973 h 190500"/>
                  <a:gd name="connsiteX15" fmla="*/ 104775 w 188595"/>
                  <a:gd name="connsiteY15" fmla="*/ 184785 h 190500"/>
                  <a:gd name="connsiteX16" fmla="*/ 85725 w 188595"/>
                  <a:gd name="connsiteY16" fmla="*/ 184785 h 190500"/>
                  <a:gd name="connsiteX17" fmla="*/ 74295 w 188595"/>
                  <a:gd name="connsiteY17" fmla="*/ 164783 h 190500"/>
                  <a:gd name="connsiteX18" fmla="*/ 61913 w 188595"/>
                  <a:gd name="connsiteY18" fmla="*/ 160020 h 190500"/>
                  <a:gd name="connsiteX19" fmla="*/ 39052 w 188595"/>
                  <a:gd name="connsiteY19" fmla="*/ 166688 h 190500"/>
                  <a:gd name="connsiteX20" fmla="*/ 25718 w 188595"/>
                  <a:gd name="connsiteY20" fmla="*/ 153353 h 190500"/>
                  <a:gd name="connsiteX21" fmla="*/ 32385 w 188595"/>
                  <a:gd name="connsiteY21" fmla="*/ 130493 h 190500"/>
                  <a:gd name="connsiteX22" fmla="*/ 27623 w 188595"/>
                  <a:gd name="connsiteY22" fmla="*/ 118110 h 190500"/>
                  <a:gd name="connsiteX23" fmla="*/ 5715 w 188595"/>
                  <a:gd name="connsiteY23" fmla="*/ 104775 h 190500"/>
                  <a:gd name="connsiteX24" fmla="*/ 5715 w 188595"/>
                  <a:gd name="connsiteY24" fmla="*/ 85725 h 190500"/>
                  <a:gd name="connsiteX25" fmla="*/ 25718 w 188595"/>
                  <a:gd name="connsiteY25" fmla="*/ 74295 h 190500"/>
                  <a:gd name="connsiteX26" fmla="*/ 30480 w 188595"/>
                  <a:gd name="connsiteY26" fmla="*/ 61913 h 190500"/>
                  <a:gd name="connsiteX27" fmla="*/ 23813 w 188595"/>
                  <a:gd name="connsiteY27" fmla="*/ 39053 h 190500"/>
                  <a:gd name="connsiteX28" fmla="*/ 37148 w 188595"/>
                  <a:gd name="connsiteY28" fmla="*/ 25717 h 190500"/>
                  <a:gd name="connsiteX29" fmla="*/ 60008 w 188595"/>
                  <a:gd name="connsiteY29" fmla="*/ 32385 h 190500"/>
                  <a:gd name="connsiteX30" fmla="*/ 72390 w 188595"/>
                  <a:gd name="connsiteY30" fmla="*/ 27623 h 190500"/>
                  <a:gd name="connsiteX31" fmla="*/ 85725 w 188595"/>
                  <a:gd name="connsiteY31" fmla="*/ 5715 h 190500"/>
                  <a:gd name="connsiteX32" fmla="*/ 104775 w 188595"/>
                  <a:gd name="connsiteY32" fmla="*/ 571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95" h="190500">
                    <a:moveTo>
                      <a:pt x="104775" y="5715"/>
                    </a:moveTo>
                    <a:lnTo>
                      <a:pt x="116205" y="25717"/>
                    </a:lnTo>
                    <a:cubicBezTo>
                      <a:pt x="119063" y="30480"/>
                      <a:pt x="123825" y="32385"/>
                      <a:pt x="128588" y="30480"/>
                    </a:cubicBezTo>
                    <a:lnTo>
                      <a:pt x="151448" y="23813"/>
                    </a:lnTo>
                    <a:cubicBezTo>
                      <a:pt x="160020" y="21908"/>
                      <a:pt x="167640" y="29528"/>
                      <a:pt x="164783" y="37148"/>
                    </a:cubicBezTo>
                    <a:lnTo>
                      <a:pt x="158115" y="60008"/>
                    </a:lnTo>
                    <a:cubicBezTo>
                      <a:pt x="157163" y="64770"/>
                      <a:pt x="159068" y="70485"/>
                      <a:pt x="162878" y="72390"/>
                    </a:cubicBezTo>
                    <a:lnTo>
                      <a:pt x="182880" y="83820"/>
                    </a:lnTo>
                    <a:cubicBezTo>
                      <a:pt x="190500" y="87630"/>
                      <a:pt x="190500" y="99060"/>
                      <a:pt x="182880" y="102870"/>
                    </a:cubicBezTo>
                    <a:lnTo>
                      <a:pt x="162878" y="114300"/>
                    </a:lnTo>
                    <a:cubicBezTo>
                      <a:pt x="158115" y="117157"/>
                      <a:pt x="156210" y="121920"/>
                      <a:pt x="158115" y="126682"/>
                    </a:cubicBezTo>
                    <a:lnTo>
                      <a:pt x="164783" y="149543"/>
                    </a:lnTo>
                    <a:cubicBezTo>
                      <a:pt x="166688" y="158115"/>
                      <a:pt x="159068" y="165735"/>
                      <a:pt x="151448" y="162878"/>
                    </a:cubicBezTo>
                    <a:lnTo>
                      <a:pt x="128588" y="156210"/>
                    </a:lnTo>
                    <a:cubicBezTo>
                      <a:pt x="123825" y="155258"/>
                      <a:pt x="118110" y="157163"/>
                      <a:pt x="116205" y="160973"/>
                    </a:cubicBezTo>
                    <a:lnTo>
                      <a:pt x="104775" y="184785"/>
                    </a:lnTo>
                    <a:cubicBezTo>
                      <a:pt x="100965" y="192405"/>
                      <a:pt x="89535" y="192405"/>
                      <a:pt x="85725" y="184785"/>
                    </a:cubicBezTo>
                    <a:lnTo>
                      <a:pt x="74295" y="164783"/>
                    </a:lnTo>
                    <a:cubicBezTo>
                      <a:pt x="71438" y="160020"/>
                      <a:pt x="66675" y="158115"/>
                      <a:pt x="61913" y="160020"/>
                    </a:cubicBezTo>
                    <a:lnTo>
                      <a:pt x="39052" y="166688"/>
                    </a:lnTo>
                    <a:cubicBezTo>
                      <a:pt x="30480" y="168593"/>
                      <a:pt x="22860" y="160973"/>
                      <a:pt x="25718" y="153353"/>
                    </a:cubicBezTo>
                    <a:lnTo>
                      <a:pt x="32385" y="130493"/>
                    </a:lnTo>
                    <a:cubicBezTo>
                      <a:pt x="33338" y="125730"/>
                      <a:pt x="31433" y="120015"/>
                      <a:pt x="27623" y="118110"/>
                    </a:cubicBezTo>
                    <a:lnTo>
                      <a:pt x="5715" y="104775"/>
                    </a:lnTo>
                    <a:cubicBezTo>
                      <a:pt x="-1905" y="100965"/>
                      <a:pt x="-1905" y="89535"/>
                      <a:pt x="5715" y="85725"/>
                    </a:cubicBezTo>
                    <a:lnTo>
                      <a:pt x="25718" y="74295"/>
                    </a:lnTo>
                    <a:cubicBezTo>
                      <a:pt x="30480" y="71438"/>
                      <a:pt x="32385" y="66675"/>
                      <a:pt x="30480" y="61913"/>
                    </a:cubicBezTo>
                    <a:lnTo>
                      <a:pt x="23813" y="39053"/>
                    </a:lnTo>
                    <a:cubicBezTo>
                      <a:pt x="21908" y="30480"/>
                      <a:pt x="29527" y="22860"/>
                      <a:pt x="37148" y="25717"/>
                    </a:cubicBezTo>
                    <a:lnTo>
                      <a:pt x="60008" y="32385"/>
                    </a:lnTo>
                    <a:cubicBezTo>
                      <a:pt x="64770" y="33338"/>
                      <a:pt x="70485" y="31433"/>
                      <a:pt x="72390" y="27623"/>
                    </a:cubicBezTo>
                    <a:lnTo>
                      <a:pt x="85725" y="5715"/>
                    </a:lnTo>
                    <a:cubicBezTo>
                      <a:pt x="89535" y="-1905"/>
                      <a:pt x="100965" y="-1905"/>
                      <a:pt x="104775" y="57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4" name="Freeform: Shape 953">
                <a:extLst>
                  <a:ext uri="{FF2B5EF4-FFF2-40B4-BE49-F238E27FC236}">
                    <a16:creationId xmlns:a16="http://schemas.microsoft.com/office/drawing/2014/main" id="{AFB95390-B0CE-641D-1F21-8D92DD6F3D1C}"/>
                  </a:ext>
                </a:extLst>
              </p:cNvPr>
              <p:cNvSpPr/>
              <p:nvPr/>
            </p:nvSpPr>
            <p:spPr>
              <a:xfrm>
                <a:off x="5900468" y="3363221"/>
                <a:ext cx="95250" cy="97847"/>
              </a:xfrm>
              <a:custGeom>
                <a:avLst/>
                <a:gdLst>
                  <a:gd name="connsiteX0" fmla="*/ 0 w 95250"/>
                  <a:gd name="connsiteY0" fmla="*/ 12192 h 97847"/>
                  <a:gd name="connsiteX1" fmla="*/ 0 w 95250"/>
                  <a:gd name="connsiteY1" fmla="*/ 86487 h 97847"/>
                  <a:gd name="connsiteX2" fmla="*/ 19050 w 95250"/>
                  <a:gd name="connsiteY2" fmla="*/ 94107 h 97847"/>
                  <a:gd name="connsiteX3" fmla="*/ 32385 w 95250"/>
                  <a:gd name="connsiteY3" fmla="*/ 80772 h 97847"/>
                  <a:gd name="connsiteX4" fmla="*/ 62865 w 95250"/>
                  <a:gd name="connsiteY4" fmla="*/ 80772 h 97847"/>
                  <a:gd name="connsiteX5" fmla="*/ 76200 w 95250"/>
                  <a:gd name="connsiteY5" fmla="*/ 94107 h 97847"/>
                  <a:gd name="connsiteX6" fmla="*/ 95250 w 95250"/>
                  <a:gd name="connsiteY6" fmla="*/ 86487 h 97847"/>
                  <a:gd name="connsiteX7" fmla="*/ 95250 w 95250"/>
                  <a:gd name="connsiteY7" fmla="*/ 12192 h 97847"/>
                  <a:gd name="connsiteX8" fmla="*/ 66675 w 95250"/>
                  <a:gd name="connsiteY8" fmla="*/ 2667 h 97847"/>
                  <a:gd name="connsiteX9" fmla="*/ 38100 w 95250"/>
                  <a:gd name="connsiteY9" fmla="*/ 31242 h 97847"/>
                  <a:gd name="connsiteX10" fmla="*/ 9525 w 95250"/>
                  <a:gd name="connsiteY10" fmla="*/ 2667 h 97847"/>
                  <a:gd name="connsiteX11" fmla="*/ 0 w 95250"/>
                  <a:gd name="connsiteY11" fmla="*/ 12192 h 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0" h="97847">
                    <a:moveTo>
                      <a:pt x="0" y="12192"/>
                    </a:moveTo>
                    <a:lnTo>
                      <a:pt x="0" y="86487"/>
                    </a:lnTo>
                    <a:cubicBezTo>
                      <a:pt x="0" y="96965"/>
                      <a:pt x="12382" y="101727"/>
                      <a:pt x="19050" y="94107"/>
                    </a:cubicBezTo>
                    <a:lnTo>
                      <a:pt x="32385" y="80772"/>
                    </a:lnTo>
                    <a:cubicBezTo>
                      <a:pt x="40957" y="72199"/>
                      <a:pt x="54293" y="72199"/>
                      <a:pt x="62865" y="80772"/>
                    </a:cubicBezTo>
                    <a:lnTo>
                      <a:pt x="76200" y="94107"/>
                    </a:lnTo>
                    <a:cubicBezTo>
                      <a:pt x="82868" y="100774"/>
                      <a:pt x="95250" y="96012"/>
                      <a:pt x="95250" y="86487"/>
                    </a:cubicBezTo>
                    <a:lnTo>
                      <a:pt x="95250" y="12192"/>
                    </a:lnTo>
                    <a:cubicBezTo>
                      <a:pt x="95250" y="12192"/>
                      <a:pt x="76200" y="-6858"/>
                      <a:pt x="66675" y="2667"/>
                    </a:cubicBezTo>
                    <a:cubicBezTo>
                      <a:pt x="57150" y="12192"/>
                      <a:pt x="47625" y="40767"/>
                      <a:pt x="38100" y="31242"/>
                    </a:cubicBezTo>
                    <a:cubicBezTo>
                      <a:pt x="28575" y="21717"/>
                      <a:pt x="19050" y="-6858"/>
                      <a:pt x="9525" y="2667"/>
                    </a:cubicBezTo>
                    <a:cubicBezTo>
                      <a:pt x="0" y="12192"/>
                      <a:pt x="0" y="12192"/>
                      <a:pt x="0" y="121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D82B6D70-2561-E946-F488-FB6BA442DB75}"/>
                  </a:ext>
                </a:extLst>
              </p:cNvPr>
              <p:cNvSpPr/>
              <p:nvPr/>
            </p:nvSpPr>
            <p:spPr>
              <a:xfrm>
                <a:off x="5893800" y="3362318"/>
                <a:ext cx="108585" cy="58814"/>
              </a:xfrm>
              <a:custGeom>
                <a:avLst/>
                <a:gdLst>
                  <a:gd name="connsiteX0" fmla="*/ 81915 w 108585"/>
                  <a:gd name="connsiteY0" fmla="*/ 712 h 58814"/>
                  <a:gd name="connsiteX1" fmla="*/ 54293 w 108585"/>
                  <a:gd name="connsiteY1" fmla="*/ 32144 h 58814"/>
                  <a:gd name="connsiteX2" fmla="*/ 26670 w 108585"/>
                  <a:gd name="connsiteY2" fmla="*/ 712 h 58814"/>
                  <a:gd name="connsiteX3" fmla="*/ 0 w 108585"/>
                  <a:gd name="connsiteY3" fmla="*/ 4522 h 58814"/>
                  <a:gd name="connsiteX4" fmla="*/ 6668 w 108585"/>
                  <a:gd name="connsiteY4" fmla="*/ 23572 h 58814"/>
                  <a:gd name="connsiteX5" fmla="*/ 54293 w 108585"/>
                  <a:gd name="connsiteY5" fmla="*/ 58814 h 58814"/>
                  <a:gd name="connsiteX6" fmla="*/ 101918 w 108585"/>
                  <a:gd name="connsiteY6" fmla="*/ 23572 h 58814"/>
                  <a:gd name="connsiteX7" fmla="*/ 108585 w 108585"/>
                  <a:gd name="connsiteY7" fmla="*/ 4522 h 58814"/>
                  <a:gd name="connsiteX8" fmla="*/ 81915 w 108585"/>
                  <a:gd name="connsiteY8" fmla="*/ 712 h 5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85" h="58814">
                    <a:moveTo>
                      <a:pt x="81915" y="712"/>
                    </a:moveTo>
                    <a:cubicBezTo>
                      <a:pt x="73343" y="3569"/>
                      <a:pt x="66675" y="31192"/>
                      <a:pt x="54293" y="32144"/>
                    </a:cubicBezTo>
                    <a:cubicBezTo>
                      <a:pt x="41910" y="31192"/>
                      <a:pt x="35243" y="3569"/>
                      <a:pt x="26670" y="712"/>
                    </a:cubicBezTo>
                    <a:cubicBezTo>
                      <a:pt x="18098" y="-2146"/>
                      <a:pt x="0" y="4522"/>
                      <a:pt x="0" y="4522"/>
                    </a:cubicBezTo>
                    <a:lnTo>
                      <a:pt x="6668" y="23572"/>
                    </a:lnTo>
                    <a:cubicBezTo>
                      <a:pt x="25718" y="19762"/>
                      <a:pt x="16193" y="58814"/>
                      <a:pt x="54293" y="58814"/>
                    </a:cubicBezTo>
                    <a:cubicBezTo>
                      <a:pt x="92393" y="58814"/>
                      <a:pt x="82868" y="19762"/>
                      <a:pt x="101918" y="23572"/>
                    </a:cubicBezTo>
                    <a:lnTo>
                      <a:pt x="108585" y="4522"/>
                    </a:lnTo>
                    <a:cubicBezTo>
                      <a:pt x="108585" y="4522"/>
                      <a:pt x="90488" y="-2146"/>
                      <a:pt x="81915" y="712"/>
                    </a:cubicBezTo>
                    <a:close/>
                  </a:path>
                </a:pathLst>
              </a:custGeom>
              <a:solidFill>
                <a:srgbClr val="F4B33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3A02E9C5-B49D-0190-B4B4-6CF6EA63F1C6}"/>
                  </a:ext>
                </a:extLst>
              </p:cNvPr>
              <p:cNvSpPr/>
              <p:nvPr/>
            </p:nvSpPr>
            <p:spPr>
              <a:xfrm>
                <a:off x="5909993" y="3261113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57" name="Graphic 411">
                <a:extLst>
                  <a:ext uri="{FF2B5EF4-FFF2-40B4-BE49-F238E27FC236}">
                    <a16:creationId xmlns:a16="http://schemas.microsoft.com/office/drawing/2014/main" id="{D2EBE1AB-212D-F891-0DE7-71C785B49F46}"/>
                  </a:ext>
                </a:extLst>
              </p:cNvPr>
              <p:cNvGrpSpPr/>
              <p:nvPr/>
            </p:nvGrpSpPr>
            <p:grpSpPr>
              <a:xfrm>
                <a:off x="5500418" y="3194438"/>
                <a:ext cx="552450" cy="552450"/>
                <a:chOff x="5500418" y="3194438"/>
                <a:chExt cx="552450" cy="552450"/>
              </a:xfrm>
              <a:solidFill>
                <a:srgbClr val="3C154E"/>
              </a:solidFill>
            </p:grpSpPr>
            <p:sp>
              <p:nvSpPr>
                <p:cNvPr id="958" name="Freeform: Shape 957">
                  <a:extLst>
                    <a:ext uri="{FF2B5EF4-FFF2-40B4-BE49-F238E27FC236}">
                      <a16:creationId xmlns:a16="http://schemas.microsoft.com/office/drawing/2014/main" id="{1534E6AB-FAF6-479A-8864-86DAAC30DFD5}"/>
                    </a:ext>
                  </a:extLst>
                </p:cNvPr>
                <p:cNvSpPr/>
                <p:nvPr/>
              </p:nvSpPr>
              <p:spPr>
                <a:xfrm>
                  <a:off x="5500418" y="3194438"/>
                  <a:ext cx="552450" cy="552450"/>
                </a:xfrm>
                <a:custGeom>
                  <a:avLst/>
                  <a:gdLst>
                    <a:gd name="connsiteX0" fmla="*/ 552450 w 552450"/>
                    <a:gd name="connsiteY0" fmla="*/ 104775 h 552450"/>
                    <a:gd name="connsiteX1" fmla="*/ 541973 w 552450"/>
                    <a:gd name="connsiteY1" fmla="*/ 86678 h 552450"/>
                    <a:gd name="connsiteX2" fmla="*/ 521970 w 552450"/>
                    <a:gd name="connsiteY2" fmla="*/ 75248 h 552450"/>
                    <a:gd name="connsiteX3" fmla="*/ 521018 w 552450"/>
                    <a:gd name="connsiteY3" fmla="*/ 73343 h 552450"/>
                    <a:gd name="connsiteX4" fmla="*/ 527685 w 552450"/>
                    <a:gd name="connsiteY4" fmla="*/ 50483 h 552450"/>
                    <a:gd name="connsiteX5" fmla="*/ 521970 w 552450"/>
                    <a:gd name="connsiteY5" fmla="*/ 30480 h 552450"/>
                    <a:gd name="connsiteX6" fmla="*/ 501968 w 552450"/>
                    <a:gd name="connsiteY6" fmla="*/ 24765 h 552450"/>
                    <a:gd name="connsiteX7" fmla="*/ 479108 w 552450"/>
                    <a:gd name="connsiteY7" fmla="*/ 31433 h 552450"/>
                    <a:gd name="connsiteX8" fmla="*/ 477203 w 552450"/>
                    <a:gd name="connsiteY8" fmla="*/ 30480 h 552450"/>
                    <a:gd name="connsiteX9" fmla="*/ 465773 w 552450"/>
                    <a:gd name="connsiteY9" fmla="*/ 10477 h 552450"/>
                    <a:gd name="connsiteX10" fmla="*/ 447675 w 552450"/>
                    <a:gd name="connsiteY10" fmla="*/ 0 h 552450"/>
                    <a:gd name="connsiteX11" fmla="*/ 429578 w 552450"/>
                    <a:gd name="connsiteY11" fmla="*/ 10477 h 552450"/>
                    <a:gd name="connsiteX12" fmla="*/ 418148 w 552450"/>
                    <a:gd name="connsiteY12" fmla="*/ 30480 h 552450"/>
                    <a:gd name="connsiteX13" fmla="*/ 416243 w 552450"/>
                    <a:gd name="connsiteY13" fmla="*/ 31433 h 552450"/>
                    <a:gd name="connsiteX14" fmla="*/ 393383 w 552450"/>
                    <a:gd name="connsiteY14" fmla="*/ 24765 h 552450"/>
                    <a:gd name="connsiteX15" fmla="*/ 373380 w 552450"/>
                    <a:gd name="connsiteY15" fmla="*/ 30480 h 552450"/>
                    <a:gd name="connsiteX16" fmla="*/ 367665 w 552450"/>
                    <a:gd name="connsiteY16" fmla="*/ 50483 h 552450"/>
                    <a:gd name="connsiteX17" fmla="*/ 374333 w 552450"/>
                    <a:gd name="connsiteY17" fmla="*/ 73343 h 552450"/>
                    <a:gd name="connsiteX18" fmla="*/ 373380 w 552450"/>
                    <a:gd name="connsiteY18" fmla="*/ 75248 h 552450"/>
                    <a:gd name="connsiteX19" fmla="*/ 353378 w 552450"/>
                    <a:gd name="connsiteY19" fmla="*/ 86678 h 552450"/>
                    <a:gd name="connsiteX20" fmla="*/ 345758 w 552450"/>
                    <a:gd name="connsiteY20" fmla="*/ 95250 h 552450"/>
                    <a:gd name="connsiteX21" fmla="*/ 47625 w 552450"/>
                    <a:gd name="connsiteY21" fmla="*/ 95250 h 552450"/>
                    <a:gd name="connsiteX22" fmla="*/ 0 w 552450"/>
                    <a:gd name="connsiteY22" fmla="*/ 142875 h 552450"/>
                    <a:gd name="connsiteX23" fmla="*/ 0 w 552450"/>
                    <a:gd name="connsiteY23" fmla="*/ 428625 h 552450"/>
                    <a:gd name="connsiteX24" fmla="*/ 47625 w 552450"/>
                    <a:gd name="connsiteY24" fmla="*/ 476250 h 552450"/>
                    <a:gd name="connsiteX25" fmla="*/ 200025 w 552450"/>
                    <a:gd name="connsiteY25" fmla="*/ 476250 h 552450"/>
                    <a:gd name="connsiteX26" fmla="*/ 200025 w 552450"/>
                    <a:gd name="connsiteY26" fmla="*/ 490538 h 552450"/>
                    <a:gd name="connsiteX27" fmla="*/ 185738 w 552450"/>
                    <a:gd name="connsiteY27" fmla="*/ 504825 h 552450"/>
                    <a:gd name="connsiteX28" fmla="*/ 161925 w 552450"/>
                    <a:gd name="connsiteY28" fmla="*/ 528638 h 552450"/>
                    <a:gd name="connsiteX29" fmla="*/ 185738 w 552450"/>
                    <a:gd name="connsiteY29" fmla="*/ 552450 h 552450"/>
                    <a:gd name="connsiteX30" fmla="*/ 366713 w 552450"/>
                    <a:gd name="connsiteY30" fmla="*/ 552450 h 552450"/>
                    <a:gd name="connsiteX31" fmla="*/ 390525 w 552450"/>
                    <a:gd name="connsiteY31" fmla="*/ 528638 h 552450"/>
                    <a:gd name="connsiteX32" fmla="*/ 366713 w 552450"/>
                    <a:gd name="connsiteY32" fmla="*/ 504825 h 552450"/>
                    <a:gd name="connsiteX33" fmla="*/ 352425 w 552450"/>
                    <a:gd name="connsiteY33" fmla="*/ 490538 h 552450"/>
                    <a:gd name="connsiteX34" fmla="*/ 352425 w 552450"/>
                    <a:gd name="connsiteY34" fmla="*/ 476250 h 552450"/>
                    <a:gd name="connsiteX35" fmla="*/ 504825 w 552450"/>
                    <a:gd name="connsiteY35" fmla="*/ 476250 h 552450"/>
                    <a:gd name="connsiteX36" fmla="*/ 552450 w 552450"/>
                    <a:gd name="connsiteY36" fmla="*/ 428625 h 552450"/>
                    <a:gd name="connsiteX37" fmla="*/ 552450 w 552450"/>
                    <a:gd name="connsiteY37" fmla="*/ 142875 h 552450"/>
                    <a:gd name="connsiteX38" fmla="*/ 545783 w 552450"/>
                    <a:gd name="connsiteY38" fmla="*/ 120015 h 552450"/>
                    <a:gd name="connsiteX39" fmla="*/ 552450 w 552450"/>
                    <a:gd name="connsiteY39" fmla="*/ 104775 h 552450"/>
                    <a:gd name="connsiteX40" fmla="*/ 362903 w 552450"/>
                    <a:gd name="connsiteY40" fmla="*/ 103823 h 552450"/>
                    <a:gd name="connsiteX41" fmla="*/ 382905 w 552450"/>
                    <a:gd name="connsiteY41" fmla="*/ 92393 h 552450"/>
                    <a:gd name="connsiteX42" fmla="*/ 392430 w 552450"/>
                    <a:gd name="connsiteY42" fmla="*/ 68580 h 552450"/>
                    <a:gd name="connsiteX43" fmla="*/ 385763 w 552450"/>
                    <a:gd name="connsiteY43" fmla="*/ 45720 h 552450"/>
                    <a:gd name="connsiteX44" fmla="*/ 385763 w 552450"/>
                    <a:gd name="connsiteY44" fmla="*/ 43815 h 552450"/>
                    <a:gd name="connsiteX45" fmla="*/ 387668 w 552450"/>
                    <a:gd name="connsiteY45" fmla="*/ 43815 h 552450"/>
                    <a:gd name="connsiteX46" fmla="*/ 410528 w 552450"/>
                    <a:gd name="connsiteY46" fmla="*/ 50483 h 552450"/>
                    <a:gd name="connsiteX47" fmla="*/ 434340 w 552450"/>
                    <a:gd name="connsiteY47" fmla="*/ 40958 h 552450"/>
                    <a:gd name="connsiteX48" fmla="*/ 445770 w 552450"/>
                    <a:gd name="connsiteY48" fmla="*/ 20955 h 552450"/>
                    <a:gd name="connsiteX49" fmla="*/ 448628 w 552450"/>
                    <a:gd name="connsiteY49" fmla="*/ 20955 h 552450"/>
                    <a:gd name="connsiteX50" fmla="*/ 448628 w 552450"/>
                    <a:gd name="connsiteY50" fmla="*/ 20955 h 552450"/>
                    <a:gd name="connsiteX51" fmla="*/ 460058 w 552450"/>
                    <a:gd name="connsiteY51" fmla="*/ 40958 h 552450"/>
                    <a:gd name="connsiteX52" fmla="*/ 483870 w 552450"/>
                    <a:gd name="connsiteY52" fmla="*/ 50483 h 552450"/>
                    <a:gd name="connsiteX53" fmla="*/ 506730 w 552450"/>
                    <a:gd name="connsiteY53" fmla="*/ 43815 h 552450"/>
                    <a:gd name="connsiteX54" fmla="*/ 508635 w 552450"/>
                    <a:gd name="connsiteY54" fmla="*/ 43815 h 552450"/>
                    <a:gd name="connsiteX55" fmla="*/ 508635 w 552450"/>
                    <a:gd name="connsiteY55" fmla="*/ 45720 h 552450"/>
                    <a:gd name="connsiteX56" fmla="*/ 501968 w 552450"/>
                    <a:gd name="connsiteY56" fmla="*/ 68580 h 552450"/>
                    <a:gd name="connsiteX57" fmla="*/ 511493 w 552450"/>
                    <a:gd name="connsiteY57" fmla="*/ 92393 h 552450"/>
                    <a:gd name="connsiteX58" fmla="*/ 531495 w 552450"/>
                    <a:gd name="connsiteY58" fmla="*/ 103823 h 552450"/>
                    <a:gd name="connsiteX59" fmla="*/ 532448 w 552450"/>
                    <a:gd name="connsiteY59" fmla="*/ 104775 h 552450"/>
                    <a:gd name="connsiteX60" fmla="*/ 531495 w 552450"/>
                    <a:gd name="connsiteY60" fmla="*/ 105728 h 552450"/>
                    <a:gd name="connsiteX61" fmla="*/ 511493 w 552450"/>
                    <a:gd name="connsiteY61" fmla="*/ 117158 h 552450"/>
                    <a:gd name="connsiteX62" fmla="*/ 501968 w 552450"/>
                    <a:gd name="connsiteY62" fmla="*/ 140970 h 552450"/>
                    <a:gd name="connsiteX63" fmla="*/ 508635 w 552450"/>
                    <a:gd name="connsiteY63" fmla="*/ 163830 h 552450"/>
                    <a:gd name="connsiteX64" fmla="*/ 508635 w 552450"/>
                    <a:gd name="connsiteY64" fmla="*/ 165735 h 552450"/>
                    <a:gd name="connsiteX65" fmla="*/ 506730 w 552450"/>
                    <a:gd name="connsiteY65" fmla="*/ 165735 h 552450"/>
                    <a:gd name="connsiteX66" fmla="*/ 483870 w 552450"/>
                    <a:gd name="connsiteY66" fmla="*/ 159068 h 552450"/>
                    <a:gd name="connsiteX67" fmla="*/ 460058 w 552450"/>
                    <a:gd name="connsiteY67" fmla="*/ 168593 h 552450"/>
                    <a:gd name="connsiteX68" fmla="*/ 448628 w 552450"/>
                    <a:gd name="connsiteY68" fmla="*/ 188595 h 552450"/>
                    <a:gd name="connsiteX69" fmla="*/ 445770 w 552450"/>
                    <a:gd name="connsiteY69" fmla="*/ 188595 h 552450"/>
                    <a:gd name="connsiteX70" fmla="*/ 434340 w 552450"/>
                    <a:gd name="connsiteY70" fmla="*/ 168593 h 552450"/>
                    <a:gd name="connsiteX71" fmla="*/ 416243 w 552450"/>
                    <a:gd name="connsiteY71" fmla="*/ 158115 h 552450"/>
                    <a:gd name="connsiteX72" fmla="*/ 410528 w 552450"/>
                    <a:gd name="connsiteY72" fmla="*/ 159068 h 552450"/>
                    <a:gd name="connsiteX73" fmla="*/ 387668 w 552450"/>
                    <a:gd name="connsiteY73" fmla="*/ 165735 h 552450"/>
                    <a:gd name="connsiteX74" fmla="*/ 385763 w 552450"/>
                    <a:gd name="connsiteY74" fmla="*/ 165735 h 552450"/>
                    <a:gd name="connsiteX75" fmla="*/ 385763 w 552450"/>
                    <a:gd name="connsiteY75" fmla="*/ 163830 h 552450"/>
                    <a:gd name="connsiteX76" fmla="*/ 392430 w 552450"/>
                    <a:gd name="connsiteY76" fmla="*/ 140970 h 552450"/>
                    <a:gd name="connsiteX77" fmla="*/ 382905 w 552450"/>
                    <a:gd name="connsiteY77" fmla="*/ 117158 h 552450"/>
                    <a:gd name="connsiteX78" fmla="*/ 362903 w 552450"/>
                    <a:gd name="connsiteY78" fmla="*/ 105728 h 552450"/>
                    <a:gd name="connsiteX79" fmla="*/ 361950 w 552450"/>
                    <a:gd name="connsiteY79" fmla="*/ 104775 h 552450"/>
                    <a:gd name="connsiteX80" fmla="*/ 362903 w 552450"/>
                    <a:gd name="connsiteY80" fmla="*/ 103823 h 552450"/>
                    <a:gd name="connsiteX81" fmla="*/ 409575 w 552450"/>
                    <a:gd name="connsiteY81" fmla="*/ 180023 h 552450"/>
                    <a:gd name="connsiteX82" fmla="*/ 416243 w 552450"/>
                    <a:gd name="connsiteY82" fmla="*/ 178118 h 552450"/>
                    <a:gd name="connsiteX83" fmla="*/ 418148 w 552450"/>
                    <a:gd name="connsiteY83" fmla="*/ 179070 h 552450"/>
                    <a:gd name="connsiteX84" fmla="*/ 429578 w 552450"/>
                    <a:gd name="connsiteY84" fmla="*/ 199073 h 552450"/>
                    <a:gd name="connsiteX85" fmla="*/ 447675 w 552450"/>
                    <a:gd name="connsiteY85" fmla="*/ 209550 h 552450"/>
                    <a:gd name="connsiteX86" fmla="*/ 465773 w 552450"/>
                    <a:gd name="connsiteY86" fmla="*/ 199073 h 552450"/>
                    <a:gd name="connsiteX87" fmla="*/ 477203 w 552450"/>
                    <a:gd name="connsiteY87" fmla="*/ 179070 h 552450"/>
                    <a:gd name="connsiteX88" fmla="*/ 479108 w 552450"/>
                    <a:gd name="connsiteY88" fmla="*/ 178118 h 552450"/>
                    <a:gd name="connsiteX89" fmla="*/ 485775 w 552450"/>
                    <a:gd name="connsiteY89" fmla="*/ 180023 h 552450"/>
                    <a:gd name="connsiteX90" fmla="*/ 485775 w 552450"/>
                    <a:gd name="connsiteY90" fmla="*/ 180975 h 552450"/>
                    <a:gd name="connsiteX91" fmla="*/ 485775 w 552450"/>
                    <a:gd name="connsiteY91" fmla="*/ 255270 h 552450"/>
                    <a:gd name="connsiteX92" fmla="*/ 484823 w 552450"/>
                    <a:gd name="connsiteY92" fmla="*/ 257175 h 552450"/>
                    <a:gd name="connsiteX93" fmla="*/ 482918 w 552450"/>
                    <a:gd name="connsiteY93" fmla="*/ 257175 h 552450"/>
                    <a:gd name="connsiteX94" fmla="*/ 469583 w 552450"/>
                    <a:gd name="connsiteY94" fmla="*/ 243840 h 552450"/>
                    <a:gd name="connsiteX95" fmla="*/ 425768 w 552450"/>
                    <a:gd name="connsiteY95" fmla="*/ 243840 h 552450"/>
                    <a:gd name="connsiteX96" fmla="*/ 412433 w 552450"/>
                    <a:gd name="connsiteY96" fmla="*/ 257175 h 552450"/>
                    <a:gd name="connsiteX97" fmla="*/ 410528 w 552450"/>
                    <a:gd name="connsiteY97" fmla="*/ 257175 h 552450"/>
                    <a:gd name="connsiteX98" fmla="*/ 409575 w 552450"/>
                    <a:gd name="connsiteY98" fmla="*/ 255270 h 552450"/>
                    <a:gd name="connsiteX99" fmla="*/ 409575 w 552450"/>
                    <a:gd name="connsiteY99" fmla="*/ 180975 h 552450"/>
                    <a:gd name="connsiteX100" fmla="*/ 409575 w 552450"/>
                    <a:gd name="connsiteY100" fmla="*/ 180023 h 552450"/>
                    <a:gd name="connsiteX101" fmla="*/ 47625 w 552450"/>
                    <a:gd name="connsiteY101" fmla="*/ 114300 h 552450"/>
                    <a:gd name="connsiteX102" fmla="*/ 345758 w 552450"/>
                    <a:gd name="connsiteY102" fmla="*/ 114300 h 552450"/>
                    <a:gd name="connsiteX103" fmla="*/ 353378 w 552450"/>
                    <a:gd name="connsiteY103" fmla="*/ 122873 h 552450"/>
                    <a:gd name="connsiteX104" fmla="*/ 373380 w 552450"/>
                    <a:gd name="connsiteY104" fmla="*/ 134303 h 552450"/>
                    <a:gd name="connsiteX105" fmla="*/ 374333 w 552450"/>
                    <a:gd name="connsiteY105" fmla="*/ 136208 h 552450"/>
                    <a:gd name="connsiteX106" fmla="*/ 367665 w 552450"/>
                    <a:gd name="connsiteY106" fmla="*/ 159068 h 552450"/>
                    <a:gd name="connsiteX107" fmla="*/ 373380 w 552450"/>
                    <a:gd name="connsiteY107" fmla="*/ 179070 h 552450"/>
                    <a:gd name="connsiteX108" fmla="*/ 390525 w 552450"/>
                    <a:gd name="connsiteY108" fmla="*/ 184785 h 552450"/>
                    <a:gd name="connsiteX109" fmla="*/ 390525 w 552450"/>
                    <a:gd name="connsiteY109" fmla="*/ 255270 h 552450"/>
                    <a:gd name="connsiteX110" fmla="*/ 403860 w 552450"/>
                    <a:gd name="connsiteY110" fmla="*/ 274320 h 552450"/>
                    <a:gd name="connsiteX111" fmla="*/ 426720 w 552450"/>
                    <a:gd name="connsiteY111" fmla="*/ 269558 h 552450"/>
                    <a:gd name="connsiteX112" fmla="*/ 440055 w 552450"/>
                    <a:gd name="connsiteY112" fmla="*/ 256223 h 552450"/>
                    <a:gd name="connsiteX113" fmla="*/ 457200 w 552450"/>
                    <a:gd name="connsiteY113" fmla="*/ 256223 h 552450"/>
                    <a:gd name="connsiteX114" fmla="*/ 470535 w 552450"/>
                    <a:gd name="connsiteY114" fmla="*/ 269558 h 552450"/>
                    <a:gd name="connsiteX115" fmla="*/ 484823 w 552450"/>
                    <a:gd name="connsiteY115" fmla="*/ 275273 h 552450"/>
                    <a:gd name="connsiteX116" fmla="*/ 492443 w 552450"/>
                    <a:gd name="connsiteY116" fmla="*/ 273368 h 552450"/>
                    <a:gd name="connsiteX117" fmla="*/ 505778 w 552450"/>
                    <a:gd name="connsiteY117" fmla="*/ 254318 h 552450"/>
                    <a:gd name="connsiteX118" fmla="*/ 505778 w 552450"/>
                    <a:gd name="connsiteY118" fmla="*/ 183833 h 552450"/>
                    <a:gd name="connsiteX119" fmla="*/ 522923 w 552450"/>
                    <a:gd name="connsiteY119" fmla="*/ 178118 h 552450"/>
                    <a:gd name="connsiteX120" fmla="*/ 528638 w 552450"/>
                    <a:gd name="connsiteY120" fmla="*/ 158115 h 552450"/>
                    <a:gd name="connsiteX121" fmla="*/ 521970 w 552450"/>
                    <a:gd name="connsiteY121" fmla="*/ 135255 h 552450"/>
                    <a:gd name="connsiteX122" fmla="*/ 522923 w 552450"/>
                    <a:gd name="connsiteY122" fmla="*/ 133350 h 552450"/>
                    <a:gd name="connsiteX123" fmla="*/ 531495 w 552450"/>
                    <a:gd name="connsiteY123" fmla="*/ 128588 h 552450"/>
                    <a:gd name="connsiteX124" fmla="*/ 533400 w 552450"/>
                    <a:gd name="connsiteY124" fmla="*/ 142875 h 552450"/>
                    <a:gd name="connsiteX125" fmla="*/ 533400 w 552450"/>
                    <a:gd name="connsiteY125" fmla="*/ 400050 h 552450"/>
                    <a:gd name="connsiteX126" fmla="*/ 314325 w 552450"/>
                    <a:gd name="connsiteY126" fmla="*/ 400050 h 552450"/>
                    <a:gd name="connsiteX127" fmla="*/ 238125 w 552450"/>
                    <a:gd name="connsiteY127" fmla="*/ 327660 h 552450"/>
                    <a:gd name="connsiteX128" fmla="*/ 220980 w 552450"/>
                    <a:gd name="connsiteY128" fmla="*/ 321945 h 552450"/>
                    <a:gd name="connsiteX129" fmla="*/ 215265 w 552450"/>
                    <a:gd name="connsiteY129" fmla="*/ 318135 h 552450"/>
                    <a:gd name="connsiteX130" fmla="*/ 257175 w 552450"/>
                    <a:gd name="connsiteY130" fmla="*/ 223838 h 552450"/>
                    <a:gd name="connsiteX131" fmla="*/ 177165 w 552450"/>
                    <a:gd name="connsiteY131" fmla="*/ 143828 h 552450"/>
                    <a:gd name="connsiteX132" fmla="*/ 97155 w 552450"/>
                    <a:gd name="connsiteY132" fmla="*/ 223838 h 552450"/>
                    <a:gd name="connsiteX133" fmla="*/ 139065 w 552450"/>
                    <a:gd name="connsiteY133" fmla="*/ 319088 h 552450"/>
                    <a:gd name="connsiteX134" fmla="*/ 134303 w 552450"/>
                    <a:gd name="connsiteY134" fmla="*/ 322898 h 552450"/>
                    <a:gd name="connsiteX135" fmla="*/ 116205 w 552450"/>
                    <a:gd name="connsiteY135" fmla="*/ 329565 h 552450"/>
                    <a:gd name="connsiteX136" fmla="*/ 40958 w 552450"/>
                    <a:gd name="connsiteY136" fmla="*/ 401955 h 552450"/>
                    <a:gd name="connsiteX137" fmla="*/ 19050 w 552450"/>
                    <a:gd name="connsiteY137" fmla="*/ 401955 h 552450"/>
                    <a:gd name="connsiteX138" fmla="*/ 19050 w 552450"/>
                    <a:gd name="connsiteY138" fmla="*/ 142875 h 552450"/>
                    <a:gd name="connsiteX139" fmla="*/ 47625 w 552450"/>
                    <a:gd name="connsiteY139" fmla="*/ 114300 h 552450"/>
                    <a:gd name="connsiteX140" fmla="*/ 176213 w 552450"/>
                    <a:gd name="connsiteY140" fmla="*/ 313373 h 552450"/>
                    <a:gd name="connsiteX141" fmla="*/ 115253 w 552450"/>
                    <a:gd name="connsiteY141" fmla="*/ 222885 h 552450"/>
                    <a:gd name="connsiteX142" fmla="*/ 176213 w 552450"/>
                    <a:gd name="connsiteY142" fmla="*/ 161925 h 552450"/>
                    <a:gd name="connsiteX143" fmla="*/ 237173 w 552450"/>
                    <a:gd name="connsiteY143" fmla="*/ 222885 h 552450"/>
                    <a:gd name="connsiteX144" fmla="*/ 176213 w 552450"/>
                    <a:gd name="connsiteY144" fmla="*/ 313373 h 552450"/>
                    <a:gd name="connsiteX145" fmla="*/ 155258 w 552450"/>
                    <a:gd name="connsiteY145" fmla="*/ 327660 h 552450"/>
                    <a:gd name="connsiteX146" fmla="*/ 176213 w 552450"/>
                    <a:gd name="connsiteY146" fmla="*/ 332423 h 552450"/>
                    <a:gd name="connsiteX147" fmla="*/ 198120 w 552450"/>
                    <a:gd name="connsiteY147" fmla="*/ 327660 h 552450"/>
                    <a:gd name="connsiteX148" fmla="*/ 212408 w 552450"/>
                    <a:gd name="connsiteY148" fmla="*/ 338138 h 552450"/>
                    <a:gd name="connsiteX149" fmla="*/ 216218 w 552450"/>
                    <a:gd name="connsiteY149" fmla="*/ 340043 h 552450"/>
                    <a:gd name="connsiteX150" fmla="*/ 176213 w 552450"/>
                    <a:gd name="connsiteY150" fmla="*/ 361950 h 552450"/>
                    <a:gd name="connsiteX151" fmla="*/ 136208 w 552450"/>
                    <a:gd name="connsiteY151" fmla="*/ 340995 h 552450"/>
                    <a:gd name="connsiteX152" fmla="*/ 141923 w 552450"/>
                    <a:gd name="connsiteY152" fmla="*/ 338138 h 552450"/>
                    <a:gd name="connsiteX153" fmla="*/ 155258 w 552450"/>
                    <a:gd name="connsiteY153" fmla="*/ 327660 h 552450"/>
                    <a:gd name="connsiteX154" fmla="*/ 118110 w 552450"/>
                    <a:gd name="connsiteY154" fmla="*/ 346710 h 552450"/>
                    <a:gd name="connsiteX155" fmla="*/ 176213 w 552450"/>
                    <a:gd name="connsiteY155" fmla="*/ 381000 h 552450"/>
                    <a:gd name="connsiteX156" fmla="*/ 234315 w 552450"/>
                    <a:gd name="connsiteY156" fmla="*/ 346710 h 552450"/>
                    <a:gd name="connsiteX157" fmla="*/ 294323 w 552450"/>
                    <a:gd name="connsiteY157" fmla="*/ 400050 h 552450"/>
                    <a:gd name="connsiteX158" fmla="*/ 59055 w 552450"/>
                    <a:gd name="connsiteY158" fmla="*/ 400050 h 552450"/>
                    <a:gd name="connsiteX159" fmla="*/ 118110 w 552450"/>
                    <a:gd name="connsiteY159" fmla="*/ 346710 h 552450"/>
                    <a:gd name="connsiteX160" fmla="*/ 366713 w 552450"/>
                    <a:gd name="connsiteY160" fmla="*/ 523875 h 552450"/>
                    <a:gd name="connsiteX161" fmla="*/ 371475 w 552450"/>
                    <a:gd name="connsiteY161" fmla="*/ 528638 h 552450"/>
                    <a:gd name="connsiteX162" fmla="*/ 366713 w 552450"/>
                    <a:gd name="connsiteY162" fmla="*/ 533400 h 552450"/>
                    <a:gd name="connsiteX163" fmla="*/ 185738 w 552450"/>
                    <a:gd name="connsiteY163" fmla="*/ 533400 h 552450"/>
                    <a:gd name="connsiteX164" fmla="*/ 180975 w 552450"/>
                    <a:gd name="connsiteY164" fmla="*/ 528638 h 552450"/>
                    <a:gd name="connsiteX165" fmla="*/ 185738 w 552450"/>
                    <a:gd name="connsiteY165" fmla="*/ 523875 h 552450"/>
                    <a:gd name="connsiteX166" fmla="*/ 219075 w 552450"/>
                    <a:gd name="connsiteY166" fmla="*/ 490538 h 552450"/>
                    <a:gd name="connsiteX167" fmla="*/ 219075 w 552450"/>
                    <a:gd name="connsiteY167" fmla="*/ 476250 h 552450"/>
                    <a:gd name="connsiteX168" fmla="*/ 333375 w 552450"/>
                    <a:gd name="connsiteY168" fmla="*/ 476250 h 552450"/>
                    <a:gd name="connsiteX169" fmla="*/ 333375 w 552450"/>
                    <a:gd name="connsiteY169" fmla="*/ 490538 h 552450"/>
                    <a:gd name="connsiteX170" fmla="*/ 366713 w 552450"/>
                    <a:gd name="connsiteY170" fmla="*/ 523875 h 552450"/>
                    <a:gd name="connsiteX171" fmla="*/ 504825 w 552450"/>
                    <a:gd name="connsiteY171" fmla="*/ 457200 h 552450"/>
                    <a:gd name="connsiteX172" fmla="*/ 47625 w 552450"/>
                    <a:gd name="connsiteY172" fmla="*/ 457200 h 552450"/>
                    <a:gd name="connsiteX173" fmla="*/ 19050 w 552450"/>
                    <a:gd name="connsiteY173" fmla="*/ 428625 h 552450"/>
                    <a:gd name="connsiteX174" fmla="*/ 19050 w 552450"/>
                    <a:gd name="connsiteY174" fmla="*/ 419100 h 552450"/>
                    <a:gd name="connsiteX175" fmla="*/ 533400 w 552450"/>
                    <a:gd name="connsiteY175" fmla="*/ 419100 h 552450"/>
                    <a:gd name="connsiteX176" fmla="*/ 533400 w 552450"/>
                    <a:gd name="connsiteY176" fmla="*/ 428625 h 552450"/>
                    <a:gd name="connsiteX177" fmla="*/ 504825 w 552450"/>
                    <a:gd name="connsiteY177" fmla="*/ 457200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</a:cxnLst>
                  <a:rect l="l" t="t" r="r" b="b"/>
                  <a:pathLst>
                    <a:path w="552450" h="552450">
                      <a:moveTo>
                        <a:pt x="552450" y="104775"/>
                      </a:moveTo>
                      <a:cubicBezTo>
                        <a:pt x="552450" y="97155"/>
                        <a:pt x="548640" y="90488"/>
                        <a:pt x="541973" y="86678"/>
                      </a:cubicBezTo>
                      <a:lnTo>
                        <a:pt x="521970" y="75248"/>
                      </a:lnTo>
                      <a:cubicBezTo>
                        <a:pt x="521018" y="75248"/>
                        <a:pt x="521018" y="74295"/>
                        <a:pt x="521018" y="73343"/>
                      </a:cubicBezTo>
                      <a:lnTo>
                        <a:pt x="527685" y="50483"/>
                      </a:lnTo>
                      <a:cubicBezTo>
                        <a:pt x="529590" y="42863"/>
                        <a:pt x="527685" y="35243"/>
                        <a:pt x="521970" y="30480"/>
                      </a:cubicBezTo>
                      <a:cubicBezTo>
                        <a:pt x="516255" y="24765"/>
                        <a:pt x="509588" y="22860"/>
                        <a:pt x="501968" y="24765"/>
                      </a:cubicBezTo>
                      <a:lnTo>
                        <a:pt x="479108" y="31433"/>
                      </a:lnTo>
                      <a:cubicBezTo>
                        <a:pt x="478155" y="31433"/>
                        <a:pt x="477203" y="31433"/>
                        <a:pt x="477203" y="30480"/>
                      </a:cubicBezTo>
                      <a:lnTo>
                        <a:pt x="465773" y="10477"/>
                      </a:lnTo>
                      <a:cubicBezTo>
                        <a:pt x="461963" y="3810"/>
                        <a:pt x="455295" y="0"/>
                        <a:pt x="447675" y="0"/>
                      </a:cubicBezTo>
                      <a:cubicBezTo>
                        <a:pt x="440055" y="0"/>
                        <a:pt x="433388" y="3810"/>
                        <a:pt x="429578" y="10477"/>
                      </a:cubicBezTo>
                      <a:lnTo>
                        <a:pt x="418148" y="30480"/>
                      </a:lnTo>
                      <a:cubicBezTo>
                        <a:pt x="418148" y="31433"/>
                        <a:pt x="417195" y="31433"/>
                        <a:pt x="416243" y="31433"/>
                      </a:cubicBezTo>
                      <a:lnTo>
                        <a:pt x="393383" y="24765"/>
                      </a:lnTo>
                      <a:cubicBezTo>
                        <a:pt x="385763" y="22860"/>
                        <a:pt x="378143" y="24765"/>
                        <a:pt x="373380" y="30480"/>
                      </a:cubicBezTo>
                      <a:cubicBezTo>
                        <a:pt x="367665" y="36195"/>
                        <a:pt x="365760" y="42863"/>
                        <a:pt x="367665" y="50483"/>
                      </a:cubicBezTo>
                      <a:lnTo>
                        <a:pt x="374333" y="73343"/>
                      </a:lnTo>
                      <a:cubicBezTo>
                        <a:pt x="374333" y="74295"/>
                        <a:pt x="374333" y="75248"/>
                        <a:pt x="373380" y="75248"/>
                      </a:cubicBezTo>
                      <a:lnTo>
                        <a:pt x="353378" y="86678"/>
                      </a:lnTo>
                      <a:cubicBezTo>
                        <a:pt x="349568" y="88583"/>
                        <a:pt x="346710" y="91440"/>
                        <a:pt x="345758" y="95250"/>
                      </a:cubicBezTo>
                      <a:lnTo>
                        <a:pt x="47625" y="95250"/>
                      </a:lnTo>
                      <a:cubicBezTo>
                        <a:pt x="20955" y="95250"/>
                        <a:pt x="0" y="116205"/>
                        <a:pt x="0" y="142875"/>
                      </a:cubicBezTo>
                      <a:lnTo>
                        <a:pt x="0" y="428625"/>
                      </a:lnTo>
                      <a:cubicBezTo>
                        <a:pt x="0" y="455295"/>
                        <a:pt x="20955" y="476250"/>
                        <a:pt x="47625" y="476250"/>
                      </a:cubicBezTo>
                      <a:lnTo>
                        <a:pt x="200025" y="476250"/>
                      </a:lnTo>
                      <a:lnTo>
                        <a:pt x="200025" y="490538"/>
                      </a:lnTo>
                      <a:cubicBezTo>
                        <a:pt x="200025" y="498158"/>
                        <a:pt x="193358" y="504825"/>
                        <a:pt x="185738" y="504825"/>
                      </a:cubicBezTo>
                      <a:cubicBezTo>
                        <a:pt x="172403" y="504825"/>
                        <a:pt x="161925" y="515303"/>
                        <a:pt x="161925" y="528638"/>
                      </a:cubicBezTo>
                      <a:cubicBezTo>
                        <a:pt x="161925" y="541973"/>
                        <a:pt x="172403" y="552450"/>
                        <a:pt x="185738" y="552450"/>
                      </a:cubicBezTo>
                      <a:lnTo>
                        <a:pt x="366713" y="552450"/>
                      </a:lnTo>
                      <a:cubicBezTo>
                        <a:pt x="380048" y="552450"/>
                        <a:pt x="390525" y="541973"/>
                        <a:pt x="390525" y="528638"/>
                      </a:cubicBezTo>
                      <a:cubicBezTo>
                        <a:pt x="390525" y="515303"/>
                        <a:pt x="380048" y="504825"/>
                        <a:pt x="366713" y="504825"/>
                      </a:cubicBezTo>
                      <a:cubicBezTo>
                        <a:pt x="359093" y="504825"/>
                        <a:pt x="352425" y="498158"/>
                        <a:pt x="352425" y="490538"/>
                      </a:cubicBezTo>
                      <a:lnTo>
                        <a:pt x="352425" y="476250"/>
                      </a:lnTo>
                      <a:lnTo>
                        <a:pt x="504825" y="476250"/>
                      </a:lnTo>
                      <a:cubicBezTo>
                        <a:pt x="531495" y="476250"/>
                        <a:pt x="552450" y="455295"/>
                        <a:pt x="552450" y="428625"/>
                      </a:cubicBezTo>
                      <a:lnTo>
                        <a:pt x="552450" y="142875"/>
                      </a:lnTo>
                      <a:cubicBezTo>
                        <a:pt x="552450" y="134303"/>
                        <a:pt x="550545" y="126682"/>
                        <a:pt x="545783" y="120015"/>
                      </a:cubicBezTo>
                      <a:cubicBezTo>
                        <a:pt x="550545" y="115253"/>
                        <a:pt x="552450" y="110490"/>
                        <a:pt x="552450" y="104775"/>
                      </a:cubicBezTo>
                      <a:close/>
                      <a:moveTo>
                        <a:pt x="362903" y="103823"/>
                      </a:moveTo>
                      <a:lnTo>
                        <a:pt x="382905" y="92393"/>
                      </a:lnTo>
                      <a:cubicBezTo>
                        <a:pt x="391478" y="87630"/>
                        <a:pt x="395288" y="78105"/>
                        <a:pt x="392430" y="68580"/>
                      </a:cubicBezTo>
                      <a:lnTo>
                        <a:pt x="385763" y="45720"/>
                      </a:lnTo>
                      <a:cubicBezTo>
                        <a:pt x="385763" y="44768"/>
                        <a:pt x="385763" y="44768"/>
                        <a:pt x="385763" y="43815"/>
                      </a:cubicBezTo>
                      <a:cubicBezTo>
                        <a:pt x="385763" y="43815"/>
                        <a:pt x="386715" y="42863"/>
                        <a:pt x="387668" y="43815"/>
                      </a:cubicBezTo>
                      <a:lnTo>
                        <a:pt x="410528" y="50483"/>
                      </a:lnTo>
                      <a:cubicBezTo>
                        <a:pt x="420053" y="53340"/>
                        <a:pt x="429578" y="48578"/>
                        <a:pt x="434340" y="40958"/>
                      </a:cubicBezTo>
                      <a:lnTo>
                        <a:pt x="445770" y="20955"/>
                      </a:lnTo>
                      <a:cubicBezTo>
                        <a:pt x="446723" y="20003"/>
                        <a:pt x="447675" y="20003"/>
                        <a:pt x="448628" y="20955"/>
                      </a:cubicBezTo>
                      <a:cubicBezTo>
                        <a:pt x="448628" y="20955"/>
                        <a:pt x="448628" y="20955"/>
                        <a:pt x="448628" y="20955"/>
                      </a:cubicBezTo>
                      <a:lnTo>
                        <a:pt x="460058" y="40958"/>
                      </a:lnTo>
                      <a:cubicBezTo>
                        <a:pt x="464820" y="49530"/>
                        <a:pt x="474345" y="53340"/>
                        <a:pt x="483870" y="50483"/>
                      </a:cubicBezTo>
                      <a:lnTo>
                        <a:pt x="506730" y="43815"/>
                      </a:lnTo>
                      <a:cubicBezTo>
                        <a:pt x="507683" y="43815"/>
                        <a:pt x="507683" y="43815"/>
                        <a:pt x="508635" y="43815"/>
                      </a:cubicBezTo>
                      <a:cubicBezTo>
                        <a:pt x="508635" y="43815"/>
                        <a:pt x="509588" y="44768"/>
                        <a:pt x="508635" y="45720"/>
                      </a:cubicBezTo>
                      <a:lnTo>
                        <a:pt x="501968" y="68580"/>
                      </a:lnTo>
                      <a:cubicBezTo>
                        <a:pt x="499110" y="78105"/>
                        <a:pt x="503873" y="87630"/>
                        <a:pt x="511493" y="92393"/>
                      </a:cubicBezTo>
                      <a:lnTo>
                        <a:pt x="531495" y="103823"/>
                      </a:lnTo>
                      <a:cubicBezTo>
                        <a:pt x="532448" y="103823"/>
                        <a:pt x="532448" y="104775"/>
                        <a:pt x="532448" y="104775"/>
                      </a:cubicBezTo>
                      <a:cubicBezTo>
                        <a:pt x="532448" y="104775"/>
                        <a:pt x="532448" y="105728"/>
                        <a:pt x="531495" y="105728"/>
                      </a:cubicBezTo>
                      <a:lnTo>
                        <a:pt x="511493" y="117158"/>
                      </a:lnTo>
                      <a:cubicBezTo>
                        <a:pt x="502920" y="121920"/>
                        <a:pt x="499110" y="131445"/>
                        <a:pt x="501968" y="140970"/>
                      </a:cubicBezTo>
                      <a:lnTo>
                        <a:pt x="508635" y="163830"/>
                      </a:lnTo>
                      <a:cubicBezTo>
                        <a:pt x="508635" y="164783"/>
                        <a:pt x="508635" y="164783"/>
                        <a:pt x="508635" y="165735"/>
                      </a:cubicBezTo>
                      <a:cubicBezTo>
                        <a:pt x="508635" y="165735"/>
                        <a:pt x="507683" y="166688"/>
                        <a:pt x="506730" y="165735"/>
                      </a:cubicBezTo>
                      <a:lnTo>
                        <a:pt x="483870" y="159068"/>
                      </a:lnTo>
                      <a:cubicBezTo>
                        <a:pt x="474345" y="156210"/>
                        <a:pt x="464820" y="160973"/>
                        <a:pt x="460058" y="168593"/>
                      </a:cubicBezTo>
                      <a:lnTo>
                        <a:pt x="448628" y="188595"/>
                      </a:lnTo>
                      <a:cubicBezTo>
                        <a:pt x="447675" y="189548"/>
                        <a:pt x="446723" y="189548"/>
                        <a:pt x="445770" y="188595"/>
                      </a:cubicBezTo>
                      <a:lnTo>
                        <a:pt x="434340" y="168593"/>
                      </a:lnTo>
                      <a:cubicBezTo>
                        <a:pt x="430530" y="161925"/>
                        <a:pt x="423863" y="158115"/>
                        <a:pt x="416243" y="158115"/>
                      </a:cubicBezTo>
                      <a:cubicBezTo>
                        <a:pt x="414338" y="158115"/>
                        <a:pt x="412433" y="158115"/>
                        <a:pt x="410528" y="159068"/>
                      </a:cubicBezTo>
                      <a:lnTo>
                        <a:pt x="387668" y="165735"/>
                      </a:lnTo>
                      <a:cubicBezTo>
                        <a:pt x="386715" y="165735"/>
                        <a:pt x="386715" y="165735"/>
                        <a:pt x="385763" y="165735"/>
                      </a:cubicBezTo>
                      <a:cubicBezTo>
                        <a:pt x="385763" y="165735"/>
                        <a:pt x="384810" y="164783"/>
                        <a:pt x="385763" y="163830"/>
                      </a:cubicBezTo>
                      <a:lnTo>
                        <a:pt x="392430" y="140970"/>
                      </a:lnTo>
                      <a:cubicBezTo>
                        <a:pt x="395288" y="131445"/>
                        <a:pt x="390525" y="121920"/>
                        <a:pt x="382905" y="117158"/>
                      </a:cubicBezTo>
                      <a:lnTo>
                        <a:pt x="362903" y="105728"/>
                      </a:lnTo>
                      <a:cubicBezTo>
                        <a:pt x="361950" y="105728"/>
                        <a:pt x="361950" y="105728"/>
                        <a:pt x="361950" y="104775"/>
                      </a:cubicBezTo>
                      <a:cubicBezTo>
                        <a:pt x="361950" y="103823"/>
                        <a:pt x="361950" y="103823"/>
                        <a:pt x="362903" y="103823"/>
                      </a:cubicBezTo>
                      <a:close/>
                      <a:moveTo>
                        <a:pt x="409575" y="180023"/>
                      </a:moveTo>
                      <a:lnTo>
                        <a:pt x="416243" y="178118"/>
                      </a:lnTo>
                      <a:cubicBezTo>
                        <a:pt x="417195" y="178118"/>
                        <a:pt x="418148" y="178118"/>
                        <a:pt x="418148" y="179070"/>
                      </a:cubicBezTo>
                      <a:lnTo>
                        <a:pt x="429578" y="199073"/>
                      </a:lnTo>
                      <a:cubicBezTo>
                        <a:pt x="433388" y="205740"/>
                        <a:pt x="440055" y="209550"/>
                        <a:pt x="447675" y="209550"/>
                      </a:cubicBezTo>
                      <a:cubicBezTo>
                        <a:pt x="455295" y="209550"/>
                        <a:pt x="461963" y="205740"/>
                        <a:pt x="465773" y="199073"/>
                      </a:cubicBezTo>
                      <a:lnTo>
                        <a:pt x="477203" y="179070"/>
                      </a:lnTo>
                      <a:cubicBezTo>
                        <a:pt x="477203" y="178118"/>
                        <a:pt x="478155" y="178118"/>
                        <a:pt x="479108" y="178118"/>
                      </a:cubicBezTo>
                      <a:lnTo>
                        <a:pt x="485775" y="180023"/>
                      </a:lnTo>
                      <a:cubicBezTo>
                        <a:pt x="485775" y="180023"/>
                        <a:pt x="485775" y="180975"/>
                        <a:pt x="485775" y="180975"/>
                      </a:cubicBezTo>
                      <a:lnTo>
                        <a:pt x="485775" y="255270"/>
                      </a:lnTo>
                      <a:cubicBezTo>
                        <a:pt x="485775" y="255270"/>
                        <a:pt x="485775" y="256223"/>
                        <a:pt x="484823" y="257175"/>
                      </a:cubicBezTo>
                      <a:cubicBezTo>
                        <a:pt x="483870" y="257175"/>
                        <a:pt x="482918" y="257175"/>
                        <a:pt x="482918" y="257175"/>
                      </a:cubicBezTo>
                      <a:lnTo>
                        <a:pt x="469583" y="243840"/>
                      </a:lnTo>
                      <a:cubicBezTo>
                        <a:pt x="457200" y="231458"/>
                        <a:pt x="438150" y="231458"/>
                        <a:pt x="425768" y="243840"/>
                      </a:cubicBezTo>
                      <a:lnTo>
                        <a:pt x="412433" y="257175"/>
                      </a:lnTo>
                      <a:cubicBezTo>
                        <a:pt x="412433" y="257175"/>
                        <a:pt x="411480" y="258128"/>
                        <a:pt x="410528" y="257175"/>
                      </a:cubicBezTo>
                      <a:cubicBezTo>
                        <a:pt x="409575" y="257175"/>
                        <a:pt x="409575" y="256223"/>
                        <a:pt x="409575" y="255270"/>
                      </a:cubicBezTo>
                      <a:lnTo>
                        <a:pt x="409575" y="180975"/>
                      </a:lnTo>
                      <a:cubicBezTo>
                        <a:pt x="409575" y="180975"/>
                        <a:pt x="409575" y="180023"/>
                        <a:pt x="409575" y="180023"/>
                      </a:cubicBezTo>
                      <a:close/>
                      <a:moveTo>
                        <a:pt x="47625" y="114300"/>
                      </a:moveTo>
                      <a:lnTo>
                        <a:pt x="345758" y="114300"/>
                      </a:lnTo>
                      <a:cubicBezTo>
                        <a:pt x="347663" y="118110"/>
                        <a:pt x="350520" y="120968"/>
                        <a:pt x="353378" y="122873"/>
                      </a:cubicBezTo>
                      <a:lnTo>
                        <a:pt x="373380" y="134303"/>
                      </a:lnTo>
                      <a:cubicBezTo>
                        <a:pt x="374333" y="134303"/>
                        <a:pt x="374333" y="135255"/>
                        <a:pt x="374333" y="136208"/>
                      </a:cubicBezTo>
                      <a:lnTo>
                        <a:pt x="367665" y="159068"/>
                      </a:lnTo>
                      <a:cubicBezTo>
                        <a:pt x="365760" y="166688"/>
                        <a:pt x="367665" y="174308"/>
                        <a:pt x="373380" y="179070"/>
                      </a:cubicBezTo>
                      <a:cubicBezTo>
                        <a:pt x="378143" y="183833"/>
                        <a:pt x="383858" y="185738"/>
                        <a:pt x="390525" y="184785"/>
                      </a:cubicBezTo>
                      <a:lnTo>
                        <a:pt x="390525" y="255270"/>
                      </a:lnTo>
                      <a:cubicBezTo>
                        <a:pt x="390525" y="263843"/>
                        <a:pt x="395288" y="271463"/>
                        <a:pt x="403860" y="274320"/>
                      </a:cubicBezTo>
                      <a:cubicBezTo>
                        <a:pt x="411480" y="277178"/>
                        <a:pt x="421005" y="276225"/>
                        <a:pt x="426720" y="269558"/>
                      </a:cubicBezTo>
                      <a:lnTo>
                        <a:pt x="440055" y="256223"/>
                      </a:lnTo>
                      <a:cubicBezTo>
                        <a:pt x="444818" y="251460"/>
                        <a:pt x="452438" y="251460"/>
                        <a:pt x="457200" y="256223"/>
                      </a:cubicBezTo>
                      <a:lnTo>
                        <a:pt x="470535" y="269558"/>
                      </a:lnTo>
                      <a:cubicBezTo>
                        <a:pt x="474345" y="273368"/>
                        <a:pt x="480060" y="275273"/>
                        <a:pt x="484823" y="275273"/>
                      </a:cubicBezTo>
                      <a:cubicBezTo>
                        <a:pt x="487680" y="275273"/>
                        <a:pt x="490538" y="274320"/>
                        <a:pt x="492443" y="273368"/>
                      </a:cubicBezTo>
                      <a:cubicBezTo>
                        <a:pt x="500063" y="270510"/>
                        <a:pt x="505778" y="262890"/>
                        <a:pt x="505778" y="254318"/>
                      </a:cubicBezTo>
                      <a:lnTo>
                        <a:pt x="505778" y="183833"/>
                      </a:lnTo>
                      <a:cubicBezTo>
                        <a:pt x="512445" y="184785"/>
                        <a:pt x="518160" y="182880"/>
                        <a:pt x="522923" y="178118"/>
                      </a:cubicBezTo>
                      <a:cubicBezTo>
                        <a:pt x="528638" y="172403"/>
                        <a:pt x="530543" y="165735"/>
                        <a:pt x="528638" y="158115"/>
                      </a:cubicBezTo>
                      <a:lnTo>
                        <a:pt x="521970" y="135255"/>
                      </a:lnTo>
                      <a:cubicBezTo>
                        <a:pt x="521970" y="134303"/>
                        <a:pt x="521970" y="133350"/>
                        <a:pt x="522923" y="133350"/>
                      </a:cubicBezTo>
                      <a:lnTo>
                        <a:pt x="531495" y="128588"/>
                      </a:lnTo>
                      <a:cubicBezTo>
                        <a:pt x="532448" y="133350"/>
                        <a:pt x="533400" y="138113"/>
                        <a:pt x="533400" y="142875"/>
                      </a:cubicBezTo>
                      <a:lnTo>
                        <a:pt x="533400" y="400050"/>
                      </a:lnTo>
                      <a:lnTo>
                        <a:pt x="314325" y="400050"/>
                      </a:lnTo>
                      <a:cubicBezTo>
                        <a:pt x="311468" y="350520"/>
                        <a:pt x="265748" y="336233"/>
                        <a:pt x="238125" y="327660"/>
                      </a:cubicBezTo>
                      <a:cubicBezTo>
                        <a:pt x="231458" y="325755"/>
                        <a:pt x="225743" y="323850"/>
                        <a:pt x="220980" y="321945"/>
                      </a:cubicBezTo>
                      <a:cubicBezTo>
                        <a:pt x="219075" y="320993"/>
                        <a:pt x="217170" y="320040"/>
                        <a:pt x="215265" y="318135"/>
                      </a:cubicBezTo>
                      <a:cubicBezTo>
                        <a:pt x="240030" y="297180"/>
                        <a:pt x="257175" y="258128"/>
                        <a:pt x="257175" y="223838"/>
                      </a:cubicBezTo>
                      <a:cubicBezTo>
                        <a:pt x="257175" y="180023"/>
                        <a:pt x="220980" y="143828"/>
                        <a:pt x="177165" y="143828"/>
                      </a:cubicBezTo>
                      <a:cubicBezTo>
                        <a:pt x="133350" y="143828"/>
                        <a:pt x="97155" y="180023"/>
                        <a:pt x="97155" y="223838"/>
                      </a:cubicBezTo>
                      <a:cubicBezTo>
                        <a:pt x="97155" y="259080"/>
                        <a:pt x="114300" y="298133"/>
                        <a:pt x="139065" y="319088"/>
                      </a:cubicBezTo>
                      <a:cubicBezTo>
                        <a:pt x="137160" y="320040"/>
                        <a:pt x="136208" y="321945"/>
                        <a:pt x="134303" y="322898"/>
                      </a:cubicBezTo>
                      <a:cubicBezTo>
                        <a:pt x="129540" y="324803"/>
                        <a:pt x="123825" y="326708"/>
                        <a:pt x="116205" y="329565"/>
                      </a:cubicBezTo>
                      <a:cubicBezTo>
                        <a:pt x="88583" y="338138"/>
                        <a:pt x="43815" y="353378"/>
                        <a:pt x="40958" y="401955"/>
                      </a:cubicBezTo>
                      <a:lnTo>
                        <a:pt x="19050" y="401955"/>
                      </a:lnTo>
                      <a:lnTo>
                        <a:pt x="19050" y="142875"/>
                      </a:lnTo>
                      <a:cubicBezTo>
                        <a:pt x="19050" y="126682"/>
                        <a:pt x="31433" y="114300"/>
                        <a:pt x="47625" y="114300"/>
                      </a:cubicBezTo>
                      <a:close/>
                      <a:moveTo>
                        <a:pt x="176213" y="313373"/>
                      </a:moveTo>
                      <a:cubicBezTo>
                        <a:pt x="143828" y="313373"/>
                        <a:pt x="115253" y="263843"/>
                        <a:pt x="115253" y="222885"/>
                      </a:cubicBezTo>
                      <a:cubicBezTo>
                        <a:pt x="115253" y="189548"/>
                        <a:pt x="142875" y="161925"/>
                        <a:pt x="176213" y="161925"/>
                      </a:cubicBezTo>
                      <a:cubicBezTo>
                        <a:pt x="209550" y="161925"/>
                        <a:pt x="237173" y="189548"/>
                        <a:pt x="237173" y="222885"/>
                      </a:cubicBezTo>
                      <a:cubicBezTo>
                        <a:pt x="237173" y="263843"/>
                        <a:pt x="209550" y="313373"/>
                        <a:pt x="176213" y="313373"/>
                      </a:cubicBezTo>
                      <a:close/>
                      <a:moveTo>
                        <a:pt x="155258" y="327660"/>
                      </a:moveTo>
                      <a:cubicBezTo>
                        <a:pt x="161925" y="330518"/>
                        <a:pt x="168593" y="332423"/>
                        <a:pt x="176213" y="332423"/>
                      </a:cubicBezTo>
                      <a:cubicBezTo>
                        <a:pt x="183833" y="332423"/>
                        <a:pt x="191453" y="330518"/>
                        <a:pt x="198120" y="327660"/>
                      </a:cubicBezTo>
                      <a:cubicBezTo>
                        <a:pt x="201930" y="332423"/>
                        <a:pt x="206693" y="336233"/>
                        <a:pt x="212408" y="338138"/>
                      </a:cubicBezTo>
                      <a:cubicBezTo>
                        <a:pt x="213360" y="339090"/>
                        <a:pt x="215265" y="339090"/>
                        <a:pt x="216218" y="340043"/>
                      </a:cubicBezTo>
                      <a:cubicBezTo>
                        <a:pt x="211455" y="349568"/>
                        <a:pt x="200978" y="361950"/>
                        <a:pt x="176213" y="361950"/>
                      </a:cubicBezTo>
                      <a:cubicBezTo>
                        <a:pt x="151448" y="361950"/>
                        <a:pt x="140970" y="350520"/>
                        <a:pt x="136208" y="340995"/>
                      </a:cubicBezTo>
                      <a:cubicBezTo>
                        <a:pt x="138113" y="340043"/>
                        <a:pt x="140018" y="339090"/>
                        <a:pt x="141923" y="338138"/>
                      </a:cubicBezTo>
                      <a:cubicBezTo>
                        <a:pt x="147638" y="335280"/>
                        <a:pt x="151448" y="331470"/>
                        <a:pt x="155258" y="327660"/>
                      </a:cubicBezTo>
                      <a:close/>
                      <a:moveTo>
                        <a:pt x="118110" y="346710"/>
                      </a:moveTo>
                      <a:cubicBezTo>
                        <a:pt x="123825" y="360045"/>
                        <a:pt x="139065" y="381000"/>
                        <a:pt x="176213" y="381000"/>
                      </a:cubicBezTo>
                      <a:cubicBezTo>
                        <a:pt x="214313" y="381000"/>
                        <a:pt x="229553" y="359093"/>
                        <a:pt x="234315" y="346710"/>
                      </a:cubicBezTo>
                      <a:cubicBezTo>
                        <a:pt x="265748" y="357188"/>
                        <a:pt x="292418" y="368618"/>
                        <a:pt x="294323" y="400050"/>
                      </a:cubicBezTo>
                      <a:lnTo>
                        <a:pt x="59055" y="400050"/>
                      </a:lnTo>
                      <a:cubicBezTo>
                        <a:pt x="61913" y="366713"/>
                        <a:pt x="92393" y="355283"/>
                        <a:pt x="118110" y="346710"/>
                      </a:cubicBezTo>
                      <a:close/>
                      <a:moveTo>
                        <a:pt x="366713" y="523875"/>
                      </a:moveTo>
                      <a:cubicBezTo>
                        <a:pt x="369570" y="523875"/>
                        <a:pt x="371475" y="525780"/>
                        <a:pt x="371475" y="528638"/>
                      </a:cubicBezTo>
                      <a:cubicBezTo>
                        <a:pt x="371475" y="531495"/>
                        <a:pt x="369570" y="533400"/>
                        <a:pt x="366713" y="533400"/>
                      </a:cubicBezTo>
                      <a:lnTo>
                        <a:pt x="185738" y="533400"/>
                      </a:lnTo>
                      <a:cubicBezTo>
                        <a:pt x="182880" y="533400"/>
                        <a:pt x="180975" y="531495"/>
                        <a:pt x="180975" y="528638"/>
                      </a:cubicBezTo>
                      <a:cubicBezTo>
                        <a:pt x="180975" y="525780"/>
                        <a:pt x="182880" y="523875"/>
                        <a:pt x="185738" y="523875"/>
                      </a:cubicBezTo>
                      <a:cubicBezTo>
                        <a:pt x="203835" y="523875"/>
                        <a:pt x="219075" y="508635"/>
                        <a:pt x="219075" y="490538"/>
                      </a:cubicBezTo>
                      <a:lnTo>
                        <a:pt x="219075" y="476250"/>
                      </a:lnTo>
                      <a:lnTo>
                        <a:pt x="333375" y="476250"/>
                      </a:lnTo>
                      <a:lnTo>
                        <a:pt x="333375" y="490538"/>
                      </a:lnTo>
                      <a:cubicBezTo>
                        <a:pt x="333375" y="508635"/>
                        <a:pt x="348615" y="523875"/>
                        <a:pt x="366713" y="523875"/>
                      </a:cubicBezTo>
                      <a:close/>
                      <a:moveTo>
                        <a:pt x="504825" y="457200"/>
                      </a:moveTo>
                      <a:lnTo>
                        <a:pt x="47625" y="457200"/>
                      </a:lnTo>
                      <a:cubicBezTo>
                        <a:pt x="31433" y="457200"/>
                        <a:pt x="19050" y="444818"/>
                        <a:pt x="19050" y="428625"/>
                      </a:cubicBezTo>
                      <a:lnTo>
                        <a:pt x="19050" y="419100"/>
                      </a:lnTo>
                      <a:lnTo>
                        <a:pt x="533400" y="419100"/>
                      </a:lnTo>
                      <a:lnTo>
                        <a:pt x="533400" y="428625"/>
                      </a:lnTo>
                      <a:cubicBezTo>
                        <a:pt x="533400" y="444818"/>
                        <a:pt x="521018" y="457200"/>
                        <a:pt x="504825" y="45720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59" name="Freeform: Shape 958">
                  <a:extLst>
                    <a:ext uri="{FF2B5EF4-FFF2-40B4-BE49-F238E27FC236}">
                      <a16:creationId xmlns:a16="http://schemas.microsoft.com/office/drawing/2014/main" id="{64052E29-B8DC-D68C-9E54-C79C68BBBD96}"/>
                    </a:ext>
                  </a:extLst>
                </p:cNvPr>
                <p:cNvSpPr/>
                <p:nvPr/>
              </p:nvSpPr>
              <p:spPr>
                <a:xfrm>
                  <a:off x="5900468" y="3251588"/>
                  <a:ext cx="95250" cy="95250"/>
                </a:xfrm>
                <a:custGeom>
                  <a:avLst/>
                  <a:gdLst>
                    <a:gd name="connsiteX0" fmla="*/ 47625 w 95250"/>
                    <a:gd name="connsiteY0" fmla="*/ 95250 h 95250"/>
                    <a:gd name="connsiteX1" fmla="*/ 95250 w 95250"/>
                    <a:gd name="connsiteY1" fmla="*/ 47625 h 95250"/>
                    <a:gd name="connsiteX2" fmla="*/ 47625 w 95250"/>
                    <a:gd name="connsiteY2" fmla="*/ 0 h 95250"/>
                    <a:gd name="connsiteX3" fmla="*/ 0 w 95250"/>
                    <a:gd name="connsiteY3" fmla="*/ 47625 h 95250"/>
                    <a:gd name="connsiteX4" fmla="*/ 47625 w 95250"/>
                    <a:gd name="connsiteY4" fmla="*/ 95250 h 95250"/>
                    <a:gd name="connsiteX5" fmla="*/ 47625 w 95250"/>
                    <a:gd name="connsiteY5" fmla="*/ 19050 h 95250"/>
                    <a:gd name="connsiteX6" fmla="*/ 76200 w 95250"/>
                    <a:gd name="connsiteY6" fmla="*/ 47625 h 95250"/>
                    <a:gd name="connsiteX7" fmla="*/ 47625 w 95250"/>
                    <a:gd name="connsiteY7" fmla="*/ 76200 h 95250"/>
                    <a:gd name="connsiteX8" fmla="*/ 19050 w 95250"/>
                    <a:gd name="connsiteY8" fmla="*/ 47625 h 95250"/>
                    <a:gd name="connsiteX9" fmla="*/ 47625 w 95250"/>
                    <a:gd name="connsiteY9" fmla="*/ 1905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250" h="95250">
                      <a:moveTo>
                        <a:pt x="47625" y="95250"/>
                      </a:moveTo>
                      <a:cubicBezTo>
                        <a:pt x="74295" y="95250"/>
                        <a:pt x="95250" y="74295"/>
                        <a:pt x="95250" y="47625"/>
                      </a:cubicBezTo>
                      <a:cubicBezTo>
                        <a:pt x="95250" y="20955"/>
                        <a:pt x="74295" y="0"/>
                        <a:pt x="47625" y="0"/>
                      </a:cubicBezTo>
                      <a:cubicBezTo>
                        <a:pt x="20955" y="0"/>
                        <a:pt x="0" y="20955"/>
                        <a:pt x="0" y="47625"/>
                      </a:cubicBezTo>
                      <a:cubicBezTo>
                        <a:pt x="0" y="74295"/>
                        <a:pt x="20955" y="95250"/>
                        <a:pt x="47625" y="95250"/>
                      </a:cubicBezTo>
                      <a:close/>
                      <a:moveTo>
                        <a:pt x="47625" y="19050"/>
                      </a:moveTo>
                      <a:cubicBezTo>
                        <a:pt x="63818" y="19050"/>
                        <a:pt x="76200" y="31433"/>
                        <a:pt x="76200" y="47625"/>
                      </a:cubicBezTo>
                      <a:cubicBezTo>
                        <a:pt x="76200" y="63818"/>
                        <a:pt x="63818" y="76200"/>
                        <a:pt x="47625" y="76200"/>
                      </a:cubicBezTo>
                      <a:cubicBezTo>
                        <a:pt x="31432" y="76200"/>
                        <a:pt x="19050" y="63818"/>
                        <a:pt x="19050" y="47625"/>
                      </a:cubicBezTo>
                      <a:cubicBezTo>
                        <a:pt x="19050" y="31433"/>
                        <a:pt x="31432" y="19050"/>
                        <a:pt x="476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911" name="Graphic 413">
            <a:extLst>
              <a:ext uri="{FF2B5EF4-FFF2-40B4-BE49-F238E27FC236}">
                <a16:creationId xmlns:a16="http://schemas.microsoft.com/office/drawing/2014/main" id="{EBAD0EFC-7B1B-46E8-125C-E4EC486AF86A}"/>
              </a:ext>
            </a:extLst>
          </p:cNvPr>
          <p:cNvGrpSpPr/>
          <p:nvPr/>
        </p:nvGrpSpPr>
        <p:grpSpPr>
          <a:xfrm>
            <a:off x="4387323" y="2914107"/>
            <a:ext cx="552450" cy="457200"/>
            <a:chOff x="4448176" y="3156338"/>
            <a:chExt cx="552450" cy="457200"/>
          </a:xfrm>
        </p:grpSpPr>
        <p:grpSp>
          <p:nvGrpSpPr>
            <p:cNvPr id="912" name="Graphic 413">
              <a:extLst>
                <a:ext uri="{FF2B5EF4-FFF2-40B4-BE49-F238E27FC236}">
                  <a16:creationId xmlns:a16="http://schemas.microsoft.com/office/drawing/2014/main" id="{54CA598A-4281-EAF3-28BB-2CB9C21855E7}"/>
                </a:ext>
              </a:extLst>
            </p:cNvPr>
            <p:cNvGrpSpPr/>
            <p:nvPr/>
          </p:nvGrpSpPr>
          <p:grpSpPr>
            <a:xfrm>
              <a:off x="4467226" y="3165863"/>
              <a:ext cx="514350" cy="295275"/>
              <a:chOff x="4467226" y="3165863"/>
              <a:chExt cx="514350" cy="295275"/>
            </a:xfrm>
          </p:grpSpPr>
          <p:sp>
            <p:nvSpPr>
              <p:cNvPr id="913" name="Freeform: Shape 912">
                <a:extLst>
                  <a:ext uri="{FF2B5EF4-FFF2-40B4-BE49-F238E27FC236}">
                    <a16:creationId xmlns:a16="http://schemas.microsoft.com/office/drawing/2014/main" id="{82757287-9106-F312-F9F9-D17D95C82E9B}"/>
                  </a:ext>
                </a:extLst>
              </p:cNvPr>
              <p:cNvSpPr/>
              <p:nvPr/>
            </p:nvSpPr>
            <p:spPr>
              <a:xfrm>
                <a:off x="4467226" y="3165863"/>
                <a:ext cx="514350" cy="295275"/>
              </a:xfrm>
              <a:custGeom>
                <a:avLst/>
                <a:gdLst>
                  <a:gd name="connsiteX0" fmla="*/ 514350 w 514350"/>
                  <a:gd name="connsiteY0" fmla="*/ 295275 h 295275"/>
                  <a:gd name="connsiteX1" fmla="*/ 514350 w 514350"/>
                  <a:gd name="connsiteY1" fmla="*/ 40005 h 295275"/>
                  <a:gd name="connsiteX2" fmla="*/ 478155 w 514350"/>
                  <a:gd name="connsiteY2" fmla="*/ 0 h 295275"/>
                  <a:gd name="connsiteX3" fmla="*/ 39053 w 514350"/>
                  <a:gd name="connsiteY3" fmla="*/ 0 h 295275"/>
                  <a:gd name="connsiteX4" fmla="*/ 0 w 514350"/>
                  <a:gd name="connsiteY4" fmla="*/ 42863 h 295275"/>
                  <a:gd name="connsiteX5" fmla="*/ 0 w 514350"/>
                  <a:gd name="connsiteY5" fmla="*/ 295275 h 295275"/>
                  <a:gd name="connsiteX6" fmla="*/ 514350 w 514350"/>
                  <a:gd name="connsiteY6" fmla="*/ 29527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295275">
                    <a:moveTo>
                      <a:pt x="514350" y="295275"/>
                    </a:moveTo>
                    <a:lnTo>
                      <a:pt x="514350" y="40005"/>
                    </a:lnTo>
                    <a:cubicBezTo>
                      <a:pt x="514350" y="18097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9050"/>
                      <a:pt x="0" y="42863"/>
                    </a:cubicBezTo>
                    <a:lnTo>
                      <a:pt x="0" y="295275"/>
                    </a:lnTo>
                    <a:lnTo>
                      <a:pt x="514350" y="295275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A44E869D-13D1-8D28-99E1-C60F79F2673E}"/>
                  </a:ext>
                </a:extLst>
              </p:cNvPr>
              <p:cNvSpPr/>
              <p:nvPr/>
            </p:nvSpPr>
            <p:spPr>
              <a:xfrm>
                <a:off x="4523423" y="3193485"/>
                <a:ext cx="420052" cy="267652"/>
              </a:xfrm>
              <a:custGeom>
                <a:avLst/>
                <a:gdLst>
                  <a:gd name="connsiteX0" fmla="*/ 0 w 420052"/>
                  <a:gd name="connsiteY0" fmla="*/ 0 h 267652"/>
                  <a:gd name="connsiteX1" fmla="*/ 267653 w 420052"/>
                  <a:gd name="connsiteY1" fmla="*/ 267653 h 267652"/>
                  <a:gd name="connsiteX2" fmla="*/ 420053 w 420052"/>
                  <a:gd name="connsiteY2" fmla="*/ 267653 h 267652"/>
                  <a:gd name="connsiteX3" fmla="*/ 152400 w 420052"/>
                  <a:gd name="connsiteY3" fmla="*/ 0 h 26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052" h="267652">
                    <a:moveTo>
                      <a:pt x="0" y="0"/>
                    </a:moveTo>
                    <a:lnTo>
                      <a:pt x="267653" y="267653"/>
                    </a:lnTo>
                    <a:lnTo>
                      <a:pt x="420053" y="267653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1891DF78-7047-90E3-2A67-67939CAF0BF2}"/>
                  </a:ext>
                </a:extLst>
              </p:cNvPr>
              <p:cNvSpPr/>
              <p:nvPr/>
            </p:nvSpPr>
            <p:spPr>
              <a:xfrm>
                <a:off x="4467226" y="3165863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2327A63F-B039-068B-DDBD-03C7A3E44300}"/>
                  </a:ext>
                </a:extLst>
              </p:cNvPr>
              <p:cNvSpPr/>
              <p:nvPr/>
            </p:nvSpPr>
            <p:spPr>
              <a:xfrm>
                <a:off x="4723448" y="3193485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17" name="Graphic 413">
              <a:extLst>
                <a:ext uri="{FF2B5EF4-FFF2-40B4-BE49-F238E27FC236}">
                  <a16:creationId xmlns:a16="http://schemas.microsoft.com/office/drawing/2014/main" id="{88158D76-1C89-0BC8-9283-412ABEB45F2E}"/>
                </a:ext>
              </a:extLst>
            </p:cNvPr>
            <p:cNvGrpSpPr/>
            <p:nvPr/>
          </p:nvGrpSpPr>
          <p:grpSpPr>
            <a:xfrm>
              <a:off x="4457701" y="3480188"/>
              <a:ext cx="533400" cy="123825"/>
              <a:chOff x="4457701" y="3480188"/>
              <a:chExt cx="533400" cy="123825"/>
            </a:xfrm>
          </p:grpSpPr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F3F0EEAF-0FF7-107A-53E3-80F8A980AA6E}"/>
                  </a:ext>
                </a:extLst>
              </p:cNvPr>
              <p:cNvSpPr/>
              <p:nvPr/>
            </p:nvSpPr>
            <p:spPr>
              <a:xfrm>
                <a:off x="4619626" y="3527813"/>
                <a:ext cx="209550" cy="76200"/>
              </a:xfrm>
              <a:custGeom>
                <a:avLst/>
                <a:gdLst>
                  <a:gd name="connsiteX0" fmla="*/ 38100 w 209550"/>
                  <a:gd name="connsiteY0" fmla="*/ 0 h 76200"/>
                  <a:gd name="connsiteX1" fmla="*/ 38100 w 209550"/>
                  <a:gd name="connsiteY1" fmla="*/ 23813 h 76200"/>
                  <a:gd name="connsiteX2" fmla="*/ 14288 w 209550"/>
                  <a:gd name="connsiteY2" fmla="*/ 47625 h 76200"/>
                  <a:gd name="connsiteX3" fmla="*/ 14288 w 209550"/>
                  <a:gd name="connsiteY3" fmla="*/ 47625 h 76200"/>
                  <a:gd name="connsiteX4" fmla="*/ 0 w 209550"/>
                  <a:gd name="connsiteY4" fmla="*/ 61913 h 76200"/>
                  <a:gd name="connsiteX5" fmla="*/ 14288 w 209550"/>
                  <a:gd name="connsiteY5" fmla="*/ 76200 h 76200"/>
                  <a:gd name="connsiteX6" fmla="*/ 195263 w 209550"/>
                  <a:gd name="connsiteY6" fmla="*/ 76200 h 76200"/>
                  <a:gd name="connsiteX7" fmla="*/ 209550 w 209550"/>
                  <a:gd name="connsiteY7" fmla="*/ 61913 h 76200"/>
                  <a:gd name="connsiteX8" fmla="*/ 195263 w 209550"/>
                  <a:gd name="connsiteY8" fmla="*/ 47625 h 76200"/>
                  <a:gd name="connsiteX9" fmla="*/ 195263 w 209550"/>
                  <a:gd name="connsiteY9" fmla="*/ 47625 h 76200"/>
                  <a:gd name="connsiteX10" fmla="*/ 171450 w 209550"/>
                  <a:gd name="connsiteY10" fmla="*/ 23813 h 76200"/>
                  <a:gd name="connsiteX11" fmla="*/ 171450 w 209550"/>
                  <a:gd name="connsiteY11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550" h="76200">
                    <a:moveTo>
                      <a:pt x="38100" y="0"/>
                    </a:moveTo>
                    <a:lnTo>
                      <a:pt x="38100" y="23813"/>
                    </a:lnTo>
                    <a:cubicBezTo>
                      <a:pt x="38100" y="37148"/>
                      <a:pt x="27622" y="47625"/>
                      <a:pt x="14288" y="47625"/>
                    </a:cubicBezTo>
                    <a:lnTo>
                      <a:pt x="14288" y="47625"/>
                    </a:lnTo>
                    <a:cubicBezTo>
                      <a:pt x="6668" y="47625"/>
                      <a:pt x="0" y="54293"/>
                      <a:pt x="0" y="61913"/>
                    </a:cubicBezTo>
                    <a:cubicBezTo>
                      <a:pt x="0" y="69532"/>
                      <a:pt x="6668" y="76200"/>
                      <a:pt x="14288" y="76200"/>
                    </a:cubicBezTo>
                    <a:lnTo>
                      <a:pt x="195263" y="76200"/>
                    </a:lnTo>
                    <a:cubicBezTo>
                      <a:pt x="202883" y="76200"/>
                      <a:pt x="209550" y="69532"/>
                      <a:pt x="209550" y="61913"/>
                    </a:cubicBezTo>
                    <a:cubicBezTo>
                      <a:pt x="209550" y="54293"/>
                      <a:pt x="202883" y="47625"/>
                      <a:pt x="195263" y="47625"/>
                    </a:cubicBezTo>
                    <a:lnTo>
                      <a:pt x="195263" y="47625"/>
                    </a:lnTo>
                    <a:cubicBezTo>
                      <a:pt x="181927" y="47625"/>
                      <a:pt x="171450" y="37148"/>
                      <a:pt x="171450" y="23813"/>
                    </a:cubicBezTo>
                    <a:lnTo>
                      <a:pt x="171450" y="0"/>
                    </a:lnTo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064AAF70-988B-CB71-8754-54D163761F61}"/>
                  </a:ext>
                </a:extLst>
              </p:cNvPr>
              <p:cNvSpPr/>
              <p:nvPr/>
            </p:nvSpPr>
            <p:spPr>
              <a:xfrm>
                <a:off x="4457701" y="3480188"/>
                <a:ext cx="533400" cy="47625"/>
              </a:xfrm>
              <a:custGeom>
                <a:avLst/>
                <a:gdLst>
                  <a:gd name="connsiteX0" fmla="*/ 504825 w 533400"/>
                  <a:gd name="connsiteY0" fmla="*/ 47625 h 47625"/>
                  <a:gd name="connsiteX1" fmla="*/ 28575 w 533400"/>
                  <a:gd name="connsiteY1" fmla="*/ 47625 h 47625"/>
                  <a:gd name="connsiteX2" fmla="*/ 0 w 533400"/>
                  <a:gd name="connsiteY2" fmla="*/ 19050 h 47625"/>
                  <a:gd name="connsiteX3" fmla="*/ 0 w 533400"/>
                  <a:gd name="connsiteY3" fmla="*/ 0 h 47625"/>
                  <a:gd name="connsiteX4" fmla="*/ 533400 w 533400"/>
                  <a:gd name="connsiteY4" fmla="*/ 0 h 47625"/>
                  <a:gd name="connsiteX5" fmla="*/ 533400 w 533400"/>
                  <a:gd name="connsiteY5" fmla="*/ 19050 h 47625"/>
                  <a:gd name="connsiteX6" fmla="*/ 504825 w 53340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00" h="47625">
                    <a:moveTo>
                      <a:pt x="50482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533400" y="0"/>
                    </a:lnTo>
                    <a:lnTo>
                      <a:pt x="533400" y="19050"/>
                    </a:lnTo>
                    <a:cubicBezTo>
                      <a:pt x="533400" y="35243"/>
                      <a:pt x="521018" y="47625"/>
                      <a:pt x="50482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16BC14EB-C2FB-97EA-7BEE-450AC2E1C569}"/>
                  </a:ext>
                </a:extLst>
              </p:cNvPr>
              <p:cNvSpPr/>
              <p:nvPr/>
            </p:nvSpPr>
            <p:spPr>
              <a:xfrm>
                <a:off x="4467226" y="3480188"/>
                <a:ext cx="514350" cy="9525"/>
              </a:xfrm>
              <a:custGeom>
                <a:avLst/>
                <a:gdLst>
                  <a:gd name="connsiteX0" fmla="*/ 0 w 514350"/>
                  <a:gd name="connsiteY0" fmla="*/ 0 h 9525"/>
                  <a:gd name="connsiteX1" fmla="*/ 514350 w 514350"/>
                  <a:gd name="connsiteY1" fmla="*/ 0 h 9525"/>
                  <a:gd name="connsiteX2" fmla="*/ 514350 w 514350"/>
                  <a:gd name="connsiteY2" fmla="*/ 9525 h 9525"/>
                  <a:gd name="connsiteX3" fmla="*/ 0 w 51435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9525">
                    <a:moveTo>
                      <a:pt x="0" y="0"/>
                    </a:moveTo>
                    <a:lnTo>
                      <a:pt x="514350" y="0"/>
                    </a:lnTo>
                    <a:lnTo>
                      <a:pt x="51435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92431B9D-F19A-4370-9935-BD926CB19B7A}"/>
                  </a:ext>
                </a:extLst>
              </p:cNvPr>
              <p:cNvSpPr/>
              <p:nvPr/>
            </p:nvSpPr>
            <p:spPr>
              <a:xfrm>
                <a:off x="4667251" y="3537338"/>
                <a:ext cx="114300" cy="19050"/>
              </a:xfrm>
              <a:custGeom>
                <a:avLst/>
                <a:gdLst>
                  <a:gd name="connsiteX0" fmla="*/ 95250 w 114300"/>
                  <a:gd name="connsiteY0" fmla="*/ 19050 h 19050"/>
                  <a:gd name="connsiteX1" fmla="*/ 19050 w 114300"/>
                  <a:gd name="connsiteY1" fmla="*/ 19050 h 19050"/>
                  <a:gd name="connsiteX2" fmla="*/ 0 w 114300"/>
                  <a:gd name="connsiteY2" fmla="*/ 0 h 19050"/>
                  <a:gd name="connsiteX3" fmla="*/ 0 w 114300"/>
                  <a:gd name="connsiteY3" fmla="*/ 0 h 19050"/>
                  <a:gd name="connsiteX4" fmla="*/ 114300 w 114300"/>
                  <a:gd name="connsiteY4" fmla="*/ 0 h 19050"/>
                  <a:gd name="connsiteX5" fmla="*/ 114300 w 114300"/>
                  <a:gd name="connsiteY5" fmla="*/ 0 h 19050"/>
                  <a:gd name="connsiteX6" fmla="*/ 95250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95250" y="19050"/>
                    </a:moveTo>
                    <a:lnTo>
                      <a:pt x="19050" y="19050"/>
                    </a:lnTo>
                    <a:cubicBezTo>
                      <a:pt x="8572" y="19050"/>
                      <a:pt x="0" y="10477"/>
                      <a:pt x="0" y="0"/>
                    </a:cubicBezTo>
                    <a:lnTo>
                      <a:pt x="0" y="0"/>
                    </a:lnTo>
                    <a:lnTo>
                      <a:pt x="114300" y="0"/>
                    </a:lnTo>
                    <a:lnTo>
                      <a:pt x="114300" y="0"/>
                    </a:lnTo>
                    <a:cubicBezTo>
                      <a:pt x="114300" y="10477"/>
                      <a:pt x="105727" y="19050"/>
                      <a:pt x="95250" y="19050"/>
                    </a:cubicBezTo>
                    <a:close/>
                  </a:path>
                </a:pathLst>
              </a:custGeom>
              <a:solidFill>
                <a:srgbClr val="3C154E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22" name="Graphic 413">
              <a:extLst>
                <a:ext uri="{FF2B5EF4-FFF2-40B4-BE49-F238E27FC236}">
                  <a16:creationId xmlns:a16="http://schemas.microsoft.com/office/drawing/2014/main" id="{ED6F4FEB-FBF1-5F48-3464-114B83067B6F}"/>
                </a:ext>
              </a:extLst>
            </p:cNvPr>
            <p:cNvGrpSpPr/>
            <p:nvPr/>
          </p:nvGrpSpPr>
          <p:grpSpPr>
            <a:xfrm>
              <a:off x="4448176" y="3156338"/>
              <a:ext cx="552450" cy="457200"/>
              <a:chOff x="4448176" y="3156338"/>
              <a:chExt cx="552450" cy="457200"/>
            </a:xfrm>
            <a:solidFill>
              <a:srgbClr val="3C154E"/>
            </a:solidFill>
          </p:grpSpPr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47BEF1FC-918C-129D-7E1B-2F071F66D911}"/>
                  </a:ext>
                </a:extLst>
              </p:cNvPr>
              <p:cNvSpPr/>
              <p:nvPr/>
            </p:nvSpPr>
            <p:spPr>
              <a:xfrm>
                <a:off x="4448176" y="3156338"/>
                <a:ext cx="552450" cy="457200"/>
              </a:xfrm>
              <a:custGeom>
                <a:avLst/>
                <a:gdLst>
                  <a:gd name="connsiteX0" fmla="*/ 504825 w 552450"/>
                  <a:gd name="connsiteY0" fmla="*/ 0 h 457200"/>
                  <a:gd name="connsiteX1" fmla="*/ 352425 w 552450"/>
                  <a:gd name="connsiteY1" fmla="*/ 0 h 457200"/>
                  <a:gd name="connsiteX2" fmla="*/ 47625 w 552450"/>
                  <a:gd name="connsiteY2" fmla="*/ 0 h 457200"/>
                  <a:gd name="connsiteX3" fmla="*/ 0 w 552450"/>
                  <a:gd name="connsiteY3" fmla="*/ 47625 h 457200"/>
                  <a:gd name="connsiteX4" fmla="*/ 0 w 552450"/>
                  <a:gd name="connsiteY4" fmla="*/ 333375 h 457200"/>
                  <a:gd name="connsiteX5" fmla="*/ 47625 w 552450"/>
                  <a:gd name="connsiteY5" fmla="*/ 381000 h 457200"/>
                  <a:gd name="connsiteX6" fmla="*/ 200025 w 552450"/>
                  <a:gd name="connsiteY6" fmla="*/ 381000 h 457200"/>
                  <a:gd name="connsiteX7" fmla="*/ 200025 w 552450"/>
                  <a:gd name="connsiteY7" fmla="*/ 395288 h 457200"/>
                  <a:gd name="connsiteX8" fmla="*/ 185738 w 552450"/>
                  <a:gd name="connsiteY8" fmla="*/ 409575 h 457200"/>
                  <a:gd name="connsiteX9" fmla="*/ 161925 w 552450"/>
                  <a:gd name="connsiteY9" fmla="*/ 433388 h 457200"/>
                  <a:gd name="connsiteX10" fmla="*/ 185738 w 552450"/>
                  <a:gd name="connsiteY10" fmla="*/ 457200 h 457200"/>
                  <a:gd name="connsiteX11" fmla="*/ 366713 w 552450"/>
                  <a:gd name="connsiteY11" fmla="*/ 457200 h 457200"/>
                  <a:gd name="connsiteX12" fmla="*/ 390525 w 552450"/>
                  <a:gd name="connsiteY12" fmla="*/ 433388 h 457200"/>
                  <a:gd name="connsiteX13" fmla="*/ 366713 w 552450"/>
                  <a:gd name="connsiteY13" fmla="*/ 409575 h 457200"/>
                  <a:gd name="connsiteX14" fmla="*/ 352425 w 552450"/>
                  <a:gd name="connsiteY14" fmla="*/ 395288 h 457200"/>
                  <a:gd name="connsiteX15" fmla="*/ 352425 w 552450"/>
                  <a:gd name="connsiteY15" fmla="*/ 381000 h 457200"/>
                  <a:gd name="connsiteX16" fmla="*/ 504825 w 552450"/>
                  <a:gd name="connsiteY16" fmla="*/ 381000 h 457200"/>
                  <a:gd name="connsiteX17" fmla="*/ 552450 w 552450"/>
                  <a:gd name="connsiteY17" fmla="*/ 333375 h 457200"/>
                  <a:gd name="connsiteX18" fmla="*/ 552450 w 552450"/>
                  <a:gd name="connsiteY18" fmla="*/ 47625 h 457200"/>
                  <a:gd name="connsiteX19" fmla="*/ 504825 w 552450"/>
                  <a:gd name="connsiteY19" fmla="*/ 0 h 457200"/>
                  <a:gd name="connsiteX20" fmla="*/ 47625 w 552450"/>
                  <a:gd name="connsiteY20" fmla="*/ 19050 h 457200"/>
                  <a:gd name="connsiteX21" fmla="*/ 352425 w 552450"/>
                  <a:gd name="connsiteY21" fmla="*/ 19050 h 457200"/>
                  <a:gd name="connsiteX22" fmla="*/ 504825 w 552450"/>
                  <a:gd name="connsiteY22" fmla="*/ 19050 h 457200"/>
                  <a:gd name="connsiteX23" fmla="*/ 533400 w 552450"/>
                  <a:gd name="connsiteY23" fmla="*/ 47625 h 457200"/>
                  <a:gd name="connsiteX24" fmla="*/ 533400 w 552450"/>
                  <a:gd name="connsiteY24" fmla="*/ 304800 h 457200"/>
                  <a:gd name="connsiteX25" fmla="*/ 19050 w 552450"/>
                  <a:gd name="connsiteY25" fmla="*/ 304800 h 457200"/>
                  <a:gd name="connsiteX26" fmla="*/ 19050 w 552450"/>
                  <a:gd name="connsiteY26" fmla="*/ 47625 h 457200"/>
                  <a:gd name="connsiteX27" fmla="*/ 47625 w 552450"/>
                  <a:gd name="connsiteY27" fmla="*/ 19050 h 457200"/>
                  <a:gd name="connsiteX28" fmla="*/ 366713 w 552450"/>
                  <a:gd name="connsiteY28" fmla="*/ 428625 h 457200"/>
                  <a:gd name="connsiteX29" fmla="*/ 371475 w 552450"/>
                  <a:gd name="connsiteY29" fmla="*/ 433388 h 457200"/>
                  <a:gd name="connsiteX30" fmla="*/ 366713 w 552450"/>
                  <a:gd name="connsiteY30" fmla="*/ 438150 h 457200"/>
                  <a:gd name="connsiteX31" fmla="*/ 185738 w 552450"/>
                  <a:gd name="connsiteY31" fmla="*/ 438150 h 457200"/>
                  <a:gd name="connsiteX32" fmla="*/ 180975 w 552450"/>
                  <a:gd name="connsiteY32" fmla="*/ 433388 h 457200"/>
                  <a:gd name="connsiteX33" fmla="*/ 185738 w 552450"/>
                  <a:gd name="connsiteY33" fmla="*/ 428625 h 457200"/>
                  <a:gd name="connsiteX34" fmla="*/ 219075 w 552450"/>
                  <a:gd name="connsiteY34" fmla="*/ 395288 h 457200"/>
                  <a:gd name="connsiteX35" fmla="*/ 219075 w 552450"/>
                  <a:gd name="connsiteY35" fmla="*/ 381000 h 457200"/>
                  <a:gd name="connsiteX36" fmla="*/ 333375 w 552450"/>
                  <a:gd name="connsiteY36" fmla="*/ 381000 h 457200"/>
                  <a:gd name="connsiteX37" fmla="*/ 333375 w 552450"/>
                  <a:gd name="connsiteY37" fmla="*/ 395288 h 457200"/>
                  <a:gd name="connsiteX38" fmla="*/ 366713 w 552450"/>
                  <a:gd name="connsiteY38" fmla="*/ 428625 h 457200"/>
                  <a:gd name="connsiteX39" fmla="*/ 504825 w 552450"/>
                  <a:gd name="connsiteY39" fmla="*/ 361950 h 457200"/>
                  <a:gd name="connsiteX40" fmla="*/ 47625 w 552450"/>
                  <a:gd name="connsiteY40" fmla="*/ 361950 h 457200"/>
                  <a:gd name="connsiteX41" fmla="*/ 19050 w 552450"/>
                  <a:gd name="connsiteY41" fmla="*/ 333375 h 457200"/>
                  <a:gd name="connsiteX42" fmla="*/ 19050 w 552450"/>
                  <a:gd name="connsiteY42" fmla="*/ 323850 h 457200"/>
                  <a:gd name="connsiteX43" fmla="*/ 533400 w 552450"/>
                  <a:gd name="connsiteY43" fmla="*/ 323850 h 457200"/>
                  <a:gd name="connsiteX44" fmla="*/ 533400 w 552450"/>
                  <a:gd name="connsiteY44" fmla="*/ 333375 h 457200"/>
                  <a:gd name="connsiteX45" fmla="*/ 504825 w 552450"/>
                  <a:gd name="connsiteY45" fmla="*/ 36195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52450" h="457200">
                    <a:moveTo>
                      <a:pt x="504825" y="0"/>
                    </a:moveTo>
                    <a:lnTo>
                      <a:pt x="352425" y="0"/>
                    </a:lnTo>
                    <a:lnTo>
                      <a:pt x="47625" y="0"/>
                    </a:lnTo>
                    <a:cubicBezTo>
                      <a:pt x="20955" y="0"/>
                      <a:pt x="0" y="20955"/>
                      <a:pt x="0" y="47625"/>
                    </a:cubicBezTo>
                    <a:lnTo>
                      <a:pt x="0" y="333375"/>
                    </a:lnTo>
                    <a:cubicBezTo>
                      <a:pt x="0" y="360045"/>
                      <a:pt x="20955" y="381000"/>
                      <a:pt x="47625" y="381000"/>
                    </a:cubicBezTo>
                    <a:lnTo>
                      <a:pt x="200025" y="381000"/>
                    </a:lnTo>
                    <a:lnTo>
                      <a:pt x="200025" y="395288"/>
                    </a:lnTo>
                    <a:cubicBezTo>
                      <a:pt x="200025" y="402908"/>
                      <a:pt x="193358" y="409575"/>
                      <a:pt x="185738" y="409575"/>
                    </a:cubicBezTo>
                    <a:cubicBezTo>
                      <a:pt x="172403" y="409575"/>
                      <a:pt x="161925" y="420053"/>
                      <a:pt x="161925" y="433388"/>
                    </a:cubicBezTo>
                    <a:cubicBezTo>
                      <a:pt x="161925" y="446723"/>
                      <a:pt x="172403" y="457200"/>
                      <a:pt x="185738" y="457200"/>
                    </a:cubicBezTo>
                    <a:lnTo>
                      <a:pt x="366713" y="457200"/>
                    </a:lnTo>
                    <a:cubicBezTo>
                      <a:pt x="380048" y="457200"/>
                      <a:pt x="390525" y="446723"/>
                      <a:pt x="390525" y="433388"/>
                    </a:cubicBezTo>
                    <a:cubicBezTo>
                      <a:pt x="390525" y="420053"/>
                      <a:pt x="380048" y="409575"/>
                      <a:pt x="366713" y="409575"/>
                    </a:cubicBezTo>
                    <a:cubicBezTo>
                      <a:pt x="359093" y="409575"/>
                      <a:pt x="352425" y="402908"/>
                      <a:pt x="352425" y="395288"/>
                    </a:cubicBezTo>
                    <a:lnTo>
                      <a:pt x="352425" y="381000"/>
                    </a:lnTo>
                    <a:lnTo>
                      <a:pt x="504825" y="381000"/>
                    </a:lnTo>
                    <a:cubicBezTo>
                      <a:pt x="531495" y="381000"/>
                      <a:pt x="552450" y="360045"/>
                      <a:pt x="552450" y="333375"/>
                    </a:cubicBezTo>
                    <a:lnTo>
                      <a:pt x="552450" y="47625"/>
                    </a:lnTo>
                    <a:cubicBezTo>
                      <a:pt x="552450" y="20955"/>
                      <a:pt x="531495" y="0"/>
                      <a:pt x="504825" y="0"/>
                    </a:cubicBezTo>
                    <a:close/>
                    <a:moveTo>
                      <a:pt x="47625" y="19050"/>
                    </a:moveTo>
                    <a:lnTo>
                      <a:pt x="352425" y="19050"/>
                    </a:lnTo>
                    <a:lnTo>
                      <a:pt x="504825" y="19050"/>
                    </a:lnTo>
                    <a:cubicBezTo>
                      <a:pt x="521018" y="19050"/>
                      <a:pt x="533400" y="31433"/>
                      <a:pt x="533400" y="47625"/>
                    </a:cubicBezTo>
                    <a:lnTo>
                      <a:pt x="533400" y="304800"/>
                    </a:lnTo>
                    <a:lnTo>
                      <a:pt x="19050" y="304800"/>
                    </a:lnTo>
                    <a:lnTo>
                      <a:pt x="19050" y="47625"/>
                    </a:lnTo>
                    <a:cubicBezTo>
                      <a:pt x="19050" y="31433"/>
                      <a:pt x="31433" y="19050"/>
                      <a:pt x="47625" y="19050"/>
                    </a:cubicBezTo>
                    <a:close/>
                    <a:moveTo>
                      <a:pt x="366713" y="428625"/>
                    </a:moveTo>
                    <a:cubicBezTo>
                      <a:pt x="369570" y="428625"/>
                      <a:pt x="371475" y="430530"/>
                      <a:pt x="371475" y="433388"/>
                    </a:cubicBezTo>
                    <a:cubicBezTo>
                      <a:pt x="371475" y="436245"/>
                      <a:pt x="369570" y="438150"/>
                      <a:pt x="366713" y="438150"/>
                    </a:cubicBezTo>
                    <a:lnTo>
                      <a:pt x="185738" y="438150"/>
                    </a:lnTo>
                    <a:cubicBezTo>
                      <a:pt x="182880" y="438150"/>
                      <a:pt x="180975" y="436245"/>
                      <a:pt x="180975" y="433388"/>
                    </a:cubicBezTo>
                    <a:cubicBezTo>
                      <a:pt x="180975" y="430530"/>
                      <a:pt x="182880" y="428625"/>
                      <a:pt x="185738" y="428625"/>
                    </a:cubicBezTo>
                    <a:cubicBezTo>
                      <a:pt x="203835" y="428625"/>
                      <a:pt x="219075" y="413385"/>
                      <a:pt x="219075" y="395288"/>
                    </a:cubicBezTo>
                    <a:lnTo>
                      <a:pt x="219075" y="381000"/>
                    </a:lnTo>
                    <a:lnTo>
                      <a:pt x="333375" y="381000"/>
                    </a:lnTo>
                    <a:lnTo>
                      <a:pt x="333375" y="395288"/>
                    </a:lnTo>
                    <a:cubicBezTo>
                      <a:pt x="333375" y="413385"/>
                      <a:pt x="348615" y="428625"/>
                      <a:pt x="366713" y="428625"/>
                    </a:cubicBezTo>
                    <a:close/>
                    <a:moveTo>
                      <a:pt x="504825" y="361950"/>
                    </a:moveTo>
                    <a:lnTo>
                      <a:pt x="47625" y="361950"/>
                    </a:lnTo>
                    <a:cubicBezTo>
                      <a:pt x="31433" y="361950"/>
                      <a:pt x="19050" y="349568"/>
                      <a:pt x="19050" y="333375"/>
                    </a:cubicBezTo>
                    <a:lnTo>
                      <a:pt x="19050" y="323850"/>
                    </a:lnTo>
                    <a:lnTo>
                      <a:pt x="533400" y="323850"/>
                    </a:lnTo>
                    <a:lnTo>
                      <a:pt x="533400" y="333375"/>
                    </a:lnTo>
                    <a:cubicBezTo>
                      <a:pt x="533400" y="349568"/>
                      <a:pt x="521018" y="361950"/>
                      <a:pt x="504825" y="3619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7C23A003-62AC-D27C-2246-7AAAA7A83E2F}"/>
                  </a:ext>
                </a:extLst>
              </p:cNvPr>
              <p:cNvSpPr/>
              <p:nvPr/>
            </p:nvSpPr>
            <p:spPr>
              <a:xfrm>
                <a:off x="4505326" y="32134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6754A4F5-03B5-6FCD-9587-F2EF80342363}"/>
                  </a:ext>
                </a:extLst>
              </p:cNvPr>
              <p:cNvSpPr/>
              <p:nvPr/>
            </p:nvSpPr>
            <p:spPr>
              <a:xfrm>
                <a:off x="4543426" y="32134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06DBD54D-BBC9-ADE0-BA6A-138B4B716B60}"/>
                  </a:ext>
                </a:extLst>
              </p:cNvPr>
              <p:cNvSpPr/>
              <p:nvPr/>
            </p:nvSpPr>
            <p:spPr>
              <a:xfrm>
                <a:off x="4581526" y="3213488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6B63E73C-B52E-A4C5-34F2-93D1DAD721DA}"/>
                </a:ext>
              </a:extLst>
            </p:cNvPr>
            <p:cNvSpPr/>
            <p:nvPr/>
          </p:nvSpPr>
          <p:spPr>
            <a:xfrm>
              <a:off x="4657726" y="3318263"/>
              <a:ext cx="209550" cy="19050"/>
            </a:xfrm>
            <a:custGeom>
              <a:avLst/>
              <a:gdLst>
                <a:gd name="connsiteX0" fmla="*/ 200025 w 209550"/>
                <a:gd name="connsiteY0" fmla="*/ 19050 h 19050"/>
                <a:gd name="connsiteX1" fmla="*/ 9525 w 209550"/>
                <a:gd name="connsiteY1" fmla="*/ 19050 h 19050"/>
                <a:gd name="connsiteX2" fmla="*/ 0 w 209550"/>
                <a:gd name="connsiteY2" fmla="*/ 9525 h 19050"/>
                <a:gd name="connsiteX3" fmla="*/ 9525 w 209550"/>
                <a:gd name="connsiteY3" fmla="*/ 0 h 19050"/>
                <a:gd name="connsiteX4" fmla="*/ 200025 w 209550"/>
                <a:gd name="connsiteY4" fmla="*/ 0 h 19050"/>
                <a:gd name="connsiteX5" fmla="*/ 209550 w 209550"/>
                <a:gd name="connsiteY5" fmla="*/ 9525 h 19050"/>
                <a:gd name="connsiteX6" fmla="*/ 200025 w 2095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19050">
                  <a:moveTo>
                    <a:pt x="20002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200025" y="0"/>
                  </a:lnTo>
                  <a:cubicBezTo>
                    <a:pt x="205740" y="0"/>
                    <a:pt x="209550" y="3810"/>
                    <a:pt x="209550" y="9525"/>
                  </a:cubicBezTo>
                  <a:cubicBezTo>
                    <a:pt x="209550" y="15240"/>
                    <a:pt x="205740" y="19050"/>
                    <a:pt x="20002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8F1E8095-9A0A-1704-7AE9-688CB57FC577}"/>
                </a:ext>
              </a:extLst>
            </p:cNvPr>
            <p:cNvSpPr/>
            <p:nvPr/>
          </p:nvSpPr>
          <p:spPr>
            <a:xfrm>
              <a:off x="4657726" y="3394463"/>
              <a:ext cx="238125" cy="19050"/>
            </a:xfrm>
            <a:custGeom>
              <a:avLst/>
              <a:gdLst>
                <a:gd name="connsiteX0" fmla="*/ 228600 w 238125"/>
                <a:gd name="connsiteY0" fmla="*/ 19050 h 19050"/>
                <a:gd name="connsiteX1" fmla="*/ 9525 w 238125"/>
                <a:gd name="connsiteY1" fmla="*/ 19050 h 19050"/>
                <a:gd name="connsiteX2" fmla="*/ 0 w 238125"/>
                <a:gd name="connsiteY2" fmla="*/ 9525 h 19050"/>
                <a:gd name="connsiteX3" fmla="*/ 9525 w 238125"/>
                <a:gd name="connsiteY3" fmla="*/ 0 h 19050"/>
                <a:gd name="connsiteX4" fmla="*/ 228600 w 238125"/>
                <a:gd name="connsiteY4" fmla="*/ 0 h 19050"/>
                <a:gd name="connsiteX5" fmla="*/ 238125 w 238125"/>
                <a:gd name="connsiteY5" fmla="*/ 9525 h 19050"/>
                <a:gd name="connsiteX6" fmla="*/ 228600 w 2381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5" h="19050">
                  <a:moveTo>
                    <a:pt x="2286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228600" y="0"/>
                  </a:lnTo>
                  <a:cubicBezTo>
                    <a:pt x="234315" y="0"/>
                    <a:pt x="238125" y="3810"/>
                    <a:pt x="238125" y="9525"/>
                  </a:cubicBezTo>
                  <a:cubicBezTo>
                    <a:pt x="238125" y="15240"/>
                    <a:pt x="234315" y="19050"/>
                    <a:pt x="2286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81E30C1-F04D-B3FA-07A5-7C137844A57F}"/>
                </a:ext>
              </a:extLst>
            </p:cNvPr>
            <p:cNvSpPr/>
            <p:nvPr/>
          </p:nvSpPr>
          <p:spPr>
            <a:xfrm>
              <a:off x="4533900" y="3299212"/>
              <a:ext cx="76200" cy="57150"/>
            </a:xfrm>
            <a:custGeom>
              <a:avLst/>
              <a:gdLst>
                <a:gd name="connsiteX0" fmla="*/ 28575 w 76200"/>
                <a:gd name="connsiteY0" fmla="*/ 57150 h 57150"/>
                <a:gd name="connsiteX1" fmla="*/ 21908 w 76200"/>
                <a:gd name="connsiteY1" fmla="*/ 54293 h 57150"/>
                <a:gd name="connsiteX2" fmla="*/ 2858 w 76200"/>
                <a:gd name="connsiteY2" fmla="*/ 35243 h 57150"/>
                <a:gd name="connsiteX3" fmla="*/ 2858 w 76200"/>
                <a:gd name="connsiteY3" fmla="*/ 21907 h 57150"/>
                <a:gd name="connsiteX4" fmla="*/ 16193 w 76200"/>
                <a:gd name="connsiteY4" fmla="*/ 21907 h 57150"/>
                <a:gd name="connsiteX5" fmla="*/ 28575 w 76200"/>
                <a:gd name="connsiteY5" fmla="*/ 34290 h 57150"/>
                <a:gd name="connsiteX6" fmla="*/ 60007 w 76200"/>
                <a:gd name="connsiteY6" fmla="*/ 2857 h 57150"/>
                <a:gd name="connsiteX7" fmla="*/ 73343 w 76200"/>
                <a:gd name="connsiteY7" fmla="*/ 2857 h 57150"/>
                <a:gd name="connsiteX8" fmla="*/ 73343 w 76200"/>
                <a:gd name="connsiteY8" fmla="*/ 16193 h 57150"/>
                <a:gd name="connsiteX9" fmla="*/ 35243 w 76200"/>
                <a:gd name="connsiteY9" fmla="*/ 54293 h 57150"/>
                <a:gd name="connsiteX10" fmla="*/ 28575 w 76200"/>
                <a:gd name="connsiteY10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57150">
                  <a:moveTo>
                    <a:pt x="28575" y="57150"/>
                  </a:moveTo>
                  <a:cubicBezTo>
                    <a:pt x="25718" y="57150"/>
                    <a:pt x="23813" y="56198"/>
                    <a:pt x="21908" y="54293"/>
                  </a:cubicBezTo>
                  <a:lnTo>
                    <a:pt x="2858" y="35243"/>
                  </a:lnTo>
                  <a:cubicBezTo>
                    <a:pt x="-953" y="31432"/>
                    <a:pt x="-953" y="25718"/>
                    <a:pt x="2858" y="21907"/>
                  </a:cubicBezTo>
                  <a:cubicBezTo>
                    <a:pt x="6668" y="18098"/>
                    <a:pt x="12383" y="18098"/>
                    <a:pt x="16193" y="21907"/>
                  </a:cubicBezTo>
                  <a:lnTo>
                    <a:pt x="28575" y="34290"/>
                  </a:lnTo>
                  <a:lnTo>
                    <a:pt x="60007" y="2857"/>
                  </a:lnTo>
                  <a:cubicBezTo>
                    <a:pt x="63818" y="-952"/>
                    <a:pt x="69532" y="-952"/>
                    <a:pt x="73343" y="2857"/>
                  </a:cubicBezTo>
                  <a:cubicBezTo>
                    <a:pt x="77153" y="6668"/>
                    <a:pt x="77153" y="12382"/>
                    <a:pt x="73343" y="16193"/>
                  </a:cubicBezTo>
                  <a:lnTo>
                    <a:pt x="35243" y="54293"/>
                  </a:lnTo>
                  <a:cubicBezTo>
                    <a:pt x="33338" y="56198"/>
                    <a:pt x="31433" y="57150"/>
                    <a:pt x="28575" y="571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B18CAD0-DF7C-06E7-E5A7-BB0E2FF7981C}"/>
                </a:ext>
              </a:extLst>
            </p:cNvPr>
            <p:cNvSpPr/>
            <p:nvPr/>
          </p:nvSpPr>
          <p:spPr>
            <a:xfrm>
              <a:off x="4533900" y="3365887"/>
              <a:ext cx="76200" cy="57150"/>
            </a:xfrm>
            <a:custGeom>
              <a:avLst/>
              <a:gdLst>
                <a:gd name="connsiteX0" fmla="*/ 28575 w 76200"/>
                <a:gd name="connsiteY0" fmla="*/ 57150 h 57150"/>
                <a:gd name="connsiteX1" fmla="*/ 21908 w 76200"/>
                <a:gd name="connsiteY1" fmla="*/ 54293 h 57150"/>
                <a:gd name="connsiteX2" fmla="*/ 2858 w 76200"/>
                <a:gd name="connsiteY2" fmla="*/ 35243 h 57150"/>
                <a:gd name="connsiteX3" fmla="*/ 2858 w 76200"/>
                <a:gd name="connsiteY3" fmla="*/ 21907 h 57150"/>
                <a:gd name="connsiteX4" fmla="*/ 16193 w 76200"/>
                <a:gd name="connsiteY4" fmla="*/ 21907 h 57150"/>
                <a:gd name="connsiteX5" fmla="*/ 28575 w 76200"/>
                <a:gd name="connsiteY5" fmla="*/ 34290 h 57150"/>
                <a:gd name="connsiteX6" fmla="*/ 60007 w 76200"/>
                <a:gd name="connsiteY6" fmla="*/ 2857 h 57150"/>
                <a:gd name="connsiteX7" fmla="*/ 73343 w 76200"/>
                <a:gd name="connsiteY7" fmla="*/ 2857 h 57150"/>
                <a:gd name="connsiteX8" fmla="*/ 73343 w 76200"/>
                <a:gd name="connsiteY8" fmla="*/ 16193 h 57150"/>
                <a:gd name="connsiteX9" fmla="*/ 35243 w 76200"/>
                <a:gd name="connsiteY9" fmla="*/ 54293 h 57150"/>
                <a:gd name="connsiteX10" fmla="*/ 28575 w 76200"/>
                <a:gd name="connsiteY10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57150">
                  <a:moveTo>
                    <a:pt x="28575" y="57150"/>
                  </a:moveTo>
                  <a:cubicBezTo>
                    <a:pt x="25718" y="57150"/>
                    <a:pt x="23813" y="56198"/>
                    <a:pt x="21908" y="54293"/>
                  </a:cubicBezTo>
                  <a:lnTo>
                    <a:pt x="2858" y="35243"/>
                  </a:lnTo>
                  <a:cubicBezTo>
                    <a:pt x="-953" y="31432"/>
                    <a:pt x="-953" y="25718"/>
                    <a:pt x="2858" y="21907"/>
                  </a:cubicBezTo>
                  <a:cubicBezTo>
                    <a:pt x="6668" y="18098"/>
                    <a:pt x="12383" y="18098"/>
                    <a:pt x="16193" y="21907"/>
                  </a:cubicBezTo>
                  <a:lnTo>
                    <a:pt x="28575" y="34290"/>
                  </a:lnTo>
                  <a:lnTo>
                    <a:pt x="60007" y="2857"/>
                  </a:lnTo>
                  <a:cubicBezTo>
                    <a:pt x="63818" y="-952"/>
                    <a:pt x="69532" y="-952"/>
                    <a:pt x="73343" y="2857"/>
                  </a:cubicBezTo>
                  <a:cubicBezTo>
                    <a:pt x="77153" y="6668"/>
                    <a:pt x="77153" y="12382"/>
                    <a:pt x="73343" y="16193"/>
                  </a:cubicBezTo>
                  <a:lnTo>
                    <a:pt x="35243" y="54293"/>
                  </a:lnTo>
                  <a:cubicBezTo>
                    <a:pt x="33338" y="56198"/>
                    <a:pt x="31433" y="57150"/>
                    <a:pt x="28575" y="571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91" name="Graphic 415">
            <a:extLst>
              <a:ext uri="{FF2B5EF4-FFF2-40B4-BE49-F238E27FC236}">
                <a16:creationId xmlns:a16="http://schemas.microsoft.com/office/drawing/2014/main" id="{F64315AB-2045-97AF-92A1-052F391CA087}"/>
              </a:ext>
            </a:extLst>
          </p:cNvPr>
          <p:cNvGrpSpPr/>
          <p:nvPr/>
        </p:nvGrpSpPr>
        <p:grpSpPr>
          <a:xfrm>
            <a:off x="3376897" y="2868030"/>
            <a:ext cx="552450" cy="549354"/>
            <a:chOff x="3420374" y="3204447"/>
            <a:chExt cx="552450" cy="549354"/>
          </a:xfrm>
        </p:grpSpPr>
        <p:grpSp>
          <p:nvGrpSpPr>
            <p:cNvPr id="892" name="Graphic 415">
              <a:extLst>
                <a:ext uri="{FF2B5EF4-FFF2-40B4-BE49-F238E27FC236}">
                  <a16:creationId xmlns:a16="http://schemas.microsoft.com/office/drawing/2014/main" id="{65E81258-C874-F668-B8A7-411BBEAD01FC}"/>
                </a:ext>
              </a:extLst>
            </p:cNvPr>
            <p:cNvGrpSpPr/>
            <p:nvPr/>
          </p:nvGrpSpPr>
          <p:grpSpPr>
            <a:xfrm>
              <a:off x="3439424" y="3306127"/>
              <a:ext cx="514350" cy="304800"/>
              <a:chOff x="3439424" y="3306127"/>
              <a:chExt cx="514350" cy="304800"/>
            </a:xfrm>
          </p:grpSpPr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3F095ECD-916A-94FC-9B33-EF71C7DB46AB}"/>
                  </a:ext>
                </a:extLst>
              </p:cNvPr>
              <p:cNvSpPr/>
              <p:nvPr/>
            </p:nvSpPr>
            <p:spPr>
              <a:xfrm>
                <a:off x="3439424" y="3306127"/>
                <a:ext cx="514350" cy="304800"/>
              </a:xfrm>
              <a:custGeom>
                <a:avLst/>
                <a:gdLst>
                  <a:gd name="connsiteX0" fmla="*/ 514350 w 514350"/>
                  <a:gd name="connsiteY0" fmla="*/ 304800 h 304800"/>
                  <a:gd name="connsiteX1" fmla="*/ 514350 w 514350"/>
                  <a:gd name="connsiteY1" fmla="*/ 36195 h 304800"/>
                  <a:gd name="connsiteX2" fmla="*/ 478155 w 514350"/>
                  <a:gd name="connsiteY2" fmla="*/ 0 h 304800"/>
                  <a:gd name="connsiteX3" fmla="*/ 39053 w 514350"/>
                  <a:gd name="connsiteY3" fmla="*/ 0 h 304800"/>
                  <a:gd name="connsiteX4" fmla="*/ 0 w 514350"/>
                  <a:gd name="connsiteY4" fmla="*/ 39053 h 304800"/>
                  <a:gd name="connsiteX5" fmla="*/ 0 w 514350"/>
                  <a:gd name="connsiteY5" fmla="*/ 304800 h 304800"/>
                  <a:gd name="connsiteX6" fmla="*/ 514350 w 51435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04800">
                    <a:moveTo>
                      <a:pt x="514350" y="304800"/>
                    </a:move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1435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975C7AC6-33F6-E505-B0A6-3893B34AD63C}"/>
                  </a:ext>
                </a:extLst>
              </p:cNvPr>
              <p:cNvSpPr/>
              <p:nvPr/>
            </p:nvSpPr>
            <p:spPr>
              <a:xfrm>
                <a:off x="3495621" y="3333749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B8D8BB19-5F50-23CA-45F2-1234A3AD2AD6}"/>
                  </a:ext>
                </a:extLst>
              </p:cNvPr>
              <p:cNvSpPr/>
              <p:nvPr/>
            </p:nvSpPr>
            <p:spPr>
              <a:xfrm>
                <a:off x="3439424" y="3306127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4C31F71B-04F1-33CD-09A6-7F95072C4E64}"/>
                  </a:ext>
                </a:extLst>
              </p:cNvPr>
              <p:cNvSpPr/>
              <p:nvPr/>
            </p:nvSpPr>
            <p:spPr>
              <a:xfrm>
                <a:off x="3695646" y="3333749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97" name="Graphic 415">
              <a:extLst>
                <a:ext uri="{FF2B5EF4-FFF2-40B4-BE49-F238E27FC236}">
                  <a16:creationId xmlns:a16="http://schemas.microsoft.com/office/drawing/2014/main" id="{B7FAEEDD-B96D-4C8B-A660-0D6709DBC0B5}"/>
                </a:ext>
              </a:extLst>
            </p:cNvPr>
            <p:cNvGrpSpPr/>
            <p:nvPr/>
          </p:nvGrpSpPr>
          <p:grpSpPr>
            <a:xfrm>
              <a:off x="3515624" y="3220402"/>
              <a:ext cx="361950" cy="181927"/>
              <a:chOff x="3515624" y="3220402"/>
              <a:chExt cx="361950" cy="181927"/>
            </a:xfrm>
          </p:grpSpPr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C10DB4C8-A8C1-D41C-150F-F289DF6EBB54}"/>
                  </a:ext>
                </a:extLst>
              </p:cNvPr>
              <p:cNvSpPr/>
              <p:nvPr/>
            </p:nvSpPr>
            <p:spPr>
              <a:xfrm>
                <a:off x="3515624" y="3331844"/>
                <a:ext cx="38100" cy="40957"/>
              </a:xfrm>
              <a:custGeom>
                <a:avLst/>
                <a:gdLst>
                  <a:gd name="connsiteX0" fmla="*/ 0 w 38100"/>
                  <a:gd name="connsiteY0" fmla="*/ 19050 h 40957"/>
                  <a:gd name="connsiteX1" fmla="*/ 19050 w 38100"/>
                  <a:gd name="connsiteY1" fmla="*/ 0 h 40957"/>
                  <a:gd name="connsiteX2" fmla="*/ 38100 w 38100"/>
                  <a:gd name="connsiteY2" fmla="*/ 19050 h 40957"/>
                  <a:gd name="connsiteX3" fmla="*/ 38100 w 38100"/>
                  <a:gd name="connsiteY3" fmla="*/ 40957 h 40957"/>
                  <a:gd name="connsiteX4" fmla="*/ 0 w 38100"/>
                  <a:gd name="connsiteY4" fmla="*/ 40957 h 40957"/>
                  <a:gd name="connsiteX5" fmla="*/ 0 w 38100"/>
                  <a:gd name="connsiteY5" fmla="*/ 1905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0957">
                    <a:moveTo>
                      <a:pt x="0" y="19050"/>
                    </a:moveTo>
                    <a:cubicBezTo>
                      <a:pt x="0" y="19050"/>
                      <a:pt x="0" y="0"/>
                      <a:pt x="19050" y="0"/>
                    </a:cubicBezTo>
                    <a:cubicBezTo>
                      <a:pt x="38100" y="0"/>
                      <a:pt x="38100" y="19050"/>
                      <a:pt x="38100" y="19050"/>
                    </a:cubicBezTo>
                    <a:lnTo>
                      <a:pt x="38100" y="40957"/>
                    </a:lnTo>
                    <a:lnTo>
                      <a:pt x="0" y="40957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A609A343-8B0E-56CE-4FCF-C6C565FDBF24}"/>
                  </a:ext>
                </a:extLst>
              </p:cNvPr>
              <p:cNvSpPr/>
              <p:nvPr/>
            </p:nvSpPr>
            <p:spPr>
              <a:xfrm>
                <a:off x="3515624" y="3220402"/>
                <a:ext cx="361950" cy="101917"/>
              </a:xfrm>
              <a:custGeom>
                <a:avLst/>
                <a:gdLst>
                  <a:gd name="connsiteX0" fmla="*/ 285750 w 361950"/>
                  <a:gd name="connsiteY0" fmla="*/ 101918 h 101917"/>
                  <a:gd name="connsiteX1" fmla="*/ 361950 w 361950"/>
                  <a:gd name="connsiteY1" fmla="*/ 76200 h 101917"/>
                  <a:gd name="connsiteX2" fmla="*/ 180975 w 361950"/>
                  <a:gd name="connsiteY2" fmla="*/ 0 h 101917"/>
                  <a:gd name="connsiteX3" fmla="*/ 0 w 361950"/>
                  <a:gd name="connsiteY3" fmla="*/ 76200 h 101917"/>
                  <a:gd name="connsiteX4" fmla="*/ 76200 w 361950"/>
                  <a:gd name="connsiteY4" fmla="*/ 101918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0" h="101917">
                    <a:moveTo>
                      <a:pt x="285750" y="101918"/>
                    </a:move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918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E30EA11C-E99F-CBEF-2876-81878E1D1818}"/>
                  </a:ext>
                </a:extLst>
              </p:cNvPr>
              <p:cNvSpPr/>
              <p:nvPr/>
            </p:nvSpPr>
            <p:spPr>
              <a:xfrm>
                <a:off x="3590871" y="3252786"/>
                <a:ext cx="212407" cy="64770"/>
              </a:xfrm>
              <a:custGeom>
                <a:avLst/>
                <a:gdLst>
                  <a:gd name="connsiteX0" fmla="*/ 0 w 212407"/>
                  <a:gd name="connsiteY0" fmla="*/ 64770 h 64770"/>
                  <a:gd name="connsiteX1" fmla="*/ 103823 w 212407"/>
                  <a:gd name="connsiteY1" fmla="*/ 0 h 64770"/>
                  <a:gd name="connsiteX2" fmla="*/ 212408 w 212407"/>
                  <a:gd name="connsiteY2" fmla="*/ 64770 h 64770"/>
                  <a:gd name="connsiteX3" fmla="*/ 0 w 212407"/>
                  <a:gd name="connsiteY3" fmla="*/ 6477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407" h="64770">
                    <a:moveTo>
                      <a:pt x="0" y="64770"/>
                    </a:moveTo>
                    <a:cubicBezTo>
                      <a:pt x="0" y="64770"/>
                      <a:pt x="10478" y="0"/>
                      <a:pt x="103823" y="0"/>
                    </a:cubicBezTo>
                    <a:cubicBezTo>
                      <a:pt x="197167" y="0"/>
                      <a:pt x="212408" y="64770"/>
                      <a:pt x="212408" y="64770"/>
                    </a:cubicBezTo>
                    <a:cubicBezTo>
                      <a:pt x="212408" y="64770"/>
                      <a:pt x="0" y="61913"/>
                      <a:pt x="0" y="6477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32B0E96E-E38F-51B1-4A70-648520903A7C}"/>
                  </a:ext>
                </a:extLst>
              </p:cNvPr>
              <p:cNvSpPr/>
              <p:nvPr/>
            </p:nvSpPr>
            <p:spPr>
              <a:xfrm>
                <a:off x="3582299" y="3293744"/>
                <a:ext cx="228600" cy="104775"/>
              </a:xfrm>
              <a:custGeom>
                <a:avLst/>
                <a:gdLst>
                  <a:gd name="connsiteX0" fmla="*/ 114300 w 228600"/>
                  <a:gd name="connsiteY0" fmla="*/ 104775 h 104775"/>
                  <a:gd name="connsiteX1" fmla="*/ 0 w 228600"/>
                  <a:gd name="connsiteY1" fmla="*/ 85725 h 104775"/>
                  <a:gd name="connsiteX2" fmla="*/ 19050 w 228600"/>
                  <a:gd name="connsiteY2" fmla="*/ 28575 h 104775"/>
                  <a:gd name="connsiteX3" fmla="*/ 114300 w 228600"/>
                  <a:gd name="connsiteY3" fmla="*/ 0 h 104775"/>
                  <a:gd name="connsiteX4" fmla="*/ 209550 w 228600"/>
                  <a:gd name="connsiteY4" fmla="*/ 28575 h 104775"/>
                  <a:gd name="connsiteX5" fmla="*/ 228600 w 228600"/>
                  <a:gd name="connsiteY5" fmla="*/ 85725 h 104775"/>
                  <a:gd name="connsiteX6" fmla="*/ 114300 w 228600"/>
                  <a:gd name="connsiteY6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04775">
                    <a:moveTo>
                      <a:pt x="114300" y="104775"/>
                    </a:moveTo>
                    <a:lnTo>
                      <a:pt x="0" y="85725"/>
                    </a:lnTo>
                    <a:lnTo>
                      <a:pt x="19050" y="28575"/>
                    </a:lnTo>
                    <a:cubicBezTo>
                      <a:pt x="19050" y="28575"/>
                      <a:pt x="47625" y="0"/>
                      <a:pt x="114300" y="0"/>
                    </a:cubicBezTo>
                    <a:cubicBezTo>
                      <a:pt x="180975" y="0"/>
                      <a:pt x="209550" y="28575"/>
                      <a:pt x="209550" y="28575"/>
                    </a:cubicBezTo>
                    <a:lnTo>
                      <a:pt x="228600" y="85725"/>
                    </a:lnTo>
                    <a:lnTo>
                      <a:pt x="114300" y="10477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D5A7E830-74F7-EF8E-09A9-7A8B2A6274FA}"/>
                  </a:ext>
                </a:extLst>
              </p:cNvPr>
              <p:cNvSpPr/>
              <p:nvPr/>
            </p:nvSpPr>
            <p:spPr>
              <a:xfrm>
                <a:off x="3583251" y="3349942"/>
                <a:ext cx="226695" cy="52387"/>
              </a:xfrm>
              <a:custGeom>
                <a:avLst/>
                <a:gdLst>
                  <a:gd name="connsiteX0" fmla="*/ 113348 w 226695"/>
                  <a:gd name="connsiteY0" fmla="*/ 52388 h 52387"/>
                  <a:gd name="connsiteX1" fmla="*/ 226695 w 226695"/>
                  <a:gd name="connsiteY1" fmla="*/ 29528 h 52387"/>
                  <a:gd name="connsiteX2" fmla="*/ 219075 w 226695"/>
                  <a:gd name="connsiteY2" fmla="*/ 0 h 52387"/>
                  <a:gd name="connsiteX3" fmla="*/ 113348 w 226695"/>
                  <a:gd name="connsiteY3" fmla="*/ 19050 h 52387"/>
                  <a:gd name="connsiteX4" fmla="*/ 7620 w 226695"/>
                  <a:gd name="connsiteY4" fmla="*/ 0 h 52387"/>
                  <a:gd name="connsiteX5" fmla="*/ 0 w 226695"/>
                  <a:gd name="connsiteY5" fmla="*/ 29528 h 52387"/>
                  <a:gd name="connsiteX6" fmla="*/ 113348 w 226695"/>
                  <a:gd name="connsiteY6" fmla="*/ 52388 h 52387"/>
                  <a:gd name="connsiteX7" fmla="*/ 113348 w 226695"/>
                  <a:gd name="connsiteY7" fmla="*/ 52388 h 52387"/>
                  <a:gd name="connsiteX8" fmla="*/ 113348 w 226695"/>
                  <a:gd name="connsiteY8" fmla="*/ 52388 h 52387"/>
                  <a:gd name="connsiteX9" fmla="*/ 113348 w 226695"/>
                  <a:gd name="connsiteY9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695" h="52387">
                    <a:moveTo>
                      <a:pt x="113348" y="52388"/>
                    </a:moveTo>
                    <a:lnTo>
                      <a:pt x="226695" y="29528"/>
                    </a:lnTo>
                    <a:lnTo>
                      <a:pt x="219075" y="0"/>
                    </a:lnTo>
                    <a:lnTo>
                      <a:pt x="113348" y="19050"/>
                    </a:lnTo>
                    <a:lnTo>
                      <a:pt x="7620" y="0"/>
                    </a:lnTo>
                    <a:lnTo>
                      <a:pt x="0" y="2952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3B8DC374-19A9-CD89-383C-DABDFB100222}"/>
                </a:ext>
              </a:extLst>
            </p:cNvPr>
            <p:cNvSpPr/>
            <p:nvPr/>
          </p:nvSpPr>
          <p:spPr>
            <a:xfrm>
              <a:off x="3591824" y="3668077"/>
              <a:ext cx="209550" cy="76200"/>
            </a:xfrm>
            <a:custGeom>
              <a:avLst/>
              <a:gdLst>
                <a:gd name="connsiteX0" fmla="*/ 38100 w 209550"/>
                <a:gd name="connsiteY0" fmla="*/ 0 h 76200"/>
                <a:gd name="connsiteX1" fmla="*/ 38100 w 209550"/>
                <a:gd name="connsiteY1" fmla="*/ 23813 h 76200"/>
                <a:gd name="connsiteX2" fmla="*/ 14288 w 209550"/>
                <a:gd name="connsiteY2" fmla="*/ 47625 h 76200"/>
                <a:gd name="connsiteX3" fmla="*/ 14288 w 209550"/>
                <a:gd name="connsiteY3" fmla="*/ 47625 h 76200"/>
                <a:gd name="connsiteX4" fmla="*/ 0 w 209550"/>
                <a:gd name="connsiteY4" fmla="*/ 61913 h 76200"/>
                <a:gd name="connsiteX5" fmla="*/ 14288 w 209550"/>
                <a:gd name="connsiteY5" fmla="*/ 76200 h 76200"/>
                <a:gd name="connsiteX6" fmla="*/ 195263 w 209550"/>
                <a:gd name="connsiteY6" fmla="*/ 76200 h 76200"/>
                <a:gd name="connsiteX7" fmla="*/ 209550 w 209550"/>
                <a:gd name="connsiteY7" fmla="*/ 61913 h 76200"/>
                <a:gd name="connsiteX8" fmla="*/ 195263 w 209550"/>
                <a:gd name="connsiteY8" fmla="*/ 47625 h 76200"/>
                <a:gd name="connsiteX9" fmla="*/ 195263 w 209550"/>
                <a:gd name="connsiteY9" fmla="*/ 47625 h 76200"/>
                <a:gd name="connsiteX10" fmla="*/ 171450 w 209550"/>
                <a:gd name="connsiteY10" fmla="*/ 23813 h 76200"/>
                <a:gd name="connsiteX11" fmla="*/ 171450 w 209550"/>
                <a:gd name="connsiteY11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76200">
                  <a:moveTo>
                    <a:pt x="38100" y="0"/>
                  </a:moveTo>
                  <a:lnTo>
                    <a:pt x="38100" y="23813"/>
                  </a:lnTo>
                  <a:cubicBezTo>
                    <a:pt x="38100" y="37148"/>
                    <a:pt x="27622" y="47625"/>
                    <a:pt x="14288" y="47625"/>
                  </a:cubicBezTo>
                  <a:lnTo>
                    <a:pt x="14288" y="47625"/>
                  </a:lnTo>
                  <a:cubicBezTo>
                    <a:pt x="6668" y="47625"/>
                    <a:pt x="0" y="54293"/>
                    <a:pt x="0" y="61913"/>
                  </a:cubicBezTo>
                  <a:cubicBezTo>
                    <a:pt x="0" y="69532"/>
                    <a:pt x="6668" y="76200"/>
                    <a:pt x="14288" y="76200"/>
                  </a:cubicBezTo>
                  <a:lnTo>
                    <a:pt x="195263" y="76200"/>
                  </a:lnTo>
                  <a:cubicBezTo>
                    <a:pt x="202883" y="76200"/>
                    <a:pt x="209550" y="69532"/>
                    <a:pt x="209550" y="61913"/>
                  </a:cubicBezTo>
                  <a:cubicBezTo>
                    <a:pt x="209550" y="54293"/>
                    <a:pt x="202883" y="47625"/>
                    <a:pt x="195263" y="47625"/>
                  </a:cubicBezTo>
                  <a:lnTo>
                    <a:pt x="195263" y="47625"/>
                  </a:lnTo>
                  <a:cubicBezTo>
                    <a:pt x="181927" y="47625"/>
                    <a:pt x="171450" y="37148"/>
                    <a:pt x="171450" y="23813"/>
                  </a:cubicBezTo>
                  <a:lnTo>
                    <a:pt x="171450" y="0"/>
                  </a:lnTo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6721A3F5-61C9-C1AF-4469-512D5B42DB5F}"/>
                </a:ext>
              </a:extLst>
            </p:cNvPr>
            <p:cNvSpPr/>
            <p:nvPr/>
          </p:nvSpPr>
          <p:spPr>
            <a:xfrm>
              <a:off x="3429899" y="3620452"/>
              <a:ext cx="533400" cy="47625"/>
            </a:xfrm>
            <a:custGeom>
              <a:avLst/>
              <a:gdLst>
                <a:gd name="connsiteX0" fmla="*/ 504825 w 533400"/>
                <a:gd name="connsiteY0" fmla="*/ 47625 h 47625"/>
                <a:gd name="connsiteX1" fmla="*/ 28575 w 533400"/>
                <a:gd name="connsiteY1" fmla="*/ 47625 h 47625"/>
                <a:gd name="connsiteX2" fmla="*/ 0 w 533400"/>
                <a:gd name="connsiteY2" fmla="*/ 19050 h 47625"/>
                <a:gd name="connsiteX3" fmla="*/ 0 w 533400"/>
                <a:gd name="connsiteY3" fmla="*/ 0 h 47625"/>
                <a:gd name="connsiteX4" fmla="*/ 533400 w 533400"/>
                <a:gd name="connsiteY4" fmla="*/ 0 h 47625"/>
                <a:gd name="connsiteX5" fmla="*/ 533400 w 533400"/>
                <a:gd name="connsiteY5" fmla="*/ 19050 h 47625"/>
                <a:gd name="connsiteX6" fmla="*/ 504825 w 5334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400" h="47625">
                  <a:moveTo>
                    <a:pt x="5048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33400" y="0"/>
                  </a:lnTo>
                  <a:lnTo>
                    <a:pt x="533400" y="19050"/>
                  </a:lnTo>
                  <a:cubicBezTo>
                    <a:pt x="533400" y="35243"/>
                    <a:pt x="521018" y="47625"/>
                    <a:pt x="5048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9C21470-480E-99D2-1FCC-04ED66D87217}"/>
                </a:ext>
              </a:extLst>
            </p:cNvPr>
            <p:cNvSpPr/>
            <p:nvPr/>
          </p:nvSpPr>
          <p:spPr>
            <a:xfrm>
              <a:off x="3439424" y="3620452"/>
              <a:ext cx="514350" cy="9525"/>
            </a:xfrm>
            <a:custGeom>
              <a:avLst/>
              <a:gdLst>
                <a:gd name="connsiteX0" fmla="*/ 0 w 514350"/>
                <a:gd name="connsiteY0" fmla="*/ 0 h 9525"/>
                <a:gd name="connsiteX1" fmla="*/ 514350 w 514350"/>
                <a:gd name="connsiteY1" fmla="*/ 0 h 9525"/>
                <a:gd name="connsiteX2" fmla="*/ 514350 w 514350"/>
                <a:gd name="connsiteY2" fmla="*/ 9525 h 9525"/>
                <a:gd name="connsiteX3" fmla="*/ 0 w 5143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9525">
                  <a:moveTo>
                    <a:pt x="0" y="0"/>
                  </a:moveTo>
                  <a:lnTo>
                    <a:pt x="514350" y="0"/>
                  </a:lnTo>
                  <a:lnTo>
                    <a:pt x="514350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22BF6AC2-1CDE-C245-7967-7517052054DF}"/>
                </a:ext>
              </a:extLst>
            </p:cNvPr>
            <p:cNvSpPr/>
            <p:nvPr/>
          </p:nvSpPr>
          <p:spPr>
            <a:xfrm>
              <a:off x="3639449" y="3677602"/>
              <a:ext cx="114300" cy="19050"/>
            </a:xfrm>
            <a:custGeom>
              <a:avLst/>
              <a:gdLst>
                <a:gd name="connsiteX0" fmla="*/ 95250 w 114300"/>
                <a:gd name="connsiteY0" fmla="*/ 19050 h 19050"/>
                <a:gd name="connsiteX1" fmla="*/ 19050 w 114300"/>
                <a:gd name="connsiteY1" fmla="*/ 19050 h 19050"/>
                <a:gd name="connsiteX2" fmla="*/ 0 w 114300"/>
                <a:gd name="connsiteY2" fmla="*/ 0 h 19050"/>
                <a:gd name="connsiteX3" fmla="*/ 0 w 114300"/>
                <a:gd name="connsiteY3" fmla="*/ 0 h 19050"/>
                <a:gd name="connsiteX4" fmla="*/ 114300 w 114300"/>
                <a:gd name="connsiteY4" fmla="*/ 0 h 19050"/>
                <a:gd name="connsiteX5" fmla="*/ 114300 w 114300"/>
                <a:gd name="connsiteY5" fmla="*/ 0 h 19050"/>
                <a:gd name="connsiteX6" fmla="*/ 95250 w 1143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95250" y="19050"/>
                  </a:moveTo>
                  <a:lnTo>
                    <a:pt x="19050" y="19050"/>
                  </a:lnTo>
                  <a:cubicBezTo>
                    <a:pt x="8572" y="19050"/>
                    <a:pt x="0" y="10477"/>
                    <a:pt x="0" y="0"/>
                  </a:cubicBezTo>
                  <a:lnTo>
                    <a:pt x="0" y="0"/>
                  </a:lnTo>
                  <a:lnTo>
                    <a:pt x="114300" y="0"/>
                  </a:lnTo>
                  <a:lnTo>
                    <a:pt x="114300" y="0"/>
                  </a:lnTo>
                  <a:cubicBezTo>
                    <a:pt x="114300" y="10477"/>
                    <a:pt x="105727" y="19050"/>
                    <a:pt x="95250" y="19050"/>
                  </a:cubicBezTo>
                  <a:close/>
                </a:path>
              </a:pathLst>
            </a:custGeom>
            <a:solidFill>
              <a:srgbClr val="3C154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352EF9F4-5922-B27C-76F0-18C607E8E347}"/>
                </a:ext>
              </a:extLst>
            </p:cNvPr>
            <p:cNvSpPr/>
            <p:nvPr/>
          </p:nvSpPr>
          <p:spPr>
            <a:xfrm>
              <a:off x="3648974" y="3429901"/>
              <a:ext cx="94535" cy="94961"/>
            </a:xfrm>
            <a:custGeom>
              <a:avLst/>
              <a:gdLst>
                <a:gd name="connsiteX0" fmla="*/ 0 w 94535"/>
                <a:gd name="connsiteY0" fmla="*/ 14338 h 94961"/>
                <a:gd name="connsiteX1" fmla="*/ 0 w 94535"/>
                <a:gd name="connsiteY1" fmla="*/ 81013 h 94961"/>
                <a:gd name="connsiteX2" fmla="*/ 21907 w 94535"/>
                <a:gd name="connsiteY2" fmla="*/ 93396 h 94961"/>
                <a:gd name="connsiteX3" fmla="*/ 86677 w 94535"/>
                <a:gd name="connsiteY3" fmla="*/ 60058 h 94961"/>
                <a:gd name="connsiteX4" fmla="*/ 86677 w 94535"/>
                <a:gd name="connsiteY4" fmla="*/ 35293 h 94961"/>
                <a:gd name="connsiteX5" fmla="*/ 21907 w 94535"/>
                <a:gd name="connsiteY5" fmla="*/ 1956 h 94961"/>
                <a:gd name="connsiteX6" fmla="*/ 0 w 94535"/>
                <a:gd name="connsiteY6" fmla="*/ 14338 h 9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5" h="94961">
                  <a:moveTo>
                    <a:pt x="0" y="14338"/>
                  </a:moveTo>
                  <a:lnTo>
                    <a:pt x="0" y="81013"/>
                  </a:lnTo>
                  <a:cubicBezTo>
                    <a:pt x="0" y="91491"/>
                    <a:pt x="12382" y="98158"/>
                    <a:pt x="21907" y="93396"/>
                  </a:cubicBezTo>
                  <a:lnTo>
                    <a:pt x="86677" y="60058"/>
                  </a:lnTo>
                  <a:cubicBezTo>
                    <a:pt x="97155" y="54343"/>
                    <a:pt x="97155" y="41008"/>
                    <a:pt x="86677" y="35293"/>
                  </a:cubicBezTo>
                  <a:lnTo>
                    <a:pt x="21907" y="1956"/>
                  </a:lnTo>
                  <a:cubicBezTo>
                    <a:pt x="12382" y="-3759"/>
                    <a:pt x="0" y="3861"/>
                    <a:pt x="0" y="1433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69C90ED6-1169-F932-C0C3-4B592AD46432}"/>
                </a:ext>
              </a:extLst>
            </p:cNvPr>
            <p:cNvSpPr/>
            <p:nvPr/>
          </p:nvSpPr>
          <p:spPr>
            <a:xfrm>
              <a:off x="3477524" y="3553777"/>
              <a:ext cx="438150" cy="19050"/>
            </a:xfrm>
            <a:custGeom>
              <a:avLst/>
              <a:gdLst>
                <a:gd name="connsiteX0" fmla="*/ 428625 w 438150"/>
                <a:gd name="connsiteY0" fmla="*/ 19050 h 19050"/>
                <a:gd name="connsiteX1" fmla="*/ 9525 w 438150"/>
                <a:gd name="connsiteY1" fmla="*/ 19050 h 19050"/>
                <a:gd name="connsiteX2" fmla="*/ 0 w 438150"/>
                <a:gd name="connsiteY2" fmla="*/ 9525 h 19050"/>
                <a:gd name="connsiteX3" fmla="*/ 9525 w 438150"/>
                <a:gd name="connsiteY3" fmla="*/ 0 h 19050"/>
                <a:gd name="connsiteX4" fmla="*/ 428625 w 438150"/>
                <a:gd name="connsiteY4" fmla="*/ 0 h 19050"/>
                <a:gd name="connsiteX5" fmla="*/ 438150 w 438150"/>
                <a:gd name="connsiteY5" fmla="*/ 9525 h 19050"/>
                <a:gd name="connsiteX6" fmla="*/ 428625 w 4381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150" h="19050">
                  <a:moveTo>
                    <a:pt x="42862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428625" y="0"/>
                  </a:lnTo>
                  <a:cubicBezTo>
                    <a:pt x="434340" y="0"/>
                    <a:pt x="438150" y="3810"/>
                    <a:pt x="438150" y="9525"/>
                  </a:cubicBezTo>
                  <a:cubicBezTo>
                    <a:pt x="438150" y="15240"/>
                    <a:pt x="434340" y="19050"/>
                    <a:pt x="42862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2043F312-A70E-56AD-9A4E-20E8D37216E8}"/>
                </a:ext>
              </a:extLst>
            </p:cNvPr>
            <p:cNvSpPr/>
            <p:nvPr/>
          </p:nvSpPr>
          <p:spPr>
            <a:xfrm>
              <a:off x="3534674" y="3544252"/>
              <a:ext cx="19050" cy="38100"/>
            </a:xfrm>
            <a:custGeom>
              <a:avLst/>
              <a:gdLst>
                <a:gd name="connsiteX0" fmla="*/ 9525 w 19050"/>
                <a:gd name="connsiteY0" fmla="*/ 38100 h 38100"/>
                <a:gd name="connsiteX1" fmla="*/ 0 w 19050"/>
                <a:gd name="connsiteY1" fmla="*/ 28575 h 38100"/>
                <a:gd name="connsiteX2" fmla="*/ 0 w 19050"/>
                <a:gd name="connsiteY2" fmla="*/ 9525 h 38100"/>
                <a:gd name="connsiteX3" fmla="*/ 9525 w 19050"/>
                <a:gd name="connsiteY3" fmla="*/ 0 h 38100"/>
                <a:gd name="connsiteX4" fmla="*/ 19050 w 19050"/>
                <a:gd name="connsiteY4" fmla="*/ 9525 h 38100"/>
                <a:gd name="connsiteX5" fmla="*/ 19050 w 19050"/>
                <a:gd name="connsiteY5" fmla="*/ 28575 h 38100"/>
                <a:gd name="connsiteX6" fmla="*/ 9525 w 19050"/>
                <a:gd name="connsiteY6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38100">
                  <a:moveTo>
                    <a:pt x="9525" y="38100"/>
                  </a:moveTo>
                  <a:cubicBezTo>
                    <a:pt x="3810" y="38100"/>
                    <a:pt x="0" y="34290"/>
                    <a:pt x="0" y="28575"/>
                  </a:cubicBezTo>
                  <a:lnTo>
                    <a:pt x="0" y="9525"/>
                  </a:lnTo>
                  <a:cubicBezTo>
                    <a:pt x="0" y="3810"/>
                    <a:pt x="3810" y="0"/>
                    <a:pt x="9525" y="0"/>
                  </a:cubicBezTo>
                  <a:cubicBezTo>
                    <a:pt x="15240" y="0"/>
                    <a:pt x="19050" y="3810"/>
                    <a:pt x="19050" y="9525"/>
                  </a:cubicBezTo>
                  <a:lnTo>
                    <a:pt x="19050" y="28575"/>
                  </a:lnTo>
                  <a:cubicBezTo>
                    <a:pt x="19050" y="34290"/>
                    <a:pt x="15240" y="38100"/>
                    <a:pt x="9525" y="381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BDD890D0-AD02-BA8C-6E28-A9A55067F84E}"/>
                </a:ext>
              </a:extLst>
            </p:cNvPr>
            <p:cNvSpPr/>
            <p:nvPr/>
          </p:nvSpPr>
          <p:spPr>
            <a:xfrm>
              <a:off x="3420374" y="3204447"/>
              <a:ext cx="552450" cy="549354"/>
            </a:xfrm>
            <a:custGeom>
              <a:avLst/>
              <a:gdLst>
                <a:gd name="connsiteX0" fmla="*/ 504825 w 552450"/>
                <a:gd name="connsiteY0" fmla="*/ 92154 h 549354"/>
                <a:gd name="connsiteX1" fmla="*/ 463868 w 552450"/>
                <a:gd name="connsiteY1" fmla="*/ 92154 h 549354"/>
                <a:gd name="connsiteX2" fmla="*/ 466725 w 552450"/>
                <a:gd name="connsiteY2" fmla="*/ 86439 h 549354"/>
                <a:gd name="connsiteX3" fmla="*/ 461010 w 552450"/>
                <a:gd name="connsiteY3" fmla="*/ 76914 h 549354"/>
                <a:gd name="connsiteX4" fmla="*/ 280035 w 552450"/>
                <a:gd name="connsiteY4" fmla="*/ 714 h 549354"/>
                <a:gd name="connsiteX5" fmla="*/ 272415 w 552450"/>
                <a:gd name="connsiteY5" fmla="*/ 714 h 549354"/>
                <a:gd name="connsiteX6" fmla="*/ 91440 w 552450"/>
                <a:gd name="connsiteY6" fmla="*/ 76914 h 549354"/>
                <a:gd name="connsiteX7" fmla="*/ 85725 w 552450"/>
                <a:gd name="connsiteY7" fmla="*/ 86439 h 549354"/>
                <a:gd name="connsiteX8" fmla="*/ 88583 w 552450"/>
                <a:gd name="connsiteY8" fmla="*/ 92154 h 549354"/>
                <a:gd name="connsiteX9" fmla="*/ 47625 w 552450"/>
                <a:gd name="connsiteY9" fmla="*/ 92154 h 549354"/>
                <a:gd name="connsiteX10" fmla="*/ 0 w 552450"/>
                <a:gd name="connsiteY10" fmla="*/ 139779 h 549354"/>
                <a:gd name="connsiteX11" fmla="*/ 0 w 552450"/>
                <a:gd name="connsiteY11" fmla="*/ 425529 h 549354"/>
                <a:gd name="connsiteX12" fmla="*/ 47625 w 552450"/>
                <a:gd name="connsiteY12" fmla="*/ 473154 h 549354"/>
                <a:gd name="connsiteX13" fmla="*/ 200025 w 552450"/>
                <a:gd name="connsiteY13" fmla="*/ 473154 h 549354"/>
                <a:gd name="connsiteX14" fmla="*/ 200025 w 552450"/>
                <a:gd name="connsiteY14" fmla="*/ 487442 h 549354"/>
                <a:gd name="connsiteX15" fmla="*/ 185738 w 552450"/>
                <a:gd name="connsiteY15" fmla="*/ 501729 h 549354"/>
                <a:gd name="connsiteX16" fmla="*/ 161925 w 552450"/>
                <a:gd name="connsiteY16" fmla="*/ 525542 h 549354"/>
                <a:gd name="connsiteX17" fmla="*/ 185738 w 552450"/>
                <a:gd name="connsiteY17" fmla="*/ 549354 h 549354"/>
                <a:gd name="connsiteX18" fmla="*/ 366713 w 552450"/>
                <a:gd name="connsiteY18" fmla="*/ 549354 h 549354"/>
                <a:gd name="connsiteX19" fmla="*/ 390525 w 552450"/>
                <a:gd name="connsiteY19" fmla="*/ 525542 h 549354"/>
                <a:gd name="connsiteX20" fmla="*/ 366713 w 552450"/>
                <a:gd name="connsiteY20" fmla="*/ 501729 h 549354"/>
                <a:gd name="connsiteX21" fmla="*/ 352425 w 552450"/>
                <a:gd name="connsiteY21" fmla="*/ 487442 h 549354"/>
                <a:gd name="connsiteX22" fmla="*/ 352425 w 552450"/>
                <a:gd name="connsiteY22" fmla="*/ 473154 h 549354"/>
                <a:gd name="connsiteX23" fmla="*/ 504825 w 552450"/>
                <a:gd name="connsiteY23" fmla="*/ 473154 h 549354"/>
                <a:gd name="connsiteX24" fmla="*/ 552450 w 552450"/>
                <a:gd name="connsiteY24" fmla="*/ 425529 h 549354"/>
                <a:gd name="connsiteX25" fmla="*/ 552450 w 552450"/>
                <a:gd name="connsiteY25" fmla="*/ 139779 h 549354"/>
                <a:gd name="connsiteX26" fmla="*/ 504825 w 552450"/>
                <a:gd name="connsiteY26" fmla="*/ 92154 h 549354"/>
                <a:gd name="connsiteX27" fmla="*/ 276225 w 552450"/>
                <a:gd name="connsiteY27" fmla="*/ 19764 h 549354"/>
                <a:gd name="connsiteX28" fmla="*/ 430530 w 552450"/>
                <a:gd name="connsiteY28" fmla="*/ 84534 h 549354"/>
                <a:gd name="connsiteX29" fmla="*/ 378143 w 552450"/>
                <a:gd name="connsiteY29" fmla="*/ 101679 h 549354"/>
                <a:gd name="connsiteX30" fmla="*/ 377190 w 552450"/>
                <a:gd name="connsiteY30" fmla="*/ 102632 h 549354"/>
                <a:gd name="connsiteX31" fmla="*/ 277178 w 552450"/>
                <a:gd name="connsiteY31" fmla="*/ 73104 h 549354"/>
                <a:gd name="connsiteX32" fmla="*/ 177165 w 552450"/>
                <a:gd name="connsiteY32" fmla="*/ 102632 h 549354"/>
                <a:gd name="connsiteX33" fmla="*/ 176213 w 552450"/>
                <a:gd name="connsiteY33" fmla="*/ 101679 h 549354"/>
                <a:gd name="connsiteX34" fmla="*/ 123825 w 552450"/>
                <a:gd name="connsiteY34" fmla="*/ 84534 h 549354"/>
                <a:gd name="connsiteX35" fmla="*/ 276225 w 552450"/>
                <a:gd name="connsiteY35" fmla="*/ 19764 h 549354"/>
                <a:gd name="connsiteX36" fmla="*/ 189548 w 552450"/>
                <a:gd name="connsiteY36" fmla="*/ 116919 h 549354"/>
                <a:gd name="connsiteX37" fmla="*/ 276225 w 552450"/>
                <a:gd name="connsiteY37" fmla="*/ 92154 h 549354"/>
                <a:gd name="connsiteX38" fmla="*/ 362903 w 552450"/>
                <a:gd name="connsiteY38" fmla="*/ 116919 h 549354"/>
                <a:gd name="connsiteX39" fmla="*/ 377190 w 552450"/>
                <a:gd name="connsiteY39" fmla="*/ 160734 h 549354"/>
                <a:gd name="connsiteX40" fmla="*/ 276225 w 552450"/>
                <a:gd name="connsiteY40" fmla="*/ 177879 h 549354"/>
                <a:gd name="connsiteX41" fmla="*/ 174308 w 552450"/>
                <a:gd name="connsiteY41" fmla="*/ 160734 h 549354"/>
                <a:gd name="connsiteX42" fmla="*/ 189548 w 552450"/>
                <a:gd name="connsiteY42" fmla="*/ 116919 h 549354"/>
                <a:gd name="connsiteX43" fmla="*/ 114300 w 552450"/>
                <a:gd name="connsiteY43" fmla="*/ 139779 h 549354"/>
                <a:gd name="connsiteX44" fmla="*/ 123825 w 552450"/>
                <a:gd name="connsiteY44" fmla="*/ 149304 h 549354"/>
                <a:gd name="connsiteX45" fmla="*/ 123825 w 552450"/>
                <a:gd name="connsiteY45" fmla="*/ 161687 h 549354"/>
                <a:gd name="connsiteX46" fmla="*/ 104775 w 552450"/>
                <a:gd name="connsiteY46" fmla="*/ 161687 h 549354"/>
                <a:gd name="connsiteX47" fmla="*/ 104775 w 552450"/>
                <a:gd name="connsiteY47" fmla="*/ 149304 h 549354"/>
                <a:gd name="connsiteX48" fmla="*/ 114300 w 552450"/>
                <a:gd name="connsiteY48" fmla="*/ 139779 h 549354"/>
                <a:gd name="connsiteX49" fmla="*/ 47625 w 552450"/>
                <a:gd name="connsiteY49" fmla="*/ 111204 h 549354"/>
                <a:gd name="connsiteX50" fmla="*/ 104775 w 552450"/>
                <a:gd name="connsiteY50" fmla="*/ 111204 h 549354"/>
                <a:gd name="connsiteX51" fmla="*/ 104775 w 552450"/>
                <a:gd name="connsiteY51" fmla="*/ 122634 h 549354"/>
                <a:gd name="connsiteX52" fmla="*/ 85725 w 552450"/>
                <a:gd name="connsiteY52" fmla="*/ 149304 h 549354"/>
                <a:gd name="connsiteX53" fmla="*/ 85725 w 552450"/>
                <a:gd name="connsiteY53" fmla="*/ 171212 h 549354"/>
                <a:gd name="connsiteX54" fmla="*/ 95250 w 552450"/>
                <a:gd name="connsiteY54" fmla="*/ 180737 h 549354"/>
                <a:gd name="connsiteX55" fmla="*/ 133350 w 552450"/>
                <a:gd name="connsiteY55" fmla="*/ 180737 h 549354"/>
                <a:gd name="connsiteX56" fmla="*/ 142875 w 552450"/>
                <a:gd name="connsiteY56" fmla="*/ 171212 h 549354"/>
                <a:gd name="connsiteX57" fmla="*/ 142875 w 552450"/>
                <a:gd name="connsiteY57" fmla="*/ 149304 h 549354"/>
                <a:gd name="connsiteX58" fmla="*/ 123825 w 552450"/>
                <a:gd name="connsiteY58" fmla="*/ 122634 h 549354"/>
                <a:gd name="connsiteX59" fmla="*/ 123825 w 552450"/>
                <a:gd name="connsiteY59" fmla="*/ 105489 h 549354"/>
                <a:gd name="connsiteX60" fmla="*/ 167640 w 552450"/>
                <a:gd name="connsiteY60" fmla="*/ 119777 h 549354"/>
                <a:gd name="connsiteX61" fmla="*/ 152400 w 552450"/>
                <a:gd name="connsiteY61" fmla="*/ 165497 h 549354"/>
                <a:gd name="connsiteX62" fmla="*/ 153353 w 552450"/>
                <a:gd name="connsiteY62" fmla="*/ 173117 h 549354"/>
                <a:gd name="connsiteX63" fmla="*/ 160020 w 552450"/>
                <a:gd name="connsiteY63" fmla="*/ 177879 h 549354"/>
                <a:gd name="connsiteX64" fmla="*/ 274320 w 552450"/>
                <a:gd name="connsiteY64" fmla="*/ 196929 h 549354"/>
                <a:gd name="connsiteX65" fmla="*/ 276225 w 552450"/>
                <a:gd name="connsiteY65" fmla="*/ 196929 h 549354"/>
                <a:gd name="connsiteX66" fmla="*/ 278130 w 552450"/>
                <a:gd name="connsiteY66" fmla="*/ 196929 h 549354"/>
                <a:gd name="connsiteX67" fmla="*/ 392430 w 552450"/>
                <a:gd name="connsiteY67" fmla="*/ 177879 h 549354"/>
                <a:gd name="connsiteX68" fmla="*/ 399098 w 552450"/>
                <a:gd name="connsiteY68" fmla="*/ 173117 h 549354"/>
                <a:gd name="connsiteX69" fmla="*/ 400050 w 552450"/>
                <a:gd name="connsiteY69" fmla="*/ 165497 h 549354"/>
                <a:gd name="connsiteX70" fmla="*/ 384810 w 552450"/>
                <a:gd name="connsiteY70" fmla="*/ 119777 h 549354"/>
                <a:gd name="connsiteX71" fmla="*/ 411480 w 552450"/>
                <a:gd name="connsiteY71" fmla="*/ 111204 h 549354"/>
                <a:gd name="connsiteX72" fmla="*/ 504825 w 552450"/>
                <a:gd name="connsiteY72" fmla="*/ 111204 h 549354"/>
                <a:gd name="connsiteX73" fmla="*/ 533400 w 552450"/>
                <a:gd name="connsiteY73" fmla="*/ 139779 h 549354"/>
                <a:gd name="connsiteX74" fmla="*/ 533400 w 552450"/>
                <a:gd name="connsiteY74" fmla="*/ 396954 h 549354"/>
                <a:gd name="connsiteX75" fmla="*/ 19050 w 552450"/>
                <a:gd name="connsiteY75" fmla="*/ 396954 h 549354"/>
                <a:gd name="connsiteX76" fmla="*/ 19050 w 552450"/>
                <a:gd name="connsiteY76" fmla="*/ 139779 h 549354"/>
                <a:gd name="connsiteX77" fmla="*/ 47625 w 552450"/>
                <a:gd name="connsiteY77" fmla="*/ 111204 h 549354"/>
                <a:gd name="connsiteX78" fmla="*/ 366713 w 552450"/>
                <a:gd name="connsiteY78" fmla="*/ 520779 h 549354"/>
                <a:gd name="connsiteX79" fmla="*/ 371475 w 552450"/>
                <a:gd name="connsiteY79" fmla="*/ 525542 h 549354"/>
                <a:gd name="connsiteX80" fmla="*/ 366713 w 552450"/>
                <a:gd name="connsiteY80" fmla="*/ 530304 h 549354"/>
                <a:gd name="connsiteX81" fmla="*/ 185738 w 552450"/>
                <a:gd name="connsiteY81" fmla="*/ 530304 h 549354"/>
                <a:gd name="connsiteX82" fmla="*/ 180975 w 552450"/>
                <a:gd name="connsiteY82" fmla="*/ 525542 h 549354"/>
                <a:gd name="connsiteX83" fmla="*/ 185738 w 552450"/>
                <a:gd name="connsiteY83" fmla="*/ 520779 h 549354"/>
                <a:gd name="connsiteX84" fmla="*/ 219075 w 552450"/>
                <a:gd name="connsiteY84" fmla="*/ 487442 h 549354"/>
                <a:gd name="connsiteX85" fmla="*/ 219075 w 552450"/>
                <a:gd name="connsiteY85" fmla="*/ 473154 h 549354"/>
                <a:gd name="connsiteX86" fmla="*/ 333375 w 552450"/>
                <a:gd name="connsiteY86" fmla="*/ 473154 h 549354"/>
                <a:gd name="connsiteX87" fmla="*/ 333375 w 552450"/>
                <a:gd name="connsiteY87" fmla="*/ 487442 h 549354"/>
                <a:gd name="connsiteX88" fmla="*/ 366713 w 552450"/>
                <a:gd name="connsiteY88" fmla="*/ 520779 h 549354"/>
                <a:gd name="connsiteX89" fmla="*/ 504825 w 552450"/>
                <a:gd name="connsiteY89" fmla="*/ 454104 h 549354"/>
                <a:gd name="connsiteX90" fmla="*/ 47625 w 552450"/>
                <a:gd name="connsiteY90" fmla="*/ 454104 h 549354"/>
                <a:gd name="connsiteX91" fmla="*/ 19050 w 552450"/>
                <a:gd name="connsiteY91" fmla="*/ 425529 h 549354"/>
                <a:gd name="connsiteX92" fmla="*/ 19050 w 552450"/>
                <a:gd name="connsiteY92" fmla="*/ 416004 h 549354"/>
                <a:gd name="connsiteX93" fmla="*/ 533400 w 552450"/>
                <a:gd name="connsiteY93" fmla="*/ 416004 h 549354"/>
                <a:gd name="connsiteX94" fmla="*/ 533400 w 552450"/>
                <a:gd name="connsiteY94" fmla="*/ 425529 h 549354"/>
                <a:gd name="connsiteX95" fmla="*/ 504825 w 552450"/>
                <a:gd name="connsiteY95" fmla="*/ 454104 h 54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552450" h="549354">
                  <a:moveTo>
                    <a:pt x="504825" y="92154"/>
                  </a:moveTo>
                  <a:lnTo>
                    <a:pt x="463868" y="92154"/>
                  </a:lnTo>
                  <a:cubicBezTo>
                    <a:pt x="465773" y="90249"/>
                    <a:pt x="466725" y="88344"/>
                    <a:pt x="466725" y="86439"/>
                  </a:cubicBezTo>
                  <a:cubicBezTo>
                    <a:pt x="466725" y="82629"/>
                    <a:pt x="464820" y="78819"/>
                    <a:pt x="461010" y="76914"/>
                  </a:cubicBezTo>
                  <a:lnTo>
                    <a:pt x="280035" y="714"/>
                  </a:lnTo>
                  <a:cubicBezTo>
                    <a:pt x="278130" y="-238"/>
                    <a:pt x="275273" y="-238"/>
                    <a:pt x="272415" y="714"/>
                  </a:cubicBezTo>
                  <a:lnTo>
                    <a:pt x="91440" y="76914"/>
                  </a:lnTo>
                  <a:cubicBezTo>
                    <a:pt x="87630" y="78819"/>
                    <a:pt x="85725" y="81677"/>
                    <a:pt x="85725" y="86439"/>
                  </a:cubicBezTo>
                  <a:cubicBezTo>
                    <a:pt x="85725" y="88344"/>
                    <a:pt x="86678" y="91202"/>
                    <a:pt x="88583" y="92154"/>
                  </a:cubicBezTo>
                  <a:lnTo>
                    <a:pt x="47625" y="92154"/>
                  </a:lnTo>
                  <a:cubicBezTo>
                    <a:pt x="20955" y="92154"/>
                    <a:pt x="0" y="113109"/>
                    <a:pt x="0" y="139779"/>
                  </a:cubicBezTo>
                  <a:lnTo>
                    <a:pt x="0" y="425529"/>
                  </a:lnTo>
                  <a:cubicBezTo>
                    <a:pt x="0" y="452199"/>
                    <a:pt x="20955" y="473154"/>
                    <a:pt x="47625" y="473154"/>
                  </a:cubicBezTo>
                  <a:lnTo>
                    <a:pt x="200025" y="473154"/>
                  </a:lnTo>
                  <a:lnTo>
                    <a:pt x="200025" y="487442"/>
                  </a:lnTo>
                  <a:cubicBezTo>
                    <a:pt x="200025" y="495062"/>
                    <a:pt x="193358" y="501729"/>
                    <a:pt x="185738" y="501729"/>
                  </a:cubicBezTo>
                  <a:cubicBezTo>
                    <a:pt x="172403" y="501729"/>
                    <a:pt x="161925" y="512207"/>
                    <a:pt x="161925" y="525542"/>
                  </a:cubicBezTo>
                  <a:cubicBezTo>
                    <a:pt x="161925" y="538877"/>
                    <a:pt x="172403" y="549354"/>
                    <a:pt x="185738" y="549354"/>
                  </a:cubicBezTo>
                  <a:lnTo>
                    <a:pt x="366713" y="549354"/>
                  </a:lnTo>
                  <a:cubicBezTo>
                    <a:pt x="380048" y="549354"/>
                    <a:pt x="390525" y="538877"/>
                    <a:pt x="390525" y="525542"/>
                  </a:cubicBezTo>
                  <a:cubicBezTo>
                    <a:pt x="390525" y="512207"/>
                    <a:pt x="380048" y="501729"/>
                    <a:pt x="366713" y="501729"/>
                  </a:cubicBezTo>
                  <a:cubicBezTo>
                    <a:pt x="359093" y="501729"/>
                    <a:pt x="352425" y="495062"/>
                    <a:pt x="352425" y="487442"/>
                  </a:cubicBezTo>
                  <a:lnTo>
                    <a:pt x="352425" y="473154"/>
                  </a:lnTo>
                  <a:lnTo>
                    <a:pt x="504825" y="473154"/>
                  </a:lnTo>
                  <a:cubicBezTo>
                    <a:pt x="531495" y="473154"/>
                    <a:pt x="552450" y="452199"/>
                    <a:pt x="552450" y="425529"/>
                  </a:cubicBezTo>
                  <a:lnTo>
                    <a:pt x="552450" y="139779"/>
                  </a:lnTo>
                  <a:cubicBezTo>
                    <a:pt x="552450" y="113109"/>
                    <a:pt x="531495" y="92154"/>
                    <a:pt x="504825" y="92154"/>
                  </a:cubicBezTo>
                  <a:close/>
                  <a:moveTo>
                    <a:pt x="276225" y="19764"/>
                  </a:moveTo>
                  <a:lnTo>
                    <a:pt x="430530" y="84534"/>
                  </a:lnTo>
                  <a:lnTo>
                    <a:pt x="378143" y="101679"/>
                  </a:lnTo>
                  <a:cubicBezTo>
                    <a:pt x="377190" y="101679"/>
                    <a:pt x="377190" y="102632"/>
                    <a:pt x="377190" y="102632"/>
                  </a:cubicBezTo>
                  <a:cubicBezTo>
                    <a:pt x="369570" y="95964"/>
                    <a:pt x="339090" y="73104"/>
                    <a:pt x="277178" y="73104"/>
                  </a:cubicBezTo>
                  <a:cubicBezTo>
                    <a:pt x="215265" y="73104"/>
                    <a:pt x="183833" y="96917"/>
                    <a:pt x="177165" y="102632"/>
                  </a:cubicBezTo>
                  <a:cubicBezTo>
                    <a:pt x="177165" y="102632"/>
                    <a:pt x="176213" y="101679"/>
                    <a:pt x="176213" y="101679"/>
                  </a:cubicBezTo>
                  <a:lnTo>
                    <a:pt x="123825" y="84534"/>
                  </a:lnTo>
                  <a:lnTo>
                    <a:pt x="276225" y="19764"/>
                  </a:lnTo>
                  <a:close/>
                  <a:moveTo>
                    <a:pt x="189548" y="116919"/>
                  </a:moveTo>
                  <a:cubicBezTo>
                    <a:pt x="195263" y="111204"/>
                    <a:pt x="222885" y="92154"/>
                    <a:pt x="276225" y="92154"/>
                  </a:cubicBezTo>
                  <a:cubicBezTo>
                    <a:pt x="329565" y="92154"/>
                    <a:pt x="357188" y="111204"/>
                    <a:pt x="362903" y="116919"/>
                  </a:cubicBezTo>
                  <a:lnTo>
                    <a:pt x="377190" y="160734"/>
                  </a:lnTo>
                  <a:lnTo>
                    <a:pt x="276225" y="177879"/>
                  </a:lnTo>
                  <a:lnTo>
                    <a:pt x="174308" y="160734"/>
                  </a:lnTo>
                  <a:lnTo>
                    <a:pt x="189548" y="116919"/>
                  </a:lnTo>
                  <a:close/>
                  <a:moveTo>
                    <a:pt x="114300" y="139779"/>
                  </a:moveTo>
                  <a:cubicBezTo>
                    <a:pt x="121920" y="139779"/>
                    <a:pt x="123825" y="144542"/>
                    <a:pt x="123825" y="149304"/>
                  </a:cubicBezTo>
                  <a:lnTo>
                    <a:pt x="123825" y="161687"/>
                  </a:lnTo>
                  <a:lnTo>
                    <a:pt x="104775" y="161687"/>
                  </a:lnTo>
                  <a:lnTo>
                    <a:pt x="104775" y="149304"/>
                  </a:lnTo>
                  <a:cubicBezTo>
                    <a:pt x="104775" y="144542"/>
                    <a:pt x="106680" y="139779"/>
                    <a:pt x="114300" y="139779"/>
                  </a:cubicBezTo>
                  <a:close/>
                  <a:moveTo>
                    <a:pt x="47625" y="111204"/>
                  </a:moveTo>
                  <a:lnTo>
                    <a:pt x="104775" y="111204"/>
                  </a:lnTo>
                  <a:lnTo>
                    <a:pt x="104775" y="122634"/>
                  </a:lnTo>
                  <a:cubicBezTo>
                    <a:pt x="91440" y="127397"/>
                    <a:pt x="85725" y="139779"/>
                    <a:pt x="85725" y="149304"/>
                  </a:cubicBezTo>
                  <a:lnTo>
                    <a:pt x="85725" y="171212"/>
                  </a:lnTo>
                  <a:cubicBezTo>
                    <a:pt x="85725" y="176927"/>
                    <a:pt x="89535" y="180737"/>
                    <a:pt x="95250" y="180737"/>
                  </a:cubicBezTo>
                  <a:lnTo>
                    <a:pt x="133350" y="180737"/>
                  </a:lnTo>
                  <a:cubicBezTo>
                    <a:pt x="139065" y="180737"/>
                    <a:pt x="142875" y="176927"/>
                    <a:pt x="142875" y="171212"/>
                  </a:cubicBezTo>
                  <a:lnTo>
                    <a:pt x="142875" y="149304"/>
                  </a:lnTo>
                  <a:cubicBezTo>
                    <a:pt x="142875" y="139779"/>
                    <a:pt x="137160" y="126444"/>
                    <a:pt x="123825" y="122634"/>
                  </a:cubicBezTo>
                  <a:lnTo>
                    <a:pt x="123825" y="105489"/>
                  </a:lnTo>
                  <a:lnTo>
                    <a:pt x="167640" y="119777"/>
                  </a:lnTo>
                  <a:lnTo>
                    <a:pt x="152400" y="165497"/>
                  </a:lnTo>
                  <a:cubicBezTo>
                    <a:pt x="152400" y="168354"/>
                    <a:pt x="152400" y="171212"/>
                    <a:pt x="153353" y="173117"/>
                  </a:cubicBezTo>
                  <a:cubicBezTo>
                    <a:pt x="155258" y="175974"/>
                    <a:pt x="157163" y="176927"/>
                    <a:pt x="160020" y="177879"/>
                  </a:cubicBezTo>
                  <a:lnTo>
                    <a:pt x="274320" y="196929"/>
                  </a:lnTo>
                  <a:cubicBezTo>
                    <a:pt x="275273" y="196929"/>
                    <a:pt x="275273" y="196929"/>
                    <a:pt x="276225" y="196929"/>
                  </a:cubicBezTo>
                  <a:cubicBezTo>
                    <a:pt x="277178" y="196929"/>
                    <a:pt x="277178" y="196929"/>
                    <a:pt x="278130" y="196929"/>
                  </a:cubicBezTo>
                  <a:lnTo>
                    <a:pt x="392430" y="177879"/>
                  </a:lnTo>
                  <a:cubicBezTo>
                    <a:pt x="395288" y="177879"/>
                    <a:pt x="397193" y="175974"/>
                    <a:pt x="399098" y="173117"/>
                  </a:cubicBezTo>
                  <a:cubicBezTo>
                    <a:pt x="401003" y="171212"/>
                    <a:pt x="401003" y="167402"/>
                    <a:pt x="400050" y="165497"/>
                  </a:cubicBezTo>
                  <a:lnTo>
                    <a:pt x="384810" y="119777"/>
                  </a:lnTo>
                  <a:lnTo>
                    <a:pt x="411480" y="111204"/>
                  </a:lnTo>
                  <a:lnTo>
                    <a:pt x="504825" y="111204"/>
                  </a:lnTo>
                  <a:cubicBezTo>
                    <a:pt x="521018" y="111204"/>
                    <a:pt x="533400" y="123587"/>
                    <a:pt x="533400" y="139779"/>
                  </a:cubicBezTo>
                  <a:lnTo>
                    <a:pt x="533400" y="396954"/>
                  </a:lnTo>
                  <a:lnTo>
                    <a:pt x="19050" y="396954"/>
                  </a:lnTo>
                  <a:lnTo>
                    <a:pt x="19050" y="139779"/>
                  </a:lnTo>
                  <a:cubicBezTo>
                    <a:pt x="19050" y="123587"/>
                    <a:pt x="31433" y="111204"/>
                    <a:pt x="47625" y="111204"/>
                  </a:cubicBezTo>
                  <a:close/>
                  <a:moveTo>
                    <a:pt x="366713" y="520779"/>
                  </a:moveTo>
                  <a:cubicBezTo>
                    <a:pt x="369570" y="520779"/>
                    <a:pt x="371475" y="522684"/>
                    <a:pt x="371475" y="525542"/>
                  </a:cubicBezTo>
                  <a:cubicBezTo>
                    <a:pt x="371475" y="528399"/>
                    <a:pt x="369570" y="530304"/>
                    <a:pt x="366713" y="530304"/>
                  </a:cubicBezTo>
                  <a:lnTo>
                    <a:pt x="185738" y="530304"/>
                  </a:lnTo>
                  <a:cubicBezTo>
                    <a:pt x="182880" y="530304"/>
                    <a:pt x="180975" y="528399"/>
                    <a:pt x="180975" y="525542"/>
                  </a:cubicBezTo>
                  <a:cubicBezTo>
                    <a:pt x="180975" y="522684"/>
                    <a:pt x="182880" y="520779"/>
                    <a:pt x="185738" y="520779"/>
                  </a:cubicBezTo>
                  <a:cubicBezTo>
                    <a:pt x="203835" y="520779"/>
                    <a:pt x="219075" y="505539"/>
                    <a:pt x="219075" y="487442"/>
                  </a:cubicBezTo>
                  <a:lnTo>
                    <a:pt x="219075" y="473154"/>
                  </a:lnTo>
                  <a:lnTo>
                    <a:pt x="333375" y="473154"/>
                  </a:lnTo>
                  <a:lnTo>
                    <a:pt x="333375" y="487442"/>
                  </a:lnTo>
                  <a:cubicBezTo>
                    <a:pt x="333375" y="505539"/>
                    <a:pt x="348615" y="520779"/>
                    <a:pt x="366713" y="520779"/>
                  </a:cubicBezTo>
                  <a:close/>
                  <a:moveTo>
                    <a:pt x="504825" y="454104"/>
                  </a:moveTo>
                  <a:lnTo>
                    <a:pt x="47625" y="454104"/>
                  </a:lnTo>
                  <a:cubicBezTo>
                    <a:pt x="31433" y="454104"/>
                    <a:pt x="19050" y="441722"/>
                    <a:pt x="19050" y="425529"/>
                  </a:cubicBezTo>
                  <a:lnTo>
                    <a:pt x="19050" y="416004"/>
                  </a:lnTo>
                  <a:lnTo>
                    <a:pt x="533400" y="416004"/>
                  </a:lnTo>
                  <a:lnTo>
                    <a:pt x="533400" y="425529"/>
                  </a:lnTo>
                  <a:cubicBezTo>
                    <a:pt x="533400" y="441722"/>
                    <a:pt x="521018" y="454104"/>
                    <a:pt x="504825" y="454104"/>
                  </a:cubicBezTo>
                  <a:close/>
                </a:path>
              </a:pathLst>
            </a:custGeom>
            <a:solidFill>
              <a:srgbClr val="3C15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65" name="Graphic 417">
            <a:extLst>
              <a:ext uri="{FF2B5EF4-FFF2-40B4-BE49-F238E27FC236}">
                <a16:creationId xmlns:a16="http://schemas.microsoft.com/office/drawing/2014/main" id="{A4586469-E8B5-DFF8-34FF-442A5B9048BF}"/>
              </a:ext>
            </a:extLst>
          </p:cNvPr>
          <p:cNvGrpSpPr/>
          <p:nvPr/>
        </p:nvGrpSpPr>
        <p:grpSpPr>
          <a:xfrm>
            <a:off x="2263644" y="2909345"/>
            <a:ext cx="552450" cy="466725"/>
            <a:chOff x="2329673" y="3352800"/>
            <a:chExt cx="552450" cy="466725"/>
          </a:xfrm>
        </p:grpSpPr>
        <p:grpSp>
          <p:nvGrpSpPr>
            <p:cNvPr id="866" name="Graphic 417">
              <a:extLst>
                <a:ext uri="{FF2B5EF4-FFF2-40B4-BE49-F238E27FC236}">
                  <a16:creationId xmlns:a16="http://schemas.microsoft.com/office/drawing/2014/main" id="{C88604B4-708E-7B97-5241-2FB02DB796F1}"/>
                </a:ext>
              </a:extLst>
            </p:cNvPr>
            <p:cNvGrpSpPr/>
            <p:nvPr/>
          </p:nvGrpSpPr>
          <p:grpSpPr>
            <a:xfrm>
              <a:off x="2348723" y="3371850"/>
              <a:ext cx="514350" cy="304800"/>
              <a:chOff x="2348723" y="3371850"/>
              <a:chExt cx="514350" cy="304800"/>
            </a:xfrm>
          </p:grpSpPr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1F23EBAA-4860-B222-E97E-6F40DC5D6577}"/>
                  </a:ext>
                </a:extLst>
              </p:cNvPr>
              <p:cNvSpPr/>
              <p:nvPr/>
            </p:nvSpPr>
            <p:spPr>
              <a:xfrm>
                <a:off x="2348723" y="3371850"/>
                <a:ext cx="514350" cy="304800"/>
              </a:xfrm>
              <a:custGeom>
                <a:avLst/>
                <a:gdLst>
                  <a:gd name="connsiteX0" fmla="*/ 514350 w 514350"/>
                  <a:gd name="connsiteY0" fmla="*/ 304800 h 304800"/>
                  <a:gd name="connsiteX1" fmla="*/ 514350 w 514350"/>
                  <a:gd name="connsiteY1" fmla="*/ 36195 h 304800"/>
                  <a:gd name="connsiteX2" fmla="*/ 478155 w 514350"/>
                  <a:gd name="connsiteY2" fmla="*/ 0 h 304800"/>
                  <a:gd name="connsiteX3" fmla="*/ 39053 w 514350"/>
                  <a:gd name="connsiteY3" fmla="*/ 0 h 304800"/>
                  <a:gd name="connsiteX4" fmla="*/ 0 w 514350"/>
                  <a:gd name="connsiteY4" fmla="*/ 39053 h 304800"/>
                  <a:gd name="connsiteX5" fmla="*/ 0 w 514350"/>
                  <a:gd name="connsiteY5" fmla="*/ 304800 h 304800"/>
                  <a:gd name="connsiteX6" fmla="*/ 514350 w 51435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04800">
                    <a:moveTo>
                      <a:pt x="514350" y="304800"/>
                    </a:move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1435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68E33D16-EAFC-0888-75F7-9A03C1284591}"/>
                  </a:ext>
                </a:extLst>
              </p:cNvPr>
              <p:cNvSpPr/>
              <p:nvPr/>
            </p:nvSpPr>
            <p:spPr>
              <a:xfrm>
                <a:off x="2404920" y="3399472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13FA9505-50EC-1A63-3375-300ABE34E456}"/>
                  </a:ext>
                </a:extLst>
              </p:cNvPr>
              <p:cNvSpPr/>
              <p:nvPr/>
            </p:nvSpPr>
            <p:spPr>
              <a:xfrm>
                <a:off x="2348723" y="3371850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D2B798EA-CAE6-9583-6630-4EC0BCF72B56}"/>
                  </a:ext>
                </a:extLst>
              </p:cNvPr>
              <p:cNvSpPr/>
              <p:nvPr/>
            </p:nvSpPr>
            <p:spPr>
              <a:xfrm>
                <a:off x="2604945" y="3399472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46B71550-D65E-9D10-1C39-70420CBB58BF}"/>
                </a:ext>
              </a:extLst>
            </p:cNvPr>
            <p:cNvSpPr/>
            <p:nvPr/>
          </p:nvSpPr>
          <p:spPr>
            <a:xfrm>
              <a:off x="2729723" y="3409950"/>
              <a:ext cx="85725" cy="123825"/>
            </a:xfrm>
            <a:custGeom>
              <a:avLst/>
              <a:gdLst>
                <a:gd name="connsiteX0" fmla="*/ 67627 w 85725"/>
                <a:gd name="connsiteY0" fmla="*/ 123825 h 123825"/>
                <a:gd name="connsiteX1" fmla="*/ 18098 w 85725"/>
                <a:gd name="connsiteY1" fmla="*/ 123825 h 123825"/>
                <a:gd name="connsiteX2" fmla="*/ 0 w 85725"/>
                <a:gd name="connsiteY2" fmla="*/ 105728 h 123825"/>
                <a:gd name="connsiteX3" fmla="*/ 0 w 85725"/>
                <a:gd name="connsiteY3" fmla="*/ 18097 h 123825"/>
                <a:gd name="connsiteX4" fmla="*/ 18098 w 85725"/>
                <a:gd name="connsiteY4" fmla="*/ 0 h 123825"/>
                <a:gd name="connsiteX5" fmla="*/ 67627 w 85725"/>
                <a:gd name="connsiteY5" fmla="*/ 0 h 123825"/>
                <a:gd name="connsiteX6" fmla="*/ 85725 w 85725"/>
                <a:gd name="connsiteY6" fmla="*/ 18097 h 123825"/>
                <a:gd name="connsiteX7" fmla="*/ 85725 w 85725"/>
                <a:gd name="connsiteY7" fmla="*/ 105728 h 123825"/>
                <a:gd name="connsiteX8" fmla="*/ 67627 w 85725"/>
                <a:gd name="connsiteY8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123825">
                  <a:moveTo>
                    <a:pt x="67627" y="123825"/>
                  </a:moveTo>
                  <a:lnTo>
                    <a:pt x="18098" y="123825"/>
                  </a:lnTo>
                  <a:cubicBezTo>
                    <a:pt x="7620" y="123825"/>
                    <a:pt x="0" y="115253"/>
                    <a:pt x="0" y="105728"/>
                  </a:cubicBezTo>
                  <a:lnTo>
                    <a:pt x="0" y="18097"/>
                  </a:lnTo>
                  <a:cubicBezTo>
                    <a:pt x="0" y="7620"/>
                    <a:pt x="8573" y="0"/>
                    <a:pt x="18098" y="0"/>
                  </a:cubicBezTo>
                  <a:lnTo>
                    <a:pt x="67627" y="0"/>
                  </a:lnTo>
                  <a:cubicBezTo>
                    <a:pt x="78105" y="0"/>
                    <a:pt x="85725" y="8572"/>
                    <a:pt x="85725" y="18097"/>
                  </a:cubicBezTo>
                  <a:lnTo>
                    <a:pt x="85725" y="105728"/>
                  </a:lnTo>
                  <a:cubicBezTo>
                    <a:pt x="85725" y="115253"/>
                    <a:pt x="77152" y="123825"/>
                    <a:pt x="67627" y="123825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E244438-ADD7-0F5C-36BF-7304A9B87B56}"/>
                </a:ext>
              </a:extLst>
            </p:cNvPr>
            <p:cNvSpPr/>
            <p:nvPr/>
          </p:nvSpPr>
          <p:spPr>
            <a:xfrm>
              <a:off x="2377298" y="3409950"/>
              <a:ext cx="314325" cy="228600"/>
            </a:xfrm>
            <a:custGeom>
              <a:avLst/>
              <a:gdLst>
                <a:gd name="connsiteX0" fmla="*/ 18097 w 314325"/>
                <a:gd name="connsiteY0" fmla="*/ 0 h 228600"/>
                <a:gd name="connsiteX1" fmla="*/ 0 w 314325"/>
                <a:gd name="connsiteY1" fmla="*/ 18097 h 228600"/>
                <a:gd name="connsiteX2" fmla="*/ 0 w 314325"/>
                <a:gd name="connsiteY2" fmla="*/ 210502 h 228600"/>
                <a:gd name="connsiteX3" fmla="*/ 18097 w 314325"/>
                <a:gd name="connsiteY3" fmla="*/ 228600 h 228600"/>
                <a:gd name="connsiteX4" fmla="*/ 296228 w 314325"/>
                <a:gd name="connsiteY4" fmla="*/ 228600 h 228600"/>
                <a:gd name="connsiteX5" fmla="*/ 314325 w 314325"/>
                <a:gd name="connsiteY5" fmla="*/ 210502 h 228600"/>
                <a:gd name="connsiteX6" fmla="*/ 314325 w 314325"/>
                <a:gd name="connsiteY6" fmla="*/ 18097 h 228600"/>
                <a:gd name="connsiteX7" fmla="*/ 296228 w 314325"/>
                <a:gd name="connsiteY7" fmla="*/ 0 h 228600"/>
                <a:gd name="connsiteX8" fmla="*/ 18097 w 314325"/>
                <a:gd name="connsiteY8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325" h="228600">
                  <a:moveTo>
                    <a:pt x="18097" y="0"/>
                  </a:moveTo>
                  <a:cubicBezTo>
                    <a:pt x="8572" y="0"/>
                    <a:pt x="0" y="8572"/>
                    <a:pt x="0" y="18097"/>
                  </a:cubicBezTo>
                  <a:lnTo>
                    <a:pt x="0" y="210502"/>
                  </a:lnTo>
                  <a:cubicBezTo>
                    <a:pt x="0" y="220027"/>
                    <a:pt x="8572" y="228600"/>
                    <a:pt x="18097" y="228600"/>
                  </a:cubicBezTo>
                  <a:lnTo>
                    <a:pt x="296228" y="228600"/>
                  </a:lnTo>
                  <a:cubicBezTo>
                    <a:pt x="306705" y="228600"/>
                    <a:pt x="314325" y="220027"/>
                    <a:pt x="314325" y="210502"/>
                  </a:cubicBezTo>
                  <a:lnTo>
                    <a:pt x="314325" y="18097"/>
                  </a:lnTo>
                  <a:cubicBezTo>
                    <a:pt x="314325" y="7620"/>
                    <a:pt x="305753" y="0"/>
                    <a:pt x="296228" y="0"/>
                  </a:cubicBezTo>
                  <a:lnTo>
                    <a:pt x="18097" y="0"/>
                  </a:ln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3" name="Graphic 417">
              <a:extLst>
                <a:ext uri="{FF2B5EF4-FFF2-40B4-BE49-F238E27FC236}">
                  <a16:creationId xmlns:a16="http://schemas.microsoft.com/office/drawing/2014/main" id="{C7E0650B-2B61-BDC2-A06B-66A7878B51E8}"/>
                </a:ext>
              </a:extLst>
            </p:cNvPr>
            <p:cNvGrpSpPr/>
            <p:nvPr/>
          </p:nvGrpSpPr>
          <p:grpSpPr>
            <a:xfrm>
              <a:off x="2405873" y="3362325"/>
              <a:ext cx="258699" cy="276225"/>
              <a:chOff x="2405873" y="3362325"/>
              <a:chExt cx="258699" cy="276225"/>
            </a:xfrm>
          </p:grpSpPr>
          <p:grpSp>
            <p:nvGrpSpPr>
              <p:cNvPr id="874" name="Graphic 417">
                <a:extLst>
                  <a:ext uri="{FF2B5EF4-FFF2-40B4-BE49-F238E27FC236}">
                    <a16:creationId xmlns:a16="http://schemas.microsoft.com/office/drawing/2014/main" id="{84AB674F-010D-7A28-17F7-E8AAEEC7DA09}"/>
                  </a:ext>
                </a:extLst>
              </p:cNvPr>
              <p:cNvGrpSpPr/>
              <p:nvPr/>
            </p:nvGrpSpPr>
            <p:grpSpPr>
              <a:xfrm>
                <a:off x="2482073" y="3530917"/>
                <a:ext cx="106680" cy="50482"/>
                <a:chOff x="2482073" y="3530917"/>
                <a:chExt cx="106680" cy="50482"/>
              </a:xfrm>
            </p:grpSpPr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772238D0-2EDC-E727-140A-EDCF5E35D6FC}"/>
                    </a:ext>
                  </a:extLst>
                </p:cNvPr>
                <p:cNvSpPr/>
                <p:nvPr/>
              </p:nvSpPr>
              <p:spPr>
                <a:xfrm>
                  <a:off x="2482073" y="3530917"/>
                  <a:ext cx="106680" cy="50482"/>
                </a:xfrm>
                <a:custGeom>
                  <a:avLst/>
                  <a:gdLst>
                    <a:gd name="connsiteX0" fmla="*/ 0 w 106680"/>
                    <a:gd name="connsiteY0" fmla="*/ 20002 h 50482"/>
                    <a:gd name="connsiteX1" fmla="*/ 53340 w 106680"/>
                    <a:gd name="connsiteY1" fmla="*/ 50482 h 50482"/>
                    <a:gd name="connsiteX2" fmla="*/ 106680 w 106680"/>
                    <a:gd name="connsiteY2" fmla="*/ 20002 h 50482"/>
                    <a:gd name="connsiteX3" fmla="*/ 78105 w 106680"/>
                    <a:gd name="connsiteY3" fmla="*/ 1905 h 50482"/>
                    <a:gd name="connsiteX4" fmla="*/ 52388 w 106680"/>
                    <a:gd name="connsiteY4" fmla="*/ 7620 h 50482"/>
                    <a:gd name="connsiteX5" fmla="*/ 22860 w 106680"/>
                    <a:gd name="connsiteY5" fmla="*/ 0 h 50482"/>
                    <a:gd name="connsiteX6" fmla="*/ 0 w 106680"/>
                    <a:gd name="connsiteY6" fmla="*/ 20002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50482">
                      <a:moveTo>
                        <a:pt x="0" y="20002"/>
                      </a:moveTo>
                      <a:cubicBezTo>
                        <a:pt x="7620" y="35243"/>
                        <a:pt x="22860" y="50482"/>
                        <a:pt x="53340" y="50482"/>
                      </a:cubicBezTo>
                      <a:cubicBezTo>
                        <a:pt x="83820" y="50482"/>
                        <a:pt x="99060" y="35243"/>
                        <a:pt x="106680" y="20002"/>
                      </a:cubicBezTo>
                      <a:cubicBezTo>
                        <a:pt x="106680" y="20002"/>
                        <a:pt x="84773" y="10477"/>
                        <a:pt x="78105" y="1905"/>
                      </a:cubicBezTo>
                      <a:cubicBezTo>
                        <a:pt x="78105" y="1905"/>
                        <a:pt x="64770" y="7620"/>
                        <a:pt x="52388" y="7620"/>
                      </a:cubicBezTo>
                      <a:cubicBezTo>
                        <a:pt x="40005" y="7620"/>
                        <a:pt x="22860" y="0"/>
                        <a:pt x="22860" y="0"/>
                      </a:cubicBezTo>
                      <a:cubicBezTo>
                        <a:pt x="22860" y="0"/>
                        <a:pt x="13335" y="17145"/>
                        <a:pt x="0" y="2000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46793"/>
                    </a:gs>
                    <a:gs pos="50000">
                      <a:srgbClr val="EB547B"/>
                    </a:gs>
                    <a:gs pos="100000">
                      <a:srgbClr val="E24264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2D7D4891-7A06-6A51-5625-62F4288633CB}"/>
                    </a:ext>
                  </a:extLst>
                </p:cNvPr>
                <p:cNvSpPr/>
                <p:nvPr/>
              </p:nvSpPr>
              <p:spPr>
                <a:xfrm>
                  <a:off x="2503980" y="3535680"/>
                  <a:ext cx="62865" cy="22859"/>
                </a:xfrm>
                <a:custGeom>
                  <a:avLst/>
                  <a:gdLst>
                    <a:gd name="connsiteX0" fmla="*/ 0 w 62865"/>
                    <a:gd name="connsiteY0" fmla="*/ 0 h 22859"/>
                    <a:gd name="connsiteX1" fmla="*/ 30480 w 62865"/>
                    <a:gd name="connsiteY1" fmla="*/ 22860 h 22859"/>
                    <a:gd name="connsiteX2" fmla="*/ 62865 w 62865"/>
                    <a:gd name="connsiteY2" fmla="*/ 0 h 22859"/>
                    <a:gd name="connsiteX3" fmla="*/ 0 w 62865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65" h="22859">
                      <a:moveTo>
                        <a:pt x="0" y="0"/>
                      </a:moveTo>
                      <a:cubicBezTo>
                        <a:pt x="0" y="0"/>
                        <a:pt x="2858" y="22860"/>
                        <a:pt x="30480" y="22860"/>
                      </a:cubicBezTo>
                      <a:cubicBezTo>
                        <a:pt x="58103" y="22860"/>
                        <a:pt x="62865" y="0"/>
                        <a:pt x="6286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42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9AFB32D3-9F19-034F-1FD8-3E2B6B6BC9C9}"/>
                  </a:ext>
                </a:extLst>
              </p:cNvPr>
              <p:cNvSpPr/>
              <p:nvPr/>
            </p:nvSpPr>
            <p:spPr>
              <a:xfrm>
                <a:off x="2463975" y="3362325"/>
                <a:ext cx="140969" cy="170497"/>
              </a:xfrm>
              <a:custGeom>
                <a:avLst/>
                <a:gdLst>
                  <a:gd name="connsiteX0" fmla="*/ 140970 w 140969"/>
                  <a:gd name="connsiteY0" fmla="*/ 70485 h 170497"/>
                  <a:gd name="connsiteX1" fmla="*/ 70485 w 140969"/>
                  <a:gd name="connsiteY1" fmla="*/ 170498 h 170497"/>
                  <a:gd name="connsiteX2" fmla="*/ 0 w 140969"/>
                  <a:gd name="connsiteY2" fmla="*/ 70485 h 170497"/>
                  <a:gd name="connsiteX3" fmla="*/ 70485 w 140969"/>
                  <a:gd name="connsiteY3" fmla="*/ 0 h 170497"/>
                  <a:gd name="connsiteX4" fmla="*/ 140970 w 140969"/>
                  <a:gd name="connsiteY4" fmla="*/ 7048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969" h="170497">
                    <a:moveTo>
                      <a:pt x="140970" y="70485"/>
                    </a:moveTo>
                    <a:cubicBezTo>
                      <a:pt x="140970" y="117157"/>
                      <a:pt x="109538" y="170498"/>
                      <a:pt x="70485" y="170498"/>
                    </a:cubicBezTo>
                    <a:cubicBezTo>
                      <a:pt x="31432" y="170498"/>
                      <a:pt x="0" y="117157"/>
                      <a:pt x="0" y="70485"/>
                    </a:cubicBezTo>
                    <a:cubicBezTo>
                      <a:pt x="0" y="31433"/>
                      <a:pt x="31432" y="0"/>
                      <a:pt x="70485" y="0"/>
                    </a:cubicBezTo>
                    <a:cubicBezTo>
                      <a:pt x="109538" y="0"/>
                      <a:pt x="140970" y="31433"/>
                      <a:pt x="140970" y="704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041B279B-8938-6406-07FE-5112F858E5BB}"/>
                  </a:ext>
                </a:extLst>
              </p:cNvPr>
              <p:cNvSpPr/>
              <p:nvPr/>
            </p:nvSpPr>
            <p:spPr>
              <a:xfrm>
                <a:off x="2534460" y="3370143"/>
                <a:ext cx="67027" cy="155292"/>
              </a:xfrm>
              <a:custGeom>
                <a:avLst/>
                <a:gdLst>
                  <a:gd name="connsiteX0" fmla="*/ 62865 w 67027"/>
                  <a:gd name="connsiteY0" fmla="*/ 103624 h 155292"/>
                  <a:gd name="connsiteX1" fmla="*/ 0 w 67027"/>
                  <a:gd name="connsiteY1" fmla="*/ 1707 h 155292"/>
                  <a:gd name="connsiteX2" fmla="*/ 28575 w 67027"/>
                  <a:gd name="connsiteY2" fmla="*/ 74097 h 155292"/>
                  <a:gd name="connsiteX3" fmla="*/ 953 w 67027"/>
                  <a:gd name="connsiteY3" fmla="*/ 155059 h 155292"/>
                  <a:gd name="connsiteX4" fmla="*/ 39053 w 67027"/>
                  <a:gd name="connsiteY4" fmla="*/ 143629 h 155292"/>
                  <a:gd name="connsiteX5" fmla="*/ 62865 w 67027"/>
                  <a:gd name="connsiteY5" fmla="*/ 103624 h 15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7" h="155292">
                    <a:moveTo>
                      <a:pt x="62865" y="103624"/>
                    </a:moveTo>
                    <a:cubicBezTo>
                      <a:pt x="77152" y="46474"/>
                      <a:pt x="54293" y="-10676"/>
                      <a:pt x="0" y="1707"/>
                    </a:cubicBezTo>
                    <a:cubicBezTo>
                      <a:pt x="0" y="1707"/>
                      <a:pt x="28575" y="15042"/>
                      <a:pt x="28575" y="74097"/>
                    </a:cubicBezTo>
                    <a:cubicBezTo>
                      <a:pt x="28575" y="133152"/>
                      <a:pt x="953" y="155059"/>
                      <a:pt x="953" y="155059"/>
                    </a:cubicBezTo>
                    <a:cubicBezTo>
                      <a:pt x="953" y="155059"/>
                      <a:pt x="20955" y="157917"/>
                      <a:pt x="39053" y="143629"/>
                    </a:cubicBezTo>
                    <a:cubicBezTo>
                      <a:pt x="49530" y="133152"/>
                      <a:pt x="58103" y="118864"/>
                      <a:pt x="62865" y="103624"/>
                    </a:cubicBez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5EEE1C16-6D4F-F40A-CBBE-917E6FE50338}"/>
                  </a:ext>
                </a:extLst>
              </p:cNvPr>
              <p:cNvSpPr/>
              <p:nvPr/>
            </p:nvSpPr>
            <p:spPr>
              <a:xfrm>
                <a:off x="2405873" y="3543300"/>
                <a:ext cx="258699" cy="95250"/>
              </a:xfrm>
              <a:custGeom>
                <a:avLst/>
                <a:gdLst>
                  <a:gd name="connsiteX0" fmla="*/ 0 w 258699"/>
                  <a:gd name="connsiteY0" fmla="*/ 95250 h 95250"/>
                  <a:gd name="connsiteX1" fmla="*/ 257175 w 258699"/>
                  <a:gd name="connsiteY1" fmla="*/ 95250 h 95250"/>
                  <a:gd name="connsiteX2" fmla="*/ 238125 w 258699"/>
                  <a:gd name="connsiteY2" fmla="*/ 28575 h 95250"/>
                  <a:gd name="connsiteX3" fmla="*/ 180975 w 258699"/>
                  <a:gd name="connsiteY3" fmla="*/ 0 h 95250"/>
                  <a:gd name="connsiteX4" fmla="*/ 133350 w 258699"/>
                  <a:gd name="connsiteY4" fmla="*/ 38100 h 95250"/>
                  <a:gd name="connsiteX5" fmla="*/ 76200 w 258699"/>
                  <a:gd name="connsiteY5" fmla="*/ 0 h 95250"/>
                  <a:gd name="connsiteX6" fmla="*/ 9525 w 258699"/>
                  <a:gd name="connsiteY6" fmla="*/ 38100 h 95250"/>
                  <a:gd name="connsiteX7" fmla="*/ 0 w 258699"/>
                  <a:gd name="connsiteY7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9" h="95250">
                    <a:moveTo>
                      <a:pt x="0" y="95250"/>
                    </a:move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40815786-B1F0-0F9E-05D1-8EA0D3F3BF13}"/>
                  </a:ext>
                </a:extLst>
              </p:cNvPr>
              <p:cNvSpPr/>
              <p:nvPr/>
            </p:nvSpPr>
            <p:spPr>
              <a:xfrm>
                <a:off x="2417302" y="3609975"/>
                <a:ext cx="236220" cy="19050"/>
              </a:xfrm>
              <a:custGeom>
                <a:avLst/>
                <a:gdLst>
                  <a:gd name="connsiteX0" fmla="*/ 217170 w 236220"/>
                  <a:gd name="connsiteY0" fmla="*/ 0 h 19050"/>
                  <a:gd name="connsiteX1" fmla="*/ 19050 w 236220"/>
                  <a:gd name="connsiteY1" fmla="*/ 0 h 19050"/>
                  <a:gd name="connsiteX2" fmla="*/ 0 w 236220"/>
                  <a:gd name="connsiteY2" fmla="*/ 19050 h 19050"/>
                  <a:gd name="connsiteX3" fmla="*/ 0 w 236220"/>
                  <a:gd name="connsiteY3" fmla="*/ 19050 h 19050"/>
                  <a:gd name="connsiteX4" fmla="*/ 236220 w 236220"/>
                  <a:gd name="connsiteY4" fmla="*/ 19050 h 19050"/>
                  <a:gd name="connsiteX5" fmla="*/ 236220 w 236220"/>
                  <a:gd name="connsiteY5" fmla="*/ 19050 h 19050"/>
                  <a:gd name="connsiteX6" fmla="*/ 217170 w 23622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220" h="19050">
                    <a:moveTo>
                      <a:pt x="217170" y="0"/>
                    </a:moveTo>
                    <a:lnTo>
                      <a:pt x="19050" y="0"/>
                    </a:lnTo>
                    <a:cubicBezTo>
                      <a:pt x="8573" y="0"/>
                      <a:pt x="0" y="8573"/>
                      <a:pt x="0" y="19050"/>
                    </a:cubicBezTo>
                    <a:lnTo>
                      <a:pt x="0" y="19050"/>
                    </a:lnTo>
                    <a:lnTo>
                      <a:pt x="236220" y="19050"/>
                    </a:lnTo>
                    <a:lnTo>
                      <a:pt x="236220" y="19050"/>
                    </a:lnTo>
                    <a:cubicBezTo>
                      <a:pt x="236220" y="8573"/>
                      <a:pt x="227647" y="0"/>
                      <a:pt x="217170" y="0"/>
                    </a:cubicBez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1" name="Graphic 417">
              <a:extLst>
                <a:ext uri="{FF2B5EF4-FFF2-40B4-BE49-F238E27FC236}">
                  <a16:creationId xmlns:a16="http://schemas.microsoft.com/office/drawing/2014/main" id="{34599E65-CD1B-F52B-B38A-2EE899BFB2AD}"/>
                </a:ext>
              </a:extLst>
            </p:cNvPr>
            <p:cNvGrpSpPr/>
            <p:nvPr/>
          </p:nvGrpSpPr>
          <p:grpSpPr>
            <a:xfrm>
              <a:off x="2339198" y="3686175"/>
              <a:ext cx="533400" cy="123825"/>
              <a:chOff x="2339198" y="3686175"/>
              <a:chExt cx="533400" cy="123825"/>
            </a:xfrm>
          </p:grpSpPr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7D9A91F4-E35A-2597-EC3F-4357A4CD9222}"/>
                  </a:ext>
                </a:extLst>
              </p:cNvPr>
              <p:cNvSpPr/>
              <p:nvPr/>
            </p:nvSpPr>
            <p:spPr>
              <a:xfrm>
                <a:off x="2501123" y="3733800"/>
                <a:ext cx="209550" cy="76200"/>
              </a:xfrm>
              <a:custGeom>
                <a:avLst/>
                <a:gdLst>
                  <a:gd name="connsiteX0" fmla="*/ 38100 w 209550"/>
                  <a:gd name="connsiteY0" fmla="*/ 0 h 76200"/>
                  <a:gd name="connsiteX1" fmla="*/ 38100 w 209550"/>
                  <a:gd name="connsiteY1" fmla="*/ 23813 h 76200"/>
                  <a:gd name="connsiteX2" fmla="*/ 14288 w 209550"/>
                  <a:gd name="connsiteY2" fmla="*/ 47625 h 76200"/>
                  <a:gd name="connsiteX3" fmla="*/ 14288 w 209550"/>
                  <a:gd name="connsiteY3" fmla="*/ 47625 h 76200"/>
                  <a:gd name="connsiteX4" fmla="*/ 0 w 209550"/>
                  <a:gd name="connsiteY4" fmla="*/ 61913 h 76200"/>
                  <a:gd name="connsiteX5" fmla="*/ 14288 w 209550"/>
                  <a:gd name="connsiteY5" fmla="*/ 76200 h 76200"/>
                  <a:gd name="connsiteX6" fmla="*/ 195263 w 209550"/>
                  <a:gd name="connsiteY6" fmla="*/ 76200 h 76200"/>
                  <a:gd name="connsiteX7" fmla="*/ 209550 w 209550"/>
                  <a:gd name="connsiteY7" fmla="*/ 61913 h 76200"/>
                  <a:gd name="connsiteX8" fmla="*/ 195263 w 209550"/>
                  <a:gd name="connsiteY8" fmla="*/ 47625 h 76200"/>
                  <a:gd name="connsiteX9" fmla="*/ 195263 w 209550"/>
                  <a:gd name="connsiteY9" fmla="*/ 47625 h 76200"/>
                  <a:gd name="connsiteX10" fmla="*/ 171450 w 209550"/>
                  <a:gd name="connsiteY10" fmla="*/ 23813 h 76200"/>
                  <a:gd name="connsiteX11" fmla="*/ 171450 w 209550"/>
                  <a:gd name="connsiteY11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550" h="76200">
                    <a:moveTo>
                      <a:pt x="38100" y="0"/>
                    </a:moveTo>
                    <a:lnTo>
                      <a:pt x="38100" y="23813"/>
                    </a:lnTo>
                    <a:cubicBezTo>
                      <a:pt x="38100" y="37148"/>
                      <a:pt x="27622" y="47625"/>
                      <a:pt x="14288" y="47625"/>
                    </a:cubicBezTo>
                    <a:lnTo>
                      <a:pt x="14288" y="47625"/>
                    </a:lnTo>
                    <a:cubicBezTo>
                      <a:pt x="6668" y="47625"/>
                      <a:pt x="0" y="54293"/>
                      <a:pt x="0" y="61913"/>
                    </a:cubicBezTo>
                    <a:cubicBezTo>
                      <a:pt x="0" y="69532"/>
                      <a:pt x="6668" y="76200"/>
                      <a:pt x="14288" y="76200"/>
                    </a:cubicBezTo>
                    <a:lnTo>
                      <a:pt x="195263" y="76200"/>
                    </a:lnTo>
                    <a:cubicBezTo>
                      <a:pt x="202883" y="76200"/>
                      <a:pt x="209550" y="69532"/>
                      <a:pt x="209550" y="61913"/>
                    </a:cubicBezTo>
                    <a:cubicBezTo>
                      <a:pt x="209550" y="54293"/>
                      <a:pt x="202883" y="47625"/>
                      <a:pt x="195263" y="47625"/>
                    </a:cubicBezTo>
                    <a:lnTo>
                      <a:pt x="195263" y="47625"/>
                    </a:lnTo>
                    <a:cubicBezTo>
                      <a:pt x="181927" y="47625"/>
                      <a:pt x="171450" y="37148"/>
                      <a:pt x="171450" y="23813"/>
                    </a:cubicBezTo>
                    <a:lnTo>
                      <a:pt x="171450" y="0"/>
                    </a:lnTo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1B09B0CD-5DA0-854C-6E1B-BBEFD39AC256}"/>
                  </a:ext>
                </a:extLst>
              </p:cNvPr>
              <p:cNvSpPr/>
              <p:nvPr/>
            </p:nvSpPr>
            <p:spPr>
              <a:xfrm>
                <a:off x="2339198" y="3686175"/>
                <a:ext cx="533400" cy="47625"/>
              </a:xfrm>
              <a:custGeom>
                <a:avLst/>
                <a:gdLst>
                  <a:gd name="connsiteX0" fmla="*/ 504825 w 533400"/>
                  <a:gd name="connsiteY0" fmla="*/ 47625 h 47625"/>
                  <a:gd name="connsiteX1" fmla="*/ 28575 w 533400"/>
                  <a:gd name="connsiteY1" fmla="*/ 47625 h 47625"/>
                  <a:gd name="connsiteX2" fmla="*/ 0 w 533400"/>
                  <a:gd name="connsiteY2" fmla="*/ 19050 h 47625"/>
                  <a:gd name="connsiteX3" fmla="*/ 0 w 533400"/>
                  <a:gd name="connsiteY3" fmla="*/ 0 h 47625"/>
                  <a:gd name="connsiteX4" fmla="*/ 533400 w 533400"/>
                  <a:gd name="connsiteY4" fmla="*/ 0 h 47625"/>
                  <a:gd name="connsiteX5" fmla="*/ 533400 w 533400"/>
                  <a:gd name="connsiteY5" fmla="*/ 19050 h 47625"/>
                  <a:gd name="connsiteX6" fmla="*/ 504825 w 53340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00" h="47625">
                    <a:moveTo>
                      <a:pt x="50482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533400" y="0"/>
                    </a:lnTo>
                    <a:lnTo>
                      <a:pt x="533400" y="19050"/>
                    </a:lnTo>
                    <a:cubicBezTo>
                      <a:pt x="533400" y="35243"/>
                      <a:pt x="521018" y="47625"/>
                      <a:pt x="50482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6817B056-ED3A-96BE-0533-FC2E4BB4CBEA}"/>
                  </a:ext>
                </a:extLst>
              </p:cNvPr>
              <p:cNvSpPr/>
              <p:nvPr/>
            </p:nvSpPr>
            <p:spPr>
              <a:xfrm>
                <a:off x="2348723" y="3686175"/>
                <a:ext cx="514350" cy="9525"/>
              </a:xfrm>
              <a:custGeom>
                <a:avLst/>
                <a:gdLst>
                  <a:gd name="connsiteX0" fmla="*/ 0 w 514350"/>
                  <a:gd name="connsiteY0" fmla="*/ 0 h 9525"/>
                  <a:gd name="connsiteX1" fmla="*/ 514350 w 514350"/>
                  <a:gd name="connsiteY1" fmla="*/ 0 h 9525"/>
                  <a:gd name="connsiteX2" fmla="*/ 514350 w 514350"/>
                  <a:gd name="connsiteY2" fmla="*/ 9525 h 9525"/>
                  <a:gd name="connsiteX3" fmla="*/ 0 w 51435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9525">
                    <a:moveTo>
                      <a:pt x="0" y="0"/>
                    </a:moveTo>
                    <a:lnTo>
                      <a:pt x="514350" y="0"/>
                    </a:lnTo>
                    <a:lnTo>
                      <a:pt x="51435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02BD9D5F-D018-019A-41D4-3B255E771BD6}"/>
                  </a:ext>
                </a:extLst>
              </p:cNvPr>
              <p:cNvSpPr/>
              <p:nvPr/>
            </p:nvSpPr>
            <p:spPr>
              <a:xfrm>
                <a:off x="2548748" y="3743325"/>
                <a:ext cx="114300" cy="19050"/>
              </a:xfrm>
              <a:custGeom>
                <a:avLst/>
                <a:gdLst>
                  <a:gd name="connsiteX0" fmla="*/ 95250 w 114300"/>
                  <a:gd name="connsiteY0" fmla="*/ 19050 h 19050"/>
                  <a:gd name="connsiteX1" fmla="*/ 19050 w 114300"/>
                  <a:gd name="connsiteY1" fmla="*/ 19050 h 19050"/>
                  <a:gd name="connsiteX2" fmla="*/ 0 w 114300"/>
                  <a:gd name="connsiteY2" fmla="*/ 0 h 19050"/>
                  <a:gd name="connsiteX3" fmla="*/ 0 w 114300"/>
                  <a:gd name="connsiteY3" fmla="*/ 0 h 19050"/>
                  <a:gd name="connsiteX4" fmla="*/ 114300 w 114300"/>
                  <a:gd name="connsiteY4" fmla="*/ 0 h 19050"/>
                  <a:gd name="connsiteX5" fmla="*/ 114300 w 114300"/>
                  <a:gd name="connsiteY5" fmla="*/ 0 h 19050"/>
                  <a:gd name="connsiteX6" fmla="*/ 95250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95250" y="19050"/>
                    </a:moveTo>
                    <a:lnTo>
                      <a:pt x="19050" y="19050"/>
                    </a:lnTo>
                    <a:cubicBezTo>
                      <a:pt x="8572" y="19050"/>
                      <a:pt x="0" y="10477"/>
                      <a:pt x="0" y="0"/>
                    </a:cubicBezTo>
                    <a:lnTo>
                      <a:pt x="0" y="0"/>
                    </a:lnTo>
                    <a:lnTo>
                      <a:pt x="114300" y="0"/>
                    </a:lnTo>
                    <a:lnTo>
                      <a:pt x="114300" y="0"/>
                    </a:lnTo>
                    <a:cubicBezTo>
                      <a:pt x="114300" y="10477"/>
                      <a:pt x="105727" y="19050"/>
                      <a:pt x="95250" y="19050"/>
                    </a:cubicBezTo>
                    <a:close/>
                  </a:path>
                </a:pathLst>
              </a:custGeom>
              <a:solidFill>
                <a:srgbClr val="3C154E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E54CD739-CBDE-E71B-5D53-C1DEF82C7D2D}"/>
                </a:ext>
              </a:extLst>
            </p:cNvPr>
            <p:cNvSpPr/>
            <p:nvPr/>
          </p:nvSpPr>
          <p:spPr>
            <a:xfrm>
              <a:off x="2720198" y="3562350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AB212F36-6A03-0B3B-0A1A-8C51CA0C7ED0}"/>
                </a:ext>
              </a:extLst>
            </p:cNvPr>
            <p:cNvSpPr/>
            <p:nvPr/>
          </p:nvSpPr>
          <p:spPr>
            <a:xfrm>
              <a:off x="2720198" y="3600450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88" name="Graphic 417">
              <a:extLst>
                <a:ext uri="{FF2B5EF4-FFF2-40B4-BE49-F238E27FC236}">
                  <a16:creationId xmlns:a16="http://schemas.microsoft.com/office/drawing/2014/main" id="{6DAFE8A9-5489-E965-57AB-3BD688ECCD11}"/>
                </a:ext>
              </a:extLst>
            </p:cNvPr>
            <p:cNvGrpSpPr/>
            <p:nvPr/>
          </p:nvGrpSpPr>
          <p:grpSpPr>
            <a:xfrm>
              <a:off x="2329673" y="3352800"/>
              <a:ext cx="552450" cy="466725"/>
              <a:chOff x="2329673" y="3352800"/>
              <a:chExt cx="552450" cy="466725"/>
            </a:xfrm>
            <a:solidFill>
              <a:srgbClr val="3C154E"/>
            </a:solidFill>
          </p:grpSpPr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5270DD73-28D8-D54B-A9F3-8359DD136C28}"/>
                  </a:ext>
                </a:extLst>
              </p:cNvPr>
              <p:cNvSpPr/>
              <p:nvPr/>
            </p:nvSpPr>
            <p:spPr>
              <a:xfrm>
                <a:off x="2720198" y="3400425"/>
                <a:ext cx="104775" cy="142875"/>
              </a:xfrm>
              <a:custGeom>
                <a:avLst/>
                <a:gdLst>
                  <a:gd name="connsiteX0" fmla="*/ 27623 w 104775"/>
                  <a:gd name="connsiteY0" fmla="*/ 142875 h 142875"/>
                  <a:gd name="connsiteX1" fmla="*/ 77152 w 104775"/>
                  <a:gd name="connsiteY1" fmla="*/ 142875 h 142875"/>
                  <a:gd name="connsiteX2" fmla="*/ 104775 w 104775"/>
                  <a:gd name="connsiteY2" fmla="*/ 115253 h 142875"/>
                  <a:gd name="connsiteX3" fmla="*/ 104775 w 104775"/>
                  <a:gd name="connsiteY3" fmla="*/ 27622 h 142875"/>
                  <a:gd name="connsiteX4" fmla="*/ 77152 w 104775"/>
                  <a:gd name="connsiteY4" fmla="*/ 0 h 142875"/>
                  <a:gd name="connsiteX5" fmla="*/ 27623 w 104775"/>
                  <a:gd name="connsiteY5" fmla="*/ 0 h 142875"/>
                  <a:gd name="connsiteX6" fmla="*/ 0 w 104775"/>
                  <a:gd name="connsiteY6" fmla="*/ 27622 h 142875"/>
                  <a:gd name="connsiteX7" fmla="*/ 0 w 104775"/>
                  <a:gd name="connsiteY7" fmla="*/ 115253 h 142875"/>
                  <a:gd name="connsiteX8" fmla="*/ 27623 w 104775"/>
                  <a:gd name="connsiteY8" fmla="*/ 142875 h 142875"/>
                  <a:gd name="connsiteX9" fmla="*/ 19050 w 104775"/>
                  <a:gd name="connsiteY9" fmla="*/ 27622 h 142875"/>
                  <a:gd name="connsiteX10" fmla="*/ 27623 w 104775"/>
                  <a:gd name="connsiteY10" fmla="*/ 19050 h 142875"/>
                  <a:gd name="connsiteX11" fmla="*/ 77152 w 104775"/>
                  <a:gd name="connsiteY11" fmla="*/ 19050 h 142875"/>
                  <a:gd name="connsiteX12" fmla="*/ 85725 w 104775"/>
                  <a:gd name="connsiteY12" fmla="*/ 27622 h 142875"/>
                  <a:gd name="connsiteX13" fmla="*/ 85725 w 104775"/>
                  <a:gd name="connsiteY13" fmla="*/ 115253 h 142875"/>
                  <a:gd name="connsiteX14" fmla="*/ 77152 w 104775"/>
                  <a:gd name="connsiteY14" fmla="*/ 123825 h 142875"/>
                  <a:gd name="connsiteX15" fmla="*/ 27623 w 104775"/>
                  <a:gd name="connsiteY15" fmla="*/ 123825 h 142875"/>
                  <a:gd name="connsiteX16" fmla="*/ 19050 w 104775"/>
                  <a:gd name="connsiteY16" fmla="*/ 115253 h 142875"/>
                  <a:gd name="connsiteX17" fmla="*/ 19050 w 104775"/>
                  <a:gd name="connsiteY17" fmla="*/ 27622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775" h="142875">
                    <a:moveTo>
                      <a:pt x="27623" y="142875"/>
                    </a:moveTo>
                    <a:lnTo>
                      <a:pt x="77152" y="142875"/>
                    </a:lnTo>
                    <a:cubicBezTo>
                      <a:pt x="92393" y="142875"/>
                      <a:pt x="104775" y="130493"/>
                      <a:pt x="104775" y="115253"/>
                    </a:cubicBezTo>
                    <a:lnTo>
                      <a:pt x="104775" y="27622"/>
                    </a:lnTo>
                    <a:cubicBezTo>
                      <a:pt x="104775" y="12382"/>
                      <a:pt x="92393" y="0"/>
                      <a:pt x="77152" y="0"/>
                    </a:cubicBezTo>
                    <a:lnTo>
                      <a:pt x="27623" y="0"/>
                    </a:lnTo>
                    <a:cubicBezTo>
                      <a:pt x="12382" y="0"/>
                      <a:pt x="0" y="12382"/>
                      <a:pt x="0" y="27622"/>
                    </a:cubicBezTo>
                    <a:lnTo>
                      <a:pt x="0" y="115253"/>
                    </a:lnTo>
                    <a:cubicBezTo>
                      <a:pt x="0" y="130493"/>
                      <a:pt x="12382" y="142875"/>
                      <a:pt x="27623" y="142875"/>
                    </a:cubicBezTo>
                    <a:close/>
                    <a:moveTo>
                      <a:pt x="19050" y="27622"/>
                    </a:moveTo>
                    <a:cubicBezTo>
                      <a:pt x="19050" y="22860"/>
                      <a:pt x="22860" y="19050"/>
                      <a:pt x="27623" y="19050"/>
                    </a:cubicBezTo>
                    <a:lnTo>
                      <a:pt x="77152" y="19050"/>
                    </a:lnTo>
                    <a:cubicBezTo>
                      <a:pt x="81915" y="19050"/>
                      <a:pt x="85725" y="22860"/>
                      <a:pt x="85725" y="27622"/>
                    </a:cubicBezTo>
                    <a:lnTo>
                      <a:pt x="85725" y="115253"/>
                    </a:lnTo>
                    <a:cubicBezTo>
                      <a:pt x="85725" y="120015"/>
                      <a:pt x="81915" y="123825"/>
                      <a:pt x="77152" y="123825"/>
                    </a:cubicBezTo>
                    <a:lnTo>
                      <a:pt x="27623" y="123825"/>
                    </a:lnTo>
                    <a:cubicBezTo>
                      <a:pt x="22860" y="123825"/>
                      <a:pt x="19050" y="120015"/>
                      <a:pt x="19050" y="115253"/>
                    </a:cubicBezTo>
                    <a:lnTo>
                      <a:pt x="19050" y="27622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5192F3E4-536B-EC76-6B2D-CC10E079A42D}"/>
                  </a:ext>
                </a:extLst>
              </p:cNvPr>
              <p:cNvSpPr/>
              <p:nvPr/>
            </p:nvSpPr>
            <p:spPr>
              <a:xfrm>
                <a:off x="2329673" y="3352800"/>
                <a:ext cx="552450" cy="466725"/>
              </a:xfrm>
              <a:custGeom>
                <a:avLst/>
                <a:gdLst>
                  <a:gd name="connsiteX0" fmla="*/ 504825 w 552450"/>
                  <a:gd name="connsiteY0" fmla="*/ 9525 h 466725"/>
                  <a:gd name="connsiteX1" fmla="*/ 247650 w 552450"/>
                  <a:gd name="connsiteY1" fmla="*/ 9525 h 466725"/>
                  <a:gd name="connsiteX2" fmla="*/ 243840 w 552450"/>
                  <a:gd name="connsiteY2" fmla="*/ 10478 h 466725"/>
                  <a:gd name="connsiteX3" fmla="*/ 203835 w 552450"/>
                  <a:gd name="connsiteY3" fmla="*/ 0 h 466725"/>
                  <a:gd name="connsiteX4" fmla="*/ 164783 w 552450"/>
                  <a:gd name="connsiteY4" fmla="*/ 10478 h 466725"/>
                  <a:gd name="connsiteX5" fmla="*/ 161925 w 552450"/>
                  <a:gd name="connsiteY5" fmla="*/ 9525 h 466725"/>
                  <a:gd name="connsiteX6" fmla="*/ 47625 w 552450"/>
                  <a:gd name="connsiteY6" fmla="*/ 9525 h 466725"/>
                  <a:gd name="connsiteX7" fmla="*/ 0 w 552450"/>
                  <a:gd name="connsiteY7" fmla="*/ 57150 h 466725"/>
                  <a:gd name="connsiteX8" fmla="*/ 0 w 552450"/>
                  <a:gd name="connsiteY8" fmla="*/ 342900 h 466725"/>
                  <a:gd name="connsiteX9" fmla="*/ 47625 w 552450"/>
                  <a:gd name="connsiteY9" fmla="*/ 390525 h 466725"/>
                  <a:gd name="connsiteX10" fmla="*/ 200025 w 552450"/>
                  <a:gd name="connsiteY10" fmla="*/ 390525 h 466725"/>
                  <a:gd name="connsiteX11" fmla="*/ 200025 w 552450"/>
                  <a:gd name="connsiteY11" fmla="*/ 404813 h 466725"/>
                  <a:gd name="connsiteX12" fmla="*/ 185738 w 552450"/>
                  <a:gd name="connsiteY12" fmla="*/ 419100 h 466725"/>
                  <a:gd name="connsiteX13" fmla="*/ 161925 w 552450"/>
                  <a:gd name="connsiteY13" fmla="*/ 442913 h 466725"/>
                  <a:gd name="connsiteX14" fmla="*/ 185738 w 552450"/>
                  <a:gd name="connsiteY14" fmla="*/ 466725 h 466725"/>
                  <a:gd name="connsiteX15" fmla="*/ 366713 w 552450"/>
                  <a:gd name="connsiteY15" fmla="*/ 466725 h 466725"/>
                  <a:gd name="connsiteX16" fmla="*/ 390525 w 552450"/>
                  <a:gd name="connsiteY16" fmla="*/ 442913 h 466725"/>
                  <a:gd name="connsiteX17" fmla="*/ 366713 w 552450"/>
                  <a:gd name="connsiteY17" fmla="*/ 419100 h 466725"/>
                  <a:gd name="connsiteX18" fmla="*/ 352425 w 552450"/>
                  <a:gd name="connsiteY18" fmla="*/ 404813 h 466725"/>
                  <a:gd name="connsiteX19" fmla="*/ 352425 w 552450"/>
                  <a:gd name="connsiteY19" fmla="*/ 390525 h 466725"/>
                  <a:gd name="connsiteX20" fmla="*/ 504825 w 552450"/>
                  <a:gd name="connsiteY20" fmla="*/ 390525 h 466725"/>
                  <a:gd name="connsiteX21" fmla="*/ 552450 w 552450"/>
                  <a:gd name="connsiteY21" fmla="*/ 342900 h 466725"/>
                  <a:gd name="connsiteX22" fmla="*/ 552450 w 552450"/>
                  <a:gd name="connsiteY22" fmla="*/ 57150 h 466725"/>
                  <a:gd name="connsiteX23" fmla="*/ 504825 w 552450"/>
                  <a:gd name="connsiteY23" fmla="*/ 9525 h 466725"/>
                  <a:gd name="connsiteX24" fmla="*/ 265748 w 552450"/>
                  <a:gd name="connsiteY24" fmla="*/ 80010 h 466725"/>
                  <a:gd name="connsiteX25" fmla="*/ 204788 w 552450"/>
                  <a:gd name="connsiteY25" fmla="*/ 170498 h 466725"/>
                  <a:gd name="connsiteX26" fmla="*/ 143828 w 552450"/>
                  <a:gd name="connsiteY26" fmla="*/ 80010 h 466725"/>
                  <a:gd name="connsiteX27" fmla="*/ 204788 w 552450"/>
                  <a:gd name="connsiteY27" fmla="*/ 19050 h 466725"/>
                  <a:gd name="connsiteX28" fmla="*/ 265748 w 552450"/>
                  <a:gd name="connsiteY28" fmla="*/ 80010 h 466725"/>
                  <a:gd name="connsiteX29" fmla="*/ 284798 w 552450"/>
                  <a:gd name="connsiteY29" fmla="*/ 80010 h 466725"/>
                  <a:gd name="connsiteX30" fmla="*/ 283845 w 552450"/>
                  <a:gd name="connsiteY30" fmla="*/ 66675 h 466725"/>
                  <a:gd name="connsiteX31" fmla="*/ 344805 w 552450"/>
                  <a:gd name="connsiteY31" fmla="*/ 66675 h 466725"/>
                  <a:gd name="connsiteX32" fmla="*/ 353378 w 552450"/>
                  <a:gd name="connsiteY32" fmla="*/ 75248 h 466725"/>
                  <a:gd name="connsiteX33" fmla="*/ 353378 w 552450"/>
                  <a:gd name="connsiteY33" fmla="*/ 267653 h 466725"/>
                  <a:gd name="connsiteX34" fmla="*/ 344805 w 552450"/>
                  <a:gd name="connsiteY34" fmla="*/ 276225 h 466725"/>
                  <a:gd name="connsiteX35" fmla="*/ 342900 w 552450"/>
                  <a:gd name="connsiteY35" fmla="*/ 276225 h 466725"/>
                  <a:gd name="connsiteX36" fmla="*/ 342900 w 552450"/>
                  <a:gd name="connsiteY36" fmla="*/ 261938 h 466725"/>
                  <a:gd name="connsiteX37" fmla="*/ 265748 w 552450"/>
                  <a:gd name="connsiteY37" fmla="*/ 183833 h 466725"/>
                  <a:gd name="connsiteX38" fmla="*/ 248603 w 552450"/>
                  <a:gd name="connsiteY38" fmla="*/ 178118 h 466725"/>
                  <a:gd name="connsiteX39" fmla="*/ 242888 w 552450"/>
                  <a:gd name="connsiteY39" fmla="*/ 174308 h 466725"/>
                  <a:gd name="connsiteX40" fmla="*/ 284798 w 552450"/>
                  <a:gd name="connsiteY40" fmla="*/ 80010 h 466725"/>
                  <a:gd name="connsiteX41" fmla="*/ 85725 w 552450"/>
                  <a:gd name="connsiteY41" fmla="*/ 276225 h 466725"/>
                  <a:gd name="connsiteX42" fmla="*/ 85725 w 552450"/>
                  <a:gd name="connsiteY42" fmla="*/ 261938 h 466725"/>
                  <a:gd name="connsiteX43" fmla="*/ 146685 w 552450"/>
                  <a:gd name="connsiteY43" fmla="*/ 203835 h 466725"/>
                  <a:gd name="connsiteX44" fmla="*/ 204788 w 552450"/>
                  <a:gd name="connsiteY44" fmla="*/ 238125 h 466725"/>
                  <a:gd name="connsiteX45" fmla="*/ 262890 w 552450"/>
                  <a:gd name="connsiteY45" fmla="*/ 203835 h 466725"/>
                  <a:gd name="connsiteX46" fmla="*/ 323850 w 552450"/>
                  <a:gd name="connsiteY46" fmla="*/ 262890 h 466725"/>
                  <a:gd name="connsiteX47" fmla="*/ 323850 w 552450"/>
                  <a:gd name="connsiteY47" fmla="*/ 276225 h 466725"/>
                  <a:gd name="connsiteX48" fmla="*/ 85725 w 552450"/>
                  <a:gd name="connsiteY48" fmla="*/ 276225 h 466725"/>
                  <a:gd name="connsiteX49" fmla="*/ 65723 w 552450"/>
                  <a:gd name="connsiteY49" fmla="*/ 276225 h 466725"/>
                  <a:gd name="connsiteX50" fmla="*/ 57150 w 552450"/>
                  <a:gd name="connsiteY50" fmla="*/ 267653 h 466725"/>
                  <a:gd name="connsiteX51" fmla="*/ 57150 w 552450"/>
                  <a:gd name="connsiteY51" fmla="*/ 75248 h 466725"/>
                  <a:gd name="connsiteX52" fmla="*/ 65723 w 552450"/>
                  <a:gd name="connsiteY52" fmla="*/ 66675 h 466725"/>
                  <a:gd name="connsiteX53" fmla="*/ 124778 w 552450"/>
                  <a:gd name="connsiteY53" fmla="*/ 66675 h 466725"/>
                  <a:gd name="connsiteX54" fmla="*/ 123825 w 552450"/>
                  <a:gd name="connsiteY54" fmla="*/ 80010 h 466725"/>
                  <a:gd name="connsiteX55" fmla="*/ 165735 w 552450"/>
                  <a:gd name="connsiteY55" fmla="*/ 175260 h 466725"/>
                  <a:gd name="connsiteX56" fmla="*/ 160973 w 552450"/>
                  <a:gd name="connsiteY56" fmla="*/ 179070 h 466725"/>
                  <a:gd name="connsiteX57" fmla="*/ 142875 w 552450"/>
                  <a:gd name="connsiteY57" fmla="*/ 185738 h 466725"/>
                  <a:gd name="connsiteX58" fmla="*/ 66675 w 552450"/>
                  <a:gd name="connsiteY58" fmla="*/ 262890 h 466725"/>
                  <a:gd name="connsiteX59" fmla="*/ 65723 w 552450"/>
                  <a:gd name="connsiteY59" fmla="*/ 276225 h 466725"/>
                  <a:gd name="connsiteX60" fmla="*/ 65723 w 552450"/>
                  <a:gd name="connsiteY60" fmla="*/ 276225 h 466725"/>
                  <a:gd name="connsiteX61" fmla="*/ 225743 w 552450"/>
                  <a:gd name="connsiteY61" fmla="*/ 184785 h 466725"/>
                  <a:gd name="connsiteX62" fmla="*/ 240030 w 552450"/>
                  <a:gd name="connsiteY62" fmla="*/ 195263 h 466725"/>
                  <a:gd name="connsiteX63" fmla="*/ 244793 w 552450"/>
                  <a:gd name="connsiteY63" fmla="*/ 197168 h 466725"/>
                  <a:gd name="connsiteX64" fmla="*/ 204788 w 552450"/>
                  <a:gd name="connsiteY64" fmla="*/ 219075 h 466725"/>
                  <a:gd name="connsiteX65" fmla="*/ 164783 w 552450"/>
                  <a:gd name="connsiteY65" fmla="*/ 197168 h 466725"/>
                  <a:gd name="connsiteX66" fmla="*/ 169545 w 552450"/>
                  <a:gd name="connsiteY66" fmla="*/ 195263 h 466725"/>
                  <a:gd name="connsiteX67" fmla="*/ 182880 w 552450"/>
                  <a:gd name="connsiteY67" fmla="*/ 184785 h 466725"/>
                  <a:gd name="connsiteX68" fmla="*/ 203835 w 552450"/>
                  <a:gd name="connsiteY68" fmla="*/ 189548 h 466725"/>
                  <a:gd name="connsiteX69" fmla="*/ 225743 w 552450"/>
                  <a:gd name="connsiteY69" fmla="*/ 184785 h 466725"/>
                  <a:gd name="connsiteX70" fmla="*/ 47625 w 552450"/>
                  <a:gd name="connsiteY70" fmla="*/ 28575 h 466725"/>
                  <a:gd name="connsiteX71" fmla="*/ 142875 w 552450"/>
                  <a:gd name="connsiteY71" fmla="*/ 28575 h 466725"/>
                  <a:gd name="connsiteX72" fmla="*/ 130493 w 552450"/>
                  <a:gd name="connsiteY72" fmla="*/ 47625 h 466725"/>
                  <a:gd name="connsiteX73" fmla="*/ 65723 w 552450"/>
                  <a:gd name="connsiteY73" fmla="*/ 47625 h 466725"/>
                  <a:gd name="connsiteX74" fmla="*/ 38100 w 552450"/>
                  <a:gd name="connsiteY74" fmla="*/ 75248 h 466725"/>
                  <a:gd name="connsiteX75" fmla="*/ 38100 w 552450"/>
                  <a:gd name="connsiteY75" fmla="*/ 267653 h 466725"/>
                  <a:gd name="connsiteX76" fmla="*/ 65723 w 552450"/>
                  <a:gd name="connsiteY76" fmla="*/ 295275 h 466725"/>
                  <a:gd name="connsiteX77" fmla="*/ 343853 w 552450"/>
                  <a:gd name="connsiteY77" fmla="*/ 295275 h 466725"/>
                  <a:gd name="connsiteX78" fmla="*/ 371475 w 552450"/>
                  <a:gd name="connsiteY78" fmla="*/ 267653 h 466725"/>
                  <a:gd name="connsiteX79" fmla="*/ 371475 w 552450"/>
                  <a:gd name="connsiteY79" fmla="*/ 75248 h 466725"/>
                  <a:gd name="connsiteX80" fmla="*/ 343853 w 552450"/>
                  <a:gd name="connsiteY80" fmla="*/ 47625 h 466725"/>
                  <a:gd name="connsiteX81" fmla="*/ 277178 w 552450"/>
                  <a:gd name="connsiteY81" fmla="*/ 47625 h 466725"/>
                  <a:gd name="connsiteX82" fmla="*/ 264795 w 552450"/>
                  <a:gd name="connsiteY82" fmla="*/ 28575 h 466725"/>
                  <a:gd name="connsiteX83" fmla="*/ 504825 w 552450"/>
                  <a:gd name="connsiteY83" fmla="*/ 28575 h 466725"/>
                  <a:gd name="connsiteX84" fmla="*/ 533400 w 552450"/>
                  <a:gd name="connsiteY84" fmla="*/ 57150 h 466725"/>
                  <a:gd name="connsiteX85" fmla="*/ 533400 w 552450"/>
                  <a:gd name="connsiteY85" fmla="*/ 314325 h 466725"/>
                  <a:gd name="connsiteX86" fmla="*/ 19050 w 552450"/>
                  <a:gd name="connsiteY86" fmla="*/ 314325 h 466725"/>
                  <a:gd name="connsiteX87" fmla="*/ 19050 w 552450"/>
                  <a:gd name="connsiteY87" fmla="*/ 57150 h 466725"/>
                  <a:gd name="connsiteX88" fmla="*/ 47625 w 552450"/>
                  <a:gd name="connsiteY88" fmla="*/ 28575 h 466725"/>
                  <a:gd name="connsiteX89" fmla="*/ 366713 w 552450"/>
                  <a:gd name="connsiteY89" fmla="*/ 438150 h 466725"/>
                  <a:gd name="connsiteX90" fmla="*/ 371475 w 552450"/>
                  <a:gd name="connsiteY90" fmla="*/ 442913 h 466725"/>
                  <a:gd name="connsiteX91" fmla="*/ 366713 w 552450"/>
                  <a:gd name="connsiteY91" fmla="*/ 447675 h 466725"/>
                  <a:gd name="connsiteX92" fmla="*/ 185738 w 552450"/>
                  <a:gd name="connsiteY92" fmla="*/ 447675 h 466725"/>
                  <a:gd name="connsiteX93" fmla="*/ 180975 w 552450"/>
                  <a:gd name="connsiteY93" fmla="*/ 442913 h 466725"/>
                  <a:gd name="connsiteX94" fmla="*/ 185738 w 552450"/>
                  <a:gd name="connsiteY94" fmla="*/ 438150 h 466725"/>
                  <a:gd name="connsiteX95" fmla="*/ 219075 w 552450"/>
                  <a:gd name="connsiteY95" fmla="*/ 404813 h 466725"/>
                  <a:gd name="connsiteX96" fmla="*/ 219075 w 552450"/>
                  <a:gd name="connsiteY96" fmla="*/ 390525 h 466725"/>
                  <a:gd name="connsiteX97" fmla="*/ 333375 w 552450"/>
                  <a:gd name="connsiteY97" fmla="*/ 390525 h 466725"/>
                  <a:gd name="connsiteX98" fmla="*/ 333375 w 552450"/>
                  <a:gd name="connsiteY98" fmla="*/ 404813 h 466725"/>
                  <a:gd name="connsiteX99" fmla="*/ 366713 w 552450"/>
                  <a:gd name="connsiteY99" fmla="*/ 438150 h 466725"/>
                  <a:gd name="connsiteX100" fmla="*/ 504825 w 552450"/>
                  <a:gd name="connsiteY100" fmla="*/ 371475 h 466725"/>
                  <a:gd name="connsiteX101" fmla="*/ 47625 w 552450"/>
                  <a:gd name="connsiteY101" fmla="*/ 371475 h 466725"/>
                  <a:gd name="connsiteX102" fmla="*/ 19050 w 552450"/>
                  <a:gd name="connsiteY102" fmla="*/ 342900 h 466725"/>
                  <a:gd name="connsiteX103" fmla="*/ 19050 w 552450"/>
                  <a:gd name="connsiteY103" fmla="*/ 333375 h 466725"/>
                  <a:gd name="connsiteX104" fmla="*/ 533400 w 552450"/>
                  <a:gd name="connsiteY104" fmla="*/ 333375 h 466725"/>
                  <a:gd name="connsiteX105" fmla="*/ 533400 w 552450"/>
                  <a:gd name="connsiteY105" fmla="*/ 342900 h 466725"/>
                  <a:gd name="connsiteX106" fmla="*/ 504825 w 552450"/>
                  <a:gd name="connsiteY106" fmla="*/ 371475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52450" h="466725">
                    <a:moveTo>
                      <a:pt x="504825" y="9525"/>
                    </a:moveTo>
                    <a:lnTo>
                      <a:pt x="247650" y="9525"/>
                    </a:lnTo>
                    <a:cubicBezTo>
                      <a:pt x="246698" y="9525"/>
                      <a:pt x="244793" y="9525"/>
                      <a:pt x="243840" y="10478"/>
                    </a:cubicBezTo>
                    <a:cubicBezTo>
                      <a:pt x="232410" y="3810"/>
                      <a:pt x="219075" y="0"/>
                      <a:pt x="203835" y="0"/>
                    </a:cubicBezTo>
                    <a:cubicBezTo>
                      <a:pt x="189548" y="0"/>
                      <a:pt x="176213" y="3810"/>
                      <a:pt x="164783" y="10478"/>
                    </a:cubicBezTo>
                    <a:cubicBezTo>
                      <a:pt x="163830" y="9525"/>
                      <a:pt x="162878" y="9525"/>
                      <a:pt x="161925" y="9525"/>
                    </a:cubicBezTo>
                    <a:lnTo>
                      <a:pt x="47625" y="9525"/>
                    </a:lnTo>
                    <a:cubicBezTo>
                      <a:pt x="20955" y="9525"/>
                      <a:pt x="0" y="30480"/>
                      <a:pt x="0" y="57150"/>
                    </a:cubicBezTo>
                    <a:lnTo>
                      <a:pt x="0" y="342900"/>
                    </a:lnTo>
                    <a:cubicBezTo>
                      <a:pt x="0" y="369570"/>
                      <a:pt x="20955" y="390525"/>
                      <a:pt x="47625" y="390525"/>
                    </a:cubicBezTo>
                    <a:lnTo>
                      <a:pt x="200025" y="390525"/>
                    </a:lnTo>
                    <a:lnTo>
                      <a:pt x="200025" y="404813"/>
                    </a:lnTo>
                    <a:cubicBezTo>
                      <a:pt x="200025" y="412433"/>
                      <a:pt x="193358" y="419100"/>
                      <a:pt x="185738" y="419100"/>
                    </a:cubicBezTo>
                    <a:cubicBezTo>
                      <a:pt x="172403" y="419100"/>
                      <a:pt x="161925" y="429578"/>
                      <a:pt x="161925" y="442913"/>
                    </a:cubicBezTo>
                    <a:cubicBezTo>
                      <a:pt x="161925" y="456248"/>
                      <a:pt x="172403" y="466725"/>
                      <a:pt x="185738" y="466725"/>
                    </a:cubicBezTo>
                    <a:lnTo>
                      <a:pt x="366713" y="466725"/>
                    </a:lnTo>
                    <a:cubicBezTo>
                      <a:pt x="380048" y="466725"/>
                      <a:pt x="390525" y="456248"/>
                      <a:pt x="390525" y="442913"/>
                    </a:cubicBezTo>
                    <a:cubicBezTo>
                      <a:pt x="390525" y="429578"/>
                      <a:pt x="380048" y="419100"/>
                      <a:pt x="366713" y="419100"/>
                    </a:cubicBezTo>
                    <a:cubicBezTo>
                      <a:pt x="359093" y="419100"/>
                      <a:pt x="352425" y="412433"/>
                      <a:pt x="352425" y="404813"/>
                    </a:cubicBezTo>
                    <a:lnTo>
                      <a:pt x="352425" y="390525"/>
                    </a:lnTo>
                    <a:lnTo>
                      <a:pt x="504825" y="390525"/>
                    </a:lnTo>
                    <a:cubicBezTo>
                      <a:pt x="531495" y="390525"/>
                      <a:pt x="552450" y="369570"/>
                      <a:pt x="552450" y="342900"/>
                    </a:cubicBezTo>
                    <a:lnTo>
                      <a:pt x="552450" y="57150"/>
                    </a:lnTo>
                    <a:cubicBezTo>
                      <a:pt x="552450" y="30480"/>
                      <a:pt x="531495" y="9525"/>
                      <a:pt x="504825" y="9525"/>
                    </a:cubicBezTo>
                    <a:close/>
                    <a:moveTo>
                      <a:pt x="265748" y="80010"/>
                    </a:moveTo>
                    <a:cubicBezTo>
                      <a:pt x="265748" y="120968"/>
                      <a:pt x="237173" y="170498"/>
                      <a:pt x="204788" y="170498"/>
                    </a:cubicBezTo>
                    <a:cubicBezTo>
                      <a:pt x="171450" y="170498"/>
                      <a:pt x="143828" y="120968"/>
                      <a:pt x="143828" y="80010"/>
                    </a:cubicBezTo>
                    <a:cubicBezTo>
                      <a:pt x="143828" y="46672"/>
                      <a:pt x="171450" y="19050"/>
                      <a:pt x="204788" y="19050"/>
                    </a:cubicBezTo>
                    <a:cubicBezTo>
                      <a:pt x="238125" y="19050"/>
                      <a:pt x="265748" y="46672"/>
                      <a:pt x="265748" y="80010"/>
                    </a:cubicBezTo>
                    <a:close/>
                    <a:moveTo>
                      <a:pt x="284798" y="80010"/>
                    </a:moveTo>
                    <a:cubicBezTo>
                      <a:pt x="284798" y="75248"/>
                      <a:pt x="284798" y="71438"/>
                      <a:pt x="283845" y="66675"/>
                    </a:cubicBezTo>
                    <a:lnTo>
                      <a:pt x="344805" y="66675"/>
                    </a:lnTo>
                    <a:cubicBezTo>
                      <a:pt x="349568" y="66675"/>
                      <a:pt x="353378" y="70485"/>
                      <a:pt x="353378" y="75248"/>
                    </a:cubicBezTo>
                    <a:lnTo>
                      <a:pt x="353378" y="267653"/>
                    </a:lnTo>
                    <a:cubicBezTo>
                      <a:pt x="353378" y="272415"/>
                      <a:pt x="349568" y="276225"/>
                      <a:pt x="344805" y="276225"/>
                    </a:cubicBezTo>
                    <a:lnTo>
                      <a:pt x="342900" y="276225"/>
                    </a:lnTo>
                    <a:lnTo>
                      <a:pt x="342900" y="261938"/>
                    </a:lnTo>
                    <a:cubicBezTo>
                      <a:pt x="342900" y="208598"/>
                      <a:pt x="294323" y="193358"/>
                      <a:pt x="265748" y="183833"/>
                    </a:cubicBezTo>
                    <a:cubicBezTo>
                      <a:pt x="259080" y="181928"/>
                      <a:pt x="252413" y="180023"/>
                      <a:pt x="248603" y="178118"/>
                    </a:cubicBezTo>
                    <a:cubicBezTo>
                      <a:pt x="246698" y="177165"/>
                      <a:pt x="244793" y="176213"/>
                      <a:pt x="242888" y="174308"/>
                    </a:cubicBezTo>
                    <a:cubicBezTo>
                      <a:pt x="267653" y="153353"/>
                      <a:pt x="284798" y="115253"/>
                      <a:pt x="284798" y="80010"/>
                    </a:cubicBezTo>
                    <a:close/>
                    <a:moveTo>
                      <a:pt x="85725" y="276225"/>
                    </a:moveTo>
                    <a:lnTo>
                      <a:pt x="85725" y="261938"/>
                    </a:lnTo>
                    <a:cubicBezTo>
                      <a:pt x="85725" y="226695"/>
                      <a:pt x="113348" y="214313"/>
                      <a:pt x="146685" y="203835"/>
                    </a:cubicBezTo>
                    <a:cubicBezTo>
                      <a:pt x="152400" y="217170"/>
                      <a:pt x="167640" y="238125"/>
                      <a:pt x="204788" y="238125"/>
                    </a:cubicBezTo>
                    <a:cubicBezTo>
                      <a:pt x="242888" y="238125"/>
                      <a:pt x="257175" y="216218"/>
                      <a:pt x="262890" y="203835"/>
                    </a:cubicBezTo>
                    <a:cubicBezTo>
                      <a:pt x="296228" y="214313"/>
                      <a:pt x="323850" y="226695"/>
                      <a:pt x="323850" y="262890"/>
                    </a:cubicBezTo>
                    <a:lnTo>
                      <a:pt x="323850" y="276225"/>
                    </a:lnTo>
                    <a:lnTo>
                      <a:pt x="85725" y="276225"/>
                    </a:lnTo>
                    <a:close/>
                    <a:moveTo>
                      <a:pt x="65723" y="276225"/>
                    </a:moveTo>
                    <a:cubicBezTo>
                      <a:pt x="60960" y="276225"/>
                      <a:pt x="57150" y="272415"/>
                      <a:pt x="57150" y="267653"/>
                    </a:cubicBezTo>
                    <a:lnTo>
                      <a:pt x="57150" y="75248"/>
                    </a:lnTo>
                    <a:cubicBezTo>
                      <a:pt x="57150" y="70485"/>
                      <a:pt x="60960" y="66675"/>
                      <a:pt x="65723" y="66675"/>
                    </a:cubicBezTo>
                    <a:lnTo>
                      <a:pt x="124778" y="66675"/>
                    </a:lnTo>
                    <a:cubicBezTo>
                      <a:pt x="123825" y="71438"/>
                      <a:pt x="123825" y="75248"/>
                      <a:pt x="123825" y="80010"/>
                    </a:cubicBezTo>
                    <a:cubicBezTo>
                      <a:pt x="123825" y="115253"/>
                      <a:pt x="140970" y="154305"/>
                      <a:pt x="165735" y="175260"/>
                    </a:cubicBezTo>
                    <a:cubicBezTo>
                      <a:pt x="163830" y="176213"/>
                      <a:pt x="162878" y="178118"/>
                      <a:pt x="160973" y="179070"/>
                    </a:cubicBezTo>
                    <a:cubicBezTo>
                      <a:pt x="156210" y="180975"/>
                      <a:pt x="150495" y="182880"/>
                      <a:pt x="142875" y="185738"/>
                    </a:cubicBezTo>
                    <a:cubicBezTo>
                      <a:pt x="114300" y="195263"/>
                      <a:pt x="66675" y="210502"/>
                      <a:pt x="66675" y="262890"/>
                    </a:cubicBezTo>
                    <a:lnTo>
                      <a:pt x="65723" y="276225"/>
                    </a:lnTo>
                    <a:lnTo>
                      <a:pt x="65723" y="276225"/>
                    </a:lnTo>
                    <a:close/>
                    <a:moveTo>
                      <a:pt x="225743" y="184785"/>
                    </a:moveTo>
                    <a:cubicBezTo>
                      <a:pt x="229553" y="189548"/>
                      <a:pt x="234315" y="193358"/>
                      <a:pt x="240030" y="195263"/>
                    </a:cubicBezTo>
                    <a:cubicBezTo>
                      <a:pt x="240983" y="196215"/>
                      <a:pt x="242888" y="196215"/>
                      <a:pt x="244793" y="197168"/>
                    </a:cubicBezTo>
                    <a:cubicBezTo>
                      <a:pt x="240030" y="206693"/>
                      <a:pt x="229553" y="219075"/>
                      <a:pt x="204788" y="219075"/>
                    </a:cubicBezTo>
                    <a:cubicBezTo>
                      <a:pt x="180023" y="219075"/>
                      <a:pt x="169545" y="206693"/>
                      <a:pt x="164783" y="197168"/>
                    </a:cubicBezTo>
                    <a:cubicBezTo>
                      <a:pt x="166688" y="196215"/>
                      <a:pt x="168593" y="196215"/>
                      <a:pt x="169545" y="195263"/>
                    </a:cubicBezTo>
                    <a:cubicBezTo>
                      <a:pt x="174308" y="192405"/>
                      <a:pt x="179070" y="188595"/>
                      <a:pt x="182880" y="184785"/>
                    </a:cubicBezTo>
                    <a:cubicBezTo>
                      <a:pt x="189548" y="187643"/>
                      <a:pt x="197168" y="189548"/>
                      <a:pt x="203835" y="189548"/>
                    </a:cubicBezTo>
                    <a:cubicBezTo>
                      <a:pt x="211455" y="189548"/>
                      <a:pt x="219075" y="187643"/>
                      <a:pt x="225743" y="184785"/>
                    </a:cubicBezTo>
                    <a:close/>
                    <a:moveTo>
                      <a:pt x="47625" y="28575"/>
                    </a:moveTo>
                    <a:lnTo>
                      <a:pt x="142875" y="28575"/>
                    </a:lnTo>
                    <a:cubicBezTo>
                      <a:pt x="138113" y="34290"/>
                      <a:pt x="134303" y="40958"/>
                      <a:pt x="130493" y="47625"/>
                    </a:cubicBezTo>
                    <a:lnTo>
                      <a:pt x="65723" y="47625"/>
                    </a:lnTo>
                    <a:cubicBezTo>
                      <a:pt x="50483" y="47625"/>
                      <a:pt x="38100" y="60007"/>
                      <a:pt x="38100" y="75248"/>
                    </a:cubicBezTo>
                    <a:lnTo>
                      <a:pt x="38100" y="267653"/>
                    </a:lnTo>
                    <a:cubicBezTo>
                      <a:pt x="38100" y="282893"/>
                      <a:pt x="50483" y="295275"/>
                      <a:pt x="65723" y="295275"/>
                    </a:cubicBezTo>
                    <a:lnTo>
                      <a:pt x="343853" y="295275"/>
                    </a:lnTo>
                    <a:cubicBezTo>
                      <a:pt x="359093" y="295275"/>
                      <a:pt x="371475" y="282893"/>
                      <a:pt x="371475" y="267653"/>
                    </a:cubicBezTo>
                    <a:lnTo>
                      <a:pt x="371475" y="75248"/>
                    </a:lnTo>
                    <a:cubicBezTo>
                      <a:pt x="371475" y="60007"/>
                      <a:pt x="359093" y="47625"/>
                      <a:pt x="343853" y="47625"/>
                    </a:cubicBezTo>
                    <a:lnTo>
                      <a:pt x="277178" y="47625"/>
                    </a:lnTo>
                    <a:cubicBezTo>
                      <a:pt x="274320" y="40958"/>
                      <a:pt x="270510" y="34290"/>
                      <a:pt x="264795" y="28575"/>
                    </a:cubicBezTo>
                    <a:lnTo>
                      <a:pt x="504825" y="28575"/>
                    </a:lnTo>
                    <a:cubicBezTo>
                      <a:pt x="521018" y="28575"/>
                      <a:pt x="533400" y="40958"/>
                      <a:pt x="533400" y="57150"/>
                    </a:cubicBezTo>
                    <a:lnTo>
                      <a:pt x="533400" y="314325"/>
                    </a:lnTo>
                    <a:lnTo>
                      <a:pt x="19050" y="314325"/>
                    </a:lnTo>
                    <a:lnTo>
                      <a:pt x="19050" y="57150"/>
                    </a:lnTo>
                    <a:cubicBezTo>
                      <a:pt x="19050" y="40958"/>
                      <a:pt x="31433" y="28575"/>
                      <a:pt x="47625" y="28575"/>
                    </a:cubicBezTo>
                    <a:close/>
                    <a:moveTo>
                      <a:pt x="366713" y="438150"/>
                    </a:moveTo>
                    <a:cubicBezTo>
                      <a:pt x="369570" y="438150"/>
                      <a:pt x="371475" y="440055"/>
                      <a:pt x="371475" y="442913"/>
                    </a:cubicBezTo>
                    <a:cubicBezTo>
                      <a:pt x="371475" y="445770"/>
                      <a:pt x="369570" y="447675"/>
                      <a:pt x="366713" y="447675"/>
                    </a:cubicBezTo>
                    <a:lnTo>
                      <a:pt x="185738" y="447675"/>
                    </a:lnTo>
                    <a:cubicBezTo>
                      <a:pt x="182880" y="447675"/>
                      <a:pt x="180975" y="445770"/>
                      <a:pt x="180975" y="442913"/>
                    </a:cubicBezTo>
                    <a:cubicBezTo>
                      <a:pt x="180975" y="440055"/>
                      <a:pt x="182880" y="438150"/>
                      <a:pt x="185738" y="438150"/>
                    </a:cubicBezTo>
                    <a:cubicBezTo>
                      <a:pt x="203835" y="438150"/>
                      <a:pt x="219075" y="422910"/>
                      <a:pt x="219075" y="404813"/>
                    </a:cubicBezTo>
                    <a:lnTo>
                      <a:pt x="219075" y="390525"/>
                    </a:lnTo>
                    <a:lnTo>
                      <a:pt x="333375" y="390525"/>
                    </a:lnTo>
                    <a:lnTo>
                      <a:pt x="333375" y="404813"/>
                    </a:lnTo>
                    <a:cubicBezTo>
                      <a:pt x="333375" y="422910"/>
                      <a:pt x="348615" y="438150"/>
                      <a:pt x="366713" y="438150"/>
                    </a:cubicBezTo>
                    <a:close/>
                    <a:moveTo>
                      <a:pt x="504825" y="371475"/>
                    </a:moveTo>
                    <a:lnTo>
                      <a:pt x="47625" y="371475"/>
                    </a:lnTo>
                    <a:cubicBezTo>
                      <a:pt x="31433" y="371475"/>
                      <a:pt x="19050" y="359093"/>
                      <a:pt x="19050" y="342900"/>
                    </a:cubicBezTo>
                    <a:lnTo>
                      <a:pt x="19050" y="333375"/>
                    </a:lnTo>
                    <a:lnTo>
                      <a:pt x="533400" y="333375"/>
                    </a:lnTo>
                    <a:lnTo>
                      <a:pt x="533400" y="342900"/>
                    </a:lnTo>
                    <a:cubicBezTo>
                      <a:pt x="533400" y="359093"/>
                      <a:pt x="521018" y="371475"/>
                      <a:pt x="504825" y="37147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837" name="Graphic 419">
            <a:extLst>
              <a:ext uri="{FF2B5EF4-FFF2-40B4-BE49-F238E27FC236}">
                <a16:creationId xmlns:a16="http://schemas.microsoft.com/office/drawing/2014/main" id="{D7BEC1E1-0967-A447-F761-56155A44462F}"/>
              </a:ext>
            </a:extLst>
          </p:cNvPr>
          <p:cNvGrpSpPr/>
          <p:nvPr/>
        </p:nvGrpSpPr>
        <p:grpSpPr>
          <a:xfrm>
            <a:off x="1150391" y="2847432"/>
            <a:ext cx="552450" cy="590550"/>
            <a:chOff x="1232320" y="3133725"/>
            <a:chExt cx="552450" cy="590550"/>
          </a:xfrm>
        </p:grpSpPr>
        <p:grpSp>
          <p:nvGrpSpPr>
            <p:cNvPr id="838" name="Graphic 419">
              <a:extLst>
                <a:ext uri="{FF2B5EF4-FFF2-40B4-BE49-F238E27FC236}">
                  <a16:creationId xmlns:a16="http://schemas.microsoft.com/office/drawing/2014/main" id="{7C0F2B5C-1666-A695-2A8C-ED0636EF018C}"/>
                </a:ext>
              </a:extLst>
            </p:cNvPr>
            <p:cNvGrpSpPr/>
            <p:nvPr/>
          </p:nvGrpSpPr>
          <p:grpSpPr>
            <a:xfrm>
              <a:off x="1251370" y="3276600"/>
              <a:ext cx="514350" cy="304800"/>
              <a:chOff x="1251370" y="3276600"/>
              <a:chExt cx="514350" cy="304800"/>
            </a:xfrm>
          </p:grpSpPr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9B0274F3-3BC1-45B3-4EB6-2124D27F0040}"/>
                  </a:ext>
                </a:extLst>
              </p:cNvPr>
              <p:cNvSpPr/>
              <p:nvPr/>
            </p:nvSpPr>
            <p:spPr>
              <a:xfrm>
                <a:off x="1251370" y="3276600"/>
                <a:ext cx="514350" cy="304800"/>
              </a:xfrm>
              <a:custGeom>
                <a:avLst/>
                <a:gdLst>
                  <a:gd name="connsiteX0" fmla="*/ 514350 w 514350"/>
                  <a:gd name="connsiteY0" fmla="*/ 304800 h 304800"/>
                  <a:gd name="connsiteX1" fmla="*/ 514350 w 514350"/>
                  <a:gd name="connsiteY1" fmla="*/ 36195 h 304800"/>
                  <a:gd name="connsiteX2" fmla="*/ 478155 w 514350"/>
                  <a:gd name="connsiteY2" fmla="*/ 0 h 304800"/>
                  <a:gd name="connsiteX3" fmla="*/ 39053 w 514350"/>
                  <a:gd name="connsiteY3" fmla="*/ 0 h 304800"/>
                  <a:gd name="connsiteX4" fmla="*/ 0 w 514350"/>
                  <a:gd name="connsiteY4" fmla="*/ 39053 h 304800"/>
                  <a:gd name="connsiteX5" fmla="*/ 0 w 514350"/>
                  <a:gd name="connsiteY5" fmla="*/ 304800 h 304800"/>
                  <a:gd name="connsiteX6" fmla="*/ 514350 w 51435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04800">
                    <a:moveTo>
                      <a:pt x="514350" y="304800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1435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76582D24-7B09-A953-D521-0D34B079267E}"/>
                  </a:ext>
                </a:extLst>
              </p:cNvPr>
              <p:cNvSpPr/>
              <p:nvPr/>
            </p:nvSpPr>
            <p:spPr>
              <a:xfrm>
                <a:off x="1307567" y="3304222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1A44F6E9-BF49-A445-2987-C310D4A615BC}"/>
                  </a:ext>
                </a:extLst>
              </p:cNvPr>
              <p:cNvSpPr/>
              <p:nvPr/>
            </p:nvSpPr>
            <p:spPr>
              <a:xfrm>
                <a:off x="1251370" y="3276600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BB314E44-586A-1689-9EFC-3AC2E9902A38}"/>
                  </a:ext>
                </a:extLst>
              </p:cNvPr>
              <p:cNvSpPr/>
              <p:nvPr/>
            </p:nvSpPr>
            <p:spPr>
              <a:xfrm>
                <a:off x="1507592" y="3304222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3" name="Graphic 419">
              <a:extLst>
                <a:ext uri="{FF2B5EF4-FFF2-40B4-BE49-F238E27FC236}">
                  <a16:creationId xmlns:a16="http://schemas.microsoft.com/office/drawing/2014/main" id="{17D3CCBC-8FB1-B1F7-22CA-6F4F8C149887}"/>
                </a:ext>
              </a:extLst>
            </p:cNvPr>
            <p:cNvGrpSpPr/>
            <p:nvPr/>
          </p:nvGrpSpPr>
          <p:grpSpPr>
            <a:xfrm>
              <a:off x="1270420" y="3324225"/>
              <a:ext cx="258698" cy="276225"/>
              <a:chOff x="1270420" y="3324225"/>
              <a:chExt cx="258698" cy="276225"/>
            </a:xfrm>
          </p:grpSpPr>
          <p:grpSp>
            <p:nvGrpSpPr>
              <p:cNvPr id="844" name="Graphic 419">
                <a:extLst>
                  <a:ext uri="{FF2B5EF4-FFF2-40B4-BE49-F238E27FC236}">
                    <a16:creationId xmlns:a16="http://schemas.microsoft.com/office/drawing/2014/main" id="{E592F0ED-C706-AE80-3320-F73EEC12B777}"/>
                  </a:ext>
                </a:extLst>
              </p:cNvPr>
              <p:cNvGrpSpPr/>
              <p:nvPr/>
            </p:nvGrpSpPr>
            <p:grpSpPr>
              <a:xfrm>
                <a:off x="1346620" y="3492817"/>
                <a:ext cx="106680" cy="50482"/>
                <a:chOff x="1346620" y="3492817"/>
                <a:chExt cx="106680" cy="50482"/>
              </a:xfrm>
            </p:grpSpPr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C281BDCC-F7FB-4C3C-7FF6-2278DF41633E}"/>
                    </a:ext>
                  </a:extLst>
                </p:cNvPr>
                <p:cNvSpPr/>
                <p:nvPr/>
              </p:nvSpPr>
              <p:spPr>
                <a:xfrm>
                  <a:off x="1346620" y="3492817"/>
                  <a:ext cx="106680" cy="50482"/>
                </a:xfrm>
                <a:custGeom>
                  <a:avLst/>
                  <a:gdLst>
                    <a:gd name="connsiteX0" fmla="*/ 0 w 106680"/>
                    <a:gd name="connsiteY0" fmla="*/ 20002 h 50482"/>
                    <a:gd name="connsiteX1" fmla="*/ 53340 w 106680"/>
                    <a:gd name="connsiteY1" fmla="*/ 50482 h 50482"/>
                    <a:gd name="connsiteX2" fmla="*/ 106680 w 106680"/>
                    <a:gd name="connsiteY2" fmla="*/ 20002 h 50482"/>
                    <a:gd name="connsiteX3" fmla="*/ 78105 w 106680"/>
                    <a:gd name="connsiteY3" fmla="*/ 1905 h 50482"/>
                    <a:gd name="connsiteX4" fmla="*/ 52388 w 106680"/>
                    <a:gd name="connsiteY4" fmla="*/ 7620 h 50482"/>
                    <a:gd name="connsiteX5" fmla="*/ 22860 w 106680"/>
                    <a:gd name="connsiteY5" fmla="*/ 0 h 50482"/>
                    <a:gd name="connsiteX6" fmla="*/ 0 w 106680"/>
                    <a:gd name="connsiteY6" fmla="*/ 20002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50482">
                      <a:moveTo>
                        <a:pt x="0" y="20002"/>
                      </a:moveTo>
                      <a:cubicBezTo>
                        <a:pt x="7620" y="35243"/>
                        <a:pt x="22860" y="50482"/>
                        <a:pt x="53340" y="50482"/>
                      </a:cubicBezTo>
                      <a:cubicBezTo>
                        <a:pt x="83820" y="50482"/>
                        <a:pt x="99060" y="35243"/>
                        <a:pt x="106680" y="20002"/>
                      </a:cubicBezTo>
                      <a:cubicBezTo>
                        <a:pt x="106680" y="20002"/>
                        <a:pt x="84773" y="10477"/>
                        <a:pt x="78105" y="1905"/>
                      </a:cubicBezTo>
                      <a:cubicBezTo>
                        <a:pt x="78105" y="1905"/>
                        <a:pt x="64770" y="7620"/>
                        <a:pt x="52388" y="7620"/>
                      </a:cubicBezTo>
                      <a:cubicBezTo>
                        <a:pt x="40005" y="7620"/>
                        <a:pt x="22860" y="0"/>
                        <a:pt x="22860" y="0"/>
                      </a:cubicBezTo>
                      <a:cubicBezTo>
                        <a:pt x="22860" y="0"/>
                        <a:pt x="13335" y="17145"/>
                        <a:pt x="0" y="2000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46793"/>
                    </a:gs>
                    <a:gs pos="50000">
                      <a:srgbClr val="EB547B"/>
                    </a:gs>
                    <a:gs pos="100000">
                      <a:srgbClr val="E24264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:a16="http://schemas.microsoft.com/office/drawing/2014/main" id="{E75D2D87-A898-CF0A-D6C7-6C007BBCE4CF}"/>
                    </a:ext>
                  </a:extLst>
                </p:cNvPr>
                <p:cNvSpPr/>
                <p:nvPr/>
              </p:nvSpPr>
              <p:spPr>
                <a:xfrm>
                  <a:off x="1368527" y="3497580"/>
                  <a:ext cx="62865" cy="22859"/>
                </a:xfrm>
                <a:custGeom>
                  <a:avLst/>
                  <a:gdLst>
                    <a:gd name="connsiteX0" fmla="*/ 0 w 62865"/>
                    <a:gd name="connsiteY0" fmla="*/ 0 h 22859"/>
                    <a:gd name="connsiteX1" fmla="*/ 30480 w 62865"/>
                    <a:gd name="connsiteY1" fmla="*/ 22860 h 22859"/>
                    <a:gd name="connsiteX2" fmla="*/ 62865 w 62865"/>
                    <a:gd name="connsiteY2" fmla="*/ 0 h 22859"/>
                    <a:gd name="connsiteX3" fmla="*/ 0 w 62865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65" h="22859">
                      <a:moveTo>
                        <a:pt x="0" y="0"/>
                      </a:moveTo>
                      <a:cubicBezTo>
                        <a:pt x="0" y="0"/>
                        <a:pt x="2858" y="22860"/>
                        <a:pt x="30480" y="22860"/>
                      </a:cubicBezTo>
                      <a:cubicBezTo>
                        <a:pt x="58103" y="22860"/>
                        <a:pt x="62865" y="0"/>
                        <a:pt x="6286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42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ACEBBABE-5AD2-FCA7-7FD1-F9A5A4950604}"/>
                  </a:ext>
                </a:extLst>
              </p:cNvPr>
              <p:cNvSpPr/>
              <p:nvPr/>
            </p:nvSpPr>
            <p:spPr>
              <a:xfrm>
                <a:off x="1328522" y="3324225"/>
                <a:ext cx="140969" cy="170497"/>
              </a:xfrm>
              <a:custGeom>
                <a:avLst/>
                <a:gdLst>
                  <a:gd name="connsiteX0" fmla="*/ 140970 w 140969"/>
                  <a:gd name="connsiteY0" fmla="*/ 70485 h 170497"/>
                  <a:gd name="connsiteX1" fmla="*/ 70485 w 140969"/>
                  <a:gd name="connsiteY1" fmla="*/ 170498 h 170497"/>
                  <a:gd name="connsiteX2" fmla="*/ 0 w 140969"/>
                  <a:gd name="connsiteY2" fmla="*/ 70485 h 170497"/>
                  <a:gd name="connsiteX3" fmla="*/ 70485 w 140969"/>
                  <a:gd name="connsiteY3" fmla="*/ 0 h 170497"/>
                  <a:gd name="connsiteX4" fmla="*/ 140970 w 140969"/>
                  <a:gd name="connsiteY4" fmla="*/ 7048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969" h="170497">
                    <a:moveTo>
                      <a:pt x="140970" y="70485"/>
                    </a:moveTo>
                    <a:cubicBezTo>
                      <a:pt x="140970" y="117157"/>
                      <a:pt x="109538" y="170498"/>
                      <a:pt x="70485" y="170498"/>
                    </a:cubicBezTo>
                    <a:cubicBezTo>
                      <a:pt x="31432" y="170498"/>
                      <a:pt x="0" y="117157"/>
                      <a:pt x="0" y="70485"/>
                    </a:cubicBezTo>
                    <a:cubicBezTo>
                      <a:pt x="0" y="31432"/>
                      <a:pt x="31432" y="0"/>
                      <a:pt x="70485" y="0"/>
                    </a:cubicBezTo>
                    <a:cubicBezTo>
                      <a:pt x="109538" y="0"/>
                      <a:pt x="140970" y="31432"/>
                      <a:pt x="140970" y="704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FE7C2BC8-A4FC-02B2-AF48-B912CF616617}"/>
                  </a:ext>
                </a:extLst>
              </p:cNvPr>
              <p:cNvSpPr/>
              <p:nvPr/>
            </p:nvSpPr>
            <p:spPr>
              <a:xfrm>
                <a:off x="1399007" y="3332043"/>
                <a:ext cx="67027" cy="155292"/>
              </a:xfrm>
              <a:custGeom>
                <a:avLst/>
                <a:gdLst>
                  <a:gd name="connsiteX0" fmla="*/ 62865 w 67027"/>
                  <a:gd name="connsiteY0" fmla="*/ 103624 h 155292"/>
                  <a:gd name="connsiteX1" fmla="*/ 0 w 67027"/>
                  <a:gd name="connsiteY1" fmla="*/ 1707 h 155292"/>
                  <a:gd name="connsiteX2" fmla="*/ 28575 w 67027"/>
                  <a:gd name="connsiteY2" fmla="*/ 74097 h 155292"/>
                  <a:gd name="connsiteX3" fmla="*/ 953 w 67027"/>
                  <a:gd name="connsiteY3" fmla="*/ 155059 h 155292"/>
                  <a:gd name="connsiteX4" fmla="*/ 39053 w 67027"/>
                  <a:gd name="connsiteY4" fmla="*/ 143629 h 155292"/>
                  <a:gd name="connsiteX5" fmla="*/ 62865 w 67027"/>
                  <a:gd name="connsiteY5" fmla="*/ 103624 h 15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7" h="155292">
                    <a:moveTo>
                      <a:pt x="62865" y="103624"/>
                    </a:moveTo>
                    <a:cubicBezTo>
                      <a:pt x="77153" y="46474"/>
                      <a:pt x="54293" y="-10676"/>
                      <a:pt x="0" y="1707"/>
                    </a:cubicBezTo>
                    <a:cubicBezTo>
                      <a:pt x="0" y="1707"/>
                      <a:pt x="28575" y="15042"/>
                      <a:pt x="28575" y="74097"/>
                    </a:cubicBezTo>
                    <a:cubicBezTo>
                      <a:pt x="28575" y="133152"/>
                      <a:pt x="953" y="155059"/>
                      <a:pt x="953" y="155059"/>
                    </a:cubicBezTo>
                    <a:cubicBezTo>
                      <a:pt x="953" y="155059"/>
                      <a:pt x="20955" y="157917"/>
                      <a:pt x="39053" y="143629"/>
                    </a:cubicBezTo>
                    <a:cubicBezTo>
                      <a:pt x="49530" y="133152"/>
                      <a:pt x="58103" y="118864"/>
                      <a:pt x="62865" y="103624"/>
                    </a:cubicBez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7F80F8A6-F3E3-61E0-4AA9-D67C85117F54}"/>
                  </a:ext>
                </a:extLst>
              </p:cNvPr>
              <p:cNvSpPr/>
              <p:nvPr/>
            </p:nvSpPr>
            <p:spPr>
              <a:xfrm>
                <a:off x="1270420" y="3505200"/>
                <a:ext cx="258698" cy="95250"/>
              </a:xfrm>
              <a:custGeom>
                <a:avLst/>
                <a:gdLst>
                  <a:gd name="connsiteX0" fmla="*/ 0 w 258698"/>
                  <a:gd name="connsiteY0" fmla="*/ 95250 h 95250"/>
                  <a:gd name="connsiteX1" fmla="*/ 257175 w 258698"/>
                  <a:gd name="connsiteY1" fmla="*/ 95250 h 95250"/>
                  <a:gd name="connsiteX2" fmla="*/ 238125 w 258698"/>
                  <a:gd name="connsiteY2" fmla="*/ 28575 h 95250"/>
                  <a:gd name="connsiteX3" fmla="*/ 180975 w 258698"/>
                  <a:gd name="connsiteY3" fmla="*/ 0 h 95250"/>
                  <a:gd name="connsiteX4" fmla="*/ 133350 w 258698"/>
                  <a:gd name="connsiteY4" fmla="*/ 38100 h 95250"/>
                  <a:gd name="connsiteX5" fmla="*/ 76200 w 258698"/>
                  <a:gd name="connsiteY5" fmla="*/ 0 h 95250"/>
                  <a:gd name="connsiteX6" fmla="*/ 9525 w 258698"/>
                  <a:gd name="connsiteY6" fmla="*/ 38100 h 95250"/>
                  <a:gd name="connsiteX7" fmla="*/ 0 w 258698"/>
                  <a:gd name="connsiteY7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95250">
                    <a:moveTo>
                      <a:pt x="0" y="95250"/>
                    </a:move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F90A158B-33E6-A47D-42B7-0274248A8E68}"/>
                  </a:ext>
                </a:extLst>
              </p:cNvPr>
              <p:cNvSpPr/>
              <p:nvPr/>
            </p:nvSpPr>
            <p:spPr>
              <a:xfrm>
                <a:off x="1281849" y="3571875"/>
                <a:ext cx="236220" cy="19050"/>
              </a:xfrm>
              <a:custGeom>
                <a:avLst/>
                <a:gdLst>
                  <a:gd name="connsiteX0" fmla="*/ 217170 w 236220"/>
                  <a:gd name="connsiteY0" fmla="*/ 0 h 19050"/>
                  <a:gd name="connsiteX1" fmla="*/ 19050 w 236220"/>
                  <a:gd name="connsiteY1" fmla="*/ 0 h 19050"/>
                  <a:gd name="connsiteX2" fmla="*/ 0 w 236220"/>
                  <a:gd name="connsiteY2" fmla="*/ 19050 h 19050"/>
                  <a:gd name="connsiteX3" fmla="*/ 0 w 236220"/>
                  <a:gd name="connsiteY3" fmla="*/ 19050 h 19050"/>
                  <a:gd name="connsiteX4" fmla="*/ 236220 w 236220"/>
                  <a:gd name="connsiteY4" fmla="*/ 19050 h 19050"/>
                  <a:gd name="connsiteX5" fmla="*/ 236220 w 236220"/>
                  <a:gd name="connsiteY5" fmla="*/ 19050 h 19050"/>
                  <a:gd name="connsiteX6" fmla="*/ 217170 w 23622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220" h="19050">
                    <a:moveTo>
                      <a:pt x="217170" y="0"/>
                    </a:moveTo>
                    <a:lnTo>
                      <a:pt x="19050" y="0"/>
                    </a:lnTo>
                    <a:cubicBezTo>
                      <a:pt x="8573" y="0"/>
                      <a:pt x="0" y="8573"/>
                      <a:pt x="0" y="19050"/>
                    </a:cubicBezTo>
                    <a:lnTo>
                      <a:pt x="0" y="19050"/>
                    </a:lnTo>
                    <a:lnTo>
                      <a:pt x="236220" y="19050"/>
                    </a:lnTo>
                    <a:lnTo>
                      <a:pt x="236220" y="19050"/>
                    </a:lnTo>
                    <a:cubicBezTo>
                      <a:pt x="236220" y="8573"/>
                      <a:pt x="227647" y="0"/>
                      <a:pt x="217170" y="0"/>
                    </a:cubicBez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1" name="Graphic 419">
              <a:extLst>
                <a:ext uri="{FF2B5EF4-FFF2-40B4-BE49-F238E27FC236}">
                  <a16:creationId xmlns:a16="http://schemas.microsoft.com/office/drawing/2014/main" id="{CA4D341D-D668-92F8-A491-B72AFCC3CE02}"/>
                </a:ext>
              </a:extLst>
            </p:cNvPr>
            <p:cNvGrpSpPr/>
            <p:nvPr/>
          </p:nvGrpSpPr>
          <p:grpSpPr>
            <a:xfrm>
              <a:off x="1241845" y="3590925"/>
              <a:ext cx="533400" cy="123825"/>
              <a:chOff x="1241845" y="3590925"/>
              <a:chExt cx="533400" cy="123825"/>
            </a:xfrm>
          </p:grpSpPr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AB67F975-9778-3BC7-7166-92FE92236A78}"/>
                  </a:ext>
                </a:extLst>
              </p:cNvPr>
              <p:cNvSpPr/>
              <p:nvPr/>
            </p:nvSpPr>
            <p:spPr>
              <a:xfrm>
                <a:off x="1403770" y="3638550"/>
                <a:ext cx="209550" cy="76200"/>
              </a:xfrm>
              <a:custGeom>
                <a:avLst/>
                <a:gdLst>
                  <a:gd name="connsiteX0" fmla="*/ 38100 w 209550"/>
                  <a:gd name="connsiteY0" fmla="*/ 0 h 76200"/>
                  <a:gd name="connsiteX1" fmla="*/ 38100 w 209550"/>
                  <a:gd name="connsiteY1" fmla="*/ 23813 h 76200"/>
                  <a:gd name="connsiteX2" fmla="*/ 14288 w 209550"/>
                  <a:gd name="connsiteY2" fmla="*/ 47625 h 76200"/>
                  <a:gd name="connsiteX3" fmla="*/ 14288 w 209550"/>
                  <a:gd name="connsiteY3" fmla="*/ 47625 h 76200"/>
                  <a:gd name="connsiteX4" fmla="*/ 0 w 209550"/>
                  <a:gd name="connsiteY4" fmla="*/ 61913 h 76200"/>
                  <a:gd name="connsiteX5" fmla="*/ 14288 w 209550"/>
                  <a:gd name="connsiteY5" fmla="*/ 76200 h 76200"/>
                  <a:gd name="connsiteX6" fmla="*/ 195263 w 209550"/>
                  <a:gd name="connsiteY6" fmla="*/ 76200 h 76200"/>
                  <a:gd name="connsiteX7" fmla="*/ 209550 w 209550"/>
                  <a:gd name="connsiteY7" fmla="*/ 61913 h 76200"/>
                  <a:gd name="connsiteX8" fmla="*/ 195263 w 209550"/>
                  <a:gd name="connsiteY8" fmla="*/ 47625 h 76200"/>
                  <a:gd name="connsiteX9" fmla="*/ 195263 w 209550"/>
                  <a:gd name="connsiteY9" fmla="*/ 47625 h 76200"/>
                  <a:gd name="connsiteX10" fmla="*/ 171450 w 209550"/>
                  <a:gd name="connsiteY10" fmla="*/ 23813 h 76200"/>
                  <a:gd name="connsiteX11" fmla="*/ 171450 w 209550"/>
                  <a:gd name="connsiteY11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550" h="76200">
                    <a:moveTo>
                      <a:pt x="38100" y="0"/>
                    </a:moveTo>
                    <a:lnTo>
                      <a:pt x="38100" y="23813"/>
                    </a:lnTo>
                    <a:cubicBezTo>
                      <a:pt x="38100" y="37148"/>
                      <a:pt x="27622" y="47625"/>
                      <a:pt x="14288" y="47625"/>
                    </a:cubicBezTo>
                    <a:lnTo>
                      <a:pt x="14288" y="47625"/>
                    </a:lnTo>
                    <a:cubicBezTo>
                      <a:pt x="6668" y="47625"/>
                      <a:pt x="0" y="54293"/>
                      <a:pt x="0" y="61913"/>
                    </a:cubicBezTo>
                    <a:cubicBezTo>
                      <a:pt x="0" y="69532"/>
                      <a:pt x="6668" y="76200"/>
                      <a:pt x="14288" y="76200"/>
                    </a:cubicBezTo>
                    <a:lnTo>
                      <a:pt x="195263" y="76200"/>
                    </a:lnTo>
                    <a:cubicBezTo>
                      <a:pt x="202883" y="76200"/>
                      <a:pt x="209550" y="69532"/>
                      <a:pt x="209550" y="61913"/>
                    </a:cubicBezTo>
                    <a:cubicBezTo>
                      <a:pt x="209550" y="54293"/>
                      <a:pt x="202883" y="47625"/>
                      <a:pt x="195263" y="47625"/>
                    </a:cubicBezTo>
                    <a:lnTo>
                      <a:pt x="195263" y="47625"/>
                    </a:lnTo>
                    <a:cubicBezTo>
                      <a:pt x="181927" y="47625"/>
                      <a:pt x="171450" y="37148"/>
                      <a:pt x="171450" y="23813"/>
                    </a:cubicBezTo>
                    <a:lnTo>
                      <a:pt x="171450" y="0"/>
                    </a:lnTo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6E4B2927-58BD-803E-4AF4-C4506E78BC2A}"/>
                  </a:ext>
                </a:extLst>
              </p:cNvPr>
              <p:cNvSpPr/>
              <p:nvPr/>
            </p:nvSpPr>
            <p:spPr>
              <a:xfrm>
                <a:off x="1241845" y="3590925"/>
                <a:ext cx="533400" cy="47625"/>
              </a:xfrm>
              <a:custGeom>
                <a:avLst/>
                <a:gdLst>
                  <a:gd name="connsiteX0" fmla="*/ 504825 w 533400"/>
                  <a:gd name="connsiteY0" fmla="*/ 47625 h 47625"/>
                  <a:gd name="connsiteX1" fmla="*/ 28575 w 533400"/>
                  <a:gd name="connsiteY1" fmla="*/ 47625 h 47625"/>
                  <a:gd name="connsiteX2" fmla="*/ 0 w 533400"/>
                  <a:gd name="connsiteY2" fmla="*/ 19050 h 47625"/>
                  <a:gd name="connsiteX3" fmla="*/ 0 w 533400"/>
                  <a:gd name="connsiteY3" fmla="*/ 0 h 47625"/>
                  <a:gd name="connsiteX4" fmla="*/ 533400 w 533400"/>
                  <a:gd name="connsiteY4" fmla="*/ 0 h 47625"/>
                  <a:gd name="connsiteX5" fmla="*/ 533400 w 533400"/>
                  <a:gd name="connsiteY5" fmla="*/ 19050 h 47625"/>
                  <a:gd name="connsiteX6" fmla="*/ 504825 w 53340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00" h="47625">
                    <a:moveTo>
                      <a:pt x="50482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533400" y="0"/>
                    </a:lnTo>
                    <a:lnTo>
                      <a:pt x="533400" y="19050"/>
                    </a:lnTo>
                    <a:cubicBezTo>
                      <a:pt x="533400" y="35243"/>
                      <a:pt x="521018" y="47625"/>
                      <a:pt x="50482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BFDDDC67-8495-4871-23E1-61BE1D1AABD0}"/>
                  </a:ext>
                </a:extLst>
              </p:cNvPr>
              <p:cNvSpPr/>
              <p:nvPr/>
            </p:nvSpPr>
            <p:spPr>
              <a:xfrm>
                <a:off x="1251370" y="3590925"/>
                <a:ext cx="514350" cy="9525"/>
              </a:xfrm>
              <a:custGeom>
                <a:avLst/>
                <a:gdLst>
                  <a:gd name="connsiteX0" fmla="*/ 0 w 514350"/>
                  <a:gd name="connsiteY0" fmla="*/ 0 h 9525"/>
                  <a:gd name="connsiteX1" fmla="*/ 514350 w 514350"/>
                  <a:gd name="connsiteY1" fmla="*/ 0 h 9525"/>
                  <a:gd name="connsiteX2" fmla="*/ 514350 w 514350"/>
                  <a:gd name="connsiteY2" fmla="*/ 9525 h 9525"/>
                  <a:gd name="connsiteX3" fmla="*/ 0 w 51435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9525">
                    <a:moveTo>
                      <a:pt x="0" y="0"/>
                    </a:moveTo>
                    <a:lnTo>
                      <a:pt x="514350" y="0"/>
                    </a:lnTo>
                    <a:lnTo>
                      <a:pt x="51435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98692AD6-E8A4-F630-6EC6-068825AC2719}"/>
                  </a:ext>
                </a:extLst>
              </p:cNvPr>
              <p:cNvSpPr/>
              <p:nvPr/>
            </p:nvSpPr>
            <p:spPr>
              <a:xfrm>
                <a:off x="1451395" y="3648075"/>
                <a:ext cx="114300" cy="19050"/>
              </a:xfrm>
              <a:custGeom>
                <a:avLst/>
                <a:gdLst>
                  <a:gd name="connsiteX0" fmla="*/ 95250 w 114300"/>
                  <a:gd name="connsiteY0" fmla="*/ 19050 h 19050"/>
                  <a:gd name="connsiteX1" fmla="*/ 19050 w 114300"/>
                  <a:gd name="connsiteY1" fmla="*/ 19050 h 19050"/>
                  <a:gd name="connsiteX2" fmla="*/ 0 w 114300"/>
                  <a:gd name="connsiteY2" fmla="*/ 0 h 19050"/>
                  <a:gd name="connsiteX3" fmla="*/ 0 w 114300"/>
                  <a:gd name="connsiteY3" fmla="*/ 0 h 19050"/>
                  <a:gd name="connsiteX4" fmla="*/ 114300 w 114300"/>
                  <a:gd name="connsiteY4" fmla="*/ 0 h 19050"/>
                  <a:gd name="connsiteX5" fmla="*/ 114300 w 114300"/>
                  <a:gd name="connsiteY5" fmla="*/ 0 h 19050"/>
                  <a:gd name="connsiteX6" fmla="*/ 95250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95250" y="19050"/>
                    </a:moveTo>
                    <a:lnTo>
                      <a:pt x="19050" y="19050"/>
                    </a:lnTo>
                    <a:cubicBezTo>
                      <a:pt x="8572" y="19050"/>
                      <a:pt x="0" y="10477"/>
                      <a:pt x="0" y="0"/>
                    </a:cubicBezTo>
                    <a:lnTo>
                      <a:pt x="0" y="0"/>
                    </a:lnTo>
                    <a:lnTo>
                      <a:pt x="114300" y="0"/>
                    </a:lnTo>
                    <a:lnTo>
                      <a:pt x="114300" y="0"/>
                    </a:lnTo>
                    <a:cubicBezTo>
                      <a:pt x="114300" y="10477"/>
                      <a:pt x="105727" y="19050"/>
                      <a:pt x="95250" y="19050"/>
                    </a:cubicBezTo>
                    <a:close/>
                  </a:path>
                </a:pathLst>
              </a:custGeom>
              <a:solidFill>
                <a:srgbClr val="3C154E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30F32B60-4A17-8B1C-9B81-98E877E83F18}"/>
                </a:ext>
              </a:extLst>
            </p:cNvPr>
            <p:cNvSpPr/>
            <p:nvPr/>
          </p:nvSpPr>
          <p:spPr>
            <a:xfrm>
              <a:off x="1517879" y="3229303"/>
              <a:ext cx="200215" cy="246369"/>
            </a:xfrm>
            <a:custGeom>
              <a:avLst/>
              <a:gdLst>
                <a:gd name="connsiteX0" fmla="*/ 200215 w 200215"/>
                <a:gd name="connsiteY0" fmla="*/ 100637 h 246369"/>
                <a:gd name="connsiteX1" fmla="*/ 88773 w 200215"/>
                <a:gd name="connsiteY1" fmla="*/ 624 h 246369"/>
                <a:gd name="connsiteX2" fmla="*/ 1143 w 200215"/>
                <a:gd name="connsiteY2" fmla="*/ 85397 h 246369"/>
                <a:gd name="connsiteX3" fmla="*/ 39243 w 200215"/>
                <a:gd name="connsiteY3" fmla="*/ 179694 h 246369"/>
                <a:gd name="connsiteX4" fmla="*/ 62103 w 200215"/>
                <a:gd name="connsiteY4" fmla="*/ 223509 h 246369"/>
                <a:gd name="connsiteX5" fmla="*/ 62103 w 200215"/>
                <a:gd name="connsiteY5" fmla="*/ 223509 h 246369"/>
                <a:gd name="connsiteX6" fmla="*/ 84963 w 200215"/>
                <a:gd name="connsiteY6" fmla="*/ 246369 h 246369"/>
                <a:gd name="connsiteX7" fmla="*/ 115443 w 200215"/>
                <a:gd name="connsiteY7" fmla="*/ 246369 h 246369"/>
                <a:gd name="connsiteX8" fmla="*/ 138303 w 200215"/>
                <a:gd name="connsiteY8" fmla="*/ 223509 h 246369"/>
                <a:gd name="connsiteX9" fmla="*/ 138303 w 200215"/>
                <a:gd name="connsiteY9" fmla="*/ 223509 h 246369"/>
                <a:gd name="connsiteX10" fmla="*/ 160210 w 200215"/>
                <a:gd name="connsiteY10" fmla="*/ 179694 h 246369"/>
                <a:gd name="connsiteX11" fmla="*/ 200215 w 200215"/>
                <a:gd name="connsiteY11" fmla="*/ 100637 h 24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215" h="246369">
                  <a:moveTo>
                    <a:pt x="200215" y="100637"/>
                  </a:moveTo>
                  <a:cubicBezTo>
                    <a:pt x="200215" y="41582"/>
                    <a:pt x="148780" y="-6043"/>
                    <a:pt x="88773" y="624"/>
                  </a:cubicBezTo>
                  <a:cubicBezTo>
                    <a:pt x="44005" y="5387"/>
                    <a:pt x="7810" y="41582"/>
                    <a:pt x="1143" y="85397"/>
                  </a:cubicBezTo>
                  <a:cubicBezTo>
                    <a:pt x="-4572" y="123497"/>
                    <a:pt x="11620" y="158739"/>
                    <a:pt x="39243" y="179694"/>
                  </a:cubicBezTo>
                  <a:cubicBezTo>
                    <a:pt x="52578" y="190172"/>
                    <a:pt x="62103" y="206364"/>
                    <a:pt x="62103" y="223509"/>
                  </a:cubicBezTo>
                  <a:lnTo>
                    <a:pt x="62103" y="223509"/>
                  </a:lnTo>
                  <a:cubicBezTo>
                    <a:pt x="62103" y="235892"/>
                    <a:pt x="72580" y="246369"/>
                    <a:pt x="84963" y="246369"/>
                  </a:cubicBezTo>
                  <a:lnTo>
                    <a:pt x="115443" y="246369"/>
                  </a:lnTo>
                  <a:cubicBezTo>
                    <a:pt x="127825" y="246369"/>
                    <a:pt x="138303" y="235892"/>
                    <a:pt x="138303" y="223509"/>
                  </a:cubicBezTo>
                  <a:lnTo>
                    <a:pt x="138303" y="223509"/>
                  </a:lnTo>
                  <a:cubicBezTo>
                    <a:pt x="138303" y="206364"/>
                    <a:pt x="146875" y="190172"/>
                    <a:pt x="160210" y="179694"/>
                  </a:cubicBezTo>
                  <a:cubicBezTo>
                    <a:pt x="184975" y="161597"/>
                    <a:pt x="200215" y="133022"/>
                    <a:pt x="200215" y="100637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385201B2-7133-58C4-4ED2-B1BEF43656A4}"/>
                </a:ext>
              </a:extLst>
            </p:cNvPr>
            <p:cNvSpPr/>
            <p:nvPr/>
          </p:nvSpPr>
          <p:spPr>
            <a:xfrm>
              <a:off x="1522832" y="3343275"/>
              <a:ext cx="190500" cy="133350"/>
            </a:xfrm>
            <a:custGeom>
              <a:avLst/>
              <a:gdLst>
                <a:gd name="connsiteX0" fmla="*/ 190500 w 190500"/>
                <a:gd name="connsiteY0" fmla="*/ 0 h 133350"/>
                <a:gd name="connsiteX1" fmla="*/ 95250 w 190500"/>
                <a:gd name="connsiteY1" fmla="*/ 47625 h 133350"/>
                <a:gd name="connsiteX2" fmla="*/ 0 w 190500"/>
                <a:gd name="connsiteY2" fmla="*/ 0 h 133350"/>
                <a:gd name="connsiteX3" fmla="*/ 3810 w 190500"/>
                <a:gd name="connsiteY3" fmla="*/ 26670 h 133350"/>
                <a:gd name="connsiteX4" fmla="*/ 34290 w 190500"/>
                <a:gd name="connsiteY4" fmla="*/ 66675 h 133350"/>
                <a:gd name="connsiteX5" fmla="*/ 57150 w 190500"/>
                <a:gd name="connsiteY5" fmla="*/ 110490 h 133350"/>
                <a:gd name="connsiteX6" fmla="*/ 57150 w 190500"/>
                <a:gd name="connsiteY6" fmla="*/ 110490 h 133350"/>
                <a:gd name="connsiteX7" fmla="*/ 80010 w 190500"/>
                <a:gd name="connsiteY7" fmla="*/ 133350 h 133350"/>
                <a:gd name="connsiteX8" fmla="*/ 110490 w 190500"/>
                <a:gd name="connsiteY8" fmla="*/ 133350 h 133350"/>
                <a:gd name="connsiteX9" fmla="*/ 133350 w 190500"/>
                <a:gd name="connsiteY9" fmla="*/ 110490 h 133350"/>
                <a:gd name="connsiteX10" fmla="*/ 133350 w 190500"/>
                <a:gd name="connsiteY10" fmla="*/ 110490 h 133350"/>
                <a:gd name="connsiteX11" fmla="*/ 155258 w 190500"/>
                <a:gd name="connsiteY11" fmla="*/ 66675 h 133350"/>
                <a:gd name="connsiteX12" fmla="*/ 186690 w 190500"/>
                <a:gd name="connsiteY12" fmla="*/ 26670 h 133350"/>
                <a:gd name="connsiteX13" fmla="*/ 190500 w 190500"/>
                <a:gd name="connsiteY13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" h="133350">
                  <a:moveTo>
                    <a:pt x="190500" y="0"/>
                  </a:moveTo>
                  <a:cubicBezTo>
                    <a:pt x="190500" y="0"/>
                    <a:pt x="171450" y="47625"/>
                    <a:pt x="95250" y="47625"/>
                  </a:cubicBezTo>
                  <a:cubicBezTo>
                    <a:pt x="19050" y="47625"/>
                    <a:pt x="0" y="0"/>
                    <a:pt x="0" y="0"/>
                  </a:cubicBezTo>
                  <a:lnTo>
                    <a:pt x="3810" y="26670"/>
                  </a:lnTo>
                  <a:cubicBezTo>
                    <a:pt x="10477" y="42863"/>
                    <a:pt x="20955" y="56197"/>
                    <a:pt x="34290" y="66675"/>
                  </a:cubicBezTo>
                  <a:cubicBezTo>
                    <a:pt x="47625" y="77153"/>
                    <a:pt x="57150" y="93345"/>
                    <a:pt x="57150" y="110490"/>
                  </a:cubicBezTo>
                  <a:lnTo>
                    <a:pt x="57150" y="110490"/>
                  </a:lnTo>
                  <a:cubicBezTo>
                    <a:pt x="57150" y="122873"/>
                    <a:pt x="67627" y="133350"/>
                    <a:pt x="80010" y="133350"/>
                  </a:cubicBezTo>
                  <a:lnTo>
                    <a:pt x="110490" y="133350"/>
                  </a:lnTo>
                  <a:cubicBezTo>
                    <a:pt x="122873" y="133350"/>
                    <a:pt x="133350" y="122873"/>
                    <a:pt x="133350" y="110490"/>
                  </a:cubicBezTo>
                  <a:lnTo>
                    <a:pt x="133350" y="110490"/>
                  </a:lnTo>
                  <a:cubicBezTo>
                    <a:pt x="133350" y="93345"/>
                    <a:pt x="141923" y="77153"/>
                    <a:pt x="155258" y="66675"/>
                  </a:cubicBezTo>
                  <a:cubicBezTo>
                    <a:pt x="168593" y="56197"/>
                    <a:pt x="179070" y="41910"/>
                    <a:pt x="186690" y="26670"/>
                  </a:cubicBezTo>
                  <a:lnTo>
                    <a:pt x="190500" y="0"/>
                  </a:lnTo>
                  <a:close/>
                </a:path>
              </a:pathLst>
            </a:custGeom>
            <a:solidFill>
              <a:srgbClr val="F4B33B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A21770C5-B8D9-6732-E6D9-E0E0D18EC58A}"/>
                </a:ext>
              </a:extLst>
            </p:cNvPr>
            <p:cNvSpPr/>
            <p:nvPr/>
          </p:nvSpPr>
          <p:spPr>
            <a:xfrm>
              <a:off x="1570457" y="3248025"/>
              <a:ext cx="95250" cy="47625"/>
            </a:xfrm>
            <a:custGeom>
              <a:avLst/>
              <a:gdLst>
                <a:gd name="connsiteX0" fmla="*/ 95250 w 95250"/>
                <a:gd name="connsiteY0" fmla="*/ 23813 h 47625"/>
                <a:gd name="connsiteX1" fmla="*/ 47625 w 95250"/>
                <a:gd name="connsiteY1" fmla="*/ 47625 h 47625"/>
                <a:gd name="connsiteX2" fmla="*/ 0 w 95250"/>
                <a:gd name="connsiteY2" fmla="*/ 23813 h 47625"/>
                <a:gd name="connsiteX3" fmla="*/ 47625 w 95250"/>
                <a:gd name="connsiteY3" fmla="*/ 0 h 47625"/>
                <a:gd name="connsiteX4" fmla="*/ 95250 w 95250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47625">
                  <a:moveTo>
                    <a:pt x="95250" y="23813"/>
                  </a:moveTo>
                  <a:cubicBezTo>
                    <a:pt x="95250" y="36964"/>
                    <a:pt x="73928" y="47625"/>
                    <a:pt x="47625" y="47625"/>
                  </a:cubicBezTo>
                  <a:cubicBezTo>
                    <a:pt x="21322" y="47625"/>
                    <a:pt x="0" y="36964"/>
                    <a:pt x="0" y="23813"/>
                  </a:cubicBezTo>
                  <a:cubicBezTo>
                    <a:pt x="0" y="10661"/>
                    <a:pt x="21322" y="0"/>
                    <a:pt x="47625" y="0"/>
                  </a:cubicBezTo>
                  <a:cubicBezTo>
                    <a:pt x="73928" y="0"/>
                    <a:pt x="95250" y="10661"/>
                    <a:pt x="95250" y="23813"/>
                  </a:cubicBezTo>
                  <a:close/>
                </a:path>
              </a:pathLst>
            </a:custGeom>
            <a:solidFill>
              <a:srgbClr val="FFF5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59" name="Graphic 419">
              <a:extLst>
                <a:ext uri="{FF2B5EF4-FFF2-40B4-BE49-F238E27FC236}">
                  <a16:creationId xmlns:a16="http://schemas.microsoft.com/office/drawing/2014/main" id="{C9D09338-0637-12BF-CD62-6601DC61D7B0}"/>
                </a:ext>
              </a:extLst>
            </p:cNvPr>
            <p:cNvGrpSpPr/>
            <p:nvPr/>
          </p:nvGrpSpPr>
          <p:grpSpPr>
            <a:xfrm>
              <a:off x="1232320" y="3133725"/>
              <a:ext cx="552450" cy="590550"/>
              <a:chOff x="1232320" y="3133725"/>
              <a:chExt cx="552450" cy="590550"/>
            </a:xfrm>
            <a:solidFill>
              <a:srgbClr val="3C154E"/>
            </a:solidFill>
          </p:grpSpPr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48EF1210-95FD-852F-51F1-B37985C57ADD}"/>
                  </a:ext>
                </a:extLst>
              </p:cNvPr>
              <p:cNvSpPr/>
              <p:nvPr/>
            </p:nvSpPr>
            <p:spPr>
              <a:xfrm>
                <a:off x="1232320" y="3219580"/>
                <a:ext cx="552450" cy="504694"/>
              </a:xfrm>
              <a:custGeom>
                <a:avLst/>
                <a:gdLst>
                  <a:gd name="connsiteX0" fmla="*/ 504825 w 552450"/>
                  <a:gd name="connsiteY0" fmla="*/ 47495 h 504694"/>
                  <a:gd name="connsiteX1" fmla="*/ 476250 w 552450"/>
                  <a:gd name="connsiteY1" fmla="*/ 47495 h 504694"/>
                  <a:gd name="connsiteX2" fmla="*/ 476250 w 552450"/>
                  <a:gd name="connsiteY2" fmla="*/ 47495 h 504694"/>
                  <a:gd name="connsiteX3" fmla="*/ 459105 w 552450"/>
                  <a:gd name="connsiteY3" fmla="*/ 27492 h 504694"/>
                  <a:gd name="connsiteX4" fmla="*/ 373380 w 552450"/>
                  <a:gd name="connsiteY4" fmla="*/ 822 h 504694"/>
                  <a:gd name="connsiteX5" fmla="*/ 296228 w 552450"/>
                  <a:gd name="connsiteY5" fmla="*/ 47495 h 504694"/>
                  <a:gd name="connsiteX6" fmla="*/ 296228 w 552450"/>
                  <a:gd name="connsiteY6" fmla="*/ 47495 h 504694"/>
                  <a:gd name="connsiteX7" fmla="*/ 47625 w 552450"/>
                  <a:gd name="connsiteY7" fmla="*/ 47495 h 504694"/>
                  <a:gd name="connsiteX8" fmla="*/ 0 w 552450"/>
                  <a:gd name="connsiteY8" fmla="*/ 95120 h 504694"/>
                  <a:gd name="connsiteX9" fmla="*/ 0 w 552450"/>
                  <a:gd name="connsiteY9" fmla="*/ 380870 h 504694"/>
                  <a:gd name="connsiteX10" fmla="*/ 47625 w 552450"/>
                  <a:gd name="connsiteY10" fmla="*/ 428495 h 504694"/>
                  <a:gd name="connsiteX11" fmla="*/ 200025 w 552450"/>
                  <a:gd name="connsiteY11" fmla="*/ 428495 h 504694"/>
                  <a:gd name="connsiteX12" fmla="*/ 200025 w 552450"/>
                  <a:gd name="connsiteY12" fmla="*/ 442782 h 504694"/>
                  <a:gd name="connsiteX13" fmla="*/ 185738 w 552450"/>
                  <a:gd name="connsiteY13" fmla="*/ 457070 h 504694"/>
                  <a:gd name="connsiteX14" fmla="*/ 161925 w 552450"/>
                  <a:gd name="connsiteY14" fmla="*/ 480882 h 504694"/>
                  <a:gd name="connsiteX15" fmla="*/ 185738 w 552450"/>
                  <a:gd name="connsiteY15" fmla="*/ 504695 h 504694"/>
                  <a:gd name="connsiteX16" fmla="*/ 366713 w 552450"/>
                  <a:gd name="connsiteY16" fmla="*/ 504695 h 504694"/>
                  <a:gd name="connsiteX17" fmla="*/ 390525 w 552450"/>
                  <a:gd name="connsiteY17" fmla="*/ 480882 h 504694"/>
                  <a:gd name="connsiteX18" fmla="*/ 366713 w 552450"/>
                  <a:gd name="connsiteY18" fmla="*/ 457070 h 504694"/>
                  <a:gd name="connsiteX19" fmla="*/ 352425 w 552450"/>
                  <a:gd name="connsiteY19" fmla="*/ 442782 h 504694"/>
                  <a:gd name="connsiteX20" fmla="*/ 352425 w 552450"/>
                  <a:gd name="connsiteY20" fmla="*/ 428495 h 504694"/>
                  <a:gd name="connsiteX21" fmla="*/ 504825 w 552450"/>
                  <a:gd name="connsiteY21" fmla="*/ 428495 h 504694"/>
                  <a:gd name="connsiteX22" fmla="*/ 552450 w 552450"/>
                  <a:gd name="connsiteY22" fmla="*/ 380870 h 504694"/>
                  <a:gd name="connsiteX23" fmla="*/ 552450 w 552450"/>
                  <a:gd name="connsiteY23" fmla="*/ 95120 h 504694"/>
                  <a:gd name="connsiteX24" fmla="*/ 504825 w 552450"/>
                  <a:gd name="connsiteY24" fmla="*/ 47495 h 504694"/>
                  <a:gd name="connsiteX25" fmla="*/ 375285 w 552450"/>
                  <a:gd name="connsiteY25" fmla="*/ 19872 h 504694"/>
                  <a:gd name="connsiteX26" fmla="*/ 385763 w 552450"/>
                  <a:gd name="connsiteY26" fmla="*/ 18920 h 504694"/>
                  <a:gd name="connsiteX27" fmla="*/ 445770 w 552450"/>
                  <a:gd name="connsiteY27" fmla="*/ 41780 h 504694"/>
                  <a:gd name="connsiteX28" fmla="*/ 476250 w 552450"/>
                  <a:gd name="connsiteY28" fmla="*/ 109407 h 504694"/>
                  <a:gd name="connsiteX29" fmla="*/ 441008 w 552450"/>
                  <a:gd name="connsiteY29" fmla="*/ 181797 h 504694"/>
                  <a:gd name="connsiteX30" fmla="*/ 415290 w 552450"/>
                  <a:gd name="connsiteY30" fmla="*/ 233232 h 504694"/>
                  <a:gd name="connsiteX31" fmla="*/ 401955 w 552450"/>
                  <a:gd name="connsiteY31" fmla="*/ 246567 h 504694"/>
                  <a:gd name="connsiteX32" fmla="*/ 396240 w 552450"/>
                  <a:gd name="connsiteY32" fmla="*/ 246567 h 504694"/>
                  <a:gd name="connsiteX33" fmla="*/ 396240 w 552450"/>
                  <a:gd name="connsiteY33" fmla="*/ 179892 h 504694"/>
                  <a:gd name="connsiteX34" fmla="*/ 394335 w 552450"/>
                  <a:gd name="connsiteY34" fmla="*/ 174177 h 504694"/>
                  <a:gd name="connsiteX35" fmla="*/ 359093 w 552450"/>
                  <a:gd name="connsiteY35" fmla="*/ 133220 h 504694"/>
                  <a:gd name="connsiteX36" fmla="*/ 410528 w 552450"/>
                  <a:gd name="connsiteY36" fmla="*/ 133220 h 504694"/>
                  <a:gd name="connsiteX37" fmla="*/ 393383 w 552450"/>
                  <a:gd name="connsiteY37" fmla="*/ 150365 h 504694"/>
                  <a:gd name="connsiteX38" fmla="*/ 393383 w 552450"/>
                  <a:gd name="connsiteY38" fmla="*/ 163700 h 504694"/>
                  <a:gd name="connsiteX39" fmla="*/ 406718 w 552450"/>
                  <a:gd name="connsiteY39" fmla="*/ 163700 h 504694"/>
                  <a:gd name="connsiteX40" fmla="*/ 440055 w 552450"/>
                  <a:gd name="connsiteY40" fmla="*/ 130362 h 504694"/>
                  <a:gd name="connsiteX41" fmla="*/ 441960 w 552450"/>
                  <a:gd name="connsiteY41" fmla="*/ 119885 h 504694"/>
                  <a:gd name="connsiteX42" fmla="*/ 433388 w 552450"/>
                  <a:gd name="connsiteY42" fmla="*/ 114170 h 504694"/>
                  <a:gd name="connsiteX43" fmla="*/ 339090 w 552450"/>
                  <a:gd name="connsiteY43" fmla="*/ 114170 h 504694"/>
                  <a:gd name="connsiteX44" fmla="*/ 330518 w 552450"/>
                  <a:gd name="connsiteY44" fmla="*/ 119885 h 504694"/>
                  <a:gd name="connsiteX45" fmla="*/ 331470 w 552450"/>
                  <a:gd name="connsiteY45" fmla="*/ 130362 h 504694"/>
                  <a:gd name="connsiteX46" fmla="*/ 376238 w 552450"/>
                  <a:gd name="connsiteY46" fmla="*/ 184655 h 504694"/>
                  <a:gd name="connsiteX47" fmla="*/ 376238 w 552450"/>
                  <a:gd name="connsiteY47" fmla="*/ 247520 h 504694"/>
                  <a:gd name="connsiteX48" fmla="*/ 370523 w 552450"/>
                  <a:gd name="connsiteY48" fmla="*/ 247520 h 504694"/>
                  <a:gd name="connsiteX49" fmla="*/ 357188 w 552450"/>
                  <a:gd name="connsiteY49" fmla="*/ 234185 h 504694"/>
                  <a:gd name="connsiteX50" fmla="*/ 331470 w 552450"/>
                  <a:gd name="connsiteY50" fmla="*/ 182750 h 504694"/>
                  <a:gd name="connsiteX51" fmla="*/ 297180 w 552450"/>
                  <a:gd name="connsiteY51" fmla="*/ 97025 h 504694"/>
                  <a:gd name="connsiteX52" fmla="*/ 375285 w 552450"/>
                  <a:gd name="connsiteY52" fmla="*/ 19872 h 504694"/>
                  <a:gd name="connsiteX53" fmla="*/ 47625 w 552450"/>
                  <a:gd name="connsiteY53" fmla="*/ 66545 h 504694"/>
                  <a:gd name="connsiteX54" fmla="*/ 284798 w 552450"/>
                  <a:gd name="connsiteY54" fmla="*/ 66545 h 504694"/>
                  <a:gd name="connsiteX55" fmla="*/ 277178 w 552450"/>
                  <a:gd name="connsiteY55" fmla="*/ 94167 h 504694"/>
                  <a:gd name="connsiteX56" fmla="*/ 319088 w 552450"/>
                  <a:gd name="connsiteY56" fmla="*/ 197990 h 504694"/>
                  <a:gd name="connsiteX57" fmla="*/ 338138 w 552450"/>
                  <a:gd name="connsiteY57" fmla="*/ 234185 h 504694"/>
                  <a:gd name="connsiteX58" fmla="*/ 370523 w 552450"/>
                  <a:gd name="connsiteY58" fmla="*/ 266570 h 504694"/>
                  <a:gd name="connsiteX59" fmla="*/ 401003 w 552450"/>
                  <a:gd name="connsiteY59" fmla="*/ 266570 h 504694"/>
                  <a:gd name="connsiteX60" fmla="*/ 433388 w 552450"/>
                  <a:gd name="connsiteY60" fmla="*/ 233232 h 504694"/>
                  <a:gd name="connsiteX61" fmla="*/ 452438 w 552450"/>
                  <a:gd name="connsiteY61" fmla="*/ 197037 h 504694"/>
                  <a:gd name="connsiteX62" fmla="*/ 495300 w 552450"/>
                  <a:gd name="connsiteY62" fmla="*/ 109407 h 504694"/>
                  <a:gd name="connsiteX63" fmla="*/ 486728 w 552450"/>
                  <a:gd name="connsiteY63" fmla="*/ 65592 h 504694"/>
                  <a:gd name="connsiteX64" fmla="*/ 504825 w 552450"/>
                  <a:gd name="connsiteY64" fmla="*/ 65592 h 504694"/>
                  <a:gd name="connsiteX65" fmla="*/ 533400 w 552450"/>
                  <a:gd name="connsiteY65" fmla="*/ 94167 h 504694"/>
                  <a:gd name="connsiteX66" fmla="*/ 533400 w 552450"/>
                  <a:gd name="connsiteY66" fmla="*/ 351342 h 504694"/>
                  <a:gd name="connsiteX67" fmla="*/ 302895 w 552450"/>
                  <a:gd name="connsiteY67" fmla="*/ 351342 h 504694"/>
                  <a:gd name="connsiteX68" fmla="*/ 226695 w 552450"/>
                  <a:gd name="connsiteY68" fmla="*/ 278952 h 504694"/>
                  <a:gd name="connsiteX69" fmla="*/ 209550 w 552450"/>
                  <a:gd name="connsiteY69" fmla="*/ 273237 h 504694"/>
                  <a:gd name="connsiteX70" fmla="*/ 203835 w 552450"/>
                  <a:gd name="connsiteY70" fmla="*/ 269427 h 504694"/>
                  <a:gd name="connsiteX71" fmla="*/ 245745 w 552450"/>
                  <a:gd name="connsiteY71" fmla="*/ 175130 h 504694"/>
                  <a:gd name="connsiteX72" fmla="*/ 165735 w 552450"/>
                  <a:gd name="connsiteY72" fmla="*/ 95120 h 504694"/>
                  <a:gd name="connsiteX73" fmla="*/ 85725 w 552450"/>
                  <a:gd name="connsiteY73" fmla="*/ 175130 h 504694"/>
                  <a:gd name="connsiteX74" fmla="*/ 127635 w 552450"/>
                  <a:gd name="connsiteY74" fmla="*/ 270380 h 504694"/>
                  <a:gd name="connsiteX75" fmla="*/ 122873 w 552450"/>
                  <a:gd name="connsiteY75" fmla="*/ 274190 h 504694"/>
                  <a:gd name="connsiteX76" fmla="*/ 104775 w 552450"/>
                  <a:gd name="connsiteY76" fmla="*/ 280857 h 504694"/>
                  <a:gd name="connsiteX77" fmla="*/ 28575 w 552450"/>
                  <a:gd name="connsiteY77" fmla="*/ 352295 h 504694"/>
                  <a:gd name="connsiteX78" fmla="*/ 19050 w 552450"/>
                  <a:gd name="connsiteY78" fmla="*/ 352295 h 504694"/>
                  <a:gd name="connsiteX79" fmla="*/ 19050 w 552450"/>
                  <a:gd name="connsiteY79" fmla="*/ 95120 h 504694"/>
                  <a:gd name="connsiteX80" fmla="*/ 47625 w 552450"/>
                  <a:gd name="connsiteY80" fmla="*/ 66545 h 504694"/>
                  <a:gd name="connsiteX81" fmla="*/ 164783 w 552450"/>
                  <a:gd name="connsiteY81" fmla="*/ 265617 h 504694"/>
                  <a:gd name="connsiteX82" fmla="*/ 103823 w 552450"/>
                  <a:gd name="connsiteY82" fmla="*/ 175130 h 504694"/>
                  <a:gd name="connsiteX83" fmla="*/ 164783 w 552450"/>
                  <a:gd name="connsiteY83" fmla="*/ 114170 h 504694"/>
                  <a:gd name="connsiteX84" fmla="*/ 225743 w 552450"/>
                  <a:gd name="connsiteY84" fmla="*/ 175130 h 504694"/>
                  <a:gd name="connsiteX85" fmla="*/ 164783 w 552450"/>
                  <a:gd name="connsiteY85" fmla="*/ 265617 h 504694"/>
                  <a:gd name="connsiteX86" fmla="*/ 143828 w 552450"/>
                  <a:gd name="connsiteY86" fmla="*/ 279905 h 504694"/>
                  <a:gd name="connsiteX87" fmla="*/ 164783 w 552450"/>
                  <a:gd name="connsiteY87" fmla="*/ 284667 h 504694"/>
                  <a:gd name="connsiteX88" fmla="*/ 186690 w 552450"/>
                  <a:gd name="connsiteY88" fmla="*/ 279905 h 504694"/>
                  <a:gd name="connsiteX89" fmla="*/ 200978 w 552450"/>
                  <a:gd name="connsiteY89" fmla="*/ 290382 h 504694"/>
                  <a:gd name="connsiteX90" fmla="*/ 206693 w 552450"/>
                  <a:gd name="connsiteY90" fmla="*/ 292287 h 504694"/>
                  <a:gd name="connsiteX91" fmla="*/ 166688 w 552450"/>
                  <a:gd name="connsiteY91" fmla="*/ 313242 h 504694"/>
                  <a:gd name="connsiteX92" fmla="*/ 126682 w 552450"/>
                  <a:gd name="connsiteY92" fmla="*/ 291335 h 504694"/>
                  <a:gd name="connsiteX93" fmla="*/ 131445 w 552450"/>
                  <a:gd name="connsiteY93" fmla="*/ 289430 h 504694"/>
                  <a:gd name="connsiteX94" fmla="*/ 143828 w 552450"/>
                  <a:gd name="connsiteY94" fmla="*/ 279905 h 504694"/>
                  <a:gd name="connsiteX95" fmla="*/ 108585 w 552450"/>
                  <a:gd name="connsiteY95" fmla="*/ 298955 h 504694"/>
                  <a:gd name="connsiteX96" fmla="*/ 166688 w 552450"/>
                  <a:gd name="connsiteY96" fmla="*/ 333245 h 504694"/>
                  <a:gd name="connsiteX97" fmla="*/ 224790 w 552450"/>
                  <a:gd name="connsiteY97" fmla="*/ 298955 h 504694"/>
                  <a:gd name="connsiteX98" fmla="*/ 283845 w 552450"/>
                  <a:gd name="connsiteY98" fmla="*/ 352295 h 504694"/>
                  <a:gd name="connsiteX99" fmla="*/ 47625 w 552450"/>
                  <a:gd name="connsiteY99" fmla="*/ 352295 h 504694"/>
                  <a:gd name="connsiteX100" fmla="*/ 108585 w 552450"/>
                  <a:gd name="connsiteY100" fmla="*/ 298955 h 504694"/>
                  <a:gd name="connsiteX101" fmla="*/ 366713 w 552450"/>
                  <a:gd name="connsiteY101" fmla="*/ 476120 h 504694"/>
                  <a:gd name="connsiteX102" fmla="*/ 371475 w 552450"/>
                  <a:gd name="connsiteY102" fmla="*/ 480882 h 504694"/>
                  <a:gd name="connsiteX103" fmla="*/ 366713 w 552450"/>
                  <a:gd name="connsiteY103" fmla="*/ 485645 h 504694"/>
                  <a:gd name="connsiteX104" fmla="*/ 185738 w 552450"/>
                  <a:gd name="connsiteY104" fmla="*/ 485645 h 504694"/>
                  <a:gd name="connsiteX105" fmla="*/ 180975 w 552450"/>
                  <a:gd name="connsiteY105" fmla="*/ 480882 h 504694"/>
                  <a:gd name="connsiteX106" fmla="*/ 185738 w 552450"/>
                  <a:gd name="connsiteY106" fmla="*/ 476120 h 504694"/>
                  <a:gd name="connsiteX107" fmla="*/ 219075 w 552450"/>
                  <a:gd name="connsiteY107" fmla="*/ 442782 h 504694"/>
                  <a:gd name="connsiteX108" fmla="*/ 219075 w 552450"/>
                  <a:gd name="connsiteY108" fmla="*/ 428495 h 504694"/>
                  <a:gd name="connsiteX109" fmla="*/ 333375 w 552450"/>
                  <a:gd name="connsiteY109" fmla="*/ 428495 h 504694"/>
                  <a:gd name="connsiteX110" fmla="*/ 333375 w 552450"/>
                  <a:gd name="connsiteY110" fmla="*/ 442782 h 504694"/>
                  <a:gd name="connsiteX111" fmla="*/ 366713 w 552450"/>
                  <a:gd name="connsiteY111" fmla="*/ 476120 h 504694"/>
                  <a:gd name="connsiteX112" fmla="*/ 504825 w 552450"/>
                  <a:gd name="connsiteY112" fmla="*/ 409445 h 504694"/>
                  <a:gd name="connsiteX113" fmla="*/ 47625 w 552450"/>
                  <a:gd name="connsiteY113" fmla="*/ 409445 h 504694"/>
                  <a:gd name="connsiteX114" fmla="*/ 19050 w 552450"/>
                  <a:gd name="connsiteY114" fmla="*/ 380870 h 504694"/>
                  <a:gd name="connsiteX115" fmla="*/ 19050 w 552450"/>
                  <a:gd name="connsiteY115" fmla="*/ 371345 h 504694"/>
                  <a:gd name="connsiteX116" fmla="*/ 533400 w 552450"/>
                  <a:gd name="connsiteY116" fmla="*/ 371345 h 504694"/>
                  <a:gd name="connsiteX117" fmla="*/ 533400 w 552450"/>
                  <a:gd name="connsiteY117" fmla="*/ 380870 h 504694"/>
                  <a:gd name="connsiteX118" fmla="*/ 504825 w 552450"/>
                  <a:gd name="connsiteY118" fmla="*/ 409445 h 504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552450" h="504694">
                    <a:moveTo>
                      <a:pt x="504825" y="47495"/>
                    </a:moveTo>
                    <a:lnTo>
                      <a:pt x="476250" y="47495"/>
                    </a:lnTo>
                    <a:cubicBezTo>
                      <a:pt x="476250" y="47495"/>
                      <a:pt x="476250" y="47495"/>
                      <a:pt x="476250" y="47495"/>
                    </a:cubicBezTo>
                    <a:cubicBezTo>
                      <a:pt x="471488" y="39875"/>
                      <a:pt x="465773" y="33207"/>
                      <a:pt x="459105" y="27492"/>
                    </a:cubicBezTo>
                    <a:cubicBezTo>
                      <a:pt x="435293" y="6537"/>
                      <a:pt x="405765" y="-2988"/>
                      <a:pt x="373380" y="822"/>
                    </a:cubicBezTo>
                    <a:cubicBezTo>
                      <a:pt x="341948" y="4632"/>
                      <a:pt x="313373" y="22730"/>
                      <a:pt x="296228" y="47495"/>
                    </a:cubicBezTo>
                    <a:cubicBezTo>
                      <a:pt x="296228" y="47495"/>
                      <a:pt x="296228" y="47495"/>
                      <a:pt x="296228" y="47495"/>
                    </a:cubicBezTo>
                    <a:lnTo>
                      <a:pt x="47625" y="47495"/>
                    </a:lnTo>
                    <a:cubicBezTo>
                      <a:pt x="20955" y="47495"/>
                      <a:pt x="0" y="68450"/>
                      <a:pt x="0" y="95120"/>
                    </a:cubicBezTo>
                    <a:lnTo>
                      <a:pt x="0" y="380870"/>
                    </a:lnTo>
                    <a:cubicBezTo>
                      <a:pt x="0" y="407540"/>
                      <a:pt x="20955" y="428495"/>
                      <a:pt x="47625" y="428495"/>
                    </a:cubicBezTo>
                    <a:lnTo>
                      <a:pt x="200025" y="428495"/>
                    </a:lnTo>
                    <a:lnTo>
                      <a:pt x="200025" y="442782"/>
                    </a:lnTo>
                    <a:cubicBezTo>
                      <a:pt x="200025" y="450402"/>
                      <a:pt x="193358" y="457070"/>
                      <a:pt x="185738" y="457070"/>
                    </a:cubicBezTo>
                    <a:cubicBezTo>
                      <a:pt x="172403" y="457070"/>
                      <a:pt x="161925" y="467547"/>
                      <a:pt x="161925" y="480882"/>
                    </a:cubicBezTo>
                    <a:cubicBezTo>
                      <a:pt x="161925" y="494217"/>
                      <a:pt x="172403" y="504695"/>
                      <a:pt x="185738" y="504695"/>
                    </a:cubicBezTo>
                    <a:lnTo>
                      <a:pt x="366713" y="504695"/>
                    </a:lnTo>
                    <a:cubicBezTo>
                      <a:pt x="380048" y="504695"/>
                      <a:pt x="390525" y="494217"/>
                      <a:pt x="390525" y="480882"/>
                    </a:cubicBezTo>
                    <a:cubicBezTo>
                      <a:pt x="390525" y="467547"/>
                      <a:pt x="380048" y="457070"/>
                      <a:pt x="366713" y="457070"/>
                    </a:cubicBezTo>
                    <a:cubicBezTo>
                      <a:pt x="359093" y="457070"/>
                      <a:pt x="352425" y="450402"/>
                      <a:pt x="352425" y="442782"/>
                    </a:cubicBezTo>
                    <a:lnTo>
                      <a:pt x="352425" y="428495"/>
                    </a:lnTo>
                    <a:lnTo>
                      <a:pt x="504825" y="428495"/>
                    </a:lnTo>
                    <a:cubicBezTo>
                      <a:pt x="531495" y="428495"/>
                      <a:pt x="552450" y="407540"/>
                      <a:pt x="552450" y="380870"/>
                    </a:cubicBezTo>
                    <a:lnTo>
                      <a:pt x="552450" y="95120"/>
                    </a:lnTo>
                    <a:cubicBezTo>
                      <a:pt x="552450" y="68450"/>
                      <a:pt x="531495" y="47495"/>
                      <a:pt x="504825" y="47495"/>
                    </a:cubicBezTo>
                    <a:close/>
                    <a:moveTo>
                      <a:pt x="375285" y="19872"/>
                    </a:moveTo>
                    <a:cubicBezTo>
                      <a:pt x="379095" y="19872"/>
                      <a:pt x="381953" y="18920"/>
                      <a:pt x="385763" y="18920"/>
                    </a:cubicBezTo>
                    <a:cubicBezTo>
                      <a:pt x="407670" y="18920"/>
                      <a:pt x="428625" y="26540"/>
                      <a:pt x="445770" y="41780"/>
                    </a:cubicBezTo>
                    <a:cubicBezTo>
                      <a:pt x="464820" y="58925"/>
                      <a:pt x="476250" y="83690"/>
                      <a:pt x="476250" y="109407"/>
                    </a:cubicBezTo>
                    <a:cubicBezTo>
                      <a:pt x="476250" y="137982"/>
                      <a:pt x="462915" y="164652"/>
                      <a:pt x="441008" y="181797"/>
                    </a:cubicBezTo>
                    <a:cubicBezTo>
                      <a:pt x="424815" y="194180"/>
                      <a:pt x="415290" y="213230"/>
                      <a:pt x="415290" y="233232"/>
                    </a:cubicBezTo>
                    <a:cubicBezTo>
                      <a:pt x="415290" y="240852"/>
                      <a:pt x="409575" y="246567"/>
                      <a:pt x="401955" y="246567"/>
                    </a:cubicBezTo>
                    <a:lnTo>
                      <a:pt x="396240" y="246567"/>
                    </a:lnTo>
                    <a:lnTo>
                      <a:pt x="396240" y="179892"/>
                    </a:lnTo>
                    <a:cubicBezTo>
                      <a:pt x="396240" y="177987"/>
                      <a:pt x="395288" y="175130"/>
                      <a:pt x="394335" y="174177"/>
                    </a:cubicBezTo>
                    <a:lnTo>
                      <a:pt x="359093" y="133220"/>
                    </a:lnTo>
                    <a:lnTo>
                      <a:pt x="410528" y="133220"/>
                    </a:lnTo>
                    <a:lnTo>
                      <a:pt x="393383" y="150365"/>
                    </a:lnTo>
                    <a:cubicBezTo>
                      <a:pt x="389573" y="154175"/>
                      <a:pt x="389573" y="159890"/>
                      <a:pt x="393383" y="163700"/>
                    </a:cubicBezTo>
                    <a:cubicBezTo>
                      <a:pt x="397193" y="167510"/>
                      <a:pt x="402908" y="167510"/>
                      <a:pt x="406718" y="163700"/>
                    </a:cubicBezTo>
                    <a:lnTo>
                      <a:pt x="440055" y="130362"/>
                    </a:lnTo>
                    <a:cubicBezTo>
                      <a:pt x="442913" y="127505"/>
                      <a:pt x="443865" y="123695"/>
                      <a:pt x="441960" y="119885"/>
                    </a:cubicBezTo>
                    <a:cubicBezTo>
                      <a:pt x="440055" y="116075"/>
                      <a:pt x="437198" y="114170"/>
                      <a:pt x="433388" y="114170"/>
                    </a:cubicBezTo>
                    <a:lnTo>
                      <a:pt x="339090" y="114170"/>
                    </a:lnTo>
                    <a:cubicBezTo>
                      <a:pt x="335280" y="114170"/>
                      <a:pt x="332423" y="116075"/>
                      <a:pt x="330518" y="119885"/>
                    </a:cubicBezTo>
                    <a:cubicBezTo>
                      <a:pt x="328613" y="123695"/>
                      <a:pt x="329565" y="127505"/>
                      <a:pt x="331470" y="130362"/>
                    </a:cubicBezTo>
                    <a:lnTo>
                      <a:pt x="376238" y="184655"/>
                    </a:lnTo>
                    <a:lnTo>
                      <a:pt x="376238" y="247520"/>
                    </a:lnTo>
                    <a:lnTo>
                      <a:pt x="370523" y="247520"/>
                    </a:lnTo>
                    <a:cubicBezTo>
                      <a:pt x="362903" y="247520"/>
                      <a:pt x="357188" y="241805"/>
                      <a:pt x="357188" y="234185"/>
                    </a:cubicBezTo>
                    <a:cubicBezTo>
                      <a:pt x="357188" y="214182"/>
                      <a:pt x="347663" y="195132"/>
                      <a:pt x="331470" y="182750"/>
                    </a:cubicBezTo>
                    <a:cubicBezTo>
                      <a:pt x="304800" y="162747"/>
                      <a:pt x="292418" y="130362"/>
                      <a:pt x="297180" y="97025"/>
                    </a:cubicBezTo>
                    <a:cubicBezTo>
                      <a:pt x="301943" y="56067"/>
                      <a:pt x="335280" y="23682"/>
                      <a:pt x="375285" y="19872"/>
                    </a:cubicBezTo>
                    <a:close/>
                    <a:moveTo>
                      <a:pt x="47625" y="66545"/>
                    </a:moveTo>
                    <a:lnTo>
                      <a:pt x="284798" y="66545"/>
                    </a:lnTo>
                    <a:cubicBezTo>
                      <a:pt x="280988" y="75117"/>
                      <a:pt x="278130" y="84642"/>
                      <a:pt x="277178" y="94167"/>
                    </a:cubicBezTo>
                    <a:cubicBezTo>
                      <a:pt x="271463" y="134172"/>
                      <a:pt x="286703" y="173225"/>
                      <a:pt x="319088" y="197990"/>
                    </a:cubicBezTo>
                    <a:cubicBezTo>
                      <a:pt x="330518" y="207515"/>
                      <a:pt x="338138" y="220850"/>
                      <a:pt x="338138" y="234185"/>
                    </a:cubicBezTo>
                    <a:cubicBezTo>
                      <a:pt x="338138" y="252282"/>
                      <a:pt x="352425" y="266570"/>
                      <a:pt x="370523" y="266570"/>
                    </a:cubicBezTo>
                    <a:lnTo>
                      <a:pt x="401003" y="266570"/>
                    </a:lnTo>
                    <a:cubicBezTo>
                      <a:pt x="419100" y="266570"/>
                      <a:pt x="433388" y="252282"/>
                      <a:pt x="433388" y="233232"/>
                    </a:cubicBezTo>
                    <a:cubicBezTo>
                      <a:pt x="433388" y="218945"/>
                      <a:pt x="440055" y="206562"/>
                      <a:pt x="452438" y="197037"/>
                    </a:cubicBezTo>
                    <a:cubicBezTo>
                      <a:pt x="480060" y="176082"/>
                      <a:pt x="495300" y="143697"/>
                      <a:pt x="495300" y="109407"/>
                    </a:cubicBezTo>
                    <a:cubicBezTo>
                      <a:pt x="495300" y="94167"/>
                      <a:pt x="492443" y="79880"/>
                      <a:pt x="486728" y="65592"/>
                    </a:cubicBezTo>
                    <a:lnTo>
                      <a:pt x="504825" y="65592"/>
                    </a:lnTo>
                    <a:cubicBezTo>
                      <a:pt x="521018" y="65592"/>
                      <a:pt x="533400" y="77975"/>
                      <a:pt x="533400" y="94167"/>
                    </a:cubicBezTo>
                    <a:lnTo>
                      <a:pt x="533400" y="351342"/>
                    </a:lnTo>
                    <a:lnTo>
                      <a:pt x="302895" y="351342"/>
                    </a:lnTo>
                    <a:cubicBezTo>
                      <a:pt x="300038" y="301812"/>
                      <a:pt x="254318" y="287525"/>
                      <a:pt x="226695" y="278952"/>
                    </a:cubicBezTo>
                    <a:cubicBezTo>
                      <a:pt x="220028" y="277047"/>
                      <a:pt x="214313" y="275142"/>
                      <a:pt x="209550" y="273237"/>
                    </a:cubicBezTo>
                    <a:cubicBezTo>
                      <a:pt x="207645" y="272285"/>
                      <a:pt x="205740" y="271332"/>
                      <a:pt x="203835" y="269427"/>
                    </a:cubicBezTo>
                    <a:cubicBezTo>
                      <a:pt x="228600" y="248472"/>
                      <a:pt x="245745" y="209420"/>
                      <a:pt x="245745" y="175130"/>
                    </a:cubicBezTo>
                    <a:cubicBezTo>
                      <a:pt x="245745" y="131315"/>
                      <a:pt x="209550" y="95120"/>
                      <a:pt x="165735" y="95120"/>
                    </a:cubicBezTo>
                    <a:cubicBezTo>
                      <a:pt x="121920" y="95120"/>
                      <a:pt x="85725" y="131315"/>
                      <a:pt x="85725" y="175130"/>
                    </a:cubicBezTo>
                    <a:cubicBezTo>
                      <a:pt x="85725" y="210372"/>
                      <a:pt x="102870" y="249425"/>
                      <a:pt x="127635" y="270380"/>
                    </a:cubicBezTo>
                    <a:cubicBezTo>
                      <a:pt x="125730" y="271332"/>
                      <a:pt x="124778" y="273237"/>
                      <a:pt x="122873" y="274190"/>
                    </a:cubicBezTo>
                    <a:cubicBezTo>
                      <a:pt x="118110" y="276095"/>
                      <a:pt x="112395" y="278000"/>
                      <a:pt x="104775" y="280857"/>
                    </a:cubicBezTo>
                    <a:cubicBezTo>
                      <a:pt x="77153" y="289430"/>
                      <a:pt x="31433" y="303717"/>
                      <a:pt x="28575" y="352295"/>
                    </a:cubicBezTo>
                    <a:lnTo>
                      <a:pt x="19050" y="352295"/>
                    </a:lnTo>
                    <a:lnTo>
                      <a:pt x="19050" y="95120"/>
                    </a:lnTo>
                    <a:cubicBezTo>
                      <a:pt x="19050" y="78927"/>
                      <a:pt x="31433" y="66545"/>
                      <a:pt x="47625" y="66545"/>
                    </a:cubicBezTo>
                    <a:close/>
                    <a:moveTo>
                      <a:pt x="164783" y="265617"/>
                    </a:moveTo>
                    <a:cubicBezTo>
                      <a:pt x="132398" y="265617"/>
                      <a:pt x="103823" y="216087"/>
                      <a:pt x="103823" y="175130"/>
                    </a:cubicBezTo>
                    <a:cubicBezTo>
                      <a:pt x="103823" y="141792"/>
                      <a:pt x="131445" y="114170"/>
                      <a:pt x="164783" y="114170"/>
                    </a:cubicBezTo>
                    <a:cubicBezTo>
                      <a:pt x="198120" y="114170"/>
                      <a:pt x="225743" y="141792"/>
                      <a:pt x="225743" y="175130"/>
                    </a:cubicBezTo>
                    <a:cubicBezTo>
                      <a:pt x="225743" y="216087"/>
                      <a:pt x="198120" y="265617"/>
                      <a:pt x="164783" y="265617"/>
                    </a:cubicBezTo>
                    <a:close/>
                    <a:moveTo>
                      <a:pt x="143828" y="279905"/>
                    </a:moveTo>
                    <a:cubicBezTo>
                      <a:pt x="150495" y="282762"/>
                      <a:pt x="157163" y="284667"/>
                      <a:pt x="164783" y="284667"/>
                    </a:cubicBezTo>
                    <a:cubicBezTo>
                      <a:pt x="172403" y="284667"/>
                      <a:pt x="180023" y="282762"/>
                      <a:pt x="186690" y="279905"/>
                    </a:cubicBezTo>
                    <a:cubicBezTo>
                      <a:pt x="190500" y="284667"/>
                      <a:pt x="195263" y="288477"/>
                      <a:pt x="200978" y="290382"/>
                    </a:cubicBezTo>
                    <a:cubicBezTo>
                      <a:pt x="202883" y="291335"/>
                      <a:pt x="204788" y="292287"/>
                      <a:pt x="206693" y="292287"/>
                    </a:cubicBezTo>
                    <a:cubicBezTo>
                      <a:pt x="201930" y="301812"/>
                      <a:pt x="191453" y="313242"/>
                      <a:pt x="166688" y="313242"/>
                    </a:cubicBezTo>
                    <a:cubicBezTo>
                      <a:pt x="140970" y="313242"/>
                      <a:pt x="130493" y="300860"/>
                      <a:pt x="126682" y="291335"/>
                    </a:cubicBezTo>
                    <a:cubicBezTo>
                      <a:pt x="128588" y="290382"/>
                      <a:pt x="129540" y="290382"/>
                      <a:pt x="131445" y="289430"/>
                    </a:cubicBezTo>
                    <a:cubicBezTo>
                      <a:pt x="136208" y="287525"/>
                      <a:pt x="140970" y="283715"/>
                      <a:pt x="143828" y="279905"/>
                    </a:cubicBezTo>
                    <a:close/>
                    <a:moveTo>
                      <a:pt x="108585" y="298955"/>
                    </a:moveTo>
                    <a:cubicBezTo>
                      <a:pt x="114300" y="312290"/>
                      <a:pt x="129540" y="333245"/>
                      <a:pt x="166688" y="333245"/>
                    </a:cubicBezTo>
                    <a:cubicBezTo>
                      <a:pt x="204788" y="333245"/>
                      <a:pt x="219075" y="312290"/>
                      <a:pt x="224790" y="298955"/>
                    </a:cubicBezTo>
                    <a:cubicBezTo>
                      <a:pt x="256223" y="309432"/>
                      <a:pt x="280988" y="320862"/>
                      <a:pt x="283845" y="352295"/>
                    </a:cubicBezTo>
                    <a:lnTo>
                      <a:pt x="47625" y="352295"/>
                    </a:lnTo>
                    <a:cubicBezTo>
                      <a:pt x="50483" y="318005"/>
                      <a:pt x="81915" y="307527"/>
                      <a:pt x="108585" y="298955"/>
                    </a:cubicBezTo>
                    <a:close/>
                    <a:moveTo>
                      <a:pt x="366713" y="476120"/>
                    </a:moveTo>
                    <a:cubicBezTo>
                      <a:pt x="369570" y="476120"/>
                      <a:pt x="371475" y="478025"/>
                      <a:pt x="371475" y="480882"/>
                    </a:cubicBezTo>
                    <a:cubicBezTo>
                      <a:pt x="371475" y="483740"/>
                      <a:pt x="369570" y="485645"/>
                      <a:pt x="366713" y="485645"/>
                    </a:cubicBezTo>
                    <a:lnTo>
                      <a:pt x="185738" y="485645"/>
                    </a:lnTo>
                    <a:cubicBezTo>
                      <a:pt x="182880" y="485645"/>
                      <a:pt x="180975" y="483740"/>
                      <a:pt x="180975" y="480882"/>
                    </a:cubicBezTo>
                    <a:cubicBezTo>
                      <a:pt x="180975" y="478025"/>
                      <a:pt x="182880" y="476120"/>
                      <a:pt x="185738" y="476120"/>
                    </a:cubicBezTo>
                    <a:cubicBezTo>
                      <a:pt x="203835" y="476120"/>
                      <a:pt x="219075" y="460880"/>
                      <a:pt x="219075" y="442782"/>
                    </a:cubicBezTo>
                    <a:lnTo>
                      <a:pt x="219075" y="428495"/>
                    </a:lnTo>
                    <a:lnTo>
                      <a:pt x="333375" y="428495"/>
                    </a:lnTo>
                    <a:lnTo>
                      <a:pt x="333375" y="442782"/>
                    </a:lnTo>
                    <a:cubicBezTo>
                      <a:pt x="333375" y="460880"/>
                      <a:pt x="348615" y="476120"/>
                      <a:pt x="366713" y="476120"/>
                    </a:cubicBezTo>
                    <a:close/>
                    <a:moveTo>
                      <a:pt x="504825" y="409445"/>
                    </a:moveTo>
                    <a:lnTo>
                      <a:pt x="47625" y="409445"/>
                    </a:lnTo>
                    <a:cubicBezTo>
                      <a:pt x="31433" y="409445"/>
                      <a:pt x="19050" y="397062"/>
                      <a:pt x="19050" y="380870"/>
                    </a:cubicBezTo>
                    <a:lnTo>
                      <a:pt x="19050" y="371345"/>
                    </a:lnTo>
                    <a:lnTo>
                      <a:pt x="533400" y="371345"/>
                    </a:lnTo>
                    <a:lnTo>
                      <a:pt x="533400" y="380870"/>
                    </a:lnTo>
                    <a:cubicBezTo>
                      <a:pt x="533400" y="397062"/>
                      <a:pt x="521018" y="409445"/>
                      <a:pt x="504825" y="40944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169EAD6C-5342-9039-4329-6D281BA8622C}"/>
                  </a:ext>
                </a:extLst>
              </p:cNvPr>
              <p:cNvSpPr/>
              <p:nvPr/>
            </p:nvSpPr>
            <p:spPr>
              <a:xfrm>
                <a:off x="1609509" y="3133725"/>
                <a:ext cx="19050" cy="57150"/>
              </a:xfrm>
              <a:custGeom>
                <a:avLst/>
                <a:gdLst>
                  <a:gd name="connsiteX0" fmla="*/ 9525 w 19050"/>
                  <a:gd name="connsiteY0" fmla="*/ 57150 h 57150"/>
                  <a:gd name="connsiteX1" fmla="*/ 19050 w 19050"/>
                  <a:gd name="connsiteY1" fmla="*/ 47625 h 57150"/>
                  <a:gd name="connsiteX2" fmla="*/ 19050 w 19050"/>
                  <a:gd name="connsiteY2" fmla="*/ 9525 h 57150"/>
                  <a:gd name="connsiteX3" fmla="*/ 9525 w 19050"/>
                  <a:gd name="connsiteY3" fmla="*/ 0 h 57150"/>
                  <a:gd name="connsiteX4" fmla="*/ 0 w 19050"/>
                  <a:gd name="connsiteY4" fmla="*/ 9525 h 57150"/>
                  <a:gd name="connsiteX5" fmla="*/ 0 w 19050"/>
                  <a:gd name="connsiteY5" fmla="*/ 47625 h 57150"/>
                  <a:gd name="connsiteX6" fmla="*/ 9525 w 19050"/>
                  <a:gd name="connsiteY6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57150">
                    <a:moveTo>
                      <a:pt x="9525" y="57150"/>
                    </a:moveTo>
                    <a:cubicBezTo>
                      <a:pt x="15240" y="57150"/>
                      <a:pt x="19050" y="53340"/>
                      <a:pt x="19050" y="4762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47625"/>
                    </a:lnTo>
                    <a:cubicBezTo>
                      <a:pt x="0" y="53340"/>
                      <a:pt x="3810" y="57150"/>
                      <a:pt x="9525" y="571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9245A4BC-28F5-9BC8-6771-8B35181CE79D}"/>
                  </a:ext>
                </a:extLst>
              </p:cNvPr>
              <p:cNvSpPr/>
              <p:nvPr/>
            </p:nvSpPr>
            <p:spPr>
              <a:xfrm>
                <a:off x="1676185" y="3172777"/>
                <a:ext cx="45719" cy="45719"/>
              </a:xfrm>
              <a:custGeom>
                <a:avLst/>
                <a:gdLst>
                  <a:gd name="connsiteX0" fmla="*/ 9525 w 45719"/>
                  <a:gd name="connsiteY0" fmla="*/ 45720 h 45719"/>
                  <a:gd name="connsiteX1" fmla="*/ 16192 w 45719"/>
                  <a:gd name="connsiteY1" fmla="*/ 42863 h 45719"/>
                  <a:gd name="connsiteX2" fmla="*/ 42862 w 45719"/>
                  <a:gd name="connsiteY2" fmla="*/ 16193 h 45719"/>
                  <a:gd name="connsiteX3" fmla="*/ 42862 w 45719"/>
                  <a:gd name="connsiteY3" fmla="*/ 2858 h 45719"/>
                  <a:gd name="connsiteX4" fmla="*/ 29528 w 45719"/>
                  <a:gd name="connsiteY4" fmla="*/ 2858 h 45719"/>
                  <a:gd name="connsiteX5" fmla="*/ 2858 w 45719"/>
                  <a:gd name="connsiteY5" fmla="*/ 29527 h 45719"/>
                  <a:gd name="connsiteX6" fmla="*/ 2858 w 45719"/>
                  <a:gd name="connsiteY6" fmla="*/ 42863 h 45719"/>
                  <a:gd name="connsiteX7" fmla="*/ 9525 w 45719"/>
                  <a:gd name="connsiteY7" fmla="*/ 4572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19" h="45719">
                    <a:moveTo>
                      <a:pt x="9525" y="45720"/>
                    </a:moveTo>
                    <a:cubicBezTo>
                      <a:pt x="12383" y="45720"/>
                      <a:pt x="14287" y="44768"/>
                      <a:pt x="16192" y="42863"/>
                    </a:cubicBezTo>
                    <a:lnTo>
                      <a:pt x="42862" y="16193"/>
                    </a:lnTo>
                    <a:cubicBezTo>
                      <a:pt x="46672" y="12383"/>
                      <a:pt x="46672" y="6668"/>
                      <a:pt x="42862" y="2858"/>
                    </a:cubicBezTo>
                    <a:cubicBezTo>
                      <a:pt x="39053" y="-953"/>
                      <a:pt x="33337" y="-953"/>
                      <a:pt x="29528" y="2858"/>
                    </a:cubicBezTo>
                    <a:lnTo>
                      <a:pt x="2858" y="29527"/>
                    </a:lnTo>
                    <a:cubicBezTo>
                      <a:pt x="-953" y="33338"/>
                      <a:pt x="-953" y="39052"/>
                      <a:pt x="2858" y="42863"/>
                    </a:cubicBezTo>
                    <a:cubicBezTo>
                      <a:pt x="4762" y="44768"/>
                      <a:pt x="7620" y="45720"/>
                      <a:pt x="9525" y="4572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30A12A24-D0A8-6115-E83B-6C88161C2F18}"/>
                  </a:ext>
                </a:extLst>
              </p:cNvPr>
              <p:cNvSpPr/>
              <p:nvPr/>
            </p:nvSpPr>
            <p:spPr>
              <a:xfrm>
                <a:off x="1515557" y="3172777"/>
                <a:ext cx="45375" cy="45719"/>
              </a:xfrm>
              <a:custGeom>
                <a:avLst/>
                <a:gdLst>
                  <a:gd name="connsiteX0" fmla="*/ 29183 w 45375"/>
                  <a:gd name="connsiteY0" fmla="*/ 42863 h 45719"/>
                  <a:gd name="connsiteX1" fmla="*/ 35850 w 45375"/>
                  <a:gd name="connsiteY1" fmla="*/ 45720 h 45719"/>
                  <a:gd name="connsiteX2" fmla="*/ 42518 w 45375"/>
                  <a:gd name="connsiteY2" fmla="*/ 42863 h 45719"/>
                  <a:gd name="connsiteX3" fmla="*/ 42518 w 45375"/>
                  <a:gd name="connsiteY3" fmla="*/ 29527 h 45719"/>
                  <a:gd name="connsiteX4" fmla="*/ 15848 w 45375"/>
                  <a:gd name="connsiteY4" fmla="*/ 2858 h 45719"/>
                  <a:gd name="connsiteX5" fmla="*/ 2513 w 45375"/>
                  <a:gd name="connsiteY5" fmla="*/ 2858 h 45719"/>
                  <a:gd name="connsiteX6" fmla="*/ 2513 w 45375"/>
                  <a:gd name="connsiteY6" fmla="*/ 16193 h 45719"/>
                  <a:gd name="connsiteX7" fmla="*/ 29183 w 45375"/>
                  <a:gd name="connsiteY7" fmla="*/ 4286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75" h="45719">
                    <a:moveTo>
                      <a:pt x="29183" y="42863"/>
                    </a:moveTo>
                    <a:cubicBezTo>
                      <a:pt x="31088" y="44768"/>
                      <a:pt x="33945" y="45720"/>
                      <a:pt x="35850" y="45720"/>
                    </a:cubicBezTo>
                    <a:cubicBezTo>
                      <a:pt x="37755" y="45720"/>
                      <a:pt x="40613" y="44768"/>
                      <a:pt x="42518" y="42863"/>
                    </a:cubicBezTo>
                    <a:cubicBezTo>
                      <a:pt x="46328" y="39052"/>
                      <a:pt x="46328" y="33338"/>
                      <a:pt x="42518" y="29527"/>
                    </a:cubicBezTo>
                    <a:lnTo>
                      <a:pt x="15848" y="2858"/>
                    </a:lnTo>
                    <a:cubicBezTo>
                      <a:pt x="12038" y="-953"/>
                      <a:pt x="5370" y="-953"/>
                      <a:pt x="2513" y="2858"/>
                    </a:cubicBezTo>
                    <a:cubicBezTo>
                      <a:pt x="-345" y="6668"/>
                      <a:pt x="-1297" y="12383"/>
                      <a:pt x="2513" y="16193"/>
                    </a:cubicBezTo>
                    <a:lnTo>
                      <a:pt x="29183" y="42863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9BA82357-AA7C-B2A6-B60D-BE6F151FCB43}"/>
                  </a:ext>
                </a:extLst>
              </p:cNvPr>
              <p:cNvSpPr/>
              <p:nvPr/>
            </p:nvSpPr>
            <p:spPr>
              <a:xfrm>
                <a:off x="1594270" y="3505200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815" y="19050"/>
                      <a:pt x="47625" y="15240"/>
                      <a:pt x="47625" y="9525"/>
                    </a:cubicBezTo>
                    <a:cubicBezTo>
                      <a:pt x="47625" y="3810"/>
                      <a:pt x="43815" y="0"/>
                      <a:pt x="381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818" name="Graphic 421">
            <a:extLst>
              <a:ext uri="{FF2B5EF4-FFF2-40B4-BE49-F238E27FC236}">
                <a16:creationId xmlns:a16="http://schemas.microsoft.com/office/drawing/2014/main" id="{9D97859E-3720-2948-7A65-95197184C351}"/>
              </a:ext>
            </a:extLst>
          </p:cNvPr>
          <p:cNvGrpSpPr/>
          <p:nvPr/>
        </p:nvGrpSpPr>
        <p:grpSpPr>
          <a:xfrm>
            <a:off x="9952097" y="1938117"/>
            <a:ext cx="552450" cy="524589"/>
            <a:chOff x="9796442" y="1961452"/>
            <a:chExt cx="552450" cy="524589"/>
          </a:xfrm>
        </p:grpSpPr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DC5A593A-D0A4-2356-8942-68F557082443}"/>
                </a:ext>
              </a:extLst>
            </p:cNvPr>
            <p:cNvSpPr/>
            <p:nvPr/>
          </p:nvSpPr>
          <p:spPr>
            <a:xfrm>
              <a:off x="9805967" y="2112661"/>
              <a:ext cx="533400" cy="297180"/>
            </a:xfrm>
            <a:custGeom>
              <a:avLst/>
              <a:gdLst>
                <a:gd name="connsiteX0" fmla="*/ 495300 w 533400"/>
                <a:gd name="connsiteY0" fmla="*/ 297180 h 297180"/>
                <a:gd name="connsiteX1" fmla="*/ 38100 w 533400"/>
                <a:gd name="connsiteY1" fmla="*/ 297180 h 297180"/>
                <a:gd name="connsiteX2" fmla="*/ 0 w 533400"/>
                <a:gd name="connsiteY2" fmla="*/ 259080 h 297180"/>
                <a:gd name="connsiteX3" fmla="*/ 0 w 533400"/>
                <a:gd name="connsiteY3" fmla="*/ 38100 h 297180"/>
                <a:gd name="connsiteX4" fmla="*/ 38100 w 533400"/>
                <a:gd name="connsiteY4" fmla="*/ 0 h 297180"/>
                <a:gd name="connsiteX5" fmla="*/ 495300 w 533400"/>
                <a:gd name="connsiteY5" fmla="*/ 0 h 297180"/>
                <a:gd name="connsiteX6" fmla="*/ 533400 w 533400"/>
                <a:gd name="connsiteY6" fmla="*/ 38100 h 297180"/>
                <a:gd name="connsiteX7" fmla="*/ 533400 w 533400"/>
                <a:gd name="connsiteY7" fmla="*/ 259080 h 297180"/>
                <a:gd name="connsiteX8" fmla="*/ 495300 w 533400"/>
                <a:gd name="connsiteY8" fmla="*/ 29718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400" h="297180">
                  <a:moveTo>
                    <a:pt x="495300" y="297180"/>
                  </a:moveTo>
                  <a:lnTo>
                    <a:pt x="38100" y="297180"/>
                  </a:lnTo>
                  <a:cubicBezTo>
                    <a:pt x="17145" y="297180"/>
                    <a:pt x="0" y="280035"/>
                    <a:pt x="0" y="259080"/>
                  </a:cubicBez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495300" y="0"/>
                  </a:lnTo>
                  <a:cubicBezTo>
                    <a:pt x="516255" y="0"/>
                    <a:pt x="533400" y="17145"/>
                    <a:pt x="533400" y="38100"/>
                  </a:cubicBezTo>
                  <a:lnTo>
                    <a:pt x="533400" y="259080"/>
                  </a:lnTo>
                  <a:cubicBezTo>
                    <a:pt x="533400" y="280035"/>
                    <a:pt x="516255" y="297180"/>
                    <a:pt x="495300" y="297180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4751D8A5-3042-A581-D6BE-DF0B9140601C}"/>
                </a:ext>
              </a:extLst>
            </p:cNvPr>
            <p:cNvSpPr/>
            <p:nvPr/>
          </p:nvSpPr>
          <p:spPr>
            <a:xfrm>
              <a:off x="9882167" y="2132664"/>
              <a:ext cx="429577" cy="277177"/>
            </a:xfrm>
            <a:custGeom>
              <a:avLst/>
              <a:gdLst>
                <a:gd name="connsiteX0" fmla="*/ 0 w 429577"/>
                <a:gd name="connsiteY0" fmla="*/ 0 h 277177"/>
                <a:gd name="connsiteX1" fmla="*/ 277178 w 429577"/>
                <a:gd name="connsiteY1" fmla="*/ 277178 h 277177"/>
                <a:gd name="connsiteX2" fmla="*/ 429578 w 429577"/>
                <a:gd name="connsiteY2" fmla="*/ 277178 h 277177"/>
                <a:gd name="connsiteX3" fmla="*/ 152400 w 429577"/>
                <a:gd name="connsiteY3" fmla="*/ 0 h 27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9577" h="277177">
                  <a:moveTo>
                    <a:pt x="0" y="0"/>
                  </a:moveTo>
                  <a:lnTo>
                    <a:pt x="277178" y="277178"/>
                  </a:lnTo>
                  <a:lnTo>
                    <a:pt x="429578" y="277178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9AAEC51F-4128-B1BA-7DA0-0F68A7AD078D}"/>
                </a:ext>
              </a:extLst>
            </p:cNvPr>
            <p:cNvSpPr/>
            <p:nvPr/>
          </p:nvSpPr>
          <p:spPr>
            <a:xfrm>
              <a:off x="10082192" y="2132664"/>
              <a:ext cx="258127" cy="258127"/>
            </a:xfrm>
            <a:custGeom>
              <a:avLst/>
              <a:gdLst>
                <a:gd name="connsiteX0" fmla="*/ 0 w 258127"/>
                <a:gd name="connsiteY0" fmla="*/ 0 h 258127"/>
                <a:gd name="connsiteX1" fmla="*/ 258127 w 258127"/>
                <a:gd name="connsiteY1" fmla="*/ 258128 h 258127"/>
                <a:gd name="connsiteX2" fmla="*/ 258127 w 258127"/>
                <a:gd name="connsiteY2" fmla="*/ 210503 h 258127"/>
                <a:gd name="connsiteX3" fmla="*/ 47625 w 258127"/>
                <a:gd name="connsiteY3" fmla="*/ 0 h 2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127" h="258127">
                  <a:moveTo>
                    <a:pt x="0" y="0"/>
                  </a:moveTo>
                  <a:lnTo>
                    <a:pt x="258127" y="258128"/>
                  </a:lnTo>
                  <a:lnTo>
                    <a:pt x="258127" y="210503"/>
                  </a:lnTo>
                  <a:lnTo>
                    <a:pt x="47625" y="0"/>
                  </a:ln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EB859FBC-1D4B-2931-B4DD-EDE5C8B6E961}"/>
                </a:ext>
              </a:extLst>
            </p:cNvPr>
            <p:cNvSpPr/>
            <p:nvPr/>
          </p:nvSpPr>
          <p:spPr>
            <a:xfrm>
              <a:off x="9805967" y="2113614"/>
              <a:ext cx="533400" cy="69532"/>
            </a:xfrm>
            <a:custGeom>
              <a:avLst/>
              <a:gdLst>
                <a:gd name="connsiteX0" fmla="*/ 495300 w 533400"/>
                <a:gd name="connsiteY0" fmla="*/ 0 h 69532"/>
                <a:gd name="connsiteX1" fmla="*/ 40958 w 533400"/>
                <a:gd name="connsiteY1" fmla="*/ 0 h 69532"/>
                <a:gd name="connsiteX2" fmla="*/ 0 w 533400"/>
                <a:gd name="connsiteY2" fmla="*/ 40958 h 69532"/>
                <a:gd name="connsiteX3" fmla="*/ 0 w 533400"/>
                <a:gd name="connsiteY3" fmla="*/ 69533 h 69532"/>
                <a:gd name="connsiteX4" fmla="*/ 40958 w 533400"/>
                <a:gd name="connsiteY4" fmla="*/ 28575 h 69532"/>
                <a:gd name="connsiteX5" fmla="*/ 495300 w 533400"/>
                <a:gd name="connsiteY5" fmla="*/ 28575 h 69532"/>
                <a:gd name="connsiteX6" fmla="*/ 533400 w 533400"/>
                <a:gd name="connsiteY6" fmla="*/ 66675 h 69532"/>
                <a:gd name="connsiteX7" fmla="*/ 533400 w 533400"/>
                <a:gd name="connsiteY7" fmla="*/ 38100 h 69532"/>
                <a:gd name="connsiteX8" fmla="*/ 495300 w 533400"/>
                <a:gd name="connsiteY8" fmla="*/ 0 h 6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400" h="69532">
                  <a:moveTo>
                    <a:pt x="495300" y="0"/>
                  </a:moveTo>
                  <a:lnTo>
                    <a:pt x="40958" y="0"/>
                  </a:lnTo>
                  <a:cubicBezTo>
                    <a:pt x="18098" y="0"/>
                    <a:pt x="0" y="18097"/>
                    <a:pt x="0" y="40958"/>
                  </a:cubicBezTo>
                  <a:lnTo>
                    <a:pt x="0" y="69533"/>
                  </a:lnTo>
                  <a:cubicBezTo>
                    <a:pt x="0" y="46672"/>
                    <a:pt x="18098" y="28575"/>
                    <a:pt x="40958" y="28575"/>
                  </a:cubicBezTo>
                  <a:lnTo>
                    <a:pt x="495300" y="28575"/>
                  </a:lnTo>
                  <a:cubicBezTo>
                    <a:pt x="516255" y="28575"/>
                    <a:pt x="533400" y="45720"/>
                    <a:pt x="533400" y="66675"/>
                  </a:cubicBezTo>
                  <a:lnTo>
                    <a:pt x="533400" y="38100"/>
                  </a:lnTo>
                  <a:cubicBezTo>
                    <a:pt x="533400" y="16193"/>
                    <a:pt x="516255" y="0"/>
                    <a:pt x="495300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3" name="Graphic 421">
              <a:extLst>
                <a:ext uri="{FF2B5EF4-FFF2-40B4-BE49-F238E27FC236}">
                  <a16:creationId xmlns:a16="http://schemas.microsoft.com/office/drawing/2014/main" id="{5683307F-1920-5223-B1A6-48FB79CB23C8}"/>
                </a:ext>
              </a:extLst>
            </p:cNvPr>
            <p:cNvGrpSpPr/>
            <p:nvPr/>
          </p:nvGrpSpPr>
          <p:grpSpPr>
            <a:xfrm>
              <a:off x="9891692" y="1971692"/>
              <a:ext cx="361950" cy="181927"/>
              <a:chOff x="9891692" y="1971692"/>
              <a:chExt cx="361950" cy="181927"/>
            </a:xfrm>
          </p:grpSpPr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D5AF8211-A07B-B64F-4ED6-1DA8A9A8FF93}"/>
                  </a:ext>
                </a:extLst>
              </p:cNvPr>
              <p:cNvSpPr/>
              <p:nvPr/>
            </p:nvSpPr>
            <p:spPr>
              <a:xfrm>
                <a:off x="9891692" y="2092659"/>
                <a:ext cx="38100" cy="40957"/>
              </a:xfrm>
              <a:custGeom>
                <a:avLst/>
                <a:gdLst>
                  <a:gd name="connsiteX0" fmla="*/ 0 w 38100"/>
                  <a:gd name="connsiteY0" fmla="*/ 19050 h 40957"/>
                  <a:gd name="connsiteX1" fmla="*/ 19050 w 38100"/>
                  <a:gd name="connsiteY1" fmla="*/ 0 h 40957"/>
                  <a:gd name="connsiteX2" fmla="*/ 38100 w 38100"/>
                  <a:gd name="connsiteY2" fmla="*/ 19050 h 40957"/>
                  <a:gd name="connsiteX3" fmla="*/ 38100 w 38100"/>
                  <a:gd name="connsiteY3" fmla="*/ 40957 h 40957"/>
                  <a:gd name="connsiteX4" fmla="*/ 0 w 38100"/>
                  <a:gd name="connsiteY4" fmla="*/ 40957 h 40957"/>
                  <a:gd name="connsiteX5" fmla="*/ 0 w 38100"/>
                  <a:gd name="connsiteY5" fmla="*/ 1905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0957">
                    <a:moveTo>
                      <a:pt x="0" y="19050"/>
                    </a:moveTo>
                    <a:cubicBezTo>
                      <a:pt x="0" y="19050"/>
                      <a:pt x="0" y="0"/>
                      <a:pt x="19050" y="0"/>
                    </a:cubicBezTo>
                    <a:cubicBezTo>
                      <a:pt x="38100" y="0"/>
                      <a:pt x="38100" y="19050"/>
                      <a:pt x="38100" y="19050"/>
                    </a:cubicBezTo>
                    <a:lnTo>
                      <a:pt x="38100" y="40957"/>
                    </a:lnTo>
                    <a:lnTo>
                      <a:pt x="0" y="40957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5CEBDA19-25B3-3E25-5CCB-EC4F7F5E2961}"/>
                  </a:ext>
                </a:extLst>
              </p:cNvPr>
              <p:cNvSpPr/>
              <p:nvPr/>
            </p:nvSpPr>
            <p:spPr>
              <a:xfrm>
                <a:off x="9891692" y="1971692"/>
                <a:ext cx="361950" cy="101917"/>
              </a:xfrm>
              <a:custGeom>
                <a:avLst/>
                <a:gdLst>
                  <a:gd name="connsiteX0" fmla="*/ 285750 w 361950"/>
                  <a:gd name="connsiteY0" fmla="*/ 101918 h 101917"/>
                  <a:gd name="connsiteX1" fmla="*/ 361950 w 361950"/>
                  <a:gd name="connsiteY1" fmla="*/ 76200 h 101917"/>
                  <a:gd name="connsiteX2" fmla="*/ 180975 w 361950"/>
                  <a:gd name="connsiteY2" fmla="*/ 0 h 101917"/>
                  <a:gd name="connsiteX3" fmla="*/ 0 w 361950"/>
                  <a:gd name="connsiteY3" fmla="*/ 76200 h 101917"/>
                  <a:gd name="connsiteX4" fmla="*/ 76200 w 361950"/>
                  <a:gd name="connsiteY4" fmla="*/ 101918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0" h="101917">
                    <a:moveTo>
                      <a:pt x="285750" y="101918"/>
                    </a:move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918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6DC40E82-E6A2-1E67-CAA3-A927B7086359}"/>
                  </a:ext>
                </a:extLst>
              </p:cNvPr>
              <p:cNvSpPr/>
              <p:nvPr/>
            </p:nvSpPr>
            <p:spPr>
              <a:xfrm>
                <a:off x="9966939" y="2013601"/>
                <a:ext cx="212407" cy="64770"/>
              </a:xfrm>
              <a:custGeom>
                <a:avLst/>
                <a:gdLst>
                  <a:gd name="connsiteX0" fmla="*/ 0 w 212407"/>
                  <a:gd name="connsiteY0" fmla="*/ 64770 h 64770"/>
                  <a:gd name="connsiteX1" fmla="*/ 103823 w 212407"/>
                  <a:gd name="connsiteY1" fmla="*/ 0 h 64770"/>
                  <a:gd name="connsiteX2" fmla="*/ 212408 w 212407"/>
                  <a:gd name="connsiteY2" fmla="*/ 64770 h 64770"/>
                  <a:gd name="connsiteX3" fmla="*/ 0 w 212407"/>
                  <a:gd name="connsiteY3" fmla="*/ 6477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407" h="64770">
                    <a:moveTo>
                      <a:pt x="0" y="64770"/>
                    </a:moveTo>
                    <a:cubicBezTo>
                      <a:pt x="0" y="64770"/>
                      <a:pt x="10478" y="0"/>
                      <a:pt x="103823" y="0"/>
                    </a:cubicBezTo>
                    <a:cubicBezTo>
                      <a:pt x="197167" y="0"/>
                      <a:pt x="212408" y="64770"/>
                      <a:pt x="212408" y="64770"/>
                    </a:cubicBezTo>
                    <a:cubicBezTo>
                      <a:pt x="212408" y="64770"/>
                      <a:pt x="0" y="61913"/>
                      <a:pt x="0" y="6477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4A51A4B0-B50C-6DEB-2ACC-BD695BCEBAFB}"/>
                  </a:ext>
                </a:extLst>
              </p:cNvPr>
              <p:cNvSpPr/>
              <p:nvPr/>
            </p:nvSpPr>
            <p:spPr>
              <a:xfrm>
                <a:off x="9958367" y="2045034"/>
                <a:ext cx="228600" cy="104775"/>
              </a:xfrm>
              <a:custGeom>
                <a:avLst/>
                <a:gdLst>
                  <a:gd name="connsiteX0" fmla="*/ 114300 w 228600"/>
                  <a:gd name="connsiteY0" fmla="*/ 104775 h 104775"/>
                  <a:gd name="connsiteX1" fmla="*/ 0 w 228600"/>
                  <a:gd name="connsiteY1" fmla="*/ 85725 h 104775"/>
                  <a:gd name="connsiteX2" fmla="*/ 19050 w 228600"/>
                  <a:gd name="connsiteY2" fmla="*/ 28575 h 104775"/>
                  <a:gd name="connsiteX3" fmla="*/ 114300 w 228600"/>
                  <a:gd name="connsiteY3" fmla="*/ 0 h 104775"/>
                  <a:gd name="connsiteX4" fmla="*/ 209550 w 228600"/>
                  <a:gd name="connsiteY4" fmla="*/ 28575 h 104775"/>
                  <a:gd name="connsiteX5" fmla="*/ 228600 w 228600"/>
                  <a:gd name="connsiteY5" fmla="*/ 85725 h 104775"/>
                  <a:gd name="connsiteX6" fmla="*/ 114300 w 228600"/>
                  <a:gd name="connsiteY6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04775">
                    <a:moveTo>
                      <a:pt x="114300" y="104775"/>
                    </a:moveTo>
                    <a:lnTo>
                      <a:pt x="0" y="85725"/>
                    </a:lnTo>
                    <a:lnTo>
                      <a:pt x="19050" y="28575"/>
                    </a:lnTo>
                    <a:cubicBezTo>
                      <a:pt x="19050" y="28575"/>
                      <a:pt x="47625" y="0"/>
                      <a:pt x="114300" y="0"/>
                    </a:cubicBezTo>
                    <a:cubicBezTo>
                      <a:pt x="180975" y="0"/>
                      <a:pt x="209550" y="28575"/>
                      <a:pt x="209550" y="28575"/>
                    </a:cubicBezTo>
                    <a:lnTo>
                      <a:pt x="228600" y="85725"/>
                    </a:lnTo>
                    <a:lnTo>
                      <a:pt x="114300" y="10477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B77F2E24-F50D-EDF4-50F3-85E10E55BB29}"/>
                  </a:ext>
                </a:extLst>
              </p:cNvPr>
              <p:cNvSpPr/>
              <p:nvPr/>
            </p:nvSpPr>
            <p:spPr>
              <a:xfrm>
                <a:off x="9959319" y="2101232"/>
                <a:ext cx="226695" cy="52387"/>
              </a:xfrm>
              <a:custGeom>
                <a:avLst/>
                <a:gdLst>
                  <a:gd name="connsiteX0" fmla="*/ 113348 w 226695"/>
                  <a:gd name="connsiteY0" fmla="*/ 52388 h 52387"/>
                  <a:gd name="connsiteX1" fmla="*/ 226695 w 226695"/>
                  <a:gd name="connsiteY1" fmla="*/ 29528 h 52387"/>
                  <a:gd name="connsiteX2" fmla="*/ 219075 w 226695"/>
                  <a:gd name="connsiteY2" fmla="*/ 0 h 52387"/>
                  <a:gd name="connsiteX3" fmla="*/ 113348 w 226695"/>
                  <a:gd name="connsiteY3" fmla="*/ 19050 h 52387"/>
                  <a:gd name="connsiteX4" fmla="*/ 7620 w 226695"/>
                  <a:gd name="connsiteY4" fmla="*/ 0 h 52387"/>
                  <a:gd name="connsiteX5" fmla="*/ 0 w 226695"/>
                  <a:gd name="connsiteY5" fmla="*/ 29528 h 52387"/>
                  <a:gd name="connsiteX6" fmla="*/ 113348 w 226695"/>
                  <a:gd name="connsiteY6" fmla="*/ 52388 h 52387"/>
                  <a:gd name="connsiteX7" fmla="*/ 113348 w 226695"/>
                  <a:gd name="connsiteY7" fmla="*/ 52388 h 52387"/>
                  <a:gd name="connsiteX8" fmla="*/ 113348 w 226695"/>
                  <a:gd name="connsiteY8" fmla="*/ 52388 h 52387"/>
                  <a:gd name="connsiteX9" fmla="*/ 113348 w 226695"/>
                  <a:gd name="connsiteY9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695" h="52387">
                    <a:moveTo>
                      <a:pt x="113348" y="52388"/>
                    </a:moveTo>
                    <a:lnTo>
                      <a:pt x="226695" y="29528"/>
                    </a:lnTo>
                    <a:lnTo>
                      <a:pt x="219075" y="0"/>
                    </a:lnTo>
                    <a:lnTo>
                      <a:pt x="113348" y="19050"/>
                    </a:lnTo>
                    <a:lnTo>
                      <a:pt x="7620" y="0"/>
                    </a:lnTo>
                    <a:lnTo>
                      <a:pt x="0" y="2952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64E3ED1-B2D9-CBC9-1C54-259EB7DC8341}"/>
                </a:ext>
              </a:extLst>
            </p:cNvPr>
            <p:cNvSpPr/>
            <p:nvPr/>
          </p:nvSpPr>
          <p:spPr>
            <a:xfrm>
              <a:off x="9972464" y="2191095"/>
              <a:ext cx="200215" cy="246369"/>
            </a:xfrm>
            <a:custGeom>
              <a:avLst/>
              <a:gdLst>
                <a:gd name="connsiteX0" fmla="*/ 200215 w 200215"/>
                <a:gd name="connsiteY0" fmla="*/ 100637 h 246369"/>
                <a:gd name="connsiteX1" fmla="*/ 88773 w 200215"/>
                <a:gd name="connsiteY1" fmla="*/ 624 h 246369"/>
                <a:gd name="connsiteX2" fmla="*/ 1143 w 200215"/>
                <a:gd name="connsiteY2" fmla="*/ 85397 h 246369"/>
                <a:gd name="connsiteX3" fmla="*/ 39243 w 200215"/>
                <a:gd name="connsiteY3" fmla="*/ 179694 h 246369"/>
                <a:gd name="connsiteX4" fmla="*/ 62103 w 200215"/>
                <a:gd name="connsiteY4" fmla="*/ 223509 h 246369"/>
                <a:gd name="connsiteX5" fmla="*/ 62103 w 200215"/>
                <a:gd name="connsiteY5" fmla="*/ 223509 h 246369"/>
                <a:gd name="connsiteX6" fmla="*/ 84963 w 200215"/>
                <a:gd name="connsiteY6" fmla="*/ 246369 h 246369"/>
                <a:gd name="connsiteX7" fmla="*/ 115443 w 200215"/>
                <a:gd name="connsiteY7" fmla="*/ 246369 h 246369"/>
                <a:gd name="connsiteX8" fmla="*/ 138303 w 200215"/>
                <a:gd name="connsiteY8" fmla="*/ 223509 h 246369"/>
                <a:gd name="connsiteX9" fmla="*/ 138303 w 200215"/>
                <a:gd name="connsiteY9" fmla="*/ 223509 h 246369"/>
                <a:gd name="connsiteX10" fmla="*/ 160210 w 200215"/>
                <a:gd name="connsiteY10" fmla="*/ 179694 h 246369"/>
                <a:gd name="connsiteX11" fmla="*/ 200215 w 200215"/>
                <a:gd name="connsiteY11" fmla="*/ 100637 h 24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215" h="246369">
                  <a:moveTo>
                    <a:pt x="200215" y="100637"/>
                  </a:moveTo>
                  <a:cubicBezTo>
                    <a:pt x="200215" y="41582"/>
                    <a:pt x="148780" y="-6043"/>
                    <a:pt x="88773" y="624"/>
                  </a:cubicBezTo>
                  <a:cubicBezTo>
                    <a:pt x="44005" y="5387"/>
                    <a:pt x="7810" y="41582"/>
                    <a:pt x="1143" y="85397"/>
                  </a:cubicBezTo>
                  <a:cubicBezTo>
                    <a:pt x="-4572" y="123497"/>
                    <a:pt x="11620" y="158739"/>
                    <a:pt x="39243" y="179694"/>
                  </a:cubicBezTo>
                  <a:cubicBezTo>
                    <a:pt x="52578" y="190172"/>
                    <a:pt x="62103" y="206364"/>
                    <a:pt x="62103" y="223509"/>
                  </a:cubicBezTo>
                  <a:lnTo>
                    <a:pt x="62103" y="223509"/>
                  </a:lnTo>
                  <a:cubicBezTo>
                    <a:pt x="62103" y="235892"/>
                    <a:pt x="72580" y="246369"/>
                    <a:pt x="84963" y="246369"/>
                  </a:cubicBezTo>
                  <a:lnTo>
                    <a:pt x="115443" y="246369"/>
                  </a:lnTo>
                  <a:cubicBezTo>
                    <a:pt x="127825" y="246369"/>
                    <a:pt x="138303" y="235892"/>
                    <a:pt x="138303" y="223509"/>
                  </a:cubicBezTo>
                  <a:lnTo>
                    <a:pt x="138303" y="223509"/>
                  </a:lnTo>
                  <a:cubicBezTo>
                    <a:pt x="138303" y="206364"/>
                    <a:pt x="146875" y="190172"/>
                    <a:pt x="160210" y="179694"/>
                  </a:cubicBezTo>
                  <a:cubicBezTo>
                    <a:pt x="184975" y="161597"/>
                    <a:pt x="200215" y="133022"/>
                    <a:pt x="200215" y="100637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9B604494-A44E-79A0-3B12-57D05831400D}"/>
                </a:ext>
              </a:extLst>
            </p:cNvPr>
            <p:cNvSpPr/>
            <p:nvPr/>
          </p:nvSpPr>
          <p:spPr>
            <a:xfrm>
              <a:off x="9977417" y="2305067"/>
              <a:ext cx="190500" cy="133350"/>
            </a:xfrm>
            <a:custGeom>
              <a:avLst/>
              <a:gdLst>
                <a:gd name="connsiteX0" fmla="*/ 190500 w 190500"/>
                <a:gd name="connsiteY0" fmla="*/ 0 h 133350"/>
                <a:gd name="connsiteX1" fmla="*/ 95250 w 190500"/>
                <a:gd name="connsiteY1" fmla="*/ 47625 h 133350"/>
                <a:gd name="connsiteX2" fmla="*/ 0 w 190500"/>
                <a:gd name="connsiteY2" fmla="*/ 0 h 133350"/>
                <a:gd name="connsiteX3" fmla="*/ 3810 w 190500"/>
                <a:gd name="connsiteY3" fmla="*/ 26670 h 133350"/>
                <a:gd name="connsiteX4" fmla="*/ 34290 w 190500"/>
                <a:gd name="connsiteY4" fmla="*/ 66675 h 133350"/>
                <a:gd name="connsiteX5" fmla="*/ 57150 w 190500"/>
                <a:gd name="connsiteY5" fmla="*/ 110490 h 133350"/>
                <a:gd name="connsiteX6" fmla="*/ 57150 w 190500"/>
                <a:gd name="connsiteY6" fmla="*/ 110490 h 133350"/>
                <a:gd name="connsiteX7" fmla="*/ 80010 w 190500"/>
                <a:gd name="connsiteY7" fmla="*/ 133350 h 133350"/>
                <a:gd name="connsiteX8" fmla="*/ 110490 w 190500"/>
                <a:gd name="connsiteY8" fmla="*/ 133350 h 133350"/>
                <a:gd name="connsiteX9" fmla="*/ 133350 w 190500"/>
                <a:gd name="connsiteY9" fmla="*/ 110490 h 133350"/>
                <a:gd name="connsiteX10" fmla="*/ 133350 w 190500"/>
                <a:gd name="connsiteY10" fmla="*/ 110490 h 133350"/>
                <a:gd name="connsiteX11" fmla="*/ 155258 w 190500"/>
                <a:gd name="connsiteY11" fmla="*/ 66675 h 133350"/>
                <a:gd name="connsiteX12" fmla="*/ 186690 w 190500"/>
                <a:gd name="connsiteY12" fmla="*/ 26670 h 133350"/>
                <a:gd name="connsiteX13" fmla="*/ 190500 w 190500"/>
                <a:gd name="connsiteY13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" h="133350">
                  <a:moveTo>
                    <a:pt x="190500" y="0"/>
                  </a:moveTo>
                  <a:cubicBezTo>
                    <a:pt x="190500" y="0"/>
                    <a:pt x="171450" y="47625"/>
                    <a:pt x="95250" y="47625"/>
                  </a:cubicBezTo>
                  <a:cubicBezTo>
                    <a:pt x="19050" y="47625"/>
                    <a:pt x="0" y="0"/>
                    <a:pt x="0" y="0"/>
                  </a:cubicBezTo>
                  <a:lnTo>
                    <a:pt x="3810" y="26670"/>
                  </a:lnTo>
                  <a:cubicBezTo>
                    <a:pt x="10478" y="42863"/>
                    <a:pt x="20955" y="56198"/>
                    <a:pt x="34290" y="66675"/>
                  </a:cubicBezTo>
                  <a:cubicBezTo>
                    <a:pt x="47625" y="77152"/>
                    <a:pt x="57150" y="93345"/>
                    <a:pt x="57150" y="110490"/>
                  </a:cubicBezTo>
                  <a:lnTo>
                    <a:pt x="57150" y="110490"/>
                  </a:lnTo>
                  <a:cubicBezTo>
                    <a:pt x="57150" y="122873"/>
                    <a:pt x="67628" y="133350"/>
                    <a:pt x="80010" y="133350"/>
                  </a:cubicBezTo>
                  <a:lnTo>
                    <a:pt x="110490" y="133350"/>
                  </a:lnTo>
                  <a:cubicBezTo>
                    <a:pt x="122873" y="133350"/>
                    <a:pt x="133350" y="122873"/>
                    <a:pt x="133350" y="110490"/>
                  </a:cubicBezTo>
                  <a:lnTo>
                    <a:pt x="133350" y="110490"/>
                  </a:lnTo>
                  <a:cubicBezTo>
                    <a:pt x="133350" y="93345"/>
                    <a:pt x="141923" y="77152"/>
                    <a:pt x="155258" y="66675"/>
                  </a:cubicBezTo>
                  <a:cubicBezTo>
                    <a:pt x="168593" y="56198"/>
                    <a:pt x="179070" y="41910"/>
                    <a:pt x="186690" y="26670"/>
                  </a:cubicBezTo>
                  <a:lnTo>
                    <a:pt x="190500" y="0"/>
                  </a:lnTo>
                  <a:close/>
                </a:path>
              </a:pathLst>
            </a:custGeom>
            <a:solidFill>
              <a:srgbClr val="F4B33B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991EC6F2-6323-519F-9F52-A859F2D552E4}"/>
                </a:ext>
              </a:extLst>
            </p:cNvPr>
            <p:cNvSpPr/>
            <p:nvPr/>
          </p:nvSpPr>
          <p:spPr>
            <a:xfrm>
              <a:off x="10025042" y="2209817"/>
              <a:ext cx="95250" cy="47625"/>
            </a:xfrm>
            <a:custGeom>
              <a:avLst/>
              <a:gdLst>
                <a:gd name="connsiteX0" fmla="*/ 95250 w 95250"/>
                <a:gd name="connsiteY0" fmla="*/ 23813 h 47625"/>
                <a:gd name="connsiteX1" fmla="*/ 47625 w 95250"/>
                <a:gd name="connsiteY1" fmla="*/ 47625 h 47625"/>
                <a:gd name="connsiteX2" fmla="*/ 0 w 95250"/>
                <a:gd name="connsiteY2" fmla="*/ 23813 h 47625"/>
                <a:gd name="connsiteX3" fmla="*/ 47625 w 95250"/>
                <a:gd name="connsiteY3" fmla="*/ 0 h 47625"/>
                <a:gd name="connsiteX4" fmla="*/ 95250 w 95250"/>
                <a:gd name="connsiteY4" fmla="*/ 2381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47625">
                  <a:moveTo>
                    <a:pt x="95250" y="23813"/>
                  </a:moveTo>
                  <a:cubicBezTo>
                    <a:pt x="95250" y="36964"/>
                    <a:pt x="73928" y="47625"/>
                    <a:pt x="47625" y="47625"/>
                  </a:cubicBezTo>
                  <a:cubicBezTo>
                    <a:pt x="21322" y="47625"/>
                    <a:pt x="0" y="36964"/>
                    <a:pt x="0" y="23813"/>
                  </a:cubicBezTo>
                  <a:cubicBezTo>
                    <a:pt x="0" y="10661"/>
                    <a:pt x="21322" y="0"/>
                    <a:pt x="47625" y="0"/>
                  </a:cubicBezTo>
                  <a:cubicBezTo>
                    <a:pt x="73928" y="0"/>
                    <a:pt x="95250" y="10661"/>
                    <a:pt x="95250" y="23813"/>
                  </a:cubicBezTo>
                  <a:close/>
                </a:path>
              </a:pathLst>
            </a:custGeom>
            <a:solidFill>
              <a:srgbClr val="FFF5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2" name="Graphic 421">
              <a:extLst>
                <a:ext uri="{FF2B5EF4-FFF2-40B4-BE49-F238E27FC236}">
                  <a16:creationId xmlns:a16="http://schemas.microsoft.com/office/drawing/2014/main" id="{E6715D8B-39DB-F25D-1573-0C0DBD5EB6F7}"/>
                </a:ext>
              </a:extLst>
            </p:cNvPr>
            <p:cNvGrpSpPr/>
            <p:nvPr/>
          </p:nvGrpSpPr>
          <p:grpSpPr>
            <a:xfrm>
              <a:off x="9796442" y="1961452"/>
              <a:ext cx="552450" cy="524589"/>
              <a:chOff x="9796442" y="1961452"/>
              <a:chExt cx="552450" cy="524589"/>
            </a:xfrm>
            <a:solidFill>
              <a:srgbClr val="3C154E"/>
            </a:solidFill>
          </p:grpSpPr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94559E30-4F32-3593-3B89-0BF63B514C5A}"/>
                  </a:ext>
                </a:extLst>
              </p:cNvPr>
              <p:cNvSpPr/>
              <p:nvPr/>
            </p:nvSpPr>
            <p:spPr>
              <a:xfrm>
                <a:off x="10048854" y="2466992"/>
                <a:ext cx="47625" cy="19050"/>
              </a:xfrm>
              <a:custGeom>
                <a:avLst/>
                <a:gdLst>
                  <a:gd name="connsiteX0" fmla="*/ 38100 w 47625"/>
                  <a:gd name="connsiteY0" fmla="*/ 0 h 19050"/>
                  <a:gd name="connsiteX1" fmla="*/ 9525 w 47625"/>
                  <a:gd name="connsiteY1" fmla="*/ 0 h 19050"/>
                  <a:gd name="connsiteX2" fmla="*/ 0 w 47625"/>
                  <a:gd name="connsiteY2" fmla="*/ 9525 h 19050"/>
                  <a:gd name="connsiteX3" fmla="*/ 9525 w 47625"/>
                  <a:gd name="connsiteY3" fmla="*/ 19050 h 19050"/>
                  <a:gd name="connsiteX4" fmla="*/ 38100 w 47625"/>
                  <a:gd name="connsiteY4" fmla="*/ 19050 h 19050"/>
                  <a:gd name="connsiteX5" fmla="*/ 47625 w 47625"/>
                  <a:gd name="connsiteY5" fmla="*/ 9525 h 19050"/>
                  <a:gd name="connsiteX6" fmla="*/ 38100 w 476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38100" y="19050"/>
                    </a:lnTo>
                    <a:cubicBezTo>
                      <a:pt x="43815" y="19050"/>
                      <a:pt x="47625" y="15240"/>
                      <a:pt x="47625" y="9525"/>
                    </a:cubicBezTo>
                    <a:cubicBezTo>
                      <a:pt x="47625" y="3810"/>
                      <a:pt x="43815" y="0"/>
                      <a:pt x="38100" y="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ACD5EB30-F711-BCC9-4AF9-A4E5BE5DC340}"/>
                  </a:ext>
                </a:extLst>
              </p:cNvPr>
              <p:cNvSpPr/>
              <p:nvPr/>
            </p:nvSpPr>
            <p:spPr>
              <a:xfrm>
                <a:off x="9796442" y="1961452"/>
                <a:ext cx="552450" cy="485536"/>
              </a:xfrm>
              <a:custGeom>
                <a:avLst/>
                <a:gdLst>
                  <a:gd name="connsiteX0" fmla="*/ 504825 w 552450"/>
                  <a:gd name="connsiteY0" fmla="*/ 143589 h 485536"/>
                  <a:gd name="connsiteX1" fmla="*/ 392430 w 552450"/>
                  <a:gd name="connsiteY1" fmla="*/ 143589 h 485536"/>
                  <a:gd name="connsiteX2" fmla="*/ 384810 w 552450"/>
                  <a:gd name="connsiteY2" fmla="*/ 120729 h 485536"/>
                  <a:gd name="connsiteX3" fmla="*/ 461010 w 552450"/>
                  <a:gd name="connsiteY3" fmla="*/ 95012 h 485536"/>
                  <a:gd name="connsiteX4" fmla="*/ 467678 w 552450"/>
                  <a:gd name="connsiteY4" fmla="*/ 86439 h 485536"/>
                  <a:gd name="connsiteX5" fmla="*/ 461963 w 552450"/>
                  <a:gd name="connsiteY5" fmla="*/ 76914 h 485536"/>
                  <a:gd name="connsiteX6" fmla="*/ 280988 w 552450"/>
                  <a:gd name="connsiteY6" fmla="*/ 714 h 485536"/>
                  <a:gd name="connsiteX7" fmla="*/ 273368 w 552450"/>
                  <a:gd name="connsiteY7" fmla="*/ 714 h 485536"/>
                  <a:gd name="connsiteX8" fmla="*/ 92393 w 552450"/>
                  <a:gd name="connsiteY8" fmla="*/ 76914 h 485536"/>
                  <a:gd name="connsiteX9" fmla="*/ 86678 w 552450"/>
                  <a:gd name="connsiteY9" fmla="*/ 86439 h 485536"/>
                  <a:gd name="connsiteX10" fmla="*/ 93345 w 552450"/>
                  <a:gd name="connsiteY10" fmla="*/ 95012 h 485536"/>
                  <a:gd name="connsiteX11" fmla="*/ 105728 w 552450"/>
                  <a:gd name="connsiteY11" fmla="*/ 98822 h 485536"/>
                  <a:gd name="connsiteX12" fmla="*/ 105728 w 552450"/>
                  <a:gd name="connsiteY12" fmla="*/ 121682 h 485536"/>
                  <a:gd name="connsiteX13" fmla="*/ 87630 w 552450"/>
                  <a:gd name="connsiteY13" fmla="*/ 142637 h 485536"/>
                  <a:gd name="connsiteX14" fmla="*/ 86678 w 552450"/>
                  <a:gd name="connsiteY14" fmla="*/ 142637 h 485536"/>
                  <a:gd name="connsiteX15" fmla="*/ 47625 w 552450"/>
                  <a:gd name="connsiteY15" fmla="*/ 142637 h 485536"/>
                  <a:gd name="connsiteX16" fmla="*/ 0 w 552450"/>
                  <a:gd name="connsiteY16" fmla="*/ 190262 h 485536"/>
                  <a:gd name="connsiteX17" fmla="*/ 0 w 552450"/>
                  <a:gd name="connsiteY17" fmla="*/ 409337 h 485536"/>
                  <a:gd name="connsiteX18" fmla="*/ 47625 w 552450"/>
                  <a:gd name="connsiteY18" fmla="*/ 456962 h 485536"/>
                  <a:gd name="connsiteX19" fmla="*/ 228600 w 552450"/>
                  <a:gd name="connsiteY19" fmla="*/ 456962 h 485536"/>
                  <a:gd name="connsiteX20" fmla="*/ 228600 w 552450"/>
                  <a:gd name="connsiteY20" fmla="*/ 456962 h 485536"/>
                  <a:gd name="connsiteX21" fmla="*/ 260985 w 552450"/>
                  <a:gd name="connsiteY21" fmla="*/ 485537 h 485536"/>
                  <a:gd name="connsiteX22" fmla="*/ 291465 w 552450"/>
                  <a:gd name="connsiteY22" fmla="*/ 485537 h 485536"/>
                  <a:gd name="connsiteX23" fmla="*/ 323850 w 552450"/>
                  <a:gd name="connsiteY23" fmla="*/ 456962 h 485536"/>
                  <a:gd name="connsiteX24" fmla="*/ 323850 w 552450"/>
                  <a:gd name="connsiteY24" fmla="*/ 456962 h 485536"/>
                  <a:gd name="connsiteX25" fmla="*/ 504825 w 552450"/>
                  <a:gd name="connsiteY25" fmla="*/ 456962 h 485536"/>
                  <a:gd name="connsiteX26" fmla="*/ 552450 w 552450"/>
                  <a:gd name="connsiteY26" fmla="*/ 409337 h 485536"/>
                  <a:gd name="connsiteX27" fmla="*/ 552450 w 552450"/>
                  <a:gd name="connsiteY27" fmla="*/ 191214 h 485536"/>
                  <a:gd name="connsiteX28" fmla="*/ 504825 w 552450"/>
                  <a:gd name="connsiteY28" fmla="*/ 143589 h 485536"/>
                  <a:gd name="connsiteX29" fmla="*/ 189548 w 552450"/>
                  <a:gd name="connsiteY29" fmla="*/ 116919 h 485536"/>
                  <a:gd name="connsiteX30" fmla="*/ 276225 w 552450"/>
                  <a:gd name="connsiteY30" fmla="*/ 92154 h 485536"/>
                  <a:gd name="connsiteX31" fmla="*/ 362903 w 552450"/>
                  <a:gd name="connsiteY31" fmla="*/ 116919 h 485536"/>
                  <a:gd name="connsiteX32" fmla="*/ 377190 w 552450"/>
                  <a:gd name="connsiteY32" fmla="*/ 160734 h 485536"/>
                  <a:gd name="connsiteX33" fmla="*/ 276225 w 552450"/>
                  <a:gd name="connsiteY33" fmla="*/ 178832 h 485536"/>
                  <a:gd name="connsiteX34" fmla="*/ 174308 w 552450"/>
                  <a:gd name="connsiteY34" fmla="*/ 161687 h 485536"/>
                  <a:gd name="connsiteX35" fmla="*/ 189548 w 552450"/>
                  <a:gd name="connsiteY35" fmla="*/ 116919 h 485536"/>
                  <a:gd name="connsiteX36" fmla="*/ 276225 w 552450"/>
                  <a:gd name="connsiteY36" fmla="*/ 20717 h 485536"/>
                  <a:gd name="connsiteX37" fmla="*/ 430530 w 552450"/>
                  <a:gd name="connsiteY37" fmla="*/ 85487 h 485536"/>
                  <a:gd name="connsiteX38" fmla="*/ 378143 w 552450"/>
                  <a:gd name="connsiteY38" fmla="*/ 102632 h 485536"/>
                  <a:gd name="connsiteX39" fmla="*/ 377190 w 552450"/>
                  <a:gd name="connsiteY39" fmla="*/ 103584 h 485536"/>
                  <a:gd name="connsiteX40" fmla="*/ 277178 w 552450"/>
                  <a:gd name="connsiteY40" fmla="*/ 74057 h 485536"/>
                  <a:gd name="connsiteX41" fmla="*/ 177165 w 552450"/>
                  <a:gd name="connsiteY41" fmla="*/ 103584 h 485536"/>
                  <a:gd name="connsiteX42" fmla="*/ 176213 w 552450"/>
                  <a:gd name="connsiteY42" fmla="*/ 102632 h 485536"/>
                  <a:gd name="connsiteX43" fmla="*/ 123825 w 552450"/>
                  <a:gd name="connsiteY43" fmla="*/ 85487 h 485536"/>
                  <a:gd name="connsiteX44" fmla="*/ 276225 w 552450"/>
                  <a:gd name="connsiteY44" fmla="*/ 20717 h 485536"/>
                  <a:gd name="connsiteX45" fmla="*/ 167640 w 552450"/>
                  <a:gd name="connsiteY45" fmla="*/ 120729 h 485536"/>
                  <a:gd name="connsiteX46" fmla="*/ 160020 w 552450"/>
                  <a:gd name="connsiteY46" fmla="*/ 143589 h 485536"/>
                  <a:gd name="connsiteX47" fmla="*/ 141923 w 552450"/>
                  <a:gd name="connsiteY47" fmla="*/ 143589 h 485536"/>
                  <a:gd name="connsiteX48" fmla="*/ 123825 w 552450"/>
                  <a:gd name="connsiteY48" fmla="*/ 122634 h 485536"/>
                  <a:gd name="connsiteX49" fmla="*/ 123825 w 552450"/>
                  <a:gd name="connsiteY49" fmla="*/ 105489 h 485536"/>
                  <a:gd name="connsiteX50" fmla="*/ 167640 w 552450"/>
                  <a:gd name="connsiteY50" fmla="*/ 120729 h 485536"/>
                  <a:gd name="connsiteX51" fmla="*/ 104775 w 552450"/>
                  <a:gd name="connsiteY51" fmla="*/ 150257 h 485536"/>
                  <a:gd name="connsiteX52" fmla="*/ 114300 w 552450"/>
                  <a:gd name="connsiteY52" fmla="*/ 140732 h 485536"/>
                  <a:gd name="connsiteX53" fmla="*/ 123825 w 552450"/>
                  <a:gd name="connsiteY53" fmla="*/ 150257 h 485536"/>
                  <a:gd name="connsiteX54" fmla="*/ 123825 w 552450"/>
                  <a:gd name="connsiteY54" fmla="*/ 162639 h 485536"/>
                  <a:gd name="connsiteX55" fmla="*/ 104775 w 552450"/>
                  <a:gd name="connsiteY55" fmla="*/ 162639 h 485536"/>
                  <a:gd name="connsiteX56" fmla="*/ 104775 w 552450"/>
                  <a:gd name="connsiteY56" fmla="*/ 150257 h 485536"/>
                  <a:gd name="connsiteX57" fmla="*/ 291465 w 552450"/>
                  <a:gd name="connsiteY57" fmla="*/ 467439 h 485536"/>
                  <a:gd name="connsiteX58" fmla="*/ 285750 w 552450"/>
                  <a:gd name="connsiteY58" fmla="*/ 467439 h 485536"/>
                  <a:gd name="connsiteX59" fmla="*/ 285750 w 552450"/>
                  <a:gd name="connsiteY59" fmla="*/ 400764 h 485536"/>
                  <a:gd name="connsiteX60" fmla="*/ 283845 w 552450"/>
                  <a:gd name="connsiteY60" fmla="*/ 395049 h 485536"/>
                  <a:gd name="connsiteX61" fmla="*/ 249555 w 552450"/>
                  <a:gd name="connsiteY61" fmla="*/ 353139 h 485536"/>
                  <a:gd name="connsiteX62" fmla="*/ 300990 w 552450"/>
                  <a:gd name="connsiteY62" fmla="*/ 353139 h 485536"/>
                  <a:gd name="connsiteX63" fmla="*/ 283845 w 552450"/>
                  <a:gd name="connsiteY63" fmla="*/ 370284 h 485536"/>
                  <a:gd name="connsiteX64" fmla="*/ 283845 w 552450"/>
                  <a:gd name="connsiteY64" fmla="*/ 383619 h 485536"/>
                  <a:gd name="connsiteX65" fmla="*/ 297180 w 552450"/>
                  <a:gd name="connsiteY65" fmla="*/ 383619 h 485536"/>
                  <a:gd name="connsiteX66" fmla="*/ 330518 w 552450"/>
                  <a:gd name="connsiteY66" fmla="*/ 350282 h 485536"/>
                  <a:gd name="connsiteX67" fmla="*/ 332423 w 552450"/>
                  <a:gd name="connsiteY67" fmla="*/ 339804 h 485536"/>
                  <a:gd name="connsiteX68" fmla="*/ 323850 w 552450"/>
                  <a:gd name="connsiteY68" fmla="*/ 334089 h 485536"/>
                  <a:gd name="connsiteX69" fmla="*/ 228600 w 552450"/>
                  <a:gd name="connsiteY69" fmla="*/ 334089 h 485536"/>
                  <a:gd name="connsiteX70" fmla="*/ 220028 w 552450"/>
                  <a:gd name="connsiteY70" fmla="*/ 339804 h 485536"/>
                  <a:gd name="connsiteX71" fmla="*/ 220980 w 552450"/>
                  <a:gd name="connsiteY71" fmla="*/ 350282 h 485536"/>
                  <a:gd name="connsiteX72" fmla="*/ 265748 w 552450"/>
                  <a:gd name="connsiteY72" fmla="*/ 404574 h 485536"/>
                  <a:gd name="connsiteX73" fmla="*/ 265748 w 552450"/>
                  <a:gd name="connsiteY73" fmla="*/ 467439 h 485536"/>
                  <a:gd name="connsiteX74" fmla="*/ 260033 w 552450"/>
                  <a:gd name="connsiteY74" fmla="*/ 467439 h 485536"/>
                  <a:gd name="connsiteX75" fmla="*/ 246698 w 552450"/>
                  <a:gd name="connsiteY75" fmla="*/ 454104 h 485536"/>
                  <a:gd name="connsiteX76" fmla="*/ 220980 w 552450"/>
                  <a:gd name="connsiteY76" fmla="*/ 402669 h 485536"/>
                  <a:gd name="connsiteX77" fmla="*/ 186690 w 552450"/>
                  <a:gd name="connsiteY77" fmla="*/ 316944 h 485536"/>
                  <a:gd name="connsiteX78" fmla="*/ 265748 w 552450"/>
                  <a:gd name="connsiteY78" fmla="*/ 239792 h 485536"/>
                  <a:gd name="connsiteX79" fmla="*/ 276225 w 552450"/>
                  <a:gd name="connsiteY79" fmla="*/ 238839 h 485536"/>
                  <a:gd name="connsiteX80" fmla="*/ 336233 w 552450"/>
                  <a:gd name="connsiteY80" fmla="*/ 261699 h 485536"/>
                  <a:gd name="connsiteX81" fmla="*/ 366713 w 552450"/>
                  <a:gd name="connsiteY81" fmla="*/ 329327 h 485536"/>
                  <a:gd name="connsiteX82" fmla="*/ 331470 w 552450"/>
                  <a:gd name="connsiteY82" fmla="*/ 401717 h 485536"/>
                  <a:gd name="connsiteX83" fmla="*/ 304800 w 552450"/>
                  <a:gd name="connsiteY83" fmla="*/ 454104 h 485536"/>
                  <a:gd name="connsiteX84" fmla="*/ 291465 w 552450"/>
                  <a:gd name="connsiteY84" fmla="*/ 467439 h 485536"/>
                  <a:gd name="connsiteX85" fmla="*/ 533400 w 552450"/>
                  <a:gd name="connsiteY85" fmla="*/ 410289 h 485536"/>
                  <a:gd name="connsiteX86" fmla="*/ 504825 w 552450"/>
                  <a:gd name="connsiteY86" fmla="*/ 438864 h 485536"/>
                  <a:gd name="connsiteX87" fmla="*/ 326708 w 552450"/>
                  <a:gd name="connsiteY87" fmla="*/ 438864 h 485536"/>
                  <a:gd name="connsiteX88" fmla="*/ 342900 w 552450"/>
                  <a:gd name="connsiteY88" fmla="*/ 416957 h 485536"/>
                  <a:gd name="connsiteX89" fmla="*/ 385763 w 552450"/>
                  <a:gd name="connsiteY89" fmla="*/ 329327 h 485536"/>
                  <a:gd name="connsiteX90" fmla="*/ 348615 w 552450"/>
                  <a:gd name="connsiteY90" fmla="*/ 247412 h 485536"/>
                  <a:gd name="connsiteX91" fmla="*/ 262890 w 552450"/>
                  <a:gd name="connsiteY91" fmla="*/ 220742 h 485536"/>
                  <a:gd name="connsiteX92" fmla="*/ 166688 w 552450"/>
                  <a:gd name="connsiteY92" fmla="*/ 314087 h 485536"/>
                  <a:gd name="connsiteX93" fmla="*/ 208598 w 552450"/>
                  <a:gd name="connsiteY93" fmla="*/ 417909 h 485536"/>
                  <a:gd name="connsiteX94" fmla="*/ 224790 w 552450"/>
                  <a:gd name="connsiteY94" fmla="*/ 439817 h 485536"/>
                  <a:gd name="connsiteX95" fmla="*/ 47625 w 552450"/>
                  <a:gd name="connsiteY95" fmla="*/ 439817 h 485536"/>
                  <a:gd name="connsiteX96" fmla="*/ 19050 w 552450"/>
                  <a:gd name="connsiteY96" fmla="*/ 411242 h 485536"/>
                  <a:gd name="connsiteX97" fmla="*/ 19050 w 552450"/>
                  <a:gd name="connsiteY97" fmla="*/ 191214 h 485536"/>
                  <a:gd name="connsiteX98" fmla="*/ 47625 w 552450"/>
                  <a:gd name="connsiteY98" fmla="*/ 162639 h 485536"/>
                  <a:gd name="connsiteX99" fmla="*/ 85725 w 552450"/>
                  <a:gd name="connsiteY99" fmla="*/ 162639 h 485536"/>
                  <a:gd name="connsiteX100" fmla="*/ 85725 w 552450"/>
                  <a:gd name="connsiteY100" fmla="*/ 172164 h 485536"/>
                  <a:gd name="connsiteX101" fmla="*/ 95250 w 552450"/>
                  <a:gd name="connsiteY101" fmla="*/ 181689 h 485536"/>
                  <a:gd name="connsiteX102" fmla="*/ 133350 w 552450"/>
                  <a:gd name="connsiteY102" fmla="*/ 181689 h 485536"/>
                  <a:gd name="connsiteX103" fmla="*/ 142875 w 552450"/>
                  <a:gd name="connsiteY103" fmla="*/ 172164 h 485536"/>
                  <a:gd name="connsiteX104" fmla="*/ 142875 w 552450"/>
                  <a:gd name="connsiteY104" fmla="*/ 162639 h 485536"/>
                  <a:gd name="connsiteX105" fmla="*/ 154305 w 552450"/>
                  <a:gd name="connsiteY105" fmla="*/ 162639 h 485536"/>
                  <a:gd name="connsiteX106" fmla="*/ 153353 w 552450"/>
                  <a:gd name="connsiteY106" fmla="*/ 166449 h 485536"/>
                  <a:gd name="connsiteX107" fmla="*/ 154305 w 552450"/>
                  <a:gd name="connsiteY107" fmla="*/ 174069 h 485536"/>
                  <a:gd name="connsiteX108" fmla="*/ 160973 w 552450"/>
                  <a:gd name="connsiteY108" fmla="*/ 178832 h 485536"/>
                  <a:gd name="connsiteX109" fmla="*/ 275273 w 552450"/>
                  <a:gd name="connsiteY109" fmla="*/ 197882 h 485536"/>
                  <a:gd name="connsiteX110" fmla="*/ 277178 w 552450"/>
                  <a:gd name="connsiteY110" fmla="*/ 197882 h 485536"/>
                  <a:gd name="connsiteX111" fmla="*/ 279083 w 552450"/>
                  <a:gd name="connsiteY111" fmla="*/ 197882 h 485536"/>
                  <a:gd name="connsiteX112" fmla="*/ 393383 w 552450"/>
                  <a:gd name="connsiteY112" fmla="*/ 178832 h 485536"/>
                  <a:gd name="connsiteX113" fmla="*/ 400050 w 552450"/>
                  <a:gd name="connsiteY113" fmla="*/ 174069 h 485536"/>
                  <a:gd name="connsiteX114" fmla="*/ 401003 w 552450"/>
                  <a:gd name="connsiteY114" fmla="*/ 166449 h 485536"/>
                  <a:gd name="connsiteX115" fmla="*/ 398145 w 552450"/>
                  <a:gd name="connsiteY115" fmla="*/ 162639 h 485536"/>
                  <a:gd name="connsiteX116" fmla="*/ 504825 w 552450"/>
                  <a:gd name="connsiteY116" fmla="*/ 162639 h 485536"/>
                  <a:gd name="connsiteX117" fmla="*/ 533400 w 552450"/>
                  <a:gd name="connsiteY117" fmla="*/ 191214 h 485536"/>
                  <a:gd name="connsiteX118" fmla="*/ 533400 w 552450"/>
                  <a:gd name="connsiteY118" fmla="*/ 410289 h 485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552450" h="485536">
                    <a:moveTo>
                      <a:pt x="504825" y="143589"/>
                    </a:moveTo>
                    <a:lnTo>
                      <a:pt x="392430" y="143589"/>
                    </a:lnTo>
                    <a:lnTo>
                      <a:pt x="384810" y="120729"/>
                    </a:lnTo>
                    <a:lnTo>
                      <a:pt x="461010" y="95012"/>
                    </a:lnTo>
                    <a:cubicBezTo>
                      <a:pt x="464820" y="94059"/>
                      <a:pt x="467678" y="90249"/>
                      <a:pt x="467678" y="86439"/>
                    </a:cubicBezTo>
                    <a:cubicBezTo>
                      <a:pt x="467678" y="82629"/>
                      <a:pt x="465773" y="78819"/>
                      <a:pt x="461963" y="76914"/>
                    </a:cubicBezTo>
                    <a:lnTo>
                      <a:pt x="280988" y="714"/>
                    </a:lnTo>
                    <a:cubicBezTo>
                      <a:pt x="279083" y="-238"/>
                      <a:pt x="276225" y="-238"/>
                      <a:pt x="273368" y="714"/>
                    </a:cubicBezTo>
                    <a:lnTo>
                      <a:pt x="92393" y="76914"/>
                    </a:lnTo>
                    <a:cubicBezTo>
                      <a:pt x="88583" y="78819"/>
                      <a:pt x="86678" y="81677"/>
                      <a:pt x="86678" y="86439"/>
                    </a:cubicBezTo>
                    <a:cubicBezTo>
                      <a:pt x="86678" y="90249"/>
                      <a:pt x="89535" y="94059"/>
                      <a:pt x="93345" y="95012"/>
                    </a:cubicBezTo>
                    <a:lnTo>
                      <a:pt x="105728" y="98822"/>
                    </a:lnTo>
                    <a:lnTo>
                      <a:pt x="105728" y="121682"/>
                    </a:lnTo>
                    <a:cubicBezTo>
                      <a:pt x="95250" y="125492"/>
                      <a:pt x="89535" y="134064"/>
                      <a:pt x="87630" y="142637"/>
                    </a:cubicBezTo>
                    <a:cubicBezTo>
                      <a:pt x="87630" y="142637"/>
                      <a:pt x="86678" y="142637"/>
                      <a:pt x="86678" y="142637"/>
                    </a:cubicBezTo>
                    <a:lnTo>
                      <a:pt x="47625" y="142637"/>
                    </a:lnTo>
                    <a:cubicBezTo>
                      <a:pt x="20955" y="142637"/>
                      <a:pt x="0" y="163592"/>
                      <a:pt x="0" y="190262"/>
                    </a:cubicBezTo>
                    <a:lnTo>
                      <a:pt x="0" y="409337"/>
                    </a:lnTo>
                    <a:cubicBezTo>
                      <a:pt x="0" y="436007"/>
                      <a:pt x="20955" y="456962"/>
                      <a:pt x="47625" y="456962"/>
                    </a:cubicBezTo>
                    <a:lnTo>
                      <a:pt x="228600" y="456962"/>
                    </a:lnTo>
                    <a:cubicBezTo>
                      <a:pt x="228600" y="456962"/>
                      <a:pt x="228600" y="456962"/>
                      <a:pt x="228600" y="456962"/>
                    </a:cubicBezTo>
                    <a:cubicBezTo>
                      <a:pt x="230505" y="473154"/>
                      <a:pt x="243840" y="485537"/>
                      <a:pt x="260985" y="485537"/>
                    </a:cubicBezTo>
                    <a:lnTo>
                      <a:pt x="291465" y="485537"/>
                    </a:lnTo>
                    <a:cubicBezTo>
                      <a:pt x="307658" y="485537"/>
                      <a:pt x="320993" y="473154"/>
                      <a:pt x="323850" y="456962"/>
                    </a:cubicBezTo>
                    <a:cubicBezTo>
                      <a:pt x="323850" y="456962"/>
                      <a:pt x="323850" y="456962"/>
                      <a:pt x="323850" y="456962"/>
                    </a:cubicBezTo>
                    <a:lnTo>
                      <a:pt x="504825" y="456962"/>
                    </a:lnTo>
                    <a:cubicBezTo>
                      <a:pt x="531495" y="456962"/>
                      <a:pt x="552450" y="436007"/>
                      <a:pt x="552450" y="409337"/>
                    </a:cubicBezTo>
                    <a:lnTo>
                      <a:pt x="552450" y="191214"/>
                    </a:lnTo>
                    <a:cubicBezTo>
                      <a:pt x="552450" y="164544"/>
                      <a:pt x="531495" y="143589"/>
                      <a:pt x="504825" y="143589"/>
                    </a:cubicBezTo>
                    <a:close/>
                    <a:moveTo>
                      <a:pt x="189548" y="116919"/>
                    </a:moveTo>
                    <a:cubicBezTo>
                      <a:pt x="196215" y="111204"/>
                      <a:pt x="223838" y="92154"/>
                      <a:pt x="276225" y="92154"/>
                    </a:cubicBezTo>
                    <a:cubicBezTo>
                      <a:pt x="329565" y="92154"/>
                      <a:pt x="357188" y="111204"/>
                      <a:pt x="362903" y="116919"/>
                    </a:cubicBezTo>
                    <a:lnTo>
                      <a:pt x="377190" y="160734"/>
                    </a:lnTo>
                    <a:lnTo>
                      <a:pt x="276225" y="178832"/>
                    </a:lnTo>
                    <a:lnTo>
                      <a:pt x="174308" y="161687"/>
                    </a:lnTo>
                    <a:lnTo>
                      <a:pt x="189548" y="116919"/>
                    </a:lnTo>
                    <a:close/>
                    <a:moveTo>
                      <a:pt x="276225" y="20717"/>
                    </a:moveTo>
                    <a:lnTo>
                      <a:pt x="430530" y="85487"/>
                    </a:lnTo>
                    <a:lnTo>
                      <a:pt x="378143" y="102632"/>
                    </a:lnTo>
                    <a:cubicBezTo>
                      <a:pt x="377190" y="102632"/>
                      <a:pt x="377190" y="103584"/>
                      <a:pt x="377190" y="103584"/>
                    </a:cubicBezTo>
                    <a:cubicBezTo>
                      <a:pt x="369570" y="96917"/>
                      <a:pt x="339090" y="74057"/>
                      <a:pt x="277178" y="74057"/>
                    </a:cubicBezTo>
                    <a:cubicBezTo>
                      <a:pt x="215265" y="74057"/>
                      <a:pt x="183833" y="97869"/>
                      <a:pt x="177165" y="103584"/>
                    </a:cubicBezTo>
                    <a:cubicBezTo>
                      <a:pt x="177165" y="103584"/>
                      <a:pt x="176213" y="102632"/>
                      <a:pt x="176213" y="102632"/>
                    </a:cubicBezTo>
                    <a:lnTo>
                      <a:pt x="123825" y="85487"/>
                    </a:lnTo>
                    <a:lnTo>
                      <a:pt x="276225" y="20717"/>
                    </a:lnTo>
                    <a:close/>
                    <a:moveTo>
                      <a:pt x="167640" y="120729"/>
                    </a:moveTo>
                    <a:lnTo>
                      <a:pt x="160020" y="143589"/>
                    </a:lnTo>
                    <a:lnTo>
                      <a:pt x="141923" y="143589"/>
                    </a:lnTo>
                    <a:cubicBezTo>
                      <a:pt x="140018" y="135017"/>
                      <a:pt x="134303" y="126444"/>
                      <a:pt x="123825" y="122634"/>
                    </a:cubicBezTo>
                    <a:lnTo>
                      <a:pt x="123825" y="105489"/>
                    </a:lnTo>
                    <a:lnTo>
                      <a:pt x="167640" y="120729"/>
                    </a:lnTo>
                    <a:close/>
                    <a:moveTo>
                      <a:pt x="104775" y="150257"/>
                    </a:moveTo>
                    <a:cubicBezTo>
                      <a:pt x="104775" y="145494"/>
                      <a:pt x="106680" y="140732"/>
                      <a:pt x="114300" y="140732"/>
                    </a:cubicBezTo>
                    <a:cubicBezTo>
                      <a:pt x="121920" y="140732"/>
                      <a:pt x="123825" y="145494"/>
                      <a:pt x="123825" y="150257"/>
                    </a:cubicBezTo>
                    <a:lnTo>
                      <a:pt x="123825" y="162639"/>
                    </a:lnTo>
                    <a:lnTo>
                      <a:pt x="104775" y="162639"/>
                    </a:lnTo>
                    <a:lnTo>
                      <a:pt x="104775" y="150257"/>
                    </a:lnTo>
                    <a:close/>
                    <a:moveTo>
                      <a:pt x="291465" y="467439"/>
                    </a:moveTo>
                    <a:lnTo>
                      <a:pt x="285750" y="467439"/>
                    </a:lnTo>
                    <a:lnTo>
                      <a:pt x="285750" y="400764"/>
                    </a:lnTo>
                    <a:cubicBezTo>
                      <a:pt x="285750" y="398859"/>
                      <a:pt x="284798" y="396002"/>
                      <a:pt x="283845" y="395049"/>
                    </a:cubicBezTo>
                    <a:lnTo>
                      <a:pt x="249555" y="353139"/>
                    </a:lnTo>
                    <a:lnTo>
                      <a:pt x="300990" y="353139"/>
                    </a:lnTo>
                    <a:lnTo>
                      <a:pt x="283845" y="370284"/>
                    </a:lnTo>
                    <a:cubicBezTo>
                      <a:pt x="280035" y="374094"/>
                      <a:pt x="280035" y="379809"/>
                      <a:pt x="283845" y="383619"/>
                    </a:cubicBezTo>
                    <a:cubicBezTo>
                      <a:pt x="287655" y="387429"/>
                      <a:pt x="293370" y="387429"/>
                      <a:pt x="297180" y="383619"/>
                    </a:cubicBezTo>
                    <a:lnTo>
                      <a:pt x="330518" y="350282"/>
                    </a:lnTo>
                    <a:cubicBezTo>
                      <a:pt x="333375" y="347424"/>
                      <a:pt x="334328" y="343614"/>
                      <a:pt x="332423" y="339804"/>
                    </a:cubicBezTo>
                    <a:cubicBezTo>
                      <a:pt x="330518" y="335994"/>
                      <a:pt x="327660" y="334089"/>
                      <a:pt x="323850" y="334089"/>
                    </a:cubicBezTo>
                    <a:lnTo>
                      <a:pt x="228600" y="334089"/>
                    </a:lnTo>
                    <a:cubicBezTo>
                      <a:pt x="224790" y="334089"/>
                      <a:pt x="221933" y="335994"/>
                      <a:pt x="220028" y="339804"/>
                    </a:cubicBezTo>
                    <a:cubicBezTo>
                      <a:pt x="218123" y="343614"/>
                      <a:pt x="219075" y="347424"/>
                      <a:pt x="220980" y="350282"/>
                    </a:cubicBezTo>
                    <a:lnTo>
                      <a:pt x="265748" y="404574"/>
                    </a:lnTo>
                    <a:lnTo>
                      <a:pt x="265748" y="467439"/>
                    </a:lnTo>
                    <a:lnTo>
                      <a:pt x="260033" y="467439"/>
                    </a:lnTo>
                    <a:cubicBezTo>
                      <a:pt x="252413" y="467439"/>
                      <a:pt x="246698" y="461724"/>
                      <a:pt x="246698" y="454104"/>
                    </a:cubicBezTo>
                    <a:cubicBezTo>
                      <a:pt x="246698" y="434102"/>
                      <a:pt x="237173" y="415052"/>
                      <a:pt x="220980" y="402669"/>
                    </a:cubicBezTo>
                    <a:cubicBezTo>
                      <a:pt x="194310" y="382667"/>
                      <a:pt x="181928" y="350282"/>
                      <a:pt x="186690" y="316944"/>
                    </a:cubicBezTo>
                    <a:cubicBezTo>
                      <a:pt x="192405" y="276939"/>
                      <a:pt x="225743" y="244554"/>
                      <a:pt x="265748" y="239792"/>
                    </a:cubicBezTo>
                    <a:cubicBezTo>
                      <a:pt x="269558" y="239792"/>
                      <a:pt x="272415" y="238839"/>
                      <a:pt x="276225" y="238839"/>
                    </a:cubicBezTo>
                    <a:cubicBezTo>
                      <a:pt x="298133" y="238839"/>
                      <a:pt x="319088" y="246459"/>
                      <a:pt x="336233" y="261699"/>
                    </a:cubicBezTo>
                    <a:cubicBezTo>
                      <a:pt x="355283" y="278844"/>
                      <a:pt x="366713" y="303609"/>
                      <a:pt x="366713" y="329327"/>
                    </a:cubicBezTo>
                    <a:cubicBezTo>
                      <a:pt x="366713" y="357902"/>
                      <a:pt x="353378" y="384572"/>
                      <a:pt x="331470" y="401717"/>
                    </a:cubicBezTo>
                    <a:cubicBezTo>
                      <a:pt x="314325" y="415052"/>
                      <a:pt x="304800" y="434102"/>
                      <a:pt x="304800" y="454104"/>
                    </a:cubicBezTo>
                    <a:cubicBezTo>
                      <a:pt x="304800" y="461724"/>
                      <a:pt x="299085" y="467439"/>
                      <a:pt x="291465" y="467439"/>
                    </a:cubicBezTo>
                    <a:close/>
                    <a:moveTo>
                      <a:pt x="533400" y="410289"/>
                    </a:moveTo>
                    <a:cubicBezTo>
                      <a:pt x="533400" y="426482"/>
                      <a:pt x="521018" y="438864"/>
                      <a:pt x="504825" y="438864"/>
                    </a:cubicBezTo>
                    <a:lnTo>
                      <a:pt x="326708" y="438864"/>
                    </a:lnTo>
                    <a:cubicBezTo>
                      <a:pt x="329565" y="430292"/>
                      <a:pt x="335280" y="422672"/>
                      <a:pt x="342900" y="416957"/>
                    </a:cubicBezTo>
                    <a:cubicBezTo>
                      <a:pt x="370523" y="396002"/>
                      <a:pt x="385763" y="363617"/>
                      <a:pt x="385763" y="329327"/>
                    </a:cubicBezTo>
                    <a:cubicBezTo>
                      <a:pt x="385763" y="297894"/>
                      <a:pt x="372428" y="268367"/>
                      <a:pt x="348615" y="247412"/>
                    </a:cubicBezTo>
                    <a:cubicBezTo>
                      <a:pt x="324803" y="226457"/>
                      <a:pt x="295275" y="216932"/>
                      <a:pt x="262890" y="220742"/>
                    </a:cubicBezTo>
                    <a:cubicBezTo>
                      <a:pt x="214313" y="226457"/>
                      <a:pt x="174308" y="265509"/>
                      <a:pt x="166688" y="314087"/>
                    </a:cubicBezTo>
                    <a:cubicBezTo>
                      <a:pt x="160973" y="354092"/>
                      <a:pt x="176213" y="393144"/>
                      <a:pt x="208598" y="417909"/>
                    </a:cubicBezTo>
                    <a:cubicBezTo>
                      <a:pt x="216218" y="423624"/>
                      <a:pt x="221933" y="431244"/>
                      <a:pt x="224790" y="439817"/>
                    </a:cubicBezTo>
                    <a:lnTo>
                      <a:pt x="47625" y="439817"/>
                    </a:lnTo>
                    <a:cubicBezTo>
                      <a:pt x="31433" y="439817"/>
                      <a:pt x="19050" y="427434"/>
                      <a:pt x="19050" y="411242"/>
                    </a:cubicBezTo>
                    <a:lnTo>
                      <a:pt x="19050" y="191214"/>
                    </a:lnTo>
                    <a:cubicBezTo>
                      <a:pt x="19050" y="175022"/>
                      <a:pt x="31433" y="162639"/>
                      <a:pt x="47625" y="162639"/>
                    </a:cubicBezTo>
                    <a:lnTo>
                      <a:pt x="85725" y="162639"/>
                    </a:lnTo>
                    <a:lnTo>
                      <a:pt x="85725" y="172164"/>
                    </a:lnTo>
                    <a:cubicBezTo>
                      <a:pt x="85725" y="177879"/>
                      <a:pt x="89535" y="181689"/>
                      <a:pt x="95250" y="181689"/>
                    </a:cubicBezTo>
                    <a:lnTo>
                      <a:pt x="133350" y="181689"/>
                    </a:lnTo>
                    <a:cubicBezTo>
                      <a:pt x="139065" y="181689"/>
                      <a:pt x="142875" y="177879"/>
                      <a:pt x="142875" y="172164"/>
                    </a:cubicBezTo>
                    <a:lnTo>
                      <a:pt x="142875" y="162639"/>
                    </a:lnTo>
                    <a:lnTo>
                      <a:pt x="154305" y="162639"/>
                    </a:lnTo>
                    <a:lnTo>
                      <a:pt x="153353" y="166449"/>
                    </a:lnTo>
                    <a:cubicBezTo>
                      <a:pt x="152400" y="169307"/>
                      <a:pt x="152400" y="172164"/>
                      <a:pt x="154305" y="174069"/>
                    </a:cubicBezTo>
                    <a:cubicBezTo>
                      <a:pt x="156210" y="176927"/>
                      <a:pt x="158115" y="177879"/>
                      <a:pt x="160973" y="178832"/>
                    </a:cubicBezTo>
                    <a:lnTo>
                      <a:pt x="275273" y="197882"/>
                    </a:lnTo>
                    <a:cubicBezTo>
                      <a:pt x="276225" y="197882"/>
                      <a:pt x="276225" y="197882"/>
                      <a:pt x="277178" y="197882"/>
                    </a:cubicBezTo>
                    <a:cubicBezTo>
                      <a:pt x="278130" y="197882"/>
                      <a:pt x="278130" y="197882"/>
                      <a:pt x="279083" y="197882"/>
                    </a:cubicBezTo>
                    <a:lnTo>
                      <a:pt x="393383" y="178832"/>
                    </a:lnTo>
                    <a:cubicBezTo>
                      <a:pt x="396240" y="178832"/>
                      <a:pt x="398145" y="176927"/>
                      <a:pt x="400050" y="174069"/>
                    </a:cubicBezTo>
                    <a:cubicBezTo>
                      <a:pt x="401955" y="172164"/>
                      <a:pt x="401955" y="168354"/>
                      <a:pt x="401003" y="166449"/>
                    </a:cubicBezTo>
                    <a:lnTo>
                      <a:pt x="398145" y="162639"/>
                    </a:lnTo>
                    <a:lnTo>
                      <a:pt x="504825" y="162639"/>
                    </a:lnTo>
                    <a:cubicBezTo>
                      <a:pt x="521018" y="162639"/>
                      <a:pt x="533400" y="175022"/>
                      <a:pt x="533400" y="191214"/>
                    </a:cubicBezTo>
                    <a:lnTo>
                      <a:pt x="533400" y="410289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04E84A50-5D48-EC15-64D8-661A0D2374A3}"/>
                  </a:ext>
                </a:extLst>
              </p:cNvPr>
              <p:cNvSpPr/>
              <p:nvPr/>
            </p:nvSpPr>
            <p:spPr>
              <a:xfrm>
                <a:off x="9853592" y="2305067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815" y="19050"/>
                      <a:pt x="47625" y="15240"/>
                      <a:pt x="47625" y="9525"/>
                    </a:cubicBezTo>
                    <a:cubicBezTo>
                      <a:pt x="47625" y="3810"/>
                      <a:pt x="43815" y="0"/>
                      <a:pt x="381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BC9378CC-21CB-A363-FB28-E46CDAF8C527}"/>
                  </a:ext>
                </a:extLst>
              </p:cNvPr>
              <p:cNvSpPr/>
              <p:nvPr/>
            </p:nvSpPr>
            <p:spPr>
              <a:xfrm>
                <a:off x="9853592" y="2343167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66675" y="19050"/>
                    </a:lnTo>
                    <a:cubicBezTo>
                      <a:pt x="72390" y="19050"/>
                      <a:pt x="76200" y="15240"/>
                      <a:pt x="76200" y="9525"/>
                    </a:cubicBezTo>
                    <a:cubicBezTo>
                      <a:pt x="76200" y="3810"/>
                      <a:pt x="72390" y="0"/>
                      <a:pt x="66675" y="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97" name="Graphic 423">
            <a:extLst>
              <a:ext uri="{FF2B5EF4-FFF2-40B4-BE49-F238E27FC236}">
                <a16:creationId xmlns:a16="http://schemas.microsoft.com/office/drawing/2014/main" id="{18CCC833-6288-F079-FDFC-E90F0FB49740}"/>
              </a:ext>
            </a:extLst>
          </p:cNvPr>
          <p:cNvGrpSpPr/>
          <p:nvPr/>
        </p:nvGrpSpPr>
        <p:grpSpPr>
          <a:xfrm>
            <a:off x="8841566" y="1914661"/>
            <a:ext cx="590550" cy="571500"/>
            <a:chOff x="8814400" y="1943356"/>
            <a:chExt cx="590550" cy="571500"/>
          </a:xfrm>
        </p:grpSpPr>
        <p:grpSp>
          <p:nvGrpSpPr>
            <p:cNvPr id="798" name="Graphic 423">
              <a:extLst>
                <a:ext uri="{FF2B5EF4-FFF2-40B4-BE49-F238E27FC236}">
                  <a16:creationId xmlns:a16="http://schemas.microsoft.com/office/drawing/2014/main" id="{1E2A06B5-0F97-8AB0-7853-A626484B0A2B}"/>
                </a:ext>
              </a:extLst>
            </p:cNvPr>
            <p:cNvGrpSpPr/>
            <p:nvPr/>
          </p:nvGrpSpPr>
          <p:grpSpPr>
            <a:xfrm>
              <a:off x="8852500" y="2152906"/>
              <a:ext cx="514350" cy="295275"/>
              <a:chOff x="8852500" y="2152906"/>
              <a:chExt cx="514350" cy="295275"/>
            </a:xfrm>
          </p:grpSpPr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4829E84F-423C-2375-98C6-DD1638053B2E}"/>
                  </a:ext>
                </a:extLst>
              </p:cNvPr>
              <p:cNvSpPr/>
              <p:nvPr/>
            </p:nvSpPr>
            <p:spPr>
              <a:xfrm>
                <a:off x="8852500" y="2152906"/>
                <a:ext cx="514350" cy="295275"/>
              </a:xfrm>
              <a:custGeom>
                <a:avLst/>
                <a:gdLst>
                  <a:gd name="connsiteX0" fmla="*/ 514350 w 514350"/>
                  <a:gd name="connsiteY0" fmla="*/ 295275 h 295275"/>
                  <a:gd name="connsiteX1" fmla="*/ 514350 w 514350"/>
                  <a:gd name="connsiteY1" fmla="*/ 40005 h 295275"/>
                  <a:gd name="connsiteX2" fmla="*/ 478155 w 514350"/>
                  <a:gd name="connsiteY2" fmla="*/ 0 h 295275"/>
                  <a:gd name="connsiteX3" fmla="*/ 39053 w 514350"/>
                  <a:gd name="connsiteY3" fmla="*/ 0 h 295275"/>
                  <a:gd name="connsiteX4" fmla="*/ 0 w 514350"/>
                  <a:gd name="connsiteY4" fmla="*/ 42863 h 295275"/>
                  <a:gd name="connsiteX5" fmla="*/ 0 w 514350"/>
                  <a:gd name="connsiteY5" fmla="*/ 295275 h 295275"/>
                  <a:gd name="connsiteX6" fmla="*/ 514350 w 514350"/>
                  <a:gd name="connsiteY6" fmla="*/ 29527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295275">
                    <a:moveTo>
                      <a:pt x="514350" y="295275"/>
                    </a:moveTo>
                    <a:lnTo>
                      <a:pt x="514350" y="40005"/>
                    </a:lnTo>
                    <a:cubicBezTo>
                      <a:pt x="514350" y="18097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9050"/>
                      <a:pt x="0" y="42863"/>
                    </a:cubicBezTo>
                    <a:lnTo>
                      <a:pt x="0" y="295275"/>
                    </a:lnTo>
                    <a:lnTo>
                      <a:pt x="514350" y="295275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E3F915C4-084F-CD7C-EEBC-8751857D3773}"/>
                  </a:ext>
                </a:extLst>
              </p:cNvPr>
              <p:cNvSpPr/>
              <p:nvPr/>
            </p:nvSpPr>
            <p:spPr>
              <a:xfrm>
                <a:off x="8908697" y="2180528"/>
                <a:ext cx="420052" cy="267652"/>
              </a:xfrm>
              <a:custGeom>
                <a:avLst/>
                <a:gdLst>
                  <a:gd name="connsiteX0" fmla="*/ 0 w 420052"/>
                  <a:gd name="connsiteY0" fmla="*/ 0 h 267652"/>
                  <a:gd name="connsiteX1" fmla="*/ 267653 w 420052"/>
                  <a:gd name="connsiteY1" fmla="*/ 267653 h 267652"/>
                  <a:gd name="connsiteX2" fmla="*/ 420053 w 420052"/>
                  <a:gd name="connsiteY2" fmla="*/ 267653 h 267652"/>
                  <a:gd name="connsiteX3" fmla="*/ 152400 w 420052"/>
                  <a:gd name="connsiteY3" fmla="*/ 0 h 26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052" h="267652">
                    <a:moveTo>
                      <a:pt x="0" y="0"/>
                    </a:moveTo>
                    <a:lnTo>
                      <a:pt x="267653" y="267653"/>
                    </a:lnTo>
                    <a:lnTo>
                      <a:pt x="420053" y="267653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24F44562-9151-5232-E0FF-A75CB8AD3A1F}"/>
                  </a:ext>
                </a:extLst>
              </p:cNvPr>
              <p:cNvSpPr/>
              <p:nvPr/>
            </p:nvSpPr>
            <p:spPr>
              <a:xfrm>
                <a:off x="8852500" y="2152906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D19528E1-B1E2-868D-2ED7-1340E8D7329A}"/>
                  </a:ext>
                </a:extLst>
              </p:cNvPr>
              <p:cNvSpPr/>
              <p:nvPr/>
            </p:nvSpPr>
            <p:spPr>
              <a:xfrm>
                <a:off x="9108722" y="2180528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49D9AFB6-CBCC-DD8B-CB86-3F6B9C062A1E}"/>
                </a:ext>
              </a:extLst>
            </p:cNvPr>
            <p:cNvSpPr/>
            <p:nvPr/>
          </p:nvSpPr>
          <p:spPr>
            <a:xfrm>
              <a:off x="8928700" y="2019556"/>
              <a:ext cx="361950" cy="428625"/>
            </a:xfrm>
            <a:custGeom>
              <a:avLst/>
              <a:gdLst>
                <a:gd name="connsiteX0" fmla="*/ 361950 w 361950"/>
                <a:gd name="connsiteY0" fmla="*/ 428625 h 428625"/>
                <a:gd name="connsiteX1" fmla="*/ 0 w 361950"/>
                <a:gd name="connsiteY1" fmla="*/ 428625 h 428625"/>
                <a:gd name="connsiteX2" fmla="*/ 0 w 361950"/>
                <a:gd name="connsiteY2" fmla="*/ 42863 h 428625"/>
                <a:gd name="connsiteX3" fmla="*/ 42863 w 361950"/>
                <a:gd name="connsiteY3" fmla="*/ 0 h 428625"/>
                <a:gd name="connsiteX4" fmla="*/ 316230 w 361950"/>
                <a:gd name="connsiteY4" fmla="*/ 0 h 428625"/>
                <a:gd name="connsiteX5" fmla="*/ 360998 w 361950"/>
                <a:gd name="connsiteY5" fmla="*/ 44768 h 428625"/>
                <a:gd name="connsiteX6" fmla="*/ 360998 w 361950"/>
                <a:gd name="connsiteY6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950" h="428625">
                  <a:moveTo>
                    <a:pt x="361950" y="428625"/>
                  </a:moveTo>
                  <a:lnTo>
                    <a:pt x="0" y="428625"/>
                  </a:lnTo>
                  <a:lnTo>
                    <a:pt x="0" y="42863"/>
                  </a:lnTo>
                  <a:cubicBezTo>
                    <a:pt x="0" y="19050"/>
                    <a:pt x="19050" y="0"/>
                    <a:pt x="42863" y="0"/>
                  </a:cubicBezTo>
                  <a:lnTo>
                    <a:pt x="316230" y="0"/>
                  </a:lnTo>
                  <a:cubicBezTo>
                    <a:pt x="340995" y="0"/>
                    <a:pt x="360998" y="20003"/>
                    <a:pt x="360998" y="44768"/>
                  </a:cubicBezTo>
                  <a:lnTo>
                    <a:pt x="360998" y="428625"/>
                  </a:ln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A89610F-6268-A060-52C2-2A0337C57529}"/>
                </a:ext>
              </a:extLst>
            </p:cNvPr>
            <p:cNvSpPr/>
            <p:nvPr/>
          </p:nvSpPr>
          <p:spPr>
            <a:xfrm>
              <a:off x="8928700" y="2019556"/>
              <a:ext cx="361950" cy="66675"/>
            </a:xfrm>
            <a:custGeom>
              <a:avLst/>
              <a:gdLst>
                <a:gd name="connsiteX0" fmla="*/ 325755 w 361950"/>
                <a:gd name="connsiteY0" fmla="*/ 0 h 66675"/>
                <a:gd name="connsiteX1" fmla="*/ 39053 w 361950"/>
                <a:gd name="connsiteY1" fmla="*/ 0 h 66675"/>
                <a:gd name="connsiteX2" fmla="*/ 0 w 361950"/>
                <a:gd name="connsiteY2" fmla="*/ 39053 h 66675"/>
                <a:gd name="connsiteX3" fmla="*/ 0 w 361950"/>
                <a:gd name="connsiteY3" fmla="*/ 66675 h 66675"/>
                <a:gd name="connsiteX4" fmla="*/ 39053 w 361950"/>
                <a:gd name="connsiteY4" fmla="*/ 27622 h 66675"/>
                <a:gd name="connsiteX5" fmla="*/ 325755 w 361950"/>
                <a:gd name="connsiteY5" fmla="*/ 27622 h 66675"/>
                <a:gd name="connsiteX6" fmla="*/ 361950 w 361950"/>
                <a:gd name="connsiteY6" fmla="*/ 63818 h 66675"/>
                <a:gd name="connsiteX7" fmla="*/ 361950 w 361950"/>
                <a:gd name="connsiteY7" fmla="*/ 36195 h 66675"/>
                <a:gd name="connsiteX8" fmla="*/ 325755 w 361950"/>
                <a:gd name="connsiteY8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950" h="66675">
                  <a:moveTo>
                    <a:pt x="325755" y="0"/>
                  </a:moveTo>
                  <a:lnTo>
                    <a:pt x="39053" y="0"/>
                  </a:lnTo>
                  <a:cubicBezTo>
                    <a:pt x="17145" y="0"/>
                    <a:pt x="0" y="17145"/>
                    <a:pt x="0" y="39053"/>
                  </a:cubicBezTo>
                  <a:lnTo>
                    <a:pt x="0" y="66675"/>
                  </a:lnTo>
                  <a:cubicBezTo>
                    <a:pt x="0" y="44768"/>
                    <a:pt x="17145" y="27622"/>
                    <a:pt x="39053" y="27622"/>
                  </a:cubicBezTo>
                  <a:lnTo>
                    <a:pt x="325755" y="27622"/>
                  </a:lnTo>
                  <a:cubicBezTo>
                    <a:pt x="345758" y="27622"/>
                    <a:pt x="361950" y="43815"/>
                    <a:pt x="361950" y="63818"/>
                  </a:cubicBezTo>
                  <a:lnTo>
                    <a:pt x="361950" y="36195"/>
                  </a:lnTo>
                  <a:cubicBezTo>
                    <a:pt x="361950" y="16192"/>
                    <a:pt x="345758" y="0"/>
                    <a:pt x="325755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2ADEAF9B-F29C-A7F6-DE48-10BEE40AF0D5}"/>
                </a:ext>
              </a:extLst>
            </p:cNvPr>
            <p:cNvSpPr/>
            <p:nvPr/>
          </p:nvSpPr>
          <p:spPr>
            <a:xfrm>
              <a:off x="8823925" y="2457706"/>
              <a:ext cx="571500" cy="47625"/>
            </a:xfrm>
            <a:custGeom>
              <a:avLst/>
              <a:gdLst>
                <a:gd name="connsiteX0" fmla="*/ 542925 w 571500"/>
                <a:gd name="connsiteY0" fmla="*/ 47625 h 47625"/>
                <a:gd name="connsiteX1" fmla="*/ 28575 w 571500"/>
                <a:gd name="connsiteY1" fmla="*/ 47625 h 47625"/>
                <a:gd name="connsiteX2" fmla="*/ 0 w 571500"/>
                <a:gd name="connsiteY2" fmla="*/ 19050 h 47625"/>
                <a:gd name="connsiteX3" fmla="*/ 0 w 571500"/>
                <a:gd name="connsiteY3" fmla="*/ 0 h 47625"/>
                <a:gd name="connsiteX4" fmla="*/ 571500 w 571500"/>
                <a:gd name="connsiteY4" fmla="*/ 0 h 47625"/>
                <a:gd name="connsiteX5" fmla="*/ 571500 w 571500"/>
                <a:gd name="connsiteY5" fmla="*/ 19050 h 47625"/>
                <a:gd name="connsiteX6" fmla="*/ 542925 w 5715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0" h="47625">
                  <a:moveTo>
                    <a:pt x="5429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71500" y="0"/>
                  </a:lnTo>
                  <a:lnTo>
                    <a:pt x="571500" y="19050"/>
                  </a:lnTo>
                  <a:cubicBezTo>
                    <a:pt x="571500" y="35243"/>
                    <a:pt x="559118" y="47625"/>
                    <a:pt x="5429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2E8E5697-12BD-7143-6EF9-35C1DB0B0164}"/>
                </a:ext>
              </a:extLst>
            </p:cNvPr>
            <p:cNvSpPr/>
            <p:nvPr/>
          </p:nvSpPr>
          <p:spPr>
            <a:xfrm>
              <a:off x="8833450" y="2467231"/>
              <a:ext cx="552450" cy="9525"/>
            </a:xfrm>
            <a:custGeom>
              <a:avLst/>
              <a:gdLst>
                <a:gd name="connsiteX0" fmla="*/ 0 w 552450"/>
                <a:gd name="connsiteY0" fmla="*/ 0 h 9525"/>
                <a:gd name="connsiteX1" fmla="*/ 552450 w 552450"/>
                <a:gd name="connsiteY1" fmla="*/ 0 h 9525"/>
                <a:gd name="connsiteX2" fmla="*/ 552450 w 552450"/>
                <a:gd name="connsiteY2" fmla="*/ 9525 h 9525"/>
                <a:gd name="connsiteX3" fmla="*/ 0 w 5524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9525">
                  <a:moveTo>
                    <a:pt x="0" y="0"/>
                  </a:moveTo>
                  <a:lnTo>
                    <a:pt x="552450" y="0"/>
                  </a:lnTo>
                  <a:lnTo>
                    <a:pt x="552450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7" name="Graphic 423">
              <a:extLst>
                <a:ext uri="{FF2B5EF4-FFF2-40B4-BE49-F238E27FC236}">
                  <a16:creationId xmlns:a16="http://schemas.microsoft.com/office/drawing/2014/main" id="{123E1F80-21A8-7B06-E9F7-9FDE6279C8A1}"/>
                </a:ext>
              </a:extLst>
            </p:cNvPr>
            <p:cNvGrpSpPr/>
            <p:nvPr/>
          </p:nvGrpSpPr>
          <p:grpSpPr>
            <a:xfrm>
              <a:off x="8814400" y="1943356"/>
              <a:ext cx="590550" cy="571500"/>
              <a:chOff x="8814400" y="1943356"/>
              <a:chExt cx="590550" cy="571500"/>
            </a:xfrm>
          </p:grpSpPr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5F0CFDFC-DEB7-3B37-5773-96E497470014}"/>
                  </a:ext>
                </a:extLst>
              </p:cNvPr>
              <p:cNvSpPr/>
              <p:nvPr/>
            </p:nvSpPr>
            <p:spPr>
              <a:xfrm>
                <a:off x="9014424" y="1952880"/>
                <a:ext cx="188595" cy="190500"/>
              </a:xfrm>
              <a:custGeom>
                <a:avLst/>
                <a:gdLst>
                  <a:gd name="connsiteX0" fmla="*/ 104775 w 188595"/>
                  <a:gd name="connsiteY0" fmla="*/ 5715 h 190500"/>
                  <a:gd name="connsiteX1" fmla="*/ 116205 w 188595"/>
                  <a:gd name="connsiteY1" fmla="*/ 25717 h 190500"/>
                  <a:gd name="connsiteX2" fmla="*/ 128588 w 188595"/>
                  <a:gd name="connsiteY2" fmla="*/ 30480 h 190500"/>
                  <a:gd name="connsiteX3" fmla="*/ 151448 w 188595"/>
                  <a:gd name="connsiteY3" fmla="*/ 23813 h 190500"/>
                  <a:gd name="connsiteX4" fmla="*/ 164783 w 188595"/>
                  <a:gd name="connsiteY4" fmla="*/ 37148 h 190500"/>
                  <a:gd name="connsiteX5" fmla="*/ 158115 w 188595"/>
                  <a:gd name="connsiteY5" fmla="*/ 60008 h 190500"/>
                  <a:gd name="connsiteX6" fmla="*/ 162877 w 188595"/>
                  <a:gd name="connsiteY6" fmla="*/ 72390 h 190500"/>
                  <a:gd name="connsiteX7" fmla="*/ 182880 w 188595"/>
                  <a:gd name="connsiteY7" fmla="*/ 83820 h 190500"/>
                  <a:gd name="connsiteX8" fmla="*/ 182880 w 188595"/>
                  <a:gd name="connsiteY8" fmla="*/ 102870 h 190500"/>
                  <a:gd name="connsiteX9" fmla="*/ 162877 w 188595"/>
                  <a:gd name="connsiteY9" fmla="*/ 114300 h 190500"/>
                  <a:gd name="connsiteX10" fmla="*/ 158115 w 188595"/>
                  <a:gd name="connsiteY10" fmla="*/ 126683 h 190500"/>
                  <a:gd name="connsiteX11" fmla="*/ 164783 w 188595"/>
                  <a:gd name="connsiteY11" fmla="*/ 149543 h 190500"/>
                  <a:gd name="connsiteX12" fmla="*/ 151448 w 188595"/>
                  <a:gd name="connsiteY12" fmla="*/ 162878 h 190500"/>
                  <a:gd name="connsiteX13" fmla="*/ 128588 w 188595"/>
                  <a:gd name="connsiteY13" fmla="*/ 156210 h 190500"/>
                  <a:gd name="connsiteX14" fmla="*/ 116205 w 188595"/>
                  <a:gd name="connsiteY14" fmla="*/ 160973 h 190500"/>
                  <a:gd name="connsiteX15" fmla="*/ 104775 w 188595"/>
                  <a:gd name="connsiteY15" fmla="*/ 184785 h 190500"/>
                  <a:gd name="connsiteX16" fmla="*/ 85725 w 188595"/>
                  <a:gd name="connsiteY16" fmla="*/ 184785 h 190500"/>
                  <a:gd name="connsiteX17" fmla="*/ 74295 w 188595"/>
                  <a:gd name="connsiteY17" fmla="*/ 164783 h 190500"/>
                  <a:gd name="connsiteX18" fmla="*/ 61913 w 188595"/>
                  <a:gd name="connsiteY18" fmla="*/ 160020 h 190500"/>
                  <a:gd name="connsiteX19" fmla="*/ 39053 w 188595"/>
                  <a:gd name="connsiteY19" fmla="*/ 166688 h 190500"/>
                  <a:gd name="connsiteX20" fmla="*/ 25718 w 188595"/>
                  <a:gd name="connsiteY20" fmla="*/ 153353 h 190500"/>
                  <a:gd name="connsiteX21" fmla="*/ 32385 w 188595"/>
                  <a:gd name="connsiteY21" fmla="*/ 130493 h 190500"/>
                  <a:gd name="connsiteX22" fmla="*/ 27623 w 188595"/>
                  <a:gd name="connsiteY22" fmla="*/ 118110 h 190500"/>
                  <a:gd name="connsiteX23" fmla="*/ 5715 w 188595"/>
                  <a:gd name="connsiteY23" fmla="*/ 104775 h 190500"/>
                  <a:gd name="connsiteX24" fmla="*/ 5715 w 188595"/>
                  <a:gd name="connsiteY24" fmla="*/ 85725 h 190500"/>
                  <a:gd name="connsiteX25" fmla="*/ 25718 w 188595"/>
                  <a:gd name="connsiteY25" fmla="*/ 74295 h 190500"/>
                  <a:gd name="connsiteX26" fmla="*/ 30480 w 188595"/>
                  <a:gd name="connsiteY26" fmla="*/ 61913 h 190500"/>
                  <a:gd name="connsiteX27" fmla="*/ 23813 w 188595"/>
                  <a:gd name="connsiteY27" fmla="*/ 39053 h 190500"/>
                  <a:gd name="connsiteX28" fmla="*/ 37148 w 188595"/>
                  <a:gd name="connsiteY28" fmla="*/ 25717 h 190500"/>
                  <a:gd name="connsiteX29" fmla="*/ 60007 w 188595"/>
                  <a:gd name="connsiteY29" fmla="*/ 32385 h 190500"/>
                  <a:gd name="connsiteX30" fmla="*/ 72390 w 188595"/>
                  <a:gd name="connsiteY30" fmla="*/ 27623 h 190500"/>
                  <a:gd name="connsiteX31" fmla="*/ 85725 w 188595"/>
                  <a:gd name="connsiteY31" fmla="*/ 5715 h 190500"/>
                  <a:gd name="connsiteX32" fmla="*/ 104775 w 188595"/>
                  <a:gd name="connsiteY32" fmla="*/ 571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95" h="190500">
                    <a:moveTo>
                      <a:pt x="104775" y="5715"/>
                    </a:moveTo>
                    <a:lnTo>
                      <a:pt x="116205" y="25717"/>
                    </a:lnTo>
                    <a:cubicBezTo>
                      <a:pt x="119063" y="30480"/>
                      <a:pt x="123825" y="32385"/>
                      <a:pt x="128588" y="30480"/>
                    </a:cubicBezTo>
                    <a:lnTo>
                      <a:pt x="151448" y="23813"/>
                    </a:lnTo>
                    <a:cubicBezTo>
                      <a:pt x="160020" y="21908"/>
                      <a:pt x="167640" y="29528"/>
                      <a:pt x="164783" y="37148"/>
                    </a:cubicBezTo>
                    <a:lnTo>
                      <a:pt x="158115" y="60008"/>
                    </a:lnTo>
                    <a:cubicBezTo>
                      <a:pt x="157163" y="64770"/>
                      <a:pt x="159068" y="70485"/>
                      <a:pt x="162877" y="72390"/>
                    </a:cubicBezTo>
                    <a:lnTo>
                      <a:pt x="182880" y="83820"/>
                    </a:lnTo>
                    <a:cubicBezTo>
                      <a:pt x="190500" y="87630"/>
                      <a:pt x="190500" y="99060"/>
                      <a:pt x="182880" y="102870"/>
                    </a:cubicBezTo>
                    <a:lnTo>
                      <a:pt x="162877" y="114300"/>
                    </a:lnTo>
                    <a:cubicBezTo>
                      <a:pt x="158115" y="117158"/>
                      <a:pt x="156210" y="121920"/>
                      <a:pt x="158115" y="126683"/>
                    </a:cubicBezTo>
                    <a:lnTo>
                      <a:pt x="164783" y="149543"/>
                    </a:lnTo>
                    <a:cubicBezTo>
                      <a:pt x="166688" y="158115"/>
                      <a:pt x="159068" y="165735"/>
                      <a:pt x="151448" y="162878"/>
                    </a:cubicBezTo>
                    <a:lnTo>
                      <a:pt x="128588" y="156210"/>
                    </a:lnTo>
                    <a:cubicBezTo>
                      <a:pt x="123825" y="155258"/>
                      <a:pt x="118110" y="157163"/>
                      <a:pt x="116205" y="160973"/>
                    </a:cubicBezTo>
                    <a:lnTo>
                      <a:pt x="104775" y="184785"/>
                    </a:lnTo>
                    <a:cubicBezTo>
                      <a:pt x="100965" y="192405"/>
                      <a:pt x="89535" y="192405"/>
                      <a:pt x="85725" y="184785"/>
                    </a:cubicBezTo>
                    <a:lnTo>
                      <a:pt x="74295" y="164783"/>
                    </a:lnTo>
                    <a:cubicBezTo>
                      <a:pt x="71438" y="160020"/>
                      <a:pt x="66675" y="158115"/>
                      <a:pt x="61913" y="160020"/>
                    </a:cubicBezTo>
                    <a:lnTo>
                      <a:pt x="39053" y="166688"/>
                    </a:lnTo>
                    <a:cubicBezTo>
                      <a:pt x="30480" y="168593"/>
                      <a:pt x="22860" y="160973"/>
                      <a:pt x="25718" y="153353"/>
                    </a:cubicBezTo>
                    <a:lnTo>
                      <a:pt x="32385" y="130493"/>
                    </a:lnTo>
                    <a:cubicBezTo>
                      <a:pt x="33338" y="125730"/>
                      <a:pt x="31432" y="120015"/>
                      <a:pt x="27623" y="118110"/>
                    </a:cubicBezTo>
                    <a:lnTo>
                      <a:pt x="5715" y="104775"/>
                    </a:lnTo>
                    <a:cubicBezTo>
                      <a:pt x="-1905" y="100965"/>
                      <a:pt x="-1905" y="89535"/>
                      <a:pt x="5715" y="85725"/>
                    </a:cubicBezTo>
                    <a:lnTo>
                      <a:pt x="25718" y="74295"/>
                    </a:lnTo>
                    <a:cubicBezTo>
                      <a:pt x="30480" y="71438"/>
                      <a:pt x="32385" y="66675"/>
                      <a:pt x="30480" y="61913"/>
                    </a:cubicBezTo>
                    <a:lnTo>
                      <a:pt x="23813" y="39053"/>
                    </a:lnTo>
                    <a:cubicBezTo>
                      <a:pt x="21907" y="30480"/>
                      <a:pt x="29528" y="22860"/>
                      <a:pt x="37148" y="25717"/>
                    </a:cubicBezTo>
                    <a:lnTo>
                      <a:pt x="60007" y="32385"/>
                    </a:lnTo>
                    <a:cubicBezTo>
                      <a:pt x="64770" y="33338"/>
                      <a:pt x="70485" y="31433"/>
                      <a:pt x="72390" y="27623"/>
                    </a:cubicBezTo>
                    <a:lnTo>
                      <a:pt x="85725" y="5715"/>
                    </a:lnTo>
                    <a:cubicBezTo>
                      <a:pt x="89535" y="-1905"/>
                      <a:pt x="100965" y="-1905"/>
                      <a:pt x="104775" y="57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2C75A298-CA26-358A-2102-26A478C44240}"/>
                  </a:ext>
                </a:extLst>
              </p:cNvPr>
              <p:cNvSpPr/>
              <p:nvPr/>
            </p:nvSpPr>
            <p:spPr>
              <a:xfrm>
                <a:off x="9062050" y="2112139"/>
                <a:ext cx="95250" cy="97847"/>
              </a:xfrm>
              <a:custGeom>
                <a:avLst/>
                <a:gdLst>
                  <a:gd name="connsiteX0" fmla="*/ 0 w 95250"/>
                  <a:gd name="connsiteY0" fmla="*/ 12192 h 97847"/>
                  <a:gd name="connsiteX1" fmla="*/ 0 w 95250"/>
                  <a:gd name="connsiteY1" fmla="*/ 86487 h 97847"/>
                  <a:gd name="connsiteX2" fmla="*/ 19050 w 95250"/>
                  <a:gd name="connsiteY2" fmla="*/ 94107 h 97847"/>
                  <a:gd name="connsiteX3" fmla="*/ 32385 w 95250"/>
                  <a:gd name="connsiteY3" fmla="*/ 80772 h 97847"/>
                  <a:gd name="connsiteX4" fmla="*/ 62865 w 95250"/>
                  <a:gd name="connsiteY4" fmla="*/ 80772 h 97847"/>
                  <a:gd name="connsiteX5" fmla="*/ 76200 w 95250"/>
                  <a:gd name="connsiteY5" fmla="*/ 94107 h 97847"/>
                  <a:gd name="connsiteX6" fmla="*/ 95250 w 95250"/>
                  <a:gd name="connsiteY6" fmla="*/ 86487 h 97847"/>
                  <a:gd name="connsiteX7" fmla="*/ 95250 w 95250"/>
                  <a:gd name="connsiteY7" fmla="*/ 12192 h 97847"/>
                  <a:gd name="connsiteX8" fmla="*/ 66675 w 95250"/>
                  <a:gd name="connsiteY8" fmla="*/ 2667 h 97847"/>
                  <a:gd name="connsiteX9" fmla="*/ 38100 w 95250"/>
                  <a:gd name="connsiteY9" fmla="*/ 31242 h 97847"/>
                  <a:gd name="connsiteX10" fmla="*/ 9525 w 95250"/>
                  <a:gd name="connsiteY10" fmla="*/ 2667 h 97847"/>
                  <a:gd name="connsiteX11" fmla="*/ 0 w 95250"/>
                  <a:gd name="connsiteY11" fmla="*/ 12192 h 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0" h="97847">
                    <a:moveTo>
                      <a:pt x="0" y="12192"/>
                    </a:moveTo>
                    <a:lnTo>
                      <a:pt x="0" y="86487"/>
                    </a:lnTo>
                    <a:cubicBezTo>
                      <a:pt x="0" y="96965"/>
                      <a:pt x="12382" y="101727"/>
                      <a:pt x="19050" y="94107"/>
                    </a:cubicBezTo>
                    <a:lnTo>
                      <a:pt x="32385" y="80772"/>
                    </a:lnTo>
                    <a:cubicBezTo>
                      <a:pt x="40957" y="72199"/>
                      <a:pt x="54293" y="72199"/>
                      <a:pt x="62865" y="80772"/>
                    </a:cubicBezTo>
                    <a:lnTo>
                      <a:pt x="76200" y="94107"/>
                    </a:lnTo>
                    <a:cubicBezTo>
                      <a:pt x="82868" y="100774"/>
                      <a:pt x="95250" y="96012"/>
                      <a:pt x="95250" y="86487"/>
                    </a:cubicBezTo>
                    <a:lnTo>
                      <a:pt x="95250" y="12192"/>
                    </a:lnTo>
                    <a:cubicBezTo>
                      <a:pt x="95250" y="12192"/>
                      <a:pt x="76200" y="-6858"/>
                      <a:pt x="66675" y="2667"/>
                    </a:cubicBezTo>
                    <a:cubicBezTo>
                      <a:pt x="57150" y="12192"/>
                      <a:pt x="47625" y="40767"/>
                      <a:pt x="38100" y="31242"/>
                    </a:cubicBezTo>
                    <a:cubicBezTo>
                      <a:pt x="28575" y="21717"/>
                      <a:pt x="19050" y="-6858"/>
                      <a:pt x="9525" y="2667"/>
                    </a:cubicBezTo>
                    <a:cubicBezTo>
                      <a:pt x="0" y="12192"/>
                      <a:pt x="0" y="12192"/>
                      <a:pt x="0" y="121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58BE595C-5B15-F239-A762-9157E1EEBE04}"/>
                  </a:ext>
                </a:extLst>
              </p:cNvPr>
              <p:cNvSpPr/>
              <p:nvPr/>
            </p:nvSpPr>
            <p:spPr>
              <a:xfrm>
                <a:off x="9055382" y="2111236"/>
                <a:ext cx="108585" cy="58814"/>
              </a:xfrm>
              <a:custGeom>
                <a:avLst/>
                <a:gdLst>
                  <a:gd name="connsiteX0" fmla="*/ 81915 w 108585"/>
                  <a:gd name="connsiteY0" fmla="*/ 712 h 58814"/>
                  <a:gd name="connsiteX1" fmla="*/ 54293 w 108585"/>
                  <a:gd name="connsiteY1" fmla="*/ 32144 h 58814"/>
                  <a:gd name="connsiteX2" fmla="*/ 26670 w 108585"/>
                  <a:gd name="connsiteY2" fmla="*/ 712 h 58814"/>
                  <a:gd name="connsiteX3" fmla="*/ 0 w 108585"/>
                  <a:gd name="connsiteY3" fmla="*/ 4522 h 58814"/>
                  <a:gd name="connsiteX4" fmla="*/ 6668 w 108585"/>
                  <a:gd name="connsiteY4" fmla="*/ 23572 h 58814"/>
                  <a:gd name="connsiteX5" fmla="*/ 54293 w 108585"/>
                  <a:gd name="connsiteY5" fmla="*/ 58814 h 58814"/>
                  <a:gd name="connsiteX6" fmla="*/ 101918 w 108585"/>
                  <a:gd name="connsiteY6" fmla="*/ 23572 h 58814"/>
                  <a:gd name="connsiteX7" fmla="*/ 108585 w 108585"/>
                  <a:gd name="connsiteY7" fmla="*/ 4522 h 58814"/>
                  <a:gd name="connsiteX8" fmla="*/ 81915 w 108585"/>
                  <a:gd name="connsiteY8" fmla="*/ 712 h 5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85" h="58814">
                    <a:moveTo>
                      <a:pt x="81915" y="712"/>
                    </a:moveTo>
                    <a:cubicBezTo>
                      <a:pt x="73343" y="3569"/>
                      <a:pt x="66675" y="31192"/>
                      <a:pt x="54293" y="32144"/>
                    </a:cubicBezTo>
                    <a:cubicBezTo>
                      <a:pt x="41910" y="31192"/>
                      <a:pt x="35243" y="3569"/>
                      <a:pt x="26670" y="712"/>
                    </a:cubicBezTo>
                    <a:cubicBezTo>
                      <a:pt x="18098" y="-2146"/>
                      <a:pt x="0" y="4522"/>
                      <a:pt x="0" y="4522"/>
                    </a:cubicBezTo>
                    <a:lnTo>
                      <a:pt x="6668" y="23572"/>
                    </a:lnTo>
                    <a:cubicBezTo>
                      <a:pt x="25718" y="19762"/>
                      <a:pt x="16193" y="58814"/>
                      <a:pt x="54293" y="58814"/>
                    </a:cubicBezTo>
                    <a:cubicBezTo>
                      <a:pt x="92393" y="58814"/>
                      <a:pt x="82868" y="19762"/>
                      <a:pt x="101918" y="23572"/>
                    </a:cubicBezTo>
                    <a:lnTo>
                      <a:pt x="108585" y="4522"/>
                    </a:lnTo>
                    <a:cubicBezTo>
                      <a:pt x="108585" y="4522"/>
                      <a:pt x="90488" y="-2146"/>
                      <a:pt x="81915" y="712"/>
                    </a:cubicBezTo>
                    <a:close/>
                  </a:path>
                </a:pathLst>
              </a:custGeom>
              <a:solidFill>
                <a:srgbClr val="F4B33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A4F4C046-1D92-3F04-4966-04D9E0D20D75}"/>
                  </a:ext>
                </a:extLst>
              </p:cNvPr>
              <p:cNvSpPr/>
              <p:nvPr/>
            </p:nvSpPr>
            <p:spPr>
              <a:xfrm>
                <a:off x="9071575" y="2010031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12" name="Graphic 423">
                <a:extLst>
                  <a:ext uri="{FF2B5EF4-FFF2-40B4-BE49-F238E27FC236}">
                    <a16:creationId xmlns:a16="http://schemas.microsoft.com/office/drawing/2014/main" id="{3E1B3F9E-BD76-89D8-FA68-58AD39DFBE64}"/>
                  </a:ext>
                </a:extLst>
              </p:cNvPr>
              <p:cNvGrpSpPr/>
              <p:nvPr/>
            </p:nvGrpSpPr>
            <p:grpSpPr>
              <a:xfrm>
                <a:off x="8814400" y="1943356"/>
                <a:ext cx="590550" cy="571500"/>
                <a:chOff x="8814400" y="1943356"/>
                <a:chExt cx="590550" cy="571500"/>
              </a:xfrm>
              <a:solidFill>
                <a:srgbClr val="3C154E"/>
              </a:solidFill>
            </p:grpSpPr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id="{A3BE0DB2-FB7B-D6E2-C06A-654597122E76}"/>
                    </a:ext>
                  </a:extLst>
                </p:cNvPr>
                <p:cNvSpPr/>
                <p:nvPr/>
              </p:nvSpPr>
              <p:spPr>
                <a:xfrm>
                  <a:off x="8814400" y="1943356"/>
                  <a:ext cx="590550" cy="571500"/>
                </a:xfrm>
                <a:custGeom>
                  <a:avLst/>
                  <a:gdLst>
                    <a:gd name="connsiteX0" fmla="*/ 581025 w 590550"/>
                    <a:gd name="connsiteY0" fmla="*/ 504825 h 571500"/>
                    <a:gd name="connsiteX1" fmla="*/ 561975 w 590550"/>
                    <a:gd name="connsiteY1" fmla="*/ 504825 h 571500"/>
                    <a:gd name="connsiteX2" fmla="*/ 561975 w 590550"/>
                    <a:gd name="connsiteY2" fmla="*/ 247650 h 571500"/>
                    <a:gd name="connsiteX3" fmla="*/ 514350 w 590550"/>
                    <a:gd name="connsiteY3" fmla="*/ 200025 h 571500"/>
                    <a:gd name="connsiteX4" fmla="*/ 485775 w 590550"/>
                    <a:gd name="connsiteY4" fmla="*/ 200025 h 571500"/>
                    <a:gd name="connsiteX5" fmla="*/ 485775 w 590550"/>
                    <a:gd name="connsiteY5" fmla="*/ 114300 h 571500"/>
                    <a:gd name="connsiteX6" fmla="*/ 438150 w 590550"/>
                    <a:gd name="connsiteY6" fmla="*/ 66675 h 571500"/>
                    <a:gd name="connsiteX7" fmla="*/ 370523 w 590550"/>
                    <a:gd name="connsiteY7" fmla="*/ 66675 h 571500"/>
                    <a:gd name="connsiteX8" fmla="*/ 375285 w 590550"/>
                    <a:gd name="connsiteY8" fmla="*/ 50483 h 571500"/>
                    <a:gd name="connsiteX9" fmla="*/ 369570 w 590550"/>
                    <a:gd name="connsiteY9" fmla="*/ 30480 h 571500"/>
                    <a:gd name="connsiteX10" fmla="*/ 349568 w 590550"/>
                    <a:gd name="connsiteY10" fmla="*/ 24765 h 571500"/>
                    <a:gd name="connsiteX11" fmla="*/ 326708 w 590550"/>
                    <a:gd name="connsiteY11" fmla="*/ 31433 h 571500"/>
                    <a:gd name="connsiteX12" fmla="*/ 324803 w 590550"/>
                    <a:gd name="connsiteY12" fmla="*/ 30480 h 571500"/>
                    <a:gd name="connsiteX13" fmla="*/ 313373 w 590550"/>
                    <a:gd name="connsiteY13" fmla="*/ 10477 h 571500"/>
                    <a:gd name="connsiteX14" fmla="*/ 295275 w 590550"/>
                    <a:gd name="connsiteY14" fmla="*/ 0 h 571500"/>
                    <a:gd name="connsiteX15" fmla="*/ 277178 w 590550"/>
                    <a:gd name="connsiteY15" fmla="*/ 10477 h 571500"/>
                    <a:gd name="connsiteX16" fmla="*/ 265748 w 590550"/>
                    <a:gd name="connsiteY16" fmla="*/ 30480 h 571500"/>
                    <a:gd name="connsiteX17" fmla="*/ 263843 w 590550"/>
                    <a:gd name="connsiteY17" fmla="*/ 31433 h 571500"/>
                    <a:gd name="connsiteX18" fmla="*/ 240983 w 590550"/>
                    <a:gd name="connsiteY18" fmla="*/ 24765 h 571500"/>
                    <a:gd name="connsiteX19" fmla="*/ 220980 w 590550"/>
                    <a:gd name="connsiteY19" fmla="*/ 30480 h 571500"/>
                    <a:gd name="connsiteX20" fmla="*/ 215265 w 590550"/>
                    <a:gd name="connsiteY20" fmla="*/ 50483 h 571500"/>
                    <a:gd name="connsiteX21" fmla="*/ 220028 w 590550"/>
                    <a:gd name="connsiteY21" fmla="*/ 66675 h 571500"/>
                    <a:gd name="connsiteX22" fmla="*/ 152400 w 590550"/>
                    <a:gd name="connsiteY22" fmla="*/ 66675 h 571500"/>
                    <a:gd name="connsiteX23" fmla="*/ 104775 w 590550"/>
                    <a:gd name="connsiteY23" fmla="*/ 114300 h 571500"/>
                    <a:gd name="connsiteX24" fmla="*/ 104775 w 590550"/>
                    <a:gd name="connsiteY24" fmla="*/ 200025 h 571500"/>
                    <a:gd name="connsiteX25" fmla="*/ 76200 w 590550"/>
                    <a:gd name="connsiteY25" fmla="*/ 200025 h 571500"/>
                    <a:gd name="connsiteX26" fmla="*/ 28575 w 590550"/>
                    <a:gd name="connsiteY26" fmla="*/ 247650 h 571500"/>
                    <a:gd name="connsiteX27" fmla="*/ 28575 w 590550"/>
                    <a:gd name="connsiteY27" fmla="*/ 504825 h 571500"/>
                    <a:gd name="connsiteX28" fmla="*/ 9525 w 590550"/>
                    <a:gd name="connsiteY28" fmla="*/ 504825 h 571500"/>
                    <a:gd name="connsiteX29" fmla="*/ 0 w 590550"/>
                    <a:gd name="connsiteY29" fmla="*/ 514350 h 571500"/>
                    <a:gd name="connsiteX30" fmla="*/ 0 w 590550"/>
                    <a:gd name="connsiteY30" fmla="*/ 533400 h 571500"/>
                    <a:gd name="connsiteX31" fmla="*/ 38100 w 590550"/>
                    <a:gd name="connsiteY31" fmla="*/ 571500 h 571500"/>
                    <a:gd name="connsiteX32" fmla="*/ 552450 w 590550"/>
                    <a:gd name="connsiteY32" fmla="*/ 571500 h 571500"/>
                    <a:gd name="connsiteX33" fmla="*/ 590550 w 590550"/>
                    <a:gd name="connsiteY33" fmla="*/ 533400 h 571500"/>
                    <a:gd name="connsiteX34" fmla="*/ 590550 w 590550"/>
                    <a:gd name="connsiteY34" fmla="*/ 514350 h 571500"/>
                    <a:gd name="connsiteX35" fmla="*/ 581025 w 590550"/>
                    <a:gd name="connsiteY35" fmla="*/ 504825 h 571500"/>
                    <a:gd name="connsiteX36" fmla="*/ 514350 w 590550"/>
                    <a:gd name="connsiteY36" fmla="*/ 219075 h 571500"/>
                    <a:gd name="connsiteX37" fmla="*/ 542925 w 590550"/>
                    <a:gd name="connsiteY37" fmla="*/ 247650 h 571500"/>
                    <a:gd name="connsiteX38" fmla="*/ 542925 w 590550"/>
                    <a:gd name="connsiteY38" fmla="*/ 504825 h 571500"/>
                    <a:gd name="connsiteX39" fmla="*/ 485775 w 590550"/>
                    <a:gd name="connsiteY39" fmla="*/ 504825 h 571500"/>
                    <a:gd name="connsiteX40" fmla="*/ 485775 w 590550"/>
                    <a:gd name="connsiteY40" fmla="*/ 219075 h 571500"/>
                    <a:gd name="connsiteX41" fmla="*/ 514350 w 590550"/>
                    <a:gd name="connsiteY41" fmla="*/ 219075 h 571500"/>
                    <a:gd name="connsiteX42" fmla="*/ 234315 w 590550"/>
                    <a:gd name="connsiteY42" fmla="*/ 43815 h 571500"/>
                    <a:gd name="connsiteX43" fmla="*/ 236220 w 590550"/>
                    <a:gd name="connsiteY43" fmla="*/ 43815 h 571500"/>
                    <a:gd name="connsiteX44" fmla="*/ 259080 w 590550"/>
                    <a:gd name="connsiteY44" fmla="*/ 50483 h 571500"/>
                    <a:gd name="connsiteX45" fmla="*/ 282893 w 590550"/>
                    <a:gd name="connsiteY45" fmla="*/ 40958 h 571500"/>
                    <a:gd name="connsiteX46" fmla="*/ 294323 w 590550"/>
                    <a:gd name="connsiteY46" fmla="*/ 20955 h 571500"/>
                    <a:gd name="connsiteX47" fmla="*/ 297180 w 590550"/>
                    <a:gd name="connsiteY47" fmla="*/ 20955 h 571500"/>
                    <a:gd name="connsiteX48" fmla="*/ 308610 w 590550"/>
                    <a:gd name="connsiteY48" fmla="*/ 40958 h 571500"/>
                    <a:gd name="connsiteX49" fmla="*/ 332423 w 590550"/>
                    <a:gd name="connsiteY49" fmla="*/ 50483 h 571500"/>
                    <a:gd name="connsiteX50" fmla="*/ 355283 w 590550"/>
                    <a:gd name="connsiteY50" fmla="*/ 43815 h 571500"/>
                    <a:gd name="connsiteX51" fmla="*/ 357188 w 590550"/>
                    <a:gd name="connsiteY51" fmla="*/ 43815 h 571500"/>
                    <a:gd name="connsiteX52" fmla="*/ 357188 w 590550"/>
                    <a:gd name="connsiteY52" fmla="*/ 45720 h 571500"/>
                    <a:gd name="connsiteX53" fmla="*/ 350520 w 590550"/>
                    <a:gd name="connsiteY53" fmla="*/ 68580 h 571500"/>
                    <a:gd name="connsiteX54" fmla="*/ 360045 w 590550"/>
                    <a:gd name="connsiteY54" fmla="*/ 92393 h 571500"/>
                    <a:gd name="connsiteX55" fmla="*/ 380048 w 590550"/>
                    <a:gd name="connsiteY55" fmla="*/ 103823 h 571500"/>
                    <a:gd name="connsiteX56" fmla="*/ 381000 w 590550"/>
                    <a:gd name="connsiteY56" fmla="*/ 104775 h 571500"/>
                    <a:gd name="connsiteX57" fmla="*/ 380048 w 590550"/>
                    <a:gd name="connsiteY57" fmla="*/ 105728 h 571500"/>
                    <a:gd name="connsiteX58" fmla="*/ 360045 w 590550"/>
                    <a:gd name="connsiteY58" fmla="*/ 117158 h 571500"/>
                    <a:gd name="connsiteX59" fmla="*/ 350520 w 590550"/>
                    <a:gd name="connsiteY59" fmla="*/ 140970 h 571500"/>
                    <a:gd name="connsiteX60" fmla="*/ 357188 w 590550"/>
                    <a:gd name="connsiteY60" fmla="*/ 163830 h 571500"/>
                    <a:gd name="connsiteX61" fmla="*/ 357188 w 590550"/>
                    <a:gd name="connsiteY61" fmla="*/ 165735 h 571500"/>
                    <a:gd name="connsiteX62" fmla="*/ 355283 w 590550"/>
                    <a:gd name="connsiteY62" fmla="*/ 165735 h 571500"/>
                    <a:gd name="connsiteX63" fmla="*/ 332423 w 590550"/>
                    <a:gd name="connsiteY63" fmla="*/ 159068 h 571500"/>
                    <a:gd name="connsiteX64" fmla="*/ 308610 w 590550"/>
                    <a:gd name="connsiteY64" fmla="*/ 168593 h 571500"/>
                    <a:gd name="connsiteX65" fmla="*/ 297180 w 590550"/>
                    <a:gd name="connsiteY65" fmla="*/ 188595 h 571500"/>
                    <a:gd name="connsiteX66" fmla="*/ 294323 w 590550"/>
                    <a:gd name="connsiteY66" fmla="*/ 188595 h 571500"/>
                    <a:gd name="connsiteX67" fmla="*/ 282893 w 590550"/>
                    <a:gd name="connsiteY67" fmla="*/ 168593 h 571500"/>
                    <a:gd name="connsiteX68" fmla="*/ 264795 w 590550"/>
                    <a:gd name="connsiteY68" fmla="*/ 158115 h 571500"/>
                    <a:gd name="connsiteX69" fmla="*/ 259080 w 590550"/>
                    <a:gd name="connsiteY69" fmla="*/ 159068 h 571500"/>
                    <a:gd name="connsiteX70" fmla="*/ 236220 w 590550"/>
                    <a:gd name="connsiteY70" fmla="*/ 165735 h 571500"/>
                    <a:gd name="connsiteX71" fmla="*/ 234315 w 590550"/>
                    <a:gd name="connsiteY71" fmla="*/ 165735 h 571500"/>
                    <a:gd name="connsiteX72" fmla="*/ 234315 w 590550"/>
                    <a:gd name="connsiteY72" fmla="*/ 163830 h 571500"/>
                    <a:gd name="connsiteX73" fmla="*/ 240983 w 590550"/>
                    <a:gd name="connsiteY73" fmla="*/ 140970 h 571500"/>
                    <a:gd name="connsiteX74" fmla="*/ 231458 w 590550"/>
                    <a:gd name="connsiteY74" fmla="*/ 117158 h 571500"/>
                    <a:gd name="connsiteX75" fmla="*/ 211455 w 590550"/>
                    <a:gd name="connsiteY75" fmla="*/ 105728 h 571500"/>
                    <a:gd name="connsiteX76" fmla="*/ 209550 w 590550"/>
                    <a:gd name="connsiteY76" fmla="*/ 104775 h 571500"/>
                    <a:gd name="connsiteX77" fmla="*/ 210503 w 590550"/>
                    <a:gd name="connsiteY77" fmla="*/ 103823 h 571500"/>
                    <a:gd name="connsiteX78" fmla="*/ 230505 w 590550"/>
                    <a:gd name="connsiteY78" fmla="*/ 92393 h 571500"/>
                    <a:gd name="connsiteX79" fmla="*/ 240030 w 590550"/>
                    <a:gd name="connsiteY79" fmla="*/ 68580 h 571500"/>
                    <a:gd name="connsiteX80" fmla="*/ 233363 w 590550"/>
                    <a:gd name="connsiteY80" fmla="*/ 45720 h 571500"/>
                    <a:gd name="connsiteX81" fmla="*/ 234315 w 590550"/>
                    <a:gd name="connsiteY81" fmla="*/ 43815 h 571500"/>
                    <a:gd name="connsiteX82" fmla="*/ 257175 w 590550"/>
                    <a:gd name="connsiteY82" fmla="*/ 180023 h 571500"/>
                    <a:gd name="connsiteX83" fmla="*/ 263843 w 590550"/>
                    <a:gd name="connsiteY83" fmla="*/ 178118 h 571500"/>
                    <a:gd name="connsiteX84" fmla="*/ 265748 w 590550"/>
                    <a:gd name="connsiteY84" fmla="*/ 179070 h 571500"/>
                    <a:gd name="connsiteX85" fmla="*/ 277178 w 590550"/>
                    <a:gd name="connsiteY85" fmla="*/ 199073 h 571500"/>
                    <a:gd name="connsiteX86" fmla="*/ 295275 w 590550"/>
                    <a:gd name="connsiteY86" fmla="*/ 209550 h 571500"/>
                    <a:gd name="connsiteX87" fmla="*/ 313373 w 590550"/>
                    <a:gd name="connsiteY87" fmla="*/ 199073 h 571500"/>
                    <a:gd name="connsiteX88" fmla="*/ 324803 w 590550"/>
                    <a:gd name="connsiteY88" fmla="*/ 179070 h 571500"/>
                    <a:gd name="connsiteX89" fmla="*/ 326708 w 590550"/>
                    <a:gd name="connsiteY89" fmla="*/ 178118 h 571500"/>
                    <a:gd name="connsiteX90" fmla="*/ 333375 w 590550"/>
                    <a:gd name="connsiteY90" fmla="*/ 180023 h 571500"/>
                    <a:gd name="connsiteX91" fmla="*/ 333375 w 590550"/>
                    <a:gd name="connsiteY91" fmla="*/ 180975 h 571500"/>
                    <a:gd name="connsiteX92" fmla="*/ 333375 w 590550"/>
                    <a:gd name="connsiteY92" fmla="*/ 255270 h 571500"/>
                    <a:gd name="connsiteX93" fmla="*/ 332423 w 590550"/>
                    <a:gd name="connsiteY93" fmla="*/ 257175 h 571500"/>
                    <a:gd name="connsiteX94" fmla="*/ 330518 w 590550"/>
                    <a:gd name="connsiteY94" fmla="*/ 257175 h 571500"/>
                    <a:gd name="connsiteX95" fmla="*/ 317183 w 590550"/>
                    <a:gd name="connsiteY95" fmla="*/ 243840 h 571500"/>
                    <a:gd name="connsiteX96" fmla="*/ 273368 w 590550"/>
                    <a:gd name="connsiteY96" fmla="*/ 243840 h 571500"/>
                    <a:gd name="connsiteX97" fmla="*/ 260033 w 590550"/>
                    <a:gd name="connsiteY97" fmla="*/ 257175 h 571500"/>
                    <a:gd name="connsiteX98" fmla="*/ 258128 w 590550"/>
                    <a:gd name="connsiteY98" fmla="*/ 257175 h 571500"/>
                    <a:gd name="connsiteX99" fmla="*/ 257175 w 590550"/>
                    <a:gd name="connsiteY99" fmla="*/ 255270 h 571500"/>
                    <a:gd name="connsiteX100" fmla="*/ 257175 w 590550"/>
                    <a:gd name="connsiteY100" fmla="*/ 180975 h 571500"/>
                    <a:gd name="connsiteX101" fmla="*/ 257175 w 590550"/>
                    <a:gd name="connsiteY101" fmla="*/ 180023 h 571500"/>
                    <a:gd name="connsiteX102" fmla="*/ 123825 w 590550"/>
                    <a:gd name="connsiteY102" fmla="*/ 114300 h 571500"/>
                    <a:gd name="connsiteX103" fmla="*/ 152400 w 590550"/>
                    <a:gd name="connsiteY103" fmla="*/ 85725 h 571500"/>
                    <a:gd name="connsiteX104" fmla="*/ 202883 w 590550"/>
                    <a:gd name="connsiteY104" fmla="*/ 85725 h 571500"/>
                    <a:gd name="connsiteX105" fmla="*/ 200978 w 590550"/>
                    <a:gd name="connsiteY105" fmla="*/ 86678 h 571500"/>
                    <a:gd name="connsiteX106" fmla="*/ 190500 w 590550"/>
                    <a:gd name="connsiteY106" fmla="*/ 104775 h 571500"/>
                    <a:gd name="connsiteX107" fmla="*/ 200978 w 590550"/>
                    <a:gd name="connsiteY107" fmla="*/ 122873 h 571500"/>
                    <a:gd name="connsiteX108" fmla="*/ 220980 w 590550"/>
                    <a:gd name="connsiteY108" fmla="*/ 134303 h 571500"/>
                    <a:gd name="connsiteX109" fmla="*/ 221933 w 590550"/>
                    <a:gd name="connsiteY109" fmla="*/ 136208 h 571500"/>
                    <a:gd name="connsiteX110" fmla="*/ 215265 w 590550"/>
                    <a:gd name="connsiteY110" fmla="*/ 159068 h 571500"/>
                    <a:gd name="connsiteX111" fmla="*/ 220980 w 590550"/>
                    <a:gd name="connsiteY111" fmla="*/ 179070 h 571500"/>
                    <a:gd name="connsiteX112" fmla="*/ 238125 w 590550"/>
                    <a:gd name="connsiteY112" fmla="*/ 184785 h 571500"/>
                    <a:gd name="connsiteX113" fmla="*/ 238125 w 590550"/>
                    <a:gd name="connsiteY113" fmla="*/ 255270 h 571500"/>
                    <a:gd name="connsiteX114" fmla="*/ 251460 w 590550"/>
                    <a:gd name="connsiteY114" fmla="*/ 274320 h 571500"/>
                    <a:gd name="connsiteX115" fmla="*/ 274320 w 590550"/>
                    <a:gd name="connsiteY115" fmla="*/ 269558 h 571500"/>
                    <a:gd name="connsiteX116" fmla="*/ 287655 w 590550"/>
                    <a:gd name="connsiteY116" fmla="*/ 256223 h 571500"/>
                    <a:gd name="connsiteX117" fmla="*/ 304800 w 590550"/>
                    <a:gd name="connsiteY117" fmla="*/ 256223 h 571500"/>
                    <a:gd name="connsiteX118" fmla="*/ 318135 w 590550"/>
                    <a:gd name="connsiteY118" fmla="*/ 269558 h 571500"/>
                    <a:gd name="connsiteX119" fmla="*/ 332423 w 590550"/>
                    <a:gd name="connsiteY119" fmla="*/ 275273 h 571500"/>
                    <a:gd name="connsiteX120" fmla="*/ 340043 w 590550"/>
                    <a:gd name="connsiteY120" fmla="*/ 273368 h 571500"/>
                    <a:gd name="connsiteX121" fmla="*/ 353378 w 590550"/>
                    <a:gd name="connsiteY121" fmla="*/ 254318 h 571500"/>
                    <a:gd name="connsiteX122" fmla="*/ 353378 w 590550"/>
                    <a:gd name="connsiteY122" fmla="*/ 183833 h 571500"/>
                    <a:gd name="connsiteX123" fmla="*/ 370523 w 590550"/>
                    <a:gd name="connsiteY123" fmla="*/ 178118 h 571500"/>
                    <a:gd name="connsiteX124" fmla="*/ 376238 w 590550"/>
                    <a:gd name="connsiteY124" fmla="*/ 158115 h 571500"/>
                    <a:gd name="connsiteX125" fmla="*/ 369570 w 590550"/>
                    <a:gd name="connsiteY125" fmla="*/ 135255 h 571500"/>
                    <a:gd name="connsiteX126" fmla="*/ 370523 w 590550"/>
                    <a:gd name="connsiteY126" fmla="*/ 133350 h 571500"/>
                    <a:gd name="connsiteX127" fmla="*/ 390525 w 590550"/>
                    <a:gd name="connsiteY127" fmla="*/ 121920 h 571500"/>
                    <a:gd name="connsiteX128" fmla="*/ 401003 w 590550"/>
                    <a:gd name="connsiteY128" fmla="*/ 103823 h 571500"/>
                    <a:gd name="connsiteX129" fmla="*/ 390525 w 590550"/>
                    <a:gd name="connsiteY129" fmla="*/ 85725 h 571500"/>
                    <a:gd name="connsiteX130" fmla="*/ 387668 w 590550"/>
                    <a:gd name="connsiteY130" fmla="*/ 85725 h 571500"/>
                    <a:gd name="connsiteX131" fmla="*/ 438150 w 590550"/>
                    <a:gd name="connsiteY131" fmla="*/ 85725 h 571500"/>
                    <a:gd name="connsiteX132" fmla="*/ 466725 w 590550"/>
                    <a:gd name="connsiteY132" fmla="*/ 114300 h 571500"/>
                    <a:gd name="connsiteX133" fmla="*/ 466725 w 590550"/>
                    <a:gd name="connsiteY133" fmla="*/ 504825 h 571500"/>
                    <a:gd name="connsiteX134" fmla="*/ 123825 w 590550"/>
                    <a:gd name="connsiteY134" fmla="*/ 504825 h 571500"/>
                    <a:gd name="connsiteX135" fmla="*/ 123825 w 590550"/>
                    <a:gd name="connsiteY135" fmla="*/ 114300 h 571500"/>
                    <a:gd name="connsiteX136" fmla="*/ 47625 w 590550"/>
                    <a:gd name="connsiteY136" fmla="*/ 247650 h 571500"/>
                    <a:gd name="connsiteX137" fmla="*/ 76200 w 590550"/>
                    <a:gd name="connsiteY137" fmla="*/ 219075 h 571500"/>
                    <a:gd name="connsiteX138" fmla="*/ 104775 w 590550"/>
                    <a:gd name="connsiteY138" fmla="*/ 219075 h 571500"/>
                    <a:gd name="connsiteX139" fmla="*/ 104775 w 590550"/>
                    <a:gd name="connsiteY139" fmla="*/ 504825 h 571500"/>
                    <a:gd name="connsiteX140" fmla="*/ 47625 w 590550"/>
                    <a:gd name="connsiteY140" fmla="*/ 504825 h 571500"/>
                    <a:gd name="connsiteX141" fmla="*/ 47625 w 590550"/>
                    <a:gd name="connsiteY141" fmla="*/ 247650 h 571500"/>
                    <a:gd name="connsiteX142" fmla="*/ 571500 w 590550"/>
                    <a:gd name="connsiteY142" fmla="*/ 533400 h 571500"/>
                    <a:gd name="connsiteX143" fmla="*/ 552450 w 590550"/>
                    <a:gd name="connsiteY143" fmla="*/ 552450 h 571500"/>
                    <a:gd name="connsiteX144" fmla="*/ 38100 w 590550"/>
                    <a:gd name="connsiteY144" fmla="*/ 552450 h 571500"/>
                    <a:gd name="connsiteX145" fmla="*/ 19050 w 590550"/>
                    <a:gd name="connsiteY145" fmla="*/ 533400 h 571500"/>
                    <a:gd name="connsiteX146" fmla="*/ 19050 w 590550"/>
                    <a:gd name="connsiteY146" fmla="*/ 523875 h 571500"/>
                    <a:gd name="connsiteX147" fmla="*/ 220980 w 590550"/>
                    <a:gd name="connsiteY147" fmla="*/ 523875 h 571500"/>
                    <a:gd name="connsiteX148" fmla="*/ 247650 w 590550"/>
                    <a:gd name="connsiteY148" fmla="*/ 542925 h 571500"/>
                    <a:gd name="connsiteX149" fmla="*/ 342900 w 590550"/>
                    <a:gd name="connsiteY149" fmla="*/ 542925 h 571500"/>
                    <a:gd name="connsiteX150" fmla="*/ 369570 w 590550"/>
                    <a:gd name="connsiteY150" fmla="*/ 523875 h 571500"/>
                    <a:gd name="connsiteX151" fmla="*/ 571500 w 590550"/>
                    <a:gd name="connsiteY151" fmla="*/ 523875 h 571500"/>
                    <a:gd name="connsiteX152" fmla="*/ 571500 w 590550"/>
                    <a:gd name="connsiteY152" fmla="*/ 533400 h 571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</a:cxnLst>
                  <a:rect l="l" t="t" r="r" b="b"/>
                  <a:pathLst>
                    <a:path w="590550" h="571500">
                      <a:moveTo>
                        <a:pt x="581025" y="504825"/>
                      </a:moveTo>
                      <a:lnTo>
                        <a:pt x="561975" y="504825"/>
                      </a:lnTo>
                      <a:lnTo>
                        <a:pt x="561975" y="247650"/>
                      </a:lnTo>
                      <a:cubicBezTo>
                        <a:pt x="561975" y="220980"/>
                        <a:pt x="541020" y="200025"/>
                        <a:pt x="514350" y="200025"/>
                      </a:cubicBezTo>
                      <a:lnTo>
                        <a:pt x="485775" y="200025"/>
                      </a:lnTo>
                      <a:lnTo>
                        <a:pt x="485775" y="114300"/>
                      </a:lnTo>
                      <a:cubicBezTo>
                        <a:pt x="485775" y="87630"/>
                        <a:pt x="464820" y="66675"/>
                        <a:pt x="438150" y="66675"/>
                      </a:cubicBezTo>
                      <a:lnTo>
                        <a:pt x="370523" y="66675"/>
                      </a:lnTo>
                      <a:lnTo>
                        <a:pt x="375285" y="50483"/>
                      </a:lnTo>
                      <a:cubicBezTo>
                        <a:pt x="377190" y="42863"/>
                        <a:pt x="375285" y="35243"/>
                        <a:pt x="369570" y="30480"/>
                      </a:cubicBezTo>
                      <a:cubicBezTo>
                        <a:pt x="363855" y="24765"/>
                        <a:pt x="357188" y="22860"/>
                        <a:pt x="349568" y="24765"/>
                      </a:cubicBezTo>
                      <a:lnTo>
                        <a:pt x="326708" y="31433"/>
                      </a:lnTo>
                      <a:cubicBezTo>
                        <a:pt x="325755" y="31433"/>
                        <a:pt x="324803" y="31433"/>
                        <a:pt x="324803" y="30480"/>
                      </a:cubicBezTo>
                      <a:lnTo>
                        <a:pt x="313373" y="10477"/>
                      </a:lnTo>
                      <a:cubicBezTo>
                        <a:pt x="309563" y="3810"/>
                        <a:pt x="302895" y="0"/>
                        <a:pt x="295275" y="0"/>
                      </a:cubicBezTo>
                      <a:cubicBezTo>
                        <a:pt x="287655" y="0"/>
                        <a:pt x="280988" y="3810"/>
                        <a:pt x="277178" y="10477"/>
                      </a:cubicBezTo>
                      <a:lnTo>
                        <a:pt x="265748" y="30480"/>
                      </a:lnTo>
                      <a:cubicBezTo>
                        <a:pt x="265748" y="31433"/>
                        <a:pt x="264795" y="31433"/>
                        <a:pt x="263843" y="31433"/>
                      </a:cubicBezTo>
                      <a:lnTo>
                        <a:pt x="240983" y="24765"/>
                      </a:lnTo>
                      <a:cubicBezTo>
                        <a:pt x="233363" y="22860"/>
                        <a:pt x="225743" y="24765"/>
                        <a:pt x="220980" y="30480"/>
                      </a:cubicBezTo>
                      <a:cubicBezTo>
                        <a:pt x="215265" y="36195"/>
                        <a:pt x="213360" y="42863"/>
                        <a:pt x="215265" y="50483"/>
                      </a:cubicBezTo>
                      <a:lnTo>
                        <a:pt x="220028" y="66675"/>
                      </a:lnTo>
                      <a:lnTo>
                        <a:pt x="152400" y="66675"/>
                      </a:lnTo>
                      <a:cubicBezTo>
                        <a:pt x="125730" y="66675"/>
                        <a:pt x="104775" y="87630"/>
                        <a:pt x="104775" y="114300"/>
                      </a:cubicBezTo>
                      <a:lnTo>
                        <a:pt x="104775" y="200025"/>
                      </a:lnTo>
                      <a:lnTo>
                        <a:pt x="76200" y="200025"/>
                      </a:lnTo>
                      <a:cubicBezTo>
                        <a:pt x="49530" y="200025"/>
                        <a:pt x="28575" y="220980"/>
                        <a:pt x="28575" y="247650"/>
                      </a:cubicBezTo>
                      <a:lnTo>
                        <a:pt x="28575" y="504825"/>
                      </a:lnTo>
                      <a:lnTo>
                        <a:pt x="9525" y="504825"/>
                      </a:lnTo>
                      <a:cubicBezTo>
                        <a:pt x="3810" y="504825"/>
                        <a:pt x="0" y="508635"/>
                        <a:pt x="0" y="514350"/>
                      </a:cubicBezTo>
                      <a:lnTo>
                        <a:pt x="0" y="533400"/>
                      </a:lnTo>
                      <a:cubicBezTo>
                        <a:pt x="0" y="554355"/>
                        <a:pt x="17145" y="571500"/>
                        <a:pt x="38100" y="571500"/>
                      </a:cubicBezTo>
                      <a:lnTo>
                        <a:pt x="552450" y="571500"/>
                      </a:lnTo>
                      <a:cubicBezTo>
                        <a:pt x="573405" y="571500"/>
                        <a:pt x="590550" y="554355"/>
                        <a:pt x="590550" y="533400"/>
                      </a:cubicBezTo>
                      <a:lnTo>
                        <a:pt x="590550" y="514350"/>
                      </a:lnTo>
                      <a:cubicBezTo>
                        <a:pt x="590550" y="508635"/>
                        <a:pt x="586740" y="504825"/>
                        <a:pt x="581025" y="504825"/>
                      </a:cubicBezTo>
                      <a:close/>
                      <a:moveTo>
                        <a:pt x="514350" y="219075"/>
                      </a:moveTo>
                      <a:cubicBezTo>
                        <a:pt x="530543" y="219075"/>
                        <a:pt x="542925" y="231458"/>
                        <a:pt x="542925" y="247650"/>
                      </a:cubicBezTo>
                      <a:lnTo>
                        <a:pt x="542925" y="504825"/>
                      </a:lnTo>
                      <a:lnTo>
                        <a:pt x="485775" y="504825"/>
                      </a:lnTo>
                      <a:lnTo>
                        <a:pt x="485775" y="219075"/>
                      </a:lnTo>
                      <a:lnTo>
                        <a:pt x="514350" y="219075"/>
                      </a:lnTo>
                      <a:close/>
                      <a:moveTo>
                        <a:pt x="234315" y="43815"/>
                      </a:moveTo>
                      <a:cubicBezTo>
                        <a:pt x="234315" y="43815"/>
                        <a:pt x="235268" y="42863"/>
                        <a:pt x="236220" y="43815"/>
                      </a:cubicBezTo>
                      <a:lnTo>
                        <a:pt x="259080" y="50483"/>
                      </a:lnTo>
                      <a:cubicBezTo>
                        <a:pt x="268605" y="53340"/>
                        <a:pt x="278130" y="48578"/>
                        <a:pt x="282893" y="40958"/>
                      </a:cubicBezTo>
                      <a:lnTo>
                        <a:pt x="294323" y="20955"/>
                      </a:lnTo>
                      <a:cubicBezTo>
                        <a:pt x="295275" y="20003"/>
                        <a:pt x="296228" y="20003"/>
                        <a:pt x="297180" y="20955"/>
                      </a:cubicBezTo>
                      <a:lnTo>
                        <a:pt x="308610" y="40958"/>
                      </a:lnTo>
                      <a:cubicBezTo>
                        <a:pt x="313373" y="49530"/>
                        <a:pt x="322898" y="53340"/>
                        <a:pt x="332423" y="50483"/>
                      </a:cubicBezTo>
                      <a:lnTo>
                        <a:pt x="355283" y="43815"/>
                      </a:lnTo>
                      <a:cubicBezTo>
                        <a:pt x="356235" y="43815"/>
                        <a:pt x="356235" y="43815"/>
                        <a:pt x="357188" y="43815"/>
                      </a:cubicBezTo>
                      <a:cubicBezTo>
                        <a:pt x="357188" y="43815"/>
                        <a:pt x="358140" y="44768"/>
                        <a:pt x="357188" y="45720"/>
                      </a:cubicBezTo>
                      <a:lnTo>
                        <a:pt x="350520" y="68580"/>
                      </a:lnTo>
                      <a:cubicBezTo>
                        <a:pt x="347663" y="78105"/>
                        <a:pt x="352425" y="87630"/>
                        <a:pt x="360045" y="92393"/>
                      </a:cubicBezTo>
                      <a:lnTo>
                        <a:pt x="380048" y="103823"/>
                      </a:lnTo>
                      <a:cubicBezTo>
                        <a:pt x="381000" y="103823"/>
                        <a:pt x="381000" y="104775"/>
                        <a:pt x="381000" y="104775"/>
                      </a:cubicBezTo>
                      <a:cubicBezTo>
                        <a:pt x="381000" y="104775"/>
                        <a:pt x="381000" y="105728"/>
                        <a:pt x="380048" y="105728"/>
                      </a:cubicBezTo>
                      <a:lnTo>
                        <a:pt x="360045" y="117158"/>
                      </a:lnTo>
                      <a:cubicBezTo>
                        <a:pt x="351473" y="121920"/>
                        <a:pt x="347663" y="131445"/>
                        <a:pt x="350520" y="140970"/>
                      </a:cubicBezTo>
                      <a:lnTo>
                        <a:pt x="357188" y="163830"/>
                      </a:lnTo>
                      <a:cubicBezTo>
                        <a:pt x="357188" y="164783"/>
                        <a:pt x="357188" y="164783"/>
                        <a:pt x="357188" y="165735"/>
                      </a:cubicBezTo>
                      <a:cubicBezTo>
                        <a:pt x="357188" y="165735"/>
                        <a:pt x="356235" y="166688"/>
                        <a:pt x="355283" y="165735"/>
                      </a:cubicBezTo>
                      <a:lnTo>
                        <a:pt x="332423" y="159068"/>
                      </a:lnTo>
                      <a:cubicBezTo>
                        <a:pt x="322898" y="156210"/>
                        <a:pt x="313373" y="160973"/>
                        <a:pt x="308610" y="168593"/>
                      </a:cubicBezTo>
                      <a:lnTo>
                        <a:pt x="297180" y="188595"/>
                      </a:lnTo>
                      <a:cubicBezTo>
                        <a:pt x="296228" y="189548"/>
                        <a:pt x="295275" y="189548"/>
                        <a:pt x="294323" y="188595"/>
                      </a:cubicBezTo>
                      <a:lnTo>
                        <a:pt x="282893" y="168593"/>
                      </a:lnTo>
                      <a:cubicBezTo>
                        <a:pt x="279083" y="161925"/>
                        <a:pt x="272415" y="158115"/>
                        <a:pt x="264795" y="158115"/>
                      </a:cubicBezTo>
                      <a:cubicBezTo>
                        <a:pt x="262890" y="158115"/>
                        <a:pt x="260985" y="158115"/>
                        <a:pt x="259080" y="159068"/>
                      </a:cubicBezTo>
                      <a:lnTo>
                        <a:pt x="236220" y="165735"/>
                      </a:lnTo>
                      <a:cubicBezTo>
                        <a:pt x="235268" y="165735"/>
                        <a:pt x="235268" y="165735"/>
                        <a:pt x="234315" y="165735"/>
                      </a:cubicBezTo>
                      <a:cubicBezTo>
                        <a:pt x="234315" y="165735"/>
                        <a:pt x="233363" y="164783"/>
                        <a:pt x="234315" y="163830"/>
                      </a:cubicBezTo>
                      <a:lnTo>
                        <a:pt x="240983" y="140970"/>
                      </a:lnTo>
                      <a:cubicBezTo>
                        <a:pt x="243840" y="131445"/>
                        <a:pt x="239078" y="121920"/>
                        <a:pt x="231458" y="117158"/>
                      </a:cubicBezTo>
                      <a:lnTo>
                        <a:pt x="211455" y="105728"/>
                      </a:lnTo>
                      <a:cubicBezTo>
                        <a:pt x="209550" y="105728"/>
                        <a:pt x="209550" y="105728"/>
                        <a:pt x="209550" y="104775"/>
                      </a:cubicBezTo>
                      <a:cubicBezTo>
                        <a:pt x="209550" y="103823"/>
                        <a:pt x="209550" y="103823"/>
                        <a:pt x="210503" y="103823"/>
                      </a:cubicBezTo>
                      <a:lnTo>
                        <a:pt x="230505" y="92393"/>
                      </a:lnTo>
                      <a:cubicBezTo>
                        <a:pt x="239078" y="87630"/>
                        <a:pt x="242888" y="78105"/>
                        <a:pt x="240030" y="68580"/>
                      </a:cubicBezTo>
                      <a:lnTo>
                        <a:pt x="233363" y="45720"/>
                      </a:lnTo>
                      <a:cubicBezTo>
                        <a:pt x="234315" y="44768"/>
                        <a:pt x="234315" y="44768"/>
                        <a:pt x="234315" y="43815"/>
                      </a:cubicBezTo>
                      <a:close/>
                      <a:moveTo>
                        <a:pt x="257175" y="180023"/>
                      </a:moveTo>
                      <a:lnTo>
                        <a:pt x="263843" y="178118"/>
                      </a:lnTo>
                      <a:cubicBezTo>
                        <a:pt x="264795" y="178118"/>
                        <a:pt x="265748" y="178118"/>
                        <a:pt x="265748" y="179070"/>
                      </a:cubicBezTo>
                      <a:lnTo>
                        <a:pt x="277178" y="199073"/>
                      </a:lnTo>
                      <a:cubicBezTo>
                        <a:pt x="280988" y="205740"/>
                        <a:pt x="287655" y="209550"/>
                        <a:pt x="295275" y="209550"/>
                      </a:cubicBezTo>
                      <a:cubicBezTo>
                        <a:pt x="302895" y="209550"/>
                        <a:pt x="309563" y="205740"/>
                        <a:pt x="313373" y="199073"/>
                      </a:cubicBezTo>
                      <a:lnTo>
                        <a:pt x="324803" y="179070"/>
                      </a:lnTo>
                      <a:cubicBezTo>
                        <a:pt x="324803" y="178118"/>
                        <a:pt x="325755" y="178118"/>
                        <a:pt x="326708" y="178118"/>
                      </a:cubicBezTo>
                      <a:lnTo>
                        <a:pt x="333375" y="180023"/>
                      </a:lnTo>
                      <a:cubicBezTo>
                        <a:pt x="333375" y="180023"/>
                        <a:pt x="333375" y="180975"/>
                        <a:pt x="333375" y="180975"/>
                      </a:cubicBezTo>
                      <a:lnTo>
                        <a:pt x="333375" y="255270"/>
                      </a:lnTo>
                      <a:cubicBezTo>
                        <a:pt x="333375" y="255270"/>
                        <a:pt x="333375" y="256223"/>
                        <a:pt x="332423" y="257175"/>
                      </a:cubicBezTo>
                      <a:cubicBezTo>
                        <a:pt x="331470" y="257175"/>
                        <a:pt x="330518" y="257175"/>
                        <a:pt x="330518" y="257175"/>
                      </a:cubicBezTo>
                      <a:lnTo>
                        <a:pt x="317183" y="243840"/>
                      </a:lnTo>
                      <a:cubicBezTo>
                        <a:pt x="304800" y="231458"/>
                        <a:pt x="285750" y="231458"/>
                        <a:pt x="273368" y="243840"/>
                      </a:cubicBezTo>
                      <a:lnTo>
                        <a:pt x="260033" y="257175"/>
                      </a:lnTo>
                      <a:cubicBezTo>
                        <a:pt x="260033" y="257175"/>
                        <a:pt x="259080" y="258128"/>
                        <a:pt x="258128" y="257175"/>
                      </a:cubicBezTo>
                      <a:cubicBezTo>
                        <a:pt x="257175" y="257175"/>
                        <a:pt x="257175" y="256223"/>
                        <a:pt x="257175" y="255270"/>
                      </a:cubicBezTo>
                      <a:lnTo>
                        <a:pt x="257175" y="180975"/>
                      </a:lnTo>
                      <a:cubicBezTo>
                        <a:pt x="257175" y="180975"/>
                        <a:pt x="257175" y="180023"/>
                        <a:pt x="257175" y="180023"/>
                      </a:cubicBezTo>
                      <a:close/>
                      <a:moveTo>
                        <a:pt x="123825" y="114300"/>
                      </a:moveTo>
                      <a:cubicBezTo>
                        <a:pt x="123825" y="98108"/>
                        <a:pt x="136208" y="85725"/>
                        <a:pt x="152400" y="85725"/>
                      </a:cubicBezTo>
                      <a:lnTo>
                        <a:pt x="202883" y="85725"/>
                      </a:lnTo>
                      <a:lnTo>
                        <a:pt x="200978" y="86678"/>
                      </a:lnTo>
                      <a:cubicBezTo>
                        <a:pt x="194310" y="90488"/>
                        <a:pt x="190500" y="97155"/>
                        <a:pt x="190500" y="104775"/>
                      </a:cubicBezTo>
                      <a:cubicBezTo>
                        <a:pt x="190500" y="112395"/>
                        <a:pt x="194310" y="119063"/>
                        <a:pt x="200978" y="122873"/>
                      </a:cubicBezTo>
                      <a:lnTo>
                        <a:pt x="220980" y="134303"/>
                      </a:lnTo>
                      <a:cubicBezTo>
                        <a:pt x="221933" y="134303"/>
                        <a:pt x="221933" y="135255"/>
                        <a:pt x="221933" y="136208"/>
                      </a:cubicBezTo>
                      <a:lnTo>
                        <a:pt x="215265" y="159068"/>
                      </a:lnTo>
                      <a:cubicBezTo>
                        <a:pt x="213360" y="166688"/>
                        <a:pt x="215265" y="174308"/>
                        <a:pt x="220980" y="179070"/>
                      </a:cubicBezTo>
                      <a:cubicBezTo>
                        <a:pt x="225743" y="183833"/>
                        <a:pt x="231458" y="185738"/>
                        <a:pt x="238125" y="184785"/>
                      </a:cubicBezTo>
                      <a:lnTo>
                        <a:pt x="238125" y="255270"/>
                      </a:lnTo>
                      <a:cubicBezTo>
                        <a:pt x="238125" y="263843"/>
                        <a:pt x="242888" y="271463"/>
                        <a:pt x="251460" y="274320"/>
                      </a:cubicBezTo>
                      <a:cubicBezTo>
                        <a:pt x="259080" y="277178"/>
                        <a:pt x="268605" y="276225"/>
                        <a:pt x="274320" y="269558"/>
                      </a:cubicBezTo>
                      <a:lnTo>
                        <a:pt x="287655" y="256223"/>
                      </a:lnTo>
                      <a:cubicBezTo>
                        <a:pt x="292418" y="251460"/>
                        <a:pt x="300038" y="251460"/>
                        <a:pt x="304800" y="256223"/>
                      </a:cubicBezTo>
                      <a:lnTo>
                        <a:pt x="318135" y="269558"/>
                      </a:lnTo>
                      <a:cubicBezTo>
                        <a:pt x="321945" y="273368"/>
                        <a:pt x="327660" y="275273"/>
                        <a:pt x="332423" y="275273"/>
                      </a:cubicBezTo>
                      <a:cubicBezTo>
                        <a:pt x="335280" y="275273"/>
                        <a:pt x="338138" y="274320"/>
                        <a:pt x="340043" y="273368"/>
                      </a:cubicBezTo>
                      <a:cubicBezTo>
                        <a:pt x="347663" y="270510"/>
                        <a:pt x="353378" y="262890"/>
                        <a:pt x="353378" y="254318"/>
                      </a:cubicBezTo>
                      <a:lnTo>
                        <a:pt x="353378" y="183833"/>
                      </a:lnTo>
                      <a:cubicBezTo>
                        <a:pt x="360045" y="184785"/>
                        <a:pt x="365760" y="182880"/>
                        <a:pt x="370523" y="178118"/>
                      </a:cubicBezTo>
                      <a:cubicBezTo>
                        <a:pt x="376238" y="172403"/>
                        <a:pt x="378143" y="165735"/>
                        <a:pt x="376238" y="158115"/>
                      </a:cubicBezTo>
                      <a:lnTo>
                        <a:pt x="369570" y="135255"/>
                      </a:lnTo>
                      <a:cubicBezTo>
                        <a:pt x="369570" y="134303"/>
                        <a:pt x="369570" y="133350"/>
                        <a:pt x="370523" y="133350"/>
                      </a:cubicBezTo>
                      <a:lnTo>
                        <a:pt x="390525" y="121920"/>
                      </a:lnTo>
                      <a:cubicBezTo>
                        <a:pt x="397193" y="118110"/>
                        <a:pt x="401003" y="111443"/>
                        <a:pt x="401003" y="103823"/>
                      </a:cubicBezTo>
                      <a:cubicBezTo>
                        <a:pt x="401003" y="96203"/>
                        <a:pt x="397193" y="89535"/>
                        <a:pt x="390525" y="85725"/>
                      </a:cubicBezTo>
                      <a:lnTo>
                        <a:pt x="387668" y="85725"/>
                      </a:lnTo>
                      <a:lnTo>
                        <a:pt x="438150" y="85725"/>
                      </a:lnTo>
                      <a:cubicBezTo>
                        <a:pt x="454343" y="85725"/>
                        <a:pt x="466725" y="98108"/>
                        <a:pt x="466725" y="114300"/>
                      </a:cubicBezTo>
                      <a:lnTo>
                        <a:pt x="466725" y="504825"/>
                      </a:lnTo>
                      <a:lnTo>
                        <a:pt x="123825" y="504825"/>
                      </a:lnTo>
                      <a:lnTo>
                        <a:pt x="123825" y="114300"/>
                      </a:lnTo>
                      <a:close/>
                      <a:moveTo>
                        <a:pt x="47625" y="247650"/>
                      </a:moveTo>
                      <a:cubicBezTo>
                        <a:pt x="47625" y="231458"/>
                        <a:pt x="60008" y="219075"/>
                        <a:pt x="76200" y="219075"/>
                      </a:cubicBezTo>
                      <a:lnTo>
                        <a:pt x="104775" y="219075"/>
                      </a:lnTo>
                      <a:lnTo>
                        <a:pt x="104775" y="504825"/>
                      </a:lnTo>
                      <a:lnTo>
                        <a:pt x="47625" y="504825"/>
                      </a:lnTo>
                      <a:lnTo>
                        <a:pt x="47625" y="247650"/>
                      </a:lnTo>
                      <a:close/>
                      <a:moveTo>
                        <a:pt x="571500" y="533400"/>
                      </a:moveTo>
                      <a:cubicBezTo>
                        <a:pt x="571500" y="543878"/>
                        <a:pt x="562928" y="552450"/>
                        <a:pt x="552450" y="552450"/>
                      </a:cubicBezTo>
                      <a:lnTo>
                        <a:pt x="38100" y="552450"/>
                      </a:lnTo>
                      <a:cubicBezTo>
                        <a:pt x="27623" y="552450"/>
                        <a:pt x="19050" y="543878"/>
                        <a:pt x="19050" y="533400"/>
                      </a:cubicBezTo>
                      <a:lnTo>
                        <a:pt x="19050" y="523875"/>
                      </a:lnTo>
                      <a:lnTo>
                        <a:pt x="220980" y="523875"/>
                      </a:lnTo>
                      <a:cubicBezTo>
                        <a:pt x="224790" y="535305"/>
                        <a:pt x="235268" y="542925"/>
                        <a:pt x="247650" y="542925"/>
                      </a:cubicBezTo>
                      <a:lnTo>
                        <a:pt x="342900" y="542925"/>
                      </a:lnTo>
                      <a:cubicBezTo>
                        <a:pt x="355283" y="542925"/>
                        <a:pt x="365760" y="535305"/>
                        <a:pt x="369570" y="523875"/>
                      </a:cubicBezTo>
                      <a:lnTo>
                        <a:pt x="571500" y="523875"/>
                      </a:lnTo>
                      <a:lnTo>
                        <a:pt x="571500" y="533400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14" name="Freeform: Shape 813">
                  <a:extLst>
                    <a:ext uri="{FF2B5EF4-FFF2-40B4-BE49-F238E27FC236}">
                      <a16:creationId xmlns:a16="http://schemas.microsoft.com/office/drawing/2014/main" id="{454775A3-07AE-51D3-FA55-4DBB79795E17}"/>
                    </a:ext>
                  </a:extLst>
                </p:cNvPr>
                <p:cNvSpPr/>
                <p:nvPr/>
              </p:nvSpPr>
              <p:spPr>
                <a:xfrm>
                  <a:off x="9047762" y="2276731"/>
                  <a:ext cx="123825" cy="19050"/>
                </a:xfrm>
                <a:custGeom>
                  <a:avLst/>
                  <a:gdLst>
                    <a:gd name="connsiteX0" fmla="*/ 9525 w 123825"/>
                    <a:gd name="connsiteY0" fmla="*/ 19050 h 19050"/>
                    <a:gd name="connsiteX1" fmla="*/ 114300 w 123825"/>
                    <a:gd name="connsiteY1" fmla="*/ 19050 h 19050"/>
                    <a:gd name="connsiteX2" fmla="*/ 123825 w 123825"/>
                    <a:gd name="connsiteY2" fmla="*/ 9525 h 19050"/>
                    <a:gd name="connsiteX3" fmla="*/ 114300 w 123825"/>
                    <a:gd name="connsiteY3" fmla="*/ 0 h 19050"/>
                    <a:gd name="connsiteX4" fmla="*/ 9525 w 123825"/>
                    <a:gd name="connsiteY4" fmla="*/ 0 h 19050"/>
                    <a:gd name="connsiteX5" fmla="*/ 0 w 123825"/>
                    <a:gd name="connsiteY5" fmla="*/ 9525 h 19050"/>
                    <a:gd name="connsiteX6" fmla="*/ 9525 w 12382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825" h="19050">
                      <a:moveTo>
                        <a:pt x="9525" y="19050"/>
                      </a:moveTo>
                      <a:lnTo>
                        <a:pt x="114300" y="19050"/>
                      </a:lnTo>
                      <a:cubicBezTo>
                        <a:pt x="120015" y="19050"/>
                        <a:pt x="123825" y="15240"/>
                        <a:pt x="123825" y="9525"/>
                      </a:cubicBezTo>
                      <a:cubicBezTo>
                        <a:pt x="123825" y="3810"/>
                        <a:pt x="120015" y="0"/>
                        <a:pt x="114300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6DF01FCC-3BE9-FBBE-78E4-175697667CF8}"/>
                    </a:ext>
                  </a:extLst>
                </p:cNvPr>
                <p:cNvSpPr/>
                <p:nvPr/>
              </p:nvSpPr>
              <p:spPr>
                <a:xfrm>
                  <a:off x="9014425" y="2324356"/>
                  <a:ext cx="190500" cy="19050"/>
                </a:xfrm>
                <a:custGeom>
                  <a:avLst/>
                  <a:gdLst>
                    <a:gd name="connsiteX0" fmla="*/ 9525 w 190500"/>
                    <a:gd name="connsiteY0" fmla="*/ 19050 h 19050"/>
                    <a:gd name="connsiteX1" fmla="*/ 180975 w 190500"/>
                    <a:gd name="connsiteY1" fmla="*/ 19050 h 19050"/>
                    <a:gd name="connsiteX2" fmla="*/ 190500 w 190500"/>
                    <a:gd name="connsiteY2" fmla="*/ 9525 h 19050"/>
                    <a:gd name="connsiteX3" fmla="*/ 180975 w 190500"/>
                    <a:gd name="connsiteY3" fmla="*/ 0 h 19050"/>
                    <a:gd name="connsiteX4" fmla="*/ 9525 w 190500"/>
                    <a:gd name="connsiteY4" fmla="*/ 0 h 19050"/>
                    <a:gd name="connsiteX5" fmla="*/ 0 w 190500"/>
                    <a:gd name="connsiteY5" fmla="*/ 9525 h 19050"/>
                    <a:gd name="connsiteX6" fmla="*/ 9525 w 190500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0" h="19050">
                      <a:moveTo>
                        <a:pt x="9525" y="19050"/>
                      </a:moveTo>
                      <a:lnTo>
                        <a:pt x="180975" y="19050"/>
                      </a:lnTo>
                      <a:cubicBezTo>
                        <a:pt x="186690" y="19050"/>
                        <a:pt x="190500" y="15240"/>
                        <a:pt x="190500" y="9525"/>
                      </a:cubicBezTo>
                      <a:cubicBezTo>
                        <a:pt x="190500" y="3810"/>
                        <a:pt x="186690" y="0"/>
                        <a:pt x="180975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33C17DA9-C44B-4DDE-BE9A-1A9BAA5DFCDF}"/>
                    </a:ext>
                  </a:extLst>
                </p:cNvPr>
                <p:cNvSpPr/>
                <p:nvPr/>
              </p:nvSpPr>
              <p:spPr>
                <a:xfrm>
                  <a:off x="9033475" y="2371981"/>
                  <a:ext cx="152400" cy="19050"/>
                </a:xfrm>
                <a:custGeom>
                  <a:avLst/>
                  <a:gdLst>
                    <a:gd name="connsiteX0" fmla="*/ 142875 w 152400"/>
                    <a:gd name="connsiteY0" fmla="*/ 0 h 19050"/>
                    <a:gd name="connsiteX1" fmla="*/ 9525 w 152400"/>
                    <a:gd name="connsiteY1" fmla="*/ 0 h 19050"/>
                    <a:gd name="connsiteX2" fmla="*/ 0 w 152400"/>
                    <a:gd name="connsiteY2" fmla="*/ 9525 h 19050"/>
                    <a:gd name="connsiteX3" fmla="*/ 9525 w 152400"/>
                    <a:gd name="connsiteY3" fmla="*/ 19050 h 19050"/>
                    <a:gd name="connsiteX4" fmla="*/ 142875 w 152400"/>
                    <a:gd name="connsiteY4" fmla="*/ 19050 h 19050"/>
                    <a:gd name="connsiteX5" fmla="*/ 152400 w 152400"/>
                    <a:gd name="connsiteY5" fmla="*/ 9525 h 19050"/>
                    <a:gd name="connsiteX6" fmla="*/ 142875 w 152400"/>
                    <a:gd name="connsiteY6" fmla="*/ 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400" h="19050">
                      <a:moveTo>
                        <a:pt x="142875" y="0"/>
                      </a:move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142875" y="19050"/>
                      </a:lnTo>
                      <a:cubicBezTo>
                        <a:pt x="148590" y="19050"/>
                        <a:pt x="152400" y="15240"/>
                        <a:pt x="152400" y="9525"/>
                      </a:cubicBezTo>
                      <a:cubicBezTo>
                        <a:pt x="152400" y="3810"/>
                        <a:pt x="148590" y="0"/>
                        <a:pt x="142875" y="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277AF8E8-D4F1-A7C1-38AE-A72AA3BC4A99}"/>
                    </a:ext>
                  </a:extLst>
                </p:cNvPr>
                <p:cNvSpPr/>
                <p:nvPr/>
              </p:nvSpPr>
              <p:spPr>
                <a:xfrm>
                  <a:off x="9062050" y="2000506"/>
                  <a:ext cx="95250" cy="95250"/>
                </a:xfrm>
                <a:custGeom>
                  <a:avLst/>
                  <a:gdLst>
                    <a:gd name="connsiteX0" fmla="*/ 47625 w 95250"/>
                    <a:gd name="connsiteY0" fmla="*/ 95250 h 95250"/>
                    <a:gd name="connsiteX1" fmla="*/ 95250 w 95250"/>
                    <a:gd name="connsiteY1" fmla="*/ 47625 h 95250"/>
                    <a:gd name="connsiteX2" fmla="*/ 47625 w 95250"/>
                    <a:gd name="connsiteY2" fmla="*/ 0 h 95250"/>
                    <a:gd name="connsiteX3" fmla="*/ 0 w 95250"/>
                    <a:gd name="connsiteY3" fmla="*/ 47625 h 95250"/>
                    <a:gd name="connsiteX4" fmla="*/ 47625 w 95250"/>
                    <a:gd name="connsiteY4" fmla="*/ 95250 h 95250"/>
                    <a:gd name="connsiteX5" fmla="*/ 47625 w 95250"/>
                    <a:gd name="connsiteY5" fmla="*/ 19050 h 95250"/>
                    <a:gd name="connsiteX6" fmla="*/ 76200 w 95250"/>
                    <a:gd name="connsiteY6" fmla="*/ 47625 h 95250"/>
                    <a:gd name="connsiteX7" fmla="*/ 47625 w 95250"/>
                    <a:gd name="connsiteY7" fmla="*/ 76200 h 95250"/>
                    <a:gd name="connsiteX8" fmla="*/ 19050 w 95250"/>
                    <a:gd name="connsiteY8" fmla="*/ 47625 h 95250"/>
                    <a:gd name="connsiteX9" fmla="*/ 47625 w 95250"/>
                    <a:gd name="connsiteY9" fmla="*/ 1905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250" h="95250">
                      <a:moveTo>
                        <a:pt x="47625" y="95250"/>
                      </a:moveTo>
                      <a:cubicBezTo>
                        <a:pt x="74295" y="95250"/>
                        <a:pt x="95250" y="74295"/>
                        <a:pt x="95250" y="47625"/>
                      </a:cubicBezTo>
                      <a:cubicBezTo>
                        <a:pt x="95250" y="20955"/>
                        <a:pt x="74295" y="0"/>
                        <a:pt x="47625" y="0"/>
                      </a:cubicBezTo>
                      <a:cubicBezTo>
                        <a:pt x="20955" y="0"/>
                        <a:pt x="0" y="20955"/>
                        <a:pt x="0" y="47625"/>
                      </a:cubicBezTo>
                      <a:cubicBezTo>
                        <a:pt x="0" y="74295"/>
                        <a:pt x="20955" y="95250"/>
                        <a:pt x="47625" y="95250"/>
                      </a:cubicBezTo>
                      <a:close/>
                      <a:moveTo>
                        <a:pt x="47625" y="19050"/>
                      </a:moveTo>
                      <a:cubicBezTo>
                        <a:pt x="63818" y="19050"/>
                        <a:pt x="76200" y="31433"/>
                        <a:pt x="76200" y="47625"/>
                      </a:cubicBezTo>
                      <a:cubicBezTo>
                        <a:pt x="76200" y="63818"/>
                        <a:pt x="63818" y="76200"/>
                        <a:pt x="47625" y="76200"/>
                      </a:cubicBezTo>
                      <a:cubicBezTo>
                        <a:pt x="31432" y="76200"/>
                        <a:pt x="19050" y="63818"/>
                        <a:pt x="19050" y="47625"/>
                      </a:cubicBezTo>
                      <a:cubicBezTo>
                        <a:pt x="19050" y="31433"/>
                        <a:pt x="31432" y="19050"/>
                        <a:pt x="476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773" name="Graphic 425">
            <a:extLst>
              <a:ext uri="{FF2B5EF4-FFF2-40B4-BE49-F238E27FC236}">
                <a16:creationId xmlns:a16="http://schemas.microsoft.com/office/drawing/2014/main" id="{A144E468-6424-DC3D-2F13-DFAC151B0A63}"/>
              </a:ext>
            </a:extLst>
          </p:cNvPr>
          <p:cNvGrpSpPr/>
          <p:nvPr/>
        </p:nvGrpSpPr>
        <p:grpSpPr>
          <a:xfrm>
            <a:off x="7909787" y="1905136"/>
            <a:ext cx="342900" cy="590550"/>
            <a:chOff x="7816321" y="1885967"/>
            <a:chExt cx="342900" cy="590550"/>
          </a:xfrm>
        </p:grpSpPr>
        <p:grpSp>
          <p:nvGrpSpPr>
            <p:cNvPr id="774" name="Graphic 425">
              <a:extLst>
                <a:ext uri="{FF2B5EF4-FFF2-40B4-BE49-F238E27FC236}">
                  <a16:creationId xmlns:a16="http://schemas.microsoft.com/office/drawing/2014/main" id="{CAB0C1DC-AC5F-61B3-2166-813A661186F8}"/>
                </a:ext>
              </a:extLst>
            </p:cNvPr>
            <p:cNvGrpSpPr/>
            <p:nvPr/>
          </p:nvGrpSpPr>
          <p:grpSpPr>
            <a:xfrm>
              <a:off x="7824893" y="1952642"/>
              <a:ext cx="325754" cy="457200"/>
              <a:chOff x="7824893" y="1952642"/>
              <a:chExt cx="325754" cy="457200"/>
            </a:xfrm>
          </p:grpSpPr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DF6FA4B3-6B3F-24BE-4ACD-DAA415D0D97D}"/>
                  </a:ext>
                </a:extLst>
              </p:cNvPr>
              <p:cNvSpPr/>
              <p:nvPr/>
            </p:nvSpPr>
            <p:spPr>
              <a:xfrm>
                <a:off x="7825846" y="1952642"/>
                <a:ext cx="323850" cy="457200"/>
              </a:xfrm>
              <a:custGeom>
                <a:avLst/>
                <a:gdLst>
                  <a:gd name="connsiteX0" fmla="*/ 0 w 323850"/>
                  <a:gd name="connsiteY0" fmla="*/ 0 h 457200"/>
                  <a:gd name="connsiteX1" fmla="*/ 323850 w 323850"/>
                  <a:gd name="connsiteY1" fmla="*/ 0 h 457200"/>
                  <a:gd name="connsiteX2" fmla="*/ 323850 w 323850"/>
                  <a:gd name="connsiteY2" fmla="*/ 457200 h 457200"/>
                  <a:gd name="connsiteX3" fmla="*/ 0 w 323850"/>
                  <a:gd name="connsiteY3" fmla="*/ 457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45720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457200"/>
                    </a:lnTo>
                    <a:lnTo>
                      <a:pt x="0" y="4572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3409949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B0EE4463-A59D-EBC5-F44B-0BAA92F50FF2}"/>
                  </a:ext>
                </a:extLst>
              </p:cNvPr>
              <p:cNvSpPr/>
              <p:nvPr/>
            </p:nvSpPr>
            <p:spPr>
              <a:xfrm>
                <a:off x="7824893" y="1953594"/>
                <a:ext cx="325754" cy="402907"/>
              </a:xfrm>
              <a:custGeom>
                <a:avLst/>
                <a:gdLst>
                  <a:gd name="connsiteX0" fmla="*/ 324803 w 325754"/>
                  <a:gd name="connsiteY0" fmla="*/ 250508 h 402907"/>
                  <a:gd name="connsiteX1" fmla="*/ 100013 w 325754"/>
                  <a:gd name="connsiteY1" fmla="*/ 27622 h 402907"/>
                  <a:gd name="connsiteX2" fmla="*/ 29528 w 325754"/>
                  <a:gd name="connsiteY2" fmla="*/ 27622 h 402907"/>
                  <a:gd name="connsiteX3" fmla="*/ 10478 w 325754"/>
                  <a:gd name="connsiteY3" fmla="*/ 8572 h 402907"/>
                  <a:gd name="connsiteX4" fmla="*/ 0 w 325754"/>
                  <a:gd name="connsiteY4" fmla="*/ 0 h 402907"/>
                  <a:gd name="connsiteX5" fmla="*/ 0 w 325754"/>
                  <a:gd name="connsiteY5" fmla="*/ 80963 h 402907"/>
                  <a:gd name="connsiteX6" fmla="*/ 325755 w 325754"/>
                  <a:gd name="connsiteY6" fmla="*/ 402908 h 402907"/>
                  <a:gd name="connsiteX7" fmla="*/ 324803 w 325754"/>
                  <a:gd name="connsiteY7" fmla="*/ 250508 h 402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754" h="402907">
                    <a:moveTo>
                      <a:pt x="324803" y="250508"/>
                    </a:moveTo>
                    <a:lnTo>
                      <a:pt x="100013" y="27622"/>
                    </a:lnTo>
                    <a:lnTo>
                      <a:pt x="29528" y="27622"/>
                    </a:lnTo>
                    <a:cubicBezTo>
                      <a:pt x="19050" y="27622"/>
                      <a:pt x="10478" y="19050"/>
                      <a:pt x="10478" y="8572"/>
                    </a:cubicBezTo>
                    <a:lnTo>
                      <a:pt x="0" y="0"/>
                    </a:lnTo>
                    <a:lnTo>
                      <a:pt x="0" y="80963"/>
                    </a:lnTo>
                    <a:lnTo>
                      <a:pt x="325755" y="402908"/>
                    </a:lnTo>
                    <a:lnTo>
                      <a:pt x="324803" y="250508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C7C2B9EE-FBCC-DA86-9D9C-271AF4BC07EC}"/>
                  </a:ext>
                </a:extLst>
              </p:cNvPr>
              <p:cNvSpPr/>
              <p:nvPr/>
            </p:nvSpPr>
            <p:spPr>
              <a:xfrm rot="-10800000">
                <a:off x="7825846" y="1962167"/>
                <a:ext cx="323850" cy="19050"/>
              </a:xfrm>
              <a:custGeom>
                <a:avLst/>
                <a:gdLst>
                  <a:gd name="connsiteX0" fmla="*/ 0 w 323850"/>
                  <a:gd name="connsiteY0" fmla="*/ 0 h 19050"/>
                  <a:gd name="connsiteX1" fmla="*/ 323850 w 323850"/>
                  <a:gd name="connsiteY1" fmla="*/ 0 h 19050"/>
                  <a:gd name="connsiteX2" fmla="*/ 323850 w 323850"/>
                  <a:gd name="connsiteY2" fmla="*/ 19050 h 19050"/>
                  <a:gd name="connsiteX3" fmla="*/ 0 w 323850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1905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19050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687AC2DD-88AC-5E82-832D-EF945828C1B1}"/>
                  </a:ext>
                </a:extLst>
              </p:cNvPr>
              <p:cNvSpPr/>
              <p:nvPr/>
            </p:nvSpPr>
            <p:spPr>
              <a:xfrm>
                <a:off x="7972530" y="1981217"/>
                <a:ext cx="177165" cy="175259"/>
              </a:xfrm>
              <a:custGeom>
                <a:avLst/>
                <a:gdLst>
                  <a:gd name="connsiteX0" fmla="*/ 0 w 177165"/>
                  <a:gd name="connsiteY0" fmla="*/ 0 h 175259"/>
                  <a:gd name="connsiteX1" fmla="*/ 177165 w 177165"/>
                  <a:gd name="connsiteY1" fmla="*/ 175260 h 175259"/>
                  <a:gd name="connsiteX2" fmla="*/ 177165 w 177165"/>
                  <a:gd name="connsiteY2" fmla="*/ 127635 h 175259"/>
                  <a:gd name="connsiteX3" fmla="*/ 47625 w 177165"/>
                  <a:gd name="connsiteY3" fmla="*/ 0 h 17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" h="175259">
                    <a:moveTo>
                      <a:pt x="0" y="0"/>
                    </a:moveTo>
                    <a:lnTo>
                      <a:pt x="177165" y="175260"/>
                    </a:lnTo>
                    <a:lnTo>
                      <a:pt x="177165" y="127635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DBC5B9E0-A05B-C2B1-794A-6ECA50022913}"/>
                </a:ext>
              </a:extLst>
            </p:cNvPr>
            <p:cNvSpPr/>
            <p:nvPr/>
          </p:nvSpPr>
          <p:spPr>
            <a:xfrm>
              <a:off x="7825846" y="2409842"/>
              <a:ext cx="323850" cy="57150"/>
            </a:xfrm>
            <a:custGeom>
              <a:avLst/>
              <a:gdLst>
                <a:gd name="connsiteX0" fmla="*/ 288608 w 323850"/>
                <a:gd name="connsiteY0" fmla="*/ 57150 h 57150"/>
                <a:gd name="connsiteX1" fmla="*/ 35243 w 323850"/>
                <a:gd name="connsiteY1" fmla="*/ 57150 h 57150"/>
                <a:gd name="connsiteX2" fmla="*/ 0 w 323850"/>
                <a:gd name="connsiteY2" fmla="*/ 21907 h 57150"/>
                <a:gd name="connsiteX3" fmla="*/ 0 w 323850"/>
                <a:gd name="connsiteY3" fmla="*/ 0 h 57150"/>
                <a:gd name="connsiteX4" fmla="*/ 323850 w 323850"/>
                <a:gd name="connsiteY4" fmla="*/ 0 h 57150"/>
                <a:gd name="connsiteX5" fmla="*/ 323850 w 323850"/>
                <a:gd name="connsiteY5" fmla="*/ 21907 h 57150"/>
                <a:gd name="connsiteX6" fmla="*/ 288608 w 323850"/>
                <a:gd name="connsiteY6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288608" y="57150"/>
                  </a:moveTo>
                  <a:lnTo>
                    <a:pt x="35243" y="57150"/>
                  </a:lnTo>
                  <a:cubicBezTo>
                    <a:pt x="15240" y="57150"/>
                    <a:pt x="0" y="40957"/>
                    <a:pt x="0" y="21907"/>
                  </a:cubicBezTo>
                  <a:lnTo>
                    <a:pt x="0" y="0"/>
                  </a:lnTo>
                  <a:lnTo>
                    <a:pt x="323850" y="0"/>
                  </a:lnTo>
                  <a:lnTo>
                    <a:pt x="323850" y="21907"/>
                  </a:lnTo>
                  <a:cubicBezTo>
                    <a:pt x="323850" y="40957"/>
                    <a:pt x="307658" y="57150"/>
                    <a:pt x="288608" y="5715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CC27C4EA-B224-A7B4-EF4E-E4DA4CCAE95C}"/>
                </a:ext>
              </a:extLst>
            </p:cNvPr>
            <p:cNvSpPr/>
            <p:nvPr/>
          </p:nvSpPr>
          <p:spPr>
            <a:xfrm>
              <a:off x="7825846" y="1895492"/>
              <a:ext cx="323850" cy="57150"/>
            </a:xfrm>
            <a:custGeom>
              <a:avLst/>
              <a:gdLst>
                <a:gd name="connsiteX0" fmla="*/ 35243 w 323850"/>
                <a:gd name="connsiteY0" fmla="*/ 0 h 57150"/>
                <a:gd name="connsiteX1" fmla="*/ 287655 w 323850"/>
                <a:gd name="connsiteY1" fmla="*/ 0 h 57150"/>
                <a:gd name="connsiteX2" fmla="*/ 323850 w 323850"/>
                <a:gd name="connsiteY2" fmla="*/ 35243 h 57150"/>
                <a:gd name="connsiteX3" fmla="*/ 323850 w 323850"/>
                <a:gd name="connsiteY3" fmla="*/ 57150 h 57150"/>
                <a:gd name="connsiteX4" fmla="*/ 0 w 323850"/>
                <a:gd name="connsiteY4" fmla="*/ 57150 h 57150"/>
                <a:gd name="connsiteX5" fmla="*/ 0 w 323850"/>
                <a:gd name="connsiteY5" fmla="*/ 35243 h 57150"/>
                <a:gd name="connsiteX6" fmla="*/ 35243 w 323850"/>
                <a:gd name="connsiteY6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35243" y="0"/>
                  </a:moveTo>
                  <a:lnTo>
                    <a:pt x="287655" y="0"/>
                  </a:lnTo>
                  <a:cubicBezTo>
                    <a:pt x="307658" y="0"/>
                    <a:pt x="323850" y="16193"/>
                    <a:pt x="323850" y="35243"/>
                  </a:cubicBezTo>
                  <a:lnTo>
                    <a:pt x="323850" y="57150"/>
                  </a:lnTo>
                  <a:lnTo>
                    <a:pt x="0" y="57150"/>
                  </a:lnTo>
                  <a:lnTo>
                    <a:pt x="0" y="35243"/>
                  </a:lnTo>
                  <a:cubicBezTo>
                    <a:pt x="0" y="16193"/>
                    <a:pt x="16193" y="0"/>
                    <a:pt x="35243" y="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D3D93E3A-098D-9DFF-3102-F7BAC49E93F7}"/>
                </a:ext>
              </a:extLst>
            </p:cNvPr>
            <p:cNvSpPr/>
            <p:nvPr/>
          </p:nvSpPr>
          <p:spPr>
            <a:xfrm>
              <a:off x="7863946" y="2438417"/>
              <a:ext cx="247650" cy="19050"/>
            </a:xfrm>
            <a:custGeom>
              <a:avLst/>
              <a:gdLst>
                <a:gd name="connsiteX0" fmla="*/ 19050 w 247650"/>
                <a:gd name="connsiteY0" fmla="*/ 0 h 19050"/>
                <a:gd name="connsiteX1" fmla="*/ 228600 w 247650"/>
                <a:gd name="connsiteY1" fmla="*/ 0 h 19050"/>
                <a:gd name="connsiteX2" fmla="*/ 247650 w 247650"/>
                <a:gd name="connsiteY2" fmla="*/ 19050 h 19050"/>
                <a:gd name="connsiteX3" fmla="*/ 247650 w 247650"/>
                <a:gd name="connsiteY3" fmla="*/ 19050 h 19050"/>
                <a:gd name="connsiteX4" fmla="*/ 0 w 247650"/>
                <a:gd name="connsiteY4" fmla="*/ 19050 h 19050"/>
                <a:gd name="connsiteX5" fmla="*/ 0 w 247650"/>
                <a:gd name="connsiteY5" fmla="*/ 19050 h 19050"/>
                <a:gd name="connsiteX6" fmla="*/ 19050 w 2476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19050" y="0"/>
                  </a:moveTo>
                  <a:lnTo>
                    <a:pt x="228600" y="0"/>
                  </a:lnTo>
                  <a:cubicBezTo>
                    <a:pt x="239077" y="0"/>
                    <a:pt x="247650" y="8573"/>
                    <a:pt x="247650" y="19050"/>
                  </a:cubicBezTo>
                  <a:lnTo>
                    <a:pt x="247650" y="19050"/>
                  </a:lnTo>
                  <a:lnTo>
                    <a:pt x="0" y="19050"/>
                  </a:ln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3934149C-3F75-E2B7-2E79-DC71689752B2}"/>
                </a:ext>
              </a:extLst>
            </p:cNvPr>
            <p:cNvSpPr/>
            <p:nvPr/>
          </p:nvSpPr>
          <p:spPr>
            <a:xfrm>
              <a:off x="7863946" y="1905017"/>
              <a:ext cx="247650" cy="19050"/>
            </a:xfrm>
            <a:custGeom>
              <a:avLst/>
              <a:gdLst>
                <a:gd name="connsiteX0" fmla="*/ 228600 w 247650"/>
                <a:gd name="connsiteY0" fmla="*/ 19050 h 19050"/>
                <a:gd name="connsiteX1" fmla="*/ 19050 w 247650"/>
                <a:gd name="connsiteY1" fmla="*/ 19050 h 19050"/>
                <a:gd name="connsiteX2" fmla="*/ 0 w 247650"/>
                <a:gd name="connsiteY2" fmla="*/ 0 h 19050"/>
                <a:gd name="connsiteX3" fmla="*/ 0 w 247650"/>
                <a:gd name="connsiteY3" fmla="*/ 0 h 19050"/>
                <a:gd name="connsiteX4" fmla="*/ 247650 w 247650"/>
                <a:gd name="connsiteY4" fmla="*/ 0 h 19050"/>
                <a:gd name="connsiteX5" fmla="*/ 247650 w 247650"/>
                <a:gd name="connsiteY5" fmla="*/ 0 h 19050"/>
                <a:gd name="connsiteX6" fmla="*/ 228600 w 2476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228600" y="19050"/>
                  </a:moveTo>
                  <a:lnTo>
                    <a:pt x="19050" y="19050"/>
                  </a:lnTo>
                  <a:cubicBezTo>
                    <a:pt x="8572" y="19050"/>
                    <a:pt x="0" y="10477"/>
                    <a:pt x="0" y="0"/>
                  </a:cubicBezTo>
                  <a:lnTo>
                    <a:pt x="0" y="0"/>
                  </a:lnTo>
                  <a:lnTo>
                    <a:pt x="247650" y="0"/>
                  </a:lnTo>
                  <a:lnTo>
                    <a:pt x="247650" y="0"/>
                  </a:lnTo>
                  <a:cubicBezTo>
                    <a:pt x="247650" y="10477"/>
                    <a:pt x="239077" y="19050"/>
                    <a:pt x="228600" y="1905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4C0D7147-6A1A-A1DF-C417-3B2A51041FCA}"/>
                </a:ext>
              </a:extLst>
            </p:cNvPr>
            <p:cNvSpPr/>
            <p:nvPr/>
          </p:nvSpPr>
          <p:spPr>
            <a:xfrm>
              <a:off x="7863946" y="2200292"/>
              <a:ext cx="104775" cy="66675"/>
            </a:xfrm>
            <a:custGeom>
              <a:avLst/>
              <a:gdLst>
                <a:gd name="connsiteX0" fmla="*/ 85725 w 104775"/>
                <a:gd name="connsiteY0" fmla="*/ 66675 h 66675"/>
                <a:gd name="connsiteX1" fmla="*/ 19050 w 104775"/>
                <a:gd name="connsiteY1" fmla="*/ 66675 h 66675"/>
                <a:gd name="connsiteX2" fmla="*/ 0 w 104775"/>
                <a:gd name="connsiteY2" fmla="*/ 47625 h 66675"/>
                <a:gd name="connsiteX3" fmla="*/ 0 w 104775"/>
                <a:gd name="connsiteY3" fmla="*/ 19050 h 66675"/>
                <a:gd name="connsiteX4" fmla="*/ 19050 w 104775"/>
                <a:gd name="connsiteY4" fmla="*/ 0 h 66675"/>
                <a:gd name="connsiteX5" fmla="*/ 85725 w 104775"/>
                <a:gd name="connsiteY5" fmla="*/ 0 h 66675"/>
                <a:gd name="connsiteX6" fmla="*/ 104775 w 104775"/>
                <a:gd name="connsiteY6" fmla="*/ 19050 h 66675"/>
                <a:gd name="connsiteX7" fmla="*/ 104775 w 104775"/>
                <a:gd name="connsiteY7" fmla="*/ 47625 h 66675"/>
                <a:gd name="connsiteX8" fmla="*/ 85725 w 104775"/>
                <a:gd name="connsiteY8" fmla="*/ 6667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775" h="66675">
                  <a:moveTo>
                    <a:pt x="85725" y="66675"/>
                  </a:moveTo>
                  <a:lnTo>
                    <a:pt x="19050" y="66675"/>
                  </a:lnTo>
                  <a:cubicBezTo>
                    <a:pt x="8572" y="66675"/>
                    <a:pt x="0" y="58102"/>
                    <a:pt x="0" y="47625"/>
                  </a:cubicBez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lnTo>
                    <a:pt x="85725" y="0"/>
                  </a:lnTo>
                  <a:cubicBezTo>
                    <a:pt x="96203" y="0"/>
                    <a:pt x="104775" y="8573"/>
                    <a:pt x="104775" y="19050"/>
                  </a:cubicBezTo>
                  <a:lnTo>
                    <a:pt x="104775" y="47625"/>
                  </a:lnTo>
                  <a:cubicBezTo>
                    <a:pt x="104775" y="58102"/>
                    <a:pt x="96203" y="66675"/>
                    <a:pt x="85725" y="66675"/>
                  </a:cubicBezTo>
                  <a:close/>
                </a:path>
              </a:pathLst>
            </a:custGeom>
            <a:gradFill>
              <a:gsLst>
                <a:gs pos="194">
                  <a:srgbClr val="FFFFFF"/>
                </a:gs>
                <a:gs pos="100000">
                  <a:srgbClr val="CCCCCC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F93BB673-CD26-1BA8-7343-097A004210B3}"/>
                </a:ext>
              </a:extLst>
            </p:cNvPr>
            <p:cNvSpPr/>
            <p:nvPr/>
          </p:nvSpPr>
          <p:spPr>
            <a:xfrm>
              <a:off x="8006821" y="2200292"/>
              <a:ext cx="104775" cy="66675"/>
            </a:xfrm>
            <a:custGeom>
              <a:avLst/>
              <a:gdLst>
                <a:gd name="connsiteX0" fmla="*/ 85725 w 104775"/>
                <a:gd name="connsiteY0" fmla="*/ 66675 h 66675"/>
                <a:gd name="connsiteX1" fmla="*/ 19050 w 104775"/>
                <a:gd name="connsiteY1" fmla="*/ 66675 h 66675"/>
                <a:gd name="connsiteX2" fmla="*/ 0 w 104775"/>
                <a:gd name="connsiteY2" fmla="*/ 47625 h 66675"/>
                <a:gd name="connsiteX3" fmla="*/ 0 w 104775"/>
                <a:gd name="connsiteY3" fmla="*/ 19050 h 66675"/>
                <a:gd name="connsiteX4" fmla="*/ 19050 w 104775"/>
                <a:gd name="connsiteY4" fmla="*/ 0 h 66675"/>
                <a:gd name="connsiteX5" fmla="*/ 85725 w 104775"/>
                <a:gd name="connsiteY5" fmla="*/ 0 h 66675"/>
                <a:gd name="connsiteX6" fmla="*/ 104775 w 104775"/>
                <a:gd name="connsiteY6" fmla="*/ 19050 h 66675"/>
                <a:gd name="connsiteX7" fmla="*/ 104775 w 104775"/>
                <a:gd name="connsiteY7" fmla="*/ 47625 h 66675"/>
                <a:gd name="connsiteX8" fmla="*/ 85725 w 104775"/>
                <a:gd name="connsiteY8" fmla="*/ 6667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775" h="66675">
                  <a:moveTo>
                    <a:pt x="85725" y="66675"/>
                  </a:moveTo>
                  <a:lnTo>
                    <a:pt x="19050" y="66675"/>
                  </a:lnTo>
                  <a:cubicBezTo>
                    <a:pt x="8573" y="66675"/>
                    <a:pt x="0" y="58102"/>
                    <a:pt x="0" y="47625"/>
                  </a:cubicBezTo>
                  <a:lnTo>
                    <a:pt x="0" y="19050"/>
                  </a:lnTo>
                  <a:cubicBezTo>
                    <a:pt x="0" y="8573"/>
                    <a:pt x="8573" y="0"/>
                    <a:pt x="19050" y="0"/>
                  </a:cubicBezTo>
                  <a:lnTo>
                    <a:pt x="85725" y="0"/>
                  </a:lnTo>
                  <a:cubicBezTo>
                    <a:pt x="96202" y="0"/>
                    <a:pt x="104775" y="8573"/>
                    <a:pt x="104775" y="19050"/>
                  </a:cubicBezTo>
                  <a:lnTo>
                    <a:pt x="104775" y="47625"/>
                  </a:lnTo>
                  <a:cubicBezTo>
                    <a:pt x="104775" y="58102"/>
                    <a:pt x="96202" y="66675"/>
                    <a:pt x="85725" y="66675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A1A605CC-5272-ECB9-D58A-A4F3A845DB37}"/>
                </a:ext>
              </a:extLst>
            </p:cNvPr>
            <p:cNvSpPr/>
            <p:nvPr/>
          </p:nvSpPr>
          <p:spPr>
            <a:xfrm>
              <a:off x="7863946" y="2305067"/>
              <a:ext cx="104775" cy="66675"/>
            </a:xfrm>
            <a:custGeom>
              <a:avLst/>
              <a:gdLst>
                <a:gd name="connsiteX0" fmla="*/ 85725 w 104775"/>
                <a:gd name="connsiteY0" fmla="*/ 66675 h 66675"/>
                <a:gd name="connsiteX1" fmla="*/ 19050 w 104775"/>
                <a:gd name="connsiteY1" fmla="*/ 66675 h 66675"/>
                <a:gd name="connsiteX2" fmla="*/ 0 w 104775"/>
                <a:gd name="connsiteY2" fmla="*/ 47625 h 66675"/>
                <a:gd name="connsiteX3" fmla="*/ 0 w 104775"/>
                <a:gd name="connsiteY3" fmla="*/ 19050 h 66675"/>
                <a:gd name="connsiteX4" fmla="*/ 19050 w 104775"/>
                <a:gd name="connsiteY4" fmla="*/ 0 h 66675"/>
                <a:gd name="connsiteX5" fmla="*/ 85725 w 104775"/>
                <a:gd name="connsiteY5" fmla="*/ 0 h 66675"/>
                <a:gd name="connsiteX6" fmla="*/ 104775 w 104775"/>
                <a:gd name="connsiteY6" fmla="*/ 19050 h 66675"/>
                <a:gd name="connsiteX7" fmla="*/ 104775 w 104775"/>
                <a:gd name="connsiteY7" fmla="*/ 47625 h 66675"/>
                <a:gd name="connsiteX8" fmla="*/ 85725 w 104775"/>
                <a:gd name="connsiteY8" fmla="*/ 6667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775" h="66675">
                  <a:moveTo>
                    <a:pt x="85725" y="66675"/>
                  </a:moveTo>
                  <a:lnTo>
                    <a:pt x="19050" y="66675"/>
                  </a:lnTo>
                  <a:cubicBezTo>
                    <a:pt x="8572" y="66675"/>
                    <a:pt x="0" y="58102"/>
                    <a:pt x="0" y="47625"/>
                  </a:cubicBez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lnTo>
                    <a:pt x="85725" y="0"/>
                  </a:lnTo>
                  <a:cubicBezTo>
                    <a:pt x="96203" y="0"/>
                    <a:pt x="104775" y="8573"/>
                    <a:pt x="104775" y="19050"/>
                  </a:cubicBezTo>
                  <a:lnTo>
                    <a:pt x="104775" y="47625"/>
                  </a:lnTo>
                  <a:cubicBezTo>
                    <a:pt x="104775" y="58102"/>
                    <a:pt x="96203" y="66675"/>
                    <a:pt x="85725" y="66675"/>
                  </a:cubicBezTo>
                  <a:close/>
                </a:path>
              </a:pathLst>
            </a:custGeom>
            <a:gradFill>
              <a:gsLst>
                <a:gs pos="194">
                  <a:srgbClr val="FFFFFF"/>
                </a:gs>
                <a:gs pos="100000">
                  <a:srgbClr val="CCCCCC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3251B7B-AA80-30F3-BD96-EA1684985CB3}"/>
                </a:ext>
              </a:extLst>
            </p:cNvPr>
            <p:cNvSpPr/>
            <p:nvPr/>
          </p:nvSpPr>
          <p:spPr>
            <a:xfrm>
              <a:off x="8006821" y="2305067"/>
              <a:ext cx="104775" cy="66675"/>
            </a:xfrm>
            <a:custGeom>
              <a:avLst/>
              <a:gdLst>
                <a:gd name="connsiteX0" fmla="*/ 85725 w 104775"/>
                <a:gd name="connsiteY0" fmla="*/ 66675 h 66675"/>
                <a:gd name="connsiteX1" fmla="*/ 19050 w 104775"/>
                <a:gd name="connsiteY1" fmla="*/ 66675 h 66675"/>
                <a:gd name="connsiteX2" fmla="*/ 0 w 104775"/>
                <a:gd name="connsiteY2" fmla="*/ 47625 h 66675"/>
                <a:gd name="connsiteX3" fmla="*/ 0 w 104775"/>
                <a:gd name="connsiteY3" fmla="*/ 19050 h 66675"/>
                <a:gd name="connsiteX4" fmla="*/ 19050 w 104775"/>
                <a:gd name="connsiteY4" fmla="*/ 0 h 66675"/>
                <a:gd name="connsiteX5" fmla="*/ 85725 w 104775"/>
                <a:gd name="connsiteY5" fmla="*/ 0 h 66675"/>
                <a:gd name="connsiteX6" fmla="*/ 104775 w 104775"/>
                <a:gd name="connsiteY6" fmla="*/ 19050 h 66675"/>
                <a:gd name="connsiteX7" fmla="*/ 104775 w 104775"/>
                <a:gd name="connsiteY7" fmla="*/ 47625 h 66675"/>
                <a:gd name="connsiteX8" fmla="*/ 85725 w 104775"/>
                <a:gd name="connsiteY8" fmla="*/ 6667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775" h="66675">
                  <a:moveTo>
                    <a:pt x="85725" y="66675"/>
                  </a:moveTo>
                  <a:lnTo>
                    <a:pt x="19050" y="66675"/>
                  </a:lnTo>
                  <a:cubicBezTo>
                    <a:pt x="8573" y="66675"/>
                    <a:pt x="0" y="58102"/>
                    <a:pt x="0" y="47625"/>
                  </a:cubicBezTo>
                  <a:lnTo>
                    <a:pt x="0" y="19050"/>
                  </a:lnTo>
                  <a:cubicBezTo>
                    <a:pt x="0" y="8573"/>
                    <a:pt x="8573" y="0"/>
                    <a:pt x="19050" y="0"/>
                  </a:cubicBezTo>
                  <a:lnTo>
                    <a:pt x="85725" y="0"/>
                  </a:lnTo>
                  <a:cubicBezTo>
                    <a:pt x="96202" y="0"/>
                    <a:pt x="104775" y="8573"/>
                    <a:pt x="104775" y="19050"/>
                  </a:cubicBezTo>
                  <a:lnTo>
                    <a:pt x="104775" y="47625"/>
                  </a:lnTo>
                  <a:cubicBezTo>
                    <a:pt x="104775" y="58102"/>
                    <a:pt x="96202" y="66675"/>
                    <a:pt x="85725" y="66675"/>
                  </a:cubicBezTo>
                  <a:close/>
                </a:path>
              </a:pathLst>
            </a:custGeom>
            <a:gradFill>
              <a:gsLst>
                <a:gs pos="194">
                  <a:srgbClr val="FFFFFF"/>
                </a:gs>
                <a:gs pos="100000">
                  <a:srgbClr val="CCCCCC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87" name="Graphic 425">
              <a:extLst>
                <a:ext uri="{FF2B5EF4-FFF2-40B4-BE49-F238E27FC236}">
                  <a16:creationId xmlns:a16="http://schemas.microsoft.com/office/drawing/2014/main" id="{77DBEBD5-88E7-4F65-314C-942BAED92CE3}"/>
                </a:ext>
              </a:extLst>
            </p:cNvPr>
            <p:cNvGrpSpPr/>
            <p:nvPr/>
          </p:nvGrpSpPr>
          <p:grpSpPr>
            <a:xfrm>
              <a:off x="7816321" y="1885967"/>
              <a:ext cx="342900" cy="590550"/>
              <a:chOff x="7816321" y="1885967"/>
              <a:chExt cx="342900" cy="590550"/>
            </a:xfrm>
            <a:solidFill>
              <a:srgbClr val="3C154E"/>
            </a:solidFill>
          </p:grpSpPr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8F610D8D-87E1-5DD7-A05F-B80C5FAEB09A}"/>
                  </a:ext>
                </a:extLst>
              </p:cNvPr>
              <p:cNvSpPr/>
              <p:nvPr/>
            </p:nvSpPr>
            <p:spPr>
              <a:xfrm>
                <a:off x="7816321" y="1885967"/>
                <a:ext cx="342900" cy="590550"/>
              </a:xfrm>
              <a:custGeom>
                <a:avLst/>
                <a:gdLst>
                  <a:gd name="connsiteX0" fmla="*/ 295275 w 342900"/>
                  <a:gd name="connsiteY0" fmla="*/ 0 h 590550"/>
                  <a:gd name="connsiteX1" fmla="*/ 47625 w 342900"/>
                  <a:gd name="connsiteY1" fmla="*/ 0 h 590550"/>
                  <a:gd name="connsiteX2" fmla="*/ 0 w 342900"/>
                  <a:gd name="connsiteY2" fmla="*/ 47625 h 590550"/>
                  <a:gd name="connsiteX3" fmla="*/ 0 w 342900"/>
                  <a:gd name="connsiteY3" fmla="*/ 542925 h 590550"/>
                  <a:gd name="connsiteX4" fmla="*/ 47625 w 342900"/>
                  <a:gd name="connsiteY4" fmla="*/ 590550 h 590550"/>
                  <a:gd name="connsiteX5" fmla="*/ 295275 w 342900"/>
                  <a:gd name="connsiteY5" fmla="*/ 590550 h 590550"/>
                  <a:gd name="connsiteX6" fmla="*/ 342900 w 342900"/>
                  <a:gd name="connsiteY6" fmla="*/ 542925 h 590550"/>
                  <a:gd name="connsiteX7" fmla="*/ 342900 w 342900"/>
                  <a:gd name="connsiteY7" fmla="*/ 47625 h 590550"/>
                  <a:gd name="connsiteX8" fmla="*/ 295275 w 342900"/>
                  <a:gd name="connsiteY8" fmla="*/ 0 h 590550"/>
                  <a:gd name="connsiteX9" fmla="*/ 19050 w 342900"/>
                  <a:gd name="connsiteY9" fmla="*/ 76200 h 590550"/>
                  <a:gd name="connsiteX10" fmla="*/ 323850 w 342900"/>
                  <a:gd name="connsiteY10" fmla="*/ 76200 h 590550"/>
                  <a:gd name="connsiteX11" fmla="*/ 323850 w 342900"/>
                  <a:gd name="connsiteY11" fmla="*/ 514350 h 590550"/>
                  <a:gd name="connsiteX12" fmla="*/ 19050 w 342900"/>
                  <a:gd name="connsiteY12" fmla="*/ 514350 h 590550"/>
                  <a:gd name="connsiteX13" fmla="*/ 19050 w 342900"/>
                  <a:gd name="connsiteY13" fmla="*/ 76200 h 590550"/>
                  <a:gd name="connsiteX14" fmla="*/ 47625 w 342900"/>
                  <a:gd name="connsiteY14" fmla="*/ 19050 h 590550"/>
                  <a:gd name="connsiteX15" fmla="*/ 295275 w 342900"/>
                  <a:gd name="connsiteY15" fmla="*/ 19050 h 590550"/>
                  <a:gd name="connsiteX16" fmla="*/ 323850 w 342900"/>
                  <a:gd name="connsiteY16" fmla="*/ 47625 h 590550"/>
                  <a:gd name="connsiteX17" fmla="*/ 323850 w 342900"/>
                  <a:gd name="connsiteY17" fmla="*/ 57150 h 590550"/>
                  <a:gd name="connsiteX18" fmla="*/ 19050 w 342900"/>
                  <a:gd name="connsiteY18" fmla="*/ 57150 h 590550"/>
                  <a:gd name="connsiteX19" fmla="*/ 19050 w 342900"/>
                  <a:gd name="connsiteY19" fmla="*/ 47625 h 590550"/>
                  <a:gd name="connsiteX20" fmla="*/ 47625 w 342900"/>
                  <a:gd name="connsiteY20" fmla="*/ 19050 h 590550"/>
                  <a:gd name="connsiteX21" fmla="*/ 295275 w 342900"/>
                  <a:gd name="connsiteY21" fmla="*/ 571500 h 590550"/>
                  <a:gd name="connsiteX22" fmla="*/ 47625 w 342900"/>
                  <a:gd name="connsiteY22" fmla="*/ 571500 h 590550"/>
                  <a:gd name="connsiteX23" fmla="*/ 19050 w 342900"/>
                  <a:gd name="connsiteY23" fmla="*/ 542925 h 590550"/>
                  <a:gd name="connsiteX24" fmla="*/ 19050 w 342900"/>
                  <a:gd name="connsiteY24" fmla="*/ 533400 h 590550"/>
                  <a:gd name="connsiteX25" fmla="*/ 323850 w 342900"/>
                  <a:gd name="connsiteY25" fmla="*/ 533400 h 590550"/>
                  <a:gd name="connsiteX26" fmla="*/ 323850 w 342900"/>
                  <a:gd name="connsiteY26" fmla="*/ 542925 h 590550"/>
                  <a:gd name="connsiteX27" fmla="*/ 295275 w 342900"/>
                  <a:gd name="connsiteY27" fmla="*/ 57150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42900" h="590550">
                    <a:moveTo>
                      <a:pt x="295275" y="0"/>
                    </a:moveTo>
                    <a:lnTo>
                      <a:pt x="47625" y="0"/>
                    </a:lnTo>
                    <a:cubicBezTo>
                      <a:pt x="20955" y="0"/>
                      <a:pt x="0" y="20955"/>
                      <a:pt x="0" y="47625"/>
                    </a:cubicBezTo>
                    <a:lnTo>
                      <a:pt x="0" y="542925"/>
                    </a:lnTo>
                    <a:cubicBezTo>
                      <a:pt x="0" y="569595"/>
                      <a:pt x="20955" y="590550"/>
                      <a:pt x="47625" y="590550"/>
                    </a:cubicBezTo>
                    <a:lnTo>
                      <a:pt x="295275" y="590550"/>
                    </a:lnTo>
                    <a:cubicBezTo>
                      <a:pt x="321945" y="590550"/>
                      <a:pt x="342900" y="569595"/>
                      <a:pt x="342900" y="542925"/>
                    </a:cubicBezTo>
                    <a:lnTo>
                      <a:pt x="342900" y="47625"/>
                    </a:lnTo>
                    <a:cubicBezTo>
                      <a:pt x="342900" y="20955"/>
                      <a:pt x="321945" y="0"/>
                      <a:pt x="295275" y="0"/>
                    </a:cubicBezTo>
                    <a:close/>
                    <a:moveTo>
                      <a:pt x="19050" y="76200"/>
                    </a:moveTo>
                    <a:lnTo>
                      <a:pt x="323850" y="76200"/>
                    </a:lnTo>
                    <a:lnTo>
                      <a:pt x="323850" y="514350"/>
                    </a:lnTo>
                    <a:lnTo>
                      <a:pt x="19050" y="514350"/>
                    </a:lnTo>
                    <a:lnTo>
                      <a:pt x="19050" y="76200"/>
                    </a:lnTo>
                    <a:close/>
                    <a:moveTo>
                      <a:pt x="47625" y="19050"/>
                    </a:moveTo>
                    <a:lnTo>
                      <a:pt x="295275" y="19050"/>
                    </a:lnTo>
                    <a:cubicBezTo>
                      <a:pt x="311468" y="19050"/>
                      <a:pt x="323850" y="31433"/>
                      <a:pt x="323850" y="47625"/>
                    </a:cubicBezTo>
                    <a:lnTo>
                      <a:pt x="323850" y="57150"/>
                    </a:lnTo>
                    <a:lnTo>
                      <a:pt x="19050" y="57150"/>
                    </a:lnTo>
                    <a:lnTo>
                      <a:pt x="19050" y="47625"/>
                    </a:lnTo>
                    <a:cubicBezTo>
                      <a:pt x="19050" y="31433"/>
                      <a:pt x="31432" y="19050"/>
                      <a:pt x="47625" y="19050"/>
                    </a:cubicBezTo>
                    <a:close/>
                    <a:moveTo>
                      <a:pt x="295275" y="571500"/>
                    </a:moveTo>
                    <a:lnTo>
                      <a:pt x="47625" y="571500"/>
                    </a:lnTo>
                    <a:cubicBezTo>
                      <a:pt x="31432" y="571500"/>
                      <a:pt x="19050" y="559118"/>
                      <a:pt x="19050" y="542925"/>
                    </a:cubicBezTo>
                    <a:lnTo>
                      <a:pt x="19050" y="533400"/>
                    </a:lnTo>
                    <a:lnTo>
                      <a:pt x="323850" y="533400"/>
                    </a:lnTo>
                    <a:lnTo>
                      <a:pt x="323850" y="542925"/>
                    </a:lnTo>
                    <a:cubicBezTo>
                      <a:pt x="323850" y="559118"/>
                      <a:pt x="311468" y="571500"/>
                      <a:pt x="295275" y="57150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F756CF06-7F92-17D4-0919-80A5070E3AE4}"/>
                  </a:ext>
                </a:extLst>
              </p:cNvPr>
              <p:cNvSpPr/>
              <p:nvPr/>
            </p:nvSpPr>
            <p:spPr>
              <a:xfrm>
                <a:off x="7854421" y="2190767"/>
                <a:ext cx="123825" cy="85725"/>
              </a:xfrm>
              <a:custGeom>
                <a:avLst/>
                <a:gdLst>
                  <a:gd name="connsiteX0" fmla="*/ 95250 w 123825"/>
                  <a:gd name="connsiteY0" fmla="*/ 0 h 85725"/>
                  <a:gd name="connsiteX1" fmla="*/ 28575 w 123825"/>
                  <a:gd name="connsiteY1" fmla="*/ 0 h 85725"/>
                  <a:gd name="connsiteX2" fmla="*/ 0 w 123825"/>
                  <a:gd name="connsiteY2" fmla="*/ 28575 h 85725"/>
                  <a:gd name="connsiteX3" fmla="*/ 0 w 123825"/>
                  <a:gd name="connsiteY3" fmla="*/ 57150 h 85725"/>
                  <a:gd name="connsiteX4" fmla="*/ 28575 w 123825"/>
                  <a:gd name="connsiteY4" fmla="*/ 85725 h 85725"/>
                  <a:gd name="connsiteX5" fmla="*/ 95250 w 123825"/>
                  <a:gd name="connsiteY5" fmla="*/ 85725 h 85725"/>
                  <a:gd name="connsiteX6" fmla="*/ 123825 w 123825"/>
                  <a:gd name="connsiteY6" fmla="*/ 57150 h 85725"/>
                  <a:gd name="connsiteX7" fmla="*/ 123825 w 123825"/>
                  <a:gd name="connsiteY7" fmla="*/ 28575 h 85725"/>
                  <a:gd name="connsiteX8" fmla="*/ 95250 w 123825"/>
                  <a:gd name="connsiteY8" fmla="*/ 0 h 85725"/>
                  <a:gd name="connsiteX9" fmla="*/ 104775 w 123825"/>
                  <a:gd name="connsiteY9" fmla="*/ 57150 h 85725"/>
                  <a:gd name="connsiteX10" fmla="*/ 95250 w 123825"/>
                  <a:gd name="connsiteY10" fmla="*/ 66675 h 85725"/>
                  <a:gd name="connsiteX11" fmla="*/ 28575 w 123825"/>
                  <a:gd name="connsiteY11" fmla="*/ 66675 h 85725"/>
                  <a:gd name="connsiteX12" fmla="*/ 19050 w 123825"/>
                  <a:gd name="connsiteY12" fmla="*/ 57150 h 85725"/>
                  <a:gd name="connsiteX13" fmla="*/ 19050 w 123825"/>
                  <a:gd name="connsiteY13" fmla="*/ 28575 h 85725"/>
                  <a:gd name="connsiteX14" fmla="*/ 28575 w 123825"/>
                  <a:gd name="connsiteY14" fmla="*/ 19050 h 85725"/>
                  <a:gd name="connsiteX15" fmla="*/ 95250 w 123825"/>
                  <a:gd name="connsiteY15" fmla="*/ 19050 h 85725"/>
                  <a:gd name="connsiteX16" fmla="*/ 104775 w 123825"/>
                  <a:gd name="connsiteY16" fmla="*/ 28575 h 85725"/>
                  <a:gd name="connsiteX17" fmla="*/ 104775 w 123825"/>
                  <a:gd name="connsiteY17" fmla="*/ 571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825" h="85725">
                    <a:moveTo>
                      <a:pt x="95250" y="0"/>
                    </a:moveTo>
                    <a:lnTo>
                      <a:pt x="28575" y="0"/>
                    </a:lnTo>
                    <a:cubicBezTo>
                      <a:pt x="12382" y="0"/>
                      <a:pt x="0" y="12382"/>
                      <a:pt x="0" y="28575"/>
                    </a:cubicBezTo>
                    <a:lnTo>
                      <a:pt x="0" y="57150"/>
                    </a:lnTo>
                    <a:cubicBezTo>
                      <a:pt x="0" y="73343"/>
                      <a:pt x="12382" y="85725"/>
                      <a:pt x="28575" y="85725"/>
                    </a:cubicBezTo>
                    <a:lnTo>
                      <a:pt x="95250" y="85725"/>
                    </a:lnTo>
                    <a:cubicBezTo>
                      <a:pt x="111443" y="85725"/>
                      <a:pt x="123825" y="73343"/>
                      <a:pt x="123825" y="57150"/>
                    </a:cubicBezTo>
                    <a:lnTo>
                      <a:pt x="123825" y="28575"/>
                    </a:lnTo>
                    <a:cubicBezTo>
                      <a:pt x="123825" y="12382"/>
                      <a:pt x="111443" y="0"/>
                      <a:pt x="95250" y="0"/>
                    </a:cubicBezTo>
                    <a:close/>
                    <a:moveTo>
                      <a:pt x="104775" y="57150"/>
                    </a:moveTo>
                    <a:cubicBezTo>
                      <a:pt x="104775" y="62865"/>
                      <a:pt x="100965" y="66675"/>
                      <a:pt x="95250" y="66675"/>
                    </a:cubicBezTo>
                    <a:lnTo>
                      <a:pt x="28575" y="66675"/>
                    </a:lnTo>
                    <a:cubicBezTo>
                      <a:pt x="22860" y="66675"/>
                      <a:pt x="19050" y="62865"/>
                      <a:pt x="19050" y="57150"/>
                    </a:cubicBezTo>
                    <a:lnTo>
                      <a:pt x="19050" y="28575"/>
                    </a:lnTo>
                    <a:cubicBezTo>
                      <a:pt x="19050" y="22860"/>
                      <a:pt x="22860" y="19050"/>
                      <a:pt x="28575" y="19050"/>
                    </a:cubicBezTo>
                    <a:lnTo>
                      <a:pt x="95250" y="19050"/>
                    </a:lnTo>
                    <a:cubicBezTo>
                      <a:pt x="100965" y="19050"/>
                      <a:pt x="104775" y="22860"/>
                      <a:pt x="104775" y="28575"/>
                    </a:cubicBezTo>
                    <a:lnTo>
                      <a:pt x="104775" y="57150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A8F728C8-FACC-38E8-7D71-25AAE22E3557}"/>
                  </a:ext>
                </a:extLst>
              </p:cNvPr>
              <p:cNvSpPr/>
              <p:nvPr/>
            </p:nvSpPr>
            <p:spPr>
              <a:xfrm>
                <a:off x="7997296" y="2190767"/>
                <a:ext cx="123825" cy="85725"/>
              </a:xfrm>
              <a:custGeom>
                <a:avLst/>
                <a:gdLst>
                  <a:gd name="connsiteX0" fmla="*/ 95250 w 123825"/>
                  <a:gd name="connsiteY0" fmla="*/ 0 h 85725"/>
                  <a:gd name="connsiteX1" fmla="*/ 28575 w 123825"/>
                  <a:gd name="connsiteY1" fmla="*/ 0 h 85725"/>
                  <a:gd name="connsiteX2" fmla="*/ 0 w 123825"/>
                  <a:gd name="connsiteY2" fmla="*/ 28575 h 85725"/>
                  <a:gd name="connsiteX3" fmla="*/ 0 w 123825"/>
                  <a:gd name="connsiteY3" fmla="*/ 57150 h 85725"/>
                  <a:gd name="connsiteX4" fmla="*/ 28575 w 123825"/>
                  <a:gd name="connsiteY4" fmla="*/ 85725 h 85725"/>
                  <a:gd name="connsiteX5" fmla="*/ 95250 w 123825"/>
                  <a:gd name="connsiteY5" fmla="*/ 85725 h 85725"/>
                  <a:gd name="connsiteX6" fmla="*/ 123825 w 123825"/>
                  <a:gd name="connsiteY6" fmla="*/ 57150 h 85725"/>
                  <a:gd name="connsiteX7" fmla="*/ 123825 w 123825"/>
                  <a:gd name="connsiteY7" fmla="*/ 28575 h 85725"/>
                  <a:gd name="connsiteX8" fmla="*/ 95250 w 123825"/>
                  <a:gd name="connsiteY8" fmla="*/ 0 h 85725"/>
                  <a:gd name="connsiteX9" fmla="*/ 104775 w 123825"/>
                  <a:gd name="connsiteY9" fmla="*/ 57150 h 85725"/>
                  <a:gd name="connsiteX10" fmla="*/ 95250 w 123825"/>
                  <a:gd name="connsiteY10" fmla="*/ 66675 h 85725"/>
                  <a:gd name="connsiteX11" fmla="*/ 28575 w 123825"/>
                  <a:gd name="connsiteY11" fmla="*/ 66675 h 85725"/>
                  <a:gd name="connsiteX12" fmla="*/ 19050 w 123825"/>
                  <a:gd name="connsiteY12" fmla="*/ 57150 h 85725"/>
                  <a:gd name="connsiteX13" fmla="*/ 19050 w 123825"/>
                  <a:gd name="connsiteY13" fmla="*/ 28575 h 85725"/>
                  <a:gd name="connsiteX14" fmla="*/ 28575 w 123825"/>
                  <a:gd name="connsiteY14" fmla="*/ 19050 h 85725"/>
                  <a:gd name="connsiteX15" fmla="*/ 95250 w 123825"/>
                  <a:gd name="connsiteY15" fmla="*/ 19050 h 85725"/>
                  <a:gd name="connsiteX16" fmla="*/ 104775 w 123825"/>
                  <a:gd name="connsiteY16" fmla="*/ 28575 h 85725"/>
                  <a:gd name="connsiteX17" fmla="*/ 104775 w 123825"/>
                  <a:gd name="connsiteY17" fmla="*/ 571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825" h="85725">
                    <a:moveTo>
                      <a:pt x="95250" y="0"/>
                    </a:moveTo>
                    <a:lnTo>
                      <a:pt x="28575" y="0"/>
                    </a:lnTo>
                    <a:cubicBezTo>
                      <a:pt x="12382" y="0"/>
                      <a:pt x="0" y="12382"/>
                      <a:pt x="0" y="28575"/>
                    </a:cubicBezTo>
                    <a:lnTo>
                      <a:pt x="0" y="57150"/>
                    </a:lnTo>
                    <a:cubicBezTo>
                      <a:pt x="0" y="73343"/>
                      <a:pt x="12382" y="85725"/>
                      <a:pt x="28575" y="85725"/>
                    </a:cubicBezTo>
                    <a:lnTo>
                      <a:pt x="95250" y="85725"/>
                    </a:lnTo>
                    <a:cubicBezTo>
                      <a:pt x="111443" y="85725"/>
                      <a:pt x="123825" y="73343"/>
                      <a:pt x="123825" y="57150"/>
                    </a:cubicBezTo>
                    <a:lnTo>
                      <a:pt x="123825" y="28575"/>
                    </a:lnTo>
                    <a:cubicBezTo>
                      <a:pt x="123825" y="12382"/>
                      <a:pt x="111443" y="0"/>
                      <a:pt x="95250" y="0"/>
                    </a:cubicBezTo>
                    <a:close/>
                    <a:moveTo>
                      <a:pt x="104775" y="57150"/>
                    </a:moveTo>
                    <a:cubicBezTo>
                      <a:pt x="104775" y="62865"/>
                      <a:pt x="100965" y="66675"/>
                      <a:pt x="95250" y="66675"/>
                    </a:cubicBezTo>
                    <a:lnTo>
                      <a:pt x="28575" y="66675"/>
                    </a:lnTo>
                    <a:cubicBezTo>
                      <a:pt x="22860" y="66675"/>
                      <a:pt x="19050" y="62865"/>
                      <a:pt x="19050" y="57150"/>
                    </a:cubicBezTo>
                    <a:lnTo>
                      <a:pt x="19050" y="28575"/>
                    </a:lnTo>
                    <a:cubicBezTo>
                      <a:pt x="19050" y="22860"/>
                      <a:pt x="22860" y="19050"/>
                      <a:pt x="28575" y="19050"/>
                    </a:cubicBezTo>
                    <a:lnTo>
                      <a:pt x="95250" y="19050"/>
                    </a:lnTo>
                    <a:cubicBezTo>
                      <a:pt x="100965" y="19050"/>
                      <a:pt x="104775" y="22860"/>
                      <a:pt x="104775" y="28575"/>
                    </a:cubicBezTo>
                    <a:lnTo>
                      <a:pt x="104775" y="57150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9298234F-FC5D-8999-06CD-B2B1C4C2C04E}"/>
                  </a:ext>
                </a:extLst>
              </p:cNvPr>
              <p:cNvSpPr/>
              <p:nvPr/>
            </p:nvSpPr>
            <p:spPr>
              <a:xfrm>
                <a:off x="7854421" y="2295542"/>
                <a:ext cx="123825" cy="85725"/>
              </a:xfrm>
              <a:custGeom>
                <a:avLst/>
                <a:gdLst>
                  <a:gd name="connsiteX0" fmla="*/ 95250 w 123825"/>
                  <a:gd name="connsiteY0" fmla="*/ 0 h 85725"/>
                  <a:gd name="connsiteX1" fmla="*/ 28575 w 123825"/>
                  <a:gd name="connsiteY1" fmla="*/ 0 h 85725"/>
                  <a:gd name="connsiteX2" fmla="*/ 0 w 123825"/>
                  <a:gd name="connsiteY2" fmla="*/ 28575 h 85725"/>
                  <a:gd name="connsiteX3" fmla="*/ 0 w 123825"/>
                  <a:gd name="connsiteY3" fmla="*/ 57150 h 85725"/>
                  <a:gd name="connsiteX4" fmla="*/ 28575 w 123825"/>
                  <a:gd name="connsiteY4" fmla="*/ 85725 h 85725"/>
                  <a:gd name="connsiteX5" fmla="*/ 95250 w 123825"/>
                  <a:gd name="connsiteY5" fmla="*/ 85725 h 85725"/>
                  <a:gd name="connsiteX6" fmla="*/ 123825 w 123825"/>
                  <a:gd name="connsiteY6" fmla="*/ 57150 h 85725"/>
                  <a:gd name="connsiteX7" fmla="*/ 123825 w 123825"/>
                  <a:gd name="connsiteY7" fmla="*/ 28575 h 85725"/>
                  <a:gd name="connsiteX8" fmla="*/ 95250 w 123825"/>
                  <a:gd name="connsiteY8" fmla="*/ 0 h 85725"/>
                  <a:gd name="connsiteX9" fmla="*/ 104775 w 123825"/>
                  <a:gd name="connsiteY9" fmla="*/ 57150 h 85725"/>
                  <a:gd name="connsiteX10" fmla="*/ 95250 w 123825"/>
                  <a:gd name="connsiteY10" fmla="*/ 66675 h 85725"/>
                  <a:gd name="connsiteX11" fmla="*/ 28575 w 123825"/>
                  <a:gd name="connsiteY11" fmla="*/ 66675 h 85725"/>
                  <a:gd name="connsiteX12" fmla="*/ 19050 w 123825"/>
                  <a:gd name="connsiteY12" fmla="*/ 57150 h 85725"/>
                  <a:gd name="connsiteX13" fmla="*/ 19050 w 123825"/>
                  <a:gd name="connsiteY13" fmla="*/ 28575 h 85725"/>
                  <a:gd name="connsiteX14" fmla="*/ 28575 w 123825"/>
                  <a:gd name="connsiteY14" fmla="*/ 19050 h 85725"/>
                  <a:gd name="connsiteX15" fmla="*/ 95250 w 123825"/>
                  <a:gd name="connsiteY15" fmla="*/ 19050 h 85725"/>
                  <a:gd name="connsiteX16" fmla="*/ 104775 w 123825"/>
                  <a:gd name="connsiteY16" fmla="*/ 28575 h 85725"/>
                  <a:gd name="connsiteX17" fmla="*/ 104775 w 123825"/>
                  <a:gd name="connsiteY17" fmla="*/ 571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825" h="85725">
                    <a:moveTo>
                      <a:pt x="95250" y="0"/>
                    </a:moveTo>
                    <a:lnTo>
                      <a:pt x="28575" y="0"/>
                    </a:lnTo>
                    <a:cubicBezTo>
                      <a:pt x="12382" y="0"/>
                      <a:pt x="0" y="12382"/>
                      <a:pt x="0" y="28575"/>
                    </a:cubicBezTo>
                    <a:lnTo>
                      <a:pt x="0" y="57150"/>
                    </a:lnTo>
                    <a:cubicBezTo>
                      <a:pt x="0" y="73343"/>
                      <a:pt x="12382" y="85725"/>
                      <a:pt x="28575" y="85725"/>
                    </a:cubicBezTo>
                    <a:lnTo>
                      <a:pt x="95250" y="85725"/>
                    </a:lnTo>
                    <a:cubicBezTo>
                      <a:pt x="111443" y="85725"/>
                      <a:pt x="123825" y="73343"/>
                      <a:pt x="123825" y="57150"/>
                    </a:cubicBezTo>
                    <a:lnTo>
                      <a:pt x="123825" y="28575"/>
                    </a:lnTo>
                    <a:cubicBezTo>
                      <a:pt x="123825" y="12382"/>
                      <a:pt x="111443" y="0"/>
                      <a:pt x="95250" y="0"/>
                    </a:cubicBezTo>
                    <a:close/>
                    <a:moveTo>
                      <a:pt x="104775" y="57150"/>
                    </a:moveTo>
                    <a:cubicBezTo>
                      <a:pt x="104775" y="62865"/>
                      <a:pt x="100965" y="66675"/>
                      <a:pt x="95250" y="66675"/>
                    </a:cubicBezTo>
                    <a:lnTo>
                      <a:pt x="28575" y="66675"/>
                    </a:lnTo>
                    <a:cubicBezTo>
                      <a:pt x="22860" y="66675"/>
                      <a:pt x="19050" y="62865"/>
                      <a:pt x="19050" y="57150"/>
                    </a:cubicBezTo>
                    <a:lnTo>
                      <a:pt x="19050" y="28575"/>
                    </a:lnTo>
                    <a:cubicBezTo>
                      <a:pt x="19050" y="22860"/>
                      <a:pt x="22860" y="19050"/>
                      <a:pt x="28575" y="19050"/>
                    </a:cubicBezTo>
                    <a:lnTo>
                      <a:pt x="95250" y="19050"/>
                    </a:lnTo>
                    <a:cubicBezTo>
                      <a:pt x="100965" y="19050"/>
                      <a:pt x="104775" y="22860"/>
                      <a:pt x="104775" y="28575"/>
                    </a:cubicBezTo>
                    <a:lnTo>
                      <a:pt x="104775" y="57150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8BC34DC8-9907-1741-1E68-6313AF884043}"/>
                  </a:ext>
                </a:extLst>
              </p:cNvPr>
              <p:cNvSpPr/>
              <p:nvPr/>
            </p:nvSpPr>
            <p:spPr>
              <a:xfrm>
                <a:off x="7997296" y="2295542"/>
                <a:ext cx="123825" cy="85725"/>
              </a:xfrm>
              <a:custGeom>
                <a:avLst/>
                <a:gdLst>
                  <a:gd name="connsiteX0" fmla="*/ 95250 w 123825"/>
                  <a:gd name="connsiteY0" fmla="*/ 0 h 85725"/>
                  <a:gd name="connsiteX1" fmla="*/ 28575 w 123825"/>
                  <a:gd name="connsiteY1" fmla="*/ 0 h 85725"/>
                  <a:gd name="connsiteX2" fmla="*/ 0 w 123825"/>
                  <a:gd name="connsiteY2" fmla="*/ 28575 h 85725"/>
                  <a:gd name="connsiteX3" fmla="*/ 0 w 123825"/>
                  <a:gd name="connsiteY3" fmla="*/ 57150 h 85725"/>
                  <a:gd name="connsiteX4" fmla="*/ 28575 w 123825"/>
                  <a:gd name="connsiteY4" fmla="*/ 85725 h 85725"/>
                  <a:gd name="connsiteX5" fmla="*/ 95250 w 123825"/>
                  <a:gd name="connsiteY5" fmla="*/ 85725 h 85725"/>
                  <a:gd name="connsiteX6" fmla="*/ 123825 w 123825"/>
                  <a:gd name="connsiteY6" fmla="*/ 57150 h 85725"/>
                  <a:gd name="connsiteX7" fmla="*/ 123825 w 123825"/>
                  <a:gd name="connsiteY7" fmla="*/ 28575 h 85725"/>
                  <a:gd name="connsiteX8" fmla="*/ 95250 w 123825"/>
                  <a:gd name="connsiteY8" fmla="*/ 0 h 85725"/>
                  <a:gd name="connsiteX9" fmla="*/ 104775 w 123825"/>
                  <a:gd name="connsiteY9" fmla="*/ 57150 h 85725"/>
                  <a:gd name="connsiteX10" fmla="*/ 95250 w 123825"/>
                  <a:gd name="connsiteY10" fmla="*/ 66675 h 85725"/>
                  <a:gd name="connsiteX11" fmla="*/ 28575 w 123825"/>
                  <a:gd name="connsiteY11" fmla="*/ 66675 h 85725"/>
                  <a:gd name="connsiteX12" fmla="*/ 19050 w 123825"/>
                  <a:gd name="connsiteY12" fmla="*/ 57150 h 85725"/>
                  <a:gd name="connsiteX13" fmla="*/ 19050 w 123825"/>
                  <a:gd name="connsiteY13" fmla="*/ 28575 h 85725"/>
                  <a:gd name="connsiteX14" fmla="*/ 28575 w 123825"/>
                  <a:gd name="connsiteY14" fmla="*/ 19050 h 85725"/>
                  <a:gd name="connsiteX15" fmla="*/ 95250 w 123825"/>
                  <a:gd name="connsiteY15" fmla="*/ 19050 h 85725"/>
                  <a:gd name="connsiteX16" fmla="*/ 104775 w 123825"/>
                  <a:gd name="connsiteY16" fmla="*/ 28575 h 85725"/>
                  <a:gd name="connsiteX17" fmla="*/ 104775 w 123825"/>
                  <a:gd name="connsiteY17" fmla="*/ 5715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825" h="85725">
                    <a:moveTo>
                      <a:pt x="95250" y="0"/>
                    </a:moveTo>
                    <a:lnTo>
                      <a:pt x="28575" y="0"/>
                    </a:lnTo>
                    <a:cubicBezTo>
                      <a:pt x="12382" y="0"/>
                      <a:pt x="0" y="12382"/>
                      <a:pt x="0" y="28575"/>
                    </a:cubicBezTo>
                    <a:lnTo>
                      <a:pt x="0" y="57150"/>
                    </a:lnTo>
                    <a:cubicBezTo>
                      <a:pt x="0" y="73343"/>
                      <a:pt x="12382" y="85725"/>
                      <a:pt x="28575" y="85725"/>
                    </a:cubicBezTo>
                    <a:lnTo>
                      <a:pt x="95250" y="85725"/>
                    </a:lnTo>
                    <a:cubicBezTo>
                      <a:pt x="111443" y="85725"/>
                      <a:pt x="123825" y="73343"/>
                      <a:pt x="123825" y="57150"/>
                    </a:cubicBezTo>
                    <a:lnTo>
                      <a:pt x="123825" y="28575"/>
                    </a:lnTo>
                    <a:cubicBezTo>
                      <a:pt x="123825" y="12382"/>
                      <a:pt x="111443" y="0"/>
                      <a:pt x="95250" y="0"/>
                    </a:cubicBezTo>
                    <a:close/>
                    <a:moveTo>
                      <a:pt x="104775" y="57150"/>
                    </a:moveTo>
                    <a:cubicBezTo>
                      <a:pt x="104775" y="62865"/>
                      <a:pt x="100965" y="66675"/>
                      <a:pt x="95250" y="66675"/>
                    </a:cubicBezTo>
                    <a:lnTo>
                      <a:pt x="28575" y="66675"/>
                    </a:lnTo>
                    <a:cubicBezTo>
                      <a:pt x="22860" y="66675"/>
                      <a:pt x="19050" y="62865"/>
                      <a:pt x="19050" y="57150"/>
                    </a:cubicBezTo>
                    <a:lnTo>
                      <a:pt x="19050" y="28575"/>
                    </a:lnTo>
                    <a:cubicBezTo>
                      <a:pt x="19050" y="22860"/>
                      <a:pt x="22860" y="19050"/>
                      <a:pt x="28575" y="19050"/>
                    </a:cubicBezTo>
                    <a:lnTo>
                      <a:pt x="95250" y="19050"/>
                    </a:lnTo>
                    <a:cubicBezTo>
                      <a:pt x="100965" y="19050"/>
                      <a:pt x="104775" y="22860"/>
                      <a:pt x="104775" y="28575"/>
                    </a:cubicBezTo>
                    <a:lnTo>
                      <a:pt x="104775" y="57150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3611E70-44F5-52BD-8A69-3AC12F0EFA5C}"/>
                </a:ext>
              </a:extLst>
            </p:cNvPr>
            <p:cNvSpPr/>
            <p:nvPr/>
          </p:nvSpPr>
          <p:spPr>
            <a:xfrm>
              <a:off x="7854421" y="1981217"/>
              <a:ext cx="104775" cy="19050"/>
            </a:xfrm>
            <a:custGeom>
              <a:avLst/>
              <a:gdLst>
                <a:gd name="connsiteX0" fmla="*/ 95250 w 104775"/>
                <a:gd name="connsiteY0" fmla="*/ 19050 h 19050"/>
                <a:gd name="connsiteX1" fmla="*/ 9525 w 104775"/>
                <a:gd name="connsiteY1" fmla="*/ 19050 h 19050"/>
                <a:gd name="connsiteX2" fmla="*/ 0 w 104775"/>
                <a:gd name="connsiteY2" fmla="*/ 9525 h 19050"/>
                <a:gd name="connsiteX3" fmla="*/ 9525 w 104775"/>
                <a:gd name="connsiteY3" fmla="*/ 0 h 19050"/>
                <a:gd name="connsiteX4" fmla="*/ 95250 w 104775"/>
                <a:gd name="connsiteY4" fmla="*/ 0 h 19050"/>
                <a:gd name="connsiteX5" fmla="*/ 104775 w 104775"/>
                <a:gd name="connsiteY5" fmla="*/ 9525 h 19050"/>
                <a:gd name="connsiteX6" fmla="*/ 95250 w 1047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9050">
                  <a:moveTo>
                    <a:pt x="9525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95250" y="0"/>
                  </a:lnTo>
                  <a:cubicBezTo>
                    <a:pt x="100965" y="0"/>
                    <a:pt x="104775" y="3810"/>
                    <a:pt x="104775" y="9525"/>
                  </a:cubicBezTo>
                  <a:cubicBezTo>
                    <a:pt x="104775" y="15240"/>
                    <a:pt x="100965" y="19050"/>
                    <a:pt x="9525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0C90A2F0-148A-5895-140C-9FEFD80C0F5F}"/>
                </a:ext>
              </a:extLst>
            </p:cNvPr>
            <p:cNvSpPr/>
            <p:nvPr/>
          </p:nvSpPr>
          <p:spPr>
            <a:xfrm>
              <a:off x="7854421" y="2019317"/>
              <a:ext cx="219075" cy="19050"/>
            </a:xfrm>
            <a:custGeom>
              <a:avLst/>
              <a:gdLst>
                <a:gd name="connsiteX0" fmla="*/ 209550 w 219075"/>
                <a:gd name="connsiteY0" fmla="*/ 19050 h 19050"/>
                <a:gd name="connsiteX1" fmla="*/ 9525 w 219075"/>
                <a:gd name="connsiteY1" fmla="*/ 19050 h 19050"/>
                <a:gd name="connsiteX2" fmla="*/ 0 w 219075"/>
                <a:gd name="connsiteY2" fmla="*/ 9525 h 19050"/>
                <a:gd name="connsiteX3" fmla="*/ 9525 w 219075"/>
                <a:gd name="connsiteY3" fmla="*/ 0 h 19050"/>
                <a:gd name="connsiteX4" fmla="*/ 209550 w 219075"/>
                <a:gd name="connsiteY4" fmla="*/ 0 h 19050"/>
                <a:gd name="connsiteX5" fmla="*/ 219075 w 219075"/>
                <a:gd name="connsiteY5" fmla="*/ 9525 h 19050"/>
                <a:gd name="connsiteX6" fmla="*/ 209550 w 2190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19050">
                  <a:moveTo>
                    <a:pt x="20955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209550" y="0"/>
                  </a:lnTo>
                  <a:cubicBezTo>
                    <a:pt x="215265" y="0"/>
                    <a:pt x="219075" y="3810"/>
                    <a:pt x="219075" y="9525"/>
                  </a:cubicBezTo>
                  <a:cubicBezTo>
                    <a:pt x="219075" y="15240"/>
                    <a:pt x="215265" y="19050"/>
                    <a:pt x="20955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B2F5E42-EF6D-DDCD-CB2C-99971DC8D6C0}"/>
                </a:ext>
              </a:extLst>
            </p:cNvPr>
            <p:cNvSpPr/>
            <p:nvPr/>
          </p:nvSpPr>
          <p:spPr>
            <a:xfrm>
              <a:off x="7854421" y="2057417"/>
              <a:ext cx="190500" cy="19050"/>
            </a:xfrm>
            <a:custGeom>
              <a:avLst/>
              <a:gdLst>
                <a:gd name="connsiteX0" fmla="*/ 180975 w 190500"/>
                <a:gd name="connsiteY0" fmla="*/ 19050 h 19050"/>
                <a:gd name="connsiteX1" fmla="*/ 9525 w 190500"/>
                <a:gd name="connsiteY1" fmla="*/ 19050 h 19050"/>
                <a:gd name="connsiteX2" fmla="*/ 0 w 190500"/>
                <a:gd name="connsiteY2" fmla="*/ 9525 h 19050"/>
                <a:gd name="connsiteX3" fmla="*/ 9525 w 190500"/>
                <a:gd name="connsiteY3" fmla="*/ 0 h 19050"/>
                <a:gd name="connsiteX4" fmla="*/ 180975 w 190500"/>
                <a:gd name="connsiteY4" fmla="*/ 0 h 19050"/>
                <a:gd name="connsiteX5" fmla="*/ 190500 w 190500"/>
                <a:gd name="connsiteY5" fmla="*/ 9525 h 19050"/>
                <a:gd name="connsiteX6" fmla="*/ 180975 w 1905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">
                  <a:moveTo>
                    <a:pt x="1809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180975" y="0"/>
                  </a:lnTo>
                  <a:cubicBezTo>
                    <a:pt x="186690" y="0"/>
                    <a:pt x="190500" y="3810"/>
                    <a:pt x="190500" y="9525"/>
                  </a:cubicBezTo>
                  <a:cubicBezTo>
                    <a:pt x="190500" y="15240"/>
                    <a:pt x="186690" y="19050"/>
                    <a:pt x="1809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D109718D-A04E-0A44-D65F-DE9EABB1BBD5}"/>
                </a:ext>
              </a:extLst>
            </p:cNvPr>
            <p:cNvSpPr/>
            <p:nvPr/>
          </p:nvSpPr>
          <p:spPr>
            <a:xfrm>
              <a:off x="7854421" y="2133617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54" name="Graphic 427">
            <a:extLst>
              <a:ext uri="{FF2B5EF4-FFF2-40B4-BE49-F238E27FC236}">
                <a16:creationId xmlns:a16="http://schemas.microsoft.com/office/drawing/2014/main" id="{B5A1F1D4-3D5F-969A-20E6-797A610698AA}"/>
              </a:ext>
            </a:extLst>
          </p:cNvPr>
          <p:cNvGrpSpPr/>
          <p:nvPr/>
        </p:nvGrpSpPr>
        <p:grpSpPr>
          <a:xfrm>
            <a:off x="6727902" y="1924186"/>
            <a:ext cx="514350" cy="552450"/>
            <a:chOff x="6587527" y="1907876"/>
            <a:chExt cx="514350" cy="552450"/>
          </a:xfrm>
        </p:grpSpPr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40C3829-28BF-B34F-42EF-CC8924D6E394}"/>
                </a:ext>
              </a:extLst>
            </p:cNvPr>
            <p:cNvSpPr/>
            <p:nvPr/>
          </p:nvSpPr>
          <p:spPr>
            <a:xfrm>
              <a:off x="6655151" y="1965026"/>
              <a:ext cx="322900" cy="484346"/>
            </a:xfrm>
            <a:custGeom>
              <a:avLst/>
              <a:gdLst>
                <a:gd name="connsiteX0" fmla="*/ 322900 w 322900"/>
                <a:gd name="connsiteY0" fmla="*/ 44768 h 484346"/>
                <a:gd name="connsiteX1" fmla="*/ 278133 w 322900"/>
                <a:gd name="connsiteY1" fmla="*/ 0 h 484346"/>
                <a:gd name="connsiteX2" fmla="*/ 8575 w 322900"/>
                <a:gd name="connsiteY2" fmla="*/ 0 h 484346"/>
                <a:gd name="connsiteX3" fmla="*/ 18100 w 322900"/>
                <a:gd name="connsiteY3" fmla="*/ 42863 h 484346"/>
                <a:gd name="connsiteX4" fmla="*/ 18100 w 322900"/>
                <a:gd name="connsiteY4" fmla="*/ 400050 h 484346"/>
                <a:gd name="connsiteX5" fmla="*/ 18100 w 322900"/>
                <a:gd name="connsiteY5" fmla="*/ 447675 h 484346"/>
                <a:gd name="connsiteX6" fmla="*/ 18100 w 322900"/>
                <a:gd name="connsiteY6" fmla="*/ 457200 h 484346"/>
                <a:gd name="connsiteX7" fmla="*/ 38103 w 322900"/>
                <a:gd name="connsiteY7" fmla="*/ 477203 h 484346"/>
                <a:gd name="connsiteX8" fmla="*/ 73345 w 322900"/>
                <a:gd name="connsiteY8" fmla="*/ 477203 h 484346"/>
                <a:gd name="connsiteX9" fmla="*/ 94300 w 322900"/>
                <a:gd name="connsiteY9" fmla="*/ 457200 h 484346"/>
                <a:gd name="connsiteX10" fmla="*/ 94300 w 322900"/>
                <a:gd name="connsiteY10" fmla="*/ 447675 h 484346"/>
                <a:gd name="connsiteX11" fmla="*/ 322900 w 322900"/>
                <a:gd name="connsiteY11" fmla="*/ 447675 h 484346"/>
                <a:gd name="connsiteX12" fmla="*/ 322900 w 322900"/>
                <a:gd name="connsiteY12" fmla="*/ 44768 h 4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2900" h="484346">
                  <a:moveTo>
                    <a:pt x="322900" y="44768"/>
                  </a:moveTo>
                  <a:cubicBezTo>
                    <a:pt x="322900" y="20003"/>
                    <a:pt x="302898" y="0"/>
                    <a:pt x="278133" y="0"/>
                  </a:cubicBezTo>
                  <a:lnTo>
                    <a:pt x="8575" y="0"/>
                  </a:lnTo>
                  <a:cubicBezTo>
                    <a:pt x="-15237" y="0"/>
                    <a:pt x="18100" y="19050"/>
                    <a:pt x="18100" y="42863"/>
                  </a:cubicBezTo>
                  <a:lnTo>
                    <a:pt x="18100" y="400050"/>
                  </a:lnTo>
                  <a:lnTo>
                    <a:pt x="18100" y="447675"/>
                  </a:lnTo>
                  <a:lnTo>
                    <a:pt x="18100" y="457200"/>
                  </a:lnTo>
                  <a:lnTo>
                    <a:pt x="38103" y="477203"/>
                  </a:lnTo>
                  <a:cubicBezTo>
                    <a:pt x="47628" y="486728"/>
                    <a:pt x="63820" y="486728"/>
                    <a:pt x="73345" y="477203"/>
                  </a:cubicBezTo>
                  <a:lnTo>
                    <a:pt x="94300" y="457200"/>
                  </a:lnTo>
                  <a:lnTo>
                    <a:pt x="94300" y="447675"/>
                  </a:lnTo>
                  <a:lnTo>
                    <a:pt x="322900" y="447675"/>
                  </a:lnTo>
                  <a:lnTo>
                    <a:pt x="322900" y="44768"/>
                  </a:ln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0F71E4E5-5DAA-2FDB-4A1F-3C94A414ED65}"/>
                </a:ext>
              </a:extLst>
            </p:cNvPr>
            <p:cNvSpPr/>
            <p:nvPr/>
          </p:nvSpPr>
          <p:spPr>
            <a:xfrm>
              <a:off x="6711352" y="2365076"/>
              <a:ext cx="342900" cy="85725"/>
            </a:xfrm>
            <a:custGeom>
              <a:avLst/>
              <a:gdLst>
                <a:gd name="connsiteX0" fmla="*/ 0 w 342900"/>
                <a:gd name="connsiteY0" fmla="*/ 85725 h 85725"/>
                <a:gd name="connsiteX1" fmla="*/ 38100 w 342900"/>
                <a:gd name="connsiteY1" fmla="*/ 47625 h 85725"/>
                <a:gd name="connsiteX2" fmla="*/ 38100 w 342900"/>
                <a:gd name="connsiteY2" fmla="*/ 0 h 85725"/>
                <a:gd name="connsiteX3" fmla="*/ 342900 w 342900"/>
                <a:gd name="connsiteY3" fmla="*/ 0 h 85725"/>
                <a:gd name="connsiteX4" fmla="*/ 342900 w 342900"/>
                <a:gd name="connsiteY4" fmla="*/ 47625 h 85725"/>
                <a:gd name="connsiteX5" fmla="*/ 304800 w 342900"/>
                <a:gd name="connsiteY5" fmla="*/ 85725 h 85725"/>
                <a:gd name="connsiteX6" fmla="*/ 219075 w 342900"/>
                <a:gd name="connsiteY6" fmla="*/ 85725 h 85725"/>
                <a:gd name="connsiteX7" fmla="*/ 0 w 342900"/>
                <a:gd name="connsiteY7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85725">
                  <a:moveTo>
                    <a:pt x="0" y="85725"/>
                  </a:moveTo>
                  <a:cubicBezTo>
                    <a:pt x="20955" y="85725"/>
                    <a:pt x="38100" y="68580"/>
                    <a:pt x="38100" y="47625"/>
                  </a:cubicBezTo>
                  <a:lnTo>
                    <a:pt x="38100" y="0"/>
                  </a:lnTo>
                  <a:lnTo>
                    <a:pt x="342900" y="0"/>
                  </a:lnTo>
                  <a:lnTo>
                    <a:pt x="342900" y="47625"/>
                  </a:lnTo>
                  <a:cubicBezTo>
                    <a:pt x="342900" y="68580"/>
                    <a:pt x="325755" y="85725"/>
                    <a:pt x="304800" y="85725"/>
                  </a:cubicBezTo>
                  <a:lnTo>
                    <a:pt x="219075" y="85725"/>
                  </a:lnTo>
                  <a:lnTo>
                    <a:pt x="0" y="85725"/>
                  </a:lnTo>
                  <a:close/>
                </a:path>
              </a:pathLst>
            </a:custGeom>
            <a:solidFill>
              <a:srgbClr val="FF99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826B9728-6408-69E1-9F3B-BB8F7E34D6C9}"/>
                </a:ext>
              </a:extLst>
            </p:cNvPr>
            <p:cNvSpPr/>
            <p:nvPr/>
          </p:nvSpPr>
          <p:spPr>
            <a:xfrm>
              <a:off x="6673252" y="1974551"/>
              <a:ext cx="285750" cy="14287"/>
            </a:xfrm>
            <a:custGeom>
              <a:avLst/>
              <a:gdLst>
                <a:gd name="connsiteX0" fmla="*/ 0 w 285750"/>
                <a:gd name="connsiteY0" fmla="*/ 0 h 14287"/>
                <a:gd name="connsiteX1" fmla="*/ 285750 w 285750"/>
                <a:gd name="connsiteY1" fmla="*/ 0 h 14287"/>
                <a:gd name="connsiteX2" fmla="*/ 285750 w 285750"/>
                <a:gd name="connsiteY2" fmla="*/ 14288 h 14287"/>
                <a:gd name="connsiteX3" fmla="*/ 0 w 285750"/>
                <a:gd name="connsiteY3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14287">
                  <a:moveTo>
                    <a:pt x="0" y="0"/>
                  </a:moveTo>
                  <a:lnTo>
                    <a:pt x="285750" y="0"/>
                  </a:lnTo>
                  <a:lnTo>
                    <a:pt x="285750" y="1428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C20B1854-271E-1A98-2EE5-599902843391}"/>
                </a:ext>
              </a:extLst>
            </p:cNvPr>
            <p:cNvSpPr/>
            <p:nvPr/>
          </p:nvSpPr>
          <p:spPr>
            <a:xfrm>
              <a:off x="6597052" y="1966454"/>
              <a:ext cx="76200" cy="84296"/>
            </a:xfrm>
            <a:custGeom>
              <a:avLst/>
              <a:gdLst>
                <a:gd name="connsiteX0" fmla="*/ 76200 w 76200"/>
                <a:gd name="connsiteY0" fmla="*/ 27146 h 84296"/>
                <a:gd name="connsiteX1" fmla="*/ 56197 w 76200"/>
                <a:gd name="connsiteY1" fmla="*/ 7144 h 84296"/>
                <a:gd name="connsiteX2" fmla="*/ 20955 w 76200"/>
                <a:gd name="connsiteY2" fmla="*/ 7144 h 84296"/>
                <a:gd name="connsiteX3" fmla="*/ 0 w 76200"/>
                <a:gd name="connsiteY3" fmla="*/ 27146 h 84296"/>
                <a:gd name="connsiteX4" fmla="*/ 0 w 76200"/>
                <a:gd name="connsiteY4" fmla="*/ 84296 h 84296"/>
                <a:gd name="connsiteX5" fmla="*/ 76200 w 76200"/>
                <a:gd name="connsiteY5" fmla="*/ 84296 h 84296"/>
                <a:gd name="connsiteX6" fmla="*/ 76200 w 76200"/>
                <a:gd name="connsiteY6" fmla="*/ 27146 h 8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84296">
                  <a:moveTo>
                    <a:pt x="76200" y="27146"/>
                  </a:moveTo>
                  <a:lnTo>
                    <a:pt x="56197" y="7144"/>
                  </a:lnTo>
                  <a:cubicBezTo>
                    <a:pt x="46672" y="-2381"/>
                    <a:pt x="30480" y="-2381"/>
                    <a:pt x="20955" y="7144"/>
                  </a:cubicBezTo>
                  <a:lnTo>
                    <a:pt x="0" y="27146"/>
                  </a:lnTo>
                  <a:lnTo>
                    <a:pt x="0" y="84296"/>
                  </a:lnTo>
                  <a:lnTo>
                    <a:pt x="76200" y="84296"/>
                  </a:lnTo>
                  <a:lnTo>
                    <a:pt x="76200" y="27146"/>
                  </a:lnTo>
                  <a:close/>
                </a:path>
              </a:pathLst>
            </a:custGeom>
            <a:solidFill>
              <a:srgbClr val="ED6F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59" name="Graphic 427">
              <a:extLst>
                <a:ext uri="{FF2B5EF4-FFF2-40B4-BE49-F238E27FC236}">
                  <a16:creationId xmlns:a16="http://schemas.microsoft.com/office/drawing/2014/main" id="{CE128969-3DED-6EEF-8852-D7B874DD8487}"/>
                </a:ext>
              </a:extLst>
            </p:cNvPr>
            <p:cNvGrpSpPr/>
            <p:nvPr/>
          </p:nvGrpSpPr>
          <p:grpSpPr>
            <a:xfrm>
              <a:off x="6587527" y="1907876"/>
              <a:ext cx="514350" cy="552450"/>
              <a:chOff x="6587527" y="1907876"/>
              <a:chExt cx="514350" cy="552450"/>
            </a:xfrm>
          </p:grpSpPr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5E048C1A-A0E2-F832-3BC3-7EC36FBCA76D}"/>
                  </a:ext>
                </a:extLst>
              </p:cNvPr>
              <p:cNvSpPr/>
              <p:nvPr/>
            </p:nvSpPr>
            <p:spPr>
              <a:xfrm>
                <a:off x="6901851" y="1917400"/>
                <a:ext cx="188595" cy="190500"/>
              </a:xfrm>
              <a:custGeom>
                <a:avLst/>
                <a:gdLst>
                  <a:gd name="connsiteX0" fmla="*/ 104775 w 188595"/>
                  <a:gd name="connsiteY0" fmla="*/ 5715 h 190500"/>
                  <a:gd name="connsiteX1" fmla="*/ 116205 w 188595"/>
                  <a:gd name="connsiteY1" fmla="*/ 25717 h 190500"/>
                  <a:gd name="connsiteX2" fmla="*/ 128588 w 188595"/>
                  <a:gd name="connsiteY2" fmla="*/ 30480 h 190500"/>
                  <a:gd name="connsiteX3" fmla="*/ 151448 w 188595"/>
                  <a:gd name="connsiteY3" fmla="*/ 23813 h 190500"/>
                  <a:gd name="connsiteX4" fmla="*/ 164783 w 188595"/>
                  <a:gd name="connsiteY4" fmla="*/ 37148 h 190500"/>
                  <a:gd name="connsiteX5" fmla="*/ 158115 w 188595"/>
                  <a:gd name="connsiteY5" fmla="*/ 60008 h 190500"/>
                  <a:gd name="connsiteX6" fmla="*/ 162878 w 188595"/>
                  <a:gd name="connsiteY6" fmla="*/ 72390 h 190500"/>
                  <a:gd name="connsiteX7" fmla="*/ 182880 w 188595"/>
                  <a:gd name="connsiteY7" fmla="*/ 83820 h 190500"/>
                  <a:gd name="connsiteX8" fmla="*/ 182880 w 188595"/>
                  <a:gd name="connsiteY8" fmla="*/ 102870 h 190500"/>
                  <a:gd name="connsiteX9" fmla="*/ 162878 w 188595"/>
                  <a:gd name="connsiteY9" fmla="*/ 114300 h 190500"/>
                  <a:gd name="connsiteX10" fmla="*/ 158115 w 188595"/>
                  <a:gd name="connsiteY10" fmla="*/ 126683 h 190500"/>
                  <a:gd name="connsiteX11" fmla="*/ 164783 w 188595"/>
                  <a:gd name="connsiteY11" fmla="*/ 149543 h 190500"/>
                  <a:gd name="connsiteX12" fmla="*/ 151448 w 188595"/>
                  <a:gd name="connsiteY12" fmla="*/ 162878 h 190500"/>
                  <a:gd name="connsiteX13" fmla="*/ 128588 w 188595"/>
                  <a:gd name="connsiteY13" fmla="*/ 156210 h 190500"/>
                  <a:gd name="connsiteX14" fmla="*/ 116205 w 188595"/>
                  <a:gd name="connsiteY14" fmla="*/ 160973 h 190500"/>
                  <a:gd name="connsiteX15" fmla="*/ 104775 w 188595"/>
                  <a:gd name="connsiteY15" fmla="*/ 184785 h 190500"/>
                  <a:gd name="connsiteX16" fmla="*/ 85725 w 188595"/>
                  <a:gd name="connsiteY16" fmla="*/ 184785 h 190500"/>
                  <a:gd name="connsiteX17" fmla="*/ 74295 w 188595"/>
                  <a:gd name="connsiteY17" fmla="*/ 164783 h 190500"/>
                  <a:gd name="connsiteX18" fmla="*/ 61913 w 188595"/>
                  <a:gd name="connsiteY18" fmla="*/ 160020 h 190500"/>
                  <a:gd name="connsiteX19" fmla="*/ 39052 w 188595"/>
                  <a:gd name="connsiteY19" fmla="*/ 166688 h 190500"/>
                  <a:gd name="connsiteX20" fmla="*/ 25718 w 188595"/>
                  <a:gd name="connsiteY20" fmla="*/ 153353 h 190500"/>
                  <a:gd name="connsiteX21" fmla="*/ 32385 w 188595"/>
                  <a:gd name="connsiteY21" fmla="*/ 130493 h 190500"/>
                  <a:gd name="connsiteX22" fmla="*/ 27623 w 188595"/>
                  <a:gd name="connsiteY22" fmla="*/ 118110 h 190500"/>
                  <a:gd name="connsiteX23" fmla="*/ 5715 w 188595"/>
                  <a:gd name="connsiteY23" fmla="*/ 104775 h 190500"/>
                  <a:gd name="connsiteX24" fmla="*/ 5715 w 188595"/>
                  <a:gd name="connsiteY24" fmla="*/ 85725 h 190500"/>
                  <a:gd name="connsiteX25" fmla="*/ 25718 w 188595"/>
                  <a:gd name="connsiteY25" fmla="*/ 74295 h 190500"/>
                  <a:gd name="connsiteX26" fmla="*/ 30480 w 188595"/>
                  <a:gd name="connsiteY26" fmla="*/ 61913 h 190500"/>
                  <a:gd name="connsiteX27" fmla="*/ 23813 w 188595"/>
                  <a:gd name="connsiteY27" fmla="*/ 39053 h 190500"/>
                  <a:gd name="connsiteX28" fmla="*/ 37148 w 188595"/>
                  <a:gd name="connsiteY28" fmla="*/ 25717 h 190500"/>
                  <a:gd name="connsiteX29" fmla="*/ 60008 w 188595"/>
                  <a:gd name="connsiteY29" fmla="*/ 32385 h 190500"/>
                  <a:gd name="connsiteX30" fmla="*/ 72390 w 188595"/>
                  <a:gd name="connsiteY30" fmla="*/ 27623 h 190500"/>
                  <a:gd name="connsiteX31" fmla="*/ 85725 w 188595"/>
                  <a:gd name="connsiteY31" fmla="*/ 5715 h 190500"/>
                  <a:gd name="connsiteX32" fmla="*/ 104775 w 188595"/>
                  <a:gd name="connsiteY32" fmla="*/ 571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95" h="190500">
                    <a:moveTo>
                      <a:pt x="104775" y="5715"/>
                    </a:moveTo>
                    <a:lnTo>
                      <a:pt x="116205" y="25717"/>
                    </a:lnTo>
                    <a:cubicBezTo>
                      <a:pt x="119063" y="30480"/>
                      <a:pt x="123825" y="32385"/>
                      <a:pt x="128588" y="30480"/>
                    </a:cubicBezTo>
                    <a:lnTo>
                      <a:pt x="151448" y="23813"/>
                    </a:lnTo>
                    <a:cubicBezTo>
                      <a:pt x="160020" y="21908"/>
                      <a:pt x="167640" y="29528"/>
                      <a:pt x="164783" y="37148"/>
                    </a:cubicBezTo>
                    <a:lnTo>
                      <a:pt x="158115" y="60008"/>
                    </a:lnTo>
                    <a:cubicBezTo>
                      <a:pt x="157163" y="64770"/>
                      <a:pt x="159068" y="70485"/>
                      <a:pt x="162878" y="72390"/>
                    </a:cubicBezTo>
                    <a:lnTo>
                      <a:pt x="182880" y="83820"/>
                    </a:lnTo>
                    <a:cubicBezTo>
                      <a:pt x="190500" y="87630"/>
                      <a:pt x="190500" y="99060"/>
                      <a:pt x="182880" y="102870"/>
                    </a:cubicBezTo>
                    <a:lnTo>
                      <a:pt x="162878" y="114300"/>
                    </a:lnTo>
                    <a:cubicBezTo>
                      <a:pt x="158115" y="117158"/>
                      <a:pt x="156210" y="121920"/>
                      <a:pt x="158115" y="126683"/>
                    </a:cubicBezTo>
                    <a:lnTo>
                      <a:pt x="164783" y="149543"/>
                    </a:lnTo>
                    <a:cubicBezTo>
                      <a:pt x="166688" y="158115"/>
                      <a:pt x="159068" y="165735"/>
                      <a:pt x="151448" y="162878"/>
                    </a:cubicBezTo>
                    <a:lnTo>
                      <a:pt x="128588" y="156210"/>
                    </a:lnTo>
                    <a:cubicBezTo>
                      <a:pt x="123825" y="155258"/>
                      <a:pt x="118110" y="157163"/>
                      <a:pt x="116205" y="160973"/>
                    </a:cubicBezTo>
                    <a:lnTo>
                      <a:pt x="104775" y="184785"/>
                    </a:lnTo>
                    <a:cubicBezTo>
                      <a:pt x="100965" y="192405"/>
                      <a:pt x="89535" y="192405"/>
                      <a:pt x="85725" y="184785"/>
                    </a:cubicBezTo>
                    <a:lnTo>
                      <a:pt x="74295" y="164783"/>
                    </a:lnTo>
                    <a:cubicBezTo>
                      <a:pt x="71438" y="160020"/>
                      <a:pt x="66675" y="158115"/>
                      <a:pt x="61913" y="160020"/>
                    </a:cubicBezTo>
                    <a:lnTo>
                      <a:pt x="39052" y="166688"/>
                    </a:lnTo>
                    <a:cubicBezTo>
                      <a:pt x="30480" y="168593"/>
                      <a:pt x="22860" y="160973"/>
                      <a:pt x="25718" y="153353"/>
                    </a:cubicBezTo>
                    <a:lnTo>
                      <a:pt x="32385" y="130493"/>
                    </a:lnTo>
                    <a:cubicBezTo>
                      <a:pt x="33338" y="125730"/>
                      <a:pt x="31433" y="120015"/>
                      <a:pt x="27623" y="118110"/>
                    </a:cubicBezTo>
                    <a:lnTo>
                      <a:pt x="5715" y="104775"/>
                    </a:lnTo>
                    <a:cubicBezTo>
                      <a:pt x="-1905" y="100965"/>
                      <a:pt x="-1905" y="89535"/>
                      <a:pt x="5715" y="85725"/>
                    </a:cubicBezTo>
                    <a:lnTo>
                      <a:pt x="25718" y="74295"/>
                    </a:lnTo>
                    <a:cubicBezTo>
                      <a:pt x="30480" y="71438"/>
                      <a:pt x="32385" y="66675"/>
                      <a:pt x="30480" y="61913"/>
                    </a:cubicBezTo>
                    <a:lnTo>
                      <a:pt x="23813" y="39053"/>
                    </a:lnTo>
                    <a:cubicBezTo>
                      <a:pt x="21908" y="30480"/>
                      <a:pt x="29527" y="22860"/>
                      <a:pt x="37148" y="25717"/>
                    </a:cubicBezTo>
                    <a:lnTo>
                      <a:pt x="60008" y="32385"/>
                    </a:lnTo>
                    <a:cubicBezTo>
                      <a:pt x="64770" y="33338"/>
                      <a:pt x="70485" y="31433"/>
                      <a:pt x="72390" y="27623"/>
                    </a:cubicBezTo>
                    <a:lnTo>
                      <a:pt x="85725" y="5715"/>
                    </a:lnTo>
                    <a:cubicBezTo>
                      <a:pt x="89535" y="-1905"/>
                      <a:pt x="100965" y="-1905"/>
                      <a:pt x="104775" y="57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A15CBE33-1C96-5782-8116-7FF14E804ACF}"/>
                  </a:ext>
                </a:extLst>
              </p:cNvPr>
              <p:cNvSpPr/>
              <p:nvPr/>
            </p:nvSpPr>
            <p:spPr>
              <a:xfrm>
                <a:off x="6949477" y="2076659"/>
                <a:ext cx="95250" cy="97847"/>
              </a:xfrm>
              <a:custGeom>
                <a:avLst/>
                <a:gdLst>
                  <a:gd name="connsiteX0" fmla="*/ 0 w 95250"/>
                  <a:gd name="connsiteY0" fmla="*/ 12192 h 97847"/>
                  <a:gd name="connsiteX1" fmla="*/ 0 w 95250"/>
                  <a:gd name="connsiteY1" fmla="*/ 86487 h 97847"/>
                  <a:gd name="connsiteX2" fmla="*/ 19050 w 95250"/>
                  <a:gd name="connsiteY2" fmla="*/ 94107 h 97847"/>
                  <a:gd name="connsiteX3" fmla="*/ 32385 w 95250"/>
                  <a:gd name="connsiteY3" fmla="*/ 80772 h 97847"/>
                  <a:gd name="connsiteX4" fmla="*/ 62865 w 95250"/>
                  <a:gd name="connsiteY4" fmla="*/ 80772 h 97847"/>
                  <a:gd name="connsiteX5" fmla="*/ 76200 w 95250"/>
                  <a:gd name="connsiteY5" fmla="*/ 94107 h 97847"/>
                  <a:gd name="connsiteX6" fmla="*/ 95250 w 95250"/>
                  <a:gd name="connsiteY6" fmla="*/ 86487 h 97847"/>
                  <a:gd name="connsiteX7" fmla="*/ 95250 w 95250"/>
                  <a:gd name="connsiteY7" fmla="*/ 12192 h 97847"/>
                  <a:gd name="connsiteX8" fmla="*/ 66675 w 95250"/>
                  <a:gd name="connsiteY8" fmla="*/ 2667 h 97847"/>
                  <a:gd name="connsiteX9" fmla="*/ 38100 w 95250"/>
                  <a:gd name="connsiteY9" fmla="*/ 31242 h 97847"/>
                  <a:gd name="connsiteX10" fmla="*/ 9525 w 95250"/>
                  <a:gd name="connsiteY10" fmla="*/ 2667 h 97847"/>
                  <a:gd name="connsiteX11" fmla="*/ 0 w 95250"/>
                  <a:gd name="connsiteY11" fmla="*/ 12192 h 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0" h="97847">
                    <a:moveTo>
                      <a:pt x="0" y="12192"/>
                    </a:moveTo>
                    <a:lnTo>
                      <a:pt x="0" y="86487"/>
                    </a:lnTo>
                    <a:cubicBezTo>
                      <a:pt x="0" y="96965"/>
                      <a:pt x="12382" y="101727"/>
                      <a:pt x="19050" y="94107"/>
                    </a:cubicBezTo>
                    <a:lnTo>
                      <a:pt x="32385" y="80772"/>
                    </a:lnTo>
                    <a:cubicBezTo>
                      <a:pt x="40957" y="72199"/>
                      <a:pt x="54293" y="72199"/>
                      <a:pt x="62865" y="80772"/>
                    </a:cubicBezTo>
                    <a:lnTo>
                      <a:pt x="76200" y="94107"/>
                    </a:lnTo>
                    <a:cubicBezTo>
                      <a:pt x="82868" y="100774"/>
                      <a:pt x="95250" y="96012"/>
                      <a:pt x="95250" y="86487"/>
                    </a:cubicBezTo>
                    <a:lnTo>
                      <a:pt x="95250" y="12192"/>
                    </a:lnTo>
                    <a:cubicBezTo>
                      <a:pt x="95250" y="12192"/>
                      <a:pt x="76200" y="-6858"/>
                      <a:pt x="66675" y="2667"/>
                    </a:cubicBezTo>
                    <a:cubicBezTo>
                      <a:pt x="57150" y="12192"/>
                      <a:pt x="47625" y="40767"/>
                      <a:pt x="38100" y="31242"/>
                    </a:cubicBezTo>
                    <a:cubicBezTo>
                      <a:pt x="28575" y="21717"/>
                      <a:pt x="19050" y="-6858"/>
                      <a:pt x="9525" y="2667"/>
                    </a:cubicBezTo>
                    <a:cubicBezTo>
                      <a:pt x="0" y="12192"/>
                      <a:pt x="0" y="12192"/>
                      <a:pt x="0" y="121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092E96B9-3BD0-CCEA-4CD8-498D3A9478F9}"/>
                  </a:ext>
                </a:extLst>
              </p:cNvPr>
              <p:cNvSpPr/>
              <p:nvPr/>
            </p:nvSpPr>
            <p:spPr>
              <a:xfrm>
                <a:off x="6942809" y="2075756"/>
                <a:ext cx="108585" cy="58814"/>
              </a:xfrm>
              <a:custGeom>
                <a:avLst/>
                <a:gdLst>
                  <a:gd name="connsiteX0" fmla="*/ 81915 w 108585"/>
                  <a:gd name="connsiteY0" fmla="*/ 712 h 58814"/>
                  <a:gd name="connsiteX1" fmla="*/ 54293 w 108585"/>
                  <a:gd name="connsiteY1" fmla="*/ 32144 h 58814"/>
                  <a:gd name="connsiteX2" fmla="*/ 26670 w 108585"/>
                  <a:gd name="connsiteY2" fmla="*/ 712 h 58814"/>
                  <a:gd name="connsiteX3" fmla="*/ 0 w 108585"/>
                  <a:gd name="connsiteY3" fmla="*/ 4522 h 58814"/>
                  <a:gd name="connsiteX4" fmla="*/ 6668 w 108585"/>
                  <a:gd name="connsiteY4" fmla="*/ 23572 h 58814"/>
                  <a:gd name="connsiteX5" fmla="*/ 54293 w 108585"/>
                  <a:gd name="connsiteY5" fmla="*/ 58814 h 58814"/>
                  <a:gd name="connsiteX6" fmla="*/ 101918 w 108585"/>
                  <a:gd name="connsiteY6" fmla="*/ 23572 h 58814"/>
                  <a:gd name="connsiteX7" fmla="*/ 108585 w 108585"/>
                  <a:gd name="connsiteY7" fmla="*/ 4522 h 58814"/>
                  <a:gd name="connsiteX8" fmla="*/ 81915 w 108585"/>
                  <a:gd name="connsiteY8" fmla="*/ 712 h 5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85" h="58814">
                    <a:moveTo>
                      <a:pt x="81915" y="712"/>
                    </a:moveTo>
                    <a:cubicBezTo>
                      <a:pt x="73343" y="3569"/>
                      <a:pt x="66675" y="31192"/>
                      <a:pt x="54293" y="32144"/>
                    </a:cubicBezTo>
                    <a:cubicBezTo>
                      <a:pt x="41910" y="31192"/>
                      <a:pt x="35243" y="3569"/>
                      <a:pt x="26670" y="712"/>
                    </a:cubicBezTo>
                    <a:cubicBezTo>
                      <a:pt x="18098" y="-2146"/>
                      <a:pt x="0" y="4522"/>
                      <a:pt x="0" y="4522"/>
                    </a:cubicBezTo>
                    <a:lnTo>
                      <a:pt x="6668" y="23572"/>
                    </a:lnTo>
                    <a:cubicBezTo>
                      <a:pt x="25718" y="19762"/>
                      <a:pt x="16193" y="58814"/>
                      <a:pt x="54293" y="58814"/>
                    </a:cubicBezTo>
                    <a:cubicBezTo>
                      <a:pt x="92393" y="58814"/>
                      <a:pt x="82868" y="19762"/>
                      <a:pt x="101918" y="23572"/>
                    </a:cubicBezTo>
                    <a:lnTo>
                      <a:pt x="108585" y="4522"/>
                    </a:lnTo>
                    <a:cubicBezTo>
                      <a:pt x="108585" y="4522"/>
                      <a:pt x="90488" y="-2146"/>
                      <a:pt x="81915" y="712"/>
                    </a:cubicBezTo>
                    <a:close/>
                  </a:path>
                </a:pathLst>
              </a:custGeom>
              <a:solidFill>
                <a:srgbClr val="F4B33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45EBDFD8-DE4E-1636-4630-6B29365D0B6B}"/>
                  </a:ext>
                </a:extLst>
              </p:cNvPr>
              <p:cNvSpPr/>
              <p:nvPr/>
            </p:nvSpPr>
            <p:spPr>
              <a:xfrm>
                <a:off x="6959002" y="1974551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64" name="Graphic 427">
                <a:extLst>
                  <a:ext uri="{FF2B5EF4-FFF2-40B4-BE49-F238E27FC236}">
                    <a16:creationId xmlns:a16="http://schemas.microsoft.com/office/drawing/2014/main" id="{5C3FB14A-79E9-1D9F-F606-F9363F1E3303}"/>
                  </a:ext>
                </a:extLst>
              </p:cNvPr>
              <p:cNvGrpSpPr/>
              <p:nvPr/>
            </p:nvGrpSpPr>
            <p:grpSpPr>
              <a:xfrm>
                <a:off x="6587527" y="1907876"/>
                <a:ext cx="514350" cy="552450"/>
                <a:chOff x="6587527" y="1907876"/>
                <a:chExt cx="514350" cy="552450"/>
              </a:xfrm>
              <a:solidFill>
                <a:srgbClr val="3C154E"/>
              </a:solidFill>
            </p:grpSpPr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655F9B11-89E4-9724-6902-ED395B45052B}"/>
                    </a:ext>
                  </a:extLst>
                </p:cNvPr>
                <p:cNvSpPr/>
                <p:nvPr/>
              </p:nvSpPr>
              <p:spPr>
                <a:xfrm>
                  <a:off x="6711352" y="2288876"/>
                  <a:ext cx="76200" cy="19050"/>
                </a:xfrm>
                <a:custGeom>
                  <a:avLst/>
                  <a:gdLst>
                    <a:gd name="connsiteX0" fmla="*/ 66675 w 76200"/>
                    <a:gd name="connsiteY0" fmla="*/ 0 h 19050"/>
                    <a:gd name="connsiteX1" fmla="*/ 9525 w 76200"/>
                    <a:gd name="connsiteY1" fmla="*/ 0 h 19050"/>
                    <a:gd name="connsiteX2" fmla="*/ 0 w 76200"/>
                    <a:gd name="connsiteY2" fmla="*/ 9525 h 19050"/>
                    <a:gd name="connsiteX3" fmla="*/ 9525 w 76200"/>
                    <a:gd name="connsiteY3" fmla="*/ 19050 h 19050"/>
                    <a:gd name="connsiteX4" fmla="*/ 66675 w 76200"/>
                    <a:gd name="connsiteY4" fmla="*/ 19050 h 19050"/>
                    <a:gd name="connsiteX5" fmla="*/ 76200 w 76200"/>
                    <a:gd name="connsiteY5" fmla="*/ 9525 h 19050"/>
                    <a:gd name="connsiteX6" fmla="*/ 66675 w 76200"/>
                    <a:gd name="connsiteY6" fmla="*/ 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0" h="19050">
                      <a:moveTo>
                        <a:pt x="66675" y="0"/>
                      </a:move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66675" y="19050"/>
                      </a:lnTo>
                      <a:cubicBezTo>
                        <a:pt x="72390" y="19050"/>
                        <a:pt x="76200" y="15240"/>
                        <a:pt x="76200" y="9525"/>
                      </a:cubicBezTo>
                      <a:cubicBezTo>
                        <a:pt x="76200" y="3810"/>
                        <a:pt x="72390" y="0"/>
                        <a:pt x="66675" y="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A7344C7E-8856-5584-F8D9-20EC1FC5FE77}"/>
                    </a:ext>
                  </a:extLst>
                </p:cNvPr>
                <p:cNvSpPr/>
                <p:nvPr/>
              </p:nvSpPr>
              <p:spPr>
                <a:xfrm>
                  <a:off x="6763739" y="2098376"/>
                  <a:ext cx="123825" cy="19050"/>
                </a:xfrm>
                <a:custGeom>
                  <a:avLst/>
                  <a:gdLst>
                    <a:gd name="connsiteX0" fmla="*/ 9525 w 123825"/>
                    <a:gd name="connsiteY0" fmla="*/ 19050 h 19050"/>
                    <a:gd name="connsiteX1" fmla="*/ 114300 w 123825"/>
                    <a:gd name="connsiteY1" fmla="*/ 19050 h 19050"/>
                    <a:gd name="connsiteX2" fmla="*/ 123825 w 123825"/>
                    <a:gd name="connsiteY2" fmla="*/ 9525 h 19050"/>
                    <a:gd name="connsiteX3" fmla="*/ 114300 w 123825"/>
                    <a:gd name="connsiteY3" fmla="*/ 0 h 19050"/>
                    <a:gd name="connsiteX4" fmla="*/ 9525 w 123825"/>
                    <a:gd name="connsiteY4" fmla="*/ 0 h 19050"/>
                    <a:gd name="connsiteX5" fmla="*/ 0 w 123825"/>
                    <a:gd name="connsiteY5" fmla="*/ 9525 h 19050"/>
                    <a:gd name="connsiteX6" fmla="*/ 9525 w 12382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825" h="19050">
                      <a:moveTo>
                        <a:pt x="9525" y="19050"/>
                      </a:moveTo>
                      <a:lnTo>
                        <a:pt x="114300" y="19050"/>
                      </a:lnTo>
                      <a:cubicBezTo>
                        <a:pt x="120015" y="19050"/>
                        <a:pt x="123825" y="15240"/>
                        <a:pt x="123825" y="9525"/>
                      </a:cubicBezTo>
                      <a:cubicBezTo>
                        <a:pt x="123825" y="3810"/>
                        <a:pt x="120015" y="0"/>
                        <a:pt x="114300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67" name="Freeform: Shape 766">
                  <a:extLst>
                    <a:ext uri="{FF2B5EF4-FFF2-40B4-BE49-F238E27FC236}">
                      <a16:creationId xmlns:a16="http://schemas.microsoft.com/office/drawing/2014/main" id="{AAD37461-5897-D12E-D106-D54A2AAE1CC5}"/>
                    </a:ext>
                  </a:extLst>
                </p:cNvPr>
                <p:cNvSpPr/>
                <p:nvPr/>
              </p:nvSpPr>
              <p:spPr>
                <a:xfrm>
                  <a:off x="6739927" y="2146001"/>
                  <a:ext cx="171450" cy="19050"/>
                </a:xfrm>
                <a:custGeom>
                  <a:avLst/>
                  <a:gdLst>
                    <a:gd name="connsiteX0" fmla="*/ 9525 w 171450"/>
                    <a:gd name="connsiteY0" fmla="*/ 19050 h 19050"/>
                    <a:gd name="connsiteX1" fmla="*/ 161925 w 171450"/>
                    <a:gd name="connsiteY1" fmla="*/ 19050 h 19050"/>
                    <a:gd name="connsiteX2" fmla="*/ 171450 w 171450"/>
                    <a:gd name="connsiteY2" fmla="*/ 9525 h 19050"/>
                    <a:gd name="connsiteX3" fmla="*/ 161925 w 171450"/>
                    <a:gd name="connsiteY3" fmla="*/ 0 h 19050"/>
                    <a:gd name="connsiteX4" fmla="*/ 9525 w 171450"/>
                    <a:gd name="connsiteY4" fmla="*/ 0 h 19050"/>
                    <a:gd name="connsiteX5" fmla="*/ 0 w 171450"/>
                    <a:gd name="connsiteY5" fmla="*/ 9525 h 19050"/>
                    <a:gd name="connsiteX6" fmla="*/ 9525 w 171450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450" h="19050">
                      <a:moveTo>
                        <a:pt x="9525" y="19050"/>
                      </a:moveTo>
                      <a:lnTo>
                        <a:pt x="161925" y="19050"/>
                      </a:lnTo>
                      <a:cubicBezTo>
                        <a:pt x="167640" y="19050"/>
                        <a:pt x="171450" y="15240"/>
                        <a:pt x="171450" y="9525"/>
                      </a:cubicBezTo>
                      <a:cubicBezTo>
                        <a:pt x="171450" y="3810"/>
                        <a:pt x="167640" y="0"/>
                        <a:pt x="161925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id="{774E00C4-61BF-3C09-D31F-9B8EBAE45A5E}"/>
                    </a:ext>
                  </a:extLst>
                </p:cNvPr>
                <p:cNvSpPr/>
                <p:nvPr/>
              </p:nvSpPr>
              <p:spPr>
                <a:xfrm>
                  <a:off x="6768502" y="2193626"/>
                  <a:ext cx="114300" cy="19050"/>
                </a:xfrm>
                <a:custGeom>
                  <a:avLst/>
                  <a:gdLst>
                    <a:gd name="connsiteX0" fmla="*/ 9525 w 114300"/>
                    <a:gd name="connsiteY0" fmla="*/ 0 h 19050"/>
                    <a:gd name="connsiteX1" fmla="*/ 0 w 114300"/>
                    <a:gd name="connsiteY1" fmla="*/ 9525 h 19050"/>
                    <a:gd name="connsiteX2" fmla="*/ 9525 w 114300"/>
                    <a:gd name="connsiteY2" fmla="*/ 19050 h 19050"/>
                    <a:gd name="connsiteX3" fmla="*/ 104775 w 114300"/>
                    <a:gd name="connsiteY3" fmla="*/ 19050 h 19050"/>
                    <a:gd name="connsiteX4" fmla="*/ 114300 w 114300"/>
                    <a:gd name="connsiteY4" fmla="*/ 9525 h 19050"/>
                    <a:gd name="connsiteX5" fmla="*/ 104775 w 114300"/>
                    <a:gd name="connsiteY5" fmla="*/ 0 h 19050"/>
                    <a:gd name="connsiteX6" fmla="*/ 9525 w 114300"/>
                    <a:gd name="connsiteY6" fmla="*/ 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0" h="19050">
                      <a:moveTo>
                        <a:pt x="9525" y="0"/>
                      </a:move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104775" y="19050"/>
                      </a:lnTo>
                      <a:cubicBezTo>
                        <a:pt x="110490" y="19050"/>
                        <a:pt x="114300" y="15240"/>
                        <a:pt x="114300" y="9525"/>
                      </a:cubicBezTo>
                      <a:cubicBezTo>
                        <a:pt x="114300" y="3810"/>
                        <a:pt x="110490" y="0"/>
                        <a:pt x="104775" y="0"/>
                      </a:cubicBez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id="{FEF5B4B6-AF65-F865-539F-909264FA1D96}"/>
                    </a:ext>
                  </a:extLst>
                </p:cNvPr>
                <p:cNvSpPr/>
                <p:nvPr/>
              </p:nvSpPr>
              <p:spPr>
                <a:xfrm>
                  <a:off x="6863752" y="2288876"/>
                  <a:ext cx="76200" cy="19050"/>
                </a:xfrm>
                <a:custGeom>
                  <a:avLst/>
                  <a:gdLst>
                    <a:gd name="connsiteX0" fmla="*/ 66675 w 76200"/>
                    <a:gd name="connsiteY0" fmla="*/ 0 h 19050"/>
                    <a:gd name="connsiteX1" fmla="*/ 9525 w 76200"/>
                    <a:gd name="connsiteY1" fmla="*/ 0 h 19050"/>
                    <a:gd name="connsiteX2" fmla="*/ 0 w 76200"/>
                    <a:gd name="connsiteY2" fmla="*/ 9525 h 19050"/>
                    <a:gd name="connsiteX3" fmla="*/ 9525 w 76200"/>
                    <a:gd name="connsiteY3" fmla="*/ 19050 h 19050"/>
                    <a:gd name="connsiteX4" fmla="*/ 66675 w 76200"/>
                    <a:gd name="connsiteY4" fmla="*/ 19050 h 19050"/>
                    <a:gd name="connsiteX5" fmla="*/ 76200 w 76200"/>
                    <a:gd name="connsiteY5" fmla="*/ 9525 h 19050"/>
                    <a:gd name="connsiteX6" fmla="*/ 66675 w 76200"/>
                    <a:gd name="connsiteY6" fmla="*/ 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0" h="19050">
                      <a:moveTo>
                        <a:pt x="66675" y="0"/>
                      </a:move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66675" y="19050"/>
                      </a:lnTo>
                      <a:cubicBezTo>
                        <a:pt x="72390" y="19050"/>
                        <a:pt x="76200" y="15240"/>
                        <a:pt x="76200" y="9525"/>
                      </a:cubicBezTo>
                      <a:cubicBezTo>
                        <a:pt x="76200" y="3810"/>
                        <a:pt x="72390" y="0"/>
                        <a:pt x="66675" y="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F0C84183-D275-C8E8-A903-C05D24981DEF}"/>
                    </a:ext>
                  </a:extLst>
                </p:cNvPr>
                <p:cNvSpPr/>
                <p:nvPr/>
              </p:nvSpPr>
              <p:spPr>
                <a:xfrm>
                  <a:off x="6587527" y="1907876"/>
                  <a:ext cx="514350" cy="552450"/>
                </a:xfrm>
                <a:custGeom>
                  <a:avLst/>
                  <a:gdLst>
                    <a:gd name="connsiteX0" fmla="*/ 503873 w 514350"/>
                    <a:gd name="connsiteY0" fmla="*/ 86678 h 552450"/>
                    <a:gd name="connsiteX1" fmla="*/ 483870 w 514350"/>
                    <a:gd name="connsiteY1" fmla="*/ 75248 h 552450"/>
                    <a:gd name="connsiteX2" fmla="*/ 482918 w 514350"/>
                    <a:gd name="connsiteY2" fmla="*/ 73343 h 552450"/>
                    <a:gd name="connsiteX3" fmla="*/ 489585 w 514350"/>
                    <a:gd name="connsiteY3" fmla="*/ 50483 h 552450"/>
                    <a:gd name="connsiteX4" fmla="*/ 483870 w 514350"/>
                    <a:gd name="connsiteY4" fmla="*/ 30480 h 552450"/>
                    <a:gd name="connsiteX5" fmla="*/ 463868 w 514350"/>
                    <a:gd name="connsiteY5" fmla="*/ 24765 h 552450"/>
                    <a:gd name="connsiteX6" fmla="*/ 441008 w 514350"/>
                    <a:gd name="connsiteY6" fmla="*/ 31433 h 552450"/>
                    <a:gd name="connsiteX7" fmla="*/ 439103 w 514350"/>
                    <a:gd name="connsiteY7" fmla="*/ 30480 h 552450"/>
                    <a:gd name="connsiteX8" fmla="*/ 427673 w 514350"/>
                    <a:gd name="connsiteY8" fmla="*/ 10477 h 552450"/>
                    <a:gd name="connsiteX9" fmla="*/ 409575 w 514350"/>
                    <a:gd name="connsiteY9" fmla="*/ 0 h 552450"/>
                    <a:gd name="connsiteX10" fmla="*/ 391478 w 514350"/>
                    <a:gd name="connsiteY10" fmla="*/ 10477 h 552450"/>
                    <a:gd name="connsiteX11" fmla="*/ 380048 w 514350"/>
                    <a:gd name="connsiteY11" fmla="*/ 30480 h 552450"/>
                    <a:gd name="connsiteX12" fmla="*/ 378143 w 514350"/>
                    <a:gd name="connsiteY12" fmla="*/ 31433 h 552450"/>
                    <a:gd name="connsiteX13" fmla="*/ 355283 w 514350"/>
                    <a:gd name="connsiteY13" fmla="*/ 24765 h 552450"/>
                    <a:gd name="connsiteX14" fmla="*/ 335280 w 514350"/>
                    <a:gd name="connsiteY14" fmla="*/ 30480 h 552450"/>
                    <a:gd name="connsiteX15" fmla="*/ 329565 w 514350"/>
                    <a:gd name="connsiteY15" fmla="*/ 47625 h 552450"/>
                    <a:gd name="connsiteX16" fmla="*/ 133350 w 514350"/>
                    <a:gd name="connsiteY16" fmla="*/ 47625 h 552450"/>
                    <a:gd name="connsiteX17" fmla="*/ 123825 w 514350"/>
                    <a:gd name="connsiteY17" fmla="*/ 47625 h 552450"/>
                    <a:gd name="connsiteX18" fmla="*/ 47625 w 514350"/>
                    <a:gd name="connsiteY18" fmla="*/ 47625 h 552450"/>
                    <a:gd name="connsiteX19" fmla="*/ 0 w 514350"/>
                    <a:gd name="connsiteY19" fmla="*/ 95250 h 552450"/>
                    <a:gd name="connsiteX20" fmla="*/ 0 w 514350"/>
                    <a:gd name="connsiteY20" fmla="*/ 142875 h 552450"/>
                    <a:gd name="connsiteX21" fmla="*/ 9525 w 514350"/>
                    <a:gd name="connsiteY21" fmla="*/ 152400 h 552450"/>
                    <a:gd name="connsiteX22" fmla="*/ 76200 w 514350"/>
                    <a:gd name="connsiteY22" fmla="*/ 152400 h 552450"/>
                    <a:gd name="connsiteX23" fmla="*/ 76200 w 514350"/>
                    <a:gd name="connsiteY23" fmla="*/ 504825 h 552450"/>
                    <a:gd name="connsiteX24" fmla="*/ 123825 w 514350"/>
                    <a:gd name="connsiteY24" fmla="*/ 552450 h 552450"/>
                    <a:gd name="connsiteX25" fmla="*/ 342900 w 514350"/>
                    <a:gd name="connsiteY25" fmla="*/ 552450 h 552450"/>
                    <a:gd name="connsiteX26" fmla="*/ 352425 w 514350"/>
                    <a:gd name="connsiteY26" fmla="*/ 552450 h 552450"/>
                    <a:gd name="connsiteX27" fmla="*/ 428625 w 514350"/>
                    <a:gd name="connsiteY27" fmla="*/ 552450 h 552450"/>
                    <a:gd name="connsiteX28" fmla="*/ 476250 w 514350"/>
                    <a:gd name="connsiteY28" fmla="*/ 504825 h 552450"/>
                    <a:gd name="connsiteX29" fmla="*/ 476250 w 514350"/>
                    <a:gd name="connsiteY29" fmla="*/ 457200 h 552450"/>
                    <a:gd name="connsiteX30" fmla="*/ 466725 w 514350"/>
                    <a:gd name="connsiteY30" fmla="*/ 447675 h 552450"/>
                    <a:gd name="connsiteX31" fmla="*/ 400050 w 514350"/>
                    <a:gd name="connsiteY31" fmla="*/ 447675 h 552450"/>
                    <a:gd name="connsiteX32" fmla="*/ 400050 w 514350"/>
                    <a:gd name="connsiteY32" fmla="*/ 258128 h 552450"/>
                    <a:gd name="connsiteX33" fmla="*/ 401003 w 514350"/>
                    <a:gd name="connsiteY33" fmla="*/ 257175 h 552450"/>
                    <a:gd name="connsiteX34" fmla="*/ 418148 w 514350"/>
                    <a:gd name="connsiteY34" fmla="*/ 257175 h 552450"/>
                    <a:gd name="connsiteX35" fmla="*/ 431483 w 514350"/>
                    <a:gd name="connsiteY35" fmla="*/ 270510 h 552450"/>
                    <a:gd name="connsiteX36" fmla="*/ 445770 w 514350"/>
                    <a:gd name="connsiteY36" fmla="*/ 276225 h 552450"/>
                    <a:gd name="connsiteX37" fmla="*/ 453390 w 514350"/>
                    <a:gd name="connsiteY37" fmla="*/ 274320 h 552450"/>
                    <a:gd name="connsiteX38" fmla="*/ 466725 w 514350"/>
                    <a:gd name="connsiteY38" fmla="*/ 255270 h 552450"/>
                    <a:gd name="connsiteX39" fmla="*/ 466725 w 514350"/>
                    <a:gd name="connsiteY39" fmla="*/ 184785 h 552450"/>
                    <a:gd name="connsiteX40" fmla="*/ 483870 w 514350"/>
                    <a:gd name="connsiteY40" fmla="*/ 179070 h 552450"/>
                    <a:gd name="connsiteX41" fmla="*/ 489585 w 514350"/>
                    <a:gd name="connsiteY41" fmla="*/ 159068 h 552450"/>
                    <a:gd name="connsiteX42" fmla="*/ 482918 w 514350"/>
                    <a:gd name="connsiteY42" fmla="*/ 136208 h 552450"/>
                    <a:gd name="connsiteX43" fmla="*/ 483870 w 514350"/>
                    <a:gd name="connsiteY43" fmla="*/ 134303 h 552450"/>
                    <a:gd name="connsiteX44" fmla="*/ 503873 w 514350"/>
                    <a:gd name="connsiteY44" fmla="*/ 122873 h 552450"/>
                    <a:gd name="connsiteX45" fmla="*/ 514350 w 514350"/>
                    <a:gd name="connsiteY45" fmla="*/ 104775 h 552450"/>
                    <a:gd name="connsiteX46" fmla="*/ 503873 w 514350"/>
                    <a:gd name="connsiteY46" fmla="*/ 86678 h 552450"/>
                    <a:gd name="connsiteX47" fmla="*/ 19050 w 514350"/>
                    <a:gd name="connsiteY47" fmla="*/ 133350 h 552450"/>
                    <a:gd name="connsiteX48" fmla="*/ 19050 w 514350"/>
                    <a:gd name="connsiteY48" fmla="*/ 95250 h 552450"/>
                    <a:gd name="connsiteX49" fmla="*/ 47625 w 514350"/>
                    <a:gd name="connsiteY49" fmla="*/ 66675 h 552450"/>
                    <a:gd name="connsiteX50" fmla="*/ 76200 w 514350"/>
                    <a:gd name="connsiteY50" fmla="*/ 95250 h 552450"/>
                    <a:gd name="connsiteX51" fmla="*/ 76200 w 514350"/>
                    <a:gd name="connsiteY51" fmla="*/ 133350 h 552450"/>
                    <a:gd name="connsiteX52" fmla="*/ 19050 w 514350"/>
                    <a:gd name="connsiteY52" fmla="*/ 133350 h 552450"/>
                    <a:gd name="connsiteX53" fmla="*/ 457200 w 514350"/>
                    <a:gd name="connsiteY53" fmla="*/ 504825 h 552450"/>
                    <a:gd name="connsiteX54" fmla="*/ 428625 w 514350"/>
                    <a:gd name="connsiteY54" fmla="*/ 533400 h 552450"/>
                    <a:gd name="connsiteX55" fmla="*/ 352425 w 514350"/>
                    <a:gd name="connsiteY55" fmla="*/ 533400 h 552450"/>
                    <a:gd name="connsiteX56" fmla="*/ 342900 w 514350"/>
                    <a:gd name="connsiteY56" fmla="*/ 533400 h 552450"/>
                    <a:gd name="connsiteX57" fmla="*/ 161925 w 514350"/>
                    <a:gd name="connsiteY57" fmla="*/ 533400 h 552450"/>
                    <a:gd name="connsiteX58" fmla="*/ 171450 w 514350"/>
                    <a:gd name="connsiteY58" fmla="*/ 504825 h 552450"/>
                    <a:gd name="connsiteX59" fmla="*/ 171450 w 514350"/>
                    <a:gd name="connsiteY59" fmla="*/ 466725 h 552450"/>
                    <a:gd name="connsiteX60" fmla="*/ 457200 w 514350"/>
                    <a:gd name="connsiteY60" fmla="*/ 466725 h 552450"/>
                    <a:gd name="connsiteX61" fmla="*/ 457200 w 514350"/>
                    <a:gd name="connsiteY61" fmla="*/ 504825 h 552450"/>
                    <a:gd name="connsiteX62" fmla="*/ 161925 w 514350"/>
                    <a:gd name="connsiteY62" fmla="*/ 447675 h 552450"/>
                    <a:gd name="connsiteX63" fmla="*/ 152400 w 514350"/>
                    <a:gd name="connsiteY63" fmla="*/ 457200 h 552450"/>
                    <a:gd name="connsiteX64" fmla="*/ 152400 w 514350"/>
                    <a:gd name="connsiteY64" fmla="*/ 504825 h 552450"/>
                    <a:gd name="connsiteX65" fmla="*/ 123825 w 514350"/>
                    <a:gd name="connsiteY65" fmla="*/ 533400 h 552450"/>
                    <a:gd name="connsiteX66" fmla="*/ 95250 w 514350"/>
                    <a:gd name="connsiteY66" fmla="*/ 504825 h 552450"/>
                    <a:gd name="connsiteX67" fmla="*/ 95250 w 514350"/>
                    <a:gd name="connsiteY67" fmla="*/ 95250 h 552450"/>
                    <a:gd name="connsiteX68" fmla="*/ 95250 w 514350"/>
                    <a:gd name="connsiteY68" fmla="*/ 95250 h 552450"/>
                    <a:gd name="connsiteX69" fmla="*/ 85725 w 514350"/>
                    <a:gd name="connsiteY69" fmla="*/ 67628 h 552450"/>
                    <a:gd name="connsiteX70" fmla="*/ 123825 w 514350"/>
                    <a:gd name="connsiteY70" fmla="*/ 67628 h 552450"/>
                    <a:gd name="connsiteX71" fmla="*/ 133350 w 514350"/>
                    <a:gd name="connsiteY71" fmla="*/ 67628 h 552450"/>
                    <a:gd name="connsiteX72" fmla="*/ 333375 w 514350"/>
                    <a:gd name="connsiteY72" fmla="*/ 67628 h 552450"/>
                    <a:gd name="connsiteX73" fmla="*/ 334328 w 514350"/>
                    <a:gd name="connsiteY73" fmla="*/ 67628 h 552450"/>
                    <a:gd name="connsiteX74" fmla="*/ 336233 w 514350"/>
                    <a:gd name="connsiteY74" fmla="*/ 74295 h 552450"/>
                    <a:gd name="connsiteX75" fmla="*/ 335280 w 514350"/>
                    <a:gd name="connsiteY75" fmla="*/ 76200 h 552450"/>
                    <a:gd name="connsiteX76" fmla="*/ 315278 w 514350"/>
                    <a:gd name="connsiteY76" fmla="*/ 87630 h 552450"/>
                    <a:gd name="connsiteX77" fmla="*/ 304800 w 514350"/>
                    <a:gd name="connsiteY77" fmla="*/ 104775 h 552450"/>
                    <a:gd name="connsiteX78" fmla="*/ 315278 w 514350"/>
                    <a:gd name="connsiteY78" fmla="*/ 122873 h 552450"/>
                    <a:gd name="connsiteX79" fmla="*/ 335280 w 514350"/>
                    <a:gd name="connsiteY79" fmla="*/ 134303 h 552450"/>
                    <a:gd name="connsiteX80" fmla="*/ 336233 w 514350"/>
                    <a:gd name="connsiteY80" fmla="*/ 136208 h 552450"/>
                    <a:gd name="connsiteX81" fmla="*/ 329565 w 514350"/>
                    <a:gd name="connsiteY81" fmla="*/ 159068 h 552450"/>
                    <a:gd name="connsiteX82" fmla="*/ 335280 w 514350"/>
                    <a:gd name="connsiteY82" fmla="*/ 179070 h 552450"/>
                    <a:gd name="connsiteX83" fmla="*/ 352425 w 514350"/>
                    <a:gd name="connsiteY83" fmla="*/ 184785 h 552450"/>
                    <a:gd name="connsiteX84" fmla="*/ 352425 w 514350"/>
                    <a:gd name="connsiteY84" fmla="*/ 255270 h 552450"/>
                    <a:gd name="connsiteX85" fmla="*/ 365760 w 514350"/>
                    <a:gd name="connsiteY85" fmla="*/ 274320 h 552450"/>
                    <a:gd name="connsiteX86" fmla="*/ 381000 w 514350"/>
                    <a:gd name="connsiteY86" fmla="*/ 274320 h 552450"/>
                    <a:gd name="connsiteX87" fmla="*/ 381000 w 514350"/>
                    <a:gd name="connsiteY87" fmla="*/ 447675 h 552450"/>
                    <a:gd name="connsiteX88" fmla="*/ 161925 w 514350"/>
                    <a:gd name="connsiteY88" fmla="*/ 447675 h 552450"/>
                    <a:gd name="connsiteX89" fmla="*/ 447675 w 514350"/>
                    <a:gd name="connsiteY89" fmla="*/ 255270 h 552450"/>
                    <a:gd name="connsiteX90" fmla="*/ 446723 w 514350"/>
                    <a:gd name="connsiteY90" fmla="*/ 257175 h 552450"/>
                    <a:gd name="connsiteX91" fmla="*/ 444818 w 514350"/>
                    <a:gd name="connsiteY91" fmla="*/ 257175 h 552450"/>
                    <a:gd name="connsiteX92" fmla="*/ 431483 w 514350"/>
                    <a:gd name="connsiteY92" fmla="*/ 243840 h 552450"/>
                    <a:gd name="connsiteX93" fmla="*/ 387668 w 514350"/>
                    <a:gd name="connsiteY93" fmla="*/ 243840 h 552450"/>
                    <a:gd name="connsiteX94" fmla="*/ 374333 w 514350"/>
                    <a:gd name="connsiteY94" fmla="*/ 257175 h 552450"/>
                    <a:gd name="connsiteX95" fmla="*/ 372428 w 514350"/>
                    <a:gd name="connsiteY95" fmla="*/ 257175 h 552450"/>
                    <a:gd name="connsiteX96" fmla="*/ 371475 w 514350"/>
                    <a:gd name="connsiteY96" fmla="*/ 255270 h 552450"/>
                    <a:gd name="connsiteX97" fmla="*/ 371475 w 514350"/>
                    <a:gd name="connsiteY97" fmla="*/ 180975 h 552450"/>
                    <a:gd name="connsiteX98" fmla="*/ 371475 w 514350"/>
                    <a:gd name="connsiteY98" fmla="*/ 180023 h 552450"/>
                    <a:gd name="connsiteX99" fmla="*/ 378143 w 514350"/>
                    <a:gd name="connsiteY99" fmla="*/ 178118 h 552450"/>
                    <a:gd name="connsiteX100" fmla="*/ 380048 w 514350"/>
                    <a:gd name="connsiteY100" fmla="*/ 179070 h 552450"/>
                    <a:gd name="connsiteX101" fmla="*/ 391478 w 514350"/>
                    <a:gd name="connsiteY101" fmla="*/ 199073 h 552450"/>
                    <a:gd name="connsiteX102" fmla="*/ 409575 w 514350"/>
                    <a:gd name="connsiteY102" fmla="*/ 209550 h 552450"/>
                    <a:gd name="connsiteX103" fmla="*/ 427673 w 514350"/>
                    <a:gd name="connsiteY103" fmla="*/ 199073 h 552450"/>
                    <a:gd name="connsiteX104" fmla="*/ 439103 w 514350"/>
                    <a:gd name="connsiteY104" fmla="*/ 179070 h 552450"/>
                    <a:gd name="connsiteX105" fmla="*/ 441008 w 514350"/>
                    <a:gd name="connsiteY105" fmla="*/ 178118 h 552450"/>
                    <a:gd name="connsiteX106" fmla="*/ 447675 w 514350"/>
                    <a:gd name="connsiteY106" fmla="*/ 180023 h 552450"/>
                    <a:gd name="connsiteX107" fmla="*/ 447675 w 514350"/>
                    <a:gd name="connsiteY107" fmla="*/ 180975 h 552450"/>
                    <a:gd name="connsiteX108" fmla="*/ 447675 w 514350"/>
                    <a:gd name="connsiteY108" fmla="*/ 255270 h 552450"/>
                    <a:gd name="connsiteX109" fmla="*/ 494348 w 514350"/>
                    <a:gd name="connsiteY109" fmla="*/ 105728 h 552450"/>
                    <a:gd name="connsiteX110" fmla="*/ 474345 w 514350"/>
                    <a:gd name="connsiteY110" fmla="*/ 117158 h 552450"/>
                    <a:gd name="connsiteX111" fmla="*/ 464820 w 514350"/>
                    <a:gd name="connsiteY111" fmla="*/ 140970 h 552450"/>
                    <a:gd name="connsiteX112" fmla="*/ 471488 w 514350"/>
                    <a:gd name="connsiteY112" fmla="*/ 163830 h 552450"/>
                    <a:gd name="connsiteX113" fmla="*/ 471488 w 514350"/>
                    <a:gd name="connsiteY113" fmla="*/ 165735 h 552450"/>
                    <a:gd name="connsiteX114" fmla="*/ 469583 w 514350"/>
                    <a:gd name="connsiteY114" fmla="*/ 165735 h 552450"/>
                    <a:gd name="connsiteX115" fmla="*/ 446723 w 514350"/>
                    <a:gd name="connsiteY115" fmla="*/ 159068 h 552450"/>
                    <a:gd name="connsiteX116" fmla="*/ 422910 w 514350"/>
                    <a:gd name="connsiteY116" fmla="*/ 168593 h 552450"/>
                    <a:gd name="connsiteX117" fmla="*/ 411480 w 514350"/>
                    <a:gd name="connsiteY117" fmla="*/ 188595 h 552450"/>
                    <a:gd name="connsiteX118" fmla="*/ 408623 w 514350"/>
                    <a:gd name="connsiteY118" fmla="*/ 188595 h 552450"/>
                    <a:gd name="connsiteX119" fmla="*/ 397193 w 514350"/>
                    <a:gd name="connsiteY119" fmla="*/ 168593 h 552450"/>
                    <a:gd name="connsiteX120" fmla="*/ 379095 w 514350"/>
                    <a:gd name="connsiteY120" fmla="*/ 158115 h 552450"/>
                    <a:gd name="connsiteX121" fmla="*/ 373380 w 514350"/>
                    <a:gd name="connsiteY121" fmla="*/ 159068 h 552450"/>
                    <a:gd name="connsiteX122" fmla="*/ 350520 w 514350"/>
                    <a:gd name="connsiteY122" fmla="*/ 165735 h 552450"/>
                    <a:gd name="connsiteX123" fmla="*/ 348615 w 514350"/>
                    <a:gd name="connsiteY123" fmla="*/ 165735 h 552450"/>
                    <a:gd name="connsiteX124" fmla="*/ 348615 w 514350"/>
                    <a:gd name="connsiteY124" fmla="*/ 163830 h 552450"/>
                    <a:gd name="connsiteX125" fmla="*/ 355283 w 514350"/>
                    <a:gd name="connsiteY125" fmla="*/ 140970 h 552450"/>
                    <a:gd name="connsiteX126" fmla="*/ 345758 w 514350"/>
                    <a:gd name="connsiteY126" fmla="*/ 117158 h 552450"/>
                    <a:gd name="connsiteX127" fmla="*/ 325755 w 514350"/>
                    <a:gd name="connsiteY127" fmla="*/ 105728 h 552450"/>
                    <a:gd name="connsiteX128" fmla="*/ 323850 w 514350"/>
                    <a:gd name="connsiteY128" fmla="*/ 104775 h 552450"/>
                    <a:gd name="connsiteX129" fmla="*/ 324803 w 514350"/>
                    <a:gd name="connsiteY129" fmla="*/ 103823 h 552450"/>
                    <a:gd name="connsiteX130" fmla="*/ 344805 w 514350"/>
                    <a:gd name="connsiteY130" fmla="*/ 92393 h 552450"/>
                    <a:gd name="connsiteX131" fmla="*/ 354330 w 514350"/>
                    <a:gd name="connsiteY131" fmla="*/ 68580 h 552450"/>
                    <a:gd name="connsiteX132" fmla="*/ 347663 w 514350"/>
                    <a:gd name="connsiteY132" fmla="*/ 45720 h 552450"/>
                    <a:gd name="connsiteX133" fmla="*/ 347663 w 514350"/>
                    <a:gd name="connsiteY133" fmla="*/ 43815 h 552450"/>
                    <a:gd name="connsiteX134" fmla="*/ 349568 w 514350"/>
                    <a:gd name="connsiteY134" fmla="*/ 43815 h 552450"/>
                    <a:gd name="connsiteX135" fmla="*/ 372428 w 514350"/>
                    <a:gd name="connsiteY135" fmla="*/ 50483 h 552450"/>
                    <a:gd name="connsiteX136" fmla="*/ 396240 w 514350"/>
                    <a:gd name="connsiteY136" fmla="*/ 40958 h 552450"/>
                    <a:gd name="connsiteX137" fmla="*/ 407670 w 514350"/>
                    <a:gd name="connsiteY137" fmla="*/ 20955 h 552450"/>
                    <a:gd name="connsiteX138" fmla="*/ 410528 w 514350"/>
                    <a:gd name="connsiteY138" fmla="*/ 20955 h 552450"/>
                    <a:gd name="connsiteX139" fmla="*/ 421958 w 514350"/>
                    <a:gd name="connsiteY139" fmla="*/ 40958 h 552450"/>
                    <a:gd name="connsiteX140" fmla="*/ 445770 w 514350"/>
                    <a:gd name="connsiteY140" fmla="*/ 50483 h 552450"/>
                    <a:gd name="connsiteX141" fmla="*/ 468630 w 514350"/>
                    <a:gd name="connsiteY141" fmla="*/ 43815 h 552450"/>
                    <a:gd name="connsiteX142" fmla="*/ 470535 w 514350"/>
                    <a:gd name="connsiteY142" fmla="*/ 43815 h 552450"/>
                    <a:gd name="connsiteX143" fmla="*/ 470535 w 514350"/>
                    <a:gd name="connsiteY143" fmla="*/ 45720 h 552450"/>
                    <a:gd name="connsiteX144" fmla="*/ 463868 w 514350"/>
                    <a:gd name="connsiteY144" fmla="*/ 68580 h 552450"/>
                    <a:gd name="connsiteX145" fmla="*/ 473393 w 514350"/>
                    <a:gd name="connsiteY145" fmla="*/ 92393 h 552450"/>
                    <a:gd name="connsiteX146" fmla="*/ 493395 w 514350"/>
                    <a:gd name="connsiteY146" fmla="*/ 103823 h 552450"/>
                    <a:gd name="connsiteX147" fmla="*/ 494348 w 514350"/>
                    <a:gd name="connsiteY147" fmla="*/ 104775 h 552450"/>
                    <a:gd name="connsiteX148" fmla="*/ 494348 w 514350"/>
                    <a:gd name="connsiteY148" fmla="*/ 105728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</a:cxnLst>
                  <a:rect l="l" t="t" r="r" b="b"/>
                  <a:pathLst>
                    <a:path w="514350" h="552450">
                      <a:moveTo>
                        <a:pt x="503873" y="86678"/>
                      </a:moveTo>
                      <a:lnTo>
                        <a:pt x="483870" y="75248"/>
                      </a:lnTo>
                      <a:cubicBezTo>
                        <a:pt x="482918" y="75248"/>
                        <a:pt x="482918" y="74295"/>
                        <a:pt x="482918" y="73343"/>
                      </a:cubicBezTo>
                      <a:lnTo>
                        <a:pt x="489585" y="50483"/>
                      </a:lnTo>
                      <a:cubicBezTo>
                        <a:pt x="491490" y="42863"/>
                        <a:pt x="489585" y="35243"/>
                        <a:pt x="483870" y="30480"/>
                      </a:cubicBezTo>
                      <a:cubicBezTo>
                        <a:pt x="478155" y="24765"/>
                        <a:pt x="471488" y="22860"/>
                        <a:pt x="463868" y="24765"/>
                      </a:cubicBezTo>
                      <a:lnTo>
                        <a:pt x="441008" y="31433"/>
                      </a:lnTo>
                      <a:cubicBezTo>
                        <a:pt x="440055" y="31433"/>
                        <a:pt x="439103" y="31433"/>
                        <a:pt x="439103" y="30480"/>
                      </a:cubicBezTo>
                      <a:lnTo>
                        <a:pt x="427673" y="10477"/>
                      </a:lnTo>
                      <a:cubicBezTo>
                        <a:pt x="423863" y="3810"/>
                        <a:pt x="417195" y="0"/>
                        <a:pt x="409575" y="0"/>
                      </a:cubicBezTo>
                      <a:cubicBezTo>
                        <a:pt x="401955" y="0"/>
                        <a:pt x="395288" y="3810"/>
                        <a:pt x="391478" y="10477"/>
                      </a:cubicBezTo>
                      <a:lnTo>
                        <a:pt x="380048" y="30480"/>
                      </a:lnTo>
                      <a:cubicBezTo>
                        <a:pt x="380048" y="31433"/>
                        <a:pt x="379095" y="31433"/>
                        <a:pt x="378143" y="31433"/>
                      </a:cubicBezTo>
                      <a:lnTo>
                        <a:pt x="355283" y="24765"/>
                      </a:lnTo>
                      <a:cubicBezTo>
                        <a:pt x="347663" y="22860"/>
                        <a:pt x="340043" y="24765"/>
                        <a:pt x="335280" y="30480"/>
                      </a:cubicBezTo>
                      <a:cubicBezTo>
                        <a:pt x="330518" y="35243"/>
                        <a:pt x="328613" y="40958"/>
                        <a:pt x="329565" y="47625"/>
                      </a:cubicBezTo>
                      <a:lnTo>
                        <a:pt x="133350" y="47625"/>
                      </a:lnTo>
                      <a:lnTo>
                        <a:pt x="123825" y="47625"/>
                      </a:lnTo>
                      <a:lnTo>
                        <a:pt x="47625" y="47625"/>
                      </a:lnTo>
                      <a:cubicBezTo>
                        <a:pt x="20955" y="47625"/>
                        <a:pt x="0" y="68580"/>
                        <a:pt x="0" y="95250"/>
                      </a:cubicBezTo>
                      <a:lnTo>
                        <a:pt x="0" y="142875"/>
                      </a:lnTo>
                      <a:cubicBezTo>
                        <a:pt x="0" y="148590"/>
                        <a:pt x="3810" y="152400"/>
                        <a:pt x="9525" y="152400"/>
                      </a:cubicBezTo>
                      <a:lnTo>
                        <a:pt x="76200" y="152400"/>
                      </a:lnTo>
                      <a:lnTo>
                        <a:pt x="76200" y="504825"/>
                      </a:lnTo>
                      <a:cubicBezTo>
                        <a:pt x="76200" y="530543"/>
                        <a:pt x="97155" y="552450"/>
                        <a:pt x="123825" y="552450"/>
                      </a:cubicBezTo>
                      <a:lnTo>
                        <a:pt x="342900" y="552450"/>
                      </a:lnTo>
                      <a:lnTo>
                        <a:pt x="352425" y="552450"/>
                      </a:lnTo>
                      <a:lnTo>
                        <a:pt x="428625" y="552450"/>
                      </a:lnTo>
                      <a:cubicBezTo>
                        <a:pt x="455295" y="552450"/>
                        <a:pt x="476250" y="531495"/>
                        <a:pt x="476250" y="504825"/>
                      </a:cubicBezTo>
                      <a:lnTo>
                        <a:pt x="476250" y="457200"/>
                      </a:lnTo>
                      <a:cubicBezTo>
                        <a:pt x="476250" y="451485"/>
                        <a:pt x="472440" y="447675"/>
                        <a:pt x="466725" y="447675"/>
                      </a:cubicBezTo>
                      <a:lnTo>
                        <a:pt x="400050" y="447675"/>
                      </a:lnTo>
                      <a:lnTo>
                        <a:pt x="400050" y="258128"/>
                      </a:lnTo>
                      <a:lnTo>
                        <a:pt x="401003" y="257175"/>
                      </a:lnTo>
                      <a:cubicBezTo>
                        <a:pt x="405765" y="252413"/>
                        <a:pt x="413385" y="252413"/>
                        <a:pt x="418148" y="257175"/>
                      </a:cubicBezTo>
                      <a:lnTo>
                        <a:pt x="431483" y="270510"/>
                      </a:lnTo>
                      <a:cubicBezTo>
                        <a:pt x="435293" y="274320"/>
                        <a:pt x="441008" y="276225"/>
                        <a:pt x="445770" y="276225"/>
                      </a:cubicBezTo>
                      <a:cubicBezTo>
                        <a:pt x="448628" y="276225"/>
                        <a:pt x="451485" y="275273"/>
                        <a:pt x="453390" y="274320"/>
                      </a:cubicBezTo>
                      <a:cubicBezTo>
                        <a:pt x="461010" y="271463"/>
                        <a:pt x="466725" y="263843"/>
                        <a:pt x="466725" y="255270"/>
                      </a:cubicBezTo>
                      <a:lnTo>
                        <a:pt x="466725" y="184785"/>
                      </a:lnTo>
                      <a:cubicBezTo>
                        <a:pt x="473393" y="185738"/>
                        <a:pt x="479108" y="183833"/>
                        <a:pt x="483870" y="179070"/>
                      </a:cubicBezTo>
                      <a:cubicBezTo>
                        <a:pt x="489585" y="173355"/>
                        <a:pt x="491490" y="166688"/>
                        <a:pt x="489585" y="159068"/>
                      </a:cubicBezTo>
                      <a:lnTo>
                        <a:pt x="482918" y="136208"/>
                      </a:lnTo>
                      <a:cubicBezTo>
                        <a:pt x="482918" y="135255"/>
                        <a:pt x="482918" y="134303"/>
                        <a:pt x="483870" y="134303"/>
                      </a:cubicBezTo>
                      <a:lnTo>
                        <a:pt x="503873" y="122873"/>
                      </a:lnTo>
                      <a:cubicBezTo>
                        <a:pt x="510540" y="119063"/>
                        <a:pt x="514350" y="112395"/>
                        <a:pt x="514350" y="104775"/>
                      </a:cubicBezTo>
                      <a:cubicBezTo>
                        <a:pt x="514350" y="97155"/>
                        <a:pt x="510540" y="90488"/>
                        <a:pt x="503873" y="86678"/>
                      </a:cubicBezTo>
                      <a:close/>
                      <a:moveTo>
                        <a:pt x="19050" y="133350"/>
                      </a:moveTo>
                      <a:lnTo>
                        <a:pt x="19050" y="95250"/>
                      </a:lnTo>
                      <a:cubicBezTo>
                        <a:pt x="19050" y="79058"/>
                        <a:pt x="31433" y="66675"/>
                        <a:pt x="47625" y="66675"/>
                      </a:cubicBezTo>
                      <a:cubicBezTo>
                        <a:pt x="63818" y="66675"/>
                        <a:pt x="76200" y="79058"/>
                        <a:pt x="76200" y="95250"/>
                      </a:cubicBezTo>
                      <a:lnTo>
                        <a:pt x="76200" y="133350"/>
                      </a:lnTo>
                      <a:lnTo>
                        <a:pt x="19050" y="133350"/>
                      </a:lnTo>
                      <a:close/>
                      <a:moveTo>
                        <a:pt x="457200" y="504825"/>
                      </a:moveTo>
                      <a:cubicBezTo>
                        <a:pt x="457200" y="521018"/>
                        <a:pt x="444818" y="533400"/>
                        <a:pt x="428625" y="533400"/>
                      </a:cubicBezTo>
                      <a:lnTo>
                        <a:pt x="352425" y="533400"/>
                      </a:lnTo>
                      <a:lnTo>
                        <a:pt x="342900" y="533400"/>
                      </a:lnTo>
                      <a:lnTo>
                        <a:pt x="161925" y="533400"/>
                      </a:lnTo>
                      <a:cubicBezTo>
                        <a:pt x="167640" y="525780"/>
                        <a:pt x="171450" y="515303"/>
                        <a:pt x="171450" y="504825"/>
                      </a:cubicBezTo>
                      <a:lnTo>
                        <a:pt x="171450" y="466725"/>
                      </a:lnTo>
                      <a:lnTo>
                        <a:pt x="457200" y="466725"/>
                      </a:lnTo>
                      <a:lnTo>
                        <a:pt x="457200" y="504825"/>
                      </a:lnTo>
                      <a:close/>
                      <a:moveTo>
                        <a:pt x="161925" y="447675"/>
                      </a:moveTo>
                      <a:cubicBezTo>
                        <a:pt x="156210" y="447675"/>
                        <a:pt x="152400" y="451485"/>
                        <a:pt x="152400" y="457200"/>
                      </a:cubicBezTo>
                      <a:lnTo>
                        <a:pt x="152400" y="504825"/>
                      </a:lnTo>
                      <a:cubicBezTo>
                        <a:pt x="152400" y="521018"/>
                        <a:pt x="140018" y="533400"/>
                        <a:pt x="123825" y="533400"/>
                      </a:cubicBezTo>
                      <a:cubicBezTo>
                        <a:pt x="107632" y="533400"/>
                        <a:pt x="95250" y="521018"/>
                        <a:pt x="95250" y="504825"/>
                      </a:cubicBezTo>
                      <a:lnTo>
                        <a:pt x="95250" y="95250"/>
                      </a:lnTo>
                      <a:cubicBezTo>
                        <a:pt x="95250" y="95250"/>
                        <a:pt x="95250" y="95250"/>
                        <a:pt x="95250" y="95250"/>
                      </a:cubicBezTo>
                      <a:cubicBezTo>
                        <a:pt x="95250" y="84773"/>
                        <a:pt x="91440" y="75248"/>
                        <a:pt x="85725" y="67628"/>
                      </a:cubicBezTo>
                      <a:lnTo>
                        <a:pt x="123825" y="67628"/>
                      </a:lnTo>
                      <a:lnTo>
                        <a:pt x="133350" y="67628"/>
                      </a:lnTo>
                      <a:lnTo>
                        <a:pt x="333375" y="67628"/>
                      </a:lnTo>
                      <a:cubicBezTo>
                        <a:pt x="333375" y="67628"/>
                        <a:pt x="334328" y="67628"/>
                        <a:pt x="334328" y="67628"/>
                      </a:cubicBezTo>
                      <a:lnTo>
                        <a:pt x="336233" y="74295"/>
                      </a:lnTo>
                      <a:cubicBezTo>
                        <a:pt x="336233" y="75248"/>
                        <a:pt x="336233" y="76200"/>
                        <a:pt x="335280" y="76200"/>
                      </a:cubicBezTo>
                      <a:lnTo>
                        <a:pt x="315278" y="87630"/>
                      </a:lnTo>
                      <a:cubicBezTo>
                        <a:pt x="308610" y="90488"/>
                        <a:pt x="304800" y="97155"/>
                        <a:pt x="304800" y="104775"/>
                      </a:cubicBezTo>
                      <a:cubicBezTo>
                        <a:pt x="304800" y="112395"/>
                        <a:pt x="308610" y="119063"/>
                        <a:pt x="315278" y="122873"/>
                      </a:cubicBezTo>
                      <a:lnTo>
                        <a:pt x="335280" y="134303"/>
                      </a:lnTo>
                      <a:cubicBezTo>
                        <a:pt x="336233" y="134303"/>
                        <a:pt x="336233" y="135255"/>
                        <a:pt x="336233" y="136208"/>
                      </a:cubicBezTo>
                      <a:lnTo>
                        <a:pt x="329565" y="159068"/>
                      </a:lnTo>
                      <a:cubicBezTo>
                        <a:pt x="327660" y="166688"/>
                        <a:pt x="329565" y="174308"/>
                        <a:pt x="335280" y="179070"/>
                      </a:cubicBezTo>
                      <a:cubicBezTo>
                        <a:pt x="340043" y="183833"/>
                        <a:pt x="345758" y="185738"/>
                        <a:pt x="352425" y="184785"/>
                      </a:cubicBezTo>
                      <a:lnTo>
                        <a:pt x="352425" y="255270"/>
                      </a:lnTo>
                      <a:cubicBezTo>
                        <a:pt x="352425" y="263843"/>
                        <a:pt x="357188" y="271463"/>
                        <a:pt x="365760" y="274320"/>
                      </a:cubicBezTo>
                      <a:cubicBezTo>
                        <a:pt x="370523" y="276225"/>
                        <a:pt x="376238" y="276225"/>
                        <a:pt x="381000" y="274320"/>
                      </a:cubicBezTo>
                      <a:lnTo>
                        <a:pt x="381000" y="447675"/>
                      </a:lnTo>
                      <a:lnTo>
                        <a:pt x="161925" y="447675"/>
                      </a:lnTo>
                      <a:close/>
                      <a:moveTo>
                        <a:pt x="447675" y="255270"/>
                      </a:moveTo>
                      <a:cubicBezTo>
                        <a:pt x="447675" y="255270"/>
                        <a:pt x="447675" y="256223"/>
                        <a:pt x="446723" y="257175"/>
                      </a:cubicBezTo>
                      <a:cubicBezTo>
                        <a:pt x="445770" y="257175"/>
                        <a:pt x="444818" y="257175"/>
                        <a:pt x="444818" y="257175"/>
                      </a:cubicBezTo>
                      <a:lnTo>
                        <a:pt x="431483" y="243840"/>
                      </a:lnTo>
                      <a:cubicBezTo>
                        <a:pt x="419100" y="231458"/>
                        <a:pt x="400050" y="231458"/>
                        <a:pt x="387668" y="243840"/>
                      </a:cubicBezTo>
                      <a:lnTo>
                        <a:pt x="374333" y="257175"/>
                      </a:lnTo>
                      <a:cubicBezTo>
                        <a:pt x="374333" y="257175"/>
                        <a:pt x="373380" y="258128"/>
                        <a:pt x="372428" y="257175"/>
                      </a:cubicBezTo>
                      <a:cubicBezTo>
                        <a:pt x="371475" y="257175"/>
                        <a:pt x="371475" y="256223"/>
                        <a:pt x="371475" y="255270"/>
                      </a:cubicBezTo>
                      <a:lnTo>
                        <a:pt x="371475" y="180975"/>
                      </a:lnTo>
                      <a:cubicBezTo>
                        <a:pt x="371475" y="180975"/>
                        <a:pt x="371475" y="180023"/>
                        <a:pt x="371475" y="180023"/>
                      </a:cubicBezTo>
                      <a:lnTo>
                        <a:pt x="378143" y="178118"/>
                      </a:lnTo>
                      <a:cubicBezTo>
                        <a:pt x="379095" y="178118"/>
                        <a:pt x="380048" y="178118"/>
                        <a:pt x="380048" y="179070"/>
                      </a:cubicBezTo>
                      <a:lnTo>
                        <a:pt x="391478" y="199073"/>
                      </a:lnTo>
                      <a:cubicBezTo>
                        <a:pt x="395288" y="205740"/>
                        <a:pt x="401955" y="209550"/>
                        <a:pt x="409575" y="209550"/>
                      </a:cubicBezTo>
                      <a:cubicBezTo>
                        <a:pt x="417195" y="209550"/>
                        <a:pt x="423863" y="205740"/>
                        <a:pt x="427673" y="199073"/>
                      </a:cubicBezTo>
                      <a:lnTo>
                        <a:pt x="439103" y="179070"/>
                      </a:lnTo>
                      <a:cubicBezTo>
                        <a:pt x="439103" y="178118"/>
                        <a:pt x="440055" y="178118"/>
                        <a:pt x="441008" y="178118"/>
                      </a:cubicBezTo>
                      <a:lnTo>
                        <a:pt x="447675" y="180023"/>
                      </a:lnTo>
                      <a:cubicBezTo>
                        <a:pt x="447675" y="180023"/>
                        <a:pt x="447675" y="180975"/>
                        <a:pt x="447675" y="180975"/>
                      </a:cubicBezTo>
                      <a:lnTo>
                        <a:pt x="447675" y="255270"/>
                      </a:lnTo>
                      <a:close/>
                      <a:moveTo>
                        <a:pt x="494348" y="105728"/>
                      </a:moveTo>
                      <a:lnTo>
                        <a:pt x="474345" y="117158"/>
                      </a:lnTo>
                      <a:cubicBezTo>
                        <a:pt x="465773" y="121920"/>
                        <a:pt x="461963" y="131445"/>
                        <a:pt x="464820" y="140970"/>
                      </a:cubicBezTo>
                      <a:lnTo>
                        <a:pt x="471488" y="163830"/>
                      </a:lnTo>
                      <a:cubicBezTo>
                        <a:pt x="471488" y="164783"/>
                        <a:pt x="471488" y="164783"/>
                        <a:pt x="471488" y="165735"/>
                      </a:cubicBezTo>
                      <a:cubicBezTo>
                        <a:pt x="471488" y="165735"/>
                        <a:pt x="470535" y="166688"/>
                        <a:pt x="469583" y="165735"/>
                      </a:cubicBezTo>
                      <a:lnTo>
                        <a:pt x="446723" y="159068"/>
                      </a:lnTo>
                      <a:cubicBezTo>
                        <a:pt x="437198" y="156210"/>
                        <a:pt x="427673" y="160973"/>
                        <a:pt x="422910" y="168593"/>
                      </a:cubicBezTo>
                      <a:lnTo>
                        <a:pt x="411480" y="188595"/>
                      </a:lnTo>
                      <a:cubicBezTo>
                        <a:pt x="410528" y="189548"/>
                        <a:pt x="409575" y="189548"/>
                        <a:pt x="408623" y="188595"/>
                      </a:cubicBezTo>
                      <a:lnTo>
                        <a:pt x="397193" y="168593"/>
                      </a:lnTo>
                      <a:cubicBezTo>
                        <a:pt x="393383" y="161925"/>
                        <a:pt x="386715" y="158115"/>
                        <a:pt x="379095" y="158115"/>
                      </a:cubicBezTo>
                      <a:cubicBezTo>
                        <a:pt x="377190" y="158115"/>
                        <a:pt x="375285" y="158115"/>
                        <a:pt x="373380" y="159068"/>
                      </a:cubicBezTo>
                      <a:lnTo>
                        <a:pt x="350520" y="165735"/>
                      </a:lnTo>
                      <a:cubicBezTo>
                        <a:pt x="349568" y="165735"/>
                        <a:pt x="349568" y="165735"/>
                        <a:pt x="348615" y="165735"/>
                      </a:cubicBezTo>
                      <a:cubicBezTo>
                        <a:pt x="348615" y="165735"/>
                        <a:pt x="347663" y="164783"/>
                        <a:pt x="348615" y="163830"/>
                      </a:cubicBezTo>
                      <a:lnTo>
                        <a:pt x="355283" y="140970"/>
                      </a:lnTo>
                      <a:cubicBezTo>
                        <a:pt x="358140" y="131445"/>
                        <a:pt x="353378" y="121920"/>
                        <a:pt x="345758" y="117158"/>
                      </a:cubicBezTo>
                      <a:lnTo>
                        <a:pt x="325755" y="105728"/>
                      </a:lnTo>
                      <a:cubicBezTo>
                        <a:pt x="323850" y="105728"/>
                        <a:pt x="323850" y="105728"/>
                        <a:pt x="323850" y="104775"/>
                      </a:cubicBezTo>
                      <a:cubicBezTo>
                        <a:pt x="323850" y="103823"/>
                        <a:pt x="323850" y="103823"/>
                        <a:pt x="324803" y="103823"/>
                      </a:cubicBezTo>
                      <a:lnTo>
                        <a:pt x="344805" y="92393"/>
                      </a:lnTo>
                      <a:cubicBezTo>
                        <a:pt x="353378" y="87630"/>
                        <a:pt x="357188" y="78105"/>
                        <a:pt x="354330" y="68580"/>
                      </a:cubicBezTo>
                      <a:lnTo>
                        <a:pt x="347663" y="45720"/>
                      </a:lnTo>
                      <a:cubicBezTo>
                        <a:pt x="347663" y="44768"/>
                        <a:pt x="347663" y="44768"/>
                        <a:pt x="347663" y="43815"/>
                      </a:cubicBezTo>
                      <a:cubicBezTo>
                        <a:pt x="347663" y="43815"/>
                        <a:pt x="348615" y="42863"/>
                        <a:pt x="349568" y="43815"/>
                      </a:cubicBezTo>
                      <a:lnTo>
                        <a:pt x="372428" y="50483"/>
                      </a:lnTo>
                      <a:cubicBezTo>
                        <a:pt x="381953" y="53340"/>
                        <a:pt x="391478" y="48578"/>
                        <a:pt x="396240" y="40958"/>
                      </a:cubicBezTo>
                      <a:lnTo>
                        <a:pt x="407670" y="20955"/>
                      </a:lnTo>
                      <a:cubicBezTo>
                        <a:pt x="408623" y="20003"/>
                        <a:pt x="409575" y="20003"/>
                        <a:pt x="410528" y="20955"/>
                      </a:cubicBezTo>
                      <a:lnTo>
                        <a:pt x="421958" y="40958"/>
                      </a:lnTo>
                      <a:cubicBezTo>
                        <a:pt x="426720" y="49530"/>
                        <a:pt x="436245" y="53340"/>
                        <a:pt x="445770" y="50483"/>
                      </a:cubicBezTo>
                      <a:lnTo>
                        <a:pt x="468630" y="43815"/>
                      </a:lnTo>
                      <a:cubicBezTo>
                        <a:pt x="469583" y="43815"/>
                        <a:pt x="469583" y="43815"/>
                        <a:pt x="470535" y="43815"/>
                      </a:cubicBezTo>
                      <a:cubicBezTo>
                        <a:pt x="470535" y="43815"/>
                        <a:pt x="471488" y="44768"/>
                        <a:pt x="470535" y="45720"/>
                      </a:cubicBezTo>
                      <a:lnTo>
                        <a:pt x="463868" y="68580"/>
                      </a:lnTo>
                      <a:cubicBezTo>
                        <a:pt x="461010" y="78105"/>
                        <a:pt x="465773" y="87630"/>
                        <a:pt x="473393" y="92393"/>
                      </a:cubicBezTo>
                      <a:lnTo>
                        <a:pt x="493395" y="103823"/>
                      </a:lnTo>
                      <a:cubicBezTo>
                        <a:pt x="494348" y="103823"/>
                        <a:pt x="494348" y="104775"/>
                        <a:pt x="494348" y="104775"/>
                      </a:cubicBezTo>
                      <a:cubicBezTo>
                        <a:pt x="494348" y="104775"/>
                        <a:pt x="495300" y="105728"/>
                        <a:pt x="494348" y="105728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71" name="Freeform: Shape 770">
                  <a:extLst>
                    <a:ext uri="{FF2B5EF4-FFF2-40B4-BE49-F238E27FC236}">
                      <a16:creationId xmlns:a16="http://schemas.microsoft.com/office/drawing/2014/main" id="{450EFB9F-6942-0E83-1077-5AFB2C649470}"/>
                    </a:ext>
                  </a:extLst>
                </p:cNvPr>
                <p:cNvSpPr/>
                <p:nvPr/>
              </p:nvSpPr>
              <p:spPr>
                <a:xfrm>
                  <a:off x="6949477" y="1965026"/>
                  <a:ext cx="95250" cy="95250"/>
                </a:xfrm>
                <a:custGeom>
                  <a:avLst/>
                  <a:gdLst>
                    <a:gd name="connsiteX0" fmla="*/ 47625 w 95250"/>
                    <a:gd name="connsiteY0" fmla="*/ 0 h 95250"/>
                    <a:gd name="connsiteX1" fmla="*/ 0 w 95250"/>
                    <a:gd name="connsiteY1" fmla="*/ 47625 h 95250"/>
                    <a:gd name="connsiteX2" fmla="*/ 47625 w 95250"/>
                    <a:gd name="connsiteY2" fmla="*/ 95250 h 95250"/>
                    <a:gd name="connsiteX3" fmla="*/ 95250 w 95250"/>
                    <a:gd name="connsiteY3" fmla="*/ 47625 h 95250"/>
                    <a:gd name="connsiteX4" fmla="*/ 47625 w 95250"/>
                    <a:gd name="connsiteY4" fmla="*/ 0 h 95250"/>
                    <a:gd name="connsiteX5" fmla="*/ 47625 w 95250"/>
                    <a:gd name="connsiteY5" fmla="*/ 76200 h 95250"/>
                    <a:gd name="connsiteX6" fmla="*/ 19050 w 95250"/>
                    <a:gd name="connsiteY6" fmla="*/ 47625 h 95250"/>
                    <a:gd name="connsiteX7" fmla="*/ 47625 w 95250"/>
                    <a:gd name="connsiteY7" fmla="*/ 19050 h 95250"/>
                    <a:gd name="connsiteX8" fmla="*/ 76200 w 95250"/>
                    <a:gd name="connsiteY8" fmla="*/ 47625 h 95250"/>
                    <a:gd name="connsiteX9" fmla="*/ 47625 w 95250"/>
                    <a:gd name="connsiteY9" fmla="*/ 7620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250" h="95250">
                      <a:moveTo>
                        <a:pt x="47625" y="0"/>
                      </a:moveTo>
                      <a:cubicBezTo>
                        <a:pt x="20955" y="0"/>
                        <a:pt x="0" y="20955"/>
                        <a:pt x="0" y="47625"/>
                      </a:cubicBezTo>
                      <a:cubicBezTo>
                        <a:pt x="0" y="74295"/>
                        <a:pt x="20955" y="95250"/>
                        <a:pt x="47625" y="95250"/>
                      </a:cubicBezTo>
                      <a:cubicBezTo>
                        <a:pt x="74295" y="95250"/>
                        <a:pt x="95250" y="74295"/>
                        <a:pt x="95250" y="47625"/>
                      </a:cubicBezTo>
                      <a:cubicBezTo>
                        <a:pt x="95250" y="20955"/>
                        <a:pt x="74295" y="0"/>
                        <a:pt x="47625" y="0"/>
                      </a:cubicBezTo>
                      <a:close/>
                      <a:moveTo>
                        <a:pt x="47625" y="76200"/>
                      </a:moveTo>
                      <a:cubicBezTo>
                        <a:pt x="31432" y="76200"/>
                        <a:pt x="19050" y="63818"/>
                        <a:pt x="19050" y="47625"/>
                      </a:cubicBezTo>
                      <a:cubicBezTo>
                        <a:pt x="19050" y="31433"/>
                        <a:pt x="31432" y="19050"/>
                        <a:pt x="47625" y="19050"/>
                      </a:cubicBezTo>
                      <a:cubicBezTo>
                        <a:pt x="63818" y="19050"/>
                        <a:pt x="76200" y="31433"/>
                        <a:pt x="76200" y="47625"/>
                      </a:cubicBezTo>
                      <a:cubicBezTo>
                        <a:pt x="76200" y="63818"/>
                        <a:pt x="63818" y="76200"/>
                        <a:pt x="47625" y="7620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E18084A-B3D4-DDAD-C9BF-AB1543171E7F}"/>
                </a:ext>
              </a:extLst>
            </p:cNvPr>
            <p:cNvSpPr/>
            <p:nvPr/>
          </p:nvSpPr>
          <p:spPr>
            <a:xfrm>
              <a:off x="6758977" y="2373648"/>
              <a:ext cx="285750" cy="14287"/>
            </a:xfrm>
            <a:custGeom>
              <a:avLst/>
              <a:gdLst>
                <a:gd name="connsiteX0" fmla="*/ 0 w 285750"/>
                <a:gd name="connsiteY0" fmla="*/ 0 h 14287"/>
                <a:gd name="connsiteX1" fmla="*/ 285750 w 285750"/>
                <a:gd name="connsiteY1" fmla="*/ 0 h 14287"/>
                <a:gd name="connsiteX2" fmla="*/ 285750 w 285750"/>
                <a:gd name="connsiteY2" fmla="*/ 14288 h 14287"/>
                <a:gd name="connsiteX3" fmla="*/ 0 w 285750"/>
                <a:gd name="connsiteY3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14287">
                  <a:moveTo>
                    <a:pt x="0" y="0"/>
                  </a:moveTo>
                  <a:lnTo>
                    <a:pt x="285750" y="0"/>
                  </a:lnTo>
                  <a:lnTo>
                    <a:pt x="285750" y="1428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36" name="Graphic 429">
            <a:extLst>
              <a:ext uri="{FF2B5EF4-FFF2-40B4-BE49-F238E27FC236}">
                <a16:creationId xmlns:a16="http://schemas.microsoft.com/office/drawing/2014/main" id="{CAF88ADA-EB4E-6BA4-8573-51CB8F0204F9}"/>
              </a:ext>
            </a:extLst>
          </p:cNvPr>
          <p:cNvGrpSpPr/>
          <p:nvPr/>
        </p:nvGrpSpPr>
        <p:grpSpPr>
          <a:xfrm>
            <a:off x="5592549" y="2014674"/>
            <a:ext cx="590550" cy="371475"/>
            <a:chOff x="5500489" y="2099803"/>
            <a:chExt cx="590550" cy="371475"/>
          </a:xfrm>
        </p:grpSpPr>
        <p:grpSp>
          <p:nvGrpSpPr>
            <p:cNvPr id="737" name="Graphic 429">
              <a:extLst>
                <a:ext uri="{FF2B5EF4-FFF2-40B4-BE49-F238E27FC236}">
                  <a16:creationId xmlns:a16="http://schemas.microsoft.com/office/drawing/2014/main" id="{D06936CA-C24C-68AE-83E5-ABB797CBF5A4}"/>
                </a:ext>
              </a:extLst>
            </p:cNvPr>
            <p:cNvGrpSpPr/>
            <p:nvPr/>
          </p:nvGrpSpPr>
          <p:grpSpPr>
            <a:xfrm>
              <a:off x="5538589" y="2109328"/>
              <a:ext cx="514350" cy="304800"/>
              <a:chOff x="5538589" y="2109328"/>
              <a:chExt cx="514350" cy="304800"/>
            </a:xfrm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6C8122F9-80CE-96B3-ABC9-48477B367B94}"/>
                  </a:ext>
                </a:extLst>
              </p:cNvPr>
              <p:cNvSpPr/>
              <p:nvPr/>
            </p:nvSpPr>
            <p:spPr>
              <a:xfrm>
                <a:off x="5538589" y="2109328"/>
                <a:ext cx="514350" cy="304800"/>
              </a:xfrm>
              <a:custGeom>
                <a:avLst/>
                <a:gdLst>
                  <a:gd name="connsiteX0" fmla="*/ 514350 w 514350"/>
                  <a:gd name="connsiteY0" fmla="*/ 304800 h 304800"/>
                  <a:gd name="connsiteX1" fmla="*/ 514350 w 514350"/>
                  <a:gd name="connsiteY1" fmla="*/ 36195 h 304800"/>
                  <a:gd name="connsiteX2" fmla="*/ 478155 w 514350"/>
                  <a:gd name="connsiteY2" fmla="*/ 0 h 304800"/>
                  <a:gd name="connsiteX3" fmla="*/ 39053 w 514350"/>
                  <a:gd name="connsiteY3" fmla="*/ 0 h 304800"/>
                  <a:gd name="connsiteX4" fmla="*/ 0 w 514350"/>
                  <a:gd name="connsiteY4" fmla="*/ 39053 h 304800"/>
                  <a:gd name="connsiteX5" fmla="*/ 0 w 514350"/>
                  <a:gd name="connsiteY5" fmla="*/ 304800 h 304800"/>
                  <a:gd name="connsiteX6" fmla="*/ 514350 w 51435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04800">
                    <a:moveTo>
                      <a:pt x="514350" y="304800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1435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231E9075-A529-2F13-69F5-F32AC6145820}"/>
                  </a:ext>
                </a:extLst>
              </p:cNvPr>
              <p:cNvSpPr/>
              <p:nvPr/>
            </p:nvSpPr>
            <p:spPr>
              <a:xfrm>
                <a:off x="5594786" y="2136950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6965AC54-1F60-E495-5D4D-633E8EAA9CF2}"/>
                  </a:ext>
                </a:extLst>
              </p:cNvPr>
              <p:cNvSpPr/>
              <p:nvPr/>
            </p:nvSpPr>
            <p:spPr>
              <a:xfrm>
                <a:off x="5538589" y="2109328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32D84F48-2562-7DF6-8E01-DB52807B16C7}"/>
                  </a:ext>
                </a:extLst>
              </p:cNvPr>
              <p:cNvSpPr/>
              <p:nvPr/>
            </p:nvSpPr>
            <p:spPr>
              <a:xfrm>
                <a:off x="5794811" y="2136950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C5D61E4-FD34-DF4A-7AA0-6795F9BACB3D}"/>
                </a:ext>
              </a:extLst>
            </p:cNvPr>
            <p:cNvSpPr/>
            <p:nvPr/>
          </p:nvSpPr>
          <p:spPr>
            <a:xfrm>
              <a:off x="5929114" y="2147428"/>
              <a:ext cx="85725" cy="123825"/>
            </a:xfrm>
            <a:custGeom>
              <a:avLst/>
              <a:gdLst>
                <a:gd name="connsiteX0" fmla="*/ 67627 w 85725"/>
                <a:gd name="connsiteY0" fmla="*/ 123825 h 123825"/>
                <a:gd name="connsiteX1" fmla="*/ 18098 w 85725"/>
                <a:gd name="connsiteY1" fmla="*/ 123825 h 123825"/>
                <a:gd name="connsiteX2" fmla="*/ 0 w 85725"/>
                <a:gd name="connsiteY2" fmla="*/ 105728 h 123825"/>
                <a:gd name="connsiteX3" fmla="*/ 0 w 85725"/>
                <a:gd name="connsiteY3" fmla="*/ 18097 h 123825"/>
                <a:gd name="connsiteX4" fmla="*/ 18098 w 85725"/>
                <a:gd name="connsiteY4" fmla="*/ 0 h 123825"/>
                <a:gd name="connsiteX5" fmla="*/ 67627 w 85725"/>
                <a:gd name="connsiteY5" fmla="*/ 0 h 123825"/>
                <a:gd name="connsiteX6" fmla="*/ 85725 w 85725"/>
                <a:gd name="connsiteY6" fmla="*/ 18097 h 123825"/>
                <a:gd name="connsiteX7" fmla="*/ 85725 w 85725"/>
                <a:gd name="connsiteY7" fmla="*/ 105728 h 123825"/>
                <a:gd name="connsiteX8" fmla="*/ 67627 w 85725"/>
                <a:gd name="connsiteY8" fmla="*/ 12382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123825">
                  <a:moveTo>
                    <a:pt x="67627" y="123825"/>
                  </a:moveTo>
                  <a:lnTo>
                    <a:pt x="18098" y="123825"/>
                  </a:lnTo>
                  <a:cubicBezTo>
                    <a:pt x="7620" y="123825"/>
                    <a:pt x="0" y="115253"/>
                    <a:pt x="0" y="105728"/>
                  </a:cubicBezTo>
                  <a:lnTo>
                    <a:pt x="0" y="18097"/>
                  </a:lnTo>
                  <a:cubicBezTo>
                    <a:pt x="0" y="7620"/>
                    <a:pt x="8573" y="0"/>
                    <a:pt x="18098" y="0"/>
                  </a:cubicBezTo>
                  <a:lnTo>
                    <a:pt x="67627" y="0"/>
                  </a:lnTo>
                  <a:cubicBezTo>
                    <a:pt x="78105" y="0"/>
                    <a:pt x="85725" y="8572"/>
                    <a:pt x="85725" y="18097"/>
                  </a:cubicBezTo>
                  <a:lnTo>
                    <a:pt x="85725" y="105728"/>
                  </a:lnTo>
                  <a:cubicBezTo>
                    <a:pt x="85725" y="115253"/>
                    <a:pt x="77152" y="123825"/>
                    <a:pt x="67627" y="123825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5149AF42-CFF4-5CBB-6329-E6976E78D0EE}"/>
                </a:ext>
              </a:extLst>
            </p:cNvPr>
            <p:cNvSpPr/>
            <p:nvPr/>
          </p:nvSpPr>
          <p:spPr>
            <a:xfrm>
              <a:off x="5576689" y="2147428"/>
              <a:ext cx="314325" cy="228600"/>
            </a:xfrm>
            <a:custGeom>
              <a:avLst/>
              <a:gdLst>
                <a:gd name="connsiteX0" fmla="*/ 18097 w 314325"/>
                <a:gd name="connsiteY0" fmla="*/ 0 h 228600"/>
                <a:gd name="connsiteX1" fmla="*/ 0 w 314325"/>
                <a:gd name="connsiteY1" fmla="*/ 18097 h 228600"/>
                <a:gd name="connsiteX2" fmla="*/ 0 w 314325"/>
                <a:gd name="connsiteY2" fmla="*/ 210502 h 228600"/>
                <a:gd name="connsiteX3" fmla="*/ 18097 w 314325"/>
                <a:gd name="connsiteY3" fmla="*/ 228600 h 228600"/>
                <a:gd name="connsiteX4" fmla="*/ 296228 w 314325"/>
                <a:gd name="connsiteY4" fmla="*/ 228600 h 228600"/>
                <a:gd name="connsiteX5" fmla="*/ 314325 w 314325"/>
                <a:gd name="connsiteY5" fmla="*/ 210502 h 228600"/>
                <a:gd name="connsiteX6" fmla="*/ 314325 w 314325"/>
                <a:gd name="connsiteY6" fmla="*/ 18097 h 228600"/>
                <a:gd name="connsiteX7" fmla="*/ 296228 w 314325"/>
                <a:gd name="connsiteY7" fmla="*/ 0 h 228600"/>
                <a:gd name="connsiteX8" fmla="*/ 18097 w 314325"/>
                <a:gd name="connsiteY8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325" h="228600">
                  <a:moveTo>
                    <a:pt x="18097" y="0"/>
                  </a:moveTo>
                  <a:cubicBezTo>
                    <a:pt x="8572" y="0"/>
                    <a:pt x="0" y="8572"/>
                    <a:pt x="0" y="18097"/>
                  </a:cubicBezTo>
                  <a:lnTo>
                    <a:pt x="0" y="210502"/>
                  </a:lnTo>
                  <a:cubicBezTo>
                    <a:pt x="0" y="220980"/>
                    <a:pt x="8572" y="228600"/>
                    <a:pt x="18097" y="228600"/>
                  </a:cubicBezTo>
                  <a:lnTo>
                    <a:pt x="296228" y="228600"/>
                  </a:lnTo>
                  <a:cubicBezTo>
                    <a:pt x="306705" y="228600"/>
                    <a:pt x="314325" y="220027"/>
                    <a:pt x="314325" y="210502"/>
                  </a:cubicBezTo>
                  <a:lnTo>
                    <a:pt x="314325" y="18097"/>
                  </a:lnTo>
                  <a:cubicBezTo>
                    <a:pt x="314325" y="7620"/>
                    <a:pt x="305753" y="0"/>
                    <a:pt x="296228" y="0"/>
                  </a:cubicBezTo>
                  <a:lnTo>
                    <a:pt x="18097" y="0"/>
                  </a:ln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3C8DA4-79CF-8D0B-24F7-6A8406453E03}"/>
                </a:ext>
              </a:extLst>
            </p:cNvPr>
            <p:cNvSpPr/>
            <p:nvPr/>
          </p:nvSpPr>
          <p:spPr>
            <a:xfrm>
              <a:off x="5510014" y="2414128"/>
              <a:ext cx="571500" cy="47625"/>
            </a:xfrm>
            <a:custGeom>
              <a:avLst/>
              <a:gdLst>
                <a:gd name="connsiteX0" fmla="*/ 542925 w 571500"/>
                <a:gd name="connsiteY0" fmla="*/ 47625 h 47625"/>
                <a:gd name="connsiteX1" fmla="*/ 28575 w 571500"/>
                <a:gd name="connsiteY1" fmla="*/ 47625 h 47625"/>
                <a:gd name="connsiteX2" fmla="*/ 0 w 571500"/>
                <a:gd name="connsiteY2" fmla="*/ 19050 h 47625"/>
                <a:gd name="connsiteX3" fmla="*/ 0 w 571500"/>
                <a:gd name="connsiteY3" fmla="*/ 0 h 47625"/>
                <a:gd name="connsiteX4" fmla="*/ 571500 w 571500"/>
                <a:gd name="connsiteY4" fmla="*/ 0 h 47625"/>
                <a:gd name="connsiteX5" fmla="*/ 571500 w 571500"/>
                <a:gd name="connsiteY5" fmla="*/ 19050 h 47625"/>
                <a:gd name="connsiteX6" fmla="*/ 542925 w 5715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0" h="47625">
                  <a:moveTo>
                    <a:pt x="5429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71500" y="0"/>
                  </a:lnTo>
                  <a:lnTo>
                    <a:pt x="571500" y="19050"/>
                  </a:lnTo>
                  <a:cubicBezTo>
                    <a:pt x="571500" y="35243"/>
                    <a:pt x="559118" y="47625"/>
                    <a:pt x="5429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235BA93-EB7C-E38C-E8D1-F20EEA9FD82C}"/>
                </a:ext>
              </a:extLst>
            </p:cNvPr>
            <p:cNvSpPr/>
            <p:nvPr/>
          </p:nvSpPr>
          <p:spPr>
            <a:xfrm>
              <a:off x="5519539" y="2423653"/>
              <a:ext cx="552450" cy="9525"/>
            </a:xfrm>
            <a:custGeom>
              <a:avLst/>
              <a:gdLst>
                <a:gd name="connsiteX0" fmla="*/ 0 w 552450"/>
                <a:gd name="connsiteY0" fmla="*/ 0 h 9525"/>
                <a:gd name="connsiteX1" fmla="*/ 552450 w 552450"/>
                <a:gd name="connsiteY1" fmla="*/ 0 h 9525"/>
                <a:gd name="connsiteX2" fmla="*/ 552450 w 552450"/>
                <a:gd name="connsiteY2" fmla="*/ 9525 h 9525"/>
                <a:gd name="connsiteX3" fmla="*/ 0 w 5524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9525">
                  <a:moveTo>
                    <a:pt x="0" y="0"/>
                  </a:moveTo>
                  <a:lnTo>
                    <a:pt x="552450" y="0"/>
                  </a:lnTo>
                  <a:lnTo>
                    <a:pt x="552450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46" name="Graphic 429">
              <a:extLst>
                <a:ext uri="{FF2B5EF4-FFF2-40B4-BE49-F238E27FC236}">
                  <a16:creationId xmlns:a16="http://schemas.microsoft.com/office/drawing/2014/main" id="{7BB38D05-BDD9-A2F6-A165-BCBE0E76D921}"/>
                </a:ext>
              </a:extLst>
            </p:cNvPr>
            <p:cNvGrpSpPr/>
            <p:nvPr/>
          </p:nvGrpSpPr>
          <p:grpSpPr>
            <a:xfrm>
              <a:off x="5500489" y="2099803"/>
              <a:ext cx="590550" cy="371475"/>
              <a:chOff x="5500489" y="2099803"/>
              <a:chExt cx="590550" cy="371475"/>
            </a:xfrm>
          </p:grpSpPr>
          <p:grpSp>
            <p:nvGrpSpPr>
              <p:cNvPr id="747" name="Graphic 429">
                <a:extLst>
                  <a:ext uri="{FF2B5EF4-FFF2-40B4-BE49-F238E27FC236}">
                    <a16:creationId xmlns:a16="http://schemas.microsoft.com/office/drawing/2014/main" id="{CACE56C0-23E7-1AA4-E345-E863D6D6B814}"/>
                  </a:ext>
                </a:extLst>
              </p:cNvPr>
              <p:cNvGrpSpPr/>
              <p:nvPr/>
            </p:nvGrpSpPr>
            <p:grpSpPr>
              <a:xfrm>
                <a:off x="5500489" y="2099803"/>
                <a:ext cx="590550" cy="371475"/>
                <a:chOff x="5500489" y="2099803"/>
                <a:chExt cx="590550" cy="371475"/>
              </a:xfrm>
              <a:solidFill>
                <a:srgbClr val="3C154E"/>
              </a:solidFill>
            </p:grpSpPr>
            <p:sp>
              <p:nvSpPr>
                <p:cNvPr id="748" name="Freeform: Shape 747">
                  <a:extLst>
                    <a:ext uri="{FF2B5EF4-FFF2-40B4-BE49-F238E27FC236}">
                      <a16:creationId xmlns:a16="http://schemas.microsoft.com/office/drawing/2014/main" id="{1708ADA2-A2DA-BAC3-0913-DFFCA83FFD51}"/>
                    </a:ext>
                  </a:extLst>
                </p:cNvPr>
                <p:cNvSpPr/>
                <p:nvPr/>
              </p:nvSpPr>
              <p:spPr>
                <a:xfrm>
                  <a:off x="5500489" y="2099803"/>
                  <a:ext cx="590550" cy="371475"/>
                </a:xfrm>
                <a:custGeom>
                  <a:avLst/>
                  <a:gdLst>
                    <a:gd name="connsiteX0" fmla="*/ 581025 w 590550"/>
                    <a:gd name="connsiteY0" fmla="*/ 304800 h 371475"/>
                    <a:gd name="connsiteX1" fmla="*/ 561975 w 590550"/>
                    <a:gd name="connsiteY1" fmla="*/ 304800 h 371475"/>
                    <a:gd name="connsiteX2" fmla="*/ 561975 w 590550"/>
                    <a:gd name="connsiteY2" fmla="*/ 47625 h 371475"/>
                    <a:gd name="connsiteX3" fmla="*/ 514350 w 590550"/>
                    <a:gd name="connsiteY3" fmla="*/ 0 h 371475"/>
                    <a:gd name="connsiteX4" fmla="*/ 76200 w 590550"/>
                    <a:gd name="connsiteY4" fmla="*/ 0 h 371475"/>
                    <a:gd name="connsiteX5" fmla="*/ 28575 w 590550"/>
                    <a:gd name="connsiteY5" fmla="*/ 47625 h 371475"/>
                    <a:gd name="connsiteX6" fmla="*/ 28575 w 590550"/>
                    <a:gd name="connsiteY6" fmla="*/ 304800 h 371475"/>
                    <a:gd name="connsiteX7" fmla="*/ 9525 w 590550"/>
                    <a:gd name="connsiteY7" fmla="*/ 304800 h 371475"/>
                    <a:gd name="connsiteX8" fmla="*/ 0 w 590550"/>
                    <a:gd name="connsiteY8" fmla="*/ 314325 h 371475"/>
                    <a:gd name="connsiteX9" fmla="*/ 0 w 590550"/>
                    <a:gd name="connsiteY9" fmla="*/ 333375 h 371475"/>
                    <a:gd name="connsiteX10" fmla="*/ 38100 w 590550"/>
                    <a:gd name="connsiteY10" fmla="*/ 371475 h 371475"/>
                    <a:gd name="connsiteX11" fmla="*/ 552450 w 590550"/>
                    <a:gd name="connsiteY11" fmla="*/ 371475 h 371475"/>
                    <a:gd name="connsiteX12" fmla="*/ 590550 w 590550"/>
                    <a:gd name="connsiteY12" fmla="*/ 333375 h 371475"/>
                    <a:gd name="connsiteX13" fmla="*/ 590550 w 590550"/>
                    <a:gd name="connsiteY13" fmla="*/ 314325 h 371475"/>
                    <a:gd name="connsiteX14" fmla="*/ 581025 w 590550"/>
                    <a:gd name="connsiteY14" fmla="*/ 304800 h 371475"/>
                    <a:gd name="connsiteX15" fmla="*/ 47625 w 590550"/>
                    <a:gd name="connsiteY15" fmla="*/ 47625 h 371475"/>
                    <a:gd name="connsiteX16" fmla="*/ 76200 w 590550"/>
                    <a:gd name="connsiteY16" fmla="*/ 19050 h 371475"/>
                    <a:gd name="connsiteX17" fmla="*/ 514350 w 590550"/>
                    <a:gd name="connsiteY17" fmla="*/ 19050 h 371475"/>
                    <a:gd name="connsiteX18" fmla="*/ 542925 w 590550"/>
                    <a:gd name="connsiteY18" fmla="*/ 47625 h 371475"/>
                    <a:gd name="connsiteX19" fmla="*/ 542925 w 590550"/>
                    <a:gd name="connsiteY19" fmla="*/ 304800 h 371475"/>
                    <a:gd name="connsiteX20" fmla="*/ 47625 w 590550"/>
                    <a:gd name="connsiteY20" fmla="*/ 304800 h 371475"/>
                    <a:gd name="connsiteX21" fmla="*/ 47625 w 590550"/>
                    <a:gd name="connsiteY21" fmla="*/ 47625 h 371475"/>
                    <a:gd name="connsiteX22" fmla="*/ 571500 w 590550"/>
                    <a:gd name="connsiteY22" fmla="*/ 333375 h 371475"/>
                    <a:gd name="connsiteX23" fmla="*/ 552450 w 590550"/>
                    <a:gd name="connsiteY23" fmla="*/ 352425 h 371475"/>
                    <a:gd name="connsiteX24" fmla="*/ 38100 w 590550"/>
                    <a:gd name="connsiteY24" fmla="*/ 352425 h 371475"/>
                    <a:gd name="connsiteX25" fmla="*/ 19050 w 590550"/>
                    <a:gd name="connsiteY25" fmla="*/ 333375 h 371475"/>
                    <a:gd name="connsiteX26" fmla="*/ 19050 w 590550"/>
                    <a:gd name="connsiteY26" fmla="*/ 323850 h 371475"/>
                    <a:gd name="connsiteX27" fmla="*/ 220980 w 590550"/>
                    <a:gd name="connsiteY27" fmla="*/ 323850 h 371475"/>
                    <a:gd name="connsiteX28" fmla="*/ 247650 w 590550"/>
                    <a:gd name="connsiteY28" fmla="*/ 342900 h 371475"/>
                    <a:gd name="connsiteX29" fmla="*/ 342900 w 590550"/>
                    <a:gd name="connsiteY29" fmla="*/ 342900 h 371475"/>
                    <a:gd name="connsiteX30" fmla="*/ 369570 w 590550"/>
                    <a:gd name="connsiteY30" fmla="*/ 323850 h 371475"/>
                    <a:gd name="connsiteX31" fmla="*/ 571500 w 590550"/>
                    <a:gd name="connsiteY31" fmla="*/ 323850 h 371475"/>
                    <a:gd name="connsiteX32" fmla="*/ 571500 w 590550"/>
                    <a:gd name="connsiteY32" fmla="*/ 333375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0550" h="371475">
                      <a:moveTo>
                        <a:pt x="581025" y="304800"/>
                      </a:moveTo>
                      <a:lnTo>
                        <a:pt x="561975" y="304800"/>
                      </a:lnTo>
                      <a:lnTo>
                        <a:pt x="561975" y="47625"/>
                      </a:lnTo>
                      <a:cubicBezTo>
                        <a:pt x="561975" y="20955"/>
                        <a:pt x="541020" y="0"/>
                        <a:pt x="514350" y="0"/>
                      </a:cubicBezTo>
                      <a:lnTo>
                        <a:pt x="76200" y="0"/>
                      </a:lnTo>
                      <a:cubicBezTo>
                        <a:pt x="49530" y="0"/>
                        <a:pt x="28575" y="20955"/>
                        <a:pt x="28575" y="47625"/>
                      </a:cubicBezTo>
                      <a:lnTo>
                        <a:pt x="28575" y="304800"/>
                      </a:lnTo>
                      <a:lnTo>
                        <a:pt x="9525" y="304800"/>
                      </a:lnTo>
                      <a:cubicBezTo>
                        <a:pt x="3810" y="304800"/>
                        <a:pt x="0" y="308610"/>
                        <a:pt x="0" y="314325"/>
                      </a:cubicBezTo>
                      <a:lnTo>
                        <a:pt x="0" y="333375"/>
                      </a:lnTo>
                      <a:cubicBezTo>
                        <a:pt x="0" y="354330"/>
                        <a:pt x="17145" y="371475"/>
                        <a:pt x="38100" y="371475"/>
                      </a:cubicBezTo>
                      <a:lnTo>
                        <a:pt x="552450" y="371475"/>
                      </a:lnTo>
                      <a:cubicBezTo>
                        <a:pt x="573405" y="371475"/>
                        <a:pt x="590550" y="354330"/>
                        <a:pt x="590550" y="333375"/>
                      </a:cubicBezTo>
                      <a:lnTo>
                        <a:pt x="590550" y="314325"/>
                      </a:lnTo>
                      <a:cubicBezTo>
                        <a:pt x="590550" y="308610"/>
                        <a:pt x="586740" y="304800"/>
                        <a:pt x="581025" y="304800"/>
                      </a:cubicBezTo>
                      <a:close/>
                      <a:moveTo>
                        <a:pt x="47625" y="47625"/>
                      </a:moveTo>
                      <a:cubicBezTo>
                        <a:pt x="47625" y="31432"/>
                        <a:pt x="60008" y="19050"/>
                        <a:pt x="76200" y="19050"/>
                      </a:cubicBezTo>
                      <a:lnTo>
                        <a:pt x="514350" y="19050"/>
                      </a:lnTo>
                      <a:cubicBezTo>
                        <a:pt x="530543" y="19050"/>
                        <a:pt x="542925" y="31432"/>
                        <a:pt x="542925" y="47625"/>
                      </a:cubicBezTo>
                      <a:lnTo>
                        <a:pt x="542925" y="304800"/>
                      </a:lnTo>
                      <a:lnTo>
                        <a:pt x="47625" y="304800"/>
                      </a:lnTo>
                      <a:lnTo>
                        <a:pt x="47625" y="47625"/>
                      </a:lnTo>
                      <a:close/>
                      <a:moveTo>
                        <a:pt x="571500" y="333375"/>
                      </a:moveTo>
                      <a:cubicBezTo>
                        <a:pt x="571500" y="343853"/>
                        <a:pt x="562928" y="352425"/>
                        <a:pt x="552450" y="352425"/>
                      </a:cubicBezTo>
                      <a:lnTo>
                        <a:pt x="38100" y="352425"/>
                      </a:lnTo>
                      <a:cubicBezTo>
                        <a:pt x="27623" y="352425"/>
                        <a:pt x="19050" y="343853"/>
                        <a:pt x="19050" y="333375"/>
                      </a:cubicBezTo>
                      <a:lnTo>
                        <a:pt x="19050" y="323850"/>
                      </a:lnTo>
                      <a:lnTo>
                        <a:pt x="220980" y="323850"/>
                      </a:lnTo>
                      <a:cubicBezTo>
                        <a:pt x="224790" y="335280"/>
                        <a:pt x="235268" y="342900"/>
                        <a:pt x="247650" y="342900"/>
                      </a:cubicBezTo>
                      <a:lnTo>
                        <a:pt x="342900" y="342900"/>
                      </a:lnTo>
                      <a:cubicBezTo>
                        <a:pt x="355283" y="342900"/>
                        <a:pt x="365760" y="335280"/>
                        <a:pt x="369570" y="323850"/>
                      </a:cubicBezTo>
                      <a:lnTo>
                        <a:pt x="571500" y="323850"/>
                      </a:lnTo>
                      <a:lnTo>
                        <a:pt x="571500" y="333375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9" name="Freeform: Shape 748">
                  <a:extLst>
                    <a:ext uri="{FF2B5EF4-FFF2-40B4-BE49-F238E27FC236}">
                      <a16:creationId xmlns:a16="http://schemas.microsoft.com/office/drawing/2014/main" id="{E753DCE2-C443-3BF3-1A3F-7D943A9DEFE3}"/>
                    </a:ext>
                  </a:extLst>
                </p:cNvPr>
                <p:cNvSpPr/>
                <p:nvPr/>
              </p:nvSpPr>
              <p:spPr>
                <a:xfrm>
                  <a:off x="5567164" y="2137903"/>
                  <a:ext cx="333375" cy="247650"/>
                </a:xfrm>
                <a:custGeom>
                  <a:avLst/>
                  <a:gdLst>
                    <a:gd name="connsiteX0" fmla="*/ 305753 w 333375"/>
                    <a:gd name="connsiteY0" fmla="*/ 0 h 247650"/>
                    <a:gd name="connsiteX1" fmla="*/ 27622 w 333375"/>
                    <a:gd name="connsiteY1" fmla="*/ 0 h 247650"/>
                    <a:gd name="connsiteX2" fmla="*/ 0 w 333375"/>
                    <a:gd name="connsiteY2" fmla="*/ 27622 h 247650"/>
                    <a:gd name="connsiteX3" fmla="*/ 0 w 333375"/>
                    <a:gd name="connsiteY3" fmla="*/ 220027 h 247650"/>
                    <a:gd name="connsiteX4" fmla="*/ 27622 w 333375"/>
                    <a:gd name="connsiteY4" fmla="*/ 247650 h 247650"/>
                    <a:gd name="connsiteX5" fmla="*/ 305753 w 333375"/>
                    <a:gd name="connsiteY5" fmla="*/ 247650 h 247650"/>
                    <a:gd name="connsiteX6" fmla="*/ 333375 w 333375"/>
                    <a:gd name="connsiteY6" fmla="*/ 220027 h 247650"/>
                    <a:gd name="connsiteX7" fmla="*/ 333375 w 333375"/>
                    <a:gd name="connsiteY7" fmla="*/ 27622 h 247650"/>
                    <a:gd name="connsiteX8" fmla="*/ 305753 w 333375"/>
                    <a:gd name="connsiteY8" fmla="*/ 0 h 247650"/>
                    <a:gd name="connsiteX9" fmla="*/ 314325 w 333375"/>
                    <a:gd name="connsiteY9" fmla="*/ 220027 h 247650"/>
                    <a:gd name="connsiteX10" fmla="*/ 305753 w 333375"/>
                    <a:gd name="connsiteY10" fmla="*/ 228600 h 247650"/>
                    <a:gd name="connsiteX11" fmla="*/ 27622 w 333375"/>
                    <a:gd name="connsiteY11" fmla="*/ 228600 h 247650"/>
                    <a:gd name="connsiteX12" fmla="*/ 19050 w 333375"/>
                    <a:gd name="connsiteY12" fmla="*/ 220027 h 247650"/>
                    <a:gd name="connsiteX13" fmla="*/ 19050 w 333375"/>
                    <a:gd name="connsiteY13" fmla="*/ 27622 h 247650"/>
                    <a:gd name="connsiteX14" fmla="*/ 27622 w 333375"/>
                    <a:gd name="connsiteY14" fmla="*/ 19050 h 247650"/>
                    <a:gd name="connsiteX15" fmla="*/ 305753 w 333375"/>
                    <a:gd name="connsiteY15" fmla="*/ 19050 h 247650"/>
                    <a:gd name="connsiteX16" fmla="*/ 314325 w 333375"/>
                    <a:gd name="connsiteY16" fmla="*/ 27622 h 247650"/>
                    <a:gd name="connsiteX17" fmla="*/ 314325 w 333375"/>
                    <a:gd name="connsiteY17" fmla="*/ 220027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3375" h="247650">
                      <a:moveTo>
                        <a:pt x="305753" y="0"/>
                      </a:moveTo>
                      <a:lnTo>
                        <a:pt x="27622" y="0"/>
                      </a:lnTo>
                      <a:cubicBezTo>
                        <a:pt x="12383" y="0"/>
                        <a:pt x="0" y="12382"/>
                        <a:pt x="0" y="27622"/>
                      </a:cubicBezTo>
                      <a:lnTo>
                        <a:pt x="0" y="220027"/>
                      </a:lnTo>
                      <a:cubicBezTo>
                        <a:pt x="0" y="235268"/>
                        <a:pt x="12383" y="247650"/>
                        <a:pt x="27622" y="247650"/>
                      </a:cubicBezTo>
                      <a:lnTo>
                        <a:pt x="305753" y="247650"/>
                      </a:lnTo>
                      <a:cubicBezTo>
                        <a:pt x="320993" y="247650"/>
                        <a:pt x="333375" y="235268"/>
                        <a:pt x="333375" y="220027"/>
                      </a:cubicBezTo>
                      <a:lnTo>
                        <a:pt x="333375" y="27622"/>
                      </a:lnTo>
                      <a:cubicBezTo>
                        <a:pt x="333375" y="12382"/>
                        <a:pt x="320993" y="0"/>
                        <a:pt x="305753" y="0"/>
                      </a:cubicBezTo>
                      <a:close/>
                      <a:moveTo>
                        <a:pt x="314325" y="220027"/>
                      </a:moveTo>
                      <a:cubicBezTo>
                        <a:pt x="314325" y="224790"/>
                        <a:pt x="310515" y="228600"/>
                        <a:pt x="305753" y="228600"/>
                      </a:cubicBezTo>
                      <a:lnTo>
                        <a:pt x="27622" y="228600"/>
                      </a:lnTo>
                      <a:cubicBezTo>
                        <a:pt x="22860" y="228600"/>
                        <a:pt x="19050" y="224790"/>
                        <a:pt x="19050" y="220027"/>
                      </a:cubicBezTo>
                      <a:lnTo>
                        <a:pt x="19050" y="27622"/>
                      </a:lnTo>
                      <a:cubicBezTo>
                        <a:pt x="19050" y="22860"/>
                        <a:pt x="22860" y="19050"/>
                        <a:pt x="27622" y="19050"/>
                      </a:cubicBezTo>
                      <a:lnTo>
                        <a:pt x="305753" y="19050"/>
                      </a:lnTo>
                      <a:cubicBezTo>
                        <a:pt x="310515" y="19050"/>
                        <a:pt x="314325" y="22860"/>
                        <a:pt x="314325" y="27622"/>
                      </a:cubicBezTo>
                      <a:lnTo>
                        <a:pt x="314325" y="220027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0" name="Freeform: Shape 749">
                  <a:extLst>
                    <a:ext uri="{FF2B5EF4-FFF2-40B4-BE49-F238E27FC236}">
                      <a16:creationId xmlns:a16="http://schemas.microsoft.com/office/drawing/2014/main" id="{B98FD219-9898-7369-38FB-0794569991B5}"/>
                    </a:ext>
                  </a:extLst>
                </p:cNvPr>
                <p:cNvSpPr/>
                <p:nvPr/>
              </p:nvSpPr>
              <p:spPr>
                <a:xfrm>
                  <a:off x="5919589" y="2137903"/>
                  <a:ext cx="104775" cy="142875"/>
                </a:xfrm>
                <a:custGeom>
                  <a:avLst/>
                  <a:gdLst>
                    <a:gd name="connsiteX0" fmla="*/ 77152 w 104775"/>
                    <a:gd name="connsiteY0" fmla="*/ 0 h 142875"/>
                    <a:gd name="connsiteX1" fmla="*/ 27623 w 104775"/>
                    <a:gd name="connsiteY1" fmla="*/ 0 h 142875"/>
                    <a:gd name="connsiteX2" fmla="*/ 0 w 104775"/>
                    <a:gd name="connsiteY2" fmla="*/ 27622 h 142875"/>
                    <a:gd name="connsiteX3" fmla="*/ 0 w 104775"/>
                    <a:gd name="connsiteY3" fmla="*/ 115253 h 142875"/>
                    <a:gd name="connsiteX4" fmla="*/ 27623 w 104775"/>
                    <a:gd name="connsiteY4" fmla="*/ 142875 h 142875"/>
                    <a:gd name="connsiteX5" fmla="*/ 77152 w 104775"/>
                    <a:gd name="connsiteY5" fmla="*/ 142875 h 142875"/>
                    <a:gd name="connsiteX6" fmla="*/ 104775 w 104775"/>
                    <a:gd name="connsiteY6" fmla="*/ 115253 h 142875"/>
                    <a:gd name="connsiteX7" fmla="*/ 104775 w 104775"/>
                    <a:gd name="connsiteY7" fmla="*/ 27622 h 142875"/>
                    <a:gd name="connsiteX8" fmla="*/ 77152 w 104775"/>
                    <a:gd name="connsiteY8" fmla="*/ 0 h 142875"/>
                    <a:gd name="connsiteX9" fmla="*/ 85725 w 104775"/>
                    <a:gd name="connsiteY9" fmla="*/ 115253 h 142875"/>
                    <a:gd name="connsiteX10" fmla="*/ 77152 w 104775"/>
                    <a:gd name="connsiteY10" fmla="*/ 123825 h 142875"/>
                    <a:gd name="connsiteX11" fmla="*/ 27623 w 104775"/>
                    <a:gd name="connsiteY11" fmla="*/ 123825 h 142875"/>
                    <a:gd name="connsiteX12" fmla="*/ 19050 w 104775"/>
                    <a:gd name="connsiteY12" fmla="*/ 115253 h 142875"/>
                    <a:gd name="connsiteX13" fmla="*/ 19050 w 104775"/>
                    <a:gd name="connsiteY13" fmla="*/ 27622 h 142875"/>
                    <a:gd name="connsiteX14" fmla="*/ 27623 w 104775"/>
                    <a:gd name="connsiteY14" fmla="*/ 19050 h 142875"/>
                    <a:gd name="connsiteX15" fmla="*/ 77152 w 104775"/>
                    <a:gd name="connsiteY15" fmla="*/ 19050 h 142875"/>
                    <a:gd name="connsiteX16" fmla="*/ 85725 w 104775"/>
                    <a:gd name="connsiteY16" fmla="*/ 27622 h 142875"/>
                    <a:gd name="connsiteX17" fmla="*/ 85725 w 104775"/>
                    <a:gd name="connsiteY17" fmla="*/ 115253 h 14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5" h="142875">
                      <a:moveTo>
                        <a:pt x="77152" y="0"/>
                      </a:moveTo>
                      <a:lnTo>
                        <a:pt x="27623" y="0"/>
                      </a:lnTo>
                      <a:cubicBezTo>
                        <a:pt x="12382" y="0"/>
                        <a:pt x="0" y="12382"/>
                        <a:pt x="0" y="27622"/>
                      </a:cubicBezTo>
                      <a:lnTo>
                        <a:pt x="0" y="115253"/>
                      </a:lnTo>
                      <a:cubicBezTo>
                        <a:pt x="0" y="130493"/>
                        <a:pt x="12382" y="142875"/>
                        <a:pt x="27623" y="142875"/>
                      </a:cubicBezTo>
                      <a:lnTo>
                        <a:pt x="77152" y="142875"/>
                      </a:lnTo>
                      <a:cubicBezTo>
                        <a:pt x="92393" y="142875"/>
                        <a:pt x="104775" y="130493"/>
                        <a:pt x="104775" y="115253"/>
                      </a:cubicBezTo>
                      <a:lnTo>
                        <a:pt x="104775" y="27622"/>
                      </a:lnTo>
                      <a:cubicBezTo>
                        <a:pt x="104775" y="12382"/>
                        <a:pt x="92393" y="0"/>
                        <a:pt x="77152" y="0"/>
                      </a:cubicBezTo>
                      <a:close/>
                      <a:moveTo>
                        <a:pt x="85725" y="115253"/>
                      </a:moveTo>
                      <a:cubicBezTo>
                        <a:pt x="85725" y="120015"/>
                        <a:pt x="81915" y="123825"/>
                        <a:pt x="77152" y="123825"/>
                      </a:cubicBezTo>
                      <a:lnTo>
                        <a:pt x="27623" y="123825"/>
                      </a:lnTo>
                      <a:cubicBezTo>
                        <a:pt x="22860" y="123825"/>
                        <a:pt x="19050" y="120015"/>
                        <a:pt x="19050" y="115253"/>
                      </a:cubicBezTo>
                      <a:lnTo>
                        <a:pt x="19050" y="27622"/>
                      </a:lnTo>
                      <a:cubicBezTo>
                        <a:pt x="19050" y="22860"/>
                        <a:pt x="22860" y="19050"/>
                        <a:pt x="27623" y="19050"/>
                      </a:cubicBezTo>
                      <a:lnTo>
                        <a:pt x="77152" y="19050"/>
                      </a:lnTo>
                      <a:cubicBezTo>
                        <a:pt x="81915" y="19050"/>
                        <a:pt x="85725" y="22860"/>
                        <a:pt x="85725" y="27622"/>
                      </a:cubicBezTo>
                      <a:lnTo>
                        <a:pt x="85725" y="115253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BBEAAF47-1051-0B3B-D70E-7E73BC877FCD}"/>
                  </a:ext>
                </a:extLst>
              </p:cNvPr>
              <p:cNvSpPr/>
              <p:nvPr/>
            </p:nvSpPr>
            <p:spPr>
              <a:xfrm>
                <a:off x="5919589" y="2299828"/>
                <a:ext cx="47625" cy="19050"/>
              </a:xfrm>
              <a:custGeom>
                <a:avLst/>
                <a:gdLst>
                  <a:gd name="connsiteX0" fmla="*/ 38100 w 47625"/>
                  <a:gd name="connsiteY0" fmla="*/ 19050 h 19050"/>
                  <a:gd name="connsiteX1" fmla="*/ 9525 w 47625"/>
                  <a:gd name="connsiteY1" fmla="*/ 19050 h 19050"/>
                  <a:gd name="connsiteX2" fmla="*/ 0 w 47625"/>
                  <a:gd name="connsiteY2" fmla="*/ 9525 h 19050"/>
                  <a:gd name="connsiteX3" fmla="*/ 9525 w 47625"/>
                  <a:gd name="connsiteY3" fmla="*/ 0 h 19050"/>
                  <a:gd name="connsiteX4" fmla="*/ 38100 w 47625"/>
                  <a:gd name="connsiteY4" fmla="*/ 0 h 19050"/>
                  <a:gd name="connsiteX5" fmla="*/ 47625 w 47625"/>
                  <a:gd name="connsiteY5" fmla="*/ 9525 h 19050"/>
                  <a:gd name="connsiteX6" fmla="*/ 38100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8100" y="0"/>
                    </a:lnTo>
                    <a:cubicBezTo>
                      <a:pt x="43815" y="0"/>
                      <a:pt x="47625" y="3810"/>
                      <a:pt x="47625" y="9525"/>
                    </a:cubicBezTo>
                    <a:cubicBezTo>
                      <a:pt x="47625" y="15240"/>
                      <a:pt x="43815" y="19050"/>
                      <a:pt x="3810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5B4F031F-1409-B5CA-DED2-6F07A4687DD0}"/>
                  </a:ext>
                </a:extLst>
              </p:cNvPr>
              <p:cNvSpPr/>
              <p:nvPr/>
            </p:nvSpPr>
            <p:spPr>
              <a:xfrm>
                <a:off x="5919589" y="2337928"/>
                <a:ext cx="76200" cy="19050"/>
              </a:xfrm>
              <a:custGeom>
                <a:avLst/>
                <a:gdLst>
                  <a:gd name="connsiteX0" fmla="*/ 66675 w 76200"/>
                  <a:gd name="connsiteY0" fmla="*/ 19050 h 19050"/>
                  <a:gd name="connsiteX1" fmla="*/ 9525 w 76200"/>
                  <a:gd name="connsiteY1" fmla="*/ 19050 h 19050"/>
                  <a:gd name="connsiteX2" fmla="*/ 0 w 76200"/>
                  <a:gd name="connsiteY2" fmla="*/ 9525 h 19050"/>
                  <a:gd name="connsiteX3" fmla="*/ 9525 w 76200"/>
                  <a:gd name="connsiteY3" fmla="*/ 0 h 19050"/>
                  <a:gd name="connsiteX4" fmla="*/ 66675 w 76200"/>
                  <a:gd name="connsiteY4" fmla="*/ 0 h 19050"/>
                  <a:gd name="connsiteX5" fmla="*/ 76200 w 76200"/>
                  <a:gd name="connsiteY5" fmla="*/ 9525 h 19050"/>
                  <a:gd name="connsiteX6" fmla="*/ 6667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6675" y="0"/>
                    </a:lnTo>
                    <a:cubicBezTo>
                      <a:pt x="72390" y="0"/>
                      <a:pt x="76200" y="3810"/>
                      <a:pt x="76200" y="9525"/>
                    </a:cubicBezTo>
                    <a:cubicBezTo>
                      <a:pt x="76200" y="15240"/>
                      <a:pt x="72390" y="19050"/>
                      <a:pt x="666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7D98CE17-CF96-FB19-7CFF-C74CEA350E6E}"/>
                </a:ext>
              </a:extLst>
            </p:cNvPr>
            <p:cNvSpPr/>
            <p:nvPr/>
          </p:nvSpPr>
          <p:spPr>
            <a:xfrm>
              <a:off x="5690989" y="2214052"/>
              <a:ext cx="94535" cy="94961"/>
            </a:xfrm>
            <a:custGeom>
              <a:avLst/>
              <a:gdLst>
                <a:gd name="connsiteX0" fmla="*/ 0 w 94535"/>
                <a:gd name="connsiteY0" fmla="*/ 14338 h 94961"/>
                <a:gd name="connsiteX1" fmla="*/ 0 w 94535"/>
                <a:gd name="connsiteY1" fmla="*/ 81013 h 94961"/>
                <a:gd name="connsiteX2" fmla="*/ 21907 w 94535"/>
                <a:gd name="connsiteY2" fmla="*/ 93396 h 94961"/>
                <a:gd name="connsiteX3" fmla="*/ 86678 w 94535"/>
                <a:gd name="connsiteY3" fmla="*/ 60058 h 94961"/>
                <a:gd name="connsiteX4" fmla="*/ 86678 w 94535"/>
                <a:gd name="connsiteY4" fmla="*/ 35293 h 94961"/>
                <a:gd name="connsiteX5" fmla="*/ 21907 w 94535"/>
                <a:gd name="connsiteY5" fmla="*/ 1956 h 94961"/>
                <a:gd name="connsiteX6" fmla="*/ 0 w 94535"/>
                <a:gd name="connsiteY6" fmla="*/ 14338 h 9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5" h="94961">
                  <a:moveTo>
                    <a:pt x="0" y="14338"/>
                  </a:moveTo>
                  <a:lnTo>
                    <a:pt x="0" y="81013"/>
                  </a:lnTo>
                  <a:cubicBezTo>
                    <a:pt x="0" y="91491"/>
                    <a:pt x="12382" y="98158"/>
                    <a:pt x="21907" y="93396"/>
                  </a:cubicBezTo>
                  <a:lnTo>
                    <a:pt x="86678" y="60058"/>
                  </a:lnTo>
                  <a:cubicBezTo>
                    <a:pt x="97155" y="54343"/>
                    <a:pt x="97155" y="41008"/>
                    <a:pt x="86678" y="35293"/>
                  </a:cubicBezTo>
                  <a:lnTo>
                    <a:pt x="21907" y="1956"/>
                  </a:lnTo>
                  <a:cubicBezTo>
                    <a:pt x="12382" y="-3759"/>
                    <a:pt x="0" y="3861"/>
                    <a:pt x="0" y="14338"/>
                  </a:cubicBezTo>
                  <a:close/>
                </a:path>
              </a:pathLst>
            </a:custGeom>
            <a:solidFill>
              <a:srgbClr val="3C15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21" name="Graphic 431">
            <a:extLst>
              <a:ext uri="{FF2B5EF4-FFF2-40B4-BE49-F238E27FC236}">
                <a16:creationId xmlns:a16="http://schemas.microsoft.com/office/drawing/2014/main" id="{5ACC3903-EEAF-50E0-1025-206D1055C060}"/>
              </a:ext>
            </a:extLst>
          </p:cNvPr>
          <p:cNvGrpSpPr/>
          <p:nvPr/>
        </p:nvGrpSpPr>
        <p:grpSpPr>
          <a:xfrm>
            <a:off x="4368273" y="1951333"/>
            <a:ext cx="590550" cy="498157"/>
            <a:chOff x="4405045" y="1971693"/>
            <a:chExt cx="590550" cy="498157"/>
          </a:xfrm>
        </p:grpSpPr>
        <p:grpSp>
          <p:nvGrpSpPr>
            <p:cNvPr id="722" name="Graphic 431">
              <a:extLst>
                <a:ext uri="{FF2B5EF4-FFF2-40B4-BE49-F238E27FC236}">
                  <a16:creationId xmlns:a16="http://schemas.microsoft.com/office/drawing/2014/main" id="{6932133A-3D69-B7D9-AC3F-CF3D746E99FC}"/>
                </a:ext>
              </a:extLst>
            </p:cNvPr>
            <p:cNvGrpSpPr/>
            <p:nvPr/>
          </p:nvGrpSpPr>
          <p:grpSpPr>
            <a:xfrm>
              <a:off x="4443145" y="2107901"/>
              <a:ext cx="514350" cy="304800"/>
              <a:chOff x="4443145" y="2107901"/>
              <a:chExt cx="514350" cy="304800"/>
            </a:xfrm>
          </p:grpSpPr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320F89C1-588A-F0F8-C6A9-670216C53DC0}"/>
                  </a:ext>
                </a:extLst>
              </p:cNvPr>
              <p:cNvSpPr/>
              <p:nvPr/>
            </p:nvSpPr>
            <p:spPr>
              <a:xfrm>
                <a:off x="4443145" y="2107901"/>
                <a:ext cx="514350" cy="304800"/>
              </a:xfrm>
              <a:custGeom>
                <a:avLst/>
                <a:gdLst>
                  <a:gd name="connsiteX0" fmla="*/ 514350 w 514350"/>
                  <a:gd name="connsiteY0" fmla="*/ 304800 h 304800"/>
                  <a:gd name="connsiteX1" fmla="*/ 514350 w 514350"/>
                  <a:gd name="connsiteY1" fmla="*/ 36195 h 304800"/>
                  <a:gd name="connsiteX2" fmla="*/ 478155 w 514350"/>
                  <a:gd name="connsiteY2" fmla="*/ 0 h 304800"/>
                  <a:gd name="connsiteX3" fmla="*/ 39053 w 514350"/>
                  <a:gd name="connsiteY3" fmla="*/ 0 h 304800"/>
                  <a:gd name="connsiteX4" fmla="*/ 0 w 514350"/>
                  <a:gd name="connsiteY4" fmla="*/ 39053 h 304800"/>
                  <a:gd name="connsiteX5" fmla="*/ 0 w 514350"/>
                  <a:gd name="connsiteY5" fmla="*/ 304800 h 304800"/>
                  <a:gd name="connsiteX6" fmla="*/ 514350 w 51435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04800">
                    <a:moveTo>
                      <a:pt x="514350" y="304800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1435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ADE5762F-D6EF-73BF-26D2-4676C8D05331}"/>
                  </a:ext>
                </a:extLst>
              </p:cNvPr>
              <p:cNvSpPr/>
              <p:nvPr/>
            </p:nvSpPr>
            <p:spPr>
              <a:xfrm>
                <a:off x="4499342" y="2135523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7E2BE38B-24E6-BC45-280D-6CACF382EC71}"/>
                  </a:ext>
                </a:extLst>
              </p:cNvPr>
              <p:cNvSpPr/>
              <p:nvPr/>
            </p:nvSpPr>
            <p:spPr>
              <a:xfrm>
                <a:off x="4443145" y="2107901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2BBFBBC7-F402-C4C2-248B-9CAEE2A49976}"/>
                  </a:ext>
                </a:extLst>
              </p:cNvPr>
              <p:cNvSpPr/>
              <p:nvPr/>
            </p:nvSpPr>
            <p:spPr>
              <a:xfrm>
                <a:off x="4699367" y="2135523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EF696836-0FEE-DB28-93E8-E1381E0DC5D3}"/>
                </a:ext>
              </a:extLst>
            </p:cNvPr>
            <p:cNvSpPr/>
            <p:nvPr/>
          </p:nvSpPr>
          <p:spPr>
            <a:xfrm>
              <a:off x="4564112" y="2250776"/>
              <a:ext cx="273367" cy="120967"/>
            </a:xfrm>
            <a:custGeom>
              <a:avLst/>
              <a:gdLst>
                <a:gd name="connsiteX0" fmla="*/ 103823 w 273367"/>
                <a:gd name="connsiteY0" fmla="*/ 71438 h 120967"/>
                <a:gd name="connsiteX1" fmla="*/ 81915 w 273367"/>
                <a:gd name="connsiteY1" fmla="*/ 49530 h 120967"/>
                <a:gd name="connsiteX2" fmla="*/ 81915 w 273367"/>
                <a:gd name="connsiteY2" fmla="*/ 21907 h 120967"/>
                <a:gd name="connsiteX3" fmla="*/ 60007 w 273367"/>
                <a:gd name="connsiteY3" fmla="*/ 0 h 120967"/>
                <a:gd name="connsiteX4" fmla="*/ 0 w 273367"/>
                <a:gd name="connsiteY4" fmla="*/ 0 h 120967"/>
                <a:gd name="connsiteX5" fmla="*/ 0 w 273367"/>
                <a:gd name="connsiteY5" fmla="*/ 30480 h 120967"/>
                <a:gd name="connsiteX6" fmla="*/ 0 w 273367"/>
                <a:gd name="connsiteY6" fmla="*/ 90488 h 120967"/>
                <a:gd name="connsiteX7" fmla="*/ 30480 w 273367"/>
                <a:gd name="connsiteY7" fmla="*/ 120968 h 120967"/>
                <a:gd name="connsiteX8" fmla="*/ 242888 w 273367"/>
                <a:gd name="connsiteY8" fmla="*/ 120968 h 120967"/>
                <a:gd name="connsiteX9" fmla="*/ 273368 w 273367"/>
                <a:gd name="connsiteY9" fmla="*/ 90488 h 120967"/>
                <a:gd name="connsiteX10" fmla="*/ 273368 w 273367"/>
                <a:gd name="connsiteY10" fmla="*/ 30480 h 120967"/>
                <a:gd name="connsiteX11" fmla="*/ 273368 w 273367"/>
                <a:gd name="connsiteY11" fmla="*/ 0 h 120967"/>
                <a:gd name="connsiteX12" fmla="*/ 213360 w 273367"/>
                <a:gd name="connsiteY12" fmla="*/ 0 h 120967"/>
                <a:gd name="connsiteX13" fmla="*/ 191452 w 273367"/>
                <a:gd name="connsiteY13" fmla="*/ 21907 h 120967"/>
                <a:gd name="connsiteX14" fmla="*/ 191452 w 273367"/>
                <a:gd name="connsiteY14" fmla="*/ 49530 h 120967"/>
                <a:gd name="connsiteX15" fmla="*/ 169545 w 273367"/>
                <a:gd name="connsiteY15" fmla="*/ 71438 h 120967"/>
                <a:gd name="connsiteX16" fmla="*/ 103823 w 273367"/>
                <a:gd name="connsiteY16" fmla="*/ 7143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367" h="120967">
                  <a:moveTo>
                    <a:pt x="103823" y="71438"/>
                  </a:moveTo>
                  <a:cubicBezTo>
                    <a:pt x="81915" y="71438"/>
                    <a:pt x="81915" y="49530"/>
                    <a:pt x="81915" y="49530"/>
                  </a:cubicBezTo>
                  <a:lnTo>
                    <a:pt x="81915" y="21907"/>
                  </a:lnTo>
                  <a:cubicBezTo>
                    <a:pt x="81915" y="0"/>
                    <a:pt x="60007" y="0"/>
                    <a:pt x="60007" y="0"/>
                  </a:cubicBezTo>
                  <a:lnTo>
                    <a:pt x="0" y="0"/>
                  </a:lnTo>
                  <a:lnTo>
                    <a:pt x="0" y="30480"/>
                  </a:lnTo>
                  <a:lnTo>
                    <a:pt x="0" y="90488"/>
                  </a:lnTo>
                  <a:cubicBezTo>
                    <a:pt x="0" y="106680"/>
                    <a:pt x="13335" y="120968"/>
                    <a:pt x="30480" y="120968"/>
                  </a:cubicBezTo>
                  <a:lnTo>
                    <a:pt x="242888" y="120968"/>
                  </a:lnTo>
                  <a:cubicBezTo>
                    <a:pt x="260033" y="120968"/>
                    <a:pt x="273368" y="107632"/>
                    <a:pt x="273368" y="90488"/>
                  </a:cubicBezTo>
                  <a:lnTo>
                    <a:pt x="273368" y="30480"/>
                  </a:lnTo>
                  <a:lnTo>
                    <a:pt x="273368" y="0"/>
                  </a:lnTo>
                  <a:lnTo>
                    <a:pt x="213360" y="0"/>
                  </a:lnTo>
                  <a:cubicBezTo>
                    <a:pt x="213360" y="0"/>
                    <a:pt x="191452" y="0"/>
                    <a:pt x="191452" y="21907"/>
                  </a:cubicBezTo>
                  <a:lnTo>
                    <a:pt x="191452" y="49530"/>
                  </a:lnTo>
                  <a:cubicBezTo>
                    <a:pt x="191452" y="49530"/>
                    <a:pt x="191452" y="71438"/>
                    <a:pt x="169545" y="71438"/>
                  </a:cubicBezTo>
                  <a:lnTo>
                    <a:pt x="103823" y="71438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0D56FB66-643B-0B9A-A291-0C21D03F8229}"/>
                </a:ext>
              </a:extLst>
            </p:cNvPr>
            <p:cNvSpPr/>
            <p:nvPr/>
          </p:nvSpPr>
          <p:spPr>
            <a:xfrm>
              <a:off x="4569827" y="2190768"/>
              <a:ext cx="262890" cy="131444"/>
            </a:xfrm>
            <a:custGeom>
              <a:avLst/>
              <a:gdLst>
                <a:gd name="connsiteX0" fmla="*/ 54293 w 262890"/>
                <a:gd name="connsiteY0" fmla="*/ 0 h 131444"/>
                <a:gd name="connsiteX1" fmla="*/ 204788 w 262890"/>
                <a:gd name="connsiteY1" fmla="*/ 0 h 131444"/>
                <a:gd name="connsiteX2" fmla="*/ 262890 w 262890"/>
                <a:gd name="connsiteY2" fmla="*/ 59055 h 131444"/>
                <a:gd name="connsiteX3" fmla="*/ 201930 w 262890"/>
                <a:gd name="connsiteY3" fmla="*/ 60007 h 131444"/>
                <a:gd name="connsiteX4" fmla="*/ 185738 w 262890"/>
                <a:gd name="connsiteY4" fmla="*/ 78105 h 131444"/>
                <a:gd name="connsiteX5" fmla="*/ 185738 w 262890"/>
                <a:gd name="connsiteY5" fmla="*/ 109538 h 131444"/>
                <a:gd name="connsiteX6" fmla="*/ 163830 w 262890"/>
                <a:gd name="connsiteY6" fmla="*/ 131445 h 131444"/>
                <a:gd name="connsiteX7" fmla="*/ 91440 w 262890"/>
                <a:gd name="connsiteY7" fmla="*/ 131445 h 131444"/>
                <a:gd name="connsiteX8" fmla="*/ 76200 w 262890"/>
                <a:gd name="connsiteY8" fmla="*/ 109538 h 131444"/>
                <a:gd name="connsiteX9" fmla="*/ 76200 w 262890"/>
                <a:gd name="connsiteY9" fmla="*/ 77152 h 131444"/>
                <a:gd name="connsiteX10" fmla="*/ 58103 w 262890"/>
                <a:gd name="connsiteY10" fmla="*/ 60007 h 131444"/>
                <a:gd name="connsiteX11" fmla="*/ 0 w 262890"/>
                <a:gd name="connsiteY11" fmla="*/ 60007 h 13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2890" h="131444">
                  <a:moveTo>
                    <a:pt x="54293" y="0"/>
                  </a:moveTo>
                  <a:lnTo>
                    <a:pt x="204788" y="0"/>
                  </a:lnTo>
                  <a:lnTo>
                    <a:pt x="262890" y="59055"/>
                  </a:lnTo>
                  <a:lnTo>
                    <a:pt x="201930" y="60007"/>
                  </a:lnTo>
                  <a:lnTo>
                    <a:pt x="185738" y="78105"/>
                  </a:lnTo>
                  <a:lnTo>
                    <a:pt x="185738" y="109538"/>
                  </a:lnTo>
                  <a:lnTo>
                    <a:pt x="163830" y="131445"/>
                  </a:lnTo>
                  <a:lnTo>
                    <a:pt x="91440" y="131445"/>
                  </a:lnTo>
                  <a:lnTo>
                    <a:pt x="76200" y="109538"/>
                  </a:lnTo>
                  <a:lnTo>
                    <a:pt x="76200" y="77152"/>
                  </a:lnTo>
                  <a:lnTo>
                    <a:pt x="58103" y="60007"/>
                  </a:lnTo>
                  <a:lnTo>
                    <a:pt x="0" y="60007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3DCE1D4-A1DC-9FD7-E771-D1DAE97A6C72}"/>
                </a:ext>
              </a:extLst>
            </p:cNvPr>
            <p:cNvSpPr/>
            <p:nvPr/>
          </p:nvSpPr>
          <p:spPr>
            <a:xfrm>
              <a:off x="4584829" y="1982171"/>
              <a:ext cx="230028" cy="256460"/>
            </a:xfrm>
            <a:custGeom>
              <a:avLst/>
              <a:gdLst>
                <a:gd name="connsiteX0" fmla="*/ 89773 w 230028"/>
                <a:gd name="connsiteY0" fmla="*/ 245745 h 256460"/>
                <a:gd name="connsiteX1" fmla="*/ 141208 w 230028"/>
                <a:gd name="connsiteY1" fmla="*/ 245745 h 256460"/>
                <a:gd name="connsiteX2" fmla="*/ 219313 w 230028"/>
                <a:gd name="connsiteY2" fmla="*/ 167640 h 256460"/>
                <a:gd name="connsiteX3" fmla="*/ 219313 w 230028"/>
                <a:gd name="connsiteY3" fmla="*/ 115252 h 256460"/>
                <a:gd name="connsiteX4" fmla="*/ 167878 w 230028"/>
                <a:gd name="connsiteY4" fmla="*/ 115252 h 256460"/>
                <a:gd name="connsiteX5" fmla="*/ 155496 w 230028"/>
                <a:gd name="connsiteY5" fmla="*/ 128587 h 256460"/>
                <a:gd name="connsiteX6" fmla="*/ 155496 w 230028"/>
                <a:gd name="connsiteY6" fmla="*/ 40005 h 256460"/>
                <a:gd name="connsiteX7" fmla="*/ 115491 w 230028"/>
                <a:gd name="connsiteY7" fmla="*/ 0 h 256460"/>
                <a:gd name="connsiteX8" fmla="*/ 74533 w 230028"/>
                <a:gd name="connsiteY8" fmla="*/ 40005 h 256460"/>
                <a:gd name="connsiteX9" fmla="*/ 74533 w 230028"/>
                <a:gd name="connsiteY9" fmla="*/ 127635 h 256460"/>
                <a:gd name="connsiteX10" fmla="*/ 62151 w 230028"/>
                <a:gd name="connsiteY10" fmla="*/ 114300 h 256460"/>
                <a:gd name="connsiteX11" fmla="*/ 10716 w 230028"/>
                <a:gd name="connsiteY11" fmla="*/ 114300 h 256460"/>
                <a:gd name="connsiteX12" fmla="*/ 10716 w 230028"/>
                <a:gd name="connsiteY12" fmla="*/ 166687 h 256460"/>
                <a:gd name="connsiteX13" fmla="*/ 89773 w 230028"/>
                <a:gd name="connsiteY13" fmla="*/ 245745 h 256460"/>
                <a:gd name="connsiteX14" fmla="*/ 140256 w 230028"/>
                <a:gd name="connsiteY14" fmla="*/ 245745 h 256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0028" h="256460">
                  <a:moveTo>
                    <a:pt x="89773" y="245745"/>
                  </a:moveTo>
                  <a:cubicBezTo>
                    <a:pt x="104061" y="260032"/>
                    <a:pt x="126921" y="260032"/>
                    <a:pt x="141208" y="245745"/>
                  </a:cubicBezTo>
                  <a:lnTo>
                    <a:pt x="219313" y="167640"/>
                  </a:lnTo>
                  <a:cubicBezTo>
                    <a:pt x="233601" y="153353"/>
                    <a:pt x="233601" y="129540"/>
                    <a:pt x="219313" y="115252"/>
                  </a:cubicBezTo>
                  <a:cubicBezTo>
                    <a:pt x="205026" y="100965"/>
                    <a:pt x="182166" y="100965"/>
                    <a:pt x="167878" y="115252"/>
                  </a:cubicBezTo>
                  <a:lnTo>
                    <a:pt x="155496" y="128587"/>
                  </a:lnTo>
                  <a:lnTo>
                    <a:pt x="155496" y="40005"/>
                  </a:lnTo>
                  <a:cubicBezTo>
                    <a:pt x="155496" y="40005"/>
                    <a:pt x="152638" y="0"/>
                    <a:pt x="115491" y="0"/>
                  </a:cubicBezTo>
                  <a:cubicBezTo>
                    <a:pt x="76438" y="0"/>
                    <a:pt x="74533" y="40005"/>
                    <a:pt x="74533" y="40005"/>
                  </a:cubicBezTo>
                  <a:lnTo>
                    <a:pt x="74533" y="127635"/>
                  </a:lnTo>
                  <a:lnTo>
                    <a:pt x="62151" y="114300"/>
                  </a:lnTo>
                  <a:cubicBezTo>
                    <a:pt x="47863" y="100012"/>
                    <a:pt x="25003" y="100012"/>
                    <a:pt x="10716" y="114300"/>
                  </a:cubicBezTo>
                  <a:cubicBezTo>
                    <a:pt x="-3572" y="128587"/>
                    <a:pt x="-3572" y="152400"/>
                    <a:pt x="10716" y="166687"/>
                  </a:cubicBezTo>
                  <a:lnTo>
                    <a:pt x="89773" y="245745"/>
                  </a:lnTo>
                  <a:cubicBezTo>
                    <a:pt x="104061" y="260032"/>
                    <a:pt x="126921" y="260032"/>
                    <a:pt x="140256" y="245745"/>
                  </a:cubicBezTo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30" name="Graphic 431">
              <a:extLst>
                <a:ext uri="{FF2B5EF4-FFF2-40B4-BE49-F238E27FC236}">
                  <a16:creationId xmlns:a16="http://schemas.microsoft.com/office/drawing/2014/main" id="{B0AECDE1-4A83-E74F-C0C3-FD229AE806E4}"/>
                </a:ext>
              </a:extLst>
            </p:cNvPr>
            <p:cNvGrpSpPr/>
            <p:nvPr/>
          </p:nvGrpSpPr>
          <p:grpSpPr>
            <a:xfrm>
              <a:off x="4414570" y="2412701"/>
              <a:ext cx="571500" cy="47625"/>
              <a:chOff x="4414570" y="2412701"/>
              <a:chExt cx="571500" cy="47625"/>
            </a:xfrm>
          </p:grpSpPr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EB37C9F9-D0C1-FF53-C5BD-35CD0CB340E7}"/>
                  </a:ext>
                </a:extLst>
              </p:cNvPr>
              <p:cNvSpPr/>
              <p:nvPr/>
            </p:nvSpPr>
            <p:spPr>
              <a:xfrm>
                <a:off x="4414570" y="2412701"/>
                <a:ext cx="571500" cy="47625"/>
              </a:xfrm>
              <a:custGeom>
                <a:avLst/>
                <a:gdLst>
                  <a:gd name="connsiteX0" fmla="*/ 542925 w 571500"/>
                  <a:gd name="connsiteY0" fmla="*/ 47625 h 47625"/>
                  <a:gd name="connsiteX1" fmla="*/ 28575 w 571500"/>
                  <a:gd name="connsiteY1" fmla="*/ 47625 h 47625"/>
                  <a:gd name="connsiteX2" fmla="*/ 0 w 571500"/>
                  <a:gd name="connsiteY2" fmla="*/ 19050 h 47625"/>
                  <a:gd name="connsiteX3" fmla="*/ 0 w 571500"/>
                  <a:gd name="connsiteY3" fmla="*/ 0 h 47625"/>
                  <a:gd name="connsiteX4" fmla="*/ 571500 w 571500"/>
                  <a:gd name="connsiteY4" fmla="*/ 0 h 47625"/>
                  <a:gd name="connsiteX5" fmla="*/ 571500 w 571500"/>
                  <a:gd name="connsiteY5" fmla="*/ 19050 h 47625"/>
                  <a:gd name="connsiteX6" fmla="*/ 542925 w 57150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0" h="47625">
                    <a:moveTo>
                      <a:pt x="54292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571500" y="0"/>
                    </a:lnTo>
                    <a:lnTo>
                      <a:pt x="571500" y="19050"/>
                    </a:lnTo>
                    <a:cubicBezTo>
                      <a:pt x="571500" y="35243"/>
                      <a:pt x="559118" y="47625"/>
                      <a:pt x="54292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297DA3E0-2D57-E6D7-FDE2-B07E1609365E}"/>
                  </a:ext>
                </a:extLst>
              </p:cNvPr>
              <p:cNvSpPr/>
              <p:nvPr/>
            </p:nvSpPr>
            <p:spPr>
              <a:xfrm>
                <a:off x="4424095" y="2422226"/>
                <a:ext cx="552450" cy="9525"/>
              </a:xfrm>
              <a:custGeom>
                <a:avLst/>
                <a:gdLst>
                  <a:gd name="connsiteX0" fmla="*/ 0 w 552450"/>
                  <a:gd name="connsiteY0" fmla="*/ 0 h 9525"/>
                  <a:gd name="connsiteX1" fmla="*/ 552450 w 552450"/>
                  <a:gd name="connsiteY1" fmla="*/ 0 h 9525"/>
                  <a:gd name="connsiteX2" fmla="*/ 552450 w 552450"/>
                  <a:gd name="connsiteY2" fmla="*/ 9525 h 9525"/>
                  <a:gd name="connsiteX3" fmla="*/ 0 w 55245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9525">
                    <a:moveTo>
                      <a:pt x="0" y="0"/>
                    </a:moveTo>
                    <a:lnTo>
                      <a:pt x="552450" y="0"/>
                    </a:lnTo>
                    <a:lnTo>
                      <a:pt x="55245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F639B4C8-E7E8-C1C8-3557-F928C17A85E3}"/>
                </a:ext>
              </a:extLst>
            </p:cNvPr>
            <p:cNvSpPr/>
            <p:nvPr/>
          </p:nvSpPr>
          <p:spPr>
            <a:xfrm>
              <a:off x="4405045" y="1971693"/>
              <a:ext cx="590550" cy="498157"/>
            </a:xfrm>
            <a:custGeom>
              <a:avLst/>
              <a:gdLst>
                <a:gd name="connsiteX0" fmla="*/ 581025 w 590550"/>
                <a:gd name="connsiteY0" fmla="*/ 431483 h 498157"/>
                <a:gd name="connsiteX1" fmla="*/ 561975 w 590550"/>
                <a:gd name="connsiteY1" fmla="*/ 431483 h 498157"/>
                <a:gd name="connsiteX2" fmla="*/ 561975 w 590550"/>
                <a:gd name="connsiteY2" fmla="*/ 174308 h 498157"/>
                <a:gd name="connsiteX3" fmla="*/ 514350 w 590550"/>
                <a:gd name="connsiteY3" fmla="*/ 126683 h 498157"/>
                <a:gd name="connsiteX4" fmla="*/ 411480 w 590550"/>
                <a:gd name="connsiteY4" fmla="*/ 126683 h 498157"/>
                <a:gd name="connsiteX5" fmla="*/ 405765 w 590550"/>
                <a:gd name="connsiteY5" fmla="*/ 119063 h 498157"/>
                <a:gd name="connsiteX6" fmla="*/ 373380 w 590550"/>
                <a:gd name="connsiteY6" fmla="*/ 105727 h 498157"/>
                <a:gd name="connsiteX7" fmla="*/ 344805 w 590550"/>
                <a:gd name="connsiteY7" fmla="*/ 115252 h 498157"/>
                <a:gd name="connsiteX8" fmla="*/ 344805 w 590550"/>
                <a:gd name="connsiteY8" fmla="*/ 50483 h 498157"/>
                <a:gd name="connsiteX9" fmla="*/ 344805 w 590550"/>
                <a:gd name="connsiteY9" fmla="*/ 48578 h 498157"/>
                <a:gd name="connsiteX10" fmla="*/ 295275 w 590550"/>
                <a:gd name="connsiteY10" fmla="*/ 0 h 498157"/>
                <a:gd name="connsiteX11" fmla="*/ 245745 w 590550"/>
                <a:gd name="connsiteY11" fmla="*/ 50483 h 498157"/>
                <a:gd name="connsiteX12" fmla="*/ 245745 w 590550"/>
                <a:gd name="connsiteY12" fmla="*/ 115252 h 498157"/>
                <a:gd name="connsiteX13" fmla="*/ 217170 w 590550"/>
                <a:gd name="connsiteY13" fmla="*/ 105727 h 498157"/>
                <a:gd name="connsiteX14" fmla="*/ 184785 w 590550"/>
                <a:gd name="connsiteY14" fmla="*/ 119063 h 498157"/>
                <a:gd name="connsiteX15" fmla="*/ 179070 w 590550"/>
                <a:gd name="connsiteY15" fmla="*/ 126683 h 498157"/>
                <a:gd name="connsiteX16" fmla="*/ 76200 w 590550"/>
                <a:gd name="connsiteY16" fmla="*/ 126683 h 498157"/>
                <a:gd name="connsiteX17" fmla="*/ 28575 w 590550"/>
                <a:gd name="connsiteY17" fmla="*/ 174308 h 498157"/>
                <a:gd name="connsiteX18" fmla="*/ 28575 w 590550"/>
                <a:gd name="connsiteY18" fmla="*/ 431483 h 498157"/>
                <a:gd name="connsiteX19" fmla="*/ 9525 w 590550"/>
                <a:gd name="connsiteY19" fmla="*/ 431483 h 498157"/>
                <a:gd name="connsiteX20" fmla="*/ 0 w 590550"/>
                <a:gd name="connsiteY20" fmla="*/ 441008 h 498157"/>
                <a:gd name="connsiteX21" fmla="*/ 0 w 590550"/>
                <a:gd name="connsiteY21" fmla="*/ 460058 h 498157"/>
                <a:gd name="connsiteX22" fmla="*/ 38100 w 590550"/>
                <a:gd name="connsiteY22" fmla="*/ 498158 h 498157"/>
                <a:gd name="connsiteX23" fmla="*/ 552450 w 590550"/>
                <a:gd name="connsiteY23" fmla="*/ 498158 h 498157"/>
                <a:gd name="connsiteX24" fmla="*/ 590550 w 590550"/>
                <a:gd name="connsiteY24" fmla="*/ 460058 h 498157"/>
                <a:gd name="connsiteX25" fmla="*/ 590550 w 590550"/>
                <a:gd name="connsiteY25" fmla="*/ 441008 h 498157"/>
                <a:gd name="connsiteX26" fmla="*/ 581025 w 590550"/>
                <a:gd name="connsiteY26" fmla="*/ 431483 h 498157"/>
                <a:gd name="connsiteX27" fmla="*/ 198120 w 590550"/>
                <a:gd name="connsiteY27" fmla="*/ 132398 h 498157"/>
                <a:gd name="connsiteX28" fmla="*/ 235268 w 590550"/>
                <a:gd name="connsiteY28" fmla="*/ 132398 h 498157"/>
                <a:gd name="connsiteX29" fmla="*/ 247650 w 590550"/>
                <a:gd name="connsiteY29" fmla="*/ 145733 h 498157"/>
                <a:gd name="connsiteX30" fmla="*/ 258128 w 590550"/>
                <a:gd name="connsiteY30" fmla="*/ 147638 h 498157"/>
                <a:gd name="connsiteX31" fmla="*/ 263843 w 590550"/>
                <a:gd name="connsiteY31" fmla="*/ 139065 h 498157"/>
                <a:gd name="connsiteX32" fmla="*/ 263843 w 590550"/>
                <a:gd name="connsiteY32" fmla="*/ 50483 h 498157"/>
                <a:gd name="connsiteX33" fmla="*/ 294323 w 590550"/>
                <a:gd name="connsiteY33" fmla="*/ 19050 h 498157"/>
                <a:gd name="connsiteX34" fmla="*/ 324803 w 590550"/>
                <a:gd name="connsiteY34" fmla="*/ 50483 h 498157"/>
                <a:gd name="connsiteX35" fmla="*/ 324803 w 590550"/>
                <a:gd name="connsiteY35" fmla="*/ 51435 h 498157"/>
                <a:gd name="connsiteX36" fmla="*/ 324803 w 590550"/>
                <a:gd name="connsiteY36" fmla="*/ 139065 h 498157"/>
                <a:gd name="connsiteX37" fmla="*/ 330518 w 590550"/>
                <a:gd name="connsiteY37" fmla="*/ 147638 h 498157"/>
                <a:gd name="connsiteX38" fmla="*/ 340995 w 590550"/>
                <a:gd name="connsiteY38" fmla="*/ 145733 h 498157"/>
                <a:gd name="connsiteX39" fmla="*/ 353378 w 590550"/>
                <a:gd name="connsiteY39" fmla="*/ 133350 h 498157"/>
                <a:gd name="connsiteX40" fmla="*/ 390525 w 590550"/>
                <a:gd name="connsiteY40" fmla="*/ 133350 h 498157"/>
                <a:gd name="connsiteX41" fmla="*/ 390525 w 590550"/>
                <a:gd name="connsiteY41" fmla="*/ 172403 h 498157"/>
                <a:gd name="connsiteX42" fmla="*/ 314325 w 590550"/>
                <a:gd name="connsiteY42" fmla="*/ 249555 h 498157"/>
                <a:gd name="connsiteX43" fmla="*/ 313373 w 590550"/>
                <a:gd name="connsiteY43" fmla="*/ 249555 h 498157"/>
                <a:gd name="connsiteX44" fmla="*/ 294323 w 590550"/>
                <a:gd name="connsiteY44" fmla="*/ 257175 h 498157"/>
                <a:gd name="connsiteX45" fmla="*/ 275273 w 590550"/>
                <a:gd name="connsiteY45" fmla="*/ 249555 h 498157"/>
                <a:gd name="connsiteX46" fmla="*/ 274320 w 590550"/>
                <a:gd name="connsiteY46" fmla="*/ 249555 h 498157"/>
                <a:gd name="connsiteX47" fmla="*/ 196215 w 590550"/>
                <a:gd name="connsiteY47" fmla="*/ 171450 h 498157"/>
                <a:gd name="connsiteX48" fmla="*/ 198120 w 590550"/>
                <a:gd name="connsiteY48" fmla="*/ 132398 h 498157"/>
                <a:gd name="connsiteX49" fmla="*/ 365760 w 590550"/>
                <a:gd name="connsiteY49" fmla="*/ 225743 h 498157"/>
                <a:gd name="connsiteX50" fmla="*/ 409575 w 590550"/>
                <a:gd name="connsiteY50" fmla="*/ 269558 h 498157"/>
                <a:gd name="connsiteX51" fmla="*/ 373380 w 590550"/>
                <a:gd name="connsiteY51" fmla="*/ 269558 h 498157"/>
                <a:gd name="connsiteX52" fmla="*/ 341948 w 590550"/>
                <a:gd name="connsiteY52" fmla="*/ 300990 h 498157"/>
                <a:gd name="connsiteX53" fmla="*/ 341948 w 590550"/>
                <a:gd name="connsiteY53" fmla="*/ 328613 h 498157"/>
                <a:gd name="connsiteX54" fmla="*/ 329565 w 590550"/>
                <a:gd name="connsiteY54" fmla="*/ 340995 h 498157"/>
                <a:gd name="connsiteX55" fmla="*/ 262890 w 590550"/>
                <a:gd name="connsiteY55" fmla="*/ 340995 h 498157"/>
                <a:gd name="connsiteX56" fmla="*/ 250508 w 590550"/>
                <a:gd name="connsiteY56" fmla="*/ 328613 h 498157"/>
                <a:gd name="connsiteX57" fmla="*/ 250508 w 590550"/>
                <a:gd name="connsiteY57" fmla="*/ 300990 h 498157"/>
                <a:gd name="connsiteX58" fmla="*/ 219075 w 590550"/>
                <a:gd name="connsiteY58" fmla="*/ 269558 h 498157"/>
                <a:gd name="connsiteX59" fmla="*/ 182880 w 590550"/>
                <a:gd name="connsiteY59" fmla="*/ 269558 h 498157"/>
                <a:gd name="connsiteX60" fmla="*/ 226695 w 590550"/>
                <a:gd name="connsiteY60" fmla="*/ 225743 h 498157"/>
                <a:gd name="connsiteX61" fmla="*/ 226695 w 590550"/>
                <a:gd name="connsiteY61" fmla="*/ 225743 h 498157"/>
                <a:gd name="connsiteX62" fmla="*/ 263843 w 590550"/>
                <a:gd name="connsiteY62" fmla="*/ 262890 h 498157"/>
                <a:gd name="connsiteX63" fmla="*/ 296228 w 590550"/>
                <a:gd name="connsiteY63" fmla="*/ 276225 h 498157"/>
                <a:gd name="connsiteX64" fmla="*/ 296228 w 590550"/>
                <a:gd name="connsiteY64" fmla="*/ 276225 h 498157"/>
                <a:gd name="connsiteX65" fmla="*/ 296228 w 590550"/>
                <a:gd name="connsiteY65" fmla="*/ 276225 h 498157"/>
                <a:gd name="connsiteX66" fmla="*/ 328613 w 590550"/>
                <a:gd name="connsiteY66" fmla="*/ 262890 h 498157"/>
                <a:gd name="connsiteX67" fmla="*/ 365760 w 590550"/>
                <a:gd name="connsiteY67" fmla="*/ 225743 h 498157"/>
                <a:gd name="connsiteX68" fmla="*/ 365760 w 590550"/>
                <a:gd name="connsiteY68" fmla="*/ 225743 h 498157"/>
                <a:gd name="connsiteX69" fmla="*/ 168593 w 590550"/>
                <a:gd name="connsiteY69" fmla="*/ 288608 h 498157"/>
                <a:gd name="connsiteX70" fmla="*/ 219075 w 590550"/>
                <a:gd name="connsiteY70" fmla="*/ 288608 h 498157"/>
                <a:gd name="connsiteX71" fmla="*/ 231458 w 590550"/>
                <a:gd name="connsiteY71" fmla="*/ 300990 h 498157"/>
                <a:gd name="connsiteX72" fmla="*/ 231458 w 590550"/>
                <a:gd name="connsiteY72" fmla="*/ 328613 h 498157"/>
                <a:gd name="connsiteX73" fmla="*/ 262890 w 590550"/>
                <a:gd name="connsiteY73" fmla="*/ 360045 h 498157"/>
                <a:gd name="connsiteX74" fmla="*/ 329565 w 590550"/>
                <a:gd name="connsiteY74" fmla="*/ 360045 h 498157"/>
                <a:gd name="connsiteX75" fmla="*/ 360998 w 590550"/>
                <a:gd name="connsiteY75" fmla="*/ 328613 h 498157"/>
                <a:gd name="connsiteX76" fmla="*/ 360998 w 590550"/>
                <a:gd name="connsiteY76" fmla="*/ 300990 h 498157"/>
                <a:gd name="connsiteX77" fmla="*/ 373380 w 590550"/>
                <a:gd name="connsiteY77" fmla="*/ 288608 h 498157"/>
                <a:gd name="connsiteX78" fmla="*/ 423863 w 590550"/>
                <a:gd name="connsiteY78" fmla="*/ 288608 h 498157"/>
                <a:gd name="connsiteX79" fmla="*/ 423863 w 590550"/>
                <a:gd name="connsiteY79" fmla="*/ 369570 h 498157"/>
                <a:gd name="connsiteX80" fmla="*/ 402908 w 590550"/>
                <a:gd name="connsiteY80" fmla="*/ 390525 h 498157"/>
                <a:gd name="connsiteX81" fmla="*/ 189548 w 590550"/>
                <a:gd name="connsiteY81" fmla="*/ 390525 h 498157"/>
                <a:gd name="connsiteX82" fmla="*/ 168593 w 590550"/>
                <a:gd name="connsiteY82" fmla="*/ 369570 h 498157"/>
                <a:gd name="connsiteX83" fmla="*/ 168593 w 590550"/>
                <a:gd name="connsiteY83" fmla="*/ 288608 h 498157"/>
                <a:gd name="connsiteX84" fmla="*/ 47625 w 590550"/>
                <a:gd name="connsiteY84" fmla="*/ 174308 h 498157"/>
                <a:gd name="connsiteX85" fmla="*/ 76200 w 590550"/>
                <a:gd name="connsiteY85" fmla="*/ 145733 h 498157"/>
                <a:gd name="connsiteX86" fmla="*/ 172403 w 590550"/>
                <a:gd name="connsiteY86" fmla="*/ 145733 h 498157"/>
                <a:gd name="connsiteX87" fmla="*/ 185738 w 590550"/>
                <a:gd name="connsiteY87" fmla="*/ 184785 h 498157"/>
                <a:gd name="connsiteX88" fmla="*/ 213360 w 590550"/>
                <a:gd name="connsiteY88" fmla="*/ 212408 h 498157"/>
                <a:gd name="connsiteX89" fmla="*/ 212408 w 590550"/>
                <a:gd name="connsiteY89" fmla="*/ 212408 h 498157"/>
                <a:gd name="connsiteX90" fmla="*/ 154305 w 590550"/>
                <a:gd name="connsiteY90" fmla="*/ 270510 h 498157"/>
                <a:gd name="connsiteX91" fmla="*/ 149543 w 590550"/>
                <a:gd name="connsiteY91" fmla="*/ 278130 h 498157"/>
                <a:gd name="connsiteX92" fmla="*/ 149543 w 590550"/>
                <a:gd name="connsiteY92" fmla="*/ 368618 h 498157"/>
                <a:gd name="connsiteX93" fmla="*/ 189548 w 590550"/>
                <a:gd name="connsiteY93" fmla="*/ 408623 h 498157"/>
                <a:gd name="connsiteX94" fmla="*/ 401955 w 590550"/>
                <a:gd name="connsiteY94" fmla="*/ 408623 h 498157"/>
                <a:gd name="connsiteX95" fmla="*/ 441960 w 590550"/>
                <a:gd name="connsiteY95" fmla="*/ 368618 h 498157"/>
                <a:gd name="connsiteX96" fmla="*/ 441960 w 590550"/>
                <a:gd name="connsiteY96" fmla="*/ 279083 h 498157"/>
                <a:gd name="connsiteX97" fmla="*/ 436245 w 590550"/>
                <a:gd name="connsiteY97" fmla="*/ 270510 h 498157"/>
                <a:gd name="connsiteX98" fmla="*/ 379095 w 590550"/>
                <a:gd name="connsiteY98" fmla="*/ 213360 h 498157"/>
                <a:gd name="connsiteX99" fmla="*/ 378143 w 590550"/>
                <a:gd name="connsiteY99" fmla="*/ 213360 h 498157"/>
                <a:gd name="connsiteX100" fmla="*/ 405765 w 590550"/>
                <a:gd name="connsiteY100" fmla="*/ 185738 h 498157"/>
                <a:gd name="connsiteX101" fmla="*/ 419100 w 590550"/>
                <a:gd name="connsiteY101" fmla="*/ 146685 h 498157"/>
                <a:gd name="connsiteX102" fmla="*/ 514350 w 590550"/>
                <a:gd name="connsiteY102" fmla="*/ 146685 h 498157"/>
                <a:gd name="connsiteX103" fmla="*/ 542925 w 590550"/>
                <a:gd name="connsiteY103" fmla="*/ 175260 h 498157"/>
                <a:gd name="connsiteX104" fmla="*/ 542925 w 590550"/>
                <a:gd name="connsiteY104" fmla="*/ 432435 h 498157"/>
                <a:gd name="connsiteX105" fmla="*/ 47625 w 590550"/>
                <a:gd name="connsiteY105" fmla="*/ 432435 h 498157"/>
                <a:gd name="connsiteX106" fmla="*/ 47625 w 590550"/>
                <a:gd name="connsiteY106" fmla="*/ 174308 h 498157"/>
                <a:gd name="connsiteX107" fmla="*/ 571500 w 590550"/>
                <a:gd name="connsiteY107" fmla="*/ 460058 h 498157"/>
                <a:gd name="connsiteX108" fmla="*/ 552450 w 590550"/>
                <a:gd name="connsiteY108" fmla="*/ 479108 h 498157"/>
                <a:gd name="connsiteX109" fmla="*/ 38100 w 590550"/>
                <a:gd name="connsiteY109" fmla="*/ 479108 h 498157"/>
                <a:gd name="connsiteX110" fmla="*/ 19050 w 590550"/>
                <a:gd name="connsiteY110" fmla="*/ 460058 h 498157"/>
                <a:gd name="connsiteX111" fmla="*/ 19050 w 590550"/>
                <a:gd name="connsiteY111" fmla="*/ 450533 h 498157"/>
                <a:gd name="connsiteX112" fmla="*/ 220980 w 590550"/>
                <a:gd name="connsiteY112" fmla="*/ 450533 h 498157"/>
                <a:gd name="connsiteX113" fmla="*/ 247650 w 590550"/>
                <a:gd name="connsiteY113" fmla="*/ 469583 h 498157"/>
                <a:gd name="connsiteX114" fmla="*/ 342900 w 590550"/>
                <a:gd name="connsiteY114" fmla="*/ 469583 h 498157"/>
                <a:gd name="connsiteX115" fmla="*/ 369570 w 590550"/>
                <a:gd name="connsiteY115" fmla="*/ 450533 h 498157"/>
                <a:gd name="connsiteX116" fmla="*/ 571500 w 590550"/>
                <a:gd name="connsiteY116" fmla="*/ 450533 h 498157"/>
                <a:gd name="connsiteX117" fmla="*/ 571500 w 590550"/>
                <a:gd name="connsiteY117" fmla="*/ 460058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0550" h="498157">
                  <a:moveTo>
                    <a:pt x="581025" y="431483"/>
                  </a:moveTo>
                  <a:lnTo>
                    <a:pt x="561975" y="431483"/>
                  </a:lnTo>
                  <a:lnTo>
                    <a:pt x="561975" y="174308"/>
                  </a:lnTo>
                  <a:cubicBezTo>
                    <a:pt x="561975" y="147638"/>
                    <a:pt x="541020" y="126683"/>
                    <a:pt x="514350" y="126683"/>
                  </a:cubicBezTo>
                  <a:lnTo>
                    <a:pt x="411480" y="126683"/>
                  </a:lnTo>
                  <a:cubicBezTo>
                    <a:pt x="409575" y="123825"/>
                    <a:pt x="407670" y="120968"/>
                    <a:pt x="405765" y="119063"/>
                  </a:cubicBezTo>
                  <a:cubicBezTo>
                    <a:pt x="397193" y="110490"/>
                    <a:pt x="385763" y="105727"/>
                    <a:pt x="373380" y="105727"/>
                  </a:cubicBezTo>
                  <a:cubicBezTo>
                    <a:pt x="362903" y="105727"/>
                    <a:pt x="353378" y="109538"/>
                    <a:pt x="344805" y="115252"/>
                  </a:cubicBezTo>
                  <a:lnTo>
                    <a:pt x="344805" y="50483"/>
                  </a:lnTo>
                  <a:cubicBezTo>
                    <a:pt x="344805" y="49530"/>
                    <a:pt x="344805" y="49530"/>
                    <a:pt x="344805" y="48578"/>
                  </a:cubicBezTo>
                  <a:cubicBezTo>
                    <a:pt x="343853" y="21908"/>
                    <a:pt x="321945" y="0"/>
                    <a:pt x="295275" y="0"/>
                  </a:cubicBezTo>
                  <a:cubicBezTo>
                    <a:pt x="267653" y="0"/>
                    <a:pt x="245745" y="22860"/>
                    <a:pt x="245745" y="50483"/>
                  </a:cubicBezTo>
                  <a:lnTo>
                    <a:pt x="245745" y="115252"/>
                  </a:lnTo>
                  <a:cubicBezTo>
                    <a:pt x="238125" y="108585"/>
                    <a:pt x="227648" y="105727"/>
                    <a:pt x="217170" y="105727"/>
                  </a:cubicBezTo>
                  <a:cubicBezTo>
                    <a:pt x="204788" y="105727"/>
                    <a:pt x="193358" y="110490"/>
                    <a:pt x="184785" y="119063"/>
                  </a:cubicBezTo>
                  <a:cubicBezTo>
                    <a:pt x="182880" y="121920"/>
                    <a:pt x="180023" y="123825"/>
                    <a:pt x="179070" y="126683"/>
                  </a:cubicBezTo>
                  <a:lnTo>
                    <a:pt x="76200" y="126683"/>
                  </a:lnTo>
                  <a:cubicBezTo>
                    <a:pt x="49530" y="126683"/>
                    <a:pt x="28575" y="147638"/>
                    <a:pt x="28575" y="174308"/>
                  </a:cubicBezTo>
                  <a:lnTo>
                    <a:pt x="28575" y="431483"/>
                  </a:lnTo>
                  <a:lnTo>
                    <a:pt x="9525" y="431483"/>
                  </a:lnTo>
                  <a:cubicBezTo>
                    <a:pt x="3810" y="431483"/>
                    <a:pt x="0" y="435293"/>
                    <a:pt x="0" y="441008"/>
                  </a:cubicBezTo>
                  <a:lnTo>
                    <a:pt x="0" y="460058"/>
                  </a:lnTo>
                  <a:cubicBezTo>
                    <a:pt x="0" y="481013"/>
                    <a:pt x="17145" y="498158"/>
                    <a:pt x="38100" y="498158"/>
                  </a:cubicBezTo>
                  <a:lnTo>
                    <a:pt x="552450" y="498158"/>
                  </a:lnTo>
                  <a:cubicBezTo>
                    <a:pt x="573405" y="498158"/>
                    <a:pt x="590550" y="481013"/>
                    <a:pt x="590550" y="460058"/>
                  </a:cubicBezTo>
                  <a:lnTo>
                    <a:pt x="590550" y="441008"/>
                  </a:lnTo>
                  <a:cubicBezTo>
                    <a:pt x="590550" y="435293"/>
                    <a:pt x="586740" y="431483"/>
                    <a:pt x="581025" y="431483"/>
                  </a:cubicBezTo>
                  <a:close/>
                  <a:moveTo>
                    <a:pt x="198120" y="132398"/>
                  </a:moveTo>
                  <a:cubicBezTo>
                    <a:pt x="208598" y="121920"/>
                    <a:pt x="225743" y="122873"/>
                    <a:pt x="235268" y="132398"/>
                  </a:cubicBezTo>
                  <a:lnTo>
                    <a:pt x="247650" y="145733"/>
                  </a:lnTo>
                  <a:cubicBezTo>
                    <a:pt x="250508" y="148590"/>
                    <a:pt x="254318" y="149543"/>
                    <a:pt x="258128" y="147638"/>
                  </a:cubicBezTo>
                  <a:cubicBezTo>
                    <a:pt x="261938" y="145733"/>
                    <a:pt x="263843" y="142875"/>
                    <a:pt x="263843" y="139065"/>
                  </a:cubicBezTo>
                  <a:lnTo>
                    <a:pt x="263843" y="50483"/>
                  </a:lnTo>
                  <a:cubicBezTo>
                    <a:pt x="263843" y="33338"/>
                    <a:pt x="278130" y="19050"/>
                    <a:pt x="294323" y="19050"/>
                  </a:cubicBezTo>
                  <a:cubicBezTo>
                    <a:pt x="310515" y="19050"/>
                    <a:pt x="324803" y="33338"/>
                    <a:pt x="324803" y="50483"/>
                  </a:cubicBezTo>
                  <a:cubicBezTo>
                    <a:pt x="324803" y="50483"/>
                    <a:pt x="324803" y="51435"/>
                    <a:pt x="324803" y="51435"/>
                  </a:cubicBezTo>
                  <a:lnTo>
                    <a:pt x="324803" y="139065"/>
                  </a:lnTo>
                  <a:cubicBezTo>
                    <a:pt x="324803" y="142875"/>
                    <a:pt x="327660" y="146685"/>
                    <a:pt x="330518" y="147638"/>
                  </a:cubicBezTo>
                  <a:cubicBezTo>
                    <a:pt x="334328" y="149543"/>
                    <a:pt x="338138" y="148590"/>
                    <a:pt x="340995" y="145733"/>
                  </a:cubicBezTo>
                  <a:lnTo>
                    <a:pt x="353378" y="133350"/>
                  </a:lnTo>
                  <a:cubicBezTo>
                    <a:pt x="363855" y="122873"/>
                    <a:pt x="381000" y="122873"/>
                    <a:pt x="390525" y="133350"/>
                  </a:cubicBezTo>
                  <a:cubicBezTo>
                    <a:pt x="401003" y="143828"/>
                    <a:pt x="401003" y="161925"/>
                    <a:pt x="390525" y="172403"/>
                  </a:cubicBezTo>
                  <a:lnTo>
                    <a:pt x="314325" y="249555"/>
                  </a:lnTo>
                  <a:cubicBezTo>
                    <a:pt x="314325" y="249555"/>
                    <a:pt x="314325" y="249555"/>
                    <a:pt x="313373" y="249555"/>
                  </a:cubicBezTo>
                  <a:cubicBezTo>
                    <a:pt x="308610" y="254318"/>
                    <a:pt x="301943" y="257175"/>
                    <a:pt x="294323" y="257175"/>
                  </a:cubicBezTo>
                  <a:cubicBezTo>
                    <a:pt x="287655" y="257175"/>
                    <a:pt x="280988" y="254318"/>
                    <a:pt x="275273" y="249555"/>
                  </a:cubicBezTo>
                  <a:cubicBezTo>
                    <a:pt x="275273" y="249555"/>
                    <a:pt x="275273" y="249555"/>
                    <a:pt x="274320" y="249555"/>
                  </a:cubicBezTo>
                  <a:lnTo>
                    <a:pt x="196215" y="171450"/>
                  </a:lnTo>
                  <a:cubicBezTo>
                    <a:pt x="188595" y="160973"/>
                    <a:pt x="188595" y="142875"/>
                    <a:pt x="198120" y="132398"/>
                  </a:cubicBezTo>
                  <a:close/>
                  <a:moveTo>
                    <a:pt x="365760" y="225743"/>
                  </a:moveTo>
                  <a:lnTo>
                    <a:pt x="409575" y="269558"/>
                  </a:lnTo>
                  <a:lnTo>
                    <a:pt x="373380" y="269558"/>
                  </a:lnTo>
                  <a:cubicBezTo>
                    <a:pt x="360998" y="269558"/>
                    <a:pt x="341948" y="278130"/>
                    <a:pt x="341948" y="300990"/>
                  </a:cubicBezTo>
                  <a:lnTo>
                    <a:pt x="341948" y="328613"/>
                  </a:lnTo>
                  <a:cubicBezTo>
                    <a:pt x="341948" y="332423"/>
                    <a:pt x="340043" y="340995"/>
                    <a:pt x="329565" y="340995"/>
                  </a:cubicBezTo>
                  <a:lnTo>
                    <a:pt x="262890" y="340995"/>
                  </a:lnTo>
                  <a:cubicBezTo>
                    <a:pt x="252413" y="340995"/>
                    <a:pt x="250508" y="332423"/>
                    <a:pt x="250508" y="328613"/>
                  </a:cubicBezTo>
                  <a:lnTo>
                    <a:pt x="250508" y="300990"/>
                  </a:lnTo>
                  <a:cubicBezTo>
                    <a:pt x="250508" y="278130"/>
                    <a:pt x="231458" y="269558"/>
                    <a:pt x="219075" y="269558"/>
                  </a:cubicBezTo>
                  <a:lnTo>
                    <a:pt x="182880" y="269558"/>
                  </a:lnTo>
                  <a:lnTo>
                    <a:pt x="226695" y="225743"/>
                  </a:lnTo>
                  <a:cubicBezTo>
                    <a:pt x="226695" y="225743"/>
                    <a:pt x="226695" y="225743"/>
                    <a:pt x="226695" y="225743"/>
                  </a:cubicBezTo>
                  <a:lnTo>
                    <a:pt x="263843" y="262890"/>
                  </a:lnTo>
                  <a:cubicBezTo>
                    <a:pt x="272415" y="271463"/>
                    <a:pt x="283845" y="276225"/>
                    <a:pt x="296228" y="276225"/>
                  </a:cubicBezTo>
                  <a:cubicBezTo>
                    <a:pt x="296228" y="276225"/>
                    <a:pt x="296228" y="276225"/>
                    <a:pt x="296228" y="276225"/>
                  </a:cubicBezTo>
                  <a:cubicBezTo>
                    <a:pt x="296228" y="276225"/>
                    <a:pt x="296228" y="276225"/>
                    <a:pt x="296228" y="276225"/>
                  </a:cubicBezTo>
                  <a:cubicBezTo>
                    <a:pt x="308610" y="276225"/>
                    <a:pt x="320040" y="271463"/>
                    <a:pt x="328613" y="262890"/>
                  </a:cubicBezTo>
                  <a:lnTo>
                    <a:pt x="365760" y="225743"/>
                  </a:lnTo>
                  <a:cubicBezTo>
                    <a:pt x="364808" y="225743"/>
                    <a:pt x="364808" y="225743"/>
                    <a:pt x="365760" y="225743"/>
                  </a:cubicBezTo>
                  <a:close/>
                  <a:moveTo>
                    <a:pt x="168593" y="288608"/>
                  </a:moveTo>
                  <a:lnTo>
                    <a:pt x="219075" y="288608"/>
                  </a:lnTo>
                  <a:cubicBezTo>
                    <a:pt x="222885" y="288608"/>
                    <a:pt x="231458" y="290513"/>
                    <a:pt x="231458" y="300990"/>
                  </a:cubicBezTo>
                  <a:lnTo>
                    <a:pt x="231458" y="328613"/>
                  </a:lnTo>
                  <a:cubicBezTo>
                    <a:pt x="231458" y="340995"/>
                    <a:pt x="240030" y="360045"/>
                    <a:pt x="262890" y="360045"/>
                  </a:cubicBezTo>
                  <a:lnTo>
                    <a:pt x="329565" y="360045"/>
                  </a:lnTo>
                  <a:cubicBezTo>
                    <a:pt x="352425" y="360045"/>
                    <a:pt x="360998" y="340995"/>
                    <a:pt x="360998" y="328613"/>
                  </a:cubicBezTo>
                  <a:lnTo>
                    <a:pt x="360998" y="300990"/>
                  </a:lnTo>
                  <a:cubicBezTo>
                    <a:pt x="360998" y="290513"/>
                    <a:pt x="369570" y="288608"/>
                    <a:pt x="373380" y="288608"/>
                  </a:cubicBezTo>
                  <a:lnTo>
                    <a:pt x="423863" y="288608"/>
                  </a:lnTo>
                  <a:lnTo>
                    <a:pt x="423863" y="369570"/>
                  </a:lnTo>
                  <a:cubicBezTo>
                    <a:pt x="423863" y="381000"/>
                    <a:pt x="414338" y="390525"/>
                    <a:pt x="402908" y="390525"/>
                  </a:cubicBezTo>
                  <a:lnTo>
                    <a:pt x="189548" y="390525"/>
                  </a:lnTo>
                  <a:cubicBezTo>
                    <a:pt x="178118" y="390525"/>
                    <a:pt x="168593" y="381000"/>
                    <a:pt x="168593" y="369570"/>
                  </a:cubicBezTo>
                  <a:lnTo>
                    <a:pt x="168593" y="288608"/>
                  </a:lnTo>
                  <a:close/>
                  <a:moveTo>
                    <a:pt x="47625" y="174308"/>
                  </a:moveTo>
                  <a:cubicBezTo>
                    <a:pt x="47625" y="158115"/>
                    <a:pt x="60008" y="145733"/>
                    <a:pt x="76200" y="145733"/>
                  </a:cubicBezTo>
                  <a:lnTo>
                    <a:pt x="172403" y="145733"/>
                  </a:lnTo>
                  <a:cubicBezTo>
                    <a:pt x="170498" y="159068"/>
                    <a:pt x="175260" y="174308"/>
                    <a:pt x="185738" y="184785"/>
                  </a:cubicBezTo>
                  <a:lnTo>
                    <a:pt x="213360" y="212408"/>
                  </a:lnTo>
                  <a:cubicBezTo>
                    <a:pt x="213360" y="212408"/>
                    <a:pt x="213360" y="212408"/>
                    <a:pt x="212408" y="212408"/>
                  </a:cubicBezTo>
                  <a:lnTo>
                    <a:pt x="154305" y="270510"/>
                  </a:lnTo>
                  <a:cubicBezTo>
                    <a:pt x="151448" y="272415"/>
                    <a:pt x="149543" y="275273"/>
                    <a:pt x="149543" y="278130"/>
                  </a:cubicBezTo>
                  <a:lnTo>
                    <a:pt x="149543" y="368618"/>
                  </a:lnTo>
                  <a:cubicBezTo>
                    <a:pt x="149543" y="390525"/>
                    <a:pt x="167640" y="408623"/>
                    <a:pt x="189548" y="408623"/>
                  </a:cubicBezTo>
                  <a:lnTo>
                    <a:pt x="401955" y="408623"/>
                  </a:lnTo>
                  <a:cubicBezTo>
                    <a:pt x="423863" y="408623"/>
                    <a:pt x="441960" y="390525"/>
                    <a:pt x="441960" y="368618"/>
                  </a:cubicBezTo>
                  <a:lnTo>
                    <a:pt x="441960" y="279083"/>
                  </a:lnTo>
                  <a:cubicBezTo>
                    <a:pt x="441960" y="275273"/>
                    <a:pt x="439103" y="271463"/>
                    <a:pt x="436245" y="270510"/>
                  </a:cubicBezTo>
                  <a:lnTo>
                    <a:pt x="379095" y="213360"/>
                  </a:lnTo>
                  <a:cubicBezTo>
                    <a:pt x="379095" y="213360"/>
                    <a:pt x="379095" y="213360"/>
                    <a:pt x="378143" y="213360"/>
                  </a:cubicBezTo>
                  <a:lnTo>
                    <a:pt x="405765" y="185738"/>
                  </a:lnTo>
                  <a:cubicBezTo>
                    <a:pt x="416243" y="175260"/>
                    <a:pt x="420053" y="160973"/>
                    <a:pt x="419100" y="146685"/>
                  </a:cubicBezTo>
                  <a:lnTo>
                    <a:pt x="514350" y="146685"/>
                  </a:lnTo>
                  <a:cubicBezTo>
                    <a:pt x="530543" y="146685"/>
                    <a:pt x="542925" y="159068"/>
                    <a:pt x="542925" y="175260"/>
                  </a:cubicBezTo>
                  <a:lnTo>
                    <a:pt x="542925" y="432435"/>
                  </a:lnTo>
                  <a:lnTo>
                    <a:pt x="47625" y="432435"/>
                  </a:lnTo>
                  <a:lnTo>
                    <a:pt x="47625" y="174308"/>
                  </a:lnTo>
                  <a:close/>
                  <a:moveTo>
                    <a:pt x="571500" y="460058"/>
                  </a:moveTo>
                  <a:cubicBezTo>
                    <a:pt x="571500" y="470535"/>
                    <a:pt x="562928" y="479108"/>
                    <a:pt x="552450" y="479108"/>
                  </a:cubicBezTo>
                  <a:lnTo>
                    <a:pt x="38100" y="479108"/>
                  </a:lnTo>
                  <a:cubicBezTo>
                    <a:pt x="27623" y="479108"/>
                    <a:pt x="19050" y="470535"/>
                    <a:pt x="19050" y="460058"/>
                  </a:cubicBezTo>
                  <a:lnTo>
                    <a:pt x="19050" y="450533"/>
                  </a:lnTo>
                  <a:lnTo>
                    <a:pt x="220980" y="450533"/>
                  </a:lnTo>
                  <a:cubicBezTo>
                    <a:pt x="224790" y="461963"/>
                    <a:pt x="235268" y="469583"/>
                    <a:pt x="247650" y="469583"/>
                  </a:cubicBezTo>
                  <a:lnTo>
                    <a:pt x="342900" y="469583"/>
                  </a:lnTo>
                  <a:cubicBezTo>
                    <a:pt x="355283" y="469583"/>
                    <a:pt x="365760" y="461963"/>
                    <a:pt x="369570" y="450533"/>
                  </a:cubicBezTo>
                  <a:lnTo>
                    <a:pt x="571500" y="450533"/>
                  </a:lnTo>
                  <a:lnTo>
                    <a:pt x="571500" y="460058"/>
                  </a:lnTo>
                  <a:close/>
                </a:path>
              </a:pathLst>
            </a:custGeom>
            <a:solidFill>
              <a:srgbClr val="3C15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66957FAD-E8C7-1B2D-0B22-6EC5A5F27287}"/>
                </a:ext>
              </a:extLst>
            </p:cNvPr>
            <p:cNvSpPr/>
            <p:nvPr/>
          </p:nvSpPr>
          <p:spPr>
            <a:xfrm>
              <a:off x="4481245" y="2146001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0BFCAA6-46DA-4804-7614-EDE111279A28}"/>
                </a:ext>
              </a:extLst>
            </p:cNvPr>
            <p:cNvSpPr/>
            <p:nvPr/>
          </p:nvSpPr>
          <p:spPr>
            <a:xfrm>
              <a:off x="4481245" y="2184101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06" name="Graphic 433">
            <a:extLst>
              <a:ext uri="{FF2B5EF4-FFF2-40B4-BE49-F238E27FC236}">
                <a16:creationId xmlns:a16="http://schemas.microsoft.com/office/drawing/2014/main" id="{411D90D4-2037-FD71-E203-C22264125108}"/>
              </a:ext>
            </a:extLst>
          </p:cNvPr>
          <p:cNvGrpSpPr/>
          <p:nvPr/>
        </p:nvGrpSpPr>
        <p:grpSpPr>
          <a:xfrm>
            <a:off x="3357847" y="1951809"/>
            <a:ext cx="590550" cy="497204"/>
            <a:chOff x="3339392" y="1963120"/>
            <a:chExt cx="590550" cy="497204"/>
          </a:xfrm>
        </p:grpSpPr>
        <p:grpSp>
          <p:nvGrpSpPr>
            <p:cNvPr id="707" name="Graphic 433">
              <a:extLst>
                <a:ext uri="{FF2B5EF4-FFF2-40B4-BE49-F238E27FC236}">
                  <a16:creationId xmlns:a16="http://schemas.microsoft.com/office/drawing/2014/main" id="{FE33807F-8611-9219-A977-39751D9F5997}"/>
                </a:ext>
              </a:extLst>
            </p:cNvPr>
            <p:cNvGrpSpPr/>
            <p:nvPr/>
          </p:nvGrpSpPr>
          <p:grpSpPr>
            <a:xfrm>
              <a:off x="3377492" y="2098375"/>
              <a:ext cx="514350" cy="304800"/>
              <a:chOff x="3377492" y="2098375"/>
              <a:chExt cx="514350" cy="304800"/>
            </a:xfrm>
          </p:grpSpPr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C190C084-222A-9A39-0DD1-285708C41E44}"/>
                  </a:ext>
                </a:extLst>
              </p:cNvPr>
              <p:cNvSpPr/>
              <p:nvPr/>
            </p:nvSpPr>
            <p:spPr>
              <a:xfrm>
                <a:off x="3377492" y="2098375"/>
                <a:ext cx="514350" cy="304800"/>
              </a:xfrm>
              <a:custGeom>
                <a:avLst/>
                <a:gdLst>
                  <a:gd name="connsiteX0" fmla="*/ 514350 w 514350"/>
                  <a:gd name="connsiteY0" fmla="*/ 304800 h 304800"/>
                  <a:gd name="connsiteX1" fmla="*/ 514350 w 514350"/>
                  <a:gd name="connsiteY1" fmla="*/ 36195 h 304800"/>
                  <a:gd name="connsiteX2" fmla="*/ 478155 w 514350"/>
                  <a:gd name="connsiteY2" fmla="*/ 0 h 304800"/>
                  <a:gd name="connsiteX3" fmla="*/ 39053 w 514350"/>
                  <a:gd name="connsiteY3" fmla="*/ 0 h 304800"/>
                  <a:gd name="connsiteX4" fmla="*/ 0 w 514350"/>
                  <a:gd name="connsiteY4" fmla="*/ 39053 h 304800"/>
                  <a:gd name="connsiteX5" fmla="*/ 0 w 514350"/>
                  <a:gd name="connsiteY5" fmla="*/ 304800 h 304800"/>
                  <a:gd name="connsiteX6" fmla="*/ 514350 w 51435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04800">
                    <a:moveTo>
                      <a:pt x="514350" y="304800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1435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F8C16F8B-4B1E-90C1-0AD9-28826DA4B9A6}"/>
                  </a:ext>
                </a:extLst>
              </p:cNvPr>
              <p:cNvSpPr/>
              <p:nvPr/>
            </p:nvSpPr>
            <p:spPr>
              <a:xfrm>
                <a:off x="3433689" y="2125997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0EA33DBC-B848-E9DF-E12E-698FC3E78F95}"/>
                  </a:ext>
                </a:extLst>
              </p:cNvPr>
              <p:cNvSpPr/>
              <p:nvPr/>
            </p:nvSpPr>
            <p:spPr>
              <a:xfrm>
                <a:off x="3377492" y="2098375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5B2ED1E6-FC9B-C99E-9CE4-E3735A93133F}"/>
                  </a:ext>
                </a:extLst>
              </p:cNvPr>
              <p:cNvSpPr/>
              <p:nvPr/>
            </p:nvSpPr>
            <p:spPr>
              <a:xfrm>
                <a:off x="3633714" y="2125997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2BAF048-C2E3-A99A-C01B-8D01DFBDD7AE}"/>
                </a:ext>
              </a:extLst>
            </p:cNvPr>
            <p:cNvSpPr/>
            <p:nvPr/>
          </p:nvSpPr>
          <p:spPr>
            <a:xfrm>
              <a:off x="3498459" y="2241250"/>
              <a:ext cx="273367" cy="120967"/>
            </a:xfrm>
            <a:custGeom>
              <a:avLst/>
              <a:gdLst>
                <a:gd name="connsiteX0" fmla="*/ 103823 w 273367"/>
                <a:gd name="connsiteY0" fmla="*/ 71438 h 120967"/>
                <a:gd name="connsiteX1" fmla="*/ 81915 w 273367"/>
                <a:gd name="connsiteY1" fmla="*/ 49530 h 120967"/>
                <a:gd name="connsiteX2" fmla="*/ 81915 w 273367"/>
                <a:gd name="connsiteY2" fmla="*/ 21907 h 120967"/>
                <a:gd name="connsiteX3" fmla="*/ 60007 w 273367"/>
                <a:gd name="connsiteY3" fmla="*/ 0 h 120967"/>
                <a:gd name="connsiteX4" fmla="*/ 0 w 273367"/>
                <a:gd name="connsiteY4" fmla="*/ 0 h 120967"/>
                <a:gd name="connsiteX5" fmla="*/ 0 w 273367"/>
                <a:gd name="connsiteY5" fmla="*/ 30480 h 120967"/>
                <a:gd name="connsiteX6" fmla="*/ 0 w 273367"/>
                <a:gd name="connsiteY6" fmla="*/ 90488 h 120967"/>
                <a:gd name="connsiteX7" fmla="*/ 30480 w 273367"/>
                <a:gd name="connsiteY7" fmla="*/ 120968 h 120967"/>
                <a:gd name="connsiteX8" fmla="*/ 242888 w 273367"/>
                <a:gd name="connsiteY8" fmla="*/ 120968 h 120967"/>
                <a:gd name="connsiteX9" fmla="*/ 273368 w 273367"/>
                <a:gd name="connsiteY9" fmla="*/ 90488 h 120967"/>
                <a:gd name="connsiteX10" fmla="*/ 273368 w 273367"/>
                <a:gd name="connsiteY10" fmla="*/ 30480 h 120967"/>
                <a:gd name="connsiteX11" fmla="*/ 273368 w 273367"/>
                <a:gd name="connsiteY11" fmla="*/ 0 h 120967"/>
                <a:gd name="connsiteX12" fmla="*/ 213360 w 273367"/>
                <a:gd name="connsiteY12" fmla="*/ 0 h 120967"/>
                <a:gd name="connsiteX13" fmla="*/ 191452 w 273367"/>
                <a:gd name="connsiteY13" fmla="*/ 21907 h 120967"/>
                <a:gd name="connsiteX14" fmla="*/ 191452 w 273367"/>
                <a:gd name="connsiteY14" fmla="*/ 49530 h 120967"/>
                <a:gd name="connsiteX15" fmla="*/ 169545 w 273367"/>
                <a:gd name="connsiteY15" fmla="*/ 71438 h 120967"/>
                <a:gd name="connsiteX16" fmla="*/ 103823 w 273367"/>
                <a:gd name="connsiteY16" fmla="*/ 7143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367" h="120967">
                  <a:moveTo>
                    <a:pt x="103823" y="71438"/>
                  </a:moveTo>
                  <a:cubicBezTo>
                    <a:pt x="81915" y="71438"/>
                    <a:pt x="81915" y="49530"/>
                    <a:pt x="81915" y="49530"/>
                  </a:cubicBezTo>
                  <a:lnTo>
                    <a:pt x="81915" y="21907"/>
                  </a:lnTo>
                  <a:cubicBezTo>
                    <a:pt x="81915" y="0"/>
                    <a:pt x="60007" y="0"/>
                    <a:pt x="60007" y="0"/>
                  </a:cubicBezTo>
                  <a:lnTo>
                    <a:pt x="0" y="0"/>
                  </a:lnTo>
                  <a:lnTo>
                    <a:pt x="0" y="30480"/>
                  </a:lnTo>
                  <a:lnTo>
                    <a:pt x="0" y="90488"/>
                  </a:lnTo>
                  <a:cubicBezTo>
                    <a:pt x="0" y="106680"/>
                    <a:pt x="13335" y="120968"/>
                    <a:pt x="30480" y="120968"/>
                  </a:cubicBezTo>
                  <a:lnTo>
                    <a:pt x="242888" y="120968"/>
                  </a:lnTo>
                  <a:cubicBezTo>
                    <a:pt x="260033" y="120968"/>
                    <a:pt x="273368" y="107632"/>
                    <a:pt x="273368" y="90488"/>
                  </a:cubicBezTo>
                  <a:lnTo>
                    <a:pt x="273368" y="30480"/>
                  </a:lnTo>
                  <a:lnTo>
                    <a:pt x="273368" y="0"/>
                  </a:lnTo>
                  <a:lnTo>
                    <a:pt x="213360" y="0"/>
                  </a:lnTo>
                  <a:cubicBezTo>
                    <a:pt x="213360" y="0"/>
                    <a:pt x="191452" y="0"/>
                    <a:pt x="191452" y="21907"/>
                  </a:cubicBezTo>
                  <a:lnTo>
                    <a:pt x="191452" y="49530"/>
                  </a:lnTo>
                  <a:cubicBezTo>
                    <a:pt x="191452" y="49530"/>
                    <a:pt x="191452" y="71438"/>
                    <a:pt x="169545" y="71438"/>
                  </a:cubicBezTo>
                  <a:lnTo>
                    <a:pt x="103823" y="71438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D0044369-6164-7F74-3720-731C4823D681}"/>
                </a:ext>
              </a:extLst>
            </p:cNvPr>
            <p:cNvSpPr/>
            <p:nvPr/>
          </p:nvSpPr>
          <p:spPr>
            <a:xfrm>
              <a:off x="3504174" y="2181242"/>
              <a:ext cx="262890" cy="131444"/>
            </a:xfrm>
            <a:custGeom>
              <a:avLst/>
              <a:gdLst>
                <a:gd name="connsiteX0" fmla="*/ 54293 w 262890"/>
                <a:gd name="connsiteY0" fmla="*/ 0 h 131444"/>
                <a:gd name="connsiteX1" fmla="*/ 204788 w 262890"/>
                <a:gd name="connsiteY1" fmla="*/ 0 h 131444"/>
                <a:gd name="connsiteX2" fmla="*/ 262890 w 262890"/>
                <a:gd name="connsiteY2" fmla="*/ 59055 h 131444"/>
                <a:gd name="connsiteX3" fmla="*/ 201930 w 262890"/>
                <a:gd name="connsiteY3" fmla="*/ 60007 h 131444"/>
                <a:gd name="connsiteX4" fmla="*/ 185738 w 262890"/>
                <a:gd name="connsiteY4" fmla="*/ 78105 h 131444"/>
                <a:gd name="connsiteX5" fmla="*/ 185738 w 262890"/>
                <a:gd name="connsiteY5" fmla="*/ 109538 h 131444"/>
                <a:gd name="connsiteX6" fmla="*/ 163830 w 262890"/>
                <a:gd name="connsiteY6" fmla="*/ 131445 h 131444"/>
                <a:gd name="connsiteX7" fmla="*/ 91440 w 262890"/>
                <a:gd name="connsiteY7" fmla="*/ 131445 h 131444"/>
                <a:gd name="connsiteX8" fmla="*/ 76200 w 262890"/>
                <a:gd name="connsiteY8" fmla="*/ 109538 h 131444"/>
                <a:gd name="connsiteX9" fmla="*/ 76200 w 262890"/>
                <a:gd name="connsiteY9" fmla="*/ 77152 h 131444"/>
                <a:gd name="connsiteX10" fmla="*/ 58103 w 262890"/>
                <a:gd name="connsiteY10" fmla="*/ 60007 h 131444"/>
                <a:gd name="connsiteX11" fmla="*/ 0 w 262890"/>
                <a:gd name="connsiteY11" fmla="*/ 60007 h 13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2890" h="131444">
                  <a:moveTo>
                    <a:pt x="54293" y="0"/>
                  </a:moveTo>
                  <a:lnTo>
                    <a:pt x="204788" y="0"/>
                  </a:lnTo>
                  <a:lnTo>
                    <a:pt x="262890" y="59055"/>
                  </a:lnTo>
                  <a:lnTo>
                    <a:pt x="201930" y="60007"/>
                  </a:lnTo>
                  <a:lnTo>
                    <a:pt x="185738" y="78105"/>
                  </a:lnTo>
                  <a:lnTo>
                    <a:pt x="185738" y="109538"/>
                  </a:lnTo>
                  <a:lnTo>
                    <a:pt x="163830" y="131445"/>
                  </a:lnTo>
                  <a:lnTo>
                    <a:pt x="91440" y="131445"/>
                  </a:lnTo>
                  <a:lnTo>
                    <a:pt x="76200" y="109538"/>
                  </a:lnTo>
                  <a:lnTo>
                    <a:pt x="76200" y="77152"/>
                  </a:lnTo>
                  <a:lnTo>
                    <a:pt x="58103" y="60007"/>
                  </a:lnTo>
                  <a:lnTo>
                    <a:pt x="0" y="60007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A1033F0A-097E-11BC-9E9D-A63D8B6DBA82}"/>
                </a:ext>
              </a:extLst>
            </p:cNvPr>
            <p:cNvSpPr/>
            <p:nvPr/>
          </p:nvSpPr>
          <p:spPr>
            <a:xfrm>
              <a:off x="3520128" y="1972406"/>
              <a:ext cx="230028" cy="255508"/>
            </a:xfrm>
            <a:custGeom>
              <a:avLst/>
              <a:gdLst>
                <a:gd name="connsiteX0" fmla="*/ 140256 w 230028"/>
                <a:gd name="connsiteY0" fmla="*/ 10716 h 255508"/>
                <a:gd name="connsiteX1" fmla="*/ 88821 w 230028"/>
                <a:gd name="connsiteY1" fmla="*/ 10716 h 255508"/>
                <a:gd name="connsiteX2" fmla="*/ 10716 w 230028"/>
                <a:gd name="connsiteY2" fmla="*/ 88821 h 255508"/>
                <a:gd name="connsiteX3" fmla="*/ 10716 w 230028"/>
                <a:gd name="connsiteY3" fmla="*/ 141208 h 255508"/>
                <a:gd name="connsiteX4" fmla="*/ 62151 w 230028"/>
                <a:gd name="connsiteY4" fmla="*/ 141208 h 255508"/>
                <a:gd name="connsiteX5" fmla="*/ 74533 w 230028"/>
                <a:gd name="connsiteY5" fmla="*/ 127873 h 255508"/>
                <a:gd name="connsiteX6" fmla="*/ 74533 w 230028"/>
                <a:gd name="connsiteY6" fmla="*/ 215503 h 255508"/>
                <a:gd name="connsiteX7" fmla="*/ 114538 w 230028"/>
                <a:gd name="connsiteY7" fmla="*/ 255508 h 255508"/>
                <a:gd name="connsiteX8" fmla="*/ 155496 w 230028"/>
                <a:gd name="connsiteY8" fmla="*/ 215503 h 255508"/>
                <a:gd name="connsiteX9" fmla="*/ 155496 w 230028"/>
                <a:gd name="connsiteY9" fmla="*/ 127873 h 255508"/>
                <a:gd name="connsiteX10" fmla="*/ 167878 w 230028"/>
                <a:gd name="connsiteY10" fmla="*/ 141208 h 255508"/>
                <a:gd name="connsiteX11" fmla="*/ 219313 w 230028"/>
                <a:gd name="connsiteY11" fmla="*/ 141208 h 255508"/>
                <a:gd name="connsiteX12" fmla="*/ 219313 w 230028"/>
                <a:gd name="connsiteY12" fmla="*/ 88821 h 255508"/>
                <a:gd name="connsiteX13" fmla="*/ 140256 w 230028"/>
                <a:gd name="connsiteY13" fmla="*/ 10716 h 255508"/>
                <a:gd name="connsiteX14" fmla="*/ 89773 w 230028"/>
                <a:gd name="connsiteY14" fmla="*/ 10716 h 25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0028" h="255508">
                  <a:moveTo>
                    <a:pt x="140256" y="10716"/>
                  </a:moveTo>
                  <a:cubicBezTo>
                    <a:pt x="125968" y="-3572"/>
                    <a:pt x="103108" y="-3572"/>
                    <a:pt x="88821" y="10716"/>
                  </a:cubicBezTo>
                  <a:lnTo>
                    <a:pt x="10716" y="88821"/>
                  </a:lnTo>
                  <a:cubicBezTo>
                    <a:pt x="-3572" y="103108"/>
                    <a:pt x="-3572" y="126921"/>
                    <a:pt x="10716" y="141208"/>
                  </a:cubicBezTo>
                  <a:cubicBezTo>
                    <a:pt x="25003" y="155496"/>
                    <a:pt x="47863" y="155496"/>
                    <a:pt x="62151" y="141208"/>
                  </a:cubicBezTo>
                  <a:lnTo>
                    <a:pt x="74533" y="127873"/>
                  </a:lnTo>
                  <a:lnTo>
                    <a:pt x="74533" y="215503"/>
                  </a:lnTo>
                  <a:cubicBezTo>
                    <a:pt x="74533" y="215503"/>
                    <a:pt x="77391" y="255508"/>
                    <a:pt x="114538" y="255508"/>
                  </a:cubicBezTo>
                  <a:cubicBezTo>
                    <a:pt x="153591" y="255508"/>
                    <a:pt x="155496" y="215503"/>
                    <a:pt x="155496" y="215503"/>
                  </a:cubicBezTo>
                  <a:lnTo>
                    <a:pt x="155496" y="127873"/>
                  </a:lnTo>
                  <a:lnTo>
                    <a:pt x="167878" y="141208"/>
                  </a:lnTo>
                  <a:cubicBezTo>
                    <a:pt x="182166" y="155496"/>
                    <a:pt x="205026" y="155496"/>
                    <a:pt x="219313" y="141208"/>
                  </a:cubicBezTo>
                  <a:cubicBezTo>
                    <a:pt x="233601" y="126921"/>
                    <a:pt x="233601" y="103108"/>
                    <a:pt x="219313" y="88821"/>
                  </a:cubicBezTo>
                  <a:lnTo>
                    <a:pt x="140256" y="10716"/>
                  </a:lnTo>
                  <a:cubicBezTo>
                    <a:pt x="125968" y="-3572"/>
                    <a:pt x="103108" y="-3572"/>
                    <a:pt x="89773" y="10716"/>
                  </a:cubicBezTo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15" name="Graphic 433">
              <a:extLst>
                <a:ext uri="{FF2B5EF4-FFF2-40B4-BE49-F238E27FC236}">
                  <a16:creationId xmlns:a16="http://schemas.microsoft.com/office/drawing/2014/main" id="{9000882F-297A-1D28-0A7C-3021A228382E}"/>
                </a:ext>
              </a:extLst>
            </p:cNvPr>
            <p:cNvGrpSpPr/>
            <p:nvPr/>
          </p:nvGrpSpPr>
          <p:grpSpPr>
            <a:xfrm>
              <a:off x="3348917" y="2403175"/>
              <a:ext cx="571500" cy="47625"/>
              <a:chOff x="3348917" y="2403175"/>
              <a:chExt cx="571500" cy="47625"/>
            </a:xfrm>
          </p:grpSpPr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D76D22F8-1741-0B58-E0F2-F18CE75E128C}"/>
                  </a:ext>
                </a:extLst>
              </p:cNvPr>
              <p:cNvSpPr/>
              <p:nvPr/>
            </p:nvSpPr>
            <p:spPr>
              <a:xfrm>
                <a:off x="3348917" y="2403175"/>
                <a:ext cx="571500" cy="47625"/>
              </a:xfrm>
              <a:custGeom>
                <a:avLst/>
                <a:gdLst>
                  <a:gd name="connsiteX0" fmla="*/ 542925 w 571500"/>
                  <a:gd name="connsiteY0" fmla="*/ 47625 h 47625"/>
                  <a:gd name="connsiteX1" fmla="*/ 28575 w 571500"/>
                  <a:gd name="connsiteY1" fmla="*/ 47625 h 47625"/>
                  <a:gd name="connsiteX2" fmla="*/ 0 w 571500"/>
                  <a:gd name="connsiteY2" fmla="*/ 19050 h 47625"/>
                  <a:gd name="connsiteX3" fmla="*/ 0 w 571500"/>
                  <a:gd name="connsiteY3" fmla="*/ 0 h 47625"/>
                  <a:gd name="connsiteX4" fmla="*/ 571500 w 571500"/>
                  <a:gd name="connsiteY4" fmla="*/ 0 h 47625"/>
                  <a:gd name="connsiteX5" fmla="*/ 571500 w 571500"/>
                  <a:gd name="connsiteY5" fmla="*/ 19050 h 47625"/>
                  <a:gd name="connsiteX6" fmla="*/ 542925 w 57150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0" h="47625">
                    <a:moveTo>
                      <a:pt x="54292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571500" y="0"/>
                    </a:lnTo>
                    <a:lnTo>
                      <a:pt x="571500" y="19050"/>
                    </a:lnTo>
                    <a:cubicBezTo>
                      <a:pt x="571500" y="35243"/>
                      <a:pt x="559118" y="47625"/>
                      <a:pt x="54292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71368054-5938-0C43-CDC3-53EA674C2AE9}"/>
                  </a:ext>
                </a:extLst>
              </p:cNvPr>
              <p:cNvSpPr/>
              <p:nvPr/>
            </p:nvSpPr>
            <p:spPr>
              <a:xfrm>
                <a:off x="3358442" y="2412700"/>
                <a:ext cx="552450" cy="9525"/>
              </a:xfrm>
              <a:custGeom>
                <a:avLst/>
                <a:gdLst>
                  <a:gd name="connsiteX0" fmla="*/ 0 w 552450"/>
                  <a:gd name="connsiteY0" fmla="*/ 0 h 9525"/>
                  <a:gd name="connsiteX1" fmla="*/ 552450 w 552450"/>
                  <a:gd name="connsiteY1" fmla="*/ 0 h 9525"/>
                  <a:gd name="connsiteX2" fmla="*/ 552450 w 552450"/>
                  <a:gd name="connsiteY2" fmla="*/ 9525 h 9525"/>
                  <a:gd name="connsiteX3" fmla="*/ 0 w 55245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9525">
                    <a:moveTo>
                      <a:pt x="0" y="0"/>
                    </a:moveTo>
                    <a:lnTo>
                      <a:pt x="552450" y="0"/>
                    </a:lnTo>
                    <a:lnTo>
                      <a:pt x="55245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5581BF2-7ACE-58D7-41F2-825970A2E86C}"/>
                </a:ext>
              </a:extLst>
            </p:cNvPr>
            <p:cNvSpPr/>
            <p:nvPr/>
          </p:nvSpPr>
          <p:spPr>
            <a:xfrm>
              <a:off x="3339392" y="1963120"/>
              <a:ext cx="590550" cy="497204"/>
            </a:xfrm>
            <a:custGeom>
              <a:avLst/>
              <a:gdLst>
                <a:gd name="connsiteX0" fmla="*/ 581025 w 590550"/>
                <a:gd name="connsiteY0" fmla="*/ 430530 h 497204"/>
                <a:gd name="connsiteX1" fmla="*/ 561975 w 590550"/>
                <a:gd name="connsiteY1" fmla="*/ 430530 h 497204"/>
                <a:gd name="connsiteX2" fmla="*/ 561975 w 590550"/>
                <a:gd name="connsiteY2" fmla="*/ 173355 h 497204"/>
                <a:gd name="connsiteX3" fmla="*/ 514350 w 590550"/>
                <a:gd name="connsiteY3" fmla="*/ 125730 h 497204"/>
                <a:gd name="connsiteX4" fmla="*/ 419100 w 590550"/>
                <a:gd name="connsiteY4" fmla="*/ 125730 h 497204"/>
                <a:gd name="connsiteX5" fmla="*/ 405765 w 590550"/>
                <a:gd name="connsiteY5" fmla="*/ 91440 h 497204"/>
                <a:gd name="connsiteX6" fmla="*/ 327660 w 590550"/>
                <a:gd name="connsiteY6" fmla="*/ 13335 h 497204"/>
                <a:gd name="connsiteX7" fmla="*/ 295275 w 590550"/>
                <a:gd name="connsiteY7" fmla="*/ 0 h 497204"/>
                <a:gd name="connsiteX8" fmla="*/ 295275 w 590550"/>
                <a:gd name="connsiteY8" fmla="*/ 0 h 497204"/>
                <a:gd name="connsiteX9" fmla="*/ 295275 w 590550"/>
                <a:gd name="connsiteY9" fmla="*/ 0 h 497204"/>
                <a:gd name="connsiteX10" fmla="*/ 262890 w 590550"/>
                <a:gd name="connsiteY10" fmla="*/ 13335 h 497204"/>
                <a:gd name="connsiteX11" fmla="*/ 184785 w 590550"/>
                <a:gd name="connsiteY11" fmla="*/ 91440 h 497204"/>
                <a:gd name="connsiteX12" fmla="*/ 171450 w 590550"/>
                <a:gd name="connsiteY12" fmla="*/ 125730 h 497204"/>
                <a:gd name="connsiteX13" fmla="*/ 76200 w 590550"/>
                <a:gd name="connsiteY13" fmla="*/ 125730 h 497204"/>
                <a:gd name="connsiteX14" fmla="*/ 28575 w 590550"/>
                <a:gd name="connsiteY14" fmla="*/ 173355 h 497204"/>
                <a:gd name="connsiteX15" fmla="*/ 28575 w 590550"/>
                <a:gd name="connsiteY15" fmla="*/ 430530 h 497204"/>
                <a:gd name="connsiteX16" fmla="*/ 9525 w 590550"/>
                <a:gd name="connsiteY16" fmla="*/ 430530 h 497204"/>
                <a:gd name="connsiteX17" fmla="*/ 0 w 590550"/>
                <a:gd name="connsiteY17" fmla="*/ 440055 h 497204"/>
                <a:gd name="connsiteX18" fmla="*/ 0 w 590550"/>
                <a:gd name="connsiteY18" fmla="*/ 459105 h 497204"/>
                <a:gd name="connsiteX19" fmla="*/ 38100 w 590550"/>
                <a:gd name="connsiteY19" fmla="*/ 497205 h 497204"/>
                <a:gd name="connsiteX20" fmla="*/ 552450 w 590550"/>
                <a:gd name="connsiteY20" fmla="*/ 497205 h 497204"/>
                <a:gd name="connsiteX21" fmla="*/ 590550 w 590550"/>
                <a:gd name="connsiteY21" fmla="*/ 459105 h 497204"/>
                <a:gd name="connsiteX22" fmla="*/ 590550 w 590550"/>
                <a:gd name="connsiteY22" fmla="*/ 440055 h 497204"/>
                <a:gd name="connsiteX23" fmla="*/ 581025 w 590550"/>
                <a:gd name="connsiteY23" fmla="*/ 430530 h 497204"/>
                <a:gd name="connsiteX24" fmla="*/ 198120 w 590550"/>
                <a:gd name="connsiteY24" fmla="*/ 104775 h 497204"/>
                <a:gd name="connsiteX25" fmla="*/ 276225 w 590550"/>
                <a:gd name="connsiteY25" fmla="*/ 26670 h 497204"/>
                <a:gd name="connsiteX26" fmla="*/ 277178 w 590550"/>
                <a:gd name="connsiteY26" fmla="*/ 26670 h 497204"/>
                <a:gd name="connsiteX27" fmla="*/ 296228 w 590550"/>
                <a:gd name="connsiteY27" fmla="*/ 19050 h 497204"/>
                <a:gd name="connsiteX28" fmla="*/ 315278 w 590550"/>
                <a:gd name="connsiteY28" fmla="*/ 26670 h 497204"/>
                <a:gd name="connsiteX29" fmla="*/ 316230 w 590550"/>
                <a:gd name="connsiteY29" fmla="*/ 26670 h 497204"/>
                <a:gd name="connsiteX30" fmla="*/ 394335 w 590550"/>
                <a:gd name="connsiteY30" fmla="*/ 104775 h 497204"/>
                <a:gd name="connsiteX31" fmla="*/ 394335 w 590550"/>
                <a:gd name="connsiteY31" fmla="*/ 143828 h 497204"/>
                <a:gd name="connsiteX32" fmla="*/ 357188 w 590550"/>
                <a:gd name="connsiteY32" fmla="*/ 143828 h 497204"/>
                <a:gd name="connsiteX33" fmla="*/ 342900 w 590550"/>
                <a:gd name="connsiteY33" fmla="*/ 130493 h 497204"/>
                <a:gd name="connsiteX34" fmla="*/ 332423 w 590550"/>
                <a:gd name="connsiteY34" fmla="*/ 128587 h 497204"/>
                <a:gd name="connsiteX35" fmla="*/ 326708 w 590550"/>
                <a:gd name="connsiteY35" fmla="*/ 137160 h 497204"/>
                <a:gd name="connsiteX36" fmla="*/ 326708 w 590550"/>
                <a:gd name="connsiteY36" fmla="*/ 224790 h 497204"/>
                <a:gd name="connsiteX37" fmla="*/ 296228 w 590550"/>
                <a:gd name="connsiteY37" fmla="*/ 256223 h 497204"/>
                <a:gd name="connsiteX38" fmla="*/ 265748 w 590550"/>
                <a:gd name="connsiteY38" fmla="*/ 224790 h 497204"/>
                <a:gd name="connsiteX39" fmla="*/ 265748 w 590550"/>
                <a:gd name="connsiteY39" fmla="*/ 223837 h 497204"/>
                <a:gd name="connsiteX40" fmla="*/ 265748 w 590550"/>
                <a:gd name="connsiteY40" fmla="*/ 136208 h 497204"/>
                <a:gd name="connsiteX41" fmla="*/ 260033 w 590550"/>
                <a:gd name="connsiteY41" fmla="*/ 127635 h 497204"/>
                <a:gd name="connsiteX42" fmla="*/ 249555 w 590550"/>
                <a:gd name="connsiteY42" fmla="*/ 129540 h 497204"/>
                <a:gd name="connsiteX43" fmla="*/ 237173 w 590550"/>
                <a:gd name="connsiteY43" fmla="*/ 141923 h 497204"/>
                <a:gd name="connsiteX44" fmla="*/ 200025 w 590550"/>
                <a:gd name="connsiteY44" fmla="*/ 141923 h 497204"/>
                <a:gd name="connsiteX45" fmla="*/ 198120 w 590550"/>
                <a:gd name="connsiteY45" fmla="*/ 104775 h 497204"/>
                <a:gd name="connsiteX46" fmla="*/ 168593 w 590550"/>
                <a:gd name="connsiteY46" fmla="*/ 287655 h 497204"/>
                <a:gd name="connsiteX47" fmla="*/ 219075 w 590550"/>
                <a:gd name="connsiteY47" fmla="*/ 287655 h 497204"/>
                <a:gd name="connsiteX48" fmla="*/ 231458 w 590550"/>
                <a:gd name="connsiteY48" fmla="*/ 300038 h 497204"/>
                <a:gd name="connsiteX49" fmla="*/ 231458 w 590550"/>
                <a:gd name="connsiteY49" fmla="*/ 327660 h 497204"/>
                <a:gd name="connsiteX50" fmla="*/ 262890 w 590550"/>
                <a:gd name="connsiteY50" fmla="*/ 359093 h 497204"/>
                <a:gd name="connsiteX51" fmla="*/ 329565 w 590550"/>
                <a:gd name="connsiteY51" fmla="*/ 359093 h 497204"/>
                <a:gd name="connsiteX52" fmla="*/ 360998 w 590550"/>
                <a:gd name="connsiteY52" fmla="*/ 327660 h 497204"/>
                <a:gd name="connsiteX53" fmla="*/ 360998 w 590550"/>
                <a:gd name="connsiteY53" fmla="*/ 300038 h 497204"/>
                <a:gd name="connsiteX54" fmla="*/ 373380 w 590550"/>
                <a:gd name="connsiteY54" fmla="*/ 287655 h 497204"/>
                <a:gd name="connsiteX55" fmla="*/ 423863 w 590550"/>
                <a:gd name="connsiteY55" fmla="*/ 287655 h 497204"/>
                <a:gd name="connsiteX56" fmla="*/ 423863 w 590550"/>
                <a:gd name="connsiteY56" fmla="*/ 368618 h 497204"/>
                <a:gd name="connsiteX57" fmla="*/ 402908 w 590550"/>
                <a:gd name="connsiteY57" fmla="*/ 389573 h 497204"/>
                <a:gd name="connsiteX58" fmla="*/ 189548 w 590550"/>
                <a:gd name="connsiteY58" fmla="*/ 389573 h 497204"/>
                <a:gd name="connsiteX59" fmla="*/ 168593 w 590550"/>
                <a:gd name="connsiteY59" fmla="*/ 368618 h 497204"/>
                <a:gd name="connsiteX60" fmla="*/ 168593 w 590550"/>
                <a:gd name="connsiteY60" fmla="*/ 287655 h 497204"/>
                <a:gd name="connsiteX61" fmla="*/ 372428 w 590550"/>
                <a:gd name="connsiteY61" fmla="*/ 268605 h 497204"/>
                <a:gd name="connsiteX62" fmla="*/ 340995 w 590550"/>
                <a:gd name="connsiteY62" fmla="*/ 300038 h 497204"/>
                <a:gd name="connsiteX63" fmla="*/ 340995 w 590550"/>
                <a:gd name="connsiteY63" fmla="*/ 327660 h 497204"/>
                <a:gd name="connsiteX64" fmla="*/ 328613 w 590550"/>
                <a:gd name="connsiteY64" fmla="*/ 340043 h 497204"/>
                <a:gd name="connsiteX65" fmla="*/ 261938 w 590550"/>
                <a:gd name="connsiteY65" fmla="*/ 340043 h 497204"/>
                <a:gd name="connsiteX66" fmla="*/ 249555 w 590550"/>
                <a:gd name="connsiteY66" fmla="*/ 327660 h 497204"/>
                <a:gd name="connsiteX67" fmla="*/ 249555 w 590550"/>
                <a:gd name="connsiteY67" fmla="*/ 300038 h 497204"/>
                <a:gd name="connsiteX68" fmla="*/ 218123 w 590550"/>
                <a:gd name="connsiteY68" fmla="*/ 268605 h 497204"/>
                <a:gd name="connsiteX69" fmla="*/ 181928 w 590550"/>
                <a:gd name="connsiteY69" fmla="*/ 268605 h 497204"/>
                <a:gd name="connsiteX70" fmla="*/ 222885 w 590550"/>
                <a:gd name="connsiteY70" fmla="*/ 227648 h 497204"/>
                <a:gd name="connsiteX71" fmla="*/ 245745 w 590550"/>
                <a:gd name="connsiteY71" fmla="*/ 227648 h 497204"/>
                <a:gd name="connsiteX72" fmla="*/ 295275 w 590550"/>
                <a:gd name="connsiteY72" fmla="*/ 275273 h 497204"/>
                <a:gd name="connsiteX73" fmla="*/ 344805 w 590550"/>
                <a:gd name="connsiteY73" fmla="*/ 227648 h 497204"/>
                <a:gd name="connsiteX74" fmla="*/ 367665 w 590550"/>
                <a:gd name="connsiteY74" fmla="*/ 227648 h 497204"/>
                <a:gd name="connsiteX75" fmla="*/ 408623 w 590550"/>
                <a:gd name="connsiteY75" fmla="*/ 268605 h 497204"/>
                <a:gd name="connsiteX76" fmla="*/ 372428 w 590550"/>
                <a:gd name="connsiteY76" fmla="*/ 268605 h 497204"/>
                <a:gd name="connsiteX77" fmla="*/ 47625 w 590550"/>
                <a:gd name="connsiteY77" fmla="*/ 173355 h 497204"/>
                <a:gd name="connsiteX78" fmla="*/ 76200 w 590550"/>
                <a:gd name="connsiteY78" fmla="*/ 144780 h 497204"/>
                <a:gd name="connsiteX79" fmla="*/ 176213 w 590550"/>
                <a:gd name="connsiteY79" fmla="*/ 144780 h 497204"/>
                <a:gd name="connsiteX80" fmla="*/ 184785 w 590550"/>
                <a:gd name="connsiteY80" fmla="*/ 157162 h 497204"/>
                <a:gd name="connsiteX81" fmla="*/ 217170 w 590550"/>
                <a:gd name="connsiteY81" fmla="*/ 170498 h 497204"/>
                <a:gd name="connsiteX82" fmla="*/ 245745 w 590550"/>
                <a:gd name="connsiteY82" fmla="*/ 160973 h 497204"/>
                <a:gd name="connsiteX83" fmla="*/ 245745 w 590550"/>
                <a:gd name="connsiteY83" fmla="*/ 209550 h 497204"/>
                <a:gd name="connsiteX84" fmla="*/ 219075 w 590550"/>
                <a:gd name="connsiteY84" fmla="*/ 209550 h 497204"/>
                <a:gd name="connsiteX85" fmla="*/ 212408 w 590550"/>
                <a:gd name="connsiteY85" fmla="*/ 212408 h 497204"/>
                <a:gd name="connsiteX86" fmla="*/ 154305 w 590550"/>
                <a:gd name="connsiteY86" fmla="*/ 270510 h 497204"/>
                <a:gd name="connsiteX87" fmla="*/ 149543 w 590550"/>
                <a:gd name="connsiteY87" fmla="*/ 278130 h 497204"/>
                <a:gd name="connsiteX88" fmla="*/ 149543 w 590550"/>
                <a:gd name="connsiteY88" fmla="*/ 368618 h 497204"/>
                <a:gd name="connsiteX89" fmla="*/ 189548 w 590550"/>
                <a:gd name="connsiteY89" fmla="*/ 408623 h 497204"/>
                <a:gd name="connsiteX90" fmla="*/ 401955 w 590550"/>
                <a:gd name="connsiteY90" fmla="*/ 408623 h 497204"/>
                <a:gd name="connsiteX91" fmla="*/ 441960 w 590550"/>
                <a:gd name="connsiteY91" fmla="*/ 368618 h 497204"/>
                <a:gd name="connsiteX92" fmla="*/ 441960 w 590550"/>
                <a:gd name="connsiteY92" fmla="*/ 278130 h 497204"/>
                <a:gd name="connsiteX93" fmla="*/ 436245 w 590550"/>
                <a:gd name="connsiteY93" fmla="*/ 269557 h 497204"/>
                <a:gd name="connsiteX94" fmla="*/ 379095 w 590550"/>
                <a:gd name="connsiteY94" fmla="*/ 212408 h 497204"/>
                <a:gd name="connsiteX95" fmla="*/ 372428 w 590550"/>
                <a:gd name="connsiteY95" fmla="*/ 209550 h 497204"/>
                <a:gd name="connsiteX96" fmla="*/ 345758 w 590550"/>
                <a:gd name="connsiteY96" fmla="*/ 209550 h 497204"/>
                <a:gd name="connsiteX97" fmla="*/ 345758 w 590550"/>
                <a:gd name="connsiteY97" fmla="*/ 160973 h 497204"/>
                <a:gd name="connsiteX98" fmla="*/ 374333 w 590550"/>
                <a:gd name="connsiteY98" fmla="*/ 170498 h 497204"/>
                <a:gd name="connsiteX99" fmla="*/ 406718 w 590550"/>
                <a:gd name="connsiteY99" fmla="*/ 157162 h 497204"/>
                <a:gd name="connsiteX100" fmla="*/ 415290 w 590550"/>
                <a:gd name="connsiteY100" fmla="*/ 144780 h 497204"/>
                <a:gd name="connsiteX101" fmla="*/ 514350 w 590550"/>
                <a:gd name="connsiteY101" fmla="*/ 144780 h 497204"/>
                <a:gd name="connsiteX102" fmla="*/ 542925 w 590550"/>
                <a:gd name="connsiteY102" fmla="*/ 173355 h 497204"/>
                <a:gd name="connsiteX103" fmla="*/ 542925 w 590550"/>
                <a:gd name="connsiteY103" fmla="*/ 430530 h 497204"/>
                <a:gd name="connsiteX104" fmla="*/ 47625 w 590550"/>
                <a:gd name="connsiteY104" fmla="*/ 430530 h 497204"/>
                <a:gd name="connsiteX105" fmla="*/ 47625 w 590550"/>
                <a:gd name="connsiteY105" fmla="*/ 173355 h 497204"/>
                <a:gd name="connsiteX106" fmla="*/ 571500 w 590550"/>
                <a:gd name="connsiteY106" fmla="*/ 459105 h 497204"/>
                <a:gd name="connsiteX107" fmla="*/ 552450 w 590550"/>
                <a:gd name="connsiteY107" fmla="*/ 478155 h 497204"/>
                <a:gd name="connsiteX108" fmla="*/ 38100 w 590550"/>
                <a:gd name="connsiteY108" fmla="*/ 478155 h 497204"/>
                <a:gd name="connsiteX109" fmla="*/ 19050 w 590550"/>
                <a:gd name="connsiteY109" fmla="*/ 459105 h 497204"/>
                <a:gd name="connsiteX110" fmla="*/ 19050 w 590550"/>
                <a:gd name="connsiteY110" fmla="*/ 449580 h 497204"/>
                <a:gd name="connsiteX111" fmla="*/ 220980 w 590550"/>
                <a:gd name="connsiteY111" fmla="*/ 449580 h 497204"/>
                <a:gd name="connsiteX112" fmla="*/ 247650 w 590550"/>
                <a:gd name="connsiteY112" fmla="*/ 468630 h 497204"/>
                <a:gd name="connsiteX113" fmla="*/ 342900 w 590550"/>
                <a:gd name="connsiteY113" fmla="*/ 468630 h 497204"/>
                <a:gd name="connsiteX114" fmla="*/ 369570 w 590550"/>
                <a:gd name="connsiteY114" fmla="*/ 449580 h 497204"/>
                <a:gd name="connsiteX115" fmla="*/ 571500 w 590550"/>
                <a:gd name="connsiteY115" fmla="*/ 449580 h 497204"/>
                <a:gd name="connsiteX116" fmla="*/ 571500 w 590550"/>
                <a:gd name="connsiteY116" fmla="*/ 459105 h 49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590550" h="497204">
                  <a:moveTo>
                    <a:pt x="581025" y="430530"/>
                  </a:moveTo>
                  <a:lnTo>
                    <a:pt x="561975" y="430530"/>
                  </a:lnTo>
                  <a:lnTo>
                    <a:pt x="561975" y="173355"/>
                  </a:lnTo>
                  <a:cubicBezTo>
                    <a:pt x="561975" y="146685"/>
                    <a:pt x="541020" y="125730"/>
                    <a:pt x="514350" y="125730"/>
                  </a:cubicBezTo>
                  <a:lnTo>
                    <a:pt x="419100" y="125730"/>
                  </a:lnTo>
                  <a:cubicBezTo>
                    <a:pt x="419100" y="113348"/>
                    <a:pt x="415290" y="100965"/>
                    <a:pt x="405765" y="91440"/>
                  </a:cubicBezTo>
                  <a:lnTo>
                    <a:pt x="327660" y="13335"/>
                  </a:lnTo>
                  <a:cubicBezTo>
                    <a:pt x="319088" y="4763"/>
                    <a:pt x="307658" y="0"/>
                    <a:pt x="295275" y="0"/>
                  </a:cubicBezTo>
                  <a:cubicBezTo>
                    <a:pt x="295275" y="0"/>
                    <a:pt x="295275" y="0"/>
                    <a:pt x="295275" y="0"/>
                  </a:cubicBezTo>
                  <a:cubicBezTo>
                    <a:pt x="295275" y="0"/>
                    <a:pt x="295275" y="0"/>
                    <a:pt x="295275" y="0"/>
                  </a:cubicBezTo>
                  <a:cubicBezTo>
                    <a:pt x="282893" y="0"/>
                    <a:pt x="271463" y="4763"/>
                    <a:pt x="262890" y="13335"/>
                  </a:cubicBezTo>
                  <a:lnTo>
                    <a:pt x="184785" y="91440"/>
                  </a:lnTo>
                  <a:cubicBezTo>
                    <a:pt x="175260" y="100965"/>
                    <a:pt x="171450" y="113348"/>
                    <a:pt x="171450" y="125730"/>
                  </a:cubicBezTo>
                  <a:lnTo>
                    <a:pt x="76200" y="125730"/>
                  </a:lnTo>
                  <a:cubicBezTo>
                    <a:pt x="49530" y="125730"/>
                    <a:pt x="28575" y="146685"/>
                    <a:pt x="28575" y="173355"/>
                  </a:cubicBezTo>
                  <a:lnTo>
                    <a:pt x="28575" y="430530"/>
                  </a:lnTo>
                  <a:lnTo>
                    <a:pt x="9525" y="430530"/>
                  </a:lnTo>
                  <a:cubicBezTo>
                    <a:pt x="3810" y="430530"/>
                    <a:pt x="0" y="434340"/>
                    <a:pt x="0" y="440055"/>
                  </a:cubicBezTo>
                  <a:lnTo>
                    <a:pt x="0" y="459105"/>
                  </a:lnTo>
                  <a:cubicBezTo>
                    <a:pt x="0" y="480060"/>
                    <a:pt x="17145" y="497205"/>
                    <a:pt x="38100" y="497205"/>
                  </a:cubicBezTo>
                  <a:lnTo>
                    <a:pt x="552450" y="497205"/>
                  </a:lnTo>
                  <a:cubicBezTo>
                    <a:pt x="573405" y="497205"/>
                    <a:pt x="590550" y="480060"/>
                    <a:pt x="590550" y="459105"/>
                  </a:cubicBezTo>
                  <a:lnTo>
                    <a:pt x="590550" y="440055"/>
                  </a:lnTo>
                  <a:cubicBezTo>
                    <a:pt x="590550" y="434340"/>
                    <a:pt x="586740" y="430530"/>
                    <a:pt x="581025" y="430530"/>
                  </a:cubicBezTo>
                  <a:close/>
                  <a:moveTo>
                    <a:pt x="198120" y="104775"/>
                  </a:moveTo>
                  <a:lnTo>
                    <a:pt x="276225" y="26670"/>
                  </a:lnTo>
                  <a:cubicBezTo>
                    <a:pt x="276225" y="26670"/>
                    <a:pt x="276225" y="26670"/>
                    <a:pt x="277178" y="26670"/>
                  </a:cubicBezTo>
                  <a:cubicBezTo>
                    <a:pt x="281940" y="21908"/>
                    <a:pt x="288608" y="19050"/>
                    <a:pt x="296228" y="19050"/>
                  </a:cubicBezTo>
                  <a:cubicBezTo>
                    <a:pt x="302895" y="19050"/>
                    <a:pt x="309563" y="21908"/>
                    <a:pt x="315278" y="26670"/>
                  </a:cubicBezTo>
                  <a:cubicBezTo>
                    <a:pt x="315278" y="26670"/>
                    <a:pt x="315278" y="26670"/>
                    <a:pt x="316230" y="26670"/>
                  </a:cubicBezTo>
                  <a:lnTo>
                    <a:pt x="394335" y="104775"/>
                  </a:lnTo>
                  <a:cubicBezTo>
                    <a:pt x="404813" y="115252"/>
                    <a:pt x="404813" y="133350"/>
                    <a:pt x="394335" y="143828"/>
                  </a:cubicBezTo>
                  <a:cubicBezTo>
                    <a:pt x="383858" y="154305"/>
                    <a:pt x="366713" y="153353"/>
                    <a:pt x="357188" y="143828"/>
                  </a:cubicBezTo>
                  <a:lnTo>
                    <a:pt x="342900" y="130493"/>
                  </a:lnTo>
                  <a:cubicBezTo>
                    <a:pt x="340043" y="127635"/>
                    <a:pt x="336233" y="126683"/>
                    <a:pt x="332423" y="128587"/>
                  </a:cubicBezTo>
                  <a:cubicBezTo>
                    <a:pt x="328613" y="130493"/>
                    <a:pt x="326708" y="133350"/>
                    <a:pt x="326708" y="137160"/>
                  </a:cubicBezTo>
                  <a:lnTo>
                    <a:pt x="326708" y="224790"/>
                  </a:lnTo>
                  <a:cubicBezTo>
                    <a:pt x="326708" y="241935"/>
                    <a:pt x="312420" y="256223"/>
                    <a:pt x="296228" y="256223"/>
                  </a:cubicBezTo>
                  <a:cubicBezTo>
                    <a:pt x="280035" y="256223"/>
                    <a:pt x="265748" y="241935"/>
                    <a:pt x="265748" y="224790"/>
                  </a:cubicBezTo>
                  <a:cubicBezTo>
                    <a:pt x="265748" y="224790"/>
                    <a:pt x="265748" y="223837"/>
                    <a:pt x="265748" y="223837"/>
                  </a:cubicBezTo>
                  <a:lnTo>
                    <a:pt x="265748" y="136208"/>
                  </a:lnTo>
                  <a:cubicBezTo>
                    <a:pt x="265748" y="132398"/>
                    <a:pt x="262890" y="128587"/>
                    <a:pt x="260033" y="127635"/>
                  </a:cubicBezTo>
                  <a:cubicBezTo>
                    <a:pt x="256223" y="125730"/>
                    <a:pt x="252413" y="126683"/>
                    <a:pt x="249555" y="129540"/>
                  </a:cubicBezTo>
                  <a:lnTo>
                    <a:pt x="237173" y="141923"/>
                  </a:lnTo>
                  <a:cubicBezTo>
                    <a:pt x="226695" y="152400"/>
                    <a:pt x="209550" y="152400"/>
                    <a:pt x="200025" y="141923"/>
                  </a:cubicBezTo>
                  <a:cubicBezTo>
                    <a:pt x="188595" y="133350"/>
                    <a:pt x="188595" y="115252"/>
                    <a:pt x="198120" y="104775"/>
                  </a:cubicBezTo>
                  <a:close/>
                  <a:moveTo>
                    <a:pt x="168593" y="287655"/>
                  </a:moveTo>
                  <a:lnTo>
                    <a:pt x="219075" y="287655"/>
                  </a:lnTo>
                  <a:cubicBezTo>
                    <a:pt x="222885" y="287655"/>
                    <a:pt x="231458" y="289560"/>
                    <a:pt x="231458" y="300038"/>
                  </a:cubicBezTo>
                  <a:lnTo>
                    <a:pt x="231458" y="327660"/>
                  </a:lnTo>
                  <a:cubicBezTo>
                    <a:pt x="231458" y="340043"/>
                    <a:pt x="240030" y="359093"/>
                    <a:pt x="262890" y="359093"/>
                  </a:cubicBezTo>
                  <a:lnTo>
                    <a:pt x="329565" y="359093"/>
                  </a:lnTo>
                  <a:cubicBezTo>
                    <a:pt x="352425" y="359093"/>
                    <a:pt x="360998" y="340043"/>
                    <a:pt x="360998" y="327660"/>
                  </a:cubicBezTo>
                  <a:lnTo>
                    <a:pt x="360998" y="300038"/>
                  </a:lnTo>
                  <a:cubicBezTo>
                    <a:pt x="360998" y="289560"/>
                    <a:pt x="369570" y="287655"/>
                    <a:pt x="373380" y="287655"/>
                  </a:cubicBezTo>
                  <a:lnTo>
                    <a:pt x="423863" y="287655"/>
                  </a:lnTo>
                  <a:lnTo>
                    <a:pt x="423863" y="368618"/>
                  </a:lnTo>
                  <a:cubicBezTo>
                    <a:pt x="423863" y="380048"/>
                    <a:pt x="414338" y="389573"/>
                    <a:pt x="402908" y="389573"/>
                  </a:cubicBezTo>
                  <a:lnTo>
                    <a:pt x="189548" y="389573"/>
                  </a:lnTo>
                  <a:cubicBezTo>
                    <a:pt x="178118" y="389573"/>
                    <a:pt x="168593" y="380048"/>
                    <a:pt x="168593" y="368618"/>
                  </a:cubicBezTo>
                  <a:lnTo>
                    <a:pt x="168593" y="287655"/>
                  </a:lnTo>
                  <a:close/>
                  <a:moveTo>
                    <a:pt x="372428" y="268605"/>
                  </a:moveTo>
                  <a:cubicBezTo>
                    <a:pt x="360045" y="268605"/>
                    <a:pt x="340995" y="277178"/>
                    <a:pt x="340995" y="300038"/>
                  </a:cubicBezTo>
                  <a:lnTo>
                    <a:pt x="340995" y="327660"/>
                  </a:lnTo>
                  <a:cubicBezTo>
                    <a:pt x="340995" y="331470"/>
                    <a:pt x="339090" y="340043"/>
                    <a:pt x="328613" y="340043"/>
                  </a:cubicBezTo>
                  <a:lnTo>
                    <a:pt x="261938" y="340043"/>
                  </a:lnTo>
                  <a:cubicBezTo>
                    <a:pt x="251460" y="340043"/>
                    <a:pt x="249555" y="331470"/>
                    <a:pt x="249555" y="327660"/>
                  </a:cubicBezTo>
                  <a:lnTo>
                    <a:pt x="249555" y="300038"/>
                  </a:lnTo>
                  <a:cubicBezTo>
                    <a:pt x="249555" y="277178"/>
                    <a:pt x="230505" y="268605"/>
                    <a:pt x="218123" y="268605"/>
                  </a:cubicBezTo>
                  <a:lnTo>
                    <a:pt x="181928" y="268605"/>
                  </a:lnTo>
                  <a:lnTo>
                    <a:pt x="222885" y="227648"/>
                  </a:lnTo>
                  <a:lnTo>
                    <a:pt x="245745" y="227648"/>
                  </a:lnTo>
                  <a:cubicBezTo>
                    <a:pt x="246698" y="254318"/>
                    <a:pt x="268605" y="275273"/>
                    <a:pt x="295275" y="275273"/>
                  </a:cubicBezTo>
                  <a:cubicBezTo>
                    <a:pt x="321945" y="275273"/>
                    <a:pt x="343853" y="254318"/>
                    <a:pt x="344805" y="227648"/>
                  </a:cubicBezTo>
                  <a:lnTo>
                    <a:pt x="367665" y="227648"/>
                  </a:lnTo>
                  <a:lnTo>
                    <a:pt x="408623" y="268605"/>
                  </a:lnTo>
                  <a:lnTo>
                    <a:pt x="372428" y="268605"/>
                  </a:lnTo>
                  <a:close/>
                  <a:moveTo>
                    <a:pt x="47625" y="173355"/>
                  </a:moveTo>
                  <a:cubicBezTo>
                    <a:pt x="47625" y="157162"/>
                    <a:pt x="60008" y="144780"/>
                    <a:pt x="76200" y="144780"/>
                  </a:cubicBezTo>
                  <a:lnTo>
                    <a:pt x="176213" y="144780"/>
                  </a:lnTo>
                  <a:cubicBezTo>
                    <a:pt x="178118" y="149543"/>
                    <a:pt x="180975" y="153353"/>
                    <a:pt x="184785" y="157162"/>
                  </a:cubicBezTo>
                  <a:cubicBezTo>
                    <a:pt x="193358" y="165735"/>
                    <a:pt x="204788" y="170498"/>
                    <a:pt x="217170" y="170498"/>
                  </a:cubicBezTo>
                  <a:cubicBezTo>
                    <a:pt x="227648" y="170498"/>
                    <a:pt x="237173" y="166687"/>
                    <a:pt x="245745" y="160973"/>
                  </a:cubicBezTo>
                  <a:lnTo>
                    <a:pt x="245745" y="209550"/>
                  </a:lnTo>
                  <a:lnTo>
                    <a:pt x="219075" y="209550"/>
                  </a:lnTo>
                  <a:cubicBezTo>
                    <a:pt x="216218" y="209550"/>
                    <a:pt x="214313" y="210503"/>
                    <a:pt x="212408" y="212408"/>
                  </a:cubicBezTo>
                  <a:lnTo>
                    <a:pt x="154305" y="270510"/>
                  </a:lnTo>
                  <a:cubicBezTo>
                    <a:pt x="151448" y="272415"/>
                    <a:pt x="149543" y="275273"/>
                    <a:pt x="149543" y="278130"/>
                  </a:cubicBezTo>
                  <a:lnTo>
                    <a:pt x="149543" y="368618"/>
                  </a:lnTo>
                  <a:cubicBezTo>
                    <a:pt x="149543" y="390525"/>
                    <a:pt x="167640" y="408623"/>
                    <a:pt x="189548" y="408623"/>
                  </a:cubicBezTo>
                  <a:lnTo>
                    <a:pt x="401955" y="408623"/>
                  </a:lnTo>
                  <a:cubicBezTo>
                    <a:pt x="423863" y="408623"/>
                    <a:pt x="441960" y="390525"/>
                    <a:pt x="441960" y="368618"/>
                  </a:cubicBezTo>
                  <a:lnTo>
                    <a:pt x="441960" y="278130"/>
                  </a:lnTo>
                  <a:cubicBezTo>
                    <a:pt x="441960" y="274320"/>
                    <a:pt x="439103" y="270510"/>
                    <a:pt x="436245" y="269557"/>
                  </a:cubicBezTo>
                  <a:lnTo>
                    <a:pt x="379095" y="212408"/>
                  </a:lnTo>
                  <a:cubicBezTo>
                    <a:pt x="377190" y="210503"/>
                    <a:pt x="375285" y="209550"/>
                    <a:pt x="372428" y="209550"/>
                  </a:cubicBezTo>
                  <a:lnTo>
                    <a:pt x="345758" y="209550"/>
                  </a:lnTo>
                  <a:lnTo>
                    <a:pt x="345758" y="160973"/>
                  </a:lnTo>
                  <a:cubicBezTo>
                    <a:pt x="353378" y="167640"/>
                    <a:pt x="363855" y="170498"/>
                    <a:pt x="374333" y="170498"/>
                  </a:cubicBezTo>
                  <a:cubicBezTo>
                    <a:pt x="386715" y="170498"/>
                    <a:pt x="398145" y="165735"/>
                    <a:pt x="406718" y="157162"/>
                  </a:cubicBezTo>
                  <a:cubicBezTo>
                    <a:pt x="410528" y="153353"/>
                    <a:pt x="413385" y="149543"/>
                    <a:pt x="415290" y="144780"/>
                  </a:cubicBezTo>
                  <a:lnTo>
                    <a:pt x="514350" y="144780"/>
                  </a:lnTo>
                  <a:cubicBezTo>
                    <a:pt x="530543" y="144780"/>
                    <a:pt x="542925" y="157162"/>
                    <a:pt x="542925" y="173355"/>
                  </a:cubicBezTo>
                  <a:lnTo>
                    <a:pt x="542925" y="430530"/>
                  </a:lnTo>
                  <a:lnTo>
                    <a:pt x="47625" y="430530"/>
                  </a:lnTo>
                  <a:lnTo>
                    <a:pt x="47625" y="173355"/>
                  </a:lnTo>
                  <a:close/>
                  <a:moveTo>
                    <a:pt x="571500" y="459105"/>
                  </a:moveTo>
                  <a:cubicBezTo>
                    <a:pt x="571500" y="469582"/>
                    <a:pt x="562928" y="478155"/>
                    <a:pt x="552450" y="478155"/>
                  </a:cubicBezTo>
                  <a:lnTo>
                    <a:pt x="38100" y="478155"/>
                  </a:lnTo>
                  <a:cubicBezTo>
                    <a:pt x="27623" y="478155"/>
                    <a:pt x="19050" y="469582"/>
                    <a:pt x="19050" y="459105"/>
                  </a:cubicBezTo>
                  <a:lnTo>
                    <a:pt x="19050" y="449580"/>
                  </a:lnTo>
                  <a:lnTo>
                    <a:pt x="220980" y="449580"/>
                  </a:lnTo>
                  <a:cubicBezTo>
                    <a:pt x="224790" y="461010"/>
                    <a:pt x="235268" y="468630"/>
                    <a:pt x="247650" y="468630"/>
                  </a:cubicBezTo>
                  <a:lnTo>
                    <a:pt x="342900" y="468630"/>
                  </a:lnTo>
                  <a:cubicBezTo>
                    <a:pt x="355283" y="468630"/>
                    <a:pt x="365760" y="461010"/>
                    <a:pt x="369570" y="449580"/>
                  </a:cubicBezTo>
                  <a:lnTo>
                    <a:pt x="571500" y="449580"/>
                  </a:lnTo>
                  <a:lnTo>
                    <a:pt x="571500" y="459105"/>
                  </a:lnTo>
                  <a:close/>
                </a:path>
              </a:pathLst>
            </a:custGeom>
            <a:solidFill>
              <a:srgbClr val="3C15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26BB1DDC-1249-8941-BACF-7EC1EF4C8572}"/>
                </a:ext>
              </a:extLst>
            </p:cNvPr>
            <p:cNvSpPr/>
            <p:nvPr/>
          </p:nvSpPr>
          <p:spPr>
            <a:xfrm>
              <a:off x="3415592" y="2136475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63DACE50-049E-ADEF-BE26-0D5B61D76DBF}"/>
                </a:ext>
              </a:extLst>
            </p:cNvPr>
            <p:cNvSpPr/>
            <p:nvPr/>
          </p:nvSpPr>
          <p:spPr>
            <a:xfrm>
              <a:off x="3415592" y="2174575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81" name="Graphic 435">
            <a:extLst>
              <a:ext uri="{FF2B5EF4-FFF2-40B4-BE49-F238E27FC236}">
                <a16:creationId xmlns:a16="http://schemas.microsoft.com/office/drawing/2014/main" id="{88852B78-B512-AFA8-820C-506525AE39A7}"/>
              </a:ext>
            </a:extLst>
          </p:cNvPr>
          <p:cNvGrpSpPr/>
          <p:nvPr/>
        </p:nvGrpSpPr>
        <p:grpSpPr>
          <a:xfrm>
            <a:off x="2244594" y="1914661"/>
            <a:ext cx="590550" cy="571500"/>
            <a:chOff x="2253473" y="1900255"/>
            <a:chExt cx="590550" cy="571500"/>
          </a:xfrm>
        </p:grpSpPr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CB2D208-815F-2902-45EB-8B3857E42CB8}"/>
                </a:ext>
              </a:extLst>
            </p:cNvPr>
            <p:cNvSpPr/>
            <p:nvPr/>
          </p:nvSpPr>
          <p:spPr>
            <a:xfrm>
              <a:off x="2320148" y="1958833"/>
              <a:ext cx="76200" cy="84296"/>
            </a:xfrm>
            <a:custGeom>
              <a:avLst/>
              <a:gdLst>
                <a:gd name="connsiteX0" fmla="*/ 76200 w 76200"/>
                <a:gd name="connsiteY0" fmla="*/ 27146 h 84296"/>
                <a:gd name="connsiteX1" fmla="*/ 56197 w 76200"/>
                <a:gd name="connsiteY1" fmla="*/ 7144 h 84296"/>
                <a:gd name="connsiteX2" fmla="*/ 20955 w 76200"/>
                <a:gd name="connsiteY2" fmla="*/ 7144 h 84296"/>
                <a:gd name="connsiteX3" fmla="*/ 0 w 76200"/>
                <a:gd name="connsiteY3" fmla="*/ 27146 h 84296"/>
                <a:gd name="connsiteX4" fmla="*/ 0 w 76200"/>
                <a:gd name="connsiteY4" fmla="*/ 84296 h 84296"/>
                <a:gd name="connsiteX5" fmla="*/ 76200 w 76200"/>
                <a:gd name="connsiteY5" fmla="*/ 84296 h 84296"/>
                <a:gd name="connsiteX6" fmla="*/ 76200 w 76200"/>
                <a:gd name="connsiteY6" fmla="*/ 27146 h 8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84296">
                  <a:moveTo>
                    <a:pt x="76200" y="27146"/>
                  </a:moveTo>
                  <a:lnTo>
                    <a:pt x="56197" y="7144"/>
                  </a:lnTo>
                  <a:cubicBezTo>
                    <a:pt x="46672" y="-2381"/>
                    <a:pt x="30480" y="-2381"/>
                    <a:pt x="20955" y="7144"/>
                  </a:cubicBezTo>
                  <a:lnTo>
                    <a:pt x="0" y="27146"/>
                  </a:lnTo>
                  <a:lnTo>
                    <a:pt x="0" y="84296"/>
                  </a:lnTo>
                  <a:lnTo>
                    <a:pt x="76200" y="84296"/>
                  </a:lnTo>
                  <a:lnTo>
                    <a:pt x="76200" y="27146"/>
                  </a:lnTo>
                  <a:close/>
                </a:path>
              </a:pathLst>
            </a:custGeom>
            <a:solidFill>
              <a:srgbClr val="ED6F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83" name="Graphic 435">
              <a:extLst>
                <a:ext uri="{FF2B5EF4-FFF2-40B4-BE49-F238E27FC236}">
                  <a16:creationId xmlns:a16="http://schemas.microsoft.com/office/drawing/2014/main" id="{6AC4A5D7-CF4D-2C2D-3677-B749D975B739}"/>
                </a:ext>
              </a:extLst>
            </p:cNvPr>
            <p:cNvGrpSpPr/>
            <p:nvPr/>
          </p:nvGrpSpPr>
          <p:grpSpPr>
            <a:xfrm>
              <a:off x="2291573" y="2109805"/>
              <a:ext cx="514350" cy="295275"/>
              <a:chOff x="2291573" y="2109805"/>
              <a:chExt cx="514350" cy="295275"/>
            </a:xfrm>
          </p:grpSpPr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C18A0268-0464-5F18-3597-04DF6449BD02}"/>
                  </a:ext>
                </a:extLst>
              </p:cNvPr>
              <p:cNvSpPr/>
              <p:nvPr/>
            </p:nvSpPr>
            <p:spPr>
              <a:xfrm>
                <a:off x="2291573" y="2109805"/>
                <a:ext cx="514350" cy="295275"/>
              </a:xfrm>
              <a:custGeom>
                <a:avLst/>
                <a:gdLst>
                  <a:gd name="connsiteX0" fmla="*/ 514350 w 514350"/>
                  <a:gd name="connsiteY0" fmla="*/ 295275 h 295275"/>
                  <a:gd name="connsiteX1" fmla="*/ 514350 w 514350"/>
                  <a:gd name="connsiteY1" fmla="*/ 40005 h 295275"/>
                  <a:gd name="connsiteX2" fmla="*/ 478155 w 514350"/>
                  <a:gd name="connsiteY2" fmla="*/ 0 h 295275"/>
                  <a:gd name="connsiteX3" fmla="*/ 39053 w 514350"/>
                  <a:gd name="connsiteY3" fmla="*/ 0 h 295275"/>
                  <a:gd name="connsiteX4" fmla="*/ 0 w 514350"/>
                  <a:gd name="connsiteY4" fmla="*/ 42863 h 295275"/>
                  <a:gd name="connsiteX5" fmla="*/ 0 w 514350"/>
                  <a:gd name="connsiteY5" fmla="*/ 295275 h 295275"/>
                  <a:gd name="connsiteX6" fmla="*/ 514350 w 514350"/>
                  <a:gd name="connsiteY6" fmla="*/ 29527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295275">
                    <a:moveTo>
                      <a:pt x="514350" y="295275"/>
                    </a:moveTo>
                    <a:lnTo>
                      <a:pt x="514350" y="40005"/>
                    </a:lnTo>
                    <a:cubicBezTo>
                      <a:pt x="514350" y="18097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9050"/>
                      <a:pt x="0" y="42863"/>
                    </a:cubicBezTo>
                    <a:lnTo>
                      <a:pt x="0" y="295275"/>
                    </a:lnTo>
                    <a:lnTo>
                      <a:pt x="514350" y="295275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675F446B-3256-710E-52B8-D3A269448CD3}"/>
                  </a:ext>
                </a:extLst>
              </p:cNvPr>
              <p:cNvSpPr/>
              <p:nvPr/>
            </p:nvSpPr>
            <p:spPr>
              <a:xfrm>
                <a:off x="2347770" y="2137427"/>
                <a:ext cx="420052" cy="267652"/>
              </a:xfrm>
              <a:custGeom>
                <a:avLst/>
                <a:gdLst>
                  <a:gd name="connsiteX0" fmla="*/ 0 w 420052"/>
                  <a:gd name="connsiteY0" fmla="*/ 0 h 267652"/>
                  <a:gd name="connsiteX1" fmla="*/ 267653 w 420052"/>
                  <a:gd name="connsiteY1" fmla="*/ 267653 h 267652"/>
                  <a:gd name="connsiteX2" fmla="*/ 420053 w 420052"/>
                  <a:gd name="connsiteY2" fmla="*/ 267653 h 267652"/>
                  <a:gd name="connsiteX3" fmla="*/ 152400 w 420052"/>
                  <a:gd name="connsiteY3" fmla="*/ 0 h 26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052" h="267652">
                    <a:moveTo>
                      <a:pt x="0" y="0"/>
                    </a:moveTo>
                    <a:lnTo>
                      <a:pt x="267653" y="267653"/>
                    </a:lnTo>
                    <a:lnTo>
                      <a:pt x="420053" y="267653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BC0B3F9D-093F-43C8-C66E-4D7C193CBFB2}"/>
                  </a:ext>
                </a:extLst>
              </p:cNvPr>
              <p:cNvSpPr/>
              <p:nvPr/>
            </p:nvSpPr>
            <p:spPr>
              <a:xfrm>
                <a:off x="2291573" y="2109805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C1748962-3314-442B-BAF5-45EF8823A8DA}"/>
                  </a:ext>
                </a:extLst>
              </p:cNvPr>
              <p:cNvSpPr/>
              <p:nvPr/>
            </p:nvSpPr>
            <p:spPr>
              <a:xfrm>
                <a:off x="2547795" y="2137427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F201BCF-A5CA-47A5-5B31-2580228F93EB}"/>
                </a:ext>
              </a:extLst>
            </p:cNvPr>
            <p:cNvSpPr/>
            <p:nvPr/>
          </p:nvSpPr>
          <p:spPr>
            <a:xfrm>
              <a:off x="2378247" y="1957405"/>
              <a:ext cx="322900" cy="447675"/>
            </a:xfrm>
            <a:custGeom>
              <a:avLst/>
              <a:gdLst>
                <a:gd name="connsiteX0" fmla="*/ 322900 w 322900"/>
                <a:gd name="connsiteY0" fmla="*/ 447675 h 447675"/>
                <a:gd name="connsiteX1" fmla="*/ 18100 w 322900"/>
                <a:gd name="connsiteY1" fmla="*/ 447675 h 447675"/>
                <a:gd name="connsiteX2" fmla="*/ 18100 w 322900"/>
                <a:gd name="connsiteY2" fmla="*/ 42863 h 447675"/>
                <a:gd name="connsiteX3" fmla="*/ 8575 w 322900"/>
                <a:gd name="connsiteY3" fmla="*/ 0 h 447675"/>
                <a:gd name="connsiteX4" fmla="*/ 278133 w 322900"/>
                <a:gd name="connsiteY4" fmla="*/ 0 h 447675"/>
                <a:gd name="connsiteX5" fmla="*/ 322900 w 322900"/>
                <a:gd name="connsiteY5" fmla="*/ 44768 h 447675"/>
                <a:gd name="connsiteX6" fmla="*/ 322900 w 322900"/>
                <a:gd name="connsiteY6" fmla="*/ 44767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900" h="447675">
                  <a:moveTo>
                    <a:pt x="322900" y="447675"/>
                  </a:moveTo>
                  <a:lnTo>
                    <a:pt x="18100" y="447675"/>
                  </a:lnTo>
                  <a:lnTo>
                    <a:pt x="18100" y="42863"/>
                  </a:lnTo>
                  <a:cubicBezTo>
                    <a:pt x="18100" y="19050"/>
                    <a:pt x="-15237" y="0"/>
                    <a:pt x="8575" y="0"/>
                  </a:cubicBezTo>
                  <a:lnTo>
                    <a:pt x="278133" y="0"/>
                  </a:lnTo>
                  <a:cubicBezTo>
                    <a:pt x="302898" y="0"/>
                    <a:pt x="322900" y="20003"/>
                    <a:pt x="322900" y="44768"/>
                  </a:cubicBezTo>
                  <a:lnTo>
                    <a:pt x="322900" y="447675"/>
                  </a:ln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F5773AA3-231B-AE07-55A7-AB54D74775CB}"/>
                </a:ext>
              </a:extLst>
            </p:cNvPr>
            <p:cNvSpPr/>
            <p:nvPr/>
          </p:nvSpPr>
          <p:spPr>
            <a:xfrm>
              <a:off x="2396348" y="1966930"/>
              <a:ext cx="285750" cy="14287"/>
            </a:xfrm>
            <a:custGeom>
              <a:avLst/>
              <a:gdLst>
                <a:gd name="connsiteX0" fmla="*/ 0 w 285750"/>
                <a:gd name="connsiteY0" fmla="*/ 0 h 14287"/>
                <a:gd name="connsiteX1" fmla="*/ 285750 w 285750"/>
                <a:gd name="connsiteY1" fmla="*/ 0 h 14287"/>
                <a:gd name="connsiteX2" fmla="*/ 285750 w 285750"/>
                <a:gd name="connsiteY2" fmla="*/ 14288 h 14287"/>
                <a:gd name="connsiteX3" fmla="*/ 0 w 285750"/>
                <a:gd name="connsiteY3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14287">
                  <a:moveTo>
                    <a:pt x="0" y="0"/>
                  </a:moveTo>
                  <a:lnTo>
                    <a:pt x="285750" y="0"/>
                  </a:lnTo>
                  <a:lnTo>
                    <a:pt x="285750" y="1428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90" name="Graphic 435">
              <a:extLst>
                <a:ext uri="{FF2B5EF4-FFF2-40B4-BE49-F238E27FC236}">
                  <a16:creationId xmlns:a16="http://schemas.microsoft.com/office/drawing/2014/main" id="{B9EF5841-0EC1-2F38-B861-5053C21BF5E9}"/>
                </a:ext>
              </a:extLst>
            </p:cNvPr>
            <p:cNvGrpSpPr/>
            <p:nvPr/>
          </p:nvGrpSpPr>
          <p:grpSpPr>
            <a:xfrm>
              <a:off x="2262998" y="2414605"/>
              <a:ext cx="571500" cy="47625"/>
              <a:chOff x="2262998" y="2414605"/>
              <a:chExt cx="571500" cy="47625"/>
            </a:xfrm>
          </p:grpSpPr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13699983-8E0F-B216-B6BC-CCCB3269C19E}"/>
                  </a:ext>
                </a:extLst>
              </p:cNvPr>
              <p:cNvSpPr/>
              <p:nvPr/>
            </p:nvSpPr>
            <p:spPr>
              <a:xfrm>
                <a:off x="2262998" y="2414605"/>
                <a:ext cx="571500" cy="47625"/>
              </a:xfrm>
              <a:custGeom>
                <a:avLst/>
                <a:gdLst>
                  <a:gd name="connsiteX0" fmla="*/ 542925 w 571500"/>
                  <a:gd name="connsiteY0" fmla="*/ 47625 h 47625"/>
                  <a:gd name="connsiteX1" fmla="*/ 28575 w 571500"/>
                  <a:gd name="connsiteY1" fmla="*/ 47625 h 47625"/>
                  <a:gd name="connsiteX2" fmla="*/ 0 w 571500"/>
                  <a:gd name="connsiteY2" fmla="*/ 19050 h 47625"/>
                  <a:gd name="connsiteX3" fmla="*/ 0 w 571500"/>
                  <a:gd name="connsiteY3" fmla="*/ 0 h 47625"/>
                  <a:gd name="connsiteX4" fmla="*/ 571500 w 571500"/>
                  <a:gd name="connsiteY4" fmla="*/ 0 h 47625"/>
                  <a:gd name="connsiteX5" fmla="*/ 571500 w 571500"/>
                  <a:gd name="connsiteY5" fmla="*/ 19050 h 47625"/>
                  <a:gd name="connsiteX6" fmla="*/ 542925 w 57150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0" h="47625">
                    <a:moveTo>
                      <a:pt x="54292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571500" y="0"/>
                    </a:lnTo>
                    <a:lnTo>
                      <a:pt x="571500" y="19050"/>
                    </a:lnTo>
                    <a:cubicBezTo>
                      <a:pt x="571500" y="35243"/>
                      <a:pt x="559118" y="47625"/>
                      <a:pt x="54292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B4A1E6CE-CDE7-8B47-3B32-A82481FDDB8E}"/>
                  </a:ext>
                </a:extLst>
              </p:cNvPr>
              <p:cNvSpPr/>
              <p:nvPr/>
            </p:nvSpPr>
            <p:spPr>
              <a:xfrm>
                <a:off x="2272523" y="2424130"/>
                <a:ext cx="552450" cy="9525"/>
              </a:xfrm>
              <a:custGeom>
                <a:avLst/>
                <a:gdLst>
                  <a:gd name="connsiteX0" fmla="*/ 0 w 552450"/>
                  <a:gd name="connsiteY0" fmla="*/ 0 h 9525"/>
                  <a:gd name="connsiteX1" fmla="*/ 552450 w 552450"/>
                  <a:gd name="connsiteY1" fmla="*/ 0 h 9525"/>
                  <a:gd name="connsiteX2" fmla="*/ 552450 w 552450"/>
                  <a:gd name="connsiteY2" fmla="*/ 9525 h 9525"/>
                  <a:gd name="connsiteX3" fmla="*/ 0 w 55245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9525">
                    <a:moveTo>
                      <a:pt x="0" y="0"/>
                    </a:moveTo>
                    <a:lnTo>
                      <a:pt x="552450" y="0"/>
                    </a:lnTo>
                    <a:lnTo>
                      <a:pt x="55245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3" name="Graphic 435">
              <a:extLst>
                <a:ext uri="{FF2B5EF4-FFF2-40B4-BE49-F238E27FC236}">
                  <a16:creationId xmlns:a16="http://schemas.microsoft.com/office/drawing/2014/main" id="{2AD0C700-26FB-298B-9AAA-89F5588ED925}"/>
                </a:ext>
              </a:extLst>
            </p:cNvPr>
            <p:cNvGrpSpPr/>
            <p:nvPr/>
          </p:nvGrpSpPr>
          <p:grpSpPr>
            <a:xfrm>
              <a:off x="2253473" y="1900255"/>
              <a:ext cx="590550" cy="571500"/>
              <a:chOff x="2253473" y="1900255"/>
              <a:chExt cx="590550" cy="571500"/>
            </a:xfrm>
          </p:grpSpPr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795EAD4D-D597-BEFB-193A-95BB698CD720}"/>
                  </a:ext>
                </a:extLst>
              </p:cNvPr>
              <p:cNvSpPr/>
              <p:nvPr/>
            </p:nvSpPr>
            <p:spPr>
              <a:xfrm>
                <a:off x="2624947" y="1909779"/>
                <a:ext cx="188595" cy="190500"/>
              </a:xfrm>
              <a:custGeom>
                <a:avLst/>
                <a:gdLst>
                  <a:gd name="connsiteX0" fmla="*/ 104775 w 188595"/>
                  <a:gd name="connsiteY0" fmla="*/ 5715 h 190500"/>
                  <a:gd name="connsiteX1" fmla="*/ 116205 w 188595"/>
                  <a:gd name="connsiteY1" fmla="*/ 25717 h 190500"/>
                  <a:gd name="connsiteX2" fmla="*/ 128588 w 188595"/>
                  <a:gd name="connsiteY2" fmla="*/ 30480 h 190500"/>
                  <a:gd name="connsiteX3" fmla="*/ 151448 w 188595"/>
                  <a:gd name="connsiteY3" fmla="*/ 23813 h 190500"/>
                  <a:gd name="connsiteX4" fmla="*/ 164783 w 188595"/>
                  <a:gd name="connsiteY4" fmla="*/ 37148 h 190500"/>
                  <a:gd name="connsiteX5" fmla="*/ 158115 w 188595"/>
                  <a:gd name="connsiteY5" fmla="*/ 60008 h 190500"/>
                  <a:gd name="connsiteX6" fmla="*/ 162878 w 188595"/>
                  <a:gd name="connsiteY6" fmla="*/ 72390 h 190500"/>
                  <a:gd name="connsiteX7" fmla="*/ 182880 w 188595"/>
                  <a:gd name="connsiteY7" fmla="*/ 83820 h 190500"/>
                  <a:gd name="connsiteX8" fmla="*/ 182880 w 188595"/>
                  <a:gd name="connsiteY8" fmla="*/ 102870 h 190500"/>
                  <a:gd name="connsiteX9" fmla="*/ 162878 w 188595"/>
                  <a:gd name="connsiteY9" fmla="*/ 114300 h 190500"/>
                  <a:gd name="connsiteX10" fmla="*/ 158115 w 188595"/>
                  <a:gd name="connsiteY10" fmla="*/ 126683 h 190500"/>
                  <a:gd name="connsiteX11" fmla="*/ 164783 w 188595"/>
                  <a:gd name="connsiteY11" fmla="*/ 149543 h 190500"/>
                  <a:gd name="connsiteX12" fmla="*/ 151448 w 188595"/>
                  <a:gd name="connsiteY12" fmla="*/ 162878 h 190500"/>
                  <a:gd name="connsiteX13" fmla="*/ 128588 w 188595"/>
                  <a:gd name="connsiteY13" fmla="*/ 156210 h 190500"/>
                  <a:gd name="connsiteX14" fmla="*/ 116205 w 188595"/>
                  <a:gd name="connsiteY14" fmla="*/ 160973 h 190500"/>
                  <a:gd name="connsiteX15" fmla="*/ 104775 w 188595"/>
                  <a:gd name="connsiteY15" fmla="*/ 184785 h 190500"/>
                  <a:gd name="connsiteX16" fmla="*/ 85725 w 188595"/>
                  <a:gd name="connsiteY16" fmla="*/ 184785 h 190500"/>
                  <a:gd name="connsiteX17" fmla="*/ 74295 w 188595"/>
                  <a:gd name="connsiteY17" fmla="*/ 164783 h 190500"/>
                  <a:gd name="connsiteX18" fmla="*/ 61913 w 188595"/>
                  <a:gd name="connsiteY18" fmla="*/ 160020 h 190500"/>
                  <a:gd name="connsiteX19" fmla="*/ 39052 w 188595"/>
                  <a:gd name="connsiteY19" fmla="*/ 166688 h 190500"/>
                  <a:gd name="connsiteX20" fmla="*/ 25718 w 188595"/>
                  <a:gd name="connsiteY20" fmla="*/ 153353 h 190500"/>
                  <a:gd name="connsiteX21" fmla="*/ 32385 w 188595"/>
                  <a:gd name="connsiteY21" fmla="*/ 130493 h 190500"/>
                  <a:gd name="connsiteX22" fmla="*/ 27623 w 188595"/>
                  <a:gd name="connsiteY22" fmla="*/ 118110 h 190500"/>
                  <a:gd name="connsiteX23" fmla="*/ 5715 w 188595"/>
                  <a:gd name="connsiteY23" fmla="*/ 104775 h 190500"/>
                  <a:gd name="connsiteX24" fmla="*/ 5715 w 188595"/>
                  <a:gd name="connsiteY24" fmla="*/ 85725 h 190500"/>
                  <a:gd name="connsiteX25" fmla="*/ 25718 w 188595"/>
                  <a:gd name="connsiteY25" fmla="*/ 74295 h 190500"/>
                  <a:gd name="connsiteX26" fmla="*/ 30480 w 188595"/>
                  <a:gd name="connsiteY26" fmla="*/ 61913 h 190500"/>
                  <a:gd name="connsiteX27" fmla="*/ 23813 w 188595"/>
                  <a:gd name="connsiteY27" fmla="*/ 39053 h 190500"/>
                  <a:gd name="connsiteX28" fmla="*/ 37148 w 188595"/>
                  <a:gd name="connsiteY28" fmla="*/ 25717 h 190500"/>
                  <a:gd name="connsiteX29" fmla="*/ 60008 w 188595"/>
                  <a:gd name="connsiteY29" fmla="*/ 32385 h 190500"/>
                  <a:gd name="connsiteX30" fmla="*/ 72390 w 188595"/>
                  <a:gd name="connsiteY30" fmla="*/ 27623 h 190500"/>
                  <a:gd name="connsiteX31" fmla="*/ 85725 w 188595"/>
                  <a:gd name="connsiteY31" fmla="*/ 5715 h 190500"/>
                  <a:gd name="connsiteX32" fmla="*/ 104775 w 188595"/>
                  <a:gd name="connsiteY32" fmla="*/ 571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95" h="190500">
                    <a:moveTo>
                      <a:pt x="104775" y="5715"/>
                    </a:moveTo>
                    <a:lnTo>
                      <a:pt x="116205" y="25717"/>
                    </a:lnTo>
                    <a:cubicBezTo>
                      <a:pt x="119063" y="30480"/>
                      <a:pt x="123825" y="32385"/>
                      <a:pt x="128588" y="30480"/>
                    </a:cubicBezTo>
                    <a:lnTo>
                      <a:pt x="151448" y="23813"/>
                    </a:lnTo>
                    <a:cubicBezTo>
                      <a:pt x="160020" y="21908"/>
                      <a:pt x="167640" y="29528"/>
                      <a:pt x="164783" y="37148"/>
                    </a:cubicBezTo>
                    <a:lnTo>
                      <a:pt x="158115" y="60008"/>
                    </a:lnTo>
                    <a:cubicBezTo>
                      <a:pt x="157163" y="64770"/>
                      <a:pt x="159068" y="70485"/>
                      <a:pt x="162878" y="72390"/>
                    </a:cubicBezTo>
                    <a:lnTo>
                      <a:pt x="182880" y="83820"/>
                    </a:lnTo>
                    <a:cubicBezTo>
                      <a:pt x="190500" y="87630"/>
                      <a:pt x="190500" y="99060"/>
                      <a:pt x="182880" y="102870"/>
                    </a:cubicBezTo>
                    <a:lnTo>
                      <a:pt x="162878" y="114300"/>
                    </a:lnTo>
                    <a:cubicBezTo>
                      <a:pt x="158115" y="117158"/>
                      <a:pt x="156210" y="121920"/>
                      <a:pt x="158115" y="126683"/>
                    </a:cubicBezTo>
                    <a:lnTo>
                      <a:pt x="164783" y="149543"/>
                    </a:lnTo>
                    <a:cubicBezTo>
                      <a:pt x="166688" y="158115"/>
                      <a:pt x="159068" y="165735"/>
                      <a:pt x="151448" y="162878"/>
                    </a:cubicBezTo>
                    <a:lnTo>
                      <a:pt x="128588" y="156210"/>
                    </a:lnTo>
                    <a:cubicBezTo>
                      <a:pt x="123825" y="155258"/>
                      <a:pt x="118110" y="157163"/>
                      <a:pt x="116205" y="160973"/>
                    </a:cubicBezTo>
                    <a:lnTo>
                      <a:pt x="104775" y="184785"/>
                    </a:lnTo>
                    <a:cubicBezTo>
                      <a:pt x="100965" y="192405"/>
                      <a:pt x="89535" y="192405"/>
                      <a:pt x="85725" y="184785"/>
                    </a:cubicBezTo>
                    <a:lnTo>
                      <a:pt x="74295" y="164783"/>
                    </a:lnTo>
                    <a:cubicBezTo>
                      <a:pt x="71438" y="160020"/>
                      <a:pt x="66675" y="158115"/>
                      <a:pt x="61913" y="160020"/>
                    </a:cubicBezTo>
                    <a:lnTo>
                      <a:pt x="39052" y="166688"/>
                    </a:lnTo>
                    <a:cubicBezTo>
                      <a:pt x="30480" y="168593"/>
                      <a:pt x="22860" y="160973"/>
                      <a:pt x="25718" y="153353"/>
                    </a:cubicBezTo>
                    <a:lnTo>
                      <a:pt x="32385" y="130493"/>
                    </a:lnTo>
                    <a:cubicBezTo>
                      <a:pt x="33338" y="125730"/>
                      <a:pt x="31433" y="120015"/>
                      <a:pt x="27623" y="118110"/>
                    </a:cubicBezTo>
                    <a:lnTo>
                      <a:pt x="5715" y="104775"/>
                    </a:lnTo>
                    <a:cubicBezTo>
                      <a:pt x="-1905" y="100965"/>
                      <a:pt x="-1905" y="89535"/>
                      <a:pt x="5715" y="85725"/>
                    </a:cubicBezTo>
                    <a:lnTo>
                      <a:pt x="25718" y="74295"/>
                    </a:lnTo>
                    <a:cubicBezTo>
                      <a:pt x="30480" y="71438"/>
                      <a:pt x="32385" y="66675"/>
                      <a:pt x="30480" y="61913"/>
                    </a:cubicBezTo>
                    <a:lnTo>
                      <a:pt x="23813" y="39053"/>
                    </a:lnTo>
                    <a:cubicBezTo>
                      <a:pt x="21908" y="30480"/>
                      <a:pt x="29527" y="22860"/>
                      <a:pt x="37148" y="25717"/>
                    </a:cubicBezTo>
                    <a:lnTo>
                      <a:pt x="60008" y="32385"/>
                    </a:lnTo>
                    <a:cubicBezTo>
                      <a:pt x="64770" y="33338"/>
                      <a:pt x="70485" y="31433"/>
                      <a:pt x="72390" y="27623"/>
                    </a:cubicBezTo>
                    <a:lnTo>
                      <a:pt x="85725" y="5715"/>
                    </a:lnTo>
                    <a:cubicBezTo>
                      <a:pt x="89535" y="-1905"/>
                      <a:pt x="100965" y="-1905"/>
                      <a:pt x="104775" y="57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D919F4D7-DE7D-3EAB-7AD5-D3006408760A}"/>
                  </a:ext>
                </a:extLst>
              </p:cNvPr>
              <p:cNvSpPr/>
              <p:nvPr/>
            </p:nvSpPr>
            <p:spPr>
              <a:xfrm>
                <a:off x="2672573" y="2069038"/>
                <a:ext cx="95250" cy="97847"/>
              </a:xfrm>
              <a:custGeom>
                <a:avLst/>
                <a:gdLst>
                  <a:gd name="connsiteX0" fmla="*/ 0 w 95250"/>
                  <a:gd name="connsiteY0" fmla="*/ 12192 h 97847"/>
                  <a:gd name="connsiteX1" fmla="*/ 0 w 95250"/>
                  <a:gd name="connsiteY1" fmla="*/ 86487 h 97847"/>
                  <a:gd name="connsiteX2" fmla="*/ 19050 w 95250"/>
                  <a:gd name="connsiteY2" fmla="*/ 94107 h 97847"/>
                  <a:gd name="connsiteX3" fmla="*/ 32385 w 95250"/>
                  <a:gd name="connsiteY3" fmla="*/ 80772 h 97847"/>
                  <a:gd name="connsiteX4" fmla="*/ 62865 w 95250"/>
                  <a:gd name="connsiteY4" fmla="*/ 80772 h 97847"/>
                  <a:gd name="connsiteX5" fmla="*/ 76200 w 95250"/>
                  <a:gd name="connsiteY5" fmla="*/ 94107 h 97847"/>
                  <a:gd name="connsiteX6" fmla="*/ 95250 w 95250"/>
                  <a:gd name="connsiteY6" fmla="*/ 86487 h 97847"/>
                  <a:gd name="connsiteX7" fmla="*/ 95250 w 95250"/>
                  <a:gd name="connsiteY7" fmla="*/ 12192 h 97847"/>
                  <a:gd name="connsiteX8" fmla="*/ 66675 w 95250"/>
                  <a:gd name="connsiteY8" fmla="*/ 2667 h 97847"/>
                  <a:gd name="connsiteX9" fmla="*/ 38100 w 95250"/>
                  <a:gd name="connsiteY9" fmla="*/ 31242 h 97847"/>
                  <a:gd name="connsiteX10" fmla="*/ 9525 w 95250"/>
                  <a:gd name="connsiteY10" fmla="*/ 2667 h 97847"/>
                  <a:gd name="connsiteX11" fmla="*/ 0 w 95250"/>
                  <a:gd name="connsiteY11" fmla="*/ 12192 h 9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0" h="97847">
                    <a:moveTo>
                      <a:pt x="0" y="12192"/>
                    </a:moveTo>
                    <a:lnTo>
                      <a:pt x="0" y="86487"/>
                    </a:lnTo>
                    <a:cubicBezTo>
                      <a:pt x="0" y="96965"/>
                      <a:pt x="12382" y="101727"/>
                      <a:pt x="19050" y="94107"/>
                    </a:cubicBezTo>
                    <a:lnTo>
                      <a:pt x="32385" y="80772"/>
                    </a:lnTo>
                    <a:cubicBezTo>
                      <a:pt x="40957" y="72199"/>
                      <a:pt x="54293" y="72199"/>
                      <a:pt x="62865" y="80772"/>
                    </a:cubicBezTo>
                    <a:lnTo>
                      <a:pt x="76200" y="94107"/>
                    </a:lnTo>
                    <a:cubicBezTo>
                      <a:pt x="82868" y="100774"/>
                      <a:pt x="95250" y="96012"/>
                      <a:pt x="95250" y="86487"/>
                    </a:cubicBezTo>
                    <a:lnTo>
                      <a:pt x="95250" y="12192"/>
                    </a:lnTo>
                    <a:cubicBezTo>
                      <a:pt x="95250" y="12192"/>
                      <a:pt x="76200" y="-6858"/>
                      <a:pt x="66675" y="2667"/>
                    </a:cubicBezTo>
                    <a:cubicBezTo>
                      <a:pt x="57150" y="12192"/>
                      <a:pt x="47625" y="40767"/>
                      <a:pt x="38100" y="31242"/>
                    </a:cubicBezTo>
                    <a:cubicBezTo>
                      <a:pt x="28575" y="21717"/>
                      <a:pt x="19050" y="-6858"/>
                      <a:pt x="9525" y="2667"/>
                    </a:cubicBezTo>
                    <a:cubicBezTo>
                      <a:pt x="0" y="12192"/>
                      <a:pt x="0" y="12192"/>
                      <a:pt x="0" y="121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9C521D9F-F760-3F81-56D8-F988B269D822}"/>
                  </a:ext>
                </a:extLst>
              </p:cNvPr>
              <p:cNvSpPr/>
              <p:nvPr/>
            </p:nvSpPr>
            <p:spPr>
              <a:xfrm>
                <a:off x="2665905" y="2068135"/>
                <a:ext cx="108585" cy="58814"/>
              </a:xfrm>
              <a:custGeom>
                <a:avLst/>
                <a:gdLst>
                  <a:gd name="connsiteX0" fmla="*/ 81915 w 108585"/>
                  <a:gd name="connsiteY0" fmla="*/ 712 h 58814"/>
                  <a:gd name="connsiteX1" fmla="*/ 54293 w 108585"/>
                  <a:gd name="connsiteY1" fmla="*/ 32144 h 58814"/>
                  <a:gd name="connsiteX2" fmla="*/ 26670 w 108585"/>
                  <a:gd name="connsiteY2" fmla="*/ 712 h 58814"/>
                  <a:gd name="connsiteX3" fmla="*/ 0 w 108585"/>
                  <a:gd name="connsiteY3" fmla="*/ 4522 h 58814"/>
                  <a:gd name="connsiteX4" fmla="*/ 6668 w 108585"/>
                  <a:gd name="connsiteY4" fmla="*/ 23572 h 58814"/>
                  <a:gd name="connsiteX5" fmla="*/ 54293 w 108585"/>
                  <a:gd name="connsiteY5" fmla="*/ 58814 h 58814"/>
                  <a:gd name="connsiteX6" fmla="*/ 101918 w 108585"/>
                  <a:gd name="connsiteY6" fmla="*/ 23572 h 58814"/>
                  <a:gd name="connsiteX7" fmla="*/ 108585 w 108585"/>
                  <a:gd name="connsiteY7" fmla="*/ 4522 h 58814"/>
                  <a:gd name="connsiteX8" fmla="*/ 81915 w 108585"/>
                  <a:gd name="connsiteY8" fmla="*/ 712 h 5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585" h="58814">
                    <a:moveTo>
                      <a:pt x="81915" y="712"/>
                    </a:moveTo>
                    <a:cubicBezTo>
                      <a:pt x="73343" y="3569"/>
                      <a:pt x="66675" y="31192"/>
                      <a:pt x="54293" y="32144"/>
                    </a:cubicBezTo>
                    <a:cubicBezTo>
                      <a:pt x="41910" y="31192"/>
                      <a:pt x="35243" y="3569"/>
                      <a:pt x="26670" y="712"/>
                    </a:cubicBezTo>
                    <a:cubicBezTo>
                      <a:pt x="18098" y="-2146"/>
                      <a:pt x="0" y="4522"/>
                      <a:pt x="0" y="4522"/>
                    </a:cubicBezTo>
                    <a:lnTo>
                      <a:pt x="6668" y="23572"/>
                    </a:lnTo>
                    <a:cubicBezTo>
                      <a:pt x="25718" y="19762"/>
                      <a:pt x="16193" y="58814"/>
                      <a:pt x="54293" y="58814"/>
                    </a:cubicBezTo>
                    <a:cubicBezTo>
                      <a:pt x="92393" y="58814"/>
                      <a:pt x="82868" y="19762"/>
                      <a:pt x="101918" y="23572"/>
                    </a:cubicBezTo>
                    <a:lnTo>
                      <a:pt x="108585" y="4522"/>
                    </a:lnTo>
                    <a:cubicBezTo>
                      <a:pt x="108585" y="4522"/>
                      <a:pt x="90488" y="-2146"/>
                      <a:pt x="81915" y="712"/>
                    </a:cubicBezTo>
                    <a:close/>
                  </a:path>
                </a:pathLst>
              </a:custGeom>
              <a:solidFill>
                <a:srgbClr val="F4B33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7B1DEDD7-728F-76D3-48FD-534E00211563}"/>
                  </a:ext>
                </a:extLst>
              </p:cNvPr>
              <p:cNvSpPr/>
              <p:nvPr/>
            </p:nvSpPr>
            <p:spPr>
              <a:xfrm>
                <a:off x="2682098" y="1966930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98" name="Graphic 435">
                <a:extLst>
                  <a:ext uri="{FF2B5EF4-FFF2-40B4-BE49-F238E27FC236}">
                    <a16:creationId xmlns:a16="http://schemas.microsoft.com/office/drawing/2014/main" id="{03829939-3916-E978-BCBB-1533FBE6DD07}"/>
                  </a:ext>
                </a:extLst>
              </p:cNvPr>
              <p:cNvGrpSpPr/>
              <p:nvPr/>
            </p:nvGrpSpPr>
            <p:grpSpPr>
              <a:xfrm>
                <a:off x="2253473" y="1900255"/>
                <a:ext cx="590550" cy="571500"/>
                <a:chOff x="2253473" y="1900255"/>
                <a:chExt cx="590550" cy="571500"/>
              </a:xfrm>
              <a:solidFill>
                <a:srgbClr val="3C154E"/>
              </a:solidFill>
            </p:grpSpPr>
            <p:sp>
              <p:nvSpPr>
                <p:cNvPr id="699" name="Freeform: Shape 698">
                  <a:extLst>
                    <a:ext uri="{FF2B5EF4-FFF2-40B4-BE49-F238E27FC236}">
                      <a16:creationId xmlns:a16="http://schemas.microsoft.com/office/drawing/2014/main" id="{695596EB-2B87-D21C-F6B5-E8E041ACF4EA}"/>
                    </a:ext>
                  </a:extLst>
                </p:cNvPr>
                <p:cNvSpPr/>
                <p:nvPr/>
              </p:nvSpPr>
              <p:spPr>
                <a:xfrm>
                  <a:off x="2253473" y="1900255"/>
                  <a:ext cx="590550" cy="571500"/>
                </a:xfrm>
                <a:custGeom>
                  <a:avLst/>
                  <a:gdLst>
                    <a:gd name="connsiteX0" fmla="*/ 581025 w 590550"/>
                    <a:gd name="connsiteY0" fmla="*/ 504825 h 571500"/>
                    <a:gd name="connsiteX1" fmla="*/ 561975 w 590550"/>
                    <a:gd name="connsiteY1" fmla="*/ 504825 h 571500"/>
                    <a:gd name="connsiteX2" fmla="*/ 561975 w 590550"/>
                    <a:gd name="connsiteY2" fmla="*/ 247650 h 571500"/>
                    <a:gd name="connsiteX3" fmla="*/ 523875 w 590550"/>
                    <a:gd name="connsiteY3" fmla="*/ 200978 h 571500"/>
                    <a:gd name="connsiteX4" fmla="*/ 523875 w 590550"/>
                    <a:gd name="connsiteY4" fmla="*/ 184785 h 571500"/>
                    <a:gd name="connsiteX5" fmla="*/ 541020 w 590550"/>
                    <a:gd name="connsiteY5" fmla="*/ 179070 h 571500"/>
                    <a:gd name="connsiteX6" fmla="*/ 546735 w 590550"/>
                    <a:gd name="connsiteY6" fmla="*/ 159068 h 571500"/>
                    <a:gd name="connsiteX7" fmla="*/ 540068 w 590550"/>
                    <a:gd name="connsiteY7" fmla="*/ 136208 h 571500"/>
                    <a:gd name="connsiteX8" fmla="*/ 541020 w 590550"/>
                    <a:gd name="connsiteY8" fmla="*/ 134303 h 571500"/>
                    <a:gd name="connsiteX9" fmla="*/ 561023 w 590550"/>
                    <a:gd name="connsiteY9" fmla="*/ 122873 h 571500"/>
                    <a:gd name="connsiteX10" fmla="*/ 571500 w 590550"/>
                    <a:gd name="connsiteY10" fmla="*/ 104775 h 571500"/>
                    <a:gd name="connsiteX11" fmla="*/ 561023 w 590550"/>
                    <a:gd name="connsiteY11" fmla="*/ 86678 h 571500"/>
                    <a:gd name="connsiteX12" fmla="*/ 541020 w 590550"/>
                    <a:gd name="connsiteY12" fmla="*/ 75248 h 571500"/>
                    <a:gd name="connsiteX13" fmla="*/ 540068 w 590550"/>
                    <a:gd name="connsiteY13" fmla="*/ 73343 h 571500"/>
                    <a:gd name="connsiteX14" fmla="*/ 546735 w 590550"/>
                    <a:gd name="connsiteY14" fmla="*/ 50483 h 571500"/>
                    <a:gd name="connsiteX15" fmla="*/ 541020 w 590550"/>
                    <a:gd name="connsiteY15" fmla="*/ 30480 h 571500"/>
                    <a:gd name="connsiteX16" fmla="*/ 521018 w 590550"/>
                    <a:gd name="connsiteY16" fmla="*/ 24765 h 571500"/>
                    <a:gd name="connsiteX17" fmla="*/ 498158 w 590550"/>
                    <a:gd name="connsiteY17" fmla="*/ 31433 h 571500"/>
                    <a:gd name="connsiteX18" fmla="*/ 496253 w 590550"/>
                    <a:gd name="connsiteY18" fmla="*/ 30480 h 571500"/>
                    <a:gd name="connsiteX19" fmla="*/ 484823 w 590550"/>
                    <a:gd name="connsiteY19" fmla="*/ 10477 h 571500"/>
                    <a:gd name="connsiteX20" fmla="*/ 466725 w 590550"/>
                    <a:gd name="connsiteY20" fmla="*/ 0 h 571500"/>
                    <a:gd name="connsiteX21" fmla="*/ 448628 w 590550"/>
                    <a:gd name="connsiteY21" fmla="*/ 10477 h 571500"/>
                    <a:gd name="connsiteX22" fmla="*/ 437198 w 590550"/>
                    <a:gd name="connsiteY22" fmla="*/ 30480 h 571500"/>
                    <a:gd name="connsiteX23" fmla="*/ 435293 w 590550"/>
                    <a:gd name="connsiteY23" fmla="*/ 31433 h 571500"/>
                    <a:gd name="connsiteX24" fmla="*/ 412433 w 590550"/>
                    <a:gd name="connsiteY24" fmla="*/ 24765 h 571500"/>
                    <a:gd name="connsiteX25" fmla="*/ 392430 w 590550"/>
                    <a:gd name="connsiteY25" fmla="*/ 30480 h 571500"/>
                    <a:gd name="connsiteX26" fmla="*/ 386715 w 590550"/>
                    <a:gd name="connsiteY26" fmla="*/ 47625 h 571500"/>
                    <a:gd name="connsiteX27" fmla="*/ 190500 w 590550"/>
                    <a:gd name="connsiteY27" fmla="*/ 47625 h 571500"/>
                    <a:gd name="connsiteX28" fmla="*/ 180975 w 590550"/>
                    <a:gd name="connsiteY28" fmla="*/ 47625 h 571500"/>
                    <a:gd name="connsiteX29" fmla="*/ 104775 w 590550"/>
                    <a:gd name="connsiteY29" fmla="*/ 47625 h 571500"/>
                    <a:gd name="connsiteX30" fmla="*/ 57150 w 590550"/>
                    <a:gd name="connsiteY30" fmla="*/ 95250 h 571500"/>
                    <a:gd name="connsiteX31" fmla="*/ 57150 w 590550"/>
                    <a:gd name="connsiteY31" fmla="*/ 142875 h 571500"/>
                    <a:gd name="connsiteX32" fmla="*/ 66675 w 590550"/>
                    <a:gd name="connsiteY32" fmla="*/ 152400 h 571500"/>
                    <a:gd name="connsiteX33" fmla="*/ 133350 w 590550"/>
                    <a:gd name="connsiteY33" fmla="*/ 152400 h 571500"/>
                    <a:gd name="connsiteX34" fmla="*/ 133350 w 590550"/>
                    <a:gd name="connsiteY34" fmla="*/ 200025 h 571500"/>
                    <a:gd name="connsiteX35" fmla="*/ 76200 w 590550"/>
                    <a:gd name="connsiteY35" fmla="*/ 200025 h 571500"/>
                    <a:gd name="connsiteX36" fmla="*/ 28575 w 590550"/>
                    <a:gd name="connsiteY36" fmla="*/ 247650 h 571500"/>
                    <a:gd name="connsiteX37" fmla="*/ 28575 w 590550"/>
                    <a:gd name="connsiteY37" fmla="*/ 504825 h 571500"/>
                    <a:gd name="connsiteX38" fmla="*/ 9525 w 590550"/>
                    <a:gd name="connsiteY38" fmla="*/ 504825 h 571500"/>
                    <a:gd name="connsiteX39" fmla="*/ 0 w 590550"/>
                    <a:gd name="connsiteY39" fmla="*/ 514350 h 571500"/>
                    <a:gd name="connsiteX40" fmla="*/ 0 w 590550"/>
                    <a:gd name="connsiteY40" fmla="*/ 533400 h 571500"/>
                    <a:gd name="connsiteX41" fmla="*/ 38100 w 590550"/>
                    <a:gd name="connsiteY41" fmla="*/ 571500 h 571500"/>
                    <a:gd name="connsiteX42" fmla="*/ 552450 w 590550"/>
                    <a:gd name="connsiteY42" fmla="*/ 571500 h 571500"/>
                    <a:gd name="connsiteX43" fmla="*/ 590550 w 590550"/>
                    <a:gd name="connsiteY43" fmla="*/ 533400 h 571500"/>
                    <a:gd name="connsiteX44" fmla="*/ 590550 w 590550"/>
                    <a:gd name="connsiteY44" fmla="*/ 514350 h 571500"/>
                    <a:gd name="connsiteX45" fmla="*/ 581025 w 590550"/>
                    <a:gd name="connsiteY45" fmla="*/ 504825 h 571500"/>
                    <a:gd name="connsiteX46" fmla="*/ 542925 w 590550"/>
                    <a:gd name="connsiteY46" fmla="*/ 247650 h 571500"/>
                    <a:gd name="connsiteX47" fmla="*/ 542925 w 590550"/>
                    <a:gd name="connsiteY47" fmla="*/ 504825 h 571500"/>
                    <a:gd name="connsiteX48" fmla="*/ 457200 w 590550"/>
                    <a:gd name="connsiteY48" fmla="*/ 504825 h 571500"/>
                    <a:gd name="connsiteX49" fmla="*/ 457200 w 590550"/>
                    <a:gd name="connsiteY49" fmla="*/ 258128 h 571500"/>
                    <a:gd name="connsiteX50" fmla="*/ 458153 w 590550"/>
                    <a:gd name="connsiteY50" fmla="*/ 257175 h 571500"/>
                    <a:gd name="connsiteX51" fmla="*/ 475298 w 590550"/>
                    <a:gd name="connsiteY51" fmla="*/ 257175 h 571500"/>
                    <a:gd name="connsiteX52" fmla="*/ 488633 w 590550"/>
                    <a:gd name="connsiteY52" fmla="*/ 270510 h 571500"/>
                    <a:gd name="connsiteX53" fmla="*/ 502920 w 590550"/>
                    <a:gd name="connsiteY53" fmla="*/ 276225 h 571500"/>
                    <a:gd name="connsiteX54" fmla="*/ 510540 w 590550"/>
                    <a:gd name="connsiteY54" fmla="*/ 274320 h 571500"/>
                    <a:gd name="connsiteX55" fmla="*/ 523875 w 590550"/>
                    <a:gd name="connsiteY55" fmla="*/ 255270 h 571500"/>
                    <a:gd name="connsiteX56" fmla="*/ 523875 w 590550"/>
                    <a:gd name="connsiteY56" fmla="*/ 220980 h 571500"/>
                    <a:gd name="connsiteX57" fmla="*/ 542925 w 590550"/>
                    <a:gd name="connsiteY57" fmla="*/ 247650 h 571500"/>
                    <a:gd name="connsiteX58" fmla="*/ 428625 w 590550"/>
                    <a:gd name="connsiteY58" fmla="*/ 180023 h 571500"/>
                    <a:gd name="connsiteX59" fmla="*/ 435293 w 590550"/>
                    <a:gd name="connsiteY59" fmla="*/ 178118 h 571500"/>
                    <a:gd name="connsiteX60" fmla="*/ 437198 w 590550"/>
                    <a:gd name="connsiteY60" fmla="*/ 179070 h 571500"/>
                    <a:gd name="connsiteX61" fmla="*/ 448628 w 590550"/>
                    <a:gd name="connsiteY61" fmla="*/ 199073 h 571500"/>
                    <a:gd name="connsiteX62" fmla="*/ 466725 w 590550"/>
                    <a:gd name="connsiteY62" fmla="*/ 209550 h 571500"/>
                    <a:gd name="connsiteX63" fmla="*/ 484823 w 590550"/>
                    <a:gd name="connsiteY63" fmla="*/ 199073 h 571500"/>
                    <a:gd name="connsiteX64" fmla="*/ 496253 w 590550"/>
                    <a:gd name="connsiteY64" fmla="*/ 179070 h 571500"/>
                    <a:gd name="connsiteX65" fmla="*/ 498158 w 590550"/>
                    <a:gd name="connsiteY65" fmla="*/ 178118 h 571500"/>
                    <a:gd name="connsiteX66" fmla="*/ 504825 w 590550"/>
                    <a:gd name="connsiteY66" fmla="*/ 180023 h 571500"/>
                    <a:gd name="connsiteX67" fmla="*/ 504825 w 590550"/>
                    <a:gd name="connsiteY67" fmla="*/ 180975 h 571500"/>
                    <a:gd name="connsiteX68" fmla="*/ 504825 w 590550"/>
                    <a:gd name="connsiteY68" fmla="*/ 255270 h 571500"/>
                    <a:gd name="connsiteX69" fmla="*/ 503873 w 590550"/>
                    <a:gd name="connsiteY69" fmla="*/ 257175 h 571500"/>
                    <a:gd name="connsiteX70" fmla="*/ 501968 w 590550"/>
                    <a:gd name="connsiteY70" fmla="*/ 257175 h 571500"/>
                    <a:gd name="connsiteX71" fmla="*/ 488633 w 590550"/>
                    <a:gd name="connsiteY71" fmla="*/ 243840 h 571500"/>
                    <a:gd name="connsiteX72" fmla="*/ 451485 w 590550"/>
                    <a:gd name="connsiteY72" fmla="*/ 239078 h 571500"/>
                    <a:gd name="connsiteX73" fmla="*/ 447675 w 590550"/>
                    <a:gd name="connsiteY73" fmla="*/ 238125 h 571500"/>
                    <a:gd name="connsiteX74" fmla="*/ 438150 w 590550"/>
                    <a:gd name="connsiteY74" fmla="*/ 247650 h 571500"/>
                    <a:gd name="connsiteX75" fmla="*/ 438150 w 590550"/>
                    <a:gd name="connsiteY75" fmla="*/ 250508 h 571500"/>
                    <a:gd name="connsiteX76" fmla="*/ 431483 w 590550"/>
                    <a:gd name="connsiteY76" fmla="*/ 257175 h 571500"/>
                    <a:gd name="connsiteX77" fmla="*/ 429578 w 590550"/>
                    <a:gd name="connsiteY77" fmla="*/ 257175 h 571500"/>
                    <a:gd name="connsiteX78" fmla="*/ 428625 w 590550"/>
                    <a:gd name="connsiteY78" fmla="*/ 255270 h 571500"/>
                    <a:gd name="connsiteX79" fmla="*/ 428625 w 590550"/>
                    <a:gd name="connsiteY79" fmla="*/ 180975 h 571500"/>
                    <a:gd name="connsiteX80" fmla="*/ 428625 w 590550"/>
                    <a:gd name="connsiteY80" fmla="*/ 180023 h 571500"/>
                    <a:gd name="connsiteX81" fmla="*/ 411480 w 590550"/>
                    <a:gd name="connsiteY81" fmla="*/ 68580 h 571500"/>
                    <a:gd name="connsiteX82" fmla="*/ 404813 w 590550"/>
                    <a:gd name="connsiteY82" fmla="*/ 45720 h 571500"/>
                    <a:gd name="connsiteX83" fmla="*/ 404813 w 590550"/>
                    <a:gd name="connsiteY83" fmla="*/ 43815 h 571500"/>
                    <a:gd name="connsiteX84" fmla="*/ 406718 w 590550"/>
                    <a:gd name="connsiteY84" fmla="*/ 43815 h 571500"/>
                    <a:gd name="connsiteX85" fmla="*/ 429578 w 590550"/>
                    <a:gd name="connsiteY85" fmla="*/ 50483 h 571500"/>
                    <a:gd name="connsiteX86" fmla="*/ 453390 w 590550"/>
                    <a:gd name="connsiteY86" fmla="*/ 40958 h 571500"/>
                    <a:gd name="connsiteX87" fmla="*/ 464820 w 590550"/>
                    <a:gd name="connsiteY87" fmla="*/ 20955 h 571500"/>
                    <a:gd name="connsiteX88" fmla="*/ 467678 w 590550"/>
                    <a:gd name="connsiteY88" fmla="*/ 20955 h 571500"/>
                    <a:gd name="connsiteX89" fmla="*/ 479108 w 590550"/>
                    <a:gd name="connsiteY89" fmla="*/ 40958 h 571500"/>
                    <a:gd name="connsiteX90" fmla="*/ 502920 w 590550"/>
                    <a:gd name="connsiteY90" fmla="*/ 50483 h 571500"/>
                    <a:gd name="connsiteX91" fmla="*/ 525780 w 590550"/>
                    <a:gd name="connsiteY91" fmla="*/ 43815 h 571500"/>
                    <a:gd name="connsiteX92" fmla="*/ 527685 w 590550"/>
                    <a:gd name="connsiteY92" fmla="*/ 43815 h 571500"/>
                    <a:gd name="connsiteX93" fmla="*/ 527685 w 590550"/>
                    <a:gd name="connsiteY93" fmla="*/ 45720 h 571500"/>
                    <a:gd name="connsiteX94" fmla="*/ 521018 w 590550"/>
                    <a:gd name="connsiteY94" fmla="*/ 68580 h 571500"/>
                    <a:gd name="connsiteX95" fmla="*/ 530543 w 590550"/>
                    <a:gd name="connsiteY95" fmla="*/ 92393 h 571500"/>
                    <a:gd name="connsiteX96" fmla="*/ 550545 w 590550"/>
                    <a:gd name="connsiteY96" fmla="*/ 103823 h 571500"/>
                    <a:gd name="connsiteX97" fmla="*/ 551498 w 590550"/>
                    <a:gd name="connsiteY97" fmla="*/ 104775 h 571500"/>
                    <a:gd name="connsiteX98" fmla="*/ 550545 w 590550"/>
                    <a:gd name="connsiteY98" fmla="*/ 105728 h 571500"/>
                    <a:gd name="connsiteX99" fmla="*/ 530543 w 590550"/>
                    <a:gd name="connsiteY99" fmla="*/ 117158 h 571500"/>
                    <a:gd name="connsiteX100" fmla="*/ 521018 w 590550"/>
                    <a:gd name="connsiteY100" fmla="*/ 140970 h 571500"/>
                    <a:gd name="connsiteX101" fmla="*/ 527685 w 590550"/>
                    <a:gd name="connsiteY101" fmla="*/ 163830 h 571500"/>
                    <a:gd name="connsiteX102" fmla="*/ 527685 w 590550"/>
                    <a:gd name="connsiteY102" fmla="*/ 165735 h 571500"/>
                    <a:gd name="connsiteX103" fmla="*/ 525780 w 590550"/>
                    <a:gd name="connsiteY103" fmla="*/ 165735 h 571500"/>
                    <a:gd name="connsiteX104" fmla="*/ 502920 w 590550"/>
                    <a:gd name="connsiteY104" fmla="*/ 159068 h 571500"/>
                    <a:gd name="connsiteX105" fmla="*/ 479108 w 590550"/>
                    <a:gd name="connsiteY105" fmla="*/ 168593 h 571500"/>
                    <a:gd name="connsiteX106" fmla="*/ 467678 w 590550"/>
                    <a:gd name="connsiteY106" fmla="*/ 188595 h 571500"/>
                    <a:gd name="connsiteX107" fmla="*/ 464820 w 590550"/>
                    <a:gd name="connsiteY107" fmla="*/ 188595 h 571500"/>
                    <a:gd name="connsiteX108" fmla="*/ 453390 w 590550"/>
                    <a:gd name="connsiteY108" fmla="*/ 168593 h 571500"/>
                    <a:gd name="connsiteX109" fmla="*/ 435293 w 590550"/>
                    <a:gd name="connsiteY109" fmla="*/ 158115 h 571500"/>
                    <a:gd name="connsiteX110" fmla="*/ 429578 w 590550"/>
                    <a:gd name="connsiteY110" fmla="*/ 159068 h 571500"/>
                    <a:gd name="connsiteX111" fmla="*/ 406718 w 590550"/>
                    <a:gd name="connsiteY111" fmla="*/ 165735 h 571500"/>
                    <a:gd name="connsiteX112" fmla="*/ 404813 w 590550"/>
                    <a:gd name="connsiteY112" fmla="*/ 165735 h 571500"/>
                    <a:gd name="connsiteX113" fmla="*/ 404813 w 590550"/>
                    <a:gd name="connsiteY113" fmla="*/ 163830 h 571500"/>
                    <a:gd name="connsiteX114" fmla="*/ 411480 w 590550"/>
                    <a:gd name="connsiteY114" fmla="*/ 140970 h 571500"/>
                    <a:gd name="connsiteX115" fmla="*/ 401955 w 590550"/>
                    <a:gd name="connsiteY115" fmla="*/ 117158 h 571500"/>
                    <a:gd name="connsiteX116" fmla="*/ 381953 w 590550"/>
                    <a:gd name="connsiteY116" fmla="*/ 105728 h 571500"/>
                    <a:gd name="connsiteX117" fmla="*/ 381000 w 590550"/>
                    <a:gd name="connsiteY117" fmla="*/ 104775 h 571500"/>
                    <a:gd name="connsiteX118" fmla="*/ 381953 w 590550"/>
                    <a:gd name="connsiteY118" fmla="*/ 103823 h 571500"/>
                    <a:gd name="connsiteX119" fmla="*/ 401955 w 590550"/>
                    <a:gd name="connsiteY119" fmla="*/ 92393 h 571500"/>
                    <a:gd name="connsiteX120" fmla="*/ 411480 w 590550"/>
                    <a:gd name="connsiteY120" fmla="*/ 68580 h 571500"/>
                    <a:gd name="connsiteX121" fmla="*/ 190500 w 590550"/>
                    <a:gd name="connsiteY121" fmla="*/ 66675 h 571500"/>
                    <a:gd name="connsiteX122" fmla="*/ 390525 w 590550"/>
                    <a:gd name="connsiteY122" fmla="*/ 66675 h 571500"/>
                    <a:gd name="connsiteX123" fmla="*/ 391478 w 590550"/>
                    <a:gd name="connsiteY123" fmla="*/ 66675 h 571500"/>
                    <a:gd name="connsiteX124" fmla="*/ 393383 w 590550"/>
                    <a:gd name="connsiteY124" fmla="*/ 73343 h 571500"/>
                    <a:gd name="connsiteX125" fmla="*/ 392430 w 590550"/>
                    <a:gd name="connsiteY125" fmla="*/ 75248 h 571500"/>
                    <a:gd name="connsiteX126" fmla="*/ 372428 w 590550"/>
                    <a:gd name="connsiteY126" fmla="*/ 86678 h 571500"/>
                    <a:gd name="connsiteX127" fmla="*/ 361950 w 590550"/>
                    <a:gd name="connsiteY127" fmla="*/ 104775 h 571500"/>
                    <a:gd name="connsiteX128" fmla="*/ 372428 w 590550"/>
                    <a:gd name="connsiteY128" fmla="*/ 122873 h 571500"/>
                    <a:gd name="connsiteX129" fmla="*/ 392430 w 590550"/>
                    <a:gd name="connsiteY129" fmla="*/ 134303 h 571500"/>
                    <a:gd name="connsiteX130" fmla="*/ 393383 w 590550"/>
                    <a:gd name="connsiteY130" fmla="*/ 136208 h 571500"/>
                    <a:gd name="connsiteX131" fmla="*/ 386715 w 590550"/>
                    <a:gd name="connsiteY131" fmla="*/ 159068 h 571500"/>
                    <a:gd name="connsiteX132" fmla="*/ 392430 w 590550"/>
                    <a:gd name="connsiteY132" fmla="*/ 179070 h 571500"/>
                    <a:gd name="connsiteX133" fmla="*/ 409575 w 590550"/>
                    <a:gd name="connsiteY133" fmla="*/ 184785 h 571500"/>
                    <a:gd name="connsiteX134" fmla="*/ 409575 w 590550"/>
                    <a:gd name="connsiteY134" fmla="*/ 255270 h 571500"/>
                    <a:gd name="connsiteX135" fmla="*/ 422910 w 590550"/>
                    <a:gd name="connsiteY135" fmla="*/ 274320 h 571500"/>
                    <a:gd name="connsiteX136" fmla="*/ 438150 w 590550"/>
                    <a:gd name="connsiteY136" fmla="*/ 274320 h 571500"/>
                    <a:gd name="connsiteX137" fmla="*/ 438150 w 590550"/>
                    <a:gd name="connsiteY137" fmla="*/ 504825 h 571500"/>
                    <a:gd name="connsiteX138" fmla="*/ 152400 w 590550"/>
                    <a:gd name="connsiteY138" fmla="*/ 504825 h 571500"/>
                    <a:gd name="connsiteX139" fmla="*/ 152400 w 590550"/>
                    <a:gd name="connsiteY139" fmla="*/ 95250 h 571500"/>
                    <a:gd name="connsiteX140" fmla="*/ 152400 w 590550"/>
                    <a:gd name="connsiteY140" fmla="*/ 95250 h 571500"/>
                    <a:gd name="connsiteX141" fmla="*/ 142875 w 590550"/>
                    <a:gd name="connsiteY141" fmla="*/ 67628 h 571500"/>
                    <a:gd name="connsiteX142" fmla="*/ 180975 w 590550"/>
                    <a:gd name="connsiteY142" fmla="*/ 67628 h 571500"/>
                    <a:gd name="connsiteX143" fmla="*/ 190500 w 590550"/>
                    <a:gd name="connsiteY143" fmla="*/ 67628 h 571500"/>
                    <a:gd name="connsiteX144" fmla="*/ 76200 w 590550"/>
                    <a:gd name="connsiteY144" fmla="*/ 133350 h 571500"/>
                    <a:gd name="connsiteX145" fmla="*/ 76200 w 590550"/>
                    <a:gd name="connsiteY145" fmla="*/ 95250 h 571500"/>
                    <a:gd name="connsiteX146" fmla="*/ 104775 w 590550"/>
                    <a:gd name="connsiteY146" fmla="*/ 66675 h 571500"/>
                    <a:gd name="connsiteX147" fmla="*/ 133350 w 590550"/>
                    <a:gd name="connsiteY147" fmla="*/ 95250 h 571500"/>
                    <a:gd name="connsiteX148" fmla="*/ 133350 w 590550"/>
                    <a:gd name="connsiteY148" fmla="*/ 133350 h 571500"/>
                    <a:gd name="connsiteX149" fmla="*/ 76200 w 590550"/>
                    <a:gd name="connsiteY149" fmla="*/ 133350 h 571500"/>
                    <a:gd name="connsiteX150" fmla="*/ 47625 w 590550"/>
                    <a:gd name="connsiteY150" fmla="*/ 247650 h 571500"/>
                    <a:gd name="connsiteX151" fmla="*/ 76200 w 590550"/>
                    <a:gd name="connsiteY151" fmla="*/ 219075 h 571500"/>
                    <a:gd name="connsiteX152" fmla="*/ 133350 w 590550"/>
                    <a:gd name="connsiteY152" fmla="*/ 219075 h 571500"/>
                    <a:gd name="connsiteX153" fmla="*/ 133350 w 590550"/>
                    <a:gd name="connsiteY153" fmla="*/ 504825 h 571500"/>
                    <a:gd name="connsiteX154" fmla="*/ 47625 w 590550"/>
                    <a:gd name="connsiteY154" fmla="*/ 504825 h 571500"/>
                    <a:gd name="connsiteX155" fmla="*/ 47625 w 590550"/>
                    <a:gd name="connsiteY155" fmla="*/ 247650 h 571500"/>
                    <a:gd name="connsiteX156" fmla="*/ 571500 w 590550"/>
                    <a:gd name="connsiteY156" fmla="*/ 533400 h 571500"/>
                    <a:gd name="connsiteX157" fmla="*/ 552450 w 590550"/>
                    <a:gd name="connsiteY157" fmla="*/ 552450 h 571500"/>
                    <a:gd name="connsiteX158" fmla="*/ 38100 w 590550"/>
                    <a:gd name="connsiteY158" fmla="*/ 552450 h 571500"/>
                    <a:gd name="connsiteX159" fmla="*/ 19050 w 590550"/>
                    <a:gd name="connsiteY159" fmla="*/ 533400 h 571500"/>
                    <a:gd name="connsiteX160" fmla="*/ 19050 w 590550"/>
                    <a:gd name="connsiteY160" fmla="*/ 523875 h 571500"/>
                    <a:gd name="connsiteX161" fmla="*/ 220980 w 590550"/>
                    <a:gd name="connsiteY161" fmla="*/ 523875 h 571500"/>
                    <a:gd name="connsiteX162" fmla="*/ 247650 w 590550"/>
                    <a:gd name="connsiteY162" fmla="*/ 542925 h 571500"/>
                    <a:gd name="connsiteX163" fmla="*/ 342900 w 590550"/>
                    <a:gd name="connsiteY163" fmla="*/ 542925 h 571500"/>
                    <a:gd name="connsiteX164" fmla="*/ 369570 w 590550"/>
                    <a:gd name="connsiteY164" fmla="*/ 523875 h 571500"/>
                    <a:gd name="connsiteX165" fmla="*/ 571500 w 590550"/>
                    <a:gd name="connsiteY165" fmla="*/ 523875 h 571500"/>
                    <a:gd name="connsiteX166" fmla="*/ 571500 w 590550"/>
                    <a:gd name="connsiteY166" fmla="*/ 533400 h 571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</a:cxnLst>
                  <a:rect l="l" t="t" r="r" b="b"/>
                  <a:pathLst>
                    <a:path w="590550" h="571500">
                      <a:moveTo>
                        <a:pt x="581025" y="504825"/>
                      </a:moveTo>
                      <a:lnTo>
                        <a:pt x="561975" y="504825"/>
                      </a:lnTo>
                      <a:lnTo>
                        <a:pt x="561975" y="247650"/>
                      </a:lnTo>
                      <a:cubicBezTo>
                        <a:pt x="561975" y="224790"/>
                        <a:pt x="545783" y="205740"/>
                        <a:pt x="523875" y="200978"/>
                      </a:cubicBezTo>
                      <a:lnTo>
                        <a:pt x="523875" y="184785"/>
                      </a:lnTo>
                      <a:cubicBezTo>
                        <a:pt x="530543" y="185738"/>
                        <a:pt x="536258" y="183833"/>
                        <a:pt x="541020" y="179070"/>
                      </a:cubicBezTo>
                      <a:cubicBezTo>
                        <a:pt x="546735" y="173355"/>
                        <a:pt x="548640" y="166688"/>
                        <a:pt x="546735" y="159068"/>
                      </a:cubicBezTo>
                      <a:lnTo>
                        <a:pt x="540068" y="136208"/>
                      </a:lnTo>
                      <a:cubicBezTo>
                        <a:pt x="540068" y="135255"/>
                        <a:pt x="540068" y="134303"/>
                        <a:pt x="541020" y="134303"/>
                      </a:cubicBezTo>
                      <a:lnTo>
                        <a:pt x="561023" y="122873"/>
                      </a:lnTo>
                      <a:cubicBezTo>
                        <a:pt x="567690" y="119063"/>
                        <a:pt x="571500" y="112395"/>
                        <a:pt x="571500" y="104775"/>
                      </a:cubicBezTo>
                      <a:cubicBezTo>
                        <a:pt x="571500" y="97155"/>
                        <a:pt x="567690" y="90488"/>
                        <a:pt x="561023" y="86678"/>
                      </a:cubicBezTo>
                      <a:lnTo>
                        <a:pt x="541020" y="75248"/>
                      </a:lnTo>
                      <a:cubicBezTo>
                        <a:pt x="540068" y="75248"/>
                        <a:pt x="540068" y="74295"/>
                        <a:pt x="540068" y="73343"/>
                      </a:cubicBezTo>
                      <a:lnTo>
                        <a:pt x="546735" y="50483"/>
                      </a:lnTo>
                      <a:cubicBezTo>
                        <a:pt x="548640" y="42863"/>
                        <a:pt x="546735" y="35243"/>
                        <a:pt x="541020" y="30480"/>
                      </a:cubicBezTo>
                      <a:cubicBezTo>
                        <a:pt x="535305" y="24765"/>
                        <a:pt x="528638" y="22860"/>
                        <a:pt x="521018" y="24765"/>
                      </a:cubicBezTo>
                      <a:lnTo>
                        <a:pt x="498158" y="31433"/>
                      </a:lnTo>
                      <a:cubicBezTo>
                        <a:pt x="497205" y="31433"/>
                        <a:pt x="496253" y="31433"/>
                        <a:pt x="496253" y="30480"/>
                      </a:cubicBezTo>
                      <a:lnTo>
                        <a:pt x="484823" y="10477"/>
                      </a:lnTo>
                      <a:cubicBezTo>
                        <a:pt x="481013" y="3810"/>
                        <a:pt x="474345" y="0"/>
                        <a:pt x="466725" y="0"/>
                      </a:cubicBezTo>
                      <a:cubicBezTo>
                        <a:pt x="459105" y="0"/>
                        <a:pt x="452438" y="3810"/>
                        <a:pt x="448628" y="10477"/>
                      </a:cubicBezTo>
                      <a:lnTo>
                        <a:pt x="437198" y="30480"/>
                      </a:lnTo>
                      <a:cubicBezTo>
                        <a:pt x="437198" y="31433"/>
                        <a:pt x="436245" y="31433"/>
                        <a:pt x="435293" y="31433"/>
                      </a:cubicBezTo>
                      <a:lnTo>
                        <a:pt x="412433" y="24765"/>
                      </a:lnTo>
                      <a:cubicBezTo>
                        <a:pt x="404813" y="22860"/>
                        <a:pt x="397193" y="24765"/>
                        <a:pt x="392430" y="30480"/>
                      </a:cubicBezTo>
                      <a:cubicBezTo>
                        <a:pt x="387668" y="35243"/>
                        <a:pt x="385763" y="40958"/>
                        <a:pt x="386715" y="47625"/>
                      </a:cubicBezTo>
                      <a:lnTo>
                        <a:pt x="190500" y="47625"/>
                      </a:lnTo>
                      <a:lnTo>
                        <a:pt x="180975" y="47625"/>
                      </a:lnTo>
                      <a:lnTo>
                        <a:pt x="104775" y="47625"/>
                      </a:lnTo>
                      <a:cubicBezTo>
                        <a:pt x="78105" y="47625"/>
                        <a:pt x="57150" y="68580"/>
                        <a:pt x="57150" y="95250"/>
                      </a:cubicBezTo>
                      <a:lnTo>
                        <a:pt x="57150" y="142875"/>
                      </a:lnTo>
                      <a:cubicBezTo>
                        <a:pt x="57150" y="148590"/>
                        <a:pt x="60960" y="152400"/>
                        <a:pt x="66675" y="152400"/>
                      </a:cubicBezTo>
                      <a:lnTo>
                        <a:pt x="133350" y="152400"/>
                      </a:lnTo>
                      <a:lnTo>
                        <a:pt x="133350" y="200025"/>
                      </a:lnTo>
                      <a:lnTo>
                        <a:pt x="76200" y="200025"/>
                      </a:lnTo>
                      <a:cubicBezTo>
                        <a:pt x="49530" y="200025"/>
                        <a:pt x="28575" y="220980"/>
                        <a:pt x="28575" y="247650"/>
                      </a:cubicBezTo>
                      <a:lnTo>
                        <a:pt x="28575" y="504825"/>
                      </a:lnTo>
                      <a:lnTo>
                        <a:pt x="9525" y="504825"/>
                      </a:lnTo>
                      <a:cubicBezTo>
                        <a:pt x="3810" y="504825"/>
                        <a:pt x="0" y="508635"/>
                        <a:pt x="0" y="514350"/>
                      </a:cubicBezTo>
                      <a:lnTo>
                        <a:pt x="0" y="533400"/>
                      </a:lnTo>
                      <a:cubicBezTo>
                        <a:pt x="0" y="554355"/>
                        <a:pt x="17145" y="571500"/>
                        <a:pt x="38100" y="571500"/>
                      </a:cubicBezTo>
                      <a:lnTo>
                        <a:pt x="552450" y="571500"/>
                      </a:lnTo>
                      <a:cubicBezTo>
                        <a:pt x="573405" y="571500"/>
                        <a:pt x="590550" y="554355"/>
                        <a:pt x="590550" y="533400"/>
                      </a:cubicBezTo>
                      <a:lnTo>
                        <a:pt x="590550" y="514350"/>
                      </a:lnTo>
                      <a:cubicBezTo>
                        <a:pt x="590550" y="508635"/>
                        <a:pt x="586740" y="504825"/>
                        <a:pt x="581025" y="504825"/>
                      </a:cubicBezTo>
                      <a:close/>
                      <a:moveTo>
                        <a:pt x="542925" y="247650"/>
                      </a:moveTo>
                      <a:lnTo>
                        <a:pt x="542925" y="504825"/>
                      </a:lnTo>
                      <a:lnTo>
                        <a:pt x="457200" y="504825"/>
                      </a:lnTo>
                      <a:lnTo>
                        <a:pt x="457200" y="258128"/>
                      </a:lnTo>
                      <a:lnTo>
                        <a:pt x="458153" y="257175"/>
                      </a:lnTo>
                      <a:cubicBezTo>
                        <a:pt x="462915" y="252413"/>
                        <a:pt x="470535" y="252413"/>
                        <a:pt x="475298" y="257175"/>
                      </a:cubicBezTo>
                      <a:lnTo>
                        <a:pt x="488633" y="270510"/>
                      </a:lnTo>
                      <a:cubicBezTo>
                        <a:pt x="492443" y="274320"/>
                        <a:pt x="498158" y="276225"/>
                        <a:pt x="502920" y="276225"/>
                      </a:cubicBezTo>
                      <a:cubicBezTo>
                        <a:pt x="505778" y="276225"/>
                        <a:pt x="508635" y="275273"/>
                        <a:pt x="510540" y="274320"/>
                      </a:cubicBezTo>
                      <a:cubicBezTo>
                        <a:pt x="518160" y="271463"/>
                        <a:pt x="523875" y="263843"/>
                        <a:pt x="523875" y="255270"/>
                      </a:cubicBezTo>
                      <a:lnTo>
                        <a:pt x="523875" y="220980"/>
                      </a:lnTo>
                      <a:cubicBezTo>
                        <a:pt x="535305" y="224790"/>
                        <a:pt x="542925" y="235268"/>
                        <a:pt x="542925" y="247650"/>
                      </a:cubicBezTo>
                      <a:close/>
                      <a:moveTo>
                        <a:pt x="428625" y="180023"/>
                      </a:moveTo>
                      <a:lnTo>
                        <a:pt x="435293" y="178118"/>
                      </a:lnTo>
                      <a:cubicBezTo>
                        <a:pt x="436245" y="178118"/>
                        <a:pt x="437198" y="178118"/>
                        <a:pt x="437198" y="179070"/>
                      </a:cubicBezTo>
                      <a:lnTo>
                        <a:pt x="448628" y="199073"/>
                      </a:lnTo>
                      <a:cubicBezTo>
                        <a:pt x="452438" y="205740"/>
                        <a:pt x="459105" y="209550"/>
                        <a:pt x="466725" y="209550"/>
                      </a:cubicBezTo>
                      <a:cubicBezTo>
                        <a:pt x="474345" y="209550"/>
                        <a:pt x="481013" y="205740"/>
                        <a:pt x="484823" y="199073"/>
                      </a:cubicBezTo>
                      <a:lnTo>
                        <a:pt x="496253" y="179070"/>
                      </a:lnTo>
                      <a:cubicBezTo>
                        <a:pt x="496253" y="178118"/>
                        <a:pt x="497205" y="178118"/>
                        <a:pt x="498158" y="178118"/>
                      </a:cubicBezTo>
                      <a:lnTo>
                        <a:pt x="504825" y="180023"/>
                      </a:lnTo>
                      <a:cubicBezTo>
                        <a:pt x="504825" y="180023"/>
                        <a:pt x="504825" y="180975"/>
                        <a:pt x="504825" y="180975"/>
                      </a:cubicBezTo>
                      <a:lnTo>
                        <a:pt x="504825" y="255270"/>
                      </a:lnTo>
                      <a:cubicBezTo>
                        <a:pt x="504825" y="255270"/>
                        <a:pt x="504825" y="256223"/>
                        <a:pt x="503873" y="257175"/>
                      </a:cubicBezTo>
                      <a:cubicBezTo>
                        <a:pt x="502920" y="257175"/>
                        <a:pt x="501968" y="257175"/>
                        <a:pt x="501968" y="257175"/>
                      </a:cubicBezTo>
                      <a:lnTo>
                        <a:pt x="488633" y="243840"/>
                      </a:lnTo>
                      <a:cubicBezTo>
                        <a:pt x="478155" y="233363"/>
                        <a:pt x="462915" y="232410"/>
                        <a:pt x="451485" y="239078"/>
                      </a:cubicBezTo>
                      <a:cubicBezTo>
                        <a:pt x="449580" y="238125"/>
                        <a:pt x="448628" y="238125"/>
                        <a:pt x="447675" y="238125"/>
                      </a:cubicBezTo>
                      <a:cubicBezTo>
                        <a:pt x="441960" y="238125"/>
                        <a:pt x="438150" y="241935"/>
                        <a:pt x="438150" y="247650"/>
                      </a:cubicBezTo>
                      <a:lnTo>
                        <a:pt x="438150" y="250508"/>
                      </a:lnTo>
                      <a:lnTo>
                        <a:pt x="431483" y="257175"/>
                      </a:lnTo>
                      <a:cubicBezTo>
                        <a:pt x="431483" y="257175"/>
                        <a:pt x="430530" y="258128"/>
                        <a:pt x="429578" y="257175"/>
                      </a:cubicBezTo>
                      <a:cubicBezTo>
                        <a:pt x="428625" y="257175"/>
                        <a:pt x="428625" y="256223"/>
                        <a:pt x="428625" y="255270"/>
                      </a:cubicBezTo>
                      <a:lnTo>
                        <a:pt x="428625" y="180975"/>
                      </a:lnTo>
                      <a:cubicBezTo>
                        <a:pt x="428625" y="180975"/>
                        <a:pt x="428625" y="180023"/>
                        <a:pt x="428625" y="180023"/>
                      </a:cubicBezTo>
                      <a:close/>
                      <a:moveTo>
                        <a:pt x="411480" y="68580"/>
                      </a:moveTo>
                      <a:lnTo>
                        <a:pt x="404813" y="45720"/>
                      </a:lnTo>
                      <a:cubicBezTo>
                        <a:pt x="404813" y="44768"/>
                        <a:pt x="404813" y="44768"/>
                        <a:pt x="404813" y="43815"/>
                      </a:cubicBezTo>
                      <a:cubicBezTo>
                        <a:pt x="404813" y="43815"/>
                        <a:pt x="405765" y="42863"/>
                        <a:pt x="406718" y="43815"/>
                      </a:cubicBezTo>
                      <a:lnTo>
                        <a:pt x="429578" y="50483"/>
                      </a:lnTo>
                      <a:cubicBezTo>
                        <a:pt x="439103" y="53340"/>
                        <a:pt x="448628" y="48578"/>
                        <a:pt x="453390" y="40958"/>
                      </a:cubicBezTo>
                      <a:lnTo>
                        <a:pt x="464820" y="20955"/>
                      </a:lnTo>
                      <a:cubicBezTo>
                        <a:pt x="465773" y="20003"/>
                        <a:pt x="466725" y="20003"/>
                        <a:pt x="467678" y="20955"/>
                      </a:cubicBezTo>
                      <a:lnTo>
                        <a:pt x="479108" y="40958"/>
                      </a:lnTo>
                      <a:cubicBezTo>
                        <a:pt x="483870" y="49530"/>
                        <a:pt x="493395" y="53340"/>
                        <a:pt x="502920" y="50483"/>
                      </a:cubicBezTo>
                      <a:lnTo>
                        <a:pt x="525780" y="43815"/>
                      </a:lnTo>
                      <a:cubicBezTo>
                        <a:pt x="526733" y="43815"/>
                        <a:pt x="526733" y="43815"/>
                        <a:pt x="527685" y="43815"/>
                      </a:cubicBezTo>
                      <a:cubicBezTo>
                        <a:pt x="527685" y="43815"/>
                        <a:pt x="528638" y="44768"/>
                        <a:pt x="527685" y="45720"/>
                      </a:cubicBezTo>
                      <a:lnTo>
                        <a:pt x="521018" y="68580"/>
                      </a:lnTo>
                      <a:cubicBezTo>
                        <a:pt x="518160" y="78105"/>
                        <a:pt x="522923" y="87630"/>
                        <a:pt x="530543" y="92393"/>
                      </a:cubicBezTo>
                      <a:lnTo>
                        <a:pt x="550545" y="103823"/>
                      </a:lnTo>
                      <a:cubicBezTo>
                        <a:pt x="551498" y="103823"/>
                        <a:pt x="551498" y="104775"/>
                        <a:pt x="551498" y="104775"/>
                      </a:cubicBezTo>
                      <a:cubicBezTo>
                        <a:pt x="551498" y="104775"/>
                        <a:pt x="551498" y="105728"/>
                        <a:pt x="550545" y="105728"/>
                      </a:cubicBezTo>
                      <a:lnTo>
                        <a:pt x="530543" y="117158"/>
                      </a:lnTo>
                      <a:cubicBezTo>
                        <a:pt x="521970" y="121920"/>
                        <a:pt x="518160" y="131445"/>
                        <a:pt x="521018" y="140970"/>
                      </a:cubicBezTo>
                      <a:lnTo>
                        <a:pt x="527685" y="163830"/>
                      </a:lnTo>
                      <a:cubicBezTo>
                        <a:pt x="527685" y="164783"/>
                        <a:pt x="527685" y="164783"/>
                        <a:pt x="527685" y="165735"/>
                      </a:cubicBezTo>
                      <a:cubicBezTo>
                        <a:pt x="527685" y="165735"/>
                        <a:pt x="526733" y="166688"/>
                        <a:pt x="525780" y="165735"/>
                      </a:cubicBezTo>
                      <a:lnTo>
                        <a:pt x="502920" y="159068"/>
                      </a:lnTo>
                      <a:cubicBezTo>
                        <a:pt x="493395" y="156210"/>
                        <a:pt x="483870" y="160973"/>
                        <a:pt x="479108" y="168593"/>
                      </a:cubicBezTo>
                      <a:lnTo>
                        <a:pt x="467678" y="188595"/>
                      </a:lnTo>
                      <a:cubicBezTo>
                        <a:pt x="466725" y="189548"/>
                        <a:pt x="465773" y="189548"/>
                        <a:pt x="464820" y="188595"/>
                      </a:cubicBezTo>
                      <a:lnTo>
                        <a:pt x="453390" y="168593"/>
                      </a:lnTo>
                      <a:cubicBezTo>
                        <a:pt x="449580" y="161925"/>
                        <a:pt x="442913" y="158115"/>
                        <a:pt x="435293" y="158115"/>
                      </a:cubicBezTo>
                      <a:cubicBezTo>
                        <a:pt x="433388" y="158115"/>
                        <a:pt x="431483" y="158115"/>
                        <a:pt x="429578" y="159068"/>
                      </a:cubicBezTo>
                      <a:lnTo>
                        <a:pt x="406718" y="165735"/>
                      </a:lnTo>
                      <a:cubicBezTo>
                        <a:pt x="405765" y="165735"/>
                        <a:pt x="405765" y="165735"/>
                        <a:pt x="404813" y="165735"/>
                      </a:cubicBezTo>
                      <a:cubicBezTo>
                        <a:pt x="404813" y="165735"/>
                        <a:pt x="403860" y="164783"/>
                        <a:pt x="404813" y="163830"/>
                      </a:cubicBezTo>
                      <a:lnTo>
                        <a:pt x="411480" y="140970"/>
                      </a:lnTo>
                      <a:cubicBezTo>
                        <a:pt x="414338" y="131445"/>
                        <a:pt x="409575" y="121920"/>
                        <a:pt x="401955" y="117158"/>
                      </a:cubicBezTo>
                      <a:lnTo>
                        <a:pt x="381953" y="105728"/>
                      </a:lnTo>
                      <a:cubicBezTo>
                        <a:pt x="381000" y="105728"/>
                        <a:pt x="381000" y="105728"/>
                        <a:pt x="381000" y="104775"/>
                      </a:cubicBezTo>
                      <a:cubicBezTo>
                        <a:pt x="381000" y="103823"/>
                        <a:pt x="381000" y="103823"/>
                        <a:pt x="381953" y="103823"/>
                      </a:cubicBezTo>
                      <a:lnTo>
                        <a:pt x="401955" y="92393"/>
                      </a:lnTo>
                      <a:cubicBezTo>
                        <a:pt x="410528" y="86678"/>
                        <a:pt x="414338" y="77153"/>
                        <a:pt x="411480" y="68580"/>
                      </a:cubicBezTo>
                      <a:close/>
                      <a:moveTo>
                        <a:pt x="190500" y="66675"/>
                      </a:moveTo>
                      <a:lnTo>
                        <a:pt x="390525" y="66675"/>
                      </a:lnTo>
                      <a:cubicBezTo>
                        <a:pt x="390525" y="66675"/>
                        <a:pt x="391478" y="66675"/>
                        <a:pt x="391478" y="66675"/>
                      </a:cubicBezTo>
                      <a:lnTo>
                        <a:pt x="393383" y="73343"/>
                      </a:lnTo>
                      <a:cubicBezTo>
                        <a:pt x="393383" y="74295"/>
                        <a:pt x="393383" y="75248"/>
                        <a:pt x="392430" y="75248"/>
                      </a:cubicBezTo>
                      <a:lnTo>
                        <a:pt x="372428" y="86678"/>
                      </a:lnTo>
                      <a:cubicBezTo>
                        <a:pt x="365760" y="90488"/>
                        <a:pt x="361950" y="97155"/>
                        <a:pt x="361950" y="104775"/>
                      </a:cubicBezTo>
                      <a:cubicBezTo>
                        <a:pt x="361950" y="112395"/>
                        <a:pt x="365760" y="119063"/>
                        <a:pt x="372428" y="122873"/>
                      </a:cubicBezTo>
                      <a:lnTo>
                        <a:pt x="392430" y="134303"/>
                      </a:lnTo>
                      <a:cubicBezTo>
                        <a:pt x="393383" y="134303"/>
                        <a:pt x="393383" y="135255"/>
                        <a:pt x="393383" y="136208"/>
                      </a:cubicBezTo>
                      <a:lnTo>
                        <a:pt x="386715" y="159068"/>
                      </a:lnTo>
                      <a:cubicBezTo>
                        <a:pt x="384810" y="166688"/>
                        <a:pt x="386715" y="174308"/>
                        <a:pt x="392430" y="179070"/>
                      </a:cubicBezTo>
                      <a:cubicBezTo>
                        <a:pt x="397193" y="183833"/>
                        <a:pt x="402908" y="185738"/>
                        <a:pt x="409575" y="184785"/>
                      </a:cubicBezTo>
                      <a:lnTo>
                        <a:pt x="409575" y="255270"/>
                      </a:lnTo>
                      <a:cubicBezTo>
                        <a:pt x="409575" y="263843"/>
                        <a:pt x="414338" y="271463"/>
                        <a:pt x="422910" y="274320"/>
                      </a:cubicBezTo>
                      <a:cubicBezTo>
                        <a:pt x="427673" y="276225"/>
                        <a:pt x="433388" y="276225"/>
                        <a:pt x="438150" y="274320"/>
                      </a:cubicBezTo>
                      <a:lnTo>
                        <a:pt x="438150" y="504825"/>
                      </a:lnTo>
                      <a:lnTo>
                        <a:pt x="152400" y="504825"/>
                      </a:lnTo>
                      <a:lnTo>
                        <a:pt x="152400" y="95250"/>
                      </a:lnTo>
                      <a:cubicBezTo>
                        <a:pt x="152400" y="95250"/>
                        <a:pt x="152400" y="95250"/>
                        <a:pt x="152400" y="95250"/>
                      </a:cubicBezTo>
                      <a:cubicBezTo>
                        <a:pt x="152400" y="84773"/>
                        <a:pt x="148590" y="75248"/>
                        <a:pt x="142875" y="67628"/>
                      </a:cubicBezTo>
                      <a:lnTo>
                        <a:pt x="180975" y="67628"/>
                      </a:lnTo>
                      <a:lnTo>
                        <a:pt x="190500" y="67628"/>
                      </a:lnTo>
                      <a:close/>
                      <a:moveTo>
                        <a:pt x="76200" y="133350"/>
                      </a:moveTo>
                      <a:lnTo>
                        <a:pt x="76200" y="95250"/>
                      </a:lnTo>
                      <a:cubicBezTo>
                        <a:pt x="76200" y="79058"/>
                        <a:pt x="88583" y="66675"/>
                        <a:pt x="104775" y="66675"/>
                      </a:cubicBezTo>
                      <a:cubicBezTo>
                        <a:pt x="120968" y="66675"/>
                        <a:pt x="133350" y="79058"/>
                        <a:pt x="133350" y="95250"/>
                      </a:cubicBezTo>
                      <a:lnTo>
                        <a:pt x="133350" y="133350"/>
                      </a:lnTo>
                      <a:lnTo>
                        <a:pt x="76200" y="133350"/>
                      </a:lnTo>
                      <a:close/>
                      <a:moveTo>
                        <a:pt x="47625" y="247650"/>
                      </a:moveTo>
                      <a:cubicBezTo>
                        <a:pt x="47625" y="231458"/>
                        <a:pt x="60008" y="219075"/>
                        <a:pt x="76200" y="219075"/>
                      </a:cubicBezTo>
                      <a:lnTo>
                        <a:pt x="133350" y="219075"/>
                      </a:lnTo>
                      <a:lnTo>
                        <a:pt x="133350" y="504825"/>
                      </a:lnTo>
                      <a:lnTo>
                        <a:pt x="47625" y="504825"/>
                      </a:lnTo>
                      <a:lnTo>
                        <a:pt x="47625" y="247650"/>
                      </a:lnTo>
                      <a:close/>
                      <a:moveTo>
                        <a:pt x="571500" y="533400"/>
                      </a:moveTo>
                      <a:cubicBezTo>
                        <a:pt x="571500" y="543878"/>
                        <a:pt x="562928" y="552450"/>
                        <a:pt x="552450" y="552450"/>
                      </a:cubicBezTo>
                      <a:lnTo>
                        <a:pt x="38100" y="552450"/>
                      </a:lnTo>
                      <a:cubicBezTo>
                        <a:pt x="27623" y="552450"/>
                        <a:pt x="19050" y="543878"/>
                        <a:pt x="19050" y="533400"/>
                      </a:cubicBezTo>
                      <a:lnTo>
                        <a:pt x="19050" y="523875"/>
                      </a:lnTo>
                      <a:lnTo>
                        <a:pt x="220980" y="523875"/>
                      </a:lnTo>
                      <a:cubicBezTo>
                        <a:pt x="224790" y="535305"/>
                        <a:pt x="235268" y="542925"/>
                        <a:pt x="247650" y="542925"/>
                      </a:cubicBezTo>
                      <a:lnTo>
                        <a:pt x="342900" y="542925"/>
                      </a:lnTo>
                      <a:cubicBezTo>
                        <a:pt x="355283" y="542925"/>
                        <a:pt x="365760" y="535305"/>
                        <a:pt x="369570" y="523875"/>
                      </a:cubicBezTo>
                      <a:lnTo>
                        <a:pt x="571500" y="523875"/>
                      </a:lnTo>
                      <a:lnTo>
                        <a:pt x="571500" y="533400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0" name="Freeform: Shape 699">
                  <a:extLst>
                    <a:ext uri="{FF2B5EF4-FFF2-40B4-BE49-F238E27FC236}">
                      <a16:creationId xmlns:a16="http://schemas.microsoft.com/office/drawing/2014/main" id="{ED929E7D-4E70-4A0F-3037-D2199A28F822}"/>
                    </a:ext>
                  </a:extLst>
                </p:cNvPr>
                <p:cNvSpPr/>
                <p:nvPr/>
              </p:nvSpPr>
              <p:spPr>
                <a:xfrm>
                  <a:off x="2434448" y="2281255"/>
                  <a:ext cx="76200" cy="19050"/>
                </a:xfrm>
                <a:custGeom>
                  <a:avLst/>
                  <a:gdLst>
                    <a:gd name="connsiteX0" fmla="*/ 9525 w 76200"/>
                    <a:gd name="connsiteY0" fmla="*/ 19050 h 19050"/>
                    <a:gd name="connsiteX1" fmla="*/ 66675 w 76200"/>
                    <a:gd name="connsiteY1" fmla="*/ 19050 h 19050"/>
                    <a:gd name="connsiteX2" fmla="*/ 76200 w 76200"/>
                    <a:gd name="connsiteY2" fmla="*/ 9525 h 19050"/>
                    <a:gd name="connsiteX3" fmla="*/ 66675 w 76200"/>
                    <a:gd name="connsiteY3" fmla="*/ 0 h 19050"/>
                    <a:gd name="connsiteX4" fmla="*/ 9525 w 76200"/>
                    <a:gd name="connsiteY4" fmla="*/ 0 h 19050"/>
                    <a:gd name="connsiteX5" fmla="*/ 0 w 76200"/>
                    <a:gd name="connsiteY5" fmla="*/ 9525 h 19050"/>
                    <a:gd name="connsiteX6" fmla="*/ 9525 w 76200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0" h="19050">
                      <a:moveTo>
                        <a:pt x="9525" y="19050"/>
                      </a:moveTo>
                      <a:lnTo>
                        <a:pt x="66675" y="19050"/>
                      </a:lnTo>
                      <a:cubicBezTo>
                        <a:pt x="72390" y="19050"/>
                        <a:pt x="76200" y="15240"/>
                        <a:pt x="76200" y="9525"/>
                      </a:cubicBezTo>
                      <a:cubicBezTo>
                        <a:pt x="76200" y="3810"/>
                        <a:pt x="72390" y="0"/>
                        <a:pt x="66675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1" name="Freeform: Shape 700">
                  <a:extLst>
                    <a:ext uri="{FF2B5EF4-FFF2-40B4-BE49-F238E27FC236}">
                      <a16:creationId xmlns:a16="http://schemas.microsoft.com/office/drawing/2014/main" id="{35E5BAD1-56D0-758B-B853-E524F26204CE}"/>
                    </a:ext>
                  </a:extLst>
                </p:cNvPr>
                <p:cNvSpPr/>
                <p:nvPr/>
              </p:nvSpPr>
              <p:spPr>
                <a:xfrm>
                  <a:off x="2486835" y="2090755"/>
                  <a:ext cx="123825" cy="19050"/>
                </a:xfrm>
                <a:custGeom>
                  <a:avLst/>
                  <a:gdLst>
                    <a:gd name="connsiteX0" fmla="*/ 9525 w 123825"/>
                    <a:gd name="connsiteY0" fmla="*/ 19050 h 19050"/>
                    <a:gd name="connsiteX1" fmla="*/ 114300 w 123825"/>
                    <a:gd name="connsiteY1" fmla="*/ 19050 h 19050"/>
                    <a:gd name="connsiteX2" fmla="*/ 123825 w 123825"/>
                    <a:gd name="connsiteY2" fmla="*/ 9525 h 19050"/>
                    <a:gd name="connsiteX3" fmla="*/ 114300 w 123825"/>
                    <a:gd name="connsiteY3" fmla="*/ 0 h 19050"/>
                    <a:gd name="connsiteX4" fmla="*/ 9525 w 123825"/>
                    <a:gd name="connsiteY4" fmla="*/ 0 h 19050"/>
                    <a:gd name="connsiteX5" fmla="*/ 0 w 123825"/>
                    <a:gd name="connsiteY5" fmla="*/ 9525 h 19050"/>
                    <a:gd name="connsiteX6" fmla="*/ 9525 w 123825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825" h="19050">
                      <a:moveTo>
                        <a:pt x="9525" y="19050"/>
                      </a:moveTo>
                      <a:lnTo>
                        <a:pt x="114300" y="19050"/>
                      </a:lnTo>
                      <a:cubicBezTo>
                        <a:pt x="120015" y="19050"/>
                        <a:pt x="123825" y="15240"/>
                        <a:pt x="123825" y="9525"/>
                      </a:cubicBezTo>
                      <a:cubicBezTo>
                        <a:pt x="123825" y="3810"/>
                        <a:pt x="120015" y="0"/>
                        <a:pt x="114300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2" name="Freeform: Shape 701">
                  <a:extLst>
                    <a:ext uri="{FF2B5EF4-FFF2-40B4-BE49-F238E27FC236}">
                      <a16:creationId xmlns:a16="http://schemas.microsoft.com/office/drawing/2014/main" id="{0BFDDD53-0E08-0348-8D3F-D56DA0BC0489}"/>
                    </a:ext>
                  </a:extLst>
                </p:cNvPr>
                <p:cNvSpPr/>
                <p:nvPr/>
              </p:nvSpPr>
              <p:spPr>
                <a:xfrm>
                  <a:off x="2463023" y="2138380"/>
                  <a:ext cx="171450" cy="19050"/>
                </a:xfrm>
                <a:custGeom>
                  <a:avLst/>
                  <a:gdLst>
                    <a:gd name="connsiteX0" fmla="*/ 9525 w 171450"/>
                    <a:gd name="connsiteY0" fmla="*/ 19050 h 19050"/>
                    <a:gd name="connsiteX1" fmla="*/ 161925 w 171450"/>
                    <a:gd name="connsiteY1" fmla="*/ 19050 h 19050"/>
                    <a:gd name="connsiteX2" fmla="*/ 171450 w 171450"/>
                    <a:gd name="connsiteY2" fmla="*/ 9525 h 19050"/>
                    <a:gd name="connsiteX3" fmla="*/ 161925 w 171450"/>
                    <a:gd name="connsiteY3" fmla="*/ 0 h 19050"/>
                    <a:gd name="connsiteX4" fmla="*/ 9525 w 171450"/>
                    <a:gd name="connsiteY4" fmla="*/ 0 h 19050"/>
                    <a:gd name="connsiteX5" fmla="*/ 0 w 171450"/>
                    <a:gd name="connsiteY5" fmla="*/ 9525 h 19050"/>
                    <a:gd name="connsiteX6" fmla="*/ 9525 w 171450"/>
                    <a:gd name="connsiteY6" fmla="*/ 19050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450" h="19050">
                      <a:moveTo>
                        <a:pt x="9525" y="19050"/>
                      </a:moveTo>
                      <a:lnTo>
                        <a:pt x="161925" y="19050"/>
                      </a:lnTo>
                      <a:cubicBezTo>
                        <a:pt x="167640" y="19050"/>
                        <a:pt x="171450" y="15240"/>
                        <a:pt x="171450" y="9525"/>
                      </a:cubicBezTo>
                      <a:cubicBezTo>
                        <a:pt x="171450" y="3810"/>
                        <a:pt x="167640" y="0"/>
                        <a:pt x="161925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E2BAAD7F-2CF1-7949-C63A-521FA9FDE3C7}"/>
                    </a:ext>
                  </a:extLst>
                </p:cNvPr>
                <p:cNvSpPr/>
                <p:nvPr/>
              </p:nvSpPr>
              <p:spPr>
                <a:xfrm>
                  <a:off x="2491598" y="2186005"/>
                  <a:ext cx="114300" cy="19050"/>
                </a:xfrm>
                <a:custGeom>
                  <a:avLst/>
                  <a:gdLst>
                    <a:gd name="connsiteX0" fmla="*/ 114300 w 114300"/>
                    <a:gd name="connsiteY0" fmla="*/ 9525 h 19050"/>
                    <a:gd name="connsiteX1" fmla="*/ 104775 w 114300"/>
                    <a:gd name="connsiteY1" fmla="*/ 0 h 19050"/>
                    <a:gd name="connsiteX2" fmla="*/ 9525 w 114300"/>
                    <a:gd name="connsiteY2" fmla="*/ 0 h 19050"/>
                    <a:gd name="connsiteX3" fmla="*/ 0 w 114300"/>
                    <a:gd name="connsiteY3" fmla="*/ 9525 h 19050"/>
                    <a:gd name="connsiteX4" fmla="*/ 9525 w 114300"/>
                    <a:gd name="connsiteY4" fmla="*/ 19050 h 19050"/>
                    <a:gd name="connsiteX5" fmla="*/ 104775 w 114300"/>
                    <a:gd name="connsiteY5" fmla="*/ 19050 h 19050"/>
                    <a:gd name="connsiteX6" fmla="*/ 114300 w 114300"/>
                    <a:gd name="connsiteY6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0" h="19050">
                      <a:moveTo>
                        <a:pt x="114300" y="9525"/>
                      </a:moveTo>
                      <a:cubicBezTo>
                        <a:pt x="114300" y="3810"/>
                        <a:pt x="110490" y="0"/>
                        <a:pt x="104775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104775" y="19050"/>
                      </a:lnTo>
                      <a:cubicBezTo>
                        <a:pt x="110490" y="19050"/>
                        <a:pt x="114300" y="15240"/>
                        <a:pt x="11430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ABC34C5A-21A3-4907-722A-1E63D61F7189}"/>
                    </a:ext>
                  </a:extLst>
                </p:cNvPr>
                <p:cNvSpPr/>
                <p:nvPr/>
              </p:nvSpPr>
              <p:spPr>
                <a:xfrm>
                  <a:off x="2586848" y="2281255"/>
                  <a:ext cx="76200" cy="19050"/>
                </a:xfrm>
                <a:custGeom>
                  <a:avLst/>
                  <a:gdLst>
                    <a:gd name="connsiteX0" fmla="*/ 0 w 76200"/>
                    <a:gd name="connsiteY0" fmla="*/ 9525 h 19050"/>
                    <a:gd name="connsiteX1" fmla="*/ 9525 w 76200"/>
                    <a:gd name="connsiteY1" fmla="*/ 19050 h 19050"/>
                    <a:gd name="connsiteX2" fmla="*/ 66675 w 76200"/>
                    <a:gd name="connsiteY2" fmla="*/ 19050 h 19050"/>
                    <a:gd name="connsiteX3" fmla="*/ 76200 w 76200"/>
                    <a:gd name="connsiteY3" fmla="*/ 9525 h 19050"/>
                    <a:gd name="connsiteX4" fmla="*/ 66675 w 76200"/>
                    <a:gd name="connsiteY4" fmla="*/ 0 h 19050"/>
                    <a:gd name="connsiteX5" fmla="*/ 9525 w 76200"/>
                    <a:gd name="connsiteY5" fmla="*/ 0 h 19050"/>
                    <a:gd name="connsiteX6" fmla="*/ 0 w 76200"/>
                    <a:gd name="connsiteY6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0" h="19050">
                      <a:moveTo>
                        <a:pt x="0" y="9525"/>
                      </a:moveTo>
                      <a:cubicBezTo>
                        <a:pt x="0" y="15240"/>
                        <a:pt x="3810" y="19050"/>
                        <a:pt x="9525" y="19050"/>
                      </a:cubicBezTo>
                      <a:lnTo>
                        <a:pt x="66675" y="19050"/>
                      </a:lnTo>
                      <a:cubicBezTo>
                        <a:pt x="72390" y="19050"/>
                        <a:pt x="76200" y="15240"/>
                        <a:pt x="76200" y="9525"/>
                      </a:cubicBezTo>
                      <a:cubicBezTo>
                        <a:pt x="76200" y="3810"/>
                        <a:pt x="72390" y="0"/>
                        <a:pt x="66675" y="0"/>
                      </a:cubicBezTo>
                      <a:lnTo>
                        <a:pt x="9525" y="0"/>
                      </a:lnTo>
                      <a:cubicBezTo>
                        <a:pt x="3810" y="0"/>
                        <a:pt x="0" y="3810"/>
                        <a:pt x="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CA2DF17B-A984-A586-0933-322221B7A438}"/>
                    </a:ext>
                  </a:extLst>
                </p:cNvPr>
                <p:cNvSpPr/>
                <p:nvPr/>
              </p:nvSpPr>
              <p:spPr>
                <a:xfrm>
                  <a:off x="2672573" y="1957405"/>
                  <a:ext cx="95250" cy="95250"/>
                </a:xfrm>
                <a:custGeom>
                  <a:avLst/>
                  <a:gdLst>
                    <a:gd name="connsiteX0" fmla="*/ 47625 w 95250"/>
                    <a:gd name="connsiteY0" fmla="*/ 95250 h 95250"/>
                    <a:gd name="connsiteX1" fmla="*/ 95250 w 95250"/>
                    <a:gd name="connsiteY1" fmla="*/ 47625 h 95250"/>
                    <a:gd name="connsiteX2" fmla="*/ 47625 w 95250"/>
                    <a:gd name="connsiteY2" fmla="*/ 0 h 95250"/>
                    <a:gd name="connsiteX3" fmla="*/ 0 w 95250"/>
                    <a:gd name="connsiteY3" fmla="*/ 47625 h 95250"/>
                    <a:gd name="connsiteX4" fmla="*/ 47625 w 95250"/>
                    <a:gd name="connsiteY4" fmla="*/ 95250 h 95250"/>
                    <a:gd name="connsiteX5" fmla="*/ 47625 w 95250"/>
                    <a:gd name="connsiteY5" fmla="*/ 19050 h 95250"/>
                    <a:gd name="connsiteX6" fmla="*/ 76200 w 95250"/>
                    <a:gd name="connsiteY6" fmla="*/ 47625 h 95250"/>
                    <a:gd name="connsiteX7" fmla="*/ 47625 w 95250"/>
                    <a:gd name="connsiteY7" fmla="*/ 76200 h 95250"/>
                    <a:gd name="connsiteX8" fmla="*/ 19050 w 95250"/>
                    <a:gd name="connsiteY8" fmla="*/ 47625 h 95250"/>
                    <a:gd name="connsiteX9" fmla="*/ 47625 w 95250"/>
                    <a:gd name="connsiteY9" fmla="*/ 1905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250" h="95250">
                      <a:moveTo>
                        <a:pt x="47625" y="95250"/>
                      </a:moveTo>
                      <a:cubicBezTo>
                        <a:pt x="74295" y="95250"/>
                        <a:pt x="95250" y="74295"/>
                        <a:pt x="95250" y="47625"/>
                      </a:cubicBezTo>
                      <a:cubicBezTo>
                        <a:pt x="95250" y="20955"/>
                        <a:pt x="74295" y="0"/>
                        <a:pt x="47625" y="0"/>
                      </a:cubicBezTo>
                      <a:cubicBezTo>
                        <a:pt x="20955" y="0"/>
                        <a:pt x="0" y="20955"/>
                        <a:pt x="0" y="47625"/>
                      </a:cubicBezTo>
                      <a:cubicBezTo>
                        <a:pt x="0" y="74295"/>
                        <a:pt x="20955" y="95250"/>
                        <a:pt x="47625" y="95250"/>
                      </a:cubicBezTo>
                      <a:close/>
                      <a:moveTo>
                        <a:pt x="47625" y="19050"/>
                      </a:moveTo>
                      <a:cubicBezTo>
                        <a:pt x="63818" y="19050"/>
                        <a:pt x="76200" y="31433"/>
                        <a:pt x="76200" y="47625"/>
                      </a:cubicBezTo>
                      <a:cubicBezTo>
                        <a:pt x="76200" y="63818"/>
                        <a:pt x="63818" y="76200"/>
                        <a:pt x="47625" y="76200"/>
                      </a:cubicBezTo>
                      <a:cubicBezTo>
                        <a:pt x="31432" y="76200"/>
                        <a:pt x="19050" y="63818"/>
                        <a:pt x="19050" y="47625"/>
                      </a:cubicBezTo>
                      <a:cubicBezTo>
                        <a:pt x="19050" y="31433"/>
                        <a:pt x="31432" y="19050"/>
                        <a:pt x="47625" y="19050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62" name="Graphic 437">
            <a:extLst>
              <a:ext uri="{FF2B5EF4-FFF2-40B4-BE49-F238E27FC236}">
                <a16:creationId xmlns:a16="http://schemas.microsoft.com/office/drawing/2014/main" id="{BC9BA77D-CE51-5E0A-C28C-1923BC6384F6}"/>
              </a:ext>
            </a:extLst>
          </p:cNvPr>
          <p:cNvGrpSpPr/>
          <p:nvPr/>
        </p:nvGrpSpPr>
        <p:grpSpPr>
          <a:xfrm>
            <a:off x="1121816" y="1954667"/>
            <a:ext cx="609600" cy="491489"/>
            <a:chOff x="1137069" y="1949786"/>
            <a:chExt cx="609600" cy="491489"/>
          </a:xfrm>
        </p:grpSpPr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6946BC82-7C92-0BD9-271B-73955E857199}"/>
                </a:ext>
              </a:extLst>
            </p:cNvPr>
            <p:cNvSpPr/>
            <p:nvPr/>
          </p:nvSpPr>
          <p:spPr>
            <a:xfrm>
              <a:off x="1411388" y="1956453"/>
              <a:ext cx="211455" cy="256222"/>
            </a:xfrm>
            <a:custGeom>
              <a:avLst/>
              <a:gdLst>
                <a:gd name="connsiteX0" fmla="*/ 211455 w 211455"/>
                <a:gd name="connsiteY0" fmla="*/ 105728 h 256222"/>
                <a:gd name="connsiteX1" fmla="*/ 105728 w 211455"/>
                <a:gd name="connsiteY1" fmla="*/ 256223 h 256222"/>
                <a:gd name="connsiteX2" fmla="*/ 0 w 211455"/>
                <a:gd name="connsiteY2" fmla="*/ 105728 h 256222"/>
                <a:gd name="connsiteX3" fmla="*/ 105728 w 211455"/>
                <a:gd name="connsiteY3" fmla="*/ 0 h 256222"/>
                <a:gd name="connsiteX4" fmla="*/ 211455 w 211455"/>
                <a:gd name="connsiteY4" fmla="*/ 105728 h 25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455" h="256222">
                  <a:moveTo>
                    <a:pt x="211455" y="105728"/>
                  </a:moveTo>
                  <a:cubicBezTo>
                    <a:pt x="211455" y="176213"/>
                    <a:pt x="163830" y="256223"/>
                    <a:pt x="105728" y="256223"/>
                  </a:cubicBezTo>
                  <a:cubicBezTo>
                    <a:pt x="47625" y="256223"/>
                    <a:pt x="0" y="176213"/>
                    <a:pt x="0" y="105728"/>
                  </a:cubicBezTo>
                  <a:cubicBezTo>
                    <a:pt x="0" y="47625"/>
                    <a:pt x="47625" y="0"/>
                    <a:pt x="105728" y="0"/>
                  </a:cubicBezTo>
                  <a:cubicBezTo>
                    <a:pt x="163830" y="0"/>
                    <a:pt x="211455" y="47625"/>
                    <a:pt x="211455" y="105728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0F80489A-6E32-3486-3472-F9BEE8B9C63C}"/>
                </a:ext>
              </a:extLst>
            </p:cNvPr>
            <p:cNvSpPr/>
            <p:nvPr/>
          </p:nvSpPr>
          <p:spPr>
            <a:xfrm>
              <a:off x="1516163" y="1968279"/>
              <a:ext cx="101350" cy="232284"/>
            </a:xfrm>
            <a:custGeom>
              <a:avLst/>
              <a:gdLst>
                <a:gd name="connsiteX0" fmla="*/ 95250 w 101350"/>
                <a:gd name="connsiteY0" fmla="*/ 155814 h 232284"/>
                <a:gd name="connsiteX1" fmla="*/ 0 w 101350"/>
                <a:gd name="connsiteY1" fmla="*/ 2461 h 232284"/>
                <a:gd name="connsiteX2" fmla="*/ 42863 w 101350"/>
                <a:gd name="connsiteY2" fmla="*/ 111046 h 232284"/>
                <a:gd name="connsiteX3" fmla="*/ 1905 w 101350"/>
                <a:gd name="connsiteY3" fmla="*/ 232014 h 232284"/>
                <a:gd name="connsiteX4" fmla="*/ 60007 w 101350"/>
                <a:gd name="connsiteY4" fmla="*/ 214869 h 232284"/>
                <a:gd name="connsiteX5" fmla="*/ 95250 w 101350"/>
                <a:gd name="connsiteY5" fmla="*/ 155814 h 23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350" h="232284">
                  <a:moveTo>
                    <a:pt x="95250" y="155814"/>
                  </a:moveTo>
                  <a:cubicBezTo>
                    <a:pt x="116205" y="69136"/>
                    <a:pt x="82868" y="-15636"/>
                    <a:pt x="0" y="2461"/>
                  </a:cubicBezTo>
                  <a:cubicBezTo>
                    <a:pt x="0" y="2461"/>
                    <a:pt x="42863" y="22464"/>
                    <a:pt x="42863" y="111046"/>
                  </a:cubicBezTo>
                  <a:cubicBezTo>
                    <a:pt x="42863" y="199629"/>
                    <a:pt x="1905" y="232014"/>
                    <a:pt x="1905" y="232014"/>
                  </a:cubicBezTo>
                  <a:cubicBezTo>
                    <a:pt x="1905" y="232014"/>
                    <a:pt x="32385" y="235824"/>
                    <a:pt x="60007" y="214869"/>
                  </a:cubicBezTo>
                  <a:cubicBezTo>
                    <a:pt x="75248" y="199629"/>
                    <a:pt x="87630" y="178674"/>
                    <a:pt x="95250" y="155814"/>
                  </a:cubicBez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DBAF348E-EC78-2971-3C10-B16C44AA569A}"/>
                </a:ext>
              </a:extLst>
            </p:cNvPr>
            <p:cNvSpPr/>
            <p:nvPr/>
          </p:nvSpPr>
          <p:spPr>
            <a:xfrm>
              <a:off x="1298994" y="2155526"/>
              <a:ext cx="438150" cy="276225"/>
            </a:xfrm>
            <a:custGeom>
              <a:avLst/>
              <a:gdLst>
                <a:gd name="connsiteX0" fmla="*/ 419100 w 438150"/>
                <a:gd name="connsiteY0" fmla="*/ 276225 h 276225"/>
                <a:gd name="connsiteX1" fmla="*/ 19050 w 438150"/>
                <a:gd name="connsiteY1" fmla="*/ 276225 h 276225"/>
                <a:gd name="connsiteX2" fmla="*/ 0 w 438150"/>
                <a:gd name="connsiteY2" fmla="*/ 38100 h 276225"/>
                <a:gd name="connsiteX3" fmla="*/ 38100 w 438150"/>
                <a:gd name="connsiteY3" fmla="*/ 0 h 276225"/>
                <a:gd name="connsiteX4" fmla="*/ 400050 w 438150"/>
                <a:gd name="connsiteY4" fmla="*/ 0 h 276225"/>
                <a:gd name="connsiteX5" fmla="*/ 438150 w 438150"/>
                <a:gd name="connsiteY5" fmla="*/ 38100 h 276225"/>
                <a:gd name="connsiteX6" fmla="*/ 419100 w 438150"/>
                <a:gd name="connsiteY6" fmla="*/ 2762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150" h="276225">
                  <a:moveTo>
                    <a:pt x="419100" y="276225"/>
                  </a:moveTo>
                  <a:lnTo>
                    <a:pt x="19050" y="276225"/>
                  </a:ln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400050" y="0"/>
                  </a:lnTo>
                  <a:cubicBezTo>
                    <a:pt x="421005" y="0"/>
                    <a:pt x="438150" y="17145"/>
                    <a:pt x="438150" y="38100"/>
                  </a:cubicBezTo>
                  <a:lnTo>
                    <a:pt x="419100" y="276225"/>
                  </a:ln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AD2BB172-D2B4-82B9-A423-3094335CE661}"/>
                </a:ext>
              </a:extLst>
            </p:cNvPr>
            <p:cNvSpPr/>
            <p:nvPr/>
          </p:nvSpPr>
          <p:spPr>
            <a:xfrm>
              <a:off x="1298041" y="2155526"/>
              <a:ext cx="439102" cy="66675"/>
            </a:xfrm>
            <a:custGeom>
              <a:avLst/>
              <a:gdLst>
                <a:gd name="connsiteX0" fmla="*/ 402908 w 439102"/>
                <a:gd name="connsiteY0" fmla="*/ 0 h 66675"/>
                <a:gd name="connsiteX1" fmla="*/ 39053 w 439102"/>
                <a:gd name="connsiteY1" fmla="*/ 0 h 66675"/>
                <a:gd name="connsiteX2" fmla="*/ 0 w 439102"/>
                <a:gd name="connsiteY2" fmla="*/ 39053 h 66675"/>
                <a:gd name="connsiteX3" fmla="*/ 0 w 439102"/>
                <a:gd name="connsiteY3" fmla="*/ 66675 h 66675"/>
                <a:gd name="connsiteX4" fmla="*/ 39053 w 439102"/>
                <a:gd name="connsiteY4" fmla="*/ 27622 h 66675"/>
                <a:gd name="connsiteX5" fmla="*/ 402908 w 439102"/>
                <a:gd name="connsiteY5" fmla="*/ 27622 h 66675"/>
                <a:gd name="connsiteX6" fmla="*/ 439103 w 439102"/>
                <a:gd name="connsiteY6" fmla="*/ 63818 h 66675"/>
                <a:gd name="connsiteX7" fmla="*/ 439103 w 439102"/>
                <a:gd name="connsiteY7" fmla="*/ 36195 h 66675"/>
                <a:gd name="connsiteX8" fmla="*/ 402908 w 439102"/>
                <a:gd name="connsiteY8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102" h="66675">
                  <a:moveTo>
                    <a:pt x="402908" y="0"/>
                  </a:moveTo>
                  <a:lnTo>
                    <a:pt x="39053" y="0"/>
                  </a:lnTo>
                  <a:cubicBezTo>
                    <a:pt x="17145" y="0"/>
                    <a:pt x="0" y="17145"/>
                    <a:pt x="0" y="39053"/>
                  </a:cubicBezTo>
                  <a:lnTo>
                    <a:pt x="0" y="66675"/>
                  </a:lnTo>
                  <a:cubicBezTo>
                    <a:pt x="0" y="44768"/>
                    <a:pt x="17145" y="27622"/>
                    <a:pt x="39053" y="27622"/>
                  </a:cubicBezTo>
                  <a:lnTo>
                    <a:pt x="402908" y="27622"/>
                  </a:lnTo>
                  <a:cubicBezTo>
                    <a:pt x="422910" y="27622"/>
                    <a:pt x="439103" y="43815"/>
                    <a:pt x="439103" y="63818"/>
                  </a:cubicBezTo>
                  <a:lnTo>
                    <a:pt x="439103" y="36195"/>
                  </a:lnTo>
                  <a:cubicBezTo>
                    <a:pt x="439103" y="16193"/>
                    <a:pt x="422910" y="0"/>
                    <a:pt x="402908" y="0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F4F9BA45-A4FE-EBF9-E737-548C4702F58F}"/>
                </a:ext>
              </a:extLst>
            </p:cNvPr>
            <p:cNvSpPr/>
            <p:nvPr/>
          </p:nvSpPr>
          <p:spPr>
            <a:xfrm>
              <a:off x="1419969" y="1956453"/>
              <a:ext cx="198387" cy="142875"/>
            </a:xfrm>
            <a:custGeom>
              <a:avLst/>
              <a:gdLst>
                <a:gd name="connsiteX0" fmla="*/ 98100 w 198387"/>
                <a:gd name="connsiteY0" fmla="*/ 66675 h 142875"/>
                <a:gd name="connsiteX1" fmla="*/ 193350 w 198387"/>
                <a:gd name="connsiteY1" fmla="*/ 142875 h 142875"/>
                <a:gd name="connsiteX2" fmla="*/ 98100 w 198387"/>
                <a:gd name="connsiteY2" fmla="*/ 0 h 142875"/>
                <a:gd name="connsiteX3" fmla="*/ 2850 w 198387"/>
                <a:gd name="connsiteY3" fmla="*/ 142875 h 142875"/>
                <a:gd name="connsiteX4" fmla="*/ 98100 w 198387"/>
                <a:gd name="connsiteY4" fmla="*/ 666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87" h="142875">
                  <a:moveTo>
                    <a:pt x="98100" y="66675"/>
                  </a:moveTo>
                  <a:cubicBezTo>
                    <a:pt x="98100" y="66675"/>
                    <a:pt x="117150" y="142875"/>
                    <a:pt x="193350" y="142875"/>
                  </a:cubicBezTo>
                  <a:cubicBezTo>
                    <a:pt x="193350" y="142875"/>
                    <a:pt x="231450" y="0"/>
                    <a:pt x="98100" y="0"/>
                  </a:cubicBezTo>
                  <a:cubicBezTo>
                    <a:pt x="-25725" y="0"/>
                    <a:pt x="2850" y="142875"/>
                    <a:pt x="2850" y="142875"/>
                  </a:cubicBezTo>
                  <a:cubicBezTo>
                    <a:pt x="79050" y="142875"/>
                    <a:pt x="98100" y="66675"/>
                    <a:pt x="98100" y="66675"/>
                  </a:cubicBezTo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4A221054-C1B8-2E44-99CF-BA8ED0BA800D}"/>
                </a:ext>
              </a:extLst>
            </p:cNvPr>
            <p:cNvSpPr/>
            <p:nvPr/>
          </p:nvSpPr>
          <p:spPr>
            <a:xfrm>
              <a:off x="1165644" y="2365076"/>
              <a:ext cx="114300" cy="66675"/>
            </a:xfrm>
            <a:custGeom>
              <a:avLst/>
              <a:gdLst>
                <a:gd name="connsiteX0" fmla="*/ 114300 w 114300"/>
                <a:gd name="connsiteY0" fmla="*/ 66675 h 66675"/>
                <a:gd name="connsiteX1" fmla="*/ 0 w 114300"/>
                <a:gd name="connsiteY1" fmla="*/ 66675 h 66675"/>
                <a:gd name="connsiteX2" fmla="*/ 57150 w 114300"/>
                <a:gd name="connsiteY2" fmla="*/ 0 h 66675"/>
                <a:gd name="connsiteX3" fmla="*/ 114300 w 114300"/>
                <a:gd name="connsiteY3" fmla="*/ 6667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6675">
                  <a:moveTo>
                    <a:pt x="114300" y="66675"/>
                  </a:moveTo>
                  <a:lnTo>
                    <a:pt x="0" y="66675"/>
                  </a:lnTo>
                  <a:cubicBezTo>
                    <a:pt x="0" y="66675"/>
                    <a:pt x="0" y="0"/>
                    <a:pt x="57150" y="0"/>
                  </a:cubicBezTo>
                  <a:cubicBezTo>
                    <a:pt x="114300" y="0"/>
                    <a:pt x="114300" y="66675"/>
                    <a:pt x="114300" y="6667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E8BAA9B9-B4DD-D63F-E33D-C0E08E74608E}"/>
                </a:ext>
              </a:extLst>
            </p:cNvPr>
            <p:cNvSpPr/>
            <p:nvPr/>
          </p:nvSpPr>
          <p:spPr>
            <a:xfrm>
              <a:off x="1479969" y="2250776"/>
              <a:ext cx="76200" cy="76200"/>
            </a:xfrm>
            <a:custGeom>
              <a:avLst/>
              <a:gdLst>
                <a:gd name="connsiteX0" fmla="*/ 76200 w 76200"/>
                <a:gd name="connsiteY0" fmla="*/ 38100 h 76200"/>
                <a:gd name="connsiteX1" fmla="*/ 38100 w 76200"/>
                <a:gd name="connsiteY1" fmla="*/ 76200 h 76200"/>
                <a:gd name="connsiteX2" fmla="*/ 0 w 76200"/>
                <a:gd name="connsiteY2" fmla="*/ 38100 h 76200"/>
                <a:gd name="connsiteX3" fmla="*/ 38100 w 76200"/>
                <a:gd name="connsiteY3" fmla="*/ 0 h 76200"/>
                <a:gd name="connsiteX4" fmla="*/ 76200 w 76200"/>
                <a:gd name="connsiteY4" fmla="*/ 381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70" name="Graphic 437">
              <a:extLst>
                <a:ext uri="{FF2B5EF4-FFF2-40B4-BE49-F238E27FC236}">
                  <a16:creationId xmlns:a16="http://schemas.microsoft.com/office/drawing/2014/main" id="{8E030E5A-03EF-F011-DF02-8F3D4894A4BB}"/>
                </a:ext>
              </a:extLst>
            </p:cNvPr>
            <p:cNvGrpSpPr/>
            <p:nvPr/>
          </p:nvGrpSpPr>
          <p:grpSpPr>
            <a:xfrm>
              <a:off x="1137069" y="1949786"/>
              <a:ext cx="609600" cy="491489"/>
              <a:chOff x="1137069" y="1949786"/>
              <a:chExt cx="609600" cy="491489"/>
            </a:xfrm>
          </p:grpSpPr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01EE13F-BE19-C966-6D58-9CA4A37B1F6F}"/>
                  </a:ext>
                </a:extLst>
              </p:cNvPr>
              <p:cNvSpPr/>
              <p:nvPr/>
            </p:nvSpPr>
            <p:spPr>
              <a:xfrm>
                <a:off x="1146594" y="2031701"/>
                <a:ext cx="152400" cy="104775"/>
              </a:xfrm>
              <a:custGeom>
                <a:avLst/>
                <a:gdLst>
                  <a:gd name="connsiteX0" fmla="*/ 152400 w 152400"/>
                  <a:gd name="connsiteY0" fmla="*/ 38100 h 104775"/>
                  <a:gd name="connsiteX1" fmla="*/ 152400 w 152400"/>
                  <a:gd name="connsiteY1" fmla="*/ 57150 h 104775"/>
                  <a:gd name="connsiteX2" fmla="*/ 133350 w 152400"/>
                  <a:gd name="connsiteY2" fmla="*/ 76200 h 104775"/>
                  <a:gd name="connsiteX3" fmla="*/ 114300 w 152400"/>
                  <a:gd name="connsiteY3" fmla="*/ 76200 h 104775"/>
                  <a:gd name="connsiteX4" fmla="*/ 114300 w 152400"/>
                  <a:gd name="connsiteY4" fmla="*/ 104775 h 104775"/>
                  <a:gd name="connsiteX5" fmla="*/ 76200 w 152400"/>
                  <a:gd name="connsiteY5" fmla="*/ 76200 h 104775"/>
                  <a:gd name="connsiteX6" fmla="*/ 19050 w 152400"/>
                  <a:gd name="connsiteY6" fmla="*/ 76200 h 104775"/>
                  <a:gd name="connsiteX7" fmla="*/ 0 w 152400"/>
                  <a:gd name="connsiteY7" fmla="*/ 57150 h 104775"/>
                  <a:gd name="connsiteX8" fmla="*/ 0 w 152400"/>
                  <a:gd name="connsiteY8" fmla="*/ 19050 h 104775"/>
                  <a:gd name="connsiteX9" fmla="*/ 19050 w 152400"/>
                  <a:gd name="connsiteY9" fmla="*/ 0 h 104775"/>
                  <a:gd name="connsiteX10" fmla="*/ 57150 w 152400"/>
                  <a:gd name="connsiteY10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400" h="104775">
                    <a:moveTo>
                      <a:pt x="152400" y="38100"/>
                    </a:moveTo>
                    <a:lnTo>
                      <a:pt x="152400" y="57150"/>
                    </a:lnTo>
                    <a:cubicBezTo>
                      <a:pt x="152400" y="67628"/>
                      <a:pt x="143828" y="76200"/>
                      <a:pt x="133350" y="76200"/>
                    </a:cubicBezTo>
                    <a:lnTo>
                      <a:pt x="114300" y="76200"/>
                    </a:lnTo>
                    <a:lnTo>
                      <a:pt x="114300" y="104775"/>
                    </a:lnTo>
                    <a:lnTo>
                      <a:pt x="76200" y="76200"/>
                    </a:lnTo>
                    <a:lnTo>
                      <a:pt x="19050" y="76200"/>
                    </a:lnTo>
                    <a:cubicBezTo>
                      <a:pt x="8573" y="76200"/>
                      <a:pt x="0" y="67628"/>
                      <a:pt x="0" y="57150"/>
                    </a:cubicBezTo>
                    <a:lnTo>
                      <a:pt x="0" y="19050"/>
                    </a:lnTo>
                    <a:cubicBezTo>
                      <a:pt x="0" y="8572"/>
                      <a:pt x="8573" y="0"/>
                      <a:pt x="19050" y="0"/>
                    </a:cubicBezTo>
                    <a:lnTo>
                      <a:pt x="57150" y="0"/>
                    </a:lnTo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08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E703D801-9328-3C39-A4F5-F51F4F899C71}"/>
                  </a:ext>
                </a:extLst>
              </p:cNvPr>
              <p:cNvSpPr/>
              <p:nvPr/>
            </p:nvSpPr>
            <p:spPr>
              <a:xfrm>
                <a:off x="1213269" y="1993601"/>
                <a:ext cx="152400" cy="76200"/>
              </a:xfrm>
              <a:custGeom>
                <a:avLst/>
                <a:gdLst>
                  <a:gd name="connsiteX0" fmla="*/ 19050 w 152400"/>
                  <a:gd name="connsiteY0" fmla="*/ 0 h 76200"/>
                  <a:gd name="connsiteX1" fmla="*/ 133350 w 152400"/>
                  <a:gd name="connsiteY1" fmla="*/ 0 h 76200"/>
                  <a:gd name="connsiteX2" fmla="*/ 152400 w 152400"/>
                  <a:gd name="connsiteY2" fmla="*/ 19050 h 76200"/>
                  <a:gd name="connsiteX3" fmla="*/ 152400 w 152400"/>
                  <a:gd name="connsiteY3" fmla="*/ 57150 h 76200"/>
                  <a:gd name="connsiteX4" fmla="*/ 133350 w 152400"/>
                  <a:gd name="connsiteY4" fmla="*/ 76200 h 76200"/>
                  <a:gd name="connsiteX5" fmla="*/ 19050 w 152400"/>
                  <a:gd name="connsiteY5" fmla="*/ 76200 h 76200"/>
                  <a:gd name="connsiteX6" fmla="*/ 0 w 152400"/>
                  <a:gd name="connsiteY6" fmla="*/ 57150 h 76200"/>
                  <a:gd name="connsiteX7" fmla="*/ 0 w 152400"/>
                  <a:gd name="connsiteY7" fmla="*/ 19050 h 76200"/>
                  <a:gd name="connsiteX8" fmla="*/ 19050 w 152400"/>
                  <a:gd name="connsiteY8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400" h="76200">
                    <a:moveTo>
                      <a:pt x="19050" y="0"/>
                    </a:moveTo>
                    <a:lnTo>
                      <a:pt x="133350" y="0"/>
                    </a:lnTo>
                    <a:cubicBezTo>
                      <a:pt x="143828" y="0"/>
                      <a:pt x="152400" y="8572"/>
                      <a:pt x="152400" y="19050"/>
                    </a:cubicBezTo>
                    <a:lnTo>
                      <a:pt x="152400" y="57150"/>
                    </a:lnTo>
                    <a:cubicBezTo>
                      <a:pt x="152400" y="67628"/>
                      <a:pt x="143828" y="76200"/>
                      <a:pt x="133350" y="76200"/>
                    </a:cubicBezTo>
                    <a:lnTo>
                      <a:pt x="19050" y="76200"/>
                    </a:lnTo>
                    <a:cubicBezTo>
                      <a:pt x="8572" y="76200"/>
                      <a:pt x="0" y="67628"/>
                      <a:pt x="0" y="57150"/>
                    </a:cubicBezTo>
                    <a:lnTo>
                      <a:pt x="0" y="19050"/>
                    </a:lnTo>
                    <a:cubicBezTo>
                      <a:pt x="0" y="8572"/>
                      <a:pt x="8572" y="0"/>
                      <a:pt x="1905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383"/>
                  </a:gs>
                  <a:gs pos="50000">
                    <a:srgbClr val="FDF052"/>
                  </a:gs>
                  <a:gs pos="100000">
                    <a:srgbClr val="FCEE21"/>
                  </a:gs>
                </a:gsLst>
                <a:lin ang="108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73" name="Graphic 437">
                <a:extLst>
                  <a:ext uri="{FF2B5EF4-FFF2-40B4-BE49-F238E27FC236}">
                    <a16:creationId xmlns:a16="http://schemas.microsoft.com/office/drawing/2014/main" id="{CFE4F0F7-5689-FCEA-30BE-1D35A169CD34}"/>
                  </a:ext>
                </a:extLst>
              </p:cNvPr>
              <p:cNvGrpSpPr/>
              <p:nvPr/>
            </p:nvGrpSpPr>
            <p:grpSpPr>
              <a:xfrm>
                <a:off x="1137069" y="1949786"/>
                <a:ext cx="609600" cy="491489"/>
                <a:chOff x="1137069" y="1949786"/>
                <a:chExt cx="609600" cy="491489"/>
              </a:xfrm>
              <a:solidFill>
                <a:srgbClr val="3C154E"/>
              </a:solidFill>
            </p:grpSpPr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15ECE61A-B276-8B02-1A7D-F5695D7188F3}"/>
                    </a:ext>
                  </a:extLst>
                </p:cNvPr>
                <p:cNvSpPr/>
                <p:nvPr/>
              </p:nvSpPr>
              <p:spPr>
                <a:xfrm>
                  <a:off x="1289469" y="1949786"/>
                  <a:ext cx="457200" cy="491489"/>
                </a:xfrm>
                <a:custGeom>
                  <a:avLst/>
                  <a:gdLst>
                    <a:gd name="connsiteX0" fmla="*/ 409575 w 457200"/>
                    <a:gd name="connsiteY0" fmla="*/ 196215 h 491489"/>
                    <a:gd name="connsiteX1" fmla="*/ 323850 w 457200"/>
                    <a:gd name="connsiteY1" fmla="*/ 196215 h 491489"/>
                    <a:gd name="connsiteX2" fmla="*/ 342900 w 457200"/>
                    <a:gd name="connsiteY2" fmla="*/ 114300 h 491489"/>
                    <a:gd name="connsiteX3" fmla="*/ 228600 w 457200"/>
                    <a:gd name="connsiteY3" fmla="*/ 0 h 491489"/>
                    <a:gd name="connsiteX4" fmla="*/ 114300 w 457200"/>
                    <a:gd name="connsiteY4" fmla="*/ 114300 h 491489"/>
                    <a:gd name="connsiteX5" fmla="*/ 133350 w 457200"/>
                    <a:gd name="connsiteY5" fmla="*/ 196215 h 491489"/>
                    <a:gd name="connsiteX6" fmla="*/ 47625 w 457200"/>
                    <a:gd name="connsiteY6" fmla="*/ 196215 h 491489"/>
                    <a:gd name="connsiteX7" fmla="*/ 0 w 457200"/>
                    <a:gd name="connsiteY7" fmla="*/ 244793 h 491489"/>
                    <a:gd name="connsiteX8" fmla="*/ 19050 w 457200"/>
                    <a:gd name="connsiteY8" fmla="*/ 482918 h 491489"/>
                    <a:gd name="connsiteX9" fmla="*/ 28575 w 457200"/>
                    <a:gd name="connsiteY9" fmla="*/ 491490 h 491489"/>
                    <a:gd name="connsiteX10" fmla="*/ 428625 w 457200"/>
                    <a:gd name="connsiteY10" fmla="*/ 491490 h 491489"/>
                    <a:gd name="connsiteX11" fmla="*/ 438150 w 457200"/>
                    <a:gd name="connsiteY11" fmla="*/ 482918 h 491489"/>
                    <a:gd name="connsiteX12" fmla="*/ 457200 w 457200"/>
                    <a:gd name="connsiteY12" fmla="*/ 243840 h 491489"/>
                    <a:gd name="connsiteX13" fmla="*/ 409575 w 457200"/>
                    <a:gd name="connsiteY13" fmla="*/ 196215 h 491489"/>
                    <a:gd name="connsiteX14" fmla="*/ 228600 w 457200"/>
                    <a:gd name="connsiteY14" fmla="*/ 19050 h 491489"/>
                    <a:gd name="connsiteX15" fmla="*/ 323850 w 457200"/>
                    <a:gd name="connsiteY15" fmla="*/ 114300 h 491489"/>
                    <a:gd name="connsiteX16" fmla="*/ 320993 w 457200"/>
                    <a:gd name="connsiteY16" fmla="*/ 142875 h 491489"/>
                    <a:gd name="connsiteX17" fmla="*/ 238125 w 457200"/>
                    <a:gd name="connsiteY17" fmla="*/ 74295 h 491489"/>
                    <a:gd name="connsiteX18" fmla="*/ 237173 w 457200"/>
                    <a:gd name="connsiteY18" fmla="*/ 73343 h 491489"/>
                    <a:gd name="connsiteX19" fmla="*/ 236220 w 457200"/>
                    <a:gd name="connsiteY19" fmla="*/ 71437 h 491489"/>
                    <a:gd name="connsiteX20" fmla="*/ 235268 w 457200"/>
                    <a:gd name="connsiteY20" fmla="*/ 70485 h 491489"/>
                    <a:gd name="connsiteX21" fmla="*/ 234315 w 457200"/>
                    <a:gd name="connsiteY21" fmla="*/ 69533 h 491489"/>
                    <a:gd name="connsiteX22" fmla="*/ 232410 w 457200"/>
                    <a:gd name="connsiteY22" fmla="*/ 68580 h 491489"/>
                    <a:gd name="connsiteX23" fmla="*/ 231458 w 457200"/>
                    <a:gd name="connsiteY23" fmla="*/ 67628 h 491489"/>
                    <a:gd name="connsiteX24" fmla="*/ 231458 w 457200"/>
                    <a:gd name="connsiteY24" fmla="*/ 67628 h 491489"/>
                    <a:gd name="connsiteX25" fmla="*/ 229552 w 457200"/>
                    <a:gd name="connsiteY25" fmla="*/ 67628 h 491489"/>
                    <a:gd name="connsiteX26" fmla="*/ 227648 w 457200"/>
                    <a:gd name="connsiteY26" fmla="*/ 67628 h 491489"/>
                    <a:gd name="connsiteX27" fmla="*/ 226695 w 457200"/>
                    <a:gd name="connsiteY27" fmla="*/ 67628 h 491489"/>
                    <a:gd name="connsiteX28" fmla="*/ 225743 w 457200"/>
                    <a:gd name="connsiteY28" fmla="*/ 68580 h 491489"/>
                    <a:gd name="connsiteX29" fmla="*/ 223838 w 457200"/>
                    <a:gd name="connsiteY29" fmla="*/ 69533 h 491489"/>
                    <a:gd name="connsiteX30" fmla="*/ 221933 w 457200"/>
                    <a:gd name="connsiteY30" fmla="*/ 70485 h 491489"/>
                    <a:gd name="connsiteX31" fmla="*/ 220980 w 457200"/>
                    <a:gd name="connsiteY31" fmla="*/ 71437 h 491489"/>
                    <a:gd name="connsiteX32" fmla="*/ 220027 w 457200"/>
                    <a:gd name="connsiteY32" fmla="*/ 73343 h 491489"/>
                    <a:gd name="connsiteX33" fmla="*/ 219075 w 457200"/>
                    <a:gd name="connsiteY33" fmla="*/ 74295 h 491489"/>
                    <a:gd name="connsiteX34" fmla="*/ 136208 w 457200"/>
                    <a:gd name="connsiteY34" fmla="*/ 142875 h 491489"/>
                    <a:gd name="connsiteX35" fmla="*/ 133350 w 457200"/>
                    <a:gd name="connsiteY35" fmla="*/ 114300 h 491489"/>
                    <a:gd name="connsiteX36" fmla="*/ 228600 w 457200"/>
                    <a:gd name="connsiteY36" fmla="*/ 19050 h 491489"/>
                    <a:gd name="connsiteX37" fmla="*/ 140018 w 457200"/>
                    <a:gd name="connsiteY37" fmla="*/ 160972 h 491489"/>
                    <a:gd name="connsiteX38" fmla="*/ 228600 w 457200"/>
                    <a:gd name="connsiteY38" fmla="*/ 100965 h 491489"/>
                    <a:gd name="connsiteX39" fmla="*/ 317183 w 457200"/>
                    <a:gd name="connsiteY39" fmla="*/ 160972 h 491489"/>
                    <a:gd name="connsiteX40" fmla="*/ 302895 w 457200"/>
                    <a:gd name="connsiteY40" fmla="*/ 196215 h 491489"/>
                    <a:gd name="connsiteX41" fmla="*/ 155258 w 457200"/>
                    <a:gd name="connsiteY41" fmla="*/ 196215 h 491489"/>
                    <a:gd name="connsiteX42" fmla="*/ 140018 w 457200"/>
                    <a:gd name="connsiteY42" fmla="*/ 160972 h 491489"/>
                    <a:gd name="connsiteX43" fmla="*/ 420053 w 457200"/>
                    <a:gd name="connsiteY43" fmla="*/ 472440 h 491489"/>
                    <a:gd name="connsiteX44" fmla="*/ 37147 w 457200"/>
                    <a:gd name="connsiteY44" fmla="*/ 472440 h 491489"/>
                    <a:gd name="connsiteX45" fmla="*/ 19050 w 457200"/>
                    <a:gd name="connsiteY45" fmla="*/ 243840 h 491489"/>
                    <a:gd name="connsiteX46" fmla="*/ 47625 w 457200"/>
                    <a:gd name="connsiteY46" fmla="*/ 215265 h 491489"/>
                    <a:gd name="connsiteX47" fmla="*/ 148590 w 457200"/>
                    <a:gd name="connsiteY47" fmla="*/ 215265 h 491489"/>
                    <a:gd name="connsiteX48" fmla="*/ 148590 w 457200"/>
                    <a:gd name="connsiteY48" fmla="*/ 215265 h 491489"/>
                    <a:gd name="connsiteX49" fmla="*/ 148590 w 457200"/>
                    <a:gd name="connsiteY49" fmla="*/ 215265 h 491489"/>
                    <a:gd name="connsiteX50" fmla="*/ 409575 w 457200"/>
                    <a:gd name="connsiteY50" fmla="*/ 215265 h 491489"/>
                    <a:gd name="connsiteX51" fmla="*/ 438150 w 457200"/>
                    <a:gd name="connsiteY51" fmla="*/ 242888 h 491489"/>
                    <a:gd name="connsiteX52" fmla="*/ 420053 w 457200"/>
                    <a:gd name="connsiteY52" fmla="*/ 472440 h 49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457200" h="491489">
                      <a:moveTo>
                        <a:pt x="409575" y="196215"/>
                      </a:moveTo>
                      <a:lnTo>
                        <a:pt x="323850" y="196215"/>
                      </a:lnTo>
                      <a:cubicBezTo>
                        <a:pt x="336233" y="170497"/>
                        <a:pt x="342900" y="140970"/>
                        <a:pt x="342900" y="114300"/>
                      </a:cubicBezTo>
                      <a:cubicBezTo>
                        <a:pt x="342900" y="51435"/>
                        <a:pt x="291465" y="0"/>
                        <a:pt x="228600" y="0"/>
                      </a:cubicBezTo>
                      <a:cubicBezTo>
                        <a:pt x="165735" y="0"/>
                        <a:pt x="114300" y="51435"/>
                        <a:pt x="114300" y="114300"/>
                      </a:cubicBezTo>
                      <a:cubicBezTo>
                        <a:pt x="114300" y="141922"/>
                        <a:pt x="120968" y="170497"/>
                        <a:pt x="133350" y="196215"/>
                      </a:cubicBezTo>
                      <a:lnTo>
                        <a:pt x="47625" y="196215"/>
                      </a:lnTo>
                      <a:cubicBezTo>
                        <a:pt x="20955" y="196215"/>
                        <a:pt x="0" y="217170"/>
                        <a:pt x="0" y="244793"/>
                      </a:cubicBezTo>
                      <a:lnTo>
                        <a:pt x="19050" y="482918"/>
                      </a:lnTo>
                      <a:cubicBezTo>
                        <a:pt x="19050" y="487680"/>
                        <a:pt x="23813" y="491490"/>
                        <a:pt x="28575" y="491490"/>
                      </a:cubicBezTo>
                      <a:lnTo>
                        <a:pt x="428625" y="491490"/>
                      </a:lnTo>
                      <a:cubicBezTo>
                        <a:pt x="433388" y="491490"/>
                        <a:pt x="438150" y="487680"/>
                        <a:pt x="438150" y="482918"/>
                      </a:cubicBezTo>
                      <a:lnTo>
                        <a:pt x="457200" y="243840"/>
                      </a:lnTo>
                      <a:cubicBezTo>
                        <a:pt x="457200" y="217170"/>
                        <a:pt x="436245" y="196215"/>
                        <a:pt x="409575" y="196215"/>
                      </a:cubicBezTo>
                      <a:close/>
                      <a:moveTo>
                        <a:pt x="228600" y="19050"/>
                      </a:moveTo>
                      <a:cubicBezTo>
                        <a:pt x="280988" y="19050"/>
                        <a:pt x="323850" y="61912"/>
                        <a:pt x="323850" y="114300"/>
                      </a:cubicBezTo>
                      <a:cubicBezTo>
                        <a:pt x="323850" y="123825"/>
                        <a:pt x="322898" y="133350"/>
                        <a:pt x="320993" y="142875"/>
                      </a:cubicBezTo>
                      <a:cubicBezTo>
                        <a:pt x="255270" y="140970"/>
                        <a:pt x="238125" y="77153"/>
                        <a:pt x="238125" y="74295"/>
                      </a:cubicBezTo>
                      <a:cubicBezTo>
                        <a:pt x="238125" y="74295"/>
                        <a:pt x="238125" y="73343"/>
                        <a:pt x="237173" y="73343"/>
                      </a:cubicBezTo>
                      <a:cubicBezTo>
                        <a:pt x="237173" y="72390"/>
                        <a:pt x="237173" y="72390"/>
                        <a:pt x="236220" y="71437"/>
                      </a:cubicBezTo>
                      <a:cubicBezTo>
                        <a:pt x="236220" y="70485"/>
                        <a:pt x="235268" y="70485"/>
                        <a:pt x="235268" y="70485"/>
                      </a:cubicBezTo>
                      <a:cubicBezTo>
                        <a:pt x="235268" y="70485"/>
                        <a:pt x="234315" y="69533"/>
                        <a:pt x="234315" y="69533"/>
                      </a:cubicBezTo>
                      <a:cubicBezTo>
                        <a:pt x="233363" y="69533"/>
                        <a:pt x="233363" y="68580"/>
                        <a:pt x="232410" y="68580"/>
                      </a:cubicBezTo>
                      <a:cubicBezTo>
                        <a:pt x="232410" y="68580"/>
                        <a:pt x="231458" y="68580"/>
                        <a:pt x="231458" y="67628"/>
                      </a:cubicBezTo>
                      <a:cubicBezTo>
                        <a:pt x="231458" y="67628"/>
                        <a:pt x="231458" y="67628"/>
                        <a:pt x="231458" y="67628"/>
                      </a:cubicBezTo>
                      <a:cubicBezTo>
                        <a:pt x="230505" y="67628"/>
                        <a:pt x="230505" y="67628"/>
                        <a:pt x="229552" y="67628"/>
                      </a:cubicBezTo>
                      <a:cubicBezTo>
                        <a:pt x="228600" y="67628"/>
                        <a:pt x="228600" y="67628"/>
                        <a:pt x="227648" y="67628"/>
                      </a:cubicBezTo>
                      <a:cubicBezTo>
                        <a:pt x="227648" y="67628"/>
                        <a:pt x="227648" y="67628"/>
                        <a:pt x="226695" y="67628"/>
                      </a:cubicBezTo>
                      <a:cubicBezTo>
                        <a:pt x="225743" y="67628"/>
                        <a:pt x="225743" y="67628"/>
                        <a:pt x="225743" y="68580"/>
                      </a:cubicBezTo>
                      <a:cubicBezTo>
                        <a:pt x="224790" y="68580"/>
                        <a:pt x="224790" y="68580"/>
                        <a:pt x="223838" y="69533"/>
                      </a:cubicBezTo>
                      <a:cubicBezTo>
                        <a:pt x="222885" y="69533"/>
                        <a:pt x="222885" y="70485"/>
                        <a:pt x="221933" y="70485"/>
                      </a:cubicBezTo>
                      <a:cubicBezTo>
                        <a:pt x="221933" y="70485"/>
                        <a:pt x="220980" y="71437"/>
                        <a:pt x="220980" y="71437"/>
                      </a:cubicBezTo>
                      <a:cubicBezTo>
                        <a:pt x="220980" y="72390"/>
                        <a:pt x="220027" y="72390"/>
                        <a:pt x="220027" y="73343"/>
                      </a:cubicBezTo>
                      <a:cubicBezTo>
                        <a:pt x="220027" y="73343"/>
                        <a:pt x="220027" y="74295"/>
                        <a:pt x="219075" y="74295"/>
                      </a:cubicBezTo>
                      <a:cubicBezTo>
                        <a:pt x="218123" y="77153"/>
                        <a:pt x="200977" y="140970"/>
                        <a:pt x="136208" y="142875"/>
                      </a:cubicBezTo>
                      <a:cubicBezTo>
                        <a:pt x="134303" y="133350"/>
                        <a:pt x="133350" y="123825"/>
                        <a:pt x="133350" y="114300"/>
                      </a:cubicBezTo>
                      <a:cubicBezTo>
                        <a:pt x="133350" y="60960"/>
                        <a:pt x="176213" y="19050"/>
                        <a:pt x="228600" y="19050"/>
                      </a:cubicBezTo>
                      <a:close/>
                      <a:moveTo>
                        <a:pt x="140018" y="160972"/>
                      </a:moveTo>
                      <a:cubicBezTo>
                        <a:pt x="189548" y="158115"/>
                        <a:pt x="216218" y="123825"/>
                        <a:pt x="228600" y="100965"/>
                      </a:cubicBezTo>
                      <a:cubicBezTo>
                        <a:pt x="240983" y="124778"/>
                        <a:pt x="266700" y="158115"/>
                        <a:pt x="317183" y="160972"/>
                      </a:cubicBezTo>
                      <a:cubicBezTo>
                        <a:pt x="313373" y="173355"/>
                        <a:pt x="308610" y="184785"/>
                        <a:pt x="302895" y="196215"/>
                      </a:cubicBezTo>
                      <a:lnTo>
                        <a:pt x="155258" y="196215"/>
                      </a:lnTo>
                      <a:cubicBezTo>
                        <a:pt x="148590" y="184785"/>
                        <a:pt x="143828" y="173355"/>
                        <a:pt x="140018" y="160972"/>
                      </a:cubicBezTo>
                      <a:close/>
                      <a:moveTo>
                        <a:pt x="420053" y="472440"/>
                      </a:moveTo>
                      <a:lnTo>
                        <a:pt x="37147" y="472440"/>
                      </a:lnTo>
                      <a:lnTo>
                        <a:pt x="19050" y="243840"/>
                      </a:lnTo>
                      <a:cubicBezTo>
                        <a:pt x="19050" y="227647"/>
                        <a:pt x="31432" y="215265"/>
                        <a:pt x="47625" y="215265"/>
                      </a:cubicBezTo>
                      <a:lnTo>
                        <a:pt x="148590" y="215265"/>
                      </a:lnTo>
                      <a:cubicBezTo>
                        <a:pt x="148590" y="215265"/>
                        <a:pt x="148590" y="215265"/>
                        <a:pt x="148590" y="215265"/>
                      </a:cubicBezTo>
                      <a:cubicBezTo>
                        <a:pt x="148590" y="215265"/>
                        <a:pt x="148590" y="215265"/>
                        <a:pt x="148590" y="215265"/>
                      </a:cubicBezTo>
                      <a:lnTo>
                        <a:pt x="409575" y="215265"/>
                      </a:lnTo>
                      <a:cubicBezTo>
                        <a:pt x="425768" y="215265"/>
                        <a:pt x="438150" y="227647"/>
                        <a:pt x="438150" y="242888"/>
                      </a:cubicBezTo>
                      <a:lnTo>
                        <a:pt x="420053" y="472440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2B3DD074-2D0C-2CE9-6A33-6C315E0EB7C3}"/>
                    </a:ext>
                  </a:extLst>
                </p:cNvPr>
                <p:cNvSpPr/>
                <p:nvPr/>
              </p:nvSpPr>
              <p:spPr>
                <a:xfrm>
                  <a:off x="1156119" y="2355551"/>
                  <a:ext cx="133350" cy="85725"/>
                </a:xfrm>
                <a:custGeom>
                  <a:avLst/>
                  <a:gdLst>
                    <a:gd name="connsiteX0" fmla="*/ 66675 w 133350"/>
                    <a:gd name="connsiteY0" fmla="*/ 0 h 85725"/>
                    <a:gd name="connsiteX1" fmla="*/ 0 w 133350"/>
                    <a:gd name="connsiteY1" fmla="*/ 76200 h 85725"/>
                    <a:gd name="connsiteX2" fmla="*/ 9525 w 133350"/>
                    <a:gd name="connsiteY2" fmla="*/ 85725 h 85725"/>
                    <a:gd name="connsiteX3" fmla="*/ 123825 w 133350"/>
                    <a:gd name="connsiteY3" fmla="*/ 85725 h 85725"/>
                    <a:gd name="connsiteX4" fmla="*/ 133350 w 133350"/>
                    <a:gd name="connsiteY4" fmla="*/ 76200 h 85725"/>
                    <a:gd name="connsiteX5" fmla="*/ 66675 w 133350"/>
                    <a:gd name="connsiteY5" fmla="*/ 0 h 85725"/>
                    <a:gd name="connsiteX6" fmla="*/ 20003 w 133350"/>
                    <a:gd name="connsiteY6" fmla="*/ 66675 h 85725"/>
                    <a:gd name="connsiteX7" fmla="*/ 57150 w 133350"/>
                    <a:gd name="connsiteY7" fmla="*/ 20002 h 85725"/>
                    <a:gd name="connsiteX8" fmla="*/ 57150 w 133350"/>
                    <a:gd name="connsiteY8" fmla="*/ 38100 h 85725"/>
                    <a:gd name="connsiteX9" fmla="*/ 66675 w 133350"/>
                    <a:gd name="connsiteY9" fmla="*/ 47625 h 85725"/>
                    <a:gd name="connsiteX10" fmla="*/ 76200 w 133350"/>
                    <a:gd name="connsiteY10" fmla="*/ 38100 h 85725"/>
                    <a:gd name="connsiteX11" fmla="*/ 76200 w 133350"/>
                    <a:gd name="connsiteY11" fmla="*/ 20002 h 85725"/>
                    <a:gd name="connsiteX12" fmla="*/ 113348 w 133350"/>
                    <a:gd name="connsiteY12" fmla="*/ 66675 h 85725"/>
                    <a:gd name="connsiteX13" fmla="*/ 20003 w 133350"/>
                    <a:gd name="connsiteY13" fmla="*/ 6667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3350" h="85725">
                      <a:moveTo>
                        <a:pt x="66675" y="0"/>
                      </a:moveTo>
                      <a:cubicBezTo>
                        <a:pt x="14288" y="0"/>
                        <a:pt x="0" y="49530"/>
                        <a:pt x="0" y="76200"/>
                      </a:cubicBezTo>
                      <a:cubicBezTo>
                        <a:pt x="0" y="81915"/>
                        <a:pt x="3810" y="85725"/>
                        <a:pt x="9525" y="85725"/>
                      </a:cubicBezTo>
                      <a:lnTo>
                        <a:pt x="123825" y="85725"/>
                      </a:lnTo>
                      <a:cubicBezTo>
                        <a:pt x="129540" y="85725"/>
                        <a:pt x="133350" y="81915"/>
                        <a:pt x="133350" y="76200"/>
                      </a:cubicBezTo>
                      <a:cubicBezTo>
                        <a:pt x="133350" y="49530"/>
                        <a:pt x="119063" y="0"/>
                        <a:pt x="66675" y="0"/>
                      </a:cubicBezTo>
                      <a:close/>
                      <a:moveTo>
                        <a:pt x="20003" y="66675"/>
                      </a:moveTo>
                      <a:cubicBezTo>
                        <a:pt x="21908" y="52388"/>
                        <a:pt x="29528" y="24765"/>
                        <a:pt x="57150" y="20002"/>
                      </a:cubicBezTo>
                      <a:lnTo>
                        <a:pt x="57150" y="38100"/>
                      </a:lnTo>
                      <a:cubicBezTo>
                        <a:pt x="57150" y="43815"/>
                        <a:pt x="60960" y="47625"/>
                        <a:pt x="66675" y="47625"/>
                      </a:cubicBezTo>
                      <a:cubicBezTo>
                        <a:pt x="72390" y="47625"/>
                        <a:pt x="76200" y="43815"/>
                        <a:pt x="76200" y="38100"/>
                      </a:cubicBezTo>
                      <a:lnTo>
                        <a:pt x="76200" y="20002"/>
                      </a:lnTo>
                      <a:cubicBezTo>
                        <a:pt x="103823" y="24765"/>
                        <a:pt x="111443" y="52388"/>
                        <a:pt x="113348" y="66675"/>
                      </a:cubicBezTo>
                      <a:lnTo>
                        <a:pt x="20003" y="66675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AB4DF767-901C-EB18-9790-4CFBC6CDC1AB}"/>
                    </a:ext>
                  </a:extLst>
                </p:cNvPr>
                <p:cNvSpPr/>
                <p:nvPr/>
              </p:nvSpPr>
              <p:spPr>
                <a:xfrm>
                  <a:off x="1137069" y="1984076"/>
                  <a:ext cx="238125" cy="161925"/>
                </a:xfrm>
                <a:custGeom>
                  <a:avLst/>
                  <a:gdLst>
                    <a:gd name="connsiteX0" fmla="*/ 82868 w 238125"/>
                    <a:gd name="connsiteY0" fmla="*/ 133350 h 161925"/>
                    <a:gd name="connsiteX1" fmla="*/ 118110 w 238125"/>
                    <a:gd name="connsiteY1" fmla="*/ 160020 h 161925"/>
                    <a:gd name="connsiteX2" fmla="*/ 123825 w 238125"/>
                    <a:gd name="connsiteY2" fmla="*/ 161925 h 161925"/>
                    <a:gd name="connsiteX3" fmla="*/ 127635 w 238125"/>
                    <a:gd name="connsiteY3" fmla="*/ 160973 h 161925"/>
                    <a:gd name="connsiteX4" fmla="*/ 133350 w 238125"/>
                    <a:gd name="connsiteY4" fmla="*/ 152400 h 161925"/>
                    <a:gd name="connsiteX5" fmla="*/ 133350 w 238125"/>
                    <a:gd name="connsiteY5" fmla="*/ 133350 h 161925"/>
                    <a:gd name="connsiteX6" fmla="*/ 142875 w 238125"/>
                    <a:gd name="connsiteY6" fmla="*/ 133350 h 161925"/>
                    <a:gd name="connsiteX7" fmla="*/ 171450 w 238125"/>
                    <a:gd name="connsiteY7" fmla="*/ 104775 h 161925"/>
                    <a:gd name="connsiteX8" fmla="*/ 171450 w 238125"/>
                    <a:gd name="connsiteY8" fmla="*/ 95250 h 161925"/>
                    <a:gd name="connsiteX9" fmla="*/ 209550 w 238125"/>
                    <a:gd name="connsiteY9" fmla="*/ 95250 h 161925"/>
                    <a:gd name="connsiteX10" fmla="*/ 238125 w 238125"/>
                    <a:gd name="connsiteY10" fmla="*/ 66675 h 161925"/>
                    <a:gd name="connsiteX11" fmla="*/ 238125 w 238125"/>
                    <a:gd name="connsiteY11" fmla="*/ 28575 h 161925"/>
                    <a:gd name="connsiteX12" fmla="*/ 209550 w 238125"/>
                    <a:gd name="connsiteY12" fmla="*/ 0 h 161925"/>
                    <a:gd name="connsiteX13" fmla="*/ 95250 w 238125"/>
                    <a:gd name="connsiteY13" fmla="*/ 0 h 161925"/>
                    <a:gd name="connsiteX14" fmla="*/ 66675 w 238125"/>
                    <a:gd name="connsiteY14" fmla="*/ 28575 h 161925"/>
                    <a:gd name="connsiteX15" fmla="*/ 66675 w 238125"/>
                    <a:gd name="connsiteY15" fmla="*/ 38100 h 161925"/>
                    <a:gd name="connsiteX16" fmla="*/ 66675 w 238125"/>
                    <a:gd name="connsiteY16" fmla="*/ 38100 h 161925"/>
                    <a:gd name="connsiteX17" fmla="*/ 28575 w 238125"/>
                    <a:gd name="connsiteY17" fmla="*/ 38100 h 161925"/>
                    <a:gd name="connsiteX18" fmla="*/ 0 w 238125"/>
                    <a:gd name="connsiteY18" fmla="*/ 66675 h 161925"/>
                    <a:gd name="connsiteX19" fmla="*/ 0 w 238125"/>
                    <a:gd name="connsiteY19" fmla="*/ 104775 h 161925"/>
                    <a:gd name="connsiteX20" fmla="*/ 28575 w 238125"/>
                    <a:gd name="connsiteY20" fmla="*/ 133350 h 161925"/>
                    <a:gd name="connsiteX21" fmla="*/ 82868 w 238125"/>
                    <a:gd name="connsiteY21" fmla="*/ 133350 h 161925"/>
                    <a:gd name="connsiteX22" fmla="*/ 85725 w 238125"/>
                    <a:gd name="connsiteY22" fmla="*/ 28575 h 161925"/>
                    <a:gd name="connsiteX23" fmla="*/ 95250 w 238125"/>
                    <a:gd name="connsiteY23" fmla="*/ 19050 h 161925"/>
                    <a:gd name="connsiteX24" fmla="*/ 209550 w 238125"/>
                    <a:gd name="connsiteY24" fmla="*/ 19050 h 161925"/>
                    <a:gd name="connsiteX25" fmla="*/ 219075 w 238125"/>
                    <a:gd name="connsiteY25" fmla="*/ 28575 h 161925"/>
                    <a:gd name="connsiteX26" fmla="*/ 219075 w 238125"/>
                    <a:gd name="connsiteY26" fmla="*/ 66675 h 161925"/>
                    <a:gd name="connsiteX27" fmla="*/ 209550 w 238125"/>
                    <a:gd name="connsiteY27" fmla="*/ 76200 h 161925"/>
                    <a:gd name="connsiteX28" fmla="*/ 95250 w 238125"/>
                    <a:gd name="connsiteY28" fmla="*/ 76200 h 161925"/>
                    <a:gd name="connsiteX29" fmla="*/ 85725 w 238125"/>
                    <a:gd name="connsiteY29" fmla="*/ 66675 h 161925"/>
                    <a:gd name="connsiteX30" fmla="*/ 85725 w 238125"/>
                    <a:gd name="connsiteY30" fmla="*/ 28575 h 161925"/>
                    <a:gd name="connsiteX31" fmla="*/ 19050 w 238125"/>
                    <a:gd name="connsiteY31" fmla="*/ 104775 h 161925"/>
                    <a:gd name="connsiteX32" fmla="*/ 19050 w 238125"/>
                    <a:gd name="connsiteY32" fmla="*/ 66675 h 161925"/>
                    <a:gd name="connsiteX33" fmla="*/ 28575 w 238125"/>
                    <a:gd name="connsiteY33" fmla="*/ 57150 h 161925"/>
                    <a:gd name="connsiteX34" fmla="*/ 66675 w 238125"/>
                    <a:gd name="connsiteY34" fmla="*/ 57150 h 161925"/>
                    <a:gd name="connsiteX35" fmla="*/ 66675 w 238125"/>
                    <a:gd name="connsiteY35" fmla="*/ 57150 h 161925"/>
                    <a:gd name="connsiteX36" fmla="*/ 66675 w 238125"/>
                    <a:gd name="connsiteY36" fmla="*/ 66675 h 161925"/>
                    <a:gd name="connsiteX37" fmla="*/ 95250 w 238125"/>
                    <a:gd name="connsiteY37" fmla="*/ 95250 h 161925"/>
                    <a:gd name="connsiteX38" fmla="*/ 152400 w 238125"/>
                    <a:gd name="connsiteY38" fmla="*/ 95250 h 161925"/>
                    <a:gd name="connsiteX39" fmla="*/ 152400 w 238125"/>
                    <a:gd name="connsiteY39" fmla="*/ 104775 h 161925"/>
                    <a:gd name="connsiteX40" fmla="*/ 142875 w 238125"/>
                    <a:gd name="connsiteY40" fmla="*/ 114300 h 161925"/>
                    <a:gd name="connsiteX41" fmla="*/ 123825 w 238125"/>
                    <a:gd name="connsiteY41" fmla="*/ 114300 h 161925"/>
                    <a:gd name="connsiteX42" fmla="*/ 114300 w 238125"/>
                    <a:gd name="connsiteY42" fmla="*/ 123825 h 161925"/>
                    <a:gd name="connsiteX43" fmla="*/ 114300 w 238125"/>
                    <a:gd name="connsiteY43" fmla="*/ 133350 h 161925"/>
                    <a:gd name="connsiteX44" fmla="*/ 91440 w 238125"/>
                    <a:gd name="connsiteY44" fmla="*/ 116205 h 161925"/>
                    <a:gd name="connsiteX45" fmla="*/ 85725 w 238125"/>
                    <a:gd name="connsiteY45" fmla="*/ 114300 h 161925"/>
                    <a:gd name="connsiteX46" fmla="*/ 28575 w 238125"/>
                    <a:gd name="connsiteY46" fmla="*/ 114300 h 161925"/>
                    <a:gd name="connsiteX47" fmla="*/ 19050 w 238125"/>
                    <a:gd name="connsiteY47" fmla="*/ 104775 h 16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238125" h="161925">
                      <a:moveTo>
                        <a:pt x="82868" y="133350"/>
                      </a:moveTo>
                      <a:lnTo>
                        <a:pt x="118110" y="160020"/>
                      </a:lnTo>
                      <a:cubicBezTo>
                        <a:pt x="120015" y="160973"/>
                        <a:pt x="121920" y="161925"/>
                        <a:pt x="123825" y="161925"/>
                      </a:cubicBezTo>
                      <a:cubicBezTo>
                        <a:pt x="125730" y="161925"/>
                        <a:pt x="126683" y="161925"/>
                        <a:pt x="127635" y="160973"/>
                      </a:cubicBezTo>
                      <a:cubicBezTo>
                        <a:pt x="130493" y="159068"/>
                        <a:pt x="133350" y="156210"/>
                        <a:pt x="133350" y="152400"/>
                      </a:cubicBezTo>
                      <a:lnTo>
                        <a:pt x="133350" y="133350"/>
                      </a:lnTo>
                      <a:lnTo>
                        <a:pt x="142875" y="133350"/>
                      </a:lnTo>
                      <a:cubicBezTo>
                        <a:pt x="159068" y="133350"/>
                        <a:pt x="171450" y="120015"/>
                        <a:pt x="171450" y="104775"/>
                      </a:cubicBezTo>
                      <a:lnTo>
                        <a:pt x="171450" y="95250"/>
                      </a:lnTo>
                      <a:lnTo>
                        <a:pt x="209550" y="95250"/>
                      </a:lnTo>
                      <a:cubicBezTo>
                        <a:pt x="225743" y="95250"/>
                        <a:pt x="238125" y="81915"/>
                        <a:pt x="238125" y="66675"/>
                      </a:cubicBezTo>
                      <a:lnTo>
                        <a:pt x="238125" y="28575"/>
                      </a:lnTo>
                      <a:cubicBezTo>
                        <a:pt x="238125" y="12383"/>
                        <a:pt x="224790" y="0"/>
                        <a:pt x="209550" y="0"/>
                      </a:cubicBezTo>
                      <a:lnTo>
                        <a:pt x="95250" y="0"/>
                      </a:lnTo>
                      <a:cubicBezTo>
                        <a:pt x="79058" y="0"/>
                        <a:pt x="66675" y="13335"/>
                        <a:pt x="66675" y="28575"/>
                      </a:cubicBezTo>
                      <a:lnTo>
                        <a:pt x="66675" y="38100"/>
                      </a:lnTo>
                      <a:cubicBezTo>
                        <a:pt x="66675" y="38100"/>
                        <a:pt x="66675" y="38100"/>
                        <a:pt x="66675" y="38100"/>
                      </a:cubicBezTo>
                      <a:lnTo>
                        <a:pt x="28575" y="38100"/>
                      </a:lnTo>
                      <a:cubicBezTo>
                        <a:pt x="12383" y="38100"/>
                        <a:pt x="0" y="51435"/>
                        <a:pt x="0" y="66675"/>
                      </a:cubicBezTo>
                      <a:lnTo>
                        <a:pt x="0" y="104775"/>
                      </a:lnTo>
                      <a:cubicBezTo>
                        <a:pt x="0" y="120968"/>
                        <a:pt x="13335" y="133350"/>
                        <a:pt x="28575" y="133350"/>
                      </a:cubicBezTo>
                      <a:lnTo>
                        <a:pt x="82868" y="133350"/>
                      </a:lnTo>
                      <a:close/>
                      <a:moveTo>
                        <a:pt x="85725" y="28575"/>
                      </a:moveTo>
                      <a:cubicBezTo>
                        <a:pt x="85725" y="22860"/>
                        <a:pt x="90488" y="19050"/>
                        <a:pt x="95250" y="19050"/>
                      </a:cubicBezTo>
                      <a:lnTo>
                        <a:pt x="209550" y="19050"/>
                      </a:lnTo>
                      <a:cubicBezTo>
                        <a:pt x="215265" y="19050"/>
                        <a:pt x="219075" y="23813"/>
                        <a:pt x="219075" y="28575"/>
                      </a:cubicBezTo>
                      <a:lnTo>
                        <a:pt x="219075" y="66675"/>
                      </a:lnTo>
                      <a:cubicBezTo>
                        <a:pt x="219075" y="72390"/>
                        <a:pt x="214313" y="76200"/>
                        <a:pt x="209550" y="76200"/>
                      </a:cubicBezTo>
                      <a:lnTo>
                        <a:pt x="95250" y="76200"/>
                      </a:lnTo>
                      <a:cubicBezTo>
                        <a:pt x="89535" y="76200"/>
                        <a:pt x="85725" y="71438"/>
                        <a:pt x="85725" y="66675"/>
                      </a:cubicBezTo>
                      <a:lnTo>
                        <a:pt x="85725" y="28575"/>
                      </a:lnTo>
                      <a:close/>
                      <a:moveTo>
                        <a:pt x="19050" y="104775"/>
                      </a:moveTo>
                      <a:lnTo>
                        <a:pt x="19050" y="66675"/>
                      </a:lnTo>
                      <a:cubicBezTo>
                        <a:pt x="19050" y="60960"/>
                        <a:pt x="23813" y="57150"/>
                        <a:pt x="28575" y="57150"/>
                      </a:cubicBezTo>
                      <a:lnTo>
                        <a:pt x="66675" y="57150"/>
                      </a:lnTo>
                      <a:cubicBezTo>
                        <a:pt x="66675" y="57150"/>
                        <a:pt x="66675" y="57150"/>
                        <a:pt x="66675" y="57150"/>
                      </a:cubicBezTo>
                      <a:lnTo>
                        <a:pt x="66675" y="66675"/>
                      </a:lnTo>
                      <a:cubicBezTo>
                        <a:pt x="66675" y="82868"/>
                        <a:pt x="80010" y="95250"/>
                        <a:pt x="95250" y="95250"/>
                      </a:cubicBezTo>
                      <a:lnTo>
                        <a:pt x="152400" y="95250"/>
                      </a:lnTo>
                      <a:lnTo>
                        <a:pt x="152400" y="104775"/>
                      </a:lnTo>
                      <a:cubicBezTo>
                        <a:pt x="152400" y="110490"/>
                        <a:pt x="147638" y="114300"/>
                        <a:pt x="142875" y="114300"/>
                      </a:cubicBezTo>
                      <a:lnTo>
                        <a:pt x="123825" y="114300"/>
                      </a:lnTo>
                      <a:cubicBezTo>
                        <a:pt x="118110" y="114300"/>
                        <a:pt x="114300" y="118110"/>
                        <a:pt x="114300" y="123825"/>
                      </a:cubicBezTo>
                      <a:lnTo>
                        <a:pt x="114300" y="133350"/>
                      </a:lnTo>
                      <a:lnTo>
                        <a:pt x="91440" y="116205"/>
                      </a:lnTo>
                      <a:cubicBezTo>
                        <a:pt x="89535" y="115253"/>
                        <a:pt x="87630" y="114300"/>
                        <a:pt x="85725" y="114300"/>
                      </a:cubicBezTo>
                      <a:lnTo>
                        <a:pt x="28575" y="114300"/>
                      </a:lnTo>
                      <a:cubicBezTo>
                        <a:pt x="23813" y="114300"/>
                        <a:pt x="19050" y="109538"/>
                        <a:pt x="19050" y="10477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483C06ED-D302-DA12-9CCB-ED5C23407FB9}"/>
                    </a:ext>
                  </a:extLst>
                </p:cNvPr>
                <p:cNvSpPr/>
                <p:nvPr/>
              </p:nvSpPr>
              <p:spPr>
                <a:xfrm>
                  <a:off x="1175169" y="2060276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4778C3D5-1C0B-196D-6A80-7F2ECBDE5AA8}"/>
                    </a:ext>
                  </a:extLst>
                </p:cNvPr>
                <p:cNvSpPr/>
                <p:nvPr/>
              </p:nvSpPr>
              <p:spPr>
                <a:xfrm>
                  <a:off x="1318044" y="2022176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86D3BFCB-3096-C92B-411E-627A4050E9DD}"/>
                    </a:ext>
                  </a:extLst>
                </p:cNvPr>
                <p:cNvSpPr/>
                <p:nvPr/>
              </p:nvSpPr>
              <p:spPr>
                <a:xfrm>
                  <a:off x="1279944" y="2022176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CF3FDAFA-1673-B4E3-F323-FF7140F81877}"/>
                    </a:ext>
                  </a:extLst>
                </p:cNvPr>
                <p:cNvSpPr/>
                <p:nvPr/>
              </p:nvSpPr>
              <p:spPr>
                <a:xfrm>
                  <a:off x="1241844" y="2022176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38" name="Graphic 439">
            <a:extLst>
              <a:ext uri="{FF2B5EF4-FFF2-40B4-BE49-F238E27FC236}">
                <a16:creationId xmlns:a16="http://schemas.microsoft.com/office/drawing/2014/main" id="{546CFE3F-E638-AF7E-3575-37FCC471FC21}"/>
              </a:ext>
            </a:extLst>
          </p:cNvPr>
          <p:cNvGrpSpPr/>
          <p:nvPr/>
        </p:nvGrpSpPr>
        <p:grpSpPr>
          <a:xfrm>
            <a:off x="9961622" y="782946"/>
            <a:ext cx="533400" cy="495300"/>
            <a:chOff x="9793143" y="746156"/>
            <a:chExt cx="533400" cy="495300"/>
          </a:xfrm>
        </p:grpSpPr>
        <p:grpSp>
          <p:nvGrpSpPr>
            <p:cNvPr id="639" name="Graphic 439">
              <a:extLst>
                <a:ext uri="{FF2B5EF4-FFF2-40B4-BE49-F238E27FC236}">
                  <a16:creationId xmlns:a16="http://schemas.microsoft.com/office/drawing/2014/main" id="{5430B8F6-4BA7-3D7B-17C6-F5ED2441EEF2}"/>
                </a:ext>
              </a:extLst>
            </p:cNvPr>
            <p:cNvGrpSpPr/>
            <p:nvPr/>
          </p:nvGrpSpPr>
          <p:grpSpPr>
            <a:xfrm>
              <a:off x="9802668" y="831881"/>
              <a:ext cx="514350" cy="266700"/>
              <a:chOff x="9802668" y="831881"/>
              <a:chExt cx="514350" cy="266700"/>
            </a:xfrm>
          </p:grpSpPr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3B419BC0-3866-86D5-1F70-1ED72BE8F53E}"/>
                  </a:ext>
                </a:extLst>
              </p:cNvPr>
              <p:cNvSpPr/>
              <p:nvPr/>
            </p:nvSpPr>
            <p:spPr>
              <a:xfrm>
                <a:off x="9802668" y="831881"/>
                <a:ext cx="514350" cy="266700"/>
              </a:xfrm>
              <a:custGeom>
                <a:avLst/>
                <a:gdLst>
                  <a:gd name="connsiteX0" fmla="*/ 514350 w 514350"/>
                  <a:gd name="connsiteY0" fmla="*/ 266700 h 266700"/>
                  <a:gd name="connsiteX1" fmla="*/ 514350 w 514350"/>
                  <a:gd name="connsiteY1" fmla="*/ 36195 h 266700"/>
                  <a:gd name="connsiteX2" fmla="*/ 478155 w 514350"/>
                  <a:gd name="connsiteY2" fmla="*/ 0 h 266700"/>
                  <a:gd name="connsiteX3" fmla="*/ 39053 w 514350"/>
                  <a:gd name="connsiteY3" fmla="*/ 0 h 266700"/>
                  <a:gd name="connsiteX4" fmla="*/ 0 w 514350"/>
                  <a:gd name="connsiteY4" fmla="*/ 39053 h 266700"/>
                  <a:gd name="connsiteX5" fmla="*/ 0 w 514350"/>
                  <a:gd name="connsiteY5" fmla="*/ 266700 h 266700"/>
                  <a:gd name="connsiteX6" fmla="*/ 514350 w 514350"/>
                  <a:gd name="connsiteY6" fmla="*/ 266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266700">
                    <a:moveTo>
                      <a:pt x="514350" y="266700"/>
                    </a:move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266700"/>
                    </a:lnTo>
                    <a:lnTo>
                      <a:pt x="514350" y="2667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5E1BE055-8C36-470A-4612-913EBB19D674}"/>
                  </a:ext>
                </a:extLst>
              </p:cNvPr>
              <p:cNvSpPr/>
              <p:nvPr/>
            </p:nvSpPr>
            <p:spPr>
              <a:xfrm>
                <a:off x="9858865" y="859503"/>
                <a:ext cx="391477" cy="239077"/>
              </a:xfrm>
              <a:custGeom>
                <a:avLst/>
                <a:gdLst>
                  <a:gd name="connsiteX0" fmla="*/ 0 w 391477"/>
                  <a:gd name="connsiteY0" fmla="*/ 0 h 239077"/>
                  <a:gd name="connsiteX1" fmla="*/ 239078 w 391477"/>
                  <a:gd name="connsiteY1" fmla="*/ 239078 h 239077"/>
                  <a:gd name="connsiteX2" fmla="*/ 391478 w 391477"/>
                  <a:gd name="connsiteY2" fmla="*/ 239078 h 239077"/>
                  <a:gd name="connsiteX3" fmla="*/ 152400 w 391477"/>
                  <a:gd name="connsiteY3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147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391478" y="2390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37C6210A-0536-8D19-DF98-B54B1EBAB23E}"/>
                  </a:ext>
                </a:extLst>
              </p:cNvPr>
              <p:cNvSpPr/>
              <p:nvPr/>
            </p:nvSpPr>
            <p:spPr>
              <a:xfrm>
                <a:off x="9802668" y="831881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A8355EDE-D9CB-BDD5-F32A-A744CE6D490E}"/>
                  </a:ext>
                </a:extLst>
              </p:cNvPr>
              <p:cNvSpPr/>
              <p:nvPr/>
            </p:nvSpPr>
            <p:spPr>
              <a:xfrm>
                <a:off x="10058890" y="859503"/>
                <a:ext cx="258127" cy="239077"/>
              </a:xfrm>
              <a:custGeom>
                <a:avLst/>
                <a:gdLst>
                  <a:gd name="connsiteX0" fmla="*/ 0 w 258127"/>
                  <a:gd name="connsiteY0" fmla="*/ 0 h 239077"/>
                  <a:gd name="connsiteX1" fmla="*/ 239078 w 258127"/>
                  <a:gd name="connsiteY1" fmla="*/ 239078 h 239077"/>
                  <a:gd name="connsiteX2" fmla="*/ 258128 w 258127"/>
                  <a:gd name="connsiteY2" fmla="*/ 239078 h 239077"/>
                  <a:gd name="connsiteX3" fmla="*/ 258128 w 258127"/>
                  <a:gd name="connsiteY3" fmla="*/ 210503 h 239077"/>
                  <a:gd name="connsiteX4" fmla="*/ 47625 w 258127"/>
                  <a:gd name="connsiteY4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12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258128" y="23907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4" name="Graphic 439">
              <a:extLst>
                <a:ext uri="{FF2B5EF4-FFF2-40B4-BE49-F238E27FC236}">
                  <a16:creationId xmlns:a16="http://schemas.microsoft.com/office/drawing/2014/main" id="{7186FB90-064E-F6AF-8BFA-664B48AB4754}"/>
                </a:ext>
              </a:extLst>
            </p:cNvPr>
            <p:cNvGrpSpPr/>
            <p:nvPr/>
          </p:nvGrpSpPr>
          <p:grpSpPr>
            <a:xfrm>
              <a:off x="10078893" y="755681"/>
              <a:ext cx="104775" cy="304800"/>
              <a:chOff x="10078893" y="755681"/>
              <a:chExt cx="104775" cy="304800"/>
            </a:xfrm>
          </p:grpSpPr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73C17382-5D41-7267-9DCB-510CDC6E5919}"/>
                  </a:ext>
                </a:extLst>
              </p:cNvPr>
              <p:cNvSpPr/>
              <p:nvPr/>
            </p:nvSpPr>
            <p:spPr>
              <a:xfrm>
                <a:off x="10078893" y="755681"/>
                <a:ext cx="104775" cy="304800"/>
              </a:xfrm>
              <a:custGeom>
                <a:avLst/>
                <a:gdLst>
                  <a:gd name="connsiteX0" fmla="*/ 0 w 104775"/>
                  <a:gd name="connsiteY0" fmla="*/ 0 h 304800"/>
                  <a:gd name="connsiteX1" fmla="*/ 104775 w 104775"/>
                  <a:gd name="connsiteY1" fmla="*/ 0 h 304800"/>
                  <a:gd name="connsiteX2" fmla="*/ 104775 w 104775"/>
                  <a:gd name="connsiteY2" fmla="*/ 304800 h 304800"/>
                  <a:gd name="connsiteX3" fmla="*/ 0 w 104775"/>
                  <a:gd name="connsiteY3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304800">
                    <a:moveTo>
                      <a:pt x="0" y="0"/>
                    </a:moveTo>
                    <a:lnTo>
                      <a:pt x="104775" y="0"/>
                    </a:lnTo>
                    <a:lnTo>
                      <a:pt x="104775" y="304800"/>
                    </a:lnTo>
                    <a:lnTo>
                      <a:pt x="0" y="304800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6534130D-EC3D-0A87-652B-00B9C7195F2B}"/>
                  </a:ext>
                </a:extLst>
              </p:cNvPr>
              <p:cNvSpPr/>
              <p:nvPr/>
            </p:nvSpPr>
            <p:spPr>
              <a:xfrm>
                <a:off x="10155093" y="765206"/>
                <a:ext cx="19050" cy="285750"/>
              </a:xfrm>
              <a:custGeom>
                <a:avLst/>
                <a:gdLst>
                  <a:gd name="connsiteX0" fmla="*/ 0 w 19050"/>
                  <a:gd name="connsiteY0" fmla="*/ 0 h 285750"/>
                  <a:gd name="connsiteX1" fmla="*/ 19050 w 19050"/>
                  <a:gd name="connsiteY1" fmla="*/ 0 h 285750"/>
                  <a:gd name="connsiteX2" fmla="*/ 19050 w 19050"/>
                  <a:gd name="connsiteY2" fmla="*/ 285750 h 285750"/>
                  <a:gd name="connsiteX3" fmla="*/ 0 w 19050"/>
                  <a:gd name="connsiteY3" fmla="*/ 2857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285750">
                    <a:moveTo>
                      <a:pt x="0" y="0"/>
                    </a:moveTo>
                    <a:lnTo>
                      <a:pt x="19050" y="0"/>
                    </a:lnTo>
                    <a:lnTo>
                      <a:pt x="19050" y="285750"/>
                    </a:lnTo>
                    <a:lnTo>
                      <a:pt x="0" y="28575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5C273750-B11A-EAD4-C3B1-FC9BBFC60387}"/>
                </a:ext>
              </a:extLst>
            </p:cNvPr>
            <p:cNvSpPr/>
            <p:nvPr/>
          </p:nvSpPr>
          <p:spPr>
            <a:xfrm>
              <a:off x="9936018" y="755681"/>
              <a:ext cx="95250" cy="304800"/>
            </a:xfrm>
            <a:custGeom>
              <a:avLst/>
              <a:gdLst>
                <a:gd name="connsiteX0" fmla="*/ 47625 w 95250"/>
                <a:gd name="connsiteY0" fmla="*/ 304800 h 304800"/>
                <a:gd name="connsiteX1" fmla="*/ 47625 w 95250"/>
                <a:gd name="connsiteY1" fmla="*/ 304800 h 304800"/>
                <a:gd name="connsiteX2" fmla="*/ 0 w 95250"/>
                <a:gd name="connsiteY2" fmla="*/ 257175 h 304800"/>
                <a:gd name="connsiteX3" fmla="*/ 0 w 95250"/>
                <a:gd name="connsiteY3" fmla="*/ 60960 h 304800"/>
                <a:gd name="connsiteX4" fmla="*/ 47625 w 95250"/>
                <a:gd name="connsiteY4" fmla="*/ 0 h 304800"/>
                <a:gd name="connsiteX5" fmla="*/ 95250 w 95250"/>
                <a:gd name="connsiteY5" fmla="*/ 60960 h 304800"/>
                <a:gd name="connsiteX6" fmla="*/ 95250 w 95250"/>
                <a:gd name="connsiteY6" fmla="*/ 257175 h 304800"/>
                <a:gd name="connsiteX7" fmla="*/ 47625 w 95250"/>
                <a:gd name="connsiteY7" fmla="*/ 3048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" h="304800">
                  <a:moveTo>
                    <a:pt x="47625" y="304800"/>
                  </a:moveTo>
                  <a:lnTo>
                    <a:pt x="47625" y="304800"/>
                  </a:lnTo>
                  <a:cubicBezTo>
                    <a:pt x="20955" y="304800"/>
                    <a:pt x="0" y="283845"/>
                    <a:pt x="0" y="257175"/>
                  </a:cubicBezTo>
                  <a:lnTo>
                    <a:pt x="0" y="60960"/>
                  </a:lnTo>
                  <a:lnTo>
                    <a:pt x="47625" y="0"/>
                  </a:lnTo>
                  <a:lnTo>
                    <a:pt x="95250" y="60960"/>
                  </a:lnTo>
                  <a:lnTo>
                    <a:pt x="95250" y="257175"/>
                  </a:lnTo>
                  <a:cubicBezTo>
                    <a:pt x="95250" y="283845"/>
                    <a:pt x="74295" y="304800"/>
                    <a:pt x="47625" y="304800"/>
                  </a:cubicBez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9FE64DC4-5371-3D54-B0BF-57CC82C18685}"/>
                </a:ext>
              </a:extLst>
            </p:cNvPr>
            <p:cNvSpPr/>
            <p:nvPr/>
          </p:nvSpPr>
          <p:spPr>
            <a:xfrm>
              <a:off x="9936018" y="974756"/>
              <a:ext cx="95250" cy="85725"/>
            </a:xfrm>
            <a:custGeom>
              <a:avLst/>
              <a:gdLst>
                <a:gd name="connsiteX0" fmla="*/ 47625 w 95250"/>
                <a:gd name="connsiteY0" fmla="*/ 38100 h 85725"/>
                <a:gd name="connsiteX1" fmla="*/ 0 w 95250"/>
                <a:gd name="connsiteY1" fmla="*/ 0 h 85725"/>
                <a:gd name="connsiteX2" fmla="*/ 0 w 95250"/>
                <a:gd name="connsiteY2" fmla="*/ 38100 h 85725"/>
                <a:gd name="connsiteX3" fmla="*/ 47625 w 95250"/>
                <a:gd name="connsiteY3" fmla="*/ 85725 h 85725"/>
                <a:gd name="connsiteX4" fmla="*/ 95250 w 95250"/>
                <a:gd name="connsiteY4" fmla="*/ 38100 h 85725"/>
                <a:gd name="connsiteX5" fmla="*/ 95250 w 95250"/>
                <a:gd name="connsiteY5" fmla="*/ 0 h 85725"/>
                <a:gd name="connsiteX6" fmla="*/ 47625 w 95250"/>
                <a:gd name="connsiteY6" fmla="*/ 3810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85725">
                  <a:moveTo>
                    <a:pt x="47625" y="38100"/>
                  </a:moveTo>
                  <a:cubicBezTo>
                    <a:pt x="20955" y="38100"/>
                    <a:pt x="0" y="26670"/>
                    <a:pt x="0" y="0"/>
                  </a:cubicBezTo>
                  <a:lnTo>
                    <a:pt x="0" y="38100"/>
                  </a:lnTo>
                  <a:cubicBezTo>
                    <a:pt x="0" y="64770"/>
                    <a:pt x="20955" y="85725"/>
                    <a:pt x="47625" y="85725"/>
                  </a:cubicBezTo>
                  <a:cubicBezTo>
                    <a:pt x="74295" y="85725"/>
                    <a:pt x="95250" y="64770"/>
                    <a:pt x="95250" y="38100"/>
                  </a:cubicBezTo>
                  <a:lnTo>
                    <a:pt x="95250" y="0"/>
                  </a:lnTo>
                  <a:cubicBezTo>
                    <a:pt x="95250" y="26670"/>
                    <a:pt x="74295" y="38100"/>
                    <a:pt x="47625" y="38100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8ECB16EF-26E1-3BF0-2304-5AC44051820C}"/>
                </a:ext>
              </a:extLst>
            </p:cNvPr>
            <p:cNvSpPr/>
            <p:nvPr/>
          </p:nvSpPr>
          <p:spPr>
            <a:xfrm>
              <a:off x="9936018" y="755681"/>
              <a:ext cx="95250" cy="114300"/>
            </a:xfrm>
            <a:custGeom>
              <a:avLst/>
              <a:gdLst>
                <a:gd name="connsiteX0" fmla="*/ 47625 w 95250"/>
                <a:gd name="connsiteY0" fmla="*/ 0 h 114300"/>
                <a:gd name="connsiteX1" fmla="*/ 0 w 95250"/>
                <a:gd name="connsiteY1" fmla="*/ 60960 h 114300"/>
                <a:gd name="connsiteX2" fmla="*/ 0 w 95250"/>
                <a:gd name="connsiteY2" fmla="*/ 66675 h 114300"/>
                <a:gd name="connsiteX3" fmla="*/ 47625 w 95250"/>
                <a:gd name="connsiteY3" fmla="*/ 114300 h 114300"/>
                <a:gd name="connsiteX4" fmla="*/ 95250 w 95250"/>
                <a:gd name="connsiteY4" fmla="*/ 66675 h 114300"/>
                <a:gd name="connsiteX5" fmla="*/ 94298 w 95250"/>
                <a:gd name="connsiteY5" fmla="*/ 60008 h 114300"/>
                <a:gd name="connsiteX6" fmla="*/ 47625 w 95250"/>
                <a:gd name="connsiteY6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114300">
                  <a:moveTo>
                    <a:pt x="47625" y="0"/>
                  </a:moveTo>
                  <a:lnTo>
                    <a:pt x="0" y="60960"/>
                  </a:lnTo>
                  <a:lnTo>
                    <a:pt x="0" y="66675"/>
                  </a:lnTo>
                  <a:cubicBezTo>
                    <a:pt x="0" y="93345"/>
                    <a:pt x="20955" y="114300"/>
                    <a:pt x="47625" y="114300"/>
                  </a:cubicBezTo>
                  <a:cubicBezTo>
                    <a:pt x="74295" y="114300"/>
                    <a:pt x="95250" y="93345"/>
                    <a:pt x="95250" y="66675"/>
                  </a:cubicBezTo>
                  <a:lnTo>
                    <a:pt x="94298" y="60008"/>
                  </a:lnTo>
                  <a:lnTo>
                    <a:pt x="47625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6D785753-A9E8-DFD6-E8FA-59E32F8E1C25}"/>
                </a:ext>
              </a:extLst>
            </p:cNvPr>
            <p:cNvSpPr/>
            <p:nvPr/>
          </p:nvSpPr>
          <p:spPr>
            <a:xfrm>
              <a:off x="9983643" y="755681"/>
              <a:ext cx="46601" cy="104775"/>
            </a:xfrm>
            <a:custGeom>
              <a:avLst/>
              <a:gdLst>
                <a:gd name="connsiteX0" fmla="*/ 19050 w 46601"/>
                <a:gd name="connsiteY0" fmla="*/ 104775 h 104775"/>
                <a:gd name="connsiteX1" fmla="*/ 0 w 46601"/>
                <a:gd name="connsiteY1" fmla="*/ 0 h 104775"/>
                <a:gd name="connsiteX2" fmla="*/ 38100 w 46601"/>
                <a:gd name="connsiteY2" fmla="*/ 47625 h 104775"/>
                <a:gd name="connsiteX3" fmla="*/ 19050 w 46601"/>
                <a:gd name="connsiteY3" fmla="*/ 1047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01" h="104775">
                  <a:moveTo>
                    <a:pt x="19050" y="104775"/>
                  </a:moveTo>
                  <a:lnTo>
                    <a:pt x="0" y="0"/>
                  </a:lnTo>
                  <a:lnTo>
                    <a:pt x="38100" y="47625"/>
                  </a:lnTo>
                  <a:cubicBezTo>
                    <a:pt x="38100" y="47625"/>
                    <a:pt x="66675" y="76200"/>
                    <a:pt x="19050" y="10477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03BF98B9-BD9A-B485-87CF-65C7DE642E8C}"/>
                </a:ext>
              </a:extLst>
            </p:cNvPr>
            <p:cNvSpPr/>
            <p:nvPr/>
          </p:nvSpPr>
          <p:spPr>
            <a:xfrm>
              <a:off x="10002693" y="860456"/>
              <a:ext cx="19050" cy="190500"/>
            </a:xfrm>
            <a:custGeom>
              <a:avLst/>
              <a:gdLst>
                <a:gd name="connsiteX0" fmla="*/ 0 w 19050"/>
                <a:gd name="connsiteY0" fmla="*/ 0 h 190500"/>
                <a:gd name="connsiteX1" fmla="*/ 19050 w 19050"/>
                <a:gd name="connsiteY1" fmla="*/ 0 h 190500"/>
                <a:gd name="connsiteX2" fmla="*/ 19050 w 19050"/>
                <a:gd name="connsiteY2" fmla="*/ 190500 h 190500"/>
                <a:gd name="connsiteX3" fmla="*/ 0 w 19050"/>
                <a:gd name="connsiteY3" fmla="*/ 1905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0">
                  <a:moveTo>
                    <a:pt x="0" y="0"/>
                  </a:moveTo>
                  <a:lnTo>
                    <a:pt x="19050" y="0"/>
                  </a:lnTo>
                  <a:lnTo>
                    <a:pt x="19050" y="19050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52" name="Graphic 439">
              <a:extLst>
                <a:ext uri="{FF2B5EF4-FFF2-40B4-BE49-F238E27FC236}">
                  <a16:creationId xmlns:a16="http://schemas.microsoft.com/office/drawing/2014/main" id="{7A481A92-8522-EC7A-08FD-3DDE4356A419}"/>
                </a:ext>
              </a:extLst>
            </p:cNvPr>
            <p:cNvGrpSpPr/>
            <p:nvPr/>
          </p:nvGrpSpPr>
          <p:grpSpPr>
            <a:xfrm>
              <a:off x="9802668" y="1108106"/>
              <a:ext cx="514350" cy="123825"/>
              <a:chOff x="9802668" y="1108106"/>
              <a:chExt cx="514350" cy="123825"/>
            </a:xfrm>
          </p:grpSpPr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5F1E7237-4B46-C867-117C-91AA7E468275}"/>
                  </a:ext>
                </a:extLst>
              </p:cNvPr>
              <p:cNvSpPr/>
              <p:nvPr/>
            </p:nvSpPr>
            <p:spPr>
              <a:xfrm>
                <a:off x="9955068" y="1155731"/>
                <a:ext cx="209550" cy="76200"/>
              </a:xfrm>
              <a:custGeom>
                <a:avLst/>
                <a:gdLst>
                  <a:gd name="connsiteX0" fmla="*/ 38100 w 209550"/>
                  <a:gd name="connsiteY0" fmla="*/ 0 h 76200"/>
                  <a:gd name="connsiteX1" fmla="*/ 38100 w 209550"/>
                  <a:gd name="connsiteY1" fmla="*/ 23813 h 76200"/>
                  <a:gd name="connsiteX2" fmla="*/ 14288 w 209550"/>
                  <a:gd name="connsiteY2" fmla="*/ 47625 h 76200"/>
                  <a:gd name="connsiteX3" fmla="*/ 14288 w 209550"/>
                  <a:gd name="connsiteY3" fmla="*/ 47625 h 76200"/>
                  <a:gd name="connsiteX4" fmla="*/ 0 w 209550"/>
                  <a:gd name="connsiteY4" fmla="*/ 61913 h 76200"/>
                  <a:gd name="connsiteX5" fmla="*/ 14288 w 209550"/>
                  <a:gd name="connsiteY5" fmla="*/ 76200 h 76200"/>
                  <a:gd name="connsiteX6" fmla="*/ 195263 w 209550"/>
                  <a:gd name="connsiteY6" fmla="*/ 76200 h 76200"/>
                  <a:gd name="connsiteX7" fmla="*/ 209550 w 209550"/>
                  <a:gd name="connsiteY7" fmla="*/ 61913 h 76200"/>
                  <a:gd name="connsiteX8" fmla="*/ 195263 w 209550"/>
                  <a:gd name="connsiteY8" fmla="*/ 47625 h 76200"/>
                  <a:gd name="connsiteX9" fmla="*/ 195263 w 209550"/>
                  <a:gd name="connsiteY9" fmla="*/ 47625 h 76200"/>
                  <a:gd name="connsiteX10" fmla="*/ 171450 w 209550"/>
                  <a:gd name="connsiteY10" fmla="*/ 23813 h 76200"/>
                  <a:gd name="connsiteX11" fmla="*/ 171450 w 209550"/>
                  <a:gd name="connsiteY11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550" h="76200">
                    <a:moveTo>
                      <a:pt x="38100" y="0"/>
                    </a:moveTo>
                    <a:lnTo>
                      <a:pt x="38100" y="23813"/>
                    </a:lnTo>
                    <a:cubicBezTo>
                      <a:pt x="38100" y="37148"/>
                      <a:pt x="27622" y="47625"/>
                      <a:pt x="14288" y="47625"/>
                    </a:cubicBezTo>
                    <a:lnTo>
                      <a:pt x="14288" y="47625"/>
                    </a:lnTo>
                    <a:cubicBezTo>
                      <a:pt x="6668" y="47625"/>
                      <a:pt x="0" y="54293"/>
                      <a:pt x="0" y="61913"/>
                    </a:cubicBezTo>
                    <a:cubicBezTo>
                      <a:pt x="0" y="69532"/>
                      <a:pt x="6668" y="76200"/>
                      <a:pt x="14288" y="76200"/>
                    </a:cubicBezTo>
                    <a:lnTo>
                      <a:pt x="195263" y="76200"/>
                    </a:lnTo>
                    <a:cubicBezTo>
                      <a:pt x="202883" y="76200"/>
                      <a:pt x="209550" y="69532"/>
                      <a:pt x="209550" y="61913"/>
                    </a:cubicBezTo>
                    <a:cubicBezTo>
                      <a:pt x="209550" y="54293"/>
                      <a:pt x="202883" y="47625"/>
                      <a:pt x="195263" y="47625"/>
                    </a:cubicBezTo>
                    <a:lnTo>
                      <a:pt x="195263" y="47625"/>
                    </a:lnTo>
                    <a:cubicBezTo>
                      <a:pt x="181927" y="47625"/>
                      <a:pt x="171450" y="37148"/>
                      <a:pt x="171450" y="23813"/>
                    </a:cubicBezTo>
                    <a:lnTo>
                      <a:pt x="171450" y="0"/>
                    </a:lnTo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6A866725-B41F-579E-BAD1-55AA2CD68721}"/>
                  </a:ext>
                </a:extLst>
              </p:cNvPr>
              <p:cNvSpPr/>
              <p:nvPr/>
            </p:nvSpPr>
            <p:spPr>
              <a:xfrm>
                <a:off x="9802668" y="1108106"/>
                <a:ext cx="514350" cy="47625"/>
              </a:xfrm>
              <a:custGeom>
                <a:avLst/>
                <a:gdLst>
                  <a:gd name="connsiteX0" fmla="*/ 485775 w 514350"/>
                  <a:gd name="connsiteY0" fmla="*/ 47625 h 47625"/>
                  <a:gd name="connsiteX1" fmla="*/ 28575 w 514350"/>
                  <a:gd name="connsiteY1" fmla="*/ 47625 h 47625"/>
                  <a:gd name="connsiteX2" fmla="*/ 0 w 514350"/>
                  <a:gd name="connsiteY2" fmla="*/ 19050 h 47625"/>
                  <a:gd name="connsiteX3" fmla="*/ 0 w 514350"/>
                  <a:gd name="connsiteY3" fmla="*/ 0 h 47625"/>
                  <a:gd name="connsiteX4" fmla="*/ 514350 w 514350"/>
                  <a:gd name="connsiteY4" fmla="*/ 0 h 47625"/>
                  <a:gd name="connsiteX5" fmla="*/ 514350 w 514350"/>
                  <a:gd name="connsiteY5" fmla="*/ 19050 h 47625"/>
                  <a:gd name="connsiteX6" fmla="*/ 485775 w 51435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47625">
                    <a:moveTo>
                      <a:pt x="48577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514350" y="0"/>
                    </a:lnTo>
                    <a:lnTo>
                      <a:pt x="514350" y="19050"/>
                    </a:lnTo>
                    <a:cubicBezTo>
                      <a:pt x="514350" y="35243"/>
                      <a:pt x="501968" y="47625"/>
                      <a:pt x="48577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BC49DED3-23F5-E9AD-513F-2944AA73E57D}"/>
                  </a:ext>
                </a:extLst>
              </p:cNvPr>
              <p:cNvSpPr/>
              <p:nvPr/>
            </p:nvSpPr>
            <p:spPr>
              <a:xfrm>
                <a:off x="9802668" y="1108106"/>
                <a:ext cx="514350" cy="9525"/>
              </a:xfrm>
              <a:custGeom>
                <a:avLst/>
                <a:gdLst>
                  <a:gd name="connsiteX0" fmla="*/ 0 w 514350"/>
                  <a:gd name="connsiteY0" fmla="*/ 0 h 9525"/>
                  <a:gd name="connsiteX1" fmla="*/ 514350 w 514350"/>
                  <a:gd name="connsiteY1" fmla="*/ 0 h 9525"/>
                  <a:gd name="connsiteX2" fmla="*/ 514350 w 514350"/>
                  <a:gd name="connsiteY2" fmla="*/ 9525 h 9525"/>
                  <a:gd name="connsiteX3" fmla="*/ 0 w 51435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9525">
                    <a:moveTo>
                      <a:pt x="0" y="0"/>
                    </a:moveTo>
                    <a:lnTo>
                      <a:pt x="514350" y="0"/>
                    </a:lnTo>
                    <a:lnTo>
                      <a:pt x="51435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50D8E310-BD63-1A39-CA95-0AA798810B0F}"/>
                  </a:ext>
                </a:extLst>
              </p:cNvPr>
              <p:cNvSpPr/>
              <p:nvPr/>
            </p:nvSpPr>
            <p:spPr>
              <a:xfrm>
                <a:off x="10002693" y="1165256"/>
                <a:ext cx="114300" cy="19050"/>
              </a:xfrm>
              <a:custGeom>
                <a:avLst/>
                <a:gdLst>
                  <a:gd name="connsiteX0" fmla="*/ 95250 w 114300"/>
                  <a:gd name="connsiteY0" fmla="*/ 19050 h 19050"/>
                  <a:gd name="connsiteX1" fmla="*/ 19050 w 114300"/>
                  <a:gd name="connsiteY1" fmla="*/ 19050 h 19050"/>
                  <a:gd name="connsiteX2" fmla="*/ 0 w 114300"/>
                  <a:gd name="connsiteY2" fmla="*/ 0 h 19050"/>
                  <a:gd name="connsiteX3" fmla="*/ 0 w 114300"/>
                  <a:gd name="connsiteY3" fmla="*/ 0 h 19050"/>
                  <a:gd name="connsiteX4" fmla="*/ 114300 w 114300"/>
                  <a:gd name="connsiteY4" fmla="*/ 0 h 19050"/>
                  <a:gd name="connsiteX5" fmla="*/ 114300 w 114300"/>
                  <a:gd name="connsiteY5" fmla="*/ 0 h 19050"/>
                  <a:gd name="connsiteX6" fmla="*/ 95250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95250" y="19050"/>
                    </a:moveTo>
                    <a:lnTo>
                      <a:pt x="19050" y="19050"/>
                    </a:lnTo>
                    <a:cubicBezTo>
                      <a:pt x="8572" y="19050"/>
                      <a:pt x="0" y="10477"/>
                      <a:pt x="0" y="0"/>
                    </a:cubicBezTo>
                    <a:lnTo>
                      <a:pt x="0" y="0"/>
                    </a:lnTo>
                    <a:lnTo>
                      <a:pt x="114300" y="0"/>
                    </a:lnTo>
                    <a:lnTo>
                      <a:pt x="114300" y="0"/>
                    </a:lnTo>
                    <a:cubicBezTo>
                      <a:pt x="114300" y="10477"/>
                      <a:pt x="105727" y="19050"/>
                      <a:pt x="95250" y="19050"/>
                    </a:cubicBezTo>
                    <a:close/>
                  </a:path>
                </a:pathLst>
              </a:custGeom>
              <a:solidFill>
                <a:srgbClr val="3C154E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7" name="Graphic 439">
              <a:extLst>
                <a:ext uri="{FF2B5EF4-FFF2-40B4-BE49-F238E27FC236}">
                  <a16:creationId xmlns:a16="http://schemas.microsoft.com/office/drawing/2014/main" id="{058C5CEB-5A77-5E07-2972-15EC25722CB0}"/>
                </a:ext>
              </a:extLst>
            </p:cNvPr>
            <p:cNvGrpSpPr/>
            <p:nvPr/>
          </p:nvGrpSpPr>
          <p:grpSpPr>
            <a:xfrm>
              <a:off x="9793143" y="746156"/>
              <a:ext cx="533400" cy="495300"/>
              <a:chOff x="9793143" y="746156"/>
              <a:chExt cx="533400" cy="495300"/>
            </a:xfrm>
            <a:solidFill>
              <a:srgbClr val="3C154E"/>
            </a:solidFill>
          </p:grpSpPr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B0E43926-C213-C22F-521A-D462F3460AB2}"/>
                  </a:ext>
                </a:extLst>
              </p:cNvPr>
              <p:cNvSpPr/>
              <p:nvPr/>
            </p:nvSpPr>
            <p:spPr>
              <a:xfrm>
                <a:off x="9793143" y="746156"/>
                <a:ext cx="533400" cy="495300"/>
              </a:xfrm>
              <a:custGeom>
                <a:avLst/>
                <a:gdLst>
                  <a:gd name="connsiteX0" fmla="*/ 485775 w 533400"/>
                  <a:gd name="connsiteY0" fmla="*/ 76200 h 495300"/>
                  <a:gd name="connsiteX1" fmla="*/ 400050 w 533400"/>
                  <a:gd name="connsiteY1" fmla="*/ 76200 h 495300"/>
                  <a:gd name="connsiteX2" fmla="*/ 400050 w 533400"/>
                  <a:gd name="connsiteY2" fmla="*/ 9525 h 495300"/>
                  <a:gd name="connsiteX3" fmla="*/ 390525 w 533400"/>
                  <a:gd name="connsiteY3" fmla="*/ 0 h 495300"/>
                  <a:gd name="connsiteX4" fmla="*/ 285750 w 533400"/>
                  <a:gd name="connsiteY4" fmla="*/ 0 h 495300"/>
                  <a:gd name="connsiteX5" fmla="*/ 276225 w 533400"/>
                  <a:gd name="connsiteY5" fmla="*/ 9525 h 495300"/>
                  <a:gd name="connsiteX6" fmla="*/ 276225 w 533400"/>
                  <a:gd name="connsiteY6" fmla="*/ 76200 h 495300"/>
                  <a:gd name="connsiteX7" fmla="*/ 247650 w 533400"/>
                  <a:gd name="connsiteY7" fmla="*/ 76200 h 495300"/>
                  <a:gd name="connsiteX8" fmla="*/ 247650 w 533400"/>
                  <a:gd name="connsiteY8" fmla="*/ 70485 h 495300"/>
                  <a:gd name="connsiteX9" fmla="*/ 245745 w 533400"/>
                  <a:gd name="connsiteY9" fmla="*/ 64770 h 495300"/>
                  <a:gd name="connsiteX10" fmla="*/ 198120 w 533400"/>
                  <a:gd name="connsiteY10" fmla="*/ 3810 h 495300"/>
                  <a:gd name="connsiteX11" fmla="*/ 182880 w 533400"/>
                  <a:gd name="connsiteY11" fmla="*/ 3810 h 495300"/>
                  <a:gd name="connsiteX12" fmla="*/ 135255 w 533400"/>
                  <a:gd name="connsiteY12" fmla="*/ 64770 h 495300"/>
                  <a:gd name="connsiteX13" fmla="*/ 133350 w 533400"/>
                  <a:gd name="connsiteY13" fmla="*/ 70485 h 495300"/>
                  <a:gd name="connsiteX14" fmla="*/ 133350 w 533400"/>
                  <a:gd name="connsiteY14" fmla="*/ 76200 h 495300"/>
                  <a:gd name="connsiteX15" fmla="*/ 47625 w 533400"/>
                  <a:gd name="connsiteY15" fmla="*/ 76200 h 495300"/>
                  <a:gd name="connsiteX16" fmla="*/ 0 w 533400"/>
                  <a:gd name="connsiteY16" fmla="*/ 123825 h 495300"/>
                  <a:gd name="connsiteX17" fmla="*/ 0 w 533400"/>
                  <a:gd name="connsiteY17" fmla="*/ 371475 h 495300"/>
                  <a:gd name="connsiteX18" fmla="*/ 47625 w 533400"/>
                  <a:gd name="connsiteY18" fmla="*/ 419100 h 495300"/>
                  <a:gd name="connsiteX19" fmla="*/ 190500 w 533400"/>
                  <a:gd name="connsiteY19" fmla="*/ 419100 h 495300"/>
                  <a:gd name="connsiteX20" fmla="*/ 190500 w 533400"/>
                  <a:gd name="connsiteY20" fmla="*/ 433388 h 495300"/>
                  <a:gd name="connsiteX21" fmla="*/ 176213 w 533400"/>
                  <a:gd name="connsiteY21" fmla="*/ 447675 h 495300"/>
                  <a:gd name="connsiteX22" fmla="*/ 152400 w 533400"/>
                  <a:gd name="connsiteY22" fmla="*/ 471488 h 495300"/>
                  <a:gd name="connsiteX23" fmla="*/ 176213 w 533400"/>
                  <a:gd name="connsiteY23" fmla="*/ 495300 h 495300"/>
                  <a:gd name="connsiteX24" fmla="*/ 357188 w 533400"/>
                  <a:gd name="connsiteY24" fmla="*/ 495300 h 495300"/>
                  <a:gd name="connsiteX25" fmla="*/ 381000 w 533400"/>
                  <a:gd name="connsiteY25" fmla="*/ 471488 h 495300"/>
                  <a:gd name="connsiteX26" fmla="*/ 357188 w 533400"/>
                  <a:gd name="connsiteY26" fmla="*/ 447675 h 495300"/>
                  <a:gd name="connsiteX27" fmla="*/ 342900 w 533400"/>
                  <a:gd name="connsiteY27" fmla="*/ 433388 h 495300"/>
                  <a:gd name="connsiteX28" fmla="*/ 342900 w 533400"/>
                  <a:gd name="connsiteY28" fmla="*/ 419100 h 495300"/>
                  <a:gd name="connsiteX29" fmla="*/ 485775 w 533400"/>
                  <a:gd name="connsiteY29" fmla="*/ 419100 h 495300"/>
                  <a:gd name="connsiteX30" fmla="*/ 533400 w 533400"/>
                  <a:gd name="connsiteY30" fmla="*/ 371475 h 495300"/>
                  <a:gd name="connsiteX31" fmla="*/ 533400 w 533400"/>
                  <a:gd name="connsiteY31" fmla="*/ 123825 h 495300"/>
                  <a:gd name="connsiteX32" fmla="*/ 485775 w 533400"/>
                  <a:gd name="connsiteY32" fmla="*/ 76200 h 495300"/>
                  <a:gd name="connsiteX33" fmla="*/ 381000 w 533400"/>
                  <a:gd name="connsiteY33" fmla="*/ 19050 h 495300"/>
                  <a:gd name="connsiteX34" fmla="*/ 381000 w 533400"/>
                  <a:gd name="connsiteY34" fmla="*/ 304800 h 495300"/>
                  <a:gd name="connsiteX35" fmla="*/ 295275 w 533400"/>
                  <a:gd name="connsiteY35" fmla="*/ 304800 h 495300"/>
                  <a:gd name="connsiteX36" fmla="*/ 295275 w 533400"/>
                  <a:gd name="connsiteY36" fmla="*/ 285750 h 495300"/>
                  <a:gd name="connsiteX37" fmla="*/ 314325 w 533400"/>
                  <a:gd name="connsiteY37" fmla="*/ 285750 h 495300"/>
                  <a:gd name="connsiteX38" fmla="*/ 323850 w 533400"/>
                  <a:gd name="connsiteY38" fmla="*/ 276225 h 495300"/>
                  <a:gd name="connsiteX39" fmla="*/ 314325 w 533400"/>
                  <a:gd name="connsiteY39" fmla="*/ 266700 h 495300"/>
                  <a:gd name="connsiteX40" fmla="*/ 295275 w 533400"/>
                  <a:gd name="connsiteY40" fmla="*/ 266700 h 495300"/>
                  <a:gd name="connsiteX41" fmla="*/ 295275 w 533400"/>
                  <a:gd name="connsiteY41" fmla="*/ 247650 h 495300"/>
                  <a:gd name="connsiteX42" fmla="*/ 304800 w 533400"/>
                  <a:gd name="connsiteY42" fmla="*/ 247650 h 495300"/>
                  <a:gd name="connsiteX43" fmla="*/ 314325 w 533400"/>
                  <a:gd name="connsiteY43" fmla="*/ 238125 h 495300"/>
                  <a:gd name="connsiteX44" fmla="*/ 304800 w 533400"/>
                  <a:gd name="connsiteY44" fmla="*/ 228600 h 495300"/>
                  <a:gd name="connsiteX45" fmla="*/ 295275 w 533400"/>
                  <a:gd name="connsiteY45" fmla="*/ 228600 h 495300"/>
                  <a:gd name="connsiteX46" fmla="*/ 295275 w 533400"/>
                  <a:gd name="connsiteY46" fmla="*/ 209550 h 495300"/>
                  <a:gd name="connsiteX47" fmla="*/ 314325 w 533400"/>
                  <a:gd name="connsiteY47" fmla="*/ 209550 h 495300"/>
                  <a:gd name="connsiteX48" fmla="*/ 323850 w 533400"/>
                  <a:gd name="connsiteY48" fmla="*/ 200025 h 495300"/>
                  <a:gd name="connsiteX49" fmla="*/ 314325 w 533400"/>
                  <a:gd name="connsiteY49" fmla="*/ 190500 h 495300"/>
                  <a:gd name="connsiteX50" fmla="*/ 295275 w 533400"/>
                  <a:gd name="connsiteY50" fmla="*/ 190500 h 495300"/>
                  <a:gd name="connsiteX51" fmla="*/ 295275 w 533400"/>
                  <a:gd name="connsiteY51" fmla="*/ 171450 h 495300"/>
                  <a:gd name="connsiteX52" fmla="*/ 304800 w 533400"/>
                  <a:gd name="connsiteY52" fmla="*/ 171450 h 495300"/>
                  <a:gd name="connsiteX53" fmla="*/ 314325 w 533400"/>
                  <a:gd name="connsiteY53" fmla="*/ 161925 h 495300"/>
                  <a:gd name="connsiteX54" fmla="*/ 304800 w 533400"/>
                  <a:gd name="connsiteY54" fmla="*/ 152400 h 495300"/>
                  <a:gd name="connsiteX55" fmla="*/ 295275 w 533400"/>
                  <a:gd name="connsiteY55" fmla="*/ 152400 h 495300"/>
                  <a:gd name="connsiteX56" fmla="*/ 295275 w 533400"/>
                  <a:gd name="connsiteY56" fmla="*/ 133350 h 495300"/>
                  <a:gd name="connsiteX57" fmla="*/ 314325 w 533400"/>
                  <a:gd name="connsiteY57" fmla="*/ 133350 h 495300"/>
                  <a:gd name="connsiteX58" fmla="*/ 323850 w 533400"/>
                  <a:gd name="connsiteY58" fmla="*/ 123825 h 495300"/>
                  <a:gd name="connsiteX59" fmla="*/ 314325 w 533400"/>
                  <a:gd name="connsiteY59" fmla="*/ 114300 h 495300"/>
                  <a:gd name="connsiteX60" fmla="*/ 295275 w 533400"/>
                  <a:gd name="connsiteY60" fmla="*/ 114300 h 495300"/>
                  <a:gd name="connsiteX61" fmla="*/ 295275 w 533400"/>
                  <a:gd name="connsiteY61" fmla="*/ 95250 h 495300"/>
                  <a:gd name="connsiteX62" fmla="*/ 304800 w 533400"/>
                  <a:gd name="connsiteY62" fmla="*/ 95250 h 495300"/>
                  <a:gd name="connsiteX63" fmla="*/ 314325 w 533400"/>
                  <a:gd name="connsiteY63" fmla="*/ 85725 h 495300"/>
                  <a:gd name="connsiteX64" fmla="*/ 304800 w 533400"/>
                  <a:gd name="connsiteY64" fmla="*/ 76200 h 495300"/>
                  <a:gd name="connsiteX65" fmla="*/ 295275 w 533400"/>
                  <a:gd name="connsiteY65" fmla="*/ 76200 h 495300"/>
                  <a:gd name="connsiteX66" fmla="*/ 295275 w 533400"/>
                  <a:gd name="connsiteY66" fmla="*/ 57150 h 495300"/>
                  <a:gd name="connsiteX67" fmla="*/ 314325 w 533400"/>
                  <a:gd name="connsiteY67" fmla="*/ 57150 h 495300"/>
                  <a:gd name="connsiteX68" fmla="*/ 323850 w 533400"/>
                  <a:gd name="connsiteY68" fmla="*/ 47625 h 495300"/>
                  <a:gd name="connsiteX69" fmla="*/ 314325 w 533400"/>
                  <a:gd name="connsiteY69" fmla="*/ 38100 h 495300"/>
                  <a:gd name="connsiteX70" fmla="*/ 295275 w 533400"/>
                  <a:gd name="connsiteY70" fmla="*/ 38100 h 495300"/>
                  <a:gd name="connsiteX71" fmla="*/ 295275 w 533400"/>
                  <a:gd name="connsiteY71" fmla="*/ 19050 h 495300"/>
                  <a:gd name="connsiteX72" fmla="*/ 381000 w 533400"/>
                  <a:gd name="connsiteY72" fmla="*/ 19050 h 495300"/>
                  <a:gd name="connsiteX73" fmla="*/ 190500 w 533400"/>
                  <a:gd name="connsiteY73" fmla="*/ 200025 h 495300"/>
                  <a:gd name="connsiteX74" fmla="*/ 200025 w 533400"/>
                  <a:gd name="connsiteY74" fmla="*/ 190500 h 495300"/>
                  <a:gd name="connsiteX75" fmla="*/ 200025 w 533400"/>
                  <a:gd name="connsiteY75" fmla="*/ 132398 h 495300"/>
                  <a:gd name="connsiteX76" fmla="*/ 228600 w 533400"/>
                  <a:gd name="connsiteY76" fmla="*/ 118110 h 495300"/>
                  <a:gd name="connsiteX77" fmla="*/ 228600 w 533400"/>
                  <a:gd name="connsiteY77" fmla="*/ 219075 h 495300"/>
                  <a:gd name="connsiteX78" fmla="*/ 190500 w 533400"/>
                  <a:gd name="connsiteY78" fmla="*/ 257175 h 495300"/>
                  <a:gd name="connsiteX79" fmla="*/ 152400 w 533400"/>
                  <a:gd name="connsiteY79" fmla="*/ 219075 h 495300"/>
                  <a:gd name="connsiteX80" fmla="*/ 152400 w 533400"/>
                  <a:gd name="connsiteY80" fmla="*/ 119063 h 495300"/>
                  <a:gd name="connsiteX81" fmla="*/ 180975 w 533400"/>
                  <a:gd name="connsiteY81" fmla="*/ 133350 h 495300"/>
                  <a:gd name="connsiteX82" fmla="*/ 180975 w 533400"/>
                  <a:gd name="connsiteY82" fmla="*/ 190500 h 495300"/>
                  <a:gd name="connsiteX83" fmla="*/ 190500 w 533400"/>
                  <a:gd name="connsiteY83" fmla="*/ 200025 h 495300"/>
                  <a:gd name="connsiteX84" fmla="*/ 152400 w 533400"/>
                  <a:gd name="connsiteY84" fmla="*/ 261938 h 495300"/>
                  <a:gd name="connsiteX85" fmla="*/ 190500 w 533400"/>
                  <a:gd name="connsiteY85" fmla="*/ 276225 h 495300"/>
                  <a:gd name="connsiteX86" fmla="*/ 228600 w 533400"/>
                  <a:gd name="connsiteY86" fmla="*/ 261938 h 495300"/>
                  <a:gd name="connsiteX87" fmla="*/ 228600 w 533400"/>
                  <a:gd name="connsiteY87" fmla="*/ 266700 h 495300"/>
                  <a:gd name="connsiteX88" fmla="*/ 190500 w 533400"/>
                  <a:gd name="connsiteY88" fmla="*/ 304800 h 495300"/>
                  <a:gd name="connsiteX89" fmla="*/ 152400 w 533400"/>
                  <a:gd name="connsiteY89" fmla="*/ 266700 h 495300"/>
                  <a:gd name="connsiteX90" fmla="*/ 152400 w 533400"/>
                  <a:gd name="connsiteY90" fmla="*/ 261938 h 495300"/>
                  <a:gd name="connsiteX91" fmla="*/ 152400 w 533400"/>
                  <a:gd name="connsiteY91" fmla="*/ 73343 h 495300"/>
                  <a:gd name="connsiteX92" fmla="*/ 190500 w 533400"/>
                  <a:gd name="connsiteY92" fmla="*/ 24765 h 495300"/>
                  <a:gd name="connsiteX93" fmla="*/ 228600 w 533400"/>
                  <a:gd name="connsiteY93" fmla="*/ 73343 h 495300"/>
                  <a:gd name="connsiteX94" fmla="*/ 228600 w 533400"/>
                  <a:gd name="connsiteY94" fmla="*/ 76200 h 495300"/>
                  <a:gd name="connsiteX95" fmla="*/ 190500 w 533400"/>
                  <a:gd name="connsiteY95" fmla="*/ 114300 h 495300"/>
                  <a:gd name="connsiteX96" fmla="*/ 152400 w 533400"/>
                  <a:gd name="connsiteY96" fmla="*/ 76200 h 495300"/>
                  <a:gd name="connsiteX97" fmla="*/ 152400 w 533400"/>
                  <a:gd name="connsiteY97" fmla="*/ 73343 h 495300"/>
                  <a:gd name="connsiteX98" fmla="*/ 47625 w 533400"/>
                  <a:gd name="connsiteY98" fmla="*/ 95250 h 495300"/>
                  <a:gd name="connsiteX99" fmla="*/ 133350 w 533400"/>
                  <a:gd name="connsiteY99" fmla="*/ 95250 h 495300"/>
                  <a:gd name="connsiteX100" fmla="*/ 133350 w 533400"/>
                  <a:gd name="connsiteY100" fmla="*/ 266700 h 495300"/>
                  <a:gd name="connsiteX101" fmla="*/ 190500 w 533400"/>
                  <a:gd name="connsiteY101" fmla="*/ 323850 h 495300"/>
                  <a:gd name="connsiteX102" fmla="*/ 247650 w 533400"/>
                  <a:gd name="connsiteY102" fmla="*/ 266700 h 495300"/>
                  <a:gd name="connsiteX103" fmla="*/ 247650 w 533400"/>
                  <a:gd name="connsiteY103" fmla="*/ 95250 h 495300"/>
                  <a:gd name="connsiteX104" fmla="*/ 276225 w 533400"/>
                  <a:gd name="connsiteY104" fmla="*/ 95250 h 495300"/>
                  <a:gd name="connsiteX105" fmla="*/ 276225 w 533400"/>
                  <a:gd name="connsiteY105" fmla="*/ 314325 h 495300"/>
                  <a:gd name="connsiteX106" fmla="*/ 285750 w 533400"/>
                  <a:gd name="connsiteY106" fmla="*/ 323850 h 495300"/>
                  <a:gd name="connsiteX107" fmla="*/ 390525 w 533400"/>
                  <a:gd name="connsiteY107" fmla="*/ 323850 h 495300"/>
                  <a:gd name="connsiteX108" fmla="*/ 400050 w 533400"/>
                  <a:gd name="connsiteY108" fmla="*/ 314325 h 495300"/>
                  <a:gd name="connsiteX109" fmla="*/ 400050 w 533400"/>
                  <a:gd name="connsiteY109" fmla="*/ 95250 h 495300"/>
                  <a:gd name="connsiteX110" fmla="*/ 485775 w 533400"/>
                  <a:gd name="connsiteY110" fmla="*/ 95250 h 495300"/>
                  <a:gd name="connsiteX111" fmla="*/ 514350 w 533400"/>
                  <a:gd name="connsiteY111" fmla="*/ 123825 h 495300"/>
                  <a:gd name="connsiteX112" fmla="*/ 514350 w 533400"/>
                  <a:gd name="connsiteY112" fmla="*/ 342900 h 495300"/>
                  <a:gd name="connsiteX113" fmla="*/ 19050 w 533400"/>
                  <a:gd name="connsiteY113" fmla="*/ 342900 h 495300"/>
                  <a:gd name="connsiteX114" fmla="*/ 19050 w 533400"/>
                  <a:gd name="connsiteY114" fmla="*/ 123825 h 495300"/>
                  <a:gd name="connsiteX115" fmla="*/ 47625 w 533400"/>
                  <a:gd name="connsiteY115" fmla="*/ 95250 h 495300"/>
                  <a:gd name="connsiteX116" fmla="*/ 357188 w 533400"/>
                  <a:gd name="connsiteY116" fmla="*/ 466725 h 495300"/>
                  <a:gd name="connsiteX117" fmla="*/ 361950 w 533400"/>
                  <a:gd name="connsiteY117" fmla="*/ 471488 h 495300"/>
                  <a:gd name="connsiteX118" fmla="*/ 357188 w 533400"/>
                  <a:gd name="connsiteY118" fmla="*/ 476250 h 495300"/>
                  <a:gd name="connsiteX119" fmla="*/ 176213 w 533400"/>
                  <a:gd name="connsiteY119" fmla="*/ 476250 h 495300"/>
                  <a:gd name="connsiteX120" fmla="*/ 171450 w 533400"/>
                  <a:gd name="connsiteY120" fmla="*/ 471488 h 495300"/>
                  <a:gd name="connsiteX121" fmla="*/ 176213 w 533400"/>
                  <a:gd name="connsiteY121" fmla="*/ 466725 h 495300"/>
                  <a:gd name="connsiteX122" fmla="*/ 209550 w 533400"/>
                  <a:gd name="connsiteY122" fmla="*/ 433388 h 495300"/>
                  <a:gd name="connsiteX123" fmla="*/ 209550 w 533400"/>
                  <a:gd name="connsiteY123" fmla="*/ 419100 h 495300"/>
                  <a:gd name="connsiteX124" fmla="*/ 323850 w 533400"/>
                  <a:gd name="connsiteY124" fmla="*/ 419100 h 495300"/>
                  <a:gd name="connsiteX125" fmla="*/ 323850 w 533400"/>
                  <a:gd name="connsiteY125" fmla="*/ 433388 h 495300"/>
                  <a:gd name="connsiteX126" fmla="*/ 357188 w 533400"/>
                  <a:gd name="connsiteY126" fmla="*/ 466725 h 495300"/>
                  <a:gd name="connsiteX127" fmla="*/ 485775 w 533400"/>
                  <a:gd name="connsiteY127" fmla="*/ 400050 h 495300"/>
                  <a:gd name="connsiteX128" fmla="*/ 47625 w 533400"/>
                  <a:gd name="connsiteY128" fmla="*/ 400050 h 495300"/>
                  <a:gd name="connsiteX129" fmla="*/ 19050 w 533400"/>
                  <a:gd name="connsiteY129" fmla="*/ 371475 h 495300"/>
                  <a:gd name="connsiteX130" fmla="*/ 19050 w 533400"/>
                  <a:gd name="connsiteY130" fmla="*/ 361950 h 495300"/>
                  <a:gd name="connsiteX131" fmla="*/ 514350 w 533400"/>
                  <a:gd name="connsiteY131" fmla="*/ 361950 h 495300"/>
                  <a:gd name="connsiteX132" fmla="*/ 514350 w 533400"/>
                  <a:gd name="connsiteY132" fmla="*/ 371475 h 495300"/>
                  <a:gd name="connsiteX133" fmla="*/ 485775 w 533400"/>
                  <a:gd name="connsiteY133" fmla="*/ 40005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533400" h="495300">
                    <a:moveTo>
                      <a:pt x="485775" y="76200"/>
                    </a:moveTo>
                    <a:lnTo>
                      <a:pt x="400050" y="76200"/>
                    </a:lnTo>
                    <a:lnTo>
                      <a:pt x="400050" y="9525"/>
                    </a:lnTo>
                    <a:cubicBezTo>
                      <a:pt x="400050" y="3810"/>
                      <a:pt x="396240" y="0"/>
                      <a:pt x="390525" y="0"/>
                    </a:cubicBezTo>
                    <a:lnTo>
                      <a:pt x="285750" y="0"/>
                    </a:lnTo>
                    <a:cubicBezTo>
                      <a:pt x="280035" y="0"/>
                      <a:pt x="276225" y="3810"/>
                      <a:pt x="276225" y="9525"/>
                    </a:cubicBezTo>
                    <a:lnTo>
                      <a:pt x="276225" y="76200"/>
                    </a:lnTo>
                    <a:lnTo>
                      <a:pt x="247650" y="76200"/>
                    </a:lnTo>
                    <a:lnTo>
                      <a:pt x="247650" y="70485"/>
                    </a:lnTo>
                    <a:cubicBezTo>
                      <a:pt x="247650" y="68580"/>
                      <a:pt x="246698" y="66675"/>
                      <a:pt x="245745" y="64770"/>
                    </a:cubicBezTo>
                    <a:lnTo>
                      <a:pt x="198120" y="3810"/>
                    </a:lnTo>
                    <a:cubicBezTo>
                      <a:pt x="194310" y="-952"/>
                      <a:pt x="186690" y="-952"/>
                      <a:pt x="182880" y="3810"/>
                    </a:cubicBezTo>
                    <a:lnTo>
                      <a:pt x="135255" y="64770"/>
                    </a:lnTo>
                    <a:cubicBezTo>
                      <a:pt x="134303" y="66675"/>
                      <a:pt x="133350" y="68580"/>
                      <a:pt x="133350" y="70485"/>
                    </a:cubicBezTo>
                    <a:lnTo>
                      <a:pt x="133350" y="76200"/>
                    </a:lnTo>
                    <a:lnTo>
                      <a:pt x="47625" y="76200"/>
                    </a:lnTo>
                    <a:cubicBezTo>
                      <a:pt x="20955" y="76200"/>
                      <a:pt x="0" y="97155"/>
                      <a:pt x="0" y="123825"/>
                    </a:cubicBezTo>
                    <a:lnTo>
                      <a:pt x="0" y="371475"/>
                    </a:lnTo>
                    <a:cubicBezTo>
                      <a:pt x="0" y="398145"/>
                      <a:pt x="20955" y="419100"/>
                      <a:pt x="47625" y="419100"/>
                    </a:cubicBezTo>
                    <a:lnTo>
                      <a:pt x="190500" y="419100"/>
                    </a:lnTo>
                    <a:lnTo>
                      <a:pt x="190500" y="433388"/>
                    </a:lnTo>
                    <a:cubicBezTo>
                      <a:pt x="190500" y="441008"/>
                      <a:pt x="183833" y="447675"/>
                      <a:pt x="176213" y="447675"/>
                    </a:cubicBezTo>
                    <a:cubicBezTo>
                      <a:pt x="162878" y="447675"/>
                      <a:pt x="152400" y="458153"/>
                      <a:pt x="152400" y="471488"/>
                    </a:cubicBezTo>
                    <a:cubicBezTo>
                      <a:pt x="152400" y="484823"/>
                      <a:pt x="162878" y="495300"/>
                      <a:pt x="176213" y="495300"/>
                    </a:cubicBezTo>
                    <a:lnTo>
                      <a:pt x="357188" y="495300"/>
                    </a:lnTo>
                    <a:cubicBezTo>
                      <a:pt x="370523" y="495300"/>
                      <a:pt x="381000" y="484823"/>
                      <a:pt x="381000" y="471488"/>
                    </a:cubicBezTo>
                    <a:cubicBezTo>
                      <a:pt x="381000" y="458153"/>
                      <a:pt x="370523" y="447675"/>
                      <a:pt x="357188" y="447675"/>
                    </a:cubicBezTo>
                    <a:cubicBezTo>
                      <a:pt x="349568" y="447675"/>
                      <a:pt x="342900" y="441008"/>
                      <a:pt x="342900" y="433388"/>
                    </a:cubicBezTo>
                    <a:lnTo>
                      <a:pt x="342900" y="419100"/>
                    </a:lnTo>
                    <a:lnTo>
                      <a:pt x="485775" y="419100"/>
                    </a:lnTo>
                    <a:cubicBezTo>
                      <a:pt x="512445" y="419100"/>
                      <a:pt x="533400" y="398145"/>
                      <a:pt x="533400" y="371475"/>
                    </a:cubicBezTo>
                    <a:lnTo>
                      <a:pt x="533400" y="123825"/>
                    </a:lnTo>
                    <a:cubicBezTo>
                      <a:pt x="533400" y="97155"/>
                      <a:pt x="512445" y="76200"/>
                      <a:pt x="485775" y="76200"/>
                    </a:cubicBezTo>
                    <a:close/>
                    <a:moveTo>
                      <a:pt x="381000" y="19050"/>
                    </a:moveTo>
                    <a:lnTo>
                      <a:pt x="381000" y="304800"/>
                    </a:lnTo>
                    <a:lnTo>
                      <a:pt x="295275" y="304800"/>
                    </a:lnTo>
                    <a:lnTo>
                      <a:pt x="295275" y="285750"/>
                    </a:lnTo>
                    <a:lnTo>
                      <a:pt x="314325" y="285750"/>
                    </a:lnTo>
                    <a:cubicBezTo>
                      <a:pt x="320040" y="285750"/>
                      <a:pt x="323850" y="281940"/>
                      <a:pt x="323850" y="276225"/>
                    </a:cubicBezTo>
                    <a:cubicBezTo>
                      <a:pt x="323850" y="270510"/>
                      <a:pt x="320040" y="266700"/>
                      <a:pt x="314325" y="266700"/>
                    </a:cubicBezTo>
                    <a:lnTo>
                      <a:pt x="295275" y="266700"/>
                    </a:lnTo>
                    <a:lnTo>
                      <a:pt x="295275" y="247650"/>
                    </a:lnTo>
                    <a:lnTo>
                      <a:pt x="304800" y="247650"/>
                    </a:lnTo>
                    <a:cubicBezTo>
                      <a:pt x="310515" y="247650"/>
                      <a:pt x="314325" y="243840"/>
                      <a:pt x="314325" y="238125"/>
                    </a:cubicBezTo>
                    <a:cubicBezTo>
                      <a:pt x="314325" y="232410"/>
                      <a:pt x="310515" y="228600"/>
                      <a:pt x="304800" y="228600"/>
                    </a:cubicBezTo>
                    <a:lnTo>
                      <a:pt x="295275" y="228600"/>
                    </a:lnTo>
                    <a:lnTo>
                      <a:pt x="295275" y="209550"/>
                    </a:lnTo>
                    <a:lnTo>
                      <a:pt x="314325" y="209550"/>
                    </a:lnTo>
                    <a:cubicBezTo>
                      <a:pt x="320040" y="209550"/>
                      <a:pt x="323850" y="205740"/>
                      <a:pt x="323850" y="200025"/>
                    </a:cubicBezTo>
                    <a:cubicBezTo>
                      <a:pt x="323850" y="194310"/>
                      <a:pt x="320040" y="190500"/>
                      <a:pt x="314325" y="190500"/>
                    </a:cubicBezTo>
                    <a:lnTo>
                      <a:pt x="295275" y="190500"/>
                    </a:lnTo>
                    <a:lnTo>
                      <a:pt x="295275" y="171450"/>
                    </a:lnTo>
                    <a:lnTo>
                      <a:pt x="304800" y="171450"/>
                    </a:lnTo>
                    <a:cubicBezTo>
                      <a:pt x="310515" y="171450"/>
                      <a:pt x="314325" y="167640"/>
                      <a:pt x="314325" y="161925"/>
                    </a:cubicBezTo>
                    <a:cubicBezTo>
                      <a:pt x="314325" y="156210"/>
                      <a:pt x="310515" y="152400"/>
                      <a:pt x="304800" y="152400"/>
                    </a:cubicBezTo>
                    <a:lnTo>
                      <a:pt x="295275" y="152400"/>
                    </a:lnTo>
                    <a:lnTo>
                      <a:pt x="295275" y="133350"/>
                    </a:lnTo>
                    <a:lnTo>
                      <a:pt x="314325" y="133350"/>
                    </a:lnTo>
                    <a:cubicBezTo>
                      <a:pt x="320040" y="133350"/>
                      <a:pt x="323850" y="129540"/>
                      <a:pt x="323850" y="123825"/>
                    </a:cubicBezTo>
                    <a:cubicBezTo>
                      <a:pt x="323850" y="118110"/>
                      <a:pt x="320040" y="114300"/>
                      <a:pt x="314325" y="114300"/>
                    </a:cubicBezTo>
                    <a:lnTo>
                      <a:pt x="295275" y="114300"/>
                    </a:lnTo>
                    <a:lnTo>
                      <a:pt x="295275" y="95250"/>
                    </a:lnTo>
                    <a:lnTo>
                      <a:pt x="304800" y="95250"/>
                    </a:lnTo>
                    <a:cubicBezTo>
                      <a:pt x="310515" y="95250"/>
                      <a:pt x="314325" y="91440"/>
                      <a:pt x="314325" y="85725"/>
                    </a:cubicBezTo>
                    <a:cubicBezTo>
                      <a:pt x="314325" y="80010"/>
                      <a:pt x="310515" y="76200"/>
                      <a:pt x="304800" y="76200"/>
                    </a:cubicBezTo>
                    <a:lnTo>
                      <a:pt x="295275" y="76200"/>
                    </a:lnTo>
                    <a:lnTo>
                      <a:pt x="295275" y="57150"/>
                    </a:lnTo>
                    <a:lnTo>
                      <a:pt x="314325" y="57150"/>
                    </a:lnTo>
                    <a:cubicBezTo>
                      <a:pt x="320040" y="57150"/>
                      <a:pt x="323850" y="53340"/>
                      <a:pt x="323850" y="47625"/>
                    </a:cubicBezTo>
                    <a:cubicBezTo>
                      <a:pt x="323850" y="41910"/>
                      <a:pt x="320040" y="38100"/>
                      <a:pt x="314325" y="38100"/>
                    </a:cubicBezTo>
                    <a:lnTo>
                      <a:pt x="295275" y="38100"/>
                    </a:lnTo>
                    <a:lnTo>
                      <a:pt x="295275" y="19050"/>
                    </a:lnTo>
                    <a:lnTo>
                      <a:pt x="381000" y="19050"/>
                    </a:lnTo>
                    <a:close/>
                    <a:moveTo>
                      <a:pt x="190500" y="200025"/>
                    </a:moveTo>
                    <a:cubicBezTo>
                      <a:pt x="196215" y="200025"/>
                      <a:pt x="200025" y="196215"/>
                      <a:pt x="200025" y="190500"/>
                    </a:cubicBezTo>
                    <a:lnTo>
                      <a:pt x="200025" y="132398"/>
                    </a:lnTo>
                    <a:cubicBezTo>
                      <a:pt x="210503" y="130493"/>
                      <a:pt x="220980" y="125730"/>
                      <a:pt x="228600" y="118110"/>
                    </a:cubicBezTo>
                    <a:lnTo>
                      <a:pt x="228600" y="219075"/>
                    </a:lnTo>
                    <a:cubicBezTo>
                      <a:pt x="228600" y="240030"/>
                      <a:pt x="211455" y="257175"/>
                      <a:pt x="190500" y="257175"/>
                    </a:cubicBezTo>
                    <a:cubicBezTo>
                      <a:pt x="169545" y="257175"/>
                      <a:pt x="152400" y="240030"/>
                      <a:pt x="152400" y="219075"/>
                    </a:cubicBezTo>
                    <a:lnTo>
                      <a:pt x="152400" y="119063"/>
                    </a:lnTo>
                    <a:cubicBezTo>
                      <a:pt x="160020" y="125730"/>
                      <a:pt x="170498" y="131445"/>
                      <a:pt x="180975" y="133350"/>
                    </a:cubicBezTo>
                    <a:lnTo>
                      <a:pt x="180975" y="190500"/>
                    </a:lnTo>
                    <a:cubicBezTo>
                      <a:pt x="180975" y="196215"/>
                      <a:pt x="184785" y="200025"/>
                      <a:pt x="190500" y="200025"/>
                    </a:cubicBezTo>
                    <a:close/>
                    <a:moveTo>
                      <a:pt x="152400" y="261938"/>
                    </a:moveTo>
                    <a:cubicBezTo>
                      <a:pt x="162878" y="271463"/>
                      <a:pt x="176213" y="276225"/>
                      <a:pt x="190500" y="276225"/>
                    </a:cubicBezTo>
                    <a:cubicBezTo>
                      <a:pt x="204788" y="276225"/>
                      <a:pt x="218123" y="270510"/>
                      <a:pt x="228600" y="261938"/>
                    </a:cubicBezTo>
                    <a:lnTo>
                      <a:pt x="228600" y="266700"/>
                    </a:lnTo>
                    <a:cubicBezTo>
                      <a:pt x="228600" y="287655"/>
                      <a:pt x="211455" y="304800"/>
                      <a:pt x="190500" y="304800"/>
                    </a:cubicBezTo>
                    <a:cubicBezTo>
                      <a:pt x="169545" y="304800"/>
                      <a:pt x="152400" y="287655"/>
                      <a:pt x="152400" y="266700"/>
                    </a:cubicBezTo>
                    <a:lnTo>
                      <a:pt x="152400" y="261938"/>
                    </a:lnTo>
                    <a:close/>
                    <a:moveTo>
                      <a:pt x="152400" y="73343"/>
                    </a:moveTo>
                    <a:lnTo>
                      <a:pt x="190500" y="24765"/>
                    </a:lnTo>
                    <a:lnTo>
                      <a:pt x="228600" y="73343"/>
                    </a:lnTo>
                    <a:lnTo>
                      <a:pt x="228600" y="76200"/>
                    </a:lnTo>
                    <a:cubicBezTo>
                      <a:pt x="228600" y="97155"/>
                      <a:pt x="211455" y="114300"/>
                      <a:pt x="190500" y="114300"/>
                    </a:cubicBezTo>
                    <a:cubicBezTo>
                      <a:pt x="169545" y="114300"/>
                      <a:pt x="152400" y="97155"/>
                      <a:pt x="152400" y="76200"/>
                    </a:cubicBezTo>
                    <a:lnTo>
                      <a:pt x="152400" y="73343"/>
                    </a:lnTo>
                    <a:close/>
                    <a:moveTo>
                      <a:pt x="47625" y="95250"/>
                    </a:moveTo>
                    <a:lnTo>
                      <a:pt x="133350" y="95250"/>
                    </a:lnTo>
                    <a:lnTo>
                      <a:pt x="133350" y="266700"/>
                    </a:lnTo>
                    <a:cubicBezTo>
                      <a:pt x="133350" y="298133"/>
                      <a:pt x="159068" y="323850"/>
                      <a:pt x="190500" y="323850"/>
                    </a:cubicBezTo>
                    <a:cubicBezTo>
                      <a:pt x="221933" y="323850"/>
                      <a:pt x="247650" y="298133"/>
                      <a:pt x="247650" y="266700"/>
                    </a:cubicBezTo>
                    <a:lnTo>
                      <a:pt x="247650" y="95250"/>
                    </a:lnTo>
                    <a:lnTo>
                      <a:pt x="276225" y="95250"/>
                    </a:lnTo>
                    <a:lnTo>
                      <a:pt x="276225" y="314325"/>
                    </a:lnTo>
                    <a:cubicBezTo>
                      <a:pt x="276225" y="320040"/>
                      <a:pt x="280035" y="323850"/>
                      <a:pt x="285750" y="323850"/>
                    </a:cubicBezTo>
                    <a:lnTo>
                      <a:pt x="390525" y="323850"/>
                    </a:lnTo>
                    <a:cubicBezTo>
                      <a:pt x="396240" y="323850"/>
                      <a:pt x="400050" y="320040"/>
                      <a:pt x="400050" y="314325"/>
                    </a:cubicBezTo>
                    <a:lnTo>
                      <a:pt x="400050" y="95250"/>
                    </a:lnTo>
                    <a:lnTo>
                      <a:pt x="485775" y="95250"/>
                    </a:lnTo>
                    <a:cubicBezTo>
                      <a:pt x="501968" y="95250"/>
                      <a:pt x="514350" y="107632"/>
                      <a:pt x="514350" y="123825"/>
                    </a:cubicBezTo>
                    <a:lnTo>
                      <a:pt x="514350" y="342900"/>
                    </a:lnTo>
                    <a:lnTo>
                      <a:pt x="19050" y="342900"/>
                    </a:lnTo>
                    <a:lnTo>
                      <a:pt x="19050" y="123825"/>
                    </a:lnTo>
                    <a:cubicBezTo>
                      <a:pt x="19050" y="107632"/>
                      <a:pt x="31433" y="95250"/>
                      <a:pt x="47625" y="95250"/>
                    </a:cubicBezTo>
                    <a:close/>
                    <a:moveTo>
                      <a:pt x="357188" y="466725"/>
                    </a:moveTo>
                    <a:cubicBezTo>
                      <a:pt x="360045" y="466725"/>
                      <a:pt x="361950" y="468630"/>
                      <a:pt x="361950" y="471488"/>
                    </a:cubicBezTo>
                    <a:cubicBezTo>
                      <a:pt x="361950" y="474345"/>
                      <a:pt x="360045" y="476250"/>
                      <a:pt x="357188" y="476250"/>
                    </a:cubicBezTo>
                    <a:lnTo>
                      <a:pt x="176213" y="476250"/>
                    </a:lnTo>
                    <a:cubicBezTo>
                      <a:pt x="173355" y="476250"/>
                      <a:pt x="171450" y="474345"/>
                      <a:pt x="171450" y="471488"/>
                    </a:cubicBezTo>
                    <a:cubicBezTo>
                      <a:pt x="171450" y="468630"/>
                      <a:pt x="173355" y="466725"/>
                      <a:pt x="176213" y="466725"/>
                    </a:cubicBezTo>
                    <a:cubicBezTo>
                      <a:pt x="194310" y="466725"/>
                      <a:pt x="209550" y="451485"/>
                      <a:pt x="209550" y="433388"/>
                    </a:cubicBezTo>
                    <a:lnTo>
                      <a:pt x="209550" y="419100"/>
                    </a:lnTo>
                    <a:lnTo>
                      <a:pt x="323850" y="419100"/>
                    </a:lnTo>
                    <a:lnTo>
                      <a:pt x="323850" y="433388"/>
                    </a:lnTo>
                    <a:cubicBezTo>
                      <a:pt x="323850" y="451485"/>
                      <a:pt x="339090" y="466725"/>
                      <a:pt x="357188" y="466725"/>
                    </a:cubicBezTo>
                    <a:close/>
                    <a:moveTo>
                      <a:pt x="485775" y="400050"/>
                    </a:moveTo>
                    <a:lnTo>
                      <a:pt x="47625" y="400050"/>
                    </a:lnTo>
                    <a:cubicBezTo>
                      <a:pt x="31433" y="400050"/>
                      <a:pt x="19050" y="387668"/>
                      <a:pt x="19050" y="371475"/>
                    </a:cubicBezTo>
                    <a:lnTo>
                      <a:pt x="19050" y="361950"/>
                    </a:lnTo>
                    <a:lnTo>
                      <a:pt x="514350" y="361950"/>
                    </a:lnTo>
                    <a:lnTo>
                      <a:pt x="514350" y="371475"/>
                    </a:lnTo>
                    <a:cubicBezTo>
                      <a:pt x="514350" y="387668"/>
                      <a:pt x="501968" y="400050"/>
                      <a:pt x="485775" y="4000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F803694B-4F5B-9815-0CFC-9F0B38364205}"/>
                  </a:ext>
                </a:extLst>
              </p:cNvPr>
              <p:cNvSpPr/>
              <p:nvPr/>
            </p:nvSpPr>
            <p:spPr>
              <a:xfrm>
                <a:off x="10136043" y="784256"/>
                <a:ext cx="19050" cy="247650"/>
              </a:xfrm>
              <a:custGeom>
                <a:avLst/>
                <a:gdLst>
                  <a:gd name="connsiteX0" fmla="*/ 9525 w 19050"/>
                  <a:gd name="connsiteY0" fmla="*/ 247650 h 247650"/>
                  <a:gd name="connsiteX1" fmla="*/ 19050 w 19050"/>
                  <a:gd name="connsiteY1" fmla="*/ 238125 h 247650"/>
                  <a:gd name="connsiteX2" fmla="*/ 19050 w 19050"/>
                  <a:gd name="connsiteY2" fmla="*/ 9525 h 247650"/>
                  <a:gd name="connsiteX3" fmla="*/ 9525 w 19050"/>
                  <a:gd name="connsiteY3" fmla="*/ 0 h 247650"/>
                  <a:gd name="connsiteX4" fmla="*/ 0 w 19050"/>
                  <a:gd name="connsiteY4" fmla="*/ 9525 h 247650"/>
                  <a:gd name="connsiteX5" fmla="*/ 0 w 19050"/>
                  <a:gd name="connsiteY5" fmla="*/ 238125 h 247650"/>
                  <a:gd name="connsiteX6" fmla="*/ 9525 w 19050"/>
                  <a:gd name="connsiteY6" fmla="*/ 24765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47650">
                    <a:moveTo>
                      <a:pt x="9525" y="247650"/>
                    </a:moveTo>
                    <a:cubicBezTo>
                      <a:pt x="15240" y="247650"/>
                      <a:pt x="19050" y="243840"/>
                      <a:pt x="19050" y="23812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238125"/>
                    </a:lnTo>
                    <a:cubicBezTo>
                      <a:pt x="0" y="243840"/>
                      <a:pt x="3810" y="247650"/>
                      <a:pt x="9525" y="2476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65F0323-AD84-0FE4-926A-F972BD4A7A8C}"/>
                </a:ext>
              </a:extLst>
            </p:cNvPr>
            <p:cNvSpPr/>
            <p:nvPr/>
          </p:nvSpPr>
          <p:spPr>
            <a:xfrm>
              <a:off x="9840768" y="869981"/>
              <a:ext cx="38100" cy="19050"/>
            </a:xfrm>
            <a:custGeom>
              <a:avLst/>
              <a:gdLst>
                <a:gd name="connsiteX0" fmla="*/ 28575 w 38100"/>
                <a:gd name="connsiteY0" fmla="*/ 19050 h 19050"/>
                <a:gd name="connsiteX1" fmla="*/ 9525 w 38100"/>
                <a:gd name="connsiteY1" fmla="*/ 19050 h 19050"/>
                <a:gd name="connsiteX2" fmla="*/ 0 w 38100"/>
                <a:gd name="connsiteY2" fmla="*/ 9525 h 19050"/>
                <a:gd name="connsiteX3" fmla="*/ 9525 w 38100"/>
                <a:gd name="connsiteY3" fmla="*/ 0 h 19050"/>
                <a:gd name="connsiteX4" fmla="*/ 28575 w 38100"/>
                <a:gd name="connsiteY4" fmla="*/ 0 h 19050"/>
                <a:gd name="connsiteX5" fmla="*/ 38100 w 38100"/>
                <a:gd name="connsiteY5" fmla="*/ 9525 h 19050"/>
                <a:gd name="connsiteX6" fmla="*/ 28575 w 381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285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28575" y="0"/>
                  </a:lnTo>
                  <a:cubicBezTo>
                    <a:pt x="34290" y="0"/>
                    <a:pt x="38100" y="3810"/>
                    <a:pt x="38100" y="9525"/>
                  </a:cubicBezTo>
                  <a:cubicBezTo>
                    <a:pt x="38100" y="15240"/>
                    <a:pt x="34290" y="19050"/>
                    <a:pt x="285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70ED90B-B856-03D5-D9F5-CED047A8CF5F}"/>
                </a:ext>
              </a:extLst>
            </p:cNvPr>
            <p:cNvSpPr/>
            <p:nvPr/>
          </p:nvSpPr>
          <p:spPr>
            <a:xfrm>
              <a:off x="9840768" y="908081"/>
              <a:ext cx="57150" cy="19050"/>
            </a:xfrm>
            <a:custGeom>
              <a:avLst/>
              <a:gdLst>
                <a:gd name="connsiteX0" fmla="*/ 47625 w 57150"/>
                <a:gd name="connsiteY0" fmla="*/ 19050 h 19050"/>
                <a:gd name="connsiteX1" fmla="*/ 9525 w 57150"/>
                <a:gd name="connsiteY1" fmla="*/ 19050 h 19050"/>
                <a:gd name="connsiteX2" fmla="*/ 0 w 57150"/>
                <a:gd name="connsiteY2" fmla="*/ 9525 h 19050"/>
                <a:gd name="connsiteX3" fmla="*/ 9525 w 57150"/>
                <a:gd name="connsiteY3" fmla="*/ 0 h 19050"/>
                <a:gd name="connsiteX4" fmla="*/ 47625 w 57150"/>
                <a:gd name="connsiteY4" fmla="*/ 0 h 19050"/>
                <a:gd name="connsiteX5" fmla="*/ 57150 w 57150"/>
                <a:gd name="connsiteY5" fmla="*/ 9525 h 19050"/>
                <a:gd name="connsiteX6" fmla="*/ 47625 w 571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9050">
                  <a:moveTo>
                    <a:pt x="4762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47625" y="0"/>
                  </a:lnTo>
                  <a:cubicBezTo>
                    <a:pt x="53340" y="0"/>
                    <a:pt x="57150" y="3810"/>
                    <a:pt x="57150" y="9525"/>
                  </a:cubicBezTo>
                  <a:cubicBezTo>
                    <a:pt x="57150" y="15240"/>
                    <a:pt x="53340" y="19050"/>
                    <a:pt x="4762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31" name="Graphic 441">
            <a:extLst>
              <a:ext uri="{FF2B5EF4-FFF2-40B4-BE49-F238E27FC236}">
                <a16:creationId xmlns:a16="http://schemas.microsoft.com/office/drawing/2014/main" id="{312AE7FE-825B-837E-33A4-B046AF626064}"/>
              </a:ext>
            </a:extLst>
          </p:cNvPr>
          <p:cNvGrpSpPr/>
          <p:nvPr/>
        </p:nvGrpSpPr>
        <p:grpSpPr>
          <a:xfrm>
            <a:off x="8888733" y="744846"/>
            <a:ext cx="496217" cy="571500"/>
            <a:chOff x="8861831" y="708532"/>
            <a:chExt cx="496217" cy="571500"/>
          </a:xfrm>
        </p:grpSpPr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9946F3B-8787-3EAB-77A6-BB5AB9F18924}"/>
                </a:ext>
              </a:extLst>
            </p:cNvPr>
            <p:cNvSpPr/>
            <p:nvPr/>
          </p:nvSpPr>
          <p:spPr>
            <a:xfrm>
              <a:off x="8928700" y="784732"/>
              <a:ext cx="57150" cy="57150"/>
            </a:xfrm>
            <a:custGeom>
              <a:avLst/>
              <a:gdLst>
                <a:gd name="connsiteX0" fmla="*/ 57150 w 57150"/>
                <a:gd name="connsiteY0" fmla="*/ 28575 h 57150"/>
                <a:gd name="connsiteX1" fmla="*/ 28575 w 57150"/>
                <a:gd name="connsiteY1" fmla="*/ 57150 h 57150"/>
                <a:gd name="connsiteX2" fmla="*/ 0 w 57150"/>
                <a:gd name="connsiteY2" fmla="*/ 28575 h 57150"/>
                <a:gd name="connsiteX3" fmla="*/ 28575 w 57150"/>
                <a:gd name="connsiteY3" fmla="*/ 0 h 57150"/>
                <a:gd name="connsiteX4" fmla="*/ 57150 w 57150"/>
                <a:gd name="connsiteY4" fmla="*/ 285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7150" y="28575"/>
                  </a:moveTo>
                  <a:cubicBezTo>
                    <a:pt x="57150" y="44357"/>
                    <a:pt x="44357" y="57150"/>
                    <a:pt x="28575" y="57150"/>
                  </a:cubicBezTo>
                  <a:cubicBezTo>
                    <a:pt x="12793" y="57150"/>
                    <a:pt x="0" y="44357"/>
                    <a:pt x="0" y="28575"/>
                  </a:cubicBezTo>
                  <a:cubicBezTo>
                    <a:pt x="0" y="12793"/>
                    <a:pt x="12793" y="0"/>
                    <a:pt x="28575" y="0"/>
                  </a:cubicBezTo>
                  <a:cubicBezTo>
                    <a:pt x="44357" y="0"/>
                    <a:pt x="57150" y="12793"/>
                    <a:pt x="57150" y="28575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B6D093A-C5F0-EEF4-F390-594D40D1E9FC}"/>
                </a:ext>
              </a:extLst>
            </p:cNvPr>
            <p:cNvSpPr/>
            <p:nvPr/>
          </p:nvSpPr>
          <p:spPr>
            <a:xfrm>
              <a:off x="9243025" y="1146682"/>
              <a:ext cx="57150" cy="57150"/>
            </a:xfrm>
            <a:custGeom>
              <a:avLst/>
              <a:gdLst>
                <a:gd name="connsiteX0" fmla="*/ 57150 w 57150"/>
                <a:gd name="connsiteY0" fmla="*/ 28575 h 57150"/>
                <a:gd name="connsiteX1" fmla="*/ 28575 w 57150"/>
                <a:gd name="connsiteY1" fmla="*/ 57150 h 57150"/>
                <a:gd name="connsiteX2" fmla="*/ 0 w 57150"/>
                <a:gd name="connsiteY2" fmla="*/ 28575 h 57150"/>
                <a:gd name="connsiteX3" fmla="*/ 28575 w 57150"/>
                <a:gd name="connsiteY3" fmla="*/ 0 h 57150"/>
                <a:gd name="connsiteX4" fmla="*/ 57150 w 57150"/>
                <a:gd name="connsiteY4" fmla="*/ 285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7150" y="28575"/>
                  </a:moveTo>
                  <a:cubicBezTo>
                    <a:pt x="57150" y="44357"/>
                    <a:pt x="44357" y="57150"/>
                    <a:pt x="28575" y="57150"/>
                  </a:cubicBezTo>
                  <a:cubicBezTo>
                    <a:pt x="12793" y="57150"/>
                    <a:pt x="0" y="44357"/>
                    <a:pt x="0" y="28575"/>
                  </a:cubicBezTo>
                  <a:cubicBezTo>
                    <a:pt x="0" y="12793"/>
                    <a:pt x="12793" y="0"/>
                    <a:pt x="28575" y="0"/>
                  </a:cubicBezTo>
                  <a:cubicBezTo>
                    <a:pt x="44357" y="0"/>
                    <a:pt x="57150" y="12793"/>
                    <a:pt x="57150" y="28575"/>
                  </a:cubicBez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64C9B1F9-AA27-0D2B-AD0B-DC418398F146}"/>
                </a:ext>
              </a:extLst>
            </p:cNvPr>
            <p:cNvSpPr/>
            <p:nvPr/>
          </p:nvSpPr>
          <p:spPr>
            <a:xfrm>
              <a:off x="9052525" y="937132"/>
              <a:ext cx="114300" cy="114300"/>
            </a:xfrm>
            <a:custGeom>
              <a:avLst/>
              <a:gdLst>
                <a:gd name="connsiteX0" fmla="*/ 114300 w 114300"/>
                <a:gd name="connsiteY0" fmla="*/ 57150 h 114300"/>
                <a:gd name="connsiteX1" fmla="*/ 57150 w 114300"/>
                <a:gd name="connsiteY1" fmla="*/ 114300 h 114300"/>
                <a:gd name="connsiteX2" fmla="*/ 0 w 114300"/>
                <a:gd name="connsiteY2" fmla="*/ 57150 h 114300"/>
                <a:gd name="connsiteX3" fmla="*/ 57150 w 114300"/>
                <a:gd name="connsiteY3" fmla="*/ 0 h 114300"/>
                <a:gd name="connsiteX4" fmla="*/ 114300 w 114300"/>
                <a:gd name="connsiteY4" fmla="*/ 5715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14300">
                  <a:moveTo>
                    <a:pt x="114300" y="57150"/>
                  </a:moveTo>
                  <a:cubicBezTo>
                    <a:pt x="114300" y="88713"/>
                    <a:pt x="88713" y="114300"/>
                    <a:pt x="57150" y="114300"/>
                  </a:cubicBezTo>
                  <a:cubicBezTo>
                    <a:pt x="25587" y="114300"/>
                    <a:pt x="0" y="88713"/>
                    <a:pt x="0" y="57150"/>
                  </a:cubicBezTo>
                  <a:cubicBezTo>
                    <a:pt x="0" y="25587"/>
                    <a:pt x="25587" y="0"/>
                    <a:pt x="57150" y="0"/>
                  </a:cubicBezTo>
                  <a:cubicBezTo>
                    <a:pt x="88713" y="0"/>
                    <a:pt x="114300" y="25587"/>
                    <a:pt x="114300" y="57150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35" name="Graphic 441">
              <a:extLst>
                <a:ext uri="{FF2B5EF4-FFF2-40B4-BE49-F238E27FC236}">
                  <a16:creationId xmlns:a16="http://schemas.microsoft.com/office/drawing/2014/main" id="{5A405244-C297-0A1A-1C0C-49C80DBC4722}"/>
                </a:ext>
              </a:extLst>
            </p:cNvPr>
            <p:cNvGrpSpPr/>
            <p:nvPr/>
          </p:nvGrpSpPr>
          <p:grpSpPr>
            <a:xfrm>
              <a:off x="8861831" y="708532"/>
              <a:ext cx="496217" cy="571500"/>
              <a:chOff x="8861831" y="708532"/>
              <a:chExt cx="496217" cy="571500"/>
            </a:xfrm>
            <a:solidFill>
              <a:srgbClr val="3C154E"/>
            </a:solidFill>
          </p:grpSpPr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656F9468-632F-16CB-AC89-FA13BDBD4BCB}"/>
                  </a:ext>
                </a:extLst>
              </p:cNvPr>
              <p:cNvSpPr/>
              <p:nvPr/>
            </p:nvSpPr>
            <p:spPr>
              <a:xfrm>
                <a:off x="9043000" y="927607"/>
                <a:ext cx="133350" cy="133350"/>
              </a:xfrm>
              <a:custGeom>
                <a:avLst/>
                <a:gdLst>
                  <a:gd name="connsiteX0" fmla="*/ 66675 w 133350"/>
                  <a:gd name="connsiteY0" fmla="*/ 0 h 133350"/>
                  <a:gd name="connsiteX1" fmla="*/ 0 w 133350"/>
                  <a:gd name="connsiteY1" fmla="*/ 66675 h 133350"/>
                  <a:gd name="connsiteX2" fmla="*/ 66675 w 133350"/>
                  <a:gd name="connsiteY2" fmla="*/ 133350 h 133350"/>
                  <a:gd name="connsiteX3" fmla="*/ 133350 w 133350"/>
                  <a:gd name="connsiteY3" fmla="*/ 66675 h 133350"/>
                  <a:gd name="connsiteX4" fmla="*/ 66675 w 133350"/>
                  <a:gd name="connsiteY4" fmla="*/ 0 h 133350"/>
                  <a:gd name="connsiteX5" fmla="*/ 66675 w 133350"/>
                  <a:gd name="connsiteY5" fmla="*/ 114300 h 133350"/>
                  <a:gd name="connsiteX6" fmla="*/ 19050 w 133350"/>
                  <a:gd name="connsiteY6" fmla="*/ 66675 h 133350"/>
                  <a:gd name="connsiteX7" fmla="*/ 66675 w 133350"/>
                  <a:gd name="connsiteY7" fmla="*/ 19050 h 133350"/>
                  <a:gd name="connsiteX8" fmla="*/ 114300 w 133350"/>
                  <a:gd name="connsiteY8" fmla="*/ 66675 h 133350"/>
                  <a:gd name="connsiteX9" fmla="*/ 66675 w 133350"/>
                  <a:gd name="connsiteY9" fmla="*/ 11430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350" h="133350">
                    <a:moveTo>
                      <a:pt x="66675" y="0"/>
                    </a:moveTo>
                    <a:cubicBezTo>
                      <a:pt x="29528" y="0"/>
                      <a:pt x="0" y="29528"/>
                      <a:pt x="0" y="66675"/>
                    </a:cubicBezTo>
                    <a:cubicBezTo>
                      <a:pt x="0" y="103823"/>
                      <a:pt x="29528" y="133350"/>
                      <a:pt x="66675" y="133350"/>
                    </a:cubicBezTo>
                    <a:cubicBezTo>
                      <a:pt x="103823" y="133350"/>
                      <a:pt x="133350" y="103823"/>
                      <a:pt x="133350" y="66675"/>
                    </a:cubicBezTo>
                    <a:cubicBezTo>
                      <a:pt x="133350" y="29528"/>
                      <a:pt x="103823" y="0"/>
                      <a:pt x="66675" y="0"/>
                    </a:cubicBezTo>
                    <a:close/>
                    <a:moveTo>
                      <a:pt x="66675" y="114300"/>
                    </a:moveTo>
                    <a:cubicBezTo>
                      <a:pt x="40005" y="114300"/>
                      <a:pt x="19050" y="93345"/>
                      <a:pt x="19050" y="66675"/>
                    </a:cubicBezTo>
                    <a:cubicBezTo>
                      <a:pt x="19050" y="40005"/>
                      <a:pt x="40005" y="19050"/>
                      <a:pt x="66675" y="19050"/>
                    </a:cubicBezTo>
                    <a:cubicBezTo>
                      <a:pt x="93345" y="19050"/>
                      <a:pt x="114300" y="40005"/>
                      <a:pt x="114300" y="66675"/>
                    </a:cubicBezTo>
                    <a:cubicBezTo>
                      <a:pt x="114300" y="93345"/>
                      <a:pt x="93345" y="114300"/>
                      <a:pt x="66675" y="11430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296D68D4-9C4E-46E1-A421-51ED14DD954C}"/>
                  </a:ext>
                </a:extLst>
              </p:cNvPr>
              <p:cNvSpPr/>
              <p:nvPr/>
            </p:nvSpPr>
            <p:spPr>
              <a:xfrm>
                <a:off x="8861831" y="708532"/>
                <a:ext cx="496217" cy="571500"/>
              </a:xfrm>
              <a:custGeom>
                <a:avLst/>
                <a:gdLst>
                  <a:gd name="connsiteX0" fmla="*/ 435486 w 496217"/>
                  <a:gd name="connsiteY0" fmla="*/ 285750 h 571500"/>
                  <a:gd name="connsiteX1" fmla="*/ 463108 w 496217"/>
                  <a:gd name="connsiteY1" fmla="*/ 249555 h 571500"/>
                  <a:gd name="connsiteX2" fmla="*/ 485016 w 496217"/>
                  <a:gd name="connsiteY2" fmla="*/ 126683 h 571500"/>
                  <a:gd name="connsiteX3" fmla="*/ 363096 w 496217"/>
                  <a:gd name="connsiteY3" fmla="*/ 100965 h 571500"/>
                  <a:gd name="connsiteX4" fmla="*/ 344046 w 496217"/>
                  <a:gd name="connsiteY4" fmla="*/ 105728 h 571500"/>
                  <a:gd name="connsiteX5" fmla="*/ 247843 w 496217"/>
                  <a:gd name="connsiteY5" fmla="*/ 0 h 571500"/>
                  <a:gd name="connsiteX6" fmla="*/ 151641 w 496217"/>
                  <a:gd name="connsiteY6" fmla="*/ 104775 h 571500"/>
                  <a:gd name="connsiteX7" fmla="*/ 133543 w 496217"/>
                  <a:gd name="connsiteY7" fmla="*/ 100965 h 571500"/>
                  <a:gd name="connsiteX8" fmla="*/ 95443 w 496217"/>
                  <a:gd name="connsiteY8" fmla="*/ 66675 h 571500"/>
                  <a:gd name="connsiteX9" fmla="*/ 58296 w 496217"/>
                  <a:gd name="connsiteY9" fmla="*/ 98108 h 571500"/>
                  <a:gd name="connsiteX10" fmla="*/ 10671 w 496217"/>
                  <a:gd name="connsiteY10" fmla="*/ 126683 h 571500"/>
                  <a:gd name="connsiteX11" fmla="*/ 32578 w 496217"/>
                  <a:gd name="connsiteY11" fmla="*/ 249555 h 571500"/>
                  <a:gd name="connsiteX12" fmla="*/ 60201 w 496217"/>
                  <a:gd name="connsiteY12" fmla="*/ 285750 h 571500"/>
                  <a:gd name="connsiteX13" fmla="*/ 32578 w 496217"/>
                  <a:gd name="connsiteY13" fmla="*/ 321945 h 571500"/>
                  <a:gd name="connsiteX14" fmla="*/ 10671 w 496217"/>
                  <a:gd name="connsiteY14" fmla="*/ 444818 h 571500"/>
                  <a:gd name="connsiteX15" fmla="*/ 85918 w 496217"/>
                  <a:gd name="connsiteY15" fmla="*/ 476250 h 571500"/>
                  <a:gd name="connsiteX16" fmla="*/ 132591 w 496217"/>
                  <a:gd name="connsiteY16" fmla="*/ 471488 h 571500"/>
                  <a:gd name="connsiteX17" fmla="*/ 151641 w 496217"/>
                  <a:gd name="connsiteY17" fmla="*/ 466725 h 571500"/>
                  <a:gd name="connsiteX18" fmla="*/ 247843 w 496217"/>
                  <a:gd name="connsiteY18" fmla="*/ 571500 h 571500"/>
                  <a:gd name="connsiteX19" fmla="*/ 344046 w 496217"/>
                  <a:gd name="connsiteY19" fmla="*/ 466725 h 571500"/>
                  <a:gd name="connsiteX20" fmla="*/ 371668 w 496217"/>
                  <a:gd name="connsiteY20" fmla="*/ 472440 h 571500"/>
                  <a:gd name="connsiteX21" fmla="*/ 409768 w 496217"/>
                  <a:gd name="connsiteY21" fmla="*/ 504825 h 571500"/>
                  <a:gd name="connsiteX22" fmla="*/ 447868 w 496217"/>
                  <a:gd name="connsiteY22" fmla="*/ 470535 h 571500"/>
                  <a:gd name="connsiteX23" fmla="*/ 485968 w 496217"/>
                  <a:gd name="connsiteY23" fmla="*/ 444818 h 571500"/>
                  <a:gd name="connsiteX24" fmla="*/ 464061 w 496217"/>
                  <a:gd name="connsiteY24" fmla="*/ 321945 h 571500"/>
                  <a:gd name="connsiteX25" fmla="*/ 435486 w 496217"/>
                  <a:gd name="connsiteY25" fmla="*/ 285750 h 571500"/>
                  <a:gd name="connsiteX26" fmla="*/ 366906 w 496217"/>
                  <a:gd name="connsiteY26" fmla="*/ 119063 h 571500"/>
                  <a:gd name="connsiteX27" fmla="*/ 409768 w 496217"/>
                  <a:gd name="connsiteY27" fmla="*/ 114300 h 571500"/>
                  <a:gd name="connsiteX28" fmla="*/ 469776 w 496217"/>
                  <a:gd name="connsiteY28" fmla="*/ 137160 h 571500"/>
                  <a:gd name="connsiteX29" fmla="*/ 447868 w 496217"/>
                  <a:gd name="connsiteY29" fmla="*/ 239078 h 571500"/>
                  <a:gd name="connsiteX30" fmla="*/ 423103 w 496217"/>
                  <a:gd name="connsiteY30" fmla="*/ 271463 h 571500"/>
                  <a:gd name="connsiteX31" fmla="*/ 369763 w 496217"/>
                  <a:gd name="connsiteY31" fmla="*/ 221933 h 571500"/>
                  <a:gd name="connsiteX32" fmla="*/ 351666 w 496217"/>
                  <a:gd name="connsiteY32" fmla="*/ 123825 h 571500"/>
                  <a:gd name="connsiteX33" fmla="*/ 366906 w 496217"/>
                  <a:gd name="connsiteY33" fmla="*/ 119063 h 571500"/>
                  <a:gd name="connsiteX34" fmla="*/ 305946 w 496217"/>
                  <a:gd name="connsiteY34" fmla="*/ 372428 h 571500"/>
                  <a:gd name="connsiteX35" fmla="*/ 247843 w 496217"/>
                  <a:gd name="connsiteY35" fmla="*/ 406718 h 571500"/>
                  <a:gd name="connsiteX36" fmla="*/ 189741 w 496217"/>
                  <a:gd name="connsiteY36" fmla="*/ 372428 h 571500"/>
                  <a:gd name="connsiteX37" fmla="*/ 145926 w 496217"/>
                  <a:gd name="connsiteY37" fmla="*/ 340043 h 571500"/>
                  <a:gd name="connsiteX38" fmla="*/ 143068 w 496217"/>
                  <a:gd name="connsiteY38" fmla="*/ 285750 h 571500"/>
                  <a:gd name="connsiteX39" fmla="*/ 144973 w 496217"/>
                  <a:gd name="connsiteY39" fmla="*/ 231458 h 571500"/>
                  <a:gd name="connsiteX40" fmla="*/ 188788 w 496217"/>
                  <a:gd name="connsiteY40" fmla="*/ 199073 h 571500"/>
                  <a:gd name="connsiteX41" fmla="*/ 246891 w 496217"/>
                  <a:gd name="connsiteY41" fmla="*/ 164783 h 571500"/>
                  <a:gd name="connsiteX42" fmla="*/ 304993 w 496217"/>
                  <a:gd name="connsiteY42" fmla="*/ 199073 h 571500"/>
                  <a:gd name="connsiteX43" fmla="*/ 348808 w 496217"/>
                  <a:gd name="connsiteY43" fmla="*/ 231458 h 571500"/>
                  <a:gd name="connsiteX44" fmla="*/ 352618 w 496217"/>
                  <a:gd name="connsiteY44" fmla="*/ 285750 h 571500"/>
                  <a:gd name="connsiteX45" fmla="*/ 350713 w 496217"/>
                  <a:gd name="connsiteY45" fmla="*/ 340043 h 571500"/>
                  <a:gd name="connsiteX46" fmla="*/ 305946 w 496217"/>
                  <a:gd name="connsiteY46" fmla="*/ 372428 h 571500"/>
                  <a:gd name="connsiteX47" fmla="*/ 347856 w 496217"/>
                  <a:gd name="connsiteY47" fmla="*/ 366713 h 571500"/>
                  <a:gd name="connsiteX48" fmla="*/ 332616 w 496217"/>
                  <a:gd name="connsiteY48" fmla="*/ 442913 h 571500"/>
                  <a:gd name="connsiteX49" fmla="*/ 269751 w 496217"/>
                  <a:gd name="connsiteY49" fmla="*/ 418148 h 571500"/>
                  <a:gd name="connsiteX50" fmla="*/ 317376 w 496217"/>
                  <a:gd name="connsiteY50" fmla="*/ 388620 h 571500"/>
                  <a:gd name="connsiteX51" fmla="*/ 347856 w 496217"/>
                  <a:gd name="connsiteY51" fmla="*/ 366713 h 571500"/>
                  <a:gd name="connsiteX52" fmla="*/ 226888 w 496217"/>
                  <a:gd name="connsiteY52" fmla="*/ 418148 h 571500"/>
                  <a:gd name="connsiteX53" fmla="*/ 164023 w 496217"/>
                  <a:gd name="connsiteY53" fmla="*/ 442913 h 571500"/>
                  <a:gd name="connsiteX54" fmla="*/ 148783 w 496217"/>
                  <a:gd name="connsiteY54" fmla="*/ 366713 h 571500"/>
                  <a:gd name="connsiteX55" fmla="*/ 179263 w 496217"/>
                  <a:gd name="connsiteY55" fmla="*/ 388620 h 571500"/>
                  <a:gd name="connsiteX56" fmla="*/ 226888 w 496217"/>
                  <a:gd name="connsiteY56" fmla="*/ 418148 h 571500"/>
                  <a:gd name="connsiteX57" fmla="*/ 124971 w 496217"/>
                  <a:gd name="connsiteY57" fmla="*/ 323850 h 571500"/>
                  <a:gd name="connsiteX58" fmla="*/ 85918 w 496217"/>
                  <a:gd name="connsiteY58" fmla="*/ 285750 h 571500"/>
                  <a:gd name="connsiteX59" fmla="*/ 124971 w 496217"/>
                  <a:gd name="connsiteY59" fmla="*/ 247650 h 571500"/>
                  <a:gd name="connsiteX60" fmla="*/ 124018 w 496217"/>
                  <a:gd name="connsiteY60" fmla="*/ 285750 h 571500"/>
                  <a:gd name="connsiteX61" fmla="*/ 124971 w 496217"/>
                  <a:gd name="connsiteY61" fmla="*/ 323850 h 571500"/>
                  <a:gd name="connsiteX62" fmla="*/ 147831 w 496217"/>
                  <a:gd name="connsiteY62" fmla="*/ 204788 h 571500"/>
                  <a:gd name="connsiteX63" fmla="*/ 163071 w 496217"/>
                  <a:gd name="connsiteY63" fmla="*/ 128588 h 571500"/>
                  <a:gd name="connsiteX64" fmla="*/ 225936 w 496217"/>
                  <a:gd name="connsiteY64" fmla="*/ 153353 h 571500"/>
                  <a:gd name="connsiteX65" fmla="*/ 178311 w 496217"/>
                  <a:gd name="connsiteY65" fmla="*/ 182880 h 571500"/>
                  <a:gd name="connsiteX66" fmla="*/ 147831 w 496217"/>
                  <a:gd name="connsiteY66" fmla="*/ 204788 h 571500"/>
                  <a:gd name="connsiteX67" fmla="*/ 268798 w 496217"/>
                  <a:gd name="connsiteY67" fmla="*/ 153353 h 571500"/>
                  <a:gd name="connsiteX68" fmla="*/ 331663 w 496217"/>
                  <a:gd name="connsiteY68" fmla="*/ 128588 h 571500"/>
                  <a:gd name="connsiteX69" fmla="*/ 346903 w 496217"/>
                  <a:gd name="connsiteY69" fmla="*/ 204788 h 571500"/>
                  <a:gd name="connsiteX70" fmla="*/ 316423 w 496217"/>
                  <a:gd name="connsiteY70" fmla="*/ 182880 h 571500"/>
                  <a:gd name="connsiteX71" fmla="*/ 268798 w 496217"/>
                  <a:gd name="connsiteY71" fmla="*/ 153353 h 571500"/>
                  <a:gd name="connsiteX72" fmla="*/ 370716 w 496217"/>
                  <a:gd name="connsiteY72" fmla="*/ 247650 h 571500"/>
                  <a:gd name="connsiteX73" fmla="*/ 409768 w 496217"/>
                  <a:gd name="connsiteY73" fmla="*/ 285750 h 571500"/>
                  <a:gd name="connsiteX74" fmla="*/ 370716 w 496217"/>
                  <a:gd name="connsiteY74" fmla="*/ 323850 h 571500"/>
                  <a:gd name="connsiteX75" fmla="*/ 371668 w 496217"/>
                  <a:gd name="connsiteY75" fmla="*/ 285750 h 571500"/>
                  <a:gd name="connsiteX76" fmla="*/ 370716 w 496217"/>
                  <a:gd name="connsiteY76" fmla="*/ 247650 h 571500"/>
                  <a:gd name="connsiteX77" fmla="*/ 247843 w 496217"/>
                  <a:gd name="connsiteY77" fmla="*/ 19050 h 571500"/>
                  <a:gd name="connsiteX78" fmla="*/ 325948 w 496217"/>
                  <a:gd name="connsiteY78" fmla="*/ 110490 h 571500"/>
                  <a:gd name="connsiteX79" fmla="*/ 247843 w 496217"/>
                  <a:gd name="connsiteY79" fmla="*/ 142875 h 571500"/>
                  <a:gd name="connsiteX80" fmla="*/ 169738 w 496217"/>
                  <a:gd name="connsiteY80" fmla="*/ 110490 h 571500"/>
                  <a:gd name="connsiteX81" fmla="*/ 247843 w 496217"/>
                  <a:gd name="connsiteY81" fmla="*/ 19050 h 571500"/>
                  <a:gd name="connsiteX82" fmla="*/ 95443 w 496217"/>
                  <a:gd name="connsiteY82" fmla="*/ 85725 h 571500"/>
                  <a:gd name="connsiteX83" fmla="*/ 114493 w 496217"/>
                  <a:gd name="connsiteY83" fmla="*/ 104775 h 571500"/>
                  <a:gd name="connsiteX84" fmla="*/ 95443 w 496217"/>
                  <a:gd name="connsiteY84" fmla="*/ 123825 h 571500"/>
                  <a:gd name="connsiteX85" fmla="*/ 76393 w 496217"/>
                  <a:gd name="connsiteY85" fmla="*/ 104775 h 571500"/>
                  <a:gd name="connsiteX86" fmla="*/ 95443 w 496217"/>
                  <a:gd name="connsiteY86" fmla="*/ 85725 h 571500"/>
                  <a:gd name="connsiteX87" fmla="*/ 48771 w 496217"/>
                  <a:gd name="connsiteY87" fmla="*/ 239078 h 571500"/>
                  <a:gd name="connsiteX88" fmla="*/ 26863 w 496217"/>
                  <a:gd name="connsiteY88" fmla="*/ 137160 h 571500"/>
                  <a:gd name="connsiteX89" fmla="*/ 60201 w 496217"/>
                  <a:gd name="connsiteY89" fmla="*/ 117158 h 571500"/>
                  <a:gd name="connsiteX90" fmla="*/ 96396 w 496217"/>
                  <a:gd name="connsiteY90" fmla="*/ 142875 h 571500"/>
                  <a:gd name="connsiteX91" fmla="*/ 131638 w 496217"/>
                  <a:gd name="connsiteY91" fmla="*/ 120015 h 571500"/>
                  <a:gd name="connsiteX92" fmla="*/ 146878 w 496217"/>
                  <a:gd name="connsiteY92" fmla="*/ 123825 h 571500"/>
                  <a:gd name="connsiteX93" fmla="*/ 128781 w 496217"/>
                  <a:gd name="connsiteY93" fmla="*/ 221933 h 571500"/>
                  <a:gd name="connsiteX94" fmla="*/ 75441 w 496217"/>
                  <a:gd name="connsiteY94" fmla="*/ 271463 h 571500"/>
                  <a:gd name="connsiteX95" fmla="*/ 48771 w 496217"/>
                  <a:gd name="connsiteY95" fmla="*/ 239078 h 571500"/>
                  <a:gd name="connsiteX96" fmla="*/ 128781 w 496217"/>
                  <a:gd name="connsiteY96" fmla="*/ 452438 h 571500"/>
                  <a:gd name="connsiteX97" fmla="*/ 25911 w 496217"/>
                  <a:gd name="connsiteY97" fmla="*/ 434340 h 571500"/>
                  <a:gd name="connsiteX98" fmla="*/ 47818 w 496217"/>
                  <a:gd name="connsiteY98" fmla="*/ 332423 h 571500"/>
                  <a:gd name="connsiteX99" fmla="*/ 72583 w 496217"/>
                  <a:gd name="connsiteY99" fmla="*/ 300038 h 571500"/>
                  <a:gd name="connsiteX100" fmla="*/ 125923 w 496217"/>
                  <a:gd name="connsiteY100" fmla="*/ 349568 h 571500"/>
                  <a:gd name="connsiteX101" fmla="*/ 144021 w 496217"/>
                  <a:gd name="connsiteY101" fmla="*/ 447675 h 571500"/>
                  <a:gd name="connsiteX102" fmla="*/ 128781 w 496217"/>
                  <a:gd name="connsiteY102" fmla="*/ 452438 h 571500"/>
                  <a:gd name="connsiteX103" fmla="*/ 247843 w 496217"/>
                  <a:gd name="connsiteY103" fmla="*/ 552450 h 571500"/>
                  <a:gd name="connsiteX104" fmla="*/ 169738 w 496217"/>
                  <a:gd name="connsiteY104" fmla="*/ 461010 h 571500"/>
                  <a:gd name="connsiteX105" fmla="*/ 247843 w 496217"/>
                  <a:gd name="connsiteY105" fmla="*/ 428625 h 571500"/>
                  <a:gd name="connsiteX106" fmla="*/ 325948 w 496217"/>
                  <a:gd name="connsiteY106" fmla="*/ 461010 h 571500"/>
                  <a:gd name="connsiteX107" fmla="*/ 247843 w 496217"/>
                  <a:gd name="connsiteY107" fmla="*/ 552450 h 571500"/>
                  <a:gd name="connsiteX108" fmla="*/ 409768 w 496217"/>
                  <a:gd name="connsiteY108" fmla="*/ 485775 h 571500"/>
                  <a:gd name="connsiteX109" fmla="*/ 390718 w 496217"/>
                  <a:gd name="connsiteY109" fmla="*/ 466725 h 571500"/>
                  <a:gd name="connsiteX110" fmla="*/ 409768 w 496217"/>
                  <a:gd name="connsiteY110" fmla="*/ 447675 h 571500"/>
                  <a:gd name="connsiteX111" fmla="*/ 428818 w 496217"/>
                  <a:gd name="connsiteY111" fmla="*/ 466725 h 571500"/>
                  <a:gd name="connsiteX112" fmla="*/ 409768 w 496217"/>
                  <a:gd name="connsiteY112" fmla="*/ 485775 h 571500"/>
                  <a:gd name="connsiteX113" fmla="*/ 469776 w 496217"/>
                  <a:gd name="connsiteY113" fmla="*/ 434340 h 571500"/>
                  <a:gd name="connsiteX114" fmla="*/ 445011 w 496217"/>
                  <a:gd name="connsiteY114" fmla="*/ 451485 h 571500"/>
                  <a:gd name="connsiteX115" fmla="*/ 409768 w 496217"/>
                  <a:gd name="connsiteY115" fmla="*/ 428625 h 571500"/>
                  <a:gd name="connsiteX116" fmla="*/ 374526 w 496217"/>
                  <a:gd name="connsiteY116" fmla="*/ 453390 h 571500"/>
                  <a:gd name="connsiteX117" fmla="*/ 350713 w 496217"/>
                  <a:gd name="connsiteY117" fmla="*/ 448628 h 571500"/>
                  <a:gd name="connsiteX118" fmla="*/ 368811 w 496217"/>
                  <a:gd name="connsiteY118" fmla="*/ 350520 h 571500"/>
                  <a:gd name="connsiteX119" fmla="*/ 422151 w 496217"/>
                  <a:gd name="connsiteY119" fmla="*/ 300990 h 571500"/>
                  <a:gd name="connsiteX120" fmla="*/ 446916 w 496217"/>
                  <a:gd name="connsiteY120" fmla="*/ 333375 h 571500"/>
                  <a:gd name="connsiteX121" fmla="*/ 469776 w 496217"/>
                  <a:gd name="connsiteY121" fmla="*/ 434340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496217" h="571500">
                    <a:moveTo>
                      <a:pt x="435486" y="285750"/>
                    </a:moveTo>
                    <a:cubicBezTo>
                      <a:pt x="445963" y="273368"/>
                      <a:pt x="455488" y="261938"/>
                      <a:pt x="463108" y="249555"/>
                    </a:cubicBezTo>
                    <a:cubicBezTo>
                      <a:pt x="496446" y="199073"/>
                      <a:pt x="505018" y="155258"/>
                      <a:pt x="485016" y="126683"/>
                    </a:cubicBezTo>
                    <a:cubicBezTo>
                      <a:pt x="465966" y="98108"/>
                      <a:pt x="422151" y="88583"/>
                      <a:pt x="363096" y="100965"/>
                    </a:cubicBezTo>
                    <a:cubicBezTo>
                      <a:pt x="357381" y="101918"/>
                      <a:pt x="350713" y="103823"/>
                      <a:pt x="344046" y="105728"/>
                    </a:cubicBezTo>
                    <a:cubicBezTo>
                      <a:pt x="322138" y="40958"/>
                      <a:pt x="286896" y="0"/>
                      <a:pt x="247843" y="0"/>
                    </a:cubicBezTo>
                    <a:cubicBezTo>
                      <a:pt x="208791" y="0"/>
                      <a:pt x="173548" y="40958"/>
                      <a:pt x="151641" y="104775"/>
                    </a:cubicBezTo>
                    <a:cubicBezTo>
                      <a:pt x="145926" y="102870"/>
                      <a:pt x="139258" y="101918"/>
                      <a:pt x="133543" y="100965"/>
                    </a:cubicBezTo>
                    <a:cubicBezTo>
                      <a:pt x="131638" y="81915"/>
                      <a:pt x="115446" y="66675"/>
                      <a:pt x="95443" y="66675"/>
                    </a:cubicBezTo>
                    <a:cubicBezTo>
                      <a:pt x="76393" y="66675"/>
                      <a:pt x="61153" y="80010"/>
                      <a:pt x="58296" y="98108"/>
                    </a:cubicBezTo>
                    <a:cubicBezTo>
                      <a:pt x="36388" y="102870"/>
                      <a:pt x="20196" y="112395"/>
                      <a:pt x="10671" y="126683"/>
                    </a:cubicBezTo>
                    <a:cubicBezTo>
                      <a:pt x="-8379" y="155258"/>
                      <a:pt x="-759" y="199073"/>
                      <a:pt x="32578" y="249555"/>
                    </a:cubicBezTo>
                    <a:cubicBezTo>
                      <a:pt x="40198" y="261938"/>
                      <a:pt x="49723" y="273368"/>
                      <a:pt x="60201" y="285750"/>
                    </a:cubicBezTo>
                    <a:cubicBezTo>
                      <a:pt x="49723" y="298133"/>
                      <a:pt x="40198" y="309563"/>
                      <a:pt x="32578" y="321945"/>
                    </a:cubicBezTo>
                    <a:cubicBezTo>
                      <a:pt x="-759" y="372428"/>
                      <a:pt x="-9332" y="416243"/>
                      <a:pt x="10671" y="444818"/>
                    </a:cubicBezTo>
                    <a:cubicBezTo>
                      <a:pt x="24006" y="465773"/>
                      <a:pt x="50676" y="476250"/>
                      <a:pt x="85918" y="476250"/>
                    </a:cubicBezTo>
                    <a:cubicBezTo>
                      <a:pt x="100206" y="476250"/>
                      <a:pt x="115446" y="474345"/>
                      <a:pt x="132591" y="471488"/>
                    </a:cubicBezTo>
                    <a:cubicBezTo>
                      <a:pt x="138306" y="470535"/>
                      <a:pt x="144973" y="468630"/>
                      <a:pt x="151641" y="466725"/>
                    </a:cubicBezTo>
                    <a:cubicBezTo>
                      <a:pt x="174501" y="531495"/>
                      <a:pt x="208791" y="571500"/>
                      <a:pt x="247843" y="571500"/>
                    </a:cubicBezTo>
                    <a:cubicBezTo>
                      <a:pt x="286896" y="571500"/>
                      <a:pt x="322138" y="530543"/>
                      <a:pt x="344046" y="466725"/>
                    </a:cubicBezTo>
                    <a:cubicBezTo>
                      <a:pt x="353571" y="469583"/>
                      <a:pt x="363096" y="471488"/>
                      <a:pt x="371668" y="472440"/>
                    </a:cubicBezTo>
                    <a:cubicBezTo>
                      <a:pt x="375478" y="490538"/>
                      <a:pt x="390718" y="504825"/>
                      <a:pt x="409768" y="504825"/>
                    </a:cubicBezTo>
                    <a:cubicBezTo>
                      <a:pt x="429771" y="504825"/>
                      <a:pt x="445011" y="489585"/>
                      <a:pt x="447868" y="470535"/>
                    </a:cubicBezTo>
                    <a:cubicBezTo>
                      <a:pt x="464061" y="465773"/>
                      <a:pt x="477396" y="457200"/>
                      <a:pt x="485968" y="444818"/>
                    </a:cubicBezTo>
                    <a:cubicBezTo>
                      <a:pt x="505018" y="416243"/>
                      <a:pt x="497398" y="372428"/>
                      <a:pt x="464061" y="321945"/>
                    </a:cubicBezTo>
                    <a:cubicBezTo>
                      <a:pt x="454536" y="309563"/>
                      <a:pt x="445963" y="298133"/>
                      <a:pt x="435486" y="285750"/>
                    </a:cubicBezTo>
                    <a:close/>
                    <a:moveTo>
                      <a:pt x="366906" y="119063"/>
                    </a:moveTo>
                    <a:cubicBezTo>
                      <a:pt x="382146" y="116205"/>
                      <a:pt x="396433" y="114300"/>
                      <a:pt x="409768" y="114300"/>
                    </a:cubicBezTo>
                    <a:cubicBezTo>
                      <a:pt x="438343" y="114300"/>
                      <a:pt x="459298" y="121920"/>
                      <a:pt x="469776" y="137160"/>
                    </a:cubicBezTo>
                    <a:cubicBezTo>
                      <a:pt x="484063" y="159068"/>
                      <a:pt x="476443" y="196215"/>
                      <a:pt x="447868" y="239078"/>
                    </a:cubicBezTo>
                    <a:cubicBezTo>
                      <a:pt x="440248" y="249555"/>
                      <a:pt x="432628" y="260985"/>
                      <a:pt x="423103" y="271463"/>
                    </a:cubicBezTo>
                    <a:cubicBezTo>
                      <a:pt x="406911" y="254318"/>
                      <a:pt x="388813" y="238125"/>
                      <a:pt x="369763" y="221933"/>
                    </a:cubicBezTo>
                    <a:cubicBezTo>
                      <a:pt x="365953" y="185738"/>
                      <a:pt x="360238" y="152400"/>
                      <a:pt x="351666" y="123825"/>
                    </a:cubicBezTo>
                    <a:cubicBezTo>
                      <a:pt x="355476" y="121920"/>
                      <a:pt x="361191" y="120015"/>
                      <a:pt x="366906" y="119063"/>
                    </a:cubicBezTo>
                    <a:close/>
                    <a:moveTo>
                      <a:pt x="305946" y="372428"/>
                    </a:moveTo>
                    <a:cubicBezTo>
                      <a:pt x="286896" y="385763"/>
                      <a:pt x="266893" y="397193"/>
                      <a:pt x="247843" y="406718"/>
                    </a:cubicBezTo>
                    <a:cubicBezTo>
                      <a:pt x="227841" y="396240"/>
                      <a:pt x="208791" y="384810"/>
                      <a:pt x="189741" y="372428"/>
                    </a:cubicBezTo>
                    <a:cubicBezTo>
                      <a:pt x="174501" y="361950"/>
                      <a:pt x="159261" y="351473"/>
                      <a:pt x="145926" y="340043"/>
                    </a:cubicBezTo>
                    <a:cubicBezTo>
                      <a:pt x="144021" y="322898"/>
                      <a:pt x="143068" y="304800"/>
                      <a:pt x="143068" y="285750"/>
                    </a:cubicBezTo>
                    <a:cubicBezTo>
                      <a:pt x="143068" y="266700"/>
                      <a:pt x="144021" y="248603"/>
                      <a:pt x="144973" y="231458"/>
                    </a:cubicBezTo>
                    <a:cubicBezTo>
                      <a:pt x="159261" y="220028"/>
                      <a:pt x="173548" y="209550"/>
                      <a:pt x="188788" y="199073"/>
                    </a:cubicBezTo>
                    <a:cubicBezTo>
                      <a:pt x="207838" y="185738"/>
                      <a:pt x="227841" y="174308"/>
                      <a:pt x="246891" y="164783"/>
                    </a:cubicBezTo>
                    <a:cubicBezTo>
                      <a:pt x="266893" y="175260"/>
                      <a:pt x="285943" y="186690"/>
                      <a:pt x="304993" y="199073"/>
                    </a:cubicBezTo>
                    <a:cubicBezTo>
                      <a:pt x="320233" y="209550"/>
                      <a:pt x="335473" y="220028"/>
                      <a:pt x="348808" y="231458"/>
                    </a:cubicBezTo>
                    <a:cubicBezTo>
                      <a:pt x="351666" y="248603"/>
                      <a:pt x="352618" y="266700"/>
                      <a:pt x="352618" y="285750"/>
                    </a:cubicBezTo>
                    <a:cubicBezTo>
                      <a:pt x="352618" y="304800"/>
                      <a:pt x="351666" y="322898"/>
                      <a:pt x="350713" y="340043"/>
                    </a:cubicBezTo>
                    <a:cubicBezTo>
                      <a:pt x="336426" y="351473"/>
                      <a:pt x="321186" y="362903"/>
                      <a:pt x="305946" y="372428"/>
                    </a:cubicBezTo>
                    <a:close/>
                    <a:moveTo>
                      <a:pt x="347856" y="366713"/>
                    </a:moveTo>
                    <a:cubicBezTo>
                      <a:pt x="344046" y="394335"/>
                      <a:pt x="339283" y="420053"/>
                      <a:pt x="332616" y="442913"/>
                    </a:cubicBezTo>
                    <a:cubicBezTo>
                      <a:pt x="312613" y="436245"/>
                      <a:pt x="290706" y="427673"/>
                      <a:pt x="269751" y="418148"/>
                    </a:cubicBezTo>
                    <a:cubicBezTo>
                      <a:pt x="285943" y="409575"/>
                      <a:pt x="302136" y="399098"/>
                      <a:pt x="317376" y="388620"/>
                    </a:cubicBezTo>
                    <a:cubicBezTo>
                      <a:pt x="326901" y="381953"/>
                      <a:pt x="337378" y="374333"/>
                      <a:pt x="347856" y="366713"/>
                    </a:cubicBezTo>
                    <a:close/>
                    <a:moveTo>
                      <a:pt x="226888" y="418148"/>
                    </a:moveTo>
                    <a:cubicBezTo>
                      <a:pt x="204981" y="428625"/>
                      <a:pt x="184026" y="437198"/>
                      <a:pt x="164023" y="442913"/>
                    </a:cubicBezTo>
                    <a:cubicBezTo>
                      <a:pt x="157356" y="420053"/>
                      <a:pt x="151641" y="394335"/>
                      <a:pt x="148783" y="366713"/>
                    </a:cubicBezTo>
                    <a:cubicBezTo>
                      <a:pt x="158308" y="374333"/>
                      <a:pt x="168786" y="381953"/>
                      <a:pt x="179263" y="388620"/>
                    </a:cubicBezTo>
                    <a:cubicBezTo>
                      <a:pt x="194503" y="399098"/>
                      <a:pt x="210696" y="408623"/>
                      <a:pt x="226888" y="418148"/>
                    </a:cubicBezTo>
                    <a:close/>
                    <a:moveTo>
                      <a:pt x="124971" y="323850"/>
                    </a:moveTo>
                    <a:cubicBezTo>
                      <a:pt x="110683" y="311468"/>
                      <a:pt x="98301" y="299085"/>
                      <a:pt x="85918" y="285750"/>
                    </a:cubicBezTo>
                    <a:cubicBezTo>
                      <a:pt x="97348" y="273368"/>
                      <a:pt x="110683" y="260033"/>
                      <a:pt x="124971" y="247650"/>
                    </a:cubicBezTo>
                    <a:cubicBezTo>
                      <a:pt x="124018" y="260033"/>
                      <a:pt x="124018" y="273368"/>
                      <a:pt x="124018" y="285750"/>
                    </a:cubicBezTo>
                    <a:cubicBezTo>
                      <a:pt x="124018" y="298133"/>
                      <a:pt x="124018" y="311468"/>
                      <a:pt x="124971" y="323850"/>
                    </a:cubicBezTo>
                    <a:close/>
                    <a:moveTo>
                      <a:pt x="147831" y="204788"/>
                    </a:moveTo>
                    <a:cubicBezTo>
                      <a:pt x="151641" y="177165"/>
                      <a:pt x="156403" y="151448"/>
                      <a:pt x="163071" y="128588"/>
                    </a:cubicBezTo>
                    <a:cubicBezTo>
                      <a:pt x="183073" y="135255"/>
                      <a:pt x="204981" y="143828"/>
                      <a:pt x="225936" y="153353"/>
                    </a:cubicBezTo>
                    <a:cubicBezTo>
                      <a:pt x="209743" y="161925"/>
                      <a:pt x="193551" y="172403"/>
                      <a:pt x="178311" y="182880"/>
                    </a:cubicBezTo>
                    <a:cubicBezTo>
                      <a:pt x="168786" y="189548"/>
                      <a:pt x="158308" y="197168"/>
                      <a:pt x="147831" y="204788"/>
                    </a:cubicBezTo>
                    <a:close/>
                    <a:moveTo>
                      <a:pt x="268798" y="153353"/>
                    </a:moveTo>
                    <a:cubicBezTo>
                      <a:pt x="290706" y="142875"/>
                      <a:pt x="311661" y="134303"/>
                      <a:pt x="331663" y="128588"/>
                    </a:cubicBezTo>
                    <a:cubicBezTo>
                      <a:pt x="338331" y="151448"/>
                      <a:pt x="344046" y="177165"/>
                      <a:pt x="346903" y="204788"/>
                    </a:cubicBezTo>
                    <a:cubicBezTo>
                      <a:pt x="337378" y="197168"/>
                      <a:pt x="326901" y="189548"/>
                      <a:pt x="316423" y="182880"/>
                    </a:cubicBezTo>
                    <a:cubicBezTo>
                      <a:pt x="301183" y="172403"/>
                      <a:pt x="284991" y="162878"/>
                      <a:pt x="268798" y="153353"/>
                    </a:cubicBezTo>
                    <a:close/>
                    <a:moveTo>
                      <a:pt x="370716" y="247650"/>
                    </a:moveTo>
                    <a:cubicBezTo>
                      <a:pt x="385003" y="260033"/>
                      <a:pt x="397386" y="272415"/>
                      <a:pt x="409768" y="285750"/>
                    </a:cubicBezTo>
                    <a:cubicBezTo>
                      <a:pt x="398338" y="298133"/>
                      <a:pt x="385003" y="311468"/>
                      <a:pt x="370716" y="323850"/>
                    </a:cubicBezTo>
                    <a:cubicBezTo>
                      <a:pt x="371668" y="311468"/>
                      <a:pt x="371668" y="299085"/>
                      <a:pt x="371668" y="285750"/>
                    </a:cubicBezTo>
                    <a:cubicBezTo>
                      <a:pt x="371668" y="272415"/>
                      <a:pt x="371668" y="260033"/>
                      <a:pt x="370716" y="247650"/>
                    </a:cubicBezTo>
                    <a:close/>
                    <a:moveTo>
                      <a:pt x="247843" y="19050"/>
                    </a:moveTo>
                    <a:cubicBezTo>
                      <a:pt x="278323" y="19050"/>
                      <a:pt x="306898" y="54293"/>
                      <a:pt x="325948" y="110490"/>
                    </a:cubicBezTo>
                    <a:cubicBezTo>
                      <a:pt x="300231" y="118110"/>
                      <a:pt x="274513" y="129540"/>
                      <a:pt x="247843" y="142875"/>
                    </a:cubicBezTo>
                    <a:cubicBezTo>
                      <a:pt x="221173" y="129540"/>
                      <a:pt x="194503" y="118110"/>
                      <a:pt x="169738" y="110490"/>
                    </a:cubicBezTo>
                    <a:cubicBezTo>
                      <a:pt x="188788" y="54293"/>
                      <a:pt x="217363" y="19050"/>
                      <a:pt x="247843" y="19050"/>
                    </a:cubicBezTo>
                    <a:close/>
                    <a:moveTo>
                      <a:pt x="95443" y="85725"/>
                    </a:moveTo>
                    <a:cubicBezTo>
                      <a:pt x="105921" y="85725"/>
                      <a:pt x="114493" y="94298"/>
                      <a:pt x="114493" y="104775"/>
                    </a:cubicBezTo>
                    <a:cubicBezTo>
                      <a:pt x="114493" y="115253"/>
                      <a:pt x="105921" y="123825"/>
                      <a:pt x="95443" y="123825"/>
                    </a:cubicBezTo>
                    <a:cubicBezTo>
                      <a:pt x="84966" y="123825"/>
                      <a:pt x="76393" y="115253"/>
                      <a:pt x="76393" y="104775"/>
                    </a:cubicBezTo>
                    <a:cubicBezTo>
                      <a:pt x="76393" y="94298"/>
                      <a:pt x="84966" y="85725"/>
                      <a:pt x="95443" y="85725"/>
                    </a:cubicBezTo>
                    <a:close/>
                    <a:moveTo>
                      <a:pt x="48771" y="239078"/>
                    </a:moveTo>
                    <a:cubicBezTo>
                      <a:pt x="20196" y="196215"/>
                      <a:pt x="11623" y="159068"/>
                      <a:pt x="26863" y="137160"/>
                    </a:cubicBezTo>
                    <a:cubicBezTo>
                      <a:pt x="33531" y="127635"/>
                      <a:pt x="44961" y="120968"/>
                      <a:pt x="60201" y="117158"/>
                    </a:cubicBezTo>
                    <a:cubicBezTo>
                      <a:pt x="64963" y="132398"/>
                      <a:pt x="79251" y="142875"/>
                      <a:pt x="96396" y="142875"/>
                    </a:cubicBezTo>
                    <a:cubicBezTo>
                      <a:pt x="111636" y="142875"/>
                      <a:pt x="125923" y="133350"/>
                      <a:pt x="131638" y="120015"/>
                    </a:cubicBezTo>
                    <a:cubicBezTo>
                      <a:pt x="136401" y="120968"/>
                      <a:pt x="141163" y="121920"/>
                      <a:pt x="146878" y="123825"/>
                    </a:cubicBezTo>
                    <a:cubicBezTo>
                      <a:pt x="138306" y="153353"/>
                      <a:pt x="131638" y="186690"/>
                      <a:pt x="128781" y="221933"/>
                    </a:cubicBezTo>
                    <a:cubicBezTo>
                      <a:pt x="108778" y="238125"/>
                      <a:pt x="90681" y="255270"/>
                      <a:pt x="75441" y="271463"/>
                    </a:cubicBezTo>
                    <a:cubicBezTo>
                      <a:pt x="64011" y="260985"/>
                      <a:pt x="55438" y="249555"/>
                      <a:pt x="48771" y="239078"/>
                    </a:cubicBezTo>
                    <a:close/>
                    <a:moveTo>
                      <a:pt x="128781" y="452438"/>
                    </a:moveTo>
                    <a:cubicBezTo>
                      <a:pt x="78298" y="462915"/>
                      <a:pt x="41151" y="456248"/>
                      <a:pt x="25911" y="434340"/>
                    </a:cubicBezTo>
                    <a:cubicBezTo>
                      <a:pt x="11623" y="412433"/>
                      <a:pt x="19243" y="375285"/>
                      <a:pt x="47818" y="332423"/>
                    </a:cubicBezTo>
                    <a:cubicBezTo>
                      <a:pt x="55438" y="321945"/>
                      <a:pt x="63058" y="310515"/>
                      <a:pt x="72583" y="300038"/>
                    </a:cubicBezTo>
                    <a:cubicBezTo>
                      <a:pt x="88776" y="317183"/>
                      <a:pt x="106873" y="333375"/>
                      <a:pt x="125923" y="349568"/>
                    </a:cubicBezTo>
                    <a:cubicBezTo>
                      <a:pt x="129733" y="385763"/>
                      <a:pt x="135448" y="419100"/>
                      <a:pt x="144021" y="447675"/>
                    </a:cubicBezTo>
                    <a:cubicBezTo>
                      <a:pt x="140211" y="449580"/>
                      <a:pt x="134496" y="451485"/>
                      <a:pt x="128781" y="452438"/>
                    </a:cubicBezTo>
                    <a:close/>
                    <a:moveTo>
                      <a:pt x="247843" y="552450"/>
                    </a:moveTo>
                    <a:cubicBezTo>
                      <a:pt x="217363" y="552450"/>
                      <a:pt x="188788" y="517208"/>
                      <a:pt x="169738" y="461010"/>
                    </a:cubicBezTo>
                    <a:cubicBezTo>
                      <a:pt x="195456" y="453390"/>
                      <a:pt x="221173" y="441960"/>
                      <a:pt x="247843" y="428625"/>
                    </a:cubicBezTo>
                    <a:cubicBezTo>
                      <a:pt x="274513" y="441960"/>
                      <a:pt x="301183" y="453390"/>
                      <a:pt x="325948" y="461010"/>
                    </a:cubicBezTo>
                    <a:cubicBezTo>
                      <a:pt x="306898" y="517208"/>
                      <a:pt x="278323" y="552450"/>
                      <a:pt x="247843" y="552450"/>
                    </a:cubicBezTo>
                    <a:close/>
                    <a:moveTo>
                      <a:pt x="409768" y="485775"/>
                    </a:moveTo>
                    <a:cubicBezTo>
                      <a:pt x="399291" y="485775"/>
                      <a:pt x="390718" y="477203"/>
                      <a:pt x="390718" y="466725"/>
                    </a:cubicBezTo>
                    <a:cubicBezTo>
                      <a:pt x="390718" y="456248"/>
                      <a:pt x="399291" y="447675"/>
                      <a:pt x="409768" y="447675"/>
                    </a:cubicBezTo>
                    <a:cubicBezTo>
                      <a:pt x="420246" y="447675"/>
                      <a:pt x="428818" y="456248"/>
                      <a:pt x="428818" y="466725"/>
                    </a:cubicBezTo>
                    <a:cubicBezTo>
                      <a:pt x="428818" y="477203"/>
                      <a:pt x="420246" y="485775"/>
                      <a:pt x="409768" y="485775"/>
                    </a:cubicBezTo>
                    <a:close/>
                    <a:moveTo>
                      <a:pt x="469776" y="434340"/>
                    </a:moveTo>
                    <a:cubicBezTo>
                      <a:pt x="464061" y="441960"/>
                      <a:pt x="456441" y="447675"/>
                      <a:pt x="445011" y="451485"/>
                    </a:cubicBezTo>
                    <a:cubicBezTo>
                      <a:pt x="439296" y="438150"/>
                      <a:pt x="425008" y="428625"/>
                      <a:pt x="409768" y="428625"/>
                    </a:cubicBezTo>
                    <a:cubicBezTo>
                      <a:pt x="393576" y="428625"/>
                      <a:pt x="379288" y="439103"/>
                      <a:pt x="374526" y="453390"/>
                    </a:cubicBezTo>
                    <a:cubicBezTo>
                      <a:pt x="366906" y="452438"/>
                      <a:pt x="358333" y="450533"/>
                      <a:pt x="350713" y="448628"/>
                    </a:cubicBezTo>
                    <a:cubicBezTo>
                      <a:pt x="359286" y="419100"/>
                      <a:pt x="365953" y="386715"/>
                      <a:pt x="368811" y="350520"/>
                    </a:cubicBezTo>
                    <a:cubicBezTo>
                      <a:pt x="388813" y="334328"/>
                      <a:pt x="406911" y="317183"/>
                      <a:pt x="422151" y="300990"/>
                    </a:cubicBezTo>
                    <a:cubicBezTo>
                      <a:pt x="431676" y="311468"/>
                      <a:pt x="440248" y="322898"/>
                      <a:pt x="446916" y="333375"/>
                    </a:cubicBezTo>
                    <a:cubicBezTo>
                      <a:pt x="475491" y="375285"/>
                      <a:pt x="484063" y="412433"/>
                      <a:pt x="469776" y="43434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08" name="Graphic 443">
            <a:extLst>
              <a:ext uri="{FF2B5EF4-FFF2-40B4-BE49-F238E27FC236}">
                <a16:creationId xmlns:a16="http://schemas.microsoft.com/office/drawing/2014/main" id="{2ED49113-0006-69C3-F98D-B838CF43BFBF}"/>
              </a:ext>
            </a:extLst>
          </p:cNvPr>
          <p:cNvGrpSpPr/>
          <p:nvPr/>
        </p:nvGrpSpPr>
        <p:grpSpPr>
          <a:xfrm>
            <a:off x="7814537" y="782946"/>
            <a:ext cx="533400" cy="495300"/>
            <a:chOff x="7698178" y="770446"/>
            <a:chExt cx="533400" cy="495300"/>
          </a:xfrm>
        </p:grpSpPr>
        <p:grpSp>
          <p:nvGrpSpPr>
            <p:cNvPr id="609" name="Graphic 443">
              <a:extLst>
                <a:ext uri="{FF2B5EF4-FFF2-40B4-BE49-F238E27FC236}">
                  <a16:creationId xmlns:a16="http://schemas.microsoft.com/office/drawing/2014/main" id="{62AA51CF-BDCA-DB59-D57F-3D6488321F7B}"/>
                </a:ext>
              </a:extLst>
            </p:cNvPr>
            <p:cNvGrpSpPr/>
            <p:nvPr/>
          </p:nvGrpSpPr>
          <p:grpSpPr>
            <a:xfrm>
              <a:off x="7707703" y="856171"/>
              <a:ext cx="514350" cy="266700"/>
              <a:chOff x="7707703" y="856171"/>
              <a:chExt cx="514350" cy="266700"/>
            </a:xfrm>
          </p:grpSpPr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E82EEDFB-25F1-2524-532F-0830CA7E0D8F}"/>
                  </a:ext>
                </a:extLst>
              </p:cNvPr>
              <p:cNvSpPr/>
              <p:nvPr/>
            </p:nvSpPr>
            <p:spPr>
              <a:xfrm>
                <a:off x="7707703" y="856171"/>
                <a:ext cx="514350" cy="266700"/>
              </a:xfrm>
              <a:custGeom>
                <a:avLst/>
                <a:gdLst>
                  <a:gd name="connsiteX0" fmla="*/ 514350 w 514350"/>
                  <a:gd name="connsiteY0" fmla="*/ 266700 h 266700"/>
                  <a:gd name="connsiteX1" fmla="*/ 514350 w 514350"/>
                  <a:gd name="connsiteY1" fmla="*/ 36195 h 266700"/>
                  <a:gd name="connsiteX2" fmla="*/ 478155 w 514350"/>
                  <a:gd name="connsiteY2" fmla="*/ 0 h 266700"/>
                  <a:gd name="connsiteX3" fmla="*/ 39053 w 514350"/>
                  <a:gd name="connsiteY3" fmla="*/ 0 h 266700"/>
                  <a:gd name="connsiteX4" fmla="*/ 0 w 514350"/>
                  <a:gd name="connsiteY4" fmla="*/ 39053 h 266700"/>
                  <a:gd name="connsiteX5" fmla="*/ 0 w 514350"/>
                  <a:gd name="connsiteY5" fmla="*/ 266700 h 266700"/>
                  <a:gd name="connsiteX6" fmla="*/ 514350 w 514350"/>
                  <a:gd name="connsiteY6" fmla="*/ 26670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266700">
                    <a:moveTo>
                      <a:pt x="514350" y="266700"/>
                    </a:move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266700"/>
                    </a:lnTo>
                    <a:lnTo>
                      <a:pt x="514350" y="2667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E25F1C0A-066E-5659-00CF-21BDDA76F054}"/>
                  </a:ext>
                </a:extLst>
              </p:cNvPr>
              <p:cNvSpPr/>
              <p:nvPr/>
            </p:nvSpPr>
            <p:spPr>
              <a:xfrm>
                <a:off x="7763900" y="883793"/>
                <a:ext cx="391477" cy="239077"/>
              </a:xfrm>
              <a:custGeom>
                <a:avLst/>
                <a:gdLst>
                  <a:gd name="connsiteX0" fmla="*/ 0 w 391477"/>
                  <a:gd name="connsiteY0" fmla="*/ 0 h 239077"/>
                  <a:gd name="connsiteX1" fmla="*/ 239078 w 391477"/>
                  <a:gd name="connsiteY1" fmla="*/ 239078 h 239077"/>
                  <a:gd name="connsiteX2" fmla="*/ 391478 w 391477"/>
                  <a:gd name="connsiteY2" fmla="*/ 239078 h 239077"/>
                  <a:gd name="connsiteX3" fmla="*/ 152400 w 391477"/>
                  <a:gd name="connsiteY3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147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391478" y="2390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71266A19-7C34-BDF8-3966-7CD75D99BE06}"/>
                  </a:ext>
                </a:extLst>
              </p:cNvPr>
              <p:cNvSpPr/>
              <p:nvPr/>
            </p:nvSpPr>
            <p:spPr>
              <a:xfrm>
                <a:off x="7707703" y="856171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2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40D1905E-12C5-4A6A-7485-60AEEEF0E30B}"/>
                  </a:ext>
                </a:extLst>
              </p:cNvPr>
              <p:cNvSpPr/>
              <p:nvPr/>
            </p:nvSpPr>
            <p:spPr>
              <a:xfrm>
                <a:off x="7963925" y="883793"/>
                <a:ext cx="258127" cy="239077"/>
              </a:xfrm>
              <a:custGeom>
                <a:avLst/>
                <a:gdLst>
                  <a:gd name="connsiteX0" fmla="*/ 0 w 258127"/>
                  <a:gd name="connsiteY0" fmla="*/ 0 h 239077"/>
                  <a:gd name="connsiteX1" fmla="*/ 239078 w 258127"/>
                  <a:gd name="connsiteY1" fmla="*/ 239078 h 239077"/>
                  <a:gd name="connsiteX2" fmla="*/ 258128 w 258127"/>
                  <a:gd name="connsiteY2" fmla="*/ 239078 h 239077"/>
                  <a:gd name="connsiteX3" fmla="*/ 258128 w 258127"/>
                  <a:gd name="connsiteY3" fmla="*/ 210503 h 239077"/>
                  <a:gd name="connsiteX4" fmla="*/ 47625 w 258127"/>
                  <a:gd name="connsiteY4" fmla="*/ 0 h 23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127" h="239077">
                    <a:moveTo>
                      <a:pt x="0" y="0"/>
                    </a:moveTo>
                    <a:lnTo>
                      <a:pt x="239078" y="239078"/>
                    </a:lnTo>
                    <a:lnTo>
                      <a:pt x="258128" y="23907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4" name="Graphic 443">
              <a:extLst>
                <a:ext uri="{FF2B5EF4-FFF2-40B4-BE49-F238E27FC236}">
                  <a16:creationId xmlns:a16="http://schemas.microsoft.com/office/drawing/2014/main" id="{CD0C9B8A-1BA3-44C4-5BDB-923BE7691D5D}"/>
                </a:ext>
              </a:extLst>
            </p:cNvPr>
            <p:cNvGrpSpPr/>
            <p:nvPr/>
          </p:nvGrpSpPr>
          <p:grpSpPr>
            <a:xfrm>
              <a:off x="7936303" y="979996"/>
              <a:ext cx="152400" cy="104775"/>
              <a:chOff x="7936303" y="979996"/>
              <a:chExt cx="152400" cy="104775"/>
            </a:xfrm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C3B35BBE-4FC0-4BAD-3FEB-52462DE71FA7}"/>
                  </a:ext>
                </a:extLst>
              </p:cNvPr>
              <p:cNvSpPr/>
              <p:nvPr/>
            </p:nvSpPr>
            <p:spPr>
              <a:xfrm>
                <a:off x="7936303" y="979996"/>
                <a:ext cx="152400" cy="104775"/>
              </a:xfrm>
              <a:custGeom>
                <a:avLst/>
                <a:gdLst>
                  <a:gd name="connsiteX0" fmla="*/ 0 w 152400"/>
                  <a:gd name="connsiteY0" fmla="*/ 104775 h 104775"/>
                  <a:gd name="connsiteX1" fmla="*/ 0 w 152400"/>
                  <a:gd name="connsiteY1" fmla="*/ 0 h 104775"/>
                  <a:gd name="connsiteX2" fmla="*/ 152400 w 152400"/>
                  <a:gd name="connsiteY2" fmla="*/ 0 h 104775"/>
                  <a:gd name="connsiteX3" fmla="*/ 152400 w 152400"/>
                  <a:gd name="connsiteY3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04775">
                    <a:moveTo>
                      <a:pt x="0" y="104775"/>
                    </a:moveTo>
                    <a:lnTo>
                      <a:pt x="0" y="0"/>
                    </a:lnTo>
                    <a:lnTo>
                      <a:pt x="152400" y="0"/>
                    </a:lnTo>
                    <a:lnTo>
                      <a:pt x="152400" y="10477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640D0472-5AAF-B8F8-BC4C-6995561E20EA}"/>
                  </a:ext>
                </a:extLst>
              </p:cNvPr>
              <p:cNvSpPr/>
              <p:nvPr/>
            </p:nvSpPr>
            <p:spPr>
              <a:xfrm rot="5400000">
                <a:off x="8002978" y="999046"/>
                <a:ext cx="19050" cy="133350"/>
              </a:xfrm>
              <a:custGeom>
                <a:avLst/>
                <a:gdLst>
                  <a:gd name="connsiteX0" fmla="*/ 0 w 19050"/>
                  <a:gd name="connsiteY0" fmla="*/ 0 h 133350"/>
                  <a:gd name="connsiteX1" fmla="*/ 19050 w 19050"/>
                  <a:gd name="connsiteY1" fmla="*/ 0 h 133350"/>
                  <a:gd name="connsiteX2" fmla="*/ 19050 w 19050"/>
                  <a:gd name="connsiteY2" fmla="*/ 133350 h 133350"/>
                  <a:gd name="connsiteX3" fmla="*/ 0 w 19050"/>
                  <a:gd name="connsiteY3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133350">
                    <a:moveTo>
                      <a:pt x="0" y="0"/>
                    </a:moveTo>
                    <a:lnTo>
                      <a:pt x="19050" y="0"/>
                    </a:lnTo>
                    <a:lnTo>
                      <a:pt x="19050" y="133350"/>
                    </a:lnTo>
                    <a:lnTo>
                      <a:pt x="0" y="13335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7" name="Graphic 443">
              <a:extLst>
                <a:ext uri="{FF2B5EF4-FFF2-40B4-BE49-F238E27FC236}">
                  <a16:creationId xmlns:a16="http://schemas.microsoft.com/office/drawing/2014/main" id="{BD07F833-CFA0-F078-E5E4-2309AE7BD7FE}"/>
                </a:ext>
              </a:extLst>
            </p:cNvPr>
            <p:cNvGrpSpPr/>
            <p:nvPr/>
          </p:nvGrpSpPr>
          <p:grpSpPr>
            <a:xfrm>
              <a:off x="7831528" y="779971"/>
              <a:ext cx="104775" cy="304800"/>
              <a:chOff x="7831528" y="779971"/>
              <a:chExt cx="104775" cy="304800"/>
            </a:xfrm>
          </p:grpSpPr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93CFFC90-7B4B-5426-4A24-3AC7C3F140E9}"/>
                  </a:ext>
                </a:extLst>
              </p:cNvPr>
              <p:cNvSpPr/>
              <p:nvPr/>
            </p:nvSpPr>
            <p:spPr>
              <a:xfrm>
                <a:off x="7831528" y="779971"/>
                <a:ext cx="104775" cy="304800"/>
              </a:xfrm>
              <a:custGeom>
                <a:avLst/>
                <a:gdLst>
                  <a:gd name="connsiteX0" fmla="*/ 0 w 104775"/>
                  <a:gd name="connsiteY0" fmla="*/ 0 h 304800"/>
                  <a:gd name="connsiteX1" fmla="*/ 104775 w 104775"/>
                  <a:gd name="connsiteY1" fmla="*/ 0 h 304800"/>
                  <a:gd name="connsiteX2" fmla="*/ 104775 w 104775"/>
                  <a:gd name="connsiteY2" fmla="*/ 304800 h 304800"/>
                  <a:gd name="connsiteX3" fmla="*/ 0 w 104775"/>
                  <a:gd name="connsiteY3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304800">
                    <a:moveTo>
                      <a:pt x="0" y="0"/>
                    </a:moveTo>
                    <a:lnTo>
                      <a:pt x="104775" y="0"/>
                    </a:lnTo>
                    <a:lnTo>
                      <a:pt x="104775" y="304800"/>
                    </a:lnTo>
                    <a:lnTo>
                      <a:pt x="0" y="304800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FF659B36-7330-9566-9A12-11BC9FD6258C}"/>
                  </a:ext>
                </a:extLst>
              </p:cNvPr>
              <p:cNvSpPr/>
              <p:nvPr/>
            </p:nvSpPr>
            <p:spPr>
              <a:xfrm>
                <a:off x="7907728" y="789496"/>
                <a:ext cx="19050" cy="285750"/>
              </a:xfrm>
              <a:custGeom>
                <a:avLst/>
                <a:gdLst>
                  <a:gd name="connsiteX0" fmla="*/ 0 w 19050"/>
                  <a:gd name="connsiteY0" fmla="*/ 0 h 285750"/>
                  <a:gd name="connsiteX1" fmla="*/ 19050 w 19050"/>
                  <a:gd name="connsiteY1" fmla="*/ 0 h 285750"/>
                  <a:gd name="connsiteX2" fmla="*/ 19050 w 19050"/>
                  <a:gd name="connsiteY2" fmla="*/ 285750 h 285750"/>
                  <a:gd name="connsiteX3" fmla="*/ 0 w 19050"/>
                  <a:gd name="connsiteY3" fmla="*/ 2857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285750">
                    <a:moveTo>
                      <a:pt x="0" y="0"/>
                    </a:moveTo>
                    <a:lnTo>
                      <a:pt x="19050" y="0"/>
                    </a:lnTo>
                    <a:lnTo>
                      <a:pt x="19050" y="285750"/>
                    </a:lnTo>
                    <a:lnTo>
                      <a:pt x="0" y="285750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0" name="Graphic 443">
              <a:extLst>
                <a:ext uri="{FF2B5EF4-FFF2-40B4-BE49-F238E27FC236}">
                  <a16:creationId xmlns:a16="http://schemas.microsoft.com/office/drawing/2014/main" id="{B25A9462-D9EE-434C-2714-D01AABDE804F}"/>
                </a:ext>
              </a:extLst>
            </p:cNvPr>
            <p:cNvGrpSpPr/>
            <p:nvPr/>
          </p:nvGrpSpPr>
          <p:grpSpPr>
            <a:xfrm>
              <a:off x="7717228" y="1132396"/>
              <a:ext cx="495300" cy="123825"/>
              <a:chOff x="7717228" y="1132396"/>
              <a:chExt cx="495300" cy="123825"/>
            </a:xfrm>
          </p:grpSpPr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B77557BF-41B1-7A7F-4488-B268192B0352}"/>
                  </a:ext>
                </a:extLst>
              </p:cNvPr>
              <p:cNvSpPr/>
              <p:nvPr/>
            </p:nvSpPr>
            <p:spPr>
              <a:xfrm>
                <a:off x="7860103" y="1180021"/>
                <a:ext cx="209550" cy="76200"/>
              </a:xfrm>
              <a:custGeom>
                <a:avLst/>
                <a:gdLst>
                  <a:gd name="connsiteX0" fmla="*/ 38100 w 209550"/>
                  <a:gd name="connsiteY0" fmla="*/ 0 h 76200"/>
                  <a:gd name="connsiteX1" fmla="*/ 38100 w 209550"/>
                  <a:gd name="connsiteY1" fmla="*/ 23813 h 76200"/>
                  <a:gd name="connsiteX2" fmla="*/ 14288 w 209550"/>
                  <a:gd name="connsiteY2" fmla="*/ 47625 h 76200"/>
                  <a:gd name="connsiteX3" fmla="*/ 14288 w 209550"/>
                  <a:gd name="connsiteY3" fmla="*/ 47625 h 76200"/>
                  <a:gd name="connsiteX4" fmla="*/ 0 w 209550"/>
                  <a:gd name="connsiteY4" fmla="*/ 61913 h 76200"/>
                  <a:gd name="connsiteX5" fmla="*/ 14288 w 209550"/>
                  <a:gd name="connsiteY5" fmla="*/ 76200 h 76200"/>
                  <a:gd name="connsiteX6" fmla="*/ 195263 w 209550"/>
                  <a:gd name="connsiteY6" fmla="*/ 76200 h 76200"/>
                  <a:gd name="connsiteX7" fmla="*/ 209550 w 209550"/>
                  <a:gd name="connsiteY7" fmla="*/ 61913 h 76200"/>
                  <a:gd name="connsiteX8" fmla="*/ 195263 w 209550"/>
                  <a:gd name="connsiteY8" fmla="*/ 47625 h 76200"/>
                  <a:gd name="connsiteX9" fmla="*/ 195263 w 209550"/>
                  <a:gd name="connsiteY9" fmla="*/ 47625 h 76200"/>
                  <a:gd name="connsiteX10" fmla="*/ 171450 w 209550"/>
                  <a:gd name="connsiteY10" fmla="*/ 23813 h 76200"/>
                  <a:gd name="connsiteX11" fmla="*/ 171450 w 209550"/>
                  <a:gd name="connsiteY11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550" h="76200">
                    <a:moveTo>
                      <a:pt x="38100" y="0"/>
                    </a:moveTo>
                    <a:lnTo>
                      <a:pt x="38100" y="23813"/>
                    </a:lnTo>
                    <a:cubicBezTo>
                      <a:pt x="38100" y="37148"/>
                      <a:pt x="27622" y="47625"/>
                      <a:pt x="14288" y="47625"/>
                    </a:cubicBezTo>
                    <a:lnTo>
                      <a:pt x="14288" y="47625"/>
                    </a:lnTo>
                    <a:cubicBezTo>
                      <a:pt x="6668" y="47625"/>
                      <a:pt x="0" y="54293"/>
                      <a:pt x="0" y="61913"/>
                    </a:cubicBezTo>
                    <a:cubicBezTo>
                      <a:pt x="0" y="69532"/>
                      <a:pt x="6668" y="76200"/>
                      <a:pt x="14288" y="76200"/>
                    </a:cubicBezTo>
                    <a:lnTo>
                      <a:pt x="195263" y="76200"/>
                    </a:lnTo>
                    <a:cubicBezTo>
                      <a:pt x="202883" y="76200"/>
                      <a:pt x="209550" y="69532"/>
                      <a:pt x="209550" y="61913"/>
                    </a:cubicBezTo>
                    <a:cubicBezTo>
                      <a:pt x="209550" y="54293"/>
                      <a:pt x="202883" y="47625"/>
                      <a:pt x="195263" y="47625"/>
                    </a:cubicBezTo>
                    <a:lnTo>
                      <a:pt x="195263" y="47625"/>
                    </a:lnTo>
                    <a:cubicBezTo>
                      <a:pt x="181927" y="47625"/>
                      <a:pt x="171450" y="37148"/>
                      <a:pt x="171450" y="23813"/>
                    </a:cubicBezTo>
                    <a:lnTo>
                      <a:pt x="171450" y="0"/>
                    </a:lnTo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A04E2AE7-9B8A-D13A-24C8-4B85C16D370E}"/>
                  </a:ext>
                </a:extLst>
              </p:cNvPr>
              <p:cNvSpPr/>
              <p:nvPr/>
            </p:nvSpPr>
            <p:spPr>
              <a:xfrm>
                <a:off x="7717228" y="1132396"/>
                <a:ext cx="495300" cy="47625"/>
              </a:xfrm>
              <a:custGeom>
                <a:avLst/>
                <a:gdLst>
                  <a:gd name="connsiteX0" fmla="*/ 466725 w 495300"/>
                  <a:gd name="connsiteY0" fmla="*/ 47625 h 47625"/>
                  <a:gd name="connsiteX1" fmla="*/ 28575 w 495300"/>
                  <a:gd name="connsiteY1" fmla="*/ 47625 h 47625"/>
                  <a:gd name="connsiteX2" fmla="*/ 0 w 495300"/>
                  <a:gd name="connsiteY2" fmla="*/ 19050 h 47625"/>
                  <a:gd name="connsiteX3" fmla="*/ 0 w 495300"/>
                  <a:gd name="connsiteY3" fmla="*/ 0 h 47625"/>
                  <a:gd name="connsiteX4" fmla="*/ 495300 w 495300"/>
                  <a:gd name="connsiteY4" fmla="*/ 0 h 47625"/>
                  <a:gd name="connsiteX5" fmla="*/ 495300 w 495300"/>
                  <a:gd name="connsiteY5" fmla="*/ 19050 h 47625"/>
                  <a:gd name="connsiteX6" fmla="*/ 466725 w 49530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5300" h="47625">
                    <a:moveTo>
                      <a:pt x="46672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495300" y="0"/>
                    </a:lnTo>
                    <a:lnTo>
                      <a:pt x="495300" y="19050"/>
                    </a:lnTo>
                    <a:cubicBezTo>
                      <a:pt x="495300" y="35243"/>
                      <a:pt x="482918" y="47625"/>
                      <a:pt x="46672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672D8D99-51CB-0A87-6457-C3EF56D927B0}"/>
                  </a:ext>
                </a:extLst>
              </p:cNvPr>
              <p:cNvSpPr/>
              <p:nvPr/>
            </p:nvSpPr>
            <p:spPr>
              <a:xfrm>
                <a:off x="7717228" y="1132396"/>
                <a:ext cx="495300" cy="9525"/>
              </a:xfrm>
              <a:custGeom>
                <a:avLst/>
                <a:gdLst>
                  <a:gd name="connsiteX0" fmla="*/ 0 w 495300"/>
                  <a:gd name="connsiteY0" fmla="*/ 0 h 9525"/>
                  <a:gd name="connsiteX1" fmla="*/ 495300 w 495300"/>
                  <a:gd name="connsiteY1" fmla="*/ 0 h 9525"/>
                  <a:gd name="connsiteX2" fmla="*/ 495300 w 495300"/>
                  <a:gd name="connsiteY2" fmla="*/ 9525 h 9525"/>
                  <a:gd name="connsiteX3" fmla="*/ 0 w 49530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300" h="9525">
                    <a:moveTo>
                      <a:pt x="0" y="0"/>
                    </a:moveTo>
                    <a:lnTo>
                      <a:pt x="495300" y="0"/>
                    </a:lnTo>
                    <a:lnTo>
                      <a:pt x="49530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F2A3050E-326B-5D96-3779-D441411FFEA1}"/>
                  </a:ext>
                </a:extLst>
              </p:cNvPr>
              <p:cNvSpPr/>
              <p:nvPr/>
            </p:nvSpPr>
            <p:spPr>
              <a:xfrm>
                <a:off x="7907728" y="1189546"/>
                <a:ext cx="114300" cy="19050"/>
              </a:xfrm>
              <a:custGeom>
                <a:avLst/>
                <a:gdLst>
                  <a:gd name="connsiteX0" fmla="*/ 95250 w 114300"/>
                  <a:gd name="connsiteY0" fmla="*/ 19050 h 19050"/>
                  <a:gd name="connsiteX1" fmla="*/ 19050 w 114300"/>
                  <a:gd name="connsiteY1" fmla="*/ 19050 h 19050"/>
                  <a:gd name="connsiteX2" fmla="*/ 0 w 114300"/>
                  <a:gd name="connsiteY2" fmla="*/ 0 h 19050"/>
                  <a:gd name="connsiteX3" fmla="*/ 0 w 114300"/>
                  <a:gd name="connsiteY3" fmla="*/ 0 h 19050"/>
                  <a:gd name="connsiteX4" fmla="*/ 114300 w 114300"/>
                  <a:gd name="connsiteY4" fmla="*/ 0 h 19050"/>
                  <a:gd name="connsiteX5" fmla="*/ 114300 w 114300"/>
                  <a:gd name="connsiteY5" fmla="*/ 0 h 19050"/>
                  <a:gd name="connsiteX6" fmla="*/ 95250 w 1143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95250" y="19050"/>
                    </a:moveTo>
                    <a:lnTo>
                      <a:pt x="19050" y="19050"/>
                    </a:lnTo>
                    <a:cubicBezTo>
                      <a:pt x="8572" y="19050"/>
                      <a:pt x="0" y="10477"/>
                      <a:pt x="0" y="0"/>
                    </a:cubicBezTo>
                    <a:lnTo>
                      <a:pt x="0" y="0"/>
                    </a:lnTo>
                    <a:lnTo>
                      <a:pt x="114300" y="0"/>
                    </a:lnTo>
                    <a:lnTo>
                      <a:pt x="114300" y="0"/>
                    </a:lnTo>
                    <a:cubicBezTo>
                      <a:pt x="114300" y="10477"/>
                      <a:pt x="105727" y="19050"/>
                      <a:pt x="95250" y="19050"/>
                    </a:cubicBezTo>
                    <a:close/>
                  </a:path>
                </a:pathLst>
              </a:custGeom>
              <a:solidFill>
                <a:srgbClr val="3C154E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E24121-F941-640F-9539-D72E82EC40F6}"/>
                </a:ext>
              </a:extLst>
            </p:cNvPr>
            <p:cNvSpPr/>
            <p:nvPr/>
          </p:nvSpPr>
          <p:spPr>
            <a:xfrm>
              <a:off x="7745803" y="894271"/>
              <a:ext cx="38100" cy="19050"/>
            </a:xfrm>
            <a:custGeom>
              <a:avLst/>
              <a:gdLst>
                <a:gd name="connsiteX0" fmla="*/ 28575 w 38100"/>
                <a:gd name="connsiteY0" fmla="*/ 19050 h 19050"/>
                <a:gd name="connsiteX1" fmla="*/ 9525 w 38100"/>
                <a:gd name="connsiteY1" fmla="*/ 19050 h 19050"/>
                <a:gd name="connsiteX2" fmla="*/ 0 w 38100"/>
                <a:gd name="connsiteY2" fmla="*/ 9525 h 19050"/>
                <a:gd name="connsiteX3" fmla="*/ 9525 w 38100"/>
                <a:gd name="connsiteY3" fmla="*/ 0 h 19050"/>
                <a:gd name="connsiteX4" fmla="*/ 28575 w 38100"/>
                <a:gd name="connsiteY4" fmla="*/ 0 h 19050"/>
                <a:gd name="connsiteX5" fmla="*/ 38100 w 38100"/>
                <a:gd name="connsiteY5" fmla="*/ 9525 h 19050"/>
                <a:gd name="connsiteX6" fmla="*/ 28575 w 381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285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28575" y="0"/>
                  </a:lnTo>
                  <a:cubicBezTo>
                    <a:pt x="34290" y="0"/>
                    <a:pt x="38100" y="3810"/>
                    <a:pt x="38100" y="9525"/>
                  </a:cubicBezTo>
                  <a:cubicBezTo>
                    <a:pt x="38100" y="15240"/>
                    <a:pt x="34290" y="19050"/>
                    <a:pt x="285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7C9DFB04-5574-2CEB-1BA7-9B738E5FF823}"/>
                </a:ext>
              </a:extLst>
            </p:cNvPr>
            <p:cNvSpPr/>
            <p:nvPr/>
          </p:nvSpPr>
          <p:spPr>
            <a:xfrm>
              <a:off x="7745803" y="932371"/>
              <a:ext cx="57150" cy="19050"/>
            </a:xfrm>
            <a:custGeom>
              <a:avLst/>
              <a:gdLst>
                <a:gd name="connsiteX0" fmla="*/ 47625 w 57150"/>
                <a:gd name="connsiteY0" fmla="*/ 19050 h 19050"/>
                <a:gd name="connsiteX1" fmla="*/ 9525 w 57150"/>
                <a:gd name="connsiteY1" fmla="*/ 19050 h 19050"/>
                <a:gd name="connsiteX2" fmla="*/ 0 w 57150"/>
                <a:gd name="connsiteY2" fmla="*/ 9525 h 19050"/>
                <a:gd name="connsiteX3" fmla="*/ 9525 w 57150"/>
                <a:gd name="connsiteY3" fmla="*/ 0 h 19050"/>
                <a:gd name="connsiteX4" fmla="*/ 47625 w 57150"/>
                <a:gd name="connsiteY4" fmla="*/ 0 h 19050"/>
                <a:gd name="connsiteX5" fmla="*/ 57150 w 57150"/>
                <a:gd name="connsiteY5" fmla="*/ 9525 h 19050"/>
                <a:gd name="connsiteX6" fmla="*/ 47625 w 571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9050">
                  <a:moveTo>
                    <a:pt x="4762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47625" y="0"/>
                  </a:lnTo>
                  <a:cubicBezTo>
                    <a:pt x="53340" y="0"/>
                    <a:pt x="57150" y="3810"/>
                    <a:pt x="57150" y="9525"/>
                  </a:cubicBezTo>
                  <a:cubicBezTo>
                    <a:pt x="57150" y="15240"/>
                    <a:pt x="53340" y="19050"/>
                    <a:pt x="4762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27" name="Graphic 443">
              <a:extLst>
                <a:ext uri="{FF2B5EF4-FFF2-40B4-BE49-F238E27FC236}">
                  <a16:creationId xmlns:a16="http://schemas.microsoft.com/office/drawing/2014/main" id="{7380179C-7465-F212-CAAA-11186A8D08A0}"/>
                </a:ext>
              </a:extLst>
            </p:cNvPr>
            <p:cNvGrpSpPr/>
            <p:nvPr/>
          </p:nvGrpSpPr>
          <p:grpSpPr>
            <a:xfrm>
              <a:off x="7698178" y="770446"/>
              <a:ext cx="533400" cy="495300"/>
              <a:chOff x="7698178" y="770446"/>
              <a:chExt cx="533400" cy="495300"/>
            </a:xfrm>
            <a:solidFill>
              <a:srgbClr val="3C154E"/>
            </a:solidFill>
          </p:grpSpPr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043577E0-D0AB-DC17-9E62-103A20F38229}"/>
                  </a:ext>
                </a:extLst>
              </p:cNvPr>
              <p:cNvSpPr/>
              <p:nvPr/>
            </p:nvSpPr>
            <p:spPr>
              <a:xfrm>
                <a:off x="7698178" y="770446"/>
                <a:ext cx="533400" cy="495300"/>
              </a:xfrm>
              <a:custGeom>
                <a:avLst/>
                <a:gdLst>
                  <a:gd name="connsiteX0" fmla="*/ 485775 w 533400"/>
                  <a:gd name="connsiteY0" fmla="*/ 76200 h 495300"/>
                  <a:gd name="connsiteX1" fmla="*/ 247650 w 533400"/>
                  <a:gd name="connsiteY1" fmla="*/ 76200 h 495300"/>
                  <a:gd name="connsiteX2" fmla="*/ 247650 w 533400"/>
                  <a:gd name="connsiteY2" fmla="*/ 9525 h 495300"/>
                  <a:gd name="connsiteX3" fmla="*/ 238125 w 533400"/>
                  <a:gd name="connsiteY3" fmla="*/ 0 h 495300"/>
                  <a:gd name="connsiteX4" fmla="*/ 133350 w 533400"/>
                  <a:gd name="connsiteY4" fmla="*/ 0 h 495300"/>
                  <a:gd name="connsiteX5" fmla="*/ 123825 w 533400"/>
                  <a:gd name="connsiteY5" fmla="*/ 9525 h 495300"/>
                  <a:gd name="connsiteX6" fmla="*/ 123825 w 533400"/>
                  <a:gd name="connsiteY6" fmla="*/ 76200 h 495300"/>
                  <a:gd name="connsiteX7" fmla="*/ 47625 w 533400"/>
                  <a:gd name="connsiteY7" fmla="*/ 76200 h 495300"/>
                  <a:gd name="connsiteX8" fmla="*/ 0 w 533400"/>
                  <a:gd name="connsiteY8" fmla="*/ 123825 h 495300"/>
                  <a:gd name="connsiteX9" fmla="*/ 0 w 533400"/>
                  <a:gd name="connsiteY9" fmla="*/ 371475 h 495300"/>
                  <a:gd name="connsiteX10" fmla="*/ 47625 w 533400"/>
                  <a:gd name="connsiteY10" fmla="*/ 419100 h 495300"/>
                  <a:gd name="connsiteX11" fmla="*/ 190500 w 533400"/>
                  <a:gd name="connsiteY11" fmla="*/ 419100 h 495300"/>
                  <a:gd name="connsiteX12" fmla="*/ 190500 w 533400"/>
                  <a:gd name="connsiteY12" fmla="*/ 433388 h 495300"/>
                  <a:gd name="connsiteX13" fmla="*/ 176213 w 533400"/>
                  <a:gd name="connsiteY13" fmla="*/ 447675 h 495300"/>
                  <a:gd name="connsiteX14" fmla="*/ 152400 w 533400"/>
                  <a:gd name="connsiteY14" fmla="*/ 471488 h 495300"/>
                  <a:gd name="connsiteX15" fmla="*/ 176213 w 533400"/>
                  <a:gd name="connsiteY15" fmla="*/ 495300 h 495300"/>
                  <a:gd name="connsiteX16" fmla="*/ 357188 w 533400"/>
                  <a:gd name="connsiteY16" fmla="*/ 495300 h 495300"/>
                  <a:gd name="connsiteX17" fmla="*/ 381000 w 533400"/>
                  <a:gd name="connsiteY17" fmla="*/ 471488 h 495300"/>
                  <a:gd name="connsiteX18" fmla="*/ 357188 w 533400"/>
                  <a:gd name="connsiteY18" fmla="*/ 447675 h 495300"/>
                  <a:gd name="connsiteX19" fmla="*/ 342900 w 533400"/>
                  <a:gd name="connsiteY19" fmla="*/ 433388 h 495300"/>
                  <a:gd name="connsiteX20" fmla="*/ 342900 w 533400"/>
                  <a:gd name="connsiteY20" fmla="*/ 419100 h 495300"/>
                  <a:gd name="connsiteX21" fmla="*/ 485775 w 533400"/>
                  <a:gd name="connsiteY21" fmla="*/ 419100 h 495300"/>
                  <a:gd name="connsiteX22" fmla="*/ 533400 w 533400"/>
                  <a:gd name="connsiteY22" fmla="*/ 371475 h 495300"/>
                  <a:gd name="connsiteX23" fmla="*/ 533400 w 533400"/>
                  <a:gd name="connsiteY23" fmla="*/ 123825 h 495300"/>
                  <a:gd name="connsiteX24" fmla="*/ 485775 w 533400"/>
                  <a:gd name="connsiteY24" fmla="*/ 76200 h 495300"/>
                  <a:gd name="connsiteX25" fmla="*/ 276225 w 533400"/>
                  <a:gd name="connsiteY25" fmla="*/ 247650 h 495300"/>
                  <a:gd name="connsiteX26" fmla="*/ 285750 w 533400"/>
                  <a:gd name="connsiteY26" fmla="*/ 238125 h 495300"/>
                  <a:gd name="connsiteX27" fmla="*/ 285750 w 533400"/>
                  <a:gd name="connsiteY27" fmla="*/ 219075 h 495300"/>
                  <a:gd name="connsiteX28" fmla="*/ 304800 w 533400"/>
                  <a:gd name="connsiteY28" fmla="*/ 219075 h 495300"/>
                  <a:gd name="connsiteX29" fmla="*/ 304800 w 533400"/>
                  <a:gd name="connsiteY29" fmla="*/ 228600 h 495300"/>
                  <a:gd name="connsiteX30" fmla="*/ 314325 w 533400"/>
                  <a:gd name="connsiteY30" fmla="*/ 238125 h 495300"/>
                  <a:gd name="connsiteX31" fmla="*/ 323850 w 533400"/>
                  <a:gd name="connsiteY31" fmla="*/ 228600 h 495300"/>
                  <a:gd name="connsiteX32" fmla="*/ 323850 w 533400"/>
                  <a:gd name="connsiteY32" fmla="*/ 219075 h 495300"/>
                  <a:gd name="connsiteX33" fmla="*/ 342900 w 533400"/>
                  <a:gd name="connsiteY33" fmla="*/ 219075 h 495300"/>
                  <a:gd name="connsiteX34" fmla="*/ 342900 w 533400"/>
                  <a:gd name="connsiteY34" fmla="*/ 238125 h 495300"/>
                  <a:gd name="connsiteX35" fmla="*/ 352425 w 533400"/>
                  <a:gd name="connsiteY35" fmla="*/ 247650 h 495300"/>
                  <a:gd name="connsiteX36" fmla="*/ 361950 w 533400"/>
                  <a:gd name="connsiteY36" fmla="*/ 238125 h 495300"/>
                  <a:gd name="connsiteX37" fmla="*/ 361950 w 533400"/>
                  <a:gd name="connsiteY37" fmla="*/ 219075 h 495300"/>
                  <a:gd name="connsiteX38" fmla="*/ 381000 w 533400"/>
                  <a:gd name="connsiteY38" fmla="*/ 219075 h 495300"/>
                  <a:gd name="connsiteX39" fmla="*/ 381000 w 533400"/>
                  <a:gd name="connsiteY39" fmla="*/ 304800 h 495300"/>
                  <a:gd name="connsiteX40" fmla="*/ 247650 w 533400"/>
                  <a:gd name="connsiteY40" fmla="*/ 304800 h 495300"/>
                  <a:gd name="connsiteX41" fmla="*/ 247650 w 533400"/>
                  <a:gd name="connsiteY41" fmla="*/ 285750 h 495300"/>
                  <a:gd name="connsiteX42" fmla="*/ 352425 w 533400"/>
                  <a:gd name="connsiteY42" fmla="*/ 285750 h 495300"/>
                  <a:gd name="connsiteX43" fmla="*/ 361950 w 533400"/>
                  <a:gd name="connsiteY43" fmla="*/ 276225 h 495300"/>
                  <a:gd name="connsiteX44" fmla="*/ 352425 w 533400"/>
                  <a:gd name="connsiteY44" fmla="*/ 266700 h 495300"/>
                  <a:gd name="connsiteX45" fmla="*/ 247650 w 533400"/>
                  <a:gd name="connsiteY45" fmla="*/ 266700 h 495300"/>
                  <a:gd name="connsiteX46" fmla="*/ 247650 w 533400"/>
                  <a:gd name="connsiteY46" fmla="*/ 219075 h 495300"/>
                  <a:gd name="connsiteX47" fmla="*/ 266700 w 533400"/>
                  <a:gd name="connsiteY47" fmla="*/ 219075 h 495300"/>
                  <a:gd name="connsiteX48" fmla="*/ 266700 w 533400"/>
                  <a:gd name="connsiteY48" fmla="*/ 238125 h 495300"/>
                  <a:gd name="connsiteX49" fmla="*/ 276225 w 533400"/>
                  <a:gd name="connsiteY49" fmla="*/ 247650 h 495300"/>
                  <a:gd name="connsiteX50" fmla="*/ 228600 w 533400"/>
                  <a:gd name="connsiteY50" fmla="*/ 19050 h 495300"/>
                  <a:gd name="connsiteX51" fmla="*/ 228600 w 533400"/>
                  <a:gd name="connsiteY51" fmla="*/ 304800 h 495300"/>
                  <a:gd name="connsiteX52" fmla="*/ 142875 w 533400"/>
                  <a:gd name="connsiteY52" fmla="*/ 304800 h 495300"/>
                  <a:gd name="connsiteX53" fmla="*/ 142875 w 533400"/>
                  <a:gd name="connsiteY53" fmla="*/ 285750 h 495300"/>
                  <a:gd name="connsiteX54" fmla="*/ 161925 w 533400"/>
                  <a:gd name="connsiteY54" fmla="*/ 285750 h 495300"/>
                  <a:gd name="connsiteX55" fmla="*/ 171450 w 533400"/>
                  <a:gd name="connsiteY55" fmla="*/ 276225 h 495300"/>
                  <a:gd name="connsiteX56" fmla="*/ 161925 w 533400"/>
                  <a:gd name="connsiteY56" fmla="*/ 266700 h 495300"/>
                  <a:gd name="connsiteX57" fmla="*/ 142875 w 533400"/>
                  <a:gd name="connsiteY57" fmla="*/ 266700 h 495300"/>
                  <a:gd name="connsiteX58" fmla="*/ 142875 w 533400"/>
                  <a:gd name="connsiteY58" fmla="*/ 247650 h 495300"/>
                  <a:gd name="connsiteX59" fmla="*/ 152400 w 533400"/>
                  <a:gd name="connsiteY59" fmla="*/ 247650 h 495300"/>
                  <a:gd name="connsiteX60" fmla="*/ 161925 w 533400"/>
                  <a:gd name="connsiteY60" fmla="*/ 238125 h 495300"/>
                  <a:gd name="connsiteX61" fmla="*/ 152400 w 533400"/>
                  <a:gd name="connsiteY61" fmla="*/ 228600 h 495300"/>
                  <a:gd name="connsiteX62" fmla="*/ 142875 w 533400"/>
                  <a:gd name="connsiteY62" fmla="*/ 228600 h 495300"/>
                  <a:gd name="connsiteX63" fmla="*/ 142875 w 533400"/>
                  <a:gd name="connsiteY63" fmla="*/ 209550 h 495300"/>
                  <a:gd name="connsiteX64" fmla="*/ 161925 w 533400"/>
                  <a:gd name="connsiteY64" fmla="*/ 209550 h 495300"/>
                  <a:gd name="connsiteX65" fmla="*/ 171450 w 533400"/>
                  <a:gd name="connsiteY65" fmla="*/ 200025 h 495300"/>
                  <a:gd name="connsiteX66" fmla="*/ 161925 w 533400"/>
                  <a:gd name="connsiteY66" fmla="*/ 190500 h 495300"/>
                  <a:gd name="connsiteX67" fmla="*/ 142875 w 533400"/>
                  <a:gd name="connsiteY67" fmla="*/ 190500 h 495300"/>
                  <a:gd name="connsiteX68" fmla="*/ 142875 w 533400"/>
                  <a:gd name="connsiteY68" fmla="*/ 171450 h 495300"/>
                  <a:gd name="connsiteX69" fmla="*/ 152400 w 533400"/>
                  <a:gd name="connsiteY69" fmla="*/ 171450 h 495300"/>
                  <a:gd name="connsiteX70" fmla="*/ 161925 w 533400"/>
                  <a:gd name="connsiteY70" fmla="*/ 161925 h 495300"/>
                  <a:gd name="connsiteX71" fmla="*/ 152400 w 533400"/>
                  <a:gd name="connsiteY71" fmla="*/ 152400 h 495300"/>
                  <a:gd name="connsiteX72" fmla="*/ 142875 w 533400"/>
                  <a:gd name="connsiteY72" fmla="*/ 152400 h 495300"/>
                  <a:gd name="connsiteX73" fmla="*/ 142875 w 533400"/>
                  <a:gd name="connsiteY73" fmla="*/ 133350 h 495300"/>
                  <a:gd name="connsiteX74" fmla="*/ 161925 w 533400"/>
                  <a:gd name="connsiteY74" fmla="*/ 133350 h 495300"/>
                  <a:gd name="connsiteX75" fmla="*/ 171450 w 533400"/>
                  <a:gd name="connsiteY75" fmla="*/ 123825 h 495300"/>
                  <a:gd name="connsiteX76" fmla="*/ 161925 w 533400"/>
                  <a:gd name="connsiteY76" fmla="*/ 114300 h 495300"/>
                  <a:gd name="connsiteX77" fmla="*/ 142875 w 533400"/>
                  <a:gd name="connsiteY77" fmla="*/ 114300 h 495300"/>
                  <a:gd name="connsiteX78" fmla="*/ 142875 w 533400"/>
                  <a:gd name="connsiteY78" fmla="*/ 95250 h 495300"/>
                  <a:gd name="connsiteX79" fmla="*/ 152400 w 533400"/>
                  <a:gd name="connsiteY79" fmla="*/ 95250 h 495300"/>
                  <a:gd name="connsiteX80" fmla="*/ 161925 w 533400"/>
                  <a:gd name="connsiteY80" fmla="*/ 85725 h 495300"/>
                  <a:gd name="connsiteX81" fmla="*/ 152400 w 533400"/>
                  <a:gd name="connsiteY81" fmla="*/ 76200 h 495300"/>
                  <a:gd name="connsiteX82" fmla="*/ 142875 w 533400"/>
                  <a:gd name="connsiteY82" fmla="*/ 76200 h 495300"/>
                  <a:gd name="connsiteX83" fmla="*/ 142875 w 533400"/>
                  <a:gd name="connsiteY83" fmla="*/ 57150 h 495300"/>
                  <a:gd name="connsiteX84" fmla="*/ 161925 w 533400"/>
                  <a:gd name="connsiteY84" fmla="*/ 57150 h 495300"/>
                  <a:gd name="connsiteX85" fmla="*/ 171450 w 533400"/>
                  <a:gd name="connsiteY85" fmla="*/ 47625 h 495300"/>
                  <a:gd name="connsiteX86" fmla="*/ 161925 w 533400"/>
                  <a:gd name="connsiteY86" fmla="*/ 38100 h 495300"/>
                  <a:gd name="connsiteX87" fmla="*/ 142875 w 533400"/>
                  <a:gd name="connsiteY87" fmla="*/ 38100 h 495300"/>
                  <a:gd name="connsiteX88" fmla="*/ 142875 w 533400"/>
                  <a:gd name="connsiteY88" fmla="*/ 19050 h 495300"/>
                  <a:gd name="connsiteX89" fmla="*/ 228600 w 533400"/>
                  <a:gd name="connsiteY89" fmla="*/ 19050 h 495300"/>
                  <a:gd name="connsiteX90" fmla="*/ 47625 w 533400"/>
                  <a:gd name="connsiteY90" fmla="*/ 95250 h 495300"/>
                  <a:gd name="connsiteX91" fmla="*/ 123825 w 533400"/>
                  <a:gd name="connsiteY91" fmla="*/ 95250 h 495300"/>
                  <a:gd name="connsiteX92" fmla="*/ 123825 w 533400"/>
                  <a:gd name="connsiteY92" fmla="*/ 314325 h 495300"/>
                  <a:gd name="connsiteX93" fmla="*/ 133350 w 533400"/>
                  <a:gd name="connsiteY93" fmla="*/ 323850 h 495300"/>
                  <a:gd name="connsiteX94" fmla="*/ 238125 w 533400"/>
                  <a:gd name="connsiteY94" fmla="*/ 323850 h 495300"/>
                  <a:gd name="connsiteX95" fmla="*/ 390525 w 533400"/>
                  <a:gd name="connsiteY95" fmla="*/ 323850 h 495300"/>
                  <a:gd name="connsiteX96" fmla="*/ 400050 w 533400"/>
                  <a:gd name="connsiteY96" fmla="*/ 314325 h 495300"/>
                  <a:gd name="connsiteX97" fmla="*/ 400050 w 533400"/>
                  <a:gd name="connsiteY97" fmla="*/ 209550 h 495300"/>
                  <a:gd name="connsiteX98" fmla="*/ 390525 w 533400"/>
                  <a:gd name="connsiteY98" fmla="*/ 200025 h 495300"/>
                  <a:gd name="connsiteX99" fmla="*/ 247650 w 533400"/>
                  <a:gd name="connsiteY99" fmla="*/ 200025 h 495300"/>
                  <a:gd name="connsiteX100" fmla="*/ 247650 w 533400"/>
                  <a:gd name="connsiteY100" fmla="*/ 95250 h 495300"/>
                  <a:gd name="connsiteX101" fmla="*/ 485775 w 533400"/>
                  <a:gd name="connsiteY101" fmla="*/ 95250 h 495300"/>
                  <a:gd name="connsiteX102" fmla="*/ 514350 w 533400"/>
                  <a:gd name="connsiteY102" fmla="*/ 123825 h 495300"/>
                  <a:gd name="connsiteX103" fmla="*/ 514350 w 533400"/>
                  <a:gd name="connsiteY103" fmla="*/ 342900 h 495300"/>
                  <a:gd name="connsiteX104" fmla="*/ 19050 w 533400"/>
                  <a:gd name="connsiteY104" fmla="*/ 342900 h 495300"/>
                  <a:gd name="connsiteX105" fmla="*/ 19050 w 533400"/>
                  <a:gd name="connsiteY105" fmla="*/ 123825 h 495300"/>
                  <a:gd name="connsiteX106" fmla="*/ 47625 w 533400"/>
                  <a:gd name="connsiteY106" fmla="*/ 95250 h 495300"/>
                  <a:gd name="connsiteX107" fmla="*/ 357188 w 533400"/>
                  <a:gd name="connsiteY107" fmla="*/ 466725 h 495300"/>
                  <a:gd name="connsiteX108" fmla="*/ 361950 w 533400"/>
                  <a:gd name="connsiteY108" fmla="*/ 471488 h 495300"/>
                  <a:gd name="connsiteX109" fmla="*/ 357188 w 533400"/>
                  <a:gd name="connsiteY109" fmla="*/ 476250 h 495300"/>
                  <a:gd name="connsiteX110" fmla="*/ 176213 w 533400"/>
                  <a:gd name="connsiteY110" fmla="*/ 476250 h 495300"/>
                  <a:gd name="connsiteX111" fmla="*/ 171450 w 533400"/>
                  <a:gd name="connsiteY111" fmla="*/ 471488 h 495300"/>
                  <a:gd name="connsiteX112" fmla="*/ 176213 w 533400"/>
                  <a:gd name="connsiteY112" fmla="*/ 466725 h 495300"/>
                  <a:gd name="connsiteX113" fmla="*/ 209550 w 533400"/>
                  <a:gd name="connsiteY113" fmla="*/ 433388 h 495300"/>
                  <a:gd name="connsiteX114" fmla="*/ 209550 w 533400"/>
                  <a:gd name="connsiteY114" fmla="*/ 419100 h 495300"/>
                  <a:gd name="connsiteX115" fmla="*/ 323850 w 533400"/>
                  <a:gd name="connsiteY115" fmla="*/ 419100 h 495300"/>
                  <a:gd name="connsiteX116" fmla="*/ 323850 w 533400"/>
                  <a:gd name="connsiteY116" fmla="*/ 433388 h 495300"/>
                  <a:gd name="connsiteX117" fmla="*/ 357188 w 533400"/>
                  <a:gd name="connsiteY117" fmla="*/ 466725 h 495300"/>
                  <a:gd name="connsiteX118" fmla="*/ 485775 w 533400"/>
                  <a:gd name="connsiteY118" fmla="*/ 400050 h 495300"/>
                  <a:gd name="connsiteX119" fmla="*/ 47625 w 533400"/>
                  <a:gd name="connsiteY119" fmla="*/ 400050 h 495300"/>
                  <a:gd name="connsiteX120" fmla="*/ 19050 w 533400"/>
                  <a:gd name="connsiteY120" fmla="*/ 371475 h 495300"/>
                  <a:gd name="connsiteX121" fmla="*/ 19050 w 533400"/>
                  <a:gd name="connsiteY121" fmla="*/ 361950 h 495300"/>
                  <a:gd name="connsiteX122" fmla="*/ 514350 w 533400"/>
                  <a:gd name="connsiteY122" fmla="*/ 361950 h 495300"/>
                  <a:gd name="connsiteX123" fmla="*/ 514350 w 533400"/>
                  <a:gd name="connsiteY123" fmla="*/ 371475 h 495300"/>
                  <a:gd name="connsiteX124" fmla="*/ 485775 w 533400"/>
                  <a:gd name="connsiteY124" fmla="*/ 40005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533400" h="495300">
                    <a:moveTo>
                      <a:pt x="485775" y="76200"/>
                    </a:moveTo>
                    <a:lnTo>
                      <a:pt x="247650" y="76200"/>
                    </a:lnTo>
                    <a:lnTo>
                      <a:pt x="247650" y="9525"/>
                    </a:lnTo>
                    <a:cubicBezTo>
                      <a:pt x="247650" y="3810"/>
                      <a:pt x="243840" y="0"/>
                      <a:pt x="238125" y="0"/>
                    </a:cubicBezTo>
                    <a:lnTo>
                      <a:pt x="133350" y="0"/>
                    </a:lnTo>
                    <a:cubicBezTo>
                      <a:pt x="127635" y="0"/>
                      <a:pt x="123825" y="3810"/>
                      <a:pt x="123825" y="9525"/>
                    </a:cubicBezTo>
                    <a:lnTo>
                      <a:pt x="123825" y="76200"/>
                    </a:lnTo>
                    <a:lnTo>
                      <a:pt x="47625" y="76200"/>
                    </a:lnTo>
                    <a:cubicBezTo>
                      <a:pt x="20955" y="76200"/>
                      <a:pt x="0" y="97155"/>
                      <a:pt x="0" y="123825"/>
                    </a:cubicBezTo>
                    <a:lnTo>
                      <a:pt x="0" y="371475"/>
                    </a:lnTo>
                    <a:cubicBezTo>
                      <a:pt x="0" y="398145"/>
                      <a:pt x="20955" y="419100"/>
                      <a:pt x="47625" y="419100"/>
                    </a:cubicBezTo>
                    <a:lnTo>
                      <a:pt x="190500" y="419100"/>
                    </a:lnTo>
                    <a:lnTo>
                      <a:pt x="190500" y="433388"/>
                    </a:lnTo>
                    <a:cubicBezTo>
                      <a:pt x="190500" y="441008"/>
                      <a:pt x="183833" y="447675"/>
                      <a:pt x="176213" y="447675"/>
                    </a:cubicBezTo>
                    <a:cubicBezTo>
                      <a:pt x="162878" y="447675"/>
                      <a:pt x="152400" y="458153"/>
                      <a:pt x="152400" y="471488"/>
                    </a:cubicBezTo>
                    <a:cubicBezTo>
                      <a:pt x="152400" y="484823"/>
                      <a:pt x="162878" y="495300"/>
                      <a:pt x="176213" y="495300"/>
                    </a:cubicBezTo>
                    <a:lnTo>
                      <a:pt x="357188" y="495300"/>
                    </a:lnTo>
                    <a:cubicBezTo>
                      <a:pt x="370523" y="495300"/>
                      <a:pt x="381000" y="484823"/>
                      <a:pt x="381000" y="471488"/>
                    </a:cubicBezTo>
                    <a:cubicBezTo>
                      <a:pt x="381000" y="458153"/>
                      <a:pt x="370523" y="447675"/>
                      <a:pt x="357188" y="447675"/>
                    </a:cubicBezTo>
                    <a:cubicBezTo>
                      <a:pt x="349568" y="447675"/>
                      <a:pt x="342900" y="441008"/>
                      <a:pt x="342900" y="433388"/>
                    </a:cubicBezTo>
                    <a:lnTo>
                      <a:pt x="342900" y="419100"/>
                    </a:lnTo>
                    <a:lnTo>
                      <a:pt x="485775" y="419100"/>
                    </a:lnTo>
                    <a:cubicBezTo>
                      <a:pt x="512445" y="419100"/>
                      <a:pt x="533400" y="398145"/>
                      <a:pt x="533400" y="371475"/>
                    </a:cubicBezTo>
                    <a:lnTo>
                      <a:pt x="533400" y="123825"/>
                    </a:lnTo>
                    <a:cubicBezTo>
                      <a:pt x="533400" y="97155"/>
                      <a:pt x="512445" y="76200"/>
                      <a:pt x="485775" y="76200"/>
                    </a:cubicBezTo>
                    <a:close/>
                    <a:moveTo>
                      <a:pt x="276225" y="247650"/>
                    </a:moveTo>
                    <a:cubicBezTo>
                      <a:pt x="281940" y="247650"/>
                      <a:pt x="285750" y="243840"/>
                      <a:pt x="285750" y="238125"/>
                    </a:cubicBezTo>
                    <a:lnTo>
                      <a:pt x="285750" y="219075"/>
                    </a:lnTo>
                    <a:lnTo>
                      <a:pt x="304800" y="219075"/>
                    </a:lnTo>
                    <a:lnTo>
                      <a:pt x="304800" y="228600"/>
                    </a:lnTo>
                    <a:cubicBezTo>
                      <a:pt x="304800" y="234315"/>
                      <a:pt x="308610" y="238125"/>
                      <a:pt x="314325" y="238125"/>
                    </a:cubicBezTo>
                    <a:cubicBezTo>
                      <a:pt x="320040" y="238125"/>
                      <a:pt x="323850" y="234315"/>
                      <a:pt x="323850" y="228600"/>
                    </a:cubicBezTo>
                    <a:lnTo>
                      <a:pt x="323850" y="219075"/>
                    </a:lnTo>
                    <a:lnTo>
                      <a:pt x="342900" y="219075"/>
                    </a:lnTo>
                    <a:lnTo>
                      <a:pt x="342900" y="238125"/>
                    </a:lnTo>
                    <a:cubicBezTo>
                      <a:pt x="342900" y="243840"/>
                      <a:pt x="346710" y="247650"/>
                      <a:pt x="352425" y="247650"/>
                    </a:cubicBezTo>
                    <a:cubicBezTo>
                      <a:pt x="358140" y="247650"/>
                      <a:pt x="361950" y="243840"/>
                      <a:pt x="361950" y="238125"/>
                    </a:cubicBezTo>
                    <a:lnTo>
                      <a:pt x="361950" y="219075"/>
                    </a:lnTo>
                    <a:lnTo>
                      <a:pt x="381000" y="219075"/>
                    </a:lnTo>
                    <a:lnTo>
                      <a:pt x="381000" y="304800"/>
                    </a:lnTo>
                    <a:lnTo>
                      <a:pt x="247650" y="304800"/>
                    </a:lnTo>
                    <a:lnTo>
                      <a:pt x="247650" y="285750"/>
                    </a:lnTo>
                    <a:lnTo>
                      <a:pt x="352425" y="285750"/>
                    </a:lnTo>
                    <a:cubicBezTo>
                      <a:pt x="358140" y="285750"/>
                      <a:pt x="361950" y="281940"/>
                      <a:pt x="361950" y="276225"/>
                    </a:cubicBezTo>
                    <a:cubicBezTo>
                      <a:pt x="361950" y="270510"/>
                      <a:pt x="358140" y="266700"/>
                      <a:pt x="352425" y="266700"/>
                    </a:cubicBezTo>
                    <a:lnTo>
                      <a:pt x="247650" y="266700"/>
                    </a:lnTo>
                    <a:lnTo>
                      <a:pt x="247650" y="219075"/>
                    </a:lnTo>
                    <a:lnTo>
                      <a:pt x="266700" y="219075"/>
                    </a:lnTo>
                    <a:lnTo>
                      <a:pt x="266700" y="238125"/>
                    </a:lnTo>
                    <a:cubicBezTo>
                      <a:pt x="266700" y="243840"/>
                      <a:pt x="270510" y="247650"/>
                      <a:pt x="276225" y="247650"/>
                    </a:cubicBezTo>
                    <a:close/>
                    <a:moveTo>
                      <a:pt x="228600" y="19050"/>
                    </a:moveTo>
                    <a:lnTo>
                      <a:pt x="228600" y="304800"/>
                    </a:lnTo>
                    <a:lnTo>
                      <a:pt x="142875" y="304800"/>
                    </a:lnTo>
                    <a:lnTo>
                      <a:pt x="142875" y="285750"/>
                    </a:lnTo>
                    <a:lnTo>
                      <a:pt x="161925" y="285750"/>
                    </a:lnTo>
                    <a:cubicBezTo>
                      <a:pt x="167640" y="285750"/>
                      <a:pt x="171450" y="281940"/>
                      <a:pt x="171450" y="276225"/>
                    </a:cubicBezTo>
                    <a:cubicBezTo>
                      <a:pt x="171450" y="270510"/>
                      <a:pt x="167640" y="266700"/>
                      <a:pt x="161925" y="266700"/>
                    </a:cubicBezTo>
                    <a:lnTo>
                      <a:pt x="142875" y="266700"/>
                    </a:lnTo>
                    <a:lnTo>
                      <a:pt x="142875" y="247650"/>
                    </a:lnTo>
                    <a:lnTo>
                      <a:pt x="152400" y="247650"/>
                    </a:lnTo>
                    <a:cubicBezTo>
                      <a:pt x="158115" y="247650"/>
                      <a:pt x="161925" y="243840"/>
                      <a:pt x="161925" y="238125"/>
                    </a:cubicBezTo>
                    <a:cubicBezTo>
                      <a:pt x="161925" y="232410"/>
                      <a:pt x="158115" y="228600"/>
                      <a:pt x="152400" y="228600"/>
                    </a:cubicBezTo>
                    <a:lnTo>
                      <a:pt x="142875" y="228600"/>
                    </a:lnTo>
                    <a:lnTo>
                      <a:pt x="142875" y="209550"/>
                    </a:lnTo>
                    <a:lnTo>
                      <a:pt x="161925" y="209550"/>
                    </a:lnTo>
                    <a:cubicBezTo>
                      <a:pt x="167640" y="209550"/>
                      <a:pt x="171450" y="205740"/>
                      <a:pt x="171450" y="200025"/>
                    </a:cubicBezTo>
                    <a:cubicBezTo>
                      <a:pt x="171450" y="194310"/>
                      <a:pt x="167640" y="190500"/>
                      <a:pt x="161925" y="190500"/>
                    </a:cubicBezTo>
                    <a:lnTo>
                      <a:pt x="142875" y="190500"/>
                    </a:lnTo>
                    <a:lnTo>
                      <a:pt x="142875" y="171450"/>
                    </a:lnTo>
                    <a:lnTo>
                      <a:pt x="152400" y="171450"/>
                    </a:lnTo>
                    <a:cubicBezTo>
                      <a:pt x="158115" y="171450"/>
                      <a:pt x="161925" y="167640"/>
                      <a:pt x="161925" y="161925"/>
                    </a:cubicBezTo>
                    <a:cubicBezTo>
                      <a:pt x="161925" y="156210"/>
                      <a:pt x="158115" y="152400"/>
                      <a:pt x="152400" y="152400"/>
                    </a:cubicBezTo>
                    <a:lnTo>
                      <a:pt x="142875" y="152400"/>
                    </a:lnTo>
                    <a:lnTo>
                      <a:pt x="142875" y="133350"/>
                    </a:lnTo>
                    <a:lnTo>
                      <a:pt x="161925" y="133350"/>
                    </a:lnTo>
                    <a:cubicBezTo>
                      <a:pt x="167640" y="133350"/>
                      <a:pt x="171450" y="129540"/>
                      <a:pt x="171450" y="123825"/>
                    </a:cubicBezTo>
                    <a:cubicBezTo>
                      <a:pt x="171450" y="118110"/>
                      <a:pt x="167640" y="114300"/>
                      <a:pt x="161925" y="114300"/>
                    </a:cubicBezTo>
                    <a:lnTo>
                      <a:pt x="142875" y="114300"/>
                    </a:lnTo>
                    <a:lnTo>
                      <a:pt x="142875" y="95250"/>
                    </a:lnTo>
                    <a:lnTo>
                      <a:pt x="152400" y="95250"/>
                    </a:lnTo>
                    <a:cubicBezTo>
                      <a:pt x="158115" y="95250"/>
                      <a:pt x="161925" y="91440"/>
                      <a:pt x="161925" y="85725"/>
                    </a:cubicBezTo>
                    <a:cubicBezTo>
                      <a:pt x="161925" y="80010"/>
                      <a:pt x="158115" y="76200"/>
                      <a:pt x="152400" y="76200"/>
                    </a:cubicBezTo>
                    <a:lnTo>
                      <a:pt x="142875" y="76200"/>
                    </a:lnTo>
                    <a:lnTo>
                      <a:pt x="142875" y="57150"/>
                    </a:lnTo>
                    <a:lnTo>
                      <a:pt x="161925" y="57150"/>
                    </a:lnTo>
                    <a:cubicBezTo>
                      <a:pt x="167640" y="57150"/>
                      <a:pt x="171450" y="53340"/>
                      <a:pt x="171450" y="47625"/>
                    </a:cubicBezTo>
                    <a:cubicBezTo>
                      <a:pt x="171450" y="41910"/>
                      <a:pt x="167640" y="38100"/>
                      <a:pt x="161925" y="38100"/>
                    </a:cubicBezTo>
                    <a:lnTo>
                      <a:pt x="142875" y="38100"/>
                    </a:lnTo>
                    <a:lnTo>
                      <a:pt x="142875" y="19050"/>
                    </a:lnTo>
                    <a:lnTo>
                      <a:pt x="228600" y="19050"/>
                    </a:lnTo>
                    <a:close/>
                    <a:moveTo>
                      <a:pt x="47625" y="95250"/>
                    </a:moveTo>
                    <a:lnTo>
                      <a:pt x="123825" y="95250"/>
                    </a:lnTo>
                    <a:lnTo>
                      <a:pt x="123825" y="314325"/>
                    </a:lnTo>
                    <a:cubicBezTo>
                      <a:pt x="123825" y="320040"/>
                      <a:pt x="127635" y="323850"/>
                      <a:pt x="133350" y="323850"/>
                    </a:cubicBezTo>
                    <a:lnTo>
                      <a:pt x="238125" y="323850"/>
                    </a:lnTo>
                    <a:lnTo>
                      <a:pt x="390525" y="323850"/>
                    </a:lnTo>
                    <a:cubicBezTo>
                      <a:pt x="396240" y="323850"/>
                      <a:pt x="400050" y="320040"/>
                      <a:pt x="400050" y="314325"/>
                    </a:cubicBezTo>
                    <a:lnTo>
                      <a:pt x="400050" y="209550"/>
                    </a:lnTo>
                    <a:cubicBezTo>
                      <a:pt x="400050" y="203835"/>
                      <a:pt x="396240" y="200025"/>
                      <a:pt x="390525" y="200025"/>
                    </a:cubicBezTo>
                    <a:lnTo>
                      <a:pt x="247650" y="200025"/>
                    </a:lnTo>
                    <a:lnTo>
                      <a:pt x="247650" y="95250"/>
                    </a:lnTo>
                    <a:lnTo>
                      <a:pt x="485775" y="95250"/>
                    </a:lnTo>
                    <a:cubicBezTo>
                      <a:pt x="501968" y="95250"/>
                      <a:pt x="514350" y="107632"/>
                      <a:pt x="514350" y="123825"/>
                    </a:cubicBezTo>
                    <a:lnTo>
                      <a:pt x="514350" y="342900"/>
                    </a:lnTo>
                    <a:lnTo>
                      <a:pt x="19050" y="342900"/>
                    </a:lnTo>
                    <a:lnTo>
                      <a:pt x="19050" y="123825"/>
                    </a:lnTo>
                    <a:cubicBezTo>
                      <a:pt x="19050" y="107632"/>
                      <a:pt x="31433" y="95250"/>
                      <a:pt x="47625" y="95250"/>
                    </a:cubicBezTo>
                    <a:close/>
                    <a:moveTo>
                      <a:pt x="357188" y="466725"/>
                    </a:moveTo>
                    <a:cubicBezTo>
                      <a:pt x="360045" y="466725"/>
                      <a:pt x="361950" y="468630"/>
                      <a:pt x="361950" y="471488"/>
                    </a:cubicBezTo>
                    <a:cubicBezTo>
                      <a:pt x="361950" y="474345"/>
                      <a:pt x="360045" y="476250"/>
                      <a:pt x="357188" y="476250"/>
                    </a:cubicBezTo>
                    <a:lnTo>
                      <a:pt x="176213" y="476250"/>
                    </a:lnTo>
                    <a:cubicBezTo>
                      <a:pt x="173355" y="476250"/>
                      <a:pt x="171450" y="474345"/>
                      <a:pt x="171450" y="471488"/>
                    </a:cubicBezTo>
                    <a:cubicBezTo>
                      <a:pt x="171450" y="468630"/>
                      <a:pt x="173355" y="466725"/>
                      <a:pt x="176213" y="466725"/>
                    </a:cubicBezTo>
                    <a:cubicBezTo>
                      <a:pt x="194310" y="466725"/>
                      <a:pt x="209550" y="451485"/>
                      <a:pt x="209550" y="433388"/>
                    </a:cubicBezTo>
                    <a:lnTo>
                      <a:pt x="209550" y="419100"/>
                    </a:lnTo>
                    <a:lnTo>
                      <a:pt x="323850" y="419100"/>
                    </a:lnTo>
                    <a:lnTo>
                      <a:pt x="323850" y="433388"/>
                    </a:lnTo>
                    <a:cubicBezTo>
                      <a:pt x="323850" y="451485"/>
                      <a:pt x="339090" y="466725"/>
                      <a:pt x="357188" y="466725"/>
                    </a:cubicBezTo>
                    <a:close/>
                    <a:moveTo>
                      <a:pt x="485775" y="400050"/>
                    </a:moveTo>
                    <a:lnTo>
                      <a:pt x="47625" y="400050"/>
                    </a:lnTo>
                    <a:cubicBezTo>
                      <a:pt x="31433" y="400050"/>
                      <a:pt x="19050" y="387668"/>
                      <a:pt x="19050" y="371475"/>
                    </a:cubicBezTo>
                    <a:lnTo>
                      <a:pt x="19050" y="361950"/>
                    </a:lnTo>
                    <a:lnTo>
                      <a:pt x="514350" y="361950"/>
                    </a:lnTo>
                    <a:lnTo>
                      <a:pt x="514350" y="371475"/>
                    </a:lnTo>
                    <a:cubicBezTo>
                      <a:pt x="514350" y="387668"/>
                      <a:pt x="501968" y="400050"/>
                      <a:pt x="485775" y="4000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BADD3E5D-E36E-7128-6E52-FC1D1ED6CF1A}"/>
                  </a:ext>
                </a:extLst>
              </p:cNvPr>
              <p:cNvSpPr/>
              <p:nvPr/>
            </p:nvSpPr>
            <p:spPr>
              <a:xfrm>
                <a:off x="7888678" y="808546"/>
                <a:ext cx="19050" cy="247650"/>
              </a:xfrm>
              <a:custGeom>
                <a:avLst/>
                <a:gdLst>
                  <a:gd name="connsiteX0" fmla="*/ 9525 w 19050"/>
                  <a:gd name="connsiteY0" fmla="*/ 247650 h 247650"/>
                  <a:gd name="connsiteX1" fmla="*/ 19050 w 19050"/>
                  <a:gd name="connsiteY1" fmla="*/ 238125 h 247650"/>
                  <a:gd name="connsiteX2" fmla="*/ 19050 w 19050"/>
                  <a:gd name="connsiteY2" fmla="*/ 9525 h 247650"/>
                  <a:gd name="connsiteX3" fmla="*/ 9525 w 19050"/>
                  <a:gd name="connsiteY3" fmla="*/ 0 h 247650"/>
                  <a:gd name="connsiteX4" fmla="*/ 0 w 19050"/>
                  <a:gd name="connsiteY4" fmla="*/ 9525 h 247650"/>
                  <a:gd name="connsiteX5" fmla="*/ 0 w 19050"/>
                  <a:gd name="connsiteY5" fmla="*/ 238125 h 247650"/>
                  <a:gd name="connsiteX6" fmla="*/ 9525 w 19050"/>
                  <a:gd name="connsiteY6" fmla="*/ 24765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47650">
                    <a:moveTo>
                      <a:pt x="9525" y="247650"/>
                    </a:moveTo>
                    <a:cubicBezTo>
                      <a:pt x="15240" y="247650"/>
                      <a:pt x="19050" y="243840"/>
                      <a:pt x="19050" y="23812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238125"/>
                    </a:lnTo>
                    <a:cubicBezTo>
                      <a:pt x="0" y="243840"/>
                      <a:pt x="3810" y="247650"/>
                      <a:pt x="9525" y="247650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73FA46C5-928D-057C-E8EF-B0520A70D685}"/>
                </a:ext>
              </a:extLst>
            </p:cNvPr>
            <p:cNvSpPr/>
            <p:nvPr/>
          </p:nvSpPr>
          <p:spPr>
            <a:xfrm>
              <a:off x="7964878" y="922846"/>
              <a:ext cx="114300" cy="19050"/>
            </a:xfrm>
            <a:custGeom>
              <a:avLst/>
              <a:gdLst>
                <a:gd name="connsiteX0" fmla="*/ 104775 w 114300"/>
                <a:gd name="connsiteY0" fmla="*/ 19050 h 19050"/>
                <a:gd name="connsiteX1" fmla="*/ 9525 w 114300"/>
                <a:gd name="connsiteY1" fmla="*/ 19050 h 19050"/>
                <a:gd name="connsiteX2" fmla="*/ 0 w 114300"/>
                <a:gd name="connsiteY2" fmla="*/ 9525 h 19050"/>
                <a:gd name="connsiteX3" fmla="*/ 9525 w 114300"/>
                <a:gd name="connsiteY3" fmla="*/ 0 h 19050"/>
                <a:gd name="connsiteX4" fmla="*/ 104775 w 114300"/>
                <a:gd name="connsiteY4" fmla="*/ 0 h 19050"/>
                <a:gd name="connsiteX5" fmla="*/ 114300 w 114300"/>
                <a:gd name="connsiteY5" fmla="*/ 9525 h 19050"/>
                <a:gd name="connsiteX6" fmla="*/ 104775 w 1143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1047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104775" y="0"/>
                  </a:lnTo>
                  <a:cubicBezTo>
                    <a:pt x="110490" y="0"/>
                    <a:pt x="114300" y="3810"/>
                    <a:pt x="114300" y="9525"/>
                  </a:cubicBezTo>
                  <a:cubicBezTo>
                    <a:pt x="114300" y="15240"/>
                    <a:pt x="110490" y="19050"/>
                    <a:pt x="1047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75" name="Graphic 445">
            <a:extLst>
              <a:ext uri="{FF2B5EF4-FFF2-40B4-BE49-F238E27FC236}">
                <a16:creationId xmlns:a16="http://schemas.microsoft.com/office/drawing/2014/main" id="{D2E01CC3-FF08-5FD5-B6FA-8F225ADB9BB1}"/>
              </a:ext>
            </a:extLst>
          </p:cNvPr>
          <p:cNvGrpSpPr/>
          <p:nvPr/>
        </p:nvGrpSpPr>
        <p:grpSpPr>
          <a:xfrm>
            <a:off x="6708852" y="792471"/>
            <a:ext cx="552450" cy="476250"/>
            <a:chOff x="6578002" y="808545"/>
            <a:chExt cx="552450" cy="476250"/>
          </a:xfrm>
        </p:grpSpPr>
        <p:grpSp>
          <p:nvGrpSpPr>
            <p:cNvPr id="576" name="Graphic 445">
              <a:extLst>
                <a:ext uri="{FF2B5EF4-FFF2-40B4-BE49-F238E27FC236}">
                  <a16:creationId xmlns:a16="http://schemas.microsoft.com/office/drawing/2014/main" id="{58A968FE-0883-2304-33D1-E7182DA2FBE1}"/>
                </a:ext>
              </a:extLst>
            </p:cNvPr>
            <p:cNvGrpSpPr/>
            <p:nvPr/>
          </p:nvGrpSpPr>
          <p:grpSpPr>
            <a:xfrm>
              <a:off x="6587527" y="913320"/>
              <a:ext cx="533400" cy="304800"/>
              <a:chOff x="6587527" y="913320"/>
              <a:chExt cx="533400" cy="304800"/>
            </a:xfrm>
          </p:grpSpPr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990DF50-EB82-B11B-002E-299AAC299A7C}"/>
                  </a:ext>
                </a:extLst>
              </p:cNvPr>
              <p:cNvSpPr/>
              <p:nvPr/>
            </p:nvSpPr>
            <p:spPr>
              <a:xfrm>
                <a:off x="6587527" y="913320"/>
                <a:ext cx="533400" cy="304800"/>
              </a:xfrm>
              <a:custGeom>
                <a:avLst/>
                <a:gdLst>
                  <a:gd name="connsiteX0" fmla="*/ 533400 w 533400"/>
                  <a:gd name="connsiteY0" fmla="*/ 304800 h 304800"/>
                  <a:gd name="connsiteX1" fmla="*/ 533400 w 533400"/>
                  <a:gd name="connsiteY1" fmla="*/ 36195 h 304800"/>
                  <a:gd name="connsiteX2" fmla="*/ 497205 w 533400"/>
                  <a:gd name="connsiteY2" fmla="*/ 0 h 304800"/>
                  <a:gd name="connsiteX3" fmla="*/ 39053 w 533400"/>
                  <a:gd name="connsiteY3" fmla="*/ 0 h 304800"/>
                  <a:gd name="connsiteX4" fmla="*/ 0 w 533400"/>
                  <a:gd name="connsiteY4" fmla="*/ 39053 h 304800"/>
                  <a:gd name="connsiteX5" fmla="*/ 0 w 533400"/>
                  <a:gd name="connsiteY5" fmla="*/ 304800 h 304800"/>
                  <a:gd name="connsiteX6" fmla="*/ 533400 w 53340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00" h="304800">
                    <a:moveTo>
                      <a:pt x="533400" y="304800"/>
                    </a:moveTo>
                    <a:lnTo>
                      <a:pt x="533400" y="36195"/>
                    </a:lnTo>
                    <a:cubicBezTo>
                      <a:pt x="533400" y="16192"/>
                      <a:pt x="517208" y="0"/>
                      <a:pt x="49720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3340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993E3D48-3188-DC7E-32D0-391E168EB3E9}"/>
                  </a:ext>
                </a:extLst>
              </p:cNvPr>
              <p:cNvSpPr/>
              <p:nvPr/>
            </p:nvSpPr>
            <p:spPr>
              <a:xfrm>
                <a:off x="6653249" y="940942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B4A8640-F681-E51D-DCC3-DA70DCB4FB32}"/>
                  </a:ext>
                </a:extLst>
              </p:cNvPr>
              <p:cNvSpPr/>
              <p:nvPr/>
            </p:nvSpPr>
            <p:spPr>
              <a:xfrm>
                <a:off x="6587527" y="913320"/>
                <a:ext cx="533400" cy="66675"/>
              </a:xfrm>
              <a:custGeom>
                <a:avLst/>
                <a:gdLst>
                  <a:gd name="connsiteX0" fmla="*/ 497205 w 533400"/>
                  <a:gd name="connsiteY0" fmla="*/ 0 h 66675"/>
                  <a:gd name="connsiteX1" fmla="*/ 39053 w 533400"/>
                  <a:gd name="connsiteY1" fmla="*/ 0 h 66675"/>
                  <a:gd name="connsiteX2" fmla="*/ 0 w 533400"/>
                  <a:gd name="connsiteY2" fmla="*/ 39053 h 66675"/>
                  <a:gd name="connsiteX3" fmla="*/ 0 w 533400"/>
                  <a:gd name="connsiteY3" fmla="*/ 66675 h 66675"/>
                  <a:gd name="connsiteX4" fmla="*/ 39053 w 533400"/>
                  <a:gd name="connsiteY4" fmla="*/ 27622 h 66675"/>
                  <a:gd name="connsiteX5" fmla="*/ 497205 w 533400"/>
                  <a:gd name="connsiteY5" fmla="*/ 27622 h 66675"/>
                  <a:gd name="connsiteX6" fmla="*/ 533400 w 533400"/>
                  <a:gd name="connsiteY6" fmla="*/ 63818 h 66675"/>
                  <a:gd name="connsiteX7" fmla="*/ 533400 w 533400"/>
                  <a:gd name="connsiteY7" fmla="*/ 36195 h 66675"/>
                  <a:gd name="connsiteX8" fmla="*/ 497205 w 53340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400" h="66675">
                    <a:moveTo>
                      <a:pt x="49720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97205" y="27622"/>
                    </a:lnTo>
                    <a:cubicBezTo>
                      <a:pt x="517208" y="27622"/>
                      <a:pt x="533400" y="43815"/>
                      <a:pt x="533400" y="63818"/>
                    </a:cubicBezTo>
                    <a:lnTo>
                      <a:pt x="533400" y="36195"/>
                    </a:lnTo>
                    <a:cubicBezTo>
                      <a:pt x="533400" y="16192"/>
                      <a:pt x="517208" y="0"/>
                      <a:pt x="49720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A01BB97D-1758-ED02-369D-50CD8ACAEB50}"/>
                  </a:ext>
                </a:extLst>
              </p:cNvPr>
              <p:cNvSpPr/>
              <p:nvPr/>
            </p:nvSpPr>
            <p:spPr>
              <a:xfrm>
                <a:off x="6853274" y="940942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81" name="Graphic 445">
              <a:extLst>
                <a:ext uri="{FF2B5EF4-FFF2-40B4-BE49-F238E27FC236}">
                  <a16:creationId xmlns:a16="http://schemas.microsoft.com/office/drawing/2014/main" id="{29275877-5C49-A4F5-D17C-9471B63E60F1}"/>
                </a:ext>
              </a:extLst>
            </p:cNvPr>
            <p:cNvGrpSpPr/>
            <p:nvPr/>
          </p:nvGrpSpPr>
          <p:grpSpPr>
            <a:xfrm>
              <a:off x="6625627" y="960945"/>
              <a:ext cx="258698" cy="276225"/>
              <a:chOff x="6625627" y="960945"/>
              <a:chExt cx="258698" cy="276225"/>
            </a:xfrm>
          </p:grpSpPr>
          <p:grpSp>
            <p:nvGrpSpPr>
              <p:cNvPr id="582" name="Graphic 445">
                <a:extLst>
                  <a:ext uri="{FF2B5EF4-FFF2-40B4-BE49-F238E27FC236}">
                    <a16:creationId xmlns:a16="http://schemas.microsoft.com/office/drawing/2014/main" id="{D8D04635-B3C0-5440-8379-F7975E7AA030}"/>
                  </a:ext>
                </a:extLst>
              </p:cNvPr>
              <p:cNvGrpSpPr/>
              <p:nvPr/>
            </p:nvGrpSpPr>
            <p:grpSpPr>
              <a:xfrm>
                <a:off x="6701827" y="1129537"/>
                <a:ext cx="106680" cy="50482"/>
                <a:chOff x="6701827" y="1129537"/>
                <a:chExt cx="106680" cy="50482"/>
              </a:xfrm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10E17F59-9974-D6CB-DCBB-DFC15F26C4C9}"/>
                    </a:ext>
                  </a:extLst>
                </p:cNvPr>
                <p:cNvSpPr/>
                <p:nvPr/>
              </p:nvSpPr>
              <p:spPr>
                <a:xfrm>
                  <a:off x="6701827" y="1129537"/>
                  <a:ext cx="106680" cy="50482"/>
                </a:xfrm>
                <a:custGeom>
                  <a:avLst/>
                  <a:gdLst>
                    <a:gd name="connsiteX0" fmla="*/ 0 w 106680"/>
                    <a:gd name="connsiteY0" fmla="*/ 20002 h 50482"/>
                    <a:gd name="connsiteX1" fmla="*/ 53340 w 106680"/>
                    <a:gd name="connsiteY1" fmla="*/ 50482 h 50482"/>
                    <a:gd name="connsiteX2" fmla="*/ 106680 w 106680"/>
                    <a:gd name="connsiteY2" fmla="*/ 20002 h 50482"/>
                    <a:gd name="connsiteX3" fmla="*/ 78105 w 106680"/>
                    <a:gd name="connsiteY3" fmla="*/ 1905 h 50482"/>
                    <a:gd name="connsiteX4" fmla="*/ 52388 w 106680"/>
                    <a:gd name="connsiteY4" fmla="*/ 7620 h 50482"/>
                    <a:gd name="connsiteX5" fmla="*/ 22860 w 106680"/>
                    <a:gd name="connsiteY5" fmla="*/ 0 h 50482"/>
                    <a:gd name="connsiteX6" fmla="*/ 0 w 106680"/>
                    <a:gd name="connsiteY6" fmla="*/ 20002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680" h="50482">
                      <a:moveTo>
                        <a:pt x="0" y="20002"/>
                      </a:moveTo>
                      <a:cubicBezTo>
                        <a:pt x="7620" y="35243"/>
                        <a:pt x="22860" y="50482"/>
                        <a:pt x="53340" y="50482"/>
                      </a:cubicBezTo>
                      <a:cubicBezTo>
                        <a:pt x="83820" y="50482"/>
                        <a:pt x="99060" y="35243"/>
                        <a:pt x="106680" y="20002"/>
                      </a:cubicBezTo>
                      <a:cubicBezTo>
                        <a:pt x="106680" y="20002"/>
                        <a:pt x="84773" y="10477"/>
                        <a:pt x="78105" y="1905"/>
                      </a:cubicBezTo>
                      <a:cubicBezTo>
                        <a:pt x="78105" y="1905"/>
                        <a:pt x="64770" y="7620"/>
                        <a:pt x="52388" y="7620"/>
                      </a:cubicBezTo>
                      <a:cubicBezTo>
                        <a:pt x="40005" y="7620"/>
                        <a:pt x="22860" y="0"/>
                        <a:pt x="22860" y="0"/>
                      </a:cubicBezTo>
                      <a:cubicBezTo>
                        <a:pt x="22860" y="0"/>
                        <a:pt x="13335" y="17145"/>
                        <a:pt x="0" y="2000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46793"/>
                    </a:gs>
                    <a:gs pos="50000">
                      <a:srgbClr val="EB547B"/>
                    </a:gs>
                    <a:gs pos="100000">
                      <a:srgbClr val="E24264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76348663-A977-5135-0082-CCBA41FBE3A0}"/>
                    </a:ext>
                  </a:extLst>
                </p:cNvPr>
                <p:cNvSpPr/>
                <p:nvPr/>
              </p:nvSpPr>
              <p:spPr>
                <a:xfrm>
                  <a:off x="6723734" y="1134300"/>
                  <a:ext cx="62865" cy="22859"/>
                </a:xfrm>
                <a:custGeom>
                  <a:avLst/>
                  <a:gdLst>
                    <a:gd name="connsiteX0" fmla="*/ 0 w 62865"/>
                    <a:gd name="connsiteY0" fmla="*/ 0 h 22859"/>
                    <a:gd name="connsiteX1" fmla="*/ 30480 w 62865"/>
                    <a:gd name="connsiteY1" fmla="*/ 22860 h 22859"/>
                    <a:gd name="connsiteX2" fmla="*/ 62865 w 62865"/>
                    <a:gd name="connsiteY2" fmla="*/ 0 h 22859"/>
                    <a:gd name="connsiteX3" fmla="*/ 0 w 62865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65" h="22859">
                      <a:moveTo>
                        <a:pt x="0" y="0"/>
                      </a:moveTo>
                      <a:cubicBezTo>
                        <a:pt x="0" y="0"/>
                        <a:pt x="2858" y="22860"/>
                        <a:pt x="30480" y="22860"/>
                      </a:cubicBezTo>
                      <a:cubicBezTo>
                        <a:pt x="58103" y="22860"/>
                        <a:pt x="62865" y="0"/>
                        <a:pt x="6286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426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1E69884E-6126-07C9-48CC-CA2CF2CD0057}"/>
                  </a:ext>
                </a:extLst>
              </p:cNvPr>
              <p:cNvSpPr/>
              <p:nvPr/>
            </p:nvSpPr>
            <p:spPr>
              <a:xfrm>
                <a:off x="6683729" y="960945"/>
                <a:ext cx="140969" cy="170497"/>
              </a:xfrm>
              <a:custGeom>
                <a:avLst/>
                <a:gdLst>
                  <a:gd name="connsiteX0" fmla="*/ 140970 w 140969"/>
                  <a:gd name="connsiteY0" fmla="*/ 70485 h 170497"/>
                  <a:gd name="connsiteX1" fmla="*/ 70485 w 140969"/>
                  <a:gd name="connsiteY1" fmla="*/ 170498 h 170497"/>
                  <a:gd name="connsiteX2" fmla="*/ 0 w 140969"/>
                  <a:gd name="connsiteY2" fmla="*/ 70485 h 170497"/>
                  <a:gd name="connsiteX3" fmla="*/ 70485 w 140969"/>
                  <a:gd name="connsiteY3" fmla="*/ 0 h 170497"/>
                  <a:gd name="connsiteX4" fmla="*/ 140970 w 140969"/>
                  <a:gd name="connsiteY4" fmla="*/ 7048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969" h="170497">
                    <a:moveTo>
                      <a:pt x="140970" y="70485"/>
                    </a:moveTo>
                    <a:cubicBezTo>
                      <a:pt x="140970" y="117157"/>
                      <a:pt x="109538" y="170498"/>
                      <a:pt x="70485" y="170498"/>
                    </a:cubicBezTo>
                    <a:cubicBezTo>
                      <a:pt x="31432" y="170498"/>
                      <a:pt x="0" y="117157"/>
                      <a:pt x="0" y="70485"/>
                    </a:cubicBezTo>
                    <a:cubicBezTo>
                      <a:pt x="0" y="31432"/>
                      <a:pt x="31432" y="0"/>
                      <a:pt x="70485" y="0"/>
                    </a:cubicBezTo>
                    <a:cubicBezTo>
                      <a:pt x="109538" y="0"/>
                      <a:pt x="140970" y="31432"/>
                      <a:pt x="140970" y="704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E68F2D3E-E06B-22B2-B570-F11F1AC3AB3A}"/>
                  </a:ext>
                </a:extLst>
              </p:cNvPr>
              <p:cNvSpPr/>
              <p:nvPr/>
            </p:nvSpPr>
            <p:spPr>
              <a:xfrm>
                <a:off x="6754214" y="968763"/>
                <a:ext cx="67027" cy="155292"/>
              </a:xfrm>
              <a:custGeom>
                <a:avLst/>
                <a:gdLst>
                  <a:gd name="connsiteX0" fmla="*/ 62865 w 67027"/>
                  <a:gd name="connsiteY0" fmla="*/ 103624 h 155292"/>
                  <a:gd name="connsiteX1" fmla="*/ 0 w 67027"/>
                  <a:gd name="connsiteY1" fmla="*/ 1707 h 155292"/>
                  <a:gd name="connsiteX2" fmla="*/ 28575 w 67027"/>
                  <a:gd name="connsiteY2" fmla="*/ 74097 h 155292"/>
                  <a:gd name="connsiteX3" fmla="*/ 953 w 67027"/>
                  <a:gd name="connsiteY3" fmla="*/ 155059 h 155292"/>
                  <a:gd name="connsiteX4" fmla="*/ 39053 w 67027"/>
                  <a:gd name="connsiteY4" fmla="*/ 143629 h 155292"/>
                  <a:gd name="connsiteX5" fmla="*/ 62865 w 67027"/>
                  <a:gd name="connsiteY5" fmla="*/ 103624 h 15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7" h="155292">
                    <a:moveTo>
                      <a:pt x="62865" y="103624"/>
                    </a:moveTo>
                    <a:cubicBezTo>
                      <a:pt x="77153" y="46474"/>
                      <a:pt x="54293" y="-10676"/>
                      <a:pt x="0" y="1707"/>
                    </a:cubicBezTo>
                    <a:cubicBezTo>
                      <a:pt x="0" y="1707"/>
                      <a:pt x="28575" y="15042"/>
                      <a:pt x="28575" y="74097"/>
                    </a:cubicBezTo>
                    <a:cubicBezTo>
                      <a:pt x="28575" y="133152"/>
                      <a:pt x="953" y="155059"/>
                      <a:pt x="953" y="155059"/>
                    </a:cubicBezTo>
                    <a:cubicBezTo>
                      <a:pt x="953" y="155059"/>
                      <a:pt x="20955" y="157917"/>
                      <a:pt x="39053" y="143629"/>
                    </a:cubicBezTo>
                    <a:cubicBezTo>
                      <a:pt x="49530" y="133152"/>
                      <a:pt x="58103" y="118864"/>
                      <a:pt x="62865" y="103624"/>
                    </a:cubicBez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40682319-E432-0AE3-7B46-4FCE85A27779}"/>
                  </a:ext>
                </a:extLst>
              </p:cNvPr>
              <p:cNvSpPr/>
              <p:nvPr/>
            </p:nvSpPr>
            <p:spPr>
              <a:xfrm>
                <a:off x="6625627" y="1141920"/>
                <a:ext cx="258698" cy="95250"/>
              </a:xfrm>
              <a:custGeom>
                <a:avLst/>
                <a:gdLst>
                  <a:gd name="connsiteX0" fmla="*/ 0 w 258698"/>
                  <a:gd name="connsiteY0" fmla="*/ 95250 h 95250"/>
                  <a:gd name="connsiteX1" fmla="*/ 257175 w 258698"/>
                  <a:gd name="connsiteY1" fmla="*/ 95250 h 95250"/>
                  <a:gd name="connsiteX2" fmla="*/ 238125 w 258698"/>
                  <a:gd name="connsiteY2" fmla="*/ 28575 h 95250"/>
                  <a:gd name="connsiteX3" fmla="*/ 180975 w 258698"/>
                  <a:gd name="connsiteY3" fmla="*/ 0 h 95250"/>
                  <a:gd name="connsiteX4" fmla="*/ 133350 w 258698"/>
                  <a:gd name="connsiteY4" fmla="*/ 38100 h 95250"/>
                  <a:gd name="connsiteX5" fmla="*/ 76200 w 258698"/>
                  <a:gd name="connsiteY5" fmla="*/ 0 h 95250"/>
                  <a:gd name="connsiteX6" fmla="*/ 9525 w 258698"/>
                  <a:gd name="connsiteY6" fmla="*/ 38100 h 95250"/>
                  <a:gd name="connsiteX7" fmla="*/ 0 w 258698"/>
                  <a:gd name="connsiteY7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698" h="95250">
                    <a:moveTo>
                      <a:pt x="0" y="95250"/>
                    </a:moveTo>
                    <a:lnTo>
                      <a:pt x="257175" y="95250"/>
                    </a:lnTo>
                    <a:cubicBezTo>
                      <a:pt x="257175" y="95250"/>
                      <a:pt x="266700" y="47625"/>
                      <a:pt x="238125" y="28575"/>
                    </a:cubicBezTo>
                    <a:cubicBezTo>
                      <a:pt x="209550" y="9525"/>
                      <a:pt x="200025" y="9525"/>
                      <a:pt x="180975" y="0"/>
                    </a:cubicBezTo>
                    <a:cubicBezTo>
                      <a:pt x="180975" y="0"/>
                      <a:pt x="180975" y="38100"/>
                      <a:pt x="133350" y="38100"/>
                    </a:cubicBezTo>
                    <a:cubicBezTo>
                      <a:pt x="85725" y="38100"/>
                      <a:pt x="76200" y="0"/>
                      <a:pt x="76200" y="0"/>
                    </a:cubicBezTo>
                    <a:cubicBezTo>
                      <a:pt x="76200" y="0"/>
                      <a:pt x="19050" y="19050"/>
                      <a:pt x="9525" y="38100"/>
                    </a:cubicBezTo>
                    <a:cubicBezTo>
                      <a:pt x="0" y="57150"/>
                      <a:pt x="0" y="95250"/>
                      <a:pt x="0" y="95250"/>
                    </a:cubicBez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A9401A41-7CD5-7F8D-047F-ACFDBA5F7090}"/>
                  </a:ext>
                </a:extLst>
              </p:cNvPr>
              <p:cNvSpPr/>
              <p:nvPr/>
            </p:nvSpPr>
            <p:spPr>
              <a:xfrm>
                <a:off x="6637056" y="1199070"/>
                <a:ext cx="236220" cy="19050"/>
              </a:xfrm>
              <a:custGeom>
                <a:avLst/>
                <a:gdLst>
                  <a:gd name="connsiteX0" fmla="*/ 217170 w 236220"/>
                  <a:gd name="connsiteY0" fmla="*/ 0 h 19050"/>
                  <a:gd name="connsiteX1" fmla="*/ 19050 w 236220"/>
                  <a:gd name="connsiteY1" fmla="*/ 0 h 19050"/>
                  <a:gd name="connsiteX2" fmla="*/ 0 w 236220"/>
                  <a:gd name="connsiteY2" fmla="*/ 19050 h 19050"/>
                  <a:gd name="connsiteX3" fmla="*/ 0 w 236220"/>
                  <a:gd name="connsiteY3" fmla="*/ 19050 h 19050"/>
                  <a:gd name="connsiteX4" fmla="*/ 236220 w 236220"/>
                  <a:gd name="connsiteY4" fmla="*/ 19050 h 19050"/>
                  <a:gd name="connsiteX5" fmla="*/ 236220 w 236220"/>
                  <a:gd name="connsiteY5" fmla="*/ 19050 h 19050"/>
                  <a:gd name="connsiteX6" fmla="*/ 217170 w 23622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220" h="19050">
                    <a:moveTo>
                      <a:pt x="217170" y="0"/>
                    </a:moveTo>
                    <a:lnTo>
                      <a:pt x="19050" y="0"/>
                    </a:lnTo>
                    <a:cubicBezTo>
                      <a:pt x="8573" y="0"/>
                      <a:pt x="0" y="8573"/>
                      <a:pt x="0" y="19050"/>
                    </a:cubicBezTo>
                    <a:lnTo>
                      <a:pt x="0" y="19050"/>
                    </a:lnTo>
                    <a:lnTo>
                      <a:pt x="236220" y="19050"/>
                    </a:lnTo>
                    <a:lnTo>
                      <a:pt x="236220" y="19050"/>
                    </a:lnTo>
                    <a:cubicBezTo>
                      <a:pt x="236220" y="8573"/>
                      <a:pt x="227647" y="0"/>
                      <a:pt x="217170" y="0"/>
                    </a:cubicBez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4F07214-C48F-D900-F4BC-75B82D43E17B}"/>
                </a:ext>
              </a:extLst>
            </p:cNvPr>
            <p:cNvSpPr/>
            <p:nvPr/>
          </p:nvSpPr>
          <p:spPr>
            <a:xfrm>
              <a:off x="6587527" y="1227645"/>
              <a:ext cx="533400" cy="47625"/>
            </a:xfrm>
            <a:custGeom>
              <a:avLst/>
              <a:gdLst>
                <a:gd name="connsiteX0" fmla="*/ 504825 w 533400"/>
                <a:gd name="connsiteY0" fmla="*/ 47625 h 47625"/>
                <a:gd name="connsiteX1" fmla="*/ 28575 w 533400"/>
                <a:gd name="connsiteY1" fmla="*/ 47625 h 47625"/>
                <a:gd name="connsiteX2" fmla="*/ 0 w 533400"/>
                <a:gd name="connsiteY2" fmla="*/ 19050 h 47625"/>
                <a:gd name="connsiteX3" fmla="*/ 0 w 533400"/>
                <a:gd name="connsiteY3" fmla="*/ 0 h 47625"/>
                <a:gd name="connsiteX4" fmla="*/ 533400 w 533400"/>
                <a:gd name="connsiteY4" fmla="*/ 0 h 47625"/>
                <a:gd name="connsiteX5" fmla="*/ 533400 w 533400"/>
                <a:gd name="connsiteY5" fmla="*/ 19050 h 47625"/>
                <a:gd name="connsiteX6" fmla="*/ 504825 w 5334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400" h="47625">
                  <a:moveTo>
                    <a:pt x="5048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33400" y="0"/>
                  </a:lnTo>
                  <a:lnTo>
                    <a:pt x="533400" y="19050"/>
                  </a:lnTo>
                  <a:cubicBezTo>
                    <a:pt x="533400" y="35243"/>
                    <a:pt x="521018" y="47625"/>
                    <a:pt x="5048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BC8A85D1-2E68-2265-02FE-815DEEB5DF1B}"/>
                </a:ext>
              </a:extLst>
            </p:cNvPr>
            <p:cNvSpPr/>
            <p:nvPr/>
          </p:nvSpPr>
          <p:spPr>
            <a:xfrm>
              <a:off x="6597052" y="1227645"/>
              <a:ext cx="514350" cy="9525"/>
            </a:xfrm>
            <a:custGeom>
              <a:avLst/>
              <a:gdLst>
                <a:gd name="connsiteX0" fmla="*/ 0 w 514350"/>
                <a:gd name="connsiteY0" fmla="*/ 0 h 9525"/>
                <a:gd name="connsiteX1" fmla="*/ 514350 w 514350"/>
                <a:gd name="connsiteY1" fmla="*/ 0 h 9525"/>
                <a:gd name="connsiteX2" fmla="*/ 514350 w 514350"/>
                <a:gd name="connsiteY2" fmla="*/ 9525 h 9525"/>
                <a:gd name="connsiteX3" fmla="*/ 0 w 5143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9525">
                  <a:moveTo>
                    <a:pt x="0" y="0"/>
                  </a:moveTo>
                  <a:lnTo>
                    <a:pt x="514350" y="0"/>
                  </a:lnTo>
                  <a:lnTo>
                    <a:pt x="514350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1" name="Graphic 445">
              <a:extLst>
                <a:ext uri="{FF2B5EF4-FFF2-40B4-BE49-F238E27FC236}">
                  <a16:creationId xmlns:a16="http://schemas.microsoft.com/office/drawing/2014/main" id="{92D37D41-4F2D-01A0-BB5E-BA1EADCC4B24}"/>
                </a:ext>
              </a:extLst>
            </p:cNvPr>
            <p:cNvGrpSpPr/>
            <p:nvPr/>
          </p:nvGrpSpPr>
          <p:grpSpPr>
            <a:xfrm>
              <a:off x="6616102" y="888554"/>
              <a:ext cx="276225" cy="139065"/>
              <a:chOff x="6616102" y="888554"/>
              <a:chExt cx="276225" cy="139065"/>
            </a:xfrm>
          </p:grpSpPr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4BB65B85-6111-3F5F-AE4E-0E754F444D6C}"/>
                  </a:ext>
                </a:extLst>
              </p:cNvPr>
              <p:cNvSpPr/>
              <p:nvPr/>
            </p:nvSpPr>
            <p:spPr>
              <a:xfrm>
                <a:off x="6616102" y="983804"/>
                <a:ext cx="28575" cy="31432"/>
              </a:xfrm>
              <a:custGeom>
                <a:avLst/>
                <a:gdLst>
                  <a:gd name="connsiteX0" fmla="*/ 0 w 28575"/>
                  <a:gd name="connsiteY0" fmla="*/ 14288 h 31432"/>
                  <a:gd name="connsiteX1" fmla="*/ 14288 w 28575"/>
                  <a:gd name="connsiteY1" fmla="*/ 0 h 31432"/>
                  <a:gd name="connsiteX2" fmla="*/ 28575 w 28575"/>
                  <a:gd name="connsiteY2" fmla="*/ 14288 h 31432"/>
                  <a:gd name="connsiteX3" fmla="*/ 28575 w 28575"/>
                  <a:gd name="connsiteY3" fmla="*/ 31433 h 31432"/>
                  <a:gd name="connsiteX4" fmla="*/ 0 w 28575"/>
                  <a:gd name="connsiteY4" fmla="*/ 31433 h 31432"/>
                  <a:gd name="connsiteX5" fmla="*/ 0 w 28575"/>
                  <a:gd name="connsiteY5" fmla="*/ 1428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1432">
                    <a:moveTo>
                      <a:pt x="0" y="14288"/>
                    </a:moveTo>
                    <a:cubicBezTo>
                      <a:pt x="0" y="14288"/>
                      <a:pt x="0" y="0"/>
                      <a:pt x="14288" y="0"/>
                    </a:cubicBezTo>
                    <a:cubicBezTo>
                      <a:pt x="28575" y="0"/>
                      <a:pt x="28575" y="14288"/>
                      <a:pt x="28575" y="14288"/>
                    </a:cubicBezTo>
                    <a:lnTo>
                      <a:pt x="28575" y="31433"/>
                    </a:lnTo>
                    <a:lnTo>
                      <a:pt x="0" y="3143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06B92A59-3624-4CED-5D45-183BB34B50FF}"/>
                  </a:ext>
                </a:extLst>
              </p:cNvPr>
              <p:cNvSpPr/>
              <p:nvPr/>
            </p:nvSpPr>
            <p:spPr>
              <a:xfrm>
                <a:off x="6616102" y="888554"/>
                <a:ext cx="276225" cy="77152"/>
              </a:xfrm>
              <a:custGeom>
                <a:avLst/>
                <a:gdLst>
                  <a:gd name="connsiteX0" fmla="*/ 218123 w 276225"/>
                  <a:gd name="connsiteY0" fmla="*/ 77153 h 77152"/>
                  <a:gd name="connsiteX1" fmla="*/ 276225 w 276225"/>
                  <a:gd name="connsiteY1" fmla="*/ 58103 h 77152"/>
                  <a:gd name="connsiteX2" fmla="*/ 138113 w 276225"/>
                  <a:gd name="connsiteY2" fmla="*/ 0 h 77152"/>
                  <a:gd name="connsiteX3" fmla="*/ 0 w 276225"/>
                  <a:gd name="connsiteY3" fmla="*/ 58103 h 77152"/>
                  <a:gd name="connsiteX4" fmla="*/ 58103 w 276225"/>
                  <a:gd name="connsiteY4" fmla="*/ 77153 h 77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5" h="77152">
                    <a:moveTo>
                      <a:pt x="218123" y="77153"/>
                    </a:moveTo>
                    <a:lnTo>
                      <a:pt x="276225" y="58103"/>
                    </a:lnTo>
                    <a:lnTo>
                      <a:pt x="138113" y="0"/>
                    </a:lnTo>
                    <a:lnTo>
                      <a:pt x="0" y="58103"/>
                    </a:lnTo>
                    <a:lnTo>
                      <a:pt x="58103" y="77153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11572FEB-214F-433F-EF6F-DADC154D9283}"/>
                  </a:ext>
                </a:extLst>
              </p:cNvPr>
              <p:cNvSpPr/>
              <p:nvPr/>
            </p:nvSpPr>
            <p:spPr>
              <a:xfrm>
                <a:off x="6673252" y="920940"/>
                <a:ext cx="161925" cy="49529"/>
              </a:xfrm>
              <a:custGeom>
                <a:avLst/>
                <a:gdLst>
                  <a:gd name="connsiteX0" fmla="*/ 0 w 161925"/>
                  <a:gd name="connsiteY0" fmla="*/ 49530 h 49529"/>
                  <a:gd name="connsiteX1" fmla="*/ 79057 w 161925"/>
                  <a:gd name="connsiteY1" fmla="*/ 0 h 49529"/>
                  <a:gd name="connsiteX2" fmla="*/ 161925 w 161925"/>
                  <a:gd name="connsiteY2" fmla="*/ 49530 h 49529"/>
                  <a:gd name="connsiteX3" fmla="*/ 0 w 161925"/>
                  <a:gd name="connsiteY3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49529">
                    <a:moveTo>
                      <a:pt x="0" y="49530"/>
                    </a:moveTo>
                    <a:cubicBezTo>
                      <a:pt x="0" y="49530"/>
                      <a:pt x="8572" y="0"/>
                      <a:pt x="79057" y="0"/>
                    </a:cubicBezTo>
                    <a:cubicBezTo>
                      <a:pt x="149543" y="0"/>
                      <a:pt x="161925" y="49530"/>
                      <a:pt x="161925" y="49530"/>
                    </a:cubicBezTo>
                    <a:cubicBezTo>
                      <a:pt x="161925" y="49530"/>
                      <a:pt x="0" y="46673"/>
                      <a:pt x="0" y="4953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D09A7D12-B6DC-85CD-7995-38428DC5D510}"/>
                  </a:ext>
                </a:extLst>
              </p:cNvPr>
              <p:cNvSpPr/>
              <p:nvPr/>
            </p:nvSpPr>
            <p:spPr>
              <a:xfrm>
                <a:off x="6666584" y="944752"/>
                <a:ext cx="173354" cy="80010"/>
              </a:xfrm>
              <a:custGeom>
                <a:avLst/>
                <a:gdLst>
                  <a:gd name="connsiteX0" fmla="*/ 87630 w 173354"/>
                  <a:gd name="connsiteY0" fmla="*/ 80010 h 80010"/>
                  <a:gd name="connsiteX1" fmla="*/ 0 w 173354"/>
                  <a:gd name="connsiteY1" fmla="*/ 65723 h 80010"/>
                  <a:gd name="connsiteX2" fmla="*/ 14288 w 173354"/>
                  <a:gd name="connsiteY2" fmla="*/ 21908 h 80010"/>
                  <a:gd name="connsiteX3" fmla="*/ 86677 w 173354"/>
                  <a:gd name="connsiteY3" fmla="*/ 0 h 80010"/>
                  <a:gd name="connsiteX4" fmla="*/ 159068 w 173354"/>
                  <a:gd name="connsiteY4" fmla="*/ 21908 h 80010"/>
                  <a:gd name="connsiteX5" fmla="*/ 173355 w 173354"/>
                  <a:gd name="connsiteY5" fmla="*/ 65723 h 80010"/>
                  <a:gd name="connsiteX6" fmla="*/ 87630 w 173354"/>
                  <a:gd name="connsiteY6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54" h="80010">
                    <a:moveTo>
                      <a:pt x="87630" y="80010"/>
                    </a:moveTo>
                    <a:lnTo>
                      <a:pt x="0" y="65723"/>
                    </a:lnTo>
                    <a:lnTo>
                      <a:pt x="14288" y="21908"/>
                    </a:lnTo>
                    <a:cubicBezTo>
                      <a:pt x="14288" y="21908"/>
                      <a:pt x="36195" y="0"/>
                      <a:pt x="86677" y="0"/>
                    </a:cubicBezTo>
                    <a:cubicBezTo>
                      <a:pt x="137160" y="0"/>
                      <a:pt x="159068" y="21908"/>
                      <a:pt x="159068" y="21908"/>
                    </a:cubicBezTo>
                    <a:lnTo>
                      <a:pt x="173355" y="65723"/>
                    </a:lnTo>
                    <a:lnTo>
                      <a:pt x="87630" y="80010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77D7DA91-3428-BCF0-2F5F-EBDF876D4C18}"/>
                  </a:ext>
                </a:extLst>
              </p:cNvPr>
              <p:cNvSpPr/>
              <p:nvPr/>
            </p:nvSpPr>
            <p:spPr>
              <a:xfrm>
                <a:off x="6667536" y="987614"/>
                <a:ext cx="173355" cy="40005"/>
              </a:xfrm>
              <a:custGeom>
                <a:avLst/>
                <a:gdLst>
                  <a:gd name="connsiteX0" fmla="*/ 86678 w 173355"/>
                  <a:gd name="connsiteY0" fmla="*/ 40005 h 40005"/>
                  <a:gd name="connsiteX1" fmla="*/ 173355 w 173355"/>
                  <a:gd name="connsiteY1" fmla="*/ 21908 h 40005"/>
                  <a:gd name="connsiteX2" fmla="*/ 167640 w 173355"/>
                  <a:gd name="connsiteY2" fmla="*/ 0 h 40005"/>
                  <a:gd name="connsiteX3" fmla="*/ 86678 w 173355"/>
                  <a:gd name="connsiteY3" fmla="*/ 14288 h 40005"/>
                  <a:gd name="connsiteX4" fmla="*/ 5715 w 173355"/>
                  <a:gd name="connsiteY4" fmla="*/ 0 h 40005"/>
                  <a:gd name="connsiteX5" fmla="*/ 0 w 173355"/>
                  <a:gd name="connsiteY5" fmla="*/ 21908 h 40005"/>
                  <a:gd name="connsiteX6" fmla="*/ 86678 w 173355"/>
                  <a:gd name="connsiteY6" fmla="*/ 40005 h 40005"/>
                  <a:gd name="connsiteX7" fmla="*/ 86678 w 173355"/>
                  <a:gd name="connsiteY7" fmla="*/ 40005 h 40005"/>
                  <a:gd name="connsiteX8" fmla="*/ 86678 w 173355"/>
                  <a:gd name="connsiteY8" fmla="*/ 40005 h 40005"/>
                  <a:gd name="connsiteX9" fmla="*/ 86678 w 173355"/>
                  <a:gd name="connsiteY9" fmla="*/ 40005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355" h="40005">
                    <a:moveTo>
                      <a:pt x="86678" y="40005"/>
                    </a:moveTo>
                    <a:lnTo>
                      <a:pt x="173355" y="21908"/>
                    </a:lnTo>
                    <a:lnTo>
                      <a:pt x="167640" y="0"/>
                    </a:lnTo>
                    <a:lnTo>
                      <a:pt x="86678" y="14288"/>
                    </a:lnTo>
                    <a:lnTo>
                      <a:pt x="5715" y="0"/>
                    </a:lnTo>
                    <a:lnTo>
                      <a:pt x="0" y="21908"/>
                    </a:lnTo>
                    <a:lnTo>
                      <a:pt x="86678" y="40005"/>
                    </a:lnTo>
                    <a:lnTo>
                      <a:pt x="86678" y="40005"/>
                    </a:lnTo>
                    <a:lnTo>
                      <a:pt x="86678" y="40005"/>
                    </a:lnTo>
                    <a:lnTo>
                      <a:pt x="86678" y="40005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7" name="Graphic 445">
              <a:extLst>
                <a:ext uri="{FF2B5EF4-FFF2-40B4-BE49-F238E27FC236}">
                  <a16:creationId xmlns:a16="http://schemas.microsoft.com/office/drawing/2014/main" id="{5AA44061-97B5-4C76-2042-10B673DFB4E0}"/>
                </a:ext>
              </a:extLst>
            </p:cNvPr>
            <p:cNvGrpSpPr/>
            <p:nvPr/>
          </p:nvGrpSpPr>
          <p:grpSpPr>
            <a:xfrm>
              <a:off x="6578002" y="808545"/>
              <a:ext cx="552450" cy="476250"/>
              <a:chOff x="6578002" y="808545"/>
              <a:chExt cx="552450" cy="476250"/>
            </a:xfrm>
          </p:grpSpPr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A5C22F0E-0E0B-3EDF-A9D4-18BF2D1A4F9F}"/>
                  </a:ext>
                </a:extLst>
              </p:cNvPr>
              <p:cNvSpPr/>
              <p:nvPr/>
            </p:nvSpPr>
            <p:spPr>
              <a:xfrm>
                <a:off x="6920902" y="1122870"/>
                <a:ext cx="47625" cy="19050"/>
              </a:xfrm>
              <a:custGeom>
                <a:avLst/>
                <a:gdLst>
                  <a:gd name="connsiteX0" fmla="*/ 38100 w 47625"/>
                  <a:gd name="connsiteY0" fmla="*/ 19050 h 19050"/>
                  <a:gd name="connsiteX1" fmla="*/ 9525 w 47625"/>
                  <a:gd name="connsiteY1" fmla="*/ 19050 h 19050"/>
                  <a:gd name="connsiteX2" fmla="*/ 0 w 47625"/>
                  <a:gd name="connsiteY2" fmla="*/ 9525 h 19050"/>
                  <a:gd name="connsiteX3" fmla="*/ 9525 w 47625"/>
                  <a:gd name="connsiteY3" fmla="*/ 0 h 19050"/>
                  <a:gd name="connsiteX4" fmla="*/ 38100 w 47625"/>
                  <a:gd name="connsiteY4" fmla="*/ 0 h 19050"/>
                  <a:gd name="connsiteX5" fmla="*/ 47625 w 47625"/>
                  <a:gd name="connsiteY5" fmla="*/ 9525 h 19050"/>
                  <a:gd name="connsiteX6" fmla="*/ 38100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8100" y="0"/>
                    </a:lnTo>
                    <a:cubicBezTo>
                      <a:pt x="43815" y="0"/>
                      <a:pt x="47625" y="3810"/>
                      <a:pt x="47625" y="9525"/>
                    </a:cubicBezTo>
                    <a:cubicBezTo>
                      <a:pt x="47625" y="15240"/>
                      <a:pt x="43815" y="19050"/>
                      <a:pt x="3810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1429831D-7B15-9871-D1CC-8A9D5B41E092}"/>
                  </a:ext>
                </a:extLst>
              </p:cNvPr>
              <p:cNvSpPr/>
              <p:nvPr/>
            </p:nvSpPr>
            <p:spPr>
              <a:xfrm>
                <a:off x="6920902" y="1160970"/>
                <a:ext cx="76200" cy="19050"/>
              </a:xfrm>
              <a:custGeom>
                <a:avLst/>
                <a:gdLst>
                  <a:gd name="connsiteX0" fmla="*/ 66675 w 76200"/>
                  <a:gd name="connsiteY0" fmla="*/ 19050 h 19050"/>
                  <a:gd name="connsiteX1" fmla="*/ 9525 w 76200"/>
                  <a:gd name="connsiteY1" fmla="*/ 19050 h 19050"/>
                  <a:gd name="connsiteX2" fmla="*/ 0 w 76200"/>
                  <a:gd name="connsiteY2" fmla="*/ 9525 h 19050"/>
                  <a:gd name="connsiteX3" fmla="*/ 9525 w 76200"/>
                  <a:gd name="connsiteY3" fmla="*/ 0 h 19050"/>
                  <a:gd name="connsiteX4" fmla="*/ 66675 w 76200"/>
                  <a:gd name="connsiteY4" fmla="*/ 0 h 19050"/>
                  <a:gd name="connsiteX5" fmla="*/ 76200 w 76200"/>
                  <a:gd name="connsiteY5" fmla="*/ 9525 h 19050"/>
                  <a:gd name="connsiteX6" fmla="*/ 6667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6675" y="0"/>
                    </a:lnTo>
                    <a:cubicBezTo>
                      <a:pt x="72390" y="0"/>
                      <a:pt x="76200" y="3810"/>
                      <a:pt x="76200" y="9525"/>
                    </a:cubicBezTo>
                    <a:cubicBezTo>
                      <a:pt x="76200" y="15240"/>
                      <a:pt x="72390" y="19050"/>
                      <a:pt x="666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0" name="Graphic 445">
                <a:extLst>
                  <a:ext uri="{FF2B5EF4-FFF2-40B4-BE49-F238E27FC236}">
                    <a16:creationId xmlns:a16="http://schemas.microsoft.com/office/drawing/2014/main" id="{A7A41D8E-6866-C3B2-E6D7-48BF088D14E5}"/>
                  </a:ext>
                </a:extLst>
              </p:cNvPr>
              <p:cNvGrpSpPr/>
              <p:nvPr/>
            </p:nvGrpSpPr>
            <p:grpSpPr>
              <a:xfrm>
                <a:off x="6578002" y="808545"/>
                <a:ext cx="552450" cy="476250"/>
                <a:chOff x="6578002" y="808545"/>
                <a:chExt cx="552450" cy="476250"/>
              </a:xfrm>
            </p:grpSpPr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084AE83E-7DE1-F5B2-8781-03179F9260DF}"/>
                    </a:ext>
                  </a:extLst>
                </p:cNvPr>
                <p:cNvSpPr/>
                <p:nvPr/>
              </p:nvSpPr>
              <p:spPr>
                <a:xfrm>
                  <a:off x="6930426" y="818069"/>
                  <a:ext cx="188595" cy="190500"/>
                </a:xfrm>
                <a:custGeom>
                  <a:avLst/>
                  <a:gdLst>
                    <a:gd name="connsiteX0" fmla="*/ 104775 w 188595"/>
                    <a:gd name="connsiteY0" fmla="*/ 5715 h 190500"/>
                    <a:gd name="connsiteX1" fmla="*/ 116205 w 188595"/>
                    <a:gd name="connsiteY1" fmla="*/ 25717 h 190500"/>
                    <a:gd name="connsiteX2" fmla="*/ 128588 w 188595"/>
                    <a:gd name="connsiteY2" fmla="*/ 30480 h 190500"/>
                    <a:gd name="connsiteX3" fmla="*/ 151448 w 188595"/>
                    <a:gd name="connsiteY3" fmla="*/ 23813 h 190500"/>
                    <a:gd name="connsiteX4" fmla="*/ 164783 w 188595"/>
                    <a:gd name="connsiteY4" fmla="*/ 37148 h 190500"/>
                    <a:gd name="connsiteX5" fmla="*/ 158115 w 188595"/>
                    <a:gd name="connsiteY5" fmla="*/ 60008 h 190500"/>
                    <a:gd name="connsiteX6" fmla="*/ 162878 w 188595"/>
                    <a:gd name="connsiteY6" fmla="*/ 72390 h 190500"/>
                    <a:gd name="connsiteX7" fmla="*/ 182880 w 188595"/>
                    <a:gd name="connsiteY7" fmla="*/ 83820 h 190500"/>
                    <a:gd name="connsiteX8" fmla="*/ 182880 w 188595"/>
                    <a:gd name="connsiteY8" fmla="*/ 102870 h 190500"/>
                    <a:gd name="connsiteX9" fmla="*/ 162878 w 188595"/>
                    <a:gd name="connsiteY9" fmla="*/ 114300 h 190500"/>
                    <a:gd name="connsiteX10" fmla="*/ 158115 w 188595"/>
                    <a:gd name="connsiteY10" fmla="*/ 126682 h 190500"/>
                    <a:gd name="connsiteX11" fmla="*/ 164783 w 188595"/>
                    <a:gd name="connsiteY11" fmla="*/ 149543 h 190500"/>
                    <a:gd name="connsiteX12" fmla="*/ 151448 w 188595"/>
                    <a:gd name="connsiteY12" fmla="*/ 162878 h 190500"/>
                    <a:gd name="connsiteX13" fmla="*/ 128588 w 188595"/>
                    <a:gd name="connsiteY13" fmla="*/ 156210 h 190500"/>
                    <a:gd name="connsiteX14" fmla="*/ 116205 w 188595"/>
                    <a:gd name="connsiteY14" fmla="*/ 160973 h 190500"/>
                    <a:gd name="connsiteX15" fmla="*/ 104775 w 188595"/>
                    <a:gd name="connsiteY15" fmla="*/ 184785 h 190500"/>
                    <a:gd name="connsiteX16" fmla="*/ 85725 w 188595"/>
                    <a:gd name="connsiteY16" fmla="*/ 184785 h 190500"/>
                    <a:gd name="connsiteX17" fmla="*/ 74295 w 188595"/>
                    <a:gd name="connsiteY17" fmla="*/ 164783 h 190500"/>
                    <a:gd name="connsiteX18" fmla="*/ 61913 w 188595"/>
                    <a:gd name="connsiteY18" fmla="*/ 160020 h 190500"/>
                    <a:gd name="connsiteX19" fmla="*/ 39052 w 188595"/>
                    <a:gd name="connsiteY19" fmla="*/ 166688 h 190500"/>
                    <a:gd name="connsiteX20" fmla="*/ 25718 w 188595"/>
                    <a:gd name="connsiteY20" fmla="*/ 153353 h 190500"/>
                    <a:gd name="connsiteX21" fmla="*/ 32385 w 188595"/>
                    <a:gd name="connsiteY21" fmla="*/ 130493 h 190500"/>
                    <a:gd name="connsiteX22" fmla="*/ 27623 w 188595"/>
                    <a:gd name="connsiteY22" fmla="*/ 118110 h 190500"/>
                    <a:gd name="connsiteX23" fmla="*/ 5715 w 188595"/>
                    <a:gd name="connsiteY23" fmla="*/ 104775 h 190500"/>
                    <a:gd name="connsiteX24" fmla="*/ 5715 w 188595"/>
                    <a:gd name="connsiteY24" fmla="*/ 85725 h 190500"/>
                    <a:gd name="connsiteX25" fmla="*/ 25718 w 188595"/>
                    <a:gd name="connsiteY25" fmla="*/ 74295 h 190500"/>
                    <a:gd name="connsiteX26" fmla="*/ 30480 w 188595"/>
                    <a:gd name="connsiteY26" fmla="*/ 61913 h 190500"/>
                    <a:gd name="connsiteX27" fmla="*/ 23813 w 188595"/>
                    <a:gd name="connsiteY27" fmla="*/ 39053 h 190500"/>
                    <a:gd name="connsiteX28" fmla="*/ 37148 w 188595"/>
                    <a:gd name="connsiteY28" fmla="*/ 25717 h 190500"/>
                    <a:gd name="connsiteX29" fmla="*/ 60008 w 188595"/>
                    <a:gd name="connsiteY29" fmla="*/ 32385 h 190500"/>
                    <a:gd name="connsiteX30" fmla="*/ 72390 w 188595"/>
                    <a:gd name="connsiteY30" fmla="*/ 27623 h 190500"/>
                    <a:gd name="connsiteX31" fmla="*/ 85725 w 188595"/>
                    <a:gd name="connsiteY31" fmla="*/ 5715 h 190500"/>
                    <a:gd name="connsiteX32" fmla="*/ 104775 w 188595"/>
                    <a:gd name="connsiteY32" fmla="*/ 5715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88595" h="190500">
                      <a:moveTo>
                        <a:pt x="104775" y="5715"/>
                      </a:moveTo>
                      <a:lnTo>
                        <a:pt x="116205" y="25717"/>
                      </a:lnTo>
                      <a:cubicBezTo>
                        <a:pt x="119063" y="30480"/>
                        <a:pt x="123825" y="32385"/>
                        <a:pt x="128588" y="30480"/>
                      </a:cubicBezTo>
                      <a:lnTo>
                        <a:pt x="151448" y="23813"/>
                      </a:lnTo>
                      <a:cubicBezTo>
                        <a:pt x="160020" y="21908"/>
                        <a:pt x="167640" y="29528"/>
                        <a:pt x="164783" y="37148"/>
                      </a:cubicBezTo>
                      <a:lnTo>
                        <a:pt x="158115" y="60008"/>
                      </a:lnTo>
                      <a:cubicBezTo>
                        <a:pt x="157163" y="64770"/>
                        <a:pt x="159068" y="70485"/>
                        <a:pt x="162878" y="72390"/>
                      </a:cubicBezTo>
                      <a:lnTo>
                        <a:pt x="182880" y="83820"/>
                      </a:lnTo>
                      <a:cubicBezTo>
                        <a:pt x="190500" y="87630"/>
                        <a:pt x="190500" y="99060"/>
                        <a:pt x="182880" y="102870"/>
                      </a:cubicBezTo>
                      <a:lnTo>
                        <a:pt x="162878" y="114300"/>
                      </a:lnTo>
                      <a:cubicBezTo>
                        <a:pt x="158115" y="117157"/>
                        <a:pt x="156210" y="121920"/>
                        <a:pt x="158115" y="126682"/>
                      </a:cubicBezTo>
                      <a:lnTo>
                        <a:pt x="164783" y="149543"/>
                      </a:lnTo>
                      <a:cubicBezTo>
                        <a:pt x="166688" y="158115"/>
                        <a:pt x="159068" y="165735"/>
                        <a:pt x="151448" y="162878"/>
                      </a:cubicBezTo>
                      <a:lnTo>
                        <a:pt x="128588" y="156210"/>
                      </a:lnTo>
                      <a:cubicBezTo>
                        <a:pt x="123825" y="155258"/>
                        <a:pt x="118110" y="157163"/>
                        <a:pt x="116205" y="160973"/>
                      </a:cubicBezTo>
                      <a:lnTo>
                        <a:pt x="104775" y="184785"/>
                      </a:lnTo>
                      <a:cubicBezTo>
                        <a:pt x="100965" y="192405"/>
                        <a:pt x="89535" y="192405"/>
                        <a:pt x="85725" y="184785"/>
                      </a:cubicBezTo>
                      <a:lnTo>
                        <a:pt x="74295" y="164783"/>
                      </a:lnTo>
                      <a:cubicBezTo>
                        <a:pt x="71438" y="160020"/>
                        <a:pt x="66675" y="158115"/>
                        <a:pt x="61913" y="160020"/>
                      </a:cubicBezTo>
                      <a:lnTo>
                        <a:pt x="39052" y="166688"/>
                      </a:lnTo>
                      <a:cubicBezTo>
                        <a:pt x="30480" y="168593"/>
                        <a:pt x="22860" y="160973"/>
                        <a:pt x="25718" y="153353"/>
                      </a:cubicBezTo>
                      <a:lnTo>
                        <a:pt x="32385" y="130493"/>
                      </a:lnTo>
                      <a:cubicBezTo>
                        <a:pt x="33338" y="125730"/>
                        <a:pt x="31433" y="120015"/>
                        <a:pt x="27623" y="118110"/>
                      </a:cubicBezTo>
                      <a:lnTo>
                        <a:pt x="5715" y="104775"/>
                      </a:lnTo>
                      <a:cubicBezTo>
                        <a:pt x="-1905" y="100965"/>
                        <a:pt x="-1905" y="89535"/>
                        <a:pt x="5715" y="85725"/>
                      </a:cubicBezTo>
                      <a:lnTo>
                        <a:pt x="25718" y="74295"/>
                      </a:lnTo>
                      <a:cubicBezTo>
                        <a:pt x="30480" y="71438"/>
                        <a:pt x="32385" y="66675"/>
                        <a:pt x="30480" y="61913"/>
                      </a:cubicBezTo>
                      <a:lnTo>
                        <a:pt x="23813" y="39053"/>
                      </a:lnTo>
                      <a:cubicBezTo>
                        <a:pt x="21908" y="30480"/>
                        <a:pt x="29527" y="22860"/>
                        <a:pt x="37148" y="25717"/>
                      </a:cubicBezTo>
                      <a:lnTo>
                        <a:pt x="60008" y="32385"/>
                      </a:lnTo>
                      <a:cubicBezTo>
                        <a:pt x="64770" y="33338"/>
                        <a:pt x="70485" y="31433"/>
                        <a:pt x="72390" y="27623"/>
                      </a:cubicBezTo>
                      <a:lnTo>
                        <a:pt x="85725" y="5715"/>
                      </a:lnTo>
                      <a:cubicBezTo>
                        <a:pt x="89535" y="-1905"/>
                        <a:pt x="100965" y="-1905"/>
                        <a:pt x="104775" y="57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383"/>
                    </a:gs>
                    <a:gs pos="50000">
                      <a:srgbClr val="FDF052"/>
                    </a:gs>
                    <a:gs pos="100000">
                      <a:srgbClr val="FCEE21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id="{666B42F6-DFFE-03AA-74B4-E668A53230E2}"/>
                    </a:ext>
                  </a:extLst>
                </p:cNvPr>
                <p:cNvSpPr/>
                <p:nvPr/>
              </p:nvSpPr>
              <p:spPr>
                <a:xfrm>
                  <a:off x="6978052" y="977328"/>
                  <a:ext cx="95250" cy="97847"/>
                </a:xfrm>
                <a:custGeom>
                  <a:avLst/>
                  <a:gdLst>
                    <a:gd name="connsiteX0" fmla="*/ 0 w 95250"/>
                    <a:gd name="connsiteY0" fmla="*/ 12192 h 97847"/>
                    <a:gd name="connsiteX1" fmla="*/ 0 w 95250"/>
                    <a:gd name="connsiteY1" fmla="*/ 86487 h 97847"/>
                    <a:gd name="connsiteX2" fmla="*/ 19050 w 95250"/>
                    <a:gd name="connsiteY2" fmla="*/ 94107 h 97847"/>
                    <a:gd name="connsiteX3" fmla="*/ 32385 w 95250"/>
                    <a:gd name="connsiteY3" fmla="*/ 80772 h 97847"/>
                    <a:gd name="connsiteX4" fmla="*/ 62865 w 95250"/>
                    <a:gd name="connsiteY4" fmla="*/ 80772 h 97847"/>
                    <a:gd name="connsiteX5" fmla="*/ 76200 w 95250"/>
                    <a:gd name="connsiteY5" fmla="*/ 94107 h 97847"/>
                    <a:gd name="connsiteX6" fmla="*/ 95250 w 95250"/>
                    <a:gd name="connsiteY6" fmla="*/ 86487 h 97847"/>
                    <a:gd name="connsiteX7" fmla="*/ 95250 w 95250"/>
                    <a:gd name="connsiteY7" fmla="*/ 12192 h 97847"/>
                    <a:gd name="connsiteX8" fmla="*/ 66675 w 95250"/>
                    <a:gd name="connsiteY8" fmla="*/ 2667 h 97847"/>
                    <a:gd name="connsiteX9" fmla="*/ 38100 w 95250"/>
                    <a:gd name="connsiteY9" fmla="*/ 31242 h 97847"/>
                    <a:gd name="connsiteX10" fmla="*/ 9525 w 95250"/>
                    <a:gd name="connsiteY10" fmla="*/ 2667 h 97847"/>
                    <a:gd name="connsiteX11" fmla="*/ 0 w 95250"/>
                    <a:gd name="connsiteY11" fmla="*/ 12192 h 97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5250" h="97847">
                      <a:moveTo>
                        <a:pt x="0" y="12192"/>
                      </a:moveTo>
                      <a:lnTo>
                        <a:pt x="0" y="86487"/>
                      </a:lnTo>
                      <a:cubicBezTo>
                        <a:pt x="0" y="96965"/>
                        <a:pt x="12382" y="101727"/>
                        <a:pt x="19050" y="94107"/>
                      </a:cubicBezTo>
                      <a:lnTo>
                        <a:pt x="32385" y="80772"/>
                      </a:lnTo>
                      <a:cubicBezTo>
                        <a:pt x="40957" y="72199"/>
                        <a:pt x="54293" y="72199"/>
                        <a:pt x="62865" y="80772"/>
                      </a:cubicBezTo>
                      <a:lnTo>
                        <a:pt x="76200" y="94107"/>
                      </a:lnTo>
                      <a:cubicBezTo>
                        <a:pt x="82868" y="100774"/>
                        <a:pt x="95250" y="96012"/>
                        <a:pt x="95250" y="86487"/>
                      </a:cubicBezTo>
                      <a:lnTo>
                        <a:pt x="95250" y="12192"/>
                      </a:lnTo>
                      <a:cubicBezTo>
                        <a:pt x="95250" y="12192"/>
                        <a:pt x="76200" y="-6858"/>
                        <a:pt x="66675" y="2667"/>
                      </a:cubicBezTo>
                      <a:cubicBezTo>
                        <a:pt x="57150" y="12192"/>
                        <a:pt x="47625" y="40767"/>
                        <a:pt x="38100" y="31242"/>
                      </a:cubicBezTo>
                      <a:cubicBezTo>
                        <a:pt x="28575" y="21717"/>
                        <a:pt x="19050" y="-6858"/>
                        <a:pt x="9525" y="2667"/>
                      </a:cubicBezTo>
                      <a:cubicBezTo>
                        <a:pt x="0" y="12192"/>
                        <a:pt x="0" y="12192"/>
                        <a:pt x="0" y="1219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383"/>
                    </a:gs>
                    <a:gs pos="50000">
                      <a:srgbClr val="FDF052"/>
                    </a:gs>
                    <a:gs pos="100000">
                      <a:srgbClr val="FCEE21"/>
                    </a:gs>
                  </a:gsLst>
                  <a:lin ang="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id="{0A9F8E5A-A20D-8F02-F9F4-52E5A280CF07}"/>
                    </a:ext>
                  </a:extLst>
                </p:cNvPr>
                <p:cNvSpPr/>
                <p:nvPr/>
              </p:nvSpPr>
              <p:spPr>
                <a:xfrm>
                  <a:off x="6971384" y="976425"/>
                  <a:ext cx="108585" cy="58814"/>
                </a:xfrm>
                <a:custGeom>
                  <a:avLst/>
                  <a:gdLst>
                    <a:gd name="connsiteX0" fmla="*/ 81915 w 108585"/>
                    <a:gd name="connsiteY0" fmla="*/ 712 h 58814"/>
                    <a:gd name="connsiteX1" fmla="*/ 54293 w 108585"/>
                    <a:gd name="connsiteY1" fmla="*/ 32144 h 58814"/>
                    <a:gd name="connsiteX2" fmla="*/ 26670 w 108585"/>
                    <a:gd name="connsiteY2" fmla="*/ 712 h 58814"/>
                    <a:gd name="connsiteX3" fmla="*/ 0 w 108585"/>
                    <a:gd name="connsiteY3" fmla="*/ 4522 h 58814"/>
                    <a:gd name="connsiteX4" fmla="*/ 6668 w 108585"/>
                    <a:gd name="connsiteY4" fmla="*/ 23572 h 58814"/>
                    <a:gd name="connsiteX5" fmla="*/ 54293 w 108585"/>
                    <a:gd name="connsiteY5" fmla="*/ 58814 h 58814"/>
                    <a:gd name="connsiteX6" fmla="*/ 101918 w 108585"/>
                    <a:gd name="connsiteY6" fmla="*/ 23572 h 58814"/>
                    <a:gd name="connsiteX7" fmla="*/ 108585 w 108585"/>
                    <a:gd name="connsiteY7" fmla="*/ 4522 h 58814"/>
                    <a:gd name="connsiteX8" fmla="*/ 81915 w 108585"/>
                    <a:gd name="connsiteY8" fmla="*/ 712 h 5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585" h="58814">
                      <a:moveTo>
                        <a:pt x="81915" y="712"/>
                      </a:moveTo>
                      <a:cubicBezTo>
                        <a:pt x="73343" y="3569"/>
                        <a:pt x="66675" y="31192"/>
                        <a:pt x="54293" y="32144"/>
                      </a:cubicBezTo>
                      <a:cubicBezTo>
                        <a:pt x="41910" y="31192"/>
                        <a:pt x="35243" y="3569"/>
                        <a:pt x="26670" y="712"/>
                      </a:cubicBezTo>
                      <a:cubicBezTo>
                        <a:pt x="18098" y="-2146"/>
                        <a:pt x="0" y="4522"/>
                        <a:pt x="0" y="4522"/>
                      </a:cubicBezTo>
                      <a:lnTo>
                        <a:pt x="6668" y="23572"/>
                      </a:lnTo>
                      <a:cubicBezTo>
                        <a:pt x="25718" y="19762"/>
                        <a:pt x="16193" y="58814"/>
                        <a:pt x="54293" y="58814"/>
                      </a:cubicBezTo>
                      <a:cubicBezTo>
                        <a:pt x="92393" y="58814"/>
                        <a:pt x="82868" y="19762"/>
                        <a:pt x="101918" y="23572"/>
                      </a:cubicBezTo>
                      <a:lnTo>
                        <a:pt x="108585" y="4522"/>
                      </a:lnTo>
                      <a:cubicBezTo>
                        <a:pt x="108585" y="4522"/>
                        <a:pt x="90488" y="-2146"/>
                        <a:pt x="81915" y="712"/>
                      </a:cubicBezTo>
                      <a:close/>
                    </a:path>
                  </a:pathLst>
                </a:custGeom>
                <a:solidFill>
                  <a:srgbClr val="D8C119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BEA88407-F67D-CDE3-1423-ACABAC9DE02D}"/>
                    </a:ext>
                  </a:extLst>
                </p:cNvPr>
                <p:cNvSpPr/>
                <p:nvPr/>
              </p:nvSpPr>
              <p:spPr>
                <a:xfrm>
                  <a:off x="6987577" y="875220"/>
                  <a:ext cx="76200" cy="76200"/>
                </a:xfrm>
                <a:custGeom>
                  <a:avLst/>
                  <a:gdLst>
                    <a:gd name="connsiteX0" fmla="*/ 76200 w 76200"/>
                    <a:gd name="connsiteY0" fmla="*/ 38100 h 76200"/>
                    <a:gd name="connsiteX1" fmla="*/ 38100 w 76200"/>
                    <a:gd name="connsiteY1" fmla="*/ 76200 h 76200"/>
                    <a:gd name="connsiteX2" fmla="*/ 0 w 76200"/>
                    <a:gd name="connsiteY2" fmla="*/ 38100 h 76200"/>
                    <a:gd name="connsiteX3" fmla="*/ 38100 w 76200"/>
                    <a:gd name="connsiteY3" fmla="*/ 0 h 76200"/>
                    <a:gd name="connsiteX4" fmla="*/ 76200 w 76200"/>
                    <a:gd name="connsiteY4" fmla="*/ 381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0" h="76200">
                      <a:moveTo>
                        <a:pt x="76200" y="38100"/>
                      </a:moveTo>
                      <a:cubicBezTo>
                        <a:pt x="76200" y="59142"/>
                        <a:pt x="59142" y="76200"/>
                        <a:pt x="38100" y="76200"/>
                      </a:cubicBezTo>
                      <a:cubicBezTo>
                        <a:pt x="17058" y="76200"/>
                        <a:pt x="0" y="59142"/>
                        <a:pt x="0" y="38100"/>
                      </a:cubicBezTo>
                      <a:cubicBezTo>
                        <a:pt x="0" y="17058"/>
                        <a:pt x="17058" y="0"/>
                        <a:pt x="38100" y="0"/>
                      </a:cubicBezTo>
                      <a:cubicBezTo>
                        <a:pt x="59142" y="0"/>
                        <a:pt x="76200" y="17058"/>
                        <a:pt x="76200" y="381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05" name="Graphic 445">
                  <a:extLst>
                    <a:ext uri="{FF2B5EF4-FFF2-40B4-BE49-F238E27FC236}">
                      <a16:creationId xmlns:a16="http://schemas.microsoft.com/office/drawing/2014/main" id="{9E9BBED1-5FC9-826D-63A4-8CE7B4FBD5D5}"/>
                    </a:ext>
                  </a:extLst>
                </p:cNvPr>
                <p:cNvGrpSpPr/>
                <p:nvPr/>
              </p:nvGrpSpPr>
              <p:grpSpPr>
                <a:xfrm>
                  <a:off x="6578002" y="808545"/>
                  <a:ext cx="552450" cy="476250"/>
                  <a:chOff x="6578002" y="808545"/>
                  <a:chExt cx="552450" cy="476250"/>
                </a:xfrm>
                <a:solidFill>
                  <a:srgbClr val="3C154E"/>
                </a:solidFill>
              </p:grpSpPr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1A1549B9-9F47-D464-8035-CB46259EBA12}"/>
                      </a:ext>
                    </a:extLst>
                  </p:cNvPr>
                  <p:cNvSpPr/>
                  <p:nvPr/>
                </p:nvSpPr>
                <p:spPr>
                  <a:xfrm>
                    <a:off x="6578002" y="808545"/>
                    <a:ext cx="552450" cy="476250"/>
                  </a:xfrm>
                  <a:custGeom>
                    <a:avLst/>
                    <a:gdLst>
                      <a:gd name="connsiteX0" fmla="*/ 552450 w 552450"/>
                      <a:gd name="connsiteY0" fmla="*/ 104775 h 476250"/>
                      <a:gd name="connsiteX1" fmla="*/ 541973 w 552450"/>
                      <a:gd name="connsiteY1" fmla="*/ 86678 h 476250"/>
                      <a:gd name="connsiteX2" fmla="*/ 521970 w 552450"/>
                      <a:gd name="connsiteY2" fmla="*/ 75248 h 476250"/>
                      <a:gd name="connsiteX3" fmla="*/ 521018 w 552450"/>
                      <a:gd name="connsiteY3" fmla="*/ 73343 h 476250"/>
                      <a:gd name="connsiteX4" fmla="*/ 527685 w 552450"/>
                      <a:gd name="connsiteY4" fmla="*/ 50483 h 476250"/>
                      <a:gd name="connsiteX5" fmla="*/ 521970 w 552450"/>
                      <a:gd name="connsiteY5" fmla="*/ 30480 h 476250"/>
                      <a:gd name="connsiteX6" fmla="*/ 501968 w 552450"/>
                      <a:gd name="connsiteY6" fmla="*/ 24765 h 476250"/>
                      <a:gd name="connsiteX7" fmla="*/ 479108 w 552450"/>
                      <a:gd name="connsiteY7" fmla="*/ 31433 h 476250"/>
                      <a:gd name="connsiteX8" fmla="*/ 477203 w 552450"/>
                      <a:gd name="connsiteY8" fmla="*/ 30480 h 476250"/>
                      <a:gd name="connsiteX9" fmla="*/ 465773 w 552450"/>
                      <a:gd name="connsiteY9" fmla="*/ 10477 h 476250"/>
                      <a:gd name="connsiteX10" fmla="*/ 447675 w 552450"/>
                      <a:gd name="connsiteY10" fmla="*/ 0 h 476250"/>
                      <a:gd name="connsiteX11" fmla="*/ 429578 w 552450"/>
                      <a:gd name="connsiteY11" fmla="*/ 10477 h 476250"/>
                      <a:gd name="connsiteX12" fmla="*/ 418148 w 552450"/>
                      <a:gd name="connsiteY12" fmla="*/ 30480 h 476250"/>
                      <a:gd name="connsiteX13" fmla="*/ 416243 w 552450"/>
                      <a:gd name="connsiteY13" fmla="*/ 31433 h 476250"/>
                      <a:gd name="connsiteX14" fmla="*/ 393383 w 552450"/>
                      <a:gd name="connsiteY14" fmla="*/ 24765 h 476250"/>
                      <a:gd name="connsiteX15" fmla="*/ 373380 w 552450"/>
                      <a:gd name="connsiteY15" fmla="*/ 30480 h 476250"/>
                      <a:gd name="connsiteX16" fmla="*/ 367665 w 552450"/>
                      <a:gd name="connsiteY16" fmla="*/ 50483 h 476250"/>
                      <a:gd name="connsiteX17" fmla="*/ 374333 w 552450"/>
                      <a:gd name="connsiteY17" fmla="*/ 73343 h 476250"/>
                      <a:gd name="connsiteX18" fmla="*/ 373380 w 552450"/>
                      <a:gd name="connsiteY18" fmla="*/ 75248 h 476250"/>
                      <a:gd name="connsiteX19" fmla="*/ 353378 w 552450"/>
                      <a:gd name="connsiteY19" fmla="*/ 86678 h 476250"/>
                      <a:gd name="connsiteX20" fmla="*/ 345758 w 552450"/>
                      <a:gd name="connsiteY20" fmla="*/ 95250 h 476250"/>
                      <a:gd name="connsiteX21" fmla="*/ 228600 w 552450"/>
                      <a:gd name="connsiteY21" fmla="*/ 95250 h 476250"/>
                      <a:gd name="connsiteX22" fmla="*/ 180023 w 552450"/>
                      <a:gd name="connsiteY22" fmla="*/ 74295 h 476250"/>
                      <a:gd name="connsiteX23" fmla="*/ 172403 w 552450"/>
                      <a:gd name="connsiteY23" fmla="*/ 74295 h 476250"/>
                      <a:gd name="connsiteX24" fmla="*/ 123825 w 552450"/>
                      <a:gd name="connsiteY24" fmla="*/ 95250 h 476250"/>
                      <a:gd name="connsiteX25" fmla="*/ 47625 w 552450"/>
                      <a:gd name="connsiteY25" fmla="*/ 95250 h 476250"/>
                      <a:gd name="connsiteX26" fmla="*/ 0 w 552450"/>
                      <a:gd name="connsiteY26" fmla="*/ 142875 h 476250"/>
                      <a:gd name="connsiteX27" fmla="*/ 0 w 552450"/>
                      <a:gd name="connsiteY27" fmla="*/ 428625 h 476250"/>
                      <a:gd name="connsiteX28" fmla="*/ 47625 w 552450"/>
                      <a:gd name="connsiteY28" fmla="*/ 476250 h 476250"/>
                      <a:gd name="connsiteX29" fmla="*/ 504825 w 552450"/>
                      <a:gd name="connsiteY29" fmla="*/ 476250 h 476250"/>
                      <a:gd name="connsiteX30" fmla="*/ 552450 w 552450"/>
                      <a:gd name="connsiteY30" fmla="*/ 428625 h 476250"/>
                      <a:gd name="connsiteX31" fmla="*/ 552450 w 552450"/>
                      <a:gd name="connsiteY31" fmla="*/ 142875 h 476250"/>
                      <a:gd name="connsiteX32" fmla="*/ 545783 w 552450"/>
                      <a:gd name="connsiteY32" fmla="*/ 120015 h 476250"/>
                      <a:gd name="connsiteX33" fmla="*/ 552450 w 552450"/>
                      <a:gd name="connsiteY33" fmla="*/ 104775 h 476250"/>
                      <a:gd name="connsiteX34" fmla="*/ 362903 w 552450"/>
                      <a:gd name="connsiteY34" fmla="*/ 103823 h 476250"/>
                      <a:gd name="connsiteX35" fmla="*/ 382905 w 552450"/>
                      <a:gd name="connsiteY35" fmla="*/ 92393 h 476250"/>
                      <a:gd name="connsiteX36" fmla="*/ 392430 w 552450"/>
                      <a:gd name="connsiteY36" fmla="*/ 68580 h 476250"/>
                      <a:gd name="connsiteX37" fmla="*/ 385763 w 552450"/>
                      <a:gd name="connsiteY37" fmla="*/ 45720 h 476250"/>
                      <a:gd name="connsiteX38" fmla="*/ 385763 w 552450"/>
                      <a:gd name="connsiteY38" fmla="*/ 43815 h 476250"/>
                      <a:gd name="connsiteX39" fmla="*/ 387668 w 552450"/>
                      <a:gd name="connsiteY39" fmla="*/ 43815 h 476250"/>
                      <a:gd name="connsiteX40" fmla="*/ 410528 w 552450"/>
                      <a:gd name="connsiteY40" fmla="*/ 50483 h 476250"/>
                      <a:gd name="connsiteX41" fmla="*/ 434340 w 552450"/>
                      <a:gd name="connsiteY41" fmla="*/ 40958 h 476250"/>
                      <a:gd name="connsiteX42" fmla="*/ 445770 w 552450"/>
                      <a:gd name="connsiteY42" fmla="*/ 20955 h 476250"/>
                      <a:gd name="connsiteX43" fmla="*/ 448628 w 552450"/>
                      <a:gd name="connsiteY43" fmla="*/ 20955 h 476250"/>
                      <a:gd name="connsiteX44" fmla="*/ 460058 w 552450"/>
                      <a:gd name="connsiteY44" fmla="*/ 40958 h 476250"/>
                      <a:gd name="connsiteX45" fmla="*/ 483870 w 552450"/>
                      <a:gd name="connsiteY45" fmla="*/ 50483 h 476250"/>
                      <a:gd name="connsiteX46" fmla="*/ 506730 w 552450"/>
                      <a:gd name="connsiteY46" fmla="*/ 43815 h 476250"/>
                      <a:gd name="connsiteX47" fmla="*/ 508635 w 552450"/>
                      <a:gd name="connsiteY47" fmla="*/ 43815 h 476250"/>
                      <a:gd name="connsiteX48" fmla="*/ 508635 w 552450"/>
                      <a:gd name="connsiteY48" fmla="*/ 45720 h 476250"/>
                      <a:gd name="connsiteX49" fmla="*/ 501968 w 552450"/>
                      <a:gd name="connsiteY49" fmla="*/ 68580 h 476250"/>
                      <a:gd name="connsiteX50" fmla="*/ 511493 w 552450"/>
                      <a:gd name="connsiteY50" fmla="*/ 92393 h 476250"/>
                      <a:gd name="connsiteX51" fmla="*/ 531495 w 552450"/>
                      <a:gd name="connsiteY51" fmla="*/ 103823 h 476250"/>
                      <a:gd name="connsiteX52" fmla="*/ 532448 w 552450"/>
                      <a:gd name="connsiteY52" fmla="*/ 104775 h 476250"/>
                      <a:gd name="connsiteX53" fmla="*/ 531495 w 552450"/>
                      <a:gd name="connsiteY53" fmla="*/ 105728 h 476250"/>
                      <a:gd name="connsiteX54" fmla="*/ 511493 w 552450"/>
                      <a:gd name="connsiteY54" fmla="*/ 117158 h 476250"/>
                      <a:gd name="connsiteX55" fmla="*/ 501968 w 552450"/>
                      <a:gd name="connsiteY55" fmla="*/ 140970 h 476250"/>
                      <a:gd name="connsiteX56" fmla="*/ 508635 w 552450"/>
                      <a:gd name="connsiteY56" fmla="*/ 163830 h 476250"/>
                      <a:gd name="connsiteX57" fmla="*/ 508635 w 552450"/>
                      <a:gd name="connsiteY57" fmla="*/ 165735 h 476250"/>
                      <a:gd name="connsiteX58" fmla="*/ 506730 w 552450"/>
                      <a:gd name="connsiteY58" fmla="*/ 165735 h 476250"/>
                      <a:gd name="connsiteX59" fmla="*/ 483870 w 552450"/>
                      <a:gd name="connsiteY59" fmla="*/ 159068 h 476250"/>
                      <a:gd name="connsiteX60" fmla="*/ 460058 w 552450"/>
                      <a:gd name="connsiteY60" fmla="*/ 168593 h 476250"/>
                      <a:gd name="connsiteX61" fmla="*/ 448628 w 552450"/>
                      <a:gd name="connsiteY61" fmla="*/ 188595 h 476250"/>
                      <a:gd name="connsiteX62" fmla="*/ 445770 w 552450"/>
                      <a:gd name="connsiteY62" fmla="*/ 188595 h 476250"/>
                      <a:gd name="connsiteX63" fmla="*/ 434340 w 552450"/>
                      <a:gd name="connsiteY63" fmla="*/ 168593 h 476250"/>
                      <a:gd name="connsiteX64" fmla="*/ 416243 w 552450"/>
                      <a:gd name="connsiteY64" fmla="*/ 158115 h 476250"/>
                      <a:gd name="connsiteX65" fmla="*/ 410528 w 552450"/>
                      <a:gd name="connsiteY65" fmla="*/ 159068 h 476250"/>
                      <a:gd name="connsiteX66" fmla="*/ 387668 w 552450"/>
                      <a:gd name="connsiteY66" fmla="*/ 165735 h 476250"/>
                      <a:gd name="connsiteX67" fmla="*/ 385763 w 552450"/>
                      <a:gd name="connsiteY67" fmla="*/ 165735 h 476250"/>
                      <a:gd name="connsiteX68" fmla="*/ 385763 w 552450"/>
                      <a:gd name="connsiteY68" fmla="*/ 163830 h 476250"/>
                      <a:gd name="connsiteX69" fmla="*/ 392430 w 552450"/>
                      <a:gd name="connsiteY69" fmla="*/ 140970 h 476250"/>
                      <a:gd name="connsiteX70" fmla="*/ 382905 w 552450"/>
                      <a:gd name="connsiteY70" fmla="*/ 117158 h 476250"/>
                      <a:gd name="connsiteX71" fmla="*/ 362903 w 552450"/>
                      <a:gd name="connsiteY71" fmla="*/ 105728 h 476250"/>
                      <a:gd name="connsiteX72" fmla="*/ 361950 w 552450"/>
                      <a:gd name="connsiteY72" fmla="*/ 104775 h 476250"/>
                      <a:gd name="connsiteX73" fmla="*/ 362903 w 552450"/>
                      <a:gd name="connsiteY73" fmla="*/ 103823 h 476250"/>
                      <a:gd name="connsiteX74" fmla="*/ 409575 w 552450"/>
                      <a:gd name="connsiteY74" fmla="*/ 180023 h 476250"/>
                      <a:gd name="connsiteX75" fmla="*/ 416243 w 552450"/>
                      <a:gd name="connsiteY75" fmla="*/ 178118 h 476250"/>
                      <a:gd name="connsiteX76" fmla="*/ 418148 w 552450"/>
                      <a:gd name="connsiteY76" fmla="*/ 179070 h 476250"/>
                      <a:gd name="connsiteX77" fmla="*/ 429578 w 552450"/>
                      <a:gd name="connsiteY77" fmla="*/ 199073 h 476250"/>
                      <a:gd name="connsiteX78" fmla="*/ 447675 w 552450"/>
                      <a:gd name="connsiteY78" fmla="*/ 209550 h 476250"/>
                      <a:gd name="connsiteX79" fmla="*/ 465773 w 552450"/>
                      <a:gd name="connsiteY79" fmla="*/ 199073 h 476250"/>
                      <a:gd name="connsiteX80" fmla="*/ 477203 w 552450"/>
                      <a:gd name="connsiteY80" fmla="*/ 179070 h 476250"/>
                      <a:gd name="connsiteX81" fmla="*/ 479108 w 552450"/>
                      <a:gd name="connsiteY81" fmla="*/ 178118 h 476250"/>
                      <a:gd name="connsiteX82" fmla="*/ 485775 w 552450"/>
                      <a:gd name="connsiteY82" fmla="*/ 180023 h 476250"/>
                      <a:gd name="connsiteX83" fmla="*/ 485775 w 552450"/>
                      <a:gd name="connsiteY83" fmla="*/ 180975 h 476250"/>
                      <a:gd name="connsiteX84" fmla="*/ 485775 w 552450"/>
                      <a:gd name="connsiteY84" fmla="*/ 255270 h 476250"/>
                      <a:gd name="connsiteX85" fmla="*/ 484823 w 552450"/>
                      <a:gd name="connsiteY85" fmla="*/ 257175 h 476250"/>
                      <a:gd name="connsiteX86" fmla="*/ 482918 w 552450"/>
                      <a:gd name="connsiteY86" fmla="*/ 257175 h 476250"/>
                      <a:gd name="connsiteX87" fmla="*/ 469583 w 552450"/>
                      <a:gd name="connsiteY87" fmla="*/ 243840 h 476250"/>
                      <a:gd name="connsiteX88" fmla="*/ 425768 w 552450"/>
                      <a:gd name="connsiteY88" fmla="*/ 243840 h 476250"/>
                      <a:gd name="connsiteX89" fmla="*/ 412433 w 552450"/>
                      <a:gd name="connsiteY89" fmla="*/ 257175 h 476250"/>
                      <a:gd name="connsiteX90" fmla="*/ 410528 w 552450"/>
                      <a:gd name="connsiteY90" fmla="*/ 257175 h 476250"/>
                      <a:gd name="connsiteX91" fmla="*/ 409575 w 552450"/>
                      <a:gd name="connsiteY91" fmla="*/ 255270 h 476250"/>
                      <a:gd name="connsiteX92" fmla="*/ 409575 w 552450"/>
                      <a:gd name="connsiteY92" fmla="*/ 180975 h 476250"/>
                      <a:gd name="connsiteX93" fmla="*/ 409575 w 552450"/>
                      <a:gd name="connsiteY93" fmla="*/ 180023 h 476250"/>
                      <a:gd name="connsiteX94" fmla="*/ 345758 w 552450"/>
                      <a:gd name="connsiteY94" fmla="*/ 114300 h 476250"/>
                      <a:gd name="connsiteX95" fmla="*/ 353378 w 552450"/>
                      <a:gd name="connsiteY95" fmla="*/ 122873 h 476250"/>
                      <a:gd name="connsiteX96" fmla="*/ 373380 w 552450"/>
                      <a:gd name="connsiteY96" fmla="*/ 134303 h 476250"/>
                      <a:gd name="connsiteX97" fmla="*/ 374333 w 552450"/>
                      <a:gd name="connsiteY97" fmla="*/ 136208 h 476250"/>
                      <a:gd name="connsiteX98" fmla="*/ 367665 w 552450"/>
                      <a:gd name="connsiteY98" fmla="*/ 159068 h 476250"/>
                      <a:gd name="connsiteX99" fmla="*/ 373380 w 552450"/>
                      <a:gd name="connsiteY99" fmla="*/ 179070 h 476250"/>
                      <a:gd name="connsiteX100" fmla="*/ 390525 w 552450"/>
                      <a:gd name="connsiteY100" fmla="*/ 184785 h 476250"/>
                      <a:gd name="connsiteX101" fmla="*/ 390525 w 552450"/>
                      <a:gd name="connsiteY101" fmla="*/ 255270 h 476250"/>
                      <a:gd name="connsiteX102" fmla="*/ 403860 w 552450"/>
                      <a:gd name="connsiteY102" fmla="*/ 274320 h 476250"/>
                      <a:gd name="connsiteX103" fmla="*/ 426720 w 552450"/>
                      <a:gd name="connsiteY103" fmla="*/ 269558 h 476250"/>
                      <a:gd name="connsiteX104" fmla="*/ 440055 w 552450"/>
                      <a:gd name="connsiteY104" fmla="*/ 256223 h 476250"/>
                      <a:gd name="connsiteX105" fmla="*/ 457200 w 552450"/>
                      <a:gd name="connsiteY105" fmla="*/ 256223 h 476250"/>
                      <a:gd name="connsiteX106" fmla="*/ 470535 w 552450"/>
                      <a:gd name="connsiteY106" fmla="*/ 269558 h 476250"/>
                      <a:gd name="connsiteX107" fmla="*/ 484823 w 552450"/>
                      <a:gd name="connsiteY107" fmla="*/ 275273 h 476250"/>
                      <a:gd name="connsiteX108" fmla="*/ 492443 w 552450"/>
                      <a:gd name="connsiteY108" fmla="*/ 273368 h 476250"/>
                      <a:gd name="connsiteX109" fmla="*/ 505778 w 552450"/>
                      <a:gd name="connsiteY109" fmla="*/ 254318 h 476250"/>
                      <a:gd name="connsiteX110" fmla="*/ 505778 w 552450"/>
                      <a:gd name="connsiteY110" fmla="*/ 183833 h 476250"/>
                      <a:gd name="connsiteX111" fmla="*/ 522923 w 552450"/>
                      <a:gd name="connsiteY111" fmla="*/ 178118 h 476250"/>
                      <a:gd name="connsiteX112" fmla="*/ 528638 w 552450"/>
                      <a:gd name="connsiteY112" fmla="*/ 158115 h 476250"/>
                      <a:gd name="connsiteX113" fmla="*/ 521970 w 552450"/>
                      <a:gd name="connsiteY113" fmla="*/ 135255 h 476250"/>
                      <a:gd name="connsiteX114" fmla="*/ 522923 w 552450"/>
                      <a:gd name="connsiteY114" fmla="*/ 133350 h 476250"/>
                      <a:gd name="connsiteX115" fmla="*/ 531495 w 552450"/>
                      <a:gd name="connsiteY115" fmla="*/ 128588 h 476250"/>
                      <a:gd name="connsiteX116" fmla="*/ 533400 w 552450"/>
                      <a:gd name="connsiteY116" fmla="*/ 142875 h 476250"/>
                      <a:gd name="connsiteX117" fmla="*/ 533400 w 552450"/>
                      <a:gd name="connsiteY117" fmla="*/ 400050 h 476250"/>
                      <a:gd name="connsiteX118" fmla="*/ 314325 w 552450"/>
                      <a:gd name="connsiteY118" fmla="*/ 400050 h 476250"/>
                      <a:gd name="connsiteX119" fmla="*/ 238125 w 552450"/>
                      <a:gd name="connsiteY119" fmla="*/ 327660 h 476250"/>
                      <a:gd name="connsiteX120" fmla="*/ 220980 w 552450"/>
                      <a:gd name="connsiteY120" fmla="*/ 321945 h 476250"/>
                      <a:gd name="connsiteX121" fmla="*/ 215265 w 552450"/>
                      <a:gd name="connsiteY121" fmla="*/ 318135 h 476250"/>
                      <a:gd name="connsiteX122" fmla="*/ 257175 w 552450"/>
                      <a:gd name="connsiteY122" fmla="*/ 223838 h 476250"/>
                      <a:gd name="connsiteX123" fmla="*/ 257175 w 552450"/>
                      <a:gd name="connsiteY123" fmla="*/ 216218 h 476250"/>
                      <a:gd name="connsiteX124" fmla="*/ 265748 w 552450"/>
                      <a:gd name="connsiteY124" fmla="*/ 214313 h 476250"/>
                      <a:gd name="connsiteX125" fmla="*/ 272415 w 552450"/>
                      <a:gd name="connsiteY125" fmla="*/ 209550 h 476250"/>
                      <a:gd name="connsiteX126" fmla="*/ 273368 w 552450"/>
                      <a:gd name="connsiteY126" fmla="*/ 201930 h 476250"/>
                      <a:gd name="connsiteX127" fmla="*/ 262890 w 552450"/>
                      <a:gd name="connsiteY127" fmla="*/ 169545 h 476250"/>
                      <a:gd name="connsiteX128" fmla="*/ 318135 w 552450"/>
                      <a:gd name="connsiteY128" fmla="*/ 151448 h 476250"/>
                      <a:gd name="connsiteX129" fmla="*/ 324803 w 552450"/>
                      <a:gd name="connsiteY129" fmla="*/ 142875 h 476250"/>
                      <a:gd name="connsiteX130" fmla="*/ 319088 w 552450"/>
                      <a:gd name="connsiteY130" fmla="*/ 133350 h 476250"/>
                      <a:gd name="connsiteX131" fmla="*/ 274320 w 552450"/>
                      <a:gd name="connsiteY131" fmla="*/ 114300 h 476250"/>
                      <a:gd name="connsiteX132" fmla="*/ 345758 w 552450"/>
                      <a:gd name="connsiteY132" fmla="*/ 114300 h 476250"/>
                      <a:gd name="connsiteX133" fmla="*/ 250508 w 552450"/>
                      <a:gd name="connsiteY133" fmla="*/ 197168 h 476250"/>
                      <a:gd name="connsiteX134" fmla="*/ 176213 w 552450"/>
                      <a:gd name="connsiteY134" fmla="*/ 209550 h 476250"/>
                      <a:gd name="connsiteX135" fmla="*/ 101918 w 552450"/>
                      <a:gd name="connsiteY135" fmla="*/ 197168 h 476250"/>
                      <a:gd name="connsiteX136" fmla="*/ 112395 w 552450"/>
                      <a:gd name="connsiteY136" fmla="*/ 166688 h 476250"/>
                      <a:gd name="connsiteX137" fmla="*/ 177165 w 552450"/>
                      <a:gd name="connsiteY137" fmla="*/ 148590 h 476250"/>
                      <a:gd name="connsiteX138" fmla="*/ 241935 w 552450"/>
                      <a:gd name="connsiteY138" fmla="*/ 166688 h 476250"/>
                      <a:gd name="connsiteX139" fmla="*/ 250508 w 552450"/>
                      <a:gd name="connsiteY139" fmla="*/ 197168 h 476250"/>
                      <a:gd name="connsiteX140" fmla="*/ 115253 w 552450"/>
                      <a:gd name="connsiteY140" fmla="*/ 219075 h 476250"/>
                      <a:gd name="connsiteX141" fmla="*/ 174308 w 552450"/>
                      <a:gd name="connsiteY141" fmla="*/ 228600 h 476250"/>
                      <a:gd name="connsiteX142" fmla="*/ 176213 w 552450"/>
                      <a:gd name="connsiteY142" fmla="*/ 228600 h 476250"/>
                      <a:gd name="connsiteX143" fmla="*/ 178118 w 552450"/>
                      <a:gd name="connsiteY143" fmla="*/ 228600 h 476250"/>
                      <a:gd name="connsiteX144" fmla="*/ 237173 w 552450"/>
                      <a:gd name="connsiteY144" fmla="*/ 219075 h 476250"/>
                      <a:gd name="connsiteX145" fmla="*/ 237173 w 552450"/>
                      <a:gd name="connsiteY145" fmla="*/ 222885 h 476250"/>
                      <a:gd name="connsiteX146" fmla="*/ 176213 w 552450"/>
                      <a:gd name="connsiteY146" fmla="*/ 313373 h 476250"/>
                      <a:gd name="connsiteX147" fmla="*/ 115253 w 552450"/>
                      <a:gd name="connsiteY147" fmla="*/ 222885 h 476250"/>
                      <a:gd name="connsiteX148" fmla="*/ 115253 w 552450"/>
                      <a:gd name="connsiteY148" fmla="*/ 219075 h 476250"/>
                      <a:gd name="connsiteX149" fmla="*/ 155258 w 552450"/>
                      <a:gd name="connsiteY149" fmla="*/ 327660 h 476250"/>
                      <a:gd name="connsiteX150" fmla="*/ 176213 w 552450"/>
                      <a:gd name="connsiteY150" fmla="*/ 332423 h 476250"/>
                      <a:gd name="connsiteX151" fmla="*/ 198120 w 552450"/>
                      <a:gd name="connsiteY151" fmla="*/ 327660 h 476250"/>
                      <a:gd name="connsiteX152" fmla="*/ 212408 w 552450"/>
                      <a:gd name="connsiteY152" fmla="*/ 338138 h 476250"/>
                      <a:gd name="connsiteX153" fmla="*/ 216218 w 552450"/>
                      <a:gd name="connsiteY153" fmla="*/ 340043 h 476250"/>
                      <a:gd name="connsiteX154" fmla="*/ 176213 w 552450"/>
                      <a:gd name="connsiteY154" fmla="*/ 361950 h 476250"/>
                      <a:gd name="connsiteX155" fmla="*/ 136208 w 552450"/>
                      <a:gd name="connsiteY155" fmla="*/ 340995 h 476250"/>
                      <a:gd name="connsiteX156" fmla="*/ 141923 w 552450"/>
                      <a:gd name="connsiteY156" fmla="*/ 338138 h 476250"/>
                      <a:gd name="connsiteX157" fmla="*/ 155258 w 552450"/>
                      <a:gd name="connsiteY157" fmla="*/ 327660 h 476250"/>
                      <a:gd name="connsiteX158" fmla="*/ 118110 w 552450"/>
                      <a:gd name="connsiteY158" fmla="*/ 346710 h 476250"/>
                      <a:gd name="connsiteX159" fmla="*/ 176213 w 552450"/>
                      <a:gd name="connsiteY159" fmla="*/ 381000 h 476250"/>
                      <a:gd name="connsiteX160" fmla="*/ 234315 w 552450"/>
                      <a:gd name="connsiteY160" fmla="*/ 346710 h 476250"/>
                      <a:gd name="connsiteX161" fmla="*/ 294323 w 552450"/>
                      <a:gd name="connsiteY161" fmla="*/ 400050 h 476250"/>
                      <a:gd name="connsiteX162" fmla="*/ 59055 w 552450"/>
                      <a:gd name="connsiteY162" fmla="*/ 400050 h 476250"/>
                      <a:gd name="connsiteX163" fmla="*/ 118110 w 552450"/>
                      <a:gd name="connsiteY163" fmla="*/ 346710 h 476250"/>
                      <a:gd name="connsiteX164" fmla="*/ 176213 w 552450"/>
                      <a:gd name="connsiteY164" fmla="*/ 93345 h 476250"/>
                      <a:gd name="connsiteX165" fmla="*/ 287655 w 552450"/>
                      <a:gd name="connsiteY165" fmla="*/ 140018 h 476250"/>
                      <a:gd name="connsiteX166" fmla="*/ 253365 w 552450"/>
                      <a:gd name="connsiteY166" fmla="*/ 151448 h 476250"/>
                      <a:gd name="connsiteX167" fmla="*/ 253365 w 552450"/>
                      <a:gd name="connsiteY167" fmla="*/ 151448 h 476250"/>
                      <a:gd name="connsiteX168" fmla="*/ 176213 w 552450"/>
                      <a:gd name="connsiteY168" fmla="*/ 129540 h 476250"/>
                      <a:gd name="connsiteX169" fmla="*/ 99060 w 552450"/>
                      <a:gd name="connsiteY169" fmla="*/ 151448 h 476250"/>
                      <a:gd name="connsiteX170" fmla="*/ 99060 w 552450"/>
                      <a:gd name="connsiteY170" fmla="*/ 151448 h 476250"/>
                      <a:gd name="connsiteX171" fmla="*/ 64770 w 552450"/>
                      <a:gd name="connsiteY171" fmla="*/ 140018 h 476250"/>
                      <a:gd name="connsiteX172" fmla="*/ 176213 w 552450"/>
                      <a:gd name="connsiteY172" fmla="*/ 93345 h 476250"/>
                      <a:gd name="connsiteX173" fmla="*/ 47625 w 552450"/>
                      <a:gd name="connsiteY173" fmla="*/ 114300 h 476250"/>
                      <a:gd name="connsiteX174" fmla="*/ 78105 w 552450"/>
                      <a:gd name="connsiteY174" fmla="*/ 114300 h 476250"/>
                      <a:gd name="connsiteX175" fmla="*/ 34290 w 552450"/>
                      <a:gd name="connsiteY175" fmla="*/ 132398 h 476250"/>
                      <a:gd name="connsiteX176" fmla="*/ 28575 w 552450"/>
                      <a:gd name="connsiteY176" fmla="*/ 141923 h 476250"/>
                      <a:gd name="connsiteX177" fmla="*/ 35243 w 552450"/>
                      <a:gd name="connsiteY177" fmla="*/ 150495 h 476250"/>
                      <a:gd name="connsiteX178" fmla="*/ 42863 w 552450"/>
                      <a:gd name="connsiteY178" fmla="*/ 153353 h 476250"/>
                      <a:gd name="connsiteX179" fmla="*/ 42863 w 552450"/>
                      <a:gd name="connsiteY179" fmla="*/ 167640 h 476250"/>
                      <a:gd name="connsiteX180" fmla="*/ 28575 w 552450"/>
                      <a:gd name="connsiteY180" fmla="*/ 189548 h 476250"/>
                      <a:gd name="connsiteX181" fmla="*/ 28575 w 552450"/>
                      <a:gd name="connsiteY181" fmla="*/ 206693 h 476250"/>
                      <a:gd name="connsiteX182" fmla="*/ 38100 w 552450"/>
                      <a:gd name="connsiteY182" fmla="*/ 216218 h 476250"/>
                      <a:gd name="connsiteX183" fmla="*/ 67628 w 552450"/>
                      <a:gd name="connsiteY183" fmla="*/ 216218 h 476250"/>
                      <a:gd name="connsiteX184" fmla="*/ 77153 w 552450"/>
                      <a:gd name="connsiteY184" fmla="*/ 206693 h 476250"/>
                      <a:gd name="connsiteX185" fmla="*/ 77153 w 552450"/>
                      <a:gd name="connsiteY185" fmla="*/ 189548 h 476250"/>
                      <a:gd name="connsiteX186" fmla="*/ 62865 w 552450"/>
                      <a:gd name="connsiteY186" fmla="*/ 167640 h 476250"/>
                      <a:gd name="connsiteX187" fmla="*/ 62865 w 552450"/>
                      <a:gd name="connsiteY187" fmla="*/ 159068 h 476250"/>
                      <a:gd name="connsiteX188" fmla="*/ 91440 w 552450"/>
                      <a:gd name="connsiteY188" fmla="*/ 168593 h 476250"/>
                      <a:gd name="connsiteX189" fmla="*/ 80963 w 552450"/>
                      <a:gd name="connsiteY189" fmla="*/ 200978 h 476250"/>
                      <a:gd name="connsiteX190" fmla="*/ 81915 w 552450"/>
                      <a:gd name="connsiteY190" fmla="*/ 208598 h 476250"/>
                      <a:gd name="connsiteX191" fmla="*/ 88583 w 552450"/>
                      <a:gd name="connsiteY191" fmla="*/ 213360 h 476250"/>
                      <a:gd name="connsiteX192" fmla="*/ 98108 w 552450"/>
                      <a:gd name="connsiteY192" fmla="*/ 215265 h 476250"/>
                      <a:gd name="connsiteX193" fmla="*/ 98108 w 552450"/>
                      <a:gd name="connsiteY193" fmla="*/ 222885 h 476250"/>
                      <a:gd name="connsiteX194" fmla="*/ 140018 w 552450"/>
                      <a:gd name="connsiteY194" fmla="*/ 318135 h 476250"/>
                      <a:gd name="connsiteX195" fmla="*/ 135255 w 552450"/>
                      <a:gd name="connsiteY195" fmla="*/ 321945 h 476250"/>
                      <a:gd name="connsiteX196" fmla="*/ 117158 w 552450"/>
                      <a:gd name="connsiteY196" fmla="*/ 328613 h 476250"/>
                      <a:gd name="connsiteX197" fmla="*/ 41910 w 552450"/>
                      <a:gd name="connsiteY197" fmla="*/ 401003 h 476250"/>
                      <a:gd name="connsiteX198" fmla="*/ 19050 w 552450"/>
                      <a:gd name="connsiteY198" fmla="*/ 401003 h 476250"/>
                      <a:gd name="connsiteX199" fmla="*/ 19050 w 552450"/>
                      <a:gd name="connsiteY199" fmla="*/ 142875 h 476250"/>
                      <a:gd name="connsiteX200" fmla="*/ 47625 w 552450"/>
                      <a:gd name="connsiteY200" fmla="*/ 114300 h 476250"/>
                      <a:gd name="connsiteX201" fmla="*/ 58103 w 552450"/>
                      <a:gd name="connsiteY201" fmla="*/ 189548 h 476250"/>
                      <a:gd name="connsiteX202" fmla="*/ 58103 w 552450"/>
                      <a:gd name="connsiteY202" fmla="*/ 197168 h 476250"/>
                      <a:gd name="connsiteX203" fmla="*/ 47625 w 552450"/>
                      <a:gd name="connsiteY203" fmla="*/ 197168 h 476250"/>
                      <a:gd name="connsiteX204" fmla="*/ 47625 w 552450"/>
                      <a:gd name="connsiteY204" fmla="*/ 189548 h 476250"/>
                      <a:gd name="connsiteX205" fmla="*/ 52388 w 552450"/>
                      <a:gd name="connsiteY205" fmla="*/ 184785 h 476250"/>
                      <a:gd name="connsiteX206" fmla="*/ 58103 w 552450"/>
                      <a:gd name="connsiteY206" fmla="*/ 189548 h 476250"/>
                      <a:gd name="connsiteX207" fmla="*/ 504825 w 552450"/>
                      <a:gd name="connsiteY207" fmla="*/ 457200 h 476250"/>
                      <a:gd name="connsiteX208" fmla="*/ 47625 w 552450"/>
                      <a:gd name="connsiteY208" fmla="*/ 457200 h 476250"/>
                      <a:gd name="connsiteX209" fmla="*/ 19050 w 552450"/>
                      <a:gd name="connsiteY209" fmla="*/ 428625 h 476250"/>
                      <a:gd name="connsiteX210" fmla="*/ 19050 w 552450"/>
                      <a:gd name="connsiteY210" fmla="*/ 419100 h 476250"/>
                      <a:gd name="connsiteX211" fmla="*/ 533400 w 552450"/>
                      <a:gd name="connsiteY211" fmla="*/ 419100 h 476250"/>
                      <a:gd name="connsiteX212" fmla="*/ 533400 w 552450"/>
                      <a:gd name="connsiteY212" fmla="*/ 428625 h 476250"/>
                      <a:gd name="connsiteX213" fmla="*/ 504825 w 552450"/>
                      <a:gd name="connsiteY213" fmla="*/ 457200 h 476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</a:cxnLst>
                    <a:rect l="l" t="t" r="r" b="b"/>
                    <a:pathLst>
                      <a:path w="552450" h="476250">
                        <a:moveTo>
                          <a:pt x="552450" y="104775"/>
                        </a:moveTo>
                        <a:cubicBezTo>
                          <a:pt x="552450" y="97155"/>
                          <a:pt x="548640" y="90488"/>
                          <a:pt x="541973" y="86678"/>
                        </a:cubicBezTo>
                        <a:lnTo>
                          <a:pt x="521970" y="75248"/>
                        </a:lnTo>
                        <a:cubicBezTo>
                          <a:pt x="521018" y="75248"/>
                          <a:pt x="521018" y="74295"/>
                          <a:pt x="521018" y="73343"/>
                        </a:cubicBezTo>
                        <a:lnTo>
                          <a:pt x="527685" y="50483"/>
                        </a:lnTo>
                        <a:cubicBezTo>
                          <a:pt x="529590" y="42863"/>
                          <a:pt x="527685" y="35243"/>
                          <a:pt x="521970" y="30480"/>
                        </a:cubicBezTo>
                        <a:cubicBezTo>
                          <a:pt x="516255" y="24765"/>
                          <a:pt x="509588" y="22860"/>
                          <a:pt x="501968" y="24765"/>
                        </a:cubicBezTo>
                        <a:lnTo>
                          <a:pt x="479108" y="31433"/>
                        </a:lnTo>
                        <a:cubicBezTo>
                          <a:pt x="478155" y="31433"/>
                          <a:pt x="477203" y="31433"/>
                          <a:pt x="477203" y="30480"/>
                        </a:cubicBezTo>
                        <a:lnTo>
                          <a:pt x="465773" y="10477"/>
                        </a:lnTo>
                        <a:cubicBezTo>
                          <a:pt x="461963" y="3810"/>
                          <a:pt x="455295" y="0"/>
                          <a:pt x="447675" y="0"/>
                        </a:cubicBezTo>
                        <a:cubicBezTo>
                          <a:pt x="440055" y="0"/>
                          <a:pt x="433388" y="3810"/>
                          <a:pt x="429578" y="10477"/>
                        </a:cubicBezTo>
                        <a:lnTo>
                          <a:pt x="418148" y="30480"/>
                        </a:lnTo>
                        <a:cubicBezTo>
                          <a:pt x="418148" y="31433"/>
                          <a:pt x="417195" y="31433"/>
                          <a:pt x="416243" y="31433"/>
                        </a:cubicBezTo>
                        <a:lnTo>
                          <a:pt x="393383" y="24765"/>
                        </a:lnTo>
                        <a:cubicBezTo>
                          <a:pt x="385763" y="22860"/>
                          <a:pt x="378143" y="24765"/>
                          <a:pt x="373380" y="30480"/>
                        </a:cubicBezTo>
                        <a:cubicBezTo>
                          <a:pt x="367665" y="36195"/>
                          <a:pt x="365760" y="42863"/>
                          <a:pt x="367665" y="50483"/>
                        </a:cubicBezTo>
                        <a:lnTo>
                          <a:pt x="374333" y="73343"/>
                        </a:lnTo>
                        <a:cubicBezTo>
                          <a:pt x="374333" y="74295"/>
                          <a:pt x="374333" y="75248"/>
                          <a:pt x="373380" y="75248"/>
                        </a:cubicBezTo>
                        <a:lnTo>
                          <a:pt x="353378" y="86678"/>
                        </a:lnTo>
                        <a:cubicBezTo>
                          <a:pt x="349568" y="88583"/>
                          <a:pt x="346710" y="91440"/>
                          <a:pt x="345758" y="95250"/>
                        </a:cubicBezTo>
                        <a:lnTo>
                          <a:pt x="228600" y="95250"/>
                        </a:lnTo>
                        <a:lnTo>
                          <a:pt x="180023" y="74295"/>
                        </a:lnTo>
                        <a:cubicBezTo>
                          <a:pt x="178118" y="73343"/>
                          <a:pt x="175260" y="73343"/>
                          <a:pt x="172403" y="74295"/>
                        </a:cubicBezTo>
                        <a:lnTo>
                          <a:pt x="123825" y="95250"/>
                        </a:lnTo>
                        <a:lnTo>
                          <a:pt x="47625" y="95250"/>
                        </a:lnTo>
                        <a:cubicBezTo>
                          <a:pt x="20955" y="95250"/>
                          <a:pt x="0" y="116205"/>
                          <a:pt x="0" y="142875"/>
                        </a:cubicBezTo>
                        <a:lnTo>
                          <a:pt x="0" y="428625"/>
                        </a:lnTo>
                        <a:cubicBezTo>
                          <a:pt x="0" y="455295"/>
                          <a:pt x="20955" y="476250"/>
                          <a:pt x="47625" y="476250"/>
                        </a:cubicBezTo>
                        <a:lnTo>
                          <a:pt x="504825" y="476250"/>
                        </a:lnTo>
                        <a:cubicBezTo>
                          <a:pt x="531495" y="476250"/>
                          <a:pt x="552450" y="455295"/>
                          <a:pt x="552450" y="428625"/>
                        </a:cubicBezTo>
                        <a:lnTo>
                          <a:pt x="552450" y="142875"/>
                        </a:lnTo>
                        <a:cubicBezTo>
                          <a:pt x="552450" y="134303"/>
                          <a:pt x="550545" y="126682"/>
                          <a:pt x="545783" y="120015"/>
                        </a:cubicBezTo>
                        <a:cubicBezTo>
                          <a:pt x="550545" y="115253"/>
                          <a:pt x="552450" y="110490"/>
                          <a:pt x="552450" y="104775"/>
                        </a:cubicBezTo>
                        <a:close/>
                        <a:moveTo>
                          <a:pt x="362903" y="103823"/>
                        </a:moveTo>
                        <a:lnTo>
                          <a:pt x="382905" y="92393"/>
                        </a:lnTo>
                        <a:cubicBezTo>
                          <a:pt x="391478" y="87630"/>
                          <a:pt x="395288" y="78105"/>
                          <a:pt x="392430" y="68580"/>
                        </a:cubicBezTo>
                        <a:lnTo>
                          <a:pt x="385763" y="45720"/>
                        </a:lnTo>
                        <a:cubicBezTo>
                          <a:pt x="385763" y="44768"/>
                          <a:pt x="385763" y="44768"/>
                          <a:pt x="385763" y="43815"/>
                        </a:cubicBezTo>
                        <a:cubicBezTo>
                          <a:pt x="385763" y="43815"/>
                          <a:pt x="386715" y="42863"/>
                          <a:pt x="387668" y="43815"/>
                        </a:cubicBezTo>
                        <a:lnTo>
                          <a:pt x="410528" y="50483"/>
                        </a:lnTo>
                        <a:cubicBezTo>
                          <a:pt x="420053" y="53340"/>
                          <a:pt x="429578" y="48578"/>
                          <a:pt x="434340" y="40958"/>
                        </a:cubicBezTo>
                        <a:lnTo>
                          <a:pt x="445770" y="20955"/>
                        </a:lnTo>
                        <a:cubicBezTo>
                          <a:pt x="446723" y="20003"/>
                          <a:pt x="447675" y="20003"/>
                          <a:pt x="448628" y="20955"/>
                        </a:cubicBezTo>
                        <a:lnTo>
                          <a:pt x="460058" y="40958"/>
                        </a:lnTo>
                        <a:cubicBezTo>
                          <a:pt x="464820" y="49530"/>
                          <a:pt x="474345" y="53340"/>
                          <a:pt x="483870" y="50483"/>
                        </a:cubicBezTo>
                        <a:lnTo>
                          <a:pt x="506730" y="43815"/>
                        </a:lnTo>
                        <a:cubicBezTo>
                          <a:pt x="507683" y="43815"/>
                          <a:pt x="507683" y="43815"/>
                          <a:pt x="508635" y="43815"/>
                        </a:cubicBezTo>
                        <a:cubicBezTo>
                          <a:pt x="508635" y="43815"/>
                          <a:pt x="509588" y="44768"/>
                          <a:pt x="508635" y="45720"/>
                        </a:cubicBezTo>
                        <a:lnTo>
                          <a:pt x="501968" y="68580"/>
                        </a:lnTo>
                        <a:cubicBezTo>
                          <a:pt x="499110" y="78105"/>
                          <a:pt x="503873" y="87630"/>
                          <a:pt x="511493" y="92393"/>
                        </a:cubicBezTo>
                        <a:lnTo>
                          <a:pt x="531495" y="103823"/>
                        </a:lnTo>
                        <a:cubicBezTo>
                          <a:pt x="532448" y="103823"/>
                          <a:pt x="532448" y="104775"/>
                          <a:pt x="532448" y="104775"/>
                        </a:cubicBezTo>
                        <a:cubicBezTo>
                          <a:pt x="532448" y="104775"/>
                          <a:pt x="532448" y="105728"/>
                          <a:pt x="531495" y="105728"/>
                        </a:cubicBezTo>
                        <a:lnTo>
                          <a:pt x="511493" y="117158"/>
                        </a:lnTo>
                        <a:cubicBezTo>
                          <a:pt x="502920" y="121920"/>
                          <a:pt x="499110" y="131445"/>
                          <a:pt x="501968" y="140970"/>
                        </a:cubicBezTo>
                        <a:lnTo>
                          <a:pt x="508635" y="163830"/>
                        </a:lnTo>
                        <a:cubicBezTo>
                          <a:pt x="508635" y="164783"/>
                          <a:pt x="508635" y="164783"/>
                          <a:pt x="508635" y="165735"/>
                        </a:cubicBezTo>
                        <a:cubicBezTo>
                          <a:pt x="508635" y="165735"/>
                          <a:pt x="507683" y="166688"/>
                          <a:pt x="506730" y="165735"/>
                        </a:cubicBezTo>
                        <a:lnTo>
                          <a:pt x="483870" y="159068"/>
                        </a:lnTo>
                        <a:cubicBezTo>
                          <a:pt x="474345" y="156210"/>
                          <a:pt x="464820" y="160973"/>
                          <a:pt x="460058" y="168593"/>
                        </a:cubicBezTo>
                        <a:lnTo>
                          <a:pt x="448628" y="188595"/>
                        </a:lnTo>
                        <a:cubicBezTo>
                          <a:pt x="447675" y="189548"/>
                          <a:pt x="446723" y="189548"/>
                          <a:pt x="445770" y="188595"/>
                        </a:cubicBezTo>
                        <a:lnTo>
                          <a:pt x="434340" y="168593"/>
                        </a:lnTo>
                        <a:cubicBezTo>
                          <a:pt x="430530" y="161925"/>
                          <a:pt x="423863" y="158115"/>
                          <a:pt x="416243" y="158115"/>
                        </a:cubicBezTo>
                        <a:cubicBezTo>
                          <a:pt x="414338" y="158115"/>
                          <a:pt x="412433" y="158115"/>
                          <a:pt x="410528" y="159068"/>
                        </a:cubicBezTo>
                        <a:lnTo>
                          <a:pt x="387668" y="165735"/>
                        </a:lnTo>
                        <a:cubicBezTo>
                          <a:pt x="386715" y="165735"/>
                          <a:pt x="386715" y="165735"/>
                          <a:pt x="385763" y="165735"/>
                        </a:cubicBezTo>
                        <a:cubicBezTo>
                          <a:pt x="385763" y="165735"/>
                          <a:pt x="384810" y="164783"/>
                          <a:pt x="385763" y="163830"/>
                        </a:cubicBezTo>
                        <a:lnTo>
                          <a:pt x="392430" y="140970"/>
                        </a:lnTo>
                        <a:cubicBezTo>
                          <a:pt x="395288" y="131445"/>
                          <a:pt x="390525" y="121920"/>
                          <a:pt x="382905" y="117158"/>
                        </a:cubicBezTo>
                        <a:lnTo>
                          <a:pt x="362903" y="105728"/>
                        </a:lnTo>
                        <a:cubicBezTo>
                          <a:pt x="361950" y="105728"/>
                          <a:pt x="361950" y="105728"/>
                          <a:pt x="361950" y="104775"/>
                        </a:cubicBezTo>
                        <a:cubicBezTo>
                          <a:pt x="361950" y="103823"/>
                          <a:pt x="361950" y="103823"/>
                          <a:pt x="362903" y="103823"/>
                        </a:cubicBezTo>
                        <a:close/>
                        <a:moveTo>
                          <a:pt x="409575" y="180023"/>
                        </a:moveTo>
                        <a:lnTo>
                          <a:pt x="416243" y="178118"/>
                        </a:lnTo>
                        <a:cubicBezTo>
                          <a:pt x="417195" y="178118"/>
                          <a:pt x="418148" y="178118"/>
                          <a:pt x="418148" y="179070"/>
                        </a:cubicBezTo>
                        <a:lnTo>
                          <a:pt x="429578" y="199073"/>
                        </a:lnTo>
                        <a:cubicBezTo>
                          <a:pt x="433388" y="205740"/>
                          <a:pt x="440055" y="209550"/>
                          <a:pt x="447675" y="209550"/>
                        </a:cubicBezTo>
                        <a:cubicBezTo>
                          <a:pt x="455295" y="209550"/>
                          <a:pt x="461963" y="205740"/>
                          <a:pt x="465773" y="199073"/>
                        </a:cubicBezTo>
                        <a:lnTo>
                          <a:pt x="477203" y="179070"/>
                        </a:lnTo>
                        <a:cubicBezTo>
                          <a:pt x="477203" y="178118"/>
                          <a:pt x="478155" y="178118"/>
                          <a:pt x="479108" y="178118"/>
                        </a:cubicBezTo>
                        <a:lnTo>
                          <a:pt x="485775" y="180023"/>
                        </a:lnTo>
                        <a:cubicBezTo>
                          <a:pt x="485775" y="180023"/>
                          <a:pt x="485775" y="180975"/>
                          <a:pt x="485775" y="180975"/>
                        </a:cubicBezTo>
                        <a:lnTo>
                          <a:pt x="485775" y="255270"/>
                        </a:lnTo>
                        <a:cubicBezTo>
                          <a:pt x="485775" y="255270"/>
                          <a:pt x="485775" y="256223"/>
                          <a:pt x="484823" y="257175"/>
                        </a:cubicBezTo>
                        <a:cubicBezTo>
                          <a:pt x="483870" y="257175"/>
                          <a:pt x="482918" y="257175"/>
                          <a:pt x="482918" y="257175"/>
                        </a:cubicBezTo>
                        <a:lnTo>
                          <a:pt x="469583" y="243840"/>
                        </a:lnTo>
                        <a:cubicBezTo>
                          <a:pt x="457200" y="231458"/>
                          <a:pt x="438150" y="231458"/>
                          <a:pt x="425768" y="243840"/>
                        </a:cubicBezTo>
                        <a:lnTo>
                          <a:pt x="412433" y="257175"/>
                        </a:lnTo>
                        <a:cubicBezTo>
                          <a:pt x="412433" y="257175"/>
                          <a:pt x="411480" y="258128"/>
                          <a:pt x="410528" y="257175"/>
                        </a:cubicBezTo>
                        <a:cubicBezTo>
                          <a:pt x="409575" y="257175"/>
                          <a:pt x="409575" y="256223"/>
                          <a:pt x="409575" y="255270"/>
                        </a:cubicBezTo>
                        <a:lnTo>
                          <a:pt x="409575" y="180975"/>
                        </a:lnTo>
                        <a:cubicBezTo>
                          <a:pt x="409575" y="180975"/>
                          <a:pt x="409575" y="180023"/>
                          <a:pt x="409575" y="180023"/>
                        </a:cubicBezTo>
                        <a:close/>
                        <a:moveTo>
                          <a:pt x="345758" y="114300"/>
                        </a:moveTo>
                        <a:cubicBezTo>
                          <a:pt x="347663" y="118110"/>
                          <a:pt x="350520" y="120968"/>
                          <a:pt x="353378" y="122873"/>
                        </a:cubicBezTo>
                        <a:lnTo>
                          <a:pt x="373380" y="134303"/>
                        </a:lnTo>
                        <a:cubicBezTo>
                          <a:pt x="374333" y="134303"/>
                          <a:pt x="374333" y="135255"/>
                          <a:pt x="374333" y="136208"/>
                        </a:cubicBezTo>
                        <a:lnTo>
                          <a:pt x="367665" y="159068"/>
                        </a:lnTo>
                        <a:cubicBezTo>
                          <a:pt x="365760" y="166688"/>
                          <a:pt x="367665" y="174308"/>
                          <a:pt x="373380" y="179070"/>
                        </a:cubicBezTo>
                        <a:cubicBezTo>
                          <a:pt x="378143" y="183833"/>
                          <a:pt x="383858" y="185738"/>
                          <a:pt x="390525" y="184785"/>
                        </a:cubicBezTo>
                        <a:lnTo>
                          <a:pt x="390525" y="255270"/>
                        </a:lnTo>
                        <a:cubicBezTo>
                          <a:pt x="390525" y="263843"/>
                          <a:pt x="395288" y="271463"/>
                          <a:pt x="403860" y="274320"/>
                        </a:cubicBezTo>
                        <a:cubicBezTo>
                          <a:pt x="411480" y="277178"/>
                          <a:pt x="421005" y="276225"/>
                          <a:pt x="426720" y="269558"/>
                        </a:cubicBezTo>
                        <a:lnTo>
                          <a:pt x="440055" y="256223"/>
                        </a:lnTo>
                        <a:cubicBezTo>
                          <a:pt x="444818" y="251460"/>
                          <a:pt x="452438" y="251460"/>
                          <a:pt x="457200" y="256223"/>
                        </a:cubicBezTo>
                        <a:lnTo>
                          <a:pt x="470535" y="269558"/>
                        </a:lnTo>
                        <a:cubicBezTo>
                          <a:pt x="474345" y="273368"/>
                          <a:pt x="480060" y="275273"/>
                          <a:pt x="484823" y="275273"/>
                        </a:cubicBezTo>
                        <a:cubicBezTo>
                          <a:pt x="487680" y="275273"/>
                          <a:pt x="490538" y="274320"/>
                          <a:pt x="492443" y="273368"/>
                        </a:cubicBezTo>
                        <a:cubicBezTo>
                          <a:pt x="500063" y="270510"/>
                          <a:pt x="505778" y="262890"/>
                          <a:pt x="505778" y="254318"/>
                        </a:cubicBezTo>
                        <a:lnTo>
                          <a:pt x="505778" y="183833"/>
                        </a:lnTo>
                        <a:cubicBezTo>
                          <a:pt x="512445" y="184785"/>
                          <a:pt x="518160" y="182880"/>
                          <a:pt x="522923" y="178118"/>
                        </a:cubicBezTo>
                        <a:cubicBezTo>
                          <a:pt x="528638" y="172403"/>
                          <a:pt x="530543" y="165735"/>
                          <a:pt x="528638" y="158115"/>
                        </a:cubicBezTo>
                        <a:lnTo>
                          <a:pt x="521970" y="135255"/>
                        </a:lnTo>
                        <a:cubicBezTo>
                          <a:pt x="521970" y="134303"/>
                          <a:pt x="521970" y="133350"/>
                          <a:pt x="522923" y="133350"/>
                        </a:cubicBezTo>
                        <a:lnTo>
                          <a:pt x="531495" y="128588"/>
                        </a:lnTo>
                        <a:cubicBezTo>
                          <a:pt x="532448" y="133350"/>
                          <a:pt x="533400" y="138113"/>
                          <a:pt x="533400" y="142875"/>
                        </a:cubicBezTo>
                        <a:lnTo>
                          <a:pt x="533400" y="400050"/>
                        </a:lnTo>
                        <a:lnTo>
                          <a:pt x="314325" y="400050"/>
                        </a:lnTo>
                        <a:cubicBezTo>
                          <a:pt x="311468" y="350520"/>
                          <a:pt x="265748" y="336233"/>
                          <a:pt x="238125" y="327660"/>
                        </a:cubicBezTo>
                        <a:cubicBezTo>
                          <a:pt x="231458" y="325755"/>
                          <a:pt x="225743" y="323850"/>
                          <a:pt x="220980" y="321945"/>
                        </a:cubicBezTo>
                        <a:cubicBezTo>
                          <a:pt x="219075" y="320993"/>
                          <a:pt x="217170" y="320040"/>
                          <a:pt x="215265" y="318135"/>
                        </a:cubicBezTo>
                        <a:cubicBezTo>
                          <a:pt x="240030" y="297180"/>
                          <a:pt x="257175" y="258128"/>
                          <a:pt x="257175" y="223838"/>
                        </a:cubicBezTo>
                        <a:cubicBezTo>
                          <a:pt x="257175" y="220980"/>
                          <a:pt x="257175" y="219075"/>
                          <a:pt x="257175" y="216218"/>
                        </a:cubicBezTo>
                        <a:lnTo>
                          <a:pt x="265748" y="214313"/>
                        </a:lnTo>
                        <a:cubicBezTo>
                          <a:pt x="268605" y="214313"/>
                          <a:pt x="270510" y="212408"/>
                          <a:pt x="272415" y="209550"/>
                        </a:cubicBezTo>
                        <a:cubicBezTo>
                          <a:pt x="274320" y="207645"/>
                          <a:pt x="274320" y="203835"/>
                          <a:pt x="273368" y="201930"/>
                        </a:cubicBezTo>
                        <a:lnTo>
                          <a:pt x="262890" y="169545"/>
                        </a:lnTo>
                        <a:lnTo>
                          <a:pt x="318135" y="151448"/>
                        </a:lnTo>
                        <a:cubicBezTo>
                          <a:pt x="321945" y="150495"/>
                          <a:pt x="324803" y="146685"/>
                          <a:pt x="324803" y="142875"/>
                        </a:cubicBezTo>
                        <a:cubicBezTo>
                          <a:pt x="324803" y="139065"/>
                          <a:pt x="322898" y="135255"/>
                          <a:pt x="319088" y="133350"/>
                        </a:cubicBezTo>
                        <a:lnTo>
                          <a:pt x="274320" y="114300"/>
                        </a:lnTo>
                        <a:lnTo>
                          <a:pt x="345758" y="114300"/>
                        </a:lnTo>
                        <a:close/>
                        <a:moveTo>
                          <a:pt x="250508" y="197168"/>
                        </a:moveTo>
                        <a:lnTo>
                          <a:pt x="176213" y="209550"/>
                        </a:lnTo>
                        <a:lnTo>
                          <a:pt x="101918" y="197168"/>
                        </a:lnTo>
                        <a:lnTo>
                          <a:pt x="112395" y="166688"/>
                        </a:lnTo>
                        <a:cubicBezTo>
                          <a:pt x="118110" y="162878"/>
                          <a:pt x="138113" y="148590"/>
                          <a:pt x="177165" y="148590"/>
                        </a:cubicBezTo>
                        <a:cubicBezTo>
                          <a:pt x="216218" y="148590"/>
                          <a:pt x="236220" y="161925"/>
                          <a:pt x="241935" y="166688"/>
                        </a:cubicBezTo>
                        <a:lnTo>
                          <a:pt x="250508" y="197168"/>
                        </a:lnTo>
                        <a:close/>
                        <a:moveTo>
                          <a:pt x="115253" y="219075"/>
                        </a:moveTo>
                        <a:lnTo>
                          <a:pt x="174308" y="228600"/>
                        </a:lnTo>
                        <a:cubicBezTo>
                          <a:pt x="175260" y="228600"/>
                          <a:pt x="175260" y="228600"/>
                          <a:pt x="176213" y="228600"/>
                        </a:cubicBezTo>
                        <a:cubicBezTo>
                          <a:pt x="177165" y="228600"/>
                          <a:pt x="177165" y="228600"/>
                          <a:pt x="178118" y="228600"/>
                        </a:cubicBezTo>
                        <a:lnTo>
                          <a:pt x="237173" y="219075"/>
                        </a:lnTo>
                        <a:cubicBezTo>
                          <a:pt x="237173" y="220028"/>
                          <a:pt x="237173" y="221933"/>
                          <a:pt x="237173" y="222885"/>
                        </a:cubicBezTo>
                        <a:cubicBezTo>
                          <a:pt x="237173" y="263843"/>
                          <a:pt x="208598" y="313373"/>
                          <a:pt x="176213" y="313373"/>
                        </a:cubicBezTo>
                        <a:cubicBezTo>
                          <a:pt x="143828" y="313373"/>
                          <a:pt x="115253" y="263843"/>
                          <a:pt x="115253" y="222885"/>
                        </a:cubicBezTo>
                        <a:cubicBezTo>
                          <a:pt x="115253" y="220980"/>
                          <a:pt x="115253" y="220028"/>
                          <a:pt x="115253" y="219075"/>
                        </a:cubicBezTo>
                        <a:close/>
                        <a:moveTo>
                          <a:pt x="155258" y="327660"/>
                        </a:moveTo>
                        <a:cubicBezTo>
                          <a:pt x="161925" y="330518"/>
                          <a:pt x="168593" y="332423"/>
                          <a:pt x="176213" y="332423"/>
                        </a:cubicBezTo>
                        <a:cubicBezTo>
                          <a:pt x="183833" y="332423"/>
                          <a:pt x="191453" y="330518"/>
                          <a:pt x="198120" y="327660"/>
                        </a:cubicBezTo>
                        <a:cubicBezTo>
                          <a:pt x="201930" y="332423"/>
                          <a:pt x="206693" y="336233"/>
                          <a:pt x="212408" y="338138"/>
                        </a:cubicBezTo>
                        <a:cubicBezTo>
                          <a:pt x="213360" y="339090"/>
                          <a:pt x="215265" y="339090"/>
                          <a:pt x="216218" y="340043"/>
                        </a:cubicBezTo>
                        <a:cubicBezTo>
                          <a:pt x="211455" y="349568"/>
                          <a:pt x="200978" y="361950"/>
                          <a:pt x="176213" y="361950"/>
                        </a:cubicBezTo>
                        <a:cubicBezTo>
                          <a:pt x="151448" y="361950"/>
                          <a:pt x="140970" y="350520"/>
                          <a:pt x="136208" y="340995"/>
                        </a:cubicBezTo>
                        <a:cubicBezTo>
                          <a:pt x="138113" y="340043"/>
                          <a:pt x="140018" y="339090"/>
                          <a:pt x="141923" y="338138"/>
                        </a:cubicBezTo>
                        <a:cubicBezTo>
                          <a:pt x="147638" y="335280"/>
                          <a:pt x="151448" y="331470"/>
                          <a:pt x="155258" y="327660"/>
                        </a:cubicBezTo>
                        <a:close/>
                        <a:moveTo>
                          <a:pt x="118110" y="346710"/>
                        </a:moveTo>
                        <a:cubicBezTo>
                          <a:pt x="123825" y="360045"/>
                          <a:pt x="139065" y="381000"/>
                          <a:pt x="176213" y="381000"/>
                        </a:cubicBezTo>
                        <a:cubicBezTo>
                          <a:pt x="214313" y="381000"/>
                          <a:pt x="229553" y="359093"/>
                          <a:pt x="234315" y="346710"/>
                        </a:cubicBezTo>
                        <a:cubicBezTo>
                          <a:pt x="265748" y="357188"/>
                          <a:pt x="292418" y="368618"/>
                          <a:pt x="294323" y="400050"/>
                        </a:cubicBezTo>
                        <a:lnTo>
                          <a:pt x="59055" y="400050"/>
                        </a:lnTo>
                        <a:cubicBezTo>
                          <a:pt x="61913" y="366713"/>
                          <a:pt x="92393" y="355283"/>
                          <a:pt x="118110" y="346710"/>
                        </a:cubicBezTo>
                        <a:close/>
                        <a:moveTo>
                          <a:pt x="176213" y="93345"/>
                        </a:moveTo>
                        <a:lnTo>
                          <a:pt x="287655" y="140018"/>
                        </a:lnTo>
                        <a:lnTo>
                          <a:pt x="253365" y="151448"/>
                        </a:lnTo>
                        <a:cubicBezTo>
                          <a:pt x="253365" y="151448"/>
                          <a:pt x="253365" y="151448"/>
                          <a:pt x="253365" y="151448"/>
                        </a:cubicBezTo>
                        <a:cubicBezTo>
                          <a:pt x="245745" y="145733"/>
                          <a:pt x="221933" y="129540"/>
                          <a:pt x="176213" y="129540"/>
                        </a:cubicBezTo>
                        <a:cubicBezTo>
                          <a:pt x="131445" y="129540"/>
                          <a:pt x="106680" y="145733"/>
                          <a:pt x="99060" y="151448"/>
                        </a:cubicBezTo>
                        <a:cubicBezTo>
                          <a:pt x="99060" y="151448"/>
                          <a:pt x="99060" y="151448"/>
                          <a:pt x="99060" y="151448"/>
                        </a:cubicBezTo>
                        <a:lnTo>
                          <a:pt x="64770" y="140018"/>
                        </a:lnTo>
                        <a:lnTo>
                          <a:pt x="176213" y="93345"/>
                        </a:lnTo>
                        <a:close/>
                        <a:moveTo>
                          <a:pt x="47625" y="114300"/>
                        </a:moveTo>
                        <a:lnTo>
                          <a:pt x="78105" y="114300"/>
                        </a:lnTo>
                        <a:lnTo>
                          <a:pt x="34290" y="132398"/>
                        </a:lnTo>
                        <a:cubicBezTo>
                          <a:pt x="30480" y="134303"/>
                          <a:pt x="28575" y="137160"/>
                          <a:pt x="28575" y="141923"/>
                        </a:cubicBezTo>
                        <a:cubicBezTo>
                          <a:pt x="28575" y="145733"/>
                          <a:pt x="31433" y="149543"/>
                          <a:pt x="35243" y="150495"/>
                        </a:cubicBezTo>
                        <a:lnTo>
                          <a:pt x="42863" y="153353"/>
                        </a:lnTo>
                        <a:lnTo>
                          <a:pt x="42863" y="167640"/>
                        </a:lnTo>
                        <a:cubicBezTo>
                          <a:pt x="32385" y="171450"/>
                          <a:pt x="28575" y="181928"/>
                          <a:pt x="28575" y="189548"/>
                        </a:cubicBezTo>
                        <a:lnTo>
                          <a:pt x="28575" y="206693"/>
                        </a:lnTo>
                        <a:cubicBezTo>
                          <a:pt x="28575" y="212408"/>
                          <a:pt x="32385" y="216218"/>
                          <a:pt x="38100" y="216218"/>
                        </a:cubicBezTo>
                        <a:lnTo>
                          <a:pt x="67628" y="216218"/>
                        </a:lnTo>
                        <a:cubicBezTo>
                          <a:pt x="73343" y="216218"/>
                          <a:pt x="77153" y="212408"/>
                          <a:pt x="77153" y="206693"/>
                        </a:cubicBezTo>
                        <a:lnTo>
                          <a:pt x="77153" y="189548"/>
                        </a:lnTo>
                        <a:cubicBezTo>
                          <a:pt x="77153" y="181928"/>
                          <a:pt x="73343" y="171450"/>
                          <a:pt x="62865" y="167640"/>
                        </a:cubicBezTo>
                        <a:lnTo>
                          <a:pt x="62865" y="159068"/>
                        </a:lnTo>
                        <a:lnTo>
                          <a:pt x="91440" y="168593"/>
                        </a:lnTo>
                        <a:lnTo>
                          <a:pt x="80963" y="200978"/>
                        </a:lnTo>
                        <a:cubicBezTo>
                          <a:pt x="80010" y="203835"/>
                          <a:pt x="80010" y="206693"/>
                          <a:pt x="81915" y="208598"/>
                        </a:cubicBezTo>
                        <a:cubicBezTo>
                          <a:pt x="83820" y="211455"/>
                          <a:pt x="85725" y="212408"/>
                          <a:pt x="88583" y="213360"/>
                        </a:cubicBezTo>
                        <a:lnTo>
                          <a:pt x="98108" y="215265"/>
                        </a:lnTo>
                        <a:cubicBezTo>
                          <a:pt x="98108" y="218123"/>
                          <a:pt x="98108" y="220028"/>
                          <a:pt x="98108" y="222885"/>
                        </a:cubicBezTo>
                        <a:cubicBezTo>
                          <a:pt x="98108" y="258128"/>
                          <a:pt x="115253" y="297180"/>
                          <a:pt x="140018" y="318135"/>
                        </a:cubicBezTo>
                        <a:cubicBezTo>
                          <a:pt x="138113" y="319088"/>
                          <a:pt x="137160" y="320993"/>
                          <a:pt x="135255" y="321945"/>
                        </a:cubicBezTo>
                        <a:cubicBezTo>
                          <a:pt x="130493" y="323850"/>
                          <a:pt x="124778" y="325755"/>
                          <a:pt x="117158" y="328613"/>
                        </a:cubicBezTo>
                        <a:cubicBezTo>
                          <a:pt x="89535" y="337185"/>
                          <a:pt x="44768" y="352425"/>
                          <a:pt x="41910" y="401003"/>
                        </a:cubicBezTo>
                        <a:lnTo>
                          <a:pt x="19050" y="401003"/>
                        </a:lnTo>
                        <a:lnTo>
                          <a:pt x="19050" y="142875"/>
                        </a:lnTo>
                        <a:cubicBezTo>
                          <a:pt x="19050" y="126682"/>
                          <a:pt x="31433" y="114300"/>
                          <a:pt x="47625" y="114300"/>
                        </a:cubicBezTo>
                        <a:close/>
                        <a:moveTo>
                          <a:pt x="58103" y="189548"/>
                        </a:moveTo>
                        <a:lnTo>
                          <a:pt x="58103" y="197168"/>
                        </a:lnTo>
                        <a:lnTo>
                          <a:pt x="47625" y="197168"/>
                        </a:lnTo>
                        <a:lnTo>
                          <a:pt x="47625" y="189548"/>
                        </a:lnTo>
                        <a:cubicBezTo>
                          <a:pt x="47625" y="184785"/>
                          <a:pt x="51435" y="184785"/>
                          <a:pt x="52388" y="184785"/>
                        </a:cubicBezTo>
                        <a:cubicBezTo>
                          <a:pt x="54293" y="184785"/>
                          <a:pt x="57150" y="184785"/>
                          <a:pt x="58103" y="189548"/>
                        </a:cubicBezTo>
                        <a:close/>
                        <a:moveTo>
                          <a:pt x="504825" y="457200"/>
                        </a:moveTo>
                        <a:lnTo>
                          <a:pt x="47625" y="457200"/>
                        </a:lnTo>
                        <a:cubicBezTo>
                          <a:pt x="31433" y="457200"/>
                          <a:pt x="19050" y="444818"/>
                          <a:pt x="19050" y="428625"/>
                        </a:cubicBezTo>
                        <a:lnTo>
                          <a:pt x="19050" y="419100"/>
                        </a:lnTo>
                        <a:lnTo>
                          <a:pt x="533400" y="419100"/>
                        </a:lnTo>
                        <a:lnTo>
                          <a:pt x="533400" y="428625"/>
                        </a:lnTo>
                        <a:cubicBezTo>
                          <a:pt x="533400" y="444818"/>
                          <a:pt x="521018" y="457200"/>
                          <a:pt x="504825" y="457200"/>
                        </a:cubicBezTo>
                        <a:close/>
                      </a:path>
                    </a:pathLst>
                  </a:custGeom>
                  <a:solidFill>
                    <a:srgbClr val="3C154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16BFDFEA-EB56-E5B8-3BB8-D696A1DC1020}"/>
                      </a:ext>
                    </a:extLst>
                  </p:cNvPr>
                  <p:cNvSpPr/>
                  <p:nvPr/>
                </p:nvSpPr>
                <p:spPr>
                  <a:xfrm>
                    <a:off x="6978052" y="865695"/>
                    <a:ext cx="95250" cy="95250"/>
                  </a:xfrm>
                  <a:custGeom>
                    <a:avLst/>
                    <a:gdLst>
                      <a:gd name="connsiteX0" fmla="*/ 47625 w 95250"/>
                      <a:gd name="connsiteY0" fmla="*/ 95250 h 95250"/>
                      <a:gd name="connsiteX1" fmla="*/ 95250 w 95250"/>
                      <a:gd name="connsiteY1" fmla="*/ 47625 h 95250"/>
                      <a:gd name="connsiteX2" fmla="*/ 47625 w 95250"/>
                      <a:gd name="connsiteY2" fmla="*/ 0 h 95250"/>
                      <a:gd name="connsiteX3" fmla="*/ 0 w 95250"/>
                      <a:gd name="connsiteY3" fmla="*/ 47625 h 95250"/>
                      <a:gd name="connsiteX4" fmla="*/ 47625 w 95250"/>
                      <a:gd name="connsiteY4" fmla="*/ 95250 h 95250"/>
                      <a:gd name="connsiteX5" fmla="*/ 47625 w 95250"/>
                      <a:gd name="connsiteY5" fmla="*/ 19050 h 95250"/>
                      <a:gd name="connsiteX6" fmla="*/ 76200 w 95250"/>
                      <a:gd name="connsiteY6" fmla="*/ 47625 h 95250"/>
                      <a:gd name="connsiteX7" fmla="*/ 47625 w 95250"/>
                      <a:gd name="connsiteY7" fmla="*/ 76200 h 95250"/>
                      <a:gd name="connsiteX8" fmla="*/ 19050 w 95250"/>
                      <a:gd name="connsiteY8" fmla="*/ 47625 h 95250"/>
                      <a:gd name="connsiteX9" fmla="*/ 47625 w 95250"/>
                      <a:gd name="connsiteY9" fmla="*/ 1905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5250" h="95250">
                        <a:moveTo>
                          <a:pt x="47625" y="95250"/>
                        </a:moveTo>
                        <a:cubicBezTo>
                          <a:pt x="74295" y="95250"/>
                          <a:pt x="95250" y="74295"/>
                          <a:pt x="95250" y="47625"/>
                        </a:cubicBezTo>
                        <a:cubicBezTo>
                          <a:pt x="95250" y="20955"/>
                          <a:pt x="74295" y="0"/>
                          <a:pt x="47625" y="0"/>
                        </a:cubicBezTo>
                        <a:cubicBezTo>
                          <a:pt x="20955" y="0"/>
                          <a:pt x="0" y="20955"/>
                          <a:pt x="0" y="47625"/>
                        </a:cubicBezTo>
                        <a:cubicBezTo>
                          <a:pt x="0" y="74295"/>
                          <a:pt x="20955" y="95250"/>
                          <a:pt x="47625" y="95250"/>
                        </a:cubicBezTo>
                        <a:close/>
                        <a:moveTo>
                          <a:pt x="47625" y="19050"/>
                        </a:moveTo>
                        <a:cubicBezTo>
                          <a:pt x="63818" y="19050"/>
                          <a:pt x="76200" y="31433"/>
                          <a:pt x="76200" y="47625"/>
                        </a:cubicBezTo>
                        <a:cubicBezTo>
                          <a:pt x="76200" y="63818"/>
                          <a:pt x="63818" y="76200"/>
                          <a:pt x="47625" y="76200"/>
                        </a:cubicBezTo>
                        <a:cubicBezTo>
                          <a:pt x="31432" y="76200"/>
                          <a:pt x="19050" y="63818"/>
                          <a:pt x="19050" y="47625"/>
                        </a:cubicBezTo>
                        <a:cubicBezTo>
                          <a:pt x="19050" y="31433"/>
                          <a:pt x="31432" y="19050"/>
                          <a:pt x="47625" y="19050"/>
                        </a:cubicBezTo>
                        <a:close/>
                      </a:path>
                    </a:pathLst>
                  </a:custGeom>
                  <a:solidFill>
                    <a:srgbClr val="3C154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</p:grpSp>
      <p:grpSp>
        <p:nvGrpSpPr>
          <p:cNvPr id="566" name="Graphic 447">
            <a:extLst>
              <a:ext uri="{FF2B5EF4-FFF2-40B4-BE49-F238E27FC236}">
                <a16:creationId xmlns:a16="http://schemas.microsoft.com/office/drawing/2014/main" id="{82491280-BE25-B118-6E68-EE8F9D79DF6F}"/>
              </a:ext>
            </a:extLst>
          </p:cNvPr>
          <p:cNvGrpSpPr/>
          <p:nvPr/>
        </p:nvGrpSpPr>
        <p:grpSpPr>
          <a:xfrm>
            <a:off x="5687799" y="763539"/>
            <a:ext cx="400050" cy="534114"/>
            <a:chOff x="5576619" y="824023"/>
            <a:chExt cx="400050" cy="534114"/>
          </a:xfrm>
        </p:grpSpPr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DA2ED48-22A8-D4CA-655A-82EED027FBE0}"/>
                </a:ext>
              </a:extLst>
            </p:cNvPr>
            <p:cNvSpPr/>
            <p:nvPr/>
          </p:nvSpPr>
          <p:spPr>
            <a:xfrm>
              <a:off x="5652819" y="1034288"/>
              <a:ext cx="247650" cy="247650"/>
            </a:xfrm>
            <a:custGeom>
              <a:avLst/>
              <a:gdLst>
                <a:gd name="connsiteX0" fmla="*/ 247650 w 247650"/>
                <a:gd name="connsiteY0" fmla="*/ 123825 h 247650"/>
                <a:gd name="connsiteX1" fmla="*/ 123825 w 247650"/>
                <a:gd name="connsiteY1" fmla="*/ 247650 h 247650"/>
                <a:gd name="connsiteX2" fmla="*/ 0 w 247650"/>
                <a:gd name="connsiteY2" fmla="*/ 123825 h 247650"/>
                <a:gd name="connsiteX3" fmla="*/ 123825 w 247650"/>
                <a:gd name="connsiteY3" fmla="*/ 0 h 247650"/>
                <a:gd name="connsiteX4" fmla="*/ 247650 w 247650"/>
                <a:gd name="connsiteY4" fmla="*/ 12382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0" h="247650">
                  <a:moveTo>
                    <a:pt x="247650" y="123825"/>
                  </a:moveTo>
                  <a:cubicBezTo>
                    <a:pt x="247650" y="192212"/>
                    <a:pt x="192212" y="247650"/>
                    <a:pt x="123825" y="247650"/>
                  </a:cubicBezTo>
                  <a:cubicBezTo>
                    <a:pt x="55438" y="247650"/>
                    <a:pt x="0" y="192212"/>
                    <a:pt x="0" y="123825"/>
                  </a:cubicBezTo>
                  <a:cubicBezTo>
                    <a:pt x="0" y="55438"/>
                    <a:pt x="55438" y="0"/>
                    <a:pt x="123825" y="0"/>
                  </a:cubicBezTo>
                  <a:cubicBezTo>
                    <a:pt x="192212" y="0"/>
                    <a:pt x="247650" y="55438"/>
                    <a:pt x="247650" y="123825"/>
                  </a:cubicBezTo>
                  <a:close/>
                </a:path>
              </a:pathLst>
            </a:custGeom>
            <a:gradFill>
              <a:gsLst>
                <a:gs pos="0">
                  <a:srgbClr val="FFB9A4"/>
                </a:gs>
                <a:gs pos="50000">
                  <a:srgbClr val="F7966D"/>
                </a:gs>
                <a:gs pos="100000">
                  <a:srgbClr val="EF7337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68" name="Graphic 447">
              <a:extLst>
                <a:ext uri="{FF2B5EF4-FFF2-40B4-BE49-F238E27FC236}">
                  <a16:creationId xmlns:a16="http://schemas.microsoft.com/office/drawing/2014/main" id="{7FC27B5C-7C60-CDA3-B46E-00155AE8F2E6}"/>
                </a:ext>
              </a:extLst>
            </p:cNvPr>
            <p:cNvGrpSpPr/>
            <p:nvPr/>
          </p:nvGrpSpPr>
          <p:grpSpPr>
            <a:xfrm>
              <a:off x="5595669" y="833310"/>
              <a:ext cx="361950" cy="181927"/>
              <a:chOff x="5595669" y="833310"/>
              <a:chExt cx="361950" cy="181927"/>
            </a:xfrm>
          </p:grpSpPr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CF7AC9FB-9A7B-0E92-906E-E1758A22F67E}"/>
                  </a:ext>
                </a:extLst>
              </p:cNvPr>
              <p:cNvSpPr/>
              <p:nvPr/>
            </p:nvSpPr>
            <p:spPr>
              <a:xfrm>
                <a:off x="5595669" y="953325"/>
                <a:ext cx="38100" cy="40957"/>
              </a:xfrm>
              <a:custGeom>
                <a:avLst/>
                <a:gdLst>
                  <a:gd name="connsiteX0" fmla="*/ 0 w 38100"/>
                  <a:gd name="connsiteY0" fmla="*/ 19050 h 40957"/>
                  <a:gd name="connsiteX1" fmla="*/ 19050 w 38100"/>
                  <a:gd name="connsiteY1" fmla="*/ 0 h 40957"/>
                  <a:gd name="connsiteX2" fmla="*/ 38100 w 38100"/>
                  <a:gd name="connsiteY2" fmla="*/ 19050 h 40957"/>
                  <a:gd name="connsiteX3" fmla="*/ 38100 w 38100"/>
                  <a:gd name="connsiteY3" fmla="*/ 40957 h 40957"/>
                  <a:gd name="connsiteX4" fmla="*/ 0 w 38100"/>
                  <a:gd name="connsiteY4" fmla="*/ 40957 h 40957"/>
                  <a:gd name="connsiteX5" fmla="*/ 0 w 38100"/>
                  <a:gd name="connsiteY5" fmla="*/ 1905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0957">
                    <a:moveTo>
                      <a:pt x="0" y="19050"/>
                    </a:moveTo>
                    <a:cubicBezTo>
                      <a:pt x="0" y="19050"/>
                      <a:pt x="0" y="0"/>
                      <a:pt x="19050" y="0"/>
                    </a:cubicBezTo>
                    <a:cubicBezTo>
                      <a:pt x="38100" y="0"/>
                      <a:pt x="38100" y="19050"/>
                      <a:pt x="38100" y="19050"/>
                    </a:cubicBezTo>
                    <a:lnTo>
                      <a:pt x="38100" y="40957"/>
                    </a:lnTo>
                    <a:lnTo>
                      <a:pt x="0" y="40957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6262F4F0-583B-94A4-E796-C6B657ABB277}"/>
                  </a:ext>
                </a:extLst>
              </p:cNvPr>
              <p:cNvSpPr/>
              <p:nvPr/>
            </p:nvSpPr>
            <p:spPr>
              <a:xfrm>
                <a:off x="5595669" y="833310"/>
                <a:ext cx="361950" cy="100964"/>
              </a:xfrm>
              <a:custGeom>
                <a:avLst/>
                <a:gdLst>
                  <a:gd name="connsiteX0" fmla="*/ 285750 w 361950"/>
                  <a:gd name="connsiteY0" fmla="*/ 100965 h 100964"/>
                  <a:gd name="connsiteX1" fmla="*/ 361950 w 361950"/>
                  <a:gd name="connsiteY1" fmla="*/ 76200 h 100964"/>
                  <a:gd name="connsiteX2" fmla="*/ 180975 w 361950"/>
                  <a:gd name="connsiteY2" fmla="*/ 0 h 100964"/>
                  <a:gd name="connsiteX3" fmla="*/ 0 w 361950"/>
                  <a:gd name="connsiteY3" fmla="*/ 76200 h 100964"/>
                  <a:gd name="connsiteX4" fmla="*/ 76200 w 361950"/>
                  <a:gd name="connsiteY4" fmla="*/ 100965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0" h="100964">
                    <a:moveTo>
                      <a:pt x="285750" y="100965"/>
                    </a:move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096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0CCD962B-7AEB-797D-954F-983680A661B3}"/>
                  </a:ext>
                </a:extLst>
              </p:cNvPr>
              <p:cNvSpPr/>
              <p:nvPr/>
            </p:nvSpPr>
            <p:spPr>
              <a:xfrm>
                <a:off x="5670916" y="875220"/>
                <a:ext cx="212407" cy="64770"/>
              </a:xfrm>
              <a:custGeom>
                <a:avLst/>
                <a:gdLst>
                  <a:gd name="connsiteX0" fmla="*/ 0 w 212407"/>
                  <a:gd name="connsiteY0" fmla="*/ 64770 h 64770"/>
                  <a:gd name="connsiteX1" fmla="*/ 103823 w 212407"/>
                  <a:gd name="connsiteY1" fmla="*/ 0 h 64770"/>
                  <a:gd name="connsiteX2" fmla="*/ 212408 w 212407"/>
                  <a:gd name="connsiteY2" fmla="*/ 64770 h 64770"/>
                  <a:gd name="connsiteX3" fmla="*/ 0 w 212407"/>
                  <a:gd name="connsiteY3" fmla="*/ 6477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407" h="64770">
                    <a:moveTo>
                      <a:pt x="0" y="64770"/>
                    </a:moveTo>
                    <a:cubicBezTo>
                      <a:pt x="0" y="64770"/>
                      <a:pt x="10478" y="0"/>
                      <a:pt x="103823" y="0"/>
                    </a:cubicBezTo>
                    <a:cubicBezTo>
                      <a:pt x="197167" y="0"/>
                      <a:pt x="212408" y="64770"/>
                      <a:pt x="212408" y="64770"/>
                    </a:cubicBezTo>
                    <a:cubicBezTo>
                      <a:pt x="212408" y="64770"/>
                      <a:pt x="0" y="61913"/>
                      <a:pt x="0" y="6477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CF315798-CBA4-7AB6-BA19-887CC3586CA9}"/>
                  </a:ext>
                </a:extLst>
              </p:cNvPr>
              <p:cNvSpPr/>
              <p:nvPr/>
            </p:nvSpPr>
            <p:spPr>
              <a:xfrm>
                <a:off x="5662344" y="905700"/>
                <a:ext cx="228600" cy="104775"/>
              </a:xfrm>
              <a:custGeom>
                <a:avLst/>
                <a:gdLst>
                  <a:gd name="connsiteX0" fmla="*/ 114300 w 228600"/>
                  <a:gd name="connsiteY0" fmla="*/ 104775 h 104775"/>
                  <a:gd name="connsiteX1" fmla="*/ 0 w 228600"/>
                  <a:gd name="connsiteY1" fmla="*/ 85725 h 104775"/>
                  <a:gd name="connsiteX2" fmla="*/ 19050 w 228600"/>
                  <a:gd name="connsiteY2" fmla="*/ 28575 h 104775"/>
                  <a:gd name="connsiteX3" fmla="*/ 114300 w 228600"/>
                  <a:gd name="connsiteY3" fmla="*/ 0 h 104775"/>
                  <a:gd name="connsiteX4" fmla="*/ 209550 w 228600"/>
                  <a:gd name="connsiteY4" fmla="*/ 28575 h 104775"/>
                  <a:gd name="connsiteX5" fmla="*/ 228600 w 228600"/>
                  <a:gd name="connsiteY5" fmla="*/ 85725 h 104775"/>
                  <a:gd name="connsiteX6" fmla="*/ 114300 w 228600"/>
                  <a:gd name="connsiteY6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04775">
                    <a:moveTo>
                      <a:pt x="114300" y="104775"/>
                    </a:moveTo>
                    <a:lnTo>
                      <a:pt x="0" y="85725"/>
                    </a:lnTo>
                    <a:lnTo>
                      <a:pt x="19050" y="28575"/>
                    </a:lnTo>
                    <a:cubicBezTo>
                      <a:pt x="19050" y="28575"/>
                      <a:pt x="47625" y="0"/>
                      <a:pt x="114300" y="0"/>
                    </a:cubicBezTo>
                    <a:cubicBezTo>
                      <a:pt x="180975" y="0"/>
                      <a:pt x="209550" y="28575"/>
                      <a:pt x="209550" y="28575"/>
                    </a:cubicBezTo>
                    <a:lnTo>
                      <a:pt x="228600" y="85725"/>
                    </a:lnTo>
                    <a:lnTo>
                      <a:pt x="114300" y="10477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53A0FE29-880C-8223-9CF5-B4E10ED29FE5}"/>
                  </a:ext>
                </a:extLst>
              </p:cNvPr>
              <p:cNvSpPr/>
              <p:nvPr/>
            </p:nvSpPr>
            <p:spPr>
              <a:xfrm>
                <a:off x="5663296" y="962850"/>
                <a:ext cx="226695" cy="52387"/>
              </a:xfrm>
              <a:custGeom>
                <a:avLst/>
                <a:gdLst>
                  <a:gd name="connsiteX0" fmla="*/ 113348 w 226695"/>
                  <a:gd name="connsiteY0" fmla="*/ 52388 h 52387"/>
                  <a:gd name="connsiteX1" fmla="*/ 226695 w 226695"/>
                  <a:gd name="connsiteY1" fmla="*/ 28575 h 52387"/>
                  <a:gd name="connsiteX2" fmla="*/ 219075 w 226695"/>
                  <a:gd name="connsiteY2" fmla="*/ 0 h 52387"/>
                  <a:gd name="connsiteX3" fmla="*/ 113348 w 226695"/>
                  <a:gd name="connsiteY3" fmla="*/ 19050 h 52387"/>
                  <a:gd name="connsiteX4" fmla="*/ 7620 w 226695"/>
                  <a:gd name="connsiteY4" fmla="*/ 0 h 52387"/>
                  <a:gd name="connsiteX5" fmla="*/ 0 w 226695"/>
                  <a:gd name="connsiteY5" fmla="*/ 28575 h 52387"/>
                  <a:gd name="connsiteX6" fmla="*/ 113348 w 226695"/>
                  <a:gd name="connsiteY6" fmla="*/ 52388 h 52387"/>
                  <a:gd name="connsiteX7" fmla="*/ 113348 w 226695"/>
                  <a:gd name="connsiteY7" fmla="*/ 52388 h 52387"/>
                  <a:gd name="connsiteX8" fmla="*/ 113348 w 226695"/>
                  <a:gd name="connsiteY8" fmla="*/ 52388 h 52387"/>
                  <a:gd name="connsiteX9" fmla="*/ 113348 w 226695"/>
                  <a:gd name="connsiteY9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695" h="52387">
                    <a:moveTo>
                      <a:pt x="113348" y="52388"/>
                    </a:moveTo>
                    <a:lnTo>
                      <a:pt x="226695" y="28575"/>
                    </a:lnTo>
                    <a:lnTo>
                      <a:pt x="219075" y="0"/>
                    </a:lnTo>
                    <a:lnTo>
                      <a:pt x="113348" y="19050"/>
                    </a:lnTo>
                    <a:lnTo>
                      <a:pt x="7620" y="0"/>
                    </a:lnTo>
                    <a:lnTo>
                      <a:pt x="0" y="28575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0BC597DF-49D4-C415-2120-1F3BBDE8C350}"/>
                </a:ext>
              </a:extLst>
            </p:cNvPr>
            <p:cNvSpPr/>
            <p:nvPr/>
          </p:nvSpPr>
          <p:spPr>
            <a:xfrm>
              <a:off x="5576619" y="824023"/>
              <a:ext cx="400050" cy="534114"/>
            </a:xfrm>
            <a:custGeom>
              <a:avLst/>
              <a:gdLst>
                <a:gd name="connsiteX0" fmla="*/ 320993 w 400050"/>
                <a:gd name="connsiteY0" fmla="*/ 175022 h 534114"/>
                <a:gd name="connsiteX1" fmla="*/ 321945 w 400050"/>
                <a:gd name="connsiteY1" fmla="*/ 174069 h 534114"/>
                <a:gd name="connsiteX2" fmla="*/ 322898 w 400050"/>
                <a:gd name="connsiteY2" fmla="*/ 166449 h 534114"/>
                <a:gd name="connsiteX3" fmla="*/ 307658 w 400050"/>
                <a:gd name="connsiteY3" fmla="*/ 120729 h 534114"/>
                <a:gd name="connsiteX4" fmla="*/ 383858 w 400050"/>
                <a:gd name="connsiteY4" fmla="*/ 95012 h 534114"/>
                <a:gd name="connsiteX5" fmla="*/ 390525 w 400050"/>
                <a:gd name="connsiteY5" fmla="*/ 86439 h 534114"/>
                <a:gd name="connsiteX6" fmla="*/ 384810 w 400050"/>
                <a:gd name="connsiteY6" fmla="*/ 76914 h 534114"/>
                <a:gd name="connsiteX7" fmla="*/ 203835 w 400050"/>
                <a:gd name="connsiteY7" fmla="*/ 714 h 534114"/>
                <a:gd name="connsiteX8" fmla="*/ 196215 w 400050"/>
                <a:gd name="connsiteY8" fmla="*/ 714 h 534114"/>
                <a:gd name="connsiteX9" fmla="*/ 15240 w 400050"/>
                <a:gd name="connsiteY9" fmla="*/ 76914 h 534114"/>
                <a:gd name="connsiteX10" fmla="*/ 9525 w 400050"/>
                <a:gd name="connsiteY10" fmla="*/ 86439 h 534114"/>
                <a:gd name="connsiteX11" fmla="*/ 16192 w 400050"/>
                <a:gd name="connsiteY11" fmla="*/ 95012 h 534114"/>
                <a:gd name="connsiteX12" fmla="*/ 28575 w 400050"/>
                <a:gd name="connsiteY12" fmla="*/ 98822 h 534114"/>
                <a:gd name="connsiteX13" fmla="*/ 28575 w 400050"/>
                <a:gd name="connsiteY13" fmla="*/ 121682 h 534114"/>
                <a:gd name="connsiteX14" fmla="*/ 9525 w 400050"/>
                <a:gd name="connsiteY14" fmla="*/ 148352 h 534114"/>
                <a:gd name="connsiteX15" fmla="*/ 9525 w 400050"/>
                <a:gd name="connsiteY15" fmla="*/ 172164 h 534114"/>
                <a:gd name="connsiteX16" fmla="*/ 19050 w 400050"/>
                <a:gd name="connsiteY16" fmla="*/ 181689 h 534114"/>
                <a:gd name="connsiteX17" fmla="*/ 57150 w 400050"/>
                <a:gd name="connsiteY17" fmla="*/ 181689 h 534114"/>
                <a:gd name="connsiteX18" fmla="*/ 66675 w 400050"/>
                <a:gd name="connsiteY18" fmla="*/ 172164 h 534114"/>
                <a:gd name="connsiteX19" fmla="*/ 66675 w 400050"/>
                <a:gd name="connsiteY19" fmla="*/ 150257 h 534114"/>
                <a:gd name="connsiteX20" fmla="*/ 47625 w 400050"/>
                <a:gd name="connsiteY20" fmla="*/ 123587 h 534114"/>
                <a:gd name="connsiteX21" fmla="*/ 47625 w 400050"/>
                <a:gd name="connsiteY21" fmla="*/ 106442 h 534114"/>
                <a:gd name="connsiteX22" fmla="*/ 91440 w 400050"/>
                <a:gd name="connsiteY22" fmla="*/ 120729 h 534114"/>
                <a:gd name="connsiteX23" fmla="*/ 76200 w 400050"/>
                <a:gd name="connsiteY23" fmla="*/ 166449 h 534114"/>
                <a:gd name="connsiteX24" fmla="*/ 77153 w 400050"/>
                <a:gd name="connsiteY24" fmla="*/ 174069 h 534114"/>
                <a:gd name="connsiteX25" fmla="*/ 78105 w 400050"/>
                <a:gd name="connsiteY25" fmla="*/ 175022 h 534114"/>
                <a:gd name="connsiteX26" fmla="*/ 0 w 400050"/>
                <a:gd name="connsiteY26" fmla="*/ 334089 h 534114"/>
                <a:gd name="connsiteX27" fmla="*/ 200025 w 400050"/>
                <a:gd name="connsiteY27" fmla="*/ 534114 h 534114"/>
                <a:gd name="connsiteX28" fmla="*/ 400050 w 400050"/>
                <a:gd name="connsiteY28" fmla="*/ 334089 h 534114"/>
                <a:gd name="connsiteX29" fmla="*/ 320993 w 400050"/>
                <a:gd name="connsiteY29" fmla="*/ 175022 h 534114"/>
                <a:gd name="connsiteX30" fmla="*/ 47625 w 400050"/>
                <a:gd name="connsiteY30" fmla="*/ 162639 h 534114"/>
                <a:gd name="connsiteX31" fmla="*/ 28575 w 400050"/>
                <a:gd name="connsiteY31" fmla="*/ 162639 h 534114"/>
                <a:gd name="connsiteX32" fmla="*/ 28575 w 400050"/>
                <a:gd name="connsiteY32" fmla="*/ 150257 h 534114"/>
                <a:gd name="connsiteX33" fmla="*/ 38100 w 400050"/>
                <a:gd name="connsiteY33" fmla="*/ 140732 h 534114"/>
                <a:gd name="connsiteX34" fmla="*/ 47625 w 400050"/>
                <a:gd name="connsiteY34" fmla="*/ 150257 h 534114"/>
                <a:gd name="connsiteX35" fmla="*/ 47625 w 400050"/>
                <a:gd name="connsiteY35" fmla="*/ 162639 h 534114"/>
                <a:gd name="connsiteX36" fmla="*/ 51435 w 400050"/>
                <a:gd name="connsiteY36" fmla="*/ 230267 h 534114"/>
                <a:gd name="connsiteX37" fmla="*/ 95250 w 400050"/>
                <a:gd name="connsiteY37" fmla="*/ 251222 h 534114"/>
                <a:gd name="connsiteX38" fmla="*/ 85725 w 400050"/>
                <a:gd name="connsiteY38" fmla="*/ 324564 h 534114"/>
                <a:gd name="connsiteX39" fmla="*/ 19050 w 400050"/>
                <a:gd name="connsiteY39" fmla="*/ 324564 h 534114"/>
                <a:gd name="connsiteX40" fmla="*/ 51435 w 400050"/>
                <a:gd name="connsiteY40" fmla="*/ 230267 h 534114"/>
                <a:gd name="connsiteX41" fmla="*/ 98107 w 400050"/>
                <a:gd name="connsiteY41" fmla="*/ 161687 h 534114"/>
                <a:gd name="connsiteX42" fmla="*/ 112395 w 400050"/>
                <a:gd name="connsiteY42" fmla="*/ 117872 h 534114"/>
                <a:gd name="connsiteX43" fmla="*/ 199073 w 400050"/>
                <a:gd name="connsiteY43" fmla="*/ 93107 h 534114"/>
                <a:gd name="connsiteX44" fmla="*/ 285750 w 400050"/>
                <a:gd name="connsiteY44" fmla="*/ 117872 h 534114"/>
                <a:gd name="connsiteX45" fmla="*/ 300038 w 400050"/>
                <a:gd name="connsiteY45" fmla="*/ 161687 h 534114"/>
                <a:gd name="connsiteX46" fmla="*/ 200025 w 400050"/>
                <a:gd name="connsiteY46" fmla="*/ 178832 h 534114"/>
                <a:gd name="connsiteX47" fmla="*/ 98107 w 400050"/>
                <a:gd name="connsiteY47" fmla="*/ 161687 h 534114"/>
                <a:gd name="connsiteX48" fmla="*/ 209550 w 400050"/>
                <a:gd name="connsiteY48" fmla="*/ 267414 h 534114"/>
                <a:gd name="connsiteX49" fmla="*/ 285750 w 400050"/>
                <a:gd name="connsiteY49" fmla="*/ 256937 h 534114"/>
                <a:gd name="connsiteX50" fmla="*/ 295275 w 400050"/>
                <a:gd name="connsiteY50" fmla="*/ 324564 h 534114"/>
                <a:gd name="connsiteX51" fmla="*/ 209550 w 400050"/>
                <a:gd name="connsiteY51" fmla="*/ 324564 h 534114"/>
                <a:gd name="connsiteX52" fmla="*/ 209550 w 400050"/>
                <a:gd name="connsiteY52" fmla="*/ 267414 h 534114"/>
                <a:gd name="connsiteX53" fmla="*/ 209550 w 400050"/>
                <a:gd name="connsiteY53" fmla="*/ 248364 h 534114"/>
                <a:gd name="connsiteX54" fmla="*/ 209550 w 400050"/>
                <a:gd name="connsiteY54" fmla="*/ 195977 h 534114"/>
                <a:gd name="connsiteX55" fmla="*/ 256223 w 400050"/>
                <a:gd name="connsiteY55" fmla="*/ 188357 h 534114"/>
                <a:gd name="connsiteX56" fmla="*/ 280988 w 400050"/>
                <a:gd name="connsiteY56" fmla="*/ 237887 h 534114"/>
                <a:gd name="connsiteX57" fmla="*/ 209550 w 400050"/>
                <a:gd name="connsiteY57" fmla="*/ 248364 h 534114"/>
                <a:gd name="connsiteX58" fmla="*/ 190500 w 400050"/>
                <a:gd name="connsiteY58" fmla="*/ 195977 h 534114"/>
                <a:gd name="connsiteX59" fmla="*/ 190500 w 400050"/>
                <a:gd name="connsiteY59" fmla="*/ 248364 h 534114"/>
                <a:gd name="connsiteX60" fmla="*/ 120015 w 400050"/>
                <a:gd name="connsiteY60" fmla="*/ 238839 h 534114"/>
                <a:gd name="connsiteX61" fmla="*/ 144780 w 400050"/>
                <a:gd name="connsiteY61" fmla="*/ 189309 h 534114"/>
                <a:gd name="connsiteX62" fmla="*/ 190500 w 400050"/>
                <a:gd name="connsiteY62" fmla="*/ 195977 h 534114"/>
                <a:gd name="connsiteX63" fmla="*/ 190500 w 400050"/>
                <a:gd name="connsiteY63" fmla="*/ 267414 h 534114"/>
                <a:gd name="connsiteX64" fmla="*/ 190500 w 400050"/>
                <a:gd name="connsiteY64" fmla="*/ 324564 h 534114"/>
                <a:gd name="connsiteX65" fmla="*/ 104775 w 400050"/>
                <a:gd name="connsiteY65" fmla="*/ 324564 h 534114"/>
                <a:gd name="connsiteX66" fmla="*/ 114300 w 400050"/>
                <a:gd name="connsiteY66" fmla="*/ 256937 h 534114"/>
                <a:gd name="connsiteX67" fmla="*/ 190500 w 400050"/>
                <a:gd name="connsiteY67" fmla="*/ 267414 h 534114"/>
                <a:gd name="connsiteX68" fmla="*/ 190500 w 400050"/>
                <a:gd name="connsiteY68" fmla="*/ 343614 h 534114"/>
                <a:gd name="connsiteX69" fmla="*/ 190500 w 400050"/>
                <a:gd name="connsiteY69" fmla="*/ 400764 h 534114"/>
                <a:gd name="connsiteX70" fmla="*/ 114300 w 400050"/>
                <a:gd name="connsiteY70" fmla="*/ 411242 h 534114"/>
                <a:gd name="connsiteX71" fmla="*/ 104775 w 400050"/>
                <a:gd name="connsiteY71" fmla="*/ 343614 h 534114"/>
                <a:gd name="connsiteX72" fmla="*/ 190500 w 400050"/>
                <a:gd name="connsiteY72" fmla="*/ 343614 h 534114"/>
                <a:gd name="connsiteX73" fmla="*/ 190500 w 400050"/>
                <a:gd name="connsiteY73" fmla="*/ 419814 h 534114"/>
                <a:gd name="connsiteX74" fmla="*/ 190500 w 400050"/>
                <a:gd name="connsiteY74" fmla="*/ 514112 h 534114"/>
                <a:gd name="connsiteX75" fmla="*/ 120015 w 400050"/>
                <a:gd name="connsiteY75" fmla="*/ 430292 h 534114"/>
                <a:gd name="connsiteX76" fmla="*/ 190500 w 400050"/>
                <a:gd name="connsiteY76" fmla="*/ 419814 h 534114"/>
                <a:gd name="connsiteX77" fmla="*/ 209550 w 400050"/>
                <a:gd name="connsiteY77" fmla="*/ 514112 h 534114"/>
                <a:gd name="connsiteX78" fmla="*/ 209550 w 400050"/>
                <a:gd name="connsiteY78" fmla="*/ 419814 h 534114"/>
                <a:gd name="connsiteX79" fmla="*/ 280035 w 400050"/>
                <a:gd name="connsiteY79" fmla="*/ 429339 h 534114"/>
                <a:gd name="connsiteX80" fmla="*/ 209550 w 400050"/>
                <a:gd name="connsiteY80" fmla="*/ 514112 h 534114"/>
                <a:gd name="connsiteX81" fmla="*/ 209550 w 400050"/>
                <a:gd name="connsiteY81" fmla="*/ 400764 h 534114"/>
                <a:gd name="connsiteX82" fmla="*/ 209550 w 400050"/>
                <a:gd name="connsiteY82" fmla="*/ 343614 h 534114"/>
                <a:gd name="connsiteX83" fmla="*/ 295275 w 400050"/>
                <a:gd name="connsiteY83" fmla="*/ 343614 h 534114"/>
                <a:gd name="connsiteX84" fmla="*/ 285750 w 400050"/>
                <a:gd name="connsiteY84" fmla="*/ 411242 h 534114"/>
                <a:gd name="connsiteX85" fmla="*/ 209550 w 400050"/>
                <a:gd name="connsiteY85" fmla="*/ 400764 h 534114"/>
                <a:gd name="connsiteX86" fmla="*/ 314325 w 400050"/>
                <a:gd name="connsiteY86" fmla="*/ 324564 h 534114"/>
                <a:gd name="connsiteX87" fmla="*/ 304800 w 400050"/>
                <a:gd name="connsiteY87" fmla="*/ 251222 h 534114"/>
                <a:gd name="connsiteX88" fmla="*/ 348615 w 400050"/>
                <a:gd name="connsiteY88" fmla="*/ 230267 h 534114"/>
                <a:gd name="connsiteX89" fmla="*/ 381000 w 400050"/>
                <a:gd name="connsiteY89" fmla="*/ 324564 h 534114"/>
                <a:gd name="connsiteX90" fmla="*/ 314325 w 400050"/>
                <a:gd name="connsiteY90" fmla="*/ 324564 h 534114"/>
                <a:gd name="connsiteX91" fmla="*/ 336233 w 400050"/>
                <a:gd name="connsiteY91" fmla="*/ 215027 h 534114"/>
                <a:gd name="connsiteX92" fmla="*/ 298133 w 400050"/>
                <a:gd name="connsiteY92" fmla="*/ 232172 h 534114"/>
                <a:gd name="connsiteX93" fmla="*/ 276225 w 400050"/>
                <a:gd name="connsiteY93" fmla="*/ 184547 h 534114"/>
                <a:gd name="connsiteX94" fmla="*/ 297180 w 400050"/>
                <a:gd name="connsiteY94" fmla="*/ 180737 h 534114"/>
                <a:gd name="connsiteX95" fmla="*/ 336233 w 400050"/>
                <a:gd name="connsiteY95" fmla="*/ 215027 h 534114"/>
                <a:gd name="connsiteX96" fmla="*/ 200025 w 400050"/>
                <a:gd name="connsiteY96" fmla="*/ 20717 h 534114"/>
                <a:gd name="connsiteX97" fmla="*/ 354330 w 400050"/>
                <a:gd name="connsiteY97" fmla="*/ 85487 h 534114"/>
                <a:gd name="connsiteX98" fmla="*/ 301943 w 400050"/>
                <a:gd name="connsiteY98" fmla="*/ 102632 h 534114"/>
                <a:gd name="connsiteX99" fmla="*/ 300990 w 400050"/>
                <a:gd name="connsiteY99" fmla="*/ 103584 h 534114"/>
                <a:gd name="connsiteX100" fmla="*/ 200977 w 400050"/>
                <a:gd name="connsiteY100" fmla="*/ 74057 h 534114"/>
                <a:gd name="connsiteX101" fmla="*/ 100965 w 400050"/>
                <a:gd name="connsiteY101" fmla="*/ 103584 h 534114"/>
                <a:gd name="connsiteX102" fmla="*/ 100013 w 400050"/>
                <a:gd name="connsiteY102" fmla="*/ 102632 h 534114"/>
                <a:gd name="connsiteX103" fmla="*/ 47625 w 400050"/>
                <a:gd name="connsiteY103" fmla="*/ 85487 h 534114"/>
                <a:gd name="connsiteX104" fmla="*/ 200025 w 400050"/>
                <a:gd name="connsiteY104" fmla="*/ 20717 h 534114"/>
                <a:gd name="connsiteX105" fmla="*/ 102870 w 400050"/>
                <a:gd name="connsiteY105" fmla="*/ 181689 h 534114"/>
                <a:gd name="connsiteX106" fmla="*/ 123825 w 400050"/>
                <a:gd name="connsiteY106" fmla="*/ 185499 h 534114"/>
                <a:gd name="connsiteX107" fmla="*/ 101918 w 400050"/>
                <a:gd name="connsiteY107" fmla="*/ 233124 h 534114"/>
                <a:gd name="connsiteX108" fmla="*/ 63818 w 400050"/>
                <a:gd name="connsiteY108" fmla="*/ 215979 h 534114"/>
                <a:gd name="connsiteX109" fmla="*/ 102870 w 400050"/>
                <a:gd name="connsiteY109" fmla="*/ 181689 h 534114"/>
                <a:gd name="connsiteX110" fmla="*/ 85725 w 400050"/>
                <a:gd name="connsiteY110" fmla="*/ 343614 h 534114"/>
                <a:gd name="connsiteX111" fmla="*/ 95250 w 400050"/>
                <a:gd name="connsiteY111" fmla="*/ 416957 h 534114"/>
                <a:gd name="connsiteX112" fmla="*/ 51435 w 400050"/>
                <a:gd name="connsiteY112" fmla="*/ 437912 h 534114"/>
                <a:gd name="connsiteX113" fmla="*/ 19050 w 400050"/>
                <a:gd name="connsiteY113" fmla="*/ 343614 h 534114"/>
                <a:gd name="connsiteX114" fmla="*/ 85725 w 400050"/>
                <a:gd name="connsiteY114" fmla="*/ 343614 h 534114"/>
                <a:gd name="connsiteX115" fmla="*/ 63818 w 400050"/>
                <a:gd name="connsiteY115" fmla="*/ 453152 h 534114"/>
                <a:gd name="connsiteX116" fmla="*/ 100965 w 400050"/>
                <a:gd name="connsiteY116" fmla="*/ 436007 h 534114"/>
                <a:gd name="connsiteX117" fmla="*/ 139065 w 400050"/>
                <a:gd name="connsiteY117" fmla="*/ 504587 h 534114"/>
                <a:gd name="connsiteX118" fmla="*/ 63818 w 400050"/>
                <a:gd name="connsiteY118" fmla="*/ 453152 h 534114"/>
                <a:gd name="connsiteX119" fmla="*/ 260033 w 400050"/>
                <a:gd name="connsiteY119" fmla="*/ 504587 h 534114"/>
                <a:gd name="connsiteX120" fmla="*/ 298133 w 400050"/>
                <a:gd name="connsiteY120" fmla="*/ 436007 h 534114"/>
                <a:gd name="connsiteX121" fmla="*/ 335280 w 400050"/>
                <a:gd name="connsiteY121" fmla="*/ 453152 h 534114"/>
                <a:gd name="connsiteX122" fmla="*/ 260033 w 400050"/>
                <a:gd name="connsiteY122" fmla="*/ 504587 h 534114"/>
                <a:gd name="connsiteX123" fmla="*/ 347663 w 400050"/>
                <a:gd name="connsiteY123" fmla="*/ 437912 h 534114"/>
                <a:gd name="connsiteX124" fmla="*/ 303848 w 400050"/>
                <a:gd name="connsiteY124" fmla="*/ 416957 h 534114"/>
                <a:gd name="connsiteX125" fmla="*/ 313373 w 400050"/>
                <a:gd name="connsiteY125" fmla="*/ 343614 h 534114"/>
                <a:gd name="connsiteX126" fmla="*/ 380048 w 400050"/>
                <a:gd name="connsiteY126" fmla="*/ 343614 h 534114"/>
                <a:gd name="connsiteX127" fmla="*/ 347663 w 400050"/>
                <a:gd name="connsiteY127" fmla="*/ 437912 h 53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400050" h="534114">
                  <a:moveTo>
                    <a:pt x="320993" y="175022"/>
                  </a:moveTo>
                  <a:cubicBezTo>
                    <a:pt x="320993" y="175022"/>
                    <a:pt x="321945" y="174069"/>
                    <a:pt x="321945" y="174069"/>
                  </a:cubicBezTo>
                  <a:cubicBezTo>
                    <a:pt x="323850" y="172164"/>
                    <a:pt x="323850" y="168354"/>
                    <a:pt x="322898" y="166449"/>
                  </a:cubicBezTo>
                  <a:lnTo>
                    <a:pt x="307658" y="120729"/>
                  </a:lnTo>
                  <a:lnTo>
                    <a:pt x="383858" y="95012"/>
                  </a:lnTo>
                  <a:cubicBezTo>
                    <a:pt x="387668" y="94059"/>
                    <a:pt x="390525" y="90249"/>
                    <a:pt x="390525" y="86439"/>
                  </a:cubicBezTo>
                  <a:cubicBezTo>
                    <a:pt x="390525" y="82629"/>
                    <a:pt x="388620" y="78819"/>
                    <a:pt x="384810" y="76914"/>
                  </a:cubicBezTo>
                  <a:lnTo>
                    <a:pt x="203835" y="714"/>
                  </a:lnTo>
                  <a:cubicBezTo>
                    <a:pt x="201930" y="-238"/>
                    <a:pt x="199073" y="-238"/>
                    <a:pt x="196215" y="714"/>
                  </a:cubicBezTo>
                  <a:lnTo>
                    <a:pt x="15240" y="76914"/>
                  </a:lnTo>
                  <a:cubicBezTo>
                    <a:pt x="11430" y="78819"/>
                    <a:pt x="9525" y="81677"/>
                    <a:pt x="9525" y="86439"/>
                  </a:cubicBezTo>
                  <a:cubicBezTo>
                    <a:pt x="9525" y="90249"/>
                    <a:pt x="12383" y="94059"/>
                    <a:pt x="16192" y="95012"/>
                  </a:cubicBezTo>
                  <a:lnTo>
                    <a:pt x="28575" y="98822"/>
                  </a:lnTo>
                  <a:lnTo>
                    <a:pt x="28575" y="121682"/>
                  </a:lnTo>
                  <a:cubicBezTo>
                    <a:pt x="15240" y="126444"/>
                    <a:pt x="9525" y="138827"/>
                    <a:pt x="9525" y="148352"/>
                  </a:cubicBezTo>
                  <a:lnTo>
                    <a:pt x="9525" y="172164"/>
                  </a:lnTo>
                  <a:cubicBezTo>
                    <a:pt x="9525" y="177879"/>
                    <a:pt x="13335" y="181689"/>
                    <a:pt x="19050" y="181689"/>
                  </a:cubicBezTo>
                  <a:lnTo>
                    <a:pt x="57150" y="181689"/>
                  </a:lnTo>
                  <a:cubicBezTo>
                    <a:pt x="62865" y="181689"/>
                    <a:pt x="66675" y="177879"/>
                    <a:pt x="66675" y="172164"/>
                  </a:cubicBezTo>
                  <a:lnTo>
                    <a:pt x="66675" y="150257"/>
                  </a:lnTo>
                  <a:cubicBezTo>
                    <a:pt x="66675" y="140732"/>
                    <a:pt x="60960" y="127397"/>
                    <a:pt x="47625" y="123587"/>
                  </a:cubicBezTo>
                  <a:lnTo>
                    <a:pt x="47625" y="106442"/>
                  </a:lnTo>
                  <a:lnTo>
                    <a:pt x="91440" y="120729"/>
                  </a:lnTo>
                  <a:lnTo>
                    <a:pt x="76200" y="166449"/>
                  </a:lnTo>
                  <a:cubicBezTo>
                    <a:pt x="75248" y="169307"/>
                    <a:pt x="75248" y="172164"/>
                    <a:pt x="77153" y="174069"/>
                  </a:cubicBezTo>
                  <a:cubicBezTo>
                    <a:pt x="77153" y="175022"/>
                    <a:pt x="78105" y="175022"/>
                    <a:pt x="78105" y="175022"/>
                  </a:cubicBezTo>
                  <a:cubicBezTo>
                    <a:pt x="29528" y="213122"/>
                    <a:pt x="0" y="271224"/>
                    <a:pt x="0" y="334089"/>
                  </a:cubicBezTo>
                  <a:cubicBezTo>
                    <a:pt x="0" y="444579"/>
                    <a:pt x="89535" y="534114"/>
                    <a:pt x="200025" y="534114"/>
                  </a:cubicBezTo>
                  <a:cubicBezTo>
                    <a:pt x="310515" y="534114"/>
                    <a:pt x="400050" y="444579"/>
                    <a:pt x="400050" y="334089"/>
                  </a:cubicBezTo>
                  <a:cubicBezTo>
                    <a:pt x="400050" y="271224"/>
                    <a:pt x="370523" y="213122"/>
                    <a:pt x="320993" y="175022"/>
                  </a:cubicBezTo>
                  <a:close/>
                  <a:moveTo>
                    <a:pt x="47625" y="162639"/>
                  </a:moveTo>
                  <a:lnTo>
                    <a:pt x="28575" y="162639"/>
                  </a:lnTo>
                  <a:lnTo>
                    <a:pt x="28575" y="150257"/>
                  </a:lnTo>
                  <a:cubicBezTo>
                    <a:pt x="28575" y="145494"/>
                    <a:pt x="30480" y="140732"/>
                    <a:pt x="38100" y="140732"/>
                  </a:cubicBezTo>
                  <a:cubicBezTo>
                    <a:pt x="45720" y="140732"/>
                    <a:pt x="47625" y="145494"/>
                    <a:pt x="47625" y="150257"/>
                  </a:cubicBezTo>
                  <a:lnTo>
                    <a:pt x="47625" y="162639"/>
                  </a:lnTo>
                  <a:close/>
                  <a:moveTo>
                    <a:pt x="51435" y="230267"/>
                  </a:moveTo>
                  <a:cubicBezTo>
                    <a:pt x="64770" y="238839"/>
                    <a:pt x="79057" y="245507"/>
                    <a:pt x="95250" y="251222"/>
                  </a:cubicBezTo>
                  <a:cubicBezTo>
                    <a:pt x="89535" y="274082"/>
                    <a:pt x="85725" y="298847"/>
                    <a:pt x="85725" y="324564"/>
                  </a:cubicBezTo>
                  <a:lnTo>
                    <a:pt x="19050" y="324564"/>
                  </a:lnTo>
                  <a:cubicBezTo>
                    <a:pt x="20955" y="290274"/>
                    <a:pt x="32385" y="257889"/>
                    <a:pt x="51435" y="230267"/>
                  </a:cubicBezTo>
                  <a:close/>
                  <a:moveTo>
                    <a:pt x="98107" y="161687"/>
                  </a:moveTo>
                  <a:lnTo>
                    <a:pt x="112395" y="117872"/>
                  </a:lnTo>
                  <a:cubicBezTo>
                    <a:pt x="119063" y="112157"/>
                    <a:pt x="146685" y="93107"/>
                    <a:pt x="199073" y="93107"/>
                  </a:cubicBezTo>
                  <a:cubicBezTo>
                    <a:pt x="252413" y="93107"/>
                    <a:pt x="280035" y="112157"/>
                    <a:pt x="285750" y="117872"/>
                  </a:cubicBezTo>
                  <a:lnTo>
                    <a:pt x="300038" y="161687"/>
                  </a:lnTo>
                  <a:lnTo>
                    <a:pt x="200025" y="178832"/>
                  </a:lnTo>
                  <a:lnTo>
                    <a:pt x="98107" y="161687"/>
                  </a:lnTo>
                  <a:close/>
                  <a:moveTo>
                    <a:pt x="209550" y="267414"/>
                  </a:moveTo>
                  <a:cubicBezTo>
                    <a:pt x="236220" y="266462"/>
                    <a:pt x="261938" y="262652"/>
                    <a:pt x="285750" y="256937"/>
                  </a:cubicBezTo>
                  <a:cubicBezTo>
                    <a:pt x="291465" y="277892"/>
                    <a:pt x="294323" y="300752"/>
                    <a:pt x="295275" y="324564"/>
                  </a:cubicBezTo>
                  <a:lnTo>
                    <a:pt x="209550" y="324564"/>
                  </a:lnTo>
                  <a:lnTo>
                    <a:pt x="209550" y="267414"/>
                  </a:lnTo>
                  <a:close/>
                  <a:moveTo>
                    <a:pt x="209550" y="248364"/>
                  </a:moveTo>
                  <a:lnTo>
                    <a:pt x="209550" y="195977"/>
                  </a:lnTo>
                  <a:lnTo>
                    <a:pt x="256223" y="188357"/>
                  </a:lnTo>
                  <a:cubicBezTo>
                    <a:pt x="265748" y="201692"/>
                    <a:pt x="274320" y="218837"/>
                    <a:pt x="280988" y="237887"/>
                  </a:cubicBezTo>
                  <a:cubicBezTo>
                    <a:pt x="258127" y="243602"/>
                    <a:pt x="234315" y="247412"/>
                    <a:pt x="209550" y="248364"/>
                  </a:cubicBezTo>
                  <a:close/>
                  <a:moveTo>
                    <a:pt x="190500" y="195977"/>
                  </a:moveTo>
                  <a:lnTo>
                    <a:pt x="190500" y="248364"/>
                  </a:lnTo>
                  <a:cubicBezTo>
                    <a:pt x="165735" y="247412"/>
                    <a:pt x="141923" y="244554"/>
                    <a:pt x="120015" y="238839"/>
                  </a:cubicBezTo>
                  <a:cubicBezTo>
                    <a:pt x="126682" y="219789"/>
                    <a:pt x="134303" y="202644"/>
                    <a:pt x="144780" y="189309"/>
                  </a:cubicBezTo>
                  <a:lnTo>
                    <a:pt x="190500" y="195977"/>
                  </a:lnTo>
                  <a:close/>
                  <a:moveTo>
                    <a:pt x="190500" y="267414"/>
                  </a:moveTo>
                  <a:lnTo>
                    <a:pt x="190500" y="324564"/>
                  </a:lnTo>
                  <a:lnTo>
                    <a:pt x="104775" y="324564"/>
                  </a:lnTo>
                  <a:cubicBezTo>
                    <a:pt x="105728" y="300752"/>
                    <a:pt x="108585" y="277892"/>
                    <a:pt x="114300" y="256937"/>
                  </a:cubicBezTo>
                  <a:cubicBezTo>
                    <a:pt x="138113" y="262652"/>
                    <a:pt x="163830" y="266462"/>
                    <a:pt x="190500" y="267414"/>
                  </a:cubicBezTo>
                  <a:close/>
                  <a:moveTo>
                    <a:pt x="190500" y="343614"/>
                  </a:moveTo>
                  <a:lnTo>
                    <a:pt x="190500" y="400764"/>
                  </a:lnTo>
                  <a:cubicBezTo>
                    <a:pt x="163830" y="401717"/>
                    <a:pt x="138113" y="404574"/>
                    <a:pt x="114300" y="411242"/>
                  </a:cubicBezTo>
                  <a:cubicBezTo>
                    <a:pt x="108585" y="390287"/>
                    <a:pt x="105728" y="367427"/>
                    <a:pt x="104775" y="343614"/>
                  </a:cubicBezTo>
                  <a:lnTo>
                    <a:pt x="190500" y="343614"/>
                  </a:lnTo>
                  <a:close/>
                  <a:moveTo>
                    <a:pt x="190500" y="419814"/>
                  </a:moveTo>
                  <a:lnTo>
                    <a:pt x="190500" y="514112"/>
                  </a:lnTo>
                  <a:cubicBezTo>
                    <a:pt x="160973" y="508397"/>
                    <a:pt x="135255" y="476012"/>
                    <a:pt x="120015" y="430292"/>
                  </a:cubicBezTo>
                  <a:cubicBezTo>
                    <a:pt x="141923" y="423624"/>
                    <a:pt x="165735" y="420767"/>
                    <a:pt x="190500" y="419814"/>
                  </a:cubicBezTo>
                  <a:close/>
                  <a:moveTo>
                    <a:pt x="209550" y="514112"/>
                  </a:moveTo>
                  <a:lnTo>
                    <a:pt x="209550" y="419814"/>
                  </a:lnTo>
                  <a:cubicBezTo>
                    <a:pt x="234315" y="420767"/>
                    <a:pt x="258127" y="423624"/>
                    <a:pt x="280035" y="429339"/>
                  </a:cubicBezTo>
                  <a:cubicBezTo>
                    <a:pt x="264795" y="476012"/>
                    <a:pt x="239077" y="508397"/>
                    <a:pt x="209550" y="514112"/>
                  </a:cubicBezTo>
                  <a:close/>
                  <a:moveTo>
                    <a:pt x="209550" y="400764"/>
                  </a:moveTo>
                  <a:lnTo>
                    <a:pt x="209550" y="343614"/>
                  </a:lnTo>
                  <a:lnTo>
                    <a:pt x="295275" y="343614"/>
                  </a:lnTo>
                  <a:cubicBezTo>
                    <a:pt x="294323" y="367427"/>
                    <a:pt x="291465" y="390287"/>
                    <a:pt x="285750" y="411242"/>
                  </a:cubicBezTo>
                  <a:cubicBezTo>
                    <a:pt x="261938" y="405527"/>
                    <a:pt x="236220" y="401717"/>
                    <a:pt x="209550" y="400764"/>
                  </a:cubicBezTo>
                  <a:close/>
                  <a:moveTo>
                    <a:pt x="314325" y="324564"/>
                  </a:moveTo>
                  <a:cubicBezTo>
                    <a:pt x="313373" y="298847"/>
                    <a:pt x="310515" y="274082"/>
                    <a:pt x="304800" y="251222"/>
                  </a:cubicBezTo>
                  <a:cubicBezTo>
                    <a:pt x="320993" y="245507"/>
                    <a:pt x="336233" y="238839"/>
                    <a:pt x="348615" y="230267"/>
                  </a:cubicBezTo>
                  <a:cubicBezTo>
                    <a:pt x="367665" y="257889"/>
                    <a:pt x="379095" y="290274"/>
                    <a:pt x="381000" y="324564"/>
                  </a:cubicBezTo>
                  <a:lnTo>
                    <a:pt x="314325" y="324564"/>
                  </a:lnTo>
                  <a:close/>
                  <a:moveTo>
                    <a:pt x="336233" y="215027"/>
                  </a:moveTo>
                  <a:cubicBezTo>
                    <a:pt x="324803" y="221694"/>
                    <a:pt x="312420" y="227409"/>
                    <a:pt x="298133" y="232172"/>
                  </a:cubicBezTo>
                  <a:cubicBezTo>
                    <a:pt x="292418" y="214074"/>
                    <a:pt x="284798" y="198834"/>
                    <a:pt x="276225" y="184547"/>
                  </a:cubicBezTo>
                  <a:lnTo>
                    <a:pt x="297180" y="180737"/>
                  </a:lnTo>
                  <a:cubicBezTo>
                    <a:pt x="312420" y="191214"/>
                    <a:pt x="324803" y="202644"/>
                    <a:pt x="336233" y="215027"/>
                  </a:cubicBezTo>
                  <a:close/>
                  <a:moveTo>
                    <a:pt x="200025" y="20717"/>
                  </a:moveTo>
                  <a:lnTo>
                    <a:pt x="354330" y="85487"/>
                  </a:lnTo>
                  <a:lnTo>
                    <a:pt x="301943" y="102632"/>
                  </a:lnTo>
                  <a:cubicBezTo>
                    <a:pt x="300990" y="102632"/>
                    <a:pt x="300990" y="103584"/>
                    <a:pt x="300990" y="103584"/>
                  </a:cubicBezTo>
                  <a:cubicBezTo>
                    <a:pt x="293370" y="96917"/>
                    <a:pt x="262890" y="74057"/>
                    <a:pt x="200977" y="74057"/>
                  </a:cubicBezTo>
                  <a:cubicBezTo>
                    <a:pt x="139065" y="74057"/>
                    <a:pt x="107632" y="97869"/>
                    <a:pt x="100965" y="103584"/>
                  </a:cubicBezTo>
                  <a:cubicBezTo>
                    <a:pt x="100965" y="103584"/>
                    <a:pt x="100013" y="102632"/>
                    <a:pt x="100013" y="102632"/>
                  </a:cubicBezTo>
                  <a:lnTo>
                    <a:pt x="47625" y="85487"/>
                  </a:lnTo>
                  <a:lnTo>
                    <a:pt x="200025" y="20717"/>
                  </a:lnTo>
                  <a:close/>
                  <a:moveTo>
                    <a:pt x="102870" y="181689"/>
                  </a:moveTo>
                  <a:lnTo>
                    <a:pt x="123825" y="185499"/>
                  </a:lnTo>
                  <a:cubicBezTo>
                    <a:pt x="115253" y="199787"/>
                    <a:pt x="107632" y="215027"/>
                    <a:pt x="101918" y="233124"/>
                  </a:cubicBezTo>
                  <a:cubicBezTo>
                    <a:pt x="87630" y="228362"/>
                    <a:pt x="75248" y="222647"/>
                    <a:pt x="63818" y="215979"/>
                  </a:cubicBezTo>
                  <a:cubicBezTo>
                    <a:pt x="75248" y="202644"/>
                    <a:pt x="87630" y="191214"/>
                    <a:pt x="102870" y="181689"/>
                  </a:cubicBezTo>
                  <a:close/>
                  <a:moveTo>
                    <a:pt x="85725" y="343614"/>
                  </a:moveTo>
                  <a:cubicBezTo>
                    <a:pt x="86678" y="370284"/>
                    <a:pt x="89535" y="395049"/>
                    <a:pt x="95250" y="416957"/>
                  </a:cubicBezTo>
                  <a:cubicBezTo>
                    <a:pt x="79057" y="422672"/>
                    <a:pt x="64770" y="429339"/>
                    <a:pt x="51435" y="437912"/>
                  </a:cubicBezTo>
                  <a:cubicBezTo>
                    <a:pt x="32385" y="411242"/>
                    <a:pt x="20955" y="378857"/>
                    <a:pt x="19050" y="343614"/>
                  </a:cubicBezTo>
                  <a:lnTo>
                    <a:pt x="85725" y="343614"/>
                  </a:lnTo>
                  <a:close/>
                  <a:moveTo>
                    <a:pt x="63818" y="453152"/>
                  </a:moveTo>
                  <a:cubicBezTo>
                    <a:pt x="75248" y="446484"/>
                    <a:pt x="87630" y="440769"/>
                    <a:pt x="100965" y="436007"/>
                  </a:cubicBezTo>
                  <a:cubicBezTo>
                    <a:pt x="110490" y="464582"/>
                    <a:pt x="123825" y="487442"/>
                    <a:pt x="139065" y="504587"/>
                  </a:cubicBezTo>
                  <a:cubicBezTo>
                    <a:pt x="110490" y="494109"/>
                    <a:pt x="83820" y="476012"/>
                    <a:pt x="63818" y="453152"/>
                  </a:cubicBezTo>
                  <a:close/>
                  <a:moveTo>
                    <a:pt x="260033" y="504587"/>
                  </a:moveTo>
                  <a:cubicBezTo>
                    <a:pt x="276225" y="487442"/>
                    <a:pt x="288608" y="463629"/>
                    <a:pt x="298133" y="436007"/>
                  </a:cubicBezTo>
                  <a:cubicBezTo>
                    <a:pt x="311468" y="440769"/>
                    <a:pt x="324803" y="446484"/>
                    <a:pt x="335280" y="453152"/>
                  </a:cubicBezTo>
                  <a:cubicBezTo>
                    <a:pt x="316230" y="476012"/>
                    <a:pt x="289560" y="494109"/>
                    <a:pt x="260033" y="504587"/>
                  </a:cubicBezTo>
                  <a:close/>
                  <a:moveTo>
                    <a:pt x="347663" y="437912"/>
                  </a:moveTo>
                  <a:cubicBezTo>
                    <a:pt x="334328" y="429339"/>
                    <a:pt x="320040" y="422672"/>
                    <a:pt x="303848" y="416957"/>
                  </a:cubicBezTo>
                  <a:cubicBezTo>
                    <a:pt x="309563" y="394097"/>
                    <a:pt x="313373" y="369332"/>
                    <a:pt x="313373" y="343614"/>
                  </a:cubicBezTo>
                  <a:lnTo>
                    <a:pt x="380048" y="343614"/>
                  </a:lnTo>
                  <a:cubicBezTo>
                    <a:pt x="379095" y="378857"/>
                    <a:pt x="366713" y="411242"/>
                    <a:pt x="347663" y="437912"/>
                  </a:cubicBezTo>
                  <a:close/>
                </a:path>
              </a:pathLst>
            </a:custGeom>
            <a:solidFill>
              <a:srgbClr val="3C15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5" name="Graphic 449">
            <a:extLst>
              <a:ext uri="{FF2B5EF4-FFF2-40B4-BE49-F238E27FC236}">
                <a16:creationId xmlns:a16="http://schemas.microsoft.com/office/drawing/2014/main" id="{2FFAB4E2-23E3-B56D-DBDF-561F27077A71}"/>
              </a:ext>
            </a:extLst>
          </p:cNvPr>
          <p:cNvGrpSpPr/>
          <p:nvPr/>
        </p:nvGrpSpPr>
        <p:grpSpPr>
          <a:xfrm>
            <a:off x="4377798" y="735321"/>
            <a:ext cx="571500" cy="590550"/>
            <a:chOff x="4731948" y="741871"/>
            <a:chExt cx="571500" cy="590550"/>
          </a:xfrm>
        </p:grpSpPr>
        <p:grpSp>
          <p:nvGrpSpPr>
            <p:cNvPr id="536" name="Graphic 449">
              <a:extLst>
                <a:ext uri="{FF2B5EF4-FFF2-40B4-BE49-F238E27FC236}">
                  <a16:creationId xmlns:a16="http://schemas.microsoft.com/office/drawing/2014/main" id="{63045E45-8FC8-6218-075C-032998AA4B4E}"/>
                </a:ext>
              </a:extLst>
            </p:cNvPr>
            <p:cNvGrpSpPr/>
            <p:nvPr/>
          </p:nvGrpSpPr>
          <p:grpSpPr>
            <a:xfrm>
              <a:off x="4854820" y="808546"/>
              <a:ext cx="325754" cy="457200"/>
              <a:chOff x="4854820" y="808546"/>
              <a:chExt cx="325754" cy="457200"/>
            </a:xfrm>
          </p:grpSpPr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0E8F9AD5-70A8-CD70-CEFF-E500BBF3F4CA}"/>
                  </a:ext>
                </a:extLst>
              </p:cNvPr>
              <p:cNvSpPr/>
              <p:nvPr/>
            </p:nvSpPr>
            <p:spPr>
              <a:xfrm>
                <a:off x="4855773" y="808546"/>
                <a:ext cx="323850" cy="457200"/>
              </a:xfrm>
              <a:custGeom>
                <a:avLst/>
                <a:gdLst>
                  <a:gd name="connsiteX0" fmla="*/ 0 w 323850"/>
                  <a:gd name="connsiteY0" fmla="*/ 0 h 457200"/>
                  <a:gd name="connsiteX1" fmla="*/ 323850 w 323850"/>
                  <a:gd name="connsiteY1" fmla="*/ 0 h 457200"/>
                  <a:gd name="connsiteX2" fmla="*/ 323850 w 323850"/>
                  <a:gd name="connsiteY2" fmla="*/ 457200 h 457200"/>
                  <a:gd name="connsiteX3" fmla="*/ 0 w 323850"/>
                  <a:gd name="connsiteY3" fmla="*/ 457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45720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457200"/>
                    </a:lnTo>
                    <a:lnTo>
                      <a:pt x="0" y="4572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3409949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3C7F0DD3-C4F0-936F-3865-FED4512A09EA}"/>
                  </a:ext>
                </a:extLst>
              </p:cNvPr>
              <p:cNvSpPr/>
              <p:nvPr/>
            </p:nvSpPr>
            <p:spPr>
              <a:xfrm>
                <a:off x="4854820" y="809498"/>
                <a:ext cx="325754" cy="402907"/>
              </a:xfrm>
              <a:custGeom>
                <a:avLst/>
                <a:gdLst>
                  <a:gd name="connsiteX0" fmla="*/ 324803 w 325754"/>
                  <a:gd name="connsiteY0" fmla="*/ 250508 h 402907"/>
                  <a:gd name="connsiteX1" fmla="*/ 100013 w 325754"/>
                  <a:gd name="connsiteY1" fmla="*/ 27622 h 402907"/>
                  <a:gd name="connsiteX2" fmla="*/ 29528 w 325754"/>
                  <a:gd name="connsiteY2" fmla="*/ 27622 h 402907"/>
                  <a:gd name="connsiteX3" fmla="*/ 10478 w 325754"/>
                  <a:gd name="connsiteY3" fmla="*/ 8572 h 402907"/>
                  <a:gd name="connsiteX4" fmla="*/ 0 w 325754"/>
                  <a:gd name="connsiteY4" fmla="*/ 0 h 402907"/>
                  <a:gd name="connsiteX5" fmla="*/ 0 w 325754"/>
                  <a:gd name="connsiteY5" fmla="*/ 80963 h 402907"/>
                  <a:gd name="connsiteX6" fmla="*/ 325755 w 325754"/>
                  <a:gd name="connsiteY6" fmla="*/ 402908 h 402907"/>
                  <a:gd name="connsiteX7" fmla="*/ 324803 w 325754"/>
                  <a:gd name="connsiteY7" fmla="*/ 250508 h 402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754" h="402907">
                    <a:moveTo>
                      <a:pt x="324803" y="250508"/>
                    </a:moveTo>
                    <a:lnTo>
                      <a:pt x="100013" y="27622"/>
                    </a:lnTo>
                    <a:lnTo>
                      <a:pt x="29528" y="27622"/>
                    </a:lnTo>
                    <a:cubicBezTo>
                      <a:pt x="19050" y="27622"/>
                      <a:pt x="10478" y="19050"/>
                      <a:pt x="10478" y="8572"/>
                    </a:cubicBezTo>
                    <a:lnTo>
                      <a:pt x="0" y="0"/>
                    </a:lnTo>
                    <a:lnTo>
                      <a:pt x="0" y="80963"/>
                    </a:lnTo>
                    <a:lnTo>
                      <a:pt x="325755" y="402908"/>
                    </a:lnTo>
                    <a:lnTo>
                      <a:pt x="324803" y="250508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8E965768-5909-5E32-BC18-C2817A500942}"/>
                  </a:ext>
                </a:extLst>
              </p:cNvPr>
              <p:cNvSpPr/>
              <p:nvPr/>
            </p:nvSpPr>
            <p:spPr>
              <a:xfrm rot="-10800000">
                <a:off x="4855773" y="818071"/>
                <a:ext cx="323850" cy="19050"/>
              </a:xfrm>
              <a:custGeom>
                <a:avLst/>
                <a:gdLst>
                  <a:gd name="connsiteX0" fmla="*/ 0 w 323850"/>
                  <a:gd name="connsiteY0" fmla="*/ 0 h 19050"/>
                  <a:gd name="connsiteX1" fmla="*/ 323850 w 323850"/>
                  <a:gd name="connsiteY1" fmla="*/ 0 h 19050"/>
                  <a:gd name="connsiteX2" fmla="*/ 323850 w 323850"/>
                  <a:gd name="connsiteY2" fmla="*/ 19050 h 19050"/>
                  <a:gd name="connsiteX3" fmla="*/ 0 w 323850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0" h="19050">
                    <a:moveTo>
                      <a:pt x="0" y="0"/>
                    </a:moveTo>
                    <a:lnTo>
                      <a:pt x="323850" y="0"/>
                    </a:lnTo>
                    <a:lnTo>
                      <a:pt x="323850" y="19050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3919C525-22F3-F96A-8234-AF408C156171}"/>
                  </a:ext>
                </a:extLst>
              </p:cNvPr>
              <p:cNvSpPr/>
              <p:nvPr/>
            </p:nvSpPr>
            <p:spPr>
              <a:xfrm>
                <a:off x="5002457" y="837121"/>
                <a:ext cx="177165" cy="175259"/>
              </a:xfrm>
              <a:custGeom>
                <a:avLst/>
                <a:gdLst>
                  <a:gd name="connsiteX0" fmla="*/ 0 w 177165"/>
                  <a:gd name="connsiteY0" fmla="*/ 0 h 175259"/>
                  <a:gd name="connsiteX1" fmla="*/ 177165 w 177165"/>
                  <a:gd name="connsiteY1" fmla="*/ 175260 h 175259"/>
                  <a:gd name="connsiteX2" fmla="*/ 177165 w 177165"/>
                  <a:gd name="connsiteY2" fmla="*/ 127635 h 175259"/>
                  <a:gd name="connsiteX3" fmla="*/ 47625 w 177165"/>
                  <a:gd name="connsiteY3" fmla="*/ 0 h 17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" h="175259">
                    <a:moveTo>
                      <a:pt x="0" y="0"/>
                    </a:moveTo>
                    <a:lnTo>
                      <a:pt x="177165" y="175260"/>
                    </a:lnTo>
                    <a:lnTo>
                      <a:pt x="177165" y="127635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C446E4A6-3D7A-B8B8-88AA-9BB8C4578512}"/>
                </a:ext>
              </a:extLst>
            </p:cNvPr>
            <p:cNvSpPr/>
            <p:nvPr/>
          </p:nvSpPr>
          <p:spPr>
            <a:xfrm>
              <a:off x="4911017" y="856171"/>
              <a:ext cx="211455" cy="256222"/>
            </a:xfrm>
            <a:custGeom>
              <a:avLst/>
              <a:gdLst>
                <a:gd name="connsiteX0" fmla="*/ 211455 w 211455"/>
                <a:gd name="connsiteY0" fmla="*/ 105728 h 256222"/>
                <a:gd name="connsiteX1" fmla="*/ 105728 w 211455"/>
                <a:gd name="connsiteY1" fmla="*/ 256223 h 256222"/>
                <a:gd name="connsiteX2" fmla="*/ 0 w 211455"/>
                <a:gd name="connsiteY2" fmla="*/ 105728 h 256222"/>
                <a:gd name="connsiteX3" fmla="*/ 105728 w 211455"/>
                <a:gd name="connsiteY3" fmla="*/ 0 h 256222"/>
                <a:gd name="connsiteX4" fmla="*/ 211455 w 211455"/>
                <a:gd name="connsiteY4" fmla="*/ 105728 h 25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455" h="256222">
                  <a:moveTo>
                    <a:pt x="211455" y="105728"/>
                  </a:moveTo>
                  <a:cubicBezTo>
                    <a:pt x="211455" y="176213"/>
                    <a:pt x="163830" y="256223"/>
                    <a:pt x="105728" y="256223"/>
                  </a:cubicBezTo>
                  <a:cubicBezTo>
                    <a:pt x="47625" y="256223"/>
                    <a:pt x="0" y="176213"/>
                    <a:pt x="0" y="105728"/>
                  </a:cubicBezTo>
                  <a:cubicBezTo>
                    <a:pt x="0" y="47625"/>
                    <a:pt x="47625" y="0"/>
                    <a:pt x="105728" y="0"/>
                  </a:cubicBezTo>
                  <a:cubicBezTo>
                    <a:pt x="163830" y="0"/>
                    <a:pt x="211455" y="47625"/>
                    <a:pt x="211455" y="105728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4481BB32-EC68-D702-6013-CD7F8E8DBA0F}"/>
                </a:ext>
              </a:extLst>
            </p:cNvPr>
            <p:cNvSpPr/>
            <p:nvPr/>
          </p:nvSpPr>
          <p:spPr>
            <a:xfrm>
              <a:off x="4951023" y="1097153"/>
              <a:ext cx="133350" cy="63817"/>
            </a:xfrm>
            <a:custGeom>
              <a:avLst/>
              <a:gdLst>
                <a:gd name="connsiteX0" fmla="*/ 0 w 133350"/>
                <a:gd name="connsiteY0" fmla="*/ 25718 h 63817"/>
                <a:gd name="connsiteX1" fmla="*/ 66675 w 133350"/>
                <a:gd name="connsiteY1" fmla="*/ 63818 h 63817"/>
                <a:gd name="connsiteX2" fmla="*/ 133350 w 133350"/>
                <a:gd name="connsiteY2" fmla="*/ 25718 h 63817"/>
                <a:gd name="connsiteX3" fmla="*/ 97155 w 133350"/>
                <a:gd name="connsiteY3" fmla="*/ 3810 h 63817"/>
                <a:gd name="connsiteX4" fmla="*/ 65723 w 133350"/>
                <a:gd name="connsiteY4" fmla="*/ 10478 h 63817"/>
                <a:gd name="connsiteX5" fmla="*/ 28575 w 133350"/>
                <a:gd name="connsiteY5" fmla="*/ 0 h 63817"/>
                <a:gd name="connsiteX6" fmla="*/ 0 w 133350"/>
                <a:gd name="connsiteY6" fmla="*/ 257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50" h="63817">
                  <a:moveTo>
                    <a:pt x="0" y="25718"/>
                  </a:moveTo>
                  <a:cubicBezTo>
                    <a:pt x="9525" y="44768"/>
                    <a:pt x="28575" y="63818"/>
                    <a:pt x="66675" y="63818"/>
                  </a:cubicBezTo>
                  <a:cubicBezTo>
                    <a:pt x="104775" y="63818"/>
                    <a:pt x="123825" y="44768"/>
                    <a:pt x="133350" y="25718"/>
                  </a:cubicBezTo>
                  <a:cubicBezTo>
                    <a:pt x="133350" y="25718"/>
                    <a:pt x="106680" y="13335"/>
                    <a:pt x="97155" y="3810"/>
                  </a:cubicBezTo>
                  <a:cubicBezTo>
                    <a:pt x="97155" y="3810"/>
                    <a:pt x="80963" y="10478"/>
                    <a:pt x="65723" y="10478"/>
                  </a:cubicBezTo>
                  <a:cubicBezTo>
                    <a:pt x="50482" y="10478"/>
                    <a:pt x="28575" y="0"/>
                    <a:pt x="28575" y="0"/>
                  </a:cubicBezTo>
                  <a:cubicBezTo>
                    <a:pt x="28575" y="0"/>
                    <a:pt x="17145" y="21907"/>
                    <a:pt x="0" y="25718"/>
                  </a:cubicBezTo>
                  <a:close/>
                </a:path>
              </a:pathLst>
            </a:custGeom>
            <a:gradFill>
              <a:gsLst>
                <a:gs pos="0">
                  <a:srgbClr val="F46793"/>
                </a:gs>
                <a:gs pos="50000">
                  <a:srgbClr val="EB547B"/>
                </a:gs>
                <a:gs pos="100000">
                  <a:srgbClr val="E24264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ACCFDB98-ADB1-F1F7-B197-D2D6BB279DB0}"/>
                </a:ext>
              </a:extLst>
            </p:cNvPr>
            <p:cNvSpPr/>
            <p:nvPr/>
          </p:nvSpPr>
          <p:spPr>
            <a:xfrm>
              <a:off x="5015792" y="867997"/>
              <a:ext cx="101350" cy="232284"/>
            </a:xfrm>
            <a:custGeom>
              <a:avLst/>
              <a:gdLst>
                <a:gd name="connsiteX0" fmla="*/ 95250 w 101350"/>
                <a:gd name="connsiteY0" fmla="*/ 155814 h 232284"/>
                <a:gd name="connsiteX1" fmla="*/ 0 w 101350"/>
                <a:gd name="connsiteY1" fmla="*/ 2461 h 232284"/>
                <a:gd name="connsiteX2" fmla="*/ 42863 w 101350"/>
                <a:gd name="connsiteY2" fmla="*/ 111046 h 232284"/>
                <a:gd name="connsiteX3" fmla="*/ 1905 w 101350"/>
                <a:gd name="connsiteY3" fmla="*/ 232014 h 232284"/>
                <a:gd name="connsiteX4" fmla="*/ 60007 w 101350"/>
                <a:gd name="connsiteY4" fmla="*/ 214869 h 232284"/>
                <a:gd name="connsiteX5" fmla="*/ 95250 w 101350"/>
                <a:gd name="connsiteY5" fmla="*/ 155814 h 23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350" h="232284">
                  <a:moveTo>
                    <a:pt x="95250" y="155814"/>
                  </a:moveTo>
                  <a:cubicBezTo>
                    <a:pt x="116205" y="69136"/>
                    <a:pt x="82868" y="-15636"/>
                    <a:pt x="0" y="2461"/>
                  </a:cubicBezTo>
                  <a:cubicBezTo>
                    <a:pt x="0" y="2461"/>
                    <a:pt x="42863" y="22464"/>
                    <a:pt x="42863" y="111046"/>
                  </a:cubicBezTo>
                  <a:cubicBezTo>
                    <a:pt x="42863" y="199629"/>
                    <a:pt x="1905" y="232014"/>
                    <a:pt x="1905" y="232014"/>
                  </a:cubicBezTo>
                  <a:cubicBezTo>
                    <a:pt x="1905" y="232014"/>
                    <a:pt x="32385" y="235824"/>
                    <a:pt x="60007" y="214869"/>
                  </a:cubicBezTo>
                  <a:cubicBezTo>
                    <a:pt x="75248" y="199629"/>
                    <a:pt x="87630" y="178674"/>
                    <a:pt x="95250" y="155814"/>
                  </a:cubicBez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8FD5279-13FC-BDFF-9E84-8D7B31B9C482}"/>
                </a:ext>
              </a:extLst>
            </p:cNvPr>
            <p:cNvSpPr/>
            <p:nvPr/>
          </p:nvSpPr>
          <p:spPr>
            <a:xfrm>
              <a:off x="4919598" y="856171"/>
              <a:ext cx="198387" cy="142875"/>
            </a:xfrm>
            <a:custGeom>
              <a:avLst/>
              <a:gdLst>
                <a:gd name="connsiteX0" fmla="*/ 98100 w 198387"/>
                <a:gd name="connsiteY0" fmla="*/ 66675 h 142875"/>
                <a:gd name="connsiteX1" fmla="*/ 193350 w 198387"/>
                <a:gd name="connsiteY1" fmla="*/ 142875 h 142875"/>
                <a:gd name="connsiteX2" fmla="*/ 98100 w 198387"/>
                <a:gd name="connsiteY2" fmla="*/ 0 h 142875"/>
                <a:gd name="connsiteX3" fmla="*/ 2850 w 198387"/>
                <a:gd name="connsiteY3" fmla="*/ 142875 h 142875"/>
                <a:gd name="connsiteX4" fmla="*/ 98100 w 198387"/>
                <a:gd name="connsiteY4" fmla="*/ 666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387" h="142875">
                  <a:moveTo>
                    <a:pt x="98100" y="66675"/>
                  </a:moveTo>
                  <a:cubicBezTo>
                    <a:pt x="98100" y="66675"/>
                    <a:pt x="117150" y="142875"/>
                    <a:pt x="193350" y="142875"/>
                  </a:cubicBezTo>
                  <a:cubicBezTo>
                    <a:pt x="193350" y="142875"/>
                    <a:pt x="231450" y="0"/>
                    <a:pt x="98100" y="0"/>
                  </a:cubicBezTo>
                  <a:cubicBezTo>
                    <a:pt x="-25725" y="0"/>
                    <a:pt x="2850" y="142875"/>
                    <a:pt x="2850" y="142875"/>
                  </a:cubicBezTo>
                  <a:cubicBezTo>
                    <a:pt x="79050" y="142875"/>
                    <a:pt x="98100" y="66675"/>
                    <a:pt x="98100" y="66675"/>
                  </a:cubicBezTo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CF59B2A-C39B-E394-9ACC-2BC08487EB61}"/>
                </a:ext>
              </a:extLst>
            </p:cNvPr>
            <p:cNvSpPr/>
            <p:nvPr/>
          </p:nvSpPr>
          <p:spPr>
            <a:xfrm>
              <a:off x="4978645" y="1103821"/>
              <a:ext cx="80009" cy="28575"/>
            </a:xfrm>
            <a:custGeom>
              <a:avLst/>
              <a:gdLst>
                <a:gd name="connsiteX0" fmla="*/ 0 w 80009"/>
                <a:gd name="connsiteY0" fmla="*/ 0 h 28575"/>
                <a:gd name="connsiteX1" fmla="*/ 39053 w 80009"/>
                <a:gd name="connsiteY1" fmla="*/ 28575 h 28575"/>
                <a:gd name="connsiteX2" fmla="*/ 80010 w 80009"/>
                <a:gd name="connsiteY2" fmla="*/ 0 h 28575"/>
                <a:gd name="connsiteX3" fmla="*/ 0 w 80009"/>
                <a:gd name="connsiteY3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8575">
                  <a:moveTo>
                    <a:pt x="0" y="0"/>
                  </a:moveTo>
                  <a:cubicBezTo>
                    <a:pt x="0" y="0"/>
                    <a:pt x="3810" y="28575"/>
                    <a:pt x="39053" y="28575"/>
                  </a:cubicBezTo>
                  <a:cubicBezTo>
                    <a:pt x="74295" y="28575"/>
                    <a:pt x="80010" y="0"/>
                    <a:pt x="800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42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4843EC4-A950-5CB2-C433-AD9908101C07}"/>
                </a:ext>
              </a:extLst>
            </p:cNvPr>
            <p:cNvSpPr/>
            <p:nvPr/>
          </p:nvSpPr>
          <p:spPr>
            <a:xfrm>
              <a:off x="4851010" y="1120965"/>
              <a:ext cx="333375" cy="144780"/>
            </a:xfrm>
            <a:custGeom>
              <a:avLst/>
              <a:gdLst>
                <a:gd name="connsiteX0" fmla="*/ 331470 w 333375"/>
                <a:gd name="connsiteY0" fmla="*/ 46673 h 144780"/>
                <a:gd name="connsiteX1" fmla="*/ 280988 w 333375"/>
                <a:gd name="connsiteY1" fmla="*/ 14288 h 144780"/>
                <a:gd name="connsiteX2" fmla="*/ 239077 w 333375"/>
                <a:gd name="connsiteY2" fmla="*/ 0 h 144780"/>
                <a:gd name="connsiteX3" fmla="*/ 166688 w 333375"/>
                <a:gd name="connsiteY3" fmla="*/ 39053 h 144780"/>
                <a:gd name="connsiteX4" fmla="*/ 94298 w 333375"/>
                <a:gd name="connsiteY4" fmla="*/ 0 h 144780"/>
                <a:gd name="connsiteX5" fmla="*/ 52388 w 333375"/>
                <a:gd name="connsiteY5" fmla="*/ 14288 h 144780"/>
                <a:gd name="connsiteX6" fmla="*/ 1905 w 333375"/>
                <a:gd name="connsiteY6" fmla="*/ 46673 h 144780"/>
                <a:gd name="connsiteX7" fmla="*/ 0 w 333375"/>
                <a:gd name="connsiteY7" fmla="*/ 144780 h 144780"/>
                <a:gd name="connsiteX8" fmla="*/ 166688 w 333375"/>
                <a:gd name="connsiteY8" fmla="*/ 144780 h 144780"/>
                <a:gd name="connsiteX9" fmla="*/ 333375 w 333375"/>
                <a:gd name="connsiteY9" fmla="*/ 144780 h 144780"/>
                <a:gd name="connsiteX10" fmla="*/ 331470 w 333375"/>
                <a:gd name="connsiteY10" fmla="*/ 46673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3375" h="144780">
                  <a:moveTo>
                    <a:pt x="331470" y="46673"/>
                  </a:moveTo>
                  <a:cubicBezTo>
                    <a:pt x="331470" y="46673"/>
                    <a:pt x="299085" y="20955"/>
                    <a:pt x="280988" y="14288"/>
                  </a:cubicBezTo>
                  <a:cubicBezTo>
                    <a:pt x="262890" y="7620"/>
                    <a:pt x="239077" y="0"/>
                    <a:pt x="239077" y="0"/>
                  </a:cubicBezTo>
                  <a:cubicBezTo>
                    <a:pt x="239077" y="0"/>
                    <a:pt x="227648" y="39053"/>
                    <a:pt x="166688" y="39053"/>
                  </a:cubicBezTo>
                  <a:cubicBezTo>
                    <a:pt x="105728" y="39053"/>
                    <a:pt x="94298" y="0"/>
                    <a:pt x="94298" y="0"/>
                  </a:cubicBezTo>
                  <a:cubicBezTo>
                    <a:pt x="94298" y="0"/>
                    <a:pt x="70485" y="7620"/>
                    <a:pt x="52388" y="14288"/>
                  </a:cubicBezTo>
                  <a:cubicBezTo>
                    <a:pt x="34290" y="20955"/>
                    <a:pt x="1905" y="46673"/>
                    <a:pt x="1905" y="46673"/>
                  </a:cubicBezTo>
                  <a:lnTo>
                    <a:pt x="0" y="144780"/>
                  </a:lnTo>
                  <a:lnTo>
                    <a:pt x="166688" y="144780"/>
                  </a:lnTo>
                  <a:lnTo>
                    <a:pt x="333375" y="144780"/>
                  </a:lnTo>
                  <a:lnTo>
                    <a:pt x="331470" y="46673"/>
                  </a:lnTo>
                  <a:close/>
                </a:path>
              </a:pathLst>
            </a:custGeom>
            <a:gradFill>
              <a:gsLst>
                <a:gs pos="583">
                  <a:srgbClr val="81D3C7"/>
                </a:gs>
                <a:gs pos="100000">
                  <a:srgbClr val="408F8A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8A36BBE-B582-D921-1F38-113AD93B2242}"/>
                </a:ext>
              </a:extLst>
            </p:cNvPr>
            <p:cNvSpPr/>
            <p:nvPr/>
          </p:nvSpPr>
          <p:spPr>
            <a:xfrm>
              <a:off x="4865298" y="1237171"/>
              <a:ext cx="304800" cy="19050"/>
            </a:xfrm>
            <a:custGeom>
              <a:avLst/>
              <a:gdLst>
                <a:gd name="connsiteX0" fmla="*/ 19050 w 304800"/>
                <a:gd name="connsiteY0" fmla="*/ 0 h 19050"/>
                <a:gd name="connsiteX1" fmla="*/ 285750 w 304800"/>
                <a:gd name="connsiteY1" fmla="*/ 0 h 19050"/>
                <a:gd name="connsiteX2" fmla="*/ 304800 w 304800"/>
                <a:gd name="connsiteY2" fmla="*/ 19050 h 19050"/>
                <a:gd name="connsiteX3" fmla="*/ 304800 w 304800"/>
                <a:gd name="connsiteY3" fmla="*/ 19050 h 19050"/>
                <a:gd name="connsiteX4" fmla="*/ 0 w 304800"/>
                <a:gd name="connsiteY4" fmla="*/ 19050 h 19050"/>
                <a:gd name="connsiteX5" fmla="*/ 0 w 304800"/>
                <a:gd name="connsiteY5" fmla="*/ 19050 h 19050"/>
                <a:gd name="connsiteX6" fmla="*/ 19050 w 3048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19050">
                  <a:moveTo>
                    <a:pt x="19050" y="0"/>
                  </a:moveTo>
                  <a:lnTo>
                    <a:pt x="285750" y="0"/>
                  </a:lnTo>
                  <a:cubicBezTo>
                    <a:pt x="296228" y="0"/>
                    <a:pt x="304800" y="8573"/>
                    <a:pt x="304800" y="19050"/>
                  </a:cubicBezTo>
                  <a:lnTo>
                    <a:pt x="304800" y="19050"/>
                  </a:lnTo>
                  <a:lnTo>
                    <a:pt x="0" y="19050"/>
                  </a:ln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close/>
                </a:path>
              </a:pathLst>
            </a:custGeom>
            <a:solidFill>
              <a:srgbClr val="408F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C89DF1DE-4A4B-D118-F2C9-307F33F99174}"/>
                </a:ext>
              </a:extLst>
            </p:cNvPr>
            <p:cNvSpPr/>
            <p:nvPr/>
          </p:nvSpPr>
          <p:spPr>
            <a:xfrm>
              <a:off x="4855773" y="1265746"/>
              <a:ext cx="323850" cy="57150"/>
            </a:xfrm>
            <a:custGeom>
              <a:avLst/>
              <a:gdLst>
                <a:gd name="connsiteX0" fmla="*/ 288608 w 323850"/>
                <a:gd name="connsiteY0" fmla="*/ 57150 h 57150"/>
                <a:gd name="connsiteX1" fmla="*/ 35243 w 323850"/>
                <a:gd name="connsiteY1" fmla="*/ 57150 h 57150"/>
                <a:gd name="connsiteX2" fmla="*/ 0 w 323850"/>
                <a:gd name="connsiteY2" fmla="*/ 21907 h 57150"/>
                <a:gd name="connsiteX3" fmla="*/ 0 w 323850"/>
                <a:gd name="connsiteY3" fmla="*/ 0 h 57150"/>
                <a:gd name="connsiteX4" fmla="*/ 323850 w 323850"/>
                <a:gd name="connsiteY4" fmla="*/ 0 h 57150"/>
                <a:gd name="connsiteX5" fmla="*/ 323850 w 323850"/>
                <a:gd name="connsiteY5" fmla="*/ 21907 h 57150"/>
                <a:gd name="connsiteX6" fmla="*/ 288608 w 323850"/>
                <a:gd name="connsiteY6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288608" y="57150"/>
                  </a:moveTo>
                  <a:lnTo>
                    <a:pt x="35243" y="57150"/>
                  </a:lnTo>
                  <a:cubicBezTo>
                    <a:pt x="15240" y="57150"/>
                    <a:pt x="0" y="40957"/>
                    <a:pt x="0" y="21907"/>
                  </a:cubicBezTo>
                  <a:lnTo>
                    <a:pt x="0" y="0"/>
                  </a:lnTo>
                  <a:lnTo>
                    <a:pt x="323850" y="0"/>
                  </a:lnTo>
                  <a:lnTo>
                    <a:pt x="323850" y="21907"/>
                  </a:lnTo>
                  <a:cubicBezTo>
                    <a:pt x="323850" y="40957"/>
                    <a:pt x="307658" y="57150"/>
                    <a:pt x="288608" y="5715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419A372B-E4BB-8716-AC6A-68A39F9D29C0}"/>
                </a:ext>
              </a:extLst>
            </p:cNvPr>
            <p:cNvSpPr/>
            <p:nvPr/>
          </p:nvSpPr>
          <p:spPr>
            <a:xfrm>
              <a:off x="4855773" y="751396"/>
              <a:ext cx="323850" cy="57150"/>
            </a:xfrm>
            <a:custGeom>
              <a:avLst/>
              <a:gdLst>
                <a:gd name="connsiteX0" fmla="*/ 35243 w 323850"/>
                <a:gd name="connsiteY0" fmla="*/ 0 h 57150"/>
                <a:gd name="connsiteX1" fmla="*/ 287655 w 323850"/>
                <a:gd name="connsiteY1" fmla="*/ 0 h 57150"/>
                <a:gd name="connsiteX2" fmla="*/ 323850 w 323850"/>
                <a:gd name="connsiteY2" fmla="*/ 35243 h 57150"/>
                <a:gd name="connsiteX3" fmla="*/ 323850 w 323850"/>
                <a:gd name="connsiteY3" fmla="*/ 57150 h 57150"/>
                <a:gd name="connsiteX4" fmla="*/ 0 w 323850"/>
                <a:gd name="connsiteY4" fmla="*/ 57150 h 57150"/>
                <a:gd name="connsiteX5" fmla="*/ 0 w 323850"/>
                <a:gd name="connsiteY5" fmla="*/ 35243 h 57150"/>
                <a:gd name="connsiteX6" fmla="*/ 35243 w 323850"/>
                <a:gd name="connsiteY6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57150">
                  <a:moveTo>
                    <a:pt x="35243" y="0"/>
                  </a:moveTo>
                  <a:lnTo>
                    <a:pt x="287655" y="0"/>
                  </a:lnTo>
                  <a:cubicBezTo>
                    <a:pt x="307658" y="0"/>
                    <a:pt x="323850" y="16193"/>
                    <a:pt x="323850" y="35243"/>
                  </a:cubicBezTo>
                  <a:lnTo>
                    <a:pt x="323850" y="57150"/>
                  </a:lnTo>
                  <a:lnTo>
                    <a:pt x="0" y="57150"/>
                  </a:lnTo>
                  <a:lnTo>
                    <a:pt x="0" y="35243"/>
                  </a:lnTo>
                  <a:cubicBezTo>
                    <a:pt x="0" y="16193"/>
                    <a:pt x="16193" y="0"/>
                    <a:pt x="35243" y="0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34A35B27-2A44-8E99-15ED-9AC57AC5C587}"/>
                </a:ext>
              </a:extLst>
            </p:cNvPr>
            <p:cNvSpPr/>
            <p:nvPr/>
          </p:nvSpPr>
          <p:spPr>
            <a:xfrm>
              <a:off x="4893873" y="1294321"/>
              <a:ext cx="247650" cy="19050"/>
            </a:xfrm>
            <a:custGeom>
              <a:avLst/>
              <a:gdLst>
                <a:gd name="connsiteX0" fmla="*/ 19050 w 247650"/>
                <a:gd name="connsiteY0" fmla="*/ 0 h 19050"/>
                <a:gd name="connsiteX1" fmla="*/ 228600 w 247650"/>
                <a:gd name="connsiteY1" fmla="*/ 0 h 19050"/>
                <a:gd name="connsiteX2" fmla="*/ 247650 w 247650"/>
                <a:gd name="connsiteY2" fmla="*/ 19050 h 19050"/>
                <a:gd name="connsiteX3" fmla="*/ 247650 w 247650"/>
                <a:gd name="connsiteY3" fmla="*/ 19050 h 19050"/>
                <a:gd name="connsiteX4" fmla="*/ 0 w 247650"/>
                <a:gd name="connsiteY4" fmla="*/ 19050 h 19050"/>
                <a:gd name="connsiteX5" fmla="*/ 0 w 247650"/>
                <a:gd name="connsiteY5" fmla="*/ 19050 h 19050"/>
                <a:gd name="connsiteX6" fmla="*/ 19050 w 2476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19050" y="0"/>
                  </a:moveTo>
                  <a:lnTo>
                    <a:pt x="228600" y="0"/>
                  </a:lnTo>
                  <a:cubicBezTo>
                    <a:pt x="239077" y="0"/>
                    <a:pt x="247650" y="8573"/>
                    <a:pt x="247650" y="19050"/>
                  </a:cubicBezTo>
                  <a:lnTo>
                    <a:pt x="247650" y="19050"/>
                  </a:lnTo>
                  <a:lnTo>
                    <a:pt x="0" y="19050"/>
                  </a:ln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8A6139-12D9-8939-0C42-D006F39AA0A5}"/>
                </a:ext>
              </a:extLst>
            </p:cNvPr>
            <p:cNvSpPr/>
            <p:nvPr/>
          </p:nvSpPr>
          <p:spPr>
            <a:xfrm>
              <a:off x="4893873" y="760921"/>
              <a:ext cx="247650" cy="19050"/>
            </a:xfrm>
            <a:custGeom>
              <a:avLst/>
              <a:gdLst>
                <a:gd name="connsiteX0" fmla="*/ 228600 w 247650"/>
                <a:gd name="connsiteY0" fmla="*/ 19050 h 19050"/>
                <a:gd name="connsiteX1" fmla="*/ 19050 w 247650"/>
                <a:gd name="connsiteY1" fmla="*/ 19050 h 19050"/>
                <a:gd name="connsiteX2" fmla="*/ 0 w 247650"/>
                <a:gd name="connsiteY2" fmla="*/ 0 h 19050"/>
                <a:gd name="connsiteX3" fmla="*/ 0 w 247650"/>
                <a:gd name="connsiteY3" fmla="*/ 0 h 19050"/>
                <a:gd name="connsiteX4" fmla="*/ 247650 w 247650"/>
                <a:gd name="connsiteY4" fmla="*/ 0 h 19050"/>
                <a:gd name="connsiteX5" fmla="*/ 247650 w 247650"/>
                <a:gd name="connsiteY5" fmla="*/ 0 h 19050"/>
                <a:gd name="connsiteX6" fmla="*/ 228600 w 2476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">
                  <a:moveTo>
                    <a:pt x="228600" y="19050"/>
                  </a:moveTo>
                  <a:lnTo>
                    <a:pt x="19050" y="19050"/>
                  </a:lnTo>
                  <a:cubicBezTo>
                    <a:pt x="8572" y="19050"/>
                    <a:pt x="0" y="10477"/>
                    <a:pt x="0" y="0"/>
                  </a:cubicBezTo>
                  <a:lnTo>
                    <a:pt x="0" y="0"/>
                  </a:lnTo>
                  <a:lnTo>
                    <a:pt x="247650" y="0"/>
                  </a:lnTo>
                  <a:lnTo>
                    <a:pt x="247650" y="0"/>
                  </a:lnTo>
                  <a:cubicBezTo>
                    <a:pt x="247650" y="10477"/>
                    <a:pt x="239077" y="19050"/>
                    <a:pt x="228600" y="19050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09A32732-824E-D939-5B39-3D6A41B5ADF9}"/>
                </a:ext>
              </a:extLst>
            </p:cNvPr>
            <p:cNvSpPr/>
            <p:nvPr/>
          </p:nvSpPr>
          <p:spPr>
            <a:xfrm>
              <a:off x="4884348" y="1170496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44D4C3E-D721-FC3E-3D22-037B071D1AF1}"/>
                </a:ext>
              </a:extLst>
            </p:cNvPr>
            <p:cNvSpPr/>
            <p:nvPr/>
          </p:nvSpPr>
          <p:spPr>
            <a:xfrm>
              <a:off x="4884348" y="1208596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96DB8F89-54F0-BF90-2A7B-655ADE0120EC}"/>
                </a:ext>
              </a:extLst>
            </p:cNvPr>
            <p:cNvSpPr/>
            <p:nvPr/>
          </p:nvSpPr>
          <p:spPr>
            <a:xfrm>
              <a:off x="4865298" y="1237171"/>
              <a:ext cx="304800" cy="19050"/>
            </a:xfrm>
            <a:custGeom>
              <a:avLst/>
              <a:gdLst>
                <a:gd name="connsiteX0" fmla="*/ 19050 w 304800"/>
                <a:gd name="connsiteY0" fmla="*/ 0 h 19050"/>
                <a:gd name="connsiteX1" fmla="*/ 285750 w 304800"/>
                <a:gd name="connsiteY1" fmla="*/ 0 h 19050"/>
                <a:gd name="connsiteX2" fmla="*/ 304800 w 304800"/>
                <a:gd name="connsiteY2" fmla="*/ 19050 h 19050"/>
                <a:gd name="connsiteX3" fmla="*/ 304800 w 304800"/>
                <a:gd name="connsiteY3" fmla="*/ 19050 h 19050"/>
                <a:gd name="connsiteX4" fmla="*/ 0 w 304800"/>
                <a:gd name="connsiteY4" fmla="*/ 19050 h 19050"/>
                <a:gd name="connsiteX5" fmla="*/ 0 w 304800"/>
                <a:gd name="connsiteY5" fmla="*/ 19050 h 19050"/>
                <a:gd name="connsiteX6" fmla="*/ 19050 w 3048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19050">
                  <a:moveTo>
                    <a:pt x="19050" y="0"/>
                  </a:moveTo>
                  <a:lnTo>
                    <a:pt x="285750" y="0"/>
                  </a:lnTo>
                  <a:cubicBezTo>
                    <a:pt x="296228" y="0"/>
                    <a:pt x="304800" y="8573"/>
                    <a:pt x="304800" y="19050"/>
                  </a:cubicBezTo>
                  <a:lnTo>
                    <a:pt x="304800" y="19050"/>
                  </a:lnTo>
                  <a:lnTo>
                    <a:pt x="0" y="19050"/>
                  </a:lnTo>
                  <a:lnTo>
                    <a:pt x="0" y="19050"/>
                  </a:lnTo>
                  <a:cubicBezTo>
                    <a:pt x="0" y="8573"/>
                    <a:pt x="8572" y="0"/>
                    <a:pt x="19050" y="0"/>
                  </a:cubicBezTo>
                  <a:close/>
                </a:path>
              </a:pathLst>
            </a:custGeom>
            <a:solidFill>
              <a:srgbClr val="408F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8DAA6F3B-439C-E31D-FECE-17A93DBF0351}"/>
                </a:ext>
              </a:extLst>
            </p:cNvPr>
            <p:cNvSpPr/>
            <p:nvPr/>
          </p:nvSpPr>
          <p:spPr>
            <a:xfrm>
              <a:off x="4741473" y="1027621"/>
              <a:ext cx="152400" cy="76200"/>
            </a:xfrm>
            <a:custGeom>
              <a:avLst/>
              <a:gdLst>
                <a:gd name="connsiteX0" fmla="*/ 133350 w 152400"/>
                <a:gd name="connsiteY0" fmla="*/ 0 h 76200"/>
                <a:gd name="connsiteX1" fmla="*/ 19050 w 152400"/>
                <a:gd name="connsiteY1" fmla="*/ 0 h 76200"/>
                <a:gd name="connsiteX2" fmla="*/ 0 w 152400"/>
                <a:gd name="connsiteY2" fmla="*/ 19050 h 76200"/>
                <a:gd name="connsiteX3" fmla="*/ 0 w 152400"/>
                <a:gd name="connsiteY3" fmla="*/ 57150 h 76200"/>
                <a:gd name="connsiteX4" fmla="*/ 19050 w 152400"/>
                <a:gd name="connsiteY4" fmla="*/ 76200 h 76200"/>
                <a:gd name="connsiteX5" fmla="*/ 133350 w 152400"/>
                <a:gd name="connsiteY5" fmla="*/ 76200 h 76200"/>
                <a:gd name="connsiteX6" fmla="*/ 152400 w 152400"/>
                <a:gd name="connsiteY6" fmla="*/ 57150 h 76200"/>
                <a:gd name="connsiteX7" fmla="*/ 152400 w 152400"/>
                <a:gd name="connsiteY7" fmla="*/ 19050 h 76200"/>
                <a:gd name="connsiteX8" fmla="*/ 133350 w 152400"/>
                <a:gd name="connsiteY8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76200">
                  <a:moveTo>
                    <a:pt x="133350" y="0"/>
                  </a:moveTo>
                  <a:lnTo>
                    <a:pt x="19050" y="0"/>
                  </a:lnTo>
                  <a:cubicBezTo>
                    <a:pt x="8573" y="0"/>
                    <a:pt x="0" y="8572"/>
                    <a:pt x="0" y="19050"/>
                  </a:cubicBezTo>
                  <a:lnTo>
                    <a:pt x="0" y="57150"/>
                  </a:lnTo>
                  <a:cubicBezTo>
                    <a:pt x="0" y="67627"/>
                    <a:pt x="8573" y="76200"/>
                    <a:pt x="19050" y="76200"/>
                  </a:cubicBezTo>
                  <a:lnTo>
                    <a:pt x="133350" y="76200"/>
                  </a:lnTo>
                  <a:cubicBezTo>
                    <a:pt x="143828" y="76200"/>
                    <a:pt x="152400" y="67627"/>
                    <a:pt x="152400" y="57150"/>
                  </a:cubicBezTo>
                  <a:lnTo>
                    <a:pt x="152400" y="19050"/>
                  </a:lnTo>
                  <a:cubicBezTo>
                    <a:pt x="152400" y="8572"/>
                    <a:pt x="143828" y="0"/>
                    <a:pt x="133350" y="0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56" name="Graphic 449">
              <a:extLst>
                <a:ext uri="{FF2B5EF4-FFF2-40B4-BE49-F238E27FC236}">
                  <a16:creationId xmlns:a16="http://schemas.microsoft.com/office/drawing/2014/main" id="{37AA1CDC-960E-5F1D-198A-EAACCD129F00}"/>
                </a:ext>
              </a:extLst>
            </p:cNvPr>
            <p:cNvGrpSpPr/>
            <p:nvPr/>
          </p:nvGrpSpPr>
          <p:grpSpPr>
            <a:xfrm>
              <a:off x="4731948" y="741871"/>
              <a:ext cx="571500" cy="590550"/>
              <a:chOff x="4731948" y="741871"/>
              <a:chExt cx="571500" cy="590550"/>
            </a:xfrm>
          </p:grpSpPr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E049247C-A7D4-76F3-A6B3-29E95F22F147}"/>
                  </a:ext>
                </a:extLst>
              </p:cNvPr>
              <p:cNvSpPr/>
              <p:nvPr/>
            </p:nvSpPr>
            <p:spPr>
              <a:xfrm>
                <a:off x="5141523" y="846646"/>
                <a:ext cx="152400" cy="104775"/>
              </a:xfrm>
              <a:custGeom>
                <a:avLst/>
                <a:gdLst>
                  <a:gd name="connsiteX0" fmla="*/ 133350 w 152400"/>
                  <a:gd name="connsiteY0" fmla="*/ 0 h 104775"/>
                  <a:gd name="connsiteX1" fmla="*/ 152400 w 152400"/>
                  <a:gd name="connsiteY1" fmla="*/ 19050 h 104775"/>
                  <a:gd name="connsiteX2" fmla="*/ 152400 w 152400"/>
                  <a:gd name="connsiteY2" fmla="*/ 57150 h 104775"/>
                  <a:gd name="connsiteX3" fmla="*/ 133350 w 152400"/>
                  <a:gd name="connsiteY3" fmla="*/ 76200 h 104775"/>
                  <a:gd name="connsiteX4" fmla="*/ 76200 w 152400"/>
                  <a:gd name="connsiteY4" fmla="*/ 76200 h 104775"/>
                  <a:gd name="connsiteX5" fmla="*/ 38100 w 152400"/>
                  <a:gd name="connsiteY5" fmla="*/ 104775 h 104775"/>
                  <a:gd name="connsiteX6" fmla="*/ 38100 w 152400"/>
                  <a:gd name="connsiteY6" fmla="*/ 76200 h 104775"/>
                  <a:gd name="connsiteX7" fmla="*/ 19050 w 152400"/>
                  <a:gd name="connsiteY7" fmla="*/ 76200 h 104775"/>
                  <a:gd name="connsiteX8" fmla="*/ 0 w 152400"/>
                  <a:gd name="connsiteY8" fmla="*/ 57150 h 104775"/>
                  <a:gd name="connsiteX9" fmla="*/ 0 w 152400"/>
                  <a:gd name="connsiteY9" fmla="*/ 19050 h 104775"/>
                  <a:gd name="connsiteX10" fmla="*/ 19050 w 152400"/>
                  <a:gd name="connsiteY10" fmla="*/ 0 h 104775"/>
                  <a:gd name="connsiteX11" fmla="*/ 133350 w 152400"/>
                  <a:gd name="connsiteY11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2400" h="104775">
                    <a:moveTo>
                      <a:pt x="133350" y="0"/>
                    </a:moveTo>
                    <a:cubicBezTo>
                      <a:pt x="143827" y="0"/>
                      <a:pt x="152400" y="8572"/>
                      <a:pt x="152400" y="19050"/>
                    </a:cubicBezTo>
                    <a:lnTo>
                      <a:pt x="152400" y="57150"/>
                    </a:lnTo>
                    <a:cubicBezTo>
                      <a:pt x="152400" y="67628"/>
                      <a:pt x="143827" y="76200"/>
                      <a:pt x="133350" y="76200"/>
                    </a:cubicBezTo>
                    <a:lnTo>
                      <a:pt x="76200" y="76200"/>
                    </a:lnTo>
                    <a:lnTo>
                      <a:pt x="38100" y="104775"/>
                    </a:lnTo>
                    <a:lnTo>
                      <a:pt x="38100" y="76200"/>
                    </a:lnTo>
                    <a:lnTo>
                      <a:pt x="19050" y="76200"/>
                    </a:lnTo>
                    <a:cubicBezTo>
                      <a:pt x="8573" y="76200"/>
                      <a:pt x="0" y="67628"/>
                      <a:pt x="0" y="57150"/>
                    </a:cubicBezTo>
                    <a:lnTo>
                      <a:pt x="0" y="19050"/>
                    </a:lnTo>
                    <a:cubicBezTo>
                      <a:pt x="0" y="8572"/>
                      <a:pt x="8573" y="0"/>
                      <a:pt x="19050" y="0"/>
                    </a:cubicBezTo>
                    <a:lnTo>
                      <a:pt x="1333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58" name="Graphic 449">
                <a:extLst>
                  <a:ext uri="{FF2B5EF4-FFF2-40B4-BE49-F238E27FC236}">
                    <a16:creationId xmlns:a16="http://schemas.microsoft.com/office/drawing/2014/main" id="{A6C02032-EE2A-1B8C-DF0A-4560C36D255B}"/>
                  </a:ext>
                </a:extLst>
              </p:cNvPr>
              <p:cNvGrpSpPr/>
              <p:nvPr/>
            </p:nvGrpSpPr>
            <p:grpSpPr>
              <a:xfrm>
                <a:off x="4731948" y="741871"/>
                <a:ext cx="571500" cy="590550"/>
                <a:chOff x="4731948" y="741871"/>
                <a:chExt cx="571500" cy="590550"/>
              </a:xfrm>
              <a:solidFill>
                <a:srgbClr val="3C154E"/>
              </a:solidFill>
            </p:grpSpPr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9D3E8505-F1DD-8C73-8289-42B3604E262B}"/>
                    </a:ext>
                  </a:extLst>
                </p:cNvPr>
                <p:cNvSpPr/>
                <p:nvPr/>
              </p:nvSpPr>
              <p:spPr>
                <a:xfrm>
                  <a:off x="4770048" y="1056196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9764E70D-E9F6-AB83-CDB9-D60152E038F6}"/>
                    </a:ext>
                  </a:extLst>
                </p:cNvPr>
                <p:cNvSpPr/>
                <p:nvPr/>
              </p:nvSpPr>
              <p:spPr>
                <a:xfrm>
                  <a:off x="4808148" y="1056196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16E12D26-CC44-EF4E-AEEA-FE60D2B08FFA}"/>
                    </a:ext>
                  </a:extLst>
                </p:cNvPr>
                <p:cNvSpPr/>
                <p:nvPr/>
              </p:nvSpPr>
              <p:spPr>
                <a:xfrm>
                  <a:off x="4846248" y="1056196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6D986BCD-EB34-2ECF-DBA7-A0C8DB55DD18}"/>
                    </a:ext>
                  </a:extLst>
                </p:cNvPr>
                <p:cNvSpPr/>
                <p:nvPr/>
              </p:nvSpPr>
              <p:spPr>
                <a:xfrm>
                  <a:off x="5246298" y="875221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3" name="Freeform: Shape 562">
                  <a:extLst>
                    <a:ext uri="{FF2B5EF4-FFF2-40B4-BE49-F238E27FC236}">
                      <a16:creationId xmlns:a16="http://schemas.microsoft.com/office/drawing/2014/main" id="{8A2E6D9B-49CB-ABE3-6C7D-9F7EBDCF2858}"/>
                    </a:ext>
                  </a:extLst>
                </p:cNvPr>
                <p:cNvSpPr/>
                <p:nvPr/>
              </p:nvSpPr>
              <p:spPr>
                <a:xfrm>
                  <a:off x="5170098" y="875221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D6C17FA1-733C-B42A-D62E-99A4CE11A0A0}"/>
                    </a:ext>
                  </a:extLst>
                </p:cNvPr>
                <p:cNvSpPr/>
                <p:nvPr/>
              </p:nvSpPr>
              <p:spPr>
                <a:xfrm>
                  <a:off x="5208198" y="875221"/>
                  <a:ext cx="19050" cy="19050"/>
                </a:xfrm>
                <a:custGeom>
                  <a:avLst/>
                  <a:gdLst>
                    <a:gd name="connsiteX0" fmla="*/ 19050 w 19050"/>
                    <a:gd name="connsiteY0" fmla="*/ 9525 h 19050"/>
                    <a:gd name="connsiteX1" fmla="*/ 9525 w 19050"/>
                    <a:gd name="connsiteY1" fmla="*/ 19050 h 19050"/>
                    <a:gd name="connsiteX2" fmla="*/ 0 w 19050"/>
                    <a:gd name="connsiteY2" fmla="*/ 9525 h 19050"/>
                    <a:gd name="connsiteX3" fmla="*/ 9525 w 19050"/>
                    <a:gd name="connsiteY3" fmla="*/ 0 h 19050"/>
                    <a:gd name="connsiteX4" fmla="*/ 19050 w 19050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19050">
                      <a:moveTo>
                        <a:pt x="19050" y="9525"/>
                      </a:moveTo>
                      <a:cubicBezTo>
                        <a:pt x="19050" y="14786"/>
                        <a:pt x="14786" y="19050"/>
                        <a:pt x="9525" y="19050"/>
                      </a:cubicBezTo>
                      <a:cubicBezTo>
                        <a:pt x="4264" y="19050"/>
                        <a:pt x="0" y="14786"/>
                        <a:pt x="0" y="9525"/>
                      </a:cubicBezTo>
                      <a:cubicBezTo>
                        <a:pt x="0" y="4264"/>
                        <a:pt x="4264" y="0"/>
                        <a:pt x="9525" y="0"/>
                      </a:cubicBezTo>
                      <a:cubicBezTo>
                        <a:pt x="14786" y="0"/>
                        <a:pt x="19050" y="4264"/>
                        <a:pt x="19050" y="9525"/>
                      </a:cubicBez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5" name="Freeform: Shape 564">
                  <a:extLst>
                    <a:ext uri="{FF2B5EF4-FFF2-40B4-BE49-F238E27FC236}">
                      <a16:creationId xmlns:a16="http://schemas.microsoft.com/office/drawing/2014/main" id="{30102D9B-54AA-1A21-8997-E7CA182C322D}"/>
                    </a:ext>
                  </a:extLst>
                </p:cNvPr>
                <p:cNvSpPr/>
                <p:nvPr/>
              </p:nvSpPr>
              <p:spPr>
                <a:xfrm>
                  <a:off x="4731948" y="741871"/>
                  <a:ext cx="571500" cy="590550"/>
                </a:xfrm>
                <a:custGeom>
                  <a:avLst/>
                  <a:gdLst>
                    <a:gd name="connsiteX0" fmla="*/ 542925 w 571500"/>
                    <a:gd name="connsiteY0" fmla="*/ 95250 h 590550"/>
                    <a:gd name="connsiteX1" fmla="*/ 457200 w 571500"/>
                    <a:gd name="connsiteY1" fmla="*/ 95250 h 590550"/>
                    <a:gd name="connsiteX2" fmla="*/ 457200 w 571500"/>
                    <a:gd name="connsiteY2" fmla="*/ 47625 h 590550"/>
                    <a:gd name="connsiteX3" fmla="*/ 409575 w 571500"/>
                    <a:gd name="connsiteY3" fmla="*/ 0 h 590550"/>
                    <a:gd name="connsiteX4" fmla="*/ 161925 w 571500"/>
                    <a:gd name="connsiteY4" fmla="*/ 0 h 590550"/>
                    <a:gd name="connsiteX5" fmla="*/ 114300 w 571500"/>
                    <a:gd name="connsiteY5" fmla="*/ 47625 h 590550"/>
                    <a:gd name="connsiteX6" fmla="*/ 114300 w 571500"/>
                    <a:gd name="connsiteY6" fmla="*/ 276225 h 590550"/>
                    <a:gd name="connsiteX7" fmla="*/ 28575 w 571500"/>
                    <a:gd name="connsiteY7" fmla="*/ 276225 h 590550"/>
                    <a:gd name="connsiteX8" fmla="*/ 0 w 571500"/>
                    <a:gd name="connsiteY8" fmla="*/ 304800 h 590550"/>
                    <a:gd name="connsiteX9" fmla="*/ 0 w 571500"/>
                    <a:gd name="connsiteY9" fmla="*/ 342900 h 590550"/>
                    <a:gd name="connsiteX10" fmla="*/ 28575 w 571500"/>
                    <a:gd name="connsiteY10" fmla="*/ 371475 h 590550"/>
                    <a:gd name="connsiteX11" fmla="*/ 114300 w 571500"/>
                    <a:gd name="connsiteY11" fmla="*/ 371475 h 590550"/>
                    <a:gd name="connsiteX12" fmla="*/ 114300 w 571500"/>
                    <a:gd name="connsiteY12" fmla="*/ 542925 h 590550"/>
                    <a:gd name="connsiteX13" fmla="*/ 161925 w 571500"/>
                    <a:gd name="connsiteY13" fmla="*/ 590550 h 590550"/>
                    <a:gd name="connsiteX14" fmla="*/ 409575 w 571500"/>
                    <a:gd name="connsiteY14" fmla="*/ 590550 h 590550"/>
                    <a:gd name="connsiteX15" fmla="*/ 457200 w 571500"/>
                    <a:gd name="connsiteY15" fmla="*/ 542925 h 590550"/>
                    <a:gd name="connsiteX16" fmla="*/ 457200 w 571500"/>
                    <a:gd name="connsiteY16" fmla="*/ 214313 h 590550"/>
                    <a:gd name="connsiteX17" fmla="*/ 488633 w 571500"/>
                    <a:gd name="connsiteY17" fmla="*/ 190500 h 590550"/>
                    <a:gd name="connsiteX18" fmla="*/ 542925 w 571500"/>
                    <a:gd name="connsiteY18" fmla="*/ 190500 h 590550"/>
                    <a:gd name="connsiteX19" fmla="*/ 571500 w 571500"/>
                    <a:gd name="connsiteY19" fmla="*/ 161925 h 590550"/>
                    <a:gd name="connsiteX20" fmla="*/ 571500 w 571500"/>
                    <a:gd name="connsiteY20" fmla="*/ 123825 h 590550"/>
                    <a:gd name="connsiteX21" fmla="*/ 542925 w 571500"/>
                    <a:gd name="connsiteY21" fmla="*/ 95250 h 590550"/>
                    <a:gd name="connsiteX22" fmla="*/ 161925 w 571500"/>
                    <a:gd name="connsiteY22" fmla="*/ 19050 h 590550"/>
                    <a:gd name="connsiteX23" fmla="*/ 409575 w 571500"/>
                    <a:gd name="connsiteY23" fmla="*/ 19050 h 590550"/>
                    <a:gd name="connsiteX24" fmla="*/ 438150 w 571500"/>
                    <a:gd name="connsiteY24" fmla="*/ 47625 h 590550"/>
                    <a:gd name="connsiteX25" fmla="*/ 438150 w 571500"/>
                    <a:gd name="connsiteY25" fmla="*/ 57150 h 590550"/>
                    <a:gd name="connsiteX26" fmla="*/ 133350 w 571500"/>
                    <a:gd name="connsiteY26" fmla="*/ 57150 h 590550"/>
                    <a:gd name="connsiteX27" fmla="*/ 133350 w 571500"/>
                    <a:gd name="connsiteY27" fmla="*/ 47625 h 590550"/>
                    <a:gd name="connsiteX28" fmla="*/ 161925 w 571500"/>
                    <a:gd name="connsiteY28" fmla="*/ 19050 h 590550"/>
                    <a:gd name="connsiteX29" fmla="*/ 19050 w 571500"/>
                    <a:gd name="connsiteY29" fmla="*/ 342900 h 590550"/>
                    <a:gd name="connsiteX30" fmla="*/ 19050 w 571500"/>
                    <a:gd name="connsiteY30" fmla="*/ 304800 h 590550"/>
                    <a:gd name="connsiteX31" fmla="*/ 28575 w 571500"/>
                    <a:gd name="connsiteY31" fmla="*/ 295275 h 590550"/>
                    <a:gd name="connsiteX32" fmla="*/ 142875 w 571500"/>
                    <a:gd name="connsiteY32" fmla="*/ 295275 h 590550"/>
                    <a:gd name="connsiteX33" fmla="*/ 152400 w 571500"/>
                    <a:gd name="connsiteY33" fmla="*/ 304800 h 590550"/>
                    <a:gd name="connsiteX34" fmla="*/ 152400 w 571500"/>
                    <a:gd name="connsiteY34" fmla="*/ 342900 h 590550"/>
                    <a:gd name="connsiteX35" fmla="*/ 142875 w 571500"/>
                    <a:gd name="connsiteY35" fmla="*/ 352425 h 590550"/>
                    <a:gd name="connsiteX36" fmla="*/ 28575 w 571500"/>
                    <a:gd name="connsiteY36" fmla="*/ 352425 h 590550"/>
                    <a:gd name="connsiteX37" fmla="*/ 19050 w 571500"/>
                    <a:gd name="connsiteY37" fmla="*/ 342900 h 590550"/>
                    <a:gd name="connsiteX38" fmla="*/ 142875 w 571500"/>
                    <a:gd name="connsiteY38" fmla="*/ 371475 h 590550"/>
                    <a:gd name="connsiteX39" fmla="*/ 171450 w 571500"/>
                    <a:gd name="connsiteY39" fmla="*/ 342900 h 590550"/>
                    <a:gd name="connsiteX40" fmla="*/ 171450 w 571500"/>
                    <a:gd name="connsiteY40" fmla="*/ 304800 h 590550"/>
                    <a:gd name="connsiteX41" fmla="*/ 142875 w 571500"/>
                    <a:gd name="connsiteY41" fmla="*/ 276225 h 590550"/>
                    <a:gd name="connsiteX42" fmla="*/ 133350 w 571500"/>
                    <a:gd name="connsiteY42" fmla="*/ 276225 h 590550"/>
                    <a:gd name="connsiteX43" fmla="*/ 133350 w 571500"/>
                    <a:gd name="connsiteY43" fmla="*/ 76200 h 590550"/>
                    <a:gd name="connsiteX44" fmla="*/ 438150 w 571500"/>
                    <a:gd name="connsiteY44" fmla="*/ 76200 h 590550"/>
                    <a:gd name="connsiteX45" fmla="*/ 438150 w 571500"/>
                    <a:gd name="connsiteY45" fmla="*/ 95250 h 590550"/>
                    <a:gd name="connsiteX46" fmla="*/ 428625 w 571500"/>
                    <a:gd name="connsiteY46" fmla="*/ 95250 h 590550"/>
                    <a:gd name="connsiteX47" fmla="*/ 400050 w 571500"/>
                    <a:gd name="connsiteY47" fmla="*/ 123825 h 590550"/>
                    <a:gd name="connsiteX48" fmla="*/ 400050 w 571500"/>
                    <a:gd name="connsiteY48" fmla="*/ 161925 h 590550"/>
                    <a:gd name="connsiteX49" fmla="*/ 428625 w 571500"/>
                    <a:gd name="connsiteY49" fmla="*/ 190500 h 590550"/>
                    <a:gd name="connsiteX50" fmla="*/ 438150 w 571500"/>
                    <a:gd name="connsiteY50" fmla="*/ 190500 h 590550"/>
                    <a:gd name="connsiteX51" fmla="*/ 438150 w 571500"/>
                    <a:gd name="connsiteY51" fmla="*/ 209550 h 590550"/>
                    <a:gd name="connsiteX52" fmla="*/ 438150 w 571500"/>
                    <a:gd name="connsiteY52" fmla="*/ 405765 h 590550"/>
                    <a:gd name="connsiteX53" fmla="*/ 370523 w 571500"/>
                    <a:gd name="connsiteY53" fmla="*/ 374333 h 590550"/>
                    <a:gd name="connsiteX54" fmla="*/ 346710 w 571500"/>
                    <a:gd name="connsiteY54" fmla="*/ 365760 h 590550"/>
                    <a:gd name="connsiteX55" fmla="*/ 336233 w 571500"/>
                    <a:gd name="connsiteY55" fmla="*/ 358140 h 590550"/>
                    <a:gd name="connsiteX56" fmla="*/ 400050 w 571500"/>
                    <a:gd name="connsiteY56" fmla="*/ 218123 h 590550"/>
                    <a:gd name="connsiteX57" fmla="*/ 285750 w 571500"/>
                    <a:gd name="connsiteY57" fmla="*/ 103823 h 590550"/>
                    <a:gd name="connsiteX58" fmla="*/ 171450 w 571500"/>
                    <a:gd name="connsiteY58" fmla="*/ 218123 h 590550"/>
                    <a:gd name="connsiteX59" fmla="*/ 235268 w 571500"/>
                    <a:gd name="connsiteY59" fmla="*/ 358140 h 590550"/>
                    <a:gd name="connsiteX60" fmla="*/ 224790 w 571500"/>
                    <a:gd name="connsiteY60" fmla="*/ 365760 h 590550"/>
                    <a:gd name="connsiteX61" fmla="*/ 200978 w 571500"/>
                    <a:gd name="connsiteY61" fmla="*/ 374333 h 590550"/>
                    <a:gd name="connsiteX62" fmla="*/ 133350 w 571500"/>
                    <a:gd name="connsiteY62" fmla="*/ 405765 h 590550"/>
                    <a:gd name="connsiteX63" fmla="*/ 133350 w 571500"/>
                    <a:gd name="connsiteY63" fmla="*/ 371475 h 590550"/>
                    <a:gd name="connsiteX64" fmla="*/ 142875 w 571500"/>
                    <a:gd name="connsiteY64" fmla="*/ 371475 h 590550"/>
                    <a:gd name="connsiteX65" fmla="*/ 133350 w 571500"/>
                    <a:gd name="connsiteY65" fmla="*/ 431483 h 590550"/>
                    <a:gd name="connsiteX66" fmla="*/ 206693 w 571500"/>
                    <a:gd name="connsiteY66" fmla="*/ 392430 h 590550"/>
                    <a:gd name="connsiteX67" fmla="*/ 213360 w 571500"/>
                    <a:gd name="connsiteY67" fmla="*/ 390525 h 590550"/>
                    <a:gd name="connsiteX68" fmla="*/ 285750 w 571500"/>
                    <a:gd name="connsiteY68" fmla="*/ 428625 h 590550"/>
                    <a:gd name="connsiteX69" fmla="*/ 358140 w 571500"/>
                    <a:gd name="connsiteY69" fmla="*/ 390525 h 590550"/>
                    <a:gd name="connsiteX70" fmla="*/ 364808 w 571500"/>
                    <a:gd name="connsiteY70" fmla="*/ 392430 h 590550"/>
                    <a:gd name="connsiteX71" fmla="*/ 438150 w 571500"/>
                    <a:gd name="connsiteY71" fmla="*/ 431483 h 590550"/>
                    <a:gd name="connsiteX72" fmla="*/ 438150 w 571500"/>
                    <a:gd name="connsiteY72" fmla="*/ 514350 h 590550"/>
                    <a:gd name="connsiteX73" fmla="*/ 133350 w 571500"/>
                    <a:gd name="connsiteY73" fmla="*/ 514350 h 590550"/>
                    <a:gd name="connsiteX74" fmla="*/ 133350 w 571500"/>
                    <a:gd name="connsiteY74" fmla="*/ 431483 h 590550"/>
                    <a:gd name="connsiteX75" fmla="*/ 190500 w 571500"/>
                    <a:gd name="connsiteY75" fmla="*/ 219075 h 590550"/>
                    <a:gd name="connsiteX76" fmla="*/ 285750 w 571500"/>
                    <a:gd name="connsiteY76" fmla="*/ 123825 h 590550"/>
                    <a:gd name="connsiteX77" fmla="*/ 381000 w 571500"/>
                    <a:gd name="connsiteY77" fmla="*/ 219075 h 590550"/>
                    <a:gd name="connsiteX78" fmla="*/ 378143 w 571500"/>
                    <a:gd name="connsiteY78" fmla="*/ 247650 h 590550"/>
                    <a:gd name="connsiteX79" fmla="*/ 295275 w 571500"/>
                    <a:gd name="connsiteY79" fmla="*/ 179070 h 590550"/>
                    <a:gd name="connsiteX80" fmla="*/ 294323 w 571500"/>
                    <a:gd name="connsiteY80" fmla="*/ 178118 h 590550"/>
                    <a:gd name="connsiteX81" fmla="*/ 293370 w 571500"/>
                    <a:gd name="connsiteY81" fmla="*/ 176213 h 590550"/>
                    <a:gd name="connsiteX82" fmla="*/ 292418 w 571500"/>
                    <a:gd name="connsiteY82" fmla="*/ 175260 h 590550"/>
                    <a:gd name="connsiteX83" fmla="*/ 291465 w 571500"/>
                    <a:gd name="connsiteY83" fmla="*/ 174308 h 590550"/>
                    <a:gd name="connsiteX84" fmla="*/ 289560 w 571500"/>
                    <a:gd name="connsiteY84" fmla="*/ 173355 h 590550"/>
                    <a:gd name="connsiteX85" fmla="*/ 288608 w 571500"/>
                    <a:gd name="connsiteY85" fmla="*/ 172403 h 590550"/>
                    <a:gd name="connsiteX86" fmla="*/ 288608 w 571500"/>
                    <a:gd name="connsiteY86" fmla="*/ 172403 h 590550"/>
                    <a:gd name="connsiteX87" fmla="*/ 286703 w 571500"/>
                    <a:gd name="connsiteY87" fmla="*/ 172403 h 590550"/>
                    <a:gd name="connsiteX88" fmla="*/ 284798 w 571500"/>
                    <a:gd name="connsiteY88" fmla="*/ 172403 h 590550"/>
                    <a:gd name="connsiteX89" fmla="*/ 284798 w 571500"/>
                    <a:gd name="connsiteY89" fmla="*/ 172403 h 590550"/>
                    <a:gd name="connsiteX90" fmla="*/ 283845 w 571500"/>
                    <a:gd name="connsiteY90" fmla="*/ 173355 h 590550"/>
                    <a:gd name="connsiteX91" fmla="*/ 281940 w 571500"/>
                    <a:gd name="connsiteY91" fmla="*/ 174308 h 590550"/>
                    <a:gd name="connsiteX92" fmla="*/ 280988 w 571500"/>
                    <a:gd name="connsiteY92" fmla="*/ 175260 h 590550"/>
                    <a:gd name="connsiteX93" fmla="*/ 280035 w 571500"/>
                    <a:gd name="connsiteY93" fmla="*/ 176213 h 590550"/>
                    <a:gd name="connsiteX94" fmla="*/ 279083 w 571500"/>
                    <a:gd name="connsiteY94" fmla="*/ 178118 h 590550"/>
                    <a:gd name="connsiteX95" fmla="*/ 278130 w 571500"/>
                    <a:gd name="connsiteY95" fmla="*/ 179070 h 590550"/>
                    <a:gd name="connsiteX96" fmla="*/ 195263 w 571500"/>
                    <a:gd name="connsiteY96" fmla="*/ 247650 h 590550"/>
                    <a:gd name="connsiteX97" fmla="*/ 190500 w 571500"/>
                    <a:gd name="connsiteY97" fmla="*/ 219075 h 590550"/>
                    <a:gd name="connsiteX98" fmla="*/ 285750 w 571500"/>
                    <a:gd name="connsiteY98" fmla="*/ 205740 h 590550"/>
                    <a:gd name="connsiteX99" fmla="*/ 374333 w 571500"/>
                    <a:gd name="connsiteY99" fmla="*/ 265748 h 590550"/>
                    <a:gd name="connsiteX100" fmla="*/ 285750 w 571500"/>
                    <a:gd name="connsiteY100" fmla="*/ 358140 h 590550"/>
                    <a:gd name="connsiteX101" fmla="*/ 197168 w 571500"/>
                    <a:gd name="connsiteY101" fmla="*/ 265748 h 590550"/>
                    <a:gd name="connsiteX102" fmla="*/ 285750 w 571500"/>
                    <a:gd name="connsiteY102" fmla="*/ 205740 h 590550"/>
                    <a:gd name="connsiteX103" fmla="*/ 251460 w 571500"/>
                    <a:gd name="connsiteY103" fmla="*/ 369570 h 590550"/>
                    <a:gd name="connsiteX104" fmla="*/ 285750 w 571500"/>
                    <a:gd name="connsiteY104" fmla="*/ 378143 h 590550"/>
                    <a:gd name="connsiteX105" fmla="*/ 320040 w 571500"/>
                    <a:gd name="connsiteY105" fmla="*/ 369570 h 590550"/>
                    <a:gd name="connsiteX106" fmla="*/ 338138 w 571500"/>
                    <a:gd name="connsiteY106" fmla="*/ 383858 h 590550"/>
                    <a:gd name="connsiteX107" fmla="*/ 339090 w 571500"/>
                    <a:gd name="connsiteY107" fmla="*/ 384810 h 590550"/>
                    <a:gd name="connsiteX108" fmla="*/ 285750 w 571500"/>
                    <a:gd name="connsiteY108" fmla="*/ 409575 h 590550"/>
                    <a:gd name="connsiteX109" fmla="*/ 231458 w 571500"/>
                    <a:gd name="connsiteY109" fmla="*/ 383858 h 590550"/>
                    <a:gd name="connsiteX110" fmla="*/ 232410 w 571500"/>
                    <a:gd name="connsiteY110" fmla="*/ 383858 h 590550"/>
                    <a:gd name="connsiteX111" fmla="*/ 251460 w 571500"/>
                    <a:gd name="connsiteY111" fmla="*/ 369570 h 590550"/>
                    <a:gd name="connsiteX112" fmla="*/ 409575 w 571500"/>
                    <a:gd name="connsiteY112" fmla="*/ 571500 h 590550"/>
                    <a:gd name="connsiteX113" fmla="*/ 161925 w 571500"/>
                    <a:gd name="connsiteY113" fmla="*/ 571500 h 590550"/>
                    <a:gd name="connsiteX114" fmla="*/ 133350 w 571500"/>
                    <a:gd name="connsiteY114" fmla="*/ 542925 h 590550"/>
                    <a:gd name="connsiteX115" fmla="*/ 133350 w 571500"/>
                    <a:gd name="connsiteY115" fmla="*/ 533400 h 590550"/>
                    <a:gd name="connsiteX116" fmla="*/ 438150 w 571500"/>
                    <a:gd name="connsiteY116" fmla="*/ 533400 h 590550"/>
                    <a:gd name="connsiteX117" fmla="*/ 438150 w 571500"/>
                    <a:gd name="connsiteY117" fmla="*/ 542925 h 590550"/>
                    <a:gd name="connsiteX118" fmla="*/ 409575 w 571500"/>
                    <a:gd name="connsiteY118" fmla="*/ 571500 h 590550"/>
                    <a:gd name="connsiteX119" fmla="*/ 552450 w 571500"/>
                    <a:gd name="connsiteY119" fmla="*/ 161925 h 590550"/>
                    <a:gd name="connsiteX120" fmla="*/ 542925 w 571500"/>
                    <a:gd name="connsiteY120" fmla="*/ 171450 h 590550"/>
                    <a:gd name="connsiteX121" fmla="*/ 485775 w 571500"/>
                    <a:gd name="connsiteY121" fmla="*/ 171450 h 590550"/>
                    <a:gd name="connsiteX122" fmla="*/ 480060 w 571500"/>
                    <a:gd name="connsiteY122" fmla="*/ 173355 h 590550"/>
                    <a:gd name="connsiteX123" fmla="*/ 457200 w 571500"/>
                    <a:gd name="connsiteY123" fmla="*/ 190500 h 590550"/>
                    <a:gd name="connsiteX124" fmla="*/ 457200 w 571500"/>
                    <a:gd name="connsiteY124" fmla="*/ 180975 h 590550"/>
                    <a:gd name="connsiteX125" fmla="*/ 447675 w 571500"/>
                    <a:gd name="connsiteY125" fmla="*/ 171450 h 590550"/>
                    <a:gd name="connsiteX126" fmla="*/ 428625 w 571500"/>
                    <a:gd name="connsiteY126" fmla="*/ 171450 h 590550"/>
                    <a:gd name="connsiteX127" fmla="*/ 419100 w 571500"/>
                    <a:gd name="connsiteY127" fmla="*/ 161925 h 590550"/>
                    <a:gd name="connsiteX128" fmla="*/ 419100 w 571500"/>
                    <a:gd name="connsiteY128" fmla="*/ 123825 h 590550"/>
                    <a:gd name="connsiteX129" fmla="*/ 428625 w 571500"/>
                    <a:gd name="connsiteY129" fmla="*/ 114300 h 590550"/>
                    <a:gd name="connsiteX130" fmla="*/ 542925 w 571500"/>
                    <a:gd name="connsiteY130" fmla="*/ 114300 h 590550"/>
                    <a:gd name="connsiteX131" fmla="*/ 552450 w 571500"/>
                    <a:gd name="connsiteY131" fmla="*/ 123825 h 590550"/>
                    <a:gd name="connsiteX132" fmla="*/ 552450 w 571500"/>
                    <a:gd name="connsiteY132" fmla="*/ 161925 h 590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571500" h="590550">
                      <a:moveTo>
                        <a:pt x="542925" y="95250"/>
                      </a:moveTo>
                      <a:lnTo>
                        <a:pt x="457200" y="95250"/>
                      </a:lnTo>
                      <a:lnTo>
                        <a:pt x="457200" y="47625"/>
                      </a:lnTo>
                      <a:cubicBezTo>
                        <a:pt x="457200" y="20955"/>
                        <a:pt x="436245" y="0"/>
                        <a:pt x="409575" y="0"/>
                      </a:cubicBezTo>
                      <a:lnTo>
                        <a:pt x="161925" y="0"/>
                      </a:lnTo>
                      <a:cubicBezTo>
                        <a:pt x="135255" y="0"/>
                        <a:pt x="114300" y="20955"/>
                        <a:pt x="114300" y="47625"/>
                      </a:cubicBezTo>
                      <a:lnTo>
                        <a:pt x="114300" y="276225"/>
                      </a:lnTo>
                      <a:lnTo>
                        <a:pt x="28575" y="276225"/>
                      </a:lnTo>
                      <a:cubicBezTo>
                        <a:pt x="12383" y="276225"/>
                        <a:pt x="0" y="289560"/>
                        <a:pt x="0" y="304800"/>
                      </a:cubicBezTo>
                      <a:lnTo>
                        <a:pt x="0" y="342900"/>
                      </a:lnTo>
                      <a:cubicBezTo>
                        <a:pt x="0" y="359093"/>
                        <a:pt x="13335" y="371475"/>
                        <a:pt x="28575" y="371475"/>
                      </a:cubicBezTo>
                      <a:lnTo>
                        <a:pt x="114300" y="371475"/>
                      </a:lnTo>
                      <a:lnTo>
                        <a:pt x="114300" y="542925"/>
                      </a:lnTo>
                      <a:cubicBezTo>
                        <a:pt x="114300" y="569595"/>
                        <a:pt x="135255" y="590550"/>
                        <a:pt x="161925" y="590550"/>
                      </a:cubicBezTo>
                      <a:lnTo>
                        <a:pt x="409575" y="590550"/>
                      </a:lnTo>
                      <a:cubicBezTo>
                        <a:pt x="436245" y="590550"/>
                        <a:pt x="457200" y="569595"/>
                        <a:pt x="457200" y="542925"/>
                      </a:cubicBezTo>
                      <a:lnTo>
                        <a:pt x="457200" y="214313"/>
                      </a:lnTo>
                      <a:lnTo>
                        <a:pt x="488633" y="190500"/>
                      </a:lnTo>
                      <a:lnTo>
                        <a:pt x="542925" y="190500"/>
                      </a:lnTo>
                      <a:cubicBezTo>
                        <a:pt x="559118" y="190500"/>
                        <a:pt x="571500" y="177165"/>
                        <a:pt x="571500" y="161925"/>
                      </a:cubicBezTo>
                      <a:lnTo>
                        <a:pt x="571500" y="123825"/>
                      </a:lnTo>
                      <a:cubicBezTo>
                        <a:pt x="571500" y="108585"/>
                        <a:pt x="558165" y="95250"/>
                        <a:pt x="542925" y="95250"/>
                      </a:cubicBezTo>
                      <a:close/>
                      <a:moveTo>
                        <a:pt x="161925" y="19050"/>
                      </a:moveTo>
                      <a:lnTo>
                        <a:pt x="409575" y="19050"/>
                      </a:lnTo>
                      <a:cubicBezTo>
                        <a:pt x="425768" y="19050"/>
                        <a:pt x="438150" y="31433"/>
                        <a:pt x="438150" y="47625"/>
                      </a:cubicBezTo>
                      <a:lnTo>
                        <a:pt x="438150" y="57150"/>
                      </a:lnTo>
                      <a:lnTo>
                        <a:pt x="133350" y="57150"/>
                      </a:lnTo>
                      <a:lnTo>
                        <a:pt x="133350" y="47625"/>
                      </a:lnTo>
                      <a:cubicBezTo>
                        <a:pt x="133350" y="31433"/>
                        <a:pt x="145733" y="19050"/>
                        <a:pt x="161925" y="19050"/>
                      </a:cubicBezTo>
                      <a:close/>
                      <a:moveTo>
                        <a:pt x="19050" y="342900"/>
                      </a:moveTo>
                      <a:lnTo>
                        <a:pt x="19050" y="304800"/>
                      </a:lnTo>
                      <a:cubicBezTo>
                        <a:pt x="19050" y="299085"/>
                        <a:pt x="23813" y="295275"/>
                        <a:pt x="28575" y="295275"/>
                      </a:cubicBezTo>
                      <a:lnTo>
                        <a:pt x="142875" y="295275"/>
                      </a:lnTo>
                      <a:cubicBezTo>
                        <a:pt x="148590" y="295275"/>
                        <a:pt x="152400" y="300038"/>
                        <a:pt x="152400" y="304800"/>
                      </a:cubicBezTo>
                      <a:lnTo>
                        <a:pt x="152400" y="342900"/>
                      </a:lnTo>
                      <a:cubicBezTo>
                        <a:pt x="152400" y="348615"/>
                        <a:pt x="147638" y="352425"/>
                        <a:pt x="142875" y="352425"/>
                      </a:cubicBezTo>
                      <a:lnTo>
                        <a:pt x="28575" y="352425"/>
                      </a:lnTo>
                      <a:cubicBezTo>
                        <a:pt x="23813" y="352425"/>
                        <a:pt x="19050" y="347663"/>
                        <a:pt x="19050" y="342900"/>
                      </a:cubicBezTo>
                      <a:close/>
                      <a:moveTo>
                        <a:pt x="142875" y="371475"/>
                      </a:moveTo>
                      <a:cubicBezTo>
                        <a:pt x="159068" y="371475"/>
                        <a:pt x="171450" y="358140"/>
                        <a:pt x="171450" y="342900"/>
                      </a:cubicBezTo>
                      <a:lnTo>
                        <a:pt x="171450" y="304800"/>
                      </a:lnTo>
                      <a:cubicBezTo>
                        <a:pt x="171450" y="288608"/>
                        <a:pt x="158115" y="276225"/>
                        <a:pt x="142875" y="276225"/>
                      </a:cubicBezTo>
                      <a:lnTo>
                        <a:pt x="133350" y="276225"/>
                      </a:lnTo>
                      <a:lnTo>
                        <a:pt x="133350" y="76200"/>
                      </a:lnTo>
                      <a:lnTo>
                        <a:pt x="438150" y="76200"/>
                      </a:lnTo>
                      <a:lnTo>
                        <a:pt x="438150" y="95250"/>
                      </a:lnTo>
                      <a:lnTo>
                        <a:pt x="428625" y="95250"/>
                      </a:lnTo>
                      <a:cubicBezTo>
                        <a:pt x="412433" y="95250"/>
                        <a:pt x="400050" y="108585"/>
                        <a:pt x="400050" y="123825"/>
                      </a:cubicBezTo>
                      <a:lnTo>
                        <a:pt x="400050" y="161925"/>
                      </a:lnTo>
                      <a:cubicBezTo>
                        <a:pt x="400050" y="178118"/>
                        <a:pt x="413385" y="190500"/>
                        <a:pt x="428625" y="190500"/>
                      </a:cubicBezTo>
                      <a:lnTo>
                        <a:pt x="438150" y="190500"/>
                      </a:lnTo>
                      <a:lnTo>
                        <a:pt x="438150" y="209550"/>
                      </a:lnTo>
                      <a:lnTo>
                        <a:pt x="438150" y="405765"/>
                      </a:lnTo>
                      <a:cubicBezTo>
                        <a:pt x="417195" y="389573"/>
                        <a:pt x="390525" y="381000"/>
                        <a:pt x="370523" y="374333"/>
                      </a:cubicBezTo>
                      <a:cubicBezTo>
                        <a:pt x="360998" y="371475"/>
                        <a:pt x="352425" y="368618"/>
                        <a:pt x="346710" y="365760"/>
                      </a:cubicBezTo>
                      <a:cubicBezTo>
                        <a:pt x="342900" y="363855"/>
                        <a:pt x="339090" y="361950"/>
                        <a:pt x="336233" y="358140"/>
                      </a:cubicBezTo>
                      <a:cubicBezTo>
                        <a:pt x="374333" y="329565"/>
                        <a:pt x="400050" y="270510"/>
                        <a:pt x="400050" y="218123"/>
                      </a:cubicBezTo>
                      <a:cubicBezTo>
                        <a:pt x="400050" y="155258"/>
                        <a:pt x="348615" y="103823"/>
                        <a:pt x="285750" y="103823"/>
                      </a:cubicBezTo>
                      <a:cubicBezTo>
                        <a:pt x="222885" y="103823"/>
                        <a:pt x="171450" y="155258"/>
                        <a:pt x="171450" y="218123"/>
                      </a:cubicBezTo>
                      <a:cubicBezTo>
                        <a:pt x="171450" y="270510"/>
                        <a:pt x="197168" y="328613"/>
                        <a:pt x="235268" y="358140"/>
                      </a:cubicBezTo>
                      <a:cubicBezTo>
                        <a:pt x="232410" y="360998"/>
                        <a:pt x="229553" y="363855"/>
                        <a:pt x="224790" y="365760"/>
                      </a:cubicBezTo>
                      <a:cubicBezTo>
                        <a:pt x="219075" y="368618"/>
                        <a:pt x="210503" y="371475"/>
                        <a:pt x="200978" y="374333"/>
                      </a:cubicBezTo>
                      <a:cubicBezTo>
                        <a:pt x="180975" y="381000"/>
                        <a:pt x="154305" y="389573"/>
                        <a:pt x="133350" y="405765"/>
                      </a:cubicBezTo>
                      <a:lnTo>
                        <a:pt x="133350" y="371475"/>
                      </a:lnTo>
                      <a:lnTo>
                        <a:pt x="142875" y="371475"/>
                      </a:lnTo>
                      <a:close/>
                      <a:moveTo>
                        <a:pt x="133350" y="431483"/>
                      </a:moveTo>
                      <a:cubicBezTo>
                        <a:pt x="151448" y="410528"/>
                        <a:pt x="181928" y="400050"/>
                        <a:pt x="206693" y="392430"/>
                      </a:cubicBezTo>
                      <a:cubicBezTo>
                        <a:pt x="208598" y="391478"/>
                        <a:pt x="211455" y="390525"/>
                        <a:pt x="213360" y="390525"/>
                      </a:cubicBezTo>
                      <a:cubicBezTo>
                        <a:pt x="223838" y="408623"/>
                        <a:pt x="245745" y="428625"/>
                        <a:pt x="285750" y="428625"/>
                      </a:cubicBezTo>
                      <a:cubicBezTo>
                        <a:pt x="325755" y="428625"/>
                        <a:pt x="346710" y="409575"/>
                        <a:pt x="358140" y="390525"/>
                      </a:cubicBezTo>
                      <a:cubicBezTo>
                        <a:pt x="360045" y="391478"/>
                        <a:pt x="362903" y="391478"/>
                        <a:pt x="364808" y="392430"/>
                      </a:cubicBezTo>
                      <a:cubicBezTo>
                        <a:pt x="389573" y="400050"/>
                        <a:pt x="420053" y="410528"/>
                        <a:pt x="438150" y="431483"/>
                      </a:cubicBezTo>
                      <a:lnTo>
                        <a:pt x="438150" y="514350"/>
                      </a:lnTo>
                      <a:lnTo>
                        <a:pt x="133350" y="514350"/>
                      </a:lnTo>
                      <a:lnTo>
                        <a:pt x="133350" y="431483"/>
                      </a:lnTo>
                      <a:close/>
                      <a:moveTo>
                        <a:pt x="190500" y="219075"/>
                      </a:moveTo>
                      <a:cubicBezTo>
                        <a:pt x="190500" y="166688"/>
                        <a:pt x="233363" y="123825"/>
                        <a:pt x="285750" y="123825"/>
                      </a:cubicBezTo>
                      <a:cubicBezTo>
                        <a:pt x="338138" y="123825"/>
                        <a:pt x="381000" y="166688"/>
                        <a:pt x="381000" y="219075"/>
                      </a:cubicBezTo>
                      <a:cubicBezTo>
                        <a:pt x="381000" y="228600"/>
                        <a:pt x="380048" y="238125"/>
                        <a:pt x="378143" y="247650"/>
                      </a:cubicBezTo>
                      <a:cubicBezTo>
                        <a:pt x="312420" y="245745"/>
                        <a:pt x="295275" y="181928"/>
                        <a:pt x="295275" y="179070"/>
                      </a:cubicBezTo>
                      <a:cubicBezTo>
                        <a:pt x="295275" y="179070"/>
                        <a:pt x="295275" y="178118"/>
                        <a:pt x="294323" y="178118"/>
                      </a:cubicBezTo>
                      <a:cubicBezTo>
                        <a:pt x="294323" y="177165"/>
                        <a:pt x="294323" y="177165"/>
                        <a:pt x="293370" y="176213"/>
                      </a:cubicBezTo>
                      <a:cubicBezTo>
                        <a:pt x="293370" y="175260"/>
                        <a:pt x="292418" y="175260"/>
                        <a:pt x="292418" y="175260"/>
                      </a:cubicBezTo>
                      <a:cubicBezTo>
                        <a:pt x="292418" y="175260"/>
                        <a:pt x="291465" y="174308"/>
                        <a:pt x="291465" y="174308"/>
                      </a:cubicBezTo>
                      <a:cubicBezTo>
                        <a:pt x="290513" y="174308"/>
                        <a:pt x="290513" y="173355"/>
                        <a:pt x="289560" y="173355"/>
                      </a:cubicBezTo>
                      <a:cubicBezTo>
                        <a:pt x="289560" y="173355"/>
                        <a:pt x="288608" y="173355"/>
                        <a:pt x="288608" y="172403"/>
                      </a:cubicBezTo>
                      <a:cubicBezTo>
                        <a:pt x="288608" y="172403"/>
                        <a:pt x="288608" y="172403"/>
                        <a:pt x="288608" y="172403"/>
                      </a:cubicBezTo>
                      <a:cubicBezTo>
                        <a:pt x="287655" y="172403"/>
                        <a:pt x="287655" y="172403"/>
                        <a:pt x="286703" y="172403"/>
                      </a:cubicBezTo>
                      <a:cubicBezTo>
                        <a:pt x="285750" y="172403"/>
                        <a:pt x="285750" y="172403"/>
                        <a:pt x="284798" y="172403"/>
                      </a:cubicBezTo>
                      <a:cubicBezTo>
                        <a:pt x="284798" y="172403"/>
                        <a:pt x="284798" y="172403"/>
                        <a:pt x="284798" y="172403"/>
                      </a:cubicBezTo>
                      <a:cubicBezTo>
                        <a:pt x="284798" y="172403"/>
                        <a:pt x="283845" y="172403"/>
                        <a:pt x="283845" y="173355"/>
                      </a:cubicBezTo>
                      <a:cubicBezTo>
                        <a:pt x="282893" y="173355"/>
                        <a:pt x="282893" y="173355"/>
                        <a:pt x="281940" y="174308"/>
                      </a:cubicBezTo>
                      <a:cubicBezTo>
                        <a:pt x="280988" y="174308"/>
                        <a:pt x="280988" y="175260"/>
                        <a:pt x="280988" y="175260"/>
                      </a:cubicBezTo>
                      <a:cubicBezTo>
                        <a:pt x="280988" y="175260"/>
                        <a:pt x="280035" y="176213"/>
                        <a:pt x="280035" y="176213"/>
                      </a:cubicBezTo>
                      <a:cubicBezTo>
                        <a:pt x="280035" y="177165"/>
                        <a:pt x="279083" y="177165"/>
                        <a:pt x="279083" y="178118"/>
                      </a:cubicBezTo>
                      <a:cubicBezTo>
                        <a:pt x="279083" y="178118"/>
                        <a:pt x="279083" y="179070"/>
                        <a:pt x="278130" y="179070"/>
                      </a:cubicBezTo>
                      <a:cubicBezTo>
                        <a:pt x="277178" y="181928"/>
                        <a:pt x="260033" y="245745"/>
                        <a:pt x="195263" y="247650"/>
                      </a:cubicBezTo>
                      <a:cubicBezTo>
                        <a:pt x="191453" y="238125"/>
                        <a:pt x="190500" y="228600"/>
                        <a:pt x="190500" y="219075"/>
                      </a:cubicBezTo>
                      <a:close/>
                      <a:moveTo>
                        <a:pt x="285750" y="205740"/>
                      </a:moveTo>
                      <a:cubicBezTo>
                        <a:pt x="298133" y="229553"/>
                        <a:pt x="323850" y="262890"/>
                        <a:pt x="374333" y="265748"/>
                      </a:cubicBezTo>
                      <a:cubicBezTo>
                        <a:pt x="360045" y="314325"/>
                        <a:pt x="325755" y="358140"/>
                        <a:pt x="285750" y="358140"/>
                      </a:cubicBezTo>
                      <a:cubicBezTo>
                        <a:pt x="245745" y="358140"/>
                        <a:pt x="211455" y="314325"/>
                        <a:pt x="197168" y="265748"/>
                      </a:cubicBezTo>
                      <a:cubicBezTo>
                        <a:pt x="247650" y="262890"/>
                        <a:pt x="273368" y="229553"/>
                        <a:pt x="285750" y="205740"/>
                      </a:cubicBezTo>
                      <a:close/>
                      <a:moveTo>
                        <a:pt x="251460" y="369570"/>
                      </a:moveTo>
                      <a:cubicBezTo>
                        <a:pt x="261938" y="375285"/>
                        <a:pt x="273368" y="378143"/>
                        <a:pt x="285750" y="378143"/>
                      </a:cubicBezTo>
                      <a:cubicBezTo>
                        <a:pt x="298133" y="378143"/>
                        <a:pt x="309563" y="375285"/>
                        <a:pt x="320040" y="369570"/>
                      </a:cubicBezTo>
                      <a:cubicBezTo>
                        <a:pt x="324803" y="375285"/>
                        <a:pt x="331470" y="381000"/>
                        <a:pt x="338138" y="383858"/>
                      </a:cubicBezTo>
                      <a:cubicBezTo>
                        <a:pt x="338138" y="383858"/>
                        <a:pt x="339090" y="383858"/>
                        <a:pt x="339090" y="384810"/>
                      </a:cubicBezTo>
                      <a:cubicBezTo>
                        <a:pt x="328613" y="401003"/>
                        <a:pt x="310515" y="409575"/>
                        <a:pt x="285750" y="409575"/>
                      </a:cubicBezTo>
                      <a:cubicBezTo>
                        <a:pt x="260985" y="409575"/>
                        <a:pt x="242888" y="401003"/>
                        <a:pt x="231458" y="383858"/>
                      </a:cubicBezTo>
                      <a:cubicBezTo>
                        <a:pt x="231458" y="383858"/>
                        <a:pt x="232410" y="383858"/>
                        <a:pt x="232410" y="383858"/>
                      </a:cubicBezTo>
                      <a:cubicBezTo>
                        <a:pt x="240030" y="380048"/>
                        <a:pt x="246698" y="375285"/>
                        <a:pt x="251460" y="369570"/>
                      </a:cubicBezTo>
                      <a:close/>
                      <a:moveTo>
                        <a:pt x="409575" y="571500"/>
                      </a:moveTo>
                      <a:lnTo>
                        <a:pt x="161925" y="571500"/>
                      </a:lnTo>
                      <a:cubicBezTo>
                        <a:pt x="145733" y="571500"/>
                        <a:pt x="133350" y="559118"/>
                        <a:pt x="133350" y="542925"/>
                      </a:cubicBezTo>
                      <a:lnTo>
                        <a:pt x="133350" y="533400"/>
                      </a:lnTo>
                      <a:lnTo>
                        <a:pt x="438150" y="533400"/>
                      </a:lnTo>
                      <a:lnTo>
                        <a:pt x="438150" y="542925"/>
                      </a:lnTo>
                      <a:cubicBezTo>
                        <a:pt x="438150" y="559118"/>
                        <a:pt x="425768" y="571500"/>
                        <a:pt x="409575" y="571500"/>
                      </a:cubicBezTo>
                      <a:close/>
                      <a:moveTo>
                        <a:pt x="552450" y="161925"/>
                      </a:moveTo>
                      <a:cubicBezTo>
                        <a:pt x="552450" y="167640"/>
                        <a:pt x="547688" y="171450"/>
                        <a:pt x="542925" y="171450"/>
                      </a:cubicBezTo>
                      <a:lnTo>
                        <a:pt x="485775" y="171450"/>
                      </a:lnTo>
                      <a:cubicBezTo>
                        <a:pt x="483870" y="171450"/>
                        <a:pt x="481965" y="172403"/>
                        <a:pt x="480060" y="173355"/>
                      </a:cubicBezTo>
                      <a:lnTo>
                        <a:pt x="457200" y="190500"/>
                      </a:lnTo>
                      <a:lnTo>
                        <a:pt x="457200" y="180975"/>
                      </a:lnTo>
                      <a:cubicBezTo>
                        <a:pt x="457200" y="175260"/>
                        <a:pt x="453390" y="171450"/>
                        <a:pt x="447675" y="171450"/>
                      </a:cubicBezTo>
                      <a:lnTo>
                        <a:pt x="428625" y="171450"/>
                      </a:lnTo>
                      <a:cubicBezTo>
                        <a:pt x="422910" y="171450"/>
                        <a:pt x="419100" y="166688"/>
                        <a:pt x="419100" y="161925"/>
                      </a:cubicBezTo>
                      <a:lnTo>
                        <a:pt x="419100" y="123825"/>
                      </a:lnTo>
                      <a:cubicBezTo>
                        <a:pt x="419100" y="118110"/>
                        <a:pt x="423863" y="114300"/>
                        <a:pt x="428625" y="114300"/>
                      </a:cubicBezTo>
                      <a:lnTo>
                        <a:pt x="542925" y="114300"/>
                      </a:lnTo>
                      <a:cubicBezTo>
                        <a:pt x="548640" y="114300"/>
                        <a:pt x="552450" y="119063"/>
                        <a:pt x="552450" y="123825"/>
                      </a:cubicBezTo>
                      <a:lnTo>
                        <a:pt x="552450" y="161925"/>
                      </a:lnTo>
                      <a:close/>
                    </a:path>
                  </a:pathLst>
                </a:custGeom>
                <a:solidFill>
                  <a:srgbClr val="3C15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533" name="Group 532">
            <a:extLst>
              <a:ext uri="{FF2B5EF4-FFF2-40B4-BE49-F238E27FC236}">
                <a16:creationId xmlns:a16="http://schemas.microsoft.com/office/drawing/2014/main" id="{15274347-00BE-37B6-6510-2BAE2F3E486D}"/>
              </a:ext>
            </a:extLst>
          </p:cNvPr>
          <p:cNvGrpSpPr/>
          <p:nvPr/>
        </p:nvGrpSpPr>
        <p:grpSpPr>
          <a:xfrm>
            <a:off x="3386422" y="724963"/>
            <a:ext cx="533400" cy="611266"/>
            <a:chOff x="3388924" y="703056"/>
            <a:chExt cx="533400" cy="611266"/>
          </a:xfrm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A3258ACB-7403-12CC-171B-8532B5FB800F}"/>
                </a:ext>
              </a:extLst>
            </p:cNvPr>
            <p:cNvSpPr/>
            <p:nvPr/>
          </p:nvSpPr>
          <p:spPr>
            <a:xfrm>
              <a:off x="3550849" y="1227646"/>
              <a:ext cx="209550" cy="76200"/>
            </a:xfrm>
            <a:custGeom>
              <a:avLst/>
              <a:gdLst>
                <a:gd name="connsiteX0" fmla="*/ 38100 w 209550"/>
                <a:gd name="connsiteY0" fmla="*/ 0 h 76200"/>
                <a:gd name="connsiteX1" fmla="*/ 38100 w 209550"/>
                <a:gd name="connsiteY1" fmla="*/ 23813 h 76200"/>
                <a:gd name="connsiteX2" fmla="*/ 14288 w 209550"/>
                <a:gd name="connsiteY2" fmla="*/ 47625 h 76200"/>
                <a:gd name="connsiteX3" fmla="*/ 14288 w 209550"/>
                <a:gd name="connsiteY3" fmla="*/ 47625 h 76200"/>
                <a:gd name="connsiteX4" fmla="*/ 0 w 209550"/>
                <a:gd name="connsiteY4" fmla="*/ 61913 h 76200"/>
                <a:gd name="connsiteX5" fmla="*/ 14288 w 209550"/>
                <a:gd name="connsiteY5" fmla="*/ 76200 h 76200"/>
                <a:gd name="connsiteX6" fmla="*/ 195263 w 209550"/>
                <a:gd name="connsiteY6" fmla="*/ 76200 h 76200"/>
                <a:gd name="connsiteX7" fmla="*/ 209550 w 209550"/>
                <a:gd name="connsiteY7" fmla="*/ 61913 h 76200"/>
                <a:gd name="connsiteX8" fmla="*/ 195263 w 209550"/>
                <a:gd name="connsiteY8" fmla="*/ 47625 h 76200"/>
                <a:gd name="connsiteX9" fmla="*/ 195263 w 209550"/>
                <a:gd name="connsiteY9" fmla="*/ 47625 h 76200"/>
                <a:gd name="connsiteX10" fmla="*/ 171450 w 209550"/>
                <a:gd name="connsiteY10" fmla="*/ 23813 h 76200"/>
                <a:gd name="connsiteX11" fmla="*/ 171450 w 209550"/>
                <a:gd name="connsiteY11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76200">
                  <a:moveTo>
                    <a:pt x="38100" y="0"/>
                  </a:moveTo>
                  <a:lnTo>
                    <a:pt x="38100" y="23813"/>
                  </a:lnTo>
                  <a:cubicBezTo>
                    <a:pt x="38100" y="37148"/>
                    <a:pt x="27622" y="47625"/>
                    <a:pt x="14288" y="47625"/>
                  </a:cubicBezTo>
                  <a:lnTo>
                    <a:pt x="14288" y="47625"/>
                  </a:lnTo>
                  <a:cubicBezTo>
                    <a:pt x="6668" y="47625"/>
                    <a:pt x="0" y="54293"/>
                    <a:pt x="0" y="61913"/>
                  </a:cubicBezTo>
                  <a:cubicBezTo>
                    <a:pt x="0" y="69532"/>
                    <a:pt x="6668" y="76200"/>
                    <a:pt x="14288" y="76200"/>
                  </a:cubicBezTo>
                  <a:lnTo>
                    <a:pt x="195263" y="76200"/>
                  </a:lnTo>
                  <a:cubicBezTo>
                    <a:pt x="202883" y="76200"/>
                    <a:pt x="209550" y="69532"/>
                    <a:pt x="209550" y="61913"/>
                  </a:cubicBezTo>
                  <a:cubicBezTo>
                    <a:pt x="209550" y="54293"/>
                    <a:pt x="202883" y="47625"/>
                    <a:pt x="195263" y="47625"/>
                  </a:cubicBezTo>
                  <a:lnTo>
                    <a:pt x="195263" y="47625"/>
                  </a:lnTo>
                  <a:cubicBezTo>
                    <a:pt x="181927" y="47625"/>
                    <a:pt x="171450" y="37148"/>
                    <a:pt x="171450" y="23813"/>
                  </a:cubicBezTo>
                  <a:lnTo>
                    <a:pt x="171450" y="0"/>
                  </a:lnTo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874AFEC-1270-0D4C-A052-F99D07845DA3}"/>
                </a:ext>
              </a:extLst>
            </p:cNvPr>
            <p:cNvSpPr/>
            <p:nvPr/>
          </p:nvSpPr>
          <p:spPr>
            <a:xfrm>
              <a:off x="3400353" y="1180021"/>
              <a:ext cx="510539" cy="47625"/>
            </a:xfrm>
            <a:custGeom>
              <a:avLst/>
              <a:gdLst>
                <a:gd name="connsiteX0" fmla="*/ 481965 w 510539"/>
                <a:gd name="connsiteY0" fmla="*/ 47625 h 47625"/>
                <a:gd name="connsiteX1" fmla="*/ 28575 w 510539"/>
                <a:gd name="connsiteY1" fmla="*/ 47625 h 47625"/>
                <a:gd name="connsiteX2" fmla="*/ 0 w 510539"/>
                <a:gd name="connsiteY2" fmla="*/ 19050 h 47625"/>
                <a:gd name="connsiteX3" fmla="*/ 0 w 510539"/>
                <a:gd name="connsiteY3" fmla="*/ 0 h 47625"/>
                <a:gd name="connsiteX4" fmla="*/ 510540 w 510539"/>
                <a:gd name="connsiteY4" fmla="*/ 0 h 47625"/>
                <a:gd name="connsiteX5" fmla="*/ 510540 w 510539"/>
                <a:gd name="connsiteY5" fmla="*/ 19050 h 47625"/>
                <a:gd name="connsiteX6" fmla="*/ 481965 w 510539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539" h="47625">
                  <a:moveTo>
                    <a:pt x="48196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10540" y="0"/>
                  </a:lnTo>
                  <a:lnTo>
                    <a:pt x="510540" y="19050"/>
                  </a:lnTo>
                  <a:cubicBezTo>
                    <a:pt x="510540" y="35243"/>
                    <a:pt x="498158" y="47625"/>
                    <a:pt x="48196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08" name="Graphic 451">
              <a:extLst>
                <a:ext uri="{FF2B5EF4-FFF2-40B4-BE49-F238E27FC236}">
                  <a16:creationId xmlns:a16="http://schemas.microsoft.com/office/drawing/2014/main" id="{8B6AAF07-B4F9-39D4-9EF5-1AB249219AB8}"/>
                </a:ext>
              </a:extLst>
            </p:cNvPr>
            <p:cNvGrpSpPr/>
            <p:nvPr/>
          </p:nvGrpSpPr>
          <p:grpSpPr>
            <a:xfrm>
              <a:off x="3398449" y="713296"/>
              <a:ext cx="514350" cy="460057"/>
              <a:chOff x="3398449" y="713296"/>
              <a:chExt cx="514350" cy="460057"/>
            </a:xfrm>
          </p:grpSpPr>
          <p:grpSp>
            <p:nvGrpSpPr>
              <p:cNvPr id="509" name="Graphic 451">
                <a:extLst>
                  <a:ext uri="{FF2B5EF4-FFF2-40B4-BE49-F238E27FC236}">
                    <a16:creationId xmlns:a16="http://schemas.microsoft.com/office/drawing/2014/main" id="{DDFF6BE3-A7FE-0518-4234-C62753975375}"/>
                  </a:ext>
                </a:extLst>
              </p:cNvPr>
              <p:cNvGrpSpPr/>
              <p:nvPr/>
            </p:nvGrpSpPr>
            <p:grpSpPr>
              <a:xfrm>
                <a:off x="3398449" y="903796"/>
                <a:ext cx="514350" cy="266700"/>
                <a:chOff x="3398449" y="903796"/>
                <a:chExt cx="514350" cy="266700"/>
              </a:xfrm>
            </p:grpSpPr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E09B373E-8131-B610-E454-81AA89F196AE}"/>
                    </a:ext>
                  </a:extLst>
                </p:cNvPr>
                <p:cNvSpPr/>
                <p:nvPr/>
              </p:nvSpPr>
              <p:spPr>
                <a:xfrm>
                  <a:off x="3398449" y="903796"/>
                  <a:ext cx="514350" cy="266700"/>
                </a:xfrm>
                <a:custGeom>
                  <a:avLst/>
                  <a:gdLst>
                    <a:gd name="connsiteX0" fmla="*/ 514350 w 514350"/>
                    <a:gd name="connsiteY0" fmla="*/ 266700 h 266700"/>
                    <a:gd name="connsiteX1" fmla="*/ 514350 w 514350"/>
                    <a:gd name="connsiteY1" fmla="*/ 36195 h 266700"/>
                    <a:gd name="connsiteX2" fmla="*/ 478155 w 514350"/>
                    <a:gd name="connsiteY2" fmla="*/ 0 h 266700"/>
                    <a:gd name="connsiteX3" fmla="*/ 39053 w 514350"/>
                    <a:gd name="connsiteY3" fmla="*/ 0 h 266700"/>
                    <a:gd name="connsiteX4" fmla="*/ 0 w 514350"/>
                    <a:gd name="connsiteY4" fmla="*/ 39053 h 266700"/>
                    <a:gd name="connsiteX5" fmla="*/ 0 w 514350"/>
                    <a:gd name="connsiteY5" fmla="*/ 266700 h 266700"/>
                    <a:gd name="connsiteX6" fmla="*/ 514350 w 514350"/>
                    <a:gd name="connsiteY6" fmla="*/ 266700 h 26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66700">
                      <a:moveTo>
                        <a:pt x="514350" y="266700"/>
                      </a:moveTo>
                      <a:lnTo>
                        <a:pt x="514350" y="36195"/>
                      </a:lnTo>
                      <a:cubicBezTo>
                        <a:pt x="514350" y="16193"/>
                        <a:pt x="498158" y="0"/>
                        <a:pt x="478155" y="0"/>
                      </a:cubicBezTo>
                      <a:lnTo>
                        <a:pt x="39053" y="0"/>
                      </a:lnTo>
                      <a:cubicBezTo>
                        <a:pt x="17145" y="0"/>
                        <a:pt x="0" y="17145"/>
                        <a:pt x="0" y="39053"/>
                      </a:cubicBezTo>
                      <a:lnTo>
                        <a:pt x="0" y="266700"/>
                      </a:lnTo>
                      <a:lnTo>
                        <a:pt x="514350" y="266700"/>
                      </a:lnTo>
                      <a:close/>
                    </a:path>
                  </a:pathLst>
                </a:custGeom>
                <a:gradFill>
                  <a:gsLst>
                    <a:gs pos="194">
                      <a:srgbClr val="905FB7"/>
                    </a:gs>
                    <a:gs pos="100000">
                      <a:srgbClr val="592575"/>
                    </a:gs>
                  </a:gsLst>
                  <a:lin ang="27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AB8DDC33-DD4B-5288-E813-991E5A36852D}"/>
                    </a:ext>
                  </a:extLst>
                </p:cNvPr>
                <p:cNvSpPr/>
                <p:nvPr/>
              </p:nvSpPr>
              <p:spPr>
                <a:xfrm>
                  <a:off x="3454646" y="931418"/>
                  <a:ext cx="391477" cy="239077"/>
                </a:xfrm>
                <a:custGeom>
                  <a:avLst/>
                  <a:gdLst>
                    <a:gd name="connsiteX0" fmla="*/ 0 w 391477"/>
                    <a:gd name="connsiteY0" fmla="*/ 0 h 239077"/>
                    <a:gd name="connsiteX1" fmla="*/ 239078 w 391477"/>
                    <a:gd name="connsiteY1" fmla="*/ 239078 h 239077"/>
                    <a:gd name="connsiteX2" fmla="*/ 391478 w 391477"/>
                    <a:gd name="connsiteY2" fmla="*/ 239078 h 239077"/>
                    <a:gd name="connsiteX3" fmla="*/ 152400 w 391477"/>
                    <a:gd name="connsiteY3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1477" h="239077">
                      <a:moveTo>
                        <a:pt x="0" y="0"/>
                      </a:moveTo>
                      <a:lnTo>
                        <a:pt x="239078" y="239078"/>
                      </a:lnTo>
                      <a:lnTo>
                        <a:pt x="391478" y="239078"/>
                      </a:lnTo>
                      <a:lnTo>
                        <a:pt x="152400" y="0"/>
                      </a:lnTo>
                      <a:close/>
                    </a:path>
                  </a:pathLst>
                </a:custGeom>
                <a:solidFill>
                  <a:srgbClr val="FFFFFF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2" name="Freeform: Shape 511">
                  <a:extLst>
                    <a:ext uri="{FF2B5EF4-FFF2-40B4-BE49-F238E27FC236}">
                      <a16:creationId xmlns:a16="http://schemas.microsoft.com/office/drawing/2014/main" id="{12C49B1C-E85E-3CDB-1206-DB2E0925C3A2}"/>
                    </a:ext>
                  </a:extLst>
                </p:cNvPr>
                <p:cNvSpPr/>
                <p:nvPr/>
              </p:nvSpPr>
              <p:spPr>
                <a:xfrm>
                  <a:off x="3398449" y="903796"/>
                  <a:ext cx="514350" cy="66675"/>
                </a:xfrm>
                <a:custGeom>
                  <a:avLst/>
                  <a:gdLst>
                    <a:gd name="connsiteX0" fmla="*/ 478155 w 514350"/>
                    <a:gd name="connsiteY0" fmla="*/ 0 h 66675"/>
                    <a:gd name="connsiteX1" fmla="*/ 39053 w 514350"/>
                    <a:gd name="connsiteY1" fmla="*/ 0 h 66675"/>
                    <a:gd name="connsiteX2" fmla="*/ 0 w 514350"/>
                    <a:gd name="connsiteY2" fmla="*/ 39053 h 66675"/>
                    <a:gd name="connsiteX3" fmla="*/ 0 w 514350"/>
                    <a:gd name="connsiteY3" fmla="*/ 66675 h 66675"/>
                    <a:gd name="connsiteX4" fmla="*/ 39053 w 514350"/>
                    <a:gd name="connsiteY4" fmla="*/ 27622 h 66675"/>
                    <a:gd name="connsiteX5" fmla="*/ 478155 w 514350"/>
                    <a:gd name="connsiteY5" fmla="*/ 27622 h 66675"/>
                    <a:gd name="connsiteX6" fmla="*/ 514350 w 514350"/>
                    <a:gd name="connsiteY6" fmla="*/ 63818 h 66675"/>
                    <a:gd name="connsiteX7" fmla="*/ 514350 w 514350"/>
                    <a:gd name="connsiteY7" fmla="*/ 36195 h 66675"/>
                    <a:gd name="connsiteX8" fmla="*/ 478155 w 514350"/>
                    <a:gd name="connsiteY8" fmla="*/ 0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66675">
                      <a:moveTo>
                        <a:pt x="478155" y="0"/>
                      </a:moveTo>
                      <a:lnTo>
                        <a:pt x="39053" y="0"/>
                      </a:lnTo>
                      <a:cubicBezTo>
                        <a:pt x="17145" y="0"/>
                        <a:pt x="0" y="17145"/>
                        <a:pt x="0" y="39053"/>
                      </a:cubicBezTo>
                      <a:lnTo>
                        <a:pt x="0" y="66675"/>
                      </a:lnTo>
                      <a:cubicBezTo>
                        <a:pt x="0" y="44768"/>
                        <a:pt x="17145" y="27622"/>
                        <a:pt x="39053" y="27622"/>
                      </a:cubicBezTo>
                      <a:lnTo>
                        <a:pt x="478155" y="27622"/>
                      </a:lnTo>
                      <a:cubicBezTo>
                        <a:pt x="498158" y="27622"/>
                        <a:pt x="514350" y="43815"/>
                        <a:pt x="514350" y="63818"/>
                      </a:cubicBezTo>
                      <a:lnTo>
                        <a:pt x="514350" y="36195"/>
                      </a:lnTo>
                      <a:cubicBezTo>
                        <a:pt x="514350" y="16193"/>
                        <a:pt x="498158" y="0"/>
                        <a:pt x="47815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8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72A29E6C-7CC4-B54B-4781-CB95380038DB}"/>
                    </a:ext>
                  </a:extLst>
                </p:cNvPr>
                <p:cNvSpPr/>
                <p:nvPr/>
              </p:nvSpPr>
              <p:spPr>
                <a:xfrm>
                  <a:off x="3654671" y="931418"/>
                  <a:ext cx="258127" cy="239077"/>
                </a:xfrm>
                <a:custGeom>
                  <a:avLst/>
                  <a:gdLst>
                    <a:gd name="connsiteX0" fmla="*/ 0 w 258127"/>
                    <a:gd name="connsiteY0" fmla="*/ 0 h 239077"/>
                    <a:gd name="connsiteX1" fmla="*/ 239078 w 258127"/>
                    <a:gd name="connsiteY1" fmla="*/ 239078 h 239077"/>
                    <a:gd name="connsiteX2" fmla="*/ 258128 w 258127"/>
                    <a:gd name="connsiteY2" fmla="*/ 239078 h 239077"/>
                    <a:gd name="connsiteX3" fmla="*/ 258128 w 258127"/>
                    <a:gd name="connsiteY3" fmla="*/ 210503 h 239077"/>
                    <a:gd name="connsiteX4" fmla="*/ 47625 w 258127"/>
                    <a:gd name="connsiteY4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8127" h="239077">
                      <a:moveTo>
                        <a:pt x="0" y="0"/>
                      </a:moveTo>
                      <a:lnTo>
                        <a:pt x="239078" y="239078"/>
                      </a:lnTo>
                      <a:lnTo>
                        <a:pt x="258128" y="239078"/>
                      </a:lnTo>
                      <a:lnTo>
                        <a:pt x="258128" y="210503"/>
                      </a:lnTo>
                      <a:lnTo>
                        <a:pt x="47625" y="0"/>
                      </a:lnTo>
                      <a:close/>
                    </a:path>
                  </a:pathLst>
                </a:custGeom>
                <a:solidFill>
                  <a:srgbClr val="FFFFFF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1CE78620-9F76-8803-E0E4-85555877B39F}"/>
                  </a:ext>
                </a:extLst>
              </p:cNvPr>
              <p:cNvSpPr/>
              <p:nvPr/>
            </p:nvSpPr>
            <p:spPr>
              <a:xfrm>
                <a:off x="3557516" y="857123"/>
                <a:ext cx="194309" cy="174307"/>
              </a:xfrm>
              <a:custGeom>
                <a:avLst/>
                <a:gdLst>
                  <a:gd name="connsiteX0" fmla="*/ 952 w 194309"/>
                  <a:gd name="connsiteY0" fmla="*/ 24765 h 174307"/>
                  <a:gd name="connsiteX1" fmla="*/ 0 w 194309"/>
                  <a:gd name="connsiteY1" fmla="*/ 36195 h 174307"/>
                  <a:gd name="connsiteX2" fmla="*/ 97155 w 194309"/>
                  <a:gd name="connsiteY2" fmla="*/ 174308 h 174307"/>
                  <a:gd name="connsiteX3" fmla="*/ 194310 w 194309"/>
                  <a:gd name="connsiteY3" fmla="*/ 36195 h 174307"/>
                  <a:gd name="connsiteX4" fmla="*/ 193358 w 194309"/>
                  <a:gd name="connsiteY4" fmla="*/ 22860 h 174307"/>
                  <a:gd name="connsiteX5" fmla="*/ 96202 w 194309"/>
                  <a:gd name="connsiteY5" fmla="*/ 0 h 174307"/>
                  <a:gd name="connsiteX6" fmla="*/ 952 w 194309"/>
                  <a:gd name="connsiteY6" fmla="*/ 2476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309" h="174307">
                    <a:moveTo>
                      <a:pt x="952" y="24765"/>
                    </a:moveTo>
                    <a:cubicBezTo>
                      <a:pt x="952" y="28575"/>
                      <a:pt x="0" y="32385"/>
                      <a:pt x="0" y="36195"/>
                    </a:cubicBezTo>
                    <a:cubicBezTo>
                      <a:pt x="0" y="100965"/>
                      <a:pt x="43815" y="174308"/>
                      <a:pt x="97155" y="174308"/>
                    </a:cubicBezTo>
                    <a:cubicBezTo>
                      <a:pt x="150495" y="174308"/>
                      <a:pt x="194310" y="100965"/>
                      <a:pt x="194310" y="36195"/>
                    </a:cubicBezTo>
                    <a:cubicBezTo>
                      <a:pt x="194310" y="31432"/>
                      <a:pt x="194310" y="26670"/>
                      <a:pt x="193358" y="22860"/>
                    </a:cubicBezTo>
                    <a:cubicBezTo>
                      <a:pt x="193358" y="22860"/>
                      <a:pt x="155258" y="0"/>
                      <a:pt x="96202" y="0"/>
                    </a:cubicBezTo>
                    <a:cubicBezTo>
                      <a:pt x="37147" y="0"/>
                      <a:pt x="952" y="24765"/>
                      <a:pt x="952" y="2476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1AA26B8D-7F10-6168-CADE-2AC293D75FC4}"/>
                  </a:ext>
                </a:extLst>
              </p:cNvPr>
              <p:cNvSpPr/>
              <p:nvPr/>
            </p:nvSpPr>
            <p:spPr>
              <a:xfrm>
                <a:off x="3479411" y="1046671"/>
                <a:ext cx="353284" cy="123825"/>
              </a:xfrm>
              <a:custGeom>
                <a:avLst/>
                <a:gdLst>
                  <a:gd name="connsiteX0" fmla="*/ 0 w 353284"/>
                  <a:gd name="connsiteY0" fmla="*/ 123825 h 123825"/>
                  <a:gd name="connsiteX1" fmla="*/ 352425 w 353284"/>
                  <a:gd name="connsiteY1" fmla="*/ 123825 h 123825"/>
                  <a:gd name="connsiteX2" fmla="*/ 335280 w 353284"/>
                  <a:gd name="connsiteY2" fmla="*/ 46673 h 123825"/>
                  <a:gd name="connsiteX3" fmla="*/ 246698 w 353284"/>
                  <a:gd name="connsiteY3" fmla="*/ 0 h 123825"/>
                  <a:gd name="connsiteX4" fmla="*/ 177165 w 353284"/>
                  <a:gd name="connsiteY4" fmla="*/ 36195 h 123825"/>
                  <a:gd name="connsiteX5" fmla="*/ 112395 w 353284"/>
                  <a:gd name="connsiteY5" fmla="*/ 0 h 123825"/>
                  <a:gd name="connsiteX6" fmla="*/ 30480 w 353284"/>
                  <a:gd name="connsiteY6" fmla="*/ 33338 h 123825"/>
                  <a:gd name="connsiteX7" fmla="*/ 0 w 353284"/>
                  <a:gd name="connsiteY7" fmla="*/ 12382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3284" h="123825">
                    <a:moveTo>
                      <a:pt x="0" y="123825"/>
                    </a:moveTo>
                    <a:lnTo>
                      <a:pt x="352425" y="123825"/>
                    </a:lnTo>
                    <a:cubicBezTo>
                      <a:pt x="352425" y="123825"/>
                      <a:pt x="359093" y="71438"/>
                      <a:pt x="335280" y="46673"/>
                    </a:cubicBezTo>
                    <a:cubicBezTo>
                      <a:pt x="312420" y="21907"/>
                      <a:pt x="294323" y="16193"/>
                      <a:pt x="246698" y="0"/>
                    </a:cubicBezTo>
                    <a:cubicBezTo>
                      <a:pt x="246698" y="0"/>
                      <a:pt x="229552" y="36195"/>
                      <a:pt x="177165" y="36195"/>
                    </a:cubicBezTo>
                    <a:cubicBezTo>
                      <a:pt x="124778" y="36195"/>
                      <a:pt x="112395" y="0"/>
                      <a:pt x="112395" y="0"/>
                    </a:cubicBezTo>
                    <a:cubicBezTo>
                      <a:pt x="112395" y="0"/>
                      <a:pt x="50482" y="17145"/>
                      <a:pt x="30480" y="33338"/>
                    </a:cubicBezTo>
                    <a:cubicBezTo>
                      <a:pt x="10478" y="49530"/>
                      <a:pt x="0" y="77152"/>
                      <a:pt x="0" y="123825"/>
                    </a:cubicBez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443319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60080452-736F-3785-7E2B-B10661B1500A}"/>
                  </a:ext>
                </a:extLst>
              </p:cNvPr>
              <p:cNvSpPr/>
              <p:nvPr/>
            </p:nvSpPr>
            <p:spPr>
              <a:xfrm>
                <a:off x="3588949" y="1020953"/>
                <a:ext cx="133350" cy="63817"/>
              </a:xfrm>
              <a:custGeom>
                <a:avLst/>
                <a:gdLst>
                  <a:gd name="connsiteX0" fmla="*/ 0 w 133350"/>
                  <a:gd name="connsiteY0" fmla="*/ 25718 h 63817"/>
                  <a:gd name="connsiteX1" fmla="*/ 66675 w 133350"/>
                  <a:gd name="connsiteY1" fmla="*/ 63818 h 63817"/>
                  <a:gd name="connsiteX2" fmla="*/ 133350 w 133350"/>
                  <a:gd name="connsiteY2" fmla="*/ 25718 h 63817"/>
                  <a:gd name="connsiteX3" fmla="*/ 97155 w 133350"/>
                  <a:gd name="connsiteY3" fmla="*/ 3810 h 63817"/>
                  <a:gd name="connsiteX4" fmla="*/ 65723 w 133350"/>
                  <a:gd name="connsiteY4" fmla="*/ 10478 h 63817"/>
                  <a:gd name="connsiteX5" fmla="*/ 28575 w 133350"/>
                  <a:gd name="connsiteY5" fmla="*/ 0 h 63817"/>
                  <a:gd name="connsiteX6" fmla="*/ 0 w 133350"/>
                  <a:gd name="connsiteY6" fmla="*/ 25718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350" h="63817">
                    <a:moveTo>
                      <a:pt x="0" y="25718"/>
                    </a:moveTo>
                    <a:cubicBezTo>
                      <a:pt x="9525" y="44768"/>
                      <a:pt x="28575" y="63818"/>
                      <a:pt x="66675" y="63818"/>
                    </a:cubicBezTo>
                    <a:cubicBezTo>
                      <a:pt x="104775" y="63818"/>
                      <a:pt x="123825" y="44768"/>
                      <a:pt x="133350" y="25718"/>
                    </a:cubicBezTo>
                    <a:cubicBezTo>
                      <a:pt x="133350" y="25718"/>
                      <a:pt x="106680" y="13335"/>
                      <a:pt x="97155" y="3810"/>
                    </a:cubicBezTo>
                    <a:cubicBezTo>
                      <a:pt x="97155" y="3810"/>
                      <a:pt x="80963" y="10478"/>
                      <a:pt x="65723" y="10478"/>
                    </a:cubicBezTo>
                    <a:cubicBezTo>
                      <a:pt x="50482" y="10478"/>
                      <a:pt x="28575" y="0"/>
                      <a:pt x="28575" y="0"/>
                    </a:cubicBezTo>
                    <a:cubicBezTo>
                      <a:pt x="28575" y="0"/>
                      <a:pt x="17145" y="21907"/>
                      <a:pt x="0" y="257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39079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9446C6A5-6D0F-015E-58C4-27A98C08529B}"/>
                  </a:ext>
                </a:extLst>
              </p:cNvPr>
              <p:cNvSpPr/>
              <p:nvPr/>
            </p:nvSpPr>
            <p:spPr>
              <a:xfrm>
                <a:off x="3474231" y="1052958"/>
                <a:ext cx="161390" cy="120394"/>
              </a:xfrm>
              <a:custGeom>
                <a:avLst/>
                <a:gdLst>
                  <a:gd name="connsiteX0" fmla="*/ 76618 w 161390"/>
                  <a:gd name="connsiteY0" fmla="*/ 120395 h 120394"/>
                  <a:gd name="connsiteX1" fmla="*/ 161390 w 161390"/>
                  <a:gd name="connsiteY1" fmla="*/ 120395 h 120394"/>
                  <a:gd name="connsiteX2" fmla="*/ 49948 w 161390"/>
                  <a:gd name="connsiteY2" fmla="*/ 9905 h 120394"/>
                  <a:gd name="connsiteX3" fmla="*/ 8990 w 161390"/>
                  <a:gd name="connsiteY3" fmla="*/ 8000 h 120394"/>
                  <a:gd name="connsiteX4" fmla="*/ 7085 w 161390"/>
                  <a:gd name="connsiteY4" fmla="*/ 47052 h 120394"/>
                  <a:gd name="connsiteX5" fmla="*/ 76618 w 161390"/>
                  <a:gd name="connsiteY5" fmla="*/ 120395 h 12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390" h="120394">
                    <a:moveTo>
                      <a:pt x="76618" y="120395"/>
                    </a:moveTo>
                    <a:lnTo>
                      <a:pt x="161390" y="120395"/>
                    </a:lnTo>
                    <a:lnTo>
                      <a:pt x="49948" y="9905"/>
                    </a:lnTo>
                    <a:cubicBezTo>
                      <a:pt x="49948" y="9905"/>
                      <a:pt x="28040" y="-11050"/>
                      <a:pt x="8990" y="8000"/>
                    </a:cubicBezTo>
                    <a:cubicBezTo>
                      <a:pt x="-10060" y="27050"/>
                      <a:pt x="7085" y="47052"/>
                      <a:pt x="7085" y="47052"/>
                    </a:cubicBezTo>
                    <a:lnTo>
                      <a:pt x="76618" y="12039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133DC031-139A-9F0D-5521-055479C3D884}"/>
                  </a:ext>
                </a:extLst>
              </p:cNvPr>
              <p:cNvSpPr/>
              <p:nvPr/>
            </p:nvSpPr>
            <p:spPr>
              <a:xfrm>
                <a:off x="3486078" y="1053199"/>
                <a:ext cx="148589" cy="120154"/>
              </a:xfrm>
              <a:custGeom>
                <a:avLst/>
                <a:gdLst>
                  <a:gd name="connsiteX0" fmla="*/ 0 w 148589"/>
                  <a:gd name="connsiteY0" fmla="*/ 4902 h 120154"/>
                  <a:gd name="connsiteX1" fmla="*/ 115252 w 148589"/>
                  <a:gd name="connsiteY1" fmla="*/ 120154 h 120154"/>
                  <a:gd name="connsiteX2" fmla="*/ 148590 w 148589"/>
                  <a:gd name="connsiteY2" fmla="*/ 120154 h 120154"/>
                  <a:gd name="connsiteX3" fmla="*/ 38100 w 148589"/>
                  <a:gd name="connsiteY3" fmla="*/ 9665 h 120154"/>
                  <a:gd name="connsiteX4" fmla="*/ 0 w 148589"/>
                  <a:gd name="connsiteY4" fmla="*/ 4902 h 120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589" h="120154">
                    <a:moveTo>
                      <a:pt x="0" y="4902"/>
                    </a:moveTo>
                    <a:lnTo>
                      <a:pt x="115252" y="120154"/>
                    </a:lnTo>
                    <a:lnTo>
                      <a:pt x="148590" y="120154"/>
                    </a:lnTo>
                    <a:lnTo>
                      <a:pt x="38100" y="9665"/>
                    </a:lnTo>
                    <a:cubicBezTo>
                      <a:pt x="38100" y="9665"/>
                      <a:pt x="19050" y="-8433"/>
                      <a:pt x="0" y="4902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D9F1F1AB-CD4A-E341-66F9-999C8AB72F92}"/>
                  </a:ext>
                </a:extLst>
              </p:cNvPr>
              <p:cNvSpPr/>
              <p:nvPr/>
            </p:nvSpPr>
            <p:spPr>
              <a:xfrm>
                <a:off x="3616571" y="1027621"/>
                <a:ext cx="80009" cy="28575"/>
              </a:xfrm>
              <a:custGeom>
                <a:avLst/>
                <a:gdLst>
                  <a:gd name="connsiteX0" fmla="*/ 0 w 80009"/>
                  <a:gd name="connsiteY0" fmla="*/ 0 h 28575"/>
                  <a:gd name="connsiteX1" fmla="*/ 39053 w 80009"/>
                  <a:gd name="connsiteY1" fmla="*/ 28575 h 28575"/>
                  <a:gd name="connsiteX2" fmla="*/ 80010 w 80009"/>
                  <a:gd name="connsiteY2" fmla="*/ 0 h 28575"/>
                  <a:gd name="connsiteX3" fmla="*/ 0 w 80009"/>
                  <a:gd name="connsiteY3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009" h="28575">
                    <a:moveTo>
                      <a:pt x="0" y="0"/>
                    </a:moveTo>
                    <a:cubicBezTo>
                      <a:pt x="0" y="0"/>
                      <a:pt x="3810" y="28575"/>
                      <a:pt x="39053" y="28575"/>
                    </a:cubicBezTo>
                    <a:cubicBezTo>
                      <a:pt x="74295" y="28575"/>
                      <a:pt x="80010" y="0"/>
                      <a:pt x="800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2F462C66-CF03-6E9F-3FB8-FD60C35B17AB}"/>
                  </a:ext>
                </a:extLst>
              </p:cNvPr>
              <p:cNvSpPr/>
              <p:nvPr/>
            </p:nvSpPr>
            <p:spPr>
              <a:xfrm>
                <a:off x="3654671" y="859980"/>
                <a:ext cx="97154" cy="171450"/>
              </a:xfrm>
              <a:custGeom>
                <a:avLst/>
                <a:gdLst>
                  <a:gd name="connsiteX0" fmla="*/ 97155 w 97154"/>
                  <a:gd name="connsiteY0" fmla="*/ 33338 h 171450"/>
                  <a:gd name="connsiteX1" fmla="*/ 96203 w 97154"/>
                  <a:gd name="connsiteY1" fmla="*/ 20003 h 171450"/>
                  <a:gd name="connsiteX2" fmla="*/ 40005 w 97154"/>
                  <a:gd name="connsiteY2" fmla="*/ 0 h 171450"/>
                  <a:gd name="connsiteX3" fmla="*/ 0 w 97154"/>
                  <a:gd name="connsiteY3" fmla="*/ 171450 h 171450"/>
                  <a:gd name="connsiteX4" fmla="*/ 97155 w 97154"/>
                  <a:gd name="connsiteY4" fmla="*/ 33338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54" h="171450">
                    <a:moveTo>
                      <a:pt x="97155" y="33338"/>
                    </a:moveTo>
                    <a:cubicBezTo>
                      <a:pt x="97155" y="28575"/>
                      <a:pt x="97155" y="23813"/>
                      <a:pt x="96203" y="20003"/>
                    </a:cubicBezTo>
                    <a:cubicBezTo>
                      <a:pt x="96203" y="20003"/>
                      <a:pt x="75248" y="6668"/>
                      <a:pt x="40005" y="0"/>
                    </a:cubicBezTo>
                    <a:cubicBezTo>
                      <a:pt x="41910" y="19050"/>
                      <a:pt x="49530" y="108585"/>
                      <a:pt x="0" y="171450"/>
                    </a:cubicBezTo>
                    <a:cubicBezTo>
                      <a:pt x="53340" y="171450"/>
                      <a:pt x="97155" y="98108"/>
                      <a:pt x="97155" y="33338"/>
                    </a:cubicBez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B281835-9BF1-E8FA-1786-62BA99BB0DA4}"/>
                  </a:ext>
                </a:extLst>
              </p:cNvPr>
              <p:cNvSpPr/>
              <p:nvPr/>
            </p:nvSpPr>
            <p:spPr>
              <a:xfrm>
                <a:off x="3474649" y="834263"/>
                <a:ext cx="38100" cy="40957"/>
              </a:xfrm>
              <a:custGeom>
                <a:avLst/>
                <a:gdLst>
                  <a:gd name="connsiteX0" fmla="*/ 0 w 38100"/>
                  <a:gd name="connsiteY0" fmla="*/ 19050 h 40957"/>
                  <a:gd name="connsiteX1" fmla="*/ 19050 w 38100"/>
                  <a:gd name="connsiteY1" fmla="*/ 0 h 40957"/>
                  <a:gd name="connsiteX2" fmla="*/ 38100 w 38100"/>
                  <a:gd name="connsiteY2" fmla="*/ 19050 h 40957"/>
                  <a:gd name="connsiteX3" fmla="*/ 38100 w 38100"/>
                  <a:gd name="connsiteY3" fmla="*/ 40958 h 40957"/>
                  <a:gd name="connsiteX4" fmla="*/ 0 w 38100"/>
                  <a:gd name="connsiteY4" fmla="*/ 40958 h 40957"/>
                  <a:gd name="connsiteX5" fmla="*/ 0 w 38100"/>
                  <a:gd name="connsiteY5" fmla="*/ 1905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0957">
                    <a:moveTo>
                      <a:pt x="0" y="19050"/>
                    </a:moveTo>
                    <a:cubicBezTo>
                      <a:pt x="0" y="19050"/>
                      <a:pt x="0" y="0"/>
                      <a:pt x="19050" y="0"/>
                    </a:cubicBezTo>
                    <a:cubicBezTo>
                      <a:pt x="38100" y="0"/>
                      <a:pt x="38100" y="19050"/>
                      <a:pt x="38100" y="19050"/>
                    </a:cubicBezTo>
                    <a:lnTo>
                      <a:pt x="38100" y="40958"/>
                    </a:lnTo>
                    <a:lnTo>
                      <a:pt x="0" y="40958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B08F4F82-FF08-168F-FA4A-4DC224496A7D}"/>
                  </a:ext>
                </a:extLst>
              </p:cNvPr>
              <p:cNvSpPr/>
              <p:nvPr/>
            </p:nvSpPr>
            <p:spPr>
              <a:xfrm>
                <a:off x="3474649" y="713296"/>
                <a:ext cx="361950" cy="101917"/>
              </a:xfrm>
              <a:custGeom>
                <a:avLst/>
                <a:gdLst>
                  <a:gd name="connsiteX0" fmla="*/ 285750 w 361950"/>
                  <a:gd name="connsiteY0" fmla="*/ 101918 h 101917"/>
                  <a:gd name="connsiteX1" fmla="*/ 361950 w 361950"/>
                  <a:gd name="connsiteY1" fmla="*/ 76200 h 101917"/>
                  <a:gd name="connsiteX2" fmla="*/ 180975 w 361950"/>
                  <a:gd name="connsiteY2" fmla="*/ 0 h 101917"/>
                  <a:gd name="connsiteX3" fmla="*/ 0 w 361950"/>
                  <a:gd name="connsiteY3" fmla="*/ 76200 h 101917"/>
                  <a:gd name="connsiteX4" fmla="*/ 76200 w 361950"/>
                  <a:gd name="connsiteY4" fmla="*/ 101918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0" h="101917">
                    <a:moveTo>
                      <a:pt x="285750" y="101918"/>
                    </a:move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918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14632643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28F1DFC3-5141-1266-56F8-52C624D0DC42}"/>
                  </a:ext>
                </a:extLst>
              </p:cNvPr>
              <p:cNvSpPr/>
              <p:nvPr/>
            </p:nvSpPr>
            <p:spPr>
              <a:xfrm>
                <a:off x="3549896" y="755206"/>
                <a:ext cx="212407" cy="64769"/>
              </a:xfrm>
              <a:custGeom>
                <a:avLst/>
                <a:gdLst>
                  <a:gd name="connsiteX0" fmla="*/ 0 w 212407"/>
                  <a:gd name="connsiteY0" fmla="*/ 64770 h 64769"/>
                  <a:gd name="connsiteX1" fmla="*/ 103823 w 212407"/>
                  <a:gd name="connsiteY1" fmla="*/ 0 h 64769"/>
                  <a:gd name="connsiteX2" fmla="*/ 212408 w 212407"/>
                  <a:gd name="connsiteY2" fmla="*/ 64770 h 64769"/>
                  <a:gd name="connsiteX3" fmla="*/ 0 w 212407"/>
                  <a:gd name="connsiteY3" fmla="*/ 64770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407" h="64769">
                    <a:moveTo>
                      <a:pt x="0" y="64770"/>
                    </a:moveTo>
                    <a:cubicBezTo>
                      <a:pt x="0" y="64770"/>
                      <a:pt x="10478" y="0"/>
                      <a:pt x="103823" y="0"/>
                    </a:cubicBezTo>
                    <a:cubicBezTo>
                      <a:pt x="197167" y="0"/>
                      <a:pt x="212408" y="64770"/>
                      <a:pt x="212408" y="64770"/>
                    </a:cubicBezTo>
                    <a:cubicBezTo>
                      <a:pt x="212408" y="64770"/>
                      <a:pt x="0" y="61912"/>
                      <a:pt x="0" y="6477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EDFA0475-9878-C880-4D52-1F386ECA9A75}"/>
                  </a:ext>
                </a:extLst>
              </p:cNvPr>
              <p:cNvSpPr/>
              <p:nvPr/>
            </p:nvSpPr>
            <p:spPr>
              <a:xfrm>
                <a:off x="3541324" y="786638"/>
                <a:ext cx="228600" cy="104775"/>
              </a:xfrm>
              <a:custGeom>
                <a:avLst/>
                <a:gdLst>
                  <a:gd name="connsiteX0" fmla="*/ 114300 w 228600"/>
                  <a:gd name="connsiteY0" fmla="*/ 104775 h 104775"/>
                  <a:gd name="connsiteX1" fmla="*/ 0 w 228600"/>
                  <a:gd name="connsiteY1" fmla="*/ 85725 h 104775"/>
                  <a:gd name="connsiteX2" fmla="*/ 19050 w 228600"/>
                  <a:gd name="connsiteY2" fmla="*/ 28575 h 104775"/>
                  <a:gd name="connsiteX3" fmla="*/ 114300 w 228600"/>
                  <a:gd name="connsiteY3" fmla="*/ 0 h 104775"/>
                  <a:gd name="connsiteX4" fmla="*/ 209550 w 228600"/>
                  <a:gd name="connsiteY4" fmla="*/ 28575 h 104775"/>
                  <a:gd name="connsiteX5" fmla="*/ 228600 w 228600"/>
                  <a:gd name="connsiteY5" fmla="*/ 85725 h 104775"/>
                  <a:gd name="connsiteX6" fmla="*/ 114300 w 228600"/>
                  <a:gd name="connsiteY6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04775">
                    <a:moveTo>
                      <a:pt x="114300" y="104775"/>
                    </a:moveTo>
                    <a:lnTo>
                      <a:pt x="0" y="85725"/>
                    </a:lnTo>
                    <a:lnTo>
                      <a:pt x="19050" y="28575"/>
                    </a:lnTo>
                    <a:cubicBezTo>
                      <a:pt x="19050" y="28575"/>
                      <a:pt x="47625" y="0"/>
                      <a:pt x="114300" y="0"/>
                    </a:cubicBezTo>
                    <a:cubicBezTo>
                      <a:pt x="180975" y="0"/>
                      <a:pt x="209550" y="28575"/>
                      <a:pt x="209550" y="28575"/>
                    </a:cubicBezTo>
                    <a:lnTo>
                      <a:pt x="228600" y="85725"/>
                    </a:lnTo>
                    <a:lnTo>
                      <a:pt x="114300" y="10477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4042808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E0FFD7CB-5521-1CEF-32A9-95FDD7807522}"/>
                  </a:ext>
                </a:extLst>
              </p:cNvPr>
              <p:cNvSpPr/>
              <p:nvPr/>
            </p:nvSpPr>
            <p:spPr>
              <a:xfrm>
                <a:off x="3542276" y="842836"/>
                <a:ext cx="226695" cy="52387"/>
              </a:xfrm>
              <a:custGeom>
                <a:avLst/>
                <a:gdLst>
                  <a:gd name="connsiteX0" fmla="*/ 113348 w 226695"/>
                  <a:gd name="connsiteY0" fmla="*/ 52388 h 52387"/>
                  <a:gd name="connsiteX1" fmla="*/ 226695 w 226695"/>
                  <a:gd name="connsiteY1" fmla="*/ 29528 h 52387"/>
                  <a:gd name="connsiteX2" fmla="*/ 219075 w 226695"/>
                  <a:gd name="connsiteY2" fmla="*/ 0 h 52387"/>
                  <a:gd name="connsiteX3" fmla="*/ 113348 w 226695"/>
                  <a:gd name="connsiteY3" fmla="*/ 19050 h 52387"/>
                  <a:gd name="connsiteX4" fmla="*/ 7620 w 226695"/>
                  <a:gd name="connsiteY4" fmla="*/ 0 h 52387"/>
                  <a:gd name="connsiteX5" fmla="*/ 0 w 226695"/>
                  <a:gd name="connsiteY5" fmla="*/ 29528 h 52387"/>
                  <a:gd name="connsiteX6" fmla="*/ 113348 w 226695"/>
                  <a:gd name="connsiteY6" fmla="*/ 52388 h 52387"/>
                  <a:gd name="connsiteX7" fmla="*/ 113348 w 226695"/>
                  <a:gd name="connsiteY7" fmla="*/ 52388 h 52387"/>
                  <a:gd name="connsiteX8" fmla="*/ 113348 w 226695"/>
                  <a:gd name="connsiteY8" fmla="*/ 52388 h 52387"/>
                  <a:gd name="connsiteX9" fmla="*/ 113348 w 226695"/>
                  <a:gd name="connsiteY9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695" h="52387">
                    <a:moveTo>
                      <a:pt x="113348" y="52388"/>
                    </a:moveTo>
                    <a:lnTo>
                      <a:pt x="226695" y="29528"/>
                    </a:lnTo>
                    <a:lnTo>
                      <a:pt x="219075" y="0"/>
                    </a:lnTo>
                    <a:lnTo>
                      <a:pt x="113348" y="19050"/>
                    </a:lnTo>
                    <a:lnTo>
                      <a:pt x="7620" y="0"/>
                    </a:lnTo>
                    <a:lnTo>
                      <a:pt x="0" y="2952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7C2414C0-D146-F57E-3EB7-803DC1A5F05E}"/>
                  </a:ext>
                </a:extLst>
              </p:cNvPr>
              <p:cNvSpPr/>
              <p:nvPr/>
            </p:nvSpPr>
            <p:spPr>
              <a:xfrm>
                <a:off x="3783259" y="1111440"/>
                <a:ext cx="10477" cy="58102"/>
              </a:xfrm>
              <a:custGeom>
                <a:avLst/>
                <a:gdLst>
                  <a:gd name="connsiteX0" fmla="*/ 10477 w 10477"/>
                  <a:gd name="connsiteY0" fmla="*/ 58103 h 58102"/>
                  <a:gd name="connsiteX1" fmla="*/ 10477 w 10477"/>
                  <a:gd name="connsiteY1" fmla="*/ 42863 h 58102"/>
                  <a:gd name="connsiteX2" fmla="*/ 0 w 10477"/>
                  <a:gd name="connsiteY2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" h="58102">
                    <a:moveTo>
                      <a:pt x="10477" y="58103"/>
                    </a:moveTo>
                    <a:lnTo>
                      <a:pt x="10477" y="42863"/>
                    </a:lnTo>
                    <a:cubicBezTo>
                      <a:pt x="10477" y="25718"/>
                      <a:pt x="6667" y="1143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64AFA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451">
              <a:extLst>
                <a:ext uri="{FF2B5EF4-FFF2-40B4-BE49-F238E27FC236}">
                  <a16:creationId xmlns:a16="http://schemas.microsoft.com/office/drawing/2014/main" id="{F0DA5472-60D7-9063-1095-32B9792003DE}"/>
                </a:ext>
              </a:extLst>
            </p:cNvPr>
            <p:cNvGrpSpPr/>
            <p:nvPr/>
          </p:nvGrpSpPr>
          <p:grpSpPr>
            <a:xfrm>
              <a:off x="3388924" y="703056"/>
              <a:ext cx="533400" cy="611266"/>
              <a:chOff x="3388924" y="703056"/>
              <a:chExt cx="533400" cy="611266"/>
            </a:xfrm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ADAF1375-515C-CC00-BB4B-BD6C8540E58B}"/>
                  </a:ext>
                </a:extLst>
              </p:cNvPr>
              <p:cNvSpPr/>
              <p:nvPr/>
            </p:nvSpPr>
            <p:spPr>
              <a:xfrm>
                <a:off x="3788974" y="941896"/>
                <a:ext cx="47625" cy="19050"/>
              </a:xfrm>
              <a:custGeom>
                <a:avLst/>
                <a:gdLst>
                  <a:gd name="connsiteX0" fmla="*/ 38100 w 47625"/>
                  <a:gd name="connsiteY0" fmla="*/ 19050 h 19050"/>
                  <a:gd name="connsiteX1" fmla="*/ 9525 w 47625"/>
                  <a:gd name="connsiteY1" fmla="*/ 19050 h 19050"/>
                  <a:gd name="connsiteX2" fmla="*/ 0 w 47625"/>
                  <a:gd name="connsiteY2" fmla="*/ 9525 h 19050"/>
                  <a:gd name="connsiteX3" fmla="*/ 9525 w 47625"/>
                  <a:gd name="connsiteY3" fmla="*/ 0 h 19050"/>
                  <a:gd name="connsiteX4" fmla="*/ 38100 w 47625"/>
                  <a:gd name="connsiteY4" fmla="*/ 0 h 19050"/>
                  <a:gd name="connsiteX5" fmla="*/ 47625 w 47625"/>
                  <a:gd name="connsiteY5" fmla="*/ 9525 h 19050"/>
                  <a:gd name="connsiteX6" fmla="*/ 38100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8100" y="0"/>
                    </a:lnTo>
                    <a:cubicBezTo>
                      <a:pt x="43815" y="0"/>
                      <a:pt x="47625" y="3810"/>
                      <a:pt x="47625" y="9525"/>
                    </a:cubicBezTo>
                    <a:cubicBezTo>
                      <a:pt x="47625" y="15240"/>
                      <a:pt x="43815" y="19050"/>
                      <a:pt x="3810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2C199938-DBA6-3D27-2302-965D1C6A7655}"/>
                  </a:ext>
                </a:extLst>
              </p:cNvPr>
              <p:cNvSpPr/>
              <p:nvPr/>
            </p:nvSpPr>
            <p:spPr>
              <a:xfrm>
                <a:off x="3788974" y="979996"/>
                <a:ext cx="76200" cy="19050"/>
              </a:xfrm>
              <a:custGeom>
                <a:avLst/>
                <a:gdLst>
                  <a:gd name="connsiteX0" fmla="*/ 66675 w 76200"/>
                  <a:gd name="connsiteY0" fmla="*/ 19050 h 19050"/>
                  <a:gd name="connsiteX1" fmla="*/ 9525 w 76200"/>
                  <a:gd name="connsiteY1" fmla="*/ 19050 h 19050"/>
                  <a:gd name="connsiteX2" fmla="*/ 0 w 76200"/>
                  <a:gd name="connsiteY2" fmla="*/ 9525 h 19050"/>
                  <a:gd name="connsiteX3" fmla="*/ 9525 w 76200"/>
                  <a:gd name="connsiteY3" fmla="*/ 0 h 19050"/>
                  <a:gd name="connsiteX4" fmla="*/ 66675 w 76200"/>
                  <a:gd name="connsiteY4" fmla="*/ 0 h 19050"/>
                  <a:gd name="connsiteX5" fmla="*/ 76200 w 76200"/>
                  <a:gd name="connsiteY5" fmla="*/ 9525 h 19050"/>
                  <a:gd name="connsiteX6" fmla="*/ 6667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6675" y="0"/>
                    </a:lnTo>
                    <a:cubicBezTo>
                      <a:pt x="72390" y="0"/>
                      <a:pt x="76200" y="3810"/>
                      <a:pt x="76200" y="9525"/>
                    </a:cubicBezTo>
                    <a:cubicBezTo>
                      <a:pt x="76200" y="15240"/>
                      <a:pt x="72390" y="19050"/>
                      <a:pt x="666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F3A1628-704B-89A0-0724-897541C8C74D}"/>
                  </a:ext>
                </a:extLst>
              </p:cNvPr>
              <p:cNvSpPr/>
              <p:nvPr/>
            </p:nvSpPr>
            <p:spPr>
              <a:xfrm>
                <a:off x="3388924" y="703056"/>
                <a:ext cx="533400" cy="611266"/>
              </a:xfrm>
              <a:custGeom>
                <a:avLst/>
                <a:gdLst>
                  <a:gd name="connsiteX0" fmla="*/ 485775 w 533400"/>
                  <a:gd name="connsiteY0" fmla="*/ 191214 h 611266"/>
                  <a:gd name="connsiteX1" fmla="*/ 372428 w 533400"/>
                  <a:gd name="connsiteY1" fmla="*/ 191214 h 611266"/>
                  <a:gd name="connsiteX2" fmla="*/ 372428 w 533400"/>
                  <a:gd name="connsiteY2" fmla="*/ 190262 h 611266"/>
                  <a:gd name="connsiteX3" fmla="*/ 371475 w 533400"/>
                  <a:gd name="connsiteY3" fmla="*/ 180737 h 611266"/>
                  <a:gd name="connsiteX4" fmla="*/ 381953 w 533400"/>
                  <a:gd name="connsiteY4" fmla="*/ 178832 h 611266"/>
                  <a:gd name="connsiteX5" fmla="*/ 388620 w 533400"/>
                  <a:gd name="connsiteY5" fmla="*/ 174069 h 611266"/>
                  <a:gd name="connsiteX6" fmla="*/ 389573 w 533400"/>
                  <a:gd name="connsiteY6" fmla="*/ 166449 h 611266"/>
                  <a:gd name="connsiteX7" fmla="*/ 374333 w 533400"/>
                  <a:gd name="connsiteY7" fmla="*/ 120729 h 611266"/>
                  <a:gd name="connsiteX8" fmla="*/ 450533 w 533400"/>
                  <a:gd name="connsiteY8" fmla="*/ 95012 h 611266"/>
                  <a:gd name="connsiteX9" fmla="*/ 457200 w 533400"/>
                  <a:gd name="connsiteY9" fmla="*/ 86439 h 611266"/>
                  <a:gd name="connsiteX10" fmla="*/ 451485 w 533400"/>
                  <a:gd name="connsiteY10" fmla="*/ 76914 h 611266"/>
                  <a:gd name="connsiteX11" fmla="*/ 270510 w 533400"/>
                  <a:gd name="connsiteY11" fmla="*/ 714 h 611266"/>
                  <a:gd name="connsiteX12" fmla="*/ 262890 w 533400"/>
                  <a:gd name="connsiteY12" fmla="*/ 714 h 611266"/>
                  <a:gd name="connsiteX13" fmla="*/ 81915 w 533400"/>
                  <a:gd name="connsiteY13" fmla="*/ 76914 h 611266"/>
                  <a:gd name="connsiteX14" fmla="*/ 76200 w 533400"/>
                  <a:gd name="connsiteY14" fmla="*/ 86439 h 611266"/>
                  <a:gd name="connsiteX15" fmla="*/ 82868 w 533400"/>
                  <a:gd name="connsiteY15" fmla="*/ 95012 h 611266"/>
                  <a:gd name="connsiteX16" fmla="*/ 95250 w 533400"/>
                  <a:gd name="connsiteY16" fmla="*/ 98822 h 611266"/>
                  <a:gd name="connsiteX17" fmla="*/ 95250 w 533400"/>
                  <a:gd name="connsiteY17" fmla="*/ 121682 h 611266"/>
                  <a:gd name="connsiteX18" fmla="*/ 76200 w 533400"/>
                  <a:gd name="connsiteY18" fmla="*/ 148352 h 611266"/>
                  <a:gd name="connsiteX19" fmla="*/ 76200 w 533400"/>
                  <a:gd name="connsiteY19" fmla="*/ 172164 h 611266"/>
                  <a:gd name="connsiteX20" fmla="*/ 85725 w 533400"/>
                  <a:gd name="connsiteY20" fmla="*/ 181689 h 611266"/>
                  <a:gd name="connsiteX21" fmla="*/ 123825 w 533400"/>
                  <a:gd name="connsiteY21" fmla="*/ 181689 h 611266"/>
                  <a:gd name="connsiteX22" fmla="*/ 133350 w 533400"/>
                  <a:gd name="connsiteY22" fmla="*/ 172164 h 611266"/>
                  <a:gd name="connsiteX23" fmla="*/ 133350 w 533400"/>
                  <a:gd name="connsiteY23" fmla="*/ 150257 h 611266"/>
                  <a:gd name="connsiteX24" fmla="*/ 114300 w 533400"/>
                  <a:gd name="connsiteY24" fmla="*/ 123587 h 611266"/>
                  <a:gd name="connsiteX25" fmla="*/ 114300 w 533400"/>
                  <a:gd name="connsiteY25" fmla="*/ 106442 h 611266"/>
                  <a:gd name="connsiteX26" fmla="*/ 158115 w 533400"/>
                  <a:gd name="connsiteY26" fmla="*/ 120729 h 611266"/>
                  <a:gd name="connsiteX27" fmla="*/ 142875 w 533400"/>
                  <a:gd name="connsiteY27" fmla="*/ 166449 h 611266"/>
                  <a:gd name="connsiteX28" fmla="*/ 143828 w 533400"/>
                  <a:gd name="connsiteY28" fmla="*/ 174069 h 611266"/>
                  <a:gd name="connsiteX29" fmla="*/ 150495 w 533400"/>
                  <a:gd name="connsiteY29" fmla="*/ 178832 h 611266"/>
                  <a:gd name="connsiteX30" fmla="*/ 159068 w 533400"/>
                  <a:gd name="connsiteY30" fmla="*/ 180737 h 611266"/>
                  <a:gd name="connsiteX31" fmla="*/ 158115 w 533400"/>
                  <a:gd name="connsiteY31" fmla="*/ 191214 h 611266"/>
                  <a:gd name="connsiteX32" fmla="*/ 158115 w 533400"/>
                  <a:gd name="connsiteY32" fmla="*/ 192167 h 611266"/>
                  <a:gd name="connsiteX33" fmla="*/ 47625 w 533400"/>
                  <a:gd name="connsiteY33" fmla="*/ 192167 h 611266"/>
                  <a:gd name="connsiteX34" fmla="*/ 0 w 533400"/>
                  <a:gd name="connsiteY34" fmla="*/ 239792 h 611266"/>
                  <a:gd name="connsiteX35" fmla="*/ 0 w 533400"/>
                  <a:gd name="connsiteY35" fmla="*/ 487442 h 611266"/>
                  <a:gd name="connsiteX36" fmla="*/ 47625 w 533400"/>
                  <a:gd name="connsiteY36" fmla="*/ 535067 h 611266"/>
                  <a:gd name="connsiteX37" fmla="*/ 190500 w 533400"/>
                  <a:gd name="connsiteY37" fmla="*/ 535067 h 611266"/>
                  <a:gd name="connsiteX38" fmla="*/ 190500 w 533400"/>
                  <a:gd name="connsiteY38" fmla="*/ 549354 h 611266"/>
                  <a:gd name="connsiteX39" fmla="*/ 176213 w 533400"/>
                  <a:gd name="connsiteY39" fmla="*/ 563642 h 611266"/>
                  <a:gd name="connsiteX40" fmla="*/ 152400 w 533400"/>
                  <a:gd name="connsiteY40" fmla="*/ 587454 h 611266"/>
                  <a:gd name="connsiteX41" fmla="*/ 176213 w 533400"/>
                  <a:gd name="connsiteY41" fmla="*/ 611267 h 611266"/>
                  <a:gd name="connsiteX42" fmla="*/ 357188 w 533400"/>
                  <a:gd name="connsiteY42" fmla="*/ 611267 h 611266"/>
                  <a:gd name="connsiteX43" fmla="*/ 381000 w 533400"/>
                  <a:gd name="connsiteY43" fmla="*/ 587454 h 611266"/>
                  <a:gd name="connsiteX44" fmla="*/ 357188 w 533400"/>
                  <a:gd name="connsiteY44" fmla="*/ 562689 h 611266"/>
                  <a:gd name="connsiteX45" fmla="*/ 342900 w 533400"/>
                  <a:gd name="connsiteY45" fmla="*/ 548402 h 611266"/>
                  <a:gd name="connsiteX46" fmla="*/ 342900 w 533400"/>
                  <a:gd name="connsiteY46" fmla="*/ 534114 h 611266"/>
                  <a:gd name="connsiteX47" fmla="*/ 485775 w 533400"/>
                  <a:gd name="connsiteY47" fmla="*/ 534114 h 611266"/>
                  <a:gd name="connsiteX48" fmla="*/ 533400 w 533400"/>
                  <a:gd name="connsiteY48" fmla="*/ 486489 h 611266"/>
                  <a:gd name="connsiteX49" fmla="*/ 533400 w 533400"/>
                  <a:gd name="connsiteY49" fmla="*/ 238839 h 611266"/>
                  <a:gd name="connsiteX50" fmla="*/ 485775 w 533400"/>
                  <a:gd name="connsiteY50" fmla="*/ 191214 h 611266"/>
                  <a:gd name="connsiteX51" fmla="*/ 114300 w 533400"/>
                  <a:gd name="connsiteY51" fmla="*/ 162639 h 611266"/>
                  <a:gd name="connsiteX52" fmla="*/ 95250 w 533400"/>
                  <a:gd name="connsiteY52" fmla="*/ 162639 h 611266"/>
                  <a:gd name="connsiteX53" fmla="*/ 95250 w 533400"/>
                  <a:gd name="connsiteY53" fmla="*/ 150257 h 611266"/>
                  <a:gd name="connsiteX54" fmla="*/ 104775 w 533400"/>
                  <a:gd name="connsiteY54" fmla="*/ 140732 h 611266"/>
                  <a:gd name="connsiteX55" fmla="*/ 114300 w 533400"/>
                  <a:gd name="connsiteY55" fmla="*/ 150257 h 611266"/>
                  <a:gd name="connsiteX56" fmla="*/ 114300 w 533400"/>
                  <a:gd name="connsiteY56" fmla="*/ 162639 h 611266"/>
                  <a:gd name="connsiteX57" fmla="*/ 485775 w 533400"/>
                  <a:gd name="connsiteY57" fmla="*/ 210264 h 611266"/>
                  <a:gd name="connsiteX58" fmla="*/ 514350 w 533400"/>
                  <a:gd name="connsiteY58" fmla="*/ 238839 h 611266"/>
                  <a:gd name="connsiteX59" fmla="*/ 514350 w 533400"/>
                  <a:gd name="connsiteY59" fmla="*/ 457914 h 611266"/>
                  <a:gd name="connsiteX60" fmla="*/ 452438 w 533400"/>
                  <a:gd name="connsiteY60" fmla="*/ 457914 h 611266"/>
                  <a:gd name="connsiteX61" fmla="*/ 452438 w 533400"/>
                  <a:gd name="connsiteY61" fmla="*/ 441722 h 611266"/>
                  <a:gd name="connsiteX62" fmla="*/ 348615 w 533400"/>
                  <a:gd name="connsiteY62" fmla="*/ 337899 h 611266"/>
                  <a:gd name="connsiteX63" fmla="*/ 324803 w 533400"/>
                  <a:gd name="connsiteY63" fmla="*/ 329327 h 611266"/>
                  <a:gd name="connsiteX64" fmla="*/ 313373 w 533400"/>
                  <a:gd name="connsiteY64" fmla="*/ 320754 h 611266"/>
                  <a:gd name="connsiteX65" fmla="*/ 371475 w 533400"/>
                  <a:gd name="connsiteY65" fmla="*/ 211217 h 611266"/>
                  <a:gd name="connsiteX66" fmla="*/ 485775 w 533400"/>
                  <a:gd name="connsiteY66" fmla="*/ 211217 h 611266"/>
                  <a:gd name="connsiteX67" fmla="*/ 249555 w 533400"/>
                  <a:gd name="connsiteY67" fmla="*/ 457914 h 611266"/>
                  <a:gd name="connsiteX68" fmla="*/ 216218 w 533400"/>
                  <a:gd name="connsiteY68" fmla="*/ 425529 h 611266"/>
                  <a:gd name="connsiteX69" fmla="*/ 216218 w 533400"/>
                  <a:gd name="connsiteY69" fmla="*/ 425529 h 611266"/>
                  <a:gd name="connsiteX70" fmla="*/ 215265 w 533400"/>
                  <a:gd name="connsiteY70" fmla="*/ 424577 h 611266"/>
                  <a:gd name="connsiteX71" fmla="*/ 157163 w 533400"/>
                  <a:gd name="connsiteY71" fmla="*/ 367427 h 611266"/>
                  <a:gd name="connsiteX72" fmla="*/ 187643 w 533400"/>
                  <a:gd name="connsiteY72" fmla="*/ 356949 h 611266"/>
                  <a:gd name="connsiteX73" fmla="*/ 194310 w 533400"/>
                  <a:gd name="connsiteY73" fmla="*/ 355044 h 611266"/>
                  <a:gd name="connsiteX74" fmla="*/ 266700 w 533400"/>
                  <a:gd name="connsiteY74" fmla="*/ 391239 h 611266"/>
                  <a:gd name="connsiteX75" fmla="*/ 338138 w 533400"/>
                  <a:gd name="connsiteY75" fmla="*/ 354092 h 611266"/>
                  <a:gd name="connsiteX76" fmla="*/ 342900 w 533400"/>
                  <a:gd name="connsiteY76" fmla="*/ 355997 h 611266"/>
                  <a:gd name="connsiteX77" fmla="*/ 433388 w 533400"/>
                  <a:gd name="connsiteY77" fmla="*/ 441722 h 611266"/>
                  <a:gd name="connsiteX78" fmla="*/ 433388 w 533400"/>
                  <a:gd name="connsiteY78" fmla="*/ 457914 h 611266"/>
                  <a:gd name="connsiteX79" fmla="*/ 249555 w 533400"/>
                  <a:gd name="connsiteY79" fmla="*/ 457914 h 611266"/>
                  <a:gd name="connsiteX80" fmla="*/ 179070 w 533400"/>
                  <a:gd name="connsiteY80" fmla="*/ 415052 h 611266"/>
                  <a:gd name="connsiteX81" fmla="*/ 160973 w 533400"/>
                  <a:gd name="connsiteY81" fmla="*/ 424577 h 611266"/>
                  <a:gd name="connsiteX82" fmla="*/ 150495 w 533400"/>
                  <a:gd name="connsiteY82" fmla="*/ 442674 h 611266"/>
                  <a:gd name="connsiteX83" fmla="*/ 100965 w 533400"/>
                  <a:gd name="connsiteY83" fmla="*/ 391239 h 611266"/>
                  <a:gd name="connsiteX84" fmla="*/ 95250 w 533400"/>
                  <a:gd name="connsiteY84" fmla="*/ 377904 h 611266"/>
                  <a:gd name="connsiteX85" fmla="*/ 100965 w 533400"/>
                  <a:gd name="connsiteY85" fmla="*/ 364569 h 611266"/>
                  <a:gd name="connsiteX86" fmla="*/ 127635 w 533400"/>
                  <a:gd name="connsiteY86" fmla="*/ 364569 h 611266"/>
                  <a:gd name="connsiteX87" fmla="*/ 179070 w 533400"/>
                  <a:gd name="connsiteY87" fmla="*/ 415052 h 611266"/>
                  <a:gd name="connsiteX88" fmla="*/ 102870 w 533400"/>
                  <a:gd name="connsiteY88" fmla="*/ 420767 h 611266"/>
                  <a:gd name="connsiteX89" fmla="*/ 139065 w 533400"/>
                  <a:gd name="connsiteY89" fmla="*/ 457914 h 611266"/>
                  <a:gd name="connsiteX90" fmla="*/ 100013 w 533400"/>
                  <a:gd name="connsiteY90" fmla="*/ 457914 h 611266"/>
                  <a:gd name="connsiteX91" fmla="*/ 100013 w 533400"/>
                  <a:gd name="connsiteY91" fmla="*/ 441722 h 611266"/>
                  <a:gd name="connsiteX92" fmla="*/ 102870 w 533400"/>
                  <a:gd name="connsiteY92" fmla="*/ 420767 h 611266"/>
                  <a:gd name="connsiteX93" fmla="*/ 169545 w 533400"/>
                  <a:gd name="connsiteY93" fmla="*/ 457914 h 611266"/>
                  <a:gd name="connsiteX94" fmla="*/ 174308 w 533400"/>
                  <a:gd name="connsiteY94" fmla="*/ 438864 h 611266"/>
                  <a:gd name="connsiteX95" fmla="*/ 201930 w 533400"/>
                  <a:gd name="connsiteY95" fmla="*/ 437912 h 611266"/>
                  <a:gd name="connsiteX96" fmla="*/ 221933 w 533400"/>
                  <a:gd name="connsiteY96" fmla="*/ 457914 h 611266"/>
                  <a:gd name="connsiteX97" fmla="*/ 169545 w 533400"/>
                  <a:gd name="connsiteY97" fmla="*/ 457914 h 611266"/>
                  <a:gd name="connsiteX98" fmla="*/ 235268 w 533400"/>
                  <a:gd name="connsiteY98" fmla="*/ 330279 h 611266"/>
                  <a:gd name="connsiteX99" fmla="*/ 265748 w 533400"/>
                  <a:gd name="connsiteY99" fmla="*/ 336947 h 611266"/>
                  <a:gd name="connsiteX100" fmla="*/ 297180 w 533400"/>
                  <a:gd name="connsiteY100" fmla="*/ 329327 h 611266"/>
                  <a:gd name="connsiteX101" fmla="*/ 317183 w 533400"/>
                  <a:gd name="connsiteY101" fmla="*/ 345519 h 611266"/>
                  <a:gd name="connsiteX102" fmla="*/ 320040 w 533400"/>
                  <a:gd name="connsiteY102" fmla="*/ 346472 h 611266"/>
                  <a:gd name="connsiteX103" fmla="*/ 266700 w 533400"/>
                  <a:gd name="connsiteY103" fmla="*/ 372189 h 611266"/>
                  <a:gd name="connsiteX104" fmla="*/ 213360 w 533400"/>
                  <a:gd name="connsiteY104" fmla="*/ 347424 h 611266"/>
                  <a:gd name="connsiteX105" fmla="*/ 217170 w 533400"/>
                  <a:gd name="connsiteY105" fmla="*/ 345519 h 611266"/>
                  <a:gd name="connsiteX106" fmla="*/ 235268 w 533400"/>
                  <a:gd name="connsiteY106" fmla="*/ 330279 h 611266"/>
                  <a:gd name="connsiteX107" fmla="*/ 164783 w 533400"/>
                  <a:gd name="connsiteY107" fmla="*/ 161687 h 611266"/>
                  <a:gd name="connsiteX108" fmla="*/ 179070 w 533400"/>
                  <a:gd name="connsiteY108" fmla="*/ 117872 h 611266"/>
                  <a:gd name="connsiteX109" fmla="*/ 265748 w 533400"/>
                  <a:gd name="connsiteY109" fmla="*/ 93107 h 611266"/>
                  <a:gd name="connsiteX110" fmla="*/ 352425 w 533400"/>
                  <a:gd name="connsiteY110" fmla="*/ 117872 h 611266"/>
                  <a:gd name="connsiteX111" fmla="*/ 366713 w 533400"/>
                  <a:gd name="connsiteY111" fmla="*/ 161687 h 611266"/>
                  <a:gd name="connsiteX112" fmla="*/ 266700 w 533400"/>
                  <a:gd name="connsiteY112" fmla="*/ 178832 h 611266"/>
                  <a:gd name="connsiteX113" fmla="*/ 164783 w 533400"/>
                  <a:gd name="connsiteY113" fmla="*/ 161687 h 611266"/>
                  <a:gd name="connsiteX114" fmla="*/ 266700 w 533400"/>
                  <a:gd name="connsiteY114" fmla="*/ 20717 h 611266"/>
                  <a:gd name="connsiteX115" fmla="*/ 421005 w 533400"/>
                  <a:gd name="connsiteY115" fmla="*/ 85487 h 611266"/>
                  <a:gd name="connsiteX116" fmla="*/ 368618 w 533400"/>
                  <a:gd name="connsiteY116" fmla="*/ 102632 h 611266"/>
                  <a:gd name="connsiteX117" fmla="*/ 367665 w 533400"/>
                  <a:gd name="connsiteY117" fmla="*/ 103584 h 611266"/>
                  <a:gd name="connsiteX118" fmla="*/ 267653 w 533400"/>
                  <a:gd name="connsiteY118" fmla="*/ 74057 h 611266"/>
                  <a:gd name="connsiteX119" fmla="*/ 167640 w 533400"/>
                  <a:gd name="connsiteY119" fmla="*/ 103584 h 611266"/>
                  <a:gd name="connsiteX120" fmla="*/ 166688 w 533400"/>
                  <a:gd name="connsiteY120" fmla="*/ 102632 h 611266"/>
                  <a:gd name="connsiteX121" fmla="*/ 114300 w 533400"/>
                  <a:gd name="connsiteY121" fmla="*/ 85487 h 611266"/>
                  <a:gd name="connsiteX122" fmla="*/ 266700 w 533400"/>
                  <a:gd name="connsiteY122" fmla="*/ 20717 h 611266"/>
                  <a:gd name="connsiteX123" fmla="*/ 264795 w 533400"/>
                  <a:gd name="connsiteY123" fmla="*/ 197882 h 611266"/>
                  <a:gd name="connsiteX124" fmla="*/ 266700 w 533400"/>
                  <a:gd name="connsiteY124" fmla="*/ 197882 h 611266"/>
                  <a:gd name="connsiteX125" fmla="*/ 268605 w 533400"/>
                  <a:gd name="connsiteY125" fmla="*/ 197882 h 611266"/>
                  <a:gd name="connsiteX126" fmla="*/ 353378 w 533400"/>
                  <a:gd name="connsiteY126" fmla="*/ 183594 h 611266"/>
                  <a:gd name="connsiteX127" fmla="*/ 353378 w 533400"/>
                  <a:gd name="connsiteY127" fmla="*/ 190262 h 611266"/>
                  <a:gd name="connsiteX128" fmla="*/ 353378 w 533400"/>
                  <a:gd name="connsiteY128" fmla="*/ 197882 h 611266"/>
                  <a:gd name="connsiteX129" fmla="*/ 352425 w 533400"/>
                  <a:gd name="connsiteY129" fmla="*/ 200739 h 611266"/>
                  <a:gd name="connsiteX130" fmla="*/ 352425 w 533400"/>
                  <a:gd name="connsiteY130" fmla="*/ 202644 h 611266"/>
                  <a:gd name="connsiteX131" fmla="*/ 265748 w 533400"/>
                  <a:gd name="connsiteY131" fmla="*/ 318849 h 611266"/>
                  <a:gd name="connsiteX132" fmla="*/ 178118 w 533400"/>
                  <a:gd name="connsiteY132" fmla="*/ 190262 h 611266"/>
                  <a:gd name="connsiteX133" fmla="*/ 178118 w 533400"/>
                  <a:gd name="connsiteY133" fmla="*/ 183594 h 611266"/>
                  <a:gd name="connsiteX134" fmla="*/ 264795 w 533400"/>
                  <a:gd name="connsiteY134" fmla="*/ 197882 h 611266"/>
                  <a:gd name="connsiteX135" fmla="*/ 47625 w 533400"/>
                  <a:gd name="connsiteY135" fmla="*/ 210264 h 611266"/>
                  <a:gd name="connsiteX136" fmla="*/ 160973 w 533400"/>
                  <a:gd name="connsiteY136" fmla="*/ 210264 h 611266"/>
                  <a:gd name="connsiteX137" fmla="*/ 219075 w 533400"/>
                  <a:gd name="connsiteY137" fmla="*/ 320754 h 611266"/>
                  <a:gd name="connsiteX138" fmla="*/ 208598 w 533400"/>
                  <a:gd name="connsiteY138" fmla="*/ 329327 h 611266"/>
                  <a:gd name="connsiteX139" fmla="*/ 182880 w 533400"/>
                  <a:gd name="connsiteY139" fmla="*/ 338852 h 611266"/>
                  <a:gd name="connsiteX140" fmla="*/ 143828 w 533400"/>
                  <a:gd name="connsiteY140" fmla="*/ 353139 h 611266"/>
                  <a:gd name="connsiteX141" fmla="*/ 141923 w 533400"/>
                  <a:gd name="connsiteY141" fmla="*/ 351234 h 611266"/>
                  <a:gd name="connsiteX142" fmla="*/ 87630 w 533400"/>
                  <a:gd name="connsiteY142" fmla="*/ 351234 h 611266"/>
                  <a:gd name="connsiteX143" fmla="*/ 76200 w 533400"/>
                  <a:gd name="connsiteY143" fmla="*/ 377904 h 611266"/>
                  <a:gd name="connsiteX144" fmla="*/ 87630 w 533400"/>
                  <a:gd name="connsiteY144" fmla="*/ 404574 h 611266"/>
                  <a:gd name="connsiteX145" fmla="*/ 88583 w 533400"/>
                  <a:gd name="connsiteY145" fmla="*/ 405527 h 611266"/>
                  <a:gd name="connsiteX146" fmla="*/ 81915 w 533400"/>
                  <a:gd name="connsiteY146" fmla="*/ 441722 h 611266"/>
                  <a:gd name="connsiteX147" fmla="*/ 81915 w 533400"/>
                  <a:gd name="connsiteY147" fmla="*/ 457914 h 611266"/>
                  <a:gd name="connsiteX148" fmla="*/ 19050 w 533400"/>
                  <a:gd name="connsiteY148" fmla="*/ 457914 h 611266"/>
                  <a:gd name="connsiteX149" fmla="*/ 19050 w 533400"/>
                  <a:gd name="connsiteY149" fmla="*/ 238839 h 611266"/>
                  <a:gd name="connsiteX150" fmla="*/ 47625 w 533400"/>
                  <a:gd name="connsiteY150" fmla="*/ 210264 h 611266"/>
                  <a:gd name="connsiteX151" fmla="*/ 357188 w 533400"/>
                  <a:gd name="connsiteY151" fmla="*/ 581739 h 611266"/>
                  <a:gd name="connsiteX152" fmla="*/ 361950 w 533400"/>
                  <a:gd name="connsiteY152" fmla="*/ 586502 h 611266"/>
                  <a:gd name="connsiteX153" fmla="*/ 357188 w 533400"/>
                  <a:gd name="connsiteY153" fmla="*/ 591264 h 611266"/>
                  <a:gd name="connsiteX154" fmla="*/ 176213 w 533400"/>
                  <a:gd name="connsiteY154" fmla="*/ 591264 h 611266"/>
                  <a:gd name="connsiteX155" fmla="*/ 171450 w 533400"/>
                  <a:gd name="connsiteY155" fmla="*/ 586502 h 611266"/>
                  <a:gd name="connsiteX156" fmla="*/ 176213 w 533400"/>
                  <a:gd name="connsiteY156" fmla="*/ 581739 h 611266"/>
                  <a:gd name="connsiteX157" fmla="*/ 209550 w 533400"/>
                  <a:gd name="connsiteY157" fmla="*/ 548402 h 611266"/>
                  <a:gd name="connsiteX158" fmla="*/ 209550 w 533400"/>
                  <a:gd name="connsiteY158" fmla="*/ 534114 h 611266"/>
                  <a:gd name="connsiteX159" fmla="*/ 323850 w 533400"/>
                  <a:gd name="connsiteY159" fmla="*/ 534114 h 611266"/>
                  <a:gd name="connsiteX160" fmla="*/ 323850 w 533400"/>
                  <a:gd name="connsiteY160" fmla="*/ 548402 h 611266"/>
                  <a:gd name="connsiteX161" fmla="*/ 357188 w 533400"/>
                  <a:gd name="connsiteY161" fmla="*/ 581739 h 611266"/>
                  <a:gd name="connsiteX162" fmla="*/ 485775 w 533400"/>
                  <a:gd name="connsiteY162" fmla="*/ 515064 h 611266"/>
                  <a:gd name="connsiteX163" fmla="*/ 47625 w 533400"/>
                  <a:gd name="connsiteY163" fmla="*/ 515064 h 611266"/>
                  <a:gd name="connsiteX164" fmla="*/ 19050 w 533400"/>
                  <a:gd name="connsiteY164" fmla="*/ 486489 h 611266"/>
                  <a:gd name="connsiteX165" fmla="*/ 19050 w 533400"/>
                  <a:gd name="connsiteY165" fmla="*/ 476964 h 611266"/>
                  <a:gd name="connsiteX166" fmla="*/ 245745 w 533400"/>
                  <a:gd name="connsiteY166" fmla="*/ 476964 h 611266"/>
                  <a:gd name="connsiteX167" fmla="*/ 245745 w 533400"/>
                  <a:gd name="connsiteY167" fmla="*/ 476964 h 611266"/>
                  <a:gd name="connsiteX168" fmla="*/ 245745 w 533400"/>
                  <a:gd name="connsiteY168" fmla="*/ 476964 h 611266"/>
                  <a:gd name="connsiteX169" fmla="*/ 514350 w 533400"/>
                  <a:gd name="connsiteY169" fmla="*/ 476964 h 611266"/>
                  <a:gd name="connsiteX170" fmla="*/ 514350 w 533400"/>
                  <a:gd name="connsiteY170" fmla="*/ 486489 h 611266"/>
                  <a:gd name="connsiteX171" fmla="*/ 485775 w 533400"/>
                  <a:gd name="connsiteY171" fmla="*/ 515064 h 61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</a:cxnLst>
                <a:rect l="l" t="t" r="r" b="b"/>
                <a:pathLst>
                  <a:path w="533400" h="611266">
                    <a:moveTo>
                      <a:pt x="485775" y="191214"/>
                    </a:moveTo>
                    <a:lnTo>
                      <a:pt x="372428" y="191214"/>
                    </a:lnTo>
                    <a:cubicBezTo>
                      <a:pt x="372428" y="191214"/>
                      <a:pt x="372428" y="190262"/>
                      <a:pt x="372428" y="190262"/>
                    </a:cubicBezTo>
                    <a:cubicBezTo>
                      <a:pt x="372428" y="187404"/>
                      <a:pt x="372428" y="183594"/>
                      <a:pt x="371475" y="180737"/>
                    </a:cubicBezTo>
                    <a:lnTo>
                      <a:pt x="381953" y="178832"/>
                    </a:lnTo>
                    <a:cubicBezTo>
                      <a:pt x="384810" y="178832"/>
                      <a:pt x="386715" y="176927"/>
                      <a:pt x="388620" y="174069"/>
                    </a:cubicBezTo>
                    <a:cubicBezTo>
                      <a:pt x="390525" y="171212"/>
                      <a:pt x="390525" y="168354"/>
                      <a:pt x="389573" y="166449"/>
                    </a:cubicBezTo>
                    <a:lnTo>
                      <a:pt x="374333" y="120729"/>
                    </a:lnTo>
                    <a:lnTo>
                      <a:pt x="450533" y="95012"/>
                    </a:lnTo>
                    <a:cubicBezTo>
                      <a:pt x="454343" y="94059"/>
                      <a:pt x="457200" y="91202"/>
                      <a:pt x="457200" y="86439"/>
                    </a:cubicBezTo>
                    <a:cubicBezTo>
                      <a:pt x="457200" y="82629"/>
                      <a:pt x="455295" y="78819"/>
                      <a:pt x="451485" y="76914"/>
                    </a:cubicBezTo>
                    <a:lnTo>
                      <a:pt x="270510" y="714"/>
                    </a:lnTo>
                    <a:cubicBezTo>
                      <a:pt x="268605" y="-238"/>
                      <a:pt x="265748" y="-238"/>
                      <a:pt x="262890" y="714"/>
                    </a:cubicBezTo>
                    <a:lnTo>
                      <a:pt x="81915" y="76914"/>
                    </a:lnTo>
                    <a:cubicBezTo>
                      <a:pt x="78105" y="78819"/>
                      <a:pt x="76200" y="82629"/>
                      <a:pt x="76200" y="86439"/>
                    </a:cubicBezTo>
                    <a:cubicBezTo>
                      <a:pt x="76200" y="90249"/>
                      <a:pt x="79058" y="94059"/>
                      <a:pt x="82868" y="95012"/>
                    </a:cubicBezTo>
                    <a:lnTo>
                      <a:pt x="95250" y="98822"/>
                    </a:lnTo>
                    <a:lnTo>
                      <a:pt x="95250" y="121682"/>
                    </a:lnTo>
                    <a:cubicBezTo>
                      <a:pt x="81915" y="126444"/>
                      <a:pt x="76200" y="138827"/>
                      <a:pt x="76200" y="148352"/>
                    </a:cubicBezTo>
                    <a:lnTo>
                      <a:pt x="76200" y="172164"/>
                    </a:lnTo>
                    <a:cubicBezTo>
                      <a:pt x="76200" y="177879"/>
                      <a:pt x="80010" y="181689"/>
                      <a:pt x="85725" y="181689"/>
                    </a:cubicBezTo>
                    <a:lnTo>
                      <a:pt x="123825" y="181689"/>
                    </a:lnTo>
                    <a:cubicBezTo>
                      <a:pt x="129540" y="181689"/>
                      <a:pt x="133350" y="177879"/>
                      <a:pt x="133350" y="172164"/>
                    </a:cubicBezTo>
                    <a:lnTo>
                      <a:pt x="133350" y="150257"/>
                    </a:lnTo>
                    <a:cubicBezTo>
                      <a:pt x="133350" y="140732"/>
                      <a:pt x="127635" y="127397"/>
                      <a:pt x="114300" y="123587"/>
                    </a:cubicBezTo>
                    <a:lnTo>
                      <a:pt x="114300" y="106442"/>
                    </a:lnTo>
                    <a:lnTo>
                      <a:pt x="158115" y="120729"/>
                    </a:lnTo>
                    <a:lnTo>
                      <a:pt x="142875" y="166449"/>
                    </a:lnTo>
                    <a:cubicBezTo>
                      <a:pt x="141923" y="169307"/>
                      <a:pt x="141923" y="172164"/>
                      <a:pt x="143828" y="174069"/>
                    </a:cubicBezTo>
                    <a:cubicBezTo>
                      <a:pt x="145733" y="176927"/>
                      <a:pt x="147638" y="177879"/>
                      <a:pt x="150495" y="178832"/>
                    </a:cubicBezTo>
                    <a:lnTo>
                      <a:pt x="159068" y="180737"/>
                    </a:lnTo>
                    <a:cubicBezTo>
                      <a:pt x="159068" y="184547"/>
                      <a:pt x="158115" y="187404"/>
                      <a:pt x="158115" y="191214"/>
                    </a:cubicBezTo>
                    <a:cubicBezTo>
                      <a:pt x="158115" y="191214"/>
                      <a:pt x="158115" y="192167"/>
                      <a:pt x="158115" y="192167"/>
                    </a:cubicBezTo>
                    <a:lnTo>
                      <a:pt x="47625" y="192167"/>
                    </a:lnTo>
                    <a:cubicBezTo>
                      <a:pt x="20955" y="192167"/>
                      <a:pt x="0" y="213122"/>
                      <a:pt x="0" y="239792"/>
                    </a:cubicBezTo>
                    <a:lnTo>
                      <a:pt x="0" y="487442"/>
                    </a:lnTo>
                    <a:cubicBezTo>
                      <a:pt x="0" y="514112"/>
                      <a:pt x="20955" y="535067"/>
                      <a:pt x="47625" y="535067"/>
                    </a:cubicBezTo>
                    <a:lnTo>
                      <a:pt x="190500" y="535067"/>
                    </a:lnTo>
                    <a:lnTo>
                      <a:pt x="190500" y="549354"/>
                    </a:lnTo>
                    <a:cubicBezTo>
                      <a:pt x="190500" y="556974"/>
                      <a:pt x="183833" y="563642"/>
                      <a:pt x="176213" y="563642"/>
                    </a:cubicBezTo>
                    <a:cubicBezTo>
                      <a:pt x="162878" y="563642"/>
                      <a:pt x="152400" y="574119"/>
                      <a:pt x="152400" y="587454"/>
                    </a:cubicBezTo>
                    <a:cubicBezTo>
                      <a:pt x="152400" y="600789"/>
                      <a:pt x="162878" y="611267"/>
                      <a:pt x="176213" y="611267"/>
                    </a:cubicBezTo>
                    <a:lnTo>
                      <a:pt x="357188" y="611267"/>
                    </a:lnTo>
                    <a:cubicBezTo>
                      <a:pt x="370523" y="611267"/>
                      <a:pt x="381000" y="600789"/>
                      <a:pt x="381000" y="587454"/>
                    </a:cubicBezTo>
                    <a:cubicBezTo>
                      <a:pt x="381000" y="574119"/>
                      <a:pt x="370523" y="562689"/>
                      <a:pt x="357188" y="562689"/>
                    </a:cubicBezTo>
                    <a:cubicBezTo>
                      <a:pt x="349568" y="562689"/>
                      <a:pt x="342900" y="556022"/>
                      <a:pt x="342900" y="548402"/>
                    </a:cubicBezTo>
                    <a:lnTo>
                      <a:pt x="342900" y="534114"/>
                    </a:lnTo>
                    <a:lnTo>
                      <a:pt x="485775" y="534114"/>
                    </a:lnTo>
                    <a:cubicBezTo>
                      <a:pt x="512445" y="534114"/>
                      <a:pt x="533400" y="513159"/>
                      <a:pt x="533400" y="486489"/>
                    </a:cubicBezTo>
                    <a:lnTo>
                      <a:pt x="533400" y="238839"/>
                    </a:lnTo>
                    <a:cubicBezTo>
                      <a:pt x="533400" y="212169"/>
                      <a:pt x="512445" y="191214"/>
                      <a:pt x="485775" y="191214"/>
                    </a:cubicBezTo>
                    <a:close/>
                    <a:moveTo>
                      <a:pt x="114300" y="162639"/>
                    </a:moveTo>
                    <a:lnTo>
                      <a:pt x="95250" y="162639"/>
                    </a:lnTo>
                    <a:lnTo>
                      <a:pt x="95250" y="150257"/>
                    </a:lnTo>
                    <a:cubicBezTo>
                      <a:pt x="95250" y="145494"/>
                      <a:pt x="97155" y="140732"/>
                      <a:pt x="104775" y="140732"/>
                    </a:cubicBezTo>
                    <a:cubicBezTo>
                      <a:pt x="112395" y="140732"/>
                      <a:pt x="114300" y="146447"/>
                      <a:pt x="114300" y="150257"/>
                    </a:cubicBezTo>
                    <a:lnTo>
                      <a:pt x="114300" y="162639"/>
                    </a:lnTo>
                    <a:close/>
                    <a:moveTo>
                      <a:pt x="485775" y="210264"/>
                    </a:moveTo>
                    <a:cubicBezTo>
                      <a:pt x="501968" y="210264"/>
                      <a:pt x="514350" y="222647"/>
                      <a:pt x="514350" y="238839"/>
                    </a:cubicBezTo>
                    <a:lnTo>
                      <a:pt x="514350" y="457914"/>
                    </a:lnTo>
                    <a:lnTo>
                      <a:pt x="452438" y="457914"/>
                    </a:lnTo>
                    <a:lnTo>
                      <a:pt x="452438" y="441722"/>
                    </a:lnTo>
                    <a:cubicBezTo>
                      <a:pt x="452438" y="370284"/>
                      <a:pt x="387668" y="350282"/>
                      <a:pt x="348615" y="337899"/>
                    </a:cubicBezTo>
                    <a:cubicBezTo>
                      <a:pt x="339090" y="335042"/>
                      <a:pt x="330518" y="332184"/>
                      <a:pt x="324803" y="329327"/>
                    </a:cubicBezTo>
                    <a:cubicBezTo>
                      <a:pt x="320040" y="327422"/>
                      <a:pt x="316230" y="324564"/>
                      <a:pt x="313373" y="320754"/>
                    </a:cubicBezTo>
                    <a:cubicBezTo>
                      <a:pt x="343853" y="296942"/>
                      <a:pt x="365760" y="254079"/>
                      <a:pt x="371475" y="211217"/>
                    </a:cubicBezTo>
                    <a:lnTo>
                      <a:pt x="485775" y="211217"/>
                    </a:lnTo>
                    <a:close/>
                    <a:moveTo>
                      <a:pt x="249555" y="457914"/>
                    </a:moveTo>
                    <a:lnTo>
                      <a:pt x="216218" y="425529"/>
                    </a:lnTo>
                    <a:cubicBezTo>
                      <a:pt x="216218" y="425529"/>
                      <a:pt x="216218" y="425529"/>
                      <a:pt x="216218" y="425529"/>
                    </a:cubicBezTo>
                    <a:cubicBezTo>
                      <a:pt x="216218" y="425529"/>
                      <a:pt x="216218" y="425529"/>
                      <a:pt x="215265" y="424577"/>
                    </a:cubicBezTo>
                    <a:lnTo>
                      <a:pt x="157163" y="367427"/>
                    </a:lnTo>
                    <a:cubicBezTo>
                      <a:pt x="167640" y="362664"/>
                      <a:pt x="178118" y="359807"/>
                      <a:pt x="187643" y="356949"/>
                    </a:cubicBezTo>
                    <a:cubicBezTo>
                      <a:pt x="189548" y="355997"/>
                      <a:pt x="192405" y="355044"/>
                      <a:pt x="194310" y="355044"/>
                    </a:cubicBezTo>
                    <a:cubicBezTo>
                      <a:pt x="206693" y="372189"/>
                      <a:pt x="227648" y="391239"/>
                      <a:pt x="266700" y="391239"/>
                    </a:cubicBezTo>
                    <a:cubicBezTo>
                      <a:pt x="306705" y="391239"/>
                      <a:pt x="327660" y="372189"/>
                      <a:pt x="338138" y="354092"/>
                    </a:cubicBezTo>
                    <a:cubicBezTo>
                      <a:pt x="340043" y="355044"/>
                      <a:pt x="340995" y="355044"/>
                      <a:pt x="342900" y="355997"/>
                    </a:cubicBezTo>
                    <a:cubicBezTo>
                      <a:pt x="381000" y="368379"/>
                      <a:pt x="433388" y="384572"/>
                      <a:pt x="433388" y="441722"/>
                    </a:cubicBezTo>
                    <a:lnTo>
                      <a:pt x="433388" y="457914"/>
                    </a:lnTo>
                    <a:lnTo>
                      <a:pt x="249555" y="457914"/>
                    </a:lnTo>
                    <a:close/>
                    <a:moveTo>
                      <a:pt x="179070" y="415052"/>
                    </a:moveTo>
                    <a:cubicBezTo>
                      <a:pt x="172403" y="416957"/>
                      <a:pt x="166688" y="419814"/>
                      <a:pt x="160973" y="424577"/>
                    </a:cubicBezTo>
                    <a:cubicBezTo>
                      <a:pt x="156210" y="429339"/>
                      <a:pt x="152400" y="436007"/>
                      <a:pt x="150495" y="442674"/>
                    </a:cubicBezTo>
                    <a:lnTo>
                      <a:pt x="100965" y="391239"/>
                    </a:lnTo>
                    <a:cubicBezTo>
                      <a:pt x="97155" y="387429"/>
                      <a:pt x="95250" y="382667"/>
                      <a:pt x="95250" y="377904"/>
                    </a:cubicBezTo>
                    <a:cubicBezTo>
                      <a:pt x="95250" y="373142"/>
                      <a:pt x="97155" y="368379"/>
                      <a:pt x="100965" y="364569"/>
                    </a:cubicBezTo>
                    <a:cubicBezTo>
                      <a:pt x="108585" y="356949"/>
                      <a:pt x="120015" y="356949"/>
                      <a:pt x="127635" y="364569"/>
                    </a:cubicBezTo>
                    <a:lnTo>
                      <a:pt x="179070" y="415052"/>
                    </a:lnTo>
                    <a:close/>
                    <a:moveTo>
                      <a:pt x="102870" y="420767"/>
                    </a:moveTo>
                    <a:lnTo>
                      <a:pt x="139065" y="457914"/>
                    </a:lnTo>
                    <a:lnTo>
                      <a:pt x="100013" y="457914"/>
                    </a:lnTo>
                    <a:lnTo>
                      <a:pt x="100013" y="441722"/>
                    </a:lnTo>
                    <a:cubicBezTo>
                      <a:pt x="100013" y="434102"/>
                      <a:pt x="100965" y="427434"/>
                      <a:pt x="102870" y="420767"/>
                    </a:cubicBezTo>
                    <a:close/>
                    <a:moveTo>
                      <a:pt x="169545" y="457914"/>
                    </a:moveTo>
                    <a:cubicBezTo>
                      <a:pt x="167640" y="451247"/>
                      <a:pt x="169545" y="443627"/>
                      <a:pt x="174308" y="438864"/>
                    </a:cubicBezTo>
                    <a:cubicBezTo>
                      <a:pt x="181928" y="431244"/>
                      <a:pt x="194310" y="431244"/>
                      <a:pt x="201930" y="437912"/>
                    </a:cubicBezTo>
                    <a:lnTo>
                      <a:pt x="221933" y="457914"/>
                    </a:lnTo>
                    <a:lnTo>
                      <a:pt x="169545" y="457914"/>
                    </a:lnTo>
                    <a:close/>
                    <a:moveTo>
                      <a:pt x="235268" y="330279"/>
                    </a:moveTo>
                    <a:cubicBezTo>
                      <a:pt x="244793" y="335042"/>
                      <a:pt x="255270" y="336947"/>
                      <a:pt x="265748" y="336947"/>
                    </a:cubicBezTo>
                    <a:cubicBezTo>
                      <a:pt x="277178" y="336947"/>
                      <a:pt x="287655" y="334089"/>
                      <a:pt x="297180" y="329327"/>
                    </a:cubicBezTo>
                    <a:cubicBezTo>
                      <a:pt x="301943" y="335994"/>
                      <a:pt x="308610" y="341709"/>
                      <a:pt x="317183" y="345519"/>
                    </a:cubicBezTo>
                    <a:cubicBezTo>
                      <a:pt x="318135" y="345519"/>
                      <a:pt x="319088" y="346472"/>
                      <a:pt x="320040" y="346472"/>
                    </a:cubicBezTo>
                    <a:cubicBezTo>
                      <a:pt x="308610" y="363617"/>
                      <a:pt x="290513" y="372189"/>
                      <a:pt x="266700" y="372189"/>
                    </a:cubicBezTo>
                    <a:cubicBezTo>
                      <a:pt x="242888" y="372189"/>
                      <a:pt x="224790" y="363617"/>
                      <a:pt x="213360" y="347424"/>
                    </a:cubicBezTo>
                    <a:cubicBezTo>
                      <a:pt x="214313" y="346472"/>
                      <a:pt x="216218" y="346472"/>
                      <a:pt x="217170" y="345519"/>
                    </a:cubicBezTo>
                    <a:cubicBezTo>
                      <a:pt x="224790" y="341709"/>
                      <a:pt x="230505" y="336947"/>
                      <a:pt x="235268" y="330279"/>
                    </a:cubicBezTo>
                    <a:close/>
                    <a:moveTo>
                      <a:pt x="164783" y="161687"/>
                    </a:moveTo>
                    <a:lnTo>
                      <a:pt x="179070" y="117872"/>
                    </a:lnTo>
                    <a:cubicBezTo>
                      <a:pt x="185738" y="112157"/>
                      <a:pt x="213360" y="93107"/>
                      <a:pt x="265748" y="93107"/>
                    </a:cubicBezTo>
                    <a:cubicBezTo>
                      <a:pt x="319088" y="93107"/>
                      <a:pt x="346710" y="112157"/>
                      <a:pt x="352425" y="117872"/>
                    </a:cubicBezTo>
                    <a:lnTo>
                      <a:pt x="366713" y="161687"/>
                    </a:lnTo>
                    <a:lnTo>
                      <a:pt x="266700" y="178832"/>
                    </a:lnTo>
                    <a:lnTo>
                      <a:pt x="164783" y="161687"/>
                    </a:lnTo>
                    <a:close/>
                    <a:moveTo>
                      <a:pt x="266700" y="20717"/>
                    </a:moveTo>
                    <a:lnTo>
                      <a:pt x="421005" y="85487"/>
                    </a:lnTo>
                    <a:lnTo>
                      <a:pt x="368618" y="102632"/>
                    </a:lnTo>
                    <a:cubicBezTo>
                      <a:pt x="367665" y="102632"/>
                      <a:pt x="367665" y="103584"/>
                      <a:pt x="367665" y="103584"/>
                    </a:cubicBezTo>
                    <a:cubicBezTo>
                      <a:pt x="360045" y="96917"/>
                      <a:pt x="329565" y="74057"/>
                      <a:pt x="267653" y="74057"/>
                    </a:cubicBezTo>
                    <a:cubicBezTo>
                      <a:pt x="205740" y="74057"/>
                      <a:pt x="174308" y="97869"/>
                      <a:pt x="167640" y="103584"/>
                    </a:cubicBezTo>
                    <a:cubicBezTo>
                      <a:pt x="166688" y="103584"/>
                      <a:pt x="166688" y="102632"/>
                      <a:pt x="166688" y="102632"/>
                    </a:cubicBezTo>
                    <a:lnTo>
                      <a:pt x="114300" y="85487"/>
                    </a:lnTo>
                    <a:lnTo>
                      <a:pt x="266700" y="20717"/>
                    </a:lnTo>
                    <a:close/>
                    <a:moveTo>
                      <a:pt x="264795" y="197882"/>
                    </a:moveTo>
                    <a:cubicBezTo>
                      <a:pt x="265748" y="197882"/>
                      <a:pt x="265748" y="197882"/>
                      <a:pt x="266700" y="197882"/>
                    </a:cubicBezTo>
                    <a:cubicBezTo>
                      <a:pt x="267653" y="197882"/>
                      <a:pt x="267653" y="197882"/>
                      <a:pt x="268605" y="197882"/>
                    </a:cubicBezTo>
                    <a:lnTo>
                      <a:pt x="353378" y="183594"/>
                    </a:lnTo>
                    <a:cubicBezTo>
                      <a:pt x="353378" y="185499"/>
                      <a:pt x="353378" y="188357"/>
                      <a:pt x="353378" y="190262"/>
                    </a:cubicBezTo>
                    <a:cubicBezTo>
                      <a:pt x="353378" y="193119"/>
                      <a:pt x="353378" y="195024"/>
                      <a:pt x="353378" y="197882"/>
                    </a:cubicBezTo>
                    <a:cubicBezTo>
                      <a:pt x="353378" y="198834"/>
                      <a:pt x="352425" y="199787"/>
                      <a:pt x="352425" y="200739"/>
                    </a:cubicBezTo>
                    <a:cubicBezTo>
                      <a:pt x="352425" y="201692"/>
                      <a:pt x="352425" y="201692"/>
                      <a:pt x="352425" y="202644"/>
                    </a:cubicBezTo>
                    <a:cubicBezTo>
                      <a:pt x="347663" y="257889"/>
                      <a:pt x="310515" y="318849"/>
                      <a:pt x="265748" y="318849"/>
                    </a:cubicBezTo>
                    <a:cubicBezTo>
                      <a:pt x="217170" y="318849"/>
                      <a:pt x="178118" y="248364"/>
                      <a:pt x="178118" y="190262"/>
                    </a:cubicBezTo>
                    <a:cubicBezTo>
                      <a:pt x="178118" y="188357"/>
                      <a:pt x="178118" y="185499"/>
                      <a:pt x="178118" y="183594"/>
                    </a:cubicBezTo>
                    <a:lnTo>
                      <a:pt x="264795" y="197882"/>
                    </a:lnTo>
                    <a:close/>
                    <a:moveTo>
                      <a:pt x="47625" y="210264"/>
                    </a:moveTo>
                    <a:lnTo>
                      <a:pt x="160973" y="210264"/>
                    </a:lnTo>
                    <a:cubicBezTo>
                      <a:pt x="166688" y="253127"/>
                      <a:pt x="188595" y="296942"/>
                      <a:pt x="219075" y="320754"/>
                    </a:cubicBezTo>
                    <a:cubicBezTo>
                      <a:pt x="216218" y="323612"/>
                      <a:pt x="212408" y="326469"/>
                      <a:pt x="208598" y="329327"/>
                    </a:cubicBezTo>
                    <a:cubicBezTo>
                      <a:pt x="202883" y="332184"/>
                      <a:pt x="193358" y="335042"/>
                      <a:pt x="182880" y="338852"/>
                    </a:cubicBezTo>
                    <a:cubicBezTo>
                      <a:pt x="170498" y="342662"/>
                      <a:pt x="157163" y="347424"/>
                      <a:pt x="143828" y="353139"/>
                    </a:cubicBezTo>
                    <a:lnTo>
                      <a:pt x="141923" y="351234"/>
                    </a:lnTo>
                    <a:cubicBezTo>
                      <a:pt x="126682" y="335994"/>
                      <a:pt x="102870" y="335994"/>
                      <a:pt x="87630" y="351234"/>
                    </a:cubicBezTo>
                    <a:cubicBezTo>
                      <a:pt x="80010" y="358854"/>
                      <a:pt x="76200" y="368379"/>
                      <a:pt x="76200" y="377904"/>
                    </a:cubicBezTo>
                    <a:cubicBezTo>
                      <a:pt x="76200" y="387429"/>
                      <a:pt x="80010" y="397907"/>
                      <a:pt x="87630" y="404574"/>
                    </a:cubicBezTo>
                    <a:lnTo>
                      <a:pt x="88583" y="405527"/>
                    </a:lnTo>
                    <a:cubicBezTo>
                      <a:pt x="83820" y="416004"/>
                      <a:pt x="81915" y="428387"/>
                      <a:pt x="81915" y="441722"/>
                    </a:cubicBezTo>
                    <a:lnTo>
                      <a:pt x="81915" y="457914"/>
                    </a:lnTo>
                    <a:lnTo>
                      <a:pt x="19050" y="457914"/>
                    </a:lnTo>
                    <a:lnTo>
                      <a:pt x="19050" y="238839"/>
                    </a:lnTo>
                    <a:cubicBezTo>
                      <a:pt x="19050" y="222647"/>
                      <a:pt x="31433" y="210264"/>
                      <a:pt x="47625" y="210264"/>
                    </a:cubicBezTo>
                    <a:close/>
                    <a:moveTo>
                      <a:pt x="357188" y="581739"/>
                    </a:moveTo>
                    <a:cubicBezTo>
                      <a:pt x="360045" y="581739"/>
                      <a:pt x="361950" y="583644"/>
                      <a:pt x="361950" y="586502"/>
                    </a:cubicBezTo>
                    <a:cubicBezTo>
                      <a:pt x="361950" y="589359"/>
                      <a:pt x="360045" y="591264"/>
                      <a:pt x="357188" y="591264"/>
                    </a:cubicBezTo>
                    <a:lnTo>
                      <a:pt x="176213" y="591264"/>
                    </a:lnTo>
                    <a:cubicBezTo>
                      <a:pt x="173355" y="591264"/>
                      <a:pt x="171450" y="589359"/>
                      <a:pt x="171450" y="586502"/>
                    </a:cubicBezTo>
                    <a:cubicBezTo>
                      <a:pt x="171450" y="583644"/>
                      <a:pt x="173355" y="581739"/>
                      <a:pt x="176213" y="581739"/>
                    </a:cubicBezTo>
                    <a:cubicBezTo>
                      <a:pt x="194310" y="581739"/>
                      <a:pt x="209550" y="566499"/>
                      <a:pt x="209550" y="548402"/>
                    </a:cubicBezTo>
                    <a:lnTo>
                      <a:pt x="209550" y="534114"/>
                    </a:lnTo>
                    <a:lnTo>
                      <a:pt x="323850" y="534114"/>
                    </a:lnTo>
                    <a:lnTo>
                      <a:pt x="323850" y="548402"/>
                    </a:lnTo>
                    <a:cubicBezTo>
                      <a:pt x="323850" y="566499"/>
                      <a:pt x="339090" y="581739"/>
                      <a:pt x="357188" y="581739"/>
                    </a:cubicBezTo>
                    <a:close/>
                    <a:moveTo>
                      <a:pt x="485775" y="515064"/>
                    </a:moveTo>
                    <a:lnTo>
                      <a:pt x="47625" y="515064"/>
                    </a:lnTo>
                    <a:cubicBezTo>
                      <a:pt x="31433" y="515064"/>
                      <a:pt x="19050" y="502682"/>
                      <a:pt x="19050" y="486489"/>
                    </a:cubicBezTo>
                    <a:lnTo>
                      <a:pt x="19050" y="476964"/>
                    </a:lnTo>
                    <a:lnTo>
                      <a:pt x="245745" y="476964"/>
                    </a:lnTo>
                    <a:cubicBezTo>
                      <a:pt x="245745" y="476964"/>
                      <a:pt x="245745" y="476964"/>
                      <a:pt x="245745" y="476964"/>
                    </a:cubicBezTo>
                    <a:cubicBezTo>
                      <a:pt x="245745" y="476964"/>
                      <a:pt x="245745" y="476964"/>
                      <a:pt x="245745" y="476964"/>
                    </a:cubicBezTo>
                    <a:lnTo>
                      <a:pt x="514350" y="476964"/>
                    </a:lnTo>
                    <a:lnTo>
                      <a:pt x="514350" y="486489"/>
                    </a:lnTo>
                    <a:cubicBezTo>
                      <a:pt x="514350" y="502682"/>
                      <a:pt x="501968" y="515064"/>
                      <a:pt x="485775" y="515064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9676DDF-D499-DF22-8119-72D935CB576B}"/>
                </a:ext>
              </a:extLst>
            </p:cNvPr>
            <p:cNvSpPr/>
            <p:nvPr/>
          </p:nvSpPr>
          <p:spPr>
            <a:xfrm>
              <a:off x="3407974" y="1179068"/>
              <a:ext cx="495300" cy="9525"/>
            </a:xfrm>
            <a:custGeom>
              <a:avLst/>
              <a:gdLst>
                <a:gd name="connsiteX0" fmla="*/ 0 w 495300"/>
                <a:gd name="connsiteY0" fmla="*/ 0 h 9525"/>
                <a:gd name="connsiteX1" fmla="*/ 495300 w 495300"/>
                <a:gd name="connsiteY1" fmla="*/ 0 h 9525"/>
                <a:gd name="connsiteX2" fmla="*/ 495300 w 495300"/>
                <a:gd name="connsiteY2" fmla="*/ 9525 h 9525"/>
                <a:gd name="connsiteX3" fmla="*/ 0 w 49530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300" h="9525">
                  <a:moveTo>
                    <a:pt x="0" y="0"/>
                  </a:moveTo>
                  <a:lnTo>
                    <a:pt x="495300" y="0"/>
                  </a:lnTo>
                  <a:lnTo>
                    <a:pt x="495300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859ECC82-63C1-155B-C240-647BD7088B41}"/>
                </a:ext>
              </a:extLst>
            </p:cNvPr>
            <p:cNvSpPr/>
            <p:nvPr/>
          </p:nvSpPr>
          <p:spPr>
            <a:xfrm>
              <a:off x="3598474" y="1237171"/>
              <a:ext cx="114300" cy="19050"/>
            </a:xfrm>
            <a:custGeom>
              <a:avLst/>
              <a:gdLst>
                <a:gd name="connsiteX0" fmla="*/ 95250 w 114300"/>
                <a:gd name="connsiteY0" fmla="*/ 19050 h 19050"/>
                <a:gd name="connsiteX1" fmla="*/ 19050 w 114300"/>
                <a:gd name="connsiteY1" fmla="*/ 19050 h 19050"/>
                <a:gd name="connsiteX2" fmla="*/ 0 w 114300"/>
                <a:gd name="connsiteY2" fmla="*/ 0 h 19050"/>
                <a:gd name="connsiteX3" fmla="*/ 0 w 114300"/>
                <a:gd name="connsiteY3" fmla="*/ 0 h 19050"/>
                <a:gd name="connsiteX4" fmla="*/ 114300 w 114300"/>
                <a:gd name="connsiteY4" fmla="*/ 0 h 19050"/>
                <a:gd name="connsiteX5" fmla="*/ 114300 w 114300"/>
                <a:gd name="connsiteY5" fmla="*/ 0 h 19050"/>
                <a:gd name="connsiteX6" fmla="*/ 95250 w 1143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95250" y="19050"/>
                  </a:moveTo>
                  <a:lnTo>
                    <a:pt x="19050" y="19050"/>
                  </a:lnTo>
                  <a:cubicBezTo>
                    <a:pt x="8572" y="19050"/>
                    <a:pt x="0" y="10477"/>
                    <a:pt x="0" y="0"/>
                  </a:cubicBezTo>
                  <a:lnTo>
                    <a:pt x="0" y="0"/>
                  </a:lnTo>
                  <a:lnTo>
                    <a:pt x="114300" y="0"/>
                  </a:lnTo>
                  <a:lnTo>
                    <a:pt x="114300" y="0"/>
                  </a:lnTo>
                  <a:cubicBezTo>
                    <a:pt x="114300" y="10477"/>
                    <a:pt x="105727" y="19050"/>
                    <a:pt x="95250" y="19050"/>
                  </a:cubicBezTo>
                  <a:close/>
                </a:path>
              </a:pathLst>
            </a:custGeom>
            <a:solidFill>
              <a:srgbClr val="3C154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4" name="Group 533">
            <a:extLst>
              <a:ext uri="{FF2B5EF4-FFF2-40B4-BE49-F238E27FC236}">
                <a16:creationId xmlns:a16="http://schemas.microsoft.com/office/drawing/2014/main" id="{157A3B7A-A117-A5CF-C7AA-459DD0B3FFD5}"/>
              </a:ext>
            </a:extLst>
          </p:cNvPr>
          <p:cNvGrpSpPr/>
          <p:nvPr/>
        </p:nvGrpSpPr>
        <p:grpSpPr>
          <a:xfrm>
            <a:off x="2244594" y="767826"/>
            <a:ext cx="590550" cy="525541"/>
            <a:chOff x="2272522" y="712581"/>
            <a:chExt cx="590550" cy="525541"/>
          </a:xfrm>
        </p:grpSpPr>
        <p:grpSp>
          <p:nvGrpSpPr>
            <p:cNvPr id="478" name="Graphic 453">
              <a:extLst>
                <a:ext uri="{FF2B5EF4-FFF2-40B4-BE49-F238E27FC236}">
                  <a16:creationId xmlns:a16="http://schemas.microsoft.com/office/drawing/2014/main" id="{032E2960-9894-3E76-7746-482C18FA0E86}"/>
                </a:ext>
              </a:extLst>
            </p:cNvPr>
            <p:cNvGrpSpPr/>
            <p:nvPr/>
          </p:nvGrpSpPr>
          <p:grpSpPr>
            <a:xfrm>
              <a:off x="2282047" y="722821"/>
              <a:ext cx="571500" cy="504825"/>
              <a:chOff x="2282047" y="722821"/>
              <a:chExt cx="571500" cy="504825"/>
            </a:xfrm>
          </p:grpSpPr>
          <p:grpSp>
            <p:nvGrpSpPr>
              <p:cNvPr id="479" name="Graphic 453">
                <a:extLst>
                  <a:ext uri="{FF2B5EF4-FFF2-40B4-BE49-F238E27FC236}">
                    <a16:creationId xmlns:a16="http://schemas.microsoft.com/office/drawing/2014/main" id="{C83A8B77-1F38-4B18-61FF-09B5037CD595}"/>
                  </a:ext>
                </a:extLst>
              </p:cNvPr>
              <p:cNvGrpSpPr/>
              <p:nvPr/>
            </p:nvGrpSpPr>
            <p:grpSpPr>
              <a:xfrm>
                <a:off x="2310622" y="913321"/>
                <a:ext cx="514350" cy="266700"/>
                <a:chOff x="2310622" y="913321"/>
                <a:chExt cx="514350" cy="266700"/>
              </a:xfrm>
            </p:grpSpPr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1648CA00-DFF8-EED7-8CDC-5A042D70BC15}"/>
                    </a:ext>
                  </a:extLst>
                </p:cNvPr>
                <p:cNvSpPr/>
                <p:nvPr/>
              </p:nvSpPr>
              <p:spPr>
                <a:xfrm>
                  <a:off x="2310622" y="913321"/>
                  <a:ext cx="514350" cy="266700"/>
                </a:xfrm>
                <a:custGeom>
                  <a:avLst/>
                  <a:gdLst>
                    <a:gd name="connsiteX0" fmla="*/ 514350 w 514350"/>
                    <a:gd name="connsiteY0" fmla="*/ 266700 h 266700"/>
                    <a:gd name="connsiteX1" fmla="*/ 514350 w 514350"/>
                    <a:gd name="connsiteY1" fmla="*/ 36195 h 266700"/>
                    <a:gd name="connsiteX2" fmla="*/ 478155 w 514350"/>
                    <a:gd name="connsiteY2" fmla="*/ 0 h 266700"/>
                    <a:gd name="connsiteX3" fmla="*/ 39053 w 514350"/>
                    <a:gd name="connsiteY3" fmla="*/ 0 h 266700"/>
                    <a:gd name="connsiteX4" fmla="*/ 0 w 514350"/>
                    <a:gd name="connsiteY4" fmla="*/ 39053 h 266700"/>
                    <a:gd name="connsiteX5" fmla="*/ 0 w 514350"/>
                    <a:gd name="connsiteY5" fmla="*/ 266700 h 266700"/>
                    <a:gd name="connsiteX6" fmla="*/ 514350 w 514350"/>
                    <a:gd name="connsiteY6" fmla="*/ 266700 h 26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66700">
                      <a:moveTo>
                        <a:pt x="514350" y="266700"/>
                      </a:moveTo>
                      <a:lnTo>
                        <a:pt x="514350" y="36195"/>
                      </a:lnTo>
                      <a:cubicBezTo>
                        <a:pt x="514350" y="16193"/>
                        <a:pt x="498158" y="0"/>
                        <a:pt x="478155" y="0"/>
                      </a:cubicBezTo>
                      <a:lnTo>
                        <a:pt x="39053" y="0"/>
                      </a:lnTo>
                      <a:cubicBezTo>
                        <a:pt x="17145" y="0"/>
                        <a:pt x="0" y="17145"/>
                        <a:pt x="0" y="39053"/>
                      </a:cubicBezTo>
                      <a:lnTo>
                        <a:pt x="0" y="266700"/>
                      </a:lnTo>
                      <a:lnTo>
                        <a:pt x="514350" y="266700"/>
                      </a:lnTo>
                      <a:close/>
                    </a:path>
                  </a:pathLst>
                </a:custGeom>
                <a:gradFill>
                  <a:gsLst>
                    <a:gs pos="194">
                      <a:srgbClr val="905FB7"/>
                    </a:gs>
                    <a:gs pos="100000">
                      <a:srgbClr val="592575"/>
                    </a:gs>
                  </a:gsLst>
                  <a:lin ang="27000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A8FD4259-99AF-53C0-8641-30F6CA46553E}"/>
                    </a:ext>
                  </a:extLst>
                </p:cNvPr>
                <p:cNvSpPr/>
                <p:nvPr/>
              </p:nvSpPr>
              <p:spPr>
                <a:xfrm>
                  <a:off x="2366819" y="940943"/>
                  <a:ext cx="391477" cy="239077"/>
                </a:xfrm>
                <a:custGeom>
                  <a:avLst/>
                  <a:gdLst>
                    <a:gd name="connsiteX0" fmla="*/ 0 w 391477"/>
                    <a:gd name="connsiteY0" fmla="*/ 0 h 239077"/>
                    <a:gd name="connsiteX1" fmla="*/ 239078 w 391477"/>
                    <a:gd name="connsiteY1" fmla="*/ 239078 h 239077"/>
                    <a:gd name="connsiteX2" fmla="*/ 391478 w 391477"/>
                    <a:gd name="connsiteY2" fmla="*/ 239078 h 239077"/>
                    <a:gd name="connsiteX3" fmla="*/ 152400 w 391477"/>
                    <a:gd name="connsiteY3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1477" h="239077">
                      <a:moveTo>
                        <a:pt x="0" y="0"/>
                      </a:moveTo>
                      <a:lnTo>
                        <a:pt x="239078" y="239078"/>
                      </a:lnTo>
                      <a:lnTo>
                        <a:pt x="391478" y="239078"/>
                      </a:lnTo>
                      <a:lnTo>
                        <a:pt x="152400" y="0"/>
                      </a:lnTo>
                      <a:close/>
                    </a:path>
                  </a:pathLst>
                </a:custGeom>
                <a:solidFill>
                  <a:srgbClr val="FFFFFF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EDCE358D-E09F-2871-D48D-C87C9DE3A06A}"/>
                    </a:ext>
                  </a:extLst>
                </p:cNvPr>
                <p:cNvSpPr/>
                <p:nvPr/>
              </p:nvSpPr>
              <p:spPr>
                <a:xfrm>
                  <a:off x="2310622" y="913321"/>
                  <a:ext cx="514350" cy="66675"/>
                </a:xfrm>
                <a:custGeom>
                  <a:avLst/>
                  <a:gdLst>
                    <a:gd name="connsiteX0" fmla="*/ 478155 w 514350"/>
                    <a:gd name="connsiteY0" fmla="*/ 0 h 66675"/>
                    <a:gd name="connsiteX1" fmla="*/ 39053 w 514350"/>
                    <a:gd name="connsiteY1" fmla="*/ 0 h 66675"/>
                    <a:gd name="connsiteX2" fmla="*/ 0 w 514350"/>
                    <a:gd name="connsiteY2" fmla="*/ 39053 h 66675"/>
                    <a:gd name="connsiteX3" fmla="*/ 0 w 514350"/>
                    <a:gd name="connsiteY3" fmla="*/ 66675 h 66675"/>
                    <a:gd name="connsiteX4" fmla="*/ 39053 w 514350"/>
                    <a:gd name="connsiteY4" fmla="*/ 27622 h 66675"/>
                    <a:gd name="connsiteX5" fmla="*/ 478155 w 514350"/>
                    <a:gd name="connsiteY5" fmla="*/ 27622 h 66675"/>
                    <a:gd name="connsiteX6" fmla="*/ 514350 w 514350"/>
                    <a:gd name="connsiteY6" fmla="*/ 63818 h 66675"/>
                    <a:gd name="connsiteX7" fmla="*/ 514350 w 514350"/>
                    <a:gd name="connsiteY7" fmla="*/ 36195 h 66675"/>
                    <a:gd name="connsiteX8" fmla="*/ 478155 w 514350"/>
                    <a:gd name="connsiteY8" fmla="*/ 0 h 6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66675">
                      <a:moveTo>
                        <a:pt x="478155" y="0"/>
                      </a:moveTo>
                      <a:lnTo>
                        <a:pt x="39053" y="0"/>
                      </a:lnTo>
                      <a:cubicBezTo>
                        <a:pt x="17145" y="0"/>
                        <a:pt x="0" y="17145"/>
                        <a:pt x="0" y="39053"/>
                      </a:cubicBezTo>
                      <a:lnTo>
                        <a:pt x="0" y="66675"/>
                      </a:lnTo>
                      <a:cubicBezTo>
                        <a:pt x="0" y="44768"/>
                        <a:pt x="17145" y="27622"/>
                        <a:pt x="39053" y="27622"/>
                      </a:cubicBezTo>
                      <a:lnTo>
                        <a:pt x="478155" y="27622"/>
                      </a:lnTo>
                      <a:cubicBezTo>
                        <a:pt x="498158" y="27622"/>
                        <a:pt x="514350" y="43815"/>
                        <a:pt x="514350" y="63818"/>
                      </a:cubicBezTo>
                      <a:lnTo>
                        <a:pt x="514350" y="36195"/>
                      </a:lnTo>
                      <a:cubicBezTo>
                        <a:pt x="514350" y="16193"/>
                        <a:pt x="498158" y="0"/>
                        <a:pt x="47815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8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0E5CC842-3FB8-4E36-90E8-EB4334A6EF49}"/>
                    </a:ext>
                  </a:extLst>
                </p:cNvPr>
                <p:cNvSpPr/>
                <p:nvPr/>
              </p:nvSpPr>
              <p:spPr>
                <a:xfrm>
                  <a:off x="2566844" y="940943"/>
                  <a:ext cx="258127" cy="239077"/>
                </a:xfrm>
                <a:custGeom>
                  <a:avLst/>
                  <a:gdLst>
                    <a:gd name="connsiteX0" fmla="*/ 0 w 258127"/>
                    <a:gd name="connsiteY0" fmla="*/ 0 h 239077"/>
                    <a:gd name="connsiteX1" fmla="*/ 239078 w 258127"/>
                    <a:gd name="connsiteY1" fmla="*/ 239078 h 239077"/>
                    <a:gd name="connsiteX2" fmla="*/ 258128 w 258127"/>
                    <a:gd name="connsiteY2" fmla="*/ 239078 h 239077"/>
                    <a:gd name="connsiteX3" fmla="*/ 258128 w 258127"/>
                    <a:gd name="connsiteY3" fmla="*/ 210503 h 239077"/>
                    <a:gd name="connsiteX4" fmla="*/ 47625 w 258127"/>
                    <a:gd name="connsiteY4" fmla="*/ 0 h 239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8127" h="239077">
                      <a:moveTo>
                        <a:pt x="0" y="0"/>
                      </a:moveTo>
                      <a:lnTo>
                        <a:pt x="239078" y="239078"/>
                      </a:lnTo>
                      <a:lnTo>
                        <a:pt x="258128" y="239078"/>
                      </a:lnTo>
                      <a:lnTo>
                        <a:pt x="258128" y="210503"/>
                      </a:lnTo>
                      <a:lnTo>
                        <a:pt x="47625" y="0"/>
                      </a:lnTo>
                      <a:close/>
                    </a:path>
                  </a:pathLst>
                </a:custGeom>
                <a:solidFill>
                  <a:srgbClr val="FFFFFF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260AFFC6-B94E-632A-A455-EB039172F1CA}"/>
                  </a:ext>
                </a:extLst>
              </p:cNvPr>
              <p:cNvSpPr/>
              <p:nvPr/>
            </p:nvSpPr>
            <p:spPr>
              <a:xfrm>
                <a:off x="2469689" y="866622"/>
                <a:ext cx="194309" cy="174333"/>
              </a:xfrm>
              <a:custGeom>
                <a:avLst/>
                <a:gdLst>
                  <a:gd name="connsiteX0" fmla="*/ 952 w 194309"/>
                  <a:gd name="connsiteY0" fmla="*/ 24791 h 174333"/>
                  <a:gd name="connsiteX1" fmla="*/ 0 w 194309"/>
                  <a:gd name="connsiteY1" fmla="*/ 36221 h 174333"/>
                  <a:gd name="connsiteX2" fmla="*/ 97155 w 194309"/>
                  <a:gd name="connsiteY2" fmla="*/ 174333 h 174333"/>
                  <a:gd name="connsiteX3" fmla="*/ 194310 w 194309"/>
                  <a:gd name="connsiteY3" fmla="*/ 36221 h 174333"/>
                  <a:gd name="connsiteX4" fmla="*/ 193358 w 194309"/>
                  <a:gd name="connsiteY4" fmla="*/ 22886 h 174333"/>
                  <a:gd name="connsiteX5" fmla="*/ 96202 w 194309"/>
                  <a:gd name="connsiteY5" fmla="*/ 26 h 174333"/>
                  <a:gd name="connsiteX6" fmla="*/ 952 w 194309"/>
                  <a:gd name="connsiteY6" fmla="*/ 24791 h 174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309" h="174333">
                    <a:moveTo>
                      <a:pt x="952" y="24791"/>
                    </a:moveTo>
                    <a:cubicBezTo>
                      <a:pt x="952" y="28601"/>
                      <a:pt x="0" y="32411"/>
                      <a:pt x="0" y="36221"/>
                    </a:cubicBezTo>
                    <a:cubicBezTo>
                      <a:pt x="0" y="100991"/>
                      <a:pt x="43815" y="174333"/>
                      <a:pt x="97155" y="174333"/>
                    </a:cubicBezTo>
                    <a:cubicBezTo>
                      <a:pt x="150495" y="174333"/>
                      <a:pt x="194310" y="100991"/>
                      <a:pt x="194310" y="36221"/>
                    </a:cubicBezTo>
                    <a:cubicBezTo>
                      <a:pt x="194310" y="31458"/>
                      <a:pt x="194310" y="26696"/>
                      <a:pt x="193358" y="22886"/>
                    </a:cubicBezTo>
                    <a:cubicBezTo>
                      <a:pt x="193358" y="22886"/>
                      <a:pt x="155258" y="26"/>
                      <a:pt x="96202" y="26"/>
                    </a:cubicBezTo>
                    <a:cubicBezTo>
                      <a:pt x="37147" y="-927"/>
                      <a:pt x="952" y="24791"/>
                      <a:pt x="952" y="2479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2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46327442-D958-AD5C-060E-B29EEBFFFDAF}"/>
                  </a:ext>
                </a:extLst>
              </p:cNvPr>
              <p:cNvSpPr/>
              <p:nvPr/>
            </p:nvSpPr>
            <p:spPr>
              <a:xfrm>
                <a:off x="2391584" y="1056196"/>
                <a:ext cx="353284" cy="123825"/>
              </a:xfrm>
              <a:custGeom>
                <a:avLst/>
                <a:gdLst>
                  <a:gd name="connsiteX0" fmla="*/ 0 w 353284"/>
                  <a:gd name="connsiteY0" fmla="*/ 123825 h 123825"/>
                  <a:gd name="connsiteX1" fmla="*/ 352425 w 353284"/>
                  <a:gd name="connsiteY1" fmla="*/ 123825 h 123825"/>
                  <a:gd name="connsiteX2" fmla="*/ 335280 w 353284"/>
                  <a:gd name="connsiteY2" fmla="*/ 46673 h 123825"/>
                  <a:gd name="connsiteX3" fmla="*/ 246698 w 353284"/>
                  <a:gd name="connsiteY3" fmla="*/ 0 h 123825"/>
                  <a:gd name="connsiteX4" fmla="*/ 177165 w 353284"/>
                  <a:gd name="connsiteY4" fmla="*/ 36195 h 123825"/>
                  <a:gd name="connsiteX5" fmla="*/ 112395 w 353284"/>
                  <a:gd name="connsiteY5" fmla="*/ 0 h 123825"/>
                  <a:gd name="connsiteX6" fmla="*/ 30480 w 353284"/>
                  <a:gd name="connsiteY6" fmla="*/ 33338 h 123825"/>
                  <a:gd name="connsiteX7" fmla="*/ 0 w 353284"/>
                  <a:gd name="connsiteY7" fmla="*/ 12382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3284" h="123825">
                    <a:moveTo>
                      <a:pt x="0" y="123825"/>
                    </a:moveTo>
                    <a:lnTo>
                      <a:pt x="352425" y="123825"/>
                    </a:lnTo>
                    <a:cubicBezTo>
                      <a:pt x="352425" y="123825"/>
                      <a:pt x="359093" y="71438"/>
                      <a:pt x="335280" y="46673"/>
                    </a:cubicBezTo>
                    <a:cubicBezTo>
                      <a:pt x="312420" y="21907"/>
                      <a:pt x="294323" y="16193"/>
                      <a:pt x="246698" y="0"/>
                    </a:cubicBezTo>
                    <a:cubicBezTo>
                      <a:pt x="246698" y="0"/>
                      <a:pt x="229552" y="36195"/>
                      <a:pt x="177165" y="36195"/>
                    </a:cubicBezTo>
                    <a:cubicBezTo>
                      <a:pt x="124778" y="36195"/>
                      <a:pt x="112395" y="0"/>
                      <a:pt x="112395" y="0"/>
                    </a:cubicBezTo>
                    <a:cubicBezTo>
                      <a:pt x="112395" y="0"/>
                      <a:pt x="50482" y="17145"/>
                      <a:pt x="30480" y="33338"/>
                    </a:cubicBezTo>
                    <a:cubicBezTo>
                      <a:pt x="10478" y="49530"/>
                      <a:pt x="0" y="77152"/>
                      <a:pt x="0" y="123825"/>
                    </a:cubicBez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443319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8AB78CF-2DB5-6E2E-A273-488C2F47E797}"/>
                  </a:ext>
                </a:extLst>
              </p:cNvPr>
              <p:cNvSpPr/>
              <p:nvPr/>
            </p:nvSpPr>
            <p:spPr>
              <a:xfrm>
                <a:off x="2501122" y="1030478"/>
                <a:ext cx="133350" cy="63817"/>
              </a:xfrm>
              <a:custGeom>
                <a:avLst/>
                <a:gdLst>
                  <a:gd name="connsiteX0" fmla="*/ 0 w 133350"/>
                  <a:gd name="connsiteY0" fmla="*/ 25718 h 63817"/>
                  <a:gd name="connsiteX1" fmla="*/ 66675 w 133350"/>
                  <a:gd name="connsiteY1" fmla="*/ 63818 h 63817"/>
                  <a:gd name="connsiteX2" fmla="*/ 133350 w 133350"/>
                  <a:gd name="connsiteY2" fmla="*/ 25718 h 63817"/>
                  <a:gd name="connsiteX3" fmla="*/ 97155 w 133350"/>
                  <a:gd name="connsiteY3" fmla="*/ 3810 h 63817"/>
                  <a:gd name="connsiteX4" fmla="*/ 65723 w 133350"/>
                  <a:gd name="connsiteY4" fmla="*/ 10478 h 63817"/>
                  <a:gd name="connsiteX5" fmla="*/ 28575 w 133350"/>
                  <a:gd name="connsiteY5" fmla="*/ 0 h 63817"/>
                  <a:gd name="connsiteX6" fmla="*/ 0 w 133350"/>
                  <a:gd name="connsiteY6" fmla="*/ 25718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350" h="63817">
                    <a:moveTo>
                      <a:pt x="0" y="25718"/>
                    </a:moveTo>
                    <a:cubicBezTo>
                      <a:pt x="9525" y="44768"/>
                      <a:pt x="28575" y="63818"/>
                      <a:pt x="66675" y="63818"/>
                    </a:cubicBezTo>
                    <a:cubicBezTo>
                      <a:pt x="104775" y="63818"/>
                      <a:pt x="123825" y="44768"/>
                      <a:pt x="133350" y="25718"/>
                    </a:cubicBezTo>
                    <a:cubicBezTo>
                      <a:pt x="133350" y="25718"/>
                      <a:pt x="106680" y="13335"/>
                      <a:pt x="97155" y="3810"/>
                    </a:cubicBezTo>
                    <a:cubicBezTo>
                      <a:pt x="97155" y="3810"/>
                      <a:pt x="80963" y="10478"/>
                      <a:pt x="65723" y="10478"/>
                    </a:cubicBezTo>
                    <a:cubicBezTo>
                      <a:pt x="50482" y="10478"/>
                      <a:pt x="28575" y="0"/>
                      <a:pt x="28575" y="0"/>
                    </a:cubicBezTo>
                    <a:cubicBezTo>
                      <a:pt x="28575" y="0"/>
                      <a:pt x="17145" y="21907"/>
                      <a:pt x="0" y="257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46793"/>
                  </a:gs>
                  <a:gs pos="50000">
                    <a:srgbClr val="EB547B"/>
                  </a:gs>
                  <a:gs pos="100000">
                    <a:srgbClr val="E24264"/>
                  </a:gs>
                </a:gsLst>
                <a:lin ang="1639079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318B579E-7FB1-AB00-8459-9C0FF2994F2A}"/>
                  </a:ext>
                </a:extLst>
              </p:cNvPr>
              <p:cNvSpPr/>
              <p:nvPr/>
            </p:nvSpPr>
            <p:spPr>
              <a:xfrm>
                <a:off x="2386404" y="1062483"/>
                <a:ext cx="161390" cy="120394"/>
              </a:xfrm>
              <a:custGeom>
                <a:avLst/>
                <a:gdLst>
                  <a:gd name="connsiteX0" fmla="*/ 76618 w 161390"/>
                  <a:gd name="connsiteY0" fmla="*/ 120395 h 120394"/>
                  <a:gd name="connsiteX1" fmla="*/ 161390 w 161390"/>
                  <a:gd name="connsiteY1" fmla="*/ 120395 h 120394"/>
                  <a:gd name="connsiteX2" fmla="*/ 49948 w 161390"/>
                  <a:gd name="connsiteY2" fmla="*/ 9905 h 120394"/>
                  <a:gd name="connsiteX3" fmla="*/ 8990 w 161390"/>
                  <a:gd name="connsiteY3" fmla="*/ 8000 h 120394"/>
                  <a:gd name="connsiteX4" fmla="*/ 7085 w 161390"/>
                  <a:gd name="connsiteY4" fmla="*/ 47052 h 120394"/>
                  <a:gd name="connsiteX5" fmla="*/ 76618 w 161390"/>
                  <a:gd name="connsiteY5" fmla="*/ 120395 h 12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390" h="120394">
                    <a:moveTo>
                      <a:pt x="76618" y="120395"/>
                    </a:moveTo>
                    <a:lnTo>
                      <a:pt x="161390" y="120395"/>
                    </a:lnTo>
                    <a:lnTo>
                      <a:pt x="49948" y="9905"/>
                    </a:lnTo>
                    <a:cubicBezTo>
                      <a:pt x="49948" y="9905"/>
                      <a:pt x="28040" y="-11050"/>
                      <a:pt x="8990" y="8000"/>
                    </a:cubicBezTo>
                    <a:cubicBezTo>
                      <a:pt x="-10060" y="27050"/>
                      <a:pt x="7085" y="47052"/>
                      <a:pt x="7085" y="47052"/>
                    </a:cubicBezTo>
                    <a:lnTo>
                      <a:pt x="76618" y="12039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7AEFB4BD-45D1-0E30-619A-2FD34ABD213F}"/>
                  </a:ext>
                </a:extLst>
              </p:cNvPr>
              <p:cNvSpPr/>
              <p:nvPr/>
            </p:nvSpPr>
            <p:spPr>
              <a:xfrm>
                <a:off x="2398251" y="1062724"/>
                <a:ext cx="148589" cy="120154"/>
              </a:xfrm>
              <a:custGeom>
                <a:avLst/>
                <a:gdLst>
                  <a:gd name="connsiteX0" fmla="*/ 0 w 148589"/>
                  <a:gd name="connsiteY0" fmla="*/ 4902 h 120154"/>
                  <a:gd name="connsiteX1" fmla="*/ 115252 w 148589"/>
                  <a:gd name="connsiteY1" fmla="*/ 120154 h 120154"/>
                  <a:gd name="connsiteX2" fmla="*/ 148590 w 148589"/>
                  <a:gd name="connsiteY2" fmla="*/ 120154 h 120154"/>
                  <a:gd name="connsiteX3" fmla="*/ 38100 w 148589"/>
                  <a:gd name="connsiteY3" fmla="*/ 9665 h 120154"/>
                  <a:gd name="connsiteX4" fmla="*/ 0 w 148589"/>
                  <a:gd name="connsiteY4" fmla="*/ 4902 h 120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589" h="120154">
                    <a:moveTo>
                      <a:pt x="0" y="4902"/>
                    </a:moveTo>
                    <a:lnTo>
                      <a:pt x="115252" y="120154"/>
                    </a:lnTo>
                    <a:lnTo>
                      <a:pt x="148590" y="120154"/>
                    </a:lnTo>
                    <a:lnTo>
                      <a:pt x="38100" y="9665"/>
                    </a:lnTo>
                    <a:cubicBezTo>
                      <a:pt x="38100" y="9665"/>
                      <a:pt x="19050" y="-8433"/>
                      <a:pt x="0" y="4902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2859FD3-109A-D540-EF39-C1C2AB73E80F}"/>
                  </a:ext>
                </a:extLst>
              </p:cNvPr>
              <p:cNvSpPr/>
              <p:nvPr/>
            </p:nvSpPr>
            <p:spPr>
              <a:xfrm>
                <a:off x="2528744" y="1037146"/>
                <a:ext cx="80009" cy="28575"/>
              </a:xfrm>
              <a:custGeom>
                <a:avLst/>
                <a:gdLst>
                  <a:gd name="connsiteX0" fmla="*/ 0 w 80009"/>
                  <a:gd name="connsiteY0" fmla="*/ 0 h 28575"/>
                  <a:gd name="connsiteX1" fmla="*/ 39053 w 80009"/>
                  <a:gd name="connsiteY1" fmla="*/ 28575 h 28575"/>
                  <a:gd name="connsiteX2" fmla="*/ 80010 w 80009"/>
                  <a:gd name="connsiteY2" fmla="*/ 0 h 28575"/>
                  <a:gd name="connsiteX3" fmla="*/ 0 w 80009"/>
                  <a:gd name="connsiteY3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009" h="28575">
                    <a:moveTo>
                      <a:pt x="0" y="0"/>
                    </a:moveTo>
                    <a:cubicBezTo>
                      <a:pt x="0" y="0"/>
                      <a:pt x="3810" y="28575"/>
                      <a:pt x="39053" y="28575"/>
                    </a:cubicBezTo>
                    <a:cubicBezTo>
                      <a:pt x="74295" y="28575"/>
                      <a:pt x="80010" y="0"/>
                      <a:pt x="800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9C14AA36-FC28-F440-71B2-A6649210C7DA}"/>
                  </a:ext>
                </a:extLst>
              </p:cNvPr>
              <p:cNvSpPr/>
              <p:nvPr/>
            </p:nvSpPr>
            <p:spPr>
              <a:xfrm>
                <a:off x="2566844" y="869505"/>
                <a:ext cx="97154" cy="171450"/>
              </a:xfrm>
              <a:custGeom>
                <a:avLst/>
                <a:gdLst>
                  <a:gd name="connsiteX0" fmla="*/ 97155 w 97154"/>
                  <a:gd name="connsiteY0" fmla="*/ 33338 h 171450"/>
                  <a:gd name="connsiteX1" fmla="*/ 96203 w 97154"/>
                  <a:gd name="connsiteY1" fmla="*/ 20003 h 171450"/>
                  <a:gd name="connsiteX2" fmla="*/ 40005 w 97154"/>
                  <a:gd name="connsiteY2" fmla="*/ 0 h 171450"/>
                  <a:gd name="connsiteX3" fmla="*/ 0 w 97154"/>
                  <a:gd name="connsiteY3" fmla="*/ 171450 h 171450"/>
                  <a:gd name="connsiteX4" fmla="*/ 97155 w 97154"/>
                  <a:gd name="connsiteY4" fmla="*/ 33338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54" h="171450">
                    <a:moveTo>
                      <a:pt x="97155" y="33338"/>
                    </a:moveTo>
                    <a:cubicBezTo>
                      <a:pt x="97155" y="28575"/>
                      <a:pt x="97155" y="23813"/>
                      <a:pt x="96203" y="20003"/>
                    </a:cubicBezTo>
                    <a:cubicBezTo>
                      <a:pt x="96203" y="20003"/>
                      <a:pt x="75248" y="6668"/>
                      <a:pt x="40005" y="0"/>
                    </a:cubicBezTo>
                    <a:cubicBezTo>
                      <a:pt x="41910" y="19050"/>
                      <a:pt x="49530" y="108585"/>
                      <a:pt x="0" y="171450"/>
                    </a:cubicBezTo>
                    <a:cubicBezTo>
                      <a:pt x="53340" y="171450"/>
                      <a:pt x="97155" y="98108"/>
                      <a:pt x="97155" y="33338"/>
                    </a:cubicBezTo>
                    <a:close/>
                  </a:path>
                </a:pathLst>
              </a:custGeom>
              <a:solidFill>
                <a:srgbClr val="E24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8C706DEF-5CF6-B75A-7AF5-85731B5C90F2}"/>
                  </a:ext>
                </a:extLst>
              </p:cNvPr>
              <p:cNvSpPr/>
              <p:nvPr/>
            </p:nvSpPr>
            <p:spPr>
              <a:xfrm>
                <a:off x="2386822" y="843788"/>
                <a:ext cx="38100" cy="40957"/>
              </a:xfrm>
              <a:custGeom>
                <a:avLst/>
                <a:gdLst>
                  <a:gd name="connsiteX0" fmla="*/ 0 w 38100"/>
                  <a:gd name="connsiteY0" fmla="*/ 19050 h 40957"/>
                  <a:gd name="connsiteX1" fmla="*/ 19050 w 38100"/>
                  <a:gd name="connsiteY1" fmla="*/ 0 h 40957"/>
                  <a:gd name="connsiteX2" fmla="*/ 38100 w 38100"/>
                  <a:gd name="connsiteY2" fmla="*/ 19050 h 40957"/>
                  <a:gd name="connsiteX3" fmla="*/ 38100 w 38100"/>
                  <a:gd name="connsiteY3" fmla="*/ 40957 h 40957"/>
                  <a:gd name="connsiteX4" fmla="*/ 0 w 38100"/>
                  <a:gd name="connsiteY4" fmla="*/ 40957 h 40957"/>
                  <a:gd name="connsiteX5" fmla="*/ 0 w 38100"/>
                  <a:gd name="connsiteY5" fmla="*/ 1905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40957">
                    <a:moveTo>
                      <a:pt x="0" y="19050"/>
                    </a:moveTo>
                    <a:cubicBezTo>
                      <a:pt x="0" y="19050"/>
                      <a:pt x="0" y="0"/>
                      <a:pt x="19050" y="0"/>
                    </a:cubicBezTo>
                    <a:cubicBezTo>
                      <a:pt x="38100" y="0"/>
                      <a:pt x="38100" y="19050"/>
                      <a:pt x="38100" y="19050"/>
                    </a:cubicBezTo>
                    <a:lnTo>
                      <a:pt x="38100" y="40957"/>
                    </a:lnTo>
                    <a:lnTo>
                      <a:pt x="0" y="40957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408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238D96A2-A04E-DAD5-4D3C-9AAF64CD28BA}"/>
                  </a:ext>
                </a:extLst>
              </p:cNvPr>
              <p:cNvSpPr/>
              <p:nvPr/>
            </p:nvSpPr>
            <p:spPr>
              <a:xfrm>
                <a:off x="2386822" y="722821"/>
                <a:ext cx="361950" cy="101917"/>
              </a:xfrm>
              <a:custGeom>
                <a:avLst/>
                <a:gdLst>
                  <a:gd name="connsiteX0" fmla="*/ 285750 w 361950"/>
                  <a:gd name="connsiteY0" fmla="*/ 101918 h 101917"/>
                  <a:gd name="connsiteX1" fmla="*/ 361950 w 361950"/>
                  <a:gd name="connsiteY1" fmla="*/ 76200 h 101917"/>
                  <a:gd name="connsiteX2" fmla="*/ 180975 w 361950"/>
                  <a:gd name="connsiteY2" fmla="*/ 0 h 101917"/>
                  <a:gd name="connsiteX3" fmla="*/ 0 w 361950"/>
                  <a:gd name="connsiteY3" fmla="*/ 76200 h 101917"/>
                  <a:gd name="connsiteX4" fmla="*/ 76200 w 361950"/>
                  <a:gd name="connsiteY4" fmla="*/ 101918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0" h="101917">
                    <a:moveTo>
                      <a:pt x="285750" y="101918"/>
                    </a:moveTo>
                    <a:lnTo>
                      <a:pt x="361950" y="76200"/>
                    </a:lnTo>
                    <a:lnTo>
                      <a:pt x="180975" y="0"/>
                    </a:lnTo>
                    <a:lnTo>
                      <a:pt x="0" y="76200"/>
                    </a:lnTo>
                    <a:lnTo>
                      <a:pt x="76200" y="101918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14632643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1E1E95FB-5709-F737-FFBE-221D9EE96864}"/>
                  </a:ext>
                </a:extLst>
              </p:cNvPr>
              <p:cNvSpPr/>
              <p:nvPr/>
            </p:nvSpPr>
            <p:spPr>
              <a:xfrm>
                <a:off x="2462069" y="764730"/>
                <a:ext cx="212407" cy="64770"/>
              </a:xfrm>
              <a:custGeom>
                <a:avLst/>
                <a:gdLst>
                  <a:gd name="connsiteX0" fmla="*/ 0 w 212407"/>
                  <a:gd name="connsiteY0" fmla="*/ 64770 h 64770"/>
                  <a:gd name="connsiteX1" fmla="*/ 103823 w 212407"/>
                  <a:gd name="connsiteY1" fmla="*/ 0 h 64770"/>
                  <a:gd name="connsiteX2" fmla="*/ 212408 w 212407"/>
                  <a:gd name="connsiteY2" fmla="*/ 64770 h 64770"/>
                  <a:gd name="connsiteX3" fmla="*/ 0 w 212407"/>
                  <a:gd name="connsiteY3" fmla="*/ 6477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407" h="64770">
                    <a:moveTo>
                      <a:pt x="0" y="64770"/>
                    </a:moveTo>
                    <a:cubicBezTo>
                      <a:pt x="0" y="64770"/>
                      <a:pt x="10478" y="0"/>
                      <a:pt x="103823" y="0"/>
                    </a:cubicBezTo>
                    <a:cubicBezTo>
                      <a:pt x="197167" y="0"/>
                      <a:pt x="212408" y="64770"/>
                      <a:pt x="212408" y="64770"/>
                    </a:cubicBezTo>
                    <a:cubicBezTo>
                      <a:pt x="212408" y="64770"/>
                      <a:pt x="0" y="61913"/>
                      <a:pt x="0" y="64770"/>
                    </a:cubicBezTo>
                    <a:close/>
                  </a:path>
                </a:pathLst>
              </a:custGeom>
              <a:solidFill>
                <a:srgbClr val="408F8A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D2E5C7E0-C2DA-0DC8-5307-58BF784C012D}"/>
                  </a:ext>
                </a:extLst>
              </p:cNvPr>
              <p:cNvSpPr/>
              <p:nvPr/>
            </p:nvSpPr>
            <p:spPr>
              <a:xfrm>
                <a:off x="2453497" y="796163"/>
                <a:ext cx="228600" cy="104775"/>
              </a:xfrm>
              <a:custGeom>
                <a:avLst/>
                <a:gdLst>
                  <a:gd name="connsiteX0" fmla="*/ 114300 w 228600"/>
                  <a:gd name="connsiteY0" fmla="*/ 104775 h 104775"/>
                  <a:gd name="connsiteX1" fmla="*/ 0 w 228600"/>
                  <a:gd name="connsiteY1" fmla="*/ 85725 h 104775"/>
                  <a:gd name="connsiteX2" fmla="*/ 19050 w 228600"/>
                  <a:gd name="connsiteY2" fmla="*/ 28575 h 104775"/>
                  <a:gd name="connsiteX3" fmla="*/ 114300 w 228600"/>
                  <a:gd name="connsiteY3" fmla="*/ 0 h 104775"/>
                  <a:gd name="connsiteX4" fmla="*/ 209550 w 228600"/>
                  <a:gd name="connsiteY4" fmla="*/ 28575 h 104775"/>
                  <a:gd name="connsiteX5" fmla="*/ 228600 w 228600"/>
                  <a:gd name="connsiteY5" fmla="*/ 85725 h 104775"/>
                  <a:gd name="connsiteX6" fmla="*/ 114300 w 228600"/>
                  <a:gd name="connsiteY6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104775">
                    <a:moveTo>
                      <a:pt x="114300" y="104775"/>
                    </a:moveTo>
                    <a:lnTo>
                      <a:pt x="0" y="85725"/>
                    </a:lnTo>
                    <a:lnTo>
                      <a:pt x="19050" y="28575"/>
                    </a:lnTo>
                    <a:cubicBezTo>
                      <a:pt x="19050" y="28575"/>
                      <a:pt x="47625" y="0"/>
                      <a:pt x="114300" y="0"/>
                    </a:cubicBezTo>
                    <a:cubicBezTo>
                      <a:pt x="180975" y="0"/>
                      <a:pt x="209550" y="28575"/>
                      <a:pt x="209550" y="28575"/>
                    </a:cubicBezTo>
                    <a:lnTo>
                      <a:pt x="228600" y="85725"/>
                    </a:lnTo>
                    <a:lnTo>
                      <a:pt x="114300" y="104775"/>
                    </a:lnTo>
                    <a:close/>
                  </a:path>
                </a:pathLst>
              </a:custGeom>
              <a:gradFill>
                <a:gsLst>
                  <a:gs pos="583">
                    <a:srgbClr val="81D3C7"/>
                  </a:gs>
                  <a:gs pos="100000">
                    <a:srgbClr val="408F8A"/>
                  </a:gs>
                </a:gsLst>
                <a:lin ang="4042808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440BCB54-27CB-D732-3927-4173C0BFFBDD}"/>
                  </a:ext>
                </a:extLst>
              </p:cNvPr>
              <p:cNvSpPr/>
              <p:nvPr/>
            </p:nvSpPr>
            <p:spPr>
              <a:xfrm>
                <a:off x="2454449" y="852361"/>
                <a:ext cx="226695" cy="52387"/>
              </a:xfrm>
              <a:custGeom>
                <a:avLst/>
                <a:gdLst>
                  <a:gd name="connsiteX0" fmla="*/ 113348 w 226695"/>
                  <a:gd name="connsiteY0" fmla="*/ 52388 h 52387"/>
                  <a:gd name="connsiteX1" fmla="*/ 226695 w 226695"/>
                  <a:gd name="connsiteY1" fmla="*/ 29528 h 52387"/>
                  <a:gd name="connsiteX2" fmla="*/ 219075 w 226695"/>
                  <a:gd name="connsiteY2" fmla="*/ 0 h 52387"/>
                  <a:gd name="connsiteX3" fmla="*/ 113348 w 226695"/>
                  <a:gd name="connsiteY3" fmla="*/ 19050 h 52387"/>
                  <a:gd name="connsiteX4" fmla="*/ 7620 w 226695"/>
                  <a:gd name="connsiteY4" fmla="*/ 0 h 52387"/>
                  <a:gd name="connsiteX5" fmla="*/ 0 w 226695"/>
                  <a:gd name="connsiteY5" fmla="*/ 29528 h 52387"/>
                  <a:gd name="connsiteX6" fmla="*/ 113348 w 226695"/>
                  <a:gd name="connsiteY6" fmla="*/ 52388 h 52387"/>
                  <a:gd name="connsiteX7" fmla="*/ 113348 w 226695"/>
                  <a:gd name="connsiteY7" fmla="*/ 52388 h 52387"/>
                  <a:gd name="connsiteX8" fmla="*/ 113348 w 226695"/>
                  <a:gd name="connsiteY8" fmla="*/ 52388 h 52387"/>
                  <a:gd name="connsiteX9" fmla="*/ 113348 w 226695"/>
                  <a:gd name="connsiteY9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695" h="52387">
                    <a:moveTo>
                      <a:pt x="113348" y="52388"/>
                    </a:moveTo>
                    <a:lnTo>
                      <a:pt x="226695" y="29528"/>
                    </a:lnTo>
                    <a:lnTo>
                      <a:pt x="219075" y="0"/>
                    </a:lnTo>
                    <a:lnTo>
                      <a:pt x="113348" y="19050"/>
                    </a:lnTo>
                    <a:lnTo>
                      <a:pt x="7620" y="0"/>
                    </a:lnTo>
                    <a:lnTo>
                      <a:pt x="0" y="2952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lnTo>
                      <a:pt x="113348" y="52388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FF104C17-C212-0012-CB6E-A28F0440A3FA}"/>
                  </a:ext>
                </a:extLst>
              </p:cNvPr>
              <p:cNvSpPr/>
              <p:nvPr/>
            </p:nvSpPr>
            <p:spPr>
              <a:xfrm>
                <a:off x="2282047" y="1180021"/>
                <a:ext cx="571500" cy="47625"/>
              </a:xfrm>
              <a:custGeom>
                <a:avLst/>
                <a:gdLst>
                  <a:gd name="connsiteX0" fmla="*/ 542925 w 571500"/>
                  <a:gd name="connsiteY0" fmla="*/ 47625 h 47625"/>
                  <a:gd name="connsiteX1" fmla="*/ 28575 w 571500"/>
                  <a:gd name="connsiteY1" fmla="*/ 47625 h 47625"/>
                  <a:gd name="connsiteX2" fmla="*/ 0 w 571500"/>
                  <a:gd name="connsiteY2" fmla="*/ 19050 h 47625"/>
                  <a:gd name="connsiteX3" fmla="*/ 0 w 571500"/>
                  <a:gd name="connsiteY3" fmla="*/ 0 h 47625"/>
                  <a:gd name="connsiteX4" fmla="*/ 571500 w 571500"/>
                  <a:gd name="connsiteY4" fmla="*/ 0 h 47625"/>
                  <a:gd name="connsiteX5" fmla="*/ 571500 w 571500"/>
                  <a:gd name="connsiteY5" fmla="*/ 19050 h 47625"/>
                  <a:gd name="connsiteX6" fmla="*/ 542925 w 571500"/>
                  <a:gd name="connsiteY6" fmla="*/ 476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0" h="47625">
                    <a:moveTo>
                      <a:pt x="542925" y="47625"/>
                    </a:moveTo>
                    <a:lnTo>
                      <a:pt x="28575" y="47625"/>
                    </a:lnTo>
                    <a:cubicBezTo>
                      <a:pt x="12383" y="47625"/>
                      <a:pt x="0" y="35243"/>
                      <a:pt x="0" y="19050"/>
                    </a:cubicBezTo>
                    <a:lnTo>
                      <a:pt x="0" y="0"/>
                    </a:lnTo>
                    <a:lnTo>
                      <a:pt x="571500" y="0"/>
                    </a:lnTo>
                    <a:lnTo>
                      <a:pt x="571500" y="19050"/>
                    </a:lnTo>
                    <a:cubicBezTo>
                      <a:pt x="571500" y="35243"/>
                      <a:pt x="559118" y="47625"/>
                      <a:pt x="542925" y="4762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92468A96-BA84-A0CD-10CD-5ACB19582B14}"/>
                  </a:ext>
                </a:extLst>
              </p:cNvPr>
              <p:cNvSpPr/>
              <p:nvPr/>
            </p:nvSpPr>
            <p:spPr>
              <a:xfrm>
                <a:off x="2291572" y="1189546"/>
                <a:ext cx="552450" cy="9525"/>
              </a:xfrm>
              <a:custGeom>
                <a:avLst/>
                <a:gdLst>
                  <a:gd name="connsiteX0" fmla="*/ 0 w 552450"/>
                  <a:gd name="connsiteY0" fmla="*/ 0 h 9525"/>
                  <a:gd name="connsiteX1" fmla="*/ 552450 w 552450"/>
                  <a:gd name="connsiteY1" fmla="*/ 0 h 9525"/>
                  <a:gd name="connsiteX2" fmla="*/ 552450 w 552450"/>
                  <a:gd name="connsiteY2" fmla="*/ 9525 h 9525"/>
                  <a:gd name="connsiteX3" fmla="*/ 0 w 552450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9525">
                    <a:moveTo>
                      <a:pt x="0" y="0"/>
                    </a:moveTo>
                    <a:lnTo>
                      <a:pt x="552450" y="0"/>
                    </a:lnTo>
                    <a:lnTo>
                      <a:pt x="552450" y="9525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2A7CF454-911A-A346-7EF2-9838256AB2C7}"/>
                  </a:ext>
                </a:extLst>
              </p:cNvPr>
              <p:cNvSpPr/>
              <p:nvPr/>
            </p:nvSpPr>
            <p:spPr>
              <a:xfrm>
                <a:off x="2695432" y="1120965"/>
                <a:ext cx="10477" cy="58102"/>
              </a:xfrm>
              <a:custGeom>
                <a:avLst/>
                <a:gdLst>
                  <a:gd name="connsiteX0" fmla="*/ 10477 w 10477"/>
                  <a:gd name="connsiteY0" fmla="*/ 58103 h 58102"/>
                  <a:gd name="connsiteX1" fmla="*/ 10477 w 10477"/>
                  <a:gd name="connsiteY1" fmla="*/ 42863 h 58102"/>
                  <a:gd name="connsiteX2" fmla="*/ 0 w 10477"/>
                  <a:gd name="connsiteY2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" h="58102">
                    <a:moveTo>
                      <a:pt x="10477" y="58103"/>
                    </a:moveTo>
                    <a:lnTo>
                      <a:pt x="10477" y="42863"/>
                    </a:lnTo>
                    <a:cubicBezTo>
                      <a:pt x="10477" y="25718"/>
                      <a:pt x="6667" y="1143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64AFA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CBDCCBFE-EBBD-E471-7556-7B5C0D87B550}"/>
                  </a:ext>
                </a:extLst>
              </p:cNvPr>
              <p:cNvSpPr/>
              <p:nvPr/>
            </p:nvSpPr>
            <p:spPr>
              <a:xfrm>
                <a:off x="2491597" y="1180021"/>
                <a:ext cx="152400" cy="28575"/>
              </a:xfrm>
              <a:custGeom>
                <a:avLst/>
                <a:gdLst>
                  <a:gd name="connsiteX0" fmla="*/ 123825 w 152400"/>
                  <a:gd name="connsiteY0" fmla="*/ 28575 h 28575"/>
                  <a:gd name="connsiteX1" fmla="*/ 28575 w 152400"/>
                  <a:gd name="connsiteY1" fmla="*/ 28575 h 28575"/>
                  <a:gd name="connsiteX2" fmla="*/ 0 w 152400"/>
                  <a:gd name="connsiteY2" fmla="*/ 0 h 28575"/>
                  <a:gd name="connsiteX3" fmla="*/ 0 w 152400"/>
                  <a:gd name="connsiteY3" fmla="*/ 0 h 28575"/>
                  <a:gd name="connsiteX4" fmla="*/ 152400 w 152400"/>
                  <a:gd name="connsiteY4" fmla="*/ 0 h 28575"/>
                  <a:gd name="connsiteX5" fmla="*/ 152400 w 152400"/>
                  <a:gd name="connsiteY5" fmla="*/ 0 h 28575"/>
                  <a:gd name="connsiteX6" fmla="*/ 123825 w 152400"/>
                  <a:gd name="connsiteY6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28575">
                    <a:moveTo>
                      <a:pt x="123825" y="28575"/>
                    </a:moveTo>
                    <a:lnTo>
                      <a:pt x="28575" y="28575"/>
                    </a:lnTo>
                    <a:cubicBezTo>
                      <a:pt x="12382" y="28575"/>
                      <a:pt x="0" y="16193"/>
                      <a:pt x="0" y="0"/>
                    </a:cubicBezTo>
                    <a:lnTo>
                      <a:pt x="0" y="0"/>
                    </a:lnTo>
                    <a:lnTo>
                      <a:pt x="152400" y="0"/>
                    </a:lnTo>
                    <a:lnTo>
                      <a:pt x="152400" y="0"/>
                    </a:lnTo>
                    <a:cubicBezTo>
                      <a:pt x="152400" y="16193"/>
                      <a:pt x="140018" y="28575"/>
                      <a:pt x="123825" y="2857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5CACA386-98AC-D71C-B401-4F0EAFD19968}"/>
                  </a:ext>
                </a:extLst>
              </p:cNvPr>
              <p:cNvSpPr/>
              <p:nvPr/>
            </p:nvSpPr>
            <p:spPr>
              <a:xfrm>
                <a:off x="2491597" y="1180021"/>
                <a:ext cx="152400" cy="28575"/>
              </a:xfrm>
              <a:custGeom>
                <a:avLst/>
                <a:gdLst>
                  <a:gd name="connsiteX0" fmla="*/ 123825 w 152400"/>
                  <a:gd name="connsiteY0" fmla="*/ 28575 h 28575"/>
                  <a:gd name="connsiteX1" fmla="*/ 28575 w 152400"/>
                  <a:gd name="connsiteY1" fmla="*/ 28575 h 28575"/>
                  <a:gd name="connsiteX2" fmla="*/ 0 w 152400"/>
                  <a:gd name="connsiteY2" fmla="*/ 0 h 28575"/>
                  <a:gd name="connsiteX3" fmla="*/ 0 w 152400"/>
                  <a:gd name="connsiteY3" fmla="*/ 0 h 28575"/>
                  <a:gd name="connsiteX4" fmla="*/ 152400 w 152400"/>
                  <a:gd name="connsiteY4" fmla="*/ 0 h 28575"/>
                  <a:gd name="connsiteX5" fmla="*/ 152400 w 152400"/>
                  <a:gd name="connsiteY5" fmla="*/ 0 h 28575"/>
                  <a:gd name="connsiteX6" fmla="*/ 123825 w 152400"/>
                  <a:gd name="connsiteY6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28575">
                    <a:moveTo>
                      <a:pt x="123825" y="28575"/>
                    </a:moveTo>
                    <a:lnTo>
                      <a:pt x="28575" y="28575"/>
                    </a:lnTo>
                    <a:cubicBezTo>
                      <a:pt x="12382" y="28575"/>
                      <a:pt x="0" y="16193"/>
                      <a:pt x="0" y="0"/>
                    </a:cubicBezTo>
                    <a:lnTo>
                      <a:pt x="0" y="0"/>
                    </a:lnTo>
                    <a:lnTo>
                      <a:pt x="152400" y="0"/>
                    </a:lnTo>
                    <a:lnTo>
                      <a:pt x="152400" y="0"/>
                    </a:lnTo>
                    <a:cubicBezTo>
                      <a:pt x="152400" y="16193"/>
                      <a:pt x="140018" y="28575"/>
                      <a:pt x="123825" y="2857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1" name="Graphic 453">
              <a:extLst>
                <a:ext uri="{FF2B5EF4-FFF2-40B4-BE49-F238E27FC236}">
                  <a16:creationId xmlns:a16="http://schemas.microsoft.com/office/drawing/2014/main" id="{78D349DC-9CED-8669-3118-A1E7F49908B1}"/>
                </a:ext>
              </a:extLst>
            </p:cNvPr>
            <p:cNvGrpSpPr/>
            <p:nvPr/>
          </p:nvGrpSpPr>
          <p:grpSpPr>
            <a:xfrm>
              <a:off x="2272522" y="712581"/>
              <a:ext cx="590550" cy="525541"/>
              <a:chOff x="2272522" y="712581"/>
              <a:chExt cx="590550" cy="525541"/>
            </a:xfrm>
          </p:grpSpPr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49B7FE2B-2AF7-6958-4815-44989DCA66E5}"/>
                  </a:ext>
                </a:extLst>
              </p:cNvPr>
              <p:cNvSpPr/>
              <p:nvPr/>
            </p:nvSpPr>
            <p:spPr>
              <a:xfrm>
                <a:off x="2701147" y="951421"/>
                <a:ext cx="47625" cy="19050"/>
              </a:xfrm>
              <a:custGeom>
                <a:avLst/>
                <a:gdLst>
                  <a:gd name="connsiteX0" fmla="*/ 38100 w 47625"/>
                  <a:gd name="connsiteY0" fmla="*/ 19050 h 19050"/>
                  <a:gd name="connsiteX1" fmla="*/ 9525 w 47625"/>
                  <a:gd name="connsiteY1" fmla="*/ 19050 h 19050"/>
                  <a:gd name="connsiteX2" fmla="*/ 0 w 47625"/>
                  <a:gd name="connsiteY2" fmla="*/ 9525 h 19050"/>
                  <a:gd name="connsiteX3" fmla="*/ 9525 w 47625"/>
                  <a:gd name="connsiteY3" fmla="*/ 0 h 19050"/>
                  <a:gd name="connsiteX4" fmla="*/ 38100 w 47625"/>
                  <a:gd name="connsiteY4" fmla="*/ 0 h 19050"/>
                  <a:gd name="connsiteX5" fmla="*/ 47625 w 47625"/>
                  <a:gd name="connsiteY5" fmla="*/ 9525 h 19050"/>
                  <a:gd name="connsiteX6" fmla="*/ 38100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38100" y="0"/>
                    </a:lnTo>
                    <a:cubicBezTo>
                      <a:pt x="43815" y="0"/>
                      <a:pt x="47625" y="3810"/>
                      <a:pt x="47625" y="9525"/>
                    </a:cubicBezTo>
                    <a:cubicBezTo>
                      <a:pt x="47625" y="15240"/>
                      <a:pt x="43815" y="19050"/>
                      <a:pt x="38100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C888231E-32A4-4834-A4D7-39EEF487A3BF}"/>
                  </a:ext>
                </a:extLst>
              </p:cNvPr>
              <p:cNvSpPr/>
              <p:nvPr/>
            </p:nvSpPr>
            <p:spPr>
              <a:xfrm>
                <a:off x="2701147" y="989521"/>
                <a:ext cx="76200" cy="19050"/>
              </a:xfrm>
              <a:custGeom>
                <a:avLst/>
                <a:gdLst>
                  <a:gd name="connsiteX0" fmla="*/ 66675 w 76200"/>
                  <a:gd name="connsiteY0" fmla="*/ 19050 h 19050"/>
                  <a:gd name="connsiteX1" fmla="*/ 9525 w 76200"/>
                  <a:gd name="connsiteY1" fmla="*/ 19050 h 19050"/>
                  <a:gd name="connsiteX2" fmla="*/ 0 w 76200"/>
                  <a:gd name="connsiteY2" fmla="*/ 9525 h 19050"/>
                  <a:gd name="connsiteX3" fmla="*/ 9525 w 76200"/>
                  <a:gd name="connsiteY3" fmla="*/ 0 h 19050"/>
                  <a:gd name="connsiteX4" fmla="*/ 66675 w 76200"/>
                  <a:gd name="connsiteY4" fmla="*/ 0 h 19050"/>
                  <a:gd name="connsiteX5" fmla="*/ 76200 w 76200"/>
                  <a:gd name="connsiteY5" fmla="*/ 9525 h 19050"/>
                  <a:gd name="connsiteX6" fmla="*/ 66675 w 762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19050"/>
                    </a:moveTo>
                    <a:lnTo>
                      <a:pt x="9525" y="19050"/>
                    </a:lnTo>
                    <a:cubicBezTo>
                      <a:pt x="3810" y="19050"/>
                      <a:pt x="0" y="15240"/>
                      <a:pt x="0" y="9525"/>
                    </a:cubicBezTo>
                    <a:cubicBezTo>
                      <a:pt x="0" y="3810"/>
                      <a:pt x="3810" y="0"/>
                      <a:pt x="9525" y="0"/>
                    </a:cubicBezTo>
                    <a:lnTo>
                      <a:pt x="66675" y="0"/>
                    </a:lnTo>
                    <a:cubicBezTo>
                      <a:pt x="72390" y="0"/>
                      <a:pt x="76200" y="3810"/>
                      <a:pt x="76200" y="9525"/>
                    </a:cubicBezTo>
                    <a:cubicBezTo>
                      <a:pt x="76200" y="15240"/>
                      <a:pt x="72390" y="19050"/>
                      <a:pt x="66675" y="19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0C84B429-73D1-7918-5AB6-B6592DE5A9CA}"/>
                  </a:ext>
                </a:extLst>
              </p:cNvPr>
              <p:cNvSpPr/>
              <p:nvPr/>
            </p:nvSpPr>
            <p:spPr>
              <a:xfrm>
                <a:off x="2272522" y="712581"/>
                <a:ext cx="590550" cy="525541"/>
              </a:xfrm>
              <a:custGeom>
                <a:avLst/>
                <a:gdLst>
                  <a:gd name="connsiteX0" fmla="*/ 581025 w 590550"/>
                  <a:gd name="connsiteY0" fmla="*/ 457914 h 525541"/>
                  <a:gd name="connsiteX1" fmla="*/ 561975 w 590550"/>
                  <a:gd name="connsiteY1" fmla="*/ 457914 h 525541"/>
                  <a:gd name="connsiteX2" fmla="*/ 561975 w 590550"/>
                  <a:gd name="connsiteY2" fmla="*/ 238839 h 525541"/>
                  <a:gd name="connsiteX3" fmla="*/ 514350 w 590550"/>
                  <a:gd name="connsiteY3" fmla="*/ 191214 h 525541"/>
                  <a:gd name="connsiteX4" fmla="*/ 401003 w 590550"/>
                  <a:gd name="connsiteY4" fmla="*/ 191214 h 525541"/>
                  <a:gd name="connsiteX5" fmla="*/ 401003 w 590550"/>
                  <a:gd name="connsiteY5" fmla="*/ 190262 h 525541"/>
                  <a:gd name="connsiteX6" fmla="*/ 400050 w 590550"/>
                  <a:gd name="connsiteY6" fmla="*/ 180737 h 525541"/>
                  <a:gd name="connsiteX7" fmla="*/ 410528 w 590550"/>
                  <a:gd name="connsiteY7" fmla="*/ 178832 h 525541"/>
                  <a:gd name="connsiteX8" fmla="*/ 417195 w 590550"/>
                  <a:gd name="connsiteY8" fmla="*/ 174069 h 525541"/>
                  <a:gd name="connsiteX9" fmla="*/ 418148 w 590550"/>
                  <a:gd name="connsiteY9" fmla="*/ 166449 h 525541"/>
                  <a:gd name="connsiteX10" fmla="*/ 402908 w 590550"/>
                  <a:gd name="connsiteY10" fmla="*/ 120729 h 525541"/>
                  <a:gd name="connsiteX11" fmla="*/ 479108 w 590550"/>
                  <a:gd name="connsiteY11" fmla="*/ 95012 h 525541"/>
                  <a:gd name="connsiteX12" fmla="*/ 485775 w 590550"/>
                  <a:gd name="connsiteY12" fmla="*/ 86439 h 525541"/>
                  <a:gd name="connsiteX13" fmla="*/ 480060 w 590550"/>
                  <a:gd name="connsiteY13" fmla="*/ 76914 h 525541"/>
                  <a:gd name="connsiteX14" fmla="*/ 299085 w 590550"/>
                  <a:gd name="connsiteY14" fmla="*/ 714 h 525541"/>
                  <a:gd name="connsiteX15" fmla="*/ 291465 w 590550"/>
                  <a:gd name="connsiteY15" fmla="*/ 714 h 525541"/>
                  <a:gd name="connsiteX16" fmla="*/ 110490 w 590550"/>
                  <a:gd name="connsiteY16" fmla="*/ 76914 h 525541"/>
                  <a:gd name="connsiteX17" fmla="*/ 104775 w 590550"/>
                  <a:gd name="connsiteY17" fmla="*/ 86439 h 525541"/>
                  <a:gd name="connsiteX18" fmla="*/ 111443 w 590550"/>
                  <a:gd name="connsiteY18" fmla="*/ 95012 h 525541"/>
                  <a:gd name="connsiteX19" fmla="*/ 123825 w 590550"/>
                  <a:gd name="connsiteY19" fmla="*/ 98822 h 525541"/>
                  <a:gd name="connsiteX20" fmla="*/ 123825 w 590550"/>
                  <a:gd name="connsiteY20" fmla="*/ 121682 h 525541"/>
                  <a:gd name="connsiteX21" fmla="*/ 104775 w 590550"/>
                  <a:gd name="connsiteY21" fmla="*/ 148352 h 525541"/>
                  <a:gd name="connsiteX22" fmla="*/ 104775 w 590550"/>
                  <a:gd name="connsiteY22" fmla="*/ 172164 h 525541"/>
                  <a:gd name="connsiteX23" fmla="*/ 114300 w 590550"/>
                  <a:gd name="connsiteY23" fmla="*/ 181689 h 525541"/>
                  <a:gd name="connsiteX24" fmla="*/ 152400 w 590550"/>
                  <a:gd name="connsiteY24" fmla="*/ 181689 h 525541"/>
                  <a:gd name="connsiteX25" fmla="*/ 161925 w 590550"/>
                  <a:gd name="connsiteY25" fmla="*/ 172164 h 525541"/>
                  <a:gd name="connsiteX26" fmla="*/ 161925 w 590550"/>
                  <a:gd name="connsiteY26" fmla="*/ 150257 h 525541"/>
                  <a:gd name="connsiteX27" fmla="*/ 142875 w 590550"/>
                  <a:gd name="connsiteY27" fmla="*/ 123587 h 525541"/>
                  <a:gd name="connsiteX28" fmla="*/ 142875 w 590550"/>
                  <a:gd name="connsiteY28" fmla="*/ 106442 h 525541"/>
                  <a:gd name="connsiteX29" fmla="*/ 186690 w 590550"/>
                  <a:gd name="connsiteY29" fmla="*/ 120729 h 525541"/>
                  <a:gd name="connsiteX30" fmla="*/ 171450 w 590550"/>
                  <a:gd name="connsiteY30" fmla="*/ 166449 h 525541"/>
                  <a:gd name="connsiteX31" fmla="*/ 172403 w 590550"/>
                  <a:gd name="connsiteY31" fmla="*/ 174069 h 525541"/>
                  <a:gd name="connsiteX32" fmla="*/ 179070 w 590550"/>
                  <a:gd name="connsiteY32" fmla="*/ 178832 h 525541"/>
                  <a:gd name="connsiteX33" fmla="*/ 187643 w 590550"/>
                  <a:gd name="connsiteY33" fmla="*/ 180737 h 525541"/>
                  <a:gd name="connsiteX34" fmla="*/ 186690 w 590550"/>
                  <a:gd name="connsiteY34" fmla="*/ 191214 h 525541"/>
                  <a:gd name="connsiteX35" fmla="*/ 186690 w 590550"/>
                  <a:gd name="connsiteY35" fmla="*/ 192167 h 525541"/>
                  <a:gd name="connsiteX36" fmla="*/ 76200 w 590550"/>
                  <a:gd name="connsiteY36" fmla="*/ 192167 h 525541"/>
                  <a:gd name="connsiteX37" fmla="*/ 28575 w 590550"/>
                  <a:gd name="connsiteY37" fmla="*/ 239792 h 525541"/>
                  <a:gd name="connsiteX38" fmla="*/ 28575 w 590550"/>
                  <a:gd name="connsiteY38" fmla="*/ 458867 h 525541"/>
                  <a:gd name="connsiteX39" fmla="*/ 9525 w 590550"/>
                  <a:gd name="connsiteY39" fmla="*/ 458867 h 525541"/>
                  <a:gd name="connsiteX40" fmla="*/ 0 w 590550"/>
                  <a:gd name="connsiteY40" fmla="*/ 468392 h 525541"/>
                  <a:gd name="connsiteX41" fmla="*/ 0 w 590550"/>
                  <a:gd name="connsiteY41" fmla="*/ 487442 h 525541"/>
                  <a:gd name="connsiteX42" fmla="*/ 38100 w 590550"/>
                  <a:gd name="connsiteY42" fmla="*/ 525542 h 525541"/>
                  <a:gd name="connsiteX43" fmla="*/ 552450 w 590550"/>
                  <a:gd name="connsiteY43" fmla="*/ 525542 h 525541"/>
                  <a:gd name="connsiteX44" fmla="*/ 590550 w 590550"/>
                  <a:gd name="connsiteY44" fmla="*/ 487442 h 525541"/>
                  <a:gd name="connsiteX45" fmla="*/ 590550 w 590550"/>
                  <a:gd name="connsiteY45" fmla="*/ 468392 h 525541"/>
                  <a:gd name="connsiteX46" fmla="*/ 581025 w 590550"/>
                  <a:gd name="connsiteY46" fmla="*/ 457914 h 525541"/>
                  <a:gd name="connsiteX47" fmla="*/ 142875 w 590550"/>
                  <a:gd name="connsiteY47" fmla="*/ 162639 h 525541"/>
                  <a:gd name="connsiteX48" fmla="*/ 123825 w 590550"/>
                  <a:gd name="connsiteY48" fmla="*/ 162639 h 525541"/>
                  <a:gd name="connsiteX49" fmla="*/ 123825 w 590550"/>
                  <a:gd name="connsiteY49" fmla="*/ 150257 h 525541"/>
                  <a:gd name="connsiteX50" fmla="*/ 133350 w 590550"/>
                  <a:gd name="connsiteY50" fmla="*/ 140732 h 525541"/>
                  <a:gd name="connsiteX51" fmla="*/ 142875 w 590550"/>
                  <a:gd name="connsiteY51" fmla="*/ 150257 h 525541"/>
                  <a:gd name="connsiteX52" fmla="*/ 142875 w 590550"/>
                  <a:gd name="connsiteY52" fmla="*/ 162639 h 525541"/>
                  <a:gd name="connsiteX53" fmla="*/ 400050 w 590550"/>
                  <a:gd name="connsiteY53" fmla="*/ 210264 h 525541"/>
                  <a:gd name="connsiteX54" fmla="*/ 514350 w 590550"/>
                  <a:gd name="connsiteY54" fmla="*/ 210264 h 525541"/>
                  <a:gd name="connsiteX55" fmla="*/ 542925 w 590550"/>
                  <a:gd name="connsiteY55" fmla="*/ 238839 h 525541"/>
                  <a:gd name="connsiteX56" fmla="*/ 542925 w 590550"/>
                  <a:gd name="connsiteY56" fmla="*/ 457914 h 525541"/>
                  <a:gd name="connsiteX57" fmla="*/ 481013 w 590550"/>
                  <a:gd name="connsiteY57" fmla="*/ 457914 h 525541"/>
                  <a:gd name="connsiteX58" fmla="*/ 481013 w 590550"/>
                  <a:gd name="connsiteY58" fmla="*/ 441722 h 525541"/>
                  <a:gd name="connsiteX59" fmla="*/ 377190 w 590550"/>
                  <a:gd name="connsiteY59" fmla="*/ 337899 h 525541"/>
                  <a:gd name="connsiteX60" fmla="*/ 353378 w 590550"/>
                  <a:gd name="connsiteY60" fmla="*/ 329327 h 525541"/>
                  <a:gd name="connsiteX61" fmla="*/ 341948 w 590550"/>
                  <a:gd name="connsiteY61" fmla="*/ 320754 h 525541"/>
                  <a:gd name="connsiteX62" fmla="*/ 400050 w 590550"/>
                  <a:gd name="connsiteY62" fmla="*/ 210264 h 525541"/>
                  <a:gd name="connsiteX63" fmla="*/ 400050 w 590550"/>
                  <a:gd name="connsiteY63" fmla="*/ 210264 h 525541"/>
                  <a:gd name="connsiteX64" fmla="*/ 278130 w 590550"/>
                  <a:gd name="connsiteY64" fmla="*/ 457914 h 525541"/>
                  <a:gd name="connsiteX65" fmla="*/ 244793 w 590550"/>
                  <a:gd name="connsiteY65" fmla="*/ 425529 h 525541"/>
                  <a:gd name="connsiteX66" fmla="*/ 244793 w 590550"/>
                  <a:gd name="connsiteY66" fmla="*/ 425529 h 525541"/>
                  <a:gd name="connsiteX67" fmla="*/ 243840 w 590550"/>
                  <a:gd name="connsiteY67" fmla="*/ 424577 h 525541"/>
                  <a:gd name="connsiteX68" fmla="*/ 185738 w 590550"/>
                  <a:gd name="connsiteY68" fmla="*/ 367427 h 525541"/>
                  <a:gd name="connsiteX69" fmla="*/ 216218 w 590550"/>
                  <a:gd name="connsiteY69" fmla="*/ 356949 h 525541"/>
                  <a:gd name="connsiteX70" fmla="*/ 222885 w 590550"/>
                  <a:gd name="connsiteY70" fmla="*/ 355044 h 525541"/>
                  <a:gd name="connsiteX71" fmla="*/ 295275 w 590550"/>
                  <a:gd name="connsiteY71" fmla="*/ 391239 h 525541"/>
                  <a:gd name="connsiteX72" fmla="*/ 366713 w 590550"/>
                  <a:gd name="connsiteY72" fmla="*/ 354092 h 525541"/>
                  <a:gd name="connsiteX73" fmla="*/ 371475 w 590550"/>
                  <a:gd name="connsiteY73" fmla="*/ 355997 h 525541"/>
                  <a:gd name="connsiteX74" fmla="*/ 461963 w 590550"/>
                  <a:gd name="connsiteY74" fmla="*/ 441722 h 525541"/>
                  <a:gd name="connsiteX75" fmla="*/ 461963 w 590550"/>
                  <a:gd name="connsiteY75" fmla="*/ 457914 h 525541"/>
                  <a:gd name="connsiteX76" fmla="*/ 278130 w 590550"/>
                  <a:gd name="connsiteY76" fmla="*/ 457914 h 525541"/>
                  <a:gd name="connsiteX77" fmla="*/ 207645 w 590550"/>
                  <a:gd name="connsiteY77" fmla="*/ 415052 h 525541"/>
                  <a:gd name="connsiteX78" fmla="*/ 189548 w 590550"/>
                  <a:gd name="connsiteY78" fmla="*/ 424577 h 525541"/>
                  <a:gd name="connsiteX79" fmla="*/ 179070 w 590550"/>
                  <a:gd name="connsiteY79" fmla="*/ 442674 h 525541"/>
                  <a:gd name="connsiteX80" fmla="*/ 129540 w 590550"/>
                  <a:gd name="connsiteY80" fmla="*/ 391239 h 525541"/>
                  <a:gd name="connsiteX81" fmla="*/ 123825 w 590550"/>
                  <a:gd name="connsiteY81" fmla="*/ 377904 h 525541"/>
                  <a:gd name="connsiteX82" fmla="*/ 129540 w 590550"/>
                  <a:gd name="connsiteY82" fmla="*/ 364569 h 525541"/>
                  <a:gd name="connsiteX83" fmla="*/ 156210 w 590550"/>
                  <a:gd name="connsiteY83" fmla="*/ 364569 h 525541"/>
                  <a:gd name="connsiteX84" fmla="*/ 207645 w 590550"/>
                  <a:gd name="connsiteY84" fmla="*/ 415052 h 525541"/>
                  <a:gd name="connsiteX85" fmla="*/ 131445 w 590550"/>
                  <a:gd name="connsiteY85" fmla="*/ 420767 h 525541"/>
                  <a:gd name="connsiteX86" fmla="*/ 167640 w 590550"/>
                  <a:gd name="connsiteY86" fmla="*/ 457914 h 525541"/>
                  <a:gd name="connsiteX87" fmla="*/ 128588 w 590550"/>
                  <a:gd name="connsiteY87" fmla="*/ 457914 h 525541"/>
                  <a:gd name="connsiteX88" fmla="*/ 128588 w 590550"/>
                  <a:gd name="connsiteY88" fmla="*/ 441722 h 525541"/>
                  <a:gd name="connsiteX89" fmla="*/ 131445 w 590550"/>
                  <a:gd name="connsiteY89" fmla="*/ 420767 h 525541"/>
                  <a:gd name="connsiteX90" fmla="*/ 198120 w 590550"/>
                  <a:gd name="connsiteY90" fmla="*/ 457914 h 525541"/>
                  <a:gd name="connsiteX91" fmla="*/ 202883 w 590550"/>
                  <a:gd name="connsiteY91" fmla="*/ 438864 h 525541"/>
                  <a:gd name="connsiteX92" fmla="*/ 230505 w 590550"/>
                  <a:gd name="connsiteY92" fmla="*/ 437912 h 525541"/>
                  <a:gd name="connsiteX93" fmla="*/ 250508 w 590550"/>
                  <a:gd name="connsiteY93" fmla="*/ 457914 h 525541"/>
                  <a:gd name="connsiteX94" fmla="*/ 198120 w 590550"/>
                  <a:gd name="connsiteY94" fmla="*/ 457914 h 525541"/>
                  <a:gd name="connsiteX95" fmla="*/ 263843 w 590550"/>
                  <a:gd name="connsiteY95" fmla="*/ 330279 h 525541"/>
                  <a:gd name="connsiteX96" fmla="*/ 294323 w 590550"/>
                  <a:gd name="connsiteY96" fmla="*/ 336947 h 525541"/>
                  <a:gd name="connsiteX97" fmla="*/ 325755 w 590550"/>
                  <a:gd name="connsiteY97" fmla="*/ 329327 h 525541"/>
                  <a:gd name="connsiteX98" fmla="*/ 345758 w 590550"/>
                  <a:gd name="connsiteY98" fmla="*/ 345519 h 525541"/>
                  <a:gd name="connsiteX99" fmla="*/ 348615 w 590550"/>
                  <a:gd name="connsiteY99" fmla="*/ 346472 h 525541"/>
                  <a:gd name="connsiteX100" fmla="*/ 295275 w 590550"/>
                  <a:gd name="connsiteY100" fmla="*/ 372189 h 525541"/>
                  <a:gd name="connsiteX101" fmla="*/ 241935 w 590550"/>
                  <a:gd name="connsiteY101" fmla="*/ 347424 h 525541"/>
                  <a:gd name="connsiteX102" fmla="*/ 245745 w 590550"/>
                  <a:gd name="connsiteY102" fmla="*/ 345519 h 525541"/>
                  <a:gd name="connsiteX103" fmla="*/ 263843 w 590550"/>
                  <a:gd name="connsiteY103" fmla="*/ 330279 h 525541"/>
                  <a:gd name="connsiteX104" fmla="*/ 193358 w 590550"/>
                  <a:gd name="connsiteY104" fmla="*/ 161687 h 525541"/>
                  <a:gd name="connsiteX105" fmla="*/ 207645 w 590550"/>
                  <a:gd name="connsiteY105" fmla="*/ 117872 h 525541"/>
                  <a:gd name="connsiteX106" fmla="*/ 294323 w 590550"/>
                  <a:gd name="connsiteY106" fmla="*/ 93107 h 525541"/>
                  <a:gd name="connsiteX107" fmla="*/ 381000 w 590550"/>
                  <a:gd name="connsiteY107" fmla="*/ 117872 h 525541"/>
                  <a:gd name="connsiteX108" fmla="*/ 395288 w 590550"/>
                  <a:gd name="connsiteY108" fmla="*/ 161687 h 525541"/>
                  <a:gd name="connsiteX109" fmla="*/ 295275 w 590550"/>
                  <a:gd name="connsiteY109" fmla="*/ 178832 h 525541"/>
                  <a:gd name="connsiteX110" fmla="*/ 193358 w 590550"/>
                  <a:gd name="connsiteY110" fmla="*/ 161687 h 525541"/>
                  <a:gd name="connsiteX111" fmla="*/ 295275 w 590550"/>
                  <a:gd name="connsiteY111" fmla="*/ 20717 h 525541"/>
                  <a:gd name="connsiteX112" fmla="*/ 449580 w 590550"/>
                  <a:gd name="connsiteY112" fmla="*/ 85487 h 525541"/>
                  <a:gd name="connsiteX113" fmla="*/ 397193 w 590550"/>
                  <a:gd name="connsiteY113" fmla="*/ 102632 h 525541"/>
                  <a:gd name="connsiteX114" fmla="*/ 396240 w 590550"/>
                  <a:gd name="connsiteY114" fmla="*/ 103584 h 525541"/>
                  <a:gd name="connsiteX115" fmla="*/ 296228 w 590550"/>
                  <a:gd name="connsiteY115" fmla="*/ 74057 h 525541"/>
                  <a:gd name="connsiteX116" fmla="*/ 196215 w 590550"/>
                  <a:gd name="connsiteY116" fmla="*/ 103584 h 525541"/>
                  <a:gd name="connsiteX117" fmla="*/ 195263 w 590550"/>
                  <a:gd name="connsiteY117" fmla="*/ 102632 h 525541"/>
                  <a:gd name="connsiteX118" fmla="*/ 142875 w 590550"/>
                  <a:gd name="connsiteY118" fmla="*/ 85487 h 525541"/>
                  <a:gd name="connsiteX119" fmla="*/ 295275 w 590550"/>
                  <a:gd name="connsiteY119" fmla="*/ 20717 h 525541"/>
                  <a:gd name="connsiteX120" fmla="*/ 293370 w 590550"/>
                  <a:gd name="connsiteY120" fmla="*/ 197882 h 525541"/>
                  <a:gd name="connsiteX121" fmla="*/ 295275 w 590550"/>
                  <a:gd name="connsiteY121" fmla="*/ 197882 h 525541"/>
                  <a:gd name="connsiteX122" fmla="*/ 297180 w 590550"/>
                  <a:gd name="connsiteY122" fmla="*/ 197882 h 525541"/>
                  <a:gd name="connsiteX123" fmla="*/ 381953 w 590550"/>
                  <a:gd name="connsiteY123" fmla="*/ 183594 h 525541"/>
                  <a:gd name="connsiteX124" fmla="*/ 381953 w 590550"/>
                  <a:gd name="connsiteY124" fmla="*/ 190262 h 525541"/>
                  <a:gd name="connsiteX125" fmla="*/ 294323 w 590550"/>
                  <a:gd name="connsiteY125" fmla="*/ 318849 h 525541"/>
                  <a:gd name="connsiteX126" fmla="*/ 206693 w 590550"/>
                  <a:gd name="connsiteY126" fmla="*/ 190262 h 525541"/>
                  <a:gd name="connsiteX127" fmla="*/ 206693 w 590550"/>
                  <a:gd name="connsiteY127" fmla="*/ 183594 h 525541"/>
                  <a:gd name="connsiteX128" fmla="*/ 293370 w 590550"/>
                  <a:gd name="connsiteY128" fmla="*/ 197882 h 525541"/>
                  <a:gd name="connsiteX129" fmla="*/ 47625 w 590550"/>
                  <a:gd name="connsiteY129" fmla="*/ 238839 h 525541"/>
                  <a:gd name="connsiteX130" fmla="*/ 76200 w 590550"/>
                  <a:gd name="connsiteY130" fmla="*/ 210264 h 525541"/>
                  <a:gd name="connsiteX131" fmla="*/ 189548 w 590550"/>
                  <a:gd name="connsiteY131" fmla="*/ 210264 h 525541"/>
                  <a:gd name="connsiteX132" fmla="*/ 247650 w 590550"/>
                  <a:gd name="connsiteY132" fmla="*/ 320754 h 525541"/>
                  <a:gd name="connsiteX133" fmla="*/ 237173 w 590550"/>
                  <a:gd name="connsiteY133" fmla="*/ 329327 h 525541"/>
                  <a:gd name="connsiteX134" fmla="*/ 211455 w 590550"/>
                  <a:gd name="connsiteY134" fmla="*/ 338852 h 525541"/>
                  <a:gd name="connsiteX135" fmla="*/ 172403 w 590550"/>
                  <a:gd name="connsiteY135" fmla="*/ 353139 h 525541"/>
                  <a:gd name="connsiteX136" fmla="*/ 170498 w 590550"/>
                  <a:gd name="connsiteY136" fmla="*/ 351234 h 525541"/>
                  <a:gd name="connsiteX137" fmla="*/ 116205 w 590550"/>
                  <a:gd name="connsiteY137" fmla="*/ 351234 h 525541"/>
                  <a:gd name="connsiteX138" fmla="*/ 104775 w 590550"/>
                  <a:gd name="connsiteY138" fmla="*/ 377904 h 525541"/>
                  <a:gd name="connsiteX139" fmla="*/ 116205 w 590550"/>
                  <a:gd name="connsiteY139" fmla="*/ 404574 h 525541"/>
                  <a:gd name="connsiteX140" fmla="*/ 117158 w 590550"/>
                  <a:gd name="connsiteY140" fmla="*/ 405527 h 525541"/>
                  <a:gd name="connsiteX141" fmla="*/ 110490 w 590550"/>
                  <a:gd name="connsiteY141" fmla="*/ 441722 h 525541"/>
                  <a:gd name="connsiteX142" fmla="*/ 110490 w 590550"/>
                  <a:gd name="connsiteY142" fmla="*/ 457914 h 525541"/>
                  <a:gd name="connsiteX143" fmla="*/ 47625 w 590550"/>
                  <a:gd name="connsiteY143" fmla="*/ 457914 h 525541"/>
                  <a:gd name="connsiteX144" fmla="*/ 47625 w 590550"/>
                  <a:gd name="connsiteY144" fmla="*/ 238839 h 525541"/>
                  <a:gd name="connsiteX145" fmla="*/ 571500 w 590550"/>
                  <a:gd name="connsiteY145" fmla="*/ 486489 h 525541"/>
                  <a:gd name="connsiteX146" fmla="*/ 552450 w 590550"/>
                  <a:gd name="connsiteY146" fmla="*/ 505539 h 525541"/>
                  <a:gd name="connsiteX147" fmla="*/ 38100 w 590550"/>
                  <a:gd name="connsiteY147" fmla="*/ 505539 h 525541"/>
                  <a:gd name="connsiteX148" fmla="*/ 19050 w 590550"/>
                  <a:gd name="connsiteY148" fmla="*/ 486489 h 525541"/>
                  <a:gd name="connsiteX149" fmla="*/ 19050 w 590550"/>
                  <a:gd name="connsiteY149" fmla="*/ 476964 h 525541"/>
                  <a:gd name="connsiteX150" fmla="*/ 571500 w 590550"/>
                  <a:gd name="connsiteY150" fmla="*/ 476964 h 525541"/>
                  <a:gd name="connsiteX151" fmla="*/ 571500 w 590550"/>
                  <a:gd name="connsiteY151" fmla="*/ 486489 h 52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590550" h="525541">
                    <a:moveTo>
                      <a:pt x="581025" y="457914"/>
                    </a:moveTo>
                    <a:lnTo>
                      <a:pt x="561975" y="457914"/>
                    </a:lnTo>
                    <a:lnTo>
                      <a:pt x="561975" y="238839"/>
                    </a:lnTo>
                    <a:cubicBezTo>
                      <a:pt x="561975" y="212169"/>
                      <a:pt x="541020" y="191214"/>
                      <a:pt x="514350" y="191214"/>
                    </a:cubicBezTo>
                    <a:lnTo>
                      <a:pt x="401003" y="191214"/>
                    </a:lnTo>
                    <a:cubicBezTo>
                      <a:pt x="401003" y="191214"/>
                      <a:pt x="401003" y="190262"/>
                      <a:pt x="401003" y="190262"/>
                    </a:cubicBezTo>
                    <a:cubicBezTo>
                      <a:pt x="401003" y="187404"/>
                      <a:pt x="401003" y="183594"/>
                      <a:pt x="400050" y="180737"/>
                    </a:cubicBezTo>
                    <a:lnTo>
                      <a:pt x="410528" y="178832"/>
                    </a:lnTo>
                    <a:cubicBezTo>
                      <a:pt x="413385" y="178832"/>
                      <a:pt x="415290" y="176927"/>
                      <a:pt x="417195" y="174069"/>
                    </a:cubicBezTo>
                    <a:cubicBezTo>
                      <a:pt x="419100" y="171212"/>
                      <a:pt x="419100" y="168354"/>
                      <a:pt x="418148" y="166449"/>
                    </a:cubicBezTo>
                    <a:lnTo>
                      <a:pt x="402908" y="120729"/>
                    </a:lnTo>
                    <a:lnTo>
                      <a:pt x="479108" y="95012"/>
                    </a:lnTo>
                    <a:cubicBezTo>
                      <a:pt x="482918" y="94059"/>
                      <a:pt x="485775" y="90249"/>
                      <a:pt x="485775" y="86439"/>
                    </a:cubicBezTo>
                    <a:cubicBezTo>
                      <a:pt x="485775" y="82629"/>
                      <a:pt x="483870" y="78819"/>
                      <a:pt x="480060" y="76914"/>
                    </a:cubicBezTo>
                    <a:lnTo>
                      <a:pt x="299085" y="714"/>
                    </a:lnTo>
                    <a:cubicBezTo>
                      <a:pt x="297180" y="-238"/>
                      <a:pt x="294323" y="-238"/>
                      <a:pt x="291465" y="714"/>
                    </a:cubicBezTo>
                    <a:lnTo>
                      <a:pt x="110490" y="76914"/>
                    </a:lnTo>
                    <a:cubicBezTo>
                      <a:pt x="106680" y="78819"/>
                      <a:pt x="104775" y="81677"/>
                      <a:pt x="104775" y="86439"/>
                    </a:cubicBezTo>
                    <a:cubicBezTo>
                      <a:pt x="104775" y="90249"/>
                      <a:pt x="107633" y="94059"/>
                      <a:pt x="111443" y="95012"/>
                    </a:cubicBezTo>
                    <a:lnTo>
                      <a:pt x="123825" y="98822"/>
                    </a:lnTo>
                    <a:lnTo>
                      <a:pt x="123825" y="121682"/>
                    </a:lnTo>
                    <a:cubicBezTo>
                      <a:pt x="110490" y="126444"/>
                      <a:pt x="104775" y="138827"/>
                      <a:pt x="104775" y="148352"/>
                    </a:cubicBezTo>
                    <a:lnTo>
                      <a:pt x="104775" y="172164"/>
                    </a:lnTo>
                    <a:cubicBezTo>
                      <a:pt x="104775" y="177879"/>
                      <a:pt x="108585" y="181689"/>
                      <a:pt x="114300" y="181689"/>
                    </a:cubicBezTo>
                    <a:lnTo>
                      <a:pt x="152400" y="181689"/>
                    </a:lnTo>
                    <a:cubicBezTo>
                      <a:pt x="158115" y="181689"/>
                      <a:pt x="161925" y="177879"/>
                      <a:pt x="161925" y="172164"/>
                    </a:cubicBezTo>
                    <a:lnTo>
                      <a:pt x="161925" y="150257"/>
                    </a:lnTo>
                    <a:cubicBezTo>
                      <a:pt x="161925" y="140732"/>
                      <a:pt x="156210" y="127397"/>
                      <a:pt x="142875" y="123587"/>
                    </a:cubicBezTo>
                    <a:lnTo>
                      <a:pt x="142875" y="106442"/>
                    </a:lnTo>
                    <a:lnTo>
                      <a:pt x="186690" y="120729"/>
                    </a:lnTo>
                    <a:lnTo>
                      <a:pt x="171450" y="166449"/>
                    </a:lnTo>
                    <a:cubicBezTo>
                      <a:pt x="170498" y="169307"/>
                      <a:pt x="170498" y="172164"/>
                      <a:pt x="172403" y="174069"/>
                    </a:cubicBezTo>
                    <a:cubicBezTo>
                      <a:pt x="174308" y="176927"/>
                      <a:pt x="176213" y="177879"/>
                      <a:pt x="179070" y="178832"/>
                    </a:cubicBezTo>
                    <a:lnTo>
                      <a:pt x="187643" y="180737"/>
                    </a:lnTo>
                    <a:cubicBezTo>
                      <a:pt x="187643" y="184547"/>
                      <a:pt x="186690" y="187404"/>
                      <a:pt x="186690" y="191214"/>
                    </a:cubicBezTo>
                    <a:cubicBezTo>
                      <a:pt x="186690" y="191214"/>
                      <a:pt x="186690" y="192167"/>
                      <a:pt x="186690" y="192167"/>
                    </a:cubicBezTo>
                    <a:lnTo>
                      <a:pt x="76200" y="192167"/>
                    </a:lnTo>
                    <a:cubicBezTo>
                      <a:pt x="49530" y="192167"/>
                      <a:pt x="28575" y="213122"/>
                      <a:pt x="28575" y="239792"/>
                    </a:cubicBezTo>
                    <a:lnTo>
                      <a:pt x="28575" y="458867"/>
                    </a:lnTo>
                    <a:lnTo>
                      <a:pt x="9525" y="458867"/>
                    </a:lnTo>
                    <a:cubicBezTo>
                      <a:pt x="3810" y="458867"/>
                      <a:pt x="0" y="462677"/>
                      <a:pt x="0" y="468392"/>
                    </a:cubicBezTo>
                    <a:lnTo>
                      <a:pt x="0" y="487442"/>
                    </a:lnTo>
                    <a:cubicBezTo>
                      <a:pt x="0" y="508397"/>
                      <a:pt x="17145" y="525542"/>
                      <a:pt x="38100" y="525542"/>
                    </a:cubicBezTo>
                    <a:lnTo>
                      <a:pt x="552450" y="525542"/>
                    </a:lnTo>
                    <a:cubicBezTo>
                      <a:pt x="573405" y="525542"/>
                      <a:pt x="590550" y="508397"/>
                      <a:pt x="590550" y="487442"/>
                    </a:cubicBezTo>
                    <a:lnTo>
                      <a:pt x="590550" y="468392"/>
                    </a:lnTo>
                    <a:cubicBezTo>
                      <a:pt x="590550" y="461724"/>
                      <a:pt x="586740" y="457914"/>
                      <a:pt x="581025" y="457914"/>
                    </a:cubicBezTo>
                    <a:close/>
                    <a:moveTo>
                      <a:pt x="142875" y="162639"/>
                    </a:moveTo>
                    <a:lnTo>
                      <a:pt x="123825" y="162639"/>
                    </a:lnTo>
                    <a:lnTo>
                      <a:pt x="123825" y="150257"/>
                    </a:lnTo>
                    <a:cubicBezTo>
                      <a:pt x="123825" y="145494"/>
                      <a:pt x="125730" y="140732"/>
                      <a:pt x="133350" y="140732"/>
                    </a:cubicBezTo>
                    <a:cubicBezTo>
                      <a:pt x="140970" y="140732"/>
                      <a:pt x="142875" y="146447"/>
                      <a:pt x="142875" y="150257"/>
                    </a:cubicBezTo>
                    <a:lnTo>
                      <a:pt x="142875" y="162639"/>
                    </a:lnTo>
                    <a:close/>
                    <a:moveTo>
                      <a:pt x="400050" y="210264"/>
                    </a:moveTo>
                    <a:lnTo>
                      <a:pt x="514350" y="210264"/>
                    </a:lnTo>
                    <a:cubicBezTo>
                      <a:pt x="530543" y="210264"/>
                      <a:pt x="542925" y="222647"/>
                      <a:pt x="542925" y="238839"/>
                    </a:cubicBezTo>
                    <a:lnTo>
                      <a:pt x="542925" y="457914"/>
                    </a:lnTo>
                    <a:lnTo>
                      <a:pt x="481013" y="457914"/>
                    </a:lnTo>
                    <a:lnTo>
                      <a:pt x="481013" y="441722"/>
                    </a:lnTo>
                    <a:cubicBezTo>
                      <a:pt x="481013" y="370284"/>
                      <a:pt x="416243" y="350282"/>
                      <a:pt x="377190" y="337899"/>
                    </a:cubicBezTo>
                    <a:cubicBezTo>
                      <a:pt x="367665" y="335042"/>
                      <a:pt x="359093" y="332184"/>
                      <a:pt x="353378" y="329327"/>
                    </a:cubicBezTo>
                    <a:cubicBezTo>
                      <a:pt x="348615" y="327422"/>
                      <a:pt x="344805" y="324564"/>
                      <a:pt x="341948" y="320754"/>
                    </a:cubicBezTo>
                    <a:cubicBezTo>
                      <a:pt x="372428" y="295989"/>
                      <a:pt x="394335" y="253127"/>
                      <a:pt x="400050" y="210264"/>
                    </a:cubicBezTo>
                    <a:cubicBezTo>
                      <a:pt x="400050" y="210264"/>
                      <a:pt x="400050" y="210264"/>
                      <a:pt x="400050" y="210264"/>
                    </a:cubicBezTo>
                    <a:close/>
                    <a:moveTo>
                      <a:pt x="278130" y="457914"/>
                    </a:moveTo>
                    <a:lnTo>
                      <a:pt x="244793" y="425529"/>
                    </a:lnTo>
                    <a:cubicBezTo>
                      <a:pt x="244793" y="425529"/>
                      <a:pt x="244793" y="425529"/>
                      <a:pt x="244793" y="425529"/>
                    </a:cubicBezTo>
                    <a:cubicBezTo>
                      <a:pt x="244793" y="425529"/>
                      <a:pt x="244793" y="425529"/>
                      <a:pt x="243840" y="424577"/>
                    </a:cubicBezTo>
                    <a:lnTo>
                      <a:pt x="185738" y="367427"/>
                    </a:lnTo>
                    <a:cubicBezTo>
                      <a:pt x="196215" y="362664"/>
                      <a:pt x="206693" y="359807"/>
                      <a:pt x="216218" y="356949"/>
                    </a:cubicBezTo>
                    <a:cubicBezTo>
                      <a:pt x="218123" y="355997"/>
                      <a:pt x="220980" y="355044"/>
                      <a:pt x="222885" y="355044"/>
                    </a:cubicBezTo>
                    <a:cubicBezTo>
                      <a:pt x="235268" y="372189"/>
                      <a:pt x="256223" y="391239"/>
                      <a:pt x="295275" y="391239"/>
                    </a:cubicBezTo>
                    <a:cubicBezTo>
                      <a:pt x="335280" y="391239"/>
                      <a:pt x="356235" y="372189"/>
                      <a:pt x="366713" y="354092"/>
                    </a:cubicBezTo>
                    <a:cubicBezTo>
                      <a:pt x="368618" y="355044"/>
                      <a:pt x="369570" y="355044"/>
                      <a:pt x="371475" y="355997"/>
                    </a:cubicBezTo>
                    <a:cubicBezTo>
                      <a:pt x="409575" y="368379"/>
                      <a:pt x="461963" y="384572"/>
                      <a:pt x="461963" y="441722"/>
                    </a:cubicBezTo>
                    <a:lnTo>
                      <a:pt x="461963" y="457914"/>
                    </a:lnTo>
                    <a:lnTo>
                      <a:pt x="278130" y="457914"/>
                    </a:lnTo>
                    <a:close/>
                    <a:moveTo>
                      <a:pt x="207645" y="415052"/>
                    </a:moveTo>
                    <a:cubicBezTo>
                      <a:pt x="200978" y="416957"/>
                      <a:pt x="195263" y="419814"/>
                      <a:pt x="189548" y="424577"/>
                    </a:cubicBezTo>
                    <a:cubicBezTo>
                      <a:pt x="184785" y="429339"/>
                      <a:pt x="180975" y="436007"/>
                      <a:pt x="179070" y="442674"/>
                    </a:cubicBezTo>
                    <a:lnTo>
                      <a:pt x="129540" y="391239"/>
                    </a:lnTo>
                    <a:cubicBezTo>
                      <a:pt x="125730" y="387429"/>
                      <a:pt x="123825" y="382667"/>
                      <a:pt x="123825" y="377904"/>
                    </a:cubicBezTo>
                    <a:cubicBezTo>
                      <a:pt x="123825" y="373142"/>
                      <a:pt x="125730" y="368379"/>
                      <a:pt x="129540" y="364569"/>
                    </a:cubicBezTo>
                    <a:cubicBezTo>
                      <a:pt x="137160" y="356949"/>
                      <a:pt x="148590" y="356949"/>
                      <a:pt x="156210" y="364569"/>
                    </a:cubicBezTo>
                    <a:lnTo>
                      <a:pt x="207645" y="415052"/>
                    </a:lnTo>
                    <a:close/>
                    <a:moveTo>
                      <a:pt x="131445" y="420767"/>
                    </a:moveTo>
                    <a:lnTo>
                      <a:pt x="167640" y="457914"/>
                    </a:lnTo>
                    <a:lnTo>
                      <a:pt x="128588" y="457914"/>
                    </a:lnTo>
                    <a:lnTo>
                      <a:pt x="128588" y="441722"/>
                    </a:lnTo>
                    <a:cubicBezTo>
                      <a:pt x="128588" y="434102"/>
                      <a:pt x="129540" y="427434"/>
                      <a:pt x="131445" y="420767"/>
                    </a:cubicBezTo>
                    <a:close/>
                    <a:moveTo>
                      <a:pt x="198120" y="457914"/>
                    </a:moveTo>
                    <a:cubicBezTo>
                      <a:pt x="196215" y="451247"/>
                      <a:pt x="198120" y="443627"/>
                      <a:pt x="202883" y="438864"/>
                    </a:cubicBezTo>
                    <a:cubicBezTo>
                      <a:pt x="210503" y="431244"/>
                      <a:pt x="222885" y="431244"/>
                      <a:pt x="230505" y="437912"/>
                    </a:cubicBezTo>
                    <a:lnTo>
                      <a:pt x="250508" y="457914"/>
                    </a:lnTo>
                    <a:lnTo>
                      <a:pt x="198120" y="457914"/>
                    </a:lnTo>
                    <a:close/>
                    <a:moveTo>
                      <a:pt x="263843" y="330279"/>
                    </a:moveTo>
                    <a:cubicBezTo>
                      <a:pt x="273368" y="335042"/>
                      <a:pt x="283845" y="336947"/>
                      <a:pt x="294323" y="336947"/>
                    </a:cubicBezTo>
                    <a:cubicBezTo>
                      <a:pt x="305753" y="336947"/>
                      <a:pt x="316230" y="334089"/>
                      <a:pt x="325755" y="329327"/>
                    </a:cubicBezTo>
                    <a:cubicBezTo>
                      <a:pt x="330518" y="335994"/>
                      <a:pt x="337185" y="341709"/>
                      <a:pt x="345758" y="345519"/>
                    </a:cubicBezTo>
                    <a:cubicBezTo>
                      <a:pt x="346710" y="345519"/>
                      <a:pt x="347663" y="346472"/>
                      <a:pt x="348615" y="346472"/>
                    </a:cubicBezTo>
                    <a:cubicBezTo>
                      <a:pt x="337185" y="363617"/>
                      <a:pt x="319088" y="372189"/>
                      <a:pt x="295275" y="372189"/>
                    </a:cubicBezTo>
                    <a:cubicBezTo>
                      <a:pt x="271463" y="372189"/>
                      <a:pt x="253365" y="363617"/>
                      <a:pt x="241935" y="347424"/>
                    </a:cubicBezTo>
                    <a:cubicBezTo>
                      <a:pt x="242888" y="346472"/>
                      <a:pt x="244793" y="346472"/>
                      <a:pt x="245745" y="345519"/>
                    </a:cubicBezTo>
                    <a:cubicBezTo>
                      <a:pt x="253365" y="341709"/>
                      <a:pt x="259080" y="336947"/>
                      <a:pt x="263843" y="330279"/>
                    </a:cubicBezTo>
                    <a:close/>
                    <a:moveTo>
                      <a:pt x="193358" y="161687"/>
                    </a:moveTo>
                    <a:lnTo>
                      <a:pt x="207645" y="117872"/>
                    </a:lnTo>
                    <a:cubicBezTo>
                      <a:pt x="214313" y="112157"/>
                      <a:pt x="241935" y="93107"/>
                      <a:pt x="294323" y="93107"/>
                    </a:cubicBezTo>
                    <a:cubicBezTo>
                      <a:pt x="347663" y="93107"/>
                      <a:pt x="375285" y="112157"/>
                      <a:pt x="381000" y="117872"/>
                    </a:cubicBezTo>
                    <a:lnTo>
                      <a:pt x="395288" y="161687"/>
                    </a:lnTo>
                    <a:lnTo>
                      <a:pt x="295275" y="178832"/>
                    </a:lnTo>
                    <a:lnTo>
                      <a:pt x="193358" y="161687"/>
                    </a:lnTo>
                    <a:close/>
                    <a:moveTo>
                      <a:pt x="295275" y="20717"/>
                    </a:moveTo>
                    <a:lnTo>
                      <a:pt x="449580" y="85487"/>
                    </a:lnTo>
                    <a:lnTo>
                      <a:pt x="397193" y="102632"/>
                    </a:lnTo>
                    <a:cubicBezTo>
                      <a:pt x="396240" y="102632"/>
                      <a:pt x="396240" y="103584"/>
                      <a:pt x="396240" y="103584"/>
                    </a:cubicBezTo>
                    <a:cubicBezTo>
                      <a:pt x="388620" y="96917"/>
                      <a:pt x="358140" y="74057"/>
                      <a:pt x="296228" y="74057"/>
                    </a:cubicBezTo>
                    <a:cubicBezTo>
                      <a:pt x="234315" y="74057"/>
                      <a:pt x="202883" y="97869"/>
                      <a:pt x="196215" y="103584"/>
                    </a:cubicBezTo>
                    <a:cubicBezTo>
                      <a:pt x="195263" y="103584"/>
                      <a:pt x="195263" y="102632"/>
                      <a:pt x="195263" y="102632"/>
                    </a:cubicBezTo>
                    <a:lnTo>
                      <a:pt x="142875" y="85487"/>
                    </a:lnTo>
                    <a:lnTo>
                      <a:pt x="295275" y="20717"/>
                    </a:lnTo>
                    <a:close/>
                    <a:moveTo>
                      <a:pt x="293370" y="197882"/>
                    </a:moveTo>
                    <a:cubicBezTo>
                      <a:pt x="294323" y="197882"/>
                      <a:pt x="294323" y="197882"/>
                      <a:pt x="295275" y="197882"/>
                    </a:cubicBezTo>
                    <a:cubicBezTo>
                      <a:pt x="296228" y="197882"/>
                      <a:pt x="296228" y="197882"/>
                      <a:pt x="297180" y="197882"/>
                    </a:cubicBezTo>
                    <a:lnTo>
                      <a:pt x="381953" y="183594"/>
                    </a:lnTo>
                    <a:cubicBezTo>
                      <a:pt x="381953" y="185499"/>
                      <a:pt x="381953" y="188357"/>
                      <a:pt x="381953" y="190262"/>
                    </a:cubicBezTo>
                    <a:cubicBezTo>
                      <a:pt x="381953" y="248364"/>
                      <a:pt x="342900" y="318849"/>
                      <a:pt x="294323" y="318849"/>
                    </a:cubicBezTo>
                    <a:cubicBezTo>
                      <a:pt x="245745" y="318849"/>
                      <a:pt x="206693" y="248364"/>
                      <a:pt x="206693" y="190262"/>
                    </a:cubicBezTo>
                    <a:cubicBezTo>
                      <a:pt x="206693" y="188357"/>
                      <a:pt x="206693" y="185499"/>
                      <a:pt x="206693" y="183594"/>
                    </a:cubicBezTo>
                    <a:lnTo>
                      <a:pt x="293370" y="197882"/>
                    </a:lnTo>
                    <a:close/>
                    <a:moveTo>
                      <a:pt x="47625" y="238839"/>
                    </a:moveTo>
                    <a:cubicBezTo>
                      <a:pt x="47625" y="222647"/>
                      <a:pt x="60008" y="210264"/>
                      <a:pt x="76200" y="210264"/>
                    </a:cubicBezTo>
                    <a:lnTo>
                      <a:pt x="189548" y="210264"/>
                    </a:lnTo>
                    <a:cubicBezTo>
                      <a:pt x="195263" y="253127"/>
                      <a:pt x="217170" y="296942"/>
                      <a:pt x="247650" y="320754"/>
                    </a:cubicBezTo>
                    <a:cubicBezTo>
                      <a:pt x="244793" y="323612"/>
                      <a:pt x="240983" y="326469"/>
                      <a:pt x="237173" y="329327"/>
                    </a:cubicBezTo>
                    <a:cubicBezTo>
                      <a:pt x="231458" y="332184"/>
                      <a:pt x="221933" y="335042"/>
                      <a:pt x="211455" y="338852"/>
                    </a:cubicBezTo>
                    <a:cubicBezTo>
                      <a:pt x="199073" y="342662"/>
                      <a:pt x="185738" y="347424"/>
                      <a:pt x="172403" y="353139"/>
                    </a:cubicBezTo>
                    <a:lnTo>
                      <a:pt x="170498" y="351234"/>
                    </a:lnTo>
                    <a:cubicBezTo>
                      <a:pt x="155258" y="335994"/>
                      <a:pt x="131445" y="335994"/>
                      <a:pt x="116205" y="351234"/>
                    </a:cubicBezTo>
                    <a:cubicBezTo>
                      <a:pt x="108585" y="358854"/>
                      <a:pt x="104775" y="368379"/>
                      <a:pt x="104775" y="377904"/>
                    </a:cubicBezTo>
                    <a:cubicBezTo>
                      <a:pt x="104775" y="387429"/>
                      <a:pt x="108585" y="397907"/>
                      <a:pt x="116205" y="404574"/>
                    </a:cubicBezTo>
                    <a:lnTo>
                      <a:pt x="117158" y="405527"/>
                    </a:lnTo>
                    <a:cubicBezTo>
                      <a:pt x="112395" y="416004"/>
                      <a:pt x="110490" y="428387"/>
                      <a:pt x="110490" y="441722"/>
                    </a:cubicBezTo>
                    <a:lnTo>
                      <a:pt x="110490" y="457914"/>
                    </a:lnTo>
                    <a:lnTo>
                      <a:pt x="47625" y="457914"/>
                    </a:lnTo>
                    <a:lnTo>
                      <a:pt x="47625" y="238839"/>
                    </a:lnTo>
                    <a:close/>
                    <a:moveTo>
                      <a:pt x="571500" y="486489"/>
                    </a:moveTo>
                    <a:cubicBezTo>
                      <a:pt x="571500" y="496967"/>
                      <a:pt x="562928" y="505539"/>
                      <a:pt x="552450" y="505539"/>
                    </a:cubicBezTo>
                    <a:lnTo>
                      <a:pt x="38100" y="505539"/>
                    </a:lnTo>
                    <a:cubicBezTo>
                      <a:pt x="27623" y="505539"/>
                      <a:pt x="19050" y="496967"/>
                      <a:pt x="19050" y="486489"/>
                    </a:cubicBezTo>
                    <a:lnTo>
                      <a:pt x="19050" y="476964"/>
                    </a:lnTo>
                    <a:lnTo>
                      <a:pt x="571500" y="476964"/>
                    </a:lnTo>
                    <a:lnTo>
                      <a:pt x="571500" y="486489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57" name="Graphic 455">
            <a:extLst>
              <a:ext uri="{FF2B5EF4-FFF2-40B4-BE49-F238E27FC236}">
                <a16:creationId xmlns:a16="http://schemas.microsoft.com/office/drawing/2014/main" id="{440680EF-27A2-E83F-1FAC-B8065A8C8FEF}"/>
              </a:ext>
            </a:extLst>
          </p:cNvPr>
          <p:cNvGrpSpPr/>
          <p:nvPr/>
        </p:nvGrpSpPr>
        <p:grpSpPr>
          <a:xfrm>
            <a:off x="1126579" y="759134"/>
            <a:ext cx="600075" cy="542925"/>
            <a:chOff x="1194220" y="703771"/>
            <a:chExt cx="600075" cy="542925"/>
          </a:xfrm>
        </p:grpSpPr>
        <p:grpSp>
          <p:nvGrpSpPr>
            <p:cNvPr id="458" name="Graphic 455">
              <a:extLst>
                <a:ext uri="{FF2B5EF4-FFF2-40B4-BE49-F238E27FC236}">
                  <a16:creationId xmlns:a16="http://schemas.microsoft.com/office/drawing/2014/main" id="{9A57B68A-F6B1-6AFC-F855-A562744125CF}"/>
                </a:ext>
              </a:extLst>
            </p:cNvPr>
            <p:cNvGrpSpPr/>
            <p:nvPr/>
          </p:nvGrpSpPr>
          <p:grpSpPr>
            <a:xfrm>
              <a:off x="1232320" y="884746"/>
              <a:ext cx="514350" cy="304800"/>
              <a:chOff x="1232320" y="884746"/>
              <a:chExt cx="514350" cy="304800"/>
            </a:xfrm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61489041-7DED-3ADD-D9E8-8BF15C36A7E2}"/>
                  </a:ext>
                </a:extLst>
              </p:cNvPr>
              <p:cNvSpPr/>
              <p:nvPr/>
            </p:nvSpPr>
            <p:spPr>
              <a:xfrm>
                <a:off x="1232320" y="884746"/>
                <a:ext cx="514350" cy="304800"/>
              </a:xfrm>
              <a:custGeom>
                <a:avLst/>
                <a:gdLst>
                  <a:gd name="connsiteX0" fmla="*/ 514350 w 514350"/>
                  <a:gd name="connsiteY0" fmla="*/ 304800 h 304800"/>
                  <a:gd name="connsiteX1" fmla="*/ 514350 w 514350"/>
                  <a:gd name="connsiteY1" fmla="*/ 36195 h 304800"/>
                  <a:gd name="connsiteX2" fmla="*/ 478155 w 514350"/>
                  <a:gd name="connsiteY2" fmla="*/ 0 h 304800"/>
                  <a:gd name="connsiteX3" fmla="*/ 39053 w 514350"/>
                  <a:gd name="connsiteY3" fmla="*/ 0 h 304800"/>
                  <a:gd name="connsiteX4" fmla="*/ 0 w 514350"/>
                  <a:gd name="connsiteY4" fmla="*/ 39053 h 304800"/>
                  <a:gd name="connsiteX5" fmla="*/ 0 w 514350"/>
                  <a:gd name="connsiteY5" fmla="*/ 304800 h 304800"/>
                  <a:gd name="connsiteX6" fmla="*/ 514350 w 514350"/>
                  <a:gd name="connsiteY6" fmla="*/ 30480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350" h="304800">
                    <a:moveTo>
                      <a:pt x="514350" y="304800"/>
                    </a:move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304800"/>
                    </a:lnTo>
                    <a:lnTo>
                      <a:pt x="514350" y="304800"/>
                    </a:lnTo>
                    <a:close/>
                  </a:path>
                </a:pathLst>
              </a:custGeom>
              <a:gradFill>
                <a:gsLst>
                  <a:gs pos="194">
                    <a:srgbClr val="905FB7"/>
                  </a:gs>
                  <a:gs pos="100000">
                    <a:srgbClr val="592575"/>
                  </a:gs>
                </a:gsLst>
                <a:lin ang="27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2FF89399-2E82-F374-F6A9-BB73FCED3D8E}"/>
                  </a:ext>
                </a:extLst>
              </p:cNvPr>
              <p:cNvSpPr/>
              <p:nvPr/>
            </p:nvSpPr>
            <p:spPr>
              <a:xfrm>
                <a:off x="1288517" y="912368"/>
                <a:ext cx="429577" cy="277177"/>
              </a:xfrm>
              <a:custGeom>
                <a:avLst/>
                <a:gdLst>
                  <a:gd name="connsiteX0" fmla="*/ 0 w 429577"/>
                  <a:gd name="connsiteY0" fmla="*/ 0 h 277177"/>
                  <a:gd name="connsiteX1" fmla="*/ 277178 w 429577"/>
                  <a:gd name="connsiteY1" fmla="*/ 277178 h 277177"/>
                  <a:gd name="connsiteX2" fmla="*/ 429578 w 429577"/>
                  <a:gd name="connsiteY2" fmla="*/ 277178 h 277177"/>
                  <a:gd name="connsiteX3" fmla="*/ 152400 w 429577"/>
                  <a:gd name="connsiteY3" fmla="*/ 0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577" h="277177">
                    <a:moveTo>
                      <a:pt x="0" y="0"/>
                    </a:moveTo>
                    <a:lnTo>
                      <a:pt x="277178" y="277178"/>
                    </a:lnTo>
                    <a:lnTo>
                      <a:pt x="429578" y="277178"/>
                    </a:lnTo>
                    <a:lnTo>
                      <a:pt x="152400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67A70E26-4A21-28A0-D611-83798C1ED389}"/>
                  </a:ext>
                </a:extLst>
              </p:cNvPr>
              <p:cNvSpPr/>
              <p:nvPr/>
            </p:nvSpPr>
            <p:spPr>
              <a:xfrm>
                <a:off x="1232320" y="884746"/>
                <a:ext cx="514350" cy="66675"/>
              </a:xfrm>
              <a:custGeom>
                <a:avLst/>
                <a:gdLst>
                  <a:gd name="connsiteX0" fmla="*/ 478155 w 514350"/>
                  <a:gd name="connsiteY0" fmla="*/ 0 h 66675"/>
                  <a:gd name="connsiteX1" fmla="*/ 39053 w 514350"/>
                  <a:gd name="connsiteY1" fmla="*/ 0 h 66675"/>
                  <a:gd name="connsiteX2" fmla="*/ 0 w 514350"/>
                  <a:gd name="connsiteY2" fmla="*/ 39053 h 66675"/>
                  <a:gd name="connsiteX3" fmla="*/ 0 w 514350"/>
                  <a:gd name="connsiteY3" fmla="*/ 66675 h 66675"/>
                  <a:gd name="connsiteX4" fmla="*/ 39053 w 514350"/>
                  <a:gd name="connsiteY4" fmla="*/ 27622 h 66675"/>
                  <a:gd name="connsiteX5" fmla="*/ 478155 w 514350"/>
                  <a:gd name="connsiteY5" fmla="*/ 27622 h 66675"/>
                  <a:gd name="connsiteX6" fmla="*/ 514350 w 514350"/>
                  <a:gd name="connsiteY6" fmla="*/ 63818 h 66675"/>
                  <a:gd name="connsiteX7" fmla="*/ 514350 w 514350"/>
                  <a:gd name="connsiteY7" fmla="*/ 36195 h 66675"/>
                  <a:gd name="connsiteX8" fmla="*/ 478155 w 514350"/>
                  <a:gd name="connsiteY8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4350" h="66675">
                    <a:moveTo>
                      <a:pt x="478155" y="0"/>
                    </a:moveTo>
                    <a:lnTo>
                      <a:pt x="39053" y="0"/>
                    </a:lnTo>
                    <a:cubicBezTo>
                      <a:pt x="17145" y="0"/>
                      <a:pt x="0" y="17145"/>
                      <a:pt x="0" y="39053"/>
                    </a:cubicBezTo>
                    <a:lnTo>
                      <a:pt x="0" y="66675"/>
                    </a:lnTo>
                    <a:cubicBezTo>
                      <a:pt x="0" y="44768"/>
                      <a:pt x="17145" y="27622"/>
                      <a:pt x="39053" y="27622"/>
                    </a:cubicBezTo>
                    <a:lnTo>
                      <a:pt x="478155" y="27622"/>
                    </a:lnTo>
                    <a:cubicBezTo>
                      <a:pt x="498158" y="27622"/>
                      <a:pt x="514350" y="43815"/>
                      <a:pt x="514350" y="63818"/>
                    </a:cubicBezTo>
                    <a:lnTo>
                      <a:pt x="514350" y="36195"/>
                    </a:lnTo>
                    <a:cubicBezTo>
                      <a:pt x="514350" y="16193"/>
                      <a:pt x="498158" y="0"/>
                      <a:pt x="478155" y="0"/>
                    </a:cubicBezTo>
                    <a:close/>
                  </a:path>
                </a:pathLst>
              </a:custGeom>
              <a:solidFill>
                <a:srgbClr val="FFFFFF">
                  <a:alpha val="8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99C76BDE-1A0A-3025-C6F3-115B09AD78B4}"/>
                  </a:ext>
                </a:extLst>
              </p:cNvPr>
              <p:cNvSpPr/>
              <p:nvPr/>
            </p:nvSpPr>
            <p:spPr>
              <a:xfrm>
                <a:off x="1488542" y="912368"/>
                <a:ext cx="258127" cy="258127"/>
              </a:xfrm>
              <a:custGeom>
                <a:avLst/>
                <a:gdLst>
                  <a:gd name="connsiteX0" fmla="*/ 0 w 258127"/>
                  <a:gd name="connsiteY0" fmla="*/ 0 h 258127"/>
                  <a:gd name="connsiteX1" fmla="*/ 258128 w 258127"/>
                  <a:gd name="connsiteY1" fmla="*/ 258128 h 258127"/>
                  <a:gd name="connsiteX2" fmla="*/ 258128 w 258127"/>
                  <a:gd name="connsiteY2" fmla="*/ 210503 h 258127"/>
                  <a:gd name="connsiteX3" fmla="*/ 47625 w 258127"/>
                  <a:gd name="connsiteY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7" h="258127">
                    <a:moveTo>
                      <a:pt x="0" y="0"/>
                    </a:moveTo>
                    <a:lnTo>
                      <a:pt x="258128" y="258128"/>
                    </a:lnTo>
                    <a:lnTo>
                      <a:pt x="258128" y="210503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3F690AEC-D4BB-9FD8-42DB-7CAE25155CF1}"/>
                </a:ext>
              </a:extLst>
            </p:cNvPr>
            <p:cNvSpPr/>
            <p:nvPr/>
          </p:nvSpPr>
          <p:spPr>
            <a:xfrm>
              <a:off x="1203745" y="1189546"/>
              <a:ext cx="571500" cy="47625"/>
            </a:xfrm>
            <a:custGeom>
              <a:avLst/>
              <a:gdLst>
                <a:gd name="connsiteX0" fmla="*/ 542925 w 571500"/>
                <a:gd name="connsiteY0" fmla="*/ 47625 h 47625"/>
                <a:gd name="connsiteX1" fmla="*/ 28575 w 571500"/>
                <a:gd name="connsiteY1" fmla="*/ 47625 h 47625"/>
                <a:gd name="connsiteX2" fmla="*/ 0 w 571500"/>
                <a:gd name="connsiteY2" fmla="*/ 19050 h 47625"/>
                <a:gd name="connsiteX3" fmla="*/ 0 w 571500"/>
                <a:gd name="connsiteY3" fmla="*/ 0 h 47625"/>
                <a:gd name="connsiteX4" fmla="*/ 571500 w 571500"/>
                <a:gd name="connsiteY4" fmla="*/ 0 h 47625"/>
                <a:gd name="connsiteX5" fmla="*/ 571500 w 571500"/>
                <a:gd name="connsiteY5" fmla="*/ 19050 h 47625"/>
                <a:gd name="connsiteX6" fmla="*/ 542925 w 571500"/>
                <a:gd name="connsiteY6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0" h="47625">
                  <a:moveTo>
                    <a:pt x="542925" y="47625"/>
                  </a:moveTo>
                  <a:lnTo>
                    <a:pt x="28575" y="47625"/>
                  </a:lnTo>
                  <a:cubicBezTo>
                    <a:pt x="12383" y="47625"/>
                    <a:pt x="0" y="35243"/>
                    <a:pt x="0" y="19050"/>
                  </a:cubicBezTo>
                  <a:lnTo>
                    <a:pt x="0" y="0"/>
                  </a:lnTo>
                  <a:lnTo>
                    <a:pt x="571500" y="0"/>
                  </a:lnTo>
                  <a:lnTo>
                    <a:pt x="571500" y="19050"/>
                  </a:lnTo>
                  <a:cubicBezTo>
                    <a:pt x="571500" y="35243"/>
                    <a:pt x="559118" y="47625"/>
                    <a:pt x="542925" y="47625"/>
                  </a:cubicBezTo>
                  <a:close/>
                </a:path>
              </a:pathLst>
            </a:custGeom>
            <a:gradFill>
              <a:gsLst>
                <a:gs pos="194">
                  <a:srgbClr val="905FB7"/>
                </a:gs>
                <a:gs pos="100000">
                  <a:srgbClr val="592575"/>
                </a:gs>
              </a:gsLst>
              <a:lin ang="902075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4383F936-AE88-7D35-E285-F04C77C19FC8}"/>
                </a:ext>
              </a:extLst>
            </p:cNvPr>
            <p:cNvSpPr/>
            <p:nvPr/>
          </p:nvSpPr>
          <p:spPr>
            <a:xfrm>
              <a:off x="1213270" y="1199071"/>
              <a:ext cx="581025" cy="9525"/>
            </a:xfrm>
            <a:custGeom>
              <a:avLst/>
              <a:gdLst>
                <a:gd name="connsiteX0" fmla="*/ 0 w 581025"/>
                <a:gd name="connsiteY0" fmla="*/ 0 h 9525"/>
                <a:gd name="connsiteX1" fmla="*/ 581025 w 581025"/>
                <a:gd name="connsiteY1" fmla="*/ 0 h 9525"/>
                <a:gd name="connsiteX2" fmla="*/ 581025 w 581025"/>
                <a:gd name="connsiteY2" fmla="*/ 9525 h 9525"/>
                <a:gd name="connsiteX3" fmla="*/ 0 w 581025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5" h="9525">
                  <a:moveTo>
                    <a:pt x="0" y="0"/>
                  </a:moveTo>
                  <a:lnTo>
                    <a:pt x="581025" y="0"/>
                  </a:lnTo>
                  <a:lnTo>
                    <a:pt x="581025" y="9525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62D8371-ADE2-3AE1-AF9F-894F3111E14F}"/>
                </a:ext>
              </a:extLst>
            </p:cNvPr>
            <p:cNvSpPr/>
            <p:nvPr/>
          </p:nvSpPr>
          <p:spPr>
            <a:xfrm>
              <a:off x="1413295" y="713296"/>
              <a:ext cx="152400" cy="219075"/>
            </a:xfrm>
            <a:custGeom>
              <a:avLst/>
              <a:gdLst>
                <a:gd name="connsiteX0" fmla="*/ 76200 w 152400"/>
                <a:gd name="connsiteY0" fmla="*/ 0 h 219075"/>
                <a:gd name="connsiteX1" fmla="*/ 0 w 152400"/>
                <a:gd name="connsiteY1" fmla="*/ 76200 h 219075"/>
                <a:gd name="connsiteX2" fmla="*/ 76200 w 152400"/>
                <a:gd name="connsiteY2" fmla="*/ 219075 h 219075"/>
                <a:gd name="connsiteX3" fmla="*/ 152400 w 152400"/>
                <a:gd name="connsiteY3" fmla="*/ 76200 h 219075"/>
                <a:gd name="connsiteX4" fmla="*/ 76200 w 152400"/>
                <a:gd name="connsiteY4" fmla="*/ 0 h 219075"/>
                <a:gd name="connsiteX5" fmla="*/ 76200 w 152400"/>
                <a:gd name="connsiteY5" fmla="*/ 114300 h 219075"/>
                <a:gd name="connsiteX6" fmla="*/ 38100 w 152400"/>
                <a:gd name="connsiteY6" fmla="*/ 76200 h 219075"/>
                <a:gd name="connsiteX7" fmla="*/ 76200 w 152400"/>
                <a:gd name="connsiteY7" fmla="*/ 38100 h 219075"/>
                <a:gd name="connsiteX8" fmla="*/ 114300 w 152400"/>
                <a:gd name="connsiteY8" fmla="*/ 76200 h 219075"/>
                <a:gd name="connsiteX9" fmla="*/ 76200 w 152400"/>
                <a:gd name="connsiteY9" fmla="*/ 11430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0" h="219075">
                  <a:moveTo>
                    <a:pt x="76200" y="0"/>
                  </a:moveTo>
                  <a:cubicBezTo>
                    <a:pt x="34290" y="0"/>
                    <a:pt x="0" y="34290"/>
                    <a:pt x="0" y="76200"/>
                  </a:cubicBezTo>
                  <a:cubicBezTo>
                    <a:pt x="0" y="142875"/>
                    <a:pt x="47625" y="219075"/>
                    <a:pt x="76200" y="219075"/>
                  </a:cubicBezTo>
                  <a:cubicBezTo>
                    <a:pt x="95250" y="219075"/>
                    <a:pt x="152400" y="142875"/>
                    <a:pt x="152400" y="76200"/>
                  </a:cubicBezTo>
                  <a:cubicBezTo>
                    <a:pt x="152400" y="34290"/>
                    <a:pt x="118110" y="0"/>
                    <a:pt x="76200" y="0"/>
                  </a:cubicBezTo>
                  <a:close/>
                  <a:moveTo>
                    <a:pt x="76200" y="114300"/>
                  </a:moveTo>
                  <a:cubicBezTo>
                    <a:pt x="55245" y="114300"/>
                    <a:pt x="38100" y="97155"/>
                    <a:pt x="38100" y="76200"/>
                  </a:cubicBezTo>
                  <a:cubicBezTo>
                    <a:pt x="38100" y="55245"/>
                    <a:pt x="55245" y="38100"/>
                    <a:pt x="76200" y="38100"/>
                  </a:cubicBezTo>
                  <a:cubicBezTo>
                    <a:pt x="97155" y="38100"/>
                    <a:pt x="114300" y="55245"/>
                    <a:pt x="114300" y="76200"/>
                  </a:cubicBezTo>
                  <a:cubicBezTo>
                    <a:pt x="114300" y="97155"/>
                    <a:pt x="97155" y="114300"/>
                    <a:pt x="76200" y="114300"/>
                  </a:cubicBezTo>
                  <a:close/>
                </a:path>
              </a:pathLst>
            </a:custGeom>
            <a:gradFill>
              <a:gsLst>
                <a:gs pos="0">
                  <a:srgbClr val="FFF383"/>
                </a:gs>
                <a:gs pos="50000">
                  <a:srgbClr val="FDF052"/>
                </a:gs>
                <a:gs pos="100000">
                  <a:srgbClr val="FCEE21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7C74653-1157-C246-BFCD-ECD2619DDA96}"/>
                </a:ext>
              </a:extLst>
            </p:cNvPr>
            <p:cNvSpPr/>
            <p:nvPr/>
          </p:nvSpPr>
          <p:spPr>
            <a:xfrm>
              <a:off x="1414247" y="780923"/>
              <a:ext cx="151447" cy="151447"/>
            </a:xfrm>
            <a:custGeom>
              <a:avLst/>
              <a:gdLst>
                <a:gd name="connsiteX0" fmla="*/ 140970 w 151447"/>
                <a:gd name="connsiteY0" fmla="*/ 0 h 151447"/>
                <a:gd name="connsiteX1" fmla="*/ 75248 w 151447"/>
                <a:gd name="connsiteY1" fmla="*/ 113348 h 151447"/>
                <a:gd name="connsiteX2" fmla="*/ 8572 w 151447"/>
                <a:gd name="connsiteY2" fmla="*/ 0 h 151447"/>
                <a:gd name="connsiteX3" fmla="*/ 0 w 151447"/>
                <a:gd name="connsiteY3" fmla="*/ 27622 h 151447"/>
                <a:gd name="connsiteX4" fmla="*/ 75248 w 151447"/>
                <a:gd name="connsiteY4" fmla="*/ 151448 h 151447"/>
                <a:gd name="connsiteX5" fmla="*/ 151448 w 151447"/>
                <a:gd name="connsiteY5" fmla="*/ 14288 h 151447"/>
                <a:gd name="connsiteX6" fmla="*/ 140970 w 151447"/>
                <a:gd name="connsiteY6" fmla="*/ 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447" h="151447">
                  <a:moveTo>
                    <a:pt x="140970" y="0"/>
                  </a:moveTo>
                  <a:cubicBezTo>
                    <a:pt x="140970" y="0"/>
                    <a:pt x="108585" y="113348"/>
                    <a:pt x="75248" y="113348"/>
                  </a:cubicBezTo>
                  <a:cubicBezTo>
                    <a:pt x="42863" y="113348"/>
                    <a:pt x="8572" y="0"/>
                    <a:pt x="8572" y="0"/>
                  </a:cubicBezTo>
                  <a:lnTo>
                    <a:pt x="0" y="27622"/>
                  </a:lnTo>
                  <a:cubicBezTo>
                    <a:pt x="8572" y="89535"/>
                    <a:pt x="49530" y="151448"/>
                    <a:pt x="75248" y="151448"/>
                  </a:cubicBezTo>
                  <a:cubicBezTo>
                    <a:pt x="93345" y="151448"/>
                    <a:pt x="148590" y="79057"/>
                    <a:pt x="151448" y="14288"/>
                  </a:cubicBezTo>
                  <a:lnTo>
                    <a:pt x="140970" y="0"/>
                  </a:lnTo>
                  <a:close/>
                </a:path>
              </a:pathLst>
            </a:custGeom>
            <a:solidFill>
              <a:srgbClr val="F4B33B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67" name="Graphic 455">
              <a:extLst>
                <a:ext uri="{FF2B5EF4-FFF2-40B4-BE49-F238E27FC236}">
                  <a16:creationId xmlns:a16="http://schemas.microsoft.com/office/drawing/2014/main" id="{32FFC4B6-AA4C-1748-D0CF-00774497A4C7}"/>
                </a:ext>
              </a:extLst>
            </p:cNvPr>
            <p:cNvGrpSpPr/>
            <p:nvPr/>
          </p:nvGrpSpPr>
          <p:grpSpPr>
            <a:xfrm>
              <a:off x="1289470" y="989521"/>
              <a:ext cx="400050" cy="209550"/>
              <a:chOff x="1289470" y="989521"/>
              <a:chExt cx="400050" cy="209550"/>
            </a:xfrm>
            <a:solidFill>
              <a:srgbClr val="FFFFFF"/>
            </a:solidFill>
          </p:grpSpPr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1EA3FDE2-CA32-F029-D0F7-E4786F6E6700}"/>
                  </a:ext>
                </a:extLst>
              </p:cNvPr>
              <p:cNvSpPr/>
              <p:nvPr/>
            </p:nvSpPr>
            <p:spPr>
              <a:xfrm>
                <a:off x="1289470" y="989521"/>
                <a:ext cx="400050" cy="209550"/>
              </a:xfrm>
              <a:custGeom>
                <a:avLst/>
                <a:gdLst>
                  <a:gd name="connsiteX0" fmla="*/ 390525 w 400050"/>
                  <a:gd name="connsiteY0" fmla="*/ 209550 h 209550"/>
                  <a:gd name="connsiteX1" fmla="*/ 381000 w 400050"/>
                  <a:gd name="connsiteY1" fmla="*/ 200025 h 209550"/>
                  <a:gd name="connsiteX2" fmla="*/ 200025 w 400050"/>
                  <a:gd name="connsiteY2" fmla="*/ 19050 h 209550"/>
                  <a:gd name="connsiteX3" fmla="*/ 19050 w 400050"/>
                  <a:gd name="connsiteY3" fmla="*/ 200025 h 209550"/>
                  <a:gd name="connsiteX4" fmla="*/ 9525 w 400050"/>
                  <a:gd name="connsiteY4" fmla="*/ 209550 h 209550"/>
                  <a:gd name="connsiteX5" fmla="*/ 0 w 400050"/>
                  <a:gd name="connsiteY5" fmla="*/ 200025 h 209550"/>
                  <a:gd name="connsiteX6" fmla="*/ 200025 w 400050"/>
                  <a:gd name="connsiteY6" fmla="*/ 0 h 209550"/>
                  <a:gd name="connsiteX7" fmla="*/ 400050 w 400050"/>
                  <a:gd name="connsiteY7" fmla="*/ 200025 h 209550"/>
                  <a:gd name="connsiteX8" fmla="*/ 390525 w 400050"/>
                  <a:gd name="connsiteY8" fmla="*/ 20955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050" h="209550">
                    <a:moveTo>
                      <a:pt x="390525" y="209550"/>
                    </a:moveTo>
                    <a:cubicBezTo>
                      <a:pt x="384810" y="209550"/>
                      <a:pt x="381000" y="205740"/>
                      <a:pt x="381000" y="200025"/>
                    </a:cubicBezTo>
                    <a:cubicBezTo>
                      <a:pt x="381000" y="100013"/>
                      <a:pt x="300038" y="19050"/>
                      <a:pt x="200025" y="19050"/>
                    </a:cubicBezTo>
                    <a:cubicBezTo>
                      <a:pt x="100013" y="19050"/>
                      <a:pt x="19050" y="100013"/>
                      <a:pt x="19050" y="200025"/>
                    </a:cubicBezTo>
                    <a:cubicBezTo>
                      <a:pt x="19050" y="205740"/>
                      <a:pt x="15240" y="209550"/>
                      <a:pt x="9525" y="209550"/>
                    </a:cubicBezTo>
                    <a:cubicBezTo>
                      <a:pt x="3810" y="209550"/>
                      <a:pt x="0" y="205740"/>
                      <a:pt x="0" y="200025"/>
                    </a:cubicBezTo>
                    <a:cubicBezTo>
                      <a:pt x="0" y="89535"/>
                      <a:pt x="89535" y="0"/>
                      <a:pt x="200025" y="0"/>
                    </a:cubicBezTo>
                    <a:cubicBezTo>
                      <a:pt x="310515" y="0"/>
                      <a:pt x="400050" y="89535"/>
                      <a:pt x="400050" y="200025"/>
                    </a:cubicBezTo>
                    <a:cubicBezTo>
                      <a:pt x="400050" y="205740"/>
                      <a:pt x="396240" y="209550"/>
                      <a:pt x="390525" y="209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345EBB81-FCDD-D022-056A-EB4B78B9FD67}"/>
                  </a:ext>
                </a:extLst>
              </p:cNvPr>
              <p:cNvSpPr/>
              <p:nvPr/>
            </p:nvSpPr>
            <p:spPr>
              <a:xfrm>
                <a:off x="1375195" y="989521"/>
                <a:ext cx="228600" cy="209550"/>
              </a:xfrm>
              <a:custGeom>
                <a:avLst/>
                <a:gdLst>
                  <a:gd name="connsiteX0" fmla="*/ 219075 w 228600"/>
                  <a:gd name="connsiteY0" fmla="*/ 209550 h 209550"/>
                  <a:gd name="connsiteX1" fmla="*/ 209550 w 228600"/>
                  <a:gd name="connsiteY1" fmla="*/ 200025 h 209550"/>
                  <a:gd name="connsiteX2" fmla="*/ 114300 w 228600"/>
                  <a:gd name="connsiteY2" fmla="*/ 19050 h 209550"/>
                  <a:gd name="connsiteX3" fmla="*/ 19050 w 228600"/>
                  <a:gd name="connsiteY3" fmla="*/ 200025 h 209550"/>
                  <a:gd name="connsiteX4" fmla="*/ 9525 w 228600"/>
                  <a:gd name="connsiteY4" fmla="*/ 209550 h 209550"/>
                  <a:gd name="connsiteX5" fmla="*/ 0 w 228600"/>
                  <a:gd name="connsiteY5" fmla="*/ 200025 h 209550"/>
                  <a:gd name="connsiteX6" fmla="*/ 114300 w 228600"/>
                  <a:gd name="connsiteY6" fmla="*/ 0 h 209550"/>
                  <a:gd name="connsiteX7" fmla="*/ 228600 w 228600"/>
                  <a:gd name="connsiteY7" fmla="*/ 200025 h 209550"/>
                  <a:gd name="connsiteX8" fmla="*/ 219075 w 228600"/>
                  <a:gd name="connsiteY8" fmla="*/ 20955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600" h="209550">
                    <a:moveTo>
                      <a:pt x="219075" y="209550"/>
                    </a:moveTo>
                    <a:cubicBezTo>
                      <a:pt x="213360" y="209550"/>
                      <a:pt x="209550" y="205740"/>
                      <a:pt x="209550" y="200025"/>
                    </a:cubicBezTo>
                    <a:cubicBezTo>
                      <a:pt x="209550" y="101918"/>
                      <a:pt x="165735" y="19050"/>
                      <a:pt x="114300" y="19050"/>
                    </a:cubicBezTo>
                    <a:cubicBezTo>
                      <a:pt x="62865" y="19050"/>
                      <a:pt x="19050" y="101918"/>
                      <a:pt x="19050" y="200025"/>
                    </a:cubicBezTo>
                    <a:cubicBezTo>
                      <a:pt x="19050" y="205740"/>
                      <a:pt x="15240" y="209550"/>
                      <a:pt x="9525" y="209550"/>
                    </a:cubicBezTo>
                    <a:cubicBezTo>
                      <a:pt x="3810" y="209550"/>
                      <a:pt x="0" y="205740"/>
                      <a:pt x="0" y="200025"/>
                    </a:cubicBezTo>
                    <a:cubicBezTo>
                      <a:pt x="0" y="87630"/>
                      <a:pt x="50482" y="0"/>
                      <a:pt x="114300" y="0"/>
                    </a:cubicBezTo>
                    <a:cubicBezTo>
                      <a:pt x="178118" y="0"/>
                      <a:pt x="228600" y="87630"/>
                      <a:pt x="228600" y="200025"/>
                    </a:cubicBezTo>
                    <a:cubicBezTo>
                      <a:pt x="228600" y="205740"/>
                      <a:pt x="224790" y="209550"/>
                      <a:pt x="219075" y="209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02432DD7-F126-AC84-9399-F0424DB0D637}"/>
                  </a:ext>
                </a:extLst>
              </p:cNvPr>
              <p:cNvSpPr/>
              <p:nvPr/>
            </p:nvSpPr>
            <p:spPr>
              <a:xfrm>
                <a:off x="1479970" y="989521"/>
                <a:ext cx="19050" cy="209550"/>
              </a:xfrm>
              <a:custGeom>
                <a:avLst/>
                <a:gdLst>
                  <a:gd name="connsiteX0" fmla="*/ 9525 w 19050"/>
                  <a:gd name="connsiteY0" fmla="*/ 209550 h 209550"/>
                  <a:gd name="connsiteX1" fmla="*/ 0 w 19050"/>
                  <a:gd name="connsiteY1" fmla="*/ 200025 h 209550"/>
                  <a:gd name="connsiteX2" fmla="*/ 0 w 19050"/>
                  <a:gd name="connsiteY2" fmla="*/ 9525 h 209550"/>
                  <a:gd name="connsiteX3" fmla="*/ 9525 w 19050"/>
                  <a:gd name="connsiteY3" fmla="*/ 0 h 209550"/>
                  <a:gd name="connsiteX4" fmla="*/ 19050 w 19050"/>
                  <a:gd name="connsiteY4" fmla="*/ 9525 h 209550"/>
                  <a:gd name="connsiteX5" fmla="*/ 19050 w 19050"/>
                  <a:gd name="connsiteY5" fmla="*/ 200025 h 209550"/>
                  <a:gd name="connsiteX6" fmla="*/ 9525 w 19050"/>
                  <a:gd name="connsiteY6" fmla="*/ 20955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09550">
                    <a:moveTo>
                      <a:pt x="9525" y="209550"/>
                    </a:moveTo>
                    <a:cubicBezTo>
                      <a:pt x="3810" y="209550"/>
                      <a:pt x="0" y="205740"/>
                      <a:pt x="0" y="200025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cubicBezTo>
                      <a:pt x="15240" y="0"/>
                      <a:pt x="19050" y="3810"/>
                      <a:pt x="19050" y="9525"/>
                    </a:cubicBezTo>
                    <a:lnTo>
                      <a:pt x="19050" y="200025"/>
                    </a:lnTo>
                    <a:cubicBezTo>
                      <a:pt x="19050" y="205740"/>
                      <a:pt x="15240" y="209550"/>
                      <a:pt x="9525" y="209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54F698A3-AF60-8F0B-6B7A-40091B89BD11}"/>
                  </a:ext>
                </a:extLst>
              </p:cNvPr>
              <p:cNvSpPr/>
              <p:nvPr/>
            </p:nvSpPr>
            <p:spPr>
              <a:xfrm>
                <a:off x="1332630" y="1065066"/>
                <a:ext cx="313729" cy="57804"/>
              </a:xfrm>
              <a:custGeom>
                <a:avLst/>
                <a:gdLst>
                  <a:gd name="connsiteX0" fmla="*/ 156865 w 313729"/>
                  <a:gd name="connsiteY0" fmla="*/ 57805 h 57804"/>
                  <a:gd name="connsiteX1" fmla="*/ 4465 w 313729"/>
                  <a:gd name="connsiteY1" fmla="*/ 17800 h 57804"/>
                  <a:gd name="connsiteX2" fmla="*/ 1607 w 313729"/>
                  <a:gd name="connsiteY2" fmla="*/ 4465 h 57804"/>
                  <a:gd name="connsiteX3" fmla="*/ 14942 w 313729"/>
                  <a:gd name="connsiteY3" fmla="*/ 1607 h 57804"/>
                  <a:gd name="connsiteX4" fmla="*/ 156865 w 313729"/>
                  <a:gd name="connsiteY4" fmla="*/ 38755 h 57804"/>
                  <a:gd name="connsiteX5" fmla="*/ 298787 w 313729"/>
                  <a:gd name="connsiteY5" fmla="*/ 2560 h 57804"/>
                  <a:gd name="connsiteX6" fmla="*/ 312122 w 313729"/>
                  <a:gd name="connsiteY6" fmla="*/ 5417 h 57804"/>
                  <a:gd name="connsiteX7" fmla="*/ 309265 w 313729"/>
                  <a:gd name="connsiteY7" fmla="*/ 18752 h 57804"/>
                  <a:gd name="connsiteX8" fmla="*/ 156865 w 313729"/>
                  <a:gd name="connsiteY8" fmla="*/ 57805 h 57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729" h="57804">
                    <a:moveTo>
                      <a:pt x="156865" y="57805"/>
                    </a:moveTo>
                    <a:cubicBezTo>
                      <a:pt x="97810" y="57805"/>
                      <a:pt x="42565" y="43517"/>
                      <a:pt x="4465" y="17800"/>
                    </a:cubicBezTo>
                    <a:cubicBezTo>
                      <a:pt x="-298" y="14942"/>
                      <a:pt x="-1250" y="9227"/>
                      <a:pt x="1607" y="4465"/>
                    </a:cubicBezTo>
                    <a:cubicBezTo>
                      <a:pt x="4465" y="-298"/>
                      <a:pt x="10180" y="-1250"/>
                      <a:pt x="14942" y="1607"/>
                    </a:cubicBezTo>
                    <a:cubicBezTo>
                      <a:pt x="50185" y="25420"/>
                      <a:pt x="101620" y="38755"/>
                      <a:pt x="156865" y="38755"/>
                    </a:cubicBezTo>
                    <a:cubicBezTo>
                      <a:pt x="212110" y="38755"/>
                      <a:pt x="263545" y="25420"/>
                      <a:pt x="298787" y="2560"/>
                    </a:cubicBezTo>
                    <a:cubicBezTo>
                      <a:pt x="303550" y="-298"/>
                      <a:pt x="309265" y="655"/>
                      <a:pt x="312122" y="5417"/>
                    </a:cubicBezTo>
                    <a:cubicBezTo>
                      <a:pt x="314980" y="10180"/>
                      <a:pt x="314027" y="15895"/>
                      <a:pt x="309265" y="18752"/>
                    </a:cubicBezTo>
                    <a:cubicBezTo>
                      <a:pt x="271165" y="43517"/>
                      <a:pt x="215920" y="57805"/>
                      <a:pt x="156865" y="578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CF4C0A68-CA44-5476-E932-1721514C7320}"/>
                </a:ext>
              </a:extLst>
            </p:cNvPr>
            <p:cNvSpPr/>
            <p:nvPr/>
          </p:nvSpPr>
          <p:spPr>
            <a:xfrm>
              <a:off x="1270420" y="922846"/>
              <a:ext cx="47625" cy="19050"/>
            </a:xfrm>
            <a:custGeom>
              <a:avLst/>
              <a:gdLst>
                <a:gd name="connsiteX0" fmla="*/ 38100 w 47625"/>
                <a:gd name="connsiteY0" fmla="*/ 19050 h 19050"/>
                <a:gd name="connsiteX1" fmla="*/ 9525 w 47625"/>
                <a:gd name="connsiteY1" fmla="*/ 19050 h 19050"/>
                <a:gd name="connsiteX2" fmla="*/ 0 w 47625"/>
                <a:gd name="connsiteY2" fmla="*/ 9525 h 19050"/>
                <a:gd name="connsiteX3" fmla="*/ 9525 w 47625"/>
                <a:gd name="connsiteY3" fmla="*/ 0 h 19050"/>
                <a:gd name="connsiteX4" fmla="*/ 38100 w 47625"/>
                <a:gd name="connsiteY4" fmla="*/ 0 h 19050"/>
                <a:gd name="connsiteX5" fmla="*/ 47625 w 47625"/>
                <a:gd name="connsiteY5" fmla="*/ 9525 h 19050"/>
                <a:gd name="connsiteX6" fmla="*/ 38100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38100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38100" y="0"/>
                  </a:lnTo>
                  <a:cubicBezTo>
                    <a:pt x="43815" y="0"/>
                    <a:pt x="47625" y="3810"/>
                    <a:pt x="47625" y="9525"/>
                  </a:cubicBezTo>
                  <a:cubicBezTo>
                    <a:pt x="47625" y="15240"/>
                    <a:pt x="43815" y="19050"/>
                    <a:pt x="38100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38DDD50-40CA-6A38-B8CA-C5679F407D62}"/>
                </a:ext>
              </a:extLst>
            </p:cNvPr>
            <p:cNvSpPr/>
            <p:nvPr/>
          </p:nvSpPr>
          <p:spPr>
            <a:xfrm>
              <a:off x="1270420" y="960946"/>
              <a:ext cx="76200" cy="19050"/>
            </a:xfrm>
            <a:custGeom>
              <a:avLst/>
              <a:gdLst>
                <a:gd name="connsiteX0" fmla="*/ 66675 w 76200"/>
                <a:gd name="connsiteY0" fmla="*/ 19050 h 19050"/>
                <a:gd name="connsiteX1" fmla="*/ 9525 w 76200"/>
                <a:gd name="connsiteY1" fmla="*/ 19050 h 19050"/>
                <a:gd name="connsiteX2" fmla="*/ 0 w 76200"/>
                <a:gd name="connsiteY2" fmla="*/ 9525 h 19050"/>
                <a:gd name="connsiteX3" fmla="*/ 9525 w 76200"/>
                <a:gd name="connsiteY3" fmla="*/ 0 h 19050"/>
                <a:gd name="connsiteX4" fmla="*/ 66675 w 76200"/>
                <a:gd name="connsiteY4" fmla="*/ 0 h 19050"/>
                <a:gd name="connsiteX5" fmla="*/ 76200 w 76200"/>
                <a:gd name="connsiteY5" fmla="*/ 9525 h 19050"/>
                <a:gd name="connsiteX6" fmla="*/ 66675 w 762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9050">
                  <a:moveTo>
                    <a:pt x="66675" y="19050"/>
                  </a:moveTo>
                  <a:lnTo>
                    <a:pt x="9525" y="19050"/>
                  </a:lnTo>
                  <a:cubicBezTo>
                    <a:pt x="3810" y="19050"/>
                    <a:pt x="0" y="15240"/>
                    <a:pt x="0" y="9525"/>
                  </a:cubicBezTo>
                  <a:cubicBezTo>
                    <a:pt x="0" y="3810"/>
                    <a:pt x="3810" y="0"/>
                    <a:pt x="9525" y="0"/>
                  </a:cubicBezTo>
                  <a:lnTo>
                    <a:pt x="66675" y="0"/>
                  </a:lnTo>
                  <a:cubicBezTo>
                    <a:pt x="72390" y="0"/>
                    <a:pt x="76200" y="3810"/>
                    <a:pt x="76200" y="9525"/>
                  </a:cubicBezTo>
                  <a:cubicBezTo>
                    <a:pt x="76200" y="15240"/>
                    <a:pt x="72390" y="19050"/>
                    <a:pt x="66675" y="19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74" name="Graphic 455">
              <a:extLst>
                <a:ext uri="{FF2B5EF4-FFF2-40B4-BE49-F238E27FC236}">
                  <a16:creationId xmlns:a16="http://schemas.microsoft.com/office/drawing/2014/main" id="{A2C044E8-AB28-4602-F553-8942C7F8D015}"/>
                </a:ext>
              </a:extLst>
            </p:cNvPr>
            <p:cNvGrpSpPr/>
            <p:nvPr/>
          </p:nvGrpSpPr>
          <p:grpSpPr>
            <a:xfrm>
              <a:off x="1194220" y="703771"/>
              <a:ext cx="590550" cy="542925"/>
              <a:chOff x="1194220" y="703771"/>
              <a:chExt cx="590550" cy="542925"/>
            </a:xfrm>
            <a:solidFill>
              <a:srgbClr val="3C154E"/>
            </a:solidFill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9544CF12-AA90-2C19-DC10-FBA07389AAE8}"/>
                  </a:ext>
                </a:extLst>
              </p:cNvPr>
              <p:cNvSpPr/>
              <p:nvPr/>
            </p:nvSpPr>
            <p:spPr>
              <a:xfrm>
                <a:off x="1441870" y="741871"/>
                <a:ext cx="95250" cy="95250"/>
              </a:xfrm>
              <a:custGeom>
                <a:avLst/>
                <a:gdLst>
                  <a:gd name="connsiteX0" fmla="*/ 95250 w 95250"/>
                  <a:gd name="connsiteY0" fmla="*/ 47625 h 95250"/>
                  <a:gd name="connsiteX1" fmla="*/ 47625 w 95250"/>
                  <a:gd name="connsiteY1" fmla="*/ 0 h 95250"/>
                  <a:gd name="connsiteX2" fmla="*/ 0 w 95250"/>
                  <a:gd name="connsiteY2" fmla="*/ 47625 h 95250"/>
                  <a:gd name="connsiteX3" fmla="*/ 47625 w 95250"/>
                  <a:gd name="connsiteY3" fmla="*/ 95250 h 95250"/>
                  <a:gd name="connsiteX4" fmla="*/ 95250 w 95250"/>
                  <a:gd name="connsiteY4" fmla="*/ 47625 h 95250"/>
                  <a:gd name="connsiteX5" fmla="*/ 19050 w 95250"/>
                  <a:gd name="connsiteY5" fmla="*/ 47625 h 95250"/>
                  <a:gd name="connsiteX6" fmla="*/ 47625 w 95250"/>
                  <a:gd name="connsiteY6" fmla="*/ 19050 h 95250"/>
                  <a:gd name="connsiteX7" fmla="*/ 76200 w 95250"/>
                  <a:gd name="connsiteY7" fmla="*/ 47625 h 95250"/>
                  <a:gd name="connsiteX8" fmla="*/ 47625 w 95250"/>
                  <a:gd name="connsiteY8" fmla="*/ 76200 h 95250"/>
                  <a:gd name="connsiteX9" fmla="*/ 19050 w 95250"/>
                  <a:gd name="connsiteY9" fmla="*/ 476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95250" y="47625"/>
                    </a:moveTo>
                    <a:cubicBezTo>
                      <a:pt x="95250" y="20955"/>
                      <a:pt x="74295" y="0"/>
                      <a:pt x="47625" y="0"/>
                    </a:cubicBezTo>
                    <a:cubicBezTo>
                      <a:pt x="20955" y="0"/>
                      <a:pt x="0" y="20955"/>
                      <a:pt x="0" y="47625"/>
                    </a:cubicBezTo>
                    <a:cubicBezTo>
                      <a:pt x="0" y="74295"/>
                      <a:pt x="20955" y="95250"/>
                      <a:pt x="47625" y="95250"/>
                    </a:cubicBezTo>
                    <a:cubicBezTo>
                      <a:pt x="74295" y="95250"/>
                      <a:pt x="95250" y="74295"/>
                      <a:pt x="95250" y="47625"/>
                    </a:cubicBezTo>
                    <a:close/>
                    <a:moveTo>
                      <a:pt x="19050" y="47625"/>
                    </a:moveTo>
                    <a:cubicBezTo>
                      <a:pt x="19050" y="31433"/>
                      <a:pt x="31432" y="19050"/>
                      <a:pt x="47625" y="19050"/>
                    </a:cubicBezTo>
                    <a:cubicBezTo>
                      <a:pt x="63818" y="19050"/>
                      <a:pt x="76200" y="31433"/>
                      <a:pt x="76200" y="47625"/>
                    </a:cubicBezTo>
                    <a:cubicBezTo>
                      <a:pt x="76200" y="63818"/>
                      <a:pt x="63818" y="76200"/>
                      <a:pt x="47625" y="76200"/>
                    </a:cubicBezTo>
                    <a:cubicBezTo>
                      <a:pt x="31432" y="76200"/>
                      <a:pt x="19050" y="63818"/>
                      <a:pt x="19050" y="47625"/>
                    </a:cubicBez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A5FBFC73-3E44-6768-8998-B707870F1FC9}"/>
                  </a:ext>
                </a:extLst>
              </p:cNvPr>
              <p:cNvSpPr/>
              <p:nvPr/>
            </p:nvSpPr>
            <p:spPr>
              <a:xfrm>
                <a:off x="1194220" y="703771"/>
                <a:ext cx="590550" cy="542925"/>
              </a:xfrm>
              <a:custGeom>
                <a:avLst/>
                <a:gdLst>
                  <a:gd name="connsiteX0" fmla="*/ 581025 w 590550"/>
                  <a:gd name="connsiteY0" fmla="*/ 476250 h 542925"/>
                  <a:gd name="connsiteX1" fmla="*/ 561975 w 590550"/>
                  <a:gd name="connsiteY1" fmla="*/ 476250 h 542925"/>
                  <a:gd name="connsiteX2" fmla="*/ 561975 w 590550"/>
                  <a:gd name="connsiteY2" fmla="*/ 219075 h 542925"/>
                  <a:gd name="connsiteX3" fmla="*/ 514350 w 590550"/>
                  <a:gd name="connsiteY3" fmla="*/ 171450 h 542925"/>
                  <a:gd name="connsiteX4" fmla="*/ 357188 w 590550"/>
                  <a:gd name="connsiteY4" fmla="*/ 171450 h 542925"/>
                  <a:gd name="connsiteX5" fmla="*/ 381000 w 590550"/>
                  <a:gd name="connsiteY5" fmla="*/ 85725 h 542925"/>
                  <a:gd name="connsiteX6" fmla="*/ 295275 w 590550"/>
                  <a:gd name="connsiteY6" fmla="*/ 0 h 542925"/>
                  <a:gd name="connsiteX7" fmla="*/ 209550 w 590550"/>
                  <a:gd name="connsiteY7" fmla="*/ 85725 h 542925"/>
                  <a:gd name="connsiteX8" fmla="*/ 230505 w 590550"/>
                  <a:gd name="connsiteY8" fmla="*/ 171450 h 542925"/>
                  <a:gd name="connsiteX9" fmla="*/ 76200 w 590550"/>
                  <a:gd name="connsiteY9" fmla="*/ 171450 h 542925"/>
                  <a:gd name="connsiteX10" fmla="*/ 28575 w 590550"/>
                  <a:gd name="connsiteY10" fmla="*/ 219075 h 542925"/>
                  <a:gd name="connsiteX11" fmla="*/ 28575 w 590550"/>
                  <a:gd name="connsiteY11" fmla="*/ 476250 h 542925"/>
                  <a:gd name="connsiteX12" fmla="*/ 9525 w 590550"/>
                  <a:gd name="connsiteY12" fmla="*/ 476250 h 542925"/>
                  <a:gd name="connsiteX13" fmla="*/ 0 w 590550"/>
                  <a:gd name="connsiteY13" fmla="*/ 485775 h 542925"/>
                  <a:gd name="connsiteX14" fmla="*/ 0 w 590550"/>
                  <a:gd name="connsiteY14" fmla="*/ 504825 h 542925"/>
                  <a:gd name="connsiteX15" fmla="*/ 38100 w 590550"/>
                  <a:gd name="connsiteY15" fmla="*/ 542925 h 542925"/>
                  <a:gd name="connsiteX16" fmla="*/ 552450 w 590550"/>
                  <a:gd name="connsiteY16" fmla="*/ 542925 h 542925"/>
                  <a:gd name="connsiteX17" fmla="*/ 590550 w 590550"/>
                  <a:gd name="connsiteY17" fmla="*/ 504825 h 542925"/>
                  <a:gd name="connsiteX18" fmla="*/ 590550 w 590550"/>
                  <a:gd name="connsiteY18" fmla="*/ 485775 h 542925"/>
                  <a:gd name="connsiteX19" fmla="*/ 581025 w 590550"/>
                  <a:gd name="connsiteY19" fmla="*/ 476250 h 542925"/>
                  <a:gd name="connsiteX20" fmla="*/ 295275 w 590550"/>
                  <a:gd name="connsiteY20" fmla="*/ 19050 h 542925"/>
                  <a:gd name="connsiteX21" fmla="*/ 361950 w 590550"/>
                  <a:gd name="connsiteY21" fmla="*/ 85725 h 542925"/>
                  <a:gd name="connsiteX22" fmla="*/ 295275 w 590550"/>
                  <a:gd name="connsiteY22" fmla="*/ 219075 h 542925"/>
                  <a:gd name="connsiteX23" fmla="*/ 228600 w 590550"/>
                  <a:gd name="connsiteY23" fmla="*/ 85725 h 542925"/>
                  <a:gd name="connsiteX24" fmla="*/ 295275 w 590550"/>
                  <a:gd name="connsiteY24" fmla="*/ 19050 h 542925"/>
                  <a:gd name="connsiteX25" fmla="*/ 47625 w 590550"/>
                  <a:gd name="connsiteY25" fmla="*/ 219075 h 542925"/>
                  <a:gd name="connsiteX26" fmla="*/ 76200 w 590550"/>
                  <a:gd name="connsiteY26" fmla="*/ 190500 h 542925"/>
                  <a:gd name="connsiteX27" fmla="*/ 238125 w 590550"/>
                  <a:gd name="connsiteY27" fmla="*/ 190500 h 542925"/>
                  <a:gd name="connsiteX28" fmla="*/ 240030 w 590550"/>
                  <a:gd name="connsiteY28" fmla="*/ 190500 h 542925"/>
                  <a:gd name="connsiteX29" fmla="*/ 295275 w 590550"/>
                  <a:gd name="connsiteY29" fmla="*/ 238125 h 542925"/>
                  <a:gd name="connsiteX30" fmla="*/ 347663 w 590550"/>
                  <a:gd name="connsiteY30" fmla="*/ 188595 h 542925"/>
                  <a:gd name="connsiteX31" fmla="*/ 352425 w 590550"/>
                  <a:gd name="connsiteY31" fmla="*/ 190500 h 542925"/>
                  <a:gd name="connsiteX32" fmla="*/ 514350 w 590550"/>
                  <a:gd name="connsiteY32" fmla="*/ 190500 h 542925"/>
                  <a:gd name="connsiteX33" fmla="*/ 542925 w 590550"/>
                  <a:gd name="connsiteY33" fmla="*/ 219075 h 542925"/>
                  <a:gd name="connsiteX34" fmla="*/ 542925 w 590550"/>
                  <a:gd name="connsiteY34" fmla="*/ 476250 h 542925"/>
                  <a:gd name="connsiteX35" fmla="*/ 47625 w 590550"/>
                  <a:gd name="connsiteY35" fmla="*/ 476250 h 542925"/>
                  <a:gd name="connsiteX36" fmla="*/ 47625 w 590550"/>
                  <a:gd name="connsiteY36" fmla="*/ 219075 h 542925"/>
                  <a:gd name="connsiteX37" fmla="*/ 571500 w 590550"/>
                  <a:gd name="connsiteY37" fmla="*/ 504825 h 542925"/>
                  <a:gd name="connsiteX38" fmla="*/ 552450 w 590550"/>
                  <a:gd name="connsiteY38" fmla="*/ 523875 h 542925"/>
                  <a:gd name="connsiteX39" fmla="*/ 38100 w 590550"/>
                  <a:gd name="connsiteY39" fmla="*/ 523875 h 542925"/>
                  <a:gd name="connsiteX40" fmla="*/ 19050 w 590550"/>
                  <a:gd name="connsiteY40" fmla="*/ 504825 h 542925"/>
                  <a:gd name="connsiteX41" fmla="*/ 19050 w 590550"/>
                  <a:gd name="connsiteY41" fmla="*/ 495300 h 542925"/>
                  <a:gd name="connsiteX42" fmla="*/ 220980 w 590550"/>
                  <a:gd name="connsiteY42" fmla="*/ 495300 h 542925"/>
                  <a:gd name="connsiteX43" fmla="*/ 247650 w 590550"/>
                  <a:gd name="connsiteY43" fmla="*/ 514350 h 542925"/>
                  <a:gd name="connsiteX44" fmla="*/ 342900 w 590550"/>
                  <a:gd name="connsiteY44" fmla="*/ 514350 h 542925"/>
                  <a:gd name="connsiteX45" fmla="*/ 369570 w 590550"/>
                  <a:gd name="connsiteY45" fmla="*/ 495300 h 542925"/>
                  <a:gd name="connsiteX46" fmla="*/ 571500 w 590550"/>
                  <a:gd name="connsiteY46" fmla="*/ 495300 h 542925"/>
                  <a:gd name="connsiteX47" fmla="*/ 571500 w 590550"/>
                  <a:gd name="connsiteY47" fmla="*/ 50482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90550" h="542925">
                    <a:moveTo>
                      <a:pt x="581025" y="476250"/>
                    </a:moveTo>
                    <a:lnTo>
                      <a:pt x="561975" y="476250"/>
                    </a:lnTo>
                    <a:lnTo>
                      <a:pt x="561975" y="219075"/>
                    </a:lnTo>
                    <a:cubicBezTo>
                      <a:pt x="561975" y="192405"/>
                      <a:pt x="541020" y="171450"/>
                      <a:pt x="514350" y="171450"/>
                    </a:cubicBezTo>
                    <a:lnTo>
                      <a:pt x="357188" y="171450"/>
                    </a:lnTo>
                    <a:cubicBezTo>
                      <a:pt x="370523" y="144780"/>
                      <a:pt x="381000" y="113348"/>
                      <a:pt x="381000" y="85725"/>
                    </a:cubicBezTo>
                    <a:cubicBezTo>
                      <a:pt x="381000" y="38100"/>
                      <a:pt x="342900" y="0"/>
                      <a:pt x="295275" y="0"/>
                    </a:cubicBezTo>
                    <a:cubicBezTo>
                      <a:pt x="247650" y="0"/>
                      <a:pt x="209550" y="38100"/>
                      <a:pt x="209550" y="85725"/>
                    </a:cubicBezTo>
                    <a:cubicBezTo>
                      <a:pt x="209550" y="113348"/>
                      <a:pt x="218123" y="144780"/>
                      <a:pt x="230505" y="171450"/>
                    </a:cubicBezTo>
                    <a:lnTo>
                      <a:pt x="76200" y="171450"/>
                    </a:lnTo>
                    <a:cubicBezTo>
                      <a:pt x="49530" y="171450"/>
                      <a:pt x="28575" y="192405"/>
                      <a:pt x="28575" y="219075"/>
                    </a:cubicBezTo>
                    <a:lnTo>
                      <a:pt x="28575" y="476250"/>
                    </a:lnTo>
                    <a:lnTo>
                      <a:pt x="9525" y="476250"/>
                    </a:lnTo>
                    <a:cubicBezTo>
                      <a:pt x="3810" y="476250"/>
                      <a:pt x="0" y="480060"/>
                      <a:pt x="0" y="485775"/>
                    </a:cubicBezTo>
                    <a:lnTo>
                      <a:pt x="0" y="504825"/>
                    </a:lnTo>
                    <a:cubicBezTo>
                      <a:pt x="0" y="525780"/>
                      <a:pt x="17145" y="542925"/>
                      <a:pt x="38100" y="542925"/>
                    </a:cubicBezTo>
                    <a:lnTo>
                      <a:pt x="552450" y="542925"/>
                    </a:lnTo>
                    <a:cubicBezTo>
                      <a:pt x="573405" y="542925"/>
                      <a:pt x="590550" y="525780"/>
                      <a:pt x="590550" y="504825"/>
                    </a:cubicBezTo>
                    <a:lnTo>
                      <a:pt x="590550" y="485775"/>
                    </a:lnTo>
                    <a:cubicBezTo>
                      <a:pt x="590550" y="480060"/>
                      <a:pt x="586740" y="476250"/>
                      <a:pt x="581025" y="476250"/>
                    </a:cubicBezTo>
                    <a:close/>
                    <a:moveTo>
                      <a:pt x="295275" y="19050"/>
                    </a:moveTo>
                    <a:cubicBezTo>
                      <a:pt x="332423" y="19050"/>
                      <a:pt x="361950" y="48578"/>
                      <a:pt x="361950" y="85725"/>
                    </a:cubicBezTo>
                    <a:cubicBezTo>
                      <a:pt x="361950" y="150495"/>
                      <a:pt x="307658" y="217170"/>
                      <a:pt x="295275" y="219075"/>
                    </a:cubicBezTo>
                    <a:cubicBezTo>
                      <a:pt x="275273" y="219075"/>
                      <a:pt x="228600" y="150495"/>
                      <a:pt x="228600" y="85725"/>
                    </a:cubicBezTo>
                    <a:cubicBezTo>
                      <a:pt x="228600" y="48578"/>
                      <a:pt x="258128" y="19050"/>
                      <a:pt x="295275" y="19050"/>
                    </a:cubicBezTo>
                    <a:close/>
                    <a:moveTo>
                      <a:pt x="47625" y="219075"/>
                    </a:moveTo>
                    <a:cubicBezTo>
                      <a:pt x="47625" y="202883"/>
                      <a:pt x="60008" y="190500"/>
                      <a:pt x="76200" y="190500"/>
                    </a:cubicBezTo>
                    <a:lnTo>
                      <a:pt x="238125" y="190500"/>
                    </a:lnTo>
                    <a:cubicBezTo>
                      <a:pt x="239078" y="190500"/>
                      <a:pt x="239078" y="190500"/>
                      <a:pt x="240030" y="190500"/>
                    </a:cubicBezTo>
                    <a:cubicBezTo>
                      <a:pt x="256223" y="218123"/>
                      <a:pt x="277178" y="238125"/>
                      <a:pt x="295275" y="238125"/>
                    </a:cubicBezTo>
                    <a:cubicBezTo>
                      <a:pt x="308610" y="238125"/>
                      <a:pt x="329565" y="217170"/>
                      <a:pt x="347663" y="188595"/>
                    </a:cubicBezTo>
                    <a:cubicBezTo>
                      <a:pt x="349568" y="189548"/>
                      <a:pt x="350520" y="190500"/>
                      <a:pt x="352425" y="190500"/>
                    </a:cubicBezTo>
                    <a:lnTo>
                      <a:pt x="514350" y="190500"/>
                    </a:lnTo>
                    <a:cubicBezTo>
                      <a:pt x="530543" y="190500"/>
                      <a:pt x="542925" y="202883"/>
                      <a:pt x="542925" y="219075"/>
                    </a:cubicBezTo>
                    <a:lnTo>
                      <a:pt x="542925" y="476250"/>
                    </a:lnTo>
                    <a:lnTo>
                      <a:pt x="47625" y="476250"/>
                    </a:lnTo>
                    <a:lnTo>
                      <a:pt x="47625" y="219075"/>
                    </a:lnTo>
                    <a:close/>
                    <a:moveTo>
                      <a:pt x="571500" y="504825"/>
                    </a:moveTo>
                    <a:cubicBezTo>
                      <a:pt x="571500" y="515303"/>
                      <a:pt x="562928" y="523875"/>
                      <a:pt x="552450" y="523875"/>
                    </a:cubicBezTo>
                    <a:lnTo>
                      <a:pt x="38100" y="523875"/>
                    </a:lnTo>
                    <a:cubicBezTo>
                      <a:pt x="27623" y="523875"/>
                      <a:pt x="19050" y="515303"/>
                      <a:pt x="19050" y="504825"/>
                    </a:cubicBezTo>
                    <a:lnTo>
                      <a:pt x="19050" y="495300"/>
                    </a:lnTo>
                    <a:lnTo>
                      <a:pt x="220980" y="495300"/>
                    </a:lnTo>
                    <a:cubicBezTo>
                      <a:pt x="224790" y="506730"/>
                      <a:pt x="235268" y="514350"/>
                      <a:pt x="247650" y="514350"/>
                    </a:cubicBezTo>
                    <a:lnTo>
                      <a:pt x="342900" y="514350"/>
                    </a:lnTo>
                    <a:cubicBezTo>
                      <a:pt x="355283" y="514350"/>
                      <a:pt x="365760" y="506730"/>
                      <a:pt x="369570" y="495300"/>
                    </a:cubicBezTo>
                    <a:lnTo>
                      <a:pt x="571500" y="495300"/>
                    </a:lnTo>
                    <a:lnTo>
                      <a:pt x="571500" y="504825"/>
                    </a:lnTo>
                    <a:close/>
                  </a:path>
                </a:pathLst>
              </a:custGeom>
              <a:solidFill>
                <a:srgbClr val="3C15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9849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aphic 22">
            <a:extLst>
              <a:ext uri="{FF2B5EF4-FFF2-40B4-BE49-F238E27FC236}">
                <a16:creationId xmlns:a16="http://schemas.microsoft.com/office/drawing/2014/main" id="{ADF73C16-62BA-4C22-0651-40D61A3A9D1F}"/>
              </a:ext>
            </a:extLst>
          </p:cNvPr>
          <p:cNvGrpSpPr/>
          <p:nvPr/>
        </p:nvGrpSpPr>
        <p:grpSpPr>
          <a:xfrm>
            <a:off x="3872192" y="642619"/>
            <a:ext cx="4448249" cy="5572759"/>
            <a:chOff x="3872192" y="642619"/>
            <a:chExt cx="4448249" cy="5572759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97DA8C7-3EEC-E28B-9A51-A444C4D65D5E}"/>
                </a:ext>
              </a:extLst>
            </p:cNvPr>
            <p:cNvSpPr/>
            <p:nvPr/>
          </p:nvSpPr>
          <p:spPr>
            <a:xfrm>
              <a:off x="4478654" y="642619"/>
              <a:ext cx="3235325" cy="5572759"/>
            </a:xfrm>
            <a:custGeom>
              <a:avLst/>
              <a:gdLst>
                <a:gd name="connsiteX0" fmla="*/ 3008630 w 3235325"/>
                <a:gd name="connsiteY0" fmla="*/ 5572760 h 5572759"/>
                <a:gd name="connsiteX1" fmla="*/ 226060 w 3235325"/>
                <a:gd name="connsiteY1" fmla="*/ 5572760 h 5572759"/>
                <a:gd name="connsiteX2" fmla="*/ 0 w 3235325"/>
                <a:gd name="connsiteY2" fmla="*/ 5346700 h 5572759"/>
                <a:gd name="connsiteX3" fmla="*/ 0 w 3235325"/>
                <a:gd name="connsiteY3" fmla="*/ 226060 h 5572759"/>
                <a:gd name="connsiteX4" fmla="*/ 226060 w 3235325"/>
                <a:gd name="connsiteY4" fmla="*/ 0 h 5572759"/>
                <a:gd name="connsiteX5" fmla="*/ 3009265 w 3235325"/>
                <a:gd name="connsiteY5" fmla="*/ 0 h 5572759"/>
                <a:gd name="connsiteX6" fmla="*/ 3235326 w 3235325"/>
                <a:gd name="connsiteY6" fmla="*/ 226060 h 5572759"/>
                <a:gd name="connsiteX7" fmla="*/ 3235326 w 3235325"/>
                <a:gd name="connsiteY7" fmla="*/ 5346065 h 5572759"/>
                <a:gd name="connsiteX8" fmla="*/ 3008630 w 3235325"/>
                <a:gd name="connsiteY8" fmla="*/ 5572760 h 557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5325" h="5572759">
                  <a:moveTo>
                    <a:pt x="3008630" y="5572760"/>
                  </a:moveTo>
                  <a:lnTo>
                    <a:pt x="226060" y="5572760"/>
                  </a:lnTo>
                  <a:cubicBezTo>
                    <a:pt x="100965" y="5572760"/>
                    <a:pt x="0" y="5471160"/>
                    <a:pt x="0" y="5346700"/>
                  </a:cubicBezTo>
                  <a:lnTo>
                    <a:pt x="0" y="226060"/>
                  </a:lnTo>
                  <a:cubicBezTo>
                    <a:pt x="0" y="100965"/>
                    <a:pt x="101600" y="0"/>
                    <a:pt x="226060" y="0"/>
                  </a:cubicBezTo>
                  <a:lnTo>
                    <a:pt x="3009265" y="0"/>
                  </a:lnTo>
                  <a:cubicBezTo>
                    <a:pt x="3134360" y="0"/>
                    <a:pt x="3235326" y="101600"/>
                    <a:pt x="3235326" y="226060"/>
                  </a:cubicBezTo>
                  <a:lnTo>
                    <a:pt x="3235326" y="5346065"/>
                  </a:lnTo>
                  <a:cubicBezTo>
                    <a:pt x="3235326" y="5471160"/>
                    <a:pt x="3133726" y="5572760"/>
                    <a:pt x="3008630" y="5572760"/>
                  </a:cubicBezTo>
                  <a:close/>
                </a:path>
              </a:pathLst>
            </a:custGeom>
            <a:solidFill>
              <a:srgbClr val="CCED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" name="Graphic 22">
              <a:extLst>
                <a:ext uri="{FF2B5EF4-FFF2-40B4-BE49-F238E27FC236}">
                  <a16:creationId xmlns:a16="http://schemas.microsoft.com/office/drawing/2014/main" id="{0F97F2D3-BD32-F1EC-E9BC-1C72BEDCA43C}"/>
                </a:ext>
              </a:extLst>
            </p:cNvPr>
            <p:cNvGrpSpPr/>
            <p:nvPr/>
          </p:nvGrpSpPr>
          <p:grpSpPr>
            <a:xfrm>
              <a:off x="7232015" y="5730240"/>
              <a:ext cx="379098" cy="379094"/>
              <a:chOff x="7232015" y="5730240"/>
              <a:chExt cx="379098" cy="379094"/>
            </a:xfrm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BA86318-5E01-CC2C-C42A-825B6CF6A805}"/>
                  </a:ext>
                </a:extLst>
              </p:cNvPr>
              <p:cNvSpPr/>
              <p:nvPr/>
            </p:nvSpPr>
            <p:spPr>
              <a:xfrm>
                <a:off x="7232015" y="5730240"/>
                <a:ext cx="379098" cy="379094"/>
              </a:xfrm>
              <a:custGeom>
                <a:avLst/>
                <a:gdLst>
                  <a:gd name="connsiteX0" fmla="*/ 210185 w 379098"/>
                  <a:gd name="connsiteY0" fmla="*/ 379095 h 379094"/>
                  <a:gd name="connsiteX1" fmla="*/ 168910 w 379098"/>
                  <a:gd name="connsiteY1" fmla="*/ 379095 h 379094"/>
                  <a:gd name="connsiteX2" fmla="*/ 0 w 379098"/>
                  <a:gd name="connsiteY2" fmla="*/ 210185 h 379094"/>
                  <a:gd name="connsiteX3" fmla="*/ 0 w 379098"/>
                  <a:gd name="connsiteY3" fmla="*/ 168910 h 379094"/>
                  <a:gd name="connsiteX4" fmla="*/ 168910 w 379098"/>
                  <a:gd name="connsiteY4" fmla="*/ 0 h 379094"/>
                  <a:gd name="connsiteX5" fmla="*/ 210185 w 379098"/>
                  <a:gd name="connsiteY5" fmla="*/ 0 h 379094"/>
                  <a:gd name="connsiteX6" fmla="*/ 379095 w 379098"/>
                  <a:gd name="connsiteY6" fmla="*/ 168910 h 379094"/>
                  <a:gd name="connsiteX7" fmla="*/ 379095 w 379098"/>
                  <a:gd name="connsiteY7" fmla="*/ 210185 h 379094"/>
                  <a:gd name="connsiteX8" fmla="*/ 210185 w 379098"/>
                  <a:gd name="connsiteY8" fmla="*/ 379095 h 379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9098" h="379094">
                    <a:moveTo>
                      <a:pt x="210185" y="379095"/>
                    </a:moveTo>
                    <a:lnTo>
                      <a:pt x="168910" y="379095"/>
                    </a:lnTo>
                    <a:cubicBezTo>
                      <a:pt x="75565" y="379095"/>
                      <a:pt x="0" y="303530"/>
                      <a:pt x="0" y="210185"/>
                    </a:cubicBezTo>
                    <a:lnTo>
                      <a:pt x="0" y="168910"/>
                    </a:lnTo>
                    <a:cubicBezTo>
                      <a:pt x="0" y="75565"/>
                      <a:pt x="75565" y="0"/>
                      <a:pt x="168910" y="0"/>
                    </a:cubicBezTo>
                    <a:lnTo>
                      <a:pt x="210185" y="0"/>
                    </a:lnTo>
                    <a:cubicBezTo>
                      <a:pt x="303530" y="0"/>
                      <a:pt x="379095" y="75565"/>
                      <a:pt x="379095" y="168910"/>
                    </a:cubicBezTo>
                    <a:lnTo>
                      <a:pt x="379095" y="210185"/>
                    </a:lnTo>
                    <a:cubicBezTo>
                      <a:pt x="379730" y="302895"/>
                      <a:pt x="303530" y="379095"/>
                      <a:pt x="210185" y="379095"/>
                    </a:cubicBez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8" name="Graphic 22">
                <a:extLst>
                  <a:ext uri="{FF2B5EF4-FFF2-40B4-BE49-F238E27FC236}">
                    <a16:creationId xmlns:a16="http://schemas.microsoft.com/office/drawing/2014/main" id="{4B6C121B-C25A-EF09-15C1-94BE9CC60F11}"/>
                  </a:ext>
                </a:extLst>
              </p:cNvPr>
              <p:cNvGrpSpPr/>
              <p:nvPr/>
            </p:nvGrpSpPr>
            <p:grpSpPr>
              <a:xfrm>
                <a:off x="7366000" y="5844540"/>
                <a:ext cx="113030" cy="160019"/>
                <a:chOff x="7366000" y="5844540"/>
                <a:chExt cx="113030" cy="160019"/>
              </a:xfrm>
              <a:solidFill>
                <a:srgbClr val="FFFFFF"/>
              </a:solidFill>
            </p:grpSpPr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978F4BFB-7B7D-0F61-2389-92658207F305}"/>
                    </a:ext>
                  </a:extLst>
                </p:cNvPr>
                <p:cNvSpPr/>
                <p:nvPr/>
              </p:nvSpPr>
              <p:spPr>
                <a:xfrm>
                  <a:off x="7403465" y="5844540"/>
                  <a:ext cx="36829" cy="85725"/>
                </a:xfrm>
                <a:custGeom>
                  <a:avLst/>
                  <a:gdLst>
                    <a:gd name="connsiteX0" fmla="*/ 18415 w 36829"/>
                    <a:gd name="connsiteY0" fmla="*/ 85725 h 85725"/>
                    <a:gd name="connsiteX1" fmla="*/ 36830 w 36829"/>
                    <a:gd name="connsiteY1" fmla="*/ 67310 h 85725"/>
                    <a:gd name="connsiteX2" fmla="*/ 36830 w 36829"/>
                    <a:gd name="connsiteY2" fmla="*/ 18415 h 85725"/>
                    <a:gd name="connsiteX3" fmla="*/ 18415 w 36829"/>
                    <a:gd name="connsiteY3" fmla="*/ 0 h 85725"/>
                    <a:gd name="connsiteX4" fmla="*/ 0 w 36829"/>
                    <a:gd name="connsiteY4" fmla="*/ 18415 h 85725"/>
                    <a:gd name="connsiteX5" fmla="*/ 0 w 36829"/>
                    <a:gd name="connsiteY5" fmla="*/ 67310 h 85725"/>
                    <a:gd name="connsiteX6" fmla="*/ 18415 w 36829"/>
                    <a:gd name="connsiteY6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829" h="85725">
                      <a:moveTo>
                        <a:pt x="18415" y="85725"/>
                      </a:moveTo>
                      <a:cubicBezTo>
                        <a:pt x="28575" y="85725"/>
                        <a:pt x="36830" y="77470"/>
                        <a:pt x="36830" y="67310"/>
                      </a:cubicBezTo>
                      <a:lnTo>
                        <a:pt x="36830" y="18415"/>
                      </a:lnTo>
                      <a:cubicBezTo>
                        <a:pt x="36830" y="8255"/>
                        <a:pt x="28575" y="0"/>
                        <a:pt x="18415" y="0"/>
                      </a:cubicBezTo>
                      <a:cubicBezTo>
                        <a:pt x="8255" y="0"/>
                        <a:pt x="0" y="8255"/>
                        <a:pt x="0" y="18415"/>
                      </a:cubicBezTo>
                      <a:lnTo>
                        <a:pt x="0" y="67310"/>
                      </a:lnTo>
                      <a:cubicBezTo>
                        <a:pt x="0" y="77470"/>
                        <a:pt x="8255" y="85725"/>
                        <a:pt x="18415" y="857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8B1CD491-A214-5CDD-45E6-2C575ED96B06}"/>
                    </a:ext>
                  </a:extLst>
                </p:cNvPr>
                <p:cNvSpPr/>
                <p:nvPr/>
              </p:nvSpPr>
              <p:spPr>
                <a:xfrm>
                  <a:off x="7366000" y="5906770"/>
                  <a:ext cx="113030" cy="97789"/>
                </a:xfrm>
                <a:custGeom>
                  <a:avLst/>
                  <a:gdLst>
                    <a:gd name="connsiteX0" fmla="*/ 113030 w 113030"/>
                    <a:gd name="connsiteY0" fmla="*/ 9525 h 97789"/>
                    <a:gd name="connsiteX1" fmla="*/ 103505 w 113030"/>
                    <a:gd name="connsiteY1" fmla="*/ 0 h 97789"/>
                    <a:gd name="connsiteX2" fmla="*/ 93980 w 113030"/>
                    <a:gd name="connsiteY2" fmla="*/ 9525 h 97789"/>
                    <a:gd name="connsiteX3" fmla="*/ 56515 w 113030"/>
                    <a:gd name="connsiteY3" fmla="*/ 46990 h 97789"/>
                    <a:gd name="connsiteX4" fmla="*/ 19050 w 113030"/>
                    <a:gd name="connsiteY4" fmla="*/ 9525 h 97789"/>
                    <a:gd name="connsiteX5" fmla="*/ 9525 w 113030"/>
                    <a:gd name="connsiteY5" fmla="*/ 0 h 97789"/>
                    <a:gd name="connsiteX6" fmla="*/ 0 w 113030"/>
                    <a:gd name="connsiteY6" fmla="*/ 9525 h 97789"/>
                    <a:gd name="connsiteX7" fmla="*/ 47625 w 113030"/>
                    <a:gd name="connsiteY7" fmla="*/ 66040 h 97789"/>
                    <a:gd name="connsiteX8" fmla="*/ 47625 w 113030"/>
                    <a:gd name="connsiteY8" fmla="*/ 88265 h 97789"/>
                    <a:gd name="connsiteX9" fmla="*/ 57150 w 113030"/>
                    <a:gd name="connsiteY9" fmla="*/ 97790 h 97789"/>
                    <a:gd name="connsiteX10" fmla="*/ 66675 w 113030"/>
                    <a:gd name="connsiteY10" fmla="*/ 88265 h 97789"/>
                    <a:gd name="connsiteX11" fmla="*/ 66675 w 113030"/>
                    <a:gd name="connsiteY11" fmla="*/ 66040 h 97789"/>
                    <a:gd name="connsiteX12" fmla="*/ 113030 w 113030"/>
                    <a:gd name="connsiteY12" fmla="*/ 9525 h 97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3030" h="97789">
                      <a:moveTo>
                        <a:pt x="113030" y="9525"/>
                      </a:moveTo>
                      <a:cubicBezTo>
                        <a:pt x="113030" y="3810"/>
                        <a:pt x="108585" y="0"/>
                        <a:pt x="103505" y="0"/>
                      </a:cubicBezTo>
                      <a:cubicBezTo>
                        <a:pt x="97790" y="0"/>
                        <a:pt x="93980" y="4445"/>
                        <a:pt x="93980" y="9525"/>
                      </a:cubicBezTo>
                      <a:cubicBezTo>
                        <a:pt x="93980" y="30480"/>
                        <a:pt x="76835" y="46990"/>
                        <a:pt x="56515" y="46990"/>
                      </a:cubicBezTo>
                      <a:cubicBezTo>
                        <a:pt x="36195" y="46990"/>
                        <a:pt x="19050" y="29845"/>
                        <a:pt x="19050" y="9525"/>
                      </a:cubicBezTo>
                      <a:cubicBezTo>
                        <a:pt x="19050" y="3810"/>
                        <a:pt x="14605" y="0"/>
                        <a:pt x="9525" y="0"/>
                      </a:cubicBezTo>
                      <a:cubicBezTo>
                        <a:pt x="4445" y="0"/>
                        <a:pt x="0" y="4445"/>
                        <a:pt x="0" y="9525"/>
                      </a:cubicBezTo>
                      <a:cubicBezTo>
                        <a:pt x="0" y="37465"/>
                        <a:pt x="20320" y="60960"/>
                        <a:pt x="47625" y="66040"/>
                      </a:cubicBezTo>
                      <a:lnTo>
                        <a:pt x="47625" y="88265"/>
                      </a:lnTo>
                      <a:cubicBezTo>
                        <a:pt x="47625" y="93980"/>
                        <a:pt x="52070" y="97790"/>
                        <a:pt x="57150" y="97790"/>
                      </a:cubicBezTo>
                      <a:cubicBezTo>
                        <a:pt x="62230" y="97790"/>
                        <a:pt x="66675" y="93345"/>
                        <a:pt x="66675" y="88265"/>
                      </a:cubicBezTo>
                      <a:lnTo>
                        <a:pt x="66675" y="66040"/>
                      </a:lnTo>
                      <a:cubicBezTo>
                        <a:pt x="92710" y="61595"/>
                        <a:pt x="113030" y="38100"/>
                        <a:pt x="113030" y="95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1" name="Graphic 22">
              <a:extLst>
                <a:ext uri="{FF2B5EF4-FFF2-40B4-BE49-F238E27FC236}">
                  <a16:creationId xmlns:a16="http://schemas.microsoft.com/office/drawing/2014/main" id="{9E31C45B-C9BD-C8A8-3A7C-93DCD608A183}"/>
                </a:ext>
              </a:extLst>
            </p:cNvPr>
            <p:cNvGrpSpPr/>
            <p:nvPr/>
          </p:nvGrpSpPr>
          <p:grpSpPr>
            <a:xfrm>
              <a:off x="4580890" y="5730240"/>
              <a:ext cx="2569209" cy="379094"/>
              <a:chOff x="4580890" y="5730240"/>
              <a:chExt cx="2569209" cy="379094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59FC8640-9C40-8C82-2435-38EE3EB83F12}"/>
                  </a:ext>
                </a:extLst>
              </p:cNvPr>
              <p:cNvSpPr/>
              <p:nvPr/>
            </p:nvSpPr>
            <p:spPr>
              <a:xfrm>
                <a:off x="4580890" y="5730240"/>
                <a:ext cx="2569209" cy="379094"/>
              </a:xfrm>
              <a:custGeom>
                <a:avLst/>
                <a:gdLst>
                  <a:gd name="connsiteX0" fmla="*/ 2400300 w 2569209"/>
                  <a:gd name="connsiteY0" fmla="*/ 379095 h 379094"/>
                  <a:gd name="connsiteX1" fmla="*/ 168910 w 2569209"/>
                  <a:gd name="connsiteY1" fmla="*/ 379095 h 379094"/>
                  <a:gd name="connsiteX2" fmla="*/ 0 w 2569209"/>
                  <a:gd name="connsiteY2" fmla="*/ 210185 h 379094"/>
                  <a:gd name="connsiteX3" fmla="*/ 0 w 2569209"/>
                  <a:gd name="connsiteY3" fmla="*/ 168910 h 379094"/>
                  <a:gd name="connsiteX4" fmla="*/ 168910 w 2569209"/>
                  <a:gd name="connsiteY4" fmla="*/ 0 h 379094"/>
                  <a:gd name="connsiteX5" fmla="*/ 2400300 w 2569209"/>
                  <a:gd name="connsiteY5" fmla="*/ 0 h 379094"/>
                  <a:gd name="connsiteX6" fmla="*/ 2569210 w 2569209"/>
                  <a:gd name="connsiteY6" fmla="*/ 168910 h 379094"/>
                  <a:gd name="connsiteX7" fmla="*/ 2569210 w 2569209"/>
                  <a:gd name="connsiteY7" fmla="*/ 210185 h 379094"/>
                  <a:gd name="connsiteX8" fmla="*/ 2400300 w 2569209"/>
                  <a:gd name="connsiteY8" fmla="*/ 379095 h 379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9209" h="379094">
                    <a:moveTo>
                      <a:pt x="2400300" y="379095"/>
                    </a:moveTo>
                    <a:lnTo>
                      <a:pt x="168910" y="379095"/>
                    </a:lnTo>
                    <a:cubicBezTo>
                      <a:pt x="75565" y="379095"/>
                      <a:pt x="0" y="303530"/>
                      <a:pt x="0" y="210185"/>
                    </a:cubicBezTo>
                    <a:lnTo>
                      <a:pt x="0" y="168910"/>
                    </a:lnTo>
                    <a:cubicBezTo>
                      <a:pt x="0" y="75565"/>
                      <a:pt x="75565" y="0"/>
                      <a:pt x="168910" y="0"/>
                    </a:cubicBezTo>
                    <a:lnTo>
                      <a:pt x="2400300" y="0"/>
                    </a:lnTo>
                    <a:cubicBezTo>
                      <a:pt x="2493645" y="0"/>
                      <a:pt x="2569210" y="75565"/>
                      <a:pt x="2569210" y="168910"/>
                    </a:cubicBezTo>
                    <a:lnTo>
                      <a:pt x="2569210" y="210185"/>
                    </a:lnTo>
                    <a:cubicBezTo>
                      <a:pt x="2569210" y="302895"/>
                      <a:pt x="2493645" y="379095"/>
                      <a:pt x="2400300" y="3790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3" name="Graphic 22">
                <a:extLst>
                  <a:ext uri="{FF2B5EF4-FFF2-40B4-BE49-F238E27FC236}">
                    <a16:creationId xmlns:a16="http://schemas.microsoft.com/office/drawing/2014/main" id="{191B75D0-D0BE-119F-D1ED-AD422706D12C}"/>
                  </a:ext>
                </a:extLst>
              </p:cNvPr>
              <p:cNvGrpSpPr/>
              <p:nvPr/>
            </p:nvGrpSpPr>
            <p:grpSpPr>
              <a:xfrm>
                <a:off x="6772909" y="5834379"/>
                <a:ext cx="201295" cy="170179"/>
                <a:chOff x="6772909" y="5834379"/>
                <a:chExt cx="201295" cy="170179"/>
              </a:xfrm>
              <a:solidFill>
                <a:srgbClr val="0D164B"/>
              </a:solidFill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E8070E0B-8C6F-9ACA-D68F-4F3E00D319F9}"/>
                    </a:ext>
                  </a:extLst>
                </p:cNvPr>
                <p:cNvSpPr/>
                <p:nvPr/>
              </p:nvSpPr>
              <p:spPr>
                <a:xfrm>
                  <a:off x="6772909" y="5834379"/>
                  <a:ext cx="201295" cy="170179"/>
                </a:xfrm>
                <a:custGeom>
                  <a:avLst/>
                  <a:gdLst>
                    <a:gd name="connsiteX0" fmla="*/ 168275 w 201295"/>
                    <a:gd name="connsiteY0" fmla="*/ 24130 h 170179"/>
                    <a:gd name="connsiteX1" fmla="*/ 153035 w 201295"/>
                    <a:gd name="connsiteY1" fmla="*/ 24130 h 170179"/>
                    <a:gd name="connsiteX2" fmla="*/ 120650 w 201295"/>
                    <a:gd name="connsiteY2" fmla="*/ 0 h 170179"/>
                    <a:gd name="connsiteX3" fmla="*/ 81280 w 201295"/>
                    <a:gd name="connsiteY3" fmla="*/ 0 h 170179"/>
                    <a:gd name="connsiteX4" fmla="*/ 48895 w 201295"/>
                    <a:gd name="connsiteY4" fmla="*/ 24130 h 170179"/>
                    <a:gd name="connsiteX5" fmla="*/ 33655 w 201295"/>
                    <a:gd name="connsiteY5" fmla="*/ 24130 h 170179"/>
                    <a:gd name="connsiteX6" fmla="*/ 0 w 201295"/>
                    <a:gd name="connsiteY6" fmla="*/ 57785 h 170179"/>
                    <a:gd name="connsiteX7" fmla="*/ 0 w 201295"/>
                    <a:gd name="connsiteY7" fmla="*/ 136525 h 170179"/>
                    <a:gd name="connsiteX8" fmla="*/ 33655 w 201295"/>
                    <a:gd name="connsiteY8" fmla="*/ 170180 h 170179"/>
                    <a:gd name="connsiteX9" fmla="*/ 167640 w 201295"/>
                    <a:gd name="connsiteY9" fmla="*/ 170180 h 170179"/>
                    <a:gd name="connsiteX10" fmla="*/ 201295 w 201295"/>
                    <a:gd name="connsiteY10" fmla="*/ 136525 h 170179"/>
                    <a:gd name="connsiteX11" fmla="*/ 201295 w 201295"/>
                    <a:gd name="connsiteY11" fmla="*/ 57785 h 170179"/>
                    <a:gd name="connsiteX12" fmla="*/ 168275 w 201295"/>
                    <a:gd name="connsiteY12" fmla="*/ 24130 h 170179"/>
                    <a:gd name="connsiteX13" fmla="*/ 100965 w 201295"/>
                    <a:gd name="connsiteY13" fmla="*/ 146050 h 170179"/>
                    <a:gd name="connsiteX14" fmla="*/ 52705 w 201295"/>
                    <a:gd name="connsiteY14" fmla="*/ 97790 h 170179"/>
                    <a:gd name="connsiteX15" fmla="*/ 100965 w 201295"/>
                    <a:gd name="connsiteY15" fmla="*/ 49530 h 170179"/>
                    <a:gd name="connsiteX16" fmla="*/ 149225 w 201295"/>
                    <a:gd name="connsiteY16" fmla="*/ 97790 h 170179"/>
                    <a:gd name="connsiteX17" fmla="*/ 100965 w 201295"/>
                    <a:gd name="connsiteY17" fmla="*/ 146050 h 170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1295" h="170179">
                      <a:moveTo>
                        <a:pt x="168275" y="24130"/>
                      </a:moveTo>
                      <a:lnTo>
                        <a:pt x="153035" y="24130"/>
                      </a:lnTo>
                      <a:cubicBezTo>
                        <a:pt x="149225" y="10160"/>
                        <a:pt x="135890" y="0"/>
                        <a:pt x="120650" y="0"/>
                      </a:cubicBezTo>
                      <a:lnTo>
                        <a:pt x="81280" y="0"/>
                      </a:lnTo>
                      <a:cubicBezTo>
                        <a:pt x="66040" y="0"/>
                        <a:pt x="53340" y="10160"/>
                        <a:pt x="48895" y="24130"/>
                      </a:cubicBezTo>
                      <a:lnTo>
                        <a:pt x="33655" y="24130"/>
                      </a:lnTo>
                      <a:cubicBezTo>
                        <a:pt x="15240" y="24130"/>
                        <a:pt x="0" y="39370"/>
                        <a:pt x="0" y="57785"/>
                      </a:cubicBezTo>
                      <a:lnTo>
                        <a:pt x="0" y="136525"/>
                      </a:lnTo>
                      <a:cubicBezTo>
                        <a:pt x="0" y="154940"/>
                        <a:pt x="15240" y="170180"/>
                        <a:pt x="33655" y="170180"/>
                      </a:cubicBezTo>
                      <a:lnTo>
                        <a:pt x="167640" y="170180"/>
                      </a:lnTo>
                      <a:cubicBezTo>
                        <a:pt x="186055" y="170180"/>
                        <a:pt x="201295" y="154940"/>
                        <a:pt x="201295" y="136525"/>
                      </a:cubicBezTo>
                      <a:lnTo>
                        <a:pt x="201295" y="57785"/>
                      </a:lnTo>
                      <a:cubicBezTo>
                        <a:pt x="201295" y="39370"/>
                        <a:pt x="186690" y="24130"/>
                        <a:pt x="168275" y="24130"/>
                      </a:cubicBezTo>
                      <a:close/>
                      <a:moveTo>
                        <a:pt x="100965" y="146050"/>
                      </a:moveTo>
                      <a:cubicBezTo>
                        <a:pt x="74295" y="146050"/>
                        <a:pt x="52705" y="124460"/>
                        <a:pt x="52705" y="97790"/>
                      </a:cubicBezTo>
                      <a:cubicBezTo>
                        <a:pt x="52705" y="71120"/>
                        <a:pt x="74295" y="49530"/>
                        <a:pt x="100965" y="49530"/>
                      </a:cubicBezTo>
                      <a:cubicBezTo>
                        <a:pt x="127635" y="49530"/>
                        <a:pt x="149225" y="71120"/>
                        <a:pt x="149225" y="97790"/>
                      </a:cubicBezTo>
                      <a:cubicBezTo>
                        <a:pt x="149225" y="124460"/>
                        <a:pt x="127635" y="146050"/>
                        <a:pt x="100965" y="14605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D426F30A-F0FB-2728-12D0-1D1471B9979F}"/>
                    </a:ext>
                  </a:extLst>
                </p:cNvPr>
                <p:cNvSpPr/>
                <p:nvPr/>
              </p:nvSpPr>
              <p:spPr>
                <a:xfrm>
                  <a:off x="6852284" y="5909945"/>
                  <a:ext cx="43180" cy="43179"/>
                </a:xfrm>
                <a:custGeom>
                  <a:avLst/>
                  <a:gdLst>
                    <a:gd name="connsiteX0" fmla="*/ 43180 w 43180"/>
                    <a:gd name="connsiteY0" fmla="*/ 21590 h 43179"/>
                    <a:gd name="connsiteX1" fmla="*/ 21590 w 43180"/>
                    <a:gd name="connsiteY1" fmla="*/ 43180 h 43179"/>
                    <a:gd name="connsiteX2" fmla="*/ 0 w 43180"/>
                    <a:gd name="connsiteY2" fmla="*/ 21590 h 43179"/>
                    <a:gd name="connsiteX3" fmla="*/ 21590 w 43180"/>
                    <a:gd name="connsiteY3" fmla="*/ 0 h 43179"/>
                    <a:gd name="connsiteX4" fmla="*/ 43180 w 43180"/>
                    <a:gd name="connsiteY4" fmla="*/ 21590 h 4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180" h="43179">
                      <a:moveTo>
                        <a:pt x="43180" y="21590"/>
                      </a:moveTo>
                      <a:cubicBezTo>
                        <a:pt x="43180" y="33514"/>
                        <a:pt x="33514" y="43180"/>
                        <a:pt x="21590" y="43180"/>
                      </a:cubicBezTo>
                      <a:cubicBezTo>
                        <a:pt x="9666" y="43180"/>
                        <a:pt x="0" y="33514"/>
                        <a:pt x="0" y="21590"/>
                      </a:cubicBezTo>
                      <a:cubicBezTo>
                        <a:pt x="0" y="9666"/>
                        <a:pt x="9666" y="0"/>
                        <a:pt x="21590" y="0"/>
                      </a:cubicBezTo>
                      <a:cubicBezTo>
                        <a:pt x="33514" y="0"/>
                        <a:pt x="43180" y="9666"/>
                        <a:pt x="43180" y="2159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6" name="Graphic 22">
              <a:extLst>
                <a:ext uri="{FF2B5EF4-FFF2-40B4-BE49-F238E27FC236}">
                  <a16:creationId xmlns:a16="http://schemas.microsoft.com/office/drawing/2014/main" id="{019C04FB-D43B-8EA8-B976-6C8936425D8F}"/>
                </a:ext>
              </a:extLst>
            </p:cNvPr>
            <p:cNvGrpSpPr/>
            <p:nvPr/>
          </p:nvGrpSpPr>
          <p:grpSpPr>
            <a:xfrm>
              <a:off x="4580890" y="745490"/>
              <a:ext cx="3030223" cy="847090"/>
              <a:chOff x="4580890" y="745490"/>
              <a:chExt cx="3030223" cy="847090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F3B05C3-4CB1-C4B5-1869-D2D7EA5718CC}"/>
                  </a:ext>
                </a:extLst>
              </p:cNvPr>
              <p:cNvSpPr/>
              <p:nvPr/>
            </p:nvSpPr>
            <p:spPr>
              <a:xfrm>
                <a:off x="4580890" y="745490"/>
                <a:ext cx="3030223" cy="847090"/>
              </a:xfrm>
              <a:custGeom>
                <a:avLst/>
                <a:gdLst>
                  <a:gd name="connsiteX0" fmla="*/ 2861310 w 3030223"/>
                  <a:gd name="connsiteY0" fmla="*/ 847090 h 847090"/>
                  <a:gd name="connsiteX1" fmla="*/ 168910 w 3030223"/>
                  <a:gd name="connsiteY1" fmla="*/ 847090 h 847090"/>
                  <a:gd name="connsiteX2" fmla="*/ 0 w 3030223"/>
                  <a:gd name="connsiteY2" fmla="*/ 678180 h 847090"/>
                  <a:gd name="connsiteX3" fmla="*/ 0 w 3030223"/>
                  <a:gd name="connsiteY3" fmla="*/ 168910 h 847090"/>
                  <a:gd name="connsiteX4" fmla="*/ 168910 w 3030223"/>
                  <a:gd name="connsiteY4" fmla="*/ 0 h 847090"/>
                  <a:gd name="connsiteX5" fmla="*/ 2861310 w 3030223"/>
                  <a:gd name="connsiteY5" fmla="*/ 0 h 847090"/>
                  <a:gd name="connsiteX6" fmla="*/ 3030220 w 3030223"/>
                  <a:gd name="connsiteY6" fmla="*/ 168910 h 847090"/>
                  <a:gd name="connsiteX7" fmla="*/ 3030220 w 3030223"/>
                  <a:gd name="connsiteY7" fmla="*/ 678180 h 847090"/>
                  <a:gd name="connsiteX8" fmla="*/ 2861310 w 3030223"/>
                  <a:gd name="connsiteY8" fmla="*/ 847090 h 84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0223" h="847090">
                    <a:moveTo>
                      <a:pt x="2861310" y="847090"/>
                    </a:moveTo>
                    <a:lnTo>
                      <a:pt x="168910" y="847090"/>
                    </a:lnTo>
                    <a:cubicBezTo>
                      <a:pt x="75565" y="847090"/>
                      <a:pt x="0" y="771525"/>
                      <a:pt x="0" y="678180"/>
                    </a:cubicBezTo>
                    <a:lnTo>
                      <a:pt x="0" y="168910"/>
                    </a:lnTo>
                    <a:cubicBezTo>
                      <a:pt x="0" y="75565"/>
                      <a:pt x="75565" y="0"/>
                      <a:pt x="168910" y="0"/>
                    </a:cubicBezTo>
                    <a:lnTo>
                      <a:pt x="2861310" y="0"/>
                    </a:lnTo>
                    <a:cubicBezTo>
                      <a:pt x="2954655" y="0"/>
                      <a:pt x="3030220" y="75565"/>
                      <a:pt x="3030220" y="168910"/>
                    </a:cubicBezTo>
                    <a:lnTo>
                      <a:pt x="3030220" y="678180"/>
                    </a:lnTo>
                    <a:cubicBezTo>
                      <a:pt x="3030855" y="770890"/>
                      <a:pt x="2954655" y="847090"/>
                      <a:pt x="2861310" y="847090"/>
                    </a:cubicBez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" name="Graphic 22">
                <a:extLst>
                  <a:ext uri="{FF2B5EF4-FFF2-40B4-BE49-F238E27FC236}">
                    <a16:creationId xmlns:a16="http://schemas.microsoft.com/office/drawing/2014/main" id="{9CFACE1D-603C-4B20-3EBA-DC982152DD57}"/>
                  </a:ext>
                </a:extLst>
              </p:cNvPr>
              <p:cNvGrpSpPr/>
              <p:nvPr/>
            </p:nvGrpSpPr>
            <p:grpSpPr>
              <a:xfrm>
                <a:off x="7348220" y="998219"/>
                <a:ext cx="49529" cy="213995"/>
                <a:chOff x="7348220" y="998219"/>
                <a:chExt cx="49529" cy="213995"/>
              </a:xfrm>
              <a:solidFill>
                <a:srgbClr val="FFFFFF"/>
              </a:solidFill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DFBDBD01-FF5C-3432-C6B8-56F8A0BA7C6C}"/>
                    </a:ext>
                  </a:extLst>
                </p:cNvPr>
                <p:cNvSpPr/>
                <p:nvPr/>
              </p:nvSpPr>
              <p:spPr>
                <a:xfrm>
                  <a:off x="7349490" y="998219"/>
                  <a:ext cx="48259" cy="48260"/>
                </a:xfrm>
                <a:custGeom>
                  <a:avLst/>
                  <a:gdLst>
                    <a:gd name="connsiteX0" fmla="*/ 48260 w 48259"/>
                    <a:gd name="connsiteY0" fmla="*/ 24130 h 48260"/>
                    <a:gd name="connsiteX1" fmla="*/ 24130 w 48259"/>
                    <a:gd name="connsiteY1" fmla="*/ 48260 h 48260"/>
                    <a:gd name="connsiteX2" fmla="*/ -1 w 48259"/>
                    <a:gd name="connsiteY2" fmla="*/ 24130 h 48260"/>
                    <a:gd name="connsiteX3" fmla="*/ 24130 w 48259"/>
                    <a:gd name="connsiteY3" fmla="*/ 0 h 48260"/>
                    <a:gd name="connsiteX4" fmla="*/ 48260 w 48259"/>
                    <a:gd name="connsiteY4" fmla="*/ 24130 h 4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9" h="48260">
                      <a:moveTo>
                        <a:pt x="48260" y="24130"/>
                      </a:moveTo>
                      <a:cubicBezTo>
                        <a:pt x="48260" y="37457"/>
                        <a:pt x="37457" y="48260"/>
                        <a:pt x="24130" y="48260"/>
                      </a:cubicBezTo>
                      <a:cubicBezTo>
                        <a:pt x="10803" y="48260"/>
                        <a:pt x="-1" y="37457"/>
                        <a:pt x="-1" y="24130"/>
                      </a:cubicBezTo>
                      <a:cubicBezTo>
                        <a:pt x="-1" y="10803"/>
                        <a:pt x="10803" y="0"/>
                        <a:pt x="24130" y="0"/>
                      </a:cubicBezTo>
                      <a:cubicBezTo>
                        <a:pt x="37456" y="0"/>
                        <a:pt x="48260" y="10803"/>
                        <a:pt x="48260" y="241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5312CD99-4BAE-8355-4B72-B271C728C1A2}"/>
                    </a:ext>
                  </a:extLst>
                </p:cNvPr>
                <p:cNvSpPr/>
                <p:nvPr/>
              </p:nvSpPr>
              <p:spPr>
                <a:xfrm>
                  <a:off x="7348220" y="1082039"/>
                  <a:ext cx="48259" cy="48260"/>
                </a:xfrm>
                <a:custGeom>
                  <a:avLst/>
                  <a:gdLst>
                    <a:gd name="connsiteX0" fmla="*/ 48260 w 48259"/>
                    <a:gd name="connsiteY0" fmla="*/ 24130 h 48260"/>
                    <a:gd name="connsiteX1" fmla="*/ 24130 w 48259"/>
                    <a:gd name="connsiteY1" fmla="*/ 48260 h 48260"/>
                    <a:gd name="connsiteX2" fmla="*/ 0 w 48259"/>
                    <a:gd name="connsiteY2" fmla="*/ 24130 h 48260"/>
                    <a:gd name="connsiteX3" fmla="*/ 24130 w 48259"/>
                    <a:gd name="connsiteY3" fmla="*/ 0 h 48260"/>
                    <a:gd name="connsiteX4" fmla="*/ 48260 w 48259"/>
                    <a:gd name="connsiteY4" fmla="*/ 24130 h 4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9" h="48260">
                      <a:moveTo>
                        <a:pt x="48260" y="24130"/>
                      </a:moveTo>
                      <a:cubicBezTo>
                        <a:pt x="48260" y="37457"/>
                        <a:pt x="37457" y="48260"/>
                        <a:pt x="24130" y="48260"/>
                      </a:cubicBezTo>
                      <a:cubicBezTo>
                        <a:pt x="10804" y="48260"/>
                        <a:pt x="0" y="37457"/>
                        <a:pt x="0" y="24130"/>
                      </a:cubicBezTo>
                      <a:cubicBezTo>
                        <a:pt x="0" y="10803"/>
                        <a:pt x="10803" y="0"/>
                        <a:pt x="24130" y="0"/>
                      </a:cubicBezTo>
                      <a:cubicBezTo>
                        <a:pt x="37456" y="0"/>
                        <a:pt x="48260" y="10803"/>
                        <a:pt x="48260" y="241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B188952-BA7F-EB56-3564-C0815C37AC64}"/>
                    </a:ext>
                  </a:extLst>
                </p:cNvPr>
                <p:cNvSpPr/>
                <p:nvPr/>
              </p:nvSpPr>
              <p:spPr>
                <a:xfrm>
                  <a:off x="7348220" y="1163955"/>
                  <a:ext cx="48259" cy="48260"/>
                </a:xfrm>
                <a:custGeom>
                  <a:avLst/>
                  <a:gdLst>
                    <a:gd name="connsiteX0" fmla="*/ 48260 w 48259"/>
                    <a:gd name="connsiteY0" fmla="*/ 24130 h 48260"/>
                    <a:gd name="connsiteX1" fmla="*/ 24130 w 48259"/>
                    <a:gd name="connsiteY1" fmla="*/ 48260 h 48260"/>
                    <a:gd name="connsiteX2" fmla="*/ 0 w 48259"/>
                    <a:gd name="connsiteY2" fmla="*/ 24130 h 48260"/>
                    <a:gd name="connsiteX3" fmla="*/ 24130 w 48259"/>
                    <a:gd name="connsiteY3" fmla="*/ 0 h 48260"/>
                    <a:gd name="connsiteX4" fmla="*/ 48260 w 48259"/>
                    <a:gd name="connsiteY4" fmla="*/ 24130 h 4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9" h="48260">
                      <a:moveTo>
                        <a:pt x="48260" y="24130"/>
                      </a:moveTo>
                      <a:cubicBezTo>
                        <a:pt x="48260" y="37457"/>
                        <a:pt x="37457" y="48260"/>
                        <a:pt x="24130" y="48260"/>
                      </a:cubicBezTo>
                      <a:cubicBezTo>
                        <a:pt x="10804" y="48260"/>
                        <a:pt x="0" y="37457"/>
                        <a:pt x="0" y="24130"/>
                      </a:cubicBezTo>
                      <a:cubicBezTo>
                        <a:pt x="0" y="10803"/>
                        <a:pt x="10803" y="0"/>
                        <a:pt x="24130" y="0"/>
                      </a:cubicBezTo>
                      <a:cubicBezTo>
                        <a:pt x="37456" y="0"/>
                        <a:pt x="48260" y="10803"/>
                        <a:pt x="48260" y="241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4E1AD692-5B2D-E3DA-9852-235BE6E5E65E}"/>
                  </a:ext>
                </a:extLst>
              </p:cNvPr>
              <p:cNvSpPr/>
              <p:nvPr/>
            </p:nvSpPr>
            <p:spPr>
              <a:xfrm>
                <a:off x="5095240" y="943610"/>
                <a:ext cx="325120" cy="325119"/>
              </a:xfrm>
              <a:custGeom>
                <a:avLst/>
                <a:gdLst>
                  <a:gd name="connsiteX0" fmla="*/ 325120 w 325120"/>
                  <a:gd name="connsiteY0" fmla="*/ 162560 h 325119"/>
                  <a:gd name="connsiteX1" fmla="*/ 162560 w 325120"/>
                  <a:gd name="connsiteY1" fmla="*/ 325120 h 325119"/>
                  <a:gd name="connsiteX2" fmla="*/ 0 w 325120"/>
                  <a:gd name="connsiteY2" fmla="*/ 162560 h 325119"/>
                  <a:gd name="connsiteX3" fmla="*/ 162560 w 325120"/>
                  <a:gd name="connsiteY3" fmla="*/ 0 h 325119"/>
                  <a:gd name="connsiteX4" fmla="*/ 325120 w 325120"/>
                  <a:gd name="connsiteY4" fmla="*/ 162560 h 325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120" h="325119">
                    <a:moveTo>
                      <a:pt x="325120" y="162560"/>
                    </a:moveTo>
                    <a:cubicBezTo>
                      <a:pt x="325120" y="252339"/>
                      <a:pt x="252339" y="325120"/>
                      <a:pt x="162560" y="325120"/>
                    </a:cubicBezTo>
                    <a:cubicBezTo>
                      <a:pt x="72781" y="325120"/>
                      <a:pt x="0" y="252339"/>
                      <a:pt x="0" y="162560"/>
                    </a:cubicBezTo>
                    <a:cubicBezTo>
                      <a:pt x="0" y="72781"/>
                      <a:pt x="72781" y="0"/>
                      <a:pt x="162560" y="0"/>
                    </a:cubicBezTo>
                    <a:cubicBezTo>
                      <a:pt x="252339" y="0"/>
                      <a:pt x="325120" y="72781"/>
                      <a:pt x="325120" y="162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3" name="Graphic 22">
                <a:extLst>
                  <a:ext uri="{FF2B5EF4-FFF2-40B4-BE49-F238E27FC236}">
                    <a16:creationId xmlns:a16="http://schemas.microsoft.com/office/drawing/2014/main" id="{6FE82291-C1A6-35F5-E5B5-7400C6EDAE21}"/>
                  </a:ext>
                </a:extLst>
              </p:cNvPr>
              <p:cNvGrpSpPr/>
              <p:nvPr/>
            </p:nvGrpSpPr>
            <p:grpSpPr>
              <a:xfrm>
                <a:off x="4782185" y="1041400"/>
                <a:ext cx="154939" cy="130810"/>
                <a:chOff x="4782185" y="1041400"/>
                <a:chExt cx="154939" cy="130810"/>
              </a:xfrm>
              <a:solidFill>
                <a:srgbClr val="FFFFFF"/>
              </a:solidFill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F108486A-8876-966D-2337-D68523A3F409}"/>
                    </a:ext>
                  </a:extLst>
                </p:cNvPr>
                <p:cNvSpPr/>
                <p:nvPr/>
              </p:nvSpPr>
              <p:spPr>
                <a:xfrm>
                  <a:off x="4784725" y="1093469"/>
                  <a:ext cx="152400" cy="25400"/>
                </a:xfrm>
                <a:custGeom>
                  <a:avLst/>
                  <a:gdLst>
                    <a:gd name="connsiteX0" fmla="*/ 139700 w 152400"/>
                    <a:gd name="connsiteY0" fmla="*/ 25400 h 25400"/>
                    <a:gd name="connsiteX1" fmla="*/ 12700 w 152400"/>
                    <a:gd name="connsiteY1" fmla="*/ 25400 h 25400"/>
                    <a:gd name="connsiteX2" fmla="*/ 0 w 152400"/>
                    <a:gd name="connsiteY2" fmla="*/ 12700 h 25400"/>
                    <a:gd name="connsiteX3" fmla="*/ 12700 w 152400"/>
                    <a:gd name="connsiteY3" fmla="*/ 0 h 25400"/>
                    <a:gd name="connsiteX4" fmla="*/ 139700 w 152400"/>
                    <a:gd name="connsiteY4" fmla="*/ 0 h 25400"/>
                    <a:gd name="connsiteX5" fmla="*/ 152400 w 152400"/>
                    <a:gd name="connsiteY5" fmla="*/ 12700 h 25400"/>
                    <a:gd name="connsiteX6" fmla="*/ 139700 w 152400"/>
                    <a:gd name="connsiteY6" fmla="*/ 25400 h 25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400" h="25400">
                      <a:moveTo>
                        <a:pt x="139700" y="25400"/>
                      </a:moveTo>
                      <a:lnTo>
                        <a:pt x="12700" y="25400"/>
                      </a:lnTo>
                      <a:cubicBezTo>
                        <a:pt x="5715" y="25400"/>
                        <a:pt x="0" y="19685"/>
                        <a:pt x="0" y="12700"/>
                      </a:cubicBezTo>
                      <a:cubicBezTo>
                        <a:pt x="0" y="5715"/>
                        <a:pt x="5715" y="0"/>
                        <a:pt x="12700" y="0"/>
                      </a:cubicBezTo>
                      <a:lnTo>
                        <a:pt x="139700" y="0"/>
                      </a:lnTo>
                      <a:cubicBezTo>
                        <a:pt x="146685" y="0"/>
                        <a:pt x="152400" y="5715"/>
                        <a:pt x="152400" y="12700"/>
                      </a:cubicBezTo>
                      <a:cubicBezTo>
                        <a:pt x="152400" y="19685"/>
                        <a:pt x="146685" y="25400"/>
                        <a:pt x="139700" y="254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291413DC-B0EB-0233-5898-574351385DFF}"/>
                    </a:ext>
                  </a:extLst>
                </p:cNvPr>
                <p:cNvSpPr/>
                <p:nvPr/>
              </p:nvSpPr>
              <p:spPr>
                <a:xfrm>
                  <a:off x="4782185" y="1041400"/>
                  <a:ext cx="78104" cy="130810"/>
                </a:xfrm>
                <a:custGeom>
                  <a:avLst/>
                  <a:gdLst>
                    <a:gd name="connsiteX0" fmla="*/ 65405 w 78104"/>
                    <a:gd name="connsiteY0" fmla="*/ 130810 h 130810"/>
                    <a:gd name="connsiteX1" fmla="*/ 56515 w 78104"/>
                    <a:gd name="connsiteY1" fmla="*/ 127000 h 130810"/>
                    <a:gd name="connsiteX2" fmla="*/ 3810 w 78104"/>
                    <a:gd name="connsiteY2" fmla="*/ 74295 h 130810"/>
                    <a:gd name="connsiteX3" fmla="*/ 3810 w 78104"/>
                    <a:gd name="connsiteY3" fmla="*/ 56515 h 130810"/>
                    <a:gd name="connsiteX4" fmla="*/ 56515 w 78104"/>
                    <a:gd name="connsiteY4" fmla="*/ 3810 h 130810"/>
                    <a:gd name="connsiteX5" fmla="*/ 74295 w 78104"/>
                    <a:gd name="connsiteY5" fmla="*/ 3810 h 130810"/>
                    <a:gd name="connsiteX6" fmla="*/ 74295 w 78104"/>
                    <a:gd name="connsiteY6" fmla="*/ 21590 h 130810"/>
                    <a:gd name="connsiteX7" fmla="*/ 30480 w 78104"/>
                    <a:gd name="connsiteY7" fmla="*/ 65405 h 130810"/>
                    <a:gd name="connsiteX8" fmla="*/ 74295 w 78104"/>
                    <a:gd name="connsiteY8" fmla="*/ 109220 h 130810"/>
                    <a:gd name="connsiteX9" fmla="*/ 74295 w 78104"/>
                    <a:gd name="connsiteY9" fmla="*/ 127000 h 130810"/>
                    <a:gd name="connsiteX10" fmla="*/ 65405 w 78104"/>
                    <a:gd name="connsiteY10" fmla="*/ 130810 h 130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8104" h="130810">
                      <a:moveTo>
                        <a:pt x="65405" y="130810"/>
                      </a:moveTo>
                      <a:cubicBezTo>
                        <a:pt x="62230" y="130810"/>
                        <a:pt x="59055" y="129540"/>
                        <a:pt x="56515" y="127000"/>
                      </a:cubicBezTo>
                      <a:lnTo>
                        <a:pt x="3810" y="74295"/>
                      </a:lnTo>
                      <a:cubicBezTo>
                        <a:pt x="-1270" y="69215"/>
                        <a:pt x="-1270" y="61595"/>
                        <a:pt x="3810" y="56515"/>
                      </a:cubicBezTo>
                      <a:lnTo>
                        <a:pt x="56515" y="3810"/>
                      </a:lnTo>
                      <a:cubicBezTo>
                        <a:pt x="61595" y="-1270"/>
                        <a:pt x="69215" y="-1270"/>
                        <a:pt x="74295" y="3810"/>
                      </a:cubicBezTo>
                      <a:cubicBezTo>
                        <a:pt x="79375" y="8890"/>
                        <a:pt x="79375" y="16510"/>
                        <a:pt x="74295" y="21590"/>
                      </a:cubicBezTo>
                      <a:lnTo>
                        <a:pt x="30480" y="65405"/>
                      </a:lnTo>
                      <a:lnTo>
                        <a:pt x="74295" y="109220"/>
                      </a:lnTo>
                      <a:cubicBezTo>
                        <a:pt x="79375" y="114300"/>
                        <a:pt x="79375" y="121920"/>
                        <a:pt x="74295" y="127000"/>
                      </a:cubicBezTo>
                      <a:cubicBezTo>
                        <a:pt x="71755" y="129540"/>
                        <a:pt x="68580" y="130810"/>
                        <a:pt x="65405" y="130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" name="Graphic 22">
                <a:extLst>
                  <a:ext uri="{FF2B5EF4-FFF2-40B4-BE49-F238E27FC236}">
                    <a16:creationId xmlns:a16="http://schemas.microsoft.com/office/drawing/2014/main" id="{372E6014-F7B6-3B17-0E5C-DB251A353DFC}"/>
                  </a:ext>
                </a:extLst>
              </p:cNvPr>
              <p:cNvGrpSpPr/>
              <p:nvPr/>
            </p:nvGrpSpPr>
            <p:grpSpPr>
              <a:xfrm>
                <a:off x="5507990" y="995044"/>
                <a:ext cx="327025" cy="124460"/>
                <a:chOff x="5507990" y="995044"/>
                <a:chExt cx="327025" cy="124460"/>
              </a:xfrm>
              <a:solidFill>
                <a:srgbClr val="FFFFFF"/>
              </a:solidFill>
            </p:grpSpPr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21FE2375-337C-457D-337B-496C390F9393}"/>
                    </a:ext>
                  </a:extLst>
                </p:cNvPr>
                <p:cNvSpPr/>
                <p:nvPr/>
              </p:nvSpPr>
              <p:spPr>
                <a:xfrm>
                  <a:off x="5507990" y="996950"/>
                  <a:ext cx="104139" cy="120650"/>
                </a:xfrm>
                <a:custGeom>
                  <a:avLst/>
                  <a:gdLst>
                    <a:gd name="connsiteX0" fmla="*/ 1270 w 104139"/>
                    <a:gd name="connsiteY0" fmla="*/ 119380 h 120650"/>
                    <a:gd name="connsiteX1" fmla="*/ 0 w 104139"/>
                    <a:gd name="connsiteY1" fmla="*/ 116205 h 120650"/>
                    <a:gd name="connsiteX2" fmla="*/ 0 w 104139"/>
                    <a:gd name="connsiteY2" fmla="*/ 4445 h 120650"/>
                    <a:gd name="connsiteX3" fmla="*/ 1270 w 104139"/>
                    <a:gd name="connsiteY3" fmla="*/ 1270 h 120650"/>
                    <a:gd name="connsiteX4" fmla="*/ 4445 w 104139"/>
                    <a:gd name="connsiteY4" fmla="*/ 0 h 120650"/>
                    <a:gd name="connsiteX5" fmla="*/ 57785 w 104139"/>
                    <a:gd name="connsiteY5" fmla="*/ 0 h 120650"/>
                    <a:gd name="connsiteX6" fmla="*/ 90170 w 104139"/>
                    <a:gd name="connsiteY6" fmla="*/ 8890 h 120650"/>
                    <a:gd name="connsiteX7" fmla="*/ 100965 w 104139"/>
                    <a:gd name="connsiteY7" fmla="*/ 34290 h 120650"/>
                    <a:gd name="connsiteX8" fmla="*/ 96520 w 104139"/>
                    <a:gd name="connsiteY8" fmla="*/ 48895 h 120650"/>
                    <a:gd name="connsiteX9" fmla="*/ 86995 w 104139"/>
                    <a:gd name="connsiteY9" fmla="*/ 57785 h 120650"/>
                    <a:gd name="connsiteX10" fmla="*/ 99060 w 104139"/>
                    <a:gd name="connsiteY10" fmla="*/ 67945 h 120650"/>
                    <a:gd name="connsiteX11" fmla="*/ 104140 w 104139"/>
                    <a:gd name="connsiteY11" fmla="*/ 83820 h 120650"/>
                    <a:gd name="connsiteX12" fmla="*/ 92710 w 104139"/>
                    <a:gd name="connsiteY12" fmla="*/ 111125 h 120650"/>
                    <a:gd name="connsiteX13" fmla="*/ 59690 w 104139"/>
                    <a:gd name="connsiteY13" fmla="*/ 120650 h 120650"/>
                    <a:gd name="connsiteX14" fmla="*/ 5080 w 104139"/>
                    <a:gd name="connsiteY14" fmla="*/ 120650 h 120650"/>
                    <a:gd name="connsiteX15" fmla="*/ 1270 w 104139"/>
                    <a:gd name="connsiteY15" fmla="*/ 119380 h 120650"/>
                    <a:gd name="connsiteX16" fmla="*/ 53975 w 104139"/>
                    <a:gd name="connsiteY16" fmla="*/ 47625 h 120650"/>
                    <a:gd name="connsiteX17" fmla="*/ 63500 w 104139"/>
                    <a:gd name="connsiteY17" fmla="*/ 44450 h 120650"/>
                    <a:gd name="connsiteX18" fmla="*/ 66675 w 104139"/>
                    <a:gd name="connsiteY18" fmla="*/ 35560 h 120650"/>
                    <a:gd name="connsiteX19" fmla="*/ 63500 w 104139"/>
                    <a:gd name="connsiteY19" fmla="*/ 26670 h 120650"/>
                    <a:gd name="connsiteX20" fmla="*/ 53340 w 104139"/>
                    <a:gd name="connsiteY20" fmla="*/ 23495 h 120650"/>
                    <a:gd name="connsiteX21" fmla="*/ 31750 w 104139"/>
                    <a:gd name="connsiteY21" fmla="*/ 23495 h 120650"/>
                    <a:gd name="connsiteX22" fmla="*/ 31750 w 104139"/>
                    <a:gd name="connsiteY22" fmla="*/ 47625 h 120650"/>
                    <a:gd name="connsiteX23" fmla="*/ 53975 w 104139"/>
                    <a:gd name="connsiteY23" fmla="*/ 47625 h 120650"/>
                    <a:gd name="connsiteX24" fmla="*/ 55245 w 104139"/>
                    <a:gd name="connsiteY24" fmla="*/ 97155 h 120650"/>
                    <a:gd name="connsiteX25" fmla="*/ 65405 w 104139"/>
                    <a:gd name="connsiteY25" fmla="*/ 93345 h 120650"/>
                    <a:gd name="connsiteX26" fmla="*/ 69215 w 104139"/>
                    <a:gd name="connsiteY26" fmla="*/ 83820 h 120650"/>
                    <a:gd name="connsiteX27" fmla="*/ 65405 w 104139"/>
                    <a:gd name="connsiteY27" fmla="*/ 74295 h 120650"/>
                    <a:gd name="connsiteX28" fmla="*/ 55245 w 104139"/>
                    <a:gd name="connsiteY28" fmla="*/ 70485 h 120650"/>
                    <a:gd name="connsiteX29" fmla="*/ 32385 w 104139"/>
                    <a:gd name="connsiteY29" fmla="*/ 70485 h 120650"/>
                    <a:gd name="connsiteX30" fmla="*/ 32385 w 104139"/>
                    <a:gd name="connsiteY30" fmla="*/ 97790 h 120650"/>
                    <a:gd name="connsiteX31" fmla="*/ 55245 w 104139"/>
                    <a:gd name="connsiteY31" fmla="*/ 97790 h 12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04139" h="120650">
                      <a:moveTo>
                        <a:pt x="1270" y="119380"/>
                      </a:moveTo>
                      <a:cubicBezTo>
                        <a:pt x="635" y="118745"/>
                        <a:pt x="0" y="117475"/>
                        <a:pt x="0" y="116205"/>
                      </a:cubicBezTo>
                      <a:lnTo>
                        <a:pt x="0" y="4445"/>
                      </a:lnTo>
                      <a:cubicBezTo>
                        <a:pt x="0" y="3175"/>
                        <a:pt x="635" y="1905"/>
                        <a:pt x="1270" y="1270"/>
                      </a:cubicBezTo>
                      <a:cubicBezTo>
                        <a:pt x="1905" y="635"/>
                        <a:pt x="3175" y="0"/>
                        <a:pt x="4445" y="0"/>
                      </a:cubicBezTo>
                      <a:lnTo>
                        <a:pt x="57785" y="0"/>
                      </a:lnTo>
                      <a:cubicBezTo>
                        <a:pt x="72390" y="0"/>
                        <a:pt x="83185" y="3175"/>
                        <a:pt x="90170" y="8890"/>
                      </a:cubicBezTo>
                      <a:cubicBezTo>
                        <a:pt x="97155" y="14605"/>
                        <a:pt x="100965" y="23495"/>
                        <a:pt x="100965" y="34290"/>
                      </a:cubicBezTo>
                      <a:cubicBezTo>
                        <a:pt x="100965" y="40005"/>
                        <a:pt x="99695" y="44450"/>
                        <a:pt x="96520" y="48895"/>
                      </a:cubicBezTo>
                      <a:cubicBezTo>
                        <a:pt x="93345" y="53340"/>
                        <a:pt x="90170" y="55880"/>
                        <a:pt x="86995" y="57785"/>
                      </a:cubicBezTo>
                      <a:cubicBezTo>
                        <a:pt x="91440" y="59690"/>
                        <a:pt x="95885" y="63500"/>
                        <a:pt x="99060" y="67945"/>
                      </a:cubicBezTo>
                      <a:cubicBezTo>
                        <a:pt x="102235" y="72390"/>
                        <a:pt x="104140" y="78105"/>
                        <a:pt x="104140" y="83820"/>
                      </a:cubicBezTo>
                      <a:cubicBezTo>
                        <a:pt x="104140" y="95250"/>
                        <a:pt x="100330" y="104140"/>
                        <a:pt x="92710" y="111125"/>
                      </a:cubicBezTo>
                      <a:cubicBezTo>
                        <a:pt x="85090" y="117475"/>
                        <a:pt x="74295" y="120650"/>
                        <a:pt x="59690" y="120650"/>
                      </a:cubicBezTo>
                      <a:lnTo>
                        <a:pt x="5080" y="120650"/>
                      </a:lnTo>
                      <a:cubicBezTo>
                        <a:pt x="3175" y="120650"/>
                        <a:pt x="2540" y="120015"/>
                        <a:pt x="1270" y="119380"/>
                      </a:cubicBezTo>
                      <a:close/>
                      <a:moveTo>
                        <a:pt x="53975" y="47625"/>
                      </a:moveTo>
                      <a:cubicBezTo>
                        <a:pt x="58420" y="47625"/>
                        <a:pt x="61595" y="46355"/>
                        <a:pt x="63500" y="44450"/>
                      </a:cubicBezTo>
                      <a:cubicBezTo>
                        <a:pt x="66040" y="41910"/>
                        <a:pt x="66675" y="39370"/>
                        <a:pt x="66675" y="35560"/>
                      </a:cubicBezTo>
                      <a:cubicBezTo>
                        <a:pt x="66675" y="31750"/>
                        <a:pt x="65405" y="29210"/>
                        <a:pt x="63500" y="26670"/>
                      </a:cubicBezTo>
                      <a:cubicBezTo>
                        <a:pt x="60960" y="24130"/>
                        <a:pt x="57785" y="23495"/>
                        <a:pt x="53340" y="23495"/>
                      </a:cubicBezTo>
                      <a:lnTo>
                        <a:pt x="31750" y="23495"/>
                      </a:lnTo>
                      <a:lnTo>
                        <a:pt x="31750" y="47625"/>
                      </a:lnTo>
                      <a:lnTo>
                        <a:pt x="53975" y="47625"/>
                      </a:lnTo>
                      <a:close/>
                      <a:moveTo>
                        <a:pt x="55245" y="97155"/>
                      </a:moveTo>
                      <a:cubicBezTo>
                        <a:pt x="59690" y="97155"/>
                        <a:pt x="63500" y="95885"/>
                        <a:pt x="65405" y="93345"/>
                      </a:cubicBezTo>
                      <a:cubicBezTo>
                        <a:pt x="67945" y="90805"/>
                        <a:pt x="69215" y="87630"/>
                        <a:pt x="69215" y="83820"/>
                      </a:cubicBezTo>
                      <a:cubicBezTo>
                        <a:pt x="69215" y="80010"/>
                        <a:pt x="67945" y="76835"/>
                        <a:pt x="65405" y="74295"/>
                      </a:cubicBezTo>
                      <a:cubicBezTo>
                        <a:pt x="62865" y="71755"/>
                        <a:pt x="59690" y="70485"/>
                        <a:pt x="55245" y="70485"/>
                      </a:cubicBezTo>
                      <a:lnTo>
                        <a:pt x="32385" y="70485"/>
                      </a:lnTo>
                      <a:lnTo>
                        <a:pt x="32385" y="97790"/>
                      </a:lnTo>
                      <a:lnTo>
                        <a:pt x="55245" y="977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F4F1C903-9FA4-09A6-E218-50E6EFD6D22F}"/>
                    </a:ext>
                  </a:extLst>
                </p:cNvPr>
                <p:cNvSpPr/>
                <p:nvPr/>
              </p:nvSpPr>
              <p:spPr>
                <a:xfrm>
                  <a:off x="5641975" y="1026794"/>
                  <a:ext cx="92075" cy="92710"/>
                </a:xfrm>
                <a:custGeom>
                  <a:avLst/>
                  <a:gdLst>
                    <a:gd name="connsiteX0" fmla="*/ 12700 w 92075"/>
                    <a:gd name="connsiteY0" fmla="*/ 82550 h 92710"/>
                    <a:gd name="connsiteX1" fmla="*/ 0 w 92075"/>
                    <a:gd name="connsiteY1" fmla="*/ 53975 h 92710"/>
                    <a:gd name="connsiteX2" fmla="*/ 0 w 92075"/>
                    <a:gd name="connsiteY2" fmla="*/ 46355 h 92710"/>
                    <a:gd name="connsiteX3" fmla="*/ 0 w 92075"/>
                    <a:gd name="connsiteY3" fmla="*/ 38735 h 92710"/>
                    <a:gd name="connsiteX4" fmla="*/ 12700 w 92075"/>
                    <a:gd name="connsiteY4" fmla="*/ 10160 h 92710"/>
                    <a:gd name="connsiteX5" fmla="*/ 45720 w 92075"/>
                    <a:gd name="connsiteY5" fmla="*/ 0 h 92710"/>
                    <a:gd name="connsiteX6" fmla="*/ 78740 w 92075"/>
                    <a:gd name="connsiteY6" fmla="*/ 10160 h 92710"/>
                    <a:gd name="connsiteX7" fmla="*/ 91440 w 92075"/>
                    <a:gd name="connsiteY7" fmla="*/ 38735 h 92710"/>
                    <a:gd name="connsiteX8" fmla="*/ 92075 w 92075"/>
                    <a:gd name="connsiteY8" fmla="*/ 46355 h 92710"/>
                    <a:gd name="connsiteX9" fmla="*/ 91440 w 92075"/>
                    <a:gd name="connsiteY9" fmla="*/ 53975 h 92710"/>
                    <a:gd name="connsiteX10" fmla="*/ 78740 w 92075"/>
                    <a:gd name="connsiteY10" fmla="*/ 82550 h 92710"/>
                    <a:gd name="connsiteX11" fmla="*/ 45720 w 92075"/>
                    <a:gd name="connsiteY11" fmla="*/ 92710 h 92710"/>
                    <a:gd name="connsiteX12" fmla="*/ 12700 w 92075"/>
                    <a:gd name="connsiteY12" fmla="*/ 82550 h 92710"/>
                    <a:gd name="connsiteX13" fmla="*/ 56515 w 92075"/>
                    <a:gd name="connsiteY13" fmla="*/ 66040 h 92710"/>
                    <a:gd name="connsiteX14" fmla="*/ 60325 w 92075"/>
                    <a:gd name="connsiteY14" fmla="*/ 52705 h 92710"/>
                    <a:gd name="connsiteX15" fmla="*/ 60325 w 92075"/>
                    <a:gd name="connsiteY15" fmla="*/ 45720 h 92710"/>
                    <a:gd name="connsiteX16" fmla="*/ 60325 w 92075"/>
                    <a:gd name="connsiteY16" fmla="*/ 38735 h 92710"/>
                    <a:gd name="connsiteX17" fmla="*/ 56515 w 92075"/>
                    <a:gd name="connsiteY17" fmla="*/ 25400 h 92710"/>
                    <a:gd name="connsiteX18" fmla="*/ 45720 w 92075"/>
                    <a:gd name="connsiteY18" fmla="*/ 20955 h 92710"/>
                    <a:gd name="connsiteX19" fmla="*/ 34925 w 92075"/>
                    <a:gd name="connsiteY19" fmla="*/ 25400 h 92710"/>
                    <a:gd name="connsiteX20" fmla="*/ 31115 w 92075"/>
                    <a:gd name="connsiteY20" fmla="*/ 38735 h 92710"/>
                    <a:gd name="connsiteX21" fmla="*/ 31115 w 92075"/>
                    <a:gd name="connsiteY21" fmla="*/ 45720 h 92710"/>
                    <a:gd name="connsiteX22" fmla="*/ 31115 w 92075"/>
                    <a:gd name="connsiteY22" fmla="*/ 52705 h 92710"/>
                    <a:gd name="connsiteX23" fmla="*/ 34925 w 92075"/>
                    <a:gd name="connsiteY23" fmla="*/ 66040 h 92710"/>
                    <a:gd name="connsiteX24" fmla="*/ 45720 w 92075"/>
                    <a:gd name="connsiteY24" fmla="*/ 70485 h 92710"/>
                    <a:gd name="connsiteX25" fmla="*/ 56515 w 92075"/>
                    <a:gd name="connsiteY25" fmla="*/ 66040 h 92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2075" h="92710">
                      <a:moveTo>
                        <a:pt x="12700" y="82550"/>
                      </a:moveTo>
                      <a:cubicBezTo>
                        <a:pt x="5080" y="75565"/>
                        <a:pt x="635" y="66040"/>
                        <a:pt x="0" y="53975"/>
                      </a:cubicBezTo>
                      <a:cubicBezTo>
                        <a:pt x="0" y="52705"/>
                        <a:pt x="0" y="50165"/>
                        <a:pt x="0" y="46355"/>
                      </a:cubicBezTo>
                      <a:cubicBezTo>
                        <a:pt x="0" y="42545"/>
                        <a:pt x="0" y="40005"/>
                        <a:pt x="0" y="38735"/>
                      </a:cubicBezTo>
                      <a:cubicBezTo>
                        <a:pt x="635" y="26670"/>
                        <a:pt x="5080" y="17145"/>
                        <a:pt x="12700" y="10160"/>
                      </a:cubicBezTo>
                      <a:cubicBezTo>
                        <a:pt x="20955" y="3175"/>
                        <a:pt x="31750" y="0"/>
                        <a:pt x="45720" y="0"/>
                      </a:cubicBezTo>
                      <a:cubicBezTo>
                        <a:pt x="59690" y="0"/>
                        <a:pt x="70485" y="3175"/>
                        <a:pt x="78740" y="10160"/>
                      </a:cubicBezTo>
                      <a:cubicBezTo>
                        <a:pt x="86995" y="17145"/>
                        <a:pt x="90805" y="26670"/>
                        <a:pt x="91440" y="38735"/>
                      </a:cubicBezTo>
                      <a:cubicBezTo>
                        <a:pt x="91440" y="41910"/>
                        <a:pt x="92075" y="44450"/>
                        <a:pt x="92075" y="46355"/>
                      </a:cubicBezTo>
                      <a:cubicBezTo>
                        <a:pt x="92075" y="48260"/>
                        <a:pt x="92075" y="51435"/>
                        <a:pt x="91440" y="53975"/>
                      </a:cubicBezTo>
                      <a:cubicBezTo>
                        <a:pt x="90805" y="66675"/>
                        <a:pt x="86360" y="76200"/>
                        <a:pt x="78740" y="82550"/>
                      </a:cubicBezTo>
                      <a:cubicBezTo>
                        <a:pt x="71120" y="89535"/>
                        <a:pt x="59690" y="92710"/>
                        <a:pt x="45720" y="92710"/>
                      </a:cubicBezTo>
                      <a:cubicBezTo>
                        <a:pt x="31750" y="92075"/>
                        <a:pt x="20320" y="88900"/>
                        <a:pt x="12700" y="82550"/>
                      </a:cubicBezTo>
                      <a:close/>
                      <a:moveTo>
                        <a:pt x="56515" y="66040"/>
                      </a:moveTo>
                      <a:cubicBezTo>
                        <a:pt x="59055" y="62865"/>
                        <a:pt x="60325" y="58420"/>
                        <a:pt x="60325" y="52705"/>
                      </a:cubicBezTo>
                      <a:cubicBezTo>
                        <a:pt x="60325" y="51435"/>
                        <a:pt x="60325" y="49530"/>
                        <a:pt x="60325" y="45720"/>
                      </a:cubicBezTo>
                      <a:cubicBezTo>
                        <a:pt x="60325" y="42545"/>
                        <a:pt x="60325" y="40005"/>
                        <a:pt x="60325" y="38735"/>
                      </a:cubicBezTo>
                      <a:cubicBezTo>
                        <a:pt x="59690" y="33020"/>
                        <a:pt x="58420" y="28575"/>
                        <a:pt x="56515" y="25400"/>
                      </a:cubicBezTo>
                      <a:cubicBezTo>
                        <a:pt x="53975" y="22225"/>
                        <a:pt x="50800" y="20955"/>
                        <a:pt x="45720" y="20955"/>
                      </a:cubicBezTo>
                      <a:cubicBezTo>
                        <a:pt x="41275" y="20955"/>
                        <a:pt x="37465" y="22225"/>
                        <a:pt x="34925" y="25400"/>
                      </a:cubicBezTo>
                      <a:cubicBezTo>
                        <a:pt x="32385" y="28575"/>
                        <a:pt x="31115" y="33020"/>
                        <a:pt x="31115" y="38735"/>
                      </a:cubicBezTo>
                      <a:lnTo>
                        <a:pt x="31115" y="45720"/>
                      </a:lnTo>
                      <a:lnTo>
                        <a:pt x="31115" y="52705"/>
                      </a:lnTo>
                      <a:cubicBezTo>
                        <a:pt x="31750" y="59055"/>
                        <a:pt x="33020" y="63500"/>
                        <a:pt x="34925" y="66040"/>
                      </a:cubicBezTo>
                      <a:cubicBezTo>
                        <a:pt x="37465" y="69215"/>
                        <a:pt x="40640" y="70485"/>
                        <a:pt x="45720" y="70485"/>
                      </a:cubicBezTo>
                      <a:cubicBezTo>
                        <a:pt x="50800" y="70485"/>
                        <a:pt x="54610" y="69215"/>
                        <a:pt x="56515" y="660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7FE6823B-5FBF-A4B7-EC6A-DD17A2F3D958}"/>
                    </a:ext>
                  </a:extLst>
                </p:cNvPr>
                <p:cNvSpPr/>
                <p:nvPr/>
              </p:nvSpPr>
              <p:spPr>
                <a:xfrm>
                  <a:off x="5760084" y="995044"/>
                  <a:ext cx="74930" cy="122555"/>
                </a:xfrm>
                <a:custGeom>
                  <a:avLst/>
                  <a:gdLst>
                    <a:gd name="connsiteX0" fmla="*/ 17780 w 74930"/>
                    <a:gd name="connsiteY0" fmla="*/ 88265 h 122555"/>
                    <a:gd name="connsiteX1" fmla="*/ 17780 w 74930"/>
                    <a:gd name="connsiteY1" fmla="*/ 56515 h 122555"/>
                    <a:gd name="connsiteX2" fmla="*/ 4445 w 74930"/>
                    <a:gd name="connsiteY2" fmla="*/ 56515 h 122555"/>
                    <a:gd name="connsiteX3" fmla="*/ 1270 w 74930"/>
                    <a:gd name="connsiteY3" fmla="*/ 55245 h 122555"/>
                    <a:gd name="connsiteX4" fmla="*/ 0 w 74930"/>
                    <a:gd name="connsiteY4" fmla="*/ 52070 h 122555"/>
                    <a:gd name="connsiteX5" fmla="*/ 0 w 74930"/>
                    <a:gd name="connsiteY5" fmla="*/ 37465 h 122555"/>
                    <a:gd name="connsiteX6" fmla="*/ 1270 w 74930"/>
                    <a:gd name="connsiteY6" fmla="*/ 34290 h 122555"/>
                    <a:gd name="connsiteX7" fmla="*/ 4445 w 74930"/>
                    <a:gd name="connsiteY7" fmla="*/ 33020 h 122555"/>
                    <a:gd name="connsiteX8" fmla="*/ 17780 w 74930"/>
                    <a:gd name="connsiteY8" fmla="*/ 33020 h 122555"/>
                    <a:gd name="connsiteX9" fmla="*/ 17780 w 74930"/>
                    <a:gd name="connsiteY9" fmla="*/ 4445 h 122555"/>
                    <a:gd name="connsiteX10" fmla="*/ 19050 w 74930"/>
                    <a:gd name="connsiteY10" fmla="*/ 1270 h 122555"/>
                    <a:gd name="connsiteX11" fmla="*/ 22225 w 74930"/>
                    <a:gd name="connsiteY11" fmla="*/ 0 h 122555"/>
                    <a:gd name="connsiteX12" fmla="*/ 43180 w 74930"/>
                    <a:gd name="connsiteY12" fmla="*/ 0 h 122555"/>
                    <a:gd name="connsiteX13" fmla="*/ 46355 w 74930"/>
                    <a:gd name="connsiteY13" fmla="*/ 1270 h 122555"/>
                    <a:gd name="connsiteX14" fmla="*/ 47625 w 74930"/>
                    <a:gd name="connsiteY14" fmla="*/ 4445 h 122555"/>
                    <a:gd name="connsiteX15" fmla="*/ 47625 w 74930"/>
                    <a:gd name="connsiteY15" fmla="*/ 33020 h 122555"/>
                    <a:gd name="connsiteX16" fmla="*/ 69215 w 74930"/>
                    <a:gd name="connsiteY16" fmla="*/ 33020 h 122555"/>
                    <a:gd name="connsiteX17" fmla="*/ 72390 w 74930"/>
                    <a:gd name="connsiteY17" fmla="*/ 34290 h 122555"/>
                    <a:gd name="connsiteX18" fmla="*/ 73660 w 74930"/>
                    <a:gd name="connsiteY18" fmla="*/ 37465 h 122555"/>
                    <a:gd name="connsiteX19" fmla="*/ 73660 w 74930"/>
                    <a:gd name="connsiteY19" fmla="*/ 52070 h 122555"/>
                    <a:gd name="connsiteX20" fmla="*/ 72390 w 74930"/>
                    <a:gd name="connsiteY20" fmla="*/ 55245 h 122555"/>
                    <a:gd name="connsiteX21" fmla="*/ 69215 w 74930"/>
                    <a:gd name="connsiteY21" fmla="*/ 56515 h 122555"/>
                    <a:gd name="connsiteX22" fmla="*/ 47625 w 74930"/>
                    <a:gd name="connsiteY22" fmla="*/ 56515 h 122555"/>
                    <a:gd name="connsiteX23" fmla="*/ 47625 w 74930"/>
                    <a:gd name="connsiteY23" fmla="*/ 85725 h 122555"/>
                    <a:gd name="connsiteX24" fmla="*/ 50165 w 74930"/>
                    <a:gd name="connsiteY24" fmla="*/ 94615 h 122555"/>
                    <a:gd name="connsiteX25" fmla="*/ 57150 w 74930"/>
                    <a:gd name="connsiteY25" fmla="*/ 97790 h 122555"/>
                    <a:gd name="connsiteX26" fmla="*/ 70485 w 74930"/>
                    <a:gd name="connsiteY26" fmla="*/ 97790 h 122555"/>
                    <a:gd name="connsiteX27" fmla="*/ 73660 w 74930"/>
                    <a:gd name="connsiteY27" fmla="*/ 99060 h 122555"/>
                    <a:gd name="connsiteX28" fmla="*/ 74930 w 74930"/>
                    <a:gd name="connsiteY28" fmla="*/ 102235 h 122555"/>
                    <a:gd name="connsiteX29" fmla="*/ 74930 w 74930"/>
                    <a:gd name="connsiteY29" fmla="*/ 118110 h 122555"/>
                    <a:gd name="connsiteX30" fmla="*/ 73660 w 74930"/>
                    <a:gd name="connsiteY30" fmla="*/ 121285 h 122555"/>
                    <a:gd name="connsiteX31" fmla="*/ 70485 w 74930"/>
                    <a:gd name="connsiteY31" fmla="*/ 122555 h 122555"/>
                    <a:gd name="connsiteX32" fmla="*/ 53975 w 74930"/>
                    <a:gd name="connsiteY32" fmla="*/ 122555 h 122555"/>
                    <a:gd name="connsiteX33" fmla="*/ 17780 w 74930"/>
                    <a:gd name="connsiteY33" fmla="*/ 88265 h 122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74930" h="122555">
                      <a:moveTo>
                        <a:pt x="17780" y="88265"/>
                      </a:moveTo>
                      <a:lnTo>
                        <a:pt x="17780" y="56515"/>
                      </a:lnTo>
                      <a:lnTo>
                        <a:pt x="4445" y="56515"/>
                      </a:lnTo>
                      <a:cubicBezTo>
                        <a:pt x="3175" y="56515"/>
                        <a:pt x="2540" y="55880"/>
                        <a:pt x="1270" y="55245"/>
                      </a:cubicBezTo>
                      <a:cubicBezTo>
                        <a:pt x="635" y="54610"/>
                        <a:pt x="0" y="53340"/>
                        <a:pt x="0" y="52070"/>
                      </a:cubicBezTo>
                      <a:lnTo>
                        <a:pt x="0" y="37465"/>
                      </a:lnTo>
                      <a:cubicBezTo>
                        <a:pt x="0" y="36195"/>
                        <a:pt x="635" y="34925"/>
                        <a:pt x="1270" y="34290"/>
                      </a:cubicBezTo>
                      <a:cubicBezTo>
                        <a:pt x="1905" y="33655"/>
                        <a:pt x="3175" y="33020"/>
                        <a:pt x="4445" y="33020"/>
                      </a:cubicBezTo>
                      <a:lnTo>
                        <a:pt x="17780" y="33020"/>
                      </a:lnTo>
                      <a:lnTo>
                        <a:pt x="17780" y="4445"/>
                      </a:lnTo>
                      <a:cubicBezTo>
                        <a:pt x="17780" y="3175"/>
                        <a:pt x="18415" y="1905"/>
                        <a:pt x="19050" y="1270"/>
                      </a:cubicBezTo>
                      <a:cubicBezTo>
                        <a:pt x="19685" y="635"/>
                        <a:pt x="20955" y="0"/>
                        <a:pt x="22225" y="0"/>
                      </a:cubicBezTo>
                      <a:lnTo>
                        <a:pt x="43180" y="0"/>
                      </a:lnTo>
                      <a:cubicBezTo>
                        <a:pt x="44450" y="0"/>
                        <a:pt x="45720" y="635"/>
                        <a:pt x="46355" y="1270"/>
                      </a:cubicBezTo>
                      <a:cubicBezTo>
                        <a:pt x="46990" y="1905"/>
                        <a:pt x="47625" y="3175"/>
                        <a:pt x="47625" y="4445"/>
                      </a:cubicBezTo>
                      <a:lnTo>
                        <a:pt x="47625" y="33020"/>
                      </a:lnTo>
                      <a:lnTo>
                        <a:pt x="69215" y="33020"/>
                      </a:lnTo>
                      <a:cubicBezTo>
                        <a:pt x="70485" y="33020"/>
                        <a:pt x="71755" y="33655"/>
                        <a:pt x="72390" y="34290"/>
                      </a:cubicBezTo>
                      <a:cubicBezTo>
                        <a:pt x="73025" y="34925"/>
                        <a:pt x="73660" y="36195"/>
                        <a:pt x="73660" y="37465"/>
                      </a:cubicBezTo>
                      <a:lnTo>
                        <a:pt x="73660" y="52070"/>
                      </a:lnTo>
                      <a:cubicBezTo>
                        <a:pt x="73660" y="53340"/>
                        <a:pt x="73025" y="54610"/>
                        <a:pt x="72390" y="55245"/>
                      </a:cubicBezTo>
                      <a:cubicBezTo>
                        <a:pt x="71755" y="55880"/>
                        <a:pt x="70485" y="56515"/>
                        <a:pt x="69215" y="56515"/>
                      </a:cubicBezTo>
                      <a:lnTo>
                        <a:pt x="47625" y="56515"/>
                      </a:lnTo>
                      <a:lnTo>
                        <a:pt x="47625" y="85725"/>
                      </a:lnTo>
                      <a:cubicBezTo>
                        <a:pt x="47625" y="89535"/>
                        <a:pt x="48260" y="92710"/>
                        <a:pt x="50165" y="94615"/>
                      </a:cubicBezTo>
                      <a:cubicBezTo>
                        <a:pt x="51435" y="96520"/>
                        <a:pt x="53975" y="97790"/>
                        <a:pt x="57150" y="97790"/>
                      </a:cubicBezTo>
                      <a:lnTo>
                        <a:pt x="70485" y="97790"/>
                      </a:lnTo>
                      <a:cubicBezTo>
                        <a:pt x="71755" y="97790"/>
                        <a:pt x="73025" y="98425"/>
                        <a:pt x="73660" y="99060"/>
                      </a:cubicBezTo>
                      <a:cubicBezTo>
                        <a:pt x="74295" y="99695"/>
                        <a:pt x="74930" y="100965"/>
                        <a:pt x="74930" y="102235"/>
                      </a:cubicBezTo>
                      <a:lnTo>
                        <a:pt x="74930" y="118110"/>
                      </a:lnTo>
                      <a:cubicBezTo>
                        <a:pt x="74930" y="119380"/>
                        <a:pt x="74295" y="120015"/>
                        <a:pt x="73660" y="121285"/>
                      </a:cubicBezTo>
                      <a:cubicBezTo>
                        <a:pt x="73025" y="121920"/>
                        <a:pt x="71755" y="122555"/>
                        <a:pt x="70485" y="122555"/>
                      </a:cubicBezTo>
                      <a:lnTo>
                        <a:pt x="53975" y="122555"/>
                      </a:lnTo>
                      <a:cubicBezTo>
                        <a:pt x="30480" y="122555"/>
                        <a:pt x="17780" y="111125"/>
                        <a:pt x="17780" y="88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0" name="Graphic 22">
                <a:extLst>
                  <a:ext uri="{FF2B5EF4-FFF2-40B4-BE49-F238E27FC236}">
                    <a16:creationId xmlns:a16="http://schemas.microsoft.com/office/drawing/2014/main" id="{22C7B7A6-0D8D-95BD-E649-F527DE0D4E46}"/>
                  </a:ext>
                </a:extLst>
              </p:cNvPr>
              <p:cNvGrpSpPr/>
              <p:nvPr/>
            </p:nvGrpSpPr>
            <p:grpSpPr>
              <a:xfrm>
                <a:off x="5507990" y="1156969"/>
                <a:ext cx="245109" cy="62230"/>
                <a:chOff x="5507990" y="1156969"/>
                <a:chExt cx="245109" cy="62230"/>
              </a:xfrm>
              <a:solidFill>
                <a:srgbClr val="FFFFFF"/>
              </a:solidFill>
            </p:grpSpPr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93E13BEC-46E7-56BF-D8A8-285A2BB131C7}"/>
                    </a:ext>
                  </a:extLst>
                </p:cNvPr>
                <p:cNvSpPr/>
                <p:nvPr/>
              </p:nvSpPr>
              <p:spPr>
                <a:xfrm>
                  <a:off x="5507990" y="1157605"/>
                  <a:ext cx="46989" cy="60959"/>
                </a:xfrm>
                <a:custGeom>
                  <a:avLst/>
                  <a:gdLst>
                    <a:gd name="connsiteX0" fmla="*/ 6350 w 46989"/>
                    <a:gd name="connsiteY0" fmla="*/ 55245 h 60959"/>
                    <a:gd name="connsiteX1" fmla="*/ 0 w 46989"/>
                    <a:gd name="connsiteY1" fmla="*/ 37465 h 60959"/>
                    <a:gd name="connsiteX2" fmla="*/ 0 w 46989"/>
                    <a:gd name="connsiteY2" fmla="*/ 30480 h 60959"/>
                    <a:gd name="connsiteX3" fmla="*/ 0 w 46989"/>
                    <a:gd name="connsiteY3" fmla="*/ 23495 h 60959"/>
                    <a:gd name="connsiteX4" fmla="*/ 6350 w 46989"/>
                    <a:gd name="connsiteY4" fmla="*/ 5715 h 60959"/>
                    <a:gd name="connsiteX5" fmla="*/ 23495 w 46989"/>
                    <a:gd name="connsiteY5" fmla="*/ 0 h 60959"/>
                    <a:gd name="connsiteX6" fmla="*/ 40640 w 46989"/>
                    <a:gd name="connsiteY6" fmla="*/ 5715 h 60959"/>
                    <a:gd name="connsiteX7" fmla="*/ 46990 w 46989"/>
                    <a:gd name="connsiteY7" fmla="*/ 23495 h 60959"/>
                    <a:gd name="connsiteX8" fmla="*/ 46990 w 46989"/>
                    <a:gd name="connsiteY8" fmla="*/ 30480 h 60959"/>
                    <a:gd name="connsiteX9" fmla="*/ 46990 w 46989"/>
                    <a:gd name="connsiteY9" fmla="*/ 37465 h 60959"/>
                    <a:gd name="connsiteX10" fmla="*/ 40640 w 46989"/>
                    <a:gd name="connsiteY10" fmla="*/ 55245 h 60959"/>
                    <a:gd name="connsiteX11" fmla="*/ 23495 w 46989"/>
                    <a:gd name="connsiteY11" fmla="*/ 60960 h 60959"/>
                    <a:gd name="connsiteX12" fmla="*/ 6350 w 46989"/>
                    <a:gd name="connsiteY12" fmla="*/ 55245 h 60959"/>
                    <a:gd name="connsiteX13" fmla="*/ 34925 w 46989"/>
                    <a:gd name="connsiteY13" fmla="*/ 50165 h 60959"/>
                    <a:gd name="connsiteX14" fmla="*/ 39370 w 46989"/>
                    <a:gd name="connsiteY14" fmla="*/ 37465 h 60959"/>
                    <a:gd name="connsiteX15" fmla="*/ 39370 w 46989"/>
                    <a:gd name="connsiteY15" fmla="*/ 30480 h 60959"/>
                    <a:gd name="connsiteX16" fmla="*/ 39370 w 46989"/>
                    <a:gd name="connsiteY16" fmla="*/ 23495 h 60959"/>
                    <a:gd name="connsiteX17" fmla="*/ 34925 w 46989"/>
                    <a:gd name="connsiteY17" fmla="*/ 10795 h 60959"/>
                    <a:gd name="connsiteX18" fmla="*/ 24130 w 46989"/>
                    <a:gd name="connsiteY18" fmla="*/ 6350 h 60959"/>
                    <a:gd name="connsiteX19" fmla="*/ 13335 w 46989"/>
                    <a:gd name="connsiteY19" fmla="*/ 10795 h 60959"/>
                    <a:gd name="connsiteX20" fmla="*/ 8890 w 46989"/>
                    <a:gd name="connsiteY20" fmla="*/ 23495 h 60959"/>
                    <a:gd name="connsiteX21" fmla="*/ 8890 w 46989"/>
                    <a:gd name="connsiteY21" fmla="*/ 30480 h 60959"/>
                    <a:gd name="connsiteX22" fmla="*/ 8890 w 46989"/>
                    <a:gd name="connsiteY22" fmla="*/ 37465 h 60959"/>
                    <a:gd name="connsiteX23" fmla="*/ 13335 w 46989"/>
                    <a:gd name="connsiteY23" fmla="*/ 50165 h 60959"/>
                    <a:gd name="connsiteX24" fmla="*/ 24130 w 46989"/>
                    <a:gd name="connsiteY24" fmla="*/ 54610 h 60959"/>
                    <a:gd name="connsiteX25" fmla="*/ 34925 w 46989"/>
                    <a:gd name="connsiteY25" fmla="*/ 5016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6989" h="60959">
                      <a:moveTo>
                        <a:pt x="6350" y="55245"/>
                      </a:moveTo>
                      <a:cubicBezTo>
                        <a:pt x="2540" y="51435"/>
                        <a:pt x="0" y="45720"/>
                        <a:pt x="0" y="37465"/>
                      </a:cubicBezTo>
                      <a:cubicBezTo>
                        <a:pt x="0" y="35560"/>
                        <a:pt x="0" y="33020"/>
                        <a:pt x="0" y="30480"/>
                      </a:cubicBezTo>
                      <a:cubicBezTo>
                        <a:pt x="0" y="27305"/>
                        <a:pt x="0" y="24765"/>
                        <a:pt x="0" y="23495"/>
                      </a:cubicBezTo>
                      <a:cubicBezTo>
                        <a:pt x="0" y="15875"/>
                        <a:pt x="2540" y="10160"/>
                        <a:pt x="6350" y="5715"/>
                      </a:cubicBezTo>
                      <a:cubicBezTo>
                        <a:pt x="10795" y="1905"/>
                        <a:pt x="15875" y="0"/>
                        <a:pt x="23495" y="0"/>
                      </a:cubicBezTo>
                      <a:cubicBezTo>
                        <a:pt x="30480" y="0"/>
                        <a:pt x="36195" y="1905"/>
                        <a:pt x="40640" y="5715"/>
                      </a:cubicBezTo>
                      <a:cubicBezTo>
                        <a:pt x="45085" y="9525"/>
                        <a:pt x="46990" y="15875"/>
                        <a:pt x="46990" y="23495"/>
                      </a:cubicBezTo>
                      <a:cubicBezTo>
                        <a:pt x="46990" y="26670"/>
                        <a:pt x="46990" y="29210"/>
                        <a:pt x="46990" y="30480"/>
                      </a:cubicBezTo>
                      <a:cubicBezTo>
                        <a:pt x="46990" y="31750"/>
                        <a:pt x="46990" y="34290"/>
                        <a:pt x="46990" y="37465"/>
                      </a:cubicBezTo>
                      <a:cubicBezTo>
                        <a:pt x="46990" y="45085"/>
                        <a:pt x="44450" y="51435"/>
                        <a:pt x="40640" y="55245"/>
                      </a:cubicBezTo>
                      <a:cubicBezTo>
                        <a:pt x="36830" y="59055"/>
                        <a:pt x="31115" y="60960"/>
                        <a:pt x="23495" y="60960"/>
                      </a:cubicBezTo>
                      <a:cubicBezTo>
                        <a:pt x="15875" y="60960"/>
                        <a:pt x="10795" y="59690"/>
                        <a:pt x="6350" y="55245"/>
                      </a:cubicBezTo>
                      <a:close/>
                      <a:moveTo>
                        <a:pt x="34925" y="50165"/>
                      </a:moveTo>
                      <a:cubicBezTo>
                        <a:pt x="37465" y="47625"/>
                        <a:pt x="39370" y="43180"/>
                        <a:pt x="39370" y="37465"/>
                      </a:cubicBezTo>
                      <a:cubicBezTo>
                        <a:pt x="39370" y="34290"/>
                        <a:pt x="39370" y="31750"/>
                        <a:pt x="39370" y="30480"/>
                      </a:cubicBezTo>
                      <a:cubicBezTo>
                        <a:pt x="39370" y="29210"/>
                        <a:pt x="39370" y="26670"/>
                        <a:pt x="39370" y="23495"/>
                      </a:cubicBezTo>
                      <a:cubicBezTo>
                        <a:pt x="39370" y="17780"/>
                        <a:pt x="37465" y="13335"/>
                        <a:pt x="34925" y="10795"/>
                      </a:cubicBezTo>
                      <a:cubicBezTo>
                        <a:pt x="32385" y="8255"/>
                        <a:pt x="28575" y="6350"/>
                        <a:pt x="24130" y="6350"/>
                      </a:cubicBezTo>
                      <a:cubicBezTo>
                        <a:pt x="19685" y="6350"/>
                        <a:pt x="15875" y="7620"/>
                        <a:pt x="13335" y="10795"/>
                      </a:cubicBezTo>
                      <a:cubicBezTo>
                        <a:pt x="10795" y="13335"/>
                        <a:pt x="8890" y="17780"/>
                        <a:pt x="8890" y="23495"/>
                      </a:cubicBezTo>
                      <a:cubicBezTo>
                        <a:pt x="8890" y="25400"/>
                        <a:pt x="8890" y="27305"/>
                        <a:pt x="8890" y="30480"/>
                      </a:cubicBezTo>
                      <a:cubicBezTo>
                        <a:pt x="8890" y="33020"/>
                        <a:pt x="8890" y="35560"/>
                        <a:pt x="8890" y="37465"/>
                      </a:cubicBezTo>
                      <a:cubicBezTo>
                        <a:pt x="8890" y="43180"/>
                        <a:pt x="10795" y="47625"/>
                        <a:pt x="13335" y="50165"/>
                      </a:cubicBezTo>
                      <a:cubicBezTo>
                        <a:pt x="15875" y="52705"/>
                        <a:pt x="19685" y="54610"/>
                        <a:pt x="24130" y="54610"/>
                      </a:cubicBezTo>
                      <a:cubicBezTo>
                        <a:pt x="28575" y="53975"/>
                        <a:pt x="31750" y="52705"/>
                        <a:pt x="34925" y="501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40A54AFD-3D88-F024-1058-A67C5171F9C7}"/>
                    </a:ext>
                  </a:extLst>
                </p:cNvPr>
                <p:cNvSpPr/>
                <p:nvPr/>
              </p:nvSpPr>
              <p:spPr>
                <a:xfrm>
                  <a:off x="5567679" y="1172210"/>
                  <a:ext cx="38735" cy="45561"/>
                </a:xfrm>
                <a:custGeom>
                  <a:avLst/>
                  <a:gdLst>
                    <a:gd name="connsiteX0" fmla="*/ 635 w 38735"/>
                    <a:gd name="connsiteY0" fmla="*/ 45085 h 45561"/>
                    <a:gd name="connsiteX1" fmla="*/ 0 w 38735"/>
                    <a:gd name="connsiteY1" fmla="*/ 43815 h 45561"/>
                    <a:gd name="connsiteX2" fmla="*/ 0 w 38735"/>
                    <a:gd name="connsiteY2" fmla="*/ 3175 h 45561"/>
                    <a:gd name="connsiteX3" fmla="*/ 635 w 38735"/>
                    <a:gd name="connsiteY3" fmla="*/ 1905 h 45561"/>
                    <a:gd name="connsiteX4" fmla="*/ 1905 w 38735"/>
                    <a:gd name="connsiteY4" fmla="*/ 1270 h 45561"/>
                    <a:gd name="connsiteX5" fmla="*/ 5715 w 38735"/>
                    <a:gd name="connsiteY5" fmla="*/ 1270 h 45561"/>
                    <a:gd name="connsiteX6" fmla="*/ 6985 w 38735"/>
                    <a:gd name="connsiteY6" fmla="*/ 1905 h 45561"/>
                    <a:gd name="connsiteX7" fmla="*/ 7620 w 38735"/>
                    <a:gd name="connsiteY7" fmla="*/ 3175 h 45561"/>
                    <a:gd name="connsiteX8" fmla="*/ 7620 w 38735"/>
                    <a:gd name="connsiteY8" fmla="*/ 6985 h 45561"/>
                    <a:gd name="connsiteX9" fmla="*/ 13335 w 38735"/>
                    <a:gd name="connsiteY9" fmla="*/ 1905 h 45561"/>
                    <a:gd name="connsiteX10" fmla="*/ 21590 w 38735"/>
                    <a:gd name="connsiteY10" fmla="*/ 0 h 45561"/>
                    <a:gd name="connsiteX11" fmla="*/ 34290 w 38735"/>
                    <a:gd name="connsiteY11" fmla="*/ 5080 h 45561"/>
                    <a:gd name="connsiteX12" fmla="*/ 38735 w 38735"/>
                    <a:gd name="connsiteY12" fmla="*/ 19050 h 45561"/>
                    <a:gd name="connsiteX13" fmla="*/ 38735 w 38735"/>
                    <a:gd name="connsiteY13" fmla="*/ 43180 h 45561"/>
                    <a:gd name="connsiteX14" fmla="*/ 38100 w 38735"/>
                    <a:gd name="connsiteY14" fmla="*/ 44450 h 45561"/>
                    <a:gd name="connsiteX15" fmla="*/ 36830 w 38735"/>
                    <a:gd name="connsiteY15" fmla="*/ 45085 h 45561"/>
                    <a:gd name="connsiteX16" fmla="*/ 33020 w 38735"/>
                    <a:gd name="connsiteY16" fmla="*/ 45085 h 45561"/>
                    <a:gd name="connsiteX17" fmla="*/ 31750 w 38735"/>
                    <a:gd name="connsiteY17" fmla="*/ 44450 h 45561"/>
                    <a:gd name="connsiteX18" fmla="*/ 31115 w 38735"/>
                    <a:gd name="connsiteY18" fmla="*/ 43180 h 45561"/>
                    <a:gd name="connsiteX19" fmla="*/ 31115 w 38735"/>
                    <a:gd name="connsiteY19" fmla="*/ 19685 h 45561"/>
                    <a:gd name="connsiteX20" fmla="*/ 27940 w 38735"/>
                    <a:gd name="connsiteY20" fmla="*/ 10160 h 45561"/>
                    <a:gd name="connsiteX21" fmla="*/ 19685 w 38735"/>
                    <a:gd name="connsiteY21" fmla="*/ 6985 h 45561"/>
                    <a:gd name="connsiteX22" fmla="*/ 10795 w 38735"/>
                    <a:gd name="connsiteY22" fmla="*/ 10160 h 45561"/>
                    <a:gd name="connsiteX23" fmla="*/ 7620 w 38735"/>
                    <a:gd name="connsiteY23" fmla="*/ 19685 h 45561"/>
                    <a:gd name="connsiteX24" fmla="*/ 7620 w 38735"/>
                    <a:gd name="connsiteY24" fmla="*/ 43180 h 45561"/>
                    <a:gd name="connsiteX25" fmla="*/ 6985 w 38735"/>
                    <a:gd name="connsiteY25" fmla="*/ 44450 h 45561"/>
                    <a:gd name="connsiteX26" fmla="*/ 5715 w 38735"/>
                    <a:gd name="connsiteY26" fmla="*/ 45085 h 45561"/>
                    <a:gd name="connsiteX27" fmla="*/ 1905 w 38735"/>
                    <a:gd name="connsiteY27" fmla="*/ 45085 h 45561"/>
                    <a:gd name="connsiteX28" fmla="*/ 635 w 38735"/>
                    <a:gd name="connsiteY28" fmla="*/ 45085 h 4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8735" h="45561">
                      <a:moveTo>
                        <a:pt x="635" y="45085"/>
                      </a:moveTo>
                      <a:cubicBezTo>
                        <a:pt x="0" y="44450"/>
                        <a:pt x="0" y="44450"/>
                        <a:pt x="0" y="43815"/>
                      </a:cubicBezTo>
                      <a:lnTo>
                        <a:pt x="0" y="3175"/>
                      </a:lnTo>
                      <a:cubicBezTo>
                        <a:pt x="0" y="2540"/>
                        <a:pt x="0" y="1905"/>
                        <a:pt x="635" y="1905"/>
                      </a:cubicBezTo>
                      <a:cubicBezTo>
                        <a:pt x="1270" y="1270"/>
                        <a:pt x="1270" y="1270"/>
                        <a:pt x="1905" y="1270"/>
                      </a:cubicBezTo>
                      <a:lnTo>
                        <a:pt x="5715" y="1270"/>
                      </a:lnTo>
                      <a:cubicBezTo>
                        <a:pt x="6350" y="1270"/>
                        <a:pt x="6985" y="1270"/>
                        <a:pt x="6985" y="1905"/>
                      </a:cubicBezTo>
                      <a:cubicBezTo>
                        <a:pt x="7620" y="2540"/>
                        <a:pt x="7620" y="2540"/>
                        <a:pt x="7620" y="3175"/>
                      </a:cubicBezTo>
                      <a:lnTo>
                        <a:pt x="7620" y="6985"/>
                      </a:lnTo>
                      <a:cubicBezTo>
                        <a:pt x="9525" y="5080"/>
                        <a:pt x="11430" y="3175"/>
                        <a:pt x="13335" y="1905"/>
                      </a:cubicBezTo>
                      <a:cubicBezTo>
                        <a:pt x="15875" y="635"/>
                        <a:pt x="18415" y="0"/>
                        <a:pt x="21590" y="0"/>
                      </a:cubicBezTo>
                      <a:cubicBezTo>
                        <a:pt x="27305" y="0"/>
                        <a:pt x="31115" y="1905"/>
                        <a:pt x="34290" y="5080"/>
                      </a:cubicBezTo>
                      <a:cubicBezTo>
                        <a:pt x="37465" y="8890"/>
                        <a:pt x="38735" y="13335"/>
                        <a:pt x="38735" y="19050"/>
                      </a:cubicBezTo>
                      <a:lnTo>
                        <a:pt x="38735" y="43180"/>
                      </a:lnTo>
                      <a:cubicBezTo>
                        <a:pt x="38735" y="43815"/>
                        <a:pt x="38735" y="44450"/>
                        <a:pt x="38100" y="44450"/>
                      </a:cubicBezTo>
                      <a:cubicBezTo>
                        <a:pt x="37465" y="45085"/>
                        <a:pt x="37465" y="45085"/>
                        <a:pt x="36830" y="45085"/>
                      </a:cubicBezTo>
                      <a:lnTo>
                        <a:pt x="33020" y="45085"/>
                      </a:lnTo>
                      <a:cubicBezTo>
                        <a:pt x="32385" y="45085"/>
                        <a:pt x="31750" y="45085"/>
                        <a:pt x="31750" y="44450"/>
                      </a:cubicBezTo>
                      <a:cubicBezTo>
                        <a:pt x="31115" y="43815"/>
                        <a:pt x="31115" y="43815"/>
                        <a:pt x="31115" y="43180"/>
                      </a:cubicBezTo>
                      <a:lnTo>
                        <a:pt x="31115" y="19685"/>
                      </a:lnTo>
                      <a:cubicBezTo>
                        <a:pt x="31115" y="15875"/>
                        <a:pt x="29845" y="12700"/>
                        <a:pt x="27940" y="10160"/>
                      </a:cubicBezTo>
                      <a:cubicBezTo>
                        <a:pt x="26035" y="7620"/>
                        <a:pt x="22860" y="6985"/>
                        <a:pt x="19685" y="6985"/>
                      </a:cubicBezTo>
                      <a:cubicBezTo>
                        <a:pt x="15875" y="6985"/>
                        <a:pt x="13335" y="8255"/>
                        <a:pt x="10795" y="10160"/>
                      </a:cubicBezTo>
                      <a:cubicBezTo>
                        <a:pt x="8890" y="12700"/>
                        <a:pt x="7620" y="15875"/>
                        <a:pt x="7620" y="19685"/>
                      </a:cubicBezTo>
                      <a:lnTo>
                        <a:pt x="7620" y="43180"/>
                      </a:lnTo>
                      <a:cubicBezTo>
                        <a:pt x="7620" y="43815"/>
                        <a:pt x="7620" y="44450"/>
                        <a:pt x="6985" y="44450"/>
                      </a:cubicBezTo>
                      <a:cubicBezTo>
                        <a:pt x="6350" y="45085"/>
                        <a:pt x="6350" y="45085"/>
                        <a:pt x="5715" y="45085"/>
                      </a:cubicBezTo>
                      <a:lnTo>
                        <a:pt x="1905" y="45085"/>
                      </a:lnTo>
                      <a:cubicBezTo>
                        <a:pt x="1270" y="45720"/>
                        <a:pt x="1270" y="45720"/>
                        <a:pt x="635" y="450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C1F16B54-39DF-7968-73C7-124CBDF085C6}"/>
                    </a:ext>
                  </a:extLst>
                </p:cNvPr>
                <p:cNvSpPr/>
                <p:nvPr/>
              </p:nvSpPr>
              <p:spPr>
                <a:xfrm>
                  <a:off x="5620384" y="1157605"/>
                  <a:ext cx="7620" cy="60325"/>
                </a:xfrm>
                <a:custGeom>
                  <a:avLst/>
                  <a:gdLst>
                    <a:gd name="connsiteX0" fmla="*/ 635 w 7620"/>
                    <a:gd name="connsiteY0" fmla="*/ 59690 h 60325"/>
                    <a:gd name="connsiteX1" fmla="*/ 0 w 7620"/>
                    <a:gd name="connsiteY1" fmla="*/ 58420 h 60325"/>
                    <a:gd name="connsiteX2" fmla="*/ 0 w 7620"/>
                    <a:gd name="connsiteY2" fmla="*/ 1905 h 60325"/>
                    <a:gd name="connsiteX3" fmla="*/ 635 w 7620"/>
                    <a:gd name="connsiteY3" fmla="*/ 635 h 60325"/>
                    <a:gd name="connsiteX4" fmla="*/ 1905 w 7620"/>
                    <a:gd name="connsiteY4" fmla="*/ 0 h 60325"/>
                    <a:gd name="connsiteX5" fmla="*/ 5715 w 7620"/>
                    <a:gd name="connsiteY5" fmla="*/ 0 h 60325"/>
                    <a:gd name="connsiteX6" fmla="*/ 6985 w 7620"/>
                    <a:gd name="connsiteY6" fmla="*/ 635 h 60325"/>
                    <a:gd name="connsiteX7" fmla="*/ 7620 w 7620"/>
                    <a:gd name="connsiteY7" fmla="*/ 1905 h 60325"/>
                    <a:gd name="connsiteX8" fmla="*/ 7620 w 7620"/>
                    <a:gd name="connsiteY8" fmla="*/ 58420 h 60325"/>
                    <a:gd name="connsiteX9" fmla="*/ 6985 w 7620"/>
                    <a:gd name="connsiteY9" fmla="*/ 59690 h 60325"/>
                    <a:gd name="connsiteX10" fmla="*/ 5715 w 7620"/>
                    <a:gd name="connsiteY10" fmla="*/ 60325 h 60325"/>
                    <a:gd name="connsiteX11" fmla="*/ 1905 w 7620"/>
                    <a:gd name="connsiteY11" fmla="*/ 60325 h 60325"/>
                    <a:gd name="connsiteX12" fmla="*/ 635 w 7620"/>
                    <a:gd name="connsiteY12" fmla="*/ 59690 h 60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20" h="60325">
                      <a:moveTo>
                        <a:pt x="635" y="59690"/>
                      </a:moveTo>
                      <a:cubicBezTo>
                        <a:pt x="0" y="59055"/>
                        <a:pt x="0" y="59055"/>
                        <a:pt x="0" y="58420"/>
                      </a:cubicBezTo>
                      <a:lnTo>
                        <a:pt x="0" y="1905"/>
                      </a:lnTo>
                      <a:cubicBezTo>
                        <a:pt x="0" y="1270"/>
                        <a:pt x="0" y="635"/>
                        <a:pt x="635" y="635"/>
                      </a:cubicBezTo>
                      <a:cubicBezTo>
                        <a:pt x="1270" y="0"/>
                        <a:pt x="1270" y="0"/>
                        <a:pt x="1905" y="0"/>
                      </a:cubicBezTo>
                      <a:lnTo>
                        <a:pt x="5715" y="0"/>
                      </a:lnTo>
                      <a:cubicBezTo>
                        <a:pt x="6350" y="0"/>
                        <a:pt x="6985" y="0"/>
                        <a:pt x="6985" y="635"/>
                      </a:cubicBezTo>
                      <a:cubicBezTo>
                        <a:pt x="6985" y="1270"/>
                        <a:pt x="7620" y="1270"/>
                        <a:pt x="7620" y="1905"/>
                      </a:cubicBezTo>
                      <a:lnTo>
                        <a:pt x="7620" y="58420"/>
                      </a:lnTo>
                      <a:cubicBezTo>
                        <a:pt x="7620" y="59055"/>
                        <a:pt x="7620" y="59690"/>
                        <a:pt x="6985" y="59690"/>
                      </a:cubicBezTo>
                      <a:cubicBezTo>
                        <a:pt x="6350" y="60325"/>
                        <a:pt x="6350" y="60325"/>
                        <a:pt x="5715" y="60325"/>
                      </a:cubicBezTo>
                      <a:lnTo>
                        <a:pt x="1905" y="60325"/>
                      </a:lnTo>
                      <a:cubicBezTo>
                        <a:pt x="1270" y="60325"/>
                        <a:pt x="635" y="60325"/>
                        <a:pt x="635" y="596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5F430FB3-28C1-7633-C2C8-6B13DA5A5DB8}"/>
                    </a:ext>
                  </a:extLst>
                </p:cNvPr>
                <p:cNvSpPr/>
                <p:nvPr/>
              </p:nvSpPr>
              <p:spPr>
                <a:xfrm>
                  <a:off x="5640704" y="1156969"/>
                  <a:ext cx="8890" cy="60960"/>
                </a:xfrm>
                <a:custGeom>
                  <a:avLst/>
                  <a:gdLst>
                    <a:gd name="connsiteX0" fmla="*/ 635 w 8890"/>
                    <a:gd name="connsiteY0" fmla="*/ 7620 h 60960"/>
                    <a:gd name="connsiteX1" fmla="*/ 0 w 8890"/>
                    <a:gd name="connsiteY1" fmla="*/ 6350 h 60960"/>
                    <a:gd name="connsiteX2" fmla="*/ 0 w 8890"/>
                    <a:gd name="connsiteY2" fmla="*/ 1905 h 60960"/>
                    <a:gd name="connsiteX3" fmla="*/ 635 w 8890"/>
                    <a:gd name="connsiteY3" fmla="*/ 635 h 60960"/>
                    <a:gd name="connsiteX4" fmla="*/ 1905 w 8890"/>
                    <a:gd name="connsiteY4" fmla="*/ 0 h 60960"/>
                    <a:gd name="connsiteX5" fmla="*/ 6985 w 8890"/>
                    <a:gd name="connsiteY5" fmla="*/ 0 h 60960"/>
                    <a:gd name="connsiteX6" fmla="*/ 8255 w 8890"/>
                    <a:gd name="connsiteY6" fmla="*/ 635 h 60960"/>
                    <a:gd name="connsiteX7" fmla="*/ 8890 w 8890"/>
                    <a:gd name="connsiteY7" fmla="*/ 1905 h 60960"/>
                    <a:gd name="connsiteX8" fmla="*/ 8890 w 8890"/>
                    <a:gd name="connsiteY8" fmla="*/ 6350 h 60960"/>
                    <a:gd name="connsiteX9" fmla="*/ 8255 w 8890"/>
                    <a:gd name="connsiteY9" fmla="*/ 7620 h 60960"/>
                    <a:gd name="connsiteX10" fmla="*/ 6985 w 8890"/>
                    <a:gd name="connsiteY10" fmla="*/ 8255 h 60960"/>
                    <a:gd name="connsiteX11" fmla="*/ 1905 w 8890"/>
                    <a:gd name="connsiteY11" fmla="*/ 8255 h 60960"/>
                    <a:gd name="connsiteX12" fmla="*/ 635 w 8890"/>
                    <a:gd name="connsiteY12" fmla="*/ 7620 h 60960"/>
                    <a:gd name="connsiteX13" fmla="*/ 1905 w 8890"/>
                    <a:gd name="connsiteY13" fmla="*/ 60325 h 60960"/>
                    <a:gd name="connsiteX14" fmla="*/ 1270 w 8890"/>
                    <a:gd name="connsiteY14" fmla="*/ 59055 h 60960"/>
                    <a:gd name="connsiteX15" fmla="*/ 1270 w 8890"/>
                    <a:gd name="connsiteY15" fmla="*/ 18415 h 60960"/>
                    <a:gd name="connsiteX16" fmla="*/ 1905 w 8890"/>
                    <a:gd name="connsiteY16" fmla="*/ 17145 h 60960"/>
                    <a:gd name="connsiteX17" fmla="*/ 3175 w 8890"/>
                    <a:gd name="connsiteY17" fmla="*/ 16510 h 60960"/>
                    <a:gd name="connsiteX18" fmla="*/ 6985 w 8890"/>
                    <a:gd name="connsiteY18" fmla="*/ 16510 h 60960"/>
                    <a:gd name="connsiteX19" fmla="*/ 8255 w 8890"/>
                    <a:gd name="connsiteY19" fmla="*/ 17145 h 60960"/>
                    <a:gd name="connsiteX20" fmla="*/ 8890 w 8890"/>
                    <a:gd name="connsiteY20" fmla="*/ 18415 h 60960"/>
                    <a:gd name="connsiteX21" fmla="*/ 8890 w 8890"/>
                    <a:gd name="connsiteY21" fmla="*/ 59055 h 60960"/>
                    <a:gd name="connsiteX22" fmla="*/ 8255 w 8890"/>
                    <a:gd name="connsiteY22" fmla="*/ 60325 h 60960"/>
                    <a:gd name="connsiteX23" fmla="*/ 6985 w 8890"/>
                    <a:gd name="connsiteY23" fmla="*/ 60960 h 60960"/>
                    <a:gd name="connsiteX24" fmla="*/ 3175 w 8890"/>
                    <a:gd name="connsiteY24" fmla="*/ 60960 h 60960"/>
                    <a:gd name="connsiteX25" fmla="*/ 1905 w 8890"/>
                    <a:gd name="connsiteY25" fmla="*/ 60325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890" h="60960">
                      <a:moveTo>
                        <a:pt x="635" y="7620"/>
                      </a:moveTo>
                      <a:cubicBezTo>
                        <a:pt x="0" y="6985"/>
                        <a:pt x="0" y="6985"/>
                        <a:pt x="0" y="6350"/>
                      </a:cubicBezTo>
                      <a:lnTo>
                        <a:pt x="0" y="1905"/>
                      </a:lnTo>
                      <a:cubicBezTo>
                        <a:pt x="0" y="1270"/>
                        <a:pt x="0" y="635"/>
                        <a:pt x="635" y="635"/>
                      </a:cubicBezTo>
                      <a:cubicBezTo>
                        <a:pt x="1270" y="0"/>
                        <a:pt x="1270" y="0"/>
                        <a:pt x="1905" y="0"/>
                      </a:cubicBezTo>
                      <a:lnTo>
                        <a:pt x="6985" y="0"/>
                      </a:lnTo>
                      <a:cubicBezTo>
                        <a:pt x="7620" y="0"/>
                        <a:pt x="8255" y="0"/>
                        <a:pt x="8255" y="635"/>
                      </a:cubicBezTo>
                      <a:cubicBezTo>
                        <a:pt x="8890" y="1270"/>
                        <a:pt x="8890" y="1270"/>
                        <a:pt x="8890" y="1905"/>
                      </a:cubicBezTo>
                      <a:lnTo>
                        <a:pt x="8890" y="6350"/>
                      </a:lnTo>
                      <a:cubicBezTo>
                        <a:pt x="8890" y="6985"/>
                        <a:pt x="8890" y="7620"/>
                        <a:pt x="8255" y="7620"/>
                      </a:cubicBezTo>
                      <a:cubicBezTo>
                        <a:pt x="7620" y="8255"/>
                        <a:pt x="7620" y="8255"/>
                        <a:pt x="6985" y="8255"/>
                      </a:cubicBezTo>
                      <a:lnTo>
                        <a:pt x="1905" y="8255"/>
                      </a:lnTo>
                      <a:cubicBezTo>
                        <a:pt x="1905" y="8255"/>
                        <a:pt x="1270" y="8255"/>
                        <a:pt x="635" y="7620"/>
                      </a:cubicBezTo>
                      <a:close/>
                      <a:moveTo>
                        <a:pt x="1905" y="60325"/>
                      </a:moveTo>
                      <a:cubicBezTo>
                        <a:pt x="1270" y="59690"/>
                        <a:pt x="1270" y="59690"/>
                        <a:pt x="1270" y="59055"/>
                      </a:cubicBezTo>
                      <a:lnTo>
                        <a:pt x="1270" y="18415"/>
                      </a:lnTo>
                      <a:cubicBezTo>
                        <a:pt x="1270" y="17780"/>
                        <a:pt x="1270" y="17145"/>
                        <a:pt x="1905" y="17145"/>
                      </a:cubicBezTo>
                      <a:cubicBezTo>
                        <a:pt x="2540" y="16510"/>
                        <a:pt x="2540" y="16510"/>
                        <a:pt x="3175" y="16510"/>
                      </a:cubicBezTo>
                      <a:lnTo>
                        <a:pt x="6985" y="16510"/>
                      </a:lnTo>
                      <a:cubicBezTo>
                        <a:pt x="7620" y="16510"/>
                        <a:pt x="8255" y="16510"/>
                        <a:pt x="8255" y="17145"/>
                      </a:cubicBezTo>
                      <a:cubicBezTo>
                        <a:pt x="8890" y="17780"/>
                        <a:pt x="8890" y="17780"/>
                        <a:pt x="8890" y="18415"/>
                      </a:cubicBezTo>
                      <a:lnTo>
                        <a:pt x="8890" y="59055"/>
                      </a:lnTo>
                      <a:cubicBezTo>
                        <a:pt x="8890" y="59690"/>
                        <a:pt x="8890" y="60325"/>
                        <a:pt x="8255" y="60325"/>
                      </a:cubicBezTo>
                      <a:cubicBezTo>
                        <a:pt x="7620" y="60960"/>
                        <a:pt x="7620" y="60960"/>
                        <a:pt x="6985" y="60960"/>
                      </a:cubicBezTo>
                      <a:lnTo>
                        <a:pt x="3175" y="60960"/>
                      </a:lnTo>
                      <a:cubicBezTo>
                        <a:pt x="2540" y="60960"/>
                        <a:pt x="1905" y="60960"/>
                        <a:pt x="1905" y="603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17BB2A72-EEE9-BC64-DA37-4A65E65FD8A9}"/>
                    </a:ext>
                  </a:extLst>
                </p:cNvPr>
                <p:cNvSpPr/>
                <p:nvPr/>
              </p:nvSpPr>
              <p:spPr>
                <a:xfrm>
                  <a:off x="5662929" y="1172210"/>
                  <a:ext cx="38735" cy="45561"/>
                </a:xfrm>
                <a:custGeom>
                  <a:avLst/>
                  <a:gdLst>
                    <a:gd name="connsiteX0" fmla="*/ 635 w 38735"/>
                    <a:gd name="connsiteY0" fmla="*/ 45085 h 45561"/>
                    <a:gd name="connsiteX1" fmla="*/ 0 w 38735"/>
                    <a:gd name="connsiteY1" fmla="*/ 43815 h 45561"/>
                    <a:gd name="connsiteX2" fmla="*/ 0 w 38735"/>
                    <a:gd name="connsiteY2" fmla="*/ 3175 h 45561"/>
                    <a:gd name="connsiteX3" fmla="*/ 635 w 38735"/>
                    <a:gd name="connsiteY3" fmla="*/ 1905 h 45561"/>
                    <a:gd name="connsiteX4" fmla="*/ 1905 w 38735"/>
                    <a:gd name="connsiteY4" fmla="*/ 1270 h 45561"/>
                    <a:gd name="connsiteX5" fmla="*/ 5715 w 38735"/>
                    <a:gd name="connsiteY5" fmla="*/ 1270 h 45561"/>
                    <a:gd name="connsiteX6" fmla="*/ 6985 w 38735"/>
                    <a:gd name="connsiteY6" fmla="*/ 1905 h 45561"/>
                    <a:gd name="connsiteX7" fmla="*/ 7620 w 38735"/>
                    <a:gd name="connsiteY7" fmla="*/ 3175 h 45561"/>
                    <a:gd name="connsiteX8" fmla="*/ 7620 w 38735"/>
                    <a:gd name="connsiteY8" fmla="*/ 6985 h 45561"/>
                    <a:gd name="connsiteX9" fmla="*/ 13335 w 38735"/>
                    <a:gd name="connsiteY9" fmla="*/ 1905 h 45561"/>
                    <a:gd name="connsiteX10" fmla="*/ 21590 w 38735"/>
                    <a:gd name="connsiteY10" fmla="*/ 0 h 45561"/>
                    <a:gd name="connsiteX11" fmla="*/ 34290 w 38735"/>
                    <a:gd name="connsiteY11" fmla="*/ 5080 h 45561"/>
                    <a:gd name="connsiteX12" fmla="*/ 38735 w 38735"/>
                    <a:gd name="connsiteY12" fmla="*/ 19050 h 45561"/>
                    <a:gd name="connsiteX13" fmla="*/ 38735 w 38735"/>
                    <a:gd name="connsiteY13" fmla="*/ 43180 h 45561"/>
                    <a:gd name="connsiteX14" fmla="*/ 38100 w 38735"/>
                    <a:gd name="connsiteY14" fmla="*/ 44450 h 45561"/>
                    <a:gd name="connsiteX15" fmla="*/ 36830 w 38735"/>
                    <a:gd name="connsiteY15" fmla="*/ 45085 h 45561"/>
                    <a:gd name="connsiteX16" fmla="*/ 33020 w 38735"/>
                    <a:gd name="connsiteY16" fmla="*/ 45085 h 45561"/>
                    <a:gd name="connsiteX17" fmla="*/ 31750 w 38735"/>
                    <a:gd name="connsiteY17" fmla="*/ 44450 h 45561"/>
                    <a:gd name="connsiteX18" fmla="*/ 31115 w 38735"/>
                    <a:gd name="connsiteY18" fmla="*/ 43180 h 45561"/>
                    <a:gd name="connsiteX19" fmla="*/ 31115 w 38735"/>
                    <a:gd name="connsiteY19" fmla="*/ 19685 h 45561"/>
                    <a:gd name="connsiteX20" fmla="*/ 27940 w 38735"/>
                    <a:gd name="connsiteY20" fmla="*/ 10160 h 45561"/>
                    <a:gd name="connsiteX21" fmla="*/ 19685 w 38735"/>
                    <a:gd name="connsiteY21" fmla="*/ 6985 h 45561"/>
                    <a:gd name="connsiteX22" fmla="*/ 10795 w 38735"/>
                    <a:gd name="connsiteY22" fmla="*/ 10160 h 45561"/>
                    <a:gd name="connsiteX23" fmla="*/ 7620 w 38735"/>
                    <a:gd name="connsiteY23" fmla="*/ 19685 h 45561"/>
                    <a:gd name="connsiteX24" fmla="*/ 7620 w 38735"/>
                    <a:gd name="connsiteY24" fmla="*/ 43180 h 45561"/>
                    <a:gd name="connsiteX25" fmla="*/ 6985 w 38735"/>
                    <a:gd name="connsiteY25" fmla="*/ 44450 h 45561"/>
                    <a:gd name="connsiteX26" fmla="*/ 5715 w 38735"/>
                    <a:gd name="connsiteY26" fmla="*/ 45085 h 45561"/>
                    <a:gd name="connsiteX27" fmla="*/ 1905 w 38735"/>
                    <a:gd name="connsiteY27" fmla="*/ 45085 h 45561"/>
                    <a:gd name="connsiteX28" fmla="*/ 635 w 38735"/>
                    <a:gd name="connsiteY28" fmla="*/ 45085 h 4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8735" h="45561">
                      <a:moveTo>
                        <a:pt x="635" y="45085"/>
                      </a:moveTo>
                      <a:cubicBezTo>
                        <a:pt x="0" y="44450"/>
                        <a:pt x="0" y="44450"/>
                        <a:pt x="0" y="43815"/>
                      </a:cubicBezTo>
                      <a:lnTo>
                        <a:pt x="0" y="3175"/>
                      </a:lnTo>
                      <a:cubicBezTo>
                        <a:pt x="0" y="2540"/>
                        <a:pt x="0" y="1905"/>
                        <a:pt x="635" y="1905"/>
                      </a:cubicBezTo>
                      <a:cubicBezTo>
                        <a:pt x="1270" y="1270"/>
                        <a:pt x="1270" y="1270"/>
                        <a:pt x="1905" y="1270"/>
                      </a:cubicBezTo>
                      <a:lnTo>
                        <a:pt x="5715" y="1270"/>
                      </a:lnTo>
                      <a:cubicBezTo>
                        <a:pt x="6350" y="1270"/>
                        <a:pt x="6985" y="1270"/>
                        <a:pt x="6985" y="1905"/>
                      </a:cubicBezTo>
                      <a:cubicBezTo>
                        <a:pt x="7620" y="2540"/>
                        <a:pt x="7620" y="2540"/>
                        <a:pt x="7620" y="3175"/>
                      </a:cubicBezTo>
                      <a:lnTo>
                        <a:pt x="7620" y="6985"/>
                      </a:lnTo>
                      <a:cubicBezTo>
                        <a:pt x="9525" y="5080"/>
                        <a:pt x="11430" y="3175"/>
                        <a:pt x="13335" y="1905"/>
                      </a:cubicBezTo>
                      <a:cubicBezTo>
                        <a:pt x="15875" y="635"/>
                        <a:pt x="18415" y="0"/>
                        <a:pt x="21590" y="0"/>
                      </a:cubicBezTo>
                      <a:cubicBezTo>
                        <a:pt x="27305" y="0"/>
                        <a:pt x="31115" y="1905"/>
                        <a:pt x="34290" y="5080"/>
                      </a:cubicBezTo>
                      <a:cubicBezTo>
                        <a:pt x="37465" y="8890"/>
                        <a:pt x="38735" y="13335"/>
                        <a:pt x="38735" y="19050"/>
                      </a:cubicBezTo>
                      <a:lnTo>
                        <a:pt x="38735" y="43180"/>
                      </a:lnTo>
                      <a:cubicBezTo>
                        <a:pt x="38735" y="43815"/>
                        <a:pt x="38735" y="44450"/>
                        <a:pt x="38100" y="44450"/>
                      </a:cubicBezTo>
                      <a:cubicBezTo>
                        <a:pt x="37465" y="45085"/>
                        <a:pt x="37465" y="45085"/>
                        <a:pt x="36830" y="45085"/>
                      </a:cubicBezTo>
                      <a:lnTo>
                        <a:pt x="33020" y="45085"/>
                      </a:lnTo>
                      <a:cubicBezTo>
                        <a:pt x="32385" y="45085"/>
                        <a:pt x="31750" y="45085"/>
                        <a:pt x="31750" y="44450"/>
                      </a:cubicBezTo>
                      <a:cubicBezTo>
                        <a:pt x="31115" y="43815"/>
                        <a:pt x="31115" y="43815"/>
                        <a:pt x="31115" y="43180"/>
                      </a:cubicBezTo>
                      <a:lnTo>
                        <a:pt x="31115" y="19685"/>
                      </a:lnTo>
                      <a:cubicBezTo>
                        <a:pt x="31115" y="15875"/>
                        <a:pt x="29845" y="12700"/>
                        <a:pt x="27940" y="10160"/>
                      </a:cubicBezTo>
                      <a:cubicBezTo>
                        <a:pt x="26035" y="7620"/>
                        <a:pt x="22860" y="6985"/>
                        <a:pt x="19685" y="6985"/>
                      </a:cubicBezTo>
                      <a:cubicBezTo>
                        <a:pt x="15875" y="6985"/>
                        <a:pt x="13335" y="8255"/>
                        <a:pt x="10795" y="10160"/>
                      </a:cubicBezTo>
                      <a:cubicBezTo>
                        <a:pt x="8890" y="12700"/>
                        <a:pt x="7620" y="15875"/>
                        <a:pt x="7620" y="19685"/>
                      </a:cubicBezTo>
                      <a:lnTo>
                        <a:pt x="7620" y="43180"/>
                      </a:lnTo>
                      <a:cubicBezTo>
                        <a:pt x="7620" y="43815"/>
                        <a:pt x="7620" y="44450"/>
                        <a:pt x="6985" y="44450"/>
                      </a:cubicBezTo>
                      <a:cubicBezTo>
                        <a:pt x="6350" y="45085"/>
                        <a:pt x="6350" y="45085"/>
                        <a:pt x="5715" y="45085"/>
                      </a:cubicBezTo>
                      <a:lnTo>
                        <a:pt x="1905" y="45085"/>
                      </a:lnTo>
                      <a:cubicBezTo>
                        <a:pt x="1270" y="45720"/>
                        <a:pt x="1270" y="45720"/>
                        <a:pt x="635" y="450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65403B43-61BB-2B07-3712-2885C93C6D76}"/>
                    </a:ext>
                  </a:extLst>
                </p:cNvPr>
                <p:cNvSpPr/>
                <p:nvPr/>
              </p:nvSpPr>
              <p:spPr>
                <a:xfrm>
                  <a:off x="5713729" y="1172844"/>
                  <a:ext cx="39370" cy="46355"/>
                </a:xfrm>
                <a:custGeom>
                  <a:avLst/>
                  <a:gdLst>
                    <a:gd name="connsiteX0" fmla="*/ 5715 w 39370"/>
                    <a:gd name="connsiteY0" fmla="*/ 40640 h 46355"/>
                    <a:gd name="connsiteX1" fmla="*/ 0 w 39370"/>
                    <a:gd name="connsiteY1" fmla="*/ 26035 h 46355"/>
                    <a:gd name="connsiteX2" fmla="*/ 0 w 39370"/>
                    <a:gd name="connsiteY2" fmla="*/ 22860 h 46355"/>
                    <a:gd name="connsiteX3" fmla="*/ 0 w 39370"/>
                    <a:gd name="connsiteY3" fmla="*/ 20320 h 46355"/>
                    <a:gd name="connsiteX4" fmla="*/ 5715 w 39370"/>
                    <a:gd name="connsiteY4" fmla="*/ 5715 h 46355"/>
                    <a:gd name="connsiteX5" fmla="*/ 19685 w 39370"/>
                    <a:gd name="connsiteY5" fmla="*/ 0 h 46355"/>
                    <a:gd name="connsiteX6" fmla="*/ 34290 w 39370"/>
                    <a:gd name="connsiteY6" fmla="*/ 5715 h 46355"/>
                    <a:gd name="connsiteX7" fmla="*/ 39370 w 39370"/>
                    <a:gd name="connsiteY7" fmla="*/ 22225 h 46355"/>
                    <a:gd name="connsiteX8" fmla="*/ 39370 w 39370"/>
                    <a:gd name="connsiteY8" fmla="*/ 23495 h 46355"/>
                    <a:gd name="connsiteX9" fmla="*/ 38735 w 39370"/>
                    <a:gd name="connsiteY9" fmla="*/ 24765 h 46355"/>
                    <a:gd name="connsiteX10" fmla="*/ 37465 w 39370"/>
                    <a:gd name="connsiteY10" fmla="*/ 25400 h 46355"/>
                    <a:gd name="connsiteX11" fmla="*/ 7620 w 39370"/>
                    <a:gd name="connsiteY11" fmla="*/ 25400 h 46355"/>
                    <a:gd name="connsiteX12" fmla="*/ 7620 w 39370"/>
                    <a:gd name="connsiteY12" fmla="*/ 26035 h 46355"/>
                    <a:gd name="connsiteX13" fmla="*/ 10795 w 39370"/>
                    <a:gd name="connsiteY13" fmla="*/ 35560 h 46355"/>
                    <a:gd name="connsiteX14" fmla="*/ 19050 w 39370"/>
                    <a:gd name="connsiteY14" fmla="*/ 39370 h 46355"/>
                    <a:gd name="connsiteX15" fmla="*/ 25400 w 39370"/>
                    <a:gd name="connsiteY15" fmla="*/ 38100 h 46355"/>
                    <a:gd name="connsiteX16" fmla="*/ 29210 w 39370"/>
                    <a:gd name="connsiteY16" fmla="*/ 34925 h 46355"/>
                    <a:gd name="connsiteX17" fmla="*/ 30480 w 39370"/>
                    <a:gd name="connsiteY17" fmla="*/ 33655 h 46355"/>
                    <a:gd name="connsiteX18" fmla="*/ 31750 w 39370"/>
                    <a:gd name="connsiteY18" fmla="*/ 33655 h 46355"/>
                    <a:gd name="connsiteX19" fmla="*/ 35560 w 39370"/>
                    <a:gd name="connsiteY19" fmla="*/ 33655 h 46355"/>
                    <a:gd name="connsiteX20" fmla="*/ 36830 w 39370"/>
                    <a:gd name="connsiteY20" fmla="*/ 34290 h 46355"/>
                    <a:gd name="connsiteX21" fmla="*/ 37465 w 39370"/>
                    <a:gd name="connsiteY21" fmla="*/ 35560 h 46355"/>
                    <a:gd name="connsiteX22" fmla="*/ 34925 w 39370"/>
                    <a:gd name="connsiteY22" fmla="*/ 40005 h 46355"/>
                    <a:gd name="connsiteX23" fmla="*/ 28575 w 39370"/>
                    <a:gd name="connsiteY23" fmla="*/ 44450 h 46355"/>
                    <a:gd name="connsiteX24" fmla="*/ 19050 w 39370"/>
                    <a:gd name="connsiteY24" fmla="*/ 46355 h 46355"/>
                    <a:gd name="connsiteX25" fmla="*/ 5715 w 39370"/>
                    <a:gd name="connsiteY25" fmla="*/ 40640 h 46355"/>
                    <a:gd name="connsiteX26" fmla="*/ 31115 w 39370"/>
                    <a:gd name="connsiteY26" fmla="*/ 19685 h 46355"/>
                    <a:gd name="connsiteX27" fmla="*/ 31115 w 39370"/>
                    <a:gd name="connsiteY27" fmla="*/ 19685 h 46355"/>
                    <a:gd name="connsiteX28" fmla="*/ 27940 w 39370"/>
                    <a:gd name="connsiteY28" fmla="*/ 9525 h 46355"/>
                    <a:gd name="connsiteX29" fmla="*/ 19050 w 39370"/>
                    <a:gd name="connsiteY29" fmla="*/ 5715 h 46355"/>
                    <a:gd name="connsiteX30" fmla="*/ 10160 w 39370"/>
                    <a:gd name="connsiteY30" fmla="*/ 9525 h 46355"/>
                    <a:gd name="connsiteX31" fmla="*/ 6985 w 39370"/>
                    <a:gd name="connsiteY31" fmla="*/ 19050 h 46355"/>
                    <a:gd name="connsiteX32" fmla="*/ 6985 w 39370"/>
                    <a:gd name="connsiteY32" fmla="*/ 19050 h 46355"/>
                    <a:gd name="connsiteX33" fmla="*/ 31115 w 39370"/>
                    <a:gd name="connsiteY33" fmla="*/ 19050 h 4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9370" h="46355">
                      <a:moveTo>
                        <a:pt x="5715" y="40640"/>
                      </a:moveTo>
                      <a:cubicBezTo>
                        <a:pt x="2540" y="36830"/>
                        <a:pt x="635" y="32385"/>
                        <a:pt x="0" y="26035"/>
                      </a:cubicBezTo>
                      <a:lnTo>
                        <a:pt x="0" y="22860"/>
                      </a:lnTo>
                      <a:lnTo>
                        <a:pt x="0" y="20320"/>
                      </a:lnTo>
                      <a:cubicBezTo>
                        <a:pt x="635" y="13970"/>
                        <a:pt x="2540" y="9525"/>
                        <a:pt x="5715" y="5715"/>
                      </a:cubicBezTo>
                      <a:cubicBezTo>
                        <a:pt x="8890" y="1905"/>
                        <a:pt x="13970" y="0"/>
                        <a:pt x="19685" y="0"/>
                      </a:cubicBezTo>
                      <a:cubicBezTo>
                        <a:pt x="26035" y="0"/>
                        <a:pt x="31115" y="1905"/>
                        <a:pt x="34290" y="5715"/>
                      </a:cubicBezTo>
                      <a:cubicBezTo>
                        <a:pt x="37465" y="9525"/>
                        <a:pt x="39370" y="15240"/>
                        <a:pt x="39370" y="22225"/>
                      </a:cubicBezTo>
                      <a:lnTo>
                        <a:pt x="39370" y="23495"/>
                      </a:lnTo>
                      <a:cubicBezTo>
                        <a:pt x="39370" y="24130"/>
                        <a:pt x="39370" y="24765"/>
                        <a:pt x="38735" y="24765"/>
                      </a:cubicBezTo>
                      <a:cubicBezTo>
                        <a:pt x="38100" y="25400"/>
                        <a:pt x="38100" y="25400"/>
                        <a:pt x="37465" y="25400"/>
                      </a:cubicBezTo>
                      <a:lnTo>
                        <a:pt x="7620" y="25400"/>
                      </a:lnTo>
                      <a:lnTo>
                        <a:pt x="7620" y="26035"/>
                      </a:lnTo>
                      <a:cubicBezTo>
                        <a:pt x="7620" y="29845"/>
                        <a:pt x="8890" y="33020"/>
                        <a:pt x="10795" y="35560"/>
                      </a:cubicBezTo>
                      <a:cubicBezTo>
                        <a:pt x="12700" y="38100"/>
                        <a:pt x="15875" y="39370"/>
                        <a:pt x="19050" y="39370"/>
                      </a:cubicBezTo>
                      <a:cubicBezTo>
                        <a:pt x="21590" y="39370"/>
                        <a:pt x="24130" y="38735"/>
                        <a:pt x="25400" y="38100"/>
                      </a:cubicBezTo>
                      <a:cubicBezTo>
                        <a:pt x="27305" y="36830"/>
                        <a:pt x="28575" y="36195"/>
                        <a:pt x="29210" y="34925"/>
                      </a:cubicBezTo>
                      <a:cubicBezTo>
                        <a:pt x="29845" y="34290"/>
                        <a:pt x="29845" y="33655"/>
                        <a:pt x="30480" y="33655"/>
                      </a:cubicBezTo>
                      <a:cubicBezTo>
                        <a:pt x="30480" y="33655"/>
                        <a:pt x="31115" y="33655"/>
                        <a:pt x="31750" y="33655"/>
                      </a:cubicBezTo>
                      <a:lnTo>
                        <a:pt x="35560" y="33655"/>
                      </a:lnTo>
                      <a:cubicBezTo>
                        <a:pt x="36195" y="33655"/>
                        <a:pt x="36830" y="33655"/>
                        <a:pt x="36830" y="34290"/>
                      </a:cubicBezTo>
                      <a:cubicBezTo>
                        <a:pt x="37465" y="34290"/>
                        <a:pt x="37465" y="34925"/>
                        <a:pt x="37465" y="35560"/>
                      </a:cubicBezTo>
                      <a:cubicBezTo>
                        <a:pt x="37465" y="36830"/>
                        <a:pt x="36830" y="38100"/>
                        <a:pt x="34925" y="40005"/>
                      </a:cubicBezTo>
                      <a:cubicBezTo>
                        <a:pt x="33655" y="41910"/>
                        <a:pt x="31115" y="43180"/>
                        <a:pt x="28575" y="44450"/>
                      </a:cubicBezTo>
                      <a:cubicBezTo>
                        <a:pt x="26035" y="45720"/>
                        <a:pt x="22225" y="46355"/>
                        <a:pt x="19050" y="46355"/>
                      </a:cubicBezTo>
                      <a:cubicBezTo>
                        <a:pt x="13335" y="46355"/>
                        <a:pt x="8890" y="44450"/>
                        <a:pt x="5715" y="40640"/>
                      </a:cubicBezTo>
                      <a:close/>
                      <a:moveTo>
                        <a:pt x="31115" y="19685"/>
                      </a:moveTo>
                      <a:lnTo>
                        <a:pt x="31115" y="19685"/>
                      </a:lnTo>
                      <a:cubicBezTo>
                        <a:pt x="31115" y="15240"/>
                        <a:pt x="29845" y="12065"/>
                        <a:pt x="27940" y="9525"/>
                      </a:cubicBezTo>
                      <a:cubicBezTo>
                        <a:pt x="26035" y="6985"/>
                        <a:pt x="22860" y="5715"/>
                        <a:pt x="19050" y="5715"/>
                      </a:cubicBezTo>
                      <a:cubicBezTo>
                        <a:pt x="15240" y="5715"/>
                        <a:pt x="12700" y="6985"/>
                        <a:pt x="10160" y="9525"/>
                      </a:cubicBezTo>
                      <a:cubicBezTo>
                        <a:pt x="8255" y="12065"/>
                        <a:pt x="6985" y="15240"/>
                        <a:pt x="6985" y="19050"/>
                      </a:cubicBezTo>
                      <a:lnTo>
                        <a:pt x="6985" y="19050"/>
                      </a:lnTo>
                      <a:lnTo>
                        <a:pt x="31115" y="190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7" name="Graphic 22">
                <a:extLst>
                  <a:ext uri="{FF2B5EF4-FFF2-40B4-BE49-F238E27FC236}">
                    <a16:creationId xmlns:a16="http://schemas.microsoft.com/office/drawing/2014/main" id="{0A0DB4DA-4449-0497-92DD-CEF8717DA686}"/>
                  </a:ext>
                </a:extLst>
              </p:cNvPr>
              <p:cNvGrpSpPr/>
              <p:nvPr/>
            </p:nvGrpSpPr>
            <p:grpSpPr>
              <a:xfrm>
                <a:off x="5130800" y="1054735"/>
                <a:ext cx="254635" cy="125094"/>
                <a:chOff x="5130800" y="1054735"/>
                <a:chExt cx="254635" cy="125094"/>
              </a:xfrm>
            </p:grpSpPr>
            <p:grpSp>
              <p:nvGrpSpPr>
                <p:cNvPr id="58" name="Graphic 22">
                  <a:extLst>
                    <a:ext uri="{FF2B5EF4-FFF2-40B4-BE49-F238E27FC236}">
                      <a16:creationId xmlns:a16="http://schemas.microsoft.com/office/drawing/2014/main" id="{10EC005C-875B-6F5A-E37F-2525D2DAB2BF}"/>
                    </a:ext>
                  </a:extLst>
                </p:cNvPr>
                <p:cNvGrpSpPr/>
                <p:nvPr/>
              </p:nvGrpSpPr>
              <p:grpSpPr>
                <a:xfrm>
                  <a:off x="5130800" y="1100455"/>
                  <a:ext cx="254635" cy="43180"/>
                  <a:chOff x="5130800" y="1100455"/>
                  <a:chExt cx="254635" cy="43180"/>
                </a:xfrm>
                <a:solidFill>
                  <a:srgbClr val="0D164B"/>
                </a:solidFill>
              </p:grpSpPr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62676E03-87FA-D31B-DA75-9A3C2A32A665}"/>
                      </a:ext>
                    </a:extLst>
                  </p:cNvPr>
                  <p:cNvSpPr/>
                  <p:nvPr/>
                </p:nvSpPr>
                <p:spPr>
                  <a:xfrm>
                    <a:off x="5130800" y="1100455"/>
                    <a:ext cx="43179" cy="43180"/>
                  </a:xfrm>
                  <a:custGeom>
                    <a:avLst/>
                    <a:gdLst>
                      <a:gd name="connsiteX0" fmla="*/ 43180 w 43179"/>
                      <a:gd name="connsiteY0" fmla="*/ 21590 h 43180"/>
                      <a:gd name="connsiteX1" fmla="*/ 21590 w 43179"/>
                      <a:gd name="connsiteY1" fmla="*/ 43180 h 43180"/>
                      <a:gd name="connsiteX2" fmla="*/ 0 w 43179"/>
                      <a:gd name="connsiteY2" fmla="*/ 21590 h 43180"/>
                      <a:gd name="connsiteX3" fmla="*/ 21590 w 43179"/>
                      <a:gd name="connsiteY3" fmla="*/ 0 h 43180"/>
                      <a:gd name="connsiteX4" fmla="*/ 43180 w 43179"/>
                      <a:gd name="connsiteY4" fmla="*/ 21590 h 43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79" h="43180">
                        <a:moveTo>
                          <a:pt x="43180" y="21590"/>
                        </a:moveTo>
                        <a:cubicBezTo>
                          <a:pt x="43180" y="33514"/>
                          <a:pt x="33514" y="43180"/>
                          <a:pt x="21590" y="43180"/>
                        </a:cubicBezTo>
                        <a:cubicBezTo>
                          <a:pt x="9666" y="43180"/>
                          <a:pt x="0" y="33514"/>
                          <a:pt x="0" y="21590"/>
                        </a:cubicBezTo>
                        <a:cubicBezTo>
                          <a:pt x="0" y="9666"/>
                          <a:pt x="9666" y="0"/>
                          <a:pt x="21590" y="0"/>
                        </a:cubicBezTo>
                        <a:cubicBezTo>
                          <a:pt x="33513" y="0"/>
                          <a:pt x="43180" y="9666"/>
                          <a:pt x="43180" y="2159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0061418E-0E9F-B10E-CB46-CAC355BAD520}"/>
                      </a:ext>
                    </a:extLst>
                  </p:cNvPr>
                  <p:cNvSpPr/>
                  <p:nvPr/>
                </p:nvSpPr>
                <p:spPr>
                  <a:xfrm>
                    <a:off x="5342255" y="1100455"/>
                    <a:ext cx="43179" cy="43180"/>
                  </a:xfrm>
                  <a:custGeom>
                    <a:avLst/>
                    <a:gdLst>
                      <a:gd name="connsiteX0" fmla="*/ 43180 w 43179"/>
                      <a:gd name="connsiteY0" fmla="*/ 21590 h 43180"/>
                      <a:gd name="connsiteX1" fmla="*/ 21590 w 43179"/>
                      <a:gd name="connsiteY1" fmla="*/ 43180 h 43180"/>
                      <a:gd name="connsiteX2" fmla="*/ 0 w 43179"/>
                      <a:gd name="connsiteY2" fmla="*/ 21590 h 43180"/>
                      <a:gd name="connsiteX3" fmla="*/ 21590 w 43179"/>
                      <a:gd name="connsiteY3" fmla="*/ 0 h 43180"/>
                      <a:gd name="connsiteX4" fmla="*/ 43180 w 43179"/>
                      <a:gd name="connsiteY4" fmla="*/ 21590 h 43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79" h="43180">
                        <a:moveTo>
                          <a:pt x="43180" y="21590"/>
                        </a:moveTo>
                        <a:cubicBezTo>
                          <a:pt x="43180" y="33514"/>
                          <a:pt x="33514" y="43180"/>
                          <a:pt x="21590" y="43180"/>
                        </a:cubicBezTo>
                        <a:cubicBezTo>
                          <a:pt x="9666" y="43180"/>
                          <a:pt x="0" y="33514"/>
                          <a:pt x="0" y="21590"/>
                        </a:cubicBezTo>
                        <a:cubicBezTo>
                          <a:pt x="0" y="9666"/>
                          <a:pt x="9666" y="0"/>
                          <a:pt x="21590" y="0"/>
                        </a:cubicBezTo>
                        <a:cubicBezTo>
                          <a:pt x="33513" y="0"/>
                          <a:pt x="43180" y="9666"/>
                          <a:pt x="43180" y="2159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E85C1072-C67F-D1E4-9B95-122C03C3BEE3}"/>
                    </a:ext>
                  </a:extLst>
                </p:cNvPr>
                <p:cNvSpPr/>
                <p:nvPr/>
              </p:nvSpPr>
              <p:spPr>
                <a:xfrm>
                  <a:off x="5152390" y="1054735"/>
                  <a:ext cx="211454" cy="125094"/>
                </a:xfrm>
                <a:custGeom>
                  <a:avLst/>
                  <a:gdLst>
                    <a:gd name="connsiteX0" fmla="*/ 164465 w 211454"/>
                    <a:gd name="connsiteY0" fmla="*/ 125095 h 125094"/>
                    <a:gd name="connsiteX1" fmla="*/ 46990 w 211454"/>
                    <a:gd name="connsiteY1" fmla="*/ 125095 h 125094"/>
                    <a:gd name="connsiteX2" fmla="*/ 0 w 211454"/>
                    <a:gd name="connsiteY2" fmla="*/ 78105 h 125094"/>
                    <a:gd name="connsiteX3" fmla="*/ 0 w 211454"/>
                    <a:gd name="connsiteY3" fmla="*/ 46990 h 125094"/>
                    <a:gd name="connsiteX4" fmla="*/ 46990 w 211454"/>
                    <a:gd name="connsiteY4" fmla="*/ 0 h 125094"/>
                    <a:gd name="connsiteX5" fmla="*/ 164465 w 211454"/>
                    <a:gd name="connsiteY5" fmla="*/ 0 h 125094"/>
                    <a:gd name="connsiteX6" fmla="*/ 211455 w 211454"/>
                    <a:gd name="connsiteY6" fmla="*/ 46990 h 125094"/>
                    <a:gd name="connsiteX7" fmla="*/ 211455 w 211454"/>
                    <a:gd name="connsiteY7" fmla="*/ 78105 h 125094"/>
                    <a:gd name="connsiteX8" fmla="*/ 164465 w 211454"/>
                    <a:gd name="connsiteY8" fmla="*/ 125095 h 125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454" h="125094">
                      <a:moveTo>
                        <a:pt x="164465" y="125095"/>
                      </a:moveTo>
                      <a:lnTo>
                        <a:pt x="46990" y="125095"/>
                      </a:lnTo>
                      <a:cubicBezTo>
                        <a:pt x="20955" y="125095"/>
                        <a:pt x="0" y="104140"/>
                        <a:pt x="0" y="78105"/>
                      </a:cubicBezTo>
                      <a:lnTo>
                        <a:pt x="0" y="46990"/>
                      </a:lnTo>
                      <a:cubicBezTo>
                        <a:pt x="0" y="20955"/>
                        <a:pt x="20955" y="0"/>
                        <a:pt x="46990" y="0"/>
                      </a:cubicBezTo>
                      <a:lnTo>
                        <a:pt x="164465" y="0"/>
                      </a:lnTo>
                      <a:cubicBezTo>
                        <a:pt x="190500" y="0"/>
                        <a:pt x="211455" y="20955"/>
                        <a:pt x="211455" y="46990"/>
                      </a:cubicBezTo>
                      <a:lnTo>
                        <a:pt x="211455" y="78105"/>
                      </a:lnTo>
                      <a:cubicBezTo>
                        <a:pt x="211455" y="104140"/>
                        <a:pt x="190500" y="125095"/>
                        <a:pt x="164465" y="12509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3FB2E978-D3A6-5D06-091D-D92EACAA370D}"/>
                    </a:ext>
                  </a:extLst>
                </p:cNvPr>
                <p:cNvSpPr/>
                <p:nvPr/>
              </p:nvSpPr>
              <p:spPr>
                <a:xfrm>
                  <a:off x="5180329" y="1082675"/>
                  <a:ext cx="155575" cy="81280"/>
                </a:xfrm>
                <a:custGeom>
                  <a:avLst/>
                  <a:gdLst>
                    <a:gd name="connsiteX0" fmla="*/ 125095 w 155575"/>
                    <a:gd name="connsiteY0" fmla="*/ 81280 h 81280"/>
                    <a:gd name="connsiteX1" fmla="*/ 30480 w 155575"/>
                    <a:gd name="connsiteY1" fmla="*/ 81280 h 81280"/>
                    <a:gd name="connsiteX2" fmla="*/ 0 w 155575"/>
                    <a:gd name="connsiteY2" fmla="*/ 50800 h 81280"/>
                    <a:gd name="connsiteX3" fmla="*/ 0 w 155575"/>
                    <a:gd name="connsiteY3" fmla="*/ 30480 h 81280"/>
                    <a:gd name="connsiteX4" fmla="*/ 30480 w 155575"/>
                    <a:gd name="connsiteY4" fmla="*/ 0 h 81280"/>
                    <a:gd name="connsiteX5" fmla="*/ 125095 w 155575"/>
                    <a:gd name="connsiteY5" fmla="*/ 0 h 81280"/>
                    <a:gd name="connsiteX6" fmla="*/ 155575 w 155575"/>
                    <a:gd name="connsiteY6" fmla="*/ 30480 h 81280"/>
                    <a:gd name="connsiteX7" fmla="*/ 155575 w 155575"/>
                    <a:gd name="connsiteY7" fmla="*/ 50800 h 81280"/>
                    <a:gd name="connsiteX8" fmla="*/ 125095 w 155575"/>
                    <a:gd name="connsiteY8" fmla="*/ 81280 h 81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575" h="81280">
                      <a:moveTo>
                        <a:pt x="125095" y="81280"/>
                      </a:moveTo>
                      <a:lnTo>
                        <a:pt x="30480" y="81280"/>
                      </a:lnTo>
                      <a:cubicBezTo>
                        <a:pt x="13335" y="81280"/>
                        <a:pt x="0" y="67310"/>
                        <a:pt x="0" y="50800"/>
                      </a:cubicBezTo>
                      <a:lnTo>
                        <a:pt x="0" y="30480"/>
                      </a:lnTo>
                      <a:cubicBezTo>
                        <a:pt x="0" y="13335"/>
                        <a:pt x="13970" y="0"/>
                        <a:pt x="30480" y="0"/>
                      </a:cubicBezTo>
                      <a:lnTo>
                        <a:pt x="125095" y="0"/>
                      </a:lnTo>
                      <a:cubicBezTo>
                        <a:pt x="142240" y="0"/>
                        <a:pt x="155575" y="13970"/>
                        <a:pt x="155575" y="30480"/>
                      </a:cubicBezTo>
                      <a:lnTo>
                        <a:pt x="155575" y="50800"/>
                      </a:lnTo>
                      <a:cubicBezTo>
                        <a:pt x="155575" y="67310"/>
                        <a:pt x="141605" y="81280"/>
                        <a:pt x="125095" y="81280"/>
                      </a:cubicBezTo>
                      <a:close/>
                    </a:path>
                  </a:pathLst>
                </a:custGeom>
                <a:solidFill>
                  <a:srgbClr val="CE98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" name="Graphic 22">
                  <a:extLst>
                    <a:ext uri="{FF2B5EF4-FFF2-40B4-BE49-F238E27FC236}">
                      <a16:creationId xmlns:a16="http://schemas.microsoft.com/office/drawing/2014/main" id="{E3BC9BEC-8E99-66C1-8C9F-3CD4D810B1EF}"/>
                    </a:ext>
                  </a:extLst>
                </p:cNvPr>
                <p:cNvGrpSpPr/>
                <p:nvPr/>
              </p:nvGrpSpPr>
              <p:grpSpPr>
                <a:xfrm>
                  <a:off x="5180329" y="1076960"/>
                  <a:ext cx="155575" cy="81279"/>
                  <a:chOff x="5180329" y="1076960"/>
                  <a:chExt cx="155575" cy="81279"/>
                </a:xfrm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C230B9E3-A049-D8BC-BD5F-001A15994B3C}"/>
                      </a:ext>
                    </a:extLst>
                  </p:cNvPr>
                  <p:cNvSpPr/>
                  <p:nvPr/>
                </p:nvSpPr>
                <p:spPr>
                  <a:xfrm>
                    <a:off x="5180329" y="1076960"/>
                    <a:ext cx="155575" cy="81279"/>
                  </a:xfrm>
                  <a:custGeom>
                    <a:avLst/>
                    <a:gdLst>
                      <a:gd name="connsiteX0" fmla="*/ 125095 w 155575"/>
                      <a:gd name="connsiteY0" fmla="*/ 81280 h 81279"/>
                      <a:gd name="connsiteX1" fmla="*/ 30480 w 155575"/>
                      <a:gd name="connsiteY1" fmla="*/ 81280 h 81279"/>
                      <a:gd name="connsiteX2" fmla="*/ 0 w 155575"/>
                      <a:gd name="connsiteY2" fmla="*/ 50800 h 81279"/>
                      <a:gd name="connsiteX3" fmla="*/ 0 w 155575"/>
                      <a:gd name="connsiteY3" fmla="*/ 30480 h 81279"/>
                      <a:gd name="connsiteX4" fmla="*/ 30480 w 155575"/>
                      <a:gd name="connsiteY4" fmla="*/ 0 h 81279"/>
                      <a:gd name="connsiteX5" fmla="*/ 125095 w 155575"/>
                      <a:gd name="connsiteY5" fmla="*/ 0 h 81279"/>
                      <a:gd name="connsiteX6" fmla="*/ 155575 w 155575"/>
                      <a:gd name="connsiteY6" fmla="*/ 30480 h 81279"/>
                      <a:gd name="connsiteX7" fmla="*/ 155575 w 155575"/>
                      <a:gd name="connsiteY7" fmla="*/ 50800 h 81279"/>
                      <a:gd name="connsiteX8" fmla="*/ 125095 w 155575"/>
                      <a:gd name="connsiteY8" fmla="*/ 8128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575" h="81279">
                        <a:moveTo>
                          <a:pt x="125095" y="81280"/>
                        </a:moveTo>
                        <a:lnTo>
                          <a:pt x="30480" y="81280"/>
                        </a:lnTo>
                        <a:cubicBezTo>
                          <a:pt x="13335" y="81280"/>
                          <a:pt x="0" y="67310"/>
                          <a:pt x="0" y="50800"/>
                        </a:cubicBezTo>
                        <a:lnTo>
                          <a:pt x="0" y="30480"/>
                        </a:lnTo>
                        <a:cubicBezTo>
                          <a:pt x="0" y="13335"/>
                          <a:pt x="13970" y="0"/>
                          <a:pt x="30480" y="0"/>
                        </a:cubicBezTo>
                        <a:lnTo>
                          <a:pt x="125095" y="0"/>
                        </a:lnTo>
                        <a:cubicBezTo>
                          <a:pt x="142240" y="0"/>
                          <a:pt x="155575" y="13970"/>
                          <a:pt x="155575" y="30480"/>
                        </a:cubicBezTo>
                        <a:lnTo>
                          <a:pt x="155575" y="50800"/>
                        </a:lnTo>
                        <a:cubicBezTo>
                          <a:pt x="155575" y="67310"/>
                          <a:pt x="141605" y="81280"/>
                          <a:pt x="125095" y="8128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446398BA-EC50-D6B9-F6E1-1DA646A20D70}"/>
                      </a:ext>
                    </a:extLst>
                  </p:cNvPr>
                  <p:cNvSpPr/>
                  <p:nvPr/>
                </p:nvSpPr>
                <p:spPr>
                  <a:xfrm>
                    <a:off x="5223509" y="1108075"/>
                    <a:ext cx="15240" cy="15239"/>
                  </a:xfrm>
                  <a:custGeom>
                    <a:avLst/>
                    <a:gdLst>
                      <a:gd name="connsiteX0" fmla="*/ 15240 w 15240"/>
                      <a:gd name="connsiteY0" fmla="*/ 7620 h 15239"/>
                      <a:gd name="connsiteX1" fmla="*/ 7620 w 15240"/>
                      <a:gd name="connsiteY1" fmla="*/ 15240 h 15239"/>
                      <a:gd name="connsiteX2" fmla="*/ 0 w 15240"/>
                      <a:gd name="connsiteY2" fmla="*/ 7620 h 15239"/>
                      <a:gd name="connsiteX3" fmla="*/ 7620 w 15240"/>
                      <a:gd name="connsiteY3" fmla="*/ 0 h 15239"/>
                      <a:gd name="connsiteX4" fmla="*/ 15240 w 15240"/>
                      <a:gd name="connsiteY4" fmla="*/ 7620 h 15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15239">
                        <a:moveTo>
                          <a:pt x="15240" y="7620"/>
                        </a:moveTo>
                        <a:cubicBezTo>
                          <a:pt x="15240" y="11828"/>
                          <a:pt x="11829" y="15240"/>
                          <a:pt x="7620" y="15240"/>
                        </a:cubicBezTo>
                        <a:cubicBezTo>
                          <a:pt x="3412" y="15240"/>
                          <a:pt x="0" y="11828"/>
                          <a:pt x="0" y="7620"/>
                        </a:cubicBezTo>
                        <a:cubicBezTo>
                          <a:pt x="0" y="3412"/>
                          <a:pt x="3411" y="0"/>
                          <a:pt x="7620" y="0"/>
                        </a:cubicBezTo>
                        <a:cubicBezTo>
                          <a:pt x="11828" y="0"/>
                          <a:pt x="15240" y="3412"/>
                          <a:pt x="15240" y="76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0670AB79-F590-AB6B-F074-23547A5B99FF}"/>
                      </a:ext>
                    </a:extLst>
                  </p:cNvPr>
                  <p:cNvSpPr/>
                  <p:nvPr/>
                </p:nvSpPr>
                <p:spPr>
                  <a:xfrm>
                    <a:off x="5276850" y="1108075"/>
                    <a:ext cx="15240" cy="15239"/>
                  </a:xfrm>
                  <a:custGeom>
                    <a:avLst/>
                    <a:gdLst>
                      <a:gd name="connsiteX0" fmla="*/ 15240 w 15240"/>
                      <a:gd name="connsiteY0" fmla="*/ 7620 h 15239"/>
                      <a:gd name="connsiteX1" fmla="*/ 7620 w 15240"/>
                      <a:gd name="connsiteY1" fmla="*/ 15240 h 15239"/>
                      <a:gd name="connsiteX2" fmla="*/ 0 w 15240"/>
                      <a:gd name="connsiteY2" fmla="*/ 7620 h 15239"/>
                      <a:gd name="connsiteX3" fmla="*/ 7620 w 15240"/>
                      <a:gd name="connsiteY3" fmla="*/ 0 h 15239"/>
                      <a:gd name="connsiteX4" fmla="*/ 15240 w 15240"/>
                      <a:gd name="connsiteY4" fmla="*/ 7620 h 15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15239">
                        <a:moveTo>
                          <a:pt x="15240" y="7620"/>
                        </a:moveTo>
                        <a:cubicBezTo>
                          <a:pt x="15240" y="11828"/>
                          <a:pt x="11829" y="15240"/>
                          <a:pt x="7620" y="15240"/>
                        </a:cubicBezTo>
                        <a:cubicBezTo>
                          <a:pt x="3412" y="15240"/>
                          <a:pt x="0" y="11828"/>
                          <a:pt x="0" y="7620"/>
                        </a:cubicBezTo>
                        <a:cubicBezTo>
                          <a:pt x="0" y="3412"/>
                          <a:pt x="3411" y="0"/>
                          <a:pt x="7620" y="0"/>
                        </a:cubicBezTo>
                        <a:cubicBezTo>
                          <a:pt x="11828" y="0"/>
                          <a:pt x="15240" y="3412"/>
                          <a:pt x="15240" y="76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E163BB49-9082-FB39-E5D3-FA8D0F9CBE08}"/>
                      </a:ext>
                    </a:extLst>
                  </p:cNvPr>
                  <p:cNvSpPr/>
                  <p:nvPr/>
                </p:nvSpPr>
                <p:spPr>
                  <a:xfrm>
                    <a:off x="5242083" y="1120298"/>
                    <a:ext cx="31432" cy="7461"/>
                  </a:xfrm>
                  <a:custGeom>
                    <a:avLst/>
                    <a:gdLst>
                      <a:gd name="connsiteX0" fmla="*/ 15716 w 31432"/>
                      <a:gd name="connsiteY0" fmla="*/ 7461 h 7461"/>
                      <a:gd name="connsiteX1" fmla="*/ 476 w 31432"/>
                      <a:gd name="connsiteY1" fmla="*/ 3016 h 7461"/>
                      <a:gd name="connsiteX2" fmla="*/ 476 w 31432"/>
                      <a:gd name="connsiteY2" fmla="*/ 476 h 7461"/>
                      <a:gd name="connsiteX3" fmla="*/ 3016 w 31432"/>
                      <a:gd name="connsiteY3" fmla="*/ 476 h 7461"/>
                      <a:gd name="connsiteX4" fmla="*/ 15716 w 31432"/>
                      <a:gd name="connsiteY4" fmla="*/ 4286 h 7461"/>
                      <a:gd name="connsiteX5" fmla="*/ 28416 w 31432"/>
                      <a:gd name="connsiteY5" fmla="*/ 476 h 7461"/>
                      <a:gd name="connsiteX6" fmla="*/ 30956 w 31432"/>
                      <a:gd name="connsiteY6" fmla="*/ 476 h 7461"/>
                      <a:gd name="connsiteX7" fmla="*/ 30956 w 31432"/>
                      <a:gd name="connsiteY7" fmla="*/ 3016 h 7461"/>
                      <a:gd name="connsiteX8" fmla="*/ 15716 w 31432"/>
                      <a:gd name="connsiteY8" fmla="*/ 7461 h 7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432" h="7461">
                        <a:moveTo>
                          <a:pt x="15716" y="7461"/>
                        </a:moveTo>
                        <a:cubicBezTo>
                          <a:pt x="5556" y="7461"/>
                          <a:pt x="1111" y="3016"/>
                          <a:pt x="476" y="3016"/>
                        </a:cubicBezTo>
                        <a:cubicBezTo>
                          <a:pt x="-159" y="2381"/>
                          <a:pt x="-159" y="1111"/>
                          <a:pt x="476" y="476"/>
                        </a:cubicBezTo>
                        <a:cubicBezTo>
                          <a:pt x="1111" y="-159"/>
                          <a:pt x="2381" y="-159"/>
                          <a:pt x="3016" y="476"/>
                        </a:cubicBezTo>
                        <a:cubicBezTo>
                          <a:pt x="3016" y="476"/>
                          <a:pt x="7461" y="4286"/>
                          <a:pt x="15716" y="4286"/>
                        </a:cubicBezTo>
                        <a:cubicBezTo>
                          <a:pt x="23971" y="4286"/>
                          <a:pt x="28416" y="476"/>
                          <a:pt x="28416" y="476"/>
                        </a:cubicBezTo>
                        <a:cubicBezTo>
                          <a:pt x="29051" y="-159"/>
                          <a:pt x="30321" y="-159"/>
                          <a:pt x="30956" y="476"/>
                        </a:cubicBezTo>
                        <a:cubicBezTo>
                          <a:pt x="31591" y="1111"/>
                          <a:pt x="31591" y="2381"/>
                          <a:pt x="30956" y="3016"/>
                        </a:cubicBezTo>
                        <a:cubicBezTo>
                          <a:pt x="30956" y="3016"/>
                          <a:pt x="25241" y="7461"/>
                          <a:pt x="15716" y="746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68" name="Graphic 22">
                  <a:extLst>
                    <a:ext uri="{FF2B5EF4-FFF2-40B4-BE49-F238E27FC236}">
                      <a16:creationId xmlns:a16="http://schemas.microsoft.com/office/drawing/2014/main" id="{BD795005-3DD6-D3EF-419D-7083043C160A}"/>
                    </a:ext>
                  </a:extLst>
                </p:cNvPr>
                <p:cNvGrpSpPr/>
                <p:nvPr/>
              </p:nvGrpSpPr>
              <p:grpSpPr>
                <a:xfrm>
                  <a:off x="5252720" y="1169669"/>
                  <a:ext cx="10422" cy="5715"/>
                  <a:chOff x="5252720" y="1169669"/>
                  <a:chExt cx="10422" cy="5715"/>
                </a:xfrm>
                <a:solidFill>
                  <a:srgbClr val="0D164B"/>
                </a:solidFill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AA76629E-85A6-ACEC-A35C-81AA4F088E0D}"/>
                      </a:ext>
                    </a:extLst>
                  </p:cNvPr>
                  <p:cNvSpPr/>
                  <p:nvPr/>
                </p:nvSpPr>
                <p:spPr>
                  <a:xfrm>
                    <a:off x="5257165" y="1169669"/>
                    <a:ext cx="1904" cy="5715"/>
                  </a:xfrm>
                  <a:custGeom>
                    <a:avLst/>
                    <a:gdLst>
                      <a:gd name="connsiteX0" fmla="*/ 1270 w 1904"/>
                      <a:gd name="connsiteY0" fmla="*/ 5715 h 5715"/>
                      <a:gd name="connsiteX1" fmla="*/ 1270 w 1904"/>
                      <a:gd name="connsiteY1" fmla="*/ 5715 h 5715"/>
                      <a:gd name="connsiteX2" fmla="*/ 0 w 1904"/>
                      <a:gd name="connsiteY2" fmla="*/ 5080 h 5715"/>
                      <a:gd name="connsiteX3" fmla="*/ 0 w 1904"/>
                      <a:gd name="connsiteY3" fmla="*/ 635 h 5715"/>
                      <a:gd name="connsiteX4" fmla="*/ 635 w 1904"/>
                      <a:gd name="connsiteY4" fmla="*/ 0 h 5715"/>
                      <a:gd name="connsiteX5" fmla="*/ 1270 w 1904"/>
                      <a:gd name="connsiteY5" fmla="*/ 0 h 5715"/>
                      <a:gd name="connsiteX6" fmla="*/ 1905 w 1904"/>
                      <a:gd name="connsiteY6" fmla="*/ 635 h 5715"/>
                      <a:gd name="connsiteX7" fmla="*/ 1905 w 1904"/>
                      <a:gd name="connsiteY7" fmla="*/ 5080 h 5715"/>
                      <a:gd name="connsiteX8" fmla="*/ 1270 w 1904"/>
                      <a:gd name="connsiteY8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4" h="5715">
                        <a:moveTo>
                          <a:pt x="1270" y="5715"/>
                        </a:moveTo>
                        <a:lnTo>
                          <a:pt x="1270" y="5715"/>
                        </a:lnTo>
                        <a:cubicBezTo>
                          <a:pt x="0" y="5715"/>
                          <a:pt x="0" y="5080"/>
                          <a:pt x="0" y="5080"/>
                        </a:cubicBezTo>
                        <a:lnTo>
                          <a:pt x="0" y="635"/>
                        </a:lnTo>
                        <a:cubicBezTo>
                          <a:pt x="0" y="0"/>
                          <a:pt x="635" y="0"/>
                          <a:pt x="635" y="0"/>
                        </a:cubicBezTo>
                        <a:lnTo>
                          <a:pt x="1270" y="0"/>
                        </a:lnTo>
                        <a:cubicBezTo>
                          <a:pt x="1905" y="0"/>
                          <a:pt x="1905" y="635"/>
                          <a:pt x="1905" y="635"/>
                        </a:cubicBezTo>
                        <a:lnTo>
                          <a:pt x="1905" y="5080"/>
                        </a:lnTo>
                        <a:cubicBezTo>
                          <a:pt x="1905" y="5080"/>
                          <a:pt x="1270" y="5715"/>
                          <a:pt x="1270" y="571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F16FF265-9A5D-0EBE-0075-BF67240001CC}"/>
                      </a:ext>
                    </a:extLst>
                  </p:cNvPr>
                  <p:cNvSpPr/>
                  <p:nvPr/>
                </p:nvSpPr>
                <p:spPr>
                  <a:xfrm>
                    <a:off x="5252720" y="1169669"/>
                    <a:ext cx="1904" cy="5715"/>
                  </a:xfrm>
                  <a:custGeom>
                    <a:avLst/>
                    <a:gdLst>
                      <a:gd name="connsiteX0" fmla="*/ 1270 w 1904"/>
                      <a:gd name="connsiteY0" fmla="*/ 5715 h 5715"/>
                      <a:gd name="connsiteX1" fmla="*/ 1270 w 1904"/>
                      <a:gd name="connsiteY1" fmla="*/ 5715 h 5715"/>
                      <a:gd name="connsiteX2" fmla="*/ 0 w 1904"/>
                      <a:gd name="connsiteY2" fmla="*/ 5080 h 5715"/>
                      <a:gd name="connsiteX3" fmla="*/ 0 w 1904"/>
                      <a:gd name="connsiteY3" fmla="*/ 635 h 5715"/>
                      <a:gd name="connsiteX4" fmla="*/ 635 w 1904"/>
                      <a:gd name="connsiteY4" fmla="*/ 0 h 5715"/>
                      <a:gd name="connsiteX5" fmla="*/ 1270 w 1904"/>
                      <a:gd name="connsiteY5" fmla="*/ 0 h 5715"/>
                      <a:gd name="connsiteX6" fmla="*/ 1905 w 1904"/>
                      <a:gd name="connsiteY6" fmla="*/ 635 h 5715"/>
                      <a:gd name="connsiteX7" fmla="*/ 1905 w 1904"/>
                      <a:gd name="connsiteY7" fmla="*/ 5080 h 5715"/>
                      <a:gd name="connsiteX8" fmla="*/ 1270 w 1904"/>
                      <a:gd name="connsiteY8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4" h="5715">
                        <a:moveTo>
                          <a:pt x="1270" y="5715"/>
                        </a:moveTo>
                        <a:lnTo>
                          <a:pt x="1270" y="5715"/>
                        </a:lnTo>
                        <a:cubicBezTo>
                          <a:pt x="0" y="5715"/>
                          <a:pt x="0" y="5080"/>
                          <a:pt x="0" y="5080"/>
                        </a:cubicBezTo>
                        <a:lnTo>
                          <a:pt x="0" y="635"/>
                        </a:lnTo>
                        <a:cubicBezTo>
                          <a:pt x="0" y="0"/>
                          <a:pt x="635" y="0"/>
                          <a:pt x="635" y="0"/>
                        </a:cubicBezTo>
                        <a:lnTo>
                          <a:pt x="1270" y="0"/>
                        </a:lnTo>
                        <a:cubicBezTo>
                          <a:pt x="1905" y="0"/>
                          <a:pt x="1905" y="635"/>
                          <a:pt x="1905" y="635"/>
                        </a:cubicBezTo>
                        <a:lnTo>
                          <a:pt x="1905" y="5080"/>
                        </a:lnTo>
                        <a:cubicBezTo>
                          <a:pt x="1905" y="5080"/>
                          <a:pt x="1905" y="5715"/>
                          <a:pt x="1270" y="571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519B78E5-443B-3C8B-3417-C7BA94C85C15}"/>
                      </a:ext>
                    </a:extLst>
                  </p:cNvPr>
                  <p:cNvSpPr/>
                  <p:nvPr/>
                </p:nvSpPr>
                <p:spPr>
                  <a:xfrm>
                    <a:off x="5260975" y="1169669"/>
                    <a:ext cx="2168" cy="5715"/>
                  </a:xfrm>
                  <a:custGeom>
                    <a:avLst/>
                    <a:gdLst>
                      <a:gd name="connsiteX0" fmla="*/ 1270 w 2168"/>
                      <a:gd name="connsiteY0" fmla="*/ 5715 h 5715"/>
                      <a:gd name="connsiteX1" fmla="*/ 1270 w 2168"/>
                      <a:gd name="connsiteY1" fmla="*/ 5715 h 5715"/>
                      <a:gd name="connsiteX2" fmla="*/ 0 w 2168"/>
                      <a:gd name="connsiteY2" fmla="*/ 5080 h 5715"/>
                      <a:gd name="connsiteX3" fmla="*/ 0 w 2168"/>
                      <a:gd name="connsiteY3" fmla="*/ 635 h 5715"/>
                      <a:gd name="connsiteX4" fmla="*/ 635 w 2168"/>
                      <a:gd name="connsiteY4" fmla="*/ 0 h 5715"/>
                      <a:gd name="connsiteX5" fmla="*/ 1270 w 2168"/>
                      <a:gd name="connsiteY5" fmla="*/ 0 h 5715"/>
                      <a:gd name="connsiteX6" fmla="*/ 1905 w 2168"/>
                      <a:gd name="connsiteY6" fmla="*/ 635 h 5715"/>
                      <a:gd name="connsiteX7" fmla="*/ 1905 w 2168"/>
                      <a:gd name="connsiteY7" fmla="*/ 5080 h 5715"/>
                      <a:gd name="connsiteX8" fmla="*/ 1270 w 2168"/>
                      <a:gd name="connsiteY8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68" h="5715">
                        <a:moveTo>
                          <a:pt x="1270" y="5715"/>
                        </a:moveTo>
                        <a:lnTo>
                          <a:pt x="1270" y="5715"/>
                        </a:lnTo>
                        <a:cubicBezTo>
                          <a:pt x="0" y="5715"/>
                          <a:pt x="0" y="5080"/>
                          <a:pt x="0" y="5080"/>
                        </a:cubicBezTo>
                        <a:lnTo>
                          <a:pt x="0" y="635"/>
                        </a:lnTo>
                        <a:cubicBezTo>
                          <a:pt x="0" y="0"/>
                          <a:pt x="635" y="0"/>
                          <a:pt x="635" y="0"/>
                        </a:cubicBezTo>
                        <a:lnTo>
                          <a:pt x="1270" y="0"/>
                        </a:lnTo>
                        <a:cubicBezTo>
                          <a:pt x="1905" y="0"/>
                          <a:pt x="1905" y="635"/>
                          <a:pt x="1905" y="635"/>
                        </a:cubicBezTo>
                        <a:lnTo>
                          <a:pt x="1905" y="5080"/>
                        </a:lnTo>
                        <a:cubicBezTo>
                          <a:pt x="2540" y="5080"/>
                          <a:pt x="1905" y="5715"/>
                          <a:pt x="1270" y="571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2" name="Graphic 22">
              <a:extLst>
                <a:ext uri="{FF2B5EF4-FFF2-40B4-BE49-F238E27FC236}">
                  <a16:creationId xmlns:a16="http://schemas.microsoft.com/office/drawing/2014/main" id="{BB518670-89C2-E44A-039B-4F159FE4B731}"/>
                </a:ext>
              </a:extLst>
            </p:cNvPr>
            <p:cNvGrpSpPr/>
            <p:nvPr/>
          </p:nvGrpSpPr>
          <p:grpSpPr>
            <a:xfrm>
              <a:off x="4414935" y="2456814"/>
              <a:ext cx="2857084" cy="3455987"/>
              <a:chOff x="4414935" y="2456814"/>
              <a:chExt cx="2857084" cy="3455987"/>
            </a:xfrm>
          </p:grpSpPr>
          <p:grpSp>
            <p:nvGrpSpPr>
              <p:cNvPr id="73" name="Graphic 22">
                <a:extLst>
                  <a:ext uri="{FF2B5EF4-FFF2-40B4-BE49-F238E27FC236}">
                    <a16:creationId xmlns:a16="http://schemas.microsoft.com/office/drawing/2014/main" id="{434E0633-2D9F-9ED5-1841-D45E57F3DF21}"/>
                  </a:ext>
                </a:extLst>
              </p:cNvPr>
              <p:cNvGrpSpPr/>
              <p:nvPr/>
            </p:nvGrpSpPr>
            <p:grpSpPr>
              <a:xfrm>
                <a:off x="5030470" y="2456814"/>
                <a:ext cx="2132964" cy="3455987"/>
                <a:chOff x="5030470" y="2456814"/>
                <a:chExt cx="2132964" cy="3455987"/>
              </a:xfrm>
            </p:grpSpPr>
            <p:grpSp>
              <p:nvGrpSpPr>
                <p:cNvPr id="74" name="Graphic 22">
                  <a:extLst>
                    <a:ext uri="{FF2B5EF4-FFF2-40B4-BE49-F238E27FC236}">
                      <a16:creationId xmlns:a16="http://schemas.microsoft.com/office/drawing/2014/main" id="{9914A136-1197-667D-B8D0-6BA8B33E12BC}"/>
                    </a:ext>
                  </a:extLst>
                </p:cNvPr>
                <p:cNvGrpSpPr/>
                <p:nvPr/>
              </p:nvGrpSpPr>
              <p:grpSpPr>
                <a:xfrm>
                  <a:off x="5210809" y="3596640"/>
                  <a:ext cx="1771656" cy="2316162"/>
                  <a:chOff x="5210809" y="3596640"/>
                  <a:chExt cx="1771656" cy="2316162"/>
                </a:xfrm>
              </p:grpSpPr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A046EF96-94F1-6EEA-7B18-6901E49AB2E5}"/>
                      </a:ext>
                    </a:extLst>
                  </p:cNvPr>
                  <p:cNvSpPr/>
                  <p:nvPr/>
                </p:nvSpPr>
                <p:spPr>
                  <a:xfrm>
                    <a:off x="5210809" y="3654425"/>
                    <a:ext cx="1771656" cy="2258377"/>
                  </a:xfrm>
                  <a:custGeom>
                    <a:avLst/>
                    <a:gdLst>
                      <a:gd name="connsiteX0" fmla="*/ 1632585 w 1771656"/>
                      <a:gd name="connsiteY0" fmla="*/ 1083945 h 2258377"/>
                      <a:gd name="connsiteX1" fmla="*/ 1068070 w 1771656"/>
                      <a:gd name="connsiteY1" fmla="*/ 2148840 h 2258377"/>
                      <a:gd name="connsiteX2" fmla="*/ 704215 w 1771656"/>
                      <a:gd name="connsiteY2" fmla="*/ 2148840 h 2258377"/>
                      <a:gd name="connsiteX3" fmla="*/ 139700 w 1771656"/>
                      <a:gd name="connsiteY3" fmla="*/ 1083945 h 2258377"/>
                      <a:gd name="connsiteX4" fmla="*/ 0 w 1771656"/>
                      <a:gd name="connsiteY4" fmla="*/ 523240 h 2258377"/>
                      <a:gd name="connsiteX5" fmla="*/ 0 w 1771656"/>
                      <a:gd name="connsiteY5" fmla="*/ 523240 h 2258377"/>
                      <a:gd name="connsiteX6" fmla="*/ 523240 w 1771656"/>
                      <a:gd name="connsiteY6" fmla="*/ 0 h 2258377"/>
                      <a:gd name="connsiteX7" fmla="*/ 1249680 w 1771656"/>
                      <a:gd name="connsiteY7" fmla="*/ 0 h 2258377"/>
                      <a:gd name="connsiteX8" fmla="*/ 1771650 w 1771656"/>
                      <a:gd name="connsiteY8" fmla="*/ 521970 h 2258377"/>
                      <a:gd name="connsiteX9" fmla="*/ 1771650 w 1771656"/>
                      <a:gd name="connsiteY9" fmla="*/ 522605 h 2258377"/>
                      <a:gd name="connsiteX10" fmla="*/ 1632585 w 1771656"/>
                      <a:gd name="connsiteY10" fmla="*/ 1083945 h 2258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71656" h="2258377">
                        <a:moveTo>
                          <a:pt x="1632585" y="1083945"/>
                        </a:moveTo>
                        <a:lnTo>
                          <a:pt x="1068070" y="2148840"/>
                        </a:lnTo>
                        <a:cubicBezTo>
                          <a:pt x="990600" y="2294890"/>
                          <a:pt x="781685" y="2294890"/>
                          <a:pt x="704215" y="2148840"/>
                        </a:cubicBezTo>
                        <a:lnTo>
                          <a:pt x="139700" y="1083945"/>
                        </a:lnTo>
                        <a:cubicBezTo>
                          <a:pt x="48260" y="911225"/>
                          <a:pt x="0" y="718820"/>
                          <a:pt x="0" y="523240"/>
                        </a:cubicBezTo>
                        <a:lnTo>
                          <a:pt x="0" y="523240"/>
                        </a:lnTo>
                        <a:cubicBezTo>
                          <a:pt x="0" y="234315"/>
                          <a:pt x="234315" y="0"/>
                          <a:pt x="523240" y="0"/>
                        </a:cubicBezTo>
                        <a:lnTo>
                          <a:pt x="1249680" y="0"/>
                        </a:lnTo>
                        <a:cubicBezTo>
                          <a:pt x="1537971" y="0"/>
                          <a:pt x="1771650" y="233680"/>
                          <a:pt x="1771650" y="521970"/>
                        </a:cubicBezTo>
                        <a:lnTo>
                          <a:pt x="1771650" y="522605"/>
                        </a:lnTo>
                        <a:cubicBezTo>
                          <a:pt x="1772285" y="718820"/>
                          <a:pt x="1724025" y="911225"/>
                          <a:pt x="1632585" y="1083945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215DEADF-8B65-4DF1-235B-A7DF7ABB2EBB}"/>
                      </a:ext>
                    </a:extLst>
                  </p:cNvPr>
                  <p:cNvSpPr/>
                  <p:nvPr/>
                </p:nvSpPr>
                <p:spPr>
                  <a:xfrm>
                    <a:off x="5280262" y="4257277"/>
                    <a:ext cx="1632824" cy="94377"/>
                  </a:xfrm>
                  <a:custGeom>
                    <a:avLst/>
                    <a:gdLst>
                      <a:gd name="connsiteX0" fmla="*/ 815103 w 1632824"/>
                      <a:gd name="connsiteY0" fmla="*/ 94378 h 94377"/>
                      <a:gd name="connsiteX1" fmla="*/ 4208 w 1632824"/>
                      <a:gd name="connsiteY1" fmla="*/ 13098 h 94377"/>
                      <a:gd name="connsiteX2" fmla="*/ 398 w 1632824"/>
                      <a:gd name="connsiteY2" fmla="*/ 4843 h 94377"/>
                      <a:gd name="connsiteX3" fmla="*/ 8653 w 1632824"/>
                      <a:gd name="connsiteY3" fmla="*/ 1033 h 94377"/>
                      <a:gd name="connsiteX4" fmla="*/ 815103 w 1632824"/>
                      <a:gd name="connsiteY4" fmla="*/ 81043 h 94377"/>
                      <a:gd name="connsiteX5" fmla="*/ 1624093 w 1632824"/>
                      <a:gd name="connsiteY5" fmla="*/ 398 h 94377"/>
                      <a:gd name="connsiteX6" fmla="*/ 1632348 w 1632824"/>
                      <a:gd name="connsiteY6" fmla="*/ 4208 h 94377"/>
                      <a:gd name="connsiteX7" fmla="*/ 1628538 w 1632824"/>
                      <a:gd name="connsiteY7" fmla="*/ 12463 h 94377"/>
                      <a:gd name="connsiteX8" fmla="*/ 815103 w 1632824"/>
                      <a:gd name="connsiteY8" fmla="*/ 94378 h 94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2824" h="94377">
                        <a:moveTo>
                          <a:pt x="815103" y="94378"/>
                        </a:moveTo>
                        <a:cubicBezTo>
                          <a:pt x="214393" y="94378"/>
                          <a:pt x="6113" y="13733"/>
                          <a:pt x="4208" y="13098"/>
                        </a:cubicBezTo>
                        <a:cubicBezTo>
                          <a:pt x="1033" y="11828"/>
                          <a:pt x="-872" y="8018"/>
                          <a:pt x="398" y="4843"/>
                        </a:cubicBezTo>
                        <a:cubicBezTo>
                          <a:pt x="1668" y="1668"/>
                          <a:pt x="5478" y="-237"/>
                          <a:pt x="8653" y="1033"/>
                        </a:cubicBezTo>
                        <a:cubicBezTo>
                          <a:pt x="10558" y="1668"/>
                          <a:pt x="217568" y="81043"/>
                          <a:pt x="815103" y="81043"/>
                        </a:cubicBezTo>
                        <a:cubicBezTo>
                          <a:pt x="1412638" y="81043"/>
                          <a:pt x="1622188" y="1668"/>
                          <a:pt x="1624093" y="398"/>
                        </a:cubicBezTo>
                        <a:cubicBezTo>
                          <a:pt x="1627268" y="-872"/>
                          <a:pt x="1631078" y="1033"/>
                          <a:pt x="1632348" y="4208"/>
                        </a:cubicBezTo>
                        <a:cubicBezTo>
                          <a:pt x="1633618" y="7383"/>
                          <a:pt x="1632348" y="11193"/>
                          <a:pt x="1628538" y="12463"/>
                        </a:cubicBezTo>
                        <a:cubicBezTo>
                          <a:pt x="1627268" y="13733"/>
                          <a:pt x="1416448" y="94378"/>
                          <a:pt x="815103" y="94378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096B0A55-B3C7-9660-1D2F-FEF4BF6E45FB}"/>
                      </a:ext>
                    </a:extLst>
                  </p:cNvPr>
                  <p:cNvSpPr/>
                  <p:nvPr/>
                </p:nvSpPr>
                <p:spPr>
                  <a:xfrm>
                    <a:off x="5445125" y="3653790"/>
                    <a:ext cx="1303655" cy="204469"/>
                  </a:xfrm>
                  <a:custGeom>
                    <a:avLst/>
                    <a:gdLst>
                      <a:gd name="connsiteX0" fmla="*/ 288925 w 1303655"/>
                      <a:gd name="connsiteY0" fmla="*/ 635 h 204469"/>
                      <a:gd name="connsiteX1" fmla="*/ 0 w 1303655"/>
                      <a:gd name="connsiteY1" fmla="*/ 87630 h 204469"/>
                      <a:gd name="connsiteX2" fmla="*/ 651510 w 1303655"/>
                      <a:gd name="connsiteY2" fmla="*/ 204470 h 204469"/>
                      <a:gd name="connsiteX3" fmla="*/ 1303655 w 1303655"/>
                      <a:gd name="connsiteY3" fmla="*/ 86995 h 204469"/>
                      <a:gd name="connsiteX4" fmla="*/ 1015365 w 1303655"/>
                      <a:gd name="connsiteY4" fmla="*/ 0 h 204469"/>
                      <a:gd name="connsiteX5" fmla="*/ 288925 w 1303655"/>
                      <a:gd name="connsiteY5" fmla="*/ 0 h 204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3655" h="204469">
                        <a:moveTo>
                          <a:pt x="288925" y="635"/>
                        </a:moveTo>
                        <a:cubicBezTo>
                          <a:pt x="182245" y="635"/>
                          <a:pt x="82550" y="33020"/>
                          <a:pt x="0" y="87630"/>
                        </a:cubicBezTo>
                        <a:cubicBezTo>
                          <a:pt x="24130" y="153035"/>
                          <a:pt x="306705" y="204470"/>
                          <a:pt x="651510" y="204470"/>
                        </a:cubicBezTo>
                        <a:cubicBezTo>
                          <a:pt x="997585" y="204470"/>
                          <a:pt x="1280160" y="152400"/>
                          <a:pt x="1303655" y="86995"/>
                        </a:cubicBezTo>
                        <a:cubicBezTo>
                          <a:pt x="1221105" y="32385"/>
                          <a:pt x="1122045" y="0"/>
                          <a:pt x="1015365" y="0"/>
                        </a:cubicBezTo>
                        <a:lnTo>
                          <a:pt x="288925" y="0"/>
                        </a:lnTo>
                        <a:close/>
                      </a:path>
                    </a:pathLst>
                  </a:custGeom>
                  <a:solidFill>
                    <a:srgbClr val="CE98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DD0F1788-575D-7F94-0EF0-9ABDDB0766C7}"/>
                      </a:ext>
                    </a:extLst>
                  </p:cNvPr>
                  <p:cNvSpPr/>
                  <p:nvPr/>
                </p:nvSpPr>
                <p:spPr>
                  <a:xfrm>
                    <a:off x="5616575" y="3596640"/>
                    <a:ext cx="960120" cy="185420"/>
                  </a:xfrm>
                  <a:custGeom>
                    <a:avLst/>
                    <a:gdLst>
                      <a:gd name="connsiteX0" fmla="*/ 960120 w 960120"/>
                      <a:gd name="connsiteY0" fmla="*/ 92710 h 185420"/>
                      <a:gd name="connsiteX1" fmla="*/ 480060 w 960120"/>
                      <a:gd name="connsiteY1" fmla="*/ 185420 h 185420"/>
                      <a:gd name="connsiteX2" fmla="*/ 0 w 960120"/>
                      <a:gd name="connsiteY2" fmla="*/ 92710 h 185420"/>
                      <a:gd name="connsiteX3" fmla="*/ 480060 w 960120"/>
                      <a:gd name="connsiteY3" fmla="*/ 0 h 185420"/>
                      <a:gd name="connsiteX4" fmla="*/ 960120 w 960120"/>
                      <a:gd name="connsiteY4" fmla="*/ 92710 h 185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0120" h="185420">
                        <a:moveTo>
                          <a:pt x="960120" y="92710"/>
                        </a:moveTo>
                        <a:cubicBezTo>
                          <a:pt x="960120" y="143912"/>
                          <a:pt x="745189" y="185420"/>
                          <a:pt x="480060" y="185420"/>
                        </a:cubicBezTo>
                        <a:cubicBezTo>
                          <a:pt x="214930" y="185420"/>
                          <a:pt x="0" y="143912"/>
                          <a:pt x="0" y="92710"/>
                        </a:cubicBezTo>
                        <a:cubicBezTo>
                          <a:pt x="0" y="41508"/>
                          <a:pt x="214930" y="0"/>
                          <a:pt x="480060" y="0"/>
                        </a:cubicBezTo>
                        <a:cubicBezTo>
                          <a:pt x="745190" y="0"/>
                          <a:pt x="960120" y="41508"/>
                          <a:pt x="960120" y="9271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8D5B07C1-BCB2-CFF6-0F9A-2E223FDE7B63}"/>
                      </a:ext>
                    </a:extLst>
                  </p:cNvPr>
                  <p:cNvSpPr/>
                  <p:nvPr/>
                </p:nvSpPr>
                <p:spPr>
                  <a:xfrm>
                    <a:off x="5319395" y="4675504"/>
                    <a:ext cx="1555114" cy="1237297"/>
                  </a:xfrm>
                  <a:custGeom>
                    <a:avLst/>
                    <a:gdLst>
                      <a:gd name="connsiteX0" fmla="*/ 1555115 w 1555114"/>
                      <a:gd name="connsiteY0" fmla="*/ 0 h 1237297"/>
                      <a:gd name="connsiteX1" fmla="*/ 777875 w 1555114"/>
                      <a:gd name="connsiteY1" fmla="*/ 758190 h 1237297"/>
                      <a:gd name="connsiteX2" fmla="*/ 0 w 1555114"/>
                      <a:gd name="connsiteY2" fmla="*/ 0 h 1237297"/>
                      <a:gd name="connsiteX3" fmla="*/ 31115 w 1555114"/>
                      <a:gd name="connsiteY3" fmla="*/ 62865 h 1237297"/>
                      <a:gd name="connsiteX4" fmla="*/ 595630 w 1555114"/>
                      <a:gd name="connsiteY4" fmla="*/ 1127760 h 1237297"/>
                      <a:gd name="connsiteX5" fmla="*/ 959485 w 1555114"/>
                      <a:gd name="connsiteY5" fmla="*/ 1127760 h 1237297"/>
                      <a:gd name="connsiteX6" fmla="*/ 1524000 w 1555114"/>
                      <a:gd name="connsiteY6" fmla="*/ 62865 h 1237297"/>
                      <a:gd name="connsiteX7" fmla="*/ 1555115 w 1555114"/>
                      <a:gd name="connsiteY7" fmla="*/ 0 h 1237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55114" h="1237297">
                        <a:moveTo>
                          <a:pt x="1555115" y="0"/>
                        </a:moveTo>
                        <a:cubicBezTo>
                          <a:pt x="1547495" y="13335"/>
                          <a:pt x="1143635" y="758190"/>
                          <a:pt x="777875" y="758190"/>
                        </a:cubicBezTo>
                        <a:cubicBezTo>
                          <a:pt x="412115" y="758190"/>
                          <a:pt x="7620" y="13335"/>
                          <a:pt x="0" y="0"/>
                        </a:cubicBezTo>
                        <a:cubicBezTo>
                          <a:pt x="9525" y="20955"/>
                          <a:pt x="20320" y="42545"/>
                          <a:pt x="31115" y="62865"/>
                        </a:cubicBezTo>
                        <a:lnTo>
                          <a:pt x="595630" y="1127760"/>
                        </a:lnTo>
                        <a:cubicBezTo>
                          <a:pt x="673100" y="1273810"/>
                          <a:pt x="882015" y="1273810"/>
                          <a:pt x="959485" y="1127760"/>
                        </a:cubicBezTo>
                        <a:lnTo>
                          <a:pt x="1524000" y="62865"/>
                        </a:lnTo>
                        <a:cubicBezTo>
                          <a:pt x="1534795" y="41910"/>
                          <a:pt x="1545590" y="20955"/>
                          <a:pt x="1555115" y="0"/>
                        </a:cubicBezTo>
                        <a:close/>
                      </a:path>
                    </a:pathLst>
                  </a:custGeom>
                  <a:solidFill>
                    <a:srgbClr val="CE98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0" name="Graphic 22">
                  <a:extLst>
                    <a:ext uri="{FF2B5EF4-FFF2-40B4-BE49-F238E27FC236}">
                      <a16:creationId xmlns:a16="http://schemas.microsoft.com/office/drawing/2014/main" id="{01F8DB37-06C1-CAEF-F301-05C3AC8D2F43}"/>
                    </a:ext>
                  </a:extLst>
                </p:cNvPr>
                <p:cNvGrpSpPr/>
                <p:nvPr/>
              </p:nvGrpSpPr>
              <p:grpSpPr>
                <a:xfrm>
                  <a:off x="5030470" y="2456814"/>
                  <a:ext cx="2132964" cy="1045210"/>
                  <a:chOff x="5030470" y="2456814"/>
                  <a:chExt cx="2132964" cy="1045210"/>
                </a:xfrm>
              </p:grpSpPr>
              <p:grpSp>
                <p:nvGrpSpPr>
                  <p:cNvPr id="81" name="Graphic 22">
                    <a:extLst>
                      <a:ext uri="{FF2B5EF4-FFF2-40B4-BE49-F238E27FC236}">
                        <a16:creationId xmlns:a16="http://schemas.microsoft.com/office/drawing/2014/main" id="{9D4B9676-1FF6-D583-F29C-CE818C7CA74D}"/>
                      </a:ext>
                    </a:extLst>
                  </p:cNvPr>
                  <p:cNvGrpSpPr/>
                  <p:nvPr/>
                </p:nvGrpSpPr>
                <p:grpSpPr>
                  <a:xfrm>
                    <a:off x="5030470" y="2838450"/>
                    <a:ext cx="2132964" cy="361950"/>
                    <a:chOff x="5030470" y="2838450"/>
                    <a:chExt cx="2132964" cy="361950"/>
                  </a:xfrm>
                  <a:solidFill>
                    <a:srgbClr val="0D164B"/>
                  </a:solidFill>
                </p:grpSpPr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8015F786-15A0-A2A3-8287-198AA8A7CD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30470" y="2838450"/>
                      <a:ext cx="361950" cy="361950"/>
                    </a:xfrm>
                    <a:custGeom>
                      <a:avLst/>
                      <a:gdLst>
                        <a:gd name="connsiteX0" fmla="*/ 361950 w 361950"/>
                        <a:gd name="connsiteY0" fmla="*/ 180975 h 361950"/>
                        <a:gd name="connsiteX1" fmla="*/ 180975 w 361950"/>
                        <a:gd name="connsiteY1" fmla="*/ 361950 h 361950"/>
                        <a:gd name="connsiteX2" fmla="*/ 0 w 361950"/>
                        <a:gd name="connsiteY2" fmla="*/ 180975 h 361950"/>
                        <a:gd name="connsiteX3" fmla="*/ 180975 w 361950"/>
                        <a:gd name="connsiteY3" fmla="*/ 0 h 361950"/>
                        <a:gd name="connsiteX4" fmla="*/ 361950 w 361950"/>
                        <a:gd name="connsiteY4" fmla="*/ 180975 h 361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50" h="361950">
                          <a:moveTo>
                            <a:pt x="361950" y="180975"/>
                          </a:moveTo>
                          <a:cubicBezTo>
                            <a:pt x="361950" y="280925"/>
                            <a:pt x="280925" y="361950"/>
                            <a:pt x="180975" y="361950"/>
                          </a:cubicBezTo>
                          <a:cubicBezTo>
                            <a:pt x="81025" y="361950"/>
                            <a:pt x="0" y="280925"/>
                            <a:pt x="0" y="180975"/>
                          </a:cubicBezTo>
                          <a:cubicBezTo>
                            <a:pt x="0" y="81025"/>
                            <a:pt x="81025" y="0"/>
                            <a:pt x="180975" y="0"/>
                          </a:cubicBezTo>
                          <a:cubicBezTo>
                            <a:pt x="280925" y="0"/>
                            <a:pt x="361950" y="81025"/>
                            <a:pt x="361950" y="180975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7808EE5E-8DF3-1599-2495-44D6B4432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1484" y="2838450"/>
                      <a:ext cx="361950" cy="361950"/>
                    </a:xfrm>
                    <a:custGeom>
                      <a:avLst/>
                      <a:gdLst>
                        <a:gd name="connsiteX0" fmla="*/ 361950 w 361950"/>
                        <a:gd name="connsiteY0" fmla="*/ 180975 h 361950"/>
                        <a:gd name="connsiteX1" fmla="*/ 180975 w 361950"/>
                        <a:gd name="connsiteY1" fmla="*/ 361950 h 361950"/>
                        <a:gd name="connsiteX2" fmla="*/ 0 w 361950"/>
                        <a:gd name="connsiteY2" fmla="*/ 180975 h 361950"/>
                        <a:gd name="connsiteX3" fmla="*/ 180975 w 361950"/>
                        <a:gd name="connsiteY3" fmla="*/ 0 h 361950"/>
                        <a:gd name="connsiteX4" fmla="*/ 361950 w 361950"/>
                        <a:gd name="connsiteY4" fmla="*/ 180975 h 361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50" h="361950">
                          <a:moveTo>
                            <a:pt x="361950" y="180975"/>
                          </a:moveTo>
                          <a:cubicBezTo>
                            <a:pt x="361950" y="280925"/>
                            <a:pt x="280925" y="361950"/>
                            <a:pt x="180975" y="361950"/>
                          </a:cubicBezTo>
                          <a:cubicBezTo>
                            <a:pt x="81025" y="361950"/>
                            <a:pt x="0" y="280925"/>
                            <a:pt x="0" y="180975"/>
                          </a:cubicBezTo>
                          <a:cubicBezTo>
                            <a:pt x="0" y="81025"/>
                            <a:pt x="81025" y="0"/>
                            <a:pt x="180975" y="0"/>
                          </a:cubicBezTo>
                          <a:cubicBezTo>
                            <a:pt x="280925" y="0"/>
                            <a:pt x="361950" y="81025"/>
                            <a:pt x="361950" y="180975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1AEEE342-9BD9-C39C-893F-A1AF8033988A}"/>
                      </a:ext>
                    </a:extLst>
                  </p:cNvPr>
                  <p:cNvSpPr/>
                  <p:nvPr/>
                </p:nvSpPr>
                <p:spPr>
                  <a:xfrm>
                    <a:off x="5210809" y="2456814"/>
                    <a:ext cx="1772284" cy="1045210"/>
                  </a:xfrm>
                  <a:custGeom>
                    <a:avLst/>
                    <a:gdLst>
                      <a:gd name="connsiteX0" fmla="*/ 1357630 w 1772284"/>
                      <a:gd name="connsiteY0" fmla="*/ 1045210 h 1045210"/>
                      <a:gd name="connsiteX1" fmla="*/ 414655 w 1772284"/>
                      <a:gd name="connsiteY1" fmla="*/ 1045210 h 1045210"/>
                      <a:gd name="connsiteX2" fmla="*/ 0 w 1772284"/>
                      <a:gd name="connsiteY2" fmla="*/ 630555 h 1045210"/>
                      <a:gd name="connsiteX3" fmla="*/ 0 w 1772284"/>
                      <a:gd name="connsiteY3" fmla="*/ 414655 h 1045210"/>
                      <a:gd name="connsiteX4" fmla="*/ 414655 w 1772284"/>
                      <a:gd name="connsiteY4" fmla="*/ 0 h 1045210"/>
                      <a:gd name="connsiteX5" fmla="*/ 1357630 w 1772284"/>
                      <a:gd name="connsiteY5" fmla="*/ 0 h 1045210"/>
                      <a:gd name="connsiteX6" fmla="*/ 1772285 w 1772284"/>
                      <a:gd name="connsiteY6" fmla="*/ 414655 h 1045210"/>
                      <a:gd name="connsiteX7" fmla="*/ 1772285 w 1772284"/>
                      <a:gd name="connsiteY7" fmla="*/ 630555 h 1045210"/>
                      <a:gd name="connsiteX8" fmla="*/ 1357630 w 1772284"/>
                      <a:gd name="connsiteY8" fmla="*/ 1045210 h 1045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72284" h="1045210">
                        <a:moveTo>
                          <a:pt x="1357630" y="1045210"/>
                        </a:moveTo>
                        <a:lnTo>
                          <a:pt x="414655" y="1045210"/>
                        </a:lnTo>
                        <a:cubicBezTo>
                          <a:pt x="186055" y="1045210"/>
                          <a:pt x="0" y="859790"/>
                          <a:pt x="0" y="630555"/>
                        </a:cubicBezTo>
                        <a:lnTo>
                          <a:pt x="0" y="414655"/>
                        </a:lnTo>
                        <a:cubicBezTo>
                          <a:pt x="0" y="186055"/>
                          <a:pt x="185420" y="0"/>
                          <a:pt x="414655" y="0"/>
                        </a:cubicBezTo>
                        <a:lnTo>
                          <a:pt x="1357630" y="0"/>
                        </a:lnTo>
                        <a:cubicBezTo>
                          <a:pt x="1586230" y="0"/>
                          <a:pt x="1772285" y="185420"/>
                          <a:pt x="1772285" y="414655"/>
                        </a:cubicBezTo>
                        <a:lnTo>
                          <a:pt x="1772285" y="630555"/>
                        </a:lnTo>
                        <a:cubicBezTo>
                          <a:pt x="1772285" y="859790"/>
                          <a:pt x="1586865" y="1045210"/>
                          <a:pt x="1357630" y="1045210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93DC9AC4-AFB4-196D-2F71-4B39AA4A6ACB}"/>
                      </a:ext>
                    </a:extLst>
                  </p:cNvPr>
                  <p:cNvSpPr/>
                  <p:nvPr/>
                </p:nvSpPr>
                <p:spPr>
                  <a:xfrm>
                    <a:off x="5443220" y="2684145"/>
                    <a:ext cx="1306832" cy="685164"/>
                  </a:xfrm>
                  <a:custGeom>
                    <a:avLst/>
                    <a:gdLst>
                      <a:gd name="connsiteX0" fmla="*/ 1035685 w 1306832"/>
                      <a:gd name="connsiteY0" fmla="*/ 685165 h 685164"/>
                      <a:gd name="connsiteX1" fmla="*/ 271780 w 1306832"/>
                      <a:gd name="connsiteY1" fmla="*/ 685165 h 685164"/>
                      <a:gd name="connsiteX2" fmla="*/ 0 w 1306832"/>
                      <a:gd name="connsiteY2" fmla="*/ 413385 h 685164"/>
                      <a:gd name="connsiteX3" fmla="*/ 0 w 1306832"/>
                      <a:gd name="connsiteY3" fmla="*/ 271780 h 685164"/>
                      <a:gd name="connsiteX4" fmla="*/ 271780 w 1306832"/>
                      <a:gd name="connsiteY4" fmla="*/ 0 h 685164"/>
                      <a:gd name="connsiteX5" fmla="*/ 1035050 w 1306832"/>
                      <a:gd name="connsiteY5" fmla="*/ 0 h 685164"/>
                      <a:gd name="connsiteX6" fmla="*/ 1306830 w 1306832"/>
                      <a:gd name="connsiteY6" fmla="*/ 271780 h 685164"/>
                      <a:gd name="connsiteX7" fmla="*/ 1306830 w 1306832"/>
                      <a:gd name="connsiteY7" fmla="*/ 413385 h 685164"/>
                      <a:gd name="connsiteX8" fmla="*/ 1035685 w 1306832"/>
                      <a:gd name="connsiteY8" fmla="*/ 685165 h 685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06832" h="685164">
                        <a:moveTo>
                          <a:pt x="1035685" y="685165"/>
                        </a:moveTo>
                        <a:lnTo>
                          <a:pt x="271780" y="685165"/>
                        </a:lnTo>
                        <a:cubicBezTo>
                          <a:pt x="121920" y="685165"/>
                          <a:pt x="0" y="563245"/>
                          <a:pt x="0" y="413385"/>
                        </a:cubicBezTo>
                        <a:lnTo>
                          <a:pt x="0" y="271780"/>
                        </a:lnTo>
                        <a:cubicBezTo>
                          <a:pt x="0" y="121920"/>
                          <a:pt x="121920" y="0"/>
                          <a:pt x="271780" y="0"/>
                        </a:cubicBezTo>
                        <a:lnTo>
                          <a:pt x="1035050" y="0"/>
                        </a:lnTo>
                        <a:cubicBezTo>
                          <a:pt x="1184910" y="0"/>
                          <a:pt x="1306830" y="121920"/>
                          <a:pt x="1306830" y="271780"/>
                        </a:cubicBezTo>
                        <a:lnTo>
                          <a:pt x="1306830" y="413385"/>
                        </a:lnTo>
                        <a:cubicBezTo>
                          <a:pt x="1307465" y="563880"/>
                          <a:pt x="1185545" y="685165"/>
                          <a:pt x="1035685" y="685165"/>
                        </a:cubicBezTo>
                        <a:close/>
                      </a:path>
                    </a:pathLst>
                  </a:custGeom>
                  <a:solidFill>
                    <a:srgbClr val="CE98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86" name="Graphic 22">
                    <a:extLst>
                      <a:ext uri="{FF2B5EF4-FFF2-40B4-BE49-F238E27FC236}">
                        <a16:creationId xmlns:a16="http://schemas.microsoft.com/office/drawing/2014/main" id="{40DFD7C9-3DFB-B1BA-0D65-842EF3927972}"/>
                      </a:ext>
                    </a:extLst>
                  </p:cNvPr>
                  <p:cNvGrpSpPr/>
                  <p:nvPr/>
                </p:nvGrpSpPr>
                <p:grpSpPr>
                  <a:xfrm>
                    <a:off x="5443220" y="2637154"/>
                    <a:ext cx="1306832" cy="685165"/>
                    <a:chOff x="5443220" y="2637154"/>
                    <a:chExt cx="1306832" cy="685165"/>
                  </a:xfrm>
                </p:grpSpPr>
                <p:sp>
                  <p:nvSpPr>
                    <p:cNvPr id="87" name="Freeform: Shape 86">
                      <a:extLst>
                        <a:ext uri="{FF2B5EF4-FFF2-40B4-BE49-F238E27FC236}">
                          <a16:creationId xmlns:a16="http://schemas.microsoft.com/office/drawing/2014/main" id="{85C4EE71-A6BA-FA8B-5CC7-9B14C1F25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43220" y="2637154"/>
                      <a:ext cx="1306832" cy="685165"/>
                    </a:xfrm>
                    <a:custGeom>
                      <a:avLst/>
                      <a:gdLst>
                        <a:gd name="connsiteX0" fmla="*/ 1035685 w 1306832"/>
                        <a:gd name="connsiteY0" fmla="*/ 685165 h 685165"/>
                        <a:gd name="connsiteX1" fmla="*/ 271780 w 1306832"/>
                        <a:gd name="connsiteY1" fmla="*/ 685165 h 685165"/>
                        <a:gd name="connsiteX2" fmla="*/ 0 w 1306832"/>
                        <a:gd name="connsiteY2" fmla="*/ 413385 h 685165"/>
                        <a:gd name="connsiteX3" fmla="*/ 0 w 1306832"/>
                        <a:gd name="connsiteY3" fmla="*/ 271780 h 685165"/>
                        <a:gd name="connsiteX4" fmla="*/ 271780 w 1306832"/>
                        <a:gd name="connsiteY4" fmla="*/ 0 h 685165"/>
                        <a:gd name="connsiteX5" fmla="*/ 1035050 w 1306832"/>
                        <a:gd name="connsiteY5" fmla="*/ 0 h 685165"/>
                        <a:gd name="connsiteX6" fmla="*/ 1306830 w 1306832"/>
                        <a:gd name="connsiteY6" fmla="*/ 271780 h 685165"/>
                        <a:gd name="connsiteX7" fmla="*/ 1306830 w 1306832"/>
                        <a:gd name="connsiteY7" fmla="*/ 413385 h 685165"/>
                        <a:gd name="connsiteX8" fmla="*/ 1035685 w 1306832"/>
                        <a:gd name="connsiteY8" fmla="*/ 685165 h 6851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06832" h="685165">
                          <a:moveTo>
                            <a:pt x="1035685" y="685165"/>
                          </a:moveTo>
                          <a:lnTo>
                            <a:pt x="271780" y="685165"/>
                          </a:lnTo>
                          <a:cubicBezTo>
                            <a:pt x="121920" y="685165"/>
                            <a:pt x="0" y="563245"/>
                            <a:pt x="0" y="413385"/>
                          </a:cubicBezTo>
                          <a:lnTo>
                            <a:pt x="0" y="271780"/>
                          </a:lnTo>
                          <a:cubicBezTo>
                            <a:pt x="0" y="121920"/>
                            <a:pt x="121920" y="0"/>
                            <a:pt x="271780" y="0"/>
                          </a:cubicBezTo>
                          <a:lnTo>
                            <a:pt x="1035050" y="0"/>
                          </a:lnTo>
                          <a:cubicBezTo>
                            <a:pt x="1184910" y="0"/>
                            <a:pt x="1306830" y="121920"/>
                            <a:pt x="1306830" y="271780"/>
                          </a:cubicBezTo>
                          <a:lnTo>
                            <a:pt x="1306830" y="413385"/>
                          </a:lnTo>
                          <a:cubicBezTo>
                            <a:pt x="1307465" y="563880"/>
                            <a:pt x="1185545" y="685165"/>
                            <a:pt x="1035685" y="685165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FE8D6B40-7A93-16EC-8426-6F078F8037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1520" y="2902585"/>
                      <a:ext cx="124459" cy="124460"/>
                    </a:xfrm>
                    <a:custGeom>
                      <a:avLst/>
                      <a:gdLst>
                        <a:gd name="connsiteX0" fmla="*/ 124460 w 124459"/>
                        <a:gd name="connsiteY0" fmla="*/ 62230 h 124460"/>
                        <a:gd name="connsiteX1" fmla="*/ 62230 w 124459"/>
                        <a:gd name="connsiteY1" fmla="*/ 124460 h 124460"/>
                        <a:gd name="connsiteX2" fmla="*/ 0 w 124459"/>
                        <a:gd name="connsiteY2" fmla="*/ 62230 h 124460"/>
                        <a:gd name="connsiteX3" fmla="*/ 62230 w 124459"/>
                        <a:gd name="connsiteY3" fmla="*/ 0 h 124460"/>
                        <a:gd name="connsiteX4" fmla="*/ 124460 w 124459"/>
                        <a:gd name="connsiteY4" fmla="*/ 62230 h 1244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4459" h="124460">
                          <a:moveTo>
                            <a:pt x="124460" y="62230"/>
                          </a:moveTo>
                          <a:cubicBezTo>
                            <a:pt x="124460" y="96599"/>
                            <a:pt x="96598" y="124460"/>
                            <a:pt x="62230" y="124460"/>
                          </a:cubicBezTo>
                          <a:cubicBezTo>
                            <a:pt x="27861" y="124460"/>
                            <a:pt x="0" y="96599"/>
                            <a:pt x="0" y="62230"/>
                          </a:cubicBezTo>
                          <a:cubicBezTo>
                            <a:pt x="0" y="27861"/>
                            <a:pt x="27862" y="0"/>
                            <a:pt x="62230" y="0"/>
                          </a:cubicBezTo>
                          <a:cubicBezTo>
                            <a:pt x="96599" y="0"/>
                            <a:pt x="124460" y="27861"/>
                            <a:pt x="124460" y="6223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CC7C50B3-514D-B049-8E54-F97E6FC3C4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7290" y="2902585"/>
                      <a:ext cx="124459" cy="124460"/>
                    </a:xfrm>
                    <a:custGeom>
                      <a:avLst/>
                      <a:gdLst>
                        <a:gd name="connsiteX0" fmla="*/ 124460 w 124459"/>
                        <a:gd name="connsiteY0" fmla="*/ 62230 h 124460"/>
                        <a:gd name="connsiteX1" fmla="*/ 62230 w 124459"/>
                        <a:gd name="connsiteY1" fmla="*/ 124460 h 124460"/>
                        <a:gd name="connsiteX2" fmla="*/ 0 w 124459"/>
                        <a:gd name="connsiteY2" fmla="*/ 62230 h 124460"/>
                        <a:gd name="connsiteX3" fmla="*/ 62230 w 124459"/>
                        <a:gd name="connsiteY3" fmla="*/ 0 h 124460"/>
                        <a:gd name="connsiteX4" fmla="*/ 124460 w 124459"/>
                        <a:gd name="connsiteY4" fmla="*/ 62230 h 1244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4459" h="124460">
                          <a:moveTo>
                            <a:pt x="124460" y="62230"/>
                          </a:moveTo>
                          <a:cubicBezTo>
                            <a:pt x="124460" y="96599"/>
                            <a:pt x="96599" y="124460"/>
                            <a:pt x="62230" y="124460"/>
                          </a:cubicBezTo>
                          <a:cubicBezTo>
                            <a:pt x="27861" y="124460"/>
                            <a:pt x="0" y="96599"/>
                            <a:pt x="0" y="62230"/>
                          </a:cubicBezTo>
                          <a:cubicBezTo>
                            <a:pt x="0" y="27861"/>
                            <a:pt x="27862" y="0"/>
                            <a:pt x="62230" y="0"/>
                          </a:cubicBezTo>
                          <a:cubicBezTo>
                            <a:pt x="96599" y="0"/>
                            <a:pt x="124460" y="27861"/>
                            <a:pt x="124460" y="6223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0" name="Freeform: Shape 89">
                      <a:extLst>
                        <a:ext uri="{FF2B5EF4-FFF2-40B4-BE49-F238E27FC236}">
                          <a16:creationId xmlns:a16="http://schemas.microsoft.com/office/drawing/2014/main" id="{880D2502-A616-88C8-4ECD-5D6D2629A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535" y="3005185"/>
                      <a:ext cx="260543" cy="62499"/>
                    </a:xfrm>
                    <a:custGeom>
                      <a:avLst/>
                      <a:gdLst>
                        <a:gd name="connsiteX0" fmla="*/ 130099 w 260543"/>
                        <a:gd name="connsiteY0" fmla="*/ 62500 h 62499"/>
                        <a:gd name="connsiteX1" fmla="*/ 4369 w 260543"/>
                        <a:gd name="connsiteY1" fmla="*/ 23765 h 62499"/>
                        <a:gd name="connsiteX2" fmla="*/ 3734 w 260543"/>
                        <a:gd name="connsiteY2" fmla="*/ 4715 h 62499"/>
                        <a:gd name="connsiteX3" fmla="*/ 22784 w 260543"/>
                        <a:gd name="connsiteY3" fmla="*/ 4080 h 62499"/>
                        <a:gd name="connsiteX4" fmla="*/ 130099 w 260543"/>
                        <a:gd name="connsiteY4" fmla="*/ 35195 h 62499"/>
                        <a:gd name="connsiteX5" fmla="*/ 238049 w 260543"/>
                        <a:gd name="connsiteY5" fmla="*/ 3445 h 62499"/>
                        <a:gd name="connsiteX6" fmla="*/ 257099 w 260543"/>
                        <a:gd name="connsiteY6" fmla="*/ 4715 h 62499"/>
                        <a:gd name="connsiteX7" fmla="*/ 255829 w 260543"/>
                        <a:gd name="connsiteY7" fmla="*/ 23765 h 62499"/>
                        <a:gd name="connsiteX8" fmla="*/ 130099 w 260543"/>
                        <a:gd name="connsiteY8" fmla="*/ 62500 h 62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0543" h="62499">
                          <a:moveTo>
                            <a:pt x="130099" y="62500"/>
                          </a:moveTo>
                          <a:cubicBezTo>
                            <a:pt x="46914" y="62500"/>
                            <a:pt x="6274" y="25670"/>
                            <a:pt x="4369" y="23765"/>
                          </a:cubicBezTo>
                          <a:cubicBezTo>
                            <a:pt x="-1346" y="18685"/>
                            <a:pt x="-1346" y="10430"/>
                            <a:pt x="3734" y="4715"/>
                          </a:cubicBezTo>
                          <a:cubicBezTo>
                            <a:pt x="8814" y="-1000"/>
                            <a:pt x="17069" y="-1000"/>
                            <a:pt x="22784" y="4080"/>
                          </a:cubicBezTo>
                          <a:cubicBezTo>
                            <a:pt x="23419" y="4715"/>
                            <a:pt x="58344" y="35195"/>
                            <a:pt x="130099" y="35195"/>
                          </a:cubicBezTo>
                          <a:cubicBezTo>
                            <a:pt x="200584" y="35195"/>
                            <a:pt x="237414" y="4080"/>
                            <a:pt x="238049" y="3445"/>
                          </a:cubicBezTo>
                          <a:cubicBezTo>
                            <a:pt x="243764" y="-1635"/>
                            <a:pt x="252019" y="-1000"/>
                            <a:pt x="257099" y="4715"/>
                          </a:cubicBezTo>
                          <a:cubicBezTo>
                            <a:pt x="262179" y="10430"/>
                            <a:pt x="261544" y="18685"/>
                            <a:pt x="255829" y="23765"/>
                          </a:cubicBezTo>
                          <a:cubicBezTo>
                            <a:pt x="253924" y="26305"/>
                            <a:pt x="210109" y="62500"/>
                            <a:pt x="130099" y="6250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  <p:grpSp>
                <p:nvGrpSpPr>
                  <p:cNvPr id="91" name="Graphic 22">
                    <a:extLst>
                      <a:ext uri="{FF2B5EF4-FFF2-40B4-BE49-F238E27FC236}">
                        <a16:creationId xmlns:a16="http://schemas.microsoft.com/office/drawing/2014/main" id="{AA93CF60-198C-E70F-84D3-76CCCDC24C05}"/>
                      </a:ext>
                    </a:extLst>
                  </p:cNvPr>
                  <p:cNvGrpSpPr/>
                  <p:nvPr/>
                </p:nvGrpSpPr>
                <p:grpSpPr>
                  <a:xfrm>
                    <a:off x="6052184" y="3413759"/>
                    <a:ext cx="89535" cy="50165"/>
                    <a:chOff x="6052184" y="3413759"/>
                    <a:chExt cx="89535" cy="50165"/>
                  </a:xfrm>
                  <a:solidFill>
                    <a:srgbClr val="0D164B"/>
                  </a:solidFill>
                </p:grpSpPr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096D42D7-33BD-8052-A9C0-ECD8072189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7745" y="3413759"/>
                      <a:ext cx="17860" cy="50165"/>
                    </a:xfrm>
                    <a:custGeom>
                      <a:avLst/>
                      <a:gdLst>
                        <a:gd name="connsiteX0" fmla="*/ 10795 w 17860"/>
                        <a:gd name="connsiteY0" fmla="*/ 50165 h 50165"/>
                        <a:gd name="connsiteX1" fmla="*/ 6985 w 17860"/>
                        <a:gd name="connsiteY1" fmla="*/ 50165 h 50165"/>
                        <a:gd name="connsiteX2" fmla="*/ 0 w 17860"/>
                        <a:gd name="connsiteY2" fmla="*/ 43180 h 50165"/>
                        <a:gd name="connsiteX3" fmla="*/ 0 w 17860"/>
                        <a:gd name="connsiteY3" fmla="*/ 6985 h 50165"/>
                        <a:gd name="connsiteX4" fmla="*/ 6985 w 17860"/>
                        <a:gd name="connsiteY4" fmla="*/ 0 h 50165"/>
                        <a:gd name="connsiteX5" fmla="*/ 10795 w 17860"/>
                        <a:gd name="connsiteY5" fmla="*/ 0 h 50165"/>
                        <a:gd name="connsiteX6" fmla="*/ 17780 w 17860"/>
                        <a:gd name="connsiteY6" fmla="*/ 6985 h 50165"/>
                        <a:gd name="connsiteX7" fmla="*/ 17780 w 17860"/>
                        <a:gd name="connsiteY7" fmla="*/ 43180 h 50165"/>
                        <a:gd name="connsiteX8" fmla="*/ 10795 w 17860"/>
                        <a:gd name="connsiteY8" fmla="*/ 50165 h 501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860" h="50165">
                          <a:moveTo>
                            <a:pt x="10795" y="50165"/>
                          </a:moveTo>
                          <a:lnTo>
                            <a:pt x="6985" y="50165"/>
                          </a:lnTo>
                          <a:cubicBezTo>
                            <a:pt x="3175" y="50165"/>
                            <a:pt x="0" y="46990"/>
                            <a:pt x="0" y="43180"/>
                          </a:cubicBezTo>
                          <a:lnTo>
                            <a:pt x="0" y="6985"/>
                          </a:lnTo>
                          <a:cubicBezTo>
                            <a:pt x="0" y="3175"/>
                            <a:pt x="3175" y="0"/>
                            <a:pt x="6985" y="0"/>
                          </a:cubicBezTo>
                          <a:lnTo>
                            <a:pt x="10795" y="0"/>
                          </a:lnTo>
                          <a:cubicBezTo>
                            <a:pt x="14605" y="0"/>
                            <a:pt x="17780" y="3175"/>
                            <a:pt x="17780" y="6985"/>
                          </a:cubicBezTo>
                          <a:lnTo>
                            <a:pt x="17780" y="43180"/>
                          </a:lnTo>
                          <a:cubicBezTo>
                            <a:pt x="18415" y="46990"/>
                            <a:pt x="15240" y="50165"/>
                            <a:pt x="10795" y="50165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3" name="Freeform: Shape 92">
                      <a:extLst>
                        <a:ext uri="{FF2B5EF4-FFF2-40B4-BE49-F238E27FC236}">
                          <a16:creationId xmlns:a16="http://schemas.microsoft.com/office/drawing/2014/main" id="{9AF88C15-C8D2-90A7-4065-BF1D67004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2184" y="3413759"/>
                      <a:ext cx="17780" cy="50165"/>
                    </a:xfrm>
                    <a:custGeom>
                      <a:avLst/>
                      <a:gdLst>
                        <a:gd name="connsiteX0" fmla="*/ 10795 w 17780"/>
                        <a:gd name="connsiteY0" fmla="*/ 50165 h 50165"/>
                        <a:gd name="connsiteX1" fmla="*/ 6985 w 17780"/>
                        <a:gd name="connsiteY1" fmla="*/ 50165 h 50165"/>
                        <a:gd name="connsiteX2" fmla="*/ 0 w 17780"/>
                        <a:gd name="connsiteY2" fmla="*/ 43180 h 50165"/>
                        <a:gd name="connsiteX3" fmla="*/ 0 w 17780"/>
                        <a:gd name="connsiteY3" fmla="*/ 6985 h 50165"/>
                        <a:gd name="connsiteX4" fmla="*/ 6985 w 17780"/>
                        <a:gd name="connsiteY4" fmla="*/ 0 h 50165"/>
                        <a:gd name="connsiteX5" fmla="*/ 10795 w 17780"/>
                        <a:gd name="connsiteY5" fmla="*/ 0 h 50165"/>
                        <a:gd name="connsiteX6" fmla="*/ 17780 w 17780"/>
                        <a:gd name="connsiteY6" fmla="*/ 6985 h 50165"/>
                        <a:gd name="connsiteX7" fmla="*/ 17780 w 17780"/>
                        <a:gd name="connsiteY7" fmla="*/ 43180 h 50165"/>
                        <a:gd name="connsiteX8" fmla="*/ 10795 w 17780"/>
                        <a:gd name="connsiteY8" fmla="*/ 50165 h 501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780" h="50165">
                          <a:moveTo>
                            <a:pt x="10795" y="50165"/>
                          </a:moveTo>
                          <a:lnTo>
                            <a:pt x="6985" y="50165"/>
                          </a:lnTo>
                          <a:cubicBezTo>
                            <a:pt x="3175" y="50165"/>
                            <a:pt x="0" y="46990"/>
                            <a:pt x="0" y="43180"/>
                          </a:cubicBezTo>
                          <a:lnTo>
                            <a:pt x="0" y="6985"/>
                          </a:lnTo>
                          <a:cubicBezTo>
                            <a:pt x="0" y="3175"/>
                            <a:pt x="3175" y="0"/>
                            <a:pt x="6985" y="0"/>
                          </a:cubicBezTo>
                          <a:lnTo>
                            <a:pt x="10795" y="0"/>
                          </a:lnTo>
                          <a:cubicBezTo>
                            <a:pt x="14605" y="0"/>
                            <a:pt x="17780" y="3175"/>
                            <a:pt x="17780" y="6985"/>
                          </a:cubicBezTo>
                          <a:lnTo>
                            <a:pt x="17780" y="43180"/>
                          </a:lnTo>
                          <a:cubicBezTo>
                            <a:pt x="17780" y="46990"/>
                            <a:pt x="14605" y="50165"/>
                            <a:pt x="10795" y="50165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4" name="Freeform: Shape 93">
                      <a:extLst>
                        <a:ext uri="{FF2B5EF4-FFF2-40B4-BE49-F238E27FC236}">
                          <a16:creationId xmlns:a16="http://schemas.microsoft.com/office/drawing/2014/main" id="{7E6F7731-D4D4-EE61-D7D0-1AE07FC76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940" y="3413759"/>
                      <a:ext cx="17779" cy="50165"/>
                    </a:xfrm>
                    <a:custGeom>
                      <a:avLst/>
                      <a:gdLst>
                        <a:gd name="connsiteX0" fmla="*/ 10795 w 17779"/>
                        <a:gd name="connsiteY0" fmla="*/ 50165 h 50165"/>
                        <a:gd name="connsiteX1" fmla="*/ 6985 w 17779"/>
                        <a:gd name="connsiteY1" fmla="*/ 50165 h 50165"/>
                        <a:gd name="connsiteX2" fmla="*/ 0 w 17779"/>
                        <a:gd name="connsiteY2" fmla="*/ 43180 h 50165"/>
                        <a:gd name="connsiteX3" fmla="*/ 0 w 17779"/>
                        <a:gd name="connsiteY3" fmla="*/ 6985 h 50165"/>
                        <a:gd name="connsiteX4" fmla="*/ 6985 w 17779"/>
                        <a:gd name="connsiteY4" fmla="*/ 0 h 50165"/>
                        <a:gd name="connsiteX5" fmla="*/ 10795 w 17779"/>
                        <a:gd name="connsiteY5" fmla="*/ 0 h 50165"/>
                        <a:gd name="connsiteX6" fmla="*/ 17780 w 17779"/>
                        <a:gd name="connsiteY6" fmla="*/ 6985 h 50165"/>
                        <a:gd name="connsiteX7" fmla="*/ 17780 w 17779"/>
                        <a:gd name="connsiteY7" fmla="*/ 43180 h 50165"/>
                        <a:gd name="connsiteX8" fmla="*/ 10795 w 17779"/>
                        <a:gd name="connsiteY8" fmla="*/ 50165 h 501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779" h="50165">
                          <a:moveTo>
                            <a:pt x="10795" y="50165"/>
                          </a:moveTo>
                          <a:lnTo>
                            <a:pt x="6985" y="50165"/>
                          </a:lnTo>
                          <a:cubicBezTo>
                            <a:pt x="3175" y="50165"/>
                            <a:pt x="0" y="46990"/>
                            <a:pt x="0" y="43180"/>
                          </a:cubicBezTo>
                          <a:lnTo>
                            <a:pt x="0" y="6985"/>
                          </a:lnTo>
                          <a:cubicBezTo>
                            <a:pt x="0" y="3175"/>
                            <a:pt x="3175" y="0"/>
                            <a:pt x="6985" y="0"/>
                          </a:cubicBezTo>
                          <a:lnTo>
                            <a:pt x="10795" y="0"/>
                          </a:lnTo>
                          <a:cubicBezTo>
                            <a:pt x="14605" y="0"/>
                            <a:pt x="17780" y="3175"/>
                            <a:pt x="17780" y="6985"/>
                          </a:cubicBezTo>
                          <a:lnTo>
                            <a:pt x="17780" y="43180"/>
                          </a:lnTo>
                          <a:cubicBezTo>
                            <a:pt x="17780" y="46990"/>
                            <a:pt x="14605" y="50165"/>
                            <a:pt x="10795" y="50165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grpSp>
            <p:nvGrpSpPr>
              <p:cNvPr id="95" name="Graphic 22">
                <a:extLst>
                  <a:ext uri="{FF2B5EF4-FFF2-40B4-BE49-F238E27FC236}">
                    <a16:creationId xmlns:a16="http://schemas.microsoft.com/office/drawing/2014/main" id="{AB673EDE-0260-57CB-F5A1-99F1D5B75F2B}"/>
                  </a:ext>
                </a:extLst>
              </p:cNvPr>
              <p:cNvGrpSpPr/>
              <p:nvPr/>
            </p:nvGrpSpPr>
            <p:grpSpPr>
              <a:xfrm>
                <a:off x="7029450" y="4271799"/>
                <a:ext cx="242569" cy="944807"/>
                <a:chOff x="7029450" y="4271799"/>
                <a:chExt cx="242569" cy="944807"/>
              </a:xfrm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2CD476DC-00DA-2E47-FCDD-64B37AFFCB9C}"/>
                    </a:ext>
                  </a:extLst>
                </p:cNvPr>
                <p:cNvSpPr/>
                <p:nvPr/>
              </p:nvSpPr>
              <p:spPr>
                <a:xfrm>
                  <a:off x="7029450" y="4271799"/>
                  <a:ext cx="242569" cy="944807"/>
                </a:xfrm>
                <a:custGeom>
                  <a:avLst/>
                  <a:gdLst>
                    <a:gd name="connsiteX0" fmla="*/ 187325 w 242569"/>
                    <a:gd name="connsiteY0" fmla="*/ 893291 h 944807"/>
                    <a:gd name="connsiteX1" fmla="*/ 242570 w 242569"/>
                    <a:gd name="connsiteY1" fmla="*/ 472285 h 944807"/>
                    <a:gd name="connsiteX2" fmla="*/ 191770 w 242569"/>
                    <a:gd name="connsiteY2" fmla="*/ 52551 h 944807"/>
                    <a:gd name="connsiteX3" fmla="*/ 55245 w 242569"/>
                    <a:gd name="connsiteY3" fmla="*/ 51281 h 944807"/>
                    <a:gd name="connsiteX4" fmla="*/ 0 w 242569"/>
                    <a:gd name="connsiteY4" fmla="*/ 472285 h 944807"/>
                    <a:gd name="connsiteX5" fmla="*/ 50800 w 242569"/>
                    <a:gd name="connsiteY5" fmla="*/ 892021 h 944807"/>
                    <a:gd name="connsiteX6" fmla="*/ 187325 w 242569"/>
                    <a:gd name="connsiteY6" fmla="*/ 893291 h 94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569" h="944807">
                      <a:moveTo>
                        <a:pt x="187325" y="893291"/>
                      </a:moveTo>
                      <a:cubicBezTo>
                        <a:pt x="215900" y="792326"/>
                        <a:pt x="242570" y="650721"/>
                        <a:pt x="242570" y="472285"/>
                      </a:cubicBezTo>
                      <a:cubicBezTo>
                        <a:pt x="242570" y="290676"/>
                        <a:pt x="218440" y="150976"/>
                        <a:pt x="191770" y="52551"/>
                      </a:cubicBezTo>
                      <a:cubicBezTo>
                        <a:pt x="173355" y="-16665"/>
                        <a:pt x="74930" y="-17934"/>
                        <a:pt x="55245" y="51281"/>
                      </a:cubicBezTo>
                      <a:cubicBezTo>
                        <a:pt x="26670" y="152246"/>
                        <a:pt x="0" y="293851"/>
                        <a:pt x="0" y="472285"/>
                      </a:cubicBezTo>
                      <a:cubicBezTo>
                        <a:pt x="0" y="653896"/>
                        <a:pt x="24130" y="793596"/>
                        <a:pt x="50800" y="892021"/>
                      </a:cubicBezTo>
                      <a:cubicBezTo>
                        <a:pt x="69850" y="961871"/>
                        <a:pt x="167640" y="962506"/>
                        <a:pt x="187325" y="893291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21B93CCA-AC60-8637-F963-BAA4A4F72789}"/>
                    </a:ext>
                  </a:extLst>
                </p:cNvPr>
                <p:cNvSpPr/>
                <p:nvPr/>
              </p:nvSpPr>
              <p:spPr>
                <a:xfrm>
                  <a:off x="7030719" y="4272915"/>
                  <a:ext cx="120650" cy="943626"/>
                </a:xfrm>
                <a:custGeom>
                  <a:avLst/>
                  <a:gdLst>
                    <a:gd name="connsiteX0" fmla="*/ 120650 w 120650"/>
                    <a:gd name="connsiteY0" fmla="*/ 943610 h 943626"/>
                    <a:gd name="connsiteX1" fmla="*/ 73025 w 120650"/>
                    <a:gd name="connsiteY1" fmla="*/ 836930 h 943626"/>
                    <a:gd name="connsiteX2" fmla="*/ 38736 w 120650"/>
                    <a:gd name="connsiteY2" fmla="*/ 471805 h 943626"/>
                    <a:gd name="connsiteX3" fmla="*/ 73025 w 120650"/>
                    <a:gd name="connsiteY3" fmla="*/ 106680 h 943626"/>
                    <a:gd name="connsiteX4" fmla="*/ 120650 w 120650"/>
                    <a:gd name="connsiteY4" fmla="*/ 0 h 943626"/>
                    <a:gd name="connsiteX5" fmla="*/ 55245 w 120650"/>
                    <a:gd name="connsiteY5" fmla="*/ 51435 h 943626"/>
                    <a:gd name="connsiteX6" fmla="*/ 0 w 120650"/>
                    <a:gd name="connsiteY6" fmla="*/ 472440 h 943626"/>
                    <a:gd name="connsiteX7" fmla="*/ 50800 w 120650"/>
                    <a:gd name="connsiteY7" fmla="*/ 892175 h 943626"/>
                    <a:gd name="connsiteX8" fmla="*/ 120650 w 120650"/>
                    <a:gd name="connsiteY8" fmla="*/ 943610 h 943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50" h="943626">
                      <a:moveTo>
                        <a:pt x="120650" y="943610"/>
                      </a:moveTo>
                      <a:cubicBezTo>
                        <a:pt x="119380" y="942975"/>
                        <a:pt x="85725" y="918845"/>
                        <a:pt x="73025" y="836930"/>
                      </a:cubicBezTo>
                      <a:cubicBezTo>
                        <a:pt x="59690" y="753745"/>
                        <a:pt x="38736" y="614680"/>
                        <a:pt x="38736" y="471805"/>
                      </a:cubicBezTo>
                      <a:cubicBezTo>
                        <a:pt x="38736" y="328930"/>
                        <a:pt x="59690" y="189865"/>
                        <a:pt x="73025" y="106680"/>
                      </a:cubicBezTo>
                      <a:cubicBezTo>
                        <a:pt x="85725" y="24765"/>
                        <a:pt x="119380" y="635"/>
                        <a:pt x="120650" y="0"/>
                      </a:cubicBezTo>
                      <a:cubicBezTo>
                        <a:pt x="92075" y="635"/>
                        <a:pt x="64770" y="17780"/>
                        <a:pt x="55245" y="51435"/>
                      </a:cubicBezTo>
                      <a:cubicBezTo>
                        <a:pt x="26670" y="152400"/>
                        <a:pt x="0" y="294005"/>
                        <a:pt x="0" y="472440"/>
                      </a:cubicBezTo>
                      <a:cubicBezTo>
                        <a:pt x="0" y="654050"/>
                        <a:pt x="24130" y="793750"/>
                        <a:pt x="50800" y="892175"/>
                      </a:cubicBezTo>
                      <a:cubicBezTo>
                        <a:pt x="59690" y="927100"/>
                        <a:pt x="90170" y="944245"/>
                        <a:pt x="120650" y="943610"/>
                      </a:cubicBezTo>
                      <a:close/>
                    </a:path>
                  </a:pathLst>
                </a:custGeom>
                <a:solidFill>
                  <a:srgbClr val="CE98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55B23CF6-3C58-3E9E-0BED-41A9172C1826}"/>
                    </a:ext>
                  </a:extLst>
                </p:cNvPr>
                <p:cNvSpPr/>
                <p:nvPr/>
              </p:nvSpPr>
              <p:spPr>
                <a:xfrm>
                  <a:off x="7063105" y="4447334"/>
                  <a:ext cx="164562" cy="82755"/>
                </a:xfrm>
                <a:custGeom>
                  <a:avLst/>
                  <a:gdLst>
                    <a:gd name="connsiteX0" fmla="*/ 12700 w 164562"/>
                    <a:gd name="connsiteY0" fmla="*/ 82756 h 82755"/>
                    <a:gd name="connsiteX1" fmla="*/ 5714 w 164562"/>
                    <a:gd name="connsiteY1" fmla="*/ 82756 h 82755"/>
                    <a:gd name="connsiteX2" fmla="*/ 0 w 164562"/>
                    <a:gd name="connsiteY2" fmla="*/ 75770 h 82755"/>
                    <a:gd name="connsiteX3" fmla="*/ 6985 w 164562"/>
                    <a:gd name="connsiteY3" fmla="*/ 70056 h 82755"/>
                    <a:gd name="connsiteX4" fmla="*/ 81280 w 164562"/>
                    <a:gd name="connsiteY4" fmla="*/ 36400 h 82755"/>
                    <a:gd name="connsiteX5" fmla="*/ 159385 w 164562"/>
                    <a:gd name="connsiteY5" fmla="*/ 840 h 82755"/>
                    <a:gd name="connsiteX6" fmla="*/ 164464 w 164562"/>
                    <a:gd name="connsiteY6" fmla="*/ 8460 h 82755"/>
                    <a:gd name="connsiteX7" fmla="*/ 156845 w 164562"/>
                    <a:gd name="connsiteY7" fmla="*/ 13540 h 82755"/>
                    <a:gd name="connsiteX8" fmla="*/ 92075 w 164562"/>
                    <a:gd name="connsiteY8" fmla="*/ 43385 h 82755"/>
                    <a:gd name="connsiteX9" fmla="*/ 12700 w 164562"/>
                    <a:gd name="connsiteY9" fmla="*/ 82756 h 82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562" h="82755">
                      <a:moveTo>
                        <a:pt x="12700" y="82756"/>
                      </a:moveTo>
                      <a:cubicBezTo>
                        <a:pt x="8255" y="82756"/>
                        <a:pt x="5714" y="82756"/>
                        <a:pt x="5714" y="82756"/>
                      </a:cubicBezTo>
                      <a:cubicBezTo>
                        <a:pt x="2539" y="82120"/>
                        <a:pt x="0" y="78945"/>
                        <a:pt x="0" y="75770"/>
                      </a:cubicBezTo>
                      <a:cubicBezTo>
                        <a:pt x="635" y="72595"/>
                        <a:pt x="3810" y="69420"/>
                        <a:pt x="6985" y="70056"/>
                      </a:cubicBezTo>
                      <a:cubicBezTo>
                        <a:pt x="8889" y="70056"/>
                        <a:pt x="55245" y="74500"/>
                        <a:pt x="81280" y="36400"/>
                      </a:cubicBezTo>
                      <a:cubicBezTo>
                        <a:pt x="112395" y="-8685"/>
                        <a:pt x="157480" y="840"/>
                        <a:pt x="159385" y="840"/>
                      </a:cubicBezTo>
                      <a:cubicBezTo>
                        <a:pt x="162560" y="1475"/>
                        <a:pt x="165100" y="5285"/>
                        <a:pt x="164464" y="8460"/>
                      </a:cubicBezTo>
                      <a:cubicBezTo>
                        <a:pt x="163830" y="11635"/>
                        <a:pt x="160020" y="14175"/>
                        <a:pt x="156845" y="13540"/>
                      </a:cubicBezTo>
                      <a:cubicBezTo>
                        <a:pt x="155575" y="12906"/>
                        <a:pt x="118110" y="5920"/>
                        <a:pt x="92075" y="43385"/>
                      </a:cubicBezTo>
                      <a:cubicBezTo>
                        <a:pt x="67310" y="78945"/>
                        <a:pt x="29210" y="82756"/>
                        <a:pt x="12700" y="8275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D1A77D83-18BF-C85E-77C7-4D1441794EFF}"/>
                    </a:ext>
                  </a:extLst>
                </p:cNvPr>
                <p:cNvSpPr/>
                <p:nvPr/>
              </p:nvSpPr>
              <p:spPr>
                <a:xfrm>
                  <a:off x="7080885" y="5065394"/>
                  <a:ext cx="140970" cy="39370"/>
                </a:xfrm>
                <a:custGeom>
                  <a:avLst/>
                  <a:gdLst>
                    <a:gd name="connsiteX0" fmla="*/ 70485 w 140970"/>
                    <a:gd name="connsiteY0" fmla="*/ 39370 h 39370"/>
                    <a:gd name="connsiteX1" fmla="*/ 1905 w 140970"/>
                    <a:gd name="connsiteY1" fmla="*/ 10795 h 39370"/>
                    <a:gd name="connsiteX2" fmla="*/ 1905 w 140970"/>
                    <a:gd name="connsiteY2" fmla="*/ 1905 h 39370"/>
                    <a:gd name="connsiteX3" fmla="*/ 10795 w 140970"/>
                    <a:gd name="connsiteY3" fmla="*/ 1905 h 39370"/>
                    <a:gd name="connsiteX4" fmla="*/ 70485 w 140970"/>
                    <a:gd name="connsiteY4" fmla="*/ 26035 h 39370"/>
                    <a:gd name="connsiteX5" fmla="*/ 130175 w 140970"/>
                    <a:gd name="connsiteY5" fmla="*/ 1905 h 39370"/>
                    <a:gd name="connsiteX6" fmla="*/ 139065 w 140970"/>
                    <a:gd name="connsiteY6" fmla="*/ 1905 h 39370"/>
                    <a:gd name="connsiteX7" fmla="*/ 139065 w 140970"/>
                    <a:gd name="connsiteY7" fmla="*/ 10795 h 39370"/>
                    <a:gd name="connsiteX8" fmla="*/ 70485 w 140970"/>
                    <a:gd name="connsiteY8" fmla="*/ 39370 h 39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970" h="39370">
                      <a:moveTo>
                        <a:pt x="70485" y="39370"/>
                      </a:moveTo>
                      <a:cubicBezTo>
                        <a:pt x="28575" y="39370"/>
                        <a:pt x="2540" y="12065"/>
                        <a:pt x="1905" y="10795"/>
                      </a:cubicBezTo>
                      <a:cubicBezTo>
                        <a:pt x="-635" y="8255"/>
                        <a:pt x="-635" y="4445"/>
                        <a:pt x="1905" y="1905"/>
                      </a:cubicBezTo>
                      <a:cubicBezTo>
                        <a:pt x="4445" y="-635"/>
                        <a:pt x="8255" y="-635"/>
                        <a:pt x="10795" y="1905"/>
                      </a:cubicBezTo>
                      <a:cubicBezTo>
                        <a:pt x="11430" y="2540"/>
                        <a:pt x="34290" y="26035"/>
                        <a:pt x="70485" y="26035"/>
                      </a:cubicBezTo>
                      <a:cubicBezTo>
                        <a:pt x="106680" y="26035"/>
                        <a:pt x="129540" y="1905"/>
                        <a:pt x="130175" y="1905"/>
                      </a:cubicBezTo>
                      <a:cubicBezTo>
                        <a:pt x="132715" y="-635"/>
                        <a:pt x="136525" y="-635"/>
                        <a:pt x="139065" y="1905"/>
                      </a:cubicBezTo>
                      <a:cubicBezTo>
                        <a:pt x="141605" y="4445"/>
                        <a:pt x="141605" y="8255"/>
                        <a:pt x="139065" y="10795"/>
                      </a:cubicBezTo>
                      <a:cubicBezTo>
                        <a:pt x="138430" y="12065"/>
                        <a:pt x="112395" y="39370"/>
                        <a:pt x="70485" y="3937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0" name="Graphic 22">
                <a:extLst>
                  <a:ext uri="{FF2B5EF4-FFF2-40B4-BE49-F238E27FC236}">
                    <a16:creationId xmlns:a16="http://schemas.microsoft.com/office/drawing/2014/main" id="{482E58D6-E312-0B1A-A531-11617C37B9E8}"/>
                  </a:ext>
                </a:extLst>
              </p:cNvPr>
              <p:cNvGrpSpPr/>
              <p:nvPr/>
            </p:nvGrpSpPr>
            <p:grpSpPr>
              <a:xfrm>
                <a:off x="4414935" y="3505387"/>
                <a:ext cx="713543" cy="707192"/>
                <a:chOff x="4414935" y="3505387"/>
                <a:chExt cx="713543" cy="707192"/>
              </a:xfrm>
            </p:grpSpPr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93FA1E1C-FC65-AD65-9802-E045AB14A0D3}"/>
                    </a:ext>
                  </a:extLst>
                </p:cNvPr>
                <p:cNvSpPr/>
                <p:nvPr/>
              </p:nvSpPr>
              <p:spPr>
                <a:xfrm>
                  <a:off x="4414935" y="3505387"/>
                  <a:ext cx="713543" cy="707014"/>
                </a:xfrm>
                <a:custGeom>
                  <a:avLst/>
                  <a:gdLst>
                    <a:gd name="connsiteX0" fmla="*/ 105630 w 713543"/>
                    <a:gd name="connsiteY0" fmla="*/ 9337 h 707014"/>
                    <a:gd name="connsiteX1" fmla="*/ 442814 w 713543"/>
                    <a:gd name="connsiteY1" fmla="*/ 267782 h 707014"/>
                    <a:gd name="connsiteX2" fmla="*/ 703799 w 713543"/>
                    <a:gd name="connsiteY2" fmla="*/ 600522 h 707014"/>
                    <a:gd name="connsiteX3" fmla="*/ 607914 w 713543"/>
                    <a:gd name="connsiteY3" fmla="*/ 697677 h 707014"/>
                    <a:gd name="connsiteX4" fmla="*/ 270730 w 713543"/>
                    <a:gd name="connsiteY4" fmla="*/ 439232 h 707014"/>
                    <a:gd name="connsiteX5" fmla="*/ 9744 w 713543"/>
                    <a:gd name="connsiteY5" fmla="*/ 106492 h 707014"/>
                    <a:gd name="connsiteX6" fmla="*/ 105630 w 713543"/>
                    <a:gd name="connsiteY6" fmla="*/ 9337 h 707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3543" h="707014">
                      <a:moveTo>
                        <a:pt x="105630" y="9337"/>
                      </a:moveTo>
                      <a:cubicBezTo>
                        <a:pt x="197069" y="60137"/>
                        <a:pt x="316449" y="141417"/>
                        <a:pt x="442814" y="267782"/>
                      </a:cubicBezTo>
                      <a:cubicBezTo>
                        <a:pt x="571084" y="396052"/>
                        <a:pt x="652999" y="512257"/>
                        <a:pt x="703799" y="600522"/>
                      </a:cubicBezTo>
                      <a:cubicBezTo>
                        <a:pt x="739359" y="662752"/>
                        <a:pt x="670780" y="732602"/>
                        <a:pt x="607914" y="697677"/>
                      </a:cubicBezTo>
                      <a:cubicBezTo>
                        <a:pt x="516474" y="646877"/>
                        <a:pt x="397094" y="565597"/>
                        <a:pt x="270730" y="439232"/>
                      </a:cubicBezTo>
                      <a:cubicBezTo>
                        <a:pt x="142459" y="310962"/>
                        <a:pt x="60544" y="194757"/>
                        <a:pt x="9744" y="106492"/>
                      </a:cubicBezTo>
                      <a:cubicBezTo>
                        <a:pt x="-25816" y="44262"/>
                        <a:pt x="42764" y="-25588"/>
                        <a:pt x="105630" y="9337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D9B0F5ED-9539-CA7E-2E7F-AAB392FD7749}"/>
                    </a:ext>
                  </a:extLst>
                </p:cNvPr>
                <p:cNvSpPr/>
                <p:nvPr/>
              </p:nvSpPr>
              <p:spPr>
                <a:xfrm>
                  <a:off x="4415101" y="3524884"/>
                  <a:ext cx="690933" cy="687695"/>
                </a:xfrm>
                <a:custGeom>
                  <a:avLst/>
                  <a:gdLst>
                    <a:gd name="connsiteX0" fmla="*/ 22914 w 690933"/>
                    <a:gd name="connsiteY0" fmla="*/ 0 h 687695"/>
                    <a:gd name="connsiteX1" fmla="*/ 64824 w 690933"/>
                    <a:gd name="connsiteY1" fmla="*/ 109220 h 687695"/>
                    <a:gd name="connsiteX2" fmla="*/ 299139 w 690933"/>
                    <a:gd name="connsiteY2" fmla="*/ 391795 h 687695"/>
                    <a:gd name="connsiteX3" fmla="*/ 581714 w 690933"/>
                    <a:gd name="connsiteY3" fmla="*/ 626110 h 687695"/>
                    <a:gd name="connsiteX4" fmla="*/ 690934 w 690933"/>
                    <a:gd name="connsiteY4" fmla="*/ 668020 h 687695"/>
                    <a:gd name="connsiteX5" fmla="*/ 608384 w 690933"/>
                    <a:gd name="connsiteY5" fmla="*/ 678180 h 687695"/>
                    <a:gd name="connsiteX6" fmla="*/ 271199 w 690933"/>
                    <a:gd name="connsiteY6" fmla="*/ 419735 h 687695"/>
                    <a:gd name="connsiteX7" fmla="*/ 10214 w 690933"/>
                    <a:gd name="connsiteY7" fmla="*/ 86995 h 687695"/>
                    <a:gd name="connsiteX8" fmla="*/ 22914 w 690933"/>
                    <a:gd name="connsiteY8" fmla="*/ 0 h 687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0933" h="687695">
                      <a:moveTo>
                        <a:pt x="22914" y="0"/>
                      </a:moveTo>
                      <a:cubicBezTo>
                        <a:pt x="22914" y="1270"/>
                        <a:pt x="15929" y="41910"/>
                        <a:pt x="64824" y="109220"/>
                      </a:cubicBezTo>
                      <a:cubicBezTo>
                        <a:pt x="114354" y="177165"/>
                        <a:pt x="197539" y="290830"/>
                        <a:pt x="299139" y="391795"/>
                      </a:cubicBezTo>
                      <a:cubicBezTo>
                        <a:pt x="400104" y="492760"/>
                        <a:pt x="513769" y="575945"/>
                        <a:pt x="581714" y="626110"/>
                      </a:cubicBezTo>
                      <a:cubicBezTo>
                        <a:pt x="648389" y="675005"/>
                        <a:pt x="689029" y="668020"/>
                        <a:pt x="690934" y="668020"/>
                      </a:cubicBezTo>
                      <a:cubicBezTo>
                        <a:pt x="669979" y="687705"/>
                        <a:pt x="638864" y="695325"/>
                        <a:pt x="608384" y="678180"/>
                      </a:cubicBezTo>
                      <a:cubicBezTo>
                        <a:pt x="516944" y="627380"/>
                        <a:pt x="397564" y="546100"/>
                        <a:pt x="271199" y="419735"/>
                      </a:cubicBezTo>
                      <a:cubicBezTo>
                        <a:pt x="142929" y="291465"/>
                        <a:pt x="61014" y="175260"/>
                        <a:pt x="10214" y="86995"/>
                      </a:cubicBezTo>
                      <a:cubicBezTo>
                        <a:pt x="-8836" y="55245"/>
                        <a:pt x="689" y="20955"/>
                        <a:pt x="22914" y="0"/>
                      </a:cubicBezTo>
                      <a:close/>
                    </a:path>
                  </a:pathLst>
                </a:custGeom>
                <a:solidFill>
                  <a:srgbClr val="CE98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29A9850E-CB77-08D3-32F6-A83547AAFEE3}"/>
                    </a:ext>
                  </a:extLst>
                </p:cNvPr>
                <p:cNvSpPr/>
                <p:nvPr/>
              </p:nvSpPr>
              <p:spPr>
                <a:xfrm>
                  <a:off x="4863627" y="4007683"/>
                  <a:ext cx="169184" cy="71556"/>
                </a:xfrm>
                <a:custGeom>
                  <a:avLst/>
                  <a:gdLst>
                    <a:gd name="connsiteX0" fmla="*/ 6188 w 169184"/>
                    <a:gd name="connsiteY0" fmla="*/ 71557 h 71556"/>
                    <a:gd name="connsiteX1" fmla="*/ 2378 w 169184"/>
                    <a:gd name="connsiteY1" fmla="*/ 70287 h 71556"/>
                    <a:gd name="connsiteX2" fmla="*/ 1108 w 169184"/>
                    <a:gd name="connsiteY2" fmla="*/ 61397 h 71556"/>
                    <a:gd name="connsiteX3" fmla="*/ 90008 w 169184"/>
                    <a:gd name="connsiteY3" fmla="*/ 27742 h 71556"/>
                    <a:gd name="connsiteX4" fmla="*/ 157318 w 169184"/>
                    <a:gd name="connsiteY4" fmla="*/ 2976 h 71556"/>
                    <a:gd name="connsiteX5" fmla="*/ 166208 w 169184"/>
                    <a:gd name="connsiteY5" fmla="*/ 1072 h 71556"/>
                    <a:gd name="connsiteX6" fmla="*/ 168113 w 169184"/>
                    <a:gd name="connsiteY6" fmla="*/ 9962 h 71556"/>
                    <a:gd name="connsiteX7" fmla="*/ 88103 w 169184"/>
                    <a:gd name="connsiteY7" fmla="*/ 40442 h 71556"/>
                    <a:gd name="connsiteX8" fmla="*/ 11903 w 169184"/>
                    <a:gd name="connsiteY8" fmla="*/ 69017 h 71556"/>
                    <a:gd name="connsiteX9" fmla="*/ 6188 w 169184"/>
                    <a:gd name="connsiteY9" fmla="*/ 71557 h 71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184" h="71556">
                      <a:moveTo>
                        <a:pt x="6188" y="71557"/>
                      </a:moveTo>
                      <a:cubicBezTo>
                        <a:pt x="4918" y="71557"/>
                        <a:pt x="3648" y="70922"/>
                        <a:pt x="2378" y="70287"/>
                      </a:cubicBezTo>
                      <a:cubicBezTo>
                        <a:pt x="-162" y="68382"/>
                        <a:pt x="-797" y="63937"/>
                        <a:pt x="1108" y="61397"/>
                      </a:cubicBezTo>
                      <a:cubicBezTo>
                        <a:pt x="2378" y="59492"/>
                        <a:pt x="36668" y="18217"/>
                        <a:pt x="90008" y="27742"/>
                      </a:cubicBezTo>
                      <a:cubicBezTo>
                        <a:pt x="135093" y="35997"/>
                        <a:pt x="156683" y="4247"/>
                        <a:pt x="157318" y="2976"/>
                      </a:cubicBezTo>
                      <a:cubicBezTo>
                        <a:pt x="159223" y="-199"/>
                        <a:pt x="163033" y="-833"/>
                        <a:pt x="166208" y="1072"/>
                      </a:cubicBezTo>
                      <a:cubicBezTo>
                        <a:pt x="169383" y="2976"/>
                        <a:pt x="170018" y="6787"/>
                        <a:pt x="168113" y="9962"/>
                      </a:cubicBezTo>
                      <a:cubicBezTo>
                        <a:pt x="166843" y="11867"/>
                        <a:pt x="141443" y="49967"/>
                        <a:pt x="88103" y="40442"/>
                      </a:cubicBezTo>
                      <a:cubicBezTo>
                        <a:pt x="42383" y="32187"/>
                        <a:pt x="11903" y="69017"/>
                        <a:pt x="11903" y="69017"/>
                      </a:cubicBezTo>
                      <a:cubicBezTo>
                        <a:pt x="9998" y="70922"/>
                        <a:pt x="8093" y="71557"/>
                        <a:pt x="6188" y="7155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05EC61C6-FC48-050A-9ABF-DB701102284E}"/>
                    </a:ext>
                  </a:extLst>
                </p:cNvPr>
                <p:cNvSpPr/>
                <p:nvPr/>
              </p:nvSpPr>
              <p:spPr>
                <a:xfrm>
                  <a:off x="4488172" y="3575683"/>
                  <a:ext cx="103512" cy="103506"/>
                </a:xfrm>
                <a:custGeom>
                  <a:avLst/>
                  <a:gdLst>
                    <a:gd name="connsiteX0" fmla="*/ 6358 w 103512"/>
                    <a:gd name="connsiteY0" fmla="*/ 103506 h 103506"/>
                    <a:gd name="connsiteX1" fmla="*/ 8 w 103512"/>
                    <a:gd name="connsiteY1" fmla="*/ 97156 h 103506"/>
                    <a:gd name="connsiteX2" fmla="*/ 28583 w 103512"/>
                    <a:gd name="connsiteY2" fmla="*/ 28576 h 103506"/>
                    <a:gd name="connsiteX3" fmla="*/ 97163 w 103512"/>
                    <a:gd name="connsiteY3" fmla="*/ 1 h 103506"/>
                    <a:gd name="connsiteX4" fmla="*/ 103513 w 103512"/>
                    <a:gd name="connsiteY4" fmla="*/ 6351 h 103506"/>
                    <a:gd name="connsiteX5" fmla="*/ 97163 w 103512"/>
                    <a:gd name="connsiteY5" fmla="*/ 12701 h 103506"/>
                    <a:gd name="connsiteX6" fmla="*/ 37473 w 103512"/>
                    <a:gd name="connsiteY6" fmla="*/ 37466 h 103506"/>
                    <a:gd name="connsiteX7" fmla="*/ 12708 w 103512"/>
                    <a:gd name="connsiteY7" fmla="*/ 97156 h 103506"/>
                    <a:gd name="connsiteX8" fmla="*/ 6358 w 103512"/>
                    <a:gd name="connsiteY8" fmla="*/ 103506 h 103506"/>
                    <a:gd name="connsiteX9" fmla="*/ 6358 w 103512"/>
                    <a:gd name="connsiteY9" fmla="*/ 103506 h 103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3512" h="103506">
                      <a:moveTo>
                        <a:pt x="6358" y="103506"/>
                      </a:moveTo>
                      <a:cubicBezTo>
                        <a:pt x="3183" y="103506"/>
                        <a:pt x="8" y="100966"/>
                        <a:pt x="8" y="97156"/>
                      </a:cubicBezTo>
                      <a:cubicBezTo>
                        <a:pt x="8" y="95886"/>
                        <a:pt x="-1262" y="57786"/>
                        <a:pt x="28583" y="28576"/>
                      </a:cubicBezTo>
                      <a:cubicBezTo>
                        <a:pt x="58428" y="-634"/>
                        <a:pt x="95893" y="1"/>
                        <a:pt x="97163" y="1"/>
                      </a:cubicBezTo>
                      <a:cubicBezTo>
                        <a:pt x="100973" y="1"/>
                        <a:pt x="103513" y="3176"/>
                        <a:pt x="103513" y="6351"/>
                      </a:cubicBezTo>
                      <a:cubicBezTo>
                        <a:pt x="103513" y="10161"/>
                        <a:pt x="100338" y="12701"/>
                        <a:pt x="97163" y="12701"/>
                      </a:cubicBezTo>
                      <a:cubicBezTo>
                        <a:pt x="96528" y="12701"/>
                        <a:pt x="63508" y="12066"/>
                        <a:pt x="37473" y="37466"/>
                      </a:cubicBezTo>
                      <a:cubicBezTo>
                        <a:pt x="11438" y="63501"/>
                        <a:pt x="12708" y="96521"/>
                        <a:pt x="12708" y="97156"/>
                      </a:cubicBezTo>
                      <a:cubicBezTo>
                        <a:pt x="13343" y="100331"/>
                        <a:pt x="10168" y="102871"/>
                        <a:pt x="6358" y="103506"/>
                      </a:cubicBezTo>
                      <a:cubicBezTo>
                        <a:pt x="6993" y="103506"/>
                        <a:pt x="6993" y="103506"/>
                        <a:pt x="6358" y="10350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5" name="Graphic 22">
              <a:extLst>
                <a:ext uri="{FF2B5EF4-FFF2-40B4-BE49-F238E27FC236}">
                  <a16:creationId xmlns:a16="http://schemas.microsoft.com/office/drawing/2014/main" id="{EBE4FB75-BD79-AD9F-E5CA-E722D30F7053}"/>
                </a:ext>
              </a:extLst>
            </p:cNvPr>
            <p:cNvGrpSpPr/>
            <p:nvPr/>
          </p:nvGrpSpPr>
          <p:grpSpPr>
            <a:xfrm>
              <a:off x="3872192" y="1398905"/>
              <a:ext cx="4448249" cy="3296285"/>
              <a:chOff x="3872192" y="1398905"/>
              <a:chExt cx="4448249" cy="3296285"/>
            </a:xfrm>
          </p:grpSpPr>
          <p:grpSp>
            <p:nvGrpSpPr>
              <p:cNvPr id="106" name="Graphic 22">
                <a:extLst>
                  <a:ext uri="{FF2B5EF4-FFF2-40B4-BE49-F238E27FC236}">
                    <a16:creationId xmlns:a16="http://schemas.microsoft.com/office/drawing/2014/main" id="{F8310B21-6D29-B096-A023-139C5182A5A7}"/>
                  </a:ext>
                </a:extLst>
              </p:cNvPr>
              <p:cNvGrpSpPr/>
              <p:nvPr/>
            </p:nvGrpSpPr>
            <p:grpSpPr>
              <a:xfrm>
                <a:off x="6932930" y="3035935"/>
                <a:ext cx="1387511" cy="425449"/>
                <a:chOff x="6932930" y="3035935"/>
                <a:chExt cx="1387511" cy="425449"/>
              </a:xfrm>
            </p:grpSpPr>
            <p:grpSp>
              <p:nvGrpSpPr>
                <p:cNvPr id="107" name="Graphic 22">
                  <a:extLst>
                    <a:ext uri="{FF2B5EF4-FFF2-40B4-BE49-F238E27FC236}">
                      <a16:creationId xmlns:a16="http://schemas.microsoft.com/office/drawing/2014/main" id="{2982EE9C-4C40-2F07-7F12-EC90567556EB}"/>
                    </a:ext>
                  </a:extLst>
                </p:cNvPr>
                <p:cNvGrpSpPr/>
                <p:nvPr/>
              </p:nvGrpSpPr>
              <p:grpSpPr>
                <a:xfrm>
                  <a:off x="6932930" y="3035935"/>
                  <a:ext cx="1387511" cy="425449"/>
                  <a:chOff x="6932930" y="3035935"/>
                  <a:chExt cx="1387511" cy="425449"/>
                </a:xfrm>
              </p:grpSpPr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228D9EA1-75B3-05C4-DBDA-66AAE7D5063B}"/>
                      </a:ext>
                    </a:extLst>
                  </p:cNvPr>
                  <p:cNvSpPr/>
                  <p:nvPr/>
                </p:nvSpPr>
                <p:spPr>
                  <a:xfrm>
                    <a:off x="6939280" y="3041650"/>
                    <a:ext cx="1374609" cy="412750"/>
                  </a:xfrm>
                  <a:custGeom>
                    <a:avLst/>
                    <a:gdLst>
                      <a:gd name="connsiteX0" fmla="*/ 86360 w 1374609"/>
                      <a:gd name="connsiteY0" fmla="*/ 0 h 412750"/>
                      <a:gd name="connsiteX1" fmla="*/ 910589 w 1374609"/>
                      <a:gd name="connsiteY1" fmla="*/ 0 h 412750"/>
                      <a:gd name="connsiteX2" fmla="*/ 1111885 w 1374609"/>
                      <a:gd name="connsiteY2" fmla="*/ 0 h 412750"/>
                      <a:gd name="connsiteX3" fmla="*/ 1328420 w 1374609"/>
                      <a:gd name="connsiteY3" fmla="*/ 0 h 412750"/>
                      <a:gd name="connsiteX4" fmla="*/ 1351280 w 1374609"/>
                      <a:gd name="connsiteY4" fmla="*/ 85725 h 412750"/>
                      <a:gd name="connsiteX5" fmla="*/ 1250950 w 1374609"/>
                      <a:gd name="connsiteY5" fmla="*/ 144145 h 412750"/>
                      <a:gd name="connsiteX6" fmla="*/ 1198245 w 1374609"/>
                      <a:gd name="connsiteY6" fmla="*/ 235585 h 412750"/>
                      <a:gd name="connsiteX7" fmla="*/ 1198245 w 1374609"/>
                      <a:gd name="connsiteY7" fmla="*/ 326390 h 412750"/>
                      <a:gd name="connsiteX8" fmla="*/ 1111885 w 1374609"/>
                      <a:gd name="connsiteY8" fmla="*/ 412750 h 412750"/>
                      <a:gd name="connsiteX9" fmla="*/ 86360 w 1374609"/>
                      <a:gd name="connsiteY9" fmla="*/ 412750 h 412750"/>
                      <a:gd name="connsiteX10" fmla="*/ 0 w 1374609"/>
                      <a:gd name="connsiteY10" fmla="*/ 326390 h 412750"/>
                      <a:gd name="connsiteX11" fmla="*/ 0 w 1374609"/>
                      <a:gd name="connsiteY11" fmla="*/ 86360 h 412750"/>
                      <a:gd name="connsiteX12" fmla="*/ 86360 w 1374609"/>
                      <a:gd name="connsiteY12" fmla="*/ 0 h 412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374609" h="412750">
                        <a:moveTo>
                          <a:pt x="86360" y="0"/>
                        </a:moveTo>
                        <a:lnTo>
                          <a:pt x="910589" y="0"/>
                        </a:lnTo>
                        <a:lnTo>
                          <a:pt x="1111885" y="0"/>
                        </a:lnTo>
                        <a:lnTo>
                          <a:pt x="1328420" y="0"/>
                        </a:lnTo>
                        <a:cubicBezTo>
                          <a:pt x="1375410" y="0"/>
                          <a:pt x="1392555" y="62230"/>
                          <a:pt x="1351280" y="85725"/>
                        </a:cubicBezTo>
                        <a:lnTo>
                          <a:pt x="1250950" y="144145"/>
                        </a:lnTo>
                        <a:cubicBezTo>
                          <a:pt x="1218564" y="163195"/>
                          <a:pt x="1198245" y="198120"/>
                          <a:pt x="1198245" y="235585"/>
                        </a:cubicBezTo>
                        <a:lnTo>
                          <a:pt x="1198245" y="326390"/>
                        </a:lnTo>
                        <a:cubicBezTo>
                          <a:pt x="1198245" y="374015"/>
                          <a:pt x="1159510" y="412750"/>
                          <a:pt x="1111885" y="412750"/>
                        </a:cubicBezTo>
                        <a:lnTo>
                          <a:pt x="86360" y="412750"/>
                        </a:lnTo>
                        <a:cubicBezTo>
                          <a:pt x="38735" y="412750"/>
                          <a:pt x="0" y="374015"/>
                          <a:pt x="0" y="326390"/>
                        </a:cubicBezTo>
                        <a:lnTo>
                          <a:pt x="0" y="86360"/>
                        </a:lnTo>
                        <a:cubicBezTo>
                          <a:pt x="0" y="38735"/>
                          <a:pt x="38735" y="0"/>
                          <a:pt x="86360" y="0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ED3A2AB5-B0D2-756C-B7F1-BC219855021D}"/>
                      </a:ext>
                    </a:extLst>
                  </p:cNvPr>
                  <p:cNvSpPr/>
                  <p:nvPr/>
                </p:nvSpPr>
                <p:spPr>
                  <a:xfrm>
                    <a:off x="6932930" y="3035935"/>
                    <a:ext cx="1387511" cy="425449"/>
                  </a:xfrm>
                  <a:custGeom>
                    <a:avLst/>
                    <a:gdLst>
                      <a:gd name="connsiteX0" fmla="*/ 1118235 w 1387511"/>
                      <a:gd name="connsiteY0" fmla="*/ 425450 h 425449"/>
                      <a:gd name="connsiteX1" fmla="*/ 92710 w 1387511"/>
                      <a:gd name="connsiteY1" fmla="*/ 425450 h 425449"/>
                      <a:gd name="connsiteX2" fmla="*/ 0 w 1387511"/>
                      <a:gd name="connsiteY2" fmla="*/ 332740 h 425449"/>
                      <a:gd name="connsiteX3" fmla="*/ 0 w 1387511"/>
                      <a:gd name="connsiteY3" fmla="*/ 92710 h 425449"/>
                      <a:gd name="connsiteX4" fmla="*/ 92710 w 1387511"/>
                      <a:gd name="connsiteY4" fmla="*/ 0 h 425449"/>
                      <a:gd name="connsiteX5" fmla="*/ 1334770 w 1387511"/>
                      <a:gd name="connsiteY5" fmla="*/ 0 h 425449"/>
                      <a:gd name="connsiteX6" fmla="*/ 1385570 w 1387511"/>
                      <a:gd name="connsiteY6" fmla="*/ 38735 h 425449"/>
                      <a:gd name="connsiteX7" fmla="*/ 1361439 w 1387511"/>
                      <a:gd name="connsiteY7" fmla="*/ 97790 h 425449"/>
                      <a:gd name="connsiteX8" fmla="*/ 1261110 w 1387511"/>
                      <a:gd name="connsiteY8" fmla="*/ 156210 h 425449"/>
                      <a:gd name="connsiteX9" fmla="*/ 1211580 w 1387511"/>
                      <a:gd name="connsiteY9" fmla="*/ 241935 h 425449"/>
                      <a:gd name="connsiteX10" fmla="*/ 1211580 w 1387511"/>
                      <a:gd name="connsiteY10" fmla="*/ 332740 h 425449"/>
                      <a:gd name="connsiteX11" fmla="*/ 1118235 w 1387511"/>
                      <a:gd name="connsiteY11" fmla="*/ 425450 h 425449"/>
                      <a:gd name="connsiteX12" fmla="*/ 92710 w 1387511"/>
                      <a:gd name="connsiteY12" fmla="*/ 12065 h 425449"/>
                      <a:gd name="connsiteX13" fmla="*/ 12700 w 1387511"/>
                      <a:gd name="connsiteY13" fmla="*/ 92075 h 425449"/>
                      <a:gd name="connsiteX14" fmla="*/ 12700 w 1387511"/>
                      <a:gd name="connsiteY14" fmla="*/ 332105 h 425449"/>
                      <a:gd name="connsiteX15" fmla="*/ 92710 w 1387511"/>
                      <a:gd name="connsiteY15" fmla="*/ 412115 h 425449"/>
                      <a:gd name="connsiteX16" fmla="*/ 1118235 w 1387511"/>
                      <a:gd name="connsiteY16" fmla="*/ 412115 h 425449"/>
                      <a:gd name="connsiteX17" fmla="*/ 1198245 w 1387511"/>
                      <a:gd name="connsiteY17" fmla="*/ 332105 h 425449"/>
                      <a:gd name="connsiteX18" fmla="*/ 1198245 w 1387511"/>
                      <a:gd name="connsiteY18" fmla="*/ 241300 h 425449"/>
                      <a:gd name="connsiteX19" fmla="*/ 1254125 w 1387511"/>
                      <a:gd name="connsiteY19" fmla="*/ 144145 h 425449"/>
                      <a:gd name="connsiteX20" fmla="*/ 1354455 w 1387511"/>
                      <a:gd name="connsiteY20" fmla="*/ 85725 h 425449"/>
                      <a:gd name="connsiteX21" fmla="*/ 1372870 w 1387511"/>
                      <a:gd name="connsiteY21" fmla="*/ 41275 h 425449"/>
                      <a:gd name="connsiteX22" fmla="*/ 1334770 w 1387511"/>
                      <a:gd name="connsiteY22" fmla="*/ 12065 h 425449"/>
                      <a:gd name="connsiteX23" fmla="*/ 92710 w 1387511"/>
                      <a:gd name="connsiteY23" fmla="*/ 12065 h 425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387511" h="425449">
                        <a:moveTo>
                          <a:pt x="1118235" y="425450"/>
                        </a:moveTo>
                        <a:lnTo>
                          <a:pt x="92710" y="425450"/>
                        </a:lnTo>
                        <a:cubicBezTo>
                          <a:pt x="41275" y="425450"/>
                          <a:pt x="0" y="383540"/>
                          <a:pt x="0" y="332740"/>
                        </a:cubicBezTo>
                        <a:lnTo>
                          <a:pt x="0" y="92710"/>
                        </a:lnTo>
                        <a:cubicBezTo>
                          <a:pt x="0" y="41275"/>
                          <a:pt x="41910" y="0"/>
                          <a:pt x="92710" y="0"/>
                        </a:cubicBezTo>
                        <a:lnTo>
                          <a:pt x="1334770" y="0"/>
                        </a:lnTo>
                        <a:cubicBezTo>
                          <a:pt x="1358900" y="0"/>
                          <a:pt x="1379220" y="15240"/>
                          <a:pt x="1385570" y="38735"/>
                        </a:cubicBezTo>
                        <a:cubicBezTo>
                          <a:pt x="1391920" y="62230"/>
                          <a:pt x="1382395" y="85725"/>
                          <a:pt x="1361439" y="97790"/>
                        </a:cubicBezTo>
                        <a:lnTo>
                          <a:pt x="1261110" y="156210"/>
                        </a:lnTo>
                        <a:cubicBezTo>
                          <a:pt x="1230630" y="173990"/>
                          <a:pt x="1211580" y="207010"/>
                          <a:pt x="1211580" y="241935"/>
                        </a:cubicBezTo>
                        <a:lnTo>
                          <a:pt x="1211580" y="332740"/>
                        </a:lnTo>
                        <a:cubicBezTo>
                          <a:pt x="1211580" y="384175"/>
                          <a:pt x="1169670" y="425450"/>
                          <a:pt x="1118235" y="425450"/>
                        </a:cubicBezTo>
                        <a:close/>
                        <a:moveTo>
                          <a:pt x="92710" y="12065"/>
                        </a:moveTo>
                        <a:cubicBezTo>
                          <a:pt x="48260" y="12065"/>
                          <a:pt x="12700" y="48260"/>
                          <a:pt x="12700" y="92075"/>
                        </a:cubicBezTo>
                        <a:lnTo>
                          <a:pt x="12700" y="332105"/>
                        </a:lnTo>
                        <a:cubicBezTo>
                          <a:pt x="12700" y="376555"/>
                          <a:pt x="48895" y="412115"/>
                          <a:pt x="92710" y="412115"/>
                        </a:cubicBezTo>
                        <a:lnTo>
                          <a:pt x="1118235" y="412115"/>
                        </a:lnTo>
                        <a:cubicBezTo>
                          <a:pt x="1162685" y="412115"/>
                          <a:pt x="1198245" y="375920"/>
                          <a:pt x="1198245" y="332105"/>
                        </a:cubicBezTo>
                        <a:lnTo>
                          <a:pt x="1198245" y="241300"/>
                        </a:lnTo>
                        <a:cubicBezTo>
                          <a:pt x="1198245" y="201295"/>
                          <a:pt x="1219835" y="164465"/>
                          <a:pt x="1254125" y="144145"/>
                        </a:cubicBezTo>
                        <a:lnTo>
                          <a:pt x="1354455" y="85725"/>
                        </a:lnTo>
                        <a:cubicBezTo>
                          <a:pt x="1374139" y="74295"/>
                          <a:pt x="1376680" y="54610"/>
                          <a:pt x="1372870" y="41275"/>
                        </a:cubicBezTo>
                        <a:cubicBezTo>
                          <a:pt x="1369060" y="27940"/>
                          <a:pt x="1356995" y="12065"/>
                          <a:pt x="1334770" y="12065"/>
                        </a:cubicBezTo>
                        <a:lnTo>
                          <a:pt x="92710" y="12065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" name="Graphic 22">
                  <a:extLst>
                    <a:ext uri="{FF2B5EF4-FFF2-40B4-BE49-F238E27FC236}">
                      <a16:creationId xmlns:a16="http://schemas.microsoft.com/office/drawing/2014/main" id="{E7228011-964E-1CA3-7580-11729A2F34E4}"/>
                    </a:ext>
                  </a:extLst>
                </p:cNvPr>
                <p:cNvGrpSpPr/>
                <p:nvPr/>
              </p:nvGrpSpPr>
              <p:grpSpPr>
                <a:xfrm>
                  <a:off x="7157084" y="3209925"/>
                  <a:ext cx="768984" cy="81279"/>
                  <a:chOff x="7157084" y="3209925"/>
                  <a:chExt cx="768984" cy="81279"/>
                </a:xfrm>
                <a:solidFill>
                  <a:srgbClr val="FFFFFF"/>
                </a:solidFill>
              </p:grpSpPr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357A5765-890B-B53A-73E1-600C70B653D0}"/>
                      </a:ext>
                    </a:extLst>
                  </p:cNvPr>
                  <p:cNvSpPr/>
                  <p:nvPr/>
                </p:nvSpPr>
                <p:spPr>
                  <a:xfrm>
                    <a:off x="7369809" y="3209925"/>
                    <a:ext cx="556259" cy="81279"/>
                  </a:xfrm>
                  <a:custGeom>
                    <a:avLst/>
                    <a:gdLst>
                      <a:gd name="connsiteX0" fmla="*/ 36195 w 556259"/>
                      <a:gd name="connsiteY0" fmla="*/ 0 h 81279"/>
                      <a:gd name="connsiteX1" fmla="*/ 520065 w 556259"/>
                      <a:gd name="connsiteY1" fmla="*/ 0 h 81279"/>
                      <a:gd name="connsiteX2" fmla="*/ 556260 w 556259"/>
                      <a:gd name="connsiteY2" fmla="*/ 36195 h 81279"/>
                      <a:gd name="connsiteX3" fmla="*/ 556260 w 556259"/>
                      <a:gd name="connsiteY3" fmla="*/ 45085 h 81279"/>
                      <a:gd name="connsiteX4" fmla="*/ 520065 w 556259"/>
                      <a:gd name="connsiteY4" fmla="*/ 81280 h 81279"/>
                      <a:gd name="connsiteX5" fmla="*/ 36195 w 556259"/>
                      <a:gd name="connsiteY5" fmla="*/ 81280 h 81279"/>
                      <a:gd name="connsiteX6" fmla="*/ 0 w 556259"/>
                      <a:gd name="connsiteY6" fmla="*/ 45085 h 81279"/>
                      <a:gd name="connsiteX7" fmla="*/ 0 w 556259"/>
                      <a:gd name="connsiteY7" fmla="*/ 36195 h 81279"/>
                      <a:gd name="connsiteX8" fmla="*/ 36195 w 556259"/>
                      <a:gd name="connsiteY8" fmla="*/ 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6259" h="81279">
                        <a:moveTo>
                          <a:pt x="36195" y="0"/>
                        </a:moveTo>
                        <a:lnTo>
                          <a:pt x="520065" y="0"/>
                        </a:lnTo>
                        <a:cubicBezTo>
                          <a:pt x="539750" y="0"/>
                          <a:pt x="556260" y="15875"/>
                          <a:pt x="556260" y="36195"/>
                        </a:cubicBezTo>
                        <a:lnTo>
                          <a:pt x="556260" y="45085"/>
                        </a:lnTo>
                        <a:cubicBezTo>
                          <a:pt x="556260" y="64770"/>
                          <a:pt x="540385" y="81280"/>
                          <a:pt x="520065" y="81280"/>
                        </a:cubicBez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6510" y="0"/>
                          <a:pt x="3619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C1E784D2-9A05-05EA-D218-4E7920864D4F}"/>
                      </a:ext>
                    </a:extLst>
                  </p:cNvPr>
                  <p:cNvSpPr/>
                  <p:nvPr/>
                </p:nvSpPr>
                <p:spPr>
                  <a:xfrm>
                    <a:off x="7157084" y="3209925"/>
                    <a:ext cx="170815" cy="81279"/>
                  </a:xfrm>
                  <a:custGeom>
                    <a:avLst/>
                    <a:gdLst>
                      <a:gd name="connsiteX0" fmla="*/ 36195 w 170815"/>
                      <a:gd name="connsiteY0" fmla="*/ 0 h 81279"/>
                      <a:gd name="connsiteX1" fmla="*/ 134620 w 170815"/>
                      <a:gd name="connsiteY1" fmla="*/ 0 h 81279"/>
                      <a:gd name="connsiteX2" fmla="*/ 170815 w 170815"/>
                      <a:gd name="connsiteY2" fmla="*/ 36195 h 81279"/>
                      <a:gd name="connsiteX3" fmla="*/ 170815 w 170815"/>
                      <a:gd name="connsiteY3" fmla="*/ 45085 h 81279"/>
                      <a:gd name="connsiteX4" fmla="*/ 134620 w 170815"/>
                      <a:gd name="connsiteY4" fmla="*/ 81280 h 81279"/>
                      <a:gd name="connsiteX5" fmla="*/ 36195 w 170815"/>
                      <a:gd name="connsiteY5" fmla="*/ 81280 h 81279"/>
                      <a:gd name="connsiteX6" fmla="*/ 0 w 170815"/>
                      <a:gd name="connsiteY6" fmla="*/ 45085 h 81279"/>
                      <a:gd name="connsiteX7" fmla="*/ 0 w 170815"/>
                      <a:gd name="connsiteY7" fmla="*/ 36195 h 81279"/>
                      <a:gd name="connsiteX8" fmla="*/ 36195 w 170815"/>
                      <a:gd name="connsiteY8" fmla="*/ 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0815" h="81279">
                        <a:moveTo>
                          <a:pt x="36195" y="0"/>
                        </a:moveTo>
                        <a:lnTo>
                          <a:pt x="134620" y="0"/>
                        </a:lnTo>
                        <a:cubicBezTo>
                          <a:pt x="154305" y="0"/>
                          <a:pt x="170815" y="15875"/>
                          <a:pt x="170815" y="36195"/>
                        </a:cubicBezTo>
                        <a:lnTo>
                          <a:pt x="170815" y="45085"/>
                        </a:lnTo>
                        <a:cubicBezTo>
                          <a:pt x="170815" y="64770"/>
                          <a:pt x="154940" y="81280"/>
                          <a:pt x="134620" y="81280"/>
                        </a:cubicBez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635" y="16510"/>
                          <a:pt x="16510" y="0"/>
                          <a:pt x="3619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" name="Graphic 22">
                <a:extLst>
                  <a:ext uri="{FF2B5EF4-FFF2-40B4-BE49-F238E27FC236}">
                    <a16:creationId xmlns:a16="http://schemas.microsoft.com/office/drawing/2014/main" id="{8C860EF0-8775-B7E4-9214-4C2793277C2D}"/>
                  </a:ext>
                </a:extLst>
              </p:cNvPr>
              <p:cNvGrpSpPr/>
              <p:nvPr/>
            </p:nvGrpSpPr>
            <p:grpSpPr>
              <a:xfrm>
                <a:off x="3880448" y="4269740"/>
                <a:ext cx="1423072" cy="425450"/>
                <a:chOff x="3880448" y="4269740"/>
                <a:chExt cx="1423072" cy="425450"/>
              </a:xfrm>
            </p:grpSpPr>
            <p:grpSp>
              <p:nvGrpSpPr>
                <p:cNvPr id="114" name="Graphic 22">
                  <a:extLst>
                    <a:ext uri="{FF2B5EF4-FFF2-40B4-BE49-F238E27FC236}">
                      <a16:creationId xmlns:a16="http://schemas.microsoft.com/office/drawing/2014/main" id="{486A0FA8-0167-014C-D378-ED7893CD12C6}"/>
                    </a:ext>
                  </a:extLst>
                </p:cNvPr>
                <p:cNvGrpSpPr/>
                <p:nvPr/>
              </p:nvGrpSpPr>
              <p:grpSpPr>
                <a:xfrm>
                  <a:off x="3880448" y="4269740"/>
                  <a:ext cx="1423072" cy="425450"/>
                  <a:chOff x="3880448" y="4269740"/>
                  <a:chExt cx="1423072" cy="425450"/>
                </a:xfrm>
              </p:grpSpPr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CB8BC9CA-865D-45CC-DE64-F6A4907F7DB8}"/>
                      </a:ext>
                    </a:extLst>
                  </p:cNvPr>
                  <p:cNvSpPr/>
                  <p:nvPr/>
                </p:nvSpPr>
                <p:spPr>
                  <a:xfrm>
                    <a:off x="3886365" y="4275454"/>
                    <a:ext cx="1410169" cy="412750"/>
                  </a:xfrm>
                  <a:custGeom>
                    <a:avLst/>
                    <a:gdLst>
                      <a:gd name="connsiteX0" fmla="*/ 1323810 w 1410169"/>
                      <a:gd name="connsiteY0" fmla="*/ 0 h 412750"/>
                      <a:gd name="connsiteX1" fmla="*/ 464020 w 1410169"/>
                      <a:gd name="connsiteY1" fmla="*/ 0 h 412750"/>
                      <a:gd name="connsiteX2" fmla="*/ 262725 w 1410169"/>
                      <a:gd name="connsiteY2" fmla="*/ 0 h 412750"/>
                      <a:gd name="connsiteX3" fmla="*/ 46190 w 1410169"/>
                      <a:gd name="connsiteY3" fmla="*/ 0 h 412750"/>
                      <a:gd name="connsiteX4" fmla="*/ 23330 w 1410169"/>
                      <a:gd name="connsiteY4" fmla="*/ 85725 h 412750"/>
                      <a:gd name="connsiteX5" fmla="*/ 123660 w 1410169"/>
                      <a:gd name="connsiteY5" fmla="*/ 144145 h 412750"/>
                      <a:gd name="connsiteX6" fmla="*/ 176365 w 1410169"/>
                      <a:gd name="connsiteY6" fmla="*/ 235585 h 412750"/>
                      <a:gd name="connsiteX7" fmla="*/ 176365 w 1410169"/>
                      <a:gd name="connsiteY7" fmla="*/ 326390 h 412750"/>
                      <a:gd name="connsiteX8" fmla="*/ 262725 w 1410169"/>
                      <a:gd name="connsiteY8" fmla="*/ 412750 h 412750"/>
                      <a:gd name="connsiteX9" fmla="*/ 1323810 w 1410169"/>
                      <a:gd name="connsiteY9" fmla="*/ 412750 h 412750"/>
                      <a:gd name="connsiteX10" fmla="*/ 1410170 w 1410169"/>
                      <a:gd name="connsiteY10" fmla="*/ 326390 h 412750"/>
                      <a:gd name="connsiteX11" fmla="*/ 1410170 w 1410169"/>
                      <a:gd name="connsiteY11" fmla="*/ 86360 h 412750"/>
                      <a:gd name="connsiteX12" fmla="*/ 1323810 w 1410169"/>
                      <a:gd name="connsiteY12" fmla="*/ 0 h 412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410169" h="412750">
                        <a:moveTo>
                          <a:pt x="1323810" y="0"/>
                        </a:moveTo>
                        <a:lnTo>
                          <a:pt x="464020" y="0"/>
                        </a:lnTo>
                        <a:lnTo>
                          <a:pt x="262725" y="0"/>
                        </a:lnTo>
                        <a:lnTo>
                          <a:pt x="46190" y="0"/>
                        </a:lnTo>
                        <a:cubicBezTo>
                          <a:pt x="-800" y="0"/>
                          <a:pt x="-17945" y="62230"/>
                          <a:pt x="23330" y="85725"/>
                        </a:cubicBezTo>
                        <a:lnTo>
                          <a:pt x="123660" y="144145"/>
                        </a:lnTo>
                        <a:cubicBezTo>
                          <a:pt x="156045" y="163195"/>
                          <a:pt x="176365" y="198120"/>
                          <a:pt x="176365" y="235585"/>
                        </a:cubicBezTo>
                        <a:lnTo>
                          <a:pt x="176365" y="326390"/>
                        </a:lnTo>
                        <a:cubicBezTo>
                          <a:pt x="176365" y="374015"/>
                          <a:pt x="215100" y="412750"/>
                          <a:pt x="262725" y="412750"/>
                        </a:cubicBezTo>
                        <a:lnTo>
                          <a:pt x="1323810" y="412750"/>
                        </a:lnTo>
                        <a:cubicBezTo>
                          <a:pt x="1371435" y="412750"/>
                          <a:pt x="1410170" y="374015"/>
                          <a:pt x="1410170" y="326390"/>
                        </a:cubicBezTo>
                        <a:lnTo>
                          <a:pt x="1410170" y="86360"/>
                        </a:lnTo>
                        <a:cubicBezTo>
                          <a:pt x="1410170" y="38735"/>
                          <a:pt x="1371435" y="0"/>
                          <a:pt x="132381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89DE6EAC-96B2-27ED-F02E-6BA767614176}"/>
                      </a:ext>
                    </a:extLst>
                  </p:cNvPr>
                  <p:cNvSpPr/>
                  <p:nvPr/>
                </p:nvSpPr>
                <p:spPr>
                  <a:xfrm>
                    <a:off x="3880448" y="4269740"/>
                    <a:ext cx="1423072" cy="425450"/>
                  </a:xfrm>
                  <a:custGeom>
                    <a:avLst/>
                    <a:gdLst>
                      <a:gd name="connsiteX0" fmla="*/ 1329727 w 1423072"/>
                      <a:gd name="connsiteY0" fmla="*/ 425450 h 425450"/>
                      <a:gd name="connsiteX1" fmla="*/ 268642 w 1423072"/>
                      <a:gd name="connsiteY1" fmla="*/ 425450 h 425450"/>
                      <a:gd name="connsiteX2" fmla="*/ 175932 w 1423072"/>
                      <a:gd name="connsiteY2" fmla="*/ 332740 h 425450"/>
                      <a:gd name="connsiteX3" fmla="*/ 175932 w 1423072"/>
                      <a:gd name="connsiteY3" fmla="*/ 241935 h 425450"/>
                      <a:gd name="connsiteX4" fmla="*/ 126402 w 1423072"/>
                      <a:gd name="connsiteY4" fmla="*/ 156210 h 425450"/>
                      <a:gd name="connsiteX5" fmla="*/ 26072 w 1423072"/>
                      <a:gd name="connsiteY5" fmla="*/ 97790 h 425450"/>
                      <a:gd name="connsiteX6" fmla="*/ 1942 w 1423072"/>
                      <a:gd name="connsiteY6" fmla="*/ 38735 h 425450"/>
                      <a:gd name="connsiteX7" fmla="*/ 52742 w 1423072"/>
                      <a:gd name="connsiteY7" fmla="*/ 0 h 425450"/>
                      <a:gd name="connsiteX8" fmla="*/ 1330362 w 1423072"/>
                      <a:gd name="connsiteY8" fmla="*/ 0 h 425450"/>
                      <a:gd name="connsiteX9" fmla="*/ 1423072 w 1423072"/>
                      <a:gd name="connsiteY9" fmla="*/ 92710 h 425450"/>
                      <a:gd name="connsiteX10" fmla="*/ 1423072 w 1423072"/>
                      <a:gd name="connsiteY10" fmla="*/ 332740 h 425450"/>
                      <a:gd name="connsiteX11" fmla="*/ 1329727 w 1423072"/>
                      <a:gd name="connsiteY11" fmla="*/ 425450 h 425450"/>
                      <a:gd name="connsiteX12" fmla="*/ 52107 w 1423072"/>
                      <a:gd name="connsiteY12" fmla="*/ 12065 h 425450"/>
                      <a:gd name="connsiteX13" fmla="*/ 14007 w 1423072"/>
                      <a:gd name="connsiteY13" fmla="*/ 41275 h 425450"/>
                      <a:gd name="connsiteX14" fmla="*/ 32422 w 1423072"/>
                      <a:gd name="connsiteY14" fmla="*/ 85725 h 425450"/>
                      <a:gd name="connsiteX15" fmla="*/ 132752 w 1423072"/>
                      <a:gd name="connsiteY15" fmla="*/ 144145 h 425450"/>
                      <a:gd name="connsiteX16" fmla="*/ 188632 w 1423072"/>
                      <a:gd name="connsiteY16" fmla="*/ 241300 h 425450"/>
                      <a:gd name="connsiteX17" fmla="*/ 188632 w 1423072"/>
                      <a:gd name="connsiteY17" fmla="*/ 332105 h 425450"/>
                      <a:gd name="connsiteX18" fmla="*/ 268642 w 1423072"/>
                      <a:gd name="connsiteY18" fmla="*/ 412115 h 425450"/>
                      <a:gd name="connsiteX19" fmla="*/ 1329727 w 1423072"/>
                      <a:gd name="connsiteY19" fmla="*/ 412115 h 425450"/>
                      <a:gd name="connsiteX20" fmla="*/ 1409737 w 1423072"/>
                      <a:gd name="connsiteY20" fmla="*/ 332105 h 425450"/>
                      <a:gd name="connsiteX21" fmla="*/ 1409737 w 1423072"/>
                      <a:gd name="connsiteY21" fmla="*/ 92075 h 425450"/>
                      <a:gd name="connsiteX22" fmla="*/ 1329727 w 1423072"/>
                      <a:gd name="connsiteY22" fmla="*/ 12065 h 425450"/>
                      <a:gd name="connsiteX23" fmla="*/ 52107 w 1423072"/>
                      <a:gd name="connsiteY23" fmla="*/ 12065 h 425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423072" h="425450">
                        <a:moveTo>
                          <a:pt x="1329727" y="425450"/>
                        </a:moveTo>
                        <a:lnTo>
                          <a:pt x="268642" y="425450"/>
                        </a:lnTo>
                        <a:cubicBezTo>
                          <a:pt x="217207" y="425450"/>
                          <a:pt x="175932" y="383540"/>
                          <a:pt x="175932" y="332740"/>
                        </a:cubicBezTo>
                        <a:lnTo>
                          <a:pt x="175932" y="241935"/>
                        </a:lnTo>
                        <a:cubicBezTo>
                          <a:pt x="175932" y="206375"/>
                          <a:pt x="156882" y="173990"/>
                          <a:pt x="126402" y="156210"/>
                        </a:cubicBezTo>
                        <a:lnTo>
                          <a:pt x="26072" y="97790"/>
                        </a:lnTo>
                        <a:cubicBezTo>
                          <a:pt x="5117" y="85725"/>
                          <a:pt x="-4408" y="62230"/>
                          <a:pt x="1942" y="38735"/>
                        </a:cubicBezTo>
                        <a:cubicBezTo>
                          <a:pt x="8292" y="15240"/>
                          <a:pt x="27977" y="0"/>
                          <a:pt x="52742" y="0"/>
                        </a:cubicBezTo>
                        <a:lnTo>
                          <a:pt x="1330362" y="0"/>
                        </a:lnTo>
                        <a:cubicBezTo>
                          <a:pt x="1381797" y="0"/>
                          <a:pt x="1423072" y="41910"/>
                          <a:pt x="1423072" y="92710"/>
                        </a:cubicBezTo>
                        <a:lnTo>
                          <a:pt x="1423072" y="332740"/>
                        </a:lnTo>
                        <a:cubicBezTo>
                          <a:pt x="1422437" y="383540"/>
                          <a:pt x="1381162" y="425450"/>
                          <a:pt x="1329727" y="425450"/>
                        </a:cubicBezTo>
                        <a:close/>
                        <a:moveTo>
                          <a:pt x="52107" y="12065"/>
                        </a:moveTo>
                        <a:cubicBezTo>
                          <a:pt x="29882" y="12065"/>
                          <a:pt x="17182" y="27940"/>
                          <a:pt x="14007" y="41275"/>
                        </a:cubicBezTo>
                        <a:cubicBezTo>
                          <a:pt x="10197" y="54610"/>
                          <a:pt x="12737" y="74930"/>
                          <a:pt x="32422" y="85725"/>
                        </a:cubicBezTo>
                        <a:lnTo>
                          <a:pt x="132752" y="144145"/>
                        </a:lnTo>
                        <a:cubicBezTo>
                          <a:pt x="167042" y="164465"/>
                          <a:pt x="188632" y="201295"/>
                          <a:pt x="188632" y="241300"/>
                        </a:cubicBezTo>
                        <a:lnTo>
                          <a:pt x="188632" y="332105"/>
                        </a:lnTo>
                        <a:cubicBezTo>
                          <a:pt x="188632" y="376555"/>
                          <a:pt x="224827" y="412115"/>
                          <a:pt x="268642" y="412115"/>
                        </a:cubicBezTo>
                        <a:lnTo>
                          <a:pt x="1329727" y="412115"/>
                        </a:lnTo>
                        <a:cubicBezTo>
                          <a:pt x="1374177" y="412115"/>
                          <a:pt x="1409737" y="375920"/>
                          <a:pt x="1409737" y="332105"/>
                        </a:cubicBezTo>
                        <a:lnTo>
                          <a:pt x="1409737" y="92075"/>
                        </a:lnTo>
                        <a:cubicBezTo>
                          <a:pt x="1409737" y="47625"/>
                          <a:pt x="1373542" y="12065"/>
                          <a:pt x="1329727" y="12065"/>
                        </a:cubicBezTo>
                        <a:lnTo>
                          <a:pt x="52107" y="12065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7" name="Graphic 22">
                  <a:extLst>
                    <a:ext uri="{FF2B5EF4-FFF2-40B4-BE49-F238E27FC236}">
                      <a16:creationId xmlns:a16="http://schemas.microsoft.com/office/drawing/2014/main" id="{4CDEC597-D2FA-EDF3-FB10-C2CC1EC7F4A5}"/>
                    </a:ext>
                  </a:extLst>
                </p:cNvPr>
                <p:cNvGrpSpPr/>
                <p:nvPr/>
              </p:nvGrpSpPr>
              <p:grpSpPr>
                <a:xfrm>
                  <a:off x="4274184" y="4443729"/>
                  <a:ext cx="804545" cy="81279"/>
                  <a:chOff x="4274184" y="4443729"/>
                  <a:chExt cx="804545" cy="81279"/>
                </a:xfrm>
                <a:solidFill>
                  <a:srgbClr val="CCEDFF"/>
                </a:solidFill>
              </p:grpSpPr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FE11C2CA-4902-6CE0-E219-FABE77CB5CF3}"/>
                      </a:ext>
                    </a:extLst>
                  </p:cNvPr>
                  <p:cNvSpPr/>
                  <p:nvPr/>
                </p:nvSpPr>
                <p:spPr>
                  <a:xfrm>
                    <a:off x="4274184" y="4443729"/>
                    <a:ext cx="556260" cy="81279"/>
                  </a:xfrm>
                  <a:custGeom>
                    <a:avLst/>
                    <a:gdLst>
                      <a:gd name="connsiteX0" fmla="*/ 520065 w 556260"/>
                      <a:gd name="connsiteY0" fmla="*/ 0 h 81279"/>
                      <a:gd name="connsiteX1" fmla="*/ 36195 w 556260"/>
                      <a:gd name="connsiteY1" fmla="*/ 0 h 81279"/>
                      <a:gd name="connsiteX2" fmla="*/ 0 w 556260"/>
                      <a:gd name="connsiteY2" fmla="*/ 36195 h 81279"/>
                      <a:gd name="connsiteX3" fmla="*/ 0 w 556260"/>
                      <a:gd name="connsiteY3" fmla="*/ 45085 h 81279"/>
                      <a:gd name="connsiteX4" fmla="*/ 36195 w 556260"/>
                      <a:gd name="connsiteY4" fmla="*/ 81280 h 81279"/>
                      <a:gd name="connsiteX5" fmla="*/ 520065 w 556260"/>
                      <a:gd name="connsiteY5" fmla="*/ 81280 h 81279"/>
                      <a:gd name="connsiteX6" fmla="*/ 556260 w 556260"/>
                      <a:gd name="connsiteY6" fmla="*/ 45085 h 81279"/>
                      <a:gd name="connsiteX7" fmla="*/ 556260 w 556260"/>
                      <a:gd name="connsiteY7" fmla="*/ 36195 h 81279"/>
                      <a:gd name="connsiteX8" fmla="*/ 520065 w 556260"/>
                      <a:gd name="connsiteY8" fmla="*/ 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6260" h="81279">
                        <a:moveTo>
                          <a:pt x="520065" y="0"/>
                        </a:moveTo>
                        <a:lnTo>
                          <a:pt x="36195" y="0"/>
                        </a:lnTo>
                        <a:cubicBezTo>
                          <a:pt x="16510" y="0"/>
                          <a:pt x="0" y="15875"/>
                          <a:pt x="0" y="36195"/>
                        </a:cubicBezTo>
                        <a:lnTo>
                          <a:pt x="0" y="45085"/>
                        </a:lnTo>
                        <a:cubicBezTo>
                          <a:pt x="0" y="64770"/>
                          <a:pt x="15875" y="81280"/>
                          <a:pt x="36195" y="81280"/>
                        </a:cubicBezTo>
                        <a:lnTo>
                          <a:pt x="520065" y="81280"/>
                        </a:lnTo>
                        <a:cubicBezTo>
                          <a:pt x="539750" y="81280"/>
                          <a:pt x="556260" y="65405"/>
                          <a:pt x="556260" y="45085"/>
                        </a:cubicBezTo>
                        <a:lnTo>
                          <a:pt x="556260" y="36195"/>
                        </a:lnTo>
                        <a:cubicBezTo>
                          <a:pt x="556260" y="15875"/>
                          <a:pt x="539750" y="0"/>
                          <a:pt x="520065" y="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97FF9196-5F2B-FA01-B81C-986A5B747666}"/>
                      </a:ext>
                    </a:extLst>
                  </p:cNvPr>
                  <p:cNvSpPr/>
                  <p:nvPr/>
                </p:nvSpPr>
                <p:spPr>
                  <a:xfrm>
                    <a:off x="4872354" y="4443729"/>
                    <a:ext cx="206375" cy="81279"/>
                  </a:xfrm>
                  <a:custGeom>
                    <a:avLst/>
                    <a:gdLst>
                      <a:gd name="connsiteX0" fmla="*/ 170180 w 206375"/>
                      <a:gd name="connsiteY0" fmla="*/ 0 h 81279"/>
                      <a:gd name="connsiteX1" fmla="*/ 36195 w 206375"/>
                      <a:gd name="connsiteY1" fmla="*/ 0 h 81279"/>
                      <a:gd name="connsiteX2" fmla="*/ 0 w 206375"/>
                      <a:gd name="connsiteY2" fmla="*/ 36195 h 81279"/>
                      <a:gd name="connsiteX3" fmla="*/ 0 w 206375"/>
                      <a:gd name="connsiteY3" fmla="*/ 45085 h 81279"/>
                      <a:gd name="connsiteX4" fmla="*/ 36195 w 206375"/>
                      <a:gd name="connsiteY4" fmla="*/ 81280 h 81279"/>
                      <a:gd name="connsiteX5" fmla="*/ 170180 w 206375"/>
                      <a:gd name="connsiteY5" fmla="*/ 81280 h 81279"/>
                      <a:gd name="connsiteX6" fmla="*/ 206375 w 206375"/>
                      <a:gd name="connsiteY6" fmla="*/ 45085 h 81279"/>
                      <a:gd name="connsiteX7" fmla="*/ 206375 w 206375"/>
                      <a:gd name="connsiteY7" fmla="*/ 36195 h 81279"/>
                      <a:gd name="connsiteX8" fmla="*/ 170180 w 206375"/>
                      <a:gd name="connsiteY8" fmla="*/ 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6375" h="81279">
                        <a:moveTo>
                          <a:pt x="170180" y="0"/>
                        </a:moveTo>
                        <a:lnTo>
                          <a:pt x="36195" y="0"/>
                        </a:lnTo>
                        <a:cubicBezTo>
                          <a:pt x="16510" y="0"/>
                          <a:pt x="0" y="15875"/>
                          <a:pt x="0" y="36195"/>
                        </a:cubicBezTo>
                        <a:lnTo>
                          <a:pt x="0" y="45085"/>
                        </a:lnTo>
                        <a:cubicBezTo>
                          <a:pt x="0" y="64770"/>
                          <a:pt x="15875" y="81280"/>
                          <a:pt x="36195" y="81280"/>
                        </a:cubicBezTo>
                        <a:lnTo>
                          <a:pt x="170180" y="81280"/>
                        </a:lnTo>
                        <a:cubicBezTo>
                          <a:pt x="189865" y="81280"/>
                          <a:pt x="206375" y="65405"/>
                          <a:pt x="206375" y="45085"/>
                        </a:cubicBezTo>
                        <a:lnTo>
                          <a:pt x="206375" y="36195"/>
                        </a:lnTo>
                        <a:cubicBezTo>
                          <a:pt x="205740" y="15875"/>
                          <a:pt x="189865" y="0"/>
                          <a:pt x="170180" y="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" name="Graphic 22">
                <a:extLst>
                  <a:ext uri="{FF2B5EF4-FFF2-40B4-BE49-F238E27FC236}">
                    <a16:creationId xmlns:a16="http://schemas.microsoft.com/office/drawing/2014/main" id="{5085A32B-A9D4-8EB0-9565-16753886FC3C}"/>
                  </a:ext>
                </a:extLst>
              </p:cNvPr>
              <p:cNvGrpSpPr/>
              <p:nvPr/>
            </p:nvGrpSpPr>
            <p:grpSpPr>
              <a:xfrm>
                <a:off x="3872192" y="1398905"/>
                <a:ext cx="2162847" cy="720090"/>
                <a:chOff x="3872192" y="1398905"/>
                <a:chExt cx="2162847" cy="720090"/>
              </a:xfrm>
            </p:grpSpPr>
            <p:grpSp>
              <p:nvGrpSpPr>
                <p:cNvPr id="121" name="Graphic 22">
                  <a:extLst>
                    <a:ext uri="{FF2B5EF4-FFF2-40B4-BE49-F238E27FC236}">
                      <a16:creationId xmlns:a16="http://schemas.microsoft.com/office/drawing/2014/main" id="{A8055FB3-F2A4-EBCE-992E-E176CC7FE51C}"/>
                    </a:ext>
                  </a:extLst>
                </p:cNvPr>
                <p:cNvGrpSpPr/>
                <p:nvPr/>
              </p:nvGrpSpPr>
              <p:grpSpPr>
                <a:xfrm>
                  <a:off x="3872192" y="1398905"/>
                  <a:ext cx="2162847" cy="720090"/>
                  <a:chOff x="3872192" y="1398905"/>
                  <a:chExt cx="2162847" cy="720090"/>
                </a:xfrm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384C4B88-8684-5D64-2C75-E8257307CABC}"/>
                      </a:ext>
                    </a:extLst>
                  </p:cNvPr>
                  <p:cNvSpPr/>
                  <p:nvPr/>
                </p:nvSpPr>
                <p:spPr>
                  <a:xfrm>
                    <a:off x="3878110" y="1404619"/>
                    <a:ext cx="2149952" cy="707390"/>
                  </a:xfrm>
                  <a:custGeom>
                    <a:avLst/>
                    <a:gdLst>
                      <a:gd name="connsiteX0" fmla="*/ 2063585 w 2149952"/>
                      <a:gd name="connsiteY0" fmla="*/ 0 h 707390"/>
                      <a:gd name="connsiteX1" fmla="*/ 46190 w 2149952"/>
                      <a:gd name="connsiteY1" fmla="*/ 0 h 707390"/>
                      <a:gd name="connsiteX2" fmla="*/ 23330 w 2149952"/>
                      <a:gd name="connsiteY2" fmla="*/ 85725 h 707390"/>
                      <a:gd name="connsiteX3" fmla="*/ 123660 w 2149952"/>
                      <a:gd name="connsiteY3" fmla="*/ 144145 h 707390"/>
                      <a:gd name="connsiteX4" fmla="*/ 176365 w 2149952"/>
                      <a:gd name="connsiteY4" fmla="*/ 235585 h 707390"/>
                      <a:gd name="connsiteX5" fmla="*/ 176365 w 2149952"/>
                      <a:gd name="connsiteY5" fmla="*/ 621030 h 707390"/>
                      <a:gd name="connsiteX6" fmla="*/ 262725 w 2149952"/>
                      <a:gd name="connsiteY6" fmla="*/ 707390 h 707390"/>
                      <a:gd name="connsiteX7" fmla="*/ 2063585 w 2149952"/>
                      <a:gd name="connsiteY7" fmla="*/ 707390 h 707390"/>
                      <a:gd name="connsiteX8" fmla="*/ 2149945 w 2149952"/>
                      <a:gd name="connsiteY8" fmla="*/ 621030 h 707390"/>
                      <a:gd name="connsiteX9" fmla="*/ 2149945 w 2149952"/>
                      <a:gd name="connsiteY9" fmla="*/ 86360 h 707390"/>
                      <a:gd name="connsiteX10" fmla="*/ 2063585 w 2149952"/>
                      <a:gd name="connsiteY10" fmla="*/ 0 h 707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49952" h="707390">
                        <a:moveTo>
                          <a:pt x="2063585" y="0"/>
                        </a:moveTo>
                        <a:lnTo>
                          <a:pt x="46190" y="0"/>
                        </a:lnTo>
                        <a:cubicBezTo>
                          <a:pt x="-800" y="0"/>
                          <a:pt x="-17945" y="62230"/>
                          <a:pt x="23330" y="85725"/>
                        </a:cubicBezTo>
                        <a:lnTo>
                          <a:pt x="123660" y="144145"/>
                        </a:lnTo>
                        <a:cubicBezTo>
                          <a:pt x="156045" y="163195"/>
                          <a:pt x="176365" y="198120"/>
                          <a:pt x="176365" y="235585"/>
                        </a:cubicBezTo>
                        <a:lnTo>
                          <a:pt x="176365" y="621030"/>
                        </a:lnTo>
                        <a:cubicBezTo>
                          <a:pt x="176365" y="668655"/>
                          <a:pt x="215100" y="707390"/>
                          <a:pt x="262725" y="707390"/>
                        </a:cubicBezTo>
                        <a:lnTo>
                          <a:pt x="2063585" y="707390"/>
                        </a:lnTo>
                        <a:cubicBezTo>
                          <a:pt x="2111210" y="707390"/>
                          <a:pt x="2149945" y="668655"/>
                          <a:pt x="2149945" y="621030"/>
                        </a:cubicBezTo>
                        <a:lnTo>
                          <a:pt x="2149945" y="86360"/>
                        </a:lnTo>
                        <a:cubicBezTo>
                          <a:pt x="2150580" y="38735"/>
                          <a:pt x="2111845" y="0"/>
                          <a:pt x="20635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B7908098-26B5-FD1D-E98F-D39EA2A7F198}"/>
                      </a:ext>
                    </a:extLst>
                  </p:cNvPr>
                  <p:cNvSpPr/>
                  <p:nvPr/>
                </p:nvSpPr>
                <p:spPr>
                  <a:xfrm>
                    <a:off x="3872192" y="1398905"/>
                    <a:ext cx="2162847" cy="720090"/>
                  </a:xfrm>
                  <a:custGeom>
                    <a:avLst/>
                    <a:gdLst>
                      <a:gd name="connsiteX0" fmla="*/ 2069502 w 2162847"/>
                      <a:gd name="connsiteY0" fmla="*/ 720090 h 720090"/>
                      <a:gd name="connsiteX1" fmla="*/ 268642 w 2162847"/>
                      <a:gd name="connsiteY1" fmla="*/ 720090 h 720090"/>
                      <a:gd name="connsiteX2" fmla="*/ 175932 w 2162847"/>
                      <a:gd name="connsiteY2" fmla="*/ 627380 h 720090"/>
                      <a:gd name="connsiteX3" fmla="*/ 175932 w 2162847"/>
                      <a:gd name="connsiteY3" fmla="*/ 241935 h 720090"/>
                      <a:gd name="connsiteX4" fmla="*/ 126402 w 2162847"/>
                      <a:gd name="connsiteY4" fmla="*/ 156210 h 720090"/>
                      <a:gd name="connsiteX5" fmla="*/ 26072 w 2162847"/>
                      <a:gd name="connsiteY5" fmla="*/ 97790 h 720090"/>
                      <a:gd name="connsiteX6" fmla="*/ 1942 w 2162847"/>
                      <a:gd name="connsiteY6" fmla="*/ 38735 h 720090"/>
                      <a:gd name="connsiteX7" fmla="*/ 52742 w 2162847"/>
                      <a:gd name="connsiteY7" fmla="*/ 0 h 720090"/>
                      <a:gd name="connsiteX8" fmla="*/ 2070137 w 2162847"/>
                      <a:gd name="connsiteY8" fmla="*/ 0 h 720090"/>
                      <a:gd name="connsiteX9" fmla="*/ 2162848 w 2162847"/>
                      <a:gd name="connsiteY9" fmla="*/ 92710 h 720090"/>
                      <a:gd name="connsiteX10" fmla="*/ 2162848 w 2162847"/>
                      <a:gd name="connsiteY10" fmla="*/ 627380 h 720090"/>
                      <a:gd name="connsiteX11" fmla="*/ 2069502 w 2162847"/>
                      <a:gd name="connsiteY11" fmla="*/ 720090 h 720090"/>
                      <a:gd name="connsiteX12" fmla="*/ 52107 w 2162847"/>
                      <a:gd name="connsiteY12" fmla="*/ 12065 h 720090"/>
                      <a:gd name="connsiteX13" fmla="*/ 14007 w 2162847"/>
                      <a:gd name="connsiteY13" fmla="*/ 41275 h 720090"/>
                      <a:gd name="connsiteX14" fmla="*/ 32422 w 2162847"/>
                      <a:gd name="connsiteY14" fmla="*/ 85725 h 720090"/>
                      <a:gd name="connsiteX15" fmla="*/ 132752 w 2162847"/>
                      <a:gd name="connsiteY15" fmla="*/ 144145 h 720090"/>
                      <a:gd name="connsiteX16" fmla="*/ 188632 w 2162847"/>
                      <a:gd name="connsiteY16" fmla="*/ 241300 h 720090"/>
                      <a:gd name="connsiteX17" fmla="*/ 188632 w 2162847"/>
                      <a:gd name="connsiteY17" fmla="*/ 626745 h 720090"/>
                      <a:gd name="connsiteX18" fmla="*/ 268642 w 2162847"/>
                      <a:gd name="connsiteY18" fmla="*/ 706755 h 720090"/>
                      <a:gd name="connsiteX19" fmla="*/ 2069502 w 2162847"/>
                      <a:gd name="connsiteY19" fmla="*/ 706755 h 720090"/>
                      <a:gd name="connsiteX20" fmla="*/ 2149512 w 2162847"/>
                      <a:gd name="connsiteY20" fmla="*/ 626745 h 720090"/>
                      <a:gd name="connsiteX21" fmla="*/ 2149512 w 2162847"/>
                      <a:gd name="connsiteY21" fmla="*/ 92075 h 720090"/>
                      <a:gd name="connsiteX22" fmla="*/ 2069502 w 2162847"/>
                      <a:gd name="connsiteY22" fmla="*/ 12065 h 720090"/>
                      <a:gd name="connsiteX23" fmla="*/ 52107 w 2162847"/>
                      <a:gd name="connsiteY23" fmla="*/ 12065 h 720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162847" h="720090">
                        <a:moveTo>
                          <a:pt x="2069502" y="720090"/>
                        </a:moveTo>
                        <a:lnTo>
                          <a:pt x="268642" y="720090"/>
                        </a:lnTo>
                        <a:cubicBezTo>
                          <a:pt x="217207" y="720090"/>
                          <a:pt x="175932" y="678180"/>
                          <a:pt x="175932" y="627380"/>
                        </a:cubicBezTo>
                        <a:lnTo>
                          <a:pt x="175932" y="241935"/>
                        </a:lnTo>
                        <a:cubicBezTo>
                          <a:pt x="175932" y="206375"/>
                          <a:pt x="156882" y="173990"/>
                          <a:pt x="126402" y="156210"/>
                        </a:cubicBezTo>
                        <a:lnTo>
                          <a:pt x="26072" y="97790"/>
                        </a:lnTo>
                        <a:cubicBezTo>
                          <a:pt x="5117" y="85725"/>
                          <a:pt x="-4408" y="62230"/>
                          <a:pt x="1942" y="38735"/>
                        </a:cubicBezTo>
                        <a:cubicBezTo>
                          <a:pt x="8292" y="15240"/>
                          <a:pt x="27977" y="0"/>
                          <a:pt x="52742" y="0"/>
                        </a:cubicBezTo>
                        <a:lnTo>
                          <a:pt x="2070137" y="0"/>
                        </a:lnTo>
                        <a:cubicBezTo>
                          <a:pt x="2121573" y="0"/>
                          <a:pt x="2162848" y="41910"/>
                          <a:pt x="2162848" y="92710"/>
                        </a:cubicBezTo>
                        <a:lnTo>
                          <a:pt x="2162848" y="627380"/>
                        </a:lnTo>
                        <a:cubicBezTo>
                          <a:pt x="2162848" y="678815"/>
                          <a:pt x="2120937" y="720090"/>
                          <a:pt x="2069502" y="720090"/>
                        </a:cubicBezTo>
                        <a:close/>
                        <a:moveTo>
                          <a:pt x="52107" y="12065"/>
                        </a:moveTo>
                        <a:cubicBezTo>
                          <a:pt x="29882" y="12065"/>
                          <a:pt x="17182" y="27940"/>
                          <a:pt x="14007" y="41275"/>
                        </a:cubicBezTo>
                        <a:cubicBezTo>
                          <a:pt x="10197" y="54610"/>
                          <a:pt x="12737" y="74930"/>
                          <a:pt x="32422" y="85725"/>
                        </a:cubicBezTo>
                        <a:lnTo>
                          <a:pt x="132752" y="144145"/>
                        </a:lnTo>
                        <a:cubicBezTo>
                          <a:pt x="167042" y="164465"/>
                          <a:pt x="188632" y="201295"/>
                          <a:pt x="188632" y="241300"/>
                        </a:cubicBezTo>
                        <a:lnTo>
                          <a:pt x="188632" y="626745"/>
                        </a:lnTo>
                        <a:cubicBezTo>
                          <a:pt x="188632" y="671195"/>
                          <a:pt x="224827" y="706755"/>
                          <a:pt x="268642" y="706755"/>
                        </a:cubicBezTo>
                        <a:lnTo>
                          <a:pt x="2069502" y="706755"/>
                        </a:lnTo>
                        <a:cubicBezTo>
                          <a:pt x="2113952" y="706755"/>
                          <a:pt x="2149512" y="670560"/>
                          <a:pt x="2149512" y="626745"/>
                        </a:cubicBezTo>
                        <a:lnTo>
                          <a:pt x="2149512" y="92075"/>
                        </a:lnTo>
                        <a:cubicBezTo>
                          <a:pt x="2149512" y="47625"/>
                          <a:pt x="2113317" y="12065"/>
                          <a:pt x="2069502" y="12065"/>
                        </a:cubicBezTo>
                        <a:lnTo>
                          <a:pt x="52107" y="12065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4" name="Graphic 22">
                  <a:extLst>
                    <a:ext uri="{FF2B5EF4-FFF2-40B4-BE49-F238E27FC236}">
                      <a16:creationId xmlns:a16="http://schemas.microsoft.com/office/drawing/2014/main" id="{117C45A7-8D81-4D28-55EB-6D5AB30182D9}"/>
                    </a:ext>
                  </a:extLst>
                </p:cNvPr>
                <p:cNvGrpSpPr/>
                <p:nvPr/>
              </p:nvGrpSpPr>
              <p:grpSpPr>
                <a:xfrm>
                  <a:off x="4266565" y="1567180"/>
                  <a:ext cx="1502409" cy="349249"/>
                  <a:chOff x="4266565" y="1567180"/>
                  <a:chExt cx="1502409" cy="349249"/>
                </a:xfrm>
                <a:solidFill>
                  <a:srgbClr val="CCEDFF"/>
                </a:solidFill>
              </p:grpSpPr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BE0DCF71-E233-5602-0957-D8E80679627D}"/>
                      </a:ext>
                    </a:extLst>
                  </p:cNvPr>
                  <p:cNvSpPr/>
                  <p:nvPr/>
                </p:nvSpPr>
                <p:spPr>
                  <a:xfrm>
                    <a:off x="4267200" y="1567180"/>
                    <a:ext cx="1007109" cy="81280"/>
                  </a:xfrm>
                  <a:custGeom>
                    <a:avLst/>
                    <a:gdLst>
                      <a:gd name="connsiteX0" fmla="*/ 970280 w 1007109"/>
                      <a:gd name="connsiteY0" fmla="*/ 81280 h 81280"/>
                      <a:gd name="connsiteX1" fmla="*/ 36195 w 1007109"/>
                      <a:gd name="connsiteY1" fmla="*/ 81280 h 81280"/>
                      <a:gd name="connsiteX2" fmla="*/ 0 w 1007109"/>
                      <a:gd name="connsiteY2" fmla="*/ 45085 h 81280"/>
                      <a:gd name="connsiteX3" fmla="*/ 0 w 1007109"/>
                      <a:gd name="connsiteY3" fmla="*/ 36195 h 81280"/>
                      <a:gd name="connsiteX4" fmla="*/ 36195 w 1007109"/>
                      <a:gd name="connsiteY4" fmla="*/ 0 h 81280"/>
                      <a:gd name="connsiteX5" fmla="*/ 970915 w 1007109"/>
                      <a:gd name="connsiteY5" fmla="*/ 0 h 81280"/>
                      <a:gd name="connsiteX6" fmla="*/ 1007110 w 1007109"/>
                      <a:gd name="connsiteY6" fmla="*/ 36195 h 81280"/>
                      <a:gd name="connsiteX7" fmla="*/ 1007110 w 1007109"/>
                      <a:gd name="connsiteY7" fmla="*/ 45085 h 81280"/>
                      <a:gd name="connsiteX8" fmla="*/ 970280 w 1007109"/>
                      <a:gd name="connsiteY8" fmla="*/ 81280 h 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7109" h="81280">
                        <a:moveTo>
                          <a:pt x="970280" y="81280"/>
                        </a:move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970915" y="0"/>
                        </a:lnTo>
                        <a:cubicBezTo>
                          <a:pt x="990600" y="0"/>
                          <a:pt x="1007110" y="15875"/>
                          <a:pt x="1007110" y="36195"/>
                        </a:cubicBezTo>
                        <a:lnTo>
                          <a:pt x="1007110" y="45085"/>
                        </a:lnTo>
                        <a:cubicBezTo>
                          <a:pt x="1006475" y="65405"/>
                          <a:pt x="990600" y="81280"/>
                          <a:pt x="970280" y="812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54B73FC6-A681-6E90-A142-F2126EFB44D7}"/>
                      </a:ext>
                    </a:extLst>
                  </p:cNvPr>
                  <p:cNvSpPr/>
                  <p:nvPr/>
                </p:nvSpPr>
                <p:spPr>
                  <a:xfrm>
                    <a:off x="4267200" y="1700529"/>
                    <a:ext cx="372745" cy="81280"/>
                  </a:xfrm>
                  <a:custGeom>
                    <a:avLst/>
                    <a:gdLst>
                      <a:gd name="connsiteX0" fmla="*/ 336550 w 372745"/>
                      <a:gd name="connsiteY0" fmla="*/ 81280 h 81280"/>
                      <a:gd name="connsiteX1" fmla="*/ 36195 w 372745"/>
                      <a:gd name="connsiteY1" fmla="*/ 81280 h 81280"/>
                      <a:gd name="connsiteX2" fmla="*/ 0 w 372745"/>
                      <a:gd name="connsiteY2" fmla="*/ 45085 h 81280"/>
                      <a:gd name="connsiteX3" fmla="*/ 0 w 372745"/>
                      <a:gd name="connsiteY3" fmla="*/ 36195 h 81280"/>
                      <a:gd name="connsiteX4" fmla="*/ 36195 w 372745"/>
                      <a:gd name="connsiteY4" fmla="*/ 0 h 81280"/>
                      <a:gd name="connsiteX5" fmla="*/ 336550 w 372745"/>
                      <a:gd name="connsiteY5" fmla="*/ 0 h 81280"/>
                      <a:gd name="connsiteX6" fmla="*/ 372745 w 372745"/>
                      <a:gd name="connsiteY6" fmla="*/ 36195 h 81280"/>
                      <a:gd name="connsiteX7" fmla="*/ 372745 w 372745"/>
                      <a:gd name="connsiteY7" fmla="*/ 45085 h 81280"/>
                      <a:gd name="connsiteX8" fmla="*/ 336550 w 372745"/>
                      <a:gd name="connsiteY8" fmla="*/ 81280 h 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72745" h="81280">
                        <a:moveTo>
                          <a:pt x="336550" y="81280"/>
                        </a:move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336550" y="0"/>
                        </a:lnTo>
                        <a:cubicBezTo>
                          <a:pt x="356235" y="0"/>
                          <a:pt x="372745" y="15875"/>
                          <a:pt x="372745" y="36195"/>
                        </a:cubicBezTo>
                        <a:lnTo>
                          <a:pt x="372745" y="45085"/>
                        </a:lnTo>
                        <a:cubicBezTo>
                          <a:pt x="372110" y="64770"/>
                          <a:pt x="356235" y="81280"/>
                          <a:pt x="336550" y="812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500D7964-6A2B-03C9-40B6-8F318B3FE417}"/>
                      </a:ext>
                    </a:extLst>
                  </p:cNvPr>
                  <p:cNvSpPr/>
                  <p:nvPr/>
                </p:nvSpPr>
                <p:spPr>
                  <a:xfrm>
                    <a:off x="5448300" y="1700529"/>
                    <a:ext cx="320675" cy="81280"/>
                  </a:xfrm>
                  <a:custGeom>
                    <a:avLst/>
                    <a:gdLst>
                      <a:gd name="connsiteX0" fmla="*/ 284480 w 320675"/>
                      <a:gd name="connsiteY0" fmla="*/ 81280 h 81280"/>
                      <a:gd name="connsiteX1" fmla="*/ 36195 w 320675"/>
                      <a:gd name="connsiteY1" fmla="*/ 81280 h 81280"/>
                      <a:gd name="connsiteX2" fmla="*/ 0 w 320675"/>
                      <a:gd name="connsiteY2" fmla="*/ 45085 h 81280"/>
                      <a:gd name="connsiteX3" fmla="*/ 0 w 320675"/>
                      <a:gd name="connsiteY3" fmla="*/ 36195 h 81280"/>
                      <a:gd name="connsiteX4" fmla="*/ 36195 w 320675"/>
                      <a:gd name="connsiteY4" fmla="*/ 0 h 81280"/>
                      <a:gd name="connsiteX5" fmla="*/ 284480 w 320675"/>
                      <a:gd name="connsiteY5" fmla="*/ 0 h 81280"/>
                      <a:gd name="connsiteX6" fmla="*/ 320675 w 320675"/>
                      <a:gd name="connsiteY6" fmla="*/ 36195 h 81280"/>
                      <a:gd name="connsiteX7" fmla="*/ 320675 w 320675"/>
                      <a:gd name="connsiteY7" fmla="*/ 45085 h 81280"/>
                      <a:gd name="connsiteX8" fmla="*/ 284480 w 320675"/>
                      <a:gd name="connsiteY8" fmla="*/ 81280 h 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0675" h="81280">
                        <a:moveTo>
                          <a:pt x="284480" y="81280"/>
                        </a:move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284480" y="0"/>
                        </a:lnTo>
                        <a:cubicBezTo>
                          <a:pt x="304165" y="0"/>
                          <a:pt x="320675" y="15875"/>
                          <a:pt x="320675" y="36195"/>
                        </a:cubicBezTo>
                        <a:lnTo>
                          <a:pt x="320675" y="45085"/>
                        </a:lnTo>
                        <a:cubicBezTo>
                          <a:pt x="320040" y="64770"/>
                          <a:pt x="304165" y="81280"/>
                          <a:pt x="284480" y="812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AE126DFE-3D29-7F39-2DC2-90F6CE9EB1D7}"/>
                      </a:ext>
                    </a:extLst>
                  </p:cNvPr>
                  <p:cNvSpPr/>
                  <p:nvPr/>
                </p:nvSpPr>
                <p:spPr>
                  <a:xfrm>
                    <a:off x="5315584" y="1567180"/>
                    <a:ext cx="260985" cy="81280"/>
                  </a:xfrm>
                  <a:custGeom>
                    <a:avLst/>
                    <a:gdLst>
                      <a:gd name="connsiteX0" fmla="*/ 224790 w 260985"/>
                      <a:gd name="connsiteY0" fmla="*/ 81280 h 81280"/>
                      <a:gd name="connsiteX1" fmla="*/ 36195 w 260985"/>
                      <a:gd name="connsiteY1" fmla="*/ 81280 h 81280"/>
                      <a:gd name="connsiteX2" fmla="*/ 0 w 260985"/>
                      <a:gd name="connsiteY2" fmla="*/ 45085 h 81280"/>
                      <a:gd name="connsiteX3" fmla="*/ 0 w 260985"/>
                      <a:gd name="connsiteY3" fmla="*/ 36195 h 81280"/>
                      <a:gd name="connsiteX4" fmla="*/ 36195 w 260985"/>
                      <a:gd name="connsiteY4" fmla="*/ 0 h 81280"/>
                      <a:gd name="connsiteX5" fmla="*/ 224790 w 260985"/>
                      <a:gd name="connsiteY5" fmla="*/ 0 h 81280"/>
                      <a:gd name="connsiteX6" fmla="*/ 260985 w 260985"/>
                      <a:gd name="connsiteY6" fmla="*/ 36195 h 81280"/>
                      <a:gd name="connsiteX7" fmla="*/ 260985 w 260985"/>
                      <a:gd name="connsiteY7" fmla="*/ 45085 h 81280"/>
                      <a:gd name="connsiteX8" fmla="*/ 224790 w 260985"/>
                      <a:gd name="connsiteY8" fmla="*/ 81280 h 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985" h="81280">
                        <a:moveTo>
                          <a:pt x="224790" y="81280"/>
                        </a:move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224790" y="0"/>
                        </a:lnTo>
                        <a:cubicBezTo>
                          <a:pt x="244475" y="0"/>
                          <a:pt x="260985" y="15875"/>
                          <a:pt x="260985" y="36195"/>
                        </a:cubicBezTo>
                        <a:lnTo>
                          <a:pt x="260985" y="45085"/>
                        </a:lnTo>
                        <a:cubicBezTo>
                          <a:pt x="260985" y="65405"/>
                          <a:pt x="244475" y="81280"/>
                          <a:pt x="224790" y="812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91E4ED2A-3525-7852-7E1A-A27486B2C085}"/>
                      </a:ext>
                    </a:extLst>
                  </p:cNvPr>
                  <p:cNvSpPr/>
                  <p:nvPr/>
                </p:nvSpPr>
                <p:spPr>
                  <a:xfrm>
                    <a:off x="4684395" y="1700529"/>
                    <a:ext cx="723900" cy="81280"/>
                  </a:xfrm>
                  <a:custGeom>
                    <a:avLst/>
                    <a:gdLst>
                      <a:gd name="connsiteX0" fmla="*/ 688340 w 723900"/>
                      <a:gd name="connsiteY0" fmla="*/ 81280 h 81280"/>
                      <a:gd name="connsiteX1" fmla="*/ 36195 w 723900"/>
                      <a:gd name="connsiteY1" fmla="*/ 81280 h 81280"/>
                      <a:gd name="connsiteX2" fmla="*/ 0 w 723900"/>
                      <a:gd name="connsiteY2" fmla="*/ 45085 h 81280"/>
                      <a:gd name="connsiteX3" fmla="*/ 0 w 723900"/>
                      <a:gd name="connsiteY3" fmla="*/ 36195 h 81280"/>
                      <a:gd name="connsiteX4" fmla="*/ 36195 w 723900"/>
                      <a:gd name="connsiteY4" fmla="*/ 0 h 81280"/>
                      <a:gd name="connsiteX5" fmla="*/ 687705 w 723900"/>
                      <a:gd name="connsiteY5" fmla="*/ 0 h 81280"/>
                      <a:gd name="connsiteX6" fmla="*/ 723900 w 723900"/>
                      <a:gd name="connsiteY6" fmla="*/ 36195 h 81280"/>
                      <a:gd name="connsiteX7" fmla="*/ 723900 w 723900"/>
                      <a:gd name="connsiteY7" fmla="*/ 45085 h 81280"/>
                      <a:gd name="connsiteX8" fmla="*/ 688340 w 723900"/>
                      <a:gd name="connsiteY8" fmla="*/ 81280 h 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3900" h="81280">
                        <a:moveTo>
                          <a:pt x="688340" y="81280"/>
                        </a:move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687705" y="0"/>
                        </a:lnTo>
                        <a:cubicBezTo>
                          <a:pt x="707390" y="0"/>
                          <a:pt x="723900" y="15875"/>
                          <a:pt x="723900" y="36195"/>
                        </a:cubicBezTo>
                        <a:lnTo>
                          <a:pt x="723900" y="45085"/>
                        </a:lnTo>
                        <a:cubicBezTo>
                          <a:pt x="723900" y="64770"/>
                          <a:pt x="708025" y="81280"/>
                          <a:pt x="688340" y="812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AEFC9C3A-90DC-2BF1-C350-945CBE98C6DA}"/>
                      </a:ext>
                    </a:extLst>
                  </p:cNvPr>
                  <p:cNvSpPr/>
                  <p:nvPr/>
                </p:nvSpPr>
                <p:spPr>
                  <a:xfrm>
                    <a:off x="4266565" y="1835150"/>
                    <a:ext cx="688975" cy="81279"/>
                  </a:xfrm>
                  <a:custGeom>
                    <a:avLst/>
                    <a:gdLst>
                      <a:gd name="connsiteX0" fmla="*/ 652780 w 688975"/>
                      <a:gd name="connsiteY0" fmla="*/ 81280 h 81279"/>
                      <a:gd name="connsiteX1" fmla="*/ 36195 w 688975"/>
                      <a:gd name="connsiteY1" fmla="*/ 81280 h 81279"/>
                      <a:gd name="connsiteX2" fmla="*/ 0 w 688975"/>
                      <a:gd name="connsiteY2" fmla="*/ 45085 h 81279"/>
                      <a:gd name="connsiteX3" fmla="*/ 0 w 688975"/>
                      <a:gd name="connsiteY3" fmla="*/ 36195 h 81279"/>
                      <a:gd name="connsiteX4" fmla="*/ 36195 w 688975"/>
                      <a:gd name="connsiteY4" fmla="*/ 0 h 81279"/>
                      <a:gd name="connsiteX5" fmla="*/ 652780 w 688975"/>
                      <a:gd name="connsiteY5" fmla="*/ 0 h 81279"/>
                      <a:gd name="connsiteX6" fmla="*/ 688975 w 688975"/>
                      <a:gd name="connsiteY6" fmla="*/ 36195 h 81279"/>
                      <a:gd name="connsiteX7" fmla="*/ 688975 w 688975"/>
                      <a:gd name="connsiteY7" fmla="*/ 45085 h 81279"/>
                      <a:gd name="connsiteX8" fmla="*/ 652780 w 688975"/>
                      <a:gd name="connsiteY8" fmla="*/ 8128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88975" h="81279">
                        <a:moveTo>
                          <a:pt x="652780" y="81280"/>
                        </a:move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652780" y="0"/>
                        </a:lnTo>
                        <a:cubicBezTo>
                          <a:pt x="672465" y="0"/>
                          <a:pt x="688975" y="15875"/>
                          <a:pt x="688975" y="36195"/>
                        </a:cubicBezTo>
                        <a:lnTo>
                          <a:pt x="688975" y="45085"/>
                        </a:lnTo>
                        <a:cubicBezTo>
                          <a:pt x="688975" y="65405"/>
                          <a:pt x="673100" y="81280"/>
                          <a:pt x="652780" y="812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C614F55E-5052-0120-D6E2-4DEB7BC1E253}"/>
                      </a:ext>
                    </a:extLst>
                  </p:cNvPr>
                  <p:cNvSpPr/>
                  <p:nvPr/>
                </p:nvSpPr>
                <p:spPr>
                  <a:xfrm>
                    <a:off x="5020309" y="1835150"/>
                    <a:ext cx="81280" cy="81279"/>
                  </a:xfrm>
                  <a:custGeom>
                    <a:avLst/>
                    <a:gdLst>
                      <a:gd name="connsiteX0" fmla="*/ 45085 w 81280"/>
                      <a:gd name="connsiteY0" fmla="*/ 81280 h 81279"/>
                      <a:gd name="connsiteX1" fmla="*/ 36195 w 81280"/>
                      <a:gd name="connsiteY1" fmla="*/ 81280 h 81279"/>
                      <a:gd name="connsiteX2" fmla="*/ 0 w 81280"/>
                      <a:gd name="connsiteY2" fmla="*/ 45085 h 81279"/>
                      <a:gd name="connsiteX3" fmla="*/ 0 w 81280"/>
                      <a:gd name="connsiteY3" fmla="*/ 36195 h 81279"/>
                      <a:gd name="connsiteX4" fmla="*/ 36195 w 81280"/>
                      <a:gd name="connsiteY4" fmla="*/ 0 h 81279"/>
                      <a:gd name="connsiteX5" fmla="*/ 45085 w 81280"/>
                      <a:gd name="connsiteY5" fmla="*/ 0 h 81279"/>
                      <a:gd name="connsiteX6" fmla="*/ 81280 w 81280"/>
                      <a:gd name="connsiteY6" fmla="*/ 36195 h 81279"/>
                      <a:gd name="connsiteX7" fmla="*/ 81280 w 81280"/>
                      <a:gd name="connsiteY7" fmla="*/ 45085 h 81279"/>
                      <a:gd name="connsiteX8" fmla="*/ 45085 w 81280"/>
                      <a:gd name="connsiteY8" fmla="*/ 8128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80" h="81279">
                        <a:moveTo>
                          <a:pt x="45085" y="81280"/>
                        </a:move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45085" y="0"/>
                        </a:lnTo>
                        <a:cubicBezTo>
                          <a:pt x="64770" y="0"/>
                          <a:pt x="81280" y="15875"/>
                          <a:pt x="81280" y="36195"/>
                        </a:cubicBezTo>
                        <a:lnTo>
                          <a:pt x="81280" y="45085"/>
                        </a:lnTo>
                        <a:cubicBezTo>
                          <a:pt x="81280" y="65405"/>
                          <a:pt x="65405" y="81280"/>
                          <a:pt x="45085" y="812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32" name="Graphic 22">
                <a:extLst>
                  <a:ext uri="{FF2B5EF4-FFF2-40B4-BE49-F238E27FC236}">
                    <a16:creationId xmlns:a16="http://schemas.microsoft.com/office/drawing/2014/main" id="{E4B984B3-1CBB-1D36-E476-B20444D3446D}"/>
                  </a:ext>
                </a:extLst>
              </p:cNvPr>
              <p:cNvGrpSpPr/>
              <p:nvPr/>
            </p:nvGrpSpPr>
            <p:grpSpPr>
              <a:xfrm>
                <a:off x="4050665" y="2176779"/>
                <a:ext cx="1616719" cy="437515"/>
                <a:chOff x="4050665" y="2176779"/>
                <a:chExt cx="1616719" cy="437515"/>
              </a:xfrm>
            </p:grpSpPr>
            <p:grpSp>
              <p:nvGrpSpPr>
                <p:cNvPr id="133" name="Graphic 22">
                  <a:extLst>
                    <a:ext uri="{FF2B5EF4-FFF2-40B4-BE49-F238E27FC236}">
                      <a16:creationId xmlns:a16="http://schemas.microsoft.com/office/drawing/2014/main" id="{E9D21A1F-22EF-6794-5CDD-7E6619478FE8}"/>
                    </a:ext>
                  </a:extLst>
                </p:cNvPr>
                <p:cNvGrpSpPr/>
                <p:nvPr/>
              </p:nvGrpSpPr>
              <p:grpSpPr>
                <a:xfrm>
                  <a:off x="4050665" y="2176779"/>
                  <a:ext cx="1616719" cy="437515"/>
                  <a:chOff x="4050665" y="2176779"/>
                  <a:chExt cx="1616719" cy="437515"/>
                </a:xfrm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76D1FB34-2FA8-EBBC-0325-446FDD502E71}"/>
                      </a:ext>
                    </a:extLst>
                  </p:cNvPr>
                  <p:cNvSpPr/>
                  <p:nvPr/>
                </p:nvSpPr>
                <p:spPr>
                  <a:xfrm>
                    <a:off x="4057015" y="2183129"/>
                    <a:ext cx="1604020" cy="424815"/>
                  </a:xfrm>
                  <a:custGeom>
                    <a:avLst/>
                    <a:gdLst>
                      <a:gd name="connsiteX0" fmla="*/ 1543050 w 1604020"/>
                      <a:gd name="connsiteY0" fmla="*/ 424815 h 424815"/>
                      <a:gd name="connsiteX1" fmla="*/ 60960 w 1604020"/>
                      <a:gd name="connsiteY1" fmla="*/ 424815 h 424815"/>
                      <a:gd name="connsiteX2" fmla="*/ 0 w 1604020"/>
                      <a:gd name="connsiteY2" fmla="*/ 363855 h 424815"/>
                      <a:gd name="connsiteX3" fmla="*/ 0 w 1604020"/>
                      <a:gd name="connsiteY3" fmla="*/ 60960 h 424815"/>
                      <a:gd name="connsiteX4" fmla="*/ 60960 w 1604020"/>
                      <a:gd name="connsiteY4" fmla="*/ 0 h 424815"/>
                      <a:gd name="connsiteX5" fmla="*/ 1543050 w 1604020"/>
                      <a:gd name="connsiteY5" fmla="*/ 0 h 424815"/>
                      <a:gd name="connsiteX6" fmla="*/ 1604010 w 1604020"/>
                      <a:gd name="connsiteY6" fmla="*/ 60960 h 424815"/>
                      <a:gd name="connsiteX7" fmla="*/ 1604010 w 1604020"/>
                      <a:gd name="connsiteY7" fmla="*/ 363855 h 424815"/>
                      <a:gd name="connsiteX8" fmla="*/ 1543050 w 1604020"/>
                      <a:gd name="connsiteY8" fmla="*/ 424815 h 424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020" h="424815">
                        <a:moveTo>
                          <a:pt x="1543050" y="424815"/>
                        </a:moveTo>
                        <a:lnTo>
                          <a:pt x="60960" y="424815"/>
                        </a:lnTo>
                        <a:cubicBezTo>
                          <a:pt x="27305" y="424815"/>
                          <a:pt x="0" y="397510"/>
                          <a:pt x="0" y="363855"/>
                        </a:cubicBezTo>
                        <a:lnTo>
                          <a:pt x="0" y="60960"/>
                        </a:lnTo>
                        <a:cubicBezTo>
                          <a:pt x="0" y="27305"/>
                          <a:pt x="27305" y="0"/>
                          <a:pt x="60960" y="0"/>
                        </a:cubicBezTo>
                        <a:lnTo>
                          <a:pt x="1543050" y="0"/>
                        </a:lnTo>
                        <a:cubicBezTo>
                          <a:pt x="1576705" y="0"/>
                          <a:pt x="1604010" y="27305"/>
                          <a:pt x="1604010" y="60960"/>
                        </a:cubicBezTo>
                        <a:lnTo>
                          <a:pt x="1604010" y="363855"/>
                        </a:lnTo>
                        <a:cubicBezTo>
                          <a:pt x="1604645" y="397510"/>
                          <a:pt x="1576705" y="424815"/>
                          <a:pt x="1543050" y="4248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D4143C89-B3E6-5585-9083-8B68596ED99D}"/>
                      </a:ext>
                    </a:extLst>
                  </p:cNvPr>
                  <p:cNvSpPr/>
                  <p:nvPr/>
                </p:nvSpPr>
                <p:spPr>
                  <a:xfrm>
                    <a:off x="4050665" y="2176779"/>
                    <a:ext cx="1616719" cy="437515"/>
                  </a:xfrm>
                  <a:custGeom>
                    <a:avLst/>
                    <a:gdLst>
                      <a:gd name="connsiteX0" fmla="*/ 1549400 w 1616719"/>
                      <a:gd name="connsiteY0" fmla="*/ 437515 h 437515"/>
                      <a:gd name="connsiteX1" fmla="*/ 67310 w 1616719"/>
                      <a:gd name="connsiteY1" fmla="*/ 437515 h 437515"/>
                      <a:gd name="connsiteX2" fmla="*/ 0 w 1616719"/>
                      <a:gd name="connsiteY2" fmla="*/ 370205 h 437515"/>
                      <a:gd name="connsiteX3" fmla="*/ 0 w 1616719"/>
                      <a:gd name="connsiteY3" fmla="*/ 67310 h 437515"/>
                      <a:gd name="connsiteX4" fmla="*/ 67310 w 1616719"/>
                      <a:gd name="connsiteY4" fmla="*/ 0 h 437515"/>
                      <a:gd name="connsiteX5" fmla="*/ 1549400 w 1616719"/>
                      <a:gd name="connsiteY5" fmla="*/ 0 h 437515"/>
                      <a:gd name="connsiteX6" fmla="*/ 1616710 w 1616719"/>
                      <a:gd name="connsiteY6" fmla="*/ 67310 h 437515"/>
                      <a:gd name="connsiteX7" fmla="*/ 1616710 w 1616719"/>
                      <a:gd name="connsiteY7" fmla="*/ 370205 h 437515"/>
                      <a:gd name="connsiteX8" fmla="*/ 1549400 w 1616719"/>
                      <a:gd name="connsiteY8" fmla="*/ 437515 h 437515"/>
                      <a:gd name="connsiteX9" fmla="*/ 67310 w 1616719"/>
                      <a:gd name="connsiteY9" fmla="*/ 12700 h 437515"/>
                      <a:gd name="connsiteX10" fmla="*/ 12700 w 1616719"/>
                      <a:gd name="connsiteY10" fmla="*/ 67310 h 437515"/>
                      <a:gd name="connsiteX11" fmla="*/ 12700 w 1616719"/>
                      <a:gd name="connsiteY11" fmla="*/ 370205 h 437515"/>
                      <a:gd name="connsiteX12" fmla="*/ 67310 w 1616719"/>
                      <a:gd name="connsiteY12" fmla="*/ 424815 h 437515"/>
                      <a:gd name="connsiteX13" fmla="*/ 1549400 w 1616719"/>
                      <a:gd name="connsiteY13" fmla="*/ 424815 h 437515"/>
                      <a:gd name="connsiteX14" fmla="*/ 1604010 w 1616719"/>
                      <a:gd name="connsiteY14" fmla="*/ 370205 h 437515"/>
                      <a:gd name="connsiteX15" fmla="*/ 1604010 w 1616719"/>
                      <a:gd name="connsiteY15" fmla="*/ 67310 h 437515"/>
                      <a:gd name="connsiteX16" fmla="*/ 1549400 w 1616719"/>
                      <a:gd name="connsiteY16" fmla="*/ 12700 h 437515"/>
                      <a:gd name="connsiteX17" fmla="*/ 67310 w 1616719"/>
                      <a:gd name="connsiteY17" fmla="*/ 12700 h 437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16719" h="437515">
                        <a:moveTo>
                          <a:pt x="1549400" y="437515"/>
                        </a:moveTo>
                        <a:lnTo>
                          <a:pt x="67310" y="437515"/>
                        </a:lnTo>
                        <a:cubicBezTo>
                          <a:pt x="29845" y="437515"/>
                          <a:pt x="0" y="407035"/>
                          <a:pt x="0" y="370205"/>
                        </a:cubicBezTo>
                        <a:lnTo>
                          <a:pt x="0" y="67310"/>
                        </a:lnTo>
                        <a:cubicBezTo>
                          <a:pt x="0" y="29845"/>
                          <a:pt x="30480" y="0"/>
                          <a:pt x="67310" y="0"/>
                        </a:cubicBezTo>
                        <a:lnTo>
                          <a:pt x="1549400" y="0"/>
                        </a:lnTo>
                        <a:cubicBezTo>
                          <a:pt x="1586865" y="0"/>
                          <a:pt x="1616710" y="30480"/>
                          <a:pt x="1616710" y="67310"/>
                        </a:cubicBezTo>
                        <a:lnTo>
                          <a:pt x="1616710" y="370205"/>
                        </a:lnTo>
                        <a:cubicBezTo>
                          <a:pt x="1617345" y="407670"/>
                          <a:pt x="1586865" y="437515"/>
                          <a:pt x="1549400" y="437515"/>
                        </a:cubicBezTo>
                        <a:close/>
                        <a:moveTo>
                          <a:pt x="67310" y="12700"/>
                        </a:moveTo>
                        <a:cubicBezTo>
                          <a:pt x="36830" y="12700"/>
                          <a:pt x="12700" y="37465"/>
                          <a:pt x="12700" y="67310"/>
                        </a:cubicBezTo>
                        <a:lnTo>
                          <a:pt x="12700" y="370205"/>
                        </a:lnTo>
                        <a:cubicBezTo>
                          <a:pt x="12700" y="400685"/>
                          <a:pt x="37465" y="424815"/>
                          <a:pt x="67310" y="424815"/>
                        </a:cubicBezTo>
                        <a:lnTo>
                          <a:pt x="1549400" y="424815"/>
                        </a:lnTo>
                        <a:cubicBezTo>
                          <a:pt x="1579880" y="424815"/>
                          <a:pt x="1604010" y="400050"/>
                          <a:pt x="1604010" y="370205"/>
                        </a:cubicBezTo>
                        <a:lnTo>
                          <a:pt x="1604010" y="67310"/>
                        </a:lnTo>
                        <a:cubicBezTo>
                          <a:pt x="1604010" y="36830"/>
                          <a:pt x="1579245" y="12700"/>
                          <a:pt x="1549400" y="12700"/>
                        </a:cubicBezTo>
                        <a:lnTo>
                          <a:pt x="67310" y="12700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36" name="Graphic 22">
                  <a:extLst>
                    <a:ext uri="{FF2B5EF4-FFF2-40B4-BE49-F238E27FC236}">
                      <a16:creationId xmlns:a16="http://schemas.microsoft.com/office/drawing/2014/main" id="{444CE2D9-CDCD-37F3-FE35-D3D27772B4BF}"/>
                    </a:ext>
                  </a:extLst>
                </p:cNvPr>
                <p:cNvGrpSpPr/>
                <p:nvPr/>
              </p:nvGrpSpPr>
              <p:grpSpPr>
                <a:xfrm>
                  <a:off x="4263390" y="2354579"/>
                  <a:ext cx="1137284" cy="81280"/>
                  <a:chOff x="4263390" y="2354579"/>
                  <a:chExt cx="1137284" cy="81280"/>
                </a:xfrm>
                <a:solidFill>
                  <a:srgbClr val="CCEDFF"/>
                </a:solidFill>
              </p:grpSpPr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2ECD48EA-F740-19CF-1EDD-546384E9D1EE}"/>
                      </a:ext>
                    </a:extLst>
                  </p:cNvPr>
                  <p:cNvSpPr/>
                  <p:nvPr/>
                </p:nvSpPr>
                <p:spPr>
                  <a:xfrm>
                    <a:off x="4263390" y="2354579"/>
                    <a:ext cx="835025" cy="81280"/>
                  </a:xfrm>
                  <a:custGeom>
                    <a:avLst/>
                    <a:gdLst>
                      <a:gd name="connsiteX0" fmla="*/ 798830 w 835025"/>
                      <a:gd name="connsiteY0" fmla="*/ 81280 h 81280"/>
                      <a:gd name="connsiteX1" fmla="*/ 36195 w 835025"/>
                      <a:gd name="connsiteY1" fmla="*/ 81280 h 81280"/>
                      <a:gd name="connsiteX2" fmla="*/ 0 w 835025"/>
                      <a:gd name="connsiteY2" fmla="*/ 45085 h 81280"/>
                      <a:gd name="connsiteX3" fmla="*/ 0 w 835025"/>
                      <a:gd name="connsiteY3" fmla="*/ 36195 h 81280"/>
                      <a:gd name="connsiteX4" fmla="*/ 36195 w 835025"/>
                      <a:gd name="connsiteY4" fmla="*/ 0 h 81280"/>
                      <a:gd name="connsiteX5" fmla="*/ 798830 w 835025"/>
                      <a:gd name="connsiteY5" fmla="*/ 0 h 81280"/>
                      <a:gd name="connsiteX6" fmla="*/ 835025 w 835025"/>
                      <a:gd name="connsiteY6" fmla="*/ 36195 h 81280"/>
                      <a:gd name="connsiteX7" fmla="*/ 835025 w 835025"/>
                      <a:gd name="connsiteY7" fmla="*/ 45085 h 81280"/>
                      <a:gd name="connsiteX8" fmla="*/ 798830 w 835025"/>
                      <a:gd name="connsiteY8" fmla="*/ 81280 h 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5025" h="81280">
                        <a:moveTo>
                          <a:pt x="798830" y="81280"/>
                        </a:move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798830" y="0"/>
                        </a:lnTo>
                        <a:cubicBezTo>
                          <a:pt x="818515" y="0"/>
                          <a:pt x="835025" y="15875"/>
                          <a:pt x="835025" y="36195"/>
                        </a:cubicBezTo>
                        <a:lnTo>
                          <a:pt x="835025" y="45085"/>
                        </a:lnTo>
                        <a:cubicBezTo>
                          <a:pt x="835025" y="65405"/>
                          <a:pt x="818515" y="81280"/>
                          <a:pt x="798830" y="812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4005E6EA-61F0-A246-FD05-F2577C492181}"/>
                      </a:ext>
                    </a:extLst>
                  </p:cNvPr>
                  <p:cNvSpPr/>
                  <p:nvPr/>
                </p:nvSpPr>
                <p:spPr>
                  <a:xfrm>
                    <a:off x="5139690" y="2354579"/>
                    <a:ext cx="260984" cy="81280"/>
                  </a:xfrm>
                  <a:custGeom>
                    <a:avLst/>
                    <a:gdLst>
                      <a:gd name="connsiteX0" fmla="*/ 224790 w 260984"/>
                      <a:gd name="connsiteY0" fmla="*/ 81280 h 81280"/>
                      <a:gd name="connsiteX1" fmla="*/ 36195 w 260984"/>
                      <a:gd name="connsiteY1" fmla="*/ 81280 h 81280"/>
                      <a:gd name="connsiteX2" fmla="*/ 0 w 260984"/>
                      <a:gd name="connsiteY2" fmla="*/ 45085 h 81280"/>
                      <a:gd name="connsiteX3" fmla="*/ 0 w 260984"/>
                      <a:gd name="connsiteY3" fmla="*/ 36195 h 81280"/>
                      <a:gd name="connsiteX4" fmla="*/ 36195 w 260984"/>
                      <a:gd name="connsiteY4" fmla="*/ 0 h 81280"/>
                      <a:gd name="connsiteX5" fmla="*/ 224790 w 260984"/>
                      <a:gd name="connsiteY5" fmla="*/ 0 h 81280"/>
                      <a:gd name="connsiteX6" fmla="*/ 260985 w 260984"/>
                      <a:gd name="connsiteY6" fmla="*/ 36195 h 81280"/>
                      <a:gd name="connsiteX7" fmla="*/ 260985 w 260984"/>
                      <a:gd name="connsiteY7" fmla="*/ 45085 h 81280"/>
                      <a:gd name="connsiteX8" fmla="*/ 224790 w 260984"/>
                      <a:gd name="connsiteY8" fmla="*/ 81280 h 81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984" h="81280">
                        <a:moveTo>
                          <a:pt x="224790" y="81280"/>
                        </a:moveTo>
                        <a:lnTo>
                          <a:pt x="36195" y="81280"/>
                        </a:lnTo>
                        <a:cubicBezTo>
                          <a:pt x="16510" y="81280"/>
                          <a:pt x="0" y="65405"/>
                          <a:pt x="0" y="4508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224790" y="0"/>
                        </a:lnTo>
                        <a:cubicBezTo>
                          <a:pt x="244475" y="0"/>
                          <a:pt x="260985" y="15875"/>
                          <a:pt x="260985" y="36195"/>
                        </a:cubicBezTo>
                        <a:lnTo>
                          <a:pt x="260985" y="45085"/>
                        </a:lnTo>
                        <a:cubicBezTo>
                          <a:pt x="260985" y="65405"/>
                          <a:pt x="244475" y="81280"/>
                          <a:pt x="224790" y="812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39" name="Graphic 22">
                <a:extLst>
                  <a:ext uri="{FF2B5EF4-FFF2-40B4-BE49-F238E27FC236}">
                    <a16:creationId xmlns:a16="http://schemas.microsoft.com/office/drawing/2014/main" id="{43D97D02-6B98-5678-C956-BD480B3042E6}"/>
                  </a:ext>
                </a:extLst>
              </p:cNvPr>
              <p:cNvGrpSpPr/>
              <p:nvPr/>
            </p:nvGrpSpPr>
            <p:grpSpPr>
              <a:xfrm>
                <a:off x="4218940" y="2550795"/>
                <a:ext cx="791844" cy="267969"/>
                <a:chOff x="4218940" y="2550795"/>
                <a:chExt cx="791844" cy="267969"/>
              </a:xfrm>
            </p:grpSpPr>
            <p:grpSp>
              <p:nvGrpSpPr>
                <p:cNvPr id="140" name="Graphic 22">
                  <a:extLst>
                    <a:ext uri="{FF2B5EF4-FFF2-40B4-BE49-F238E27FC236}">
                      <a16:creationId xmlns:a16="http://schemas.microsoft.com/office/drawing/2014/main" id="{A4EB73D0-BD7F-E24D-CB2A-69F72A34BD43}"/>
                    </a:ext>
                  </a:extLst>
                </p:cNvPr>
                <p:cNvGrpSpPr/>
                <p:nvPr/>
              </p:nvGrpSpPr>
              <p:grpSpPr>
                <a:xfrm>
                  <a:off x="4218940" y="2550795"/>
                  <a:ext cx="791844" cy="267969"/>
                  <a:chOff x="4218940" y="2550795"/>
                  <a:chExt cx="791844" cy="267969"/>
                </a:xfrm>
              </p:grpSpPr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C1FD07C3-708E-396D-898A-66BABE052BD9}"/>
                      </a:ext>
                    </a:extLst>
                  </p:cNvPr>
                  <p:cNvSpPr/>
                  <p:nvPr/>
                </p:nvSpPr>
                <p:spPr>
                  <a:xfrm>
                    <a:off x="4225290" y="2557145"/>
                    <a:ext cx="779144" cy="255269"/>
                  </a:xfrm>
                  <a:custGeom>
                    <a:avLst/>
                    <a:gdLst>
                      <a:gd name="connsiteX0" fmla="*/ 665480 w 779144"/>
                      <a:gd name="connsiteY0" fmla="*/ 255270 h 255269"/>
                      <a:gd name="connsiteX1" fmla="*/ 113665 w 779144"/>
                      <a:gd name="connsiteY1" fmla="*/ 255270 h 255269"/>
                      <a:gd name="connsiteX2" fmla="*/ 0 w 779144"/>
                      <a:gd name="connsiteY2" fmla="*/ 141605 h 255269"/>
                      <a:gd name="connsiteX3" fmla="*/ 0 w 779144"/>
                      <a:gd name="connsiteY3" fmla="*/ 113665 h 255269"/>
                      <a:gd name="connsiteX4" fmla="*/ 113665 w 779144"/>
                      <a:gd name="connsiteY4" fmla="*/ 0 h 255269"/>
                      <a:gd name="connsiteX5" fmla="*/ 665480 w 779144"/>
                      <a:gd name="connsiteY5" fmla="*/ 0 h 255269"/>
                      <a:gd name="connsiteX6" fmla="*/ 779145 w 779144"/>
                      <a:gd name="connsiteY6" fmla="*/ 113665 h 255269"/>
                      <a:gd name="connsiteX7" fmla="*/ 779145 w 779144"/>
                      <a:gd name="connsiteY7" fmla="*/ 141605 h 255269"/>
                      <a:gd name="connsiteX8" fmla="*/ 665480 w 779144"/>
                      <a:gd name="connsiteY8" fmla="*/ 255270 h 255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79144" h="255269">
                        <a:moveTo>
                          <a:pt x="665480" y="255270"/>
                        </a:moveTo>
                        <a:lnTo>
                          <a:pt x="113665" y="255270"/>
                        </a:lnTo>
                        <a:cubicBezTo>
                          <a:pt x="50800" y="255270"/>
                          <a:pt x="0" y="204470"/>
                          <a:pt x="0" y="141605"/>
                        </a:cubicBezTo>
                        <a:lnTo>
                          <a:pt x="0" y="113665"/>
                        </a:lnTo>
                        <a:cubicBezTo>
                          <a:pt x="0" y="50800"/>
                          <a:pt x="50800" y="0"/>
                          <a:pt x="113665" y="0"/>
                        </a:cubicBezTo>
                        <a:lnTo>
                          <a:pt x="665480" y="0"/>
                        </a:lnTo>
                        <a:cubicBezTo>
                          <a:pt x="728345" y="0"/>
                          <a:pt x="779145" y="50800"/>
                          <a:pt x="779145" y="113665"/>
                        </a:cubicBezTo>
                        <a:lnTo>
                          <a:pt x="779145" y="141605"/>
                        </a:lnTo>
                        <a:cubicBezTo>
                          <a:pt x="779145" y="204470"/>
                          <a:pt x="728345" y="255270"/>
                          <a:pt x="665480" y="25527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BB22CB76-B04C-16E8-C7A5-7E37C59A30C6}"/>
                      </a:ext>
                    </a:extLst>
                  </p:cNvPr>
                  <p:cNvSpPr/>
                  <p:nvPr/>
                </p:nvSpPr>
                <p:spPr>
                  <a:xfrm>
                    <a:off x="4218940" y="2550795"/>
                    <a:ext cx="791844" cy="267969"/>
                  </a:xfrm>
                  <a:custGeom>
                    <a:avLst/>
                    <a:gdLst>
                      <a:gd name="connsiteX0" fmla="*/ 671830 w 791844"/>
                      <a:gd name="connsiteY0" fmla="*/ 267970 h 267969"/>
                      <a:gd name="connsiteX1" fmla="*/ 120015 w 791844"/>
                      <a:gd name="connsiteY1" fmla="*/ 267970 h 267969"/>
                      <a:gd name="connsiteX2" fmla="*/ 0 w 791844"/>
                      <a:gd name="connsiteY2" fmla="*/ 147955 h 267969"/>
                      <a:gd name="connsiteX3" fmla="*/ 0 w 791844"/>
                      <a:gd name="connsiteY3" fmla="*/ 120015 h 267969"/>
                      <a:gd name="connsiteX4" fmla="*/ 120015 w 791844"/>
                      <a:gd name="connsiteY4" fmla="*/ 0 h 267969"/>
                      <a:gd name="connsiteX5" fmla="*/ 671830 w 791844"/>
                      <a:gd name="connsiteY5" fmla="*/ 0 h 267969"/>
                      <a:gd name="connsiteX6" fmla="*/ 791845 w 791844"/>
                      <a:gd name="connsiteY6" fmla="*/ 120015 h 267969"/>
                      <a:gd name="connsiteX7" fmla="*/ 791845 w 791844"/>
                      <a:gd name="connsiteY7" fmla="*/ 147955 h 267969"/>
                      <a:gd name="connsiteX8" fmla="*/ 671830 w 791844"/>
                      <a:gd name="connsiteY8" fmla="*/ 267970 h 267969"/>
                      <a:gd name="connsiteX9" fmla="*/ 120015 w 791844"/>
                      <a:gd name="connsiteY9" fmla="*/ 12700 h 267969"/>
                      <a:gd name="connsiteX10" fmla="*/ 12700 w 791844"/>
                      <a:gd name="connsiteY10" fmla="*/ 120015 h 267969"/>
                      <a:gd name="connsiteX11" fmla="*/ 12700 w 791844"/>
                      <a:gd name="connsiteY11" fmla="*/ 147955 h 267969"/>
                      <a:gd name="connsiteX12" fmla="*/ 120015 w 791844"/>
                      <a:gd name="connsiteY12" fmla="*/ 255270 h 267969"/>
                      <a:gd name="connsiteX13" fmla="*/ 671830 w 791844"/>
                      <a:gd name="connsiteY13" fmla="*/ 255270 h 267969"/>
                      <a:gd name="connsiteX14" fmla="*/ 779145 w 791844"/>
                      <a:gd name="connsiteY14" fmla="*/ 147955 h 267969"/>
                      <a:gd name="connsiteX15" fmla="*/ 779145 w 791844"/>
                      <a:gd name="connsiteY15" fmla="*/ 120015 h 267969"/>
                      <a:gd name="connsiteX16" fmla="*/ 671830 w 791844"/>
                      <a:gd name="connsiteY16" fmla="*/ 12700 h 267969"/>
                      <a:gd name="connsiteX17" fmla="*/ 120015 w 791844"/>
                      <a:gd name="connsiteY17" fmla="*/ 12700 h 267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91844" h="267969">
                        <a:moveTo>
                          <a:pt x="671830" y="267970"/>
                        </a:moveTo>
                        <a:lnTo>
                          <a:pt x="120015" y="267970"/>
                        </a:lnTo>
                        <a:cubicBezTo>
                          <a:pt x="53975" y="267970"/>
                          <a:pt x="0" y="213995"/>
                          <a:pt x="0" y="147955"/>
                        </a:cubicBezTo>
                        <a:lnTo>
                          <a:pt x="0" y="120015"/>
                        </a:lnTo>
                        <a:cubicBezTo>
                          <a:pt x="0" y="53975"/>
                          <a:pt x="53975" y="0"/>
                          <a:pt x="120015" y="0"/>
                        </a:cubicBezTo>
                        <a:lnTo>
                          <a:pt x="671830" y="0"/>
                        </a:lnTo>
                        <a:cubicBezTo>
                          <a:pt x="737870" y="0"/>
                          <a:pt x="791845" y="53975"/>
                          <a:pt x="791845" y="120015"/>
                        </a:cubicBezTo>
                        <a:lnTo>
                          <a:pt x="791845" y="147955"/>
                        </a:lnTo>
                        <a:cubicBezTo>
                          <a:pt x="791845" y="213995"/>
                          <a:pt x="737870" y="267970"/>
                          <a:pt x="671830" y="267970"/>
                        </a:cubicBezTo>
                        <a:close/>
                        <a:moveTo>
                          <a:pt x="120015" y="12700"/>
                        </a:moveTo>
                        <a:cubicBezTo>
                          <a:pt x="60960" y="12700"/>
                          <a:pt x="12700" y="60960"/>
                          <a:pt x="12700" y="120015"/>
                        </a:cubicBezTo>
                        <a:lnTo>
                          <a:pt x="12700" y="147955"/>
                        </a:lnTo>
                        <a:cubicBezTo>
                          <a:pt x="12700" y="207010"/>
                          <a:pt x="60960" y="255270"/>
                          <a:pt x="120015" y="255270"/>
                        </a:cubicBezTo>
                        <a:lnTo>
                          <a:pt x="671830" y="255270"/>
                        </a:lnTo>
                        <a:cubicBezTo>
                          <a:pt x="730885" y="255270"/>
                          <a:pt x="779145" y="207010"/>
                          <a:pt x="779145" y="147955"/>
                        </a:cubicBezTo>
                        <a:lnTo>
                          <a:pt x="779145" y="120015"/>
                        </a:lnTo>
                        <a:cubicBezTo>
                          <a:pt x="779145" y="60960"/>
                          <a:pt x="730885" y="12700"/>
                          <a:pt x="671830" y="12700"/>
                        </a:cubicBezTo>
                        <a:lnTo>
                          <a:pt x="120015" y="12700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8026465F-2470-C20D-11EB-D937DC919E7B}"/>
                    </a:ext>
                  </a:extLst>
                </p:cNvPr>
                <p:cNvSpPr/>
                <p:nvPr/>
              </p:nvSpPr>
              <p:spPr>
                <a:xfrm>
                  <a:off x="4485640" y="2623820"/>
                  <a:ext cx="121920" cy="121920"/>
                </a:xfrm>
                <a:custGeom>
                  <a:avLst/>
                  <a:gdLst>
                    <a:gd name="connsiteX0" fmla="*/ 121920 w 121920"/>
                    <a:gd name="connsiteY0" fmla="*/ 60960 h 121920"/>
                    <a:gd name="connsiteX1" fmla="*/ 60960 w 121920"/>
                    <a:gd name="connsiteY1" fmla="*/ 121920 h 121920"/>
                    <a:gd name="connsiteX2" fmla="*/ 0 w 121920"/>
                    <a:gd name="connsiteY2" fmla="*/ 60960 h 121920"/>
                    <a:gd name="connsiteX3" fmla="*/ 60960 w 121920"/>
                    <a:gd name="connsiteY3" fmla="*/ 0 h 121920"/>
                    <a:gd name="connsiteX4" fmla="*/ 121920 w 121920"/>
                    <a:gd name="connsiteY4" fmla="*/ 60960 h 121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920" h="121920">
                      <a:moveTo>
                        <a:pt x="121920" y="60960"/>
                      </a:moveTo>
                      <a:cubicBezTo>
                        <a:pt x="121920" y="94627"/>
                        <a:pt x="94627" y="121920"/>
                        <a:pt x="60960" y="121920"/>
                      </a:cubicBezTo>
                      <a:cubicBezTo>
                        <a:pt x="27293" y="121920"/>
                        <a:pt x="0" y="94627"/>
                        <a:pt x="0" y="60960"/>
                      </a:cubicBezTo>
                      <a:cubicBezTo>
                        <a:pt x="0" y="27293"/>
                        <a:pt x="27293" y="0"/>
                        <a:pt x="60960" y="0"/>
                      </a:cubicBezTo>
                      <a:cubicBezTo>
                        <a:pt x="94627" y="0"/>
                        <a:pt x="121920" y="27293"/>
                        <a:pt x="121920" y="60960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DDF19838-3074-8398-7AFB-059E40D637A4}"/>
                    </a:ext>
                  </a:extLst>
                </p:cNvPr>
                <p:cNvSpPr/>
                <p:nvPr/>
              </p:nvSpPr>
              <p:spPr>
                <a:xfrm>
                  <a:off x="4317522" y="2624182"/>
                  <a:ext cx="122874" cy="121239"/>
                </a:xfrm>
                <a:custGeom>
                  <a:avLst/>
                  <a:gdLst>
                    <a:gd name="connsiteX0" fmla="*/ 94457 w 122874"/>
                    <a:gd name="connsiteY0" fmla="*/ 272 h 121239"/>
                    <a:gd name="connsiteX1" fmla="*/ 61437 w 122874"/>
                    <a:gd name="connsiteY1" fmla="*/ 33927 h 121239"/>
                    <a:gd name="connsiteX2" fmla="*/ 28418 w 122874"/>
                    <a:gd name="connsiteY2" fmla="*/ 272 h 121239"/>
                    <a:gd name="connsiteX3" fmla="*/ 3018 w 122874"/>
                    <a:gd name="connsiteY3" fmla="*/ 61232 h 121239"/>
                    <a:gd name="connsiteX4" fmla="*/ 52548 w 122874"/>
                    <a:gd name="connsiteY4" fmla="*/ 118382 h 121239"/>
                    <a:gd name="connsiteX5" fmla="*/ 70327 w 122874"/>
                    <a:gd name="connsiteY5" fmla="*/ 118382 h 121239"/>
                    <a:gd name="connsiteX6" fmla="*/ 119857 w 122874"/>
                    <a:gd name="connsiteY6" fmla="*/ 61232 h 121239"/>
                    <a:gd name="connsiteX7" fmla="*/ 94457 w 122874"/>
                    <a:gd name="connsiteY7" fmla="*/ 272 h 121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2874" h="121239">
                      <a:moveTo>
                        <a:pt x="94457" y="272"/>
                      </a:moveTo>
                      <a:cubicBezTo>
                        <a:pt x="65248" y="-3538"/>
                        <a:pt x="61437" y="33927"/>
                        <a:pt x="61437" y="33927"/>
                      </a:cubicBezTo>
                      <a:cubicBezTo>
                        <a:pt x="61437" y="33927"/>
                        <a:pt x="57627" y="-3538"/>
                        <a:pt x="28418" y="272"/>
                      </a:cubicBezTo>
                      <a:cubicBezTo>
                        <a:pt x="5557" y="3447"/>
                        <a:pt x="-5873" y="35832"/>
                        <a:pt x="3018" y="61232"/>
                      </a:cubicBezTo>
                      <a:cubicBezTo>
                        <a:pt x="13177" y="89172"/>
                        <a:pt x="38577" y="109492"/>
                        <a:pt x="52548" y="118382"/>
                      </a:cubicBezTo>
                      <a:cubicBezTo>
                        <a:pt x="58262" y="122192"/>
                        <a:pt x="65248" y="122192"/>
                        <a:pt x="70327" y="118382"/>
                      </a:cubicBezTo>
                      <a:cubicBezTo>
                        <a:pt x="84298" y="109492"/>
                        <a:pt x="109698" y="89172"/>
                        <a:pt x="119857" y="61232"/>
                      </a:cubicBezTo>
                      <a:cubicBezTo>
                        <a:pt x="128748" y="35832"/>
                        <a:pt x="117318" y="3447"/>
                        <a:pt x="94457" y="272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C46BD772-227C-0BBD-CEF2-609C4F804B77}"/>
                    </a:ext>
                  </a:extLst>
                </p:cNvPr>
                <p:cNvSpPr/>
                <p:nvPr/>
              </p:nvSpPr>
              <p:spPr>
                <a:xfrm>
                  <a:off x="4512945" y="2678429"/>
                  <a:ext cx="67309" cy="40005"/>
                </a:xfrm>
                <a:custGeom>
                  <a:avLst/>
                  <a:gdLst>
                    <a:gd name="connsiteX0" fmla="*/ 33655 w 67309"/>
                    <a:gd name="connsiteY0" fmla="*/ 40005 h 40005"/>
                    <a:gd name="connsiteX1" fmla="*/ 0 w 67309"/>
                    <a:gd name="connsiteY1" fmla="*/ 6350 h 40005"/>
                    <a:gd name="connsiteX2" fmla="*/ 6350 w 67309"/>
                    <a:gd name="connsiteY2" fmla="*/ 0 h 40005"/>
                    <a:gd name="connsiteX3" fmla="*/ 12700 w 67309"/>
                    <a:gd name="connsiteY3" fmla="*/ 6350 h 40005"/>
                    <a:gd name="connsiteX4" fmla="*/ 33655 w 67309"/>
                    <a:gd name="connsiteY4" fmla="*/ 27305 h 40005"/>
                    <a:gd name="connsiteX5" fmla="*/ 54610 w 67309"/>
                    <a:gd name="connsiteY5" fmla="*/ 6350 h 40005"/>
                    <a:gd name="connsiteX6" fmla="*/ 60960 w 67309"/>
                    <a:gd name="connsiteY6" fmla="*/ 0 h 40005"/>
                    <a:gd name="connsiteX7" fmla="*/ 67310 w 67309"/>
                    <a:gd name="connsiteY7" fmla="*/ 6350 h 40005"/>
                    <a:gd name="connsiteX8" fmla="*/ 33655 w 67309"/>
                    <a:gd name="connsiteY8" fmla="*/ 40005 h 4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09" h="40005">
                      <a:moveTo>
                        <a:pt x="33655" y="40005"/>
                      </a:moveTo>
                      <a:cubicBezTo>
                        <a:pt x="15240" y="40005"/>
                        <a:pt x="0" y="24765"/>
                        <a:pt x="0" y="6350"/>
                      </a:cubicBezTo>
                      <a:cubicBezTo>
                        <a:pt x="0" y="2540"/>
                        <a:pt x="2540" y="0"/>
                        <a:pt x="6350" y="0"/>
                      </a:cubicBezTo>
                      <a:cubicBezTo>
                        <a:pt x="10160" y="0"/>
                        <a:pt x="12700" y="2540"/>
                        <a:pt x="12700" y="6350"/>
                      </a:cubicBezTo>
                      <a:cubicBezTo>
                        <a:pt x="12700" y="17780"/>
                        <a:pt x="22225" y="27305"/>
                        <a:pt x="33655" y="27305"/>
                      </a:cubicBezTo>
                      <a:cubicBezTo>
                        <a:pt x="45085" y="27305"/>
                        <a:pt x="54610" y="17780"/>
                        <a:pt x="54610" y="6350"/>
                      </a:cubicBezTo>
                      <a:cubicBezTo>
                        <a:pt x="54610" y="2540"/>
                        <a:pt x="57150" y="0"/>
                        <a:pt x="60960" y="0"/>
                      </a:cubicBezTo>
                      <a:cubicBezTo>
                        <a:pt x="64770" y="0"/>
                        <a:pt x="67310" y="2540"/>
                        <a:pt x="67310" y="6350"/>
                      </a:cubicBezTo>
                      <a:cubicBezTo>
                        <a:pt x="67310" y="24765"/>
                        <a:pt x="52070" y="40005"/>
                        <a:pt x="33655" y="4000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" name="Graphic 22">
                  <a:extLst>
                    <a:ext uri="{FF2B5EF4-FFF2-40B4-BE49-F238E27FC236}">
                      <a16:creationId xmlns:a16="http://schemas.microsoft.com/office/drawing/2014/main" id="{1D2082E8-3C93-A27C-788C-9B1B8C683088}"/>
                    </a:ext>
                  </a:extLst>
                </p:cNvPr>
                <p:cNvGrpSpPr/>
                <p:nvPr/>
              </p:nvGrpSpPr>
              <p:grpSpPr>
                <a:xfrm>
                  <a:off x="4664075" y="2635250"/>
                  <a:ext cx="243840" cy="98688"/>
                  <a:chOff x="4664075" y="2635250"/>
                  <a:chExt cx="243840" cy="98688"/>
                </a:xfrm>
                <a:solidFill>
                  <a:srgbClr val="0D164B"/>
                </a:solidFill>
              </p:grpSpPr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EAF75E31-94A9-2778-41FC-5935F453C015}"/>
                      </a:ext>
                    </a:extLst>
                  </p:cNvPr>
                  <p:cNvSpPr/>
                  <p:nvPr/>
                </p:nvSpPr>
                <p:spPr>
                  <a:xfrm>
                    <a:off x="4664075" y="2635250"/>
                    <a:ext cx="69850" cy="98688"/>
                  </a:xfrm>
                  <a:custGeom>
                    <a:avLst/>
                    <a:gdLst>
                      <a:gd name="connsiteX0" fmla="*/ 19050 w 69850"/>
                      <a:gd name="connsiteY0" fmla="*/ 97790 h 98688"/>
                      <a:gd name="connsiteX1" fmla="*/ 18415 w 69850"/>
                      <a:gd name="connsiteY1" fmla="*/ 95885 h 98688"/>
                      <a:gd name="connsiteX2" fmla="*/ 19050 w 69850"/>
                      <a:gd name="connsiteY2" fmla="*/ 93980 h 98688"/>
                      <a:gd name="connsiteX3" fmla="*/ 40640 w 69850"/>
                      <a:gd name="connsiteY3" fmla="*/ 64135 h 98688"/>
                      <a:gd name="connsiteX4" fmla="*/ 33020 w 69850"/>
                      <a:gd name="connsiteY4" fmla="*/ 64770 h 98688"/>
                      <a:gd name="connsiteX5" fmla="*/ 15240 w 69850"/>
                      <a:gd name="connsiteY5" fmla="*/ 60325 h 98688"/>
                      <a:gd name="connsiteX6" fmla="*/ 3810 w 69850"/>
                      <a:gd name="connsiteY6" fmla="*/ 48260 h 98688"/>
                      <a:gd name="connsiteX7" fmla="*/ 0 w 69850"/>
                      <a:gd name="connsiteY7" fmla="*/ 32385 h 98688"/>
                      <a:gd name="connsiteX8" fmla="*/ 3810 w 69850"/>
                      <a:gd name="connsiteY8" fmla="*/ 16510 h 98688"/>
                      <a:gd name="connsiteX9" fmla="*/ 15875 w 69850"/>
                      <a:gd name="connsiteY9" fmla="*/ 4445 h 98688"/>
                      <a:gd name="connsiteX10" fmla="*/ 34925 w 69850"/>
                      <a:gd name="connsiteY10" fmla="*/ 0 h 98688"/>
                      <a:gd name="connsiteX11" fmla="*/ 53975 w 69850"/>
                      <a:gd name="connsiteY11" fmla="*/ 4445 h 98688"/>
                      <a:gd name="connsiteX12" fmla="*/ 66040 w 69850"/>
                      <a:gd name="connsiteY12" fmla="*/ 16510 h 98688"/>
                      <a:gd name="connsiteX13" fmla="*/ 69850 w 69850"/>
                      <a:gd name="connsiteY13" fmla="*/ 32385 h 98688"/>
                      <a:gd name="connsiteX14" fmla="*/ 67310 w 69850"/>
                      <a:gd name="connsiteY14" fmla="*/ 45720 h 98688"/>
                      <a:gd name="connsiteX15" fmla="*/ 60325 w 69850"/>
                      <a:gd name="connsiteY15" fmla="*/ 57785 h 98688"/>
                      <a:gd name="connsiteX16" fmla="*/ 33020 w 69850"/>
                      <a:gd name="connsiteY16" fmla="*/ 95885 h 98688"/>
                      <a:gd name="connsiteX17" fmla="*/ 31115 w 69850"/>
                      <a:gd name="connsiteY17" fmla="*/ 97790 h 98688"/>
                      <a:gd name="connsiteX18" fmla="*/ 28575 w 69850"/>
                      <a:gd name="connsiteY18" fmla="*/ 98425 h 98688"/>
                      <a:gd name="connsiteX19" fmla="*/ 21590 w 69850"/>
                      <a:gd name="connsiteY19" fmla="*/ 98425 h 98688"/>
                      <a:gd name="connsiteX20" fmla="*/ 19050 w 69850"/>
                      <a:gd name="connsiteY20" fmla="*/ 97790 h 98688"/>
                      <a:gd name="connsiteX21" fmla="*/ 45720 w 69850"/>
                      <a:gd name="connsiteY21" fmla="*/ 51435 h 98688"/>
                      <a:gd name="connsiteX22" fmla="*/ 53975 w 69850"/>
                      <a:gd name="connsiteY22" fmla="*/ 43815 h 98688"/>
                      <a:gd name="connsiteX23" fmla="*/ 57150 w 69850"/>
                      <a:gd name="connsiteY23" fmla="*/ 32385 h 98688"/>
                      <a:gd name="connsiteX24" fmla="*/ 53975 w 69850"/>
                      <a:gd name="connsiteY24" fmla="*/ 20955 h 98688"/>
                      <a:gd name="connsiteX25" fmla="*/ 45720 w 69850"/>
                      <a:gd name="connsiteY25" fmla="*/ 13335 h 98688"/>
                      <a:gd name="connsiteX26" fmla="*/ 34925 w 69850"/>
                      <a:gd name="connsiteY26" fmla="*/ 10795 h 98688"/>
                      <a:gd name="connsiteX27" fmla="*/ 24130 w 69850"/>
                      <a:gd name="connsiteY27" fmla="*/ 13335 h 98688"/>
                      <a:gd name="connsiteX28" fmla="*/ 16510 w 69850"/>
                      <a:gd name="connsiteY28" fmla="*/ 20955 h 98688"/>
                      <a:gd name="connsiteX29" fmla="*/ 13335 w 69850"/>
                      <a:gd name="connsiteY29" fmla="*/ 32385 h 98688"/>
                      <a:gd name="connsiteX30" fmla="*/ 16510 w 69850"/>
                      <a:gd name="connsiteY30" fmla="*/ 43815 h 98688"/>
                      <a:gd name="connsiteX31" fmla="*/ 24130 w 69850"/>
                      <a:gd name="connsiteY31" fmla="*/ 51435 h 98688"/>
                      <a:gd name="connsiteX32" fmla="*/ 34925 w 69850"/>
                      <a:gd name="connsiteY32" fmla="*/ 53975 h 98688"/>
                      <a:gd name="connsiteX33" fmla="*/ 45720 w 69850"/>
                      <a:gd name="connsiteY33" fmla="*/ 51435 h 98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69850" h="98688">
                        <a:moveTo>
                          <a:pt x="19050" y="97790"/>
                        </a:moveTo>
                        <a:cubicBezTo>
                          <a:pt x="18415" y="97155"/>
                          <a:pt x="18415" y="96520"/>
                          <a:pt x="18415" y="95885"/>
                        </a:cubicBezTo>
                        <a:cubicBezTo>
                          <a:pt x="18415" y="95250"/>
                          <a:pt x="18415" y="94615"/>
                          <a:pt x="19050" y="93980"/>
                        </a:cubicBezTo>
                        <a:lnTo>
                          <a:pt x="40640" y="64135"/>
                        </a:lnTo>
                        <a:cubicBezTo>
                          <a:pt x="38100" y="64770"/>
                          <a:pt x="35560" y="64770"/>
                          <a:pt x="33020" y="64770"/>
                        </a:cubicBezTo>
                        <a:cubicBezTo>
                          <a:pt x="26035" y="64770"/>
                          <a:pt x="20320" y="62865"/>
                          <a:pt x="15240" y="60325"/>
                        </a:cubicBezTo>
                        <a:cubicBezTo>
                          <a:pt x="10160" y="57150"/>
                          <a:pt x="6350" y="53340"/>
                          <a:pt x="3810" y="48260"/>
                        </a:cubicBezTo>
                        <a:cubicBezTo>
                          <a:pt x="1270" y="43180"/>
                          <a:pt x="0" y="38100"/>
                          <a:pt x="0" y="32385"/>
                        </a:cubicBezTo>
                        <a:cubicBezTo>
                          <a:pt x="0" y="26670"/>
                          <a:pt x="1270" y="21590"/>
                          <a:pt x="3810" y="16510"/>
                        </a:cubicBezTo>
                        <a:cubicBezTo>
                          <a:pt x="6350" y="11430"/>
                          <a:pt x="10160" y="7620"/>
                          <a:pt x="15875" y="4445"/>
                        </a:cubicBezTo>
                        <a:cubicBezTo>
                          <a:pt x="20955" y="1270"/>
                          <a:pt x="27305" y="0"/>
                          <a:pt x="34925" y="0"/>
                        </a:cubicBezTo>
                        <a:cubicBezTo>
                          <a:pt x="42545" y="0"/>
                          <a:pt x="48895" y="1270"/>
                          <a:pt x="53975" y="4445"/>
                        </a:cubicBezTo>
                        <a:cubicBezTo>
                          <a:pt x="59055" y="7620"/>
                          <a:pt x="63500" y="11430"/>
                          <a:pt x="66040" y="16510"/>
                        </a:cubicBezTo>
                        <a:cubicBezTo>
                          <a:pt x="68580" y="21590"/>
                          <a:pt x="69850" y="26670"/>
                          <a:pt x="69850" y="32385"/>
                        </a:cubicBezTo>
                        <a:cubicBezTo>
                          <a:pt x="69850" y="37465"/>
                          <a:pt x="69215" y="41910"/>
                          <a:pt x="67310" y="45720"/>
                        </a:cubicBezTo>
                        <a:cubicBezTo>
                          <a:pt x="65405" y="49530"/>
                          <a:pt x="62865" y="53975"/>
                          <a:pt x="60325" y="57785"/>
                        </a:cubicBezTo>
                        <a:lnTo>
                          <a:pt x="33020" y="95885"/>
                        </a:lnTo>
                        <a:cubicBezTo>
                          <a:pt x="32385" y="96520"/>
                          <a:pt x="31750" y="97155"/>
                          <a:pt x="31115" y="97790"/>
                        </a:cubicBezTo>
                        <a:cubicBezTo>
                          <a:pt x="30480" y="98425"/>
                          <a:pt x="29845" y="98425"/>
                          <a:pt x="28575" y="98425"/>
                        </a:cubicBezTo>
                        <a:lnTo>
                          <a:pt x="21590" y="98425"/>
                        </a:lnTo>
                        <a:cubicBezTo>
                          <a:pt x="20320" y="99060"/>
                          <a:pt x="19685" y="98425"/>
                          <a:pt x="19050" y="97790"/>
                        </a:cubicBezTo>
                        <a:close/>
                        <a:moveTo>
                          <a:pt x="45720" y="51435"/>
                        </a:moveTo>
                        <a:cubicBezTo>
                          <a:pt x="48895" y="49530"/>
                          <a:pt x="51435" y="46990"/>
                          <a:pt x="53975" y="43815"/>
                        </a:cubicBezTo>
                        <a:cubicBezTo>
                          <a:pt x="55880" y="40640"/>
                          <a:pt x="57150" y="36830"/>
                          <a:pt x="57150" y="32385"/>
                        </a:cubicBezTo>
                        <a:cubicBezTo>
                          <a:pt x="57150" y="27940"/>
                          <a:pt x="55880" y="24130"/>
                          <a:pt x="53975" y="20955"/>
                        </a:cubicBezTo>
                        <a:cubicBezTo>
                          <a:pt x="52070" y="17780"/>
                          <a:pt x="49530" y="15240"/>
                          <a:pt x="45720" y="13335"/>
                        </a:cubicBezTo>
                        <a:cubicBezTo>
                          <a:pt x="42545" y="11430"/>
                          <a:pt x="38735" y="10795"/>
                          <a:pt x="34925" y="10795"/>
                        </a:cubicBezTo>
                        <a:cubicBezTo>
                          <a:pt x="31115" y="10795"/>
                          <a:pt x="27305" y="11430"/>
                          <a:pt x="24130" y="13335"/>
                        </a:cubicBezTo>
                        <a:cubicBezTo>
                          <a:pt x="20955" y="15240"/>
                          <a:pt x="18415" y="17780"/>
                          <a:pt x="16510" y="20955"/>
                        </a:cubicBezTo>
                        <a:cubicBezTo>
                          <a:pt x="14605" y="24130"/>
                          <a:pt x="13335" y="27940"/>
                          <a:pt x="13335" y="32385"/>
                        </a:cubicBezTo>
                        <a:cubicBezTo>
                          <a:pt x="13335" y="36830"/>
                          <a:pt x="14605" y="40005"/>
                          <a:pt x="16510" y="43815"/>
                        </a:cubicBezTo>
                        <a:cubicBezTo>
                          <a:pt x="18415" y="46990"/>
                          <a:pt x="20955" y="49530"/>
                          <a:pt x="24130" y="51435"/>
                        </a:cubicBezTo>
                        <a:cubicBezTo>
                          <a:pt x="27305" y="53340"/>
                          <a:pt x="31115" y="53975"/>
                          <a:pt x="34925" y="53975"/>
                        </a:cubicBezTo>
                        <a:cubicBezTo>
                          <a:pt x="38735" y="53975"/>
                          <a:pt x="41910" y="52705"/>
                          <a:pt x="45720" y="5143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65FAF0B5-E81A-C94E-5E61-A8B4396AA5B1}"/>
                      </a:ext>
                    </a:extLst>
                  </p:cNvPr>
                  <p:cNvSpPr/>
                  <p:nvPr/>
                </p:nvSpPr>
                <p:spPr>
                  <a:xfrm>
                    <a:off x="4748529" y="2635250"/>
                    <a:ext cx="69850" cy="98688"/>
                  </a:xfrm>
                  <a:custGeom>
                    <a:avLst/>
                    <a:gdLst>
                      <a:gd name="connsiteX0" fmla="*/ 19050 w 69850"/>
                      <a:gd name="connsiteY0" fmla="*/ 97790 h 98688"/>
                      <a:gd name="connsiteX1" fmla="*/ 18415 w 69850"/>
                      <a:gd name="connsiteY1" fmla="*/ 95885 h 98688"/>
                      <a:gd name="connsiteX2" fmla="*/ 19050 w 69850"/>
                      <a:gd name="connsiteY2" fmla="*/ 93980 h 98688"/>
                      <a:gd name="connsiteX3" fmla="*/ 40640 w 69850"/>
                      <a:gd name="connsiteY3" fmla="*/ 64135 h 98688"/>
                      <a:gd name="connsiteX4" fmla="*/ 33020 w 69850"/>
                      <a:gd name="connsiteY4" fmla="*/ 64770 h 98688"/>
                      <a:gd name="connsiteX5" fmla="*/ 15240 w 69850"/>
                      <a:gd name="connsiteY5" fmla="*/ 60325 h 98688"/>
                      <a:gd name="connsiteX6" fmla="*/ 3810 w 69850"/>
                      <a:gd name="connsiteY6" fmla="*/ 48260 h 98688"/>
                      <a:gd name="connsiteX7" fmla="*/ 0 w 69850"/>
                      <a:gd name="connsiteY7" fmla="*/ 32385 h 98688"/>
                      <a:gd name="connsiteX8" fmla="*/ 3810 w 69850"/>
                      <a:gd name="connsiteY8" fmla="*/ 16510 h 98688"/>
                      <a:gd name="connsiteX9" fmla="*/ 15875 w 69850"/>
                      <a:gd name="connsiteY9" fmla="*/ 4445 h 98688"/>
                      <a:gd name="connsiteX10" fmla="*/ 34925 w 69850"/>
                      <a:gd name="connsiteY10" fmla="*/ 0 h 98688"/>
                      <a:gd name="connsiteX11" fmla="*/ 53975 w 69850"/>
                      <a:gd name="connsiteY11" fmla="*/ 4445 h 98688"/>
                      <a:gd name="connsiteX12" fmla="*/ 66040 w 69850"/>
                      <a:gd name="connsiteY12" fmla="*/ 16510 h 98688"/>
                      <a:gd name="connsiteX13" fmla="*/ 69850 w 69850"/>
                      <a:gd name="connsiteY13" fmla="*/ 32385 h 98688"/>
                      <a:gd name="connsiteX14" fmla="*/ 67310 w 69850"/>
                      <a:gd name="connsiteY14" fmla="*/ 45720 h 98688"/>
                      <a:gd name="connsiteX15" fmla="*/ 60325 w 69850"/>
                      <a:gd name="connsiteY15" fmla="*/ 57785 h 98688"/>
                      <a:gd name="connsiteX16" fmla="*/ 33020 w 69850"/>
                      <a:gd name="connsiteY16" fmla="*/ 95885 h 98688"/>
                      <a:gd name="connsiteX17" fmla="*/ 31115 w 69850"/>
                      <a:gd name="connsiteY17" fmla="*/ 97790 h 98688"/>
                      <a:gd name="connsiteX18" fmla="*/ 28575 w 69850"/>
                      <a:gd name="connsiteY18" fmla="*/ 98425 h 98688"/>
                      <a:gd name="connsiteX19" fmla="*/ 21590 w 69850"/>
                      <a:gd name="connsiteY19" fmla="*/ 98425 h 98688"/>
                      <a:gd name="connsiteX20" fmla="*/ 19050 w 69850"/>
                      <a:gd name="connsiteY20" fmla="*/ 97790 h 98688"/>
                      <a:gd name="connsiteX21" fmla="*/ 45085 w 69850"/>
                      <a:gd name="connsiteY21" fmla="*/ 51435 h 98688"/>
                      <a:gd name="connsiteX22" fmla="*/ 53340 w 69850"/>
                      <a:gd name="connsiteY22" fmla="*/ 43815 h 98688"/>
                      <a:gd name="connsiteX23" fmla="*/ 56515 w 69850"/>
                      <a:gd name="connsiteY23" fmla="*/ 32385 h 98688"/>
                      <a:gd name="connsiteX24" fmla="*/ 53340 w 69850"/>
                      <a:gd name="connsiteY24" fmla="*/ 20955 h 98688"/>
                      <a:gd name="connsiteX25" fmla="*/ 45085 w 69850"/>
                      <a:gd name="connsiteY25" fmla="*/ 13335 h 98688"/>
                      <a:gd name="connsiteX26" fmla="*/ 34290 w 69850"/>
                      <a:gd name="connsiteY26" fmla="*/ 10795 h 98688"/>
                      <a:gd name="connsiteX27" fmla="*/ 23495 w 69850"/>
                      <a:gd name="connsiteY27" fmla="*/ 13335 h 98688"/>
                      <a:gd name="connsiteX28" fmla="*/ 15875 w 69850"/>
                      <a:gd name="connsiteY28" fmla="*/ 20955 h 98688"/>
                      <a:gd name="connsiteX29" fmla="*/ 12700 w 69850"/>
                      <a:gd name="connsiteY29" fmla="*/ 32385 h 98688"/>
                      <a:gd name="connsiteX30" fmla="*/ 15875 w 69850"/>
                      <a:gd name="connsiteY30" fmla="*/ 43815 h 98688"/>
                      <a:gd name="connsiteX31" fmla="*/ 23495 w 69850"/>
                      <a:gd name="connsiteY31" fmla="*/ 51435 h 98688"/>
                      <a:gd name="connsiteX32" fmla="*/ 34290 w 69850"/>
                      <a:gd name="connsiteY32" fmla="*/ 53975 h 98688"/>
                      <a:gd name="connsiteX33" fmla="*/ 45085 w 69850"/>
                      <a:gd name="connsiteY33" fmla="*/ 51435 h 98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69850" h="98688">
                        <a:moveTo>
                          <a:pt x="19050" y="97790"/>
                        </a:moveTo>
                        <a:cubicBezTo>
                          <a:pt x="18415" y="97155"/>
                          <a:pt x="18415" y="96520"/>
                          <a:pt x="18415" y="95885"/>
                        </a:cubicBezTo>
                        <a:cubicBezTo>
                          <a:pt x="18415" y="95250"/>
                          <a:pt x="18415" y="94615"/>
                          <a:pt x="19050" y="93980"/>
                        </a:cubicBezTo>
                        <a:lnTo>
                          <a:pt x="40640" y="64135"/>
                        </a:lnTo>
                        <a:cubicBezTo>
                          <a:pt x="38100" y="64770"/>
                          <a:pt x="35560" y="64770"/>
                          <a:pt x="33020" y="64770"/>
                        </a:cubicBezTo>
                        <a:cubicBezTo>
                          <a:pt x="26035" y="64770"/>
                          <a:pt x="20320" y="62865"/>
                          <a:pt x="15240" y="60325"/>
                        </a:cubicBezTo>
                        <a:cubicBezTo>
                          <a:pt x="10160" y="57150"/>
                          <a:pt x="6350" y="53340"/>
                          <a:pt x="3810" y="48260"/>
                        </a:cubicBezTo>
                        <a:cubicBezTo>
                          <a:pt x="1270" y="43180"/>
                          <a:pt x="0" y="38100"/>
                          <a:pt x="0" y="32385"/>
                        </a:cubicBezTo>
                        <a:cubicBezTo>
                          <a:pt x="0" y="26670"/>
                          <a:pt x="1270" y="21590"/>
                          <a:pt x="3810" y="16510"/>
                        </a:cubicBezTo>
                        <a:cubicBezTo>
                          <a:pt x="6350" y="11430"/>
                          <a:pt x="10160" y="7620"/>
                          <a:pt x="15875" y="4445"/>
                        </a:cubicBezTo>
                        <a:cubicBezTo>
                          <a:pt x="20955" y="1270"/>
                          <a:pt x="27305" y="0"/>
                          <a:pt x="34925" y="0"/>
                        </a:cubicBezTo>
                        <a:cubicBezTo>
                          <a:pt x="42545" y="0"/>
                          <a:pt x="48895" y="1270"/>
                          <a:pt x="53975" y="4445"/>
                        </a:cubicBezTo>
                        <a:cubicBezTo>
                          <a:pt x="59055" y="7620"/>
                          <a:pt x="63500" y="11430"/>
                          <a:pt x="66040" y="16510"/>
                        </a:cubicBezTo>
                        <a:cubicBezTo>
                          <a:pt x="68580" y="21590"/>
                          <a:pt x="69850" y="26670"/>
                          <a:pt x="69850" y="32385"/>
                        </a:cubicBezTo>
                        <a:cubicBezTo>
                          <a:pt x="69850" y="37465"/>
                          <a:pt x="69215" y="41910"/>
                          <a:pt x="67310" y="45720"/>
                        </a:cubicBezTo>
                        <a:cubicBezTo>
                          <a:pt x="65405" y="49530"/>
                          <a:pt x="62865" y="53975"/>
                          <a:pt x="60325" y="57785"/>
                        </a:cubicBezTo>
                        <a:lnTo>
                          <a:pt x="33020" y="95885"/>
                        </a:lnTo>
                        <a:cubicBezTo>
                          <a:pt x="32385" y="96520"/>
                          <a:pt x="31750" y="97155"/>
                          <a:pt x="31115" y="97790"/>
                        </a:cubicBezTo>
                        <a:cubicBezTo>
                          <a:pt x="30480" y="98425"/>
                          <a:pt x="29845" y="98425"/>
                          <a:pt x="28575" y="98425"/>
                        </a:cubicBezTo>
                        <a:lnTo>
                          <a:pt x="21590" y="98425"/>
                        </a:lnTo>
                        <a:cubicBezTo>
                          <a:pt x="19685" y="99060"/>
                          <a:pt x="19050" y="98425"/>
                          <a:pt x="19050" y="97790"/>
                        </a:cubicBezTo>
                        <a:close/>
                        <a:moveTo>
                          <a:pt x="45085" y="51435"/>
                        </a:moveTo>
                        <a:cubicBezTo>
                          <a:pt x="48260" y="49530"/>
                          <a:pt x="50800" y="46990"/>
                          <a:pt x="53340" y="43815"/>
                        </a:cubicBezTo>
                        <a:cubicBezTo>
                          <a:pt x="55245" y="40640"/>
                          <a:pt x="56515" y="36830"/>
                          <a:pt x="56515" y="32385"/>
                        </a:cubicBezTo>
                        <a:cubicBezTo>
                          <a:pt x="56515" y="27940"/>
                          <a:pt x="55245" y="24130"/>
                          <a:pt x="53340" y="20955"/>
                        </a:cubicBezTo>
                        <a:cubicBezTo>
                          <a:pt x="51435" y="17780"/>
                          <a:pt x="48895" y="15240"/>
                          <a:pt x="45085" y="13335"/>
                        </a:cubicBezTo>
                        <a:cubicBezTo>
                          <a:pt x="41910" y="11430"/>
                          <a:pt x="38100" y="10795"/>
                          <a:pt x="34290" y="10795"/>
                        </a:cubicBezTo>
                        <a:cubicBezTo>
                          <a:pt x="30480" y="10795"/>
                          <a:pt x="26670" y="11430"/>
                          <a:pt x="23495" y="13335"/>
                        </a:cubicBezTo>
                        <a:cubicBezTo>
                          <a:pt x="20320" y="15240"/>
                          <a:pt x="17780" y="17780"/>
                          <a:pt x="15875" y="20955"/>
                        </a:cubicBezTo>
                        <a:cubicBezTo>
                          <a:pt x="13970" y="24130"/>
                          <a:pt x="12700" y="27940"/>
                          <a:pt x="12700" y="32385"/>
                        </a:cubicBezTo>
                        <a:cubicBezTo>
                          <a:pt x="12700" y="36830"/>
                          <a:pt x="13970" y="40005"/>
                          <a:pt x="15875" y="43815"/>
                        </a:cubicBezTo>
                        <a:cubicBezTo>
                          <a:pt x="17780" y="46990"/>
                          <a:pt x="20320" y="49530"/>
                          <a:pt x="23495" y="51435"/>
                        </a:cubicBezTo>
                        <a:cubicBezTo>
                          <a:pt x="26670" y="53340"/>
                          <a:pt x="30480" y="53975"/>
                          <a:pt x="34290" y="53975"/>
                        </a:cubicBezTo>
                        <a:cubicBezTo>
                          <a:pt x="38100" y="53975"/>
                          <a:pt x="41910" y="52705"/>
                          <a:pt x="45085" y="5143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5BB5F69A-E97A-9484-E10B-86473A76A0F0}"/>
                      </a:ext>
                    </a:extLst>
                  </p:cNvPr>
                  <p:cNvSpPr/>
                  <p:nvPr/>
                </p:nvSpPr>
                <p:spPr>
                  <a:xfrm>
                    <a:off x="4832350" y="2646679"/>
                    <a:ext cx="75565" cy="75193"/>
                  </a:xfrm>
                  <a:custGeom>
                    <a:avLst/>
                    <a:gdLst>
                      <a:gd name="connsiteX0" fmla="*/ 33020 w 75565"/>
                      <a:gd name="connsiteY0" fmla="*/ 74295 h 75193"/>
                      <a:gd name="connsiteX1" fmla="*/ 32385 w 75565"/>
                      <a:gd name="connsiteY1" fmla="*/ 71755 h 75193"/>
                      <a:gd name="connsiteX2" fmla="*/ 32385 w 75565"/>
                      <a:gd name="connsiteY2" fmla="*/ 42545 h 75193"/>
                      <a:gd name="connsiteX3" fmla="*/ 3175 w 75565"/>
                      <a:gd name="connsiteY3" fmla="*/ 42545 h 75193"/>
                      <a:gd name="connsiteX4" fmla="*/ 635 w 75565"/>
                      <a:gd name="connsiteY4" fmla="*/ 41910 h 75193"/>
                      <a:gd name="connsiteX5" fmla="*/ 0 w 75565"/>
                      <a:gd name="connsiteY5" fmla="*/ 39370 h 75193"/>
                      <a:gd name="connsiteX6" fmla="*/ 0 w 75565"/>
                      <a:gd name="connsiteY6" fmla="*/ 34925 h 75193"/>
                      <a:gd name="connsiteX7" fmla="*/ 635 w 75565"/>
                      <a:gd name="connsiteY7" fmla="*/ 32385 h 75193"/>
                      <a:gd name="connsiteX8" fmla="*/ 3175 w 75565"/>
                      <a:gd name="connsiteY8" fmla="*/ 31750 h 75193"/>
                      <a:gd name="connsiteX9" fmla="*/ 32385 w 75565"/>
                      <a:gd name="connsiteY9" fmla="*/ 31750 h 75193"/>
                      <a:gd name="connsiteX10" fmla="*/ 32385 w 75565"/>
                      <a:gd name="connsiteY10" fmla="*/ 3175 h 75193"/>
                      <a:gd name="connsiteX11" fmla="*/ 33020 w 75565"/>
                      <a:gd name="connsiteY11" fmla="*/ 635 h 75193"/>
                      <a:gd name="connsiteX12" fmla="*/ 35560 w 75565"/>
                      <a:gd name="connsiteY12" fmla="*/ 0 h 75193"/>
                      <a:gd name="connsiteX13" fmla="*/ 40005 w 75565"/>
                      <a:gd name="connsiteY13" fmla="*/ 0 h 75193"/>
                      <a:gd name="connsiteX14" fmla="*/ 42545 w 75565"/>
                      <a:gd name="connsiteY14" fmla="*/ 635 h 75193"/>
                      <a:gd name="connsiteX15" fmla="*/ 43180 w 75565"/>
                      <a:gd name="connsiteY15" fmla="*/ 3175 h 75193"/>
                      <a:gd name="connsiteX16" fmla="*/ 43180 w 75565"/>
                      <a:gd name="connsiteY16" fmla="*/ 31750 h 75193"/>
                      <a:gd name="connsiteX17" fmla="*/ 72390 w 75565"/>
                      <a:gd name="connsiteY17" fmla="*/ 31750 h 75193"/>
                      <a:gd name="connsiteX18" fmla="*/ 74930 w 75565"/>
                      <a:gd name="connsiteY18" fmla="*/ 32385 h 75193"/>
                      <a:gd name="connsiteX19" fmla="*/ 75565 w 75565"/>
                      <a:gd name="connsiteY19" fmla="*/ 34925 h 75193"/>
                      <a:gd name="connsiteX20" fmla="*/ 75565 w 75565"/>
                      <a:gd name="connsiteY20" fmla="*/ 39370 h 75193"/>
                      <a:gd name="connsiteX21" fmla="*/ 74930 w 75565"/>
                      <a:gd name="connsiteY21" fmla="*/ 41910 h 75193"/>
                      <a:gd name="connsiteX22" fmla="*/ 72390 w 75565"/>
                      <a:gd name="connsiteY22" fmla="*/ 42545 h 75193"/>
                      <a:gd name="connsiteX23" fmla="*/ 43180 w 75565"/>
                      <a:gd name="connsiteY23" fmla="*/ 42545 h 75193"/>
                      <a:gd name="connsiteX24" fmla="*/ 43180 w 75565"/>
                      <a:gd name="connsiteY24" fmla="*/ 71755 h 75193"/>
                      <a:gd name="connsiteX25" fmla="*/ 42545 w 75565"/>
                      <a:gd name="connsiteY25" fmla="*/ 74295 h 75193"/>
                      <a:gd name="connsiteX26" fmla="*/ 40005 w 75565"/>
                      <a:gd name="connsiteY26" fmla="*/ 74930 h 75193"/>
                      <a:gd name="connsiteX27" fmla="*/ 35560 w 75565"/>
                      <a:gd name="connsiteY27" fmla="*/ 74930 h 75193"/>
                      <a:gd name="connsiteX28" fmla="*/ 33020 w 75565"/>
                      <a:gd name="connsiteY28" fmla="*/ 74295 h 75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75565" h="75193">
                        <a:moveTo>
                          <a:pt x="33020" y="74295"/>
                        </a:moveTo>
                        <a:cubicBezTo>
                          <a:pt x="32385" y="73660"/>
                          <a:pt x="32385" y="73025"/>
                          <a:pt x="32385" y="71755"/>
                        </a:cubicBezTo>
                        <a:lnTo>
                          <a:pt x="32385" y="42545"/>
                        </a:lnTo>
                        <a:lnTo>
                          <a:pt x="3175" y="42545"/>
                        </a:lnTo>
                        <a:cubicBezTo>
                          <a:pt x="2540" y="42545"/>
                          <a:pt x="1270" y="42545"/>
                          <a:pt x="635" y="41910"/>
                        </a:cubicBezTo>
                        <a:cubicBezTo>
                          <a:pt x="0" y="41275"/>
                          <a:pt x="0" y="40640"/>
                          <a:pt x="0" y="39370"/>
                        </a:cubicBezTo>
                        <a:lnTo>
                          <a:pt x="0" y="34925"/>
                        </a:lnTo>
                        <a:cubicBezTo>
                          <a:pt x="0" y="34290"/>
                          <a:pt x="0" y="33020"/>
                          <a:pt x="635" y="32385"/>
                        </a:cubicBezTo>
                        <a:cubicBezTo>
                          <a:pt x="1270" y="31750"/>
                          <a:pt x="1905" y="31750"/>
                          <a:pt x="3175" y="31750"/>
                        </a:cubicBezTo>
                        <a:lnTo>
                          <a:pt x="32385" y="31750"/>
                        </a:lnTo>
                        <a:lnTo>
                          <a:pt x="32385" y="3175"/>
                        </a:lnTo>
                        <a:cubicBezTo>
                          <a:pt x="32385" y="1905"/>
                          <a:pt x="32385" y="1270"/>
                          <a:pt x="33020" y="635"/>
                        </a:cubicBezTo>
                        <a:cubicBezTo>
                          <a:pt x="33655" y="0"/>
                          <a:pt x="34290" y="0"/>
                          <a:pt x="35560" y="0"/>
                        </a:cubicBezTo>
                        <a:lnTo>
                          <a:pt x="40005" y="0"/>
                        </a:lnTo>
                        <a:cubicBezTo>
                          <a:pt x="41275" y="0"/>
                          <a:pt x="41910" y="0"/>
                          <a:pt x="42545" y="635"/>
                        </a:cubicBezTo>
                        <a:cubicBezTo>
                          <a:pt x="43180" y="1270"/>
                          <a:pt x="43180" y="1905"/>
                          <a:pt x="43180" y="3175"/>
                        </a:cubicBezTo>
                        <a:lnTo>
                          <a:pt x="43180" y="31750"/>
                        </a:lnTo>
                        <a:lnTo>
                          <a:pt x="72390" y="31750"/>
                        </a:lnTo>
                        <a:cubicBezTo>
                          <a:pt x="73025" y="31750"/>
                          <a:pt x="74295" y="31750"/>
                          <a:pt x="74930" y="32385"/>
                        </a:cubicBezTo>
                        <a:cubicBezTo>
                          <a:pt x="75565" y="33020"/>
                          <a:pt x="75565" y="33655"/>
                          <a:pt x="75565" y="34925"/>
                        </a:cubicBezTo>
                        <a:lnTo>
                          <a:pt x="75565" y="39370"/>
                        </a:lnTo>
                        <a:cubicBezTo>
                          <a:pt x="75565" y="40005"/>
                          <a:pt x="75565" y="41275"/>
                          <a:pt x="74930" y="41910"/>
                        </a:cubicBezTo>
                        <a:cubicBezTo>
                          <a:pt x="74295" y="42545"/>
                          <a:pt x="73660" y="42545"/>
                          <a:pt x="72390" y="42545"/>
                        </a:cubicBezTo>
                        <a:lnTo>
                          <a:pt x="43180" y="42545"/>
                        </a:lnTo>
                        <a:lnTo>
                          <a:pt x="43180" y="71755"/>
                        </a:lnTo>
                        <a:cubicBezTo>
                          <a:pt x="43180" y="72390"/>
                          <a:pt x="43180" y="73660"/>
                          <a:pt x="42545" y="74295"/>
                        </a:cubicBezTo>
                        <a:cubicBezTo>
                          <a:pt x="41910" y="74930"/>
                          <a:pt x="41275" y="74930"/>
                          <a:pt x="40005" y="74930"/>
                        </a:cubicBezTo>
                        <a:lnTo>
                          <a:pt x="35560" y="74930"/>
                        </a:lnTo>
                        <a:cubicBezTo>
                          <a:pt x="34290" y="75565"/>
                          <a:pt x="33655" y="74930"/>
                          <a:pt x="33020" y="7429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" name="Graphic 22">
                <a:extLst>
                  <a:ext uri="{FF2B5EF4-FFF2-40B4-BE49-F238E27FC236}">
                    <a16:creationId xmlns:a16="http://schemas.microsoft.com/office/drawing/2014/main" id="{F953C978-DEB8-1FB6-3E71-64C1906018ED}"/>
                  </a:ext>
                </a:extLst>
              </p:cNvPr>
              <p:cNvGrpSpPr/>
              <p:nvPr/>
            </p:nvGrpSpPr>
            <p:grpSpPr>
              <a:xfrm>
                <a:off x="6777990" y="3524250"/>
                <a:ext cx="1365259" cy="543559"/>
                <a:chOff x="6777990" y="3524250"/>
                <a:chExt cx="1365259" cy="543559"/>
              </a:xfrm>
            </p:grpSpPr>
            <p:grpSp>
              <p:nvGrpSpPr>
                <p:cNvPr id="151" name="Graphic 22">
                  <a:extLst>
                    <a:ext uri="{FF2B5EF4-FFF2-40B4-BE49-F238E27FC236}">
                      <a16:creationId xmlns:a16="http://schemas.microsoft.com/office/drawing/2014/main" id="{AAA4FCA9-A3C8-B462-E2D1-E9E32D63E39F}"/>
                    </a:ext>
                  </a:extLst>
                </p:cNvPr>
                <p:cNvGrpSpPr/>
                <p:nvPr/>
              </p:nvGrpSpPr>
              <p:grpSpPr>
                <a:xfrm>
                  <a:off x="6777990" y="3524250"/>
                  <a:ext cx="1365259" cy="543559"/>
                  <a:chOff x="6777990" y="3524250"/>
                  <a:chExt cx="1365259" cy="543559"/>
                </a:xfrm>
              </p:grpSpPr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4B3399AF-50E2-9311-0CC3-A87BDDB11E96}"/>
                      </a:ext>
                    </a:extLst>
                  </p:cNvPr>
                  <p:cNvSpPr/>
                  <p:nvPr/>
                </p:nvSpPr>
                <p:spPr>
                  <a:xfrm>
                    <a:off x="6784340" y="3530600"/>
                    <a:ext cx="1352560" cy="530859"/>
                  </a:xfrm>
                  <a:custGeom>
                    <a:avLst/>
                    <a:gdLst>
                      <a:gd name="connsiteX0" fmla="*/ 1292225 w 1352560"/>
                      <a:gd name="connsiteY0" fmla="*/ 530860 h 530859"/>
                      <a:gd name="connsiteX1" fmla="*/ 60960 w 1352560"/>
                      <a:gd name="connsiteY1" fmla="*/ 530860 h 530859"/>
                      <a:gd name="connsiteX2" fmla="*/ 0 w 1352560"/>
                      <a:gd name="connsiteY2" fmla="*/ 469900 h 530859"/>
                      <a:gd name="connsiteX3" fmla="*/ 0 w 1352560"/>
                      <a:gd name="connsiteY3" fmla="*/ 60960 h 530859"/>
                      <a:gd name="connsiteX4" fmla="*/ 60960 w 1352560"/>
                      <a:gd name="connsiteY4" fmla="*/ 0 h 530859"/>
                      <a:gd name="connsiteX5" fmla="*/ 1291590 w 1352560"/>
                      <a:gd name="connsiteY5" fmla="*/ 0 h 530859"/>
                      <a:gd name="connsiteX6" fmla="*/ 1352550 w 1352560"/>
                      <a:gd name="connsiteY6" fmla="*/ 60960 h 530859"/>
                      <a:gd name="connsiteX7" fmla="*/ 1352550 w 1352560"/>
                      <a:gd name="connsiteY7" fmla="*/ 469900 h 530859"/>
                      <a:gd name="connsiteX8" fmla="*/ 1292225 w 1352560"/>
                      <a:gd name="connsiteY8" fmla="*/ 530860 h 530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52560" h="530859">
                        <a:moveTo>
                          <a:pt x="1292225" y="530860"/>
                        </a:moveTo>
                        <a:lnTo>
                          <a:pt x="60960" y="530860"/>
                        </a:lnTo>
                        <a:cubicBezTo>
                          <a:pt x="27305" y="530860"/>
                          <a:pt x="0" y="503555"/>
                          <a:pt x="0" y="469900"/>
                        </a:cubicBezTo>
                        <a:lnTo>
                          <a:pt x="0" y="60960"/>
                        </a:lnTo>
                        <a:cubicBezTo>
                          <a:pt x="0" y="27305"/>
                          <a:pt x="27305" y="0"/>
                          <a:pt x="60960" y="0"/>
                        </a:cubicBezTo>
                        <a:lnTo>
                          <a:pt x="1291590" y="0"/>
                        </a:lnTo>
                        <a:cubicBezTo>
                          <a:pt x="1325245" y="0"/>
                          <a:pt x="1352550" y="27305"/>
                          <a:pt x="1352550" y="60960"/>
                        </a:cubicBezTo>
                        <a:lnTo>
                          <a:pt x="1352550" y="469900"/>
                        </a:lnTo>
                        <a:cubicBezTo>
                          <a:pt x="1353185" y="503555"/>
                          <a:pt x="1325880" y="530860"/>
                          <a:pt x="1292225" y="530860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65D660FB-CFFF-F7B5-7F83-A0123984A0ED}"/>
                      </a:ext>
                    </a:extLst>
                  </p:cNvPr>
                  <p:cNvSpPr/>
                  <p:nvPr/>
                </p:nvSpPr>
                <p:spPr>
                  <a:xfrm>
                    <a:off x="6777990" y="3524250"/>
                    <a:ext cx="1365259" cy="543559"/>
                  </a:xfrm>
                  <a:custGeom>
                    <a:avLst/>
                    <a:gdLst>
                      <a:gd name="connsiteX0" fmla="*/ 1298575 w 1365259"/>
                      <a:gd name="connsiteY0" fmla="*/ 543560 h 543559"/>
                      <a:gd name="connsiteX1" fmla="*/ 67310 w 1365259"/>
                      <a:gd name="connsiteY1" fmla="*/ 543560 h 543559"/>
                      <a:gd name="connsiteX2" fmla="*/ 0 w 1365259"/>
                      <a:gd name="connsiteY2" fmla="*/ 476250 h 543559"/>
                      <a:gd name="connsiteX3" fmla="*/ 0 w 1365259"/>
                      <a:gd name="connsiteY3" fmla="*/ 67310 h 543559"/>
                      <a:gd name="connsiteX4" fmla="*/ 67310 w 1365259"/>
                      <a:gd name="connsiteY4" fmla="*/ 0 h 543559"/>
                      <a:gd name="connsiteX5" fmla="*/ 1297940 w 1365259"/>
                      <a:gd name="connsiteY5" fmla="*/ 0 h 543559"/>
                      <a:gd name="connsiteX6" fmla="*/ 1365250 w 1365259"/>
                      <a:gd name="connsiteY6" fmla="*/ 67310 h 543559"/>
                      <a:gd name="connsiteX7" fmla="*/ 1365250 w 1365259"/>
                      <a:gd name="connsiteY7" fmla="*/ 476250 h 543559"/>
                      <a:gd name="connsiteX8" fmla="*/ 1298575 w 1365259"/>
                      <a:gd name="connsiteY8" fmla="*/ 543560 h 543559"/>
                      <a:gd name="connsiteX9" fmla="*/ 67310 w 1365259"/>
                      <a:gd name="connsiteY9" fmla="*/ 12700 h 543559"/>
                      <a:gd name="connsiteX10" fmla="*/ 12700 w 1365259"/>
                      <a:gd name="connsiteY10" fmla="*/ 67310 h 543559"/>
                      <a:gd name="connsiteX11" fmla="*/ 12700 w 1365259"/>
                      <a:gd name="connsiteY11" fmla="*/ 476250 h 543559"/>
                      <a:gd name="connsiteX12" fmla="*/ 67310 w 1365259"/>
                      <a:gd name="connsiteY12" fmla="*/ 530860 h 543559"/>
                      <a:gd name="connsiteX13" fmla="*/ 1297940 w 1365259"/>
                      <a:gd name="connsiteY13" fmla="*/ 530860 h 543559"/>
                      <a:gd name="connsiteX14" fmla="*/ 1352550 w 1365259"/>
                      <a:gd name="connsiteY14" fmla="*/ 476250 h 543559"/>
                      <a:gd name="connsiteX15" fmla="*/ 1352550 w 1365259"/>
                      <a:gd name="connsiteY15" fmla="*/ 67310 h 543559"/>
                      <a:gd name="connsiteX16" fmla="*/ 1297940 w 1365259"/>
                      <a:gd name="connsiteY16" fmla="*/ 12700 h 543559"/>
                      <a:gd name="connsiteX17" fmla="*/ 67310 w 1365259"/>
                      <a:gd name="connsiteY17" fmla="*/ 12700 h 543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65259" h="543559">
                        <a:moveTo>
                          <a:pt x="1298575" y="543560"/>
                        </a:moveTo>
                        <a:lnTo>
                          <a:pt x="67310" y="543560"/>
                        </a:lnTo>
                        <a:cubicBezTo>
                          <a:pt x="29845" y="543560"/>
                          <a:pt x="0" y="513080"/>
                          <a:pt x="0" y="476250"/>
                        </a:cubicBezTo>
                        <a:lnTo>
                          <a:pt x="0" y="67310"/>
                        </a:lnTo>
                        <a:cubicBezTo>
                          <a:pt x="0" y="29845"/>
                          <a:pt x="30480" y="0"/>
                          <a:pt x="67310" y="0"/>
                        </a:cubicBezTo>
                        <a:lnTo>
                          <a:pt x="1297940" y="0"/>
                        </a:lnTo>
                        <a:cubicBezTo>
                          <a:pt x="1335405" y="0"/>
                          <a:pt x="1365250" y="30480"/>
                          <a:pt x="1365250" y="67310"/>
                        </a:cubicBezTo>
                        <a:lnTo>
                          <a:pt x="1365250" y="476250"/>
                        </a:lnTo>
                        <a:cubicBezTo>
                          <a:pt x="1365885" y="513715"/>
                          <a:pt x="1335405" y="543560"/>
                          <a:pt x="1298575" y="543560"/>
                        </a:cubicBezTo>
                        <a:close/>
                        <a:moveTo>
                          <a:pt x="67310" y="12700"/>
                        </a:moveTo>
                        <a:cubicBezTo>
                          <a:pt x="36830" y="12700"/>
                          <a:pt x="12700" y="37465"/>
                          <a:pt x="12700" y="67310"/>
                        </a:cubicBezTo>
                        <a:lnTo>
                          <a:pt x="12700" y="476250"/>
                        </a:lnTo>
                        <a:cubicBezTo>
                          <a:pt x="12700" y="506730"/>
                          <a:pt x="37465" y="530860"/>
                          <a:pt x="67310" y="530860"/>
                        </a:cubicBezTo>
                        <a:lnTo>
                          <a:pt x="1297940" y="530860"/>
                        </a:lnTo>
                        <a:cubicBezTo>
                          <a:pt x="1328420" y="530860"/>
                          <a:pt x="1352550" y="506095"/>
                          <a:pt x="1352550" y="476250"/>
                        </a:cubicBezTo>
                        <a:lnTo>
                          <a:pt x="1352550" y="67310"/>
                        </a:lnTo>
                        <a:cubicBezTo>
                          <a:pt x="1352550" y="36830"/>
                          <a:pt x="1327785" y="12700"/>
                          <a:pt x="1297940" y="12700"/>
                        </a:cubicBezTo>
                        <a:lnTo>
                          <a:pt x="67310" y="12700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" name="Graphic 22">
                  <a:extLst>
                    <a:ext uri="{FF2B5EF4-FFF2-40B4-BE49-F238E27FC236}">
                      <a16:creationId xmlns:a16="http://schemas.microsoft.com/office/drawing/2014/main" id="{EE17F56F-638B-D34F-3A5E-4A27865FA90F}"/>
                    </a:ext>
                  </a:extLst>
                </p:cNvPr>
                <p:cNvGrpSpPr/>
                <p:nvPr/>
              </p:nvGrpSpPr>
              <p:grpSpPr>
                <a:xfrm>
                  <a:off x="7016750" y="3688715"/>
                  <a:ext cx="861059" cy="213994"/>
                  <a:chOff x="7016750" y="3688715"/>
                  <a:chExt cx="861059" cy="213994"/>
                </a:xfrm>
                <a:solidFill>
                  <a:srgbClr val="FFFFFF"/>
                </a:solidFill>
              </p:grpSpPr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40D48D76-BD5C-B4CB-8F66-E87593CC9BEF}"/>
                      </a:ext>
                    </a:extLst>
                  </p:cNvPr>
                  <p:cNvSpPr/>
                  <p:nvPr/>
                </p:nvSpPr>
                <p:spPr>
                  <a:xfrm>
                    <a:off x="7167880" y="3688715"/>
                    <a:ext cx="709929" cy="81279"/>
                  </a:xfrm>
                  <a:custGeom>
                    <a:avLst/>
                    <a:gdLst>
                      <a:gd name="connsiteX0" fmla="*/ 36195 w 709929"/>
                      <a:gd name="connsiteY0" fmla="*/ 81280 h 81279"/>
                      <a:gd name="connsiteX1" fmla="*/ 673735 w 709929"/>
                      <a:gd name="connsiteY1" fmla="*/ 81280 h 81279"/>
                      <a:gd name="connsiteX2" fmla="*/ 709930 w 709929"/>
                      <a:gd name="connsiteY2" fmla="*/ 45085 h 81279"/>
                      <a:gd name="connsiteX3" fmla="*/ 709930 w 709929"/>
                      <a:gd name="connsiteY3" fmla="*/ 36195 h 81279"/>
                      <a:gd name="connsiteX4" fmla="*/ 673735 w 709929"/>
                      <a:gd name="connsiteY4" fmla="*/ 0 h 81279"/>
                      <a:gd name="connsiteX5" fmla="*/ 36195 w 709929"/>
                      <a:gd name="connsiteY5" fmla="*/ 0 h 81279"/>
                      <a:gd name="connsiteX6" fmla="*/ 0 w 709929"/>
                      <a:gd name="connsiteY6" fmla="*/ 36195 h 81279"/>
                      <a:gd name="connsiteX7" fmla="*/ 0 w 709929"/>
                      <a:gd name="connsiteY7" fmla="*/ 45085 h 81279"/>
                      <a:gd name="connsiteX8" fmla="*/ 36195 w 709929"/>
                      <a:gd name="connsiteY8" fmla="*/ 8128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9929" h="81279">
                        <a:moveTo>
                          <a:pt x="36195" y="81280"/>
                        </a:moveTo>
                        <a:lnTo>
                          <a:pt x="673735" y="81280"/>
                        </a:lnTo>
                        <a:cubicBezTo>
                          <a:pt x="693420" y="81280"/>
                          <a:pt x="709930" y="65405"/>
                          <a:pt x="709930" y="45085"/>
                        </a:cubicBezTo>
                        <a:lnTo>
                          <a:pt x="709930" y="36195"/>
                        </a:lnTo>
                        <a:cubicBezTo>
                          <a:pt x="709930" y="16510"/>
                          <a:pt x="694055" y="0"/>
                          <a:pt x="673735" y="0"/>
                        </a:cubicBezTo>
                        <a:lnTo>
                          <a:pt x="36195" y="0"/>
                        </a:lnTo>
                        <a:cubicBezTo>
                          <a:pt x="16510" y="0"/>
                          <a:pt x="0" y="15875"/>
                          <a:pt x="0" y="36195"/>
                        </a:cubicBezTo>
                        <a:lnTo>
                          <a:pt x="0" y="45085"/>
                        </a:lnTo>
                        <a:cubicBezTo>
                          <a:pt x="0" y="65405"/>
                          <a:pt x="15875" y="81280"/>
                          <a:pt x="36195" y="8128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AEC3030F-68D3-5DED-0D08-BA978D1B1477}"/>
                      </a:ext>
                    </a:extLst>
                  </p:cNvPr>
                  <p:cNvSpPr/>
                  <p:nvPr/>
                </p:nvSpPr>
                <p:spPr>
                  <a:xfrm>
                    <a:off x="7613015" y="3821429"/>
                    <a:ext cx="264159" cy="81279"/>
                  </a:xfrm>
                  <a:custGeom>
                    <a:avLst/>
                    <a:gdLst>
                      <a:gd name="connsiteX0" fmla="*/ 36195 w 264159"/>
                      <a:gd name="connsiteY0" fmla="*/ 81280 h 81279"/>
                      <a:gd name="connsiteX1" fmla="*/ 227965 w 264159"/>
                      <a:gd name="connsiteY1" fmla="*/ 81280 h 81279"/>
                      <a:gd name="connsiteX2" fmla="*/ 264160 w 264159"/>
                      <a:gd name="connsiteY2" fmla="*/ 45085 h 81279"/>
                      <a:gd name="connsiteX3" fmla="*/ 264160 w 264159"/>
                      <a:gd name="connsiteY3" fmla="*/ 36195 h 81279"/>
                      <a:gd name="connsiteX4" fmla="*/ 227965 w 264159"/>
                      <a:gd name="connsiteY4" fmla="*/ 0 h 81279"/>
                      <a:gd name="connsiteX5" fmla="*/ 36195 w 264159"/>
                      <a:gd name="connsiteY5" fmla="*/ 0 h 81279"/>
                      <a:gd name="connsiteX6" fmla="*/ 0 w 264159"/>
                      <a:gd name="connsiteY6" fmla="*/ 36195 h 81279"/>
                      <a:gd name="connsiteX7" fmla="*/ 0 w 264159"/>
                      <a:gd name="connsiteY7" fmla="*/ 45085 h 81279"/>
                      <a:gd name="connsiteX8" fmla="*/ 36195 w 264159"/>
                      <a:gd name="connsiteY8" fmla="*/ 8128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4159" h="81279">
                        <a:moveTo>
                          <a:pt x="36195" y="81280"/>
                        </a:moveTo>
                        <a:lnTo>
                          <a:pt x="227965" y="81280"/>
                        </a:lnTo>
                        <a:cubicBezTo>
                          <a:pt x="247650" y="81280"/>
                          <a:pt x="264160" y="65405"/>
                          <a:pt x="264160" y="45085"/>
                        </a:cubicBezTo>
                        <a:lnTo>
                          <a:pt x="264160" y="36195"/>
                        </a:lnTo>
                        <a:cubicBezTo>
                          <a:pt x="264160" y="16510"/>
                          <a:pt x="248285" y="0"/>
                          <a:pt x="227965" y="0"/>
                        </a:cubicBezTo>
                        <a:lnTo>
                          <a:pt x="36195" y="0"/>
                        </a:lnTo>
                        <a:cubicBezTo>
                          <a:pt x="16510" y="0"/>
                          <a:pt x="0" y="15875"/>
                          <a:pt x="0" y="36195"/>
                        </a:cubicBezTo>
                        <a:lnTo>
                          <a:pt x="0" y="45085"/>
                        </a:lnTo>
                        <a:cubicBezTo>
                          <a:pt x="635" y="65405"/>
                          <a:pt x="16510" y="81280"/>
                          <a:pt x="36195" y="8128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B4D89331-3FD3-727C-A9DE-36B62C15A67F}"/>
                      </a:ext>
                    </a:extLst>
                  </p:cNvPr>
                  <p:cNvSpPr/>
                  <p:nvPr/>
                </p:nvSpPr>
                <p:spPr>
                  <a:xfrm>
                    <a:off x="7299959" y="3821429"/>
                    <a:ext cx="264159" cy="81279"/>
                  </a:xfrm>
                  <a:custGeom>
                    <a:avLst/>
                    <a:gdLst>
                      <a:gd name="connsiteX0" fmla="*/ 36195 w 264159"/>
                      <a:gd name="connsiteY0" fmla="*/ 81280 h 81279"/>
                      <a:gd name="connsiteX1" fmla="*/ 227965 w 264159"/>
                      <a:gd name="connsiteY1" fmla="*/ 81280 h 81279"/>
                      <a:gd name="connsiteX2" fmla="*/ 264160 w 264159"/>
                      <a:gd name="connsiteY2" fmla="*/ 45085 h 81279"/>
                      <a:gd name="connsiteX3" fmla="*/ 264160 w 264159"/>
                      <a:gd name="connsiteY3" fmla="*/ 36195 h 81279"/>
                      <a:gd name="connsiteX4" fmla="*/ 227965 w 264159"/>
                      <a:gd name="connsiteY4" fmla="*/ 0 h 81279"/>
                      <a:gd name="connsiteX5" fmla="*/ 36195 w 264159"/>
                      <a:gd name="connsiteY5" fmla="*/ 0 h 81279"/>
                      <a:gd name="connsiteX6" fmla="*/ 0 w 264159"/>
                      <a:gd name="connsiteY6" fmla="*/ 36195 h 81279"/>
                      <a:gd name="connsiteX7" fmla="*/ 0 w 264159"/>
                      <a:gd name="connsiteY7" fmla="*/ 45085 h 81279"/>
                      <a:gd name="connsiteX8" fmla="*/ 36195 w 264159"/>
                      <a:gd name="connsiteY8" fmla="*/ 8128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4159" h="81279">
                        <a:moveTo>
                          <a:pt x="36195" y="81280"/>
                        </a:moveTo>
                        <a:lnTo>
                          <a:pt x="227965" y="81280"/>
                        </a:lnTo>
                        <a:cubicBezTo>
                          <a:pt x="247650" y="81280"/>
                          <a:pt x="264160" y="65405"/>
                          <a:pt x="264160" y="45085"/>
                        </a:cubicBezTo>
                        <a:lnTo>
                          <a:pt x="264160" y="36195"/>
                        </a:lnTo>
                        <a:cubicBezTo>
                          <a:pt x="264160" y="16510"/>
                          <a:pt x="248285" y="0"/>
                          <a:pt x="227965" y="0"/>
                        </a:cubicBezTo>
                        <a:lnTo>
                          <a:pt x="36195" y="0"/>
                        </a:lnTo>
                        <a:cubicBezTo>
                          <a:pt x="16510" y="0"/>
                          <a:pt x="0" y="15875"/>
                          <a:pt x="0" y="36195"/>
                        </a:cubicBezTo>
                        <a:lnTo>
                          <a:pt x="0" y="45085"/>
                        </a:lnTo>
                        <a:cubicBezTo>
                          <a:pt x="0" y="65405"/>
                          <a:pt x="16510" y="81280"/>
                          <a:pt x="36195" y="8128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3115E751-B44E-F25D-0DDD-C1D0118A7E42}"/>
                      </a:ext>
                    </a:extLst>
                  </p:cNvPr>
                  <p:cNvSpPr/>
                  <p:nvPr/>
                </p:nvSpPr>
                <p:spPr>
                  <a:xfrm>
                    <a:off x="7016750" y="3688715"/>
                    <a:ext cx="81280" cy="81279"/>
                  </a:xfrm>
                  <a:custGeom>
                    <a:avLst/>
                    <a:gdLst>
                      <a:gd name="connsiteX0" fmla="*/ 36195 w 81280"/>
                      <a:gd name="connsiteY0" fmla="*/ 81280 h 81279"/>
                      <a:gd name="connsiteX1" fmla="*/ 45085 w 81280"/>
                      <a:gd name="connsiteY1" fmla="*/ 81280 h 81279"/>
                      <a:gd name="connsiteX2" fmla="*/ 81280 w 81280"/>
                      <a:gd name="connsiteY2" fmla="*/ 45085 h 81279"/>
                      <a:gd name="connsiteX3" fmla="*/ 81280 w 81280"/>
                      <a:gd name="connsiteY3" fmla="*/ 36195 h 81279"/>
                      <a:gd name="connsiteX4" fmla="*/ 45085 w 81280"/>
                      <a:gd name="connsiteY4" fmla="*/ 0 h 81279"/>
                      <a:gd name="connsiteX5" fmla="*/ 36195 w 81280"/>
                      <a:gd name="connsiteY5" fmla="*/ 0 h 81279"/>
                      <a:gd name="connsiteX6" fmla="*/ 0 w 81280"/>
                      <a:gd name="connsiteY6" fmla="*/ 36195 h 81279"/>
                      <a:gd name="connsiteX7" fmla="*/ 0 w 81280"/>
                      <a:gd name="connsiteY7" fmla="*/ 45085 h 81279"/>
                      <a:gd name="connsiteX8" fmla="*/ 36195 w 81280"/>
                      <a:gd name="connsiteY8" fmla="*/ 81280 h 8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280" h="81279">
                        <a:moveTo>
                          <a:pt x="36195" y="81280"/>
                        </a:moveTo>
                        <a:lnTo>
                          <a:pt x="45085" y="81280"/>
                        </a:lnTo>
                        <a:cubicBezTo>
                          <a:pt x="64770" y="81280"/>
                          <a:pt x="81280" y="65405"/>
                          <a:pt x="81280" y="45085"/>
                        </a:cubicBezTo>
                        <a:lnTo>
                          <a:pt x="81280" y="36195"/>
                        </a:lnTo>
                        <a:cubicBezTo>
                          <a:pt x="81280" y="16510"/>
                          <a:pt x="65405" y="0"/>
                          <a:pt x="45085" y="0"/>
                        </a:cubicBezTo>
                        <a:lnTo>
                          <a:pt x="36195" y="0"/>
                        </a:lnTo>
                        <a:cubicBezTo>
                          <a:pt x="16510" y="0"/>
                          <a:pt x="0" y="15875"/>
                          <a:pt x="0" y="36195"/>
                        </a:cubicBezTo>
                        <a:lnTo>
                          <a:pt x="0" y="45085"/>
                        </a:lnTo>
                        <a:cubicBezTo>
                          <a:pt x="0" y="65405"/>
                          <a:pt x="16510" y="81280"/>
                          <a:pt x="36195" y="8128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41379155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B7561022-B938-2492-2776-E2EF3C87B6E6}"/>
              </a:ext>
            </a:extLst>
          </p:cNvPr>
          <p:cNvGrpSpPr/>
          <p:nvPr/>
        </p:nvGrpSpPr>
        <p:grpSpPr>
          <a:xfrm>
            <a:off x="959485" y="937783"/>
            <a:ext cx="10273030" cy="4982677"/>
            <a:chOff x="959485" y="937783"/>
            <a:chExt cx="10273030" cy="4982677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44B9CABC-6A03-E9B2-0CA7-203B3397E825}"/>
                </a:ext>
              </a:extLst>
            </p:cNvPr>
            <p:cNvGrpSpPr/>
            <p:nvPr/>
          </p:nvGrpSpPr>
          <p:grpSpPr>
            <a:xfrm>
              <a:off x="2745783" y="2435022"/>
              <a:ext cx="8486731" cy="3485437"/>
              <a:chOff x="2745783" y="2435022"/>
              <a:chExt cx="8486731" cy="3485437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12373FD0-AE0E-0B75-E82F-149AD319CF21}"/>
                  </a:ext>
                </a:extLst>
              </p:cNvPr>
              <p:cNvSpPr/>
              <p:nvPr/>
            </p:nvSpPr>
            <p:spPr>
              <a:xfrm>
                <a:off x="9065259" y="3383915"/>
                <a:ext cx="1301750" cy="1046479"/>
              </a:xfrm>
              <a:custGeom>
                <a:avLst/>
                <a:gdLst>
                  <a:gd name="connsiteX0" fmla="*/ 1256665 w 1301750"/>
                  <a:gd name="connsiteY0" fmla="*/ 1046480 h 1046479"/>
                  <a:gd name="connsiteX1" fmla="*/ 0 w 1301750"/>
                  <a:gd name="connsiteY1" fmla="*/ 0 h 1046479"/>
                  <a:gd name="connsiteX2" fmla="*/ 1301750 w 1301750"/>
                  <a:gd name="connsiteY2" fmla="*/ 762000 h 104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1750" h="1046479">
                    <a:moveTo>
                      <a:pt x="1256665" y="1046480"/>
                    </a:moveTo>
                    <a:lnTo>
                      <a:pt x="0" y="0"/>
                    </a:lnTo>
                    <a:lnTo>
                      <a:pt x="1301750" y="762000"/>
                    </a:lnTo>
                    <a:close/>
                  </a:path>
                </a:pathLst>
              </a:custGeom>
              <a:solidFill>
                <a:srgbClr val="CECECE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8CEDDA9D-C908-9261-CDE9-1CF7BB54D840}"/>
                  </a:ext>
                </a:extLst>
              </p:cNvPr>
              <p:cNvSpPr/>
              <p:nvPr/>
            </p:nvSpPr>
            <p:spPr>
              <a:xfrm>
                <a:off x="8402319" y="3479368"/>
                <a:ext cx="1235710" cy="1216456"/>
              </a:xfrm>
              <a:custGeom>
                <a:avLst/>
                <a:gdLst>
                  <a:gd name="connsiteX0" fmla="*/ 1235711 w 1235710"/>
                  <a:gd name="connsiteY0" fmla="*/ 1216457 h 1216456"/>
                  <a:gd name="connsiteX1" fmla="*/ 0 w 1235710"/>
                  <a:gd name="connsiteY1" fmla="*/ 217602 h 1216456"/>
                  <a:gd name="connsiteX2" fmla="*/ 645161 w 1235710"/>
                  <a:gd name="connsiteY2" fmla="*/ 156007 h 1216456"/>
                  <a:gd name="connsiteX3" fmla="*/ 956311 w 1235710"/>
                  <a:gd name="connsiteY3" fmla="*/ 1702 h 1216456"/>
                  <a:gd name="connsiteX4" fmla="*/ 1145540 w 1235710"/>
                  <a:gd name="connsiteY4" fmla="*/ 184582 h 1216456"/>
                  <a:gd name="connsiteX5" fmla="*/ 1235711 w 1235710"/>
                  <a:gd name="connsiteY5" fmla="*/ 845617 h 1216456"/>
                  <a:gd name="connsiteX6" fmla="*/ 1235711 w 1235710"/>
                  <a:gd name="connsiteY6" fmla="*/ 1216457 h 1216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5710" h="1216456">
                    <a:moveTo>
                      <a:pt x="1235711" y="1216457"/>
                    </a:moveTo>
                    <a:lnTo>
                      <a:pt x="0" y="217602"/>
                    </a:lnTo>
                    <a:cubicBezTo>
                      <a:pt x="0" y="217602"/>
                      <a:pt x="568961" y="263957"/>
                      <a:pt x="645161" y="156007"/>
                    </a:cubicBezTo>
                    <a:cubicBezTo>
                      <a:pt x="721361" y="48057"/>
                      <a:pt x="897890" y="-10998"/>
                      <a:pt x="956311" y="1702"/>
                    </a:cubicBezTo>
                    <a:cubicBezTo>
                      <a:pt x="1014730" y="14402"/>
                      <a:pt x="1134746" y="-35128"/>
                      <a:pt x="1145540" y="184582"/>
                    </a:cubicBezTo>
                    <a:cubicBezTo>
                      <a:pt x="1156971" y="404292"/>
                      <a:pt x="1235711" y="845617"/>
                      <a:pt x="1235711" y="845617"/>
                    </a:cubicBezTo>
                    <a:lnTo>
                      <a:pt x="1235711" y="1216457"/>
                    </a:lnTo>
                    <a:close/>
                  </a:path>
                </a:pathLst>
              </a:custGeom>
              <a:solidFill>
                <a:srgbClr val="CECECE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" name="Graphic 2">
                <a:extLst>
                  <a:ext uri="{FF2B5EF4-FFF2-40B4-BE49-F238E27FC236}">
                    <a16:creationId xmlns:a16="http://schemas.microsoft.com/office/drawing/2014/main" id="{491860B2-9E5D-1543-B77A-9F64B7606EB7}"/>
                  </a:ext>
                </a:extLst>
              </p:cNvPr>
              <p:cNvGrpSpPr/>
              <p:nvPr/>
            </p:nvGrpSpPr>
            <p:grpSpPr>
              <a:xfrm>
                <a:off x="2745783" y="3584830"/>
                <a:ext cx="6139488" cy="2335630"/>
                <a:chOff x="2745783" y="3584830"/>
                <a:chExt cx="6139488" cy="2335630"/>
              </a:xfrm>
            </p:grpSpPr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A613C764-10F1-F2B6-2C83-E342104BD808}"/>
                    </a:ext>
                  </a:extLst>
                </p:cNvPr>
                <p:cNvSpPr/>
                <p:nvPr/>
              </p:nvSpPr>
              <p:spPr>
                <a:xfrm>
                  <a:off x="8639809" y="4660900"/>
                  <a:ext cx="241934" cy="218440"/>
                </a:xfrm>
                <a:custGeom>
                  <a:avLst/>
                  <a:gdLst>
                    <a:gd name="connsiteX0" fmla="*/ 241935 w 241934"/>
                    <a:gd name="connsiteY0" fmla="*/ 0 h 218440"/>
                    <a:gd name="connsiteX1" fmla="*/ 186055 w 241934"/>
                    <a:gd name="connsiteY1" fmla="*/ 218440 h 218440"/>
                    <a:gd name="connsiteX2" fmla="*/ 20955 w 241934"/>
                    <a:gd name="connsiteY2" fmla="*/ 194310 h 218440"/>
                    <a:gd name="connsiteX3" fmla="*/ 0 w 241934"/>
                    <a:gd name="connsiteY3" fmla="*/ 10160 h 21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934" h="218440">
                      <a:moveTo>
                        <a:pt x="241935" y="0"/>
                      </a:moveTo>
                      <a:lnTo>
                        <a:pt x="186055" y="218440"/>
                      </a:lnTo>
                      <a:lnTo>
                        <a:pt x="20955" y="194310"/>
                      </a:lnTo>
                      <a:lnTo>
                        <a:pt x="0" y="10160"/>
                      </a:ln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BE88FFED-DEB4-C7DE-0214-B354A2947F55}"/>
                    </a:ext>
                  </a:extLst>
                </p:cNvPr>
                <p:cNvSpPr/>
                <p:nvPr/>
              </p:nvSpPr>
              <p:spPr>
                <a:xfrm>
                  <a:off x="2747010" y="4433570"/>
                  <a:ext cx="238125" cy="315595"/>
                </a:xfrm>
                <a:custGeom>
                  <a:avLst/>
                  <a:gdLst>
                    <a:gd name="connsiteX0" fmla="*/ 0 w 238125"/>
                    <a:gd name="connsiteY0" fmla="*/ 226695 h 315595"/>
                    <a:gd name="connsiteX1" fmla="*/ 53975 w 238125"/>
                    <a:gd name="connsiteY1" fmla="*/ 0 h 315595"/>
                    <a:gd name="connsiteX2" fmla="*/ 159385 w 238125"/>
                    <a:gd name="connsiteY2" fmla="*/ 21590 h 315595"/>
                    <a:gd name="connsiteX3" fmla="*/ 238125 w 238125"/>
                    <a:gd name="connsiteY3" fmla="*/ 315595 h 315595"/>
                    <a:gd name="connsiteX4" fmla="*/ 92710 w 238125"/>
                    <a:gd name="connsiteY4" fmla="*/ 281940 h 315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125" h="315595">
                      <a:moveTo>
                        <a:pt x="0" y="226695"/>
                      </a:moveTo>
                      <a:lnTo>
                        <a:pt x="53975" y="0"/>
                      </a:lnTo>
                      <a:lnTo>
                        <a:pt x="159385" y="21590"/>
                      </a:lnTo>
                      <a:lnTo>
                        <a:pt x="238125" y="315595"/>
                      </a:lnTo>
                      <a:lnTo>
                        <a:pt x="92710" y="281940"/>
                      </a:ln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9D1C8323-B2BF-BA45-8AF4-D34B0E75C65F}"/>
                    </a:ext>
                  </a:extLst>
                </p:cNvPr>
                <p:cNvSpPr/>
                <p:nvPr/>
              </p:nvSpPr>
              <p:spPr>
                <a:xfrm>
                  <a:off x="2745783" y="3790424"/>
                  <a:ext cx="6083134" cy="2130035"/>
                </a:xfrm>
                <a:custGeom>
                  <a:avLst/>
                  <a:gdLst>
                    <a:gd name="connsiteX0" fmla="*/ 6050237 w 6083134"/>
                    <a:gd name="connsiteY0" fmla="*/ 998110 h 2130035"/>
                    <a:gd name="connsiteX1" fmla="*/ 4898982 w 6083134"/>
                    <a:gd name="connsiteY1" fmla="*/ 59580 h 2130035"/>
                    <a:gd name="connsiteX2" fmla="*/ 4687527 w 6083134"/>
                    <a:gd name="connsiteY2" fmla="*/ 3700 h 2130035"/>
                    <a:gd name="connsiteX3" fmla="*/ 93302 w 6083134"/>
                    <a:gd name="connsiteY3" fmla="*/ 774591 h 2130035"/>
                    <a:gd name="connsiteX4" fmla="*/ 21546 w 6083134"/>
                    <a:gd name="connsiteY4" fmla="*/ 950485 h 2130035"/>
                    <a:gd name="connsiteX5" fmla="*/ 748622 w 6083134"/>
                    <a:gd name="connsiteY5" fmla="*/ 1950610 h 2130035"/>
                    <a:gd name="connsiteX6" fmla="*/ 1186137 w 6083134"/>
                    <a:gd name="connsiteY6" fmla="*/ 2121426 h 2130035"/>
                    <a:gd name="connsiteX7" fmla="*/ 6012137 w 6083134"/>
                    <a:gd name="connsiteY7" fmla="*/ 1153685 h 2130035"/>
                    <a:gd name="connsiteX8" fmla="*/ 6050237 w 6083134"/>
                    <a:gd name="connsiteY8" fmla="*/ 998110 h 2130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3134" h="2130035">
                      <a:moveTo>
                        <a:pt x="6050237" y="998110"/>
                      </a:moveTo>
                      <a:lnTo>
                        <a:pt x="4898982" y="59580"/>
                      </a:lnTo>
                      <a:cubicBezTo>
                        <a:pt x="4839927" y="11320"/>
                        <a:pt x="4762457" y="-9000"/>
                        <a:pt x="4687527" y="3700"/>
                      </a:cubicBezTo>
                      <a:lnTo>
                        <a:pt x="93302" y="774591"/>
                      </a:lnTo>
                      <a:cubicBezTo>
                        <a:pt x="11387" y="788560"/>
                        <a:pt x="-27348" y="883175"/>
                        <a:pt x="21546" y="950485"/>
                      </a:cubicBezTo>
                      <a:lnTo>
                        <a:pt x="748622" y="1950610"/>
                      </a:lnTo>
                      <a:cubicBezTo>
                        <a:pt x="848317" y="2088405"/>
                        <a:pt x="1019767" y="2155080"/>
                        <a:pt x="1186137" y="2121426"/>
                      </a:cubicBezTo>
                      <a:lnTo>
                        <a:pt x="6012137" y="1153685"/>
                      </a:lnTo>
                      <a:cubicBezTo>
                        <a:pt x="6085162" y="1139080"/>
                        <a:pt x="6108657" y="1045100"/>
                        <a:pt x="6050237" y="998110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B6AFEC76-00D5-71E5-5C76-1B3A65B66D54}"/>
                    </a:ext>
                  </a:extLst>
                </p:cNvPr>
                <p:cNvSpPr/>
                <p:nvPr/>
              </p:nvSpPr>
              <p:spPr>
                <a:xfrm>
                  <a:off x="2798482" y="3584830"/>
                  <a:ext cx="6086788" cy="2125471"/>
                </a:xfrm>
                <a:custGeom>
                  <a:avLst/>
                  <a:gdLst>
                    <a:gd name="connsiteX0" fmla="*/ 6052783 w 6086788"/>
                    <a:gd name="connsiteY0" fmla="*/ 987170 h 2125471"/>
                    <a:gd name="connsiteX1" fmla="*/ 4961218 w 6086788"/>
                    <a:gd name="connsiteY1" fmla="*/ 98170 h 2125471"/>
                    <a:gd name="connsiteX2" fmla="*/ 4612602 w 6086788"/>
                    <a:gd name="connsiteY2" fmla="*/ 6095 h 2125471"/>
                    <a:gd name="connsiteX3" fmla="*/ 90767 w 6086788"/>
                    <a:gd name="connsiteY3" fmla="*/ 765555 h 2125471"/>
                    <a:gd name="connsiteX4" fmla="*/ 20917 w 6086788"/>
                    <a:gd name="connsiteY4" fmla="*/ 937005 h 2125471"/>
                    <a:gd name="connsiteX5" fmla="*/ 768312 w 6086788"/>
                    <a:gd name="connsiteY5" fmla="*/ 1965705 h 2125471"/>
                    <a:gd name="connsiteX6" fmla="*/ 1158202 w 6086788"/>
                    <a:gd name="connsiteY6" fmla="*/ 2118105 h 2125471"/>
                    <a:gd name="connsiteX7" fmla="*/ 6014048 w 6086788"/>
                    <a:gd name="connsiteY7" fmla="*/ 1144650 h 2125471"/>
                    <a:gd name="connsiteX8" fmla="*/ 6052783 w 6086788"/>
                    <a:gd name="connsiteY8" fmla="*/ 987170 h 2125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6788" h="2125471">
                      <a:moveTo>
                        <a:pt x="6052783" y="987170"/>
                      </a:moveTo>
                      <a:lnTo>
                        <a:pt x="4961218" y="98170"/>
                      </a:lnTo>
                      <a:cubicBezTo>
                        <a:pt x="4863427" y="18795"/>
                        <a:pt x="4736427" y="-14860"/>
                        <a:pt x="4612602" y="6095"/>
                      </a:cubicBezTo>
                      <a:lnTo>
                        <a:pt x="90767" y="765555"/>
                      </a:lnTo>
                      <a:cubicBezTo>
                        <a:pt x="11392" y="778890"/>
                        <a:pt x="-26708" y="871600"/>
                        <a:pt x="20917" y="937005"/>
                      </a:cubicBezTo>
                      <a:lnTo>
                        <a:pt x="768312" y="1965705"/>
                      </a:lnTo>
                      <a:cubicBezTo>
                        <a:pt x="857212" y="2088260"/>
                        <a:pt x="1009612" y="2147315"/>
                        <a:pt x="1158202" y="2118105"/>
                      </a:cubicBezTo>
                      <a:lnTo>
                        <a:pt x="6014048" y="1144650"/>
                      </a:lnTo>
                      <a:cubicBezTo>
                        <a:pt x="6092787" y="1114805"/>
                        <a:pt x="6110568" y="1034795"/>
                        <a:pt x="6052783" y="98717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" name="Graphic 2">
                  <a:extLst>
                    <a:ext uri="{FF2B5EF4-FFF2-40B4-BE49-F238E27FC236}">
                      <a16:creationId xmlns:a16="http://schemas.microsoft.com/office/drawing/2014/main" id="{372B08B0-B445-CD20-F0F9-7E9D1F661C96}"/>
                    </a:ext>
                  </a:extLst>
                </p:cNvPr>
                <p:cNvGrpSpPr/>
                <p:nvPr/>
              </p:nvGrpSpPr>
              <p:grpSpPr>
                <a:xfrm>
                  <a:off x="2909145" y="4785309"/>
                  <a:ext cx="493608" cy="715111"/>
                  <a:chOff x="2909145" y="4785309"/>
                  <a:chExt cx="493608" cy="715111"/>
                </a:xfrm>
                <a:solidFill>
                  <a:srgbClr val="0D164B"/>
                </a:solidFill>
              </p:grpSpPr>
              <p:sp>
                <p:nvSpPr>
                  <p:cNvPr id="14" name="Freeform: Shape 13">
                    <a:extLst>
                      <a:ext uri="{FF2B5EF4-FFF2-40B4-BE49-F238E27FC236}">
                        <a16:creationId xmlns:a16="http://schemas.microsoft.com/office/drawing/2014/main" id="{33CFAD8F-192A-9525-2D32-DB0B0857951D}"/>
                      </a:ext>
                    </a:extLst>
                  </p:cNvPr>
                  <p:cNvSpPr/>
                  <p:nvPr/>
                </p:nvSpPr>
                <p:spPr>
                  <a:xfrm>
                    <a:off x="3093295" y="5047564"/>
                    <a:ext cx="126578" cy="192037"/>
                  </a:xfrm>
                  <a:custGeom>
                    <a:avLst/>
                    <a:gdLst>
                      <a:gd name="connsiteX0" fmla="*/ 99484 w 126578"/>
                      <a:gd name="connsiteY0" fmla="*/ 185470 h 192037"/>
                      <a:gd name="connsiteX1" fmla="*/ 6139 w 126578"/>
                      <a:gd name="connsiteY1" fmla="*/ 52120 h 192037"/>
                      <a:gd name="connsiteX2" fmla="*/ 3599 w 126578"/>
                      <a:gd name="connsiteY2" fmla="*/ 10845 h 192037"/>
                      <a:gd name="connsiteX3" fmla="*/ 3599 w 126578"/>
                      <a:gd name="connsiteY3" fmla="*/ 10845 h 192037"/>
                      <a:gd name="connsiteX4" fmla="*/ 27094 w 126578"/>
                      <a:gd name="connsiteY4" fmla="*/ 7036 h 192037"/>
                      <a:gd name="connsiteX5" fmla="*/ 120439 w 126578"/>
                      <a:gd name="connsiteY5" fmla="*/ 140386 h 192037"/>
                      <a:gd name="connsiteX6" fmla="*/ 122979 w 126578"/>
                      <a:gd name="connsiteY6" fmla="*/ 181661 h 192037"/>
                      <a:gd name="connsiteX7" fmla="*/ 122979 w 126578"/>
                      <a:gd name="connsiteY7" fmla="*/ 181661 h 192037"/>
                      <a:gd name="connsiteX8" fmla="*/ 99484 w 126578"/>
                      <a:gd name="connsiteY8" fmla="*/ 185470 h 192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6578" h="192037">
                        <a:moveTo>
                          <a:pt x="99484" y="185470"/>
                        </a:moveTo>
                        <a:lnTo>
                          <a:pt x="6139" y="52120"/>
                        </a:lnTo>
                        <a:cubicBezTo>
                          <a:pt x="-846" y="41961"/>
                          <a:pt x="-2116" y="23545"/>
                          <a:pt x="3599" y="10845"/>
                        </a:cubicBezTo>
                        <a:lnTo>
                          <a:pt x="3599" y="10845"/>
                        </a:lnTo>
                        <a:cubicBezTo>
                          <a:pt x="9314" y="-1855"/>
                          <a:pt x="20109" y="-3759"/>
                          <a:pt x="27094" y="7036"/>
                        </a:cubicBezTo>
                        <a:lnTo>
                          <a:pt x="120439" y="140386"/>
                        </a:lnTo>
                        <a:cubicBezTo>
                          <a:pt x="127424" y="150545"/>
                          <a:pt x="128694" y="168961"/>
                          <a:pt x="122979" y="181661"/>
                        </a:cubicBezTo>
                        <a:lnTo>
                          <a:pt x="122979" y="181661"/>
                        </a:lnTo>
                        <a:cubicBezTo>
                          <a:pt x="117264" y="193726"/>
                          <a:pt x="106469" y="195631"/>
                          <a:pt x="99484" y="18547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5" name="Graphic 2">
                    <a:extLst>
                      <a:ext uri="{FF2B5EF4-FFF2-40B4-BE49-F238E27FC236}">
                        <a16:creationId xmlns:a16="http://schemas.microsoft.com/office/drawing/2014/main" id="{EC77E31B-5AC5-C684-8F42-F9AF22EDE954}"/>
                      </a:ext>
                    </a:extLst>
                  </p:cNvPr>
                  <p:cNvGrpSpPr/>
                  <p:nvPr/>
                </p:nvGrpSpPr>
                <p:grpSpPr>
                  <a:xfrm>
                    <a:off x="2909145" y="4785309"/>
                    <a:ext cx="493608" cy="715111"/>
                    <a:chOff x="2909145" y="4785309"/>
                    <a:chExt cx="493608" cy="715111"/>
                  </a:xfrm>
                  <a:solidFill>
                    <a:srgbClr val="0D164B"/>
                  </a:solidFill>
                </p:grpSpPr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F4F16B16-A2E1-A30A-1221-9468D19EC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30785" y="5386019"/>
                      <a:ext cx="33233" cy="59155"/>
                    </a:xfrm>
                    <a:custGeom>
                      <a:avLst/>
                      <a:gdLst>
                        <a:gd name="connsiteX0" fmla="*/ 29634 w 33233"/>
                        <a:gd name="connsiteY0" fmla="*/ 48310 h 59155"/>
                        <a:gd name="connsiteX1" fmla="*/ 6139 w 33233"/>
                        <a:gd name="connsiteY1" fmla="*/ 52121 h 59155"/>
                        <a:gd name="connsiteX2" fmla="*/ 3599 w 33233"/>
                        <a:gd name="connsiteY2" fmla="*/ 10846 h 59155"/>
                        <a:gd name="connsiteX3" fmla="*/ 27094 w 33233"/>
                        <a:gd name="connsiteY3" fmla="*/ 7035 h 59155"/>
                        <a:gd name="connsiteX4" fmla="*/ 29634 w 33233"/>
                        <a:gd name="connsiteY4" fmla="*/ 48310 h 59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33" h="59155">
                          <a:moveTo>
                            <a:pt x="29634" y="48310"/>
                          </a:moveTo>
                          <a:cubicBezTo>
                            <a:pt x="23919" y="61010"/>
                            <a:pt x="13124" y="62915"/>
                            <a:pt x="6139" y="52121"/>
                          </a:cubicBezTo>
                          <a:cubicBezTo>
                            <a:pt x="-846" y="41960"/>
                            <a:pt x="-2116" y="23546"/>
                            <a:pt x="3599" y="10846"/>
                          </a:cubicBezTo>
                          <a:cubicBezTo>
                            <a:pt x="9314" y="-1854"/>
                            <a:pt x="20109" y="-3760"/>
                            <a:pt x="27094" y="7035"/>
                          </a:cubicBezTo>
                          <a:cubicBezTo>
                            <a:pt x="34079" y="17831"/>
                            <a:pt x="35349" y="36246"/>
                            <a:pt x="29634" y="48310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9D345F1B-5229-B07A-F332-289C3B84A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69520" y="5441264"/>
                      <a:ext cx="33233" cy="59156"/>
                    </a:xfrm>
                    <a:custGeom>
                      <a:avLst/>
                      <a:gdLst>
                        <a:gd name="connsiteX0" fmla="*/ 29634 w 33233"/>
                        <a:gd name="connsiteY0" fmla="*/ 48311 h 59156"/>
                        <a:gd name="connsiteX1" fmla="*/ 6139 w 33233"/>
                        <a:gd name="connsiteY1" fmla="*/ 52120 h 59156"/>
                        <a:gd name="connsiteX2" fmla="*/ 3599 w 33233"/>
                        <a:gd name="connsiteY2" fmla="*/ 10845 h 59156"/>
                        <a:gd name="connsiteX3" fmla="*/ 27094 w 33233"/>
                        <a:gd name="connsiteY3" fmla="*/ 7036 h 59156"/>
                        <a:gd name="connsiteX4" fmla="*/ 29634 w 33233"/>
                        <a:gd name="connsiteY4" fmla="*/ 48311 h 59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33" h="59156">
                          <a:moveTo>
                            <a:pt x="29634" y="48311"/>
                          </a:moveTo>
                          <a:cubicBezTo>
                            <a:pt x="23919" y="61011"/>
                            <a:pt x="13124" y="62916"/>
                            <a:pt x="6139" y="52120"/>
                          </a:cubicBezTo>
                          <a:cubicBezTo>
                            <a:pt x="-846" y="41961"/>
                            <a:pt x="-2116" y="23545"/>
                            <a:pt x="3599" y="10845"/>
                          </a:cubicBezTo>
                          <a:cubicBezTo>
                            <a:pt x="9314" y="-1855"/>
                            <a:pt x="20109" y="-3759"/>
                            <a:pt x="27094" y="7036"/>
                          </a:cubicBezTo>
                          <a:cubicBezTo>
                            <a:pt x="34079" y="17831"/>
                            <a:pt x="35349" y="36245"/>
                            <a:pt x="29634" y="48311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18" name="Graphic 2">
                      <a:extLst>
                        <a:ext uri="{FF2B5EF4-FFF2-40B4-BE49-F238E27FC236}">
                          <a16:creationId xmlns:a16="http://schemas.microsoft.com/office/drawing/2014/main" id="{2F862A5C-0289-2A66-76EC-BCB0F59774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09145" y="4785309"/>
                      <a:ext cx="73069" cy="115671"/>
                      <a:chOff x="2909145" y="4785309"/>
                      <a:chExt cx="73069" cy="115671"/>
                    </a:xfrm>
                    <a:solidFill>
                      <a:srgbClr val="0D164B"/>
                    </a:solidFill>
                  </p:grpSpPr>
                  <p:sp>
                    <p:nvSpPr>
                      <p:cNvPr id="19" name="Freeform: Shape 18">
                        <a:extLst>
                          <a:ext uri="{FF2B5EF4-FFF2-40B4-BE49-F238E27FC236}">
                            <a16:creationId xmlns:a16="http://schemas.microsoft.com/office/drawing/2014/main" id="{B03EE314-ACEC-F01F-C2D4-12317CCF1F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09145" y="4785309"/>
                        <a:ext cx="33233" cy="59156"/>
                      </a:xfrm>
                      <a:custGeom>
                        <a:avLst/>
                        <a:gdLst>
                          <a:gd name="connsiteX0" fmla="*/ 29634 w 33233"/>
                          <a:gd name="connsiteY0" fmla="*/ 48311 h 59156"/>
                          <a:gd name="connsiteX1" fmla="*/ 6139 w 33233"/>
                          <a:gd name="connsiteY1" fmla="*/ 52120 h 59156"/>
                          <a:gd name="connsiteX2" fmla="*/ 3599 w 33233"/>
                          <a:gd name="connsiteY2" fmla="*/ 10845 h 59156"/>
                          <a:gd name="connsiteX3" fmla="*/ 27094 w 33233"/>
                          <a:gd name="connsiteY3" fmla="*/ 7036 h 59156"/>
                          <a:gd name="connsiteX4" fmla="*/ 29634 w 33233"/>
                          <a:gd name="connsiteY4" fmla="*/ 48311 h 591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3233" h="59156">
                            <a:moveTo>
                              <a:pt x="29634" y="48311"/>
                            </a:moveTo>
                            <a:cubicBezTo>
                              <a:pt x="23919" y="61011"/>
                              <a:pt x="13124" y="62916"/>
                              <a:pt x="6139" y="52120"/>
                            </a:cubicBezTo>
                            <a:cubicBezTo>
                              <a:pt x="-846" y="41961"/>
                              <a:pt x="-2116" y="23545"/>
                              <a:pt x="3599" y="10845"/>
                            </a:cubicBezTo>
                            <a:cubicBezTo>
                              <a:pt x="9314" y="-1855"/>
                              <a:pt x="20109" y="-3759"/>
                              <a:pt x="27094" y="7036"/>
                            </a:cubicBezTo>
                            <a:cubicBezTo>
                              <a:pt x="34079" y="17831"/>
                              <a:pt x="35349" y="35611"/>
                              <a:pt x="29634" y="48311"/>
                            </a:cubicBezTo>
                            <a:close/>
                          </a:path>
                        </a:pathLst>
                      </a:custGeom>
                      <a:solidFill>
                        <a:srgbClr val="0D164B"/>
                      </a:solidFill>
                      <a:ln w="635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20" name="Freeform: Shape 19">
                        <a:extLst>
                          <a:ext uri="{FF2B5EF4-FFF2-40B4-BE49-F238E27FC236}">
                            <a16:creationId xmlns:a16="http://schemas.microsoft.com/office/drawing/2014/main" id="{16947806-8271-C949-B363-0F9FE46DE3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48515" y="4841824"/>
                        <a:ext cx="33699" cy="59155"/>
                      </a:xfrm>
                      <a:custGeom>
                        <a:avLst/>
                        <a:gdLst>
                          <a:gd name="connsiteX0" fmla="*/ 29634 w 33699"/>
                          <a:gd name="connsiteY0" fmla="*/ 48310 h 59155"/>
                          <a:gd name="connsiteX1" fmla="*/ 6139 w 33699"/>
                          <a:gd name="connsiteY1" fmla="*/ 52121 h 59155"/>
                          <a:gd name="connsiteX2" fmla="*/ 3599 w 33699"/>
                          <a:gd name="connsiteY2" fmla="*/ 10846 h 59155"/>
                          <a:gd name="connsiteX3" fmla="*/ 27094 w 33699"/>
                          <a:gd name="connsiteY3" fmla="*/ 7035 h 59155"/>
                          <a:gd name="connsiteX4" fmla="*/ 29634 w 33699"/>
                          <a:gd name="connsiteY4" fmla="*/ 48310 h 591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3699" h="59155">
                            <a:moveTo>
                              <a:pt x="29634" y="48310"/>
                            </a:moveTo>
                            <a:cubicBezTo>
                              <a:pt x="23919" y="61010"/>
                              <a:pt x="13124" y="62916"/>
                              <a:pt x="6139" y="52121"/>
                            </a:cubicBezTo>
                            <a:cubicBezTo>
                              <a:pt x="-846" y="41960"/>
                              <a:pt x="-2116" y="23546"/>
                              <a:pt x="3599" y="10846"/>
                            </a:cubicBezTo>
                            <a:cubicBezTo>
                              <a:pt x="9314" y="-1854"/>
                              <a:pt x="20109" y="-3759"/>
                              <a:pt x="27094" y="7035"/>
                            </a:cubicBezTo>
                            <a:cubicBezTo>
                              <a:pt x="34714" y="17196"/>
                              <a:pt x="35984" y="35610"/>
                              <a:pt x="29634" y="48310"/>
                            </a:cubicBezTo>
                            <a:close/>
                          </a:path>
                        </a:pathLst>
                      </a:custGeom>
                      <a:solidFill>
                        <a:srgbClr val="0D164B"/>
                      </a:solidFill>
                      <a:ln w="635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grpSp>
                <p:nvGrpSpPr>
                  <p:cNvPr id="21" name="Graphic 2">
                    <a:extLst>
                      <a:ext uri="{FF2B5EF4-FFF2-40B4-BE49-F238E27FC236}">
                        <a16:creationId xmlns:a16="http://schemas.microsoft.com/office/drawing/2014/main" id="{649C8B3D-5901-9B63-D956-8FDF34FC9027}"/>
                      </a:ext>
                    </a:extLst>
                  </p:cNvPr>
                  <p:cNvGrpSpPr/>
                  <p:nvPr/>
                </p:nvGrpSpPr>
                <p:grpSpPr>
                  <a:xfrm>
                    <a:off x="3046940" y="4982159"/>
                    <a:ext cx="218855" cy="323315"/>
                    <a:chOff x="3046940" y="4982159"/>
                    <a:chExt cx="218855" cy="323315"/>
                  </a:xfrm>
                  <a:solidFill>
                    <a:srgbClr val="0D164B"/>
                  </a:solidFill>
                </p:grpSpPr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09D75A5B-0C55-1005-F2D9-5F1099FE5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32360" y="5246319"/>
                      <a:ext cx="33435" cy="59155"/>
                    </a:xfrm>
                    <a:custGeom>
                      <a:avLst/>
                      <a:gdLst>
                        <a:gd name="connsiteX0" fmla="*/ 29634 w 33435"/>
                        <a:gd name="connsiteY0" fmla="*/ 48310 h 59155"/>
                        <a:gd name="connsiteX1" fmla="*/ 6139 w 33435"/>
                        <a:gd name="connsiteY1" fmla="*/ 52121 h 59155"/>
                        <a:gd name="connsiteX2" fmla="*/ 3599 w 33435"/>
                        <a:gd name="connsiteY2" fmla="*/ 10846 h 59155"/>
                        <a:gd name="connsiteX3" fmla="*/ 27094 w 33435"/>
                        <a:gd name="connsiteY3" fmla="*/ 7035 h 59155"/>
                        <a:gd name="connsiteX4" fmla="*/ 29634 w 33435"/>
                        <a:gd name="connsiteY4" fmla="*/ 48310 h 59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435" h="59155">
                          <a:moveTo>
                            <a:pt x="29634" y="48310"/>
                          </a:moveTo>
                          <a:cubicBezTo>
                            <a:pt x="23919" y="61010"/>
                            <a:pt x="13124" y="62915"/>
                            <a:pt x="6139" y="52121"/>
                          </a:cubicBezTo>
                          <a:cubicBezTo>
                            <a:pt x="-846" y="41326"/>
                            <a:pt x="-2116" y="23546"/>
                            <a:pt x="3599" y="10846"/>
                          </a:cubicBezTo>
                          <a:cubicBezTo>
                            <a:pt x="9314" y="-1854"/>
                            <a:pt x="20109" y="-3760"/>
                            <a:pt x="27094" y="7035"/>
                          </a:cubicBezTo>
                          <a:cubicBezTo>
                            <a:pt x="34714" y="17196"/>
                            <a:pt x="35349" y="35610"/>
                            <a:pt x="29634" y="48310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B7509092-B007-8B79-5D0A-4AA3439BF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46940" y="4982159"/>
                      <a:ext cx="33233" cy="59156"/>
                    </a:xfrm>
                    <a:custGeom>
                      <a:avLst/>
                      <a:gdLst>
                        <a:gd name="connsiteX0" fmla="*/ 29634 w 33233"/>
                        <a:gd name="connsiteY0" fmla="*/ 48311 h 59156"/>
                        <a:gd name="connsiteX1" fmla="*/ 6139 w 33233"/>
                        <a:gd name="connsiteY1" fmla="*/ 52120 h 59156"/>
                        <a:gd name="connsiteX2" fmla="*/ 3599 w 33233"/>
                        <a:gd name="connsiteY2" fmla="*/ 10845 h 59156"/>
                        <a:gd name="connsiteX3" fmla="*/ 27094 w 33233"/>
                        <a:gd name="connsiteY3" fmla="*/ 7036 h 59156"/>
                        <a:gd name="connsiteX4" fmla="*/ 29634 w 33233"/>
                        <a:gd name="connsiteY4" fmla="*/ 48311 h 59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33" h="59156">
                          <a:moveTo>
                            <a:pt x="29634" y="48311"/>
                          </a:moveTo>
                          <a:cubicBezTo>
                            <a:pt x="23919" y="61011"/>
                            <a:pt x="13124" y="62916"/>
                            <a:pt x="6139" y="52120"/>
                          </a:cubicBezTo>
                          <a:cubicBezTo>
                            <a:pt x="-846" y="41961"/>
                            <a:pt x="-2116" y="23545"/>
                            <a:pt x="3599" y="10845"/>
                          </a:cubicBezTo>
                          <a:cubicBezTo>
                            <a:pt x="9314" y="-1855"/>
                            <a:pt x="20109" y="-3759"/>
                            <a:pt x="27094" y="7036"/>
                          </a:cubicBezTo>
                          <a:cubicBezTo>
                            <a:pt x="34079" y="17195"/>
                            <a:pt x="35349" y="35611"/>
                            <a:pt x="29634" y="48311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A5F1B55E-1F96-B03C-3A22-6E5D264063B4}"/>
                    </a:ext>
                  </a:extLst>
                </p:cNvPr>
                <p:cNvSpPr/>
                <p:nvPr/>
              </p:nvSpPr>
              <p:spPr>
                <a:xfrm>
                  <a:off x="8601709" y="4749165"/>
                  <a:ext cx="107315" cy="226059"/>
                </a:xfrm>
                <a:custGeom>
                  <a:avLst/>
                  <a:gdLst>
                    <a:gd name="connsiteX0" fmla="*/ 46990 w 107315"/>
                    <a:gd name="connsiteY0" fmla="*/ 12065 h 226059"/>
                    <a:gd name="connsiteX1" fmla="*/ 0 w 107315"/>
                    <a:gd name="connsiteY1" fmla="*/ 226060 h 226059"/>
                    <a:gd name="connsiteX2" fmla="*/ 59055 w 107315"/>
                    <a:gd name="connsiteY2" fmla="*/ 213995 h 226059"/>
                    <a:gd name="connsiteX3" fmla="*/ 107315 w 107315"/>
                    <a:gd name="connsiteY3" fmla="*/ 0 h 226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315" h="226059">
                      <a:moveTo>
                        <a:pt x="46990" y="12065"/>
                      </a:moveTo>
                      <a:lnTo>
                        <a:pt x="0" y="226060"/>
                      </a:lnTo>
                      <a:lnTo>
                        <a:pt x="59055" y="213995"/>
                      </a:lnTo>
                      <a:lnTo>
                        <a:pt x="107315" y="0"/>
                      </a:lnTo>
                      <a:close/>
                    </a:path>
                  </a:pathLst>
                </a:custGeom>
                <a:solidFill>
                  <a:srgbClr val="E235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A221BC6B-FD79-96D0-F6D2-1301432DB5E4}"/>
                    </a:ext>
                  </a:extLst>
                </p:cNvPr>
                <p:cNvSpPr/>
                <p:nvPr/>
              </p:nvSpPr>
              <p:spPr>
                <a:xfrm>
                  <a:off x="4037329" y="5664200"/>
                  <a:ext cx="107315" cy="226695"/>
                </a:xfrm>
                <a:custGeom>
                  <a:avLst/>
                  <a:gdLst>
                    <a:gd name="connsiteX0" fmla="*/ 47625 w 107315"/>
                    <a:gd name="connsiteY0" fmla="*/ 12065 h 226695"/>
                    <a:gd name="connsiteX1" fmla="*/ 0 w 107315"/>
                    <a:gd name="connsiteY1" fmla="*/ 226695 h 226695"/>
                    <a:gd name="connsiteX2" fmla="*/ 59690 w 107315"/>
                    <a:gd name="connsiteY2" fmla="*/ 214630 h 226695"/>
                    <a:gd name="connsiteX3" fmla="*/ 107315 w 107315"/>
                    <a:gd name="connsiteY3" fmla="*/ 0 h 22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315" h="226695">
                      <a:moveTo>
                        <a:pt x="47625" y="12065"/>
                      </a:moveTo>
                      <a:lnTo>
                        <a:pt x="0" y="226695"/>
                      </a:lnTo>
                      <a:lnTo>
                        <a:pt x="59690" y="214630"/>
                      </a:lnTo>
                      <a:lnTo>
                        <a:pt x="107315" y="0"/>
                      </a:lnTo>
                      <a:close/>
                    </a:path>
                  </a:pathLst>
                </a:custGeom>
                <a:solidFill>
                  <a:srgbClr val="E235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676AC325-906C-1737-9D2F-D51FE5A585FE}"/>
                    </a:ext>
                  </a:extLst>
                </p:cNvPr>
                <p:cNvSpPr/>
                <p:nvPr/>
              </p:nvSpPr>
              <p:spPr>
                <a:xfrm>
                  <a:off x="3462020" y="5470525"/>
                  <a:ext cx="77470" cy="265429"/>
                </a:xfrm>
                <a:custGeom>
                  <a:avLst/>
                  <a:gdLst>
                    <a:gd name="connsiteX0" fmla="*/ 47625 w 77470"/>
                    <a:gd name="connsiteY0" fmla="*/ 0 h 265429"/>
                    <a:gd name="connsiteX1" fmla="*/ 0 w 77470"/>
                    <a:gd name="connsiteY1" fmla="*/ 226695 h 265429"/>
                    <a:gd name="connsiteX2" fmla="*/ 28575 w 77470"/>
                    <a:gd name="connsiteY2" fmla="*/ 265430 h 265429"/>
                    <a:gd name="connsiteX3" fmla="*/ 77470 w 77470"/>
                    <a:gd name="connsiteY3" fmla="*/ 41910 h 26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470" h="265429">
                      <a:moveTo>
                        <a:pt x="47625" y="0"/>
                      </a:moveTo>
                      <a:lnTo>
                        <a:pt x="0" y="226695"/>
                      </a:lnTo>
                      <a:lnTo>
                        <a:pt x="28575" y="265430"/>
                      </a:lnTo>
                      <a:lnTo>
                        <a:pt x="77470" y="41910"/>
                      </a:lnTo>
                      <a:close/>
                    </a:path>
                  </a:pathLst>
                </a:custGeom>
                <a:solidFill>
                  <a:srgbClr val="E235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4CEE9BE7-F6F4-871B-7012-A42DFC58EE84}"/>
                    </a:ext>
                  </a:extLst>
                </p:cNvPr>
                <p:cNvSpPr/>
                <p:nvPr/>
              </p:nvSpPr>
              <p:spPr>
                <a:xfrm>
                  <a:off x="2877870" y="3629891"/>
                  <a:ext cx="5910967" cy="2002512"/>
                </a:xfrm>
                <a:custGeom>
                  <a:avLst/>
                  <a:gdLst>
                    <a:gd name="connsiteX0" fmla="*/ 5850839 w 5910967"/>
                    <a:gd name="connsiteY0" fmla="*/ 909724 h 2002512"/>
                    <a:gd name="connsiteX1" fmla="*/ 4845635 w 5910967"/>
                    <a:gd name="connsiteY1" fmla="*/ 90574 h 2002512"/>
                    <a:gd name="connsiteX2" fmla="*/ 4524324 w 5910967"/>
                    <a:gd name="connsiteY2" fmla="*/ 5483 h 2002512"/>
                    <a:gd name="connsiteX3" fmla="*/ 111074 w 5910967"/>
                    <a:gd name="connsiteY3" fmla="*/ 750338 h 2002512"/>
                    <a:gd name="connsiteX4" fmla="*/ 46939 w 5910967"/>
                    <a:gd name="connsiteY4" fmla="*/ 907818 h 2002512"/>
                    <a:gd name="connsiteX5" fmla="*/ 735279 w 5910967"/>
                    <a:gd name="connsiteY5" fmla="*/ 1855238 h 2002512"/>
                    <a:gd name="connsiteX6" fmla="*/ 1094054 w 5910967"/>
                    <a:gd name="connsiteY6" fmla="*/ 1995574 h 2002512"/>
                    <a:gd name="connsiteX7" fmla="*/ 5815279 w 5910967"/>
                    <a:gd name="connsiteY7" fmla="*/ 1053234 h 2002512"/>
                    <a:gd name="connsiteX8" fmla="*/ 5850839 w 5910967"/>
                    <a:gd name="connsiteY8" fmla="*/ 909724 h 2002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10967" h="2002512">
                      <a:moveTo>
                        <a:pt x="5850839" y="909724"/>
                      </a:moveTo>
                      <a:lnTo>
                        <a:pt x="4845635" y="90574"/>
                      </a:lnTo>
                      <a:cubicBezTo>
                        <a:pt x="4756099" y="17549"/>
                        <a:pt x="4638624" y="-13567"/>
                        <a:pt x="4524324" y="5483"/>
                      </a:cubicBezTo>
                      <a:lnTo>
                        <a:pt x="111074" y="750338"/>
                      </a:lnTo>
                      <a:cubicBezTo>
                        <a:pt x="8839" y="763674"/>
                        <a:pt x="-44501" y="789709"/>
                        <a:pt x="46939" y="907818"/>
                      </a:cubicBezTo>
                      <a:lnTo>
                        <a:pt x="735279" y="1855238"/>
                      </a:lnTo>
                      <a:cubicBezTo>
                        <a:pt x="817194" y="1968268"/>
                        <a:pt x="957529" y="2022879"/>
                        <a:pt x="1094054" y="1995574"/>
                      </a:cubicBezTo>
                      <a:lnTo>
                        <a:pt x="5815279" y="1053234"/>
                      </a:lnTo>
                      <a:cubicBezTo>
                        <a:pt x="5937199" y="1024024"/>
                        <a:pt x="5935295" y="975129"/>
                        <a:pt x="5850839" y="909724"/>
                      </a:cubicBezTo>
                      <a:close/>
                    </a:path>
                  </a:pathLst>
                </a:custGeom>
                <a:solidFill>
                  <a:srgbClr val="CCED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E64ED27-B51A-FBEA-F99A-863D1DC60D88}"/>
                  </a:ext>
                </a:extLst>
              </p:cNvPr>
              <p:cNvSpPr/>
              <p:nvPr/>
            </p:nvSpPr>
            <p:spPr>
              <a:xfrm>
                <a:off x="7237094" y="2435022"/>
                <a:ext cx="3995420" cy="2303431"/>
              </a:xfrm>
              <a:custGeom>
                <a:avLst/>
                <a:gdLst>
                  <a:gd name="connsiteX0" fmla="*/ 3995421 w 3995420"/>
                  <a:gd name="connsiteY0" fmla="*/ 1875993 h 2303431"/>
                  <a:gd name="connsiteX1" fmla="*/ 3314065 w 3995420"/>
                  <a:gd name="connsiteY1" fmla="*/ 2036648 h 2303431"/>
                  <a:gd name="connsiteX2" fmla="*/ 2861311 w 3995420"/>
                  <a:gd name="connsiteY2" fmla="*/ 1655648 h 2303431"/>
                  <a:gd name="connsiteX3" fmla="*/ 2497455 w 3995420"/>
                  <a:gd name="connsiteY3" fmla="*/ 2303348 h 2303431"/>
                  <a:gd name="connsiteX4" fmla="*/ 2179955 w 3995420"/>
                  <a:gd name="connsiteY4" fmla="*/ 1058748 h 2303431"/>
                  <a:gd name="connsiteX5" fmla="*/ 1921511 w 3995420"/>
                  <a:gd name="connsiteY5" fmla="*/ 1947748 h 2303431"/>
                  <a:gd name="connsiteX6" fmla="*/ 1265555 w 3995420"/>
                  <a:gd name="connsiteY6" fmla="*/ 2282393 h 2303431"/>
                  <a:gd name="connsiteX7" fmla="*/ 0 w 3995420"/>
                  <a:gd name="connsiteY7" fmla="*/ 1228293 h 2303431"/>
                  <a:gd name="connsiteX8" fmla="*/ 655955 w 3995420"/>
                  <a:gd name="connsiteY8" fmla="*/ 889837 h 2303431"/>
                  <a:gd name="connsiteX9" fmla="*/ 914400 w 3995420"/>
                  <a:gd name="connsiteY9" fmla="*/ 838 h 2303431"/>
                  <a:gd name="connsiteX10" fmla="*/ 1231900 w 3995420"/>
                  <a:gd name="connsiteY10" fmla="*/ 1245437 h 2303431"/>
                  <a:gd name="connsiteX11" fmla="*/ 1595755 w 3995420"/>
                  <a:gd name="connsiteY11" fmla="*/ 597738 h 2303431"/>
                  <a:gd name="connsiteX12" fmla="*/ 2048511 w 3995420"/>
                  <a:gd name="connsiteY12" fmla="*/ 978737 h 2303431"/>
                  <a:gd name="connsiteX13" fmla="*/ 2729865 w 3995420"/>
                  <a:gd name="connsiteY13" fmla="*/ 818082 h 2303431"/>
                  <a:gd name="connsiteX14" fmla="*/ 3995421 w 3995420"/>
                  <a:gd name="connsiteY14" fmla="*/ 1875993 h 23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95420" h="2303431">
                    <a:moveTo>
                      <a:pt x="3995421" y="1875993"/>
                    </a:moveTo>
                    <a:cubicBezTo>
                      <a:pt x="3995421" y="1875993"/>
                      <a:pt x="3736975" y="1956637"/>
                      <a:pt x="3314065" y="2036648"/>
                    </a:cubicBezTo>
                    <a:cubicBezTo>
                      <a:pt x="2890521" y="2117293"/>
                      <a:pt x="3077211" y="1604848"/>
                      <a:pt x="2861311" y="1655648"/>
                    </a:cubicBezTo>
                    <a:cubicBezTo>
                      <a:pt x="2645411" y="1706448"/>
                      <a:pt x="2874011" y="2311603"/>
                      <a:pt x="2497455" y="2303348"/>
                    </a:cubicBezTo>
                    <a:cubicBezTo>
                      <a:pt x="2120900" y="2295093"/>
                      <a:pt x="2501900" y="1020648"/>
                      <a:pt x="2179955" y="1058748"/>
                    </a:cubicBezTo>
                    <a:cubicBezTo>
                      <a:pt x="1858011" y="1096848"/>
                      <a:pt x="2027555" y="1663903"/>
                      <a:pt x="1921511" y="1947748"/>
                    </a:cubicBezTo>
                    <a:cubicBezTo>
                      <a:pt x="1815465" y="2231593"/>
                      <a:pt x="1265555" y="2282393"/>
                      <a:pt x="1265555" y="2282393"/>
                    </a:cubicBezTo>
                    <a:lnTo>
                      <a:pt x="0" y="1228293"/>
                    </a:lnTo>
                    <a:cubicBezTo>
                      <a:pt x="0" y="1228293"/>
                      <a:pt x="550545" y="1173048"/>
                      <a:pt x="655955" y="889837"/>
                    </a:cubicBezTo>
                    <a:cubicBezTo>
                      <a:pt x="762000" y="605992"/>
                      <a:pt x="592455" y="38938"/>
                      <a:pt x="914400" y="838"/>
                    </a:cubicBezTo>
                    <a:cubicBezTo>
                      <a:pt x="1236346" y="-37262"/>
                      <a:pt x="855345" y="1237182"/>
                      <a:pt x="1231900" y="1245437"/>
                    </a:cubicBezTo>
                    <a:cubicBezTo>
                      <a:pt x="1608455" y="1253693"/>
                      <a:pt x="1379855" y="648538"/>
                      <a:pt x="1595755" y="597738"/>
                    </a:cubicBezTo>
                    <a:cubicBezTo>
                      <a:pt x="1811655" y="546938"/>
                      <a:pt x="1625600" y="1059382"/>
                      <a:pt x="2048511" y="978737"/>
                    </a:cubicBezTo>
                    <a:cubicBezTo>
                      <a:pt x="2472055" y="898093"/>
                      <a:pt x="2729865" y="818082"/>
                      <a:pt x="2729865" y="818082"/>
                    </a:cubicBezTo>
                    <a:lnTo>
                      <a:pt x="3995421" y="1875993"/>
                    </a:ln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2374648-52F9-53A3-5BED-7DD01DEE695B}"/>
                  </a:ext>
                </a:extLst>
              </p:cNvPr>
              <p:cNvSpPr/>
              <p:nvPr/>
            </p:nvSpPr>
            <p:spPr>
              <a:xfrm>
                <a:off x="8071019" y="2452370"/>
                <a:ext cx="1404450" cy="1714500"/>
              </a:xfrm>
              <a:custGeom>
                <a:avLst/>
                <a:gdLst>
                  <a:gd name="connsiteX0" fmla="*/ 147150 w 1404450"/>
                  <a:gd name="connsiteY0" fmla="*/ 0 h 1714500"/>
                  <a:gd name="connsiteX1" fmla="*/ 1404450 w 1404450"/>
                  <a:gd name="connsiteY1" fmla="*/ 1049655 h 1714500"/>
                  <a:gd name="connsiteX2" fmla="*/ 1095206 w 1404450"/>
                  <a:gd name="connsiteY2" fmla="*/ 1049655 h 1714500"/>
                  <a:gd name="connsiteX3" fmla="*/ 955506 w 1404450"/>
                  <a:gd name="connsiteY3" fmla="*/ 1612900 h 1714500"/>
                  <a:gd name="connsiteX4" fmla="*/ 544661 w 1404450"/>
                  <a:gd name="connsiteY4" fmla="*/ 1714500 h 1714500"/>
                  <a:gd name="connsiteX5" fmla="*/ 197315 w 1404450"/>
                  <a:gd name="connsiteY5" fmla="*/ 1417955 h 1714500"/>
                  <a:gd name="connsiteX6" fmla="*/ 36661 w 1404450"/>
                  <a:gd name="connsiteY6" fmla="*/ 1028700 h 1714500"/>
                  <a:gd name="connsiteX7" fmla="*/ 147150 w 1404450"/>
                  <a:gd name="connsiteY7" fmla="*/ 0 h 171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4450" h="1714500">
                    <a:moveTo>
                      <a:pt x="147150" y="0"/>
                    </a:moveTo>
                    <a:lnTo>
                      <a:pt x="1404450" y="1049655"/>
                    </a:lnTo>
                    <a:cubicBezTo>
                      <a:pt x="1404450" y="1049655"/>
                      <a:pt x="1171406" y="930910"/>
                      <a:pt x="1095206" y="1049655"/>
                    </a:cubicBezTo>
                    <a:cubicBezTo>
                      <a:pt x="1019006" y="1168400"/>
                      <a:pt x="1006306" y="1532255"/>
                      <a:pt x="955506" y="1612900"/>
                    </a:cubicBezTo>
                    <a:cubicBezTo>
                      <a:pt x="904706" y="1693545"/>
                      <a:pt x="544661" y="1714500"/>
                      <a:pt x="544661" y="1714500"/>
                    </a:cubicBezTo>
                    <a:lnTo>
                      <a:pt x="197315" y="1417955"/>
                    </a:lnTo>
                    <a:lnTo>
                      <a:pt x="36661" y="1028700"/>
                    </a:lnTo>
                    <a:cubicBezTo>
                      <a:pt x="37296" y="1028700"/>
                      <a:pt x="-97960" y="118745"/>
                      <a:pt x="147150" y="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31C159E-5541-64AF-2AE6-5641BA875924}"/>
                  </a:ext>
                </a:extLst>
              </p:cNvPr>
              <p:cNvSpPr/>
              <p:nvPr/>
            </p:nvSpPr>
            <p:spPr>
              <a:xfrm>
                <a:off x="10058562" y="4010187"/>
                <a:ext cx="226969" cy="370042"/>
              </a:xfrm>
              <a:custGeom>
                <a:avLst/>
                <a:gdLst>
                  <a:gd name="connsiteX0" fmla="*/ 220182 w 226969"/>
                  <a:gd name="connsiteY0" fmla="*/ 370042 h 370042"/>
                  <a:gd name="connsiteX1" fmla="*/ 215103 w 226969"/>
                  <a:gd name="connsiteY1" fmla="*/ 366867 h 370042"/>
                  <a:gd name="connsiteX2" fmla="*/ 161763 w 226969"/>
                  <a:gd name="connsiteY2" fmla="*/ 213197 h 370042"/>
                  <a:gd name="connsiteX3" fmla="*/ 142713 w 226969"/>
                  <a:gd name="connsiteY3" fmla="*/ 147158 h 370042"/>
                  <a:gd name="connsiteX4" fmla="*/ 103343 w 226969"/>
                  <a:gd name="connsiteY4" fmla="*/ 91278 h 370042"/>
                  <a:gd name="connsiteX5" fmla="*/ 2378 w 226969"/>
                  <a:gd name="connsiteY5" fmla="*/ 11267 h 370042"/>
                  <a:gd name="connsiteX6" fmla="*/ 1107 w 226969"/>
                  <a:gd name="connsiteY6" fmla="*/ 2378 h 370042"/>
                  <a:gd name="connsiteX7" fmla="*/ 9997 w 226969"/>
                  <a:gd name="connsiteY7" fmla="*/ 1108 h 370042"/>
                  <a:gd name="connsiteX8" fmla="*/ 110963 w 226969"/>
                  <a:gd name="connsiteY8" fmla="*/ 81117 h 370042"/>
                  <a:gd name="connsiteX9" fmla="*/ 154778 w 226969"/>
                  <a:gd name="connsiteY9" fmla="*/ 142713 h 370042"/>
                  <a:gd name="connsiteX10" fmla="*/ 174463 w 226969"/>
                  <a:gd name="connsiteY10" fmla="*/ 209388 h 370042"/>
                  <a:gd name="connsiteX11" fmla="*/ 225897 w 226969"/>
                  <a:gd name="connsiteY11" fmla="*/ 359247 h 370042"/>
                  <a:gd name="connsiteX12" fmla="*/ 223993 w 226969"/>
                  <a:gd name="connsiteY12" fmla="*/ 368138 h 370042"/>
                  <a:gd name="connsiteX13" fmla="*/ 220182 w 226969"/>
                  <a:gd name="connsiteY13" fmla="*/ 370042 h 37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6969" h="370042">
                    <a:moveTo>
                      <a:pt x="220182" y="370042"/>
                    </a:moveTo>
                    <a:cubicBezTo>
                      <a:pt x="218278" y="370042"/>
                      <a:pt x="215738" y="368772"/>
                      <a:pt x="215103" y="366867"/>
                    </a:cubicBezTo>
                    <a:cubicBezTo>
                      <a:pt x="196053" y="336388"/>
                      <a:pt x="178272" y="270983"/>
                      <a:pt x="161763" y="213197"/>
                    </a:cubicBezTo>
                    <a:cubicBezTo>
                      <a:pt x="154778" y="187797"/>
                      <a:pt x="148428" y="163667"/>
                      <a:pt x="142713" y="147158"/>
                    </a:cubicBezTo>
                    <a:cubicBezTo>
                      <a:pt x="131918" y="114772"/>
                      <a:pt x="103343" y="91913"/>
                      <a:pt x="103343" y="91278"/>
                    </a:cubicBezTo>
                    <a:lnTo>
                      <a:pt x="2378" y="11267"/>
                    </a:lnTo>
                    <a:cubicBezTo>
                      <a:pt x="-162" y="9363"/>
                      <a:pt x="-797" y="4917"/>
                      <a:pt x="1107" y="2378"/>
                    </a:cubicBezTo>
                    <a:cubicBezTo>
                      <a:pt x="3013" y="-162"/>
                      <a:pt x="7457" y="-797"/>
                      <a:pt x="9997" y="1108"/>
                    </a:cubicBezTo>
                    <a:lnTo>
                      <a:pt x="110963" y="81117"/>
                    </a:lnTo>
                    <a:cubicBezTo>
                      <a:pt x="112232" y="82388"/>
                      <a:pt x="142713" y="106517"/>
                      <a:pt x="154778" y="142713"/>
                    </a:cubicBezTo>
                    <a:cubicBezTo>
                      <a:pt x="160493" y="159222"/>
                      <a:pt x="166843" y="183353"/>
                      <a:pt x="174463" y="209388"/>
                    </a:cubicBezTo>
                    <a:cubicBezTo>
                      <a:pt x="189703" y="263363"/>
                      <a:pt x="208118" y="330672"/>
                      <a:pt x="225897" y="359247"/>
                    </a:cubicBezTo>
                    <a:cubicBezTo>
                      <a:pt x="227803" y="362422"/>
                      <a:pt x="227168" y="366233"/>
                      <a:pt x="223993" y="368138"/>
                    </a:cubicBezTo>
                    <a:cubicBezTo>
                      <a:pt x="222722" y="370042"/>
                      <a:pt x="221453" y="370042"/>
                      <a:pt x="220182" y="37004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7A1D799-0AD0-29D5-08B2-5CDB83A38195}"/>
                  </a:ext>
                </a:extLst>
              </p:cNvPr>
              <p:cNvSpPr/>
              <p:nvPr/>
            </p:nvSpPr>
            <p:spPr>
              <a:xfrm>
                <a:off x="9991090" y="4090272"/>
                <a:ext cx="96917" cy="159782"/>
              </a:xfrm>
              <a:custGeom>
                <a:avLst/>
                <a:gdLst>
                  <a:gd name="connsiteX0" fmla="*/ 6350 w 96917"/>
                  <a:gd name="connsiteY0" fmla="*/ 159783 h 159782"/>
                  <a:gd name="connsiteX1" fmla="*/ 6350 w 96917"/>
                  <a:gd name="connsiteY1" fmla="*/ 159783 h 159782"/>
                  <a:gd name="connsiteX2" fmla="*/ 0 w 96917"/>
                  <a:gd name="connsiteY2" fmla="*/ 152798 h 159782"/>
                  <a:gd name="connsiteX3" fmla="*/ 88265 w 96917"/>
                  <a:gd name="connsiteY3" fmla="*/ 398 h 159782"/>
                  <a:gd name="connsiteX4" fmla="*/ 96520 w 96917"/>
                  <a:gd name="connsiteY4" fmla="*/ 4208 h 159782"/>
                  <a:gd name="connsiteX5" fmla="*/ 92710 w 96917"/>
                  <a:gd name="connsiteY5" fmla="*/ 12463 h 159782"/>
                  <a:gd name="connsiteX6" fmla="*/ 12700 w 96917"/>
                  <a:gd name="connsiteY6" fmla="*/ 154068 h 159782"/>
                  <a:gd name="connsiteX7" fmla="*/ 6350 w 96917"/>
                  <a:gd name="connsiteY7" fmla="*/ 159783 h 15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917" h="159782">
                    <a:moveTo>
                      <a:pt x="6350" y="159783"/>
                    </a:moveTo>
                    <a:cubicBezTo>
                      <a:pt x="5715" y="159783"/>
                      <a:pt x="5715" y="159783"/>
                      <a:pt x="6350" y="159783"/>
                    </a:cubicBezTo>
                    <a:cubicBezTo>
                      <a:pt x="2540" y="159783"/>
                      <a:pt x="0" y="156608"/>
                      <a:pt x="0" y="152798"/>
                    </a:cubicBezTo>
                    <a:cubicBezTo>
                      <a:pt x="635" y="147718"/>
                      <a:pt x="11430" y="28973"/>
                      <a:pt x="88265" y="398"/>
                    </a:cubicBezTo>
                    <a:cubicBezTo>
                      <a:pt x="91440" y="-872"/>
                      <a:pt x="95250" y="1033"/>
                      <a:pt x="96520" y="4208"/>
                    </a:cubicBezTo>
                    <a:cubicBezTo>
                      <a:pt x="97790" y="7383"/>
                      <a:pt x="95885" y="11193"/>
                      <a:pt x="92710" y="12463"/>
                    </a:cubicBezTo>
                    <a:cubicBezTo>
                      <a:pt x="23495" y="38498"/>
                      <a:pt x="12700" y="153433"/>
                      <a:pt x="12700" y="154068"/>
                    </a:cubicBezTo>
                    <a:cubicBezTo>
                      <a:pt x="12065" y="157243"/>
                      <a:pt x="9525" y="159783"/>
                      <a:pt x="6350" y="15978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F470F8A-5BF3-A98E-36A2-8ACE5DF30096}"/>
                  </a:ext>
                </a:extLst>
              </p:cNvPr>
              <p:cNvSpPr/>
              <p:nvPr/>
            </p:nvSpPr>
            <p:spPr>
              <a:xfrm>
                <a:off x="9550400" y="3766184"/>
                <a:ext cx="14905" cy="147320"/>
              </a:xfrm>
              <a:custGeom>
                <a:avLst/>
                <a:gdLst>
                  <a:gd name="connsiteX0" fmla="*/ 8255 w 14905"/>
                  <a:gd name="connsiteY0" fmla="*/ 147320 h 147320"/>
                  <a:gd name="connsiteX1" fmla="*/ 8255 w 14905"/>
                  <a:gd name="connsiteY1" fmla="*/ 147320 h 147320"/>
                  <a:gd name="connsiteX2" fmla="*/ 1905 w 14905"/>
                  <a:gd name="connsiteY2" fmla="*/ 140970 h 147320"/>
                  <a:gd name="connsiteX3" fmla="*/ 0 w 14905"/>
                  <a:gd name="connsiteY3" fmla="*/ 6350 h 147320"/>
                  <a:gd name="connsiteX4" fmla="*/ 6350 w 14905"/>
                  <a:gd name="connsiteY4" fmla="*/ 0 h 147320"/>
                  <a:gd name="connsiteX5" fmla="*/ 12700 w 14905"/>
                  <a:gd name="connsiteY5" fmla="*/ 6350 h 147320"/>
                  <a:gd name="connsiteX6" fmla="*/ 14605 w 14905"/>
                  <a:gd name="connsiteY6" fmla="*/ 141605 h 147320"/>
                  <a:gd name="connsiteX7" fmla="*/ 8255 w 14905"/>
                  <a:gd name="connsiteY7" fmla="*/ 147320 h 147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05" h="147320">
                    <a:moveTo>
                      <a:pt x="8255" y="147320"/>
                    </a:moveTo>
                    <a:cubicBezTo>
                      <a:pt x="8255" y="147320"/>
                      <a:pt x="8255" y="147320"/>
                      <a:pt x="8255" y="147320"/>
                    </a:cubicBezTo>
                    <a:cubicBezTo>
                      <a:pt x="4445" y="147320"/>
                      <a:pt x="1905" y="144145"/>
                      <a:pt x="1905" y="140970"/>
                    </a:cubicBezTo>
                    <a:cubicBezTo>
                      <a:pt x="3175" y="74295"/>
                      <a:pt x="0" y="6985"/>
                      <a:pt x="0" y="6350"/>
                    </a:cubicBezTo>
                    <a:cubicBezTo>
                      <a:pt x="0" y="2540"/>
                      <a:pt x="2540" y="0"/>
                      <a:pt x="6350" y="0"/>
                    </a:cubicBezTo>
                    <a:cubicBezTo>
                      <a:pt x="9525" y="0"/>
                      <a:pt x="12700" y="2540"/>
                      <a:pt x="12700" y="6350"/>
                    </a:cubicBezTo>
                    <a:cubicBezTo>
                      <a:pt x="12700" y="6985"/>
                      <a:pt x="15875" y="74930"/>
                      <a:pt x="14605" y="141605"/>
                    </a:cubicBezTo>
                    <a:cubicBezTo>
                      <a:pt x="14605" y="144780"/>
                      <a:pt x="12065" y="147320"/>
                      <a:pt x="8255" y="14732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30698E6-A9CF-9373-4860-EF8547C3F9EA}"/>
                  </a:ext>
                </a:extLst>
              </p:cNvPr>
              <p:cNvSpPr/>
              <p:nvPr/>
            </p:nvSpPr>
            <p:spPr>
              <a:xfrm>
                <a:off x="8648579" y="3990242"/>
                <a:ext cx="564475" cy="712566"/>
              </a:xfrm>
              <a:custGeom>
                <a:avLst/>
                <a:gdLst>
                  <a:gd name="connsiteX0" fmla="*/ 6470 w 564475"/>
                  <a:gd name="connsiteY0" fmla="*/ 711932 h 712566"/>
                  <a:gd name="connsiteX1" fmla="*/ 120 w 564475"/>
                  <a:gd name="connsiteY1" fmla="*/ 706852 h 712566"/>
                  <a:gd name="connsiteX2" fmla="*/ 5201 w 564475"/>
                  <a:gd name="connsiteY2" fmla="*/ 699232 h 712566"/>
                  <a:gd name="connsiteX3" fmla="*/ 412235 w 564475"/>
                  <a:gd name="connsiteY3" fmla="*/ 517622 h 712566"/>
                  <a:gd name="connsiteX4" fmla="*/ 546220 w 564475"/>
                  <a:gd name="connsiteY4" fmla="*/ 7082 h 712566"/>
                  <a:gd name="connsiteX5" fmla="*/ 551935 w 564475"/>
                  <a:gd name="connsiteY5" fmla="*/ 97 h 712566"/>
                  <a:gd name="connsiteX6" fmla="*/ 558920 w 564475"/>
                  <a:gd name="connsiteY6" fmla="*/ 5812 h 712566"/>
                  <a:gd name="connsiteX7" fmla="*/ 559555 w 564475"/>
                  <a:gd name="connsiteY7" fmla="*/ 210282 h 712566"/>
                  <a:gd name="connsiteX8" fmla="*/ 420490 w 564475"/>
                  <a:gd name="connsiteY8" fmla="*/ 528417 h 712566"/>
                  <a:gd name="connsiteX9" fmla="*/ 7740 w 564475"/>
                  <a:gd name="connsiteY9" fmla="*/ 712567 h 712566"/>
                  <a:gd name="connsiteX10" fmla="*/ 6470 w 564475"/>
                  <a:gd name="connsiteY10" fmla="*/ 711932 h 71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4475" h="712566">
                    <a:moveTo>
                      <a:pt x="6470" y="711932"/>
                    </a:moveTo>
                    <a:cubicBezTo>
                      <a:pt x="3295" y="711932"/>
                      <a:pt x="755" y="710027"/>
                      <a:pt x="120" y="706852"/>
                    </a:cubicBezTo>
                    <a:cubicBezTo>
                      <a:pt x="-515" y="703677"/>
                      <a:pt x="1390" y="699867"/>
                      <a:pt x="5201" y="699232"/>
                    </a:cubicBezTo>
                    <a:cubicBezTo>
                      <a:pt x="245865" y="650972"/>
                      <a:pt x="410965" y="518892"/>
                      <a:pt x="412235" y="517622"/>
                    </a:cubicBezTo>
                    <a:cubicBezTo>
                      <a:pt x="591305" y="374112"/>
                      <a:pt x="546855" y="10257"/>
                      <a:pt x="546220" y="7082"/>
                    </a:cubicBezTo>
                    <a:cubicBezTo>
                      <a:pt x="545585" y="3907"/>
                      <a:pt x="548126" y="732"/>
                      <a:pt x="551935" y="97"/>
                    </a:cubicBezTo>
                    <a:cubicBezTo>
                      <a:pt x="555110" y="-538"/>
                      <a:pt x="558285" y="2002"/>
                      <a:pt x="558920" y="5812"/>
                    </a:cubicBezTo>
                    <a:cubicBezTo>
                      <a:pt x="558920" y="6447"/>
                      <a:pt x="570985" y="99792"/>
                      <a:pt x="559555" y="210282"/>
                    </a:cubicBezTo>
                    <a:cubicBezTo>
                      <a:pt x="549395" y="312517"/>
                      <a:pt x="517010" y="450312"/>
                      <a:pt x="420490" y="528417"/>
                    </a:cubicBezTo>
                    <a:cubicBezTo>
                      <a:pt x="418585" y="529687"/>
                      <a:pt x="251580" y="663672"/>
                      <a:pt x="7740" y="712567"/>
                    </a:cubicBezTo>
                    <a:cubicBezTo>
                      <a:pt x="7105" y="711932"/>
                      <a:pt x="7105" y="711932"/>
                      <a:pt x="6470" y="71193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1CFCA199-614E-96C1-943C-50AE14FCA3ED}"/>
                  </a:ext>
                </a:extLst>
              </p:cNvPr>
              <p:cNvSpPr/>
              <p:nvPr/>
            </p:nvSpPr>
            <p:spPr>
              <a:xfrm>
                <a:off x="3223260" y="2992991"/>
                <a:ext cx="5935980" cy="2270523"/>
              </a:xfrm>
              <a:custGeom>
                <a:avLst/>
                <a:gdLst>
                  <a:gd name="connsiteX0" fmla="*/ 228600 w 5935980"/>
                  <a:gd name="connsiteY0" fmla="*/ 2270524 h 2270523"/>
                  <a:gd name="connsiteX1" fmla="*/ 5126355 w 5935980"/>
                  <a:gd name="connsiteY1" fmla="*/ 1472329 h 2270523"/>
                  <a:gd name="connsiteX2" fmla="*/ 5579746 w 5935980"/>
                  <a:gd name="connsiteY2" fmla="*/ 1211343 h 2270523"/>
                  <a:gd name="connsiteX3" fmla="*/ 5690871 w 5935980"/>
                  <a:gd name="connsiteY3" fmla="*/ 468393 h 2270523"/>
                  <a:gd name="connsiteX4" fmla="*/ 5935980 w 5935980"/>
                  <a:gd name="connsiteY4" fmla="*/ 243604 h 2270523"/>
                  <a:gd name="connsiteX5" fmla="*/ 5651500 w 5935980"/>
                  <a:gd name="connsiteY5" fmla="*/ 9923 h 2270523"/>
                  <a:gd name="connsiteX6" fmla="*/ 5386071 w 5935980"/>
                  <a:gd name="connsiteY6" fmla="*/ 249319 h 2270523"/>
                  <a:gd name="connsiteX7" fmla="*/ 5297171 w 5935980"/>
                  <a:gd name="connsiteY7" fmla="*/ 1027193 h 2270523"/>
                  <a:gd name="connsiteX8" fmla="*/ 4960621 w 5935980"/>
                  <a:gd name="connsiteY8" fmla="*/ 1173243 h 2270523"/>
                  <a:gd name="connsiteX9" fmla="*/ 0 w 5935980"/>
                  <a:gd name="connsiteY9" fmla="*/ 1954929 h 2270523"/>
                  <a:gd name="connsiteX10" fmla="*/ 228600 w 5935980"/>
                  <a:gd name="connsiteY10" fmla="*/ 2270524 h 227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35980" h="2270523">
                    <a:moveTo>
                      <a:pt x="228600" y="2270524"/>
                    </a:moveTo>
                    <a:lnTo>
                      <a:pt x="5126355" y="1472329"/>
                    </a:lnTo>
                    <a:cubicBezTo>
                      <a:pt x="5126355" y="1472329"/>
                      <a:pt x="5475605" y="1411368"/>
                      <a:pt x="5579746" y="1211343"/>
                    </a:cubicBezTo>
                    <a:cubicBezTo>
                      <a:pt x="5706746" y="966868"/>
                      <a:pt x="5655946" y="811293"/>
                      <a:pt x="5690871" y="468393"/>
                    </a:cubicBezTo>
                    <a:cubicBezTo>
                      <a:pt x="5702300" y="357904"/>
                      <a:pt x="5709921" y="150894"/>
                      <a:pt x="5935980" y="243604"/>
                    </a:cubicBezTo>
                    <a:lnTo>
                      <a:pt x="5651500" y="9923"/>
                    </a:lnTo>
                    <a:cubicBezTo>
                      <a:pt x="5651500" y="9923"/>
                      <a:pt x="5392421" y="-74531"/>
                      <a:pt x="5386071" y="249319"/>
                    </a:cubicBezTo>
                    <a:cubicBezTo>
                      <a:pt x="5379721" y="560468"/>
                      <a:pt x="5370196" y="931943"/>
                      <a:pt x="5297171" y="1027193"/>
                    </a:cubicBezTo>
                    <a:cubicBezTo>
                      <a:pt x="5208271" y="1142764"/>
                      <a:pt x="4960621" y="1173243"/>
                      <a:pt x="4960621" y="1173243"/>
                    </a:cubicBezTo>
                    <a:lnTo>
                      <a:pt x="0" y="1954929"/>
                    </a:lnTo>
                    <a:lnTo>
                      <a:pt x="228600" y="2270524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7AA03637-AD49-30E6-EF97-359A9A283BB8}"/>
                  </a:ext>
                </a:extLst>
              </p:cNvPr>
              <p:cNvSpPr/>
              <p:nvPr/>
            </p:nvSpPr>
            <p:spPr>
              <a:xfrm>
                <a:off x="4556759" y="5001259"/>
                <a:ext cx="664210" cy="433705"/>
              </a:xfrm>
              <a:custGeom>
                <a:avLst/>
                <a:gdLst>
                  <a:gd name="connsiteX0" fmla="*/ 0 w 664210"/>
                  <a:gd name="connsiteY0" fmla="*/ 50800 h 433705"/>
                  <a:gd name="connsiteX1" fmla="*/ 365760 w 664210"/>
                  <a:gd name="connsiteY1" fmla="*/ 433705 h 433705"/>
                  <a:gd name="connsiteX2" fmla="*/ 664210 w 664210"/>
                  <a:gd name="connsiteY2" fmla="*/ 376555 h 433705"/>
                  <a:gd name="connsiteX3" fmla="*/ 300355 w 664210"/>
                  <a:gd name="connsiteY3" fmla="*/ 0 h 433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4210" h="433705">
                    <a:moveTo>
                      <a:pt x="0" y="50800"/>
                    </a:moveTo>
                    <a:lnTo>
                      <a:pt x="365760" y="433705"/>
                    </a:lnTo>
                    <a:lnTo>
                      <a:pt x="664210" y="376555"/>
                    </a:lnTo>
                    <a:lnTo>
                      <a:pt x="3003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C1CCB563-57E8-6732-C5A8-3AED0DCAC9A8}"/>
                  </a:ext>
                </a:extLst>
              </p:cNvPr>
              <p:cNvSpPr/>
              <p:nvPr/>
            </p:nvSpPr>
            <p:spPr>
              <a:xfrm>
                <a:off x="6525259" y="4687570"/>
                <a:ext cx="1506855" cy="207645"/>
              </a:xfrm>
              <a:custGeom>
                <a:avLst/>
                <a:gdLst>
                  <a:gd name="connsiteX0" fmla="*/ 0 w 1506855"/>
                  <a:gd name="connsiteY0" fmla="*/ 76200 h 207645"/>
                  <a:gd name="connsiteX1" fmla="*/ 1104900 w 1506855"/>
                  <a:gd name="connsiteY1" fmla="*/ 207645 h 207645"/>
                  <a:gd name="connsiteX2" fmla="*/ 1506855 w 1506855"/>
                  <a:gd name="connsiteY2" fmla="*/ 127000 h 207645"/>
                  <a:gd name="connsiteX3" fmla="*/ 435610 w 1506855"/>
                  <a:gd name="connsiteY3" fmla="*/ 0 h 20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6855" h="207645">
                    <a:moveTo>
                      <a:pt x="0" y="76200"/>
                    </a:moveTo>
                    <a:lnTo>
                      <a:pt x="1104900" y="207645"/>
                    </a:lnTo>
                    <a:lnTo>
                      <a:pt x="1506855" y="127000"/>
                    </a:lnTo>
                    <a:lnTo>
                      <a:pt x="43561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13D77181-FEA4-0D54-05CD-E2E744DA08F3}"/>
                  </a:ext>
                </a:extLst>
              </p:cNvPr>
              <p:cNvSpPr/>
              <p:nvPr/>
            </p:nvSpPr>
            <p:spPr>
              <a:xfrm>
                <a:off x="3330575" y="4283709"/>
                <a:ext cx="697865" cy="611505"/>
              </a:xfrm>
              <a:custGeom>
                <a:avLst/>
                <a:gdLst>
                  <a:gd name="connsiteX0" fmla="*/ 447040 w 697865"/>
                  <a:gd name="connsiteY0" fmla="*/ 611505 h 611505"/>
                  <a:gd name="connsiteX1" fmla="*/ 0 w 697865"/>
                  <a:gd name="connsiteY1" fmla="*/ 38735 h 611505"/>
                  <a:gd name="connsiteX2" fmla="*/ 230505 w 697865"/>
                  <a:gd name="connsiteY2" fmla="*/ 0 h 611505"/>
                  <a:gd name="connsiteX3" fmla="*/ 697865 w 697865"/>
                  <a:gd name="connsiteY3" fmla="*/ 571500 h 61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7865" h="611505">
                    <a:moveTo>
                      <a:pt x="447040" y="611505"/>
                    </a:moveTo>
                    <a:lnTo>
                      <a:pt x="0" y="38735"/>
                    </a:lnTo>
                    <a:lnTo>
                      <a:pt x="230505" y="0"/>
                    </a:lnTo>
                    <a:lnTo>
                      <a:pt x="697865" y="57150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B4F38C4-080D-55EF-2C97-911C757016BF}"/>
                  </a:ext>
                </a:extLst>
              </p:cNvPr>
              <p:cNvSpPr/>
              <p:nvPr/>
            </p:nvSpPr>
            <p:spPr>
              <a:xfrm>
                <a:off x="6401434" y="3772534"/>
                <a:ext cx="757555" cy="601345"/>
              </a:xfrm>
              <a:custGeom>
                <a:avLst/>
                <a:gdLst>
                  <a:gd name="connsiteX0" fmla="*/ 565150 w 757555"/>
                  <a:gd name="connsiteY0" fmla="*/ 601345 h 601345"/>
                  <a:gd name="connsiteX1" fmla="*/ 0 w 757555"/>
                  <a:gd name="connsiteY1" fmla="*/ 31750 h 601345"/>
                  <a:gd name="connsiteX2" fmla="*/ 189865 w 757555"/>
                  <a:gd name="connsiteY2" fmla="*/ 0 h 601345"/>
                  <a:gd name="connsiteX3" fmla="*/ 757555 w 757555"/>
                  <a:gd name="connsiteY3" fmla="*/ 554990 h 60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7555" h="601345">
                    <a:moveTo>
                      <a:pt x="565150" y="601345"/>
                    </a:moveTo>
                    <a:lnTo>
                      <a:pt x="0" y="31750"/>
                    </a:lnTo>
                    <a:lnTo>
                      <a:pt x="189865" y="0"/>
                    </a:lnTo>
                    <a:lnTo>
                      <a:pt x="757555" y="55499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C75DABA-6BD7-B404-6AF1-D0CCC90CDE67}"/>
                  </a:ext>
                </a:extLst>
              </p:cNvPr>
              <p:cNvSpPr/>
              <p:nvPr/>
            </p:nvSpPr>
            <p:spPr>
              <a:xfrm>
                <a:off x="9561194" y="3839486"/>
                <a:ext cx="397510" cy="770397"/>
              </a:xfrm>
              <a:custGeom>
                <a:avLst/>
                <a:gdLst>
                  <a:gd name="connsiteX0" fmla="*/ 397511 w 397510"/>
                  <a:gd name="connsiteY0" fmla="*/ 90529 h 770397"/>
                  <a:gd name="connsiteX1" fmla="*/ 269875 w 397510"/>
                  <a:gd name="connsiteY1" fmla="*/ 248643 h 770397"/>
                  <a:gd name="connsiteX2" fmla="*/ 25400 w 397510"/>
                  <a:gd name="connsiteY2" fmla="*/ 764898 h 770397"/>
                  <a:gd name="connsiteX3" fmla="*/ 0 w 397510"/>
                  <a:gd name="connsiteY3" fmla="*/ 630279 h 770397"/>
                  <a:gd name="connsiteX4" fmla="*/ 130175 w 397510"/>
                  <a:gd name="connsiteY4" fmla="*/ 568048 h 770397"/>
                  <a:gd name="connsiteX5" fmla="*/ 289561 w 397510"/>
                  <a:gd name="connsiteY5" fmla="*/ 359 h 770397"/>
                  <a:gd name="connsiteX6" fmla="*/ 397511 w 397510"/>
                  <a:gd name="connsiteY6" fmla="*/ 90529 h 77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510" h="770397">
                    <a:moveTo>
                      <a:pt x="397511" y="90529"/>
                    </a:moveTo>
                    <a:cubicBezTo>
                      <a:pt x="397511" y="90529"/>
                      <a:pt x="279400" y="78464"/>
                      <a:pt x="269875" y="248643"/>
                    </a:cubicBezTo>
                    <a:cubicBezTo>
                      <a:pt x="260350" y="418823"/>
                      <a:pt x="311150" y="822048"/>
                      <a:pt x="25400" y="764898"/>
                    </a:cubicBezTo>
                    <a:lnTo>
                      <a:pt x="0" y="630279"/>
                    </a:lnTo>
                    <a:cubicBezTo>
                      <a:pt x="0" y="630279"/>
                      <a:pt x="101600" y="675998"/>
                      <a:pt x="130175" y="568048"/>
                    </a:cubicBezTo>
                    <a:cubicBezTo>
                      <a:pt x="158750" y="460098"/>
                      <a:pt x="70486" y="-14882"/>
                      <a:pt x="289561" y="359"/>
                    </a:cubicBezTo>
                    <a:lnTo>
                      <a:pt x="397511" y="9052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A7DD7CC-C6B0-3B6C-4DB7-825BBEFC6311}"/>
                  </a:ext>
                </a:extLst>
              </p:cNvPr>
              <p:cNvSpPr/>
              <p:nvPr/>
            </p:nvSpPr>
            <p:spPr>
              <a:xfrm>
                <a:off x="8470553" y="2661573"/>
                <a:ext cx="1085659" cy="1026506"/>
              </a:xfrm>
              <a:custGeom>
                <a:avLst/>
                <a:gdLst>
                  <a:gd name="connsiteX0" fmla="*/ 1079847 w 1085659"/>
                  <a:gd name="connsiteY0" fmla="*/ 1026507 h 1026506"/>
                  <a:gd name="connsiteX1" fmla="*/ 1073497 w 1085659"/>
                  <a:gd name="connsiteY1" fmla="*/ 1020792 h 1026506"/>
                  <a:gd name="connsiteX2" fmla="*/ 1041747 w 1085659"/>
                  <a:gd name="connsiteY2" fmla="*/ 903317 h 1026506"/>
                  <a:gd name="connsiteX3" fmla="*/ 996027 w 1085659"/>
                  <a:gd name="connsiteY3" fmla="*/ 842992 h 1026506"/>
                  <a:gd name="connsiteX4" fmla="*/ 2252 w 1085659"/>
                  <a:gd name="connsiteY4" fmla="*/ 11142 h 1026506"/>
                  <a:gd name="connsiteX5" fmla="*/ 1617 w 1085659"/>
                  <a:gd name="connsiteY5" fmla="*/ 2252 h 1026506"/>
                  <a:gd name="connsiteX6" fmla="*/ 10507 w 1085659"/>
                  <a:gd name="connsiteY6" fmla="*/ 1617 h 1026506"/>
                  <a:gd name="connsiteX7" fmla="*/ 1004282 w 1085659"/>
                  <a:gd name="connsiteY7" fmla="*/ 833467 h 1026506"/>
                  <a:gd name="connsiteX8" fmla="*/ 1053177 w 1085659"/>
                  <a:gd name="connsiteY8" fmla="*/ 898237 h 1026506"/>
                  <a:gd name="connsiteX9" fmla="*/ 1085562 w 1085659"/>
                  <a:gd name="connsiteY9" fmla="*/ 1019522 h 1026506"/>
                  <a:gd name="connsiteX10" fmla="*/ 1079847 w 1085659"/>
                  <a:gd name="connsiteY10" fmla="*/ 1026507 h 1026506"/>
                  <a:gd name="connsiteX11" fmla="*/ 1079847 w 1085659"/>
                  <a:gd name="connsiteY11" fmla="*/ 1026507 h 102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5659" h="1026506">
                    <a:moveTo>
                      <a:pt x="1079847" y="1026507"/>
                    </a:moveTo>
                    <a:cubicBezTo>
                      <a:pt x="1076672" y="1026507"/>
                      <a:pt x="1074132" y="1023967"/>
                      <a:pt x="1073497" y="1020792"/>
                    </a:cubicBezTo>
                    <a:cubicBezTo>
                      <a:pt x="1067782" y="976977"/>
                      <a:pt x="1057622" y="937607"/>
                      <a:pt x="1041747" y="903317"/>
                    </a:cubicBezTo>
                    <a:cubicBezTo>
                      <a:pt x="1031587" y="880457"/>
                      <a:pt x="1015712" y="859502"/>
                      <a:pt x="996027" y="842992"/>
                    </a:cubicBezTo>
                    <a:lnTo>
                      <a:pt x="2252" y="11142"/>
                    </a:lnTo>
                    <a:cubicBezTo>
                      <a:pt x="-288" y="8602"/>
                      <a:pt x="-923" y="4792"/>
                      <a:pt x="1617" y="2252"/>
                    </a:cubicBezTo>
                    <a:cubicBezTo>
                      <a:pt x="4157" y="-288"/>
                      <a:pt x="7967" y="-923"/>
                      <a:pt x="10507" y="1617"/>
                    </a:cubicBezTo>
                    <a:lnTo>
                      <a:pt x="1004282" y="833467"/>
                    </a:lnTo>
                    <a:cubicBezTo>
                      <a:pt x="1025237" y="851247"/>
                      <a:pt x="1042382" y="873472"/>
                      <a:pt x="1053177" y="898237"/>
                    </a:cubicBezTo>
                    <a:cubicBezTo>
                      <a:pt x="1069052" y="933797"/>
                      <a:pt x="1080482" y="974437"/>
                      <a:pt x="1085562" y="1019522"/>
                    </a:cubicBezTo>
                    <a:cubicBezTo>
                      <a:pt x="1086197" y="1022697"/>
                      <a:pt x="1083657" y="1025872"/>
                      <a:pt x="1079847" y="1026507"/>
                    </a:cubicBezTo>
                    <a:cubicBezTo>
                      <a:pt x="1079847" y="1026507"/>
                      <a:pt x="1079847" y="1026507"/>
                      <a:pt x="1079847" y="102650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13FCFFD-B752-74C8-A652-B971114013C4}"/>
                  </a:ext>
                </a:extLst>
              </p:cNvPr>
              <p:cNvSpPr/>
              <p:nvPr/>
            </p:nvSpPr>
            <p:spPr>
              <a:xfrm>
                <a:off x="9543415" y="4309109"/>
                <a:ext cx="328006" cy="438150"/>
              </a:xfrm>
              <a:custGeom>
                <a:avLst/>
                <a:gdLst>
                  <a:gd name="connsiteX0" fmla="*/ 208280 w 328006"/>
                  <a:gd name="connsiteY0" fmla="*/ 438150 h 438150"/>
                  <a:gd name="connsiteX1" fmla="*/ 90170 w 328006"/>
                  <a:gd name="connsiteY1" fmla="*/ 391795 h 438150"/>
                  <a:gd name="connsiteX2" fmla="*/ 12065 w 328006"/>
                  <a:gd name="connsiteY2" fmla="*/ 167640 h 438150"/>
                  <a:gd name="connsiteX3" fmla="*/ 0 w 328006"/>
                  <a:gd name="connsiteY3" fmla="*/ 6350 h 438150"/>
                  <a:gd name="connsiteX4" fmla="*/ 6350 w 328006"/>
                  <a:gd name="connsiteY4" fmla="*/ 0 h 438150"/>
                  <a:gd name="connsiteX5" fmla="*/ 6350 w 328006"/>
                  <a:gd name="connsiteY5" fmla="*/ 0 h 438150"/>
                  <a:gd name="connsiteX6" fmla="*/ 12700 w 328006"/>
                  <a:gd name="connsiteY6" fmla="*/ 6350 h 438150"/>
                  <a:gd name="connsiteX7" fmla="*/ 98425 w 328006"/>
                  <a:gd name="connsiteY7" fmla="*/ 382905 h 438150"/>
                  <a:gd name="connsiteX8" fmla="*/ 317500 w 328006"/>
                  <a:gd name="connsiteY8" fmla="*/ 392430 h 438150"/>
                  <a:gd name="connsiteX9" fmla="*/ 326390 w 328006"/>
                  <a:gd name="connsiteY9" fmla="*/ 393065 h 438150"/>
                  <a:gd name="connsiteX10" fmla="*/ 325755 w 328006"/>
                  <a:gd name="connsiteY10" fmla="*/ 401955 h 438150"/>
                  <a:gd name="connsiteX11" fmla="*/ 208280 w 328006"/>
                  <a:gd name="connsiteY11" fmla="*/ 43815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8006" h="438150">
                    <a:moveTo>
                      <a:pt x="208280" y="438150"/>
                    </a:moveTo>
                    <a:cubicBezTo>
                      <a:pt x="169545" y="438150"/>
                      <a:pt x="127000" y="426720"/>
                      <a:pt x="90170" y="391795"/>
                    </a:cubicBezTo>
                    <a:cubicBezTo>
                      <a:pt x="53340" y="357505"/>
                      <a:pt x="27305" y="281940"/>
                      <a:pt x="12065" y="167640"/>
                    </a:cubicBezTo>
                    <a:cubicBezTo>
                      <a:pt x="635" y="83185"/>
                      <a:pt x="0" y="7620"/>
                      <a:pt x="0" y="6350"/>
                    </a:cubicBezTo>
                    <a:cubicBezTo>
                      <a:pt x="0" y="2540"/>
                      <a:pt x="2540" y="0"/>
                      <a:pt x="6350" y="0"/>
                    </a:cubicBezTo>
                    <a:cubicBezTo>
                      <a:pt x="6350" y="0"/>
                      <a:pt x="6350" y="0"/>
                      <a:pt x="6350" y="0"/>
                    </a:cubicBezTo>
                    <a:cubicBezTo>
                      <a:pt x="9525" y="0"/>
                      <a:pt x="12700" y="2540"/>
                      <a:pt x="12700" y="6350"/>
                    </a:cubicBezTo>
                    <a:cubicBezTo>
                      <a:pt x="12700" y="9525"/>
                      <a:pt x="15875" y="304800"/>
                      <a:pt x="98425" y="382905"/>
                    </a:cubicBezTo>
                    <a:cubicBezTo>
                      <a:pt x="179705" y="459740"/>
                      <a:pt x="288925" y="415925"/>
                      <a:pt x="317500" y="392430"/>
                    </a:cubicBezTo>
                    <a:cubicBezTo>
                      <a:pt x="320040" y="389890"/>
                      <a:pt x="324485" y="390525"/>
                      <a:pt x="326390" y="393065"/>
                    </a:cubicBezTo>
                    <a:cubicBezTo>
                      <a:pt x="328930" y="395605"/>
                      <a:pt x="328295" y="400050"/>
                      <a:pt x="325755" y="401955"/>
                    </a:cubicBezTo>
                    <a:cubicBezTo>
                      <a:pt x="307975" y="415925"/>
                      <a:pt x="260985" y="438150"/>
                      <a:pt x="208280" y="43815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CE08BFE-C1C3-8EBE-6E9E-A4DE573E77FD}"/>
                  </a:ext>
                </a:extLst>
              </p:cNvPr>
              <p:cNvSpPr/>
              <p:nvPr/>
            </p:nvSpPr>
            <p:spPr>
              <a:xfrm>
                <a:off x="9554844" y="3970020"/>
                <a:ext cx="180975" cy="273684"/>
              </a:xfrm>
              <a:custGeom>
                <a:avLst/>
                <a:gdLst>
                  <a:gd name="connsiteX0" fmla="*/ 3175 w 180975"/>
                  <a:gd name="connsiteY0" fmla="*/ 0 h 273684"/>
                  <a:gd name="connsiteX1" fmla="*/ 180975 w 180975"/>
                  <a:gd name="connsiteY1" fmla="*/ 158115 h 273684"/>
                  <a:gd name="connsiteX2" fmla="*/ 180975 w 180975"/>
                  <a:gd name="connsiteY2" fmla="*/ 273685 h 273684"/>
                  <a:gd name="connsiteX3" fmla="*/ 0 w 180975"/>
                  <a:gd name="connsiteY3" fmla="*/ 107950 h 273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5" h="273684">
                    <a:moveTo>
                      <a:pt x="3175" y="0"/>
                    </a:moveTo>
                    <a:lnTo>
                      <a:pt x="180975" y="158115"/>
                    </a:lnTo>
                    <a:lnTo>
                      <a:pt x="180975" y="273685"/>
                    </a:lnTo>
                    <a:lnTo>
                      <a:pt x="0" y="10795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D8DE76BC-DDDA-47B8-91AA-3D0D0B5477F0}"/>
                  </a:ext>
                </a:extLst>
              </p:cNvPr>
              <p:cNvSpPr/>
              <p:nvPr/>
            </p:nvSpPr>
            <p:spPr>
              <a:xfrm>
                <a:off x="9544050" y="3432809"/>
                <a:ext cx="775969" cy="265430"/>
              </a:xfrm>
              <a:custGeom>
                <a:avLst/>
                <a:gdLst>
                  <a:gd name="connsiteX0" fmla="*/ 137160 w 775969"/>
                  <a:gd name="connsiteY0" fmla="*/ 265430 h 265430"/>
                  <a:gd name="connsiteX1" fmla="*/ 775970 w 775969"/>
                  <a:gd name="connsiteY1" fmla="*/ 118745 h 265430"/>
                  <a:gd name="connsiteX2" fmla="*/ 640715 w 775969"/>
                  <a:gd name="connsiteY2" fmla="*/ 0 h 265430"/>
                  <a:gd name="connsiteX3" fmla="*/ 0 w 775969"/>
                  <a:gd name="connsiteY3" fmla="*/ 151765 h 265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5969" h="265430">
                    <a:moveTo>
                      <a:pt x="137160" y="265430"/>
                    </a:moveTo>
                    <a:lnTo>
                      <a:pt x="775970" y="118745"/>
                    </a:lnTo>
                    <a:lnTo>
                      <a:pt x="640715" y="0"/>
                    </a:lnTo>
                    <a:lnTo>
                      <a:pt x="0" y="15176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4FEFD030-77FD-1624-A569-30A5FB464E01}"/>
                  </a:ext>
                </a:extLst>
              </p:cNvPr>
              <p:cNvSpPr/>
              <p:nvPr/>
            </p:nvSpPr>
            <p:spPr>
              <a:xfrm>
                <a:off x="9511953" y="3556288"/>
                <a:ext cx="500438" cy="418811"/>
              </a:xfrm>
              <a:custGeom>
                <a:avLst/>
                <a:gdLst>
                  <a:gd name="connsiteX0" fmla="*/ 493742 w 500438"/>
                  <a:gd name="connsiteY0" fmla="*/ 418812 h 418811"/>
                  <a:gd name="connsiteX1" fmla="*/ 489932 w 500438"/>
                  <a:gd name="connsiteY1" fmla="*/ 417542 h 418811"/>
                  <a:gd name="connsiteX2" fmla="*/ 2252 w 500438"/>
                  <a:gd name="connsiteY2" fmla="*/ 11142 h 418811"/>
                  <a:gd name="connsiteX3" fmla="*/ 1617 w 500438"/>
                  <a:gd name="connsiteY3" fmla="*/ 2252 h 418811"/>
                  <a:gd name="connsiteX4" fmla="*/ 10507 w 500438"/>
                  <a:gd name="connsiteY4" fmla="*/ 1617 h 418811"/>
                  <a:gd name="connsiteX5" fmla="*/ 498187 w 500438"/>
                  <a:gd name="connsiteY5" fmla="*/ 408017 h 418811"/>
                  <a:gd name="connsiteX6" fmla="*/ 498822 w 500438"/>
                  <a:gd name="connsiteY6" fmla="*/ 416907 h 418811"/>
                  <a:gd name="connsiteX7" fmla="*/ 493742 w 500438"/>
                  <a:gd name="connsiteY7" fmla="*/ 418812 h 418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0438" h="418811">
                    <a:moveTo>
                      <a:pt x="493742" y="418812"/>
                    </a:moveTo>
                    <a:cubicBezTo>
                      <a:pt x="492472" y="418812"/>
                      <a:pt x="490567" y="418177"/>
                      <a:pt x="489932" y="417542"/>
                    </a:cubicBezTo>
                    <a:lnTo>
                      <a:pt x="2252" y="11142"/>
                    </a:lnTo>
                    <a:cubicBezTo>
                      <a:pt x="-288" y="8602"/>
                      <a:pt x="-923" y="4792"/>
                      <a:pt x="1617" y="2252"/>
                    </a:cubicBezTo>
                    <a:cubicBezTo>
                      <a:pt x="4157" y="-288"/>
                      <a:pt x="7967" y="-923"/>
                      <a:pt x="10507" y="1617"/>
                    </a:cubicBezTo>
                    <a:lnTo>
                      <a:pt x="498187" y="408017"/>
                    </a:lnTo>
                    <a:cubicBezTo>
                      <a:pt x="500727" y="410557"/>
                      <a:pt x="501362" y="414367"/>
                      <a:pt x="498822" y="416907"/>
                    </a:cubicBezTo>
                    <a:cubicBezTo>
                      <a:pt x="497552" y="418177"/>
                      <a:pt x="495647" y="418812"/>
                      <a:pt x="493742" y="41881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605843DD-6E97-13CF-2847-D73A709A4443}"/>
                  </a:ext>
                </a:extLst>
              </p:cNvPr>
              <p:cNvSpPr/>
              <p:nvPr/>
            </p:nvSpPr>
            <p:spPr>
              <a:xfrm>
                <a:off x="9788403" y="3247140"/>
                <a:ext cx="573238" cy="336799"/>
              </a:xfrm>
              <a:custGeom>
                <a:avLst/>
                <a:gdLst>
                  <a:gd name="connsiteX0" fmla="*/ 566541 w 573238"/>
                  <a:gd name="connsiteY0" fmla="*/ 336799 h 336799"/>
                  <a:gd name="connsiteX1" fmla="*/ 562732 w 573238"/>
                  <a:gd name="connsiteY1" fmla="*/ 335529 h 336799"/>
                  <a:gd name="connsiteX2" fmla="*/ 176652 w 573238"/>
                  <a:gd name="connsiteY2" fmla="*/ 12949 h 336799"/>
                  <a:gd name="connsiteX3" fmla="*/ 7741 w 573238"/>
                  <a:gd name="connsiteY3" fmla="*/ 59939 h 336799"/>
                  <a:gd name="connsiteX4" fmla="*/ 122 w 573238"/>
                  <a:gd name="connsiteY4" fmla="*/ 55494 h 336799"/>
                  <a:gd name="connsiteX5" fmla="*/ 4566 w 573238"/>
                  <a:gd name="connsiteY5" fmla="*/ 47874 h 336799"/>
                  <a:gd name="connsiteX6" fmla="*/ 176652 w 573238"/>
                  <a:gd name="connsiteY6" fmla="*/ 249 h 336799"/>
                  <a:gd name="connsiteX7" fmla="*/ 182366 w 573238"/>
                  <a:gd name="connsiteY7" fmla="*/ 1519 h 336799"/>
                  <a:gd name="connsiteX8" fmla="*/ 570987 w 573238"/>
                  <a:gd name="connsiteY8" fmla="*/ 326004 h 336799"/>
                  <a:gd name="connsiteX9" fmla="*/ 571622 w 573238"/>
                  <a:gd name="connsiteY9" fmla="*/ 334894 h 336799"/>
                  <a:gd name="connsiteX10" fmla="*/ 566541 w 573238"/>
                  <a:gd name="connsiteY10" fmla="*/ 336799 h 33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3238" h="336799">
                    <a:moveTo>
                      <a:pt x="566541" y="336799"/>
                    </a:moveTo>
                    <a:cubicBezTo>
                      <a:pt x="565272" y="336799"/>
                      <a:pt x="563366" y="336164"/>
                      <a:pt x="562732" y="335529"/>
                    </a:cubicBezTo>
                    <a:lnTo>
                      <a:pt x="176652" y="12949"/>
                    </a:lnTo>
                    <a:lnTo>
                      <a:pt x="7741" y="59939"/>
                    </a:lnTo>
                    <a:cubicBezTo>
                      <a:pt x="4566" y="60574"/>
                      <a:pt x="756" y="58669"/>
                      <a:pt x="122" y="55494"/>
                    </a:cubicBezTo>
                    <a:cubicBezTo>
                      <a:pt x="-513" y="52319"/>
                      <a:pt x="1391" y="48509"/>
                      <a:pt x="4566" y="47874"/>
                    </a:cubicBezTo>
                    <a:lnTo>
                      <a:pt x="176652" y="249"/>
                    </a:lnTo>
                    <a:cubicBezTo>
                      <a:pt x="178556" y="-386"/>
                      <a:pt x="181097" y="249"/>
                      <a:pt x="182366" y="1519"/>
                    </a:cubicBezTo>
                    <a:lnTo>
                      <a:pt x="570987" y="326004"/>
                    </a:lnTo>
                    <a:cubicBezTo>
                      <a:pt x="573527" y="328544"/>
                      <a:pt x="574162" y="332354"/>
                      <a:pt x="571622" y="334894"/>
                    </a:cubicBezTo>
                    <a:cubicBezTo>
                      <a:pt x="570352" y="336164"/>
                      <a:pt x="568447" y="336799"/>
                      <a:pt x="566541" y="336799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1BCDF5C-4726-366D-8D36-38B5D24C700E}"/>
                  </a:ext>
                </a:extLst>
              </p:cNvPr>
              <p:cNvSpPr/>
              <p:nvPr/>
            </p:nvSpPr>
            <p:spPr>
              <a:xfrm>
                <a:off x="9898380" y="3616959"/>
                <a:ext cx="986789" cy="803910"/>
              </a:xfrm>
              <a:custGeom>
                <a:avLst/>
                <a:gdLst>
                  <a:gd name="connsiteX0" fmla="*/ 0 w 986789"/>
                  <a:gd name="connsiteY0" fmla="*/ 31750 h 803910"/>
                  <a:gd name="connsiteX1" fmla="*/ 901064 w 986789"/>
                  <a:gd name="connsiteY1" fmla="*/ 803910 h 803910"/>
                  <a:gd name="connsiteX2" fmla="*/ 986789 w 986789"/>
                  <a:gd name="connsiteY2" fmla="*/ 784860 h 803910"/>
                  <a:gd name="connsiteX3" fmla="*/ 60325 w 986789"/>
                  <a:gd name="connsiteY3" fmla="*/ 0 h 80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789" h="803910">
                    <a:moveTo>
                      <a:pt x="0" y="31750"/>
                    </a:moveTo>
                    <a:lnTo>
                      <a:pt x="901064" y="803910"/>
                    </a:lnTo>
                    <a:lnTo>
                      <a:pt x="986789" y="784860"/>
                    </a:lnTo>
                    <a:lnTo>
                      <a:pt x="603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F51194C-200E-21A5-CB08-F1C1A88E1016}"/>
                  </a:ext>
                </a:extLst>
              </p:cNvPr>
              <p:cNvSpPr/>
              <p:nvPr/>
            </p:nvSpPr>
            <p:spPr>
              <a:xfrm>
                <a:off x="10367009" y="3980179"/>
                <a:ext cx="633095" cy="136525"/>
              </a:xfrm>
              <a:custGeom>
                <a:avLst/>
                <a:gdLst>
                  <a:gd name="connsiteX0" fmla="*/ 69215 w 633095"/>
                  <a:gd name="connsiteY0" fmla="*/ 60325 h 136525"/>
                  <a:gd name="connsiteX1" fmla="*/ 633095 w 633095"/>
                  <a:gd name="connsiteY1" fmla="*/ 136525 h 136525"/>
                  <a:gd name="connsiteX2" fmla="*/ 560705 w 633095"/>
                  <a:gd name="connsiteY2" fmla="*/ 76200 h 136525"/>
                  <a:gd name="connsiteX3" fmla="*/ 0 w 633095"/>
                  <a:gd name="connsiteY3" fmla="*/ 0 h 13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3095" h="136525">
                    <a:moveTo>
                      <a:pt x="69215" y="60325"/>
                    </a:moveTo>
                    <a:lnTo>
                      <a:pt x="633095" y="136525"/>
                    </a:lnTo>
                    <a:lnTo>
                      <a:pt x="560705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8" name="Graphic 2">
              <a:extLst>
                <a:ext uri="{FF2B5EF4-FFF2-40B4-BE49-F238E27FC236}">
                  <a16:creationId xmlns:a16="http://schemas.microsoft.com/office/drawing/2014/main" id="{05ECA81B-F32C-A001-CF90-8FCA37172811}"/>
                </a:ext>
              </a:extLst>
            </p:cNvPr>
            <p:cNvGrpSpPr/>
            <p:nvPr/>
          </p:nvGrpSpPr>
          <p:grpSpPr>
            <a:xfrm>
              <a:off x="959485" y="4290059"/>
              <a:ext cx="674369" cy="998220"/>
              <a:chOff x="959485" y="4290059"/>
              <a:chExt cx="674369" cy="998220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1792C60-5479-AB41-6F55-E0F1B5246C03}"/>
                  </a:ext>
                </a:extLst>
              </p:cNvPr>
              <p:cNvSpPr/>
              <p:nvPr/>
            </p:nvSpPr>
            <p:spPr>
              <a:xfrm>
                <a:off x="959485" y="4290059"/>
                <a:ext cx="674369" cy="998220"/>
              </a:xfrm>
              <a:custGeom>
                <a:avLst/>
                <a:gdLst>
                  <a:gd name="connsiteX0" fmla="*/ 674370 w 674369"/>
                  <a:gd name="connsiteY0" fmla="*/ 337185 h 998220"/>
                  <a:gd name="connsiteX1" fmla="*/ 337185 w 674369"/>
                  <a:gd name="connsiteY1" fmla="*/ 998220 h 998220"/>
                  <a:gd name="connsiteX2" fmla="*/ 0 w 674369"/>
                  <a:gd name="connsiteY2" fmla="*/ 337185 h 998220"/>
                  <a:gd name="connsiteX3" fmla="*/ 337185 w 674369"/>
                  <a:gd name="connsiteY3" fmla="*/ 0 h 998220"/>
                  <a:gd name="connsiteX4" fmla="*/ 674370 w 674369"/>
                  <a:gd name="connsiteY4" fmla="*/ 337185 h 99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369" h="998220">
                    <a:moveTo>
                      <a:pt x="674370" y="337185"/>
                    </a:moveTo>
                    <a:cubicBezTo>
                      <a:pt x="674370" y="642620"/>
                      <a:pt x="446405" y="998220"/>
                      <a:pt x="337185" y="998220"/>
                    </a:cubicBezTo>
                    <a:cubicBezTo>
                      <a:pt x="223520" y="998220"/>
                      <a:pt x="0" y="643255"/>
                      <a:pt x="0" y="337185"/>
                    </a:cubicBezTo>
                    <a:cubicBezTo>
                      <a:pt x="0" y="151130"/>
                      <a:pt x="151130" y="0"/>
                      <a:pt x="337185" y="0"/>
                    </a:cubicBezTo>
                    <a:cubicBezTo>
                      <a:pt x="523240" y="0"/>
                      <a:pt x="674370" y="151130"/>
                      <a:pt x="674370" y="337185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1E09A03-C1EF-5251-293F-B27C6C4AF0AB}"/>
                  </a:ext>
                </a:extLst>
              </p:cNvPr>
              <p:cNvSpPr/>
              <p:nvPr/>
            </p:nvSpPr>
            <p:spPr>
              <a:xfrm>
                <a:off x="1131570" y="4462145"/>
                <a:ext cx="330200" cy="330200"/>
              </a:xfrm>
              <a:custGeom>
                <a:avLst/>
                <a:gdLst>
                  <a:gd name="connsiteX0" fmla="*/ 330200 w 330200"/>
                  <a:gd name="connsiteY0" fmla="*/ 165100 h 330200"/>
                  <a:gd name="connsiteX1" fmla="*/ 165100 w 330200"/>
                  <a:gd name="connsiteY1" fmla="*/ 330200 h 330200"/>
                  <a:gd name="connsiteX2" fmla="*/ 0 w 330200"/>
                  <a:gd name="connsiteY2" fmla="*/ 165100 h 330200"/>
                  <a:gd name="connsiteX3" fmla="*/ 165100 w 330200"/>
                  <a:gd name="connsiteY3" fmla="*/ 0 h 330200"/>
                  <a:gd name="connsiteX4" fmla="*/ 330200 w 330200"/>
                  <a:gd name="connsiteY4" fmla="*/ 165100 h 33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200" h="330200">
                    <a:moveTo>
                      <a:pt x="330200" y="165100"/>
                    </a:moveTo>
                    <a:cubicBezTo>
                      <a:pt x="330200" y="256282"/>
                      <a:pt x="256282" y="330200"/>
                      <a:pt x="165100" y="330200"/>
                    </a:cubicBezTo>
                    <a:cubicBezTo>
                      <a:pt x="73918" y="330200"/>
                      <a:pt x="0" y="256282"/>
                      <a:pt x="0" y="165100"/>
                    </a:cubicBezTo>
                    <a:cubicBezTo>
                      <a:pt x="0" y="73918"/>
                      <a:pt x="73918" y="0"/>
                      <a:pt x="165100" y="0"/>
                    </a:cubicBezTo>
                    <a:cubicBezTo>
                      <a:pt x="256282" y="0"/>
                      <a:pt x="330200" y="73918"/>
                      <a:pt x="330200" y="1651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" name="Graphic 2">
              <a:extLst>
                <a:ext uri="{FF2B5EF4-FFF2-40B4-BE49-F238E27FC236}">
                  <a16:creationId xmlns:a16="http://schemas.microsoft.com/office/drawing/2014/main" id="{922BD9A6-60E3-A489-30D7-68AC14040892}"/>
                </a:ext>
              </a:extLst>
            </p:cNvPr>
            <p:cNvGrpSpPr/>
            <p:nvPr/>
          </p:nvGrpSpPr>
          <p:grpSpPr>
            <a:xfrm>
              <a:off x="3317458" y="937783"/>
              <a:ext cx="5084984" cy="4124372"/>
              <a:chOff x="3317458" y="937783"/>
              <a:chExt cx="5084984" cy="4124372"/>
            </a:xfrm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E4DC24F-1127-2258-11EC-05411B709165}"/>
                  </a:ext>
                </a:extLst>
              </p:cNvPr>
              <p:cNvSpPr/>
              <p:nvPr/>
            </p:nvSpPr>
            <p:spPr>
              <a:xfrm>
                <a:off x="6583834" y="4167124"/>
                <a:ext cx="302740" cy="94360"/>
              </a:xfrm>
              <a:custGeom>
                <a:avLst/>
                <a:gdLst>
                  <a:gd name="connsiteX0" fmla="*/ 21435 w 302740"/>
                  <a:gd name="connsiteY0" fmla="*/ 4191 h 94360"/>
                  <a:gd name="connsiteX1" fmla="*/ 9371 w 302740"/>
                  <a:gd name="connsiteY1" fmla="*/ 44831 h 94360"/>
                  <a:gd name="connsiteX2" fmla="*/ 101446 w 302740"/>
                  <a:gd name="connsiteY2" fmla="*/ 94361 h 94360"/>
                  <a:gd name="connsiteX3" fmla="*/ 288771 w 302740"/>
                  <a:gd name="connsiteY3" fmla="*/ 74041 h 94360"/>
                  <a:gd name="connsiteX4" fmla="*/ 302741 w 302740"/>
                  <a:gd name="connsiteY4" fmla="*/ 37211 h 94360"/>
                  <a:gd name="connsiteX5" fmla="*/ 21435 w 302740"/>
                  <a:gd name="connsiteY5" fmla="*/ 4191 h 9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40" h="94360">
                    <a:moveTo>
                      <a:pt x="21435" y="4191"/>
                    </a:moveTo>
                    <a:cubicBezTo>
                      <a:pt x="21435" y="4191"/>
                      <a:pt x="-17300" y="20066"/>
                      <a:pt x="9371" y="44831"/>
                    </a:cubicBezTo>
                    <a:cubicBezTo>
                      <a:pt x="36041" y="69596"/>
                      <a:pt x="92556" y="94361"/>
                      <a:pt x="101446" y="94361"/>
                    </a:cubicBezTo>
                    <a:cubicBezTo>
                      <a:pt x="110335" y="94361"/>
                      <a:pt x="283056" y="84836"/>
                      <a:pt x="288771" y="74041"/>
                    </a:cubicBezTo>
                    <a:cubicBezTo>
                      <a:pt x="294485" y="63246"/>
                      <a:pt x="302741" y="37211"/>
                      <a:pt x="302741" y="37211"/>
                    </a:cubicBezTo>
                    <a:cubicBezTo>
                      <a:pt x="302741" y="37211"/>
                      <a:pt x="88746" y="-14859"/>
                      <a:pt x="21435" y="4191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45D886A-B3E9-4449-86F3-6E27AC0E2C9A}"/>
                  </a:ext>
                </a:extLst>
              </p:cNvPr>
              <p:cNvSpPr/>
              <p:nvPr/>
            </p:nvSpPr>
            <p:spPr>
              <a:xfrm>
                <a:off x="6580704" y="2428875"/>
                <a:ext cx="868480" cy="1587433"/>
              </a:xfrm>
              <a:custGeom>
                <a:avLst/>
                <a:gdLst>
                  <a:gd name="connsiteX0" fmla="*/ 530661 w 868480"/>
                  <a:gd name="connsiteY0" fmla="*/ 46355 h 1587433"/>
                  <a:gd name="connsiteX1" fmla="*/ 236021 w 868480"/>
                  <a:gd name="connsiteY1" fmla="*/ 407670 h 1587433"/>
                  <a:gd name="connsiteX2" fmla="*/ 20121 w 868480"/>
                  <a:gd name="connsiteY2" fmla="*/ 718820 h 1587433"/>
                  <a:gd name="connsiteX3" fmla="*/ 15676 w 868480"/>
                  <a:gd name="connsiteY3" fmla="*/ 882650 h 1587433"/>
                  <a:gd name="connsiteX4" fmla="*/ 165536 w 868480"/>
                  <a:gd name="connsiteY4" fmla="*/ 1374775 h 1587433"/>
                  <a:gd name="connsiteX5" fmla="*/ 198556 w 868480"/>
                  <a:gd name="connsiteY5" fmla="*/ 1581785 h 1587433"/>
                  <a:gd name="connsiteX6" fmla="*/ 312856 w 868480"/>
                  <a:gd name="connsiteY6" fmla="*/ 1531620 h 1587433"/>
                  <a:gd name="connsiteX7" fmla="*/ 331271 w 868480"/>
                  <a:gd name="connsiteY7" fmla="*/ 1168400 h 1587433"/>
                  <a:gd name="connsiteX8" fmla="*/ 280471 w 868480"/>
                  <a:gd name="connsiteY8" fmla="*/ 896620 h 1587433"/>
                  <a:gd name="connsiteX9" fmla="*/ 776406 w 868480"/>
                  <a:gd name="connsiteY9" fmla="*/ 314960 h 1587433"/>
                  <a:gd name="connsiteX10" fmla="*/ 868481 w 868480"/>
                  <a:gd name="connsiteY10" fmla="*/ 0 h 1587433"/>
                  <a:gd name="connsiteX11" fmla="*/ 530661 w 868480"/>
                  <a:gd name="connsiteY11" fmla="*/ 46355 h 158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68480" h="1587433">
                    <a:moveTo>
                      <a:pt x="530661" y="46355"/>
                    </a:moveTo>
                    <a:cubicBezTo>
                      <a:pt x="530661" y="46355"/>
                      <a:pt x="309681" y="302895"/>
                      <a:pt x="236021" y="407670"/>
                    </a:cubicBezTo>
                    <a:cubicBezTo>
                      <a:pt x="171251" y="499745"/>
                      <a:pt x="46156" y="680720"/>
                      <a:pt x="20121" y="718820"/>
                    </a:cubicBezTo>
                    <a:cubicBezTo>
                      <a:pt x="-5914" y="756920"/>
                      <a:pt x="-5914" y="803275"/>
                      <a:pt x="15676" y="882650"/>
                    </a:cubicBezTo>
                    <a:cubicBezTo>
                      <a:pt x="25201" y="916940"/>
                      <a:pt x="136961" y="1245870"/>
                      <a:pt x="165536" y="1374775"/>
                    </a:cubicBezTo>
                    <a:cubicBezTo>
                      <a:pt x="194111" y="1503680"/>
                      <a:pt x="198556" y="1581785"/>
                      <a:pt x="198556" y="1581785"/>
                    </a:cubicBezTo>
                    <a:cubicBezTo>
                      <a:pt x="198556" y="1581785"/>
                      <a:pt x="286821" y="1612265"/>
                      <a:pt x="312856" y="1531620"/>
                    </a:cubicBezTo>
                    <a:cubicBezTo>
                      <a:pt x="329365" y="1480185"/>
                      <a:pt x="326826" y="1332865"/>
                      <a:pt x="331271" y="1168400"/>
                    </a:cubicBezTo>
                    <a:cubicBezTo>
                      <a:pt x="336351" y="963930"/>
                      <a:pt x="313490" y="942340"/>
                      <a:pt x="280471" y="896620"/>
                    </a:cubicBezTo>
                    <a:cubicBezTo>
                      <a:pt x="280471" y="896620"/>
                      <a:pt x="747831" y="409575"/>
                      <a:pt x="776406" y="314960"/>
                    </a:cubicBezTo>
                    <a:cubicBezTo>
                      <a:pt x="804981" y="220345"/>
                      <a:pt x="868481" y="0"/>
                      <a:pt x="868481" y="0"/>
                    </a:cubicBezTo>
                    <a:lnTo>
                      <a:pt x="530661" y="46355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9C634E-9E46-DA9E-1872-AFDE87039DB7}"/>
                  </a:ext>
                </a:extLst>
              </p:cNvPr>
              <p:cNvSpPr/>
              <p:nvPr/>
            </p:nvSpPr>
            <p:spPr>
              <a:xfrm>
                <a:off x="6538455" y="3864609"/>
                <a:ext cx="428128" cy="362958"/>
              </a:xfrm>
              <a:custGeom>
                <a:avLst/>
                <a:gdLst>
                  <a:gd name="connsiteX0" fmla="*/ 426224 w 428128"/>
                  <a:gd name="connsiteY0" fmla="*/ 236855 h 362958"/>
                  <a:gd name="connsiteX1" fmla="*/ 428129 w 428128"/>
                  <a:gd name="connsiteY1" fmla="*/ 212725 h 362958"/>
                  <a:gd name="connsiteX2" fmla="*/ 426224 w 428128"/>
                  <a:gd name="connsiteY2" fmla="*/ 208915 h 362958"/>
                  <a:gd name="connsiteX3" fmla="*/ 426224 w 428128"/>
                  <a:gd name="connsiteY3" fmla="*/ 205740 h 362958"/>
                  <a:gd name="connsiteX4" fmla="*/ 418604 w 428128"/>
                  <a:gd name="connsiteY4" fmla="*/ 149860 h 362958"/>
                  <a:gd name="connsiteX5" fmla="*/ 402729 w 428128"/>
                  <a:gd name="connsiteY5" fmla="*/ 106045 h 362958"/>
                  <a:gd name="connsiteX6" fmla="*/ 395109 w 428128"/>
                  <a:gd name="connsiteY6" fmla="*/ 103505 h 362958"/>
                  <a:gd name="connsiteX7" fmla="*/ 357009 w 428128"/>
                  <a:gd name="connsiteY7" fmla="*/ 48895 h 362958"/>
                  <a:gd name="connsiteX8" fmla="*/ 319544 w 428128"/>
                  <a:gd name="connsiteY8" fmla="*/ 0 h 362958"/>
                  <a:gd name="connsiteX9" fmla="*/ 270649 w 428128"/>
                  <a:gd name="connsiteY9" fmla="*/ 48895 h 362958"/>
                  <a:gd name="connsiteX10" fmla="*/ 261759 w 428128"/>
                  <a:gd name="connsiteY10" fmla="*/ 81915 h 362958"/>
                  <a:gd name="connsiteX11" fmla="*/ 243344 w 428128"/>
                  <a:gd name="connsiteY11" fmla="*/ 83820 h 362958"/>
                  <a:gd name="connsiteX12" fmla="*/ 234454 w 428128"/>
                  <a:gd name="connsiteY12" fmla="*/ 99060 h 362958"/>
                  <a:gd name="connsiteX13" fmla="*/ 231279 w 428128"/>
                  <a:gd name="connsiteY13" fmla="*/ 97790 h 362958"/>
                  <a:gd name="connsiteX14" fmla="*/ 230009 w 428128"/>
                  <a:gd name="connsiteY14" fmla="*/ 97790 h 362958"/>
                  <a:gd name="connsiteX15" fmla="*/ 230009 w 428128"/>
                  <a:gd name="connsiteY15" fmla="*/ 97790 h 362958"/>
                  <a:gd name="connsiteX16" fmla="*/ 229374 w 428128"/>
                  <a:gd name="connsiteY16" fmla="*/ 98425 h 362958"/>
                  <a:gd name="connsiteX17" fmla="*/ 103009 w 428128"/>
                  <a:gd name="connsiteY17" fmla="*/ 216535 h 362958"/>
                  <a:gd name="connsiteX18" fmla="*/ 62369 w 428128"/>
                  <a:gd name="connsiteY18" fmla="*/ 242570 h 362958"/>
                  <a:gd name="connsiteX19" fmla="*/ 36969 w 428128"/>
                  <a:gd name="connsiteY19" fmla="*/ 254635 h 362958"/>
                  <a:gd name="connsiteX20" fmla="*/ 5854 w 428128"/>
                  <a:gd name="connsiteY20" fmla="*/ 275590 h 362958"/>
                  <a:gd name="connsiteX21" fmla="*/ 139 w 428128"/>
                  <a:gd name="connsiteY21" fmla="*/ 309245 h 362958"/>
                  <a:gd name="connsiteX22" fmla="*/ 49034 w 428128"/>
                  <a:gd name="connsiteY22" fmla="*/ 349250 h 362958"/>
                  <a:gd name="connsiteX23" fmla="*/ 189369 w 428128"/>
                  <a:gd name="connsiteY23" fmla="*/ 356870 h 362958"/>
                  <a:gd name="connsiteX24" fmla="*/ 337959 w 428128"/>
                  <a:gd name="connsiteY24" fmla="*/ 299085 h 362958"/>
                  <a:gd name="connsiteX25" fmla="*/ 409079 w 428128"/>
                  <a:gd name="connsiteY25" fmla="*/ 259715 h 362958"/>
                  <a:gd name="connsiteX26" fmla="*/ 426224 w 428128"/>
                  <a:gd name="connsiteY26" fmla="*/ 236855 h 362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8128" h="362958">
                    <a:moveTo>
                      <a:pt x="426224" y="236855"/>
                    </a:moveTo>
                    <a:cubicBezTo>
                      <a:pt x="427494" y="227330"/>
                      <a:pt x="428129" y="217170"/>
                      <a:pt x="428129" y="212725"/>
                    </a:cubicBezTo>
                    <a:cubicBezTo>
                      <a:pt x="428129" y="210185"/>
                      <a:pt x="427494" y="208915"/>
                      <a:pt x="426224" y="208915"/>
                    </a:cubicBezTo>
                    <a:cubicBezTo>
                      <a:pt x="426224" y="207645"/>
                      <a:pt x="426224" y="207010"/>
                      <a:pt x="426224" y="205740"/>
                    </a:cubicBezTo>
                    <a:cubicBezTo>
                      <a:pt x="426224" y="179070"/>
                      <a:pt x="423049" y="155575"/>
                      <a:pt x="418604" y="149860"/>
                    </a:cubicBezTo>
                    <a:cubicBezTo>
                      <a:pt x="418604" y="149860"/>
                      <a:pt x="417334" y="113030"/>
                      <a:pt x="402729" y="106045"/>
                    </a:cubicBezTo>
                    <a:cubicBezTo>
                      <a:pt x="400824" y="104775"/>
                      <a:pt x="398284" y="104140"/>
                      <a:pt x="395109" y="103505"/>
                    </a:cubicBezTo>
                    <a:cubicBezTo>
                      <a:pt x="390029" y="91440"/>
                      <a:pt x="365264" y="65405"/>
                      <a:pt x="357009" y="48895"/>
                    </a:cubicBezTo>
                    <a:cubicBezTo>
                      <a:pt x="340499" y="16510"/>
                      <a:pt x="319544" y="0"/>
                      <a:pt x="319544" y="0"/>
                    </a:cubicBezTo>
                    <a:cubicBezTo>
                      <a:pt x="248424" y="16510"/>
                      <a:pt x="253504" y="34925"/>
                      <a:pt x="270649" y="48895"/>
                    </a:cubicBezTo>
                    <a:cubicBezTo>
                      <a:pt x="275094" y="52070"/>
                      <a:pt x="257314" y="75565"/>
                      <a:pt x="261759" y="81915"/>
                    </a:cubicBezTo>
                    <a:cubicBezTo>
                      <a:pt x="252234" y="80010"/>
                      <a:pt x="244614" y="80645"/>
                      <a:pt x="243344" y="83820"/>
                    </a:cubicBezTo>
                    <a:cubicBezTo>
                      <a:pt x="240804" y="90805"/>
                      <a:pt x="236994" y="96520"/>
                      <a:pt x="234454" y="99060"/>
                    </a:cubicBezTo>
                    <a:cubicBezTo>
                      <a:pt x="233819" y="98425"/>
                      <a:pt x="232549" y="98425"/>
                      <a:pt x="231279" y="97790"/>
                    </a:cubicBezTo>
                    <a:cubicBezTo>
                      <a:pt x="230644" y="97790"/>
                      <a:pt x="230009" y="97790"/>
                      <a:pt x="230009" y="97790"/>
                    </a:cubicBezTo>
                    <a:cubicBezTo>
                      <a:pt x="230009" y="97790"/>
                      <a:pt x="230009" y="97790"/>
                      <a:pt x="230009" y="97790"/>
                    </a:cubicBezTo>
                    <a:lnTo>
                      <a:pt x="229374" y="98425"/>
                    </a:lnTo>
                    <a:cubicBezTo>
                      <a:pt x="197624" y="126365"/>
                      <a:pt x="111264" y="208280"/>
                      <a:pt x="103009" y="216535"/>
                    </a:cubicBezTo>
                    <a:cubicBezTo>
                      <a:pt x="93484" y="225425"/>
                      <a:pt x="82689" y="236220"/>
                      <a:pt x="62369" y="242570"/>
                    </a:cubicBezTo>
                    <a:cubicBezTo>
                      <a:pt x="47764" y="247650"/>
                      <a:pt x="43319" y="250190"/>
                      <a:pt x="36969" y="254635"/>
                    </a:cubicBezTo>
                    <a:cubicBezTo>
                      <a:pt x="21094" y="260985"/>
                      <a:pt x="10934" y="270510"/>
                      <a:pt x="5854" y="275590"/>
                    </a:cubicBezTo>
                    <a:cubicBezTo>
                      <a:pt x="-496" y="282575"/>
                      <a:pt x="1409" y="295910"/>
                      <a:pt x="139" y="309245"/>
                    </a:cubicBezTo>
                    <a:cubicBezTo>
                      <a:pt x="-1766" y="322580"/>
                      <a:pt x="16014" y="337185"/>
                      <a:pt x="49034" y="349250"/>
                    </a:cubicBezTo>
                    <a:cubicBezTo>
                      <a:pt x="82054" y="361315"/>
                      <a:pt x="136664" y="368935"/>
                      <a:pt x="189369" y="356870"/>
                    </a:cubicBezTo>
                    <a:cubicBezTo>
                      <a:pt x="242074" y="344805"/>
                      <a:pt x="290969" y="313690"/>
                      <a:pt x="337959" y="299085"/>
                    </a:cubicBezTo>
                    <a:cubicBezTo>
                      <a:pt x="384949" y="285115"/>
                      <a:pt x="404634" y="264795"/>
                      <a:pt x="409079" y="259715"/>
                    </a:cubicBezTo>
                    <a:cubicBezTo>
                      <a:pt x="413524" y="255905"/>
                      <a:pt x="424319" y="247015"/>
                      <a:pt x="426224" y="23685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DC754C7A-38B7-8960-4556-0B7E092A9E26}"/>
                  </a:ext>
                </a:extLst>
              </p:cNvPr>
              <p:cNvSpPr/>
              <p:nvPr/>
            </p:nvSpPr>
            <p:spPr>
              <a:xfrm>
                <a:off x="3905884" y="4369434"/>
                <a:ext cx="351165" cy="358140"/>
              </a:xfrm>
              <a:custGeom>
                <a:avLst/>
                <a:gdLst>
                  <a:gd name="connsiteX0" fmla="*/ 301625 w 351165"/>
                  <a:gd name="connsiteY0" fmla="*/ 229235 h 358140"/>
                  <a:gd name="connsiteX1" fmla="*/ 316230 w 351165"/>
                  <a:gd name="connsiteY1" fmla="*/ 0 h 358140"/>
                  <a:gd name="connsiteX2" fmla="*/ 229870 w 351165"/>
                  <a:gd name="connsiteY2" fmla="*/ 222250 h 358140"/>
                  <a:gd name="connsiteX3" fmla="*/ 247650 w 351165"/>
                  <a:gd name="connsiteY3" fmla="*/ 21590 h 358140"/>
                  <a:gd name="connsiteX4" fmla="*/ 200660 w 351165"/>
                  <a:gd name="connsiteY4" fmla="*/ 161290 h 358140"/>
                  <a:gd name="connsiteX5" fmla="*/ 200660 w 351165"/>
                  <a:gd name="connsiteY5" fmla="*/ 53975 h 358140"/>
                  <a:gd name="connsiteX6" fmla="*/ 132715 w 351165"/>
                  <a:gd name="connsiteY6" fmla="*/ 191135 h 358140"/>
                  <a:gd name="connsiteX7" fmla="*/ 141605 w 351165"/>
                  <a:gd name="connsiteY7" fmla="*/ 81280 h 358140"/>
                  <a:gd name="connsiteX8" fmla="*/ 101600 w 351165"/>
                  <a:gd name="connsiteY8" fmla="*/ 149860 h 358140"/>
                  <a:gd name="connsiteX9" fmla="*/ 94615 w 351165"/>
                  <a:gd name="connsiteY9" fmla="*/ 102870 h 358140"/>
                  <a:gd name="connsiteX10" fmla="*/ 61595 w 351165"/>
                  <a:gd name="connsiteY10" fmla="*/ 157480 h 358140"/>
                  <a:gd name="connsiteX11" fmla="*/ 60325 w 351165"/>
                  <a:gd name="connsiteY11" fmla="*/ 118745 h 358140"/>
                  <a:gd name="connsiteX12" fmla="*/ 0 w 351165"/>
                  <a:gd name="connsiteY12" fmla="*/ 146685 h 358140"/>
                  <a:gd name="connsiteX13" fmla="*/ 50165 w 351165"/>
                  <a:gd name="connsiteY13" fmla="*/ 182245 h 358140"/>
                  <a:gd name="connsiteX14" fmla="*/ 88265 w 351165"/>
                  <a:gd name="connsiteY14" fmla="*/ 142875 h 358140"/>
                  <a:gd name="connsiteX15" fmla="*/ 84455 w 351165"/>
                  <a:gd name="connsiteY15" fmla="*/ 184785 h 358140"/>
                  <a:gd name="connsiteX16" fmla="*/ 128270 w 351165"/>
                  <a:gd name="connsiteY16" fmla="*/ 133985 h 358140"/>
                  <a:gd name="connsiteX17" fmla="*/ 104140 w 351165"/>
                  <a:gd name="connsiteY17" fmla="*/ 234950 h 358140"/>
                  <a:gd name="connsiteX18" fmla="*/ 188595 w 351165"/>
                  <a:gd name="connsiteY18" fmla="*/ 133350 h 358140"/>
                  <a:gd name="connsiteX19" fmla="*/ 173355 w 351165"/>
                  <a:gd name="connsiteY19" fmla="*/ 214630 h 358140"/>
                  <a:gd name="connsiteX20" fmla="*/ 230505 w 351165"/>
                  <a:gd name="connsiteY20" fmla="*/ 142240 h 358140"/>
                  <a:gd name="connsiteX21" fmla="*/ 188595 w 351165"/>
                  <a:gd name="connsiteY21" fmla="*/ 276860 h 358140"/>
                  <a:gd name="connsiteX22" fmla="*/ 298450 w 351165"/>
                  <a:gd name="connsiteY22" fmla="*/ 122555 h 358140"/>
                  <a:gd name="connsiteX23" fmla="*/ 231775 w 351165"/>
                  <a:gd name="connsiteY23" fmla="*/ 358140 h 358140"/>
                  <a:gd name="connsiteX24" fmla="*/ 351155 w 351165"/>
                  <a:gd name="connsiteY24" fmla="*/ 125095 h 358140"/>
                  <a:gd name="connsiteX25" fmla="*/ 301625 w 351165"/>
                  <a:gd name="connsiteY25" fmla="*/ 229235 h 35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51165" h="358140">
                    <a:moveTo>
                      <a:pt x="301625" y="229235"/>
                    </a:moveTo>
                    <a:cubicBezTo>
                      <a:pt x="301625" y="229235"/>
                      <a:pt x="331470" y="108585"/>
                      <a:pt x="316230" y="0"/>
                    </a:cubicBezTo>
                    <a:cubicBezTo>
                      <a:pt x="316230" y="0"/>
                      <a:pt x="282575" y="164465"/>
                      <a:pt x="229870" y="222250"/>
                    </a:cubicBezTo>
                    <a:cubicBezTo>
                      <a:pt x="229870" y="222250"/>
                      <a:pt x="271145" y="118745"/>
                      <a:pt x="247650" y="21590"/>
                    </a:cubicBezTo>
                    <a:cubicBezTo>
                      <a:pt x="247650" y="21590"/>
                      <a:pt x="237490" y="117475"/>
                      <a:pt x="200660" y="161290"/>
                    </a:cubicBezTo>
                    <a:cubicBezTo>
                      <a:pt x="200660" y="161290"/>
                      <a:pt x="212725" y="87630"/>
                      <a:pt x="200660" y="53975"/>
                    </a:cubicBezTo>
                    <a:cubicBezTo>
                      <a:pt x="200660" y="53975"/>
                      <a:pt x="172085" y="170180"/>
                      <a:pt x="132715" y="191135"/>
                    </a:cubicBezTo>
                    <a:cubicBezTo>
                      <a:pt x="132715" y="191135"/>
                      <a:pt x="149225" y="137795"/>
                      <a:pt x="141605" y="81280"/>
                    </a:cubicBezTo>
                    <a:cubicBezTo>
                      <a:pt x="141605" y="81280"/>
                      <a:pt x="116205" y="135890"/>
                      <a:pt x="101600" y="149860"/>
                    </a:cubicBezTo>
                    <a:cubicBezTo>
                      <a:pt x="101600" y="149860"/>
                      <a:pt x="105410" y="125095"/>
                      <a:pt x="94615" y="102870"/>
                    </a:cubicBezTo>
                    <a:cubicBezTo>
                      <a:pt x="94615" y="102870"/>
                      <a:pt x="73660" y="147320"/>
                      <a:pt x="61595" y="157480"/>
                    </a:cubicBezTo>
                    <a:cubicBezTo>
                      <a:pt x="61595" y="157480"/>
                      <a:pt x="71120" y="138430"/>
                      <a:pt x="60325" y="118745"/>
                    </a:cubicBezTo>
                    <a:lnTo>
                      <a:pt x="0" y="146685"/>
                    </a:lnTo>
                    <a:lnTo>
                      <a:pt x="50165" y="182245"/>
                    </a:lnTo>
                    <a:cubicBezTo>
                      <a:pt x="50165" y="182245"/>
                      <a:pt x="74930" y="177165"/>
                      <a:pt x="88265" y="142875"/>
                    </a:cubicBezTo>
                    <a:cubicBezTo>
                      <a:pt x="88265" y="142875"/>
                      <a:pt x="90805" y="167640"/>
                      <a:pt x="84455" y="184785"/>
                    </a:cubicBezTo>
                    <a:cubicBezTo>
                      <a:pt x="84455" y="184785"/>
                      <a:pt x="113665" y="168275"/>
                      <a:pt x="128270" y="133985"/>
                    </a:cubicBezTo>
                    <a:cubicBezTo>
                      <a:pt x="128270" y="133985"/>
                      <a:pt x="124460" y="206375"/>
                      <a:pt x="104140" y="234950"/>
                    </a:cubicBezTo>
                    <a:cubicBezTo>
                      <a:pt x="104140" y="234950"/>
                      <a:pt x="174625" y="199390"/>
                      <a:pt x="188595" y="133350"/>
                    </a:cubicBezTo>
                    <a:cubicBezTo>
                      <a:pt x="188595" y="133350"/>
                      <a:pt x="184785" y="186055"/>
                      <a:pt x="173355" y="214630"/>
                    </a:cubicBezTo>
                    <a:cubicBezTo>
                      <a:pt x="173355" y="214630"/>
                      <a:pt x="212090" y="192405"/>
                      <a:pt x="230505" y="142240"/>
                    </a:cubicBezTo>
                    <a:cubicBezTo>
                      <a:pt x="230505" y="142240"/>
                      <a:pt x="218440" y="228600"/>
                      <a:pt x="188595" y="276860"/>
                    </a:cubicBezTo>
                    <a:cubicBezTo>
                      <a:pt x="188595" y="276860"/>
                      <a:pt x="269240" y="235585"/>
                      <a:pt x="298450" y="122555"/>
                    </a:cubicBezTo>
                    <a:cubicBezTo>
                      <a:pt x="298450" y="122555"/>
                      <a:pt x="283210" y="287020"/>
                      <a:pt x="231775" y="358140"/>
                    </a:cubicBezTo>
                    <a:cubicBezTo>
                      <a:pt x="231775" y="358140"/>
                      <a:pt x="352425" y="243205"/>
                      <a:pt x="351155" y="125095"/>
                    </a:cubicBezTo>
                    <a:cubicBezTo>
                      <a:pt x="351155" y="123825"/>
                      <a:pt x="338455" y="187960"/>
                      <a:pt x="301625" y="2292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EE93D75-EB6F-89AB-C110-FC36D1D7C463}"/>
                  </a:ext>
                </a:extLst>
              </p:cNvPr>
              <p:cNvSpPr/>
              <p:nvPr/>
            </p:nvSpPr>
            <p:spPr>
              <a:xfrm>
                <a:off x="7792084" y="3564254"/>
                <a:ext cx="446818" cy="438150"/>
              </a:xfrm>
              <a:custGeom>
                <a:avLst/>
                <a:gdLst>
                  <a:gd name="connsiteX0" fmla="*/ 440690 w 446818"/>
                  <a:gd name="connsiteY0" fmla="*/ 45085 h 438150"/>
                  <a:gd name="connsiteX1" fmla="*/ 411480 w 446818"/>
                  <a:gd name="connsiteY1" fmla="*/ 235585 h 438150"/>
                  <a:gd name="connsiteX2" fmla="*/ 381000 w 446818"/>
                  <a:gd name="connsiteY2" fmla="*/ 0 h 438150"/>
                  <a:gd name="connsiteX3" fmla="*/ 324485 w 446818"/>
                  <a:gd name="connsiteY3" fmla="*/ 311785 h 438150"/>
                  <a:gd name="connsiteX4" fmla="*/ 340360 w 446818"/>
                  <a:gd name="connsiteY4" fmla="*/ 53340 h 438150"/>
                  <a:gd name="connsiteX5" fmla="*/ 247015 w 446818"/>
                  <a:gd name="connsiteY5" fmla="*/ 292735 h 438150"/>
                  <a:gd name="connsiteX6" fmla="*/ 266065 w 446818"/>
                  <a:gd name="connsiteY6" fmla="*/ 76200 h 438150"/>
                  <a:gd name="connsiteX7" fmla="*/ 215265 w 446818"/>
                  <a:gd name="connsiteY7" fmla="*/ 227330 h 438150"/>
                  <a:gd name="connsiteX8" fmla="*/ 215265 w 446818"/>
                  <a:gd name="connsiteY8" fmla="*/ 111125 h 438150"/>
                  <a:gd name="connsiteX9" fmla="*/ 142240 w 446818"/>
                  <a:gd name="connsiteY9" fmla="*/ 259080 h 438150"/>
                  <a:gd name="connsiteX10" fmla="*/ 152400 w 446818"/>
                  <a:gd name="connsiteY10" fmla="*/ 140335 h 438150"/>
                  <a:gd name="connsiteX11" fmla="*/ 109220 w 446818"/>
                  <a:gd name="connsiteY11" fmla="*/ 214630 h 438150"/>
                  <a:gd name="connsiteX12" fmla="*/ 101600 w 446818"/>
                  <a:gd name="connsiteY12" fmla="*/ 163830 h 438150"/>
                  <a:gd name="connsiteX13" fmla="*/ 66040 w 446818"/>
                  <a:gd name="connsiteY13" fmla="*/ 222885 h 438150"/>
                  <a:gd name="connsiteX14" fmla="*/ 64770 w 446818"/>
                  <a:gd name="connsiteY14" fmla="*/ 180975 h 438150"/>
                  <a:gd name="connsiteX15" fmla="*/ 0 w 446818"/>
                  <a:gd name="connsiteY15" fmla="*/ 210820 h 438150"/>
                  <a:gd name="connsiteX16" fmla="*/ 54610 w 446818"/>
                  <a:gd name="connsiteY16" fmla="*/ 248920 h 438150"/>
                  <a:gd name="connsiteX17" fmla="*/ 95885 w 446818"/>
                  <a:gd name="connsiteY17" fmla="*/ 206375 h 438150"/>
                  <a:gd name="connsiteX18" fmla="*/ 91440 w 446818"/>
                  <a:gd name="connsiteY18" fmla="*/ 251460 h 438150"/>
                  <a:gd name="connsiteX19" fmla="*/ 138430 w 446818"/>
                  <a:gd name="connsiteY19" fmla="*/ 196215 h 438150"/>
                  <a:gd name="connsiteX20" fmla="*/ 112395 w 446818"/>
                  <a:gd name="connsiteY20" fmla="*/ 304800 h 438150"/>
                  <a:gd name="connsiteX21" fmla="*/ 203835 w 446818"/>
                  <a:gd name="connsiteY21" fmla="*/ 195580 h 438150"/>
                  <a:gd name="connsiteX22" fmla="*/ 187325 w 446818"/>
                  <a:gd name="connsiteY22" fmla="*/ 283210 h 438150"/>
                  <a:gd name="connsiteX23" fmla="*/ 248920 w 446818"/>
                  <a:gd name="connsiteY23" fmla="*/ 205105 h 438150"/>
                  <a:gd name="connsiteX24" fmla="*/ 203835 w 446818"/>
                  <a:gd name="connsiteY24" fmla="*/ 350520 h 438150"/>
                  <a:gd name="connsiteX25" fmla="*/ 321945 w 446818"/>
                  <a:gd name="connsiteY25" fmla="*/ 184150 h 438150"/>
                  <a:gd name="connsiteX26" fmla="*/ 261620 w 446818"/>
                  <a:gd name="connsiteY26" fmla="*/ 438150 h 438150"/>
                  <a:gd name="connsiteX27" fmla="*/ 388620 w 446818"/>
                  <a:gd name="connsiteY27" fmla="*/ 193040 h 438150"/>
                  <a:gd name="connsiteX28" fmla="*/ 382270 w 446818"/>
                  <a:gd name="connsiteY28" fmla="*/ 341630 h 438150"/>
                  <a:gd name="connsiteX29" fmla="*/ 440690 w 446818"/>
                  <a:gd name="connsiteY29" fmla="*/ 45085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46818" h="438150">
                    <a:moveTo>
                      <a:pt x="440690" y="45085"/>
                    </a:moveTo>
                    <a:cubicBezTo>
                      <a:pt x="440690" y="45085"/>
                      <a:pt x="443865" y="151765"/>
                      <a:pt x="411480" y="235585"/>
                    </a:cubicBezTo>
                    <a:cubicBezTo>
                      <a:pt x="411480" y="235585"/>
                      <a:pt x="414020" y="66675"/>
                      <a:pt x="381000" y="0"/>
                    </a:cubicBezTo>
                    <a:cubicBezTo>
                      <a:pt x="381000" y="0"/>
                      <a:pt x="407035" y="172720"/>
                      <a:pt x="324485" y="311785"/>
                    </a:cubicBezTo>
                    <a:cubicBezTo>
                      <a:pt x="324485" y="311785"/>
                      <a:pt x="356870" y="170815"/>
                      <a:pt x="340360" y="53340"/>
                    </a:cubicBezTo>
                    <a:cubicBezTo>
                      <a:pt x="340360" y="53340"/>
                      <a:pt x="304165" y="231140"/>
                      <a:pt x="247015" y="292735"/>
                    </a:cubicBezTo>
                    <a:cubicBezTo>
                      <a:pt x="247015" y="292735"/>
                      <a:pt x="291465" y="180975"/>
                      <a:pt x="266065" y="76200"/>
                    </a:cubicBezTo>
                    <a:cubicBezTo>
                      <a:pt x="266065" y="76200"/>
                      <a:pt x="254635" y="179070"/>
                      <a:pt x="215265" y="227330"/>
                    </a:cubicBezTo>
                    <a:cubicBezTo>
                      <a:pt x="215265" y="227330"/>
                      <a:pt x="227965" y="147955"/>
                      <a:pt x="215265" y="111125"/>
                    </a:cubicBezTo>
                    <a:cubicBezTo>
                      <a:pt x="215265" y="111125"/>
                      <a:pt x="184150" y="236220"/>
                      <a:pt x="142240" y="259080"/>
                    </a:cubicBezTo>
                    <a:cubicBezTo>
                      <a:pt x="142240" y="259080"/>
                      <a:pt x="160655" y="201295"/>
                      <a:pt x="152400" y="140335"/>
                    </a:cubicBezTo>
                    <a:cubicBezTo>
                      <a:pt x="152400" y="140335"/>
                      <a:pt x="125095" y="198755"/>
                      <a:pt x="109220" y="214630"/>
                    </a:cubicBezTo>
                    <a:cubicBezTo>
                      <a:pt x="109220" y="214630"/>
                      <a:pt x="113030" y="187960"/>
                      <a:pt x="101600" y="163830"/>
                    </a:cubicBezTo>
                    <a:cubicBezTo>
                      <a:pt x="101600" y="163830"/>
                      <a:pt x="78740" y="212090"/>
                      <a:pt x="66040" y="222885"/>
                    </a:cubicBezTo>
                    <a:cubicBezTo>
                      <a:pt x="66040" y="222885"/>
                      <a:pt x="76200" y="202565"/>
                      <a:pt x="64770" y="180975"/>
                    </a:cubicBezTo>
                    <a:lnTo>
                      <a:pt x="0" y="210820"/>
                    </a:lnTo>
                    <a:lnTo>
                      <a:pt x="54610" y="248920"/>
                    </a:lnTo>
                    <a:cubicBezTo>
                      <a:pt x="54610" y="248920"/>
                      <a:pt x="81915" y="243205"/>
                      <a:pt x="95885" y="206375"/>
                    </a:cubicBezTo>
                    <a:cubicBezTo>
                      <a:pt x="95885" y="206375"/>
                      <a:pt x="99060" y="233045"/>
                      <a:pt x="91440" y="251460"/>
                    </a:cubicBezTo>
                    <a:cubicBezTo>
                      <a:pt x="91440" y="251460"/>
                      <a:pt x="123190" y="233680"/>
                      <a:pt x="138430" y="196215"/>
                    </a:cubicBezTo>
                    <a:cubicBezTo>
                      <a:pt x="138430" y="196215"/>
                      <a:pt x="134620" y="274320"/>
                      <a:pt x="112395" y="304800"/>
                    </a:cubicBezTo>
                    <a:cubicBezTo>
                      <a:pt x="112395" y="304800"/>
                      <a:pt x="188595" y="266700"/>
                      <a:pt x="203835" y="195580"/>
                    </a:cubicBezTo>
                    <a:cubicBezTo>
                      <a:pt x="203835" y="195580"/>
                      <a:pt x="199390" y="252730"/>
                      <a:pt x="187325" y="283210"/>
                    </a:cubicBezTo>
                    <a:cubicBezTo>
                      <a:pt x="187325" y="283210"/>
                      <a:pt x="228600" y="259080"/>
                      <a:pt x="248920" y="205105"/>
                    </a:cubicBezTo>
                    <a:cubicBezTo>
                      <a:pt x="248920" y="205105"/>
                      <a:pt x="236220" y="297815"/>
                      <a:pt x="203835" y="350520"/>
                    </a:cubicBezTo>
                    <a:cubicBezTo>
                      <a:pt x="203835" y="350520"/>
                      <a:pt x="290830" y="306070"/>
                      <a:pt x="321945" y="184150"/>
                    </a:cubicBezTo>
                    <a:cubicBezTo>
                      <a:pt x="321945" y="184150"/>
                      <a:pt x="308610" y="361315"/>
                      <a:pt x="261620" y="438150"/>
                    </a:cubicBezTo>
                    <a:cubicBezTo>
                      <a:pt x="261620" y="438150"/>
                      <a:pt x="375920" y="310515"/>
                      <a:pt x="388620" y="193040"/>
                    </a:cubicBezTo>
                    <a:cubicBezTo>
                      <a:pt x="388620" y="193040"/>
                      <a:pt x="394970" y="285115"/>
                      <a:pt x="382270" y="341630"/>
                    </a:cubicBezTo>
                    <a:cubicBezTo>
                      <a:pt x="381635" y="341630"/>
                      <a:pt x="470535" y="223520"/>
                      <a:pt x="440690" y="450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CD726B16-F0F9-1A46-A2AB-D587D79EEB87}"/>
                  </a:ext>
                </a:extLst>
              </p:cNvPr>
              <p:cNvSpPr/>
              <p:nvPr/>
            </p:nvSpPr>
            <p:spPr>
              <a:xfrm>
                <a:off x="6778625" y="1731562"/>
                <a:ext cx="85437" cy="104007"/>
              </a:xfrm>
              <a:custGeom>
                <a:avLst/>
                <a:gdLst>
                  <a:gd name="connsiteX0" fmla="*/ 0 w 85437"/>
                  <a:gd name="connsiteY0" fmla="*/ 54692 h 104007"/>
                  <a:gd name="connsiteX1" fmla="*/ 80645 w 85437"/>
                  <a:gd name="connsiteY1" fmla="*/ 97237 h 104007"/>
                  <a:gd name="connsiteX2" fmla="*/ 54610 w 85437"/>
                  <a:gd name="connsiteY2" fmla="*/ 82 h 104007"/>
                  <a:gd name="connsiteX3" fmla="*/ 0 w 85437"/>
                  <a:gd name="connsiteY3" fmla="*/ 54692 h 10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437" h="104007">
                    <a:moveTo>
                      <a:pt x="0" y="54692"/>
                    </a:moveTo>
                    <a:cubicBezTo>
                      <a:pt x="0" y="54692"/>
                      <a:pt x="64135" y="125812"/>
                      <a:pt x="80645" y="97237"/>
                    </a:cubicBezTo>
                    <a:cubicBezTo>
                      <a:pt x="97155" y="68662"/>
                      <a:pt x="66675" y="1987"/>
                      <a:pt x="54610" y="82"/>
                    </a:cubicBezTo>
                    <a:cubicBezTo>
                      <a:pt x="43180" y="-2458"/>
                      <a:pt x="0" y="54692"/>
                      <a:pt x="0" y="54692"/>
                    </a:cubicBezTo>
                    <a:close/>
                  </a:path>
                </a:pathLst>
              </a:custGeom>
              <a:solidFill>
                <a:srgbClr val="CC30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69F50C7-ED4B-9B4F-A3F2-0F61364B4EA3}"/>
                  </a:ext>
                </a:extLst>
              </p:cNvPr>
              <p:cNvSpPr/>
              <p:nvPr/>
            </p:nvSpPr>
            <p:spPr>
              <a:xfrm>
                <a:off x="6076721" y="1421935"/>
                <a:ext cx="922746" cy="943363"/>
              </a:xfrm>
              <a:custGeom>
                <a:avLst/>
                <a:gdLst>
                  <a:gd name="connsiteX0" fmla="*/ 785088 w 922746"/>
                  <a:gd name="connsiteY0" fmla="*/ 8719 h 943363"/>
                  <a:gd name="connsiteX1" fmla="*/ 681584 w 922746"/>
                  <a:gd name="connsiteY1" fmla="*/ 69044 h 943363"/>
                  <a:gd name="connsiteX2" fmla="*/ 378688 w 922746"/>
                  <a:gd name="connsiteY2" fmla="*/ 453854 h 943363"/>
                  <a:gd name="connsiteX3" fmla="*/ 175488 w 922746"/>
                  <a:gd name="connsiteY3" fmla="*/ 681819 h 943363"/>
                  <a:gd name="connsiteX4" fmla="*/ 11659 w 922746"/>
                  <a:gd name="connsiteY4" fmla="*/ 863429 h 943363"/>
                  <a:gd name="connsiteX5" fmla="*/ 22454 w 922746"/>
                  <a:gd name="connsiteY5" fmla="*/ 931374 h 943363"/>
                  <a:gd name="connsiteX6" fmla="*/ 172313 w 922746"/>
                  <a:gd name="connsiteY6" fmla="*/ 860254 h 943363"/>
                  <a:gd name="connsiteX7" fmla="*/ 503784 w 922746"/>
                  <a:gd name="connsiteY7" fmla="*/ 632289 h 943363"/>
                  <a:gd name="connsiteX8" fmla="*/ 888594 w 922746"/>
                  <a:gd name="connsiteY8" fmla="*/ 222714 h 943363"/>
                  <a:gd name="connsiteX9" fmla="*/ 785088 w 922746"/>
                  <a:gd name="connsiteY9" fmla="*/ 8719 h 94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2746" h="943363">
                    <a:moveTo>
                      <a:pt x="785088" y="8719"/>
                    </a:moveTo>
                    <a:cubicBezTo>
                      <a:pt x="785088" y="8719"/>
                      <a:pt x="738734" y="-33826"/>
                      <a:pt x="681584" y="69044"/>
                    </a:cubicBezTo>
                    <a:cubicBezTo>
                      <a:pt x="624434" y="172549"/>
                      <a:pt x="453619" y="400514"/>
                      <a:pt x="378688" y="453854"/>
                    </a:cubicBezTo>
                    <a:cubicBezTo>
                      <a:pt x="303759" y="507194"/>
                      <a:pt x="239624" y="614509"/>
                      <a:pt x="175488" y="681819"/>
                    </a:cubicBezTo>
                    <a:cubicBezTo>
                      <a:pt x="111354" y="749764"/>
                      <a:pt x="11659" y="863429"/>
                      <a:pt x="11659" y="863429"/>
                    </a:cubicBezTo>
                    <a:cubicBezTo>
                      <a:pt x="11659" y="863429"/>
                      <a:pt x="-20726" y="888194"/>
                      <a:pt x="22454" y="931374"/>
                    </a:cubicBezTo>
                    <a:cubicBezTo>
                      <a:pt x="64999" y="973919"/>
                      <a:pt x="115163" y="892004"/>
                      <a:pt x="172313" y="860254"/>
                    </a:cubicBezTo>
                    <a:cubicBezTo>
                      <a:pt x="229463" y="827869"/>
                      <a:pt x="450444" y="703409"/>
                      <a:pt x="503784" y="632289"/>
                    </a:cubicBezTo>
                    <a:cubicBezTo>
                      <a:pt x="557123" y="561169"/>
                      <a:pt x="817473" y="307804"/>
                      <a:pt x="888594" y="222714"/>
                    </a:cubicBezTo>
                    <a:cubicBezTo>
                      <a:pt x="959713" y="136989"/>
                      <a:pt x="917169" y="19514"/>
                      <a:pt x="785088" y="8719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D014922-1972-D02E-D315-8EAA8B48ED69}"/>
                  </a:ext>
                </a:extLst>
              </p:cNvPr>
              <p:cNvSpPr/>
              <p:nvPr/>
            </p:nvSpPr>
            <p:spPr>
              <a:xfrm>
                <a:off x="5930715" y="2447711"/>
                <a:ext cx="75114" cy="128483"/>
              </a:xfrm>
              <a:custGeom>
                <a:avLst/>
                <a:gdLst>
                  <a:gd name="connsiteX0" fmla="*/ 54159 w 75114"/>
                  <a:gd name="connsiteY0" fmla="*/ 128483 h 128483"/>
                  <a:gd name="connsiteX1" fmla="*/ 16059 w 75114"/>
                  <a:gd name="connsiteY1" fmla="*/ 80858 h 128483"/>
                  <a:gd name="connsiteX2" fmla="*/ 8439 w 75114"/>
                  <a:gd name="connsiteY2" fmla="*/ 18628 h 128483"/>
                  <a:gd name="connsiteX3" fmla="*/ 17964 w 75114"/>
                  <a:gd name="connsiteY3" fmla="*/ 7198 h 128483"/>
                  <a:gd name="connsiteX4" fmla="*/ 30664 w 75114"/>
                  <a:gd name="connsiteY4" fmla="*/ 67523 h 128483"/>
                  <a:gd name="connsiteX5" fmla="*/ 75114 w 75114"/>
                  <a:gd name="connsiteY5" fmla="*/ 108798 h 128483"/>
                  <a:gd name="connsiteX6" fmla="*/ 54159 w 75114"/>
                  <a:gd name="connsiteY6" fmla="*/ 128483 h 12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114" h="128483">
                    <a:moveTo>
                      <a:pt x="54159" y="128483"/>
                    </a:moveTo>
                    <a:cubicBezTo>
                      <a:pt x="54159" y="128483"/>
                      <a:pt x="16059" y="99908"/>
                      <a:pt x="16059" y="80858"/>
                    </a:cubicBezTo>
                    <a:cubicBezTo>
                      <a:pt x="16059" y="61808"/>
                      <a:pt x="31934" y="52283"/>
                      <a:pt x="8439" y="18628"/>
                    </a:cubicBezTo>
                    <a:cubicBezTo>
                      <a:pt x="-15056" y="-15027"/>
                      <a:pt x="17964" y="7198"/>
                      <a:pt x="17964" y="7198"/>
                    </a:cubicBezTo>
                    <a:cubicBezTo>
                      <a:pt x="17964" y="7198"/>
                      <a:pt x="28124" y="38948"/>
                      <a:pt x="30664" y="67523"/>
                    </a:cubicBezTo>
                    <a:cubicBezTo>
                      <a:pt x="31934" y="86573"/>
                      <a:pt x="75114" y="108798"/>
                      <a:pt x="75114" y="108798"/>
                    </a:cubicBezTo>
                    <a:lnTo>
                      <a:pt x="54159" y="128483"/>
                    </a:ln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2922CCF-D171-806A-82A4-A4FFF27BB4F5}"/>
                  </a:ext>
                </a:extLst>
              </p:cNvPr>
              <p:cNvSpPr/>
              <p:nvPr/>
            </p:nvSpPr>
            <p:spPr>
              <a:xfrm>
                <a:off x="6112240" y="2947336"/>
                <a:ext cx="152246" cy="634698"/>
              </a:xfrm>
              <a:custGeom>
                <a:avLst/>
                <a:gdLst>
                  <a:gd name="connsiteX0" fmla="*/ 28844 w 152246"/>
                  <a:gd name="connsiteY0" fmla="*/ 634699 h 634698"/>
                  <a:gd name="connsiteX1" fmla="*/ 24400 w 152246"/>
                  <a:gd name="connsiteY1" fmla="*/ 632794 h 634698"/>
                  <a:gd name="connsiteX2" fmla="*/ 24400 w 152246"/>
                  <a:gd name="connsiteY2" fmla="*/ 623904 h 634698"/>
                  <a:gd name="connsiteX3" fmla="*/ 69485 w 152246"/>
                  <a:gd name="connsiteY3" fmla="*/ 230204 h 634698"/>
                  <a:gd name="connsiteX4" fmla="*/ 5985 w 152246"/>
                  <a:gd name="connsiteY4" fmla="*/ 4779 h 634698"/>
                  <a:gd name="connsiteX5" fmla="*/ 13605 w 152246"/>
                  <a:gd name="connsiteY5" fmla="*/ 334 h 634698"/>
                  <a:gd name="connsiteX6" fmla="*/ 18050 w 152246"/>
                  <a:gd name="connsiteY6" fmla="*/ 7954 h 634698"/>
                  <a:gd name="connsiteX7" fmla="*/ 80280 w 152246"/>
                  <a:gd name="connsiteY7" fmla="*/ 223854 h 634698"/>
                  <a:gd name="connsiteX8" fmla="*/ 33290 w 152246"/>
                  <a:gd name="connsiteY8" fmla="*/ 633429 h 634698"/>
                  <a:gd name="connsiteX9" fmla="*/ 28844 w 152246"/>
                  <a:gd name="connsiteY9" fmla="*/ 634699 h 634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246" h="634698">
                    <a:moveTo>
                      <a:pt x="28844" y="634699"/>
                    </a:moveTo>
                    <a:cubicBezTo>
                      <a:pt x="26940" y="634699"/>
                      <a:pt x="25669" y="634064"/>
                      <a:pt x="24400" y="632794"/>
                    </a:cubicBezTo>
                    <a:cubicBezTo>
                      <a:pt x="21860" y="630254"/>
                      <a:pt x="21860" y="626444"/>
                      <a:pt x="24400" y="623904"/>
                    </a:cubicBezTo>
                    <a:cubicBezTo>
                      <a:pt x="202835" y="448009"/>
                      <a:pt x="138065" y="341964"/>
                      <a:pt x="69485" y="230204"/>
                    </a:cubicBezTo>
                    <a:cubicBezTo>
                      <a:pt x="27575" y="161624"/>
                      <a:pt x="-16240" y="90504"/>
                      <a:pt x="5985" y="4779"/>
                    </a:cubicBezTo>
                    <a:cubicBezTo>
                      <a:pt x="6619" y="1604"/>
                      <a:pt x="10430" y="-936"/>
                      <a:pt x="13605" y="334"/>
                    </a:cubicBezTo>
                    <a:cubicBezTo>
                      <a:pt x="16780" y="969"/>
                      <a:pt x="19319" y="4779"/>
                      <a:pt x="18050" y="7954"/>
                    </a:cubicBezTo>
                    <a:cubicBezTo>
                      <a:pt x="-2270" y="88599"/>
                      <a:pt x="37735" y="154004"/>
                      <a:pt x="80280" y="223854"/>
                    </a:cubicBezTo>
                    <a:cubicBezTo>
                      <a:pt x="148225" y="334979"/>
                      <a:pt x="219344" y="450549"/>
                      <a:pt x="33290" y="633429"/>
                    </a:cubicBezTo>
                    <a:cubicBezTo>
                      <a:pt x="32019" y="634064"/>
                      <a:pt x="30750" y="634699"/>
                      <a:pt x="28844" y="634699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DFEF5C3-FFFB-EDF0-4E4B-2F6072285F76}"/>
                  </a:ext>
                </a:extLst>
              </p:cNvPr>
              <p:cNvSpPr/>
              <p:nvPr/>
            </p:nvSpPr>
            <p:spPr>
              <a:xfrm>
                <a:off x="6376224" y="2819359"/>
                <a:ext cx="186525" cy="129580"/>
              </a:xfrm>
              <a:custGeom>
                <a:avLst/>
                <a:gdLst>
                  <a:gd name="connsiteX0" fmla="*/ 1715 w 186525"/>
                  <a:gd name="connsiteY0" fmla="*/ 13376 h 129580"/>
                  <a:gd name="connsiteX1" fmla="*/ 56960 w 186525"/>
                  <a:gd name="connsiteY1" fmla="*/ 45126 h 129580"/>
                  <a:gd name="connsiteX2" fmla="*/ 118555 w 186525"/>
                  <a:gd name="connsiteY2" fmla="*/ 53381 h 129580"/>
                  <a:gd name="connsiteX3" fmla="*/ 164910 w 186525"/>
                  <a:gd name="connsiteY3" fmla="*/ 102276 h 129580"/>
                  <a:gd name="connsiteX4" fmla="*/ 171260 w 186525"/>
                  <a:gd name="connsiteY4" fmla="*/ 129581 h 129580"/>
                  <a:gd name="connsiteX5" fmla="*/ 171260 w 186525"/>
                  <a:gd name="connsiteY5" fmla="*/ 85131 h 129580"/>
                  <a:gd name="connsiteX6" fmla="*/ 103315 w 186525"/>
                  <a:gd name="connsiteY6" fmla="*/ 29886 h 129580"/>
                  <a:gd name="connsiteX7" fmla="*/ 33465 w 186525"/>
                  <a:gd name="connsiteY7" fmla="*/ 4486 h 129580"/>
                  <a:gd name="connsiteX8" fmla="*/ 1715 w 186525"/>
                  <a:gd name="connsiteY8" fmla="*/ 13376 h 12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525" h="129580">
                    <a:moveTo>
                      <a:pt x="1715" y="13376"/>
                    </a:moveTo>
                    <a:cubicBezTo>
                      <a:pt x="1715" y="13376"/>
                      <a:pt x="33465" y="40681"/>
                      <a:pt x="56960" y="45126"/>
                    </a:cubicBezTo>
                    <a:cubicBezTo>
                      <a:pt x="80455" y="49571"/>
                      <a:pt x="105855" y="45126"/>
                      <a:pt x="118555" y="53381"/>
                    </a:cubicBezTo>
                    <a:cubicBezTo>
                      <a:pt x="131255" y="61636"/>
                      <a:pt x="164910" y="87036"/>
                      <a:pt x="164910" y="102276"/>
                    </a:cubicBezTo>
                    <a:cubicBezTo>
                      <a:pt x="164910" y="116881"/>
                      <a:pt x="156655" y="129581"/>
                      <a:pt x="171260" y="129581"/>
                    </a:cubicBezTo>
                    <a:cubicBezTo>
                      <a:pt x="185865" y="129581"/>
                      <a:pt x="196660" y="110531"/>
                      <a:pt x="171260" y="85131"/>
                    </a:cubicBezTo>
                    <a:cubicBezTo>
                      <a:pt x="145860" y="59731"/>
                      <a:pt x="126810" y="38776"/>
                      <a:pt x="103315" y="29886"/>
                    </a:cubicBezTo>
                    <a:cubicBezTo>
                      <a:pt x="79820" y="21631"/>
                      <a:pt x="46165" y="4486"/>
                      <a:pt x="33465" y="4486"/>
                    </a:cubicBezTo>
                    <a:cubicBezTo>
                      <a:pt x="20765" y="4486"/>
                      <a:pt x="-7175" y="-10119"/>
                      <a:pt x="1715" y="13376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606AAE83-CA45-AB84-2B5D-485B43304E23}"/>
                  </a:ext>
                </a:extLst>
              </p:cNvPr>
              <p:cNvSpPr/>
              <p:nvPr/>
            </p:nvSpPr>
            <p:spPr>
              <a:xfrm>
                <a:off x="5215254" y="3303904"/>
                <a:ext cx="558165" cy="393700"/>
              </a:xfrm>
              <a:custGeom>
                <a:avLst/>
                <a:gdLst>
                  <a:gd name="connsiteX0" fmla="*/ 558165 w 558165"/>
                  <a:gd name="connsiteY0" fmla="*/ 0 h 393700"/>
                  <a:gd name="connsiteX1" fmla="*/ 160020 w 558165"/>
                  <a:gd name="connsiteY1" fmla="*/ 125730 h 393700"/>
                  <a:gd name="connsiteX2" fmla="*/ 0 w 558165"/>
                  <a:gd name="connsiteY2" fmla="*/ 393700 h 393700"/>
                  <a:gd name="connsiteX3" fmla="*/ 552450 w 558165"/>
                  <a:gd name="connsiteY3" fmla="*/ 233045 h 39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8165" h="393700">
                    <a:moveTo>
                      <a:pt x="558165" y="0"/>
                    </a:moveTo>
                    <a:lnTo>
                      <a:pt x="160020" y="125730"/>
                    </a:lnTo>
                    <a:lnTo>
                      <a:pt x="0" y="393700"/>
                    </a:lnTo>
                    <a:lnTo>
                      <a:pt x="552450" y="233045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38D028D-EAB9-ECB2-1096-288E26EA7E63}"/>
                  </a:ext>
                </a:extLst>
              </p:cNvPr>
              <p:cNvSpPr/>
              <p:nvPr/>
            </p:nvSpPr>
            <p:spPr>
              <a:xfrm>
                <a:off x="7697934" y="2496572"/>
                <a:ext cx="167175" cy="165669"/>
              </a:xfrm>
              <a:custGeom>
                <a:avLst/>
                <a:gdLst>
                  <a:gd name="connsiteX0" fmla="*/ 3346 w 167175"/>
                  <a:gd name="connsiteY0" fmla="*/ 108832 h 165669"/>
                  <a:gd name="connsiteX1" fmla="*/ 167175 w 167175"/>
                  <a:gd name="connsiteY1" fmla="*/ 145662 h 165669"/>
                  <a:gd name="connsiteX2" fmla="*/ 93516 w 167175"/>
                  <a:gd name="connsiteY2" fmla="*/ 5962 h 165669"/>
                  <a:gd name="connsiteX3" fmla="*/ 3346 w 167175"/>
                  <a:gd name="connsiteY3" fmla="*/ 108832 h 1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175" h="165669">
                    <a:moveTo>
                      <a:pt x="3346" y="108832"/>
                    </a:moveTo>
                    <a:cubicBezTo>
                      <a:pt x="3346" y="108832"/>
                      <a:pt x="133521" y="206622"/>
                      <a:pt x="167175" y="145662"/>
                    </a:cubicBezTo>
                    <a:cubicBezTo>
                      <a:pt x="157650" y="54222"/>
                      <a:pt x="93516" y="5962"/>
                      <a:pt x="93516" y="5962"/>
                    </a:cubicBezTo>
                    <a:cubicBezTo>
                      <a:pt x="93516" y="5962"/>
                      <a:pt x="-20784" y="-37218"/>
                      <a:pt x="3346" y="108832"/>
                    </a:cubicBezTo>
                    <a:close/>
                  </a:path>
                </a:pathLst>
              </a:custGeom>
              <a:solidFill>
                <a:srgbClr val="CC30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3C83928-A879-D0F6-8E60-AFCAF0DEBBE9}"/>
                  </a:ext>
                </a:extLst>
              </p:cNvPr>
              <p:cNvSpPr/>
              <p:nvPr/>
            </p:nvSpPr>
            <p:spPr>
              <a:xfrm>
                <a:off x="6806968" y="3693905"/>
                <a:ext cx="853561" cy="342154"/>
              </a:xfrm>
              <a:custGeom>
                <a:avLst/>
                <a:gdLst>
                  <a:gd name="connsiteX0" fmla="*/ 38332 w 853561"/>
                  <a:gd name="connsiteY0" fmla="*/ 342154 h 342154"/>
                  <a:gd name="connsiteX1" fmla="*/ 4676 w 853561"/>
                  <a:gd name="connsiteY1" fmla="*/ 322470 h 342154"/>
                  <a:gd name="connsiteX2" fmla="*/ 19917 w 853561"/>
                  <a:gd name="connsiteY2" fmla="*/ 271035 h 342154"/>
                  <a:gd name="connsiteX3" fmla="*/ 332337 w 853561"/>
                  <a:gd name="connsiteY3" fmla="*/ 127524 h 342154"/>
                  <a:gd name="connsiteX4" fmla="*/ 806047 w 853561"/>
                  <a:gd name="connsiteY4" fmla="*/ 1160 h 342154"/>
                  <a:gd name="connsiteX5" fmla="*/ 852401 w 853561"/>
                  <a:gd name="connsiteY5" fmla="*/ 28465 h 342154"/>
                  <a:gd name="connsiteX6" fmla="*/ 825097 w 853561"/>
                  <a:gd name="connsiteY6" fmla="*/ 74820 h 342154"/>
                  <a:gd name="connsiteX7" fmla="*/ 354562 w 853561"/>
                  <a:gd name="connsiteY7" fmla="*/ 200549 h 342154"/>
                  <a:gd name="connsiteX8" fmla="*/ 56747 w 853561"/>
                  <a:gd name="connsiteY8" fmla="*/ 337710 h 342154"/>
                  <a:gd name="connsiteX9" fmla="*/ 38332 w 853561"/>
                  <a:gd name="connsiteY9" fmla="*/ 342154 h 342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3561" h="342154">
                    <a:moveTo>
                      <a:pt x="38332" y="342154"/>
                    </a:moveTo>
                    <a:cubicBezTo>
                      <a:pt x="24997" y="342154"/>
                      <a:pt x="11662" y="335170"/>
                      <a:pt x="4676" y="322470"/>
                    </a:cubicBezTo>
                    <a:cubicBezTo>
                      <a:pt x="-5483" y="304054"/>
                      <a:pt x="1501" y="280560"/>
                      <a:pt x="19917" y="271035"/>
                    </a:cubicBezTo>
                    <a:cubicBezTo>
                      <a:pt x="28172" y="266590"/>
                      <a:pt x="223117" y="160545"/>
                      <a:pt x="332337" y="127524"/>
                    </a:cubicBezTo>
                    <a:cubicBezTo>
                      <a:pt x="439017" y="95774"/>
                      <a:pt x="790807" y="4970"/>
                      <a:pt x="806047" y="1160"/>
                    </a:cubicBezTo>
                    <a:cubicBezTo>
                      <a:pt x="826367" y="-3921"/>
                      <a:pt x="847322" y="8145"/>
                      <a:pt x="852401" y="28465"/>
                    </a:cubicBezTo>
                    <a:cubicBezTo>
                      <a:pt x="857482" y="48785"/>
                      <a:pt x="845417" y="69740"/>
                      <a:pt x="825097" y="74820"/>
                    </a:cubicBezTo>
                    <a:cubicBezTo>
                      <a:pt x="821287" y="75454"/>
                      <a:pt x="459337" y="168799"/>
                      <a:pt x="354562" y="200549"/>
                    </a:cubicBezTo>
                    <a:cubicBezTo>
                      <a:pt x="252326" y="231029"/>
                      <a:pt x="58651" y="336440"/>
                      <a:pt x="56747" y="337710"/>
                    </a:cubicBezTo>
                    <a:cubicBezTo>
                      <a:pt x="51032" y="340885"/>
                      <a:pt x="44682" y="342154"/>
                      <a:pt x="38332" y="342154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DE874FA-4837-F342-AFA2-39A5C51DE858}"/>
                  </a:ext>
                </a:extLst>
              </p:cNvPr>
              <p:cNvSpPr/>
              <p:nvPr/>
            </p:nvSpPr>
            <p:spPr>
              <a:xfrm>
                <a:off x="7144897" y="3145031"/>
                <a:ext cx="1257546" cy="1257546"/>
              </a:xfrm>
              <a:custGeom>
                <a:avLst/>
                <a:gdLst>
                  <a:gd name="connsiteX0" fmla="*/ 1106928 w 1257546"/>
                  <a:gd name="connsiteY0" fmla="*/ 150618 h 1257546"/>
                  <a:gd name="connsiteX1" fmla="*/ 220468 w 1257546"/>
                  <a:gd name="connsiteY1" fmla="*/ 220468 h 1257546"/>
                  <a:gd name="connsiteX2" fmla="*/ 150618 w 1257546"/>
                  <a:gd name="connsiteY2" fmla="*/ 1106928 h 1257546"/>
                  <a:gd name="connsiteX3" fmla="*/ 1037078 w 1257546"/>
                  <a:gd name="connsiteY3" fmla="*/ 1037078 h 1257546"/>
                  <a:gd name="connsiteX4" fmla="*/ 1106928 w 1257546"/>
                  <a:gd name="connsiteY4" fmla="*/ 150618 h 1257546"/>
                  <a:gd name="connsiteX5" fmla="*/ 970403 w 1257546"/>
                  <a:gd name="connsiteY5" fmla="*/ 943098 h 1257546"/>
                  <a:gd name="connsiteX6" fmla="*/ 270633 w 1257546"/>
                  <a:gd name="connsiteY6" fmla="*/ 998343 h 1257546"/>
                  <a:gd name="connsiteX7" fmla="*/ 325878 w 1257546"/>
                  <a:gd name="connsiteY7" fmla="*/ 298573 h 1257546"/>
                  <a:gd name="connsiteX8" fmla="*/ 1025648 w 1257546"/>
                  <a:gd name="connsiteY8" fmla="*/ 243328 h 1257546"/>
                  <a:gd name="connsiteX9" fmla="*/ 970403 w 1257546"/>
                  <a:gd name="connsiteY9" fmla="*/ 943098 h 125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46" h="1257546">
                    <a:moveTo>
                      <a:pt x="1106928" y="150618"/>
                    </a:moveTo>
                    <a:cubicBezTo>
                      <a:pt x="881503" y="-74807"/>
                      <a:pt x="484628" y="-43692"/>
                      <a:pt x="220468" y="220468"/>
                    </a:cubicBezTo>
                    <a:cubicBezTo>
                      <a:pt x="-43692" y="484628"/>
                      <a:pt x="-74807" y="881503"/>
                      <a:pt x="150618" y="1106928"/>
                    </a:cubicBezTo>
                    <a:cubicBezTo>
                      <a:pt x="376043" y="1332353"/>
                      <a:pt x="772918" y="1301238"/>
                      <a:pt x="1037078" y="1037078"/>
                    </a:cubicBezTo>
                    <a:cubicBezTo>
                      <a:pt x="1301238" y="772918"/>
                      <a:pt x="1332353" y="376043"/>
                      <a:pt x="1106928" y="150618"/>
                    </a:cubicBezTo>
                    <a:close/>
                    <a:moveTo>
                      <a:pt x="970403" y="943098"/>
                    </a:moveTo>
                    <a:cubicBezTo>
                      <a:pt x="762123" y="1151378"/>
                      <a:pt x="448433" y="1176143"/>
                      <a:pt x="270633" y="998343"/>
                    </a:cubicBezTo>
                    <a:cubicBezTo>
                      <a:pt x="92833" y="820543"/>
                      <a:pt x="117598" y="506853"/>
                      <a:pt x="325878" y="298573"/>
                    </a:cubicBezTo>
                    <a:cubicBezTo>
                      <a:pt x="534158" y="90293"/>
                      <a:pt x="847848" y="65528"/>
                      <a:pt x="1025648" y="243328"/>
                    </a:cubicBezTo>
                    <a:cubicBezTo>
                      <a:pt x="1203448" y="421128"/>
                      <a:pt x="1178683" y="734183"/>
                      <a:pt x="970403" y="94309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EB06E7D-DC94-1975-CD8A-F0EA375BF34A}"/>
                  </a:ext>
                </a:extLst>
              </p:cNvPr>
              <p:cNvSpPr/>
              <p:nvPr/>
            </p:nvSpPr>
            <p:spPr>
              <a:xfrm>
                <a:off x="7268343" y="3250323"/>
                <a:ext cx="1048118" cy="1047992"/>
              </a:xfrm>
              <a:custGeom>
                <a:avLst/>
                <a:gdLst>
                  <a:gd name="connsiteX0" fmla="*/ 442462 w 1048118"/>
                  <a:gd name="connsiteY0" fmla="*/ 1047992 h 1047992"/>
                  <a:gd name="connsiteX1" fmla="*/ 125597 w 1048118"/>
                  <a:gd name="connsiteY1" fmla="*/ 922262 h 1047992"/>
                  <a:gd name="connsiteX2" fmla="*/ 183381 w 1048118"/>
                  <a:gd name="connsiteY2" fmla="*/ 183122 h 1047992"/>
                  <a:gd name="connsiteX3" fmla="*/ 922522 w 1048118"/>
                  <a:gd name="connsiteY3" fmla="*/ 125337 h 1047992"/>
                  <a:gd name="connsiteX4" fmla="*/ 864737 w 1048118"/>
                  <a:gd name="connsiteY4" fmla="*/ 864477 h 1047992"/>
                  <a:gd name="connsiteX5" fmla="*/ 442462 w 1048118"/>
                  <a:gd name="connsiteY5" fmla="*/ 1047992 h 1047992"/>
                  <a:gd name="connsiteX6" fmla="*/ 605022 w 1048118"/>
                  <a:gd name="connsiteY6" fmla="*/ 12942 h 1047992"/>
                  <a:gd name="connsiteX7" fmla="*/ 191637 w 1048118"/>
                  <a:gd name="connsiteY7" fmla="*/ 192647 h 1047992"/>
                  <a:gd name="connsiteX8" fmla="*/ 133851 w 1048118"/>
                  <a:gd name="connsiteY8" fmla="*/ 913372 h 1047992"/>
                  <a:gd name="connsiteX9" fmla="*/ 441826 w 1048118"/>
                  <a:gd name="connsiteY9" fmla="*/ 1035292 h 1047992"/>
                  <a:gd name="connsiteX10" fmla="*/ 855212 w 1048118"/>
                  <a:gd name="connsiteY10" fmla="*/ 855587 h 1047992"/>
                  <a:gd name="connsiteX11" fmla="*/ 912997 w 1048118"/>
                  <a:gd name="connsiteY11" fmla="*/ 134862 h 1047992"/>
                  <a:gd name="connsiteX12" fmla="*/ 605022 w 1048118"/>
                  <a:gd name="connsiteY12" fmla="*/ 12942 h 104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8118" h="1047992">
                    <a:moveTo>
                      <a:pt x="442462" y="1047992"/>
                    </a:moveTo>
                    <a:cubicBezTo>
                      <a:pt x="323082" y="1047992"/>
                      <a:pt x="210051" y="1006717"/>
                      <a:pt x="125597" y="922262"/>
                    </a:cubicBezTo>
                    <a:cubicBezTo>
                      <a:pt x="-62363" y="734302"/>
                      <a:pt x="-36328" y="402832"/>
                      <a:pt x="183381" y="183122"/>
                    </a:cubicBezTo>
                    <a:cubicBezTo>
                      <a:pt x="403091" y="-36588"/>
                      <a:pt x="734562" y="-61988"/>
                      <a:pt x="922522" y="125337"/>
                    </a:cubicBezTo>
                    <a:cubicBezTo>
                      <a:pt x="1110482" y="313297"/>
                      <a:pt x="1084447" y="644767"/>
                      <a:pt x="864737" y="864477"/>
                    </a:cubicBezTo>
                    <a:cubicBezTo>
                      <a:pt x="743451" y="985762"/>
                      <a:pt x="588512" y="1047992"/>
                      <a:pt x="442462" y="1047992"/>
                    </a:cubicBezTo>
                    <a:close/>
                    <a:moveTo>
                      <a:pt x="605022" y="12942"/>
                    </a:moveTo>
                    <a:cubicBezTo>
                      <a:pt x="462147" y="12942"/>
                      <a:pt x="310382" y="73902"/>
                      <a:pt x="191637" y="192647"/>
                    </a:cubicBezTo>
                    <a:cubicBezTo>
                      <a:pt x="-22994" y="407277"/>
                      <a:pt x="-49028" y="730492"/>
                      <a:pt x="133851" y="913372"/>
                    </a:cubicBezTo>
                    <a:cubicBezTo>
                      <a:pt x="215766" y="995287"/>
                      <a:pt x="325622" y="1035292"/>
                      <a:pt x="441826" y="1035292"/>
                    </a:cubicBezTo>
                    <a:cubicBezTo>
                      <a:pt x="584701" y="1035292"/>
                      <a:pt x="736466" y="974332"/>
                      <a:pt x="855212" y="855587"/>
                    </a:cubicBezTo>
                    <a:cubicBezTo>
                      <a:pt x="1069841" y="640957"/>
                      <a:pt x="1095876" y="317742"/>
                      <a:pt x="912997" y="134862"/>
                    </a:cubicBezTo>
                    <a:cubicBezTo>
                      <a:pt x="831082" y="52947"/>
                      <a:pt x="720591" y="12942"/>
                      <a:pt x="605022" y="12942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85EBAD9-1533-2CE9-215A-A8A8B5D0ECA7}"/>
                  </a:ext>
                </a:extLst>
              </p:cNvPr>
              <p:cNvSpPr/>
              <p:nvPr/>
            </p:nvSpPr>
            <p:spPr>
              <a:xfrm>
                <a:off x="3878033" y="3801833"/>
                <a:ext cx="332562" cy="657136"/>
              </a:xfrm>
              <a:custGeom>
                <a:avLst/>
                <a:gdLst>
                  <a:gd name="connsiteX0" fmla="*/ 38011 w 332562"/>
                  <a:gd name="connsiteY0" fmla="*/ 657136 h 657136"/>
                  <a:gd name="connsiteX1" fmla="*/ 22771 w 332562"/>
                  <a:gd name="connsiteY1" fmla="*/ 653961 h 657136"/>
                  <a:gd name="connsiteX2" fmla="*/ 3086 w 332562"/>
                  <a:gd name="connsiteY2" fmla="*/ 603796 h 657136"/>
                  <a:gd name="connsiteX3" fmla="*/ 259626 w 332562"/>
                  <a:gd name="connsiteY3" fmla="*/ 22771 h 657136"/>
                  <a:gd name="connsiteX4" fmla="*/ 309791 w 332562"/>
                  <a:gd name="connsiteY4" fmla="*/ 3086 h 657136"/>
                  <a:gd name="connsiteX5" fmla="*/ 329476 w 332562"/>
                  <a:gd name="connsiteY5" fmla="*/ 53251 h 657136"/>
                  <a:gd name="connsiteX6" fmla="*/ 72936 w 332562"/>
                  <a:gd name="connsiteY6" fmla="*/ 634276 h 657136"/>
                  <a:gd name="connsiteX7" fmla="*/ 38011 w 332562"/>
                  <a:gd name="connsiteY7" fmla="*/ 657136 h 657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562" h="657136">
                    <a:moveTo>
                      <a:pt x="38011" y="657136"/>
                    </a:moveTo>
                    <a:cubicBezTo>
                      <a:pt x="32931" y="657136"/>
                      <a:pt x="27851" y="655866"/>
                      <a:pt x="22771" y="653961"/>
                    </a:cubicBezTo>
                    <a:cubicBezTo>
                      <a:pt x="3721" y="645706"/>
                      <a:pt x="-5169" y="622846"/>
                      <a:pt x="3086" y="603796"/>
                    </a:cubicBezTo>
                    <a:lnTo>
                      <a:pt x="259626" y="22771"/>
                    </a:lnTo>
                    <a:cubicBezTo>
                      <a:pt x="267881" y="3721"/>
                      <a:pt x="290741" y="-5169"/>
                      <a:pt x="309791" y="3086"/>
                    </a:cubicBezTo>
                    <a:cubicBezTo>
                      <a:pt x="328841" y="11341"/>
                      <a:pt x="337731" y="34201"/>
                      <a:pt x="329476" y="53251"/>
                    </a:cubicBezTo>
                    <a:lnTo>
                      <a:pt x="72936" y="634276"/>
                    </a:lnTo>
                    <a:cubicBezTo>
                      <a:pt x="66586" y="648881"/>
                      <a:pt x="52616" y="657136"/>
                      <a:pt x="38011" y="657136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66A6337C-C2C1-A117-E45A-4052A16B3B13}"/>
                  </a:ext>
                </a:extLst>
              </p:cNvPr>
              <p:cNvSpPr/>
              <p:nvPr/>
            </p:nvSpPr>
            <p:spPr>
              <a:xfrm>
                <a:off x="6657340" y="1388744"/>
                <a:ext cx="371042" cy="440055"/>
              </a:xfrm>
              <a:custGeom>
                <a:avLst/>
                <a:gdLst>
                  <a:gd name="connsiteX0" fmla="*/ 0 w 371042"/>
                  <a:gd name="connsiteY0" fmla="*/ 242570 h 440055"/>
                  <a:gd name="connsiteX1" fmla="*/ 201930 w 371042"/>
                  <a:gd name="connsiteY1" fmla="*/ 440055 h 440055"/>
                  <a:gd name="connsiteX2" fmla="*/ 370840 w 371042"/>
                  <a:gd name="connsiteY2" fmla="*/ 187960 h 440055"/>
                  <a:gd name="connsiteX3" fmla="*/ 226060 w 371042"/>
                  <a:gd name="connsiteY3" fmla="*/ 0 h 440055"/>
                  <a:gd name="connsiteX4" fmla="*/ 111760 w 371042"/>
                  <a:gd name="connsiteY4" fmla="*/ 73660 h 440055"/>
                  <a:gd name="connsiteX5" fmla="*/ 0 w 371042"/>
                  <a:gd name="connsiteY5" fmla="*/ 242570 h 440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042" h="440055">
                    <a:moveTo>
                      <a:pt x="0" y="242570"/>
                    </a:moveTo>
                    <a:cubicBezTo>
                      <a:pt x="0" y="242570"/>
                      <a:pt x="166370" y="256540"/>
                      <a:pt x="201930" y="440055"/>
                    </a:cubicBezTo>
                    <a:cubicBezTo>
                      <a:pt x="201930" y="440055"/>
                      <a:pt x="377825" y="299720"/>
                      <a:pt x="370840" y="187960"/>
                    </a:cubicBezTo>
                    <a:cubicBezTo>
                      <a:pt x="363855" y="76200"/>
                      <a:pt x="226060" y="0"/>
                      <a:pt x="226060" y="0"/>
                    </a:cubicBezTo>
                    <a:cubicBezTo>
                      <a:pt x="226060" y="0"/>
                      <a:pt x="147955" y="12065"/>
                      <a:pt x="111760" y="73660"/>
                    </a:cubicBezTo>
                    <a:cubicBezTo>
                      <a:pt x="76200" y="135890"/>
                      <a:pt x="0" y="242570"/>
                      <a:pt x="0" y="242570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66F71B4-4995-BD3E-5A8B-6C132175FB02}"/>
                  </a:ext>
                </a:extLst>
              </p:cNvPr>
              <p:cNvSpPr/>
              <p:nvPr/>
            </p:nvSpPr>
            <p:spPr>
              <a:xfrm>
                <a:off x="6040269" y="3743962"/>
                <a:ext cx="1786102" cy="478152"/>
              </a:xfrm>
              <a:custGeom>
                <a:avLst/>
                <a:gdLst>
                  <a:gd name="connsiteX0" fmla="*/ 37950 w 1786102"/>
                  <a:gd name="connsiteY0" fmla="*/ 478152 h 478152"/>
                  <a:gd name="connsiteX1" fmla="*/ 1120 w 1786102"/>
                  <a:gd name="connsiteY1" fmla="*/ 448942 h 478152"/>
                  <a:gd name="connsiteX2" fmla="*/ 29060 w 1786102"/>
                  <a:gd name="connsiteY2" fmla="*/ 403222 h 478152"/>
                  <a:gd name="connsiteX3" fmla="*/ 796140 w 1786102"/>
                  <a:gd name="connsiteY3" fmla="*/ 217167 h 478152"/>
                  <a:gd name="connsiteX4" fmla="*/ 810110 w 1786102"/>
                  <a:gd name="connsiteY4" fmla="*/ 216532 h 478152"/>
                  <a:gd name="connsiteX5" fmla="*/ 873610 w 1786102"/>
                  <a:gd name="connsiteY5" fmla="*/ 224787 h 478152"/>
                  <a:gd name="connsiteX6" fmla="*/ 1267945 w 1786102"/>
                  <a:gd name="connsiteY6" fmla="*/ 175257 h 478152"/>
                  <a:gd name="connsiteX7" fmla="*/ 1269215 w 1786102"/>
                  <a:gd name="connsiteY7" fmla="*/ 174622 h 478152"/>
                  <a:gd name="connsiteX8" fmla="*/ 1734670 w 1786102"/>
                  <a:gd name="connsiteY8" fmla="*/ 2537 h 478152"/>
                  <a:gd name="connsiteX9" fmla="*/ 1783565 w 1786102"/>
                  <a:gd name="connsiteY9" fmla="*/ 24762 h 478152"/>
                  <a:gd name="connsiteX10" fmla="*/ 1761340 w 1786102"/>
                  <a:gd name="connsiteY10" fmla="*/ 73657 h 478152"/>
                  <a:gd name="connsiteX11" fmla="*/ 1296520 w 1786102"/>
                  <a:gd name="connsiteY11" fmla="*/ 245742 h 478152"/>
                  <a:gd name="connsiteX12" fmla="*/ 863450 w 1786102"/>
                  <a:gd name="connsiteY12" fmla="*/ 300352 h 478152"/>
                  <a:gd name="connsiteX13" fmla="*/ 806935 w 1786102"/>
                  <a:gd name="connsiteY13" fmla="*/ 292732 h 478152"/>
                  <a:gd name="connsiteX14" fmla="*/ 46840 w 1786102"/>
                  <a:gd name="connsiteY14" fmla="*/ 476882 h 478152"/>
                  <a:gd name="connsiteX15" fmla="*/ 37950 w 1786102"/>
                  <a:gd name="connsiteY15" fmla="*/ 478152 h 47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86102" h="478152">
                    <a:moveTo>
                      <a:pt x="37950" y="478152"/>
                    </a:moveTo>
                    <a:cubicBezTo>
                      <a:pt x="20805" y="478152"/>
                      <a:pt x="4930" y="466722"/>
                      <a:pt x="1120" y="448942"/>
                    </a:cubicBezTo>
                    <a:cubicBezTo>
                      <a:pt x="-3960" y="428622"/>
                      <a:pt x="8740" y="407667"/>
                      <a:pt x="29060" y="403222"/>
                    </a:cubicBezTo>
                    <a:lnTo>
                      <a:pt x="796140" y="217167"/>
                    </a:lnTo>
                    <a:cubicBezTo>
                      <a:pt x="800585" y="215897"/>
                      <a:pt x="805665" y="215897"/>
                      <a:pt x="810110" y="216532"/>
                    </a:cubicBezTo>
                    <a:lnTo>
                      <a:pt x="873610" y="224787"/>
                    </a:lnTo>
                    <a:cubicBezTo>
                      <a:pt x="953620" y="235582"/>
                      <a:pt x="1132055" y="231772"/>
                      <a:pt x="1267945" y="175257"/>
                    </a:cubicBezTo>
                    <a:cubicBezTo>
                      <a:pt x="1268580" y="175257"/>
                      <a:pt x="1268580" y="174622"/>
                      <a:pt x="1269215" y="174622"/>
                    </a:cubicBezTo>
                    <a:lnTo>
                      <a:pt x="1734670" y="2537"/>
                    </a:lnTo>
                    <a:cubicBezTo>
                      <a:pt x="1754355" y="-5083"/>
                      <a:pt x="1776580" y="5077"/>
                      <a:pt x="1783565" y="24762"/>
                    </a:cubicBezTo>
                    <a:cubicBezTo>
                      <a:pt x="1791186" y="44447"/>
                      <a:pt x="1781025" y="66672"/>
                      <a:pt x="1761340" y="73657"/>
                    </a:cubicBezTo>
                    <a:lnTo>
                      <a:pt x="1296520" y="245742"/>
                    </a:lnTo>
                    <a:cubicBezTo>
                      <a:pt x="1145390" y="307972"/>
                      <a:pt x="954890" y="312417"/>
                      <a:pt x="863450" y="300352"/>
                    </a:cubicBezTo>
                    <a:lnTo>
                      <a:pt x="806935" y="292732"/>
                    </a:lnTo>
                    <a:lnTo>
                      <a:pt x="46840" y="476882"/>
                    </a:lnTo>
                    <a:cubicBezTo>
                      <a:pt x="43665" y="477517"/>
                      <a:pt x="40490" y="478152"/>
                      <a:pt x="37950" y="478152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8E21992-1B77-C09A-0789-3156E7C4354D}"/>
                  </a:ext>
                </a:extLst>
              </p:cNvPr>
              <p:cNvSpPr/>
              <p:nvPr/>
            </p:nvSpPr>
            <p:spPr>
              <a:xfrm>
                <a:off x="4711700" y="4010025"/>
                <a:ext cx="1470659" cy="534670"/>
              </a:xfrm>
              <a:custGeom>
                <a:avLst/>
                <a:gdLst>
                  <a:gd name="connsiteX0" fmla="*/ 1470660 w 1470659"/>
                  <a:gd name="connsiteY0" fmla="*/ 0 h 534670"/>
                  <a:gd name="connsiteX1" fmla="*/ 1437640 w 1470659"/>
                  <a:gd name="connsiteY1" fmla="*/ 434975 h 534670"/>
                  <a:gd name="connsiteX2" fmla="*/ 85725 w 1470659"/>
                  <a:gd name="connsiteY2" fmla="*/ 534670 h 534670"/>
                  <a:gd name="connsiteX3" fmla="*/ 0 w 1470659"/>
                  <a:gd name="connsiteY3" fmla="*/ 396875 h 53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0659" h="534670">
                    <a:moveTo>
                      <a:pt x="1470660" y="0"/>
                    </a:moveTo>
                    <a:lnTo>
                      <a:pt x="1437640" y="434975"/>
                    </a:lnTo>
                    <a:lnTo>
                      <a:pt x="85725" y="534670"/>
                    </a:lnTo>
                    <a:lnTo>
                      <a:pt x="0" y="396875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490CD44-1CF7-DBAD-28CC-C258C507284B}"/>
                  </a:ext>
                </a:extLst>
              </p:cNvPr>
              <p:cNvSpPr/>
              <p:nvPr/>
            </p:nvSpPr>
            <p:spPr>
              <a:xfrm>
                <a:off x="6106795" y="2635885"/>
                <a:ext cx="155699" cy="854074"/>
              </a:xfrm>
              <a:custGeom>
                <a:avLst/>
                <a:gdLst>
                  <a:gd name="connsiteX0" fmla="*/ 60325 w 155699"/>
                  <a:gd name="connsiteY0" fmla="*/ 854075 h 854074"/>
                  <a:gd name="connsiteX1" fmla="*/ 0 w 155699"/>
                  <a:gd name="connsiteY1" fmla="*/ 833755 h 854074"/>
                  <a:gd name="connsiteX2" fmla="*/ 81915 w 155699"/>
                  <a:gd name="connsiteY2" fmla="*/ 6350 h 854074"/>
                  <a:gd name="connsiteX3" fmla="*/ 144780 w 155699"/>
                  <a:gd name="connsiteY3" fmla="*/ 0 h 854074"/>
                  <a:gd name="connsiteX4" fmla="*/ 60325 w 155699"/>
                  <a:gd name="connsiteY4" fmla="*/ 854075 h 85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699" h="854074">
                    <a:moveTo>
                      <a:pt x="60325" y="854075"/>
                    </a:moveTo>
                    <a:lnTo>
                      <a:pt x="0" y="833755"/>
                    </a:lnTo>
                    <a:cubicBezTo>
                      <a:pt x="1270" y="829945"/>
                      <a:pt x="127635" y="447040"/>
                      <a:pt x="81915" y="6350"/>
                    </a:cubicBezTo>
                    <a:lnTo>
                      <a:pt x="144780" y="0"/>
                    </a:lnTo>
                    <a:cubicBezTo>
                      <a:pt x="193040" y="455295"/>
                      <a:pt x="66040" y="838200"/>
                      <a:pt x="60325" y="854075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4C8D9E9-F518-0CC6-2299-36D58BB75F5E}"/>
                  </a:ext>
                </a:extLst>
              </p:cNvPr>
              <p:cNvSpPr/>
              <p:nvPr/>
            </p:nvSpPr>
            <p:spPr>
              <a:xfrm>
                <a:off x="6062748" y="3845962"/>
                <a:ext cx="189058" cy="171046"/>
              </a:xfrm>
              <a:custGeom>
                <a:avLst/>
                <a:gdLst>
                  <a:gd name="connsiteX0" fmla="*/ 150727 w 189058"/>
                  <a:gd name="connsiteY0" fmla="*/ 171047 h 171046"/>
                  <a:gd name="connsiteX1" fmla="*/ 125962 w 189058"/>
                  <a:gd name="connsiteY1" fmla="*/ 162157 h 171046"/>
                  <a:gd name="connsiteX2" fmla="*/ 13567 w 189058"/>
                  <a:gd name="connsiteY2" fmla="*/ 67542 h 171046"/>
                  <a:gd name="connsiteX3" fmla="*/ 9122 w 189058"/>
                  <a:gd name="connsiteY3" fmla="*/ 13567 h 171046"/>
                  <a:gd name="connsiteX4" fmla="*/ 63097 w 189058"/>
                  <a:gd name="connsiteY4" fmla="*/ 9122 h 171046"/>
                  <a:gd name="connsiteX5" fmla="*/ 175492 w 189058"/>
                  <a:gd name="connsiteY5" fmla="*/ 103737 h 171046"/>
                  <a:gd name="connsiteX6" fmla="*/ 179937 w 189058"/>
                  <a:gd name="connsiteY6" fmla="*/ 157712 h 171046"/>
                  <a:gd name="connsiteX7" fmla="*/ 150727 w 189058"/>
                  <a:gd name="connsiteY7" fmla="*/ 171047 h 17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058" h="171046">
                    <a:moveTo>
                      <a:pt x="150727" y="171047"/>
                    </a:moveTo>
                    <a:cubicBezTo>
                      <a:pt x="141837" y="171047"/>
                      <a:pt x="133582" y="167872"/>
                      <a:pt x="125962" y="162157"/>
                    </a:cubicBezTo>
                    <a:lnTo>
                      <a:pt x="13567" y="67542"/>
                    </a:lnTo>
                    <a:cubicBezTo>
                      <a:pt x="-2308" y="54207"/>
                      <a:pt x="-4848" y="30077"/>
                      <a:pt x="9122" y="13567"/>
                    </a:cubicBezTo>
                    <a:cubicBezTo>
                      <a:pt x="22457" y="-2308"/>
                      <a:pt x="46587" y="-4848"/>
                      <a:pt x="63097" y="9122"/>
                    </a:cubicBezTo>
                    <a:lnTo>
                      <a:pt x="175492" y="103737"/>
                    </a:lnTo>
                    <a:cubicBezTo>
                      <a:pt x="191367" y="117072"/>
                      <a:pt x="193907" y="141202"/>
                      <a:pt x="179937" y="157712"/>
                    </a:cubicBezTo>
                    <a:cubicBezTo>
                      <a:pt x="172317" y="166602"/>
                      <a:pt x="161522" y="171047"/>
                      <a:pt x="150727" y="171047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690FE9E-96AF-5B5A-9B3D-AC76B31106F6}"/>
                  </a:ext>
                </a:extLst>
              </p:cNvPr>
              <p:cNvSpPr/>
              <p:nvPr/>
            </p:nvSpPr>
            <p:spPr>
              <a:xfrm rot="-1016180">
                <a:off x="6145301" y="3506998"/>
                <a:ext cx="991204" cy="63498"/>
              </a:xfrm>
              <a:custGeom>
                <a:avLst/>
                <a:gdLst>
                  <a:gd name="connsiteX0" fmla="*/ 0 w 991204"/>
                  <a:gd name="connsiteY0" fmla="*/ 0 h 63498"/>
                  <a:gd name="connsiteX1" fmla="*/ 991205 w 991204"/>
                  <a:gd name="connsiteY1" fmla="*/ 0 h 63498"/>
                  <a:gd name="connsiteX2" fmla="*/ 991205 w 991204"/>
                  <a:gd name="connsiteY2" fmla="*/ 63498 h 63498"/>
                  <a:gd name="connsiteX3" fmla="*/ 0 w 991204"/>
                  <a:gd name="connsiteY3" fmla="*/ 63498 h 6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1204" h="63498">
                    <a:moveTo>
                      <a:pt x="0" y="0"/>
                    </a:moveTo>
                    <a:lnTo>
                      <a:pt x="991205" y="0"/>
                    </a:lnTo>
                    <a:lnTo>
                      <a:pt x="991205" y="63498"/>
                    </a:lnTo>
                    <a:lnTo>
                      <a:pt x="0" y="63498"/>
                    </a:ln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9FB081-534E-C253-CFC0-E6FA71C91611}"/>
                  </a:ext>
                </a:extLst>
              </p:cNvPr>
              <p:cNvSpPr/>
              <p:nvPr/>
            </p:nvSpPr>
            <p:spPr>
              <a:xfrm>
                <a:off x="4450079" y="3060536"/>
                <a:ext cx="1756530" cy="1291118"/>
              </a:xfrm>
              <a:custGeom>
                <a:avLst/>
                <a:gdLst>
                  <a:gd name="connsiteX0" fmla="*/ 0 w 1756530"/>
                  <a:gd name="connsiteY0" fmla="*/ 828204 h 1291118"/>
                  <a:gd name="connsiteX1" fmla="*/ 1292225 w 1756530"/>
                  <a:gd name="connsiteY1" fmla="*/ 450379 h 1291118"/>
                  <a:gd name="connsiteX2" fmla="*/ 1325245 w 1756530"/>
                  <a:gd name="connsiteY2" fmla="*/ 105574 h 1291118"/>
                  <a:gd name="connsiteX3" fmla="*/ 1401445 w 1756530"/>
                  <a:gd name="connsiteY3" fmla="*/ 10324 h 1291118"/>
                  <a:gd name="connsiteX4" fmla="*/ 1722120 w 1756530"/>
                  <a:gd name="connsiteY4" fmla="*/ 345604 h 1291118"/>
                  <a:gd name="connsiteX5" fmla="*/ 1755140 w 1756530"/>
                  <a:gd name="connsiteY5" fmla="*/ 471334 h 1291118"/>
                  <a:gd name="connsiteX6" fmla="*/ 1695450 w 1756530"/>
                  <a:gd name="connsiteY6" fmla="*/ 941869 h 1291118"/>
                  <a:gd name="connsiteX7" fmla="*/ 231775 w 1756530"/>
                  <a:gd name="connsiteY7" fmla="*/ 1291119 h 1291118"/>
                  <a:gd name="connsiteX8" fmla="*/ 0 w 1756530"/>
                  <a:gd name="connsiteY8" fmla="*/ 828204 h 1291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6530" h="1291118">
                    <a:moveTo>
                      <a:pt x="0" y="828204"/>
                    </a:moveTo>
                    <a:lnTo>
                      <a:pt x="1292225" y="450379"/>
                    </a:lnTo>
                    <a:lnTo>
                      <a:pt x="1325245" y="105574"/>
                    </a:lnTo>
                    <a:cubicBezTo>
                      <a:pt x="1325245" y="105574"/>
                      <a:pt x="1327785" y="-39206"/>
                      <a:pt x="1401445" y="10324"/>
                    </a:cubicBezTo>
                    <a:cubicBezTo>
                      <a:pt x="1475105" y="60489"/>
                      <a:pt x="1722120" y="345604"/>
                      <a:pt x="1722120" y="345604"/>
                    </a:cubicBezTo>
                    <a:cubicBezTo>
                      <a:pt x="1722120" y="345604"/>
                      <a:pt x="1764665" y="402754"/>
                      <a:pt x="1755140" y="471334"/>
                    </a:cubicBezTo>
                    <a:cubicBezTo>
                      <a:pt x="1745615" y="540549"/>
                      <a:pt x="1695450" y="941869"/>
                      <a:pt x="1695450" y="941869"/>
                    </a:cubicBezTo>
                    <a:lnTo>
                      <a:pt x="231775" y="1291119"/>
                    </a:lnTo>
                    <a:lnTo>
                      <a:pt x="0" y="828204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AFB8CF8-D727-1B8E-A861-8B58AE0046F6}"/>
                  </a:ext>
                </a:extLst>
              </p:cNvPr>
              <p:cNvSpPr/>
              <p:nvPr/>
            </p:nvSpPr>
            <p:spPr>
              <a:xfrm rot="-3860523">
                <a:off x="6508977" y="3450182"/>
                <a:ext cx="1144276" cy="63500"/>
              </a:xfrm>
              <a:custGeom>
                <a:avLst/>
                <a:gdLst>
                  <a:gd name="connsiteX0" fmla="*/ 0 w 1144276"/>
                  <a:gd name="connsiteY0" fmla="*/ 0 h 63500"/>
                  <a:gd name="connsiteX1" fmla="*/ 1144276 w 1144276"/>
                  <a:gd name="connsiteY1" fmla="*/ 0 h 63500"/>
                  <a:gd name="connsiteX2" fmla="*/ 1144276 w 1144276"/>
                  <a:gd name="connsiteY2" fmla="*/ 63500 h 63500"/>
                  <a:gd name="connsiteX3" fmla="*/ 0 w 1144276"/>
                  <a:gd name="connsiteY3" fmla="*/ 6350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4276" h="63500">
                    <a:moveTo>
                      <a:pt x="0" y="0"/>
                    </a:moveTo>
                    <a:lnTo>
                      <a:pt x="1144276" y="0"/>
                    </a:lnTo>
                    <a:lnTo>
                      <a:pt x="1144276" y="63500"/>
                    </a:lnTo>
                    <a:lnTo>
                      <a:pt x="0" y="63500"/>
                    </a:ln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E6CB092-5785-A191-D06F-0EFFB3989CCD}"/>
                  </a:ext>
                </a:extLst>
              </p:cNvPr>
              <p:cNvSpPr/>
              <p:nvPr/>
            </p:nvSpPr>
            <p:spPr>
              <a:xfrm>
                <a:off x="5094947" y="4171657"/>
                <a:ext cx="332690" cy="394627"/>
              </a:xfrm>
              <a:custGeom>
                <a:avLst/>
                <a:gdLst>
                  <a:gd name="connsiteX0" fmla="*/ 38393 w 332690"/>
                  <a:gd name="connsiteY0" fmla="*/ 394628 h 394627"/>
                  <a:gd name="connsiteX1" fmla="*/ 14263 w 332690"/>
                  <a:gd name="connsiteY1" fmla="*/ 386373 h 394627"/>
                  <a:gd name="connsiteX2" fmla="*/ 8548 w 332690"/>
                  <a:gd name="connsiteY2" fmla="*/ 333033 h 394627"/>
                  <a:gd name="connsiteX3" fmla="*/ 265088 w 332690"/>
                  <a:gd name="connsiteY3" fmla="*/ 14263 h 394627"/>
                  <a:gd name="connsiteX4" fmla="*/ 318428 w 332690"/>
                  <a:gd name="connsiteY4" fmla="*/ 8548 h 394627"/>
                  <a:gd name="connsiteX5" fmla="*/ 324143 w 332690"/>
                  <a:gd name="connsiteY5" fmla="*/ 61888 h 394627"/>
                  <a:gd name="connsiteX6" fmla="*/ 67603 w 332690"/>
                  <a:gd name="connsiteY6" fmla="*/ 380658 h 394627"/>
                  <a:gd name="connsiteX7" fmla="*/ 38393 w 332690"/>
                  <a:gd name="connsiteY7" fmla="*/ 394628 h 394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690" h="394627">
                    <a:moveTo>
                      <a:pt x="38393" y="394628"/>
                    </a:moveTo>
                    <a:cubicBezTo>
                      <a:pt x="30138" y="394628"/>
                      <a:pt x="21883" y="392088"/>
                      <a:pt x="14263" y="386373"/>
                    </a:cubicBezTo>
                    <a:cubicBezTo>
                      <a:pt x="-2247" y="373038"/>
                      <a:pt x="-4787" y="348908"/>
                      <a:pt x="8548" y="333033"/>
                    </a:cubicBezTo>
                    <a:lnTo>
                      <a:pt x="265088" y="14263"/>
                    </a:lnTo>
                    <a:cubicBezTo>
                      <a:pt x="278423" y="-2247"/>
                      <a:pt x="302553" y="-4787"/>
                      <a:pt x="318428" y="8548"/>
                    </a:cubicBezTo>
                    <a:cubicBezTo>
                      <a:pt x="334938" y="21883"/>
                      <a:pt x="337478" y="46013"/>
                      <a:pt x="324143" y="61888"/>
                    </a:cubicBezTo>
                    <a:lnTo>
                      <a:pt x="67603" y="380658"/>
                    </a:lnTo>
                    <a:cubicBezTo>
                      <a:pt x="60618" y="389548"/>
                      <a:pt x="49823" y="394628"/>
                      <a:pt x="38393" y="394628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848EB559-5681-34FA-0AB2-7572F4D622B3}"/>
                  </a:ext>
                </a:extLst>
              </p:cNvPr>
              <p:cNvSpPr/>
              <p:nvPr/>
            </p:nvSpPr>
            <p:spPr>
              <a:xfrm>
                <a:off x="5616166" y="4111216"/>
                <a:ext cx="397056" cy="383313"/>
              </a:xfrm>
              <a:custGeom>
                <a:avLst/>
                <a:gdLst>
                  <a:gd name="connsiteX0" fmla="*/ 358548 w 397056"/>
                  <a:gd name="connsiteY0" fmla="*/ 383313 h 383313"/>
                  <a:gd name="connsiteX1" fmla="*/ 332513 w 397056"/>
                  <a:gd name="connsiteY1" fmla="*/ 372518 h 383313"/>
                  <a:gd name="connsiteX2" fmla="*/ 11838 w 397056"/>
                  <a:gd name="connsiteY2" fmla="*/ 65813 h 383313"/>
                  <a:gd name="connsiteX3" fmla="*/ 10568 w 397056"/>
                  <a:gd name="connsiteY3" fmla="*/ 11838 h 383313"/>
                  <a:gd name="connsiteX4" fmla="*/ 64543 w 397056"/>
                  <a:gd name="connsiteY4" fmla="*/ 10568 h 383313"/>
                  <a:gd name="connsiteX5" fmla="*/ 385218 w 397056"/>
                  <a:gd name="connsiteY5" fmla="*/ 317273 h 383313"/>
                  <a:gd name="connsiteX6" fmla="*/ 386488 w 397056"/>
                  <a:gd name="connsiteY6" fmla="*/ 371248 h 383313"/>
                  <a:gd name="connsiteX7" fmla="*/ 358548 w 397056"/>
                  <a:gd name="connsiteY7" fmla="*/ 383313 h 383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7056" h="383313">
                    <a:moveTo>
                      <a:pt x="358548" y="383313"/>
                    </a:moveTo>
                    <a:cubicBezTo>
                      <a:pt x="349023" y="383313"/>
                      <a:pt x="339498" y="379503"/>
                      <a:pt x="332513" y="372518"/>
                    </a:cubicBezTo>
                    <a:lnTo>
                      <a:pt x="11838" y="65813"/>
                    </a:lnTo>
                    <a:cubicBezTo>
                      <a:pt x="-3402" y="51208"/>
                      <a:pt x="-4037" y="27078"/>
                      <a:pt x="10568" y="11838"/>
                    </a:cubicBezTo>
                    <a:cubicBezTo>
                      <a:pt x="25173" y="-3402"/>
                      <a:pt x="49303" y="-4037"/>
                      <a:pt x="64543" y="10568"/>
                    </a:cubicBezTo>
                    <a:lnTo>
                      <a:pt x="385218" y="317273"/>
                    </a:lnTo>
                    <a:cubicBezTo>
                      <a:pt x="400458" y="331878"/>
                      <a:pt x="401093" y="356008"/>
                      <a:pt x="386488" y="371248"/>
                    </a:cubicBezTo>
                    <a:cubicBezTo>
                      <a:pt x="378233" y="379503"/>
                      <a:pt x="368708" y="383313"/>
                      <a:pt x="358548" y="383313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C87056D-563B-7B3E-2569-AD0FC3C78F8F}"/>
                  </a:ext>
                </a:extLst>
              </p:cNvPr>
              <p:cNvSpPr/>
              <p:nvPr/>
            </p:nvSpPr>
            <p:spPr>
              <a:xfrm>
                <a:off x="6986243" y="3583940"/>
                <a:ext cx="814776" cy="220344"/>
              </a:xfrm>
              <a:custGeom>
                <a:avLst/>
                <a:gdLst>
                  <a:gd name="connsiteX0" fmla="*/ 789332 w 814776"/>
                  <a:gd name="connsiteY0" fmla="*/ 220345 h 220344"/>
                  <a:gd name="connsiteX1" fmla="*/ 782982 w 814776"/>
                  <a:gd name="connsiteY1" fmla="*/ 219710 h 220344"/>
                  <a:gd name="connsiteX2" fmla="*/ 134647 w 814776"/>
                  <a:gd name="connsiteY2" fmla="*/ 50800 h 220344"/>
                  <a:gd name="connsiteX3" fmla="*/ 26697 w 814776"/>
                  <a:gd name="connsiteY3" fmla="*/ 55245 h 220344"/>
                  <a:gd name="connsiteX4" fmla="*/ 27 w 814776"/>
                  <a:gd name="connsiteY4" fmla="*/ 31115 h 220344"/>
                  <a:gd name="connsiteX5" fmla="*/ 24157 w 814776"/>
                  <a:gd name="connsiteY5" fmla="*/ 4445 h 220344"/>
                  <a:gd name="connsiteX6" fmla="*/ 135917 w 814776"/>
                  <a:gd name="connsiteY6" fmla="*/ 0 h 220344"/>
                  <a:gd name="connsiteX7" fmla="*/ 143537 w 814776"/>
                  <a:gd name="connsiteY7" fmla="*/ 635 h 220344"/>
                  <a:gd name="connsiteX8" fmla="*/ 795682 w 814776"/>
                  <a:gd name="connsiteY8" fmla="*/ 170815 h 220344"/>
                  <a:gd name="connsiteX9" fmla="*/ 814097 w 814776"/>
                  <a:gd name="connsiteY9" fmla="*/ 201930 h 220344"/>
                  <a:gd name="connsiteX10" fmla="*/ 789332 w 814776"/>
                  <a:gd name="connsiteY10" fmla="*/ 220345 h 220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4776" h="220344">
                    <a:moveTo>
                      <a:pt x="789332" y="220345"/>
                    </a:moveTo>
                    <a:cubicBezTo>
                      <a:pt x="787427" y="220345"/>
                      <a:pt x="784887" y="220345"/>
                      <a:pt x="782982" y="219710"/>
                    </a:cubicBezTo>
                    <a:lnTo>
                      <a:pt x="134647" y="50800"/>
                    </a:lnTo>
                    <a:lnTo>
                      <a:pt x="26697" y="55245"/>
                    </a:lnTo>
                    <a:cubicBezTo>
                      <a:pt x="12727" y="55880"/>
                      <a:pt x="662" y="45085"/>
                      <a:pt x="27" y="31115"/>
                    </a:cubicBezTo>
                    <a:cubicBezTo>
                      <a:pt x="-608" y="17145"/>
                      <a:pt x="10187" y="5080"/>
                      <a:pt x="24157" y="4445"/>
                    </a:cubicBezTo>
                    <a:lnTo>
                      <a:pt x="135917" y="0"/>
                    </a:lnTo>
                    <a:cubicBezTo>
                      <a:pt x="138457" y="0"/>
                      <a:pt x="140997" y="0"/>
                      <a:pt x="143537" y="635"/>
                    </a:cubicBezTo>
                    <a:lnTo>
                      <a:pt x="795682" y="170815"/>
                    </a:lnTo>
                    <a:cubicBezTo>
                      <a:pt x="809017" y="174625"/>
                      <a:pt x="817272" y="187960"/>
                      <a:pt x="814097" y="201930"/>
                    </a:cubicBezTo>
                    <a:cubicBezTo>
                      <a:pt x="810922" y="212725"/>
                      <a:pt x="800127" y="220345"/>
                      <a:pt x="789332" y="220345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E1BBBD62-DFE9-79F8-11E5-1023EF754414}"/>
                  </a:ext>
                </a:extLst>
              </p:cNvPr>
              <p:cNvSpPr/>
              <p:nvPr/>
            </p:nvSpPr>
            <p:spPr>
              <a:xfrm>
                <a:off x="6728219" y="2374035"/>
                <a:ext cx="1060837" cy="1248775"/>
              </a:xfrm>
              <a:custGeom>
                <a:avLst/>
                <a:gdLst>
                  <a:gd name="connsiteX0" fmla="*/ 1035290 w 1060837"/>
                  <a:gd name="connsiteY0" fmla="*/ 4675 h 1248775"/>
                  <a:gd name="connsiteX1" fmla="*/ 1017511 w 1060837"/>
                  <a:gd name="connsiteY1" fmla="*/ 375515 h 1248775"/>
                  <a:gd name="connsiteX2" fmla="*/ 654290 w 1060837"/>
                  <a:gd name="connsiteY2" fmla="*/ 610465 h 1248775"/>
                  <a:gd name="connsiteX3" fmla="*/ 352665 w 1060837"/>
                  <a:gd name="connsiteY3" fmla="*/ 744450 h 1248775"/>
                  <a:gd name="connsiteX4" fmla="*/ 566025 w 1060837"/>
                  <a:gd name="connsiteY4" fmla="*/ 1119735 h 1248775"/>
                  <a:gd name="connsiteX5" fmla="*/ 444105 w 1060837"/>
                  <a:gd name="connsiteY5" fmla="*/ 1225780 h 1248775"/>
                  <a:gd name="connsiteX6" fmla="*/ 61836 w 1060837"/>
                  <a:gd name="connsiteY6" fmla="*/ 801600 h 1248775"/>
                  <a:gd name="connsiteX7" fmla="*/ 61836 w 1060837"/>
                  <a:gd name="connsiteY7" fmla="*/ 562205 h 1248775"/>
                  <a:gd name="connsiteX8" fmla="*/ 584440 w 1060837"/>
                  <a:gd name="connsiteY8" fmla="*/ 230100 h 1248775"/>
                  <a:gd name="connsiteX9" fmla="*/ 1035290 w 1060837"/>
                  <a:gd name="connsiteY9" fmla="*/ 4675 h 124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0837" h="1248775">
                    <a:moveTo>
                      <a:pt x="1035290" y="4675"/>
                    </a:moveTo>
                    <a:cubicBezTo>
                      <a:pt x="1035290" y="4675"/>
                      <a:pt x="1103236" y="261215"/>
                      <a:pt x="1017511" y="375515"/>
                    </a:cubicBezTo>
                    <a:cubicBezTo>
                      <a:pt x="931786" y="489815"/>
                      <a:pt x="764780" y="557125"/>
                      <a:pt x="654290" y="610465"/>
                    </a:cubicBezTo>
                    <a:cubicBezTo>
                      <a:pt x="543800" y="663805"/>
                      <a:pt x="395211" y="744450"/>
                      <a:pt x="352665" y="744450"/>
                    </a:cubicBezTo>
                    <a:cubicBezTo>
                      <a:pt x="473950" y="815570"/>
                      <a:pt x="458711" y="952095"/>
                      <a:pt x="566025" y="1119735"/>
                    </a:cubicBezTo>
                    <a:cubicBezTo>
                      <a:pt x="608571" y="1186410"/>
                      <a:pt x="519036" y="1296900"/>
                      <a:pt x="444105" y="1225780"/>
                    </a:cubicBezTo>
                    <a:cubicBezTo>
                      <a:pt x="416165" y="1199110"/>
                      <a:pt x="280275" y="1006705"/>
                      <a:pt x="61836" y="801600"/>
                    </a:cubicBezTo>
                    <a:cubicBezTo>
                      <a:pt x="-36589" y="708890"/>
                      <a:pt x="-2935" y="614275"/>
                      <a:pt x="61836" y="562205"/>
                    </a:cubicBezTo>
                    <a:cubicBezTo>
                      <a:pt x="231380" y="426950"/>
                      <a:pt x="358380" y="316460"/>
                      <a:pt x="584440" y="230100"/>
                    </a:cubicBezTo>
                    <a:cubicBezTo>
                      <a:pt x="698740" y="186285"/>
                      <a:pt x="964171" y="-34695"/>
                      <a:pt x="1035290" y="4675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2757E59-93D9-22DB-6660-F03AF09BC046}"/>
                  </a:ext>
                </a:extLst>
              </p:cNvPr>
              <p:cNvSpPr/>
              <p:nvPr/>
            </p:nvSpPr>
            <p:spPr>
              <a:xfrm>
                <a:off x="7020559" y="2463799"/>
                <a:ext cx="770983" cy="574675"/>
              </a:xfrm>
              <a:custGeom>
                <a:avLst/>
                <a:gdLst>
                  <a:gd name="connsiteX0" fmla="*/ 0 w 770983"/>
                  <a:gd name="connsiteY0" fmla="*/ 290196 h 574675"/>
                  <a:gd name="connsiteX1" fmla="*/ 200025 w 770983"/>
                  <a:gd name="connsiteY1" fmla="*/ 344171 h 574675"/>
                  <a:gd name="connsiteX2" fmla="*/ 258445 w 770983"/>
                  <a:gd name="connsiteY2" fmla="*/ 574676 h 574675"/>
                  <a:gd name="connsiteX3" fmla="*/ 654050 w 770983"/>
                  <a:gd name="connsiteY3" fmla="*/ 365761 h 574675"/>
                  <a:gd name="connsiteX4" fmla="*/ 756285 w 770983"/>
                  <a:gd name="connsiteY4" fmla="*/ 1 h 574675"/>
                  <a:gd name="connsiteX5" fmla="*/ 440690 w 770983"/>
                  <a:gd name="connsiteY5" fmla="*/ 33656 h 574675"/>
                  <a:gd name="connsiteX6" fmla="*/ 253365 w 770983"/>
                  <a:gd name="connsiteY6" fmla="*/ 143511 h 574675"/>
                  <a:gd name="connsiteX7" fmla="*/ 144780 w 770983"/>
                  <a:gd name="connsiteY7" fmla="*/ 211456 h 574675"/>
                  <a:gd name="connsiteX8" fmla="*/ 0 w 770983"/>
                  <a:gd name="connsiteY8" fmla="*/ 290196 h 57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0983" h="574675">
                    <a:moveTo>
                      <a:pt x="0" y="290196"/>
                    </a:moveTo>
                    <a:cubicBezTo>
                      <a:pt x="0" y="290196"/>
                      <a:pt x="119380" y="287021"/>
                      <a:pt x="200025" y="344171"/>
                    </a:cubicBezTo>
                    <a:cubicBezTo>
                      <a:pt x="318135" y="427356"/>
                      <a:pt x="284480" y="539116"/>
                      <a:pt x="258445" y="574676"/>
                    </a:cubicBezTo>
                    <a:cubicBezTo>
                      <a:pt x="258445" y="574676"/>
                      <a:pt x="563880" y="443866"/>
                      <a:pt x="654050" y="365761"/>
                    </a:cubicBezTo>
                    <a:cubicBezTo>
                      <a:pt x="744220" y="287656"/>
                      <a:pt x="798830" y="194946"/>
                      <a:pt x="756285" y="1"/>
                    </a:cubicBezTo>
                    <a:cubicBezTo>
                      <a:pt x="756285" y="1"/>
                      <a:pt x="570230" y="-634"/>
                      <a:pt x="440690" y="33656"/>
                    </a:cubicBezTo>
                    <a:cubicBezTo>
                      <a:pt x="328295" y="64136"/>
                      <a:pt x="270510" y="129541"/>
                      <a:pt x="253365" y="143511"/>
                    </a:cubicBezTo>
                    <a:cubicBezTo>
                      <a:pt x="189230" y="194946"/>
                      <a:pt x="144780" y="211456"/>
                      <a:pt x="144780" y="211456"/>
                    </a:cubicBezTo>
                    <a:lnTo>
                      <a:pt x="0" y="290196"/>
                    </a:ln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436EAB8C-B144-9264-ADB4-35BEA61A4690}"/>
                  </a:ext>
                </a:extLst>
              </p:cNvPr>
              <p:cNvSpPr/>
              <p:nvPr/>
            </p:nvSpPr>
            <p:spPr>
              <a:xfrm>
                <a:off x="7302331" y="2535554"/>
                <a:ext cx="456099" cy="395605"/>
              </a:xfrm>
              <a:custGeom>
                <a:avLst/>
                <a:gdLst>
                  <a:gd name="connsiteX0" fmla="*/ 3344 w 456099"/>
                  <a:gd name="connsiteY0" fmla="*/ 395605 h 395605"/>
                  <a:gd name="connsiteX1" fmla="*/ 169 w 456099"/>
                  <a:gd name="connsiteY1" fmla="*/ 393700 h 395605"/>
                  <a:gd name="connsiteX2" fmla="*/ 2074 w 456099"/>
                  <a:gd name="connsiteY2" fmla="*/ 389890 h 395605"/>
                  <a:gd name="connsiteX3" fmla="*/ 19854 w 456099"/>
                  <a:gd name="connsiteY3" fmla="*/ 383540 h 395605"/>
                  <a:gd name="connsiteX4" fmla="*/ 23664 w 456099"/>
                  <a:gd name="connsiteY4" fmla="*/ 385445 h 395605"/>
                  <a:gd name="connsiteX5" fmla="*/ 21759 w 456099"/>
                  <a:gd name="connsiteY5" fmla="*/ 389255 h 395605"/>
                  <a:gd name="connsiteX6" fmla="*/ 3344 w 456099"/>
                  <a:gd name="connsiteY6" fmla="*/ 395605 h 395605"/>
                  <a:gd name="connsiteX7" fmla="*/ 3344 w 456099"/>
                  <a:gd name="connsiteY7" fmla="*/ 395605 h 395605"/>
                  <a:gd name="connsiteX8" fmla="*/ 50969 w 456099"/>
                  <a:gd name="connsiteY8" fmla="*/ 377190 h 395605"/>
                  <a:gd name="connsiteX9" fmla="*/ 47794 w 456099"/>
                  <a:gd name="connsiteY9" fmla="*/ 375285 h 395605"/>
                  <a:gd name="connsiteX10" fmla="*/ 49699 w 456099"/>
                  <a:gd name="connsiteY10" fmla="*/ 370840 h 395605"/>
                  <a:gd name="connsiteX11" fmla="*/ 67479 w 456099"/>
                  <a:gd name="connsiteY11" fmla="*/ 363220 h 395605"/>
                  <a:gd name="connsiteX12" fmla="*/ 71924 w 456099"/>
                  <a:gd name="connsiteY12" fmla="*/ 365125 h 395605"/>
                  <a:gd name="connsiteX13" fmla="*/ 70019 w 456099"/>
                  <a:gd name="connsiteY13" fmla="*/ 369570 h 395605"/>
                  <a:gd name="connsiteX14" fmla="*/ 52239 w 456099"/>
                  <a:gd name="connsiteY14" fmla="*/ 377190 h 395605"/>
                  <a:gd name="connsiteX15" fmla="*/ 50969 w 456099"/>
                  <a:gd name="connsiteY15" fmla="*/ 377190 h 395605"/>
                  <a:gd name="connsiteX16" fmla="*/ 97959 w 456099"/>
                  <a:gd name="connsiteY16" fmla="*/ 356870 h 395605"/>
                  <a:gd name="connsiteX17" fmla="*/ 94784 w 456099"/>
                  <a:gd name="connsiteY17" fmla="*/ 354965 h 395605"/>
                  <a:gd name="connsiteX18" fmla="*/ 96054 w 456099"/>
                  <a:gd name="connsiteY18" fmla="*/ 350520 h 395605"/>
                  <a:gd name="connsiteX19" fmla="*/ 113199 w 456099"/>
                  <a:gd name="connsiteY19" fmla="*/ 342265 h 395605"/>
                  <a:gd name="connsiteX20" fmla="*/ 117644 w 456099"/>
                  <a:gd name="connsiteY20" fmla="*/ 343535 h 395605"/>
                  <a:gd name="connsiteX21" fmla="*/ 116374 w 456099"/>
                  <a:gd name="connsiteY21" fmla="*/ 347980 h 395605"/>
                  <a:gd name="connsiteX22" fmla="*/ 99229 w 456099"/>
                  <a:gd name="connsiteY22" fmla="*/ 356235 h 395605"/>
                  <a:gd name="connsiteX23" fmla="*/ 97959 w 456099"/>
                  <a:gd name="connsiteY23" fmla="*/ 356870 h 395605"/>
                  <a:gd name="connsiteX24" fmla="*/ 143679 w 456099"/>
                  <a:gd name="connsiteY24" fmla="*/ 335280 h 395605"/>
                  <a:gd name="connsiteX25" fmla="*/ 141139 w 456099"/>
                  <a:gd name="connsiteY25" fmla="*/ 333375 h 395605"/>
                  <a:gd name="connsiteX26" fmla="*/ 142409 w 456099"/>
                  <a:gd name="connsiteY26" fmla="*/ 328930 h 395605"/>
                  <a:gd name="connsiteX27" fmla="*/ 159554 w 456099"/>
                  <a:gd name="connsiteY27" fmla="*/ 320040 h 395605"/>
                  <a:gd name="connsiteX28" fmla="*/ 163999 w 456099"/>
                  <a:gd name="connsiteY28" fmla="*/ 321310 h 395605"/>
                  <a:gd name="connsiteX29" fmla="*/ 162729 w 456099"/>
                  <a:gd name="connsiteY29" fmla="*/ 325755 h 395605"/>
                  <a:gd name="connsiteX30" fmla="*/ 145584 w 456099"/>
                  <a:gd name="connsiteY30" fmla="*/ 334645 h 395605"/>
                  <a:gd name="connsiteX31" fmla="*/ 143679 w 456099"/>
                  <a:gd name="connsiteY31" fmla="*/ 335280 h 395605"/>
                  <a:gd name="connsiteX32" fmla="*/ 188764 w 456099"/>
                  <a:gd name="connsiteY32" fmla="*/ 311150 h 395605"/>
                  <a:gd name="connsiteX33" fmla="*/ 186224 w 456099"/>
                  <a:gd name="connsiteY33" fmla="*/ 309245 h 395605"/>
                  <a:gd name="connsiteX34" fmla="*/ 187494 w 456099"/>
                  <a:gd name="connsiteY34" fmla="*/ 304800 h 395605"/>
                  <a:gd name="connsiteX35" fmla="*/ 204004 w 456099"/>
                  <a:gd name="connsiteY35" fmla="*/ 295275 h 395605"/>
                  <a:gd name="connsiteX36" fmla="*/ 208449 w 456099"/>
                  <a:gd name="connsiteY36" fmla="*/ 296545 h 395605"/>
                  <a:gd name="connsiteX37" fmla="*/ 207179 w 456099"/>
                  <a:gd name="connsiteY37" fmla="*/ 300990 h 395605"/>
                  <a:gd name="connsiteX38" fmla="*/ 190669 w 456099"/>
                  <a:gd name="connsiteY38" fmla="*/ 310515 h 395605"/>
                  <a:gd name="connsiteX39" fmla="*/ 188764 w 456099"/>
                  <a:gd name="connsiteY39" fmla="*/ 311150 h 395605"/>
                  <a:gd name="connsiteX40" fmla="*/ 232579 w 456099"/>
                  <a:gd name="connsiteY40" fmla="*/ 285750 h 395605"/>
                  <a:gd name="connsiteX41" fmla="*/ 230039 w 456099"/>
                  <a:gd name="connsiteY41" fmla="*/ 284480 h 395605"/>
                  <a:gd name="connsiteX42" fmla="*/ 231309 w 456099"/>
                  <a:gd name="connsiteY42" fmla="*/ 280035 h 395605"/>
                  <a:gd name="connsiteX43" fmla="*/ 247184 w 456099"/>
                  <a:gd name="connsiteY43" fmla="*/ 269875 h 395605"/>
                  <a:gd name="connsiteX44" fmla="*/ 251629 w 456099"/>
                  <a:gd name="connsiteY44" fmla="*/ 270510 h 395605"/>
                  <a:gd name="connsiteX45" fmla="*/ 250994 w 456099"/>
                  <a:gd name="connsiteY45" fmla="*/ 274955 h 395605"/>
                  <a:gd name="connsiteX46" fmla="*/ 235119 w 456099"/>
                  <a:gd name="connsiteY46" fmla="*/ 285115 h 395605"/>
                  <a:gd name="connsiteX47" fmla="*/ 232579 w 456099"/>
                  <a:gd name="connsiteY47" fmla="*/ 285750 h 395605"/>
                  <a:gd name="connsiteX48" fmla="*/ 275124 w 456099"/>
                  <a:gd name="connsiteY48" fmla="*/ 257175 h 395605"/>
                  <a:gd name="connsiteX49" fmla="*/ 272584 w 456099"/>
                  <a:gd name="connsiteY49" fmla="*/ 255905 h 395605"/>
                  <a:gd name="connsiteX50" fmla="*/ 273219 w 456099"/>
                  <a:gd name="connsiteY50" fmla="*/ 251460 h 395605"/>
                  <a:gd name="connsiteX51" fmla="*/ 288459 w 456099"/>
                  <a:gd name="connsiteY51" fmla="*/ 240030 h 395605"/>
                  <a:gd name="connsiteX52" fmla="*/ 292904 w 456099"/>
                  <a:gd name="connsiteY52" fmla="*/ 240665 h 395605"/>
                  <a:gd name="connsiteX53" fmla="*/ 292269 w 456099"/>
                  <a:gd name="connsiteY53" fmla="*/ 245110 h 395605"/>
                  <a:gd name="connsiteX54" fmla="*/ 277029 w 456099"/>
                  <a:gd name="connsiteY54" fmla="*/ 256540 h 395605"/>
                  <a:gd name="connsiteX55" fmla="*/ 275124 w 456099"/>
                  <a:gd name="connsiteY55" fmla="*/ 257175 h 395605"/>
                  <a:gd name="connsiteX56" fmla="*/ 315764 w 456099"/>
                  <a:gd name="connsiteY56" fmla="*/ 226695 h 395605"/>
                  <a:gd name="connsiteX57" fmla="*/ 313224 w 456099"/>
                  <a:gd name="connsiteY57" fmla="*/ 225425 h 395605"/>
                  <a:gd name="connsiteX58" fmla="*/ 313859 w 456099"/>
                  <a:gd name="connsiteY58" fmla="*/ 220980 h 395605"/>
                  <a:gd name="connsiteX59" fmla="*/ 328464 w 456099"/>
                  <a:gd name="connsiteY59" fmla="*/ 208915 h 395605"/>
                  <a:gd name="connsiteX60" fmla="*/ 332909 w 456099"/>
                  <a:gd name="connsiteY60" fmla="*/ 209550 h 395605"/>
                  <a:gd name="connsiteX61" fmla="*/ 332274 w 456099"/>
                  <a:gd name="connsiteY61" fmla="*/ 213995 h 395605"/>
                  <a:gd name="connsiteX62" fmla="*/ 317669 w 456099"/>
                  <a:gd name="connsiteY62" fmla="*/ 226060 h 395605"/>
                  <a:gd name="connsiteX63" fmla="*/ 315764 w 456099"/>
                  <a:gd name="connsiteY63" fmla="*/ 226695 h 395605"/>
                  <a:gd name="connsiteX64" fmla="*/ 353864 w 456099"/>
                  <a:gd name="connsiteY64" fmla="*/ 193040 h 395605"/>
                  <a:gd name="connsiteX65" fmla="*/ 351324 w 456099"/>
                  <a:gd name="connsiteY65" fmla="*/ 191770 h 395605"/>
                  <a:gd name="connsiteX66" fmla="*/ 351324 w 456099"/>
                  <a:gd name="connsiteY66" fmla="*/ 187325 h 395605"/>
                  <a:gd name="connsiteX67" fmla="*/ 364659 w 456099"/>
                  <a:gd name="connsiteY67" fmla="*/ 173990 h 395605"/>
                  <a:gd name="connsiteX68" fmla="*/ 369104 w 456099"/>
                  <a:gd name="connsiteY68" fmla="*/ 173990 h 395605"/>
                  <a:gd name="connsiteX69" fmla="*/ 369104 w 456099"/>
                  <a:gd name="connsiteY69" fmla="*/ 178435 h 395605"/>
                  <a:gd name="connsiteX70" fmla="*/ 355769 w 456099"/>
                  <a:gd name="connsiteY70" fmla="*/ 191770 h 395605"/>
                  <a:gd name="connsiteX71" fmla="*/ 353864 w 456099"/>
                  <a:gd name="connsiteY71" fmla="*/ 193040 h 395605"/>
                  <a:gd name="connsiteX72" fmla="*/ 388154 w 456099"/>
                  <a:gd name="connsiteY72" fmla="*/ 155575 h 395605"/>
                  <a:gd name="connsiteX73" fmla="*/ 386249 w 456099"/>
                  <a:gd name="connsiteY73" fmla="*/ 154940 h 395605"/>
                  <a:gd name="connsiteX74" fmla="*/ 385614 w 456099"/>
                  <a:gd name="connsiteY74" fmla="*/ 150495 h 395605"/>
                  <a:gd name="connsiteX75" fmla="*/ 397044 w 456099"/>
                  <a:gd name="connsiteY75" fmla="*/ 135890 h 395605"/>
                  <a:gd name="connsiteX76" fmla="*/ 401489 w 456099"/>
                  <a:gd name="connsiteY76" fmla="*/ 135255 h 395605"/>
                  <a:gd name="connsiteX77" fmla="*/ 402124 w 456099"/>
                  <a:gd name="connsiteY77" fmla="*/ 139700 h 395605"/>
                  <a:gd name="connsiteX78" fmla="*/ 390059 w 456099"/>
                  <a:gd name="connsiteY78" fmla="*/ 154940 h 395605"/>
                  <a:gd name="connsiteX79" fmla="*/ 388154 w 456099"/>
                  <a:gd name="connsiteY79" fmla="*/ 155575 h 395605"/>
                  <a:gd name="connsiteX80" fmla="*/ 417999 w 456099"/>
                  <a:gd name="connsiteY80" fmla="*/ 114300 h 395605"/>
                  <a:gd name="connsiteX81" fmla="*/ 416094 w 456099"/>
                  <a:gd name="connsiteY81" fmla="*/ 113665 h 395605"/>
                  <a:gd name="connsiteX82" fmla="*/ 414824 w 456099"/>
                  <a:gd name="connsiteY82" fmla="*/ 109220 h 395605"/>
                  <a:gd name="connsiteX83" fmla="*/ 423714 w 456099"/>
                  <a:gd name="connsiteY83" fmla="*/ 92710 h 395605"/>
                  <a:gd name="connsiteX84" fmla="*/ 428159 w 456099"/>
                  <a:gd name="connsiteY84" fmla="*/ 91440 h 395605"/>
                  <a:gd name="connsiteX85" fmla="*/ 429429 w 456099"/>
                  <a:gd name="connsiteY85" fmla="*/ 95885 h 395605"/>
                  <a:gd name="connsiteX86" fmla="*/ 419904 w 456099"/>
                  <a:gd name="connsiteY86" fmla="*/ 112395 h 395605"/>
                  <a:gd name="connsiteX87" fmla="*/ 417999 w 456099"/>
                  <a:gd name="connsiteY87" fmla="*/ 114300 h 395605"/>
                  <a:gd name="connsiteX88" fmla="*/ 439589 w 456099"/>
                  <a:gd name="connsiteY88" fmla="*/ 68580 h 395605"/>
                  <a:gd name="connsiteX89" fmla="*/ 438319 w 456099"/>
                  <a:gd name="connsiteY89" fmla="*/ 68580 h 395605"/>
                  <a:gd name="connsiteX90" fmla="*/ 436414 w 456099"/>
                  <a:gd name="connsiteY90" fmla="*/ 64770 h 395605"/>
                  <a:gd name="connsiteX91" fmla="*/ 442129 w 456099"/>
                  <a:gd name="connsiteY91" fmla="*/ 46990 h 395605"/>
                  <a:gd name="connsiteX92" fmla="*/ 445939 w 456099"/>
                  <a:gd name="connsiteY92" fmla="*/ 44450 h 395605"/>
                  <a:gd name="connsiteX93" fmla="*/ 448479 w 456099"/>
                  <a:gd name="connsiteY93" fmla="*/ 48260 h 395605"/>
                  <a:gd name="connsiteX94" fmla="*/ 442764 w 456099"/>
                  <a:gd name="connsiteY94" fmla="*/ 66675 h 395605"/>
                  <a:gd name="connsiteX95" fmla="*/ 439589 w 456099"/>
                  <a:gd name="connsiteY95" fmla="*/ 68580 h 395605"/>
                  <a:gd name="connsiteX96" fmla="*/ 451654 w 456099"/>
                  <a:gd name="connsiteY96" fmla="*/ 19685 h 395605"/>
                  <a:gd name="connsiteX97" fmla="*/ 451654 w 456099"/>
                  <a:gd name="connsiteY97" fmla="*/ 19685 h 395605"/>
                  <a:gd name="connsiteX98" fmla="*/ 448479 w 456099"/>
                  <a:gd name="connsiteY98" fmla="*/ 15875 h 395605"/>
                  <a:gd name="connsiteX99" fmla="*/ 449749 w 456099"/>
                  <a:gd name="connsiteY99" fmla="*/ 3175 h 395605"/>
                  <a:gd name="connsiteX100" fmla="*/ 452924 w 456099"/>
                  <a:gd name="connsiteY100" fmla="*/ 0 h 395605"/>
                  <a:gd name="connsiteX101" fmla="*/ 456099 w 456099"/>
                  <a:gd name="connsiteY101" fmla="*/ 3175 h 395605"/>
                  <a:gd name="connsiteX102" fmla="*/ 454829 w 456099"/>
                  <a:gd name="connsiteY102" fmla="*/ 15875 h 395605"/>
                  <a:gd name="connsiteX103" fmla="*/ 451654 w 456099"/>
                  <a:gd name="connsiteY103" fmla="*/ 19685 h 39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56099" h="395605">
                    <a:moveTo>
                      <a:pt x="3344" y="395605"/>
                    </a:moveTo>
                    <a:cubicBezTo>
                      <a:pt x="2074" y="395605"/>
                      <a:pt x="804" y="394970"/>
                      <a:pt x="169" y="393700"/>
                    </a:cubicBezTo>
                    <a:cubicBezTo>
                      <a:pt x="-466" y="391795"/>
                      <a:pt x="804" y="390525"/>
                      <a:pt x="2074" y="389890"/>
                    </a:cubicBezTo>
                    <a:cubicBezTo>
                      <a:pt x="2074" y="389890"/>
                      <a:pt x="8424" y="387985"/>
                      <a:pt x="19854" y="383540"/>
                    </a:cubicBezTo>
                    <a:cubicBezTo>
                      <a:pt x="21759" y="382905"/>
                      <a:pt x="23029" y="383540"/>
                      <a:pt x="23664" y="385445"/>
                    </a:cubicBezTo>
                    <a:cubicBezTo>
                      <a:pt x="24299" y="387350"/>
                      <a:pt x="23664" y="388620"/>
                      <a:pt x="21759" y="389255"/>
                    </a:cubicBezTo>
                    <a:cubicBezTo>
                      <a:pt x="10329" y="393700"/>
                      <a:pt x="3344" y="395605"/>
                      <a:pt x="3344" y="395605"/>
                    </a:cubicBezTo>
                    <a:cubicBezTo>
                      <a:pt x="3979" y="394970"/>
                      <a:pt x="3979" y="395605"/>
                      <a:pt x="3344" y="395605"/>
                    </a:cubicBezTo>
                    <a:close/>
                    <a:moveTo>
                      <a:pt x="50969" y="377190"/>
                    </a:moveTo>
                    <a:cubicBezTo>
                      <a:pt x="49699" y="377190"/>
                      <a:pt x="48429" y="376555"/>
                      <a:pt x="47794" y="375285"/>
                    </a:cubicBezTo>
                    <a:cubicBezTo>
                      <a:pt x="47159" y="373380"/>
                      <a:pt x="47794" y="372110"/>
                      <a:pt x="49699" y="370840"/>
                    </a:cubicBezTo>
                    <a:cubicBezTo>
                      <a:pt x="55414" y="368300"/>
                      <a:pt x="61129" y="366395"/>
                      <a:pt x="67479" y="363220"/>
                    </a:cubicBezTo>
                    <a:cubicBezTo>
                      <a:pt x="69384" y="362585"/>
                      <a:pt x="70654" y="363220"/>
                      <a:pt x="71924" y="365125"/>
                    </a:cubicBezTo>
                    <a:cubicBezTo>
                      <a:pt x="72559" y="367030"/>
                      <a:pt x="71924" y="368300"/>
                      <a:pt x="70019" y="369570"/>
                    </a:cubicBezTo>
                    <a:cubicBezTo>
                      <a:pt x="63669" y="372110"/>
                      <a:pt x="57954" y="374650"/>
                      <a:pt x="52239" y="377190"/>
                    </a:cubicBezTo>
                    <a:cubicBezTo>
                      <a:pt x="52239" y="377190"/>
                      <a:pt x="51604" y="377190"/>
                      <a:pt x="50969" y="377190"/>
                    </a:cubicBezTo>
                    <a:close/>
                    <a:moveTo>
                      <a:pt x="97959" y="356870"/>
                    </a:moveTo>
                    <a:cubicBezTo>
                      <a:pt x="96689" y="356870"/>
                      <a:pt x="95419" y="356235"/>
                      <a:pt x="94784" y="354965"/>
                    </a:cubicBezTo>
                    <a:cubicBezTo>
                      <a:pt x="94149" y="353060"/>
                      <a:pt x="94784" y="351790"/>
                      <a:pt x="96054" y="350520"/>
                    </a:cubicBezTo>
                    <a:cubicBezTo>
                      <a:pt x="101769" y="347980"/>
                      <a:pt x="107484" y="345440"/>
                      <a:pt x="113199" y="342265"/>
                    </a:cubicBezTo>
                    <a:cubicBezTo>
                      <a:pt x="114469" y="341630"/>
                      <a:pt x="116374" y="342265"/>
                      <a:pt x="117644" y="343535"/>
                    </a:cubicBezTo>
                    <a:cubicBezTo>
                      <a:pt x="118279" y="344805"/>
                      <a:pt x="117644" y="346710"/>
                      <a:pt x="116374" y="347980"/>
                    </a:cubicBezTo>
                    <a:cubicBezTo>
                      <a:pt x="110659" y="350520"/>
                      <a:pt x="104944" y="353695"/>
                      <a:pt x="99229" y="356235"/>
                    </a:cubicBezTo>
                    <a:cubicBezTo>
                      <a:pt x="98594" y="356870"/>
                      <a:pt x="98594" y="356870"/>
                      <a:pt x="97959" y="356870"/>
                    </a:cubicBezTo>
                    <a:close/>
                    <a:moveTo>
                      <a:pt x="143679" y="335280"/>
                    </a:moveTo>
                    <a:cubicBezTo>
                      <a:pt x="142409" y="335280"/>
                      <a:pt x="141139" y="334645"/>
                      <a:pt x="141139" y="333375"/>
                    </a:cubicBezTo>
                    <a:cubicBezTo>
                      <a:pt x="140504" y="332105"/>
                      <a:pt x="141139" y="330200"/>
                      <a:pt x="142409" y="328930"/>
                    </a:cubicBezTo>
                    <a:cubicBezTo>
                      <a:pt x="148124" y="326390"/>
                      <a:pt x="153839" y="323215"/>
                      <a:pt x="159554" y="320040"/>
                    </a:cubicBezTo>
                    <a:cubicBezTo>
                      <a:pt x="160824" y="319405"/>
                      <a:pt x="162729" y="320040"/>
                      <a:pt x="163999" y="321310"/>
                    </a:cubicBezTo>
                    <a:cubicBezTo>
                      <a:pt x="164634" y="322580"/>
                      <a:pt x="163999" y="324485"/>
                      <a:pt x="162729" y="325755"/>
                    </a:cubicBezTo>
                    <a:cubicBezTo>
                      <a:pt x="157014" y="328930"/>
                      <a:pt x="151299" y="331470"/>
                      <a:pt x="145584" y="334645"/>
                    </a:cubicBezTo>
                    <a:cubicBezTo>
                      <a:pt x="144949" y="334645"/>
                      <a:pt x="144314" y="335280"/>
                      <a:pt x="143679" y="335280"/>
                    </a:cubicBezTo>
                    <a:close/>
                    <a:moveTo>
                      <a:pt x="188764" y="311150"/>
                    </a:moveTo>
                    <a:cubicBezTo>
                      <a:pt x="187494" y="311150"/>
                      <a:pt x="186859" y="310515"/>
                      <a:pt x="186224" y="309245"/>
                    </a:cubicBezTo>
                    <a:cubicBezTo>
                      <a:pt x="185589" y="307975"/>
                      <a:pt x="186224" y="306070"/>
                      <a:pt x="187494" y="304800"/>
                    </a:cubicBezTo>
                    <a:cubicBezTo>
                      <a:pt x="193209" y="301625"/>
                      <a:pt x="198289" y="298450"/>
                      <a:pt x="204004" y="295275"/>
                    </a:cubicBezTo>
                    <a:cubicBezTo>
                      <a:pt x="205274" y="294640"/>
                      <a:pt x="207179" y="294640"/>
                      <a:pt x="208449" y="296545"/>
                    </a:cubicBezTo>
                    <a:cubicBezTo>
                      <a:pt x="209084" y="297815"/>
                      <a:pt x="209084" y="299720"/>
                      <a:pt x="207179" y="300990"/>
                    </a:cubicBezTo>
                    <a:cubicBezTo>
                      <a:pt x="201464" y="304165"/>
                      <a:pt x="195749" y="307340"/>
                      <a:pt x="190669" y="310515"/>
                    </a:cubicBezTo>
                    <a:cubicBezTo>
                      <a:pt x="190034" y="311150"/>
                      <a:pt x="189399" y="311150"/>
                      <a:pt x="188764" y="311150"/>
                    </a:cubicBezTo>
                    <a:close/>
                    <a:moveTo>
                      <a:pt x="232579" y="285750"/>
                    </a:moveTo>
                    <a:cubicBezTo>
                      <a:pt x="231309" y="285750"/>
                      <a:pt x="230674" y="285115"/>
                      <a:pt x="230039" y="284480"/>
                    </a:cubicBezTo>
                    <a:cubicBezTo>
                      <a:pt x="229404" y="283210"/>
                      <a:pt x="229404" y="281305"/>
                      <a:pt x="231309" y="280035"/>
                    </a:cubicBezTo>
                    <a:cubicBezTo>
                      <a:pt x="236389" y="276860"/>
                      <a:pt x="242104" y="273050"/>
                      <a:pt x="247184" y="269875"/>
                    </a:cubicBezTo>
                    <a:cubicBezTo>
                      <a:pt x="248454" y="268605"/>
                      <a:pt x="250359" y="269240"/>
                      <a:pt x="251629" y="270510"/>
                    </a:cubicBezTo>
                    <a:cubicBezTo>
                      <a:pt x="252899" y="271780"/>
                      <a:pt x="252264" y="273685"/>
                      <a:pt x="250994" y="274955"/>
                    </a:cubicBezTo>
                    <a:cubicBezTo>
                      <a:pt x="245914" y="278130"/>
                      <a:pt x="240199" y="281940"/>
                      <a:pt x="235119" y="285115"/>
                    </a:cubicBezTo>
                    <a:cubicBezTo>
                      <a:pt x="233849" y="285115"/>
                      <a:pt x="233214" y="285750"/>
                      <a:pt x="232579" y="285750"/>
                    </a:cubicBezTo>
                    <a:close/>
                    <a:moveTo>
                      <a:pt x="275124" y="257175"/>
                    </a:moveTo>
                    <a:cubicBezTo>
                      <a:pt x="273854" y="257175"/>
                      <a:pt x="273219" y="256540"/>
                      <a:pt x="272584" y="255905"/>
                    </a:cubicBezTo>
                    <a:cubicBezTo>
                      <a:pt x="271314" y="254635"/>
                      <a:pt x="271949" y="252730"/>
                      <a:pt x="273219" y="251460"/>
                    </a:cubicBezTo>
                    <a:cubicBezTo>
                      <a:pt x="278299" y="247650"/>
                      <a:pt x="283379" y="243840"/>
                      <a:pt x="288459" y="240030"/>
                    </a:cubicBezTo>
                    <a:cubicBezTo>
                      <a:pt x="289729" y="238760"/>
                      <a:pt x="291634" y="239395"/>
                      <a:pt x="292904" y="240665"/>
                    </a:cubicBezTo>
                    <a:cubicBezTo>
                      <a:pt x="294174" y="241935"/>
                      <a:pt x="293539" y="243840"/>
                      <a:pt x="292269" y="245110"/>
                    </a:cubicBezTo>
                    <a:cubicBezTo>
                      <a:pt x="287189" y="248920"/>
                      <a:pt x="282109" y="252730"/>
                      <a:pt x="277029" y="256540"/>
                    </a:cubicBezTo>
                    <a:cubicBezTo>
                      <a:pt x="276394" y="257175"/>
                      <a:pt x="275759" y="257175"/>
                      <a:pt x="275124" y="257175"/>
                    </a:cubicBezTo>
                    <a:close/>
                    <a:moveTo>
                      <a:pt x="315764" y="226695"/>
                    </a:moveTo>
                    <a:cubicBezTo>
                      <a:pt x="315129" y="226695"/>
                      <a:pt x="313859" y="226060"/>
                      <a:pt x="313224" y="225425"/>
                    </a:cubicBezTo>
                    <a:cubicBezTo>
                      <a:pt x="311954" y="224155"/>
                      <a:pt x="312589" y="222250"/>
                      <a:pt x="313859" y="220980"/>
                    </a:cubicBezTo>
                    <a:cubicBezTo>
                      <a:pt x="318939" y="217170"/>
                      <a:pt x="323384" y="212725"/>
                      <a:pt x="328464" y="208915"/>
                    </a:cubicBezTo>
                    <a:cubicBezTo>
                      <a:pt x="329734" y="207645"/>
                      <a:pt x="331639" y="207645"/>
                      <a:pt x="332909" y="209550"/>
                    </a:cubicBezTo>
                    <a:cubicBezTo>
                      <a:pt x="334179" y="210820"/>
                      <a:pt x="334179" y="212725"/>
                      <a:pt x="332274" y="213995"/>
                    </a:cubicBezTo>
                    <a:cubicBezTo>
                      <a:pt x="327194" y="218440"/>
                      <a:pt x="322749" y="222250"/>
                      <a:pt x="317669" y="226060"/>
                    </a:cubicBezTo>
                    <a:cubicBezTo>
                      <a:pt x="317034" y="226695"/>
                      <a:pt x="316399" y="226695"/>
                      <a:pt x="315764" y="226695"/>
                    </a:cubicBezTo>
                    <a:close/>
                    <a:moveTo>
                      <a:pt x="353864" y="193040"/>
                    </a:moveTo>
                    <a:cubicBezTo>
                      <a:pt x="353229" y="193040"/>
                      <a:pt x="351959" y="192405"/>
                      <a:pt x="351324" y="191770"/>
                    </a:cubicBezTo>
                    <a:cubicBezTo>
                      <a:pt x="350054" y="190500"/>
                      <a:pt x="350054" y="188595"/>
                      <a:pt x="351324" y="187325"/>
                    </a:cubicBezTo>
                    <a:cubicBezTo>
                      <a:pt x="355769" y="182880"/>
                      <a:pt x="360214" y="178435"/>
                      <a:pt x="364659" y="173990"/>
                    </a:cubicBezTo>
                    <a:cubicBezTo>
                      <a:pt x="365929" y="172720"/>
                      <a:pt x="367834" y="172720"/>
                      <a:pt x="369104" y="173990"/>
                    </a:cubicBezTo>
                    <a:cubicBezTo>
                      <a:pt x="370374" y="175260"/>
                      <a:pt x="370374" y="177165"/>
                      <a:pt x="369104" y="178435"/>
                    </a:cubicBezTo>
                    <a:cubicBezTo>
                      <a:pt x="364659" y="182880"/>
                      <a:pt x="360214" y="187325"/>
                      <a:pt x="355769" y="191770"/>
                    </a:cubicBezTo>
                    <a:cubicBezTo>
                      <a:pt x="355769" y="193040"/>
                      <a:pt x="354499" y="193040"/>
                      <a:pt x="353864" y="193040"/>
                    </a:cubicBezTo>
                    <a:close/>
                    <a:moveTo>
                      <a:pt x="388154" y="155575"/>
                    </a:moveTo>
                    <a:cubicBezTo>
                      <a:pt x="387519" y="155575"/>
                      <a:pt x="386884" y="155575"/>
                      <a:pt x="386249" y="154940"/>
                    </a:cubicBezTo>
                    <a:cubicBezTo>
                      <a:pt x="384979" y="153670"/>
                      <a:pt x="384979" y="151765"/>
                      <a:pt x="385614" y="150495"/>
                    </a:cubicBezTo>
                    <a:cubicBezTo>
                      <a:pt x="389424" y="145415"/>
                      <a:pt x="393869" y="140335"/>
                      <a:pt x="397044" y="135890"/>
                    </a:cubicBezTo>
                    <a:cubicBezTo>
                      <a:pt x="398314" y="134620"/>
                      <a:pt x="400219" y="133985"/>
                      <a:pt x="401489" y="135255"/>
                    </a:cubicBezTo>
                    <a:cubicBezTo>
                      <a:pt x="402759" y="136525"/>
                      <a:pt x="403394" y="138430"/>
                      <a:pt x="402124" y="139700"/>
                    </a:cubicBezTo>
                    <a:cubicBezTo>
                      <a:pt x="398314" y="144780"/>
                      <a:pt x="394504" y="149860"/>
                      <a:pt x="390059" y="154940"/>
                    </a:cubicBezTo>
                    <a:cubicBezTo>
                      <a:pt x="390059" y="155575"/>
                      <a:pt x="389424" y="155575"/>
                      <a:pt x="388154" y="155575"/>
                    </a:cubicBezTo>
                    <a:close/>
                    <a:moveTo>
                      <a:pt x="417999" y="114300"/>
                    </a:moveTo>
                    <a:cubicBezTo>
                      <a:pt x="417364" y="114300"/>
                      <a:pt x="416729" y="114300"/>
                      <a:pt x="416094" y="113665"/>
                    </a:cubicBezTo>
                    <a:cubicBezTo>
                      <a:pt x="414824" y="113030"/>
                      <a:pt x="414189" y="111125"/>
                      <a:pt x="414824" y="109220"/>
                    </a:cubicBezTo>
                    <a:cubicBezTo>
                      <a:pt x="417999" y="103505"/>
                      <a:pt x="421174" y="98425"/>
                      <a:pt x="423714" y="92710"/>
                    </a:cubicBezTo>
                    <a:cubicBezTo>
                      <a:pt x="424349" y="91440"/>
                      <a:pt x="426254" y="90805"/>
                      <a:pt x="428159" y="91440"/>
                    </a:cubicBezTo>
                    <a:cubicBezTo>
                      <a:pt x="429429" y="92075"/>
                      <a:pt x="430064" y="93980"/>
                      <a:pt x="429429" y="95885"/>
                    </a:cubicBezTo>
                    <a:cubicBezTo>
                      <a:pt x="426889" y="101600"/>
                      <a:pt x="423714" y="107315"/>
                      <a:pt x="419904" y="112395"/>
                    </a:cubicBezTo>
                    <a:cubicBezTo>
                      <a:pt x="419904" y="113665"/>
                      <a:pt x="418634" y="114300"/>
                      <a:pt x="417999" y="114300"/>
                    </a:cubicBezTo>
                    <a:close/>
                    <a:moveTo>
                      <a:pt x="439589" y="68580"/>
                    </a:moveTo>
                    <a:cubicBezTo>
                      <a:pt x="438954" y="68580"/>
                      <a:pt x="438954" y="68580"/>
                      <a:pt x="438319" y="68580"/>
                    </a:cubicBezTo>
                    <a:cubicBezTo>
                      <a:pt x="436414" y="67945"/>
                      <a:pt x="435779" y="66040"/>
                      <a:pt x="436414" y="64770"/>
                    </a:cubicBezTo>
                    <a:cubicBezTo>
                      <a:pt x="438319" y="59055"/>
                      <a:pt x="440224" y="52705"/>
                      <a:pt x="442129" y="46990"/>
                    </a:cubicBezTo>
                    <a:cubicBezTo>
                      <a:pt x="442764" y="45085"/>
                      <a:pt x="444034" y="44450"/>
                      <a:pt x="445939" y="44450"/>
                    </a:cubicBezTo>
                    <a:cubicBezTo>
                      <a:pt x="447844" y="45085"/>
                      <a:pt x="448479" y="46355"/>
                      <a:pt x="448479" y="48260"/>
                    </a:cubicBezTo>
                    <a:cubicBezTo>
                      <a:pt x="446574" y="54610"/>
                      <a:pt x="444669" y="60325"/>
                      <a:pt x="442764" y="66675"/>
                    </a:cubicBezTo>
                    <a:cubicBezTo>
                      <a:pt x="442129" y="67945"/>
                      <a:pt x="440859" y="68580"/>
                      <a:pt x="439589" y="68580"/>
                    </a:cubicBezTo>
                    <a:close/>
                    <a:moveTo>
                      <a:pt x="451654" y="19685"/>
                    </a:moveTo>
                    <a:cubicBezTo>
                      <a:pt x="451019" y="19685"/>
                      <a:pt x="451019" y="19685"/>
                      <a:pt x="451654" y="19685"/>
                    </a:cubicBezTo>
                    <a:cubicBezTo>
                      <a:pt x="449749" y="19685"/>
                      <a:pt x="448479" y="17780"/>
                      <a:pt x="448479" y="15875"/>
                    </a:cubicBezTo>
                    <a:cubicBezTo>
                      <a:pt x="449114" y="11430"/>
                      <a:pt x="449114" y="7620"/>
                      <a:pt x="449749" y="3175"/>
                    </a:cubicBezTo>
                    <a:cubicBezTo>
                      <a:pt x="449749" y="1270"/>
                      <a:pt x="451654" y="0"/>
                      <a:pt x="452924" y="0"/>
                    </a:cubicBezTo>
                    <a:cubicBezTo>
                      <a:pt x="454829" y="0"/>
                      <a:pt x="456099" y="1270"/>
                      <a:pt x="456099" y="3175"/>
                    </a:cubicBezTo>
                    <a:cubicBezTo>
                      <a:pt x="456099" y="7620"/>
                      <a:pt x="455464" y="12065"/>
                      <a:pt x="454829" y="15875"/>
                    </a:cubicBezTo>
                    <a:cubicBezTo>
                      <a:pt x="454194" y="18415"/>
                      <a:pt x="452924" y="19685"/>
                      <a:pt x="451654" y="1968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C5E40A2-DD64-5398-C7D4-696205E500DC}"/>
                  </a:ext>
                </a:extLst>
              </p:cNvPr>
              <p:cNvSpPr/>
              <p:nvPr/>
            </p:nvSpPr>
            <p:spPr>
              <a:xfrm>
                <a:off x="6872996" y="1330960"/>
                <a:ext cx="1013078" cy="1320944"/>
              </a:xfrm>
              <a:custGeom>
                <a:avLst/>
                <a:gdLst>
                  <a:gd name="connsiteX0" fmla="*/ 7863 w 1013078"/>
                  <a:gd name="connsiteY0" fmla="*/ 283845 h 1320944"/>
                  <a:gd name="connsiteX1" fmla="*/ 247894 w 1013078"/>
                  <a:gd name="connsiteY1" fmla="*/ 894715 h 1320944"/>
                  <a:gd name="connsiteX2" fmla="*/ 225034 w 1013078"/>
                  <a:gd name="connsiteY2" fmla="*/ 1097915 h 1320944"/>
                  <a:gd name="connsiteX3" fmla="*/ 471413 w 1013078"/>
                  <a:gd name="connsiteY3" fmla="*/ 1227455 h 1320944"/>
                  <a:gd name="connsiteX4" fmla="*/ 847334 w 1013078"/>
                  <a:gd name="connsiteY4" fmla="*/ 1221740 h 1320944"/>
                  <a:gd name="connsiteX5" fmla="*/ 993384 w 1013078"/>
                  <a:gd name="connsiteY5" fmla="*/ 1308100 h 1320944"/>
                  <a:gd name="connsiteX6" fmla="*/ 936869 w 1013078"/>
                  <a:gd name="connsiteY6" fmla="*/ 808355 h 1320944"/>
                  <a:gd name="connsiteX7" fmla="*/ 662548 w 1013078"/>
                  <a:gd name="connsiteY7" fmla="*/ 269240 h 1320944"/>
                  <a:gd name="connsiteX8" fmla="*/ 249163 w 1013078"/>
                  <a:gd name="connsiteY8" fmla="*/ 0 h 1320944"/>
                  <a:gd name="connsiteX9" fmla="*/ 7863 w 1013078"/>
                  <a:gd name="connsiteY9" fmla="*/ 283845 h 1320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3078" h="1320944">
                    <a:moveTo>
                      <a:pt x="7863" y="283845"/>
                    </a:moveTo>
                    <a:cubicBezTo>
                      <a:pt x="67553" y="561975"/>
                      <a:pt x="250434" y="757555"/>
                      <a:pt x="247894" y="894715"/>
                    </a:cubicBezTo>
                    <a:cubicBezTo>
                      <a:pt x="245988" y="982980"/>
                      <a:pt x="264403" y="1003935"/>
                      <a:pt x="225034" y="1097915"/>
                    </a:cubicBezTo>
                    <a:cubicBezTo>
                      <a:pt x="189473" y="1183640"/>
                      <a:pt x="303773" y="1290955"/>
                      <a:pt x="471413" y="1227455"/>
                    </a:cubicBezTo>
                    <a:cubicBezTo>
                      <a:pt x="603494" y="1177290"/>
                      <a:pt x="723509" y="1155700"/>
                      <a:pt x="847334" y="1221740"/>
                    </a:cubicBezTo>
                    <a:cubicBezTo>
                      <a:pt x="931154" y="1266190"/>
                      <a:pt x="976238" y="1353820"/>
                      <a:pt x="993384" y="1308100"/>
                    </a:cubicBezTo>
                    <a:cubicBezTo>
                      <a:pt x="1046723" y="1165225"/>
                      <a:pt x="979413" y="922655"/>
                      <a:pt x="936869" y="808355"/>
                    </a:cubicBezTo>
                    <a:cubicBezTo>
                      <a:pt x="860034" y="601980"/>
                      <a:pt x="767959" y="414020"/>
                      <a:pt x="662548" y="269240"/>
                    </a:cubicBezTo>
                    <a:cubicBezTo>
                      <a:pt x="533009" y="91440"/>
                      <a:pt x="391403" y="0"/>
                      <a:pt x="249163" y="0"/>
                    </a:cubicBezTo>
                    <a:cubicBezTo>
                      <a:pt x="106923" y="0"/>
                      <a:pt x="-35316" y="81280"/>
                      <a:pt x="7863" y="283845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62D2A34-75A4-5358-AB43-CBBE0F73EA29}"/>
                  </a:ext>
                </a:extLst>
              </p:cNvPr>
              <p:cNvSpPr/>
              <p:nvPr/>
            </p:nvSpPr>
            <p:spPr>
              <a:xfrm>
                <a:off x="7370444" y="2050403"/>
                <a:ext cx="87609" cy="134834"/>
              </a:xfrm>
              <a:custGeom>
                <a:avLst/>
                <a:gdLst>
                  <a:gd name="connsiteX0" fmla="*/ 0 w 87609"/>
                  <a:gd name="connsiteY0" fmla="*/ 95897 h 134834"/>
                  <a:gd name="connsiteX1" fmla="*/ 72390 w 87609"/>
                  <a:gd name="connsiteY1" fmla="*/ 125742 h 134834"/>
                  <a:gd name="connsiteX2" fmla="*/ 68580 w 87609"/>
                  <a:gd name="connsiteY2" fmla="*/ 1917 h 134834"/>
                  <a:gd name="connsiteX3" fmla="*/ 0 w 87609"/>
                  <a:gd name="connsiteY3" fmla="*/ 95897 h 13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609" h="134834">
                    <a:moveTo>
                      <a:pt x="0" y="95897"/>
                    </a:moveTo>
                    <a:cubicBezTo>
                      <a:pt x="0" y="95897"/>
                      <a:pt x="43815" y="157492"/>
                      <a:pt x="72390" y="125742"/>
                    </a:cubicBezTo>
                    <a:cubicBezTo>
                      <a:pt x="100965" y="93992"/>
                      <a:pt x="83186" y="19697"/>
                      <a:pt x="68580" y="1917"/>
                    </a:cubicBezTo>
                    <a:cubicBezTo>
                      <a:pt x="54611" y="-15863"/>
                      <a:pt x="0" y="95897"/>
                      <a:pt x="0" y="95897"/>
                    </a:cubicBezTo>
                    <a:close/>
                  </a:path>
                </a:pathLst>
              </a:custGeom>
              <a:solidFill>
                <a:srgbClr val="CC30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A4982FA5-D2DE-AE43-03FC-79B1E80C281F}"/>
                  </a:ext>
                </a:extLst>
              </p:cNvPr>
              <p:cNvSpPr/>
              <p:nvPr/>
            </p:nvSpPr>
            <p:spPr>
              <a:xfrm>
                <a:off x="6677025" y="1586885"/>
                <a:ext cx="823011" cy="1169733"/>
              </a:xfrm>
              <a:custGeom>
                <a:avLst/>
                <a:gdLst>
                  <a:gd name="connsiteX0" fmla="*/ 513080 w 823011"/>
                  <a:gd name="connsiteY0" fmla="*/ 218419 h 1169733"/>
                  <a:gd name="connsiteX1" fmla="*/ 398780 w 823011"/>
                  <a:gd name="connsiteY1" fmla="*/ 650854 h 1169733"/>
                  <a:gd name="connsiteX2" fmla="*/ 245745 w 823011"/>
                  <a:gd name="connsiteY2" fmla="*/ 828019 h 1169733"/>
                  <a:gd name="connsiteX3" fmla="*/ 0 w 823011"/>
                  <a:gd name="connsiteY3" fmla="*/ 1073764 h 1169733"/>
                  <a:gd name="connsiteX4" fmla="*/ 109220 w 823011"/>
                  <a:gd name="connsiteY4" fmla="*/ 1163934 h 1169733"/>
                  <a:gd name="connsiteX5" fmla="*/ 574675 w 823011"/>
                  <a:gd name="connsiteY5" fmla="*/ 788649 h 1169733"/>
                  <a:gd name="connsiteX6" fmla="*/ 822960 w 823011"/>
                  <a:gd name="connsiteY6" fmla="*/ 196829 h 1169733"/>
                  <a:gd name="connsiteX7" fmla="*/ 644525 w 823011"/>
                  <a:gd name="connsiteY7" fmla="*/ 614 h 1169733"/>
                  <a:gd name="connsiteX8" fmla="*/ 513080 w 823011"/>
                  <a:gd name="connsiteY8" fmla="*/ 218419 h 116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3011" h="1169733">
                    <a:moveTo>
                      <a:pt x="513080" y="218419"/>
                    </a:moveTo>
                    <a:cubicBezTo>
                      <a:pt x="513080" y="218419"/>
                      <a:pt x="422910" y="612754"/>
                      <a:pt x="398780" y="650854"/>
                    </a:cubicBezTo>
                    <a:cubicBezTo>
                      <a:pt x="374650" y="688954"/>
                      <a:pt x="288290" y="765789"/>
                      <a:pt x="245745" y="828019"/>
                    </a:cubicBezTo>
                    <a:cubicBezTo>
                      <a:pt x="203200" y="890249"/>
                      <a:pt x="52070" y="1050269"/>
                      <a:pt x="0" y="1073764"/>
                    </a:cubicBezTo>
                    <a:cubicBezTo>
                      <a:pt x="0" y="1073764"/>
                      <a:pt x="28575" y="1197589"/>
                      <a:pt x="109220" y="1163934"/>
                    </a:cubicBezTo>
                    <a:cubicBezTo>
                      <a:pt x="189865" y="1130914"/>
                      <a:pt x="508635" y="859769"/>
                      <a:pt x="574675" y="788649"/>
                    </a:cubicBezTo>
                    <a:cubicBezTo>
                      <a:pt x="618490" y="741659"/>
                      <a:pt x="826770" y="371454"/>
                      <a:pt x="822960" y="196829"/>
                    </a:cubicBezTo>
                    <a:cubicBezTo>
                      <a:pt x="821055" y="93959"/>
                      <a:pt x="735330" y="-8911"/>
                      <a:pt x="644525" y="614"/>
                    </a:cubicBezTo>
                    <a:cubicBezTo>
                      <a:pt x="554355" y="10139"/>
                      <a:pt x="536575" y="108564"/>
                      <a:pt x="513080" y="218419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0040848-E55C-E0CE-610D-B37E79ECCC12}"/>
                  </a:ext>
                </a:extLst>
              </p:cNvPr>
              <p:cNvSpPr/>
              <p:nvPr/>
            </p:nvSpPr>
            <p:spPr>
              <a:xfrm>
                <a:off x="7040880" y="2547599"/>
                <a:ext cx="631498" cy="244495"/>
              </a:xfrm>
              <a:custGeom>
                <a:avLst/>
                <a:gdLst>
                  <a:gd name="connsiteX0" fmla="*/ 0 w 631498"/>
                  <a:gd name="connsiteY0" fmla="*/ 195601 h 244495"/>
                  <a:gd name="connsiteX1" fmla="*/ 254635 w 631498"/>
                  <a:gd name="connsiteY1" fmla="*/ 41930 h 244495"/>
                  <a:gd name="connsiteX2" fmla="*/ 469900 w 631498"/>
                  <a:gd name="connsiteY2" fmla="*/ 9546 h 244495"/>
                  <a:gd name="connsiteX3" fmla="*/ 621664 w 631498"/>
                  <a:gd name="connsiteY3" fmla="*/ 80665 h 244495"/>
                  <a:gd name="connsiteX4" fmla="*/ 427355 w 631498"/>
                  <a:gd name="connsiteY4" fmla="*/ 244496 h 244495"/>
                  <a:gd name="connsiteX5" fmla="*/ 0 w 631498"/>
                  <a:gd name="connsiteY5" fmla="*/ 195601 h 24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498" h="244495">
                    <a:moveTo>
                      <a:pt x="0" y="195601"/>
                    </a:moveTo>
                    <a:cubicBezTo>
                      <a:pt x="0" y="195601"/>
                      <a:pt x="149225" y="90826"/>
                      <a:pt x="254635" y="41930"/>
                    </a:cubicBezTo>
                    <a:cubicBezTo>
                      <a:pt x="316864" y="12721"/>
                      <a:pt x="355600" y="-15220"/>
                      <a:pt x="469900" y="9546"/>
                    </a:cubicBezTo>
                    <a:cubicBezTo>
                      <a:pt x="584200" y="34311"/>
                      <a:pt x="575310" y="20340"/>
                      <a:pt x="621664" y="80665"/>
                    </a:cubicBezTo>
                    <a:cubicBezTo>
                      <a:pt x="668020" y="140990"/>
                      <a:pt x="541655" y="244496"/>
                      <a:pt x="427355" y="244496"/>
                    </a:cubicBezTo>
                    <a:cubicBezTo>
                      <a:pt x="313055" y="244496"/>
                      <a:pt x="0" y="195601"/>
                      <a:pt x="0" y="195601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F64ADE9E-6C34-6AB1-CDFE-5BD31EE9B2C2}"/>
                  </a:ext>
                </a:extLst>
              </p:cNvPr>
              <p:cNvSpPr/>
              <p:nvPr/>
            </p:nvSpPr>
            <p:spPr>
              <a:xfrm>
                <a:off x="5389879" y="3519170"/>
                <a:ext cx="196850" cy="571500"/>
              </a:xfrm>
              <a:custGeom>
                <a:avLst/>
                <a:gdLst>
                  <a:gd name="connsiteX0" fmla="*/ 0 w 196850"/>
                  <a:gd name="connsiteY0" fmla="*/ 257175 h 571500"/>
                  <a:gd name="connsiteX1" fmla="*/ 22225 w 196850"/>
                  <a:gd name="connsiteY1" fmla="*/ 0 h 571500"/>
                  <a:gd name="connsiteX2" fmla="*/ 196850 w 196850"/>
                  <a:gd name="connsiteY2" fmla="*/ 212725 h 571500"/>
                  <a:gd name="connsiteX3" fmla="*/ 165100 w 196850"/>
                  <a:gd name="connsiteY3" fmla="*/ 555625 h 571500"/>
                  <a:gd name="connsiteX4" fmla="*/ 117475 w 196850"/>
                  <a:gd name="connsiteY4" fmla="*/ 571500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850" h="571500">
                    <a:moveTo>
                      <a:pt x="0" y="257175"/>
                    </a:moveTo>
                    <a:lnTo>
                      <a:pt x="22225" y="0"/>
                    </a:lnTo>
                    <a:lnTo>
                      <a:pt x="196850" y="212725"/>
                    </a:lnTo>
                    <a:lnTo>
                      <a:pt x="165100" y="555625"/>
                    </a:lnTo>
                    <a:lnTo>
                      <a:pt x="117475" y="571500"/>
                    </a:lnTo>
                    <a:close/>
                  </a:path>
                </a:pathLst>
              </a:custGeom>
              <a:solidFill>
                <a:srgbClr val="2D83A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49F3F51-6B9D-F650-31A5-79922D6DF617}"/>
                  </a:ext>
                </a:extLst>
              </p:cNvPr>
              <p:cNvSpPr/>
              <p:nvPr/>
            </p:nvSpPr>
            <p:spPr>
              <a:xfrm>
                <a:off x="7150734" y="1556832"/>
                <a:ext cx="368904" cy="618677"/>
              </a:xfrm>
              <a:custGeom>
                <a:avLst/>
                <a:gdLst>
                  <a:gd name="connsiteX0" fmla="*/ 0 w 368904"/>
                  <a:gd name="connsiteY0" fmla="*/ 379917 h 618677"/>
                  <a:gd name="connsiteX1" fmla="*/ 156845 w 368904"/>
                  <a:gd name="connsiteY1" fmla="*/ 408492 h 618677"/>
                  <a:gd name="connsiteX2" fmla="*/ 292735 w 368904"/>
                  <a:gd name="connsiteY2" fmla="*/ 618678 h 618677"/>
                  <a:gd name="connsiteX3" fmla="*/ 367030 w 368904"/>
                  <a:gd name="connsiteY3" fmla="*/ 195767 h 618677"/>
                  <a:gd name="connsiteX4" fmla="*/ 142240 w 368904"/>
                  <a:gd name="connsiteY4" fmla="*/ 9078 h 618677"/>
                  <a:gd name="connsiteX5" fmla="*/ 0 w 368904"/>
                  <a:gd name="connsiteY5" fmla="*/ 379917 h 61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904" h="618677">
                    <a:moveTo>
                      <a:pt x="0" y="379917"/>
                    </a:moveTo>
                    <a:cubicBezTo>
                      <a:pt x="0" y="379917"/>
                      <a:pt x="46355" y="341182"/>
                      <a:pt x="156845" y="408492"/>
                    </a:cubicBezTo>
                    <a:cubicBezTo>
                      <a:pt x="320675" y="508188"/>
                      <a:pt x="292735" y="618678"/>
                      <a:pt x="292735" y="618678"/>
                    </a:cubicBezTo>
                    <a:cubicBezTo>
                      <a:pt x="292735" y="618678"/>
                      <a:pt x="382905" y="492947"/>
                      <a:pt x="367030" y="195767"/>
                    </a:cubicBezTo>
                    <a:cubicBezTo>
                      <a:pt x="359410" y="59878"/>
                      <a:pt x="249555" y="-29658"/>
                      <a:pt x="142240" y="9078"/>
                    </a:cubicBezTo>
                    <a:cubicBezTo>
                      <a:pt x="35560" y="48447"/>
                      <a:pt x="0" y="379917"/>
                      <a:pt x="0" y="379917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E15B0887-8FDD-3703-5781-0C78110CDB5F}"/>
                  </a:ext>
                </a:extLst>
              </p:cNvPr>
              <p:cNvSpPr/>
              <p:nvPr/>
            </p:nvSpPr>
            <p:spPr>
              <a:xfrm>
                <a:off x="7255884" y="2546706"/>
                <a:ext cx="355062" cy="65048"/>
              </a:xfrm>
              <a:custGeom>
                <a:avLst/>
                <a:gdLst>
                  <a:gd name="connsiteX0" fmla="*/ 348875 w 355062"/>
                  <a:gd name="connsiteY0" fmla="*/ 65049 h 65048"/>
                  <a:gd name="connsiteX1" fmla="*/ 345065 w 355062"/>
                  <a:gd name="connsiteY1" fmla="*/ 63779 h 65048"/>
                  <a:gd name="connsiteX2" fmla="*/ 9785 w 355062"/>
                  <a:gd name="connsiteY2" fmla="*/ 56794 h 65048"/>
                  <a:gd name="connsiteX3" fmla="*/ 895 w 355062"/>
                  <a:gd name="connsiteY3" fmla="*/ 54254 h 65048"/>
                  <a:gd name="connsiteX4" fmla="*/ 3435 w 355062"/>
                  <a:gd name="connsiteY4" fmla="*/ 45364 h 65048"/>
                  <a:gd name="connsiteX5" fmla="*/ 352685 w 355062"/>
                  <a:gd name="connsiteY5" fmla="*/ 53619 h 65048"/>
                  <a:gd name="connsiteX6" fmla="*/ 353955 w 355062"/>
                  <a:gd name="connsiteY6" fmla="*/ 62509 h 65048"/>
                  <a:gd name="connsiteX7" fmla="*/ 348875 w 355062"/>
                  <a:gd name="connsiteY7" fmla="*/ 65049 h 6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5062" h="65048">
                    <a:moveTo>
                      <a:pt x="348875" y="65049"/>
                    </a:moveTo>
                    <a:cubicBezTo>
                      <a:pt x="347605" y="65049"/>
                      <a:pt x="346335" y="64414"/>
                      <a:pt x="345065" y="63779"/>
                    </a:cubicBezTo>
                    <a:cubicBezTo>
                      <a:pt x="204095" y="-46711"/>
                      <a:pt x="11690" y="55524"/>
                      <a:pt x="9785" y="56794"/>
                    </a:cubicBezTo>
                    <a:cubicBezTo>
                      <a:pt x="6610" y="58699"/>
                      <a:pt x="2800" y="57429"/>
                      <a:pt x="895" y="54254"/>
                    </a:cubicBezTo>
                    <a:cubicBezTo>
                      <a:pt x="-1010" y="51079"/>
                      <a:pt x="260" y="47269"/>
                      <a:pt x="3435" y="45364"/>
                    </a:cubicBezTo>
                    <a:cubicBezTo>
                      <a:pt x="5340" y="44094"/>
                      <a:pt x="205365" y="-61316"/>
                      <a:pt x="352685" y="53619"/>
                    </a:cubicBezTo>
                    <a:cubicBezTo>
                      <a:pt x="355225" y="55524"/>
                      <a:pt x="355860" y="59969"/>
                      <a:pt x="353955" y="62509"/>
                    </a:cubicBezTo>
                    <a:cubicBezTo>
                      <a:pt x="352685" y="63779"/>
                      <a:pt x="350780" y="65049"/>
                      <a:pt x="348875" y="65049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0102E0D-3BF3-4B14-317B-50A86C601421}"/>
                  </a:ext>
                </a:extLst>
              </p:cNvPr>
              <p:cNvSpPr/>
              <p:nvPr/>
            </p:nvSpPr>
            <p:spPr>
              <a:xfrm>
                <a:off x="6876929" y="1636274"/>
                <a:ext cx="46873" cy="130295"/>
              </a:xfrm>
              <a:custGeom>
                <a:avLst/>
                <a:gdLst>
                  <a:gd name="connsiteX0" fmla="*/ 40126 w 46873"/>
                  <a:gd name="connsiteY0" fmla="*/ 130295 h 130295"/>
                  <a:gd name="connsiteX1" fmla="*/ 34410 w 46873"/>
                  <a:gd name="connsiteY1" fmla="*/ 125850 h 130295"/>
                  <a:gd name="connsiteX2" fmla="*/ 120 w 46873"/>
                  <a:gd name="connsiteY2" fmla="*/ 7740 h 130295"/>
                  <a:gd name="connsiteX3" fmla="*/ 5201 w 46873"/>
                  <a:gd name="connsiteY3" fmla="*/ 120 h 130295"/>
                  <a:gd name="connsiteX4" fmla="*/ 12820 w 46873"/>
                  <a:gd name="connsiteY4" fmla="*/ 5200 h 130295"/>
                  <a:gd name="connsiteX5" fmla="*/ 46476 w 46873"/>
                  <a:gd name="connsiteY5" fmla="*/ 122040 h 130295"/>
                  <a:gd name="connsiteX6" fmla="*/ 42665 w 46873"/>
                  <a:gd name="connsiteY6" fmla="*/ 130295 h 130295"/>
                  <a:gd name="connsiteX7" fmla="*/ 40126 w 46873"/>
                  <a:gd name="connsiteY7" fmla="*/ 130295 h 130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873" h="130295">
                    <a:moveTo>
                      <a:pt x="40126" y="130295"/>
                    </a:moveTo>
                    <a:cubicBezTo>
                      <a:pt x="37585" y="130295"/>
                      <a:pt x="35045" y="128390"/>
                      <a:pt x="34410" y="125850"/>
                    </a:cubicBezTo>
                    <a:cubicBezTo>
                      <a:pt x="14726" y="72510"/>
                      <a:pt x="755" y="8375"/>
                      <a:pt x="120" y="7740"/>
                    </a:cubicBezTo>
                    <a:cubicBezTo>
                      <a:pt x="-515" y="4565"/>
                      <a:pt x="1390" y="755"/>
                      <a:pt x="5201" y="120"/>
                    </a:cubicBezTo>
                    <a:cubicBezTo>
                      <a:pt x="8376" y="-515"/>
                      <a:pt x="12185" y="1390"/>
                      <a:pt x="12820" y="5200"/>
                    </a:cubicBezTo>
                    <a:cubicBezTo>
                      <a:pt x="12820" y="5835"/>
                      <a:pt x="27426" y="69335"/>
                      <a:pt x="46476" y="122040"/>
                    </a:cubicBezTo>
                    <a:cubicBezTo>
                      <a:pt x="47745" y="125215"/>
                      <a:pt x="45840" y="129025"/>
                      <a:pt x="42665" y="130295"/>
                    </a:cubicBezTo>
                    <a:cubicBezTo>
                      <a:pt x="42030" y="130295"/>
                      <a:pt x="40760" y="130295"/>
                      <a:pt x="40126" y="13029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1F94441-164B-A093-D581-89897707E70E}"/>
                  </a:ext>
                </a:extLst>
              </p:cNvPr>
              <p:cNvSpPr/>
              <p:nvPr/>
            </p:nvSpPr>
            <p:spPr>
              <a:xfrm>
                <a:off x="7146208" y="1761156"/>
                <a:ext cx="39150" cy="150193"/>
              </a:xfrm>
              <a:custGeom>
                <a:avLst/>
                <a:gdLst>
                  <a:gd name="connsiteX0" fmla="*/ 6432 w 39150"/>
                  <a:gd name="connsiteY0" fmla="*/ 150194 h 150193"/>
                  <a:gd name="connsiteX1" fmla="*/ 5797 w 39150"/>
                  <a:gd name="connsiteY1" fmla="*/ 150194 h 150193"/>
                  <a:gd name="connsiteX2" fmla="*/ 82 w 39150"/>
                  <a:gd name="connsiteY2" fmla="*/ 143209 h 150193"/>
                  <a:gd name="connsiteX3" fmla="*/ 26751 w 39150"/>
                  <a:gd name="connsiteY3" fmla="*/ 4779 h 150193"/>
                  <a:gd name="connsiteX4" fmla="*/ 34372 w 39150"/>
                  <a:gd name="connsiteY4" fmla="*/ 334 h 150193"/>
                  <a:gd name="connsiteX5" fmla="*/ 38817 w 39150"/>
                  <a:gd name="connsiteY5" fmla="*/ 7954 h 150193"/>
                  <a:gd name="connsiteX6" fmla="*/ 12147 w 39150"/>
                  <a:gd name="connsiteY6" fmla="*/ 144479 h 150193"/>
                  <a:gd name="connsiteX7" fmla="*/ 6432 w 39150"/>
                  <a:gd name="connsiteY7" fmla="*/ 150194 h 15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50" h="150193">
                    <a:moveTo>
                      <a:pt x="6432" y="150194"/>
                    </a:moveTo>
                    <a:cubicBezTo>
                      <a:pt x="6432" y="150194"/>
                      <a:pt x="5797" y="150194"/>
                      <a:pt x="5797" y="150194"/>
                    </a:cubicBezTo>
                    <a:cubicBezTo>
                      <a:pt x="2622" y="149559"/>
                      <a:pt x="-553" y="147019"/>
                      <a:pt x="82" y="143209"/>
                    </a:cubicBezTo>
                    <a:cubicBezTo>
                      <a:pt x="82" y="142574"/>
                      <a:pt x="5797" y="88599"/>
                      <a:pt x="26751" y="4779"/>
                    </a:cubicBezTo>
                    <a:cubicBezTo>
                      <a:pt x="27386" y="1604"/>
                      <a:pt x="31197" y="-936"/>
                      <a:pt x="34372" y="334"/>
                    </a:cubicBezTo>
                    <a:cubicBezTo>
                      <a:pt x="37547" y="969"/>
                      <a:pt x="40086" y="4779"/>
                      <a:pt x="38817" y="7954"/>
                    </a:cubicBezTo>
                    <a:cubicBezTo>
                      <a:pt x="17861" y="90504"/>
                      <a:pt x="12147" y="143844"/>
                      <a:pt x="12147" y="144479"/>
                    </a:cubicBezTo>
                    <a:cubicBezTo>
                      <a:pt x="12147" y="147654"/>
                      <a:pt x="9607" y="150194"/>
                      <a:pt x="6432" y="150194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7FA3E67-181B-B48D-78FB-B4055E4BD6C6}"/>
                  </a:ext>
                </a:extLst>
              </p:cNvPr>
              <p:cNvSpPr/>
              <p:nvPr/>
            </p:nvSpPr>
            <p:spPr>
              <a:xfrm>
                <a:off x="4681854" y="3909695"/>
                <a:ext cx="858520" cy="400050"/>
              </a:xfrm>
              <a:custGeom>
                <a:avLst/>
                <a:gdLst>
                  <a:gd name="connsiteX0" fmla="*/ 0 w 858520"/>
                  <a:gd name="connsiteY0" fmla="*/ 400050 h 400050"/>
                  <a:gd name="connsiteX1" fmla="*/ 7620 w 858520"/>
                  <a:gd name="connsiteY1" fmla="*/ 224790 h 400050"/>
                  <a:gd name="connsiteX2" fmla="*/ 858520 w 858520"/>
                  <a:gd name="connsiteY2" fmla="*/ 0 h 400050"/>
                  <a:gd name="connsiteX3" fmla="*/ 841375 w 858520"/>
                  <a:gd name="connsiteY3" fmla="*/ 187325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8520" h="400050">
                    <a:moveTo>
                      <a:pt x="0" y="400050"/>
                    </a:moveTo>
                    <a:lnTo>
                      <a:pt x="7620" y="224790"/>
                    </a:lnTo>
                    <a:lnTo>
                      <a:pt x="858520" y="0"/>
                    </a:lnTo>
                    <a:lnTo>
                      <a:pt x="841375" y="187325"/>
                    </a:lnTo>
                    <a:close/>
                  </a:path>
                </a:pathLst>
              </a:custGeom>
              <a:solidFill>
                <a:srgbClr val="419CCE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B38ABB3-A2F4-A23D-3AED-AE58E972EF02}"/>
                  </a:ext>
                </a:extLst>
              </p:cNvPr>
              <p:cNvSpPr/>
              <p:nvPr/>
            </p:nvSpPr>
            <p:spPr>
              <a:xfrm>
                <a:off x="7459719" y="1655819"/>
                <a:ext cx="87591" cy="501275"/>
              </a:xfrm>
              <a:custGeom>
                <a:avLst/>
                <a:gdLst>
                  <a:gd name="connsiteX0" fmla="*/ 13595 w 87591"/>
                  <a:gd name="connsiteY0" fmla="*/ 501275 h 501275"/>
                  <a:gd name="connsiteX1" fmla="*/ 11055 w 87591"/>
                  <a:gd name="connsiteY1" fmla="*/ 500640 h 501275"/>
                  <a:gd name="connsiteX2" fmla="*/ 7880 w 87591"/>
                  <a:gd name="connsiteY2" fmla="*/ 492385 h 501275"/>
                  <a:gd name="connsiteX3" fmla="*/ 73285 w 87591"/>
                  <a:gd name="connsiteY3" fmla="*/ 168535 h 501275"/>
                  <a:gd name="connsiteX4" fmla="*/ 3435 w 87591"/>
                  <a:gd name="connsiteY4" fmla="*/ 12325 h 501275"/>
                  <a:gd name="connsiteX5" fmla="*/ 895 w 87591"/>
                  <a:gd name="connsiteY5" fmla="*/ 3435 h 501275"/>
                  <a:gd name="connsiteX6" fmla="*/ 9785 w 87591"/>
                  <a:gd name="connsiteY6" fmla="*/ 895 h 501275"/>
                  <a:gd name="connsiteX7" fmla="*/ 19945 w 87591"/>
                  <a:gd name="connsiteY7" fmla="*/ 497465 h 501275"/>
                  <a:gd name="connsiteX8" fmla="*/ 13595 w 87591"/>
                  <a:gd name="connsiteY8" fmla="*/ 501275 h 50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591" h="501275">
                    <a:moveTo>
                      <a:pt x="13595" y="501275"/>
                    </a:moveTo>
                    <a:cubicBezTo>
                      <a:pt x="12960" y="501275"/>
                      <a:pt x="11690" y="501275"/>
                      <a:pt x="11055" y="500640"/>
                    </a:cubicBezTo>
                    <a:cubicBezTo>
                      <a:pt x="7880" y="499370"/>
                      <a:pt x="6610" y="495560"/>
                      <a:pt x="7880" y="492385"/>
                    </a:cubicBezTo>
                    <a:cubicBezTo>
                      <a:pt x="72015" y="345700"/>
                      <a:pt x="79000" y="235210"/>
                      <a:pt x="73285" y="168535"/>
                    </a:cubicBezTo>
                    <a:cubicBezTo>
                      <a:pt x="66935" y="92335"/>
                      <a:pt x="40265" y="32645"/>
                      <a:pt x="3435" y="12325"/>
                    </a:cubicBezTo>
                    <a:cubicBezTo>
                      <a:pt x="260" y="10420"/>
                      <a:pt x="-1010" y="6610"/>
                      <a:pt x="895" y="3435"/>
                    </a:cubicBezTo>
                    <a:cubicBezTo>
                      <a:pt x="2800" y="260"/>
                      <a:pt x="6610" y="-1010"/>
                      <a:pt x="9785" y="895"/>
                    </a:cubicBezTo>
                    <a:cubicBezTo>
                      <a:pt x="86620" y="43440"/>
                      <a:pt x="132975" y="239020"/>
                      <a:pt x="19945" y="497465"/>
                    </a:cubicBezTo>
                    <a:cubicBezTo>
                      <a:pt x="18040" y="500005"/>
                      <a:pt x="16135" y="501275"/>
                      <a:pt x="13595" y="50127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3" name="Graphic 2">
                <a:extLst>
                  <a:ext uri="{FF2B5EF4-FFF2-40B4-BE49-F238E27FC236}">
                    <a16:creationId xmlns:a16="http://schemas.microsoft.com/office/drawing/2014/main" id="{72C340C2-315E-36D6-A884-679AF93DAB7D}"/>
                  </a:ext>
                </a:extLst>
              </p:cNvPr>
              <p:cNvGrpSpPr/>
              <p:nvPr/>
            </p:nvGrpSpPr>
            <p:grpSpPr>
              <a:xfrm>
                <a:off x="6742717" y="4098588"/>
                <a:ext cx="175927" cy="178770"/>
                <a:chOff x="6742717" y="4098588"/>
                <a:chExt cx="175927" cy="178770"/>
              </a:xfrm>
            </p:grpSpPr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6BC0BC57-035A-7FB5-F921-AF809F843845}"/>
                    </a:ext>
                  </a:extLst>
                </p:cNvPr>
                <p:cNvSpPr/>
                <p:nvPr/>
              </p:nvSpPr>
              <p:spPr>
                <a:xfrm>
                  <a:off x="6745913" y="4101602"/>
                  <a:ext cx="169243" cy="171714"/>
                </a:xfrm>
                <a:custGeom>
                  <a:avLst/>
                  <a:gdLst>
                    <a:gd name="connsiteX0" fmla="*/ 96211 w 169243"/>
                    <a:gd name="connsiteY0" fmla="*/ 16373 h 171714"/>
                    <a:gd name="connsiteX1" fmla="*/ 6041 w 169243"/>
                    <a:gd name="connsiteY1" fmla="*/ 133848 h 171714"/>
                    <a:gd name="connsiteX2" fmla="*/ 110816 w 169243"/>
                    <a:gd name="connsiteY2" fmla="*/ 119243 h 171714"/>
                    <a:gd name="connsiteX3" fmla="*/ 96211 w 169243"/>
                    <a:gd name="connsiteY3" fmla="*/ 16373 h 171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9243" h="171714">
                      <a:moveTo>
                        <a:pt x="96211" y="16373"/>
                      </a:moveTo>
                      <a:cubicBezTo>
                        <a:pt x="96211" y="16373"/>
                        <a:pt x="37791" y="84318"/>
                        <a:pt x="6041" y="133848"/>
                      </a:cubicBezTo>
                      <a:cubicBezTo>
                        <a:pt x="-18724" y="171948"/>
                        <a:pt x="35886" y="201158"/>
                        <a:pt x="110816" y="119243"/>
                      </a:cubicBezTo>
                      <a:cubicBezTo>
                        <a:pt x="185746" y="37963"/>
                        <a:pt x="196541" y="-33157"/>
                        <a:pt x="96211" y="16373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ED641919-330E-4B8B-0C6A-77B90380E102}"/>
                    </a:ext>
                  </a:extLst>
                </p:cNvPr>
                <p:cNvSpPr/>
                <p:nvPr/>
              </p:nvSpPr>
              <p:spPr>
                <a:xfrm>
                  <a:off x="6742717" y="4098588"/>
                  <a:ext cx="175927" cy="178770"/>
                </a:xfrm>
                <a:custGeom>
                  <a:avLst/>
                  <a:gdLst>
                    <a:gd name="connsiteX0" fmla="*/ 28288 w 175927"/>
                    <a:gd name="connsiteY0" fmla="*/ 178771 h 178770"/>
                    <a:gd name="connsiteX1" fmla="*/ 8602 w 175927"/>
                    <a:gd name="connsiteY1" fmla="*/ 173056 h 178770"/>
                    <a:gd name="connsiteX2" fmla="*/ 6697 w 175927"/>
                    <a:gd name="connsiteY2" fmla="*/ 135591 h 178770"/>
                    <a:gd name="connsiteX3" fmla="*/ 97502 w 175927"/>
                    <a:gd name="connsiteY3" fmla="*/ 17481 h 178770"/>
                    <a:gd name="connsiteX4" fmla="*/ 98772 w 175927"/>
                    <a:gd name="connsiteY4" fmla="*/ 16846 h 178770"/>
                    <a:gd name="connsiteX5" fmla="*/ 171797 w 175927"/>
                    <a:gd name="connsiteY5" fmla="*/ 7956 h 178770"/>
                    <a:gd name="connsiteX6" fmla="*/ 116552 w 175927"/>
                    <a:gd name="connsiteY6" fmla="*/ 124796 h 178770"/>
                    <a:gd name="connsiteX7" fmla="*/ 28288 w 175927"/>
                    <a:gd name="connsiteY7" fmla="*/ 178771 h 178770"/>
                    <a:gd name="connsiteX8" fmla="*/ 101947 w 175927"/>
                    <a:gd name="connsiteY8" fmla="*/ 21926 h 178770"/>
                    <a:gd name="connsiteX9" fmla="*/ 12413 w 175927"/>
                    <a:gd name="connsiteY9" fmla="*/ 138766 h 178770"/>
                    <a:gd name="connsiteX10" fmla="*/ 13047 w 175927"/>
                    <a:gd name="connsiteY10" fmla="*/ 167341 h 178770"/>
                    <a:gd name="connsiteX11" fmla="*/ 112107 w 175927"/>
                    <a:gd name="connsiteY11" fmla="*/ 120351 h 178770"/>
                    <a:gd name="connsiteX12" fmla="*/ 166717 w 175927"/>
                    <a:gd name="connsiteY12" fmla="*/ 11131 h 178770"/>
                    <a:gd name="connsiteX13" fmla="*/ 101947 w 175927"/>
                    <a:gd name="connsiteY13" fmla="*/ 21926 h 178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5927" h="178770">
                      <a:moveTo>
                        <a:pt x="28288" y="178771"/>
                      </a:moveTo>
                      <a:cubicBezTo>
                        <a:pt x="20032" y="178771"/>
                        <a:pt x="13682" y="176866"/>
                        <a:pt x="8602" y="173056"/>
                      </a:cubicBezTo>
                      <a:cubicBezTo>
                        <a:pt x="-2193" y="164801"/>
                        <a:pt x="-2828" y="150196"/>
                        <a:pt x="6697" y="135591"/>
                      </a:cubicBezTo>
                      <a:cubicBezTo>
                        <a:pt x="38447" y="86696"/>
                        <a:pt x="96867" y="18116"/>
                        <a:pt x="97502" y="17481"/>
                      </a:cubicBezTo>
                      <a:lnTo>
                        <a:pt x="98772" y="16846"/>
                      </a:lnTo>
                      <a:cubicBezTo>
                        <a:pt x="146397" y="-7284"/>
                        <a:pt x="164813" y="-934"/>
                        <a:pt x="171797" y="7956"/>
                      </a:cubicBezTo>
                      <a:cubicBezTo>
                        <a:pt x="185767" y="26371"/>
                        <a:pt x="163542" y="73361"/>
                        <a:pt x="116552" y="124796"/>
                      </a:cubicBezTo>
                      <a:cubicBezTo>
                        <a:pt x="80992" y="163531"/>
                        <a:pt x="49877" y="178771"/>
                        <a:pt x="28288" y="178771"/>
                      </a:cubicBezTo>
                      <a:close/>
                      <a:moveTo>
                        <a:pt x="101947" y="21926"/>
                      </a:moveTo>
                      <a:cubicBezTo>
                        <a:pt x="96867" y="28276"/>
                        <a:pt x="42257" y="92411"/>
                        <a:pt x="12413" y="138766"/>
                      </a:cubicBezTo>
                      <a:cubicBezTo>
                        <a:pt x="4792" y="150196"/>
                        <a:pt x="4792" y="161626"/>
                        <a:pt x="13047" y="167341"/>
                      </a:cubicBezTo>
                      <a:cubicBezTo>
                        <a:pt x="26382" y="177501"/>
                        <a:pt x="63847" y="173691"/>
                        <a:pt x="112107" y="120351"/>
                      </a:cubicBezTo>
                      <a:cubicBezTo>
                        <a:pt x="161002" y="66376"/>
                        <a:pt x="176877" y="24466"/>
                        <a:pt x="166717" y="11131"/>
                      </a:cubicBezTo>
                      <a:cubicBezTo>
                        <a:pt x="158463" y="1606"/>
                        <a:pt x="134967" y="5416"/>
                        <a:pt x="101947" y="2192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6840344-8DD7-A241-5237-32B04E597EB0}"/>
                  </a:ext>
                </a:extLst>
              </p:cNvPr>
              <p:cNvSpPr/>
              <p:nvPr/>
            </p:nvSpPr>
            <p:spPr>
              <a:xfrm>
                <a:off x="5935276" y="2349304"/>
                <a:ext cx="763563" cy="519292"/>
              </a:xfrm>
              <a:custGeom>
                <a:avLst/>
                <a:gdLst>
                  <a:gd name="connsiteX0" fmla="*/ 69 w 763563"/>
                  <a:gd name="connsiteY0" fmla="*/ 30675 h 519292"/>
                  <a:gd name="connsiteX1" fmla="*/ 10228 w 763563"/>
                  <a:gd name="connsiteY1" fmla="*/ 66235 h 519292"/>
                  <a:gd name="connsiteX2" fmla="*/ 235653 w 763563"/>
                  <a:gd name="connsiteY2" fmla="*/ 296741 h 519292"/>
                  <a:gd name="connsiteX3" fmla="*/ 717618 w 763563"/>
                  <a:gd name="connsiteY3" fmla="*/ 517721 h 519292"/>
                  <a:gd name="connsiteX4" fmla="*/ 743018 w 763563"/>
                  <a:gd name="connsiteY4" fmla="*/ 446600 h 519292"/>
                  <a:gd name="connsiteX5" fmla="*/ 375353 w 763563"/>
                  <a:gd name="connsiteY5" fmla="*/ 294835 h 519292"/>
                  <a:gd name="connsiteX6" fmla="*/ 79444 w 763563"/>
                  <a:gd name="connsiteY6" fmla="*/ 33216 h 519292"/>
                  <a:gd name="connsiteX7" fmla="*/ 24833 w 763563"/>
                  <a:gd name="connsiteY7" fmla="*/ 831 h 519292"/>
                  <a:gd name="connsiteX8" fmla="*/ 69 w 763563"/>
                  <a:gd name="connsiteY8" fmla="*/ 30675 h 519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3563" h="519292">
                    <a:moveTo>
                      <a:pt x="69" y="30675"/>
                    </a:moveTo>
                    <a:cubicBezTo>
                      <a:pt x="-567" y="43375"/>
                      <a:pt x="3244" y="55441"/>
                      <a:pt x="10228" y="66235"/>
                    </a:cubicBezTo>
                    <a:cubicBezTo>
                      <a:pt x="34358" y="103066"/>
                      <a:pt x="141673" y="238321"/>
                      <a:pt x="235653" y="296741"/>
                    </a:cubicBezTo>
                    <a:cubicBezTo>
                      <a:pt x="382973" y="388181"/>
                      <a:pt x="670629" y="505021"/>
                      <a:pt x="717618" y="517721"/>
                    </a:cubicBezTo>
                    <a:cubicBezTo>
                      <a:pt x="764608" y="530421"/>
                      <a:pt x="779849" y="462475"/>
                      <a:pt x="743018" y="446600"/>
                    </a:cubicBezTo>
                    <a:cubicBezTo>
                      <a:pt x="668724" y="414216"/>
                      <a:pt x="478858" y="348175"/>
                      <a:pt x="375353" y="294835"/>
                    </a:cubicBezTo>
                    <a:cubicBezTo>
                      <a:pt x="246448" y="228160"/>
                      <a:pt x="173423" y="184346"/>
                      <a:pt x="79444" y="33216"/>
                    </a:cubicBezTo>
                    <a:cubicBezTo>
                      <a:pt x="79444" y="33216"/>
                      <a:pt x="61664" y="-6154"/>
                      <a:pt x="24833" y="831"/>
                    </a:cubicBezTo>
                    <a:cubicBezTo>
                      <a:pt x="6419" y="4641"/>
                      <a:pt x="703" y="17975"/>
                      <a:pt x="69" y="30675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AFA9CFF5-AAC5-198B-5E94-1C194061FE1B}"/>
                  </a:ext>
                </a:extLst>
              </p:cNvPr>
              <p:cNvSpPr/>
              <p:nvPr/>
            </p:nvSpPr>
            <p:spPr>
              <a:xfrm>
                <a:off x="4491354" y="3798570"/>
                <a:ext cx="198120" cy="536575"/>
              </a:xfrm>
              <a:custGeom>
                <a:avLst/>
                <a:gdLst>
                  <a:gd name="connsiteX0" fmla="*/ 198120 w 198120"/>
                  <a:gd name="connsiteY0" fmla="*/ 335915 h 536575"/>
                  <a:gd name="connsiteX1" fmla="*/ 3175 w 198120"/>
                  <a:gd name="connsiteY1" fmla="*/ 0 h 536575"/>
                  <a:gd name="connsiteX2" fmla="*/ 0 w 198120"/>
                  <a:gd name="connsiteY2" fmla="*/ 171450 h 536575"/>
                  <a:gd name="connsiteX3" fmla="*/ 190500 w 198120"/>
                  <a:gd name="connsiteY3" fmla="*/ 536575 h 53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120" h="536575">
                    <a:moveTo>
                      <a:pt x="198120" y="335915"/>
                    </a:moveTo>
                    <a:lnTo>
                      <a:pt x="3175" y="0"/>
                    </a:lnTo>
                    <a:lnTo>
                      <a:pt x="0" y="171450"/>
                    </a:lnTo>
                    <a:lnTo>
                      <a:pt x="190500" y="536575"/>
                    </a:lnTo>
                    <a:close/>
                  </a:path>
                </a:pathLst>
              </a:custGeom>
              <a:solidFill>
                <a:srgbClr val="2D83A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CDDF23C-59F1-C7BB-608F-E34DC0D79B80}"/>
                  </a:ext>
                </a:extLst>
              </p:cNvPr>
              <p:cNvSpPr/>
              <p:nvPr/>
            </p:nvSpPr>
            <p:spPr>
              <a:xfrm>
                <a:off x="5900929" y="2246629"/>
                <a:ext cx="304247" cy="340227"/>
              </a:xfrm>
              <a:custGeom>
                <a:avLst/>
                <a:gdLst>
                  <a:gd name="connsiteX0" fmla="*/ 162051 w 304247"/>
                  <a:gd name="connsiteY0" fmla="*/ 52705 h 340227"/>
                  <a:gd name="connsiteX1" fmla="*/ 62356 w 304247"/>
                  <a:gd name="connsiteY1" fmla="*/ 77470 h 340227"/>
                  <a:gd name="connsiteX2" fmla="*/ 126 w 304247"/>
                  <a:gd name="connsiteY2" fmla="*/ 100330 h 340227"/>
                  <a:gd name="connsiteX3" fmla="*/ 9016 w 304247"/>
                  <a:gd name="connsiteY3" fmla="*/ 228600 h 340227"/>
                  <a:gd name="connsiteX4" fmla="*/ 9016 w 304247"/>
                  <a:gd name="connsiteY4" fmla="*/ 339090 h 340227"/>
                  <a:gd name="connsiteX5" fmla="*/ 33781 w 304247"/>
                  <a:gd name="connsiteY5" fmla="*/ 305435 h 340227"/>
                  <a:gd name="connsiteX6" fmla="*/ 69341 w 304247"/>
                  <a:gd name="connsiteY6" fmla="*/ 227330 h 340227"/>
                  <a:gd name="connsiteX7" fmla="*/ 126491 w 304247"/>
                  <a:gd name="connsiteY7" fmla="*/ 193675 h 340227"/>
                  <a:gd name="connsiteX8" fmla="*/ 172846 w 304247"/>
                  <a:gd name="connsiteY8" fmla="*/ 220345 h 340227"/>
                  <a:gd name="connsiteX9" fmla="*/ 205866 w 304247"/>
                  <a:gd name="connsiteY9" fmla="*/ 258445 h 340227"/>
                  <a:gd name="connsiteX10" fmla="*/ 236981 w 304247"/>
                  <a:gd name="connsiteY10" fmla="*/ 179705 h 340227"/>
                  <a:gd name="connsiteX11" fmla="*/ 300481 w 304247"/>
                  <a:gd name="connsiteY11" fmla="*/ 73660 h 340227"/>
                  <a:gd name="connsiteX12" fmla="*/ 224916 w 304247"/>
                  <a:gd name="connsiteY12" fmla="*/ 0 h 340227"/>
                  <a:gd name="connsiteX13" fmla="*/ 162051 w 304247"/>
                  <a:gd name="connsiteY13" fmla="*/ 52705 h 34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247" h="340227">
                    <a:moveTo>
                      <a:pt x="162051" y="52705"/>
                    </a:moveTo>
                    <a:cubicBezTo>
                      <a:pt x="162051" y="52705"/>
                      <a:pt x="106806" y="74295"/>
                      <a:pt x="62356" y="77470"/>
                    </a:cubicBezTo>
                    <a:cubicBezTo>
                      <a:pt x="17906" y="80645"/>
                      <a:pt x="-1779" y="81280"/>
                      <a:pt x="126" y="100330"/>
                    </a:cubicBezTo>
                    <a:cubicBezTo>
                      <a:pt x="2031" y="119380"/>
                      <a:pt x="3936" y="221615"/>
                      <a:pt x="9016" y="228600"/>
                    </a:cubicBezTo>
                    <a:cubicBezTo>
                      <a:pt x="9016" y="228600"/>
                      <a:pt x="126" y="334010"/>
                      <a:pt x="9016" y="339090"/>
                    </a:cubicBezTo>
                    <a:cubicBezTo>
                      <a:pt x="17906" y="344170"/>
                      <a:pt x="30606" y="332105"/>
                      <a:pt x="33781" y="305435"/>
                    </a:cubicBezTo>
                    <a:cubicBezTo>
                      <a:pt x="37591" y="278765"/>
                      <a:pt x="55371" y="241300"/>
                      <a:pt x="69341" y="227330"/>
                    </a:cubicBezTo>
                    <a:cubicBezTo>
                      <a:pt x="83311" y="213360"/>
                      <a:pt x="92201" y="191135"/>
                      <a:pt x="126491" y="193675"/>
                    </a:cubicBezTo>
                    <a:cubicBezTo>
                      <a:pt x="152526" y="195580"/>
                      <a:pt x="163956" y="208280"/>
                      <a:pt x="172846" y="220345"/>
                    </a:cubicBezTo>
                    <a:cubicBezTo>
                      <a:pt x="185546" y="237490"/>
                      <a:pt x="205866" y="258445"/>
                      <a:pt x="205866" y="258445"/>
                    </a:cubicBezTo>
                    <a:cubicBezTo>
                      <a:pt x="205866" y="258445"/>
                      <a:pt x="238886" y="219075"/>
                      <a:pt x="236981" y="179705"/>
                    </a:cubicBezTo>
                    <a:cubicBezTo>
                      <a:pt x="235076" y="140335"/>
                      <a:pt x="272541" y="102870"/>
                      <a:pt x="300481" y="73660"/>
                    </a:cubicBezTo>
                    <a:cubicBezTo>
                      <a:pt x="324611" y="47625"/>
                      <a:pt x="224916" y="0"/>
                      <a:pt x="224916" y="0"/>
                    </a:cubicBezTo>
                    <a:lnTo>
                      <a:pt x="162051" y="52705"/>
                    </a:ln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AEDE87B-4C74-CC28-9825-A67B8E254B71}"/>
                  </a:ext>
                </a:extLst>
              </p:cNvPr>
              <p:cNvSpPr/>
              <p:nvPr/>
            </p:nvSpPr>
            <p:spPr>
              <a:xfrm>
                <a:off x="6949505" y="1340331"/>
                <a:ext cx="219785" cy="213513"/>
              </a:xfrm>
              <a:custGeom>
                <a:avLst/>
                <a:gdLst>
                  <a:gd name="connsiteX0" fmla="*/ 8825 w 219785"/>
                  <a:gd name="connsiteY0" fmla="*/ 213514 h 213513"/>
                  <a:gd name="connsiteX1" fmla="*/ 169480 w 219785"/>
                  <a:gd name="connsiteY1" fmla="*/ 124614 h 213513"/>
                  <a:gd name="connsiteX2" fmla="*/ 194245 w 219785"/>
                  <a:gd name="connsiteY2" fmla="*/ 154 h 213513"/>
                  <a:gd name="connsiteX3" fmla="*/ 8825 w 219785"/>
                  <a:gd name="connsiteY3" fmla="*/ 213514 h 213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785" h="213513">
                    <a:moveTo>
                      <a:pt x="8825" y="213514"/>
                    </a:moveTo>
                    <a:cubicBezTo>
                      <a:pt x="8825" y="213514"/>
                      <a:pt x="103439" y="200814"/>
                      <a:pt x="169480" y="124614"/>
                    </a:cubicBezTo>
                    <a:cubicBezTo>
                      <a:pt x="235520" y="47779"/>
                      <a:pt x="228535" y="5234"/>
                      <a:pt x="194245" y="154"/>
                    </a:cubicBezTo>
                    <a:cubicBezTo>
                      <a:pt x="159955" y="-4926"/>
                      <a:pt x="-44515" y="116994"/>
                      <a:pt x="8825" y="213514"/>
                    </a:cubicBezTo>
                    <a:close/>
                  </a:path>
                </a:pathLst>
              </a:custGeom>
              <a:solidFill>
                <a:srgbClr val="CE98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4FD053A-C1FF-0A9B-24C3-1CB9CC3DC319}"/>
                  </a:ext>
                </a:extLst>
              </p:cNvPr>
              <p:cNvSpPr/>
              <p:nvPr/>
            </p:nvSpPr>
            <p:spPr>
              <a:xfrm>
                <a:off x="6725118" y="3966707"/>
                <a:ext cx="315042" cy="277403"/>
              </a:xfrm>
              <a:custGeom>
                <a:avLst/>
                <a:gdLst>
                  <a:gd name="connsiteX0" fmla="*/ 191302 w 315042"/>
                  <a:gd name="connsiteY0" fmla="*/ 5852 h 277403"/>
                  <a:gd name="connsiteX1" fmla="*/ 2072 w 315042"/>
                  <a:gd name="connsiteY1" fmla="*/ 187463 h 277403"/>
                  <a:gd name="connsiteX2" fmla="*/ 262422 w 315042"/>
                  <a:gd name="connsiteY2" fmla="*/ 179842 h 277403"/>
                  <a:gd name="connsiteX3" fmla="*/ 191302 w 315042"/>
                  <a:gd name="connsiteY3" fmla="*/ 5852 h 277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5042" h="277403">
                    <a:moveTo>
                      <a:pt x="191302" y="5852"/>
                    </a:moveTo>
                    <a:cubicBezTo>
                      <a:pt x="92877" y="29347"/>
                      <a:pt x="17947" y="116977"/>
                      <a:pt x="2072" y="187463"/>
                    </a:cubicBezTo>
                    <a:cubicBezTo>
                      <a:pt x="-20788" y="287792"/>
                      <a:pt x="150662" y="328433"/>
                      <a:pt x="262422" y="179842"/>
                    </a:cubicBezTo>
                    <a:cubicBezTo>
                      <a:pt x="369102" y="37602"/>
                      <a:pt x="297347" y="-19548"/>
                      <a:pt x="191302" y="5852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F0173B2B-AEF4-D486-AE0A-ADA2B14D1A02}"/>
                  </a:ext>
                </a:extLst>
              </p:cNvPr>
              <p:cNvSpPr/>
              <p:nvPr/>
            </p:nvSpPr>
            <p:spPr>
              <a:xfrm>
                <a:off x="6808787" y="3957108"/>
                <a:ext cx="227177" cy="73871"/>
              </a:xfrm>
              <a:custGeom>
                <a:avLst/>
                <a:gdLst>
                  <a:gd name="connsiteX0" fmla="*/ 3493 w 227177"/>
                  <a:gd name="connsiteY0" fmla="*/ 73871 h 73871"/>
                  <a:gd name="connsiteX1" fmla="*/ 953 w 227177"/>
                  <a:gd name="connsiteY1" fmla="*/ 73237 h 73871"/>
                  <a:gd name="connsiteX2" fmla="*/ 953 w 227177"/>
                  <a:gd name="connsiteY2" fmla="*/ 68792 h 73871"/>
                  <a:gd name="connsiteX3" fmla="*/ 121603 w 227177"/>
                  <a:gd name="connsiteY3" fmla="*/ 212 h 73871"/>
                  <a:gd name="connsiteX4" fmla="*/ 227013 w 227177"/>
                  <a:gd name="connsiteY4" fmla="*/ 61807 h 73871"/>
                  <a:gd name="connsiteX5" fmla="*/ 224473 w 227177"/>
                  <a:gd name="connsiteY5" fmla="*/ 65617 h 73871"/>
                  <a:gd name="connsiteX6" fmla="*/ 220663 w 227177"/>
                  <a:gd name="connsiteY6" fmla="*/ 63076 h 73871"/>
                  <a:gd name="connsiteX7" fmla="*/ 121603 w 227177"/>
                  <a:gd name="connsiteY7" fmla="*/ 5926 h 73871"/>
                  <a:gd name="connsiteX8" fmla="*/ 4763 w 227177"/>
                  <a:gd name="connsiteY8" fmla="*/ 72601 h 73871"/>
                  <a:gd name="connsiteX9" fmla="*/ 3493 w 227177"/>
                  <a:gd name="connsiteY9" fmla="*/ 73871 h 7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177" h="73871">
                    <a:moveTo>
                      <a:pt x="3493" y="73871"/>
                    </a:moveTo>
                    <a:cubicBezTo>
                      <a:pt x="2857" y="73871"/>
                      <a:pt x="1588" y="73871"/>
                      <a:pt x="953" y="73237"/>
                    </a:cubicBezTo>
                    <a:cubicBezTo>
                      <a:pt x="-318" y="71967"/>
                      <a:pt x="-318" y="70062"/>
                      <a:pt x="953" y="68792"/>
                    </a:cubicBezTo>
                    <a:cubicBezTo>
                      <a:pt x="3493" y="66251"/>
                      <a:pt x="66357" y="2751"/>
                      <a:pt x="121603" y="212"/>
                    </a:cubicBezTo>
                    <a:cubicBezTo>
                      <a:pt x="182563" y="-2329"/>
                      <a:pt x="216853" y="17992"/>
                      <a:pt x="227013" y="61807"/>
                    </a:cubicBezTo>
                    <a:cubicBezTo>
                      <a:pt x="227648" y="63712"/>
                      <a:pt x="226378" y="64982"/>
                      <a:pt x="224473" y="65617"/>
                    </a:cubicBezTo>
                    <a:cubicBezTo>
                      <a:pt x="222568" y="66251"/>
                      <a:pt x="221298" y="64982"/>
                      <a:pt x="220663" y="63076"/>
                    </a:cubicBezTo>
                    <a:cubicBezTo>
                      <a:pt x="211138" y="21801"/>
                      <a:pt x="179388" y="3387"/>
                      <a:pt x="121603" y="5926"/>
                    </a:cubicBezTo>
                    <a:cubicBezTo>
                      <a:pt x="68898" y="8467"/>
                      <a:pt x="5398" y="71967"/>
                      <a:pt x="4763" y="72601"/>
                    </a:cubicBezTo>
                    <a:cubicBezTo>
                      <a:pt x="4763" y="73237"/>
                      <a:pt x="4128" y="73871"/>
                      <a:pt x="3493" y="73871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" name="Graphic 2">
                <a:extLst>
                  <a:ext uri="{FF2B5EF4-FFF2-40B4-BE49-F238E27FC236}">
                    <a16:creationId xmlns:a16="http://schemas.microsoft.com/office/drawing/2014/main" id="{B3D59FB4-62A7-1D45-26D3-10CE11DBAE59}"/>
                  </a:ext>
                </a:extLst>
              </p:cNvPr>
              <p:cNvGrpSpPr/>
              <p:nvPr/>
            </p:nvGrpSpPr>
            <p:grpSpPr>
              <a:xfrm>
                <a:off x="6863026" y="3864609"/>
                <a:ext cx="241988" cy="243205"/>
                <a:chOff x="6863026" y="3864609"/>
                <a:chExt cx="241988" cy="243205"/>
              </a:xfrm>
            </p:grpSpPr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C50DF9F-4C6C-DAF5-1EC8-4CDE3769942B}"/>
                    </a:ext>
                  </a:extLst>
                </p:cNvPr>
                <p:cNvSpPr/>
                <p:nvPr/>
              </p:nvSpPr>
              <p:spPr>
                <a:xfrm>
                  <a:off x="6866015" y="3868420"/>
                  <a:ext cx="233918" cy="235898"/>
                </a:xfrm>
                <a:custGeom>
                  <a:avLst/>
                  <a:gdLst>
                    <a:gd name="connsiteX0" fmla="*/ 143114 w 233918"/>
                    <a:gd name="connsiteY0" fmla="*/ 0 h 235898"/>
                    <a:gd name="connsiteX1" fmla="*/ 10399 w 233918"/>
                    <a:gd name="connsiteY1" fmla="*/ 186690 h 235898"/>
                    <a:gd name="connsiteX2" fmla="*/ 27544 w 233918"/>
                    <a:gd name="connsiteY2" fmla="*/ 234950 h 235898"/>
                    <a:gd name="connsiteX3" fmla="*/ 113269 w 233918"/>
                    <a:gd name="connsiteY3" fmla="*/ 187325 h 235898"/>
                    <a:gd name="connsiteX4" fmla="*/ 233919 w 233918"/>
                    <a:gd name="connsiteY4" fmla="*/ 5080 h 235898"/>
                    <a:gd name="connsiteX5" fmla="*/ 143114 w 233918"/>
                    <a:gd name="connsiteY5" fmla="*/ 0 h 23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3918" h="235898">
                      <a:moveTo>
                        <a:pt x="143114" y="0"/>
                      </a:moveTo>
                      <a:lnTo>
                        <a:pt x="10399" y="186690"/>
                      </a:lnTo>
                      <a:cubicBezTo>
                        <a:pt x="10399" y="186690"/>
                        <a:pt x="-21986" y="226060"/>
                        <a:pt x="27544" y="234950"/>
                      </a:cubicBezTo>
                      <a:cubicBezTo>
                        <a:pt x="77074" y="243840"/>
                        <a:pt x="113269" y="187325"/>
                        <a:pt x="113269" y="187325"/>
                      </a:cubicBezTo>
                      <a:lnTo>
                        <a:pt x="233919" y="5080"/>
                      </a:lnTo>
                      <a:lnTo>
                        <a:pt x="143114" y="0"/>
                      </a:ln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4F664B47-EB4C-AB99-C922-687CAE63E624}"/>
                    </a:ext>
                  </a:extLst>
                </p:cNvPr>
                <p:cNvSpPr/>
                <p:nvPr/>
              </p:nvSpPr>
              <p:spPr>
                <a:xfrm>
                  <a:off x="6863026" y="3864609"/>
                  <a:ext cx="241988" cy="243205"/>
                </a:xfrm>
                <a:custGeom>
                  <a:avLst/>
                  <a:gdLst>
                    <a:gd name="connsiteX0" fmla="*/ 41329 w 241988"/>
                    <a:gd name="connsiteY0" fmla="*/ 243205 h 243205"/>
                    <a:gd name="connsiteX1" fmla="*/ 29899 w 241988"/>
                    <a:gd name="connsiteY1" fmla="*/ 241935 h 243205"/>
                    <a:gd name="connsiteX2" fmla="*/ 1324 w 241988"/>
                    <a:gd name="connsiteY2" fmla="*/ 223520 h 243205"/>
                    <a:gd name="connsiteX3" fmla="*/ 10849 w 241988"/>
                    <a:gd name="connsiteY3" fmla="*/ 187960 h 243205"/>
                    <a:gd name="connsiteX4" fmla="*/ 144199 w 241988"/>
                    <a:gd name="connsiteY4" fmla="*/ 0 h 243205"/>
                    <a:gd name="connsiteX5" fmla="*/ 241989 w 241988"/>
                    <a:gd name="connsiteY5" fmla="*/ 5080 h 243205"/>
                    <a:gd name="connsiteX6" fmla="*/ 118799 w 241988"/>
                    <a:gd name="connsiteY6" fmla="*/ 192405 h 243205"/>
                    <a:gd name="connsiteX7" fmla="*/ 41329 w 241988"/>
                    <a:gd name="connsiteY7" fmla="*/ 243205 h 243205"/>
                    <a:gd name="connsiteX8" fmla="*/ 148008 w 241988"/>
                    <a:gd name="connsiteY8" fmla="*/ 6985 h 243205"/>
                    <a:gd name="connsiteX9" fmla="*/ 16564 w 241988"/>
                    <a:gd name="connsiteY9" fmla="*/ 192405 h 243205"/>
                    <a:gd name="connsiteX10" fmla="*/ 7674 w 241988"/>
                    <a:gd name="connsiteY10" fmla="*/ 221615 h 243205"/>
                    <a:gd name="connsiteX11" fmla="*/ 31168 w 241988"/>
                    <a:gd name="connsiteY11" fmla="*/ 235585 h 243205"/>
                    <a:gd name="connsiteX12" fmla="*/ 113718 w 241988"/>
                    <a:gd name="connsiteY12" fmla="*/ 189230 h 243205"/>
                    <a:gd name="connsiteX13" fmla="*/ 231193 w 241988"/>
                    <a:gd name="connsiteY13" fmla="*/ 11430 h 243205"/>
                    <a:gd name="connsiteX14" fmla="*/ 148008 w 241988"/>
                    <a:gd name="connsiteY14" fmla="*/ 6985 h 243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1988" h="243205">
                      <a:moveTo>
                        <a:pt x="41329" y="243205"/>
                      </a:moveTo>
                      <a:cubicBezTo>
                        <a:pt x="37518" y="243205"/>
                        <a:pt x="33708" y="242570"/>
                        <a:pt x="29899" y="241935"/>
                      </a:cubicBezTo>
                      <a:cubicBezTo>
                        <a:pt x="14658" y="239395"/>
                        <a:pt x="4499" y="233045"/>
                        <a:pt x="1324" y="223520"/>
                      </a:cubicBezTo>
                      <a:cubicBezTo>
                        <a:pt x="-4392" y="207645"/>
                        <a:pt x="10214" y="189230"/>
                        <a:pt x="10849" y="187960"/>
                      </a:cubicBezTo>
                      <a:lnTo>
                        <a:pt x="144199" y="0"/>
                      </a:lnTo>
                      <a:lnTo>
                        <a:pt x="241989" y="5080"/>
                      </a:lnTo>
                      <a:lnTo>
                        <a:pt x="118799" y="192405"/>
                      </a:lnTo>
                      <a:cubicBezTo>
                        <a:pt x="117529" y="194945"/>
                        <a:pt x="86414" y="243205"/>
                        <a:pt x="41329" y="243205"/>
                      </a:cubicBezTo>
                      <a:close/>
                      <a:moveTo>
                        <a:pt x="148008" y="6985"/>
                      </a:moveTo>
                      <a:lnTo>
                        <a:pt x="16564" y="192405"/>
                      </a:lnTo>
                      <a:cubicBezTo>
                        <a:pt x="16564" y="193040"/>
                        <a:pt x="3229" y="208915"/>
                        <a:pt x="7674" y="221615"/>
                      </a:cubicBezTo>
                      <a:cubicBezTo>
                        <a:pt x="10214" y="228600"/>
                        <a:pt x="18468" y="233680"/>
                        <a:pt x="31168" y="235585"/>
                      </a:cubicBezTo>
                      <a:cubicBezTo>
                        <a:pt x="77524" y="243840"/>
                        <a:pt x="113718" y="189865"/>
                        <a:pt x="113718" y="189230"/>
                      </a:cubicBezTo>
                      <a:lnTo>
                        <a:pt x="231193" y="11430"/>
                      </a:lnTo>
                      <a:lnTo>
                        <a:pt x="148008" y="6985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CFDE0A51-B910-F2F2-D387-A0E0F0E32A3E}"/>
                  </a:ext>
                </a:extLst>
              </p:cNvPr>
              <p:cNvSpPr/>
              <p:nvPr/>
            </p:nvSpPr>
            <p:spPr>
              <a:xfrm>
                <a:off x="6773558" y="941410"/>
                <a:ext cx="414403" cy="630929"/>
              </a:xfrm>
              <a:custGeom>
                <a:avLst/>
                <a:gdLst>
                  <a:gd name="connsiteX0" fmla="*/ 168896 w 414403"/>
                  <a:gd name="connsiteY0" fmla="*/ 8550 h 630929"/>
                  <a:gd name="connsiteX1" fmla="*/ 9511 w 414403"/>
                  <a:gd name="connsiteY1" fmla="*/ 421935 h 630929"/>
                  <a:gd name="connsiteX2" fmla="*/ 201281 w 414403"/>
                  <a:gd name="connsiteY2" fmla="*/ 608625 h 630929"/>
                  <a:gd name="connsiteX3" fmla="*/ 411466 w 414403"/>
                  <a:gd name="connsiteY3" fmla="*/ 203495 h 630929"/>
                  <a:gd name="connsiteX4" fmla="*/ 168896 w 414403"/>
                  <a:gd name="connsiteY4" fmla="*/ 8550 h 630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4403" h="630929">
                    <a:moveTo>
                      <a:pt x="168896" y="8550"/>
                    </a:moveTo>
                    <a:cubicBezTo>
                      <a:pt x="75551" y="26965"/>
                      <a:pt x="-33034" y="169840"/>
                      <a:pt x="9511" y="421935"/>
                    </a:cubicBezTo>
                    <a:cubicBezTo>
                      <a:pt x="52056" y="674030"/>
                      <a:pt x="132066" y="641645"/>
                      <a:pt x="201281" y="608625"/>
                    </a:cubicBezTo>
                    <a:cubicBezTo>
                      <a:pt x="260336" y="580050"/>
                      <a:pt x="439406" y="436540"/>
                      <a:pt x="411466" y="203495"/>
                    </a:cubicBezTo>
                    <a:cubicBezTo>
                      <a:pt x="382891" y="-29550"/>
                      <a:pt x="240651" y="-6055"/>
                      <a:pt x="168896" y="855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6" name="Graphic 2">
                <a:extLst>
                  <a:ext uri="{FF2B5EF4-FFF2-40B4-BE49-F238E27FC236}">
                    <a16:creationId xmlns:a16="http://schemas.microsoft.com/office/drawing/2014/main" id="{10CAF28B-4729-E5B0-1FAD-21775AD813D4}"/>
                  </a:ext>
                </a:extLst>
              </p:cNvPr>
              <p:cNvGrpSpPr/>
              <p:nvPr/>
            </p:nvGrpSpPr>
            <p:grpSpPr>
              <a:xfrm>
                <a:off x="6909479" y="3277129"/>
                <a:ext cx="497379" cy="649087"/>
                <a:chOff x="6909479" y="3277129"/>
                <a:chExt cx="497379" cy="649087"/>
              </a:xfrm>
            </p:grpSpPr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13A8C05A-0452-2B8E-D4F6-D9A63C310AF7}"/>
                    </a:ext>
                  </a:extLst>
                </p:cNvPr>
                <p:cNvSpPr/>
                <p:nvPr/>
              </p:nvSpPr>
              <p:spPr>
                <a:xfrm>
                  <a:off x="6909479" y="3661141"/>
                  <a:ext cx="497379" cy="265075"/>
                </a:xfrm>
                <a:custGeom>
                  <a:avLst/>
                  <a:gdLst>
                    <a:gd name="connsiteX0" fmla="*/ 486365 w 497379"/>
                    <a:gd name="connsiteY0" fmla="*/ 268 h 265075"/>
                    <a:gd name="connsiteX1" fmla="*/ 491445 w 497379"/>
                    <a:gd name="connsiteY1" fmla="*/ 4713 h 265075"/>
                    <a:gd name="connsiteX2" fmla="*/ 495255 w 497379"/>
                    <a:gd name="connsiteY2" fmla="*/ 34558 h 265075"/>
                    <a:gd name="connsiteX3" fmla="*/ 495255 w 497379"/>
                    <a:gd name="connsiteY3" fmla="*/ 70118 h 265075"/>
                    <a:gd name="connsiteX4" fmla="*/ 405086 w 497379"/>
                    <a:gd name="connsiteY4" fmla="*/ 131713 h 265075"/>
                    <a:gd name="connsiteX5" fmla="*/ 241890 w 497379"/>
                    <a:gd name="connsiteY5" fmla="*/ 237123 h 265075"/>
                    <a:gd name="connsiteX6" fmla="*/ 72345 w 497379"/>
                    <a:gd name="connsiteY6" fmla="*/ 262523 h 265075"/>
                    <a:gd name="connsiteX7" fmla="*/ 3765 w 497379"/>
                    <a:gd name="connsiteY7" fmla="*/ 226963 h 265075"/>
                    <a:gd name="connsiteX8" fmla="*/ 2495 w 497379"/>
                    <a:gd name="connsiteY8" fmla="*/ 185053 h 265075"/>
                    <a:gd name="connsiteX9" fmla="*/ 52026 w 497379"/>
                    <a:gd name="connsiteY9" fmla="*/ 143143 h 265075"/>
                    <a:gd name="connsiteX10" fmla="*/ 486365 w 497379"/>
                    <a:gd name="connsiteY10" fmla="*/ 268 h 26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7379" h="265075">
                      <a:moveTo>
                        <a:pt x="486365" y="268"/>
                      </a:moveTo>
                      <a:cubicBezTo>
                        <a:pt x="486365" y="268"/>
                        <a:pt x="490811" y="-1637"/>
                        <a:pt x="491445" y="4713"/>
                      </a:cubicBezTo>
                      <a:cubicBezTo>
                        <a:pt x="492080" y="11063"/>
                        <a:pt x="494620" y="22493"/>
                        <a:pt x="495255" y="34558"/>
                      </a:cubicBezTo>
                      <a:cubicBezTo>
                        <a:pt x="495890" y="46623"/>
                        <a:pt x="499701" y="63133"/>
                        <a:pt x="495255" y="70118"/>
                      </a:cubicBezTo>
                      <a:cubicBezTo>
                        <a:pt x="490811" y="77103"/>
                        <a:pt x="457790" y="103138"/>
                        <a:pt x="405086" y="131713"/>
                      </a:cubicBezTo>
                      <a:cubicBezTo>
                        <a:pt x="352380" y="160288"/>
                        <a:pt x="301580" y="209818"/>
                        <a:pt x="241890" y="237123"/>
                      </a:cubicBezTo>
                      <a:cubicBezTo>
                        <a:pt x="182201" y="264428"/>
                        <a:pt x="114890" y="268873"/>
                        <a:pt x="72345" y="262523"/>
                      </a:cubicBezTo>
                      <a:cubicBezTo>
                        <a:pt x="29801" y="256808"/>
                        <a:pt x="5036" y="242838"/>
                        <a:pt x="3765" y="226963"/>
                      </a:cubicBezTo>
                      <a:cubicBezTo>
                        <a:pt x="2495" y="211088"/>
                        <a:pt x="-3220" y="195213"/>
                        <a:pt x="2495" y="185053"/>
                      </a:cubicBezTo>
                      <a:cubicBezTo>
                        <a:pt x="8211" y="174893"/>
                        <a:pt x="23451" y="153938"/>
                        <a:pt x="52026" y="143143"/>
                      </a:cubicBezTo>
                      <a:cubicBezTo>
                        <a:pt x="80601" y="132348"/>
                        <a:pt x="486365" y="268"/>
                        <a:pt x="486365" y="268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1757092F-A27A-72BB-A55F-AAED931A40B6}"/>
                    </a:ext>
                  </a:extLst>
                </p:cNvPr>
                <p:cNvSpPr/>
                <p:nvPr/>
              </p:nvSpPr>
              <p:spPr>
                <a:xfrm>
                  <a:off x="6930118" y="3543640"/>
                  <a:ext cx="468341" cy="321738"/>
                </a:xfrm>
                <a:custGeom>
                  <a:avLst/>
                  <a:gdLst>
                    <a:gd name="connsiteX0" fmla="*/ 5987 w 468341"/>
                    <a:gd name="connsiteY0" fmla="*/ 279060 h 321738"/>
                    <a:gd name="connsiteX1" fmla="*/ 22497 w 468341"/>
                    <a:gd name="connsiteY1" fmla="*/ 316525 h 321738"/>
                    <a:gd name="connsiteX2" fmla="*/ 207282 w 468341"/>
                    <a:gd name="connsiteY2" fmla="*/ 290490 h 321738"/>
                    <a:gd name="connsiteX3" fmla="*/ 402862 w 468341"/>
                    <a:gd name="connsiteY3" fmla="*/ 176825 h 321738"/>
                    <a:gd name="connsiteX4" fmla="*/ 467632 w 468341"/>
                    <a:gd name="connsiteY4" fmla="*/ 113960 h 321738"/>
                    <a:gd name="connsiteX5" fmla="*/ 444772 w 468341"/>
                    <a:gd name="connsiteY5" fmla="*/ 49190 h 321738"/>
                    <a:gd name="connsiteX6" fmla="*/ 414926 w 468341"/>
                    <a:gd name="connsiteY6" fmla="*/ 930 h 321738"/>
                    <a:gd name="connsiteX7" fmla="*/ 296182 w 468341"/>
                    <a:gd name="connsiteY7" fmla="*/ 60620 h 321738"/>
                    <a:gd name="connsiteX8" fmla="*/ 230141 w 468341"/>
                    <a:gd name="connsiteY8" fmla="*/ 19980 h 321738"/>
                    <a:gd name="connsiteX9" fmla="*/ 216807 w 468341"/>
                    <a:gd name="connsiteY9" fmla="*/ 37125 h 321738"/>
                    <a:gd name="connsiteX10" fmla="*/ 207916 w 468341"/>
                    <a:gd name="connsiteY10" fmla="*/ 34585 h 321738"/>
                    <a:gd name="connsiteX11" fmla="*/ 84726 w 468341"/>
                    <a:gd name="connsiteY11" fmla="*/ 207305 h 321738"/>
                    <a:gd name="connsiteX12" fmla="*/ 42816 w 468341"/>
                    <a:gd name="connsiteY12" fmla="*/ 248580 h 321738"/>
                    <a:gd name="connsiteX13" fmla="*/ 5987 w 468341"/>
                    <a:gd name="connsiteY13" fmla="*/ 279060 h 32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8341" h="321738">
                      <a:moveTo>
                        <a:pt x="5987" y="279060"/>
                      </a:moveTo>
                      <a:cubicBezTo>
                        <a:pt x="-2268" y="287315"/>
                        <a:pt x="-6078" y="309540"/>
                        <a:pt x="22497" y="316525"/>
                      </a:cubicBezTo>
                      <a:cubicBezTo>
                        <a:pt x="51072" y="323510"/>
                        <a:pt x="122826" y="329860"/>
                        <a:pt x="207282" y="290490"/>
                      </a:cubicBezTo>
                      <a:cubicBezTo>
                        <a:pt x="291737" y="251120"/>
                        <a:pt x="338091" y="215560"/>
                        <a:pt x="402862" y="176825"/>
                      </a:cubicBezTo>
                      <a:cubicBezTo>
                        <a:pt x="436516" y="156505"/>
                        <a:pt x="473982" y="146345"/>
                        <a:pt x="467632" y="113960"/>
                      </a:cubicBezTo>
                      <a:cubicBezTo>
                        <a:pt x="461282" y="81575"/>
                        <a:pt x="451757" y="54905"/>
                        <a:pt x="444772" y="49190"/>
                      </a:cubicBezTo>
                      <a:cubicBezTo>
                        <a:pt x="444772" y="49190"/>
                        <a:pt x="433976" y="5375"/>
                        <a:pt x="414926" y="930"/>
                      </a:cubicBezTo>
                      <a:cubicBezTo>
                        <a:pt x="395876" y="-3515"/>
                        <a:pt x="356507" y="6645"/>
                        <a:pt x="296182" y="60620"/>
                      </a:cubicBezTo>
                      <a:cubicBezTo>
                        <a:pt x="277132" y="19345"/>
                        <a:pt x="246651" y="4105"/>
                        <a:pt x="230141" y="19980"/>
                      </a:cubicBezTo>
                      <a:cubicBezTo>
                        <a:pt x="228237" y="21885"/>
                        <a:pt x="219982" y="32045"/>
                        <a:pt x="216807" y="37125"/>
                      </a:cubicBezTo>
                      <a:cubicBezTo>
                        <a:pt x="214266" y="33950"/>
                        <a:pt x="208551" y="33950"/>
                        <a:pt x="207916" y="34585"/>
                      </a:cubicBezTo>
                      <a:cubicBezTo>
                        <a:pt x="177437" y="75225"/>
                        <a:pt x="92982" y="195875"/>
                        <a:pt x="84726" y="207305"/>
                      </a:cubicBezTo>
                      <a:cubicBezTo>
                        <a:pt x="75837" y="220640"/>
                        <a:pt x="65676" y="235880"/>
                        <a:pt x="42816" y="248580"/>
                      </a:cubicBezTo>
                      <a:cubicBezTo>
                        <a:pt x="19957" y="261280"/>
                        <a:pt x="19322" y="264455"/>
                        <a:pt x="5987" y="279060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665A16F8-9EDE-21B8-3EE0-D7571AD3D193}"/>
                    </a:ext>
                  </a:extLst>
                </p:cNvPr>
                <p:cNvSpPr/>
                <p:nvPr/>
              </p:nvSpPr>
              <p:spPr>
                <a:xfrm>
                  <a:off x="6969759" y="3277129"/>
                  <a:ext cx="379105" cy="351335"/>
                </a:xfrm>
                <a:custGeom>
                  <a:avLst/>
                  <a:gdLst>
                    <a:gd name="connsiteX0" fmla="*/ 0 w 379105"/>
                    <a:gd name="connsiteY0" fmla="*/ 88370 h 351335"/>
                    <a:gd name="connsiteX1" fmla="*/ 177800 w 379105"/>
                    <a:gd name="connsiteY1" fmla="*/ 73130 h 351335"/>
                    <a:gd name="connsiteX2" fmla="*/ 224790 w 379105"/>
                    <a:gd name="connsiteY2" fmla="*/ 105 h 351335"/>
                    <a:gd name="connsiteX3" fmla="*/ 243840 w 379105"/>
                    <a:gd name="connsiteY3" fmla="*/ 44555 h 351335"/>
                    <a:gd name="connsiteX4" fmla="*/ 306070 w 379105"/>
                    <a:gd name="connsiteY4" fmla="*/ 184255 h 351335"/>
                    <a:gd name="connsiteX5" fmla="*/ 377190 w 379105"/>
                    <a:gd name="connsiteY5" fmla="*/ 284586 h 351335"/>
                    <a:gd name="connsiteX6" fmla="*/ 349885 w 379105"/>
                    <a:gd name="connsiteY6" fmla="*/ 338561 h 351335"/>
                    <a:gd name="connsiteX7" fmla="*/ 270510 w 379105"/>
                    <a:gd name="connsiteY7" fmla="*/ 343640 h 351335"/>
                    <a:gd name="connsiteX8" fmla="*/ 177165 w 379105"/>
                    <a:gd name="connsiteY8" fmla="*/ 294745 h 351335"/>
                    <a:gd name="connsiteX9" fmla="*/ 0 w 379105"/>
                    <a:gd name="connsiteY9" fmla="*/ 88370 h 351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9105" h="351335">
                      <a:moveTo>
                        <a:pt x="0" y="88370"/>
                      </a:moveTo>
                      <a:cubicBezTo>
                        <a:pt x="0" y="88370"/>
                        <a:pt x="93980" y="127740"/>
                        <a:pt x="177800" y="73130"/>
                      </a:cubicBezTo>
                      <a:cubicBezTo>
                        <a:pt x="229235" y="40111"/>
                        <a:pt x="224790" y="105"/>
                        <a:pt x="224790" y="105"/>
                      </a:cubicBezTo>
                      <a:cubicBezTo>
                        <a:pt x="224790" y="105"/>
                        <a:pt x="232410" y="-4340"/>
                        <a:pt x="243840" y="44555"/>
                      </a:cubicBezTo>
                      <a:cubicBezTo>
                        <a:pt x="249555" y="69955"/>
                        <a:pt x="278130" y="133455"/>
                        <a:pt x="306070" y="184255"/>
                      </a:cubicBezTo>
                      <a:cubicBezTo>
                        <a:pt x="334010" y="235055"/>
                        <a:pt x="371475" y="259186"/>
                        <a:pt x="377190" y="284586"/>
                      </a:cubicBezTo>
                      <a:cubicBezTo>
                        <a:pt x="377190" y="284586"/>
                        <a:pt x="389890" y="313161"/>
                        <a:pt x="349885" y="338561"/>
                      </a:cubicBezTo>
                      <a:cubicBezTo>
                        <a:pt x="309880" y="363961"/>
                        <a:pt x="270510" y="343640"/>
                        <a:pt x="270510" y="343640"/>
                      </a:cubicBezTo>
                      <a:lnTo>
                        <a:pt x="177165" y="294745"/>
                      </a:lnTo>
                      <a:cubicBezTo>
                        <a:pt x="177165" y="295380"/>
                        <a:pt x="3810" y="106786"/>
                        <a:pt x="0" y="8837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3C1032BE-0878-EEB2-9432-FC687A54D8AE}"/>
                    </a:ext>
                  </a:extLst>
                </p:cNvPr>
                <p:cNvSpPr/>
                <p:nvPr/>
              </p:nvSpPr>
              <p:spPr>
                <a:xfrm>
                  <a:off x="7140018" y="3551190"/>
                  <a:ext cx="99696" cy="78579"/>
                </a:xfrm>
                <a:custGeom>
                  <a:avLst/>
                  <a:gdLst>
                    <a:gd name="connsiteX0" fmla="*/ 1191 w 99696"/>
                    <a:gd name="connsiteY0" fmla="*/ 30210 h 78579"/>
                    <a:gd name="connsiteX1" fmla="*/ 9446 w 99696"/>
                    <a:gd name="connsiteY1" fmla="*/ 6714 h 78579"/>
                    <a:gd name="connsiteX2" fmla="*/ 99616 w 99696"/>
                    <a:gd name="connsiteY2" fmla="*/ 78469 h 78579"/>
                    <a:gd name="connsiteX3" fmla="*/ 48816 w 99696"/>
                    <a:gd name="connsiteY3" fmla="*/ 68310 h 78579"/>
                    <a:gd name="connsiteX4" fmla="*/ 1191 w 99696"/>
                    <a:gd name="connsiteY4" fmla="*/ 30210 h 7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696" h="78579">
                      <a:moveTo>
                        <a:pt x="1191" y="30210"/>
                      </a:moveTo>
                      <a:cubicBezTo>
                        <a:pt x="1191" y="30210"/>
                        <a:pt x="7541" y="20050"/>
                        <a:pt x="9446" y="6714"/>
                      </a:cubicBezTo>
                      <a:cubicBezTo>
                        <a:pt x="11351" y="-6620"/>
                        <a:pt x="102791" y="-7891"/>
                        <a:pt x="99616" y="78469"/>
                      </a:cubicBezTo>
                      <a:cubicBezTo>
                        <a:pt x="99616" y="78469"/>
                        <a:pt x="72946" y="80375"/>
                        <a:pt x="48816" y="68310"/>
                      </a:cubicBezTo>
                      <a:cubicBezTo>
                        <a:pt x="24051" y="56244"/>
                        <a:pt x="-6429" y="53705"/>
                        <a:pt x="1191" y="30210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FF87CDD7-56D5-F055-6DBE-86DC46365B85}"/>
                    </a:ext>
                  </a:extLst>
                </p:cNvPr>
                <p:cNvSpPr/>
                <p:nvPr/>
              </p:nvSpPr>
              <p:spPr>
                <a:xfrm>
                  <a:off x="7058187" y="3558540"/>
                  <a:ext cx="297065" cy="212089"/>
                </a:xfrm>
                <a:custGeom>
                  <a:avLst/>
                  <a:gdLst>
                    <a:gd name="connsiteX0" fmla="*/ 6188 w 297065"/>
                    <a:gd name="connsiteY0" fmla="*/ 212090 h 212089"/>
                    <a:gd name="connsiteX1" fmla="*/ 2378 w 297065"/>
                    <a:gd name="connsiteY1" fmla="*/ 210820 h 212089"/>
                    <a:gd name="connsiteX2" fmla="*/ 1107 w 297065"/>
                    <a:gd name="connsiteY2" fmla="*/ 201930 h 212089"/>
                    <a:gd name="connsiteX3" fmla="*/ 135093 w 297065"/>
                    <a:gd name="connsiteY3" fmla="*/ 36195 h 212089"/>
                    <a:gd name="connsiteX4" fmla="*/ 152872 w 297065"/>
                    <a:gd name="connsiteY4" fmla="*/ 42545 h 212089"/>
                    <a:gd name="connsiteX5" fmla="*/ 232247 w 297065"/>
                    <a:gd name="connsiteY5" fmla="*/ 60960 h 212089"/>
                    <a:gd name="connsiteX6" fmla="*/ 284318 w 297065"/>
                    <a:gd name="connsiteY6" fmla="*/ 6985 h 212089"/>
                    <a:gd name="connsiteX7" fmla="*/ 290032 w 297065"/>
                    <a:gd name="connsiteY7" fmla="*/ 0 h 212089"/>
                    <a:gd name="connsiteX8" fmla="*/ 297018 w 297065"/>
                    <a:gd name="connsiteY8" fmla="*/ 5715 h 212089"/>
                    <a:gd name="connsiteX9" fmla="*/ 234788 w 297065"/>
                    <a:gd name="connsiteY9" fmla="*/ 73025 h 212089"/>
                    <a:gd name="connsiteX10" fmla="*/ 147793 w 297065"/>
                    <a:gd name="connsiteY10" fmla="*/ 53340 h 212089"/>
                    <a:gd name="connsiteX11" fmla="*/ 136997 w 297065"/>
                    <a:gd name="connsiteY11" fmla="*/ 48260 h 212089"/>
                    <a:gd name="connsiteX12" fmla="*/ 11268 w 297065"/>
                    <a:gd name="connsiteY12" fmla="*/ 208280 h 212089"/>
                    <a:gd name="connsiteX13" fmla="*/ 6188 w 297065"/>
                    <a:gd name="connsiteY13" fmla="*/ 212090 h 21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7065" h="212089">
                      <a:moveTo>
                        <a:pt x="6188" y="212090"/>
                      </a:moveTo>
                      <a:cubicBezTo>
                        <a:pt x="4918" y="212090"/>
                        <a:pt x="3647" y="211455"/>
                        <a:pt x="2378" y="210820"/>
                      </a:cubicBezTo>
                      <a:cubicBezTo>
                        <a:pt x="-162" y="208915"/>
                        <a:pt x="-797" y="204470"/>
                        <a:pt x="1107" y="201930"/>
                      </a:cubicBezTo>
                      <a:cubicBezTo>
                        <a:pt x="124297" y="36830"/>
                        <a:pt x="131918" y="36195"/>
                        <a:pt x="135093" y="36195"/>
                      </a:cubicBezTo>
                      <a:cubicBezTo>
                        <a:pt x="138903" y="36195"/>
                        <a:pt x="143347" y="38100"/>
                        <a:pt x="152872" y="42545"/>
                      </a:cubicBezTo>
                      <a:cubicBezTo>
                        <a:pt x="171288" y="51435"/>
                        <a:pt x="202403" y="66040"/>
                        <a:pt x="232247" y="60960"/>
                      </a:cubicBezTo>
                      <a:cubicBezTo>
                        <a:pt x="265903" y="55245"/>
                        <a:pt x="284953" y="22860"/>
                        <a:pt x="284318" y="6985"/>
                      </a:cubicBezTo>
                      <a:cubicBezTo>
                        <a:pt x="284318" y="3175"/>
                        <a:pt x="286857" y="635"/>
                        <a:pt x="290032" y="0"/>
                      </a:cubicBezTo>
                      <a:cubicBezTo>
                        <a:pt x="293207" y="0"/>
                        <a:pt x="296382" y="2540"/>
                        <a:pt x="297018" y="5715"/>
                      </a:cubicBezTo>
                      <a:cubicBezTo>
                        <a:pt x="298288" y="27940"/>
                        <a:pt x="274157" y="66675"/>
                        <a:pt x="234788" y="73025"/>
                      </a:cubicBezTo>
                      <a:cubicBezTo>
                        <a:pt x="201132" y="78740"/>
                        <a:pt x="168113" y="62865"/>
                        <a:pt x="147793" y="53340"/>
                      </a:cubicBezTo>
                      <a:cubicBezTo>
                        <a:pt x="143982" y="51435"/>
                        <a:pt x="139538" y="49530"/>
                        <a:pt x="136997" y="48260"/>
                      </a:cubicBezTo>
                      <a:cubicBezTo>
                        <a:pt x="123663" y="60325"/>
                        <a:pt x="53813" y="151130"/>
                        <a:pt x="11268" y="208280"/>
                      </a:cubicBezTo>
                      <a:cubicBezTo>
                        <a:pt x="9997" y="211455"/>
                        <a:pt x="8093" y="212090"/>
                        <a:pt x="6188" y="21209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68859CBA-D176-D3DC-B169-8E9E3A524796}"/>
                    </a:ext>
                  </a:extLst>
                </p:cNvPr>
                <p:cNvSpPr/>
                <p:nvPr/>
              </p:nvSpPr>
              <p:spPr>
                <a:xfrm>
                  <a:off x="7106284" y="3645955"/>
                  <a:ext cx="247015" cy="140770"/>
                </a:xfrm>
                <a:custGeom>
                  <a:avLst/>
                  <a:gdLst>
                    <a:gd name="connsiteX0" fmla="*/ 0 w 247015"/>
                    <a:gd name="connsiteY0" fmla="*/ 131659 h 140770"/>
                    <a:gd name="connsiteX1" fmla="*/ 44450 w 247015"/>
                    <a:gd name="connsiteY1" fmla="*/ 137374 h 140770"/>
                    <a:gd name="connsiteX2" fmla="*/ 153035 w 247015"/>
                    <a:gd name="connsiteY2" fmla="*/ 22439 h 140770"/>
                    <a:gd name="connsiteX3" fmla="*/ 243840 w 247015"/>
                    <a:gd name="connsiteY3" fmla="*/ 29424 h 140770"/>
                    <a:gd name="connsiteX4" fmla="*/ 247015 w 247015"/>
                    <a:gd name="connsiteY4" fmla="*/ 10374 h 140770"/>
                    <a:gd name="connsiteX5" fmla="*/ 199390 w 247015"/>
                    <a:gd name="connsiteY5" fmla="*/ 9739 h 140770"/>
                    <a:gd name="connsiteX6" fmla="*/ 132080 w 247015"/>
                    <a:gd name="connsiteY6" fmla="*/ 5929 h 140770"/>
                    <a:gd name="connsiteX7" fmla="*/ 36195 w 247015"/>
                    <a:gd name="connsiteY7" fmla="*/ 118959 h 140770"/>
                    <a:gd name="connsiteX8" fmla="*/ 12700 w 247015"/>
                    <a:gd name="connsiteY8" fmla="*/ 115149 h 140770"/>
                    <a:gd name="connsiteX9" fmla="*/ 0 w 247015"/>
                    <a:gd name="connsiteY9" fmla="*/ 131659 h 140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7015" h="140770">
                      <a:moveTo>
                        <a:pt x="0" y="131659"/>
                      </a:moveTo>
                      <a:cubicBezTo>
                        <a:pt x="0" y="131659"/>
                        <a:pt x="20320" y="147534"/>
                        <a:pt x="44450" y="137374"/>
                      </a:cubicBezTo>
                      <a:cubicBezTo>
                        <a:pt x="68580" y="126579"/>
                        <a:pt x="125730" y="21169"/>
                        <a:pt x="153035" y="22439"/>
                      </a:cubicBezTo>
                      <a:cubicBezTo>
                        <a:pt x="180340" y="23709"/>
                        <a:pt x="207010" y="37044"/>
                        <a:pt x="243840" y="29424"/>
                      </a:cubicBezTo>
                      <a:lnTo>
                        <a:pt x="247015" y="10374"/>
                      </a:lnTo>
                      <a:cubicBezTo>
                        <a:pt x="247015" y="10374"/>
                        <a:pt x="219710" y="15454"/>
                        <a:pt x="199390" y="9739"/>
                      </a:cubicBezTo>
                      <a:cubicBezTo>
                        <a:pt x="179705" y="4024"/>
                        <a:pt x="147955" y="-6771"/>
                        <a:pt x="132080" y="5929"/>
                      </a:cubicBezTo>
                      <a:cubicBezTo>
                        <a:pt x="116840" y="18629"/>
                        <a:pt x="46355" y="114514"/>
                        <a:pt x="36195" y="118959"/>
                      </a:cubicBezTo>
                      <a:cubicBezTo>
                        <a:pt x="26670" y="122769"/>
                        <a:pt x="12700" y="115149"/>
                        <a:pt x="12700" y="115149"/>
                      </a:cubicBezTo>
                      <a:lnTo>
                        <a:pt x="0" y="131659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867007C6-A42A-7327-486A-90A99A70631A}"/>
                    </a:ext>
                  </a:extLst>
                </p:cNvPr>
                <p:cNvSpPr/>
                <p:nvPr/>
              </p:nvSpPr>
              <p:spPr>
                <a:xfrm>
                  <a:off x="7018218" y="3569846"/>
                  <a:ext cx="133469" cy="191893"/>
                </a:xfrm>
                <a:custGeom>
                  <a:avLst/>
                  <a:gdLst>
                    <a:gd name="connsiteX0" fmla="*/ 6787 w 133469"/>
                    <a:gd name="connsiteY0" fmla="*/ 191894 h 191893"/>
                    <a:gd name="connsiteX1" fmla="*/ 2976 w 133469"/>
                    <a:gd name="connsiteY1" fmla="*/ 190623 h 191893"/>
                    <a:gd name="connsiteX2" fmla="*/ 1072 w 133469"/>
                    <a:gd name="connsiteY2" fmla="*/ 181733 h 191893"/>
                    <a:gd name="connsiteX3" fmla="*/ 116642 w 133469"/>
                    <a:gd name="connsiteY3" fmla="*/ 13458 h 191893"/>
                    <a:gd name="connsiteX4" fmla="*/ 112197 w 133469"/>
                    <a:gd name="connsiteY4" fmla="*/ 9013 h 191893"/>
                    <a:gd name="connsiteX5" fmla="*/ 116642 w 133469"/>
                    <a:gd name="connsiteY5" fmla="*/ 758 h 191893"/>
                    <a:gd name="connsiteX6" fmla="*/ 132517 w 133469"/>
                    <a:gd name="connsiteY6" fmla="*/ 5203 h 191893"/>
                    <a:gd name="connsiteX7" fmla="*/ 132517 w 133469"/>
                    <a:gd name="connsiteY7" fmla="*/ 12188 h 191893"/>
                    <a:gd name="connsiteX8" fmla="*/ 11867 w 133469"/>
                    <a:gd name="connsiteY8" fmla="*/ 188083 h 191893"/>
                    <a:gd name="connsiteX9" fmla="*/ 6787 w 133469"/>
                    <a:gd name="connsiteY9" fmla="*/ 191894 h 191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469" h="191893">
                      <a:moveTo>
                        <a:pt x="6787" y="191894"/>
                      </a:moveTo>
                      <a:cubicBezTo>
                        <a:pt x="5517" y="191894"/>
                        <a:pt x="4247" y="191258"/>
                        <a:pt x="2976" y="190623"/>
                      </a:cubicBezTo>
                      <a:cubicBezTo>
                        <a:pt x="-199" y="188719"/>
                        <a:pt x="-833" y="184908"/>
                        <a:pt x="1072" y="181733"/>
                      </a:cubicBezTo>
                      <a:lnTo>
                        <a:pt x="116642" y="13458"/>
                      </a:lnTo>
                      <a:cubicBezTo>
                        <a:pt x="114737" y="12823"/>
                        <a:pt x="112832" y="11553"/>
                        <a:pt x="112197" y="9013"/>
                      </a:cubicBezTo>
                      <a:cubicBezTo>
                        <a:pt x="110926" y="5838"/>
                        <a:pt x="112832" y="2028"/>
                        <a:pt x="116642" y="758"/>
                      </a:cubicBezTo>
                      <a:cubicBezTo>
                        <a:pt x="124897" y="-1781"/>
                        <a:pt x="130612" y="2663"/>
                        <a:pt x="132517" y="5203"/>
                      </a:cubicBezTo>
                      <a:cubicBezTo>
                        <a:pt x="133787" y="7108"/>
                        <a:pt x="133787" y="10283"/>
                        <a:pt x="132517" y="12188"/>
                      </a:cubicBezTo>
                      <a:lnTo>
                        <a:pt x="11867" y="188083"/>
                      </a:lnTo>
                      <a:cubicBezTo>
                        <a:pt x="10597" y="191258"/>
                        <a:pt x="8692" y="191894"/>
                        <a:pt x="6787" y="19189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F1B71A0B-6EAB-39A2-FABC-FC0F090777A8}"/>
                    </a:ext>
                  </a:extLst>
                </p:cNvPr>
                <p:cNvSpPr/>
                <p:nvPr/>
              </p:nvSpPr>
              <p:spPr>
                <a:xfrm>
                  <a:off x="7006329" y="3746785"/>
                  <a:ext cx="113925" cy="86709"/>
                </a:xfrm>
                <a:custGeom>
                  <a:avLst/>
                  <a:gdLst>
                    <a:gd name="connsiteX0" fmla="*/ 107575 w 113925"/>
                    <a:gd name="connsiteY0" fmla="*/ 86709 h 86709"/>
                    <a:gd name="connsiteX1" fmla="*/ 103130 w 113925"/>
                    <a:gd name="connsiteY1" fmla="*/ 84805 h 86709"/>
                    <a:gd name="connsiteX2" fmla="*/ 78365 w 113925"/>
                    <a:gd name="connsiteY2" fmla="*/ 53689 h 86709"/>
                    <a:gd name="connsiteX3" fmla="*/ 67570 w 113925"/>
                    <a:gd name="connsiteY3" fmla="*/ 38449 h 86709"/>
                    <a:gd name="connsiteX4" fmla="*/ 28835 w 113925"/>
                    <a:gd name="connsiteY4" fmla="*/ 13049 h 86709"/>
                    <a:gd name="connsiteX5" fmla="*/ 9785 w 113925"/>
                    <a:gd name="connsiteY5" fmla="*/ 20034 h 86709"/>
                    <a:gd name="connsiteX6" fmla="*/ 895 w 113925"/>
                    <a:gd name="connsiteY6" fmla="*/ 17494 h 86709"/>
                    <a:gd name="connsiteX7" fmla="*/ 3435 w 113925"/>
                    <a:gd name="connsiteY7" fmla="*/ 8605 h 86709"/>
                    <a:gd name="connsiteX8" fmla="*/ 26930 w 113925"/>
                    <a:gd name="connsiteY8" fmla="*/ 349 h 86709"/>
                    <a:gd name="connsiteX9" fmla="*/ 77730 w 113925"/>
                    <a:gd name="connsiteY9" fmla="*/ 30830 h 86709"/>
                    <a:gd name="connsiteX10" fmla="*/ 89160 w 113925"/>
                    <a:gd name="connsiteY10" fmla="*/ 46705 h 86709"/>
                    <a:gd name="connsiteX11" fmla="*/ 112020 w 113925"/>
                    <a:gd name="connsiteY11" fmla="*/ 75914 h 86709"/>
                    <a:gd name="connsiteX12" fmla="*/ 112020 w 113925"/>
                    <a:gd name="connsiteY12" fmla="*/ 84805 h 86709"/>
                    <a:gd name="connsiteX13" fmla="*/ 107575 w 113925"/>
                    <a:gd name="connsiteY13" fmla="*/ 86709 h 86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925" h="86709">
                      <a:moveTo>
                        <a:pt x="107575" y="86709"/>
                      </a:moveTo>
                      <a:cubicBezTo>
                        <a:pt x="105670" y="86709"/>
                        <a:pt x="104400" y="86074"/>
                        <a:pt x="103130" y="84805"/>
                      </a:cubicBezTo>
                      <a:cubicBezTo>
                        <a:pt x="94240" y="75914"/>
                        <a:pt x="85985" y="64484"/>
                        <a:pt x="78365" y="53689"/>
                      </a:cubicBezTo>
                      <a:cubicBezTo>
                        <a:pt x="74555" y="48609"/>
                        <a:pt x="71380" y="43530"/>
                        <a:pt x="67570" y="38449"/>
                      </a:cubicBezTo>
                      <a:cubicBezTo>
                        <a:pt x="51695" y="17494"/>
                        <a:pt x="42170" y="11144"/>
                        <a:pt x="28835" y="13049"/>
                      </a:cubicBezTo>
                      <a:cubicBezTo>
                        <a:pt x="23755" y="13684"/>
                        <a:pt x="17405" y="16224"/>
                        <a:pt x="9785" y="20034"/>
                      </a:cubicBezTo>
                      <a:cubicBezTo>
                        <a:pt x="6610" y="21939"/>
                        <a:pt x="2800" y="20669"/>
                        <a:pt x="895" y="17494"/>
                      </a:cubicBezTo>
                      <a:cubicBezTo>
                        <a:pt x="-1010" y="14319"/>
                        <a:pt x="260" y="10509"/>
                        <a:pt x="3435" y="8605"/>
                      </a:cubicBezTo>
                      <a:cubicBezTo>
                        <a:pt x="12325" y="4159"/>
                        <a:pt x="19945" y="984"/>
                        <a:pt x="26930" y="349"/>
                      </a:cubicBezTo>
                      <a:cubicBezTo>
                        <a:pt x="47885" y="-2191"/>
                        <a:pt x="61220" y="9239"/>
                        <a:pt x="77730" y="30830"/>
                      </a:cubicBezTo>
                      <a:cubicBezTo>
                        <a:pt x="81540" y="35909"/>
                        <a:pt x="85350" y="40989"/>
                        <a:pt x="89160" y="46705"/>
                      </a:cubicBezTo>
                      <a:cubicBezTo>
                        <a:pt x="96145" y="56864"/>
                        <a:pt x="103765" y="67659"/>
                        <a:pt x="112020" y="75914"/>
                      </a:cubicBezTo>
                      <a:cubicBezTo>
                        <a:pt x="114560" y="78455"/>
                        <a:pt x="114560" y="82264"/>
                        <a:pt x="112020" y="84805"/>
                      </a:cubicBezTo>
                      <a:cubicBezTo>
                        <a:pt x="110750" y="86074"/>
                        <a:pt x="109480" y="86709"/>
                        <a:pt x="107575" y="8670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A6550726-47AA-8DF8-91A8-06F7DE50B2DF}"/>
                    </a:ext>
                  </a:extLst>
                </p:cNvPr>
                <p:cNvSpPr/>
                <p:nvPr/>
              </p:nvSpPr>
              <p:spPr>
                <a:xfrm>
                  <a:off x="7084222" y="3611443"/>
                  <a:ext cx="151618" cy="192206"/>
                </a:xfrm>
                <a:custGeom>
                  <a:avLst/>
                  <a:gdLst>
                    <a:gd name="connsiteX0" fmla="*/ 6187 w 151618"/>
                    <a:gd name="connsiteY0" fmla="*/ 192207 h 192206"/>
                    <a:gd name="connsiteX1" fmla="*/ 2378 w 151618"/>
                    <a:gd name="connsiteY1" fmla="*/ 190936 h 192206"/>
                    <a:gd name="connsiteX2" fmla="*/ 1108 w 151618"/>
                    <a:gd name="connsiteY2" fmla="*/ 182047 h 192206"/>
                    <a:gd name="connsiteX3" fmla="*/ 138903 w 151618"/>
                    <a:gd name="connsiteY3" fmla="*/ 4882 h 192206"/>
                    <a:gd name="connsiteX4" fmla="*/ 141443 w 151618"/>
                    <a:gd name="connsiteY4" fmla="*/ 1072 h 192206"/>
                    <a:gd name="connsiteX5" fmla="*/ 150333 w 151618"/>
                    <a:gd name="connsiteY5" fmla="*/ 2977 h 192206"/>
                    <a:gd name="connsiteX6" fmla="*/ 81118 w 151618"/>
                    <a:gd name="connsiteY6" fmla="*/ 101402 h 192206"/>
                    <a:gd name="connsiteX7" fmla="*/ 10633 w 151618"/>
                    <a:gd name="connsiteY7" fmla="*/ 190302 h 192206"/>
                    <a:gd name="connsiteX8" fmla="*/ 6187 w 151618"/>
                    <a:gd name="connsiteY8" fmla="*/ 192207 h 192206"/>
                    <a:gd name="connsiteX9" fmla="*/ 140172 w 151618"/>
                    <a:gd name="connsiteY9" fmla="*/ 9327 h 192206"/>
                    <a:gd name="connsiteX10" fmla="*/ 140172 w 151618"/>
                    <a:gd name="connsiteY10" fmla="*/ 9327 h 192206"/>
                    <a:gd name="connsiteX11" fmla="*/ 140172 w 151618"/>
                    <a:gd name="connsiteY11" fmla="*/ 9327 h 192206"/>
                    <a:gd name="connsiteX12" fmla="*/ 140172 w 151618"/>
                    <a:gd name="connsiteY12" fmla="*/ 9327 h 192206"/>
                    <a:gd name="connsiteX13" fmla="*/ 140172 w 151618"/>
                    <a:gd name="connsiteY13" fmla="*/ 9327 h 192206"/>
                    <a:gd name="connsiteX14" fmla="*/ 140172 w 151618"/>
                    <a:gd name="connsiteY14" fmla="*/ 9327 h 192206"/>
                    <a:gd name="connsiteX15" fmla="*/ 140172 w 151618"/>
                    <a:gd name="connsiteY15" fmla="*/ 9327 h 192206"/>
                    <a:gd name="connsiteX16" fmla="*/ 140172 w 151618"/>
                    <a:gd name="connsiteY16" fmla="*/ 9327 h 192206"/>
                    <a:gd name="connsiteX17" fmla="*/ 140172 w 151618"/>
                    <a:gd name="connsiteY17" fmla="*/ 9327 h 192206"/>
                    <a:gd name="connsiteX18" fmla="*/ 139537 w 151618"/>
                    <a:gd name="connsiteY18" fmla="*/ 8691 h 192206"/>
                    <a:gd name="connsiteX19" fmla="*/ 140172 w 151618"/>
                    <a:gd name="connsiteY19" fmla="*/ 9327 h 192206"/>
                    <a:gd name="connsiteX20" fmla="*/ 139537 w 151618"/>
                    <a:gd name="connsiteY20" fmla="*/ 8691 h 19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1618" h="192206">
                      <a:moveTo>
                        <a:pt x="6187" y="192207"/>
                      </a:moveTo>
                      <a:cubicBezTo>
                        <a:pt x="4918" y="192207"/>
                        <a:pt x="3647" y="191572"/>
                        <a:pt x="2378" y="190936"/>
                      </a:cubicBezTo>
                      <a:cubicBezTo>
                        <a:pt x="-163" y="189032"/>
                        <a:pt x="-797" y="184586"/>
                        <a:pt x="1108" y="182047"/>
                      </a:cubicBezTo>
                      <a:cubicBezTo>
                        <a:pt x="51272" y="119182"/>
                        <a:pt x="132553" y="16311"/>
                        <a:pt x="138903" y="4882"/>
                      </a:cubicBezTo>
                      <a:cubicBezTo>
                        <a:pt x="139537" y="3611"/>
                        <a:pt x="140172" y="2341"/>
                        <a:pt x="141443" y="1072"/>
                      </a:cubicBezTo>
                      <a:cubicBezTo>
                        <a:pt x="144618" y="-834"/>
                        <a:pt x="148428" y="-198"/>
                        <a:pt x="150333" y="2977"/>
                      </a:cubicBezTo>
                      <a:cubicBezTo>
                        <a:pt x="154143" y="8057"/>
                        <a:pt x="154143" y="8691"/>
                        <a:pt x="81118" y="101402"/>
                      </a:cubicBezTo>
                      <a:cubicBezTo>
                        <a:pt x="46193" y="145216"/>
                        <a:pt x="11268" y="189666"/>
                        <a:pt x="10633" y="190302"/>
                      </a:cubicBezTo>
                      <a:cubicBezTo>
                        <a:pt x="9997" y="191572"/>
                        <a:pt x="8093" y="192207"/>
                        <a:pt x="6187" y="192207"/>
                      </a:cubicBezTo>
                      <a:close/>
                      <a:moveTo>
                        <a:pt x="140172" y="9327"/>
                      </a:moveTo>
                      <a:cubicBezTo>
                        <a:pt x="140172" y="9327"/>
                        <a:pt x="140172" y="9327"/>
                        <a:pt x="140172" y="9327"/>
                      </a:cubicBezTo>
                      <a:cubicBezTo>
                        <a:pt x="140172" y="9327"/>
                        <a:pt x="140172" y="9327"/>
                        <a:pt x="140172" y="9327"/>
                      </a:cubicBezTo>
                      <a:close/>
                      <a:moveTo>
                        <a:pt x="140172" y="9327"/>
                      </a:moveTo>
                      <a:cubicBezTo>
                        <a:pt x="140172" y="9327"/>
                        <a:pt x="140172" y="9327"/>
                        <a:pt x="140172" y="9327"/>
                      </a:cubicBezTo>
                      <a:cubicBezTo>
                        <a:pt x="140172" y="9327"/>
                        <a:pt x="140172" y="9327"/>
                        <a:pt x="140172" y="9327"/>
                      </a:cubicBezTo>
                      <a:close/>
                      <a:moveTo>
                        <a:pt x="140172" y="9327"/>
                      </a:moveTo>
                      <a:cubicBezTo>
                        <a:pt x="140172" y="9327"/>
                        <a:pt x="140172" y="9327"/>
                        <a:pt x="140172" y="9327"/>
                      </a:cubicBezTo>
                      <a:cubicBezTo>
                        <a:pt x="140172" y="9327"/>
                        <a:pt x="140172" y="9327"/>
                        <a:pt x="140172" y="9327"/>
                      </a:cubicBezTo>
                      <a:close/>
                      <a:moveTo>
                        <a:pt x="139537" y="8691"/>
                      </a:moveTo>
                      <a:cubicBezTo>
                        <a:pt x="139537" y="8691"/>
                        <a:pt x="139537" y="9327"/>
                        <a:pt x="140172" y="9327"/>
                      </a:cubicBezTo>
                      <a:cubicBezTo>
                        <a:pt x="140172" y="9327"/>
                        <a:pt x="139537" y="8691"/>
                        <a:pt x="139537" y="869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692321A-32C0-2D80-C3D8-807C26794C16}"/>
                    </a:ext>
                  </a:extLst>
                </p:cNvPr>
                <p:cNvSpPr/>
                <p:nvPr/>
              </p:nvSpPr>
              <p:spPr>
                <a:xfrm>
                  <a:off x="7031513" y="3727733"/>
                  <a:ext cx="56637" cy="34195"/>
                </a:xfrm>
                <a:custGeom>
                  <a:avLst/>
                  <a:gdLst>
                    <a:gd name="connsiteX0" fmla="*/ 1111 w 56637"/>
                    <a:gd name="connsiteY0" fmla="*/ 4797 h 34195"/>
                    <a:gd name="connsiteX1" fmla="*/ 21431 w 56637"/>
                    <a:gd name="connsiteY1" fmla="*/ 23212 h 34195"/>
                    <a:gd name="connsiteX2" fmla="*/ 56356 w 56637"/>
                    <a:gd name="connsiteY2" fmla="*/ 29562 h 34195"/>
                    <a:gd name="connsiteX3" fmla="*/ 29051 w 56637"/>
                    <a:gd name="connsiteY3" fmla="*/ 8607 h 34195"/>
                    <a:gd name="connsiteX4" fmla="*/ 1111 w 56637"/>
                    <a:gd name="connsiteY4" fmla="*/ 4797 h 34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637" h="34195">
                      <a:moveTo>
                        <a:pt x="1111" y="4797"/>
                      </a:moveTo>
                      <a:cubicBezTo>
                        <a:pt x="-1429" y="9242"/>
                        <a:pt x="-1429" y="9877"/>
                        <a:pt x="21431" y="23212"/>
                      </a:cubicBezTo>
                      <a:cubicBezTo>
                        <a:pt x="42386" y="34642"/>
                        <a:pt x="52546" y="37817"/>
                        <a:pt x="56356" y="29562"/>
                      </a:cubicBezTo>
                      <a:cubicBezTo>
                        <a:pt x="58261" y="25752"/>
                        <a:pt x="50642" y="18132"/>
                        <a:pt x="29051" y="8607"/>
                      </a:cubicBezTo>
                      <a:cubicBezTo>
                        <a:pt x="6192" y="-2823"/>
                        <a:pt x="4921" y="-1553"/>
                        <a:pt x="1111" y="479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7CC5311B-5096-C9B8-A1BF-5A3460C20483}"/>
                    </a:ext>
                  </a:extLst>
                </p:cNvPr>
                <p:cNvSpPr/>
                <p:nvPr/>
              </p:nvSpPr>
              <p:spPr>
                <a:xfrm>
                  <a:off x="7037705" y="3721402"/>
                  <a:ext cx="65686" cy="17986"/>
                </a:xfrm>
                <a:custGeom>
                  <a:avLst/>
                  <a:gdLst>
                    <a:gd name="connsiteX0" fmla="*/ 0 w 65686"/>
                    <a:gd name="connsiteY0" fmla="*/ 7952 h 17986"/>
                    <a:gd name="connsiteX1" fmla="*/ 14605 w 65686"/>
                    <a:gd name="connsiteY1" fmla="*/ 2872 h 17986"/>
                    <a:gd name="connsiteX2" fmla="*/ 65405 w 65686"/>
                    <a:gd name="connsiteY2" fmla="*/ 4777 h 17986"/>
                    <a:gd name="connsiteX3" fmla="*/ 55880 w 65686"/>
                    <a:gd name="connsiteY3" fmla="*/ 15572 h 17986"/>
                    <a:gd name="connsiteX4" fmla="*/ 12700 w 65686"/>
                    <a:gd name="connsiteY4" fmla="*/ 17477 h 17986"/>
                    <a:gd name="connsiteX5" fmla="*/ 0 w 65686"/>
                    <a:gd name="connsiteY5" fmla="*/ 7952 h 17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686" h="17986">
                      <a:moveTo>
                        <a:pt x="0" y="7952"/>
                      </a:moveTo>
                      <a:cubicBezTo>
                        <a:pt x="0" y="7952"/>
                        <a:pt x="8889" y="4143"/>
                        <a:pt x="14605" y="2872"/>
                      </a:cubicBezTo>
                      <a:cubicBezTo>
                        <a:pt x="32385" y="-937"/>
                        <a:pt x="64770" y="-1573"/>
                        <a:pt x="65405" y="4777"/>
                      </a:cubicBezTo>
                      <a:cubicBezTo>
                        <a:pt x="67310" y="13032"/>
                        <a:pt x="59055" y="15572"/>
                        <a:pt x="55880" y="15572"/>
                      </a:cubicBezTo>
                      <a:cubicBezTo>
                        <a:pt x="52705" y="15572"/>
                        <a:pt x="21589" y="14938"/>
                        <a:pt x="12700" y="17477"/>
                      </a:cubicBezTo>
                      <a:cubicBezTo>
                        <a:pt x="4445" y="20652"/>
                        <a:pt x="0" y="7952"/>
                        <a:pt x="0" y="7952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BDF6192A-420E-1CA7-D097-C718D0608CF8}"/>
                    </a:ext>
                  </a:extLst>
                </p:cNvPr>
                <p:cNvSpPr/>
                <p:nvPr/>
              </p:nvSpPr>
              <p:spPr>
                <a:xfrm>
                  <a:off x="7049051" y="3705081"/>
                  <a:ext cx="37975" cy="53483"/>
                </a:xfrm>
                <a:custGeom>
                  <a:avLst/>
                  <a:gdLst>
                    <a:gd name="connsiteX0" fmla="*/ 31199 w 37975"/>
                    <a:gd name="connsiteY0" fmla="*/ 53484 h 53483"/>
                    <a:gd name="connsiteX1" fmla="*/ 36279 w 37975"/>
                    <a:gd name="connsiteY1" fmla="*/ 50309 h 53483"/>
                    <a:gd name="connsiteX2" fmla="*/ 37549 w 37975"/>
                    <a:gd name="connsiteY2" fmla="*/ 45864 h 53483"/>
                    <a:gd name="connsiteX3" fmla="*/ 5164 w 37975"/>
                    <a:gd name="connsiteY3" fmla="*/ 144 h 53483"/>
                    <a:gd name="connsiteX4" fmla="*/ 1989 w 37975"/>
                    <a:gd name="connsiteY4" fmla="*/ 14749 h 53483"/>
                    <a:gd name="connsiteX5" fmla="*/ 23579 w 37975"/>
                    <a:gd name="connsiteY5" fmla="*/ 48404 h 53483"/>
                    <a:gd name="connsiteX6" fmla="*/ 31199 w 37975"/>
                    <a:gd name="connsiteY6" fmla="*/ 53484 h 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75" h="53483">
                      <a:moveTo>
                        <a:pt x="31199" y="53484"/>
                      </a:moveTo>
                      <a:cubicBezTo>
                        <a:pt x="33739" y="53484"/>
                        <a:pt x="35643" y="52849"/>
                        <a:pt x="36279" y="50309"/>
                      </a:cubicBezTo>
                      <a:cubicBezTo>
                        <a:pt x="36914" y="47769"/>
                        <a:pt x="38818" y="49039"/>
                        <a:pt x="37549" y="45864"/>
                      </a:cubicBezTo>
                      <a:cubicBezTo>
                        <a:pt x="30564" y="29354"/>
                        <a:pt x="10879" y="-2396"/>
                        <a:pt x="5164" y="144"/>
                      </a:cubicBezTo>
                      <a:cubicBezTo>
                        <a:pt x="-2457" y="3319"/>
                        <a:pt x="83" y="11574"/>
                        <a:pt x="1989" y="14749"/>
                      </a:cubicBezTo>
                      <a:cubicBezTo>
                        <a:pt x="3893" y="17924"/>
                        <a:pt x="21039" y="39514"/>
                        <a:pt x="23579" y="48404"/>
                      </a:cubicBezTo>
                      <a:cubicBezTo>
                        <a:pt x="24849" y="51579"/>
                        <a:pt x="28658" y="53484"/>
                        <a:pt x="31199" y="53484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6962F0E0-40D0-6808-7E23-18B22D1BFD17}"/>
                    </a:ext>
                  </a:extLst>
                </p:cNvPr>
                <p:cNvSpPr/>
                <p:nvPr/>
              </p:nvSpPr>
              <p:spPr>
                <a:xfrm>
                  <a:off x="7053580" y="3698542"/>
                  <a:ext cx="65686" cy="17828"/>
                </a:xfrm>
                <a:custGeom>
                  <a:avLst/>
                  <a:gdLst>
                    <a:gd name="connsiteX0" fmla="*/ 0 w 65686"/>
                    <a:gd name="connsiteY0" fmla="*/ 7953 h 17828"/>
                    <a:gd name="connsiteX1" fmla="*/ 14605 w 65686"/>
                    <a:gd name="connsiteY1" fmla="*/ 2873 h 17828"/>
                    <a:gd name="connsiteX2" fmla="*/ 65405 w 65686"/>
                    <a:gd name="connsiteY2" fmla="*/ 4778 h 17828"/>
                    <a:gd name="connsiteX3" fmla="*/ 55880 w 65686"/>
                    <a:gd name="connsiteY3" fmla="*/ 15573 h 17828"/>
                    <a:gd name="connsiteX4" fmla="*/ 12700 w 65686"/>
                    <a:gd name="connsiteY4" fmla="*/ 17478 h 17828"/>
                    <a:gd name="connsiteX5" fmla="*/ 0 w 65686"/>
                    <a:gd name="connsiteY5" fmla="*/ 7953 h 1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686" h="17828">
                      <a:moveTo>
                        <a:pt x="0" y="7953"/>
                      </a:moveTo>
                      <a:cubicBezTo>
                        <a:pt x="0" y="7953"/>
                        <a:pt x="8889" y="4142"/>
                        <a:pt x="14605" y="2873"/>
                      </a:cubicBezTo>
                      <a:cubicBezTo>
                        <a:pt x="32385" y="-938"/>
                        <a:pt x="64770" y="-1572"/>
                        <a:pt x="65405" y="4778"/>
                      </a:cubicBezTo>
                      <a:cubicBezTo>
                        <a:pt x="67310" y="13032"/>
                        <a:pt x="59055" y="15573"/>
                        <a:pt x="55880" y="15573"/>
                      </a:cubicBezTo>
                      <a:cubicBezTo>
                        <a:pt x="52705" y="15573"/>
                        <a:pt x="21589" y="14937"/>
                        <a:pt x="12700" y="17478"/>
                      </a:cubicBezTo>
                      <a:cubicBezTo>
                        <a:pt x="4445" y="20017"/>
                        <a:pt x="0" y="7953"/>
                        <a:pt x="0" y="7953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53EAFA4E-4844-D4CC-7084-9175DC6A7F3D}"/>
                    </a:ext>
                  </a:extLst>
                </p:cNvPr>
                <p:cNvSpPr/>
                <p:nvPr/>
              </p:nvSpPr>
              <p:spPr>
                <a:xfrm>
                  <a:off x="7064291" y="3682221"/>
                  <a:ext cx="37975" cy="53483"/>
                </a:xfrm>
                <a:custGeom>
                  <a:avLst/>
                  <a:gdLst>
                    <a:gd name="connsiteX0" fmla="*/ 31199 w 37975"/>
                    <a:gd name="connsiteY0" fmla="*/ 53484 h 53483"/>
                    <a:gd name="connsiteX1" fmla="*/ 36278 w 37975"/>
                    <a:gd name="connsiteY1" fmla="*/ 50309 h 53483"/>
                    <a:gd name="connsiteX2" fmla="*/ 37549 w 37975"/>
                    <a:gd name="connsiteY2" fmla="*/ 45863 h 53483"/>
                    <a:gd name="connsiteX3" fmla="*/ 5164 w 37975"/>
                    <a:gd name="connsiteY3" fmla="*/ 144 h 53483"/>
                    <a:gd name="connsiteX4" fmla="*/ 1989 w 37975"/>
                    <a:gd name="connsiteY4" fmla="*/ 14749 h 53483"/>
                    <a:gd name="connsiteX5" fmla="*/ 23578 w 37975"/>
                    <a:gd name="connsiteY5" fmla="*/ 48404 h 53483"/>
                    <a:gd name="connsiteX6" fmla="*/ 31199 w 37975"/>
                    <a:gd name="connsiteY6" fmla="*/ 53484 h 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75" h="53483">
                      <a:moveTo>
                        <a:pt x="31199" y="53484"/>
                      </a:moveTo>
                      <a:cubicBezTo>
                        <a:pt x="33739" y="53484"/>
                        <a:pt x="35643" y="52849"/>
                        <a:pt x="36278" y="50309"/>
                      </a:cubicBezTo>
                      <a:cubicBezTo>
                        <a:pt x="36914" y="47769"/>
                        <a:pt x="38818" y="49038"/>
                        <a:pt x="37549" y="45863"/>
                      </a:cubicBezTo>
                      <a:cubicBezTo>
                        <a:pt x="30564" y="29354"/>
                        <a:pt x="10878" y="-2396"/>
                        <a:pt x="5164" y="144"/>
                      </a:cubicBezTo>
                      <a:cubicBezTo>
                        <a:pt x="-2457" y="3319"/>
                        <a:pt x="83" y="11574"/>
                        <a:pt x="1989" y="14749"/>
                      </a:cubicBezTo>
                      <a:cubicBezTo>
                        <a:pt x="3893" y="17924"/>
                        <a:pt x="21039" y="39513"/>
                        <a:pt x="23578" y="48404"/>
                      </a:cubicBezTo>
                      <a:cubicBezTo>
                        <a:pt x="25483" y="51579"/>
                        <a:pt x="29293" y="53484"/>
                        <a:pt x="31199" y="53484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B60E144E-65FD-8A62-6D58-A8444DB8FA23}"/>
                    </a:ext>
                  </a:extLst>
                </p:cNvPr>
                <p:cNvSpPr/>
                <p:nvPr/>
              </p:nvSpPr>
              <p:spPr>
                <a:xfrm>
                  <a:off x="7070090" y="3675047"/>
                  <a:ext cx="65686" cy="17828"/>
                </a:xfrm>
                <a:custGeom>
                  <a:avLst/>
                  <a:gdLst>
                    <a:gd name="connsiteX0" fmla="*/ 0 w 65686"/>
                    <a:gd name="connsiteY0" fmla="*/ 7953 h 17828"/>
                    <a:gd name="connsiteX1" fmla="*/ 14605 w 65686"/>
                    <a:gd name="connsiteY1" fmla="*/ 2873 h 17828"/>
                    <a:gd name="connsiteX2" fmla="*/ 65405 w 65686"/>
                    <a:gd name="connsiteY2" fmla="*/ 4778 h 17828"/>
                    <a:gd name="connsiteX3" fmla="*/ 55880 w 65686"/>
                    <a:gd name="connsiteY3" fmla="*/ 15573 h 17828"/>
                    <a:gd name="connsiteX4" fmla="*/ 12700 w 65686"/>
                    <a:gd name="connsiteY4" fmla="*/ 17478 h 17828"/>
                    <a:gd name="connsiteX5" fmla="*/ 0 w 65686"/>
                    <a:gd name="connsiteY5" fmla="*/ 7953 h 1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686" h="17828">
                      <a:moveTo>
                        <a:pt x="0" y="7953"/>
                      </a:moveTo>
                      <a:cubicBezTo>
                        <a:pt x="0" y="7953"/>
                        <a:pt x="8890" y="4143"/>
                        <a:pt x="14605" y="2873"/>
                      </a:cubicBezTo>
                      <a:cubicBezTo>
                        <a:pt x="32385" y="-938"/>
                        <a:pt x="64770" y="-1572"/>
                        <a:pt x="65405" y="4778"/>
                      </a:cubicBezTo>
                      <a:cubicBezTo>
                        <a:pt x="67310" y="13032"/>
                        <a:pt x="59055" y="15573"/>
                        <a:pt x="55880" y="15573"/>
                      </a:cubicBezTo>
                      <a:cubicBezTo>
                        <a:pt x="52070" y="15573"/>
                        <a:pt x="21590" y="14937"/>
                        <a:pt x="12700" y="17478"/>
                      </a:cubicBezTo>
                      <a:cubicBezTo>
                        <a:pt x="3810" y="20018"/>
                        <a:pt x="0" y="7953"/>
                        <a:pt x="0" y="7953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877510F4-90D6-DF4C-3AB7-8344AF696BF1}"/>
                    </a:ext>
                  </a:extLst>
                </p:cNvPr>
                <p:cNvSpPr/>
                <p:nvPr/>
              </p:nvSpPr>
              <p:spPr>
                <a:xfrm>
                  <a:off x="7080801" y="3658726"/>
                  <a:ext cx="37975" cy="53483"/>
                </a:xfrm>
                <a:custGeom>
                  <a:avLst/>
                  <a:gdLst>
                    <a:gd name="connsiteX0" fmla="*/ 31199 w 37975"/>
                    <a:gd name="connsiteY0" fmla="*/ 53484 h 53483"/>
                    <a:gd name="connsiteX1" fmla="*/ 36279 w 37975"/>
                    <a:gd name="connsiteY1" fmla="*/ 50309 h 53483"/>
                    <a:gd name="connsiteX2" fmla="*/ 37549 w 37975"/>
                    <a:gd name="connsiteY2" fmla="*/ 45864 h 53483"/>
                    <a:gd name="connsiteX3" fmla="*/ 5164 w 37975"/>
                    <a:gd name="connsiteY3" fmla="*/ 144 h 53483"/>
                    <a:gd name="connsiteX4" fmla="*/ 1989 w 37975"/>
                    <a:gd name="connsiteY4" fmla="*/ 14749 h 53483"/>
                    <a:gd name="connsiteX5" fmla="*/ 23579 w 37975"/>
                    <a:gd name="connsiteY5" fmla="*/ 48404 h 53483"/>
                    <a:gd name="connsiteX6" fmla="*/ 31199 w 37975"/>
                    <a:gd name="connsiteY6" fmla="*/ 53484 h 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75" h="53483">
                      <a:moveTo>
                        <a:pt x="31199" y="53484"/>
                      </a:moveTo>
                      <a:cubicBezTo>
                        <a:pt x="33739" y="53484"/>
                        <a:pt x="35643" y="52849"/>
                        <a:pt x="36279" y="50309"/>
                      </a:cubicBezTo>
                      <a:cubicBezTo>
                        <a:pt x="36914" y="47769"/>
                        <a:pt x="38818" y="49039"/>
                        <a:pt x="37549" y="45864"/>
                      </a:cubicBezTo>
                      <a:cubicBezTo>
                        <a:pt x="30564" y="29354"/>
                        <a:pt x="10879" y="-2396"/>
                        <a:pt x="5164" y="144"/>
                      </a:cubicBezTo>
                      <a:cubicBezTo>
                        <a:pt x="-2457" y="3319"/>
                        <a:pt x="83" y="11574"/>
                        <a:pt x="1989" y="14749"/>
                      </a:cubicBezTo>
                      <a:cubicBezTo>
                        <a:pt x="3893" y="17924"/>
                        <a:pt x="21039" y="39514"/>
                        <a:pt x="23579" y="48404"/>
                      </a:cubicBezTo>
                      <a:cubicBezTo>
                        <a:pt x="24849" y="51579"/>
                        <a:pt x="29293" y="53484"/>
                        <a:pt x="31199" y="53484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ED5EAABA-1452-E5EC-92A8-5DDFE7605F77}"/>
                    </a:ext>
                  </a:extLst>
                </p:cNvPr>
                <p:cNvSpPr/>
                <p:nvPr/>
              </p:nvSpPr>
              <p:spPr>
                <a:xfrm>
                  <a:off x="7086600" y="3650917"/>
                  <a:ext cx="65687" cy="17987"/>
                </a:xfrm>
                <a:custGeom>
                  <a:avLst/>
                  <a:gdLst>
                    <a:gd name="connsiteX0" fmla="*/ 0 w 65687"/>
                    <a:gd name="connsiteY0" fmla="*/ 7953 h 17987"/>
                    <a:gd name="connsiteX1" fmla="*/ 14605 w 65687"/>
                    <a:gd name="connsiteY1" fmla="*/ 2873 h 17987"/>
                    <a:gd name="connsiteX2" fmla="*/ 65405 w 65687"/>
                    <a:gd name="connsiteY2" fmla="*/ 4778 h 17987"/>
                    <a:gd name="connsiteX3" fmla="*/ 55880 w 65687"/>
                    <a:gd name="connsiteY3" fmla="*/ 15573 h 17987"/>
                    <a:gd name="connsiteX4" fmla="*/ 12700 w 65687"/>
                    <a:gd name="connsiteY4" fmla="*/ 17478 h 17987"/>
                    <a:gd name="connsiteX5" fmla="*/ 0 w 65687"/>
                    <a:gd name="connsiteY5" fmla="*/ 7953 h 17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687" h="17987">
                      <a:moveTo>
                        <a:pt x="0" y="7953"/>
                      </a:moveTo>
                      <a:cubicBezTo>
                        <a:pt x="0" y="7953"/>
                        <a:pt x="8890" y="4142"/>
                        <a:pt x="14605" y="2873"/>
                      </a:cubicBezTo>
                      <a:cubicBezTo>
                        <a:pt x="32385" y="-938"/>
                        <a:pt x="64770" y="-1572"/>
                        <a:pt x="65405" y="4778"/>
                      </a:cubicBezTo>
                      <a:cubicBezTo>
                        <a:pt x="67310" y="13032"/>
                        <a:pt x="59055" y="15573"/>
                        <a:pt x="55880" y="15573"/>
                      </a:cubicBezTo>
                      <a:cubicBezTo>
                        <a:pt x="52070" y="15573"/>
                        <a:pt x="21590" y="14937"/>
                        <a:pt x="12700" y="17478"/>
                      </a:cubicBezTo>
                      <a:cubicBezTo>
                        <a:pt x="3810" y="20653"/>
                        <a:pt x="0" y="7953"/>
                        <a:pt x="0" y="7953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2D97D0D1-9145-8DD2-7374-1B1C98D632F5}"/>
                    </a:ext>
                  </a:extLst>
                </p:cNvPr>
                <p:cNvSpPr/>
                <p:nvPr/>
              </p:nvSpPr>
              <p:spPr>
                <a:xfrm>
                  <a:off x="7097311" y="3634596"/>
                  <a:ext cx="37975" cy="53483"/>
                </a:xfrm>
                <a:custGeom>
                  <a:avLst/>
                  <a:gdLst>
                    <a:gd name="connsiteX0" fmla="*/ 31198 w 37975"/>
                    <a:gd name="connsiteY0" fmla="*/ 53484 h 53483"/>
                    <a:gd name="connsiteX1" fmla="*/ 36279 w 37975"/>
                    <a:gd name="connsiteY1" fmla="*/ 50309 h 53483"/>
                    <a:gd name="connsiteX2" fmla="*/ 37548 w 37975"/>
                    <a:gd name="connsiteY2" fmla="*/ 45863 h 53483"/>
                    <a:gd name="connsiteX3" fmla="*/ 5163 w 37975"/>
                    <a:gd name="connsiteY3" fmla="*/ 144 h 53483"/>
                    <a:gd name="connsiteX4" fmla="*/ 1988 w 37975"/>
                    <a:gd name="connsiteY4" fmla="*/ 14749 h 53483"/>
                    <a:gd name="connsiteX5" fmla="*/ 23579 w 37975"/>
                    <a:gd name="connsiteY5" fmla="*/ 48404 h 53483"/>
                    <a:gd name="connsiteX6" fmla="*/ 31198 w 37975"/>
                    <a:gd name="connsiteY6" fmla="*/ 53484 h 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75" h="53483">
                      <a:moveTo>
                        <a:pt x="31198" y="53484"/>
                      </a:moveTo>
                      <a:cubicBezTo>
                        <a:pt x="33738" y="53484"/>
                        <a:pt x="35644" y="52849"/>
                        <a:pt x="36279" y="50309"/>
                      </a:cubicBezTo>
                      <a:cubicBezTo>
                        <a:pt x="36913" y="47769"/>
                        <a:pt x="38819" y="49038"/>
                        <a:pt x="37548" y="45863"/>
                      </a:cubicBezTo>
                      <a:cubicBezTo>
                        <a:pt x="30563" y="29354"/>
                        <a:pt x="10879" y="-2396"/>
                        <a:pt x="5163" y="144"/>
                      </a:cubicBezTo>
                      <a:cubicBezTo>
                        <a:pt x="-2456" y="3319"/>
                        <a:pt x="83" y="11574"/>
                        <a:pt x="1988" y="14749"/>
                      </a:cubicBezTo>
                      <a:cubicBezTo>
                        <a:pt x="3894" y="17924"/>
                        <a:pt x="21038" y="39513"/>
                        <a:pt x="23579" y="48404"/>
                      </a:cubicBezTo>
                      <a:cubicBezTo>
                        <a:pt x="24848" y="51579"/>
                        <a:pt x="29294" y="53484"/>
                        <a:pt x="31198" y="53484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9BD620C9-E601-AF74-108A-75FE54CE910A}"/>
                    </a:ext>
                  </a:extLst>
                </p:cNvPr>
                <p:cNvSpPr/>
                <p:nvPr/>
              </p:nvSpPr>
              <p:spPr>
                <a:xfrm>
                  <a:off x="7101840" y="3628057"/>
                  <a:ext cx="65686" cy="17828"/>
                </a:xfrm>
                <a:custGeom>
                  <a:avLst/>
                  <a:gdLst>
                    <a:gd name="connsiteX0" fmla="*/ 0 w 65686"/>
                    <a:gd name="connsiteY0" fmla="*/ 7952 h 17828"/>
                    <a:gd name="connsiteX1" fmla="*/ 14605 w 65686"/>
                    <a:gd name="connsiteY1" fmla="*/ 2872 h 17828"/>
                    <a:gd name="connsiteX2" fmla="*/ 65405 w 65686"/>
                    <a:gd name="connsiteY2" fmla="*/ 4777 h 17828"/>
                    <a:gd name="connsiteX3" fmla="*/ 55880 w 65686"/>
                    <a:gd name="connsiteY3" fmla="*/ 15572 h 17828"/>
                    <a:gd name="connsiteX4" fmla="*/ 12700 w 65686"/>
                    <a:gd name="connsiteY4" fmla="*/ 17477 h 17828"/>
                    <a:gd name="connsiteX5" fmla="*/ 0 w 65686"/>
                    <a:gd name="connsiteY5" fmla="*/ 7952 h 1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686" h="17828">
                      <a:moveTo>
                        <a:pt x="0" y="7952"/>
                      </a:moveTo>
                      <a:cubicBezTo>
                        <a:pt x="0" y="7952"/>
                        <a:pt x="8890" y="4143"/>
                        <a:pt x="14605" y="2872"/>
                      </a:cubicBezTo>
                      <a:cubicBezTo>
                        <a:pt x="32385" y="-937"/>
                        <a:pt x="64770" y="-1573"/>
                        <a:pt x="65405" y="4777"/>
                      </a:cubicBezTo>
                      <a:cubicBezTo>
                        <a:pt x="67310" y="13033"/>
                        <a:pt x="59055" y="15572"/>
                        <a:pt x="55880" y="15572"/>
                      </a:cubicBezTo>
                      <a:cubicBezTo>
                        <a:pt x="52705" y="15572"/>
                        <a:pt x="21590" y="14938"/>
                        <a:pt x="12700" y="17477"/>
                      </a:cubicBezTo>
                      <a:cubicBezTo>
                        <a:pt x="4445" y="20018"/>
                        <a:pt x="0" y="7952"/>
                        <a:pt x="0" y="7952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FF55F7F1-BC96-11F2-9E97-377B73D39617}"/>
                    </a:ext>
                  </a:extLst>
                </p:cNvPr>
                <p:cNvSpPr/>
                <p:nvPr/>
              </p:nvSpPr>
              <p:spPr>
                <a:xfrm>
                  <a:off x="7113186" y="3611736"/>
                  <a:ext cx="37975" cy="53483"/>
                </a:xfrm>
                <a:custGeom>
                  <a:avLst/>
                  <a:gdLst>
                    <a:gd name="connsiteX0" fmla="*/ 31198 w 37975"/>
                    <a:gd name="connsiteY0" fmla="*/ 53484 h 53483"/>
                    <a:gd name="connsiteX1" fmla="*/ 36279 w 37975"/>
                    <a:gd name="connsiteY1" fmla="*/ 50309 h 53483"/>
                    <a:gd name="connsiteX2" fmla="*/ 37548 w 37975"/>
                    <a:gd name="connsiteY2" fmla="*/ 45864 h 53483"/>
                    <a:gd name="connsiteX3" fmla="*/ 5163 w 37975"/>
                    <a:gd name="connsiteY3" fmla="*/ 144 h 53483"/>
                    <a:gd name="connsiteX4" fmla="*/ 1988 w 37975"/>
                    <a:gd name="connsiteY4" fmla="*/ 14749 h 53483"/>
                    <a:gd name="connsiteX5" fmla="*/ 23579 w 37975"/>
                    <a:gd name="connsiteY5" fmla="*/ 48404 h 53483"/>
                    <a:gd name="connsiteX6" fmla="*/ 31198 w 37975"/>
                    <a:gd name="connsiteY6" fmla="*/ 53484 h 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975" h="53483">
                      <a:moveTo>
                        <a:pt x="31198" y="53484"/>
                      </a:moveTo>
                      <a:cubicBezTo>
                        <a:pt x="33738" y="53484"/>
                        <a:pt x="35644" y="52849"/>
                        <a:pt x="36279" y="50309"/>
                      </a:cubicBezTo>
                      <a:cubicBezTo>
                        <a:pt x="36913" y="47769"/>
                        <a:pt x="38819" y="49039"/>
                        <a:pt x="37548" y="45864"/>
                      </a:cubicBezTo>
                      <a:cubicBezTo>
                        <a:pt x="30563" y="29354"/>
                        <a:pt x="10879" y="-2396"/>
                        <a:pt x="5163" y="144"/>
                      </a:cubicBezTo>
                      <a:cubicBezTo>
                        <a:pt x="-2456" y="3319"/>
                        <a:pt x="83" y="11574"/>
                        <a:pt x="1988" y="14749"/>
                      </a:cubicBezTo>
                      <a:cubicBezTo>
                        <a:pt x="3894" y="17924"/>
                        <a:pt x="21038" y="39514"/>
                        <a:pt x="23579" y="48404"/>
                      </a:cubicBezTo>
                      <a:cubicBezTo>
                        <a:pt x="24848" y="51579"/>
                        <a:pt x="29294" y="53484"/>
                        <a:pt x="31198" y="53484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90721266-1E94-5938-FCFB-9C2CC8CD3574}"/>
                    </a:ext>
                  </a:extLst>
                </p:cNvPr>
                <p:cNvSpPr/>
                <p:nvPr/>
              </p:nvSpPr>
              <p:spPr>
                <a:xfrm>
                  <a:off x="7339330" y="3594474"/>
                  <a:ext cx="35538" cy="107575"/>
                </a:xfrm>
                <a:custGeom>
                  <a:avLst/>
                  <a:gdLst>
                    <a:gd name="connsiteX0" fmla="*/ 6350 w 35538"/>
                    <a:gd name="connsiteY0" fmla="*/ 107575 h 107575"/>
                    <a:gd name="connsiteX1" fmla="*/ 6350 w 35538"/>
                    <a:gd name="connsiteY1" fmla="*/ 107575 h 107575"/>
                    <a:gd name="connsiteX2" fmla="*/ 0 w 35538"/>
                    <a:gd name="connsiteY2" fmla="*/ 101225 h 107575"/>
                    <a:gd name="connsiteX3" fmla="*/ 0 w 35538"/>
                    <a:gd name="connsiteY3" fmla="*/ 98050 h 107575"/>
                    <a:gd name="connsiteX4" fmla="*/ 23495 w 35538"/>
                    <a:gd name="connsiteY4" fmla="*/ 3435 h 107575"/>
                    <a:gd name="connsiteX5" fmla="*/ 32385 w 35538"/>
                    <a:gd name="connsiteY5" fmla="*/ 895 h 107575"/>
                    <a:gd name="connsiteX6" fmla="*/ 34925 w 35538"/>
                    <a:gd name="connsiteY6" fmla="*/ 9785 h 107575"/>
                    <a:gd name="connsiteX7" fmla="*/ 13335 w 35538"/>
                    <a:gd name="connsiteY7" fmla="*/ 98050 h 107575"/>
                    <a:gd name="connsiteX8" fmla="*/ 13335 w 35538"/>
                    <a:gd name="connsiteY8" fmla="*/ 101225 h 107575"/>
                    <a:gd name="connsiteX9" fmla="*/ 6350 w 35538"/>
                    <a:gd name="connsiteY9" fmla="*/ 107575 h 107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538" h="107575">
                      <a:moveTo>
                        <a:pt x="6350" y="107575"/>
                      </a:moveTo>
                      <a:cubicBezTo>
                        <a:pt x="6350" y="107575"/>
                        <a:pt x="6350" y="107575"/>
                        <a:pt x="6350" y="107575"/>
                      </a:cubicBezTo>
                      <a:cubicBezTo>
                        <a:pt x="2539" y="107575"/>
                        <a:pt x="0" y="104400"/>
                        <a:pt x="0" y="101225"/>
                      </a:cubicBezTo>
                      <a:lnTo>
                        <a:pt x="0" y="98050"/>
                      </a:lnTo>
                      <a:cubicBezTo>
                        <a:pt x="0" y="75190"/>
                        <a:pt x="635" y="44075"/>
                        <a:pt x="23495" y="3435"/>
                      </a:cubicBezTo>
                      <a:cubicBezTo>
                        <a:pt x="25400" y="260"/>
                        <a:pt x="29210" y="-1010"/>
                        <a:pt x="32385" y="895"/>
                      </a:cubicBezTo>
                      <a:cubicBezTo>
                        <a:pt x="35560" y="2800"/>
                        <a:pt x="36195" y="6610"/>
                        <a:pt x="34925" y="9785"/>
                      </a:cubicBezTo>
                      <a:cubicBezTo>
                        <a:pt x="13970" y="47250"/>
                        <a:pt x="13335" y="76460"/>
                        <a:pt x="13335" y="98050"/>
                      </a:cubicBezTo>
                      <a:lnTo>
                        <a:pt x="13335" y="101225"/>
                      </a:lnTo>
                      <a:cubicBezTo>
                        <a:pt x="12700" y="105035"/>
                        <a:pt x="9525" y="107575"/>
                        <a:pt x="6350" y="10757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38B84496-47CA-FCF6-D260-BC29A33D7CDC}"/>
                    </a:ext>
                  </a:extLst>
                </p:cNvPr>
                <p:cNvSpPr/>
                <p:nvPr/>
              </p:nvSpPr>
              <p:spPr>
                <a:xfrm>
                  <a:off x="6916402" y="3685914"/>
                  <a:ext cx="486687" cy="202825"/>
                </a:xfrm>
                <a:custGeom>
                  <a:avLst/>
                  <a:gdLst>
                    <a:gd name="connsiteX0" fmla="*/ 80028 w 486687"/>
                    <a:gd name="connsiteY0" fmla="*/ 202825 h 202825"/>
                    <a:gd name="connsiteX1" fmla="*/ 7637 w 486687"/>
                    <a:gd name="connsiteY1" fmla="*/ 183140 h 202825"/>
                    <a:gd name="connsiteX2" fmla="*/ 653 w 486687"/>
                    <a:gd name="connsiteY2" fmla="*/ 164090 h 202825"/>
                    <a:gd name="connsiteX3" fmla="*/ 8907 w 486687"/>
                    <a:gd name="connsiteY3" fmla="*/ 160915 h 202825"/>
                    <a:gd name="connsiteX4" fmla="*/ 12082 w 486687"/>
                    <a:gd name="connsiteY4" fmla="*/ 168535 h 202825"/>
                    <a:gd name="connsiteX5" fmla="*/ 15257 w 486687"/>
                    <a:gd name="connsiteY5" fmla="*/ 172980 h 202825"/>
                    <a:gd name="connsiteX6" fmla="*/ 130828 w 486687"/>
                    <a:gd name="connsiteY6" fmla="*/ 184410 h 202825"/>
                    <a:gd name="connsiteX7" fmla="*/ 310532 w 486687"/>
                    <a:gd name="connsiteY7" fmla="*/ 108845 h 202825"/>
                    <a:gd name="connsiteX8" fmla="*/ 314342 w 486687"/>
                    <a:gd name="connsiteY8" fmla="*/ 106305 h 202825"/>
                    <a:gd name="connsiteX9" fmla="*/ 376572 w 486687"/>
                    <a:gd name="connsiteY9" fmla="*/ 67570 h 202825"/>
                    <a:gd name="connsiteX10" fmla="*/ 440707 w 486687"/>
                    <a:gd name="connsiteY10" fmla="*/ 28835 h 202825"/>
                    <a:gd name="connsiteX11" fmla="*/ 474997 w 486687"/>
                    <a:gd name="connsiteY11" fmla="*/ 3435 h 202825"/>
                    <a:gd name="connsiteX12" fmla="*/ 483253 w 486687"/>
                    <a:gd name="connsiteY12" fmla="*/ 895 h 202825"/>
                    <a:gd name="connsiteX13" fmla="*/ 485792 w 486687"/>
                    <a:gd name="connsiteY13" fmla="*/ 9150 h 202825"/>
                    <a:gd name="connsiteX14" fmla="*/ 445787 w 486687"/>
                    <a:gd name="connsiteY14" fmla="*/ 40265 h 202825"/>
                    <a:gd name="connsiteX15" fmla="*/ 382922 w 486687"/>
                    <a:gd name="connsiteY15" fmla="*/ 78365 h 202825"/>
                    <a:gd name="connsiteX16" fmla="*/ 320692 w 486687"/>
                    <a:gd name="connsiteY16" fmla="*/ 117735 h 202825"/>
                    <a:gd name="connsiteX17" fmla="*/ 316882 w 486687"/>
                    <a:gd name="connsiteY17" fmla="*/ 120275 h 202825"/>
                    <a:gd name="connsiteX18" fmla="*/ 132732 w 486687"/>
                    <a:gd name="connsiteY18" fmla="*/ 197110 h 202825"/>
                    <a:gd name="connsiteX19" fmla="*/ 80028 w 486687"/>
                    <a:gd name="connsiteY19" fmla="*/ 202825 h 202825"/>
                    <a:gd name="connsiteX20" fmla="*/ 12717 w 486687"/>
                    <a:gd name="connsiteY20" fmla="*/ 169805 h 202825"/>
                    <a:gd name="connsiteX21" fmla="*/ 12717 w 486687"/>
                    <a:gd name="connsiteY21" fmla="*/ 169805 h 202825"/>
                    <a:gd name="connsiteX22" fmla="*/ 12717 w 486687"/>
                    <a:gd name="connsiteY22" fmla="*/ 169805 h 202825"/>
                    <a:gd name="connsiteX23" fmla="*/ 12717 w 486687"/>
                    <a:gd name="connsiteY23" fmla="*/ 169805 h 202825"/>
                    <a:gd name="connsiteX24" fmla="*/ 12717 w 486687"/>
                    <a:gd name="connsiteY24" fmla="*/ 169805 h 202825"/>
                    <a:gd name="connsiteX25" fmla="*/ 12717 w 486687"/>
                    <a:gd name="connsiteY25" fmla="*/ 169805 h 202825"/>
                    <a:gd name="connsiteX26" fmla="*/ 12717 w 486687"/>
                    <a:gd name="connsiteY26" fmla="*/ 169805 h 202825"/>
                    <a:gd name="connsiteX27" fmla="*/ 12717 w 486687"/>
                    <a:gd name="connsiteY27" fmla="*/ 169805 h 202825"/>
                    <a:gd name="connsiteX28" fmla="*/ 12717 w 486687"/>
                    <a:gd name="connsiteY28" fmla="*/ 169805 h 202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486687" h="202825">
                      <a:moveTo>
                        <a:pt x="80028" y="202825"/>
                      </a:moveTo>
                      <a:cubicBezTo>
                        <a:pt x="38117" y="202825"/>
                        <a:pt x="17797" y="191395"/>
                        <a:pt x="7637" y="183140"/>
                      </a:cubicBezTo>
                      <a:cubicBezTo>
                        <a:pt x="-3158" y="173615"/>
                        <a:pt x="653" y="165360"/>
                        <a:pt x="653" y="164090"/>
                      </a:cubicBezTo>
                      <a:cubicBezTo>
                        <a:pt x="1922" y="160915"/>
                        <a:pt x="5732" y="159645"/>
                        <a:pt x="8907" y="160915"/>
                      </a:cubicBezTo>
                      <a:cubicBezTo>
                        <a:pt x="12082" y="162185"/>
                        <a:pt x="13353" y="165360"/>
                        <a:pt x="12082" y="168535"/>
                      </a:cubicBezTo>
                      <a:cubicBezTo>
                        <a:pt x="12082" y="169170"/>
                        <a:pt x="12717" y="171075"/>
                        <a:pt x="15257" y="172980"/>
                      </a:cubicBezTo>
                      <a:cubicBezTo>
                        <a:pt x="24782" y="181235"/>
                        <a:pt x="53992" y="197745"/>
                        <a:pt x="130828" y="184410"/>
                      </a:cubicBezTo>
                      <a:cubicBezTo>
                        <a:pt x="209567" y="170440"/>
                        <a:pt x="258462" y="140595"/>
                        <a:pt x="310532" y="108845"/>
                      </a:cubicBezTo>
                      <a:lnTo>
                        <a:pt x="314342" y="106305"/>
                      </a:lnTo>
                      <a:cubicBezTo>
                        <a:pt x="337837" y="91700"/>
                        <a:pt x="358157" y="79000"/>
                        <a:pt x="376572" y="67570"/>
                      </a:cubicBezTo>
                      <a:cubicBezTo>
                        <a:pt x="403242" y="50425"/>
                        <a:pt x="424197" y="37090"/>
                        <a:pt x="440707" y="28835"/>
                      </a:cubicBezTo>
                      <a:cubicBezTo>
                        <a:pt x="464203" y="17405"/>
                        <a:pt x="471187" y="9785"/>
                        <a:pt x="474997" y="3435"/>
                      </a:cubicBezTo>
                      <a:cubicBezTo>
                        <a:pt x="476267" y="260"/>
                        <a:pt x="480078" y="-1010"/>
                        <a:pt x="483253" y="895"/>
                      </a:cubicBezTo>
                      <a:cubicBezTo>
                        <a:pt x="486428" y="2165"/>
                        <a:pt x="487697" y="5975"/>
                        <a:pt x="485792" y="9150"/>
                      </a:cubicBezTo>
                      <a:cubicBezTo>
                        <a:pt x="480078" y="20580"/>
                        <a:pt x="469282" y="28835"/>
                        <a:pt x="445787" y="40265"/>
                      </a:cubicBezTo>
                      <a:cubicBezTo>
                        <a:pt x="429912" y="48520"/>
                        <a:pt x="408957" y="61855"/>
                        <a:pt x="382922" y="78365"/>
                      </a:cubicBezTo>
                      <a:cubicBezTo>
                        <a:pt x="365142" y="89795"/>
                        <a:pt x="344187" y="103130"/>
                        <a:pt x="320692" y="117735"/>
                      </a:cubicBezTo>
                      <a:lnTo>
                        <a:pt x="316882" y="120275"/>
                      </a:lnTo>
                      <a:cubicBezTo>
                        <a:pt x="264178" y="152660"/>
                        <a:pt x="214012" y="183140"/>
                        <a:pt x="132732" y="197110"/>
                      </a:cubicBezTo>
                      <a:cubicBezTo>
                        <a:pt x="113047" y="201555"/>
                        <a:pt x="95267" y="202825"/>
                        <a:pt x="80028" y="202825"/>
                      </a:cubicBezTo>
                      <a:close/>
                      <a:moveTo>
                        <a:pt x="12717" y="169805"/>
                      </a:moveTo>
                      <a:cubicBezTo>
                        <a:pt x="12717" y="169805"/>
                        <a:pt x="12717" y="169805"/>
                        <a:pt x="12717" y="169805"/>
                      </a:cubicBezTo>
                      <a:cubicBezTo>
                        <a:pt x="12717" y="169805"/>
                        <a:pt x="12717" y="169805"/>
                        <a:pt x="12717" y="169805"/>
                      </a:cubicBezTo>
                      <a:close/>
                      <a:moveTo>
                        <a:pt x="12717" y="169805"/>
                      </a:moveTo>
                      <a:cubicBezTo>
                        <a:pt x="12717" y="169805"/>
                        <a:pt x="12717" y="169805"/>
                        <a:pt x="12717" y="169805"/>
                      </a:cubicBezTo>
                      <a:cubicBezTo>
                        <a:pt x="12717" y="169805"/>
                        <a:pt x="12717" y="169805"/>
                        <a:pt x="12717" y="169805"/>
                      </a:cubicBezTo>
                      <a:close/>
                      <a:moveTo>
                        <a:pt x="12717" y="169805"/>
                      </a:moveTo>
                      <a:cubicBezTo>
                        <a:pt x="12717" y="169805"/>
                        <a:pt x="12717" y="169805"/>
                        <a:pt x="12717" y="169805"/>
                      </a:cubicBezTo>
                      <a:cubicBezTo>
                        <a:pt x="12717" y="169805"/>
                        <a:pt x="12717" y="169805"/>
                        <a:pt x="12717" y="16980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0765648E-FED7-E370-A741-F9949D685C48}"/>
                    </a:ext>
                  </a:extLst>
                </p:cNvPr>
                <p:cNvSpPr/>
                <p:nvPr/>
              </p:nvSpPr>
              <p:spPr>
                <a:xfrm>
                  <a:off x="7038340" y="3379470"/>
                  <a:ext cx="205740" cy="93011"/>
                </a:xfrm>
                <a:custGeom>
                  <a:avLst/>
                  <a:gdLst>
                    <a:gd name="connsiteX0" fmla="*/ 197485 w 205740"/>
                    <a:gd name="connsiteY0" fmla="*/ 0 h 93011"/>
                    <a:gd name="connsiteX1" fmla="*/ 128905 w 205740"/>
                    <a:gd name="connsiteY1" fmla="*/ 59690 h 93011"/>
                    <a:gd name="connsiteX2" fmla="*/ 0 w 205740"/>
                    <a:gd name="connsiteY2" fmla="*/ 71755 h 93011"/>
                    <a:gd name="connsiteX3" fmla="*/ 13335 w 205740"/>
                    <a:gd name="connsiteY3" fmla="*/ 86995 h 93011"/>
                    <a:gd name="connsiteX4" fmla="*/ 135890 w 205740"/>
                    <a:gd name="connsiteY4" fmla="*/ 73660 h 93011"/>
                    <a:gd name="connsiteX5" fmla="*/ 205740 w 205740"/>
                    <a:gd name="connsiteY5" fmla="*/ 18415 h 93011"/>
                    <a:gd name="connsiteX6" fmla="*/ 197485 w 205740"/>
                    <a:gd name="connsiteY6" fmla="*/ 0 h 93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5740" h="93011">
                      <a:moveTo>
                        <a:pt x="197485" y="0"/>
                      </a:moveTo>
                      <a:cubicBezTo>
                        <a:pt x="188595" y="13970"/>
                        <a:pt x="167640" y="38735"/>
                        <a:pt x="128905" y="59690"/>
                      </a:cubicBezTo>
                      <a:cubicBezTo>
                        <a:pt x="78740" y="86360"/>
                        <a:pt x="22225" y="76835"/>
                        <a:pt x="0" y="71755"/>
                      </a:cubicBezTo>
                      <a:cubicBezTo>
                        <a:pt x="4445" y="76835"/>
                        <a:pt x="8890" y="81915"/>
                        <a:pt x="13335" y="86995"/>
                      </a:cubicBezTo>
                      <a:cubicBezTo>
                        <a:pt x="48895" y="98425"/>
                        <a:pt x="97155" y="93345"/>
                        <a:pt x="135890" y="73660"/>
                      </a:cubicBezTo>
                      <a:cubicBezTo>
                        <a:pt x="167640" y="57785"/>
                        <a:pt x="194310" y="31115"/>
                        <a:pt x="205740" y="18415"/>
                      </a:cubicBezTo>
                      <a:cubicBezTo>
                        <a:pt x="203200" y="12700"/>
                        <a:pt x="200025" y="6350"/>
                        <a:pt x="197485" y="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943A27BF-6CDD-0EE3-C341-D05233FB6798}"/>
                    </a:ext>
                  </a:extLst>
                </p:cNvPr>
                <p:cNvSpPr/>
                <p:nvPr/>
              </p:nvSpPr>
              <p:spPr>
                <a:xfrm>
                  <a:off x="6998334" y="3326765"/>
                  <a:ext cx="231140" cy="115715"/>
                </a:xfrm>
                <a:custGeom>
                  <a:avLst/>
                  <a:gdLst>
                    <a:gd name="connsiteX0" fmla="*/ 217170 w 231140"/>
                    <a:gd name="connsiteY0" fmla="*/ 0 h 115715"/>
                    <a:gd name="connsiteX1" fmla="*/ 153035 w 231140"/>
                    <a:gd name="connsiteY1" fmla="*/ 66040 h 115715"/>
                    <a:gd name="connsiteX2" fmla="*/ 0 w 231140"/>
                    <a:gd name="connsiteY2" fmla="*/ 76835 h 115715"/>
                    <a:gd name="connsiteX3" fmla="*/ 27305 w 231140"/>
                    <a:gd name="connsiteY3" fmla="*/ 109220 h 115715"/>
                    <a:gd name="connsiteX4" fmla="*/ 165100 w 231140"/>
                    <a:gd name="connsiteY4" fmla="*/ 97790 h 115715"/>
                    <a:gd name="connsiteX5" fmla="*/ 231140 w 231140"/>
                    <a:gd name="connsiteY5" fmla="*/ 37465 h 115715"/>
                    <a:gd name="connsiteX6" fmla="*/ 217170 w 231140"/>
                    <a:gd name="connsiteY6" fmla="*/ 0 h 11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1140" h="115715">
                      <a:moveTo>
                        <a:pt x="217170" y="0"/>
                      </a:moveTo>
                      <a:cubicBezTo>
                        <a:pt x="207010" y="18415"/>
                        <a:pt x="187960" y="44450"/>
                        <a:pt x="153035" y="66040"/>
                      </a:cubicBezTo>
                      <a:cubicBezTo>
                        <a:pt x="105410" y="95885"/>
                        <a:pt x="33655" y="84455"/>
                        <a:pt x="0" y="76835"/>
                      </a:cubicBezTo>
                      <a:cubicBezTo>
                        <a:pt x="8255" y="86360"/>
                        <a:pt x="17145" y="97790"/>
                        <a:pt x="27305" y="109220"/>
                      </a:cubicBezTo>
                      <a:cubicBezTo>
                        <a:pt x="61595" y="120015"/>
                        <a:pt x="121920" y="118110"/>
                        <a:pt x="165100" y="97790"/>
                      </a:cubicBezTo>
                      <a:cubicBezTo>
                        <a:pt x="197485" y="82550"/>
                        <a:pt x="219710" y="53975"/>
                        <a:pt x="231140" y="37465"/>
                      </a:cubicBezTo>
                      <a:cubicBezTo>
                        <a:pt x="224790" y="22860"/>
                        <a:pt x="219710" y="9525"/>
                        <a:pt x="217170" y="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F39A015-F168-1B35-BF79-FA317F06FCEA}"/>
                  </a:ext>
                </a:extLst>
              </p:cNvPr>
              <p:cNvSpPr/>
              <p:nvPr/>
            </p:nvSpPr>
            <p:spPr>
              <a:xfrm>
                <a:off x="5267156" y="4243536"/>
                <a:ext cx="79077" cy="28108"/>
              </a:xfrm>
              <a:custGeom>
                <a:avLst/>
                <a:gdLst>
                  <a:gd name="connsiteX0" fmla="*/ 3344 w 79077"/>
                  <a:gd name="connsiteY0" fmla="*/ 28109 h 28108"/>
                  <a:gd name="connsiteX1" fmla="*/ 169 w 79077"/>
                  <a:gd name="connsiteY1" fmla="*/ 25569 h 28108"/>
                  <a:gd name="connsiteX2" fmla="*/ 2074 w 79077"/>
                  <a:gd name="connsiteY2" fmla="*/ 21759 h 28108"/>
                  <a:gd name="connsiteX3" fmla="*/ 75099 w 79077"/>
                  <a:gd name="connsiteY3" fmla="*/ 169 h 28108"/>
                  <a:gd name="connsiteX4" fmla="*/ 78909 w 79077"/>
                  <a:gd name="connsiteY4" fmla="*/ 2074 h 28108"/>
                  <a:gd name="connsiteX5" fmla="*/ 77004 w 79077"/>
                  <a:gd name="connsiteY5" fmla="*/ 5884 h 28108"/>
                  <a:gd name="connsiteX6" fmla="*/ 3979 w 79077"/>
                  <a:gd name="connsiteY6" fmla="*/ 27474 h 28108"/>
                  <a:gd name="connsiteX7" fmla="*/ 3344 w 79077"/>
                  <a:gd name="connsiteY7" fmla="*/ 28109 h 2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077" h="28108">
                    <a:moveTo>
                      <a:pt x="3344" y="28109"/>
                    </a:moveTo>
                    <a:cubicBezTo>
                      <a:pt x="2074" y="28109"/>
                      <a:pt x="804" y="27474"/>
                      <a:pt x="169" y="25569"/>
                    </a:cubicBezTo>
                    <a:cubicBezTo>
                      <a:pt x="-466" y="23664"/>
                      <a:pt x="804" y="22394"/>
                      <a:pt x="2074" y="21759"/>
                    </a:cubicBezTo>
                    <a:lnTo>
                      <a:pt x="75099" y="169"/>
                    </a:lnTo>
                    <a:cubicBezTo>
                      <a:pt x="77004" y="-466"/>
                      <a:pt x="78274" y="804"/>
                      <a:pt x="78909" y="2074"/>
                    </a:cubicBezTo>
                    <a:cubicBezTo>
                      <a:pt x="79544" y="3979"/>
                      <a:pt x="78274" y="5249"/>
                      <a:pt x="77004" y="5884"/>
                    </a:cubicBezTo>
                    <a:lnTo>
                      <a:pt x="3979" y="27474"/>
                    </a:lnTo>
                    <a:cubicBezTo>
                      <a:pt x="3979" y="28109"/>
                      <a:pt x="3344" y="28109"/>
                      <a:pt x="3344" y="28109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1795C59-85A2-C2BA-BC85-B73C439174AD}"/>
                  </a:ext>
                </a:extLst>
              </p:cNvPr>
              <p:cNvSpPr/>
              <p:nvPr/>
            </p:nvSpPr>
            <p:spPr>
              <a:xfrm>
                <a:off x="5833109" y="4431665"/>
                <a:ext cx="92075" cy="11429"/>
              </a:xfrm>
              <a:custGeom>
                <a:avLst/>
                <a:gdLst>
                  <a:gd name="connsiteX0" fmla="*/ 3175 w 92075"/>
                  <a:gd name="connsiteY0" fmla="*/ 11430 h 11429"/>
                  <a:gd name="connsiteX1" fmla="*/ 0 w 92075"/>
                  <a:gd name="connsiteY1" fmla="*/ 8255 h 11429"/>
                  <a:gd name="connsiteX2" fmla="*/ 3175 w 92075"/>
                  <a:gd name="connsiteY2" fmla="*/ 5080 h 11429"/>
                  <a:gd name="connsiteX3" fmla="*/ 88900 w 92075"/>
                  <a:gd name="connsiteY3" fmla="*/ 0 h 11429"/>
                  <a:gd name="connsiteX4" fmla="*/ 92075 w 92075"/>
                  <a:gd name="connsiteY4" fmla="*/ 3175 h 11429"/>
                  <a:gd name="connsiteX5" fmla="*/ 88900 w 92075"/>
                  <a:gd name="connsiteY5" fmla="*/ 6350 h 11429"/>
                  <a:gd name="connsiteX6" fmla="*/ 3175 w 92075"/>
                  <a:gd name="connsiteY6" fmla="*/ 11430 h 11429"/>
                  <a:gd name="connsiteX7" fmla="*/ 3175 w 92075"/>
                  <a:gd name="connsiteY7" fmla="*/ 11430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075" h="11429">
                    <a:moveTo>
                      <a:pt x="3175" y="11430"/>
                    </a:moveTo>
                    <a:cubicBezTo>
                      <a:pt x="1270" y="11430"/>
                      <a:pt x="0" y="10160"/>
                      <a:pt x="0" y="8255"/>
                    </a:cubicBezTo>
                    <a:cubicBezTo>
                      <a:pt x="0" y="6350"/>
                      <a:pt x="1270" y="5080"/>
                      <a:pt x="3175" y="5080"/>
                    </a:cubicBezTo>
                    <a:lnTo>
                      <a:pt x="88900" y="0"/>
                    </a:lnTo>
                    <a:cubicBezTo>
                      <a:pt x="90805" y="0"/>
                      <a:pt x="92075" y="1270"/>
                      <a:pt x="92075" y="3175"/>
                    </a:cubicBezTo>
                    <a:cubicBezTo>
                      <a:pt x="92075" y="5080"/>
                      <a:pt x="90805" y="6350"/>
                      <a:pt x="88900" y="6350"/>
                    </a:cubicBezTo>
                    <a:lnTo>
                      <a:pt x="3175" y="11430"/>
                    </a:lnTo>
                    <a:cubicBezTo>
                      <a:pt x="3175" y="11430"/>
                      <a:pt x="3175" y="11430"/>
                      <a:pt x="3175" y="1143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3615A69-E06D-98EA-4EE3-06B1783377AD}"/>
                  </a:ext>
                </a:extLst>
              </p:cNvPr>
              <p:cNvSpPr/>
              <p:nvPr/>
            </p:nvSpPr>
            <p:spPr>
              <a:xfrm>
                <a:off x="5163820" y="4486909"/>
                <a:ext cx="108076" cy="19050"/>
              </a:xfrm>
              <a:custGeom>
                <a:avLst/>
                <a:gdLst>
                  <a:gd name="connsiteX0" fmla="*/ 3175 w 108076"/>
                  <a:gd name="connsiteY0" fmla="*/ 19050 h 19050"/>
                  <a:gd name="connsiteX1" fmla="*/ 0 w 108076"/>
                  <a:gd name="connsiteY1" fmla="*/ 16510 h 19050"/>
                  <a:gd name="connsiteX2" fmla="*/ 2540 w 108076"/>
                  <a:gd name="connsiteY2" fmla="*/ 12700 h 19050"/>
                  <a:gd name="connsiteX3" fmla="*/ 104140 w 108076"/>
                  <a:gd name="connsiteY3" fmla="*/ 0 h 19050"/>
                  <a:gd name="connsiteX4" fmla="*/ 107950 w 108076"/>
                  <a:gd name="connsiteY4" fmla="*/ 2540 h 19050"/>
                  <a:gd name="connsiteX5" fmla="*/ 105410 w 108076"/>
                  <a:gd name="connsiteY5" fmla="*/ 6350 h 19050"/>
                  <a:gd name="connsiteX6" fmla="*/ 3175 w 108076"/>
                  <a:gd name="connsiteY6" fmla="*/ 19050 h 19050"/>
                  <a:gd name="connsiteX7" fmla="*/ 3175 w 108076"/>
                  <a:gd name="connsiteY7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076" h="19050">
                    <a:moveTo>
                      <a:pt x="3175" y="19050"/>
                    </a:moveTo>
                    <a:cubicBezTo>
                      <a:pt x="1905" y="19050"/>
                      <a:pt x="0" y="17780"/>
                      <a:pt x="0" y="16510"/>
                    </a:cubicBezTo>
                    <a:cubicBezTo>
                      <a:pt x="0" y="14605"/>
                      <a:pt x="1270" y="13335"/>
                      <a:pt x="2540" y="12700"/>
                    </a:cubicBezTo>
                    <a:lnTo>
                      <a:pt x="104140" y="0"/>
                    </a:lnTo>
                    <a:cubicBezTo>
                      <a:pt x="106045" y="0"/>
                      <a:pt x="107315" y="1270"/>
                      <a:pt x="107950" y="2540"/>
                    </a:cubicBezTo>
                    <a:cubicBezTo>
                      <a:pt x="108585" y="3810"/>
                      <a:pt x="106680" y="5715"/>
                      <a:pt x="105410" y="6350"/>
                    </a:cubicBezTo>
                    <a:lnTo>
                      <a:pt x="3175" y="19050"/>
                    </a:lnTo>
                    <a:cubicBezTo>
                      <a:pt x="3810" y="19050"/>
                      <a:pt x="3810" y="19050"/>
                      <a:pt x="3175" y="1905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1F5E073C-5A8A-59AB-428D-1E7A895066B8}"/>
                  </a:ext>
                </a:extLst>
              </p:cNvPr>
              <p:cNvSpPr/>
              <p:nvPr/>
            </p:nvSpPr>
            <p:spPr>
              <a:xfrm>
                <a:off x="5546725" y="3604895"/>
                <a:ext cx="525779" cy="554989"/>
              </a:xfrm>
              <a:custGeom>
                <a:avLst/>
                <a:gdLst>
                  <a:gd name="connsiteX0" fmla="*/ 40005 w 525779"/>
                  <a:gd name="connsiteY0" fmla="*/ 127000 h 554989"/>
                  <a:gd name="connsiteX1" fmla="*/ 525780 w 525779"/>
                  <a:gd name="connsiteY1" fmla="*/ 0 h 554989"/>
                  <a:gd name="connsiteX2" fmla="*/ 494030 w 525779"/>
                  <a:gd name="connsiteY2" fmla="*/ 307975 h 554989"/>
                  <a:gd name="connsiteX3" fmla="*/ 443230 w 525779"/>
                  <a:gd name="connsiteY3" fmla="*/ 441325 h 554989"/>
                  <a:gd name="connsiteX4" fmla="*/ 0 w 525779"/>
                  <a:gd name="connsiteY4" fmla="*/ 554990 h 55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5779" h="554989">
                    <a:moveTo>
                      <a:pt x="40005" y="127000"/>
                    </a:moveTo>
                    <a:lnTo>
                      <a:pt x="525780" y="0"/>
                    </a:lnTo>
                    <a:lnTo>
                      <a:pt x="494030" y="307975"/>
                    </a:lnTo>
                    <a:lnTo>
                      <a:pt x="443230" y="441325"/>
                    </a:lnTo>
                    <a:lnTo>
                      <a:pt x="0" y="554990"/>
                    </a:lnTo>
                    <a:close/>
                  </a:path>
                </a:pathLst>
              </a:custGeom>
              <a:solidFill>
                <a:srgbClr val="419CCE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411C180-01BD-6A8D-7F3C-C6497ADA03D1}"/>
                  </a:ext>
                </a:extLst>
              </p:cNvPr>
              <p:cNvSpPr/>
              <p:nvPr/>
            </p:nvSpPr>
            <p:spPr>
              <a:xfrm>
                <a:off x="4199601" y="3595081"/>
                <a:ext cx="176471" cy="298103"/>
              </a:xfrm>
              <a:custGeom>
                <a:avLst/>
                <a:gdLst>
                  <a:gd name="connsiteX0" fmla="*/ 38389 w 176471"/>
                  <a:gd name="connsiteY0" fmla="*/ 298103 h 298103"/>
                  <a:gd name="connsiteX1" fmla="*/ 22514 w 176471"/>
                  <a:gd name="connsiteY1" fmla="*/ 294928 h 298103"/>
                  <a:gd name="connsiteX2" fmla="*/ 3464 w 176471"/>
                  <a:gd name="connsiteY2" fmla="*/ 244764 h 298103"/>
                  <a:gd name="connsiteX3" fmla="*/ 103794 w 176471"/>
                  <a:gd name="connsiteY3" fmla="*/ 22514 h 298103"/>
                  <a:gd name="connsiteX4" fmla="*/ 153958 w 176471"/>
                  <a:gd name="connsiteY4" fmla="*/ 3464 h 298103"/>
                  <a:gd name="connsiteX5" fmla="*/ 173008 w 176471"/>
                  <a:gd name="connsiteY5" fmla="*/ 53628 h 298103"/>
                  <a:gd name="connsiteX6" fmla="*/ 72678 w 176471"/>
                  <a:gd name="connsiteY6" fmla="*/ 275878 h 298103"/>
                  <a:gd name="connsiteX7" fmla="*/ 38389 w 176471"/>
                  <a:gd name="connsiteY7" fmla="*/ 298103 h 298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471" h="298103">
                    <a:moveTo>
                      <a:pt x="38389" y="298103"/>
                    </a:moveTo>
                    <a:cubicBezTo>
                      <a:pt x="33308" y="298103"/>
                      <a:pt x="27594" y="296834"/>
                      <a:pt x="22514" y="294928"/>
                    </a:cubicBezTo>
                    <a:cubicBezTo>
                      <a:pt x="3464" y="286039"/>
                      <a:pt x="-5427" y="263814"/>
                      <a:pt x="3464" y="244764"/>
                    </a:cubicBezTo>
                    <a:lnTo>
                      <a:pt x="103794" y="22514"/>
                    </a:lnTo>
                    <a:cubicBezTo>
                      <a:pt x="112683" y="3464"/>
                      <a:pt x="134908" y="-5427"/>
                      <a:pt x="153958" y="3464"/>
                    </a:cubicBezTo>
                    <a:cubicBezTo>
                      <a:pt x="173008" y="12353"/>
                      <a:pt x="181898" y="34578"/>
                      <a:pt x="173008" y="53628"/>
                    </a:cubicBezTo>
                    <a:lnTo>
                      <a:pt x="72678" y="275878"/>
                    </a:lnTo>
                    <a:cubicBezTo>
                      <a:pt x="66964" y="289848"/>
                      <a:pt x="52994" y="298103"/>
                      <a:pt x="38389" y="298103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" name="Graphic 2">
                <a:extLst>
                  <a:ext uri="{FF2B5EF4-FFF2-40B4-BE49-F238E27FC236}">
                    <a16:creationId xmlns:a16="http://schemas.microsoft.com/office/drawing/2014/main" id="{A45F0B10-DF27-BE40-E76A-B56D3B85E3B2}"/>
                  </a:ext>
                </a:extLst>
              </p:cNvPr>
              <p:cNvGrpSpPr/>
              <p:nvPr/>
            </p:nvGrpSpPr>
            <p:grpSpPr>
              <a:xfrm>
                <a:off x="3317458" y="3966909"/>
                <a:ext cx="1163518" cy="1095246"/>
                <a:chOff x="3317458" y="3966909"/>
                <a:chExt cx="1163518" cy="1095246"/>
              </a:xfrm>
            </p:grpSpPr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44F43605-0BD0-9C41-E4DA-DBF37A76E3F3}"/>
                    </a:ext>
                  </a:extLst>
                </p:cNvPr>
                <p:cNvSpPr/>
                <p:nvPr/>
              </p:nvSpPr>
              <p:spPr>
                <a:xfrm>
                  <a:off x="3317458" y="3966909"/>
                  <a:ext cx="1163518" cy="1095246"/>
                </a:xfrm>
                <a:custGeom>
                  <a:avLst/>
                  <a:gdLst>
                    <a:gd name="connsiteX0" fmla="*/ 1079282 w 1163518"/>
                    <a:gd name="connsiteY0" fmla="*/ 157416 h 1095246"/>
                    <a:gd name="connsiteX1" fmla="*/ 280452 w 1163518"/>
                    <a:gd name="connsiteY1" fmla="*/ 163131 h 1095246"/>
                    <a:gd name="connsiteX2" fmla="*/ 84237 w 1163518"/>
                    <a:gd name="connsiteY2" fmla="*/ 937831 h 1095246"/>
                    <a:gd name="connsiteX3" fmla="*/ 883067 w 1163518"/>
                    <a:gd name="connsiteY3" fmla="*/ 932116 h 1095246"/>
                    <a:gd name="connsiteX4" fmla="*/ 1079282 w 1163518"/>
                    <a:gd name="connsiteY4" fmla="*/ 157416 h 1095246"/>
                    <a:gd name="connsiteX5" fmla="*/ 794802 w 1163518"/>
                    <a:gd name="connsiteY5" fmla="*/ 826071 h 1095246"/>
                    <a:gd name="connsiteX6" fmla="*/ 225207 w 1163518"/>
                    <a:gd name="connsiteY6" fmla="*/ 833056 h 1095246"/>
                    <a:gd name="connsiteX7" fmla="*/ 368082 w 1163518"/>
                    <a:gd name="connsiteY7" fmla="*/ 281875 h 1095246"/>
                    <a:gd name="connsiteX8" fmla="*/ 937677 w 1163518"/>
                    <a:gd name="connsiteY8" fmla="*/ 274891 h 1095246"/>
                    <a:gd name="connsiteX9" fmla="*/ 794802 w 1163518"/>
                    <a:gd name="connsiteY9" fmla="*/ 826071 h 1095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3518" h="1095246">
                      <a:moveTo>
                        <a:pt x="1079282" y="157416"/>
                      </a:moveTo>
                      <a:cubicBezTo>
                        <a:pt x="912912" y="-54675"/>
                        <a:pt x="555407" y="-52134"/>
                        <a:pt x="280452" y="163131"/>
                      </a:cubicBezTo>
                      <a:cubicBezTo>
                        <a:pt x="5497" y="378396"/>
                        <a:pt x="-82133" y="725106"/>
                        <a:pt x="84237" y="937831"/>
                      </a:cubicBezTo>
                      <a:cubicBezTo>
                        <a:pt x="250607" y="1149921"/>
                        <a:pt x="608112" y="1147381"/>
                        <a:pt x="883067" y="932116"/>
                      </a:cubicBezTo>
                      <a:cubicBezTo>
                        <a:pt x="1158022" y="716850"/>
                        <a:pt x="1245652" y="370141"/>
                        <a:pt x="1079282" y="157416"/>
                      </a:cubicBezTo>
                      <a:close/>
                      <a:moveTo>
                        <a:pt x="794802" y="826071"/>
                      </a:moveTo>
                      <a:cubicBezTo>
                        <a:pt x="597952" y="980375"/>
                        <a:pt x="343317" y="983550"/>
                        <a:pt x="225207" y="833056"/>
                      </a:cubicBezTo>
                      <a:cubicBezTo>
                        <a:pt x="107097" y="682561"/>
                        <a:pt x="171232" y="436181"/>
                        <a:pt x="368082" y="281875"/>
                      </a:cubicBezTo>
                      <a:cubicBezTo>
                        <a:pt x="564932" y="127571"/>
                        <a:pt x="819567" y="124396"/>
                        <a:pt x="937677" y="274891"/>
                      </a:cubicBezTo>
                      <a:cubicBezTo>
                        <a:pt x="1055787" y="425386"/>
                        <a:pt x="991652" y="671766"/>
                        <a:pt x="794802" y="82607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9657D00B-0F09-6763-2ABA-69F34130ECD1}"/>
                    </a:ext>
                  </a:extLst>
                </p:cNvPr>
                <p:cNvSpPr/>
                <p:nvPr/>
              </p:nvSpPr>
              <p:spPr>
                <a:xfrm>
                  <a:off x="3457668" y="4116523"/>
                  <a:ext cx="897728" cy="842826"/>
                </a:xfrm>
                <a:custGeom>
                  <a:avLst/>
                  <a:gdLst>
                    <a:gd name="connsiteX0" fmla="*/ 335822 w 897728"/>
                    <a:gd name="connsiteY0" fmla="*/ 842826 h 842826"/>
                    <a:gd name="connsiteX1" fmla="*/ 64041 w 897728"/>
                    <a:gd name="connsiteY1" fmla="*/ 722811 h 842826"/>
                    <a:gd name="connsiteX2" fmla="*/ 217711 w 897728"/>
                    <a:gd name="connsiteY2" fmla="*/ 126546 h 842826"/>
                    <a:gd name="connsiteX3" fmla="*/ 833662 w 897728"/>
                    <a:gd name="connsiteY3" fmla="*/ 120196 h 842826"/>
                    <a:gd name="connsiteX4" fmla="*/ 833662 w 897728"/>
                    <a:gd name="connsiteY4" fmla="*/ 120196 h 842826"/>
                    <a:gd name="connsiteX5" fmla="*/ 680627 w 897728"/>
                    <a:gd name="connsiteY5" fmla="*/ 716461 h 842826"/>
                    <a:gd name="connsiteX6" fmla="*/ 335822 w 897728"/>
                    <a:gd name="connsiteY6" fmla="*/ 842826 h 842826"/>
                    <a:gd name="connsiteX7" fmla="*/ 561882 w 897728"/>
                    <a:gd name="connsiteY7" fmla="*/ 11611 h 842826"/>
                    <a:gd name="connsiteX8" fmla="*/ 225332 w 897728"/>
                    <a:gd name="connsiteY8" fmla="*/ 135436 h 842826"/>
                    <a:gd name="connsiteX9" fmla="*/ 74202 w 897728"/>
                    <a:gd name="connsiteY9" fmla="*/ 713921 h 842826"/>
                    <a:gd name="connsiteX10" fmla="*/ 672372 w 897728"/>
                    <a:gd name="connsiteY10" fmla="*/ 705667 h 842826"/>
                    <a:gd name="connsiteX11" fmla="*/ 823502 w 897728"/>
                    <a:gd name="connsiteY11" fmla="*/ 127181 h 842826"/>
                    <a:gd name="connsiteX12" fmla="*/ 561882 w 897728"/>
                    <a:gd name="connsiteY12" fmla="*/ 11611 h 84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7728" h="842826">
                      <a:moveTo>
                        <a:pt x="335822" y="842826"/>
                      </a:moveTo>
                      <a:cubicBezTo>
                        <a:pt x="225966" y="842826"/>
                        <a:pt x="126907" y="802821"/>
                        <a:pt x="64041" y="722811"/>
                      </a:cubicBezTo>
                      <a:cubicBezTo>
                        <a:pt x="-63593" y="560251"/>
                        <a:pt x="5622" y="292281"/>
                        <a:pt x="217711" y="126546"/>
                      </a:cubicBezTo>
                      <a:cubicBezTo>
                        <a:pt x="429802" y="-39824"/>
                        <a:pt x="706027" y="-42364"/>
                        <a:pt x="833662" y="120196"/>
                      </a:cubicBezTo>
                      <a:lnTo>
                        <a:pt x="833662" y="120196"/>
                      </a:lnTo>
                      <a:cubicBezTo>
                        <a:pt x="961297" y="282756"/>
                        <a:pt x="892082" y="550726"/>
                        <a:pt x="680627" y="716461"/>
                      </a:cubicBezTo>
                      <a:cubicBezTo>
                        <a:pt x="572677" y="800281"/>
                        <a:pt x="448216" y="842826"/>
                        <a:pt x="335822" y="842826"/>
                      </a:cubicBezTo>
                      <a:close/>
                      <a:moveTo>
                        <a:pt x="561882" y="11611"/>
                      </a:moveTo>
                      <a:cubicBezTo>
                        <a:pt x="452027" y="11611"/>
                        <a:pt x="330741" y="52886"/>
                        <a:pt x="225332" y="135436"/>
                      </a:cubicBezTo>
                      <a:cubicBezTo>
                        <a:pt x="18957" y="297361"/>
                        <a:pt x="-48989" y="557076"/>
                        <a:pt x="74202" y="713921"/>
                      </a:cubicBezTo>
                      <a:cubicBezTo>
                        <a:pt x="197391" y="871401"/>
                        <a:pt x="465997" y="867592"/>
                        <a:pt x="672372" y="705667"/>
                      </a:cubicBezTo>
                      <a:cubicBezTo>
                        <a:pt x="878747" y="543742"/>
                        <a:pt x="946691" y="284026"/>
                        <a:pt x="823502" y="127181"/>
                      </a:cubicBezTo>
                      <a:cubicBezTo>
                        <a:pt x="763177" y="50346"/>
                        <a:pt x="667291" y="11611"/>
                        <a:pt x="561882" y="11611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9" name="Graphic 2">
                <a:extLst>
                  <a:ext uri="{FF2B5EF4-FFF2-40B4-BE49-F238E27FC236}">
                    <a16:creationId xmlns:a16="http://schemas.microsoft.com/office/drawing/2014/main" id="{A2009A58-FE8D-4342-AC09-9EBC234ECDF3}"/>
                  </a:ext>
                </a:extLst>
              </p:cNvPr>
              <p:cNvGrpSpPr/>
              <p:nvPr/>
            </p:nvGrpSpPr>
            <p:grpSpPr>
              <a:xfrm>
                <a:off x="3921736" y="3795132"/>
                <a:ext cx="407491" cy="817348"/>
                <a:chOff x="3921736" y="3795132"/>
                <a:chExt cx="407491" cy="817348"/>
              </a:xfrm>
              <a:solidFill>
                <a:srgbClr val="FF5DA0"/>
              </a:solidFill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30E3E8F5-16E0-3DF6-C670-DA9D082566E8}"/>
                    </a:ext>
                  </a:extLst>
                </p:cNvPr>
                <p:cNvSpPr/>
                <p:nvPr/>
              </p:nvSpPr>
              <p:spPr>
                <a:xfrm>
                  <a:off x="3989892" y="3795132"/>
                  <a:ext cx="339334" cy="776867"/>
                </a:xfrm>
                <a:custGeom>
                  <a:avLst/>
                  <a:gdLst>
                    <a:gd name="connsiteX0" fmla="*/ 38547 w 339334"/>
                    <a:gd name="connsiteY0" fmla="*/ 776868 h 776867"/>
                    <a:gd name="connsiteX1" fmla="*/ 23307 w 339334"/>
                    <a:gd name="connsiteY1" fmla="*/ 773693 h 776867"/>
                    <a:gd name="connsiteX2" fmla="*/ 2987 w 339334"/>
                    <a:gd name="connsiteY2" fmla="*/ 723527 h 776867"/>
                    <a:gd name="connsiteX3" fmla="*/ 258257 w 339334"/>
                    <a:gd name="connsiteY3" fmla="*/ 126627 h 776867"/>
                    <a:gd name="connsiteX4" fmla="*/ 187772 w 339334"/>
                    <a:gd name="connsiteY4" fmla="*/ 76463 h 776867"/>
                    <a:gd name="connsiteX5" fmla="*/ 146497 w 339334"/>
                    <a:gd name="connsiteY5" fmla="*/ 41538 h 776867"/>
                    <a:gd name="connsiteX6" fmla="*/ 181422 w 339334"/>
                    <a:gd name="connsiteY6" fmla="*/ 263 h 776867"/>
                    <a:gd name="connsiteX7" fmla="*/ 335092 w 339334"/>
                    <a:gd name="connsiteY7" fmla="*/ 106308 h 776867"/>
                    <a:gd name="connsiteX8" fmla="*/ 336362 w 339334"/>
                    <a:gd name="connsiteY8" fmla="*/ 138693 h 776867"/>
                    <a:gd name="connsiteX9" fmla="*/ 74107 w 339334"/>
                    <a:gd name="connsiteY9" fmla="*/ 752738 h 776867"/>
                    <a:gd name="connsiteX10" fmla="*/ 38547 w 339334"/>
                    <a:gd name="connsiteY10" fmla="*/ 776868 h 77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9334" h="776867">
                      <a:moveTo>
                        <a:pt x="38547" y="776868"/>
                      </a:moveTo>
                      <a:cubicBezTo>
                        <a:pt x="33467" y="776868"/>
                        <a:pt x="28387" y="775598"/>
                        <a:pt x="23307" y="773693"/>
                      </a:cubicBezTo>
                      <a:cubicBezTo>
                        <a:pt x="4257" y="765438"/>
                        <a:pt x="-5268" y="743213"/>
                        <a:pt x="2987" y="723527"/>
                      </a:cubicBezTo>
                      <a:lnTo>
                        <a:pt x="258257" y="126627"/>
                      </a:lnTo>
                      <a:cubicBezTo>
                        <a:pt x="225872" y="75193"/>
                        <a:pt x="187772" y="76463"/>
                        <a:pt x="187772" y="76463"/>
                      </a:cubicBezTo>
                      <a:cubicBezTo>
                        <a:pt x="166817" y="78368"/>
                        <a:pt x="148402" y="62493"/>
                        <a:pt x="146497" y="41538"/>
                      </a:cubicBezTo>
                      <a:cubicBezTo>
                        <a:pt x="144592" y="20583"/>
                        <a:pt x="160467" y="2168"/>
                        <a:pt x="181422" y="263"/>
                      </a:cubicBezTo>
                      <a:cubicBezTo>
                        <a:pt x="185232" y="-373"/>
                        <a:pt x="277942" y="-6723"/>
                        <a:pt x="335092" y="106308"/>
                      </a:cubicBezTo>
                      <a:cubicBezTo>
                        <a:pt x="340172" y="116468"/>
                        <a:pt x="340807" y="127897"/>
                        <a:pt x="336362" y="138693"/>
                      </a:cubicBezTo>
                      <a:lnTo>
                        <a:pt x="74107" y="752738"/>
                      </a:lnTo>
                      <a:cubicBezTo>
                        <a:pt x="67757" y="767977"/>
                        <a:pt x="53787" y="776868"/>
                        <a:pt x="38547" y="776868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7ABA42E3-C218-0112-D357-9E262B505316}"/>
                    </a:ext>
                  </a:extLst>
                </p:cNvPr>
                <p:cNvSpPr/>
                <p:nvPr/>
              </p:nvSpPr>
              <p:spPr>
                <a:xfrm>
                  <a:off x="3921736" y="4441190"/>
                  <a:ext cx="148766" cy="171291"/>
                </a:xfrm>
                <a:custGeom>
                  <a:avLst/>
                  <a:gdLst>
                    <a:gd name="connsiteX0" fmla="*/ 105434 w 148766"/>
                    <a:gd name="connsiteY0" fmla="*/ 0 h 171291"/>
                    <a:gd name="connsiteX1" fmla="*/ 59079 w 148766"/>
                    <a:gd name="connsiteY1" fmla="*/ 74930 h 171291"/>
                    <a:gd name="connsiteX2" fmla="*/ 1929 w 148766"/>
                    <a:gd name="connsiteY2" fmla="*/ 142875 h 171291"/>
                    <a:gd name="connsiteX3" fmla="*/ 92734 w 148766"/>
                    <a:gd name="connsiteY3" fmla="*/ 130175 h 171291"/>
                    <a:gd name="connsiteX4" fmla="*/ 147979 w 148766"/>
                    <a:gd name="connsiteY4" fmla="*/ 60960 h 171291"/>
                    <a:gd name="connsiteX5" fmla="*/ 105434 w 148766"/>
                    <a:gd name="connsiteY5" fmla="*/ 0 h 171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766" h="171291">
                      <a:moveTo>
                        <a:pt x="105434" y="0"/>
                      </a:moveTo>
                      <a:cubicBezTo>
                        <a:pt x="105434" y="0"/>
                        <a:pt x="80669" y="60325"/>
                        <a:pt x="59079" y="74930"/>
                      </a:cubicBezTo>
                      <a:cubicBezTo>
                        <a:pt x="37489" y="88900"/>
                        <a:pt x="-10136" y="108585"/>
                        <a:pt x="1929" y="142875"/>
                      </a:cubicBezTo>
                      <a:cubicBezTo>
                        <a:pt x="14629" y="176530"/>
                        <a:pt x="66064" y="189230"/>
                        <a:pt x="92734" y="130175"/>
                      </a:cubicBezTo>
                      <a:cubicBezTo>
                        <a:pt x="92734" y="130175"/>
                        <a:pt x="140994" y="112395"/>
                        <a:pt x="147979" y="60960"/>
                      </a:cubicBezTo>
                      <a:cubicBezTo>
                        <a:pt x="155599" y="8890"/>
                        <a:pt x="105434" y="0"/>
                        <a:pt x="105434" y="0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18A6B04-C2C1-372D-8FF8-D17199862223}"/>
                  </a:ext>
                </a:extLst>
              </p:cNvPr>
              <p:cNvSpPr/>
              <p:nvPr/>
            </p:nvSpPr>
            <p:spPr>
              <a:xfrm>
                <a:off x="3809976" y="4326890"/>
                <a:ext cx="148653" cy="171291"/>
              </a:xfrm>
              <a:custGeom>
                <a:avLst/>
                <a:gdLst>
                  <a:gd name="connsiteX0" fmla="*/ 105434 w 148653"/>
                  <a:gd name="connsiteY0" fmla="*/ 0 h 171291"/>
                  <a:gd name="connsiteX1" fmla="*/ 59079 w 148653"/>
                  <a:gd name="connsiteY1" fmla="*/ 74930 h 171291"/>
                  <a:gd name="connsiteX2" fmla="*/ 1929 w 148653"/>
                  <a:gd name="connsiteY2" fmla="*/ 142875 h 171291"/>
                  <a:gd name="connsiteX3" fmla="*/ 92734 w 148653"/>
                  <a:gd name="connsiteY3" fmla="*/ 130175 h 171291"/>
                  <a:gd name="connsiteX4" fmla="*/ 147979 w 148653"/>
                  <a:gd name="connsiteY4" fmla="*/ 60960 h 171291"/>
                  <a:gd name="connsiteX5" fmla="*/ 105434 w 148653"/>
                  <a:gd name="connsiteY5" fmla="*/ 0 h 171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653" h="171291">
                    <a:moveTo>
                      <a:pt x="105434" y="0"/>
                    </a:moveTo>
                    <a:cubicBezTo>
                      <a:pt x="105434" y="0"/>
                      <a:pt x="80669" y="60325"/>
                      <a:pt x="59079" y="74930"/>
                    </a:cubicBezTo>
                    <a:cubicBezTo>
                      <a:pt x="37489" y="88900"/>
                      <a:pt x="-10136" y="108585"/>
                      <a:pt x="1929" y="142875"/>
                    </a:cubicBezTo>
                    <a:cubicBezTo>
                      <a:pt x="14629" y="176530"/>
                      <a:pt x="66064" y="189230"/>
                      <a:pt x="92734" y="130175"/>
                    </a:cubicBezTo>
                    <a:cubicBezTo>
                      <a:pt x="92734" y="130175"/>
                      <a:pt x="140994" y="112395"/>
                      <a:pt x="147979" y="60960"/>
                    </a:cubicBezTo>
                    <a:cubicBezTo>
                      <a:pt x="154964" y="8890"/>
                      <a:pt x="105434" y="0"/>
                      <a:pt x="105434" y="0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8232E62-5227-7CE6-2196-983D2B3ACD3F}"/>
                  </a:ext>
                </a:extLst>
              </p:cNvPr>
              <p:cNvSpPr/>
              <p:nvPr/>
            </p:nvSpPr>
            <p:spPr>
              <a:xfrm>
                <a:off x="7447915" y="3717925"/>
                <a:ext cx="201294" cy="55245"/>
              </a:xfrm>
              <a:custGeom>
                <a:avLst/>
                <a:gdLst>
                  <a:gd name="connsiteX0" fmla="*/ 198120 w 201294"/>
                  <a:gd name="connsiteY0" fmla="*/ 55245 h 55245"/>
                  <a:gd name="connsiteX1" fmla="*/ 197485 w 201294"/>
                  <a:gd name="connsiteY1" fmla="*/ 55245 h 55245"/>
                  <a:gd name="connsiteX2" fmla="*/ 2540 w 201294"/>
                  <a:gd name="connsiteY2" fmla="*/ 6350 h 55245"/>
                  <a:gd name="connsiteX3" fmla="*/ 0 w 201294"/>
                  <a:gd name="connsiteY3" fmla="*/ 2540 h 55245"/>
                  <a:gd name="connsiteX4" fmla="*/ 3810 w 201294"/>
                  <a:gd name="connsiteY4" fmla="*/ 0 h 55245"/>
                  <a:gd name="connsiteX5" fmla="*/ 198755 w 201294"/>
                  <a:gd name="connsiteY5" fmla="*/ 48895 h 55245"/>
                  <a:gd name="connsiteX6" fmla="*/ 201295 w 201294"/>
                  <a:gd name="connsiteY6" fmla="*/ 52705 h 55245"/>
                  <a:gd name="connsiteX7" fmla="*/ 198120 w 201294"/>
                  <a:gd name="connsiteY7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294" h="55245">
                    <a:moveTo>
                      <a:pt x="198120" y="55245"/>
                    </a:moveTo>
                    <a:cubicBezTo>
                      <a:pt x="198120" y="55245"/>
                      <a:pt x="197485" y="55245"/>
                      <a:pt x="197485" y="55245"/>
                    </a:cubicBezTo>
                    <a:lnTo>
                      <a:pt x="2540" y="6350"/>
                    </a:lnTo>
                    <a:cubicBezTo>
                      <a:pt x="635" y="5715"/>
                      <a:pt x="0" y="4445"/>
                      <a:pt x="0" y="2540"/>
                    </a:cubicBezTo>
                    <a:cubicBezTo>
                      <a:pt x="635" y="635"/>
                      <a:pt x="1905" y="0"/>
                      <a:pt x="3810" y="0"/>
                    </a:cubicBezTo>
                    <a:lnTo>
                      <a:pt x="198755" y="48895"/>
                    </a:lnTo>
                    <a:cubicBezTo>
                      <a:pt x="200660" y="49530"/>
                      <a:pt x="201295" y="50800"/>
                      <a:pt x="201295" y="52705"/>
                    </a:cubicBezTo>
                    <a:cubicBezTo>
                      <a:pt x="201295" y="54610"/>
                      <a:pt x="199390" y="55245"/>
                      <a:pt x="198120" y="5524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87402A5-C7A8-F8A0-8F9F-7E62B15C3882}"/>
                  </a:ext>
                </a:extLst>
              </p:cNvPr>
              <p:cNvSpPr/>
              <p:nvPr/>
            </p:nvSpPr>
            <p:spPr>
              <a:xfrm>
                <a:off x="5309234" y="3281045"/>
                <a:ext cx="171450" cy="556259"/>
              </a:xfrm>
              <a:custGeom>
                <a:avLst/>
                <a:gdLst>
                  <a:gd name="connsiteX0" fmla="*/ 0 w 171450"/>
                  <a:gd name="connsiteY0" fmla="*/ 404495 h 556259"/>
                  <a:gd name="connsiteX1" fmla="*/ 29845 w 171450"/>
                  <a:gd name="connsiteY1" fmla="*/ 0 h 556259"/>
                  <a:gd name="connsiteX2" fmla="*/ 171450 w 171450"/>
                  <a:gd name="connsiteY2" fmla="*/ 165100 h 556259"/>
                  <a:gd name="connsiteX3" fmla="*/ 140970 w 171450"/>
                  <a:gd name="connsiteY3" fmla="*/ 556260 h 55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50" h="556259">
                    <a:moveTo>
                      <a:pt x="0" y="404495"/>
                    </a:moveTo>
                    <a:lnTo>
                      <a:pt x="29845" y="0"/>
                    </a:lnTo>
                    <a:lnTo>
                      <a:pt x="171450" y="165100"/>
                    </a:lnTo>
                    <a:lnTo>
                      <a:pt x="140970" y="556260"/>
                    </a:lnTo>
                    <a:close/>
                  </a:path>
                </a:pathLst>
              </a:custGeom>
              <a:solidFill>
                <a:srgbClr val="2D83A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5" name="Graphic 2">
                <a:extLst>
                  <a:ext uri="{FF2B5EF4-FFF2-40B4-BE49-F238E27FC236}">
                    <a16:creationId xmlns:a16="http://schemas.microsoft.com/office/drawing/2014/main" id="{8F532675-A163-AD35-FFD4-DED5242B205D}"/>
                  </a:ext>
                </a:extLst>
              </p:cNvPr>
              <p:cNvGrpSpPr/>
              <p:nvPr/>
            </p:nvGrpSpPr>
            <p:grpSpPr>
              <a:xfrm>
                <a:off x="4301975" y="3588055"/>
                <a:ext cx="84754" cy="57045"/>
                <a:chOff x="4301975" y="3588055"/>
                <a:chExt cx="84754" cy="57045"/>
              </a:xfrm>
            </p:grpSpPr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827EFC52-C11A-E373-4F6B-871D752468B9}"/>
                    </a:ext>
                  </a:extLst>
                </p:cNvPr>
                <p:cNvSpPr/>
                <p:nvPr/>
              </p:nvSpPr>
              <p:spPr>
                <a:xfrm>
                  <a:off x="4301975" y="3595168"/>
                  <a:ext cx="84754" cy="49932"/>
                </a:xfrm>
                <a:custGeom>
                  <a:avLst/>
                  <a:gdLst>
                    <a:gd name="connsiteX0" fmla="*/ 84605 w 84754"/>
                    <a:gd name="connsiteY0" fmla="*/ 34491 h 49932"/>
                    <a:gd name="connsiteX1" fmla="*/ 48410 w 84754"/>
                    <a:gd name="connsiteY1" fmla="*/ 10361 h 49932"/>
                    <a:gd name="connsiteX2" fmla="*/ 5865 w 84754"/>
                    <a:gd name="connsiteY2" fmla="*/ 1471 h 49932"/>
                    <a:gd name="connsiteX3" fmla="*/ 5865 w 84754"/>
                    <a:gd name="connsiteY3" fmla="*/ 2106 h 49932"/>
                    <a:gd name="connsiteX4" fmla="*/ 5865 w 84754"/>
                    <a:gd name="connsiteY4" fmla="*/ 2106 h 49932"/>
                    <a:gd name="connsiteX5" fmla="*/ 150 w 84754"/>
                    <a:gd name="connsiteY5" fmla="*/ 15441 h 49932"/>
                    <a:gd name="connsiteX6" fmla="*/ 36345 w 84754"/>
                    <a:gd name="connsiteY6" fmla="*/ 39571 h 49932"/>
                    <a:gd name="connsiteX7" fmla="*/ 78890 w 84754"/>
                    <a:gd name="connsiteY7" fmla="*/ 48461 h 49932"/>
                    <a:gd name="connsiteX8" fmla="*/ 84605 w 84754"/>
                    <a:gd name="connsiteY8" fmla="*/ 34491 h 49932"/>
                    <a:gd name="connsiteX9" fmla="*/ 84605 w 84754"/>
                    <a:gd name="connsiteY9" fmla="*/ 34491 h 49932"/>
                    <a:gd name="connsiteX10" fmla="*/ 84605 w 84754"/>
                    <a:gd name="connsiteY10" fmla="*/ 34491 h 4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754" h="49932">
                      <a:moveTo>
                        <a:pt x="84605" y="34491"/>
                      </a:moveTo>
                      <a:cubicBezTo>
                        <a:pt x="86510" y="30046"/>
                        <a:pt x="70000" y="19251"/>
                        <a:pt x="48410" y="10361"/>
                      </a:cubicBezTo>
                      <a:cubicBezTo>
                        <a:pt x="26820" y="1471"/>
                        <a:pt x="7770" y="-2339"/>
                        <a:pt x="5865" y="1471"/>
                      </a:cubicBezTo>
                      <a:cubicBezTo>
                        <a:pt x="5865" y="1471"/>
                        <a:pt x="5865" y="2106"/>
                        <a:pt x="5865" y="2106"/>
                      </a:cubicBezTo>
                      <a:lnTo>
                        <a:pt x="5865" y="2106"/>
                      </a:lnTo>
                      <a:lnTo>
                        <a:pt x="150" y="15441"/>
                      </a:lnTo>
                      <a:cubicBezTo>
                        <a:pt x="-1755" y="19886"/>
                        <a:pt x="14755" y="30681"/>
                        <a:pt x="36345" y="39571"/>
                      </a:cubicBezTo>
                      <a:cubicBezTo>
                        <a:pt x="57935" y="48461"/>
                        <a:pt x="76985" y="52271"/>
                        <a:pt x="78890" y="48461"/>
                      </a:cubicBezTo>
                      <a:lnTo>
                        <a:pt x="84605" y="34491"/>
                      </a:lnTo>
                      <a:lnTo>
                        <a:pt x="84605" y="34491"/>
                      </a:lnTo>
                      <a:cubicBezTo>
                        <a:pt x="84605" y="35126"/>
                        <a:pt x="84605" y="35126"/>
                        <a:pt x="84605" y="34491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D478C5B9-904E-892A-B1B7-C2EEF6855D25}"/>
                    </a:ext>
                  </a:extLst>
                </p:cNvPr>
                <p:cNvSpPr/>
                <p:nvPr/>
              </p:nvSpPr>
              <p:spPr>
                <a:xfrm>
                  <a:off x="4312204" y="3588055"/>
                  <a:ext cx="74452" cy="41299"/>
                </a:xfrm>
                <a:custGeom>
                  <a:avLst/>
                  <a:gdLst>
                    <a:gd name="connsiteX0" fmla="*/ 41990 w 74452"/>
                    <a:gd name="connsiteY0" fmla="*/ 9220 h 41299"/>
                    <a:gd name="connsiteX1" fmla="*/ 3890 w 74452"/>
                    <a:gd name="connsiteY1" fmla="*/ 1600 h 41299"/>
                    <a:gd name="connsiteX2" fmla="*/ 80 w 74452"/>
                    <a:gd name="connsiteY2" fmla="*/ 10490 h 41299"/>
                    <a:gd name="connsiteX3" fmla="*/ 32465 w 74452"/>
                    <a:gd name="connsiteY3" fmla="*/ 32079 h 41299"/>
                    <a:gd name="connsiteX4" fmla="*/ 70565 w 74452"/>
                    <a:gd name="connsiteY4" fmla="*/ 39700 h 41299"/>
                    <a:gd name="connsiteX5" fmla="*/ 74375 w 74452"/>
                    <a:gd name="connsiteY5" fmla="*/ 30810 h 41299"/>
                    <a:gd name="connsiteX6" fmla="*/ 41990 w 74452"/>
                    <a:gd name="connsiteY6" fmla="*/ 9220 h 4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452" h="41299">
                      <a:moveTo>
                        <a:pt x="41990" y="9220"/>
                      </a:moveTo>
                      <a:cubicBezTo>
                        <a:pt x="22305" y="965"/>
                        <a:pt x="5160" y="-2210"/>
                        <a:pt x="3890" y="1600"/>
                      </a:cubicBezTo>
                      <a:lnTo>
                        <a:pt x="80" y="10490"/>
                      </a:lnTo>
                      <a:cubicBezTo>
                        <a:pt x="-1190" y="14300"/>
                        <a:pt x="12780" y="23825"/>
                        <a:pt x="32465" y="32079"/>
                      </a:cubicBezTo>
                      <a:cubicBezTo>
                        <a:pt x="52150" y="40335"/>
                        <a:pt x="69295" y="43510"/>
                        <a:pt x="70565" y="39700"/>
                      </a:cubicBezTo>
                      <a:lnTo>
                        <a:pt x="74375" y="30810"/>
                      </a:lnTo>
                      <a:cubicBezTo>
                        <a:pt x="75645" y="26365"/>
                        <a:pt x="61040" y="16840"/>
                        <a:pt x="41990" y="922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B2A26482-BAA5-1E80-BFA6-726F366A58D1}"/>
                    </a:ext>
                  </a:extLst>
                </p:cNvPr>
                <p:cNvSpPr/>
                <p:nvPr/>
              </p:nvSpPr>
              <p:spPr>
                <a:xfrm>
                  <a:off x="4317307" y="3592772"/>
                  <a:ext cx="49190" cy="26727"/>
                </a:xfrm>
                <a:custGeom>
                  <a:avLst/>
                  <a:gdLst>
                    <a:gd name="connsiteX0" fmla="*/ 45777 w 49190"/>
                    <a:gd name="connsiteY0" fmla="*/ 26727 h 26727"/>
                    <a:gd name="connsiteX1" fmla="*/ 45142 w 49190"/>
                    <a:gd name="connsiteY1" fmla="*/ 26727 h 26727"/>
                    <a:gd name="connsiteX2" fmla="*/ 29902 w 49190"/>
                    <a:gd name="connsiteY2" fmla="*/ 21012 h 26727"/>
                    <a:gd name="connsiteX3" fmla="*/ 1327 w 49190"/>
                    <a:gd name="connsiteY3" fmla="*/ 5772 h 26727"/>
                    <a:gd name="connsiteX4" fmla="*/ 692 w 49190"/>
                    <a:gd name="connsiteY4" fmla="*/ 1327 h 26727"/>
                    <a:gd name="connsiteX5" fmla="*/ 5137 w 49190"/>
                    <a:gd name="connsiteY5" fmla="*/ 692 h 26727"/>
                    <a:gd name="connsiteX6" fmla="*/ 32442 w 49190"/>
                    <a:gd name="connsiteY6" fmla="*/ 15297 h 26727"/>
                    <a:gd name="connsiteX7" fmla="*/ 47047 w 49190"/>
                    <a:gd name="connsiteY7" fmla="*/ 20377 h 26727"/>
                    <a:gd name="connsiteX8" fmla="*/ 48952 w 49190"/>
                    <a:gd name="connsiteY8" fmla="*/ 24187 h 26727"/>
                    <a:gd name="connsiteX9" fmla="*/ 45777 w 49190"/>
                    <a:gd name="connsiteY9" fmla="*/ 26727 h 26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190" h="26727">
                      <a:moveTo>
                        <a:pt x="45777" y="26727"/>
                      </a:moveTo>
                      <a:cubicBezTo>
                        <a:pt x="45777" y="26727"/>
                        <a:pt x="45142" y="26727"/>
                        <a:pt x="45142" y="26727"/>
                      </a:cubicBezTo>
                      <a:cubicBezTo>
                        <a:pt x="40062" y="25457"/>
                        <a:pt x="34982" y="23552"/>
                        <a:pt x="29902" y="21012"/>
                      </a:cubicBezTo>
                      <a:cubicBezTo>
                        <a:pt x="17837" y="15932"/>
                        <a:pt x="7042" y="10217"/>
                        <a:pt x="1327" y="5772"/>
                      </a:cubicBezTo>
                      <a:cubicBezTo>
                        <a:pt x="57" y="4502"/>
                        <a:pt x="-578" y="2597"/>
                        <a:pt x="692" y="1327"/>
                      </a:cubicBezTo>
                      <a:cubicBezTo>
                        <a:pt x="1962" y="57"/>
                        <a:pt x="3867" y="-578"/>
                        <a:pt x="5137" y="692"/>
                      </a:cubicBezTo>
                      <a:cubicBezTo>
                        <a:pt x="10852" y="5137"/>
                        <a:pt x="21012" y="10852"/>
                        <a:pt x="32442" y="15297"/>
                      </a:cubicBezTo>
                      <a:cubicBezTo>
                        <a:pt x="37522" y="17202"/>
                        <a:pt x="41967" y="19107"/>
                        <a:pt x="47047" y="20377"/>
                      </a:cubicBezTo>
                      <a:cubicBezTo>
                        <a:pt x="48952" y="21012"/>
                        <a:pt x="49587" y="22917"/>
                        <a:pt x="48952" y="24187"/>
                      </a:cubicBezTo>
                      <a:cubicBezTo>
                        <a:pt x="48317" y="25457"/>
                        <a:pt x="47047" y="26727"/>
                        <a:pt x="45777" y="2672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0DDF4211-BE97-7362-3603-131E5118D472}"/>
                    </a:ext>
                  </a:extLst>
                </p:cNvPr>
                <p:cNvSpPr/>
                <p:nvPr/>
              </p:nvSpPr>
              <p:spPr>
                <a:xfrm>
                  <a:off x="4368800" y="3615690"/>
                  <a:ext cx="14604" cy="7619"/>
                </a:xfrm>
                <a:custGeom>
                  <a:avLst/>
                  <a:gdLst>
                    <a:gd name="connsiteX0" fmla="*/ 11430 w 14604"/>
                    <a:gd name="connsiteY0" fmla="*/ 7620 h 7619"/>
                    <a:gd name="connsiteX1" fmla="*/ 11430 w 14604"/>
                    <a:gd name="connsiteY1" fmla="*/ 7620 h 7619"/>
                    <a:gd name="connsiteX2" fmla="*/ 2540 w 14604"/>
                    <a:gd name="connsiteY2" fmla="*/ 6350 h 7619"/>
                    <a:gd name="connsiteX3" fmla="*/ 0 w 14604"/>
                    <a:gd name="connsiteY3" fmla="*/ 2540 h 7619"/>
                    <a:gd name="connsiteX4" fmla="*/ 3810 w 14604"/>
                    <a:gd name="connsiteY4" fmla="*/ 0 h 7619"/>
                    <a:gd name="connsiteX5" fmla="*/ 11430 w 14604"/>
                    <a:gd name="connsiteY5" fmla="*/ 1270 h 7619"/>
                    <a:gd name="connsiteX6" fmla="*/ 14605 w 14604"/>
                    <a:gd name="connsiteY6" fmla="*/ 4445 h 7619"/>
                    <a:gd name="connsiteX7" fmla="*/ 11430 w 14604"/>
                    <a:gd name="connsiteY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04" h="7619">
                      <a:moveTo>
                        <a:pt x="11430" y="7620"/>
                      </a:moveTo>
                      <a:cubicBezTo>
                        <a:pt x="11430" y="7620"/>
                        <a:pt x="11430" y="7620"/>
                        <a:pt x="11430" y="7620"/>
                      </a:cubicBezTo>
                      <a:cubicBezTo>
                        <a:pt x="8890" y="7620"/>
                        <a:pt x="5715" y="6985"/>
                        <a:pt x="2540" y="6350"/>
                      </a:cubicBezTo>
                      <a:cubicBezTo>
                        <a:pt x="635" y="5715"/>
                        <a:pt x="0" y="4445"/>
                        <a:pt x="0" y="2540"/>
                      </a:cubicBezTo>
                      <a:cubicBezTo>
                        <a:pt x="635" y="635"/>
                        <a:pt x="1905" y="0"/>
                        <a:pt x="3810" y="0"/>
                      </a:cubicBezTo>
                      <a:cubicBezTo>
                        <a:pt x="6985" y="635"/>
                        <a:pt x="9525" y="1270"/>
                        <a:pt x="11430" y="1270"/>
                      </a:cubicBezTo>
                      <a:cubicBezTo>
                        <a:pt x="13335" y="1270"/>
                        <a:pt x="14605" y="3175"/>
                        <a:pt x="14605" y="4445"/>
                      </a:cubicBezTo>
                      <a:cubicBezTo>
                        <a:pt x="14605" y="6350"/>
                        <a:pt x="13335" y="7620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87FFFE2F-1DDF-14B1-7261-E8544D9B0B45}"/>
                    </a:ext>
                  </a:extLst>
                </p:cNvPr>
                <p:cNvSpPr/>
                <p:nvPr/>
              </p:nvSpPr>
              <p:spPr>
                <a:xfrm>
                  <a:off x="4307522" y="3598862"/>
                  <a:ext cx="75882" cy="35877"/>
                </a:xfrm>
                <a:custGeom>
                  <a:avLst/>
                  <a:gdLst>
                    <a:gd name="connsiteX0" fmla="*/ 72707 w 75882"/>
                    <a:gd name="connsiteY0" fmla="*/ 35878 h 35877"/>
                    <a:gd name="connsiteX1" fmla="*/ 72707 w 75882"/>
                    <a:gd name="connsiteY1" fmla="*/ 35878 h 35877"/>
                    <a:gd name="connsiteX2" fmla="*/ 35243 w 75882"/>
                    <a:gd name="connsiteY2" fmla="*/ 25082 h 35877"/>
                    <a:gd name="connsiteX3" fmla="*/ 953 w 75882"/>
                    <a:gd name="connsiteY3" fmla="*/ 5397 h 35877"/>
                    <a:gd name="connsiteX4" fmla="*/ 953 w 75882"/>
                    <a:gd name="connsiteY4" fmla="*/ 953 h 35877"/>
                    <a:gd name="connsiteX5" fmla="*/ 5398 w 75882"/>
                    <a:gd name="connsiteY5" fmla="*/ 953 h 35877"/>
                    <a:gd name="connsiteX6" fmla="*/ 37782 w 75882"/>
                    <a:gd name="connsiteY6" fmla="*/ 19367 h 35877"/>
                    <a:gd name="connsiteX7" fmla="*/ 72707 w 75882"/>
                    <a:gd name="connsiteY7" fmla="*/ 29528 h 35877"/>
                    <a:gd name="connsiteX8" fmla="*/ 75882 w 75882"/>
                    <a:gd name="connsiteY8" fmla="*/ 32703 h 35877"/>
                    <a:gd name="connsiteX9" fmla="*/ 72707 w 75882"/>
                    <a:gd name="connsiteY9" fmla="*/ 35878 h 35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5882" h="35877">
                      <a:moveTo>
                        <a:pt x="72707" y="35878"/>
                      </a:moveTo>
                      <a:cubicBezTo>
                        <a:pt x="72707" y="35878"/>
                        <a:pt x="72707" y="35878"/>
                        <a:pt x="72707" y="35878"/>
                      </a:cubicBezTo>
                      <a:cubicBezTo>
                        <a:pt x="64453" y="35242"/>
                        <a:pt x="49848" y="31432"/>
                        <a:pt x="35243" y="25082"/>
                      </a:cubicBezTo>
                      <a:cubicBezTo>
                        <a:pt x="20003" y="18732"/>
                        <a:pt x="6668" y="11112"/>
                        <a:pt x="953" y="5397"/>
                      </a:cubicBezTo>
                      <a:cubicBezTo>
                        <a:pt x="-318" y="4128"/>
                        <a:pt x="-318" y="2222"/>
                        <a:pt x="953" y="953"/>
                      </a:cubicBezTo>
                      <a:cubicBezTo>
                        <a:pt x="2223" y="-318"/>
                        <a:pt x="4128" y="-318"/>
                        <a:pt x="5398" y="953"/>
                      </a:cubicBezTo>
                      <a:cubicBezTo>
                        <a:pt x="10478" y="6032"/>
                        <a:pt x="23812" y="13017"/>
                        <a:pt x="37782" y="19367"/>
                      </a:cubicBezTo>
                      <a:cubicBezTo>
                        <a:pt x="51753" y="25082"/>
                        <a:pt x="65087" y="28892"/>
                        <a:pt x="72707" y="29528"/>
                      </a:cubicBezTo>
                      <a:cubicBezTo>
                        <a:pt x="74612" y="29528"/>
                        <a:pt x="75882" y="30797"/>
                        <a:pt x="75882" y="32703"/>
                      </a:cubicBezTo>
                      <a:cubicBezTo>
                        <a:pt x="75882" y="34607"/>
                        <a:pt x="74612" y="35878"/>
                        <a:pt x="72707" y="3587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225721C-ECF0-1566-79AD-157B049F69CF}"/>
                  </a:ext>
                </a:extLst>
              </p:cNvPr>
              <p:cNvSpPr/>
              <p:nvPr/>
            </p:nvSpPr>
            <p:spPr>
              <a:xfrm>
                <a:off x="4672329" y="3698240"/>
                <a:ext cx="1484629" cy="654050"/>
              </a:xfrm>
              <a:custGeom>
                <a:avLst/>
                <a:gdLst>
                  <a:gd name="connsiteX0" fmla="*/ 0 w 1484629"/>
                  <a:gd name="connsiteY0" fmla="*/ 605155 h 654050"/>
                  <a:gd name="connsiteX1" fmla="*/ 935355 w 1484629"/>
                  <a:gd name="connsiteY1" fmla="*/ 369570 h 654050"/>
                  <a:gd name="connsiteX2" fmla="*/ 1068070 w 1484629"/>
                  <a:gd name="connsiteY2" fmla="*/ 107950 h 654050"/>
                  <a:gd name="connsiteX3" fmla="*/ 1484630 w 1484629"/>
                  <a:gd name="connsiteY3" fmla="*/ 0 h 654050"/>
                  <a:gd name="connsiteX4" fmla="*/ 1447800 w 1484629"/>
                  <a:gd name="connsiteY4" fmla="*/ 294005 h 654050"/>
                  <a:gd name="connsiteX5" fmla="*/ 66675 w 1484629"/>
                  <a:gd name="connsiteY5" fmla="*/ 633730 h 654050"/>
                  <a:gd name="connsiteX6" fmla="*/ 10795 w 1484629"/>
                  <a:gd name="connsiteY6" fmla="*/ 654050 h 65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4629" h="654050">
                    <a:moveTo>
                      <a:pt x="0" y="605155"/>
                    </a:moveTo>
                    <a:lnTo>
                      <a:pt x="935355" y="369570"/>
                    </a:lnTo>
                    <a:lnTo>
                      <a:pt x="1068070" y="107950"/>
                    </a:lnTo>
                    <a:lnTo>
                      <a:pt x="1484630" y="0"/>
                    </a:lnTo>
                    <a:lnTo>
                      <a:pt x="1447800" y="294005"/>
                    </a:lnTo>
                    <a:lnTo>
                      <a:pt x="66675" y="633730"/>
                    </a:lnTo>
                    <a:lnTo>
                      <a:pt x="10795" y="654050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486DF7D-F996-C092-08CF-DBF4E1EE975E}"/>
                  </a:ext>
                </a:extLst>
              </p:cNvPr>
              <p:cNvSpPr/>
              <p:nvPr/>
            </p:nvSpPr>
            <p:spPr>
              <a:xfrm>
                <a:off x="5473700" y="3366134"/>
                <a:ext cx="280034" cy="163195"/>
              </a:xfrm>
              <a:custGeom>
                <a:avLst/>
                <a:gdLst>
                  <a:gd name="connsiteX0" fmla="*/ 280035 w 280034"/>
                  <a:gd name="connsiteY0" fmla="*/ 0 h 163195"/>
                  <a:gd name="connsiteX1" fmla="*/ 267335 w 280034"/>
                  <a:gd name="connsiteY1" fmla="*/ 83185 h 163195"/>
                  <a:gd name="connsiteX2" fmla="*/ 0 w 280034"/>
                  <a:gd name="connsiteY2" fmla="*/ 163195 h 163195"/>
                  <a:gd name="connsiteX3" fmla="*/ 6985 w 280034"/>
                  <a:gd name="connsiteY3" fmla="*/ 80010 h 16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034" h="163195">
                    <a:moveTo>
                      <a:pt x="280035" y="0"/>
                    </a:moveTo>
                    <a:lnTo>
                      <a:pt x="267335" y="83185"/>
                    </a:lnTo>
                    <a:lnTo>
                      <a:pt x="0" y="163195"/>
                    </a:lnTo>
                    <a:lnTo>
                      <a:pt x="6985" y="80010"/>
                    </a:lnTo>
                    <a:close/>
                  </a:path>
                </a:pathLst>
              </a:custGeom>
              <a:solidFill>
                <a:srgbClr val="419CCE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84F6CA0-1C3B-735A-52D1-9276F600BB8B}"/>
                  </a:ext>
                </a:extLst>
              </p:cNvPr>
              <p:cNvSpPr/>
              <p:nvPr/>
            </p:nvSpPr>
            <p:spPr>
              <a:xfrm>
                <a:off x="7328697" y="2402877"/>
                <a:ext cx="335849" cy="142837"/>
              </a:xfrm>
              <a:custGeom>
                <a:avLst/>
                <a:gdLst>
                  <a:gd name="connsiteX0" fmla="*/ 6187 w 335849"/>
                  <a:gd name="connsiteY0" fmla="*/ 142838 h 142837"/>
                  <a:gd name="connsiteX1" fmla="*/ 1108 w 335849"/>
                  <a:gd name="connsiteY1" fmla="*/ 140298 h 142837"/>
                  <a:gd name="connsiteX2" fmla="*/ 2378 w 335849"/>
                  <a:gd name="connsiteY2" fmla="*/ 131408 h 142837"/>
                  <a:gd name="connsiteX3" fmla="*/ 116678 w 335849"/>
                  <a:gd name="connsiteY3" fmla="*/ 62193 h 142837"/>
                  <a:gd name="connsiteX4" fmla="*/ 330037 w 335849"/>
                  <a:gd name="connsiteY4" fmla="*/ 598 h 142837"/>
                  <a:gd name="connsiteX5" fmla="*/ 335753 w 335849"/>
                  <a:gd name="connsiteY5" fmla="*/ 7583 h 142837"/>
                  <a:gd name="connsiteX6" fmla="*/ 328768 w 335849"/>
                  <a:gd name="connsiteY6" fmla="*/ 13298 h 142837"/>
                  <a:gd name="connsiteX7" fmla="*/ 9362 w 335849"/>
                  <a:gd name="connsiteY7" fmla="*/ 142203 h 142837"/>
                  <a:gd name="connsiteX8" fmla="*/ 6187 w 335849"/>
                  <a:gd name="connsiteY8" fmla="*/ 142838 h 142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5849" h="142837">
                    <a:moveTo>
                      <a:pt x="6187" y="142838"/>
                    </a:moveTo>
                    <a:cubicBezTo>
                      <a:pt x="4283" y="142838"/>
                      <a:pt x="2378" y="142203"/>
                      <a:pt x="1108" y="140298"/>
                    </a:cubicBezTo>
                    <a:cubicBezTo>
                      <a:pt x="-797" y="137758"/>
                      <a:pt x="-163" y="133313"/>
                      <a:pt x="2378" y="131408"/>
                    </a:cubicBezTo>
                    <a:cubicBezTo>
                      <a:pt x="3012" y="130773"/>
                      <a:pt x="52543" y="95848"/>
                      <a:pt x="116678" y="62193"/>
                    </a:cubicBezTo>
                    <a:cubicBezTo>
                      <a:pt x="203672" y="16473"/>
                      <a:pt x="275428" y="-3847"/>
                      <a:pt x="330037" y="598"/>
                    </a:cubicBezTo>
                    <a:cubicBezTo>
                      <a:pt x="333847" y="598"/>
                      <a:pt x="336387" y="3773"/>
                      <a:pt x="335753" y="7583"/>
                    </a:cubicBezTo>
                    <a:cubicBezTo>
                      <a:pt x="335753" y="10758"/>
                      <a:pt x="332578" y="13933"/>
                      <a:pt x="328768" y="13298"/>
                    </a:cubicBezTo>
                    <a:cubicBezTo>
                      <a:pt x="203672" y="3138"/>
                      <a:pt x="11268" y="140933"/>
                      <a:pt x="9362" y="142203"/>
                    </a:cubicBezTo>
                    <a:cubicBezTo>
                      <a:pt x="8728" y="142203"/>
                      <a:pt x="7458" y="142838"/>
                      <a:pt x="6187" y="14283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384BC97-8C36-19B3-2C2F-967F2B2D58D3}"/>
                  </a:ext>
                </a:extLst>
              </p:cNvPr>
              <p:cNvSpPr/>
              <p:nvPr/>
            </p:nvSpPr>
            <p:spPr>
              <a:xfrm>
                <a:off x="4289513" y="3638003"/>
                <a:ext cx="1884111" cy="975271"/>
              </a:xfrm>
              <a:custGeom>
                <a:avLst/>
                <a:gdLst>
                  <a:gd name="connsiteX0" fmla="*/ 491402 w 1884111"/>
                  <a:gd name="connsiteY0" fmla="*/ 974637 h 975271"/>
                  <a:gd name="connsiteX1" fmla="*/ 457746 w 1884111"/>
                  <a:gd name="connsiteY1" fmla="*/ 954317 h 975271"/>
                  <a:gd name="connsiteX2" fmla="*/ 118656 w 1884111"/>
                  <a:gd name="connsiteY2" fmla="*/ 311062 h 975271"/>
                  <a:gd name="connsiteX3" fmla="*/ 81191 w 1884111"/>
                  <a:gd name="connsiteY3" fmla="*/ 232956 h 975271"/>
                  <a:gd name="connsiteX4" fmla="*/ 3086 w 1884111"/>
                  <a:gd name="connsiteY4" fmla="*/ 53251 h 975271"/>
                  <a:gd name="connsiteX5" fmla="*/ 22771 w 1884111"/>
                  <a:gd name="connsiteY5" fmla="*/ 3087 h 975271"/>
                  <a:gd name="connsiteX6" fmla="*/ 72936 w 1884111"/>
                  <a:gd name="connsiteY6" fmla="*/ 22771 h 975271"/>
                  <a:gd name="connsiteX7" fmla="*/ 151041 w 1884111"/>
                  <a:gd name="connsiteY7" fmla="*/ 203112 h 975271"/>
                  <a:gd name="connsiteX8" fmla="*/ 185966 w 1884111"/>
                  <a:gd name="connsiteY8" fmla="*/ 276137 h 975271"/>
                  <a:gd name="connsiteX9" fmla="*/ 513627 w 1884111"/>
                  <a:gd name="connsiteY9" fmla="*/ 897167 h 975271"/>
                  <a:gd name="connsiteX10" fmla="*/ 1842682 w 1884111"/>
                  <a:gd name="connsiteY10" fmla="*/ 781596 h 975271"/>
                  <a:gd name="connsiteX11" fmla="*/ 1883957 w 1884111"/>
                  <a:gd name="connsiteY11" fmla="*/ 816521 h 975271"/>
                  <a:gd name="connsiteX12" fmla="*/ 1849032 w 1884111"/>
                  <a:gd name="connsiteY12" fmla="*/ 857796 h 975271"/>
                  <a:gd name="connsiteX13" fmla="*/ 494577 w 1884111"/>
                  <a:gd name="connsiteY13" fmla="*/ 975271 h 975271"/>
                  <a:gd name="connsiteX14" fmla="*/ 491402 w 1884111"/>
                  <a:gd name="connsiteY14" fmla="*/ 974637 h 97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84111" h="975271">
                    <a:moveTo>
                      <a:pt x="491402" y="974637"/>
                    </a:moveTo>
                    <a:cubicBezTo>
                      <a:pt x="477431" y="974637"/>
                      <a:pt x="464096" y="967017"/>
                      <a:pt x="457746" y="954317"/>
                    </a:cubicBezTo>
                    <a:lnTo>
                      <a:pt x="118656" y="311062"/>
                    </a:lnTo>
                    <a:cubicBezTo>
                      <a:pt x="105321" y="285662"/>
                      <a:pt x="92621" y="258991"/>
                      <a:pt x="81191" y="232956"/>
                    </a:cubicBezTo>
                    <a:lnTo>
                      <a:pt x="3086" y="53251"/>
                    </a:lnTo>
                    <a:cubicBezTo>
                      <a:pt x="-5169" y="34201"/>
                      <a:pt x="3721" y="11341"/>
                      <a:pt x="22771" y="3087"/>
                    </a:cubicBezTo>
                    <a:cubicBezTo>
                      <a:pt x="41821" y="-5169"/>
                      <a:pt x="64681" y="3721"/>
                      <a:pt x="72936" y="22771"/>
                    </a:cubicBezTo>
                    <a:lnTo>
                      <a:pt x="151041" y="203112"/>
                    </a:lnTo>
                    <a:cubicBezTo>
                      <a:pt x="161836" y="227876"/>
                      <a:pt x="173266" y="252641"/>
                      <a:pt x="185966" y="276137"/>
                    </a:cubicBezTo>
                    <a:lnTo>
                      <a:pt x="513627" y="897167"/>
                    </a:lnTo>
                    <a:lnTo>
                      <a:pt x="1842682" y="781596"/>
                    </a:lnTo>
                    <a:cubicBezTo>
                      <a:pt x="1863636" y="779692"/>
                      <a:pt x="1882052" y="795567"/>
                      <a:pt x="1883957" y="816521"/>
                    </a:cubicBezTo>
                    <a:cubicBezTo>
                      <a:pt x="1885861" y="837476"/>
                      <a:pt x="1869986" y="855892"/>
                      <a:pt x="1849032" y="857796"/>
                    </a:cubicBezTo>
                    <a:lnTo>
                      <a:pt x="494577" y="975271"/>
                    </a:lnTo>
                    <a:cubicBezTo>
                      <a:pt x="493306" y="974001"/>
                      <a:pt x="492036" y="974637"/>
                      <a:pt x="491402" y="974637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F1DFC7B-BBCF-CF6C-CE27-27347AEA013C}"/>
                  </a:ext>
                </a:extLst>
              </p:cNvPr>
              <p:cNvSpPr/>
              <p:nvPr/>
            </p:nvSpPr>
            <p:spPr>
              <a:xfrm>
                <a:off x="4654660" y="3949810"/>
                <a:ext cx="1592994" cy="461534"/>
              </a:xfrm>
              <a:custGeom>
                <a:avLst/>
                <a:gdLst>
                  <a:gd name="connsiteX0" fmla="*/ 37990 w 1592994"/>
                  <a:gd name="connsiteY0" fmla="*/ 461535 h 461534"/>
                  <a:gd name="connsiteX1" fmla="*/ 1160 w 1592994"/>
                  <a:gd name="connsiteY1" fmla="*/ 432960 h 461534"/>
                  <a:gd name="connsiteX2" fmla="*/ 28465 w 1592994"/>
                  <a:gd name="connsiteY2" fmla="*/ 386605 h 461534"/>
                  <a:gd name="connsiteX3" fmla="*/ 1545480 w 1592994"/>
                  <a:gd name="connsiteY3" fmla="*/ 1160 h 461534"/>
                  <a:gd name="connsiteX4" fmla="*/ 1591835 w 1592994"/>
                  <a:gd name="connsiteY4" fmla="*/ 28465 h 461534"/>
                  <a:gd name="connsiteX5" fmla="*/ 1564530 w 1592994"/>
                  <a:gd name="connsiteY5" fmla="*/ 74819 h 461534"/>
                  <a:gd name="connsiteX6" fmla="*/ 47515 w 1592994"/>
                  <a:gd name="connsiteY6" fmla="*/ 460265 h 461534"/>
                  <a:gd name="connsiteX7" fmla="*/ 37990 w 1592994"/>
                  <a:gd name="connsiteY7" fmla="*/ 461535 h 46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2994" h="461534">
                    <a:moveTo>
                      <a:pt x="37990" y="461535"/>
                    </a:moveTo>
                    <a:cubicBezTo>
                      <a:pt x="20844" y="461535"/>
                      <a:pt x="5605" y="450105"/>
                      <a:pt x="1160" y="432960"/>
                    </a:cubicBezTo>
                    <a:cubicBezTo>
                      <a:pt x="-3920" y="412640"/>
                      <a:pt x="8144" y="391685"/>
                      <a:pt x="28465" y="386605"/>
                    </a:cubicBezTo>
                    <a:lnTo>
                      <a:pt x="1545480" y="1160"/>
                    </a:lnTo>
                    <a:cubicBezTo>
                      <a:pt x="1565799" y="-3920"/>
                      <a:pt x="1586755" y="8144"/>
                      <a:pt x="1591835" y="28465"/>
                    </a:cubicBezTo>
                    <a:cubicBezTo>
                      <a:pt x="1596915" y="48785"/>
                      <a:pt x="1584849" y="69740"/>
                      <a:pt x="1564530" y="74819"/>
                    </a:cubicBezTo>
                    <a:lnTo>
                      <a:pt x="47515" y="460265"/>
                    </a:lnTo>
                    <a:cubicBezTo>
                      <a:pt x="44340" y="461535"/>
                      <a:pt x="41165" y="461535"/>
                      <a:pt x="37990" y="461535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1FFA637-105C-E74C-5D64-5B61EC0AB7E8}"/>
                  </a:ext>
                </a:extLst>
              </p:cNvPr>
              <p:cNvSpPr/>
              <p:nvPr/>
            </p:nvSpPr>
            <p:spPr>
              <a:xfrm>
                <a:off x="4716658" y="3691768"/>
                <a:ext cx="1446138" cy="605276"/>
              </a:xfrm>
              <a:custGeom>
                <a:avLst/>
                <a:gdLst>
                  <a:gd name="connsiteX0" fmla="*/ 6472 w 1446138"/>
                  <a:gd name="connsiteY0" fmla="*/ 605277 h 605276"/>
                  <a:gd name="connsiteX1" fmla="*/ 122 w 1446138"/>
                  <a:gd name="connsiteY1" fmla="*/ 600197 h 605276"/>
                  <a:gd name="connsiteX2" fmla="*/ 4567 w 1446138"/>
                  <a:gd name="connsiteY2" fmla="*/ 592577 h 605276"/>
                  <a:gd name="connsiteX3" fmla="*/ 886582 w 1446138"/>
                  <a:gd name="connsiteY3" fmla="*/ 370327 h 605276"/>
                  <a:gd name="connsiteX4" fmla="*/ 1018027 w 1446138"/>
                  <a:gd name="connsiteY4" fmla="*/ 111247 h 605276"/>
                  <a:gd name="connsiteX5" fmla="*/ 1021837 w 1446138"/>
                  <a:gd name="connsiteY5" fmla="*/ 108072 h 605276"/>
                  <a:gd name="connsiteX6" fmla="*/ 1438397 w 1446138"/>
                  <a:gd name="connsiteY6" fmla="*/ 122 h 605276"/>
                  <a:gd name="connsiteX7" fmla="*/ 1446017 w 1446138"/>
                  <a:gd name="connsiteY7" fmla="*/ 4566 h 605276"/>
                  <a:gd name="connsiteX8" fmla="*/ 1441572 w 1446138"/>
                  <a:gd name="connsiteY8" fmla="*/ 12187 h 605276"/>
                  <a:gd name="connsiteX9" fmla="*/ 1027552 w 1446138"/>
                  <a:gd name="connsiteY9" fmla="*/ 119502 h 605276"/>
                  <a:gd name="connsiteX10" fmla="*/ 896742 w 1446138"/>
                  <a:gd name="connsiteY10" fmla="*/ 378582 h 605276"/>
                  <a:gd name="connsiteX11" fmla="*/ 892932 w 1446138"/>
                  <a:gd name="connsiteY11" fmla="*/ 381757 h 605276"/>
                  <a:gd name="connsiteX12" fmla="*/ 7742 w 1446138"/>
                  <a:gd name="connsiteY12" fmla="*/ 605277 h 605276"/>
                  <a:gd name="connsiteX13" fmla="*/ 6472 w 1446138"/>
                  <a:gd name="connsiteY13" fmla="*/ 605277 h 60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46138" h="605276">
                    <a:moveTo>
                      <a:pt x="6472" y="605277"/>
                    </a:moveTo>
                    <a:cubicBezTo>
                      <a:pt x="3932" y="605277"/>
                      <a:pt x="757" y="603372"/>
                      <a:pt x="122" y="600197"/>
                    </a:cubicBezTo>
                    <a:cubicBezTo>
                      <a:pt x="-513" y="597022"/>
                      <a:pt x="1392" y="593212"/>
                      <a:pt x="4567" y="592577"/>
                    </a:cubicBezTo>
                    <a:lnTo>
                      <a:pt x="886582" y="370327"/>
                    </a:lnTo>
                    <a:lnTo>
                      <a:pt x="1018027" y="111247"/>
                    </a:lnTo>
                    <a:cubicBezTo>
                      <a:pt x="1018662" y="109341"/>
                      <a:pt x="1020567" y="108707"/>
                      <a:pt x="1021837" y="108072"/>
                    </a:cubicBezTo>
                    <a:lnTo>
                      <a:pt x="1438397" y="122"/>
                    </a:lnTo>
                    <a:cubicBezTo>
                      <a:pt x="1441572" y="-513"/>
                      <a:pt x="1445382" y="1391"/>
                      <a:pt x="1446017" y="4566"/>
                    </a:cubicBezTo>
                    <a:cubicBezTo>
                      <a:pt x="1446652" y="7741"/>
                      <a:pt x="1444747" y="11552"/>
                      <a:pt x="1441572" y="12187"/>
                    </a:cubicBezTo>
                    <a:lnTo>
                      <a:pt x="1027552" y="119502"/>
                    </a:lnTo>
                    <a:lnTo>
                      <a:pt x="896742" y="378582"/>
                    </a:lnTo>
                    <a:cubicBezTo>
                      <a:pt x="896107" y="380487"/>
                      <a:pt x="894202" y="381122"/>
                      <a:pt x="892932" y="381757"/>
                    </a:cubicBezTo>
                    <a:lnTo>
                      <a:pt x="7742" y="605277"/>
                    </a:lnTo>
                    <a:cubicBezTo>
                      <a:pt x="7742" y="605277"/>
                      <a:pt x="7107" y="605277"/>
                      <a:pt x="6472" y="60527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1C202212-3EB4-B5A7-E17A-8351C2CB72DC}"/>
                  </a:ext>
                </a:extLst>
              </p:cNvPr>
              <p:cNvSpPr/>
              <p:nvPr/>
            </p:nvSpPr>
            <p:spPr>
              <a:xfrm>
                <a:off x="5412104" y="3395345"/>
                <a:ext cx="660400" cy="336550"/>
              </a:xfrm>
              <a:custGeom>
                <a:avLst/>
                <a:gdLst>
                  <a:gd name="connsiteX0" fmla="*/ 660400 w 660400"/>
                  <a:gd name="connsiteY0" fmla="*/ 209550 h 336550"/>
                  <a:gd name="connsiteX1" fmla="*/ 174625 w 660400"/>
                  <a:gd name="connsiteY1" fmla="*/ 336550 h 336550"/>
                  <a:gd name="connsiteX2" fmla="*/ 0 w 660400"/>
                  <a:gd name="connsiteY2" fmla="*/ 123825 h 336550"/>
                  <a:gd name="connsiteX3" fmla="*/ 455930 w 660400"/>
                  <a:gd name="connsiteY3" fmla="*/ 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400" h="336550">
                    <a:moveTo>
                      <a:pt x="660400" y="209550"/>
                    </a:moveTo>
                    <a:lnTo>
                      <a:pt x="174625" y="336550"/>
                    </a:lnTo>
                    <a:lnTo>
                      <a:pt x="0" y="123825"/>
                    </a:lnTo>
                    <a:lnTo>
                      <a:pt x="455930" y="0"/>
                    </a:ln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93ADA06-A30C-95FA-1FC1-35A056FAB41D}"/>
                  </a:ext>
                </a:extLst>
              </p:cNvPr>
              <p:cNvSpPr/>
              <p:nvPr/>
            </p:nvSpPr>
            <p:spPr>
              <a:xfrm>
                <a:off x="5339079" y="3209289"/>
                <a:ext cx="414654" cy="236855"/>
              </a:xfrm>
              <a:custGeom>
                <a:avLst/>
                <a:gdLst>
                  <a:gd name="connsiteX0" fmla="*/ 0 w 414654"/>
                  <a:gd name="connsiteY0" fmla="*/ 71755 h 236855"/>
                  <a:gd name="connsiteX1" fmla="*/ 279400 w 414654"/>
                  <a:gd name="connsiteY1" fmla="*/ 0 h 236855"/>
                  <a:gd name="connsiteX2" fmla="*/ 414655 w 414654"/>
                  <a:gd name="connsiteY2" fmla="*/ 156845 h 236855"/>
                  <a:gd name="connsiteX3" fmla="*/ 141605 w 414654"/>
                  <a:gd name="connsiteY3" fmla="*/ 236855 h 236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654" h="236855">
                    <a:moveTo>
                      <a:pt x="0" y="71755"/>
                    </a:moveTo>
                    <a:lnTo>
                      <a:pt x="279400" y="0"/>
                    </a:lnTo>
                    <a:lnTo>
                      <a:pt x="414655" y="156845"/>
                    </a:lnTo>
                    <a:lnTo>
                      <a:pt x="141605" y="236855"/>
                    </a:ln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CDF49F0-F124-E441-3FB1-44560BBCF83C}"/>
                  </a:ext>
                </a:extLst>
              </p:cNvPr>
              <p:cNvSpPr/>
              <p:nvPr/>
            </p:nvSpPr>
            <p:spPr>
              <a:xfrm>
                <a:off x="5384800" y="3487889"/>
                <a:ext cx="125895" cy="275755"/>
              </a:xfrm>
              <a:custGeom>
                <a:avLst/>
                <a:gdLst>
                  <a:gd name="connsiteX0" fmla="*/ 3175 w 125895"/>
                  <a:gd name="connsiteY0" fmla="*/ 275755 h 275755"/>
                  <a:gd name="connsiteX1" fmla="*/ 3175 w 125895"/>
                  <a:gd name="connsiteY1" fmla="*/ 275755 h 275755"/>
                  <a:gd name="connsiteX2" fmla="*/ 0 w 125895"/>
                  <a:gd name="connsiteY2" fmla="*/ 272580 h 275755"/>
                  <a:gd name="connsiteX3" fmla="*/ 24130 w 125895"/>
                  <a:gd name="connsiteY3" fmla="*/ 26835 h 275755"/>
                  <a:gd name="connsiteX4" fmla="*/ 26670 w 125895"/>
                  <a:gd name="connsiteY4" fmla="*/ 24295 h 275755"/>
                  <a:gd name="connsiteX5" fmla="*/ 121920 w 125895"/>
                  <a:gd name="connsiteY5" fmla="*/ 165 h 275755"/>
                  <a:gd name="connsiteX6" fmla="*/ 125730 w 125895"/>
                  <a:gd name="connsiteY6" fmla="*/ 2705 h 275755"/>
                  <a:gd name="connsiteX7" fmla="*/ 123190 w 125895"/>
                  <a:gd name="connsiteY7" fmla="*/ 6515 h 275755"/>
                  <a:gd name="connsiteX8" fmla="*/ 29845 w 125895"/>
                  <a:gd name="connsiteY8" fmla="*/ 30010 h 275755"/>
                  <a:gd name="connsiteX9" fmla="*/ 6350 w 125895"/>
                  <a:gd name="connsiteY9" fmla="*/ 273215 h 275755"/>
                  <a:gd name="connsiteX10" fmla="*/ 3175 w 125895"/>
                  <a:gd name="connsiteY10" fmla="*/ 275755 h 275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895" h="275755">
                    <a:moveTo>
                      <a:pt x="3175" y="275755"/>
                    </a:moveTo>
                    <a:cubicBezTo>
                      <a:pt x="3175" y="275755"/>
                      <a:pt x="3175" y="275755"/>
                      <a:pt x="3175" y="275755"/>
                    </a:cubicBezTo>
                    <a:cubicBezTo>
                      <a:pt x="1270" y="275755"/>
                      <a:pt x="0" y="273850"/>
                      <a:pt x="0" y="272580"/>
                    </a:cubicBezTo>
                    <a:lnTo>
                      <a:pt x="24130" y="26835"/>
                    </a:lnTo>
                    <a:cubicBezTo>
                      <a:pt x="24130" y="25565"/>
                      <a:pt x="25400" y="24295"/>
                      <a:pt x="26670" y="24295"/>
                    </a:cubicBezTo>
                    <a:lnTo>
                      <a:pt x="121920" y="165"/>
                    </a:lnTo>
                    <a:cubicBezTo>
                      <a:pt x="123825" y="-470"/>
                      <a:pt x="125095" y="800"/>
                      <a:pt x="125730" y="2705"/>
                    </a:cubicBezTo>
                    <a:cubicBezTo>
                      <a:pt x="126365" y="4610"/>
                      <a:pt x="125095" y="5880"/>
                      <a:pt x="123190" y="6515"/>
                    </a:cubicBezTo>
                    <a:lnTo>
                      <a:pt x="29845" y="30010"/>
                    </a:lnTo>
                    <a:lnTo>
                      <a:pt x="6350" y="273215"/>
                    </a:lnTo>
                    <a:cubicBezTo>
                      <a:pt x="6350" y="274485"/>
                      <a:pt x="5080" y="275755"/>
                      <a:pt x="3175" y="27575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F8BE7728-352F-D9DB-5F0C-62B5B05ADA1A}"/>
                  </a:ext>
                </a:extLst>
              </p:cNvPr>
              <p:cNvSpPr/>
              <p:nvPr/>
            </p:nvSpPr>
            <p:spPr>
              <a:xfrm>
                <a:off x="4494529" y="3585845"/>
                <a:ext cx="1045845" cy="548639"/>
              </a:xfrm>
              <a:custGeom>
                <a:avLst/>
                <a:gdLst>
                  <a:gd name="connsiteX0" fmla="*/ 1045845 w 1045845"/>
                  <a:gd name="connsiteY0" fmla="*/ 323850 h 548639"/>
                  <a:gd name="connsiteX1" fmla="*/ 765175 w 1045845"/>
                  <a:gd name="connsiteY1" fmla="*/ 0 h 548639"/>
                  <a:gd name="connsiteX2" fmla="*/ 0 w 1045845"/>
                  <a:gd name="connsiteY2" fmla="*/ 212725 h 548639"/>
                  <a:gd name="connsiteX3" fmla="*/ 194945 w 1045845"/>
                  <a:gd name="connsiteY3" fmla="*/ 548640 h 54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5845" h="548639">
                    <a:moveTo>
                      <a:pt x="1045845" y="323850"/>
                    </a:moveTo>
                    <a:lnTo>
                      <a:pt x="765175" y="0"/>
                    </a:lnTo>
                    <a:lnTo>
                      <a:pt x="0" y="212725"/>
                    </a:lnTo>
                    <a:lnTo>
                      <a:pt x="194945" y="548640"/>
                    </a:ln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49B8056-7799-5FE9-8D31-B146786FB081}"/>
                  </a:ext>
                </a:extLst>
              </p:cNvPr>
              <p:cNvSpPr/>
              <p:nvPr/>
            </p:nvSpPr>
            <p:spPr>
              <a:xfrm>
                <a:off x="5340032" y="3678872"/>
                <a:ext cx="132079" cy="151447"/>
              </a:xfrm>
              <a:custGeom>
                <a:avLst/>
                <a:gdLst>
                  <a:gd name="connsiteX0" fmla="*/ 129222 w 132079"/>
                  <a:gd name="connsiteY0" fmla="*/ 151448 h 151447"/>
                  <a:gd name="connsiteX1" fmla="*/ 126683 w 132079"/>
                  <a:gd name="connsiteY1" fmla="*/ 150178 h 151447"/>
                  <a:gd name="connsiteX2" fmla="*/ 952 w 132079"/>
                  <a:gd name="connsiteY2" fmla="*/ 5398 h 151447"/>
                  <a:gd name="connsiteX3" fmla="*/ 952 w 132079"/>
                  <a:gd name="connsiteY3" fmla="*/ 953 h 151447"/>
                  <a:gd name="connsiteX4" fmla="*/ 5397 w 132079"/>
                  <a:gd name="connsiteY4" fmla="*/ 953 h 151447"/>
                  <a:gd name="connsiteX5" fmla="*/ 131127 w 132079"/>
                  <a:gd name="connsiteY5" fmla="*/ 145732 h 151447"/>
                  <a:gd name="connsiteX6" fmla="*/ 131127 w 132079"/>
                  <a:gd name="connsiteY6" fmla="*/ 150178 h 151447"/>
                  <a:gd name="connsiteX7" fmla="*/ 129222 w 132079"/>
                  <a:gd name="connsiteY7" fmla="*/ 151448 h 15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079" h="151447">
                    <a:moveTo>
                      <a:pt x="129222" y="151448"/>
                    </a:moveTo>
                    <a:cubicBezTo>
                      <a:pt x="128588" y="151448"/>
                      <a:pt x="127317" y="150812"/>
                      <a:pt x="126683" y="150178"/>
                    </a:cubicBezTo>
                    <a:lnTo>
                      <a:pt x="952" y="5398"/>
                    </a:lnTo>
                    <a:cubicBezTo>
                      <a:pt x="-317" y="4128"/>
                      <a:pt x="-317" y="2223"/>
                      <a:pt x="952" y="953"/>
                    </a:cubicBezTo>
                    <a:cubicBezTo>
                      <a:pt x="2222" y="-318"/>
                      <a:pt x="4127" y="-318"/>
                      <a:pt x="5397" y="953"/>
                    </a:cubicBezTo>
                    <a:lnTo>
                      <a:pt x="131127" y="145732"/>
                    </a:lnTo>
                    <a:cubicBezTo>
                      <a:pt x="132397" y="147003"/>
                      <a:pt x="132397" y="148907"/>
                      <a:pt x="131127" y="150178"/>
                    </a:cubicBezTo>
                    <a:cubicBezTo>
                      <a:pt x="130492" y="151448"/>
                      <a:pt x="129858" y="151448"/>
                      <a:pt x="129222" y="15144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3FA3E047-1044-75FD-1E7C-C826DC4486AF}"/>
                  </a:ext>
                </a:extLst>
              </p:cNvPr>
              <p:cNvSpPr/>
              <p:nvPr/>
            </p:nvSpPr>
            <p:spPr>
              <a:xfrm>
                <a:off x="5853261" y="3619331"/>
                <a:ext cx="144482" cy="47793"/>
              </a:xfrm>
              <a:custGeom>
                <a:avLst/>
                <a:gdLst>
                  <a:gd name="connsiteX0" fmla="*/ 3344 w 144482"/>
                  <a:gd name="connsiteY0" fmla="*/ 47794 h 47793"/>
                  <a:gd name="connsiteX1" fmla="*/ 169 w 144482"/>
                  <a:gd name="connsiteY1" fmla="*/ 45254 h 47793"/>
                  <a:gd name="connsiteX2" fmla="*/ 2074 w 144482"/>
                  <a:gd name="connsiteY2" fmla="*/ 41444 h 47793"/>
                  <a:gd name="connsiteX3" fmla="*/ 140504 w 144482"/>
                  <a:gd name="connsiteY3" fmla="*/ 169 h 47793"/>
                  <a:gd name="connsiteX4" fmla="*/ 144314 w 144482"/>
                  <a:gd name="connsiteY4" fmla="*/ 2074 h 47793"/>
                  <a:gd name="connsiteX5" fmla="*/ 142409 w 144482"/>
                  <a:gd name="connsiteY5" fmla="*/ 5884 h 47793"/>
                  <a:gd name="connsiteX6" fmla="*/ 3979 w 144482"/>
                  <a:gd name="connsiteY6" fmla="*/ 47159 h 47793"/>
                  <a:gd name="connsiteX7" fmla="*/ 3344 w 144482"/>
                  <a:gd name="connsiteY7" fmla="*/ 47794 h 47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482" h="47793">
                    <a:moveTo>
                      <a:pt x="3344" y="47794"/>
                    </a:moveTo>
                    <a:cubicBezTo>
                      <a:pt x="2074" y="47794"/>
                      <a:pt x="804" y="47159"/>
                      <a:pt x="169" y="45254"/>
                    </a:cubicBezTo>
                    <a:cubicBezTo>
                      <a:pt x="-466" y="43349"/>
                      <a:pt x="804" y="42079"/>
                      <a:pt x="2074" y="41444"/>
                    </a:cubicBezTo>
                    <a:lnTo>
                      <a:pt x="140504" y="169"/>
                    </a:lnTo>
                    <a:cubicBezTo>
                      <a:pt x="142409" y="-466"/>
                      <a:pt x="143679" y="804"/>
                      <a:pt x="144314" y="2074"/>
                    </a:cubicBezTo>
                    <a:cubicBezTo>
                      <a:pt x="144949" y="3979"/>
                      <a:pt x="143679" y="5249"/>
                      <a:pt x="142409" y="5884"/>
                    </a:cubicBezTo>
                    <a:lnTo>
                      <a:pt x="3979" y="47159"/>
                    </a:lnTo>
                    <a:cubicBezTo>
                      <a:pt x="3979" y="47794"/>
                      <a:pt x="3344" y="47794"/>
                      <a:pt x="3344" y="47794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04B85B6A-69CC-835D-4772-CF2AEC3D14BB}"/>
                  </a:ext>
                </a:extLst>
              </p:cNvPr>
              <p:cNvSpPr/>
              <p:nvPr/>
            </p:nvSpPr>
            <p:spPr>
              <a:xfrm>
                <a:off x="5467350" y="3596004"/>
                <a:ext cx="47625" cy="144779"/>
              </a:xfrm>
              <a:custGeom>
                <a:avLst/>
                <a:gdLst>
                  <a:gd name="connsiteX0" fmla="*/ 6985 w 47625"/>
                  <a:gd name="connsiteY0" fmla="*/ 0 h 144779"/>
                  <a:gd name="connsiteX1" fmla="*/ 0 w 47625"/>
                  <a:gd name="connsiteY1" fmla="*/ 98425 h 144779"/>
                  <a:gd name="connsiteX2" fmla="*/ 20955 w 47625"/>
                  <a:gd name="connsiteY2" fmla="*/ 83820 h 144779"/>
                  <a:gd name="connsiteX3" fmla="*/ 41275 w 47625"/>
                  <a:gd name="connsiteY3" fmla="*/ 144780 h 144779"/>
                  <a:gd name="connsiteX4" fmla="*/ 47625 w 47625"/>
                  <a:gd name="connsiteY4" fmla="*/ 48895 h 14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144779">
                    <a:moveTo>
                      <a:pt x="6985" y="0"/>
                    </a:moveTo>
                    <a:lnTo>
                      <a:pt x="0" y="98425"/>
                    </a:lnTo>
                    <a:lnTo>
                      <a:pt x="20955" y="83820"/>
                    </a:lnTo>
                    <a:lnTo>
                      <a:pt x="41275" y="144780"/>
                    </a:lnTo>
                    <a:lnTo>
                      <a:pt x="47625" y="48895"/>
                    </a:ln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C17999F-9997-3E2B-5C34-6751359C4EE3}"/>
                  </a:ext>
                </a:extLst>
              </p:cNvPr>
              <p:cNvSpPr/>
              <p:nvPr/>
            </p:nvSpPr>
            <p:spPr>
              <a:xfrm>
                <a:off x="5384800" y="3343909"/>
                <a:ext cx="47625" cy="141605"/>
              </a:xfrm>
              <a:custGeom>
                <a:avLst/>
                <a:gdLst>
                  <a:gd name="connsiteX0" fmla="*/ 7620 w 47625"/>
                  <a:gd name="connsiteY0" fmla="*/ 0 h 141605"/>
                  <a:gd name="connsiteX1" fmla="*/ 0 w 47625"/>
                  <a:gd name="connsiteY1" fmla="*/ 95250 h 141605"/>
                  <a:gd name="connsiteX2" fmla="*/ 20955 w 47625"/>
                  <a:gd name="connsiteY2" fmla="*/ 80010 h 141605"/>
                  <a:gd name="connsiteX3" fmla="*/ 41275 w 47625"/>
                  <a:gd name="connsiteY3" fmla="*/ 141605 h 141605"/>
                  <a:gd name="connsiteX4" fmla="*/ 47625 w 47625"/>
                  <a:gd name="connsiteY4" fmla="*/ 45085 h 14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141605">
                    <a:moveTo>
                      <a:pt x="7620" y="0"/>
                    </a:moveTo>
                    <a:lnTo>
                      <a:pt x="0" y="95250"/>
                    </a:lnTo>
                    <a:lnTo>
                      <a:pt x="20955" y="80010"/>
                    </a:lnTo>
                    <a:lnTo>
                      <a:pt x="41275" y="141605"/>
                    </a:lnTo>
                    <a:lnTo>
                      <a:pt x="47625" y="45085"/>
                    </a:ln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EE1C11F-66C0-0CD8-08EF-8C18790E07E6}"/>
                  </a:ext>
                </a:extLst>
              </p:cNvPr>
              <p:cNvSpPr/>
              <p:nvPr/>
            </p:nvSpPr>
            <p:spPr>
              <a:xfrm>
                <a:off x="5474334" y="3473450"/>
                <a:ext cx="513080" cy="171450"/>
              </a:xfrm>
              <a:custGeom>
                <a:avLst/>
                <a:gdLst>
                  <a:gd name="connsiteX0" fmla="*/ 40640 w 513080"/>
                  <a:gd name="connsiteY0" fmla="*/ 171450 h 171450"/>
                  <a:gd name="connsiteX1" fmla="*/ 513080 w 513080"/>
                  <a:gd name="connsiteY1" fmla="*/ 43180 h 171450"/>
                  <a:gd name="connsiteX2" fmla="*/ 469265 w 513080"/>
                  <a:gd name="connsiteY2" fmla="*/ 0 h 171450"/>
                  <a:gd name="connsiteX3" fmla="*/ 0 w 513080"/>
                  <a:gd name="connsiteY3" fmla="*/ 122555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3080" h="171450">
                    <a:moveTo>
                      <a:pt x="40640" y="171450"/>
                    </a:moveTo>
                    <a:lnTo>
                      <a:pt x="513080" y="43180"/>
                    </a:lnTo>
                    <a:lnTo>
                      <a:pt x="469265" y="0"/>
                    </a:lnTo>
                    <a:lnTo>
                      <a:pt x="0" y="122555"/>
                    </a:lnTo>
                    <a:close/>
                  </a:path>
                </a:pathLst>
              </a:custGeom>
              <a:solidFill>
                <a:srgbClr val="FF8DC1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55E8D729-070A-6D11-5730-E4DA44FD91A1}"/>
                  </a:ext>
                </a:extLst>
              </p:cNvPr>
              <p:cNvSpPr/>
              <p:nvPr/>
            </p:nvSpPr>
            <p:spPr>
              <a:xfrm>
                <a:off x="5392420" y="3268345"/>
                <a:ext cx="313054" cy="120650"/>
              </a:xfrm>
              <a:custGeom>
                <a:avLst/>
                <a:gdLst>
                  <a:gd name="connsiteX0" fmla="*/ 40005 w 313054"/>
                  <a:gd name="connsiteY0" fmla="*/ 120650 h 120650"/>
                  <a:gd name="connsiteX1" fmla="*/ 313055 w 313054"/>
                  <a:gd name="connsiteY1" fmla="*/ 41910 h 120650"/>
                  <a:gd name="connsiteX2" fmla="*/ 277495 w 313054"/>
                  <a:gd name="connsiteY2" fmla="*/ 0 h 120650"/>
                  <a:gd name="connsiteX3" fmla="*/ 0 w 313054"/>
                  <a:gd name="connsiteY3" fmla="*/ 75565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3054" h="120650">
                    <a:moveTo>
                      <a:pt x="40005" y="120650"/>
                    </a:moveTo>
                    <a:lnTo>
                      <a:pt x="313055" y="41910"/>
                    </a:lnTo>
                    <a:lnTo>
                      <a:pt x="277495" y="0"/>
                    </a:lnTo>
                    <a:lnTo>
                      <a:pt x="0" y="75565"/>
                    </a:lnTo>
                    <a:close/>
                  </a:path>
                </a:pathLst>
              </a:custGeom>
              <a:solidFill>
                <a:srgbClr val="FF8DC1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FC2ADAF8-6822-AC14-D649-FCBA66514604}"/>
                  </a:ext>
                </a:extLst>
              </p:cNvPr>
              <p:cNvSpPr/>
              <p:nvPr/>
            </p:nvSpPr>
            <p:spPr>
              <a:xfrm>
                <a:off x="4852034" y="3680459"/>
                <a:ext cx="307340" cy="349885"/>
              </a:xfrm>
              <a:custGeom>
                <a:avLst/>
                <a:gdLst>
                  <a:gd name="connsiteX0" fmla="*/ 0 w 307340"/>
                  <a:gd name="connsiteY0" fmla="*/ 19050 h 349885"/>
                  <a:gd name="connsiteX1" fmla="*/ 231140 w 307340"/>
                  <a:gd name="connsiteY1" fmla="*/ 349885 h 349885"/>
                  <a:gd name="connsiteX2" fmla="*/ 307340 w 307340"/>
                  <a:gd name="connsiteY2" fmla="*/ 329565 h 349885"/>
                  <a:gd name="connsiteX3" fmla="*/ 69850 w 307340"/>
                  <a:gd name="connsiteY3" fmla="*/ 0 h 34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7340" h="349885">
                    <a:moveTo>
                      <a:pt x="0" y="19050"/>
                    </a:moveTo>
                    <a:lnTo>
                      <a:pt x="231140" y="349885"/>
                    </a:lnTo>
                    <a:lnTo>
                      <a:pt x="307340" y="329565"/>
                    </a:lnTo>
                    <a:lnTo>
                      <a:pt x="69850" y="0"/>
                    </a:lnTo>
                    <a:close/>
                  </a:path>
                </a:pathLst>
              </a:custGeom>
              <a:solidFill>
                <a:srgbClr val="FF8DC1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5F638A77-8506-8D38-8524-BCB087124C5C}"/>
                  </a:ext>
                </a:extLst>
              </p:cNvPr>
              <p:cNvSpPr/>
              <p:nvPr/>
            </p:nvSpPr>
            <p:spPr>
              <a:xfrm>
                <a:off x="5078729" y="4010025"/>
                <a:ext cx="80645" cy="104140"/>
              </a:xfrm>
              <a:custGeom>
                <a:avLst/>
                <a:gdLst>
                  <a:gd name="connsiteX0" fmla="*/ 4445 w 80645"/>
                  <a:gd name="connsiteY0" fmla="*/ 20320 h 104140"/>
                  <a:gd name="connsiteX1" fmla="*/ 0 w 80645"/>
                  <a:gd name="connsiteY1" fmla="*/ 104140 h 104140"/>
                  <a:gd name="connsiteX2" fmla="*/ 42545 w 80645"/>
                  <a:gd name="connsiteY2" fmla="*/ 60960 h 104140"/>
                  <a:gd name="connsiteX3" fmla="*/ 74295 w 80645"/>
                  <a:gd name="connsiteY3" fmla="*/ 78740 h 104140"/>
                  <a:gd name="connsiteX4" fmla="*/ 80645 w 80645"/>
                  <a:gd name="connsiteY4" fmla="*/ 0 h 104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45" h="104140">
                    <a:moveTo>
                      <a:pt x="4445" y="20320"/>
                    </a:moveTo>
                    <a:lnTo>
                      <a:pt x="0" y="104140"/>
                    </a:lnTo>
                    <a:lnTo>
                      <a:pt x="42545" y="60960"/>
                    </a:lnTo>
                    <a:lnTo>
                      <a:pt x="74295" y="78740"/>
                    </a:lnTo>
                    <a:lnTo>
                      <a:pt x="80645" y="0"/>
                    </a:ln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619F2610-916F-51D1-6812-7DF08CA3EC8A}"/>
                  </a:ext>
                </a:extLst>
              </p:cNvPr>
              <p:cNvSpPr/>
              <p:nvPr/>
            </p:nvSpPr>
            <p:spPr>
              <a:xfrm>
                <a:off x="6111924" y="2791956"/>
                <a:ext cx="295559" cy="338593"/>
              </a:xfrm>
              <a:custGeom>
                <a:avLst/>
                <a:gdLst>
                  <a:gd name="connsiteX0" fmla="*/ 45671 w 295559"/>
                  <a:gd name="connsiteY0" fmla="*/ 338593 h 338593"/>
                  <a:gd name="connsiteX1" fmla="*/ 39956 w 295559"/>
                  <a:gd name="connsiteY1" fmla="*/ 335418 h 338593"/>
                  <a:gd name="connsiteX2" fmla="*/ 5666 w 295559"/>
                  <a:gd name="connsiteY2" fmla="*/ 159523 h 338593"/>
                  <a:gd name="connsiteX3" fmla="*/ 290781 w 295559"/>
                  <a:gd name="connsiteY3" fmla="*/ 6488 h 338593"/>
                  <a:gd name="connsiteX4" fmla="*/ 295226 w 295559"/>
                  <a:gd name="connsiteY4" fmla="*/ 14108 h 338593"/>
                  <a:gd name="connsiteX5" fmla="*/ 287606 w 295559"/>
                  <a:gd name="connsiteY5" fmla="*/ 18553 h 338593"/>
                  <a:gd name="connsiteX6" fmla="*/ 170766 w 295559"/>
                  <a:gd name="connsiteY6" fmla="*/ 16648 h 338593"/>
                  <a:gd name="connsiteX7" fmla="*/ 17731 w 295559"/>
                  <a:gd name="connsiteY7" fmla="*/ 162063 h 338593"/>
                  <a:gd name="connsiteX8" fmla="*/ 50751 w 295559"/>
                  <a:gd name="connsiteY8" fmla="*/ 328433 h 338593"/>
                  <a:gd name="connsiteX9" fmla="*/ 48210 w 295559"/>
                  <a:gd name="connsiteY9" fmla="*/ 337323 h 338593"/>
                  <a:gd name="connsiteX10" fmla="*/ 45671 w 295559"/>
                  <a:gd name="connsiteY10" fmla="*/ 338593 h 33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5559" h="338593">
                    <a:moveTo>
                      <a:pt x="45671" y="338593"/>
                    </a:moveTo>
                    <a:cubicBezTo>
                      <a:pt x="43131" y="338593"/>
                      <a:pt x="41226" y="337323"/>
                      <a:pt x="39956" y="335418"/>
                    </a:cubicBezTo>
                    <a:cubicBezTo>
                      <a:pt x="13285" y="287158"/>
                      <a:pt x="-11479" y="228738"/>
                      <a:pt x="5666" y="159523"/>
                    </a:cubicBezTo>
                    <a:cubicBezTo>
                      <a:pt x="58371" y="-48122"/>
                      <a:pt x="288241" y="6488"/>
                      <a:pt x="290781" y="6488"/>
                    </a:cubicBezTo>
                    <a:cubicBezTo>
                      <a:pt x="293956" y="7123"/>
                      <a:pt x="296496" y="10933"/>
                      <a:pt x="295226" y="14108"/>
                    </a:cubicBezTo>
                    <a:cubicBezTo>
                      <a:pt x="294591" y="17283"/>
                      <a:pt x="290781" y="19823"/>
                      <a:pt x="287606" y="18553"/>
                    </a:cubicBezTo>
                    <a:cubicBezTo>
                      <a:pt x="286971" y="18553"/>
                      <a:pt x="231726" y="5218"/>
                      <a:pt x="170766" y="16648"/>
                    </a:cubicBezTo>
                    <a:cubicBezTo>
                      <a:pt x="90121" y="31888"/>
                      <a:pt x="38685" y="80783"/>
                      <a:pt x="17731" y="162063"/>
                    </a:cubicBezTo>
                    <a:cubicBezTo>
                      <a:pt x="1221" y="226833"/>
                      <a:pt x="25351" y="282078"/>
                      <a:pt x="50751" y="328433"/>
                    </a:cubicBezTo>
                    <a:cubicBezTo>
                      <a:pt x="52656" y="331608"/>
                      <a:pt x="51385" y="335418"/>
                      <a:pt x="48210" y="337323"/>
                    </a:cubicBezTo>
                    <a:cubicBezTo>
                      <a:pt x="48210" y="337958"/>
                      <a:pt x="46941" y="338593"/>
                      <a:pt x="45671" y="33859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365540A-D7BE-B18D-13F0-25AB3F020B7D}"/>
                  </a:ext>
                </a:extLst>
              </p:cNvPr>
              <p:cNvSpPr/>
              <p:nvPr/>
            </p:nvSpPr>
            <p:spPr>
              <a:xfrm>
                <a:off x="6375802" y="2683780"/>
                <a:ext cx="137234" cy="178073"/>
              </a:xfrm>
              <a:custGeom>
                <a:avLst/>
                <a:gdLst>
                  <a:gd name="connsiteX0" fmla="*/ 133582 w 137234"/>
                  <a:gd name="connsiteY0" fmla="*/ 23860 h 178073"/>
                  <a:gd name="connsiteX1" fmla="*/ 91037 w 137234"/>
                  <a:gd name="connsiteY1" fmla="*/ 365 h 178073"/>
                  <a:gd name="connsiteX2" fmla="*/ 2137 w 137234"/>
                  <a:gd name="connsiteY2" fmla="*/ 145780 h 178073"/>
                  <a:gd name="connsiteX3" fmla="*/ 60557 w 137234"/>
                  <a:gd name="connsiteY3" fmla="*/ 174355 h 178073"/>
                  <a:gd name="connsiteX4" fmla="*/ 110722 w 137234"/>
                  <a:gd name="connsiteY4" fmla="*/ 82280 h 178073"/>
                  <a:gd name="connsiteX5" fmla="*/ 133582 w 137234"/>
                  <a:gd name="connsiteY5" fmla="*/ 23860 h 17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234" h="178073">
                    <a:moveTo>
                      <a:pt x="133582" y="23860"/>
                    </a:moveTo>
                    <a:cubicBezTo>
                      <a:pt x="133582" y="23860"/>
                      <a:pt x="103102" y="-3445"/>
                      <a:pt x="91037" y="365"/>
                    </a:cubicBezTo>
                    <a:cubicBezTo>
                      <a:pt x="35157" y="18780"/>
                      <a:pt x="-10563" y="134985"/>
                      <a:pt x="2137" y="145780"/>
                    </a:cubicBezTo>
                    <a:cubicBezTo>
                      <a:pt x="14837" y="156574"/>
                      <a:pt x="45952" y="188960"/>
                      <a:pt x="60557" y="174355"/>
                    </a:cubicBezTo>
                    <a:cubicBezTo>
                      <a:pt x="75162" y="159749"/>
                      <a:pt x="66272" y="123555"/>
                      <a:pt x="110722" y="82280"/>
                    </a:cubicBezTo>
                    <a:cubicBezTo>
                      <a:pt x="150727" y="45449"/>
                      <a:pt x="133582" y="23860"/>
                      <a:pt x="133582" y="23860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619DA399-2E2B-4DDA-3789-AFDA0D2A52AD}"/>
                  </a:ext>
                </a:extLst>
              </p:cNvPr>
              <p:cNvSpPr/>
              <p:nvPr/>
            </p:nvSpPr>
            <p:spPr>
              <a:xfrm>
                <a:off x="6466307" y="2654499"/>
                <a:ext cx="370456" cy="215571"/>
              </a:xfrm>
              <a:custGeom>
                <a:avLst/>
                <a:gdLst>
                  <a:gd name="connsiteX0" fmla="*/ 217702 w 370456"/>
                  <a:gd name="connsiteY0" fmla="*/ 1071 h 215571"/>
                  <a:gd name="connsiteX1" fmla="*/ 27838 w 370456"/>
                  <a:gd name="connsiteY1" fmla="*/ 20121 h 215571"/>
                  <a:gd name="connsiteX2" fmla="*/ 1802 w 370456"/>
                  <a:gd name="connsiteY2" fmla="*/ 148391 h 215571"/>
                  <a:gd name="connsiteX3" fmla="*/ 32918 w 370456"/>
                  <a:gd name="connsiteY3" fmla="*/ 164901 h 215571"/>
                  <a:gd name="connsiteX4" fmla="*/ 51968 w 370456"/>
                  <a:gd name="connsiteY4" fmla="*/ 186491 h 215571"/>
                  <a:gd name="connsiteX5" fmla="*/ 95783 w 370456"/>
                  <a:gd name="connsiteY5" fmla="*/ 184586 h 215571"/>
                  <a:gd name="connsiteX6" fmla="*/ 109118 w 370456"/>
                  <a:gd name="connsiteY6" fmla="*/ 203001 h 215571"/>
                  <a:gd name="connsiteX7" fmla="*/ 163727 w 370456"/>
                  <a:gd name="connsiteY7" fmla="*/ 215066 h 215571"/>
                  <a:gd name="connsiteX8" fmla="*/ 177062 w 370456"/>
                  <a:gd name="connsiteY8" fmla="*/ 208716 h 215571"/>
                  <a:gd name="connsiteX9" fmla="*/ 154202 w 370456"/>
                  <a:gd name="connsiteY9" fmla="*/ 179506 h 215571"/>
                  <a:gd name="connsiteX10" fmla="*/ 222148 w 370456"/>
                  <a:gd name="connsiteY10" fmla="*/ 138231 h 215571"/>
                  <a:gd name="connsiteX11" fmla="*/ 363752 w 370456"/>
                  <a:gd name="connsiteY11" fmla="*/ 71556 h 215571"/>
                  <a:gd name="connsiteX12" fmla="*/ 217702 w 370456"/>
                  <a:gd name="connsiteY12" fmla="*/ 1071 h 21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0456" h="215571">
                    <a:moveTo>
                      <a:pt x="217702" y="1071"/>
                    </a:moveTo>
                    <a:cubicBezTo>
                      <a:pt x="217702" y="1071"/>
                      <a:pt x="32283" y="3611"/>
                      <a:pt x="27838" y="20121"/>
                    </a:cubicBezTo>
                    <a:cubicBezTo>
                      <a:pt x="23393" y="36631"/>
                      <a:pt x="-7723" y="135691"/>
                      <a:pt x="1802" y="148391"/>
                    </a:cubicBezTo>
                    <a:cubicBezTo>
                      <a:pt x="11327" y="161091"/>
                      <a:pt x="32918" y="164901"/>
                      <a:pt x="32918" y="164901"/>
                    </a:cubicBezTo>
                    <a:cubicBezTo>
                      <a:pt x="32918" y="164901"/>
                      <a:pt x="28472" y="186491"/>
                      <a:pt x="51968" y="186491"/>
                    </a:cubicBezTo>
                    <a:cubicBezTo>
                      <a:pt x="75462" y="186491"/>
                      <a:pt x="95783" y="184586"/>
                      <a:pt x="95783" y="184586"/>
                    </a:cubicBezTo>
                    <a:cubicBezTo>
                      <a:pt x="95783" y="184586"/>
                      <a:pt x="90068" y="200461"/>
                      <a:pt x="109118" y="203001"/>
                    </a:cubicBezTo>
                    <a:cubicBezTo>
                      <a:pt x="128168" y="205541"/>
                      <a:pt x="145948" y="218241"/>
                      <a:pt x="163727" y="215066"/>
                    </a:cubicBezTo>
                    <a:cubicBezTo>
                      <a:pt x="178968" y="212526"/>
                      <a:pt x="177062" y="208716"/>
                      <a:pt x="177062" y="208716"/>
                    </a:cubicBezTo>
                    <a:cubicBezTo>
                      <a:pt x="177062" y="208716"/>
                      <a:pt x="150393" y="201731"/>
                      <a:pt x="154202" y="179506"/>
                    </a:cubicBezTo>
                    <a:cubicBezTo>
                      <a:pt x="160552" y="145851"/>
                      <a:pt x="189127" y="140771"/>
                      <a:pt x="222148" y="138231"/>
                    </a:cubicBezTo>
                    <a:cubicBezTo>
                      <a:pt x="253262" y="135691"/>
                      <a:pt x="314858" y="110926"/>
                      <a:pt x="363752" y="71556"/>
                    </a:cubicBezTo>
                    <a:cubicBezTo>
                      <a:pt x="392327" y="48061"/>
                      <a:pt x="326923" y="-8454"/>
                      <a:pt x="217702" y="1071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1FAD7828-BD50-4ABE-C4CD-D11879CF8EF6}"/>
                  </a:ext>
                </a:extLst>
              </p:cNvPr>
              <p:cNvSpPr/>
              <p:nvPr/>
            </p:nvSpPr>
            <p:spPr>
              <a:xfrm>
                <a:off x="5977890" y="2479039"/>
                <a:ext cx="146684" cy="119056"/>
              </a:xfrm>
              <a:custGeom>
                <a:avLst/>
                <a:gdLst>
                  <a:gd name="connsiteX0" fmla="*/ 118745 w 146684"/>
                  <a:gd name="connsiteY0" fmla="*/ 0 h 119056"/>
                  <a:gd name="connsiteX1" fmla="*/ 0 w 146684"/>
                  <a:gd name="connsiteY1" fmla="*/ 86995 h 119056"/>
                  <a:gd name="connsiteX2" fmla="*/ 36195 w 146684"/>
                  <a:gd name="connsiteY2" fmla="*/ 118745 h 119056"/>
                  <a:gd name="connsiteX3" fmla="*/ 91440 w 146684"/>
                  <a:gd name="connsiteY3" fmla="*/ 67945 h 119056"/>
                  <a:gd name="connsiteX4" fmla="*/ 146685 w 146684"/>
                  <a:gd name="connsiteY4" fmla="*/ 38100 h 119056"/>
                  <a:gd name="connsiteX5" fmla="*/ 118745 w 146684"/>
                  <a:gd name="connsiteY5" fmla="*/ 0 h 11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4" h="119056">
                    <a:moveTo>
                      <a:pt x="118745" y="0"/>
                    </a:moveTo>
                    <a:cubicBezTo>
                      <a:pt x="118745" y="0"/>
                      <a:pt x="25400" y="10795"/>
                      <a:pt x="0" y="86995"/>
                    </a:cubicBezTo>
                    <a:cubicBezTo>
                      <a:pt x="0" y="86995"/>
                      <a:pt x="12700" y="114300"/>
                      <a:pt x="36195" y="118745"/>
                    </a:cubicBezTo>
                    <a:cubicBezTo>
                      <a:pt x="59690" y="123190"/>
                      <a:pt x="66040" y="78740"/>
                      <a:pt x="91440" y="67945"/>
                    </a:cubicBezTo>
                    <a:cubicBezTo>
                      <a:pt x="116840" y="57150"/>
                      <a:pt x="146685" y="38100"/>
                      <a:pt x="146685" y="38100"/>
                    </a:cubicBezTo>
                    <a:cubicBezTo>
                      <a:pt x="146685" y="38100"/>
                      <a:pt x="142240" y="8255"/>
                      <a:pt x="118745" y="0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80E07BB-053C-9B48-344D-C91052493CEF}"/>
                  </a:ext>
                </a:extLst>
              </p:cNvPr>
              <p:cNvSpPr/>
              <p:nvPr/>
            </p:nvSpPr>
            <p:spPr>
              <a:xfrm>
                <a:off x="6019962" y="2568737"/>
                <a:ext cx="246370" cy="1008852"/>
              </a:xfrm>
              <a:custGeom>
                <a:avLst/>
                <a:gdLst>
                  <a:gd name="connsiteX0" fmla="*/ 146522 w 246370"/>
                  <a:gd name="connsiteY0" fmla="*/ 1008853 h 1008852"/>
                  <a:gd name="connsiteX1" fmla="*/ 143983 w 246370"/>
                  <a:gd name="connsiteY1" fmla="*/ 1008218 h 1008852"/>
                  <a:gd name="connsiteX2" fmla="*/ 140808 w 246370"/>
                  <a:gd name="connsiteY2" fmla="*/ 999963 h 1008852"/>
                  <a:gd name="connsiteX3" fmla="*/ 173828 w 246370"/>
                  <a:gd name="connsiteY3" fmla="*/ 254473 h 1008852"/>
                  <a:gd name="connsiteX4" fmla="*/ 2378 w 246370"/>
                  <a:gd name="connsiteY4" fmla="*/ 11268 h 1008852"/>
                  <a:gd name="connsiteX5" fmla="*/ 1108 w 246370"/>
                  <a:gd name="connsiteY5" fmla="*/ 2378 h 1008852"/>
                  <a:gd name="connsiteX6" fmla="*/ 9997 w 246370"/>
                  <a:gd name="connsiteY6" fmla="*/ 1108 h 1008852"/>
                  <a:gd name="connsiteX7" fmla="*/ 185258 w 246370"/>
                  <a:gd name="connsiteY7" fmla="*/ 249393 h 1008852"/>
                  <a:gd name="connsiteX8" fmla="*/ 152238 w 246370"/>
                  <a:gd name="connsiteY8" fmla="*/ 1005043 h 1008852"/>
                  <a:gd name="connsiteX9" fmla="*/ 146522 w 246370"/>
                  <a:gd name="connsiteY9" fmla="*/ 1008853 h 100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370" h="1008852">
                    <a:moveTo>
                      <a:pt x="146522" y="1008853"/>
                    </a:moveTo>
                    <a:cubicBezTo>
                      <a:pt x="145888" y="1008853"/>
                      <a:pt x="144617" y="1008853"/>
                      <a:pt x="143983" y="1008218"/>
                    </a:cubicBezTo>
                    <a:cubicBezTo>
                      <a:pt x="140808" y="1006948"/>
                      <a:pt x="138903" y="1003138"/>
                      <a:pt x="140808" y="999963"/>
                    </a:cubicBezTo>
                    <a:cubicBezTo>
                      <a:pt x="218913" y="809463"/>
                      <a:pt x="288128" y="524983"/>
                      <a:pt x="173828" y="254473"/>
                    </a:cubicBezTo>
                    <a:cubicBezTo>
                      <a:pt x="105883" y="93183"/>
                      <a:pt x="3647" y="11903"/>
                      <a:pt x="2378" y="11268"/>
                    </a:cubicBezTo>
                    <a:cubicBezTo>
                      <a:pt x="-162" y="9363"/>
                      <a:pt x="-797" y="4918"/>
                      <a:pt x="1108" y="2378"/>
                    </a:cubicBezTo>
                    <a:cubicBezTo>
                      <a:pt x="3013" y="-162"/>
                      <a:pt x="7458" y="-797"/>
                      <a:pt x="9997" y="1108"/>
                    </a:cubicBezTo>
                    <a:cubicBezTo>
                      <a:pt x="11267" y="1743"/>
                      <a:pt x="116042" y="84928"/>
                      <a:pt x="185258" y="249393"/>
                    </a:cubicBezTo>
                    <a:cubicBezTo>
                      <a:pt x="300828" y="524348"/>
                      <a:pt x="230978" y="812003"/>
                      <a:pt x="152238" y="1005043"/>
                    </a:cubicBezTo>
                    <a:cubicBezTo>
                      <a:pt x="151603" y="1007583"/>
                      <a:pt x="149063" y="1008853"/>
                      <a:pt x="146522" y="100885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80E1AD4-0956-1C8C-A0C6-E8D1C17723C8}"/>
                  </a:ext>
                </a:extLst>
              </p:cNvPr>
              <p:cNvSpPr/>
              <p:nvPr/>
            </p:nvSpPr>
            <p:spPr>
              <a:xfrm>
                <a:off x="6784975" y="937783"/>
                <a:ext cx="404494" cy="215311"/>
              </a:xfrm>
              <a:custGeom>
                <a:avLst/>
                <a:gdLst>
                  <a:gd name="connsiteX0" fmla="*/ 0 w 404494"/>
                  <a:gd name="connsiteY0" fmla="*/ 167752 h 215311"/>
                  <a:gd name="connsiteX1" fmla="*/ 404495 w 404494"/>
                  <a:gd name="connsiteY1" fmla="*/ 205852 h 215311"/>
                  <a:gd name="connsiteX2" fmla="*/ 288290 w 404494"/>
                  <a:gd name="connsiteY2" fmla="*/ 9002 h 215311"/>
                  <a:gd name="connsiteX3" fmla="*/ 0 w 404494"/>
                  <a:gd name="connsiteY3" fmla="*/ 167752 h 215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4494" h="215311">
                    <a:moveTo>
                      <a:pt x="0" y="167752"/>
                    </a:moveTo>
                    <a:cubicBezTo>
                      <a:pt x="0" y="167752"/>
                      <a:pt x="127000" y="240777"/>
                      <a:pt x="404495" y="205852"/>
                    </a:cubicBezTo>
                    <a:cubicBezTo>
                      <a:pt x="404495" y="205852"/>
                      <a:pt x="398145" y="32497"/>
                      <a:pt x="288290" y="9002"/>
                    </a:cubicBezTo>
                    <a:cubicBezTo>
                      <a:pt x="178435" y="-14493"/>
                      <a:pt x="71755" y="-1793"/>
                      <a:pt x="0" y="167752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D9BF16C6-82E2-9789-102E-5FB78DEE6AEA}"/>
                  </a:ext>
                </a:extLst>
              </p:cNvPr>
              <p:cNvSpPr/>
              <p:nvPr/>
            </p:nvSpPr>
            <p:spPr>
              <a:xfrm>
                <a:off x="6769770" y="999405"/>
                <a:ext cx="208870" cy="148728"/>
              </a:xfrm>
              <a:custGeom>
                <a:avLst/>
                <a:gdLst>
                  <a:gd name="connsiteX0" fmla="*/ 22189 w 208870"/>
                  <a:gd name="connsiteY0" fmla="*/ 122005 h 148728"/>
                  <a:gd name="connsiteX1" fmla="*/ 41239 w 208870"/>
                  <a:gd name="connsiteY1" fmla="*/ 118830 h 148728"/>
                  <a:gd name="connsiteX2" fmla="*/ 207610 w 208870"/>
                  <a:gd name="connsiteY2" fmla="*/ 148675 h 148728"/>
                  <a:gd name="connsiteX3" fmla="*/ 72989 w 208870"/>
                  <a:gd name="connsiteY3" fmla="*/ 85 h 148728"/>
                  <a:gd name="connsiteX4" fmla="*/ 22189 w 208870"/>
                  <a:gd name="connsiteY4" fmla="*/ 122005 h 14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870" h="148728">
                    <a:moveTo>
                      <a:pt x="22189" y="122005"/>
                    </a:moveTo>
                    <a:cubicBezTo>
                      <a:pt x="22189" y="122005"/>
                      <a:pt x="19649" y="111845"/>
                      <a:pt x="41239" y="118830"/>
                    </a:cubicBezTo>
                    <a:cubicBezTo>
                      <a:pt x="71085" y="128355"/>
                      <a:pt x="175224" y="149945"/>
                      <a:pt x="207610" y="148675"/>
                    </a:cubicBezTo>
                    <a:cubicBezTo>
                      <a:pt x="218404" y="148040"/>
                      <a:pt x="158714" y="3260"/>
                      <a:pt x="72989" y="85"/>
                    </a:cubicBezTo>
                    <a:cubicBezTo>
                      <a:pt x="-12736" y="-3090"/>
                      <a:pt x="-13371" y="83905"/>
                      <a:pt x="22189" y="122005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6CB527B3-D1D3-4ED7-1095-7BA88854AEF7}"/>
                  </a:ext>
                </a:extLst>
              </p:cNvPr>
              <p:cNvSpPr/>
              <p:nvPr/>
            </p:nvSpPr>
            <p:spPr>
              <a:xfrm>
                <a:off x="7080635" y="1179061"/>
                <a:ext cx="83845" cy="106178"/>
              </a:xfrm>
              <a:custGeom>
                <a:avLst/>
                <a:gdLst>
                  <a:gd name="connsiteX0" fmla="*/ 28189 w 83845"/>
                  <a:gd name="connsiteY0" fmla="*/ 106179 h 106178"/>
                  <a:gd name="connsiteX1" fmla="*/ 11045 w 83845"/>
                  <a:gd name="connsiteY1" fmla="*/ 99829 h 106178"/>
                  <a:gd name="connsiteX2" fmla="*/ 10409 w 83845"/>
                  <a:gd name="connsiteY2" fmla="*/ 95384 h 106178"/>
                  <a:gd name="connsiteX3" fmla="*/ 14854 w 83845"/>
                  <a:gd name="connsiteY3" fmla="*/ 94749 h 106178"/>
                  <a:gd name="connsiteX4" fmla="*/ 47239 w 83845"/>
                  <a:gd name="connsiteY4" fmla="*/ 91574 h 106178"/>
                  <a:gd name="connsiteX5" fmla="*/ 77084 w 83845"/>
                  <a:gd name="connsiteY5" fmla="*/ 24899 h 106178"/>
                  <a:gd name="connsiteX6" fmla="*/ 64384 w 83845"/>
                  <a:gd name="connsiteY6" fmla="*/ 7754 h 106178"/>
                  <a:gd name="connsiteX7" fmla="*/ 5964 w 83845"/>
                  <a:gd name="connsiteY7" fmla="*/ 44584 h 106178"/>
                  <a:gd name="connsiteX8" fmla="*/ 1520 w 83845"/>
                  <a:gd name="connsiteY8" fmla="*/ 45854 h 106178"/>
                  <a:gd name="connsiteX9" fmla="*/ 249 w 83845"/>
                  <a:gd name="connsiteY9" fmla="*/ 41409 h 106178"/>
                  <a:gd name="connsiteX10" fmla="*/ 65654 w 83845"/>
                  <a:gd name="connsiteY10" fmla="*/ 1404 h 106178"/>
                  <a:gd name="connsiteX11" fmla="*/ 82799 w 83845"/>
                  <a:gd name="connsiteY11" fmla="*/ 23629 h 106178"/>
                  <a:gd name="connsiteX12" fmla="*/ 51049 w 83845"/>
                  <a:gd name="connsiteY12" fmla="*/ 96654 h 106178"/>
                  <a:gd name="connsiteX13" fmla="*/ 28189 w 83845"/>
                  <a:gd name="connsiteY13" fmla="*/ 106179 h 10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45" h="106178">
                    <a:moveTo>
                      <a:pt x="28189" y="106179"/>
                    </a:moveTo>
                    <a:cubicBezTo>
                      <a:pt x="19299" y="106179"/>
                      <a:pt x="13584" y="101734"/>
                      <a:pt x="11045" y="99829"/>
                    </a:cubicBezTo>
                    <a:cubicBezTo>
                      <a:pt x="9774" y="98559"/>
                      <a:pt x="9774" y="96654"/>
                      <a:pt x="10409" y="95384"/>
                    </a:cubicBezTo>
                    <a:cubicBezTo>
                      <a:pt x="11679" y="94114"/>
                      <a:pt x="13584" y="94114"/>
                      <a:pt x="14854" y="94749"/>
                    </a:cubicBezTo>
                    <a:cubicBezTo>
                      <a:pt x="18664" y="97924"/>
                      <a:pt x="30095" y="104909"/>
                      <a:pt x="47239" y="91574"/>
                    </a:cubicBezTo>
                    <a:cubicBezTo>
                      <a:pt x="75179" y="69349"/>
                      <a:pt x="80895" y="42044"/>
                      <a:pt x="77084" y="24899"/>
                    </a:cubicBezTo>
                    <a:cubicBezTo>
                      <a:pt x="75179" y="15374"/>
                      <a:pt x="70099" y="9024"/>
                      <a:pt x="64384" y="7754"/>
                    </a:cubicBezTo>
                    <a:cubicBezTo>
                      <a:pt x="30095" y="-1136"/>
                      <a:pt x="6599" y="43949"/>
                      <a:pt x="5964" y="44584"/>
                    </a:cubicBezTo>
                    <a:cubicBezTo>
                      <a:pt x="5329" y="45854"/>
                      <a:pt x="3424" y="46489"/>
                      <a:pt x="1520" y="45854"/>
                    </a:cubicBezTo>
                    <a:cubicBezTo>
                      <a:pt x="249" y="45219"/>
                      <a:pt x="-386" y="43314"/>
                      <a:pt x="249" y="41409"/>
                    </a:cubicBezTo>
                    <a:cubicBezTo>
                      <a:pt x="1520" y="39504"/>
                      <a:pt x="26284" y="-8756"/>
                      <a:pt x="65654" y="1404"/>
                    </a:cubicBezTo>
                    <a:cubicBezTo>
                      <a:pt x="73909" y="3309"/>
                      <a:pt x="80259" y="11564"/>
                      <a:pt x="82799" y="23629"/>
                    </a:cubicBezTo>
                    <a:cubicBezTo>
                      <a:pt x="86609" y="42679"/>
                      <a:pt x="80895" y="73159"/>
                      <a:pt x="51049" y="96654"/>
                    </a:cubicBezTo>
                    <a:cubicBezTo>
                      <a:pt x="42795" y="103639"/>
                      <a:pt x="34539" y="106179"/>
                      <a:pt x="28189" y="106179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BB28FF39-E2A4-3788-805B-FA0EBDC6125A}"/>
                  </a:ext>
                </a:extLst>
              </p:cNvPr>
              <p:cNvSpPr/>
              <p:nvPr/>
            </p:nvSpPr>
            <p:spPr>
              <a:xfrm>
                <a:off x="6858536" y="1001274"/>
                <a:ext cx="150691" cy="143630"/>
              </a:xfrm>
              <a:custGeom>
                <a:avLst/>
                <a:gdLst>
                  <a:gd name="connsiteX0" fmla="*/ 144243 w 150691"/>
                  <a:gd name="connsiteY0" fmla="*/ 143630 h 143630"/>
                  <a:gd name="connsiteX1" fmla="*/ 137893 w 150691"/>
                  <a:gd name="connsiteY1" fmla="*/ 138550 h 143630"/>
                  <a:gd name="connsiteX2" fmla="*/ 5178 w 150691"/>
                  <a:gd name="connsiteY2" fmla="*/ 12820 h 143630"/>
                  <a:gd name="connsiteX3" fmla="*/ 98 w 150691"/>
                  <a:gd name="connsiteY3" fmla="*/ 5200 h 143630"/>
                  <a:gd name="connsiteX4" fmla="*/ 7718 w 150691"/>
                  <a:gd name="connsiteY4" fmla="*/ 120 h 143630"/>
                  <a:gd name="connsiteX5" fmla="*/ 150593 w 150691"/>
                  <a:gd name="connsiteY5" fmla="*/ 136010 h 143630"/>
                  <a:gd name="connsiteX6" fmla="*/ 145513 w 150691"/>
                  <a:gd name="connsiteY6" fmla="*/ 143630 h 143630"/>
                  <a:gd name="connsiteX7" fmla="*/ 144243 w 150691"/>
                  <a:gd name="connsiteY7" fmla="*/ 143630 h 14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691" h="143630">
                    <a:moveTo>
                      <a:pt x="144243" y="143630"/>
                    </a:moveTo>
                    <a:cubicBezTo>
                      <a:pt x="141068" y="143630"/>
                      <a:pt x="138528" y="141725"/>
                      <a:pt x="137893" y="138550"/>
                    </a:cubicBezTo>
                    <a:cubicBezTo>
                      <a:pt x="120748" y="35680"/>
                      <a:pt x="6448" y="12820"/>
                      <a:pt x="5178" y="12820"/>
                    </a:cubicBezTo>
                    <a:cubicBezTo>
                      <a:pt x="2003" y="12185"/>
                      <a:pt x="-537" y="9010"/>
                      <a:pt x="98" y="5200"/>
                    </a:cubicBezTo>
                    <a:cubicBezTo>
                      <a:pt x="733" y="1390"/>
                      <a:pt x="3908" y="-515"/>
                      <a:pt x="7718" y="120"/>
                    </a:cubicBezTo>
                    <a:cubicBezTo>
                      <a:pt x="8988" y="120"/>
                      <a:pt x="131543" y="24250"/>
                      <a:pt x="150593" y="136010"/>
                    </a:cubicBezTo>
                    <a:cubicBezTo>
                      <a:pt x="151228" y="139185"/>
                      <a:pt x="148688" y="142995"/>
                      <a:pt x="145513" y="143630"/>
                    </a:cubicBezTo>
                    <a:cubicBezTo>
                      <a:pt x="144878" y="143630"/>
                      <a:pt x="144243" y="143630"/>
                      <a:pt x="144243" y="143630"/>
                    </a:cubicBezTo>
                    <a:close/>
                  </a:path>
                </a:pathLst>
              </a:custGeom>
              <a:solidFill>
                <a:srgbClr val="CC30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559A00FE-417A-6E45-DABC-07DC67D5FD5C}"/>
                  </a:ext>
                </a:extLst>
              </p:cNvPr>
              <p:cNvSpPr/>
              <p:nvPr/>
            </p:nvSpPr>
            <p:spPr>
              <a:xfrm>
                <a:off x="6791249" y="1269211"/>
                <a:ext cx="304439" cy="382131"/>
              </a:xfrm>
              <a:custGeom>
                <a:avLst/>
                <a:gdLst>
                  <a:gd name="connsiteX0" fmla="*/ 76 w 304439"/>
                  <a:gd name="connsiteY0" fmla="*/ 141758 h 382131"/>
                  <a:gd name="connsiteX1" fmla="*/ 3251 w 304439"/>
                  <a:gd name="connsiteY1" fmla="*/ 310033 h 382131"/>
                  <a:gd name="connsiteX2" fmla="*/ 198831 w 304439"/>
                  <a:gd name="connsiteY2" fmla="*/ 311303 h 382131"/>
                  <a:gd name="connsiteX3" fmla="*/ 303606 w 304439"/>
                  <a:gd name="connsiteY3" fmla="*/ 140488 h 382131"/>
                  <a:gd name="connsiteX4" fmla="*/ 283286 w 304439"/>
                  <a:gd name="connsiteY4" fmla="*/ 788 h 382131"/>
                  <a:gd name="connsiteX5" fmla="*/ 183591 w 304439"/>
                  <a:gd name="connsiteY5" fmla="*/ 165888 h 382131"/>
                  <a:gd name="connsiteX6" fmla="*/ 106121 w 304439"/>
                  <a:gd name="connsiteY6" fmla="*/ 183033 h 382131"/>
                  <a:gd name="connsiteX7" fmla="*/ 42621 w 304439"/>
                  <a:gd name="connsiteY7" fmla="*/ 132233 h 382131"/>
                  <a:gd name="connsiteX8" fmla="*/ 10871 w 304439"/>
                  <a:gd name="connsiteY8" fmla="*/ 158903 h 382131"/>
                  <a:gd name="connsiteX9" fmla="*/ 76 w 304439"/>
                  <a:gd name="connsiteY9" fmla="*/ 141758 h 382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4439" h="382131">
                    <a:moveTo>
                      <a:pt x="76" y="141758"/>
                    </a:moveTo>
                    <a:cubicBezTo>
                      <a:pt x="-1194" y="155728"/>
                      <a:pt x="14046" y="265583"/>
                      <a:pt x="3251" y="310033"/>
                    </a:cubicBezTo>
                    <a:cubicBezTo>
                      <a:pt x="-7544" y="354483"/>
                      <a:pt x="71831" y="446558"/>
                      <a:pt x="198831" y="311303"/>
                    </a:cubicBezTo>
                    <a:cubicBezTo>
                      <a:pt x="306781" y="196368"/>
                      <a:pt x="301701" y="172873"/>
                      <a:pt x="303606" y="140488"/>
                    </a:cubicBezTo>
                    <a:cubicBezTo>
                      <a:pt x="306781" y="92863"/>
                      <a:pt x="301066" y="-10007"/>
                      <a:pt x="283286" y="788"/>
                    </a:cubicBezTo>
                    <a:cubicBezTo>
                      <a:pt x="240741" y="25553"/>
                      <a:pt x="214071" y="136678"/>
                      <a:pt x="183591" y="165888"/>
                    </a:cubicBezTo>
                    <a:cubicBezTo>
                      <a:pt x="148666" y="198908"/>
                      <a:pt x="121996" y="206528"/>
                      <a:pt x="106121" y="183033"/>
                    </a:cubicBezTo>
                    <a:cubicBezTo>
                      <a:pt x="90246" y="159538"/>
                      <a:pt x="75641" y="137313"/>
                      <a:pt x="42621" y="132233"/>
                    </a:cubicBezTo>
                    <a:cubicBezTo>
                      <a:pt x="9601" y="127153"/>
                      <a:pt x="17221" y="165253"/>
                      <a:pt x="10871" y="158903"/>
                    </a:cubicBezTo>
                    <a:cubicBezTo>
                      <a:pt x="4521" y="152553"/>
                      <a:pt x="76" y="141758"/>
                      <a:pt x="76" y="14175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87F73FF7-302F-D4D9-A196-1F265783DB40}"/>
                  </a:ext>
                </a:extLst>
              </p:cNvPr>
              <p:cNvSpPr/>
              <p:nvPr/>
            </p:nvSpPr>
            <p:spPr>
              <a:xfrm>
                <a:off x="7870190" y="3965575"/>
                <a:ext cx="277494" cy="215900"/>
              </a:xfrm>
              <a:custGeom>
                <a:avLst/>
                <a:gdLst>
                  <a:gd name="connsiteX0" fmla="*/ 277495 w 277494"/>
                  <a:gd name="connsiteY0" fmla="*/ 0 h 215900"/>
                  <a:gd name="connsiteX1" fmla="*/ 0 w 277494"/>
                  <a:gd name="connsiteY1" fmla="*/ 215900 h 215900"/>
                  <a:gd name="connsiteX2" fmla="*/ 277495 w 277494"/>
                  <a:gd name="connsiteY2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7494" h="215900">
                    <a:moveTo>
                      <a:pt x="277495" y="0"/>
                    </a:moveTo>
                    <a:cubicBezTo>
                      <a:pt x="277495" y="0"/>
                      <a:pt x="198120" y="174625"/>
                      <a:pt x="0" y="215900"/>
                    </a:cubicBezTo>
                    <a:cubicBezTo>
                      <a:pt x="0" y="215900"/>
                      <a:pt x="162560" y="135255"/>
                      <a:pt x="2774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023BE392-3731-6D3C-4136-520AA6E8E94F}"/>
                  </a:ext>
                </a:extLst>
              </p:cNvPr>
              <p:cNvSpPr/>
              <p:nvPr/>
            </p:nvSpPr>
            <p:spPr>
              <a:xfrm>
                <a:off x="6374306" y="2730442"/>
                <a:ext cx="41156" cy="102292"/>
              </a:xfrm>
              <a:custGeom>
                <a:avLst/>
                <a:gdLst>
                  <a:gd name="connsiteX0" fmla="*/ 3634 w 41156"/>
                  <a:gd name="connsiteY0" fmla="*/ 102292 h 102292"/>
                  <a:gd name="connsiteX1" fmla="*/ 459 w 41156"/>
                  <a:gd name="connsiteY1" fmla="*/ 99752 h 102292"/>
                  <a:gd name="connsiteX2" fmla="*/ 35384 w 41156"/>
                  <a:gd name="connsiteY2" fmla="*/ 1327 h 102292"/>
                  <a:gd name="connsiteX3" fmla="*/ 39829 w 41156"/>
                  <a:gd name="connsiteY3" fmla="*/ 692 h 102292"/>
                  <a:gd name="connsiteX4" fmla="*/ 40464 w 41156"/>
                  <a:gd name="connsiteY4" fmla="*/ 5137 h 102292"/>
                  <a:gd name="connsiteX5" fmla="*/ 6809 w 41156"/>
                  <a:gd name="connsiteY5" fmla="*/ 99117 h 102292"/>
                  <a:gd name="connsiteX6" fmla="*/ 3634 w 41156"/>
                  <a:gd name="connsiteY6" fmla="*/ 102292 h 102292"/>
                  <a:gd name="connsiteX7" fmla="*/ 3634 w 41156"/>
                  <a:gd name="connsiteY7" fmla="*/ 102292 h 10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156" h="102292">
                    <a:moveTo>
                      <a:pt x="3634" y="102292"/>
                    </a:moveTo>
                    <a:cubicBezTo>
                      <a:pt x="2364" y="102292"/>
                      <a:pt x="459" y="101022"/>
                      <a:pt x="459" y="99752"/>
                    </a:cubicBezTo>
                    <a:cubicBezTo>
                      <a:pt x="-4621" y="57842"/>
                      <a:pt x="34114" y="3867"/>
                      <a:pt x="35384" y="1327"/>
                    </a:cubicBezTo>
                    <a:cubicBezTo>
                      <a:pt x="36654" y="57"/>
                      <a:pt x="38559" y="-578"/>
                      <a:pt x="39829" y="692"/>
                    </a:cubicBezTo>
                    <a:cubicBezTo>
                      <a:pt x="41099" y="1962"/>
                      <a:pt x="41734" y="3867"/>
                      <a:pt x="40464" y="5137"/>
                    </a:cubicBezTo>
                    <a:cubicBezTo>
                      <a:pt x="39829" y="5772"/>
                      <a:pt x="1729" y="59747"/>
                      <a:pt x="6809" y="99117"/>
                    </a:cubicBezTo>
                    <a:cubicBezTo>
                      <a:pt x="6809" y="100387"/>
                      <a:pt x="6174" y="102292"/>
                      <a:pt x="3634" y="102292"/>
                    </a:cubicBezTo>
                    <a:cubicBezTo>
                      <a:pt x="4269" y="102292"/>
                      <a:pt x="3634" y="102292"/>
                      <a:pt x="3634" y="10229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ED91092-588B-443F-C45F-F89C80BD272B}"/>
                  </a:ext>
                </a:extLst>
              </p:cNvPr>
              <p:cNvSpPr/>
              <p:nvPr/>
            </p:nvSpPr>
            <p:spPr>
              <a:xfrm>
                <a:off x="4298972" y="3657282"/>
                <a:ext cx="26250" cy="105727"/>
              </a:xfrm>
              <a:custGeom>
                <a:avLst/>
                <a:gdLst>
                  <a:gd name="connsiteX0" fmla="*/ 22837 w 26250"/>
                  <a:gd name="connsiteY0" fmla="*/ 105727 h 105727"/>
                  <a:gd name="connsiteX1" fmla="*/ 19662 w 26250"/>
                  <a:gd name="connsiteY1" fmla="*/ 103822 h 105727"/>
                  <a:gd name="connsiteX2" fmla="*/ 5057 w 26250"/>
                  <a:gd name="connsiteY2" fmla="*/ 63817 h 105727"/>
                  <a:gd name="connsiteX3" fmla="*/ 5057 w 26250"/>
                  <a:gd name="connsiteY3" fmla="*/ 63817 h 105727"/>
                  <a:gd name="connsiteX4" fmla="*/ 18393 w 26250"/>
                  <a:gd name="connsiteY4" fmla="*/ 952 h 105727"/>
                  <a:gd name="connsiteX5" fmla="*/ 22837 w 26250"/>
                  <a:gd name="connsiteY5" fmla="*/ 952 h 105727"/>
                  <a:gd name="connsiteX6" fmla="*/ 22837 w 26250"/>
                  <a:gd name="connsiteY6" fmla="*/ 5397 h 105727"/>
                  <a:gd name="connsiteX7" fmla="*/ 10773 w 26250"/>
                  <a:gd name="connsiteY7" fmla="*/ 60642 h 105727"/>
                  <a:gd name="connsiteX8" fmla="*/ 26012 w 26250"/>
                  <a:gd name="connsiteY8" fmla="*/ 101283 h 105727"/>
                  <a:gd name="connsiteX9" fmla="*/ 24107 w 26250"/>
                  <a:gd name="connsiteY9" fmla="*/ 105092 h 105727"/>
                  <a:gd name="connsiteX10" fmla="*/ 22837 w 26250"/>
                  <a:gd name="connsiteY10" fmla="*/ 105727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50" h="105727">
                    <a:moveTo>
                      <a:pt x="22837" y="105727"/>
                    </a:moveTo>
                    <a:cubicBezTo>
                      <a:pt x="21568" y="105727"/>
                      <a:pt x="20298" y="105092"/>
                      <a:pt x="19662" y="103822"/>
                    </a:cubicBezTo>
                    <a:lnTo>
                      <a:pt x="5057" y="63817"/>
                    </a:lnTo>
                    <a:lnTo>
                      <a:pt x="5057" y="63817"/>
                    </a:lnTo>
                    <a:cubicBezTo>
                      <a:pt x="5057" y="63817"/>
                      <a:pt x="-12723" y="28892"/>
                      <a:pt x="18393" y="952"/>
                    </a:cubicBezTo>
                    <a:cubicBezTo>
                      <a:pt x="19662" y="-317"/>
                      <a:pt x="21568" y="-317"/>
                      <a:pt x="22837" y="952"/>
                    </a:cubicBezTo>
                    <a:cubicBezTo>
                      <a:pt x="24107" y="2222"/>
                      <a:pt x="24107" y="4127"/>
                      <a:pt x="22837" y="5397"/>
                    </a:cubicBezTo>
                    <a:cubicBezTo>
                      <a:pt x="-4468" y="29527"/>
                      <a:pt x="10137" y="59372"/>
                      <a:pt x="10773" y="60642"/>
                    </a:cubicBezTo>
                    <a:lnTo>
                      <a:pt x="26012" y="101283"/>
                    </a:lnTo>
                    <a:cubicBezTo>
                      <a:pt x="26648" y="103188"/>
                      <a:pt x="26012" y="104458"/>
                      <a:pt x="24107" y="105092"/>
                    </a:cubicBezTo>
                    <a:cubicBezTo>
                      <a:pt x="23473" y="105092"/>
                      <a:pt x="23473" y="105727"/>
                      <a:pt x="22837" y="10572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D77F6795-79A7-8788-F455-5091C2551FC0}"/>
                  </a:ext>
                </a:extLst>
              </p:cNvPr>
              <p:cNvSpPr/>
              <p:nvPr/>
            </p:nvSpPr>
            <p:spPr>
              <a:xfrm>
                <a:off x="4149090" y="3856990"/>
                <a:ext cx="57842" cy="26669"/>
              </a:xfrm>
              <a:custGeom>
                <a:avLst/>
                <a:gdLst>
                  <a:gd name="connsiteX0" fmla="*/ 55245 w 57842"/>
                  <a:gd name="connsiteY0" fmla="*/ 26670 h 26669"/>
                  <a:gd name="connsiteX1" fmla="*/ 53340 w 57842"/>
                  <a:gd name="connsiteY1" fmla="*/ 26035 h 26669"/>
                  <a:gd name="connsiteX2" fmla="*/ 3175 w 57842"/>
                  <a:gd name="connsiteY2" fmla="*/ 6350 h 26669"/>
                  <a:gd name="connsiteX3" fmla="*/ 0 w 57842"/>
                  <a:gd name="connsiteY3" fmla="*/ 3175 h 26669"/>
                  <a:gd name="connsiteX4" fmla="*/ 3175 w 57842"/>
                  <a:gd name="connsiteY4" fmla="*/ 0 h 26669"/>
                  <a:gd name="connsiteX5" fmla="*/ 56515 w 57842"/>
                  <a:gd name="connsiteY5" fmla="*/ 20955 h 26669"/>
                  <a:gd name="connsiteX6" fmla="*/ 57150 w 57842"/>
                  <a:gd name="connsiteY6" fmla="*/ 25400 h 26669"/>
                  <a:gd name="connsiteX7" fmla="*/ 55245 w 57842"/>
                  <a:gd name="connsiteY7" fmla="*/ 2667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842" h="26669">
                    <a:moveTo>
                      <a:pt x="55245" y="26670"/>
                    </a:moveTo>
                    <a:cubicBezTo>
                      <a:pt x="54610" y="26670"/>
                      <a:pt x="53975" y="26670"/>
                      <a:pt x="53340" y="26035"/>
                    </a:cubicBezTo>
                    <a:cubicBezTo>
                      <a:pt x="53340" y="26035"/>
                      <a:pt x="27305" y="8255"/>
                      <a:pt x="3175" y="6350"/>
                    </a:cubicBezTo>
                    <a:cubicBezTo>
                      <a:pt x="1270" y="6350"/>
                      <a:pt x="0" y="4445"/>
                      <a:pt x="0" y="3175"/>
                    </a:cubicBezTo>
                    <a:cubicBezTo>
                      <a:pt x="0" y="1905"/>
                      <a:pt x="1905" y="0"/>
                      <a:pt x="3175" y="0"/>
                    </a:cubicBezTo>
                    <a:cubicBezTo>
                      <a:pt x="29210" y="1905"/>
                      <a:pt x="55245" y="20320"/>
                      <a:pt x="56515" y="20955"/>
                    </a:cubicBezTo>
                    <a:cubicBezTo>
                      <a:pt x="57785" y="22225"/>
                      <a:pt x="58420" y="24130"/>
                      <a:pt x="57150" y="25400"/>
                    </a:cubicBezTo>
                    <a:cubicBezTo>
                      <a:pt x="57150" y="26035"/>
                      <a:pt x="55880" y="26670"/>
                      <a:pt x="55245" y="2667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185B392C-382F-DF30-4C66-D2F38B93111D}"/>
                  </a:ext>
                </a:extLst>
              </p:cNvPr>
              <p:cNvSpPr/>
              <p:nvPr/>
            </p:nvSpPr>
            <p:spPr>
              <a:xfrm>
                <a:off x="4205175" y="3801853"/>
                <a:ext cx="59360" cy="64026"/>
              </a:xfrm>
              <a:custGeom>
                <a:avLst/>
                <a:gdLst>
                  <a:gd name="connsiteX0" fmla="*/ 38529 w 59360"/>
                  <a:gd name="connsiteY0" fmla="*/ 64026 h 64026"/>
                  <a:gd name="connsiteX1" fmla="*/ 13129 w 59360"/>
                  <a:gd name="connsiteY1" fmla="*/ 57676 h 64026"/>
                  <a:gd name="connsiteX2" fmla="*/ 2334 w 59360"/>
                  <a:gd name="connsiteY2" fmla="*/ 25926 h 64026"/>
                  <a:gd name="connsiteX3" fmla="*/ 13764 w 59360"/>
                  <a:gd name="connsiteY3" fmla="*/ 1796 h 64026"/>
                  <a:gd name="connsiteX4" fmla="*/ 18209 w 59360"/>
                  <a:gd name="connsiteY4" fmla="*/ 526 h 64026"/>
                  <a:gd name="connsiteX5" fmla="*/ 19479 w 59360"/>
                  <a:gd name="connsiteY5" fmla="*/ 4971 h 64026"/>
                  <a:gd name="connsiteX6" fmla="*/ 8049 w 59360"/>
                  <a:gd name="connsiteY6" fmla="*/ 29101 h 64026"/>
                  <a:gd name="connsiteX7" fmla="*/ 16304 w 59360"/>
                  <a:gd name="connsiteY7" fmla="*/ 52596 h 64026"/>
                  <a:gd name="connsiteX8" fmla="*/ 54404 w 59360"/>
                  <a:gd name="connsiteY8" fmla="*/ 55771 h 64026"/>
                  <a:gd name="connsiteX9" fmla="*/ 58849 w 59360"/>
                  <a:gd name="connsiteY9" fmla="*/ 57676 h 64026"/>
                  <a:gd name="connsiteX10" fmla="*/ 56944 w 59360"/>
                  <a:gd name="connsiteY10" fmla="*/ 62121 h 64026"/>
                  <a:gd name="connsiteX11" fmla="*/ 38529 w 59360"/>
                  <a:gd name="connsiteY11" fmla="*/ 64026 h 6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360" h="64026">
                    <a:moveTo>
                      <a:pt x="38529" y="64026"/>
                    </a:moveTo>
                    <a:cubicBezTo>
                      <a:pt x="30909" y="64026"/>
                      <a:pt x="22019" y="62756"/>
                      <a:pt x="13129" y="57676"/>
                    </a:cubicBezTo>
                    <a:cubicBezTo>
                      <a:pt x="-3381" y="48151"/>
                      <a:pt x="-841" y="32911"/>
                      <a:pt x="2334" y="25926"/>
                    </a:cubicBezTo>
                    <a:lnTo>
                      <a:pt x="13764" y="1796"/>
                    </a:lnTo>
                    <a:cubicBezTo>
                      <a:pt x="14399" y="526"/>
                      <a:pt x="16304" y="-744"/>
                      <a:pt x="18209" y="526"/>
                    </a:cubicBezTo>
                    <a:cubicBezTo>
                      <a:pt x="19479" y="1161"/>
                      <a:pt x="20749" y="3066"/>
                      <a:pt x="19479" y="4971"/>
                    </a:cubicBezTo>
                    <a:lnTo>
                      <a:pt x="8049" y="29101"/>
                    </a:lnTo>
                    <a:cubicBezTo>
                      <a:pt x="7414" y="30371"/>
                      <a:pt x="1064" y="43706"/>
                      <a:pt x="16304" y="52596"/>
                    </a:cubicBezTo>
                    <a:cubicBezTo>
                      <a:pt x="35354" y="63391"/>
                      <a:pt x="54404" y="55771"/>
                      <a:pt x="54404" y="55771"/>
                    </a:cubicBezTo>
                    <a:cubicBezTo>
                      <a:pt x="56309" y="55136"/>
                      <a:pt x="57579" y="55771"/>
                      <a:pt x="58849" y="57676"/>
                    </a:cubicBezTo>
                    <a:cubicBezTo>
                      <a:pt x="60119" y="59581"/>
                      <a:pt x="58849" y="60851"/>
                      <a:pt x="56944" y="62121"/>
                    </a:cubicBezTo>
                    <a:cubicBezTo>
                      <a:pt x="56309" y="61486"/>
                      <a:pt x="48689" y="64026"/>
                      <a:pt x="38529" y="64026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4" name="Graphic 2">
              <a:extLst>
                <a:ext uri="{FF2B5EF4-FFF2-40B4-BE49-F238E27FC236}">
                  <a16:creationId xmlns:a16="http://schemas.microsoft.com/office/drawing/2014/main" id="{0F6BB70D-6CB6-0B59-9340-7ED51F050EDA}"/>
                </a:ext>
              </a:extLst>
            </p:cNvPr>
            <p:cNvGrpSpPr/>
            <p:nvPr/>
          </p:nvGrpSpPr>
          <p:grpSpPr>
            <a:xfrm>
              <a:off x="10248265" y="3236595"/>
              <a:ext cx="328929" cy="486409"/>
              <a:chOff x="10248265" y="3236595"/>
              <a:chExt cx="328929" cy="486409"/>
            </a:xfrm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498C4A33-1AE5-3FF2-2986-5448E7754F9A}"/>
                  </a:ext>
                </a:extLst>
              </p:cNvPr>
              <p:cNvSpPr/>
              <p:nvPr/>
            </p:nvSpPr>
            <p:spPr>
              <a:xfrm>
                <a:off x="10248265" y="3236595"/>
                <a:ext cx="328929" cy="486409"/>
              </a:xfrm>
              <a:custGeom>
                <a:avLst/>
                <a:gdLst>
                  <a:gd name="connsiteX0" fmla="*/ 328930 w 328929"/>
                  <a:gd name="connsiteY0" fmla="*/ 164465 h 486409"/>
                  <a:gd name="connsiteX1" fmla="*/ 164465 w 328929"/>
                  <a:gd name="connsiteY1" fmla="*/ 486410 h 486409"/>
                  <a:gd name="connsiteX2" fmla="*/ 0 w 328929"/>
                  <a:gd name="connsiteY2" fmla="*/ 164465 h 486409"/>
                  <a:gd name="connsiteX3" fmla="*/ 164465 w 328929"/>
                  <a:gd name="connsiteY3" fmla="*/ 0 h 486409"/>
                  <a:gd name="connsiteX4" fmla="*/ 328930 w 328929"/>
                  <a:gd name="connsiteY4" fmla="*/ 164465 h 486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929" h="486409">
                    <a:moveTo>
                      <a:pt x="328930" y="164465"/>
                    </a:moveTo>
                    <a:cubicBezTo>
                      <a:pt x="328930" y="313055"/>
                      <a:pt x="217805" y="486410"/>
                      <a:pt x="164465" y="486410"/>
                    </a:cubicBezTo>
                    <a:cubicBezTo>
                      <a:pt x="109220" y="486410"/>
                      <a:pt x="0" y="313690"/>
                      <a:pt x="0" y="164465"/>
                    </a:cubicBezTo>
                    <a:cubicBezTo>
                      <a:pt x="0" y="73660"/>
                      <a:pt x="73660" y="0"/>
                      <a:pt x="164465" y="0"/>
                    </a:cubicBezTo>
                    <a:cubicBezTo>
                      <a:pt x="255270" y="0"/>
                      <a:pt x="328930" y="73660"/>
                      <a:pt x="328930" y="164465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D7A0551-B248-199B-2166-047CAD76BA4E}"/>
                  </a:ext>
                </a:extLst>
              </p:cNvPr>
              <p:cNvSpPr/>
              <p:nvPr/>
            </p:nvSpPr>
            <p:spPr>
              <a:xfrm>
                <a:off x="10332085" y="3320415"/>
                <a:ext cx="161290" cy="161290"/>
              </a:xfrm>
              <a:custGeom>
                <a:avLst/>
                <a:gdLst>
                  <a:gd name="connsiteX0" fmla="*/ 161290 w 161290"/>
                  <a:gd name="connsiteY0" fmla="*/ 80645 h 161290"/>
                  <a:gd name="connsiteX1" fmla="*/ 80645 w 161290"/>
                  <a:gd name="connsiteY1" fmla="*/ 161290 h 161290"/>
                  <a:gd name="connsiteX2" fmla="*/ 1 w 161290"/>
                  <a:gd name="connsiteY2" fmla="*/ 80645 h 161290"/>
                  <a:gd name="connsiteX3" fmla="*/ 80645 w 161290"/>
                  <a:gd name="connsiteY3" fmla="*/ 0 h 161290"/>
                  <a:gd name="connsiteX4" fmla="*/ 161290 w 161290"/>
                  <a:gd name="connsiteY4" fmla="*/ 80645 h 16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290" h="161290">
                    <a:moveTo>
                      <a:pt x="161290" y="80645"/>
                    </a:moveTo>
                    <a:cubicBezTo>
                      <a:pt x="161290" y="125184"/>
                      <a:pt x="125184" y="161290"/>
                      <a:pt x="80645" y="161290"/>
                    </a:cubicBezTo>
                    <a:cubicBezTo>
                      <a:pt x="36106" y="161290"/>
                      <a:pt x="1" y="125184"/>
                      <a:pt x="1" y="80645"/>
                    </a:cubicBezTo>
                    <a:cubicBezTo>
                      <a:pt x="1" y="36106"/>
                      <a:pt x="36107" y="0"/>
                      <a:pt x="80645" y="0"/>
                    </a:cubicBezTo>
                    <a:cubicBezTo>
                      <a:pt x="125184" y="0"/>
                      <a:pt x="161290" y="36106"/>
                      <a:pt x="161290" y="806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2">
              <a:extLst>
                <a:ext uri="{FF2B5EF4-FFF2-40B4-BE49-F238E27FC236}">
                  <a16:creationId xmlns:a16="http://schemas.microsoft.com/office/drawing/2014/main" id="{2D7D25EE-95AC-580C-880A-B2FF87F64D90}"/>
                </a:ext>
              </a:extLst>
            </p:cNvPr>
            <p:cNvGrpSpPr/>
            <p:nvPr/>
          </p:nvGrpSpPr>
          <p:grpSpPr>
            <a:xfrm>
              <a:off x="3156585" y="1202055"/>
              <a:ext cx="2732405" cy="1440815"/>
              <a:chOff x="3156585" y="1202055"/>
              <a:chExt cx="2732405" cy="1440815"/>
            </a:xfrm>
            <a:solidFill>
              <a:srgbClr val="CCEDFF"/>
            </a:solidFill>
          </p:grpSpPr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F53D38C-2D08-A6CB-A944-10A6AC582663}"/>
                  </a:ext>
                </a:extLst>
              </p:cNvPr>
              <p:cNvSpPr/>
              <p:nvPr/>
            </p:nvSpPr>
            <p:spPr>
              <a:xfrm>
                <a:off x="5121909" y="1202689"/>
                <a:ext cx="633095" cy="72390"/>
              </a:xfrm>
              <a:custGeom>
                <a:avLst/>
                <a:gdLst>
                  <a:gd name="connsiteX0" fmla="*/ 596900 w 633095"/>
                  <a:gd name="connsiteY0" fmla="*/ 72390 h 72390"/>
                  <a:gd name="connsiteX1" fmla="*/ 36195 w 633095"/>
                  <a:gd name="connsiteY1" fmla="*/ 72390 h 72390"/>
                  <a:gd name="connsiteX2" fmla="*/ 0 w 633095"/>
                  <a:gd name="connsiteY2" fmla="*/ 36195 h 72390"/>
                  <a:gd name="connsiteX3" fmla="*/ 0 w 633095"/>
                  <a:gd name="connsiteY3" fmla="*/ 36195 h 72390"/>
                  <a:gd name="connsiteX4" fmla="*/ 36195 w 633095"/>
                  <a:gd name="connsiteY4" fmla="*/ 0 h 72390"/>
                  <a:gd name="connsiteX5" fmla="*/ 596900 w 633095"/>
                  <a:gd name="connsiteY5" fmla="*/ 0 h 72390"/>
                  <a:gd name="connsiteX6" fmla="*/ 633095 w 633095"/>
                  <a:gd name="connsiteY6" fmla="*/ 36195 h 72390"/>
                  <a:gd name="connsiteX7" fmla="*/ 633095 w 633095"/>
                  <a:gd name="connsiteY7" fmla="*/ 36195 h 72390"/>
                  <a:gd name="connsiteX8" fmla="*/ 596900 w 633095"/>
                  <a:gd name="connsiteY8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3095" h="72390">
                    <a:moveTo>
                      <a:pt x="596900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596900" y="0"/>
                    </a:lnTo>
                    <a:cubicBezTo>
                      <a:pt x="616585" y="0"/>
                      <a:pt x="633095" y="15875"/>
                      <a:pt x="633095" y="36195"/>
                    </a:cubicBezTo>
                    <a:lnTo>
                      <a:pt x="633095" y="36195"/>
                    </a:lnTo>
                    <a:cubicBezTo>
                      <a:pt x="632460" y="56515"/>
                      <a:pt x="616585" y="72390"/>
                      <a:pt x="596900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81CD5E26-959C-1BA1-CD6A-15D567371FEA}"/>
                  </a:ext>
                </a:extLst>
              </p:cNvPr>
              <p:cNvSpPr/>
              <p:nvPr/>
            </p:nvSpPr>
            <p:spPr>
              <a:xfrm>
                <a:off x="5121909" y="1321435"/>
                <a:ext cx="235585" cy="72389"/>
              </a:xfrm>
              <a:custGeom>
                <a:avLst/>
                <a:gdLst>
                  <a:gd name="connsiteX0" fmla="*/ 199390 w 235585"/>
                  <a:gd name="connsiteY0" fmla="*/ 72390 h 72389"/>
                  <a:gd name="connsiteX1" fmla="*/ 36195 w 235585"/>
                  <a:gd name="connsiteY1" fmla="*/ 72390 h 72389"/>
                  <a:gd name="connsiteX2" fmla="*/ 0 w 235585"/>
                  <a:gd name="connsiteY2" fmla="*/ 36195 h 72389"/>
                  <a:gd name="connsiteX3" fmla="*/ 0 w 235585"/>
                  <a:gd name="connsiteY3" fmla="*/ 36195 h 72389"/>
                  <a:gd name="connsiteX4" fmla="*/ 36195 w 235585"/>
                  <a:gd name="connsiteY4" fmla="*/ 0 h 72389"/>
                  <a:gd name="connsiteX5" fmla="*/ 199390 w 235585"/>
                  <a:gd name="connsiteY5" fmla="*/ 0 h 72389"/>
                  <a:gd name="connsiteX6" fmla="*/ 235585 w 235585"/>
                  <a:gd name="connsiteY6" fmla="*/ 36195 h 72389"/>
                  <a:gd name="connsiteX7" fmla="*/ 235585 w 235585"/>
                  <a:gd name="connsiteY7" fmla="*/ 36195 h 72389"/>
                  <a:gd name="connsiteX8" fmla="*/ 199390 w 235585"/>
                  <a:gd name="connsiteY8" fmla="*/ 72390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585" h="72389">
                    <a:moveTo>
                      <a:pt x="199390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99390" y="0"/>
                    </a:lnTo>
                    <a:cubicBezTo>
                      <a:pt x="219075" y="0"/>
                      <a:pt x="235585" y="15875"/>
                      <a:pt x="235585" y="36195"/>
                    </a:cubicBezTo>
                    <a:lnTo>
                      <a:pt x="235585" y="36195"/>
                    </a:lnTo>
                    <a:cubicBezTo>
                      <a:pt x="234950" y="55880"/>
                      <a:pt x="219075" y="72390"/>
                      <a:pt x="199390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CFF13B0B-7E03-F08F-9C2D-3F30A21F9D38}"/>
                  </a:ext>
                </a:extLst>
              </p:cNvPr>
              <p:cNvSpPr/>
              <p:nvPr/>
            </p:nvSpPr>
            <p:spPr>
              <a:xfrm>
                <a:off x="5121909" y="1439544"/>
                <a:ext cx="387985" cy="72390"/>
              </a:xfrm>
              <a:custGeom>
                <a:avLst/>
                <a:gdLst>
                  <a:gd name="connsiteX0" fmla="*/ 351790 w 387985"/>
                  <a:gd name="connsiteY0" fmla="*/ 72390 h 72390"/>
                  <a:gd name="connsiteX1" fmla="*/ 36195 w 387985"/>
                  <a:gd name="connsiteY1" fmla="*/ 72390 h 72390"/>
                  <a:gd name="connsiteX2" fmla="*/ 0 w 387985"/>
                  <a:gd name="connsiteY2" fmla="*/ 36195 h 72390"/>
                  <a:gd name="connsiteX3" fmla="*/ 0 w 387985"/>
                  <a:gd name="connsiteY3" fmla="*/ 36195 h 72390"/>
                  <a:gd name="connsiteX4" fmla="*/ 36195 w 387985"/>
                  <a:gd name="connsiteY4" fmla="*/ 0 h 72390"/>
                  <a:gd name="connsiteX5" fmla="*/ 351790 w 387985"/>
                  <a:gd name="connsiteY5" fmla="*/ 0 h 72390"/>
                  <a:gd name="connsiteX6" fmla="*/ 387985 w 387985"/>
                  <a:gd name="connsiteY6" fmla="*/ 36195 h 72390"/>
                  <a:gd name="connsiteX7" fmla="*/ 387985 w 387985"/>
                  <a:gd name="connsiteY7" fmla="*/ 36195 h 72390"/>
                  <a:gd name="connsiteX8" fmla="*/ 351790 w 387985"/>
                  <a:gd name="connsiteY8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985" h="72390">
                    <a:moveTo>
                      <a:pt x="351790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351790" y="0"/>
                    </a:lnTo>
                    <a:cubicBezTo>
                      <a:pt x="371475" y="0"/>
                      <a:pt x="387985" y="15875"/>
                      <a:pt x="387985" y="36195"/>
                    </a:cubicBezTo>
                    <a:lnTo>
                      <a:pt x="387985" y="36195"/>
                    </a:lnTo>
                    <a:cubicBezTo>
                      <a:pt x="387985" y="56515"/>
                      <a:pt x="371475" y="72390"/>
                      <a:pt x="351790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865F6548-B3CC-78AB-F4B0-00CF97822CCC}"/>
                  </a:ext>
                </a:extLst>
              </p:cNvPr>
              <p:cNvSpPr/>
              <p:nvPr/>
            </p:nvSpPr>
            <p:spPr>
              <a:xfrm>
                <a:off x="5401309" y="1321435"/>
                <a:ext cx="235585" cy="72389"/>
              </a:xfrm>
              <a:custGeom>
                <a:avLst/>
                <a:gdLst>
                  <a:gd name="connsiteX0" fmla="*/ 199390 w 235585"/>
                  <a:gd name="connsiteY0" fmla="*/ 72390 h 72389"/>
                  <a:gd name="connsiteX1" fmla="*/ 36195 w 235585"/>
                  <a:gd name="connsiteY1" fmla="*/ 72390 h 72389"/>
                  <a:gd name="connsiteX2" fmla="*/ 0 w 235585"/>
                  <a:gd name="connsiteY2" fmla="*/ 36195 h 72389"/>
                  <a:gd name="connsiteX3" fmla="*/ 0 w 235585"/>
                  <a:gd name="connsiteY3" fmla="*/ 36195 h 72389"/>
                  <a:gd name="connsiteX4" fmla="*/ 36195 w 235585"/>
                  <a:gd name="connsiteY4" fmla="*/ 0 h 72389"/>
                  <a:gd name="connsiteX5" fmla="*/ 199390 w 235585"/>
                  <a:gd name="connsiteY5" fmla="*/ 0 h 72389"/>
                  <a:gd name="connsiteX6" fmla="*/ 235585 w 235585"/>
                  <a:gd name="connsiteY6" fmla="*/ 36195 h 72389"/>
                  <a:gd name="connsiteX7" fmla="*/ 235585 w 235585"/>
                  <a:gd name="connsiteY7" fmla="*/ 36195 h 72389"/>
                  <a:gd name="connsiteX8" fmla="*/ 199390 w 235585"/>
                  <a:gd name="connsiteY8" fmla="*/ 72390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5585" h="72389">
                    <a:moveTo>
                      <a:pt x="199390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99390" y="0"/>
                    </a:lnTo>
                    <a:cubicBezTo>
                      <a:pt x="219075" y="0"/>
                      <a:pt x="235585" y="15875"/>
                      <a:pt x="235585" y="36195"/>
                    </a:cubicBezTo>
                    <a:lnTo>
                      <a:pt x="235585" y="36195"/>
                    </a:lnTo>
                    <a:cubicBezTo>
                      <a:pt x="234950" y="55880"/>
                      <a:pt x="219075" y="72390"/>
                      <a:pt x="199390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B5CD5773-75EA-B5FE-4513-878CD27F09E6}"/>
                  </a:ext>
                </a:extLst>
              </p:cNvPr>
              <p:cNvSpPr/>
              <p:nvPr/>
            </p:nvSpPr>
            <p:spPr>
              <a:xfrm>
                <a:off x="5121909" y="2105025"/>
                <a:ext cx="139065" cy="72389"/>
              </a:xfrm>
              <a:custGeom>
                <a:avLst/>
                <a:gdLst>
                  <a:gd name="connsiteX0" fmla="*/ 102870 w 139065"/>
                  <a:gd name="connsiteY0" fmla="*/ 72390 h 72389"/>
                  <a:gd name="connsiteX1" fmla="*/ 36195 w 139065"/>
                  <a:gd name="connsiteY1" fmla="*/ 72390 h 72389"/>
                  <a:gd name="connsiteX2" fmla="*/ 0 w 139065"/>
                  <a:gd name="connsiteY2" fmla="*/ 36195 h 72389"/>
                  <a:gd name="connsiteX3" fmla="*/ 0 w 139065"/>
                  <a:gd name="connsiteY3" fmla="*/ 36195 h 72389"/>
                  <a:gd name="connsiteX4" fmla="*/ 36195 w 139065"/>
                  <a:gd name="connsiteY4" fmla="*/ 0 h 72389"/>
                  <a:gd name="connsiteX5" fmla="*/ 102870 w 139065"/>
                  <a:gd name="connsiteY5" fmla="*/ 0 h 72389"/>
                  <a:gd name="connsiteX6" fmla="*/ 139065 w 139065"/>
                  <a:gd name="connsiteY6" fmla="*/ 36195 h 72389"/>
                  <a:gd name="connsiteX7" fmla="*/ 139065 w 139065"/>
                  <a:gd name="connsiteY7" fmla="*/ 36195 h 72389"/>
                  <a:gd name="connsiteX8" fmla="*/ 102870 w 139065"/>
                  <a:gd name="connsiteY8" fmla="*/ 72390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065" h="72389">
                    <a:moveTo>
                      <a:pt x="102870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02870" y="0"/>
                    </a:lnTo>
                    <a:cubicBezTo>
                      <a:pt x="122555" y="0"/>
                      <a:pt x="139065" y="15875"/>
                      <a:pt x="139065" y="36195"/>
                    </a:cubicBezTo>
                    <a:lnTo>
                      <a:pt x="139065" y="36195"/>
                    </a:lnTo>
                    <a:cubicBezTo>
                      <a:pt x="138430" y="56515"/>
                      <a:pt x="122555" y="72390"/>
                      <a:pt x="102870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BFF7A56-55E6-1A1F-FA7F-352DCE08CE72}"/>
                  </a:ext>
                </a:extLst>
              </p:cNvPr>
              <p:cNvSpPr/>
              <p:nvPr/>
            </p:nvSpPr>
            <p:spPr>
              <a:xfrm>
                <a:off x="5121909" y="2570479"/>
                <a:ext cx="72390" cy="72390"/>
              </a:xfrm>
              <a:custGeom>
                <a:avLst/>
                <a:gdLst>
                  <a:gd name="connsiteX0" fmla="*/ 36195 w 72390"/>
                  <a:gd name="connsiteY0" fmla="*/ 72390 h 72390"/>
                  <a:gd name="connsiteX1" fmla="*/ 36195 w 72390"/>
                  <a:gd name="connsiteY1" fmla="*/ 72390 h 72390"/>
                  <a:gd name="connsiteX2" fmla="*/ 0 w 72390"/>
                  <a:gd name="connsiteY2" fmla="*/ 36195 h 72390"/>
                  <a:gd name="connsiteX3" fmla="*/ 0 w 72390"/>
                  <a:gd name="connsiteY3" fmla="*/ 36195 h 72390"/>
                  <a:gd name="connsiteX4" fmla="*/ 36195 w 72390"/>
                  <a:gd name="connsiteY4" fmla="*/ 0 h 72390"/>
                  <a:gd name="connsiteX5" fmla="*/ 36195 w 72390"/>
                  <a:gd name="connsiteY5" fmla="*/ 0 h 72390"/>
                  <a:gd name="connsiteX6" fmla="*/ 72390 w 72390"/>
                  <a:gd name="connsiteY6" fmla="*/ 36195 h 72390"/>
                  <a:gd name="connsiteX7" fmla="*/ 72390 w 72390"/>
                  <a:gd name="connsiteY7" fmla="*/ 36195 h 72390"/>
                  <a:gd name="connsiteX8" fmla="*/ 36195 w 72390"/>
                  <a:gd name="connsiteY8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390" h="72390">
                    <a:moveTo>
                      <a:pt x="36195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36195" y="0"/>
                    </a:lnTo>
                    <a:cubicBezTo>
                      <a:pt x="55880" y="0"/>
                      <a:pt x="72390" y="15875"/>
                      <a:pt x="72390" y="36195"/>
                    </a:cubicBezTo>
                    <a:lnTo>
                      <a:pt x="72390" y="36195"/>
                    </a:lnTo>
                    <a:cubicBezTo>
                      <a:pt x="72390" y="56515"/>
                      <a:pt x="55880" y="72390"/>
                      <a:pt x="36195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685AAF37-9C29-3463-8862-91EC524AB180}"/>
                  </a:ext>
                </a:extLst>
              </p:cNvPr>
              <p:cNvSpPr/>
              <p:nvPr/>
            </p:nvSpPr>
            <p:spPr>
              <a:xfrm>
                <a:off x="5224145" y="2570479"/>
                <a:ext cx="72389" cy="72390"/>
              </a:xfrm>
              <a:custGeom>
                <a:avLst/>
                <a:gdLst>
                  <a:gd name="connsiteX0" fmla="*/ 36195 w 72389"/>
                  <a:gd name="connsiteY0" fmla="*/ 72390 h 72390"/>
                  <a:gd name="connsiteX1" fmla="*/ 36195 w 72389"/>
                  <a:gd name="connsiteY1" fmla="*/ 72390 h 72390"/>
                  <a:gd name="connsiteX2" fmla="*/ 0 w 72389"/>
                  <a:gd name="connsiteY2" fmla="*/ 36195 h 72390"/>
                  <a:gd name="connsiteX3" fmla="*/ 0 w 72389"/>
                  <a:gd name="connsiteY3" fmla="*/ 36195 h 72390"/>
                  <a:gd name="connsiteX4" fmla="*/ 36195 w 72389"/>
                  <a:gd name="connsiteY4" fmla="*/ 0 h 72390"/>
                  <a:gd name="connsiteX5" fmla="*/ 36195 w 72389"/>
                  <a:gd name="connsiteY5" fmla="*/ 0 h 72390"/>
                  <a:gd name="connsiteX6" fmla="*/ 72390 w 72389"/>
                  <a:gd name="connsiteY6" fmla="*/ 36195 h 72390"/>
                  <a:gd name="connsiteX7" fmla="*/ 72390 w 72389"/>
                  <a:gd name="connsiteY7" fmla="*/ 36195 h 72390"/>
                  <a:gd name="connsiteX8" fmla="*/ 36195 w 72389"/>
                  <a:gd name="connsiteY8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389" h="72390">
                    <a:moveTo>
                      <a:pt x="36195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36195" y="0"/>
                    </a:lnTo>
                    <a:cubicBezTo>
                      <a:pt x="55880" y="0"/>
                      <a:pt x="72390" y="15875"/>
                      <a:pt x="72390" y="36195"/>
                    </a:cubicBezTo>
                    <a:lnTo>
                      <a:pt x="72390" y="36195"/>
                    </a:lnTo>
                    <a:cubicBezTo>
                      <a:pt x="72390" y="56515"/>
                      <a:pt x="56515" y="72390"/>
                      <a:pt x="36195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E6ACFC08-9B02-DBD5-58B6-D11A551D69B6}"/>
                  </a:ext>
                </a:extLst>
              </p:cNvPr>
              <p:cNvSpPr/>
              <p:nvPr/>
            </p:nvSpPr>
            <p:spPr>
              <a:xfrm>
                <a:off x="5121909" y="2223770"/>
                <a:ext cx="598170" cy="72389"/>
              </a:xfrm>
              <a:custGeom>
                <a:avLst/>
                <a:gdLst>
                  <a:gd name="connsiteX0" fmla="*/ 561975 w 598170"/>
                  <a:gd name="connsiteY0" fmla="*/ 72390 h 72389"/>
                  <a:gd name="connsiteX1" fmla="*/ 36195 w 598170"/>
                  <a:gd name="connsiteY1" fmla="*/ 72390 h 72389"/>
                  <a:gd name="connsiteX2" fmla="*/ 0 w 598170"/>
                  <a:gd name="connsiteY2" fmla="*/ 36195 h 72389"/>
                  <a:gd name="connsiteX3" fmla="*/ 0 w 598170"/>
                  <a:gd name="connsiteY3" fmla="*/ 36195 h 72389"/>
                  <a:gd name="connsiteX4" fmla="*/ 36195 w 598170"/>
                  <a:gd name="connsiteY4" fmla="*/ 0 h 72389"/>
                  <a:gd name="connsiteX5" fmla="*/ 561975 w 598170"/>
                  <a:gd name="connsiteY5" fmla="*/ 0 h 72389"/>
                  <a:gd name="connsiteX6" fmla="*/ 598170 w 598170"/>
                  <a:gd name="connsiteY6" fmla="*/ 36195 h 72389"/>
                  <a:gd name="connsiteX7" fmla="*/ 598170 w 598170"/>
                  <a:gd name="connsiteY7" fmla="*/ 36195 h 72389"/>
                  <a:gd name="connsiteX8" fmla="*/ 561975 w 598170"/>
                  <a:gd name="connsiteY8" fmla="*/ 72390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8170" h="72389">
                    <a:moveTo>
                      <a:pt x="561975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561975" y="0"/>
                    </a:lnTo>
                    <a:cubicBezTo>
                      <a:pt x="581660" y="0"/>
                      <a:pt x="598170" y="15875"/>
                      <a:pt x="598170" y="36195"/>
                    </a:cubicBezTo>
                    <a:lnTo>
                      <a:pt x="598170" y="36195"/>
                    </a:lnTo>
                    <a:cubicBezTo>
                      <a:pt x="597535" y="55880"/>
                      <a:pt x="581660" y="72390"/>
                      <a:pt x="561975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E4739501-CEA7-36BD-249B-5E481CA4DD66}"/>
                  </a:ext>
                </a:extLst>
              </p:cNvPr>
              <p:cNvSpPr/>
              <p:nvPr/>
            </p:nvSpPr>
            <p:spPr>
              <a:xfrm>
                <a:off x="5300979" y="2105025"/>
                <a:ext cx="335915" cy="72389"/>
              </a:xfrm>
              <a:custGeom>
                <a:avLst/>
                <a:gdLst>
                  <a:gd name="connsiteX0" fmla="*/ 299720 w 335915"/>
                  <a:gd name="connsiteY0" fmla="*/ 72390 h 72389"/>
                  <a:gd name="connsiteX1" fmla="*/ 36195 w 335915"/>
                  <a:gd name="connsiteY1" fmla="*/ 72390 h 72389"/>
                  <a:gd name="connsiteX2" fmla="*/ 0 w 335915"/>
                  <a:gd name="connsiteY2" fmla="*/ 36195 h 72389"/>
                  <a:gd name="connsiteX3" fmla="*/ 0 w 335915"/>
                  <a:gd name="connsiteY3" fmla="*/ 36195 h 72389"/>
                  <a:gd name="connsiteX4" fmla="*/ 36195 w 335915"/>
                  <a:gd name="connsiteY4" fmla="*/ 0 h 72389"/>
                  <a:gd name="connsiteX5" fmla="*/ 299720 w 335915"/>
                  <a:gd name="connsiteY5" fmla="*/ 0 h 72389"/>
                  <a:gd name="connsiteX6" fmla="*/ 335915 w 335915"/>
                  <a:gd name="connsiteY6" fmla="*/ 36195 h 72389"/>
                  <a:gd name="connsiteX7" fmla="*/ 335915 w 335915"/>
                  <a:gd name="connsiteY7" fmla="*/ 36195 h 72389"/>
                  <a:gd name="connsiteX8" fmla="*/ 299720 w 335915"/>
                  <a:gd name="connsiteY8" fmla="*/ 72390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5915" h="72389">
                    <a:moveTo>
                      <a:pt x="299720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299720" y="0"/>
                    </a:lnTo>
                    <a:cubicBezTo>
                      <a:pt x="319405" y="0"/>
                      <a:pt x="335915" y="15875"/>
                      <a:pt x="335915" y="36195"/>
                    </a:cubicBezTo>
                    <a:lnTo>
                      <a:pt x="335915" y="36195"/>
                    </a:lnTo>
                    <a:cubicBezTo>
                      <a:pt x="335280" y="56515"/>
                      <a:pt x="319405" y="72390"/>
                      <a:pt x="299720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33B455AE-50B9-E63F-CBAE-811896138BA4}"/>
                  </a:ext>
                </a:extLst>
              </p:cNvPr>
              <p:cNvSpPr/>
              <p:nvPr/>
            </p:nvSpPr>
            <p:spPr>
              <a:xfrm>
                <a:off x="5816600" y="1202689"/>
                <a:ext cx="72390" cy="72390"/>
              </a:xfrm>
              <a:custGeom>
                <a:avLst/>
                <a:gdLst>
                  <a:gd name="connsiteX0" fmla="*/ 36195 w 72390"/>
                  <a:gd name="connsiteY0" fmla="*/ 72390 h 72390"/>
                  <a:gd name="connsiteX1" fmla="*/ 36195 w 72390"/>
                  <a:gd name="connsiteY1" fmla="*/ 72390 h 72390"/>
                  <a:gd name="connsiteX2" fmla="*/ 0 w 72390"/>
                  <a:gd name="connsiteY2" fmla="*/ 36195 h 72390"/>
                  <a:gd name="connsiteX3" fmla="*/ 0 w 72390"/>
                  <a:gd name="connsiteY3" fmla="*/ 36195 h 72390"/>
                  <a:gd name="connsiteX4" fmla="*/ 36195 w 72390"/>
                  <a:gd name="connsiteY4" fmla="*/ 0 h 72390"/>
                  <a:gd name="connsiteX5" fmla="*/ 36195 w 72390"/>
                  <a:gd name="connsiteY5" fmla="*/ 0 h 72390"/>
                  <a:gd name="connsiteX6" fmla="*/ 72390 w 72390"/>
                  <a:gd name="connsiteY6" fmla="*/ 36195 h 72390"/>
                  <a:gd name="connsiteX7" fmla="*/ 72390 w 72390"/>
                  <a:gd name="connsiteY7" fmla="*/ 36195 h 72390"/>
                  <a:gd name="connsiteX8" fmla="*/ 36195 w 72390"/>
                  <a:gd name="connsiteY8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390" h="72390">
                    <a:moveTo>
                      <a:pt x="36195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36195" y="0"/>
                    </a:lnTo>
                    <a:cubicBezTo>
                      <a:pt x="55880" y="0"/>
                      <a:pt x="72390" y="15875"/>
                      <a:pt x="72390" y="36195"/>
                    </a:cubicBezTo>
                    <a:lnTo>
                      <a:pt x="72390" y="36195"/>
                    </a:lnTo>
                    <a:cubicBezTo>
                      <a:pt x="72390" y="56515"/>
                      <a:pt x="56515" y="72390"/>
                      <a:pt x="36195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69D4E321-1BD4-D46E-9788-05B053A7BF85}"/>
                  </a:ext>
                </a:extLst>
              </p:cNvPr>
              <p:cNvSpPr/>
              <p:nvPr/>
            </p:nvSpPr>
            <p:spPr>
              <a:xfrm>
                <a:off x="5121909" y="1668145"/>
                <a:ext cx="128905" cy="72389"/>
              </a:xfrm>
              <a:custGeom>
                <a:avLst/>
                <a:gdLst>
                  <a:gd name="connsiteX0" fmla="*/ 92710 w 128905"/>
                  <a:gd name="connsiteY0" fmla="*/ 72390 h 72389"/>
                  <a:gd name="connsiteX1" fmla="*/ 36195 w 128905"/>
                  <a:gd name="connsiteY1" fmla="*/ 72390 h 72389"/>
                  <a:gd name="connsiteX2" fmla="*/ 0 w 128905"/>
                  <a:gd name="connsiteY2" fmla="*/ 36195 h 72389"/>
                  <a:gd name="connsiteX3" fmla="*/ 0 w 128905"/>
                  <a:gd name="connsiteY3" fmla="*/ 36195 h 72389"/>
                  <a:gd name="connsiteX4" fmla="*/ 36195 w 128905"/>
                  <a:gd name="connsiteY4" fmla="*/ 0 h 72389"/>
                  <a:gd name="connsiteX5" fmla="*/ 92710 w 128905"/>
                  <a:gd name="connsiteY5" fmla="*/ 0 h 72389"/>
                  <a:gd name="connsiteX6" fmla="*/ 128905 w 128905"/>
                  <a:gd name="connsiteY6" fmla="*/ 36195 h 72389"/>
                  <a:gd name="connsiteX7" fmla="*/ 128905 w 128905"/>
                  <a:gd name="connsiteY7" fmla="*/ 36195 h 72389"/>
                  <a:gd name="connsiteX8" fmla="*/ 92710 w 128905"/>
                  <a:gd name="connsiteY8" fmla="*/ 72390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905" h="72389">
                    <a:moveTo>
                      <a:pt x="92710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92710" y="0"/>
                    </a:lnTo>
                    <a:cubicBezTo>
                      <a:pt x="112395" y="0"/>
                      <a:pt x="128905" y="15875"/>
                      <a:pt x="128905" y="36195"/>
                    </a:cubicBezTo>
                    <a:lnTo>
                      <a:pt x="128905" y="36195"/>
                    </a:lnTo>
                    <a:cubicBezTo>
                      <a:pt x="128905" y="55880"/>
                      <a:pt x="112395" y="72390"/>
                      <a:pt x="92710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04FF1EEA-F31A-2A8D-1B65-577B21F43F2E}"/>
                  </a:ext>
                </a:extLst>
              </p:cNvPr>
              <p:cNvSpPr/>
              <p:nvPr/>
            </p:nvSpPr>
            <p:spPr>
              <a:xfrm>
                <a:off x="5282565" y="1668145"/>
                <a:ext cx="72389" cy="72389"/>
              </a:xfrm>
              <a:custGeom>
                <a:avLst/>
                <a:gdLst>
                  <a:gd name="connsiteX0" fmla="*/ 36195 w 72389"/>
                  <a:gd name="connsiteY0" fmla="*/ 72390 h 72389"/>
                  <a:gd name="connsiteX1" fmla="*/ 36195 w 72389"/>
                  <a:gd name="connsiteY1" fmla="*/ 72390 h 72389"/>
                  <a:gd name="connsiteX2" fmla="*/ 0 w 72389"/>
                  <a:gd name="connsiteY2" fmla="*/ 36195 h 72389"/>
                  <a:gd name="connsiteX3" fmla="*/ 0 w 72389"/>
                  <a:gd name="connsiteY3" fmla="*/ 36195 h 72389"/>
                  <a:gd name="connsiteX4" fmla="*/ 36195 w 72389"/>
                  <a:gd name="connsiteY4" fmla="*/ 0 h 72389"/>
                  <a:gd name="connsiteX5" fmla="*/ 36195 w 72389"/>
                  <a:gd name="connsiteY5" fmla="*/ 0 h 72389"/>
                  <a:gd name="connsiteX6" fmla="*/ 72390 w 72389"/>
                  <a:gd name="connsiteY6" fmla="*/ 36195 h 72389"/>
                  <a:gd name="connsiteX7" fmla="*/ 72390 w 72389"/>
                  <a:gd name="connsiteY7" fmla="*/ 36195 h 72389"/>
                  <a:gd name="connsiteX8" fmla="*/ 36195 w 72389"/>
                  <a:gd name="connsiteY8" fmla="*/ 72390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389" h="72389">
                    <a:moveTo>
                      <a:pt x="36195" y="72390"/>
                    </a:moveTo>
                    <a:lnTo>
                      <a:pt x="36195" y="72390"/>
                    </a:lnTo>
                    <a:cubicBezTo>
                      <a:pt x="16510" y="72390"/>
                      <a:pt x="0" y="56515"/>
                      <a:pt x="0" y="361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36195" y="0"/>
                    </a:lnTo>
                    <a:cubicBezTo>
                      <a:pt x="55880" y="0"/>
                      <a:pt x="72390" y="15875"/>
                      <a:pt x="72390" y="36195"/>
                    </a:cubicBezTo>
                    <a:lnTo>
                      <a:pt x="72390" y="36195"/>
                    </a:lnTo>
                    <a:cubicBezTo>
                      <a:pt x="72390" y="55880"/>
                      <a:pt x="55880" y="72390"/>
                      <a:pt x="36195" y="723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0" name="Graphic 2">
                <a:extLst>
                  <a:ext uri="{FF2B5EF4-FFF2-40B4-BE49-F238E27FC236}">
                    <a16:creationId xmlns:a16="http://schemas.microsoft.com/office/drawing/2014/main" id="{36322308-2DA3-9BED-09E8-3E790119B0D0}"/>
                  </a:ext>
                </a:extLst>
              </p:cNvPr>
              <p:cNvGrpSpPr/>
              <p:nvPr/>
            </p:nvGrpSpPr>
            <p:grpSpPr>
              <a:xfrm>
                <a:off x="3156585" y="1202055"/>
                <a:ext cx="894714" cy="227605"/>
                <a:chOff x="3156585" y="1202055"/>
                <a:chExt cx="894714" cy="227605"/>
              </a:xfrm>
              <a:solidFill>
                <a:srgbClr val="CCEDFF"/>
              </a:solidFill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910BC5AD-8381-F4B3-E003-C3305942B019}"/>
                    </a:ext>
                  </a:extLst>
                </p:cNvPr>
                <p:cNvSpPr/>
                <p:nvPr/>
              </p:nvSpPr>
              <p:spPr>
                <a:xfrm>
                  <a:off x="3156585" y="1205864"/>
                  <a:ext cx="133349" cy="220871"/>
                </a:xfrm>
                <a:custGeom>
                  <a:avLst/>
                  <a:gdLst>
                    <a:gd name="connsiteX0" fmla="*/ 76835 w 133349"/>
                    <a:gd name="connsiteY0" fmla="*/ 219075 h 220871"/>
                    <a:gd name="connsiteX1" fmla="*/ 74295 w 133349"/>
                    <a:gd name="connsiteY1" fmla="*/ 213360 h 220871"/>
                    <a:gd name="connsiteX2" fmla="*/ 74295 w 133349"/>
                    <a:gd name="connsiteY2" fmla="*/ 65405 h 220871"/>
                    <a:gd name="connsiteX3" fmla="*/ 31750 w 133349"/>
                    <a:gd name="connsiteY3" fmla="*/ 97790 h 220871"/>
                    <a:gd name="connsiteX4" fmla="*/ 27305 w 133349"/>
                    <a:gd name="connsiteY4" fmla="*/ 99060 h 220871"/>
                    <a:gd name="connsiteX5" fmla="*/ 20955 w 133349"/>
                    <a:gd name="connsiteY5" fmla="*/ 95250 h 220871"/>
                    <a:gd name="connsiteX6" fmla="*/ 1270 w 133349"/>
                    <a:gd name="connsiteY6" fmla="*/ 69850 h 220871"/>
                    <a:gd name="connsiteX7" fmla="*/ 0 w 133349"/>
                    <a:gd name="connsiteY7" fmla="*/ 65405 h 220871"/>
                    <a:gd name="connsiteX8" fmla="*/ 3175 w 133349"/>
                    <a:gd name="connsiteY8" fmla="*/ 58420 h 220871"/>
                    <a:gd name="connsiteX9" fmla="*/ 76200 w 133349"/>
                    <a:gd name="connsiteY9" fmla="*/ 1905 h 220871"/>
                    <a:gd name="connsiteX10" fmla="*/ 83185 w 133349"/>
                    <a:gd name="connsiteY10" fmla="*/ 0 h 220871"/>
                    <a:gd name="connsiteX11" fmla="*/ 125095 w 133349"/>
                    <a:gd name="connsiteY11" fmla="*/ 0 h 220871"/>
                    <a:gd name="connsiteX12" fmla="*/ 130810 w 133349"/>
                    <a:gd name="connsiteY12" fmla="*/ 1905 h 220871"/>
                    <a:gd name="connsiteX13" fmla="*/ 133350 w 133349"/>
                    <a:gd name="connsiteY13" fmla="*/ 7620 h 220871"/>
                    <a:gd name="connsiteX14" fmla="*/ 133350 w 133349"/>
                    <a:gd name="connsiteY14" fmla="*/ 212725 h 220871"/>
                    <a:gd name="connsiteX15" fmla="*/ 130810 w 133349"/>
                    <a:gd name="connsiteY15" fmla="*/ 218440 h 220871"/>
                    <a:gd name="connsiteX16" fmla="*/ 125095 w 133349"/>
                    <a:gd name="connsiteY16" fmla="*/ 220345 h 220871"/>
                    <a:gd name="connsiteX17" fmla="*/ 81915 w 133349"/>
                    <a:gd name="connsiteY17" fmla="*/ 220345 h 220871"/>
                    <a:gd name="connsiteX18" fmla="*/ 76835 w 133349"/>
                    <a:gd name="connsiteY18" fmla="*/ 219075 h 22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349" h="220871">
                      <a:moveTo>
                        <a:pt x="76835" y="219075"/>
                      </a:moveTo>
                      <a:cubicBezTo>
                        <a:pt x="75565" y="217805"/>
                        <a:pt x="74295" y="215900"/>
                        <a:pt x="74295" y="213360"/>
                      </a:cubicBezTo>
                      <a:lnTo>
                        <a:pt x="74295" y="65405"/>
                      </a:lnTo>
                      <a:lnTo>
                        <a:pt x="31750" y="97790"/>
                      </a:lnTo>
                      <a:cubicBezTo>
                        <a:pt x="29845" y="99060"/>
                        <a:pt x="28575" y="99060"/>
                        <a:pt x="27305" y="99060"/>
                      </a:cubicBezTo>
                      <a:cubicBezTo>
                        <a:pt x="24765" y="99060"/>
                        <a:pt x="22860" y="97790"/>
                        <a:pt x="20955" y="95250"/>
                      </a:cubicBezTo>
                      <a:lnTo>
                        <a:pt x="1270" y="69850"/>
                      </a:lnTo>
                      <a:cubicBezTo>
                        <a:pt x="635" y="68580"/>
                        <a:pt x="0" y="66675"/>
                        <a:pt x="0" y="65405"/>
                      </a:cubicBezTo>
                      <a:cubicBezTo>
                        <a:pt x="0" y="62230"/>
                        <a:pt x="1270" y="60325"/>
                        <a:pt x="3175" y="58420"/>
                      </a:cubicBezTo>
                      <a:lnTo>
                        <a:pt x="76200" y="1905"/>
                      </a:lnTo>
                      <a:cubicBezTo>
                        <a:pt x="78105" y="635"/>
                        <a:pt x="80645" y="0"/>
                        <a:pt x="83185" y="0"/>
                      </a:cubicBezTo>
                      <a:lnTo>
                        <a:pt x="125095" y="0"/>
                      </a:lnTo>
                      <a:cubicBezTo>
                        <a:pt x="127635" y="0"/>
                        <a:pt x="129540" y="635"/>
                        <a:pt x="130810" y="1905"/>
                      </a:cubicBezTo>
                      <a:cubicBezTo>
                        <a:pt x="132080" y="3175"/>
                        <a:pt x="133350" y="5080"/>
                        <a:pt x="133350" y="7620"/>
                      </a:cubicBezTo>
                      <a:lnTo>
                        <a:pt x="133350" y="212725"/>
                      </a:lnTo>
                      <a:cubicBezTo>
                        <a:pt x="133350" y="215265"/>
                        <a:pt x="132715" y="217170"/>
                        <a:pt x="130810" y="218440"/>
                      </a:cubicBezTo>
                      <a:cubicBezTo>
                        <a:pt x="129540" y="219710"/>
                        <a:pt x="127000" y="220345"/>
                        <a:pt x="125095" y="220345"/>
                      </a:cubicBezTo>
                      <a:lnTo>
                        <a:pt x="81915" y="220345"/>
                      </a:lnTo>
                      <a:cubicBezTo>
                        <a:pt x="80010" y="221615"/>
                        <a:pt x="78105" y="220345"/>
                        <a:pt x="76835" y="219075"/>
                      </a:cubicBezTo>
                      <a:close/>
                    </a:path>
                  </a:pathLst>
                </a:custGeom>
                <a:solidFill>
                  <a:srgbClr val="CCED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FA49EA4A-BA48-2084-B6BA-A344C02D8C0D}"/>
                    </a:ext>
                  </a:extLst>
                </p:cNvPr>
                <p:cNvSpPr/>
                <p:nvPr/>
              </p:nvSpPr>
              <p:spPr>
                <a:xfrm>
                  <a:off x="3356609" y="1202055"/>
                  <a:ext cx="187960" cy="227605"/>
                </a:xfrm>
                <a:custGeom>
                  <a:avLst/>
                  <a:gdLst>
                    <a:gd name="connsiteX0" fmla="*/ 41275 w 187960"/>
                    <a:gd name="connsiteY0" fmla="*/ 219075 h 227605"/>
                    <a:gd name="connsiteX1" fmla="*/ 10160 w 187960"/>
                    <a:gd name="connsiteY1" fmla="*/ 193675 h 227605"/>
                    <a:gd name="connsiteX2" fmla="*/ 0 w 187960"/>
                    <a:gd name="connsiteY2" fmla="*/ 158115 h 227605"/>
                    <a:gd name="connsiteX3" fmla="*/ 8255 w 187960"/>
                    <a:gd name="connsiteY3" fmla="*/ 128270 h 227605"/>
                    <a:gd name="connsiteX4" fmla="*/ 30480 w 187960"/>
                    <a:gd name="connsiteY4" fmla="*/ 107315 h 227605"/>
                    <a:gd name="connsiteX5" fmla="*/ 8255 w 187960"/>
                    <a:gd name="connsiteY5" fmla="*/ 63500 h 227605"/>
                    <a:gd name="connsiteX6" fmla="*/ 29845 w 187960"/>
                    <a:gd name="connsiteY6" fmla="*/ 17780 h 227605"/>
                    <a:gd name="connsiteX7" fmla="*/ 93980 w 187960"/>
                    <a:gd name="connsiteY7" fmla="*/ 0 h 227605"/>
                    <a:gd name="connsiteX8" fmla="*/ 157480 w 187960"/>
                    <a:gd name="connsiteY8" fmla="*/ 17780 h 227605"/>
                    <a:gd name="connsiteX9" fmla="*/ 179070 w 187960"/>
                    <a:gd name="connsiteY9" fmla="*/ 63500 h 227605"/>
                    <a:gd name="connsiteX10" fmla="*/ 157480 w 187960"/>
                    <a:gd name="connsiteY10" fmla="*/ 107315 h 227605"/>
                    <a:gd name="connsiteX11" fmla="*/ 179705 w 187960"/>
                    <a:gd name="connsiteY11" fmla="*/ 127635 h 227605"/>
                    <a:gd name="connsiteX12" fmla="*/ 187960 w 187960"/>
                    <a:gd name="connsiteY12" fmla="*/ 158115 h 227605"/>
                    <a:gd name="connsiteX13" fmla="*/ 177800 w 187960"/>
                    <a:gd name="connsiteY13" fmla="*/ 193040 h 227605"/>
                    <a:gd name="connsiteX14" fmla="*/ 146050 w 187960"/>
                    <a:gd name="connsiteY14" fmla="*/ 217805 h 227605"/>
                    <a:gd name="connsiteX15" fmla="*/ 93980 w 187960"/>
                    <a:gd name="connsiteY15" fmla="*/ 227330 h 227605"/>
                    <a:gd name="connsiteX16" fmla="*/ 41275 w 187960"/>
                    <a:gd name="connsiteY16" fmla="*/ 219075 h 227605"/>
                    <a:gd name="connsiteX17" fmla="*/ 117475 w 187960"/>
                    <a:gd name="connsiteY17" fmla="*/ 179070 h 227605"/>
                    <a:gd name="connsiteX18" fmla="*/ 127000 w 187960"/>
                    <a:gd name="connsiteY18" fmla="*/ 158750 h 227605"/>
                    <a:gd name="connsiteX19" fmla="*/ 117475 w 187960"/>
                    <a:gd name="connsiteY19" fmla="*/ 138430 h 227605"/>
                    <a:gd name="connsiteX20" fmla="*/ 92710 w 187960"/>
                    <a:gd name="connsiteY20" fmla="*/ 130810 h 227605"/>
                    <a:gd name="connsiteX21" fmla="*/ 67945 w 187960"/>
                    <a:gd name="connsiteY21" fmla="*/ 138430 h 227605"/>
                    <a:gd name="connsiteX22" fmla="*/ 58420 w 187960"/>
                    <a:gd name="connsiteY22" fmla="*/ 158750 h 227605"/>
                    <a:gd name="connsiteX23" fmla="*/ 67945 w 187960"/>
                    <a:gd name="connsiteY23" fmla="*/ 179070 h 227605"/>
                    <a:gd name="connsiteX24" fmla="*/ 92710 w 187960"/>
                    <a:gd name="connsiteY24" fmla="*/ 186690 h 227605"/>
                    <a:gd name="connsiteX25" fmla="*/ 117475 w 187960"/>
                    <a:gd name="connsiteY25" fmla="*/ 179070 h 227605"/>
                    <a:gd name="connsiteX26" fmla="*/ 114935 w 187960"/>
                    <a:gd name="connsiteY26" fmla="*/ 84455 h 227605"/>
                    <a:gd name="connsiteX27" fmla="*/ 123190 w 187960"/>
                    <a:gd name="connsiteY27" fmla="*/ 67310 h 227605"/>
                    <a:gd name="connsiteX28" fmla="*/ 114935 w 187960"/>
                    <a:gd name="connsiteY28" fmla="*/ 49530 h 227605"/>
                    <a:gd name="connsiteX29" fmla="*/ 93345 w 187960"/>
                    <a:gd name="connsiteY29" fmla="*/ 42545 h 227605"/>
                    <a:gd name="connsiteX30" fmla="*/ 71120 w 187960"/>
                    <a:gd name="connsiteY30" fmla="*/ 49530 h 227605"/>
                    <a:gd name="connsiteX31" fmla="*/ 62865 w 187960"/>
                    <a:gd name="connsiteY31" fmla="*/ 67310 h 227605"/>
                    <a:gd name="connsiteX32" fmla="*/ 71120 w 187960"/>
                    <a:gd name="connsiteY32" fmla="*/ 85090 h 227605"/>
                    <a:gd name="connsiteX33" fmla="*/ 93345 w 187960"/>
                    <a:gd name="connsiteY33" fmla="*/ 92075 h 227605"/>
                    <a:gd name="connsiteX34" fmla="*/ 114935 w 187960"/>
                    <a:gd name="connsiteY34" fmla="*/ 84455 h 227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87960" h="227605">
                      <a:moveTo>
                        <a:pt x="41275" y="219075"/>
                      </a:moveTo>
                      <a:cubicBezTo>
                        <a:pt x="27305" y="212725"/>
                        <a:pt x="16510" y="204470"/>
                        <a:pt x="10160" y="193675"/>
                      </a:cubicBezTo>
                      <a:cubicBezTo>
                        <a:pt x="3175" y="182880"/>
                        <a:pt x="0" y="171450"/>
                        <a:pt x="0" y="158115"/>
                      </a:cubicBezTo>
                      <a:cubicBezTo>
                        <a:pt x="0" y="147320"/>
                        <a:pt x="2540" y="137160"/>
                        <a:pt x="8255" y="128270"/>
                      </a:cubicBezTo>
                      <a:cubicBezTo>
                        <a:pt x="13970" y="119380"/>
                        <a:pt x="20955" y="112395"/>
                        <a:pt x="30480" y="107315"/>
                      </a:cubicBezTo>
                      <a:cubicBezTo>
                        <a:pt x="15240" y="97790"/>
                        <a:pt x="8255" y="83185"/>
                        <a:pt x="8255" y="63500"/>
                      </a:cubicBezTo>
                      <a:cubicBezTo>
                        <a:pt x="8255" y="44450"/>
                        <a:pt x="15240" y="29210"/>
                        <a:pt x="29845" y="17780"/>
                      </a:cubicBezTo>
                      <a:cubicBezTo>
                        <a:pt x="44450" y="5715"/>
                        <a:pt x="65405" y="0"/>
                        <a:pt x="93980" y="0"/>
                      </a:cubicBezTo>
                      <a:cubicBezTo>
                        <a:pt x="121920" y="0"/>
                        <a:pt x="142875" y="5715"/>
                        <a:pt x="157480" y="17780"/>
                      </a:cubicBezTo>
                      <a:cubicBezTo>
                        <a:pt x="171450" y="29210"/>
                        <a:pt x="179070" y="44450"/>
                        <a:pt x="179070" y="63500"/>
                      </a:cubicBezTo>
                      <a:cubicBezTo>
                        <a:pt x="179070" y="82550"/>
                        <a:pt x="172085" y="97155"/>
                        <a:pt x="157480" y="107315"/>
                      </a:cubicBezTo>
                      <a:cubicBezTo>
                        <a:pt x="167005" y="111760"/>
                        <a:pt x="173990" y="118745"/>
                        <a:pt x="179705" y="127635"/>
                      </a:cubicBezTo>
                      <a:cubicBezTo>
                        <a:pt x="185420" y="136525"/>
                        <a:pt x="187960" y="146685"/>
                        <a:pt x="187960" y="158115"/>
                      </a:cubicBezTo>
                      <a:cubicBezTo>
                        <a:pt x="187960" y="171450"/>
                        <a:pt x="184785" y="182880"/>
                        <a:pt x="177800" y="193040"/>
                      </a:cubicBezTo>
                      <a:cubicBezTo>
                        <a:pt x="170815" y="203200"/>
                        <a:pt x="160020" y="212090"/>
                        <a:pt x="146050" y="217805"/>
                      </a:cubicBezTo>
                      <a:cubicBezTo>
                        <a:pt x="132080" y="224155"/>
                        <a:pt x="114935" y="227330"/>
                        <a:pt x="93980" y="227330"/>
                      </a:cubicBezTo>
                      <a:cubicBezTo>
                        <a:pt x="72390" y="228600"/>
                        <a:pt x="55245" y="225425"/>
                        <a:pt x="41275" y="219075"/>
                      </a:cubicBezTo>
                      <a:close/>
                      <a:moveTo>
                        <a:pt x="117475" y="179070"/>
                      </a:moveTo>
                      <a:cubicBezTo>
                        <a:pt x="123825" y="173990"/>
                        <a:pt x="127000" y="167005"/>
                        <a:pt x="127000" y="158750"/>
                      </a:cubicBezTo>
                      <a:cubicBezTo>
                        <a:pt x="127000" y="150495"/>
                        <a:pt x="123825" y="143510"/>
                        <a:pt x="117475" y="138430"/>
                      </a:cubicBezTo>
                      <a:cubicBezTo>
                        <a:pt x="111125" y="133350"/>
                        <a:pt x="102870" y="130810"/>
                        <a:pt x="92710" y="130810"/>
                      </a:cubicBezTo>
                      <a:cubicBezTo>
                        <a:pt x="82550" y="130810"/>
                        <a:pt x="74295" y="133350"/>
                        <a:pt x="67945" y="138430"/>
                      </a:cubicBezTo>
                      <a:cubicBezTo>
                        <a:pt x="61595" y="143510"/>
                        <a:pt x="58420" y="150495"/>
                        <a:pt x="58420" y="158750"/>
                      </a:cubicBezTo>
                      <a:cubicBezTo>
                        <a:pt x="58420" y="167005"/>
                        <a:pt x="61595" y="173990"/>
                        <a:pt x="67945" y="179070"/>
                      </a:cubicBezTo>
                      <a:cubicBezTo>
                        <a:pt x="74295" y="184150"/>
                        <a:pt x="82550" y="186690"/>
                        <a:pt x="92710" y="186690"/>
                      </a:cubicBezTo>
                      <a:cubicBezTo>
                        <a:pt x="102870" y="186690"/>
                        <a:pt x="111125" y="184150"/>
                        <a:pt x="117475" y="179070"/>
                      </a:cubicBezTo>
                      <a:close/>
                      <a:moveTo>
                        <a:pt x="114935" y="84455"/>
                      </a:moveTo>
                      <a:cubicBezTo>
                        <a:pt x="120650" y="80010"/>
                        <a:pt x="123190" y="74295"/>
                        <a:pt x="123190" y="67310"/>
                      </a:cubicBezTo>
                      <a:cubicBezTo>
                        <a:pt x="123190" y="60325"/>
                        <a:pt x="120650" y="54610"/>
                        <a:pt x="114935" y="49530"/>
                      </a:cubicBezTo>
                      <a:cubicBezTo>
                        <a:pt x="109220" y="45085"/>
                        <a:pt x="102235" y="42545"/>
                        <a:pt x="93345" y="42545"/>
                      </a:cubicBezTo>
                      <a:cubicBezTo>
                        <a:pt x="84455" y="42545"/>
                        <a:pt x="76835" y="45085"/>
                        <a:pt x="71120" y="49530"/>
                      </a:cubicBezTo>
                      <a:cubicBezTo>
                        <a:pt x="65405" y="53975"/>
                        <a:pt x="62865" y="59690"/>
                        <a:pt x="62865" y="67310"/>
                      </a:cubicBezTo>
                      <a:cubicBezTo>
                        <a:pt x="62865" y="74295"/>
                        <a:pt x="65405" y="80010"/>
                        <a:pt x="71120" y="85090"/>
                      </a:cubicBezTo>
                      <a:cubicBezTo>
                        <a:pt x="76835" y="89535"/>
                        <a:pt x="83820" y="92075"/>
                        <a:pt x="93345" y="92075"/>
                      </a:cubicBezTo>
                      <a:cubicBezTo>
                        <a:pt x="101600" y="91440"/>
                        <a:pt x="109220" y="88900"/>
                        <a:pt x="114935" y="84455"/>
                      </a:cubicBezTo>
                      <a:close/>
                    </a:path>
                  </a:pathLst>
                </a:custGeom>
                <a:solidFill>
                  <a:srgbClr val="CCED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233D0081-935D-FCBF-71FC-47BA50ED97C5}"/>
                    </a:ext>
                  </a:extLst>
                </p:cNvPr>
                <p:cNvSpPr/>
                <p:nvPr/>
              </p:nvSpPr>
              <p:spPr>
                <a:xfrm>
                  <a:off x="3606800" y="1203325"/>
                  <a:ext cx="166370" cy="224155"/>
                </a:xfrm>
                <a:custGeom>
                  <a:avLst/>
                  <a:gdLst>
                    <a:gd name="connsiteX0" fmla="*/ 2540 w 166370"/>
                    <a:gd name="connsiteY0" fmla="*/ 221615 h 224155"/>
                    <a:gd name="connsiteX1" fmla="*/ 0 w 166370"/>
                    <a:gd name="connsiteY1" fmla="*/ 215900 h 224155"/>
                    <a:gd name="connsiteX2" fmla="*/ 0 w 166370"/>
                    <a:gd name="connsiteY2" fmla="*/ 7620 h 224155"/>
                    <a:gd name="connsiteX3" fmla="*/ 2540 w 166370"/>
                    <a:gd name="connsiteY3" fmla="*/ 1905 h 224155"/>
                    <a:gd name="connsiteX4" fmla="*/ 8255 w 166370"/>
                    <a:gd name="connsiteY4" fmla="*/ 0 h 224155"/>
                    <a:gd name="connsiteX5" fmla="*/ 46990 w 166370"/>
                    <a:gd name="connsiteY5" fmla="*/ 0 h 224155"/>
                    <a:gd name="connsiteX6" fmla="*/ 52705 w 166370"/>
                    <a:gd name="connsiteY6" fmla="*/ 1905 h 224155"/>
                    <a:gd name="connsiteX7" fmla="*/ 54610 w 166370"/>
                    <a:gd name="connsiteY7" fmla="*/ 7620 h 224155"/>
                    <a:gd name="connsiteX8" fmla="*/ 54610 w 166370"/>
                    <a:gd name="connsiteY8" fmla="*/ 113030 h 224155"/>
                    <a:gd name="connsiteX9" fmla="*/ 96520 w 166370"/>
                    <a:gd name="connsiteY9" fmla="*/ 64770 h 224155"/>
                    <a:gd name="connsiteX10" fmla="*/ 99060 w 166370"/>
                    <a:gd name="connsiteY10" fmla="*/ 62865 h 224155"/>
                    <a:gd name="connsiteX11" fmla="*/ 102870 w 166370"/>
                    <a:gd name="connsiteY11" fmla="*/ 60325 h 224155"/>
                    <a:gd name="connsiteX12" fmla="*/ 107315 w 166370"/>
                    <a:gd name="connsiteY12" fmla="*/ 59690 h 224155"/>
                    <a:gd name="connsiteX13" fmla="*/ 151765 w 166370"/>
                    <a:gd name="connsiteY13" fmla="*/ 59690 h 224155"/>
                    <a:gd name="connsiteX14" fmla="*/ 156845 w 166370"/>
                    <a:gd name="connsiteY14" fmla="*/ 61595 h 224155"/>
                    <a:gd name="connsiteX15" fmla="*/ 158750 w 166370"/>
                    <a:gd name="connsiteY15" fmla="*/ 66675 h 224155"/>
                    <a:gd name="connsiteX16" fmla="*/ 156845 w 166370"/>
                    <a:gd name="connsiteY16" fmla="*/ 71755 h 224155"/>
                    <a:gd name="connsiteX17" fmla="*/ 100965 w 166370"/>
                    <a:gd name="connsiteY17" fmla="*/ 132715 h 224155"/>
                    <a:gd name="connsiteX18" fmla="*/ 164465 w 166370"/>
                    <a:gd name="connsiteY18" fmla="*/ 211455 h 224155"/>
                    <a:gd name="connsiteX19" fmla="*/ 166370 w 166370"/>
                    <a:gd name="connsiteY19" fmla="*/ 215900 h 224155"/>
                    <a:gd name="connsiteX20" fmla="*/ 164465 w 166370"/>
                    <a:gd name="connsiteY20" fmla="*/ 220980 h 224155"/>
                    <a:gd name="connsiteX21" fmla="*/ 159385 w 166370"/>
                    <a:gd name="connsiteY21" fmla="*/ 222885 h 224155"/>
                    <a:gd name="connsiteX22" fmla="*/ 113665 w 166370"/>
                    <a:gd name="connsiteY22" fmla="*/ 222885 h 224155"/>
                    <a:gd name="connsiteX23" fmla="*/ 107315 w 166370"/>
                    <a:gd name="connsiteY23" fmla="*/ 221615 h 224155"/>
                    <a:gd name="connsiteX24" fmla="*/ 102235 w 166370"/>
                    <a:gd name="connsiteY24" fmla="*/ 217805 h 224155"/>
                    <a:gd name="connsiteX25" fmla="*/ 53975 w 166370"/>
                    <a:gd name="connsiteY25" fmla="*/ 158750 h 224155"/>
                    <a:gd name="connsiteX26" fmla="*/ 53975 w 166370"/>
                    <a:gd name="connsiteY26" fmla="*/ 215900 h 224155"/>
                    <a:gd name="connsiteX27" fmla="*/ 52070 w 166370"/>
                    <a:gd name="connsiteY27" fmla="*/ 221615 h 224155"/>
                    <a:gd name="connsiteX28" fmla="*/ 46355 w 166370"/>
                    <a:gd name="connsiteY28" fmla="*/ 224155 h 224155"/>
                    <a:gd name="connsiteX29" fmla="*/ 7620 w 166370"/>
                    <a:gd name="connsiteY29" fmla="*/ 224155 h 224155"/>
                    <a:gd name="connsiteX30" fmla="*/ 2540 w 166370"/>
                    <a:gd name="connsiteY30" fmla="*/ 221615 h 22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66370" h="224155">
                      <a:moveTo>
                        <a:pt x="2540" y="221615"/>
                      </a:moveTo>
                      <a:cubicBezTo>
                        <a:pt x="1270" y="220345"/>
                        <a:pt x="0" y="218440"/>
                        <a:pt x="0" y="215900"/>
                      </a:cubicBezTo>
                      <a:lnTo>
                        <a:pt x="0" y="7620"/>
                      </a:lnTo>
                      <a:cubicBezTo>
                        <a:pt x="0" y="5080"/>
                        <a:pt x="635" y="3175"/>
                        <a:pt x="2540" y="1905"/>
                      </a:cubicBezTo>
                      <a:cubicBezTo>
                        <a:pt x="3810" y="635"/>
                        <a:pt x="6350" y="0"/>
                        <a:pt x="8255" y="0"/>
                      </a:cubicBezTo>
                      <a:lnTo>
                        <a:pt x="46990" y="0"/>
                      </a:lnTo>
                      <a:cubicBezTo>
                        <a:pt x="49530" y="0"/>
                        <a:pt x="51435" y="635"/>
                        <a:pt x="52705" y="1905"/>
                      </a:cubicBezTo>
                      <a:cubicBezTo>
                        <a:pt x="53975" y="3175"/>
                        <a:pt x="54610" y="5080"/>
                        <a:pt x="54610" y="7620"/>
                      </a:cubicBezTo>
                      <a:lnTo>
                        <a:pt x="54610" y="113030"/>
                      </a:lnTo>
                      <a:lnTo>
                        <a:pt x="96520" y="64770"/>
                      </a:lnTo>
                      <a:cubicBezTo>
                        <a:pt x="97155" y="64135"/>
                        <a:pt x="97790" y="63500"/>
                        <a:pt x="99060" y="62865"/>
                      </a:cubicBezTo>
                      <a:cubicBezTo>
                        <a:pt x="100330" y="61595"/>
                        <a:pt x="101600" y="60960"/>
                        <a:pt x="102870" y="60325"/>
                      </a:cubicBezTo>
                      <a:cubicBezTo>
                        <a:pt x="104140" y="59690"/>
                        <a:pt x="105410" y="59690"/>
                        <a:pt x="107315" y="59690"/>
                      </a:cubicBezTo>
                      <a:lnTo>
                        <a:pt x="151765" y="59690"/>
                      </a:lnTo>
                      <a:cubicBezTo>
                        <a:pt x="153670" y="59690"/>
                        <a:pt x="155575" y="60325"/>
                        <a:pt x="156845" y="61595"/>
                      </a:cubicBezTo>
                      <a:cubicBezTo>
                        <a:pt x="158115" y="62865"/>
                        <a:pt x="158750" y="64770"/>
                        <a:pt x="158750" y="66675"/>
                      </a:cubicBezTo>
                      <a:cubicBezTo>
                        <a:pt x="158750" y="68580"/>
                        <a:pt x="158115" y="70485"/>
                        <a:pt x="156845" y="71755"/>
                      </a:cubicBezTo>
                      <a:lnTo>
                        <a:pt x="100965" y="132715"/>
                      </a:lnTo>
                      <a:lnTo>
                        <a:pt x="164465" y="211455"/>
                      </a:lnTo>
                      <a:cubicBezTo>
                        <a:pt x="165735" y="213360"/>
                        <a:pt x="166370" y="214630"/>
                        <a:pt x="166370" y="215900"/>
                      </a:cubicBezTo>
                      <a:cubicBezTo>
                        <a:pt x="166370" y="217805"/>
                        <a:pt x="165735" y="219710"/>
                        <a:pt x="164465" y="220980"/>
                      </a:cubicBezTo>
                      <a:cubicBezTo>
                        <a:pt x="163195" y="222250"/>
                        <a:pt x="161290" y="222885"/>
                        <a:pt x="159385" y="222885"/>
                      </a:cubicBezTo>
                      <a:lnTo>
                        <a:pt x="113665" y="222885"/>
                      </a:lnTo>
                      <a:cubicBezTo>
                        <a:pt x="111125" y="222885"/>
                        <a:pt x="108585" y="222250"/>
                        <a:pt x="107315" y="221615"/>
                      </a:cubicBezTo>
                      <a:cubicBezTo>
                        <a:pt x="106045" y="220980"/>
                        <a:pt x="104140" y="219710"/>
                        <a:pt x="102235" y="217805"/>
                      </a:cubicBezTo>
                      <a:lnTo>
                        <a:pt x="53975" y="158750"/>
                      </a:lnTo>
                      <a:lnTo>
                        <a:pt x="53975" y="215900"/>
                      </a:lnTo>
                      <a:cubicBezTo>
                        <a:pt x="53975" y="217805"/>
                        <a:pt x="53340" y="219710"/>
                        <a:pt x="52070" y="221615"/>
                      </a:cubicBezTo>
                      <a:cubicBezTo>
                        <a:pt x="50800" y="222885"/>
                        <a:pt x="48895" y="224155"/>
                        <a:pt x="46355" y="224155"/>
                      </a:cubicBezTo>
                      <a:lnTo>
                        <a:pt x="7620" y="224155"/>
                      </a:lnTo>
                      <a:cubicBezTo>
                        <a:pt x="5715" y="224155"/>
                        <a:pt x="3810" y="223520"/>
                        <a:pt x="2540" y="221615"/>
                      </a:cubicBezTo>
                      <a:close/>
                    </a:path>
                  </a:pathLst>
                </a:custGeom>
                <a:solidFill>
                  <a:srgbClr val="CCED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63447A2B-AC59-E1C2-4BFA-A0E5F7642E09}"/>
                    </a:ext>
                  </a:extLst>
                </p:cNvPr>
                <p:cNvSpPr/>
                <p:nvPr/>
              </p:nvSpPr>
              <p:spPr>
                <a:xfrm>
                  <a:off x="3795395" y="1259839"/>
                  <a:ext cx="255904" cy="168275"/>
                </a:xfrm>
                <a:custGeom>
                  <a:avLst/>
                  <a:gdLst>
                    <a:gd name="connsiteX0" fmla="*/ 2540 w 255904"/>
                    <a:gd name="connsiteY0" fmla="*/ 165100 h 168275"/>
                    <a:gd name="connsiteX1" fmla="*/ 0 w 255904"/>
                    <a:gd name="connsiteY1" fmla="*/ 159385 h 168275"/>
                    <a:gd name="connsiteX2" fmla="*/ 0 w 255904"/>
                    <a:gd name="connsiteY2" fmla="*/ 10795 h 168275"/>
                    <a:gd name="connsiteX3" fmla="*/ 2540 w 255904"/>
                    <a:gd name="connsiteY3" fmla="*/ 5080 h 168275"/>
                    <a:gd name="connsiteX4" fmla="*/ 8255 w 255904"/>
                    <a:gd name="connsiteY4" fmla="*/ 3175 h 168275"/>
                    <a:gd name="connsiteX5" fmla="*/ 45085 w 255904"/>
                    <a:gd name="connsiteY5" fmla="*/ 3175 h 168275"/>
                    <a:gd name="connsiteX6" fmla="*/ 50800 w 255904"/>
                    <a:gd name="connsiteY6" fmla="*/ 5080 h 168275"/>
                    <a:gd name="connsiteX7" fmla="*/ 52705 w 255904"/>
                    <a:gd name="connsiteY7" fmla="*/ 10795 h 168275"/>
                    <a:gd name="connsiteX8" fmla="*/ 52705 w 255904"/>
                    <a:gd name="connsiteY8" fmla="*/ 21590 h 168275"/>
                    <a:gd name="connsiteX9" fmla="*/ 72390 w 255904"/>
                    <a:gd name="connsiteY9" fmla="*/ 6350 h 168275"/>
                    <a:gd name="connsiteX10" fmla="*/ 99695 w 255904"/>
                    <a:gd name="connsiteY10" fmla="*/ 0 h 168275"/>
                    <a:gd name="connsiteX11" fmla="*/ 147320 w 255904"/>
                    <a:gd name="connsiteY11" fmla="*/ 27305 h 168275"/>
                    <a:gd name="connsiteX12" fmla="*/ 168275 w 255904"/>
                    <a:gd name="connsiteY12" fmla="*/ 7620 h 168275"/>
                    <a:gd name="connsiteX13" fmla="*/ 197485 w 255904"/>
                    <a:gd name="connsiteY13" fmla="*/ 0 h 168275"/>
                    <a:gd name="connsiteX14" fmla="*/ 239395 w 255904"/>
                    <a:gd name="connsiteY14" fmla="*/ 17780 h 168275"/>
                    <a:gd name="connsiteX15" fmla="*/ 255905 w 255904"/>
                    <a:gd name="connsiteY15" fmla="*/ 69850 h 168275"/>
                    <a:gd name="connsiteX16" fmla="*/ 255905 w 255904"/>
                    <a:gd name="connsiteY16" fmla="*/ 159385 h 168275"/>
                    <a:gd name="connsiteX17" fmla="*/ 254000 w 255904"/>
                    <a:gd name="connsiteY17" fmla="*/ 165100 h 168275"/>
                    <a:gd name="connsiteX18" fmla="*/ 248285 w 255904"/>
                    <a:gd name="connsiteY18" fmla="*/ 167640 h 168275"/>
                    <a:gd name="connsiteX19" fmla="*/ 209550 w 255904"/>
                    <a:gd name="connsiteY19" fmla="*/ 167640 h 168275"/>
                    <a:gd name="connsiteX20" fmla="*/ 203835 w 255904"/>
                    <a:gd name="connsiteY20" fmla="*/ 165735 h 168275"/>
                    <a:gd name="connsiteX21" fmla="*/ 201295 w 255904"/>
                    <a:gd name="connsiteY21" fmla="*/ 160020 h 168275"/>
                    <a:gd name="connsiteX22" fmla="*/ 201295 w 255904"/>
                    <a:gd name="connsiteY22" fmla="*/ 72390 h 168275"/>
                    <a:gd name="connsiteX23" fmla="*/ 194945 w 255904"/>
                    <a:gd name="connsiteY23" fmla="*/ 50800 h 168275"/>
                    <a:gd name="connsiteX24" fmla="*/ 178435 w 255904"/>
                    <a:gd name="connsiteY24" fmla="*/ 43815 h 168275"/>
                    <a:gd name="connsiteX25" fmla="*/ 162560 w 255904"/>
                    <a:gd name="connsiteY25" fmla="*/ 50800 h 168275"/>
                    <a:gd name="connsiteX26" fmla="*/ 156210 w 255904"/>
                    <a:gd name="connsiteY26" fmla="*/ 72390 h 168275"/>
                    <a:gd name="connsiteX27" fmla="*/ 156210 w 255904"/>
                    <a:gd name="connsiteY27" fmla="*/ 160020 h 168275"/>
                    <a:gd name="connsiteX28" fmla="*/ 154305 w 255904"/>
                    <a:gd name="connsiteY28" fmla="*/ 165735 h 168275"/>
                    <a:gd name="connsiteX29" fmla="*/ 148590 w 255904"/>
                    <a:gd name="connsiteY29" fmla="*/ 168275 h 168275"/>
                    <a:gd name="connsiteX30" fmla="*/ 109855 w 255904"/>
                    <a:gd name="connsiteY30" fmla="*/ 168275 h 168275"/>
                    <a:gd name="connsiteX31" fmla="*/ 104140 w 255904"/>
                    <a:gd name="connsiteY31" fmla="*/ 166370 h 168275"/>
                    <a:gd name="connsiteX32" fmla="*/ 101600 w 255904"/>
                    <a:gd name="connsiteY32" fmla="*/ 160655 h 168275"/>
                    <a:gd name="connsiteX33" fmla="*/ 101600 w 255904"/>
                    <a:gd name="connsiteY33" fmla="*/ 73025 h 168275"/>
                    <a:gd name="connsiteX34" fmla="*/ 95250 w 255904"/>
                    <a:gd name="connsiteY34" fmla="*/ 51435 h 168275"/>
                    <a:gd name="connsiteX35" fmla="*/ 78740 w 255904"/>
                    <a:gd name="connsiteY35" fmla="*/ 44450 h 168275"/>
                    <a:gd name="connsiteX36" fmla="*/ 62865 w 255904"/>
                    <a:gd name="connsiteY36" fmla="*/ 51435 h 168275"/>
                    <a:gd name="connsiteX37" fmla="*/ 56515 w 255904"/>
                    <a:gd name="connsiteY37" fmla="*/ 72390 h 168275"/>
                    <a:gd name="connsiteX38" fmla="*/ 56515 w 255904"/>
                    <a:gd name="connsiteY38" fmla="*/ 160020 h 168275"/>
                    <a:gd name="connsiteX39" fmla="*/ 54610 w 255904"/>
                    <a:gd name="connsiteY39" fmla="*/ 165735 h 168275"/>
                    <a:gd name="connsiteX40" fmla="*/ 48895 w 255904"/>
                    <a:gd name="connsiteY40" fmla="*/ 168275 h 168275"/>
                    <a:gd name="connsiteX41" fmla="*/ 8255 w 255904"/>
                    <a:gd name="connsiteY41" fmla="*/ 168275 h 168275"/>
                    <a:gd name="connsiteX42" fmla="*/ 2540 w 255904"/>
                    <a:gd name="connsiteY42" fmla="*/ 165100 h 168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55904" h="168275">
                      <a:moveTo>
                        <a:pt x="2540" y="165100"/>
                      </a:moveTo>
                      <a:cubicBezTo>
                        <a:pt x="1270" y="163830"/>
                        <a:pt x="0" y="161925"/>
                        <a:pt x="0" y="159385"/>
                      </a:cubicBezTo>
                      <a:lnTo>
                        <a:pt x="0" y="10795"/>
                      </a:lnTo>
                      <a:cubicBezTo>
                        <a:pt x="0" y="8255"/>
                        <a:pt x="635" y="6350"/>
                        <a:pt x="2540" y="5080"/>
                      </a:cubicBezTo>
                      <a:cubicBezTo>
                        <a:pt x="3810" y="3810"/>
                        <a:pt x="5715" y="3175"/>
                        <a:pt x="8255" y="3175"/>
                      </a:cubicBezTo>
                      <a:lnTo>
                        <a:pt x="45085" y="3175"/>
                      </a:lnTo>
                      <a:cubicBezTo>
                        <a:pt x="47625" y="3175"/>
                        <a:pt x="49530" y="3810"/>
                        <a:pt x="50800" y="5080"/>
                      </a:cubicBezTo>
                      <a:cubicBezTo>
                        <a:pt x="52070" y="6350"/>
                        <a:pt x="52705" y="8255"/>
                        <a:pt x="52705" y="10795"/>
                      </a:cubicBezTo>
                      <a:lnTo>
                        <a:pt x="52705" y="21590"/>
                      </a:lnTo>
                      <a:cubicBezTo>
                        <a:pt x="57785" y="15240"/>
                        <a:pt x="64135" y="10160"/>
                        <a:pt x="72390" y="6350"/>
                      </a:cubicBezTo>
                      <a:cubicBezTo>
                        <a:pt x="80645" y="1905"/>
                        <a:pt x="89535" y="0"/>
                        <a:pt x="99695" y="0"/>
                      </a:cubicBezTo>
                      <a:cubicBezTo>
                        <a:pt x="122555" y="0"/>
                        <a:pt x="138430" y="8890"/>
                        <a:pt x="147320" y="27305"/>
                      </a:cubicBezTo>
                      <a:cubicBezTo>
                        <a:pt x="152400" y="19050"/>
                        <a:pt x="159385" y="12700"/>
                        <a:pt x="168275" y="7620"/>
                      </a:cubicBezTo>
                      <a:cubicBezTo>
                        <a:pt x="177165" y="2540"/>
                        <a:pt x="187325" y="0"/>
                        <a:pt x="197485" y="0"/>
                      </a:cubicBezTo>
                      <a:cubicBezTo>
                        <a:pt x="214630" y="0"/>
                        <a:pt x="228600" y="5715"/>
                        <a:pt x="239395" y="17780"/>
                      </a:cubicBezTo>
                      <a:cubicBezTo>
                        <a:pt x="250190" y="29210"/>
                        <a:pt x="255905" y="46990"/>
                        <a:pt x="255905" y="69850"/>
                      </a:cubicBezTo>
                      <a:lnTo>
                        <a:pt x="255905" y="159385"/>
                      </a:lnTo>
                      <a:cubicBezTo>
                        <a:pt x="255905" y="161290"/>
                        <a:pt x="255270" y="163195"/>
                        <a:pt x="254000" y="165100"/>
                      </a:cubicBezTo>
                      <a:cubicBezTo>
                        <a:pt x="252730" y="166370"/>
                        <a:pt x="250825" y="167640"/>
                        <a:pt x="248285" y="167640"/>
                      </a:cubicBezTo>
                      <a:lnTo>
                        <a:pt x="209550" y="167640"/>
                      </a:lnTo>
                      <a:cubicBezTo>
                        <a:pt x="207010" y="167640"/>
                        <a:pt x="205105" y="167005"/>
                        <a:pt x="203835" y="165735"/>
                      </a:cubicBezTo>
                      <a:cubicBezTo>
                        <a:pt x="202565" y="164465"/>
                        <a:pt x="201295" y="162560"/>
                        <a:pt x="201295" y="160020"/>
                      </a:cubicBezTo>
                      <a:lnTo>
                        <a:pt x="201295" y="72390"/>
                      </a:lnTo>
                      <a:cubicBezTo>
                        <a:pt x="201295" y="62865"/>
                        <a:pt x="199390" y="55880"/>
                        <a:pt x="194945" y="50800"/>
                      </a:cubicBezTo>
                      <a:cubicBezTo>
                        <a:pt x="191135" y="46355"/>
                        <a:pt x="185420" y="43815"/>
                        <a:pt x="178435" y="43815"/>
                      </a:cubicBezTo>
                      <a:cubicBezTo>
                        <a:pt x="172085" y="43815"/>
                        <a:pt x="166370" y="46355"/>
                        <a:pt x="162560" y="50800"/>
                      </a:cubicBezTo>
                      <a:cubicBezTo>
                        <a:pt x="158750" y="55245"/>
                        <a:pt x="156210" y="62230"/>
                        <a:pt x="156210" y="72390"/>
                      </a:cubicBezTo>
                      <a:lnTo>
                        <a:pt x="156210" y="160020"/>
                      </a:lnTo>
                      <a:cubicBezTo>
                        <a:pt x="156210" y="161925"/>
                        <a:pt x="155575" y="163830"/>
                        <a:pt x="154305" y="165735"/>
                      </a:cubicBezTo>
                      <a:cubicBezTo>
                        <a:pt x="153035" y="167640"/>
                        <a:pt x="151130" y="168275"/>
                        <a:pt x="148590" y="168275"/>
                      </a:cubicBezTo>
                      <a:lnTo>
                        <a:pt x="109855" y="168275"/>
                      </a:lnTo>
                      <a:cubicBezTo>
                        <a:pt x="107315" y="168275"/>
                        <a:pt x="105410" y="167640"/>
                        <a:pt x="104140" y="166370"/>
                      </a:cubicBezTo>
                      <a:cubicBezTo>
                        <a:pt x="102870" y="165100"/>
                        <a:pt x="101600" y="163195"/>
                        <a:pt x="101600" y="160655"/>
                      </a:cubicBezTo>
                      <a:lnTo>
                        <a:pt x="101600" y="73025"/>
                      </a:lnTo>
                      <a:cubicBezTo>
                        <a:pt x="101600" y="63500"/>
                        <a:pt x="99695" y="56515"/>
                        <a:pt x="95250" y="51435"/>
                      </a:cubicBezTo>
                      <a:cubicBezTo>
                        <a:pt x="90805" y="46990"/>
                        <a:pt x="85725" y="44450"/>
                        <a:pt x="78740" y="44450"/>
                      </a:cubicBezTo>
                      <a:cubicBezTo>
                        <a:pt x="72390" y="44450"/>
                        <a:pt x="66675" y="46990"/>
                        <a:pt x="62865" y="51435"/>
                      </a:cubicBezTo>
                      <a:cubicBezTo>
                        <a:pt x="58420" y="55880"/>
                        <a:pt x="56515" y="62865"/>
                        <a:pt x="56515" y="72390"/>
                      </a:cubicBezTo>
                      <a:lnTo>
                        <a:pt x="56515" y="160020"/>
                      </a:lnTo>
                      <a:cubicBezTo>
                        <a:pt x="56515" y="161925"/>
                        <a:pt x="55880" y="163830"/>
                        <a:pt x="54610" y="165735"/>
                      </a:cubicBezTo>
                      <a:cubicBezTo>
                        <a:pt x="53340" y="167005"/>
                        <a:pt x="51435" y="168275"/>
                        <a:pt x="48895" y="168275"/>
                      </a:cubicBezTo>
                      <a:lnTo>
                        <a:pt x="8255" y="168275"/>
                      </a:lnTo>
                      <a:cubicBezTo>
                        <a:pt x="6350" y="167640"/>
                        <a:pt x="4445" y="166370"/>
                        <a:pt x="2540" y="165100"/>
                      </a:cubicBezTo>
                      <a:close/>
                    </a:path>
                  </a:pathLst>
                </a:custGeom>
                <a:solidFill>
                  <a:srgbClr val="CCED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917849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A8F5795C-2DCB-1753-B3D0-4064DBED8449}"/>
              </a:ext>
            </a:extLst>
          </p:cNvPr>
          <p:cNvGrpSpPr/>
          <p:nvPr/>
        </p:nvGrpSpPr>
        <p:grpSpPr>
          <a:xfrm>
            <a:off x="2749550" y="1242694"/>
            <a:ext cx="6692265" cy="4373245"/>
            <a:chOff x="2749550" y="1242694"/>
            <a:chExt cx="6692265" cy="4373245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6895CDB2-1B80-BBDC-791A-F4C53ABD8A8C}"/>
                </a:ext>
              </a:extLst>
            </p:cNvPr>
            <p:cNvGrpSpPr/>
            <p:nvPr/>
          </p:nvGrpSpPr>
          <p:grpSpPr>
            <a:xfrm>
              <a:off x="3084684" y="1684654"/>
              <a:ext cx="6022182" cy="3676650"/>
              <a:chOff x="3084684" y="1684654"/>
              <a:chExt cx="6022182" cy="3676650"/>
            </a:xfrm>
          </p:grpSpPr>
          <p:grpSp>
            <p:nvGrpSpPr>
              <p:cNvPr id="6" name="Graphic 2">
                <a:extLst>
                  <a:ext uri="{FF2B5EF4-FFF2-40B4-BE49-F238E27FC236}">
                    <a16:creationId xmlns:a16="http://schemas.microsoft.com/office/drawing/2014/main" id="{ED5B2302-F009-BA9F-21B6-E3115CB49625}"/>
                  </a:ext>
                </a:extLst>
              </p:cNvPr>
              <p:cNvGrpSpPr/>
              <p:nvPr/>
            </p:nvGrpSpPr>
            <p:grpSpPr>
              <a:xfrm>
                <a:off x="3084684" y="1684654"/>
                <a:ext cx="3361835" cy="3333115"/>
                <a:chOff x="3084684" y="1684654"/>
                <a:chExt cx="3361835" cy="3333115"/>
              </a:xfrm>
            </p:grpSpPr>
            <p:grpSp>
              <p:nvGrpSpPr>
                <p:cNvPr id="7" name="Graphic 2">
                  <a:extLst>
                    <a:ext uri="{FF2B5EF4-FFF2-40B4-BE49-F238E27FC236}">
                      <a16:creationId xmlns:a16="http://schemas.microsoft.com/office/drawing/2014/main" id="{4760CF85-A24E-9CAF-1E03-E0719B135407}"/>
                    </a:ext>
                  </a:extLst>
                </p:cNvPr>
                <p:cNvGrpSpPr/>
                <p:nvPr/>
              </p:nvGrpSpPr>
              <p:grpSpPr>
                <a:xfrm>
                  <a:off x="3084684" y="1684654"/>
                  <a:ext cx="3361835" cy="3333115"/>
                  <a:chOff x="3084684" y="1684654"/>
                  <a:chExt cx="3361835" cy="3333115"/>
                </a:xfrm>
              </p:grpSpPr>
              <p:sp>
                <p:nvSpPr>
                  <p:cNvPr id="8" name="Freeform: Shape 7">
                    <a:extLst>
                      <a:ext uri="{FF2B5EF4-FFF2-40B4-BE49-F238E27FC236}">
                        <a16:creationId xmlns:a16="http://schemas.microsoft.com/office/drawing/2014/main" id="{290C8113-EF0D-B4CB-1C66-C142F423918A}"/>
                      </a:ext>
                    </a:extLst>
                  </p:cNvPr>
                  <p:cNvSpPr/>
                  <p:nvPr/>
                </p:nvSpPr>
                <p:spPr>
                  <a:xfrm>
                    <a:off x="3091106" y="1691639"/>
                    <a:ext cx="3347158" cy="3319853"/>
                  </a:xfrm>
                  <a:custGeom>
                    <a:avLst/>
                    <a:gdLst>
                      <a:gd name="connsiteX0" fmla="*/ 3347159 w 3347158"/>
                      <a:gd name="connsiteY0" fmla="*/ 0 h 3319853"/>
                      <a:gd name="connsiteX1" fmla="*/ 196289 w 3347158"/>
                      <a:gd name="connsiteY1" fmla="*/ 260350 h 3319853"/>
                      <a:gd name="connsiteX2" fmla="*/ 709 w 3347158"/>
                      <a:gd name="connsiteY2" fmla="*/ 490855 h 3319853"/>
                      <a:gd name="connsiteX3" fmla="*/ 218514 w 3347158"/>
                      <a:gd name="connsiteY3" fmla="*/ 3123565 h 3319853"/>
                      <a:gd name="connsiteX4" fmla="*/ 449019 w 3347158"/>
                      <a:gd name="connsiteY4" fmla="*/ 3319145 h 3319853"/>
                      <a:gd name="connsiteX5" fmla="*/ 2610559 w 3347158"/>
                      <a:gd name="connsiteY5" fmla="*/ 3140710 h 3319853"/>
                      <a:gd name="connsiteX6" fmla="*/ 3347159 w 3347158"/>
                      <a:gd name="connsiteY6" fmla="*/ 0 h 3319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47158" h="3319853">
                        <a:moveTo>
                          <a:pt x="3347159" y="0"/>
                        </a:moveTo>
                        <a:lnTo>
                          <a:pt x="196289" y="260350"/>
                        </a:lnTo>
                        <a:cubicBezTo>
                          <a:pt x="78814" y="269875"/>
                          <a:pt x="-8816" y="373380"/>
                          <a:pt x="709" y="490855"/>
                        </a:cubicBezTo>
                        <a:lnTo>
                          <a:pt x="218514" y="3123565"/>
                        </a:lnTo>
                        <a:cubicBezTo>
                          <a:pt x="228039" y="3241040"/>
                          <a:pt x="331544" y="3328670"/>
                          <a:pt x="449019" y="3319145"/>
                        </a:cubicBezTo>
                        <a:lnTo>
                          <a:pt x="2610559" y="3140710"/>
                        </a:lnTo>
                        <a:lnTo>
                          <a:pt x="334715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" name="Freeform: Shape 8">
                    <a:extLst>
                      <a:ext uri="{FF2B5EF4-FFF2-40B4-BE49-F238E27FC236}">
                        <a16:creationId xmlns:a16="http://schemas.microsoft.com/office/drawing/2014/main" id="{FA9329A0-DD1B-C858-CE63-27F7DAC70EE8}"/>
                      </a:ext>
                    </a:extLst>
                  </p:cNvPr>
                  <p:cNvSpPr/>
                  <p:nvPr/>
                </p:nvSpPr>
                <p:spPr>
                  <a:xfrm>
                    <a:off x="3084684" y="1684654"/>
                    <a:ext cx="3361835" cy="3333115"/>
                  </a:xfrm>
                  <a:custGeom>
                    <a:avLst/>
                    <a:gdLst>
                      <a:gd name="connsiteX0" fmla="*/ 437661 w 3361835"/>
                      <a:gd name="connsiteY0" fmla="*/ 3333115 h 3333115"/>
                      <a:gd name="connsiteX1" fmla="*/ 218586 w 3361835"/>
                      <a:gd name="connsiteY1" fmla="*/ 3131185 h 3333115"/>
                      <a:gd name="connsiteX2" fmla="*/ 781 w 3361835"/>
                      <a:gd name="connsiteY2" fmla="*/ 498475 h 3333115"/>
                      <a:gd name="connsiteX3" fmla="*/ 202076 w 3361835"/>
                      <a:gd name="connsiteY3" fmla="*/ 260985 h 3333115"/>
                      <a:gd name="connsiteX4" fmla="*/ 3361836 w 3361835"/>
                      <a:gd name="connsiteY4" fmla="*/ 0 h 3333115"/>
                      <a:gd name="connsiteX5" fmla="*/ 3359931 w 3361835"/>
                      <a:gd name="connsiteY5" fmla="*/ 8255 h 3333115"/>
                      <a:gd name="connsiteX6" fmla="*/ 2622061 w 3361835"/>
                      <a:gd name="connsiteY6" fmla="*/ 3153410 h 3333115"/>
                      <a:gd name="connsiteX7" fmla="*/ 2617616 w 3361835"/>
                      <a:gd name="connsiteY7" fmla="*/ 3154045 h 3333115"/>
                      <a:gd name="connsiteX8" fmla="*/ 456076 w 3361835"/>
                      <a:gd name="connsiteY8" fmla="*/ 3332480 h 3333115"/>
                      <a:gd name="connsiteX9" fmla="*/ 437661 w 3361835"/>
                      <a:gd name="connsiteY9" fmla="*/ 3333115 h 3333115"/>
                      <a:gd name="connsiteX10" fmla="*/ 3345326 w 3361835"/>
                      <a:gd name="connsiteY10" fmla="*/ 13970 h 3333115"/>
                      <a:gd name="connsiteX11" fmla="*/ 203346 w 3361835"/>
                      <a:gd name="connsiteY11" fmla="*/ 273685 h 3333115"/>
                      <a:gd name="connsiteX12" fmla="*/ 14116 w 3361835"/>
                      <a:gd name="connsiteY12" fmla="*/ 497205 h 3333115"/>
                      <a:gd name="connsiteX13" fmla="*/ 231921 w 3361835"/>
                      <a:gd name="connsiteY13" fmla="*/ 3129915 h 3333115"/>
                      <a:gd name="connsiteX14" fmla="*/ 455441 w 3361835"/>
                      <a:gd name="connsiteY14" fmla="*/ 3319145 h 3333115"/>
                      <a:gd name="connsiteX15" fmla="*/ 2611901 w 3361835"/>
                      <a:gd name="connsiteY15" fmla="*/ 3141345 h 3333115"/>
                      <a:gd name="connsiteX16" fmla="*/ 3345326 w 3361835"/>
                      <a:gd name="connsiteY16" fmla="*/ 13970 h 3333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61835" h="3333115">
                        <a:moveTo>
                          <a:pt x="437661" y="3333115"/>
                        </a:moveTo>
                        <a:cubicBezTo>
                          <a:pt x="324631" y="3333115"/>
                          <a:pt x="228111" y="3246120"/>
                          <a:pt x="218586" y="3131185"/>
                        </a:cubicBezTo>
                        <a:lnTo>
                          <a:pt x="781" y="498475"/>
                        </a:lnTo>
                        <a:cubicBezTo>
                          <a:pt x="-9379" y="377825"/>
                          <a:pt x="80791" y="271145"/>
                          <a:pt x="202076" y="260985"/>
                        </a:cubicBezTo>
                        <a:lnTo>
                          <a:pt x="3361836" y="0"/>
                        </a:lnTo>
                        <a:lnTo>
                          <a:pt x="3359931" y="8255"/>
                        </a:lnTo>
                        <a:lnTo>
                          <a:pt x="2622061" y="3153410"/>
                        </a:lnTo>
                        <a:lnTo>
                          <a:pt x="2617616" y="3154045"/>
                        </a:lnTo>
                        <a:lnTo>
                          <a:pt x="456076" y="3332480"/>
                        </a:lnTo>
                        <a:cubicBezTo>
                          <a:pt x="449726" y="3332480"/>
                          <a:pt x="444011" y="3333115"/>
                          <a:pt x="437661" y="3333115"/>
                        </a:cubicBezTo>
                        <a:close/>
                        <a:moveTo>
                          <a:pt x="3345326" y="13970"/>
                        </a:moveTo>
                        <a:lnTo>
                          <a:pt x="203346" y="273685"/>
                        </a:lnTo>
                        <a:cubicBezTo>
                          <a:pt x="89681" y="283210"/>
                          <a:pt x="4591" y="383540"/>
                          <a:pt x="14116" y="497205"/>
                        </a:cubicBezTo>
                        <a:lnTo>
                          <a:pt x="231921" y="3129915"/>
                        </a:lnTo>
                        <a:cubicBezTo>
                          <a:pt x="241446" y="3243580"/>
                          <a:pt x="341776" y="3328670"/>
                          <a:pt x="455441" y="3319145"/>
                        </a:cubicBezTo>
                        <a:lnTo>
                          <a:pt x="2611901" y="3141345"/>
                        </a:lnTo>
                        <a:lnTo>
                          <a:pt x="3345326" y="13970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" name="Graphic 2">
                  <a:extLst>
                    <a:ext uri="{FF2B5EF4-FFF2-40B4-BE49-F238E27FC236}">
                      <a16:creationId xmlns:a16="http://schemas.microsoft.com/office/drawing/2014/main" id="{3C76B6C7-ED55-8BAB-B070-314C1C5DA856}"/>
                    </a:ext>
                  </a:extLst>
                </p:cNvPr>
                <p:cNvGrpSpPr/>
                <p:nvPr/>
              </p:nvGrpSpPr>
              <p:grpSpPr>
                <a:xfrm>
                  <a:off x="3281422" y="2096517"/>
                  <a:ext cx="537756" cy="159928"/>
                  <a:chOff x="3281422" y="2096517"/>
                  <a:chExt cx="537756" cy="159928"/>
                </a:xfrm>
              </p:grpSpPr>
              <p:sp>
                <p:nvSpPr>
                  <p:cNvPr id="11" name="Freeform: Shape 10">
                    <a:extLst>
                      <a:ext uri="{FF2B5EF4-FFF2-40B4-BE49-F238E27FC236}">
                        <a16:creationId xmlns:a16="http://schemas.microsoft.com/office/drawing/2014/main" id="{1C66A771-4541-B932-526F-165AB18F3884}"/>
                      </a:ext>
                    </a:extLst>
                  </p:cNvPr>
                  <p:cNvSpPr/>
                  <p:nvPr/>
                </p:nvSpPr>
                <p:spPr>
                  <a:xfrm rot="-283570">
                    <a:off x="3286137" y="2132351"/>
                    <a:ext cx="119380" cy="119380"/>
                  </a:xfrm>
                  <a:custGeom>
                    <a:avLst/>
                    <a:gdLst>
                      <a:gd name="connsiteX0" fmla="*/ 119380 w 119380"/>
                      <a:gd name="connsiteY0" fmla="*/ 59690 h 119380"/>
                      <a:gd name="connsiteX1" fmla="*/ 59690 w 119380"/>
                      <a:gd name="connsiteY1" fmla="*/ 119380 h 119380"/>
                      <a:gd name="connsiteX2" fmla="*/ 0 w 119380"/>
                      <a:gd name="connsiteY2" fmla="*/ 59690 h 119380"/>
                      <a:gd name="connsiteX3" fmla="*/ 59690 w 119380"/>
                      <a:gd name="connsiteY3" fmla="*/ 0 h 119380"/>
                      <a:gd name="connsiteX4" fmla="*/ 119380 w 119380"/>
                      <a:gd name="connsiteY4" fmla="*/ 59690 h 119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380" h="119380">
                        <a:moveTo>
                          <a:pt x="119380" y="59690"/>
                        </a:moveTo>
                        <a:cubicBezTo>
                          <a:pt x="119380" y="92656"/>
                          <a:pt x="92656" y="119380"/>
                          <a:pt x="59690" y="119380"/>
                        </a:cubicBezTo>
                        <a:cubicBezTo>
                          <a:pt x="26724" y="119380"/>
                          <a:pt x="0" y="92656"/>
                          <a:pt x="0" y="59690"/>
                        </a:cubicBezTo>
                        <a:cubicBezTo>
                          <a:pt x="0" y="26724"/>
                          <a:pt x="26724" y="0"/>
                          <a:pt x="59690" y="0"/>
                        </a:cubicBezTo>
                        <a:cubicBezTo>
                          <a:pt x="92656" y="0"/>
                          <a:pt x="119380" y="26724"/>
                          <a:pt x="119380" y="59690"/>
                        </a:cubicBezTo>
                        <a:close/>
                      </a:path>
                    </a:pathLst>
                  </a:custGeom>
                  <a:solidFill>
                    <a:srgbClr val="EE0069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" name="Freeform: Shape 11">
                    <a:extLst>
                      <a:ext uri="{FF2B5EF4-FFF2-40B4-BE49-F238E27FC236}">
                        <a16:creationId xmlns:a16="http://schemas.microsoft.com/office/drawing/2014/main" id="{4A712D98-1B65-4416-3D47-EDBC2B859033}"/>
                      </a:ext>
                    </a:extLst>
                  </p:cNvPr>
                  <p:cNvSpPr/>
                  <p:nvPr/>
                </p:nvSpPr>
                <p:spPr>
                  <a:xfrm rot="-283570">
                    <a:off x="3493772" y="2117705"/>
                    <a:ext cx="119380" cy="119380"/>
                  </a:xfrm>
                  <a:custGeom>
                    <a:avLst/>
                    <a:gdLst>
                      <a:gd name="connsiteX0" fmla="*/ 119380 w 119380"/>
                      <a:gd name="connsiteY0" fmla="*/ 59690 h 119380"/>
                      <a:gd name="connsiteX1" fmla="*/ 59690 w 119380"/>
                      <a:gd name="connsiteY1" fmla="*/ 119380 h 119380"/>
                      <a:gd name="connsiteX2" fmla="*/ 0 w 119380"/>
                      <a:gd name="connsiteY2" fmla="*/ 59690 h 119380"/>
                      <a:gd name="connsiteX3" fmla="*/ 59690 w 119380"/>
                      <a:gd name="connsiteY3" fmla="*/ 0 h 119380"/>
                      <a:gd name="connsiteX4" fmla="*/ 119380 w 119380"/>
                      <a:gd name="connsiteY4" fmla="*/ 59690 h 119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380" h="119380">
                        <a:moveTo>
                          <a:pt x="119380" y="59690"/>
                        </a:moveTo>
                        <a:cubicBezTo>
                          <a:pt x="119380" y="92656"/>
                          <a:pt x="92656" y="119380"/>
                          <a:pt x="59690" y="119380"/>
                        </a:cubicBezTo>
                        <a:cubicBezTo>
                          <a:pt x="26724" y="119380"/>
                          <a:pt x="0" y="92656"/>
                          <a:pt x="0" y="59690"/>
                        </a:cubicBezTo>
                        <a:cubicBezTo>
                          <a:pt x="0" y="26724"/>
                          <a:pt x="26724" y="0"/>
                          <a:pt x="59690" y="0"/>
                        </a:cubicBezTo>
                        <a:cubicBezTo>
                          <a:pt x="92656" y="0"/>
                          <a:pt x="119380" y="26724"/>
                          <a:pt x="119380" y="59690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" name="Freeform: Shape 12">
                    <a:extLst>
                      <a:ext uri="{FF2B5EF4-FFF2-40B4-BE49-F238E27FC236}">
                        <a16:creationId xmlns:a16="http://schemas.microsoft.com/office/drawing/2014/main" id="{D79A3390-2550-62F9-64D6-5A002CED16BB}"/>
                      </a:ext>
                    </a:extLst>
                  </p:cNvPr>
                  <p:cNvSpPr/>
                  <p:nvPr/>
                </p:nvSpPr>
                <p:spPr>
                  <a:xfrm rot="-283570">
                    <a:off x="3695083" y="2101233"/>
                    <a:ext cx="119380" cy="119380"/>
                  </a:xfrm>
                  <a:custGeom>
                    <a:avLst/>
                    <a:gdLst>
                      <a:gd name="connsiteX0" fmla="*/ 119380 w 119380"/>
                      <a:gd name="connsiteY0" fmla="*/ 59690 h 119380"/>
                      <a:gd name="connsiteX1" fmla="*/ 59690 w 119380"/>
                      <a:gd name="connsiteY1" fmla="*/ 119380 h 119380"/>
                      <a:gd name="connsiteX2" fmla="*/ 0 w 119380"/>
                      <a:gd name="connsiteY2" fmla="*/ 59690 h 119380"/>
                      <a:gd name="connsiteX3" fmla="*/ 59690 w 119380"/>
                      <a:gd name="connsiteY3" fmla="*/ 0 h 119380"/>
                      <a:gd name="connsiteX4" fmla="*/ 119380 w 119380"/>
                      <a:gd name="connsiteY4" fmla="*/ 59690 h 119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380" h="119380">
                        <a:moveTo>
                          <a:pt x="119380" y="59690"/>
                        </a:moveTo>
                        <a:cubicBezTo>
                          <a:pt x="119380" y="92656"/>
                          <a:pt x="92656" y="119380"/>
                          <a:pt x="59690" y="119380"/>
                        </a:cubicBezTo>
                        <a:cubicBezTo>
                          <a:pt x="26724" y="119380"/>
                          <a:pt x="0" y="92656"/>
                          <a:pt x="0" y="59690"/>
                        </a:cubicBezTo>
                        <a:cubicBezTo>
                          <a:pt x="0" y="26724"/>
                          <a:pt x="26724" y="0"/>
                          <a:pt x="59690" y="0"/>
                        </a:cubicBezTo>
                        <a:cubicBezTo>
                          <a:pt x="92656" y="0"/>
                          <a:pt x="119380" y="26724"/>
                          <a:pt x="119380" y="59690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" name="Graphic 2">
                <a:extLst>
                  <a:ext uri="{FF2B5EF4-FFF2-40B4-BE49-F238E27FC236}">
                    <a16:creationId xmlns:a16="http://schemas.microsoft.com/office/drawing/2014/main" id="{88C089EA-14A8-3734-E44C-13634023F560}"/>
                  </a:ext>
                </a:extLst>
              </p:cNvPr>
              <p:cNvGrpSpPr/>
              <p:nvPr/>
            </p:nvGrpSpPr>
            <p:grpSpPr>
              <a:xfrm>
                <a:off x="5626100" y="2167254"/>
                <a:ext cx="3480766" cy="3194050"/>
                <a:chOff x="5626100" y="2167254"/>
                <a:chExt cx="3480766" cy="3194050"/>
              </a:xfrm>
            </p:grpSpPr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D2F2E0C2-51BF-4FC8-1207-AD8A9E91FCCB}"/>
                    </a:ext>
                  </a:extLst>
                </p:cNvPr>
                <p:cNvSpPr/>
                <p:nvPr/>
              </p:nvSpPr>
              <p:spPr>
                <a:xfrm>
                  <a:off x="5634990" y="2173604"/>
                  <a:ext cx="3465574" cy="3181665"/>
                </a:xfrm>
                <a:custGeom>
                  <a:avLst/>
                  <a:gdLst>
                    <a:gd name="connsiteX0" fmla="*/ 3263900 w 3465574"/>
                    <a:gd name="connsiteY0" fmla="*/ 116840 h 3181665"/>
                    <a:gd name="connsiteX1" fmla="*/ 1162050 w 3465574"/>
                    <a:gd name="connsiteY1" fmla="*/ 0 h 3181665"/>
                    <a:gd name="connsiteX2" fmla="*/ 0 w 3465574"/>
                    <a:gd name="connsiteY2" fmla="*/ 3009265 h 3181665"/>
                    <a:gd name="connsiteX3" fmla="*/ 3093085 w 3465574"/>
                    <a:gd name="connsiteY3" fmla="*/ 3181350 h 3181665"/>
                    <a:gd name="connsiteX4" fmla="*/ 3318510 w 3465574"/>
                    <a:gd name="connsiteY4" fmla="*/ 2980055 h 3181665"/>
                    <a:gd name="connsiteX5" fmla="*/ 3465195 w 3465574"/>
                    <a:gd name="connsiteY5" fmla="*/ 342265 h 3181665"/>
                    <a:gd name="connsiteX6" fmla="*/ 3263900 w 3465574"/>
                    <a:gd name="connsiteY6" fmla="*/ 116840 h 3181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65574" h="3181665">
                      <a:moveTo>
                        <a:pt x="3263900" y="116840"/>
                      </a:moveTo>
                      <a:lnTo>
                        <a:pt x="1162050" y="0"/>
                      </a:lnTo>
                      <a:lnTo>
                        <a:pt x="0" y="3009265"/>
                      </a:lnTo>
                      <a:lnTo>
                        <a:pt x="3093085" y="3181350"/>
                      </a:lnTo>
                      <a:cubicBezTo>
                        <a:pt x="3211195" y="3187700"/>
                        <a:pt x="3311525" y="3097530"/>
                        <a:pt x="3318510" y="2980055"/>
                      </a:cubicBezTo>
                      <a:lnTo>
                        <a:pt x="3465195" y="342265"/>
                      </a:lnTo>
                      <a:cubicBezTo>
                        <a:pt x="3472180" y="224790"/>
                        <a:pt x="3382010" y="123825"/>
                        <a:pt x="3263900" y="1168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DF2D3D9D-BBD5-D680-177A-7B2A21C3E926}"/>
                    </a:ext>
                  </a:extLst>
                </p:cNvPr>
                <p:cNvSpPr/>
                <p:nvPr/>
              </p:nvSpPr>
              <p:spPr>
                <a:xfrm>
                  <a:off x="5626100" y="2167254"/>
                  <a:ext cx="3480766" cy="3194050"/>
                </a:xfrm>
                <a:custGeom>
                  <a:avLst/>
                  <a:gdLst>
                    <a:gd name="connsiteX0" fmla="*/ 3114675 w 3480766"/>
                    <a:gd name="connsiteY0" fmla="*/ 3194050 h 3194050"/>
                    <a:gd name="connsiteX1" fmla="*/ 3101975 w 3480766"/>
                    <a:gd name="connsiteY1" fmla="*/ 3193415 h 3194050"/>
                    <a:gd name="connsiteX2" fmla="*/ 0 w 3480766"/>
                    <a:gd name="connsiteY2" fmla="*/ 3021330 h 3194050"/>
                    <a:gd name="connsiteX3" fmla="*/ 1166495 w 3480766"/>
                    <a:gd name="connsiteY3" fmla="*/ 0 h 3194050"/>
                    <a:gd name="connsiteX4" fmla="*/ 3272790 w 3480766"/>
                    <a:gd name="connsiteY4" fmla="*/ 117475 h 3194050"/>
                    <a:gd name="connsiteX5" fmla="*/ 3424555 w 3480766"/>
                    <a:gd name="connsiteY5" fmla="*/ 190500 h 3194050"/>
                    <a:gd name="connsiteX6" fmla="*/ 3480435 w 3480766"/>
                    <a:gd name="connsiteY6" fmla="*/ 349250 h 3194050"/>
                    <a:gd name="connsiteX7" fmla="*/ 3333750 w 3480766"/>
                    <a:gd name="connsiteY7" fmla="*/ 2986405 h 3194050"/>
                    <a:gd name="connsiteX8" fmla="*/ 3260725 w 3480766"/>
                    <a:gd name="connsiteY8" fmla="*/ 3138170 h 3194050"/>
                    <a:gd name="connsiteX9" fmla="*/ 3114675 w 3480766"/>
                    <a:gd name="connsiteY9" fmla="*/ 3194050 h 3194050"/>
                    <a:gd name="connsiteX10" fmla="*/ 18415 w 3480766"/>
                    <a:gd name="connsiteY10" fmla="*/ 3009265 h 3194050"/>
                    <a:gd name="connsiteX11" fmla="*/ 3102610 w 3480766"/>
                    <a:gd name="connsiteY11" fmla="*/ 3181350 h 3194050"/>
                    <a:gd name="connsiteX12" fmla="*/ 3252470 w 3480766"/>
                    <a:gd name="connsiteY12" fmla="*/ 3128645 h 3194050"/>
                    <a:gd name="connsiteX13" fmla="*/ 3321050 w 3480766"/>
                    <a:gd name="connsiteY13" fmla="*/ 2985770 h 3194050"/>
                    <a:gd name="connsiteX14" fmla="*/ 3467735 w 3480766"/>
                    <a:gd name="connsiteY14" fmla="*/ 347980 h 3194050"/>
                    <a:gd name="connsiteX15" fmla="*/ 3415030 w 3480766"/>
                    <a:gd name="connsiteY15" fmla="*/ 198120 h 3194050"/>
                    <a:gd name="connsiteX16" fmla="*/ 3272155 w 3480766"/>
                    <a:gd name="connsiteY16" fmla="*/ 129540 h 3194050"/>
                    <a:gd name="connsiteX17" fmla="*/ 1175385 w 3480766"/>
                    <a:gd name="connsiteY17" fmla="*/ 12700 h 3194050"/>
                    <a:gd name="connsiteX18" fmla="*/ 18415 w 3480766"/>
                    <a:gd name="connsiteY18" fmla="*/ 3009265 h 3194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80766" h="3194050">
                      <a:moveTo>
                        <a:pt x="3114675" y="3194050"/>
                      </a:moveTo>
                      <a:cubicBezTo>
                        <a:pt x="3110230" y="3194050"/>
                        <a:pt x="3106420" y="3194050"/>
                        <a:pt x="3101975" y="3193415"/>
                      </a:cubicBezTo>
                      <a:lnTo>
                        <a:pt x="0" y="3021330"/>
                      </a:lnTo>
                      <a:lnTo>
                        <a:pt x="1166495" y="0"/>
                      </a:lnTo>
                      <a:lnTo>
                        <a:pt x="3272790" y="117475"/>
                      </a:lnTo>
                      <a:cubicBezTo>
                        <a:pt x="3331210" y="120650"/>
                        <a:pt x="3385185" y="146685"/>
                        <a:pt x="3424555" y="190500"/>
                      </a:cubicBezTo>
                      <a:cubicBezTo>
                        <a:pt x="3463925" y="234315"/>
                        <a:pt x="3483610" y="290830"/>
                        <a:pt x="3480435" y="349250"/>
                      </a:cubicBezTo>
                      <a:lnTo>
                        <a:pt x="3333750" y="2986405"/>
                      </a:lnTo>
                      <a:cubicBezTo>
                        <a:pt x="3330575" y="3044825"/>
                        <a:pt x="3304540" y="3098800"/>
                        <a:pt x="3260725" y="3138170"/>
                      </a:cubicBezTo>
                      <a:cubicBezTo>
                        <a:pt x="3220085" y="3175000"/>
                        <a:pt x="3168650" y="3194050"/>
                        <a:pt x="3114675" y="3194050"/>
                      </a:cubicBezTo>
                      <a:close/>
                      <a:moveTo>
                        <a:pt x="18415" y="3009265"/>
                      </a:moveTo>
                      <a:lnTo>
                        <a:pt x="3102610" y="3181350"/>
                      </a:lnTo>
                      <a:cubicBezTo>
                        <a:pt x="3157855" y="3184525"/>
                        <a:pt x="3211195" y="3165475"/>
                        <a:pt x="3252470" y="3128645"/>
                      </a:cubicBezTo>
                      <a:cubicBezTo>
                        <a:pt x="3293745" y="3091815"/>
                        <a:pt x="3317875" y="3041015"/>
                        <a:pt x="3321050" y="2985770"/>
                      </a:cubicBezTo>
                      <a:lnTo>
                        <a:pt x="3467735" y="347980"/>
                      </a:lnTo>
                      <a:cubicBezTo>
                        <a:pt x="3470910" y="292735"/>
                        <a:pt x="3452495" y="239395"/>
                        <a:pt x="3415030" y="198120"/>
                      </a:cubicBezTo>
                      <a:cubicBezTo>
                        <a:pt x="3377565" y="156845"/>
                        <a:pt x="3327400" y="132715"/>
                        <a:pt x="3272155" y="129540"/>
                      </a:cubicBezTo>
                      <a:lnTo>
                        <a:pt x="1175385" y="12700"/>
                      </a:lnTo>
                      <a:lnTo>
                        <a:pt x="18415" y="3009265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2179F4-D79B-92C0-EEBA-F17C9733D27F}"/>
                </a:ext>
              </a:extLst>
            </p:cNvPr>
            <p:cNvSpPr/>
            <p:nvPr/>
          </p:nvSpPr>
          <p:spPr>
            <a:xfrm>
              <a:off x="5031740" y="1276350"/>
              <a:ext cx="2128519" cy="4339590"/>
            </a:xfrm>
            <a:custGeom>
              <a:avLst/>
              <a:gdLst>
                <a:gd name="connsiteX0" fmla="*/ 1064260 w 2128519"/>
                <a:gd name="connsiteY0" fmla="*/ 4339590 h 4339590"/>
                <a:gd name="connsiteX1" fmla="*/ 0 w 2128519"/>
                <a:gd name="connsiteY1" fmla="*/ 3275330 h 4339590"/>
                <a:gd name="connsiteX2" fmla="*/ 0 w 2128519"/>
                <a:gd name="connsiteY2" fmla="*/ 1064260 h 4339590"/>
                <a:gd name="connsiteX3" fmla="*/ 1064260 w 2128519"/>
                <a:gd name="connsiteY3" fmla="*/ 0 h 4339590"/>
                <a:gd name="connsiteX4" fmla="*/ 2128520 w 2128519"/>
                <a:gd name="connsiteY4" fmla="*/ 1064260 h 4339590"/>
                <a:gd name="connsiteX5" fmla="*/ 2128520 w 2128519"/>
                <a:gd name="connsiteY5" fmla="*/ 3275330 h 4339590"/>
                <a:gd name="connsiteX6" fmla="*/ 1064260 w 2128519"/>
                <a:gd name="connsiteY6" fmla="*/ 4339590 h 4339590"/>
                <a:gd name="connsiteX7" fmla="*/ 1064260 w 2128519"/>
                <a:gd name="connsiteY7" fmla="*/ 467995 h 4339590"/>
                <a:gd name="connsiteX8" fmla="*/ 468630 w 2128519"/>
                <a:gd name="connsiteY8" fmla="*/ 1063625 h 4339590"/>
                <a:gd name="connsiteX9" fmla="*/ 468630 w 2128519"/>
                <a:gd name="connsiteY9" fmla="*/ 3274695 h 4339590"/>
                <a:gd name="connsiteX10" fmla="*/ 1064260 w 2128519"/>
                <a:gd name="connsiteY10" fmla="*/ 3870325 h 4339590"/>
                <a:gd name="connsiteX11" fmla="*/ 1659890 w 2128519"/>
                <a:gd name="connsiteY11" fmla="*/ 3274695 h 4339590"/>
                <a:gd name="connsiteX12" fmla="*/ 1659890 w 2128519"/>
                <a:gd name="connsiteY12" fmla="*/ 1064260 h 4339590"/>
                <a:gd name="connsiteX13" fmla="*/ 1064260 w 2128519"/>
                <a:gd name="connsiteY13" fmla="*/ 467995 h 433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8519" h="4339590">
                  <a:moveTo>
                    <a:pt x="1064260" y="4339590"/>
                  </a:moveTo>
                  <a:cubicBezTo>
                    <a:pt x="477520" y="4339590"/>
                    <a:pt x="0" y="3862070"/>
                    <a:pt x="0" y="3275330"/>
                  </a:cubicBezTo>
                  <a:lnTo>
                    <a:pt x="0" y="1064260"/>
                  </a:lnTo>
                  <a:cubicBezTo>
                    <a:pt x="0" y="477520"/>
                    <a:pt x="477520" y="0"/>
                    <a:pt x="1064260" y="0"/>
                  </a:cubicBezTo>
                  <a:cubicBezTo>
                    <a:pt x="1651000" y="0"/>
                    <a:pt x="2128520" y="477520"/>
                    <a:pt x="2128520" y="1064260"/>
                  </a:cubicBezTo>
                  <a:lnTo>
                    <a:pt x="2128520" y="3275330"/>
                  </a:lnTo>
                  <a:cubicBezTo>
                    <a:pt x="2128520" y="3862070"/>
                    <a:pt x="1651000" y="4339590"/>
                    <a:pt x="1064260" y="4339590"/>
                  </a:cubicBezTo>
                  <a:close/>
                  <a:moveTo>
                    <a:pt x="1064260" y="467995"/>
                  </a:moveTo>
                  <a:cubicBezTo>
                    <a:pt x="735965" y="467995"/>
                    <a:pt x="468630" y="735330"/>
                    <a:pt x="468630" y="1063625"/>
                  </a:cubicBezTo>
                  <a:lnTo>
                    <a:pt x="468630" y="3274695"/>
                  </a:lnTo>
                  <a:cubicBezTo>
                    <a:pt x="468630" y="3602990"/>
                    <a:pt x="735965" y="3870325"/>
                    <a:pt x="1064260" y="3870325"/>
                  </a:cubicBezTo>
                  <a:cubicBezTo>
                    <a:pt x="1392555" y="3870325"/>
                    <a:pt x="1659890" y="3602990"/>
                    <a:pt x="1659890" y="3274695"/>
                  </a:cubicBezTo>
                  <a:lnTo>
                    <a:pt x="1659890" y="1064260"/>
                  </a:lnTo>
                  <a:cubicBezTo>
                    <a:pt x="1659890" y="735330"/>
                    <a:pt x="1392555" y="467995"/>
                    <a:pt x="1064260" y="467995"/>
                  </a:cubicBezTo>
                  <a:close/>
                </a:path>
              </a:pathLst>
            </a:custGeom>
            <a:solidFill>
              <a:srgbClr val="CCED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089E4EA4-D2B2-82A5-EF48-5DB8FEF69E91}"/>
                </a:ext>
              </a:extLst>
            </p:cNvPr>
            <p:cNvGrpSpPr/>
            <p:nvPr/>
          </p:nvGrpSpPr>
          <p:grpSpPr>
            <a:xfrm>
              <a:off x="2749550" y="2592070"/>
              <a:ext cx="6692265" cy="1708784"/>
              <a:chOff x="2749550" y="2592070"/>
              <a:chExt cx="6692265" cy="1708784"/>
            </a:xfrm>
            <a:solidFill>
              <a:srgbClr val="CCEDF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7F0976EC-14B4-1597-F8C6-B0926413EB78}"/>
                  </a:ext>
                </a:extLst>
              </p:cNvPr>
              <p:cNvSpPr/>
              <p:nvPr/>
            </p:nvSpPr>
            <p:spPr>
              <a:xfrm>
                <a:off x="2749550" y="2592070"/>
                <a:ext cx="1537334" cy="1708784"/>
              </a:xfrm>
              <a:custGeom>
                <a:avLst/>
                <a:gdLst>
                  <a:gd name="connsiteX0" fmla="*/ 836295 w 1537334"/>
                  <a:gd name="connsiteY0" fmla="*/ 1689735 h 1708784"/>
                  <a:gd name="connsiteX1" fmla="*/ 817880 w 1537334"/>
                  <a:gd name="connsiteY1" fmla="*/ 1647190 h 1708784"/>
                  <a:gd name="connsiteX2" fmla="*/ 817880 w 1537334"/>
                  <a:gd name="connsiteY2" fmla="*/ 1378585 h 1708784"/>
                  <a:gd name="connsiteX3" fmla="*/ 60960 w 1537334"/>
                  <a:gd name="connsiteY3" fmla="*/ 1378585 h 1708784"/>
                  <a:gd name="connsiteX4" fmla="*/ 18415 w 1537334"/>
                  <a:gd name="connsiteY4" fmla="*/ 1360170 h 1708784"/>
                  <a:gd name="connsiteX5" fmla="*/ 0 w 1537334"/>
                  <a:gd name="connsiteY5" fmla="*/ 1317625 h 1708784"/>
                  <a:gd name="connsiteX6" fmla="*/ 0 w 1537334"/>
                  <a:gd name="connsiteY6" fmla="*/ 1071245 h 1708784"/>
                  <a:gd name="connsiteX7" fmla="*/ 26670 w 1537334"/>
                  <a:gd name="connsiteY7" fmla="*/ 998220 h 1708784"/>
                  <a:gd name="connsiteX8" fmla="*/ 734695 w 1537334"/>
                  <a:gd name="connsiteY8" fmla="*/ 41275 h 1708784"/>
                  <a:gd name="connsiteX9" fmla="*/ 824865 w 1537334"/>
                  <a:gd name="connsiteY9" fmla="*/ 0 h 1708784"/>
                  <a:gd name="connsiteX10" fmla="*/ 1195705 w 1537334"/>
                  <a:gd name="connsiteY10" fmla="*/ 0 h 1708784"/>
                  <a:gd name="connsiteX11" fmla="*/ 1240790 w 1537334"/>
                  <a:gd name="connsiteY11" fmla="*/ 17145 h 1708784"/>
                  <a:gd name="connsiteX12" fmla="*/ 1259205 w 1537334"/>
                  <a:gd name="connsiteY12" fmla="*/ 60960 h 1708784"/>
                  <a:gd name="connsiteX13" fmla="*/ 1259205 w 1537334"/>
                  <a:gd name="connsiteY13" fmla="*/ 1000760 h 1708784"/>
                  <a:gd name="connsiteX14" fmla="*/ 1473835 w 1537334"/>
                  <a:gd name="connsiteY14" fmla="*/ 1000760 h 1708784"/>
                  <a:gd name="connsiteX15" fmla="*/ 1520190 w 1537334"/>
                  <a:gd name="connsiteY15" fmla="*/ 1019175 h 1708784"/>
                  <a:gd name="connsiteX16" fmla="*/ 1537335 w 1537334"/>
                  <a:gd name="connsiteY16" fmla="*/ 1061720 h 1708784"/>
                  <a:gd name="connsiteX17" fmla="*/ 1537335 w 1537334"/>
                  <a:gd name="connsiteY17" fmla="*/ 1318260 h 1708784"/>
                  <a:gd name="connsiteX18" fmla="*/ 1520190 w 1537334"/>
                  <a:gd name="connsiteY18" fmla="*/ 1360805 h 1708784"/>
                  <a:gd name="connsiteX19" fmla="*/ 1476375 w 1537334"/>
                  <a:gd name="connsiteY19" fmla="*/ 1379220 h 1708784"/>
                  <a:gd name="connsiteX20" fmla="*/ 1259205 w 1537334"/>
                  <a:gd name="connsiteY20" fmla="*/ 1379220 h 1708784"/>
                  <a:gd name="connsiteX21" fmla="*/ 1259205 w 1537334"/>
                  <a:gd name="connsiteY21" fmla="*/ 1647825 h 1708784"/>
                  <a:gd name="connsiteX22" fmla="*/ 1240790 w 1537334"/>
                  <a:gd name="connsiteY22" fmla="*/ 1691640 h 1708784"/>
                  <a:gd name="connsiteX23" fmla="*/ 1195705 w 1537334"/>
                  <a:gd name="connsiteY23" fmla="*/ 1708785 h 1708784"/>
                  <a:gd name="connsiteX24" fmla="*/ 878205 w 1537334"/>
                  <a:gd name="connsiteY24" fmla="*/ 1708785 h 1708784"/>
                  <a:gd name="connsiteX25" fmla="*/ 836295 w 1537334"/>
                  <a:gd name="connsiteY25" fmla="*/ 1689735 h 1708784"/>
                  <a:gd name="connsiteX26" fmla="*/ 499110 w 1537334"/>
                  <a:gd name="connsiteY26" fmla="*/ 1017270 h 1708784"/>
                  <a:gd name="connsiteX27" fmla="*/ 827405 w 1537334"/>
                  <a:gd name="connsiteY27" fmla="*/ 1017270 h 1708784"/>
                  <a:gd name="connsiteX28" fmla="*/ 827405 w 1537334"/>
                  <a:gd name="connsiteY28" fmla="*/ 554990 h 1708784"/>
                  <a:gd name="connsiteX29" fmla="*/ 499110 w 1537334"/>
                  <a:gd name="connsiteY29" fmla="*/ 1017270 h 1708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37334" h="1708784">
                    <a:moveTo>
                      <a:pt x="836295" y="1689735"/>
                    </a:moveTo>
                    <a:cubicBezTo>
                      <a:pt x="824230" y="1677670"/>
                      <a:pt x="817880" y="1663065"/>
                      <a:pt x="817880" y="1647190"/>
                    </a:cubicBezTo>
                    <a:lnTo>
                      <a:pt x="817880" y="1378585"/>
                    </a:lnTo>
                    <a:lnTo>
                      <a:pt x="60960" y="1378585"/>
                    </a:lnTo>
                    <a:cubicBezTo>
                      <a:pt x="44450" y="1378585"/>
                      <a:pt x="30480" y="1372235"/>
                      <a:pt x="18415" y="1360170"/>
                    </a:cubicBezTo>
                    <a:cubicBezTo>
                      <a:pt x="6350" y="1348105"/>
                      <a:pt x="0" y="1333500"/>
                      <a:pt x="0" y="1317625"/>
                    </a:cubicBezTo>
                    <a:lnTo>
                      <a:pt x="0" y="1071245"/>
                    </a:lnTo>
                    <a:cubicBezTo>
                      <a:pt x="0" y="1047115"/>
                      <a:pt x="8890" y="1022350"/>
                      <a:pt x="26670" y="998220"/>
                    </a:cubicBezTo>
                    <a:lnTo>
                      <a:pt x="734695" y="41275"/>
                    </a:lnTo>
                    <a:cubicBezTo>
                      <a:pt x="757555" y="13335"/>
                      <a:pt x="787400" y="0"/>
                      <a:pt x="824865" y="0"/>
                    </a:cubicBezTo>
                    <a:lnTo>
                      <a:pt x="1195705" y="0"/>
                    </a:lnTo>
                    <a:cubicBezTo>
                      <a:pt x="1213485" y="0"/>
                      <a:pt x="1228725" y="5715"/>
                      <a:pt x="1240790" y="17145"/>
                    </a:cubicBezTo>
                    <a:cubicBezTo>
                      <a:pt x="1252855" y="28575"/>
                      <a:pt x="1259205" y="43180"/>
                      <a:pt x="1259205" y="60960"/>
                    </a:cubicBezTo>
                    <a:lnTo>
                      <a:pt x="1259205" y="1000760"/>
                    </a:lnTo>
                    <a:lnTo>
                      <a:pt x="1473835" y="1000760"/>
                    </a:lnTo>
                    <a:cubicBezTo>
                      <a:pt x="1493520" y="1000760"/>
                      <a:pt x="1508760" y="1007110"/>
                      <a:pt x="1520190" y="1019175"/>
                    </a:cubicBezTo>
                    <a:cubicBezTo>
                      <a:pt x="1531620" y="1031240"/>
                      <a:pt x="1537335" y="1045845"/>
                      <a:pt x="1537335" y="1061720"/>
                    </a:cubicBezTo>
                    <a:lnTo>
                      <a:pt x="1537335" y="1318260"/>
                    </a:lnTo>
                    <a:cubicBezTo>
                      <a:pt x="1537335" y="1334770"/>
                      <a:pt x="1531620" y="1348740"/>
                      <a:pt x="1520190" y="1360805"/>
                    </a:cubicBezTo>
                    <a:cubicBezTo>
                      <a:pt x="1508760" y="1372870"/>
                      <a:pt x="1494155" y="1379220"/>
                      <a:pt x="1476375" y="1379220"/>
                    </a:cubicBezTo>
                    <a:lnTo>
                      <a:pt x="1259205" y="1379220"/>
                    </a:lnTo>
                    <a:lnTo>
                      <a:pt x="1259205" y="1647825"/>
                    </a:lnTo>
                    <a:cubicBezTo>
                      <a:pt x="1259205" y="1665605"/>
                      <a:pt x="1252855" y="1680210"/>
                      <a:pt x="1240790" y="1691640"/>
                    </a:cubicBezTo>
                    <a:cubicBezTo>
                      <a:pt x="1228725" y="1703070"/>
                      <a:pt x="1213485" y="1708785"/>
                      <a:pt x="1195705" y="1708785"/>
                    </a:cubicBezTo>
                    <a:lnTo>
                      <a:pt x="878205" y="1708785"/>
                    </a:lnTo>
                    <a:cubicBezTo>
                      <a:pt x="862330" y="1708150"/>
                      <a:pt x="848360" y="1701800"/>
                      <a:pt x="836295" y="1689735"/>
                    </a:cubicBezTo>
                    <a:close/>
                    <a:moveTo>
                      <a:pt x="499110" y="1017270"/>
                    </a:moveTo>
                    <a:lnTo>
                      <a:pt x="827405" y="1017270"/>
                    </a:lnTo>
                    <a:lnTo>
                      <a:pt x="827405" y="554990"/>
                    </a:lnTo>
                    <a:lnTo>
                      <a:pt x="499110" y="1017270"/>
                    </a:ln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592DDE3-57CC-1B4B-8CA0-B019C7368BD9}"/>
                  </a:ext>
                </a:extLst>
              </p:cNvPr>
              <p:cNvSpPr/>
              <p:nvPr/>
            </p:nvSpPr>
            <p:spPr>
              <a:xfrm>
                <a:off x="7904480" y="2592070"/>
                <a:ext cx="1537334" cy="1708784"/>
              </a:xfrm>
              <a:custGeom>
                <a:avLst/>
                <a:gdLst>
                  <a:gd name="connsiteX0" fmla="*/ 836295 w 1537334"/>
                  <a:gd name="connsiteY0" fmla="*/ 1689735 h 1708784"/>
                  <a:gd name="connsiteX1" fmla="*/ 817880 w 1537334"/>
                  <a:gd name="connsiteY1" fmla="*/ 1647190 h 1708784"/>
                  <a:gd name="connsiteX2" fmla="*/ 817880 w 1537334"/>
                  <a:gd name="connsiteY2" fmla="*/ 1378585 h 1708784"/>
                  <a:gd name="connsiteX3" fmla="*/ 60960 w 1537334"/>
                  <a:gd name="connsiteY3" fmla="*/ 1378585 h 1708784"/>
                  <a:gd name="connsiteX4" fmla="*/ 18414 w 1537334"/>
                  <a:gd name="connsiteY4" fmla="*/ 1360170 h 1708784"/>
                  <a:gd name="connsiteX5" fmla="*/ 0 w 1537334"/>
                  <a:gd name="connsiteY5" fmla="*/ 1317625 h 1708784"/>
                  <a:gd name="connsiteX6" fmla="*/ 0 w 1537334"/>
                  <a:gd name="connsiteY6" fmla="*/ 1071245 h 1708784"/>
                  <a:gd name="connsiteX7" fmla="*/ 26670 w 1537334"/>
                  <a:gd name="connsiteY7" fmla="*/ 998220 h 1708784"/>
                  <a:gd name="connsiteX8" fmla="*/ 734695 w 1537334"/>
                  <a:gd name="connsiteY8" fmla="*/ 41275 h 1708784"/>
                  <a:gd name="connsiteX9" fmla="*/ 824864 w 1537334"/>
                  <a:gd name="connsiteY9" fmla="*/ 0 h 1708784"/>
                  <a:gd name="connsiteX10" fmla="*/ 1195705 w 1537334"/>
                  <a:gd name="connsiteY10" fmla="*/ 0 h 1708784"/>
                  <a:gd name="connsiteX11" fmla="*/ 1240789 w 1537334"/>
                  <a:gd name="connsiteY11" fmla="*/ 17145 h 1708784"/>
                  <a:gd name="connsiteX12" fmla="*/ 1259205 w 1537334"/>
                  <a:gd name="connsiteY12" fmla="*/ 60960 h 1708784"/>
                  <a:gd name="connsiteX13" fmla="*/ 1259205 w 1537334"/>
                  <a:gd name="connsiteY13" fmla="*/ 1000760 h 1708784"/>
                  <a:gd name="connsiteX14" fmla="*/ 1473835 w 1537334"/>
                  <a:gd name="connsiteY14" fmla="*/ 1000760 h 1708784"/>
                  <a:gd name="connsiteX15" fmla="*/ 1520189 w 1537334"/>
                  <a:gd name="connsiteY15" fmla="*/ 1019175 h 1708784"/>
                  <a:gd name="connsiteX16" fmla="*/ 1537335 w 1537334"/>
                  <a:gd name="connsiteY16" fmla="*/ 1061720 h 1708784"/>
                  <a:gd name="connsiteX17" fmla="*/ 1537335 w 1537334"/>
                  <a:gd name="connsiteY17" fmla="*/ 1318260 h 1708784"/>
                  <a:gd name="connsiteX18" fmla="*/ 1520189 w 1537334"/>
                  <a:gd name="connsiteY18" fmla="*/ 1360805 h 1708784"/>
                  <a:gd name="connsiteX19" fmla="*/ 1476375 w 1537334"/>
                  <a:gd name="connsiteY19" fmla="*/ 1379220 h 1708784"/>
                  <a:gd name="connsiteX20" fmla="*/ 1259205 w 1537334"/>
                  <a:gd name="connsiteY20" fmla="*/ 1379220 h 1708784"/>
                  <a:gd name="connsiteX21" fmla="*/ 1259205 w 1537334"/>
                  <a:gd name="connsiteY21" fmla="*/ 1647825 h 1708784"/>
                  <a:gd name="connsiteX22" fmla="*/ 1240789 w 1537334"/>
                  <a:gd name="connsiteY22" fmla="*/ 1691640 h 1708784"/>
                  <a:gd name="connsiteX23" fmla="*/ 1195705 w 1537334"/>
                  <a:gd name="connsiteY23" fmla="*/ 1708785 h 1708784"/>
                  <a:gd name="connsiteX24" fmla="*/ 878205 w 1537334"/>
                  <a:gd name="connsiteY24" fmla="*/ 1708785 h 1708784"/>
                  <a:gd name="connsiteX25" fmla="*/ 836295 w 1537334"/>
                  <a:gd name="connsiteY25" fmla="*/ 1689735 h 1708784"/>
                  <a:gd name="connsiteX26" fmla="*/ 499110 w 1537334"/>
                  <a:gd name="connsiteY26" fmla="*/ 1017270 h 1708784"/>
                  <a:gd name="connsiteX27" fmla="*/ 827405 w 1537334"/>
                  <a:gd name="connsiteY27" fmla="*/ 1017270 h 1708784"/>
                  <a:gd name="connsiteX28" fmla="*/ 827405 w 1537334"/>
                  <a:gd name="connsiteY28" fmla="*/ 554990 h 1708784"/>
                  <a:gd name="connsiteX29" fmla="*/ 499110 w 1537334"/>
                  <a:gd name="connsiteY29" fmla="*/ 1017270 h 1708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37334" h="1708784">
                    <a:moveTo>
                      <a:pt x="836295" y="1689735"/>
                    </a:moveTo>
                    <a:cubicBezTo>
                      <a:pt x="824230" y="1677670"/>
                      <a:pt x="817880" y="1663065"/>
                      <a:pt x="817880" y="1647190"/>
                    </a:cubicBezTo>
                    <a:lnTo>
                      <a:pt x="817880" y="1378585"/>
                    </a:lnTo>
                    <a:lnTo>
                      <a:pt x="60960" y="1378585"/>
                    </a:lnTo>
                    <a:cubicBezTo>
                      <a:pt x="44450" y="1378585"/>
                      <a:pt x="30480" y="1372235"/>
                      <a:pt x="18414" y="1360170"/>
                    </a:cubicBezTo>
                    <a:cubicBezTo>
                      <a:pt x="6350" y="1348105"/>
                      <a:pt x="0" y="1333500"/>
                      <a:pt x="0" y="1317625"/>
                    </a:cubicBezTo>
                    <a:lnTo>
                      <a:pt x="0" y="1071245"/>
                    </a:lnTo>
                    <a:cubicBezTo>
                      <a:pt x="0" y="1047115"/>
                      <a:pt x="8889" y="1022350"/>
                      <a:pt x="26670" y="998220"/>
                    </a:cubicBezTo>
                    <a:lnTo>
                      <a:pt x="734695" y="41275"/>
                    </a:lnTo>
                    <a:cubicBezTo>
                      <a:pt x="757555" y="13335"/>
                      <a:pt x="787400" y="0"/>
                      <a:pt x="824864" y="0"/>
                    </a:cubicBezTo>
                    <a:lnTo>
                      <a:pt x="1195705" y="0"/>
                    </a:lnTo>
                    <a:cubicBezTo>
                      <a:pt x="1213485" y="0"/>
                      <a:pt x="1228725" y="5715"/>
                      <a:pt x="1240789" y="17145"/>
                    </a:cubicBezTo>
                    <a:cubicBezTo>
                      <a:pt x="1252855" y="28575"/>
                      <a:pt x="1259205" y="43180"/>
                      <a:pt x="1259205" y="60960"/>
                    </a:cubicBezTo>
                    <a:lnTo>
                      <a:pt x="1259205" y="1000760"/>
                    </a:lnTo>
                    <a:lnTo>
                      <a:pt x="1473835" y="1000760"/>
                    </a:lnTo>
                    <a:cubicBezTo>
                      <a:pt x="1493520" y="1000760"/>
                      <a:pt x="1508760" y="1007110"/>
                      <a:pt x="1520189" y="1019175"/>
                    </a:cubicBezTo>
                    <a:cubicBezTo>
                      <a:pt x="1531620" y="1031240"/>
                      <a:pt x="1537335" y="1045845"/>
                      <a:pt x="1537335" y="1061720"/>
                    </a:cubicBezTo>
                    <a:lnTo>
                      <a:pt x="1537335" y="1318260"/>
                    </a:lnTo>
                    <a:cubicBezTo>
                      <a:pt x="1537335" y="1334770"/>
                      <a:pt x="1531620" y="1348740"/>
                      <a:pt x="1520189" y="1360805"/>
                    </a:cubicBezTo>
                    <a:cubicBezTo>
                      <a:pt x="1508760" y="1372870"/>
                      <a:pt x="1494155" y="1379220"/>
                      <a:pt x="1476375" y="1379220"/>
                    </a:cubicBezTo>
                    <a:lnTo>
                      <a:pt x="1259205" y="1379220"/>
                    </a:lnTo>
                    <a:lnTo>
                      <a:pt x="1259205" y="1647825"/>
                    </a:lnTo>
                    <a:cubicBezTo>
                      <a:pt x="1259205" y="1665605"/>
                      <a:pt x="1252855" y="1680210"/>
                      <a:pt x="1240789" y="1691640"/>
                    </a:cubicBezTo>
                    <a:cubicBezTo>
                      <a:pt x="1228725" y="1703070"/>
                      <a:pt x="1213485" y="1708785"/>
                      <a:pt x="1195705" y="1708785"/>
                    </a:cubicBezTo>
                    <a:lnTo>
                      <a:pt x="878205" y="1708785"/>
                    </a:lnTo>
                    <a:cubicBezTo>
                      <a:pt x="862330" y="1708150"/>
                      <a:pt x="848360" y="1701800"/>
                      <a:pt x="836295" y="1689735"/>
                    </a:cubicBezTo>
                    <a:close/>
                    <a:moveTo>
                      <a:pt x="499110" y="1017270"/>
                    </a:moveTo>
                    <a:lnTo>
                      <a:pt x="827405" y="1017270"/>
                    </a:lnTo>
                    <a:lnTo>
                      <a:pt x="827405" y="554990"/>
                    </a:lnTo>
                    <a:lnTo>
                      <a:pt x="499110" y="1017270"/>
                    </a:ln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" name="Graphic 2">
              <a:extLst>
                <a:ext uri="{FF2B5EF4-FFF2-40B4-BE49-F238E27FC236}">
                  <a16:creationId xmlns:a16="http://schemas.microsoft.com/office/drawing/2014/main" id="{F471ABB7-AB04-1FD3-096C-E4CF4E0CADA9}"/>
                </a:ext>
              </a:extLst>
            </p:cNvPr>
            <p:cNvGrpSpPr/>
            <p:nvPr/>
          </p:nvGrpSpPr>
          <p:grpSpPr>
            <a:xfrm>
              <a:off x="4701540" y="1242694"/>
              <a:ext cx="2789461" cy="3841750"/>
              <a:chOff x="4701540" y="1242694"/>
              <a:chExt cx="2789461" cy="3841750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AD09A10-7F6F-34C6-DFC4-7E34789B5234}"/>
                  </a:ext>
                </a:extLst>
              </p:cNvPr>
              <p:cNvSpPr/>
              <p:nvPr/>
            </p:nvSpPr>
            <p:spPr>
              <a:xfrm>
                <a:off x="5993659" y="2001520"/>
                <a:ext cx="144893" cy="291208"/>
              </a:xfrm>
              <a:custGeom>
                <a:avLst/>
                <a:gdLst>
                  <a:gd name="connsiteX0" fmla="*/ 66781 w 144893"/>
                  <a:gd name="connsiteY0" fmla="*/ 19685 h 291208"/>
                  <a:gd name="connsiteX1" fmla="*/ 741 w 144893"/>
                  <a:gd name="connsiteY1" fmla="*/ 271780 h 291208"/>
                  <a:gd name="connsiteX2" fmla="*/ 15346 w 144893"/>
                  <a:gd name="connsiteY2" fmla="*/ 284480 h 291208"/>
                  <a:gd name="connsiteX3" fmla="*/ 88371 w 144893"/>
                  <a:gd name="connsiteY3" fmla="*/ 269240 h 291208"/>
                  <a:gd name="connsiteX4" fmla="*/ 144886 w 144893"/>
                  <a:gd name="connsiteY4" fmla="*/ 5080 h 291208"/>
                  <a:gd name="connsiteX5" fmla="*/ 144886 w 144893"/>
                  <a:gd name="connsiteY5" fmla="*/ 0 h 291208"/>
                  <a:gd name="connsiteX6" fmla="*/ 66781 w 144893"/>
                  <a:gd name="connsiteY6" fmla="*/ 0 h 291208"/>
                  <a:gd name="connsiteX7" fmla="*/ 66781 w 144893"/>
                  <a:gd name="connsiteY7" fmla="*/ 19685 h 29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893" h="291208">
                    <a:moveTo>
                      <a:pt x="66781" y="19685"/>
                    </a:moveTo>
                    <a:cubicBezTo>
                      <a:pt x="60431" y="78105"/>
                      <a:pt x="55351" y="180975"/>
                      <a:pt x="741" y="271780"/>
                    </a:cubicBezTo>
                    <a:cubicBezTo>
                      <a:pt x="741" y="271780"/>
                      <a:pt x="-4974" y="283210"/>
                      <a:pt x="15346" y="284480"/>
                    </a:cubicBezTo>
                    <a:cubicBezTo>
                      <a:pt x="35666" y="285750"/>
                      <a:pt x="68686" y="306070"/>
                      <a:pt x="88371" y="269240"/>
                    </a:cubicBezTo>
                    <a:cubicBezTo>
                      <a:pt x="108691" y="232410"/>
                      <a:pt x="145521" y="99695"/>
                      <a:pt x="144886" y="5080"/>
                    </a:cubicBezTo>
                    <a:cubicBezTo>
                      <a:pt x="144886" y="3175"/>
                      <a:pt x="144886" y="1905"/>
                      <a:pt x="144886" y="0"/>
                    </a:cubicBezTo>
                    <a:lnTo>
                      <a:pt x="66781" y="0"/>
                    </a:lnTo>
                    <a:cubicBezTo>
                      <a:pt x="67416" y="5715"/>
                      <a:pt x="68051" y="12700"/>
                      <a:pt x="66781" y="1968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" name="Graphic 2">
                <a:extLst>
                  <a:ext uri="{FF2B5EF4-FFF2-40B4-BE49-F238E27FC236}">
                    <a16:creationId xmlns:a16="http://schemas.microsoft.com/office/drawing/2014/main" id="{361B8BAF-C89C-CA18-05FB-077683E14F5D}"/>
                  </a:ext>
                </a:extLst>
              </p:cNvPr>
              <p:cNvGrpSpPr/>
              <p:nvPr/>
            </p:nvGrpSpPr>
            <p:grpSpPr>
              <a:xfrm>
                <a:off x="4701540" y="1735307"/>
                <a:ext cx="2789461" cy="3349137"/>
                <a:chOff x="4701540" y="1735307"/>
                <a:chExt cx="2789461" cy="3349137"/>
              </a:xfrm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B8E69636-C561-3D71-BD43-DB66605D003A}"/>
                    </a:ext>
                  </a:extLst>
                </p:cNvPr>
                <p:cNvSpPr/>
                <p:nvPr/>
              </p:nvSpPr>
              <p:spPr>
                <a:xfrm>
                  <a:off x="6675755" y="3761740"/>
                  <a:ext cx="104570" cy="140336"/>
                </a:xfrm>
                <a:custGeom>
                  <a:avLst/>
                  <a:gdLst>
                    <a:gd name="connsiteX0" fmla="*/ 74295 w 104570"/>
                    <a:gd name="connsiteY0" fmla="*/ 0 h 140336"/>
                    <a:gd name="connsiteX1" fmla="*/ 91439 w 104570"/>
                    <a:gd name="connsiteY1" fmla="*/ 134620 h 140336"/>
                    <a:gd name="connsiteX2" fmla="*/ 0 w 104570"/>
                    <a:gd name="connsiteY2" fmla="*/ 82550 h 140336"/>
                    <a:gd name="connsiteX3" fmla="*/ 74295 w 104570"/>
                    <a:gd name="connsiteY3" fmla="*/ 0 h 14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570" h="140336">
                      <a:moveTo>
                        <a:pt x="74295" y="0"/>
                      </a:moveTo>
                      <a:cubicBezTo>
                        <a:pt x="74295" y="0"/>
                        <a:pt x="128905" y="107315"/>
                        <a:pt x="91439" y="134620"/>
                      </a:cubicBezTo>
                      <a:cubicBezTo>
                        <a:pt x="53975" y="161925"/>
                        <a:pt x="0" y="82550"/>
                        <a:pt x="0" y="82550"/>
                      </a:cubicBezTo>
                      <a:lnTo>
                        <a:pt x="74295" y="0"/>
                      </a:lnTo>
                      <a:close/>
                    </a:path>
                  </a:pathLst>
                </a:custGeom>
                <a:solidFill>
                  <a:srgbClr val="277BA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352EB791-9C54-C7C2-6495-2BE2E183F86B}"/>
                    </a:ext>
                  </a:extLst>
                </p:cNvPr>
                <p:cNvSpPr/>
                <p:nvPr/>
              </p:nvSpPr>
              <p:spPr>
                <a:xfrm>
                  <a:off x="6427123" y="2925362"/>
                  <a:ext cx="869176" cy="1297050"/>
                </a:xfrm>
                <a:custGeom>
                  <a:avLst/>
                  <a:gdLst>
                    <a:gd name="connsiteX0" fmla="*/ 20667 w 869176"/>
                    <a:gd name="connsiteY0" fmla="*/ 457918 h 1297050"/>
                    <a:gd name="connsiteX1" fmla="*/ 391507 w 869176"/>
                    <a:gd name="connsiteY1" fmla="*/ 141053 h 1297050"/>
                    <a:gd name="connsiteX2" fmla="*/ 695672 w 869176"/>
                    <a:gd name="connsiteY2" fmla="*/ 3893 h 1297050"/>
                    <a:gd name="connsiteX3" fmla="*/ 866487 w 869176"/>
                    <a:gd name="connsiteY3" fmla="*/ 167723 h 1297050"/>
                    <a:gd name="connsiteX4" fmla="*/ 834102 w 869176"/>
                    <a:gd name="connsiteY4" fmla="*/ 461093 h 1297050"/>
                    <a:gd name="connsiteX5" fmla="*/ 670272 w 869176"/>
                    <a:gd name="connsiteY5" fmla="*/ 830663 h 1297050"/>
                    <a:gd name="connsiteX6" fmla="*/ 522317 w 869176"/>
                    <a:gd name="connsiteY6" fmla="*/ 1145623 h 1297050"/>
                    <a:gd name="connsiteX7" fmla="*/ 427067 w 869176"/>
                    <a:gd name="connsiteY7" fmla="*/ 1296753 h 1297050"/>
                    <a:gd name="connsiteX8" fmla="*/ 347692 w 869176"/>
                    <a:gd name="connsiteY8" fmla="*/ 1026878 h 1297050"/>
                    <a:gd name="connsiteX9" fmla="*/ 354677 w 869176"/>
                    <a:gd name="connsiteY9" fmla="*/ 826853 h 1297050"/>
                    <a:gd name="connsiteX10" fmla="*/ 281017 w 869176"/>
                    <a:gd name="connsiteY10" fmla="*/ 932898 h 1297050"/>
                    <a:gd name="connsiteX11" fmla="*/ 54322 w 869176"/>
                    <a:gd name="connsiteY11" fmla="*/ 723983 h 1297050"/>
                    <a:gd name="connsiteX12" fmla="*/ 20667 w 869176"/>
                    <a:gd name="connsiteY12" fmla="*/ 457918 h 129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9176" h="1297050">
                      <a:moveTo>
                        <a:pt x="20667" y="457918"/>
                      </a:moveTo>
                      <a:cubicBezTo>
                        <a:pt x="20667" y="457918"/>
                        <a:pt x="289272" y="203918"/>
                        <a:pt x="391507" y="141053"/>
                      </a:cubicBezTo>
                      <a:cubicBezTo>
                        <a:pt x="493742" y="78188"/>
                        <a:pt x="625822" y="-20872"/>
                        <a:pt x="695672" y="3893"/>
                      </a:cubicBezTo>
                      <a:cubicBezTo>
                        <a:pt x="765522" y="28658"/>
                        <a:pt x="861407" y="97873"/>
                        <a:pt x="866487" y="167723"/>
                      </a:cubicBezTo>
                      <a:cubicBezTo>
                        <a:pt x="871567" y="237573"/>
                        <a:pt x="873472" y="326473"/>
                        <a:pt x="834102" y="461093"/>
                      </a:cubicBezTo>
                      <a:cubicBezTo>
                        <a:pt x="794732" y="596348"/>
                        <a:pt x="724247" y="751288"/>
                        <a:pt x="670272" y="830663"/>
                      </a:cubicBezTo>
                      <a:cubicBezTo>
                        <a:pt x="616297" y="910038"/>
                        <a:pt x="542637" y="1066883"/>
                        <a:pt x="522317" y="1145623"/>
                      </a:cubicBezTo>
                      <a:cubicBezTo>
                        <a:pt x="502632" y="1224998"/>
                        <a:pt x="529302" y="1302468"/>
                        <a:pt x="427067" y="1296753"/>
                      </a:cubicBezTo>
                      <a:cubicBezTo>
                        <a:pt x="324197" y="1291038"/>
                        <a:pt x="344517" y="1085933"/>
                        <a:pt x="347692" y="1026878"/>
                      </a:cubicBezTo>
                      <a:cubicBezTo>
                        <a:pt x="351502" y="967188"/>
                        <a:pt x="362297" y="902418"/>
                        <a:pt x="354677" y="826853"/>
                      </a:cubicBezTo>
                      <a:cubicBezTo>
                        <a:pt x="354677" y="826853"/>
                        <a:pt x="309592" y="906228"/>
                        <a:pt x="281017" y="932898"/>
                      </a:cubicBezTo>
                      <a:cubicBezTo>
                        <a:pt x="252442" y="960203"/>
                        <a:pt x="110202" y="846538"/>
                        <a:pt x="54322" y="723983"/>
                      </a:cubicBezTo>
                      <a:cubicBezTo>
                        <a:pt x="-923" y="602063"/>
                        <a:pt x="-17433" y="510623"/>
                        <a:pt x="20667" y="457918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" name="Graphic 2">
                  <a:extLst>
                    <a:ext uri="{FF2B5EF4-FFF2-40B4-BE49-F238E27FC236}">
                      <a16:creationId xmlns:a16="http://schemas.microsoft.com/office/drawing/2014/main" id="{44868011-E3B7-34CA-38E1-573E00BF79C8}"/>
                    </a:ext>
                  </a:extLst>
                </p:cNvPr>
                <p:cNvGrpSpPr/>
                <p:nvPr/>
              </p:nvGrpSpPr>
              <p:grpSpPr>
                <a:xfrm>
                  <a:off x="6625301" y="3995477"/>
                  <a:ext cx="865700" cy="587585"/>
                  <a:chOff x="6625301" y="3995477"/>
                  <a:chExt cx="865700" cy="587585"/>
                </a:xfrm>
              </p:grpSpPr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1595092C-B4DB-F39B-1B90-0D1BDAD0294B}"/>
                      </a:ext>
                    </a:extLst>
                  </p:cNvPr>
                  <p:cNvSpPr/>
                  <p:nvPr/>
                </p:nvSpPr>
                <p:spPr>
                  <a:xfrm>
                    <a:off x="6719466" y="4088012"/>
                    <a:ext cx="25502" cy="32502"/>
                  </a:xfrm>
                  <a:custGeom>
                    <a:avLst/>
                    <a:gdLst>
                      <a:gd name="connsiteX0" fmla="*/ 25503 w 25502"/>
                      <a:gd name="connsiteY0" fmla="*/ 13453 h 32502"/>
                      <a:gd name="connsiteX1" fmla="*/ 1373 w 25502"/>
                      <a:gd name="connsiteY1" fmla="*/ 2022 h 32502"/>
                      <a:gd name="connsiteX2" fmla="*/ 9628 w 25502"/>
                      <a:gd name="connsiteY2" fmla="*/ 32503 h 32502"/>
                      <a:gd name="connsiteX3" fmla="*/ 25503 w 25502"/>
                      <a:gd name="connsiteY3" fmla="*/ 13453 h 32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02" h="32502">
                        <a:moveTo>
                          <a:pt x="25503" y="13453"/>
                        </a:moveTo>
                        <a:cubicBezTo>
                          <a:pt x="25503" y="13453"/>
                          <a:pt x="7089" y="-6233"/>
                          <a:pt x="1373" y="2022"/>
                        </a:cubicBezTo>
                        <a:cubicBezTo>
                          <a:pt x="-4342" y="10278"/>
                          <a:pt x="9628" y="32503"/>
                          <a:pt x="9628" y="32503"/>
                        </a:cubicBezTo>
                        <a:lnTo>
                          <a:pt x="25503" y="13453"/>
                        </a:lnTo>
                        <a:close/>
                      </a:path>
                    </a:pathLst>
                  </a:custGeom>
                  <a:solidFill>
                    <a:srgbClr val="EE0069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FF266CAF-FE46-1381-2701-28CAA7384820}"/>
                      </a:ext>
                    </a:extLst>
                  </p:cNvPr>
                  <p:cNvSpPr/>
                  <p:nvPr/>
                </p:nvSpPr>
                <p:spPr>
                  <a:xfrm>
                    <a:off x="6680342" y="3995477"/>
                    <a:ext cx="809758" cy="388812"/>
                  </a:xfrm>
                  <a:custGeom>
                    <a:avLst/>
                    <a:gdLst>
                      <a:gd name="connsiteX0" fmla="*/ 83677 w 809758"/>
                      <a:gd name="connsiteY0" fmla="*/ 36772 h 388812"/>
                      <a:gd name="connsiteX1" fmla="*/ 103363 w 809758"/>
                      <a:gd name="connsiteY1" fmla="*/ 68522 h 388812"/>
                      <a:gd name="connsiteX2" fmla="*/ 145907 w 809758"/>
                      <a:gd name="connsiteY2" fmla="*/ 112972 h 388812"/>
                      <a:gd name="connsiteX3" fmla="*/ 250682 w 809758"/>
                      <a:gd name="connsiteY3" fmla="*/ 71062 h 388812"/>
                      <a:gd name="connsiteX4" fmla="*/ 268463 w 809758"/>
                      <a:gd name="connsiteY4" fmla="*/ 6927 h 388812"/>
                      <a:gd name="connsiteX5" fmla="*/ 317992 w 809758"/>
                      <a:gd name="connsiteY5" fmla="*/ 5022 h 388812"/>
                      <a:gd name="connsiteX6" fmla="*/ 382127 w 809758"/>
                      <a:gd name="connsiteY6" fmla="*/ 76142 h 388812"/>
                      <a:gd name="connsiteX7" fmla="*/ 612632 w 809758"/>
                      <a:gd name="connsiteY7" fmla="*/ 137737 h 388812"/>
                      <a:gd name="connsiteX8" fmla="*/ 782177 w 809758"/>
                      <a:gd name="connsiteY8" fmla="*/ 169487 h 388812"/>
                      <a:gd name="connsiteX9" fmla="*/ 799323 w 809758"/>
                      <a:gd name="connsiteY9" fmla="*/ 304107 h 388812"/>
                      <a:gd name="connsiteX10" fmla="*/ 272273 w 809758"/>
                      <a:gd name="connsiteY10" fmla="*/ 366337 h 388812"/>
                      <a:gd name="connsiteX11" fmla="*/ 10017 w 809758"/>
                      <a:gd name="connsiteY11" fmla="*/ 349192 h 388812"/>
                      <a:gd name="connsiteX12" fmla="*/ 4938 w 809758"/>
                      <a:gd name="connsiteY12" fmla="*/ 205682 h 388812"/>
                      <a:gd name="connsiteX13" fmla="*/ 83677 w 809758"/>
                      <a:gd name="connsiteY13" fmla="*/ 36772 h 388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09758" h="388812">
                        <a:moveTo>
                          <a:pt x="83677" y="36772"/>
                        </a:moveTo>
                        <a:cubicBezTo>
                          <a:pt x="83677" y="36772"/>
                          <a:pt x="96377" y="41852"/>
                          <a:pt x="103363" y="68522"/>
                        </a:cubicBezTo>
                        <a:cubicBezTo>
                          <a:pt x="110348" y="95192"/>
                          <a:pt x="121142" y="111067"/>
                          <a:pt x="145907" y="112972"/>
                        </a:cubicBezTo>
                        <a:cubicBezTo>
                          <a:pt x="170673" y="114877"/>
                          <a:pt x="222107" y="104082"/>
                          <a:pt x="250682" y="71062"/>
                        </a:cubicBezTo>
                        <a:cubicBezTo>
                          <a:pt x="270367" y="48837"/>
                          <a:pt x="255763" y="19627"/>
                          <a:pt x="268463" y="6927"/>
                        </a:cubicBezTo>
                        <a:cubicBezTo>
                          <a:pt x="277352" y="-1963"/>
                          <a:pt x="309102" y="-1963"/>
                          <a:pt x="317992" y="5022"/>
                        </a:cubicBezTo>
                        <a:cubicBezTo>
                          <a:pt x="326882" y="12007"/>
                          <a:pt x="347202" y="60267"/>
                          <a:pt x="382127" y="76142"/>
                        </a:cubicBezTo>
                        <a:cubicBezTo>
                          <a:pt x="449438" y="105987"/>
                          <a:pt x="516748" y="129482"/>
                          <a:pt x="612632" y="137737"/>
                        </a:cubicBezTo>
                        <a:cubicBezTo>
                          <a:pt x="667242" y="142182"/>
                          <a:pt x="749792" y="152977"/>
                          <a:pt x="782177" y="169487"/>
                        </a:cubicBezTo>
                        <a:cubicBezTo>
                          <a:pt x="812657" y="185362"/>
                          <a:pt x="817102" y="261562"/>
                          <a:pt x="799323" y="304107"/>
                        </a:cubicBezTo>
                        <a:cubicBezTo>
                          <a:pt x="781542" y="346652"/>
                          <a:pt x="418957" y="312997"/>
                          <a:pt x="272273" y="366337"/>
                        </a:cubicBezTo>
                        <a:cubicBezTo>
                          <a:pt x="124952" y="419677"/>
                          <a:pt x="22082" y="363162"/>
                          <a:pt x="10017" y="349192"/>
                        </a:cubicBezTo>
                        <a:cubicBezTo>
                          <a:pt x="-2683" y="335222"/>
                          <a:pt x="-2048" y="226637"/>
                          <a:pt x="4938" y="205682"/>
                        </a:cubicBezTo>
                        <a:cubicBezTo>
                          <a:pt x="20813" y="159962"/>
                          <a:pt x="60817" y="81222"/>
                          <a:pt x="83677" y="36772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914DF7B0-3141-6C51-24FB-80040CD444F7}"/>
                      </a:ext>
                    </a:extLst>
                  </p:cNvPr>
                  <p:cNvSpPr/>
                  <p:nvPr/>
                </p:nvSpPr>
                <p:spPr>
                  <a:xfrm>
                    <a:off x="7079615" y="4142740"/>
                    <a:ext cx="66040" cy="81914"/>
                  </a:xfrm>
                  <a:custGeom>
                    <a:avLst/>
                    <a:gdLst>
                      <a:gd name="connsiteX0" fmla="*/ 41275 w 66040"/>
                      <a:gd name="connsiteY0" fmla="*/ 74930 h 81914"/>
                      <a:gd name="connsiteX1" fmla="*/ 66040 w 66040"/>
                      <a:gd name="connsiteY1" fmla="*/ 10795 h 81914"/>
                      <a:gd name="connsiteX2" fmla="*/ 36830 w 66040"/>
                      <a:gd name="connsiteY2" fmla="*/ 0 h 81914"/>
                      <a:gd name="connsiteX3" fmla="*/ 0 w 66040"/>
                      <a:gd name="connsiteY3" fmla="*/ 81915 h 81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040" h="81914">
                        <a:moveTo>
                          <a:pt x="41275" y="74930"/>
                        </a:moveTo>
                        <a:lnTo>
                          <a:pt x="66040" y="10795"/>
                        </a:lnTo>
                        <a:lnTo>
                          <a:pt x="36830" y="0"/>
                        </a:lnTo>
                        <a:lnTo>
                          <a:pt x="0" y="81915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C12E1DF1-12F5-62F8-FF9D-27DBFE1F18C3}"/>
                      </a:ext>
                    </a:extLst>
                  </p:cNvPr>
                  <p:cNvSpPr/>
                  <p:nvPr/>
                </p:nvSpPr>
                <p:spPr>
                  <a:xfrm>
                    <a:off x="6999605" y="4126865"/>
                    <a:ext cx="86994" cy="102234"/>
                  </a:xfrm>
                  <a:custGeom>
                    <a:avLst/>
                    <a:gdLst>
                      <a:gd name="connsiteX0" fmla="*/ 45085 w 86994"/>
                      <a:gd name="connsiteY0" fmla="*/ 98425 h 102234"/>
                      <a:gd name="connsiteX1" fmla="*/ 0 w 86994"/>
                      <a:gd name="connsiteY1" fmla="*/ 102235 h 102234"/>
                      <a:gd name="connsiteX2" fmla="*/ 48895 w 86994"/>
                      <a:gd name="connsiteY2" fmla="*/ 0 h 102234"/>
                      <a:gd name="connsiteX3" fmla="*/ 86995 w 86994"/>
                      <a:gd name="connsiteY3" fmla="*/ 11430 h 102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994" h="102234">
                        <a:moveTo>
                          <a:pt x="45085" y="98425"/>
                        </a:moveTo>
                        <a:lnTo>
                          <a:pt x="0" y="102235"/>
                        </a:lnTo>
                        <a:lnTo>
                          <a:pt x="48895" y="0"/>
                        </a:lnTo>
                        <a:lnTo>
                          <a:pt x="86995" y="11430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FD8ED771-3D4D-37A1-9488-956AA6B6634D}"/>
                      </a:ext>
                    </a:extLst>
                  </p:cNvPr>
                  <p:cNvSpPr/>
                  <p:nvPr/>
                </p:nvSpPr>
                <p:spPr>
                  <a:xfrm>
                    <a:off x="6925944" y="4109720"/>
                    <a:ext cx="90805" cy="114300"/>
                  </a:xfrm>
                  <a:custGeom>
                    <a:avLst/>
                    <a:gdLst>
                      <a:gd name="connsiteX0" fmla="*/ 37465 w 90805"/>
                      <a:gd name="connsiteY0" fmla="*/ 114300 h 114300"/>
                      <a:gd name="connsiteX1" fmla="*/ 0 w 90805"/>
                      <a:gd name="connsiteY1" fmla="*/ 100965 h 114300"/>
                      <a:gd name="connsiteX2" fmla="*/ 52070 w 90805"/>
                      <a:gd name="connsiteY2" fmla="*/ 0 h 114300"/>
                      <a:gd name="connsiteX3" fmla="*/ 90805 w 90805"/>
                      <a:gd name="connsiteY3" fmla="*/ 13335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0805" h="114300">
                        <a:moveTo>
                          <a:pt x="37465" y="114300"/>
                        </a:moveTo>
                        <a:lnTo>
                          <a:pt x="0" y="100965"/>
                        </a:lnTo>
                        <a:lnTo>
                          <a:pt x="52070" y="0"/>
                        </a:lnTo>
                        <a:lnTo>
                          <a:pt x="90805" y="13335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AFEFD310-43B1-943E-89AC-A658C2A6C222}"/>
                      </a:ext>
                    </a:extLst>
                  </p:cNvPr>
                  <p:cNvSpPr/>
                  <p:nvPr/>
                </p:nvSpPr>
                <p:spPr>
                  <a:xfrm>
                    <a:off x="6631305" y="4150125"/>
                    <a:ext cx="855517" cy="308726"/>
                  </a:xfrm>
                  <a:custGeom>
                    <a:avLst/>
                    <a:gdLst>
                      <a:gd name="connsiteX0" fmla="*/ 772795 w 855517"/>
                      <a:gd name="connsiteY0" fmla="*/ 2139 h 308726"/>
                      <a:gd name="connsiteX1" fmla="*/ 441960 w 855517"/>
                      <a:gd name="connsiteY1" fmla="*/ 63734 h 308726"/>
                      <a:gd name="connsiteX2" fmla="*/ 113664 w 855517"/>
                      <a:gd name="connsiteY2" fmla="*/ 129139 h 308726"/>
                      <a:gd name="connsiteX3" fmla="*/ 48895 w 855517"/>
                      <a:gd name="connsiteY3" fmla="*/ 183114 h 308726"/>
                      <a:gd name="connsiteX4" fmla="*/ 0 w 855517"/>
                      <a:gd name="connsiteY4" fmla="*/ 291064 h 308726"/>
                      <a:gd name="connsiteX5" fmla="*/ 38735 w 855517"/>
                      <a:gd name="connsiteY5" fmla="*/ 263124 h 308726"/>
                      <a:gd name="connsiteX6" fmla="*/ 42545 w 855517"/>
                      <a:gd name="connsiteY6" fmla="*/ 271379 h 308726"/>
                      <a:gd name="connsiteX7" fmla="*/ 288925 w 855517"/>
                      <a:gd name="connsiteY7" fmla="*/ 291064 h 308726"/>
                      <a:gd name="connsiteX8" fmla="*/ 663575 w 855517"/>
                      <a:gd name="connsiteY8" fmla="*/ 266299 h 308726"/>
                      <a:gd name="connsiteX9" fmla="*/ 855345 w 855517"/>
                      <a:gd name="connsiteY9" fmla="*/ 89134 h 308726"/>
                      <a:gd name="connsiteX10" fmla="*/ 772795 w 855517"/>
                      <a:gd name="connsiteY10" fmla="*/ 2139 h 308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5517" h="308726">
                        <a:moveTo>
                          <a:pt x="772795" y="2139"/>
                        </a:moveTo>
                        <a:cubicBezTo>
                          <a:pt x="657225" y="27539"/>
                          <a:pt x="521970" y="49764"/>
                          <a:pt x="441960" y="63734"/>
                        </a:cubicBezTo>
                        <a:cubicBezTo>
                          <a:pt x="361950" y="77704"/>
                          <a:pt x="184785" y="93579"/>
                          <a:pt x="113664" y="129139"/>
                        </a:cubicBezTo>
                        <a:cubicBezTo>
                          <a:pt x="84455" y="143744"/>
                          <a:pt x="62230" y="162794"/>
                          <a:pt x="48895" y="183114"/>
                        </a:cubicBezTo>
                        <a:cubicBezTo>
                          <a:pt x="14605" y="227564"/>
                          <a:pt x="0" y="291064"/>
                          <a:pt x="0" y="291064"/>
                        </a:cubicBezTo>
                        <a:lnTo>
                          <a:pt x="38735" y="263124"/>
                        </a:lnTo>
                        <a:cubicBezTo>
                          <a:pt x="40005" y="265664"/>
                          <a:pt x="41275" y="268839"/>
                          <a:pt x="42545" y="271379"/>
                        </a:cubicBezTo>
                        <a:cubicBezTo>
                          <a:pt x="69214" y="319004"/>
                          <a:pt x="180975" y="315829"/>
                          <a:pt x="288925" y="291064"/>
                        </a:cubicBezTo>
                        <a:cubicBezTo>
                          <a:pt x="396875" y="266299"/>
                          <a:pt x="576580" y="285984"/>
                          <a:pt x="663575" y="266299"/>
                        </a:cubicBezTo>
                        <a:cubicBezTo>
                          <a:pt x="750570" y="246614"/>
                          <a:pt x="848360" y="209784"/>
                          <a:pt x="855345" y="89134"/>
                        </a:cubicBezTo>
                        <a:cubicBezTo>
                          <a:pt x="857885" y="40239"/>
                          <a:pt x="832485" y="-11196"/>
                          <a:pt x="772795" y="2139"/>
                        </a:cubicBezTo>
                        <a:close/>
                      </a:path>
                    </a:pathLst>
                  </a:custGeom>
                  <a:solidFill>
                    <a:srgbClr val="D7D7D9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80689C02-F373-A056-DDEB-672C3A5BBB96}"/>
                      </a:ext>
                    </a:extLst>
                  </p:cNvPr>
                  <p:cNvSpPr/>
                  <p:nvPr/>
                </p:nvSpPr>
                <p:spPr>
                  <a:xfrm>
                    <a:off x="6625301" y="4156024"/>
                    <a:ext cx="865700" cy="427038"/>
                  </a:xfrm>
                  <a:custGeom>
                    <a:avLst/>
                    <a:gdLst>
                      <a:gd name="connsiteX0" fmla="*/ 6004 w 865700"/>
                      <a:gd name="connsiteY0" fmla="*/ 285165 h 427038"/>
                      <a:gd name="connsiteX1" fmla="*/ 186979 w 865700"/>
                      <a:gd name="connsiteY1" fmla="*/ 186105 h 427038"/>
                      <a:gd name="connsiteX2" fmla="*/ 564804 w 865700"/>
                      <a:gd name="connsiteY2" fmla="*/ 104190 h 427038"/>
                      <a:gd name="connsiteX3" fmla="*/ 799118 w 865700"/>
                      <a:gd name="connsiteY3" fmla="*/ 1320 h 427038"/>
                      <a:gd name="connsiteX4" fmla="*/ 858808 w 865700"/>
                      <a:gd name="connsiteY4" fmla="*/ 40055 h 427038"/>
                      <a:gd name="connsiteX5" fmla="*/ 848014 w 865700"/>
                      <a:gd name="connsiteY5" fmla="*/ 173405 h 427038"/>
                      <a:gd name="connsiteX6" fmla="*/ 616239 w 865700"/>
                      <a:gd name="connsiteY6" fmla="*/ 350570 h 427038"/>
                      <a:gd name="connsiteX7" fmla="*/ 265083 w 865700"/>
                      <a:gd name="connsiteY7" fmla="*/ 415975 h 427038"/>
                      <a:gd name="connsiteX8" fmla="*/ 50454 w 865700"/>
                      <a:gd name="connsiteY8" fmla="*/ 410895 h 427038"/>
                      <a:gd name="connsiteX9" fmla="*/ 6004 w 865700"/>
                      <a:gd name="connsiteY9" fmla="*/ 285165 h 427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5700" h="427038">
                        <a:moveTo>
                          <a:pt x="6004" y="285165"/>
                        </a:moveTo>
                        <a:cubicBezTo>
                          <a:pt x="18704" y="245795"/>
                          <a:pt x="64423" y="200075"/>
                          <a:pt x="186979" y="186105"/>
                        </a:cubicBezTo>
                        <a:cubicBezTo>
                          <a:pt x="309533" y="172135"/>
                          <a:pt x="456854" y="148640"/>
                          <a:pt x="564804" y="104190"/>
                        </a:cubicBezTo>
                        <a:cubicBezTo>
                          <a:pt x="672754" y="59740"/>
                          <a:pt x="781339" y="4495"/>
                          <a:pt x="799118" y="1320"/>
                        </a:cubicBezTo>
                        <a:cubicBezTo>
                          <a:pt x="835948" y="-5030"/>
                          <a:pt x="849918" y="12115"/>
                          <a:pt x="858808" y="40055"/>
                        </a:cubicBezTo>
                        <a:cubicBezTo>
                          <a:pt x="867698" y="68630"/>
                          <a:pt x="871508" y="116255"/>
                          <a:pt x="848014" y="173405"/>
                        </a:cubicBezTo>
                        <a:cubicBezTo>
                          <a:pt x="827058" y="224205"/>
                          <a:pt x="729904" y="331520"/>
                          <a:pt x="616239" y="350570"/>
                        </a:cubicBezTo>
                        <a:cubicBezTo>
                          <a:pt x="502573" y="370255"/>
                          <a:pt x="352079" y="396925"/>
                          <a:pt x="265083" y="415975"/>
                        </a:cubicBezTo>
                        <a:cubicBezTo>
                          <a:pt x="186343" y="433755"/>
                          <a:pt x="95539" y="428675"/>
                          <a:pt x="50454" y="410895"/>
                        </a:cubicBezTo>
                        <a:cubicBezTo>
                          <a:pt x="6004" y="393115"/>
                          <a:pt x="-9871" y="334695"/>
                          <a:pt x="6004" y="285165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4814C967-67A8-A799-954D-1E1724B2C087}"/>
                      </a:ext>
                    </a:extLst>
                  </p:cNvPr>
                  <p:cNvSpPr/>
                  <p:nvPr/>
                </p:nvSpPr>
                <p:spPr>
                  <a:xfrm>
                    <a:off x="7141161" y="4164855"/>
                    <a:ext cx="156893" cy="68886"/>
                  </a:xfrm>
                  <a:custGeom>
                    <a:avLst/>
                    <a:gdLst>
                      <a:gd name="connsiteX0" fmla="*/ 3858 w 156893"/>
                      <a:gd name="connsiteY0" fmla="*/ 19795 h 68886"/>
                      <a:gd name="connsiteX1" fmla="*/ 48 w 156893"/>
                      <a:gd name="connsiteY1" fmla="*/ 59165 h 68886"/>
                      <a:gd name="connsiteX2" fmla="*/ 10844 w 156893"/>
                      <a:gd name="connsiteY2" fmla="*/ 68690 h 68886"/>
                      <a:gd name="connsiteX3" fmla="*/ 156894 w 156893"/>
                      <a:gd name="connsiteY3" fmla="*/ 15985 h 68886"/>
                      <a:gd name="connsiteX4" fmla="*/ 142289 w 156893"/>
                      <a:gd name="connsiteY4" fmla="*/ 110 h 68886"/>
                      <a:gd name="connsiteX5" fmla="*/ 11479 w 156893"/>
                      <a:gd name="connsiteY5" fmla="*/ 9000 h 68886"/>
                      <a:gd name="connsiteX6" fmla="*/ 3858 w 156893"/>
                      <a:gd name="connsiteY6" fmla="*/ 19795 h 68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6893" h="68886">
                        <a:moveTo>
                          <a:pt x="3858" y="19795"/>
                        </a:moveTo>
                        <a:lnTo>
                          <a:pt x="48" y="59165"/>
                        </a:lnTo>
                        <a:cubicBezTo>
                          <a:pt x="-586" y="64880"/>
                          <a:pt x="5129" y="69960"/>
                          <a:pt x="10844" y="68690"/>
                        </a:cubicBezTo>
                        <a:cubicBezTo>
                          <a:pt x="38148" y="62340"/>
                          <a:pt x="124508" y="38210"/>
                          <a:pt x="156894" y="15985"/>
                        </a:cubicBezTo>
                        <a:cubicBezTo>
                          <a:pt x="156894" y="15985"/>
                          <a:pt x="149908" y="2015"/>
                          <a:pt x="142289" y="110"/>
                        </a:cubicBezTo>
                        <a:cubicBezTo>
                          <a:pt x="137844" y="-1160"/>
                          <a:pt x="11479" y="9000"/>
                          <a:pt x="11479" y="9000"/>
                        </a:cubicBezTo>
                        <a:cubicBezTo>
                          <a:pt x="11479" y="9000"/>
                          <a:pt x="3858" y="9635"/>
                          <a:pt x="3858" y="19795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C289421A-0D8A-415F-A754-6E403AC4695C}"/>
                      </a:ext>
                    </a:extLst>
                  </p:cNvPr>
                  <p:cNvSpPr/>
                  <p:nvPr/>
                </p:nvSpPr>
                <p:spPr>
                  <a:xfrm>
                    <a:off x="6694208" y="4090034"/>
                    <a:ext cx="76797" cy="104140"/>
                  </a:xfrm>
                  <a:custGeom>
                    <a:avLst/>
                    <a:gdLst>
                      <a:gd name="connsiteX0" fmla="*/ 45682 w 76797"/>
                      <a:gd name="connsiteY0" fmla="*/ 104140 h 104140"/>
                      <a:gd name="connsiteX1" fmla="*/ 2502 w 76797"/>
                      <a:gd name="connsiteY1" fmla="*/ 52705 h 104140"/>
                      <a:gd name="connsiteX2" fmla="*/ 3772 w 76797"/>
                      <a:gd name="connsiteY2" fmla="*/ 30480 h 104140"/>
                      <a:gd name="connsiteX3" fmla="*/ 26632 w 76797"/>
                      <a:gd name="connsiteY3" fmla="*/ 0 h 104140"/>
                      <a:gd name="connsiteX4" fmla="*/ 33617 w 76797"/>
                      <a:gd name="connsiteY4" fmla="*/ 22860 h 104140"/>
                      <a:gd name="connsiteX5" fmla="*/ 76797 w 76797"/>
                      <a:gd name="connsiteY5" fmla="*/ 75565 h 104140"/>
                      <a:gd name="connsiteX6" fmla="*/ 45682 w 76797"/>
                      <a:gd name="connsiteY6" fmla="*/ 104140 h 10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6797" h="104140">
                        <a:moveTo>
                          <a:pt x="45682" y="104140"/>
                        </a:moveTo>
                        <a:cubicBezTo>
                          <a:pt x="45682" y="104140"/>
                          <a:pt x="15836" y="75565"/>
                          <a:pt x="2502" y="52705"/>
                        </a:cubicBezTo>
                        <a:cubicBezTo>
                          <a:pt x="-1308" y="45720"/>
                          <a:pt x="-673" y="36830"/>
                          <a:pt x="3772" y="30480"/>
                        </a:cubicBezTo>
                        <a:lnTo>
                          <a:pt x="26632" y="0"/>
                        </a:lnTo>
                        <a:cubicBezTo>
                          <a:pt x="26632" y="0"/>
                          <a:pt x="24727" y="6985"/>
                          <a:pt x="33617" y="22860"/>
                        </a:cubicBezTo>
                        <a:cubicBezTo>
                          <a:pt x="43142" y="38735"/>
                          <a:pt x="76797" y="75565"/>
                          <a:pt x="76797" y="75565"/>
                        </a:cubicBezTo>
                        <a:lnTo>
                          <a:pt x="45682" y="104140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81A69FB7-8958-3F3D-0E7F-687CAB24BD07}"/>
                      </a:ext>
                    </a:extLst>
                  </p:cNvPr>
                  <p:cNvSpPr/>
                  <p:nvPr/>
                </p:nvSpPr>
                <p:spPr>
                  <a:xfrm>
                    <a:off x="6956312" y="4057798"/>
                    <a:ext cx="225276" cy="107963"/>
                  </a:xfrm>
                  <a:custGeom>
                    <a:avLst/>
                    <a:gdLst>
                      <a:gd name="connsiteX0" fmla="*/ 21702 w 225276"/>
                      <a:gd name="connsiteY0" fmla="*/ 3662 h 107963"/>
                      <a:gd name="connsiteX1" fmla="*/ 747 w 225276"/>
                      <a:gd name="connsiteY1" fmla="*/ 39857 h 107963"/>
                      <a:gd name="connsiteX2" fmla="*/ 4557 w 225276"/>
                      <a:gd name="connsiteY2" fmla="*/ 50017 h 107963"/>
                      <a:gd name="connsiteX3" fmla="*/ 95997 w 225276"/>
                      <a:gd name="connsiteY3" fmla="*/ 85577 h 107963"/>
                      <a:gd name="connsiteX4" fmla="*/ 203312 w 225276"/>
                      <a:gd name="connsiteY4" fmla="*/ 107802 h 107963"/>
                      <a:gd name="connsiteX5" fmla="*/ 210932 w 225276"/>
                      <a:gd name="connsiteY5" fmla="*/ 104627 h 107963"/>
                      <a:gd name="connsiteX6" fmla="*/ 224268 w 225276"/>
                      <a:gd name="connsiteY6" fmla="*/ 77957 h 107963"/>
                      <a:gd name="connsiteX7" fmla="*/ 219822 w 225276"/>
                      <a:gd name="connsiteY7" fmla="*/ 67797 h 107963"/>
                      <a:gd name="connsiteX8" fmla="*/ 141718 w 225276"/>
                      <a:gd name="connsiteY8" fmla="*/ 44937 h 107963"/>
                      <a:gd name="connsiteX9" fmla="*/ 31227 w 225276"/>
                      <a:gd name="connsiteY9" fmla="*/ 487 h 107963"/>
                      <a:gd name="connsiteX10" fmla="*/ 21702 w 225276"/>
                      <a:gd name="connsiteY10" fmla="*/ 3662 h 10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5276" h="107963">
                        <a:moveTo>
                          <a:pt x="21702" y="3662"/>
                        </a:moveTo>
                        <a:lnTo>
                          <a:pt x="747" y="39857"/>
                        </a:lnTo>
                        <a:cubicBezTo>
                          <a:pt x="-1157" y="43667"/>
                          <a:pt x="747" y="48112"/>
                          <a:pt x="4557" y="50017"/>
                        </a:cubicBezTo>
                        <a:cubicBezTo>
                          <a:pt x="16622" y="56367"/>
                          <a:pt x="64247" y="76052"/>
                          <a:pt x="95997" y="85577"/>
                        </a:cubicBezTo>
                        <a:cubicBezTo>
                          <a:pt x="143622" y="100182"/>
                          <a:pt x="184262" y="105262"/>
                          <a:pt x="203312" y="107802"/>
                        </a:cubicBezTo>
                        <a:cubicBezTo>
                          <a:pt x="206487" y="108437"/>
                          <a:pt x="209027" y="107167"/>
                          <a:pt x="210932" y="104627"/>
                        </a:cubicBezTo>
                        <a:lnTo>
                          <a:pt x="224268" y="77957"/>
                        </a:lnTo>
                        <a:cubicBezTo>
                          <a:pt x="226807" y="74147"/>
                          <a:pt x="224268" y="69067"/>
                          <a:pt x="219822" y="67797"/>
                        </a:cubicBezTo>
                        <a:cubicBezTo>
                          <a:pt x="203947" y="63352"/>
                          <a:pt x="165847" y="51922"/>
                          <a:pt x="141718" y="44937"/>
                        </a:cubicBezTo>
                        <a:cubicBezTo>
                          <a:pt x="112507" y="36682"/>
                          <a:pt x="42022" y="5567"/>
                          <a:pt x="31227" y="487"/>
                        </a:cubicBezTo>
                        <a:cubicBezTo>
                          <a:pt x="27418" y="-783"/>
                          <a:pt x="23607" y="487"/>
                          <a:pt x="21702" y="3662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FD252CBE-BC2A-50CF-6FA0-23B9FA3BC65F}"/>
                      </a:ext>
                    </a:extLst>
                  </p:cNvPr>
                  <p:cNvSpPr/>
                  <p:nvPr/>
                </p:nvSpPr>
                <p:spPr>
                  <a:xfrm>
                    <a:off x="7006590" y="4062324"/>
                    <a:ext cx="170233" cy="65284"/>
                  </a:xfrm>
                  <a:custGeom>
                    <a:avLst/>
                    <a:gdLst>
                      <a:gd name="connsiteX0" fmla="*/ 0 w 170233"/>
                      <a:gd name="connsiteY0" fmla="*/ 12470 h 65284"/>
                      <a:gd name="connsiteX1" fmla="*/ 10160 w 170233"/>
                      <a:gd name="connsiteY1" fmla="*/ 1040 h 65284"/>
                      <a:gd name="connsiteX2" fmla="*/ 37465 w 170233"/>
                      <a:gd name="connsiteY2" fmla="*/ 2310 h 65284"/>
                      <a:gd name="connsiteX3" fmla="*/ 56515 w 170233"/>
                      <a:gd name="connsiteY3" fmla="*/ 21360 h 65284"/>
                      <a:gd name="connsiteX4" fmla="*/ 82550 w 170233"/>
                      <a:gd name="connsiteY4" fmla="*/ 23265 h 65284"/>
                      <a:gd name="connsiteX5" fmla="*/ 100330 w 170233"/>
                      <a:gd name="connsiteY5" fmla="*/ 39140 h 65284"/>
                      <a:gd name="connsiteX6" fmla="*/ 126365 w 170233"/>
                      <a:gd name="connsiteY6" fmla="*/ 40410 h 65284"/>
                      <a:gd name="connsiteX7" fmla="*/ 144145 w 170233"/>
                      <a:gd name="connsiteY7" fmla="*/ 53110 h 65284"/>
                      <a:gd name="connsiteX8" fmla="*/ 161925 w 170233"/>
                      <a:gd name="connsiteY8" fmla="*/ 52475 h 65284"/>
                      <a:gd name="connsiteX9" fmla="*/ 170180 w 170233"/>
                      <a:gd name="connsiteY9" fmla="*/ 64540 h 65284"/>
                      <a:gd name="connsiteX10" fmla="*/ 0 w 170233"/>
                      <a:gd name="connsiteY10" fmla="*/ 12470 h 65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233" h="65284">
                        <a:moveTo>
                          <a:pt x="0" y="12470"/>
                        </a:moveTo>
                        <a:cubicBezTo>
                          <a:pt x="0" y="12470"/>
                          <a:pt x="7620" y="1675"/>
                          <a:pt x="10160" y="1040"/>
                        </a:cubicBezTo>
                        <a:cubicBezTo>
                          <a:pt x="12700" y="405"/>
                          <a:pt x="31750" y="-1500"/>
                          <a:pt x="37465" y="2310"/>
                        </a:cubicBezTo>
                        <a:cubicBezTo>
                          <a:pt x="43180" y="6120"/>
                          <a:pt x="52070" y="20725"/>
                          <a:pt x="56515" y="21360"/>
                        </a:cubicBezTo>
                        <a:cubicBezTo>
                          <a:pt x="60960" y="21995"/>
                          <a:pt x="76200" y="21360"/>
                          <a:pt x="82550" y="23265"/>
                        </a:cubicBezTo>
                        <a:cubicBezTo>
                          <a:pt x="88900" y="25170"/>
                          <a:pt x="95885" y="37870"/>
                          <a:pt x="100330" y="39140"/>
                        </a:cubicBezTo>
                        <a:cubicBezTo>
                          <a:pt x="104775" y="40410"/>
                          <a:pt x="120015" y="36600"/>
                          <a:pt x="126365" y="40410"/>
                        </a:cubicBezTo>
                        <a:cubicBezTo>
                          <a:pt x="132715" y="44220"/>
                          <a:pt x="139700" y="51840"/>
                          <a:pt x="144145" y="53110"/>
                        </a:cubicBezTo>
                        <a:cubicBezTo>
                          <a:pt x="148590" y="54380"/>
                          <a:pt x="158750" y="51205"/>
                          <a:pt x="161925" y="52475"/>
                        </a:cubicBezTo>
                        <a:cubicBezTo>
                          <a:pt x="165735" y="53745"/>
                          <a:pt x="170815" y="60730"/>
                          <a:pt x="170180" y="64540"/>
                        </a:cubicBezTo>
                        <a:cubicBezTo>
                          <a:pt x="168910" y="68985"/>
                          <a:pt x="45085" y="53745"/>
                          <a:pt x="0" y="12470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7C343422-719D-229F-8E73-66CF2D9FEF10}"/>
                      </a:ext>
                    </a:extLst>
                  </p:cNvPr>
                  <p:cNvSpPr/>
                  <p:nvPr/>
                </p:nvSpPr>
                <p:spPr>
                  <a:xfrm>
                    <a:off x="6729038" y="4155627"/>
                    <a:ext cx="250286" cy="166182"/>
                  </a:xfrm>
                  <a:custGeom>
                    <a:avLst/>
                    <a:gdLst>
                      <a:gd name="connsiteX0" fmla="*/ 31806 w 250286"/>
                      <a:gd name="connsiteY0" fmla="*/ 79188 h 166182"/>
                      <a:gd name="connsiteX1" fmla="*/ 12121 w 250286"/>
                      <a:gd name="connsiteY1" fmla="*/ 98872 h 166182"/>
                      <a:gd name="connsiteX2" fmla="*/ 1326 w 250286"/>
                      <a:gd name="connsiteY2" fmla="*/ 166182 h 166182"/>
                      <a:gd name="connsiteX3" fmla="*/ 83242 w 250286"/>
                      <a:gd name="connsiteY3" fmla="*/ 146497 h 166182"/>
                      <a:gd name="connsiteX4" fmla="*/ 191192 w 250286"/>
                      <a:gd name="connsiteY4" fmla="*/ 126813 h 166182"/>
                      <a:gd name="connsiteX5" fmla="*/ 186111 w 250286"/>
                      <a:gd name="connsiteY5" fmla="*/ 89347 h 166182"/>
                      <a:gd name="connsiteX6" fmla="*/ 250246 w 250286"/>
                      <a:gd name="connsiteY6" fmla="*/ 72838 h 166182"/>
                      <a:gd name="connsiteX7" fmla="*/ 174681 w 250286"/>
                      <a:gd name="connsiteY7" fmla="*/ 46168 h 166182"/>
                      <a:gd name="connsiteX8" fmla="*/ 66731 w 250286"/>
                      <a:gd name="connsiteY8" fmla="*/ 6163 h 166182"/>
                      <a:gd name="connsiteX9" fmla="*/ 48317 w 250286"/>
                      <a:gd name="connsiteY9" fmla="*/ 2352 h 166182"/>
                      <a:gd name="connsiteX10" fmla="*/ 11486 w 250286"/>
                      <a:gd name="connsiteY10" fmla="*/ 37913 h 166182"/>
                      <a:gd name="connsiteX11" fmla="*/ 12121 w 250286"/>
                      <a:gd name="connsiteY11" fmla="*/ 49977 h 166182"/>
                      <a:gd name="connsiteX12" fmla="*/ 31806 w 250286"/>
                      <a:gd name="connsiteY12" fmla="*/ 79188 h 166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0286" h="166182">
                        <a:moveTo>
                          <a:pt x="31806" y="79188"/>
                        </a:moveTo>
                        <a:cubicBezTo>
                          <a:pt x="31806" y="79188"/>
                          <a:pt x="17836" y="84268"/>
                          <a:pt x="12121" y="98872"/>
                        </a:cubicBezTo>
                        <a:cubicBezTo>
                          <a:pt x="7042" y="112843"/>
                          <a:pt x="-3754" y="166182"/>
                          <a:pt x="1326" y="166182"/>
                        </a:cubicBezTo>
                        <a:cubicBezTo>
                          <a:pt x="6406" y="166182"/>
                          <a:pt x="52761" y="150307"/>
                          <a:pt x="83242" y="146497"/>
                        </a:cubicBezTo>
                        <a:cubicBezTo>
                          <a:pt x="113721" y="142688"/>
                          <a:pt x="191192" y="135702"/>
                          <a:pt x="191192" y="126813"/>
                        </a:cubicBezTo>
                        <a:cubicBezTo>
                          <a:pt x="191192" y="117922"/>
                          <a:pt x="186111" y="89347"/>
                          <a:pt x="186111" y="89347"/>
                        </a:cubicBezTo>
                        <a:cubicBezTo>
                          <a:pt x="186111" y="89347"/>
                          <a:pt x="252151" y="79822"/>
                          <a:pt x="250246" y="72838"/>
                        </a:cubicBezTo>
                        <a:cubicBezTo>
                          <a:pt x="248342" y="65852"/>
                          <a:pt x="226117" y="46802"/>
                          <a:pt x="174681" y="46168"/>
                        </a:cubicBezTo>
                        <a:cubicBezTo>
                          <a:pt x="114356" y="45532"/>
                          <a:pt x="92131" y="30293"/>
                          <a:pt x="66731" y="6163"/>
                        </a:cubicBezTo>
                        <a:cubicBezTo>
                          <a:pt x="66731" y="6163"/>
                          <a:pt x="55936" y="-4632"/>
                          <a:pt x="48317" y="2352"/>
                        </a:cubicBezTo>
                        <a:cubicBezTo>
                          <a:pt x="40061" y="8702"/>
                          <a:pt x="11486" y="37913"/>
                          <a:pt x="11486" y="37913"/>
                        </a:cubicBezTo>
                        <a:cubicBezTo>
                          <a:pt x="11486" y="37913"/>
                          <a:pt x="8311" y="44897"/>
                          <a:pt x="12121" y="49977"/>
                        </a:cubicBezTo>
                        <a:cubicBezTo>
                          <a:pt x="15931" y="56327"/>
                          <a:pt x="40696" y="81093"/>
                          <a:pt x="31806" y="79188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9" name="Graphic 2">
                    <a:extLst>
                      <a:ext uri="{FF2B5EF4-FFF2-40B4-BE49-F238E27FC236}">
                        <a16:creationId xmlns:a16="http://schemas.microsoft.com/office/drawing/2014/main" id="{9B84114A-F469-5FBE-0B7F-35F840F62237}"/>
                      </a:ext>
                    </a:extLst>
                  </p:cNvPr>
                  <p:cNvGrpSpPr/>
                  <p:nvPr/>
                </p:nvGrpSpPr>
                <p:grpSpPr>
                  <a:xfrm>
                    <a:off x="7029648" y="4054296"/>
                    <a:ext cx="144206" cy="73203"/>
                    <a:chOff x="7029648" y="4054296"/>
                    <a:chExt cx="144206" cy="73203"/>
                  </a:xfrm>
                  <a:solidFill>
                    <a:srgbClr val="0D164B"/>
                  </a:solidFill>
                </p:grpSpPr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130ACBD1-892A-BB67-1011-55E63EAFA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9648" y="4054296"/>
                      <a:ext cx="31551" cy="23038"/>
                    </a:xfrm>
                    <a:custGeom>
                      <a:avLst/>
                      <a:gdLst>
                        <a:gd name="connsiteX0" fmla="*/ 6786 w 31551"/>
                        <a:gd name="connsiteY0" fmla="*/ 23038 h 23038"/>
                        <a:gd name="connsiteX1" fmla="*/ 2977 w 31551"/>
                        <a:gd name="connsiteY1" fmla="*/ 21768 h 23038"/>
                        <a:gd name="connsiteX2" fmla="*/ 1071 w 31551"/>
                        <a:gd name="connsiteY2" fmla="*/ 12878 h 23038"/>
                        <a:gd name="connsiteX3" fmla="*/ 25836 w 31551"/>
                        <a:gd name="connsiteY3" fmla="*/ 178 h 23038"/>
                        <a:gd name="connsiteX4" fmla="*/ 31552 w 31551"/>
                        <a:gd name="connsiteY4" fmla="*/ 7163 h 23038"/>
                        <a:gd name="connsiteX5" fmla="*/ 24567 w 31551"/>
                        <a:gd name="connsiteY5" fmla="*/ 12878 h 23038"/>
                        <a:gd name="connsiteX6" fmla="*/ 11867 w 31551"/>
                        <a:gd name="connsiteY6" fmla="*/ 19863 h 23038"/>
                        <a:gd name="connsiteX7" fmla="*/ 6786 w 31551"/>
                        <a:gd name="connsiteY7" fmla="*/ 23038 h 230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1551" h="23038">
                          <a:moveTo>
                            <a:pt x="6786" y="23038"/>
                          </a:moveTo>
                          <a:cubicBezTo>
                            <a:pt x="5517" y="23038"/>
                            <a:pt x="4246" y="22403"/>
                            <a:pt x="2977" y="21768"/>
                          </a:cubicBezTo>
                          <a:cubicBezTo>
                            <a:pt x="-198" y="19863"/>
                            <a:pt x="-833" y="16053"/>
                            <a:pt x="1071" y="12878"/>
                          </a:cubicBezTo>
                          <a:cubicBezTo>
                            <a:pt x="1707" y="12243"/>
                            <a:pt x="10596" y="-1727"/>
                            <a:pt x="25836" y="178"/>
                          </a:cubicBezTo>
                          <a:cubicBezTo>
                            <a:pt x="29011" y="813"/>
                            <a:pt x="31552" y="3988"/>
                            <a:pt x="31552" y="7163"/>
                          </a:cubicBezTo>
                          <a:cubicBezTo>
                            <a:pt x="30917" y="10338"/>
                            <a:pt x="27742" y="12878"/>
                            <a:pt x="24567" y="12878"/>
                          </a:cubicBezTo>
                          <a:cubicBezTo>
                            <a:pt x="17582" y="11608"/>
                            <a:pt x="11867" y="19863"/>
                            <a:pt x="11867" y="19863"/>
                          </a:cubicBezTo>
                          <a:cubicBezTo>
                            <a:pt x="11232" y="22403"/>
                            <a:pt x="9327" y="23038"/>
                            <a:pt x="6786" y="23038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31E26C5F-E43C-3073-8DA0-127DAB564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4203" y="4056528"/>
                      <a:ext cx="48141" cy="41761"/>
                    </a:xfrm>
                    <a:custGeom>
                      <a:avLst/>
                      <a:gdLst>
                        <a:gd name="connsiteX0" fmla="*/ 42397 w 48141"/>
                        <a:gd name="connsiteY0" fmla="*/ 41762 h 41761"/>
                        <a:gd name="connsiteX1" fmla="*/ 37316 w 48141"/>
                        <a:gd name="connsiteY1" fmla="*/ 39222 h 41761"/>
                        <a:gd name="connsiteX2" fmla="*/ 3662 w 48141"/>
                        <a:gd name="connsiteY2" fmla="*/ 11917 h 41761"/>
                        <a:gd name="connsiteX3" fmla="*/ 487 w 48141"/>
                        <a:gd name="connsiteY3" fmla="*/ 3662 h 41761"/>
                        <a:gd name="connsiteX4" fmla="*/ 8741 w 48141"/>
                        <a:gd name="connsiteY4" fmla="*/ 487 h 41761"/>
                        <a:gd name="connsiteX5" fmla="*/ 46841 w 48141"/>
                        <a:gd name="connsiteY5" fmla="*/ 31601 h 41761"/>
                        <a:gd name="connsiteX6" fmla="*/ 45572 w 48141"/>
                        <a:gd name="connsiteY6" fmla="*/ 40492 h 41761"/>
                        <a:gd name="connsiteX7" fmla="*/ 42397 w 48141"/>
                        <a:gd name="connsiteY7" fmla="*/ 41762 h 41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141" h="41761">
                          <a:moveTo>
                            <a:pt x="42397" y="41762"/>
                          </a:moveTo>
                          <a:cubicBezTo>
                            <a:pt x="40491" y="41762"/>
                            <a:pt x="38587" y="41126"/>
                            <a:pt x="37316" y="39222"/>
                          </a:cubicBezTo>
                          <a:cubicBezTo>
                            <a:pt x="37316" y="39222"/>
                            <a:pt x="22712" y="20806"/>
                            <a:pt x="3662" y="11917"/>
                          </a:cubicBezTo>
                          <a:cubicBezTo>
                            <a:pt x="487" y="10647"/>
                            <a:pt x="-784" y="6837"/>
                            <a:pt x="487" y="3662"/>
                          </a:cubicBezTo>
                          <a:cubicBezTo>
                            <a:pt x="1757" y="487"/>
                            <a:pt x="5566" y="-783"/>
                            <a:pt x="8741" y="487"/>
                          </a:cubicBezTo>
                          <a:cubicBezTo>
                            <a:pt x="30966" y="10647"/>
                            <a:pt x="46207" y="30967"/>
                            <a:pt x="46841" y="31601"/>
                          </a:cubicBezTo>
                          <a:cubicBezTo>
                            <a:pt x="48747" y="34142"/>
                            <a:pt x="48747" y="38587"/>
                            <a:pt x="45572" y="40492"/>
                          </a:cubicBezTo>
                          <a:cubicBezTo>
                            <a:pt x="44937" y="41762"/>
                            <a:pt x="43666" y="41762"/>
                            <a:pt x="42397" y="41762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5125757A-9402-32B7-E14C-E3096DB7B0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5177" y="4080037"/>
                      <a:ext cx="32024" cy="34762"/>
                    </a:xfrm>
                    <a:custGeom>
                      <a:avLst/>
                      <a:gdLst>
                        <a:gd name="connsiteX0" fmla="*/ 25872 w 32024"/>
                        <a:gd name="connsiteY0" fmla="*/ 34763 h 34762"/>
                        <a:gd name="connsiteX1" fmla="*/ 20792 w 32024"/>
                        <a:gd name="connsiteY1" fmla="*/ 32222 h 34762"/>
                        <a:gd name="connsiteX2" fmla="*/ 2378 w 32024"/>
                        <a:gd name="connsiteY2" fmla="*/ 11267 h 34762"/>
                        <a:gd name="connsiteX3" fmla="*/ 1107 w 32024"/>
                        <a:gd name="connsiteY3" fmla="*/ 2378 h 34762"/>
                        <a:gd name="connsiteX4" fmla="*/ 9997 w 32024"/>
                        <a:gd name="connsiteY4" fmla="*/ 1108 h 34762"/>
                        <a:gd name="connsiteX5" fmla="*/ 30953 w 32024"/>
                        <a:gd name="connsiteY5" fmla="*/ 25238 h 34762"/>
                        <a:gd name="connsiteX6" fmla="*/ 29047 w 32024"/>
                        <a:gd name="connsiteY6" fmla="*/ 34128 h 34762"/>
                        <a:gd name="connsiteX7" fmla="*/ 25872 w 32024"/>
                        <a:gd name="connsiteY7" fmla="*/ 34763 h 3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2024" h="34762">
                          <a:moveTo>
                            <a:pt x="25872" y="34763"/>
                          </a:moveTo>
                          <a:cubicBezTo>
                            <a:pt x="23967" y="34763"/>
                            <a:pt x="22063" y="33492"/>
                            <a:pt x="20792" y="32222"/>
                          </a:cubicBezTo>
                          <a:cubicBezTo>
                            <a:pt x="20792" y="32222"/>
                            <a:pt x="11267" y="18253"/>
                            <a:pt x="2378" y="11267"/>
                          </a:cubicBezTo>
                          <a:cubicBezTo>
                            <a:pt x="-162" y="9363"/>
                            <a:pt x="-797" y="4917"/>
                            <a:pt x="1107" y="2378"/>
                          </a:cubicBezTo>
                          <a:cubicBezTo>
                            <a:pt x="3013" y="-162"/>
                            <a:pt x="7457" y="-797"/>
                            <a:pt x="9997" y="1108"/>
                          </a:cubicBezTo>
                          <a:cubicBezTo>
                            <a:pt x="20792" y="9363"/>
                            <a:pt x="30953" y="24603"/>
                            <a:pt x="30953" y="25238"/>
                          </a:cubicBezTo>
                          <a:cubicBezTo>
                            <a:pt x="32857" y="28413"/>
                            <a:pt x="32222" y="32222"/>
                            <a:pt x="29047" y="34128"/>
                          </a:cubicBezTo>
                          <a:cubicBezTo>
                            <a:pt x="28413" y="34128"/>
                            <a:pt x="27142" y="34763"/>
                            <a:pt x="25872" y="34763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F5A60884-4177-9908-3453-83A0C5EDDC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5942" y="4095403"/>
                      <a:ext cx="27912" cy="32096"/>
                    </a:xfrm>
                    <a:custGeom>
                      <a:avLst/>
                      <a:gdLst>
                        <a:gd name="connsiteX0" fmla="*/ 21937 w 27912"/>
                        <a:gd name="connsiteY0" fmla="*/ 32097 h 32096"/>
                        <a:gd name="connsiteX1" fmla="*/ 16222 w 27912"/>
                        <a:gd name="connsiteY1" fmla="*/ 28922 h 32096"/>
                        <a:gd name="connsiteX2" fmla="*/ 2252 w 27912"/>
                        <a:gd name="connsiteY2" fmla="*/ 11142 h 32096"/>
                        <a:gd name="connsiteX3" fmla="*/ 1617 w 27912"/>
                        <a:gd name="connsiteY3" fmla="*/ 2252 h 32096"/>
                        <a:gd name="connsiteX4" fmla="*/ 10507 w 27912"/>
                        <a:gd name="connsiteY4" fmla="*/ 1617 h 32096"/>
                        <a:gd name="connsiteX5" fmla="*/ 27017 w 27912"/>
                        <a:gd name="connsiteY5" fmla="*/ 22572 h 32096"/>
                        <a:gd name="connsiteX6" fmla="*/ 24477 w 27912"/>
                        <a:gd name="connsiteY6" fmla="*/ 31462 h 32096"/>
                        <a:gd name="connsiteX7" fmla="*/ 21937 w 27912"/>
                        <a:gd name="connsiteY7" fmla="*/ 32097 h 32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912" h="32096">
                          <a:moveTo>
                            <a:pt x="21937" y="32097"/>
                          </a:moveTo>
                          <a:cubicBezTo>
                            <a:pt x="20032" y="32097"/>
                            <a:pt x="17492" y="30827"/>
                            <a:pt x="16222" y="28922"/>
                          </a:cubicBezTo>
                          <a:cubicBezTo>
                            <a:pt x="16222" y="28922"/>
                            <a:pt x="9237" y="16857"/>
                            <a:pt x="2252" y="11142"/>
                          </a:cubicBezTo>
                          <a:cubicBezTo>
                            <a:pt x="-288" y="8602"/>
                            <a:pt x="-923" y="4792"/>
                            <a:pt x="1617" y="2252"/>
                          </a:cubicBezTo>
                          <a:cubicBezTo>
                            <a:pt x="4157" y="-288"/>
                            <a:pt x="7967" y="-923"/>
                            <a:pt x="10507" y="1617"/>
                          </a:cubicBezTo>
                          <a:cubicBezTo>
                            <a:pt x="19397" y="8602"/>
                            <a:pt x="27017" y="21937"/>
                            <a:pt x="27017" y="22572"/>
                          </a:cubicBezTo>
                          <a:cubicBezTo>
                            <a:pt x="28922" y="25747"/>
                            <a:pt x="27652" y="29557"/>
                            <a:pt x="24477" y="31462"/>
                          </a:cubicBezTo>
                          <a:cubicBezTo>
                            <a:pt x="23842" y="31462"/>
                            <a:pt x="22572" y="32097"/>
                            <a:pt x="21937" y="32097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AC44B153-AC08-4C91-A8E1-17D4DED8EB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25849" y="4098925"/>
                      <a:ext cx="35045" cy="15240"/>
                    </a:xfrm>
                    <a:custGeom>
                      <a:avLst/>
                      <a:gdLst>
                        <a:gd name="connsiteX0" fmla="*/ 6470 w 35045"/>
                        <a:gd name="connsiteY0" fmla="*/ 15240 h 15240"/>
                        <a:gd name="connsiteX1" fmla="*/ 120 w 35045"/>
                        <a:gd name="connsiteY1" fmla="*/ 10160 h 15240"/>
                        <a:gd name="connsiteX2" fmla="*/ 5201 w 35045"/>
                        <a:gd name="connsiteY2" fmla="*/ 2540 h 15240"/>
                        <a:gd name="connsiteX3" fmla="*/ 28695 w 35045"/>
                        <a:gd name="connsiteY3" fmla="*/ 0 h 15240"/>
                        <a:gd name="connsiteX4" fmla="*/ 35045 w 35045"/>
                        <a:gd name="connsiteY4" fmla="*/ 6350 h 15240"/>
                        <a:gd name="connsiteX5" fmla="*/ 28695 w 35045"/>
                        <a:gd name="connsiteY5" fmla="*/ 12700 h 15240"/>
                        <a:gd name="connsiteX6" fmla="*/ 8376 w 35045"/>
                        <a:gd name="connsiteY6" fmla="*/ 14605 h 15240"/>
                        <a:gd name="connsiteX7" fmla="*/ 6470 w 35045"/>
                        <a:gd name="connsiteY7" fmla="*/ 1524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5045" h="15240">
                          <a:moveTo>
                            <a:pt x="6470" y="15240"/>
                          </a:moveTo>
                          <a:cubicBezTo>
                            <a:pt x="3295" y="15240"/>
                            <a:pt x="756" y="13335"/>
                            <a:pt x="120" y="10160"/>
                          </a:cubicBezTo>
                          <a:cubicBezTo>
                            <a:pt x="-515" y="6985"/>
                            <a:pt x="1391" y="3175"/>
                            <a:pt x="5201" y="2540"/>
                          </a:cubicBezTo>
                          <a:cubicBezTo>
                            <a:pt x="5835" y="2540"/>
                            <a:pt x="16631" y="0"/>
                            <a:pt x="28695" y="0"/>
                          </a:cubicBezTo>
                          <a:cubicBezTo>
                            <a:pt x="32506" y="0"/>
                            <a:pt x="35045" y="2540"/>
                            <a:pt x="35045" y="6350"/>
                          </a:cubicBezTo>
                          <a:cubicBezTo>
                            <a:pt x="35045" y="10160"/>
                            <a:pt x="32506" y="12700"/>
                            <a:pt x="28695" y="12700"/>
                          </a:cubicBezTo>
                          <a:cubicBezTo>
                            <a:pt x="17901" y="12700"/>
                            <a:pt x="8376" y="14605"/>
                            <a:pt x="8376" y="14605"/>
                          </a:cubicBezTo>
                          <a:cubicBezTo>
                            <a:pt x="7106" y="15240"/>
                            <a:pt x="6470" y="15240"/>
                            <a:pt x="6470" y="15240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45" name="Freeform: Shape 44">
                      <a:extLst>
                        <a:ext uri="{FF2B5EF4-FFF2-40B4-BE49-F238E27FC236}">
                          <a16:creationId xmlns:a16="http://schemas.microsoft.com/office/drawing/2014/main" id="{751C096E-D8B7-6B1F-4800-7B3C5B60FF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9615" y="4083050"/>
                      <a:ext cx="40640" cy="13334"/>
                    </a:xfrm>
                    <a:custGeom>
                      <a:avLst/>
                      <a:gdLst>
                        <a:gd name="connsiteX0" fmla="*/ 6350 w 40640"/>
                        <a:gd name="connsiteY0" fmla="*/ 13335 h 13334"/>
                        <a:gd name="connsiteX1" fmla="*/ 0 w 40640"/>
                        <a:gd name="connsiteY1" fmla="*/ 6985 h 13334"/>
                        <a:gd name="connsiteX2" fmla="*/ 6350 w 40640"/>
                        <a:gd name="connsiteY2" fmla="*/ 635 h 13334"/>
                        <a:gd name="connsiteX3" fmla="*/ 34290 w 40640"/>
                        <a:gd name="connsiteY3" fmla="*/ 0 h 13334"/>
                        <a:gd name="connsiteX4" fmla="*/ 40640 w 40640"/>
                        <a:gd name="connsiteY4" fmla="*/ 6350 h 13334"/>
                        <a:gd name="connsiteX5" fmla="*/ 34290 w 40640"/>
                        <a:gd name="connsiteY5" fmla="*/ 12700 h 13334"/>
                        <a:gd name="connsiteX6" fmla="*/ 6350 w 40640"/>
                        <a:gd name="connsiteY6" fmla="*/ 13335 h 13334"/>
                        <a:gd name="connsiteX7" fmla="*/ 6350 w 40640"/>
                        <a:gd name="connsiteY7" fmla="*/ 13335 h 133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0640" h="13334">
                          <a:moveTo>
                            <a:pt x="6350" y="13335"/>
                          </a:moveTo>
                          <a:cubicBezTo>
                            <a:pt x="3175" y="13335"/>
                            <a:pt x="0" y="10795"/>
                            <a:pt x="0" y="6985"/>
                          </a:cubicBezTo>
                          <a:cubicBezTo>
                            <a:pt x="0" y="3175"/>
                            <a:pt x="2540" y="635"/>
                            <a:pt x="6350" y="635"/>
                          </a:cubicBezTo>
                          <a:cubicBezTo>
                            <a:pt x="6985" y="635"/>
                            <a:pt x="22860" y="0"/>
                            <a:pt x="34290" y="0"/>
                          </a:cubicBezTo>
                          <a:cubicBezTo>
                            <a:pt x="38100" y="0"/>
                            <a:pt x="40640" y="2540"/>
                            <a:pt x="40640" y="6350"/>
                          </a:cubicBezTo>
                          <a:cubicBezTo>
                            <a:pt x="40640" y="10160"/>
                            <a:pt x="38100" y="12700"/>
                            <a:pt x="34290" y="12700"/>
                          </a:cubicBezTo>
                          <a:cubicBezTo>
                            <a:pt x="22225" y="12700"/>
                            <a:pt x="6350" y="13335"/>
                            <a:pt x="6350" y="13335"/>
                          </a:cubicBezTo>
                          <a:cubicBezTo>
                            <a:pt x="6350" y="13335"/>
                            <a:pt x="6350" y="13335"/>
                            <a:pt x="6350" y="13335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BDCEDD47-0182-00C7-814C-4BE8FDEFCD79}"/>
                    </a:ext>
                  </a:extLst>
                </p:cNvPr>
                <p:cNvSpPr/>
                <p:nvPr/>
              </p:nvSpPr>
              <p:spPr>
                <a:xfrm>
                  <a:off x="5607192" y="3669613"/>
                  <a:ext cx="405800" cy="381058"/>
                </a:xfrm>
                <a:custGeom>
                  <a:avLst/>
                  <a:gdLst>
                    <a:gd name="connsiteX0" fmla="*/ 109078 w 405800"/>
                    <a:gd name="connsiteY0" fmla="*/ 3227 h 381058"/>
                    <a:gd name="connsiteX1" fmla="*/ 352918 w 405800"/>
                    <a:gd name="connsiteY1" fmla="*/ 137212 h 381058"/>
                    <a:gd name="connsiteX2" fmla="*/ 182738 w 405800"/>
                    <a:gd name="connsiteY2" fmla="*/ 373432 h 381058"/>
                    <a:gd name="connsiteX3" fmla="*/ 493 w 405800"/>
                    <a:gd name="connsiteY3" fmla="*/ 169596 h 381058"/>
                    <a:gd name="connsiteX4" fmla="*/ 109078 w 405800"/>
                    <a:gd name="connsiteY4" fmla="*/ 3227 h 38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800" h="381058">
                      <a:moveTo>
                        <a:pt x="109078" y="3227"/>
                      </a:moveTo>
                      <a:cubicBezTo>
                        <a:pt x="109078" y="3227"/>
                        <a:pt x="190993" y="147371"/>
                        <a:pt x="352918" y="137212"/>
                      </a:cubicBezTo>
                      <a:cubicBezTo>
                        <a:pt x="488808" y="128957"/>
                        <a:pt x="337678" y="432487"/>
                        <a:pt x="182738" y="373432"/>
                      </a:cubicBezTo>
                      <a:cubicBezTo>
                        <a:pt x="27798" y="313742"/>
                        <a:pt x="-4587" y="216587"/>
                        <a:pt x="493" y="169596"/>
                      </a:cubicBezTo>
                      <a:cubicBezTo>
                        <a:pt x="6208" y="122607"/>
                        <a:pt x="20813" y="-23443"/>
                        <a:pt x="109078" y="3227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2EE2C5DE-4104-6D84-FF42-AE315A456A11}"/>
                    </a:ext>
                  </a:extLst>
                </p:cNvPr>
                <p:cNvSpPr/>
                <p:nvPr/>
              </p:nvSpPr>
              <p:spPr>
                <a:xfrm>
                  <a:off x="6478270" y="3063239"/>
                  <a:ext cx="362585" cy="800263"/>
                </a:xfrm>
                <a:custGeom>
                  <a:avLst/>
                  <a:gdLst>
                    <a:gd name="connsiteX0" fmla="*/ 340360 w 362585"/>
                    <a:gd name="connsiteY0" fmla="*/ 3175 h 800263"/>
                    <a:gd name="connsiteX1" fmla="*/ 0 w 362585"/>
                    <a:gd name="connsiteY1" fmla="*/ 291465 h 800263"/>
                    <a:gd name="connsiteX2" fmla="*/ 146685 w 362585"/>
                    <a:gd name="connsiteY2" fmla="*/ 763905 h 800263"/>
                    <a:gd name="connsiteX3" fmla="*/ 230505 w 362585"/>
                    <a:gd name="connsiteY3" fmla="*/ 796290 h 800263"/>
                    <a:gd name="connsiteX4" fmla="*/ 304165 w 362585"/>
                    <a:gd name="connsiteY4" fmla="*/ 690245 h 800263"/>
                    <a:gd name="connsiteX5" fmla="*/ 362585 w 362585"/>
                    <a:gd name="connsiteY5" fmla="*/ 437515 h 800263"/>
                    <a:gd name="connsiteX6" fmla="*/ 347345 w 362585"/>
                    <a:gd name="connsiteY6" fmla="*/ 0 h 800263"/>
                    <a:gd name="connsiteX7" fmla="*/ 340360 w 362585"/>
                    <a:gd name="connsiteY7" fmla="*/ 3175 h 800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2585" h="800263">
                      <a:moveTo>
                        <a:pt x="340360" y="3175"/>
                      </a:moveTo>
                      <a:cubicBezTo>
                        <a:pt x="259080" y="53340"/>
                        <a:pt x="73660" y="222885"/>
                        <a:pt x="0" y="291465"/>
                      </a:cubicBezTo>
                      <a:cubicBezTo>
                        <a:pt x="10160" y="431165"/>
                        <a:pt x="86360" y="653415"/>
                        <a:pt x="146685" y="763905"/>
                      </a:cubicBezTo>
                      <a:cubicBezTo>
                        <a:pt x="184785" y="793750"/>
                        <a:pt x="218440" y="807720"/>
                        <a:pt x="230505" y="796290"/>
                      </a:cubicBezTo>
                      <a:cubicBezTo>
                        <a:pt x="259080" y="768985"/>
                        <a:pt x="304165" y="690245"/>
                        <a:pt x="304165" y="690245"/>
                      </a:cubicBezTo>
                      <a:cubicBezTo>
                        <a:pt x="310515" y="590550"/>
                        <a:pt x="337820" y="500380"/>
                        <a:pt x="362585" y="437515"/>
                      </a:cubicBezTo>
                      <a:cubicBezTo>
                        <a:pt x="321945" y="307975"/>
                        <a:pt x="325755" y="141605"/>
                        <a:pt x="347345" y="0"/>
                      </a:cubicBezTo>
                      <a:cubicBezTo>
                        <a:pt x="344805" y="0"/>
                        <a:pt x="342900" y="1905"/>
                        <a:pt x="340360" y="3175"/>
                      </a:cubicBezTo>
                      <a:close/>
                    </a:path>
                  </a:pathLst>
                </a:custGeom>
                <a:solidFill>
                  <a:srgbClr val="D19A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C5B92894-A8FD-D080-AFD4-AFB96179A6A4}"/>
                    </a:ext>
                  </a:extLst>
                </p:cNvPr>
                <p:cNvSpPr/>
                <p:nvPr/>
              </p:nvSpPr>
              <p:spPr>
                <a:xfrm>
                  <a:off x="5690843" y="3700145"/>
                  <a:ext cx="212490" cy="244545"/>
                </a:xfrm>
                <a:custGeom>
                  <a:avLst/>
                  <a:gdLst>
                    <a:gd name="connsiteX0" fmla="*/ 45111 w 212490"/>
                    <a:gd name="connsiteY0" fmla="*/ 0 h 244545"/>
                    <a:gd name="connsiteX1" fmla="*/ 40031 w 212490"/>
                    <a:gd name="connsiteY1" fmla="*/ 1270 h 244545"/>
                    <a:gd name="connsiteX2" fmla="*/ 17806 w 212490"/>
                    <a:gd name="connsiteY2" fmla="*/ 185420 h 244545"/>
                    <a:gd name="connsiteX3" fmla="*/ 201956 w 212490"/>
                    <a:gd name="connsiteY3" fmla="*/ 229870 h 244545"/>
                    <a:gd name="connsiteX4" fmla="*/ 196241 w 212490"/>
                    <a:gd name="connsiteY4" fmla="*/ 125730 h 244545"/>
                    <a:gd name="connsiteX5" fmla="*/ 174652 w 212490"/>
                    <a:gd name="connsiteY5" fmla="*/ 93980 h 244545"/>
                    <a:gd name="connsiteX6" fmla="*/ 45111 w 212490"/>
                    <a:gd name="connsiteY6" fmla="*/ 0 h 24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490" h="244545">
                      <a:moveTo>
                        <a:pt x="45111" y="0"/>
                      </a:moveTo>
                      <a:cubicBezTo>
                        <a:pt x="43206" y="635"/>
                        <a:pt x="41936" y="635"/>
                        <a:pt x="40031" y="1270"/>
                      </a:cubicBezTo>
                      <a:cubicBezTo>
                        <a:pt x="40031" y="1270"/>
                        <a:pt x="102261" y="161290"/>
                        <a:pt x="17806" y="185420"/>
                      </a:cubicBezTo>
                      <a:cubicBezTo>
                        <a:pt x="-66648" y="209550"/>
                        <a:pt x="175286" y="273050"/>
                        <a:pt x="201956" y="229870"/>
                      </a:cubicBezTo>
                      <a:cubicBezTo>
                        <a:pt x="228627" y="186690"/>
                        <a:pt x="196241" y="125730"/>
                        <a:pt x="196241" y="125730"/>
                      </a:cubicBezTo>
                      <a:cubicBezTo>
                        <a:pt x="196241" y="125730"/>
                        <a:pt x="187986" y="112395"/>
                        <a:pt x="174652" y="93980"/>
                      </a:cubicBezTo>
                      <a:cubicBezTo>
                        <a:pt x="111152" y="72390"/>
                        <a:pt x="67972" y="28575"/>
                        <a:pt x="45111" y="0"/>
                      </a:cubicBezTo>
                      <a:close/>
                    </a:path>
                  </a:pathLst>
                </a:custGeom>
                <a:solidFill>
                  <a:srgbClr val="D19A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AB940AB9-6CA2-D1B9-1631-0EB9E91E2912}"/>
                    </a:ext>
                  </a:extLst>
                </p:cNvPr>
                <p:cNvSpPr/>
                <p:nvPr/>
              </p:nvSpPr>
              <p:spPr>
                <a:xfrm>
                  <a:off x="5188108" y="3293109"/>
                  <a:ext cx="1579086" cy="973244"/>
                </a:xfrm>
                <a:custGeom>
                  <a:avLst/>
                  <a:gdLst>
                    <a:gd name="connsiteX0" fmla="*/ 427196 w 1579086"/>
                    <a:gd name="connsiteY0" fmla="*/ 188595 h 973244"/>
                    <a:gd name="connsiteX1" fmla="*/ 691991 w 1579086"/>
                    <a:gd name="connsiteY1" fmla="*/ 563245 h 973244"/>
                    <a:gd name="connsiteX2" fmla="*/ 620236 w 1579086"/>
                    <a:gd name="connsiteY2" fmla="*/ 626745 h 973244"/>
                    <a:gd name="connsiteX3" fmla="*/ 450691 w 1579086"/>
                    <a:gd name="connsiteY3" fmla="*/ 558165 h 973244"/>
                    <a:gd name="connsiteX4" fmla="*/ 2381 w 1579086"/>
                    <a:gd name="connsiteY4" fmla="*/ 525780 h 973244"/>
                    <a:gd name="connsiteX5" fmla="*/ 476 w 1579086"/>
                    <a:gd name="connsiteY5" fmla="*/ 626745 h 973244"/>
                    <a:gd name="connsiteX6" fmla="*/ 72231 w 1579086"/>
                    <a:gd name="connsiteY6" fmla="*/ 850265 h 973244"/>
                    <a:gd name="connsiteX7" fmla="*/ 538957 w 1579086"/>
                    <a:gd name="connsiteY7" fmla="*/ 970915 h 973244"/>
                    <a:gd name="connsiteX8" fmla="*/ 937101 w 1579086"/>
                    <a:gd name="connsiteY8" fmla="*/ 882650 h 973244"/>
                    <a:gd name="connsiteX9" fmla="*/ 1361916 w 1579086"/>
                    <a:gd name="connsiteY9" fmla="*/ 695325 h 973244"/>
                    <a:gd name="connsiteX10" fmla="*/ 1579086 w 1579086"/>
                    <a:gd name="connsiteY10" fmla="*/ 603250 h 973244"/>
                    <a:gd name="connsiteX11" fmla="*/ 1532732 w 1579086"/>
                    <a:gd name="connsiteY11" fmla="*/ 560070 h 973244"/>
                    <a:gd name="connsiteX12" fmla="*/ 1341597 w 1579086"/>
                    <a:gd name="connsiteY12" fmla="*/ 86360 h 973244"/>
                    <a:gd name="connsiteX13" fmla="*/ 1320007 w 1579086"/>
                    <a:gd name="connsiteY13" fmla="*/ 0 h 973244"/>
                    <a:gd name="connsiteX14" fmla="*/ 1102201 w 1579086"/>
                    <a:gd name="connsiteY14" fmla="*/ 191135 h 973244"/>
                    <a:gd name="connsiteX15" fmla="*/ 427196 w 1579086"/>
                    <a:gd name="connsiteY15" fmla="*/ 188595 h 97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79086" h="973244">
                      <a:moveTo>
                        <a:pt x="427196" y="188595"/>
                      </a:moveTo>
                      <a:cubicBezTo>
                        <a:pt x="539591" y="500380"/>
                        <a:pt x="688182" y="525780"/>
                        <a:pt x="691991" y="563245"/>
                      </a:cubicBezTo>
                      <a:cubicBezTo>
                        <a:pt x="695801" y="600710"/>
                        <a:pt x="670401" y="628650"/>
                        <a:pt x="620236" y="626745"/>
                      </a:cubicBezTo>
                      <a:cubicBezTo>
                        <a:pt x="570071" y="624840"/>
                        <a:pt x="537686" y="561975"/>
                        <a:pt x="450691" y="558165"/>
                      </a:cubicBezTo>
                      <a:cubicBezTo>
                        <a:pt x="364332" y="554355"/>
                        <a:pt x="5556" y="500380"/>
                        <a:pt x="2381" y="525780"/>
                      </a:cubicBezTo>
                      <a:cubicBezTo>
                        <a:pt x="-1429" y="551180"/>
                        <a:pt x="476" y="592455"/>
                        <a:pt x="476" y="626745"/>
                      </a:cubicBezTo>
                      <a:cubicBezTo>
                        <a:pt x="476" y="661035"/>
                        <a:pt x="34766" y="799465"/>
                        <a:pt x="72231" y="850265"/>
                      </a:cubicBezTo>
                      <a:cubicBezTo>
                        <a:pt x="110331" y="900430"/>
                        <a:pt x="333216" y="988695"/>
                        <a:pt x="538957" y="970915"/>
                      </a:cubicBezTo>
                      <a:cubicBezTo>
                        <a:pt x="744061" y="953135"/>
                        <a:pt x="823436" y="904240"/>
                        <a:pt x="937101" y="882650"/>
                      </a:cubicBezTo>
                      <a:cubicBezTo>
                        <a:pt x="1050766" y="861060"/>
                        <a:pt x="1273651" y="770255"/>
                        <a:pt x="1361916" y="695325"/>
                      </a:cubicBezTo>
                      <a:cubicBezTo>
                        <a:pt x="1433036" y="635000"/>
                        <a:pt x="1550511" y="637540"/>
                        <a:pt x="1579086" y="603250"/>
                      </a:cubicBezTo>
                      <a:cubicBezTo>
                        <a:pt x="1579086" y="603250"/>
                        <a:pt x="1561307" y="615315"/>
                        <a:pt x="1532732" y="560070"/>
                      </a:cubicBezTo>
                      <a:cubicBezTo>
                        <a:pt x="1499711" y="495300"/>
                        <a:pt x="1352391" y="133350"/>
                        <a:pt x="1341597" y="86360"/>
                      </a:cubicBezTo>
                      <a:cubicBezTo>
                        <a:pt x="1330801" y="39370"/>
                        <a:pt x="1328897" y="0"/>
                        <a:pt x="1320007" y="0"/>
                      </a:cubicBezTo>
                      <a:cubicBezTo>
                        <a:pt x="1311116" y="0"/>
                        <a:pt x="1173957" y="95250"/>
                        <a:pt x="1102201" y="191135"/>
                      </a:cubicBezTo>
                      <a:cubicBezTo>
                        <a:pt x="1030446" y="286385"/>
                        <a:pt x="533876" y="133350"/>
                        <a:pt x="427196" y="188595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D308552A-6CC4-7F96-3CC0-156B59DABCAB}"/>
                    </a:ext>
                  </a:extLst>
                </p:cNvPr>
                <p:cNvSpPr/>
                <p:nvPr/>
              </p:nvSpPr>
              <p:spPr>
                <a:xfrm>
                  <a:off x="5079365" y="3770903"/>
                  <a:ext cx="1431241" cy="980428"/>
                </a:xfrm>
                <a:custGeom>
                  <a:avLst/>
                  <a:gdLst>
                    <a:gd name="connsiteX0" fmla="*/ 666115 w 1431241"/>
                    <a:gd name="connsiteY0" fmla="*/ 586466 h 980428"/>
                    <a:gd name="connsiteX1" fmla="*/ 822325 w 1431241"/>
                    <a:gd name="connsiteY1" fmla="*/ 579481 h 980428"/>
                    <a:gd name="connsiteX2" fmla="*/ 960755 w 1431241"/>
                    <a:gd name="connsiteY2" fmla="*/ 219436 h 980428"/>
                    <a:gd name="connsiteX3" fmla="*/ 1096010 w 1431241"/>
                    <a:gd name="connsiteY3" fmla="*/ 79101 h 980428"/>
                    <a:gd name="connsiteX4" fmla="*/ 1126490 w 1431241"/>
                    <a:gd name="connsiteY4" fmla="*/ 28936 h 980428"/>
                    <a:gd name="connsiteX5" fmla="*/ 1351915 w 1431241"/>
                    <a:gd name="connsiteY5" fmla="*/ 361 h 980428"/>
                    <a:gd name="connsiteX6" fmla="*/ 1400810 w 1431241"/>
                    <a:gd name="connsiteY6" fmla="*/ 39731 h 980428"/>
                    <a:gd name="connsiteX7" fmla="*/ 1422400 w 1431241"/>
                    <a:gd name="connsiteY7" fmla="*/ 57511 h 980428"/>
                    <a:gd name="connsiteX8" fmla="*/ 1429385 w 1431241"/>
                    <a:gd name="connsiteY8" fmla="*/ 156571 h 980428"/>
                    <a:gd name="connsiteX9" fmla="*/ 1411605 w 1431241"/>
                    <a:gd name="connsiteY9" fmla="*/ 171176 h 980428"/>
                    <a:gd name="connsiteX10" fmla="*/ 1422400 w 1431241"/>
                    <a:gd name="connsiteY10" fmla="*/ 286746 h 980428"/>
                    <a:gd name="connsiteX11" fmla="*/ 1351915 w 1431241"/>
                    <a:gd name="connsiteY11" fmla="*/ 322941 h 980428"/>
                    <a:gd name="connsiteX12" fmla="*/ 1207770 w 1431241"/>
                    <a:gd name="connsiteY12" fmla="*/ 463276 h 980428"/>
                    <a:gd name="connsiteX13" fmla="*/ 935990 w 1431241"/>
                    <a:gd name="connsiteY13" fmla="*/ 854436 h 980428"/>
                    <a:gd name="connsiteX14" fmla="*/ 474980 w 1431241"/>
                    <a:gd name="connsiteY14" fmla="*/ 928096 h 980428"/>
                    <a:gd name="connsiteX15" fmla="*/ 248285 w 1431241"/>
                    <a:gd name="connsiteY15" fmla="*/ 980166 h 980428"/>
                    <a:gd name="connsiteX16" fmla="*/ 77470 w 1431241"/>
                    <a:gd name="connsiteY16" fmla="*/ 956671 h 980428"/>
                    <a:gd name="connsiteX17" fmla="*/ 0 w 1431241"/>
                    <a:gd name="connsiteY17" fmla="*/ 962386 h 980428"/>
                    <a:gd name="connsiteX18" fmla="*/ 0 w 1431241"/>
                    <a:gd name="connsiteY18" fmla="*/ 829036 h 980428"/>
                    <a:gd name="connsiteX19" fmla="*/ 36195 w 1431241"/>
                    <a:gd name="connsiteY19" fmla="*/ 818241 h 980428"/>
                    <a:gd name="connsiteX20" fmla="*/ 74295 w 1431241"/>
                    <a:gd name="connsiteY20" fmla="*/ 740771 h 980428"/>
                    <a:gd name="connsiteX21" fmla="*/ 285115 w 1431241"/>
                    <a:gd name="connsiteY21" fmla="*/ 524871 h 980428"/>
                    <a:gd name="connsiteX22" fmla="*/ 468630 w 1431241"/>
                    <a:gd name="connsiteY22" fmla="*/ 526141 h 980428"/>
                    <a:gd name="connsiteX23" fmla="*/ 666115 w 1431241"/>
                    <a:gd name="connsiteY23" fmla="*/ 586466 h 980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31241" h="980428">
                      <a:moveTo>
                        <a:pt x="666115" y="586466"/>
                      </a:moveTo>
                      <a:cubicBezTo>
                        <a:pt x="666115" y="586466"/>
                        <a:pt x="803275" y="641076"/>
                        <a:pt x="822325" y="579481"/>
                      </a:cubicBezTo>
                      <a:cubicBezTo>
                        <a:pt x="846455" y="502011"/>
                        <a:pt x="878205" y="325481"/>
                        <a:pt x="960755" y="219436"/>
                      </a:cubicBezTo>
                      <a:cubicBezTo>
                        <a:pt x="1043305" y="113391"/>
                        <a:pt x="1096010" y="79101"/>
                        <a:pt x="1096010" y="79101"/>
                      </a:cubicBezTo>
                      <a:cubicBezTo>
                        <a:pt x="1096010" y="79101"/>
                        <a:pt x="1079500" y="53701"/>
                        <a:pt x="1126490" y="28936"/>
                      </a:cubicBezTo>
                      <a:cubicBezTo>
                        <a:pt x="1173480" y="3536"/>
                        <a:pt x="1315720" y="-1544"/>
                        <a:pt x="1351915" y="361"/>
                      </a:cubicBezTo>
                      <a:cubicBezTo>
                        <a:pt x="1388110" y="2266"/>
                        <a:pt x="1400810" y="39731"/>
                        <a:pt x="1400810" y="39731"/>
                      </a:cubicBezTo>
                      <a:cubicBezTo>
                        <a:pt x="1400810" y="39731"/>
                        <a:pt x="1417320" y="30841"/>
                        <a:pt x="1422400" y="57511"/>
                      </a:cubicBezTo>
                      <a:cubicBezTo>
                        <a:pt x="1428115" y="84816"/>
                        <a:pt x="1434465" y="148951"/>
                        <a:pt x="1429385" y="156571"/>
                      </a:cubicBezTo>
                      <a:cubicBezTo>
                        <a:pt x="1422400" y="168001"/>
                        <a:pt x="1411605" y="171176"/>
                        <a:pt x="1411605" y="171176"/>
                      </a:cubicBezTo>
                      <a:cubicBezTo>
                        <a:pt x="1411605" y="171176"/>
                        <a:pt x="1422400" y="270236"/>
                        <a:pt x="1422400" y="286746"/>
                      </a:cubicBezTo>
                      <a:cubicBezTo>
                        <a:pt x="1422400" y="303256"/>
                        <a:pt x="1351915" y="322941"/>
                        <a:pt x="1351915" y="322941"/>
                      </a:cubicBezTo>
                      <a:cubicBezTo>
                        <a:pt x="1351915" y="322941"/>
                        <a:pt x="1234440" y="362946"/>
                        <a:pt x="1207770" y="463276"/>
                      </a:cubicBezTo>
                      <a:cubicBezTo>
                        <a:pt x="1160780" y="639806"/>
                        <a:pt x="1130300" y="830941"/>
                        <a:pt x="935990" y="854436"/>
                      </a:cubicBezTo>
                      <a:cubicBezTo>
                        <a:pt x="897890" y="860151"/>
                        <a:pt x="572135" y="884916"/>
                        <a:pt x="474980" y="928096"/>
                      </a:cubicBezTo>
                      <a:cubicBezTo>
                        <a:pt x="377825" y="971276"/>
                        <a:pt x="334645" y="976991"/>
                        <a:pt x="248285" y="980166"/>
                      </a:cubicBezTo>
                      <a:cubicBezTo>
                        <a:pt x="161925" y="983341"/>
                        <a:pt x="102235" y="956671"/>
                        <a:pt x="77470" y="956671"/>
                      </a:cubicBezTo>
                      <a:cubicBezTo>
                        <a:pt x="52070" y="956671"/>
                        <a:pt x="0" y="962386"/>
                        <a:pt x="0" y="962386"/>
                      </a:cubicBezTo>
                      <a:lnTo>
                        <a:pt x="0" y="829036"/>
                      </a:lnTo>
                      <a:lnTo>
                        <a:pt x="36195" y="818241"/>
                      </a:lnTo>
                      <a:cubicBezTo>
                        <a:pt x="36195" y="818241"/>
                        <a:pt x="32385" y="769346"/>
                        <a:pt x="74295" y="740771"/>
                      </a:cubicBezTo>
                      <a:cubicBezTo>
                        <a:pt x="74295" y="740771"/>
                        <a:pt x="99695" y="542651"/>
                        <a:pt x="285115" y="524871"/>
                      </a:cubicBezTo>
                      <a:cubicBezTo>
                        <a:pt x="285115" y="524871"/>
                        <a:pt x="424180" y="519791"/>
                        <a:pt x="468630" y="526141"/>
                      </a:cubicBezTo>
                      <a:cubicBezTo>
                        <a:pt x="545465" y="536936"/>
                        <a:pt x="608965" y="568686"/>
                        <a:pt x="666115" y="586466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1EC9597D-7E55-8823-C56A-6D60D1474491}"/>
                    </a:ext>
                  </a:extLst>
                </p:cNvPr>
                <p:cNvSpPr/>
                <p:nvPr/>
              </p:nvSpPr>
              <p:spPr>
                <a:xfrm>
                  <a:off x="6251605" y="3142384"/>
                  <a:ext cx="390867" cy="251696"/>
                </a:xfrm>
                <a:custGeom>
                  <a:avLst/>
                  <a:gdLst>
                    <a:gd name="connsiteX0" fmla="*/ 102840 w 390867"/>
                    <a:gd name="connsiteY0" fmla="*/ 2771 h 251696"/>
                    <a:gd name="connsiteX1" fmla="*/ 145385 w 390867"/>
                    <a:gd name="connsiteY1" fmla="*/ 8486 h 251696"/>
                    <a:gd name="connsiteX2" fmla="*/ 246350 w 390867"/>
                    <a:gd name="connsiteY2" fmla="*/ 70081 h 251696"/>
                    <a:gd name="connsiteX3" fmla="*/ 383510 w 390867"/>
                    <a:gd name="connsiteY3" fmla="*/ 125961 h 251696"/>
                    <a:gd name="connsiteX4" fmla="*/ 297150 w 390867"/>
                    <a:gd name="connsiteY4" fmla="*/ 233911 h 251696"/>
                    <a:gd name="connsiteX5" fmla="*/ 36165 w 390867"/>
                    <a:gd name="connsiteY5" fmla="*/ 248516 h 251696"/>
                    <a:gd name="connsiteX6" fmla="*/ 102840 w 390867"/>
                    <a:gd name="connsiteY6" fmla="*/ 2771 h 25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0867" h="251696">
                      <a:moveTo>
                        <a:pt x="102840" y="2771"/>
                      </a:moveTo>
                      <a:cubicBezTo>
                        <a:pt x="117445" y="-2309"/>
                        <a:pt x="132685" y="-404"/>
                        <a:pt x="145385" y="8486"/>
                      </a:cubicBezTo>
                      <a:cubicBezTo>
                        <a:pt x="170785" y="26266"/>
                        <a:pt x="217775" y="57381"/>
                        <a:pt x="246350" y="70081"/>
                      </a:cubicBezTo>
                      <a:cubicBezTo>
                        <a:pt x="287625" y="87861"/>
                        <a:pt x="358110" y="93576"/>
                        <a:pt x="383510" y="125961"/>
                      </a:cubicBezTo>
                      <a:cubicBezTo>
                        <a:pt x="408910" y="158346"/>
                        <a:pt x="365730" y="228831"/>
                        <a:pt x="297150" y="233911"/>
                      </a:cubicBezTo>
                      <a:cubicBezTo>
                        <a:pt x="228570" y="239626"/>
                        <a:pt x="77440" y="259311"/>
                        <a:pt x="36165" y="248516"/>
                      </a:cubicBezTo>
                      <a:cubicBezTo>
                        <a:pt x="-3840" y="237721"/>
                        <a:pt x="-41305" y="52301"/>
                        <a:pt x="102840" y="2771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77C81F5E-1613-9907-BBEE-B8E2D3452E95}"/>
                    </a:ext>
                  </a:extLst>
                </p:cNvPr>
                <p:cNvSpPr/>
                <p:nvPr/>
              </p:nvSpPr>
              <p:spPr>
                <a:xfrm>
                  <a:off x="5407501" y="4217638"/>
                  <a:ext cx="532309" cy="171232"/>
                </a:xfrm>
                <a:custGeom>
                  <a:avLst/>
                  <a:gdLst>
                    <a:gd name="connsiteX0" fmla="*/ 3334 w 532309"/>
                    <a:gd name="connsiteY0" fmla="*/ 14001 h 171232"/>
                    <a:gd name="connsiteX1" fmla="*/ 16669 w 532309"/>
                    <a:gd name="connsiteY1" fmla="*/ 108616 h 171232"/>
                    <a:gd name="connsiteX2" fmla="*/ 365284 w 532309"/>
                    <a:gd name="connsiteY2" fmla="*/ 165131 h 171232"/>
                    <a:gd name="connsiteX3" fmla="*/ 503079 w 532309"/>
                    <a:gd name="connsiteY3" fmla="*/ 159416 h 171232"/>
                    <a:gd name="connsiteX4" fmla="*/ 530384 w 532309"/>
                    <a:gd name="connsiteY4" fmla="*/ 5746 h 171232"/>
                    <a:gd name="connsiteX5" fmla="*/ 3334 w 532309"/>
                    <a:gd name="connsiteY5" fmla="*/ 14001 h 17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2309" h="171232">
                      <a:moveTo>
                        <a:pt x="3334" y="14001"/>
                      </a:moveTo>
                      <a:cubicBezTo>
                        <a:pt x="3334" y="14001"/>
                        <a:pt x="-10001" y="95281"/>
                        <a:pt x="16669" y="108616"/>
                      </a:cubicBezTo>
                      <a:cubicBezTo>
                        <a:pt x="43974" y="121951"/>
                        <a:pt x="314484" y="154971"/>
                        <a:pt x="365284" y="165131"/>
                      </a:cubicBezTo>
                      <a:cubicBezTo>
                        <a:pt x="446564" y="181641"/>
                        <a:pt x="503079" y="159416"/>
                        <a:pt x="503079" y="159416"/>
                      </a:cubicBezTo>
                      <a:cubicBezTo>
                        <a:pt x="503079" y="159416"/>
                        <a:pt x="541179" y="8921"/>
                        <a:pt x="530384" y="5746"/>
                      </a:cubicBezTo>
                      <a:cubicBezTo>
                        <a:pt x="519589" y="3841"/>
                        <a:pt x="87154" y="-10129"/>
                        <a:pt x="3334" y="1400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CBD801BB-F80B-40AA-BA5D-56464EB534C8}"/>
                    </a:ext>
                  </a:extLst>
                </p:cNvPr>
                <p:cNvSpPr/>
                <p:nvPr/>
              </p:nvSpPr>
              <p:spPr>
                <a:xfrm>
                  <a:off x="4707361" y="2306060"/>
                  <a:ext cx="1756580" cy="1514586"/>
                </a:xfrm>
                <a:custGeom>
                  <a:avLst/>
                  <a:gdLst>
                    <a:gd name="connsiteX0" fmla="*/ 1055899 w 1756580"/>
                    <a:gd name="connsiteY0" fmla="*/ 25660 h 1514586"/>
                    <a:gd name="connsiteX1" fmla="*/ 612669 w 1756580"/>
                    <a:gd name="connsiteY1" fmla="*/ 54235 h 1514586"/>
                    <a:gd name="connsiteX2" fmla="*/ 331364 w 1756580"/>
                    <a:gd name="connsiteY2" fmla="*/ 295535 h 1514586"/>
                    <a:gd name="connsiteX3" fmla="*/ 198014 w 1756580"/>
                    <a:gd name="connsiteY3" fmla="*/ 529849 h 1514586"/>
                    <a:gd name="connsiteX4" fmla="*/ 75459 w 1756580"/>
                    <a:gd name="connsiteY4" fmla="*/ 673994 h 1514586"/>
                    <a:gd name="connsiteX5" fmla="*/ 14499 w 1756580"/>
                    <a:gd name="connsiteY5" fmla="*/ 908310 h 1514586"/>
                    <a:gd name="connsiteX6" fmla="*/ 320569 w 1756580"/>
                    <a:gd name="connsiteY6" fmla="*/ 1045469 h 1514586"/>
                    <a:gd name="connsiteX7" fmla="*/ 695219 w 1756580"/>
                    <a:gd name="connsiteY7" fmla="*/ 1074044 h 1514586"/>
                    <a:gd name="connsiteX8" fmla="*/ 1008909 w 1756580"/>
                    <a:gd name="connsiteY8" fmla="*/ 1246764 h 1514586"/>
                    <a:gd name="connsiteX9" fmla="*/ 1232429 w 1756580"/>
                    <a:gd name="connsiteY9" fmla="*/ 1513464 h 1514586"/>
                    <a:gd name="connsiteX10" fmla="*/ 1441344 w 1756580"/>
                    <a:gd name="connsiteY10" fmla="*/ 1340744 h 1514586"/>
                    <a:gd name="connsiteX11" fmla="*/ 1506114 w 1756580"/>
                    <a:gd name="connsiteY11" fmla="*/ 1261369 h 1514586"/>
                    <a:gd name="connsiteX12" fmla="*/ 1556279 w 1756580"/>
                    <a:gd name="connsiteY12" fmla="*/ 1149610 h 1514586"/>
                    <a:gd name="connsiteX13" fmla="*/ 1586759 w 1756580"/>
                    <a:gd name="connsiteY13" fmla="*/ 1044835 h 1514586"/>
                    <a:gd name="connsiteX14" fmla="*/ 1586124 w 1756580"/>
                    <a:gd name="connsiteY14" fmla="*/ 881639 h 1514586"/>
                    <a:gd name="connsiteX15" fmla="*/ 1737254 w 1756580"/>
                    <a:gd name="connsiteY15" fmla="*/ 877194 h 1514586"/>
                    <a:gd name="connsiteX16" fmla="*/ 1750589 w 1756580"/>
                    <a:gd name="connsiteY16" fmla="*/ 793374 h 1514586"/>
                    <a:gd name="connsiteX17" fmla="*/ 1743604 w 1756580"/>
                    <a:gd name="connsiteY17" fmla="*/ 569854 h 1514586"/>
                    <a:gd name="connsiteX18" fmla="*/ 1657244 w 1756580"/>
                    <a:gd name="connsiteY18" fmla="*/ 310774 h 1514586"/>
                    <a:gd name="connsiteX19" fmla="*/ 1448329 w 1756580"/>
                    <a:gd name="connsiteY19" fmla="*/ 15499 h 1514586"/>
                    <a:gd name="connsiteX20" fmla="*/ 1055899 w 1756580"/>
                    <a:gd name="connsiteY20" fmla="*/ 25660 h 1514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56580" h="1514586">
                      <a:moveTo>
                        <a:pt x="1055899" y="25660"/>
                      </a:moveTo>
                      <a:cubicBezTo>
                        <a:pt x="986049" y="27564"/>
                        <a:pt x="728239" y="-2915"/>
                        <a:pt x="612669" y="54235"/>
                      </a:cubicBezTo>
                      <a:cubicBezTo>
                        <a:pt x="497099" y="112019"/>
                        <a:pt x="389149" y="212985"/>
                        <a:pt x="331364" y="295535"/>
                      </a:cubicBezTo>
                      <a:cubicBezTo>
                        <a:pt x="273579" y="378085"/>
                        <a:pt x="237384" y="475874"/>
                        <a:pt x="198014" y="529849"/>
                      </a:cubicBezTo>
                      <a:cubicBezTo>
                        <a:pt x="158644" y="583824"/>
                        <a:pt x="126259" y="652404"/>
                        <a:pt x="75459" y="673994"/>
                      </a:cubicBezTo>
                      <a:cubicBezTo>
                        <a:pt x="24659" y="695585"/>
                        <a:pt x="-25506" y="745749"/>
                        <a:pt x="14499" y="908310"/>
                      </a:cubicBezTo>
                      <a:cubicBezTo>
                        <a:pt x="53869" y="1070235"/>
                        <a:pt x="288184" y="1056264"/>
                        <a:pt x="320569" y="1045469"/>
                      </a:cubicBezTo>
                      <a:cubicBezTo>
                        <a:pt x="352954" y="1034674"/>
                        <a:pt x="583459" y="1013085"/>
                        <a:pt x="695219" y="1074044"/>
                      </a:cubicBezTo>
                      <a:cubicBezTo>
                        <a:pt x="806979" y="1135005"/>
                        <a:pt x="918739" y="1160405"/>
                        <a:pt x="1008909" y="1246764"/>
                      </a:cubicBezTo>
                      <a:cubicBezTo>
                        <a:pt x="1099079" y="1333124"/>
                        <a:pt x="1192424" y="1531244"/>
                        <a:pt x="1232429" y="1513464"/>
                      </a:cubicBezTo>
                      <a:cubicBezTo>
                        <a:pt x="1271799" y="1495685"/>
                        <a:pt x="1419754" y="1373130"/>
                        <a:pt x="1441344" y="1340744"/>
                      </a:cubicBezTo>
                      <a:cubicBezTo>
                        <a:pt x="1462934" y="1308360"/>
                        <a:pt x="1452139" y="1290580"/>
                        <a:pt x="1506114" y="1261369"/>
                      </a:cubicBezTo>
                      <a:cubicBezTo>
                        <a:pt x="1560089" y="1232794"/>
                        <a:pt x="1574694" y="1189614"/>
                        <a:pt x="1556279" y="1149610"/>
                      </a:cubicBezTo>
                      <a:cubicBezTo>
                        <a:pt x="1538499" y="1110239"/>
                        <a:pt x="1586759" y="1105794"/>
                        <a:pt x="1586759" y="1044835"/>
                      </a:cubicBezTo>
                      <a:cubicBezTo>
                        <a:pt x="1586759" y="983874"/>
                        <a:pt x="1558184" y="915294"/>
                        <a:pt x="1586124" y="881639"/>
                      </a:cubicBezTo>
                      <a:cubicBezTo>
                        <a:pt x="1614064" y="847985"/>
                        <a:pt x="1648989" y="816235"/>
                        <a:pt x="1737254" y="877194"/>
                      </a:cubicBezTo>
                      <a:cubicBezTo>
                        <a:pt x="1737254" y="877194"/>
                        <a:pt x="1757574" y="836554"/>
                        <a:pt x="1750589" y="793374"/>
                      </a:cubicBezTo>
                      <a:cubicBezTo>
                        <a:pt x="1743604" y="750194"/>
                        <a:pt x="1772179" y="609860"/>
                        <a:pt x="1743604" y="569854"/>
                      </a:cubicBezTo>
                      <a:cubicBezTo>
                        <a:pt x="1715029" y="530485"/>
                        <a:pt x="1678834" y="411104"/>
                        <a:pt x="1657244" y="310774"/>
                      </a:cubicBezTo>
                      <a:cubicBezTo>
                        <a:pt x="1635654" y="209810"/>
                        <a:pt x="1541674" y="51694"/>
                        <a:pt x="1448329" y="15499"/>
                      </a:cubicBezTo>
                      <a:cubicBezTo>
                        <a:pt x="1354984" y="-21331"/>
                        <a:pt x="1318789" y="18039"/>
                        <a:pt x="1055899" y="25660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FB26B934-1EE3-1D13-E1C7-F3D398267B17}"/>
                    </a:ext>
                  </a:extLst>
                </p:cNvPr>
                <p:cNvSpPr/>
                <p:nvPr/>
              </p:nvSpPr>
              <p:spPr>
                <a:xfrm>
                  <a:off x="5566571" y="1735307"/>
                  <a:ext cx="503797" cy="774310"/>
                </a:xfrm>
                <a:custGeom>
                  <a:avLst/>
                  <a:gdLst>
                    <a:gd name="connsiteX0" fmla="*/ 302734 w 503797"/>
                    <a:gd name="connsiteY0" fmla="*/ 4592 h 774310"/>
                    <a:gd name="connsiteX1" fmla="*/ 474 w 503797"/>
                    <a:gd name="connsiteY1" fmla="*/ 407817 h 774310"/>
                    <a:gd name="connsiteX2" fmla="*/ 229709 w 503797"/>
                    <a:gd name="connsiteY2" fmla="*/ 773578 h 774310"/>
                    <a:gd name="connsiteX3" fmla="*/ 473549 w 503797"/>
                    <a:gd name="connsiteY3" fmla="*/ 515132 h 774310"/>
                    <a:gd name="connsiteX4" fmla="*/ 302734 w 503797"/>
                    <a:gd name="connsiteY4" fmla="*/ 4592 h 77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3797" h="774310">
                      <a:moveTo>
                        <a:pt x="302734" y="4592"/>
                      </a:moveTo>
                      <a:cubicBezTo>
                        <a:pt x="126204" y="-27158"/>
                        <a:pt x="-9051" y="105557"/>
                        <a:pt x="474" y="407817"/>
                      </a:cubicBezTo>
                      <a:cubicBezTo>
                        <a:pt x="4919" y="562757"/>
                        <a:pt x="116679" y="758972"/>
                        <a:pt x="229709" y="773578"/>
                      </a:cubicBezTo>
                      <a:cubicBezTo>
                        <a:pt x="319879" y="785007"/>
                        <a:pt x="432909" y="661182"/>
                        <a:pt x="473549" y="515132"/>
                      </a:cubicBezTo>
                      <a:cubicBezTo>
                        <a:pt x="540859" y="275738"/>
                        <a:pt x="500854" y="39517"/>
                        <a:pt x="302734" y="4592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220569F3-D7D4-16D5-4CBE-A0E3D5152429}"/>
                    </a:ext>
                  </a:extLst>
                </p:cNvPr>
                <p:cNvSpPr/>
                <p:nvPr/>
              </p:nvSpPr>
              <p:spPr>
                <a:xfrm>
                  <a:off x="6468712" y="3246690"/>
                  <a:ext cx="291695" cy="344575"/>
                </a:xfrm>
                <a:custGeom>
                  <a:avLst/>
                  <a:gdLst>
                    <a:gd name="connsiteX0" fmla="*/ 128302 w 291695"/>
                    <a:gd name="connsiteY0" fmla="*/ 65 h 344575"/>
                    <a:gd name="connsiteX1" fmla="*/ 200057 w 291695"/>
                    <a:gd name="connsiteY1" fmla="*/ 47055 h 344575"/>
                    <a:gd name="connsiteX2" fmla="*/ 290227 w 291695"/>
                    <a:gd name="connsiteY2" fmla="*/ 129605 h 344575"/>
                    <a:gd name="connsiteX3" fmla="*/ 275622 w 291695"/>
                    <a:gd name="connsiteY3" fmla="*/ 282005 h 344575"/>
                    <a:gd name="connsiteX4" fmla="*/ 220377 w 291695"/>
                    <a:gd name="connsiteY4" fmla="*/ 323280 h 344575"/>
                    <a:gd name="connsiteX5" fmla="*/ 196882 w 291695"/>
                    <a:gd name="connsiteY5" fmla="*/ 329630 h 344575"/>
                    <a:gd name="connsiteX6" fmla="*/ 168307 w 291695"/>
                    <a:gd name="connsiteY6" fmla="*/ 334075 h 344575"/>
                    <a:gd name="connsiteX7" fmla="*/ 132747 w 291695"/>
                    <a:gd name="connsiteY7" fmla="*/ 343600 h 344575"/>
                    <a:gd name="connsiteX8" fmla="*/ 114968 w 291695"/>
                    <a:gd name="connsiteY8" fmla="*/ 340425 h 344575"/>
                    <a:gd name="connsiteX9" fmla="*/ 106712 w 291695"/>
                    <a:gd name="connsiteY9" fmla="*/ 342965 h 344575"/>
                    <a:gd name="connsiteX10" fmla="*/ 76232 w 291695"/>
                    <a:gd name="connsiteY10" fmla="*/ 334710 h 344575"/>
                    <a:gd name="connsiteX11" fmla="*/ 66707 w 291695"/>
                    <a:gd name="connsiteY11" fmla="*/ 299785 h 344575"/>
                    <a:gd name="connsiteX12" fmla="*/ 88297 w 291695"/>
                    <a:gd name="connsiteY12" fmla="*/ 290895 h 344575"/>
                    <a:gd name="connsiteX13" fmla="*/ 85122 w 291695"/>
                    <a:gd name="connsiteY13" fmla="*/ 200725 h 344575"/>
                    <a:gd name="connsiteX14" fmla="*/ 36227 w 291695"/>
                    <a:gd name="connsiteY14" fmla="*/ 186120 h 344575"/>
                    <a:gd name="connsiteX15" fmla="*/ 32 w 291695"/>
                    <a:gd name="connsiteY15" fmla="*/ 193105 h 344575"/>
                    <a:gd name="connsiteX16" fmla="*/ 23527 w 291695"/>
                    <a:gd name="connsiteY16" fmla="*/ 126430 h 344575"/>
                    <a:gd name="connsiteX17" fmla="*/ 128302 w 291695"/>
                    <a:gd name="connsiteY17" fmla="*/ 65 h 344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695" h="344575">
                      <a:moveTo>
                        <a:pt x="128302" y="65"/>
                      </a:moveTo>
                      <a:cubicBezTo>
                        <a:pt x="128302" y="65"/>
                        <a:pt x="149893" y="-3745"/>
                        <a:pt x="200057" y="47055"/>
                      </a:cubicBezTo>
                      <a:cubicBezTo>
                        <a:pt x="250222" y="97220"/>
                        <a:pt x="286418" y="95950"/>
                        <a:pt x="290227" y="129605"/>
                      </a:cubicBezTo>
                      <a:cubicBezTo>
                        <a:pt x="294037" y="163895"/>
                        <a:pt x="290862" y="259145"/>
                        <a:pt x="275622" y="282005"/>
                      </a:cubicBezTo>
                      <a:cubicBezTo>
                        <a:pt x="241968" y="333440"/>
                        <a:pt x="233077" y="325185"/>
                        <a:pt x="220377" y="323280"/>
                      </a:cubicBezTo>
                      <a:cubicBezTo>
                        <a:pt x="213393" y="322010"/>
                        <a:pt x="202597" y="325185"/>
                        <a:pt x="196882" y="329630"/>
                      </a:cubicBezTo>
                      <a:cubicBezTo>
                        <a:pt x="192437" y="332805"/>
                        <a:pt x="180372" y="335980"/>
                        <a:pt x="168307" y="334075"/>
                      </a:cubicBezTo>
                      <a:cubicBezTo>
                        <a:pt x="158782" y="332170"/>
                        <a:pt x="151797" y="348680"/>
                        <a:pt x="132747" y="343600"/>
                      </a:cubicBezTo>
                      <a:cubicBezTo>
                        <a:pt x="125127" y="341060"/>
                        <a:pt x="118777" y="340425"/>
                        <a:pt x="114968" y="340425"/>
                      </a:cubicBezTo>
                      <a:cubicBezTo>
                        <a:pt x="111793" y="340425"/>
                        <a:pt x="109252" y="341060"/>
                        <a:pt x="106712" y="342965"/>
                      </a:cubicBezTo>
                      <a:cubicBezTo>
                        <a:pt x="100362" y="346775"/>
                        <a:pt x="87662" y="341695"/>
                        <a:pt x="76232" y="334710"/>
                      </a:cubicBezTo>
                      <a:cubicBezTo>
                        <a:pt x="66707" y="328995"/>
                        <a:pt x="66707" y="299785"/>
                        <a:pt x="66707" y="299785"/>
                      </a:cubicBezTo>
                      <a:cubicBezTo>
                        <a:pt x="66707" y="299785"/>
                        <a:pt x="78137" y="292800"/>
                        <a:pt x="88297" y="290895"/>
                      </a:cubicBezTo>
                      <a:cubicBezTo>
                        <a:pt x="118777" y="284545"/>
                        <a:pt x="97187" y="220410"/>
                        <a:pt x="85122" y="200725"/>
                      </a:cubicBezTo>
                      <a:cubicBezTo>
                        <a:pt x="71787" y="178500"/>
                        <a:pt x="59722" y="182310"/>
                        <a:pt x="36227" y="186120"/>
                      </a:cubicBezTo>
                      <a:cubicBezTo>
                        <a:pt x="11462" y="189930"/>
                        <a:pt x="32" y="193105"/>
                        <a:pt x="32" y="193105"/>
                      </a:cubicBezTo>
                      <a:cubicBezTo>
                        <a:pt x="32" y="193105"/>
                        <a:pt x="-1873" y="158815"/>
                        <a:pt x="23527" y="126430"/>
                      </a:cubicBezTo>
                      <a:cubicBezTo>
                        <a:pt x="48927" y="93410"/>
                        <a:pt x="25432" y="7050"/>
                        <a:pt x="128302" y="6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B1802A05-4D74-D492-3333-7648E199DAFE}"/>
                    </a:ext>
                  </a:extLst>
                </p:cNvPr>
                <p:cNvSpPr/>
                <p:nvPr/>
              </p:nvSpPr>
              <p:spPr>
                <a:xfrm>
                  <a:off x="6229253" y="2609214"/>
                  <a:ext cx="50994" cy="601980"/>
                </a:xfrm>
                <a:custGeom>
                  <a:avLst/>
                  <a:gdLst>
                    <a:gd name="connsiteX0" fmla="*/ 45182 w 50994"/>
                    <a:gd name="connsiteY0" fmla="*/ 601980 h 601980"/>
                    <a:gd name="connsiteX1" fmla="*/ 38832 w 50994"/>
                    <a:gd name="connsiteY1" fmla="*/ 595630 h 601980"/>
                    <a:gd name="connsiteX2" fmla="*/ 28037 w 50994"/>
                    <a:gd name="connsiteY2" fmla="*/ 450850 h 601980"/>
                    <a:gd name="connsiteX3" fmla="*/ 9622 w 50994"/>
                    <a:gd name="connsiteY3" fmla="*/ 294640 h 601980"/>
                    <a:gd name="connsiteX4" fmla="*/ 5177 w 50994"/>
                    <a:gd name="connsiteY4" fmla="*/ 245745 h 601980"/>
                    <a:gd name="connsiteX5" fmla="*/ 2002 w 50994"/>
                    <a:gd name="connsiteY5" fmla="*/ 170815 h 601980"/>
                    <a:gd name="connsiteX6" fmla="*/ 14702 w 50994"/>
                    <a:gd name="connsiteY6" fmla="*/ 6350 h 601980"/>
                    <a:gd name="connsiteX7" fmla="*/ 21052 w 50994"/>
                    <a:gd name="connsiteY7" fmla="*/ 0 h 601980"/>
                    <a:gd name="connsiteX8" fmla="*/ 27402 w 50994"/>
                    <a:gd name="connsiteY8" fmla="*/ 6350 h 601980"/>
                    <a:gd name="connsiteX9" fmla="*/ 14702 w 50994"/>
                    <a:gd name="connsiteY9" fmla="*/ 173355 h 601980"/>
                    <a:gd name="connsiteX10" fmla="*/ 17877 w 50994"/>
                    <a:gd name="connsiteY10" fmla="*/ 243840 h 601980"/>
                    <a:gd name="connsiteX11" fmla="*/ 22322 w 50994"/>
                    <a:gd name="connsiteY11" fmla="*/ 295275 h 601980"/>
                    <a:gd name="connsiteX12" fmla="*/ 40102 w 50994"/>
                    <a:gd name="connsiteY12" fmla="*/ 448945 h 601980"/>
                    <a:gd name="connsiteX13" fmla="*/ 50897 w 50994"/>
                    <a:gd name="connsiteY13" fmla="*/ 595630 h 601980"/>
                    <a:gd name="connsiteX14" fmla="*/ 45182 w 50994"/>
                    <a:gd name="connsiteY14" fmla="*/ 601980 h 601980"/>
                    <a:gd name="connsiteX15" fmla="*/ 45182 w 50994"/>
                    <a:gd name="connsiteY15" fmla="*/ 601980 h 601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994" h="601980">
                      <a:moveTo>
                        <a:pt x="45182" y="601980"/>
                      </a:moveTo>
                      <a:cubicBezTo>
                        <a:pt x="42007" y="601980"/>
                        <a:pt x="38832" y="599440"/>
                        <a:pt x="38832" y="595630"/>
                      </a:cubicBezTo>
                      <a:cubicBezTo>
                        <a:pt x="38832" y="594360"/>
                        <a:pt x="33117" y="478790"/>
                        <a:pt x="28037" y="450850"/>
                      </a:cubicBezTo>
                      <a:cubicBezTo>
                        <a:pt x="22322" y="419735"/>
                        <a:pt x="8352" y="327025"/>
                        <a:pt x="9622" y="294640"/>
                      </a:cubicBezTo>
                      <a:cubicBezTo>
                        <a:pt x="10257" y="281940"/>
                        <a:pt x="7717" y="264160"/>
                        <a:pt x="5177" y="245745"/>
                      </a:cubicBezTo>
                      <a:cubicBezTo>
                        <a:pt x="1367" y="219075"/>
                        <a:pt x="-2443" y="191770"/>
                        <a:pt x="2002" y="170815"/>
                      </a:cubicBezTo>
                      <a:cubicBezTo>
                        <a:pt x="9622" y="135255"/>
                        <a:pt x="15972" y="90805"/>
                        <a:pt x="14702" y="6350"/>
                      </a:cubicBezTo>
                      <a:cubicBezTo>
                        <a:pt x="14702" y="2540"/>
                        <a:pt x="17242" y="0"/>
                        <a:pt x="21052" y="0"/>
                      </a:cubicBezTo>
                      <a:cubicBezTo>
                        <a:pt x="24862" y="0"/>
                        <a:pt x="27402" y="2540"/>
                        <a:pt x="27402" y="6350"/>
                      </a:cubicBezTo>
                      <a:cubicBezTo>
                        <a:pt x="29307" y="91440"/>
                        <a:pt x="22322" y="137160"/>
                        <a:pt x="14702" y="173355"/>
                      </a:cubicBezTo>
                      <a:cubicBezTo>
                        <a:pt x="10892" y="192405"/>
                        <a:pt x="14067" y="218440"/>
                        <a:pt x="17877" y="243840"/>
                      </a:cubicBezTo>
                      <a:cubicBezTo>
                        <a:pt x="20417" y="262890"/>
                        <a:pt x="22957" y="280670"/>
                        <a:pt x="22322" y="295275"/>
                      </a:cubicBezTo>
                      <a:cubicBezTo>
                        <a:pt x="20417" y="326390"/>
                        <a:pt x="34387" y="418465"/>
                        <a:pt x="40102" y="448945"/>
                      </a:cubicBezTo>
                      <a:cubicBezTo>
                        <a:pt x="45817" y="478155"/>
                        <a:pt x="50897" y="591185"/>
                        <a:pt x="50897" y="595630"/>
                      </a:cubicBezTo>
                      <a:cubicBezTo>
                        <a:pt x="51532" y="598805"/>
                        <a:pt x="48992" y="601980"/>
                        <a:pt x="45182" y="601980"/>
                      </a:cubicBezTo>
                      <a:cubicBezTo>
                        <a:pt x="45817" y="601980"/>
                        <a:pt x="45182" y="601980"/>
                        <a:pt x="45182" y="60198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D3FB1BBB-4236-253C-4698-9F42F1CD2959}"/>
                    </a:ext>
                  </a:extLst>
                </p:cNvPr>
                <p:cNvSpPr/>
                <p:nvPr/>
              </p:nvSpPr>
              <p:spPr>
                <a:xfrm>
                  <a:off x="5755639" y="3642360"/>
                  <a:ext cx="261245" cy="325755"/>
                </a:xfrm>
                <a:custGeom>
                  <a:avLst/>
                  <a:gdLst>
                    <a:gd name="connsiteX0" fmla="*/ 255270 w 261245"/>
                    <a:gd name="connsiteY0" fmla="*/ 325755 h 325755"/>
                    <a:gd name="connsiteX1" fmla="*/ 249555 w 261245"/>
                    <a:gd name="connsiteY1" fmla="*/ 322580 h 325755"/>
                    <a:gd name="connsiteX2" fmla="*/ 1905 w 261245"/>
                    <a:gd name="connsiteY2" fmla="*/ 10795 h 325755"/>
                    <a:gd name="connsiteX3" fmla="*/ 1905 w 261245"/>
                    <a:gd name="connsiteY3" fmla="*/ 1905 h 325755"/>
                    <a:gd name="connsiteX4" fmla="*/ 10795 w 261245"/>
                    <a:gd name="connsiteY4" fmla="*/ 1905 h 325755"/>
                    <a:gd name="connsiteX5" fmla="*/ 260350 w 261245"/>
                    <a:gd name="connsiteY5" fmla="*/ 316865 h 325755"/>
                    <a:gd name="connsiteX6" fmla="*/ 257810 w 261245"/>
                    <a:gd name="connsiteY6" fmla="*/ 325755 h 325755"/>
                    <a:gd name="connsiteX7" fmla="*/ 255270 w 261245"/>
                    <a:gd name="connsiteY7" fmla="*/ 325755 h 325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1245" h="325755">
                      <a:moveTo>
                        <a:pt x="255270" y="325755"/>
                      </a:moveTo>
                      <a:cubicBezTo>
                        <a:pt x="252730" y="325755"/>
                        <a:pt x="250825" y="324485"/>
                        <a:pt x="249555" y="322580"/>
                      </a:cubicBezTo>
                      <a:cubicBezTo>
                        <a:pt x="172720" y="181610"/>
                        <a:pt x="3810" y="12065"/>
                        <a:pt x="1905" y="10795"/>
                      </a:cubicBezTo>
                      <a:cubicBezTo>
                        <a:pt x="-635" y="8255"/>
                        <a:pt x="-635" y="4445"/>
                        <a:pt x="1905" y="1905"/>
                      </a:cubicBezTo>
                      <a:cubicBezTo>
                        <a:pt x="4445" y="-635"/>
                        <a:pt x="8255" y="-635"/>
                        <a:pt x="10795" y="1905"/>
                      </a:cubicBezTo>
                      <a:cubicBezTo>
                        <a:pt x="12700" y="3810"/>
                        <a:pt x="182245" y="174625"/>
                        <a:pt x="260350" y="316865"/>
                      </a:cubicBezTo>
                      <a:cubicBezTo>
                        <a:pt x="262255" y="320040"/>
                        <a:pt x="260985" y="323850"/>
                        <a:pt x="257810" y="325755"/>
                      </a:cubicBezTo>
                      <a:cubicBezTo>
                        <a:pt x="257175" y="325120"/>
                        <a:pt x="255905" y="325755"/>
                        <a:pt x="255270" y="32575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E0CA9B60-C4CE-EC06-B876-DB9A25F209A5}"/>
                    </a:ext>
                  </a:extLst>
                </p:cNvPr>
                <p:cNvSpPr/>
                <p:nvPr/>
              </p:nvSpPr>
              <p:spPr>
                <a:xfrm>
                  <a:off x="6125723" y="3464213"/>
                  <a:ext cx="228433" cy="398491"/>
                </a:xfrm>
                <a:custGeom>
                  <a:avLst/>
                  <a:gdLst>
                    <a:gd name="connsiteX0" fmla="*/ 6472 w 228433"/>
                    <a:gd name="connsiteY0" fmla="*/ 398492 h 398491"/>
                    <a:gd name="connsiteX1" fmla="*/ 4567 w 228433"/>
                    <a:gd name="connsiteY1" fmla="*/ 398492 h 398491"/>
                    <a:gd name="connsiteX2" fmla="*/ 122 w 228433"/>
                    <a:gd name="connsiteY2" fmla="*/ 390872 h 398491"/>
                    <a:gd name="connsiteX3" fmla="*/ 217292 w 228433"/>
                    <a:gd name="connsiteY3" fmla="*/ 2252 h 398491"/>
                    <a:gd name="connsiteX4" fmla="*/ 226182 w 228433"/>
                    <a:gd name="connsiteY4" fmla="*/ 1617 h 398491"/>
                    <a:gd name="connsiteX5" fmla="*/ 226817 w 228433"/>
                    <a:gd name="connsiteY5" fmla="*/ 10507 h 398491"/>
                    <a:gd name="connsiteX6" fmla="*/ 12186 w 228433"/>
                    <a:gd name="connsiteY6" fmla="*/ 394682 h 398491"/>
                    <a:gd name="connsiteX7" fmla="*/ 6472 w 228433"/>
                    <a:gd name="connsiteY7" fmla="*/ 398492 h 39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433" h="398491">
                      <a:moveTo>
                        <a:pt x="6472" y="398492"/>
                      </a:moveTo>
                      <a:cubicBezTo>
                        <a:pt x="5836" y="398492"/>
                        <a:pt x="5202" y="398492"/>
                        <a:pt x="4567" y="398492"/>
                      </a:cubicBezTo>
                      <a:cubicBezTo>
                        <a:pt x="1392" y="397857"/>
                        <a:pt x="-514" y="394047"/>
                        <a:pt x="122" y="390872"/>
                      </a:cubicBezTo>
                      <a:cubicBezTo>
                        <a:pt x="56637" y="188942"/>
                        <a:pt x="216022" y="4157"/>
                        <a:pt x="217292" y="2252"/>
                      </a:cubicBezTo>
                      <a:cubicBezTo>
                        <a:pt x="219832" y="-288"/>
                        <a:pt x="223642" y="-923"/>
                        <a:pt x="226182" y="1617"/>
                      </a:cubicBezTo>
                      <a:cubicBezTo>
                        <a:pt x="228722" y="4157"/>
                        <a:pt x="229357" y="7967"/>
                        <a:pt x="226817" y="10507"/>
                      </a:cubicBezTo>
                      <a:cubicBezTo>
                        <a:pt x="225547" y="12412"/>
                        <a:pt x="67432" y="195292"/>
                        <a:pt x="12186" y="394682"/>
                      </a:cubicBezTo>
                      <a:cubicBezTo>
                        <a:pt x="12186" y="396587"/>
                        <a:pt x="9647" y="398492"/>
                        <a:pt x="6472" y="39849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440CF117-8C2C-BD5F-4645-0C75CD542C16}"/>
                    </a:ext>
                  </a:extLst>
                </p:cNvPr>
                <p:cNvSpPr/>
                <p:nvPr/>
              </p:nvSpPr>
              <p:spPr>
                <a:xfrm>
                  <a:off x="5247877" y="2838687"/>
                  <a:ext cx="34492" cy="242967"/>
                </a:xfrm>
                <a:custGeom>
                  <a:avLst/>
                  <a:gdLst>
                    <a:gd name="connsiteX0" fmla="*/ 25163 w 34492"/>
                    <a:gd name="connsiteY0" fmla="*/ 242968 h 242967"/>
                    <a:gd name="connsiteX1" fmla="*/ 24528 w 34492"/>
                    <a:gd name="connsiteY1" fmla="*/ 242968 h 242967"/>
                    <a:gd name="connsiteX2" fmla="*/ 18813 w 34492"/>
                    <a:gd name="connsiteY2" fmla="*/ 235983 h 242967"/>
                    <a:gd name="connsiteX3" fmla="*/ 398 w 34492"/>
                    <a:gd name="connsiteY3" fmla="*/ 8653 h 242967"/>
                    <a:gd name="connsiteX4" fmla="*/ 4208 w 34492"/>
                    <a:gd name="connsiteY4" fmla="*/ 398 h 242967"/>
                    <a:gd name="connsiteX5" fmla="*/ 12463 w 34492"/>
                    <a:gd name="connsiteY5" fmla="*/ 4208 h 242967"/>
                    <a:gd name="connsiteX6" fmla="*/ 31513 w 34492"/>
                    <a:gd name="connsiteY6" fmla="*/ 236618 h 242967"/>
                    <a:gd name="connsiteX7" fmla="*/ 25163 w 34492"/>
                    <a:gd name="connsiteY7" fmla="*/ 242968 h 242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492" h="242967">
                      <a:moveTo>
                        <a:pt x="25163" y="242968"/>
                      </a:moveTo>
                      <a:cubicBezTo>
                        <a:pt x="25163" y="242968"/>
                        <a:pt x="24528" y="242968"/>
                        <a:pt x="24528" y="242968"/>
                      </a:cubicBezTo>
                      <a:cubicBezTo>
                        <a:pt x="21353" y="242333"/>
                        <a:pt x="18813" y="239793"/>
                        <a:pt x="18813" y="235983"/>
                      </a:cubicBezTo>
                      <a:cubicBezTo>
                        <a:pt x="18813" y="234713"/>
                        <a:pt x="31513" y="106443"/>
                        <a:pt x="398" y="8653"/>
                      </a:cubicBezTo>
                      <a:cubicBezTo>
                        <a:pt x="-872" y="5478"/>
                        <a:pt x="1033" y="1668"/>
                        <a:pt x="4208" y="398"/>
                      </a:cubicBezTo>
                      <a:cubicBezTo>
                        <a:pt x="7383" y="-872"/>
                        <a:pt x="11193" y="1033"/>
                        <a:pt x="12463" y="4208"/>
                      </a:cubicBezTo>
                      <a:cubicBezTo>
                        <a:pt x="44848" y="104538"/>
                        <a:pt x="32148" y="230903"/>
                        <a:pt x="31513" y="236618"/>
                      </a:cubicBezTo>
                      <a:cubicBezTo>
                        <a:pt x="30878" y="240428"/>
                        <a:pt x="28338" y="242968"/>
                        <a:pt x="25163" y="24296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6EABA73C-CB4A-2511-3B55-A5A0588032B4}"/>
                    </a:ext>
                  </a:extLst>
                </p:cNvPr>
                <p:cNvSpPr/>
                <p:nvPr/>
              </p:nvSpPr>
              <p:spPr>
                <a:xfrm>
                  <a:off x="4729007" y="2974339"/>
                  <a:ext cx="169382" cy="104775"/>
                </a:xfrm>
                <a:custGeom>
                  <a:avLst/>
                  <a:gdLst>
                    <a:gd name="connsiteX0" fmla="*/ 6188 w 169382"/>
                    <a:gd name="connsiteY0" fmla="*/ 104775 h 104775"/>
                    <a:gd name="connsiteX1" fmla="*/ 2378 w 169382"/>
                    <a:gd name="connsiteY1" fmla="*/ 103505 h 104775"/>
                    <a:gd name="connsiteX2" fmla="*/ 1108 w 169382"/>
                    <a:gd name="connsiteY2" fmla="*/ 94615 h 104775"/>
                    <a:gd name="connsiteX3" fmla="*/ 162398 w 169382"/>
                    <a:gd name="connsiteY3" fmla="*/ 0 h 104775"/>
                    <a:gd name="connsiteX4" fmla="*/ 169383 w 169382"/>
                    <a:gd name="connsiteY4" fmla="*/ 5715 h 104775"/>
                    <a:gd name="connsiteX5" fmla="*/ 163668 w 169382"/>
                    <a:gd name="connsiteY5" fmla="*/ 12700 h 104775"/>
                    <a:gd name="connsiteX6" fmla="*/ 11268 w 169382"/>
                    <a:gd name="connsiteY6" fmla="*/ 102235 h 104775"/>
                    <a:gd name="connsiteX7" fmla="*/ 6188 w 169382"/>
                    <a:gd name="connsiteY7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382" h="104775">
                      <a:moveTo>
                        <a:pt x="6188" y="104775"/>
                      </a:moveTo>
                      <a:cubicBezTo>
                        <a:pt x="4918" y="104775"/>
                        <a:pt x="3648" y="104140"/>
                        <a:pt x="2378" y="103505"/>
                      </a:cubicBezTo>
                      <a:cubicBezTo>
                        <a:pt x="-162" y="101600"/>
                        <a:pt x="-797" y="97155"/>
                        <a:pt x="1108" y="94615"/>
                      </a:cubicBezTo>
                      <a:cubicBezTo>
                        <a:pt x="3648" y="90805"/>
                        <a:pt x="65878" y="8255"/>
                        <a:pt x="162398" y="0"/>
                      </a:cubicBezTo>
                      <a:cubicBezTo>
                        <a:pt x="165573" y="0"/>
                        <a:pt x="168748" y="2540"/>
                        <a:pt x="169383" y="5715"/>
                      </a:cubicBezTo>
                      <a:cubicBezTo>
                        <a:pt x="169383" y="9525"/>
                        <a:pt x="166843" y="12065"/>
                        <a:pt x="163668" y="12700"/>
                      </a:cubicBezTo>
                      <a:cubicBezTo>
                        <a:pt x="72863" y="20320"/>
                        <a:pt x="11903" y="100965"/>
                        <a:pt x="11268" y="102235"/>
                      </a:cubicBezTo>
                      <a:cubicBezTo>
                        <a:pt x="9998" y="104140"/>
                        <a:pt x="8093" y="104775"/>
                        <a:pt x="6188" y="10477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75205777-91D1-8BAC-92FF-09BCE0BC8CBA}"/>
                    </a:ext>
                  </a:extLst>
                </p:cNvPr>
                <p:cNvSpPr/>
                <p:nvPr/>
              </p:nvSpPr>
              <p:spPr>
                <a:xfrm>
                  <a:off x="4837667" y="2928020"/>
                  <a:ext cx="144876" cy="32349"/>
                </a:xfrm>
                <a:custGeom>
                  <a:avLst/>
                  <a:gdLst>
                    <a:gd name="connsiteX0" fmla="*/ 6113 w 144876"/>
                    <a:gd name="connsiteY0" fmla="*/ 32350 h 32349"/>
                    <a:gd name="connsiteX1" fmla="*/ 398 w 144876"/>
                    <a:gd name="connsiteY1" fmla="*/ 28540 h 32349"/>
                    <a:gd name="connsiteX2" fmla="*/ 4208 w 144876"/>
                    <a:gd name="connsiteY2" fmla="*/ 20285 h 32349"/>
                    <a:gd name="connsiteX3" fmla="*/ 140098 w 144876"/>
                    <a:gd name="connsiteY3" fmla="*/ 3775 h 32349"/>
                    <a:gd name="connsiteX4" fmla="*/ 144543 w 144876"/>
                    <a:gd name="connsiteY4" fmla="*/ 11395 h 32349"/>
                    <a:gd name="connsiteX5" fmla="*/ 136923 w 144876"/>
                    <a:gd name="connsiteY5" fmla="*/ 15840 h 32349"/>
                    <a:gd name="connsiteX6" fmla="*/ 8018 w 144876"/>
                    <a:gd name="connsiteY6" fmla="*/ 31715 h 32349"/>
                    <a:gd name="connsiteX7" fmla="*/ 6113 w 144876"/>
                    <a:gd name="connsiteY7" fmla="*/ 32350 h 32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76" h="32349">
                      <a:moveTo>
                        <a:pt x="6113" y="32350"/>
                      </a:moveTo>
                      <a:cubicBezTo>
                        <a:pt x="3573" y="32350"/>
                        <a:pt x="1033" y="31080"/>
                        <a:pt x="398" y="28540"/>
                      </a:cubicBezTo>
                      <a:cubicBezTo>
                        <a:pt x="-872" y="25365"/>
                        <a:pt x="1033" y="21555"/>
                        <a:pt x="4208" y="20285"/>
                      </a:cubicBezTo>
                      <a:cubicBezTo>
                        <a:pt x="7383" y="19015"/>
                        <a:pt x="82313" y="-10195"/>
                        <a:pt x="140098" y="3775"/>
                      </a:cubicBezTo>
                      <a:cubicBezTo>
                        <a:pt x="143273" y="4410"/>
                        <a:pt x="145813" y="8220"/>
                        <a:pt x="144543" y="11395"/>
                      </a:cubicBezTo>
                      <a:cubicBezTo>
                        <a:pt x="143908" y="14570"/>
                        <a:pt x="140098" y="17110"/>
                        <a:pt x="136923" y="15840"/>
                      </a:cubicBezTo>
                      <a:cubicBezTo>
                        <a:pt x="82948" y="3140"/>
                        <a:pt x="9288" y="31715"/>
                        <a:pt x="8018" y="31715"/>
                      </a:cubicBezTo>
                      <a:cubicBezTo>
                        <a:pt x="7383" y="32350"/>
                        <a:pt x="6748" y="32350"/>
                        <a:pt x="6113" y="3235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2A80984A-5833-421D-4B13-4E71ACD0D623}"/>
                    </a:ext>
                  </a:extLst>
                </p:cNvPr>
                <p:cNvSpPr/>
                <p:nvPr/>
              </p:nvSpPr>
              <p:spPr>
                <a:xfrm>
                  <a:off x="6265743" y="3092610"/>
                  <a:ext cx="150694" cy="32224"/>
                </a:xfrm>
                <a:custGeom>
                  <a:avLst/>
                  <a:gdLst>
                    <a:gd name="connsiteX0" fmla="*/ 144582 w 150694"/>
                    <a:gd name="connsiteY0" fmla="*/ 32224 h 32224"/>
                    <a:gd name="connsiteX1" fmla="*/ 142041 w 150694"/>
                    <a:gd name="connsiteY1" fmla="*/ 31589 h 32224"/>
                    <a:gd name="connsiteX2" fmla="*/ 11866 w 150694"/>
                    <a:gd name="connsiteY2" fmla="*/ 29049 h 32224"/>
                    <a:gd name="connsiteX3" fmla="*/ 2977 w 150694"/>
                    <a:gd name="connsiteY3" fmla="*/ 30954 h 32224"/>
                    <a:gd name="connsiteX4" fmla="*/ 1072 w 150694"/>
                    <a:gd name="connsiteY4" fmla="*/ 22064 h 32224"/>
                    <a:gd name="connsiteX5" fmla="*/ 146486 w 150694"/>
                    <a:gd name="connsiteY5" fmla="*/ 19524 h 32224"/>
                    <a:gd name="connsiteX6" fmla="*/ 150297 w 150694"/>
                    <a:gd name="connsiteY6" fmla="*/ 27779 h 32224"/>
                    <a:gd name="connsiteX7" fmla="*/ 144582 w 150694"/>
                    <a:gd name="connsiteY7" fmla="*/ 32224 h 3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694" h="32224">
                      <a:moveTo>
                        <a:pt x="144582" y="32224"/>
                      </a:moveTo>
                      <a:cubicBezTo>
                        <a:pt x="143947" y="32224"/>
                        <a:pt x="143311" y="32224"/>
                        <a:pt x="142041" y="31589"/>
                      </a:cubicBezTo>
                      <a:cubicBezTo>
                        <a:pt x="38536" y="-9051"/>
                        <a:pt x="11866" y="28414"/>
                        <a:pt x="11866" y="29049"/>
                      </a:cubicBezTo>
                      <a:cubicBezTo>
                        <a:pt x="9961" y="32224"/>
                        <a:pt x="6152" y="32859"/>
                        <a:pt x="2977" y="30954"/>
                      </a:cubicBezTo>
                      <a:cubicBezTo>
                        <a:pt x="-198" y="29049"/>
                        <a:pt x="-834" y="25239"/>
                        <a:pt x="1072" y="22064"/>
                      </a:cubicBezTo>
                      <a:cubicBezTo>
                        <a:pt x="2341" y="20159"/>
                        <a:pt x="32186" y="-24926"/>
                        <a:pt x="146486" y="19524"/>
                      </a:cubicBezTo>
                      <a:cubicBezTo>
                        <a:pt x="149661" y="20794"/>
                        <a:pt x="151566" y="24604"/>
                        <a:pt x="150297" y="27779"/>
                      </a:cubicBezTo>
                      <a:cubicBezTo>
                        <a:pt x="149661" y="30954"/>
                        <a:pt x="147122" y="32224"/>
                        <a:pt x="144582" y="3222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297DE8E7-1A78-E14F-73EF-698CC88AA411}"/>
                    </a:ext>
                  </a:extLst>
                </p:cNvPr>
                <p:cNvSpPr/>
                <p:nvPr/>
              </p:nvSpPr>
              <p:spPr>
                <a:xfrm>
                  <a:off x="6263838" y="2945328"/>
                  <a:ext cx="142478" cy="176966"/>
                </a:xfrm>
                <a:custGeom>
                  <a:avLst/>
                  <a:gdLst>
                    <a:gd name="connsiteX0" fmla="*/ 6152 w 142478"/>
                    <a:gd name="connsiteY0" fmla="*/ 176967 h 176966"/>
                    <a:gd name="connsiteX1" fmla="*/ 1071 w 142478"/>
                    <a:gd name="connsiteY1" fmla="*/ 174426 h 176966"/>
                    <a:gd name="connsiteX2" fmla="*/ 2977 w 142478"/>
                    <a:gd name="connsiteY2" fmla="*/ 165537 h 176966"/>
                    <a:gd name="connsiteX3" fmla="*/ 130612 w 142478"/>
                    <a:gd name="connsiteY3" fmla="*/ 2976 h 176966"/>
                    <a:gd name="connsiteX4" fmla="*/ 139502 w 142478"/>
                    <a:gd name="connsiteY4" fmla="*/ 1072 h 176966"/>
                    <a:gd name="connsiteX5" fmla="*/ 141407 w 142478"/>
                    <a:gd name="connsiteY5" fmla="*/ 9962 h 176966"/>
                    <a:gd name="connsiteX6" fmla="*/ 9962 w 142478"/>
                    <a:gd name="connsiteY6" fmla="*/ 176967 h 176966"/>
                    <a:gd name="connsiteX7" fmla="*/ 6152 w 142478"/>
                    <a:gd name="connsiteY7" fmla="*/ 176967 h 17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2478" h="176966">
                      <a:moveTo>
                        <a:pt x="6152" y="176967"/>
                      </a:moveTo>
                      <a:cubicBezTo>
                        <a:pt x="4246" y="176967"/>
                        <a:pt x="2342" y="175697"/>
                        <a:pt x="1071" y="174426"/>
                      </a:cubicBezTo>
                      <a:cubicBezTo>
                        <a:pt x="-833" y="171251"/>
                        <a:pt x="-198" y="167442"/>
                        <a:pt x="2977" y="165537"/>
                      </a:cubicBezTo>
                      <a:cubicBezTo>
                        <a:pt x="52507" y="131882"/>
                        <a:pt x="129977" y="4247"/>
                        <a:pt x="130612" y="2976"/>
                      </a:cubicBezTo>
                      <a:cubicBezTo>
                        <a:pt x="132517" y="-199"/>
                        <a:pt x="136327" y="-833"/>
                        <a:pt x="139502" y="1072"/>
                      </a:cubicBezTo>
                      <a:cubicBezTo>
                        <a:pt x="142677" y="2976"/>
                        <a:pt x="143312" y="6787"/>
                        <a:pt x="141407" y="9962"/>
                      </a:cubicBezTo>
                      <a:cubicBezTo>
                        <a:pt x="138232" y="15042"/>
                        <a:pt x="62032" y="141407"/>
                        <a:pt x="9962" y="176967"/>
                      </a:cubicBezTo>
                      <a:cubicBezTo>
                        <a:pt x="8692" y="176332"/>
                        <a:pt x="7421" y="176967"/>
                        <a:pt x="6152" y="17696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B664A38E-C54E-22E2-322D-9EAF708303BE}"/>
                    </a:ext>
                  </a:extLst>
                </p:cNvPr>
                <p:cNvSpPr/>
                <p:nvPr/>
              </p:nvSpPr>
              <p:spPr>
                <a:xfrm>
                  <a:off x="6261100" y="2885638"/>
                  <a:ext cx="91241" cy="212526"/>
                </a:xfrm>
                <a:custGeom>
                  <a:avLst/>
                  <a:gdLst>
                    <a:gd name="connsiteX0" fmla="*/ 6350 w 91241"/>
                    <a:gd name="connsiteY0" fmla="*/ 212527 h 212526"/>
                    <a:gd name="connsiteX1" fmla="*/ 5715 w 91241"/>
                    <a:gd name="connsiteY1" fmla="*/ 212527 h 212526"/>
                    <a:gd name="connsiteX2" fmla="*/ 0 w 91241"/>
                    <a:gd name="connsiteY2" fmla="*/ 205542 h 212526"/>
                    <a:gd name="connsiteX3" fmla="*/ 79375 w 91241"/>
                    <a:gd name="connsiteY3" fmla="*/ 2977 h 212526"/>
                    <a:gd name="connsiteX4" fmla="*/ 88265 w 91241"/>
                    <a:gd name="connsiteY4" fmla="*/ 1072 h 212526"/>
                    <a:gd name="connsiteX5" fmla="*/ 90170 w 91241"/>
                    <a:gd name="connsiteY5" fmla="*/ 9962 h 212526"/>
                    <a:gd name="connsiteX6" fmla="*/ 12700 w 91241"/>
                    <a:gd name="connsiteY6" fmla="*/ 207447 h 212526"/>
                    <a:gd name="connsiteX7" fmla="*/ 6350 w 91241"/>
                    <a:gd name="connsiteY7" fmla="*/ 212527 h 212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241" h="212526">
                      <a:moveTo>
                        <a:pt x="6350" y="212527"/>
                      </a:moveTo>
                      <a:cubicBezTo>
                        <a:pt x="6350" y="212527"/>
                        <a:pt x="5715" y="212527"/>
                        <a:pt x="5715" y="212527"/>
                      </a:cubicBezTo>
                      <a:cubicBezTo>
                        <a:pt x="2540" y="211892"/>
                        <a:pt x="0" y="208717"/>
                        <a:pt x="0" y="205542"/>
                      </a:cubicBezTo>
                      <a:cubicBezTo>
                        <a:pt x="10795" y="118547"/>
                        <a:pt x="76200" y="8057"/>
                        <a:pt x="79375" y="2977"/>
                      </a:cubicBezTo>
                      <a:cubicBezTo>
                        <a:pt x="81280" y="-198"/>
                        <a:pt x="85090" y="-833"/>
                        <a:pt x="88265" y="1072"/>
                      </a:cubicBezTo>
                      <a:cubicBezTo>
                        <a:pt x="91440" y="2977"/>
                        <a:pt x="92075" y="6787"/>
                        <a:pt x="90170" y="9962"/>
                      </a:cubicBezTo>
                      <a:cubicBezTo>
                        <a:pt x="89535" y="11232"/>
                        <a:pt x="23495" y="123627"/>
                        <a:pt x="12700" y="207447"/>
                      </a:cubicBezTo>
                      <a:cubicBezTo>
                        <a:pt x="12065" y="209987"/>
                        <a:pt x="9525" y="212527"/>
                        <a:pt x="6350" y="21252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F5B6A0CE-5B83-F352-F442-05A3CE9D79B6}"/>
                    </a:ext>
                  </a:extLst>
                </p:cNvPr>
                <p:cNvSpPr/>
                <p:nvPr/>
              </p:nvSpPr>
              <p:spPr>
                <a:xfrm>
                  <a:off x="5174217" y="2383415"/>
                  <a:ext cx="302022" cy="201034"/>
                </a:xfrm>
                <a:custGeom>
                  <a:avLst/>
                  <a:gdLst>
                    <a:gd name="connsiteX0" fmla="*/ 6748 w 302022"/>
                    <a:gd name="connsiteY0" fmla="*/ 201034 h 201034"/>
                    <a:gd name="connsiteX1" fmla="*/ 4208 w 302022"/>
                    <a:gd name="connsiteY1" fmla="*/ 200399 h 201034"/>
                    <a:gd name="connsiteX2" fmla="*/ 398 w 302022"/>
                    <a:gd name="connsiteY2" fmla="*/ 192144 h 201034"/>
                    <a:gd name="connsiteX3" fmla="*/ 148988 w 302022"/>
                    <a:gd name="connsiteY3" fmla="*/ 13074 h 201034"/>
                    <a:gd name="connsiteX4" fmla="*/ 296308 w 302022"/>
                    <a:gd name="connsiteY4" fmla="*/ 4184 h 201034"/>
                    <a:gd name="connsiteX5" fmla="*/ 302023 w 302022"/>
                    <a:gd name="connsiteY5" fmla="*/ 11169 h 201034"/>
                    <a:gd name="connsiteX6" fmla="*/ 295038 w 302022"/>
                    <a:gd name="connsiteY6" fmla="*/ 16884 h 201034"/>
                    <a:gd name="connsiteX7" fmla="*/ 155973 w 302022"/>
                    <a:gd name="connsiteY7" fmla="*/ 24504 h 201034"/>
                    <a:gd name="connsiteX8" fmla="*/ 13098 w 302022"/>
                    <a:gd name="connsiteY8" fmla="*/ 196589 h 201034"/>
                    <a:gd name="connsiteX9" fmla="*/ 6748 w 302022"/>
                    <a:gd name="connsiteY9" fmla="*/ 201034 h 201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2022" h="201034">
                      <a:moveTo>
                        <a:pt x="6748" y="201034"/>
                      </a:moveTo>
                      <a:cubicBezTo>
                        <a:pt x="6113" y="201034"/>
                        <a:pt x="5478" y="201034"/>
                        <a:pt x="4208" y="200399"/>
                      </a:cubicBezTo>
                      <a:cubicBezTo>
                        <a:pt x="1033" y="199129"/>
                        <a:pt x="-872" y="195319"/>
                        <a:pt x="398" y="192144"/>
                      </a:cubicBezTo>
                      <a:cubicBezTo>
                        <a:pt x="36593" y="97529"/>
                        <a:pt x="110888" y="35299"/>
                        <a:pt x="148988" y="13074"/>
                      </a:cubicBezTo>
                      <a:cubicBezTo>
                        <a:pt x="188358" y="-9151"/>
                        <a:pt x="291863" y="3549"/>
                        <a:pt x="296308" y="4184"/>
                      </a:cubicBezTo>
                      <a:cubicBezTo>
                        <a:pt x="299483" y="4819"/>
                        <a:pt x="302023" y="7994"/>
                        <a:pt x="302023" y="11169"/>
                      </a:cubicBezTo>
                      <a:cubicBezTo>
                        <a:pt x="302023" y="14344"/>
                        <a:pt x="298213" y="16884"/>
                        <a:pt x="295038" y="16884"/>
                      </a:cubicBezTo>
                      <a:cubicBezTo>
                        <a:pt x="293768" y="16884"/>
                        <a:pt x="191533" y="4184"/>
                        <a:pt x="155973" y="24504"/>
                      </a:cubicBezTo>
                      <a:cubicBezTo>
                        <a:pt x="121683" y="44189"/>
                        <a:pt x="48023" y="105149"/>
                        <a:pt x="13098" y="196589"/>
                      </a:cubicBezTo>
                      <a:cubicBezTo>
                        <a:pt x="11828" y="199764"/>
                        <a:pt x="9288" y="201034"/>
                        <a:pt x="6748" y="20103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32C5DE01-F4B1-D0B2-BF84-6C23C776E749}"/>
                    </a:ext>
                  </a:extLst>
                </p:cNvPr>
                <p:cNvSpPr/>
                <p:nvPr/>
              </p:nvSpPr>
              <p:spPr>
                <a:xfrm>
                  <a:off x="5052853" y="2565074"/>
                  <a:ext cx="239871" cy="292425"/>
                </a:xfrm>
                <a:custGeom>
                  <a:avLst/>
                  <a:gdLst>
                    <a:gd name="connsiteX0" fmla="*/ 233521 w 239871"/>
                    <a:gd name="connsiteY0" fmla="*/ 292425 h 292425"/>
                    <a:gd name="connsiteX1" fmla="*/ 227171 w 239871"/>
                    <a:gd name="connsiteY1" fmla="*/ 286075 h 292425"/>
                    <a:gd name="connsiteX2" fmla="*/ 143987 w 239871"/>
                    <a:gd name="connsiteY2" fmla="*/ 37790 h 292425"/>
                    <a:gd name="connsiteX3" fmla="*/ 8731 w 239871"/>
                    <a:gd name="connsiteY3" fmla="*/ 30170 h 292425"/>
                    <a:gd name="connsiteX4" fmla="*/ 476 w 239871"/>
                    <a:gd name="connsiteY4" fmla="*/ 26360 h 292425"/>
                    <a:gd name="connsiteX5" fmla="*/ 4287 w 239871"/>
                    <a:gd name="connsiteY5" fmla="*/ 18105 h 292425"/>
                    <a:gd name="connsiteX6" fmla="*/ 155416 w 239871"/>
                    <a:gd name="connsiteY6" fmla="*/ 32075 h 292425"/>
                    <a:gd name="connsiteX7" fmla="*/ 239871 w 239871"/>
                    <a:gd name="connsiteY7" fmla="*/ 286075 h 292425"/>
                    <a:gd name="connsiteX8" fmla="*/ 233521 w 239871"/>
                    <a:gd name="connsiteY8" fmla="*/ 292425 h 29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871" h="292425">
                      <a:moveTo>
                        <a:pt x="233521" y="292425"/>
                      </a:moveTo>
                      <a:cubicBezTo>
                        <a:pt x="229712" y="292425"/>
                        <a:pt x="227171" y="289885"/>
                        <a:pt x="227171" y="286075"/>
                      </a:cubicBezTo>
                      <a:cubicBezTo>
                        <a:pt x="227171" y="207970"/>
                        <a:pt x="175101" y="96845"/>
                        <a:pt x="143987" y="37790"/>
                      </a:cubicBezTo>
                      <a:cubicBezTo>
                        <a:pt x="117316" y="-13010"/>
                        <a:pt x="10001" y="29535"/>
                        <a:pt x="8731" y="30170"/>
                      </a:cubicBezTo>
                      <a:cubicBezTo>
                        <a:pt x="5556" y="31440"/>
                        <a:pt x="1746" y="30170"/>
                        <a:pt x="476" y="26360"/>
                      </a:cubicBezTo>
                      <a:cubicBezTo>
                        <a:pt x="-794" y="23185"/>
                        <a:pt x="476" y="19375"/>
                        <a:pt x="4287" y="18105"/>
                      </a:cubicBezTo>
                      <a:cubicBezTo>
                        <a:pt x="9366" y="16200"/>
                        <a:pt x="123666" y="-29520"/>
                        <a:pt x="155416" y="32075"/>
                      </a:cubicBezTo>
                      <a:cubicBezTo>
                        <a:pt x="187166" y="92400"/>
                        <a:pt x="239871" y="205430"/>
                        <a:pt x="239871" y="286075"/>
                      </a:cubicBezTo>
                      <a:cubicBezTo>
                        <a:pt x="239871" y="289885"/>
                        <a:pt x="237331" y="292425"/>
                        <a:pt x="233521" y="29242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A13C5927-2B35-4E1A-7849-D90A49945688}"/>
                    </a:ext>
                  </a:extLst>
                </p:cNvPr>
                <p:cNvSpPr/>
                <p:nvPr/>
              </p:nvSpPr>
              <p:spPr>
                <a:xfrm>
                  <a:off x="6071749" y="2340748"/>
                  <a:ext cx="102207" cy="22086"/>
                </a:xfrm>
                <a:custGeom>
                  <a:avLst/>
                  <a:gdLst>
                    <a:gd name="connsiteX0" fmla="*/ 95370 w 102207"/>
                    <a:gd name="connsiteY0" fmla="*/ 22087 h 22086"/>
                    <a:gd name="connsiteX1" fmla="*/ 92830 w 102207"/>
                    <a:gd name="connsiteY1" fmla="*/ 21452 h 22086"/>
                    <a:gd name="connsiteX2" fmla="*/ 7740 w 102207"/>
                    <a:gd name="connsiteY2" fmla="*/ 16372 h 22086"/>
                    <a:gd name="connsiteX3" fmla="*/ 120 w 102207"/>
                    <a:gd name="connsiteY3" fmla="*/ 11292 h 22086"/>
                    <a:gd name="connsiteX4" fmla="*/ 5200 w 102207"/>
                    <a:gd name="connsiteY4" fmla="*/ 3672 h 22086"/>
                    <a:gd name="connsiteX5" fmla="*/ 98545 w 102207"/>
                    <a:gd name="connsiteY5" fmla="*/ 9387 h 22086"/>
                    <a:gd name="connsiteX6" fmla="*/ 101720 w 102207"/>
                    <a:gd name="connsiteY6" fmla="*/ 17642 h 22086"/>
                    <a:gd name="connsiteX7" fmla="*/ 95370 w 102207"/>
                    <a:gd name="connsiteY7" fmla="*/ 22087 h 22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207" h="22086">
                      <a:moveTo>
                        <a:pt x="95370" y="22087"/>
                      </a:moveTo>
                      <a:cubicBezTo>
                        <a:pt x="94735" y="22087"/>
                        <a:pt x="93465" y="22087"/>
                        <a:pt x="92830" y="21452"/>
                      </a:cubicBezTo>
                      <a:cubicBezTo>
                        <a:pt x="59810" y="6212"/>
                        <a:pt x="8375" y="16372"/>
                        <a:pt x="7740" y="16372"/>
                      </a:cubicBezTo>
                      <a:cubicBezTo>
                        <a:pt x="4565" y="17007"/>
                        <a:pt x="755" y="15102"/>
                        <a:pt x="120" y="11292"/>
                      </a:cubicBezTo>
                      <a:cubicBezTo>
                        <a:pt x="-515" y="8117"/>
                        <a:pt x="1390" y="4307"/>
                        <a:pt x="5200" y="3672"/>
                      </a:cubicBezTo>
                      <a:cubicBezTo>
                        <a:pt x="7740" y="3037"/>
                        <a:pt x="61715" y="-7123"/>
                        <a:pt x="98545" y="9387"/>
                      </a:cubicBezTo>
                      <a:cubicBezTo>
                        <a:pt x="101720" y="10657"/>
                        <a:pt x="102990" y="14467"/>
                        <a:pt x="101720" y="17642"/>
                      </a:cubicBezTo>
                      <a:cubicBezTo>
                        <a:pt x="100450" y="20817"/>
                        <a:pt x="97910" y="22087"/>
                        <a:pt x="95370" y="2208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600D2FB5-26AA-E38C-2B4A-5B7EFC1C473F}"/>
                    </a:ext>
                  </a:extLst>
                </p:cNvPr>
                <p:cNvSpPr/>
                <p:nvPr/>
              </p:nvSpPr>
              <p:spPr>
                <a:xfrm>
                  <a:off x="6131299" y="2320664"/>
                  <a:ext cx="120909" cy="256165"/>
                </a:xfrm>
                <a:custGeom>
                  <a:avLst/>
                  <a:gdLst>
                    <a:gd name="connsiteX0" fmla="*/ 114560 w 120909"/>
                    <a:gd name="connsiteY0" fmla="*/ 256165 h 256165"/>
                    <a:gd name="connsiteX1" fmla="*/ 108210 w 120909"/>
                    <a:gd name="connsiteY1" fmla="*/ 250450 h 256165"/>
                    <a:gd name="connsiteX2" fmla="*/ 3435 w 120909"/>
                    <a:gd name="connsiteY2" fmla="*/ 12325 h 256165"/>
                    <a:gd name="connsiteX3" fmla="*/ 895 w 120909"/>
                    <a:gd name="connsiteY3" fmla="*/ 3435 h 256165"/>
                    <a:gd name="connsiteX4" fmla="*/ 9785 w 120909"/>
                    <a:gd name="connsiteY4" fmla="*/ 895 h 256165"/>
                    <a:gd name="connsiteX5" fmla="*/ 120910 w 120909"/>
                    <a:gd name="connsiteY5" fmla="*/ 249180 h 256165"/>
                    <a:gd name="connsiteX6" fmla="*/ 114560 w 120909"/>
                    <a:gd name="connsiteY6" fmla="*/ 256165 h 256165"/>
                    <a:gd name="connsiteX7" fmla="*/ 114560 w 120909"/>
                    <a:gd name="connsiteY7" fmla="*/ 256165 h 256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909" h="256165">
                      <a:moveTo>
                        <a:pt x="114560" y="256165"/>
                      </a:moveTo>
                      <a:cubicBezTo>
                        <a:pt x="111385" y="256165"/>
                        <a:pt x="108845" y="253625"/>
                        <a:pt x="108210" y="250450"/>
                      </a:cubicBezTo>
                      <a:cubicBezTo>
                        <a:pt x="89795" y="61220"/>
                        <a:pt x="4070" y="12960"/>
                        <a:pt x="3435" y="12325"/>
                      </a:cubicBezTo>
                      <a:cubicBezTo>
                        <a:pt x="260" y="10420"/>
                        <a:pt x="-1010" y="6610"/>
                        <a:pt x="895" y="3435"/>
                      </a:cubicBezTo>
                      <a:cubicBezTo>
                        <a:pt x="2800" y="260"/>
                        <a:pt x="6610" y="-1010"/>
                        <a:pt x="9785" y="895"/>
                      </a:cubicBezTo>
                      <a:cubicBezTo>
                        <a:pt x="13595" y="2800"/>
                        <a:pt x="101860" y="53600"/>
                        <a:pt x="120910" y="249180"/>
                      </a:cubicBezTo>
                      <a:cubicBezTo>
                        <a:pt x="120910" y="252355"/>
                        <a:pt x="118370" y="255530"/>
                        <a:pt x="114560" y="256165"/>
                      </a:cubicBezTo>
                      <a:cubicBezTo>
                        <a:pt x="114560" y="256165"/>
                        <a:pt x="114560" y="256165"/>
                        <a:pt x="114560" y="25616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" name="Graphic 2">
                  <a:extLst>
                    <a:ext uri="{FF2B5EF4-FFF2-40B4-BE49-F238E27FC236}">
                      <a16:creationId xmlns:a16="http://schemas.microsoft.com/office/drawing/2014/main" id="{C8C278DD-225D-8D19-0F10-B988E945270C}"/>
                    </a:ext>
                  </a:extLst>
                </p:cNvPr>
                <p:cNvGrpSpPr/>
                <p:nvPr/>
              </p:nvGrpSpPr>
              <p:grpSpPr>
                <a:xfrm>
                  <a:off x="6715045" y="4403537"/>
                  <a:ext cx="485745" cy="122347"/>
                  <a:chOff x="6715045" y="4403537"/>
                  <a:chExt cx="485745" cy="122347"/>
                </a:xfrm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81E58F23-FABF-6135-5ED1-2C47FBD80031}"/>
                      </a:ext>
                    </a:extLst>
                  </p:cNvPr>
                  <p:cNvSpPr/>
                  <p:nvPr/>
                </p:nvSpPr>
                <p:spPr>
                  <a:xfrm>
                    <a:off x="6720840" y="4413250"/>
                    <a:ext cx="478205" cy="109345"/>
                  </a:xfrm>
                  <a:custGeom>
                    <a:avLst/>
                    <a:gdLst>
                      <a:gd name="connsiteX0" fmla="*/ 170180 w 478205"/>
                      <a:gd name="connsiteY0" fmla="*/ 0 h 109345"/>
                      <a:gd name="connsiteX1" fmla="*/ 0 w 478205"/>
                      <a:gd name="connsiteY1" fmla="*/ 56515 h 109345"/>
                      <a:gd name="connsiteX2" fmla="*/ 33020 w 478205"/>
                      <a:gd name="connsiteY2" fmla="*/ 71120 h 109345"/>
                      <a:gd name="connsiteX3" fmla="*/ 302260 w 478205"/>
                      <a:gd name="connsiteY3" fmla="*/ 106680 h 109345"/>
                      <a:gd name="connsiteX4" fmla="*/ 478155 w 478205"/>
                      <a:gd name="connsiteY4" fmla="*/ 45085 h 109345"/>
                      <a:gd name="connsiteX5" fmla="*/ 170180 w 478205"/>
                      <a:gd name="connsiteY5" fmla="*/ 0 h 109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8205" h="109345">
                        <a:moveTo>
                          <a:pt x="170180" y="0"/>
                        </a:moveTo>
                        <a:lnTo>
                          <a:pt x="0" y="56515"/>
                        </a:lnTo>
                        <a:lnTo>
                          <a:pt x="33020" y="71120"/>
                        </a:lnTo>
                        <a:cubicBezTo>
                          <a:pt x="33020" y="71120"/>
                          <a:pt x="238125" y="121285"/>
                          <a:pt x="302260" y="106680"/>
                        </a:cubicBezTo>
                        <a:cubicBezTo>
                          <a:pt x="334645" y="99060"/>
                          <a:pt x="481330" y="55245"/>
                          <a:pt x="478155" y="45085"/>
                        </a:cubicBezTo>
                        <a:cubicBezTo>
                          <a:pt x="469265" y="15875"/>
                          <a:pt x="263525" y="6350"/>
                          <a:pt x="170180" y="0"/>
                        </a:cubicBezTo>
                        <a:close/>
                      </a:path>
                    </a:pathLst>
                  </a:custGeom>
                  <a:solidFill>
                    <a:srgbClr val="D19A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45DCB3CA-87C1-C413-2B99-E2C6278BECBB}"/>
                      </a:ext>
                    </a:extLst>
                  </p:cNvPr>
                  <p:cNvSpPr/>
                  <p:nvPr/>
                </p:nvSpPr>
                <p:spPr>
                  <a:xfrm>
                    <a:off x="6890305" y="4403537"/>
                    <a:ext cx="310485" cy="62022"/>
                  </a:xfrm>
                  <a:custGeom>
                    <a:avLst/>
                    <a:gdLst>
                      <a:gd name="connsiteX0" fmla="*/ 268685 w 310485"/>
                      <a:gd name="connsiteY0" fmla="*/ 61782 h 62022"/>
                      <a:gd name="connsiteX1" fmla="*/ 80 w 310485"/>
                      <a:gd name="connsiteY1" fmla="*/ 17332 h 62022"/>
                      <a:gd name="connsiteX2" fmla="*/ 268685 w 310485"/>
                      <a:gd name="connsiteY2" fmla="*/ 61782 h 6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0485" h="62022">
                        <a:moveTo>
                          <a:pt x="268685" y="61782"/>
                        </a:moveTo>
                        <a:cubicBezTo>
                          <a:pt x="200740" y="64322"/>
                          <a:pt x="3255" y="46542"/>
                          <a:pt x="80" y="17332"/>
                        </a:cubicBezTo>
                        <a:cubicBezTo>
                          <a:pt x="-6905" y="-37913"/>
                          <a:pt x="447755" y="56067"/>
                          <a:pt x="268685" y="61782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6A00A511-74AE-B5BA-FE6E-30898084D5ED}"/>
                      </a:ext>
                    </a:extLst>
                  </p:cNvPr>
                  <p:cNvSpPr/>
                  <p:nvPr/>
                </p:nvSpPr>
                <p:spPr>
                  <a:xfrm>
                    <a:off x="6715045" y="4463605"/>
                    <a:ext cx="310485" cy="62280"/>
                  </a:xfrm>
                  <a:custGeom>
                    <a:avLst/>
                    <a:gdLst>
                      <a:gd name="connsiteX0" fmla="*/ 268685 w 310485"/>
                      <a:gd name="connsiteY0" fmla="*/ 62040 h 62280"/>
                      <a:gd name="connsiteX1" fmla="*/ 80 w 310485"/>
                      <a:gd name="connsiteY1" fmla="*/ 17590 h 62280"/>
                      <a:gd name="connsiteX2" fmla="*/ 268685 w 310485"/>
                      <a:gd name="connsiteY2" fmla="*/ 62040 h 62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0485" h="62280">
                        <a:moveTo>
                          <a:pt x="268685" y="62040"/>
                        </a:moveTo>
                        <a:cubicBezTo>
                          <a:pt x="200740" y="64580"/>
                          <a:pt x="3255" y="46800"/>
                          <a:pt x="80" y="17590"/>
                        </a:cubicBezTo>
                        <a:cubicBezTo>
                          <a:pt x="-6905" y="-38290"/>
                          <a:pt x="447755" y="56325"/>
                          <a:pt x="268685" y="62040"/>
                        </a:cubicBezTo>
                        <a:close/>
                      </a:path>
                    </a:pathLst>
                  </a:custGeom>
                  <a:solidFill>
                    <a:srgbClr val="D19A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BAF07455-3DCB-F5D8-2877-16CA1FDBBB3F}"/>
                    </a:ext>
                  </a:extLst>
                </p:cNvPr>
                <p:cNvSpPr/>
                <p:nvPr/>
              </p:nvSpPr>
              <p:spPr>
                <a:xfrm>
                  <a:off x="6477000" y="3323330"/>
                  <a:ext cx="44097" cy="70744"/>
                </a:xfrm>
                <a:custGeom>
                  <a:avLst/>
                  <a:gdLst>
                    <a:gd name="connsiteX0" fmla="*/ 6350 w 44097"/>
                    <a:gd name="connsiteY0" fmla="*/ 70745 h 70744"/>
                    <a:gd name="connsiteX1" fmla="*/ 6350 w 44097"/>
                    <a:gd name="connsiteY1" fmla="*/ 70745 h 70744"/>
                    <a:gd name="connsiteX2" fmla="*/ 0 w 44097"/>
                    <a:gd name="connsiteY2" fmla="*/ 63760 h 70744"/>
                    <a:gd name="connsiteX3" fmla="*/ 34290 w 44097"/>
                    <a:gd name="connsiteY3" fmla="*/ 895 h 70744"/>
                    <a:gd name="connsiteX4" fmla="*/ 43180 w 44097"/>
                    <a:gd name="connsiteY4" fmla="*/ 3435 h 70744"/>
                    <a:gd name="connsiteX5" fmla="*/ 41275 w 44097"/>
                    <a:gd name="connsiteY5" fmla="*/ 12325 h 70744"/>
                    <a:gd name="connsiteX6" fmla="*/ 41275 w 44097"/>
                    <a:gd name="connsiteY6" fmla="*/ 12325 h 70744"/>
                    <a:gd name="connsiteX7" fmla="*/ 12700 w 44097"/>
                    <a:gd name="connsiteY7" fmla="*/ 65030 h 70744"/>
                    <a:gd name="connsiteX8" fmla="*/ 6350 w 44097"/>
                    <a:gd name="connsiteY8" fmla="*/ 70745 h 70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097" h="70744">
                      <a:moveTo>
                        <a:pt x="6350" y="70745"/>
                      </a:moveTo>
                      <a:cubicBezTo>
                        <a:pt x="6350" y="70745"/>
                        <a:pt x="6350" y="70745"/>
                        <a:pt x="6350" y="70745"/>
                      </a:cubicBezTo>
                      <a:cubicBezTo>
                        <a:pt x="2540" y="70745"/>
                        <a:pt x="0" y="67570"/>
                        <a:pt x="0" y="63760"/>
                      </a:cubicBezTo>
                      <a:cubicBezTo>
                        <a:pt x="3175" y="20580"/>
                        <a:pt x="33020" y="2165"/>
                        <a:pt x="34290" y="895"/>
                      </a:cubicBezTo>
                      <a:cubicBezTo>
                        <a:pt x="37465" y="-1010"/>
                        <a:pt x="41275" y="260"/>
                        <a:pt x="43180" y="3435"/>
                      </a:cubicBezTo>
                      <a:cubicBezTo>
                        <a:pt x="45085" y="6610"/>
                        <a:pt x="43815" y="10420"/>
                        <a:pt x="41275" y="12325"/>
                      </a:cubicBezTo>
                      <a:lnTo>
                        <a:pt x="41275" y="12325"/>
                      </a:lnTo>
                      <a:cubicBezTo>
                        <a:pt x="40005" y="12960"/>
                        <a:pt x="15240" y="28200"/>
                        <a:pt x="12700" y="65030"/>
                      </a:cubicBezTo>
                      <a:cubicBezTo>
                        <a:pt x="12700" y="68205"/>
                        <a:pt x="10160" y="70745"/>
                        <a:pt x="6350" y="7074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D2DFE29A-61B5-FBEB-AC5F-87F70327C930}"/>
                    </a:ext>
                  </a:extLst>
                </p:cNvPr>
                <p:cNvSpPr/>
                <p:nvPr/>
              </p:nvSpPr>
              <p:spPr>
                <a:xfrm>
                  <a:off x="6777355" y="3187699"/>
                  <a:ext cx="255904" cy="542290"/>
                </a:xfrm>
                <a:custGeom>
                  <a:avLst/>
                  <a:gdLst>
                    <a:gd name="connsiteX0" fmla="*/ 6350 w 255904"/>
                    <a:gd name="connsiteY0" fmla="*/ 542290 h 542290"/>
                    <a:gd name="connsiteX1" fmla="*/ 6350 w 255904"/>
                    <a:gd name="connsiteY1" fmla="*/ 542290 h 542290"/>
                    <a:gd name="connsiteX2" fmla="*/ 0 w 255904"/>
                    <a:gd name="connsiteY2" fmla="*/ 535305 h 542290"/>
                    <a:gd name="connsiteX3" fmla="*/ 245110 w 255904"/>
                    <a:gd name="connsiteY3" fmla="*/ 1905 h 542290"/>
                    <a:gd name="connsiteX4" fmla="*/ 254000 w 255904"/>
                    <a:gd name="connsiteY4" fmla="*/ 1905 h 542290"/>
                    <a:gd name="connsiteX5" fmla="*/ 254000 w 255904"/>
                    <a:gd name="connsiteY5" fmla="*/ 10795 h 542290"/>
                    <a:gd name="connsiteX6" fmla="*/ 12700 w 255904"/>
                    <a:gd name="connsiteY6" fmla="*/ 536575 h 542290"/>
                    <a:gd name="connsiteX7" fmla="*/ 6350 w 255904"/>
                    <a:gd name="connsiteY7" fmla="*/ 542290 h 542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5904" h="542290">
                      <a:moveTo>
                        <a:pt x="6350" y="542290"/>
                      </a:moveTo>
                      <a:cubicBezTo>
                        <a:pt x="5714" y="542290"/>
                        <a:pt x="5714" y="542290"/>
                        <a:pt x="6350" y="542290"/>
                      </a:cubicBezTo>
                      <a:cubicBezTo>
                        <a:pt x="2539" y="541655"/>
                        <a:pt x="0" y="539115"/>
                        <a:pt x="0" y="535305"/>
                      </a:cubicBezTo>
                      <a:cubicBezTo>
                        <a:pt x="29845" y="228600"/>
                        <a:pt x="242570" y="4445"/>
                        <a:pt x="245110" y="1905"/>
                      </a:cubicBezTo>
                      <a:cubicBezTo>
                        <a:pt x="247650" y="-635"/>
                        <a:pt x="251460" y="-635"/>
                        <a:pt x="254000" y="1905"/>
                      </a:cubicBezTo>
                      <a:cubicBezTo>
                        <a:pt x="256539" y="4445"/>
                        <a:pt x="256539" y="8255"/>
                        <a:pt x="254000" y="10795"/>
                      </a:cubicBezTo>
                      <a:cubicBezTo>
                        <a:pt x="252095" y="12700"/>
                        <a:pt x="41910" y="234315"/>
                        <a:pt x="12700" y="536575"/>
                      </a:cubicBezTo>
                      <a:cubicBezTo>
                        <a:pt x="12064" y="540385"/>
                        <a:pt x="9525" y="542290"/>
                        <a:pt x="6350" y="54229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76C263BA-33F9-16B1-C99C-D6C46C2C8BCB}"/>
                    </a:ext>
                  </a:extLst>
                </p:cNvPr>
                <p:cNvSpPr/>
                <p:nvPr/>
              </p:nvSpPr>
              <p:spPr>
                <a:xfrm>
                  <a:off x="6603912" y="3432711"/>
                  <a:ext cx="46132" cy="139163"/>
                </a:xfrm>
                <a:custGeom>
                  <a:avLst/>
                  <a:gdLst>
                    <a:gd name="connsiteX0" fmla="*/ 6438 w 46132"/>
                    <a:gd name="connsiteY0" fmla="*/ 139163 h 139163"/>
                    <a:gd name="connsiteX1" fmla="*/ 1993 w 46132"/>
                    <a:gd name="connsiteY1" fmla="*/ 137258 h 139163"/>
                    <a:gd name="connsiteX2" fmla="*/ 1357 w 46132"/>
                    <a:gd name="connsiteY2" fmla="*/ 128368 h 139163"/>
                    <a:gd name="connsiteX3" fmla="*/ 10883 w 46132"/>
                    <a:gd name="connsiteY3" fmla="*/ 118208 h 139163"/>
                    <a:gd name="connsiteX4" fmla="*/ 33108 w 46132"/>
                    <a:gd name="connsiteY4" fmla="*/ 85188 h 139163"/>
                    <a:gd name="connsiteX5" fmla="*/ 30568 w 46132"/>
                    <a:gd name="connsiteY5" fmla="*/ 7083 h 139163"/>
                    <a:gd name="connsiteX6" fmla="*/ 35648 w 46132"/>
                    <a:gd name="connsiteY6" fmla="*/ 98 h 139163"/>
                    <a:gd name="connsiteX7" fmla="*/ 42633 w 46132"/>
                    <a:gd name="connsiteY7" fmla="*/ 5178 h 139163"/>
                    <a:gd name="connsiteX8" fmla="*/ 45173 w 46132"/>
                    <a:gd name="connsiteY8" fmla="*/ 86458 h 139163"/>
                    <a:gd name="connsiteX9" fmla="*/ 19138 w 46132"/>
                    <a:gd name="connsiteY9" fmla="*/ 127098 h 139163"/>
                    <a:gd name="connsiteX10" fmla="*/ 10248 w 46132"/>
                    <a:gd name="connsiteY10" fmla="*/ 136623 h 139163"/>
                    <a:gd name="connsiteX11" fmla="*/ 6438 w 46132"/>
                    <a:gd name="connsiteY11" fmla="*/ 139163 h 139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132" h="139163">
                      <a:moveTo>
                        <a:pt x="6438" y="139163"/>
                      </a:moveTo>
                      <a:cubicBezTo>
                        <a:pt x="5168" y="139163"/>
                        <a:pt x="3263" y="138528"/>
                        <a:pt x="1993" y="137258"/>
                      </a:cubicBezTo>
                      <a:cubicBezTo>
                        <a:pt x="-547" y="134718"/>
                        <a:pt x="-547" y="130908"/>
                        <a:pt x="1357" y="128368"/>
                      </a:cubicBezTo>
                      <a:cubicBezTo>
                        <a:pt x="4532" y="125193"/>
                        <a:pt x="7707" y="122018"/>
                        <a:pt x="10883" y="118208"/>
                      </a:cubicBezTo>
                      <a:cubicBezTo>
                        <a:pt x="21678" y="108048"/>
                        <a:pt x="32473" y="97253"/>
                        <a:pt x="33108" y="85188"/>
                      </a:cubicBezTo>
                      <a:cubicBezTo>
                        <a:pt x="36283" y="43913"/>
                        <a:pt x="31203" y="7083"/>
                        <a:pt x="30568" y="7083"/>
                      </a:cubicBezTo>
                      <a:cubicBezTo>
                        <a:pt x="29933" y="3908"/>
                        <a:pt x="32473" y="98"/>
                        <a:pt x="35648" y="98"/>
                      </a:cubicBezTo>
                      <a:cubicBezTo>
                        <a:pt x="39458" y="-537"/>
                        <a:pt x="42633" y="2003"/>
                        <a:pt x="42633" y="5178"/>
                      </a:cubicBezTo>
                      <a:cubicBezTo>
                        <a:pt x="42633" y="6448"/>
                        <a:pt x="48348" y="43278"/>
                        <a:pt x="45173" y="86458"/>
                      </a:cubicBezTo>
                      <a:cubicBezTo>
                        <a:pt x="43903" y="102968"/>
                        <a:pt x="30568" y="115668"/>
                        <a:pt x="19138" y="127098"/>
                      </a:cubicBezTo>
                      <a:cubicBezTo>
                        <a:pt x="15963" y="130273"/>
                        <a:pt x="12788" y="133448"/>
                        <a:pt x="10248" y="136623"/>
                      </a:cubicBezTo>
                      <a:cubicBezTo>
                        <a:pt x="9613" y="138528"/>
                        <a:pt x="8343" y="139163"/>
                        <a:pt x="6438" y="13916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BDE9589F-BD58-09AA-9770-B7681433FCC7}"/>
                    </a:ext>
                  </a:extLst>
                </p:cNvPr>
                <p:cNvSpPr/>
                <p:nvPr/>
              </p:nvSpPr>
              <p:spPr>
                <a:xfrm>
                  <a:off x="6496700" y="3397798"/>
                  <a:ext cx="104345" cy="153985"/>
                </a:xfrm>
                <a:custGeom>
                  <a:avLst/>
                  <a:gdLst>
                    <a:gd name="connsiteX0" fmla="*/ 102219 w 104345"/>
                    <a:gd name="connsiteY0" fmla="*/ 68031 h 153985"/>
                    <a:gd name="connsiteX1" fmla="*/ 52690 w 104345"/>
                    <a:gd name="connsiteY1" fmla="*/ 86 h 153985"/>
                    <a:gd name="connsiteX2" fmla="*/ 52055 w 104345"/>
                    <a:gd name="connsiteY2" fmla="*/ 86 h 153985"/>
                    <a:gd name="connsiteX3" fmla="*/ 27925 w 104345"/>
                    <a:gd name="connsiteY3" fmla="*/ 3897 h 153985"/>
                    <a:gd name="connsiteX4" fmla="*/ 27290 w 104345"/>
                    <a:gd name="connsiteY4" fmla="*/ 3897 h 153985"/>
                    <a:gd name="connsiteX5" fmla="*/ 26655 w 104345"/>
                    <a:gd name="connsiteY5" fmla="*/ 3897 h 153985"/>
                    <a:gd name="connsiteX6" fmla="*/ 26019 w 104345"/>
                    <a:gd name="connsiteY6" fmla="*/ 3897 h 153985"/>
                    <a:gd name="connsiteX7" fmla="*/ 24750 w 104345"/>
                    <a:gd name="connsiteY7" fmla="*/ 4531 h 153985"/>
                    <a:gd name="connsiteX8" fmla="*/ 1890 w 104345"/>
                    <a:gd name="connsiteY8" fmla="*/ 85176 h 153985"/>
                    <a:gd name="connsiteX9" fmla="*/ 31735 w 104345"/>
                    <a:gd name="connsiteY9" fmla="*/ 146136 h 153985"/>
                    <a:gd name="connsiteX10" fmla="*/ 36815 w 104345"/>
                    <a:gd name="connsiteY10" fmla="*/ 149947 h 153985"/>
                    <a:gd name="connsiteX11" fmla="*/ 51419 w 104345"/>
                    <a:gd name="connsiteY11" fmla="*/ 153756 h 153985"/>
                    <a:gd name="connsiteX12" fmla="*/ 73644 w 104345"/>
                    <a:gd name="connsiteY12" fmla="*/ 151217 h 153985"/>
                    <a:gd name="connsiteX13" fmla="*/ 78090 w 104345"/>
                    <a:gd name="connsiteY13" fmla="*/ 149947 h 153985"/>
                    <a:gd name="connsiteX14" fmla="*/ 102219 w 104345"/>
                    <a:gd name="connsiteY14" fmla="*/ 68031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345" h="153985">
                      <a:moveTo>
                        <a:pt x="102219" y="68031"/>
                      </a:moveTo>
                      <a:cubicBezTo>
                        <a:pt x="95235" y="28026"/>
                        <a:pt x="73644" y="-1819"/>
                        <a:pt x="52690" y="86"/>
                      </a:cubicBezTo>
                      <a:cubicBezTo>
                        <a:pt x="52690" y="86"/>
                        <a:pt x="52055" y="86"/>
                        <a:pt x="52055" y="86"/>
                      </a:cubicBezTo>
                      <a:cubicBezTo>
                        <a:pt x="45069" y="86"/>
                        <a:pt x="34275" y="2626"/>
                        <a:pt x="27925" y="3897"/>
                      </a:cubicBezTo>
                      <a:cubicBezTo>
                        <a:pt x="27925" y="3897"/>
                        <a:pt x="27925" y="3897"/>
                        <a:pt x="27290" y="3897"/>
                      </a:cubicBezTo>
                      <a:cubicBezTo>
                        <a:pt x="27290" y="3897"/>
                        <a:pt x="26655" y="3897"/>
                        <a:pt x="26655" y="3897"/>
                      </a:cubicBezTo>
                      <a:cubicBezTo>
                        <a:pt x="26655" y="3897"/>
                        <a:pt x="26019" y="3897"/>
                        <a:pt x="26019" y="3897"/>
                      </a:cubicBezTo>
                      <a:cubicBezTo>
                        <a:pt x="25385" y="3897"/>
                        <a:pt x="24750" y="3897"/>
                        <a:pt x="24750" y="4531"/>
                      </a:cubicBezTo>
                      <a:cubicBezTo>
                        <a:pt x="5700" y="10881"/>
                        <a:pt x="-4460" y="45806"/>
                        <a:pt x="1890" y="85176"/>
                      </a:cubicBezTo>
                      <a:cubicBezTo>
                        <a:pt x="6335" y="112481"/>
                        <a:pt x="18400" y="134706"/>
                        <a:pt x="31735" y="146136"/>
                      </a:cubicBezTo>
                      <a:cubicBezTo>
                        <a:pt x="33640" y="148042"/>
                        <a:pt x="35544" y="149311"/>
                        <a:pt x="36815" y="149947"/>
                      </a:cubicBezTo>
                      <a:cubicBezTo>
                        <a:pt x="41260" y="152486"/>
                        <a:pt x="46340" y="153756"/>
                        <a:pt x="51419" y="153756"/>
                      </a:cubicBezTo>
                      <a:cubicBezTo>
                        <a:pt x="57769" y="154392"/>
                        <a:pt x="65390" y="153756"/>
                        <a:pt x="73644" y="151217"/>
                      </a:cubicBezTo>
                      <a:cubicBezTo>
                        <a:pt x="75550" y="150581"/>
                        <a:pt x="76819" y="149947"/>
                        <a:pt x="78090" y="149947"/>
                      </a:cubicBezTo>
                      <a:cubicBezTo>
                        <a:pt x="98410" y="143597"/>
                        <a:pt x="109205" y="108036"/>
                        <a:pt x="102219" y="6803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EDBE36B7-E00E-7663-5045-3F5247B73DE2}"/>
                    </a:ext>
                  </a:extLst>
                </p:cNvPr>
                <p:cNvSpPr/>
                <p:nvPr/>
              </p:nvSpPr>
              <p:spPr>
                <a:xfrm>
                  <a:off x="5998209" y="3429450"/>
                  <a:ext cx="563872" cy="392615"/>
                </a:xfrm>
                <a:custGeom>
                  <a:avLst/>
                  <a:gdLst>
                    <a:gd name="connsiteX0" fmla="*/ 502920 w 563872"/>
                    <a:gd name="connsiteY0" fmla="*/ 2725 h 392615"/>
                    <a:gd name="connsiteX1" fmla="*/ 462915 w 563872"/>
                    <a:gd name="connsiteY1" fmla="*/ 10345 h 392615"/>
                    <a:gd name="connsiteX2" fmla="*/ 420370 w 563872"/>
                    <a:gd name="connsiteY2" fmla="*/ 63685 h 392615"/>
                    <a:gd name="connsiteX3" fmla="*/ 408305 w 563872"/>
                    <a:gd name="connsiteY3" fmla="*/ 162110 h 392615"/>
                    <a:gd name="connsiteX4" fmla="*/ 189230 w 563872"/>
                    <a:gd name="connsiteY4" fmla="*/ 182430 h 392615"/>
                    <a:gd name="connsiteX5" fmla="*/ 182245 w 563872"/>
                    <a:gd name="connsiteY5" fmla="*/ 202750 h 392615"/>
                    <a:gd name="connsiteX6" fmla="*/ 149860 w 563872"/>
                    <a:gd name="connsiteY6" fmla="*/ 172905 h 392615"/>
                    <a:gd name="connsiteX7" fmla="*/ 113665 w 563872"/>
                    <a:gd name="connsiteY7" fmla="*/ 77020 h 392615"/>
                    <a:gd name="connsiteX8" fmla="*/ 41910 w 563872"/>
                    <a:gd name="connsiteY8" fmla="*/ 32570 h 392615"/>
                    <a:gd name="connsiteX9" fmla="*/ 0 w 563872"/>
                    <a:gd name="connsiteY9" fmla="*/ 35110 h 392615"/>
                    <a:gd name="connsiteX10" fmla="*/ 8255 w 563872"/>
                    <a:gd name="connsiteY10" fmla="*/ 155125 h 392615"/>
                    <a:gd name="connsiteX11" fmla="*/ 32385 w 563872"/>
                    <a:gd name="connsiteY11" fmla="*/ 180525 h 392615"/>
                    <a:gd name="connsiteX12" fmla="*/ 118745 w 563872"/>
                    <a:gd name="connsiteY12" fmla="*/ 320860 h 392615"/>
                    <a:gd name="connsiteX13" fmla="*/ 161925 w 563872"/>
                    <a:gd name="connsiteY13" fmla="*/ 373565 h 392615"/>
                    <a:gd name="connsiteX14" fmla="*/ 179705 w 563872"/>
                    <a:gd name="connsiteY14" fmla="*/ 392615 h 392615"/>
                    <a:gd name="connsiteX15" fmla="*/ 452755 w 563872"/>
                    <a:gd name="connsiteY15" fmla="*/ 349435 h 392615"/>
                    <a:gd name="connsiteX16" fmla="*/ 490220 w 563872"/>
                    <a:gd name="connsiteY16" fmla="*/ 301175 h 392615"/>
                    <a:gd name="connsiteX17" fmla="*/ 527050 w 563872"/>
                    <a:gd name="connsiteY17" fmla="*/ 132900 h 392615"/>
                    <a:gd name="connsiteX18" fmla="*/ 535940 w 563872"/>
                    <a:gd name="connsiteY18" fmla="*/ 103690 h 392615"/>
                    <a:gd name="connsiteX19" fmla="*/ 562610 w 563872"/>
                    <a:gd name="connsiteY19" fmla="*/ 45905 h 392615"/>
                    <a:gd name="connsiteX20" fmla="*/ 502920 w 563872"/>
                    <a:gd name="connsiteY20" fmla="*/ 2725 h 392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63872" h="392615">
                      <a:moveTo>
                        <a:pt x="502920" y="2725"/>
                      </a:moveTo>
                      <a:lnTo>
                        <a:pt x="462915" y="10345"/>
                      </a:lnTo>
                      <a:cubicBezTo>
                        <a:pt x="462915" y="10345"/>
                        <a:pt x="426720" y="14155"/>
                        <a:pt x="420370" y="63685"/>
                      </a:cubicBezTo>
                      <a:cubicBezTo>
                        <a:pt x="413385" y="118930"/>
                        <a:pt x="408305" y="162110"/>
                        <a:pt x="408305" y="162110"/>
                      </a:cubicBezTo>
                      <a:lnTo>
                        <a:pt x="189230" y="182430"/>
                      </a:lnTo>
                      <a:cubicBezTo>
                        <a:pt x="189230" y="182430"/>
                        <a:pt x="180975" y="181160"/>
                        <a:pt x="182245" y="202750"/>
                      </a:cubicBezTo>
                      <a:cubicBezTo>
                        <a:pt x="182245" y="202750"/>
                        <a:pt x="160655" y="200210"/>
                        <a:pt x="149860" y="172905"/>
                      </a:cubicBezTo>
                      <a:cubicBezTo>
                        <a:pt x="139065" y="145600"/>
                        <a:pt x="113665" y="77020"/>
                        <a:pt x="113665" y="77020"/>
                      </a:cubicBezTo>
                      <a:cubicBezTo>
                        <a:pt x="113665" y="77020"/>
                        <a:pt x="90805" y="31300"/>
                        <a:pt x="41910" y="32570"/>
                      </a:cubicBezTo>
                      <a:lnTo>
                        <a:pt x="0" y="35110"/>
                      </a:lnTo>
                      <a:cubicBezTo>
                        <a:pt x="0" y="35110"/>
                        <a:pt x="5715" y="140520"/>
                        <a:pt x="8255" y="155125"/>
                      </a:cubicBezTo>
                      <a:cubicBezTo>
                        <a:pt x="8255" y="155125"/>
                        <a:pt x="24765" y="143060"/>
                        <a:pt x="32385" y="180525"/>
                      </a:cubicBezTo>
                      <a:cubicBezTo>
                        <a:pt x="40640" y="218625"/>
                        <a:pt x="73025" y="289745"/>
                        <a:pt x="118745" y="320860"/>
                      </a:cubicBezTo>
                      <a:cubicBezTo>
                        <a:pt x="164465" y="351975"/>
                        <a:pt x="160655" y="358960"/>
                        <a:pt x="161925" y="373565"/>
                      </a:cubicBezTo>
                      <a:cubicBezTo>
                        <a:pt x="163195" y="388170"/>
                        <a:pt x="179705" y="392615"/>
                        <a:pt x="179705" y="392615"/>
                      </a:cubicBezTo>
                      <a:cubicBezTo>
                        <a:pt x="179705" y="392615"/>
                        <a:pt x="234315" y="349435"/>
                        <a:pt x="452755" y="349435"/>
                      </a:cubicBezTo>
                      <a:cubicBezTo>
                        <a:pt x="452755" y="349435"/>
                        <a:pt x="462915" y="320225"/>
                        <a:pt x="490220" y="301175"/>
                      </a:cubicBezTo>
                      <a:cubicBezTo>
                        <a:pt x="517525" y="282125"/>
                        <a:pt x="529590" y="176715"/>
                        <a:pt x="527050" y="132900"/>
                      </a:cubicBezTo>
                      <a:cubicBezTo>
                        <a:pt x="525145" y="100515"/>
                        <a:pt x="535940" y="103690"/>
                        <a:pt x="535940" y="103690"/>
                      </a:cubicBezTo>
                      <a:cubicBezTo>
                        <a:pt x="535940" y="103690"/>
                        <a:pt x="570865" y="99880"/>
                        <a:pt x="562610" y="45905"/>
                      </a:cubicBezTo>
                      <a:cubicBezTo>
                        <a:pt x="554990" y="-450"/>
                        <a:pt x="531495" y="-4260"/>
                        <a:pt x="502920" y="2725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6DA31617-9C91-D23D-538B-115339C92496}"/>
                    </a:ext>
                  </a:extLst>
                </p:cNvPr>
                <p:cNvSpPr/>
                <p:nvPr/>
              </p:nvSpPr>
              <p:spPr>
                <a:xfrm>
                  <a:off x="6733486" y="4435421"/>
                  <a:ext cx="111232" cy="31168"/>
                </a:xfrm>
                <a:custGeom>
                  <a:avLst/>
                  <a:gdLst>
                    <a:gd name="connsiteX0" fmla="*/ 99113 w 111232"/>
                    <a:gd name="connsiteY0" fmla="*/ 31169 h 31168"/>
                    <a:gd name="connsiteX1" fmla="*/ 97844 w 111232"/>
                    <a:gd name="connsiteY1" fmla="*/ 31169 h 31168"/>
                    <a:gd name="connsiteX2" fmla="*/ 11483 w 111232"/>
                    <a:gd name="connsiteY2" fmla="*/ 24819 h 31168"/>
                    <a:gd name="connsiteX3" fmla="*/ 54 w 111232"/>
                    <a:gd name="connsiteY3" fmla="*/ 11483 h 31168"/>
                    <a:gd name="connsiteX4" fmla="*/ 13388 w 111232"/>
                    <a:gd name="connsiteY4" fmla="*/ 54 h 31168"/>
                    <a:gd name="connsiteX5" fmla="*/ 99748 w 111232"/>
                    <a:gd name="connsiteY5" fmla="*/ 6404 h 31168"/>
                    <a:gd name="connsiteX6" fmla="*/ 111179 w 111232"/>
                    <a:gd name="connsiteY6" fmla="*/ 19738 h 31168"/>
                    <a:gd name="connsiteX7" fmla="*/ 99113 w 111232"/>
                    <a:gd name="connsiteY7" fmla="*/ 31169 h 31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232" h="31168">
                      <a:moveTo>
                        <a:pt x="99113" y="31169"/>
                      </a:moveTo>
                      <a:cubicBezTo>
                        <a:pt x="98479" y="31169"/>
                        <a:pt x="98479" y="31169"/>
                        <a:pt x="97844" y="31169"/>
                      </a:cubicBezTo>
                      <a:lnTo>
                        <a:pt x="11483" y="24819"/>
                      </a:lnTo>
                      <a:cubicBezTo>
                        <a:pt x="4498" y="24183"/>
                        <a:pt x="-581" y="18469"/>
                        <a:pt x="54" y="11483"/>
                      </a:cubicBezTo>
                      <a:cubicBezTo>
                        <a:pt x="688" y="4499"/>
                        <a:pt x="7038" y="-581"/>
                        <a:pt x="13388" y="54"/>
                      </a:cubicBezTo>
                      <a:lnTo>
                        <a:pt x="99748" y="6404"/>
                      </a:lnTo>
                      <a:cubicBezTo>
                        <a:pt x="106733" y="7038"/>
                        <a:pt x="111813" y="12754"/>
                        <a:pt x="111179" y="19738"/>
                      </a:cubicBezTo>
                      <a:cubicBezTo>
                        <a:pt x="111179" y="26088"/>
                        <a:pt x="106098" y="31169"/>
                        <a:pt x="99113" y="31169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158AF0EF-54EE-28C1-8164-03D52050554C}"/>
                    </a:ext>
                  </a:extLst>
                </p:cNvPr>
                <p:cNvSpPr/>
                <p:nvPr/>
              </p:nvSpPr>
              <p:spPr>
                <a:xfrm>
                  <a:off x="6578748" y="3232933"/>
                  <a:ext cx="194068" cy="275441"/>
                </a:xfrm>
                <a:custGeom>
                  <a:avLst/>
                  <a:gdLst>
                    <a:gd name="connsiteX0" fmla="*/ 178287 w 194068"/>
                    <a:gd name="connsiteY0" fmla="*/ 275442 h 275441"/>
                    <a:gd name="connsiteX1" fmla="*/ 175746 w 194068"/>
                    <a:gd name="connsiteY1" fmla="*/ 274807 h 275441"/>
                    <a:gd name="connsiteX2" fmla="*/ 173207 w 194068"/>
                    <a:gd name="connsiteY2" fmla="*/ 266551 h 275441"/>
                    <a:gd name="connsiteX3" fmla="*/ 180192 w 194068"/>
                    <a:gd name="connsiteY3" fmla="*/ 144632 h 275441"/>
                    <a:gd name="connsiteX4" fmla="*/ 130027 w 194068"/>
                    <a:gd name="connsiteY4" fmla="*/ 91292 h 275441"/>
                    <a:gd name="connsiteX5" fmla="*/ 77321 w 194068"/>
                    <a:gd name="connsiteY5" fmla="*/ 56367 h 275441"/>
                    <a:gd name="connsiteX6" fmla="*/ 3662 w 194068"/>
                    <a:gd name="connsiteY6" fmla="*/ 11917 h 275441"/>
                    <a:gd name="connsiteX7" fmla="*/ 487 w 194068"/>
                    <a:gd name="connsiteY7" fmla="*/ 3662 h 275441"/>
                    <a:gd name="connsiteX8" fmla="*/ 8742 w 194068"/>
                    <a:gd name="connsiteY8" fmla="*/ 487 h 275441"/>
                    <a:gd name="connsiteX9" fmla="*/ 85577 w 194068"/>
                    <a:gd name="connsiteY9" fmla="*/ 46207 h 275441"/>
                    <a:gd name="connsiteX10" fmla="*/ 137012 w 194068"/>
                    <a:gd name="connsiteY10" fmla="*/ 79862 h 275441"/>
                    <a:gd name="connsiteX11" fmla="*/ 193527 w 194068"/>
                    <a:gd name="connsiteY11" fmla="*/ 143362 h 275441"/>
                    <a:gd name="connsiteX12" fmla="*/ 185271 w 194068"/>
                    <a:gd name="connsiteY12" fmla="*/ 271632 h 275441"/>
                    <a:gd name="connsiteX13" fmla="*/ 178287 w 194068"/>
                    <a:gd name="connsiteY13" fmla="*/ 275442 h 27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4068" h="275441">
                      <a:moveTo>
                        <a:pt x="178287" y="275442"/>
                      </a:moveTo>
                      <a:cubicBezTo>
                        <a:pt x="177017" y="275442"/>
                        <a:pt x="176382" y="275442"/>
                        <a:pt x="175746" y="274807"/>
                      </a:cubicBezTo>
                      <a:cubicBezTo>
                        <a:pt x="172571" y="273537"/>
                        <a:pt x="171302" y="269726"/>
                        <a:pt x="173207" y="266551"/>
                      </a:cubicBezTo>
                      <a:cubicBezTo>
                        <a:pt x="180192" y="251947"/>
                        <a:pt x="181462" y="185907"/>
                        <a:pt x="180192" y="144632"/>
                      </a:cubicBezTo>
                      <a:cubicBezTo>
                        <a:pt x="177017" y="117962"/>
                        <a:pt x="157967" y="107167"/>
                        <a:pt x="130027" y="91292"/>
                      </a:cubicBezTo>
                      <a:cubicBezTo>
                        <a:pt x="114152" y="82401"/>
                        <a:pt x="96371" y="71607"/>
                        <a:pt x="77321" y="56367"/>
                      </a:cubicBezTo>
                      <a:cubicBezTo>
                        <a:pt x="47477" y="32237"/>
                        <a:pt x="3662" y="12552"/>
                        <a:pt x="3662" y="11917"/>
                      </a:cubicBezTo>
                      <a:cubicBezTo>
                        <a:pt x="487" y="10647"/>
                        <a:pt x="-783" y="6837"/>
                        <a:pt x="487" y="3662"/>
                      </a:cubicBezTo>
                      <a:cubicBezTo>
                        <a:pt x="1757" y="487"/>
                        <a:pt x="5567" y="-783"/>
                        <a:pt x="8742" y="487"/>
                      </a:cubicBezTo>
                      <a:cubicBezTo>
                        <a:pt x="10646" y="1122"/>
                        <a:pt x="53827" y="21442"/>
                        <a:pt x="85577" y="46207"/>
                      </a:cubicBezTo>
                      <a:cubicBezTo>
                        <a:pt x="103992" y="60812"/>
                        <a:pt x="121137" y="70972"/>
                        <a:pt x="137012" y="79862"/>
                      </a:cubicBezTo>
                      <a:cubicBezTo>
                        <a:pt x="166221" y="96372"/>
                        <a:pt x="189082" y="109707"/>
                        <a:pt x="193527" y="143362"/>
                      </a:cubicBezTo>
                      <a:cubicBezTo>
                        <a:pt x="194162" y="154792"/>
                        <a:pt x="196067" y="250042"/>
                        <a:pt x="185271" y="271632"/>
                      </a:cubicBezTo>
                      <a:cubicBezTo>
                        <a:pt x="182732" y="274172"/>
                        <a:pt x="180827" y="275442"/>
                        <a:pt x="178287" y="27544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BEFA65A2-812F-EFA7-761D-A791B4F08511}"/>
                    </a:ext>
                  </a:extLst>
                </p:cNvPr>
                <p:cNvSpPr/>
                <p:nvPr/>
              </p:nvSpPr>
              <p:spPr>
                <a:xfrm>
                  <a:off x="6366252" y="4060724"/>
                  <a:ext cx="327684" cy="250405"/>
                </a:xfrm>
                <a:custGeom>
                  <a:avLst/>
                  <a:gdLst>
                    <a:gd name="connsiteX0" fmla="*/ 21848 w 327684"/>
                    <a:gd name="connsiteY0" fmla="*/ 178535 h 250405"/>
                    <a:gd name="connsiteX1" fmla="*/ 142498 w 327684"/>
                    <a:gd name="connsiteY1" fmla="*/ 186155 h 250405"/>
                    <a:gd name="connsiteX2" fmla="*/ 319663 w 327684"/>
                    <a:gd name="connsiteY2" fmla="*/ 242670 h 250405"/>
                    <a:gd name="connsiteX3" fmla="*/ 280292 w 327684"/>
                    <a:gd name="connsiteY3" fmla="*/ 35660 h 250405"/>
                    <a:gd name="connsiteX4" fmla="*/ 89793 w 327684"/>
                    <a:gd name="connsiteY4" fmla="*/ 2005 h 250405"/>
                    <a:gd name="connsiteX5" fmla="*/ 21848 w 327684"/>
                    <a:gd name="connsiteY5" fmla="*/ 178535 h 25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7684" h="250405">
                      <a:moveTo>
                        <a:pt x="21848" y="178535"/>
                      </a:moveTo>
                      <a:cubicBezTo>
                        <a:pt x="21848" y="178535"/>
                        <a:pt x="127893" y="170280"/>
                        <a:pt x="142498" y="186155"/>
                      </a:cubicBezTo>
                      <a:cubicBezTo>
                        <a:pt x="157103" y="202030"/>
                        <a:pt x="293628" y="273785"/>
                        <a:pt x="319663" y="242670"/>
                      </a:cubicBezTo>
                      <a:cubicBezTo>
                        <a:pt x="345698" y="211555"/>
                        <a:pt x="301883" y="59155"/>
                        <a:pt x="280292" y="35660"/>
                      </a:cubicBezTo>
                      <a:cubicBezTo>
                        <a:pt x="258703" y="12165"/>
                        <a:pt x="239017" y="-6250"/>
                        <a:pt x="89793" y="2005"/>
                      </a:cubicBezTo>
                      <a:cubicBezTo>
                        <a:pt x="-58797" y="10260"/>
                        <a:pt x="21848" y="178535"/>
                        <a:pt x="21848" y="178535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" name="Graphic 2">
                  <a:extLst>
                    <a:ext uri="{FF2B5EF4-FFF2-40B4-BE49-F238E27FC236}">
                      <a16:creationId xmlns:a16="http://schemas.microsoft.com/office/drawing/2014/main" id="{6E145A70-8F0F-C175-1F1A-F3A7DA224B68}"/>
                    </a:ext>
                  </a:extLst>
                </p:cNvPr>
                <p:cNvGrpSpPr/>
                <p:nvPr/>
              </p:nvGrpSpPr>
              <p:grpSpPr>
                <a:xfrm>
                  <a:off x="6219825" y="4244577"/>
                  <a:ext cx="588009" cy="839867"/>
                  <a:chOff x="6219825" y="4244577"/>
                  <a:chExt cx="588009" cy="839867"/>
                </a:xfrm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E89529C8-EA96-47F9-B184-354B5EF34BD0}"/>
                      </a:ext>
                    </a:extLst>
                  </p:cNvPr>
                  <p:cNvSpPr/>
                  <p:nvPr/>
                </p:nvSpPr>
                <p:spPr>
                  <a:xfrm>
                    <a:off x="6358890" y="4244975"/>
                    <a:ext cx="448944" cy="839470"/>
                  </a:xfrm>
                  <a:custGeom>
                    <a:avLst/>
                    <a:gdLst>
                      <a:gd name="connsiteX0" fmla="*/ 224155 w 448944"/>
                      <a:gd name="connsiteY0" fmla="*/ 0 h 839470"/>
                      <a:gd name="connsiteX1" fmla="*/ 217170 w 448944"/>
                      <a:gd name="connsiteY1" fmla="*/ 635 h 839470"/>
                      <a:gd name="connsiteX2" fmla="*/ 217170 w 448944"/>
                      <a:gd name="connsiteY2" fmla="*/ 0 h 839470"/>
                      <a:gd name="connsiteX3" fmla="*/ 85725 w 448944"/>
                      <a:gd name="connsiteY3" fmla="*/ 0 h 839470"/>
                      <a:gd name="connsiteX4" fmla="*/ 85725 w 448944"/>
                      <a:gd name="connsiteY4" fmla="*/ 90170 h 839470"/>
                      <a:gd name="connsiteX5" fmla="*/ 0 w 448944"/>
                      <a:gd name="connsiteY5" fmla="*/ 419735 h 839470"/>
                      <a:gd name="connsiteX6" fmla="*/ 85725 w 448944"/>
                      <a:gd name="connsiteY6" fmla="*/ 749300 h 839470"/>
                      <a:gd name="connsiteX7" fmla="*/ 85725 w 448944"/>
                      <a:gd name="connsiteY7" fmla="*/ 839470 h 839470"/>
                      <a:gd name="connsiteX8" fmla="*/ 217170 w 448944"/>
                      <a:gd name="connsiteY8" fmla="*/ 839470 h 839470"/>
                      <a:gd name="connsiteX9" fmla="*/ 217170 w 448944"/>
                      <a:gd name="connsiteY9" fmla="*/ 838835 h 839470"/>
                      <a:gd name="connsiteX10" fmla="*/ 224155 w 448944"/>
                      <a:gd name="connsiteY10" fmla="*/ 839470 h 839470"/>
                      <a:gd name="connsiteX11" fmla="*/ 448945 w 448944"/>
                      <a:gd name="connsiteY11" fmla="*/ 419735 h 839470"/>
                      <a:gd name="connsiteX12" fmla="*/ 224155 w 448944"/>
                      <a:gd name="connsiteY12" fmla="*/ 0 h 839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48944" h="839470">
                        <a:moveTo>
                          <a:pt x="224155" y="0"/>
                        </a:moveTo>
                        <a:cubicBezTo>
                          <a:pt x="221615" y="0"/>
                          <a:pt x="219075" y="0"/>
                          <a:pt x="217170" y="635"/>
                        </a:cubicBezTo>
                        <a:lnTo>
                          <a:pt x="217170" y="0"/>
                        </a:lnTo>
                        <a:lnTo>
                          <a:pt x="85725" y="0"/>
                        </a:lnTo>
                        <a:lnTo>
                          <a:pt x="85725" y="90170"/>
                        </a:lnTo>
                        <a:cubicBezTo>
                          <a:pt x="33655" y="167005"/>
                          <a:pt x="0" y="286385"/>
                          <a:pt x="0" y="419735"/>
                        </a:cubicBezTo>
                        <a:cubicBezTo>
                          <a:pt x="0" y="553085"/>
                          <a:pt x="33655" y="672465"/>
                          <a:pt x="85725" y="749300"/>
                        </a:cubicBezTo>
                        <a:lnTo>
                          <a:pt x="85725" y="839470"/>
                        </a:lnTo>
                        <a:lnTo>
                          <a:pt x="217170" y="839470"/>
                        </a:lnTo>
                        <a:lnTo>
                          <a:pt x="217170" y="838835"/>
                        </a:lnTo>
                        <a:cubicBezTo>
                          <a:pt x="219710" y="838835"/>
                          <a:pt x="221615" y="839470"/>
                          <a:pt x="224155" y="839470"/>
                        </a:cubicBezTo>
                        <a:cubicBezTo>
                          <a:pt x="347980" y="839470"/>
                          <a:pt x="448945" y="651510"/>
                          <a:pt x="448945" y="419735"/>
                        </a:cubicBezTo>
                        <a:cubicBezTo>
                          <a:pt x="448945" y="187960"/>
                          <a:pt x="348615" y="0"/>
                          <a:pt x="224155" y="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92FF5C87-3EE2-DEF8-0271-D927A845D260}"/>
                      </a:ext>
                    </a:extLst>
                  </p:cNvPr>
                  <p:cNvSpPr/>
                  <p:nvPr/>
                </p:nvSpPr>
                <p:spPr>
                  <a:xfrm>
                    <a:off x="6219825" y="4244975"/>
                    <a:ext cx="449579" cy="839470"/>
                  </a:xfrm>
                  <a:custGeom>
                    <a:avLst/>
                    <a:gdLst>
                      <a:gd name="connsiteX0" fmla="*/ 449580 w 449579"/>
                      <a:gd name="connsiteY0" fmla="*/ 419735 h 839470"/>
                      <a:gd name="connsiteX1" fmla="*/ 224790 w 449579"/>
                      <a:gd name="connsiteY1" fmla="*/ 839470 h 839470"/>
                      <a:gd name="connsiteX2" fmla="*/ 0 w 449579"/>
                      <a:gd name="connsiteY2" fmla="*/ 419735 h 839470"/>
                      <a:gd name="connsiteX3" fmla="*/ 224790 w 449579"/>
                      <a:gd name="connsiteY3" fmla="*/ 0 h 839470"/>
                      <a:gd name="connsiteX4" fmla="*/ 449580 w 449579"/>
                      <a:gd name="connsiteY4" fmla="*/ 419735 h 839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579" h="839470">
                        <a:moveTo>
                          <a:pt x="449580" y="419735"/>
                        </a:moveTo>
                        <a:cubicBezTo>
                          <a:pt x="449580" y="651548"/>
                          <a:pt x="348938" y="839470"/>
                          <a:pt x="224790" y="839470"/>
                        </a:cubicBezTo>
                        <a:cubicBezTo>
                          <a:pt x="100642" y="839470"/>
                          <a:pt x="0" y="651548"/>
                          <a:pt x="0" y="419735"/>
                        </a:cubicBezTo>
                        <a:cubicBezTo>
                          <a:pt x="0" y="187921"/>
                          <a:pt x="100642" y="0"/>
                          <a:pt x="224790" y="0"/>
                        </a:cubicBezTo>
                        <a:cubicBezTo>
                          <a:pt x="348938" y="0"/>
                          <a:pt x="449580" y="187922"/>
                          <a:pt x="449580" y="41973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299BD183-BD90-F468-0F82-35B9BF8871A0}"/>
                      </a:ext>
                    </a:extLst>
                  </p:cNvPr>
                  <p:cNvSpPr/>
                  <p:nvPr/>
                </p:nvSpPr>
                <p:spPr>
                  <a:xfrm>
                    <a:off x="6475332" y="4244577"/>
                    <a:ext cx="199787" cy="825897"/>
                  </a:xfrm>
                  <a:custGeom>
                    <a:avLst/>
                    <a:gdLst>
                      <a:gd name="connsiteX0" fmla="*/ 39133 w 199787"/>
                      <a:gd name="connsiteY0" fmla="*/ 825898 h 825897"/>
                      <a:gd name="connsiteX1" fmla="*/ 33418 w 199787"/>
                      <a:gd name="connsiteY1" fmla="*/ 822723 h 825897"/>
                      <a:gd name="connsiteX2" fmla="*/ 35323 w 199787"/>
                      <a:gd name="connsiteY2" fmla="*/ 813833 h 825897"/>
                      <a:gd name="connsiteX3" fmla="*/ 186453 w 199787"/>
                      <a:gd name="connsiteY3" fmla="*/ 420133 h 825897"/>
                      <a:gd name="connsiteX4" fmla="*/ 4208 w 199787"/>
                      <a:gd name="connsiteY4" fmla="*/ 12463 h 825897"/>
                      <a:gd name="connsiteX5" fmla="*/ 398 w 199787"/>
                      <a:gd name="connsiteY5" fmla="*/ 4208 h 825897"/>
                      <a:gd name="connsiteX6" fmla="*/ 8653 w 199787"/>
                      <a:gd name="connsiteY6" fmla="*/ 398 h 825897"/>
                      <a:gd name="connsiteX7" fmla="*/ 199788 w 199787"/>
                      <a:gd name="connsiteY7" fmla="*/ 420133 h 825897"/>
                      <a:gd name="connsiteX8" fmla="*/ 42308 w 199787"/>
                      <a:gd name="connsiteY8" fmla="*/ 824628 h 825897"/>
                      <a:gd name="connsiteX9" fmla="*/ 39133 w 199787"/>
                      <a:gd name="connsiteY9" fmla="*/ 825898 h 825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9787" h="825897">
                        <a:moveTo>
                          <a:pt x="39133" y="825898"/>
                        </a:moveTo>
                        <a:cubicBezTo>
                          <a:pt x="37228" y="825898"/>
                          <a:pt x="34688" y="824628"/>
                          <a:pt x="33418" y="822723"/>
                        </a:cubicBezTo>
                        <a:cubicBezTo>
                          <a:pt x="31513" y="819548"/>
                          <a:pt x="32783" y="815738"/>
                          <a:pt x="35323" y="813833"/>
                        </a:cubicBezTo>
                        <a:cubicBezTo>
                          <a:pt x="126128" y="757953"/>
                          <a:pt x="186453" y="599838"/>
                          <a:pt x="186453" y="420133"/>
                        </a:cubicBezTo>
                        <a:cubicBezTo>
                          <a:pt x="186453" y="217568"/>
                          <a:pt x="109618" y="46118"/>
                          <a:pt x="4208" y="12463"/>
                        </a:cubicBezTo>
                        <a:cubicBezTo>
                          <a:pt x="1033" y="11193"/>
                          <a:pt x="-872" y="8018"/>
                          <a:pt x="398" y="4208"/>
                        </a:cubicBezTo>
                        <a:cubicBezTo>
                          <a:pt x="1668" y="1033"/>
                          <a:pt x="4843" y="-872"/>
                          <a:pt x="8653" y="398"/>
                        </a:cubicBezTo>
                        <a:cubicBezTo>
                          <a:pt x="119143" y="35323"/>
                          <a:pt x="199788" y="212488"/>
                          <a:pt x="199788" y="420133"/>
                        </a:cubicBezTo>
                        <a:cubicBezTo>
                          <a:pt x="199788" y="604283"/>
                          <a:pt x="136288" y="766843"/>
                          <a:pt x="42308" y="824628"/>
                        </a:cubicBezTo>
                        <a:cubicBezTo>
                          <a:pt x="41673" y="825263"/>
                          <a:pt x="40403" y="825898"/>
                          <a:pt x="39133" y="825898"/>
                        </a:cubicBezTo>
                        <a:close/>
                      </a:path>
                    </a:pathLst>
                  </a:custGeom>
                  <a:solidFill>
                    <a:srgbClr val="26377A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" name="Graphic 2">
                  <a:extLst>
                    <a:ext uri="{FF2B5EF4-FFF2-40B4-BE49-F238E27FC236}">
                      <a16:creationId xmlns:a16="http://schemas.microsoft.com/office/drawing/2014/main" id="{F4F18131-E422-3C4D-AD6D-F1136CEFA15B}"/>
                    </a:ext>
                  </a:extLst>
                </p:cNvPr>
                <p:cNvGrpSpPr/>
                <p:nvPr/>
              </p:nvGrpSpPr>
              <p:grpSpPr>
                <a:xfrm>
                  <a:off x="4701540" y="4403962"/>
                  <a:ext cx="407034" cy="533162"/>
                  <a:chOff x="4701540" y="4403962"/>
                  <a:chExt cx="407034" cy="533162"/>
                </a:xfrm>
              </p:grpSpPr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72EE70BD-EA9E-EF9C-D255-B2B3914BE929}"/>
                      </a:ext>
                    </a:extLst>
                  </p:cNvPr>
                  <p:cNvSpPr/>
                  <p:nvPr/>
                </p:nvSpPr>
                <p:spPr>
                  <a:xfrm>
                    <a:off x="4789804" y="4406265"/>
                    <a:ext cx="318770" cy="530859"/>
                  </a:xfrm>
                  <a:custGeom>
                    <a:avLst/>
                    <a:gdLst>
                      <a:gd name="connsiteX0" fmla="*/ 177165 w 318770"/>
                      <a:gd name="connsiteY0" fmla="*/ 0 h 530859"/>
                      <a:gd name="connsiteX1" fmla="*/ 137160 w 318770"/>
                      <a:gd name="connsiteY1" fmla="*/ 0 h 530859"/>
                      <a:gd name="connsiteX2" fmla="*/ 137160 w 318770"/>
                      <a:gd name="connsiteY2" fmla="*/ 0 h 530859"/>
                      <a:gd name="connsiteX3" fmla="*/ 53975 w 318770"/>
                      <a:gd name="connsiteY3" fmla="*/ 0 h 530859"/>
                      <a:gd name="connsiteX4" fmla="*/ 53975 w 318770"/>
                      <a:gd name="connsiteY4" fmla="*/ 57150 h 530859"/>
                      <a:gd name="connsiteX5" fmla="*/ 0 w 318770"/>
                      <a:gd name="connsiteY5" fmla="*/ 265430 h 530859"/>
                      <a:gd name="connsiteX6" fmla="*/ 53975 w 318770"/>
                      <a:gd name="connsiteY6" fmla="*/ 473710 h 530859"/>
                      <a:gd name="connsiteX7" fmla="*/ 53975 w 318770"/>
                      <a:gd name="connsiteY7" fmla="*/ 530860 h 530859"/>
                      <a:gd name="connsiteX8" fmla="*/ 137160 w 318770"/>
                      <a:gd name="connsiteY8" fmla="*/ 530860 h 530859"/>
                      <a:gd name="connsiteX9" fmla="*/ 137160 w 318770"/>
                      <a:gd name="connsiteY9" fmla="*/ 530860 h 530859"/>
                      <a:gd name="connsiteX10" fmla="*/ 177165 w 318770"/>
                      <a:gd name="connsiteY10" fmla="*/ 530860 h 530859"/>
                      <a:gd name="connsiteX11" fmla="*/ 318770 w 318770"/>
                      <a:gd name="connsiteY11" fmla="*/ 265430 h 530859"/>
                      <a:gd name="connsiteX12" fmla="*/ 177165 w 318770"/>
                      <a:gd name="connsiteY12" fmla="*/ 0 h 530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18770" h="530859">
                        <a:moveTo>
                          <a:pt x="177165" y="0"/>
                        </a:moveTo>
                        <a:cubicBezTo>
                          <a:pt x="175895" y="0"/>
                          <a:pt x="138430" y="0"/>
                          <a:pt x="137160" y="0"/>
                        </a:cubicBezTo>
                        <a:lnTo>
                          <a:pt x="137160" y="0"/>
                        </a:lnTo>
                        <a:lnTo>
                          <a:pt x="53975" y="0"/>
                        </a:lnTo>
                        <a:lnTo>
                          <a:pt x="53975" y="57150"/>
                        </a:lnTo>
                        <a:cubicBezTo>
                          <a:pt x="20955" y="105410"/>
                          <a:pt x="0" y="180975"/>
                          <a:pt x="0" y="265430"/>
                        </a:cubicBezTo>
                        <a:cubicBezTo>
                          <a:pt x="0" y="349885"/>
                          <a:pt x="20955" y="425450"/>
                          <a:pt x="53975" y="473710"/>
                        </a:cubicBezTo>
                        <a:lnTo>
                          <a:pt x="53975" y="530860"/>
                        </a:lnTo>
                        <a:lnTo>
                          <a:pt x="137160" y="530860"/>
                        </a:lnTo>
                        <a:lnTo>
                          <a:pt x="137160" y="530860"/>
                        </a:lnTo>
                        <a:cubicBezTo>
                          <a:pt x="138430" y="530860"/>
                          <a:pt x="175895" y="530860"/>
                          <a:pt x="177165" y="530860"/>
                        </a:cubicBezTo>
                        <a:cubicBezTo>
                          <a:pt x="255270" y="530860"/>
                          <a:pt x="318770" y="412115"/>
                          <a:pt x="318770" y="265430"/>
                        </a:cubicBezTo>
                        <a:cubicBezTo>
                          <a:pt x="318770" y="118745"/>
                          <a:pt x="255905" y="0"/>
                          <a:pt x="177165" y="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2CBFE7BA-F380-9BCC-9AF4-B04E7037C451}"/>
                      </a:ext>
                    </a:extLst>
                  </p:cNvPr>
                  <p:cNvSpPr/>
                  <p:nvPr/>
                </p:nvSpPr>
                <p:spPr>
                  <a:xfrm>
                    <a:off x="4701540" y="4406265"/>
                    <a:ext cx="283209" cy="530859"/>
                  </a:xfrm>
                  <a:custGeom>
                    <a:avLst/>
                    <a:gdLst>
                      <a:gd name="connsiteX0" fmla="*/ 283210 w 283209"/>
                      <a:gd name="connsiteY0" fmla="*/ 265430 h 530859"/>
                      <a:gd name="connsiteX1" fmla="*/ 141605 w 283209"/>
                      <a:gd name="connsiteY1" fmla="*/ 530860 h 530859"/>
                      <a:gd name="connsiteX2" fmla="*/ 0 w 283209"/>
                      <a:gd name="connsiteY2" fmla="*/ 265430 h 530859"/>
                      <a:gd name="connsiteX3" fmla="*/ 141605 w 283209"/>
                      <a:gd name="connsiteY3" fmla="*/ 0 h 530859"/>
                      <a:gd name="connsiteX4" fmla="*/ 283210 w 283209"/>
                      <a:gd name="connsiteY4" fmla="*/ 265430 h 530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3209" h="530859">
                        <a:moveTo>
                          <a:pt x="283210" y="265430"/>
                        </a:moveTo>
                        <a:cubicBezTo>
                          <a:pt x="283210" y="412023"/>
                          <a:pt x="219811" y="530860"/>
                          <a:pt x="141605" y="530860"/>
                        </a:cubicBezTo>
                        <a:cubicBezTo>
                          <a:pt x="63399" y="530860"/>
                          <a:pt x="0" y="412023"/>
                          <a:pt x="0" y="265430"/>
                        </a:cubicBezTo>
                        <a:cubicBezTo>
                          <a:pt x="0" y="118837"/>
                          <a:pt x="63399" y="0"/>
                          <a:pt x="141605" y="0"/>
                        </a:cubicBezTo>
                        <a:cubicBezTo>
                          <a:pt x="219812" y="0"/>
                          <a:pt x="283210" y="118837"/>
                          <a:pt x="283210" y="26543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" name="Freeform: Shape 87">
                    <a:extLst>
                      <a:ext uri="{FF2B5EF4-FFF2-40B4-BE49-F238E27FC236}">
                        <a16:creationId xmlns:a16="http://schemas.microsoft.com/office/drawing/2014/main" id="{917143EA-5CAF-66A6-94E5-5F5E75744FA5}"/>
                      </a:ext>
                    </a:extLst>
                  </p:cNvPr>
                  <p:cNvSpPr/>
                  <p:nvPr/>
                </p:nvSpPr>
                <p:spPr>
                  <a:xfrm>
                    <a:off x="4860527" y="4403962"/>
                    <a:ext cx="131207" cy="526177"/>
                  </a:xfrm>
                  <a:custGeom>
                    <a:avLst/>
                    <a:gdLst>
                      <a:gd name="connsiteX0" fmla="*/ 27068 w 131207"/>
                      <a:gd name="connsiteY0" fmla="*/ 526178 h 526177"/>
                      <a:gd name="connsiteX1" fmla="*/ 21353 w 131207"/>
                      <a:gd name="connsiteY1" fmla="*/ 523003 h 526177"/>
                      <a:gd name="connsiteX2" fmla="*/ 23258 w 131207"/>
                      <a:gd name="connsiteY2" fmla="*/ 514113 h 526177"/>
                      <a:gd name="connsiteX3" fmla="*/ 117873 w 131207"/>
                      <a:gd name="connsiteY3" fmla="*/ 267733 h 526177"/>
                      <a:gd name="connsiteX4" fmla="*/ 4208 w 131207"/>
                      <a:gd name="connsiteY4" fmla="*/ 12463 h 526177"/>
                      <a:gd name="connsiteX5" fmla="*/ 398 w 131207"/>
                      <a:gd name="connsiteY5" fmla="*/ 4208 h 526177"/>
                      <a:gd name="connsiteX6" fmla="*/ 8653 w 131207"/>
                      <a:gd name="connsiteY6" fmla="*/ 398 h 526177"/>
                      <a:gd name="connsiteX7" fmla="*/ 131208 w 131207"/>
                      <a:gd name="connsiteY7" fmla="*/ 267733 h 526177"/>
                      <a:gd name="connsiteX8" fmla="*/ 30878 w 131207"/>
                      <a:gd name="connsiteY8" fmla="*/ 524908 h 526177"/>
                      <a:gd name="connsiteX9" fmla="*/ 27068 w 131207"/>
                      <a:gd name="connsiteY9" fmla="*/ 526178 h 526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207" h="526177">
                        <a:moveTo>
                          <a:pt x="27068" y="526178"/>
                        </a:moveTo>
                        <a:cubicBezTo>
                          <a:pt x="25163" y="526178"/>
                          <a:pt x="22623" y="524908"/>
                          <a:pt x="21353" y="523003"/>
                        </a:cubicBezTo>
                        <a:cubicBezTo>
                          <a:pt x="19448" y="519828"/>
                          <a:pt x="20718" y="516018"/>
                          <a:pt x="23258" y="514113"/>
                        </a:cubicBezTo>
                        <a:cubicBezTo>
                          <a:pt x="79773" y="479188"/>
                          <a:pt x="117873" y="380128"/>
                          <a:pt x="117873" y="267733"/>
                        </a:cubicBezTo>
                        <a:cubicBezTo>
                          <a:pt x="117873" y="142638"/>
                          <a:pt x="68978" y="32783"/>
                          <a:pt x="4208" y="12463"/>
                        </a:cubicBezTo>
                        <a:cubicBezTo>
                          <a:pt x="1033" y="11193"/>
                          <a:pt x="-872" y="8018"/>
                          <a:pt x="398" y="4208"/>
                        </a:cubicBezTo>
                        <a:cubicBezTo>
                          <a:pt x="1668" y="1033"/>
                          <a:pt x="4843" y="-872"/>
                          <a:pt x="8653" y="398"/>
                        </a:cubicBezTo>
                        <a:cubicBezTo>
                          <a:pt x="79773" y="23258"/>
                          <a:pt x="131208" y="135653"/>
                          <a:pt x="131208" y="267733"/>
                        </a:cubicBezTo>
                        <a:cubicBezTo>
                          <a:pt x="131208" y="384573"/>
                          <a:pt x="90568" y="488078"/>
                          <a:pt x="30878" y="524908"/>
                        </a:cubicBezTo>
                        <a:cubicBezTo>
                          <a:pt x="29608" y="526178"/>
                          <a:pt x="28338" y="526178"/>
                          <a:pt x="27068" y="526178"/>
                        </a:cubicBezTo>
                        <a:close/>
                      </a:path>
                    </a:pathLst>
                  </a:custGeom>
                  <a:solidFill>
                    <a:srgbClr val="26377A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C1B56BA7-BA0C-80F7-F38F-FDEE0E818C6C}"/>
                    </a:ext>
                  </a:extLst>
                </p:cNvPr>
                <p:cNvSpPr/>
                <p:nvPr/>
              </p:nvSpPr>
              <p:spPr>
                <a:xfrm>
                  <a:off x="6160279" y="4061459"/>
                  <a:ext cx="348391" cy="677058"/>
                </a:xfrm>
                <a:custGeom>
                  <a:avLst/>
                  <a:gdLst>
                    <a:gd name="connsiteX0" fmla="*/ 337676 w 348391"/>
                    <a:gd name="connsiteY0" fmla="*/ 0 h 677058"/>
                    <a:gd name="connsiteX1" fmla="*/ 89391 w 348391"/>
                    <a:gd name="connsiteY1" fmla="*/ 35560 h 677058"/>
                    <a:gd name="connsiteX2" fmla="*/ 1126 w 348391"/>
                    <a:gd name="connsiteY2" fmla="*/ 173990 h 677058"/>
                    <a:gd name="connsiteX3" fmla="*/ 150351 w 348391"/>
                    <a:gd name="connsiteY3" fmla="*/ 617220 h 677058"/>
                    <a:gd name="connsiteX4" fmla="*/ 249411 w 348391"/>
                    <a:gd name="connsiteY4" fmla="*/ 671195 h 677058"/>
                    <a:gd name="connsiteX5" fmla="*/ 283701 w 348391"/>
                    <a:gd name="connsiteY5" fmla="*/ 550545 h 677058"/>
                    <a:gd name="connsiteX6" fmla="*/ 201151 w 348391"/>
                    <a:gd name="connsiteY6" fmla="*/ 219075 h 677058"/>
                    <a:gd name="connsiteX7" fmla="*/ 228456 w 348391"/>
                    <a:gd name="connsiteY7" fmla="*/ 177800 h 677058"/>
                    <a:gd name="connsiteX8" fmla="*/ 337676 w 348391"/>
                    <a:gd name="connsiteY8" fmla="*/ 0 h 677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8391" h="677058">
                      <a:moveTo>
                        <a:pt x="337676" y="0"/>
                      </a:moveTo>
                      <a:cubicBezTo>
                        <a:pt x="159876" y="0"/>
                        <a:pt x="141461" y="3175"/>
                        <a:pt x="89391" y="35560"/>
                      </a:cubicBezTo>
                      <a:cubicBezTo>
                        <a:pt x="37321" y="67945"/>
                        <a:pt x="-7764" y="98425"/>
                        <a:pt x="1126" y="173990"/>
                      </a:cubicBezTo>
                      <a:cubicBezTo>
                        <a:pt x="10016" y="249555"/>
                        <a:pt x="117966" y="539750"/>
                        <a:pt x="150351" y="617220"/>
                      </a:cubicBezTo>
                      <a:cubicBezTo>
                        <a:pt x="182736" y="694690"/>
                        <a:pt x="225916" y="676910"/>
                        <a:pt x="249411" y="671195"/>
                      </a:cubicBezTo>
                      <a:cubicBezTo>
                        <a:pt x="272906" y="665480"/>
                        <a:pt x="309101" y="656590"/>
                        <a:pt x="283701" y="550545"/>
                      </a:cubicBezTo>
                      <a:cubicBezTo>
                        <a:pt x="258301" y="444500"/>
                        <a:pt x="202421" y="246380"/>
                        <a:pt x="201151" y="219075"/>
                      </a:cubicBezTo>
                      <a:cubicBezTo>
                        <a:pt x="199246" y="191770"/>
                        <a:pt x="192261" y="179705"/>
                        <a:pt x="228456" y="177800"/>
                      </a:cubicBezTo>
                      <a:cubicBezTo>
                        <a:pt x="264016" y="175895"/>
                        <a:pt x="384666" y="0"/>
                        <a:pt x="337676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4C63FE79-10C8-D229-EAAB-ACCF6C9D6C59}"/>
                    </a:ext>
                  </a:extLst>
                </p:cNvPr>
                <p:cNvSpPr/>
                <p:nvPr/>
              </p:nvSpPr>
              <p:spPr>
                <a:xfrm>
                  <a:off x="6351383" y="4150199"/>
                  <a:ext cx="241918" cy="136685"/>
                </a:xfrm>
                <a:custGeom>
                  <a:avLst/>
                  <a:gdLst>
                    <a:gd name="connsiteX0" fmla="*/ 10046 w 241918"/>
                    <a:gd name="connsiteY0" fmla="*/ 136685 h 136685"/>
                    <a:gd name="connsiteX1" fmla="*/ 3696 w 241918"/>
                    <a:gd name="connsiteY1" fmla="*/ 130971 h 136685"/>
                    <a:gd name="connsiteX2" fmla="*/ 21476 w 241918"/>
                    <a:gd name="connsiteY2" fmla="*/ 9051 h 136685"/>
                    <a:gd name="connsiteX3" fmla="*/ 168161 w 241918"/>
                    <a:gd name="connsiteY3" fmla="*/ 7780 h 136685"/>
                    <a:gd name="connsiteX4" fmla="*/ 192926 w 241918"/>
                    <a:gd name="connsiteY4" fmla="*/ 10321 h 136685"/>
                    <a:gd name="connsiteX5" fmla="*/ 241821 w 241918"/>
                    <a:gd name="connsiteY5" fmla="*/ 69376 h 136685"/>
                    <a:gd name="connsiteX6" fmla="*/ 236106 w 241918"/>
                    <a:gd name="connsiteY6" fmla="*/ 76360 h 136685"/>
                    <a:gd name="connsiteX7" fmla="*/ 229121 w 241918"/>
                    <a:gd name="connsiteY7" fmla="*/ 70646 h 136685"/>
                    <a:gd name="connsiteX8" fmla="*/ 191656 w 241918"/>
                    <a:gd name="connsiteY8" fmla="*/ 23021 h 136685"/>
                    <a:gd name="connsiteX9" fmla="*/ 166891 w 241918"/>
                    <a:gd name="connsiteY9" fmla="*/ 20481 h 136685"/>
                    <a:gd name="connsiteX10" fmla="*/ 30366 w 241918"/>
                    <a:gd name="connsiteY10" fmla="*/ 17941 h 136685"/>
                    <a:gd name="connsiteX11" fmla="*/ 16396 w 241918"/>
                    <a:gd name="connsiteY11" fmla="*/ 129066 h 136685"/>
                    <a:gd name="connsiteX12" fmla="*/ 10681 w 241918"/>
                    <a:gd name="connsiteY12" fmla="*/ 136051 h 136685"/>
                    <a:gd name="connsiteX13" fmla="*/ 10046 w 241918"/>
                    <a:gd name="connsiteY13" fmla="*/ 136685 h 13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1918" h="136685">
                      <a:moveTo>
                        <a:pt x="10046" y="136685"/>
                      </a:moveTo>
                      <a:cubicBezTo>
                        <a:pt x="6871" y="136685"/>
                        <a:pt x="4331" y="134146"/>
                        <a:pt x="3696" y="130971"/>
                      </a:cubicBezTo>
                      <a:cubicBezTo>
                        <a:pt x="-5194" y="45881"/>
                        <a:pt x="2426" y="28735"/>
                        <a:pt x="21476" y="9051"/>
                      </a:cubicBezTo>
                      <a:cubicBezTo>
                        <a:pt x="36081" y="-5554"/>
                        <a:pt x="99581" y="160"/>
                        <a:pt x="168161" y="7780"/>
                      </a:cubicBezTo>
                      <a:cubicBezTo>
                        <a:pt x="178321" y="9051"/>
                        <a:pt x="186576" y="9685"/>
                        <a:pt x="192926" y="10321"/>
                      </a:cubicBezTo>
                      <a:cubicBezTo>
                        <a:pt x="234201" y="14130"/>
                        <a:pt x="241821" y="66835"/>
                        <a:pt x="241821" y="69376"/>
                      </a:cubicBezTo>
                      <a:cubicBezTo>
                        <a:pt x="242456" y="72551"/>
                        <a:pt x="239916" y="75726"/>
                        <a:pt x="236106" y="76360"/>
                      </a:cubicBezTo>
                      <a:cubicBezTo>
                        <a:pt x="232296" y="76996"/>
                        <a:pt x="229121" y="74456"/>
                        <a:pt x="229121" y="70646"/>
                      </a:cubicBezTo>
                      <a:cubicBezTo>
                        <a:pt x="229121" y="70010"/>
                        <a:pt x="222771" y="25560"/>
                        <a:pt x="191656" y="23021"/>
                      </a:cubicBezTo>
                      <a:cubicBezTo>
                        <a:pt x="185306" y="22385"/>
                        <a:pt x="176416" y="21751"/>
                        <a:pt x="166891" y="20481"/>
                      </a:cubicBezTo>
                      <a:cubicBezTo>
                        <a:pt x="129426" y="16035"/>
                        <a:pt x="41796" y="6510"/>
                        <a:pt x="30366" y="17941"/>
                      </a:cubicBezTo>
                      <a:cubicBezTo>
                        <a:pt x="16396" y="31910"/>
                        <a:pt x="6871" y="41435"/>
                        <a:pt x="16396" y="129066"/>
                      </a:cubicBezTo>
                      <a:cubicBezTo>
                        <a:pt x="17031" y="132241"/>
                        <a:pt x="14491" y="135416"/>
                        <a:pt x="10681" y="136051"/>
                      </a:cubicBezTo>
                      <a:cubicBezTo>
                        <a:pt x="10046" y="136685"/>
                        <a:pt x="10046" y="136685"/>
                        <a:pt x="10046" y="13668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CA51D417-A29A-D473-D2BF-B75B4EAF4F2B}"/>
                    </a:ext>
                  </a:extLst>
                </p:cNvPr>
                <p:cNvSpPr/>
                <p:nvPr/>
              </p:nvSpPr>
              <p:spPr>
                <a:xfrm>
                  <a:off x="5824220" y="3935566"/>
                  <a:ext cx="673734" cy="588173"/>
                </a:xfrm>
                <a:custGeom>
                  <a:avLst/>
                  <a:gdLst>
                    <a:gd name="connsiteX0" fmla="*/ 6350 w 673734"/>
                    <a:gd name="connsiteY0" fmla="*/ 588174 h 588173"/>
                    <a:gd name="connsiteX1" fmla="*/ 0 w 673734"/>
                    <a:gd name="connsiteY1" fmla="*/ 581824 h 588173"/>
                    <a:gd name="connsiteX2" fmla="*/ 6350 w 673734"/>
                    <a:gd name="connsiteY2" fmla="*/ 575474 h 588173"/>
                    <a:gd name="connsiteX3" fmla="*/ 225425 w 673734"/>
                    <a:gd name="connsiteY3" fmla="*/ 383068 h 588173"/>
                    <a:gd name="connsiteX4" fmla="*/ 240030 w 673734"/>
                    <a:gd name="connsiteY4" fmla="*/ 320204 h 588173"/>
                    <a:gd name="connsiteX5" fmla="*/ 412750 w 673734"/>
                    <a:gd name="connsiteY5" fmla="*/ 33184 h 588173"/>
                    <a:gd name="connsiteX6" fmla="*/ 667385 w 673734"/>
                    <a:gd name="connsiteY6" fmla="*/ 163 h 588173"/>
                    <a:gd name="connsiteX7" fmla="*/ 673735 w 673734"/>
                    <a:gd name="connsiteY7" fmla="*/ 6513 h 588173"/>
                    <a:gd name="connsiteX8" fmla="*/ 667385 w 673734"/>
                    <a:gd name="connsiteY8" fmla="*/ 12863 h 588173"/>
                    <a:gd name="connsiteX9" fmla="*/ 420370 w 673734"/>
                    <a:gd name="connsiteY9" fmla="*/ 43979 h 588173"/>
                    <a:gd name="connsiteX10" fmla="*/ 253365 w 673734"/>
                    <a:gd name="connsiteY10" fmla="*/ 323379 h 588173"/>
                    <a:gd name="connsiteX11" fmla="*/ 238760 w 673734"/>
                    <a:gd name="connsiteY11" fmla="*/ 385609 h 588173"/>
                    <a:gd name="connsiteX12" fmla="*/ 6350 w 673734"/>
                    <a:gd name="connsiteY12" fmla="*/ 588174 h 58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3734" h="588173">
                      <a:moveTo>
                        <a:pt x="6350" y="588174"/>
                      </a:moveTo>
                      <a:cubicBezTo>
                        <a:pt x="2540" y="588174"/>
                        <a:pt x="0" y="585634"/>
                        <a:pt x="0" y="581824"/>
                      </a:cubicBezTo>
                      <a:cubicBezTo>
                        <a:pt x="0" y="578014"/>
                        <a:pt x="2540" y="575474"/>
                        <a:pt x="6350" y="575474"/>
                      </a:cubicBezTo>
                      <a:cubicBezTo>
                        <a:pt x="183515" y="575474"/>
                        <a:pt x="201930" y="490384"/>
                        <a:pt x="225425" y="383068"/>
                      </a:cubicBezTo>
                      <a:cubicBezTo>
                        <a:pt x="229870" y="362749"/>
                        <a:pt x="234315" y="341793"/>
                        <a:pt x="240030" y="320204"/>
                      </a:cubicBezTo>
                      <a:cubicBezTo>
                        <a:pt x="268605" y="216699"/>
                        <a:pt x="338455" y="81443"/>
                        <a:pt x="412750" y="33184"/>
                      </a:cubicBezTo>
                      <a:cubicBezTo>
                        <a:pt x="470535" y="-4282"/>
                        <a:pt x="659130" y="163"/>
                        <a:pt x="667385" y="163"/>
                      </a:cubicBezTo>
                      <a:cubicBezTo>
                        <a:pt x="671195" y="163"/>
                        <a:pt x="673735" y="3338"/>
                        <a:pt x="673735" y="6513"/>
                      </a:cubicBezTo>
                      <a:cubicBezTo>
                        <a:pt x="673735" y="10324"/>
                        <a:pt x="670560" y="12863"/>
                        <a:pt x="667385" y="12863"/>
                      </a:cubicBezTo>
                      <a:cubicBezTo>
                        <a:pt x="665480" y="12863"/>
                        <a:pt x="474345" y="8418"/>
                        <a:pt x="420370" y="43979"/>
                      </a:cubicBezTo>
                      <a:cubicBezTo>
                        <a:pt x="367030" y="78268"/>
                        <a:pt x="290195" y="188124"/>
                        <a:pt x="253365" y="323379"/>
                      </a:cubicBezTo>
                      <a:cubicBezTo>
                        <a:pt x="247650" y="344334"/>
                        <a:pt x="243205" y="365289"/>
                        <a:pt x="238760" y="385609"/>
                      </a:cubicBezTo>
                      <a:cubicBezTo>
                        <a:pt x="213995" y="494193"/>
                        <a:pt x="193675" y="588174"/>
                        <a:pt x="6350" y="58817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DF39E4AC-7F1A-F0E2-F982-7111B6DA9A43}"/>
                    </a:ext>
                  </a:extLst>
                </p:cNvPr>
                <p:cNvSpPr/>
                <p:nvPr/>
              </p:nvSpPr>
              <p:spPr>
                <a:xfrm>
                  <a:off x="5060892" y="3082449"/>
                  <a:ext cx="803401" cy="1578785"/>
                </a:xfrm>
                <a:custGeom>
                  <a:avLst/>
                  <a:gdLst>
                    <a:gd name="connsiteX0" fmla="*/ 646487 w 803401"/>
                    <a:gd name="connsiteY0" fmla="*/ 589756 h 1578785"/>
                    <a:gd name="connsiteX1" fmla="*/ 417887 w 803401"/>
                    <a:gd name="connsiteY1" fmla="*/ 131286 h 1578785"/>
                    <a:gd name="connsiteX2" fmla="*/ 282632 w 803401"/>
                    <a:gd name="connsiteY2" fmla="*/ 1746 h 1578785"/>
                    <a:gd name="connsiteX3" fmla="*/ 61017 w 803401"/>
                    <a:gd name="connsiteY3" fmla="*/ 85566 h 1578785"/>
                    <a:gd name="connsiteX4" fmla="*/ 4502 w 803401"/>
                    <a:gd name="connsiteY4" fmla="*/ 328771 h 1578785"/>
                    <a:gd name="connsiteX5" fmla="*/ 201987 w 803401"/>
                    <a:gd name="connsiteY5" fmla="*/ 942181 h 1578785"/>
                    <a:gd name="connsiteX6" fmla="*/ 473767 w 803401"/>
                    <a:gd name="connsiteY6" fmla="*/ 1339056 h 1578785"/>
                    <a:gd name="connsiteX7" fmla="*/ 537267 w 803401"/>
                    <a:gd name="connsiteY7" fmla="*/ 1471771 h 1578785"/>
                    <a:gd name="connsiteX8" fmla="*/ 691572 w 803401"/>
                    <a:gd name="connsiteY8" fmla="*/ 1577181 h 1578785"/>
                    <a:gd name="connsiteX9" fmla="*/ 799522 w 803401"/>
                    <a:gd name="connsiteY9" fmla="*/ 1501616 h 1578785"/>
                    <a:gd name="connsiteX10" fmla="*/ 748087 w 803401"/>
                    <a:gd name="connsiteY10" fmla="*/ 1350486 h 1578785"/>
                    <a:gd name="connsiteX11" fmla="*/ 663632 w 803401"/>
                    <a:gd name="connsiteY11" fmla="*/ 1189196 h 1578785"/>
                    <a:gd name="connsiteX12" fmla="*/ 596322 w 803401"/>
                    <a:gd name="connsiteY12" fmla="*/ 928846 h 1578785"/>
                    <a:gd name="connsiteX13" fmla="*/ 598862 w 803401"/>
                    <a:gd name="connsiteY13" fmla="*/ 763746 h 1578785"/>
                    <a:gd name="connsiteX14" fmla="*/ 646487 w 803401"/>
                    <a:gd name="connsiteY14" fmla="*/ 589756 h 157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03401" h="1578785">
                      <a:moveTo>
                        <a:pt x="646487" y="589756"/>
                      </a:moveTo>
                      <a:cubicBezTo>
                        <a:pt x="586797" y="479901"/>
                        <a:pt x="475037" y="221456"/>
                        <a:pt x="417887" y="131286"/>
                      </a:cubicBezTo>
                      <a:cubicBezTo>
                        <a:pt x="384232" y="77946"/>
                        <a:pt x="368992" y="12541"/>
                        <a:pt x="282632" y="1746"/>
                      </a:cubicBezTo>
                      <a:cubicBezTo>
                        <a:pt x="196272" y="-9049"/>
                        <a:pt x="90862" y="31591"/>
                        <a:pt x="61017" y="85566"/>
                      </a:cubicBezTo>
                      <a:cubicBezTo>
                        <a:pt x="31172" y="139541"/>
                        <a:pt x="-14548" y="250666"/>
                        <a:pt x="4502" y="328771"/>
                      </a:cubicBezTo>
                      <a:cubicBezTo>
                        <a:pt x="23552" y="406876"/>
                        <a:pt x="23552" y="621506"/>
                        <a:pt x="201987" y="942181"/>
                      </a:cubicBezTo>
                      <a:cubicBezTo>
                        <a:pt x="290252" y="1101566"/>
                        <a:pt x="430587" y="1244441"/>
                        <a:pt x="473767" y="1339056"/>
                      </a:cubicBezTo>
                      <a:cubicBezTo>
                        <a:pt x="516947" y="1433671"/>
                        <a:pt x="504882" y="1428591"/>
                        <a:pt x="537267" y="1471771"/>
                      </a:cubicBezTo>
                      <a:cubicBezTo>
                        <a:pt x="569652" y="1514951"/>
                        <a:pt x="634422" y="1566386"/>
                        <a:pt x="691572" y="1577181"/>
                      </a:cubicBezTo>
                      <a:cubicBezTo>
                        <a:pt x="748087" y="1587976"/>
                        <a:pt x="821112" y="1542256"/>
                        <a:pt x="799522" y="1501616"/>
                      </a:cubicBezTo>
                      <a:cubicBezTo>
                        <a:pt x="777932" y="1460976"/>
                        <a:pt x="775392" y="1393666"/>
                        <a:pt x="748087" y="1350486"/>
                      </a:cubicBezTo>
                      <a:cubicBezTo>
                        <a:pt x="720782" y="1307306"/>
                        <a:pt x="696017" y="1281271"/>
                        <a:pt x="663632" y="1189196"/>
                      </a:cubicBezTo>
                      <a:cubicBezTo>
                        <a:pt x="631247" y="1097121"/>
                        <a:pt x="603942" y="1062831"/>
                        <a:pt x="596322" y="928846"/>
                      </a:cubicBezTo>
                      <a:cubicBezTo>
                        <a:pt x="591877" y="850106"/>
                        <a:pt x="604577" y="801846"/>
                        <a:pt x="598862" y="763746"/>
                      </a:cubicBezTo>
                      <a:cubicBezTo>
                        <a:pt x="598862" y="763111"/>
                        <a:pt x="614102" y="657066"/>
                        <a:pt x="646487" y="589756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7920DF86-AC38-9BDE-B0E3-C016DD649359}"/>
                    </a:ext>
                  </a:extLst>
                </p:cNvPr>
                <p:cNvSpPr/>
                <p:nvPr/>
              </p:nvSpPr>
              <p:spPr>
                <a:xfrm>
                  <a:off x="5477470" y="3401695"/>
                  <a:ext cx="188634" cy="482600"/>
                </a:xfrm>
                <a:custGeom>
                  <a:avLst/>
                  <a:gdLst>
                    <a:gd name="connsiteX0" fmla="*/ 182284 w 188634"/>
                    <a:gd name="connsiteY0" fmla="*/ 482600 h 482600"/>
                    <a:gd name="connsiteX1" fmla="*/ 175934 w 188634"/>
                    <a:gd name="connsiteY1" fmla="*/ 476250 h 482600"/>
                    <a:gd name="connsiteX2" fmla="*/ 26709 w 188634"/>
                    <a:gd name="connsiteY2" fmla="*/ 86360 h 482600"/>
                    <a:gd name="connsiteX3" fmla="*/ 674 w 188634"/>
                    <a:gd name="connsiteY3" fmla="*/ 5715 h 482600"/>
                    <a:gd name="connsiteX4" fmla="*/ 7659 w 188634"/>
                    <a:gd name="connsiteY4" fmla="*/ 0 h 482600"/>
                    <a:gd name="connsiteX5" fmla="*/ 13374 w 188634"/>
                    <a:gd name="connsiteY5" fmla="*/ 6985 h 482600"/>
                    <a:gd name="connsiteX6" fmla="*/ 35599 w 188634"/>
                    <a:gd name="connsiteY6" fmla="*/ 77470 h 482600"/>
                    <a:gd name="connsiteX7" fmla="*/ 188634 w 188634"/>
                    <a:gd name="connsiteY7" fmla="*/ 476250 h 482600"/>
                    <a:gd name="connsiteX8" fmla="*/ 182284 w 188634"/>
                    <a:gd name="connsiteY8" fmla="*/ 482600 h 482600"/>
                    <a:gd name="connsiteX9" fmla="*/ 182284 w 188634"/>
                    <a:gd name="connsiteY9" fmla="*/ 482600 h 482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8634" h="482600">
                      <a:moveTo>
                        <a:pt x="182284" y="482600"/>
                      </a:moveTo>
                      <a:cubicBezTo>
                        <a:pt x="179109" y="482600"/>
                        <a:pt x="175934" y="480060"/>
                        <a:pt x="175934" y="476250"/>
                      </a:cubicBezTo>
                      <a:cubicBezTo>
                        <a:pt x="173394" y="340995"/>
                        <a:pt x="54649" y="114300"/>
                        <a:pt x="26709" y="86360"/>
                      </a:cubicBezTo>
                      <a:cubicBezTo>
                        <a:pt x="-5041" y="54610"/>
                        <a:pt x="39" y="7620"/>
                        <a:pt x="674" y="5715"/>
                      </a:cubicBezTo>
                      <a:cubicBezTo>
                        <a:pt x="1309" y="2540"/>
                        <a:pt x="4484" y="0"/>
                        <a:pt x="7659" y="0"/>
                      </a:cubicBezTo>
                      <a:cubicBezTo>
                        <a:pt x="10834" y="635"/>
                        <a:pt x="13374" y="3810"/>
                        <a:pt x="13374" y="6985"/>
                      </a:cubicBezTo>
                      <a:cubicBezTo>
                        <a:pt x="13374" y="7620"/>
                        <a:pt x="8929" y="50165"/>
                        <a:pt x="35599" y="77470"/>
                      </a:cubicBezTo>
                      <a:cubicBezTo>
                        <a:pt x="64809" y="106680"/>
                        <a:pt x="186094" y="338455"/>
                        <a:pt x="188634" y="476250"/>
                      </a:cubicBezTo>
                      <a:cubicBezTo>
                        <a:pt x="188634" y="479425"/>
                        <a:pt x="185459" y="482600"/>
                        <a:pt x="182284" y="482600"/>
                      </a:cubicBezTo>
                      <a:cubicBezTo>
                        <a:pt x="182284" y="482600"/>
                        <a:pt x="182284" y="482600"/>
                        <a:pt x="182284" y="48260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D6ABDD0B-BDFA-EA49-A8A4-B6D91ECC20AF}"/>
                    </a:ext>
                  </a:extLst>
                </p:cNvPr>
                <p:cNvSpPr/>
                <p:nvPr/>
              </p:nvSpPr>
              <p:spPr>
                <a:xfrm>
                  <a:off x="4704384" y="2685376"/>
                  <a:ext cx="645116" cy="738537"/>
                </a:xfrm>
                <a:custGeom>
                  <a:avLst/>
                  <a:gdLst>
                    <a:gd name="connsiteX0" fmla="*/ 68911 w 645116"/>
                    <a:gd name="connsiteY0" fmla="*/ 384849 h 738537"/>
                    <a:gd name="connsiteX1" fmla="*/ 320370 w 645116"/>
                    <a:gd name="connsiteY1" fmla="*/ 214669 h 738537"/>
                    <a:gd name="connsiteX2" fmla="*/ 598500 w 645116"/>
                    <a:gd name="connsiteY2" fmla="*/ 12104 h 738537"/>
                    <a:gd name="connsiteX3" fmla="*/ 590245 w 645116"/>
                    <a:gd name="connsiteY3" fmla="*/ 193079 h 738537"/>
                    <a:gd name="connsiteX4" fmla="*/ 314656 w 645116"/>
                    <a:gd name="connsiteY4" fmla="*/ 655359 h 738537"/>
                    <a:gd name="connsiteX5" fmla="*/ 103836 w 645116"/>
                    <a:gd name="connsiteY5" fmla="*/ 733464 h 738537"/>
                    <a:gd name="connsiteX6" fmla="*/ 11761 w 645116"/>
                    <a:gd name="connsiteY6" fmla="*/ 644564 h 738537"/>
                    <a:gd name="connsiteX7" fmla="*/ 22556 w 645116"/>
                    <a:gd name="connsiteY7" fmla="*/ 525819 h 738537"/>
                    <a:gd name="connsiteX8" fmla="*/ 68911 w 645116"/>
                    <a:gd name="connsiteY8" fmla="*/ 384849 h 738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5116" h="738537">
                      <a:moveTo>
                        <a:pt x="68911" y="384849"/>
                      </a:moveTo>
                      <a:cubicBezTo>
                        <a:pt x="110820" y="320079"/>
                        <a:pt x="185116" y="285154"/>
                        <a:pt x="320370" y="214669"/>
                      </a:cubicBezTo>
                      <a:cubicBezTo>
                        <a:pt x="455625" y="144184"/>
                        <a:pt x="541986" y="57824"/>
                        <a:pt x="598500" y="12104"/>
                      </a:cubicBezTo>
                      <a:cubicBezTo>
                        <a:pt x="655016" y="-33616"/>
                        <a:pt x="668986" y="55284"/>
                        <a:pt x="590245" y="193079"/>
                      </a:cubicBezTo>
                      <a:cubicBezTo>
                        <a:pt x="512141" y="330874"/>
                        <a:pt x="431495" y="574714"/>
                        <a:pt x="314656" y="655359"/>
                      </a:cubicBezTo>
                      <a:cubicBezTo>
                        <a:pt x="228295" y="715049"/>
                        <a:pt x="176861" y="704254"/>
                        <a:pt x="103836" y="733464"/>
                      </a:cubicBezTo>
                      <a:cubicBezTo>
                        <a:pt x="44145" y="757594"/>
                        <a:pt x="22556" y="690284"/>
                        <a:pt x="11761" y="644564"/>
                      </a:cubicBezTo>
                      <a:cubicBezTo>
                        <a:pt x="966" y="598844"/>
                        <a:pt x="-12369" y="579794"/>
                        <a:pt x="22556" y="525819"/>
                      </a:cubicBezTo>
                      <a:cubicBezTo>
                        <a:pt x="57481" y="471844"/>
                        <a:pt x="39066" y="430569"/>
                        <a:pt x="68911" y="384849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D7BD7231-D841-4CD1-A56D-B440D77683BB}"/>
                    </a:ext>
                  </a:extLst>
                </p:cNvPr>
                <p:cNvSpPr/>
                <p:nvPr/>
              </p:nvSpPr>
              <p:spPr>
                <a:xfrm>
                  <a:off x="5250404" y="2519938"/>
                  <a:ext cx="405206" cy="435351"/>
                </a:xfrm>
                <a:custGeom>
                  <a:avLst/>
                  <a:gdLst>
                    <a:gd name="connsiteX0" fmla="*/ 31526 w 405206"/>
                    <a:gd name="connsiteY0" fmla="*/ 199132 h 435351"/>
                    <a:gd name="connsiteX1" fmla="*/ 125506 w 405206"/>
                    <a:gd name="connsiteY1" fmla="*/ 93087 h 435351"/>
                    <a:gd name="connsiteX2" fmla="*/ 202976 w 405206"/>
                    <a:gd name="connsiteY2" fmla="*/ 30222 h 435351"/>
                    <a:gd name="connsiteX3" fmla="*/ 265841 w 405206"/>
                    <a:gd name="connsiteY3" fmla="*/ 2917 h 435351"/>
                    <a:gd name="connsiteX4" fmla="*/ 390301 w 405206"/>
                    <a:gd name="connsiteY4" fmla="*/ 71497 h 435351"/>
                    <a:gd name="connsiteX5" fmla="*/ 390301 w 405206"/>
                    <a:gd name="connsiteY5" fmla="*/ 188337 h 435351"/>
                    <a:gd name="connsiteX6" fmla="*/ 359821 w 405206"/>
                    <a:gd name="connsiteY6" fmla="*/ 218817 h 435351"/>
                    <a:gd name="connsiteX7" fmla="*/ 307751 w 405206"/>
                    <a:gd name="connsiteY7" fmla="*/ 249297 h 435351"/>
                    <a:gd name="connsiteX8" fmla="*/ 253776 w 405206"/>
                    <a:gd name="connsiteY8" fmla="*/ 274697 h 435351"/>
                    <a:gd name="connsiteX9" fmla="*/ 201706 w 405206"/>
                    <a:gd name="connsiteY9" fmla="*/ 283587 h 435351"/>
                    <a:gd name="connsiteX10" fmla="*/ 152811 w 405206"/>
                    <a:gd name="connsiteY10" fmla="*/ 283587 h 435351"/>
                    <a:gd name="connsiteX11" fmla="*/ 96931 w 405206"/>
                    <a:gd name="connsiteY11" fmla="*/ 319782 h 435351"/>
                    <a:gd name="connsiteX12" fmla="*/ 2951 w 405206"/>
                    <a:gd name="connsiteY12" fmla="*/ 435352 h 435351"/>
                    <a:gd name="connsiteX13" fmla="*/ 31526 w 405206"/>
                    <a:gd name="connsiteY13" fmla="*/ 199132 h 43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5206" h="435351">
                      <a:moveTo>
                        <a:pt x="31526" y="199132"/>
                      </a:moveTo>
                      <a:cubicBezTo>
                        <a:pt x="31526" y="199132"/>
                        <a:pt x="87406" y="128647"/>
                        <a:pt x="125506" y="93087"/>
                      </a:cubicBezTo>
                      <a:cubicBezTo>
                        <a:pt x="163606" y="56892"/>
                        <a:pt x="179481" y="41017"/>
                        <a:pt x="202976" y="30222"/>
                      </a:cubicBezTo>
                      <a:cubicBezTo>
                        <a:pt x="226471" y="19427"/>
                        <a:pt x="242346" y="-9148"/>
                        <a:pt x="265841" y="2917"/>
                      </a:cubicBezTo>
                      <a:cubicBezTo>
                        <a:pt x="289336" y="15617"/>
                        <a:pt x="362996" y="44192"/>
                        <a:pt x="390301" y="71497"/>
                      </a:cubicBezTo>
                      <a:cubicBezTo>
                        <a:pt x="417606" y="98802"/>
                        <a:pt x="401096" y="148967"/>
                        <a:pt x="390301" y="188337"/>
                      </a:cubicBezTo>
                      <a:cubicBezTo>
                        <a:pt x="379506" y="227707"/>
                        <a:pt x="359821" y="218817"/>
                        <a:pt x="359821" y="218817"/>
                      </a:cubicBezTo>
                      <a:cubicBezTo>
                        <a:pt x="359821" y="218817"/>
                        <a:pt x="365536" y="253107"/>
                        <a:pt x="307751" y="249297"/>
                      </a:cubicBezTo>
                      <a:cubicBezTo>
                        <a:pt x="307751" y="249297"/>
                        <a:pt x="305846" y="288667"/>
                        <a:pt x="253776" y="274697"/>
                      </a:cubicBezTo>
                      <a:cubicBezTo>
                        <a:pt x="253776" y="274697"/>
                        <a:pt x="221391" y="288032"/>
                        <a:pt x="201706" y="283587"/>
                      </a:cubicBezTo>
                      <a:cubicBezTo>
                        <a:pt x="169321" y="276602"/>
                        <a:pt x="152811" y="283587"/>
                        <a:pt x="152811" y="283587"/>
                      </a:cubicBezTo>
                      <a:cubicBezTo>
                        <a:pt x="152811" y="283587"/>
                        <a:pt x="143921" y="303272"/>
                        <a:pt x="96931" y="319782"/>
                      </a:cubicBezTo>
                      <a:cubicBezTo>
                        <a:pt x="49941" y="336292"/>
                        <a:pt x="2951" y="435352"/>
                        <a:pt x="2951" y="435352"/>
                      </a:cubicBezTo>
                      <a:cubicBezTo>
                        <a:pt x="2951" y="435352"/>
                        <a:pt x="-13559" y="270887"/>
                        <a:pt x="31526" y="199132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44C4E16B-E6D6-A35F-B831-034AF0491D0B}"/>
                    </a:ext>
                  </a:extLst>
                </p:cNvPr>
                <p:cNvSpPr/>
                <p:nvPr/>
              </p:nvSpPr>
              <p:spPr>
                <a:xfrm>
                  <a:off x="5458622" y="2623347"/>
                  <a:ext cx="104897" cy="152237"/>
                </a:xfrm>
                <a:custGeom>
                  <a:avLst/>
                  <a:gdLst>
                    <a:gd name="connsiteX0" fmla="*/ 98898 w 104897"/>
                    <a:gd name="connsiteY0" fmla="*/ 152238 h 152237"/>
                    <a:gd name="connsiteX1" fmla="*/ 92548 w 104897"/>
                    <a:gd name="connsiteY1" fmla="*/ 145888 h 152237"/>
                    <a:gd name="connsiteX2" fmla="*/ 91913 w 104897"/>
                    <a:gd name="connsiteY2" fmla="*/ 103343 h 152237"/>
                    <a:gd name="connsiteX3" fmla="*/ 2378 w 104897"/>
                    <a:gd name="connsiteY3" fmla="*/ 11268 h 152237"/>
                    <a:gd name="connsiteX4" fmla="*/ 1108 w 104897"/>
                    <a:gd name="connsiteY4" fmla="*/ 2378 h 152237"/>
                    <a:gd name="connsiteX5" fmla="*/ 9998 w 104897"/>
                    <a:gd name="connsiteY5" fmla="*/ 1108 h 152237"/>
                    <a:gd name="connsiteX6" fmla="*/ 103978 w 104897"/>
                    <a:gd name="connsiteY6" fmla="*/ 103343 h 152237"/>
                    <a:gd name="connsiteX7" fmla="*/ 104613 w 104897"/>
                    <a:gd name="connsiteY7" fmla="*/ 145253 h 152237"/>
                    <a:gd name="connsiteX8" fmla="*/ 98898 w 104897"/>
                    <a:gd name="connsiteY8" fmla="*/ 152238 h 152237"/>
                    <a:gd name="connsiteX9" fmla="*/ 98898 w 104897"/>
                    <a:gd name="connsiteY9" fmla="*/ 152238 h 152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4897" h="152237">
                      <a:moveTo>
                        <a:pt x="98898" y="152238"/>
                      </a:moveTo>
                      <a:cubicBezTo>
                        <a:pt x="95723" y="152238"/>
                        <a:pt x="92548" y="149698"/>
                        <a:pt x="92548" y="145888"/>
                      </a:cubicBezTo>
                      <a:cubicBezTo>
                        <a:pt x="92548" y="145888"/>
                        <a:pt x="91913" y="127473"/>
                        <a:pt x="91913" y="103343"/>
                      </a:cubicBezTo>
                      <a:cubicBezTo>
                        <a:pt x="91913" y="88738"/>
                        <a:pt x="39843" y="40478"/>
                        <a:pt x="2378" y="11268"/>
                      </a:cubicBezTo>
                      <a:cubicBezTo>
                        <a:pt x="-162" y="9363"/>
                        <a:pt x="-797" y="4918"/>
                        <a:pt x="1108" y="2378"/>
                      </a:cubicBezTo>
                      <a:cubicBezTo>
                        <a:pt x="3013" y="-162"/>
                        <a:pt x="7458" y="-797"/>
                        <a:pt x="9998" y="1108"/>
                      </a:cubicBezTo>
                      <a:cubicBezTo>
                        <a:pt x="25873" y="13808"/>
                        <a:pt x="103978" y="77308"/>
                        <a:pt x="103978" y="103343"/>
                      </a:cubicBezTo>
                      <a:cubicBezTo>
                        <a:pt x="103978" y="127473"/>
                        <a:pt x="104613" y="145253"/>
                        <a:pt x="104613" y="145253"/>
                      </a:cubicBezTo>
                      <a:cubicBezTo>
                        <a:pt x="105883" y="149063"/>
                        <a:pt x="102708" y="152238"/>
                        <a:pt x="98898" y="152238"/>
                      </a:cubicBezTo>
                      <a:cubicBezTo>
                        <a:pt x="99533" y="152238"/>
                        <a:pt x="98898" y="152238"/>
                        <a:pt x="98898" y="15223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A43BFB40-F7D1-252B-88A4-6F3A5955A0CC}"/>
                    </a:ext>
                  </a:extLst>
                </p:cNvPr>
                <p:cNvSpPr/>
                <p:nvPr/>
              </p:nvSpPr>
              <p:spPr>
                <a:xfrm>
                  <a:off x="5425512" y="2682312"/>
                  <a:ext cx="81483" cy="123752"/>
                </a:xfrm>
                <a:custGeom>
                  <a:avLst/>
                  <a:gdLst>
                    <a:gd name="connsiteX0" fmla="*/ 63427 w 81483"/>
                    <a:gd name="connsiteY0" fmla="*/ 123752 h 123752"/>
                    <a:gd name="connsiteX1" fmla="*/ 58347 w 81483"/>
                    <a:gd name="connsiteY1" fmla="*/ 121212 h 123752"/>
                    <a:gd name="connsiteX2" fmla="*/ 59617 w 81483"/>
                    <a:gd name="connsiteY2" fmla="*/ 112322 h 123752"/>
                    <a:gd name="connsiteX3" fmla="*/ 67872 w 81483"/>
                    <a:gd name="connsiteY3" fmla="*/ 88827 h 123752"/>
                    <a:gd name="connsiteX4" fmla="*/ 1832 w 81483"/>
                    <a:gd name="connsiteY4" fmla="*/ 10722 h 123752"/>
                    <a:gd name="connsiteX5" fmla="*/ 2467 w 81483"/>
                    <a:gd name="connsiteY5" fmla="*/ 1832 h 123752"/>
                    <a:gd name="connsiteX6" fmla="*/ 11357 w 81483"/>
                    <a:gd name="connsiteY6" fmla="*/ 2467 h 123752"/>
                    <a:gd name="connsiteX7" fmla="*/ 80572 w 81483"/>
                    <a:gd name="connsiteY7" fmla="*/ 86287 h 123752"/>
                    <a:gd name="connsiteX8" fmla="*/ 67237 w 81483"/>
                    <a:gd name="connsiteY8" fmla="*/ 122482 h 123752"/>
                    <a:gd name="connsiteX9" fmla="*/ 63427 w 81483"/>
                    <a:gd name="connsiteY9" fmla="*/ 123752 h 12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483" h="123752">
                      <a:moveTo>
                        <a:pt x="63427" y="123752"/>
                      </a:moveTo>
                      <a:cubicBezTo>
                        <a:pt x="61522" y="123752"/>
                        <a:pt x="59617" y="123117"/>
                        <a:pt x="58347" y="121212"/>
                      </a:cubicBezTo>
                      <a:cubicBezTo>
                        <a:pt x="56442" y="118672"/>
                        <a:pt x="57077" y="114227"/>
                        <a:pt x="59617" y="112322"/>
                      </a:cubicBezTo>
                      <a:cubicBezTo>
                        <a:pt x="60252" y="111687"/>
                        <a:pt x="71047" y="103432"/>
                        <a:pt x="67872" y="88827"/>
                      </a:cubicBezTo>
                      <a:cubicBezTo>
                        <a:pt x="65967" y="82477"/>
                        <a:pt x="32312" y="43742"/>
                        <a:pt x="1832" y="10722"/>
                      </a:cubicBezTo>
                      <a:cubicBezTo>
                        <a:pt x="-708" y="8182"/>
                        <a:pt x="-708" y="4372"/>
                        <a:pt x="2467" y="1832"/>
                      </a:cubicBezTo>
                      <a:cubicBezTo>
                        <a:pt x="5007" y="-708"/>
                        <a:pt x="8817" y="-708"/>
                        <a:pt x="11357" y="2467"/>
                      </a:cubicBezTo>
                      <a:cubicBezTo>
                        <a:pt x="31042" y="24057"/>
                        <a:pt x="78032" y="75492"/>
                        <a:pt x="80572" y="86287"/>
                      </a:cubicBezTo>
                      <a:cubicBezTo>
                        <a:pt x="85652" y="109147"/>
                        <a:pt x="67872" y="121847"/>
                        <a:pt x="67237" y="122482"/>
                      </a:cubicBezTo>
                      <a:cubicBezTo>
                        <a:pt x="66602" y="123752"/>
                        <a:pt x="65332" y="123752"/>
                        <a:pt x="63427" y="12375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A03B71CE-E3B4-8776-D79A-3A62051BE08F}"/>
                    </a:ext>
                  </a:extLst>
                </p:cNvPr>
                <p:cNvSpPr/>
                <p:nvPr/>
              </p:nvSpPr>
              <p:spPr>
                <a:xfrm>
                  <a:off x="5063402" y="3049418"/>
                  <a:ext cx="150434" cy="251946"/>
                </a:xfrm>
                <a:custGeom>
                  <a:avLst/>
                  <a:gdLst>
                    <a:gd name="connsiteX0" fmla="*/ 6438 w 150434"/>
                    <a:gd name="connsiteY0" fmla="*/ 251947 h 251946"/>
                    <a:gd name="connsiteX1" fmla="*/ 1993 w 150434"/>
                    <a:gd name="connsiteY1" fmla="*/ 250042 h 251946"/>
                    <a:gd name="connsiteX2" fmla="*/ 1358 w 150434"/>
                    <a:gd name="connsiteY2" fmla="*/ 241152 h 251946"/>
                    <a:gd name="connsiteX3" fmla="*/ 138518 w 150434"/>
                    <a:gd name="connsiteY3" fmla="*/ 3662 h 251946"/>
                    <a:gd name="connsiteX4" fmla="*/ 146773 w 150434"/>
                    <a:gd name="connsiteY4" fmla="*/ 487 h 251946"/>
                    <a:gd name="connsiteX5" fmla="*/ 149948 w 150434"/>
                    <a:gd name="connsiteY5" fmla="*/ 8742 h 251946"/>
                    <a:gd name="connsiteX6" fmla="*/ 10248 w 150434"/>
                    <a:gd name="connsiteY6" fmla="*/ 249407 h 251946"/>
                    <a:gd name="connsiteX7" fmla="*/ 6438 w 150434"/>
                    <a:gd name="connsiteY7" fmla="*/ 251947 h 251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434" h="251946">
                      <a:moveTo>
                        <a:pt x="6438" y="251947"/>
                      </a:moveTo>
                      <a:cubicBezTo>
                        <a:pt x="5168" y="251947"/>
                        <a:pt x="3263" y="251312"/>
                        <a:pt x="1993" y="250042"/>
                      </a:cubicBezTo>
                      <a:cubicBezTo>
                        <a:pt x="-547" y="247502"/>
                        <a:pt x="-547" y="243692"/>
                        <a:pt x="1358" y="241152"/>
                      </a:cubicBezTo>
                      <a:cubicBezTo>
                        <a:pt x="67398" y="169397"/>
                        <a:pt x="137883" y="5567"/>
                        <a:pt x="138518" y="3662"/>
                      </a:cubicBezTo>
                      <a:cubicBezTo>
                        <a:pt x="139788" y="487"/>
                        <a:pt x="143598" y="-783"/>
                        <a:pt x="146773" y="487"/>
                      </a:cubicBezTo>
                      <a:cubicBezTo>
                        <a:pt x="149948" y="1757"/>
                        <a:pt x="151218" y="5567"/>
                        <a:pt x="149948" y="8742"/>
                      </a:cubicBezTo>
                      <a:cubicBezTo>
                        <a:pt x="146773" y="15727"/>
                        <a:pt x="77558" y="176382"/>
                        <a:pt x="10248" y="249407"/>
                      </a:cubicBezTo>
                      <a:cubicBezTo>
                        <a:pt x="9613" y="251312"/>
                        <a:pt x="7708" y="251947"/>
                        <a:pt x="6438" y="25194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2AFC505C-3E88-6D36-82DC-86BD4A1D26CB}"/>
                    </a:ext>
                  </a:extLst>
                </p:cNvPr>
                <p:cNvSpPr/>
                <p:nvPr/>
              </p:nvSpPr>
              <p:spPr>
                <a:xfrm>
                  <a:off x="5145780" y="4496571"/>
                  <a:ext cx="148082" cy="230368"/>
                </a:xfrm>
                <a:custGeom>
                  <a:avLst/>
                  <a:gdLst>
                    <a:gd name="connsiteX0" fmla="*/ 87890 w 148082"/>
                    <a:gd name="connsiteY0" fmla="*/ 230369 h 230368"/>
                    <a:gd name="connsiteX1" fmla="*/ 82175 w 148082"/>
                    <a:gd name="connsiteY1" fmla="*/ 226558 h 230368"/>
                    <a:gd name="connsiteX2" fmla="*/ 85985 w 148082"/>
                    <a:gd name="connsiteY2" fmla="*/ 218304 h 230368"/>
                    <a:gd name="connsiteX3" fmla="*/ 132340 w 148082"/>
                    <a:gd name="connsiteY3" fmla="*/ 154169 h 230368"/>
                    <a:gd name="connsiteX4" fmla="*/ 113290 w 148082"/>
                    <a:gd name="connsiteY4" fmla="*/ 44949 h 230368"/>
                    <a:gd name="connsiteX5" fmla="*/ 9785 w 148082"/>
                    <a:gd name="connsiteY5" fmla="*/ 20183 h 230368"/>
                    <a:gd name="connsiteX6" fmla="*/ 895 w 148082"/>
                    <a:gd name="connsiteY6" fmla="*/ 17644 h 230368"/>
                    <a:gd name="connsiteX7" fmla="*/ 3435 w 148082"/>
                    <a:gd name="connsiteY7" fmla="*/ 8754 h 230368"/>
                    <a:gd name="connsiteX8" fmla="*/ 122180 w 148082"/>
                    <a:gd name="connsiteY8" fmla="*/ 36058 h 230368"/>
                    <a:gd name="connsiteX9" fmla="*/ 144405 w 148082"/>
                    <a:gd name="connsiteY9" fmla="*/ 156708 h 230368"/>
                    <a:gd name="connsiteX10" fmla="*/ 90430 w 148082"/>
                    <a:gd name="connsiteY10" fmla="*/ 229733 h 230368"/>
                    <a:gd name="connsiteX11" fmla="*/ 87890 w 148082"/>
                    <a:gd name="connsiteY11" fmla="*/ 230369 h 230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8082" h="230368">
                      <a:moveTo>
                        <a:pt x="87890" y="230369"/>
                      </a:moveTo>
                      <a:cubicBezTo>
                        <a:pt x="85350" y="230369"/>
                        <a:pt x="82810" y="229099"/>
                        <a:pt x="82175" y="226558"/>
                      </a:cubicBezTo>
                      <a:cubicBezTo>
                        <a:pt x="80905" y="223383"/>
                        <a:pt x="82175" y="219574"/>
                        <a:pt x="85985" y="218304"/>
                      </a:cubicBezTo>
                      <a:cubicBezTo>
                        <a:pt x="108845" y="209413"/>
                        <a:pt x="125355" y="186554"/>
                        <a:pt x="132340" y="154169"/>
                      </a:cubicBezTo>
                      <a:cubicBezTo>
                        <a:pt x="141230" y="113529"/>
                        <a:pt x="132975" y="65904"/>
                        <a:pt x="113290" y="44949"/>
                      </a:cubicBezTo>
                      <a:cubicBezTo>
                        <a:pt x="63760" y="-7756"/>
                        <a:pt x="10420" y="19549"/>
                        <a:pt x="9785" y="20183"/>
                      </a:cubicBezTo>
                      <a:cubicBezTo>
                        <a:pt x="6610" y="22088"/>
                        <a:pt x="2800" y="20819"/>
                        <a:pt x="895" y="17644"/>
                      </a:cubicBezTo>
                      <a:cubicBezTo>
                        <a:pt x="-1010" y="14469"/>
                        <a:pt x="260" y="10658"/>
                        <a:pt x="3435" y="8754"/>
                      </a:cubicBezTo>
                      <a:cubicBezTo>
                        <a:pt x="4070" y="8119"/>
                        <a:pt x="66300" y="-22996"/>
                        <a:pt x="122180" y="36058"/>
                      </a:cubicBezTo>
                      <a:cubicBezTo>
                        <a:pt x="144405" y="60188"/>
                        <a:pt x="153930" y="111624"/>
                        <a:pt x="144405" y="156708"/>
                      </a:cubicBezTo>
                      <a:cubicBezTo>
                        <a:pt x="136150" y="192904"/>
                        <a:pt x="117100" y="218938"/>
                        <a:pt x="90430" y="229733"/>
                      </a:cubicBezTo>
                      <a:cubicBezTo>
                        <a:pt x="89795" y="230369"/>
                        <a:pt x="89160" y="230369"/>
                        <a:pt x="87890" y="23036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F8B0EC44-3324-731F-EED4-F1B96D9D185B}"/>
                    </a:ext>
                  </a:extLst>
                </p:cNvPr>
                <p:cNvSpPr/>
                <p:nvPr/>
              </p:nvSpPr>
              <p:spPr>
                <a:xfrm>
                  <a:off x="5108477" y="4572734"/>
                  <a:ext cx="104872" cy="133885"/>
                </a:xfrm>
                <a:custGeom>
                  <a:avLst/>
                  <a:gdLst>
                    <a:gd name="connsiteX0" fmla="*/ 62328 w 104872"/>
                    <a:gd name="connsiteY0" fmla="*/ 133886 h 133885"/>
                    <a:gd name="connsiteX1" fmla="*/ 55978 w 104872"/>
                    <a:gd name="connsiteY1" fmla="*/ 128171 h 133885"/>
                    <a:gd name="connsiteX2" fmla="*/ 61693 w 104872"/>
                    <a:gd name="connsiteY2" fmla="*/ 121186 h 133885"/>
                    <a:gd name="connsiteX3" fmla="*/ 92808 w 104872"/>
                    <a:gd name="connsiteY3" fmla="*/ 60861 h 133885"/>
                    <a:gd name="connsiteX4" fmla="*/ 78838 w 104872"/>
                    <a:gd name="connsiteY4" fmla="*/ 19586 h 133885"/>
                    <a:gd name="connsiteX5" fmla="*/ 53438 w 104872"/>
                    <a:gd name="connsiteY5" fmla="*/ 13236 h 133885"/>
                    <a:gd name="connsiteX6" fmla="*/ 7718 w 104872"/>
                    <a:gd name="connsiteY6" fmla="*/ 21491 h 133885"/>
                    <a:gd name="connsiteX7" fmla="*/ 98 w 104872"/>
                    <a:gd name="connsiteY7" fmla="*/ 16411 h 133885"/>
                    <a:gd name="connsiteX8" fmla="*/ 5178 w 104872"/>
                    <a:gd name="connsiteY8" fmla="*/ 8791 h 133885"/>
                    <a:gd name="connsiteX9" fmla="*/ 50898 w 104872"/>
                    <a:gd name="connsiteY9" fmla="*/ 536 h 133885"/>
                    <a:gd name="connsiteX10" fmla="*/ 86458 w 104872"/>
                    <a:gd name="connsiteY10" fmla="*/ 9426 h 133885"/>
                    <a:gd name="connsiteX11" fmla="*/ 104873 w 104872"/>
                    <a:gd name="connsiteY11" fmla="*/ 60226 h 133885"/>
                    <a:gd name="connsiteX12" fmla="*/ 62328 w 104872"/>
                    <a:gd name="connsiteY12" fmla="*/ 133886 h 133885"/>
                    <a:gd name="connsiteX13" fmla="*/ 62328 w 104872"/>
                    <a:gd name="connsiteY13" fmla="*/ 133886 h 133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4872" h="133885">
                      <a:moveTo>
                        <a:pt x="62328" y="133886"/>
                      </a:moveTo>
                      <a:cubicBezTo>
                        <a:pt x="59153" y="133886"/>
                        <a:pt x="56613" y="131346"/>
                        <a:pt x="55978" y="128171"/>
                      </a:cubicBezTo>
                      <a:cubicBezTo>
                        <a:pt x="55978" y="124361"/>
                        <a:pt x="58518" y="121821"/>
                        <a:pt x="61693" y="121186"/>
                      </a:cubicBezTo>
                      <a:cubicBezTo>
                        <a:pt x="62963" y="121186"/>
                        <a:pt x="92808" y="116741"/>
                        <a:pt x="92808" y="60861"/>
                      </a:cubicBezTo>
                      <a:cubicBezTo>
                        <a:pt x="92808" y="41176"/>
                        <a:pt x="88363" y="27206"/>
                        <a:pt x="78838" y="19586"/>
                      </a:cubicBezTo>
                      <a:cubicBezTo>
                        <a:pt x="68043" y="10696"/>
                        <a:pt x="54073" y="13236"/>
                        <a:pt x="53438" y="13236"/>
                      </a:cubicBezTo>
                      <a:lnTo>
                        <a:pt x="7718" y="21491"/>
                      </a:lnTo>
                      <a:cubicBezTo>
                        <a:pt x="3908" y="22126"/>
                        <a:pt x="733" y="19586"/>
                        <a:pt x="98" y="16411"/>
                      </a:cubicBezTo>
                      <a:cubicBezTo>
                        <a:pt x="-537" y="13236"/>
                        <a:pt x="2003" y="9426"/>
                        <a:pt x="5178" y="8791"/>
                      </a:cubicBezTo>
                      <a:lnTo>
                        <a:pt x="50898" y="536"/>
                      </a:lnTo>
                      <a:cubicBezTo>
                        <a:pt x="51533" y="536"/>
                        <a:pt x="70583" y="-3274"/>
                        <a:pt x="86458" y="9426"/>
                      </a:cubicBezTo>
                      <a:cubicBezTo>
                        <a:pt x="99158" y="19586"/>
                        <a:pt x="104873" y="36731"/>
                        <a:pt x="104873" y="60226"/>
                      </a:cubicBezTo>
                      <a:cubicBezTo>
                        <a:pt x="104873" y="129441"/>
                        <a:pt x="64233" y="133886"/>
                        <a:pt x="62328" y="133886"/>
                      </a:cubicBezTo>
                      <a:cubicBezTo>
                        <a:pt x="62328" y="133886"/>
                        <a:pt x="62328" y="133886"/>
                        <a:pt x="62328" y="13388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C1CD51AB-5DFC-3AC2-F911-7ACF84D58E96}"/>
                    </a:ext>
                  </a:extLst>
                </p:cNvPr>
                <p:cNvSpPr/>
                <p:nvPr/>
              </p:nvSpPr>
              <p:spPr>
                <a:xfrm>
                  <a:off x="6175277" y="3625752"/>
                  <a:ext cx="49716" cy="114397"/>
                </a:xfrm>
                <a:custGeom>
                  <a:avLst/>
                  <a:gdLst>
                    <a:gd name="connsiteX0" fmla="*/ 38833 w 49716"/>
                    <a:gd name="connsiteY0" fmla="*/ 114398 h 114397"/>
                    <a:gd name="connsiteX1" fmla="*/ 37563 w 49716"/>
                    <a:gd name="connsiteY1" fmla="*/ 114398 h 114397"/>
                    <a:gd name="connsiteX2" fmla="*/ 32483 w 49716"/>
                    <a:gd name="connsiteY2" fmla="*/ 106778 h 114397"/>
                    <a:gd name="connsiteX3" fmla="*/ 26768 w 49716"/>
                    <a:gd name="connsiteY3" fmla="*/ 28673 h 114397"/>
                    <a:gd name="connsiteX4" fmla="*/ 5178 w 49716"/>
                    <a:gd name="connsiteY4" fmla="*/ 12798 h 114397"/>
                    <a:gd name="connsiteX5" fmla="*/ 98 w 49716"/>
                    <a:gd name="connsiteY5" fmla="*/ 5178 h 114397"/>
                    <a:gd name="connsiteX6" fmla="*/ 7083 w 49716"/>
                    <a:gd name="connsiteY6" fmla="*/ 98 h 114397"/>
                    <a:gd name="connsiteX7" fmla="*/ 36928 w 49716"/>
                    <a:gd name="connsiteY7" fmla="*/ 21053 h 114397"/>
                    <a:gd name="connsiteX8" fmla="*/ 45183 w 49716"/>
                    <a:gd name="connsiteY8" fmla="*/ 109318 h 114397"/>
                    <a:gd name="connsiteX9" fmla="*/ 38833 w 49716"/>
                    <a:gd name="connsiteY9" fmla="*/ 114398 h 114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716" h="114397">
                      <a:moveTo>
                        <a:pt x="38833" y="114398"/>
                      </a:moveTo>
                      <a:cubicBezTo>
                        <a:pt x="38198" y="114398"/>
                        <a:pt x="38198" y="114398"/>
                        <a:pt x="37563" y="114398"/>
                      </a:cubicBezTo>
                      <a:cubicBezTo>
                        <a:pt x="34388" y="113763"/>
                        <a:pt x="31848" y="110588"/>
                        <a:pt x="32483" y="106778"/>
                      </a:cubicBezTo>
                      <a:cubicBezTo>
                        <a:pt x="40103" y="72488"/>
                        <a:pt x="37563" y="45183"/>
                        <a:pt x="26768" y="28673"/>
                      </a:cubicBezTo>
                      <a:cubicBezTo>
                        <a:pt x="17878" y="14703"/>
                        <a:pt x="5178" y="12798"/>
                        <a:pt x="5178" y="12798"/>
                      </a:cubicBezTo>
                      <a:cubicBezTo>
                        <a:pt x="2003" y="12163"/>
                        <a:pt x="-537" y="8988"/>
                        <a:pt x="98" y="5178"/>
                      </a:cubicBezTo>
                      <a:cubicBezTo>
                        <a:pt x="733" y="2003"/>
                        <a:pt x="3908" y="-537"/>
                        <a:pt x="7083" y="98"/>
                      </a:cubicBezTo>
                      <a:cubicBezTo>
                        <a:pt x="7718" y="98"/>
                        <a:pt x="24863" y="3273"/>
                        <a:pt x="36928" y="21053"/>
                      </a:cubicBezTo>
                      <a:cubicBezTo>
                        <a:pt x="50263" y="40738"/>
                        <a:pt x="53438" y="70583"/>
                        <a:pt x="45183" y="109318"/>
                      </a:cubicBezTo>
                      <a:cubicBezTo>
                        <a:pt x="43913" y="112493"/>
                        <a:pt x="41373" y="114398"/>
                        <a:pt x="38833" y="11439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D9CF3AE8-9184-A84E-42D4-455CB399E1D0}"/>
                    </a:ext>
                  </a:extLst>
                </p:cNvPr>
                <p:cNvSpPr/>
                <p:nvPr/>
              </p:nvSpPr>
              <p:spPr>
                <a:xfrm>
                  <a:off x="6179659" y="4651682"/>
                  <a:ext cx="191623" cy="167967"/>
                </a:xfrm>
                <a:custGeom>
                  <a:avLst/>
                  <a:gdLst>
                    <a:gd name="connsiteX0" fmla="*/ 12861 w 191623"/>
                    <a:gd name="connsiteY0" fmla="*/ 167968 h 167967"/>
                    <a:gd name="connsiteX1" fmla="*/ 796 w 191623"/>
                    <a:gd name="connsiteY1" fmla="*/ 159713 h 167967"/>
                    <a:gd name="connsiteX2" fmla="*/ 8416 w 191623"/>
                    <a:gd name="connsiteY2" fmla="*/ 143203 h 167967"/>
                    <a:gd name="connsiteX3" fmla="*/ 56041 w 191623"/>
                    <a:gd name="connsiteY3" fmla="*/ 126058 h 167967"/>
                    <a:gd name="connsiteX4" fmla="*/ 66200 w 191623"/>
                    <a:gd name="connsiteY4" fmla="*/ 120343 h 167967"/>
                    <a:gd name="connsiteX5" fmla="*/ 83981 w 191623"/>
                    <a:gd name="connsiteY5" fmla="*/ 102563 h 167967"/>
                    <a:gd name="connsiteX6" fmla="*/ 73186 w 191623"/>
                    <a:gd name="connsiteY6" fmla="*/ 80973 h 167967"/>
                    <a:gd name="connsiteX7" fmla="*/ 71916 w 191623"/>
                    <a:gd name="connsiteY7" fmla="*/ 75258 h 167967"/>
                    <a:gd name="connsiteX8" fmla="*/ 121446 w 191623"/>
                    <a:gd name="connsiteY8" fmla="*/ 23188 h 167967"/>
                    <a:gd name="connsiteX9" fmla="*/ 129700 w 191623"/>
                    <a:gd name="connsiteY9" fmla="*/ 20013 h 167967"/>
                    <a:gd name="connsiteX10" fmla="*/ 174150 w 191623"/>
                    <a:gd name="connsiteY10" fmla="*/ 963 h 167967"/>
                    <a:gd name="connsiteX11" fmla="*/ 190661 w 191623"/>
                    <a:gd name="connsiteY11" fmla="*/ 7948 h 167967"/>
                    <a:gd name="connsiteX12" fmla="*/ 183675 w 191623"/>
                    <a:gd name="connsiteY12" fmla="*/ 24458 h 167967"/>
                    <a:gd name="connsiteX13" fmla="*/ 139225 w 191623"/>
                    <a:gd name="connsiteY13" fmla="*/ 43508 h 167967"/>
                    <a:gd name="connsiteX14" fmla="*/ 130336 w 191623"/>
                    <a:gd name="connsiteY14" fmla="*/ 47318 h 167967"/>
                    <a:gd name="connsiteX15" fmla="*/ 96681 w 191623"/>
                    <a:gd name="connsiteY15" fmla="*/ 72718 h 167967"/>
                    <a:gd name="connsiteX16" fmla="*/ 107475 w 191623"/>
                    <a:gd name="connsiteY16" fmla="*/ 94308 h 167967"/>
                    <a:gd name="connsiteX17" fmla="*/ 108746 w 191623"/>
                    <a:gd name="connsiteY17" fmla="*/ 100023 h 167967"/>
                    <a:gd name="connsiteX18" fmla="*/ 78266 w 191623"/>
                    <a:gd name="connsiteY18" fmla="*/ 143203 h 167967"/>
                    <a:gd name="connsiteX19" fmla="*/ 68106 w 191623"/>
                    <a:gd name="connsiteY19" fmla="*/ 148918 h 167967"/>
                    <a:gd name="connsiteX20" fmla="*/ 65566 w 191623"/>
                    <a:gd name="connsiteY20" fmla="*/ 150188 h 167967"/>
                    <a:gd name="connsiteX21" fmla="*/ 16671 w 191623"/>
                    <a:gd name="connsiteY21" fmla="*/ 167968 h 167967"/>
                    <a:gd name="connsiteX22" fmla="*/ 12861 w 191623"/>
                    <a:gd name="connsiteY22" fmla="*/ 167968 h 167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91623" h="167967">
                      <a:moveTo>
                        <a:pt x="12861" y="167968"/>
                      </a:moveTo>
                      <a:cubicBezTo>
                        <a:pt x="7781" y="167968"/>
                        <a:pt x="2700" y="164793"/>
                        <a:pt x="796" y="159713"/>
                      </a:cubicBezTo>
                      <a:cubicBezTo>
                        <a:pt x="-1744" y="153363"/>
                        <a:pt x="2066" y="145743"/>
                        <a:pt x="8416" y="143203"/>
                      </a:cubicBezTo>
                      <a:lnTo>
                        <a:pt x="56041" y="126058"/>
                      </a:lnTo>
                      <a:cubicBezTo>
                        <a:pt x="59216" y="124153"/>
                        <a:pt x="63025" y="122248"/>
                        <a:pt x="66200" y="120343"/>
                      </a:cubicBezTo>
                      <a:cubicBezTo>
                        <a:pt x="79536" y="112723"/>
                        <a:pt x="83346" y="110183"/>
                        <a:pt x="83981" y="102563"/>
                      </a:cubicBezTo>
                      <a:lnTo>
                        <a:pt x="73186" y="80973"/>
                      </a:lnTo>
                      <a:cubicBezTo>
                        <a:pt x="72550" y="79068"/>
                        <a:pt x="71916" y="77163"/>
                        <a:pt x="71916" y="75258"/>
                      </a:cubicBezTo>
                      <a:cubicBezTo>
                        <a:pt x="71281" y="43508"/>
                        <a:pt x="99221" y="32713"/>
                        <a:pt x="121446" y="23188"/>
                      </a:cubicBezTo>
                      <a:cubicBezTo>
                        <a:pt x="123986" y="21918"/>
                        <a:pt x="127161" y="20648"/>
                        <a:pt x="129700" y="20013"/>
                      </a:cubicBezTo>
                      <a:lnTo>
                        <a:pt x="174150" y="963"/>
                      </a:lnTo>
                      <a:cubicBezTo>
                        <a:pt x="180500" y="-1577"/>
                        <a:pt x="188121" y="963"/>
                        <a:pt x="190661" y="7948"/>
                      </a:cubicBezTo>
                      <a:cubicBezTo>
                        <a:pt x="193200" y="14298"/>
                        <a:pt x="190661" y="21918"/>
                        <a:pt x="183675" y="24458"/>
                      </a:cubicBezTo>
                      <a:lnTo>
                        <a:pt x="139225" y="43508"/>
                      </a:lnTo>
                      <a:cubicBezTo>
                        <a:pt x="136050" y="44777"/>
                        <a:pt x="133511" y="46048"/>
                        <a:pt x="130336" y="47318"/>
                      </a:cubicBezTo>
                      <a:cubicBezTo>
                        <a:pt x="108746" y="56208"/>
                        <a:pt x="97950" y="61923"/>
                        <a:pt x="96681" y="72718"/>
                      </a:cubicBezTo>
                      <a:lnTo>
                        <a:pt x="107475" y="94308"/>
                      </a:lnTo>
                      <a:cubicBezTo>
                        <a:pt x="108111" y="96213"/>
                        <a:pt x="108746" y="98118"/>
                        <a:pt x="108746" y="100023"/>
                      </a:cubicBezTo>
                      <a:cubicBezTo>
                        <a:pt x="109381" y="125423"/>
                        <a:pt x="92871" y="134948"/>
                        <a:pt x="78266" y="143203"/>
                      </a:cubicBezTo>
                      <a:cubicBezTo>
                        <a:pt x="75091" y="145108"/>
                        <a:pt x="71916" y="147013"/>
                        <a:pt x="68106" y="148918"/>
                      </a:cubicBezTo>
                      <a:cubicBezTo>
                        <a:pt x="67471" y="149553"/>
                        <a:pt x="66836" y="149553"/>
                        <a:pt x="65566" y="150188"/>
                      </a:cubicBezTo>
                      <a:lnTo>
                        <a:pt x="16671" y="167968"/>
                      </a:lnTo>
                      <a:cubicBezTo>
                        <a:pt x="16036" y="167968"/>
                        <a:pt x="14766" y="167968"/>
                        <a:pt x="12861" y="167968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8CA6E82E-BD74-AD77-F872-FBA231522BD1}"/>
                    </a:ext>
                  </a:extLst>
                </p:cNvPr>
                <p:cNvSpPr/>
                <p:nvPr/>
              </p:nvSpPr>
              <p:spPr>
                <a:xfrm>
                  <a:off x="6400043" y="3584674"/>
                  <a:ext cx="63409" cy="125630"/>
                </a:xfrm>
                <a:custGeom>
                  <a:avLst/>
                  <a:gdLst>
                    <a:gd name="connsiteX0" fmla="*/ 57272 w 63409"/>
                    <a:gd name="connsiteY0" fmla="*/ 125631 h 125630"/>
                    <a:gd name="connsiteX1" fmla="*/ 57272 w 63409"/>
                    <a:gd name="connsiteY1" fmla="*/ 125631 h 125630"/>
                    <a:gd name="connsiteX2" fmla="*/ 50922 w 63409"/>
                    <a:gd name="connsiteY2" fmla="*/ 118646 h 125630"/>
                    <a:gd name="connsiteX3" fmla="*/ 28697 w 63409"/>
                    <a:gd name="connsiteY3" fmla="*/ 18951 h 125630"/>
                    <a:gd name="connsiteX4" fmla="*/ 7741 w 63409"/>
                    <a:gd name="connsiteY4" fmla="*/ 12601 h 125630"/>
                    <a:gd name="connsiteX5" fmla="*/ 122 w 63409"/>
                    <a:gd name="connsiteY5" fmla="*/ 8156 h 125630"/>
                    <a:gd name="connsiteX6" fmla="*/ 4566 w 63409"/>
                    <a:gd name="connsiteY6" fmla="*/ 536 h 125630"/>
                    <a:gd name="connsiteX7" fmla="*/ 36316 w 63409"/>
                    <a:gd name="connsiteY7" fmla="*/ 9426 h 125630"/>
                    <a:gd name="connsiteX8" fmla="*/ 62987 w 63409"/>
                    <a:gd name="connsiteY8" fmla="*/ 119916 h 125630"/>
                    <a:gd name="connsiteX9" fmla="*/ 57272 w 63409"/>
                    <a:gd name="connsiteY9" fmla="*/ 125631 h 125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409" h="125630">
                      <a:moveTo>
                        <a:pt x="57272" y="125631"/>
                      </a:moveTo>
                      <a:cubicBezTo>
                        <a:pt x="57272" y="125631"/>
                        <a:pt x="56637" y="125631"/>
                        <a:pt x="57272" y="125631"/>
                      </a:cubicBezTo>
                      <a:cubicBezTo>
                        <a:pt x="53462" y="125631"/>
                        <a:pt x="50922" y="122456"/>
                        <a:pt x="50922" y="118646"/>
                      </a:cubicBezTo>
                      <a:cubicBezTo>
                        <a:pt x="54097" y="53876"/>
                        <a:pt x="40762" y="28476"/>
                        <a:pt x="28697" y="18951"/>
                      </a:cubicBezTo>
                      <a:cubicBezTo>
                        <a:pt x="18537" y="10696"/>
                        <a:pt x="7741" y="12601"/>
                        <a:pt x="7741" y="12601"/>
                      </a:cubicBezTo>
                      <a:cubicBezTo>
                        <a:pt x="4566" y="13236"/>
                        <a:pt x="757" y="11331"/>
                        <a:pt x="122" y="8156"/>
                      </a:cubicBezTo>
                      <a:cubicBezTo>
                        <a:pt x="-513" y="4981"/>
                        <a:pt x="1391" y="1171"/>
                        <a:pt x="4566" y="536"/>
                      </a:cubicBezTo>
                      <a:cubicBezTo>
                        <a:pt x="5202" y="536"/>
                        <a:pt x="21077" y="-3274"/>
                        <a:pt x="36316" y="9426"/>
                      </a:cubicBezTo>
                      <a:cubicBezTo>
                        <a:pt x="56637" y="26571"/>
                        <a:pt x="65527" y="63401"/>
                        <a:pt x="62987" y="119916"/>
                      </a:cubicBezTo>
                      <a:cubicBezTo>
                        <a:pt x="62987" y="123091"/>
                        <a:pt x="60447" y="125631"/>
                        <a:pt x="57272" y="12563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" name="Graphic 2">
                  <a:extLst>
                    <a:ext uri="{FF2B5EF4-FFF2-40B4-BE49-F238E27FC236}">
                      <a16:creationId xmlns:a16="http://schemas.microsoft.com/office/drawing/2014/main" id="{6C72AF87-55BA-E2AC-FE2A-2FCDA581FD95}"/>
                    </a:ext>
                  </a:extLst>
                </p:cNvPr>
                <p:cNvGrpSpPr/>
                <p:nvPr/>
              </p:nvGrpSpPr>
              <p:grpSpPr>
                <a:xfrm>
                  <a:off x="5821789" y="4780039"/>
                  <a:ext cx="486380" cy="122347"/>
                  <a:chOff x="5821789" y="4780039"/>
                  <a:chExt cx="486380" cy="122347"/>
                </a:xfrm>
              </p:grpSpPr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F8DD204C-A825-115C-6E6B-DFC893C61520}"/>
                      </a:ext>
                    </a:extLst>
                  </p:cNvPr>
                  <p:cNvSpPr/>
                  <p:nvPr/>
                </p:nvSpPr>
                <p:spPr>
                  <a:xfrm>
                    <a:off x="5897740" y="4790440"/>
                    <a:ext cx="403999" cy="102234"/>
                  </a:xfrm>
                  <a:custGeom>
                    <a:avLst/>
                    <a:gdLst>
                      <a:gd name="connsiteX0" fmla="*/ 233820 w 403999"/>
                      <a:gd name="connsiteY0" fmla="*/ 102235 h 102234"/>
                      <a:gd name="connsiteX1" fmla="*/ 404000 w 403999"/>
                      <a:gd name="connsiteY1" fmla="*/ 45720 h 102234"/>
                      <a:gd name="connsiteX2" fmla="*/ 370980 w 403999"/>
                      <a:gd name="connsiteY2" fmla="*/ 31115 h 102234"/>
                      <a:gd name="connsiteX3" fmla="*/ 19825 w 403999"/>
                      <a:gd name="connsiteY3" fmla="*/ 0 h 102234"/>
                      <a:gd name="connsiteX4" fmla="*/ 233820 w 403999"/>
                      <a:gd name="connsiteY4" fmla="*/ 102235 h 102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999" h="102234">
                        <a:moveTo>
                          <a:pt x="233820" y="102235"/>
                        </a:moveTo>
                        <a:lnTo>
                          <a:pt x="404000" y="45720"/>
                        </a:lnTo>
                        <a:lnTo>
                          <a:pt x="370980" y="31115"/>
                        </a:lnTo>
                        <a:cubicBezTo>
                          <a:pt x="370980" y="31115"/>
                          <a:pt x="85230" y="0"/>
                          <a:pt x="19825" y="0"/>
                        </a:cubicBezTo>
                        <a:cubicBezTo>
                          <a:pt x="-45580" y="0"/>
                          <a:pt x="57290" y="90170"/>
                          <a:pt x="233820" y="102235"/>
                        </a:cubicBezTo>
                        <a:close/>
                      </a:path>
                    </a:pathLst>
                  </a:custGeom>
                  <a:solidFill>
                    <a:srgbClr val="D19A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F11D415A-C416-24BC-43F3-779FED688F51}"/>
                      </a:ext>
                    </a:extLst>
                  </p:cNvPr>
                  <p:cNvSpPr/>
                  <p:nvPr/>
                </p:nvSpPr>
                <p:spPr>
                  <a:xfrm>
                    <a:off x="5821789" y="4840364"/>
                    <a:ext cx="310485" cy="62022"/>
                  </a:xfrm>
                  <a:custGeom>
                    <a:avLst/>
                    <a:gdLst>
                      <a:gd name="connsiteX0" fmla="*/ 41800 w 310485"/>
                      <a:gd name="connsiteY0" fmla="*/ 240 h 62022"/>
                      <a:gd name="connsiteX1" fmla="*/ 310405 w 310485"/>
                      <a:gd name="connsiteY1" fmla="*/ 44690 h 62022"/>
                      <a:gd name="connsiteX2" fmla="*/ 41800 w 310485"/>
                      <a:gd name="connsiteY2" fmla="*/ 240 h 6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0485" h="62022">
                        <a:moveTo>
                          <a:pt x="41800" y="240"/>
                        </a:moveTo>
                        <a:cubicBezTo>
                          <a:pt x="109745" y="-2299"/>
                          <a:pt x="307230" y="15480"/>
                          <a:pt x="310405" y="44690"/>
                        </a:cubicBezTo>
                        <a:cubicBezTo>
                          <a:pt x="317390" y="99935"/>
                          <a:pt x="-137270" y="5955"/>
                          <a:pt x="41800" y="240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DE8FE7EE-68F0-C2C1-BECC-4A02E644B126}"/>
                      </a:ext>
                    </a:extLst>
                  </p:cNvPr>
                  <p:cNvSpPr/>
                  <p:nvPr/>
                </p:nvSpPr>
                <p:spPr>
                  <a:xfrm>
                    <a:off x="5997684" y="4780039"/>
                    <a:ext cx="310485" cy="62356"/>
                  </a:xfrm>
                  <a:custGeom>
                    <a:avLst/>
                    <a:gdLst>
                      <a:gd name="connsiteX0" fmla="*/ 41800 w 310485"/>
                      <a:gd name="connsiteY0" fmla="*/ 240 h 62356"/>
                      <a:gd name="connsiteX1" fmla="*/ 310406 w 310485"/>
                      <a:gd name="connsiteY1" fmla="*/ 44690 h 62356"/>
                      <a:gd name="connsiteX2" fmla="*/ 41800 w 310485"/>
                      <a:gd name="connsiteY2" fmla="*/ 240 h 62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0485" h="62356">
                        <a:moveTo>
                          <a:pt x="41800" y="240"/>
                        </a:moveTo>
                        <a:cubicBezTo>
                          <a:pt x="109745" y="-2299"/>
                          <a:pt x="307231" y="15480"/>
                          <a:pt x="310406" y="44690"/>
                        </a:cubicBezTo>
                        <a:cubicBezTo>
                          <a:pt x="317390" y="100570"/>
                          <a:pt x="-137269" y="6590"/>
                          <a:pt x="41800" y="240"/>
                        </a:cubicBezTo>
                        <a:close/>
                      </a:path>
                    </a:pathLst>
                  </a:custGeom>
                  <a:solidFill>
                    <a:srgbClr val="D19A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E832AB16-7251-0CDE-CC80-82A550E687B3}"/>
                    </a:ext>
                  </a:extLst>
                </p:cNvPr>
                <p:cNvSpPr/>
                <p:nvPr/>
              </p:nvSpPr>
              <p:spPr>
                <a:xfrm>
                  <a:off x="5927740" y="3450503"/>
                  <a:ext cx="104345" cy="153985"/>
                </a:xfrm>
                <a:custGeom>
                  <a:avLst/>
                  <a:gdLst>
                    <a:gd name="connsiteX0" fmla="*/ 102220 w 104345"/>
                    <a:gd name="connsiteY0" fmla="*/ 68031 h 153985"/>
                    <a:gd name="connsiteX1" fmla="*/ 52690 w 104345"/>
                    <a:gd name="connsiteY1" fmla="*/ 86 h 153985"/>
                    <a:gd name="connsiteX2" fmla="*/ 52055 w 104345"/>
                    <a:gd name="connsiteY2" fmla="*/ 86 h 153985"/>
                    <a:gd name="connsiteX3" fmla="*/ 27925 w 104345"/>
                    <a:gd name="connsiteY3" fmla="*/ 3896 h 153985"/>
                    <a:gd name="connsiteX4" fmla="*/ 27290 w 104345"/>
                    <a:gd name="connsiteY4" fmla="*/ 3896 h 153985"/>
                    <a:gd name="connsiteX5" fmla="*/ 26655 w 104345"/>
                    <a:gd name="connsiteY5" fmla="*/ 3896 h 153985"/>
                    <a:gd name="connsiteX6" fmla="*/ 26020 w 104345"/>
                    <a:gd name="connsiteY6" fmla="*/ 3896 h 153985"/>
                    <a:gd name="connsiteX7" fmla="*/ 24750 w 104345"/>
                    <a:gd name="connsiteY7" fmla="*/ 4531 h 153985"/>
                    <a:gd name="connsiteX8" fmla="*/ 1890 w 104345"/>
                    <a:gd name="connsiteY8" fmla="*/ 85176 h 153985"/>
                    <a:gd name="connsiteX9" fmla="*/ 31735 w 104345"/>
                    <a:gd name="connsiteY9" fmla="*/ 146136 h 153985"/>
                    <a:gd name="connsiteX10" fmla="*/ 36815 w 104345"/>
                    <a:gd name="connsiteY10" fmla="*/ 149946 h 153985"/>
                    <a:gd name="connsiteX11" fmla="*/ 51420 w 104345"/>
                    <a:gd name="connsiteY11" fmla="*/ 153756 h 153985"/>
                    <a:gd name="connsiteX12" fmla="*/ 73645 w 104345"/>
                    <a:gd name="connsiteY12" fmla="*/ 151216 h 153985"/>
                    <a:gd name="connsiteX13" fmla="*/ 78090 w 104345"/>
                    <a:gd name="connsiteY13" fmla="*/ 149946 h 153985"/>
                    <a:gd name="connsiteX14" fmla="*/ 102220 w 104345"/>
                    <a:gd name="connsiteY14" fmla="*/ 68031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345" h="153985">
                      <a:moveTo>
                        <a:pt x="102220" y="68031"/>
                      </a:moveTo>
                      <a:cubicBezTo>
                        <a:pt x="95235" y="28026"/>
                        <a:pt x="73645" y="-1819"/>
                        <a:pt x="52690" y="86"/>
                      </a:cubicBezTo>
                      <a:cubicBezTo>
                        <a:pt x="52690" y="86"/>
                        <a:pt x="52055" y="86"/>
                        <a:pt x="52055" y="86"/>
                      </a:cubicBezTo>
                      <a:cubicBezTo>
                        <a:pt x="45070" y="86"/>
                        <a:pt x="34275" y="2626"/>
                        <a:pt x="27925" y="3896"/>
                      </a:cubicBezTo>
                      <a:cubicBezTo>
                        <a:pt x="27925" y="3896"/>
                        <a:pt x="27925" y="3896"/>
                        <a:pt x="27290" y="3896"/>
                      </a:cubicBezTo>
                      <a:cubicBezTo>
                        <a:pt x="27290" y="3896"/>
                        <a:pt x="26655" y="3896"/>
                        <a:pt x="26655" y="3896"/>
                      </a:cubicBezTo>
                      <a:cubicBezTo>
                        <a:pt x="26655" y="3896"/>
                        <a:pt x="26020" y="3896"/>
                        <a:pt x="26020" y="3896"/>
                      </a:cubicBezTo>
                      <a:cubicBezTo>
                        <a:pt x="25385" y="3896"/>
                        <a:pt x="24750" y="3896"/>
                        <a:pt x="24750" y="4531"/>
                      </a:cubicBezTo>
                      <a:cubicBezTo>
                        <a:pt x="5700" y="10881"/>
                        <a:pt x="-4460" y="45806"/>
                        <a:pt x="1890" y="85176"/>
                      </a:cubicBezTo>
                      <a:cubicBezTo>
                        <a:pt x="6335" y="112481"/>
                        <a:pt x="18400" y="134706"/>
                        <a:pt x="31735" y="146136"/>
                      </a:cubicBezTo>
                      <a:cubicBezTo>
                        <a:pt x="33640" y="148041"/>
                        <a:pt x="35545" y="149311"/>
                        <a:pt x="36815" y="149946"/>
                      </a:cubicBezTo>
                      <a:cubicBezTo>
                        <a:pt x="41260" y="152486"/>
                        <a:pt x="46340" y="153756"/>
                        <a:pt x="51420" y="153756"/>
                      </a:cubicBezTo>
                      <a:cubicBezTo>
                        <a:pt x="57770" y="154391"/>
                        <a:pt x="65390" y="153756"/>
                        <a:pt x="73645" y="151216"/>
                      </a:cubicBezTo>
                      <a:cubicBezTo>
                        <a:pt x="75550" y="150581"/>
                        <a:pt x="76820" y="149946"/>
                        <a:pt x="78090" y="149946"/>
                      </a:cubicBezTo>
                      <a:cubicBezTo>
                        <a:pt x="98410" y="143596"/>
                        <a:pt x="109205" y="108036"/>
                        <a:pt x="102220" y="6803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CE49D825-76D8-7AE1-3749-FAD31A79B1C3}"/>
                    </a:ext>
                  </a:extLst>
                </p:cNvPr>
                <p:cNvSpPr/>
                <p:nvPr/>
              </p:nvSpPr>
              <p:spPr>
                <a:xfrm>
                  <a:off x="5664921" y="3483606"/>
                  <a:ext cx="325100" cy="147562"/>
                </a:xfrm>
                <a:custGeom>
                  <a:avLst/>
                  <a:gdLst>
                    <a:gd name="connsiteX0" fmla="*/ 324398 w 325100"/>
                    <a:gd name="connsiteY0" fmla="*/ 43184 h 147562"/>
                    <a:gd name="connsiteX1" fmla="*/ 286298 w 325100"/>
                    <a:gd name="connsiteY1" fmla="*/ 4 h 147562"/>
                    <a:gd name="connsiteX2" fmla="*/ 58333 w 325100"/>
                    <a:gd name="connsiteY2" fmla="*/ 33024 h 147562"/>
                    <a:gd name="connsiteX3" fmla="*/ 41823 w 325100"/>
                    <a:gd name="connsiteY3" fmla="*/ 26039 h 147562"/>
                    <a:gd name="connsiteX4" fmla="*/ 41188 w 325100"/>
                    <a:gd name="connsiteY4" fmla="*/ 26039 h 147562"/>
                    <a:gd name="connsiteX5" fmla="*/ 22138 w 325100"/>
                    <a:gd name="connsiteY5" fmla="*/ 28579 h 147562"/>
                    <a:gd name="connsiteX6" fmla="*/ 22138 w 325100"/>
                    <a:gd name="connsiteY6" fmla="*/ 28579 h 147562"/>
                    <a:gd name="connsiteX7" fmla="*/ 21503 w 325100"/>
                    <a:gd name="connsiteY7" fmla="*/ 28579 h 147562"/>
                    <a:gd name="connsiteX8" fmla="*/ 20868 w 325100"/>
                    <a:gd name="connsiteY8" fmla="*/ 28579 h 147562"/>
                    <a:gd name="connsiteX9" fmla="*/ 19598 w 325100"/>
                    <a:gd name="connsiteY9" fmla="*/ 29214 h 147562"/>
                    <a:gd name="connsiteX10" fmla="*/ 1818 w 325100"/>
                    <a:gd name="connsiteY10" fmla="*/ 92714 h 147562"/>
                    <a:gd name="connsiteX11" fmla="*/ 25313 w 325100"/>
                    <a:gd name="connsiteY11" fmla="*/ 140974 h 147562"/>
                    <a:gd name="connsiteX12" fmla="*/ 29123 w 325100"/>
                    <a:gd name="connsiteY12" fmla="*/ 144149 h 147562"/>
                    <a:gd name="connsiteX13" fmla="*/ 40553 w 325100"/>
                    <a:gd name="connsiteY13" fmla="*/ 147324 h 147562"/>
                    <a:gd name="connsiteX14" fmla="*/ 58333 w 325100"/>
                    <a:gd name="connsiteY14" fmla="*/ 145419 h 147562"/>
                    <a:gd name="connsiteX15" fmla="*/ 61508 w 325100"/>
                    <a:gd name="connsiteY15" fmla="*/ 144149 h 147562"/>
                    <a:gd name="connsiteX16" fmla="*/ 76748 w 325100"/>
                    <a:gd name="connsiteY16" fmla="*/ 128909 h 147562"/>
                    <a:gd name="connsiteX17" fmla="*/ 304713 w 325100"/>
                    <a:gd name="connsiteY17" fmla="*/ 94619 h 147562"/>
                    <a:gd name="connsiteX18" fmla="*/ 324398 w 325100"/>
                    <a:gd name="connsiteY18" fmla="*/ 43184 h 147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25100" h="147562">
                      <a:moveTo>
                        <a:pt x="324398" y="43184"/>
                      </a:moveTo>
                      <a:cubicBezTo>
                        <a:pt x="319318" y="-1266"/>
                        <a:pt x="286298" y="4"/>
                        <a:pt x="286298" y="4"/>
                      </a:cubicBezTo>
                      <a:lnTo>
                        <a:pt x="58333" y="33024"/>
                      </a:lnTo>
                      <a:cubicBezTo>
                        <a:pt x="53253" y="28579"/>
                        <a:pt x="47538" y="26039"/>
                        <a:pt x="41823" y="26039"/>
                      </a:cubicBezTo>
                      <a:cubicBezTo>
                        <a:pt x="41823" y="26039"/>
                        <a:pt x="41188" y="26039"/>
                        <a:pt x="41188" y="26039"/>
                      </a:cubicBezTo>
                      <a:cubicBezTo>
                        <a:pt x="35473" y="26039"/>
                        <a:pt x="27218" y="27944"/>
                        <a:pt x="22138" y="28579"/>
                      </a:cubicBezTo>
                      <a:cubicBezTo>
                        <a:pt x="22138" y="28579"/>
                        <a:pt x="22138" y="28579"/>
                        <a:pt x="22138" y="28579"/>
                      </a:cubicBezTo>
                      <a:cubicBezTo>
                        <a:pt x="22138" y="28579"/>
                        <a:pt x="22138" y="28579"/>
                        <a:pt x="21503" y="28579"/>
                      </a:cubicBezTo>
                      <a:cubicBezTo>
                        <a:pt x="21503" y="28579"/>
                        <a:pt x="20868" y="28579"/>
                        <a:pt x="20868" y="28579"/>
                      </a:cubicBezTo>
                      <a:cubicBezTo>
                        <a:pt x="20233" y="28579"/>
                        <a:pt x="20233" y="28579"/>
                        <a:pt x="19598" y="29214"/>
                      </a:cubicBezTo>
                      <a:cubicBezTo>
                        <a:pt x="4358" y="34294"/>
                        <a:pt x="-3897" y="61599"/>
                        <a:pt x="1818" y="92714"/>
                      </a:cubicBezTo>
                      <a:cubicBezTo>
                        <a:pt x="5628" y="114304"/>
                        <a:pt x="14518" y="132084"/>
                        <a:pt x="25313" y="140974"/>
                      </a:cubicBezTo>
                      <a:cubicBezTo>
                        <a:pt x="26583" y="142244"/>
                        <a:pt x="28488" y="143514"/>
                        <a:pt x="29123" y="144149"/>
                      </a:cubicBezTo>
                      <a:cubicBezTo>
                        <a:pt x="32933" y="146054"/>
                        <a:pt x="36743" y="147324"/>
                        <a:pt x="40553" y="147324"/>
                      </a:cubicBezTo>
                      <a:cubicBezTo>
                        <a:pt x="45633" y="147959"/>
                        <a:pt x="51348" y="147324"/>
                        <a:pt x="58333" y="145419"/>
                      </a:cubicBezTo>
                      <a:cubicBezTo>
                        <a:pt x="59603" y="144784"/>
                        <a:pt x="60873" y="144784"/>
                        <a:pt x="61508" y="144149"/>
                      </a:cubicBezTo>
                      <a:cubicBezTo>
                        <a:pt x="67858" y="142244"/>
                        <a:pt x="72938" y="137164"/>
                        <a:pt x="76748" y="128909"/>
                      </a:cubicBezTo>
                      <a:lnTo>
                        <a:pt x="304713" y="94619"/>
                      </a:lnTo>
                      <a:cubicBezTo>
                        <a:pt x="305348" y="94619"/>
                        <a:pt x="329478" y="87634"/>
                        <a:pt x="324398" y="4318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15C8CD7-1D2C-7665-C33D-B6C13A6E39D9}"/>
                    </a:ext>
                  </a:extLst>
                </p:cNvPr>
                <p:cNvSpPr/>
                <p:nvPr/>
              </p:nvSpPr>
              <p:spPr>
                <a:xfrm>
                  <a:off x="5725794" y="3526789"/>
                  <a:ext cx="26414" cy="67944"/>
                </a:xfrm>
                <a:custGeom>
                  <a:avLst/>
                  <a:gdLst>
                    <a:gd name="connsiteX0" fmla="*/ 20320 w 26414"/>
                    <a:gd name="connsiteY0" fmla="*/ 67945 h 67944"/>
                    <a:gd name="connsiteX1" fmla="*/ 20320 w 26414"/>
                    <a:gd name="connsiteY1" fmla="*/ 67945 h 67944"/>
                    <a:gd name="connsiteX2" fmla="*/ 13970 w 26414"/>
                    <a:gd name="connsiteY2" fmla="*/ 60960 h 67944"/>
                    <a:gd name="connsiteX3" fmla="*/ 1905 w 26414"/>
                    <a:gd name="connsiteY3" fmla="*/ 10795 h 67944"/>
                    <a:gd name="connsiteX4" fmla="*/ 1905 w 26414"/>
                    <a:gd name="connsiteY4" fmla="*/ 1905 h 67944"/>
                    <a:gd name="connsiteX5" fmla="*/ 10795 w 26414"/>
                    <a:gd name="connsiteY5" fmla="*/ 1905 h 67944"/>
                    <a:gd name="connsiteX6" fmla="*/ 26035 w 26414"/>
                    <a:gd name="connsiteY6" fmla="*/ 61595 h 67944"/>
                    <a:gd name="connsiteX7" fmla="*/ 20320 w 26414"/>
                    <a:gd name="connsiteY7" fmla="*/ 67945 h 6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414" h="67944">
                      <a:moveTo>
                        <a:pt x="20320" y="67945"/>
                      </a:moveTo>
                      <a:cubicBezTo>
                        <a:pt x="19685" y="67945"/>
                        <a:pt x="19685" y="67945"/>
                        <a:pt x="20320" y="67945"/>
                      </a:cubicBezTo>
                      <a:cubicBezTo>
                        <a:pt x="16510" y="67945"/>
                        <a:pt x="13970" y="64770"/>
                        <a:pt x="13970" y="60960"/>
                      </a:cubicBezTo>
                      <a:cubicBezTo>
                        <a:pt x="16510" y="26670"/>
                        <a:pt x="2540" y="11430"/>
                        <a:pt x="1905" y="10795"/>
                      </a:cubicBezTo>
                      <a:cubicBezTo>
                        <a:pt x="-635" y="8255"/>
                        <a:pt x="-635" y="4445"/>
                        <a:pt x="1905" y="1905"/>
                      </a:cubicBezTo>
                      <a:cubicBezTo>
                        <a:pt x="4445" y="-635"/>
                        <a:pt x="8255" y="-635"/>
                        <a:pt x="10795" y="1905"/>
                      </a:cubicBezTo>
                      <a:cubicBezTo>
                        <a:pt x="11430" y="2540"/>
                        <a:pt x="29210" y="20955"/>
                        <a:pt x="26035" y="61595"/>
                      </a:cubicBezTo>
                      <a:cubicBezTo>
                        <a:pt x="26035" y="65405"/>
                        <a:pt x="23495" y="67945"/>
                        <a:pt x="20320" y="67945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4832EE26-865A-90C8-00CE-EC1ED4391A82}"/>
                    </a:ext>
                  </a:extLst>
                </p:cNvPr>
                <p:cNvSpPr/>
                <p:nvPr/>
              </p:nvSpPr>
              <p:spPr>
                <a:xfrm>
                  <a:off x="5947410" y="3488055"/>
                  <a:ext cx="26781" cy="84454"/>
                </a:xfrm>
                <a:custGeom>
                  <a:avLst/>
                  <a:gdLst>
                    <a:gd name="connsiteX0" fmla="*/ 17780 w 26781"/>
                    <a:gd name="connsiteY0" fmla="*/ 84455 h 84454"/>
                    <a:gd name="connsiteX1" fmla="*/ 16510 w 26781"/>
                    <a:gd name="connsiteY1" fmla="*/ 84455 h 84454"/>
                    <a:gd name="connsiteX2" fmla="*/ 11430 w 26781"/>
                    <a:gd name="connsiteY2" fmla="*/ 76835 h 84454"/>
                    <a:gd name="connsiteX3" fmla="*/ 1905 w 26781"/>
                    <a:gd name="connsiteY3" fmla="*/ 10795 h 84454"/>
                    <a:gd name="connsiteX4" fmla="*/ 1905 w 26781"/>
                    <a:gd name="connsiteY4" fmla="*/ 1905 h 84454"/>
                    <a:gd name="connsiteX5" fmla="*/ 10795 w 26781"/>
                    <a:gd name="connsiteY5" fmla="*/ 1905 h 84454"/>
                    <a:gd name="connsiteX6" fmla="*/ 24130 w 26781"/>
                    <a:gd name="connsiteY6" fmla="*/ 79375 h 84454"/>
                    <a:gd name="connsiteX7" fmla="*/ 17780 w 26781"/>
                    <a:gd name="connsiteY7" fmla="*/ 84455 h 84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781" h="84454">
                      <a:moveTo>
                        <a:pt x="17780" y="84455"/>
                      </a:moveTo>
                      <a:cubicBezTo>
                        <a:pt x="17145" y="84455"/>
                        <a:pt x="17145" y="84455"/>
                        <a:pt x="16510" y="84455"/>
                      </a:cubicBezTo>
                      <a:cubicBezTo>
                        <a:pt x="13335" y="83820"/>
                        <a:pt x="10795" y="80645"/>
                        <a:pt x="11430" y="76835"/>
                      </a:cubicBezTo>
                      <a:cubicBezTo>
                        <a:pt x="20320" y="31115"/>
                        <a:pt x="2540" y="11430"/>
                        <a:pt x="1905" y="10795"/>
                      </a:cubicBezTo>
                      <a:cubicBezTo>
                        <a:pt x="-635" y="8255"/>
                        <a:pt x="-635" y="4445"/>
                        <a:pt x="1905" y="1905"/>
                      </a:cubicBezTo>
                      <a:cubicBezTo>
                        <a:pt x="4445" y="-635"/>
                        <a:pt x="8255" y="-635"/>
                        <a:pt x="10795" y="1905"/>
                      </a:cubicBezTo>
                      <a:cubicBezTo>
                        <a:pt x="12065" y="3175"/>
                        <a:pt x="34290" y="26670"/>
                        <a:pt x="24130" y="79375"/>
                      </a:cubicBezTo>
                      <a:cubicBezTo>
                        <a:pt x="23495" y="81915"/>
                        <a:pt x="20955" y="84455"/>
                        <a:pt x="17780" y="84455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" name="Graphic 2">
                  <a:extLst>
                    <a:ext uri="{FF2B5EF4-FFF2-40B4-BE49-F238E27FC236}">
                      <a16:creationId xmlns:a16="http://schemas.microsoft.com/office/drawing/2014/main" id="{9C714948-1A1B-A184-775B-FF8F0A0D90B4}"/>
                    </a:ext>
                  </a:extLst>
                </p:cNvPr>
                <p:cNvGrpSpPr/>
                <p:nvPr/>
              </p:nvGrpSpPr>
              <p:grpSpPr>
                <a:xfrm>
                  <a:off x="5510126" y="4248664"/>
                  <a:ext cx="751287" cy="599966"/>
                  <a:chOff x="5510126" y="4248664"/>
                  <a:chExt cx="751287" cy="599966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CA0B3472-077E-0930-5D14-B99BDC3A83A0}"/>
                      </a:ext>
                    </a:extLst>
                  </p:cNvPr>
                  <p:cNvSpPr/>
                  <p:nvPr/>
                </p:nvSpPr>
                <p:spPr>
                  <a:xfrm>
                    <a:off x="5522969" y="4477068"/>
                    <a:ext cx="21176" cy="64009"/>
                  </a:xfrm>
                  <a:custGeom>
                    <a:avLst/>
                    <a:gdLst>
                      <a:gd name="connsiteX0" fmla="*/ 260 w 21176"/>
                      <a:gd name="connsiteY0" fmla="*/ 18732 h 64009"/>
                      <a:gd name="connsiteX1" fmla="*/ 8515 w 21176"/>
                      <a:gd name="connsiteY1" fmla="*/ 316 h 64009"/>
                      <a:gd name="connsiteX2" fmla="*/ 17405 w 21176"/>
                      <a:gd name="connsiteY2" fmla="*/ 63816 h 64009"/>
                      <a:gd name="connsiteX3" fmla="*/ 260 w 21176"/>
                      <a:gd name="connsiteY3" fmla="*/ 18732 h 6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76" h="64009">
                        <a:moveTo>
                          <a:pt x="260" y="18732"/>
                        </a:moveTo>
                        <a:cubicBezTo>
                          <a:pt x="260" y="18732"/>
                          <a:pt x="-2280" y="6032"/>
                          <a:pt x="8515" y="316"/>
                        </a:cubicBezTo>
                        <a:cubicBezTo>
                          <a:pt x="19310" y="-5398"/>
                          <a:pt x="25660" y="68261"/>
                          <a:pt x="17405" y="63816"/>
                        </a:cubicBezTo>
                        <a:cubicBezTo>
                          <a:pt x="9150" y="59372"/>
                          <a:pt x="-1010" y="29527"/>
                          <a:pt x="260" y="18732"/>
                        </a:cubicBezTo>
                        <a:close/>
                      </a:path>
                    </a:pathLst>
                  </a:custGeom>
                  <a:solidFill>
                    <a:srgbClr val="EE0069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61E2B86C-2C9A-C214-77D2-07249A5F22D1}"/>
                      </a:ext>
                    </a:extLst>
                  </p:cNvPr>
                  <p:cNvSpPr/>
                  <p:nvPr/>
                </p:nvSpPr>
                <p:spPr>
                  <a:xfrm>
                    <a:off x="5869940" y="4375635"/>
                    <a:ext cx="175259" cy="155089"/>
                  </a:xfrm>
                  <a:custGeom>
                    <a:avLst/>
                    <a:gdLst>
                      <a:gd name="connsiteX0" fmla="*/ 0 w 175259"/>
                      <a:gd name="connsiteY0" fmla="*/ 149 h 155089"/>
                      <a:gd name="connsiteX1" fmla="*/ 24765 w 175259"/>
                      <a:gd name="connsiteY1" fmla="*/ 13484 h 155089"/>
                      <a:gd name="connsiteX2" fmla="*/ 36195 w 175259"/>
                      <a:gd name="connsiteY2" fmla="*/ 43330 h 155089"/>
                      <a:gd name="connsiteX3" fmla="*/ 67945 w 175259"/>
                      <a:gd name="connsiteY3" fmla="*/ 52219 h 155089"/>
                      <a:gd name="connsiteX4" fmla="*/ 89535 w 175259"/>
                      <a:gd name="connsiteY4" fmla="*/ 88414 h 155089"/>
                      <a:gd name="connsiteX5" fmla="*/ 121920 w 175259"/>
                      <a:gd name="connsiteY5" fmla="*/ 94764 h 155089"/>
                      <a:gd name="connsiteX6" fmla="*/ 128905 w 175259"/>
                      <a:gd name="connsiteY6" fmla="*/ 116355 h 155089"/>
                      <a:gd name="connsiteX7" fmla="*/ 168910 w 175259"/>
                      <a:gd name="connsiteY7" fmla="*/ 125880 h 155089"/>
                      <a:gd name="connsiteX8" fmla="*/ 175260 w 175259"/>
                      <a:gd name="connsiteY8" fmla="*/ 155089 h 155089"/>
                      <a:gd name="connsiteX9" fmla="*/ 0 w 175259"/>
                      <a:gd name="connsiteY9" fmla="*/ 149 h 155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5259" h="155089">
                        <a:moveTo>
                          <a:pt x="0" y="149"/>
                        </a:moveTo>
                        <a:cubicBezTo>
                          <a:pt x="0" y="149"/>
                          <a:pt x="22225" y="-2391"/>
                          <a:pt x="24765" y="13484"/>
                        </a:cubicBezTo>
                        <a:cubicBezTo>
                          <a:pt x="27305" y="29994"/>
                          <a:pt x="28575" y="38884"/>
                          <a:pt x="36195" y="43330"/>
                        </a:cubicBezTo>
                        <a:cubicBezTo>
                          <a:pt x="43815" y="47774"/>
                          <a:pt x="63500" y="45869"/>
                          <a:pt x="67945" y="52219"/>
                        </a:cubicBezTo>
                        <a:cubicBezTo>
                          <a:pt x="72390" y="58569"/>
                          <a:pt x="81915" y="85239"/>
                          <a:pt x="89535" y="88414"/>
                        </a:cubicBezTo>
                        <a:cubicBezTo>
                          <a:pt x="97155" y="91589"/>
                          <a:pt x="114300" y="87144"/>
                          <a:pt x="121920" y="94764"/>
                        </a:cubicBezTo>
                        <a:cubicBezTo>
                          <a:pt x="129540" y="102384"/>
                          <a:pt x="122555" y="111274"/>
                          <a:pt x="128905" y="116355"/>
                        </a:cubicBezTo>
                        <a:cubicBezTo>
                          <a:pt x="135890" y="121434"/>
                          <a:pt x="164465" y="120164"/>
                          <a:pt x="168910" y="125880"/>
                        </a:cubicBezTo>
                        <a:cubicBezTo>
                          <a:pt x="173355" y="131594"/>
                          <a:pt x="175260" y="155089"/>
                          <a:pt x="175260" y="155089"/>
                        </a:cubicBezTo>
                        <a:cubicBezTo>
                          <a:pt x="175260" y="155089"/>
                          <a:pt x="45720" y="102384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EE0069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65FF95E7-B447-AAB9-545D-09C68AA44932}"/>
                      </a:ext>
                    </a:extLst>
                  </p:cNvPr>
                  <p:cNvSpPr/>
                  <p:nvPr/>
                </p:nvSpPr>
                <p:spPr>
                  <a:xfrm>
                    <a:off x="5510126" y="4248664"/>
                    <a:ext cx="751287" cy="565868"/>
                  </a:xfrm>
                  <a:custGeom>
                    <a:avLst/>
                    <a:gdLst>
                      <a:gd name="connsiteX0" fmla="*/ 168044 w 751287"/>
                      <a:gd name="connsiteY0" fmla="*/ 19170 h 565868"/>
                      <a:gd name="connsiteX1" fmla="*/ 126769 w 751287"/>
                      <a:gd name="connsiteY1" fmla="*/ 153156 h 565868"/>
                      <a:gd name="connsiteX2" fmla="*/ 77239 w 751287"/>
                      <a:gd name="connsiteY2" fmla="*/ 208401 h 565868"/>
                      <a:gd name="connsiteX3" fmla="*/ 404 w 751287"/>
                      <a:gd name="connsiteY3" fmla="*/ 164585 h 565868"/>
                      <a:gd name="connsiteX4" fmla="*/ 38504 w 751287"/>
                      <a:gd name="connsiteY4" fmla="*/ 301745 h 565868"/>
                      <a:gd name="connsiteX5" fmla="*/ 90574 w 751287"/>
                      <a:gd name="connsiteY5" fmla="*/ 395090 h 565868"/>
                      <a:gd name="connsiteX6" fmla="*/ 251864 w 751287"/>
                      <a:gd name="connsiteY6" fmla="*/ 503040 h 565868"/>
                      <a:gd name="connsiteX7" fmla="*/ 601749 w 751287"/>
                      <a:gd name="connsiteY7" fmla="*/ 560826 h 565868"/>
                      <a:gd name="connsiteX8" fmla="*/ 717954 w 751287"/>
                      <a:gd name="connsiteY8" fmla="*/ 381756 h 565868"/>
                      <a:gd name="connsiteX9" fmla="*/ 392199 w 751287"/>
                      <a:gd name="connsiteY9" fmla="*/ 156965 h 565868"/>
                      <a:gd name="connsiteX10" fmla="*/ 284249 w 751287"/>
                      <a:gd name="connsiteY10" fmla="*/ 52190 h 565868"/>
                      <a:gd name="connsiteX11" fmla="*/ 168044 w 751287"/>
                      <a:gd name="connsiteY11" fmla="*/ 19170 h 565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51287" h="565868">
                        <a:moveTo>
                          <a:pt x="168044" y="19170"/>
                        </a:moveTo>
                        <a:cubicBezTo>
                          <a:pt x="111529" y="53460"/>
                          <a:pt x="105814" y="113151"/>
                          <a:pt x="126769" y="153156"/>
                        </a:cubicBezTo>
                        <a:cubicBezTo>
                          <a:pt x="166139" y="230626"/>
                          <a:pt x="103909" y="235070"/>
                          <a:pt x="77239" y="208401"/>
                        </a:cubicBezTo>
                        <a:cubicBezTo>
                          <a:pt x="39139" y="170301"/>
                          <a:pt x="-4676" y="129026"/>
                          <a:pt x="404" y="164585"/>
                        </a:cubicBezTo>
                        <a:cubicBezTo>
                          <a:pt x="4214" y="191256"/>
                          <a:pt x="15009" y="242690"/>
                          <a:pt x="38504" y="301745"/>
                        </a:cubicBezTo>
                        <a:cubicBezTo>
                          <a:pt x="51839" y="335401"/>
                          <a:pt x="82954" y="381120"/>
                          <a:pt x="90574" y="395090"/>
                        </a:cubicBezTo>
                        <a:cubicBezTo>
                          <a:pt x="112799" y="433190"/>
                          <a:pt x="230274" y="496056"/>
                          <a:pt x="251864" y="503040"/>
                        </a:cubicBezTo>
                        <a:cubicBezTo>
                          <a:pt x="375689" y="544315"/>
                          <a:pt x="492529" y="579240"/>
                          <a:pt x="601749" y="560826"/>
                        </a:cubicBezTo>
                        <a:cubicBezTo>
                          <a:pt x="710969" y="543045"/>
                          <a:pt x="803044" y="440810"/>
                          <a:pt x="717954" y="381756"/>
                        </a:cubicBezTo>
                        <a:cubicBezTo>
                          <a:pt x="670329" y="348735"/>
                          <a:pt x="523644" y="268090"/>
                          <a:pt x="392199" y="156965"/>
                        </a:cubicBezTo>
                        <a:cubicBezTo>
                          <a:pt x="341399" y="113785"/>
                          <a:pt x="295679" y="38220"/>
                          <a:pt x="284249" y="52190"/>
                        </a:cubicBezTo>
                        <a:cubicBezTo>
                          <a:pt x="262024" y="37585"/>
                          <a:pt x="254404" y="-33535"/>
                          <a:pt x="168044" y="1917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EDA437BC-A4B3-1DEB-6E11-11DC5F10EDEB}"/>
                      </a:ext>
                    </a:extLst>
                  </p:cNvPr>
                  <p:cNvSpPr/>
                  <p:nvPr/>
                </p:nvSpPr>
                <p:spPr>
                  <a:xfrm>
                    <a:off x="5838825" y="4672329"/>
                    <a:ext cx="98425" cy="114300"/>
                  </a:xfrm>
                  <a:custGeom>
                    <a:avLst/>
                    <a:gdLst>
                      <a:gd name="connsiteX0" fmla="*/ 54610 w 98425"/>
                      <a:gd name="connsiteY0" fmla="*/ 0 h 114300"/>
                      <a:gd name="connsiteX1" fmla="*/ 0 w 98425"/>
                      <a:gd name="connsiteY1" fmla="*/ 102870 h 114300"/>
                      <a:gd name="connsiteX2" fmla="*/ 46990 w 98425"/>
                      <a:gd name="connsiteY2" fmla="*/ 114300 h 114300"/>
                      <a:gd name="connsiteX3" fmla="*/ 98425 w 98425"/>
                      <a:gd name="connsiteY3" fmla="*/ 13335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425" h="114300">
                        <a:moveTo>
                          <a:pt x="54610" y="0"/>
                        </a:moveTo>
                        <a:lnTo>
                          <a:pt x="0" y="102870"/>
                        </a:lnTo>
                        <a:lnTo>
                          <a:pt x="46990" y="114300"/>
                        </a:lnTo>
                        <a:lnTo>
                          <a:pt x="98425" y="13335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7FFD2D10-8588-E691-5962-451248F70BAE}"/>
                      </a:ext>
                    </a:extLst>
                  </p:cNvPr>
                  <p:cNvSpPr/>
                  <p:nvPr/>
                </p:nvSpPr>
                <p:spPr>
                  <a:xfrm>
                    <a:off x="5762625" y="4634229"/>
                    <a:ext cx="100965" cy="132715"/>
                  </a:xfrm>
                  <a:custGeom>
                    <a:avLst/>
                    <a:gdLst>
                      <a:gd name="connsiteX0" fmla="*/ 57150 w 100965"/>
                      <a:gd name="connsiteY0" fmla="*/ 0 h 132715"/>
                      <a:gd name="connsiteX1" fmla="*/ 0 w 100965"/>
                      <a:gd name="connsiteY1" fmla="*/ 118745 h 132715"/>
                      <a:gd name="connsiteX2" fmla="*/ 35560 w 100965"/>
                      <a:gd name="connsiteY2" fmla="*/ 132715 h 132715"/>
                      <a:gd name="connsiteX3" fmla="*/ 100965 w 100965"/>
                      <a:gd name="connsiteY3" fmla="*/ 19050 h 132715"/>
                      <a:gd name="connsiteX4" fmla="*/ 57150 w 100965"/>
                      <a:gd name="connsiteY4" fmla="*/ 0 h 132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965" h="132715">
                        <a:moveTo>
                          <a:pt x="57150" y="0"/>
                        </a:moveTo>
                        <a:cubicBezTo>
                          <a:pt x="57150" y="0"/>
                          <a:pt x="5715" y="73660"/>
                          <a:pt x="0" y="118745"/>
                        </a:cubicBezTo>
                        <a:lnTo>
                          <a:pt x="35560" y="132715"/>
                        </a:lnTo>
                        <a:cubicBezTo>
                          <a:pt x="35560" y="132715"/>
                          <a:pt x="79375" y="40640"/>
                          <a:pt x="100965" y="19050"/>
                        </a:cubicBezTo>
                        <a:lnTo>
                          <a:pt x="57150" y="0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7D23E5F0-9BF3-9FED-7961-B83371CB8819}"/>
                      </a:ext>
                    </a:extLst>
                  </p:cNvPr>
                  <p:cNvSpPr/>
                  <p:nvPr/>
                </p:nvSpPr>
                <p:spPr>
                  <a:xfrm>
                    <a:off x="5590695" y="4633595"/>
                    <a:ext cx="667864" cy="215035"/>
                  </a:xfrm>
                  <a:custGeom>
                    <a:avLst/>
                    <a:gdLst>
                      <a:gd name="connsiteX0" fmla="*/ 1749 w 667864"/>
                      <a:gd name="connsiteY0" fmla="*/ 0 h 215035"/>
                      <a:gd name="connsiteX1" fmla="*/ 17624 w 667864"/>
                      <a:gd name="connsiteY1" fmla="*/ 107950 h 215035"/>
                      <a:gd name="connsiteX2" fmla="*/ 361159 w 667864"/>
                      <a:gd name="connsiteY2" fmla="*/ 213995 h 215035"/>
                      <a:gd name="connsiteX3" fmla="*/ 667864 w 667864"/>
                      <a:gd name="connsiteY3" fmla="*/ 71120 h 215035"/>
                      <a:gd name="connsiteX4" fmla="*/ 651354 w 667864"/>
                      <a:gd name="connsiteY4" fmla="*/ 55245 h 215035"/>
                      <a:gd name="connsiteX5" fmla="*/ 610079 w 667864"/>
                      <a:gd name="connsiteY5" fmla="*/ 97790 h 215035"/>
                      <a:gd name="connsiteX6" fmla="*/ 594204 w 667864"/>
                      <a:gd name="connsiteY6" fmla="*/ 146050 h 215035"/>
                      <a:gd name="connsiteX7" fmla="*/ 272895 w 667864"/>
                      <a:gd name="connsiteY7" fmla="*/ 137795 h 215035"/>
                      <a:gd name="connsiteX8" fmla="*/ 1749 w 667864"/>
                      <a:gd name="connsiteY8" fmla="*/ 0 h 215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7864" h="215035">
                        <a:moveTo>
                          <a:pt x="1749" y="0"/>
                        </a:moveTo>
                        <a:cubicBezTo>
                          <a:pt x="1749" y="0"/>
                          <a:pt x="-7776" y="59690"/>
                          <a:pt x="17624" y="107950"/>
                        </a:cubicBezTo>
                        <a:cubicBezTo>
                          <a:pt x="43024" y="156210"/>
                          <a:pt x="182089" y="204470"/>
                          <a:pt x="361159" y="213995"/>
                        </a:cubicBezTo>
                        <a:cubicBezTo>
                          <a:pt x="540229" y="223520"/>
                          <a:pt x="637384" y="167005"/>
                          <a:pt x="667864" y="71120"/>
                        </a:cubicBezTo>
                        <a:cubicBezTo>
                          <a:pt x="667864" y="71120"/>
                          <a:pt x="660879" y="53340"/>
                          <a:pt x="651354" y="55245"/>
                        </a:cubicBezTo>
                        <a:cubicBezTo>
                          <a:pt x="641195" y="57150"/>
                          <a:pt x="609445" y="84455"/>
                          <a:pt x="610079" y="97790"/>
                        </a:cubicBezTo>
                        <a:cubicBezTo>
                          <a:pt x="610714" y="111125"/>
                          <a:pt x="610714" y="133350"/>
                          <a:pt x="594204" y="146050"/>
                        </a:cubicBezTo>
                        <a:cubicBezTo>
                          <a:pt x="577695" y="158750"/>
                          <a:pt x="425295" y="180975"/>
                          <a:pt x="272895" y="137795"/>
                        </a:cubicBezTo>
                        <a:cubicBezTo>
                          <a:pt x="116684" y="93345"/>
                          <a:pt x="1749" y="0"/>
                          <a:pt x="1749" y="0"/>
                        </a:cubicBezTo>
                        <a:close/>
                      </a:path>
                    </a:pathLst>
                  </a:custGeom>
                  <a:solidFill>
                    <a:srgbClr val="D7D7D9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EA89408B-487C-2F26-5CBA-7A55ADE7275F}"/>
                      </a:ext>
                    </a:extLst>
                  </p:cNvPr>
                  <p:cNvSpPr/>
                  <p:nvPr/>
                </p:nvSpPr>
                <p:spPr>
                  <a:xfrm>
                    <a:off x="5911215" y="4757398"/>
                    <a:ext cx="177800" cy="64143"/>
                  </a:xfrm>
                  <a:custGeom>
                    <a:avLst/>
                    <a:gdLst>
                      <a:gd name="connsiteX0" fmla="*/ 167005 w 177800"/>
                      <a:gd name="connsiteY0" fmla="*/ 33677 h 64143"/>
                      <a:gd name="connsiteX1" fmla="*/ 177800 w 177800"/>
                      <a:gd name="connsiteY1" fmla="*/ 54632 h 64143"/>
                      <a:gd name="connsiteX2" fmla="*/ 0 w 177800"/>
                      <a:gd name="connsiteY2" fmla="*/ 53362 h 64143"/>
                      <a:gd name="connsiteX3" fmla="*/ 27305 w 177800"/>
                      <a:gd name="connsiteY3" fmla="*/ 22 h 64143"/>
                      <a:gd name="connsiteX4" fmla="*/ 167005 w 177800"/>
                      <a:gd name="connsiteY4" fmla="*/ 33677 h 64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7800" h="64143">
                        <a:moveTo>
                          <a:pt x="167005" y="33677"/>
                        </a:moveTo>
                        <a:lnTo>
                          <a:pt x="177800" y="54632"/>
                        </a:lnTo>
                        <a:cubicBezTo>
                          <a:pt x="177800" y="54632"/>
                          <a:pt x="55880" y="76857"/>
                          <a:pt x="0" y="53362"/>
                        </a:cubicBezTo>
                        <a:cubicBezTo>
                          <a:pt x="0" y="53362"/>
                          <a:pt x="14605" y="-1248"/>
                          <a:pt x="27305" y="22"/>
                        </a:cubicBezTo>
                        <a:cubicBezTo>
                          <a:pt x="40005" y="1292"/>
                          <a:pt x="109220" y="23517"/>
                          <a:pt x="167005" y="33677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ED8FE05B-7C52-1AD0-5DD8-3D2D3EBE07CC}"/>
                      </a:ext>
                    </a:extLst>
                  </p:cNvPr>
                  <p:cNvSpPr/>
                  <p:nvPr/>
                </p:nvSpPr>
                <p:spPr>
                  <a:xfrm>
                    <a:off x="5687059" y="4575809"/>
                    <a:ext cx="98596" cy="128905"/>
                  </a:xfrm>
                  <a:custGeom>
                    <a:avLst/>
                    <a:gdLst>
                      <a:gd name="connsiteX0" fmla="*/ 46990 w 98596"/>
                      <a:gd name="connsiteY0" fmla="*/ 0 h 128905"/>
                      <a:gd name="connsiteX1" fmla="*/ 0 w 98596"/>
                      <a:gd name="connsiteY1" fmla="*/ 99060 h 128905"/>
                      <a:gd name="connsiteX2" fmla="*/ 38100 w 98596"/>
                      <a:gd name="connsiteY2" fmla="*/ 128905 h 128905"/>
                      <a:gd name="connsiteX3" fmla="*/ 94615 w 98596"/>
                      <a:gd name="connsiteY3" fmla="*/ 26035 h 128905"/>
                      <a:gd name="connsiteX4" fmla="*/ 46990 w 98596"/>
                      <a:gd name="connsiteY4" fmla="*/ 0 h 128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596" h="128905">
                        <a:moveTo>
                          <a:pt x="46990" y="0"/>
                        </a:moveTo>
                        <a:cubicBezTo>
                          <a:pt x="46990" y="0"/>
                          <a:pt x="15875" y="46990"/>
                          <a:pt x="0" y="99060"/>
                        </a:cubicBezTo>
                        <a:lnTo>
                          <a:pt x="38100" y="128905"/>
                        </a:lnTo>
                        <a:cubicBezTo>
                          <a:pt x="38100" y="128905"/>
                          <a:pt x="73025" y="45720"/>
                          <a:pt x="94615" y="26035"/>
                        </a:cubicBezTo>
                        <a:cubicBezTo>
                          <a:pt x="115570" y="6985"/>
                          <a:pt x="46990" y="0"/>
                          <a:pt x="46990" y="0"/>
                        </a:cubicBez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71069CCE-5CE4-D80B-D758-ED2C13235761}"/>
                      </a:ext>
                    </a:extLst>
                  </p:cNvPr>
                  <p:cNvSpPr/>
                  <p:nvPr/>
                </p:nvSpPr>
                <p:spPr>
                  <a:xfrm>
                    <a:off x="5523229" y="4495800"/>
                    <a:ext cx="61595" cy="109854"/>
                  </a:xfrm>
                  <a:custGeom>
                    <a:avLst/>
                    <a:gdLst>
                      <a:gd name="connsiteX0" fmla="*/ 57150 w 61595"/>
                      <a:gd name="connsiteY0" fmla="*/ 70485 h 109854"/>
                      <a:gd name="connsiteX1" fmla="*/ 0 w 61595"/>
                      <a:gd name="connsiteY1" fmla="*/ 0 h 109854"/>
                      <a:gd name="connsiteX2" fmla="*/ 6985 w 61595"/>
                      <a:gd name="connsiteY2" fmla="*/ 46990 h 109854"/>
                      <a:gd name="connsiteX3" fmla="*/ 61595 w 61595"/>
                      <a:gd name="connsiteY3" fmla="*/ 109855 h 109854"/>
                      <a:gd name="connsiteX4" fmla="*/ 57150 w 61595"/>
                      <a:gd name="connsiteY4" fmla="*/ 70485 h 109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5" h="109854">
                        <a:moveTo>
                          <a:pt x="57150" y="70485"/>
                        </a:moveTo>
                        <a:cubicBezTo>
                          <a:pt x="57150" y="70485"/>
                          <a:pt x="1270" y="31750"/>
                          <a:pt x="0" y="0"/>
                        </a:cubicBezTo>
                        <a:cubicBezTo>
                          <a:pt x="0" y="0"/>
                          <a:pt x="1905" y="31115"/>
                          <a:pt x="6985" y="46990"/>
                        </a:cubicBezTo>
                        <a:cubicBezTo>
                          <a:pt x="12065" y="62865"/>
                          <a:pt x="41910" y="97155"/>
                          <a:pt x="61595" y="109855"/>
                        </a:cubicBezTo>
                        <a:cubicBezTo>
                          <a:pt x="60960" y="109855"/>
                          <a:pt x="62230" y="76835"/>
                          <a:pt x="57150" y="70485"/>
                        </a:cubicBez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0A93FBD0-EBB7-6C73-1B3B-B7E9F4D85ACB}"/>
                      </a:ext>
                    </a:extLst>
                  </p:cNvPr>
                  <p:cNvSpPr/>
                  <p:nvPr/>
                </p:nvSpPr>
                <p:spPr>
                  <a:xfrm>
                    <a:off x="5579745" y="4562982"/>
                    <a:ext cx="177463" cy="196342"/>
                  </a:xfrm>
                  <a:custGeom>
                    <a:avLst/>
                    <a:gdLst>
                      <a:gd name="connsiteX0" fmla="*/ 27940 w 177463"/>
                      <a:gd name="connsiteY0" fmla="*/ 65533 h 196342"/>
                      <a:gd name="connsiteX1" fmla="*/ 13970 w 177463"/>
                      <a:gd name="connsiteY1" fmla="*/ 72518 h 196342"/>
                      <a:gd name="connsiteX2" fmla="*/ 27940 w 177463"/>
                      <a:gd name="connsiteY2" fmla="*/ 136018 h 196342"/>
                      <a:gd name="connsiteX3" fmla="*/ 144780 w 177463"/>
                      <a:gd name="connsiteY3" fmla="*/ 196343 h 196342"/>
                      <a:gd name="connsiteX4" fmla="*/ 140970 w 177463"/>
                      <a:gd name="connsiteY4" fmla="*/ 156973 h 196342"/>
                      <a:gd name="connsiteX5" fmla="*/ 177165 w 177463"/>
                      <a:gd name="connsiteY5" fmla="*/ 169038 h 196342"/>
                      <a:gd name="connsiteX6" fmla="*/ 156210 w 177463"/>
                      <a:gd name="connsiteY6" fmla="*/ 132843 h 196342"/>
                      <a:gd name="connsiteX7" fmla="*/ 8890 w 177463"/>
                      <a:gd name="connsiteY7" fmla="*/ 2033 h 196342"/>
                      <a:gd name="connsiteX8" fmla="*/ 0 w 177463"/>
                      <a:gd name="connsiteY8" fmla="*/ 3303 h 196342"/>
                      <a:gd name="connsiteX9" fmla="*/ 635 w 177463"/>
                      <a:gd name="connsiteY9" fmla="*/ 31243 h 196342"/>
                      <a:gd name="connsiteX10" fmla="*/ 3810 w 177463"/>
                      <a:gd name="connsiteY10" fmla="*/ 42038 h 196342"/>
                      <a:gd name="connsiteX11" fmla="*/ 27940 w 177463"/>
                      <a:gd name="connsiteY11" fmla="*/ 65533 h 196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7463" h="196342">
                        <a:moveTo>
                          <a:pt x="27940" y="65533"/>
                        </a:moveTo>
                        <a:cubicBezTo>
                          <a:pt x="27940" y="65533"/>
                          <a:pt x="13335" y="61723"/>
                          <a:pt x="13970" y="72518"/>
                        </a:cubicBezTo>
                        <a:cubicBezTo>
                          <a:pt x="15240" y="88393"/>
                          <a:pt x="17145" y="115063"/>
                          <a:pt x="27940" y="136018"/>
                        </a:cubicBezTo>
                        <a:cubicBezTo>
                          <a:pt x="38735" y="156973"/>
                          <a:pt x="116205" y="189993"/>
                          <a:pt x="144780" y="196343"/>
                        </a:cubicBezTo>
                        <a:lnTo>
                          <a:pt x="140970" y="156973"/>
                        </a:lnTo>
                        <a:cubicBezTo>
                          <a:pt x="140970" y="156973"/>
                          <a:pt x="169545" y="164593"/>
                          <a:pt x="177165" y="169038"/>
                        </a:cubicBezTo>
                        <a:cubicBezTo>
                          <a:pt x="177165" y="169038"/>
                          <a:pt x="181610" y="158243"/>
                          <a:pt x="156210" y="132843"/>
                        </a:cubicBezTo>
                        <a:cubicBezTo>
                          <a:pt x="132715" y="108713"/>
                          <a:pt x="40640" y="42673"/>
                          <a:pt x="8890" y="2033"/>
                        </a:cubicBezTo>
                        <a:cubicBezTo>
                          <a:pt x="6350" y="-1142"/>
                          <a:pt x="1905" y="-507"/>
                          <a:pt x="0" y="3303"/>
                        </a:cubicBezTo>
                        <a:lnTo>
                          <a:pt x="635" y="31243"/>
                        </a:lnTo>
                        <a:cubicBezTo>
                          <a:pt x="1270" y="38228"/>
                          <a:pt x="1905" y="39498"/>
                          <a:pt x="3810" y="42038"/>
                        </a:cubicBezTo>
                        <a:cubicBezTo>
                          <a:pt x="8890" y="49023"/>
                          <a:pt x="17780" y="57913"/>
                          <a:pt x="27940" y="65533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26E2F698-49B1-B53D-B89C-3E054F2504EB}"/>
                      </a:ext>
                    </a:extLst>
                  </p:cNvPr>
                  <p:cNvSpPr/>
                  <p:nvPr/>
                </p:nvSpPr>
                <p:spPr>
                  <a:xfrm>
                    <a:off x="5694953" y="4491197"/>
                    <a:ext cx="285466" cy="213037"/>
                  </a:xfrm>
                  <a:custGeom>
                    <a:avLst/>
                    <a:gdLst>
                      <a:gd name="connsiteX0" fmla="*/ 25126 w 285466"/>
                      <a:gd name="connsiteY0" fmla="*/ 9048 h 213037"/>
                      <a:gd name="connsiteX1" fmla="*/ 997 w 285466"/>
                      <a:gd name="connsiteY1" fmla="*/ 70643 h 213037"/>
                      <a:gd name="connsiteX2" fmla="*/ 6076 w 285466"/>
                      <a:gd name="connsiteY2" fmla="*/ 87153 h 213037"/>
                      <a:gd name="connsiteX3" fmla="*/ 250551 w 285466"/>
                      <a:gd name="connsiteY3" fmla="*/ 212248 h 213037"/>
                      <a:gd name="connsiteX4" fmla="*/ 268331 w 285466"/>
                      <a:gd name="connsiteY4" fmla="*/ 203993 h 213037"/>
                      <a:gd name="connsiteX5" fmla="*/ 284842 w 285466"/>
                      <a:gd name="connsiteY5" fmla="*/ 156368 h 213037"/>
                      <a:gd name="connsiteX6" fmla="*/ 278492 w 285466"/>
                      <a:gd name="connsiteY6" fmla="*/ 139857 h 213037"/>
                      <a:gd name="connsiteX7" fmla="*/ 46717 w 285466"/>
                      <a:gd name="connsiteY7" fmla="*/ 3332 h 213037"/>
                      <a:gd name="connsiteX8" fmla="*/ 25126 w 285466"/>
                      <a:gd name="connsiteY8" fmla="*/ 9048 h 21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5466" h="213037">
                        <a:moveTo>
                          <a:pt x="25126" y="9048"/>
                        </a:moveTo>
                        <a:lnTo>
                          <a:pt x="997" y="70643"/>
                        </a:lnTo>
                        <a:cubicBezTo>
                          <a:pt x="-1544" y="76993"/>
                          <a:pt x="997" y="83343"/>
                          <a:pt x="6076" y="87153"/>
                        </a:cubicBezTo>
                        <a:cubicBezTo>
                          <a:pt x="43542" y="111918"/>
                          <a:pt x="150222" y="176687"/>
                          <a:pt x="250551" y="212248"/>
                        </a:cubicBezTo>
                        <a:cubicBezTo>
                          <a:pt x="257537" y="214787"/>
                          <a:pt x="265792" y="210978"/>
                          <a:pt x="268331" y="203993"/>
                        </a:cubicBezTo>
                        <a:lnTo>
                          <a:pt x="284842" y="156368"/>
                        </a:lnTo>
                        <a:cubicBezTo>
                          <a:pt x="286747" y="150018"/>
                          <a:pt x="284206" y="143032"/>
                          <a:pt x="278492" y="139857"/>
                        </a:cubicBezTo>
                        <a:cubicBezTo>
                          <a:pt x="237217" y="116998"/>
                          <a:pt x="117201" y="58578"/>
                          <a:pt x="46717" y="3332"/>
                        </a:cubicBezTo>
                        <a:cubicBezTo>
                          <a:pt x="39097" y="-3018"/>
                          <a:pt x="28937" y="157"/>
                          <a:pt x="25126" y="9048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0E595741-47E9-891E-9D55-1BCB3E28632D}"/>
                      </a:ext>
                    </a:extLst>
                  </p:cNvPr>
                  <p:cNvSpPr/>
                  <p:nvPr/>
                </p:nvSpPr>
                <p:spPr>
                  <a:xfrm>
                    <a:off x="5725159" y="4486558"/>
                    <a:ext cx="245399" cy="181967"/>
                  </a:xfrm>
                  <a:custGeom>
                    <a:avLst/>
                    <a:gdLst>
                      <a:gd name="connsiteX0" fmla="*/ 0 w 245399"/>
                      <a:gd name="connsiteY0" fmla="*/ 29562 h 181967"/>
                      <a:gd name="connsiteX1" fmla="*/ 6985 w 245399"/>
                      <a:gd name="connsiteY1" fmla="*/ 4162 h 181967"/>
                      <a:gd name="connsiteX2" fmla="*/ 59055 w 245399"/>
                      <a:gd name="connsiteY2" fmla="*/ 5432 h 181967"/>
                      <a:gd name="connsiteX3" fmla="*/ 76835 w 245399"/>
                      <a:gd name="connsiteY3" fmla="*/ 47342 h 181967"/>
                      <a:gd name="connsiteX4" fmla="*/ 121285 w 245399"/>
                      <a:gd name="connsiteY4" fmla="*/ 48612 h 181967"/>
                      <a:gd name="connsiteX5" fmla="*/ 148590 w 245399"/>
                      <a:gd name="connsiteY5" fmla="*/ 84171 h 181967"/>
                      <a:gd name="connsiteX6" fmla="*/ 183515 w 245399"/>
                      <a:gd name="connsiteY6" fmla="*/ 87982 h 181967"/>
                      <a:gd name="connsiteX7" fmla="*/ 205740 w 245399"/>
                      <a:gd name="connsiteY7" fmla="*/ 119096 h 181967"/>
                      <a:gd name="connsiteX8" fmla="*/ 239395 w 245399"/>
                      <a:gd name="connsiteY8" fmla="*/ 121001 h 181967"/>
                      <a:gd name="connsiteX9" fmla="*/ 237490 w 245399"/>
                      <a:gd name="connsiteY9" fmla="*/ 181962 h 181967"/>
                      <a:gd name="connsiteX10" fmla="*/ 0 w 245399"/>
                      <a:gd name="connsiteY10" fmla="*/ 29562 h 181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5399" h="181967">
                        <a:moveTo>
                          <a:pt x="0" y="29562"/>
                        </a:moveTo>
                        <a:lnTo>
                          <a:pt x="6985" y="4162"/>
                        </a:lnTo>
                        <a:cubicBezTo>
                          <a:pt x="6985" y="4162"/>
                          <a:pt x="50165" y="-5999"/>
                          <a:pt x="59055" y="5432"/>
                        </a:cubicBezTo>
                        <a:cubicBezTo>
                          <a:pt x="67310" y="16862"/>
                          <a:pt x="66040" y="42896"/>
                          <a:pt x="76835" y="47342"/>
                        </a:cubicBezTo>
                        <a:cubicBezTo>
                          <a:pt x="87630" y="51787"/>
                          <a:pt x="107315" y="37817"/>
                          <a:pt x="121285" y="48612"/>
                        </a:cubicBezTo>
                        <a:cubicBezTo>
                          <a:pt x="135255" y="58771"/>
                          <a:pt x="134620" y="75282"/>
                          <a:pt x="148590" y="84171"/>
                        </a:cubicBezTo>
                        <a:cubicBezTo>
                          <a:pt x="163195" y="92426"/>
                          <a:pt x="167640" y="77821"/>
                          <a:pt x="183515" y="87982"/>
                        </a:cubicBezTo>
                        <a:cubicBezTo>
                          <a:pt x="199390" y="98142"/>
                          <a:pt x="196850" y="112746"/>
                          <a:pt x="205740" y="119096"/>
                        </a:cubicBezTo>
                        <a:cubicBezTo>
                          <a:pt x="214630" y="125446"/>
                          <a:pt x="228600" y="114651"/>
                          <a:pt x="239395" y="121001"/>
                        </a:cubicBezTo>
                        <a:cubicBezTo>
                          <a:pt x="250190" y="127351"/>
                          <a:pt x="244475" y="182596"/>
                          <a:pt x="237490" y="181962"/>
                        </a:cubicBezTo>
                        <a:cubicBezTo>
                          <a:pt x="229870" y="181962"/>
                          <a:pt x="31115" y="65121"/>
                          <a:pt x="0" y="29562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740360D7-1059-8661-6628-2892D69214F1}"/>
                      </a:ext>
                    </a:extLst>
                  </p:cNvPr>
                  <p:cNvSpPr/>
                  <p:nvPr/>
                </p:nvSpPr>
                <p:spPr>
                  <a:xfrm>
                    <a:off x="5770758" y="4382430"/>
                    <a:ext cx="121488" cy="128609"/>
                  </a:xfrm>
                  <a:custGeom>
                    <a:avLst/>
                    <a:gdLst>
                      <a:gd name="connsiteX0" fmla="*/ 6472 w 121488"/>
                      <a:gd name="connsiteY0" fmla="*/ 128609 h 128609"/>
                      <a:gd name="connsiteX1" fmla="*/ 4567 w 121488"/>
                      <a:gd name="connsiteY1" fmla="*/ 128609 h 128609"/>
                      <a:gd name="connsiteX2" fmla="*/ 122 w 121488"/>
                      <a:gd name="connsiteY2" fmla="*/ 120989 h 128609"/>
                      <a:gd name="connsiteX3" fmla="*/ 115692 w 121488"/>
                      <a:gd name="connsiteY3" fmla="*/ 339 h 128609"/>
                      <a:gd name="connsiteX4" fmla="*/ 121407 w 121488"/>
                      <a:gd name="connsiteY4" fmla="*/ 7324 h 128609"/>
                      <a:gd name="connsiteX5" fmla="*/ 114422 w 121488"/>
                      <a:gd name="connsiteY5" fmla="*/ 13039 h 128609"/>
                      <a:gd name="connsiteX6" fmla="*/ 12187 w 121488"/>
                      <a:gd name="connsiteY6" fmla="*/ 124799 h 128609"/>
                      <a:gd name="connsiteX7" fmla="*/ 6472 w 121488"/>
                      <a:gd name="connsiteY7" fmla="*/ 128609 h 128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1488" h="128609">
                        <a:moveTo>
                          <a:pt x="6472" y="128609"/>
                        </a:moveTo>
                        <a:cubicBezTo>
                          <a:pt x="5837" y="128609"/>
                          <a:pt x="5202" y="128609"/>
                          <a:pt x="4567" y="128609"/>
                        </a:cubicBezTo>
                        <a:cubicBezTo>
                          <a:pt x="1392" y="127339"/>
                          <a:pt x="-513" y="124164"/>
                          <a:pt x="122" y="120989"/>
                        </a:cubicBezTo>
                        <a:cubicBezTo>
                          <a:pt x="1392" y="115909"/>
                          <a:pt x="38857" y="-7281"/>
                          <a:pt x="115692" y="339"/>
                        </a:cubicBezTo>
                        <a:cubicBezTo>
                          <a:pt x="118867" y="974"/>
                          <a:pt x="122042" y="3514"/>
                          <a:pt x="121407" y="7324"/>
                        </a:cubicBezTo>
                        <a:cubicBezTo>
                          <a:pt x="120772" y="11134"/>
                          <a:pt x="118232" y="13674"/>
                          <a:pt x="114422" y="13039"/>
                        </a:cubicBezTo>
                        <a:cubicBezTo>
                          <a:pt x="47747" y="6689"/>
                          <a:pt x="12822" y="123529"/>
                          <a:pt x="12187" y="124799"/>
                        </a:cubicBezTo>
                        <a:cubicBezTo>
                          <a:pt x="11552" y="126704"/>
                          <a:pt x="9012" y="128609"/>
                          <a:pt x="6472" y="128609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B19C3E94-4DAC-1CE0-2444-18BDBBE31706}"/>
                      </a:ext>
                    </a:extLst>
                  </p:cNvPr>
                  <p:cNvSpPr/>
                  <p:nvPr/>
                </p:nvSpPr>
                <p:spPr>
                  <a:xfrm>
                    <a:off x="5770532" y="4383603"/>
                    <a:ext cx="267920" cy="236656"/>
                  </a:xfrm>
                  <a:custGeom>
                    <a:avLst/>
                    <a:gdLst>
                      <a:gd name="connsiteX0" fmla="*/ 186402 w 267920"/>
                      <a:gd name="connsiteY0" fmla="*/ 236656 h 236656"/>
                      <a:gd name="connsiteX1" fmla="*/ 185132 w 267920"/>
                      <a:gd name="connsiteY1" fmla="*/ 236656 h 236656"/>
                      <a:gd name="connsiteX2" fmla="*/ 180052 w 267920"/>
                      <a:gd name="connsiteY2" fmla="*/ 229672 h 236656"/>
                      <a:gd name="connsiteX3" fmla="*/ 192117 w 267920"/>
                      <a:gd name="connsiteY3" fmla="*/ 151567 h 236656"/>
                      <a:gd name="connsiteX4" fmla="*/ 134967 w 267920"/>
                      <a:gd name="connsiteY4" fmla="*/ 204906 h 236656"/>
                      <a:gd name="connsiteX5" fmla="*/ 127982 w 267920"/>
                      <a:gd name="connsiteY5" fmla="*/ 206812 h 236656"/>
                      <a:gd name="connsiteX6" fmla="*/ 123537 w 267920"/>
                      <a:gd name="connsiteY6" fmla="*/ 201097 h 236656"/>
                      <a:gd name="connsiteX7" fmla="*/ 130522 w 267920"/>
                      <a:gd name="connsiteY7" fmla="*/ 114737 h 236656"/>
                      <a:gd name="connsiteX8" fmla="*/ 75277 w 267920"/>
                      <a:gd name="connsiteY8" fmla="*/ 163631 h 236656"/>
                      <a:gd name="connsiteX9" fmla="*/ 68292 w 267920"/>
                      <a:gd name="connsiteY9" fmla="*/ 166172 h 236656"/>
                      <a:gd name="connsiteX10" fmla="*/ 63847 w 267920"/>
                      <a:gd name="connsiteY10" fmla="*/ 159822 h 236656"/>
                      <a:gd name="connsiteX11" fmla="*/ 80992 w 267920"/>
                      <a:gd name="connsiteY11" fmla="*/ 65206 h 236656"/>
                      <a:gd name="connsiteX12" fmla="*/ 11142 w 267920"/>
                      <a:gd name="connsiteY12" fmla="*/ 123626 h 236656"/>
                      <a:gd name="connsiteX13" fmla="*/ 2252 w 267920"/>
                      <a:gd name="connsiteY13" fmla="*/ 124262 h 236656"/>
                      <a:gd name="connsiteX14" fmla="*/ 1617 w 267920"/>
                      <a:gd name="connsiteY14" fmla="*/ 115372 h 236656"/>
                      <a:gd name="connsiteX15" fmla="*/ 87977 w 267920"/>
                      <a:gd name="connsiteY15" fmla="*/ 47426 h 236656"/>
                      <a:gd name="connsiteX16" fmla="*/ 110202 w 267920"/>
                      <a:gd name="connsiteY16" fmla="*/ 2976 h 236656"/>
                      <a:gd name="connsiteX17" fmla="*/ 119092 w 267920"/>
                      <a:gd name="connsiteY17" fmla="*/ 1072 h 236656"/>
                      <a:gd name="connsiteX18" fmla="*/ 120997 w 267920"/>
                      <a:gd name="connsiteY18" fmla="*/ 9962 h 236656"/>
                      <a:gd name="connsiteX19" fmla="*/ 104487 w 267920"/>
                      <a:gd name="connsiteY19" fmla="*/ 41076 h 236656"/>
                      <a:gd name="connsiteX20" fmla="*/ 162907 w 267920"/>
                      <a:gd name="connsiteY20" fmla="*/ 39172 h 236656"/>
                      <a:gd name="connsiteX21" fmla="*/ 166717 w 267920"/>
                      <a:gd name="connsiteY21" fmla="*/ 42981 h 236656"/>
                      <a:gd name="connsiteX22" fmla="*/ 166082 w 267920"/>
                      <a:gd name="connsiteY22" fmla="*/ 48697 h 236656"/>
                      <a:gd name="connsiteX23" fmla="*/ 148302 w 267920"/>
                      <a:gd name="connsiteY23" fmla="*/ 91876 h 236656"/>
                      <a:gd name="connsiteX24" fmla="*/ 219422 w 267920"/>
                      <a:gd name="connsiteY24" fmla="*/ 85526 h 236656"/>
                      <a:gd name="connsiteX25" fmla="*/ 223867 w 267920"/>
                      <a:gd name="connsiteY25" fmla="*/ 88701 h 236656"/>
                      <a:gd name="connsiteX26" fmla="*/ 223867 w 267920"/>
                      <a:gd name="connsiteY26" fmla="*/ 94417 h 236656"/>
                      <a:gd name="connsiteX27" fmla="*/ 211802 w 267920"/>
                      <a:gd name="connsiteY27" fmla="*/ 126167 h 236656"/>
                      <a:gd name="connsiteX28" fmla="*/ 262602 w 267920"/>
                      <a:gd name="connsiteY28" fmla="*/ 117276 h 236656"/>
                      <a:gd name="connsiteX29" fmla="*/ 267682 w 267920"/>
                      <a:gd name="connsiteY29" fmla="*/ 121722 h 236656"/>
                      <a:gd name="connsiteX30" fmla="*/ 265777 w 267920"/>
                      <a:gd name="connsiteY30" fmla="*/ 128072 h 236656"/>
                      <a:gd name="connsiteX31" fmla="*/ 191482 w 267920"/>
                      <a:gd name="connsiteY31" fmla="*/ 232212 h 236656"/>
                      <a:gd name="connsiteX32" fmla="*/ 186402 w 267920"/>
                      <a:gd name="connsiteY32" fmla="*/ 236656 h 236656"/>
                      <a:gd name="connsiteX33" fmla="*/ 207992 w 267920"/>
                      <a:gd name="connsiteY33" fmla="*/ 142042 h 236656"/>
                      <a:gd name="connsiteX34" fmla="*/ 197832 w 267920"/>
                      <a:gd name="connsiteY34" fmla="*/ 193476 h 236656"/>
                      <a:gd name="connsiteX35" fmla="*/ 247362 w 267920"/>
                      <a:gd name="connsiteY35" fmla="*/ 129342 h 236656"/>
                      <a:gd name="connsiteX36" fmla="*/ 207992 w 267920"/>
                      <a:gd name="connsiteY36" fmla="*/ 142042 h 236656"/>
                      <a:gd name="connsiteX37" fmla="*/ 145127 w 267920"/>
                      <a:gd name="connsiteY37" fmla="*/ 106481 h 236656"/>
                      <a:gd name="connsiteX38" fmla="*/ 136237 w 267920"/>
                      <a:gd name="connsiteY38" fmla="*/ 183317 h 236656"/>
                      <a:gd name="connsiteX39" fmla="*/ 196562 w 267920"/>
                      <a:gd name="connsiteY39" fmla="*/ 133151 h 236656"/>
                      <a:gd name="connsiteX40" fmla="*/ 209262 w 267920"/>
                      <a:gd name="connsiteY40" fmla="*/ 95687 h 236656"/>
                      <a:gd name="connsiteX41" fmla="*/ 145127 w 267920"/>
                      <a:gd name="connsiteY41" fmla="*/ 106481 h 236656"/>
                      <a:gd name="connsiteX42" fmla="*/ 97502 w 267920"/>
                      <a:gd name="connsiteY42" fmla="*/ 56951 h 236656"/>
                      <a:gd name="connsiteX43" fmla="*/ 77182 w 267920"/>
                      <a:gd name="connsiteY43" fmla="*/ 141406 h 236656"/>
                      <a:gd name="connsiteX44" fmla="*/ 107662 w 267920"/>
                      <a:gd name="connsiteY44" fmla="*/ 114101 h 236656"/>
                      <a:gd name="connsiteX45" fmla="*/ 133697 w 267920"/>
                      <a:gd name="connsiteY45" fmla="*/ 98226 h 236656"/>
                      <a:gd name="connsiteX46" fmla="*/ 150842 w 267920"/>
                      <a:gd name="connsiteY46" fmla="*/ 49967 h 236656"/>
                      <a:gd name="connsiteX47" fmla="*/ 97502 w 267920"/>
                      <a:gd name="connsiteY47" fmla="*/ 56951 h 236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267920" h="236656">
                        <a:moveTo>
                          <a:pt x="186402" y="236656"/>
                        </a:moveTo>
                        <a:cubicBezTo>
                          <a:pt x="185767" y="236656"/>
                          <a:pt x="185132" y="236656"/>
                          <a:pt x="185132" y="236656"/>
                        </a:cubicBezTo>
                        <a:cubicBezTo>
                          <a:pt x="181957" y="236022"/>
                          <a:pt x="180052" y="232847"/>
                          <a:pt x="180052" y="229672"/>
                        </a:cubicBezTo>
                        <a:cubicBezTo>
                          <a:pt x="180052" y="227131"/>
                          <a:pt x="183227" y="190937"/>
                          <a:pt x="192117" y="151567"/>
                        </a:cubicBezTo>
                        <a:cubicBezTo>
                          <a:pt x="159732" y="173792"/>
                          <a:pt x="134967" y="204272"/>
                          <a:pt x="134967" y="204906"/>
                        </a:cubicBezTo>
                        <a:cubicBezTo>
                          <a:pt x="133062" y="206812"/>
                          <a:pt x="130522" y="208081"/>
                          <a:pt x="127982" y="206812"/>
                        </a:cubicBezTo>
                        <a:cubicBezTo>
                          <a:pt x="125442" y="206176"/>
                          <a:pt x="123537" y="203637"/>
                          <a:pt x="123537" y="201097"/>
                        </a:cubicBezTo>
                        <a:cubicBezTo>
                          <a:pt x="123537" y="198556"/>
                          <a:pt x="122267" y="158551"/>
                          <a:pt x="130522" y="114737"/>
                        </a:cubicBezTo>
                        <a:cubicBezTo>
                          <a:pt x="96232" y="134422"/>
                          <a:pt x="75277" y="162997"/>
                          <a:pt x="75277" y="163631"/>
                        </a:cubicBezTo>
                        <a:cubicBezTo>
                          <a:pt x="73372" y="166172"/>
                          <a:pt x="70832" y="166806"/>
                          <a:pt x="68292" y="166172"/>
                        </a:cubicBezTo>
                        <a:cubicBezTo>
                          <a:pt x="65752" y="165537"/>
                          <a:pt x="63847" y="162997"/>
                          <a:pt x="63847" y="159822"/>
                        </a:cubicBezTo>
                        <a:cubicBezTo>
                          <a:pt x="63847" y="124897"/>
                          <a:pt x="71467" y="91876"/>
                          <a:pt x="80992" y="65206"/>
                        </a:cubicBezTo>
                        <a:cubicBezTo>
                          <a:pt x="41622" y="87431"/>
                          <a:pt x="11142" y="122992"/>
                          <a:pt x="11142" y="123626"/>
                        </a:cubicBezTo>
                        <a:cubicBezTo>
                          <a:pt x="8602" y="126167"/>
                          <a:pt x="4792" y="126801"/>
                          <a:pt x="2252" y="124262"/>
                        </a:cubicBezTo>
                        <a:cubicBezTo>
                          <a:pt x="-288" y="121722"/>
                          <a:pt x="-923" y="117912"/>
                          <a:pt x="1617" y="115372"/>
                        </a:cubicBezTo>
                        <a:cubicBezTo>
                          <a:pt x="4157" y="112831"/>
                          <a:pt x="40987" y="69017"/>
                          <a:pt x="87977" y="47426"/>
                        </a:cubicBezTo>
                        <a:cubicBezTo>
                          <a:pt x="98772" y="21392"/>
                          <a:pt x="109567" y="4247"/>
                          <a:pt x="110202" y="2976"/>
                        </a:cubicBezTo>
                        <a:cubicBezTo>
                          <a:pt x="112107" y="-199"/>
                          <a:pt x="115917" y="-833"/>
                          <a:pt x="119092" y="1072"/>
                        </a:cubicBezTo>
                        <a:cubicBezTo>
                          <a:pt x="122267" y="2976"/>
                          <a:pt x="122902" y="6787"/>
                          <a:pt x="120997" y="9962"/>
                        </a:cubicBezTo>
                        <a:cubicBezTo>
                          <a:pt x="120997" y="9962"/>
                          <a:pt x="113377" y="22026"/>
                          <a:pt x="104487" y="41076"/>
                        </a:cubicBezTo>
                        <a:cubicBezTo>
                          <a:pt x="122902" y="35362"/>
                          <a:pt x="143222" y="33456"/>
                          <a:pt x="162907" y="39172"/>
                        </a:cubicBezTo>
                        <a:cubicBezTo>
                          <a:pt x="164812" y="39806"/>
                          <a:pt x="166082" y="41076"/>
                          <a:pt x="166717" y="42981"/>
                        </a:cubicBezTo>
                        <a:cubicBezTo>
                          <a:pt x="167352" y="44887"/>
                          <a:pt x="167352" y="46792"/>
                          <a:pt x="166082" y="48697"/>
                        </a:cubicBezTo>
                        <a:cubicBezTo>
                          <a:pt x="158462" y="61397"/>
                          <a:pt x="152747" y="76001"/>
                          <a:pt x="148302" y="91876"/>
                        </a:cubicBezTo>
                        <a:cubicBezTo>
                          <a:pt x="171797" y="82987"/>
                          <a:pt x="195927" y="81081"/>
                          <a:pt x="219422" y="85526"/>
                        </a:cubicBezTo>
                        <a:cubicBezTo>
                          <a:pt x="221327" y="86162"/>
                          <a:pt x="223232" y="87431"/>
                          <a:pt x="223867" y="88701"/>
                        </a:cubicBezTo>
                        <a:cubicBezTo>
                          <a:pt x="224502" y="90606"/>
                          <a:pt x="224502" y="92512"/>
                          <a:pt x="223867" y="94417"/>
                        </a:cubicBezTo>
                        <a:cubicBezTo>
                          <a:pt x="219422" y="103942"/>
                          <a:pt x="214977" y="114737"/>
                          <a:pt x="211802" y="126167"/>
                        </a:cubicBezTo>
                        <a:cubicBezTo>
                          <a:pt x="228312" y="119181"/>
                          <a:pt x="245457" y="114737"/>
                          <a:pt x="262602" y="117276"/>
                        </a:cubicBezTo>
                        <a:cubicBezTo>
                          <a:pt x="265142" y="117912"/>
                          <a:pt x="267047" y="119181"/>
                          <a:pt x="267682" y="121722"/>
                        </a:cubicBezTo>
                        <a:cubicBezTo>
                          <a:pt x="268317" y="124262"/>
                          <a:pt x="267682" y="126801"/>
                          <a:pt x="265777" y="128072"/>
                        </a:cubicBezTo>
                        <a:cubicBezTo>
                          <a:pt x="265142" y="128706"/>
                          <a:pt x="216882" y="169981"/>
                          <a:pt x="191482" y="232212"/>
                        </a:cubicBezTo>
                        <a:cubicBezTo>
                          <a:pt x="191482" y="234751"/>
                          <a:pt x="188942" y="236656"/>
                          <a:pt x="186402" y="236656"/>
                        </a:cubicBezTo>
                        <a:close/>
                        <a:moveTo>
                          <a:pt x="207992" y="142042"/>
                        </a:moveTo>
                        <a:cubicBezTo>
                          <a:pt x="203547" y="159822"/>
                          <a:pt x="199737" y="178237"/>
                          <a:pt x="197832" y="193476"/>
                        </a:cubicBezTo>
                        <a:cubicBezTo>
                          <a:pt x="214977" y="163631"/>
                          <a:pt x="235297" y="141406"/>
                          <a:pt x="247362" y="129342"/>
                        </a:cubicBezTo>
                        <a:cubicBezTo>
                          <a:pt x="233392" y="130612"/>
                          <a:pt x="220692" y="135056"/>
                          <a:pt x="207992" y="142042"/>
                        </a:cubicBezTo>
                        <a:close/>
                        <a:moveTo>
                          <a:pt x="145127" y="106481"/>
                        </a:moveTo>
                        <a:cubicBezTo>
                          <a:pt x="138777" y="136326"/>
                          <a:pt x="136872" y="165537"/>
                          <a:pt x="136237" y="183317"/>
                        </a:cubicBezTo>
                        <a:cubicBezTo>
                          <a:pt x="148937" y="169981"/>
                          <a:pt x="170527" y="148392"/>
                          <a:pt x="196562" y="133151"/>
                        </a:cubicBezTo>
                        <a:cubicBezTo>
                          <a:pt x="200372" y="119817"/>
                          <a:pt x="204182" y="107117"/>
                          <a:pt x="209262" y="95687"/>
                        </a:cubicBezTo>
                        <a:cubicBezTo>
                          <a:pt x="185767" y="93147"/>
                          <a:pt x="163542" y="98226"/>
                          <a:pt x="145127" y="106481"/>
                        </a:cubicBezTo>
                        <a:close/>
                        <a:moveTo>
                          <a:pt x="97502" y="56951"/>
                        </a:moveTo>
                        <a:cubicBezTo>
                          <a:pt x="88612" y="79812"/>
                          <a:pt x="79722" y="109022"/>
                          <a:pt x="77182" y="141406"/>
                        </a:cubicBezTo>
                        <a:cubicBezTo>
                          <a:pt x="84167" y="133787"/>
                          <a:pt x="94962" y="123626"/>
                          <a:pt x="107662" y="114101"/>
                        </a:cubicBezTo>
                        <a:cubicBezTo>
                          <a:pt x="116552" y="107751"/>
                          <a:pt x="124807" y="102672"/>
                          <a:pt x="133697" y="98226"/>
                        </a:cubicBezTo>
                        <a:cubicBezTo>
                          <a:pt x="137507" y="81081"/>
                          <a:pt x="143222" y="64572"/>
                          <a:pt x="150842" y="49967"/>
                        </a:cubicBezTo>
                        <a:cubicBezTo>
                          <a:pt x="133062" y="46156"/>
                          <a:pt x="114647" y="49967"/>
                          <a:pt x="97502" y="56951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4F954E12-0E12-C271-7647-C140457BE91A}"/>
                      </a:ext>
                    </a:extLst>
                  </p:cNvPr>
                  <p:cNvSpPr/>
                  <p:nvPr/>
                </p:nvSpPr>
                <p:spPr>
                  <a:xfrm>
                    <a:off x="5523743" y="4536318"/>
                    <a:ext cx="51556" cy="62986"/>
                  </a:xfrm>
                  <a:custGeom>
                    <a:avLst/>
                    <a:gdLst>
                      <a:gd name="connsiteX0" fmla="*/ 45207 w 51556"/>
                      <a:gd name="connsiteY0" fmla="*/ 62987 h 62986"/>
                      <a:gd name="connsiteX1" fmla="*/ 40762 w 51556"/>
                      <a:gd name="connsiteY1" fmla="*/ 61082 h 62986"/>
                      <a:gd name="connsiteX2" fmla="*/ 122 w 51556"/>
                      <a:gd name="connsiteY2" fmla="*/ 7741 h 62986"/>
                      <a:gd name="connsiteX3" fmla="*/ 4566 w 51556"/>
                      <a:gd name="connsiteY3" fmla="*/ 122 h 62986"/>
                      <a:gd name="connsiteX4" fmla="*/ 12187 w 51556"/>
                      <a:gd name="connsiteY4" fmla="*/ 4566 h 62986"/>
                      <a:gd name="connsiteX5" fmla="*/ 49652 w 51556"/>
                      <a:gd name="connsiteY5" fmla="*/ 52191 h 62986"/>
                      <a:gd name="connsiteX6" fmla="*/ 49652 w 51556"/>
                      <a:gd name="connsiteY6" fmla="*/ 61082 h 62986"/>
                      <a:gd name="connsiteX7" fmla="*/ 45207 w 51556"/>
                      <a:gd name="connsiteY7" fmla="*/ 62987 h 62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556" h="62986">
                        <a:moveTo>
                          <a:pt x="45207" y="62987"/>
                        </a:moveTo>
                        <a:cubicBezTo>
                          <a:pt x="43302" y="62987"/>
                          <a:pt x="42032" y="62352"/>
                          <a:pt x="40762" y="61082"/>
                        </a:cubicBezTo>
                        <a:cubicBezTo>
                          <a:pt x="34412" y="54732"/>
                          <a:pt x="3932" y="22982"/>
                          <a:pt x="122" y="7741"/>
                        </a:cubicBezTo>
                        <a:cubicBezTo>
                          <a:pt x="-513" y="4566"/>
                          <a:pt x="1391" y="757"/>
                          <a:pt x="4566" y="122"/>
                        </a:cubicBezTo>
                        <a:cubicBezTo>
                          <a:pt x="7741" y="-513"/>
                          <a:pt x="11552" y="1391"/>
                          <a:pt x="12187" y="4566"/>
                        </a:cubicBezTo>
                        <a:cubicBezTo>
                          <a:pt x="14091" y="13457"/>
                          <a:pt x="36316" y="38222"/>
                          <a:pt x="49652" y="52191"/>
                        </a:cubicBezTo>
                        <a:cubicBezTo>
                          <a:pt x="52191" y="54732"/>
                          <a:pt x="52191" y="58541"/>
                          <a:pt x="49652" y="61082"/>
                        </a:cubicBezTo>
                        <a:cubicBezTo>
                          <a:pt x="48382" y="62352"/>
                          <a:pt x="46477" y="62987"/>
                          <a:pt x="45207" y="62987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CE92AC25-43F4-8798-A1FD-553F66F3D6A3}"/>
                    </a:ext>
                  </a:extLst>
                </p:cNvPr>
                <p:cNvSpPr/>
                <p:nvPr/>
              </p:nvSpPr>
              <p:spPr>
                <a:xfrm>
                  <a:off x="5776757" y="3931447"/>
                  <a:ext cx="183154" cy="139537"/>
                </a:xfrm>
                <a:custGeom>
                  <a:avLst/>
                  <a:gdLst>
                    <a:gd name="connsiteX0" fmla="*/ 177003 w 183154"/>
                    <a:gd name="connsiteY0" fmla="*/ 139538 h 139537"/>
                    <a:gd name="connsiteX1" fmla="*/ 173193 w 183154"/>
                    <a:gd name="connsiteY1" fmla="*/ 138268 h 139537"/>
                    <a:gd name="connsiteX2" fmla="*/ 2378 w 183154"/>
                    <a:gd name="connsiteY2" fmla="*/ 11268 h 139537"/>
                    <a:gd name="connsiteX3" fmla="*/ 1108 w 183154"/>
                    <a:gd name="connsiteY3" fmla="*/ 2378 h 139537"/>
                    <a:gd name="connsiteX4" fmla="*/ 9998 w 183154"/>
                    <a:gd name="connsiteY4" fmla="*/ 1108 h 139537"/>
                    <a:gd name="connsiteX5" fmla="*/ 180178 w 183154"/>
                    <a:gd name="connsiteY5" fmla="*/ 128108 h 139537"/>
                    <a:gd name="connsiteX6" fmla="*/ 182083 w 183154"/>
                    <a:gd name="connsiteY6" fmla="*/ 136998 h 139537"/>
                    <a:gd name="connsiteX7" fmla="*/ 177003 w 183154"/>
                    <a:gd name="connsiteY7" fmla="*/ 139538 h 13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3154" h="139537">
                      <a:moveTo>
                        <a:pt x="177003" y="139538"/>
                      </a:moveTo>
                      <a:cubicBezTo>
                        <a:pt x="175733" y="139538"/>
                        <a:pt x="174463" y="138903"/>
                        <a:pt x="173193" y="138268"/>
                      </a:cubicBezTo>
                      <a:cubicBezTo>
                        <a:pt x="130013" y="109058"/>
                        <a:pt x="3648" y="11903"/>
                        <a:pt x="2378" y="11268"/>
                      </a:cubicBezTo>
                      <a:cubicBezTo>
                        <a:pt x="-162" y="9363"/>
                        <a:pt x="-797" y="4918"/>
                        <a:pt x="1108" y="2378"/>
                      </a:cubicBezTo>
                      <a:cubicBezTo>
                        <a:pt x="3013" y="-162"/>
                        <a:pt x="7458" y="-797"/>
                        <a:pt x="9998" y="1108"/>
                      </a:cubicBezTo>
                      <a:cubicBezTo>
                        <a:pt x="11268" y="2378"/>
                        <a:pt x="137633" y="98898"/>
                        <a:pt x="180178" y="128108"/>
                      </a:cubicBezTo>
                      <a:cubicBezTo>
                        <a:pt x="183353" y="130013"/>
                        <a:pt x="183988" y="133823"/>
                        <a:pt x="182083" y="136998"/>
                      </a:cubicBezTo>
                      <a:cubicBezTo>
                        <a:pt x="180813" y="138268"/>
                        <a:pt x="178908" y="139538"/>
                        <a:pt x="177003" y="13953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572BA74-E46F-EDF9-382F-0A4F4F72C8E0}"/>
                  </a:ext>
                </a:extLst>
              </p:cNvPr>
              <p:cNvSpPr/>
              <p:nvPr/>
            </p:nvSpPr>
            <p:spPr>
              <a:xfrm>
                <a:off x="5539104" y="1842117"/>
                <a:ext cx="599440" cy="454042"/>
              </a:xfrm>
              <a:custGeom>
                <a:avLst/>
                <a:gdLst>
                  <a:gd name="connsiteX0" fmla="*/ 529590 w 599440"/>
                  <a:gd name="connsiteY0" fmla="*/ 158768 h 454042"/>
                  <a:gd name="connsiteX1" fmla="*/ 599440 w 599440"/>
                  <a:gd name="connsiteY1" fmla="*/ 158768 h 454042"/>
                  <a:gd name="connsiteX2" fmla="*/ 459105 w 599440"/>
                  <a:gd name="connsiteY2" fmla="*/ 18 h 454042"/>
                  <a:gd name="connsiteX3" fmla="*/ 99060 w 599440"/>
                  <a:gd name="connsiteY3" fmla="*/ 19068 h 454042"/>
                  <a:gd name="connsiteX4" fmla="*/ 0 w 599440"/>
                  <a:gd name="connsiteY4" fmla="*/ 87647 h 454042"/>
                  <a:gd name="connsiteX5" fmla="*/ 6985 w 599440"/>
                  <a:gd name="connsiteY5" fmla="*/ 174007 h 454042"/>
                  <a:gd name="connsiteX6" fmla="*/ 33655 w 599440"/>
                  <a:gd name="connsiteY6" fmla="*/ 454043 h 454042"/>
                  <a:gd name="connsiteX7" fmla="*/ 111125 w 599440"/>
                  <a:gd name="connsiteY7" fmla="*/ 431182 h 454042"/>
                  <a:gd name="connsiteX8" fmla="*/ 128905 w 599440"/>
                  <a:gd name="connsiteY8" fmla="*/ 295928 h 454042"/>
                  <a:gd name="connsiteX9" fmla="*/ 118745 w 599440"/>
                  <a:gd name="connsiteY9" fmla="*/ 125112 h 454042"/>
                  <a:gd name="connsiteX10" fmla="*/ 347980 w 599440"/>
                  <a:gd name="connsiteY10" fmla="*/ 70503 h 454042"/>
                  <a:gd name="connsiteX11" fmla="*/ 529590 w 599440"/>
                  <a:gd name="connsiteY11" fmla="*/ 158768 h 45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9440" h="454042">
                    <a:moveTo>
                      <a:pt x="529590" y="158768"/>
                    </a:moveTo>
                    <a:lnTo>
                      <a:pt x="599440" y="158768"/>
                    </a:lnTo>
                    <a:cubicBezTo>
                      <a:pt x="596900" y="66693"/>
                      <a:pt x="553720" y="-1253"/>
                      <a:pt x="459105" y="18"/>
                    </a:cubicBezTo>
                    <a:cubicBezTo>
                      <a:pt x="363220" y="1922"/>
                      <a:pt x="179070" y="-1253"/>
                      <a:pt x="99060" y="19068"/>
                    </a:cubicBezTo>
                    <a:cubicBezTo>
                      <a:pt x="19685" y="38753"/>
                      <a:pt x="0" y="87647"/>
                      <a:pt x="0" y="87647"/>
                    </a:cubicBezTo>
                    <a:lnTo>
                      <a:pt x="6985" y="174007"/>
                    </a:lnTo>
                    <a:cubicBezTo>
                      <a:pt x="6985" y="174007"/>
                      <a:pt x="54610" y="327678"/>
                      <a:pt x="33655" y="454043"/>
                    </a:cubicBezTo>
                    <a:cubicBezTo>
                      <a:pt x="33655" y="454043"/>
                      <a:pt x="88900" y="443882"/>
                      <a:pt x="111125" y="431182"/>
                    </a:cubicBezTo>
                    <a:cubicBezTo>
                      <a:pt x="133350" y="418482"/>
                      <a:pt x="147955" y="400068"/>
                      <a:pt x="128905" y="295928"/>
                    </a:cubicBezTo>
                    <a:cubicBezTo>
                      <a:pt x="109855" y="191787"/>
                      <a:pt x="84455" y="156228"/>
                      <a:pt x="118745" y="125112"/>
                    </a:cubicBezTo>
                    <a:cubicBezTo>
                      <a:pt x="153670" y="93997"/>
                      <a:pt x="227965" y="60978"/>
                      <a:pt x="347980" y="70503"/>
                    </a:cubicBezTo>
                    <a:cubicBezTo>
                      <a:pt x="454025" y="78122"/>
                      <a:pt x="521335" y="111143"/>
                      <a:pt x="529590" y="15876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34A7981-5BA4-D4AD-ABE5-0D48A85D9179}"/>
                  </a:ext>
                </a:extLst>
              </p:cNvPr>
              <p:cNvSpPr/>
              <p:nvPr/>
            </p:nvSpPr>
            <p:spPr>
              <a:xfrm>
                <a:off x="5479079" y="1620949"/>
                <a:ext cx="665433" cy="675003"/>
              </a:xfrm>
              <a:custGeom>
                <a:avLst/>
                <a:gdLst>
                  <a:gd name="connsiteX0" fmla="*/ 27006 w 665433"/>
                  <a:gd name="connsiteY0" fmla="*/ 534875 h 675003"/>
                  <a:gd name="connsiteX1" fmla="*/ 98761 w 665433"/>
                  <a:gd name="connsiteY1" fmla="*/ 672670 h 675003"/>
                  <a:gd name="connsiteX2" fmla="*/ 92411 w 665433"/>
                  <a:gd name="connsiteY2" fmla="*/ 456770 h 675003"/>
                  <a:gd name="connsiteX3" fmla="*/ 174961 w 665433"/>
                  <a:gd name="connsiteY3" fmla="*/ 265000 h 675003"/>
                  <a:gd name="connsiteX4" fmla="*/ 548341 w 665433"/>
                  <a:gd name="connsiteY4" fmla="*/ 252935 h 675003"/>
                  <a:gd name="connsiteX5" fmla="*/ 657561 w 665433"/>
                  <a:gd name="connsiteY5" fmla="*/ 400890 h 675003"/>
                  <a:gd name="connsiteX6" fmla="*/ 642956 w 665433"/>
                  <a:gd name="connsiteY6" fmla="*/ 183720 h 675003"/>
                  <a:gd name="connsiteX7" fmla="*/ 347046 w 665433"/>
                  <a:gd name="connsiteY7" fmla="*/ 205 h 675003"/>
                  <a:gd name="connsiteX8" fmla="*/ 36531 w 665433"/>
                  <a:gd name="connsiteY8" fmla="*/ 178640 h 675003"/>
                  <a:gd name="connsiteX9" fmla="*/ 27006 w 665433"/>
                  <a:gd name="connsiteY9" fmla="*/ 534875 h 675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5433" h="675003">
                    <a:moveTo>
                      <a:pt x="27006" y="534875"/>
                    </a:moveTo>
                    <a:cubicBezTo>
                      <a:pt x="40976" y="589485"/>
                      <a:pt x="79711" y="691720"/>
                      <a:pt x="98761" y="672670"/>
                    </a:cubicBezTo>
                    <a:cubicBezTo>
                      <a:pt x="117811" y="653620"/>
                      <a:pt x="109556" y="572975"/>
                      <a:pt x="92411" y="456770"/>
                    </a:cubicBezTo>
                    <a:cubicBezTo>
                      <a:pt x="75266" y="340565"/>
                      <a:pt x="82886" y="306275"/>
                      <a:pt x="174961" y="265000"/>
                    </a:cubicBezTo>
                    <a:cubicBezTo>
                      <a:pt x="278466" y="218645"/>
                      <a:pt x="435946" y="215470"/>
                      <a:pt x="548341" y="252935"/>
                    </a:cubicBezTo>
                    <a:cubicBezTo>
                      <a:pt x="660736" y="290400"/>
                      <a:pt x="660101" y="343105"/>
                      <a:pt x="657561" y="400890"/>
                    </a:cubicBezTo>
                    <a:cubicBezTo>
                      <a:pt x="655656" y="452325"/>
                      <a:pt x="684231" y="272620"/>
                      <a:pt x="642956" y="183720"/>
                    </a:cubicBezTo>
                    <a:cubicBezTo>
                      <a:pt x="602316" y="94820"/>
                      <a:pt x="514051" y="5920"/>
                      <a:pt x="347046" y="205"/>
                    </a:cubicBezTo>
                    <a:cubicBezTo>
                      <a:pt x="180041" y="-5510"/>
                      <a:pt x="63836" y="109425"/>
                      <a:pt x="36531" y="178640"/>
                    </a:cubicBezTo>
                    <a:cubicBezTo>
                      <a:pt x="3511" y="263730"/>
                      <a:pt x="-21254" y="350725"/>
                      <a:pt x="27006" y="534875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1" name="Graphic 2">
                <a:extLst>
                  <a:ext uri="{FF2B5EF4-FFF2-40B4-BE49-F238E27FC236}">
                    <a16:creationId xmlns:a16="http://schemas.microsoft.com/office/drawing/2014/main" id="{063D1538-31B4-0426-AA3C-4EB642A40BC3}"/>
                  </a:ext>
                </a:extLst>
              </p:cNvPr>
              <p:cNvGrpSpPr/>
              <p:nvPr/>
            </p:nvGrpSpPr>
            <p:grpSpPr>
              <a:xfrm>
                <a:off x="5542845" y="1242694"/>
                <a:ext cx="520134" cy="564515"/>
                <a:chOff x="5542845" y="1242694"/>
                <a:chExt cx="520134" cy="564515"/>
              </a:xfrm>
            </p:grpSpPr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F800912D-E223-4EB4-7BBE-00A16777AA18}"/>
                    </a:ext>
                  </a:extLst>
                </p:cNvPr>
                <p:cNvSpPr/>
                <p:nvPr/>
              </p:nvSpPr>
              <p:spPr>
                <a:xfrm>
                  <a:off x="5542845" y="1520148"/>
                  <a:ext cx="520134" cy="278659"/>
                </a:xfrm>
                <a:custGeom>
                  <a:avLst/>
                  <a:gdLst>
                    <a:gd name="connsiteX0" fmla="*/ 8324 w 520134"/>
                    <a:gd name="connsiteY0" fmla="*/ 254042 h 278659"/>
                    <a:gd name="connsiteX1" fmla="*/ 2609 w 520134"/>
                    <a:gd name="connsiteY1" fmla="*/ 42 h 278659"/>
                    <a:gd name="connsiteX2" fmla="*/ 86429 w 520134"/>
                    <a:gd name="connsiteY2" fmla="*/ 34967 h 278659"/>
                    <a:gd name="connsiteX3" fmla="*/ 391229 w 520134"/>
                    <a:gd name="connsiteY3" fmla="*/ 34967 h 278659"/>
                    <a:gd name="connsiteX4" fmla="*/ 520134 w 520134"/>
                    <a:gd name="connsiteY4" fmla="*/ 3852 h 278659"/>
                    <a:gd name="connsiteX5" fmla="*/ 512514 w 520134"/>
                    <a:gd name="connsiteY5" fmla="*/ 199432 h 278659"/>
                    <a:gd name="connsiteX6" fmla="*/ 8324 w 520134"/>
                    <a:gd name="connsiteY6" fmla="*/ 254042 h 27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0134" h="278659">
                      <a:moveTo>
                        <a:pt x="8324" y="254042"/>
                      </a:moveTo>
                      <a:cubicBezTo>
                        <a:pt x="8324" y="254042"/>
                        <a:pt x="-5646" y="-3768"/>
                        <a:pt x="2609" y="42"/>
                      </a:cubicBezTo>
                      <a:cubicBezTo>
                        <a:pt x="10229" y="3852"/>
                        <a:pt x="86429" y="34967"/>
                        <a:pt x="86429" y="34967"/>
                      </a:cubicBezTo>
                      <a:cubicBezTo>
                        <a:pt x="86429" y="34967"/>
                        <a:pt x="285820" y="46397"/>
                        <a:pt x="391229" y="34967"/>
                      </a:cubicBezTo>
                      <a:cubicBezTo>
                        <a:pt x="496639" y="23537"/>
                        <a:pt x="512514" y="15282"/>
                        <a:pt x="520134" y="3852"/>
                      </a:cubicBezTo>
                      <a:lnTo>
                        <a:pt x="512514" y="199432"/>
                      </a:lnTo>
                      <a:cubicBezTo>
                        <a:pt x="511879" y="199432"/>
                        <a:pt x="164534" y="332147"/>
                        <a:pt x="8324" y="254042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9FA4D758-978F-6AEE-8BDD-5AA1B22A7188}"/>
                    </a:ext>
                  </a:extLst>
                </p:cNvPr>
                <p:cNvSpPr/>
                <p:nvPr/>
              </p:nvSpPr>
              <p:spPr>
                <a:xfrm>
                  <a:off x="5545454" y="1490330"/>
                  <a:ext cx="517525" cy="99807"/>
                </a:xfrm>
                <a:custGeom>
                  <a:avLst/>
                  <a:gdLst>
                    <a:gd name="connsiteX0" fmla="*/ 0 w 517525"/>
                    <a:gd name="connsiteY0" fmla="*/ 29860 h 99807"/>
                    <a:gd name="connsiteX1" fmla="*/ 205105 w 517525"/>
                    <a:gd name="connsiteY1" fmla="*/ 4460 h 99807"/>
                    <a:gd name="connsiteX2" fmla="*/ 426720 w 517525"/>
                    <a:gd name="connsiteY2" fmla="*/ 3190 h 99807"/>
                    <a:gd name="connsiteX3" fmla="*/ 517525 w 517525"/>
                    <a:gd name="connsiteY3" fmla="*/ 33670 h 99807"/>
                    <a:gd name="connsiteX4" fmla="*/ 396240 w 517525"/>
                    <a:gd name="connsiteY4" fmla="*/ 93995 h 99807"/>
                    <a:gd name="connsiteX5" fmla="*/ 66040 w 517525"/>
                    <a:gd name="connsiteY5" fmla="*/ 78120 h 99807"/>
                    <a:gd name="connsiteX6" fmla="*/ 0 w 517525"/>
                    <a:gd name="connsiteY6" fmla="*/ 29860 h 9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7525" h="99807">
                      <a:moveTo>
                        <a:pt x="0" y="29860"/>
                      </a:moveTo>
                      <a:cubicBezTo>
                        <a:pt x="0" y="29860"/>
                        <a:pt x="80010" y="12080"/>
                        <a:pt x="205105" y="4460"/>
                      </a:cubicBezTo>
                      <a:cubicBezTo>
                        <a:pt x="319405" y="-2525"/>
                        <a:pt x="409575" y="15"/>
                        <a:pt x="426720" y="3190"/>
                      </a:cubicBezTo>
                      <a:cubicBezTo>
                        <a:pt x="435610" y="4460"/>
                        <a:pt x="483870" y="18430"/>
                        <a:pt x="517525" y="33670"/>
                      </a:cubicBezTo>
                      <a:cubicBezTo>
                        <a:pt x="517525" y="33670"/>
                        <a:pt x="517525" y="80660"/>
                        <a:pt x="396240" y="93995"/>
                      </a:cubicBezTo>
                      <a:cubicBezTo>
                        <a:pt x="274955" y="107330"/>
                        <a:pt x="97790" y="95900"/>
                        <a:pt x="66040" y="78120"/>
                      </a:cubicBezTo>
                      <a:cubicBezTo>
                        <a:pt x="34925" y="61610"/>
                        <a:pt x="0" y="29860"/>
                        <a:pt x="0" y="2986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8B992D68-0315-445F-3146-19CE12BCAB1F}"/>
                    </a:ext>
                  </a:extLst>
                </p:cNvPr>
                <p:cNvSpPr/>
                <p:nvPr/>
              </p:nvSpPr>
              <p:spPr>
                <a:xfrm>
                  <a:off x="5638697" y="1247139"/>
                  <a:ext cx="71873" cy="306705"/>
                </a:xfrm>
                <a:custGeom>
                  <a:avLst/>
                  <a:gdLst>
                    <a:gd name="connsiteX0" fmla="*/ 2008 w 71873"/>
                    <a:gd name="connsiteY0" fmla="*/ 290830 h 306705"/>
                    <a:gd name="connsiteX1" fmla="*/ 36933 w 71873"/>
                    <a:gd name="connsiteY1" fmla="*/ 306705 h 306705"/>
                    <a:gd name="connsiteX2" fmla="*/ 71858 w 71873"/>
                    <a:gd name="connsiteY2" fmla="*/ 290830 h 306705"/>
                    <a:gd name="connsiteX3" fmla="*/ 71858 w 71873"/>
                    <a:gd name="connsiteY3" fmla="*/ 33020 h 306705"/>
                    <a:gd name="connsiteX4" fmla="*/ 35028 w 71873"/>
                    <a:gd name="connsiteY4" fmla="*/ 0 h 306705"/>
                    <a:gd name="connsiteX5" fmla="*/ 103 w 71873"/>
                    <a:gd name="connsiteY5" fmla="*/ 39370 h 306705"/>
                    <a:gd name="connsiteX6" fmla="*/ 2008 w 71873"/>
                    <a:gd name="connsiteY6" fmla="*/ 290830 h 306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873" h="306705">
                      <a:moveTo>
                        <a:pt x="2008" y="290830"/>
                      </a:moveTo>
                      <a:cubicBezTo>
                        <a:pt x="2008" y="290830"/>
                        <a:pt x="5818" y="306705"/>
                        <a:pt x="36933" y="306705"/>
                      </a:cubicBezTo>
                      <a:cubicBezTo>
                        <a:pt x="68048" y="306705"/>
                        <a:pt x="71858" y="290830"/>
                        <a:pt x="71858" y="290830"/>
                      </a:cubicBezTo>
                      <a:lnTo>
                        <a:pt x="71858" y="33020"/>
                      </a:lnTo>
                      <a:cubicBezTo>
                        <a:pt x="71858" y="33020"/>
                        <a:pt x="73763" y="0"/>
                        <a:pt x="35028" y="0"/>
                      </a:cubicBezTo>
                      <a:cubicBezTo>
                        <a:pt x="-3707" y="0"/>
                        <a:pt x="103" y="39370"/>
                        <a:pt x="103" y="39370"/>
                      </a:cubicBezTo>
                      <a:lnTo>
                        <a:pt x="2008" y="29083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B59FC643-DA86-CB22-B600-FD3515B7D41B}"/>
                    </a:ext>
                  </a:extLst>
                </p:cNvPr>
                <p:cNvSpPr/>
                <p:nvPr/>
              </p:nvSpPr>
              <p:spPr>
                <a:xfrm>
                  <a:off x="5898403" y="1242694"/>
                  <a:ext cx="68073" cy="289560"/>
                </a:xfrm>
                <a:custGeom>
                  <a:avLst/>
                  <a:gdLst>
                    <a:gd name="connsiteX0" fmla="*/ 2017 w 68073"/>
                    <a:gd name="connsiteY0" fmla="*/ 274955 h 289560"/>
                    <a:gd name="connsiteX1" fmla="*/ 35037 w 68073"/>
                    <a:gd name="connsiteY1" fmla="*/ 289560 h 289560"/>
                    <a:gd name="connsiteX2" fmla="*/ 68057 w 68073"/>
                    <a:gd name="connsiteY2" fmla="*/ 274955 h 289560"/>
                    <a:gd name="connsiteX3" fmla="*/ 68057 w 68073"/>
                    <a:gd name="connsiteY3" fmla="*/ 31115 h 289560"/>
                    <a:gd name="connsiteX4" fmla="*/ 33132 w 68073"/>
                    <a:gd name="connsiteY4" fmla="*/ 0 h 289560"/>
                    <a:gd name="connsiteX5" fmla="*/ 112 w 68073"/>
                    <a:gd name="connsiteY5" fmla="*/ 36830 h 289560"/>
                    <a:gd name="connsiteX6" fmla="*/ 2017 w 68073"/>
                    <a:gd name="connsiteY6" fmla="*/ 274955 h 28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073" h="289560">
                      <a:moveTo>
                        <a:pt x="2017" y="274955"/>
                      </a:moveTo>
                      <a:cubicBezTo>
                        <a:pt x="2017" y="274955"/>
                        <a:pt x="5827" y="289560"/>
                        <a:pt x="35037" y="289560"/>
                      </a:cubicBezTo>
                      <a:cubicBezTo>
                        <a:pt x="64882" y="289560"/>
                        <a:pt x="68057" y="274955"/>
                        <a:pt x="68057" y="274955"/>
                      </a:cubicBezTo>
                      <a:lnTo>
                        <a:pt x="68057" y="31115"/>
                      </a:lnTo>
                      <a:cubicBezTo>
                        <a:pt x="68057" y="31115"/>
                        <a:pt x="69962" y="0"/>
                        <a:pt x="33132" y="0"/>
                      </a:cubicBezTo>
                      <a:cubicBezTo>
                        <a:pt x="-3698" y="0"/>
                        <a:pt x="112" y="36830"/>
                        <a:pt x="112" y="36830"/>
                      </a:cubicBezTo>
                      <a:lnTo>
                        <a:pt x="2017" y="274955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B1D5D86E-CDBF-3D63-3E44-15A1291C7E7A}"/>
                    </a:ext>
                  </a:extLst>
                </p:cNvPr>
                <p:cNvSpPr/>
                <p:nvPr/>
              </p:nvSpPr>
              <p:spPr>
                <a:xfrm>
                  <a:off x="5543550" y="1685289"/>
                  <a:ext cx="518159" cy="121920"/>
                </a:xfrm>
                <a:custGeom>
                  <a:avLst/>
                  <a:gdLst>
                    <a:gd name="connsiteX0" fmla="*/ 23495 w 518159"/>
                    <a:gd name="connsiteY0" fmla="*/ 121920 h 121920"/>
                    <a:gd name="connsiteX1" fmla="*/ 5080 w 518159"/>
                    <a:gd name="connsiteY1" fmla="*/ 120650 h 121920"/>
                    <a:gd name="connsiteX2" fmla="*/ 0 w 518159"/>
                    <a:gd name="connsiteY2" fmla="*/ 114300 h 121920"/>
                    <a:gd name="connsiteX3" fmla="*/ 0 w 518159"/>
                    <a:gd name="connsiteY3" fmla="*/ 81280 h 121920"/>
                    <a:gd name="connsiteX4" fmla="*/ 6350 w 518159"/>
                    <a:gd name="connsiteY4" fmla="*/ 74930 h 121920"/>
                    <a:gd name="connsiteX5" fmla="*/ 12700 w 518159"/>
                    <a:gd name="connsiteY5" fmla="*/ 81280 h 121920"/>
                    <a:gd name="connsiteX6" fmla="*/ 12700 w 518159"/>
                    <a:gd name="connsiteY6" fmla="*/ 108585 h 121920"/>
                    <a:gd name="connsiteX7" fmla="*/ 67945 w 518159"/>
                    <a:gd name="connsiteY7" fmla="*/ 95885 h 121920"/>
                    <a:gd name="connsiteX8" fmla="*/ 304800 w 518159"/>
                    <a:gd name="connsiteY8" fmla="*/ 0 h 121920"/>
                    <a:gd name="connsiteX9" fmla="*/ 505460 w 518159"/>
                    <a:gd name="connsiteY9" fmla="*/ 53975 h 121920"/>
                    <a:gd name="connsiteX10" fmla="*/ 505460 w 518159"/>
                    <a:gd name="connsiteY10" fmla="*/ 43180 h 121920"/>
                    <a:gd name="connsiteX11" fmla="*/ 511810 w 518159"/>
                    <a:gd name="connsiteY11" fmla="*/ 36830 h 121920"/>
                    <a:gd name="connsiteX12" fmla="*/ 518160 w 518159"/>
                    <a:gd name="connsiteY12" fmla="*/ 43180 h 121920"/>
                    <a:gd name="connsiteX13" fmla="*/ 518160 w 518159"/>
                    <a:gd name="connsiteY13" fmla="*/ 66675 h 121920"/>
                    <a:gd name="connsiteX14" fmla="*/ 514350 w 518159"/>
                    <a:gd name="connsiteY14" fmla="*/ 72390 h 121920"/>
                    <a:gd name="connsiteX15" fmla="*/ 507365 w 518159"/>
                    <a:gd name="connsiteY15" fmla="*/ 71755 h 121920"/>
                    <a:gd name="connsiteX16" fmla="*/ 304800 w 518159"/>
                    <a:gd name="connsiteY16" fmla="*/ 12700 h 121920"/>
                    <a:gd name="connsiteX17" fmla="*/ 76835 w 518159"/>
                    <a:gd name="connsiteY17" fmla="*/ 104775 h 121920"/>
                    <a:gd name="connsiteX18" fmla="*/ 23495 w 518159"/>
                    <a:gd name="connsiteY18" fmla="*/ 121920 h 121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18159" h="121920">
                      <a:moveTo>
                        <a:pt x="23495" y="121920"/>
                      </a:moveTo>
                      <a:cubicBezTo>
                        <a:pt x="13335" y="121920"/>
                        <a:pt x="5715" y="120650"/>
                        <a:pt x="5080" y="120650"/>
                      </a:cubicBezTo>
                      <a:cubicBezTo>
                        <a:pt x="1905" y="120015"/>
                        <a:pt x="0" y="117475"/>
                        <a:pt x="0" y="114300"/>
                      </a:cubicBezTo>
                      <a:lnTo>
                        <a:pt x="0" y="81280"/>
                      </a:lnTo>
                      <a:cubicBezTo>
                        <a:pt x="0" y="77470"/>
                        <a:pt x="2540" y="74930"/>
                        <a:pt x="6350" y="74930"/>
                      </a:cubicBezTo>
                      <a:cubicBezTo>
                        <a:pt x="10160" y="74930"/>
                        <a:pt x="12700" y="77470"/>
                        <a:pt x="12700" y="81280"/>
                      </a:cubicBezTo>
                      <a:lnTo>
                        <a:pt x="12700" y="108585"/>
                      </a:lnTo>
                      <a:cubicBezTo>
                        <a:pt x="24765" y="109855"/>
                        <a:pt x="53975" y="110490"/>
                        <a:pt x="67945" y="95885"/>
                      </a:cubicBezTo>
                      <a:cubicBezTo>
                        <a:pt x="103505" y="60325"/>
                        <a:pt x="181610" y="0"/>
                        <a:pt x="304800" y="0"/>
                      </a:cubicBezTo>
                      <a:cubicBezTo>
                        <a:pt x="414020" y="0"/>
                        <a:pt x="480695" y="37465"/>
                        <a:pt x="505460" y="53975"/>
                      </a:cubicBezTo>
                      <a:lnTo>
                        <a:pt x="505460" y="43180"/>
                      </a:lnTo>
                      <a:cubicBezTo>
                        <a:pt x="505460" y="39370"/>
                        <a:pt x="508000" y="36830"/>
                        <a:pt x="511810" y="36830"/>
                      </a:cubicBezTo>
                      <a:cubicBezTo>
                        <a:pt x="515620" y="36830"/>
                        <a:pt x="518160" y="39370"/>
                        <a:pt x="518160" y="43180"/>
                      </a:cubicBezTo>
                      <a:lnTo>
                        <a:pt x="518160" y="66675"/>
                      </a:lnTo>
                      <a:cubicBezTo>
                        <a:pt x="518160" y="69215"/>
                        <a:pt x="516890" y="71120"/>
                        <a:pt x="514350" y="72390"/>
                      </a:cubicBezTo>
                      <a:cubicBezTo>
                        <a:pt x="511810" y="73660"/>
                        <a:pt x="509270" y="73025"/>
                        <a:pt x="507365" y="71755"/>
                      </a:cubicBezTo>
                      <a:cubicBezTo>
                        <a:pt x="506730" y="71120"/>
                        <a:pt x="436880" y="12700"/>
                        <a:pt x="304800" y="12700"/>
                      </a:cubicBezTo>
                      <a:cubicBezTo>
                        <a:pt x="186690" y="12700"/>
                        <a:pt x="111125" y="70485"/>
                        <a:pt x="76835" y="104775"/>
                      </a:cubicBezTo>
                      <a:cubicBezTo>
                        <a:pt x="62865" y="119380"/>
                        <a:pt x="39370" y="121920"/>
                        <a:pt x="23495" y="12192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3FE6F928-E9AC-0BD5-2B69-E22AB71CAC1A}"/>
                    </a:ext>
                  </a:extLst>
                </p:cNvPr>
                <p:cNvSpPr/>
                <p:nvPr/>
              </p:nvSpPr>
              <p:spPr>
                <a:xfrm>
                  <a:off x="5845809" y="1590675"/>
                  <a:ext cx="35560" cy="50800"/>
                </a:xfrm>
                <a:custGeom>
                  <a:avLst/>
                  <a:gdLst>
                    <a:gd name="connsiteX0" fmla="*/ 0 w 35560"/>
                    <a:gd name="connsiteY0" fmla="*/ 0 h 50800"/>
                    <a:gd name="connsiteX1" fmla="*/ 0 w 35560"/>
                    <a:gd name="connsiteY1" fmla="*/ 50800 h 50800"/>
                    <a:gd name="connsiteX2" fmla="*/ 35560 w 35560"/>
                    <a:gd name="connsiteY2" fmla="*/ 48895 h 50800"/>
                    <a:gd name="connsiteX3" fmla="*/ 35560 w 35560"/>
                    <a:gd name="connsiteY3" fmla="*/ 0 h 5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560" h="50800">
                      <a:moveTo>
                        <a:pt x="0" y="0"/>
                      </a:moveTo>
                      <a:lnTo>
                        <a:pt x="0" y="50800"/>
                      </a:lnTo>
                      <a:lnTo>
                        <a:pt x="35560" y="48895"/>
                      </a:lnTo>
                      <a:lnTo>
                        <a:pt x="35560" y="0"/>
                      </a:ln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309B3B71-4FB9-8B80-8DAF-CBB34291DCD5}"/>
                    </a:ext>
                  </a:extLst>
                </p:cNvPr>
                <p:cNvSpPr/>
                <p:nvPr/>
              </p:nvSpPr>
              <p:spPr>
                <a:xfrm>
                  <a:off x="5609590" y="1582419"/>
                  <a:ext cx="12700" cy="130175"/>
                </a:xfrm>
                <a:custGeom>
                  <a:avLst/>
                  <a:gdLst>
                    <a:gd name="connsiteX0" fmla="*/ 6350 w 12700"/>
                    <a:gd name="connsiteY0" fmla="*/ 130175 h 130175"/>
                    <a:gd name="connsiteX1" fmla="*/ 0 w 12700"/>
                    <a:gd name="connsiteY1" fmla="*/ 123825 h 130175"/>
                    <a:gd name="connsiteX2" fmla="*/ 0 w 12700"/>
                    <a:gd name="connsiteY2" fmla="*/ 6350 h 130175"/>
                    <a:gd name="connsiteX3" fmla="*/ 6350 w 12700"/>
                    <a:gd name="connsiteY3" fmla="*/ 0 h 130175"/>
                    <a:gd name="connsiteX4" fmla="*/ 12700 w 12700"/>
                    <a:gd name="connsiteY4" fmla="*/ 6350 h 130175"/>
                    <a:gd name="connsiteX5" fmla="*/ 12700 w 12700"/>
                    <a:gd name="connsiteY5" fmla="*/ 123825 h 130175"/>
                    <a:gd name="connsiteX6" fmla="*/ 6350 w 12700"/>
                    <a:gd name="connsiteY6" fmla="*/ 130175 h 13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700" h="130175">
                      <a:moveTo>
                        <a:pt x="6350" y="130175"/>
                      </a:moveTo>
                      <a:cubicBezTo>
                        <a:pt x="2540" y="130175"/>
                        <a:pt x="0" y="127635"/>
                        <a:pt x="0" y="123825"/>
                      </a:cubicBezTo>
                      <a:lnTo>
                        <a:pt x="0" y="6350"/>
                      </a:lnTo>
                      <a:cubicBezTo>
                        <a:pt x="0" y="2540"/>
                        <a:pt x="2540" y="0"/>
                        <a:pt x="6350" y="0"/>
                      </a:cubicBezTo>
                      <a:cubicBezTo>
                        <a:pt x="10160" y="0"/>
                        <a:pt x="12700" y="2540"/>
                        <a:pt x="12700" y="6350"/>
                      </a:cubicBezTo>
                      <a:lnTo>
                        <a:pt x="12700" y="123825"/>
                      </a:lnTo>
                      <a:cubicBezTo>
                        <a:pt x="12700" y="127000"/>
                        <a:pt x="9525" y="130175"/>
                        <a:pt x="6350" y="13017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81A44566-8B86-B733-BD12-CE349D5F8848}"/>
                  </a:ext>
                </a:extLst>
              </p:cNvPr>
              <p:cNvSpPr/>
              <p:nvPr/>
            </p:nvSpPr>
            <p:spPr>
              <a:xfrm>
                <a:off x="5532005" y="2582430"/>
                <a:ext cx="88379" cy="127749"/>
              </a:xfrm>
              <a:custGeom>
                <a:avLst/>
                <a:gdLst>
                  <a:gd name="connsiteX0" fmla="*/ 82029 w 88379"/>
                  <a:gd name="connsiteY0" fmla="*/ 127749 h 127749"/>
                  <a:gd name="connsiteX1" fmla="*/ 75679 w 88379"/>
                  <a:gd name="connsiteY1" fmla="*/ 121399 h 127749"/>
                  <a:gd name="connsiteX2" fmla="*/ 66154 w 88379"/>
                  <a:gd name="connsiteY2" fmla="*/ 64884 h 127749"/>
                  <a:gd name="connsiteX3" fmla="*/ 2654 w 88379"/>
                  <a:gd name="connsiteY3" fmla="*/ 11545 h 127749"/>
                  <a:gd name="connsiteX4" fmla="*/ 1385 w 88379"/>
                  <a:gd name="connsiteY4" fmla="*/ 2655 h 127749"/>
                  <a:gd name="connsiteX5" fmla="*/ 10274 w 88379"/>
                  <a:gd name="connsiteY5" fmla="*/ 1384 h 127749"/>
                  <a:gd name="connsiteX6" fmla="*/ 76949 w 88379"/>
                  <a:gd name="connsiteY6" fmla="*/ 57899 h 127749"/>
                  <a:gd name="connsiteX7" fmla="*/ 88379 w 88379"/>
                  <a:gd name="connsiteY7" fmla="*/ 121399 h 127749"/>
                  <a:gd name="connsiteX8" fmla="*/ 82029 w 88379"/>
                  <a:gd name="connsiteY8" fmla="*/ 127749 h 127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379" h="127749">
                    <a:moveTo>
                      <a:pt x="82029" y="127749"/>
                    </a:moveTo>
                    <a:cubicBezTo>
                      <a:pt x="78219" y="127749"/>
                      <a:pt x="75679" y="125209"/>
                      <a:pt x="75679" y="121399"/>
                    </a:cubicBezTo>
                    <a:cubicBezTo>
                      <a:pt x="75679" y="109334"/>
                      <a:pt x="73774" y="76315"/>
                      <a:pt x="66154" y="64884"/>
                    </a:cubicBezTo>
                    <a:cubicBezTo>
                      <a:pt x="57899" y="52820"/>
                      <a:pt x="17894" y="22340"/>
                      <a:pt x="2654" y="11545"/>
                    </a:cubicBezTo>
                    <a:cubicBezTo>
                      <a:pt x="115" y="9640"/>
                      <a:pt x="-1156" y="5830"/>
                      <a:pt x="1385" y="2655"/>
                    </a:cubicBezTo>
                    <a:cubicBezTo>
                      <a:pt x="3290" y="115"/>
                      <a:pt x="7099" y="-1155"/>
                      <a:pt x="10274" y="1384"/>
                    </a:cubicBezTo>
                    <a:cubicBezTo>
                      <a:pt x="15990" y="5195"/>
                      <a:pt x="66154" y="41390"/>
                      <a:pt x="76949" y="57899"/>
                    </a:cubicBezTo>
                    <a:cubicBezTo>
                      <a:pt x="88379" y="74409"/>
                      <a:pt x="88379" y="116320"/>
                      <a:pt x="88379" y="121399"/>
                    </a:cubicBezTo>
                    <a:cubicBezTo>
                      <a:pt x="88379" y="124574"/>
                      <a:pt x="85840" y="127749"/>
                      <a:pt x="82029" y="127749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0A4ED87E-FCC8-F9B6-B507-61C77AA8234C}"/>
                  </a:ext>
                </a:extLst>
              </p:cNvPr>
              <p:cNvSpPr/>
              <p:nvPr/>
            </p:nvSpPr>
            <p:spPr>
              <a:xfrm>
                <a:off x="5717540" y="2252633"/>
                <a:ext cx="318134" cy="106170"/>
              </a:xfrm>
              <a:custGeom>
                <a:avLst/>
                <a:gdLst>
                  <a:gd name="connsiteX0" fmla="*/ 193675 w 318134"/>
                  <a:gd name="connsiteY0" fmla="*/ 30192 h 106170"/>
                  <a:gd name="connsiteX1" fmla="*/ 121285 w 318134"/>
                  <a:gd name="connsiteY1" fmla="*/ 2887 h 106170"/>
                  <a:gd name="connsiteX2" fmla="*/ 0 w 318134"/>
                  <a:gd name="connsiteY2" fmla="*/ 73372 h 106170"/>
                  <a:gd name="connsiteX3" fmla="*/ 193040 w 318134"/>
                  <a:gd name="connsiteY3" fmla="*/ 61307 h 106170"/>
                  <a:gd name="connsiteX4" fmla="*/ 318135 w 318134"/>
                  <a:gd name="connsiteY4" fmla="*/ 78452 h 106170"/>
                  <a:gd name="connsiteX5" fmla="*/ 291465 w 318134"/>
                  <a:gd name="connsiteY5" fmla="*/ 67022 h 106170"/>
                  <a:gd name="connsiteX6" fmla="*/ 193675 w 318134"/>
                  <a:gd name="connsiteY6" fmla="*/ 30192 h 10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134" h="106170">
                    <a:moveTo>
                      <a:pt x="193675" y="30192"/>
                    </a:moveTo>
                    <a:cubicBezTo>
                      <a:pt x="193675" y="30192"/>
                      <a:pt x="166370" y="-11083"/>
                      <a:pt x="121285" y="2887"/>
                    </a:cubicBezTo>
                    <a:cubicBezTo>
                      <a:pt x="76200" y="16857"/>
                      <a:pt x="60960" y="92422"/>
                      <a:pt x="0" y="73372"/>
                    </a:cubicBezTo>
                    <a:cubicBezTo>
                      <a:pt x="0" y="73372"/>
                      <a:pt x="85090" y="154652"/>
                      <a:pt x="193040" y="61307"/>
                    </a:cubicBezTo>
                    <a:cubicBezTo>
                      <a:pt x="193040" y="61307"/>
                      <a:pt x="278765" y="133062"/>
                      <a:pt x="318135" y="78452"/>
                    </a:cubicBezTo>
                    <a:cubicBezTo>
                      <a:pt x="318135" y="78452"/>
                      <a:pt x="305435" y="84802"/>
                      <a:pt x="291465" y="67022"/>
                    </a:cubicBezTo>
                    <a:cubicBezTo>
                      <a:pt x="273050" y="40987"/>
                      <a:pt x="236855" y="-29498"/>
                      <a:pt x="193675" y="3019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1D86BAC-9BEB-E450-5348-2A2CD1C6B619}"/>
                </a:ext>
              </a:extLst>
            </p:cNvPr>
            <p:cNvSpPr/>
            <p:nvPr/>
          </p:nvSpPr>
          <p:spPr>
            <a:xfrm>
              <a:off x="6891020" y="1540510"/>
              <a:ext cx="1101090" cy="1101089"/>
            </a:xfrm>
            <a:custGeom>
              <a:avLst/>
              <a:gdLst>
                <a:gd name="connsiteX0" fmla="*/ 1101090 w 1101090"/>
                <a:gd name="connsiteY0" fmla="*/ 550545 h 1101089"/>
                <a:gd name="connsiteX1" fmla="*/ 550545 w 1101090"/>
                <a:gd name="connsiteY1" fmla="*/ 1101090 h 1101089"/>
                <a:gd name="connsiteX2" fmla="*/ 0 w 1101090"/>
                <a:gd name="connsiteY2" fmla="*/ 550545 h 1101089"/>
                <a:gd name="connsiteX3" fmla="*/ 550545 w 1101090"/>
                <a:gd name="connsiteY3" fmla="*/ 0 h 1101089"/>
                <a:gd name="connsiteX4" fmla="*/ 1101090 w 1101090"/>
                <a:gd name="connsiteY4" fmla="*/ 550545 h 110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1090" h="1101089">
                  <a:moveTo>
                    <a:pt x="1101090" y="550545"/>
                  </a:moveTo>
                  <a:cubicBezTo>
                    <a:pt x="1101090" y="854603"/>
                    <a:pt x="854603" y="1101090"/>
                    <a:pt x="550545" y="1101090"/>
                  </a:cubicBezTo>
                  <a:cubicBezTo>
                    <a:pt x="246488" y="1101090"/>
                    <a:pt x="0" y="854603"/>
                    <a:pt x="0" y="550545"/>
                  </a:cubicBezTo>
                  <a:cubicBezTo>
                    <a:pt x="0" y="246487"/>
                    <a:pt x="246488" y="0"/>
                    <a:pt x="550545" y="0"/>
                  </a:cubicBezTo>
                  <a:cubicBezTo>
                    <a:pt x="854603" y="0"/>
                    <a:pt x="1101090" y="246487"/>
                    <a:pt x="1101090" y="550545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2" name="Graphic 2">
              <a:extLst>
                <a:ext uri="{FF2B5EF4-FFF2-40B4-BE49-F238E27FC236}">
                  <a16:creationId xmlns:a16="http://schemas.microsoft.com/office/drawing/2014/main" id="{8518CAB3-D4FA-3ED7-2848-AAD29F417A4B}"/>
                </a:ext>
              </a:extLst>
            </p:cNvPr>
            <p:cNvGrpSpPr/>
            <p:nvPr/>
          </p:nvGrpSpPr>
          <p:grpSpPr>
            <a:xfrm>
              <a:off x="7145655" y="1794510"/>
              <a:ext cx="591185" cy="592454"/>
              <a:chOff x="7145655" y="1794510"/>
              <a:chExt cx="591185" cy="592454"/>
            </a:xfrm>
            <a:solidFill>
              <a:srgbClr val="FFFFFF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EDE0161-01A5-093E-3B50-2D3D1B6D2056}"/>
                  </a:ext>
                </a:extLst>
              </p:cNvPr>
              <p:cNvSpPr/>
              <p:nvPr/>
            </p:nvSpPr>
            <p:spPr>
              <a:xfrm>
                <a:off x="7145655" y="2091054"/>
                <a:ext cx="288371" cy="295909"/>
              </a:xfrm>
              <a:custGeom>
                <a:avLst/>
                <a:gdLst>
                  <a:gd name="connsiteX0" fmla="*/ 280670 w 288371"/>
                  <a:gd name="connsiteY0" fmla="*/ 7620 h 295909"/>
                  <a:gd name="connsiteX1" fmla="*/ 245110 w 288371"/>
                  <a:gd name="connsiteY1" fmla="*/ 7620 h 295909"/>
                  <a:gd name="connsiteX2" fmla="*/ 231140 w 288371"/>
                  <a:gd name="connsiteY2" fmla="*/ 21590 h 295909"/>
                  <a:gd name="connsiteX3" fmla="*/ 127000 w 288371"/>
                  <a:gd name="connsiteY3" fmla="*/ 39370 h 295909"/>
                  <a:gd name="connsiteX4" fmla="*/ 26670 w 288371"/>
                  <a:gd name="connsiteY4" fmla="*/ 139700 h 295909"/>
                  <a:gd name="connsiteX5" fmla="*/ 26670 w 288371"/>
                  <a:gd name="connsiteY5" fmla="*/ 269240 h 295909"/>
                  <a:gd name="connsiteX6" fmla="*/ 156210 w 288371"/>
                  <a:gd name="connsiteY6" fmla="*/ 269240 h 295909"/>
                  <a:gd name="connsiteX7" fmla="*/ 256540 w 288371"/>
                  <a:gd name="connsiteY7" fmla="*/ 168910 h 295909"/>
                  <a:gd name="connsiteX8" fmla="*/ 269240 w 288371"/>
                  <a:gd name="connsiteY8" fmla="*/ 55245 h 295909"/>
                  <a:gd name="connsiteX9" fmla="*/ 281305 w 288371"/>
                  <a:gd name="connsiteY9" fmla="*/ 43180 h 295909"/>
                  <a:gd name="connsiteX10" fmla="*/ 280670 w 288371"/>
                  <a:gd name="connsiteY10" fmla="*/ 7620 h 295909"/>
                  <a:gd name="connsiteX11" fmla="*/ 220345 w 288371"/>
                  <a:gd name="connsiteY11" fmla="*/ 133350 h 295909"/>
                  <a:gd name="connsiteX12" fmla="*/ 120015 w 288371"/>
                  <a:gd name="connsiteY12" fmla="*/ 233680 h 295909"/>
                  <a:gd name="connsiteX13" fmla="*/ 62230 w 288371"/>
                  <a:gd name="connsiteY13" fmla="*/ 233680 h 295909"/>
                  <a:gd name="connsiteX14" fmla="*/ 62230 w 288371"/>
                  <a:gd name="connsiteY14" fmla="*/ 175895 h 295909"/>
                  <a:gd name="connsiteX15" fmla="*/ 162560 w 288371"/>
                  <a:gd name="connsiteY15" fmla="*/ 75565 h 295909"/>
                  <a:gd name="connsiteX16" fmla="*/ 189230 w 288371"/>
                  <a:gd name="connsiteY16" fmla="*/ 63500 h 295909"/>
                  <a:gd name="connsiteX17" fmla="*/ 184150 w 288371"/>
                  <a:gd name="connsiteY17" fmla="*/ 68580 h 295909"/>
                  <a:gd name="connsiteX18" fmla="*/ 184150 w 288371"/>
                  <a:gd name="connsiteY18" fmla="*/ 104140 h 295909"/>
                  <a:gd name="connsiteX19" fmla="*/ 219710 w 288371"/>
                  <a:gd name="connsiteY19" fmla="*/ 104140 h 295909"/>
                  <a:gd name="connsiteX20" fmla="*/ 231140 w 288371"/>
                  <a:gd name="connsiteY20" fmla="*/ 92710 h 295909"/>
                  <a:gd name="connsiteX21" fmla="*/ 220345 w 288371"/>
                  <a:gd name="connsiteY21" fmla="*/ 133350 h 29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71" h="295909">
                    <a:moveTo>
                      <a:pt x="280670" y="7620"/>
                    </a:moveTo>
                    <a:cubicBezTo>
                      <a:pt x="270510" y="-2540"/>
                      <a:pt x="254635" y="-2540"/>
                      <a:pt x="245110" y="7620"/>
                    </a:cubicBezTo>
                    <a:lnTo>
                      <a:pt x="231140" y="21590"/>
                    </a:lnTo>
                    <a:cubicBezTo>
                      <a:pt x="196850" y="5080"/>
                      <a:pt x="154940" y="11430"/>
                      <a:pt x="127000" y="39370"/>
                    </a:cubicBezTo>
                    <a:lnTo>
                      <a:pt x="26670" y="139700"/>
                    </a:lnTo>
                    <a:cubicBezTo>
                      <a:pt x="-8890" y="175260"/>
                      <a:pt x="-8890" y="233680"/>
                      <a:pt x="26670" y="269240"/>
                    </a:cubicBezTo>
                    <a:cubicBezTo>
                      <a:pt x="62230" y="304800"/>
                      <a:pt x="120650" y="304800"/>
                      <a:pt x="156210" y="269240"/>
                    </a:cubicBezTo>
                    <a:lnTo>
                      <a:pt x="256540" y="168910"/>
                    </a:lnTo>
                    <a:cubicBezTo>
                      <a:pt x="287655" y="137795"/>
                      <a:pt x="291465" y="90170"/>
                      <a:pt x="269240" y="55245"/>
                    </a:cubicBezTo>
                    <a:lnTo>
                      <a:pt x="281305" y="43180"/>
                    </a:lnTo>
                    <a:cubicBezTo>
                      <a:pt x="290830" y="33020"/>
                      <a:pt x="290830" y="17145"/>
                      <a:pt x="280670" y="7620"/>
                    </a:cubicBezTo>
                    <a:close/>
                    <a:moveTo>
                      <a:pt x="220345" y="133350"/>
                    </a:moveTo>
                    <a:lnTo>
                      <a:pt x="120015" y="233680"/>
                    </a:lnTo>
                    <a:cubicBezTo>
                      <a:pt x="104140" y="249555"/>
                      <a:pt x="78105" y="249555"/>
                      <a:pt x="62230" y="233680"/>
                    </a:cubicBezTo>
                    <a:cubicBezTo>
                      <a:pt x="46355" y="217805"/>
                      <a:pt x="46355" y="191770"/>
                      <a:pt x="62230" y="175895"/>
                    </a:cubicBezTo>
                    <a:lnTo>
                      <a:pt x="162560" y="75565"/>
                    </a:lnTo>
                    <a:cubicBezTo>
                      <a:pt x="170180" y="67945"/>
                      <a:pt x="179705" y="64135"/>
                      <a:pt x="189230" y="63500"/>
                    </a:cubicBezTo>
                    <a:lnTo>
                      <a:pt x="184150" y="68580"/>
                    </a:lnTo>
                    <a:cubicBezTo>
                      <a:pt x="173990" y="78740"/>
                      <a:pt x="173990" y="94615"/>
                      <a:pt x="184150" y="104140"/>
                    </a:cubicBezTo>
                    <a:cubicBezTo>
                      <a:pt x="194310" y="114300"/>
                      <a:pt x="210185" y="114300"/>
                      <a:pt x="219710" y="104140"/>
                    </a:cubicBezTo>
                    <a:lnTo>
                      <a:pt x="231140" y="92710"/>
                    </a:lnTo>
                    <a:cubicBezTo>
                      <a:pt x="234950" y="106680"/>
                      <a:pt x="231775" y="122555"/>
                      <a:pt x="220345" y="1333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3C680785-E2C4-8762-FA58-4ED9CDA1F88F}"/>
                  </a:ext>
                </a:extLst>
              </p:cNvPr>
              <p:cNvSpPr/>
              <p:nvPr/>
            </p:nvSpPr>
            <p:spPr>
              <a:xfrm>
                <a:off x="7439024" y="1794510"/>
                <a:ext cx="297815" cy="290593"/>
              </a:xfrm>
              <a:custGeom>
                <a:avLst/>
                <a:gdLst>
                  <a:gd name="connsiteX0" fmla="*/ 142240 w 297815"/>
                  <a:gd name="connsiteY0" fmla="*/ 26670 h 290593"/>
                  <a:gd name="connsiteX1" fmla="*/ 41910 w 297815"/>
                  <a:gd name="connsiteY1" fmla="*/ 127000 h 290593"/>
                  <a:gd name="connsiteX2" fmla="*/ 24131 w 297815"/>
                  <a:gd name="connsiteY2" fmla="*/ 231140 h 290593"/>
                  <a:gd name="connsiteX3" fmla="*/ 7620 w 297815"/>
                  <a:gd name="connsiteY3" fmla="*/ 247650 h 290593"/>
                  <a:gd name="connsiteX4" fmla="*/ 7620 w 297815"/>
                  <a:gd name="connsiteY4" fmla="*/ 283210 h 290593"/>
                  <a:gd name="connsiteX5" fmla="*/ 43181 w 297815"/>
                  <a:gd name="connsiteY5" fmla="*/ 283210 h 290593"/>
                  <a:gd name="connsiteX6" fmla="*/ 57150 w 297815"/>
                  <a:gd name="connsiteY6" fmla="*/ 269240 h 290593"/>
                  <a:gd name="connsiteX7" fmla="*/ 170815 w 297815"/>
                  <a:gd name="connsiteY7" fmla="*/ 256540 h 290593"/>
                  <a:gd name="connsiteX8" fmla="*/ 271145 w 297815"/>
                  <a:gd name="connsiteY8" fmla="*/ 156210 h 290593"/>
                  <a:gd name="connsiteX9" fmla="*/ 271145 w 297815"/>
                  <a:gd name="connsiteY9" fmla="*/ 26670 h 290593"/>
                  <a:gd name="connsiteX10" fmla="*/ 142240 w 297815"/>
                  <a:gd name="connsiteY10" fmla="*/ 26670 h 290593"/>
                  <a:gd name="connsiteX11" fmla="*/ 236220 w 297815"/>
                  <a:gd name="connsiteY11" fmla="*/ 120650 h 290593"/>
                  <a:gd name="connsiteX12" fmla="*/ 135890 w 297815"/>
                  <a:gd name="connsiteY12" fmla="*/ 220980 h 290593"/>
                  <a:gd name="connsiteX13" fmla="*/ 95885 w 297815"/>
                  <a:gd name="connsiteY13" fmla="*/ 231140 h 290593"/>
                  <a:gd name="connsiteX14" fmla="*/ 104775 w 297815"/>
                  <a:gd name="connsiteY14" fmla="*/ 222250 h 290593"/>
                  <a:gd name="connsiteX15" fmla="*/ 104775 w 297815"/>
                  <a:gd name="connsiteY15" fmla="*/ 186690 h 290593"/>
                  <a:gd name="connsiteX16" fmla="*/ 69215 w 297815"/>
                  <a:gd name="connsiteY16" fmla="*/ 186690 h 290593"/>
                  <a:gd name="connsiteX17" fmla="*/ 66040 w 297815"/>
                  <a:gd name="connsiteY17" fmla="*/ 189865 h 290593"/>
                  <a:gd name="connsiteX18" fmla="*/ 78106 w 297815"/>
                  <a:gd name="connsiteY18" fmla="*/ 163195 h 290593"/>
                  <a:gd name="connsiteX19" fmla="*/ 178435 w 297815"/>
                  <a:gd name="connsiteY19" fmla="*/ 62865 h 290593"/>
                  <a:gd name="connsiteX20" fmla="*/ 236220 w 297815"/>
                  <a:gd name="connsiteY20" fmla="*/ 62865 h 290593"/>
                  <a:gd name="connsiteX21" fmla="*/ 236220 w 297815"/>
                  <a:gd name="connsiteY21" fmla="*/ 120650 h 29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7815" h="290593">
                    <a:moveTo>
                      <a:pt x="142240" y="26670"/>
                    </a:moveTo>
                    <a:lnTo>
                      <a:pt x="41910" y="127000"/>
                    </a:lnTo>
                    <a:cubicBezTo>
                      <a:pt x="13970" y="154940"/>
                      <a:pt x="7620" y="197485"/>
                      <a:pt x="24131" y="231140"/>
                    </a:cubicBezTo>
                    <a:lnTo>
                      <a:pt x="7620" y="247650"/>
                    </a:lnTo>
                    <a:cubicBezTo>
                      <a:pt x="-2540" y="257810"/>
                      <a:pt x="-2540" y="273685"/>
                      <a:pt x="7620" y="283210"/>
                    </a:cubicBezTo>
                    <a:cubicBezTo>
                      <a:pt x="17781" y="292735"/>
                      <a:pt x="33656" y="293370"/>
                      <a:pt x="43181" y="283210"/>
                    </a:cubicBezTo>
                    <a:lnTo>
                      <a:pt x="57150" y="269240"/>
                    </a:lnTo>
                    <a:cubicBezTo>
                      <a:pt x="92710" y="291465"/>
                      <a:pt x="140335" y="287655"/>
                      <a:pt x="170815" y="256540"/>
                    </a:cubicBezTo>
                    <a:lnTo>
                      <a:pt x="271145" y="156210"/>
                    </a:lnTo>
                    <a:cubicBezTo>
                      <a:pt x="306706" y="120650"/>
                      <a:pt x="306706" y="62230"/>
                      <a:pt x="271145" y="26670"/>
                    </a:cubicBezTo>
                    <a:cubicBezTo>
                      <a:pt x="236220" y="-8890"/>
                      <a:pt x="178435" y="-8890"/>
                      <a:pt x="142240" y="26670"/>
                    </a:cubicBezTo>
                    <a:close/>
                    <a:moveTo>
                      <a:pt x="236220" y="120650"/>
                    </a:moveTo>
                    <a:lnTo>
                      <a:pt x="135890" y="220980"/>
                    </a:lnTo>
                    <a:cubicBezTo>
                      <a:pt x="125095" y="231775"/>
                      <a:pt x="109220" y="235585"/>
                      <a:pt x="95885" y="231140"/>
                    </a:cubicBezTo>
                    <a:lnTo>
                      <a:pt x="104775" y="222250"/>
                    </a:lnTo>
                    <a:cubicBezTo>
                      <a:pt x="114935" y="212090"/>
                      <a:pt x="114935" y="196215"/>
                      <a:pt x="104775" y="186690"/>
                    </a:cubicBezTo>
                    <a:cubicBezTo>
                      <a:pt x="94615" y="177165"/>
                      <a:pt x="78740" y="176530"/>
                      <a:pt x="69215" y="186690"/>
                    </a:cubicBezTo>
                    <a:lnTo>
                      <a:pt x="66040" y="189865"/>
                    </a:lnTo>
                    <a:cubicBezTo>
                      <a:pt x="66675" y="180340"/>
                      <a:pt x="70485" y="170815"/>
                      <a:pt x="78106" y="163195"/>
                    </a:cubicBezTo>
                    <a:lnTo>
                      <a:pt x="178435" y="62865"/>
                    </a:lnTo>
                    <a:cubicBezTo>
                      <a:pt x="194310" y="46990"/>
                      <a:pt x="220345" y="46990"/>
                      <a:pt x="236220" y="62865"/>
                    </a:cubicBezTo>
                    <a:cubicBezTo>
                      <a:pt x="252095" y="78740"/>
                      <a:pt x="252095" y="104775"/>
                      <a:pt x="236220" y="1206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947F3C75-D333-251C-587E-877CB3491D88}"/>
                  </a:ext>
                </a:extLst>
              </p:cNvPr>
              <p:cNvSpPr/>
              <p:nvPr/>
            </p:nvSpPr>
            <p:spPr>
              <a:xfrm>
                <a:off x="7225901" y="1875154"/>
                <a:ext cx="111524" cy="111759"/>
              </a:xfrm>
              <a:custGeom>
                <a:avLst/>
                <a:gdLst>
                  <a:gd name="connsiteX0" fmla="*/ 103904 w 111524"/>
                  <a:gd name="connsiteY0" fmla="*/ 104140 h 111759"/>
                  <a:gd name="connsiteX1" fmla="*/ 103904 w 111524"/>
                  <a:gd name="connsiteY1" fmla="*/ 68580 h 111759"/>
                  <a:gd name="connsiteX2" fmla="*/ 42944 w 111524"/>
                  <a:gd name="connsiteY2" fmla="*/ 7620 h 111759"/>
                  <a:gd name="connsiteX3" fmla="*/ 7384 w 111524"/>
                  <a:gd name="connsiteY3" fmla="*/ 7620 h 111759"/>
                  <a:gd name="connsiteX4" fmla="*/ 7384 w 111524"/>
                  <a:gd name="connsiteY4" fmla="*/ 43180 h 111759"/>
                  <a:gd name="connsiteX5" fmla="*/ 68344 w 111524"/>
                  <a:gd name="connsiteY5" fmla="*/ 104140 h 111759"/>
                  <a:gd name="connsiteX6" fmla="*/ 103904 w 111524"/>
                  <a:gd name="connsiteY6" fmla="*/ 104140 h 11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524" h="111759">
                    <a:moveTo>
                      <a:pt x="103904" y="104140"/>
                    </a:moveTo>
                    <a:cubicBezTo>
                      <a:pt x="114064" y="93980"/>
                      <a:pt x="114064" y="78105"/>
                      <a:pt x="103904" y="68580"/>
                    </a:cubicBezTo>
                    <a:lnTo>
                      <a:pt x="42944" y="7620"/>
                    </a:lnTo>
                    <a:cubicBezTo>
                      <a:pt x="32784" y="-2540"/>
                      <a:pt x="16909" y="-2540"/>
                      <a:pt x="7384" y="7620"/>
                    </a:cubicBezTo>
                    <a:cubicBezTo>
                      <a:pt x="-2141" y="17780"/>
                      <a:pt x="-2776" y="33655"/>
                      <a:pt x="7384" y="43180"/>
                    </a:cubicBezTo>
                    <a:lnTo>
                      <a:pt x="68344" y="104140"/>
                    </a:lnTo>
                    <a:cubicBezTo>
                      <a:pt x="77869" y="114300"/>
                      <a:pt x="93744" y="114300"/>
                      <a:pt x="103904" y="1041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D7E0BB79-95A1-4623-CC1F-8D3A2604DE6E}"/>
                  </a:ext>
                </a:extLst>
              </p:cNvPr>
              <p:cNvSpPr/>
              <p:nvPr/>
            </p:nvSpPr>
            <p:spPr>
              <a:xfrm>
                <a:off x="7545705" y="2195194"/>
                <a:ext cx="111523" cy="111760"/>
              </a:xfrm>
              <a:custGeom>
                <a:avLst/>
                <a:gdLst>
                  <a:gd name="connsiteX0" fmla="*/ 7620 w 111523"/>
                  <a:gd name="connsiteY0" fmla="*/ 7620 h 111760"/>
                  <a:gd name="connsiteX1" fmla="*/ 7620 w 111523"/>
                  <a:gd name="connsiteY1" fmla="*/ 43180 h 111760"/>
                  <a:gd name="connsiteX2" fmla="*/ 68580 w 111523"/>
                  <a:gd name="connsiteY2" fmla="*/ 104140 h 111760"/>
                  <a:gd name="connsiteX3" fmla="*/ 104140 w 111523"/>
                  <a:gd name="connsiteY3" fmla="*/ 104140 h 111760"/>
                  <a:gd name="connsiteX4" fmla="*/ 104140 w 111523"/>
                  <a:gd name="connsiteY4" fmla="*/ 68580 h 111760"/>
                  <a:gd name="connsiteX5" fmla="*/ 43180 w 111523"/>
                  <a:gd name="connsiteY5" fmla="*/ 7620 h 111760"/>
                  <a:gd name="connsiteX6" fmla="*/ 7620 w 111523"/>
                  <a:gd name="connsiteY6" fmla="*/ 7620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523" h="111760">
                    <a:moveTo>
                      <a:pt x="7620" y="7620"/>
                    </a:moveTo>
                    <a:cubicBezTo>
                      <a:pt x="-2540" y="17780"/>
                      <a:pt x="-2540" y="33655"/>
                      <a:pt x="7620" y="43180"/>
                    </a:cubicBezTo>
                    <a:lnTo>
                      <a:pt x="68580" y="104140"/>
                    </a:lnTo>
                    <a:cubicBezTo>
                      <a:pt x="78740" y="114300"/>
                      <a:pt x="94615" y="114300"/>
                      <a:pt x="104140" y="104140"/>
                    </a:cubicBezTo>
                    <a:cubicBezTo>
                      <a:pt x="113665" y="93980"/>
                      <a:pt x="114300" y="78105"/>
                      <a:pt x="104140" y="68580"/>
                    </a:cubicBezTo>
                    <a:lnTo>
                      <a:pt x="43180" y="7620"/>
                    </a:lnTo>
                    <a:cubicBezTo>
                      <a:pt x="33655" y="-2540"/>
                      <a:pt x="17145" y="-2540"/>
                      <a:pt x="7620" y="76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4416A52-C985-3347-0893-3B0E5EB6E715}"/>
                  </a:ext>
                </a:extLst>
              </p:cNvPr>
              <p:cNvSpPr/>
              <p:nvPr/>
            </p:nvSpPr>
            <p:spPr>
              <a:xfrm>
                <a:off x="7358669" y="1822739"/>
                <a:ext cx="74344" cy="133406"/>
              </a:xfrm>
              <a:custGeom>
                <a:avLst/>
                <a:gdLst>
                  <a:gd name="connsiteX0" fmla="*/ 56225 w 74344"/>
                  <a:gd name="connsiteY0" fmla="*/ 132426 h 133406"/>
                  <a:gd name="connsiteX1" fmla="*/ 67021 w 74344"/>
                  <a:gd name="connsiteY1" fmla="*/ 126076 h 133406"/>
                  <a:gd name="connsiteX2" fmla="*/ 73371 w 74344"/>
                  <a:gd name="connsiteY2" fmla="*/ 101311 h 133406"/>
                  <a:gd name="connsiteX3" fmla="*/ 49241 w 74344"/>
                  <a:gd name="connsiteY3" fmla="*/ 18126 h 133406"/>
                  <a:gd name="connsiteX4" fmla="*/ 18125 w 74344"/>
                  <a:gd name="connsiteY4" fmla="*/ 981 h 133406"/>
                  <a:gd name="connsiteX5" fmla="*/ 981 w 74344"/>
                  <a:gd name="connsiteY5" fmla="*/ 32096 h 133406"/>
                  <a:gd name="connsiteX6" fmla="*/ 25111 w 74344"/>
                  <a:gd name="connsiteY6" fmla="*/ 115281 h 133406"/>
                  <a:gd name="connsiteX7" fmla="*/ 56225 w 74344"/>
                  <a:gd name="connsiteY7" fmla="*/ 132426 h 13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344" h="133406">
                    <a:moveTo>
                      <a:pt x="56225" y="132426"/>
                    </a:moveTo>
                    <a:cubicBezTo>
                      <a:pt x="60671" y="131156"/>
                      <a:pt x="63846" y="129251"/>
                      <a:pt x="67021" y="126076"/>
                    </a:cubicBezTo>
                    <a:cubicBezTo>
                      <a:pt x="73371" y="119726"/>
                      <a:pt x="75911" y="110201"/>
                      <a:pt x="73371" y="101311"/>
                    </a:cubicBezTo>
                    <a:lnTo>
                      <a:pt x="49241" y="18126"/>
                    </a:lnTo>
                    <a:cubicBezTo>
                      <a:pt x="45431" y="4791"/>
                      <a:pt x="31461" y="-2829"/>
                      <a:pt x="18125" y="981"/>
                    </a:cubicBezTo>
                    <a:cubicBezTo>
                      <a:pt x="4791" y="4791"/>
                      <a:pt x="-2829" y="18761"/>
                      <a:pt x="981" y="32096"/>
                    </a:cubicBezTo>
                    <a:lnTo>
                      <a:pt x="25111" y="115281"/>
                    </a:lnTo>
                    <a:cubicBezTo>
                      <a:pt x="28921" y="128616"/>
                      <a:pt x="42891" y="136236"/>
                      <a:pt x="56225" y="1324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F6F6F6F4-3987-B850-5182-0A4F3389AAE0}"/>
                  </a:ext>
                </a:extLst>
              </p:cNvPr>
              <p:cNvSpPr/>
              <p:nvPr/>
            </p:nvSpPr>
            <p:spPr>
              <a:xfrm>
                <a:off x="7450109" y="2225964"/>
                <a:ext cx="74343" cy="133406"/>
              </a:xfrm>
              <a:custGeom>
                <a:avLst/>
                <a:gdLst>
                  <a:gd name="connsiteX0" fmla="*/ 18125 w 74343"/>
                  <a:gd name="connsiteY0" fmla="*/ 981 h 133406"/>
                  <a:gd name="connsiteX1" fmla="*/ 981 w 74343"/>
                  <a:gd name="connsiteY1" fmla="*/ 32096 h 133406"/>
                  <a:gd name="connsiteX2" fmla="*/ 25110 w 74343"/>
                  <a:gd name="connsiteY2" fmla="*/ 115281 h 133406"/>
                  <a:gd name="connsiteX3" fmla="*/ 56225 w 74343"/>
                  <a:gd name="connsiteY3" fmla="*/ 132426 h 133406"/>
                  <a:gd name="connsiteX4" fmla="*/ 67021 w 74343"/>
                  <a:gd name="connsiteY4" fmla="*/ 126076 h 133406"/>
                  <a:gd name="connsiteX5" fmla="*/ 73371 w 74343"/>
                  <a:gd name="connsiteY5" fmla="*/ 101311 h 133406"/>
                  <a:gd name="connsiteX6" fmla="*/ 49241 w 74343"/>
                  <a:gd name="connsiteY6" fmla="*/ 18126 h 133406"/>
                  <a:gd name="connsiteX7" fmla="*/ 18125 w 74343"/>
                  <a:gd name="connsiteY7" fmla="*/ 981 h 13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343" h="133406">
                    <a:moveTo>
                      <a:pt x="18125" y="981"/>
                    </a:moveTo>
                    <a:cubicBezTo>
                      <a:pt x="4791" y="4791"/>
                      <a:pt x="-2829" y="18761"/>
                      <a:pt x="981" y="32096"/>
                    </a:cubicBezTo>
                    <a:lnTo>
                      <a:pt x="25110" y="115281"/>
                    </a:lnTo>
                    <a:cubicBezTo>
                      <a:pt x="28921" y="128616"/>
                      <a:pt x="42891" y="136236"/>
                      <a:pt x="56225" y="132426"/>
                    </a:cubicBezTo>
                    <a:cubicBezTo>
                      <a:pt x="60671" y="131156"/>
                      <a:pt x="63846" y="129251"/>
                      <a:pt x="67021" y="126076"/>
                    </a:cubicBezTo>
                    <a:cubicBezTo>
                      <a:pt x="73371" y="119726"/>
                      <a:pt x="75910" y="110201"/>
                      <a:pt x="73371" y="101311"/>
                    </a:cubicBezTo>
                    <a:lnTo>
                      <a:pt x="49241" y="18126"/>
                    </a:lnTo>
                    <a:cubicBezTo>
                      <a:pt x="45431" y="4791"/>
                      <a:pt x="31460" y="-2829"/>
                      <a:pt x="18125" y="9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CD844B2-13DD-B723-503F-30022CD2883F}"/>
                  </a:ext>
                </a:extLst>
              </p:cNvPr>
              <p:cNvSpPr/>
              <p:nvPr/>
            </p:nvSpPr>
            <p:spPr>
              <a:xfrm>
                <a:off x="7576474" y="2099599"/>
                <a:ext cx="133406" cy="74344"/>
              </a:xfrm>
              <a:custGeom>
                <a:avLst/>
                <a:gdLst>
                  <a:gd name="connsiteX0" fmla="*/ 32095 w 133406"/>
                  <a:gd name="connsiteY0" fmla="*/ 981 h 74344"/>
                  <a:gd name="connsiteX1" fmla="*/ 981 w 133406"/>
                  <a:gd name="connsiteY1" fmla="*/ 18126 h 74344"/>
                  <a:gd name="connsiteX2" fmla="*/ 18126 w 133406"/>
                  <a:gd name="connsiteY2" fmla="*/ 49241 h 74344"/>
                  <a:gd name="connsiteX3" fmla="*/ 101311 w 133406"/>
                  <a:gd name="connsiteY3" fmla="*/ 73371 h 74344"/>
                  <a:gd name="connsiteX4" fmla="*/ 126076 w 133406"/>
                  <a:gd name="connsiteY4" fmla="*/ 67021 h 74344"/>
                  <a:gd name="connsiteX5" fmla="*/ 132426 w 133406"/>
                  <a:gd name="connsiteY5" fmla="*/ 56226 h 74344"/>
                  <a:gd name="connsiteX6" fmla="*/ 115281 w 133406"/>
                  <a:gd name="connsiteY6" fmla="*/ 25111 h 74344"/>
                  <a:gd name="connsiteX7" fmla="*/ 32095 w 133406"/>
                  <a:gd name="connsiteY7" fmla="*/ 981 h 7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406" h="74344">
                    <a:moveTo>
                      <a:pt x="32095" y="981"/>
                    </a:moveTo>
                    <a:cubicBezTo>
                      <a:pt x="18761" y="-2829"/>
                      <a:pt x="4791" y="4791"/>
                      <a:pt x="981" y="18126"/>
                    </a:cubicBezTo>
                    <a:cubicBezTo>
                      <a:pt x="-2830" y="31461"/>
                      <a:pt x="4791" y="45431"/>
                      <a:pt x="18126" y="49241"/>
                    </a:cubicBezTo>
                    <a:lnTo>
                      <a:pt x="101311" y="73371"/>
                    </a:lnTo>
                    <a:cubicBezTo>
                      <a:pt x="110201" y="75911"/>
                      <a:pt x="119726" y="73371"/>
                      <a:pt x="126076" y="67021"/>
                    </a:cubicBezTo>
                    <a:cubicBezTo>
                      <a:pt x="129251" y="63846"/>
                      <a:pt x="131156" y="60671"/>
                      <a:pt x="132426" y="56226"/>
                    </a:cubicBezTo>
                    <a:cubicBezTo>
                      <a:pt x="136236" y="42891"/>
                      <a:pt x="128616" y="28921"/>
                      <a:pt x="115281" y="25111"/>
                    </a:cubicBezTo>
                    <a:lnTo>
                      <a:pt x="32095" y="98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C67CF49A-9F73-2060-8FCD-36C1835461B9}"/>
                  </a:ext>
                </a:extLst>
              </p:cNvPr>
              <p:cNvSpPr/>
              <p:nvPr/>
            </p:nvSpPr>
            <p:spPr>
              <a:xfrm>
                <a:off x="7173249" y="2008159"/>
                <a:ext cx="133406" cy="74344"/>
              </a:xfrm>
              <a:custGeom>
                <a:avLst/>
                <a:gdLst>
                  <a:gd name="connsiteX0" fmla="*/ 101311 w 133406"/>
                  <a:gd name="connsiteY0" fmla="*/ 73371 h 74344"/>
                  <a:gd name="connsiteX1" fmla="*/ 126076 w 133406"/>
                  <a:gd name="connsiteY1" fmla="*/ 67021 h 74344"/>
                  <a:gd name="connsiteX2" fmla="*/ 132426 w 133406"/>
                  <a:gd name="connsiteY2" fmla="*/ 56226 h 74344"/>
                  <a:gd name="connsiteX3" fmla="*/ 115281 w 133406"/>
                  <a:gd name="connsiteY3" fmla="*/ 25111 h 74344"/>
                  <a:gd name="connsiteX4" fmla="*/ 32095 w 133406"/>
                  <a:gd name="connsiteY4" fmla="*/ 981 h 74344"/>
                  <a:gd name="connsiteX5" fmla="*/ 981 w 133406"/>
                  <a:gd name="connsiteY5" fmla="*/ 18126 h 74344"/>
                  <a:gd name="connsiteX6" fmla="*/ 18126 w 133406"/>
                  <a:gd name="connsiteY6" fmla="*/ 49241 h 74344"/>
                  <a:gd name="connsiteX7" fmla="*/ 101311 w 133406"/>
                  <a:gd name="connsiteY7" fmla="*/ 73371 h 7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406" h="74344">
                    <a:moveTo>
                      <a:pt x="101311" y="73371"/>
                    </a:moveTo>
                    <a:cubicBezTo>
                      <a:pt x="110201" y="75911"/>
                      <a:pt x="119726" y="73371"/>
                      <a:pt x="126076" y="67021"/>
                    </a:cubicBezTo>
                    <a:cubicBezTo>
                      <a:pt x="129251" y="63846"/>
                      <a:pt x="131156" y="60671"/>
                      <a:pt x="132426" y="56226"/>
                    </a:cubicBezTo>
                    <a:cubicBezTo>
                      <a:pt x="136236" y="42891"/>
                      <a:pt x="128616" y="28921"/>
                      <a:pt x="115281" y="25111"/>
                    </a:cubicBezTo>
                    <a:lnTo>
                      <a:pt x="32095" y="981"/>
                    </a:lnTo>
                    <a:cubicBezTo>
                      <a:pt x="18761" y="-2829"/>
                      <a:pt x="4791" y="4791"/>
                      <a:pt x="981" y="18126"/>
                    </a:cubicBezTo>
                    <a:cubicBezTo>
                      <a:pt x="-2830" y="31461"/>
                      <a:pt x="4791" y="45431"/>
                      <a:pt x="18126" y="49241"/>
                    </a:cubicBezTo>
                    <a:lnTo>
                      <a:pt x="101311" y="73371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5E06A0E6-B2ED-DB4B-0634-3D6D1A37FAB5}"/>
                </a:ext>
              </a:extLst>
            </p:cNvPr>
            <p:cNvGrpSpPr/>
            <p:nvPr/>
          </p:nvGrpSpPr>
          <p:grpSpPr>
            <a:xfrm>
              <a:off x="3755390" y="2924810"/>
              <a:ext cx="810259" cy="810259"/>
              <a:chOff x="3755390" y="2924810"/>
              <a:chExt cx="810259" cy="810259"/>
            </a:xfrm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6CAF6D44-A91B-B445-EEA9-DD10C80A8A5F}"/>
                  </a:ext>
                </a:extLst>
              </p:cNvPr>
              <p:cNvSpPr/>
              <p:nvPr/>
            </p:nvSpPr>
            <p:spPr>
              <a:xfrm>
                <a:off x="3755390" y="2924810"/>
                <a:ext cx="810259" cy="810259"/>
              </a:xfrm>
              <a:custGeom>
                <a:avLst/>
                <a:gdLst>
                  <a:gd name="connsiteX0" fmla="*/ 810260 w 810259"/>
                  <a:gd name="connsiteY0" fmla="*/ 405130 h 810259"/>
                  <a:gd name="connsiteX1" fmla="*/ 405130 w 810259"/>
                  <a:gd name="connsiteY1" fmla="*/ 810260 h 810259"/>
                  <a:gd name="connsiteX2" fmla="*/ 0 w 810259"/>
                  <a:gd name="connsiteY2" fmla="*/ 405130 h 810259"/>
                  <a:gd name="connsiteX3" fmla="*/ 405130 w 810259"/>
                  <a:gd name="connsiteY3" fmla="*/ 0 h 810259"/>
                  <a:gd name="connsiteX4" fmla="*/ 810260 w 810259"/>
                  <a:gd name="connsiteY4" fmla="*/ 405130 h 810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0259" h="810259">
                    <a:moveTo>
                      <a:pt x="810260" y="405130"/>
                    </a:moveTo>
                    <a:cubicBezTo>
                      <a:pt x="810260" y="628877"/>
                      <a:pt x="628877" y="810260"/>
                      <a:pt x="405130" y="810260"/>
                    </a:cubicBezTo>
                    <a:cubicBezTo>
                      <a:pt x="181383" y="810260"/>
                      <a:pt x="0" y="628877"/>
                      <a:pt x="0" y="405130"/>
                    </a:cubicBezTo>
                    <a:cubicBezTo>
                      <a:pt x="0" y="181383"/>
                      <a:pt x="181383" y="0"/>
                      <a:pt x="405130" y="0"/>
                    </a:cubicBezTo>
                    <a:cubicBezTo>
                      <a:pt x="628877" y="0"/>
                      <a:pt x="810260" y="181383"/>
                      <a:pt x="810260" y="40513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CB248437-56D7-AA86-3CFA-EDEDC4381978}"/>
                  </a:ext>
                </a:extLst>
              </p:cNvPr>
              <p:cNvSpPr/>
              <p:nvPr/>
            </p:nvSpPr>
            <p:spPr>
              <a:xfrm>
                <a:off x="3925728" y="3102610"/>
                <a:ext cx="469582" cy="418464"/>
              </a:xfrm>
              <a:custGeom>
                <a:avLst/>
                <a:gdLst>
                  <a:gd name="connsiteX0" fmla="*/ 423386 w 469582"/>
                  <a:gd name="connsiteY0" fmla="*/ 418465 h 418464"/>
                  <a:gd name="connsiteX1" fmla="*/ 46196 w 469582"/>
                  <a:gd name="connsiteY1" fmla="*/ 418465 h 418464"/>
                  <a:gd name="connsiteX2" fmla="*/ 6191 w 469582"/>
                  <a:gd name="connsiteY2" fmla="*/ 395605 h 418464"/>
                  <a:gd name="connsiteX3" fmla="*/ 6191 w 469582"/>
                  <a:gd name="connsiteY3" fmla="*/ 349885 h 418464"/>
                  <a:gd name="connsiteX4" fmla="*/ 194786 w 469582"/>
                  <a:gd name="connsiteY4" fmla="*/ 22860 h 418464"/>
                  <a:gd name="connsiteX5" fmla="*/ 194786 w 469582"/>
                  <a:gd name="connsiteY5" fmla="*/ 22860 h 418464"/>
                  <a:gd name="connsiteX6" fmla="*/ 234791 w 469582"/>
                  <a:gd name="connsiteY6" fmla="*/ 0 h 418464"/>
                  <a:gd name="connsiteX7" fmla="*/ 234791 w 469582"/>
                  <a:gd name="connsiteY7" fmla="*/ 0 h 418464"/>
                  <a:gd name="connsiteX8" fmla="*/ 274796 w 469582"/>
                  <a:gd name="connsiteY8" fmla="*/ 22860 h 418464"/>
                  <a:gd name="connsiteX9" fmla="*/ 463391 w 469582"/>
                  <a:gd name="connsiteY9" fmla="*/ 349885 h 418464"/>
                  <a:gd name="connsiteX10" fmla="*/ 463391 w 469582"/>
                  <a:gd name="connsiteY10" fmla="*/ 395605 h 418464"/>
                  <a:gd name="connsiteX11" fmla="*/ 423386 w 469582"/>
                  <a:gd name="connsiteY11" fmla="*/ 418465 h 418464"/>
                  <a:gd name="connsiteX12" fmla="*/ 227806 w 469582"/>
                  <a:gd name="connsiteY12" fmla="*/ 41275 h 418464"/>
                  <a:gd name="connsiteX13" fmla="*/ 39211 w 469582"/>
                  <a:gd name="connsiteY13" fmla="*/ 368300 h 418464"/>
                  <a:gd name="connsiteX14" fmla="*/ 39211 w 469582"/>
                  <a:gd name="connsiteY14" fmla="*/ 375920 h 418464"/>
                  <a:gd name="connsiteX15" fmla="*/ 46196 w 469582"/>
                  <a:gd name="connsiteY15" fmla="*/ 379730 h 418464"/>
                  <a:gd name="connsiteX16" fmla="*/ 423386 w 469582"/>
                  <a:gd name="connsiteY16" fmla="*/ 379730 h 418464"/>
                  <a:gd name="connsiteX17" fmla="*/ 430371 w 469582"/>
                  <a:gd name="connsiteY17" fmla="*/ 375920 h 418464"/>
                  <a:gd name="connsiteX18" fmla="*/ 430371 w 469582"/>
                  <a:gd name="connsiteY18" fmla="*/ 368300 h 418464"/>
                  <a:gd name="connsiteX19" fmla="*/ 241776 w 469582"/>
                  <a:gd name="connsiteY19" fmla="*/ 41275 h 418464"/>
                  <a:gd name="connsiteX20" fmla="*/ 234791 w 469582"/>
                  <a:gd name="connsiteY20" fmla="*/ 37465 h 418464"/>
                  <a:gd name="connsiteX21" fmla="*/ 234791 w 469582"/>
                  <a:gd name="connsiteY21" fmla="*/ 37465 h 418464"/>
                  <a:gd name="connsiteX22" fmla="*/ 227806 w 469582"/>
                  <a:gd name="connsiteY22" fmla="*/ 41275 h 418464"/>
                  <a:gd name="connsiteX23" fmla="*/ 227806 w 469582"/>
                  <a:gd name="connsiteY23" fmla="*/ 41275 h 41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69582" h="418464">
                    <a:moveTo>
                      <a:pt x="423386" y="418465"/>
                    </a:moveTo>
                    <a:lnTo>
                      <a:pt x="46196" y="418465"/>
                    </a:lnTo>
                    <a:cubicBezTo>
                      <a:pt x="29686" y="418465"/>
                      <a:pt x="14446" y="409575"/>
                      <a:pt x="6191" y="395605"/>
                    </a:cubicBezTo>
                    <a:cubicBezTo>
                      <a:pt x="-2064" y="381000"/>
                      <a:pt x="-2064" y="363855"/>
                      <a:pt x="6191" y="349885"/>
                    </a:cubicBezTo>
                    <a:lnTo>
                      <a:pt x="194786" y="22860"/>
                    </a:lnTo>
                    <a:cubicBezTo>
                      <a:pt x="194786" y="22860"/>
                      <a:pt x="194786" y="22860"/>
                      <a:pt x="194786" y="22860"/>
                    </a:cubicBezTo>
                    <a:cubicBezTo>
                      <a:pt x="203041" y="8255"/>
                      <a:pt x="218281" y="0"/>
                      <a:pt x="234791" y="0"/>
                    </a:cubicBezTo>
                    <a:cubicBezTo>
                      <a:pt x="234791" y="0"/>
                      <a:pt x="234791" y="0"/>
                      <a:pt x="234791" y="0"/>
                    </a:cubicBezTo>
                    <a:cubicBezTo>
                      <a:pt x="251301" y="0"/>
                      <a:pt x="266541" y="8890"/>
                      <a:pt x="274796" y="22860"/>
                    </a:cubicBezTo>
                    <a:lnTo>
                      <a:pt x="463391" y="349885"/>
                    </a:lnTo>
                    <a:cubicBezTo>
                      <a:pt x="471646" y="364490"/>
                      <a:pt x="471646" y="381635"/>
                      <a:pt x="463391" y="395605"/>
                    </a:cubicBezTo>
                    <a:cubicBezTo>
                      <a:pt x="455136" y="409575"/>
                      <a:pt x="439896" y="418465"/>
                      <a:pt x="423386" y="418465"/>
                    </a:cubicBezTo>
                    <a:close/>
                    <a:moveTo>
                      <a:pt x="227806" y="41275"/>
                    </a:moveTo>
                    <a:lnTo>
                      <a:pt x="39211" y="368300"/>
                    </a:lnTo>
                    <a:cubicBezTo>
                      <a:pt x="37306" y="371475"/>
                      <a:pt x="38576" y="374650"/>
                      <a:pt x="39211" y="375920"/>
                    </a:cubicBezTo>
                    <a:cubicBezTo>
                      <a:pt x="39846" y="377190"/>
                      <a:pt x="42386" y="379730"/>
                      <a:pt x="46196" y="379730"/>
                    </a:cubicBezTo>
                    <a:lnTo>
                      <a:pt x="423386" y="379730"/>
                    </a:lnTo>
                    <a:cubicBezTo>
                      <a:pt x="427196" y="379730"/>
                      <a:pt x="429101" y="377190"/>
                      <a:pt x="430371" y="375920"/>
                    </a:cubicBezTo>
                    <a:cubicBezTo>
                      <a:pt x="431006" y="374650"/>
                      <a:pt x="432276" y="371475"/>
                      <a:pt x="430371" y="368300"/>
                    </a:cubicBezTo>
                    <a:lnTo>
                      <a:pt x="241776" y="41275"/>
                    </a:lnTo>
                    <a:cubicBezTo>
                      <a:pt x="239871" y="38100"/>
                      <a:pt x="236696" y="37465"/>
                      <a:pt x="234791" y="37465"/>
                    </a:cubicBezTo>
                    <a:lnTo>
                      <a:pt x="234791" y="37465"/>
                    </a:lnTo>
                    <a:cubicBezTo>
                      <a:pt x="232886" y="37465"/>
                      <a:pt x="229711" y="38100"/>
                      <a:pt x="227806" y="41275"/>
                    </a:cubicBezTo>
                    <a:lnTo>
                      <a:pt x="227806" y="41275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4" name="Graphic 2">
                <a:extLst>
                  <a:ext uri="{FF2B5EF4-FFF2-40B4-BE49-F238E27FC236}">
                    <a16:creationId xmlns:a16="http://schemas.microsoft.com/office/drawing/2014/main" id="{6A3E3842-004B-469E-46F0-C51CA1032A39}"/>
                  </a:ext>
                </a:extLst>
              </p:cNvPr>
              <p:cNvGrpSpPr/>
              <p:nvPr/>
            </p:nvGrpSpPr>
            <p:grpSpPr>
              <a:xfrm>
                <a:off x="4140200" y="3252470"/>
                <a:ext cx="39370" cy="170179"/>
                <a:chOff x="4140200" y="3252470"/>
                <a:chExt cx="39370" cy="170179"/>
              </a:xfrm>
              <a:solidFill>
                <a:srgbClr val="FFFFFF"/>
              </a:solidFill>
            </p:grpSpPr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81E33222-C594-E185-7AF1-A2C5347CDF20}"/>
                    </a:ext>
                  </a:extLst>
                </p:cNvPr>
                <p:cNvSpPr/>
                <p:nvPr/>
              </p:nvSpPr>
              <p:spPr>
                <a:xfrm>
                  <a:off x="4141470" y="3252470"/>
                  <a:ext cx="38100" cy="104139"/>
                </a:xfrm>
                <a:custGeom>
                  <a:avLst/>
                  <a:gdLst>
                    <a:gd name="connsiteX0" fmla="*/ 19050 w 38100"/>
                    <a:gd name="connsiteY0" fmla="*/ 104140 h 104139"/>
                    <a:gd name="connsiteX1" fmla="*/ 0 w 38100"/>
                    <a:gd name="connsiteY1" fmla="*/ 85090 h 104139"/>
                    <a:gd name="connsiteX2" fmla="*/ 0 w 38100"/>
                    <a:gd name="connsiteY2" fmla="*/ 19050 h 104139"/>
                    <a:gd name="connsiteX3" fmla="*/ 19050 w 38100"/>
                    <a:gd name="connsiteY3" fmla="*/ 0 h 104139"/>
                    <a:gd name="connsiteX4" fmla="*/ 38100 w 38100"/>
                    <a:gd name="connsiteY4" fmla="*/ 19050 h 104139"/>
                    <a:gd name="connsiteX5" fmla="*/ 38100 w 38100"/>
                    <a:gd name="connsiteY5" fmla="*/ 85090 h 104139"/>
                    <a:gd name="connsiteX6" fmla="*/ 19050 w 38100"/>
                    <a:gd name="connsiteY6" fmla="*/ 104140 h 104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100" h="104139">
                      <a:moveTo>
                        <a:pt x="19050" y="104140"/>
                      </a:moveTo>
                      <a:cubicBezTo>
                        <a:pt x="8255" y="104140"/>
                        <a:pt x="0" y="95885"/>
                        <a:pt x="0" y="85090"/>
                      </a:cubicBezTo>
                      <a:lnTo>
                        <a:pt x="0" y="19050"/>
                      </a:lnTo>
                      <a:cubicBezTo>
                        <a:pt x="0" y="8255"/>
                        <a:pt x="8255" y="0"/>
                        <a:pt x="19050" y="0"/>
                      </a:cubicBezTo>
                      <a:cubicBezTo>
                        <a:pt x="29845" y="0"/>
                        <a:pt x="38100" y="8255"/>
                        <a:pt x="38100" y="19050"/>
                      </a:cubicBezTo>
                      <a:lnTo>
                        <a:pt x="38100" y="85090"/>
                      </a:lnTo>
                      <a:cubicBezTo>
                        <a:pt x="38100" y="95885"/>
                        <a:pt x="29210" y="104140"/>
                        <a:pt x="19050" y="1041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AD7A48D4-A10D-07B3-E829-0EB5398E538E}"/>
                    </a:ext>
                  </a:extLst>
                </p:cNvPr>
                <p:cNvSpPr/>
                <p:nvPr/>
              </p:nvSpPr>
              <p:spPr>
                <a:xfrm>
                  <a:off x="4140200" y="3382258"/>
                  <a:ext cx="39370" cy="40391"/>
                </a:xfrm>
                <a:custGeom>
                  <a:avLst/>
                  <a:gdLst>
                    <a:gd name="connsiteX0" fmla="*/ 20320 w 39370"/>
                    <a:gd name="connsiteY0" fmla="*/ 40391 h 40391"/>
                    <a:gd name="connsiteX1" fmla="*/ 16510 w 39370"/>
                    <a:gd name="connsiteY1" fmla="*/ 39756 h 40391"/>
                    <a:gd name="connsiteX2" fmla="*/ 12700 w 39370"/>
                    <a:gd name="connsiteY2" fmla="*/ 38486 h 40391"/>
                    <a:gd name="connsiteX3" fmla="*/ 9525 w 39370"/>
                    <a:gd name="connsiteY3" fmla="*/ 36581 h 40391"/>
                    <a:gd name="connsiteX4" fmla="*/ 6350 w 39370"/>
                    <a:gd name="connsiteY4" fmla="*/ 34041 h 40391"/>
                    <a:gd name="connsiteX5" fmla="*/ 3810 w 39370"/>
                    <a:gd name="connsiteY5" fmla="*/ 30866 h 40391"/>
                    <a:gd name="connsiteX6" fmla="*/ 1905 w 39370"/>
                    <a:gd name="connsiteY6" fmla="*/ 27691 h 40391"/>
                    <a:gd name="connsiteX7" fmla="*/ 635 w 39370"/>
                    <a:gd name="connsiteY7" fmla="*/ 23881 h 40391"/>
                    <a:gd name="connsiteX8" fmla="*/ 0 w 39370"/>
                    <a:gd name="connsiteY8" fmla="*/ 20071 h 40391"/>
                    <a:gd name="connsiteX9" fmla="*/ 635 w 39370"/>
                    <a:gd name="connsiteY9" fmla="*/ 16261 h 40391"/>
                    <a:gd name="connsiteX10" fmla="*/ 1905 w 39370"/>
                    <a:gd name="connsiteY10" fmla="*/ 12451 h 40391"/>
                    <a:gd name="connsiteX11" fmla="*/ 3810 w 39370"/>
                    <a:gd name="connsiteY11" fmla="*/ 9276 h 40391"/>
                    <a:gd name="connsiteX12" fmla="*/ 6350 w 39370"/>
                    <a:gd name="connsiteY12" fmla="*/ 6101 h 40391"/>
                    <a:gd name="connsiteX13" fmla="*/ 9525 w 39370"/>
                    <a:gd name="connsiteY13" fmla="*/ 3561 h 40391"/>
                    <a:gd name="connsiteX14" fmla="*/ 12700 w 39370"/>
                    <a:gd name="connsiteY14" fmla="*/ 1656 h 40391"/>
                    <a:gd name="connsiteX15" fmla="*/ 16510 w 39370"/>
                    <a:gd name="connsiteY15" fmla="*/ 386 h 40391"/>
                    <a:gd name="connsiteX16" fmla="*/ 33655 w 39370"/>
                    <a:gd name="connsiteY16" fmla="*/ 5466 h 40391"/>
                    <a:gd name="connsiteX17" fmla="*/ 39370 w 39370"/>
                    <a:gd name="connsiteY17" fmla="*/ 18801 h 40391"/>
                    <a:gd name="connsiteX18" fmla="*/ 33655 w 39370"/>
                    <a:gd name="connsiteY18" fmla="*/ 32136 h 40391"/>
                    <a:gd name="connsiteX19" fmla="*/ 20320 w 39370"/>
                    <a:gd name="connsiteY19" fmla="*/ 40391 h 40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9370" h="40391">
                      <a:moveTo>
                        <a:pt x="20320" y="40391"/>
                      </a:moveTo>
                      <a:cubicBezTo>
                        <a:pt x="19050" y="40391"/>
                        <a:pt x="17780" y="40391"/>
                        <a:pt x="16510" y="39756"/>
                      </a:cubicBezTo>
                      <a:cubicBezTo>
                        <a:pt x="15240" y="39756"/>
                        <a:pt x="13970" y="39121"/>
                        <a:pt x="12700" y="38486"/>
                      </a:cubicBezTo>
                      <a:cubicBezTo>
                        <a:pt x="11430" y="37851"/>
                        <a:pt x="10160" y="37216"/>
                        <a:pt x="9525" y="36581"/>
                      </a:cubicBezTo>
                      <a:cubicBezTo>
                        <a:pt x="8255" y="35946"/>
                        <a:pt x="7620" y="35311"/>
                        <a:pt x="6350" y="34041"/>
                      </a:cubicBezTo>
                      <a:cubicBezTo>
                        <a:pt x="5715" y="33406"/>
                        <a:pt x="4445" y="32136"/>
                        <a:pt x="3810" y="30866"/>
                      </a:cubicBezTo>
                      <a:cubicBezTo>
                        <a:pt x="3175" y="29596"/>
                        <a:pt x="2540" y="28961"/>
                        <a:pt x="1905" y="27691"/>
                      </a:cubicBezTo>
                      <a:cubicBezTo>
                        <a:pt x="1270" y="26421"/>
                        <a:pt x="1270" y="25151"/>
                        <a:pt x="635" y="23881"/>
                      </a:cubicBezTo>
                      <a:cubicBezTo>
                        <a:pt x="0" y="22611"/>
                        <a:pt x="0" y="21341"/>
                        <a:pt x="0" y="20071"/>
                      </a:cubicBezTo>
                      <a:cubicBezTo>
                        <a:pt x="0" y="18801"/>
                        <a:pt x="0" y="17531"/>
                        <a:pt x="635" y="16261"/>
                      </a:cubicBezTo>
                      <a:cubicBezTo>
                        <a:pt x="1270" y="14991"/>
                        <a:pt x="1270" y="13721"/>
                        <a:pt x="1905" y="12451"/>
                      </a:cubicBezTo>
                      <a:cubicBezTo>
                        <a:pt x="2540" y="11181"/>
                        <a:pt x="3175" y="9911"/>
                        <a:pt x="3810" y="9276"/>
                      </a:cubicBezTo>
                      <a:cubicBezTo>
                        <a:pt x="4445" y="8006"/>
                        <a:pt x="5080" y="7371"/>
                        <a:pt x="6350" y="6101"/>
                      </a:cubicBezTo>
                      <a:cubicBezTo>
                        <a:pt x="6985" y="5466"/>
                        <a:pt x="8255" y="4196"/>
                        <a:pt x="9525" y="3561"/>
                      </a:cubicBezTo>
                      <a:cubicBezTo>
                        <a:pt x="10795" y="2926"/>
                        <a:pt x="11430" y="2291"/>
                        <a:pt x="12700" y="1656"/>
                      </a:cubicBezTo>
                      <a:cubicBezTo>
                        <a:pt x="13970" y="1021"/>
                        <a:pt x="15240" y="1021"/>
                        <a:pt x="16510" y="386"/>
                      </a:cubicBezTo>
                      <a:cubicBezTo>
                        <a:pt x="22860" y="-884"/>
                        <a:pt x="29210" y="1021"/>
                        <a:pt x="33655" y="5466"/>
                      </a:cubicBezTo>
                      <a:cubicBezTo>
                        <a:pt x="37465" y="9276"/>
                        <a:pt x="39370" y="13721"/>
                        <a:pt x="39370" y="18801"/>
                      </a:cubicBezTo>
                      <a:cubicBezTo>
                        <a:pt x="39370" y="23881"/>
                        <a:pt x="37465" y="28961"/>
                        <a:pt x="33655" y="32136"/>
                      </a:cubicBezTo>
                      <a:cubicBezTo>
                        <a:pt x="30480" y="38486"/>
                        <a:pt x="25400" y="40391"/>
                        <a:pt x="20320" y="403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487960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EE6F6EF0-5ED8-A5AF-9F5B-385B5B18D76B}"/>
              </a:ext>
            </a:extLst>
          </p:cNvPr>
          <p:cNvGrpSpPr/>
          <p:nvPr/>
        </p:nvGrpSpPr>
        <p:grpSpPr>
          <a:xfrm>
            <a:off x="2420987" y="1041905"/>
            <a:ext cx="7349280" cy="4768376"/>
            <a:chOff x="2420987" y="1041905"/>
            <a:chExt cx="7349280" cy="4768376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47259535-0C7C-73DD-1CA8-7470D9BD1AA0}"/>
                </a:ext>
              </a:extLst>
            </p:cNvPr>
            <p:cNvGrpSpPr/>
            <p:nvPr/>
          </p:nvGrpSpPr>
          <p:grpSpPr>
            <a:xfrm>
              <a:off x="5246751" y="1041905"/>
              <a:ext cx="612012" cy="669419"/>
              <a:chOff x="5246751" y="1041905"/>
              <a:chExt cx="612012" cy="669419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1444D662-D23E-22A4-E1E6-9383E9BA9141}"/>
                  </a:ext>
                </a:extLst>
              </p:cNvPr>
              <p:cNvSpPr/>
              <p:nvPr/>
            </p:nvSpPr>
            <p:spPr>
              <a:xfrm>
                <a:off x="5253051" y="1047618"/>
                <a:ext cx="599412" cy="657487"/>
              </a:xfrm>
              <a:custGeom>
                <a:avLst/>
                <a:gdLst>
                  <a:gd name="connsiteX0" fmla="*/ 4749 w 599412"/>
                  <a:gd name="connsiteY0" fmla="*/ 319536 h 657487"/>
                  <a:gd name="connsiteX1" fmla="*/ 246684 w 599412"/>
                  <a:gd name="connsiteY1" fmla="*/ 657356 h 657487"/>
                  <a:gd name="connsiteX2" fmla="*/ 594664 w 599412"/>
                  <a:gd name="connsiteY2" fmla="*/ 337951 h 657487"/>
                  <a:gd name="connsiteX3" fmla="*/ 352729 w 599412"/>
                  <a:gd name="connsiteY3" fmla="*/ 131 h 657487"/>
                  <a:gd name="connsiteX4" fmla="*/ 4749 w 599412"/>
                  <a:gd name="connsiteY4" fmla="*/ 319536 h 6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412" h="657487">
                    <a:moveTo>
                      <a:pt x="4749" y="319536"/>
                    </a:moveTo>
                    <a:cubicBezTo>
                      <a:pt x="-24461" y="501146"/>
                      <a:pt x="84124" y="652276"/>
                      <a:pt x="246684" y="657356"/>
                    </a:cubicBezTo>
                    <a:cubicBezTo>
                      <a:pt x="409244" y="662436"/>
                      <a:pt x="565454" y="519561"/>
                      <a:pt x="594664" y="337951"/>
                    </a:cubicBezTo>
                    <a:cubicBezTo>
                      <a:pt x="623874" y="156341"/>
                      <a:pt x="515289" y="5211"/>
                      <a:pt x="352729" y="131"/>
                    </a:cubicBezTo>
                    <a:cubicBezTo>
                      <a:pt x="189534" y="-4949"/>
                      <a:pt x="33959" y="137926"/>
                      <a:pt x="4749" y="3195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AE039787-7E8D-8B90-216A-F00F13B6C9EF}"/>
                  </a:ext>
                </a:extLst>
              </p:cNvPr>
              <p:cNvSpPr/>
              <p:nvPr/>
            </p:nvSpPr>
            <p:spPr>
              <a:xfrm>
                <a:off x="5246751" y="1041905"/>
                <a:ext cx="612012" cy="669419"/>
              </a:xfrm>
              <a:custGeom>
                <a:avLst/>
                <a:gdLst>
                  <a:gd name="connsiteX0" fmla="*/ 261239 w 612012"/>
                  <a:gd name="connsiteY0" fmla="*/ 669419 h 669419"/>
                  <a:gd name="connsiteX1" fmla="*/ 252984 w 612012"/>
                  <a:gd name="connsiteY1" fmla="*/ 669419 h 669419"/>
                  <a:gd name="connsiteX2" fmla="*/ 65659 w 612012"/>
                  <a:gd name="connsiteY2" fmla="*/ 578614 h 669419"/>
                  <a:gd name="connsiteX3" fmla="*/ 4699 w 612012"/>
                  <a:gd name="connsiteY3" fmla="*/ 324614 h 669419"/>
                  <a:gd name="connsiteX4" fmla="*/ 359029 w 612012"/>
                  <a:gd name="connsiteY4" fmla="*/ 129 h 669419"/>
                  <a:gd name="connsiteX5" fmla="*/ 546354 w 612012"/>
                  <a:gd name="connsiteY5" fmla="*/ 90934 h 669419"/>
                  <a:gd name="connsiteX6" fmla="*/ 607314 w 612012"/>
                  <a:gd name="connsiteY6" fmla="*/ 344934 h 669419"/>
                  <a:gd name="connsiteX7" fmla="*/ 261239 w 612012"/>
                  <a:gd name="connsiteY7" fmla="*/ 669419 h 669419"/>
                  <a:gd name="connsiteX8" fmla="*/ 350774 w 612012"/>
                  <a:gd name="connsiteY8" fmla="*/ 12194 h 669419"/>
                  <a:gd name="connsiteX9" fmla="*/ 17399 w 612012"/>
                  <a:gd name="connsiteY9" fmla="*/ 326519 h 669419"/>
                  <a:gd name="connsiteX10" fmla="*/ 75819 w 612012"/>
                  <a:gd name="connsiteY10" fmla="*/ 570359 h 669419"/>
                  <a:gd name="connsiteX11" fmla="*/ 253619 w 612012"/>
                  <a:gd name="connsiteY11" fmla="*/ 656719 h 669419"/>
                  <a:gd name="connsiteX12" fmla="*/ 261874 w 612012"/>
                  <a:gd name="connsiteY12" fmla="*/ 656719 h 669419"/>
                  <a:gd name="connsiteX13" fmla="*/ 595249 w 612012"/>
                  <a:gd name="connsiteY13" fmla="*/ 342394 h 669419"/>
                  <a:gd name="connsiteX14" fmla="*/ 536829 w 612012"/>
                  <a:gd name="connsiteY14" fmla="*/ 98554 h 669419"/>
                  <a:gd name="connsiteX15" fmla="*/ 359029 w 612012"/>
                  <a:gd name="connsiteY15" fmla="*/ 12194 h 669419"/>
                  <a:gd name="connsiteX16" fmla="*/ 350774 w 612012"/>
                  <a:gd name="connsiteY16" fmla="*/ 12194 h 66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2012" h="669419">
                    <a:moveTo>
                      <a:pt x="261239" y="669419"/>
                    </a:moveTo>
                    <a:cubicBezTo>
                      <a:pt x="258699" y="669419"/>
                      <a:pt x="255524" y="669419"/>
                      <a:pt x="252984" y="669419"/>
                    </a:cubicBezTo>
                    <a:cubicBezTo>
                      <a:pt x="178689" y="666879"/>
                      <a:pt x="112649" y="634494"/>
                      <a:pt x="65659" y="578614"/>
                    </a:cubicBezTo>
                    <a:cubicBezTo>
                      <a:pt x="11684" y="513209"/>
                      <a:pt x="-10541" y="420499"/>
                      <a:pt x="4699" y="324614"/>
                    </a:cubicBezTo>
                    <a:cubicBezTo>
                      <a:pt x="34544" y="140464"/>
                      <a:pt x="193294" y="-4951"/>
                      <a:pt x="359029" y="129"/>
                    </a:cubicBezTo>
                    <a:cubicBezTo>
                      <a:pt x="433324" y="2669"/>
                      <a:pt x="499364" y="35054"/>
                      <a:pt x="546354" y="90934"/>
                    </a:cubicBezTo>
                    <a:cubicBezTo>
                      <a:pt x="600329" y="156339"/>
                      <a:pt x="622554" y="249049"/>
                      <a:pt x="607314" y="344934"/>
                    </a:cubicBezTo>
                    <a:cubicBezTo>
                      <a:pt x="578104" y="525274"/>
                      <a:pt x="423799" y="669419"/>
                      <a:pt x="261239" y="669419"/>
                    </a:cubicBezTo>
                    <a:close/>
                    <a:moveTo>
                      <a:pt x="350774" y="12194"/>
                    </a:moveTo>
                    <a:cubicBezTo>
                      <a:pt x="193929" y="12194"/>
                      <a:pt x="45339" y="151259"/>
                      <a:pt x="17399" y="326519"/>
                    </a:cubicBezTo>
                    <a:cubicBezTo>
                      <a:pt x="2794" y="418594"/>
                      <a:pt x="23749" y="507494"/>
                      <a:pt x="75819" y="570359"/>
                    </a:cubicBezTo>
                    <a:cubicBezTo>
                      <a:pt x="120269" y="623699"/>
                      <a:pt x="183134" y="654814"/>
                      <a:pt x="253619" y="656719"/>
                    </a:cubicBezTo>
                    <a:cubicBezTo>
                      <a:pt x="256159" y="656719"/>
                      <a:pt x="259334" y="656719"/>
                      <a:pt x="261874" y="656719"/>
                    </a:cubicBezTo>
                    <a:cubicBezTo>
                      <a:pt x="418719" y="656719"/>
                      <a:pt x="567309" y="517654"/>
                      <a:pt x="595249" y="342394"/>
                    </a:cubicBezTo>
                    <a:cubicBezTo>
                      <a:pt x="609854" y="250319"/>
                      <a:pt x="588899" y="161419"/>
                      <a:pt x="536829" y="98554"/>
                    </a:cubicBezTo>
                    <a:cubicBezTo>
                      <a:pt x="492379" y="45214"/>
                      <a:pt x="429514" y="14099"/>
                      <a:pt x="359029" y="12194"/>
                    </a:cubicBezTo>
                    <a:cubicBezTo>
                      <a:pt x="355854" y="12194"/>
                      <a:pt x="353314" y="12194"/>
                      <a:pt x="350774" y="12194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5D73AC5-5538-7C25-90D3-4AF3E6760948}"/>
                </a:ext>
              </a:extLst>
            </p:cNvPr>
            <p:cNvSpPr/>
            <p:nvPr/>
          </p:nvSpPr>
          <p:spPr>
            <a:xfrm>
              <a:off x="8493373" y="4712681"/>
              <a:ext cx="516393" cy="560599"/>
            </a:xfrm>
            <a:custGeom>
              <a:avLst/>
              <a:gdLst>
                <a:gd name="connsiteX0" fmla="*/ 3561 w 516393"/>
                <a:gd name="connsiteY0" fmla="*/ 268259 h 560599"/>
                <a:gd name="connsiteX1" fmla="*/ 215651 w 516393"/>
                <a:gd name="connsiteY1" fmla="*/ 560359 h 560599"/>
                <a:gd name="connsiteX2" fmla="*/ 512832 w 516393"/>
                <a:gd name="connsiteY2" fmla="*/ 292389 h 560599"/>
                <a:gd name="connsiteX3" fmla="*/ 300742 w 516393"/>
                <a:gd name="connsiteY3" fmla="*/ 289 h 560599"/>
                <a:gd name="connsiteX4" fmla="*/ 3561 w 516393"/>
                <a:gd name="connsiteY4" fmla="*/ 268259 h 56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393" h="560599">
                  <a:moveTo>
                    <a:pt x="3561" y="268259"/>
                  </a:moveTo>
                  <a:cubicBezTo>
                    <a:pt x="-19933" y="423199"/>
                    <a:pt x="75317" y="554009"/>
                    <a:pt x="215651" y="560359"/>
                  </a:cubicBezTo>
                  <a:cubicBezTo>
                    <a:pt x="355986" y="566709"/>
                    <a:pt x="489336" y="446694"/>
                    <a:pt x="512832" y="292389"/>
                  </a:cubicBezTo>
                  <a:cubicBezTo>
                    <a:pt x="536326" y="137449"/>
                    <a:pt x="441076" y="6639"/>
                    <a:pt x="300742" y="289"/>
                  </a:cubicBezTo>
                  <a:cubicBezTo>
                    <a:pt x="160407" y="-6697"/>
                    <a:pt x="27057" y="113953"/>
                    <a:pt x="3561" y="268259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26BB79F-ACC6-ECCD-7212-5EE52B196F18}"/>
                </a:ext>
              </a:extLst>
            </p:cNvPr>
            <p:cNvSpPr/>
            <p:nvPr/>
          </p:nvSpPr>
          <p:spPr>
            <a:xfrm>
              <a:off x="5854962" y="2262336"/>
              <a:ext cx="3613043" cy="1543808"/>
            </a:xfrm>
            <a:custGeom>
              <a:avLst/>
              <a:gdLst>
                <a:gd name="connsiteX0" fmla="*/ 3408418 w 3613043"/>
                <a:gd name="connsiteY0" fmla="*/ 1463209 h 1543808"/>
                <a:gd name="connsiteX1" fmla="*/ 3607172 w 3613043"/>
                <a:gd name="connsiteY1" fmla="*/ 856149 h 1543808"/>
                <a:gd name="connsiteX2" fmla="*/ 3520812 w 3613043"/>
                <a:gd name="connsiteY2" fmla="*/ 705018 h 1543808"/>
                <a:gd name="connsiteX3" fmla="*/ 265167 w 3613043"/>
                <a:gd name="connsiteY3" fmla="*/ 2709 h 1543808"/>
                <a:gd name="connsiteX4" fmla="*/ 129277 w 3613043"/>
                <a:gd name="connsiteY4" fmla="*/ 79543 h 1543808"/>
                <a:gd name="connsiteX5" fmla="*/ 6087 w 3613043"/>
                <a:gd name="connsiteY5" fmla="*/ 444034 h 1543808"/>
                <a:gd name="connsiteX6" fmla="*/ 83557 w 3613043"/>
                <a:gd name="connsiteY6" fmla="*/ 593893 h 1543808"/>
                <a:gd name="connsiteX7" fmla="*/ 3263637 w 3613043"/>
                <a:gd name="connsiteY7" fmla="*/ 1538773 h 1543808"/>
                <a:gd name="connsiteX8" fmla="*/ 3408418 w 3613043"/>
                <a:gd name="connsiteY8" fmla="*/ 1463209 h 154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13043" h="1543808">
                  <a:moveTo>
                    <a:pt x="3408418" y="1463209"/>
                  </a:moveTo>
                  <a:lnTo>
                    <a:pt x="3607172" y="856149"/>
                  </a:lnTo>
                  <a:cubicBezTo>
                    <a:pt x="3628762" y="790109"/>
                    <a:pt x="3588757" y="719624"/>
                    <a:pt x="3520812" y="705018"/>
                  </a:cubicBezTo>
                  <a:lnTo>
                    <a:pt x="265167" y="2709"/>
                  </a:lnTo>
                  <a:cubicBezTo>
                    <a:pt x="206747" y="-9991"/>
                    <a:pt x="148327" y="23029"/>
                    <a:pt x="129277" y="79543"/>
                  </a:cubicBezTo>
                  <a:lnTo>
                    <a:pt x="6087" y="444034"/>
                  </a:lnTo>
                  <a:cubicBezTo>
                    <a:pt x="-14868" y="506899"/>
                    <a:pt x="20057" y="574843"/>
                    <a:pt x="83557" y="593893"/>
                  </a:cubicBezTo>
                  <a:lnTo>
                    <a:pt x="3263637" y="1538773"/>
                  </a:lnTo>
                  <a:cubicBezTo>
                    <a:pt x="3323962" y="1557189"/>
                    <a:pt x="3388097" y="1523534"/>
                    <a:pt x="3408418" y="1463209"/>
                  </a:cubicBezTo>
                  <a:close/>
                </a:path>
              </a:pathLst>
            </a:custGeom>
            <a:solidFill>
              <a:srgbClr val="CCED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459CABC-8374-A29A-C346-943273FAFFAE}"/>
                </a:ext>
              </a:extLst>
            </p:cNvPr>
            <p:cNvSpPr/>
            <p:nvPr/>
          </p:nvSpPr>
          <p:spPr>
            <a:xfrm>
              <a:off x="6083316" y="1611956"/>
              <a:ext cx="3686951" cy="1246716"/>
            </a:xfrm>
            <a:custGeom>
              <a:avLst/>
              <a:gdLst>
                <a:gd name="connsiteX0" fmla="*/ 3491214 w 3686951"/>
                <a:gd name="connsiteY0" fmla="*/ 1166168 h 1246716"/>
                <a:gd name="connsiteX1" fmla="*/ 3681078 w 3686951"/>
                <a:gd name="connsiteY1" fmla="*/ 588318 h 1246716"/>
                <a:gd name="connsiteX2" fmla="*/ 3585193 w 3686951"/>
                <a:gd name="connsiteY2" fmla="*/ 435918 h 1246716"/>
                <a:gd name="connsiteX3" fmla="*/ 250808 w 3686951"/>
                <a:gd name="connsiteY3" fmla="*/ 943 h 1246716"/>
                <a:gd name="connsiteX4" fmla="*/ 125078 w 3686951"/>
                <a:gd name="connsiteY4" fmla="*/ 79048 h 1246716"/>
                <a:gd name="connsiteX5" fmla="*/ 6333 w 3686951"/>
                <a:gd name="connsiteY5" fmla="*/ 425758 h 1246716"/>
                <a:gd name="connsiteX6" fmla="*/ 93963 w 3686951"/>
                <a:gd name="connsiteY6" fmla="*/ 578158 h 1246716"/>
                <a:gd name="connsiteX7" fmla="*/ 3356593 w 3686951"/>
                <a:gd name="connsiteY7" fmla="*/ 1244273 h 1246716"/>
                <a:gd name="connsiteX8" fmla="*/ 3491214 w 3686951"/>
                <a:gd name="connsiteY8" fmla="*/ 1166168 h 124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6951" h="1246716">
                  <a:moveTo>
                    <a:pt x="3491214" y="1166168"/>
                  </a:moveTo>
                  <a:lnTo>
                    <a:pt x="3681078" y="588318"/>
                  </a:lnTo>
                  <a:cubicBezTo>
                    <a:pt x="3703939" y="518468"/>
                    <a:pt x="3657583" y="444808"/>
                    <a:pt x="3585193" y="435918"/>
                  </a:cubicBezTo>
                  <a:lnTo>
                    <a:pt x="250808" y="943"/>
                  </a:lnTo>
                  <a:cubicBezTo>
                    <a:pt x="195563" y="-6042"/>
                    <a:pt x="142858" y="26343"/>
                    <a:pt x="125078" y="79048"/>
                  </a:cubicBezTo>
                  <a:lnTo>
                    <a:pt x="6333" y="425758"/>
                  </a:lnTo>
                  <a:cubicBezTo>
                    <a:pt x="-16527" y="492433"/>
                    <a:pt x="24748" y="564188"/>
                    <a:pt x="93963" y="578158"/>
                  </a:cubicBezTo>
                  <a:lnTo>
                    <a:pt x="3356593" y="1244273"/>
                  </a:lnTo>
                  <a:cubicBezTo>
                    <a:pt x="3415014" y="1256338"/>
                    <a:pt x="3472798" y="1222683"/>
                    <a:pt x="3491214" y="1166168"/>
                  </a:cubicBezTo>
                  <a:close/>
                </a:path>
              </a:pathLst>
            </a:custGeom>
            <a:solidFill>
              <a:srgbClr val="CCED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34AFD12-E6DC-DCD1-0019-FD46309A6F71}"/>
                </a:ext>
              </a:extLst>
            </p:cNvPr>
            <p:cNvSpPr/>
            <p:nvPr/>
          </p:nvSpPr>
          <p:spPr>
            <a:xfrm>
              <a:off x="5060315" y="2810186"/>
              <a:ext cx="1012513" cy="160978"/>
            </a:xfrm>
            <a:custGeom>
              <a:avLst/>
              <a:gdLst>
                <a:gd name="connsiteX0" fmla="*/ 153670 w 1012513"/>
                <a:gd name="connsiteY0" fmla="*/ 160979 h 160978"/>
                <a:gd name="connsiteX1" fmla="*/ 8890 w 1012513"/>
                <a:gd name="connsiteY1" fmla="*/ 155264 h 160978"/>
                <a:gd name="connsiteX2" fmla="*/ 0 w 1012513"/>
                <a:gd name="connsiteY2" fmla="*/ 145104 h 160978"/>
                <a:gd name="connsiteX3" fmla="*/ 10160 w 1012513"/>
                <a:gd name="connsiteY3" fmla="*/ 136214 h 160978"/>
                <a:gd name="connsiteX4" fmla="*/ 1000125 w 1012513"/>
                <a:gd name="connsiteY4" fmla="*/ 324 h 160978"/>
                <a:gd name="connsiteX5" fmla="*/ 1012190 w 1012513"/>
                <a:gd name="connsiteY5" fmla="*/ 6674 h 160978"/>
                <a:gd name="connsiteX6" fmla="*/ 1005840 w 1012513"/>
                <a:gd name="connsiteY6" fmla="*/ 18739 h 160978"/>
                <a:gd name="connsiteX7" fmla="*/ 153670 w 1012513"/>
                <a:gd name="connsiteY7" fmla="*/ 160979 h 16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2513" h="160978">
                  <a:moveTo>
                    <a:pt x="153670" y="160979"/>
                  </a:moveTo>
                  <a:cubicBezTo>
                    <a:pt x="103505" y="160979"/>
                    <a:pt x="55245" y="159074"/>
                    <a:pt x="8890" y="155264"/>
                  </a:cubicBezTo>
                  <a:cubicBezTo>
                    <a:pt x="3810" y="154629"/>
                    <a:pt x="0" y="150184"/>
                    <a:pt x="0" y="145104"/>
                  </a:cubicBezTo>
                  <a:cubicBezTo>
                    <a:pt x="635" y="140024"/>
                    <a:pt x="5080" y="136214"/>
                    <a:pt x="10160" y="136214"/>
                  </a:cubicBezTo>
                  <a:cubicBezTo>
                    <a:pt x="285750" y="159709"/>
                    <a:pt x="628015" y="112719"/>
                    <a:pt x="1000125" y="324"/>
                  </a:cubicBezTo>
                  <a:cubicBezTo>
                    <a:pt x="1005205" y="-946"/>
                    <a:pt x="1010285" y="1594"/>
                    <a:pt x="1012190" y="6674"/>
                  </a:cubicBezTo>
                  <a:cubicBezTo>
                    <a:pt x="1013460" y="11754"/>
                    <a:pt x="1010920" y="16834"/>
                    <a:pt x="1005840" y="18739"/>
                  </a:cubicBezTo>
                  <a:cubicBezTo>
                    <a:pt x="694055" y="112084"/>
                    <a:pt x="402590" y="160979"/>
                    <a:pt x="153670" y="160979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94D63AD-01C1-21D4-282C-573168035D99}"/>
                </a:ext>
              </a:extLst>
            </p:cNvPr>
            <p:cNvSpPr/>
            <p:nvPr/>
          </p:nvSpPr>
          <p:spPr>
            <a:xfrm>
              <a:off x="6051022" y="2734514"/>
              <a:ext cx="125515" cy="124890"/>
            </a:xfrm>
            <a:custGeom>
              <a:avLst/>
              <a:gdLst>
                <a:gd name="connsiteX0" fmla="*/ 62758 w 125515"/>
                <a:gd name="connsiteY0" fmla="*/ 124891 h 124890"/>
                <a:gd name="connsiteX1" fmla="*/ 528 w 125515"/>
                <a:gd name="connsiteY1" fmla="*/ 70281 h 124890"/>
                <a:gd name="connsiteX2" fmla="*/ 528 w 125515"/>
                <a:gd name="connsiteY2" fmla="*/ 70281 h 124890"/>
                <a:gd name="connsiteX3" fmla="*/ 54503 w 125515"/>
                <a:gd name="connsiteY3" fmla="*/ 431 h 124890"/>
                <a:gd name="connsiteX4" fmla="*/ 100858 w 125515"/>
                <a:gd name="connsiteY4" fmla="*/ 13131 h 124890"/>
                <a:gd name="connsiteX5" fmla="*/ 124987 w 125515"/>
                <a:gd name="connsiteY5" fmla="*/ 54406 h 124890"/>
                <a:gd name="connsiteX6" fmla="*/ 71012 w 125515"/>
                <a:gd name="connsiteY6" fmla="*/ 124256 h 124890"/>
                <a:gd name="connsiteX7" fmla="*/ 62758 w 125515"/>
                <a:gd name="connsiteY7" fmla="*/ 124891 h 124890"/>
                <a:gd name="connsiteX8" fmla="*/ 19578 w 125515"/>
                <a:gd name="connsiteY8" fmla="*/ 68376 h 124890"/>
                <a:gd name="connsiteX9" fmla="*/ 68473 w 125515"/>
                <a:gd name="connsiteY9" fmla="*/ 105841 h 124890"/>
                <a:gd name="connsiteX10" fmla="*/ 105937 w 125515"/>
                <a:gd name="connsiteY10" fmla="*/ 56946 h 124890"/>
                <a:gd name="connsiteX11" fmla="*/ 57043 w 125515"/>
                <a:gd name="connsiteY11" fmla="*/ 19481 h 124890"/>
                <a:gd name="connsiteX12" fmla="*/ 28468 w 125515"/>
                <a:gd name="connsiteY12" fmla="*/ 35991 h 124890"/>
                <a:gd name="connsiteX13" fmla="*/ 19578 w 125515"/>
                <a:gd name="connsiteY13" fmla="*/ 68376 h 124890"/>
                <a:gd name="connsiteX14" fmla="*/ 19578 w 125515"/>
                <a:gd name="connsiteY14" fmla="*/ 68376 h 1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515" h="124890">
                  <a:moveTo>
                    <a:pt x="62758" y="124891"/>
                  </a:moveTo>
                  <a:cubicBezTo>
                    <a:pt x="31643" y="124891"/>
                    <a:pt x="4973" y="102031"/>
                    <a:pt x="528" y="70281"/>
                  </a:cubicBezTo>
                  <a:cubicBezTo>
                    <a:pt x="528" y="70281"/>
                    <a:pt x="528" y="70281"/>
                    <a:pt x="528" y="70281"/>
                  </a:cubicBezTo>
                  <a:cubicBezTo>
                    <a:pt x="-3917" y="35991"/>
                    <a:pt x="20212" y="4876"/>
                    <a:pt x="54503" y="431"/>
                  </a:cubicBezTo>
                  <a:cubicBezTo>
                    <a:pt x="71012" y="-1474"/>
                    <a:pt x="87523" y="2971"/>
                    <a:pt x="100858" y="13131"/>
                  </a:cubicBezTo>
                  <a:cubicBezTo>
                    <a:pt x="114193" y="23291"/>
                    <a:pt x="122448" y="37896"/>
                    <a:pt x="124987" y="54406"/>
                  </a:cubicBezTo>
                  <a:cubicBezTo>
                    <a:pt x="129433" y="88696"/>
                    <a:pt x="105303" y="119811"/>
                    <a:pt x="71012" y="124256"/>
                  </a:cubicBezTo>
                  <a:cubicBezTo>
                    <a:pt x="67837" y="124891"/>
                    <a:pt x="65298" y="124891"/>
                    <a:pt x="62758" y="124891"/>
                  </a:cubicBezTo>
                  <a:close/>
                  <a:moveTo>
                    <a:pt x="19578" y="68376"/>
                  </a:moveTo>
                  <a:cubicBezTo>
                    <a:pt x="22753" y="91871"/>
                    <a:pt x="44343" y="109016"/>
                    <a:pt x="68473" y="105841"/>
                  </a:cubicBezTo>
                  <a:cubicBezTo>
                    <a:pt x="91968" y="102666"/>
                    <a:pt x="109112" y="81076"/>
                    <a:pt x="105937" y="56946"/>
                  </a:cubicBezTo>
                  <a:cubicBezTo>
                    <a:pt x="102762" y="33451"/>
                    <a:pt x="81173" y="16306"/>
                    <a:pt x="57043" y="19481"/>
                  </a:cubicBezTo>
                  <a:cubicBezTo>
                    <a:pt x="45612" y="20751"/>
                    <a:pt x="35453" y="27101"/>
                    <a:pt x="28468" y="35991"/>
                  </a:cubicBezTo>
                  <a:cubicBezTo>
                    <a:pt x="20848" y="45516"/>
                    <a:pt x="17673" y="56946"/>
                    <a:pt x="19578" y="68376"/>
                  </a:cubicBezTo>
                  <a:lnTo>
                    <a:pt x="19578" y="68376"/>
                  </a:ln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C456778-494E-D7A0-BE2A-B5EE8B8E9A90}"/>
                </a:ext>
              </a:extLst>
            </p:cNvPr>
            <p:cNvSpPr/>
            <p:nvPr/>
          </p:nvSpPr>
          <p:spPr>
            <a:xfrm>
              <a:off x="5966578" y="3076615"/>
              <a:ext cx="2431658" cy="1422067"/>
            </a:xfrm>
            <a:custGeom>
              <a:avLst/>
              <a:gdLst>
                <a:gd name="connsiteX0" fmla="*/ 139582 w 2431658"/>
                <a:gd name="connsiteY0" fmla="*/ 68539 h 1422067"/>
                <a:gd name="connsiteX1" fmla="*/ 8137 w 2431658"/>
                <a:gd name="connsiteY1" fmla="*/ 471764 h 1422067"/>
                <a:gd name="connsiteX2" fmla="*/ 72272 w 2431658"/>
                <a:gd name="connsiteY2" fmla="*/ 615910 h 1422067"/>
                <a:gd name="connsiteX3" fmla="*/ 2104272 w 2431658"/>
                <a:gd name="connsiteY3" fmla="*/ 1415375 h 1422067"/>
                <a:gd name="connsiteX4" fmla="*/ 2245877 w 2431658"/>
                <a:gd name="connsiteY4" fmla="*/ 1348064 h 1422067"/>
                <a:gd name="connsiteX5" fmla="*/ 2425582 w 2431658"/>
                <a:gd name="connsiteY5" fmla="*/ 795614 h 1422067"/>
                <a:gd name="connsiteX6" fmla="*/ 2354462 w 2431658"/>
                <a:gd name="connsiteY6" fmla="*/ 654644 h 1422067"/>
                <a:gd name="connsiteX7" fmla="*/ 273567 w 2431658"/>
                <a:gd name="connsiteY7" fmla="*/ 5039 h 1422067"/>
                <a:gd name="connsiteX8" fmla="*/ 139582 w 2431658"/>
                <a:gd name="connsiteY8" fmla="*/ 68539 h 142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1658" h="1422067">
                  <a:moveTo>
                    <a:pt x="139582" y="68539"/>
                  </a:moveTo>
                  <a:lnTo>
                    <a:pt x="8137" y="471764"/>
                  </a:lnTo>
                  <a:cubicBezTo>
                    <a:pt x="-15358" y="529550"/>
                    <a:pt x="13852" y="594955"/>
                    <a:pt x="72272" y="615910"/>
                  </a:cubicBezTo>
                  <a:lnTo>
                    <a:pt x="2104272" y="1415375"/>
                  </a:lnTo>
                  <a:cubicBezTo>
                    <a:pt x="2162057" y="1436330"/>
                    <a:pt x="2225557" y="1406485"/>
                    <a:pt x="2245877" y="1348064"/>
                  </a:cubicBezTo>
                  <a:lnTo>
                    <a:pt x="2425582" y="795614"/>
                  </a:lnTo>
                  <a:cubicBezTo>
                    <a:pt x="2445902" y="737194"/>
                    <a:pt x="2413517" y="673694"/>
                    <a:pt x="2354462" y="654644"/>
                  </a:cubicBezTo>
                  <a:lnTo>
                    <a:pt x="273567" y="5039"/>
                  </a:lnTo>
                  <a:cubicBezTo>
                    <a:pt x="218957" y="-12105"/>
                    <a:pt x="160537" y="15834"/>
                    <a:pt x="139582" y="68539"/>
                  </a:cubicBez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C41A57D-2B93-5E99-9978-FCF75EEAD267}"/>
                </a:ext>
              </a:extLst>
            </p:cNvPr>
            <p:cNvSpPr/>
            <p:nvPr/>
          </p:nvSpPr>
          <p:spPr>
            <a:xfrm>
              <a:off x="6537325" y="3418840"/>
              <a:ext cx="189230" cy="283209"/>
            </a:xfrm>
            <a:custGeom>
              <a:avLst/>
              <a:gdLst>
                <a:gd name="connsiteX0" fmla="*/ 79375 w 189230"/>
                <a:gd name="connsiteY0" fmla="*/ 0 h 283209"/>
                <a:gd name="connsiteX1" fmla="*/ 134620 w 189230"/>
                <a:gd name="connsiteY1" fmla="*/ 19050 h 283209"/>
                <a:gd name="connsiteX2" fmla="*/ 69850 w 189230"/>
                <a:gd name="connsiteY2" fmla="*/ 200660 h 283209"/>
                <a:gd name="connsiteX3" fmla="*/ 189230 w 189230"/>
                <a:gd name="connsiteY3" fmla="*/ 241300 h 283209"/>
                <a:gd name="connsiteX4" fmla="*/ 173990 w 189230"/>
                <a:gd name="connsiteY4" fmla="*/ 283210 h 283209"/>
                <a:gd name="connsiteX5" fmla="*/ 0 w 189230"/>
                <a:gd name="connsiteY5" fmla="*/ 223520 h 283209"/>
                <a:gd name="connsiteX6" fmla="*/ 79375 w 189230"/>
                <a:gd name="connsiteY6" fmla="*/ 0 h 2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230" h="283209">
                  <a:moveTo>
                    <a:pt x="79375" y="0"/>
                  </a:moveTo>
                  <a:lnTo>
                    <a:pt x="134620" y="19050"/>
                  </a:lnTo>
                  <a:lnTo>
                    <a:pt x="69850" y="200660"/>
                  </a:lnTo>
                  <a:lnTo>
                    <a:pt x="189230" y="241300"/>
                  </a:lnTo>
                  <a:lnTo>
                    <a:pt x="173990" y="283210"/>
                  </a:lnTo>
                  <a:lnTo>
                    <a:pt x="0" y="223520"/>
                  </a:lnTo>
                  <a:lnTo>
                    <a:pt x="79375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FE369E5-FCF4-F4E9-D129-040C3DCA625B}"/>
                </a:ext>
              </a:extLst>
            </p:cNvPr>
            <p:cNvSpPr/>
            <p:nvPr/>
          </p:nvSpPr>
          <p:spPr>
            <a:xfrm>
              <a:off x="6748507" y="3558201"/>
              <a:ext cx="212000" cy="191811"/>
            </a:xfrm>
            <a:custGeom>
              <a:avLst/>
              <a:gdLst>
                <a:gd name="connsiteX0" fmla="*/ 26943 w 212000"/>
                <a:gd name="connsiteY0" fmla="*/ 155278 h 191811"/>
                <a:gd name="connsiteX1" fmla="*/ 2178 w 212000"/>
                <a:gd name="connsiteY1" fmla="*/ 111464 h 191811"/>
                <a:gd name="connsiteX2" fmla="*/ 5353 w 212000"/>
                <a:gd name="connsiteY2" fmla="*/ 61298 h 191811"/>
                <a:gd name="connsiteX3" fmla="*/ 34563 w 212000"/>
                <a:gd name="connsiteY3" fmla="*/ 20023 h 191811"/>
                <a:gd name="connsiteX4" fmla="*/ 81553 w 212000"/>
                <a:gd name="connsiteY4" fmla="*/ 973 h 191811"/>
                <a:gd name="connsiteX5" fmla="*/ 137433 w 212000"/>
                <a:gd name="connsiteY5" fmla="*/ 7323 h 191811"/>
                <a:gd name="connsiteX6" fmla="*/ 185058 w 212000"/>
                <a:gd name="connsiteY6" fmla="*/ 36533 h 191811"/>
                <a:gd name="connsiteX7" fmla="*/ 209823 w 212000"/>
                <a:gd name="connsiteY7" fmla="*/ 80348 h 191811"/>
                <a:gd name="connsiteX8" fmla="*/ 206648 w 212000"/>
                <a:gd name="connsiteY8" fmla="*/ 130514 h 191811"/>
                <a:gd name="connsiteX9" fmla="*/ 177438 w 212000"/>
                <a:gd name="connsiteY9" fmla="*/ 171789 h 191811"/>
                <a:gd name="connsiteX10" fmla="*/ 130448 w 212000"/>
                <a:gd name="connsiteY10" fmla="*/ 190839 h 191811"/>
                <a:gd name="connsiteX11" fmla="*/ 74568 w 212000"/>
                <a:gd name="connsiteY11" fmla="*/ 184489 h 191811"/>
                <a:gd name="connsiteX12" fmla="*/ 26943 w 212000"/>
                <a:gd name="connsiteY12" fmla="*/ 155278 h 191811"/>
                <a:gd name="connsiteX13" fmla="*/ 127273 w 212000"/>
                <a:gd name="connsiteY13" fmla="*/ 142578 h 191811"/>
                <a:gd name="connsiteX14" fmla="*/ 152673 w 212000"/>
                <a:gd name="connsiteY14" fmla="*/ 112098 h 191811"/>
                <a:gd name="connsiteX15" fmla="*/ 152038 w 212000"/>
                <a:gd name="connsiteY15" fmla="*/ 72728 h 191811"/>
                <a:gd name="connsiteX16" fmla="*/ 123463 w 212000"/>
                <a:gd name="connsiteY16" fmla="*/ 48598 h 191811"/>
                <a:gd name="connsiteX17" fmla="*/ 85363 w 212000"/>
                <a:gd name="connsiteY17" fmla="*/ 49868 h 191811"/>
                <a:gd name="connsiteX18" fmla="*/ 59963 w 212000"/>
                <a:gd name="connsiteY18" fmla="*/ 79714 h 191811"/>
                <a:gd name="connsiteX19" fmla="*/ 60598 w 212000"/>
                <a:gd name="connsiteY19" fmla="*/ 119083 h 191811"/>
                <a:gd name="connsiteX20" fmla="*/ 89808 w 212000"/>
                <a:gd name="connsiteY20" fmla="*/ 143214 h 191811"/>
                <a:gd name="connsiteX21" fmla="*/ 127273 w 212000"/>
                <a:gd name="connsiteY21" fmla="*/ 142578 h 19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2000" h="191811">
                  <a:moveTo>
                    <a:pt x="26943" y="155278"/>
                  </a:moveTo>
                  <a:cubicBezTo>
                    <a:pt x="14243" y="142578"/>
                    <a:pt x="5988" y="127973"/>
                    <a:pt x="2178" y="111464"/>
                  </a:cubicBezTo>
                  <a:cubicBezTo>
                    <a:pt x="-1632" y="94953"/>
                    <a:pt x="-362" y="78443"/>
                    <a:pt x="5353" y="61298"/>
                  </a:cubicBezTo>
                  <a:cubicBezTo>
                    <a:pt x="11703" y="44153"/>
                    <a:pt x="21228" y="30818"/>
                    <a:pt x="34563" y="20023"/>
                  </a:cubicBezTo>
                  <a:cubicBezTo>
                    <a:pt x="47898" y="9864"/>
                    <a:pt x="63773" y="2878"/>
                    <a:pt x="81553" y="973"/>
                  </a:cubicBezTo>
                  <a:cubicBezTo>
                    <a:pt x="99333" y="-1567"/>
                    <a:pt x="118383" y="973"/>
                    <a:pt x="137433" y="7323"/>
                  </a:cubicBezTo>
                  <a:cubicBezTo>
                    <a:pt x="156483" y="13673"/>
                    <a:pt x="172358" y="23833"/>
                    <a:pt x="185058" y="36533"/>
                  </a:cubicBezTo>
                  <a:cubicBezTo>
                    <a:pt x="197758" y="49233"/>
                    <a:pt x="205378" y="63839"/>
                    <a:pt x="209823" y="80348"/>
                  </a:cubicBezTo>
                  <a:cubicBezTo>
                    <a:pt x="213633" y="96858"/>
                    <a:pt x="212363" y="113368"/>
                    <a:pt x="206648" y="130514"/>
                  </a:cubicBezTo>
                  <a:cubicBezTo>
                    <a:pt x="200298" y="147658"/>
                    <a:pt x="190773" y="160993"/>
                    <a:pt x="177438" y="171789"/>
                  </a:cubicBezTo>
                  <a:cubicBezTo>
                    <a:pt x="164103" y="181948"/>
                    <a:pt x="148228" y="188933"/>
                    <a:pt x="130448" y="190839"/>
                  </a:cubicBezTo>
                  <a:cubicBezTo>
                    <a:pt x="112668" y="193378"/>
                    <a:pt x="94253" y="190839"/>
                    <a:pt x="74568" y="184489"/>
                  </a:cubicBezTo>
                  <a:cubicBezTo>
                    <a:pt x="55518" y="178139"/>
                    <a:pt x="39643" y="168614"/>
                    <a:pt x="26943" y="155278"/>
                  </a:cubicBezTo>
                  <a:close/>
                  <a:moveTo>
                    <a:pt x="127273" y="142578"/>
                  </a:moveTo>
                  <a:cubicBezTo>
                    <a:pt x="139338" y="136864"/>
                    <a:pt x="147593" y="126703"/>
                    <a:pt x="152673" y="112098"/>
                  </a:cubicBezTo>
                  <a:cubicBezTo>
                    <a:pt x="157753" y="97493"/>
                    <a:pt x="157753" y="84793"/>
                    <a:pt x="152038" y="72728"/>
                  </a:cubicBezTo>
                  <a:cubicBezTo>
                    <a:pt x="146323" y="61298"/>
                    <a:pt x="136798" y="53043"/>
                    <a:pt x="123463" y="48598"/>
                  </a:cubicBezTo>
                  <a:cubicBezTo>
                    <a:pt x="110128" y="44153"/>
                    <a:pt x="97428" y="44153"/>
                    <a:pt x="85363" y="49868"/>
                  </a:cubicBezTo>
                  <a:cubicBezTo>
                    <a:pt x="73298" y="55583"/>
                    <a:pt x="65043" y="65743"/>
                    <a:pt x="59963" y="79714"/>
                  </a:cubicBezTo>
                  <a:cubicBezTo>
                    <a:pt x="54883" y="94318"/>
                    <a:pt x="54883" y="107018"/>
                    <a:pt x="60598" y="119083"/>
                  </a:cubicBezTo>
                  <a:cubicBezTo>
                    <a:pt x="66313" y="130514"/>
                    <a:pt x="75838" y="138768"/>
                    <a:pt x="89808" y="143214"/>
                  </a:cubicBezTo>
                  <a:cubicBezTo>
                    <a:pt x="102508" y="148293"/>
                    <a:pt x="115208" y="147658"/>
                    <a:pt x="127273" y="142578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7789BCE-304E-8BF6-C598-AE7331C47651}"/>
                </a:ext>
              </a:extLst>
            </p:cNvPr>
            <p:cNvSpPr/>
            <p:nvPr/>
          </p:nvSpPr>
          <p:spPr>
            <a:xfrm>
              <a:off x="6941184" y="3632009"/>
              <a:ext cx="267334" cy="258009"/>
            </a:xfrm>
            <a:custGeom>
              <a:avLst/>
              <a:gdLst>
                <a:gd name="connsiteX0" fmla="*/ 267335 w 267334"/>
                <a:gd name="connsiteY0" fmla="*/ 47181 h 258009"/>
                <a:gd name="connsiteX1" fmla="*/ 216535 w 267334"/>
                <a:gd name="connsiteY1" fmla="*/ 190056 h 258009"/>
                <a:gd name="connsiteX2" fmla="*/ 165735 w 267334"/>
                <a:gd name="connsiteY2" fmla="*/ 251651 h 258009"/>
                <a:gd name="connsiteX3" fmla="*/ 81280 w 267334"/>
                <a:gd name="connsiteY3" fmla="*/ 248476 h 258009"/>
                <a:gd name="connsiteX4" fmla="*/ 33020 w 267334"/>
                <a:gd name="connsiteY4" fmla="*/ 224981 h 258009"/>
                <a:gd name="connsiteX5" fmla="*/ 0 w 267334"/>
                <a:gd name="connsiteY5" fmla="*/ 193866 h 258009"/>
                <a:gd name="connsiteX6" fmla="*/ 33655 w 267334"/>
                <a:gd name="connsiteY6" fmla="*/ 165291 h 258009"/>
                <a:gd name="connsiteX7" fmla="*/ 57785 w 267334"/>
                <a:gd name="connsiteY7" fmla="*/ 189421 h 258009"/>
                <a:gd name="connsiteX8" fmla="*/ 91440 w 267334"/>
                <a:gd name="connsiteY8" fmla="*/ 206566 h 258009"/>
                <a:gd name="connsiteX9" fmla="*/ 135890 w 267334"/>
                <a:gd name="connsiteY9" fmla="*/ 209106 h 258009"/>
                <a:gd name="connsiteX10" fmla="*/ 161290 w 267334"/>
                <a:gd name="connsiteY10" fmla="*/ 177991 h 258009"/>
                <a:gd name="connsiteX11" fmla="*/ 163830 w 267334"/>
                <a:gd name="connsiteY11" fmla="*/ 170371 h 258009"/>
                <a:gd name="connsiteX12" fmla="*/ 98425 w 267334"/>
                <a:gd name="connsiteY12" fmla="*/ 172276 h 258009"/>
                <a:gd name="connsiteX13" fmla="*/ 55880 w 267334"/>
                <a:gd name="connsiteY13" fmla="*/ 146241 h 258009"/>
                <a:gd name="connsiteX14" fmla="*/ 33020 w 267334"/>
                <a:gd name="connsiteY14" fmla="*/ 105601 h 258009"/>
                <a:gd name="connsiteX15" fmla="*/ 36195 w 267334"/>
                <a:gd name="connsiteY15" fmla="*/ 57976 h 258009"/>
                <a:gd name="connsiteX16" fmla="*/ 64135 w 267334"/>
                <a:gd name="connsiteY16" fmla="*/ 18606 h 258009"/>
                <a:gd name="connsiteX17" fmla="*/ 107315 w 267334"/>
                <a:gd name="connsiteY17" fmla="*/ 826 h 258009"/>
                <a:gd name="connsiteX18" fmla="*/ 156845 w 267334"/>
                <a:gd name="connsiteY18" fmla="*/ 5906 h 258009"/>
                <a:gd name="connsiteX19" fmla="*/ 208280 w 267334"/>
                <a:gd name="connsiteY19" fmla="*/ 50991 h 258009"/>
                <a:gd name="connsiteX20" fmla="*/ 215900 w 267334"/>
                <a:gd name="connsiteY20" fmla="*/ 28766 h 258009"/>
                <a:gd name="connsiteX21" fmla="*/ 267335 w 267334"/>
                <a:gd name="connsiteY21" fmla="*/ 47181 h 258009"/>
                <a:gd name="connsiteX22" fmla="*/ 162560 w 267334"/>
                <a:gd name="connsiteY22" fmla="*/ 136081 h 258009"/>
                <a:gd name="connsiteX23" fmla="*/ 186690 w 267334"/>
                <a:gd name="connsiteY23" fmla="*/ 110046 h 258009"/>
                <a:gd name="connsiteX24" fmla="*/ 184150 w 267334"/>
                <a:gd name="connsiteY24" fmla="*/ 75121 h 258009"/>
                <a:gd name="connsiteX25" fmla="*/ 153670 w 267334"/>
                <a:gd name="connsiteY25" fmla="*/ 51626 h 258009"/>
                <a:gd name="connsiteX26" fmla="*/ 114935 w 267334"/>
                <a:gd name="connsiteY26" fmla="*/ 51626 h 258009"/>
                <a:gd name="connsiteX27" fmla="*/ 90805 w 267334"/>
                <a:gd name="connsiteY27" fmla="*/ 77661 h 258009"/>
                <a:gd name="connsiteX28" fmla="*/ 93345 w 267334"/>
                <a:gd name="connsiteY28" fmla="*/ 112586 h 258009"/>
                <a:gd name="connsiteX29" fmla="*/ 123825 w 267334"/>
                <a:gd name="connsiteY29" fmla="*/ 136081 h 258009"/>
                <a:gd name="connsiteX30" fmla="*/ 162560 w 267334"/>
                <a:gd name="connsiteY30" fmla="*/ 136081 h 25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7334" h="258009">
                  <a:moveTo>
                    <a:pt x="267335" y="47181"/>
                  </a:moveTo>
                  <a:lnTo>
                    <a:pt x="216535" y="190056"/>
                  </a:lnTo>
                  <a:cubicBezTo>
                    <a:pt x="205105" y="221806"/>
                    <a:pt x="188595" y="242126"/>
                    <a:pt x="165735" y="251651"/>
                  </a:cubicBezTo>
                  <a:cubicBezTo>
                    <a:pt x="142875" y="261176"/>
                    <a:pt x="114935" y="259906"/>
                    <a:pt x="81280" y="248476"/>
                  </a:cubicBezTo>
                  <a:cubicBezTo>
                    <a:pt x="63500" y="242126"/>
                    <a:pt x="47625" y="234506"/>
                    <a:pt x="33020" y="224981"/>
                  </a:cubicBezTo>
                  <a:cubicBezTo>
                    <a:pt x="18415" y="215456"/>
                    <a:pt x="7620" y="205296"/>
                    <a:pt x="0" y="193866"/>
                  </a:cubicBezTo>
                  <a:lnTo>
                    <a:pt x="33655" y="165291"/>
                  </a:lnTo>
                  <a:cubicBezTo>
                    <a:pt x="39370" y="174181"/>
                    <a:pt x="46990" y="181801"/>
                    <a:pt x="57785" y="189421"/>
                  </a:cubicBezTo>
                  <a:cubicBezTo>
                    <a:pt x="68580" y="197041"/>
                    <a:pt x="79375" y="202756"/>
                    <a:pt x="91440" y="206566"/>
                  </a:cubicBezTo>
                  <a:cubicBezTo>
                    <a:pt x="109855" y="212916"/>
                    <a:pt x="124460" y="213551"/>
                    <a:pt x="135890" y="209106"/>
                  </a:cubicBezTo>
                  <a:cubicBezTo>
                    <a:pt x="147320" y="204026"/>
                    <a:pt x="155575" y="193866"/>
                    <a:pt x="161290" y="177991"/>
                  </a:cubicBezTo>
                  <a:lnTo>
                    <a:pt x="163830" y="170371"/>
                  </a:lnTo>
                  <a:cubicBezTo>
                    <a:pt x="144780" y="179896"/>
                    <a:pt x="123190" y="180531"/>
                    <a:pt x="98425" y="172276"/>
                  </a:cubicBezTo>
                  <a:cubicBezTo>
                    <a:pt x="81915" y="166561"/>
                    <a:pt x="67310" y="157671"/>
                    <a:pt x="55880" y="146241"/>
                  </a:cubicBezTo>
                  <a:cubicBezTo>
                    <a:pt x="44450" y="134811"/>
                    <a:pt x="36830" y="120841"/>
                    <a:pt x="33020" y="105601"/>
                  </a:cubicBezTo>
                  <a:cubicBezTo>
                    <a:pt x="29210" y="90361"/>
                    <a:pt x="30480" y="74486"/>
                    <a:pt x="36195" y="57976"/>
                  </a:cubicBezTo>
                  <a:cubicBezTo>
                    <a:pt x="41910" y="41466"/>
                    <a:pt x="51435" y="28766"/>
                    <a:pt x="64135" y="18606"/>
                  </a:cubicBezTo>
                  <a:cubicBezTo>
                    <a:pt x="76835" y="9081"/>
                    <a:pt x="91440" y="2731"/>
                    <a:pt x="107315" y="826"/>
                  </a:cubicBezTo>
                  <a:cubicBezTo>
                    <a:pt x="123825" y="-1079"/>
                    <a:pt x="140335" y="191"/>
                    <a:pt x="156845" y="5906"/>
                  </a:cubicBezTo>
                  <a:cubicBezTo>
                    <a:pt x="183515" y="14796"/>
                    <a:pt x="200660" y="30036"/>
                    <a:pt x="208280" y="50991"/>
                  </a:cubicBezTo>
                  <a:lnTo>
                    <a:pt x="215900" y="28766"/>
                  </a:lnTo>
                  <a:lnTo>
                    <a:pt x="267335" y="47181"/>
                  </a:lnTo>
                  <a:close/>
                  <a:moveTo>
                    <a:pt x="162560" y="136081"/>
                  </a:moveTo>
                  <a:cubicBezTo>
                    <a:pt x="173990" y="131636"/>
                    <a:pt x="182245" y="122746"/>
                    <a:pt x="186690" y="110046"/>
                  </a:cubicBezTo>
                  <a:cubicBezTo>
                    <a:pt x="191135" y="97346"/>
                    <a:pt x="190500" y="85916"/>
                    <a:pt x="184150" y="75121"/>
                  </a:cubicBezTo>
                  <a:cubicBezTo>
                    <a:pt x="177800" y="64326"/>
                    <a:pt x="167640" y="56706"/>
                    <a:pt x="153670" y="51626"/>
                  </a:cubicBezTo>
                  <a:cubicBezTo>
                    <a:pt x="139700" y="46546"/>
                    <a:pt x="127000" y="46546"/>
                    <a:pt x="114935" y="51626"/>
                  </a:cubicBezTo>
                  <a:cubicBezTo>
                    <a:pt x="102870" y="56071"/>
                    <a:pt x="95250" y="64961"/>
                    <a:pt x="90805" y="77661"/>
                  </a:cubicBezTo>
                  <a:cubicBezTo>
                    <a:pt x="86360" y="90361"/>
                    <a:pt x="86995" y="101791"/>
                    <a:pt x="93345" y="112586"/>
                  </a:cubicBezTo>
                  <a:cubicBezTo>
                    <a:pt x="99695" y="123381"/>
                    <a:pt x="109855" y="131001"/>
                    <a:pt x="123825" y="136081"/>
                  </a:cubicBezTo>
                  <a:cubicBezTo>
                    <a:pt x="137795" y="140526"/>
                    <a:pt x="151130" y="140526"/>
                    <a:pt x="162560" y="136081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7" name="Graphic 2">
              <a:extLst>
                <a:ext uri="{FF2B5EF4-FFF2-40B4-BE49-F238E27FC236}">
                  <a16:creationId xmlns:a16="http://schemas.microsoft.com/office/drawing/2014/main" id="{FCB6DC1F-A202-6A57-9C39-30580466C5A4}"/>
                </a:ext>
              </a:extLst>
            </p:cNvPr>
            <p:cNvGrpSpPr/>
            <p:nvPr/>
          </p:nvGrpSpPr>
          <p:grpSpPr>
            <a:xfrm>
              <a:off x="7295515" y="3682365"/>
              <a:ext cx="343238" cy="317500"/>
              <a:chOff x="7295515" y="3682365"/>
              <a:chExt cx="343238" cy="317500"/>
            </a:xfrm>
            <a:solidFill>
              <a:srgbClr val="FFFFFF"/>
            </a:solidFill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5B2390EE-916E-E3D9-6672-D1435E97716F}"/>
                  </a:ext>
                </a:extLst>
              </p:cNvPr>
              <p:cNvSpPr/>
              <p:nvPr/>
            </p:nvSpPr>
            <p:spPr>
              <a:xfrm>
                <a:off x="7295515" y="3682365"/>
                <a:ext cx="128904" cy="236219"/>
              </a:xfrm>
              <a:custGeom>
                <a:avLst/>
                <a:gdLst>
                  <a:gd name="connsiteX0" fmla="*/ 71755 w 128904"/>
                  <a:gd name="connsiteY0" fmla="*/ 0 h 236219"/>
                  <a:gd name="connsiteX1" fmla="*/ 128905 w 128904"/>
                  <a:gd name="connsiteY1" fmla="*/ 19050 h 236219"/>
                  <a:gd name="connsiteX2" fmla="*/ 57150 w 128904"/>
                  <a:gd name="connsiteY2" fmla="*/ 236220 h 236219"/>
                  <a:gd name="connsiteX3" fmla="*/ 0 w 128904"/>
                  <a:gd name="connsiteY3" fmla="*/ 217170 h 236219"/>
                  <a:gd name="connsiteX4" fmla="*/ 71755 w 128904"/>
                  <a:gd name="connsiteY4" fmla="*/ 0 h 236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904" h="236219">
                    <a:moveTo>
                      <a:pt x="71755" y="0"/>
                    </a:moveTo>
                    <a:lnTo>
                      <a:pt x="128905" y="19050"/>
                    </a:lnTo>
                    <a:lnTo>
                      <a:pt x="57150" y="236220"/>
                    </a:lnTo>
                    <a:lnTo>
                      <a:pt x="0" y="217170"/>
                    </a:lnTo>
                    <a:lnTo>
                      <a:pt x="71755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39A6A6A6-7E8F-F118-F295-F9FE4FA2E67E}"/>
                  </a:ext>
                </a:extLst>
              </p:cNvPr>
              <p:cNvSpPr/>
              <p:nvPr/>
            </p:nvSpPr>
            <p:spPr>
              <a:xfrm>
                <a:off x="7407275" y="3768725"/>
                <a:ext cx="231478" cy="231140"/>
              </a:xfrm>
              <a:custGeom>
                <a:avLst/>
                <a:gdLst>
                  <a:gd name="connsiteX0" fmla="*/ 222885 w 231478"/>
                  <a:gd name="connsiteY0" fmla="*/ 73660 h 231140"/>
                  <a:gd name="connsiteX1" fmla="*/ 226060 w 231478"/>
                  <a:gd name="connsiteY1" fmla="*/ 135890 h 231140"/>
                  <a:gd name="connsiteX2" fmla="*/ 194310 w 231478"/>
                  <a:gd name="connsiteY2" fmla="*/ 231140 h 231140"/>
                  <a:gd name="connsiteX3" fmla="*/ 139065 w 231478"/>
                  <a:gd name="connsiteY3" fmla="*/ 212725 h 231140"/>
                  <a:gd name="connsiteX4" fmla="*/ 168275 w 231478"/>
                  <a:gd name="connsiteY4" fmla="*/ 124460 h 231140"/>
                  <a:gd name="connsiteX5" fmla="*/ 168275 w 231478"/>
                  <a:gd name="connsiteY5" fmla="*/ 91440 h 231140"/>
                  <a:gd name="connsiteX6" fmla="*/ 142875 w 231478"/>
                  <a:gd name="connsiteY6" fmla="*/ 72390 h 231140"/>
                  <a:gd name="connsiteX7" fmla="*/ 106045 w 231478"/>
                  <a:gd name="connsiteY7" fmla="*/ 73025 h 231140"/>
                  <a:gd name="connsiteX8" fmla="*/ 82550 w 231478"/>
                  <a:gd name="connsiteY8" fmla="*/ 102870 h 231140"/>
                  <a:gd name="connsiteX9" fmla="*/ 55245 w 231478"/>
                  <a:gd name="connsiteY9" fmla="*/ 185420 h 231140"/>
                  <a:gd name="connsiteX10" fmla="*/ 0 w 231478"/>
                  <a:gd name="connsiteY10" fmla="*/ 167005 h 231140"/>
                  <a:gd name="connsiteX11" fmla="*/ 55245 w 231478"/>
                  <a:gd name="connsiteY11" fmla="*/ 0 h 231140"/>
                  <a:gd name="connsiteX12" fmla="*/ 107950 w 231478"/>
                  <a:gd name="connsiteY12" fmla="*/ 17145 h 231140"/>
                  <a:gd name="connsiteX13" fmla="*/ 101600 w 231478"/>
                  <a:gd name="connsiteY13" fmla="*/ 36830 h 231140"/>
                  <a:gd name="connsiteX14" fmla="*/ 133985 w 231478"/>
                  <a:gd name="connsiteY14" fmla="*/ 29210 h 231140"/>
                  <a:gd name="connsiteX15" fmla="*/ 171450 w 231478"/>
                  <a:gd name="connsiteY15" fmla="*/ 34925 h 231140"/>
                  <a:gd name="connsiteX16" fmla="*/ 222885 w 231478"/>
                  <a:gd name="connsiteY16" fmla="*/ 73660 h 231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1478" h="231140">
                    <a:moveTo>
                      <a:pt x="222885" y="73660"/>
                    </a:moveTo>
                    <a:cubicBezTo>
                      <a:pt x="233045" y="90805"/>
                      <a:pt x="234315" y="111760"/>
                      <a:pt x="226060" y="135890"/>
                    </a:cubicBezTo>
                    <a:lnTo>
                      <a:pt x="194310" y="231140"/>
                    </a:lnTo>
                    <a:lnTo>
                      <a:pt x="139065" y="212725"/>
                    </a:lnTo>
                    <a:lnTo>
                      <a:pt x="168275" y="124460"/>
                    </a:lnTo>
                    <a:cubicBezTo>
                      <a:pt x="172720" y="111125"/>
                      <a:pt x="172720" y="100330"/>
                      <a:pt x="168275" y="91440"/>
                    </a:cubicBezTo>
                    <a:cubicBezTo>
                      <a:pt x="163830" y="82550"/>
                      <a:pt x="155575" y="76200"/>
                      <a:pt x="142875" y="72390"/>
                    </a:cubicBezTo>
                    <a:cubicBezTo>
                      <a:pt x="128905" y="67945"/>
                      <a:pt x="116840" y="67945"/>
                      <a:pt x="106045" y="73025"/>
                    </a:cubicBezTo>
                    <a:cubicBezTo>
                      <a:pt x="95250" y="78105"/>
                      <a:pt x="87630" y="87630"/>
                      <a:pt x="82550" y="102870"/>
                    </a:cubicBezTo>
                    <a:lnTo>
                      <a:pt x="55245" y="185420"/>
                    </a:lnTo>
                    <a:lnTo>
                      <a:pt x="0" y="167005"/>
                    </a:lnTo>
                    <a:lnTo>
                      <a:pt x="55245" y="0"/>
                    </a:lnTo>
                    <a:lnTo>
                      <a:pt x="107950" y="17145"/>
                    </a:lnTo>
                    <a:lnTo>
                      <a:pt x="101600" y="36830"/>
                    </a:lnTo>
                    <a:cubicBezTo>
                      <a:pt x="111125" y="32385"/>
                      <a:pt x="121920" y="29845"/>
                      <a:pt x="133985" y="29210"/>
                    </a:cubicBezTo>
                    <a:cubicBezTo>
                      <a:pt x="146050" y="29210"/>
                      <a:pt x="158750" y="31115"/>
                      <a:pt x="171450" y="34925"/>
                    </a:cubicBezTo>
                    <a:cubicBezTo>
                      <a:pt x="195580" y="43815"/>
                      <a:pt x="212725" y="56515"/>
                      <a:pt x="222885" y="736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72DBC9C-509F-6DEF-5223-3803515543EB}"/>
                </a:ext>
              </a:extLst>
            </p:cNvPr>
            <p:cNvSpPr/>
            <p:nvPr/>
          </p:nvSpPr>
          <p:spPr>
            <a:xfrm>
              <a:off x="4032887" y="4792982"/>
              <a:ext cx="1908452" cy="297812"/>
            </a:xfrm>
            <a:custGeom>
              <a:avLst/>
              <a:gdLst>
                <a:gd name="connsiteX0" fmla="*/ 1456687 w 1908452"/>
                <a:gd name="connsiteY0" fmla="*/ 297813 h 297812"/>
                <a:gd name="connsiteX1" fmla="*/ 1088387 w 1908452"/>
                <a:gd name="connsiteY1" fmla="*/ 275588 h 297812"/>
                <a:gd name="connsiteX2" fmla="*/ 6347 w 1908452"/>
                <a:gd name="connsiteY2" fmla="*/ 18413 h 297812"/>
                <a:gd name="connsiteX3" fmla="*/ 632 w 1908452"/>
                <a:gd name="connsiteY3" fmla="*/ 6347 h 297812"/>
                <a:gd name="connsiteX4" fmla="*/ 12697 w 1908452"/>
                <a:gd name="connsiteY4" fmla="*/ 633 h 297812"/>
                <a:gd name="connsiteX5" fmla="*/ 1090928 w 1908452"/>
                <a:gd name="connsiteY5" fmla="*/ 257172 h 297812"/>
                <a:gd name="connsiteX6" fmla="*/ 1896742 w 1908452"/>
                <a:gd name="connsiteY6" fmla="*/ 236217 h 297812"/>
                <a:gd name="connsiteX7" fmla="*/ 1908172 w 1908452"/>
                <a:gd name="connsiteY7" fmla="*/ 243202 h 297812"/>
                <a:gd name="connsiteX8" fmla="*/ 1901187 w 1908452"/>
                <a:gd name="connsiteY8" fmla="*/ 254633 h 297812"/>
                <a:gd name="connsiteX9" fmla="*/ 1456687 w 1908452"/>
                <a:gd name="connsiteY9" fmla="*/ 297813 h 29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8452" h="297812">
                  <a:moveTo>
                    <a:pt x="1456687" y="297813"/>
                  </a:moveTo>
                  <a:cubicBezTo>
                    <a:pt x="1341117" y="297813"/>
                    <a:pt x="1217928" y="290192"/>
                    <a:pt x="1088387" y="275588"/>
                  </a:cubicBezTo>
                  <a:cubicBezTo>
                    <a:pt x="752472" y="237488"/>
                    <a:pt x="388617" y="150492"/>
                    <a:pt x="6347" y="18413"/>
                  </a:cubicBezTo>
                  <a:cubicBezTo>
                    <a:pt x="1267" y="16508"/>
                    <a:pt x="-1272" y="11427"/>
                    <a:pt x="632" y="6347"/>
                  </a:cubicBezTo>
                  <a:cubicBezTo>
                    <a:pt x="2537" y="1267"/>
                    <a:pt x="7617" y="-1273"/>
                    <a:pt x="12697" y="633"/>
                  </a:cubicBezTo>
                  <a:cubicBezTo>
                    <a:pt x="393697" y="132713"/>
                    <a:pt x="756283" y="219072"/>
                    <a:pt x="1090928" y="257172"/>
                  </a:cubicBezTo>
                  <a:cubicBezTo>
                    <a:pt x="1400172" y="292733"/>
                    <a:pt x="1671317" y="285113"/>
                    <a:pt x="1896742" y="236217"/>
                  </a:cubicBezTo>
                  <a:cubicBezTo>
                    <a:pt x="1901822" y="234947"/>
                    <a:pt x="1906903" y="238122"/>
                    <a:pt x="1908172" y="243202"/>
                  </a:cubicBezTo>
                  <a:cubicBezTo>
                    <a:pt x="1909442" y="248283"/>
                    <a:pt x="1906267" y="253363"/>
                    <a:pt x="1901187" y="254633"/>
                  </a:cubicBezTo>
                  <a:cubicBezTo>
                    <a:pt x="1767203" y="283208"/>
                    <a:pt x="1619247" y="297813"/>
                    <a:pt x="1456687" y="297813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" name="Graphic 2">
              <a:extLst>
                <a:ext uri="{FF2B5EF4-FFF2-40B4-BE49-F238E27FC236}">
                  <a16:creationId xmlns:a16="http://schemas.microsoft.com/office/drawing/2014/main" id="{0317D6E2-71C1-000B-61C8-B3DD9B425569}"/>
                </a:ext>
              </a:extLst>
            </p:cNvPr>
            <p:cNvGrpSpPr/>
            <p:nvPr/>
          </p:nvGrpSpPr>
          <p:grpSpPr>
            <a:xfrm>
              <a:off x="2420987" y="1127111"/>
              <a:ext cx="3533287" cy="4683170"/>
              <a:chOff x="2420987" y="1127111"/>
              <a:chExt cx="3533287" cy="4683170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B321795-7F55-FB9A-B072-F3D31FF409EB}"/>
                  </a:ext>
                </a:extLst>
              </p:cNvPr>
              <p:cNvSpPr/>
              <p:nvPr/>
            </p:nvSpPr>
            <p:spPr>
              <a:xfrm>
                <a:off x="5290748" y="3680328"/>
                <a:ext cx="663527" cy="1187061"/>
              </a:xfrm>
              <a:custGeom>
                <a:avLst/>
                <a:gdLst>
                  <a:gd name="connsiteX0" fmla="*/ 456001 w 663527"/>
                  <a:gd name="connsiteY0" fmla="*/ 1401 h 1187061"/>
                  <a:gd name="connsiteX1" fmla="*/ 658567 w 663527"/>
                  <a:gd name="connsiteY1" fmla="*/ 247147 h 1187061"/>
                  <a:gd name="connsiteX2" fmla="*/ 465526 w 663527"/>
                  <a:gd name="connsiteY2" fmla="*/ 1155831 h 1187061"/>
                  <a:gd name="connsiteX3" fmla="*/ 71 w 663527"/>
                  <a:gd name="connsiteY3" fmla="*/ 1076456 h 1187061"/>
                  <a:gd name="connsiteX4" fmla="*/ 253436 w 663527"/>
                  <a:gd name="connsiteY4" fmla="*/ 384942 h 1187061"/>
                  <a:gd name="connsiteX5" fmla="*/ 456001 w 663527"/>
                  <a:gd name="connsiteY5" fmla="*/ 1401 h 118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527" h="1187061">
                    <a:moveTo>
                      <a:pt x="456001" y="1401"/>
                    </a:moveTo>
                    <a:cubicBezTo>
                      <a:pt x="456001" y="1401"/>
                      <a:pt x="701111" y="40771"/>
                      <a:pt x="658567" y="247147"/>
                    </a:cubicBezTo>
                    <a:cubicBezTo>
                      <a:pt x="549981" y="771022"/>
                      <a:pt x="504896" y="1106937"/>
                      <a:pt x="465526" y="1155831"/>
                    </a:cubicBezTo>
                    <a:cubicBezTo>
                      <a:pt x="412821" y="1221872"/>
                      <a:pt x="-6279" y="1177422"/>
                      <a:pt x="71" y="1076456"/>
                    </a:cubicBezTo>
                    <a:cubicBezTo>
                      <a:pt x="7056" y="960887"/>
                      <a:pt x="151836" y="579887"/>
                      <a:pt x="253436" y="384942"/>
                    </a:cubicBezTo>
                    <a:cubicBezTo>
                      <a:pt x="342971" y="212222"/>
                      <a:pt x="320746" y="-20188"/>
                      <a:pt x="456001" y="1401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223F8DD-CC4A-BF75-2F41-7865187270D4}"/>
                  </a:ext>
                </a:extLst>
              </p:cNvPr>
              <p:cNvSpPr/>
              <p:nvPr/>
            </p:nvSpPr>
            <p:spPr>
              <a:xfrm>
                <a:off x="2420987" y="1127111"/>
                <a:ext cx="882282" cy="710579"/>
              </a:xfrm>
              <a:custGeom>
                <a:avLst/>
                <a:gdLst>
                  <a:gd name="connsiteX0" fmla="*/ 703847 w 882282"/>
                  <a:gd name="connsiteY0" fmla="*/ 415303 h 710579"/>
                  <a:gd name="connsiteX1" fmla="*/ 487312 w 882282"/>
                  <a:gd name="connsiteY1" fmla="*/ 228613 h 710579"/>
                  <a:gd name="connsiteX2" fmla="*/ 432702 w 882282"/>
                  <a:gd name="connsiteY2" fmla="*/ 109233 h 710579"/>
                  <a:gd name="connsiteX3" fmla="*/ 388887 w 882282"/>
                  <a:gd name="connsiteY3" fmla="*/ 648 h 710579"/>
                  <a:gd name="connsiteX4" fmla="*/ 371107 w 882282"/>
                  <a:gd name="connsiteY4" fmla="*/ 103518 h 710579"/>
                  <a:gd name="connsiteX5" fmla="*/ 354597 w 882282"/>
                  <a:gd name="connsiteY5" fmla="*/ 234328 h 710579"/>
                  <a:gd name="connsiteX6" fmla="*/ 138697 w 882282"/>
                  <a:gd name="connsiteY6" fmla="*/ 116218 h 710579"/>
                  <a:gd name="connsiteX7" fmla="*/ 127902 w 882282"/>
                  <a:gd name="connsiteY7" fmla="*/ 179083 h 710579"/>
                  <a:gd name="connsiteX8" fmla="*/ 254267 w 882282"/>
                  <a:gd name="connsiteY8" fmla="*/ 284493 h 710579"/>
                  <a:gd name="connsiteX9" fmla="*/ 42177 w 882282"/>
                  <a:gd name="connsiteY9" fmla="*/ 229883 h 710579"/>
                  <a:gd name="connsiteX10" fmla="*/ 71387 w 882282"/>
                  <a:gd name="connsiteY10" fmla="*/ 304813 h 710579"/>
                  <a:gd name="connsiteX11" fmla="*/ 239662 w 882282"/>
                  <a:gd name="connsiteY11" fmla="*/ 384823 h 710579"/>
                  <a:gd name="connsiteX12" fmla="*/ 95517 w 882282"/>
                  <a:gd name="connsiteY12" fmla="*/ 427368 h 710579"/>
                  <a:gd name="connsiteX13" fmla="*/ 19317 w 882282"/>
                  <a:gd name="connsiteY13" fmla="*/ 483883 h 710579"/>
                  <a:gd name="connsiteX14" fmla="*/ 132982 w 882282"/>
                  <a:gd name="connsiteY14" fmla="*/ 482613 h 710579"/>
                  <a:gd name="connsiteX15" fmla="*/ 255537 w 882282"/>
                  <a:gd name="connsiteY15" fmla="*/ 494678 h 710579"/>
                  <a:gd name="connsiteX16" fmla="*/ 112662 w 882282"/>
                  <a:gd name="connsiteY16" fmla="*/ 645808 h 710579"/>
                  <a:gd name="connsiteX17" fmla="*/ 233947 w 882282"/>
                  <a:gd name="connsiteY17" fmla="*/ 586753 h 710579"/>
                  <a:gd name="connsiteX18" fmla="*/ 416192 w 882282"/>
                  <a:gd name="connsiteY18" fmla="*/ 535953 h 710579"/>
                  <a:gd name="connsiteX19" fmla="*/ 580022 w 882282"/>
                  <a:gd name="connsiteY19" fmla="*/ 562623 h 710579"/>
                  <a:gd name="connsiteX20" fmla="*/ 787032 w 882282"/>
                  <a:gd name="connsiteY20" fmla="*/ 710578 h 710579"/>
                  <a:gd name="connsiteX21" fmla="*/ 882282 w 882282"/>
                  <a:gd name="connsiteY21" fmla="*/ 531508 h 710579"/>
                  <a:gd name="connsiteX22" fmla="*/ 703847 w 882282"/>
                  <a:gd name="connsiteY22" fmla="*/ 415303 h 710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82282" h="710579">
                    <a:moveTo>
                      <a:pt x="703847" y="415303"/>
                    </a:moveTo>
                    <a:cubicBezTo>
                      <a:pt x="703847" y="415303"/>
                      <a:pt x="506997" y="295923"/>
                      <a:pt x="487312" y="228613"/>
                    </a:cubicBezTo>
                    <a:cubicBezTo>
                      <a:pt x="467627" y="161938"/>
                      <a:pt x="473977" y="164478"/>
                      <a:pt x="432702" y="109233"/>
                    </a:cubicBezTo>
                    <a:cubicBezTo>
                      <a:pt x="390792" y="53988"/>
                      <a:pt x="429527" y="-6972"/>
                      <a:pt x="388887" y="648"/>
                    </a:cubicBezTo>
                    <a:cubicBezTo>
                      <a:pt x="348247" y="8268"/>
                      <a:pt x="350152" y="64148"/>
                      <a:pt x="371107" y="103518"/>
                    </a:cubicBezTo>
                    <a:cubicBezTo>
                      <a:pt x="392062" y="142888"/>
                      <a:pt x="384442" y="207658"/>
                      <a:pt x="354597" y="234328"/>
                    </a:cubicBezTo>
                    <a:cubicBezTo>
                      <a:pt x="324752" y="260363"/>
                      <a:pt x="177432" y="140983"/>
                      <a:pt x="138697" y="116218"/>
                    </a:cubicBezTo>
                    <a:cubicBezTo>
                      <a:pt x="99962" y="91453"/>
                      <a:pt x="68847" y="135268"/>
                      <a:pt x="127902" y="179083"/>
                    </a:cubicBezTo>
                    <a:cubicBezTo>
                      <a:pt x="186957" y="222898"/>
                      <a:pt x="258712" y="249568"/>
                      <a:pt x="254267" y="284493"/>
                    </a:cubicBezTo>
                    <a:cubicBezTo>
                      <a:pt x="249822" y="319418"/>
                      <a:pt x="103137" y="243218"/>
                      <a:pt x="42177" y="229883"/>
                    </a:cubicBezTo>
                    <a:cubicBezTo>
                      <a:pt x="-18783" y="216548"/>
                      <a:pt x="-17513" y="284493"/>
                      <a:pt x="71387" y="304813"/>
                    </a:cubicBezTo>
                    <a:cubicBezTo>
                      <a:pt x="160287" y="325133"/>
                      <a:pt x="241567" y="344818"/>
                      <a:pt x="239662" y="384823"/>
                    </a:cubicBezTo>
                    <a:cubicBezTo>
                      <a:pt x="237757" y="425463"/>
                      <a:pt x="155207" y="420383"/>
                      <a:pt x="95517" y="427368"/>
                    </a:cubicBezTo>
                    <a:cubicBezTo>
                      <a:pt x="35827" y="434353"/>
                      <a:pt x="13602" y="455943"/>
                      <a:pt x="19317" y="483883"/>
                    </a:cubicBezTo>
                    <a:cubicBezTo>
                      <a:pt x="25032" y="511823"/>
                      <a:pt x="68212" y="494043"/>
                      <a:pt x="132982" y="482613"/>
                    </a:cubicBezTo>
                    <a:cubicBezTo>
                      <a:pt x="197752" y="471183"/>
                      <a:pt x="247917" y="455943"/>
                      <a:pt x="255537" y="494678"/>
                    </a:cubicBezTo>
                    <a:cubicBezTo>
                      <a:pt x="263157" y="533413"/>
                      <a:pt x="112662" y="598183"/>
                      <a:pt x="112662" y="645808"/>
                    </a:cubicBezTo>
                    <a:cubicBezTo>
                      <a:pt x="112662" y="694068"/>
                      <a:pt x="179972" y="624218"/>
                      <a:pt x="233947" y="586753"/>
                    </a:cubicBezTo>
                    <a:cubicBezTo>
                      <a:pt x="287922" y="549288"/>
                      <a:pt x="344437" y="516903"/>
                      <a:pt x="416192" y="535953"/>
                    </a:cubicBezTo>
                    <a:cubicBezTo>
                      <a:pt x="488582" y="555003"/>
                      <a:pt x="505727" y="502933"/>
                      <a:pt x="580022" y="562623"/>
                    </a:cubicBezTo>
                    <a:cubicBezTo>
                      <a:pt x="654952" y="622313"/>
                      <a:pt x="734962" y="709943"/>
                      <a:pt x="787032" y="710578"/>
                    </a:cubicBezTo>
                    <a:cubicBezTo>
                      <a:pt x="839102" y="711213"/>
                      <a:pt x="882282" y="531508"/>
                      <a:pt x="882282" y="531508"/>
                    </a:cubicBezTo>
                    <a:lnTo>
                      <a:pt x="703847" y="415303"/>
                    </a:ln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" name="Graphic 2">
                <a:extLst>
                  <a:ext uri="{FF2B5EF4-FFF2-40B4-BE49-F238E27FC236}">
                    <a16:creationId xmlns:a16="http://schemas.microsoft.com/office/drawing/2014/main" id="{7CC94647-2D66-DB2D-17B6-E9A8FFF8F816}"/>
                  </a:ext>
                </a:extLst>
              </p:cNvPr>
              <p:cNvGrpSpPr/>
              <p:nvPr/>
            </p:nvGrpSpPr>
            <p:grpSpPr>
              <a:xfrm>
                <a:off x="5016500" y="2005768"/>
                <a:ext cx="729920" cy="854583"/>
                <a:chOff x="5016500" y="2005768"/>
                <a:chExt cx="729920" cy="854583"/>
              </a:xfrm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8E03EDAE-0692-013E-890A-1E36A0AE7FC7}"/>
                    </a:ext>
                  </a:extLst>
                </p:cNvPr>
                <p:cNvSpPr/>
                <p:nvPr/>
              </p:nvSpPr>
              <p:spPr>
                <a:xfrm>
                  <a:off x="5016500" y="2323035"/>
                  <a:ext cx="288925" cy="537316"/>
                </a:xfrm>
                <a:custGeom>
                  <a:avLst/>
                  <a:gdLst>
                    <a:gd name="connsiteX0" fmla="*/ 0 w 288925"/>
                    <a:gd name="connsiteY0" fmla="*/ 211885 h 537316"/>
                    <a:gd name="connsiteX1" fmla="*/ 187960 w 288925"/>
                    <a:gd name="connsiteY1" fmla="*/ 21385 h 537316"/>
                    <a:gd name="connsiteX2" fmla="*/ 288925 w 288925"/>
                    <a:gd name="connsiteY2" fmla="*/ 296340 h 537316"/>
                    <a:gd name="connsiteX3" fmla="*/ 180340 w 288925"/>
                    <a:gd name="connsiteY3" fmla="*/ 498905 h 537316"/>
                    <a:gd name="connsiteX4" fmla="*/ 0 w 288925"/>
                    <a:gd name="connsiteY4" fmla="*/ 211885 h 537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25" h="537316">
                      <a:moveTo>
                        <a:pt x="0" y="211885"/>
                      </a:moveTo>
                      <a:cubicBezTo>
                        <a:pt x="0" y="211885"/>
                        <a:pt x="123190" y="136955"/>
                        <a:pt x="187960" y="21385"/>
                      </a:cubicBezTo>
                      <a:cubicBezTo>
                        <a:pt x="252730" y="-94185"/>
                        <a:pt x="288925" y="296340"/>
                        <a:pt x="288925" y="296340"/>
                      </a:cubicBezTo>
                      <a:cubicBezTo>
                        <a:pt x="288925" y="296340"/>
                        <a:pt x="151765" y="354125"/>
                        <a:pt x="180340" y="498905"/>
                      </a:cubicBezTo>
                      <a:cubicBezTo>
                        <a:pt x="209550" y="643050"/>
                        <a:pt x="21590" y="344600"/>
                        <a:pt x="0" y="21188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1273D5EE-1A0C-DF9C-6D0B-B767405F29FB}"/>
                    </a:ext>
                  </a:extLst>
                </p:cNvPr>
                <p:cNvSpPr/>
                <p:nvPr/>
              </p:nvSpPr>
              <p:spPr>
                <a:xfrm>
                  <a:off x="5598022" y="2274830"/>
                  <a:ext cx="126710" cy="192779"/>
                </a:xfrm>
                <a:custGeom>
                  <a:avLst/>
                  <a:gdLst>
                    <a:gd name="connsiteX0" fmla="*/ 28077 w 126710"/>
                    <a:gd name="connsiteY0" fmla="*/ 192779 h 192779"/>
                    <a:gd name="connsiteX1" fmla="*/ 90942 w 126710"/>
                    <a:gd name="connsiteY1" fmla="*/ 19424 h 192779"/>
                    <a:gd name="connsiteX2" fmla="*/ 28077 w 126710"/>
                    <a:gd name="connsiteY2" fmla="*/ 192779 h 192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6710" h="192779">
                      <a:moveTo>
                        <a:pt x="28077" y="192779"/>
                      </a:moveTo>
                      <a:cubicBezTo>
                        <a:pt x="28077" y="192779"/>
                        <a:pt x="198892" y="103879"/>
                        <a:pt x="90942" y="19424"/>
                      </a:cubicBezTo>
                      <a:cubicBezTo>
                        <a:pt x="-17643" y="-65666"/>
                        <a:pt x="-15738" y="154044"/>
                        <a:pt x="28077" y="19277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3FC53157-EA54-76BB-180C-AB08E00E7DB1}"/>
                    </a:ext>
                  </a:extLst>
                </p:cNvPr>
                <p:cNvSpPr/>
                <p:nvPr/>
              </p:nvSpPr>
              <p:spPr>
                <a:xfrm>
                  <a:off x="5151377" y="2527935"/>
                  <a:ext cx="74672" cy="224154"/>
                </a:xfrm>
                <a:custGeom>
                  <a:avLst/>
                  <a:gdLst>
                    <a:gd name="connsiteX0" fmla="*/ 74672 w 74672"/>
                    <a:gd name="connsiteY0" fmla="*/ 149225 h 224154"/>
                    <a:gd name="connsiteX1" fmla="*/ 31493 w 74672"/>
                    <a:gd name="connsiteY1" fmla="*/ 0 h 224154"/>
                    <a:gd name="connsiteX2" fmla="*/ 41018 w 74672"/>
                    <a:gd name="connsiteY2" fmla="*/ 224155 h 224154"/>
                    <a:gd name="connsiteX3" fmla="*/ 74672 w 74672"/>
                    <a:gd name="connsiteY3" fmla="*/ 149225 h 224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672" h="224154">
                      <a:moveTo>
                        <a:pt x="74672" y="149225"/>
                      </a:moveTo>
                      <a:cubicBezTo>
                        <a:pt x="74672" y="149225"/>
                        <a:pt x="21968" y="134620"/>
                        <a:pt x="31493" y="0"/>
                      </a:cubicBezTo>
                      <a:cubicBezTo>
                        <a:pt x="31493" y="0"/>
                        <a:pt x="-45343" y="88900"/>
                        <a:pt x="41018" y="224155"/>
                      </a:cubicBezTo>
                      <a:lnTo>
                        <a:pt x="74672" y="149225"/>
                      </a:lnTo>
                      <a:close/>
                    </a:path>
                  </a:pathLst>
                </a:custGeom>
                <a:solidFill>
                  <a:srgbClr val="CE98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B46CFF6C-FFD9-9B8D-DD34-5B39AC686DC3}"/>
                    </a:ext>
                  </a:extLst>
                </p:cNvPr>
                <p:cNvSpPr/>
                <p:nvPr/>
              </p:nvSpPr>
              <p:spPr>
                <a:xfrm>
                  <a:off x="5161266" y="2142261"/>
                  <a:ext cx="520814" cy="571884"/>
                </a:xfrm>
                <a:custGeom>
                  <a:avLst/>
                  <a:gdLst>
                    <a:gd name="connsiteX0" fmla="*/ 151143 w 520814"/>
                    <a:gd name="connsiteY0" fmla="*/ 571094 h 571884"/>
                    <a:gd name="connsiteX1" fmla="*/ 498489 w 520814"/>
                    <a:gd name="connsiteY1" fmla="*/ 296139 h 571884"/>
                    <a:gd name="connsiteX2" fmla="*/ 361329 w 520814"/>
                    <a:gd name="connsiteY2" fmla="*/ 7214 h 571884"/>
                    <a:gd name="connsiteX3" fmla="*/ 43193 w 520814"/>
                    <a:gd name="connsiteY3" fmla="*/ 202159 h 571884"/>
                    <a:gd name="connsiteX4" fmla="*/ 151143 w 520814"/>
                    <a:gd name="connsiteY4" fmla="*/ 571094 h 571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814" h="571884">
                      <a:moveTo>
                        <a:pt x="151143" y="571094"/>
                      </a:moveTo>
                      <a:cubicBezTo>
                        <a:pt x="296559" y="583159"/>
                        <a:pt x="440068" y="455524"/>
                        <a:pt x="498489" y="296139"/>
                      </a:cubicBezTo>
                      <a:cubicBezTo>
                        <a:pt x="558814" y="129769"/>
                        <a:pt x="491504" y="35789"/>
                        <a:pt x="361329" y="7214"/>
                      </a:cubicBezTo>
                      <a:cubicBezTo>
                        <a:pt x="231154" y="-21996"/>
                        <a:pt x="122568" y="36424"/>
                        <a:pt x="43193" y="202159"/>
                      </a:cubicBezTo>
                      <a:cubicBezTo>
                        <a:pt x="-36182" y="367894"/>
                        <a:pt x="-9511" y="557759"/>
                        <a:pt x="151143" y="571094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58DF4BA8-A247-6C95-55CF-491F0C815630}"/>
                    </a:ext>
                  </a:extLst>
                </p:cNvPr>
                <p:cNvSpPr/>
                <p:nvPr/>
              </p:nvSpPr>
              <p:spPr>
                <a:xfrm>
                  <a:off x="5097416" y="2005768"/>
                  <a:ext cx="649004" cy="460958"/>
                </a:xfrm>
                <a:custGeom>
                  <a:avLst/>
                  <a:gdLst>
                    <a:gd name="connsiteX0" fmla="*/ 7984 w 649004"/>
                    <a:gd name="connsiteY0" fmla="*/ 456762 h 460958"/>
                    <a:gd name="connsiteX1" fmla="*/ 104504 w 649004"/>
                    <a:gd name="connsiteY1" fmla="*/ 411042 h 460958"/>
                    <a:gd name="connsiteX2" fmla="*/ 188959 w 649004"/>
                    <a:gd name="connsiteY2" fmla="*/ 338652 h 460958"/>
                    <a:gd name="connsiteX3" fmla="*/ 234679 w 649004"/>
                    <a:gd name="connsiteY3" fmla="*/ 324047 h 460958"/>
                    <a:gd name="connsiteX4" fmla="*/ 355329 w 649004"/>
                    <a:gd name="connsiteY4" fmla="*/ 205937 h 460958"/>
                    <a:gd name="connsiteX5" fmla="*/ 610599 w 649004"/>
                    <a:gd name="connsiteY5" fmla="*/ 345637 h 460958"/>
                    <a:gd name="connsiteX6" fmla="*/ 569324 w 649004"/>
                    <a:gd name="connsiteY6" fmla="*/ 133547 h 460958"/>
                    <a:gd name="connsiteX7" fmla="*/ 381364 w 649004"/>
                    <a:gd name="connsiteY7" fmla="*/ 30042 h 460958"/>
                    <a:gd name="connsiteX8" fmla="*/ 304529 w 649004"/>
                    <a:gd name="connsiteY8" fmla="*/ 47187 h 460958"/>
                    <a:gd name="connsiteX9" fmla="*/ 137524 w 649004"/>
                    <a:gd name="connsiteY9" fmla="*/ 109417 h 460958"/>
                    <a:gd name="connsiteX10" fmla="*/ 63229 w 649004"/>
                    <a:gd name="connsiteY10" fmla="*/ 348812 h 460958"/>
                    <a:gd name="connsiteX11" fmla="*/ 7984 w 649004"/>
                    <a:gd name="connsiteY11" fmla="*/ 456762 h 46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49004" h="460958">
                      <a:moveTo>
                        <a:pt x="7984" y="456762"/>
                      </a:moveTo>
                      <a:cubicBezTo>
                        <a:pt x="32114" y="467557"/>
                        <a:pt x="53704" y="459302"/>
                        <a:pt x="104504" y="411042"/>
                      </a:cubicBezTo>
                      <a:cubicBezTo>
                        <a:pt x="155304" y="362782"/>
                        <a:pt x="164829" y="329127"/>
                        <a:pt x="188959" y="338652"/>
                      </a:cubicBezTo>
                      <a:cubicBezTo>
                        <a:pt x="213089" y="348177"/>
                        <a:pt x="214994" y="358972"/>
                        <a:pt x="234679" y="324047"/>
                      </a:cubicBezTo>
                      <a:cubicBezTo>
                        <a:pt x="285479" y="235147"/>
                        <a:pt x="323579" y="326587"/>
                        <a:pt x="355329" y="205937"/>
                      </a:cubicBezTo>
                      <a:cubicBezTo>
                        <a:pt x="451849" y="405962"/>
                        <a:pt x="566149" y="406597"/>
                        <a:pt x="610599" y="345637"/>
                      </a:cubicBezTo>
                      <a:cubicBezTo>
                        <a:pt x="668384" y="266262"/>
                        <a:pt x="665844" y="162757"/>
                        <a:pt x="569324" y="133547"/>
                      </a:cubicBezTo>
                      <a:cubicBezTo>
                        <a:pt x="472804" y="104337"/>
                        <a:pt x="415019" y="92272"/>
                        <a:pt x="381364" y="30042"/>
                      </a:cubicBezTo>
                      <a:cubicBezTo>
                        <a:pt x="355964" y="-17583"/>
                        <a:pt x="299449" y="-6153"/>
                        <a:pt x="304529" y="47187"/>
                      </a:cubicBezTo>
                      <a:cubicBezTo>
                        <a:pt x="304529" y="47187"/>
                        <a:pt x="197214" y="-1073"/>
                        <a:pt x="137524" y="109417"/>
                      </a:cubicBezTo>
                      <a:cubicBezTo>
                        <a:pt x="105774" y="167837"/>
                        <a:pt x="130539" y="241497"/>
                        <a:pt x="63229" y="348812"/>
                      </a:cubicBezTo>
                      <a:cubicBezTo>
                        <a:pt x="27034" y="405962"/>
                        <a:pt x="-18686" y="444697"/>
                        <a:pt x="7984" y="45676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9EB6C84E-0836-5DBA-5698-E061654E977E}"/>
                    </a:ext>
                  </a:extLst>
                </p:cNvPr>
                <p:cNvSpPr/>
                <p:nvPr/>
              </p:nvSpPr>
              <p:spPr>
                <a:xfrm>
                  <a:off x="5248189" y="2208243"/>
                  <a:ext cx="95441" cy="148876"/>
                </a:xfrm>
                <a:custGeom>
                  <a:avLst/>
                  <a:gdLst>
                    <a:gd name="connsiteX0" fmla="*/ 90891 w 95441"/>
                    <a:gd name="connsiteY0" fmla="*/ 114586 h 148876"/>
                    <a:gd name="connsiteX1" fmla="*/ 52156 w 95441"/>
                    <a:gd name="connsiteY1" fmla="*/ 1556 h 148876"/>
                    <a:gd name="connsiteX2" fmla="*/ 54696 w 95441"/>
                    <a:gd name="connsiteY2" fmla="*/ 148876 h 148876"/>
                    <a:gd name="connsiteX3" fmla="*/ 90891 w 95441"/>
                    <a:gd name="connsiteY3" fmla="*/ 114586 h 148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441" h="148876">
                      <a:moveTo>
                        <a:pt x="90891" y="114586"/>
                      </a:moveTo>
                      <a:cubicBezTo>
                        <a:pt x="90891" y="114586"/>
                        <a:pt x="115021" y="-15589"/>
                        <a:pt x="52156" y="1556"/>
                      </a:cubicBezTo>
                      <a:cubicBezTo>
                        <a:pt x="-10709" y="18701"/>
                        <a:pt x="-24679" y="122206"/>
                        <a:pt x="54696" y="148876"/>
                      </a:cubicBezTo>
                      <a:cubicBezTo>
                        <a:pt x="54696" y="148241"/>
                        <a:pt x="90891" y="150781"/>
                        <a:pt x="90891" y="114586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E95585D-F703-DC03-35AE-2023A6B803F1}"/>
                  </a:ext>
                </a:extLst>
              </p:cNvPr>
              <p:cNvSpPr/>
              <p:nvPr/>
            </p:nvSpPr>
            <p:spPr>
              <a:xfrm>
                <a:off x="3036590" y="1473405"/>
                <a:ext cx="2218034" cy="2695305"/>
              </a:xfrm>
              <a:custGeom>
                <a:avLst/>
                <a:gdLst>
                  <a:gd name="connsiteX0" fmla="*/ 2218035 w 2218034"/>
                  <a:gd name="connsiteY0" fmla="*/ 1391715 h 2695305"/>
                  <a:gd name="connsiteX1" fmla="*/ 1978640 w 2218034"/>
                  <a:gd name="connsiteY1" fmla="*/ 1011985 h 2695305"/>
                  <a:gd name="connsiteX2" fmla="*/ 1950700 w 2218034"/>
                  <a:gd name="connsiteY2" fmla="*/ 871015 h 2695305"/>
                  <a:gd name="connsiteX3" fmla="*/ 1584305 w 2218034"/>
                  <a:gd name="connsiteY3" fmla="*/ 608125 h 2695305"/>
                  <a:gd name="connsiteX4" fmla="*/ 934700 w 2218034"/>
                  <a:gd name="connsiteY4" fmla="*/ 386510 h 2695305"/>
                  <a:gd name="connsiteX5" fmla="*/ 354310 w 2218034"/>
                  <a:gd name="connsiteY5" fmla="*/ 100760 h 2695305"/>
                  <a:gd name="connsiteX6" fmla="*/ 81260 w 2218034"/>
                  <a:gd name="connsiteY6" fmla="*/ 41070 h 2695305"/>
                  <a:gd name="connsiteX7" fmla="*/ 1885 w 2218034"/>
                  <a:gd name="connsiteY7" fmla="*/ 246810 h 2695305"/>
                  <a:gd name="connsiteX8" fmla="*/ 57765 w 2218034"/>
                  <a:gd name="connsiteY8" fmla="*/ 335075 h 2695305"/>
                  <a:gd name="connsiteX9" fmla="*/ 1133455 w 2218034"/>
                  <a:gd name="connsiteY9" fmla="*/ 1029130 h 2695305"/>
                  <a:gd name="connsiteX10" fmla="*/ 949305 w 2218034"/>
                  <a:gd name="connsiteY10" fmla="*/ 1405050 h 2695305"/>
                  <a:gd name="connsiteX11" fmla="*/ 577195 w 2218034"/>
                  <a:gd name="connsiteY11" fmla="*/ 2125775 h 2695305"/>
                  <a:gd name="connsiteX12" fmla="*/ 958195 w 2218034"/>
                  <a:gd name="connsiteY12" fmla="*/ 2694735 h 2695305"/>
                  <a:gd name="connsiteX13" fmla="*/ 2218035 w 2218034"/>
                  <a:gd name="connsiteY13" fmla="*/ 1391715 h 2695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18034" h="2695305">
                    <a:moveTo>
                      <a:pt x="2218035" y="1391715"/>
                    </a:moveTo>
                    <a:cubicBezTo>
                      <a:pt x="2218035" y="1391715"/>
                      <a:pt x="2192635" y="1192960"/>
                      <a:pt x="1978640" y="1011985"/>
                    </a:cubicBezTo>
                    <a:cubicBezTo>
                      <a:pt x="1978640" y="1011985"/>
                      <a:pt x="1984355" y="959280"/>
                      <a:pt x="1950700" y="871015"/>
                    </a:cubicBezTo>
                    <a:cubicBezTo>
                      <a:pt x="1900535" y="741475"/>
                      <a:pt x="1767820" y="680515"/>
                      <a:pt x="1584305" y="608125"/>
                    </a:cubicBezTo>
                    <a:cubicBezTo>
                      <a:pt x="1474450" y="564945"/>
                      <a:pt x="1229340" y="543355"/>
                      <a:pt x="934700" y="386510"/>
                    </a:cubicBezTo>
                    <a:cubicBezTo>
                      <a:pt x="688955" y="255065"/>
                      <a:pt x="535285" y="222045"/>
                      <a:pt x="354310" y="100760"/>
                    </a:cubicBezTo>
                    <a:cubicBezTo>
                      <a:pt x="195560" y="-5920"/>
                      <a:pt x="149840" y="-31320"/>
                      <a:pt x="81260" y="41070"/>
                    </a:cubicBezTo>
                    <a:cubicBezTo>
                      <a:pt x="81260" y="41070"/>
                      <a:pt x="117455" y="160450"/>
                      <a:pt x="1885" y="246810"/>
                    </a:cubicBezTo>
                    <a:cubicBezTo>
                      <a:pt x="1885" y="246810"/>
                      <a:pt x="-15895" y="297610"/>
                      <a:pt x="57765" y="335075"/>
                    </a:cubicBezTo>
                    <a:cubicBezTo>
                      <a:pt x="405110" y="513510"/>
                      <a:pt x="636885" y="818945"/>
                      <a:pt x="1133455" y="1029130"/>
                    </a:cubicBezTo>
                    <a:cubicBezTo>
                      <a:pt x="1133455" y="1029130"/>
                      <a:pt x="1082655" y="1137715"/>
                      <a:pt x="949305" y="1405050"/>
                    </a:cubicBezTo>
                    <a:cubicBezTo>
                      <a:pt x="803255" y="1696515"/>
                      <a:pt x="615295" y="1826690"/>
                      <a:pt x="577195" y="2125775"/>
                    </a:cubicBezTo>
                    <a:cubicBezTo>
                      <a:pt x="527665" y="2508680"/>
                      <a:pt x="786745" y="2668065"/>
                      <a:pt x="958195" y="2694735"/>
                    </a:cubicBezTo>
                    <a:cubicBezTo>
                      <a:pt x="1143615" y="2723945"/>
                      <a:pt x="1697970" y="1622855"/>
                      <a:pt x="2218035" y="139171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9166076-1B59-AFF4-B83E-B48F3B6660F4}"/>
                  </a:ext>
                </a:extLst>
              </p:cNvPr>
              <p:cNvSpPr/>
              <p:nvPr/>
            </p:nvSpPr>
            <p:spPr>
              <a:xfrm>
                <a:off x="3706008" y="3909843"/>
                <a:ext cx="272999" cy="231626"/>
              </a:xfrm>
              <a:custGeom>
                <a:avLst/>
                <a:gdLst>
                  <a:gd name="connsiteX0" fmla="*/ 266551 w 272999"/>
                  <a:gd name="connsiteY0" fmla="*/ 231627 h 231626"/>
                  <a:gd name="connsiteX1" fmla="*/ 265282 w 272999"/>
                  <a:gd name="connsiteY1" fmla="*/ 231627 h 231626"/>
                  <a:gd name="connsiteX2" fmla="*/ 487 w 272999"/>
                  <a:gd name="connsiteY2" fmla="*/ 8742 h 231626"/>
                  <a:gd name="connsiteX3" fmla="*/ 3662 w 272999"/>
                  <a:gd name="connsiteY3" fmla="*/ 487 h 231626"/>
                  <a:gd name="connsiteX4" fmla="*/ 11917 w 272999"/>
                  <a:gd name="connsiteY4" fmla="*/ 3662 h 231626"/>
                  <a:gd name="connsiteX5" fmla="*/ 267822 w 272999"/>
                  <a:gd name="connsiteY5" fmla="*/ 219562 h 231626"/>
                  <a:gd name="connsiteX6" fmla="*/ 272901 w 272999"/>
                  <a:gd name="connsiteY6" fmla="*/ 227182 h 231626"/>
                  <a:gd name="connsiteX7" fmla="*/ 266551 w 272999"/>
                  <a:gd name="connsiteY7" fmla="*/ 231627 h 231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999" h="231626">
                    <a:moveTo>
                      <a:pt x="266551" y="231627"/>
                    </a:moveTo>
                    <a:cubicBezTo>
                      <a:pt x="265917" y="231627"/>
                      <a:pt x="265917" y="231627"/>
                      <a:pt x="265282" y="231627"/>
                    </a:cubicBezTo>
                    <a:cubicBezTo>
                      <a:pt x="81132" y="192892"/>
                      <a:pt x="1122" y="10647"/>
                      <a:pt x="487" y="8742"/>
                    </a:cubicBezTo>
                    <a:cubicBezTo>
                      <a:pt x="-783" y="5567"/>
                      <a:pt x="487" y="1757"/>
                      <a:pt x="3662" y="487"/>
                    </a:cubicBezTo>
                    <a:cubicBezTo>
                      <a:pt x="6837" y="-783"/>
                      <a:pt x="10647" y="487"/>
                      <a:pt x="11917" y="3662"/>
                    </a:cubicBezTo>
                    <a:cubicBezTo>
                      <a:pt x="12551" y="5567"/>
                      <a:pt x="90022" y="182097"/>
                      <a:pt x="267822" y="219562"/>
                    </a:cubicBezTo>
                    <a:cubicBezTo>
                      <a:pt x="270997" y="220197"/>
                      <a:pt x="273537" y="223372"/>
                      <a:pt x="272901" y="227182"/>
                    </a:cubicBezTo>
                    <a:cubicBezTo>
                      <a:pt x="272267" y="229722"/>
                      <a:pt x="269726" y="231627"/>
                      <a:pt x="266551" y="23162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A093440C-F14A-3E89-D900-DF202ED0335F}"/>
                  </a:ext>
                </a:extLst>
              </p:cNvPr>
              <p:cNvSpPr/>
              <p:nvPr/>
            </p:nvSpPr>
            <p:spPr>
              <a:xfrm>
                <a:off x="3817863" y="3254705"/>
                <a:ext cx="2116846" cy="1069040"/>
              </a:xfrm>
              <a:custGeom>
                <a:avLst/>
                <a:gdLst>
                  <a:gd name="connsiteX0" fmla="*/ 114056 w 2116846"/>
                  <a:gd name="connsiteY0" fmla="*/ 14909 h 1069040"/>
                  <a:gd name="connsiteX1" fmla="*/ 27061 w 2116846"/>
                  <a:gd name="connsiteY1" fmla="*/ 564184 h 1069040"/>
                  <a:gd name="connsiteX2" fmla="*/ 338211 w 2116846"/>
                  <a:gd name="connsiteY2" fmla="*/ 1034084 h 1069040"/>
                  <a:gd name="connsiteX3" fmla="*/ 1711716 w 2116846"/>
                  <a:gd name="connsiteY3" fmla="*/ 882319 h 1069040"/>
                  <a:gd name="connsiteX4" fmla="*/ 2116846 w 2116846"/>
                  <a:gd name="connsiteY4" fmla="*/ 643559 h 1069040"/>
                  <a:gd name="connsiteX5" fmla="*/ 1928886 w 2116846"/>
                  <a:gd name="connsiteY5" fmla="*/ 426389 h 1069040"/>
                  <a:gd name="connsiteX6" fmla="*/ 1379611 w 2116846"/>
                  <a:gd name="connsiteY6" fmla="*/ 397179 h 1069040"/>
                  <a:gd name="connsiteX7" fmla="*/ 1336431 w 2116846"/>
                  <a:gd name="connsiteY7" fmla="*/ 49834 h 1069040"/>
                  <a:gd name="connsiteX8" fmla="*/ 114056 w 2116846"/>
                  <a:gd name="connsiteY8" fmla="*/ 14909 h 106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6846" h="1069040">
                    <a:moveTo>
                      <a:pt x="114056" y="14909"/>
                    </a:moveTo>
                    <a:cubicBezTo>
                      <a:pt x="114056" y="14909"/>
                      <a:pt x="-66919" y="282244"/>
                      <a:pt x="27061" y="564184"/>
                    </a:cubicBezTo>
                    <a:cubicBezTo>
                      <a:pt x="121041" y="846124"/>
                      <a:pt x="84846" y="918514"/>
                      <a:pt x="338211" y="1034084"/>
                    </a:cubicBezTo>
                    <a:cubicBezTo>
                      <a:pt x="591576" y="1149654"/>
                      <a:pt x="1365006" y="947089"/>
                      <a:pt x="1711716" y="882319"/>
                    </a:cubicBezTo>
                    <a:cubicBezTo>
                      <a:pt x="2059061" y="817549"/>
                      <a:pt x="2008261" y="745159"/>
                      <a:pt x="2116846" y="643559"/>
                    </a:cubicBezTo>
                    <a:cubicBezTo>
                      <a:pt x="2073666" y="527989"/>
                      <a:pt x="2029852" y="455599"/>
                      <a:pt x="1928886" y="426389"/>
                    </a:cubicBezTo>
                    <a:cubicBezTo>
                      <a:pt x="1827921" y="397179"/>
                      <a:pt x="1422791" y="404799"/>
                      <a:pt x="1379611" y="397179"/>
                    </a:cubicBezTo>
                    <a:cubicBezTo>
                      <a:pt x="1336431" y="389559"/>
                      <a:pt x="1437396" y="49834"/>
                      <a:pt x="1336431" y="49834"/>
                    </a:cubicBezTo>
                    <a:cubicBezTo>
                      <a:pt x="1234831" y="51104"/>
                      <a:pt x="166761" y="-33351"/>
                      <a:pt x="114056" y="14909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CB3F778-6140-4E43-71BB-D3830F128BA7}"/>
                  </a:ext>
                </a:extLst>
              </p:cNvPr>
              <p:cNvSpPr/>
              <p:nvPr/>
            </p:nvSpPr>
            <p:spPr>
              <a:xfrm>
                <a:off x="4594859" y="3656965"/>
                <a:ext cx="1004570" cy="631189"/>
              </a:xfrm>
              <a:custGeom>
                <a:avLst/>
                <a:gdLst>
                  <a:gd name="connsiteX0" fmla="*/ 1004570 w 1004570"/>
                  <a:gd name="connsiteY0" fmla="*/ 7620 h 631189"/>
                  <a:gd name="connsiteX1" fmla="*/ 721995 w 1004570"/>
                  <a:gd name="connsiteY1" fmla="*/ 0 h 631189"/>
                  <a:gd name="connsiteX2" fmla="*/ 566420 w 1004570"/>
                  <a:gd name="connsiteY2" fmla="*/ 97155 h 631189"/>
                  <a:gd name="connsiteX3" fmla="*/ 0 w 1004570"/>
                  <a:gd name="connsiteY3" fmla="*/ 314325 h 631189"/>
                  <a:gd name="connsiteX4" fmla="*/ 168910 w 1004570"/>
                  <a:gd name="connsiteY4" fmla="*/ 631190 h 631189"/>
                  <a:gd name="connsiteX5" fmla="*/ 912495 w 1004570"/>
                  <a:gd name="connsiteY5" fmla="*/ 484505 h 631189"/>
                  <a:gd name="connsiteX6" fmla="*/ 1004570 w 1004570"/>
                  <a:gd name="connsiteY6" fmla="*/ 7620 h 631189"/>
                  <a:gd name="connsiteX7" fmla="*/ 1004570 w 1004570"/>
                  <a:gd name="connsiteY7" fmla="*/ 7620 h 63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570" h="631189">
                    <a:moveTo>
                      <a:pt x="1004570" y="7620"/>
                    </a:moveTo>
                    <a:cubicBezTo>
                      <a:pt x="913765" y="2540"/>
                      <a:pt x="804545" y="1270"/>
                      <a:pt x="721995" y="0"/>
                    </a:cubicBezTo>
                    <a:lnTo>
                      <a:pt x="566420" y="97155"/>
                    </a:lnTo>
                    <a:lnTo>
                      <a:pt x="0" y="314325"/>
                    </a:lnTo>
                    <a:lnTo>
                      <a:pt x="168910" y="631190"/>
                    </a:lnTo>
                    <a:cubicBezTo>
                      <a:pt x="438785" y="589280"/>
                      <a:pt x="727710" y="520700"/>
                      <a:pt x="912495" y="484505"/>
                    </a:cubicBezTo>
                    <a:cubicBezTo>
                      <a:pt x="626110" y="431165"/>
                      <a:pt x="1004570" y="7620"/>
                      <a:pt x="1004570" y="7620"/>
                    </a:cubicBezTo>
                    <a:lnTo>
                      <a:pt x="1004570" y="7620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20725A0-BFD0-B1C3-E3AF-DC54770BC5D4}"/>
                  </a:ext>
                </a:extLst>
              </p:cNvPr>
              <p:cNvSpPr/>
              <p:nvPr/>
            </p:nvSpPr>
            <p:spPr>
              <a:xfrm>
                <a:off x="4011295" y="3614420"/>
                <a:ext cx="990600" cy="708659"/>
              </a:xfrm>
              <a:custGeom>
                <a:avLst/>
                <a:gdLst>
                  <a:gd name="connsiteX0" fmla="*/ 746760 w 990600"/>
                  <a:gd name="connsiteY0" fmla="*/ 674370 h 708659"/>
                  <a:gd name="connsiteX1" fmla="*/ 990600 w 990600"/>
                  <a:gd name="connsiteY1" fmla="*/ 306070 h 708659"/>
                  <a:gd name="connsiteX2" fmla="*/ 939800 w 990600"/>
                  <a:gd name="connsiteY2" fmla="*/ 0 h 708659"/>
                  <a:gd name="connsiteX3" fmla="*/ 643255 w 990600"/>
                  <a:gd name="connsiteY3" fmla="*/ 269875 h 708659"/>
                  <a:gd name="connsiteX4" fmla="*/ 0 w 990600"/>
                  <a:gd name="connsiteY4" fmla="*/ 400050 h 708659"/>
                  <a:gd name="connsiteX5" fmla="*/ 231140 w 990600"/>
                  <a:gd name="connsiteY5" fmla="*/ 511175 h 708659"/>
                  <a:gd name="connsiteX6" fmla="*/ 433705 w 990600"/>
                  <a:gd name="connsiteY6" fmla="*/ 708660 h 708659"/>
                  <a:gd name="connsiteX7" fmla="*/ 746760 w 990600"/>
                  <a:gd name="connsiteY7" fmla="*/ 674370 h 70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0600" h="708659">
                    <a:moveTo>
                      <a:pt x="746760" y="674370"/>
                    </a:moveTo>
                    <a:cubicBezTo>
                      <a:pt x="883920" y="535940"/>
                      <a:pt x="990600" y="306070"/>
                      <a:pt x="990600" y="306070"/>
                    </a:cubicBezTo>
                    <a:lnTo>
                      <a:pt x="939800" y="0"/>
                    </a:lnTo>
                    <a:cubicBezTo>
                      <a:pt x="939800" y="0"/>
                      <a:pt x="783590" y="180340"/>
                      <a:pt x="643255" y="269875"/>
                    </a:cubicBezTo>
                    <a:cubicBezTo>
                      <a:pt x="417195" y="414020"/>
                      <a:pt x="146685" y="484505"/>
                      <a:pt x="0" y="400050"/>
                    </a:cubicBezTo>
                    <a:cubicBezTo>
                      <a:pt x="0" y="400050"/>
                      <a:pt x="48895" y="494030"/>
                      <a:pt x="231140" y="511175"/>
                    </a:cubicBezTo>
                    <a:cubicBezTo>
                      <a:pt x="363855" y="523240"/>
                      <a:pt x="245745" y="707390"/>
                      <a:pt x="433705" y="708660"/>
                    </a:cubicBezTo>
                    <a:cubicBezTo>
                      <a:pt x="529590" y="704215"/>
                      <a:pt x="636270" y="691515"/>
                      <a:pt x="746760" y="67437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3940DF3-D98C-7C38-D14C-C126BD4AAD6F}"/>
                  </a:ext>
                </a:extLst>
              </p:cNvPr>
              <p:cNvSpPr/>
              <p:nvPr/>
            </p:nvSpPr>
            <p:spPr>
              <a:xfrm>
                <a:off x="5303133" y="4691371"/>
                <a:ext cx="414225" cy="156544"/>
              </a:xfrm>
              <a:custGeom>
                <a:avLst/>
                <a:gdLst>
                  <a:gd name="connsiteX0" fmla="*/ 2926 w 414225"/>
                  <a:gd name="connsiteY0" fmla="*/ 63509 h 156544"/>
                  <a:gd name="connsiteX1" fmla="*/ 217556 w 414225"/>
                  <a:gd name="connsiteY1" fmla="*/ 9 h 156544"/>
                  <a:gd name="connsiteX2" fmla="*/ 385196 w 414225"/>
                  <a:gd name="connsiteY2" fmla="*/ 145424 h 156544"/>
                  <a:gd name="connsiteX3" fmla="*/ 2926 w 414225"/>
                  <a:gd name="connsiteY3" fmla="*/ 63509 h 15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225" h="156544">
                    <a:moveTo>
                      <a:pt x="2926" y="63509"/>
                    </a:moveTo>
                    <a:cubicBezTo>
                      <a:pt x="23881" y="34299"/>
                      <a:pt x="82936" y="-626"/>
                      <a:pt x="217556" y="9"/>
                    </a:cubicBezTo>
                    <a:cubicBezTo>
                      <a:pt x="381386" y="644"/>
                      <a:pt x="461396" y="100974"/>
                      <a:pt x="385196" y="145424"/>
                    </a:cubicBezTo>
                    <a:cubicBezTo>
                      <a:pt x="321696" y="182888"/>
                      <a:pt x="-35809" y="118119"/>
                      <a:pt x="2926" y="63509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1F7974C-3146-79B6-9657-18F50F91322E}"/>
                  </a:ext>
                </a:extLst>
              </p:cNvPr>
              <p:cNvSpPr/>
              <p:nvPr/>
            </p:nvSpPr>
            <p:spPr>
              <a:xfrm>
                <a:off x="5246284" y="4741357"/>
                <a:ext cx="368983" cy="357692"/>
              </a:xfrm>
              <a:custGeom>
                <a:avLst/>
                <a:gdLst>
                  <a:gd name="connsiteX0" fmla="*/ 69935 w 368983"/>
                  <a:gd name="connsiteY0" fmla="*/ 35747 h 357692"/>
                  <a:gd name="connsiteX1" fmla="*/ 368385 w 368983"/>
                  <a:gd name="connsiteY1" fmla="*/ 37017 h 357692"/>
                  <a:gd name="connsiteX2" fmla="*/ 283295 w 368983"/>
                  <a:gd name="connsiteY2" fmla="*/ 357692 h 357692"/>
                  <a:gd name="connsiteX3" fmla="*/ 1355 w 368983"/>
                  <a:gd name="connsiteY3" fmla="*/ 278317 h 357692"/>
                  <a:gd name="connsiteX4" fmla="*/ 69935 w 368983"/>
                  <a:gd name="connsiteY4" fmla="*/ 35747 h 35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83" h="357692">
                    <a:moveTo>
                      <a:pt x="69935" y="35747"/>
                    </a:moveTo>
                    <a:cubicBezTo>
                      <a:pt x="78825" y="-4258"/>
                      <a:pt x="384260" y="-19498"/>
                      <a:pt x="368385" y="37017"/>
                    </a:cubicBezTo>
                    <a:cubicBezTo>
                      <a:pt x="349335" y="105597"/>
                      <a:pt x="301710" y="195133"/>
                      <a:pt x="283295" y="357692"/>
                    </a:cubicBezTo>
                    <a:cubicBezTo>
                      <a:pt x="283295" y="357692"/>
                      <a:pt x="-22775" y="347533"/>
                      <a:pt x="1355" y="278317"/>
                    </a:cubicBezTo>
                    <a:cubicBezTo>
                      <a:pt x="30565" y="195133"/>
                      <a:pt x="47075" y="137347"/>
                      <a:pt x="69935" y="35747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B453E87-8179-15A2-6074-B6E3A96DE85C}"/>
                  </a:ext>
                </a:extLst>
              </p:cNvPr>
              <p:cNvSpPr/>
              <p:nvPr/>
            </p:nvSpPr>
            <p:spPr>
              <a:xfrm>
                <a:off x="2975364" y="1488662"/>
                <a:ext cx="205921" cy="246792"/>
              </a:xfrm>
              <a:custGeom>
                <a:avLst/>
                <a:gdLst>
                  <a:gd name="connsiteX0" fmla="*/ 74540 w 205921"/>
                  <a:gd name="connsiteY0" fmla="*/ 8033 h 246792"/>
                  <a:gd name="connsiteX1" fmla="*/ 183125 w 205921"/>
                  <a:gd name="connsiteY1" fmla="*/ 35338 h 246792"/>
                  <a:gd name="connsiteX2" fmla="*/ 204715 w 205921"/>
                  <a:gd name="connsiteY2" fmla="*/ 176308 h 246792"/>
                  <a:gd name="connsiteX3" fmla="*/ 125340 w 205921"/>
                  <a:gd name="connsiteY3" fmla="*/ 241078 h 246792"/>
                  <a:gd name="connsiteX4" fmla="*/ 82160 w 205921"/>
                  <a:gd name="connsiteY4" fmla="*/ 246793 h 246792"/>
                  <a:gd name="connsiteX5" fmla="*/ 880 w 205921"/>
                  <a:gd name="connsiteY5" fmla="*/ 189008 h 246792"/>
                  <a:gd name="connsiteX6" fmla="*/ 74540 w 205921"/>
                  <a:gd name="connsiteY6" fmla="*/ 8033 h 246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921" h="246792">
                    <a:moveTo>
                      <a:pt x="74540" y="8033"/>
                    </a:moveTo>
                    <a:cubicBezTo>
                      <a:pt x="74540" y="8033"/>
                      <a:pt x="94225" y="-22447"/>
                      <a:pt x="183125" y="35338"/>
                    </a:cubicBezTo>
                    <a:cubicBezTo>
                      <a:pt x="213605" y="55023"/>
                      <a:pt x="204715" y="176308"/>
                      <a:pt x="204715" y="176308"/>
                    </a:cubicBezTo>
                    <a:lnTo>
                      <a:pt x="125340" y="241078"/>
                    </a:lnTo>
                    <a:lnTo>
                      <a:pt x="82160" y="246793"/>
                    </a:lnTo>
                    <a:cubicBezTo>
                      <a:pt x="82160" y="246793"/>
                      <a:pt x="-9915" y="205518"/>
                      <a:pt x="880" y="189008"/>
                    </a:cubicBezTo>
                    <a:cubicBezTo>
                      <a:pt x="245" y="189008"/>
                      <a:pt x="59935" y="145193"/>
                      <a:pt x="74540" y="803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6C6BAED-FD95-59F9-FF84-99A7E63941E5}"/>
                  </a:ext>
                </a:extLst>
              </p:cNvPr>
              <p:cNvSpPr/>
              <p:nvPr/>
            </p:nvSpPr>
            <p:spPr>
              <a:xfrm>
                <a:off x="3923207" y="2814580"/>
                <a:ext cx="1882557" cy="1387565"/>
              </a:xfrm>
              <a:custGeom>
                <a:avLst/>
                <a:gdLst>
                  <a:gd name="connsiteX0" fmla="*/ 1093 w 1882557"/>
                  <a:gd name="connsiteY0" fmla="*/ 476624 h 1387565"/>
                  <a:gd name="connsiteX1" fmla="*/ 398603 w 1882557"/>
                  <a:gd name="connsiteY1" fmla="*/ 324859 h 1387565"/>
                  <a:gd name="connsiteX2" fmla="*/ 1417778 w 1882557"/>
                  <a:gd name="connsiteY2" fmla="*/ 21329 h 1387565"/>
                  <a:gd name="connsiteX3" fmla="*/ 1880693 w 1882557"/>
                  <a:gd name="connsiteY3" fmla="*/ 194684 h 1387565"/>
                  <a:gd name="connsiteX4" fmla="*/ 1696543 w 1882557"/>
                  <a:gd name="connsiteY4" fmla="*/ 596004 h 1387565"/>
                  <a:gd name="connsiteX5" fmla="*/ 1367613 w 1882557"/>
                  <a:gd name="connsiteY5" fmla="*/ 1293869 h 1387565"/>
                  <a:gd name="connsiteX6" fmla="*/ 825323 w 1882557"/>
                  <a:gd name="connsiteY6" fmla="*/ 1221479 h 1387565"/>
                  <a:gd name="connsiteX7" fmla="*/ 1208228 w 1882557"/>
                  <a:gd name="connsiteY7" fmla="*/ 542029 h 1387565"/>
                  <a:gd name="connsiteX8" fmla="*/ 1093 w 1882557"/>
                  <a:gd name="connsiteY8" fmla="*/ 476624 h 1387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2557" h="1387565">
                    <a:moveTo>
                      <a:pt x="1093" y="476624"/>
                    </a:moveTo>
                    <a:cubicBezTo>
                      <a:pt x="17603" y="339464"/>
                      <a:pt x="232233" y="324859"/>
                      <a:pt x="398603" y="324859"/>
                    </a:cubicBezTo>
                    <a:cubicBezTo>
                      <a:pt x="564973" y="324859"/>
                      <a:pt x="1237438" y="57524"/>
                      <a:pt x="1417778" y="21329"/>
                    </a:cubicBezTo>
                    <a:cubicBezTo>
                      <a:pt x="1744168" y="-44076"/>
                      <a:pt x="1853388" y="48634"/>
                      <a:pt x="1880693" y="194684"/>
                    </a:cubicBezTo>
                    <a:cubicBezTo>
                      <a:pt x="1898473" y="292474"/>
                      <a:pt x="1785443" y="438524"/>
                      <a:pt x="1696543" y="596004"/>
                    </a:cubicBezTo>
                    <a:cubicBezTo>
                      <a:pt x="1602563" y="762374"/>
                      <a:pt x="1436193" y="1080509"/>
                      <a:pt x="1367613" y="1293869"/>
                    </a:cubicBezTo>
                    <a:cubicBezTo>
                      <a:pt x="1304748" y="1488814"/>
                      <a:pt x="846913" y="1337049"/>
                      <a:pt x="825323" y="1221479"/>
                    </a:cubicBezTo>
                    <a:cubicBezTo>
                      <a:pt x="825323" y="1221479"/>
                      <a:pt x="1024078" y="773169"/>
                      <a:pt x="1208228" y="542029"/>
                    </a:cubicBezTo>
                    <a:cubicBezTo>
                      <a:pt x="1208863" y="542029"/>
                      <a:pt x="-42087" y="830954"/>
                      <a:pt x="1093" y="476624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67B4E90-9788-CB91-8E6B-4F7E5BC960E0}"/>
                  </a:ext>
                </a:extLst>
              </p:cNvPr>
              <p:cNvSpPr/>
              <p:nvPr/>
            </p:nvSpPr>
            <p:spPr>
              <a:xfrm>
                <a:off x="4765361" y="4002193"/>
                <a:ext cx="425097" cy="173212"/>
              </a:xfrm>
              <a:custGeom>
                <a:avLst/>
                <a:gdLst>
                  <a:gd name="connsiteX0" fmla="*/ 6028 w 425097"/>
                  <a:gd name="connsiteY0" fmla="*/ 28152 h 173212"/>
                  <a:gd name="connsiteX1" fmla="*/ 235898 w 425097"/>
                  <a:gd name="connsiteY1" fmla="*/ 9102 h 173212"/>
                  <a:gd name="connsiteX2" fmla="*/ 407983 w 425097"/>
                  <a:gd name="connsiteY2" fmla="*/ 152612 h 173212"/>
                  <a:gd name="connsiteX3" fmla="*/ 6028 w 425097"/>
                  <a:gd name="connsiteY3" fmla="*/ 28152 h 173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5097" h="173212">
                    <a:moveTo>
                      <a:pt x="6028" y="28152"/>
                    </a:moveTo>
                    <a:cubicBezTo>
                      <a:pt x="22538" y="16722"/>
                      <a:pt x="68893" y="-15663"/>
                      <a:pt x="235898" y="9102"/>
                    </a:cubicBezTo>
                    <a:cubicBezTo>
                      <a:pt x="403538" y="33866"/>
                      <a:pt x="456243" y="116416"/>
                      <a:pt x="407983" y="152612"/>
                    </a:cubicBezTo>
                    <a:cubicBezTo>
                      <a:pt x="306383" y="230082"/>
                      <a:pt x="-50487" y="66887"/>
                      <a:pt x="6028" y="2815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26A2FFB-1084-A687-0A85-CBB08A793E21}"/>
                  </a:ext>
                </a:extLst>
              </p:cNvPr>
              <p:cNvSpPr/>
              <p:nvPr/>
            </p:nvSpPr>
            <p:spPr>
              <a:xfrm>
                <a:off x="4707116" y="4016378"/>
                <a:ext cx="390311" cy="334641"/>
              </a:xfrm>
              <a:custGeom>
                <a:avLst/>
                <a:gdLst>
                  <a:gd name="connsiteX0" fmla="*/ 80783 w 390311"/>
                  <a:gd name="connsiteY0" fmla="*/ 33016 h 334641"/>
                  <a:gd name="connsiteX1" fmla="*/ 390028 w 390311"/>
                  <a:gd name="connsiteY1" fmla="*/ 72386 h 334641"/>
                  <a:gd name="connsiteX2" fmla="*/ 263663 w 390311"/>
                  <a:gd name="connsiteY2" fmla="*/ 334641 h 334641"/>
                  <a:gd name="connsiteX3" fmla="*/ 2678 w 390311"/>
                  <a:gd name="connsiteY3" fmla="*/ 201291 h 334641"/>
                  <a:gd name="connsiteX4" fmla="*/ 80783 w 390311"/>
                  <a:gd name="connsiteY4" fmla="*/ 33016 h 334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311" h="334641">
                    <a:moveTo>
                      <a:pt x="80783" y="33016"/>
                    </a:moveTo>
                    <a:cubicBezTo>
                      <a:pt x="115073" y="-41279"/>
                      <a:pt x="383678" y="26666"/>
                      <a:pt x="390028" y="72386"/>
                    </a:cubicBezTo>
                    <a:cubicBezTo>
                      <a:pt x="395108" y="109851"/>
                      <a:pt x="330973" y="149221"/>
                      <a:pt x="263663" y="334641"/>
                    </a:cubicBezTo>
                    <a:cubicBezTo>
                      <a:pt x="263663" y="334641"/>
                      <a:pt x="-30977" y="267331"/>
                      <a:pt x="2678" y="201291"/>
                    </a:cubicBezTo>
                    <a:cubicBezTo>
                      <a:pt x="27443" y="153666"/>
                      <a:pt x="45223" y="110486"/>
                      <a:pt x="80783" y="33016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1173E75-9C8C-A7CE-F857-8B445973F12F}"/>
                  </a:ext>
                </a:extLst>
              </p:cNvPr>
              <p:cNvSpPr/>
              <p:nvPr/>
            </p:nvSpPr>
            <p:spPr>
              <a:xfrm>
                <a:off x="4735978" y="3082837"/>
                <a:ext cx="597474" cy="944967"/>
              </a:xfrm>
              <a:custGeom>
                <a:avLst/>
                <a:gdLst>
                  <a:gd name="connsiteX0" fmla="*/ 6201 w 597474"/>
                  <a:gd name="connsiteY0" fmla="*/ 944968 h 944967"/>
                  <a:gd name="connsiteX1" fmla="*/ 3662 w 597474"/>
                  <a:gd name="connsiteY1" fmla="*/ 944333 h 944967"/>
                  <a:gd name="connsiteX2" fmla="*/ 487 w 597474"/>
                  <a:gd name="connsiteY2" fmla="*/ 936078 h 944967"/>
                  <a:gd name="connsiteX3" fmla="*/ 586592 w 597474"/>
                  <a:gd name="connsiteY3" fmla="*/ 1993 h 944967"/>
                  <a:gd name="connsiteX4" fmla="*/ 595481 w 597474"/>
                  <a:gd name="connsiteY4" fmla="*/ 1358 h 944967"/>
                  <a:gd name="connsiteX5" fmla="*/ 596117 w 597474"/>
                  <a:gd name="connsiteY5" fmla="*/ 10248 h 944967"/>
                  <a:gd name="connsiteX6" fmla="*/ 11917 w 597474"/>
                  <a:gd name="connsiteY6" fmla="*/ 941158 h 944967"/>
                  <a:gd name="connsiteX7" fmla="*/ 6201 w 597474"/>
                  <a:gd name="connsiteY7" fmla="*/ 944968 h 94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7474" h="944967">
                    <a:moveTo>
                      <a:pt x="6201" y="944968"/>
                    </a:moveTo>
                    <a:cubicBezTo>
                      <a:pt x="5567" y="944968"/>
                      <a:pt x="4297" y="944968"/>
                      <a:pt x="3662" y="944333"/>
                    </a:cubicBezTo>
                    <a:cubicBezTo>
                      <a:pt x="487" y="943063"/>
                      <a:pt x="-783" y="939253"/>
                      <a:pt x="487" y="936078"/>
                    </a:cubicBezTo>
                    <a:cubicBezTo>
                      <a:pt x="265281" y="363308"/>
                      <a:pt x="583417" y="5803"/>
                      <a:pt x="586592" y="1993"/>
                    </a:cubicBezTo>
                    <a:cubicBezTo>
                      <a:pt x="589131" y="-547"/>
                      <a:pt x="592942" y="-547"/>
                      <a:pt x="595481" y="1358"/>
                    </a:cubicBezTo>
                    <a:cubicBezTo>
                      <a:pt x="598022" y="3898"/>
                      <a:pt x="598022" y="7708"/>
                      <a:pt x="596117" y="10248"/>
                    </a:cubicBezTo>
                    <a:cubicBezTo>
                      <a:pt x="592942" y="14058"/>
                      <a:pt x="275442" y="370293"/>
                      <a:pt x="11917" y="941158"/>
                    </a:cubicBezTo>
                    <a:cubicBezTo>
                      <a:pt x="10647" y="943698"/>
                      <a:pt x="8106" y="944968"/>
                      <a:pt x="6201" y="94496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71E9C483-6D74-C0D8-3CB2-7D4346AF504F}"/>
                  </a:ext>
                </a:extLst>
              </p:cNvPr>
              <p:cNvSpPr/>
              <p:nvPr/>
            </p:nvSpPr>
            <p:spPr>
              <a:xfrm>
                <a:off x="5155617" y="3173095"/>
                <a:ext cx="16457" cy="132079"/>
              </a:xfrm>
              <a:custGeom>
                <a:avLst/>
                <a:gdLst>
                  <a:gd name="connsiteX0" fmla="*/ 7567 w 16457"/>
                  <a:gd name="connsiteY0" fmla="*/ 132080 h 132079"/>
                  <a:gd name="connsiteX1" fmla="*/ 1217 w 16457"/>
                  <a:gd name="connsiteY1" fmla="*/ 126365 h 132079"/>
                  <a:gd name="connsiteX2" fmla="*/ 3757 w 16457"/>
                  <a:gd name="connsiteY2" fmla="*/ 5715 h 132079"/>
                  <a:gd name="connsiteX3" fmla="*/ 10742 w 16457"/>
                  <a:gd name="connsiteY3" fmla="*/ 0 h 132079"/>
                  <a:gd name="connsiteX4" fmla="*/ 16457 w 16457"/>
                  <a:gd name="connsiteY4" fmla="*/ 6985 h 132079"/>
                  <a:gd name="connsiteX5" fmla="*/ 13917 w 16457"/>
                  <a:gd name="connsiteY5" fmla="*/ 125095 h 132079"/>
                  <a:gd name="connsiteX6" fmla="*/ 7567 w 16457"/>
                  <a:gd name="connsiteY6" fmla="*/ 132080 h 132079"/>
                  <a:gd name="connsiteX7" fmla="*/ 7567 w 16457"/>
                  <a:gd name="connsiteY7" fmla="*/ 132080 h 13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57" h="132079">
                    <a:moveTo>
                      <a:pt x="7567" y="132080"/>
                    </a:moveTo>
                    <a:cubicBezTo>
                      <a:pt x="4392" y="132080"/>
                      <a:pt x="1217" y="129540"/>
                      <a:pt x="1217" y="126365"/>
                    </a:cubicBezTo>
                    <a:cubicBezTo>
                      <a:pt x="-2593" y="61595"/>
                      <a:pt x="3757" y="6350"/>
                      <a:pt x="3757" y="5715"/>
                    </a:cubicBezTo>
                    <a:cubicBezTo>
                      <a:pt x="4392" y="2540"/>
                      <a:pt x="7567" y="0"/>
                      <a:pt x="10742" y="0"/>
                    </a:cubicBezTo>
                    <a:cubicBezTo>
                      <a:pt x="13917" y="635"/>
                      <a:pt x="16457" y="3810"/>
                      <a:pt x="16457" y="6985"/>
                    </a:cubicBezTo>
                    <a:cubicBezTo>
                      <a:pt x="16457" y="7620"/>
                      <a:pt x="10742" y="61595"/>
                      <a:pt x="13917" y="125095"/>
                    </a:cubicBezTo>
                    <a:cubicBezTo>
                      <a:pt x="13917" y="128905"/>
                      <a:pt x="11378" y="132080"/>
                      <a:pt x="7567" y="132080"/>
                    </a:cubicBezTo>
                    <a:cubicBezTo>
                      <a:pt x="7567" y="132080"/>
                      <a:pt x="7567" y="132080"/>
                      <a:pt x="7567" y="13208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B01A4BC7-A9D1-6EEA-C8D4-C7FB280972ED}"/>
                  </a:ext>
                </a:extLst>
              </p:cNvPr>
              <p:cNvSpPr/>
              <p:nvPr/>
            </p:nvSpPr>
            <p:spPr>
              <a:xfrm>
                <a:off x="4105910" y="3115188"/>
                <a:ext cx="294761" cy="146806"/>
              </a:xfrm>
              <a:custGeom>
                <a:avLst/>
                <a:gdLst>
                  <a:gd name="connsiteX0" fmla="*/ 6350 w 294761"/>
                  <a:gd name="connsiteY0" fmla="*/ 146807 h 146806"/>
                  <a:gd name="connsiteX1" fmla="*/ 1905 w 294761"/>
                  <a:gd name="connsiteY1" fmla="*/ 144902 h 146806"/>
                  <a:gd name="connsiteX2" fmla="*/ 1905 w 294761"/>
                  <a:gd name="connsiteY2" fmla="*/ 136012 h 146806"/>
                  <a:gd name="connsiteX3" fmla="*/ 287020 w 294761"/>
                  <a:gd name="connsiteY3" fmla="*/ 122 h 146806"/>
                  <a:gd name="connsiteX4" fmla="*/ 294640 w 294761"/>
                  <a:gd name="connsiteY4" fmla="*/ 4567 h 146806"/>
                  <a:gd name="connsiteX5" fmla="*/ 290195 w 294761"/>
                  <a:gd name="connsiteY5" fmla="*/ 12187 h 146806"/>
                  <a:gd name="connsiteX6" fmla="*/ 11430 w 294761"/>
                  <a:gd name="connsiteY6" fmla="*/ 144902 h 146806"/>
                  <a:gd name="connsiteX7" fmla="*/ 6350 w 294761"/>
                  <a:gd name="connsiteY7" fmla="*/ 146807 h 14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761" h="146806">
                    <a:moveTo>
                      <a:pt x="6350" y="146807"/>
                    </a:moveTo>
                    <a:cubicBezTo>
                      <a:pt x="5080" y="146807"/>
                      <a:pt x="3175" y="146171"/>
                      <a:pt x="1905" y="144902"/>
                    </a:cubicBezTo>
                    <a:cubicBezTo>
                      <a:pt x="-635" y="142362"/>
                      <a:pt x="-635" y="138552"/>
                      <a:pt x="1905" y="136012"/>
                    </a:cubicBezTo>
                    <a:cubicBezTo>
                      <a:pt x="85090" y="49017"/>
                      <a:pt x="278765" y="2027"/>
                      <a:pt x="287020" y="122"/>
                    </a:cubicBezTo>
                    <a:cubicBezTo>
                      <a:pt x="290195" y="-513"/>
                      <a:pt x="294005" y="1392"/>
                      <a:pt x="294640" y="4567"/>
                    </a:cubicBezTo>
                    <a:cubicBezTo>
                      <a:pt x="295275" y="7742"/>
                      <a:pt x="293370" y="11552"/>
                      <a:pt x="290195" y="12187"/>
                    </a:cubicBezTo>
                    <a:cubicBezTo>
                      <a:pt x="288290" y="12822"/>
                      <a:pt x="92075" y="60447"/>
                      <a:pt x="11430" y="144902"/>
                    </a:cubicBezTo>
                    <a:cubicBezTo>
                      <a:pt x="10160" y="146171"/>
                      <a:pt x="8255" y="146807"/>
                      <a:pt x="6350" y="14680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" name="Graphic 2">
                <a:extLst>
                  <a:ext uri="{FF2B5EF4-FFF2-40B4-BE49-F238E27FC236}">
                    <a16:creationId xmlns:a16="http://schemas.microsoft.com/office/drawing/2014/main" id="{D6D389AB-D398-2EEB-9C71-CAF04D5654FD}"/>
                  </a:ext>
                </a:extLst>
              </p:cNvPr>
              <p:cNvGrpSpPr/>
              <p:nvPr/>
            </p:nvGrpSpPr>
            <p:grpSpPr>
              <a:xfrm>
                <a:off x="3944620" y="2963545"/>
                <a:ext cx="1515109" cy="1050289"/>
                <a:chOff x="3944620" y="2963545"/>
                <a:chExt cx="1515109" cy="1050289"/>
              </a:xfrm>
              <a:solidFill>
                <a:srgbClr val="0D164B"/>
              </a:solidFill>
            </p:grpSpPr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88E2EC05-E771-1938-0D8B-72DF48B14A20}"/>
                    </a:ext>
                  </a:extLst>
                </p:cNvPr>
                <p:cNvSpPr/>
                <p:nvPr/>
              </p:nvSpPr>
              <p:spPr>
                <a:xfrm>
                  <a:off x="4073742" y="3154997"/>
                  <a:ext cx="12799" cy="14287"/>
                </a:xfrm>
                <a:custGeom>
                  <a:avLst/>
                  <a:gdLst>
                    <a:gd name="connsiteX0" fmla="*/ 2957 w 12799"/>
                    <a:gd name="connsiteY0" fmla="*/ 14288 h 14287"/>
                    <a:gd name="connsiteX1" fmla="*/ 1052 w 12799"/>
                    <a:gd name="connsiteY1" fmla="*/ 13653 h 14287"/>
                    <a:gd name="connsiteX2" fmla="*/ 417 w 12799"/>
                    <a:gd name="connsiteY2" fmla="*/ 9207 h 14287"/>
                    <a:gd name="connsiteX3" fmla="*/ 7402 w 12799"/>
                    <a:gd name="connsiteY3" fmla="*/ 953 h 14287"/>
                    <a:gd name="connsiteX4" fmla="*/ 11847 w 12799"/>
                    <a:gd name="connsiteY4" fmla="*/ 953 h 14287"/>
                    <a:gd name="connsiteX5" fmla="*/ 11847 w 12799"/>
                    <a:gd name="connsiteY5" fmla="*/ 5398 h 14287"/>
                    <a:gd name="connsiteX6" fmla="*/ 4862 w 12799"/>
                    <a:gd name="connsiteY6" fmla="*/ 13653 h 14287"/>
                    <a:gd name="connsiteX7" fmla="*/ 2957 w 12799"/>
                    <a:gd name="connsiteY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99" h="14287">
                      <a:moveTo>
                        <a:pt x="2957" y="14288"/>
                      </a:moveTo>
                      <a:cubicBezTo>
                        <a:pt x="2322" y="14288"/>
                        <a:pt x="1687" y="14288"/>
                        <a:pt x="1052" y="13653"/>
                      </a:cubicBezTo>
                      <a:cubicBezTo>
                        <a:pt x="-218" y="12382"/>
                        <a:pt x="-218" y="10478"/>
                        <a:pt x="417" y="9207"/>
                      </a:cubicBezTo>
                      <a:cubicBezTo>
                        <a:pt x="4862" y="4128"/>
                        <a:pt x="7402" y="953"/>
                        <a:pt x="7402" y="953"/>
                      </a:cubicBezTo>
                      <a:cubicBezTo>
                        <a:pt x="8672" y="-318"/>
                        <a:pt x="10577" y="-318"/>
                        <a:pt x="11847" y="953"/>
                      </a:cubicBezTo>
                      <a:cubicBezTo>
                        <a:pt x="13117" y="2223"/>
                        <a:pt x="13117" y="4128"/>
                        <a:pt x="11847" y="5398"/>
                      </a:cubicBezTo>
                      <a:cubicBezTo>
                        <a:pt x="11847" y="5398"/>
                        <a:pt x="9307" y="8573"/>
                        <a:pt x="4862" y="13653"/>
                      </a:cubicBezTo>
                      <a:cubicBezTo>
                        <a:pt x="4227" y="13653"/>
                        <a:pt x="3592" y="14288"/>
                        <a:pt x="2957" y="1428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E2EB0AF6-AA75-16BE-065C-D794330796C6}"/>
                    </a:ext>
                  </a:extLst>
                </p:cNvPr>
                <p:cNvSpPr/>
                <p:nvPr/>
              </p:nvSpPr>
              <p:spPr>
                <a:xfrm>
                  <a:off x="3944620" y="2963545"/>
                  <a:ext cx="1515109" cy="997584"/>
                </a:xfrm>
                <a:custGeom>
                  <a:avLst/>
                  <a:gdLst>
                    <a:gd name="connsiteX0" fmla="*/ 1003935 w 1515109"/>
                    <a:gd name="connsiteY0" fmla="*/ 997585 h 997584"/>
                    <a:gd name="connsiteX1" fmla="*/ 1002665 w 1515109"/>
                    <a:gd name="connsiteY1" fmla="*/ 996950 h 997584"/>
                    <a:gd name="connsiteX2" fmla="*/ 1001395 w 1515109"/>
                    <a:gd name="connsiteY2" fmla="*/ 992505 h 997584"/>
                    <a:gd name="connsiteX3" fmla="*/ 1010285 w 1515109"/>
                    <a:gd name="connsiteY3" fmla="*/ 975360 h 997584"/>
                    <a:gd name="connsiteX4" fmla="*/ 1014730 w 1515109"/>
                    <a:gd name="connsiteY4" fmla="*/ 974090 h 997584"/>
                    <a:gd name="connsiteX5" fmla="*/ 1016000 w 1515109"/>
                    <a:gd name="connsiteY5" fmla="*/ 978535 h 997584"/>
                    <a:gd name="connsiteX6" fmla="*/ 1007110 w 1515109"/>
                    <a:gd name="connsiteY6" fmla="*/ 995680 h 997584"/>
                    <a:gd name="connsiteX7" fmla="*/ 1003935 w 1515109"/>
                    <a:gd name="connsiteY7" fmla="*/ 997585 h 997584"/>
                    <a:gd name="connsiteX8" fmla="*/ 1026795 w 1515109"/>
                    <a:gd name="connsiteY8" fmla="*/ 952500 h 997584"/>
                    <a:gd name="connsiteX9" fmla="*/ 1025525 w 1515109"/>
                    <a:gd name="connsiteY9" fmla="*/ 951865 h 997584"/>
                    <a:gd name="connsiteX10" fmla="*/ 1024255 w 1515109"/>
                    <a:gd name="connsiteY10" fmla="*/ 947420 h 997584"/>
                    <a:gd name="connsiteX11" fmla="*/ 1033145 w 1515109"/>
                    <a:gd name="connsiteY11" fmla="*/ 930275 h 997584"/>
                    <a:gd name="connsiteX12" fmla="*/ 1037590 w 1515109"/>
                    <a:gd name="connsiteY12" fmla="*/ 929005 h 997584"/>
                    <a:gd name="connsiteX13" fmla="*/ 1038860 w 1515109"/>
                    <a:gd name="connsiteY13" fmla="*/ 933450 h 997584"/>
                    <a:gd name="connsiteX14" fmla="*/ 1029970 w 1515109"/>
                    <a:gd name="connsiteY14" fmla="*/ 950595 h 997584"/>
                    <a:gd name="connsiteX15" fmla="*/ 1026795 w 1515109"/>
                    <a:gd name="connsiteY15" fmla="*/ 952500 h 997584"/>
                    <a:gd name="connsiteX16" fmla="*/ 1050290 w 1515109"/>
                    <a:gd name="connsiteY16" fmla="*/ 907415 h 997584"/>
                    <a:gd name="connsiteX17" fmla="*/ 1049020 w 1515109"/>
                    <a:gd name="connsiteY17" fmla="*/ 906780 h 997584"/>
                    <a:gd name="connsiteX18" fmla="*/ 1047750 w 1515109"/>
                    <a:gd name="connsiteY18" fmla="*/ 902335 h 997584"/>
                    <a:gd name="connsiteX19" fmla="*/ 1056640 w 1515109"/>
                    <a:gd name="connsiteY19" fmla="*/ 885190 h 997584"/>
                    <a:gd name="connsiteX20" fmla="*/ 1061085 w 1515109"/>
                    <a:gd name="connsiteY20" fmla="*/ 883920 h 997584"/>
                    <a:gd name="connsiteX21" fmla="*/ 1062355 w 1515109"/>
                    <a:gd name="connsiteY21" fmla="*/ 888365 h 997584"/>
                    <a:gd name="connsiteX22" fmla="*/ 1053465 w 1515109"/>
                    <a:gd name="connsiteY22" fmla="*/ 905510 h 997584"/>
                    <a:gd name="connsiteX23" fmla="*/ 1050290 w 1515109"/>
                    <a:gd name="connsiteY23" fmla="*/ 907415 h 997584"/>
                    <a:gd name="connsiteX24" fmla="*/ 1074420 w 1515109"/>
                    <a:gd name="connsiteY24" fmla="*/ 862330 h 997584"/>
                    <a:gd name="connsiteX25" fmla="*/ 1073150 w 1515109"/>
                    <a:gd name="connsiteY25" fmla="*/ 861695 h 997584"/>
                    <a:gd name="connsiteX26" fmla="*/ 1071880 w 1515109"/>
                    <a:gd name="connsiteY26" fmla="*/ 857250 h 997584"/>
                    <a:gd name="connsiteX27" fmla="*/ 1080770 w 1515109"/>
                    <a:gd name="connsiteY27" fmla="*/ 840740 h 997584"/>
                    <a:gd name="connsiteX28" fmla="*/ 1085215 w 1515109"/>
                    <a:gd name="connsiteY28" fmla="*/ 839470 h 997584"/>
                    <a:gd name="connsiteX29" fmla="*/ 1086485 w 1515109"/>
                    <a:gd name="connsiteY29" fmla="*/ 843915 h 997584"/>
                    <a:gd name="connsiteX30" fmla="*/ 1077595 w 1515109"/>
                    <a:gd name="connsiteY30" fmla="*/ 860425 h 997584"/>
                    <a:gd name="connsiteX31" fmla="*/ 1074420 w 1515109"/>
                    <a:gd name="connsiteY31" fmla="*/ 862330 h 997584"/>
                    <a:gd name="connsiteX32" fmla="*/ 1098550 w 1515109"/>
                    <a:gd name="connsiteY32" fmla="*/ 817245 h 997584"/>
                    <a:gd name="connsiteX33" fmla="*/ 1097280 w 1515109"/>
                    <a:gd name="connsiteY33" fmla="*/ 816610 h 997584"/>
                    <a:gd name="connsiteX34" fmla="*/ 1096010 w 1515109"/>
                    <a:gd name="connsiteY34" fmla="*/ 812165 h 997584"/>
                    <a:gd name="connsiteX35" fmla="*/ 1104900 w 1515109"/>
                    <a:gd name="connsiteY35" fmla="*/ 795655 h 997584"/>
                    <a:gd name="connsiteX36" fmla="*/ 1109345 w 1515109"/>
                    <a:gd name="connsiteY36" fmla="*/ 794385 h 997584"/>
                    <a:gd name="connsiteX37" fmla="*/ 1110615 w 1515109"/>
                    <a:gd name="connsiteY37" fmla="*/ 798830 h 997584"/>
                    <a:gd name="connsiteX38" fmla="*/ 1101725 w 1515109"/>
                    <a:gd name="connsiteY38" fmla="*/ 815340 h 997584"/>
                    <a:gd name="connsiteX39" fmla="*/ 1098550 w 1515109"/>
                    <a:gd name="connsiteY39" fmla="*/ 817245 h 997584"/>
                    <a:gd name="connsiteX40" fmla="*/ 1122680 w 1515109"/>
                    <a:gd name="connsiteY40" fmla="*/ 772795 h 997584"/>
                    <a:gd name="connsiteX41" fmla="*/ 1121410 w 1515109"/>
                    <a:gd name="connsiteY41" fmla="*/ 772160 h 997584"/>
                    <a:gd name="connsiteX42" fmla="*/ 1120140 w 1515109"/>
                    <a:gd name="connsiteY42" fmla="*/ 767715 h 997584"/>
                    <a:gd name="connsiteX43" fmla="*/ 1129030 w 1515109"/>
                    <a:gd name="connsiteY43" fmla="*/ 751205 h 997584"/>
                    <a:gd name="connsiteX44" fmla="*/ 1133475 w 1515109"/>
                    <a:gd name="connsiteY44" fmla="*/ 749935 h 997584"/>
                    <a:gd name="connsiteX45" fmla="*/ 1134745 w 1515109"/>
                    <a:gd name="connsiteY45" fmla="*/ 754380 h 997584"/>
                    <a:gd name="connsiteX46" fmla="*/ 1125855 w 1515109"/>
                    <a:gd name="connsiteY46" fmla="*/ 770890 h 997584"/>
                    <a:gd name="connsiteX47" fmla="*/ 1122680 w 1515109"/>
                    <a:gd name="connsiteY47" fmla="*/ 772795 h 997584"/>
                    <a:gd name="connsiteX48" fmla="*/ 1146810 w 1515109"/>
                    <a:gd name="connsiteY48" fmla="*/ 728345 h 997584"/>
                    <a:gd name="connsiteX49" fmla="*/ 1145540 w 1515109"/>
                    <a:gd name="connsiteY49" fmla="*/ 727710 h 997584"/>
                    <a:gd name="connsiteX50" fmla="*/ 1144270 w 1515109"/>
                    <a:gd name="connsiteY50" fmla="*/ 723265 h 997584"/>
                    <a:gd name="connsiteX51" fmla="*/ 1153795 w 1515109"/>
                    <a:gd name="connsiteY51" fmla="*/ 706755 h 997584"/>
                    <a:gd name="connsiteX52" fmla="*/ 1158240 w 1515109"/>
                    <a:gd name="connsiteY52" fmla="*/ 705485 h 997584"/>
                    <a:gd name="connsiteX53" fmla="*/ 1159510 w 1515109"/>
                    <a:gd name="connsiteY53" fmla="*/ 709930 h 997584"/>
                    <a:gd name="connsiteX54" fmla="*/ 1150620 w 1515109"/>
                    <a:gd name="connsiteY54" fmla="*/ 726440 h 997584"/>
                    <a:gd name="connsiteX55" fmla="*/ 1146810 w 1515109"/>
                    <a:gd name="connsiteY55" fmla="*/ 728345 h 997584"/>
                    <a:gd name="connsiteX56" fmla="*/ 1171575 w 1515109"/>
                    <a:gd name="connsiteY56" fmla="*/ 683895 h 997584"/>
                    <a:gd name="connsiteX57" fmla="*/ 1170305 w 1515109"/>
                    <a:gd name="connsiteY57" fmla="*/ 683260 h 997584"/>
                    <a:gd name="connsiteX58" fmla="*/ 1169035 w 1515109"/>
                    <a:gd name="connsiteY58" fmla="*/ 678815 h 997584"/>
                    <a:gd name="connsiteX59" fmla="*/ 1178560 w 1515109"/>
                    <a:gd name="connsiteY59" fmla="*/ 662305 h 997584"/>
                    <a:gd name="connsiteX60" fmla="*/ 1183005 w 1515109"/>
                    <a:gd name="connsiteY60" fmla="*/ 661035 h 997584"/>
                    <a:gd name="connsiteX61" fmla="*/ 1184275 w 1515109"/>
                    <a:gd name="connsiteY61" fmla="*/ 665480 h 997584"/>
                    <a:gd name="connsiteX62" fmla="*/ 1174750 w 1515109"/>
                    <a:gd name="connsiteY62" fmla="*/ 681990 h 997584"/>
                    <a:gd name="connsiteX63" fmla="*/ 1171575 w 1515109"/>
                    <a:gd name="connsiteY63" fmla="*/ 683895 h 997584"/>
                    <a:gd name="connsiteX64" fmla="*/ 1196340 w 1515109"/>
                    <a:gd name="connsiteY64" fmla="*/ 638810 h 997584"/>
                    <a:gd name="connsiteX65" fmla="*/ 1195070 w 1515109"/>
                    <a:gd name="connsiteY65" fmla="*/ 638175 h 997584"/>
                    <a:gd name="connsiteX66" fmla="*/ 1193800 w 1515109"/>
                    <a:gd name="connsiteY66" fmla="*/ 633730 h 997584"/>
                    <a:gd name="connsiteX67" fmla="*/ 1203325 w 1515109"/>
                    <a:gd name="connsiteY67" fmla="*/ 617220 h 997584"/>
                    <a:gd name="connsiteX68" fmla="*/ 1207770 w 1515109"/>
                    <a:gd name="connsiteY68" fmla="*/ 615950 h 997584"/>
                    <a:gd name="connsiteX69" fmla="*/ 1209040 w 1515109"/>
                    <a:gd name="connsiteY69" fmla="*/ 620395 h 997584"/>
                    <a:gd name="connsiteX70" fmla="*/ 1199515 w 1515109"/>
                    <a:gd name="connsiteY70" fmla="*/ 636905 h 997584"/>
                    <a:gd name="connsiteX71" fmla="*/ 1196340 w 1515109"/>
                    <a:gd name="connsiteY71" fmla="*/ 638810 h 997584"/>
                    <a:gd name="connsiteX72" fmla="*/ 1221105 w 1515109"/>
                    <a:gd name="connsiteY72" fmla="*/ 594995 h 997584"/>
                    <a:gd name="connsiteX73" fmla="*/ 1219835 w 1515109"/>
                    <a:gd name="connsiteY73" fmla="*/ 594360 h 997584"/>
                    <a:gd name="connsiteX74" fmla="*/ 1218565 w 1515109"/>
                    <a:gd name="connsiteY74" fmla="*/ 589915 h 997584"/>
                    <a:gd name="connsiteX75" fmla="*/ 1228090 w 1515109"/>
                    <a:gd name="connsiteY75" fmla="*/ 573405 h 997584"/>
                    <a:gd name="connsiteX76" fmla="*/ 1232535 w 1515109"/>
                    <a:gd name="connsiteY76" fmla="*/ 572135 h 997584"/>
                    <a:gd name="connsiteX77" fmla="*/ 1233805 w 1515109"/>
                    <a:gd name="connsiteY77" fmla="*/ 576580 h 997584"/>
                    <a:gd name="connsiteX78" fmla="*/ 1224280 w 1515109"/>
                    <a:gd name="connsiteY78" fmla="*/ 593090 h 997584"/>
                    <a:gd name="connsiteX79" fmla="*/ 1221105 w 1515109"/>
                    <a:gd name="connsiteY79" fmla="*/ 594995 h 997584"/>
                    <a:gd name="connsiteX80" fmla="*/ 1246505 w 1515109"/>
                    <a:gd name="connsiteY80" fmla="*/ 550545 h 997584"/>
                    <a:gd name="connsiteX81" fmla="*/ 1245235 w 1515109"/>
                    <a:gd name="connsiteY81" fmla="*/ 549910 h 997584"/>
                    <a:gd name="connsiteX82" fmla="*/ 1243965 w 1515109"/>
                    <a:gd name="connsiteY82" fmla="*/ 545465 h 997584"/>
                    <a:gd name="connsiteX83" fmla="*/ 1253490 w 1515109"/>
                    <a:gd name="connsiteY83" fmla="*/ 528955 h 997584"/>
                    <a:gd name="connsiteX84" fmla="*/ 1257935 w 1515109"/>
                    <a:gd name="connsiteY84" fmla="*/ 527685 h 997584"/>
                    <a:gd name="connsiteX85" fmla="*/ 1259205 w 1515109"/>
                    <a:gd name="connsiteY85" fmla="*/ 532130 h 997584"/>
                    <a:gd name="connsiteX86" fmla="*/ 1249680 w 1515109"/>
                    <a:gd name="connsiteY86" fmla="*/ 548640 h 997584"/>
                    <a:gd name="connsiteX87" fmla="*/ 1246505 w 1515109"/>
                    <a:gd name="connsiteY87" fmla="*/ 550545 h 997584"/>
                    <a:gd name="connsiteX88" fmla="*/ 75565 w 1515109"/>
                    <a:gd name="connsiteY88" fmla="*/ 541020 h 997584"/>
                    <a:gd name="connsiteX89" fmla="*/ 75565 w 1515109"/>
                    <a:gd name="connsiteY89" fmla="*/ 541020 h 997584"/>
                    <a:gd name="connsiteX90" fmla="*/ 55880 w 1515109"/>
                    <a:gd name="connsiteY90" fmla="*/ 537845 h 997584"/>
                    <a:gd name="connsiteX91" fmla="*/ 53975 w 1515109"/>
                    <a:gd name="connsiteY91" fmla="*/ 534035 h 997584"/>
                    <a:gd name="connsiteX92" fmla="*/ 57785 w 1515109"/>
                    <a:gd name="connsiteY92" fmla="*/ 532130 h 997584"/>
                    <a:gd name="connsiteX93" fmla="*/ 76200 w 1515109"/>
                    <a:gd name="connsiteY93" fmla="*/ 535305 h 997584"/>
                    <a:gd name="connsiteX94" fmla="*/ 79375 w 1515109"/>
                    <a:gd name="connsiteY94" fmla="*/ 538480 h 997584"/>
                    <a:gd name="connsiteX95" fmla="*/ 75565 w 1515109"/>
                    <a:gd name="connsiteY95" fmla="*/ 541020 h 997584"/>
                    <a:gd name="connsiteX96" fmla="*/ 106680 w 1515109"/>
                    <a:gd name="connsiteY96" fmla="*/ 539750 h 997584"/>
                    <a:gd name="connsiteX97" fmla="*/ 103505 w 1515109"/>
                    <a:gd name="connsiteY97" fmla="*/ 537210 h 997584"/>
                    <a:gd name="connsiteX98" fmla="*/ 106045 w 1515109"/>
                    <a:gd name="connsiteY98" fmla="*/ 533400 h 997584"/>
                    <a:gd name="connsiteX99" fmla="*/ 124460 w 1515109"/>
                    <a:gd name="connsiteY99" fmla="*/ 529590 h 997584"/>
                    <a:gd name="connsiteX100" fmla="*/ 128270 w 1515109"/>
                    <a:gd name="connsiteY100" fmla="*/ 532130 h 997584"/>
                    <a:gd name="connsiteX101" fmla="*/ 125730 w 1515109"/>
                    <a:gd name="connsiteY101" fmla="*/ 535940 h 997584"/>
                    <a:gd name="connsiteX102" fmla="*/ 106680 w 1515109"/>
                    <a:gd name="connsiteY102" fmla="*/ 539750 h 997584"/>
                    <a:gd name="connsiteX103" fmla="*/ 106680 w 1515109"/>
                    <a:gd name="connsiteY103" fmla="*/ 539750 h 997584"/>
                    <a:gd name="connsiteX104" fmla="*/ 156210 w 1515109"/>
                    <a:gd name="connsiteY104" fmla="*/ 527050 h 997584"/>
                    <a:gd name="connsiteX105" fmla="*/ 153035 w 1515109"/>
                    <a:gd name="connsiteY105" fmla="*/ 525145 h 997584"/>
                    <a:gd name="connsiteX106" fmla="*/ 154940 w 1515109"/>
                    <a:gd name="connsiteY106" fmla="*/ 521335 h 997584"/>
                    <a:gd name="connsiteX107" fmla="*/ 172720 w 1515109"/>
                    <a:gd name="connsiteY107" fmla="*/ 514985 h 997584"/>
                    <a:gd name="connsiteX108" fmla="*/ 176530 w 1515109"/>
                    <a:gd name="connsiteY108" fmla="*/ 516890 h 997584"/>
                    <a:gd name="connsiteX109" fmla="*/ 174625 w 1515109"/>
                    <a:gd name="connsiteY109" fmla="*/ 520700 h 997584"/>
                    <a:gd name="connsiteX110" fmla="*/ 156845 w 1515109"/>
                    <a:gd name="connsiteY110" fmla="*/ 527050 h 997584"/>
                    <a:gd name="connsiteX111" fmla="*/ 156210 w 1515109"/>
                    <a:gd name="connsiteY111" fmla="*/ 527050 h 997584"/>
                    <a:gd name="connsiteX112" fmla="*/ 29210 w 1515109"/>
                    <a:gd name="connsiteY112" fmla="*/ 523240 h 997584"/>
                    <a:gd name="connsiteX113" fmla="*/ 27305 w 1515109"/>
                    <a:gd name="connsiteY113" fmla="*/ 522605 h 997584"/>
                    <a:gd name="connsiteX114" fmla="*/ 17145 w 1515109"/>
                    <a:gd name="connsiteY114" fmla="*/ 511175 h 997584"/>
                    <a:gd name="connsiteX115" fmla="*/ 14605 w 1515109"/>
                    <a:gd name="connsiteY115" fmla="*/ 507365 h 997584"/>
                    <a:gd name="connsiteX116" fmla="*/ 15875 w 1515109"/>
                    <a:gd name="connsiteY116" fmla="*/ 502920 h 997584"/>
                    <a:gd name="connsiteX117" fmla="*/ 20320 w 1515109"/>
                    <a:gd name="connsiteY117" fmla="*/ 504190 h 997584"/>
                    <a:gd name="connsiteX118" fmla="*/ 22860 w 1515109"/>
                    <a:gd name="connsiteY118" fmla="*/ 508000 h 997584"/>
                    <a:gd name="connsiteX119" fmla="*/ 31750 w 1515109"/>
                    <a:gd name="connsiteY119" fmla="*/ 518795 h 997584"/>
                    <a:gd name="connsiteX120" fmla="*/ 31750 w 1515109"/>
                    <a:gd name="connsiteY120" fmla="*/ 523240 h 997584"/>
                    <a:gd name="connsiteX121" fmla="*/ 29210 w 1515109"/>
                    <a:gd name="connsiteY121" fmla="*/ 523240 h 997584"/>
                    <a:gd name="connsiteX122" fmla="*/ 203200 w 1515109"/>
                    <a:gd name="connsiteY122" fmla="*/ 508635 h 997584"/>
                    <a:gd name="connsiteX123" fmla="*/ 200025 w 1515109"/>
                    <a:gd name="connsiteY123" fmla="*/ 506730 h 997584"/>
                    <a:gd name="connsiteX124" fmla="*/ 201930 w 1515109"/>
                    <a:gd name="connsiteY124" fmla="*/ 502285 h 997584"/>
                    <a:gd name="connsiteX125" fmla="*/ 219075 w 1515109"/>
                    <a:gd name="connsiteY125" fmla="*/ 494665 h 997584"/>
                    <a:gd name="connsiteX126" fmla="*/ 223520 w 1515109"/>
                    <a:gd name="connsiteY126" fmla="*/ 495935 h 997584"/>
                    <a:gd name="connsiteX127" fmla="*/ 222250 w 1515109"/>
                    <a:gd name="connsiteY127" fmla="*/ 500380 h 997584"/>
                    <a:gd name="connsiteX128" fmla="*/ 204470 w 1515109"/>
                    <a:gd name="connsiteY128" fmla="*/ 508000 h 997584"/>
                    <a:gd name="connsiteX129" fmla="*/ 203200 w 1515109"/>
                    <a:gd name="connsiteY129" fmla="*/ 508635 h 997584"/>
                    <a:gd name="connsiteX130" fmla="*/ 1271270 w 1515109"/>
                    <a:gd name="connsiteY130" fmla="*/ 506095 h 997584"/>
                    <a:gd name="connsiteX131" fmla="*/ 1270000 w 1515109"/>
                    <a:gd name="connsiteY131" fmla="*/ 505460 h 997584"/>
                    <a:gd name="connsiteX132" fmla="*/ 1268730 w 1515109"/>
                    <a:gd name="connsiteY132" fmla="*/ 501015 h 997584"/>
                    <a:gd name="connsiteX133" fmla="*/ 1278255 w 1515109"/>
                    <a:gd name="connsiteY133" fmla="*/ 484505 h 997584"/>
                    <a:gd name="connsiteX134" fmla="*/ 1282700 w 1515109"/>
                    <a:gd name="connsiteY134" fmla="*/ 483235 h 997584"/>
                    <a:gd name="connsiteX135" fmla="*/ 1283970 w 1515109"/>
                    <a:gd name="connsiteY135" fmla="*/ 487680 h 997584"/>
                    <a:gd name="connsiteX136" fmla="*/ 1274445 w 1515109"/>
                    <a:gd name="connsiteY136" fmla="*/ 504190 h 997584"/>
                    <a:gd name="connsiteX137" fmla="*/ 1271270 w 1515109"/>
                    <a:gd name="connsiteY137" fmla="*/ 506095 h 997584"/>
                    <a:gd name="connsiteX138" fmla="*/ 249555 w 1515109"/>
                    <a:gd name="connsiteY138" fmla="*/ 487680 h 997584"/>
                    <a:gd name="connsiteX139" fmla="*/ 246380 w 1515109"/>
                    <a:gd name="connsiteY139" fmla="*/ 485775 h 997584"/>
                    <a:gd name="connsiteX140" fmla="*/ 247650 w 1515109"/>
                    <a:gd name="connsiteY140" fmla="*/ 481330 h 997584"/>
                    <a:gd name="connsiteX141" fmla="*/ 264795 w 1515109"/>
                    <a:gd name="connsiteY141" fmla="*/ 473075 h 997584"/>
                    <a:gd name="connsiteX142" fmla="*/ 269240 w 1515109"/>
                    <a:gd name="connsiteY142" fmla="*/ 474345 h 997584"/>
                    <a:gd name="connsiteX143" fmla="*/ 267970 w 1515109"/>
                    <a:gd name="connsiteY143" fmla="*/ 478790 h 997584"/>
                    <a:gd name="connsiteX144" fmla="*/ 250825 w 1515109"/>
                    <a:gd name="connsiteY144" fmla="*/ 487045 h 997584"/>
                    <a:gd name="connsiteX145" fmla="*/ 249555 w 1515109"/>
                    <a:gd name="connsiteY145" fmla="*/ 487680 h 997584"/>
                    <a:gd name="connsiteX146" fmla="*/ 5715 w 1515109"/>
                    <a:gd name="connsiteY146" fmla="*/ 478790 h 997584"/>
                    <a:gd name="connsiteX147" fmla="*/ 2540 w 1515109"/>
                    <a:gd name="connsiteY147" fmla="*/ 476250 h 997584"/>
                    <a:gd name="connsiteX148" fmla="*/ 0 w 1515109"/>
                    <a:gd name="connsiteY148" fmla="*/ 456565 h 997584"/>
                    <a:gd name="connsiteX149" fmla="*/ 3175 w 1515109"/>
                    <a:gd name="connsiteY149" fmla="*/ 453390 h 997584"/>
                    <a:gd name="connsiteX150" fmla="*/ 6350 w 1515109"/>
                    <a:gd name="connsiteY150" fmla="*/ 456565 h 997584"/>
                    <a:gd name="connsiteX151" fmla="*/ 8255 w 1515109"/>
                    <a:gd name="connsiteY151" fmla="*/ 474980 h 997584"/>
                    <a:gd name="connsiteX152" fmla="*/ 5715 w 1515109"/>
                    <a:gd name="connsiteY152" fmla="*/ 478790 h 997584"/>
                    <a:gd name="connsiteX153" fmla="*/ 5715 w 1515109"/>
                    <a:gd name="connsiteY153" fmla="*/ 478790 h 997584"/>
                    <a:gd name="connsiteX154" fmla="*/ 295275 w 1515109"/>
                    <a:gd name="connsiteY154" fmla="*/ 464820 h 997584"/>
                    <a:gd name="connsiteX155" fmla="*/ 292735 w 1515109"/>
                    <a:gd name="connsiteY155" fmla="*/ 462915 h 997584"/>
                    <a:gd name="connsiteX156" fmla="*/ 294005 w 1515109"/>
                    <a:gd name="connsiteY156" fmla="*/ 458470 h 997584"/>
                    <a:gd name="connsiteX157" fmla="*/ 311150 w 1515109"/>
                    <a:gd name="connsiteY157" fmla="*/ 449580 h 997584"/>
                    <a:gd name="connsiteX158" fmla="*/ 315595 w 1515109"/>
                    <a:gd name="connsiteY158" fmla="*/ 450850 h 997584"/>
                    <a:gd name="connsiteX159" fmla="*/ 314325 w 1515109"/>
                    <a:gd name="connsiteY159" fmla="*/ 455295 h 997584"/>
                    <a:gd name="connsiteX160" fmla="*/ 297180 w 1515109"/>
                    <a:gd name="connsiteY160" fmla="*/ 464185 h 997584"/>
                    <a:gd name="connsiteX161" fmla="*/ 295275 w 1515109"/>
                    <a:gd name="connsiteY161" fmla="*/ 464820 h 997584"/>
                    <a:gd name="connsiteX162" fmla="*/ 1296670 w 1515109"/>
                    <a:gd name="connsiteY162" fmla="*/ 462280 h 997584"/>
                    <a:gd name="connsiteX163" fmla="*/ 1295400 w 1515109"/>
                    <a:gd name="connsiteY163" fmla="*/ 461645 h 997584"/>
                    <a:gd name="connsiteX164" fmla="*/ 1294130 w 1515109"/>
                    <a:gd name="connsiteY164" fmla="*/ 457200 h 997584"/>
                    <a:gd name="connsiteX165" fmla="*/ 1303655 w 1515109"/>
                    <a:gd name="connsiteY165" fmla="*/ 440690 h 997584"/>
                    <a:gd name="connsiteX166" fmla="*/ 1308100 w 1515109"/>
                    <a:gd name="connsiteY166" fmla="*/ 439420 h 997584"/>
                    <a:gd name="connsiteX167" fmla="*/ 1309370 w 1515109"/>
                    <a:gd name="connsiteY167" fmla="*/ 443865 h 997584"/>
                    <a:gd name="connsiteX168" fmla="*/ 1299845 w 1515109"/>
                    <a:gd name="connsiteY168" fmla="*/ 460375 h 997584"/>
                    <a:gd name="connsiteX169" fmla="*/ 1296670 w 1515109"/>
                    <a:gd name="connsiteY169" fmla="*/ 462280 h 997584"/>
                    <a:gd name="connsiteX170" fmla="*/ 340360 w 1515109"/>
                    <a:gd name="connsiteY170" fmla="*/ 441325 h 997584"/>
                    <a:gd name="connsiteX171" fmla="*/ 337820 w 1515109"/>
                    <a:gd name="connsiteY171" fmla="*/ 439420 h 997584"/>
                    <a:gd name="connsiteX172" fmla="*/ 339090 w 1515109"/>
                    <a:gd name="connsiteY172" fmla="*/ 434975 h 997584"/>
                    <a:gd name="connsiteX173" fmla="*/ 355600 w 1515109"/>
                    <a:gd name="connsiteY173" fmla="*/ 426085 h 997584"/>
                    <a:gd name="connsiteX174" fmla="*/ 360045 w 1515109"/>
                    <a:gd name="connsiteY174" fmla="*/ 427355 h 997584"/>
                    <a:gd name="connsiteX175" fmla="*/ 358775 w 1515109"/>
                    <a:gd name="connsiteY175" fmla="*/ 431800 h 997584"/>
                    <a:gd name="connsiteX176" fmla="*/ 341630 w 1515109"/>
                    <a:gd name="connsiteY176" fmla="*/ 440690 h 997584"/>
                    <a:gd name="connsiteX177" fmla="*/ 340360 w 1515109"/>
                    <a:gd name="connsiteY177" fmla="*/ 441325 h 997584"/>
                    <a:gd name="connsiteX178" fmla="*/ 5715 w 1515109"/>
                    <a:gd name="connsiteY178" fmla="*/ 427990 h 997584"/>
                    <a:gd name="connsiteX179" fmla="*/ 5715 w 1515109"/>
                    <a:gd name="connsiteY179" fmla="*/ 427990 h 997584"/>
                    <a:gd name="connsiteX180" fmla="*/ 2540 w 1515109"/>
                    <a:gd name="connsiteY180" fmla="*/ 424180 h 997584"/>
                    <a:gd name="connsiteX181" fmla="*/ 6985 w 1515109"/>
                    <a:gd name="connsiteY181" fmla="*/ 405130 h 997584"/>
                    <a:gd name="connsiteX182" fmla="*/ 10795 w 1515109"/>
                    <a:gd name="connsiteY182" fmla="*/ 402590 h 997584"/>
                    <a:gd name="connsiteX183" fmla="*/ 13335 w 1515109"/>
                    <a:gd name="connsiteY183" fmla="*/ 406400 h 997584"/>
                    <a:gd name="connsiteX184" fmla="*/ 9525 w 1515109"/>
                    <a:gd name="connsiteY184" fmla="*/ 424815 h 997584"/>
                    <a:gd name="connsiteX185" fmla="*/ 5715 w 1515109"/>
                    <a:gd name="connsiteY185" fmla="*/ 427990 h 997584"/>
                    <a:gd name="connsiteX186" fmla="*/ 1322070 w 1515109"/>
                    <a:gd name="connsiteY186" fmla="*/ 417830 h 997584"/>
                    <a:gd name="connsiteX187" fmla="*/ 1320800 w 1515109"/>
                    <a:gd name="connsiteY187" fmla="*/ 417195 h 997584"/>
                    <a:gd name="connsiteX188" fmla="*/ 1319530 w 1515109"/>
                    <a:gd name="connsiteY188" fmla="*/ 412750 h 997584"/>
                    <a:gd name="connsiteX189" fmla="*/ 1329055 w 1515109"/>
                    <a:gd name="connsiteY189" fmla="*/ 396240 h 997584"/>
                    <a:gd name="connsiteX190" fmla="*/ 1333500 w 1515109"/>
                    <a:gd name="connsiteY190" fmla="*/ 394970 h 997584"/>
                    <a:gd name="connsiteX191" fmla="*/ 1334770 w 1515109"/>
                    <a:gd name="connsiteY191" fmla="*/ 399415 h 997584"/>
                    <a:gd name="connsiteX192" fmla="*/ 1325245 w 1515109"/>
                    <a:gd name="connsiteY192" fmla="*/ 415925 h 997584"/>
                    <a:gd name="connsiteX193" fmla="*/ 1322070 w 1515109"/>
                    <a:gd name="connsiteY193" fmla="*/ 417830 h 997584"/>
                    <a:gd name="connsiteX194" fmla="*/ 385445 w 1515109"/>
                    <a:gd name="connsiteY194" fmla="*/ 417195 h 997584"/>
                    <a:gd name="connsiteX195" fmla="*/ 382905 w 1515109"/>
                    <a:gd name="connsiteY195" fmla="*/ 415290 h 997584"/>
                    <a:gd name="connsiteX196" fmla="*/ 384175 w 1515109"/>
                    <a:gd name="connsiteY196" fmla="*/ 410845 h 997584"/>
                    <a:gd name="connsiteX197" fmla="*/ 400685 w 1515109"/>
                    <a:gd name="connsiteY197" fmla="*/ 401955 h 997584"/>
                    <a:gd name="connsiteX198" fmla="*/ 405130 w 1515109"/>
                    <a:gd name="connsiteY198" fmla="*/ 403225 h 997584"/>
                    <a:gd name="connsiteX199" fmla="*/ 403860 w 1515109"/>
                    <a:gd name="connsiteY199" fmla="*/ 407670 h 997584"/>
                    <a:gd name="connsiteX200" fmla="*/ 387350 w 1515109"/>
                    <a:gd name="connsiteY200" fmla="*/ 416560 h 997584"/>
                    <a:gd name="connsiteX201" fmla="*/ 385445 w 1515109"/>
                    <a:gd name="connsiteY201" fmla="*/ 417195 h 997584"/>
                    <a:gd name="connsiteX202" fmla="*/ 429895 w 1515109"/>
                    <a:gd name="connsiteY202" fmla="*/ 393700 h 997584"/>
                    <a:gd name="connsiteX203" fmla="*/ 427355 w 1515109"/>
                    <a:gd name="connsiteY203" fmla="*/ 391795 h 997584"/>
                    <a:gd name="connsiteX204" fmla="*/ 428625 w 1515109"/>
                    <a:gd name="connsiteY204" fmla="*/ 387350 h 997584"/>
                    <a:gd name="connsiteX205" fmla="*/ 445135 w 1515109"/>
                    <a:gd name="connsiteY205" fmla="*/ 378460 h 997584"/>
                    <a:gd name="connsiteX206" fmla="*/ 449580 w 1515109"/>
                    <a:gd name="connsiteY206" fmla="*/ 379730 h 997584"/>
                    <a:gd name="connsiteX207" fmla="*/ 448310 w 1515109"/>
                    <a:gd name="connsiteY207" fmla="*/ 384175 h 997584"/>
                    <a:gd name="connsiteX208" fmla="*/ 431800 w 1515109"/>
                    <a:gd name="connsiteY208" fmla="*/ 393065 h 997584"/>
                    <a:gd name="connsiteX209" fmla="*/ 429895 w 1515109"/>
                    <a:gd name="connsiteY209" fmla="*/ 393700 h 997584"/>
                    <a:gd name="connsiteX210" fmla="*/ 20320 w 1515109"/>
                    <a:gd name="connsiteY210" fmla="*/ 379730 h 997584"/>
                    <a:gd name="connsiteX211" fmla="*/ 19050 w 1515109"/>
                    <a:gd name="connsiteY211" fmla="*/ 379730 h 997584"/>
                    <a:gd name="connsiteX212" fmla="*/ 17145 w 1515109"/>
                    <a:gd name="connsiteY212" fmla="*/ 375920 h 997584"/>
                    <a:gd name="connsiteX213" fmla="*/ 24765 w 1515109"/>
                    <a:gd name="connsiteY213" fmla="*/ 358140 h 997584"/>
                    <a:gd name="connsiteX214" fmla="*/ 29210 w 1515109"/>
                    <a:gd name="connsiteY214" fmla="*/ 356870 h 997584"/>
                    <a:gd name="connsiteX215" fmla="*/ 30480 w 1515109"/>
                    <a:gd name="connsiteY215" fmla="*/ 361315 h 997584"/>
                    <a:gd name="connsiteX216" fmla="*/ 22860 w 1515109"/>
                    <a:gd name="connsiteY216" fmla="*/ 378460 h 997584"/>
                    <a:gd name="connsiteX217" fmla="*/ 20320 w 1515109"/>
                    <a:gd name="connsiteY217" fmla="*/ 379730 h 997584"/>
                    <a:gd name="connsiteX218" fmla="*/ 1347470 w 1515109"/>
                    <a:gd name="connsiteY218" fmla="*/ 374015 h 997584"/>
                    <a:gd name="connsiteX219" fmla="*/ 1345565 w 1515109"/>
                    <a:gd name="connsiteY219" fmla="*/ 373380 h 997584"/>
                    <a:gd name="connsiteX220" fmla="*/ 1344295 w 1515109"/>
                    <a:gd name="connsiteY220" fmla="*/ 368935 h 997584"/>
                    <a:gd name="connsiteX221" fmla="*/ 1353820 w 1515109"/>
                    <a:gd name="connsiteY221" fmla="*/ 352425 h 997584"/>
                    <a:gd name="connsiteX222" fmla="*/ 1358265 w 1515109"/>
                    <a:gd name="connsiteY222" fmla="*/ 351155 h 997584"/>
                    <a:gd name="connsiteX223" fmla="*/ 1359535 w 1515109"/>
                    <a:gd name="connsiteY223" fmla="*/ 355600 h 997584"/>
                    <a:gd name="connsiteX224" fmla="*/ 1350010 w 1515109"/>
                    <a:gd name="connsiteY224" fmla="*/ 372110 h 997584"/>
                    <a:gd name="connsiteX225" fmla="*/ 1347470 w 1515109"/>
                    <a:gd name="connsiteY225" fmla="*/ 374015 h 997584"/>
                    <a:gd name="connsiteX226" fmla="*/ 474980 w 1515109"/>
                    <a:gd name="connsiteY226" fmla="*/ 369570 h 997584"/>
                    <a:gd name="connsiteX227" fmla="*/ 472440 w 1515109"/>
                    <a:gd name="connsiteY227" fmla="*/ 367665 h 997584"/>
                    <a:gd name="connsiteX228" fmla="*/ 473710 w 1515109"/>
                    <a:gd name="connsiteY228" fmla="*/ 363220 h 997584"/>
                    <a:gd name="connsiteX229" fmla="*/ 490855 w 1515109"/>
                    <a:gd name="connsiteY229" fmla="*/ 354330 h 997584"/>
                    <a:gd name="connsiteX230" fmla="*/ 495300 w 1515109"/>
                    <a:gd name="connsiteY230" fmla="*/ 355600 h 997584"/>
                    <a:gd name="connsiteX231" fmla="*/ 494030 w 1515109"/>
                    <a:gd name="connsiteY231" fmla="*/ 360045 h 997584"/>
                    <a:gd name="connsiteX232" fmla="*/ 476885 w 1515109"/>
                    <a:gd name="connsiteY232" fmla="*/ 368935 h 997584"/>
                    <a:gd name="connsiteX233" fmla="*/ 474980 w 1515109"/>
                    <a:gd name="connsiteY233" fmla="*/ 369570 h 997584"/>
                    <a:gd name="connsiteX234" fmla="*/ 519430 w 1515109"/>
                    <a:gd name="connsiteY234" fmla="*/ 346075 h 997584"/>
                    <a:gd name="connsiteX235" fmla="*/ 516890 w 1515109"/>
                    <a:gd name="connsiteY235" fmla="*/ 344170 h 997584"/>
                    <a:gd name="connsiteX236" fmla="*/ 518160 w 1515109"/>
                    <a:gd name="connsiteY236" fmla="*/ 339725 h 997584"/>
                    <a:gd name="connsiteX237" fmla="*/ 535305 w 1515109"/>
                    <a:gd name="connsiteY237" fmla="*/ 330835 h 997584"/>
                    <a:gd name="connsiteX238" fmla="*/ 539750 w 1515109"/>
                    <a:gd name="connsiteY238" fmla="*/ 332105 h 997584"/>
                    <a:gd name="connsiteX239" fmla="*/ 538480 w 1515109"/>
                    <a:gd name="connsiteY239" fmla="*/ 336550 h 997584"/>
                    <a:gd name="connsiteX240" fmla="*/ 521335 w 1515109"/>
                    <a:gd name="connsiteY240" fmla="*/ 345440 h 997584"/>
                    <a:gd name="connsiteX241" fmla="*/ 519430 w 1515109"/>
                    <a:gd name="connsiteY241" fmla="*/ 346075 h 997584"/>
                    <a:gd name="connsiteX242" fmla="*/ 41910 w 1515109"/>
                    <a:gd name="connsiteY242" fmla="*/ 333375 h 997584"/>
                    <a:gd name="connsiteX243" fmla="*/ 40640 w 1515109"/>
                    <a:gd name="connsiteY243" fmla="*/ 332740 h 997584"/>
                    <a:gd name="connsiteX244" fmla="*/ 39370 w 1515109"/>
                    <a:gd name="connsiteY244" fmla="*/ 328295 h 997584"/>
                    <a:gd name="connsiteX245" fmla="*/ 48895 w 1515109"/>
                    <a:gd name="connsiteY245" fmla="*/ 311785 h 997584"/>
                    <a:gd name="connsiteX246" fmla="*/ 53340 w 1515109"/>
                    <a:gd name="connsiteY246" fmla="*/ 310515 h 997584"/>
                    <a:gd name="connsiteX247" fmla="*/ 54610 w 1515109"/>
                    <a:gd name="connsiteY247" fmla="*/ 314960 h 997584"/>
                    <a:gd name="connsiteX248" fmla="*/ 45085 w 1515109"/>
                    <a:gd name="connsiteY248" fmla="*/ 331470 h 997584"/>
                    <a:gd name="connsiteX249" fmla="*/ 41910 w 1515109"/>
                    <a:gd name="connsiteY249" fmla="*/ 333375 h 997584"/>
                    <a:gd name="connsiteX250" fmla="*/ 1372870 w 1515109"/>
                    <a:gd name="connsiteY250" fmla="*/ 330200 h 997584"/>
                    <a:gd name="connsiteX251" fmla="*/ 1370965 w 1515109"/>
                    <a:gd name="connsiteY251" fmla="*/ 329565 h 997584"/>
                    <a:gd name="connsiteX252" fmla="*/ 1369695 w 1515109"/>
                    <a:gd name="connsiteY252" fmla="*/ 325120 h 997584"/>
                    <a:gd name="connsiteX253" fmla="*/ 1379220 w 1515109"/>
                    <a:gd name="connsiteY253" fmla="*/ 308610 h 997584"/>
                    <a:gd name="connsiteX254" fmla="*/ 1383665 w 1515109"/>
                    <a:gd name="connsiteY254" fmla="*/ 307340 h 997584"/>
                    <a:gd name="connsiteX255" fmla="*/ 1384935 w 1515109"/>
                    <a:gd name="connsiteY255" fmla="*/ 311785 h 997584"/>
                    <a:gd name="connsiteX256" fmla="*/ 1375410 w 1515109"/>
                    <a:gd name="connsiteY256" fmla="*/ 328295 h 997584"/>
                    <a:gd name="connsiteX257" fmla="*/ 1372870 w 1515109"/>
                    <a:gd name="connsiteY257" fmla="*/ 330200 h 997584"/>
                    <a:gd name="connsiteX258" fmla="*/ 565150 w 1515109"/>
                    <a:gd name="connsiteY258" fmla="*/ 322580 h 997584"/>
                    <a:gd name="connsiteX259" fmla="*/ 562610 w 1515109"/>
                    <a:gd name="connsiteY259" fmla="*/ 320675 h 997584"/>
                    <a:gd name="connsiteX260" fmla="*/ 563880 w 1515109"/>
                    <a:gd name="connsiteY260" fmla="*/ 316230 h 997584"/>
                    <a:gd name="connsiteX261" fmla="*/ 581025 w 1515109"/>
                    <a:gd name="connsiteY261" fmla="*/ 307340 h 997584"/>
                    <a:gd name="connsiteX262" fmla="*/ 585470 w 1515109"/>
                    <a:gd name="connsiteY262" fmla="*/ 308610 h 997584"/>
                    <a:gd name="connsiteX263" fmla="*/ 584200 w 1515109"/>
                    <a:gd name="connsiteY263" fmla="*/ 313055 h 997584"/>
                    <a:gd name="connsiteX264" fmla="*/ 567055 w 1515109"/>
                    <a:gd name="connsiteY264" fmla="*/ 321310 h 997584"/>
                    <a:gd name="connsiteX265" fmla="*/ 565150 w 1515109"/>
                    <a:gd name="connsiteY265" fmla="*/ 322580 h 997584"/>
                    <a:gd name="connsiteX266" fmla="*/ 610235 w 1515109"/>
                    <a:gd name="connsiteY266" fmla="*/ 299720 h 997584"/>
                    <a:gd name="connsiteX267" fmla="*/ 607695 w 1515109"/>
                    <a:gd name="connsiteY267" fmla="*/ 297815 h 997584"/>
                    <a:gd name="connsiteX268" fmla="*/ 608965 w 1515109"/>
                    <a:gd name="connsiteY268" fmla="*/ 293370 h 997584"/>
                    <a:gd name="connsiteX269" fmla="*/ 626110 w 1515109"/>
                    <a:gd name="connsiteY269" fmla="*/ 285115 h 997584"/>
                    <a:gd name="connsiteX270" fmla="*/ 630555 w 1515109"/>
                    <a:gd name="connsiteY270" fmla="*/ 286385 h 997584"/>
                    <a:gd name="connsiteX271" fmla="*/ 629285 w 1515109"/>
                    <a:gd name="connsiteY271" fmla="*/ 290830 h 997584"/>
                    <a:gd name="connsiteX272" fmla="*/ 612140 w 1515109"/>
                    <a:gd name="connsiteY272" fmla="*/ 299085 h 997584"/>
                    <a:gd name="connsiteX273" fmla="*/ 610235 w 1515109"/>
                    <a:gd name="connsiteY273" fmla="*/ 299720 h 997584"/>
                    <a:gd name="connsiteX274" fmla="*/ 67945 w 1515109"/>
                    <a:gd name="connsiteY274" fmla="*/ 290195 h 997584"/>
                    <a:gd name="connsiteX275" fmla="*/ 66040 w 1515109"/>
                    <a:gd name="connsiteY275" fmla="*/ 289560 h 997584"/>
                    <a:gd name="connsiteX276" fmla="*/ 65405 w 1515109"/>
                    <a:gd name="connsiteY276" fmla="*/ 285115 h 997584"/>
                    <a:gd name="connsiteX277" fmla="*/ 76200 w 1515109"/>
                    <a:gd name="connsiteY277" fmla="*/ 269240 h 997584"/>
                    <a:gd name="connsiteX278" fmla="*/ 80645 w 1515109"/>
                    <a:gd name="connsiteY278" fmla="*/ 268605 h 997584"/>
                    <a:gd name="connsiteX279" fmla="*/ 81280 w 1515109"/>
                    <a:gd name="connsiteY279" fmla="*/ 273050 h 997584"/>
                    <a:gd name="connsiteX280" fmla="*/ 70485 w 1515109"/>
                    <a:gd name="connsiteY280" fmla="*/ 288925 h 997584"/>
                    <a:gd name="connsiteX281" fmla="*/ 67945 w 1515109"/>
                    <a:gd name="connsiteY281" fmla="*/ 290195 h 997584"/>
                    <a:gd name="connsiteX282" fmla="*/ 1398905 w 1515109"/>
                    <a:gd name="connsiteY282" fmla="*/ 286385 h 997584"/>
                    <a:gd name="connsiteX283" fmla="*/ 1397000 w 1515109"/>
                    <a:gd name="connsiteY283" fmla="*/ 285750 h 997584"/>
                    <a:gd name="connsiteX284" fmla="*/ 1395730 w 1515109"/>
                    <a:gd name="connsiteY284" fmla="*/ 281305 h 997584"/>
                    <a:gd name="connsiteX285" fmla="*/ 1405255 w 1515109"/>
                    <a:gd name="connsiteY285" fmla="*/ 264795 h 997584"/>
                    <a:gd name="connsiteX286" fmla="*/ 1409700 w 1515109"/>
                    <a:gd name="connsiteY286" fmla="*/ 263525 h 997584"/>
                    <a:gd name="connsiteX287" fmla="*/ 1410970 w 1515109"/>
                    <a:gd name="connsiteY287" fmla="*/ 267970 h 997584"/>
                    <a:gd name="connsiteX288" fmla="*/ 1401445 w 1515109"/>
                    <a:gd name="connsiteY288" fmla="*/ 284480 h 997584"/>
                    <a:gd name="connsiteX289" fmla="*/ 1398905 w 1515109"/>
                    <a:gd name="connsiteY289" fmla="*/ 286385 h 997584"/>
                    <a:gd name="connsiteX290" fmla="*/ 655955 w 1515109"/>
                    <a:gd name="connsiteY290" fmla="*/ 278130 h 997584"/>
                    <a:gd name="connsiteX291" fmla="*/ 652780 w 1515109"/>
                    <a:gd name="connsiteY291" fmla="*/ 276225 h 997584"/>
                    <a:gd name="connsiteX292" fmla="*/ 654050 w 1515109"/>
                    <a:gd name="connsiteY292" fmla="*/ 271780 h 997584"/>
                    <a:gd name="connsiteX293" fmla="*/ 671195 w 1515109"/>
                    <a:gd name="connsiteY293" fmla="*/ 263525 h 997584"/>
                    <a:gd name="connsiteX294" fmla="*/ 675640 w 1515109"/>
                    <a:gd name="connsiteY294" fmla="*/ 264795 h 997584"/>
                    <a:gd name="connsiteX295" fmla="*/ 674370 w 1515109"/>
                    <a:gd name="connsiteY295" fmla="*/ 269240 h 997584"/>
                    <a:gd name="connsiteX296" fmla="*/ 657225 w 1515109"/>
                    <a:gd name="connsiteY296" fmla="*/ 277495 h 997584"/>
                    <a:gd name="connsiteX297" fmla="*/ 655955 w 1515109"/>
                    <a:gd name="connsiteY297" fmla="*/ 278130 h 997584"/>
                    <a:gd name="connsiteX298" fmla="*/ 702310 w 1515109"/>
                    <a:gd name="connsiteY298" fmla="*/ 256540 h 997584"/>
                    <a:gd name="connsiteX299" fmla="*/ 699135 w 1515109"/>
                    <a:gd name="connsiteY299" fmla="*/ 254635 h 997584"/>
                    <a:gd name="connsiteX300" fmla="*/ 700405 w 1515109"/>
                    <a:gd name="connsiteY300" fmla="*/ 250190 h 997584"/>
                    <a:gd name="connsiteX301" fmla="*/ 717550 w 1515109"/>
                    <a:gd name="connsiteY301" fmla="*/ 242570 h 997584"/>
                    <a:gd name="connsiteX302" fmla="*/ 721995 w 1515109"/>
                    <a:gd name="connsiteY302" fmla="*/ 243840 h 997584"/>
                    <a:gd name="connsiteX303" fmla="*/ 720725 w 1515109"/>
                    <a:gd name="connsiteY303" fmla="*/ 248285 h 997584"/>
                    <a:gd name="connsiteX304" fmla="*/ 703580 w 1515109"/>
                    <a:gd name="connsiteY304" fmla="*/ 255905 h 997584"/>
                    <a:gd name="connsiteX305" fmla="*/ 702310 w 1515109"/>
                    <a:gd name="connsiteY305" fmla="*/ 256540 h 997584"/>
                    <a:gd name="connsiteX306" fmla="*/ 97155 w 1515109"/>
                    <a:gd name="connsiteY306" fmla="*/ 248285 h 997584"/>
                    <a:gd name="connsiteX307" fmla="*/ 95250 w 1515109"/>
                    <a:gd name="connsiteY307" fmla="*/ 247650 h 997584"/>
                    <a:gd name="connsiteX308" fmla="*/ 94615 w 1515109"/>
                    <a:gd name="connsiteY308" fmla="*/ 243205 h 997584"/>
                    <a:gd name="connsiteX309" fmla="*/ 106045 w 1515109"/>
                    <a:gd name="connsiteY309" fmla="*/ 227965 h 997584"/>
                    <a:gd name="connsiteX310" fmla="*/ 110490 w 1515109"/>
                    <a:gd name="connsiteY310" fmla="*/ 227330 h 997584"/>
                    <a:gd name="connsiteX311" fmla="*/ 111125 w 1515109"/>
                    <a:gd name="connsiteY311" fmla="*/ 231775 h 997584"/>
                    <a:gd name="connsiteX312" fmla="*/ 99695 w 1515109"/>
                    <a:gd name="connsiteY312" fmla="*/ 247015 h 997584"/>
                    <a:gd name="connsiteX313" fmla="*/ 97155 w 1515109"/>
                    <a:gd name="connsiteY313" fmla="*/ 248285 h 997584"/>
                    <a:gd name="connsiteX314" fmla="*/ 1424940 w 1515109"/>
                    <a:gd name="connsiteY314" fmla="*/ 242570 h 997584"/>
                    <a:gd name="connsiteX315" fmla="*/ 1423035 w 1515109"/>
                    <a:gd name="connsiteY315" fmla="*/ 241935 h 997584"/>
                    <a:gd name="connsiteX316" fmla="*/ 1421765 w 1515109"/>
                    <a:gd name="connsiteY316" fmla="*/ 237490 h 997584"/>
                    <a:gd name="connsiteX317" fmla="*/ 1431925 w 1515109"/>
                    <a:gd name="connsiteY317" fmla="*/ 220980 h 997584"/>
                    <a:gd name="connsiteX318" fmla="*/ 1436370 w 1515109"/>
                    <a:gd name="connsiteY318" fmla="*/ 219710 h 997584"/>
                    <a:gd name="connsiteX319" fmla="*/ 1437640 w 1515109"/>
                    <a:gd name="connsiteY319" fmla="*/ 224155 h 997584"/>
                    <a:gd name="connsiteX320" fmla="*/ 1427480 w 1515109"/>
                    <a:gd name="connsiteY320" fmla="*/ 240665 h 997584"/>
                    <a:gd name="connsiteX321" fmla="*/ 1424940 w 1515109"/>
                    <a:gd name="connsiteY321" fmla="*/ 242570 h 997584"/>
                    <a:gd name="connsiteX322" fmla="*/ 748665 w 1515109"/>
                    <a:gd name="connsiteY322" fmla="*/ 235585 h 997584"/>
                    <a:gd name="connsiteX323" fmla="*/ 745490 w 1515109"/>
                    <a:gd name="connsiteY323" fmla="*/ 233680 h 997584"/>
                    <a:gd name="connsiteX324" fmla="*/ 746760 w 1515109"/>
                    <a:gd name="connsiteY324" fmla="*/ 229235 h 997584"/>
                    <a:gd name="connsiteX325" fmla="*/ 763905 w 1515109"/>
                    <a:gd name="connsiteY325" fmla="*/ 221615 h 997584"/>
                    <a:gd name="connsiteX326" fmla="*/ 768350 w 1515109"/>
                    <a:gd name="connsiteY326" fmla="*/ 223520 h 997584"/>
                    <a:gd name="connsiteX327" fmla="*/ 766445 w 1515109"/>
                    <a:gd name="connsiteY327" fmla="*/ 227965 h 997584"/>
                    <a:gd name="connsiteX328" fmla="*/ 749300 w 1515109"/>
                    <a:gd name="connsiteY328" fmla="*/ 235585 h 997584"/>
                    <a:gd name="connsiteX329" fmla="*/ 748665 w 1515109"/>
                    <a:gd name="connsiteY329" fmla="*/ 235585 h 997584"/>
                    <a:gd name="connsiteX330" fmla="*/ 795020 w 1515109"/>
                    <a:gd name="connsiteY330" fmla="*/ 214630 h 997584"/>
                    <a:gd name="connsiteX331" fmla="*/ 791845 w 1515109"/>
                    <a:gd name="connsiteY331" fmla="*/ 212725 h 997584"/>
                    <a:gd name="connsiteX332" fmla="*/ 793750 w 1515109"/>
                    <a:gd name="connsiteY332" fmla="*/ 208280 h 997584"/>
                    <a:gd name="connsiteX333" fmla="*/ 810895 w 1515109"/>
                    <a:gd name="connsiteY333" fmla="*/ 200660 h 997584"/>
                    <a:gd name="connsiteX334" fmla="*/ 815340 w 1515109"/>
                    <a:gd name="connsiteY334" fmla="*/ 202565 h 997584"/>
                    <a:gd name="connsiteX335" fmla="*/ 813435 w 1515109"/>
                    <a:gd name="connsiteY335" fmla="*/ 207010 h 997584"/>
                    <a:gd name="connsiteX336" fmla="*/ 796290 w 1515109"/>
                    <a:gd name="connsiteY336" fmla="*/ 214630 h 997584"/>
                    <a:gd name="connsiteX337" fmla="*/ 795020 w 1515109"/>
                    <a:gd name="connsiteY337" fmla="*/ 214630 h 997584"/>
                    <a:gd name="connsiteX338" fmla="*/ 1451610 w 1515109"/>
                    <a:gd name="connsiteY338" fmla="*/ 199390 h 997584"/>
                    <a:gd name="connsiteX339" fmla="*/ 1449705 w 1515109"/>
                    <a:gd name="connsiteY339" fmla="*/ 198755 h 997584"/>
                    <a:gd name="connsiteX340" fmla="*/ 1448435 w 1515109"/>
                    <a:gd name="connsiteY340" fmla="*/ 194310 h 997584"/>
                    <a:gd name="connsiteX341" fmla="*/ 1458595 w 1515109"/>
                    <a:gd name="connsiteY341" fmla="*/ 178435 h 997584"/>
                    <a:gd name="connsiteX342" fmla="*/ 1463040 w 1515109"/>
                    <a:gd name="connsiteY342" fmla="*/ 177800 h 997584"/>
                    <a:gd name="connsiteX343" fmla="*/ 1463675 w 1515109"/>
                    <a:gd name="connsiteY343" fmla="*/ 182245 h 997584"/>
                    <a:gd name="connsiteX344" fmla="*/ 1453515 w 1515109"/>
                    <a:gd name="connsiteY344" fmla="*/ 198120 h 997584"/>
                    <a:gd name="connsiteX345" fmla="*/ 1451610 w 1515109"/>
                    <a:gd name="connsiteY345" fmla="*/ 199390 h 997584"/>
                    <a:gd name="connsiteX346" fmla="*/ 841375 w 1515109"/>
                    <a:gd name="connsiteY346" fmla="*/ 194310 h 997584"/>
                    <a:gd name="connsiteX347" fmla="*/ 838200 w 1515109"/>
                    <a:gd name="connsiteY347" fmla="*/ 192405 h 997584"/>
                    <a:gd name="connsiteX348" fmla="*/ 840105 w 1515109"/>
                    <a:gd name="connsiteY348" fmla="*/ 187960 h 997584"/>
                    <a:gd name="connsiteX349" fmla="*/ 857885 w 1515109"/>
                    <a:gd name="connsiteY349" fmla="*/ 180340 h 997584"/>
                    <a:gd name="connsiteX350" fmla="*/ 862330 w 1515109"/>
                    <a:gd name="connsiteY350" fmla="*/ 182245 h 997584"/>
                    <a:gd name="connsiteX351" fmla="*/ 860425 w 1515109"/>
                    <a:gd name="connsiteY351" fmla="*/ 186690 h 997584"/>
                    <a:gd name="connsiteX352" fmla="*/ 843280 w 1515109"/>
                    <a:gd name="connsiteY352" fmla="*/ 194310 h 997584"/>
                    <a:gd name="connsiteX353" fmla="*/ 841375 w 1515109"/>
                    <a:gd name="connsiteY353" fmla="*/ 194310 h 997584"/>
                    <a:gd name="connsiteX354" fmla="*/ 887730 w 1515109"/>
                    <a:gd name="connsiteY354" fmla="*/ 173990 h 997584"/>
                    <a:gd name="connsiteX355" fmla="*/ 884555 w 1515109"/>
                    <a:gd name="connsiteY355" fmla="*/ 172085 h 997584"/>
                    <a:gd name="connsiteX356" fmla="*/ 886460 w 1515109"/>
                    <a:gd name="connsiteY356" fmla="*/ 167640 h 997584"/>
                    <a:gd name="connsiteX357" fmla="*/ 904240 w 1515109"/>
                    <a:gd name="connsiteY357" fmla="*/ 160020 h 997584"/>
                    <a:gd name="connsiteX358" fmla="*/ 908685 w 1515109"/>
                    <a:gd name="connsiteY358" fmla="*/ 161925 h 997584"/>
                    <a:gd name="connsiteX359" fmla="*/ 906780 w 1515109"/>
                    <a:gd name="connsiteY359" fmla="*/ 166370 h 997584"/>
                    <a:gd name="connsiteX360" fmla="*/ 889000 w 1515109"/>
                    <a:gd name="connsiteY360" fmla="*/ 173990 h 997584"/>
                    <a:gd name="connsiteX361" fmla="*/ 887730 w 1515109"/>
                    <a:gd name="connsiteY361" fmla="*/ 173990 h 997584"/>
                    <a:gd name="connsiteX362" fmla="*/ 1479550 w 1515109"/>
                    <a:gd name="connsiteY362" fmla="*/ 156210 h 997584"/>
                    <a:gd name="connsiteX363" fmla="*/ 1477645 w 1515109"/>
                    <a:gd name="connsiteY363" fmla="*/ 155575 h 997584"/>
                    <a:gd name="connsiteX364" fmla="*/ 1476375 w 1515109"/>
                    <a:gd name="connsiteY364" fmla="*/ 151130 h 997584"/>
                    <a:gd name="connsiteX365" fmla="*/ 1485900 w 1515109"/>
                    <a:gd name="connsiteY365" fmla="*/ 134620 h 997584"/>
                    <a:gd name="connsiteX366" fmla="*/ 1490345 w 1515109"/>
                    <a:gd name="connsiteY366" fmla="*/ 133350 h 997584"/>
                    <a:gd name="connsiteX367" fmla="*/ 1491615 w 1515109"/>
                    <a:gd name="connsiteY367" fmla="*/ 137795 h 997584"/>
                    <a:gd name="connsiteX368" fmla="*/ 1482090 w 1515109"/>
                    <a:gd name="connsiteY368" fmla="*/ 154305 h 997584"/>
                    <a:gd name="connsiteX369" fmla="*/ 1479550 w 1515109"/>
                    <a:gd name="connsiteY369" fmla="*/ 156210 h 997584"/>
                    <a:gd name="connsiteX370" fmla="*/ 934720 w 1515109"/>
                    <a:gd name="connsiteY370" fmla="*/ 154305 h 997584"/>
                    <a:gd name="connsiteX371" fmla="*/ 931545 w 1515109"/>
                    <a:gd name="connsiteY371" fmla="*/ 152400 h 997584"/>
                    <a:gd name="connsiteX372" fmla="*/ 933450 w 1515109"/>
                    <a:gd name="connsiteY372" fmla="*/ 147955 h 997584"/>
                    <a:gd name="connsiteX373" fmla="*/ 951230 w 1515109"/>
                    <a:gd name="connsiteY373" fmla="*/ 140335 h 997584"/>
                    <a:gd name="connsiteX374" fmla="*/ 955675 w 1515109"/>
                    <a:gd name="connsiteY374" fmla="*/ 142240 h 997584"/>
                    <a:gd name="connsiteX375" fmla="*/ 953770 w 1515109"/>
                    <a:gd name="connsiteY375" fmla="*/ 146685 h 997584"/>
                    <a:gd name="connsiteX376" fmla="*/ 935990 w 1515109"/>
                    <a:gd name="connsiteY376" fmla="*/ 154305 h 997584"/>
                    <a:gd name="connsiteX377" fmla="*/ 934720 w 1515109"/>
                    <a:gd name="connsiteY377" fmla="*/ 154305 h 997584"/>
                    <a:gd name="connsiteX378" fmla="*/ 981710 w 1515109"/>
                    <a:gd name="connsiteY378" fmla="*/ 134620 h 997584"/>
                    <a:gd name="connsiteX379" fmla="*/ 978535 w 1515109"/>
                    <a:gd name="connsiteY379" fmla="*/ 132715 h 997584"/>
                    <a:gd name="connsiteX380" fmla="*/ 980440 w 1515109"/>
                    <a:gd name="connsiteY380" fmla="*/ 128270 h 997584"/>
                    <a:gd name="connsiteX381" fmla="*/ 998220 w 1515109"/>
                    <a:gd name="connsiteY381" fmla="*/ 121285 h 997584"/>
                    <a:gd name="connsiteX382" fmla="*/ 1002665 w 1515109"/>
                    <a:gd name="connsiteY382" fmla="*/ 123190 h 997584"/>
                    <a:gd name="connsiteX383" fmla="*/ 1000760 w 1515109"/>
                    <a:gd name="connsiteY383" fmla="*/ 127635 h 997584"/>
                    <a:gd name="connsiteX384" fmla="*/ 982980 w 1515109"/>
                    <a:gd name="connsiteY384" fmla="*/ 134620 h 997584"/>
                    <a:gd name="connsiteX385" fmla="*/ 981710 w 1515109"/>
                    <a:gd name="connsiteY385" fmla="*/ 134620 h 997584"/>
                    <a:gd name="connsiteX386" fmla="*/ 1028700 w 1515109"/>
                    <a:gd name="connsiteY386" fmla="*/ 115570 h 997584"/>
                    <a:gd name="connsiteX387" fmla="*/ 1025525 w 1515109"/>
                    <a:gd name="connsiteY387" fmla="*/ 113665 h 997584"/>
                    <a:gd name="connsiteX388" fmla="*/ 1027430 w 1515109"/>
                    <a:gd name="connsiteY388" fmla="*/ 109855 h 997584"/>
                    <a:gd name="connsiteX389" fmla="*/ 1045210 w 1515109"/>
                    <a:gd name="connsiteY389" fmla="*/ 102870 h 997584"/>
                    <a:gd name="connsiteX390" fmla="*/ 1049020 w 1515109"/>
                    <a:gd name="connsiteY390" fmla="*/ 104775 h 997584"/>
                    <a:gd name="connsiteX391" fmla="*/ 1047115 w 1515109"/>
                    <a:gd name="connsiteY391" fmla="*/ 108585 h 997584"/>
                    <a:gd name="connsiteX392" fmla="*/ 1029335 w 1515109"/>
                    <a:gd name="connsiteY392" fmla="*/ 115570 h 997584"/>
                    <a:gd name="connsiteX393" fmla="*/ 1028700 w 1515109"/>
                    <a:gd name="connsiteY393" fmla="*/ 115570 h 997584"/>
                    <a:gd name="connsiteX394" fmla="*/ 1502410 w 1515109"/>
                    <a:gd name="connsiteY394" fmla="*/ 111125 h 997584"/>
                    <a:gd name="connsiteX395" fmla="*/ 1501140 w 1515109"/>
                    <a:gd name="connsiteY395" fmla="*/ 111125 h 997584"/>
                    <a:gd name="connsiteX396" fmla="*/ 1499235 w 1515109"/>
                    <a:gd name="connsiteY396" fmla="*/ 107315 h 997584"/>
                    <a:gd name="connsiteX397" fmla="*/ 1504950 w 1515109"/>
                    <a:gd name="connsiteY397" fmla="*/ 89535 h 997584"/>
                    <a:gd name="connsiteX398" fmla="*/ 1508760 w 1515109"/>
                    <a:gd name="connsiteY398" fmla="*/ 86995 h 997584"/>
                    <a:gd name="connsiteX399" fmla="*/ 1511300 w 1515109"/>
                    <a:gd name="connsiteY399" fmla="*/ 90805 h 997584"/>
                    <a:gd name="connsiteX400" fmla="*/ 1505585 w 1515109"/>
                    <a:gd name="connsiteY400" fmla="*/ 109220 h 997584"/>
                    <a:gd name="connsiteX401" fmla="*/ 1502410 w 1515109"/>
                    <a:gd name="connsiteY401" fmla="*/ 111125 h 997584"/>
                    <a:gd name="connsiteX402" fmla="*/ 1076325 w 1515109"/>
                    <a:gd name="connsiteY402" fmla="*/ 97155 h 997584"/>
                    <a:gd name="connsiteX403" fmla="*/ 1073150 w 1515109"/>
                    <a:gd name="connsiteY403" fmla="*/ 95250 h 997584"/>
                    <a:gd name="connsiteX404" fmla="*/ 1075055 w 1515109"/>
                    <a:gd name="connsiteY404" fmla="*/ 91440 h 997584"/>
                    <a:gd name="connsiteX405" fmla="*/ 1092835 w 1515109"/>
                    <a:gd name="connsiteY405" fmla="*/ 84455 h 997584"/>
                    <a:gd name="connsiteX406" fmla="*/ 1096645 w 1515109"/>
                    <a:gd name="connsiteY406" fmla="*/ 86360 h 997584"/>
                    <a:gd name="connsiteX407" fmla="*/ 1094740 w 1515109"/>
                    <a:gd name="connsiteY407" fmla="*/ 90170 h 997584"/>
                    <a:gd name="connsiteX408" fmla="*/ 1076960 w 1515109"/>
                    <a:gd name="connsiteY408" fmla="*/ 97155 h 997584"/>
                    <a:gd name="connsiteX409" fmla="*/ 1076325 w 1515109"/>
                    <a:gd name="connsiteY409" fmla="*/ 97155 h 997584"/>
                    <a:gd name="connsiteX410" fmla="*/ 1123950 w 1515109"/>
                    <a:gd name="connsiteY410" fmla="*/ 80010 h 997584"/>
                    <a:gd name="connsiteX411" fmla="*/ 1120775 w 1515109"/>
                    <a:gd name="connsiteY411" fmla="*/ 78105 h 997584"/>
                    <a:gd name="connsiteX412" fmla="*/ 1122680 w 1515109"/>
                    <a:gd name="connsiteY412" fmla="*/ 74295 h 997584"/>
                    <a:gd name="connsiteX413" fmla="*/ 1140460 w 1515109"/>
                    <a:gd name="connsiteY413" fmla="*/ 67945 h 997584"/>
                    <a:gd name="connsiteX414" fmla="*/ 1144270 w 1515109"/>
                    <a:gd name="connsiteY414" fmla="*/ 69850 h 997584"/>
                    <a:gd name="connsiteX415" fmla="*/ 1142365 w 1515109"/>
                    <a:gd name="connsiteY415" fmla="*/ 73660 h 997584"/>
                    <a:gd name="connsiteX416" fmla="*/ 1124585 w 1515109"/>
                    <a:gd name="connsiteY416" fmla="*/ 80010 h 997584"/>
                    <a:gd name="connsiteX417" fmla="*/ 1123950 w 1515109"/>
                    <a:gd name="connsiteY417" fmla="*/ 80010 h 997584"/>
                    <a:gd name="connsiteX418" fmla="*/ 1171575 w 1515109"/>
                    <a:gd name="connsiteY418" fmla="*/ 62865 h 997584"/>
                    <a:gd name="connsiteX419" fmla="*/ 1168400 w 1515109"/>
                    <a:gd name="connsiteY419" fmla="*/ 60960 h 997584"/>
                    <a:gd name="connsiteX420" fmla="*/ 1170305 w 1515109"/>
                    <a:gd name="connsiteY420" fmla="*/ 57150 h 997584"/>
                    <a:gd name="connsiteX421" fmla="*/ 1188720 w 1515109"/>
                    <a:gd name="connsiteY421" fmla="*/ 51435 h 997584"/>
                    <a:gd name="connsiteX422" fmla="*/ 1192530 w 1515109"/>
                    <a:gd name="connsiteY422" fmla="*/ 53340 h 997584"/>
                    <a:gd name="connsiteX423" fmla="*/ 1190625 w 1515109"/>
                    <a:gd name="connsiteY423" fmla="*/ 57150 h 997584"/>
                    <a:gd name="connsiteX424" fmla="*/ 1172845 w 1515109"/>
                    <a:gd name="connsiteY424" fmla="*/ 62865 h 997584"/>
                    <a:gd name="connsiteX425" fmla="*/ 1171575 w 1515109"/>
                    <a:gd name="connsiteY425" fmla="*/ 62865 h 997584"/>
                    <a:gd name="connsiteX426" fmla="*/ 1511300 w 1515109"/>
                    <a:gd name="connsiteY426" fmla="*/ 61595 h 997584"/>
                    <a:gd name="connsiteX427" fmla="*/ 1508125 w 1515109"/>
                    <a:gd name="connsiteY427" fmla="*/ 58420 h 997584"/>
                    <a:gd name="connsiteX428" fmla="*/ 1504315 w 1515109"/>
                    <a:gd name="connsiteY428" fmla="*/ 41275 h 997584"/>
                    <a:gd name="connsiteX429" fmla="*/ 1506220 w 1515109"/>
                    <a:gd name="connsiteY429" fmla="*/ 36830 h 997584"/>
                    <a:gd name="connsiteX430" fmla="*/ 1510665 w 1515109"/>
                    <a:gd name="connsiteY430" fmla="*/ 38735 h 997584"/>
                    <a:gd name="connsiteX431" fmla="*/ 1515110 w 1515109"/>
                    <a:gd name="connsiteY431" fmla="*/ 58420 h 997584"/>
                    <a:gd name="connsiteX432" fmla="*/ 1511300 w 1515109"/>
                    <a:gd name="connsiteY432" fmla="*/ 61595 h 997584"/>
                    <a:gd name="connsiteX433" fmla="*/ 1511300 w 1515109"/>
                    <a:gd name="connsiteY433" fmla="*/ 61595 h 997584"/>
                    <a:gd name="connsiteX434" fmla="*/ 1219835 w 1515109"/>
                    <a:gd name="connsiteY434" fmla="*/ 46990 h 997584"/>
                    <a:gd name="connsiteX435" fmla="*/ 1216660 w 1515109"/>
                    <a:gd name="connsiteY435" fmla="*/ 44450 h 997584"/>
                    <a:gd name="connsiteX436" fmla="*/ 1218565 w 1515109"/>
                    <a:gd name="connsiteY436" fmla="*/ 40640 h 997584"/>
                    <a:gd name="connsiteX437" fmla="*/ 1236980 w 1515109"/>
                    <a:gd name="connsiteY437" fmla="*/ 34925 h 997584"/>
                    <a:gd name="connsiteX438" fmla="*/ 1240790 w 1515109"/>
                    <a:gd name="connsiteY438" fmla="*/ 36830 h 997584"/>
                    <a:gd name="connsiteX439" fmla="*/ 1238885 w 1515109"/>
                    <a:gd name="connsiteY439" fmla="*/ 40640 h 997584"/>
                    <a:gd name="connsiteX440" fmla="*/ 1220470 w 1515109"/>
                    <a:gd name="connsiteY440" fmla="*/ 46355 h 997584"/>
                    <a:gd name="connsiteX441" fmla="*/ 1219835 w 1515109"/>
                    <a:gd name="connsiteY441" fmla="*/ 46990 h 997584"/>
                    <a:gd name="connsiteX442" fmla="*/ 1268730 w 1515109"/>
                    <a:gd name="connsiteY442" fmla="*/ 33020 h 997584"/>
                    <a:gd name="connsiteX443" fmla="*/ 1265555 w 1515109"/>
                    <a:gd name="connsiteY443" fmla="*/ 30480 h 997584"/>
                    <a:gd name="connsiteX444" fmla="*/ 1268095 w 1515109"/>
                    <a:gd name="connsiteY444" fmla="*/ 26670 h 997584"/>
                    <a:gd name="connsiteX445" fmla="*/ 1286510 w 1515109"/>
                    <a:gd name="connsiteY445" fmla="*/ 21590 h 997584"/>
                    <a:gd name="connsiteX446" fmla="*/ 1290320 w 1515109"/>
                    <a:gd name="connsiteY446" fmla="*/ 24130 h 997584"/>
                    <a:gd name="connsiteX447" fmla="*/ 1287780 w 1515109"/>
                    <a:gd name="connsiteY447" fmla="*/ 27940 h 997584"/>
                    <a:gd name="connsiteX448" fmla="*/ 1269365 w 1515109"/>
                    <a:gd name="connsiteY448" fmla="*/ 33020 h 997584"/>
                    <a:gd name="connsiteX449" fmla="*/ 1268730 w 1515109"/>
                    <a:gd name="connsiteY449" fmla="*/ 33020 h 997584"/>
                    <a:gd name="connsiteX450" fmla="*/ 1318260 w 1515109"/>
                    <a:gd name="connsiteY450" fmla="*/ 20955 h 997584"/>
                    <a:gd name="connsiteX451" fmla="*/ 1315085 w 1515109"/>
                    <a:gd name="connsiteY451" fmla="*/ 18415 h 997584"/>
                    <a:gd name="connsiteX452" fmla="*/ 1317625 w 1515109"/>
                    <a:gd name="connsiteY452" fmla="*/ 14605 h 997584"/>
                    <a:gd name="connsiteX453" fmla="*/ 1336040 w 1515109"/>
                    <a:gd name="connsiteY453" fmla="*/ 10795 h 997584"/>
                    <a:gd name="connsiteX454" fmla="*/ 1339850 w 1515109"/>
                    <a:gd name="connsiteY454" fmla="*/ 13335 h 997584"/>
                    <a:gd name="connsiteX455" fmla="*/ 1337310 w 1515109"/>
                    <a:gd name="connsiteY455" fmla="*/ 17145 h 997584"/>
                    <a:gd name="connsiteX456" fmla="*/ 1318895 w 1515109"/>
                    <a:gd name="connsiteY456" fmla="*/ 20955 h 997584"/>
                    <a:gd name="connsiteX457" fmla="*/ 1318260 w 1515109"/>
                    <a:gd name="connsiteY457" fmla="*/ 20955 h 997584"/>
                    <a:gd name="connsiteX458" fmla="*/ 1486535 w 1515109"/>
                    <a:gd name="connsiteY458" fmla="*/ 19685 h 997584"/>
                    <a:gd name="connsiteX459" fmla="*/ 1484630 w 1515109"/>
                    <a:gd name="connsiteY459" fmla="*/ 19050 h 997584"/>
                    <a:gd name="connsiteX460" fmla="*/ 1468120 w 1515109"/>
                    <a:gd name="connsiteY460" fmla="*/ 12065 h 997584"/>
                    <a:gd name="connsiteX461" fmla="*/ 1466215 w 1515109"/>
                    <a:gd name="connsiteY461" fmla="*/ 8255 h 997584"/>
                    <a:gd name="connsiteX462" fmla="*/ 1470025 w 1515109"/>
                    <a:gd name="connsiteY462" fmla="*/ 6350 h 997584"/>
                    <a:gd name="connsiteX463" fmla="*/ 1488440 w 1515109"/>
                    <a:gd name="connsiteY463" fmla="*/ 13970 h 997584"/>
                    <a:gd name="connsiteX464" fmla="*/ 1489710 w 1515109"/>
                    <a:gd name="connsiteY464" fmla="*/ 18415 h 997584"/>
                    <a:gd name="connsiteX465" fmla="*/ 1486535 w 1515109"/>
                    <a:gd name="connsiteY465" fmla="*/ 19685 h 997584"/>
                    <a:gd name="connsiteX466" fmla="*/ 1367790 w 1515109"/>
                    <a:gd name="connsiteY466" fmla="*/ 11430 h 997584"/>
                    <a:gd name="connsiteX467" fmla="*/ 1364615 w 1515109"/>
                    <a:gd name="connsiteY467" fmla="*/ 8890 h 997584"/>
                    <a:gd name="connsiteX468" fmla="*/ 1367155 w 1515109"/>
                    <a:gd name="connsiteY468" fmla="*/ 5080 h 997584"/>
                    <a:gd name="connsiteX469" fmla="*/ 1381760 w 1515109"/>
                    <a:gd name="connsiteY469" fmla="*/ 3175 h 997584"/>
                    <a:gd name="connsiteX470" fmla="*/ 1386205 w 1515109"/>
                    <a:gd name="connsiteY470" fmla="*/ 2540 h 997584"/>
                    <a:gd name="connsiteX471" fmla="*/ 1390015 w 1515109"/>
                    <a:gd name="connsiteY471" fmla="*/ 5080 h 997584"/>
                    <a:gd name="connsiteX472" fmla="*/ 1387475 w 1515109"/>
                    <a:gd name="connsiteY472" fmla="*/ 8890 h 997584"/>
                    <a:gd name="connsiteX473" fmla="*/ 1383030 w 1515109"/>
                    <a:gd name="connsiteY473" fmla="*/ 9525 h 997584"/>
                    <a:gd name="connsiteX474" fmla="*/ 1367790 w 1515109"/>
                    <a:gd name="connsiteY474" fmla="*/ 11430 h 997584"/>
                    <a:gd name="connsiteX475" fmla="*/ 1367790 w 1515109"/>
                    <a:gd name="connsiteY475" fmla="*/ 11430 h 997584"/>
                    <a:gd name="connsiteX476" fmla="*/ 1437640 w 1515109"/>
                    <a:gd name="connsiteY476" fmla="*/ 6985 h 997584"/>
                    <a:gd name="connsiteX477" fmla="*/ 1437640 w 1515109"/>
                    <a:gd name="connsiteY477" fmla="*/ 6985 h 997584"/>
                    <a:gd name="connsiteX478" fmla="*/ 1418590 w 1515109"/>
                    <a:gd name="connsiteY478" fmla="*/ 6350 h 997584"/>
                    <a:gd name="connsiteX479" fmla="*/ 1415415 w 1515109"/>
                    <a:gd name="connsiteY479" fmla="*/ 3175 h 997584"/>
                    <a:gd name="connsiteX480" fmla="*/ 1418590 w 1515109"/>
                    <a:gd name="connsiteY480" fmla="*/ 0 h 997584"/>
                    <a:gd name="connsiteX481" fmla="*/ 1437640 w 1515109"/>
                    <a:gd name="connsiteY481" fmla="*/ 635 h 997584"/>
                    <a:gd name="connsiteX482" fmla="*/ 1440815 w 1515109"/>
                    <a:gd name="connsiteY482" fmla="*/ 3810 h 997584"/>
                    <a:gd name="connsiteX483" fmla="*/ 1437640 w 1515109"/>
                    <a:gd name="connsiteY483" fmla="*/ 6985 h 997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</a:cxnLst>
                  <a:rect l="l" t="t" r="r" b="b"/>
                  <a:pathLst>
                    <a:path w="1515109" h="997584">
                      <a:moveTo>
                        <a:pt x="1003935" y="997585"/>
                      </a:moveTo>
                      <a:cubicBezTo>
                        <a:pt x="1003300" y="997585"/>
                        <a:pt x="1002665" y="997585"/>
                        <a:pt x="1002665" y="996950"/>
                      </a:cubicBezTo>
                      <a:cubicBezTo>
                        <a:pt x="1001395" y="996315"/>
                        <a:pt x="1000760" y="994410"/>
                        <a:pt x="1001395" y="992505"/>
                      </a:cubicBezTo>
                      <a:cubicBezTo>
                        <a:pt x="1003935" y="986790"/>
                        <a:pt x="1007110" y="981075"/>
                        <a:pt x="1010285" y="975360"/>
                      </a:cubicBezTo>
                      <a:cubicBezTo>
                        <a:pt x="1010920" y="974090"/>
                        <a:pt x="1012825" y="973455"/>
                        <a:pt x="1014730" y="974090"/>
                      </a:cubicBezTo>
                      <a:cubicBezTo>
                        <a:pt x="1016000" y="974725"/>
                        <a:pt x="1016635" y="976630"/>
                        <a:pt x="1016000" y="978535"/>
                      </a:cubicBezTo>
                      <a:cubicBezTo>
                        <a:pt x="1012825" y="984250"/>
                        <a:pt x="1010285" y="989965"/>
                        <a:pt x="1007110" y="995680"/>
                      </a:cubicBezTo>
                      <a:cubicBezTo>
                        <a:pt x="1005840" y="996950"/>
                        <a:pt x="1004570" y="997585"/>
                        <a:pt x="1003935" y="997585"/>
                      </a:cubicBezTo>
                      <a:close/>
                      <a:moveTo>
                        <a:pt x="1026795" y="952500"/>
                      </a:moveTo>
                      <a:cubicBezTo>
                        <a:pt x="1026160" y="952500"/>
                        <a:pt x="1025525" y="952500"/>
                        <a:pt x="1025525" y="951865"/>
                      </a:cubicBezTo>
                      <a:cubicBezTo>
                        <a:pt x="1024255" y="951230"/>
                        <a:pt x="1023620" y="949325"/>
                        <a:pt x="1024255" y="947420"/>
                      </a:cubicBezTo>
                      <a:lnTo>
                        <a:pt x="1033145" y="930275"/>
                      </a:lnTo>
                      <a:cubicBezTo>
                        <a:pt x="1033780" y="929005"/>
                        <a:pt x="1035685" y="928370"/>
                        <a:pt x="1037590" y="929005"/>
                      </a:cubicBezTo>
                      <a:cubicBezTo>
                        <a:pt x="1038860" y="929640"/>
                        <a:pt x="1039495" y="931545"/>
                        <a:pt x="1038860" y="933450"/>
                      </a:cubicBezTo>
                      <a:lnTo>
                        <a:pt x="1029970" y="950595"/>
                      </a:lnTo>
                      <a:cubicBezTo>
                        <a:pt x="1029335" y="951865"/>
                        <a:pt x="1028065" y="952500"/>
                        <a:pt x="1026795" y="952500"/>
                      </a:cubicBezTo>
                      <a:close/>
                      <a:moveTo>
                        <a:pt x="1050290" y="907415"/>
                      </a:moveTo>
                      <a:cubicBezTo>
                        <a:pt x="1049655" y="907415"/>
                        <a:pt x="1049020" y="907415"/>
                        <a:pt x="1049020" y="906780"/>
                      </a:cubicBezTo>
                      <a:cubicBezTo>
                        <a:pt x="1047750" y="906145"/>
                        <a:pt x="1047115" y="904240"/>
                        <a:pt x="1047750" y="902335"/>
                      </a:cubicBezTo>
                      <a:lnTo>
                        <a:pt x="1056640" y="885190"/>
                      </a:lnTo>
                      <a:cubicBezTo>
                        <a:pt x="1057275" y="883920"/>
                        <a:pt x="1059180" y="883285"/>
                        <a:pt x="1061085" y="883920"/>
                      </a:cubicBezTo>
                      <a:cubicBezTo>
                        <a:pt x="1062990" y="884555"/>
                        <a:pt x="1062990" y="886460"/>
                        <a:pt x="1062355" y="888365"/>
                      </a:cubicBezTo>
                      <a:lnTo>
                        <a:pt x="1053465" y="905510"/>
                      </a:lnTo>
                      <a:cubicBezTo>
                        <a:pt x="1052830" y="906780"/>
                        <a:pt x="1051560" y="907415"/>
                        <a:pt x="1050290" y="907415"/>
                      </a:cubicBezTo>
                      <a:close/>
                      <a:moveTo>
                        <a:pt x="1074420" y="862330"/>
                      </a:moveTo>
                      <a:cubicBezTo>
                        <a:pt x="1073785" y="862330"/>
                        <a:pt x="1073150" y="862330"/>
                        <a:pt x="1073150" y="861695"/>
                      </a:cubicBezTo>
                      <a:cubicBezTo>
                        <a:pt x="1071880" y="861060"/>
                        <a:pt x="1071245" y="859155"/>
                        <a:pt x="1071880" y="857250"/>
                      </a:cubicBezTo>
                      <a:lnTo>
                        <a:pt x="1080770" y="840740"/>
                      </a:lnTo>
                      <a:cubicBezTo>
                        <a:pt x="1081405" y="839470"/>
                        <a:pt x="1083310" y="838835"/>
                        <a:pt x="1085215" y="839470"/>
                      </a:cubicBezTo>
                      <a:cubicBezTo>
                        <a:pt x="1086485" y="840105"/>
                        <a:pt x="1087120" y="842010"/>
                        <a:pt x="1086485" y="843915"/>
                      </a:cubicBezTo>
                      <a:lnTo>
                        <a:pt x="1077595" y="860425"/>
                      </a:lnTo>
                      <a:cubicBezTo>
                        <a:pt x="1076325" y="861695"/>
                        <a:pt x="1075055" y="862330"/>
                        <a:pt x="1074420" y="862330"/>
                      </a:cubicBezTo>
                      <a:close/>
                      <a:moveTo>
                        <a:pt x="1098550" y="817245"/>
                      </a:moveTo>
                      <a:cubicBezTo>
                        <a:pt x="1097915" y="817245"/>
                        <a:pt x="1097280" y="817245"/>
                        <a:pt x="1097280" y="816610"/>
                      </a:cubicBezTo>
                      <a:cubicBezTo>
                        <a:pt x="1096010" y="815975"/>
                        <a:pt x="1095375" y="814070"/>
                        <a:pt x="1096010" y="812165"/>
                      </a:cubicBezTo>
                      <a:lnTo>
                        <a:pt x="1104900" y="795655"/>
                      </a:lnTo>
                      <a:cubicBezTo>
                        <a:pt x="1105535" y="794385"/>
                        <a:pt x="1107440" y="793750"/>
                        <a:pt x="1109345" y="794385"/>
                      </a:cubicBezTo>
                      <a:cubicBezTo>
                        <a:pt x="1110615" y="795020"/>
                        <a:pt x="1111250" y="796925"/>
                        <a:pt x="1110615" y="798830"/>
                      </a:cubicBezTo>
                      <a:lnTo>
                        <a:pt x="1101725" y="815340"/>
                      </a:lnTo>
                      <a:cubicBezTo>
                        <a:pt x="1100455" y="816610"/>
                        <a:pt x="1099185" y="817245"/>
                        <a:pt x="1098550" y="817245"/>
                      </a:cubicBezTo>
                      <a:close/>
                      <a:moveTo>
                        <a:pt x="1122680" y="772795"/>
                      </a:moveTo>
                      <a:cubicBezTo>
                        <a:pt x="1122045" y="772795"/>
                        <a:pt x="1121410" y="772795"/>
                        <a:pt x="1121410" y="772160"/>
                      </a:cubicBezTo>
                      <a:cubicBezTo>
                        <a:pt x="1120140" y="771525"/>
                        <a:pt x="1119505" y="769620"/>
                        <a:pt x="1120140" y="767715"/>
                      </a:cubicBezTo>
                      <a:lnTo>
                        <a:pt x="1129030" y="751205"/>
                      </a:lnTo>
                      <a:cubicBezTo>
                        <a:pt x="1129665" y="749935"/>
                        <a:pt x="1131570" y="749300"/>
                        <a:pt x="1133475" y="749935"/>
                      </a:cubicBezTo>
                      <a:cubicBezTo>
                        <a:pt x="1134745" y="750570"/>
                        <a:pt x="1135380" y="752475"/>
                        <a:pt x="1134745" y="754380"/>
                      </a:cubicBezTo>
                      <a:lnTo>
                        <a:pt x="1125855" y="770890"/>
                      </a:lnTo>
                      <a:cubicBezTo>
                        <a:pt x="1124585" y="772160"/>
                        <a:pt x="1123950" y="772795"/>
                        <a:pt x="1122680" y="772795"/>
                      </a:cubicBezTo>
                      <a:close/>
                      <a:moveTo>
                        <a:pt x="1146810" y="728345"/>
                      </a:moveTo>
                      <a:cubicBezTo>
                        <a:pt x="1146175" y="728345"/>
                        <a:pt x="1145540" y="728345"/>
                        <a:pt x="1145540" y="727710"/>
                      </a:cubicBezTo>
                      <a:cubicBezTo>
                        <a:pt x="1144270" y="727075"/>
                        <a:pt x="1143635" y="725170"/>
                        <a:pt x="1144270" y="723265"/>
                      </a:cubicBezTo>
                      <a:lnTo>
                        <a:pt x="1153795" y="706755"/>
                      </a:lnTo>
                      <a:cubicBezTo>
                        <a:pt x="1154430" y="705485"/>
                        <a:pt x="1156335" y="704850"/>
                        <a:pt x="1158240" y="705485"/>
                      </a:cubicBezTo>
                      <a:cubicBezTo>
                        <a:pt x="1159510" y="706120"/>
                        <a:pt x="1160145" y="708025"/>
                        <a:pt x="1159510" y="709930"/>
                      </a:cubicBezTo>
                      <a:lnTo>
                        <a:pt x="1150620" y="726440"/>
                      </a:lnTo>
                      <a:cubicBezTo>
                        <a:pt x="1149350" y="727710"/>
                        <a:pt x="1148080" y="728345"/>
                        <a:pt x="1146810" y="728345"/>
                      </a:cubicBezTo>
                      <a:close/>
                      <a:moveTo>
                        <a:pt x="1171575" y="683895"/>
                      </a:moveTo>
                      <a:cubicBezTo>
                        <a:pt x="1170940" y="683895"/>
                        <a:pt x="1170305" y="683895"/>
                        <a:pt x="1170305" y="683260"/>
                      </a:cubicBezTo>
                      <a:cubicBezTo>
                        <a:pt x="1169035" y="682625"/>
                        <a:pt x="1168400" y="680720"/>
                        <a:pt x="1169035" y="678815"/>
                      </a:cubicBezTo>
                      <a:lnTo>
                        <a:pt x="1178560" y="662305"/>
                      </a:lnTo>
                      <a:cubicBezTo>
                        <a:pt x="1179195" y="661035"/>
                        <a:pt x="1181100" y="660400"/>
                        <a:pt x="1183005" y="661035"/>
                      </a:cubicBezTo>
                      <a:cubicBezTo>
                        <a:pt x="1184275" y="661670"/>
                        <a:pt x="1184910" y="663575"/>
                        <a:pt x="1184275" y="665480"/>
                      </a:cubicBezTo>
                      <a:lnTo>
                        <a:pt x="1174750" y="681990"/>
                      </a:lnTo>
                      <a:cubicBezTo>
                        <a:pt x="1174115" y="683260"/>
                        <a:pt x="1172845" y="683895"/>
                        <a:pt x="1171575" y="683895"/>
                      </a:cubicBezTo>
                      <a:close/>
                      <a:moveTo>
                        <a:pt x="1196340" y="638810"/>
                      </a:moveTo>
                      <a:cubicBezTo>
                        <a:pt x="1195705" y="638810"/>
                        <a:pt x="1195070" y="638810"/>
                        <a:pt x="1195070" y="638175"/>
                      </a:cubicBezTo>
                      <a:cubicBezTo>
                        <a:pt x="1193800" y="637540"/>
                        <a:pt x="1193165" y="635635"/>
                        <a:pt x="1193800" y="633730"/>
                      </a:cubicBezTo>
                      <a:lnTo>
                        <a:pt x="1203325" y="617220"/>
                      </a:lnTo>
                      <a:cubicBezTo>
                        <a:pt x="1203960" y="615950"/>
                        <a:pt x="1205865" y="615315"/>
                        <a:pt x="1207770" y="615950"/>
                      </a:cubicBezTo>
                      <a:cubicBezTo>
                        <a:pt x="1209040" y="616585"/>
                        <a:pt x="1209675" y="618490"/>
                        <a:pt x="1209040" y="620395"/>
                      </a:cubicBezTo>
                      <a:lnTo>
                        <a:pt x="1199515" y="636905"/>
                      </a:lnTo>
                      <a:cubicBezTo>
                        <a:pt x="1198880" y="638810"/>
                        <a:pt x="1197610" y="638810"/>
                        <a:pt x="1196340" y="638810"/>
                      </a:cubicBezTo>
                      <a:close/>
                      <a:moveTo>
                        <a:pt x="1221105" y="594995"/>
                      </a:moveTo>
                      <a:cubicBezTo>
                        <a:pt x="1220470" y="594995"/>
                        <a:pt x="1219835" y="594995"/>
                        <a:pt x="1219835" y="594360"/>
                      </a:cubicBezTo>
                      <a:cubicBezTo>
                        <a:pt x="1218565" y="593725"/>
                        <a:pt x="1217930" y="591820"/>
                        <a:pt x="1218565" y="589915"/>
                      </a:cubicBezTo>
                      <a:lnTo>
                        <a:pt x="1228090" y="573405"/>
                      </a:lnTo>
                      <a:cubicBezTo>
                        <a:pt x="1228725" y="572135"/>
                        <a:pt x="1230630" y="571500"/>
                        <a:pt x="1232535" y="572135"/>
                      </a:cubicBezTo>
                      <a:cubicBezTo>
                        <a:pt x="1233805" y="572770"/>
                        <a:pt x="1234440" y="574675"/>
                        <a:pt x="1233805" y="576580"/>
                      </a:cubicBezTo>
                      <a:lnTo>
                        <a:pt x="1224280" y="593090"/>
                      </a:lnTo>
                      <a:cubicBezTo>
                        <a:pt x="1223645" y="594360"/>
                        <a:pt x="1222375" y="594995"/>
                        <a:pt x="1221105" y="594995"/>
                      </a:cubicBezTo>
                      <a:close/>
                      <a:moveTo>
                        <a:pt x="1246505" y="550545"/>
                      </a:moveTo>
                      <a:cubicBezTo>
                        <a:pt x="1245870" y="550545"/>
                        <a:pt x="1245235" y="550545"/>
                        <a:pt x="1245235" y="549910"/>
                      </a:cubicBezTo>
                      <a:cubicBezTo>
                        <a:pt x="1243965" y="549275"/>
                        <a:pt x="1243330" y="547370"/>
                        <a:pt x="1243965" y="545465"/>
                      </a:cubicBezTo>
                      <a:lnTo>
                        <a:pt x="1253490" y="528955"/>
                      </a:lnTo>
                      <a:cubicBezTo>
                        <a:pt x="1254125" y="527685"/>
                        <a:pt x="1256030" y="527050"/>
                        <a:pt x="1257935" y="527685"/>
                      </a:cubicBezTo>
                      <a:cubicBezTo>
                        <a:pt x="1259205" y="528320"/>
                        <a:pt x="1259840" y="530225"/>
                        <a:pt x="1259205" y="532130"/>
                      </a:cubicBezTo>
                      <a:lnTo>
                        <a:pt x="1249680" y="548640"/>
                      </a:lnTo>
                      <a:cubicBezTo>
                        <a:pt x="1248410" y="549910"/>
                        <a:pt x="1247140" y="550545"/>
                        <a:pt x="1246505" y="550545"/>
                      </a:cubicBezTo>
                      <a:close/>
                      <a:moveTo>
                        <a:pt x="75565" y="541020"/>
                      </a:moveTo>
                      <a:cubicBezTo>
                        <a:pt x="75565" y="541020"/>
                        <a:pt x="74930" y="541020"/>
                        <a:pt x="75565" y="541020"/>
                      </a:cubicBezTo>
                      <a:cubicBezTo>
                        <a:pt x="68580" y="540385"/>
                        <a:pt x="62230" y="539750"/>
                        <a:pt x="55880" y="537845"/>
                      </a:cubicBezTo>
                      <a:cubicBezTo>
                        <a:pt x="53975" y="537210"/>
                        <a:pt x="53340" y="535305"/>
                        <a:pt x="53975" y="534035"/>
                      </a:cubicBezTo>
                      <a:cubicBezTo>
                        <a:pt x="54610" y="532130"/>
                        <a:pt x="56515" y="531495"/>
                        <a:pt x="57785" y="532130"/>
                      </a:cubicBezTo>
                      <a:cubicBezTo>
                        <a:pt x="63500" y="533400"/>
                        <a:pt x="69215" y="534670"/>
                        <a:pt x="76200" y="535305"/>
                      </a:cubicBezTo>
                      <a:cubicBezTo>
                        <a:pt x="78105" y="535305"/>
                        <a:pt x="79375" y="537210"/>
                        <a:pt x="79375" y="538480"/>
                      </a:cubicBezTo>
                      <a:cubicBezTo>
                        <a:pt x="78740" y="539750"/>
                        <a:pt x="76835" y="541020"/>
                        <a:pt x="75565" y="541020"/>
                      </a:cubicBezTo>
                      <a:close/>
                      <a:moveTo>
                        <a:pt x="106680" y="539750"/>
                      </a:moveTo>
                      <a:cubicBezTo>
                        <a:pt x="105410" y="539750"/>
                        <a:pt x="103505" y="538480"/>
                        <a:pt x="103505" y="537210"/>
                      </a:cubicBezTo>
                      <a:cubicBezTo>
                        <a:pt x="103505" y="535305"/>
                        <a:pt x="104140" y="534035"/>
                        <a:pt x="106045" y="533400"/>
                      </a:cubicBezTo>
                      <a:cubicBezTo>
                        <a:pt x="111760" y="532765"/>
                        <a:pt x="118110" y="531495"/>
                        <a:pt x="124460" y="529590"/>
                      </a:cubicBezTo>
                      <a:cubicBezTo>
                        <a:pt x="126365" y="528955"/>
                        <a:pt x="127635" y="530225"/>
                        <a:pt x="128270" y="532130"/>
                      </a:cubicBezTo>
                      <a:cubicBezTo>
                        <a:pt x="128905" y="534035"/>
                        <a:pt x="127635" y="535305"/>
                        <a:pt x="125730" y="535940"/>
                      </a:cubicBezTo>
                      <a:cubicBezTo>
                        <a:pt x="120015" y="537210"/>
                        <a:pt x="113665" y="538480"/>
                        <a:pt x="106680" y="539750"/>
                      </a:cubicBezTo>
                      <a:cubicBezTo>
                        <a:pt x="107315" y="539750"/>
                        <a:pt x="107315" y="539750"/>
                        <a:pt x="106680" y="539750"/>
                      </a:cubicBezTo>
                      <a:close/>
                      <a:moveTo>
                        <a:pt x="156210" y="527050"/>
                      </a:moveTo>
                      <a:cubicBezTo>
                        <a:pt x="154940" y="527050"/>
                        <a:pt x="153670" y="526415"/>
                        <a:pt x="153035" y="525145"/>
                      </a:cubicBezTo>
                      <a:cubicBezTo>
                        <a:pt x="152400" y="523240"/>
                        <a:pt x="153670" y="521970"/>
                        <a:pt x="154940" y="521335"/>
                      </a:cubicBezTo>
                      <a:cubicBezTo>
                        <a:pt x="160655" y="519430"/>
                        <a:pt x="166370" y="517525"/>
                        <a:pt x="172720" y="514985"/>
                      </a:cubicBezTo>
                      <a:cubicBezTo>
                        <a:pt x="174625" y="514350"/>
                        <a:pt x="175895" y="514985"/>
                        <a:pt x="176530" y="516890"/>
                      </a:cubicBezTo>
                      <a:cubicBezTo>
                        <a:pt x="177165" y="518795"/>
                        <a:pt x="176530" y="520065"/>
                        <a:pt x="174625" y="520700"/>
                      </a:cubicBezTo>
                      <a:cubicBezTo>
                        <a:pt x="168275" y="523240"/>
                        <a:pt x="162560" y="525145"/>
                        <a:pt x="156845" y="527050"/>
                      </a:cubicBezTo>
                      <a:cubicBezTo>
                        <a:pt x="156845" y="527050"/>
                        <a:pt x="156210" y="527050"/>
                        <a:pt x="156210" y="527050"/>
                      </a:cubicBezTo>
                      <a:close/>
                      <a:moveTo>
                        <a:pt x="29210" y="523240"/>
                      </a:moveTo>
                      <a:cubicBezTo>
                        <a:pt x="28575" y="523240"/>
                        <a:pt x="27940" y="523240"/>
                        <a:pt x="27305" y="522605"/>
                      </a:cubicBezTo>
                      <a:cubicBezTo>
                        <a:pt x="23495" y="519430"/>
                        <a:pt x="20320" y="515620"/>
                        <a:pt x="17145" y="511175"/>
                      </a:cubicBezTo>
                      <a:cubicBezTo>
                        <a:pt x="16510" y="509905"/>
                        <a:pt x="15240" y="508635"/>
                        <a:pt x="14605" y="507365"/>
                      </a:cubicBezTo>
                      <a:cubicBezTo>
                        <a:pt x="13970" y="506095"/>
                        <a:pt x="13970" y="504190"/>
                        <a:pt x="15875" y="502920"/>
                      </a:cubicBezTo>
                      <a:cubicBezTo>
                        <a:pt x="17145" y="502285"/>
                        <a:pt x="19050" y="502285"/>
                        <a:pt x="20320" y="504190"/>
                      </a:cubicBezTo>
                      <a:cubicBezTo>
                        <a:pt x="20955" y="505460"/>
                        <a:pt x="21590" y="506730"/>
                        <a:pt x="22860" y="508000"/>
                      </a:cubicBezTo>
                      <a:cubicBezTo>
                        <a:pt x="25400" y="511810"/>
                        <a:pt x="28575" y="515620"/>
                        <a:pt x="31750" y="518795"/>
                      </a:cubicBezTo>
                      <a:cubicBezTo>
                        <a:pt x="33020" y="520065"/>
                        <a:pt x="33020" y="521970"/>
                        <a:pt x="31750" y="523240"/>
                      </a:cubicBezTo>
                      <a:cubicBezTo>
                        <a:pt x="31115" y="522605"/>
                        <a:pt x="29845" y="523240"/>
                        <a:pt x="29210" y="523240"/>
                      </a:cubicBezTo>
                      <a:close/>
                      <a:moveTo>
                        <a:pt x="203200" y="508635"/>
                      </a:moveTo>
                      <a:cubicBezTo>
                        <a:pt x="201930" y="508635"/>
                        <a:pt x="200660" y="508000"/>
                        <a:pt x="200025" y="506730"/>
                      </a:cubicBezTo>
                      <a:cubicBezTo>
                        <a:pt x="199390" y="504825"/>
                        <a:pt x="200025" y="503555"/>
                        <a:pt x="201930" y="502285"/>
                      </a:cubicBezTo>
                      <a:cubicBezTo>
                        <a:pt x="207645" y="499745"/>
                        <a:pt x="213360" y="497205"/>
                        <a:pt x="219075" y="494665"/>
                      </a:cubicBezTo>
                      <a:cubicBezTo>
                        <a:pt x="220980" y="494030"/>
                        <a:pt x="222250" y="494665"/>
                        <a:pt x="223520" y="495935"/>
                      </a:cubicBezTo>
                      <a:cubicBezTo>
                        <a:pt x="224155" y="497840"/>
                        <a:pt x="223520" y="499110"/>
                        <a:pt x="222250" y="500380"/>
                      </a:cubicBezTo>
                      <a:cubicBezTo>
                        <a:pt x="216535" y="502920"/>
                        <a:pt x="210185" y="505460"/>
                        <a:pt x="204470" y="508000"/>
                      </a:cubicBezTo>
                      <a:cubicBezTo>
                        <a:pt x="204470" y="508635"/>
                        <a:pt x="203835" y="508635"/>
                        <a:pt x="203200" y="508635"/>
                      </a:cubicBezTo>
                      <a:close/>
                      <a:moveTo>
                        <a:pt x="1271270" y="506095"/>
                      </a:moveTo>
                      <a:cubicBezTo>
                        <a:pt x="1270635" y="506095"/>
                        <a:pt x="1270000" y="506095"/>
                        <a:pt x="1270000" y="505460"/>
                      </a:cubicBezTo>
                      <a:cubicBezTo>
                        <a:pt x="1268730" y="504825"/>
                        <a:pt x="1268095" y="502920"/>
                        <a:pt x="1268730" y="501015"/>
                      </a:cubicBezTo>
                      <a:lnTo>
                        <a:pt x="1278255" y="484505"/>
                      </a:lnTo>
                      <a:cubicBezTo>
                        <a:pt x="1278890" y="483235"/>
                        <a:pt x="1280795" y="482600"/>
                        <a:pt x="1282700" y="483235"/>
                      </a:cubicBezTo>
                      <a:cubicBezTo>
                        <a:pt x="1283970" y="483870"/>
                        <a:pt x="1284605" y="485775"/>
                        <a:pt x="1283970" y="487680"/>
                      </a:cubicBezTo>
                      <a:lnTo>
                        <a:pt x="1274445" y="504190"/>
                      </a:lnTo>
                      <a:cubicBezTo>
                        <a:pt x="1273810" y="505460"/>
                        <a:pt x="1272540" y="506095"/>
                        <a:pt x="1271270" y="506095"/>
                      </a:cubicBezTo>
                      <a:close/>
                      <a:moveTo>
                        <a:pt x="249555" y="487680"/>
                      </a:moveTo>
                      <a:cubicBezTo>
                        <a:pt x="248285" y="487680"/>
                        <a:pt x="247015" y="487045"/>
                        <a:pt x="246380" y="485775"/>
                      </a:cubicBezTo>
                      <a:cubicBezTo>
                        <a:pt x="245745" y="484505"/>
                        <a:pt x="246380" y="482600"/>
                        <a:pt x="247650" y="481330"/>
                      </a:cubicBezTo>
                      <a:cubicBezTo>
                        <a:pt x="253365" y="478790"/>
                        <a:pt x="259080" y="475615"/>
                        <a:pt x="264795" y="473075"/>
                      </a:cubicBezTo>
                      <a:cubicBezTo>
                        <a:pt x="266065" y="472440"/>
                        <a:pt x="267970" y="473075"/>
                        <a:pt x="269240" y="474345"/>
                      </a:cubicBezTo>
                      <a:cubicBezTo>
                        <a:pt x="269875" y="475615"/>
                        <a:pt x="269240" y="477520"/>
                        <a:pt x="267970" y="478790"/>
                      </a:cubicBezTo>
                      <a:cubicBezTo>
                        <a:pt x="262255" y="481965"/>
                        <a:pt x="256540" y="484505"/>
                        <a:pt x="250825" y="487045"/>
                      </a:cubicBezTo>
                      <a:cubicBezTo>
                        <a:pt x="250825" y="487045"/>
                        <a:pt x="250190" y="487680"/>
                        <a:pt x="249555" y="487680"/>
                      </a:cubicBezTo>
                      <a:close/>
                      <a:moveTo>
                        <a:pt x="5715" y="478790"/>
                      </a:moveTo>
                      <a:cubicBezTo>
                        <a:pt x="4445" y="478790"/>
                        <a:pt x="3175" y="477520"/>
                        <a:pt x="2540" y="476250"/>
                      </a:cubicBezTo>
                      <a:cubicBezTo>
                        <a:pt x="1270" y="469900"/>
                        <a:pt x="635" y="463550"/>
                        <a:pt x="0" y="456565"/>
                      </a:cubicBezTo>
                      <a:cubicBezTo>
                        <a:pt x="0" y="454660"/>
                        <a:pt x="1270" y="453390"/>
                        <a:pt x="3175" y="453390"/>
                      </a:cubicBezTo>
                      <a:cubicBezTo>
                        <a:pt x="5080" y="453390"/>
                        <a:pt x="6350" y="454660"/>
                        <a:pt x="6350" y="456565"/>
                      </a:cubicBezTo>
                      <a:cubicBezTo>
                        <a:pt x="6350" y="462915"/>
                        <a:pt x="7620" y="469265"/>
                        <a:pt x="8255" y="474980"/>
                      </a:cubicBezTo>
                      <a:cubicBezTo>
                        <a:pt x="8890" y="476885"/>
                        <a:pt x="7620" y="478155"/>
                        <a:pt x="5715" y="478790"/>
                      </a:cubicBezTo>
                      <a:cubicBezTo>
                        <a:pt x="6350" y="478790"/>
                        <a:pt x="5715" y="478790"/>
                        <a:pt x="5715" y="478790"/>
                      </a:cubicBezTo>
                      <a:close/>
                      <a:moveTo>
                        <a:pt x="295275" y="464820"/>
                      </a:moveTo>
                      <a:cubicBezTo>
                        <a:pt x="294005" y="464820"/>
                        <a:pt x="292735" y="464185"/>
                        <a:pt x="292735" y="462915"/>
                      </a:cubicBezTo>
                      <a:cubicBezTo>
                        <a:pt x="292100" y="461645"/>
                        <a:pt x="292735" y="459740"/>
                        <a:pt x="294005" y="458470"/>
                      </a:cubicBezTo>
                      <a:cubicBezTo>
                        <a:pt x="299720" y="455295"/>
                        <a:pt x="305435" y="452755"/>
                        <a:pt x="311150" y="449580"/>
                      </a:cubicBezTo>
                      <a:cubicBezTo>
                        <a:pt x="312420" y="448945"/>
                        <a:pt x="314325" y="449580"/>
                        <a:pt x="315595" y="450850"/>
                      </a:cubicBezTo>
                      <a:cubicBezTo>
                        <a:pt x="316230" y="452120"/>
                        <a:pt x="315595" y="454025"/>
                        <a:pt x="314325" y="455295"/>
                      </a:cubicBezTo>
                      <a:cubicBezTo>
                        <a:pt x="308610" y="458470"/>
                        <a:pt x="302895" y="461010"/>
                        <a:pt x="297180" y="464185"/>
                      </a:cubicBezTo>
                      <a:cubicBezTo>
                        <a:pt x="295910" y="464820"/>
                        <a:pt x="295910" y="464820"/>
                        <a:pt x="295275" y="464820"/>
                      </a:cubicBezTo>
                      <a:close/>
                      <a:moveTo>
                        <a:pt x="1296670" y="462280"/>
                      </a:moveTo>
                      <a:cubicBezTo>
                        <a:pt x="1296035" y="462280"/>
                        <a:pt x="1295400" y="462280"/>
                        <a:pt x="1295400" y="461645"/>
                      </a:cubicBezTo>
                      <a:cubicBezTo>
                        <a:pt x="1294130" y="461010"/>
                        <a:pt x="1293495" y="459105"/>
                        <a:pt x="1294130" y="457200"/>
                      </a:cubicBezTo>
                      <a:lnTo>
                        <a:pt x="1303655" y="440690"/>
                      </a:lnTo>
                      <a:cubicBezTo>
                        <a:pt x="1304290" y="439420"/>
                        <a:pt x="1306195" y="438785"/>
                        <a:pt x="1308100" y="439420"/>
                      </a:cubicBezTo>
                      <a:cubicBezTo>
                        <a:pt x="1309370" y="440055"/>
                        <a:pt x="1310005" y="441960"/>
                        <a:pt x="1309370" y="443865"/>
                      </a:cubicBezTo>
                      <a:lnTo>
                        <a:pt x="1299845" y="460375"/>
                      </a:lnTo>
                      <a:cubicBezTo>
                        <a:pt x="1298575" y="461645"/>
                        <a:pt x="1297940" y="462280"/>
                        <a:pt x="1296670" y="462280"/>
                      </a:cubicBezTo>
                      <a:close/>
                      <a:moveTo>
                        <a:pt x="340360" y="441325"/>
                      </a:moveTo>
                      <a:cubicBezTo>
                        <a:pt x="339090" y="441325"/>
                        <a:pt x="337820" y="440690"/>
                        <a:pt x="337820" y="439420"/>
                      </a:cubicBezTo>
                      <a:cubicBezTo>
                        <a:pt x="337185" y="438150"/>
                        <a:pt x="337820" y="436245"/>
                        <a:pt x="339090" y="434975"/>
                      </a:cubicBezTo>
                      <a:cubicBezTo>
                        <a:pt x="344805" y="431800"/>
                        <a:pt x="350520" y="429260"/>
                        <a:pt x="355600" y="426085"/>
                      </a:cubicBezTo>
                      <a:cubicBezTo>
                        <a:pt x="356870" y="425450"/>
                        <a:pt x="358775" y="426085"/>
                        <a:pt x="360045" y="427355"/>
                      </a:cubicBezTo>
                      <a:cubicBezTo>
                        <a:pt x="360680" y="428625"/>
                        <a:pt x="360045" y="430530"/>
                        <a:pt x="358775" y="431800"/>
                      </a:cubicBezTo>
                      <a:cubicBezTo>
                        <a:pt x="353060" y="434975"/>
                        <a:pt x="347345" y="437515"/>
                        <a:pt x="341630" y="440690"/>
                      </a:cubicBezTo>
                      <a:cubicBezTo>
                        <a:pt x="340995" y="441325"/>
                        <a:pt x="340995" y="441325"/>
                        <a:pt x="340360" y="441325"/>
                      </a:cubicBezTo>
                      <a:close/>
                      <a:moveTo>
                        <a:pt x="5715" y="427990"/>
                      </a:moveTo>
                      <a:cubicBezTo>
                        <a:pt x="5715" y="427990"/>
                        <a:pt x="5715" y="427990"/>
                        <a:pt x="5715" y="427990"/>
                      </a:cubicBezTo>
                      <a:cubicBezTo>
                        <a:pt x="3175" y="427355"/>
                        <a:pt x="2540" y="426085"/>
                        <a:pt x="2540" y="424180"/>
                      </a:cubicBezTo>
                      <a:cubicBezTo>
                        <a:pt x="3810" y="417830"/>
                        <a:pt x="5080" y="411480"/>
                        <a:pt x="6985" y="405130"/>
                      </a:cubicBezTo>
                      <a:cubicBezTo>
                        <a:pt x="7620" y="403225"/>
                        <a:pt x="8890" y="402590"/>
                        <a:pt x="10795" y="402590"/>
                      </a:cubicBezTo>
                      <a:cubicBezTo>
                        <a:pt x="12700" y="403225"/>
                        <a:pt x="13335" y="404495"/>
                        <a:pt x="13335" y="406400"/>
                      </a:cubicBezTo>
                      <a:cubicBezTo>
                        <a:pt x="11430" y="412750"/>
                        <a:pt x="10160" y="419100"/>
                        <a:pt x="9525" y="424815"/>
                      </a:cubicBezTo>
                      <a:cubicBezTo>
                        <a:pt x="8890" y="427355"/>
                        <a:pt x="7620" y="427990"/>
                        <a:pt x="5715" y="427990"/>
                      </a:cubicBezTo>
                      <a:close/>
                      <a:moveTo>
                        <a:pt x="1322070" y="417830"/>
                      </a:moveTo>
                      <a:cubicBezTo>
                        <a:pt x="1321435" y="417830"/>
                        <a:pt x="1320800" y="417830"/>
                        <a:pt x="1320800" y="417195"/>
                      </a:cubicBezTo>
                      <a:cubicBezTo>
                        <a:pt x="1319530" y="416560"/>
                        <a:pt x="1318895" y="414655"/>
                        <a:pt x="1319530" y="412750"/>
                      </a:cubicBezTo>
                      <a:lnTo>
                        <a:pt x="1329055" y="396240"/>
                      </a:lnTo>
                      <a:cubicBezTo>
                        <a:pt x="1329690" y="394970"/>
                        <a:pt x="1331595" y="394335"/>
                        <a:pt x="1333500" y="394970"/>
                      </a:cubicBezTo>
                      <a:cubicBezTo>
                        <a:pt x="1334770" y="395605"/>
                        <a:pt x="1335405" y="397510"/>
                        <a:pt x="1334770" y="399415"/>
                      </a:cubicBezTo>
                      <a:lnTo>
                        <a:pt x="1325245" y="415925"/>
                      </a:lnTo>
                      <a:cubicBezTo>
                        <a:pt x="1323975" y="417195"/>
                        <a:pt x="1323340" y="417830"/>
                        <a:pt x="1322070" y="417830"/>
                      </a:cubicBezTo>
                      <a:close/>
                      <a:moveTo>
                        <a:pt x="385445" y="417195"/>
                      </a:moveTo>
                      <a:cubicBezTo>
                        <a:pt x="384175" y="417195"/>
                        <a:pt x="382905" y="416560"/>
                        <a:pt x="382905" y="415290"/>
                      </a:cubicBezTo>
                      <a:cubicBezTo>
                        <a:pt x="382270" y="414020"/>
                        <a:pt x="382905" y="412115"/>
                        <a:pt x="384175" y="410845"/>
                      </a:cubicBezTo>
                      <a:lnTo>
                        <a:pt x="400685" y="401955"/>
                      </a:lnTo>
                      <a:cubicBezTo>
                        <a:pt x="401955" y="401320"/>
                        <a:pt x="403860" y="401955"/>
                        <a:pt x="405130" y="403225"/>
                      </a:cubicBezTo>
                      <a:cubicBezTo>
                        <a:pt x="405765" y="404495"/>
                        <a:pt x="405130" y="406400"/>
                        <a:pt x="403860" y="407670"/>
                      </a:cubicBezTo>
                      <a:lnTo>
                        <a:pt x="387350" y="416560"/>
                      </a:lnTo>
                      <a:cubicBezTo>
                        <a:pt x="386080" y="417195"/>
                        <a:pt x="385445" y="417195"/>
                        <a:pt x="385445" y="417195"/>
                      </a:cubicBezTo>
                      <a:close/>
                      <a:moveTo>
                        <a:pt x="429895" y="393700"/>
                      </a:moveTo>
                      <a:cubicBezTo>
                        <a:pt x="428625" y="393700"/>
                        <a:pt x="427355" y="393065"/>
                        <a:pt x="427355" y="391795"/>
                      </a:cubicBezTo>
                      <a:cubicBezTo>
                        <a:pt x="426720" y="390525"/>
                        <a:pt x="427355" y="388620"/>
                        <a:pt x="428625" y="387350"/>
                      </a:cubicBezTo>
                      <a:lnTo>
                        <a:pt x="445135" y="378460"/>
                      </a:lnTo>
                      <a:cubicBezTo>
                        <a:pt x="446405" y="377825"/>
                        <a:pt x="448310" y="378460"/>
                        <a:pt x="449580" y="379730"/>
                      </a:cubicBezTo>
                      <a:cubicBezTo>
                        <a:pt x="450215" y="381000"/>
                        <a:pt x="449580" y="382905"/>
                        <a:pt x="448310" y="384175"/>
                      </a:cubicBezTo>
                      <a:lnTo>
                        <a:pt x="431800" y="393065"/>
                      </a:lnTo>
                      <a:cubicBezTo>
                        <a:pt x="431165" y="393065"/>
                        <a:pt x="430530" y="393700"/>
                        <a:pt x="429895" y="393700"/>
                      </a:cubicBezTo>
                      <a:close/>
                      <a:moveTo>
                        <a:pt x="20320" y="379730"/>
                      </a:moveTo>
                      <a:cubicBezTo>
                        <a:pt x="19685" y="379730"/>
                        <a:pt x="19685" y="379730"/>
                        <a:pt x="19050" y="379730"/>
                      </a:cubicBezTo>
                      <a:cubicBezTo>
                        <a:pt x="17145" y="379095"/>
                        <a:pt x="16510" y="377190"/>
                        <a:pt x="17145" y="375920"/>
                      </a:cubicBezTo>
                      <a:cubicBezTo>
                        <a:pt x="19685" y="370205"/>
                        <a:pt x="22225" y="364490"/>
                        <a:pt x="24765" y="358140"/>
                      </a:cubicBezTo>
                      <a:cubicBezTo>
                        <a:pt x="25400" y="356235"/>
                        <a:pt x="27305" y="355600"/>
                        <a:pt x="29210" y="356870"/>
                      </a:cubicBezTo>
                      <a:cubicBezTo>
                        <a:pt x="31115" y="357505"/>
                        <a:pt x="31750" y="359410"/>
                        <a:pt x="30480" y="361315"/>
                      </a:cubicBezTo>
                      <a:cubicBezTo>
                        <a:pt x="27940" y="367030"/>
                        <a:pt x="25400" y="372745"/>
                        <a:pt x="22860" y="378460"/>
                      </a:cubicBezTo>
                      <a:cubicBezTo>
                        <a:pt x="22860" y="379095"/>
                        <a:pt x="21590" y="379730"/>
                        <a:pt x="20320" y="379730"/>
                      </a:cubicBezTo>
                      <a:close/>
                      <a:moveTo>
                        <a:pt x="1347470" y="374015"/>
                      </a:moveTo>
                      <a:cubicBezTo>
                        <a:pt x="1346835" y="374015"/>
                        <a:pt x="1346200" y="374015"/>
                        <a:pt x="1345565" y="373380"/>
                      </a:cubicBezTo>
                      <a:cubicBezTo>
                        <a:pt x="1344295" y="372745"/>
                        <a:pt x="1343660" y="370840"/>
                        <a:pt x="1344295" y="368935"/>
                      </a:cubicBezTo>
                      <a:lnTo>
                        <a:pt x="1353820" y="352425"/>
                      </a:lnTo>
                      <a:cubicBezTo>
                        <a:pt x="1354455" y="351155"/>
                        <a:pt x="1356360" y="350520"/>
                        <a:pt x="1358265" y="351155"/>
                      </a:cubicBezTo>
                      <a:cubicBezTo>
                        <a:pt x="1359535" y="351790"/>
                        <a:pt x="1360170" y="353695"/>
                        <a:pt x="1359535" y="355600"/>
                      </a:cubicBezTo>
                      <a:lnTo>
                        <a:pt x="1350010" y="372110"/>
                      </a:lnTo>
                      <a:cubicBezTo>
                        <a:pt x="1349375" y="373380"/>
                        <a:pt x="1348740" y="374015"/>
                        <a:pt x="1347470" y="374015"/>
                      </a:cubicBezTo>
                      <a:close/>
                      <a:moveTo>
                        <a:pt x="474980" y="369570"/>
                      </a:moveTo>
                      <a:cubicBezTo>
                        <a:pt x="473710" y="369570"/>
                        <a:pt x="472440" y="368935"/>
                        <a:pt x="472440" y="367665"/>
                      </a:cubicBezTo>
                      <a:cubicBezTo>
                        <a:pt x="471805" y="366395"/>
                        <a:pt x="472440" y="364490"/>
                        <a:pt x="473710" y="363220"/>
                      </a:cubicBezTo>
                      <a:lnTo>
                        <a:pt x="490855" y="354330"/>
                      </a:lnTo>
                      <a:cubicBezTo>
                        <a:pt x="492125" y="353695"/>
                        <a:pt x="494030" y="354330"/>
                        <a:pt x="495300" y="355600"/>
                      </a:cubicBezTo>
                      <a:cubicBezTo>
                        <a:pt x="495935" y="356870"/>
                        <a:pt x="495300" y="358775"/>
                        <a:pt x="494030" y="360045"/>
                      </a:cubicBezTo>
                      <a:lnTo>
                        <a:pt x="476885" y="368935"/>
                      </a:lnTo>
                      <a:cubicBezTo>
                        <a:pt x="475615" y="369570"/>
                        <a:pt x="474980" y="369570"/>
                        <a:pt x="474980" y="369570"/>
                      </a:cubicBezTo>
                      <a:close/>
                      <a:moveTo>
                        <a:pt x="519430" y="346075"/>
                      </a:moveTo>
                      <a:cubicBezTo>
                        <a:pt x="518160" y="346075"/>
                        <a:pt x="516890" y="345440"/>
                        <a:pt x="516890" y="344170"/>
                      </a:cubicBezTo>
                      <a:cubicBezTo>
                        <a:pt x="516255" y="342900"/>
                        <a:pt x="516890" y="340995"/>
                        <a:pt x="518160" y="339725"/>
                      </a:cubicBezTo>
                      <a:cubicBezTo>
                        <a:pt x="523875" y="336550"/>
                        <a:pt x="529590" y="334010"/>
                        <a:pt x="535305" y="330835"/>
                      </a:cubicBezTo>
                      <a:cubicBezTo>
                        <a:pt x="536575" y="330200"/>
                        <a:pt x="538480" y="330835"/>
                        <a:pt x="539750" y="332105"/>
                      </a:cubicBezTo>
                      <a:cubicBezTo>
                        <a:pt x="540385" y="333375"/>
                        <a:pt x="539750" y="335280"/>
                        <a:pt x="538480" y="336550"/>
                      </a:cubicBezTo>
                      <a:cubicBezTo>
                        <a:pt x="532765" y="339725"/>
                        <a:pt x="527050" y="342265"/>
                        <a:pt x="521335" y="345440"/>
                      </a:cubicBezTo>
                      <a:cubicBezTo>
                        <a:pt x="520700" y="345440"/>
                        <a:pt x="520065" y="346075"/>
                        <a:pt x="519430" y="346075"/>
                      </a:cubicBezTo>
                      <a:close/>
                      <a:moveTo>
                        <a:pt x="41910" y="333375"/>
                      </a:moveTo>
                      <a:cubicBezTo>
                        <a:pt x="41275" y="333375"/>
                        <a:pt x="40640" y="333375"/>
                        <a:pt x="40640" y="332740"/>
                      </a:cubicBezTo>
                      <a:cubicBezTo>
                        <a:pt x="39370" y="332105"/>
                        <a:pt x="38735" y="330200"/>
                        <a:pt x="39370" y="328295"/>
                      </a:cubicBezTo>
                      <a:cubicBezTo>
                        <a:pt x="42545" y="322580"/>
                        <a:pt x="45720" y="316865"/>
                        <a:pt x="48895" y="311785"/>
                      </a:cubicBezTo>
                      <a:cubicBezTo>
                        <a:pt x="49530" y="310515"/>
                        <a:pt x="51435" y="309880"/>
                        <a:pt x="53340" y="310515"/>
                      </a:cubicBezTo>
                      <a:cubicBezTo>
                        <a:pt x="54610" y="311150"/>
                        <a:pt x="55245" y="313055"/>
                        <a:pt x="54610" y="314960"/>
                      </a:cubicBezTo>
                      <a:cubicBezTo>
                        <a:pt x="51435" y="320675"/>
                        <a:pt x="48260" y="325755"/>
                        <a:pt x="45085" y="331470"/>
                      </a:cubicBezTo>
                      <a:cubicBezTo>
                        <a:pt x="43815" y="332740"/>
                        <a:pt x="43180" y="333375"/>
                        <a:pt x="41910" y="333375"/>
                      </a:cubicBezTo>
                      <a:close/>
                      <a:moveTo>
                        <a:pt x="1372870" y="330200"/>
                      </a:moveTo>
                      <a:cubicBezTo>
                        <a:pt x="1372235" y="330200"/>
                        <a:pt x="1371600" y="330200"/>
                        <a:pt x="1370965" y="329565"/>
                      </a:cubicBezTo>
                      <a:cubicBezTo>
                        <a:pt x="1369695" y="328930"/>
                        <a:pt x="1369060" y="327025"/>
                        <a:pt x="1369695" y="325120"/>
                      </a:cubicBezTo>
                      <a:lnTo>
                        <a:pt x="1379220" y="308610"/>
                      </a:lnTo>
                      <a:cubicBezTo>
                        <a:pt x="1379855" y="307340"/>
                        <a:pt x="1381760" y="306705"/>
                        <a:pt x="1383665" y="307340"/>
                      </a:cubicBezTo>
                      <a:cubicBezTo>
                        <a:pt x="1384935" y="307975"/>
                        <a:pt x="1385570" y="309880"/>
                        <a:pt x="1384935" y="311785"/>
                      </a:cubicBezTo>
                      <a:lnTo>
                        <a:pt x="1375410" y="328295"/>
                      </a:lnTo>
                      <a:cubicBezTo>
                        <a:pt x="1375410" y="329565"/>
                        <a:pt x="1374140" y="330200"/>
                        <a:pt x="1372870" y="330200"/>
                      </a:cubicBezTo>
                      <a:close/>
                      <a:moveTo>
                        <a:pt x="565150" y="322580"/>
                      </a:moveTo>
                      <a:cubicBezTo>
                        <a:pt x="563880" y="322580"/>
                        <a:pt x="562610" y="321945"/>
                        <a:pt x="562610" y="320675"/>
                      </a:cubicBezTo>
                      <a:cubicBezTo>
                        <a:pt x="561975" y="319405"/>
                        <a:pt x="562610" y="317500"/>
                        <a:pt x="563880" y="316230"/>
                      </a:cubicBezTo>
                      <a:cubicBezTo>
                        <a:pt x="569595" y="313055"/>
                        <a:pt x="575310" y="310515"/>
                        <a:pt x="581025" y="307340"/>
                      </a:cubicBezTo>
                      <a:cubicBezTo>
                        <a:pt x="582295" y="306705"/>
                        <a:pt x="584200" y="307340"/>
                        <a:pt x="585470" y="308610"/>
                      </a:cubicBezTo>
                      <a:cubicBezTo>
                        <a:pt x="586105" y="309880"/>
                        <a:pt x="585470" y="311785"/>
                        <a:pt x="584200" y="313055"/>
                      </a:cubicBezTo>
                      <a:cubicBezTo>
                        <a:pt x="578485" y="315595"/>
                        <a:pt x="572770" y="318770"/>
                        <a:pt x="567055" y="321310"/>
                      </a:cubicBezTo>
                      <a:cubicBezTo>
                        <a:pt x="565785" y="322580"/>
                        <a:pt x="565150" y="322580"/>
                        <a:pt x="565150" y="322580"/>
                      </a:cubicBezTo>
                      <a:close/>
                      <a:moveTo>
                        <a:pt x="610235" y="299720"/>
                      </a:moveTo>
                      <a:cubicBezTo>
                        <a:pt x="608965" y="299720"/>
                        <a:pt x="607695" y="299085"/>
                        <a:pt x="607695" y="297815"/>
                      </a:cubicBezTo>
                      <a:cubicBezTo>
                        <a:pt x="607060" y="296545"/>
                        <a:pt x="607695" y="294640"/>
                        <a:pt x="608965" y="293370"/>
                      </a:cubicBezTo>
                      <a:cubicBezTo>
                        <a:pt x="614680" y="290830"/>
                        <a:pt x="620395" y="287655"/>
                        <a:pt x="626110" y="285115"/>
                      </a:cubicBezTo>
                      <a:cubicBezTo>
                        <a:pt x="627380" y="284480"/>
                        <a:pt x="629285" y="285115"/>
                        <a:pt x="630555" y="286385"/>
                      </a:cubicBezTo>
                      <a:cubicBezTo>
                        <a:pt x="631190" y="287655"/>
                        <a:pt x="630555" y="289560"/>
                        <a:pt x="629285" y="290830"/>
                      </a:cubicBezTo>
                      <a:cubicBezTo>
                        <a:pt x="623570" y="293370"/>
                        <a:pt x="617855" y="296545"/>
                        <a:pt x="612140" y="299085"/>
                      </a:cubicBezTo>
                      <a:cubicBezTo>
                        <a:pt x="611505" y="299720"/>
                        <a:pt x="610870" y="299720"/>
                        <a:pt x="610235" y="299720"/>
                      </a:cubicBezTo>
                      <a:close/>
                      <a:moveTo>
                        <a:pt x="67945" y="290195"/>
                      </a:moveTo>
                      <a:cubicBezTo>
                        <a:pt x="67310" y="290195"/>
                        <a:pt x="66675" y="290195"/>
                        <a:pt x="66040" y="289560"/>
                      </a:cubicBezTo>
                      <a:cubicBezTo>
                        <a:pt x="64770" y="288290"/>
                        <a:pt x="64135" y="286385"/>
                        <a:pt x="65405" y="285115"/>
                      </a:cubicBezTo>
                      <a:cubicBezTo>
                        <a:pt x="69215" y="279400"/>
                        <a:pt x="72390" y="274320"/>
                        <a:pt x="76200" y="269240"/>
                      </a:cubicBezTo>
                      <a:cubicBezTo>
                        <a:pt x="77470" y="267970"/>
                        <a:pt x="79375" y="267335"/>
                        <a:pt x="80645" y="268605"/>
                      </a:cubicBezTo>
                      <a:cubicBezTo>
                        <a:pt x="81915" y="269875"/>
                        <a:pt x="82550" y="271780"/>
                        <a:pt x="81280" y="273050"/>
                      </a:cubicBezTo>
                      <a:cubicBezTo>
                        <a:pt x="77470" y="278130"/>
                        <a:pt x="74295" y="283210"/>
                        <a:pt x="70485" y="288925"/>
                      </a:cubicBezTo>
                      <a:cubicBezTo>
                        <a:pt x="69850" y="289560"/>
                        <a:pt x="69215" y="290195"/>
                        <a:pt x="67945" y="290195"/>
                      </a:cubicBezTo>
                      <a:close/>
                      <a:moveTo>
                        <a:pt x="1398905" y="286385"/>
                      </a:moveTo>
                      <a:cubicBezTo>
                        <a:pt x="1398270" y="286385"/>
                        <a:pt x="1397635" y="286385"/>
                        <a:pt x="1397000" y="285750"/>
                      </a:cubicBezTo>
                      <a:cubicBezTo>
                        <a:pt x="1395730" y="285115"/>
                        <a:pt x="1395095" y="283210"/>
                        <a:pt x="1395730" y="281305"/>
                      </a:cubicBezTo>
                      <a:cubicBezTo>
                        <a:pt x="1398905" y="275590"/>
                        <a:pt x="1402080" y="270510"/>
                        <a:pt x="1405255" y="264795"/>
                      </a:cubicBezTo>
                      <a:cubicBezTo>
                        <a:pt x="1405890" y="263525"/>
                        <a:pt x="1407795" y="262890"/>
                        <a:pt x="1409700" y="263525"/>
                      </a:cubicBezTo>
                      <a:cubicBezTo>
                        <a:pt x="1410970" y="264160"/>
                        <a:pt x="1411605" y="266065"/>
                        <a:pt x="1410970" y="267970"/>
                      </a:cubicBezTo>
                      <a:cubicBezTo>
                        <a:pt x="1407795" y="273050"/>
                        <a:pt x="1404620" y="278765"/>
                        <a:pt x="1401445" y="284480"/>
                      </a:cubicBezTo>
                      <a:cubicBezTo>
                        <a:pt x="1401445" y="285750"/>
                        <a:pt x="1400175" y="286385"/>
                        <a:pt x="1398905" y="286385"/>
                      </a:cubicBezTo>
                      <a:close/>
                      <a:moveTo>
                        <a:pt x="655955" y="278130"/>
                      </a:moveTo>
                      <a:cubicBezTo>
                        <a:pt x="654685" y="278130"/>
                        <a:pt x="653415" y="277495"/>
                        <a:pt x="652780" y="276225"/>
                      </a:cubicBezTo>
                      <a:cubicBezTo>
                        <a:pt x="652145" y="274955"/>
                        <a:pt x="652780" y="273050"/>
                        <a:pt x="654050" y="271780"/>
                      </a:cubicBezTo>
                      <a:cubicBezTo>
                        <a:pt x="659765" y="269240"/>
                        <a:pt x="665480" y="266700"/>
                        <a:pt x="671195" y="263525"/>
                      </a:cubicBezTo>
                      <a:cubicBezTo>
                        <a:pt x="673100" y="262890"/>
                        <a:pt x="674370" y="263525"/>
                        <a:pt x="675640" y="264795"/>
                      </a:cubicBezTo>
                      <a:cubicBezTo>
                        <a:pt x="676275" y="266700"/>
                        <a:pt x="675640" y="267970"/>
                        <a:pt x="674370" y="269240"/>
                      </a:cubicBezTo>
                      <a:cubicBezTo>
                        <a:pt x="668655" y="271780"/>
                        <a:pt x="662940" y="274320"/>
                        <a:pt x="657225" y="277495"/>
                      </a:cubicBezTo>
                      <a:cubicBezTo>
                        <a:pt x="657225" y="278130"/>
                        <a:pt x="656590" y="278130"/>
                        <a:pt x="655955" y="278130"/>
                      </a:cubicBezTo>
                      <a:close/>
                      <a:moveTo>
                        <a:pt x="702310" y="256540"/>
                      </a:moveTo>
                      <a:cubicBezTo>
                        <a:pt x="701040" y="256540"/>
                        <a:pt x="699770" y="255905"/>
                        <a:pt x="699135" y="254635"/>
                      </a:cubicBezTo>
                      <a:cubicBezTo>
                        <a:pt x="698500" y="252730"/>
                        <a:pt x="699135" y="251460"/>
                        <a:pt x="700405" y="250190"/>
                      </a:cubicBezTo>
                      <a:lnTo>
                        <a:pt x="717550" y="242570"/>
                      </a:lnTo>
                      <a:cubicBezTo>
                        <a:pt x="719455" y="241935"/>
                        <a:pt x="720725" y="242570"/>
                        <a:pt x="721995" y="243840"/>
                      </a:cubicBezTo>
                      <a:cubicBezTo>
                        <a:pt x="722630" y="245745"/>
                        <a:pt x="721995" y="247015"/>
                        <a:pt x="720725" y="248285"/>
                      </a:cubicBezTo>
                      <a:lnTo>
                        <a:pt x="703580" y="255905"/>
                      </a:lnTo>
                      <a:cubicBezTo>
                        <a:pt x="702945" y="256540"/>
                        <a:pt x="702945" y="256540"/>
                        <a:pt x="702310" y="256540"/>
                      </a:cubicBezTo>
                      <a:close/>
                      <a:moveTo>
                        <a:pt x="97155" y="248285"/>
                      </a:moveTo>
                      <a:cubicBezTo>
                        <a:pt x="96520" y="248285"/>
                        <a:pt x="95885" y="248285"/>
                        <a:pt x="95250" y="247650"/>
                      </a:cubicBezTo>
                      <a:cubicBezTo>
                        <a:pt x="93980" y="246380"/>
                        <a:pt x="93345" y="244475"/>
                        <a:pt x="94615" y="243205"/>
                      </a:cubicBezTo>
                      <a:cubicBezTo>
                        <a:pt x="98425" y="237490"/>
                        <a:pt x="102870" y="233045"/>
                        <a:pt x="106045" y="227965"/>
                      </a:cubicBezTo>
                      <a:cubicBezTo>
                        <a:pt x="107315" y="226695"/>
                        <a:pt x="109220" y="226060"/>
                        <a:pt x="110490" y="227330"/>
                      </a:cubicBezTo>
                      <a:cubicBezTo>
                        <a:pt x="111760" y="228600"/>
                        <a:pt x="112395" y="230505"/>
                        <a:pt x="111125" y="231775"/>
                      </a:cubicBezTo>
                      <a:cubicBezTo>
                        <a:pt x="107315" y="236220"/>
                        <a:pt x="103505" y="241300"/>
                        <a:pt x="99695" y="247015"/>
                      </a:cubicBezTo>
                      <a:cubicBezTo>
                        <a:pt x="99060" y="248285"/>
                        <a:pt x="98425" y="248285"/>
                        <a:pt x="97155" y="248285"/>
                      </a:cubicBezTo>
                      <a:close/>
                      <a:moveTo>
                        <a:pt x="1424940" y="242570"/>
                      </a:moveTo>
                      <a:cubicBezTo>
                        <a:pt x="1424305" y="242570"/>
                        <a:pt x="1423670" y="242570"/>
                        <a:pt x="1423035" y="241935"/>
                      </a:cubicBezTo>
                      <a:cubicBezTo>
                        <a:pt x="1421765" y="241300"/>
                        <a:pt x="1421130" y="238760"/>
                        <a:pt x="1421765" y="237490"/>
                      </a:cubicBezTo>
                      <a:cubicBezTo>
                        <a:pt x="1424940" y="231775"/>
                        <a:pt x="1428750" y="226060"/>
                        <a:pt x="1431925" y="220980"/>
                      </a:cubicBezTo>
                      <a:cubicBezTo>
                        <a:pt x="1432560" y="219710"/>
                        <a:pt x="1435100" y="219075"/>
                        <a:pt x="1436370" y="219710"/>
                      </a:cubicBezTo>
                      <a:cubicBezTo>
                        <a:pt x="1437640" y="220345"/>
                        <a:pt x="1438275" y="222885"/>
                        <a:pt x="1437640" y="224155"/>
                      </a:cubicBezTo>
                      <a:cubicBezTo>
                        <a:pt x="1434465" y="229235"/>
                        <a:pt x="1431290" y="234950"/>
                        <a:pt x="1427480" y="240665"/>
                      </a:cubicBezTo>
                      <a:cubicBezTo>
                        <a:pt x="1427480" y="241935"/>
                        <a:pt x="1426210" y="242570"/>
                        <a:pt x="1424940" y="242570"/>
                      </a:cubicBezTo>
                      <a:close/>
                      <a:moveTo>
                        <a:pt x="748665" y="235585"/>
                      </a:moveTo>
                      <a:cubicBezTo>
                        <a:pt x="747395" y="235585"/>
                        <a:pt x="746125" y="234950"/>
                        <a:pt x="745490" y="233680"/>
                      </a:cubicBezTo>
                      <a:cubicBezTo>
                        <a:pt x="744855" y="231775"/>
                        <a:pt x="745490" y="230505"/>
                        <a:pt x="746760" y="229235"/>
                      </a:cubicBezTo>
                      <a:lnTo>
                        <a:pt x="763905" y="221615"/>
                      </a:lnTo>
                      <a:cubicBezTo>
                        <a:pt x="765810" y="220980"/>
                        <a:pt x="767080" y="221615"/>
                        <a:pt x="768350" y="223520"/>
                      </a:cubicBezTo>
                      <a:cubicBezTo>
                        <a:pt x="768985" y="225425"/>
                        <a:pt x="768350" y="226695"/>
                        <a:pt x="766445" y="227965"/>
                      </a:cubicBezTo>
                      <a:lnTo>
                        <a:pt x="749300" y="235585"/>
                      </a:lnTo>
                      <a:cubicBezTo>
                        <a:pt x="749300" y="235585"/>
                        <a:pt x="749300" y="235585"/>
                        <a:pt x="748665" y="235585"/>
                      </a:cubicBezTo>
                      <a:close/>
                      <a:moveTo>
                        <a:pt x="795020" y="214630"/>
                      </a:moveTo>
                      <a:cubicBezTo>
                        <a:pt x="793750" y="214630"/>
                        <a:pt x="792480" y="213995"/>
                        <a:pt x="791845" y="212725"/>
                      </a:cubicBezTo>
                      <a:cubicBezTo>
                        <a:pt x="791210" y="210820"/>
                        <a:pt x="791845" y="209550"/>
                        <a:pt x="793750" y="208280"/>
                      </a:cubicBezTo>
                      <a:lnTo>
                        <a:pt x="810895" y="200660"/>
                      </a:lnTo>
                      <a:cubicBezTo>
                        <a:pt x="812800" y="200025"/>
                        <a:pt x="814070" y="200660"/>
                        <a:pt x="815340" y="202565"/>
                      </a:cubicBezTo>
                      <a:cubicBezTo>
                        <a:pt x="815975" y="204470"/>
                        <a:pt x="815340" y="205740"/>
                        <a:pt x="813435" y="207010"/>
                      </a:cubicBezTo>
                      <a:lnTo>
                        <a:pt x="796290" y="214630"/>
                      </a:lnTo>
                      <a:cubicBezTo>
                        <a:pt x="795655" y="214630"/>
                        <a:pt x="795655" y="214630"/>
                        <a:pt x="795020" y="214630"/>
                      </a:cubicBezTo>
                      <a:close/>
                      <a:moveTo>
                        <a:pt x="1451610" y="199390"/>
                      </a:moveTo>
                      <a:cubicBezTo>
                        <a:pt x="1450975" y="199390"/>
                        <a:pt x="1450340" y="199390"/>
                        <a:pt x="1449705" y="198755"/>
                      </a:cubicBezTo>
                      <a:cubicBezTo>
                        <a:pt x="1448435" y="198120"/>
                        <a:pt x="1447800" y="195580"/>
                        <a:pt x="1448435" y="194310"/>
                      </a:cubicBezTo>
                      <a:cubicBezTo>
                        <a:pt x="1452245" y="188595"/>
                        <a:pt x="1455420" y="182880"/>
                        <a:pt x="1458595" y="178435"/>
                      </a:cubicBezTo>
                      <a:cubicBezTo>
                        <a:pt x="1459230" y="177165"/>
                        <a:pt x="1461770" y="176530"/>
                        <a:pt x="1463040" y="177800"/>
                      </a:cubicBezTo>
                      <a:cubicBezTo>
                        <a:pt x="1464310" y="178435"/>
                        <a:pt x="1464945" y="180975"/>
                        <a:pt x="1463675" y="182245"/>
                      </a:cubicBezTo>
                      <a:cubicBezTo>
                        <a:pt x="1460500" y="187325"/>
                        <a:pt x="1457325" y="192405"/>
                        <a:pt x="1453515" y="198120"/>
                      </a:cubicBezTo>
                      <a:cubicBezTo>
                        <a:pt x="1454150" y="198755"/>
                        <a:pt x="1452880" y="199390"/>
                        <a:pt x="1451610" y="199390"/>
                      </a:cubicBezTo>
                      <a:close/>
                      <a:moveTo>
                        <a:pt x="841375" y="194310"/>
                      </a:moveTo>
                      <a:cubicBezTo>
                        <a:pt x="840105" y="194310"/>
                        <a:pt x="838835" y="193675"/>
                        <a:pt x="838200" y="192405"/>
                      </a:cubicBezTo>
                      <a:cubicBezTo>
                        <a:pt x="837565" y="190500"/>
                        <a:pt x="838200" y="189230"/>
                        <a:pt x="840105" y="187960"/>
                      </a:cubicBezTo>
                      <a:lnTo>
                        <a:pt x="857885" y="180340"/>
                      </a:lnTo>
                      <a:cubicBezTo>
                        <a:pt x="859790" y="179705"/>
                        <a:pt x="861060" y="180340"/>
                        <a:pt x="862330" y="182245"/>
                      </a:cubicBezTo>
                      <a:cubicBezTo>
                        <a:pt x="862965" y="184150"/>
                        <a:pt x="862330" y="185420"/>
                        <a:pt x="860425" y="186690"/>
                      </a:cubicBezTo>
                      <a:lnTo>
                        <a:pt x="843280" y="194310"/>
                      </a:lnTo>
                      <a:cubicBezTo>
                        <a:pt x="842010" y="194310"/>
                        <a:pt x="842010" y="194310"/>
                        <a:pt x="841375" y="194310"/>
                      </a:cubicBezTo>
                      <a:close/>
                      <a:moveTo>
                        <a:pt x="887730" y="173990"/>
                      </a:moveTo>
                      <a:cubicBezTo>
                        <a:pt x="886460" y="173990"/>
                        <a:pt x="885190" y="173355"/>
                        <a:pt x="884555" y="172085"/>
                      </a:cubicBezTo>
                      <a:cubicBezTo>
                        <a:pt x="883920" y="170180"/>
                        <a:pt x="884555" y="168910"/>
                        <a:pt x="886460" y="167640"/>
                      </a:cubicBezTo>
                      <a:lnTo>
                        <a:pt x="904240" y="160020"/>
                      </a:lnTo>
                      <a:cubicBezTo>
                        <a:pt x="906145" y="159385"/>
                        <a:pt x="907415" y="160020"/>
                        <a:pt x="908685" y="161925"/>
                      </a:cubicBezTo>
                      <a:cubicBezTo>
                        <a:pt x="909320" y="163830"/>
                        <a:pt x="908685" y="165100"/>
                        <a:pt x="906780" y="166370"/>
                      </a:cubicBezTo>
                      <a:lnTo>
                        <a:pt x="889000" y="173990"/>
                      </a:lnTo>
                      <a:cubicBezTo>
                        <a:pt x="889000" y="173990"/>
                        <a:pt x="888365" y="173990"/>
                        <a:pt x="887730" y="173990"/>
                      </a:cubicBezTo>
                      <a:close/>
                      <a:moveTo>
                        <a:pt x="1479550" y="156210"/>
                      </a:moveTo>
                      <a:cubicBezTo>
                        <a:pt x="1478915" y="156210"/>
                        <a:pt x="1478280" y="156210"/>
                        <a:pt x="1477645" y="155575"/>
                      </a:cubicBezTo>
                      <a:cubicBezTo>
                        <a:pt x="1476375" y="154940"/>
                        <a:pt x="1475740" y="152400"/>
                        <a:pt x="1476375" y="151130"/>
                      </a:cubicBezTo>
                      <a:cubicBezTo>
                        <a:pt x="1479550" y="145415"/>
                        <a:pt x="1482725" y="140335"/>
                        <a:pt x="1485900" y="134620"/>
                      </a:cubicBezTo>
                      <a:cubicBezTo>
                        <a:pt x="1486535" y="133350"/>
                        <a:pt x="1488440" y="132715"/>
                        <a:pt x="1490345" y="133350"/>
                      </a:cubicBezTo>
                      <a:cubicBezTo>
                        <a:pt x="1491615" y="133985"/>
                        <a:pt x="1492250" y="135890"/>
                        <a:pt x="1491615" y="137795"/>
                      </a:cubicBezTo>
                      <a:cubicBezTo>
                        <a:pt x="1488440" y="142875"/>
                        <a:pt x="1485265" y="148590"/>
                        <a:pt x="1482090" y="154305"/>
                      </a:cubicBezTo>
                      <a:cubicBezTo>
                        <a:pt x="1481455" y="155575"/>
                        <a:pt x="1480185" y="156210"/>
                        <a:pt x="1479550" y="156210"/>
                      </a:cubicBezTo>
                      <a:close/>
                      <a:moveTo>
                        <a:pt x="934720" y="154305"/>
                      </a:moveTo>
                      <a:cubicBezTo>
                        <a:pt x="933450" y="154305"/>
                        <a:pt x="932180" y="153670"/>
                        <a:pt x="931545" y="152400"/>
                      </a:cubicBezTo>
                      <a:cubicBezTo>
                        <a:pt x="930910" y="150495"/>
                        <a:pt x="931545" y="149225"/>
                        <a:pt x="933450" y="147955"/>
                      </a:cubicBezTo>
                      <a:cubicBezTo>
                        <a:pt x="939165" y="145415"/>
                        <a:pt x="945515" y="142875"/>
                        <a:pt x="951230" y="140335"/>
                      </a:cubicBezTo>
                      <a:cubicBezTo>
                        <a:pt x="953135" y="139700"/>
                        <a:pt x="954405" y="140335"/>
                        <a:pt x="955675" y="142240"/>
                      </a:cubicBezTo>
                      <a:cubicBezTo>
                        <a:pt x="956945" y="144145"/>
                        <a:pt x="955675" y="145415"/>
                        <a:pt x="953770" y="146685"/>
                      </a:cubicBezTo>
                      <a:cubicBezTo>
                        <a:pt x="948055" y="149225"/>
                        <a:pt x="942340" y="151765"/>
                        <a:pt x="935990" y="154305"/>
                      </a:cubicBezTo>
                      <a:cubicBezTo>
                        <a:pt x="935355" y="154305"/>
                        <a:pt x="935355" y="154305"/>
                        <a:pt x="934720" y="154305"/>
                      </a:cubicBezTo>
                      <a:close/>
                      <a:moveTo>
                        <a:pt x="981710" y="134620"/>
                      </a:moveTo>
                      <a:cubicBezTo>
                        <a:pt x="980440" y="134620"/>
                        <a:pt x="979170" y="133985"/>
                        <a:pt x="978535" y="132715"/>
                      </a:cubicBezTo>
                      <a:cubicBezTo>
                        <a:pt x="977900" y="130810"/>
                        <a:pt x="978535" y="129540"/>
                        <a:pt x="980440" y="128270"/>
                      </a:cubicBezTo>
                      <a:cubicBezTo>
                        <a:pt x="986155" y="125730"/>
                        <a:pt x="992505" y="123190"/>
                        <a:pt x="998220" y="121285"/>
                      </a:cubicBezTo>
                      <a:cubicBezTo>
                        <a:pt x="1000125" y="120650"/>
                        <a:pt x="1001395" y="121285"/>
                        <a:pt x="1002665" y="123190"/>
                      </a:cubicBezTo>
                      <a:cubicBezTo>
                        <a:pt x="1003300" y="125095"/>
                        <a:pt x="1002665" y="126365"/>
                        <a:pt x="1000760" y="127635"/>
                      </a:cubicBezTo>
                      <a:cubicBezTo>
                        <a:pt x="995045" y="130175"/>
                        <a:pt x="989330" y="132080"/>
                        <a:pt x="982980" y="134620"/>
                      </a:cubicBezTo>
                      <a:cubicBezTo>
                        <a:pt x="982345" y="134620"/>
                        <a:pt x="982345" y="134620"/>
                        <a:pt x="981710" y="134620"/>
                      </a:cubicBezTo>
                      <a:close/>
                      <a:moveTo>
                        <a:pt x="1028700" y="115570"/>
                      </a:moveTo>
                      <a:cubicBezTo>
                        <a:pt x="1027430" y="115570"/>
                        <a:pt x="1026160" y="114935"/>
                        <a:pt x="1025525" y="113665"/>
                      </a:cubicBezTo>
                      <a:cubicBezTo>
                        <a:pt x="1024890" y="111760"/>
                        <a:pt x="1025525" y="110490"/>
                        <a:pt x="1027430" y="109855"/>
                      </a:cubicBezTo>
                      <a:cubicBezTo>
                        <a:pt x="1033145" y="107315"/>
                        <a:pt x="1039495" y="105410"/>
                        <a:pt x="1045210" y="102870"/>
                      </a:cubicBezTo>
                      <a:cubicBezTo>
                        <a:pt x="1047115" y="102235"/>
                        <a:pt x="1048385" y="102870"/>
                        <a:pt x="1049020" y="104775"/>
                      </a:cubicBezTo>
                      <a:cubicBezTo>
                        <a:pt x="1049655" y="106680"/>
                        <a:pt x="1049020" y="107950"/>
                        <a:pt x="1047115" y="108585"/>
                      </a:cubicBezTo>
                      <a:cubicBezTo>
                        <a:pt x="1041400" y="111125"/>
                        <a:pt x="1035050" y="113030"/>
                        <a:pt x="1029335" y="115570"/>
                      </a:cubicBezTo>
                      <a:cubicBezTo>
                        <a:pt x="1029335" y="115570"/>
                        <a:pt x="1029335" y="115570"/>
                        <a:pt x="1028700" y="115570"/>
                      </a:cubicBezTo>
                      <a:close/>
                      <a:moveTo>
                        <a:pt x="1502410" y="111125"/>
                      </a:moveTo>
                      <a:cubicBezTo>
                        <a:pt x="1501775" y="111125"/>
                        <a:pt x="1501775" y="111125"/>
                        <a:pt x="1501140" y="111125"/>
                      </a:cubicBezTo>
                      <a:cubicBezTo>
                        <a:pt x="1499235" y="110490"/>
                        <a:pt x="1498600" y="108585"/>
                        <a:pt x="1499235" y="107315"/>
                      </a:cubicBezTo>
                      <a:cubicBezTo>
                        <a:pt x="1501775" y="100965"/>
                        <a:pt x="1503680" y="95250"/>
                        <a:pt x="1504950" y="89535"/>
                      </a:cubicBezTo>
                      <a:cubicBezTo>
                        <a:pt x="1505585" y="87630"/>
                        <a:pt x="1506855" y="86995"/>
                        <a:pt x="1508760" y="86995"/>
                      </a:cubicBezTo>
                      <a:cubicBezTo>
                        <a:pt x="1510665" y="87630"/>
                        <a:pt x="1511300" y="88900"/>
                        <a:pt x="1511300" y="90805"/>
                      </a:cubicBezTo>
                      <a:cubicBezTo>
                        <a:pt x="1510030" y="96520"/>
                        <a:pt x="1507490" y="102870"/>
                        <a:pt x="1505585" y="109220"/>
                      </a:cubicBezTo>
                      <a:cubicBezTo>
                        <a:pt x="1504950" y="110490"/>
                        <a:pt x="1503680" y="111125"/>
                        <a:pt x="1502410" y="111125"/>
                      </a:cubicBezTo>
                      <a:close/>
                      <a:moveTo>
                        <a:pt x="1076325" y="97155"/>
                      </a:moveTo>
                      <a:cubicBezTo>
                        <a:pt x="1075055" y="97155"/>
                        <a:pt x="1073785" y="96520"/>
                        <a:pt x="1073150" y="95250"/>
                      </a:cubicBezTo>
                      <a:cubicBezTo>
                        <a:pt x="1072515" y="93345"/>
                        <a:pt x="1073150" y="92075"/>
                        <a:pt x="1075055" y="91440"/>
                      </a:cubicBezTo>
                      <a:cubicBezTo>
                        <a:pt x="1080770" y="88900"/>
                        <a:pt x="1087120" y="86995"/>
                        <a:pt x="1092835" y="84455"/>
                      </a:cubicBezTo>
                      <a:cubicBezTo>
                        <a:pt x="1094740" y="83820"/>
                        <a:pt x="1096010" y="84455"/>
                        <a:pt x="1096645" y="86360"/>
                      </a:cubicBezTo>
                      <a:cubicBezTo>
                        <a:pt x="1097280" y="88265"/>
                        <a:pt x="1096645" y="89535"/>
                        <a:pt x="1094740" y="90170"/>
                      </a:cubicBezTo>
                      <a:cubicBezTo>
                        <a:pt x="1089025" y="92075"/>
                        <a:pt x="1082675" y="94615"/>
                        <a:pt x="1076960" y="97155"/>
                      </a:cubicBezTo>
                      <a:cubicBezTo>
                        <a:pt x="1076960" y="97155"/>
                        <a:pt x="1076325" y="97155"/>
                        <a:pt x="1076325" y="97155"/>
                      </a:cubicBezTo>
                      <a:close/>
                      <a:moveTo>
                        <a:pt x="1123950" y="80010"/>
                      </a:moveTo>
                      <a:cubicBezTo>
                        <a:pt x="1122680" y="80010"/>
                        <a:pt x="1121410" y="79375"/>
                        <a:pt x="1120775" y="78105"/>
                      </a:cubicBezTo>
                      <a:cubicBezTo>
                        <a:pt x="1120140" y="76200"/>
                        <a:pt x="1120775" y="74930"/>
                        <a:pt x="1122680" y="74295"/>
                      </a:cubicBezTo>
                      <a:cubicBezTo>
                        <a:pt x="1129030" y="72390"/>
                        <a:pt x="1134745" y="69850"/>
                        <a:pt x="1140460" y="67945"/>
                      </a:cubicBezTo>
                      <a:cubicBezTo>
                        <a:pt x="1142365" y="67310"/>
                        <a:pt x="1143635" y="67945"/>
                        <a:pt x="1144270" y="69850"/>
                      </a:cubicBezTo>
                      <a:cubicBezTo>
                        <a:pt x="1144905" y="71755"/>
                        <a:pt x="1144270" y="73025"/>
                        <a:pt x="1142365" y="73660"/>
                      </a:cubicBezTo>
                      <a:cubicBezTo>
                        <a:pt x="1136650" y="75565"/>
                        <a:pt x="1130300" y="78105"/>
                        <a:pt x="1124585" y="80010"/>
                      </a:cubicBezTo>
                      <a:cubicBezTo>
                        <a:pt x="1124585" y="79375"/>
                        <a:pt x="1123950" y="80010"/>
                        <a:pt x="1123950" y="80010"/>
                      </a:cubicBezTo>
                      <a:close/>
                      <a:moveTo>
                        <a:pt x="1171575" y="62865"/>
                      </a:moveTo>
                      <a:cubicBezTo>
                        <a:pt x="1170305" y="62865"/>
                        <a:pt x="1169035" y="62230"/>
                        <a:pt x="1168400" y="60960"/>
                      </a:cubicBezTo>
                      <a:cubicBezTo>
                        <a:pt x="1167765" y="59055"/>
                        <a:pt x="1169035" y="57785"/>
                        <a:pt x="1170305" y="57150"/>
                      </a:cubicBezTo>
                      <a:cubicBezTo>
                        <a:pt x="1176655" y="55245"/>
                        <a:pt x="1182370" y="53340"/>
                        <a:pt x="1188720" y="51435"/>
                      </a:cubicBezTo>
                      <a:cubicBezTo>
                        <a:pt x="1190625" y="50800"/>
                        <a:pt x="1191895" y="52070"/>
                        <a:pt x="1192530" y="53340"/>
                      </a:cubicBezTo>
                      <a:cubicBezTo>
                        <a:pt x="1193165" y="55245"/>
                        <a:pt x="1191895" y="56515"/>
                        <a:pt x="1190625" y="57150"/>
                      </a:cubicBezTo>
                      <a:cubicBezTo>
                        <a:pt x="1184910" y="59055"/>
                        <a:pt x="1178560" y="60960"/>
                        <a:pt x="1172845" y="62865"/>
                      </a:cubicBezTo>
                      <a:cubicBezTo>
                        <a:pt x="1172210" y="62865"/>
                        <a:pt x="1172210" y="62865"/>
                        <a:pt x="1171575" y="62865"/>
                      </a:cubicBezTo>
                      <a:close/>
                      <a:moveTo>
                        <a:pt x="1511300" y="61595"/>
                      </a:moveTo>
                      <a:cubicBezTo>
                        <a:pt x="1509395" y="61595"/>
                        <a:pt x="1508125" y="60325"/>
                        <a:pt x="1508125" y="58420"/>
                      </a:cubicBezTo>
                      <a:cubicBezTo>
                        <a:pt x="1507490" y="52070"/>
                        <a:pt x="1506220" y="46355"/>
                        <a:pt x="1504315" y="41275"/>
                      </a:cubicBezTo>
                      <a:cubicBezTo>
                        <a:pt x="1503680" y="39370"/>
                        <a:pt x="1504315" y="38100"/>
                        <a:pt x="1506220" y="36830"/>
                      </a:cubicBezTo>
                      <a:cubicBezTo>
                        <a:pt x="1508125" y="36195"/>
                        <a:pt x="1509395" y="36830"/>
                        <a:pt x="1510665" y="38735"/>
                      </a:cubicBezTo>
                      <a:cubicBezTo>
                        <a:pt x="1513205" y="44450"/>
                        <a:pt x="1514475" y="51435"/>
                        <a:pt x="1515110" y="58420"/>
                      </a:cubicBezTo>
                      <a:cubicBezTo>
                        <a:pt x="1515110" y="59690"/>
                        <a:pt x="1513840" y="61595"/>
                        <a:pt x="1511300" y="61595"/>
                      </a:cubicBezTo>
                      <a:cubicBezTo>
                        <a:pt x="1511935" y="61595"/>
                        <a:pt x="1511300" y="61595"/>
                        <a:pt x="1511300" y="61595"/>
                      </a:cubicBezTo>
                      <a:close/>
                      <a:moveTo>
                        <a:pt x="1219835" y="46990"/>
                      </a:moveTo>
                      <a:cubicBezTo>
                        <a:pt x="1218565" y="46990"/>
                        <a:pt x="1217295" y="46355"/>
                        <a:pt x="1216660" y="44450"/>
                      </a:cubicBezTo>
                      <a:cubicBezTo>
                        <a:pt x="1216025" y="42545"/>
                        <a:pt x="1217295" y="41275"/>
                        <a:pt x="1218565" y="40640"/>
                      </a:cubicBezTo>
                      <a:cubicBezTo>
                        <a:pt x="1224915" y="38735"/>
                        <a:pt x="1230630" y="36830"/>
                        <a:pt x="1236980" y="34925"/>
                      </a:cubicBezTo>
                      <a:cubicBezTo>
                        <a:pt x="1238885" y="34290"/>
                        <a:pt x="1240155" y="35560"/>
                        <a:pt x="1240790" y="36830"/>
                      </a:cubicBezTo>
                      <a:cubicBezTo>
                        <a:pt x="1241425" y="38735"/>
                        <a:pt x="1240155" y="40005"/>
                        <a:pt x="1238885" y="40640"/>
                      </a:cubicBezTo>
                      <a:cubicBezTo>
                        <a:pt x="1233170" y="42545"/>
                        <a:pt x="1226820" y="44450"/>
                        <a:pt x="1220470" y="46355"/>
                      </a:cubicBezTo>
                      <a:cubicBezTo>
                        <a:pt x="1220470" y="46990"/>
                        <a:pt x="1220470" y="46990"/>
                        <a:pt x="1219835" y="46990"/>
                      </a:cubicBezTo>
                      <a:close/>
                      <a:moveTo>
                        <a:pt x="1268730" y="33020"/>
                      </a:moveTo>
                      <a:cubicBezTo>
                        <a:pt x="1267460" y="33020"/>
                        <a:pt x="1266190" y="32385"/>
                        <a:pt x="1265555" y="30480"/>
                      </a:cubicBezTo>
                      <a:cubicBezTo>
                        <a:pt x="1264920" y="28575"/>
                        <a:pt x="1266190" y="27305"/>
                        <a:pt x="1268095" y="26670"/>
                      </a:cubicBezTo>
                      <a:cubicBezTo>
                        <a:pt x="1274445" y="24765"/>
                        <a:pt x="1280795" y="23495"/>
                        <a:pt x="1286510" y="21590"/>
                      </a:cubicBezTo>
                      <a:cubicBezTo>
                        <a:pt x="1288415" y="20955"/>
                        <a:pt x="1289685" y="22225"/>
                        <a:pt x="1290320" y="24130"/>
                      </a:cubicBezTo>
                      <a:cubicBezTo>
                        <a:pt x="1290955" y="26035"/>
                        <a:pt x="1289685" y="27305"/>
                        <a:pt x="1287780" y="27940"/>
                      </a:cubicBezTo>
                      <a:cubicBezTo>
                        <a:pt x="1282065" y="29210"/>
                        <a:pt x="1275715" y="31115"/>
                        <a:pt x="1269365" y="33020"/>
                      </a:cubicBezTo>
                      <a:cubicBezTo>
                        <a:pt x="1269365" y="33020"/>
                        <a:pt x="1269365" y="33020"/>
                        <a:pt x="1268730" y="33020"/>
                      </a:cubicBezTo>
                      <a:close/>
                      <a:moveTo>
                        <a:pt x="1318260" y="20955"/>
                      </a:moveTo>
                      <a:cubicBezTo>
                        <a:pt x="1316990" y="20955"/>
                        <a:pt x="1315720" y="19685"/>
                        <a:pt x="1315085" y="18415"/>
                      </a:cubicBezTo>
                      <a:cubicBezTo>
                        <a:pt x="1314450" y="16510"/>
                        <a:pt x="1315720" y="15240"/>
                        <a:pt x="1317625" y="14605"/>
                      </a:cubicBezTo>
                      <a:cubicBezTo>
                        <a:pt x="1323975" y="13335"/>
                        <a:pt x="1330325" y="12065"/>
                        <a:pt x="1336040" y="10795"/>
                      </a:cubicBezTo>
                      <a:cubicBezTo>
                        <a:pt x="1337945" y="10160"/>
                        <a:pt x="1339215" y="11430"/>
                        <a:pt x="1339850" y="13335"/>
                      </a:cubicBezTo>
                      <a:cubicBezTo>
                        <a:pt x="1340485" y="15240"/>
                        <a:pt x="1339215" y="16510"/>
                        <a:pt x="1337310" y="17145"/>
                      </a:cubicBezTo>
                      <a:cubicBezTo>
                        <a:pt x="1330960" y="18415"/>
                        <a:pt x="1325245" y="19685"/>
                        <a:pt x="1318895" y="20955"/>
                      </a:cubicBezTo>
                      <a:cubicBezTo>
                        <a:pt x="1318895" y="20955"/>
                        <a:pt x="1318260" y="20955"/>
                        <a:pt x="1318260" y="20955"/>
                      </a:cubicBezTo>
                      <a:close/>
                      <a:moveTo>
                        <a:pt x="1486535" y="19685"/>
                      </a:moveTo>
                      <a:cubicBezTo>
                        <a:pt x="1485900" y="19685"/>
                        <a:pt x="1485265" y="19685"/>
                        <a:pt x="1484630" y="19050"/>
                      </a:cubicBezTo>
                      <a:cubicBezTo>
                        <a:pt x="1479550" y="15875"/>
                        <a:pt x="1474470" y="13970"/>
                        <a:pt x="1468120" y="12065"/>
                      </a:cubicBezTo>
                      <a:cubicBezTo>
                        <a:pt x="1466215" y="11430"/>
                        <a:pt x="1465580" y="9525"/>
                        <a:pt x="1466215" y="8255"/>
                      </a:cubicBezTo>
                      <a:cubicBezTo>
                        <a:pt x="1466850" y="6350"/>
                        <a:pt x="1468755" y="5715"/>
                        <a:pt x="1470025" y="6350"/>
                      </a:cubicBezTo>
                      <a:cubicBezTo>
                        <a:pt x="1477010" y="8255"/>
                        <a:pt x="1482725" y="10795"/>
                        <a:pt x="1488440" y="13970"/>
                      </a:cubicBezTo>
                      <a:cubicBezTo>
                        <a:pt x="1489710" y="14605"/>
                        <a:pt x="1490345" y="16510"/>
                        <a:pt x="1489710" y="18415"/>
                      </a:cubicBezTo>
                      <a:cubicBezTo>
                        <a:pt x="1488440" y="19685"/>
                        <a:pt x="1487170" y="19685"/>
                        <a:pt x="1486535" y="19685"/>
                      </a:cubicBezTo>
                      <a:close/>
                      <a:moveTo>
                        <a:pt x="1367790" y="11430"/>
                      </a:moveTo>
                      <a:cubicBezTo>
                        <a:pt x="1366520" y="11430"/>
                        <a:pt x="1364615" y="10160"/>
                        <a:pt x="1364615" y="8890"/>
                      </a:cubicBezTo>
                      <a:cubicBezTo>
                        <a:pt x="1364615" y="6985"/>
                        <a:pt x="1365250" y="5715"/>
                        <a:pt x="1367155" y="5080"/>
                      </a:cubicBezTo>
                      <a:cubicBezTo>
                        <a:pt x="1372235" y="4445"/>
                        <a:pt x="1376680" y="3810"/>
                        <a:pt x="1381760" y="3175"/>
                      </a:cubicBezTo>
                      <a:lnTo>
                        <a:pt x="1386205" y="2540"/>
                      </a:lnTo>
                      <a:cubicBezTo>
                        <a:pt x="1388110" y="2540"/>
                        <a:pt x="1389380" y="3810"/>
                        <a:pt x="1390015" y="5080"/>
                      </a:cubicBezTo>
                      <a:cubicBezTo>
                        <a:pt x="1390015" y="6985"/>
                        <a:pt x="1388745" y="8255"/>
                        <a:pt x="1387475" y="8890"/>
                      </a:cubicBezTo>
                      <a:lnTo>
                        <a:pt x="1383030" y="9525"/>
                      </a:lnTo>
                      <a:cubicBezTo>
                        <a:pt x="1377950" y="10160"/>
                        <a:pt x="1373505" y="10795"/>
                        <a:pt x="1367790" y="11430"/>
                      </a:cubicBezTo>
                      <a:cubicBezTo>
                        <a:pt x="1368425" y="11430"/>
                        <a:pt x="1368425" y="11430"/>
                        <a:pt x="1367790" y="11430"/>
                      </a:cubicBezTo>
                      <a:close/>
                      <a:moveTo>
                        <a:pt x="1437640" y="6985"/>
                      </a:moveTo>
                      <a:cubicBezTo>
                        <a:pt x="1437640" y="6985"/>
                        <a:pt x="1437640" y="6985"/>
                        <a:pt x="1437640" y="6985"/>
                      </a:cubicBezTo>
                      <a:cubicBezTo>
                        <a:pt x="1431290" y="6350"/>
                        <a:pt x="1425575" y="6350"/>
                        <a:pt x="1418590" y="6350"/>
                      </a:cubicBezTo>
                      <a:cubicBezTo>
                        <a:pt x="1416685" y="6350"/>
                        <a:pt x="1415415" y="5080"/>
                        <a:pt x="1415415" y="3175"/>
                      </a:cubicBezTo>
                      <a:cubicBezTo>
                        <a:pt x="1415415" y="1270"/>
                        <a:pt x="1416685" y="0"/>
                        <a:pt x="1418590" y="0"/>
                      </a:cubicBezTo>
                      <a:cubicBezTo>
                        <a:pt x="1425575" y="0"/>
                        <a:pt x="1431925" y="0"/>
                        <a:pt x="1437640" y="635"/>
                      </a:cubicBezTo>
                      <a:cubicBezTo>
                        <a:pt x="1439545" y="635"/>
                        <a:pt x="1440815" y="2540"/>
                        <a:pt x="1440815" y="3810"/>
                      </a:cubicBezTo>
                      <a:cubicBezTo>
                        <a:pt x="1440815" y="5715"/>
                        <a:pt x="1439545" y="6985"/>
                        <a:pt x="1437640" y="698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80C1672C-E835-F541-1312-5540F00381D8}"/>
                    </a:ext>
                  </a:extLst>
                </p:cNvPr>
                <p:cNvSpPr/>
                <p:nvPr/>
              </p:nvSpPr>
              <p:spPr>
                <a:xfrm>
                  <a:off x="4919453" y="3998068"/>
                  <a:ext cx="11212" cy="15765"/>
                </a:xfrm>
                <a:custGeom>
                  <a:avLst/>
                  <a:gdLst>
                    <a:gd name="connsiteX0" fmla="*/ 3066 w 11212"/>
                    <a:gd name="connsiteY0" fmla="*/ 15766 h 15765"/>
                    <a:gd name="connsiteX1" fmla="*/ 1796 w 11212"/>
                    <a:gd name="connsiteY1" fmla="*/ 15766 h 15765"/>
                    <a:gd name="connsiteX2" fmla="*/ 526 w 11212"/>
                    <a:gd name="connsiteY2" fmla="*/ 11321 h 15765"/>
                    <a:gd name="connsiteX3" fmla="*/ 4971 w 11212"/>
                    <a:gd name="connsiteY3" fmla="*/ 1796 h 15765"/>
                    <a:gd name="connsiteX4" fmla="*/ 9416 w 11212"/>
                    <a:gd name="connsiteY4" fmla="*/ 526 h 15765"/>
                    <a:gd name="connsiteX5" fmla="*/ 10686 w 11212"/>
                    <a:gd name="connsiteY5" fmla="*/ 4971 h 15765"/>
                    <a:gd name="connsiteX6" fmla="*/ 6241 w 11212"/>
                    <a:gd name="connsiteY6" fmla="*/ 14496 h 15765"/>
                    <a:gd name="connsiteX7" fmla="*/ 3066 w 11212"/>
                    <a:gd name="connsiteY7" fmla="*/ 15766 h 15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12" h="15765">
                      <a:moveTo>
                        <a:pt x="3066" y="15766"/>
                      </a:moveTo>
                      <a:cubicBezTo>
                        <a:pt x="2431" y="15766"/>
                        <a:pt x="2431" y="15766"/>
                        <a:pt x="1796" y="15766"/>
                      </a:cubicBezTo>
                      <a:cubicBezTo>
                        <a:pt x="526" y="15131"/>
                        <a:pt x="-744" y="13226"/>
                        <a:pt x="526" y="11321"/>
                      </a:cubicBezTo>
                      <a:lnTo>
                        <a:pt x="4971" y="1796"/>
                      </a:lnTo>
                      <a:cubicBezTo>
                        <a:pt x="5606" y="526"/>
                        <a:pt x="7511" y="-744"/>
                        <a:pt x="9416" y="526"/>
                      </a:cubicBezTo>
                      <a:cubicBezTo>
                        <a:pt x="10686" y="1161"/>
                        <a:pt x="11956" y="3066"/>
                        <a:pt x="10686" y="4971"/>
                      </a:cubicBezTo>
                      <a:lnTo>
                        <a:pt x="6241" y="14496"/>
                      </a:lnTo>
                      <a:cubicBezTo>
                        <a:pt x="4971" y="15131"/>
                        <a:pt x="3701" y="15766"/>
                        <a:pt x="3066" y="1576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B21990AF-22FD-9F6F-2E9E-06B50C696FB5}"/>
                  </a:ext>
                </a:extLst>
              </p:cNvPr>
              <p:cNvSpPr/>
              <p:nvPr/>
            </p:nvSpPr>
            <p:spPr>
              <a:xfrm>
                <a:off x="5413136" y="3792220"/>
                <a:ext cx="305038" cy="924559"/>
              </a:xfrm>
              <a:custGeom>
                <a:avLst/>
                <a:gdLst>
                  <a:gd name="connsiteX0" fmla="*/ 3413 w 305038"/>
                  <a:gd name="connsiteY0" fmla="*/ 924560 h 924559"/>
                  <a:gd name="connsiteX1" fmla="*/ 2143 w 305038"/>
                  <a:gd name="connsiteY1" fmla="*/ 924560 h 924559"/>
                  <a:gd name="connsiteX2" fmla="*/ 238 w 305038"/>
                  <a:gd name="connsiteY2" fmla="*/ 920750 h 924559"/>
                  <a:gd name="connsiteX3" fmla="*/ 6588 w 305038"/>
                  <a:gd name="connsiteY3" fmla="*/ 902335 h 924559"/>
                  <a:gd name="connsiteX4" fmla="*/ 10398 w 305038"/>
                  <a:gd name="connsiteY4" fmla="*/ 900430 h 924559"/>
                  <a:gd name="connsiteX5" fmla="*/ 12303 w 305038"/>
                  <a:gd name="connsiteY5" fmla="*/ 904240 h 924559"/>
                  <a:gd name="connsiteX6" fmla="*/ 5953 w 305038"/>
                  <a:gd name="connsiteY6" fmla="*/ 922655 h 924559"/>
                  <a:gd name="connsiteX7" fmla="*/ 3413 w 305038"/>
                  <a:gd name="connsiteY7" fmla="*/ 924560 h 924559"/>
                  <a:gd name="connsiteX8" fmla="*/ 19288 w 305038"/>
                  <a:gd name="connsiteY8" fmla="*/ 875665 h 924559"/>
                  <a:gd name="connsiteX9" fmla="*/ 18018 w 305038"/>
                  <a:gd name="connsiteY9" fmla="*/ 875665 h 924559"/>
                  <a:gd name="connsiteX10" fmla="*/ 16113 w 305038"/>
                  <a:gd name="connsiteY10" fmla="*/ 871855 h 924559"/>
                  <a:gd name="connsiteX11" fmla="*/ 22463 w 305038"/>
                  <a:gd name="connsiteY11" fmla="*/ 853440 h 924559"/>
                  <a:gd name="connsiteX12" fmla="*/ 26273 w 305038"/>
                  <a:gd name="connsiteY12" fmla="*/ 851535 h 924559"/>
                  <a:gd name="connsiteX13" fmla="*/ 28178 w 305038"/>
                  <a:gd name="connsiteY13" fmla="*/ 855345 h 924559"/>
                  <a:gd name="connsiteX14" fmla="*/ 21828 w 305038"/>
                  <a:gd name="connsiteY14" fmla="*/ 873760 h 924559"/>
                  <a:gd name="connsiteX15" fmla="*/ 19288 w 305038"/>
                  <a:gd name="connsiteY15" fmla="*/ 875665 h 924559"/>
                  <a:gd name="connsiteX16" fmla="*/ 35798 w 305038"/>
                  <a:gd name="connsiteY16" fmla="*/ 827405 h 924559"/>
                  <a:gd name="connsiteX17" fmla="*/ 34528 w 305038"/>
                  <a:gd name="connsiteY17" fmla="*/ 827405 h 924559"/>
                  <a:gd name="connsiteX18" fmla="*/ 32623 w 305038"/>
                  <a:gd name="connsiteY18" fmla="*/ 823595 h 924559"/>
                  <a:gd name="connsiteX19" fmla="*/ 38973 w 305038"/>
                  <a:gd name="connsiteY19" fmla="*/ 805815 h 924559"/>
                  <a:gd name="connsiteX20" fmla="*/ 42783 w 305038"/>
                  <a:gd name="connsiteY20" fmla="*/ 803910 h 924559"/>
                  <a:gd name="connsiteX21" fmla="*/ 44688 w 305038"/>
                  <a:gd name="connsiteY21" fmla="*/ 807720 h 924559"/>
                  <a:gd name="connsiteX22" fmla="*/ 38338 w 305038"/>
                  <a:gd name="connsiteY22" fmla="*/ 825500 h 924559"/>
                  <a:gd name="connsiteX23" fmla="*/ 35798 w 305038"/>
                  <a:gd name="connsiteY23" fmla="*/ 827405 h 924559"/>
                  <a:gd name="connsiteX24" fmla="*/ 52308 w 305038"/>
                  <a:gd name="connsiteY24" fmla="*/ 779145 h 924559"/>
                  <a:gd name="connsiteX25" fmla="*/ 51038 w 305038"/>
                  <a:gd name="connsiteY25" fmla="*/ 779145 h 924559"/>
                  <a:gd name="connsiteX26" fmla="*/ 49133 w 305038"/>
                  <a:gd name="connsiteY26" fmla="*/ 775335 h 924559"/>
                  <a:gd name="connsiteX27" fmla="*/ 55483 w 305038"/>
                  <a:gd name="connsiteY27" fmla="*/ 757555 h 924559"/>
                  <a:gd name="connsiteX28" fmla="*/ 59293 w 305038"/>
                  <a:gd name="connsiteY28" fmla="*/ 755650 h 924559"/>
                  <a:gd name="connsiteX29" fmla="*/ 61198 w 305038"/>
                  <a:gd name="connsiteY29" fmla="*/ 759460 h 924559"/>
                  <a:gd name="connsiteX30" fmla="*/ 54848 w 305038"/>
                  <a:gd name="connsiteY30" fmla="*/ 777240 h 924559"/>
                  <a:gd name="connsiteX31" fmla="*/ 52308 w 305038"/>
                  <a:gd name="connsiteY31" fmla="*/ 779145 h 924559"/>
                  <a:gd name="connsiteX32" fmla="*/ 68818 w 305038"/>
                  <a:gd name="connsiteY32" fmla="*/ 731520 h 924559"/>
                  <a:gd name="connsiteX33" fmla="*/ 67548 w 305038"/>
                  <a:gd name="connsiteY33" fmla="*/ 731520 h 924559"/>
                  <a:gd name="connsiteX34" fmla="*/ 65643 w 305038"/>
                  <a:gd name="connsiteY34" fmla="*/ 727710 h 924559"/>
                  <a:gd name="connsiteX35" fmla="*/ 71993 w 305038"/>
                  <a:gd name="connsiteY35" fmla="*/ 709930 h 924559"/>
                  <a:gd name="connsiteX36" fmla="*/ 75803 w 305038"/>
                  <a:gd name="connsiteY36" fmla="*/ 708025 h 924559"/>
                  <a:gd name="connsiteX37" fmla="*/ 77708 w 305038"/>
                  <a:gd name="connsiteY37" fmla="*/ 711835 h 924559"/>
                  <a:gd name="connsiteX38" fmla="*/ 71358 w 305038"/>
                  <a:gd name="connsiteY38" fmla="*/ 729615 h 924559"/>
                  <a:gd name="connsiteX39" fmla="*/ 68818 w 305038"/>
                  <a:gd name="connsiteY39" fmla="*/ 731520 h 924559"/>
                  <a:gd name="connsiteX40" fmla="*/ 85963 w 305038"/>
                  <a:gd name="connsiteY40" fmla="*/ 683260 h 924559"/>
                  <a:gd name="connsiteX41" fmla="*/ 84693 w 305038"/>
                  <a:gd name="connsiteY41" fmla="*/ 683260 h 924559"/>
                  <a:gd name="connsiteX42" fmla="*/ 82788 w 305038"/>
                  <a:gd name="connsiteY42" fmla="*/ 679450 h 924559"/>
                  <a:gd name="connsiteX43" fmla="*/ 89138 w 305038"/>
                  <a:gd name="connsiteY43" fmla="*/ 661670 h 924559"/>
                  <a:gd name="connsiteX44" fmla="*/ 92948 w 305038"/>
                  <a:gd name="connsiteY44" fmla="*/ 659765 h 924559"/>
                  <a:gd name="connsiteX45" fmla="*/ 94853 w 305038"/>
                  <a:gd name="connsiteY45" fmla="*/ 663575 h 924559"/>
                  <a:gd name="connsiteX46" fmla="*/ 88503 w 305038"/>
                  <a:gd name="connsiteY46" fmla="*/ 681355 h 924559"/>
                  <a:gd name="connsiteX47" fmla="*/ 85963 w 305038"/>
                  <a:gd name="connsiteY47" fmla="*/ 683260 h 924559"/>
                  <a:gd name="connsiteX48" fmla="*/ 102473 w 305038"/>
                  <a:gd name="connsiteY48" fmla="*/ 635000 h 924559"/>
                  <a:gd name="connsiteX49" fmla="*/ 101203 w 305038"/>
                  <a:gd name="connsiteY49" fmla="*/ 635000 h 924559"/>
                  <a:gd name="connsiteX50" fmla="*/ 99298 w 305038"/>
                  <a:gd name="connsiteY50" fmla="*/ 631190 h 924559"/>
                  <a:gd name="connsiteX51" fmla="*/ 105648 w 305038"/>
                  <a:gd name="connsiteY51" fmla="*/ 613410 h 924559"/>
                  <a:gd name="connsiteX52" fmla="*/ 109458 w 305038"/>
                  <a:gd name="connsiteY52" fmla="*/ 611505 h 924559"/>
                  <a:gd name="connsiteX53" fmla="*/ 111363 w 305038"/>
                  <a:gd name="connsiteY53" fmla="*/ 615315 h 924559"/>
                  <a:gd name="connsiteX54" fmla="*/ 105013 w 305038"/>
                  <a:gd name="connsiteY54" fmla="*/ 633095 h 924559"/>
                  <a:gd name="connsiteX55" fmla="*/ 102473 w 305038"/>
                  <a:gd name="connsiteY55" fmla="*/ 635000 h 924559"/>
                  <a:gd name="connsiteX56" fmla="*/ 119618 w 305038"/>
                  <a:gd name="connsiteY56" fmla="*/ 587375 h 924559"/>
                  <a:gd name="connsiteX57" fmla="*/ 118348 w 305038"/>
                  <a:gd name="connsiteY57" fmla="*/ 587375 h 924559"/>
                  <a:gd name="connsiteX58" fmla="*/ 116443 w 305038"/>
                  <a:gd name="connsiteY58" fmla="*/ 583565 h 924559"/>
                  <a:gd name="connsiteX59" fmla="*/ 122793 w 305038"/>
                  <a:gd name="connsiteY59" fmla="*/ 565785 h 924559"/>
                  <a:gd name="connsiteX60" fmla="*/ 126603 w 305038"/>
                  <a:gd name="connsiteY60" fmla="*/ 563880 h 924559"/>
                  <a:gd name="connsiteX61" fmla="*/ 128508 w 305038"/>
                  <a:gd name="connsiteY61" fmla="*/ 567690 h 924559"/>
                  <a:gd name="connsiteX62" fmla="*/ 122158 w 305038"/>
                  <a:gd name="connsiteY62" fmla="*/ 585470 h 924559"/>
                  <a:gd name="connsiteX63" fmla="*/ 119618 w 305038"/>
                  <a:gd name="connsiteY63" fmla="*/ 587375 h 924559"/>
                  <a:gd name="connsiteX64" fmla="*/ 136763 w 305038"/>
                  <a:gd name="connsiteY64" fmla="*/ 539115 h 924559"/>
                  <a:gd name="connsiteX65" fmla="*/ 135493 w 305038"/>
                  <a:gd name="connsiteY65" fmla="*/ 539115 h 924559"/>
                  <a:gd name="connsiteX66" fmla="*/ 133588 w 305038"/>
                  <a:gd name="connsiteY66" fmla="*/ 535305 h 924559"/>
                  <a:gd name="connsiteX67" fmla="*/ 139938 w 305038"/>
                  <a:gd name="connsiteY67" fmla="*/ 517525 h 924559"/>
                  <a:gd name="connsiteX68" fmla="*/ 143748 w 305038"/>
                  <a:gd name="connsiteY68" fmla="*/ 515620 h 924559"/>
                  <a:gd name="connsiteX69" fmla="*/ 145653 w 305038"/>
                  <a:gd name="connsiteY69" fmla="*/ 519430 h 924559"/>
                  <a:gd name="connsiteX70" fmla="*/ 139303 w 305038"/>
                  <a:gd name="connsiteY70" fmla="*/ 537210 h 924559"/>
                  <a:gd name="connsiteX71" fmla="*/ 136763 w 305038"/>
                  <a:gd name="connsiteY71" fmla="*/ 539115 h 924559"/>
                  <a:gd name="connsiteX72" fmla="*/ 153908 w 305038"/>
                  <a:gd name="connsiteY72" fmla="*/ 491490 h 924559"/>
                  <a:gd name="connsiteX73" fmla="*/ 152638 w 305038"/>
                  <a:gd name="connsiteY73" fmla="*/ 491490 h 924559"/>
                  <a:gd name="connsiteX74" fmla="*/ 150733 w 305038"/>
                  <a:gd name="connsiteY74" fmla="*/ 487680 h 924559"/>
                  <a:gd name="connsiteX75" fmla="*/ 157083 w 305038"/>
                  <a:gd name="connsiteY75" fmla="*/ 469900 h 924559"/>
                  <a:gd name="connsiteX76" fmla="*/ 160893 w 305038"/>
                  <a:gd name="connsiteY76" fmla="*/ 467995 h 924559"/>
                  <a:gd name="connsiteX77" fmla="*/ 162798 w 305038"/>
                  <a:gd name="connsiteY77" fmla="*/ 471805 h 924559"/>
                  <a:gd name="connsiteX78" fmla="*/ 156448 w 305038"/>
                  <a:gd name="connsiteY78" fmla="*/ 489585 h 924559"/>
                  <a:gd name="connsiteX79" fmla="*/ 153908 w 305038"/>
                  <a:gd name="connsiteY79" fmla="*/ 491490 h 924559"/>
                  <a:gd name="connsiteX80" fmla="*/ 171053 w 305038"/>
                  <a:gd name="connsiteY80" fmla="*/ 443865 h 924559"/>
                  <a:gd name="connsiteX81" fmla="*/ 169783 w 305038"/>
                  <a:gd name="connsiteY81" fmla="*/ 443865 h 924559"/>
                  <a:gd name="connsiteX82" fmla="*/ 167878 w 305038"/>
                  <a:gd name="connsiteY82" fmla="*/ 440055 h 924559"/>
                  <a:gd name="connsiteX83" fmla="*/ 174228 w 305038"/>
                  <a:gd name="connsiteY83" fmla="*/ 422275 h 924559"/>
                  <a:gd name="connsiteX84" fmla="*/ 178038 w 305038"/>
                  <a:gd name="connsiteY84" fmla="*/ 420370 h 924559"/>
                  <a:gd name="connsiteX85" fmla="*/ 179943 w 305038"/>
                  <a:gd name="connsiteY85" fmla="*/ 424180 h 924559"/>
                  <a:gd name="connsiteX86" fmla="*/ 173593 w 305038"/>
                  <a:gd name="connsiteY86" fmla="*/ 441960 h 924559"/>
                  <a:gd name="connsiteX87" fmla="*/ 171053 w 305038"/>
                  <a:gd name="connsiteY87" fmla="*/ 443865 h 924559"/>
                  <a:gd name="connsiteX88" fmla="*/ 188833 w 305038"/>
                  <a:gd name="connsiteY88" fmla="*/ 395605 h 924559"/>
                  <a:gd name="connsiteX89" fmla="*/ 187563 w 305038"/>
                  <a:gd name="connsiteY89" fmla="*/ 395605 h 924559"/>
                  <a:gd name="connsiteX90" fmla="*/ 185658 w 305038"/>
                  <a:gd name="connsiteY90" fmla="*/ 391795 h 924559"/>
                  <a:gd name="connsiteX91" fmla="*/ 192643 w 305038"/>
                  <a:gd name="connsiteY91" fmla="*/ 374015 h 924559"/>
                  <a:gd name="connsiteX92" fmla="*/ 196453 w 305038"/>
                  <a:gd name="connsiteY92" fmla="*/ 372110 h 924559"/>
                  <a:gd name="connsiteX93" fmla="*/ 198358 w 305038"/>
                  <a:gd name="connsiteY93" fmla="*/ 375920 h 924559"/>
                  <a:gd name="connsiteX94" fmla="*/ 191373 w 305038"/>
                  <a:gd name="connsiteY94" fmla="*/ 393700 h 924559"/>
                  <a:gd name="connsiteX95" fmla="*/ 188833 w 305038"/>
                  <a:gd name="connsiteY95" fmla="*/ 395605 h 924559"/>
                  <a:gd name="connsiteX96" fmla="*/ 207248 w 305038"/>
                  <a:gd name="connsiteY96" fmla="*/ 347980 h 924559"/>
                  <a:gd name="connsiteX97" fmla="*/ 205978 w 305038"/>
                  <a:gd name="connsiteY97" fmla="*/ 347980 h 924559"/>
                  <a:gd name="connsiteX98" fmla="*/ 204073 w 305038"/>
                  <a:gd name="connsiteY98" fmla="*/ 344170 h 924559"/>
                  <a:gd name="connsiteX99" fmla="*/ 211058 w 305038"/>
                  <a:gd name="connsiteY99" fmla="*/ 326390 h 924559"/>
                  <a:gd name="connsiteX100" fmla="*/ 214868 w 305038"/>
                  <a:gd name="connsiteY100" fmla="*/ 324485 h 924559"/>
                  <a:gd name="connsiteX101" fmla="*/ 216773 w 305038"/>
                  <a:gd name="connsiteY101" fmla="*/ 328295 h 924559"/>
                  <a:gd name="connsiteX102" fmla="*/ 209788 w 305038"/>
                  <a:gd name="connsiteY102" fmla="*/ 346075 h 924559"/>
                  <a:gd name="connsiteX103" fmla="*/ 207248 w 305038"/>
                  <a:gd name="connsiteY103" fmla="*/ 347980 h 924559"/>
                  <a:gd name="connsiteX104" fmla="*/ 225663 w 305038"/>
                  <a:gd name="connsiteY104" fmla="*/ 300990 h 924559"/>
                  <a:gd name="connsiteX105" fmla="*/ 224393 w 305038"/>
                  <a:gd name="connsiteY105" fmla="*/ 300990 h 924559"/>
                  <a:gd name="connsiteX106" fmla="*/ 222488 w 305038"/>
                  <a:gd name="connsiteY106" fmla="*/ 297180 h 924559"/>
                  <a:gd name="connsiteX107" fmla="*/ 229473 w 305038"/>
                  <a:gd name="connsiteY107" fmla="*/ 279400 h 924559"/>
                  <a:gd name="connsiteX108" fmla="*/ 233918 w 305038"/>
                  <a:gd name="connsiteY108" fmla="*/ 277495 h 924559"/>
                  <a:gd name="connsiteX109" fmla="*/ 235823 w 305038"/>
                  <a:gd name="connsiteY109" fmla="*/ 281940 h 924559"/>
                  <a:gd name="connsiteX110" fmla="*/ 228838 w 305038"/>
                  <a:gd name="connsiteY110" fmla="*/ 299720 h 924559"/>
                  <a:gd name="connsiteX111" fmla="*/ 225663 w 305038"/>
                  <a:gd name="connsiteY111" fmla="*/ 300990 h 924559"/>
                  <a:gd name="connsiteX112" fmla="*/ 244713 w 305038"/>
                  <a:gd name="connsiteY112" fmla="*/ 254000 h 924559"/>
                  <a:gd name="connsiteX113" fmla="*/ 243443 w 305038"/>
                  <a:gd name="connsiteY113" fmla="*/ 254000 h 924559"/>
                  <a:gd name="connsiteX114" fmla="*/ 241538 w 305038"/>
                  <a:gd name="connsiteY114" fmla="*/ 249555 h 924559"/>
                  <a:gd name="connsiteX115" fmla="*/ 249158 w 305038"/>
                  <a:gd name="connsiteY115" fmla="*/ 231775 h 924559"/>
                  <a:gd name="connsiteX116" fmla="*/ 253603 w 305038"/>
                  <a:gd name="connsiteY116" fmla="*/ 229870 h 924559"/>
                  <a:gd name="connsiteX117" fmla="*/ 255508 w 305038"/>
                  <a:gd name="connsiteY117" fmla="*/ 234315 h 924559"/>
                  <a:gd name="connsiteX118" fmla="*/ 247888 w 305038"/>
                  <a:gd name="connsiteY118" fmla="*/ 252095 h 924559"/>
                  <a:gd name="connsiteX119" fmla="*/ 244713 w 305038"/>
                  <a:gd name="connsiteY119" fmla="*/ 254000 h 924559"/>
                  <a:gd name="connsiteX120" fmla="*/ 265668 w 305038"/>
                  <a:gd name="connsiteY120" fmla="*/ 207645 h 924559"/>
                  <a:gd name="connsiteX121" fmla="*/ 264398 w 305038"/>
                  <a:gd name="connsiteY121" fmla="*/ 207645 h 924559"/>
                  <a:gd name="connsiteX122" fmla="*/ 263128 w 305038"/>
                  <a:gd name="connsiteY122" fmla="*/ 203200 h 924559"/>
                  <a:gd name="connsiteX123" fmla="*/ 270748 w 305038"/>
                  <a:gd name="connsiteY123" fmla="*/ 186055 h 924559"/>
                  <a:gd name="connsiteX124" fmla="*/ 275193 w 305038"/>
                  <a:gd name="connsiteY124" fmla="*/ 184150 h 924559"/>
                  <a:gd name="connsiteX125" fmla="*/ 277098 w 305038"/>
                  <a:gd name="connsiteY125" fmla="*/ 188595 h 924559"/>
                  <a:gd name="connsiteX126" fmla="*/ 269478 w 305038"/>
                  <a:gd name="connsiteY126" fmla="*/ 206375 h 924559"/>
                  <a:gd name="connsiteX127" fmla="*/ 265668 w 305038"/>
                  <a:gd name="connsiteY127" fmla="*/ 207645 h 924559"/>
                  <a:gd name="connsiteX128" fmla="*/ 285353 w 305038"/>
                  <a:gd name="connsiteY128" fmla="*/ 160655 h 924559"/>
                  <a:gd name="connsiteX129" fmla="*/ 284083 w 305038"/>
                  <a:gd name="connsiteY129" fmla="*/ 160655 h 924559"/>
                  <a:gd name="connsiteX130" fmla="*/ 282178 w 305038"/>
                  <a:gd name="connsiteY130" fmla="*/ 156845 h 924559"/>
                  <a:gd name="connsiteX131" fmla="*/ 288528 w 305038"/>
                  <a:gd name="connsiteY131" fmla="*/ 139065 h 924559"/>
                  <a:gd name="connsiteX132" fmla="*/ 292338 w 305038"/>
                  <a:gd name="connsiteY132" fmla="*/ 137160 h 924559"/>
                  <a:gd name="connsiteX133" fmla="*/ 294243 w 305038"/>
                  <a:gd name="connsiteY133" fmla="*/ 140970 h 924559"/>
                  <a:gd name="connsiteX134" fmla="*/ 287893 w 305038"/>
                  <a:gd name="connsiteY134" fmla="*/ 158750 h 924559"/>
                  <a:gd name="connsiteX135" fmla="*/ 285353 w 305038"/>
                  <a:gd name="connsiteY135" fmla="*/ 160655 h 924559"/>
                  <a:gd name="connsiteX136" fmla="*/ 299958 w 305038"/>
                  <a:gd name="connsiteY136" fmla="*/ 111760 h 924559"/>
                  <a:gd name="connsiteX137" fmla="*/ 299958 w 305038"/>
                  <a:gd name="connsiteY137" fmla="*/ 111760 h 924559"/>
                  <a:gd name="connsiteX138" fmla="*/ 296783 w 305038"/>
                  <a:gd name="connsiteY138" fmla="*/ 107950 h 924559"/>
                  <a:gd name="connsiteX139" fmla="*/ 298688 w 305038"/>
                  <a:gd name="connsiteY139" fmla="*/ 89535 h 924559"/>
                  <a:gd name="connsiteX140" fmla="*/ 301863 w 305038"/>
                  <a:gd name="connsiteY140" fmla="*/ 86360 h 924559"/>
                  <a:gd name="connsiteX141" fmla="*/ 305038 w 305038"/>
                  <a:gd name="connsiteY141" fmla="*/ 89535 h 924559"/>
                  <a:gd name="connsiteX142" fmla="*/ 303133 w 305038"/>
                  <a:gd name="connsiteY142" fmla="*/ 109220 h 924559"/>
                  <a:gd name="connsiteX143" fmla="*/ 299958 w 305038"/>
                  <a:gd name="connsiteY143" fmla="*/ 111760 h 924559"/>
                  <a:gd name="connsiteX144" fmla="*/ 296783 w 305038"/>
                  <a:gd name="connsiteY144" fmla="*/ 62230 h 924559"/>
                  <a:gd name="connsiteX145" fmla="*/ 293608 w 305038"/>
                  <a:gd name="connsiteY145" fmla="*/ 60325 h 924559"/>
                  <a:gd name="connsiteX146" fmla="*/ 283448 w 305038"/>
                  <a:gd name="connsiteY146" fmla="*/ 45720 h 924559"/>
                  <a:gd name="connsiteX147" fmla="*/ 283448 w 305038"/>
                  <a:gd name="connsiteY147" fmla="*/ 41275 h 924559"/>
                  <a:gd name="connsiteX148" fmla="*/ 287893 w 305038"/>
                  <a:gd name="connsiteY148" fmla="*/ 41275 h 924559"/>
                  <a:gd name="connsiteX149" fmla="*/ 299323 w 305038"/>
                  <a:gd name="connsiteY149" fmla="*/ 57785 h 924559"/>
                  <a:gd name="connsiteX150" fmla="*/ 297418 w 305038"/>
                  <a:gd name="connsiteY150" fmla="*/ 62230 h 924559"/>
                  <a:gd name="connsiteX151" fmla="*/ 296783 w 305038"/>
                  <a:gd name="connsiteY151" fmla="*/ 62230 h 924559"/>
                  <a:gd name="connsiteX152" fmla="*/ 259953 w 305038"/>
                  <a:gd name="connsiteY152" fmla="*/ 29210 h 924559"/>
                  <a:gd name="connsiteX153" fmla="*/ 258683 w 305038"/>
                  <a:gd name="connsiteY153" fmla="*/ 29210 h 924559"/>
                  <a:gd name="connsiteX154" fmla="*/ 240903 w 305038"/>
                  <a:gd name="connsiteY154" fmla="*/ 22860 h 924559"/>
                  <a:gd name="connsiteX155" fmla="*/ 238998 w 305038"/>
                  <a:gd name="connsiteY155" fmla="*/ 19050 h 924559"/>
                  <a:gd name="connsiteX156" fmla="*/ 242808 w 305038"/>
                  <a:gd name="connsiteY156" fmla="*/ 17145 h 924559"/>
                  <a:gd name="connsiteX157" fmla="*/ 261223 w 305038"/>
                  <a:gd name="connsiteY157" fmla="*/ 24130 h 924559"/>
                  <a:gd name="connsiteX158" fmla="*/ 263128 w 305038"/>
                  <a:gd name="connsiteY158" fmla="*/ 28575 h 924559"/>
                  <a:gd name="connsiteX159" fmla="*/ 259953 w 305038"/>
                  <a:gd name="connsiteY159" fmla="*/ 29210 h 924559"/>
                  <a:gd name="connsiteX160" fmla="*/ 211058 w 305038"/>
                  <a:gd name="connsiteY160" fmla="*/ 15240 h 924559"/>
                  <a:gd name="connsiteX161" fmla="*/ 211058 w 305038"/>
                  <a:gd name="connsiteY161" fmla="*/ 15240 h 924559"/>
                  <a:gd name="connsiteX162" fmla="*/ 192008 w 305038"/>
                  <a:gd name="connsiteY162" fmla="*/ 12700 h 924559"/>
                  <a:gd name="connsiteX163" fmla="*/ 189468 w 305038"/>
                  <a:gd name="connsiteY163" fmla="*/ 8890 h 924559"/>
                  <a:gd name="connsiteX164" fmla="*/ 193278 w 305038"/>
                  <a:gd name="connsiteY164" fmla="*/ 6350 h 924559"/>
                  <a:gd name="connsiteX165" fmla="*/ 212328 w 305038"/>
                  <a:gd name="connsiteY165" fmla="*/ 8890 h 924559"/>
                  <a:gd name="connsiteX166" fmla="*/ 214868 w 305038"/>
                  <a:gd name="connsiteY166" fmla="*/ 12700 h 924559"/>
                  <a:gd name="connsiteX167" fmla="*/ 211058 w 305038"/>
                  <a:gd name="connsiteY167" fmla="*/ 15240 h 924559"/>
                  <a:gd name="connsiteX168" fmla="*/ 160893 w 305038"/>
                  <a:gd name="connsiteY168" fmla="*/ 9525 h 924559"/>
                  <a:gd name="connsiteX169" fmla="*/ 160893 w 305038"/>
                  <a:gd name="connsiteY169" fmla="*/ 9525 h 924559"/>
                  <a:gd name="connsiteX170" fmla="*/ 141843 w 305038"/>
                  <a:gd name="connsiteY170" fmla="*/ 8255 h 924559"/>
                  <a:gd name="connsiteX171" fmla="*/ 138668 w 305038"/>
                  <a:gd name="connsiteY171" fmla="*/ 5080 h 924559"/>
                  <a:gd name="connsiteX172" fmla="*/ 141843 w 305038"/>
                  <a:gd name="connsiteY172" fmla="*/ 1905 h 924559"/>
                  <a:gd name="connsiteX173" fmla="*/ 160893 w 305038"/>
                  <a:gd name="connsiteY173" fmla="*/ 3175 h 924559"/>
                  <a:gd name="connsiteX174" fmla="*/ 164068 w 305038"/>
                  <a:gd name="connsiteY174" fmla="*/ 6350 h 924559"/>
                  <a:gd name="connsiteX175" fmla="*/ 160893 w 305038"/>
                  <a:gd name="connsiteY175" fmla="*/ 9525 h 924559"/>
                  <a:gd name="connsiteX176" fmla="*/ 110093 w 305038"/>
                  <a:gd name="connsiteY176" fmla="*/ 6985 h 924559"/>
                  <a:gd name="connsiteX177" fmla="*/ 110093 w 305038"/>
                  <a:gd name="connsiteY177" fmla="*/ 6985 h 924559"/>
                  <a:gd name="connsiteX178" fmla="*/ 91043 w 305038"/>
                  <a:gd name="connsiteY178" fmla="*/ 6350 h 924559"/>
                  <a:gd name="connsiteX179" fmla="*/ 87868 w 305038"/>
                  <a:gd name="connsiteY179" fmla="*/ 3175 h 924559"/>
                  <a:gd name="connsiteX180" fmla="*/ 91043 w 305038"/>
                  <a:gd name="connsiteY180" fmla="*/ 0 h 924559"/>
                  <a:gd name="connsiteX181" fmla="*/ 110093 w 305038"/>
                  <a:gd name="connsiteY181" fmla="*/ 635 h 924559"/>
                  <a:gd name="connsiteX182" fmla="*/ 113268 w 305038"/>
                  <a:gd name="connsiteY182" fmla="*/ 3810 h 924559"/>
                  <a:gd name="connsiteX183" fmla="*/ 110093 w 305038"/>
                  <a:gd name="connsiteY183" fmla="*/ 6985 h 924559"/>
                  <a:gd name="connsiteX184" fmla="*/ 59293 w 305038"/>
                  <a:gd name="connsiteY184" fmla="*/ 6350 h 924559"/>
                  <a:gd name="connsiteX185" fmla="*/ 58658 w 305038"/>
                  <a:gd name="connsiteY185" fmla="*/ 6350 h 924559"/>
                  <a:gd name="connsiteX186" fmla="*/ 55483 w 305038"/>
                  <a:gd name="connsiteY186" fmla="*/ 3175 h 924559"/>
                  <a:gd name="connsiteX187" fmla="*/ 58658 w 305038"/>
                  <a:gd name="connsiteY187" fmla="*/ 0 h 924559"/>
                  <a:gd name="connsiteX188" fmla="*/ 59293 w 305038"/>
                  <a:gd name="connsiteY188" fmla="*/ 0 h 924559"/>
                  <a:gd name="connsiteX189" fmla="*/ 62468 w 305038"/>
                  <a:gd name="connsiteY189" fmla="*/ 3175 h 924559"/>
                  <a:gd name="connsiteX190" fmla="*/ 59293 w 305038"/>
                  <a:gd name="connsiteY190" fmla="*/ 6350 h 92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05038" h="924559">
                    <a:moveTo>
                      <a:pt x="3413" y="924560"/>
                    </a:moveTo>
                    <a:cubicBezTo>
                      <a:pt x="2778" y="924560"/>
                      <a:pt x="2778" y="924560"/>
                      <a:pt x="2143" y="924560"/>
                    </a:cubicBezTo>
                    <a:cubicBezTo>
                      <a:pt x="238" y="923925"/>
                      <a:pt x="-397" y="922020"/>
                      <a:pt x="238" y="920750"/>
                    </a:cubicBezTo>
                    <a:lnTo>
                      <a:pt x="6588" y="902335"/>
                    </a:lnTo>
                    <a:cubicBezTo>
                      <a:pt x="7223" y="900430"/>
                      <a:pt x="9128" y="899795"/>
                      <a:pt x="10398" y="900430"/>
                    </a:cubicBezTo>
                    <a:cubicBezTo>
                      <a:pt x="12303" y="901065"/>
                      <a:pt x="12938" y="902970"/>
                      <a:pt x="12303" y="904240"/>
                    </a:cubicBezTo>
                    <a:lnTo>
                      <a:pt x="5953" y="922655"/>
                    </a:lnTo>
                    <a:cubicBezTo>
                      <a:pt x="5953" y="923290"/>
                      <a:pt x="4683" y="924560"/>
                      <a:pt x="3413" y="924560"/>
                    </a:cubicBezTo>
                    <a:close/>
                    <a:moveTo>
                      <a:pt x="19288" y="875665"/>
                    </a:moveTo>
                    <a:cubicBezTo>
                      <a:pt x="18653" y="875665"/>
                      <a:pt x="18653" y="875665"/>
                      <a:pt x="18018" y="875665"/>
                    </a:cubicBezTo>
                    <a:cubicBezTo>
                      <a:pt x="16113" y="875030"/>
                      <a:pt x="15478" y="873125"/>
                      <a:pt x="16113" y="871855"/>
                    </a:cubicBezTo>
                    <a:lnTo>
                      <a:pt x="22463" y="853440"/>
                    </a:lnTo>
                    <a:cubicBezTo>
                      <a:pt x="23098" y="851535"/>
                      <a:pt x="25003" y="850900"/>
                      <a:pt x="26273" y="851535"/>
                    </a:cubicBezTo>
                    <a:cubicBezTo>
                      <a:pt x="28178" y="852170"/>
                      <a:pt x="28813" y="854075"/>
                      <a:pt x="28178" y="855345"/>
                    </a:cubicBezTo>
                    <a:lnTo>
                      <a:pt x="21828" y="873760"/>
                    </a:lnTo>
                    <a:cubicBezTo>
                      <a:pt x="21828" y="875030"/>
                      <a:pt x="20558" y="875665"/>
                      <a:pt x="19288" y="875665"/>
                    </a:cubicBezTo>
                    <a:close/>
                    <a:moveTo>
                      <a:pt x="35798" y="827405"/>
                    </a:moveTo>
                    <a:cubicBezTo>
                      <a:pt x="35163" y="827405"/>
                      <a:pt x="35163" y="827405"/>
                      <a:pt x="34528" y="827405"/>
                    </a:cubicBezTo>
                    <a:cubicBezTo>
                      <a:pt x="32623" y="826770"/>
                      <a:pt x="31988" y="824865"/>
                      <a:pt x="32623" y="823595"/>
                    </a:cubicBezTo>
                    <a:lnTo>
                      <a:pt x="38973" y="805815"/>
                    </a:lnTo>
                    <a:cubicBezTo>
                      <a:pt x="39608" y="803910"/>
                      <a:pt x="41513" y="803275"/>
                      <a:pt x="42783" y="803910"/>
                    </a:cubicBezTo>
                    <a:cubicBezTo>
                      <a:pt x="44688" y="804545"/>
                      <a:pt x="45323" y="806450"/>
                      <a:pt x="44688" y="807720"/>
                    </a:cubicBezTo>
                    <a:lnTo>
                      <a:pt x="38338" y="825500"/>
                    </a:lnTo>
                    <a:cubicBezTo>
                      <a:pt x="38338" y="826770"/>
                      <a:pt x="37068" y="827405"/>
                      <a:pt x="35798" y="827405"/>
                    </a:cubicBezTo>
                    <a:close/>
                    <a:moveTo>
                      <a:pt x="52308" y="779145"/>
                    </a:moveTo>
                    <a:cubicBezTo>
                      <a:pt x="51673" y="779145"/>
                      <a:pt x="51673" y="779145"/>
                      <a:pt x="51038" y="779145"/>
                    </a:cubicBezTo>
                    <a:cubicBezTo>
                      <a:pt x="49133" y="778510"/>
                      <a:pt x="48498" y="776605"/>
                      <a:pt x="49133" y="775335"/>
                    </a:cubicBezTo>
                    <a:lnTo>
                      <a:pt x="55483" y="757555"/>
                    </a:lnTo>
                    <a:cubicBezTo>
                      <a:pt x="56118" y="755650"/>
                      <a:pt x="58023" y="755015"/>
                      <a:pt x="59293" y="755650"/>
                    </a:cubicBezTo>
                    <a:cubicBezTo>
                      <a:pt x="61198" y="756285"/>
                      <a:pt x="61833" y="758190"/>
                      <a:pt x="61198" y="759460"/>
                    </a:cubicBezTo>
                    <a:lnTo>
                      <a:pt x="54848" y="777240"/>
                    </a:lnTo>
                    <a:cubicBezTo>
                      <a:pt x="54848" y="778510"/>
                      <a:pt x="53578" y="779145"/>
                      <a:pt x="52308" y="779145"/>
                    </a:cubicBezTo>
                    <a:close/>
                    <a:moveTo>
                      <a:pt x="68818" y="731520"/>
                    </a:moveTo>
                    <a:cubicBezTo>
                      <a:pt x="68183" y="731520"/>
                      <a:pt x="68183" y="731520"/>
                      <a:pt x="67548" y="731520"/>
                    </a:cubicBezTo>
                    <a:cubicBezTo>
                      <a:pt x="65643" y="730885"/>
                      <a:pt x="65008" y="728980"/>
                      <a:pt x="65643" y="727710"/>
                    </a:cubicBezTo>
                    <a:lnTo>
                      <a:pt x="71993" y="709930"/>
                    </a:lnTo>
                    <a:cubicBezTo>
                      <a:pt x="72628" y="708025"/>
                      <a:pt x="74533" y="707390"/>
                      <a:pt x="75803" y="708025"/>
                    </a:cubicBezTo>
                    <a:cubicBezTo>
                      <a:pt x="77708" y="708660"/>
                      <a:pt x="78343" y="710565"/>
                      <a:pt x="77708" y="711835"/>
                    </a:cubicBezTo>
                    <a:lnTo>
                      <a:pt x="71358" y="729615"/>
                    </a:lnTo>
                    <a:cubicBezTo>
                      <a:pt x="71358" y="730250"/>
                      <a:pt x="70088" y="731520"/>
                      <a:pt x="68818" y="731520"/>
                    </a:cubicBezTo>
                    <a:close/>
                    <a:moveTo>
                      <a:pt x="85963" y="683260"/>
                    </a:moveTo>
                    <a:cubicBezTo>
                      <a:pt x="85328" y="683260"/>
                      <a:pt x="85328" y="683260"/>
                      <a:pt x="84693" y="683260"/>
                    </a:cubicBezTo>
                    <a:cubicBezTo>
                      <a:pt x="82788" y="682625"/>
                      <a:pt x="82153" y="680720"/>
                      <a:pt x="82788" y="679450"/>
                    </a:cubicBezTo>
                    <a:lnTo>
                      <a:pt x="89138" y="661670"/>
                    </a:lnTo>
                    <a:cubicBezTo>
                      <a:pt x="89773" y="659765"/>
                      <a:pt x="91678" y="659130"/>
                      <a:pt x="92948" y="659765"/>
                    </a:cubicBezTo>
                    <a:cubicBezTo>
                      <a:pt x="94853" y="660400"/>
                      <a:pt x="95488" y="662305"/>
                      <a:pt x="94853" y="663575"/>
                    </a:cubicBezTo>
                    <a:lnTo>
                      <a:pt x="88503" y="681355"/>
                    </a:lnTo>
                    <a:cubicBezTo>
                      <a:pt x="88503" y="682625"/>
                      <a:pt x="87233" y="683260"/>
                      <a:pt x="85963" y="683260"/>
                    </a:cubicBezTo>
                    <a:close/>
                    <a:moveTo>
                      <a:pt x="102473" y="635000"/>
                    </a:moveTo>
                    <a:cubicBezTo>
                      <a:pt x="101838" y="635000"/>
                      <a:pt x="101838" y="635000"/>
                      <a:pt x="101203" y="635000"/>
                    </a:cubicBezTo>
                    <a:cubicBezTo>
                      <a:pt x="99298" y="634365"/>
                      <a:pt x="98663" y="632460"/>
                      <a:pt x="99298" y="631190"/>
                    </a:cubicBezTo>
                    <a:lnTo>
                      <a:pt x="105648" y="613410"/>
                    </a:lnTo>
                    <a:cubicBezTo>
                      <a:pt x="106283" y="611505"/>
                      <a:pt x="108188" y="610870"/>
                      <a:pt x="109458" y="611505"/>
                    </a:cubicBezTo>
                    <a:cubicBezTo>
                      <a:pt x="111363" y="612140"/>
                      <a:pt x="111998" y="614045"/>
                      <a:pt x="111363" y="615315"/>
                    </a:cubicBezTo>
                    <a:lnTo>
                      <a:pt x="105013" y="633095"/>
                    </a:lnTo>
                    <a:cubicBezTo>
                      <a:pt x="105013" y="634365"/>
                      <a:pt x="103743" y="635000"/>
                      <a:pt x="102473" y="635000"/>
                    </a:cubicBezTo>
                    <a:close/>
                    <a:moveTo>
                      <a:pt x="119618" y="587375"/>
                    </a:moveTo>
                    <a:cubicBezTo>
                      <a:pt x="118983" y="587375"/>
                      <a:pt x="118983" y="587375"/>
                      <a:pt x="118348" y="587375"/>
                    </a:cubicBezTo>
                    <a:cubicBezTo>
                      <a:pt x="116443" y="586740"/>
                      <a:pt x="115808" y="584835"/>
                      <a:pt x="116443" y="583565"/>
                    </a:cubicBezTo>
                    <a:lnTo>
                      <a:pt x="122793" y="565785"/>
                    </a:lnTo>
                    <a:cubicBezTo>
                      <a:pt x="123428" y="563880"/>
                      <a:pt x="125333" y="563245"/>
                      <a:pt x="126603" y="563880"/>
                    </a:cubicBezTo>
                    <a:cubicBezTo>
                      <a:pt x="128508" y="564515"/>
                      <a:pt x="129143" y="566420"/>
                      <a:pt x="128508" y="567690"/>
                    </a:cubicBezTo>
                    <a:lnTo>
                      <a:pt x="122158" y="585470"/>
                    </a:lnTo>
                    <a:cubicBezTo>
                      <a:pt x="122158" y="586105"/>
                      <a:pt x="120888" y="587375"/>
                      <a:pt x="119618" y="587375"/>
                    </a:cubicBezTo>
                    <a:close/>
                    <a:moveTo>
                      <a:pt x="136763" y="539115"/>
                    </a:moveTo>
                    <a:cubicBezTo>
                      <a:pt x="136128" y="539115"/>
                      <a:pt x="136128" y="539115"/>
                      <a:pt x="135493" y="539115"/>
                    </a:cubicBezTo>
                    <a:cubicBezTo>
                      <a:pt x="133588" y="538480"/>
                      <a:pt x="132953" y="536575"/>
                      <a:pt x="133588" y="535305"/>
                    </a:cubicBezTo>
                    <a:lnTo>
                      <a:pt x="139938" y="517525"/>
                    </a:lnTo>
                    <a:cubicBezTo>
                      <a:pt x="140573" y="515620"/>
                      <a:pt x="142478" y="514985"/>
                      <a:pt x="143748" y="515620"/>
                    </a:cubicBezTo>
                    <a:cubicBezTo>
                      <a:pt x="145653" y="516255"/>
                      <a:pt x="146288" y="518160"/>
                      <a:pt x="145653" y="519430"/>
                    </a:cubicBezTo>
                    <a:lnTo>
                      <a:pt x="139303" y="537210"/>
                    </a:lnTo>
                    <a:cubicBezTo>
                      <a:pt x="139303" y="538480"/>
                      <a:pt x="138033" y="539115"/>
                      <a:pt x="136763" y="539115"/>
                    </a:cubicBezTo>
                    <a:close/>
                    <a:moveTo>
                      <a:pt x="153908" y="491490"/>
                    </a:moveTo>
                    <a:cubicBezTo>
                      <a:pt x="153273" y="491490"/>
                      <a:pt x="153273" y="491490"/>
                      <a:pt x="152638" y="491490"/>
                    </a:cubicBezTo>
                    <a:cubicBezTo>
                      <a:pt x="150733" y="490855"/>
                      <a:pt x="150098" y="488950"/>
                      <a:pt x="150733" y="487680"/>
                    </a:cubicBezTo>
                    <a:lnTo>
                      <a:pt x="157083" y="469900"/>
                    </a:lnTo>
                    <a:cubicBezTo>
                      <a:pt x="157718" y="467995"/>
                      <a:pt x="159623" y="467360"/>
                      <a:pt x="160893" y="467995"/>
                    </a:cubicBezTo>
                    <a:cubicBezTo>
                      <a:pt x="162798" y="468630"/>
                      <a:pt x="163433" y="470535"/>
                      <a:pt x="162798" y="471805"/>
                    </a:cubicBezTo>
                    <a:lnTo>
                      <a:pt x="156448" y="489585"/>
                    </a:lnTo>
                    <a:cubicBezTo>
                      <a:pt x="156448" y="490855"/>
                      <a:pt x="155178" y="491490"/>
                      <a:pt x="153908" y="491490"/>
                    </a:cubicBezTo>
                    <a:close/>
                    <a:moveTo>
                      <a:pt x="171053" y="443865"/>
                    </a:moveTo>
                    <a:cubicBezTo>
                      <a:pt x="170418" y="443865"/>
                      <a:pt x="170418" y="443865"/>
                      <a:pt x="169783" y="443865"/>
                    </a:cubicBezTo>
                    <a:cubicBezTo>
                      <a:pt x="167878" y="443230"/>
                      <a:pt x="167243" y="441325"/>
                      <a:pt x="167878" y="440055"/>
                    </a:cubicBezTo>
                    <a:lnTo>
                      <a:pt x="174228" y="422275"/>
                    </a:lnTo>
                    <a:cubicBezTo>
                      <a:pt x="174863" y="420370"/>
                      <a:pt x="176768" y="419735"/>
                      <a:pt x="178038" y="420370"/>
                    </a:cubicBezTo>
                    <a:cubicBezTo>
                      <a:pt x="179943" y="421005"/>
                      <a:pt x="180578" y="422910"/>
                      <a:pt x="179943" y="424180"/>
                    </a:cubicBezTo>
                    <a:lnTo>
                      <a:pt x="173593" y="441960"/>
                    </a:lnTo>
                    <a:cubicBezTo>
                      <a:pt x="173593" y="442595"/>
                      <a:pt x="172323" y="443865"/>
                      <a:pt x="171053" y="443865"/>
                    </a:cubicBezTo>
                    <a:close/>
                    <a:moveTo>
                      <a:pt x="188833" y="395605"/>
                    </a:moveTo>
                    <a:cubicBezTo>
                      <a:pt x="188198" y="395605"/>
                      <a:pt x="188198" y="395605"/>
                      <a:pt x="187563" y="395605"/>
                    </a:cubicBezTo>
                    <a:cubicBezTo>
                      <a:pt x="185658" y="394970"/>
                      <a:pt x="185023" y="393065"/>
                      <a:pt x="185658" y="391795"/>
                    </a:cubicBezTo>
                    <a:cubicBezTo>
                      <a:pt x="188198" y="386080"/>
                      <a:pt x="190103" y="379730"/>
                      <a:pt x="192643" y="374015"/>
                    </a:cubicBezTo>
                    <a:cubicBezTo>
                      <a:pt x="193278" y="372110"/>
                      <a:pt x="195183" y="371475"/>
                      <a:pt x="196453" y="372110"/>
                    </a:cubicBezTo>
                    <a:cubicBezTo>
                      <a:pt x="198358" y="372745"/>
                      <a:pt x="198993" y="374650"/>
                      <a:pt x="198358" y="375920"/>
                    </a:cubicBezTo>
                    <a:cubicBezTo>
                      <a:pt x="195818" y="381635"/>
                      <a:pt x="193913" y="387985"/>
                      <a:pt x="191373" y="393700"/>
                    </a:cubicBezTo>
                    <a:cubicBezTo>
                      <a:pt x="191373" y="394970"/>
                      <a:pt x="190103" y="395605"/>
                      <a:pt x="188833" y="395605"/>
                    </a:cubicBezTo>
                    <a:close/>
                    <a:moveTo>
                      <a:pt x="207248" y="347980"/>
                    </a:moveTo>
                    <a:cubicBezTo>
                      <a:pt x="206613" y="347980"/>
                      <a:pt x="206613" y="347980"/>
                      <a:pt x="205978" y="347980"/>
                    </a:cubicBezTo>
                    <a:cubicBezTo>
                      <a:pt x="204073" y="347345"/>
                      <a:pt x="203438" y="345440"/>
                      <a:pt x="204073" y="344170"/>
                    </a:cubicBezTo>
                    <a:cubicBezTo>
                      <a:pt x="206613" y="337820"/>
                      <a:pt x="208518" y="332105"/>
                      <a:pt x="211058" y="326390"/>
                    </a:cubicBezTo>
                    <a:cubicBezTo>
                      <a:pt x="211693" y="324485"/>
                      <a:pt x="213598" y="323850"/>
                      <a:pt x="214868" y="324485"/>
                    </a:cubicBezTo>
                    <a:cubicBezTo>
                      <a:pt x="216773" y="325120"/>
                      <a:pt x="217408" y="327025"/>
                      <a:pt x="216773" y="328295"/>
                    </a:cubicBezTo>
                    <a:cubicBezTo>
                      <a:pt x="214233" y="334010"/>
                      <a:pt x="212328" y="340360"/>
                      <a:pt x="209788" y="346075"/>
                    </a:cubicBezTo>
                    <a:cubicBezTo>
                      <a:pt x="209788" y="347345"/>
                      <a:pt x="208518" y="347980"/>
                      <a:pt x="207248" y="347980"/>
                    </a:cubicBezTo>
                    <a:close/>
                    <a:moveTo>
                      <a:pt x="225663" y="300990"/>
                    </a:moveTo>
                    <a:cubicBezTo>
                      <a:pt x="225028" y="300990"/>
                      <a:pt x="225028" y="300990"/>
                      <a:pt x="224393" y="300990"/>
                    </a:cubicBezTo>
                    <a:cubicBezTo>
                      <a:pt x="222488" y="300355"/>
                      <a:pt x="221853" y="298450"/>
                      <a:pt x="222488" y="297180"/>
                    </a:cubicBezTo>
                    <a:cubicBezTo>
                      <a:pt x="225028" y="290830"/>
                      <a:pt x="227568" y="285115"/>
                      <a:pt x="229473" y="279400"/>
                    </a:cubicBezTo>
                    <a:cubicBezTo>
                      <a:pt x="230108" y="277495"/>
                      <a:pt x="232013" y="276860"/>
                      <a:pt x="233918" y="277495"/>
                    </a:cubicBezTo>
                    <a:cubicBezTo>
                      <a:pt x="235823" y="278130"/>
                      <a:pt x="236458" y="280035"/>
                      <a:pt x="235823" y="281940"/>
                    </a:cubicBezTo>
                    <a:cubicBezTo>
                      <a:pt x="233283" y="287655"/>
                      <a:pt x="231378" y="293370"/>
                      <a:pt x="228838" y="299720"/>
                    </a:cubicBezTo>
                    <a:cubicBezTo>
                      <a:pt x="228203" y="300355"/>
                      <a:pt x="226933" y="300990"/>
                      <a:pt x="225663" y="300990"/>
                    </a:cubicBezTo>
                    <a:close/>
                    <a:moveTo>
                      <a:pt x="244713" y="254000"/>
                    </a:moveTo>
                    <a:cubicBezTo>
                      <a:pt x="244078" y="254000"/>
                      <a:pt x="244078" y="254000"/>
                      <a:pt x="243443" y="254000"/>
                    </a:cubicBezTo>
                    <a:cubicBezTo>
                      <a:pt x="241538" y="253365"/>
                      <a:pt x="240903" y="251460"/>
                      <a:pt x="241538" y="249555"/>
                    </a:cubicBezTo>
                    <a:cubicBezTo>
                      <a:pt x="244078" y="243205"/>
                      <a:pt x="246618" y="237490"/>
                      <a:pt x="249158" y="231775"/>
                    </a:cubicBezTo>
                    <a:cubicBezTo>
                      <a:pt x="249793" y="229870"/>
                      <a:pt x="251698" y="229235"/>
                      <a:pt x="253603" y="229870"/>
                    </a:cubicBezTo>
                    <a:cubicBezTo>
                      <a:pt x="255508" y="230505"/>
                      <a:pt x="256143" y="232410"/>
                      <a:pt x="255508" y="234315"/>
                    </a:cubicBezTo>
                    <a:cubicBezTo>
                      <a:pt x="252968" y="240030"/>
                      <a:pt x="250428" y="245745"/>
                      <a:pt x="247888" y="252095"/>
                    </a:cubicBezTo>
                    <a:cubicBezTo>
                      <a:pt x="247253" y="253365"/>
                      <a:pt x="245983" y="254000"/>
                      <a:pt x="244713" y="254000"/>
                    </a:cubicBezTo>
                    <a:close/>
                    <a:moveTo>
                      <a:pt x="265668" y="207645"/>
                    </a:moveTo>
                    <a:cubicBezTo>
                      <a:pt x="265033" y="207645"/>
                      <a:pt x="265033" y="207645"/>
                      <a:pt x="264398" y="207645"/>
                    </a:cubicBezTo>
                    <a:cubicBezTo>
                      <a:pt x="262493" y="207010"/>
                      <a:pt x="261858" y="205105"/>
                      <a:pt x="263128" y="203200"/>
                    </a:cubicBezTo>
                    <a:cubicBezTo>
                      <a:pt x="265668" y="197485"/>
                      <a:pt x="268208" y="191770"/>
                      <a:pt x="270748" y="186055"/>
                    </a:cubicBezTo>
                    <a:cubicBezTo>
                      <a:pt x="271383" y="184150"/>
                      <a:pt x="273288" y="183515"/>
                      <a:pt x="275193" y="184150"/>
                    </a:cubicBezTo>
                    <a:cubicBezTo>
                      <a:pt x="277098" y="184785"/>
                      <a:pt x="277733" y="186690"/>
                      <a:pt x="277098" y="188595"/>
                    </a:cubicBezTo>
                    <a:cubicBezTo>
                      <a:pt x="274558" y="194310"/>
                      <a:pt x="272018" y="200025"/>
                      <a:pt x="269478" y="206375"/>
                    </a:cubicBezTo>
                    <a:cubicBezTo>
                      <a:pt x="268208" y="206375"/>
                      <a:pt x="266938" y="207645"/>
                      <a:pt x="265668" y="207645"/>
                    </a:cubicBezTo>
                    <a:close/>
                    <a:moveTo>
                      <a:pt x="285353" y="160655"/>
                    </a:moveTo>
                    <a:cubicBezTo>
                      <a:pt x="284718" y="160655"/>
                      <a:pt x="284718" y="160655"/>
                      <a:pt x="284083" y="160655"/>
                    </a:cubicBezTo>
                    <a:cubicBezTo>
                      <a:pt x="282178" y="160020"/>
                      <a:pt x="281543" y="158115"/>
                      <a:pt x="282178" y="156845"/>
                    </a:cubicBezTo>
                    <a:cubicBezTo>
                      <a:pt x="284718" y="150495"/>
                      <a:pt x="286623" y="144780"/>
                      <a:pt x="288528" y="139065"/>
                    </a:cubicBezTo>
                    <a:cubicBezTo>
                      <a:pt x="289163" y="137160"/>
                      <a:pt x="291068" y="136525"/>
                      <a:pt x="292338" y="137160"/>
                    </a:cubicBezTo>
                    <a:cubicBezTo>
                      <a:pt x="294243" y="137795"/>
                      <a:pt x="294878" y="139700"/>
                      <a:pt x="294243" y="140970"/>
                    </a:cubicBezTo>
                    <a:cubicBezTo>
                      <a:pt x="292338" y="146685"/>
                      <a:pt x="290433" y="153035"/>
                      <a:pt x="287893" y="158750"/>
                    </a:cubicBezTo>
                    <a:cubicBezTo>
                      <a:pt x="287893" y="160020"/>
                      <a:pt x="286623" y="160655"/>
                      <a:pt x="285353" y="160655"/>
                    </a:cubicBezTo>
                    <a:close/>
                    <a:moveTo>
                      <a:pt x="299958" y="111760"/>
                    </a:moveTo>
                    <a:cubicBezTo>
                      <a:pt x="299958" y="111760"/>
                      <a:pt x="299323" y="111760"/>
                      <a:pt x="299958" y="111760"/>
                    </a:cubicBezTo>
                    <a:cubicBezTo>
                      <a:pt x="297418" y="111125"/>
                      <a:pt x="296783" y="109855"/>
                      <a:pt x="296783" y="107950"/>
                    </a:cubicBezTo>
                    <a:cubicBezTo>
                      <a:pt x="298053" y="101600"/>
                      <a:pt x="298688" y="95250"/>
                      <a:pt x="298688" y="89535"/>
                    </a:cubicBezTo>
                    <a:cubicBezTo>
                      <a:pt x="298688" y="87630"/>
                      <a:pt x="299958" y="86360"/>
                      <a:pt x="301863" y="86360"/>
                    </a:cubicBezTo>
                    <a:cubicBezTo>
                      <a:pt x="303768" y="86360"/>
                      <a:pt x="305038" y="87630"/>
                      <a:pt x="305038" y="89535"/>
                    </a:cubicBezTo>
                    <a:cubicBezTo>
                      <a:pt x="305038" y="95250"/>
                      <a:pt x="304403" y="102235"/>
                      <a:pt x="303133" y="109220"/>
                    </a:cubicBezTo>
                    <a:cubicBezTo>
                      <a:pt x="302498" y="111125"/>
                      <a:pt x="301228" y="111760"/>
                      <a:pt x="299958" y="111760"/>
                    </a:cubicBezTo>
                    <a:close/>
                    <a:moveTo>
                      <a:pt x="296783" y="62230"/>
                    </a:moveTo>
                    <a:cubicBezTo>
                      <a:pt x="295513" y="62230"/>
                      <a:pt x="294243" y="61595"/>
                      <a:pt x="293608" y="60325"/>
                    </a:cubicBezTo>
                    <a:cubicBezTo>
                      <a:pt x="291068" y="54610"/>
                      <a:pt x="287893" y="50165"/>
                      <a:pt x="283448" y="45720"/>
                    </a:cubicBezTo>
                    <a:cubicBezTo>
                      <a:pt x="282178" y="44450"/>
                      <a:pt x="282178" y="42545"/>
                      <a:pt x="283448" y="41275"/>
                    </a:cubicBezTo>
                    <a:cubicBezTo>
                      <a:pt x="284718" y="40005"/>
                      <a:pt x="286623" y="40005"/>
                      <a:pt x="287893" y="41275"/>
                    </a:cubicBezTo>
                    <a:cubicBezTo>
                      <a:pt x="292338" y="46355"/>
                      <a:pt x="296148" y="52070"/>
                      <a:pt x="299323" y="57785"/>
                    </a:cubicBezTo>
                    <a:cubicBezTo>
                      <a:pt x="299958" y="59690"/>
                      <a:pt x="299323" y="60960"/>
                      <a:pt x="297418" y="62230"/>
                    </a:cubicBezTo>
                    <a:cubicBezTo>
                      <a:pt x="297418" y="62230"/>
                      <a:pt x="297418" y="62230"/>
                      <a:pt x="296783" y="62230"/>
                    </a:cubicBezTo>
                    <a:close/>
                    <a:moveTo>
                      <a:pt x="259953" y="29210"/>
                    </a:moveTo>
                    <a:cubicBezTo>
                      <a:pt x="259318" y="29210"/>
                      <a:pt x="259318" y="29210"/>
                      <a:pt x="258683" y="29210"/>
                    </a:cubicBezTo>
                    <a:cubicBezTo>
                      <a:pt x="253603" y="26670"/>
                      <a:pt x="247253" y="24765"/>
                      <a:pt x="240903" y="22860"/>
                    </a:cubicBezTo>
                    <a:cubicBezTo>
                      <a:pt x="238998" y="22225"/>
                      <a:pt x="238363" y="20320"/>
                      <a:pt x="238998" y="19050"/>
                    </a:cubicBezTo>
                    <a:cubicBezTo>
                      <a:pt x="239633" y="17145"/>
                      <a:pt x="241538" y="16510"/>
                      <a:pt x="242808" y="17145"/>
                    </a:cubicBezTo>
                    <a:cubicBezTo>
                      <a:pt x="249158" y="19050"/>
                      <a:pt x="255508" y="21590"/>
                      <a:pt x="261223" y="24130"/>
                    </a:cubicBezTo>
                    <a:cubicBezTo>
                      <a:pt x="263128" y="24765"/>
                      <a:pt x="263763" y="26670"/>
                      <a:pt x="263128" y="28575"/>
                    </a:cubicBezTo>
                    <a:cubicBezTo>
                      <a:pt x="262493" y="28575"/>
                      <a:pt x="261223" y="29210"/>
                      <a:pt x="259953" y="29210"/>
                    </a:cubicBezTo>
                    <a:close/>
                    <a:moveTo>
                      <a:pt x="211058" y="15240"/>
                    </a:moveTo>
                    <a:cubicBezTo>
                      <a:pt x="211058" y="15240"/>
                      <a:pt x="211058" y="15240"/>
                      <a:pt x="211058" y="15240"/>
                    </a:cubicBezTo>
                    <a:cubicBezTo>
                      <a:pt x="204708" y="13970"/>
                      <a:pt x="198358" y="13335"/>
                      <a:pt x="192008" y="12700"/>
                    </a:cubicBezTo>
                    <a:cubicBezTo>
                      <a:pt x="190103" y="12700"/>
                      <a:pt x="188833" y="10795"/>
                      <a:pt x="189468" y="8890"/>
                    </a:cubicBezTo>
                    <a:cubicBezTo>
                      <a:pt x="189468" y="6985"/>
                      <a:pt x="191373" y="5715"/>
                      <a:pt x="193278" y="6350"/>
                    </a:cubicBezTo>
                    <a:cubicBezTo>
                      <a:pt x="199628" y="6985"/>
                      <a:pt x="205978" y="8255"/>
                      <a:pt x="212328" y="8890"/>
                    </a:cubicBezTo>
                    <a:cubicBezTo>
                      <a:pt x="214233" y="8890"/>
                      <a:pt x="215503" y="10795"/>
                      <a:pt x="214868" y="12700"/>
                    </a:cubicBezTo>
                    <a:cubicBezTo>
                      <a:pt x="214233" y="13970"/>
                      <a:pt x="212963" y="15240"/>
                      <a:pt x="211058" y="15240"/>
                    </a:cubicBezTo>
                    <a:close/>
                    <a:moveTo>
                      <a:pt x="160893" y="9525"/>
                    </a:moveTo>
                    <a:cubicBezTo>
                      <a:pt x="160893" y="9525"/>
                      <a:pt x="160893" y="9525"/>
                      <a:pt x="160893" y="9525"/>
                    </a:cubicBezTo>
                    <a:cubicBezTo>
                      <a:pt x="154543" y="8890"/>
                      <a:pt x="148193" y="8890"/>
                      <a:pt x="141843" y="8255"/>
                    </a:cubicBezTo>
                    <a:cubicBezTo>
                      <a:pt x="139938" y="8255"/>
                      <a:pt x="138668" y="6350"/>
                      <a:pt x="138668" y="5080"/>
                    </a:cubicBezTo>
                    <a:cubicBezTo>
                      <a:pt x="138668" y="3175"/>
                      <a:pt x="140573" y="1905"/>
                      <a:pt x="141843" y="1905"/>
                    </a:cubicBezTo>
                    <a:cubicBezTo>
                      <a:pt x="148193" y="2540"/>
                      <a:pt x="154543" y="2540"/>
                      <a:pt x="160893" y="3175"/>
                    </a:cubicBezTo>
                    <a:cubicBezTo>
                      <a:pt x="162798" y="3175"/>
                      <a:pt x="164068" y="5080"/>
                      <a:pt x="164068" y="6350"/>
                    </a:cubicBezTo>
                    <a:cubicBezTo>
                      <a:pt x="164068" y="8255"/>
                      <a:pt x="162163" y="9525"/>
                      <a:pt x="160893" y="9525"/>
                    </a:cubicBezTo>
                    <a:close/>
                    <a:moveTo>
                      <a:pt x="110093" y="6985"/>
                    </a:moveTo>
                    <a:cubicBezTo>
                      <a:pt x="110093" y="6985"/>
                      <a:pt x="110093" y="6985"/>
                      <a:pt x="110093" y="6985"/>
                    </a:cubicBezTo>
                    <a:cubicBezTo>
                      <a:pt x="103743" y="6985"/>
                      <a:pt x="97393" y="6985"/>
                      <a:pt x="91043" y="6350"/>
                    </a:cubicBezTo>
                    <a:cubicBezTo>
                      <a:pt x="89138" y="6350"/>
                      <a:pt x="87868" y="5080"/>
                      <a:pt x="87868" y="3175"/>
                    </a:cubicBezTo>
                    <a:cubicBezTo>
                      <a:pt x="87868" y="1270"/>
                      <a:pt x="89138" y="0"/>
                      <a:pt x="91043" y="0"/>
                    </a:cubicBezTo>
                    <a:cubicBezTo>
                      <a:pt x="97393" y="0"/>
                      <a:pt x="103743" y="0"/>
                      <a:pt x="110093" y="635"/>
                    </a:cubicBezTo>
                    <a:cubicBezTo>
                      <a:pt x="111998" y="635"/>
                      <a:pt x="113268" y="1905"/>
                      <a:pt x="113268" y="3810"/>
                    </a:cubicBezTo>
                    <a:cubicBezTo>
                      <a:pt x="113268" y="5715"/>
                      <a:pt x="111998" y="6985"/>
                      <a:pt x="110093" y="6985"/>
                    </a:cubicBezTo>
                    <a:close/>
                    <a:moveTo>
                      <a:pt x="59293" y="6350"/>
                    </a:moveTo>
                    <a:lnTo>
                      <a:pt x="58658" y="6350"/>
                    </a:lnTo>
                    <a:cubicBezTo>
                      <a:pt x="56753" y="6350"/>
                      <a:pt x="55483" y="5080"/>
                      <a:pt x="55483" y="3175"/>
                    </a:cubicBezTo>
                    <a:cubicBezTo>
                      <a:pt x="55483" y="1270"/>
                      <a:pt x="56753" y="0"/>
                      <a:pt x="58658" y="0"/>
                    </a:cubicBezTo>
                    <a:lnTo>
                      <a:pt x="59293" y="0"/>
                    </a:lnTo>
                    <a:cubicBezTo>
                      <a:pt x="61198" y="0"/>
                      <a:pt x="62468" y="1270"/>
                      <a:pt x="62468" y="3175"/>
                    </a:cubicBezTo>
                    <a:cubicBezTo>
                      <a:pt x="62468" y="5080"/>
                      <a:pt x="61198" y="6350"/>
                      <a:pt x="59293" y="635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0" name="Graphic 2">
                <a:extLst>
                  <a:ext uri="{FF2B5EF4-FFF2-40B4-BE49-F238E27FC236}">
                    <a16:creationId xmlns:a16="http://schemas.microsoft.com/office/drawing/2014/main" id="{9061D95A-5467-8321-8F10-2AABF4810DBA}"/>
                  </a:ext>
                </a:extLst>
              </p:cNvPr>
              <p:cNvGrpSpPr/>
              <p:nvPr/>
            </p:nvGrpSpPr>
            <p:grpSpPr>
              <a:xfrm>
                <a:off x="4964271" y="4921039"/>
                <a:ext cx="976775" cy="889243"/>
                <a:chOff x="4964271" y="4921039"/>
                <a:chExt cx="976775" cy="889243"/>
              </a:xfrm>
            </p:grpSpPr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650ECB89-CF10-C034-6728-7051AAFDA0F3}"/>
                    </a:ext>
                  </a:extLst>
                </p:cNvPr>
                <p:cNvSpPr/>
                <p:nvPr/>
              </p:nvSpPr>
              <p:spPr>
                <a:xfrm>
                  <a:off x="5477986" y="4924965"/>
                  <a:ext cx="101153" cy="175549"/>
                </a:xfrm>
                <a:custGeom>
                  <a:avLst/>
                  <a:gdLst>
                    <a:gd name="connsiteX0" fmla="*/ 159 w 101153"/>
                    <a:gd name="connsiteY0" fmla="*/ 69310 h 175549"/>
                    <a:gd name="connsiteX1" fmla="*/ 794 w 101153"/>
                    <a:gd name="connsiteY1" fmla="*/ 14065 h 175549"/>
                    <a:gd name="connsiteX2" fmla="*/ 101124 w 101153"/>
                    <a:gd name="connsiteY2" fmla="*/ 14065 h 175549"/>
                    <a:gd name="connsiteX3" fmla="*/ 73184 w 101153"/>
                    <a:gd name="connsiteY3" fmla="*/ 170275 h 175549"/>
                    <a:gd name="connsiteX4" fmla="*/ 159 w 101153"/>
                    <a:gd name="connsiteY4" fmla="*/ 69310 h 175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153" h="175549">
                      <a:moveTo>
                        <a:pt x="159" y="69310"/>
                      </a:moveTo>
                      <a:cubicBezTo>
                        <a:pt x="159" y="69310"/>
                        <a:pt x="-476" y="36925"/>
                        <a:pt x="794" y="14065"/>
                      </a:cubicBezTo>
                      <a:cubicBezTo>
                        <a:pt x="2064" y="730"/>
                        <a:pt x="100489" y="-9430"/>
                        <a:pt x="101124" y="14065"/>
                      </a:cubicBezTo>
                      <a:cubicBezTo>
                        <a:pt x="101759" y="37560"/>
                        <a:pt x="92234" y="140430"/>
                        <a:pt x="73184" y="170275"/>
                      </a:cubicBezTo>
                      <a:cubicBezTo>
                        <a:pt x="54134" y="200120"/>
                        <a:pt x="-1746" y="94710"/>
                        <a:pt x="159" y="6931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47E199DE-EC76-F24B-699D-38FD73A8BA89}"/>
                    </a:ext>
                  </a:extLst>
                </p:cNvPr>
                <p:cNvSpPr/>
                <p:nvPr/>
              </p:nvSpPr>
              <p:spPr>
                <a:xfrm>
                  <a:off x="4964283" y="4962948"/>
                  <a:ext cx="976763" cy="843683"/>
                </a:xfrm>
                <a:custGeom>
                  <a:avLst/>
                  <a:gdLst>
                    <a:gd name="connsiteX0" fmla="*/ 6496 w 976763"/>
                    <a:gd name="connsiteY0" fmla="*/ 338032 h 843683"/>
                    <a:gd name="connsiteX1" fmla="*/ 97936 w 976763"/>
                    <a:gd name="connsiteY1" fmla="*/ 226907 h 843683"/>
                    <a:gd name="connsiteX2" fmla="*/ 212236 w 976763"/>
                    <a:gd name="connsiteY2" fmla="*/ 117686 h 843683"/>
                    <a:gd name="connsiteX3" fmla="*/ 285261 w 976763"/>
                    <a:gd name="connsiteY3" fmla="*/ 9736 h 843683"/>
                    <a:gd name="connsiteX4" fmla="*/ 603396 w 976763"/>
                    <a:gd name="connsiteY4" fmla="*/ 23707 h 843683"/>
                    <a:gd name="connsiteX5" fmla="*/ 584346 w 976763"/>
                    <a:gd name="connsiteY5" fmla="*/ 175472 h 843683"/>
                    <a:gd name="connsiteX6" fmla="*/ 734206 w 976763"/>
                    <a:gd name="connsiteY6" fmla="*/ 423122 h 843683"/>
                    <a:gd name="connsiteX7" fmla="*/ 908196 w 976763"/>
                    <a:gd name="connsiteY7" fmla="*/ 618067 h 843683"/>
                    <a:gd name="connsiteX8" fmla="*/ 976141 w 976763"/>
                    <a:gd name="connsiteY8" fmla="*/ 750782 h 843683"/>
                    <a:gd name="connsiteX9" fmla="*/ 812311 w 976763"/>
                    <a:gd name="connsiteY9" fmla="*/ 842857 h 843683"/>
                    <a:gd name="connsiteX10" fmla="*/ 411626 w 976763"/>
                    <a:gd name="connsiteY10" fmla="*/ 675217 h 843683"/>
                    <a:gd name="connsiteX11" fmla="*/ 6496 w 976763"/>
                    <a:gd name="connsiteY11" fmla="*/ 338032 h 843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76763" h="843683">
                      <a:moveTo>
                        <a:pt x="6496" y="338032"/>
                      </a:moveTo>
                      <a:cubicBezTo>
                        <a:pt x="28721" y="289136"/>
                        <a:pt x="73806" y="217382"/>
                        <a:pt x="97936" y="226907"/>
                      </a:cubicBezTo>
                      <a:cubicBezTo>
                        <a:pt x="97936" y="226907"/>
                        <a:pt x="163976" y="141817"/>
                        <a:pt x="212236" y="117686"/>
                      </a:cubicBezTo>
                      <a:cubicBezTo>
                        <a:pt x="213506" y="122767"/>
                        <a:pt x="261766" y="15452"/>
                        <a:pt x="285261" y="9736"/>
                      </a:cubicBezTo>
                      <a:cubicBezTo>
                        <a:pt x="309391" y="4022"/>
                        <a:pt x="603396" y="-15028"/>
                        <a:pt x="603396" y="23707"/>
                      </a:cubicBezTo>
                      <a:cubicBezTo>
                        <a:pt x="603396" y="62442"/>
                        <a:pt x="584346" y="146897"/>
                        <a:pt x="584346" y="175472"/>
                      </a:cubicBezTo>
                      <a:cubicBezTo>
                        <a:pt x="584346" y="175472"/>
                        <a:pt x="700551" y="346286"/>
                        <a:pt x="734206" y="423122"/>
                      </a:cubicBezTo>
                      <a:cubicBezTo>
                        <a:pt x="767861" y="499957"/>
                        <a:pt x="854856" y="579332"/>
                        <a:pt x="908196" y="618067"/>
                      </a:cubicBezTo>
                      <a:cubicBezTo>
                        <a:pt x="961536" y="656802"/>
                        <a:pt x="980586" y="706967"/>
                        <a:pt x="976141" y="750782"/>
                      </a:cubicBezTo>
                      <a:cubicBezTo>
                        <a:pt x="971696" y="793961"/>
                        <a:pt x="962171" y="832697"/>
                        <a:pt x="812311" y="842857"/>
                      </a:cubicBezTo>
                      <a:cubicBezTo>
                        <a:pt x="663086" y="853017"/>
                        <a:pt x="526561" y="767927"/>
                        <a:pt x="411626" y="675217"/>
                      </a:cubicBezTo>
                      <a:cubicBezTo>
                        <a:pt x="233826" y="530436"/>
                        <a:pt x="-46209" y="454236"/>
                        <a:pt x="6496" y="338032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72FC341F-5D5C-6F55-BDBE-227FCE5113C7}"/>
                    </a:ext>
                  </a:extLst>
                </p:cNvPr>
                <p:cNvSpPr/>
                <p:nvPr/>
              </p:nvSpPr>
              <p:spPr>
                <a:xfrm>
                  <a:off x="5196204" y="4938094"/>
                  <a:ext cx="317500" cy="217603"/>
                </a:xfrm>
                <a:custGeom>
                  <a:avLst/>
                  <a:gdLst>
                    <a:gd name="connsiteX0" fmla="*/ 80010 w 317500"/>
                    <a:gd name="connsiteY0" fmla="*/ 300 h 217603"/>
                    <a:gd name="connsiteX1" fmla="*/ 0 w 317500"/>
                    <a:gd name="connsiteY1" fmla="*/ 107615 h 217603"/>
                    <a:gd name="connsiteX2" fmla="*/ 132080 w 317500"/>
                    <a:gd name="connsiteY2" fmla="*/ 216835 h 217603"/>
                    <a:gd name="connsiteX3" fmla="*/ 282575 w 317500"/>
                    <a:gd name="connsiteY3" fmla="*/ 183180 h 217603"/>
                    <a:gd name="connsiteX4" fmla="*/ 317500 w 317500"/>
                    <a:gd name="connsiteY4" fmla="*/ 28240 h 217603"/>
                    <a:gd name="connsiteX5" fmla="*/ 80010 w 317500"/>
                    <a:gd name="connsiteY5" fmla="*/ 300 h 21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7500" h="217603">
                      <a:moveTo>
                        <a:pt x="80010" y="300"/>
                      </a:moveTo>
                      <a:cubicBezTo>
                        <a:pt x="64135" y="3475"/>
                        <a:pt x="14605" y="79040"/>
                        <a:pt x="0" y="107615"/>
                      </a:cubicBezTo>
                      <a:cubicBezTo>
                        <a:pt x="12700" y="127300"/>
                        <a:pt x="60960" y="178100"/>
                        <a:pt x="132080" y="216835"/>
                      </a:cubicBezTo>
                      <a:cubicBezTo>
                        <a:pt x="168275" y="223185"/>
                        <a:pt x="240665" y="188260"/>
                        <a:pt x="282575" y="183180"/>
                      </a:cubicBezTo>
                      <a:cubicBezTo>
                        <a:pt x="282575" y="183180"/>
                        <a:pt x="316230" y="98725"/>
                        <a:pt x="317500" y="28240"/>
                      </a:cubicBezTo>
                      <a:cubicBezTo>
                        <a:pt x="231775" y="19985"/>
                        <a:pt x="97790" y="-2875"/>
                        <a:pt x="80010" y="30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771ED0E2-2834-4058-F919-22D9008944B7}"/>
                    </a:ext>
                  </a:extLst>
                </p:cNvPr>
                <p:cNvSpPr/>
                <p:nvPr/>
              </p:nvSpPr>
              <p:spPr>
                <a:xfrm>
                  <a:off x="5663198" y="5388609"/>
                  <a:ext cx="227061" cy="208280"/>
                </a:xfrm>
                <a:custGeom>
                  <a:avLst/>
                  <a:gdLst>
                    <a:gd name="connsiteX0" fmla="*/ 227061 w 227061"/>
                    <a:gd name="connsiteY0" fmla="*/ 208280 h 208280"/>
                    <a:gd name="connsiteX1" fmla="*/ 208647 w 227061"/>
                    <a:gd name="connsiteY1" fmla="*/ 193675 h 208280"/>
                    <a:gd name="connsiteX2" fmla="*/ 35927 w 227061"/>
                    <a:gd name="connsiteY2" fmla="*/ 0 h 208280"/>
                    <a:gd name="connsiteX3" fmla="*/ 1636 w 227061"/>
                    <a:gd name="connsiteY3" fmla="*/ 83185 h 208280"/>
                    <a:gd name="connsiteX4" fmla="*/ 78472 w 227061"/>
                    <a:gd name="connsiteY4" fmla="*/ 107315 h 208280"/>
                    <a:gd name="connsiteX5" fmla="*/ 225792 w 227061"/>
                    <a:gd name="connsiteY5" fmla="*/ 208280 h 208280"/>
                    <a:gd name="connsiteX6" fmla="*/ 227061 w 227061"/>
                    <a:gd name="connsiteY6" fmla="*/ 208280 h 208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7061" h="208280">
                      <a:moveTo>
                        <a:pt x="227061" y="208280"/>
                      </a:moveTo>
                      <a:cubicBezTo>
                        <a:pt x="221347" y="203200"/>
                        <a:pt x="215632" y="198120"/>
                        <a:pt x="208647" y="193675"/>
                      </a:cubicBezTo>
                      <a:cubicBezTo>
                        <a:pt x="155942" y="155575"/>
                        <a:pt x="70217" y="76835"/>
                        <a:pt x="35927" y="0"/>
                      </a:cubicBezTo>
                      <a:cubicBezTo>
                        <a:pt x="18147" y="33020"/>
                        <a:pt x="-6618" y="59055"/>
                        <a:pt x="1636" y="83185"/>
                      </a:cubicBezTo>
                      <a:cubicBezTo>
                        <a:pt x="11161" y="112395"/>
                        <a:pt x="52436" y="90170"/>
                        <a:pt x="78472" y="107315"/>
                      </a:cubicBezTo>
                      <a:cubicBezTo>
                        <a:pt x="105142" y="124460"/>
                        <a:pt x="196582" y="198755"/>
                        <a:pt x="225792" y="208280"/>
                      </a:cubicBezTo>
                      <a:cubicBezTo>
                        <a:pt x="226427" y="208280"/>
                        <a:pt x="227061" y="208280"/>
                        <a:pt x="227061" y="20828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414043F0-278C-9B3A-FC81-7CD08E07336F}"/>
                    </a:ext>
                  </a:extLst>
                </p:cNvPr>
                <p:cNvSpPr/>
                <p:nvPr/>
              </p:nvSpPr>
              <p:spPr>
                <a:xfrm>
                  <a:off x="5062426" y="5076825"/>
                  <a:ext cx="235377" cy="307340"/>
                </a:xfrm>
                <a:custGeom>
                  <a:avLst/>
                  <a:gdLst>
                    <a:gd name="connsiteX0" fmla="*/ 428 w 235377"/>
                    <a:gd name="connsiteY0" fmla="*/ 112395 h 307340"/>
                    <a:gd name="connsiteX1" fmla="*/ 235378 w 235377"/>
                    <a:gd name="connsiteY1" fmla="*/ 307340 h 307340"/>
                    <a:gd name="connsiteX2" fmla="*/ 220773 w 235377"/>
                    <a:gd name="connsiteY2" fmla="*/ 130175 h 307340"/>
                    <a:gd name="connsiteX3" fmla="*/ 112823 w 235377"/>
                    <a:gd name="connsiteY3" fmla="*/ 0 h 307340"/>
                    <a:gd name="connsiteX4" fmla="*/ 428 w 235377"/>
                    <a:gd name="connsiteY4" fmla="*/ 112395 h 307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377" h="307340">
                      <a:moveTo>
                        <a:pt x="428" y="112395"/>
                      </a:moveTo>
                      <a:cubicBezTo>
                        <a:pt x="-11637" y="107315"/>
                        <a:pt x="235378" y="307340"/>
                        <a:pt x="235378" y="307340"/>
                      </a:cubicBezTo>
                      <a:cubicBezTo>
                        <a:pt x="235378" y="307340"/>
                        <a:pt x="233473" y="201930"/>
                        <a:pt x="220773" y="130175"/>
                      </a:cubicBezTo>
                      <a:cubicBezTo>
                        <a:pt x="208708" y="60325"/>
                        <a:pt x="112823" y="0"/>
                        <a:pt x="112823" y="0"/>
                      </a:cubicBezTo>
                      <a:cubicBezTo>
                        <a:pt x="64563" y="24765"/>
                        <a:pt x="428" y="112395"/>
                        <a:pt x="428" y="112395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" name="Graphic 2">
                  <a:extLst>
                    <a:ext uri="{FF2B5EF4-FFF2-40B4-BE49-F238E27FC236}">
                      <a16:creationId xmlns:a16="http://schemas.microsoft.com/office/drawing/2014/main" id="{94B6D0DE-A5FA-9FF1-2C80-4A5CD65D7578}"/>
                    </a:ext>
                  </a:extLst>
                </p:cNvPr>
                <p:cNvGrpSpPr/>
                <p:nvPr/>
              </p:nvGrpSpPr>
              <p:grpSpPr>
                <a:xfrm>
                  <a:off x="5431459" y="4958669"/>
                  <a:ext cx="216865" cy="410890"/>
                  <a:chOff x="5431459" y="4958669"/>
                  <a:chExt cx="216865" cy="410890"/>
                </a:xfrm>
              </p:grpSpPr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482F8D0A-4817-4BA7-BFE0-C046C6A6A947}"/>
                      </a:ext>
                    </a:extLst>
                  </p:cNvPr>
                  <p:cNvSpPr/>
                  <p:nvPr/>
                </p:nvSpPr>
                <p:spPr>
                  <a:xfrm>
                    <a:off x="5438050" y="4965055"/>
                    <a:ext cx="202654" cy="398270"/>
                  </a:xfrm>
                  <a:custGeom>
                    <a:avLst/>
                    <a:gdLst>
                      <a:gd name="connsiteX0" fmla="*/ 26125 w 202654"/>
                      <a:gd name="connsiteY0" fmla="*/ 10 h 398270"/>
                      <a:gd name="connsiteX1" fmla="*/ 4535 w 202654"/>
                      <a:gd name="connsiteY1" fmla="*/ 137170 h 398270"/>
                      <a:gd name="connsiteX2" fmla="*/ 45810 w 202654"/>
                      <a:gd name="connsiteY2" fmla="*/ 222895 h 398270"/>
                      <a:gd name="connsiteX3" fmla="*/ 133440 w 202654"/>
                      <a:gd name="connsiteY3" fmla="*/ 338465 h 398270"/>
                      <a:gd name="connsiteX4" fmla="*/ 176620 w 202654"/>
                      <a:gd name="connsiteY4" fmla="*/ 398155 h 398270"/>
                      <a:gd name="connsiteX5" fmla="*/ 202655 w 202654"/>
                      <a:gd name="connsiteY5" fmla="*/ 351800 h 398270"/>
                      <a:gd name="connsiteX6" fmla="*/ 116295 w 202654"/>
                      <a:gd name="connsiteY6" fmla="*/ 222895 h 398270"/>
                      <a:gd name="connsiteX7" fmla="*/ 55970 w 202654"/>
                      <a:gd name="connsiteY7" fmla="*/ 133995 h 398270"/>
                      <a:gd name="connsiteX8" fmla="*/ 83275 w 202654"/>
                      <a:gd name="connsiteY8" fmla="*/ 8265 h 398270"/>
                      <a:gd name="connsiteX9" fmla="*/ 26125 w 202654"/>
                      <a:gd name="connsiteY9" fmla="*/ 10 h 39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02654" h="398270">
                        <a:moveTo>
                          <a:pt x="26125" y="10"/>
                        </a:moveTo>
                        <a:cubicBezTo>
                          <a:pt x="26125" y="10"/>
                          <a:pt x="16600" y="112405"/>
                          <a:pt x="4535" y="137170"/>
                        </a:cubicBezTo>
                        <a:cubicBezTo>
                          <a:pt x="-7530" y="161300"/>
                          <a:pt x="3900" y="186065"/>
                          <a:pt x="45810" y="222895"/>
                        </a:cubicBezTo>
                        <a:cubicBezTo>
                          <a:pt x="87720" y="259090"/>
                          <a:pt x="109310" y="287030"/>
                          <a:pt x="133440" y="338465"/>
                        </a:cubicBezTo>
                        <a:cubicBezTo>
                          <a:pt x="155665" y="386090"/>
                          <a:pt x="172175" y="395615"/>
                          <a:pt x="176620" y="398155"/>
                        </a:cubicBezTo>
                        <a:cubicBezTo>
                          <a:pt x="181065" y="400695"/>
                          <a:pt x="202020" y="360690"/>
                          <a:pt x="202655" y="351800"/>
                        </a:cubicBezTo>
                        <a:cubicBezTo>
                          <a:pt x="168365" y="323860"/>
                          <a:pt x="167095" y="279410"/>
                          <a:pt x="116295" y="222895"/>
                        </a:cubicBezTo>
                        <a:cubicBezTo>
                          <a:pt x="76925" y="179080"/>
                          <a:pt x="48985" y="161300"/>
                          <a:pt x="55970" y="133995"/>
                        </a:cubicBezTo>
                        <a:cubicBezTo>
                          <a:pt x="62955" y="106690"/>
                          <a:pt x="95340" y="15250"/>
                          <a:pt x="83275" y="8265"/>
                        </a:cubicBezTo>
                        <a:cubicBezTo>
                          <a:pt x="65495" y="-625"/>
                          <a:pt x="26125" y="10"/>
                          <a:pt x="26125" y="1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02670A77-3F67-A2D4-54C2-713BEB148B44}"/>
                      </a:ext>
                    </a:extLst>
                  </p:cNvPr>
                  <p:cNvSpPr/>
                  <p:nvPr/>
                </p:nvSpPr>
                <p:spPr>
                  <a:xfrm>
                    <a:off x="5431459" y="4958669"/>
                    <a:ext cx="216865" cy="410890"/>
                  </a:xfrm>
                  <a:custGeom>
                    <a:avLst/>
                    <a:gdLst>
                      <a:gd name="connsiteX0" fmla="*/ 184481 w 216865"/>
                      <a:gd name="connsiteY0" fmla="*/ 410891 h 410890"/>
                      <a:gd name="connsiteX1" fmla="*/ 180671 w 216865"/>
                      <a:gd name="connsiteY1" fmla="*/ 409621 h 410890"/>
                      <a:gd name="connsiteX2" fmla="*/ 134316 w 216865"/>
                      <a:gd name="connsiteY2" fmla="*/ 347391 h 410890"/>
                      <a:gd name="connsiteX3" fmla="*/ 47956 w 216865"/>
                      <a:gd name="connsiteY3" fmla="*/ 233726 h 410890"/>
                      <a:gd name="connsiteX4" fmla="*/ 5411 w 216865"/>
                      <a:gd name="connsiteY4" fmla="*/ 140381 h 410890"/>
                      <a:gd name="connsiteX5" fmla="*/ 26366 w 216865"/>
                      <a:gd name="connsiteY5" fmla="*/ 5761 h 410890"/>
                      <a:gd name="connsiteX6" fmla="*/ 27001 w 216865"/>
                      <a:gd name="connsiteY6" fmla="*/ 46 h 410890"/>
                      <a:gd name="connsiteX7" fmla="*/ 32716 w 216865"/>
                      <a:gd name="connsiteY7" fmla="*/ 46 h 410890"/>
                      <a:gd name="connsiteX8" fmla="*/ 93041 w 216865"/>
                      <a:gd name="connsiteY8" fmla="*/ 9571 h 410890"/>
                      <a:gd name="connsiteX9" fmla="*/ 76531 w 216865"/>
                      <a:gd name="connsiteY9" fmla="*/ 117521 h 410890"/>
                      <a:gd name="connsiteX10" fmla="*/ 69546 w 216865"/>
                      <a:gd name="connsiteY10" fmla="*/ 142286 h 410890"/>
                      <a:gd name="connsiteX11" fmla="*/ 102566 w 216865"/>
                      <a:gd name="connsiteY11" fmla="*/ 198166 h 410890"/>
                      <a:gd name="connsiteX12" fmla="*/ 128601 w 216865"/>
                      <a:gd name="connsiteY12" fmla="*/ 225471 h 410890"/>
                      <a:gd name="connsiteX13" fmla="*/ 180036 w 216865"/>
                      <a:gd name="connsiteY13" fmla="*/ 304211 h 410890"/>
                      <a:gd name="connsiteX14" fmla="*/ 214326 w 216865"/>
                      <a:gd name="connsiteY14" fmla="*/ 353741 h 410890"/>
                      <a:gd name="connsiteX15" fmla="*/ 216866 w 216865"/>
                      <a:gd name="connsiteY15" fmla="*/ 355646 h 410890"/>
                      <a:gd name="connsiteX16" fmla="*/ 216866 w 216865"/>
                      <a:gd name="connsiteY16" fmla="*/ 358821 h 410890"/>
                      <a:gd name="connsiteX17" fmla="*/ 189561 w 216865"/>
                      <a:gd name="connsiteY17" fmla="*/ 410256 h 410890"/>
                      <a:gd name="connsiteX18" fmla="*/ 184481 w 216865"/>
                      <a:gd name="connsiteY18" fmla="*/ 410891 h 410890"/>
                      <a:gd name="connsiteX19" fmla="*/ 38431 w 216865"/>
                      <a:gd name="connsiteY19" fmla="*/ 12746 h 410890"/>
                      <a:gd name="connsiteX20" fmla="*/ 16841 w 216865"/>
                      <a:gd name="connsiteY20" fmla="*/ 146096 h 410890"/>
                      <a:gd name="connsiteX21" fmla="*/ 56211 w 216865"/>
                      <a:gd name="connsiteY21" fmla="*/ 224201 h 410890"/>
                      <a:gd name="connsiteX22" fmla="*/ 145746 w 216865"/>
                      <a:gd name="connsiteY22" fmla="*/ 342311 h 410890"/>
                      <a:gd name="connsiteX23" fmla="*/ 183846 w 216865"/>
                      <a:gd name="connsiteY23" fmla="*/ 397556 h 410890"/>
                      <a:gd name="connsiteX24" fmla="*/ 202896 w 216865"/>
                      <a:gd name="connsiteY24" fmla="*/ 361361 h 410890"/>
                      <a:gd name="connsiteX25" fmla="*/ 167971 w 216865"/>
                      <a:gd name="connsiteY25" fmla="*/ 309926 h 410890"/>
                      <a:gd name="connsiteX26" fmla="*/ 118441 w 216865"/>
                      <a:gd name="connsiteY26" fmla="*/ 234361 h 410890"/>
                      <a:gd name="connsiteX27" fmla="*/ 93041 w 216865"/>
                      <a:gd name="connsiteY27" fmla="*/ 207691 h 410890"/>
                      <a:gd name="connsiteX28" fmla="*/ 56846 w 216865"/>
                      <a:gd name="connsiteY28" fmla="*/ 139746 h 410890"/>
                      <a:gd name="connsiteX29" fmla="*/ 64466 w 216865"/>
                      <a:gd name="connsiteY29" fmla="*/ 114981 h 410890"/>
                      <a:gd name="connsiteX30" fmla="*/ 86056 w 216865"/>
                      <a:gd name="connsiteY30" fmla="*/ 21001 h 410890"/>
                      <a:gd name="connsiteX31" fmla="*/ 38431 w 216865"/>
                      <a:gd name="connsiteY31" fmla="*/ 12746 h 410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216865" h="410890">
                        <a:moveTo>
                          <a:pt x="184481" y="410891"/>
                        </a:moveTo>
                        <a:cubicBezTo>
                          <a:pt x="183211" y="410891"/>
                          <a:pt x="181941" y="410256"/>
                          <a:pt x="180671" y="409621"/>
                        </a:cubicBezTo>
                        <a:cubicBezTo>
                          <a:pt x="166066" y="401366"/>
                          <a:pt x="150191" y="379776"/>
                          <a:pt x="134316" y="347391"/>
                        </a:cubicBezTo>
                        <a:cubicBezTo>
                          <a:pt x="110821" y="297861"/>
                          <a:pt x="89866" y="269921"/>
                          <a:pt x="47956" y="233726"/>
                        </a:cubicBezTo>
                        <a:cubicBezTo>
                          <a:pt x="4141" y="194991"/>
                          <a:pt x="-8559" y="168321"/>
                          <a:pt x="5411" y="140381"/>
                        </a:cubicBezTo>
                        <a:cubicBezTo>
                          <a:pt x="14936" y="121331"/>
                          <a:pt x="23826" y="36876"/>
                          <a:pt x="26366" y="5761"/>
                        </a:cubicBezTo>
                        <a:lnTo>
                          <a:pt x="27001" y="46"/>
                        </a:lnTo>
                        <a:lnTo>
                          <a:pt x="32716" y="46"/>
                        </a:lnTo>
                        <a:cubicBezTo>
                          <a:pt x="34621" y="46"/>
                          <a:pt x="73991" y="-1224"/>
                          <a:pt x="93041" y="9571"/>
                        </a:cubicBezTo>
                        <a:cubicBezTo>
                          <a:pt x="104471" y="15286"/>
                          <a:pt x="100661" y="38781"/>
                          <a:pt x="76531" y="117521"/>
                        </a:cubicBezTo>
                        <a:cubicBezTo>
                          <a:pt x="73356" y="127681"/>
                          <a:pt x="70816" y="136571"/>
                          <a:pt x="69546" y="142286"/>
                        </a:cubicBezTo>
                        <a:cubicBezTo>
                          <a:pt x="65101" y="158796"/>
                          <a:pt x="76531" y="171496"/>
                          <a:pt x="102566" y="198166"/>
                        </a:cubicBezTo>
                        <a:cubicBezTo>
                          <a:pt x="110186" y="205786"/>
                          <a:pt x="119076" y="214676"/>
                          <a:pt x="128601" y="225471"/>
                        </a:cubicBezTo>
                        <a:cubicBezTo>
                          <a:pt x="155271" y="255316"/>
                          <a:pt x="169241" y="281986"/>
                          <a:pt x="180036" y="304211"/>
                        </a:cubicBezTo>
                        <a:cubicBezTo>
                          <a:pt x="190831" y="325166"/>
                          <a:pt x="199086" y="341041"/>
                          <a:pt x="214326" y="353741"/>
                        </a:cubicBezTo>
                        <a:lnTo>
                          <a:pt x="216866" y="355646"/>
                        </a:lnTo>
                        <a:lnTo>
                          <a:pt x="216866" y="358821"/>
                        </a:lnTo>
                        <a:cubicBezTo>
                          <a:pt x="216866" y="368981"/>
                          <a:pt x="198451" y="405176"/>
                          <a:pt x="189561" y="410256"/>
                        </a:cubicBezTo>
                        <a:cubicBezTo>
                          <a:pt x="187021" y="410891"/>
                          <a:pt x="185751" y="410891"/>
                          <a:pt x="184481" y="410891"/>
                        </a:cubicBezTo>
                        <a:close/>
                        <a:moveTo>
                          <a:pt x="38431" y="12746"/>
                        </a:moveTo>
                        <a:cubicBezTo>
                          <a:pt x="36526" y="36241"/>
                          <a:pt x="27636" y="123871"/>
                          <a:pt x="16841" y="146096"/>
                        </a:cubicBezTo>
                        <a:cubicBezTo>
                          <a:pt x="9221" y="161971"/>
                          <a:pt x="8586" y="182291"/>
                          <a:pt x="56211" y="224201"/>
                        </a:cubicBezTo>
                        <a:cubicBezTo>
                          <a:pt x="99391" y="262301"/>
                          <a:pt x="120981" y="290876"/>
                          <a:pt x="145746" y="342311"/>
                        </a:cubicBezTo>
                        <a:cubicBezTo>
                          <a:pt x="155271" y="361996"/>
                          <a:pt x="169241" y="386761"/>
                          <a:pt x="183846" y="397556"/>
                        </a:cubicBezTo>
                        <a:cubicBezTo>
                          <a:pt x="189561" y="390571"/>
                          <a:pt x="200356" y="369616"/>
                          <a:pt x="202896" y="361361"/>
                        </a:cubicBezTo>
                        <a:cubicBezTo>
                          <a:pt x="187021" y="347391"/>
                          <a:pt x="178131" y="330246"/>
                          <a:pt x="167971" y="309926"/>
                        </a:cubicBezTo>
                        <a:cubicBezTo>
                          <a:pt x="156541" y="287701"/>
                          <a:pt x="143841" y="262936"/>
                          <a:pt x="118441" y="234361"/>
                        </a:cubicBezTo>
                        <a:cubicBezTo>
                          <a:pt x="109551" y="224201"/>
                          <a:pt x="100661" y="215311"/>
                          <a:pt x="93041" y="207691"/>
                        </a:cubicBezTo>
                        <a:cubicBezTo>
                          <a:pt x="67641" y="181656"/>
                          <a:pt x="50496" y="163876"/>
                          <a:pt x="56846" y="139746"/>
                        </a:cubicBezTo>
                        <a:cubicBezTo>
                          <a:pt x="58116" y="134031"/>
                          <a:pt x="61291" y="125141"/>
                          <a:pt x="64466" y="114981"/>
                        </a:cubicBezTo>
                        <a:cubicBezTo>
                          <a:pt x="72086" y="90216"/>
                          <a:pt x="89866" y="31796"/>
                          <a:pt x="86056" y="21001"/>
                        </a:cubicBezTo>
                        <a:cubicBezTo>
                          <a:pt x="73991" y="14651"/>
                          <a:pt x="51131" y="13381"/>
                          <a:pt x="38431" y="12746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B076BC9D-EE8B-6CB0-26AE-68BB5E85490F}"/>
                    </a:ext>
                  </a:extLst>
                </p:cNvPr>
                <p:cNvSpPr/>
                <p:nvPr/>
              </p:nvSpPr>
              <p:spPr>
                <a:xfrm>
                  <a:off x="5196204" y="4995023"/>
                  <a:ext cx="334924" cy="161176"/>
                </a:xfrm>
                <a:custGeom>
                  <a:avLst/>
                  <a:gdLst>
                    <a:gd name="connsiteX0" fmla="*/ 0 w 334924"/>
                    <a:gd name="connsiteY0" fmla="*/ 51321 h 161176"/>
                    <a:gd name="connsiteX1" fmla="*/ 25400 w 334924"/>
                    <a:gd name="connsiteY1" fmla="*/ 6871 h 161176"/>
                    <a:gd name="connsiteX2" fmla="*/ 334010 w 334924"/>
                    <a:gd name="connsiteY2" fmla="*/ 7506 h 161176"/>
                    <a:gd name="connsiteX3" fmla="*/ 321945 w 334924"/>
                    <a:gd name="connsiteY3" fmla="*/ 88151 h 161176"/>
                    <a:gd name="connsiteX4" fmla="*/ 179070 w 334924"/>
                    <a:gd name="connsiteY4" fmla="*/ 107836 h 161176"/>
                    <a:gd name="connsiteX5" fmla="*/ 132080 w 334924"/>
                    <a:gd name="connsiteY5" fmla="*/ 161176 h 161176"/>
                    <a:gd name="connsiteX6" fmla="*/ 0 w 334924"/>
                    <a:gd name="connsiteY6" fmla="*/ 51321 h 16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924" h="161176">
                      <a:moveTo>
                        <a:pt x="0" y="51321"/>
                      </a:moveTo>
                      <a:cubicBezTo>
                        <a:pt x="0" y="51321"/>
                        <a:pt x="6985" y="6871"/>
                        <a:pt x="25400" y="6871"/>
                      </a:cubicBezTo>
                      <a:cubicBezTo>
                        <a:pt x="43180" y="6871"/>
                        <a:pt x="330200" y="-9004"/>
                        <a:pt x="334010" y="7506"/>
                      </a:cubicBezTo>
                      <a:cubicBezTo>
                        <a:pt x="337820" y="24016"/>
                        <a:pt x="328930" y="84341"/>
                        <a:pt x="321945" y="88151"/>
                      </a:cubicBezTo>
                      <a:cubicBezTo>
                        <a:pt x="314960" y="91961"/>
                        <a:pt x="186055" y="104026"/>
                        <a:pt x="179070" y="107836"/>
                      </a:cubicBezTo>
                      <a:cubicBezTo>
                        <a:pt x="172085" y="111646"/>
                        <a:pt x="132080" y="161176"/>
                        <a:pt x="132080" y="161176"/>
                      </a:cubicBezTo>
                      <a:cubicBezTo>
                        <a:pt x="132080" y="161176"/>
                        <a:pt x="38100" y="107201"/>
                        <a:pt x="0" y="51321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0" name="Graphic 2">
                  <a:extLst>
                    <a:ext uri="{FF2B5EF4-FFF2-40B4-BE49-F238E27FC236}">
                      <a16:creationId xmlns:a16="http://schemas.microsoft.com/office/drawing/2014/main" id="{C1BA0E2D-F1AE-363D-6E2C-55D279017E61}"/>
                    </a:ext>
                  </a:extLst>
                </p:cNvPr>
                <p:cNvGrpSpPr/>
                <p:nvPr/>
              </p:nvGrpSpPr>
              <p:grpSpPr>
                <a:xfrm>
                  <a:off x="5502275" y="5309543"/>
                  <a:ext cx="209728" cy="221306"/>
                  <a:chOff x="5502275" y="5309543"/>
                  <a:chExt cx="209728" cy="221306"/>
                </a:xfrm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1C33C4D6-1A05-A322-ED6A-9D5E85BE3C4A}"/>
                      </a:ext>
                    </a:extLst>
                  </p:cNvPr>
                  <p:cNvSpPr/>
                  <p:nvPr/>
                </p:nvSpPr>
                <p:spPr>
                  <a:xfrm>
                    <a:off x="5515609" y="5315286"/>
                    <a:ext cx="189421" cy="207308"/>
                  </a:xfrm>
                  <a:custGeom>
                    <a:avLst/>
                    <a:gdLst>
                      <a:gd name="connsiteX0" fmla="*/ 0 w 189421"/>
                      <a:gd name="connsiteY0" fmla="*/ 169209 h 207308"/>
                      <a:gd name="connsiteX1" fmla="*/ 91440 w 189421"/>
                      <a:gd name="connsiteY1" fmla="*/ 44749 h 207308"/>
                      <a:gd name="connsiteX2" fmla="*/ 140970 w 189421"/>
                      <a:gd name="connsiteY2" fmla="*/ 12364 h 207308"/>
                      <a:gd name="connsiteX3" fmla="*/ 184150 w 189421"/>
                      <a:gd name="connsiteY3" fmla="*/ 127299 h 207308"/>
                      <a:gd name="connsiteX4" fmla="*/ 132715 w 189421"/>
                      <a:gd name="connsiteY4" fmla="*/ 165399 h 207308"/>
                      <a:gd name="connsiteX5" fmla="*/ 103505 w 189421"/>
                      <a:gd name="connsiteY5" fmla="*/ 207309 h 207308"/>
                      <a:gd name="connsiteX6" fmla="*/ 0 w 189421"/>
                      <a:gd name="connsiteY6" fmla="*/ 169209 h 207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421" h="207308">
                        <a:moveTo>
                          <a:pt x="0" y="169209"/>
                        </a:moveTo>
                        <a:cubicBezTo>
                          <a:pt x="0" y="169209"/>
                          <a:pt x="76835" y="118409"/>
                          <a:pt x="91440" y="44749"/>
                        </a:cubicBezTo>
                        <a:cubicBezTo>
                          <a:pt x="97155" y="16809"/>
                          <a:pt x="122555" y="-19386"/>
                          <a:pt x="140970" y="12364"/>
                        </a:cubicBezTo>
                        <a:cubicBezTo>
                          <a:pt x="178435" y="76499"/>
                          <a:pt x="200025" y="104439"/>
                          <a:pt x="184150" y="127299"/>
                        </a:cubicBezTo>
                        <a:cubicBezTo>
                          <a:pt x="168275" y="150159"/>
                          <a:pt x="149225" y="150159"/>
                          <a:pt x="132715" y="165399"/>
                        </a:cubicBezTo>
                        <a:cubicBezTo>
                          <a:pt x="115570" y="180639"/>
                          <a:pt x="103505" y="207309"/>
                          <a:pt x="103505" y="207309"/>
                        </a:cubicBezTo>
                        <a:lnTo>
                          <a:pt x="0" y="169209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CF07D2BC-0BAB-A794-6CD6-3E877BB89998}"/>
                      </a:ext>
                    </a:extLst>
                  </p:cNvPr>
                  <p:cNvSpPr/>
                  <p:nvPr/>
                </p:nvSpPr>
                <p:spPr>
                  <a:xfrm>
                    <a:off x="5502275" y="5309543"/>
                    <a:ext cx="209728" cy="221306"/>
                  </a:xfrm>
                  <a:custGeom>
                    <a:avLst/>
                    <a:gdLst>
                      <a:gd name="connsiteX0" fmla="*/ 120650 w 209728"/>
                      <a:gd name="connsiteY0" fmla="*/ 221307 h 221306"/>
                      <a:gd name="connsiteX1" fmla="*/ 0 w 209728"/>
                      <a:gd name="connsiteY1" fmla="*/ 176857 h 221306"/>
                      <a:gd name="connsiteX2" fmla="*/ 10160 w 209728"/>
                      <a:gd name="connsiteY2" fmla="*/ 169872 h 221306"/>
                      <a:gd name="connsiteX3" fmla="*/ 99060 w 209728"/>
                      <a:gd name="connsiteY3" fmla="*/ 49857 h 221306"/>
                      <a:gd name="connsiteX4" fmla="*/ 135255 w 209728"/>
                      <a:gd name="connsiteY4" fmla="*/ 327 h 221306"/>
                      <a:gd name="connsiteX5" fmla="*/ 160020 w 209728"/>
                      <a:gd name="connsiteY5" fmla="*/ 15567 h 221306"/>
                      <a:gd name="connsiteX6" fmla="*/ 175895 w 209728"/>
                      <a:gd name="connsiteY6" fmla="*/ 42237 h 221306"/>
                      <a:gd name="connsiteX7" fmla="*/ 203200 w 209728"/>
                      <a:gd name="connsiteY7" fmla="*/ 137487 h 221306"/>
                      <a:gd name="connsiteX8" fmla="*/ 170180 w 209728"/>
                      <a:gd name="connsiteY8" fmla="*/ 164157 h 221306"/>
                      <a:gd name="connsiteX9" fmla="*/ 150495 w 209728"/>
                      <a:gd name="connsiteY9" fmla="*/ 176857 h 221306"/>
                      <a:gd name="connsiteX10" fmla="*/ 123190 w 209728"/>
                      <a:gd name="connsiteY10" fmla="*/ 216862 h 221306"/>
                      <a:gd name="connsiteX11" fmla="*/ 120650 w 209728"/>
                      <a:gd name="connsiteY11" fmla="*/ 221307 h 221306"/>
                      <a:gd name="connsiteX12" fmla="*/ 26670 w 209728"/>
                      <a:gd name="connsiteY12" fmla="*/ 173047 h 221306"/>
                      <a:gd name="connsiteX13" fmla="*/ 113665 w 209728"/>
                      <a:gd name="connsiteY13" fmla="*/ 205432 h 221306"/>
                      <a:gd name="connsiteX14" fmla="*/ 141605 w 209728"/>
                      <a:gd name="connsiteY14" fmla="*/ 166697 h 221306"/>
                      <a:gd name="connsiteX15" fmla="*/ 163830 w 209728"/>
                      <a:gd name="connsiteY15" fmla="*/ 152092 h 221306"/>
                      <a:gd name="connsiteX16" fmla="*/ 192405 w 209728"/>
                      <a:gd name="connsiteY16" fmla="*/ 129232 h 221306"/>
                      <a:gd name="connsiteX17" fmla="*/ 165100 w 209728"/>
                      <a:gd name="connsiteY17" fmla="*/ 47952 h 221306"/>
                      <a:gd name="connsiteX18" fmla="*/ 149225 w 209728"/>
                      <a:gd name="connsiteY18" fmla="*/ 21282 h 221306"/>
                      <a:gd name="connsiteX19" fmla="*/ 137160 w 209728"/>
                      <a:gd name="connsiteY19" fmla="*/ 12392 h 221306"/>
                      <a:gd name="connsiteX20" fmla="*/ 111125 w 209728"/>
                      <a:gd name="connsiteY20" fmla="*/ 51762 h 221306"/>
                      <a:gd name="connsiteX21" fmla="*/ 26670 w 209728"/>
                      <a:gd name="connsiteY21" fmla="*/ 173047 h 22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09728" h="221306">
                        <a:moveTo>
                          <a:pt x="120650" y="221307"/>
                        </a:moveTo>
                        <a:lnTo>
                          <a:pt x="0" y="176857"/>
                        </a:lnTo>
                        <a:lnTo>
                          <a:pt x="10160" y="169872"/>
                        </a:lnTo>
                        <a:cubicBezTo>
                          <a:pt x="10795" y="169237"/>
                          <a:pt x="85090" y="119707"/>
                          <a:pt x="99060" y="49857"/>
                        </a:cubicBezTo>
                        <a:cubicBezTo>
                          <a:pt x="103505" y="28267"/>
                          <a:pt x="118745" y="3502"/>
                          <a:pt x="135255" y="327"/>
                        </a:cubicBezTo>
                        <a:cubicBezTo>
                          <a:pt x="142240" y="-943"/>
                          <a:pt x="151765" y="962"/>
                          <a:pt x="160020" y="15567"/>
                        </a:cubicBezTo>
                        <a:cubicBezTo>
                          <a:pt x="165735" y="25092"/>
                          <a:pt x="170815" y="33982"/>
                          <a:pt x="175895" y="42237"/>
                        </a:cubicBezTo>
                        <a:cubicBezTo>
                          <a:pt x="204470" y="90497"/>
                          <a:pt x="219075" y="114627"/>
                          <a:pt x="203200" y="137487"/>
                        </a:cubicBezTo>
                        <a:cubicBezTo>
                          <a:pt x="193040" y="152092"/>
                          <a:pt x="180975" y="158442"/>
                          <a:pt x="170180" y="164157"/>
                        </a:cubicBezTo>
                        <a:cubicBezTo>
                          <a:pt x="163195" y="167967"/>
                          <a:pt x="156845" y="171142"/>
                          <a:pt x="150495" y="176857"/>
                        </a:cubicBezTo>
                        <a:cubicBezTo>
                          <a:pt x="134620" y="190827"/>
                          <a:pt x="123190" y="216862"/>
                          <a:pt x="123190" y="216862"/>
                        </a:cubicBezTo>
                        <a:lnTo>
                          <a:pt x="120650" y="221307"/>
                        </a:lnTo>
                        <a:close/>
                        <a:moveTo>
                          <a:pt x="26670" y="173047"/>
                        </a:moveTo>
                        <a:lnTo>
                          <a:pt x="113665" y="205432"/>
                        </a:lnTo>
                        <a:cubicBezTo>
                          <a:pt x="118110" y="196542"/>
                          <a:pt x="128270" y="178127"/>
                          <a:pt x="141605" y="166697"/>
                        </a:cubicBezTo>
                        <a:cubicBezTo>
                          <a:pt x="149225" y="160347"/>
                          <a:pt x="156210" y="155902"/>
                          <a:pt x="163830" y="152092"/>
                        </a:cubicBezTo>
                        <a:cubicBezTo>
                          <a:pt x="173990" y="146377"/>
                          <a:pt x="183515" y="141297"/>
                          <a:pt x="192405" y="129232"/>
                        </a:cubicBezTo>
                        <a:cubicBezTo>
                          <a:pt x="203200" y="113992"/>
                          <a:pt x="192405" y="94307"/>
                          <a:pt x="165100" y="47952"/>
                        </a:cubicBezTo>
                        <a:cubicBezTo>
                          <a:pt x="160020" y="39697"/>
                          <a:pt x="154940" y="30807"/>
                          <a:pt x="149225" y="21282"/>
                        </a:cubicBezTo>
                        <a:cubicBezTo>
                          <a:pt x="145415" y="14932"/>
                          <a:pt x="141605" y="11757"/>
                          <a:pt x="137160" y="12392"/>
                        </a:cubicBezTo>
                        <a:cubicBezTo>
                          <a:pt x="127635" y="14297"/>
                          <a:pt x="114935" y="33347"/>
                          <a:pt x="111125" y="51762"/>
                        </a:cubicBezTo>
                        <a:cubicBezTo>
                          <a:pt x="99695" y="112087"/>
                          <a:pt x="48895" y="156537"/>
                          <a:pt x="26670" y="173047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5FB06BA5-ECBB-B3CE-DE0A-F34159826B40}"/>
                    </a:ext>
                  </a:extLst>
                </p:cNvPr>
                <p:cNvSpPr/>
                <p:nvPr/>
              </p:nvSpPr>
              <p:spPr>
                <a:xfrm>
                  <a:off x="4964271" y="5188883"/>
                  <a:ext cx="975935" cy="618282"/>
                </a:xfrm>
                <a:custGeom>
                  <a:avLst/>
                  <a:gdLst>
                    <a:gd name="connsiteX0" fmla="*/ 6508 w 975935"/>
                    <a:gd name="connsiteY0" fmla="*/ 111462 h 618282"/>
                    <a:gd name="connsiteX1" fmla="*/ 411638 w 975935"/>
                    <a:gd name="connsiteY1" fmla="*/ 448647 h 618282"/>
                    <a:gd name="connsiteX2" fmla="*/ 811688 w 975935"/>
                    <a:gd name="connsiteY2" fmla="*/ 617557 h 618282"/>
                    <a:gd name="connsiteX3" fmla="*/ 975519 w 975935"/>
                    <a:gd name="connsiteY3" fmla="*/ 526117 h 618282"/>
                    <a:gd name="connsiteX4" fmla="*/ 974883 w 975935"/>
                    <a:gd name="connsiteY4" fmla="*/ 502622 h 618282"/>
                    <a:gd name="connsiteX5" fmla="*/ 560863 w 975935"/>
                    <a:gd name="connsiteY5" fmla="*/ 282912 h 618282"/>
                    <a:gd name="connsiteX6" fmla="*/ 257333 w 975935"/>
                    <a:gd name="connsiteY6" fmla="*/ 87967 h 618282"/>
                    <a:gd name="connsiteX7" fmla="*/ 97948 w 975935"/>
                    <a:gd name="connsiteY7" fmla="*/ 972 h 618282"/>
                    <a:gd name="connsiteX8" fmla="*/ 6508 w 975935"/>
                    <a:gd name="connsiteY8" fmla="*/ 111462 h 618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5935" h="618282">
                      <a:moveTo>
                        <a:pt x="6508" y="111462"/>
                      </a:moveTo>
                      <a:cubicBezTo>
                        <a:pt x="-46197" y="227032"/>
                        <a:pt x="233203" y="304502"/>
                        <a:pt x="411638" y="448647"/>
                      </a:cubicBezTo>
                      <a:cubicBezTo>
                        <a:pt x="526574" y="541357"/>
                        <a:pt x="662463" y="627082"/>
                        <a:pt x="811688" y="617557"/>
                      </a:cubicBezTo>
                      <a:cubicBezTo>
                        <a:pt x="961549" y="608032"/>
                        <a:pt x="970438" y="569297"/>
                        <a:pt x="975519" y="526117"/>
                      </a:cubicBezTo>
                      <a:cubicBezTo>
                        <a:pt x="976153" y="517862"/>
                        <a:pt x="976153" y="509607"/>
                        <a:pt x="974883" y="502622"/>
                      </a:cubicBezTo>
                      <a:cubicBezTo>
                        <a:pt x="920274" y="378797"/>
                        <a:pt x="746283" y="364827"/>
                        <a:pt x="560863" y="282912"/>
                      </a:cubicBezTo>
                      <a:cubicBezTo>
                        <a:pt x="411638" y="216872"/>
                        <a:pt x="336708" y="160357"/>
                        <a:pt x="257333" y="87967"/>
                      </a:cubicBezTo>
                      <a:cubicBezTo>
                        <a:pt x="177958" y="15577"/>
                        <a:pt x="97948" y="972"/>
                        <a:pt x="97948" y="972"/>
                      </a:cubicBezTo>
                      <a:cubicBezTo>
                        <a:pt x="74453" y="-9188"/>
                        <a:pt x="29369" y="62567"/>
                        <a:pt x="6508" y="111462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D0C660BC-3C5C-E124-A105-55A1E7A8E240}"/>
                    </a:ext>
                  </a:extLst>
                </p:cNvPr>
                <p:cNvSpPr/>
                <p:nvPr/>
              </p:nvSpPr>
              <p:spPr>
                <a:xfrm>
                  <a:off x="4964271" y="5286239"/>
                  <a:ext cx="967946" cy="524043"/>
                </a:xfrm>
                <a:custGeom>
                  <a:avLst/>
                  <a:gdLst>
                    <a:gd name="connsiteX0" fmla="*/ 411638 w 967946"/>
                    <a:gd name="connsiteY0" fmla="*/ 351290 h 524043"/>
                    <a:gd name="connsiteX1" fmla="*/ 842803 w 967946"/>
                    <a:gd name="connsiteY1" fmla="*/ 524011 h 524043"/>
                    <a:gd name="connsiteX2" fmla="*/ 967899 w 967946"/>
                    <a:gd name="connsiteY2" fmla="*/ 463051 h 524043"/>
                    <a:gd name="connsiteX3" fmla="*/ 861219 w 967946"/>
                    <a:gd name="connsiteY3" fmla="*/ 372245 h 524043"/>
                    <a:gd name="connsiteX4" fmla="*/ 223678 w 967946"/>
                    <a:gd name="connsiteY4" fmla="*/ 89670 h 524043"/>
                    <a:gd name="connsiteX5" fmla="*/ 6508 w 967946"/>
                    <a:gd name="connsiteY5" fmla="*/ 14740 h 524043"/>
                    <a:gd name="connsiteX6" fmla="*/ 411638 w 967946"/>
                    <a:gd name="connsiteY6" fmla="*/ 351290 h 52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7946" h="524043">
                      <a:moveTo>
                        <a:pt x="411638" y="351290"/>
                      </a:moveTo>
                      <a:cubicBezTo>
                        <a:pt x="526574" y="444001"/>
                        <a:pt x="692944" y="525915"/>
                        <a:pt x="842803" y="524011"/>
                      </a:cubicBezTo>
                      <a:cubicBezTo>
                        <a:pt x="941863" y="522740"/>
                        <a:pt x="955199" y="490990"/>
                        <a:pt x="967899" y="463051"/>
                      </a:cubicBezTo>
                      <a:cubicBezTo>
                        <a:pt x="969803" y="438920"/>
                        <a:pt x="915194" y="398915"/>
                        <a:pt x="861219" y="372245"/>
                      </a:cubicBezTo>
                      <a:cubicBezTo>
                        <a:pt x="658019" y="272551"/>
                        <a:pt x="442753" y="264295"/>
                        <a:pt x="223678" y="89670"/>
                      </a:cubicBezTo>
                      <a:cubicBezTo>
                        <a:pt x="103028" y="-6849"/>
                        <a:pt x="35719" y="-13835"/>
                        <a:pt x="6508" y="14740"/>
                      </a:cubicBezTo>
                      <a:cubicBezTo>
                        <a:pt x="-46197" y="129676"/>
                        <a:pt x="233203" y="207145"/>
                        <a:pt x="411638" y="35129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6F803476-9C87-D0F3-23B3-8E05840C173F}"/>
                    </a:ext>
                  </a:extLst>
                </p:cNvPr>
                <p:cNvSpPr/>
                <p:nvPr/>
              </p:nvSpPr>
              <p:spPr>
                <a:xfrm>
                  <a:off x="5674686" y="5358288"/>
                  <a:ext cx="24499" cy="59413"/>
                </a:xfrm>
                <a:custGeom>
                  <a:avLst/>
                  <a:gdLst>
                    <a:gd name="connsiteX0" fmla="*/ 9199 w 24499"/>
                    <a:gd name="connsiteY0" fmla="*/ 2381 h 59413"/>
                    <a:gd name="connsiteX1" fmla="*/ 16819 w 24499"/>
                    <a:gd name="connsiteY1" fmla="*/ 2381 h 59413"/>
                    <a:gd name="connsiteX2" fmla="*/ 24439 w 24499"/>
                    <a:gd name="connsiteY2" fmla="*/ 30321 h 59413"/>
                    <a:gd name="connsiteX3" fmla="*/ 3484 w 24499"/>
                    <a:gd name="connsiteY3" fmla="*/ 57626 h 59413"/>
                    <a:gd name="connsiteX4" fmla="*/ 9199 w 24499"/>
                    <a:gd name="connsiteY4" fmla="*/ 2381 h 5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99" h="59413">
                      <a:moveTo>
                        <a:pt x="9199" y="2381"/>
                      </a:moveTo>
                      <a:cubicBezTo>
                        <a:pt x="10469" y="-794"/>
                        <a:pt x="15549" y="-794"/>
                        <a:pt x="16819" y="2381"/>
                      </a:cubicBezTo>
                      <a:cubicBezTo>
                        <a:pt x="20629" y="11271"/>
                        <a:pt x="25074" y="23971"/>
                        <a:pt x="24439" y="30321"/>
                      </a:cubicBezTo>
                      <a:cubicBezTo>
                        <a:pt x="23804" y="39846"/>
                        <a:pt x="9199" y="66516"/>
                        <a:pt x="3484" y="57626"/>
                      </a:cubicBezTo>
                      <a:cubicBezTo>
                        <a:pt x="-1596" y="50006"/>
                        <a:pt x="-2231" y="27781"/>
                        <a:pt x="9199" y="238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DE41822C-4221-814D-7905-F8530701D981}"/>
                    </a:ext>
                  </a:extLst>
                </p:cNvPr>
                <p:cNvSpPr/>
                <p:nvPr/>
              </p:nvSpPr>
              <p:spPr>
                <a:xfrm>
                  <a:off x="5608375" y="5247512"/>
                  <a:ext cx="33611" cy="71571"/>
                </a:xfrm>
                <a:custGeom>
                  <a:avLst/>
                  <a:gdLst>
                    <a:gd name="connsiteX0" fmla="*/ 14550 w 33611"/>
                    <a:gd name="connsiteY0" fmla="*/ 3303 h 71571"/>
                    <a:gd name="connsiteX1" fmla="*/ 22170 w 33611"/>
                    <a:gd name="connsiteY1" fmla="*/ 2033 h 71571"/>
                    <a:gd name="connsiteX2" fmla="*/ 33600 w 33611"/>
                    <a:gd name="connsiteY2" fmla="*/ 28703 h 71571"/>
                    <a:gd name="connsiteX3" fmla="*/ 1850 w 33611"/>
                    <a:gd name="connsiteY3" fmla="*/ 70613 h 71571"/>
                    <a:gd name="connsiteX4" fmla="*/ 14550 w 33611"/>
                    <a:gd name="connsiteY4" fmla="*/ 3303 h 71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611" h="71571">
                      <a:moveTo>
                        <a:pt x="14550" y="3303"/>
                      </a:moveTo>
                      <a:cubicBezTo>
                        <a:pt x="15820" y="-507"/>
                        <a:pt x="20265" y="-1142"/>
                        <a:pt x="22170" y="2033"/>
                      </a:cubicBezTo>
                      <a:cubicBezTo>
                        <a:pt x="26615" y="10288"/>
                        <a:pt x="33600" y="22353"/>
                        <a:pt x="33600" y="28703"/>
                      </a:cubicBezTo>
                      <a:cubicBezTo>
                        <a:pt x="34235" y="38228"/>
                        <a:pt x="8835" y="78233"/>
                        <a:pt x="1850" y="70613"/>
                      </a:cubicBezTo>
                      <a:cubicBezTo>
                        <a:pt x="-4500" y="64263"/>
                        <a:pt x="6930" y="30608"/>
                        <a:pt x="14550" y="330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CB85D834-0832-D967-6BE6-934894218600}"/>
                    </a:ext>
                  </a:extLst>
                </p:cNvPr>
                <p:cNvSpPr/>
                <p:nvPr/>
              </p:nvSpPr>
              <p:spPr>
                <a:xfrm>
                  <a:off x="5540532" y="5140197"/>
                  <a:ext cx="39856" cy="74684"/>
                </a:xfrm>
                <a:custGeom>
                  <a:avLst/>
                  <a:gdLst>
                    <a:gd name="connsiteX0" fmla="*/ 20798 w 39856"/>
                    <a:gd name="connsiteY0" fmla="*/ 3303 h 74684"/>
                    <a:gd name="connsiteX1" fmla="*/ 28418 w 39856"/>
                    <a:gd name="connsiteY1" fmla="*/ 2033 h 74684"/>
                    <a:gd name="connsiteX2" fmla="*/ 39848 w 39856"/>
                    <a:gd name="connsiteY2" fmla="*/ 28703 h 74684"/>
                    <a:gd name="connsiteX3" fmla="*/ 1113 w 39856"/>
                    <a:gd name="connsiteY3" fmla="*/ 73788 h 74684"/>
                    <a:gd name="connsiteX4" fmla="*/ 20798 w 39856"/>
                    <a:gd name="connsiteY4" fmla="*/ 3303 h 74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856" h="74684">
                      <a:moveTo>
                        <a:pt x="20798" y="3303"/>
                      </a:moveTo>
                      <a:cubicBezTo>
                        <a:pt x="22068" y="-507"/>
                        <a:pt x="26513" y="-1142"/>
                        <a:pt x="28418" y="2033"/>
                      </a:cubicBezTo>
                      <a:cubicBezTo>
                        <a:pt x="32863" y="10288"/>
                        <a:pt x="39848" y="22353"/>
                        <a:pt x="39848" y="28703"/>
                      </a:cubicBezTo>
                      <a:cubicBezTo>
                        <a:pt x="40483" y="38228"/>
                        <a:pt x="8098" y="81408"/>
                        <a:pt x="1113" y="73788"/>
                      </a:cubicBezTo>
                      <a:cubicBezTo>
                        <a:pt x="-4602" y="67438"/>
                        <a:pt x="13178" y="30608"/>
                        <a:pt x="20798" y="330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77A242E7-C2FD-F436-5740-E48429CBD2D2}"/>
                    </a:ext>
                  </a:extLst>
                </p:cNvPr>
                <p:cNvSpPr/>
                <p:nvPr/>
              </p:nvSpPr>
              <p:spPr>
                <a:xfrm>
                  <a:off x="5577824" y="5196077"/>
                  <a:ext cx="33047" cy="71571"/>
                </a:xfrm>
                <a:custGeom>
                  <a:avLst/>
                  <a:gdLst>
                    <a:gd name="connsiteX0" fmla="*/ 13985 w 33047"/>
                    <a:gd name="connsiteY0" fmla="*/ 3303 h 71571"/>
                    <a:gd name="connsiteX1" fmla="*/ 21605 w 33047"/>
                    <a:gd name="connsiteY1" fmla="*/ 2033 h 71571"/>
                    <a:gd name="connsiteX2" fmla="*/ 33035 w 33047"/>
                    <a:gd name="connsiteY2" fmla="*/ 28703 h 71571"/>
                    <a:gd name="connsiteX3" fmla="*/ 1921 w 33047"/>
                    <a:gd name="connsiteY3" fmla="*/ 70613 h 71571"/>
                    <a:gd name="connsiteX4" fmla="*/ 13985 w 33047"/>
                    <a:gd name="connsiteY4" fmla="*/ 3303 h 71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47" h="71571">
                      <a:moveTo>
                        <a:pt x="13985" y="3303"/>
                      </a:moveTo>
                      <a:cubicBezTo>
                        <a:pt x="15255" y="-507"/>
                        <a:pt x="19700" y="-1142"/>
                        <a:pt x="21605" y="2033"/>
                      </a:cubicBezTo>
                      <a:cubicBezTo>
                        <a:pt x="26050" y="10288"/>
                        <a:pt x="33035" y="22353"/>
                        <a:pt x="33035" y="28703"/>
                      </a:cubicBezTo>
                      <a:cubicBezTo>
                        <a:pt x="33671" y="38228"/>
                        <a:pt x="8905" y="78233"/>
                        <a:pt x="1921" y="70613"/>
                      </a:cubicBezTo>
                      <a:cubicBezTo>
                        <a:pt x="-4429" y="63628"/>
                        <a:pt x="6366" y="29973"/>
                        <a:pt x="13985" y="330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554F7869-65DB-CF5E-6F9F-5F9BF25DABB5}"/>
                    </a:ext>
                  </a:extLst>
                </p:cNvPr>
                <p:cNvSpPr/>
                <p:nvPr/>
              </p:nvSpPr>
              <p:spPr>
                <a:xfrm>
                  <a:off x="5642348" y="5300852"/>
                  <a:ext cx="31389" cy="66611"/>
                </a:xfrm>
                <a:custGeom>
                  <a:avLst/>
                  <a:gdLst>
                    <a:gd name="connsiteX0" fmla="*/ 12327 w 31389"/>
                    <a:gd name="connsiteY0" fmla="*/ 3303 h 66611"/>
                    <a:gd name="connsiteX1" fmla="*/ 19947 w 31389"/>
                    <a:gd name="connsiteY1" fmla="*/ 2033 h 66611"/>
                    <a:gd name="connsiteX2" fmla="*/ 31377 w 31389"/>
                    <a:gd name="connsiteY2" fmla="*/ 28703 h 66611"/>
                    <a:gd name="connsiteX3" fmla="*/ 2167 w 31389"/>
                    <a:gd name="connsiteY3" fmla="*/ 65533 h 66611"/>
                    <a:gd name="connsiteX4" fmla="*/ 12327 w 31389"/>
                    <a:gd name="connsiteY4" fmla="*/ 3303 h 6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89" h="66611">
                      <a:moveTo>
                        <a:pt x="12327" y="3303"/>
                      </a:moveTo>
                      <a:cubicBezTo>
                        <a:pt x="13597" y="-507"/>
                        <a:pt x="18042" y="-1142"/>
                        <a:pt x="19947" y="2033"/>
                      </a:cubicBezTo>
                      <a:cubicBezTo>
                        <a:pt x="24392" y="10288"/>
                        <a:pt x="31377" y="22353"/>
                        <a:pt x="31377" y="28703"/>
                      </a:cubicBezTo>
                      <a:cubicBezTo>
                        <a:pt x="32011" y="38228"/>
                        <a:pt x="9152" y="73153"/>
                        <a:pt x="2167" y="65533"/>
                      </a:cubicBezTo>
                      <a:cubicBezTo>
                        <a:pt x="-4183" y="58548"/>
                        <a:pt x="4707" y="29973"/>
                        <a:pt x="12327" y="330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04264B8E-1131-C8E2-1AAA-36C7A97A04DD}"/>
                    </a:ext>
                  </a:extLst>
                </p:cNvPr>
                <p:cNvSpPr/>
                <p:nvPr/>
              </p:nvSpPr>
              <p:spPr>
                <a:xfrm>
                  <a:off x="5489427" y="5083263"/>
                  <a:ext cx="70404" cy="78444"/>
                </a:xfrm>
                <a:custGeom>
                  <a:avLst/>
                  <a:gdLst>
                    <a:gd name="connsiteX0" fmla="*/ 67458 w 70404"/>
                    <a:gd name="connsiteY0" fmla="*/ 1181 h 78444"/>
                    <a:gd name="connsiteX1" fmla="*/ 148 w 70404"/>
                    <a:gd name="connsiteY1" fmla="*/ 71031 h 78444"/>
                    <a:gd name="connsiteX2" fmla="*/ 66188 w 70404"/>
                    <a:gd name="connsiteY2" fmla="*/ 37376 h 78444"/>
                    <a:gd name="connsiteX3" fmla="*/ 67458 w 70404"/>
                    <a:gd name="connsiteY3" fmla="*/ 1181 h 78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404" h="78444">
                      <a:moveTo>
                        <a:pt x="67458" y="1181"/>
                      </a:moveTo>
                      <a:cubicBezTo>
                        <a:pt x="67458" y="1181"/>
                        <a:pt x="-3662" y="44361"/>
                        <a:pt x="148" y="71031"/>
                      </a:cubicBezTo>
                      <a:cubicBezTo>
                        <a:pt x="3958" y="97701"/>
                        <a:pt x="63013" y="44361"/>
                        <a:pt x="66188" y="37376"/>
                      </a:cubicBezTo>
                      <a:cubicBezTo>
                        <a:pt x="69363" y="30391"/>
                        <a:pt x="73173" y="-7074"/>
                        <a:pt x="67458" y="118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01C4979C-E6B7-0C12-31F8-05050E0CEB7D}"/>
                    </a:ext>
                  </a:extLst>
                </p:cNvPr>
                <p:cNvSpPr/>
                <p:nvPr/>
              </p:nvSpPr>
              <p:spPr>
                <a:xfrm>
                  <a:off x="5493851" y="5047446"/>
                  <a:ext cx="68871" cy="74649"/>
                </a:xfrm>
                <a:custGeom>
                  <a:avLst/>
                  <a:gdLst>
                    <a:gd name="connsiteX0" fmla="*/ 169 w 68871"/>
                    <a:gd name="connsiteY0" fmla="*/ 8423 h 74649"/>
                    <a:gd name="connsiteX1" fmla="*/ 55414 w 68871"/>
                    <a:gd name="connsiteY1" fmla="*/ 73194 h 74649"/>
                    <a:gd name="connsiteX2" fmla="*/ 65573 w 68871"/>
                    <a:gd name="connsiteY2" fmla="*/ 34458 h 74649"/>
                    <a:gd name="connsiteX3" fmla="*/ 169 w 68871"/>
                    <a:gd name="connsiteY3" fmla="*/ 8423 h 74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871" h="74649">
                      <a:moveTo>
                        <a:pt x="169" y="8423"/>
                      </a:moveTo>
                      <a:cubicBezTo>
                        <a:pt x="-3006" y="21758"/>
                        <a:pt x="39539" y="61128"/>
                        <a:pt x="55414" y="73194"/>
                      </a:cubicBezTo>
                      <a:cubicBezTo>
                        <a:pt x="68114" y="82719"/>
                        <a:pt x="72558" y="42713"/>
                        <a:pt x="65573" y="34458"/>
                      </a:cubicBezTo>
                      <a:cubicBezTo>
                        <a:pt x="58589" y="26203"/>
                        <a:pt x="5883" y="-18247"/>
                        <a:pt x="169" y="842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50DA2D89-AA95-F6A9-B7DF-D57A54C8EF85}"/>
                    </a:ext>
                  </a:extLst>
                </p:cNvPr>
                <p:cNvSpPr/>
                <p:nvPr/>
              </p:nvSpPr>
              <p:spPr>
                <a:xfrm>
                  <a:off x="5496559" y="5139193"/>
                  <a:ext cx="73720" cy="24642"/>
                </a:xfrm>
                <a:custGeom>
                  <a:avLst/>
                  <a:gdLst>
                    <a:gd name="connsiteX0" fmla="*/ 0 w 73720"/>
                    <a:gd name="connsiteY0" fmla="*/ 21452 h 24642"/>
                    <a:gd name="connsiteX1" fmla="*/ 57785 w 73720"/>
                    <a:gd name="connsiteY1" fmla="*/ 24627 h 24642"/>
                    <a:gd name="connsiteX2" fmla="*/ 66675 w 73720"/>
                    <a:gd name="connsiteY2" fmla="*/ 1767 h 24642"/>
                    <a:gd name="connsiteX3" fmla="*/ 12065 w 73720"/>
                    <a:gd name="connsiteY3" fmla="*/ 8752 h 24642"/>
                    <a:gd name="connsiteX4" fmla="*/ 0 w 73720"/>
                    <a:gd name="connsiteY4" fmla="*/ 21452 h 24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720" h="24642">
                      <a:moveTo>
                        <a:pt x="0" y="21452"/>
                      </a:moveTo>
                      <a:cubicBezTo>
                        <a:pt x="0" y="21452"/>
                        <a:pt x="14605" y="22722"/>
                        <a:pt x="57785" y="24627"/>
                      </a:cubicBezTo>
                      <a:cubicBezTo>
                        <a:pt x="66675" y="25262"/>
                        <a:pt x="83185" y="6847"/>
                        <a:pt x="66675" y="1767"/>
                      </a:cubicBezTo>
                      <a:cubicBezTo>
                        <a:pt x="50800" y="-3313"/>
                        <a:pt x="17145" y="3672"/>
                        <a:pt x="12065" y="8752"/>
                      </a:cubicBezTo>
                      <a:cubicBezTo>
                        <a:pt x="6985" y="14467"/>
                        <a:pt x="0" y="21452"/>
                        <a:pt x="0" y="2145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2323A782-4D86-15D4-C250-611FCDD2017F}"/>
                    </a:ext>
                  </a:extLst>
                </p:cNvPr>
                <p:cNvSpPr/>
                <p:nvPr/>
              </p:nvSpPr>
              <p:spPr>
                <a:xfrm>
                  <a:off x="5542632" y="5193525"/>
                  <a:ext cx="57846" cy="23651"/>
                </a:xfrm>
                <a:custGeom>
                  <a:avLst/>
                  <a:gdLst>
                    <a:gd name="connsiteX0" fmla="*/ 917 w 57846"/>
                    <a:gd name="connsiteY0" fmla="*/ 16015 h 23651"/>
                    <a:gd name="connsiteX1" fmla="*/ 2822 w 57846"/>
                    <a:gd name="connsiteY1" fmla="*/ 21095 h 23651"/>
                    <a:gd name="connsiteX2" fmla="*/ 42192 w 57846"/>
                    <a:gd name="connsiteY2" fmla="*/ 23635 h 23651"/>
                    <a:gd name="connsiteX3" fmla="*/ 51082 w 57846"/>
                    <a:gd name="connsiteY3" fmla="*/ 1410 h 23651"/>
                    <a:gd name="connsiteX4" fmla="*/ 917 w 57846"/>
                    <a:gd name="connsiteY4" fmla="*/ 16015 h 2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846" h="23651">
                      <a:moveTo>
                        <a:pt x="917" y="16015"/>
                      </a:moveTo>
                      <a:cubicBezTo>
                        <a:pt x="-988" y="17285"/>
                        <a:pt x="282" y="20460"/>
                        <a:pt x="2822" y="21095"/>
                      </a:cubicBezTo>
                      <a:cubicBezTo>
                        <a:pt x="8537" y="21730"/>
                        <a:pt x="23777" y="22365"/>
                        <a:pt x="42192" y="23635"/>
                      </a:cubicBezTo>
                      <a:cubicBezTo>
                        <a:pt x="51082" y="24270"/>
                        <a:pt x="66957" y="7125"/>
                        <a:pt x="51082" y="1410"/>
                      </a:cubicBezTo>
                      <a:cubicBezTo>
                        <a:pt x="35207" y="-3670"/>
                        <a:pt x="13617" y="5855"/>
                        <a:pt x="917" y="1601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A25AE708-6A9E-8792-4F36-E59D00D55CB1}"/>
                    </a:ext>
                  </a:extLst>
                </p:cNvPr>
                <p:cNvSpPr/>
                <p:nvPr/>
              </p:nvSpPr>
              <p:spPr>
                <a:xfrm>
                  <a:off x="5579462" y="5245358"/>
                  <a:ext cx="52214" cy="22700"/>
                </a:xfrm>
                <a:custGeom>
                  <a:avLst/>
                  <a:gdLst>
                    <a:gd name="connsiteX0" fmla="*/ 917 w 52214"/>
                    <a:gd name="connsiteY0" fmla="*/ 17521 h 22700"/>
                    <a:gd name="connsiteX1" fmla="*/ 2822 w 52214"/>
                    <a:gd name="connsiteY1" fmla="*/ 22601 h 22700"/>
                    <a:gd name="connsiteX2" fmla="*/ 39652 w 52214"/>
                    <a:gd name="connsiteY2" fmla="*/ 18791 h 22700"/>
                    <a:gd name="connsiteX3" fmla="*/ 49177 w 52214"/>
                    <a:gd name="connsiteY3" fmla="*/ 2916 h 22700"/>
                    <a:gd name="connsiteX4" fmla="*/ 917 w 52214"/>
                    <a:gd name="connsiteY4" fmla="*/ 17521 h 2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14" h="22700">
                      <a:moveTo>
                        <a:pt x="917" y="17521"/>
                      </a:moveTo>
                      <a:cubicBezTo>
                        <a:pt x="-988" y="18791"/>
                        <a:pt x="282" y="21966"/>
                        <a:pt x="2822" y="22601"/>
                      </a:cubicBezTo>
                      <a:cubicBezTo>
                        <a:pt x="8537" y="23236"/>
                        <a:pt x="21237" y="20696"/>
                        <a:pt x="39652" y="18791"/>
                      </a:cubicBezTo>
                      <a:cubicBezTo>
                        <a:pt x="52987" y="17521"/>
                        <a:pt x="54892" y="6091"/>
                        <a:pt x="49177" y="2916"/>
                      </a:cubicBezTo>
                      <a:cubicBezTo>
                        <a:pt x="34572" y="-5974"/>
                        <a:pt x="12982" y="7361"/>
                        <a:pt x="917" y="1752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1F2AE61E-11D4-628B-4714-5CD05CFA48A3}"/>
                    </a:ext>
                  </a:extLst>
                </p:cNvPr>
                <p:cNvSpPr/>
                <p:nvPr/>
              </p:nvSpPr>
              <p:spPr>
                <a:xfrm>
                  <a:off x="5609942" y="5297428"/>
                  <a:ext cx="52214" cy="22700"/>
                </a:xfrm>
                <a:custGeom>
                  <a:avLst/>
                  <a:gdLst>
                    <a:gd name="connsiteX0" fmla="*/ 917 w 52214"/>
                    <a:gd name="connsiteY0" fmla="*/ 17521 h 22700"/>
                    <a:gd name="connsiteX1" fmla="*/ 2822 w 52214"/>
                    <a:gd name="connsiteY1" fmla="*/ 22601 h 22700"/>
                    <a:gd name="connsiteX2" fmla="*/ 39652 w 52214"/>
                    <a:gd name="connsiteY2" fmla="*/ 18791 h 22700"/>
                    <a:gd name="connsiteX3" fmla="*/ 49177 w 52214"/>
                    <a:gd name="connsiteY3" fmla="*/ 2916 h 22700"/>
                    <a:gd name="connsiteX4" fmla="*/ 917 w 52214"/>
                    <a:gd name="connsiteY4" fmla="*/ 17521 h 2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14" h="22700">
                      <a:moveTo>
                        <a:pt x="917" y="17521"/>
                      </a:moveTo>
                      <a:cubicBezTo>
                        <a:pt x="-988" y="18791"/>
                        <a:pt x="282" y="21966"/>
                        <a:pt x="2822" y="22601"/>
                      </a:cubicBezTo>
                      <a:cubicBezTo>
                        <a:pt x="8537" y="23236"/>
                        <a:pt x="21237" y="20696"/>
                        <a:pt x="39652" y="18791"/>
                      </a:cubicBezTo>
                      <a:cubicBezTo>
                        <a:pt x="52987" y="17521"/>
                        <a:pt x="54892" y="6091"/>
                        <a:pt x="49177" y="2916"/>
                      </a:cubicBezTo>
                      <a:cubicBezTo>
                        <a:pt x="34572" y="-5974"/>
                        <a:pt x="12982" y="7361"/>
                        <a:pt x="917" y="1752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189AF830-AA1B-4383-3CF6-A96262287DA5}"/>
                    </a:ext>
                  </a:extLst>
                </p:cNvPr>
                <p:cNvSpPr/>
                <p:nvPr/>
              </p:nvSpPr>
              <p:spPr>
                <a:xfrm>
                  <a:off x="5644867" y="5354942"/>
                  <a:ext cx="45499" cy="18057"/>
                </a:xfrm>
                <a:custGeom>
                  <a:avLst/>
                  <a:gdLst>
                    <a:gd name="connsiteX0" fmla="*/ 917 w 45499"/>
                    <a:gd name="connsiteY0" fmla="*/ 6997 h 18057"/>
                    <a:gd name="connsiteX1" fmla="*/ 2822 w 45499"/>
                    <a:gd name="connsiteY1" fmla="*/ 12077 h 18057"/>
                    <a:gd name="connsiteX2" fmla="*/ 34572 w 45499"/>
                    <a:gd name="connsiteY2" fmla="*/ 17792 h 18057"/>
                    <a:gd name="connsiteX3" fmla="*/ 41557 w 45499"/>
                    <a:gd name="connsiteY3" fmla="*/ 2552 h 18057"/>
                    <a:gd name="connsiteX4" fmla="*/ 917 w 45499"/>
                    <a:gd name="connsiteY4" fmla="*/ 6997 h 18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499" h="18057">
                      <a:moveTo>
                        <a:pt x="917" y="6997"/>
                      </a:moveTo>
                      <a:cubicBezTo>
                        <a:pt x="-988" y="8267"/>
                        <a:pt x="282" y="11442"/>
                        <a:pt x="2822" y="12077"/>
                      </a:cubicBezTo>
                      <a:cubicBezTo>
                        <a:pt x="8537" y="12712"/>
                        <a:pt x="11712" y="13347"/>
                        <a:pt x="34572" y="17792"/>
                      </a:cubicBezTo>
                      <a:cubicBezTo>
                        <a:pt x="47272" y="20332"/>
                        <a:pt x="47907" y="3822"/>
                        <a:pt x="41557" y="2552"/>
                      </a:cubicBezTo>
                      <a:cubicBezTo>
                        <a:pt x="27587" y="12"/>
                        <a:pt x="13617" y="-3163"/>
                        <a:pt x="917" y="699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BE9D8601-A607-0E53-6F9D-D79BDA92740F}"/>
                    </a:ext>
                  </a:extLst>
                </p:cNvPr>
                <p:cNvSpPr/>
                <p:nvPr/>
              </p:nvSpPr>
              <p:spPr>
                <a:xfrm>
                  <a:off x="5133714" y="5211819"/>
                  <a:ext cx="770603" cy="426345"/>
                </a:xfrm>
                <a:custGeom>
                  <a:avLst/>
                  <a:gdLst>
                    <a:gd name="connsiteX0" fmla="*/ 762895 w 770603"/>
                    <a:gd name="connsiteY0" fmla="*/ 426345 h 426345"/>
                    <a:gd name="connsiteX1" fmla="*/ 758450 w 770603"/>
                    <a:gd name="connsiteY1" fmla="*/ 424440 h 426345"/>
                    <a:gd name="connsiteX2" fmla="*/ 549535 w 770603"/>
                    <a:gd name="connsiteY2" fmla="*/ 325380 h 426345"/>
                    <a:gd name="connsiteX3" fmla="*/ 388880 w 770603"/>
                    <a:gd name="connsiteY3" fmla="*/ 265055 h 426345"/>
                    <a:gd name="connsiteX4" fmla="*/ 83445 w 770603"/>
                    <a:gd name="connsiteY4" fmla="*/ 68840 h 426345"/>
                    <a:gd name="connsiteX5" fmla="*/ 3435 w 770603"/>
                    <a:gd name="connsiteY5" fmla="*/ 12325 h 426345"/>
                    <a:gd name="connsiteX6" fmla="*/ 895 w 770603"/>
                    <a:gd name="connsiteY6" fmla="*/ 3435 h 426345"/>
                    <a:gd name="connsiteX7" fmla="*/ 9785 w 770603"/>
                    <a:gd name="connsiteY7" fmla="*/ 895 h 426345"/>
                    <a:gd name="connsiteX8" fmla="*/ 92970 w 770603"/>
                    <a:gd name="connsiteY8" fmla="*/ 59315 h 426345"/>
                    <a:gd name="connsiteX9" fmla="*/ 395230 w 770603"/>
                    <a:gd name="connsiteY9" fmla="*/ 253625 h 426345"/>
                    <a:gd name="connsiteX10" fmla="*/ 555250 w 770603"/>
                    <a:gd name="connsiteY10" fmla="*/ 313315 h 426345"/>
                    <a:gd name="connsiteX11" fmla="*/ 768610 w 770603"/>
                    <a:gd name="connsiteY11" fmla="*/ 414915 h 426345"/>
                    <a:gd name="connsiteX12" fmla="*/ 769245 w 770603"/>
                    <a:gd name="connsiteY12" fmla="*/ 423805 h 426345"/>
                    <a:gd name="connsiteX13" fmla="*/ 762895 w 770603"/>
                    <a:gd name="connsiteY13" fmla="*/ 426345 h 426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70603" h="426345">
                      <a:moveTo>
                        <a:pt x="762895" y="426345"/>
                      </a:moveTo>
                      <a:cubicBezTo>
                        <a:pt x="761625" y="426345"/>
                        <a:pt x="759720" y="425710"/>
                        <a:pt x="758450" y="424440"/>
                      </a:cubicBezTo>
                      <a:cubicBezTo>
                        <a:pt x="710190" y="379990"/>
                        <a:pt x="635895" y="354590"/>
                        <a:pt x="549535" y="325380"/>
                      </a:cubicBezTo>
                      <a:cubicBezTo>
                        <a:pt x="498100" y="307600"/>
                        <a:pt x="444125" y="289820"/>
                        <a:pt x="388880" y="265055"/>
                      </a:cubicBezTo>
                      <a:cubicBezTo>
                        <a:pt x="243465" y="200920"/>
                        <a:pt x="166630" y="144405"/>
                        <a:pt x="83445" y="68840"/>
                      </a:cubicBezTo>
                      <a:cubicBezTo>
                        <a:pt x="58680" y="46615"/>
                        <a:pt x="32010" y="27565"/>
                        <a:pt x="3435" y="12325"/>
                      </a:cubicBezTo>
                      <a:cubicBezTo>
                        <a:pt x="260" y="10420"/>
                        <a:pt x="-1010" y="6610"/>
                        <a:pt x="895" y="3435"/>
                      </a:cubicBezTo>
                      <a:cubicBezTo>
                        <a:pt x="2800" y="260"/>
                        <a:pt x="6610" y="-1010"/>
                        <a:pt x="9785" y="895"/>
                      </a:cubicBezTo>
                      <a:cubicBezTo>
                        <a:pt x="39630" y="16770"/>
                        <a:pt x="67570" y="35820"/>
                        <a:pt x="92970" y="59315"/>
                      </a:cubicBezTo>
                      <a:cubicBezTo>
                        <a:pt x="175520" y="134245"/>
                        <a:pt x="251085" y="190125"/>
                        <a:pt x="395230" y="253625"/>
                      </a:cubicBezTo>
                      <a:cubicBezTo>
                        <a:pt x="450475" y="277755"/>
                        <a:pt x="503815" y="296170"/>
                        <a:pt x="555250" y="313315"/>
                      </a:cubicBezTo>
                      <a:cubicBezTo>
                        <a:pt x="642880" y="343160"/>
                        <a:pt x="718445" y="368560"/>
                        <a:pt x="768610" y="414915"/>
                      </a:cubicBezTo>
                      <a:cubicBezTo>
                        <a:pt x="771150" y="417455"/>
                        <a:pt x="771150" y="421265"/>
                        <a:pt x="769245" y="423805"/>
                      </a:cubicBezTo>
                      <a:cubicBezTo>
                        <a:pt x="766705" y="425710"/>
                        <a:pt x="764800" y="426345"/>
                        <a:pt x="762895" y="42634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E8051C2A-0856-9F88-E761-788890496319}"/>
                    </a:ext>
                  </a:extLst>
                </p:cNvPr>
                <p:cNvSpPr/>
                <p:nvPr/>
              </p:nvSpPr>
              <p:spPr>
                <a:xfrm>
                  <a:off x="5190789" y="5108342"/>
                  <a:ext cx="332774" cy="273074"/>
                </a:xfrm>
                <a:custGeom>
                  <a:avLst/>
                  <a:gdLst>
                    <a:gd name="connsiteX0" fmla="*/ 296245 w 332774"/>
                    <a:gd name="connsiteY0" fmla="*/ 139298 h 273074"/>
                    <a:gd name="connsiteX1" fmla="*/ 244175 w 332774"/>
                    <a:gd name="connsiteY1" fmla="*/ 207242 h 273074"/>
                    <a:gd name="connsiteX2" fmla="*/ 335 w 332774"/>
                    <a:gd name="connsiteY2" fmla="*/ 233 h 273074"/>
                    <a:gd name="connsiteX3" fmla="*/ 306405 w 332774"/>
                    <a:gd name="connsiteY3" fmla="*/ 268203 h 273074"/>
                    <a:gd name="connsiteX4" fmla="*/ 296245 w 332774"/>
                    <a:gd name="connsiteY4" fmla="*/ 139298 h 273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74" h="273074">
                      <a:moveTo>
                        <a:pt x="296245" y="139298"/>
                      </a:moveTo>
                      <a:cubicBezTo>
                        <a:pt x="294975" y="152633"/>
                        <a:pt x="289895" y="219942"/>
                        <a:pt x="244175" y="207242"/>
                      </a:cubicBezTo>
                      <a:cubicBezTo>
                        <a:pt x="185755" y="190733"/>
                        <a:pt x="79710" y="80242"/>
                        <a:pt x="335" y="233"/>
                      </a:cubicBezTo>
                      <a:cubicBezTo>
                        <a:pt x="-9825" y="-9927"/>
                        <a:pt x="213695" y="316462"/>
                        <a:pt x="306405" y="268203"/>
                      </a:cubicBezTo>
                      <a:cubicBezTo>
                        <a:pt x="371175" y="233912"/>
                        <a:pt x="296245" y="139298"/>
                        <a:pt x="296245" y="13929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077C193E-3ABD-3114-B469-9C7E4B897A20}"/>
                    </a:ext>
                  </a:extLst>
                </p:cNvPr>
                <p:cNvSpPr/>
                <p:nvPr/>
              </p:nvSpPr>
              <p:spPr>
                <a:xfrm>
                  <a:off x="5536565" y="4921039"/>
                  <a:ext cx="45517" cy="50375"/>
                </a:xfrm>
                <a:custGeom>
                  <a:avLst/>
                  <a:gdLst>
                    <a:gd name="connsiteX0" fmla="*/ 41275 w 45517"/>
                    <a:gd name="connsiteY0" fmla="*/ 50376 h 50375"/>
                    <a:gd name="connsiteX1" fmla="*/ 6985 w 45517"/>
                    <a:gd name="connsiteY1" fmla="*/ 45931 h 50375"/>
                    <a:gd name="connsiteX2" fmla="*/ 0 w 45517"/>
                    <a:gd name="connsiteY2" fmla="*/ 4021 h 50375"/>
                    <a:gd name="connsiteX3" fmla="*/ 3810 w 45517"/>
                    <a:gd name="connsiteY3" fmla="*/ 211 h 50375"/>
                    <a:gd name="connsiteX4" fmla="*/ 42545 w 45517"/>
                    <a:gd name="connsiteY4" fmla="*/ 12276 h 50375"/>
                    <a:gd name="connsiteX5" fmla="*/ 41275 w 45517"/>
                    <a:gd name="connsiteY5" fmla="*/ 50376 h 50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517" h="50375">
                      <a:moveTo>
                        <a:pt x="41275" y="50376"/>
                      </a:moveTo>
                      <a:cubicBezTo>
                        <a:pt x="41910" y="46566"/>
                        <a:pt x="22860" y="43391"/>
                        <a:pt x="6985" y="45931"/>
                      </a:cubicBezTo>
                      <a:cubicBezTo>
                        <a:pt x="6985" y="45931"/>
                        <a:pt x="9525" y="4021"/>
                        <a:pt x="0" y="4021"/>
                      </a:cubicBezTo>
                      <a:cubicBezTo>
                        <a:pt x="0" y="4021"/>
                        <a:pt x="635" y="846"/>
                        <a:pt x="3810" y="211"/>
                      </a:cubicBezTo>
                      <a:cubicBezTo>
                        <a:pt x="6985" y="-424"/>
                        <a:pt x="40640" y="-424"/>
                        <a:pt x="42545" y="12276"/>
                      </a:cubicBezTo>
                      <a:cubicBezTo>
                        <a:pt x="46990" y="42121"/>
                        <a:pt x="46355" y="48471"/>
                        <a:pt x="41275" y="50376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9AF5765-232C-D3CF-FC7F-3775D83899EE}"/>
                  </a:ext>
                </a:extLst>
              </p:cNvPr>
              <p:cNvSpPr/>
              <p:nvPr/>
            </p:nvSpPr>
            <p:spPr>
              <a:xfrm>
                <a:off x="3889375" y="3178689"/>
                <a:ext cx="229990" cy="132200"/>
              </a:xfrm>
              <a:custGeom>
                <a:avLst/>
                <a:gdLst>
                  <a:gd name="connsiteX0" fmla="*/ 6350 w 229990"/>
                  <a:gd name="connsiteY0" fmla="*/ 132200 h 132200"/>
                  <a:gd name="connsiteX1" fmla="*/ 1905 w 229990"/>
                  <a:gd name="connsiteY1" fmla="*/ 130295 h 132200"/>
                  <a:gd name="connsiteX2" fmla="*/ 1905 w 229990"/>
                  <a:gd name="connsiteY2" fmla="*/ 121405 h 132200"/>
                  <a:gd name="connsiteX3" fmla="*/ 222250 w 229990"/>
                  <a:gd name="connsiteY3" fmla="*/ 120 h 132200"/>
                  <a:gd name="connsiteX4" fmla="*/ 229870 w 229990"/>
                  <a:gd name="connsiteY4" fmla="*/ 5200 h 132200"/>
                  <a:gd name="connsiteX5" fmla="*/ 224790 w 229990"/>
                  <a:gd name="connsiteY5" fmla="*/ 12820 h 132200"/>
                  <a:gd name="connsiteX6" fmla="*/ 10795 w 229990"/>
                  <a:gd name="connsiteY6" fmla="*/ 130295 h 132200"/>
                  <a:gd name="connsiteX7" fmla="*/ 6350 w 229990"/>
                  <a:gd name="connsiteY7" fmla="*/ 132200 h 13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9990" h="132200">
                    <a:moveTo>
                      <a:pt x="6350" y="132200"/>
                    </a:moveTo>
                    <a:cubicBezTo>
                      <a:pt x="5080" y="132200"/>
                      <a:pt x="3175" y="131565"/>
                      <a:pt x="1905" y="130295"/>
                    </a:cubicBezTo>
                    <a:cubicBezTo>
                      <a:pt x="-635" y="127755"/>
                      <a:pt x="-635" y="123945"/>
                      <a:pt x="1905" y="121405"/>
                    </a:cubicBezTo>
                    <a:cubicBezTo>
                      <a:pt x="2540" y="120770"/>
                      <a:pt x="90170" y="30600"/>
                      <a:pt x="222250" y="120"/>
                    </a:cubicBezTo>
                    <a:cubicBezTo>
                      <a:pt x="225425" y="-515"/>
                      <a:pt x="229235" y="1390"/>
                      <a:pt x="229870" y="5200"/>
                    </a:cubicBezTo>
                    <a:cubicBezTo>
                      <a:pt x="230505" y="8375"/>
                      <a:pt x="228600" y="12185"/>
                      <a:pt x="224790" y="12820"/>
                    </a:cubicBezTo>
                    <a:cubicBezTo>
                      <a:pt x="96520" y="42030"/>
                      <a:pt x="12065" y="129660"/>
                      <a:pt x="10795" y="130295"/>
                    </a:cubicBezTo>
                    <a:cubicBezTo>
                      <a:pt x="9525" y="131565"/>
                      <a:pt x="7620" y="132200"/>
                      <a:pt x="6350" y="1322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1" name="Graphic 2">
                <a:extLst>
                  <a:ext uri="{FF2B5EF4-FFF2-40B4-BE49-F238E27FC236}">
                    <a16:creationId xmlns:a16="http://schemas.microsoft.com/office/drawing/2014/main" id="{84EE16C9-93AF-82BC-61A2-A92481B9EA50}"/>
                  </a:ext>
                </a:extLst>
              </p:cNvPr>
              <p:cNvGrpSpPr/>
              <p:nvPr/>
            </p:nvGrpSpPr>
            <p:grpSpPr>
              <a:xfrm>
                <a:off x="4505741" y="4151991"/>
                <a:ext cx="806406" cy="981379"/>
                <a:chOff x="4505741" y="4151991"/>
                <a:chExt cx="806406" cy="981379"/>
              </a:xfrm>
            </p:grpSpPr>
            <p:grpSp>
              <p:nvGrpSpPr>
                <p:cNvPr id="82" name="Graphic 2">
                  <a:extLst>
                    <a:ext uri="{FF2B5EF4-FFF2-40B4-BE49-F238E27FC236}">
                      <a16:creationId xmlns:a16="http://schemas.microsoft.com/office/drawing/2014/main" id="{791AC176-2882-2658-7984-61A712B9534D}"/>
                    </a:ext>
                  </a:extLst>
                </p:cNvPr>
                <p:cNvGrpSpPr/>
                <p:nvPr/>
              </p:nvGrpSpPr>
              <p:grpSpPr>
                <a:xfrm>
                  <a:off x="4929504" y="4227794"/>
                  <a:ext cx="221126" cy="533435"/>
                  <a:chOff x="4929504" y="4227794"/>
                  <a:chExt cx="221126" cy="533435"/>
                </a:xfrm>
              </p:grpSpPr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533903CF-DDE4-79B4-9BFB-75610D77A1A4}"/>
                      </a:ext>
                    </a:extLst>
                  </p:cNvPr>
                  <p:cNvSpPr/>
                  <p:nvPr/>
                </p:nvSpPr>
                <p:spPr>
                  <a:xfrm>
                    <a:off x="4936490" y="4234143"/>
                    <a:ext cx="207768" cy="519998"/>
                  </a:xfrm>
                  <a:custGeom>
                    <a:avLst/>
                    <a:gdLst>
                      <a:gd name="connsiteX0" fmla="*/ 94615 w 207768"/>
                      <a:gd name="connsiteY0" fmla="*/ 36 h 519998"/>
                      <a:gd name="connsiteX1" fmla="*/ 125095 w 207768"/>
                      <a:gd name="connsiteY1" fmla="*/ 34961 h 519998"/>
                      <a:gd name="connsiteX2" fmla="*/ 80010 w 207768"/>
                      <a:gd name="connsiteY2" fmla="*/ 165136 h 519998"/>
                      <a:gd name="connsiteX3" fmla="*/ 163195 w 207768"/>
                      <a:gd name="connsiteY3" fmla="*/ 396911 h 519998"/>
                      <a:gd name="connsiteX4" fmla="*/ 199390 w 207768"/>
                      <a:gd name="connsiteY4" fmla="*/ 504861 h 519998"/>
                      <a:gd name="connsiteX5" fmla="*/ 128905 w 207768"/>
                      <a:gd name="connsiteY5" fmla="*/ 511211 h 519998"/>
                      <a:gd name="connsiteX6" fmla="*/ 0 w 207768"/>
                      <a:gd name="connsiteY6" fmla="*/ 182916 h 519998"/>
                      <a:gd name="connsiteX7" fmla="*/ 94615 w 207768"/>
                      <a:gd name="connsiteY7" fmla="*/ 36 h 519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7768" h="519998">
                        <a:moveTo>
                          <a:pt x="94615" y="36"/>
                        </a:moveTo>
                        <a:cubicBezTo>
                          <a:pt x="94615" y="36"/>
                          <a:pt x="132715" y="-2504"/>
                          <a:pt x="125095" y="34961"/>
                        </a:cubicBezTo>
                        <a:cubicBezTo>
                          <a:pt x="117475" y="72426"/>
                          <a:pt x="80645" y="149261"/>
                          <a:pt x="80010" y="165136"/>
                        </a:cubicBezTo>
                        <a:cubicBezTo>
                          <a:pt x="79375" y="181011"/>
                          <a:pt x="156210" y="373416"/>
                          <a:pt x="163195" y="396911"/>
                        </a:cubicBezTo>
                        <a:cubicBezTo>
                          <a:pt x="175260" y="440091"/>
                          <a:pt x="227965" y="475016"/>
                          <a:pt x="199390" y="504861"/>
                        </a:cubicBezTo>
                        <a:cubicBezTo>
                          <a:pt x="170815" y="534706"/>
                          <a:pt x="128905" y="511211"/>
                          <a:pt x="128905" y="511211"/>
                        </a:cubicBezTo>
                        <a:lnTo>
                          <a:pt x="0" y="182916"/>
                        </a:lnTo>
                        <a:lnTo>
                          <a:pt x="94615" y="3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BF1C3C27-2F78-CB91-19D5-4266FC94F3E6}"/>
                      </a:ext>
                    </a:extLst>
                  </p:cNvPr>
                  <p:cNvSpPr/>
                  <p:nvPr/>
                </p:nvSpPr>
                <p:spPr>
                  <a:xfrm>
                    <a:off x="4929504" y="4227794"/>
                    <a:ext cx="221126" cy="533435"/>
                  </a:xfrm>
                  <a:custGeom>
                    <a:avLst/>
                    <a:gdLst>
                      <a:gd name="connsiteX0" fmla="*/ 169545 w 221126"/>
                      <a:gd name="connsiteY0" fmla="*/ 533435 h 533435"/>
                      <a:gd name="connsiteX1" fmla="*/ 132715 w 221126"/>
                      <a:gd name="connsiteY1" fmla="*/ 523910 h 533435"/>
                      <a:gd name="connsiteX2" fmla="*/ 130810 w 221126"/>
                      <a:gd name="connsiteY2" fmla="*/ 522640 h 533435"/>
                      <a:gd name="connsiteX3" fmla="*/ 130175 w 221126"/>
                      <a:gd name="connsiteY3" fmla="*/ 520735 h 533435"/>
                      <a:gd name="connsiteX4" fmla="*/ 0 w 221126"/>
                      <a:gd name="connsiteY4" fmla="*/ 189265 h 533435"/>
                      <a:gd name="connsiteX5" fmla="*/ 97790 w 221126"/>
                      <a:gd name="connsiteY5" fmla="*/ 35 h 533435"/>
                      <a:gd name="connsiteX6" fmla="*/ 101600 w 221126"/>
                      <a:gd name="connsiteY6" fmla="*/ 35 h 533435"/>
                      <a:gd name="connsiteX7" fmla="*/ 132715 w 221126"/>
                      <a:gd name="connsiteY7" fmla="*/ 11465 h 533435"/>
                      <a:gd name="connsiteX8" fmla="*/ 138430 w 221126"/>
                      <a:gd name="connsiteY8" fmla="*/ 42580 h 533435"/>
                      <a:gd name="connsiteX9" fmla="*/ 111760 w 221126"/>
                      <a:gd name="connsiteY9" fmla="*/ 119415 h 533435"/>
                      <a:gd name="connsiteX10" fmla="*/ 93345 w 221126"/>
                      <a:gd name="connsiteY10" fmla="*/ 171485 h 533435"/>
                      <a:gd name="connsiteX11" fmla="*/ 147320 w 221126"/>
                      <a:gd name="connsiteY11" fmla="*/ 323250 h 533435"/>
                      <a:gd name="connsiteX12" fmla="*/ 175895 w 221126"/>
                      <a:gd name="connsiteY12" fmla="*/ 401355 h 533435"/>
                      <a:gd name="connsiteX13" fmla="*/ 199390 w 221126"/>
                      <a:gd name="connsiteY13" fmla="*/ 444535 h 533435"/>
                      <a:gd name="connsiteX14" fmla="*/ 210820 w 221126"/>
                      <a:gd name="connsiteY14" fmla="*/ 515655 h 533435"/>
                      <a:gd name="connsiteX15" fmla="*/ 169545 w 221126"/>
                      <a:gd name="connsiteY15" fmla="*/ 533435 h 533435"/>
                      <a:gd name="connsiteX16" fmla="*/ 140970 w 221126"/>
                      <a:gd name="connsiteY16" fmla="*/ 513750 h 533435"/>
                      <a:gd name="connsiteX17" fmla="*/ 201930 w 221126"/>
                      <a:gd name="connsiteY17" fmla="*/ 507400 h 533435"/>
                      <a:gd name="connsiteX18" fmla="*/ 189230 w 221126"/>
                      <a:gd name="connsiteY18" fmla="*/ 452155 h 533435"/>
                      <a:gd name="connsiteX19" fmla="*/ 164465 w 221126"/>
                      <a:gd name="connsiteY19" fmla="*/ 405800 h 533435"/>
                      <a:gd name="connsiteX20" fmla="*/ 135890 w 221126"/>
                      <a:gd name="connsiteY20" fmla="*/ 328330 h 533435"/>
                      <a:gd name="connsiteX21" fmla="*/ 81280 w 221126"/>
                      <a:gd name="connsiteY21" fmla="*/ 172121 h 533435"/>
                      <a:gd name="connsiteX22" fmla="*/ 100330 w 221126"/>
                      <a:gd name="connsiteY22" fmla="*/ 115605 h 533435"/>
                      <a:gd name="connsiteX23" fmla="*/ 126365 w 221126"/>
                      <a:gd name="connsiteY23" fmla="*/ 40675 h 533435"/>
                      <a:gd name="connsiteX24" fmla="*/ 123190 w 221126"/>
                      <a:gd name="connsiteY24" fmla="*/ 20355 h 533435"/>
                      <a:gd name="connsiteX25" fmla="*/ 106045 w 221126"/>
                      <a:gd name="connsiteY25" fmla="*/ 13371 h 533435"/>
                      <a:gd name="connsiteX26" fmla="*/ 14605 w 221126"/>
                      <a:gd name="connsiteY26" fmla="*/ 190535 h 533435"/>
                      <a:gd name="connsiteX27" fmla="*/ 140970 w 221126"/>
                      <a:gd name="connsiteY27" fmla="*/ 513750 h 533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21126" h="533435">
                        <a:moveTo>
                          <a:pt x="169545" y="533435"/>
                        </a:moveTo>
                        <a:cubicBezTo>
                          <a:pt x="154940" y="533435"/>
                          <a:pt x="140970" y="528355"/>
                          <a:pt x="132715" y="523910"/>
                        </a:cubicBezTo>
                        <a:lnTo>
                          <a:pt x="130810" y="522640"/>
                        </a:lnTo>
                        <a:lnTo>
                          <a:pt x="130175" y="520735"/>
                        </a:lnTo>
                        <a:lnTo>
                          <a:pt x="0" y="189265"/>
                        </a:lnTo>
                        <a:lnTo>
                          <a:pt x="97790" y="35"/>
                        </a:lnTo>
                        <a:lnTo>
                          <a:pt x="101600" y="35"/>
                        </a:lnTo>
                        <a:cubicBezTo>
                          <a:pt x="102235" y="35"/>
                          <a:pt x="121920" y="-1235"/>
                          <a:pt x="132715" y="11465"/>
                        </a:cubicBezTo>
                        <a:cubicBezTo>
                          <a:pt x="139065" y="19085"/>
                          <a:pt x="141605" y="29246"/>
                          <a:pt x="138430" y="42580"/>
                        </a:cubicBezTo>
                        <a:cubicBezTo>
                          <a:pt x="134620" y="62265"/>
                          <a:pt x="122555" y="92746"/>
                          <a:pt x="111760" y="119415"/>
                        </a:cubicBezTo>
                        <a:cubicBezTo>
                          <a:pt x="102870" y="141640"/>
                          <a:pt x="93980" y="165135"/>
                          <a:pt x="93345" y="171485"/>
                        </a:cubicBezTo>
                        <a:cubicBezTo>
                          <a:pt x="93345" y="181646"/>
                          <a:pt x="125730" y="266735"/>
                          <a:pt x="147320" y="323250"/>
                        </a:cubicBezTo>
                        <a:cubicBezTo>
                          <a:pt x="161925" y="361985"/>
                          <a:pt x="173355" y="392465"/>
                          <a:pt x="175895" y="401355"/>
                        </a:cubicBezTo>
                        <a:cubicBezTo>
                          <a:pt x="180340" y="416596"/>
                          <a:pt x="189865" y="430565"/>
                          <a:pt x="199390" y="444535"/>
                        </a:cubicBezTo>
                        <a:cubicBezTo>
                          <a:pt x="215900" y="468665"/>
                          <a:pt x="232410" y="493430"/>
                          <a:pt x="210820" y="515655"/>
                        </a:cubicBezTo>
                        <a:cubicBezTo>
                          <a:pt x="198755" y="528990"/>
                          <a:pt x="183515" y="533435"/>
                          <a:pt x="169545" y="533435"/>
                        </a:cubicBezTo>
                        <a:close/>
                        <a:moveTo>
                          <a:pt x="140970" y="513750"/>
                        </a:moveTo>
                        <a:cubicBezTo>
                          <a:pt x="149225" y="517560"/>
                          <a:pt x="179705" y="530260"/>
                          <a:pt x="201930" y="507400"/>
                        </a:cubicBezTo>
                        <a:cubicBezTo>
                          <a:pt x="215900" y="492796"/>
                          <a:pt x="206375" y="477555"/>
                          <a:pt x="189230" y="452155"/>
                        </a:cubicBezTo>
                        <a:cubicBezTo>
                          <a:pt x="179705" y="438185"/>
                          <a:pt x="168910" y="422310"/>
                          <a:pt x="164465" y="405800"/>
                        </a:cubicBezTo>
                        <a:cubicBezTo>
                          <a:pt x="161925" y="397546"/>
                          <a:pt x="149860" y="365160"/>
                          <a:pt x="135890" y="328330"/>
                        </a:cubicBezTo>
                        <a:cubicBezTo>
                          <a:pt x="103505" y="243240"/>
                          <a:pt x="81280" y="182915"/>
                          <a:pt x="81280" y="172121"/>
                        </a:cubicBezTo>
                        <a:cubicBezTo>
                          <a:pt x="81280" y="163230"/>
                          <a:pt x="88900" y="144815"/>
                          <a:pt x="100330" y="115605"/>
                        </a:cubicBezTo>
                        <a:cubicBezTo>
                          <a:pt x="110490" y="89571"/>
                          <a:pt x="122555" y="59725"/>
                          <a:pt x="126365" y="40675"/>
                        </a:cubicBezTo>
                        <a:cubicBezTo>
                          <a:pt x="128270" y="31785"/>
                          <a:pt x="127000" y="24800"/>
                          <a:pt x="123190" y="20355"/>
                        </a:cubicBezTo>
                        <a:cubicBezTo>
                          <a:pt x="118745" y="15275"/>
                          <a:pt x="110490" y="13371"/>
                          <a:pt x="106045" y="13371"/>
                        </a:cubicBezTo>
                        <a:lnTo>
                          <a:pt x="14605" y="190535"/>
                        </a:lnTo>
                        <a:lnTo>
                          <a:pt x="140970" y="513750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2730C2A8-449F-1A0B-A866-430884DB8FB5}"/>
                    </a:ext>
                  </a:extLst>
                </p:cNvPr>
                <p:cNvSpPr/>
                <p:nvPr/>
              </p:nvSpPr>
              <p:spPr>
                <a:xfrm>
                  <a:off x="4505741" y="4403725"/>
                  <a:ext cx="806406" cy="728923"/>
                </a:xfrm>
                <a:custGeom>
                  <a:avLst/>
                  <a:gdLst>
                    <a:gd name="connsiteX0" fmla="*/ 51653 w 806406"/>
                    <a:gd name="connsiteY0" fmla="*/ 0 h 728923"/>
                    <a:gd name="connsiteX1" fmla="*/ 35143 w 806406"/>
                    <a:gd name="connsiteY1" fmla="*/ 3810 h 728923"/>
                    <a:gd name="connsiteX2" fmla="*/ 853 w 806406"/>
                    <a:gd name="connsiteY2" fmla="*/ 133985 h 728923"/>
                    <a:gd name="connsiteX3" fmla="*/ 107533 w 806406"/>
                    <a:gd name="connsiteY3" fmla="*/ 307340 h 728923"/>
                    <a:gd name="connsiteX4" fmla="*/ 265013 w 806406"/>
                    <a:gd name="connsiteY4" fmla="*/ 563245 h 728923"/>
                    <a:gd name="connsiteX5" fmla="*/ 612993 w 806406"/>
                    <a:gd name="connsiteY5" fmla="*/ 728345 h 728923"/>
                    <a:gd name="connsiteX6" fmla="*/ 785713 w 806406"/>
                    <a:gd name="connsiteY6" fmla="*/ 650875 h 728923"/>
                    <a:gd name="connsiteX7" fmla="*/ 795873 w 806406"/>
                    <a:gd name="connsiteY7" fmla="*/ 567055 h 728923"/>
                    <a:gd name="connsiteX8" fmla="*/ 51653 w 806406"/>
                    <a:gd name="connsiteY8" fmla="*/ 0 h 72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6406" h="728923">
                      <a:moveTo>
                        <a:pt x="51653" y="0"/>
                      </a:moveTo>
                      <a:cubicBezTo>
                        <a:pt x="51653" y="0"/>
                        <a:pt x="38318" y="0"/>
                        <a:pt x="35143" y="3810"/>
                      </a:cubicBezTo>
                      <a:cubicBezTo>
                        <a:pt x="31968" y="7620"/>
                        <a:pt x="-6132" y="91440"/>
                        <a:pt x="853" y="133985"/>
                      </a:cubicBezTo>
                      <a:cubicBezTo>
                        <a:pt x="6568" y="168275"/>
                        <a:pt x="68798" y="245745"/>
                        <a:pt x="107533" y="307340"/>
                      </a:cubicBezTo>
                      <a:cubicBezTo>
                        <a:pt x="146268" y="368935"/>
                        <a:pt x="193893" y="490220"/>
                        <a:pt x="265013" y="563245"/>
                      </a:cubicBezTo>
                      <a:cubicBezTo>
                        <a:pt x="335498" y="635635"/>
                        <a:pt x="470118" y="718185"/>
                        <a:pt x="612993" y="728345"/>
                      </a:cubicBezTo>
                      <a:cubicBezTo>
                        <a:pt x="691733" y="733425"/>
                        <a:pt x="761583" y="704850"/>
                        <a:pt x="785713" y="650875"/>
                      </a:cubicBezTo>
                      <a:cubicBezTo>
                        <a:pt x="809843" y="597535"/>
                        <a:pt x="812383" y="574040"/>
                        <a:pt x="795873" y="567055"/>
                      </a:cubicBezTo>
                      <a:cubicBezTo>
                        <a:pt x="779363" y="560070"/>
                        <a:pt x="51653" y="0"/>
                        <a:pt x="51653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F5E0DE02-35D8-2A72-86C0-1749D62E83D8}"/>
                    </a:ext>
                  </a:extLst>
                </p:cNvPr>
                <p:cNvSpPr/>
                <p:nvPr/>
              </p:nvSpPr>
              <p:spPr>
                <a:xfrm>
                  <a:off x="4544839" y="4151991"/>
                  <a:ext cx="760870" cy="894990"/>
                </a:xfrm>
                <a:custGeom>
                  <a:avLst/>
                  <a:gdLst>
                    <a:gd name="connsiteX0" fmla="*/ 164955 w 760870"/>
                    <a:gd name="connsiteY0" fmla="*/ 16148 h 894990"/>
                    <a:gd name="connsiteX1" fmla="*/ 113520 w 760870"/>
                    <a:gd name="connsiteY1" fmla="*/ 109493 h 894990"/>
                    <a:gd name="connsiteX2" fmla="*/ 1760 w 760870"/>
                    <a:gd name="connsiteY2" fmla="*/ 265703 h 894990"/>
                    <a:gd name="connsiteX3" fmla="*/ 63990 w 760870"/>
                    <a:gd name="connsiteY3" fmla="*/ 402863 h 894990"/>
                    <a:gd name="connsiteX4" fmla="*/ 206230 w 760870"/>
                    <a:gd name="connsiteY4" fmla="*/ 650513 h 894990"/>
                    <a:gd name="connsiteX5" fmla="*/ 636760 w 760870"/>
                    <a:gd name="connsiteY5" fmla="*/ 894988 h 894990"/>
                    <a:gd name="connsiteX6" fmla="*/ 747885 w 760870"/>
                    <a:gd name="connsiteY6" fmla="*/ 777513 h 894990"/>
                    <a:gd name="connsiteX7" fmla="*/ 630410 w 760870"/>
                    <a:gd name="connsiteY7" fmla="*/ 623843 h 894990"/>
                    <a:gd name="connsiteX8" fmla="*/ 537701 w 760870"/>
                    <a:gd name="connsiteY8" fmla="*/ 444773 h 894990"/>
                    <a:gd name="connsiteX9" fmla="*/ 467215 w 760870"/>
                    <a:gd name="connsiteY9" fmla="*/ 219348 h 894990"/>
                    <a:gd name="connsiteX10" fmla="*/ 511030 w 760870"/>
                    <a:gd name="connsiteY10" fmla="*/ 43453 h 894990"/>
                    <a:gd name="connsiteX11" fmla="*/ 374505 w 760870"/>
                    <a:gd name="connsiteY11" fmla="*/ 273 h 894990"/>
                    <a:gd name="connsiteX12" fmla="*/ 344660 w 760870"/>
                    <a:gd name="connsiteY12" fmla="*/ 21228 h 894990"/>
                    <a:gd name="connsiteX13" fmla="*/ 338945 w 760870"/>
                    <a:gd name="connsiteY13" fmla="*/ 40913 h 894990"/>
                    <a:gd name="connsiteX14" fmla="*/ 164955 w 760870"/>
                    <a:gd name="connsiteY14" fmla="*/ 16148 h 894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60870" h="894990">
                      <a:moveTo>
                        <a:pt x="164955" y="16148"/>
                      </a:moveTo>
                      <a:cubicBezTo>
                        <a:pt x="164955" y="16148"/>
                        <a:pt x="143365" y="76473"/>
                        <a:pt x="113520" y="109493"/>
                      </a:cubicBezTo>
                      <a:cubicBezTo>
                        <a:pt x="83676" y="142513"/>
                        <a:pt x="10651" y="239033"/>
                        <a:pt x="1760" y="265703"/>
                      </a:cubicBezTo>
                      <a:cubicBezTo>
                        <a:pt x="-7130" y="292373"/>
                        <a:pt x="18270" y="341903"/>
                        <a:pt x="63990" y="402863"/>
                      </a:cubicBezTo>
                      <a:cubicBezTo>
                        <a:pt x="109710" y="463823"/>
                        <a:pt x="145905" y="568598"/>
                        <a:pt x="206230" y="650513"/>
                      </a:cubicBezTo>
                      <a:cubicBezTo>
                        <a:pt x="297670" y="774338"/>
                        <a:pt x="483726" y="895623"/>
                        <a:pt x="636760" y="894988"/>
                      </a:cubicBezTo>
                      <a:cubicBezTo>
                        <a:pt x="789160" y="894353"/>
                        <a:pt x="765665" y="804183"/>
                        <a:pt x="747885" y="777513"/>
                      </a:cubicBezTo>
                      <a:cubicBezTo>
                        <a:pt x="730105" y="750843"/>
                        <a:pt x="643745" y="644163"/>
                        <a:pt x="630410" y="623843"/>
                      </a:cubicBezTo>
                      <a:cubicBezTo>
                        <a:pt x="617076" y="603523"/>
                        <a:pt x="560560" y="522243"/>
                        <a:pt x="537701" y="444773"/>
                      </a:cubicBezTo>
                      <a:cubicBezTo>
                        <a:pt x="514840" y="367303"/>
                        <a:pt x="448165" y="268243"/>
                        <a:pt x="467215" y="219348"/>
                      </a:cubicBezTo>
                      <a:cubicBezTo>
                        <a:pt x="486265" y="169818"/>
                        <a:pt x="530080" y="59328"/>
                        <a:pt x="511030" y="43453"/>
                      </a:cubicBezTo>
                      <a:cubicBezTo>
                        <a:pt x="487535" y="23768"/>
                        <a:pt x="423401" y="2813"/>
                        <a:pt x="374505" y="273"/>
                      </a:cubicBezTo>
                      <a:cubicBezTo>
                        <a:pt x="352915" y="-997"/>
                        <a:pt x="352915" y="1543"/>
                        <a:pt x="344660" y="21228"/>
                      </a:cubicBezTo>
                      <a:cubicBezTo>
                        <a:pt x="344660" y="21228"/>
                        <a:pt x="344026" y="39008"/>
                        <a:pt x="338945" y="40913"/>
                      </a:cubicBezTo>
                      <a:cubicBezTo>
                        <a:pt x="297035" y="10433"/>
                        <a:pt x="164955" y="16148"/>
                        <a:pt x="164955" y="16148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C5AE65E0-332B-1F90-C789-EB31A56880DA}"/>
                    </a:ext>
                  </a:extLst>
                </p:cNvPr>
                <p:cNvSpPr/>
                <p:nvPr/>
              </p:nvSpPr>
              <p:spPr>
                <a:xfrm>
                  <a:off x="4546600" y="4273550"/>
                  <a:ext cx="128090" cy="301340"/>
                </a:xfrm>
                <a:custGeom>
                  <a:avLst/>
                  <a:gdLst>
                    <a:gd name="connsiteX0" fmla="*/ 100330 w 128090"/>
                    <a:gd name="connsiteY0" fmla="*/ 0 h 301340"/>
                    <a:gd name="connsiteX1" fmla="*/ 0 w 128090"/>
                    <a:gd name="connsiteY1" fmla="*/ 144145 h 301340"/>
                    <a:gd name="connsiteX2" fmla="*/ 20955 w 128090"/>
                    <a:gd name="connsiteY2" fmla="*/ 199390 h 301340"/>
                    <a:gd name="connsiteX3" fmla="*/ 80010 w 128090"/>
                    <a:gd name="connsiteY3" fmla="*/ 299720 h 301340"/>
                    <a:gd name="connsiteX4" fmla="*/ 127635 w 128090"/>
                    <a:gd name="connsiteY4" fmla="*/ 120650 h 301340"/>
                    <a:gd name="connsiteX5" fmla="*/ 100330 w 128090"/>
                    <a:gd name="connsiteY5" fmla="*/ 0 h 30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090" h="301340">
                      <a:moveTo>
                        <a:pt x="100330" y="0"/>
                      </a:moveTo>
                      <a:cubicBezTo>
                        <a:pt x="100330" y="0"/>
                        <a:pt x="53975" y="24765"/>
                        <a:pt x="0" y="144145"/>
                      </a:cubicBezTo>
                      <a:cubicBezTo>
                        <a:pt x="0" y="144145"/>
                        <a:pt x="1905" y="168910"/>
                        <a:pt x="20955" y="199390"/>
                      </a:cubicBezTo>
                      <a:cubicBezTo>
                        <a:pt x="40005" y="229870"/>
                        <a:pt x="66040" y="281305"/>
                        <a:pt x="80010" y="299720"/>
                      </a:cubicBezTo>
                      <a:cubicBezTo>
                        <a:pt x="93980" y="318770"/>
                        <a:pt x="132715" y="164465"/>
                        <a:pt x="127635" y="120650"/>
                      </a:cubicBezTo>
                      <a:cubicBezTo>
                        <a:pt x="121920" y="77470"/>
                        <a:pt x="100330" y="0"/>
                        <a:pt x="100330" y="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9B401792-BA30-1D22-251A-BEFBF179ADE8}"/>
                    </a:ext>
                  </a:extLst>
                </p:cNvPr>
                <p:cNvSpPr/>
                <p:nvPr/>
              </p:nvSpPr>
              <p:spPr>
                <a:xfrm>
                  <a:off x="4672965" y="4157434"/>
                  <a:ext cx="195472" cy="201206"/>
                </a:xfrm>
                <a:custGeom>
                  <a:avLst/>
                  <a:gdLst>
                    <a:gd name="connsiteX0" fmla="*/ 0 w 195472"/>
                    <a:gd name="connsiteY0" fmla="*/ 88176 h 201206"/>
                    <a:gd name="connsiteX1" fmla="*/ 45085 w 195472"/>
                    <a:gd name="connsiteY1" fmla="*/ 187236 h 201206"/>
                    <a:gd name="connsiteX2" fmla="*/ 139065 w 195472"/>
                    <a:gd name="connsiteY2" fmla="*/ 201206 h 201206"/>
                    <a:gd name="connsiteX3" fmla="*/ 191135 w 195472"/>
                    <a:gd name="connsiteY3" fmla="*/ 22771 h 201206"/>
                    <a:gd name="connsiteX4" fmla="*/ 38100 w 195472"/>
                    <a:gd name="connsiteY4" fmla="*/ 6261 h 201206"/>
                    <a:gd name="connsiteX5" fmla="*/ 0 w 195472"/>
                    <a:gd name="connsiteY5" fmla="*/ 88176 h 20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5472" h="201206">
                      <a:moveTo>
                        <a:pt x="0" y="88176"/>
                      </a:moveTo>
                      <a:cubicBezTo>
                        <a:pt x="0" y="88176"/>
                        <a:pt x="20955" y="173266"/>
                        <a:pt x="45085" y="187236"/>
                      </a:cubicBezTo>
                      <a:cubicBezTo>
                        <a:pt x="69215" y="201206"/>
                        <a:pt x="139065" y="201206"/>
                        <a:pt x="139065" y="201206"/>
                      </a:cubicBezTo>
                      <a:cubicBezTo>
                        <a:pt x="139065" y="201206"/>
                        <a:pt x="213995" y="31661"/>
                        <a:pt x="191135" y="22771"/>
                      </a:cubicBezTo>
                      <a:cubicBezTo>
                        <a:pt x="168275" y="13246"/>
                        <a:pt x="52705" y="-11519"/>
                        <a:pt x="38100" y="6261"/>
                      </a:cubicBezTo>
                      <a:cubicBezTo>
                        <a:pt x="22860" y="24676"/>
                        <a:pt x="0" y="88176"/>
                        <a:pt x="0" y="8817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F38C0697-9CBB-C5DB-0A4F-CB4C67EF3E83}"/>
                    </a:ext>
                  </a:extLst>
                </p:cNvPr>
                <p:cNvSpPr/>
                <p:nvPr/>
              </p:nvSpPr>
              <p:spPr>
                <a:xfrm>
                  <a:off x="4926870" y="4578666"/>
                  <a:ext cx="359219" cy="398974"/>
                </a:xfrm>
                <a:custGeom>
                  <a:avLst/>
                  <a:gdLst>
                    <a:gd name="connsiteX0" fmla="*/ 328389 w 359219"/>
                    <a:gd name="connsiteY0" fmla="*/ 296229 h 398974"/>
                    <a:gd name="connsiteX1" fmla="*/ 344899 w 359219"/>
                    <a:gd name="connsiteY1" fmla="*/ 389574 h 398974"/>
                    <a:gd name="connsiteX2" fmla="*/ 181704 w 359219"/>
                    <a:gd name="connsiteY2" fmla="*/ 349569 h 398974"/>
                    <a:gd name="connsiteX3" fmla="*/ 37559 w 359219"/>
                    <a:gd name="connsiteY3" fmla="*/ 315279 h 398974"/>
                    <a:gd name="connsiteX4" fmla="*/ 33749 w 359219"/>
                    <a:gd name="connsiteY4" fmla="*/ 244794 h 398974"/>
                    <a:gd name="connsiteX5" fmla="*/ 113124 w 359219"/>
                    <a:gd name="connsiteY5" fmla="*/ 143829 h 398974"/>
                    <a:gd name="connsiteX6" fmla="*/ 71214 w 359219"/>
                    <a:gd name="connsiteY6" fmla="*/ 29529 h 398974"/>
                    <a:gd name="connsiteX7" fmla="*/ 163924 w 359219"/>
                    <a:gd name="connsiteY7" fmla="*/ 61914 h 398974"/>
                    <a:gd name="connsiteX8" fmla="*/ 328389 w 359219"/>
                    <a:gd name="connsiteY8" fmla="*/ 296229 h 39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9219" h="398974">
                      <a:moveTo>
                        <a:pt x="328389" y="296229"/>
                      </a:moveTo>
                      <a:cubicBezTo>
                        <a:pt x="328389" y="296229"/>
                        <a:pt x="384904" y="371159"/>
                        <a:pt x="344899" y="389574"/>
                      </a:cubicBezTo>
                      <a:cubicBezTo>
                        <a:pt x="304895" y="408624"/>
                        <a:pt x="259809" y="400369"/>
                        <a:pt x="181704" y="349569"/>
                      </a:cubicBezTo>
                      <a:cubicBezTo>
                        <a:pt x="116299" y="307024"/>
                        <a:pt x="95345" y="318454"/>
                        <a:pt x="37559" y="315279"/>
                      </a:cubicBezTo>
                      <a:cubicBezTo>
                        <a:pt x="-20226" y="312104"/>
                        <a:pt x="-3080" y="273369"/>
                        <a:pt x="33749" y="244794"/>
                      </a:cubicBezTo>
                      <a:cubicBezTo>
                        <a:pt x="70579" y="216219"/>
                        <a:pt x="132174" y="183834"/>
                        <a:pt x="113124" y="143829"/>
                      </a:cubicBezTo>
                      <a:cubicBezTo>
                        <a:pt x="94074" y="103824"/>
                        <a:pt x="61054" y="58739"/>
                        <a:pt x="71214" y="29529"/>
                      </a:cubicBezTo>
                      <a:cubicBezTo>
                        <a:pt x="82009" y="319"/>
                        <a:pt x="115029" y="-30796"/>
                        <a:pt x="163924" y="61914"/>
                      </a:cubicBezTo>
                      <a:cubicBezTo>
                        <a:pt x="219170" y="166054"/>
                        <a:pt x="294734" y="253049"/>
                        <a:pt x="328389" y="296229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E87A0FD9-1724-0C64-7F49-EDD9105DBFDC}"/>
                    </a:ext>
                  </a:extLst>
                </p:cNvPr>
                <p:cNvSpPr/>
                <p:nvPr/>
              </p:nvSpPr>
              <p:spPr>
                <a:xfrm>
                  <a:off x="4799807" y="4322593"/>
                  <a:ext cx="137952" cy="344021"/>
                </a:xfrm>
                <a:custGeom>
                  <a:avLst/>
                  <a:gdLst>
                    <a:gd name="connsiteX0" fmla="*/ 131602 w 137952"/>
                    <a:gd name="connsiteY0" fmla="*/ 344022 h 344021"/>
                    <a:gd name="connsiteX1" fmla="*/ 127158 w 137952"/>
                    <a:gd name="connsiteY1" fmla="*/ 342117 h 344021"/>
                    <a:gd name="connsiteX2" fmla="*/ 97313 w 137952"/>
                    <a:gd name="connsiteY2" fmla="*/ 279887 h 344021"/>
                    <a:gd name="connsiteX3" fmla="*/ 7142 w 137952"/>
                    <a:gd name="connsiteY3" fmla="*/ 89387 h 344021"/>
                    <a:gd name="connsiteX4" fmla="*/ 12858 w 137952"/>
                    <a:gd name="connsiteY4" fmla="*/ 3662 h 344021"/>
                    <a:gd name="connsiteX5" fmla="*/ 21113 w 137952"/>
                    <a:gd name="connsiteY5" fmla="*/ 487 h 344021"/>
                    <a:gd name="connsiteX6" fmla="*/ 24288 w 137952"/>
                    <a:gd name="connsiteY6" fmla="*/ 8742 h 344021"/>
                    <a:gd name="connsiteX7" fmla="*/ 17938 w 137952"/>
                    <a:gd name="connsiteY7" fmla="*/ 83037 h 344021"/>
                    <a:gd name="connsiteX8" fmla="*/ 109377 w 137952"/>
                    <a:gd name="connsiteY8" fmla="*/ 276077 h 344021"/>
                    <a:gd name="connsiteX9" fmla="*/ 136047 w 137952"/>
                    <a:gd name="connsiteY9" fmla="*/ 333862 h 344021"/>
                    <a:gd name="connsiteX10" fmla="*/ 136047 w 137952"/>
                    <a:gd name="connsiteY10" fmla="*/ 342752 h 344021"/>
                    <a:gd name="connsiteX11" fmla="*/ 131602 w 137952"/>
                    <a:gd name="connsiteY11" fmla="*/ 344022 h 344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952" h="344021">
                      <a:moveTo>
                        <a:pt x="131602" y="344022"/>
                      </a:moveTo>
                      <a:cubicBezTo>
                        <a:pt x="129697" y="344022"/>
                        <a:pt x="128427" y="343387"/>
                        <a:pt x="127158" y="342117"/>
                      </a:cubicBezTo>
                      <a:cubicBezTo>
                        <a:pt x="113822" y="328782"/>
                        <a:pt x="107472" y="309097"/>
                        <a:pt x="97313" y="279887"/>
                      </a:cubicBezTo>
                      <a:cubicBezTo>
                        <a:pt x="83342" y="238612"/>
                        <a:pt x="62388" y="176382"/>
                        <a:pt x="7142" y="89387"/>
                      </a:cubicBezTo>
                      <a:cubicBezTo>
                        <a:pt x="-11273" y="60812"/>
                        <a:pt x="11588" y="6202"/>
                        <a:pt x="12858" y="3662"/>
                      </a:cubicBezTo>
                      <a:cubicBezTo>
                        <a:pt x="14127" y="487"/>
                        <a:pt x="17938" y="-783"/>
                        <a:pt x="21113" y="487"/>
                      </a:cubicBezTo>
                      <a:cubicBezTo>
                        <a:pt x="24288" y="1757"/>
                        <a:pt x="25558" y="5567"/>
                        <a:pt x="24288" y="8742"/>
                      </a:cubicBezTo>
                      <a:cubicBezTo>
                        <a:pt x="18572" y="22712"/>
                        <a:pt x="5872" y="63352"/>
                        <a:pt x="17938" y="83037"/>
                      </a:cubicBezTo>
                      <a:cubicBezTo>
                        <a:pt x="73817" y="171302"/>
                        <a:pt x="95408" y="234167"/>
                        <a:pt x="109377" y="276077"/>
                      </a:cubicBezTo>
                      <a:cubicBezTo>
                        <a:pt x="118902" y="304017"/>
                        <a:pt x="125252" y="322432"/>
                        <a:pt x="136047" y="333862"/>
                      </a:cubicBezTo>
                      <a:cubicBezTo>
                        <a:pt x="138588" y="336402"/>
                        <a:pt x="138588" y="340212"/>
                        <a:pt x="136047" y="342752"/>
                      </a:cubicBezTo>
                      <a:cubicBezTo>
                        <a:pt x="134777" y="343387"/>
                        <a:pt x="132872" y="344022"/>
                        <a:pt x="131602" y="34402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3B5B7DF8-5667-06B8-BE28-0999EABB9C86}"/>
                    </a:ext>
                  </a:extLst>
                </p:cNvPr>
                <p:cNvSpPr/>
                <p:nvPr/>
              </p:nvSpPr>
              <p:spPr>
                <a:xfrm>
                  <a:off x="4802504" y="4168775"/>
                  <a:ext cx="180191" cy="446404"/>
                </a:xfrm>
                <a:custGeom>
                  <a:avLst/>
                  <a:gdLst>
                    <a:gd name="connsiteX0" fmla="*/ 173990 w 180191"/>
                    <a:gd name="connsiteY0" fmla="*/ 446405 h 446404"/>
                    <a:gd name="connsiteX1" fmla="*/ 168275 w 180191"/>
                    <a:gd name="connsiteY1" fmla="*/ 442595 h 446404"/>
                    <a:gd name="connsiteX2" fmla="*/ 83185 w 180191"/>
                    <a:gd name="connsiteY2" fmla="*/ 259080 h 446404"/>
                    <a:gd name="connsiteX3" fmla="*/ 76200 w 180191"/>
                    <a:gd name="connsiteY3" fmla="*/ 247015 h 446404"/>
                    <a:gd name="connsiteX4" fmla="*/ 61595 w 180191"/>
                    <a:gd name="connsiteY4" fmla="*/ 181610 h 446404"/>
                    <a:gd name="connsiteX5" fmla="*/ 73660 w 180191"/>
                    <a:gd name="connsiteY5" fmla="*/ 149860 h 446404"/>
                    <a:gd name="connsiteX6" fmla="*/ 103505 w 180191"/>
                    <a:gd name="connsiteY6" fmla="*/ 40005 h 446404"/>
                    <a:gd name="connsiteX7" fmla="*/ 6350 w 180191"/>
                    <a:gd name="connsiteY7" fmla="*/ 12700 h 446404"/>
                    <a:gd name="connsiteX8" fmla="*/ 0 w 180191"/>
                    <a:gd name="connsiteY8" fmla="*/ 6350 h 446404"/>
                    <a:gd name="connsiteX9" fmla="*/ 6350 w 180191"/>
                    <a:gd name="connsiteY9" fmla="*/ 0 h 446404"/>
                    <a:gd name="connsiteX10" fmla="*/ 113665 w 180191"/>
                    <a:gd name="connsiteY10" fmla="*/ 32385 h 446404"/>
                    <a:gd name="connsiteX11" fmla="*/ 85725 w 180191"/>
                    <a:gd name="connsiteY11" fmla="*/ 154940 h 446404"/>
                    <a:gd name="connsiteX12" fmla="*/ 73660 w 180191"/>
                    <a:gd name="connsiteY12" fmla="*/ 186055 h 446404"/>
                    <a:gd name="connsiteX13" fmla="*/ 86995 w 180191"/>
                    <a:gd name="connsiteY13" fmla="*/ 240665 h 446404"/>
                    <a:gd name="connsiteX14" fmla="*/ 93980 w 180191"/>
                    <a:gd name="connsiteY14" fmla="*/ 252730 h 446404"/>
                    <a:gd name="connsiteX15" fmla="*/ 179705 w 180191"/>
                    <a:gd name="connsiteY15" fmla="*/ 436880 h 446404"/>
                    <a:gd name="connsiteX16" fmla="*/ 176530 w 180191"/>
                    <a:gd name="connsiteY16" fmla="*/ 445135 h 446404"/>
                    <a:gd name="connsiteX17" fmla="*/ 173990 w 180191"/>
                    <a:gd name="connsiteY17" fmla="*/ 446405 h 44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191" h="446404">
                      <a:moveTo>
                        <a:pt x="173990" y="446405"/>
                      </a:moveTo>
                      <a:cubicBezTo>
                        <a:pt x="171450" y="446405"/>
                        <a:pt x="169545" y="445135"/>
                        <a:pt x="168275" y="442595"/>
                      </a:cubicBezTo>
                      <a:cubicBezTo>
                        <a:pt x="167640" y="441325"/>
                        <a:pt x="98425" y="285750"/>
                        <a:pt x="83185" y="259080"/>
                      </a:cubicBezTo>
                      <a:cubicBezTo>
                        <a:pt x="80645" y="254635"/>
                        <a:pt x="78740" y="250825"/>
                        <a:pt x="76200" y="247015"/>
                      </a:cubicBezTo>
                      <a:cubicBezTo>
                        <a:pt x="63500" y="226060"/>
                        <a:pt x="53340" y="208280"/>
                        <a:pt x="61595" y="181610"/>
                      </a:cubicBezTo>
                      <a:cubicBezTo>
                        <a:pt x="64135" y="174625"/>
                        <a:pt x="68580" y="163195"/>
                        <a:pt x="73660" y="149860"/>
                      </a:cubicBezTo>
                      <a:cubicBezTo>
                        <a:pt x="86360" y="118745"/>
                        <a:pt x="113030" y="53340"/>
                        <a:pt x="103505" y="40005"/>
                      </a:cubicBezTo>
                      <a:cubicBezTo>
                        <a:pt x="91440" y="23495"/>
                        <a:pt x="55245" y="13335"/>
                        <a:pt x="6350" y="12700"/>
                      </a:cubicBezTo>
                      <a:cubicBezTo>
                        <a:pt x="2540" y="12700"/>
                        <a:pt x="0" y="9525"/>
                        <a:pt x="0" y="6350"/>
                      </a:cubicBezTo>
                      <a:cubicBezTo>
                        <a:pt x="0" y="2540"/>
                        <a:pt x="3175" y="0"/>
                        <a:pt x="6350" y="0"/>
                      </a:cubicBezTo>
                      <a:cubicBezTo>
                        <a:pt x="38100" y="635"/>
                        <a:pt x="93980" y="5715"/>
                        <a:pt x="113665" y="32385"/>
                      </a:cubicBezTo>
                      <a:cubicBezTo>
                        <a:pt x="126365" y="50165"/>
                        <a:pt x="108585" y="98425"/>
                        <a:pt x="85725" y="154940"/>
                      </a:cubicBezTo>
                      <a:cubicBezTo>
                        <a:pt x="80645" y="168275"/>
                        <a:pt x="76200" y="179070"/>
                        <a:pt x="73660" y="186055"/>
                      </a:cubicBezTo>
                      <a:cubicBezTo>
                        <a:pt x="67310" y="207010"/>
                        <a:pt x="74930" y="220345"/>
                        <a:pt x="86995" y="240665"/>
                      </a:cubicBezTo>
                      <a:cubicBezTo>
                        <a:pt x="89535" y="244475"/>
                        <a:pt x="91440" y="248285"/>
                        <a:pt x="93980" y="252730"/>
                      </a:cubicBezTo>
                      <a:cubicBezTo>
                        <a:pt x="109220" y="280035"/>
                        <a:pt x="176530" y="430530"/>
                        <a:pt x="179705" y="436880"/>
                      </a:cubicBezTo>
                      <a:cubicBezTo>
                        <a:pt x="180975" y="440055"/>
                        <a:pt x="179705" y="443865"/>
                        <a:pt x="176530" y="445135"/>
                      </a:cubicBezTo>
                      <a:cubicBezTo>
                        <a:pt x="175895" y="446405"/>
                        <a:pt x="175260" y="446405"/>
                        <a:pt x="173990" y="44640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" name="Graphic 2">
                  <a:extLst>
                    <a:ext uri="{FF2B5EF4-FFF2-40B4-BE49-F238E27FC236}">
                      <a16:creationId xmlns:a16="http://schemas.microsoft.com/office/drawing/2014/main" id="{8BBECDC3-15AB-F4B6-35AB-A57315B41E57}"/>
                    </a:ext>
                  </a:extLst>
                </p:cNvPr>
                <p:cNvGrpSpPr/>
                <p:nvPr/>
              </p:nvGrpSpPr>
              <p:grpSpPr>
                <a:xfrm>
                  <a:off x="4769484" y="4580837"/>
                  <a:ext cx="286464" cy="311837"/>
                  <a:chOff x="4769484" y="4580837"/>
                  <a:chExt cx="286464" cy="311837"/>
                </a:xfrm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D97C1AE8-0501-6331-A4BF-2279C990B3F4}"/>
                      </a:ext>
                    </a:extLst>
                  </p:cNvPr>
                  <p:cNvSpPr/>
                  <p:nvPr/>
                </p:nvSpPr>
                <p:spPr>
                  <a:xfrm>
                    <a:off x="4773295" y="4588699"/>
                    <a:ext cx="276117" cy="299530"/>
                  </a:xfrm>
                  <a:custGeom>
                    <a:avLst/>
                    <a:gdLst>
                      <a:gd name="connsiteX0" fmla="*/ 53975 w 276117"/>
                      <a:gd name="connsiteY0" fmla="*/ 299530 h 299530"/>
                      <a:gd name="connsiteX1" fmla="*/ 170815 w 276117"/>
                      <a:gd name="connsiteY1" fmla="*/ 229045 h 299530"/>
                      <a:gd name="connsiteX2" fmla="*/ 273050 w 276117"/>
                      <a:gd name="connsiteY2" fmla="*/ 156655 h 299530"/>
                      <a:gd name="connsiteX3" fmla="*/ 194310 w 276117"/>
                      <a:gd name="connsiteY3" fmla="*/ 445 h 299530"/>
                      <a:gd name="connsiteX4" fmla="*/ 149225 w 276117"/>
                      <a:gd name="connsiteY4" fmla="*/ 72200 h 299530"/>
                      <a:gd name="connsiteX5" fmla="*/ 0 w 276117"/>
                      <a:gd name="connsiteY5" fmla="*/ 229680 h 299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6117" h="299530">
                        <a:moveTo>
                          <a:pt x="53975" y="299530"/>
                        </a:moveTo>
                        <a:cubicBezTo>
                          <a:pt x="53975" y="299530"/>
                          <a:pt x="113665" y="251905"/>
                          <a:pt x="170815" y="229045"/>
                        </a:cubicBezTo>
                        <a:cubicBezTo>
                          <a:pt x="227965" y="206185"/>
                          <a:pt x="290830" y="193485"/>
                          <a:pt x="273050" y="156655"/>
                        </a:cubicBezTo>
                        <a:cubicBezTo>
                          <a:pt x="231140" y="69660"/>
                          <a:pt x="225425" y="-6540"/>
                          <a:pt x="194310" y="445"/>
                        </a:cubicBezTo>
                        <a:cubicBezTo>
                          <a:pt x="175895" y="4255"/>
                          <a:pt x="159385" y="25845"/>
                          <a:pt x="149225" y="72200"/>
                        </a:cubicBezTo>
                        <a:cubicBezTo>
                          <a:pt x="128905" y="164275"/>
                          <a:pt x="96520" y="177610"/>
                          <a:pt x="0" y="229680"/>
                        </a:cubicBezTo>
                      </a:path>
                    </a:pathLst>
                  </a:custGeom>
                  <a:solidFill>
                    <a:srgbClr val="E6E6E6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F660A335-086A-2692-BA53-743E6C415AA9}"/>
                      </a:ext>
                    </a:extLst>
                  </p:cNvPr>
                  <p:cNvSpPr/>
                  <p:nvPr/>
                </p:nvSpPr>
                <p:spPr>
                  <a:xfrm>
                    <a:off x="4769484" y="4580837"/>
                    <a:ext cx="286464" cy="311837"/>
                  </a:xfrm>
                  <a:custGeom>
                    <a:avLst/>
                    <a:gdLst>
                      <a:gd name="connsiteX0" fmla="*/ 62230 w 286464"/>
                      <a:gd name="connsiteY0" fmla="*/ 311838 h 311837"/>
                      <a:gd name="connsiteX1" fmla="*/ 53975 w 286464"/>
                      <a:gd name="connsiteY1" fmla="*/ 301678 h 311837"/>
                      <a:gd name="connsiteX2" fmla="*/ 172085 w 286464"/>
                      <a:gd name="connsiteY2" fmla="*/ 229923 h 311837"/>
                      <a:gd name="connsiteX3" fmla="*/ 204470 w 286464"/>
                      <a:gd name="connsiteY3" fmla="*/ 217858 h 311837"/>
                      <a:gd name="connsiteX4" fmla="*/ 272415 w 286464"/>
                      <a:gd name="connsiteY4" fmla="*/ 181028 h 311837"/>
                      <a:gd name="connsiteX5" fmla="*/ 271145 w 286464"/>
                      <a:gd name="connsiteY5" fmla="*/ 166423 h 311837"/>
                      <a:gd name="connsiteX6" fmla="*/ 235585 w 286464"/>
                      <a:gd name="connsiteY6" fmla="*/ 74983 h 311837"/>
                      <a:gd name="connsiteX7" fmla="*/ 199390 w 286464"/>
                      <a:gd name="connsiteY7" fmla="*/ 13388 h 311837"/>
                      <a:gd name="connsiteX8" fmla="*/ 158750 w 286464"/>
                      <a:gd name="connsiteY8" fmla="*/ 80063 h 311837"/>
                      <a:gd name="connsiteX9" fmla="*/ 20320 w 286464"/>
                      <a:gd name="connsiteY9" fmla="*/ 234368 h 311837"/>
                      <a:gd name="connsiteX10" fmla="*/ 6350 w 286464"/>
                      <a:gd name="connsiteY10" fmla="*/ 241988 h 311837"/>
                      <a:gd name="connsiteX11" fmla="*/ 0 w 286464"/>
                      <a:gd name="connsiteY11" fmla="*/ 230558 h 311837"/>
                      <a:gd name="connsiteX12" fmla="*/ 13970 w 286464"/>
                      <a:gd name="connsiteY12" fmla="*/ 222938 h 311837"/>
                      <a:gd name="connsiteX13" fmla="*/ 146050 w 286464"/>
                      <a:gd name="connsiteY13" fmla="*/ 77523 h 311837"/>
                      <a:gd name="connsiteX14" fmla="*/ 196215 w 286464"/>
                      <a:gd name="connsiteY14" fmla="*/ 688 h 311837"/>
                      <a:gd name="connsiteX15" fmla="*/ 247015 w 286464"/>
                      <a:gd name="connsiteY15" fmla="*/ 70538 h 311837"/>
                      <a:gd name="connsiteX16" fmla="*/ 282575 w 286464"/>
                      <a:gd name="connsiteY16" fmla="*/ 160073 h 311837"/>
                      <a:gd name="connsiteX17" fmla="*/ 284480 w 286464"/>
                      <a:gd name="connsiteY17" fmla="*/ 185473 h 311837"/>
                      <a:gd name="connsiteX18" fmla="*/ 208915 w 286464"/>
                      <a:gd name="connsiteY18" fmla="*/ 229288 h 311837"/>
                      <a:gd name="connsiteX19" fmla="*/ 177165 w 286464"/>
                      <a:gd name="connsiteY19" fmla="*/ 241353 h 311837"/>
                      <a:gd name="connsiteX20" fmla="*/ 62230 w 286464"/>
                      <a:gd name="connsiteY20" fmla="*/ 311838 h 31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86464" h="311837">
                        <a:moveTo>
                          <a:pt x="62230" y="311838"/>
                        </a:moveTo>
                        <a:lnTo>
                          <a:pt x="53975" y="301678"/>
                        </a:lnTo>
                        <a:cubicBezTo>
                          <a:pt x="56515" y="299773"/>
                          <a:pt x="114935" y="252783"/>
                          <a:pt x="172085" y="229923"/>
                        </a:cubicBezTo>
                        <a:cubicBezTo>
                          <a:pt x="182880" y="225478"/>
                          <a:pt x="193675" y="221668"/>
                          <a:pt x="204470" y="217858"/>
                        </a:cubicBezTo>
                        <a:cubicBezTo>
                          <a:pt x="236220" y="206428"/>
                          <a:pt x="266065" y="195633"/>
                          <a:pt x="272415" y="181028"/>
                        </a:cubicBezTo>
                        <a:cubicBezTo>
                          <a:pt x="274320" y="176583"/>
                          <a:pt x="273685" y="172138"/>
                          <a:pt x="271145" y="166423"/>
                        </a:cubicBezTo>
                        <a:cubicBezTo>
                          <a:pt x="254635" y="133403"/>
                          <a:pt x="243840" y="101018"/>
                          <a:pt x="235585" y="74983"/>
                        </a:cubicBezTo>
                        <a:cubicBezTo>
                          <a:pt x="221615" y="33708"/>
                          <a:pt x="212725" y="10213"/>
                          <a:pt x="199390" y="13388"/>
                        </a:cubicBezTo>
                        <a:cubicBezTo>
                          <a:pt x="182245" y="17198"/>
                          <a:pt x="167640" y="41328"/>
                          <a:pt x="158750" y="80063"/>
                        </a:cubicBezTo>
                        <a:cubicBezTo>
                          <a:pt x="138430" y="170233"/>
                          <a:pt x="106680" y="187378"/>
                          <a:pt x="20320" y="234368"/>
                        </a:cubicBezTo>
                        <a:lnTo>
                          <a:pt x="6350" y="241988"/>
                        </a:lnTo>
                        <a:lnTo>
                          <a:pt x="0" y="230558"/>
                        </a:lnTo>
                        <a:lnTo>
                          <a:pt x="13970" y="222938"/>
                        </a:lnTo>
                        <a:cubicBezTo>
                          <a:pt x="98425" y="177218"/>
                          <a:pt x="127000" y="161978"/>
                          <a:pt x="146050" y="77523"/>
                        </a:cubicBezTo>
                        <a:cubicBezTo>
                          <a:pt x="158750" y="20373"/>
                          <a:pt x="180340" y="4498"/>
                          <a:pt x="196215" y="688"/>
                        </a:cubicBezTo>
                        <a:cubicBezTo>
                          <a:pt x="221615" y="-5027"/>
                          <a:pt x="231775" y="25453"/>
                          <a:pt x="247015" y="70538"/>
                        </a:cubicBezTo>
                        <a:cubicBezTo>
                          <a:pt x="255905" y="95938"/>
                          <a:pt x="266700" y="127688"/>
                          <a:pt x="282575" y="160073"/>
                        </a:cubicBezTo>
                        <a:cubicBezTo>
                          <a:pt x="287020" y="168963"/>
                          <a:pt x="287655" y="177218"/>
                          <a:pt x="284480" y="185473"/>
                        </a:cubicBezTo>
                        <a:cubicBezTo>
                          <a:pt x="276225" y="205158"/>
                          <a:pt x="245110" y="216588"/>
                          <a:pt x="208915" y="229288"/>
                        </a:cubicBezTo>
                        <a:cubicBezTo>
                          <a:pt x="198755" y="233098"/>
                          <a:pt x="187960" y="236908"/>
                          <a:pt x="177165" y="241353"/>
                        </a:cubicBezTo>
                        <a:cubicBezTo>
                          <a:pt x="121285" y="264848"/>
                          <a:pt x="62865" y="311838"/>
                          <a:pt x="62230" y="311838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C8BBCD14-F807-430B-B2BA-2F210DA9936A}"/>
                    </a:ext>
                  </a:extLst>
                </p:cNvPr>
                <p:cNvSpPr/>
                <p:nvPr/>
              </p:nvSpPr>
              <p:spPr>
                <a:xfrm>
                  <a:off x="4560922" y="4466942"/>
                  <a:ext cx="656334" cy="585117"/>
                </a:xfrm>
                <a:custGeom>
                  <a:avLst/>
                  <a:gdLst>
                    <a:gd name="connsiteX0" fmla="*/ 599087 w 656334"/>
                    <a:gd name="connsiteY0" fmla="*/ 585117 h 585117"/>
                    <a:gd name="connsiteX1" fmla="*/ 393347 w 656334"/>
                    <a:gd name="connsiteY1" fmla="*/ 525427 h 585117"/>
                    <a:gd name="connsiteX2" fmla="*/ 136807 w 656334"/>
                    <a:gd name="connsiteY2" fmla="*/ 241582 h 585117"/>
                    <a:gd name="connsiteX3" fmla="*/ 122202 w 656334"/>
                    <a:gd name="connsiteY3" fmla="*/ 215547 h 585117"/>
                    <a:gd name="connsiteX4" fmla="*/ 917 w 656334"/>
                    <a:gd name="connsiteY4" fmla="*/ 9807 h 585117"/>
                    <a:gd name="connsiteX5" fmla="*/ 2822 w 656334"/>
                    <a:gd name="connsiteY5" fmla="*/ 917 h 585117"/>
                    <a:gd name="connsiteX6" fmla="*/ 11712 w 656334"/>
                    <a:gd name="connsiteY6" fmla="*/ 2822 h 585117"/>
                    <a:gd name="connsiteX7" fmla="*/ 132997 w 656334"/>
                    <a:gd name="connsiteY7" fmla="*/ 209197 h 585117"/>
                    <a:gd name="connsiteX8" fmla="*/ 147602 w 656334"/>
                    <a:gd name="connsiteY8" fmla="*/ 235867 h 585117"/>
                    <a:gd name="connsiteX9" fmla="*/ 399062 w 656334"/>
                    <a:gd name="connsiteY9" fmla="*/ 514632 h 585117"/>
                    <a:gd name="connsiteX10" fmla="*/ 647982 w 656334"/>
                    <a:gd name="connsiteY10" fmla="*/ 568607 h 585117"/>
                    <a:gd name="connsiteX11" fmla="*/ 649252 w 656334"/>
                    <a:gd name="connsiteY11" fmla="*/ 568607 h 585117"/>
                    <a:gd name="connsiteX12" fmla="*/ 656237 w 656334"/>
                    <a:gd name="connsiteY12" fmla="*/ 574322 h 585117"/>
                    <a:gd name="connsiteX13" fmla="*/ 650522 w 656334"/>
                    <a:gd name="connsiteY13" fmla="*/ 581307 h 585117"/>
                    <a:gd name="connsiteX14" fmla="*/ 649252 w 656334"/>
                    <a:gd name="connsiteY14" fmla="*/ 581307 h 585117"/>
                    <a:gd name="connsiteX15" fmla="*/ 599087 w 656334"/>
                    <a:gd name="connsiteY15" fmla="*/ 585117 h 585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56334" h="585117">
                      <a:moveTo>
                        <a:pt x="599087" y="585117"/>
                      </a:moveTo>
                      <a:cubicBezTo>
                        <a:pt x="551462" y="585117"/>
                        <a:pt x="479707" y="574957"/>
                        <a:pt x="393347" y="525427"/>
                      </a:cubicBezTo>
                      <a:cubicBezTo>
                        <a:pt x="246662" y="440972"/>
                        <a:pt x="190782" y="340007"/>
                        <a:pt x="136807" y="241582"/>
                      </a:cubicBezTo>
                      <a:cubicBezTo>
                        <a:pt x="131727" y="232692"/>
                        <a:pt x="127282" y="223802"/>
                        <a:pt x="122202" y="215547"/>
                      </a:cubicBezTo>
                      <a:cubicBezTo>
                        <a:pt x="63147" y="109502"/>
                        <a:pt x="1552" y="10442"/>
                        <a:pt x="917" y="9807"/>
                      </a:cubicBezTo>
                      <a:cubicBezTo>
                        <a:pt x="-988" y="6632"/>
                        <a:pt x="282" y="2822"/>
                        <a:pt x="2822" y="917"/>
                      </a:cubicBezTo>
                      <a:cubicBezTo>
                        <a:pt x="5997" y="-988"/>
                        <a:pt x="9807" y="282"/>
                        <a:pt x="11712" y="2822"/>
                      </a:cubicBezTo>
                      <a:cubicBezTo>
                        <a:pt x="12347" y="4092"/>
                        <a:pt x="73942" y="103152"/>
                        <a:pt x="132997" y="209197"/>
                      </a:cubicBezTo>
                      <a:cubicBezTo>
                        <a:pt x="138077" y="218087"/>
                        <a:pt x="142522" y="226977"/>
                        <a:pt x="147602" y="235867"/>
                      </a:cubicBezTo>
                      <a:cubicBezTo>
                        <a:pt x="200942" y="332387"/>
                        <a:pt x="255552" y="432082"/>
                        <a:pt x="399062" y="514632"/>
                      </a:cubicBezTo>
                      <a:cubicBezTo>
                        <a:pt x="524157" y="586387"/>
                        <a:pt x="617502" y="573052"/>
                        <a:pt x="647982" y="568607"/>
                      </a:cubicBezTo>
                      <a:lnTo>
                        <a:pt x="649252" y="568607"/>
                      </a:lnTo>
                      <a:cubicBezTo>
                        <a:pt x="652427" y="567972"/>
                        <a:pt x="656237" y="570512"/>
                        <a:pt x="656237" y="574322"/>
                      </a:cubicBezTo>
                      <a:cubicBezTo>
                        <a:pt x="656872" y="577497"/>
                        <a:pt x="654332" y="581307"/>
                        <a:pt x="650522" y="581307"/>
                      </a:cubicBezTo>
                      <a:lnTo>
                        <a:pt x="649252" y="581307"/>
                      </a:lnTo>
                      <a:cubicBezTo>
                        <a:pt x="639727" y="582577"/>
                        <a:pt x="622582" y="585117"/>
                        <a:pt x="599087" y="58511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F0B1B22B-3E75-472C-A148-6700F008B87F}"/>
                    </a:ext>
                  </a:extLst>
                </p:cNvPr>
                <p:cNvSpPr/>
                <p:nvPr/>
              </p:nvSpPr>
              <p:spPr>
                <a:xfrm>
                  <a:off x="5005651" y="4684904"/>
                  <a:ext cx="141678" cy="54507"/>
                </a:xfrm>
                <a:custGeom>
                  <a:avLst/>
                  <a:gdLst>
                    <a:gd name="connsiteX0" fmla="*/ 3228 w 141678"/>
                    <a:gd name="connsiteY0" fmla="*/ 50925 h 54507"/>
                    <a:gd name="connsiteX1" fmla="*/ 141658 w 141678"/>
                    <a:gd name="connsiteY1" fmla="*/ 14730 h 54507"/>
                    <a:gd name="connsiteX2" fmla="*/ 70538 w 141678"/>
                    <a:gd name="connsiteY2" fmla="*/ 9015 h 54507"/>
                    <a:gd name="connsiteX3" fmla="*/ 3228 w 141678"/>
                    <a:gd name="connsiteY3" fmla="*/ 50925 h 5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678" h="54507">
                      <a:moveTo>
                        <a:pt x="3228" y="50925"/>
                      </a:moveTo>
                      <a:cubicBezTo>
                        <a:pt x="14658" y="65530"/>
                        <a:pt x="143563" y="31875"/>
                        <a:pt x="141658" y="14730"/>
                      </a:cubicBezTo>
                      <a:cubicBezTo>
                        <a:pt x="139118" y="-2415"/>
                        <a:pt x="118798" y="-4955"/>
                        <a:pt x="70538" y="9015"/>
                      </a:cubicBezTo>
                      <a:cubicBezTo>
                        <a:pt x="22278" y="22985"/>
                        <a:pt x="-10742" y="33145"/>
                        <a:pt x="3228" y="5092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4B54587D-BD3E-7205-D6BD-DA2F00D0DB5B}"/>
                    </a:ext>
                  </a:extLst>
                </p:cNvPr>
                <p:cNvSpPr/>
                <p:nvPr/>
              </p:nvSpPr>
              <p:spPr>
                <a:xfrm>
                  <a:off x="5004122" y="4617996"/>
                  <a:ext cx="111094" cy="116212"/>
                </a:xfrm>
                <a:custGeom>
                  <a:avLst/>
                  <a:gdLst>
                    <a:gd name="connsiteX0" fmla="*/ 6663 w 111094"/>
                    <a:gd name="connsiteY0" fmla="*/ 115929 h 116212"/>
                    <a:gd name="connsiteX1" fmla="*/ 110168 w 111094"/>
                    <a:gd name="connsiteY1" fmla="*/ 6709 h 116212"/>
                    <a:gd name="connsiteX2" fmla="*/ 53653 w 111094"/>
                    <a:gd name="connsiteY2" fmla="*/ 35284 h 116212"/>
                    <a:gd name="connsiteX3" fmla="*/ 6663 w 111094"/>
                    <a:gd name="connsiteY3" fmla="*/ 115929 h 11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094" h="116212">
                      <a:moveTo>
                        <a:pt x="6663" y="115929"/>
                      </a:moveTo>
                      <a:cubicBezTo>
                        <a:pt x="23808" y="122279"/>
                        <a:pt x="121598" y="20044"/>
                        <a:pt x="110168" y="6709"/>
                      </a:cubicBezTo>
                      <a:cubicBezTo>
                        <a:pt x="99373" y="-6626"/>
                        <a:pt x="86673" y="-1546"/>
                        <a:pt x="53653" y="35284"/>
                      </a:cubicBezTo>
                      <a:cubicBezTo>
                        <a:pt x="19998" y="72749"/>
                        <a:pt x="-14927" y="108309"/>
                        <a:pt x="6663" y="11592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C040BECF-AC97-A3BD-8950-C408065A9CCF}"/>
                    </a:ext>
                  </a:extLst>
                </p:cNvPr>
                <p:cNvSpPr/>
                <p:nvPr/>
              </p:nvSpPr>
              <p:spPr>
                <a:xfrm>
                  <a:off x="4983338" y="4640411"/>
                  <a:ext cx="164335" cy="62028"/>
                </a:xfrm>
                <a:custGeom>
                  <a:avLst/>
                  <a:gdLst>
                    <a:gd name="connsiteX0" fmla="*/ 142 w 164335"/>
                    <a:gd name="connsiteY0" fmla="*/ 12868 h 62028"/>
                    <a:gd name="connsiteX1" fmla="*/ 163337 w 164335"/>
                    <a:gd name="connsiteY1" fmla="*/ 58588 h 62028"/>
                    <a:gd name="connsiteX2" fmla="*/ 96662 w 164335"/>
                    <a:gd name="connsiteY2" fmla="*/ 14773 h 62028"/>
                    <a:gd name="connsiteX3" fmla="*/ 142 w 164335"/>
                    <a:gd name="connsiteY3" fmla="*/ 12868 h 62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4335" h="62028">
                      <a:moveTo>
                        <a:pt x="142" y="12868"/>
                      </a:moveTo>
                      <a:cubicBezTo>
                        <a:pt x="2682" y="31284"/>
                        <a:pt x="156352" y="74463"/>
                        <a:pt x="163337" y="58588"/>
                      </a:cubicBezTo>
                      <a:cubicBezTo>
                        <a:pt x="169687" y="42713"/>
                        <a:pt x="145557" y="26838"/>
                        <a:pt x="96662" y="14773"/>
                      </a:cubicBezTo>
                      <a:cubicBezTo>
                        <a:pt x="47767" y="2073"/>
                        <a:pt x="-3033" y="-9991"/>
                        <a:pt x="142" y="1286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16D42058-C0D6-AE1C-14B5-E60EA7EF9469}"/>
                    </a:ext>
                  </a:extLst>
                </p:cNvPr>
                <p:cNvSpPr/>
                <p:nvPr/>
              </p:nvSpPr>
              <p:spPr>
                <a:xfrm>
                  <a:off x="4984464" y="4532802"/>
                  <a:ext cx="96616" cy="124549"/>
                </a:xfrm>
                <a:custGeom>
                  <a:avLst/>
                  <a:gdLst>
                    <a:gd name="connsiteX0" fmla="*/ 7270 w 96616"/>
                    <a:gd name="connsiteY0" fmla="*/ 124287 h 124549"/>
                    <a:gd name="connsiteX1" fmla="*/ 95535 w 96616"/>
                    <a:gd name="connsiteY1" fmla="*/ 6177 h 124549"/>
                    <a:gd name="connsiteX2" fmla="*/ 46640 w 96616"/>
                    <a:gd name="connsiteY2" fmla="*/ 30942 h 124549"/>
                    <a:gd name="connsiteX3" fmla="*/ 7270 w 96616"/>
                    <a:gd name="connsiteY3" fmla="*/ 124287 h 124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616" h="124549">
                      <a:moveTo>
                        <a:pt x="7270" y="124287"/>
                      </a:moveTo>
                      <a:cubicBezTo>
                        <a:pt x="24415" y="130637"/>
                        <a:pt x="106965" y="19512"/>
                        <a:pt x="95535" y="6177"/>
                      </a:cubicBezTo>
                      <a:cubicBezTo>
                        <a:pt x="84740" y="-7158"/>
                        <a:pt x="69500" y="1097"/>
                        <a:pt x="46640" y="30942"/>
                      </a:cubicBezTo>
                      <a:cubicBezTo>
                        <a:pt x="16160" y="70947"/>
                        <a:pt x="-14320" y="116667"/>
                        <a:pt x="7270" y="12428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218C2E87-7FD1-8D7B-AF1B-3CD89373195C}"/>
                    </a:ext>
                  </a:extLst>
                </p:cNvPr>
                <p:cNvSpPr/>
                <p:nvPr/>
              </p:nvSpPr>
              <p:spPr>
                <a:xfrm>
                  <a:off x="4935300" y="4454821"/>
                  <a:ext cx="111248" cy="121255"/>
                </a:xfrm>
                <a:custGeom>
                  <a:avLst/>
                  <a:gdLst>
                    <a:gd name="connsiteX0" fmla="*/ 7539 w 111248"/>
                    <a:gd name="connsiteY0" fmla="*/ 120988 h 121255"/>
                    <a:gd name="connsiteX1" fmla="*/ 110409 w 111248"/>
                    <a:gd name="connsiteY1" fmla="*/ 6053 h 121255"/>
                    <a:gd name="connsiteX2" fmla="*/ 51354 w 111248"/>
                    <a:gd name="connsiteY2" fmla="*/ 30818 h 121255"/>
                    <a:gd name="connsiteX3" fmla="*/ 7539 w 111248"/>
                    <a:gd name="connsiteY3" fmla="*/ 120988 h 121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248" h="121255">
                      <a:moveTo>
                        <a:pt x="7539" y="120988"/>
                      </a:moveTo>
                      <a:cubicBezTo>
                        <a:pt x="24684" y="127338"/>
                        <a:pt x="121204" y="18753"/>
                        <a:pt x="110409" y="6053"/>
                      </a:cubicBezTo>
                      <a:cubicBezTo>
                        <a:pt x="99614" y="-7282"/>
                        <a:pt x="83104" y="1608"/>
                        <a:pt x="51354" y="30818"/>
                      </a:cubicBezTo>
                      <a:cubicBezTo>
                        <a:pt x="13889" y="65108"/>
                        <a:pt x="-14051" y="113368"/>
                        <a:pt x="7539" y="12098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2B7B6B7D-2945-3916-BA5F-6E9B61D27500}"/>
                    </a:ext>
                  </a:extLst>
                </p:cNvPr>
                <p:cNvSpPr/>
                <p:nvPr/>
              </p:nvSpPr>
              <p:spPr>
                <a:xfrm>
                  <a:off x="4892898" y="4395085"/>
                  <a:ext cx="135154" cy="97877"/>
                </a:xfrm>
                <a:custGeom>
                  <a:avLst/>
                  <a:gdLst>
                    <a:gd name="connsiteX0" fmla="*/ 7396 w 135154"/>
                    <a:gd name="connsiteY0" fmla="*/ 97539 h 97877"/>
                    <a:gd name="connsiteX1" fmla="*/ 134396 w 135154"/>
                    <a:gd name="connsiteY1" fmla="*/ 5464 h 97877"/>
                    <a:gd name="connsiteX2" fmla="*/ 55656 w 135154"/>
                    <a:gd name="connsiteY2" fmla="*/ 30864 h 97877"/>
                    <a:gd name="connsiteX3" fmla="*/ 7396 w 135154"/>
                    <a:gd name="connsiteY3" fmla="*/ 97539 h 97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5154" h="97877">
                      <a:moveTo>
                        <a:pt x="7396" y="97539"/>
                      </a:moveTo>
                      <a:cubicBezTo>
                        <a:pt x="24541" y="103889"/>
                        <a:pt x="145826" y="18799"/>
                        <a:pt x="134396" y="5464"/>
                      </a:cubicBezTo>
                      <a:cubicBezTo>
                        <a:pt x="123601" y="-7871"/>
                        <a:pt x="90581" y="4194"/>
                        <a:pt x="55656" y="30864"/>
                      </a:cubicBezTo>
                      <a:cubicBezTo>
                        <a:pt x="14381" y="63249"/>
                        <a:pt x="-14194" y="89919"/>
                        <a:pt x="7396" y="9753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CF002EF4-54D5-723D-06E5-87E1D2ABA12B}"/>
                    </a:ext>
                  </a:extLst>
                </p:cNvPr>
                <p:cNvSpPr/>
                <p:nvPr/>
              </p:nvSpPr>
              <p:spPr>
                <a:xfrm>
                  <a:off x="4860779" y="4338093"/>
                  <a:ext cx="183326" cy="78290"/>
                </a:xfrm>
                <a:custGeom>
                  <a:avLst/>
                  <a:gdLst>
                    <a:gd name="connsiteX0" fmla="*/ 7130 w 183326"/>
                    <a:gd name="connsiteY0" fmla="*/ 77697 h 78290"/>
                    <a:gd name="connsiteX1" fmla="*/ 181121 w 183326"/>
                    <a:gd name="connsiteY1" fmla="*/ 21816 h 78290"/>
                    <a:gd name="connsiteX2" fmla="*/ 64280 w 183326"/>
                    <a:gd name="connsiteY2" fmla="*/ 18641 h 78290"/>
                    <a:gd name="connsiteX3" fmla="*/ 7130 w 183326"/>
                    <a:gd name="connsiteY3" fmla="*/ 77697 h 78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326" h="78290">
                      <a:moveTo>
                        <a:pt x="7130" y="77697"/>
                      </a:moveTo>
                      <a:cubicBezTo>
                        <a:pt x="24911" y="84047"/>
                        <a:pt x="171596" y="37691"/>
                        <a:pt x="181121" y="21816"/>
                      </a:cubicBezTo>
                      <a:cubicBezTo>
                        <a:pt x="195091" y="-2314"/>
                        <a:pt x="141116" y="-10569"/>
                        <a:pt x="64280" y="18641"/>
                      </a:cubicBezTo>
                      <a:cubicBezTo>
                        <a:pt x="15386" y="37691"/>
                        <a:pt x="-14459" y="69441"/>
                        <a:pt x="7130" y="7769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507D7FBB-48AF-DE6C-CE30-28DA1D46133A}"/>
                    </a:ext>
                  </a:extLst>
                </p:cNvPr>
                <p:cNvSpPr/>
                <p:nvPr/>
              </p:nvSpPr>
              <p:spPr>
                <a:xfrm>
                  <a:off x="4933234" y="4556856"/>
                  <a:ext cx="181099" cy="76831"/>
                </a:xfrm>
                <a:custGeom>
                  <a:avLst/>
                  <a:gdLst>
                    <a:gd name="connsiteX0" fmla="*/ 81 w 181099"/>
                    <a:gd name="connsiteY0" fmla="*/ 11334 h 76831"/>
                    <a:gd name="connsiteX1" fmla="*/ 178516 w 181099"/>
                    <a:gd name="connsiteY1" fmla="*/ 74198 h 76831"/>
                    <a:gd name="connsiteX2" fmla="*/ 132161 w 181099"/>
                    <a:gd name="connsiteY2" fmla="*/ 26573 h 76831"/>
                    <a:gd name="connsiteX3" fmla="*/ 81 w 181099"/>
                    <a:gd name="connsiteY3" fmla="*/ 11334 h 7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099" h="76831">
                      <a:moveTo>
                        <a:pt x="81" y="11334"/>
                      </a:moveTo>
                      <a:cubicBezTo>
                        <a:pt x="2621" y="29748"/>
                        <a:pt x="172166" y="90073"/>
                        <a:pt x="178516" y="74198"/>
                      </a:cubicBezTo>
                      <a:cubicBezTo>
                        <a:pt x="184866" y="58323"/>
                        <a:pt x="182961" y="53878"/>
                        <a:pt x="132161" y="26573"/>
                      </a:cubicBezTo>
                      <a:cubicBezTo>
                        <a:pt x="87711" y="2443"/>
                        <a:pt x="-3094" y="-10891"/>
                        <a:pt x="81" y="1133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E5E32FF7-67C0-A0F8-8463-39A36E5EEE8A}"/>
                    </a:ext>
                  </a:extLst>
                </p:cNvPr>
                <p:cNvSpPr/>
                <p:nvPr/>
              </p:nvSpPr>
              <p:spPr>
                <a:xfrm>
                  <a:off x="4895134" y="4477200"/>
                  <a:ext cx="181099" cy="77113"/>
                </a:xfrm>
                <a:custGeom>
                  <a:avLst/>
                  <a:gdLst>
                    <a:gd name="connsiteX0" fmla="*/ 81 w 181099"/>
                    <a:gd name="connsiteY0" fmla="*/ 11615 h 77113"/>
                    <a:gd name="connsiteX1" fmla="*/ 178515 w 181099"/>
                    <a:gd name="connsiteY1" fmla="*/ 74480 h 77113"/>
                    <a:gd name="connsiteX2" fmla="*/ 132161 w 181099"/>
                    <a:gd name="connsiteY2" fmla="*/ 26855 h 77113"/>
                    <a:gd name="connsiteX3" fmla="*/ 81 w 181099"/>
                    <a:gd name="connsiteY3" fmla="*/ 11615 h 7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099" h="77113">
                      <a:moveTo>
                        <a:pt x="81" y="11615"/>
                      </a:moveTo>
                      <a:cubicBezTo>
                        <a:pt x="2620" y="30030"/>
                        <a:pt x="172165" y="90355"/>
                        <a:pt x="178515" y="74480"/>
                      </a:cubicBezTo>
                      <a:cubicBezTo>
                        <a:pt x="184865" y="58605"/>
                        <a:pt x="182961" y="54160"/>
                        <a:pt x="132161" y="26855"/>
                      </a:cubicBezTo>
                      <a:cubicBezTo>
                        <a:pt x="88345" y="2725"/>
                        <a:pt x="-3094" y="-11245"/>
                        <a:pt x="81" y="1161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85C09624-B990-54AE-5800-0D16FD303F72}"/>
                    </a:ext>
                  </a:extLst>
                </p:cNvPr>
                <p:cNvSpPr/>
                <p:nvPr/>
              </p:nvSpPr>
              <p:spPr>
                <a:xfrm>
                  <a:off x="4865288" y="4399730"/>
                  <a:ext cx="181099" cy="77113"/>
                </a:xfrm>
                <a:custGeom>
                  <a:avLst/>
                  <a:gdLst>
                    <a:gd name="connsiteX0" fmla="*/ 81 w 181099"/>
                    <a:gd name="connsiteY0" fmla="*/ 11615 h 77113"/>
                    <a:gd name="connsiteX1" fmla="*/ 178516 w 181099"/>
                    <a:gd name="connsiteY1" fmla="*/ 74480 h 77113"/>
                    <a:gd name="connsiteX2" fmla="*/ 132161 w 181099"/>
                    <a:gd name="connsiteY2" fmla="*/ 26855 h 77113"/>
                    <a:gd name="connsiteX3" fmla="*/ 81 w 181099"/>
                    <a:gd name="connsiteY3" fmla="*/ 11615 h 7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099" h="77113">
                      <a:moveTo>
                        <a:pt x="81" y="11615"/>
                      </a:moveTo>
                      <a:cubicBezTo>
                        <a:pt x="2621" y="30030"/>
                        <a:pt x="172166" y="90355"/>
                        <a:pt x="178516" y="74480"/>
                      </a:cubicBezTo>
                      <a:cubicBezTo>
                        <a:pt x="184866" y="58605"/>
                        <a:pt x="182961" y="54160"/>
                        <a:pt x="132161" y="26855"/>
                      </a:cubicBezTo>
                      <a:cubicBezTo>
                        <a:pt x="87711" y="2725"/>
                        <a:pt x="-3094" y="-11245"/>
                        <a:pt x="81" y="1161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6B50CF8F-1A17-42C8-AB64-4463545A84CE}"/>
                    </a:ext>
                  </a:extLst>
                </p:cNvPr>
                <p:cNvSpPr/>
                <p:nvPr/>
              </p:nvSpPr>
              <p:spPr>
                <a:xfrm>
                  <a:off x="4672965" y="4213842"/>
                  <a:ext cx="249177" cy="146637"/>
                </a:xfrm>
                <a:custGeom>
                  <a:avLst/>
                  <a:gdLst>
                    <a:gd name="connsiteX0" fmla="*/ 45085 w 249177"/>
                    <a:gd name="connsiteY0" fmla="*/ 130828 h 146637"/>
                    <a:gd name="connsiteX1" fmla="*/ 79375 w 249177"/>
                    <a:gd name="connsiteY1" fmla="*/ 105428 h 146637"/>
                    <a:gd name="connsiteX2" fmla="*/ 224155 w 249177"/>
                    <a:gd name="connsiteY2" fmla="*/ 146068 h 146637"/>
                    <a:gd name="connsiteX3" fmla="*/ 245745 w 249177"/>
                    <a:gd name="connsiteY3" fmla="*/ 42563 h 146637"/>
                    <a:gd name="connsiteX4" fmla="*/ 12700 w 249177"/>
                    <a:gd name="connsiteY4" fmla="*/ 653 h 146637"/>
                    <a:gd name="connsiteX5" fmla="*/ 0 w 249177"/>
                    <a:gd name="connsiteY5" fmla="*/ 31768 h 146637"/>
                    <a:gd name="connsiteX6" fmla="*/ 45085 w 249177"/>
                    <a:gd name="connsiteY6" fmla="*/ 130828 h 14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9177" h="146637">
                      <a:moveTo>
                        <a:pt x="45085" y="130828"/>
                      </a:moveTo>
                      <a:cubicBezTo>
                        <a:pt x="45085" y="130828"/>
                        <a:pt x="74930" y="107333"/>
                        <a:pt x="79375" y="105428"/>
                      </a:cubicBezTo>
                      <a:cubicBezTo>
                        <a:pt x="83820" y="103523"/>
                        <a:pt x="221615" y="152418"/>
                        <a:pt x="224155" y="146068"/>
                      </a:cubicBezTo>
                      <a:cubicBezTo>
                        <a:pt x="226695" y="139718"/>
                        <a:pt x="259715" y="61613"/>
                        <a:pt x="245745" y="42563"/>
                      </a:cubicBezTo>
                      <a:cubicBezTo>
                        <a:pt x="241300" y="36213"/>
                        <a:pt x="20320" y="-5697"/>
                        <a:pt x="12700" y="653"/>
                      </a:cubicBezTo>
                      <a:cubicBezTo>
                        <a:pt x="1905" y="8908"/>
                        <a:pt x="0" y="31768"/>
                        <a:pt x="0" y="31768"/>
                      </a:cubicBezTo>
                      <a:cubicBezTo>
                        <a:pt x="0" y="31768"/>
                        <a:pt x="14605" y="121303"/>
                        <a:pt x="45085" y="130828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D7B6E3C6-555F-2360-B0B0-D578FCD44043}"/>
                    </a:ext>
                  </a:extLst>
                </p:cNvPr>
                <p:cNvSpPr/>
                <p:nvPr/>
              </p:nvSpPr>
              <p:spPr>
                <a:xfrm>
                  <a:off x="4868543" y="4316756"/>
                  <a:ext cx="163018" cy="95053"/>
                </a:xfrm>
                <a:custGeom>
                  <a:avLst/>
                  <a:gdLst>
                    <a:gd name="connsiteX0" fmla="*/ 2 w 163018"/>
                    <a:gd name="connsiteY0" fmla="*/ 7594 h 95053"/>
                    <a:gd name="connsiteX1" fmla="*/ 159387 w 163018"/>
                    <a:gd name="connsiteY1" fmla="*/ 93319 h 95053"/>
                    <a:gd name="connsiteX2" fmla="*/ 111762 w 163018"/>
                    <a:gd name="connsiteY2" fmla="*/ 43789 h 95053"/>
                    <a:gd name="connsiteX3" fmla="*/ 2 w 163018"/>
                    <a:gd name="connsiteY3" fmla="*/ 7594 h 95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018" h="95053">
                      <a:moveTo>
                        <a:pt x="2" y="7594"/>
                      </a:moveTo>
                      <a:cubicBezTo>
                        <a:pt x="-633" y="26009"/>
                        <a:pt x="150497" y="107924"/>
                        <a:pt x="159387" y="93319"/>
                      </a:cubicBezTo>
                      <a:cubicBezTo>
                        <a:pt x="168277" y="78714"/>
                        <a:pt x="163832" y="72999"/>
                        <a:pt x="111762" y="43789"/>
                      </a:cubicBezTo>
                      <a:cubicBezTo>
                        <a:pt x="68582" y="18389"/>
                        <a:pt x="637" y="-15266"/>
                        <a:pt x="2" y="759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33F8DC58-84DD-CB8A-BA62-7A958DA35441}"/>
                    </a:ext>
                  </a:extLst>
                </p:cNvPr>
                <p:cNvSpPr/>
                <p:nvPr/>
              </p:nvSpPr>
              <p:spPr>
                <a:xfrm>
                  <a:off x="4950459" y="4154682"/>
                  <a:ext cx="99581" cy="86482"/>
                </a:xfrm>
                <a:custGeom>
                  <a:avLst/>
                  <a:gdLst>
                    <a:gd name="connsiteX0" fmla="*/ 6985 w 99581"/>
                    <a:gd name="connsiteY0" fmla="*/ 1392 h 86482"/>
                    <a:gd name="connsiteX1" fmla="*/ 0 w 99581"/>
                    <a:gd name="connsiteY1" fmla="*/ 62987 h 86482"/>
                    <a:gd name="connsiteX2" fmla="*/ 85090 w 99581"/>
                    <a:gd name="connsiteY2" fmla="*/ 86482 h 86482"/>
                    <a:gd name="connsiteX3" fmla="*/ 97155 w 99581"/>
                    <a:gd name="connsiteY3" fmla="*/ 27427 h 86482"/>
                    <a:gd name="connsiteX4" fmla="*/ 6985 w 99581"/>
                    <a:gd name="connsiteY4" fmla="*/ 1392 h 8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581" h="86482">
                      <a:moveTo>
                        <a:pt x="6985" y="1392"/>
                      </a:moveTo>
                      <a:cubicBezTo>
                        <a:pt x="6985" y="1392"/>
                        <a:pt x="5080" y="47747"/>
                        <a:pt x="0" y="62987"/>
                      </a:cubicBezTo>
                      <a:cubicBezTo>
                        <a:pt x="0" y="62987"/>
                        <a:pt x="53975" y="71242"/>
                        <a:pt x="85090" y="86482"/>
                      </a:cubicBezTo>
                      <a:cubicBezTo>
                        <a:pt x="85090" y="86482"/>
                        <a:pt x="106680" y="40127"/>
                        <a:pt x="97155" y="27427"/>
                      </a:cubicBezTo>
                      <a:cubicBezTo>
                        <a:pt x="88265" y="15362"/>
                        <a:pt x="36830" y="-5593"/>
                        <a:pt x="6985" y="1392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C485303B-4368-5830-1EB0-D54DE6B6D281}"/>
                    </a:ext>
                  </a:extLst>
                </p:cNvPr>
                <p:cNvSpPr/>
                <p:nvPr/>
              </p:nvSpPr>
              <p:spPr>
                <a:xfrm>
                  <a:off x="4641635" y="4310059"/>
                  <a:ext cx="190976" cy="356555"/>
                </a:xfrm>
                <a:custGeom>
                  <a:avLst/>
                  <a:gdLst>
                    <a:gd name="connsiteX0" fmla="*/ 187539 w 190976"/>
                    <a:gd name="connsiteY0" fmla="*/ 244161 h 356555"/>
                    <a:gd name="connsiteX1" fmla="*/ 115149 w 190976"/>
                    <a:gd name="connsiteY1" fmla="*/ 278450 h 356555"/>
                    <a:gd name="connsiteX2" fmla="*/ 214 w 190976"/>
                    <a:gd name="connsiteY2" fmla="*/ 321 h 356555"/>
                    <a:gd name="connsiteX3" fmla="*/ 141184 w 190976"/>
                    <a:gd name="connsiteY3" fmla="*/ 356556 h 356555"/>
                    <a:gd name="connsiteX4" fmla="*/ 187539 w 190976"/>
                    <a:gd name="connsiteY4" fmla="*/ 244161 h 35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976" h="356555">
                      <a:moveTo>
                        <a:pt x="187539" y="244161"/>
                      </a:moveTo>
                      <a:cubicBezTo>
                        <a:pt x="181189" y="254321"/>
                        <a:pt x="147534" y="308931"/>
                        <a:pt x="115149" y="278450"/>
                      </a:cubicBezTo>
                      <a:cubicBezTo>
                        <a:pt x="73239" y="239716"/>
                        <a:pt x="31964" y="101286"/>
                        <a:pt x="214" y="321"/>
                      </a:cubicBezTo>
                      <a:cubicBezTo>
                        <a:pt x="-3596" y="-12379"/>
                        <a:pt x="43394" y="356556"/>
                        <a:pt x="141184" y="356556"/>
                      </a:cubicBezTo>
                      <a:cubicBezTo>
                        <a:pt x="209764" y="355286"/>
                        <a:pt x="187539" y="244161"/>
                        <a:pt x="187539" y="24416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DD964615-B430-EEB3-8D91-00F062D6507D}"/>
                    </a:ext>
                  </a:extLst>
                </p:cNvPr>
                <p:cNvSpPr/>
                <p:nvPr/>
              </p:nvSpPr>
              <p:spPr>
                <a:xfrm>
                  <a:off x="4506595" y="4535804"/>
                  <a:ext cx="748664" cy="597566"/>
                </a:xfrm>
                <a:custGeom>
                  <a:avLst/>
                  <a:gdLst>
                    <a:gd name="connsiteX0" fmla="*/ 611505 w 748664"/>
                    <a:gd name="connsiteY0" fmla="*/ 596900 h 597566"/>
                    <a:gd name="connsiteX1" fmla="*/ 748030 w 748664"/>
                    <a:gd name="connsiteY1" fmla="*/ 563245 h 597566"/>
                    <a:gd name="connsiteX2" fmla="*/ 748665 w 748664"/>
                    <a:gd name="connsiteY2" fmla="*/ 560070 h 597566"/>
                    <a:gd name="connsiteX3" fmla="*/ 572135 w 748664"/>
                    <a:gd name="connsiteY3" fmla="*/ 570230 h 597566"/>
                    <a:gd name="connsiteX4" fmla="*/ 306070 w 748664"/>
                    <a:gd name="connsiteY4" fmla="*/ 454025 h 597566"/>
                    <a:gd name="connsiteX5" fmla="*/ 117475 w 748664"/>
                    <a:gd name="connsiteY5" fmla="*/ 174625 h 597566"/>
                    <a:gd name="connsiteX6" fmla="*/ 0 w 748664"/>
                    <a:gd name="connsiteY6" fmla="*/ 0 h 597566"/>
                    <a:gd name="connsiteX7" fmla="*/ 0 w 748664"/>
                    <a:gd name="connsiteY7" fmla="*/ 1905 h 597566"/>
                    <a:gd name="connsiteX8" fmla="*/ 106680 w 748664"/>
                    <a:gd name="connsiteY8" fmla="*/ 175260 h 597566"/>
                    <a:gd name="connsiteX9" fmla="*/ 264160 w 748664"/>
                    <a:gd name="connsiteY9" fmla="*/ 431165 h 597566"/>
                    <a:gd name="connsiteX10" fmla="*/ 611505 w 748664"/>
                    <a:gd name="connsiteY10" fmla="*/ 596900 h 597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8664" h="597566">
                      <a:moveTo>
                        <a:pt x="611505" y="596900"/>
                      </a:moveTo>
                      <a:cubicBezTo>
                        <a:pt x="664845" y="600710"/>
                        <a:pt x="713740" y="588010"/>
                        <a:pt x="748030" y="563245"/>
                      </a:cubicBezTo>
                      <a:lnTo>
                        <a:pt x="748665" y="560070"/>
                      </a:lnTo>
                      <a:cubicBezTo>
                        <a:pt x="748665" y="560070"/>
                        <a:pt x="657860" y="592455"/>
                        <a:pt x="572135" y="570230"/>
                      </a:cubicBezTo>
                      <a:cubicBezTo>
                        <a:pt x="486410" y="548005"/>
                        <a:pt x="366395" y="505460"/>
                        <a:pt x="306070" y="454025"/>
                      </a:cubicBezTo>
                      <a:cubicBezTo>
                        <a:pt x="245745" y="402590"/>
                        <a:pt x="137795" y="219710"/>
                        <a:pt x="117475" y="174625"/>
                      </a:cubicBezTo>
                      <a:cubicBezTo>
                        <a:pt x="100330" y="137795"/>
                        <a:pt x="26670" y="53975"/>
                        <a:pt x="0" y="0"/>
                      </a:cubicBezTo>
                      <a:cubicBezTo>
                        <a:pt x="0" y="635"/>
                        <a:pt x="0" y="1270"/>
                        <a:pt x="0" y="1905"/>
                      </a:cubicBezTo>
                      <a:cubicBezTo>
                        <a:pt x="5715" y="36195"/>
                        <a:pt x="67945" y="113665"/>
                        <a:pt x="106680" y="175260"/>
                      </a:cubicBezTo>
                      <a:cubicBezTo>
                        <a:pt x="145415" y="237490"/>
                        <a:pt x="193040" y="358140"/>
                        <a:pt x="264160" y="431165"/>
                      </a:cubicBezTo>
                      <a:cubicBezTo>
                        <a:pt x="334010" y="504190"/>
                        <a:pt x="468630" y="587375"/>
                        <a:pt x="611505" y="59690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F02C219-6ED4-A069-B08F-07A782781CB5}"/>
                  </a:ext>
                </a:extLst>
              </p:cNvPr>
              <p:cNvSpPr/>
              <p:nvPr/>
            </p:nvSpPr>
            <p:spPr>
              <a:xfrm>
                <a:off x="4158449" y="2493587"/>
                <a:ext cx="187490" cy="90227"/>
              </a:xfrm>
              <a:custGeom>
                <a:avLst/>
                <a:gdLst>
                  <a:gd name="connsiteX0" fmla="*/ 87795 w 187490"/>
                  <a:gd name="connsiteY0" fmla="*/ 90227 h 90227"/>
                  <a:gd name="connsiteX1" fmla="*/ 85890 w 187490"/>
                  <a:gd name="connsiteY1" fmla="*/ 90227 h 90227"/>
                  <a:gd name="connsiteX2" fmla="*/ 165 w 187490"/>
                  <a:gd name="connsiteY2" fmla="*/ 7677 h 90227"/>
                  <a:gd name="connsiteX3" fmla="*/ 2705 w 187490"/>
                  <a:gd name="connsiteY3" fmla="*/ 1327 h 90227"/>
                  <a:gd name="connsiteX4" fmla="*/ 9055 w 187490"/>
                  <a:gd name="connsiteY4" fmla="*/ 692 h 90227"/>
                  <a:gd name="connsiteX5" fmla="*/ 181140 w 187490"/>
                  <a:gd name="connsiteY5" fmla="*/ 27362 h 90227"/>
                  <a:gd name="connsiteX6" fmla="*/ 187490 w 187490"/>
                  <a:gd name="connsiteY6" fmla="*/ 33077 h 90227"/>
                  <a:gd name="connsiteX7" fmla="*/ 181775 w 187490"/>
                  <a:gd name="connsiteY7" fmla="*/ 39427 h 90227"/>
                  <a:gd name="connsiteX8" fmla="*/ 16675 w 187490"/>
                  <a:gd name="connsiteY8" fmla="*/ 17202 h 90227"/>
                  <a:gd name="connsiteX9" fmla="*/ 89065 w 187490"/>
                  <a:gd name="connsiteY9" fmla="*/ 77527 h 90227"/>
                  <a:gd name="connsiteX10" fmla="*/ 93510 w 187490"/>
                  <a:gd name="connsiteY10" fmla="*/ 85147 h 90227"/>
                  <a:gd name="connsiteX11" fmla="*/ 87795 w 187490"/>
                  <a:gd name="connsiteY11" fmla="*/ 90227 h 9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7490" h="90227">
                    <a:moveTo>
                      <a:pt x="87795" y="90227"/>
                    </a:moveTo>
                    <a:cubicBezTo>
                      <a:pt x="87160" y="90227"/>
                      <a:pt x="86525" y="90227"/>
                      <a:pt x="85890" y="90227"/>
                    </a:cubicBezTo>
                    <a:cubicBezTo>
                      <a:pt x="14135" y="71177"/>
                      <a:pt x="800" y="10217"/>
                      <a:pt x="165" y="7677"/>
                    </a:cubicBezTo>
                    <a:cubicBezTo>
                      <a:pt x="-470" y="5137"/>
                      <a:pt x="800" y="2597"/>
                      <a:pt x="2705" y="1327"/>
                    </a:cubicBezTo>
                    <a:cubicBezTo>
                      <a:pt x="4610" y="57"/>
                      <a:pt x="7150" y="-578"/>
                      <a:pt x="9055" y="692"/>
                    </a:cubicBezTo>
                    <a:cubicBezTo>
                      <a:pt x="9690" y="1327"/>
                      <a:pt x="77635" y="32442"/>
                      <a:pt x="181140" y="27362"/>
                    </a:cubicBezTo>
                    <a:cubicBezTo>
                      <a:pt x="184315" y="27362"/>
                      <a:pt x="187490" y="29902"/>
                      <a:pt x="187490" y="33077"/>
                    </a:cubicBezTo>
                    <a:cubicBezTo>
                      <a:pt x="187490" y="36887"/>
                      <a:pt x="184950" y="39427"/>
                      <a:pt x="181775" y="39427"/>
                    </a:cubicBezTo>
                    <a:cubicBezTo>
                      <a:pt x="100495" y="43237"/>
                      <a:pt x="41440" y="26092"/>
                      <a:pt x="16675" y="17202"/>
                    </a:cubicBezTo>
                    <a:cubicBezTo>
                      <a:pt x="24295" y="34982"/>
                      <a:pt x="43345" y="65462"/>
                      <a:pt x="89065" y="77527"/>
                    </a:cubicBezTo>
                    <a:cubicBezTo>
                      <a:pt x="92240" y="78162"/>
                      <a:pt x="94780" y="81972"/>
                      <a:pt x="93510" y="85147"/>
                    </a:cubicBezTo>
                    <a:cubicBezTo>
                      <a:pt x="93510" y="88322"/>
                      <a:pt x="90335" y="90227"/>
                      <a:pt x="87795" y="9022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B839C9D-D06E-EF76-27EE-50BEE7679378}"/>
                  </a:ext>
                </a:extLst>
              </p:cNvPr>
              <p:cNvSpPr/>
              <p:nvPr/>
            </p:nvSpPr>
            <p:spPr>
              <a:xfrm>
                <a:off x="3657064" y="3143152"/>
                <a:ext cx="473074" cy="637002"/>
              </a:xfrm>
              <a:custGeom>
                <a:avLst/>
                <a:gdLst>
                  <a:gd name="connsiteX0" fmla="*/ 17046 w 473074"/>
                  <a:gd name="connsiteY0" fmla="*/ 637003 h 637002"/>
                  <a:gd name="connsiteX1" fmla="*/ 10696 w 473074"/>
                  <a:gd name="connsiteY1" fmla="*/ 631923 h 637002"/>
                  <a:gd name="connsiteX2" fmla="*/ 91976 w 473074"/>
                  <a:gd name="connsiteY2" fmla="*/ 248383 h 637002"/>
                  <a:gd name="connsiteX3" fmla="*/ 465991 w 473074"/>
                  <a:gd name="connsiteY3" fmla="*/ 98 h 637002"/>
                  <a:gd name="connsiteX4" fmla="*/ 472976 w 473074"/>
                  <a:gd name="connsiteY4" fmla="*/ 5178 h 637002"/>
                  <a:gd name="connsiteX5" fmla="*/ 467896 w 473074"/>
                  <a:gd name="connsiteY5" fmla="*/ 12163 h 637002"/>
                  <a:gd name="connsiteX6" fmla="*/ 102136 w 473074"/>
                  <a:gd name="connsiteY6" fmla="*/ 255368 h 637002"/>
                  <a:gd name="connsiteX7" fmla="*/ 22761 w 473074"/>
                  <a:gd name="connsiteY7" fmla="*/ 628748 h 637002"/>
                  <a:gd name="connsiteX8" fmla="*/ 17681 w 473074"/>
                  <a:gd name="connsiteY8" fmla="*/ 636368 h 637002"/>
                  <a:gd name="connsiteX9" fmla="*/ 17046 w 473074"/>
                  <a:gd name="connsiteY9" fmla="*/ 637003 h 63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3074" h="637002">
                    <a:moveTo>
                      <a:pt x="17046" y="637003"/>
                    </a:moveTo>
                    <a:cubicBezTo>
                      <a:pt x="13871" y="637003"/>
                      <a:pt x="11331" y="635098"/>
                      <a:pt x="10696" y="631923"/>
                    </a:cubicBezTo>
                    <a:cubicBezTo>
                      <a:pt x="-17879" y="504288"/>
                      <a:pt x="11331" y="367763"/>
                      <a:pt x="91976" y="248383"/>
                    </a:cubicBezTo>
                    <a:cubicBezTo>
                      <a:pt x="181511" y="116303"/>
                      <a:pt x="321846" y="23593"/>
                      <a:pt x="465991" y="98"/>
                    </a:cubicBezTo>
                    <a:cubicBezTo>
                      <a:pt x="469166" y="-537"/>
                      <a:pt x="472976" y="2003"/>
                      <a:pt x="472976" y="5178"/>
                    </a:cubicBezTo>
                    <a:cubicBezTo>
                      <a:pt x="473611" y="8353"/>
                      <a:pt x="471071" y="12163"/>
                      <a:pt x="467896" y="12163"/>
                    </a:cubicBezTo>
                    <a:cubicBezTo>
                      <a:pt x="326291" y="35023"/>
                      <a:pt x="189766" y="125828"/>
                      <a:pt x="102136" y="255368"/>
                    </a:cubicBezTo>
                    <a:cubicBezTo>
                      <a:pt x="23396" y="371573"/>
                      <a:pt x="-5179" y="504288"/>
                      <a:pt x="22761" y="628748"/>
                    </a:cubicBezTo>
                    <a:cubicBezTo>
                      <a:pt x="23396" y="631923"/>
                      <a:pt x="21491" y="635733"/>
                      <a:pt x="17681" y="636368"/>
                    </a:cubicBezTo>
                    <a:cubicBezTo>
                      <a:pt x="17681" y="636368"/>
                      <a:pt x="17046" y="637003"/>
                      <a:pt x="17046" y="637003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22955E9-6FAB-235A-9414-B5B683F7A3DB}"/>
                  </a:ext>
                </a:extLst>
              </p:cNvPr>
              <p:cNvSpPr/>
              <p:nvPr/>
            </p:nvSpPr>
            <p:spPr>
              <a:xfrm>
                <a:off x="3067248" y="1550035"/>
                <a:ext cx="86796" cy="166369"/>
              </a:xfrm>
              <a:custGeom>
                <a:avLst/>
                <a:gdLst>
                  <a:gd name="connsiteX0" fmla="*/ 6152 w 86796"/>
                  <a:gd name="connsiteY0" fmla="*/ 166370 h 166369"/>
                  <a:gd name="connsiteX1" fmla="*/ 1072 w 86796"/>
                  <a:gd name="connsiteY1" fmla="*/ 163830 h 166369"/>
                  <a:gd name="connsiteX2" fmla="*/ 2977 w 86796"/>
                  <a:gd name="connsiteY2" fmla="*/ 154940 h 166369"/>
                  <a:gd name="connsiteX3" fmla="*/ 74097 w 86796"/>
                  <a:gd name="connsiteY3" fmla="*/ 6350 h 166369"/>
                  <a:gd name="connsiteX4" fmla="*/ 80447 w 86796"/>
                  <a:gd name="connsiteY4" fmla="*/ 0 h 166369"/>
                  <a:gd name="connsiteX5" fmla="*/ 86797 w 86796"/>
                  <a:gd name="connsiteY5" fmla="*/ 6350 h 166369"/>
                  <a:gd name="connsiteX6" fmla="*/ 9962 w 86796"/>
                  <a:gd name="connsiteY6" fmla="*/ 165100 h 166369"/>
                  <a:gd name="connsiteX7" fmla="*/ 6152 w 86796"/>
                  <a:gd name="connsiteY7" fmla="*/ 166370 h 16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796" h="166369">
                    <a:moveTo>
                      <a:pt x="6152" y="166370"/>
                    </a:moveTo>
                    <a:cubicBezTo>
                      <a:pt x="4247" y="166370"/>
                      <a:pt x="2342" y="165100"/>
                      <a:pt x="1072" y="163830"/>
                    </a:cubicBezTo>
                    <a:cubicBezTo>
                      <a:pt x="-833" y="160655"/>
                      <a:pt x="-198" y="156845"/>
                      <a:pt x="2977" y="154940"/>
                    </a:cubicBezTo>
                    <a:cubicBezTo>
                      <a:pt x="73462" y="106680"/>
                      <a:pt x="74097" y="7620"/>
                      <a:pt x="74097" y="6350"/>
                    </a:cubicBezTo>
                    <a:cubicBezTo>
                      <a:pt x="74097" y="2540"/>
                      <a:pt x="76637" y="0"/>
                      <a:pt x="80447" y="0"/>
                    </a:cubicBezTo>
                    <a:cubicBezTo>
                      <a:pt x="84256" y="0"/>
                      <a:pt x="86797" y="2540"/>
                      <a:pt x="86797" y="6350"/>
                    </a:cubicBezTo>
                    <a:cubicBezTo>
                      <a:pt x="86797" y="10795"/>
                      <a:pt x="86162" y="113030"/>
                      <a:pt x="9962" y="165100"/>
                    </a:cubicBezTo>
                    <a:cubicBezTo>
                      <a:pt x="8692" y="165735"/>
                      <a:pt x="7422" y="166370"/>
                      <a:pt x="6152" y="166370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D883C3E-44E2-FD50-5095-66CED09BE1B4}"/>
                  </a:ext>
                </a:extLst>
              </p:cNvPr>
              <p:cNvSpPr/>
              <p:nvPr/>
            </p:nvSpPr>
            <p:spPr>
              <a:xfrm>
                <a:off x="4983219" y="2497992"/>
                <a:ext cx="39621" cy="207107"/>
              </a:xfrm>
              <a:custGeom>
                <a:avLst/>
                <a:gdLst>
                  <a:gd name="connsiteX0" fmla="*/ 6610 w 39621"/>
                  <a:gd name="connsiteY0" fmla="*/ 207107 h 207107"/>
                  <a:gd name="connsiteX1" fmla="*/ 3435 w 39621"/>
                  <a:gd name="connsiteY1" fmla="*/ 206472 h 207107"/>
                  <a:gd name="connsiteX2" fmla="*/ 895 w 39621"/>
                  <a:gd name="connsiteY2" fmla="*/ 197582 h 207107"/>
                  <a:gd name="connsiteX3" fmla="*/ 23755 w 39621"/>
                  <a:gd name="connsiteY3" fmla="*/ 7082 h 207107"/>
                  <a:gd name="connsiteX4" fmla="*/ 29470 w 39621"/>
                  <a:gd name="connsiteY4" fmla="*/ 97 h 207107"/>
                  <a:gd name="connsiteX5" fmla="*/ 36455 w 39621"/>
                  <a:gd name="connsiteY5" fmla="*/ 5812 h 207107"/>
                  <a:gd name="connsiteX6" fmla="*/ 12325 w 39621"/>
                  <a:gd name="connsiteY6" fmla="*/ 203932 h 207107"/>
                  <a:gd name="connsiteX7" fmla="*/ 6610 w 39621"/>
                  <a:gd name="connsiteY7" fmla="*/ 207107 h 207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21" h="207107">
                    <a:moveTo>
                      <a:pt x="6610" y="207107"/>
                    </a:moveTo>
                    <a:cubicBezTo>
                      <a:pt x="5340" y="207107"/>
                      <a:pt x="4705" y="207107"/>
                      <a:pt x="3435" y="206472"/>
                    </a:cubicBezTo>
                    <a:cubicBezTo>
                      <a:pt x="260" y="204567"/>
                      <a:pt x="-1010" y="200757"/>
                      <a:pt x="895" y="197582"/>
                    </a:cubicBezTo>
                    <a:cubicBezTo>
                      <a:pt x="37725" y="130272"/>
                      <a:pt x="23755" y="8352"/>
                      <a:pt x="23755" y="7082"/>
                    </a:cubicBezTo>
                    <a:cubicBezTo>
                      <a:pt x="23120" y="3907"/>
                      <a:pt x="25660" y="732"/>
                      <a:pt x="29470" y="97"/>
                    </a:cubicBezTo>
                    <a:cubicBezTo>
                      <a:pt x="33280" y="-538"/>
                      <a:pt x="35820" y="2002"/>
                      <a:pt x="36455" y="5812"/>
                    </a:cubicBezTo>
                    <a:cubicBezTo>
                      <a:pt x="37090" y="10892"/>
                      <a:pt x="51695" y="132812"/>
                      <a:pt x="12325" y="203932"/>
                    </a:cubicBezTo>
                    <a:cubicBezTo>
                      <a:pt x="11055" y="205837"/>
                      <a:pt x="8515" y="207107"/>
                      <a:pt x="6610" y="20710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534CB696-2367-B592-11FE-D7E637ACD269}"/>
                  </a:ext>
                </a:extLst>
              </p:cNvPr>
              <p:cNvSpPr/>
              <p:nvPr/>
            </p:nvSpPr>
            <p:spPr>
              <a:xfrm>
                <a:off x="5340567" y="2497278"/>
                <a:ext cx="149469" cy="167520"/>
              </a:xfrm>
              <a:custGeom>
                <a:avLst/>
                <a:gdLst>
                  <a:gd name="connsiteX0" fmla="*/ 133767 w 149469"/>
                  <a:gd name="connsiteY0" fmla="*/ 114477 h 167520"/>
                  <a:gd name="connsiteX1" fmla="*/ 28992 w 149469"/>
                  <a:gd name="connsiteY1" fmla="*/ 3352 h 167520"/>
                  <a:gd name="connsiteX2" fmla="*/ 50582 w 149469"/>
                  <a:gd name="connsiteY2" fmla="*/ 162737 h 167520"/>
                  <a:gd name="connsiteX3" fmla="*/ 133767 w 149469"/>
                  <a:gd name="connsiteY3" fmla="*/ 114477 h 16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469" h="167520">
                    <a:moveTo>
                      <a:pt x="133767" y="114477"/>
                    </a:moveTo>
                    <a:cubicBezTo>
                      <a:pt x="92492" y="104952"/>
                      <a:pt x="71537" y="-22048"/>
                      <a:pt x="28992" y="3352"/>
                    </a:cubicBezTo>
                    <a:cubicBezTo>
                      <a:pt x="-13553" y="28752"/>
                      <a:pt x="-11648" y="136702"/>
                      <a:pt x="50582" y="162737"/>
                    </a:cubicBezTo>
                    <a:cubicBezTo>
                      <a:pt x="100112" y="184327"/>
                      <a:pt x="184567" y="126542"/>
                      <a:pt x="133767" y="1144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CF31347-325D-6EF5-8A57-BCAB2679D192}"/>
                  </a:ext>
                </a:extLst>
              </p:cNvPr>
              <p:cNvSpPr/>
              <p:nvPr/>
            </p:nvSpPr>
            <p:spPr>
              <a:xfrm>
                <a:off x="5363227" y="3661409"/>
                <a:ext cx="591048" cy="624205"/>
              </a:xfrm>
              <a:custGeom>
                <a:avLst/>
                <a:gdLst>
                  <a:gd name="connsiteX0" fmla="*/ 383522 w 591048"/>
                  <a:gd name="connsiteY0" fmla="*/ 20320 h 624205"/>
                  <a:gd name="connsiteX1" fmla="*/ 169527 w 591048"/>
                  <a:gd name="connsiteY1" fmla="*/ 0 h 624205"/>
                  <a:gd name="connsiteX2" fmla="*/ 76817 w 591048"/>
                  <a:gd name="connsiteY2" fmla="*/ 154305 h 624205"/>
                  <a:gd name="connsiteX3" fmla="*/ 617 w 591048"/>
                  <a:gd name="connsiteY3" fmla="*/ 429260 h 624205"/>
                  <a:gd name="connsiteX4" fmla="*/ 12682 w 591048"/>
                  <a:gd name="connsiteY4" fmla="*/ 507365 h 624205"/>
                  <a:gd name="connsiteX5" fmla="*/ 143493 w 591048"/>
                  <a:gd name="connsiteY5" fmla="*/ 480695 h 624205"/>
                  <a:gd name="connsiteX6" fmla="*/ 80627 w 591048"/>
                  <a:gd name="connsiteY6" fmla="*/ 624205 h 624205"/>
                  <a:gd name="connsiteX7" fmla="*/ 502902 w 591048"/>
                  <a:gd name="connsiteY7" fmla="*/ 320040 h 624205"/>
                  <a:gd name="connsiteX8" fmla="*/ 565768 w 591048"/>
                  <a:gd name="connsiteY8" fmla="*/ 367030 h 624205"/>
                  <a:gd name="connsiteX9" fmla="*/ 586088 w 591048"/>
                  <a:gd name="connsiteY9" fmla="*/ 266065 h 624205"/>
                  <a:gd name="connsiteX10" fmla="*/ 383522 w 591048"/>
                  <a:gd name="connsiteY10" fmla="*/ 20320 h 62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1048" h="624205">
                    <a:moveTo>
                      <a:pt x="383522" y="20320"/>
                    </a:moveTo>
                    <a:cubicBezTo>
                      <a:pt x="344788" y="8890"/>
                      <a:pt x="260332" y="3175"/>
                      <a:pt x="169527" y="0"/>
                    </a:cubicBezTo>
                    <a:cubicBezTo>
                      <a:pt x="134602" y="36830"/>
                      <a:pt x="92692" y="92075"/>
                      <a:pt x="76817" y="154305"/>
                    </a:cubicBezTo>
                    <a:cubicBezTo>
                      <a:pt x="47607" y="266065"/>
                      <a:pt x="-6368" y="382270"/>
                      <a:pt x="617" y="429260"/>
                    </a:cubicBezTo>
                    <a:cubicBezTo>
                      <a:pt x="3157" y="443865"/>
                      <a:pt x="7602" y="473075"/>
                      <a:pt x="12682" y="507365"/>
                    </a:cubicBezTo>
                    <a:cubicBezTo>
                      <a:pt x="60307" y="497205"/>
                      <a:pt x="104122" y="488315"/>
                      <a:pt x="143493" y="480695"/>
                    </a:cubicBezTo>
                    <a:cubicBezTo>
                      <a:pt x="122538" y="525145"/>
                      <a:pt x="101582" y="574040"/>
                      <a:pt x="80627" y="624205"/>
                    </a:cubicBezTo>
                    <a:cubicBezTo>
                      <a:pt x="300972" y="339090"/>
                      <a:pt x="436863" y="299085"/>
                      <a:pt x="502902" y="320040"/>
                    </a:cubicBezTo>
                    <a:cubicBezTo>
                      <a:pt x="525763" y="327025"/>
                      <a:pt x="546718" y="342900"/>
                      <a:pt x="565768" y="367030"/>
                    </a:cubicBezTo>
                    <a:cubicBezTo>
                      <a:pt x="572118" y="334010"/>
                      <a:pt x="579102" y="300355"/>
                      <a:pt x="586088" y="266065"/>
                    </a:cubicBezTo>
                    <a:cubicBezTo>
                      <a:pt x="628632" y="60325"/>
                      <a:pt x="383522" y="20320"/>
                      <a:pt x="383522" y="2032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9683EE77-062E-872E-0461-23942684808C}"/>
                  </a:ext>
                </a:extLst>
              </p:cNvPr>
              <p:cNvSpPr/>
              <p:nvPr/>
            </p:nvSpPr>
            <p:spPr>
              <a:xfrm>
                <a:off x="5496555" y="3965723"/>
                <a:ext cx="90660" cy="182096"/>
              </a:xfrm>
              <a:custGeom>
                <a:avLst/>
                <a:gdLst>
                  <a:gd name="connsiteX0" fmla="*/ 10164 w 90660"/>
                  <a:gd name="connsiteY0" fmla="*/ 182097 h 182096"/>
                  <a:gd name="connsiteX1" fmla="*/ 8894 w 90660"/>
                  <a:gd name="connsiteY1" fmla="*/ 182097 h 182096"/>
                  <a:gd name="connsiteX2" fmla="*/ 3814 w 90660"/>
                  <a:gd name="connsiteY2" fmla="*/ 176382 h 182096"/>
                  <a:gd name="connsiteX3" fmla="*/ 3814 w 90660"/>
                  <a:gd name="connsiteY3" fmla="*/ 52557 h 182096"/>
                  <a:gd name="connsiteX4" fmla="*/ 10799 w 90660"/>
                  <a:gd name="connsiteY4" fmla="*/ 47477 h 182096"/>
                  <a:gd name="connsiteX5" fmla="*/ 15879 w 90660"/>
                  <a:gd name="connsiteY5" fmla="*/ 54462 h 182096"/>
                  <a:gd name="connsiteX6" fmla="*/ 13974 w 90660"/>
                  <a:gd name="connsiteY6" fmla="*/ 150982 h 182096"/>
                  <a:gd name="connsiteX7" fmla="*/ 78744 w 90660"/>
                  <a:gd name="connsiteY7" fmla="*/ 3662 h 182096"/>
                  <a:gd name="connsiteX8" fmla="*/ 86999 w 90660"/>
                  <a:gd name="connsiteY8" fmla="*/ 487 h 182096"/>
                  <a:gd name="connsiteX9" fmla="*/ 90174 w 90660"/>
                  <a:gd name="connsiteY9" fmla="*/ 8742 h 182096"/>
                  <a:gd name="connsiteX10" fmla="*/ 15244 w 90660"/>
                  <a:gd name="connsiteY10" fmla="*/ 178287 h 182096"/>
                  <a:gd name="connsiteX11" fmla="*/ 10164 w 90660"/>
                  <a:gd name="connsiteY11" fmla="*/ 182097 h 18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660" h="182096">
                    <a:moveTo>
                      <a:pt x="10164" y="182097"/>
                    </a:moveTo>
                    <a:cubicBezTo>
                      <a:pt x="9529" y="182097"/>
                      <a:pt x="9529" y="182097"/>
                      <a:pt x="8894" y="182097"/>
                    </a:cubicBezTo>
                    <a:cubicBezTo>
                      <a:pt x="6354" y="181462"/>
                      <a:pt x="3814" y="179557"/>
                      <a:pt x="3814" y="176382"/>
                    </a:cubicBezTo>
                    <a:cubicBezTo>
                      <a:pt x="3179" y="173842"/>
                      <a:pt x="-4441" y="105897"/>
                      <a:pt x="3814" y="52557"/>
                    </a:cubicBezTo>
                    <a:cubicBezTo>
                      <a:pt x="4449" y="49382"/>
                      <a:pt x="7624" y="46842"/>
                      <a:pt x="10799" y="47477"/>
                    </a:cubicBezTo>
                    <a:cubicBezTo>
                      <a:pt x="13974" y="48112"/>
                      <a:pt x="16514" y="51287"/>
                      <a:pt x="15879" y="54462"/>
                    </a:cubicBezTo>
                    <a:cubicBezTo>
                      <a:pt x="10799" y="87482"/>
                      <a:pt x="12069" y="126852"/>
                      <a:pt x="13974" y="150982"/>
                    </a:cubicBezTo>
                    <a:cubicBezTo>
                      <a:pt x="42549" y="88117"/>
                      <a:pt x="78109" y="4932"/>
                      <a:pt x="78744" y="3662"/>
                    </a:cubicBezTo>
                    <a:cubicBezTo>
                      <a:pt x="80014" y="487"/>
                      <a:pt x="83824" y="-783"/>
                      <a:pt x="86999" y="487"/>
                    </a:cubicBezTo>
                    <a:cubicBezTo>
                      <a:pt x="90174" y="1757"/>
                      <a:pt x="91444" y="5567"/>
                      <a:pt x="90174" y="8742"/>
                    </a:cubicBezTo>
                    <a:cubicBezTo>
                      <a:pt x="89539" y="10012"/>
                      <a:pt x="44454" y="114152"/>
                      <a:pt x="15244" y="178287"/>
                    </a:cubicBezTo>
                    <a:cubicBezTo>
                      <a:pt x="14609" y="180827"/>
                      <a:pt x="12704" y="182097"/>
                      <a:pt x="10164" y="18209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7FF0B8D6-95EB-C9DE-93AC-1520A0C06FB1}"/>
                </a:ext>
              </a:extLst>
            </p:cNvPr>
            <p:cNvSpPr/>
            <p:nvPr/>
          </p:nvSpPr>
          <p:spPr>
            <a:xfrm>
              <a:off x="3052303" y="2712953"/>
              <a:ext cx="3457619" cy="2365141"/>
            </a:xfrm>
            <a:custGeom>
              <a:avLst/>
              <a:gdLst>
                <a:gd name="connsiteX0" fmla="*/ 2690636 w 3457619"/>
                <a:gd name="connsiteY0" fmla="*/ 2364507 h 2365141"/>
                <a:gd name="connsiteX1" fmla="*/ 2681111 w 3457619"/>
                <a:gd name="connsiteY1" fmla="*/ 2356252 h 2365141"/>
                <a:gd name="connsiteX2" fmla="*/ 2689366 w 3457619"/>
                <a:gd name="connsiteY2" fmla="*/ 2345457 h 2365141"/>
                <a:gd name="connsiteX3" fmla="*/ 3430411 w 3457619"/>
                <a:gd name="connsiteY3" fmla="*/ 1902862 h 2365141"/>
                <a:gd name="connsiteX4" fmla="*/ 3361831 w 3457619"/>
                <a:gd name="connsiteY4" fmla="*/ 1599331 h 2365141"/>
                <a:gd name="connsiteX5" fmla="*/ 1648601 w 3457619"/>
                <a:gd name="connsiteY5" fmla="*/ 895117 h 2365141"/>
                <a:gd name="connsiteX6" fmla="*/ 25541 w 3457619"/>
                <a:gd name="connsiteY6" fmla="*/ 326157 h 2365141"/>
                <a:gd name="connsiteX7" fmla="*/ 14746 w 3457619"/>
                <a:gd name="connsiteY7" fmla="*/ 166137 h 2365141"/>
                <a:gd name="connsiteX8" fmla="*/ 643396 w 3457619"/>
                <a:gd name="connsiteY8" fmla="*/ 16276 h 2365141"/>
                <a:gd name="connsiteX9" fmla="*/ 1154571 w 3457619"/>
                <a:gd name="connsiteY9" fmla="*/ 126132 h 2365141"/>
                <a:gd name="connsiteX10" fmla="*/ 1160921 w 3457619"/>
                <a:gd name="connsiteY10" fmla="*/ 138197 h 2365141"/>
                <a:gd name="connsiteX11" fmla="*/ 1148856 w 3457619"/>
                <a:gd name="connsiteY11" fmla="*/ 144547 h 2365141"/>
                <a:gd name="connsiteX12" fmla="*/ 31891 w 3457619"/>
                <a:gd name="connsiteY12" fmla="*/ 173757 h 2365141"/>
                <a:gd name="connsiteX13" fmla="*/ 42051 w 3457619"/>
                <a:gd name="connsiteY13" fmla="*/ 317267 h 2365141"/>
                <a:gd name="connsiteX14" fmla="*/ 561481 w 3457619"/>
                <a:gd name="connsiteY14" fmla="*/ 632227 h 2365141"/>
                <a:gd name="connsiteX15" fmla="*/ 1651141 w 3457619"/>
                <a:gd name="connsiteY15" fmla="*/ 876702 h 2365141"/>
                <a:gd name="connsiteX16" fmla="*/ 3377071 w 3457619"/>
                <a:gd name="connsiteY16" fmla="*/ 1589172 h 2365141"/>
                <a:gd name="connsiteX17" fmla="*/ 3448191 w 3457619"/>
                <a:gd name="connsiteY17" fmla="*/ 1907942 h 2365141"/>
                <a:gd name="connsiteX18" fmla="*/ 2690001 w 3457619"/>
                <a:gd name="connsiteY18" fmla="*/ 2365142 h 2365141"/>
                <a:gd name="connsiteX19" fmla="*/ 2690636 w 3457619"/>
                <a:gd name="connsiteY19" fmla="*/ 2364507 h 236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57619" h="2365141">
                  <a:moveTo>
                    <a:pt x="2690636" y="2364507"/>
                  </a:moveTo>
                  <a:cubicBezTo>
                    <a:pt x="2685556" y="2364507"/>
                    <a:pt x="2681746" y="2360697"/>
                    <a:pt x="2681111" y="2356252"/>
                  </a:cubicBezTo>
                  <a:cubicBezTo>
                    <a:pt x="2680476" y="2351172"/>
                    <a:pt x="2684286" y="2346092"/>
                    <a:pt x="2689366" y="2345457"/>
                  </a:cubicBezTo>
                  <a:cubicBezTo>
                    <a:pt x="3106561" y="2300372"/>
                    <a:pt x="3377071" y="2139082"/>
                    <a:pt x="3430411" y="1902862"/>
                  </a:cubicBezTo>
                  <a:cubicBezTo>
                    <a:pt x="3453271" y="1801262"/>
                    <a:pt x="3430411" y="1699027"/>
                    <a:pt x="3361831" y="1599331"/>
                  </a:cubicBezTo>
                  <a:cubicBezTo>
                    <a:pt x="3145296" y="1285006"/>
                    <a:pt x="2489341" y="1015131"/>
                    <a:pt x="1648601" y="895117"/>
                  </a:cubicBezTo>
                  <a:cubicBezTo>
                    <a:pt x="760871" y="768117"/>
                    <a:pt x="154446" y="556027"/>
                    <a:pt x="25541" y="326157"/>
                  </a:cubicBezTo>
                  <a:cubicBezTo>
                    <a:pt x="-4304" y="272817"/>
                    <a:pt x="-8114" y="218842"/>
                    <a:pt x="14746" y="166137"/>
                  </a:cubicBezTo>
                  <a:cubicBezTo>
                    <a:pt x="76976" y="21357"/>
                    <a:pt x="288431" y="-29443"/>
                    <a:pt x="643396" y="16276"/>
                  </a:cubicBezTo>
                  <a:cubicBezTo>
                    <a:pt x="905016" y="49932"/>
                    <a:pt x="1152031" y="125497"/>
                    <a:pt x="1154571" y="126132"/>
                  </a:cubicBezTo>
                  <a:cubicBezTo>
                    <a:pt x="1159651" y="127401"/>
                    <a:pt x="1162191" y="133117"/>
                    <a:pt x="1160921" y="138197"/>
                  </a:cubicBezTo>
                  <a:cubicBezTo>
                    <a:pt x="1159651" y="143276"/>
                    <a:pt x="1153936" y="145817"/>
                    <a:pt x="1148856" y="144547"/>
                  </a:cubicBezTo>
                  <a:cubicBezTo>
                    <a:pt x="1139331" y="141372"/>
                    <a:pt x="172861" y="-152633"/>
                    <a:pt x="31891" y="173757"/>
                  </a:cubicBezTo>
                  <a:cubicBezTo>
                    <a:pt x="11571" y="220747"/>
                    <a:pt x="15381" y="269007"/>
                    <a:pt x="42051" y="317267"/>
                  </a:cubicBezTo>
                  <a:cubicBezTo>
                    <a:pt x="103011" y="425851"/>
                    <a:pt x="282716" y="535072"/>
                    <a:pt x="561481" y="632227"/>
                  </a:cubicBezTo>
                  <a:cubicBezTo>
                    <a:pt x="842151" y="730017"/>
                    <a:pt x="1219341" y="814472"/>
                    <a:pt x="1651141" y="876702"/>
                  </a:cubicBezTo>
                  <a:cubicBezTo>
                    <a:pt x="2496326" y="997352"/>
                    <a:pt x="3157996" y="1270402"/>
                    <a:pt x="3377071" y="1589172"/>
                  </a:cubicBezTo>
                  <a:cubicBezTo>
                    <a:pt x="3448826" y="1693312"/>
                    <a:pt x="3472956" y="1800627"/>
                    <a:pt x="3448191" y="1907942"/>
                  </a:cubicBezTo>
                  <a:cubicBezTo>
                    <a:pt x="3392311" y="2152417"/>
                    <a:pt x="3116086" y="2319422"/>
                    <a:pt x="2690001" y="2365142"/>
                  </a:cubicBezTo>
                  <a:cubicBezTo>
                    <a:pt x="2691271" y="2364507"/>
                    <a:pt x="2691271" y="2364507"/>
                    <a:pt x="2690636" y="2364507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25D92B8-BC54-2539-3B51-1F6D48CA2981}"/>
                </a:ext>
              </a:extLst>
            </p:cNvPr>
            <p:cNvSpPr/>
            <p:nvPr/>
          </p:nvSpPr>
          <p:spPr>
            <a:xfrm>
              <a:off x="3926204" y="4714240"/>
              <a:ext cx="124460" cy="124459"/>
            </a:xfrm>
            <a:custGeom>
              <a:avLst/>
              <a:gdLst>
                <a:gd name="connsiteX0" fmla="*/ 62230 w 124460"/>
                <a:gd name="connsiteY0" fmla="*/ 124460 h 124459"/>
                <a:gd name="connsiteX1" fmla="*/ 0 w 124460"/>
                <a:gd name="connsiteY1" fmla="*/ 62230 h 124459"/>
                <a:gd name="connsiteX2" fmla="*/ 62230 w 124460"/>
                <a:gd name="connsiteY2" fmla="*/ 0 h 124459"/>
                <a:gd name="connsiteX3" fmla="*/ 124460 w 124460"/>
                <a:gd name="connsiteY3" fmla="*/ 62230 h 124459"/>
                <a:gd name="connsiteX4" fmla="*/ 62230 w 124460"/>
                <a:gd name="connsiteY4" fmla="*/ 124460 h 124459"/>
                <a:gd name="connsiteX5" fmla="*/ 62230 w 124460"/>
                <a:gd name="connsiteY5" fmla="*/ 18415 h 124459"/>
                <a:gd name="connsiteX6" fmla="*/ 19050 w 124460"/>
                <a:gd name="connsiteY6" fmla="*/ 61595 h 124459"/>
                <a:gd name="connsiteX7" fmla="*/ 62230 w 124460"/>
                <a:gd name="connsiteY7" fmla="*/ 104775 h 124459"/>
                <a:gd name="connsiteX8" fmla="*/ 105410 w 124460"/>
                <a:gd name="connsiteY8" fmla="*/ 61595 h 124459"/>
                <a:gd name="connsiteX9" fmla="*/ 62230 w 124460"/>
                <a:gd name="connsiteY9" fmla="*/ 18415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60" h="124459">
                  <a:moveTo>
                    <a:pt x="62230" y="124460"/>
                  </a:moveTo>
                  <a:cubicBezTo>
                    <a:pt x="27940" y="124460"/>
                    <a:pt x="0" y="96520"/>
                    <a:pt x="0" y="62230"/>
                  </a:cubicBezTo>
                  <a:cubicBezTo>
                    <a:pt x="0" y="27940"/>
                    <a:pt x="27940" y="0"/>
                    <a:pt x="62230" y="0"/>
                  </a:cubicBezTo>
                  <a:cubicBezTo>
                    <a:pt x="96520" y="0"/>
                    <a:pt x="124460" y="27940"/>
                    <a:pt x="124460" y="62230"/>
                  </a:cubicBezTo>
                  <a:cubicBezTo>
                    <a:pt x="124460" y="96520"/>
                    <a:pt x="96520" y="124460"/>
                    <a:pt x="62230" y="124460"/>
                  </a:cubicBezTo>
                  <a:close/>
                  <a:moveTo>
                    <a:pt x="62230" y="18415"/>
                  </a:moveTo>
                  <a:cubicBezTo>
                    <a:pt x="38100" y="18415"/>
                    <a:pt x="19050" y="38100"/>
                    <a:pt x="19050" y="61595"/>
                  </a:cubicBezTo>
                  <a:cubicBezTo>
                    <a:pt x="19050" y="85090"/>
                    <a:pt x="38735" y="104775"/>
                    <a:pt x="62230" y="104775"/>
                  </a:cubicBezTo>
                  <a:cubicBezTo>
                    <a:pt x="85725" y="104775"/>
                    <a:pt x="105410" y="85090"/>
                    <a:pt x="105410" y="61595"/>
                  </a:cubicBezTo>
                  <a:cubicBezTo>
                    <a:pt x="105410" y="38100"/>
                    <a:pt x="86360" y="18415"/>
                    <a:pt x="62230" y="18415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0F7CAA7-0B1D-F933-ECED-E16E96C04ABA}"/>
                </a:ext>
              </a:extLst>
            </p:cNvPr>
            <p:cNvSpPr/>
            <p:nvPr/>
          </p:nvSpPr>
          <p:spPr>
            <a:xfrm>
              <a:off x="6453174" y="1872578"/>
              <a:ext cx="1817477" cy="455581"/>
            </a:xfrm>
            <a:custGeom>
              <a:avLst/>
              <a:gdLst>
                <a:gd name="connsiteX0" fmla="*/ 5410 w 1817477"/>
                <a:gd name="connsiteY0" fmla="*/ 52741 h 455581"/>
                <a:gd name="connsiteX1" fmla="*/ 5410 w 1817477"/>
                <a:gd name="connsiteY1" fmla="*/ 52741 h 455581"/>
                <a:gd name="connsiteX2" fmla="*/ 68275 w 1817477"/>
                <a:gd name="connsiteY2" fmla="*/ 163866 h 455581"/>
                <a:gd name="connsiteX3" fmla="*/ 1701495 w 1817477"/>
                <a:gd name="connsiteY3" fmla="*/ 454061 h 455581"/>
                <a:gd name="connsiteX4" fmla="*/ 1810715 w 1817477"/>
                <a:gd name="connsiteY4" fmla="*/ 392466 h 455581"/>
                <a:gd name="connsiteX5" fmla="*/ 1810715 w 1817477"/>
                <a:gd name="connsiteY5" fmla="*/ 392466 h 455581"/>
                <a:gd name="connsiteX6" fmla="*/ 1733881 w 1817477"/>
                <a:gd name="connsiteY6" fmla="*/ 259116 h 455581"/>
                <a:gd name="connsiteX7" fmla="*/ 95581 w 1817477"/>
                <a:gd name="connsiteY7" fmla="*/ 1306 h 455581"/>
                <a:gd name="connsiteX8" fmla="*/ 5410 w 1817477"/>
                <a:gd name="connsiteY8" fmla="*/ 52741 h 45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7477" h="455581">
                  <a:moveTo>
                    <a:pt x="5410" y="52741"/>
                  </a:moveTo>
                  <a:lnTo>
                    <a:pt x="5410" y="52741"/>
                  </a:lnTo>
                  <a:cubicBezTo>
                    <a:pt x="-13005" y="101001"/>
                    <a:pt x="17475" y="154341"/>
                    <a:pt x="68275" y="163866"/>
                  </a:cubicBezTo>
                  <a:lnTo>
                    <a:pt x="1701495" y="454061"/>
                  </a:lnTo>
                  <a:cubicBezTo>
                    <a:pt x="1747850" y="462316"/>
                    <a:pt x="1794206" y="436281"/>
                    <a:pt x="1810715" y="392466"/>
                  </a:cubicBezTo>
                  <a:lnTo>
                    <a:pt x="1810715" y="392466"/>
                  </a:lnTo>
                  <a:cubicBezTo>
                    <a:pt x="1833575" y="333411"/>
                    <a:pt x="1796110" y="268641"/>
                    <a:pt x="1733881" y="259116"/>
                  </a:cubicBezTo>
                  <a:lnTo>
                    <a:pt x="95581" y="1306"/>
                  </a:lnTo>
                  <a:cubicBezTo>
                    <a:pt x="57481" y="-5679"/>
                    <a:pt x="19380" y="15911"/>
                    <a:pt x="5410" y="52741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" name="Graphic 2">
              <a:extLst>
                <a:ext uri="{FF2B5EF4-FFF2-40B4-BE49-F238E27FC236}">
                  <a16:creationId xmlns:a16="http://schemas.microsoft.com/office/drawing/2014/main" id="{CA3EC944-C4BA-10BF-176E-9CA93A3D0AD0}"/>
                </a:ext>
              </a:extLst>
            </p:cNvPr>
            <p:cNvGrpSpPr/>
            <p:nvPr/>
          </p:nvGrpSpPr>
          <p:grpSpPr>
            <a:xfrm>
              <a:off x="6297204" y="2552395"/>
              <a:ext cx="1195251" cy="451154"/>
              <a:chOff x="6297204" y="2552395"/>
              <a:chExt cx="1195251" cy="451154"/>
            </a:xfrm>
            <a:solidFill>
              <a:srgbClr val="FFFFFF"/>
            </a:solidFill>
          </p:grpSpPr>
          <p:grpSp>
            <p:nvGrpSpPr>
              <p:cNvPr id="122" name="Graphic 2">
                <a:extLst>
                  <a:ext uri="{FF2B5EF4-FFF2-40B4-BE49-F238E27FC236}">
                    <a16:creationId xmlns:a16="http://schemas.microsoft.com/office/drawing/2014/main" id="{3901D773-23C1-4CC4-2068-D6E0C51D8FD3}"/>
                  </a:ext>
                </a:extLst>
              </p:cNvPr>
              <p:cNvGrpSpPr/>
              <p:nvPr/>
            </p:nvGrpSpPr>
            <p:grpSpPr>
              <a:xfrm>
                <a:off x="6297204" y="2552395"/>
                <a:ext cx="198936" cy="192709"/>
                <a:chOff x="6297204" y="2552395"/>
                <a:chExt cx="198936" cy="192709"/>
              </a:xfrm>
              <a:solidFill>
                <a:srgbClr val="FFFFFF"/>
              </a:solidFill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637072C4-4DD4-310A-3BC5-7B70FB622081}"/>
                    </a:ext>
                  </a:extLst>
                </p:cNvPr>
                <p:cNvSpPr/>
                <p:nvPr/>
              </p:nvSpPr>
              <p:spPr>
                <a:xfrm>
                  <a:off x="6349695" y="2552395"/>
                  <a:ext cx="88874" cy="192709"/>
                </a:xfrm>
                <a:custGeom>
                  <a:avLst/>
                  <a:gdLst>
                    <a:gd name="connsiteX0" fmla="*/ 18720 w 88874"/>
                    <a:gd name="connsiteY0" fmla="*/ 192710 h 192709"/>
                    <a:gd name="connsiteX1" fmla="*/ 13005 w 88874"/>
                    <a:gd name="connsiteY1" fmla="*/ 191440 h 192709"/>
                    <a:gd name="connsiteX2" fmla="*/ 940 w 88874"/>
                    <a:gd name="connsiteY2" fmla="*/ 167310 h 192709"/>
                    <a:gd name="connsiteX3" fmla="*/ 51740 w 88874"/>
                    <a:gd name="connsiteY3" fmla="*/ 13005 h 192709"/>
                    <a:gd name="connsiteX4" fmla="*/ 75870 w 88874"/>
                    <a:gd name="connsiteY4" fmla="*/ 940 h 192709"/>
                    <a:gd name="connsiteX5" fmla="*/ 87935 w 88874"/>
                    <a:gd name="connsiteY5" fmla="*/ 25070 h 192709"/>
                    <a:gd name="connsiteX6" fmla="*/ 37135 w 88874"/>
                    <a:gd name="connsiteY6" fmla="*/ 179375 h 192709"/>
                    <a:gd name="connsiteX7" fmla="*/ 18720 w 88874"/>
                    <a:gd name="connsiteY7" fmla="*/ 192710 h 19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874" h="192709">
                      <a:moveTo>
                        <a:pt x="18720" y="192710"/>
                      </a:moveTo>
                      <a:cubicBezTo>
                        <a:pt x="16815" y="192710"/>
                        <a:pt x="14910" y="192710"/>
                        <a:pt x="13005" y="191440"/>
                      </a:cubicBezTo>
                      <a:cubicBezTo>
                        <a:pt x="2845" y="188265"/>
                        <a:pt x="-2235" y="177470"/>
                        <a:pt x="940" y="167310"/>
                      </a:cubicBezTo>
                      <a:lnTo>
                        <a:pt x="51740" y="13005"/>
                      </a:lnTo>
                      <a:cubicBezTo>
                        <a:pt x="54915" y="2845"/>
                        <a:pt x="65710" y="-2235"/>
                        <a:pt x="75870" y="940"/>
                      </a:cubicBezTo>
                      <a:cubicBezTo>
                        <a:pt x="86030" y="4115"/>
                        <a:pt x="91110" y="14910"/>
                        <a:pt x="87935" y="25070"/>
                      </a:cubicBezTo>
                      <a:lnTo>
                        <a:pt x="37135" y="179375"/>
                      </a:lnTo>
                      <a:cubicBezTo>
                        <a:pt x="34595" y="187630"/>
                        <a:pt x="26975" y="192710"/>
                        <a:pt x="18720" y="1927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E6F3B8B3-FED7-C00F-1F09-A3745D2114C1}"/>
                    </a:ext>
                  </a:extLst>
                </p:cNvPr>
                <p:cNvSpPr/>
                <p:nvPr/>
              </p:nvSpPr>
              <p:spPr>
                <a:xfrm>
                  <a:off x="6325124" y="2562472"/>
                  <a:ext cx="138015" cy="181997"/>
                </a:xfrm>
                <a:custGeom>
                  <a:avLst/>
                  <a:gdLst>
                    <a:gd name="connsiteX0" fmla="*/ 119490 w 138015"/>
                    <a:gd name="connsiteY0" fmla="*/ 181997 h 181997"/>
                    <a:gd name="connsiteX1" fmla="*/ 103615 w 138015"/>
                    <a:gd name="connsiteY1" fmla="*/ 173742 h 181997"/>
                    <a:gd name="connsiteX2" fmla="*/ 3285 w 138015"/>
                    <a:gd name="connsiteY2" fmla="*/ 30232 h 181997"/>
                    <a:gd name="connsiteX3" fmla="*/ 7730 w 138015"/>
                    <a:gd name="connsiteY3" fmla="*/ 3562 h 181997"/>
                    <a:gd name="connsiteX4" fmla="*/ 34400 w 138015"/>
                    <a:gd name="connsiteY4" fmla="*/ 8007 h 181997"/>
                    <a:gd name="connsiteX5" fmla="*/ 134730 w 138015"/>
                    <a:gd name="connsiteY5" fmla="*/ 151517 h 181997"/>
                    <a:gd name="connsiteX6" fmla="*/ 130285 w 138015"/>
                    <a:gd name="connsiteY6" fmla="*/ 178187 h 181997"/>
                    <a:gd name="connsiteX7" fmla="*/ 119490 w 138015"/>
                    <a:gd name="connsiteY7" fmla="*/ 181997 h 181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015" h="181997">
                      <a:moveTo>
                        <a:pt x="119490" y="181997"/>
                      </a:moveTo>
                      <a:cubicBezTo>
                        <a:pt x="113775" y="181997"/>
                        <a:pt x="107425" y="179457"/>
                        <a:pt x="103615" y="173742"/>
                      </a:cubicBezTo>
                      <a:lnTo>
                        <a:pt x="3285" y="30232"/>
                      </a:lnTo>
                      <a:cubicBezTo>
                        <a:pt x="-2430" y="21342"/>
                        <a:pt x="-525" y="9912"/>
                        <a:pt x="7730" y="3562"/>
                      </a:cubicBezTo>
                      <a:cubicBezTo>
                        <a:pt x="16620" y="-2788"/>
                        <a:pt x="28050" y="-248"/>
                        <a:pt x="34400" y="8007"/>
                      </a:cubicBezTo>
                      <a:lnTo>
                        <a:pt x="134730" y="151517"/>
                      </a:lnTo>
                      <a:cubicBezTo>
                        <a:pt x="140445" y="160407"/>
                        <a:pt x="138540" y="171837"/>
                        <a:pt x="130285" y="178187"/>
                      </a:cubicBezTo>
                      <a:cubicBezTo>
                        <a:pt x="127110" y="180727"/>
                        <a:pt x="123300" y="181997"/>
                        <a:pt x="119490" y="1819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F11B1106-0B22-4A98-6E42-1B23E4E4265D}"/>
                    </a:ext>
                  </a:extLst>
                </p:cNvPr>
                <p:cNvSpPr/>
                <p:nvPr/>
              </p:nvSpPr>
              <p:spPr>
                <a:xfrm>
                  <a:off x="6297204" y="2599599"/>
                  <a:ext cx="198936" cy="104230"/>
                </a:xfrm>
                <a:custGeom>
                  <a:avLst/>
                  <a:gdLst>
                    <a:gd name="connsiteX0" fmla="*/ 19141 w 198936"/>
                    <a:gd name="connsiteY0" fmla="*/ 104231 h 104230"/>
                    <a:gd name="connsiteX1" fmla="*/ 1361 w 198936"/>
                    <a:gd name="connsiteY1" fmla="*/ 92166 h 104230"/>
                    <a:gd name="connsiteX2" fmla="*/ 11521 w 198936"/>
                    <a:gd name="connsiteY2" fmla="*/ 67401 h 104230"/>
                    <a:gd name="connsiteX3" fmla="*/ 172811 w 198936"/>
                    <a:gd name="connsiteY3" fmla="*/ 1361 h 104230"/>
                    <a:gd name="connsiteX4" fmla="*/ 197576 w 198936"/>
                    <a:gd name="connsiteY4" fmla="*/ 11521 h 104230"/>
                    <a:gd name="connsiteX5" fmla="*/ 187416 w 198936"/>
                    <a:gd name="connsiteY5" fmla="*/ 36286 h 104230"/>
                    <a:gd name="connsiteX6" fmla="*/ 26126 w 198936"/>
                    <a:gd name="connsiteY6" fmla="*/ 102326 h 104230"/>
                    <a:gd name="connsiteX7" fmla="*/ 19141 w 198936"/>
                    <a:gd name="connsiteY7" fmla="*/ 104231 h 104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936" h="104230">
                      <a:moveTo>
                        <a:pt x="19141" y="104231"/>
                      </a:moveTo>
                      <a:cubicBezTo>
                        <a:pt x="11521" y="104231"/>
                        <a:pt x="4536" y="99786"/>
                        <a:pt x="1361" y="92166"/>
                      </a:cubicBezTo>
                      <a:cubicBezTo>
                        <a:pt x="-2449" y="82641"/>
                        <a:pt x="1996" y="71211"/>
                        <a:pt x="11521" y="67401"/>
                      </a:cubicBezTo>
                      <a:lnTo>
                        <a:pt x="172811" y="1361"/>
                      </a:lnTo>
                      <a:cubicBezTo>
                        <a:pt x="182336" y="-2449"/>
                        <a:pt x="193766" y="1996"/>
                        <a:pt x="197576" y="11521"/>
                      </a:cubicBezTo>
                      <a:cubicBezTo>
                        <a:pt x="201386" y="21046"/>
                        <a:pt x="196941" y="32476"/>
                        <a:pt x="187416" y="36286"/>
                      </a:cubicBezTo>
                      <a:lnTo>
                        <a:pt x="26126" y="102326"/>
                      </a:lnTo>
                      <a:cubicBezTo>
                        <a:pt x="24221" y="104231"/>
                        <a:pt x="21681" y="104231"/>
                        <a:pt x="19141" y="1042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6" name="Graphic 2">
                <a:extLst>
                  <a:ext uri="{FF2B5EF4-FFF2-40B4-BE49-F238E27FC236}">
                    <a16:creationId xmlns:a16="http://schemas.microsoft.com/office/drawing/2014/main" id="{C94A521B-0572-2D03-2466-335BF4FA8E96}"/>
                  </a:ext>
                </a:extLst>
              </p:cNvPr>
              <p:cNvGrpSpPr/>
              <p:nvPr/>
            </p:nvGrpSpPr>
            <p:grpSpPr>
              <a:xfrm>
                <a:off x="6546759" y="2617800"/>
                <a:ext cx="198936" cy="192709"/>
                <a:chOff x="6546759" y="2617800"/>
                <a:chExt cx="198936" cy="192709"/>
              </a:xfrm>
              <a:solidFill>
                <a:srgbClr val="FFFFFF"/>
              </a:solidFill>
            </p:grpSpPr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8F972B27-7661-7851-99E2-AE2C1A082AC5}"/>
                    </a:ext>
                  </a:extLst>
                </p:cNvPr>
                <p:cNvSpPr/>
                <p:nvPr/>
              </p:nvSpPr>
              <p:spPr>
                <a:xfrm>
                  <a:off x="6599250" y="2617800"/>
                  <a:ext cx="88874" cy="192709"/>
                </a:xfrm>
                <a:custGeom>
                  <a:avLst/>
                  <a:gdLst>
                    <a:gd name="connsiteX0" fmla="*/ 18719 w 88874"/>
                    <a:gd name="connsiteY0" fmla="*/ 192710 h 192709"/>
                    <a:gd name="connsiteX1" fmla="*/ 13005 w 88874"/>
                    <a:gd name="connsiteY1" fmla="*/ 191440 h 192709"/>
                    <a:gd name="connsiteX2" fmla="*/ 940 w 88874"/>
                    <a:gd name="connsiteY2" fmla="*/ 167310 h 192709"/>
                    <a:gd name="connsiteX3" fmla="*/ 51740 w 88874"/>
                    <a:gd name="connsiteY3" fmla="*/ 13005 h 192709"/>
                    <a:gd name="connsiteX4" fmla="*/ 75869 w 88874"/>
                    <a:gd name="connsiteY4" fmla="*/ 940 h 192709"/>
                    <a:gd name="connsiteX5" fmla="*/ 87935 w 88874"/>
                    <a:gd name="connsiteY5" fmla="*/ 25070 h 192709"/>
                    <a:gd name="connsiteX6" fmla="*/ 37135 w 88874"/>
                    <a:gd name="connsiteY6" fmla="*/ 179375 h 192709"/>
                    <a:gd name="connsiteX7" fmla="*/ 18719 w 88874"/>
                    <a:gd name="connsiteY7" fmla="*/ 192710 h 19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874" h="192709">
                      <a:moveTo>
                        <a:pt x="18719" y="192710"/>
                      </a:moveTo>
                      <a:cubicBezTo>
                        <a:pt x="16815" y="192710"/>
                        <a:pt x="14910" y="192710"/>
                        <a:pt x="13005" y="191440"/>
                      </a:cubicBezTo>
                      <a:cubicBezTo>
                        <a:pt x="2844" y="188265"/>
                        <a:pt x="-2235" y="177470"/>
                        <a:pt x="940" y="167310"/>
                      </a:cubicBezTo>
                      <a:lnTo>
                        <a:pt x="51740" y="13005"/>
                      </a:lnTo>
                      <a:cubicBezTo>
                        <a:pt x="54915" y="2845"/>
                        <a:pt x="65710" y="-2235"/>
                        <a:pt x="75869" y="940"/>
                      </a:cubicBezTo>
                      <a:cubicBezTo>
                        <a:pt x="86030" y="4115"/>
                        <a:pt x="91110" y="14910"/>
                        <a:pt x="87935" y="25070"/>
                      </a:cubicBezTo>
                      <a:lnTo>
                        <a:pt x="37135" y="179375"/>
                      </a:lnTo>
                      <a:cubicBezTo>
                        <a:pt x="34594" y="187630"/>
                        <a:pt x="26975" y="192710"/>
                        <a:pt x="18719" y="1927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2A1EF2E3-7AC7-94E3-8806-D300C5E0EF6B}"/>
                    </a:ext>
                  </a:extLst>
                </p:cNvPr>
                <p:cNvSpPr/>
                <p:nvPr/>
              </p:nvSpPr>
              <p:spPr>
                <a:xfrm>
                  <a:off x="6574680" y="2627242"/>
                  <a:ext cx="138014" cy="181997"/>
                </a:xfrm>
                <a:custGeom>
                  <a:avLst/>
                  <a:gdLst>
                    <a:gd name="connsiteX0" fmla="*/ 119490 w 138014"/>
                    <a:gd name="connsiteY0" fmla="*/ 181997 h 181997"/>
                    <a:gd name="connsiteX1" fmla="*/ 103615 w 138014"/>
                    <a:gd name="connsiteY1" fmla="*/ 173742 h 181997"/>
                    <a:gd name="connsiteX2" fmla="*/ 3285 w 138014"/>
                    <a:gd name="connsiteY2" fmla="*/ 30232 h 181997"/>
                    <a:gd name="connsiteX3" fmla="*/ 7730 w 138014"/>
                    <a:gd name="connsiteY3" fmla="*/ 3562 h 181997"/>
                    <a:gd name="connsiteX4" fmla="*/ 34400 w 138014"/>
                    <a:gd name="connsiteY4" fmla="*/ 8007 h 181997"/>
                    <a:gd name="connsiteX5" fmla="*/ 134730 w 138014"/>
                    <a:gd name="connsiteY5" fmla="*/ 151517 h 181997"/>
                    <a:gd name="connsiteX6" fmla="*/ 130285 w 138014"/>
                    <a:gd name="connsiteY6" fmla="*/ 178187 h 181997"/>
                    <a:gd name="connsiteX7" fmla="*/ 119490 w 138014"/>
                    <a:gd name="connsiteY7" fmla="*/ 181997 h 181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014" h="181997">
                      <a:moveTo>
                        <a:pt x="119490" y="181997"/>
                      </a:moveTo>
                      <a:cubicBezTo>
                        <a:pt x="113775" y="181997"/>
                        <a:pt x="107425" y="179457"/>
                        <a:pt x="103615" y="173742"/>
                      </a:cubicBezTo>
                      <a:lnTo>
                        <a:pt x="3285" y="30232"/>
                      </a:lnTo>
                      <a:cubicBezTo>
                        <a:pt x="-2430" y="21342"/>
                        <a:pt x="-525" y="9912"/>
                        <a:pt x="7730" y="3562"/>
                      </a:cubicBezTo>
                      <a:cubicBezTo>
                        <a:pt x="16620" y="-2788"/>
                        <a:pt x="28050" y="-248"/>
                        <a:pt x="34400" y="8007"/>
                      </a:cubicBezTo>
                      <a:lnTo>
                        <a:pt x="134730" y="151517"/>
                      </a:lnTo>
                      <a:cubicBezTo>
                        <a:pt x="140445" y="160407"/>
                        <a:pt x="138540" y="171837"/>
                        <a:pt x="130285" y="178187"/>
                      </a:cubicBezTo>
                      <a:cubicBezTo>
                        <a:pt x="127110" y="180727"/>
                        <a:pt x="123300" y="181997"/>
                        <a:pt x="119490" y="1819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EFD13973-8022-DE63-2481-402C921688DB}"/>
                    </a:ext>
                  </a:extLst>
                </p:cNvPr>
                <p:cNvSpPr/>
                <p:nvPr/>
              </p:nvSpPr>
              <p:spPr>
                <a:xfrm>
                  <a:off x="6546759" y="2665004"/>
                  <a:ext cx="198936" cy="104230"/>
                </a:xfrm>
                <a:custGeom>
                  <a:avLst/>
                  <a:gdLst>
                    <a:gd name="connsiteX0" fmla="*/ 19141 w 198936"/>
                    <a:gd name="connsiteY0" fmla="*/ 104231 h 104230"/>
                    <a:gd name="connsiteX1" fmla="*/ 1361 w 198936"/>
                    <a:gd name="connsiteY1" fmla="*/ 92166 h 104230"/>
                    <a:gd name="connsiteX2" fmla="*/ 11521 w 198936"/>
                    <a:gd name="connsiteY2" fmla="*/ 67401 h 104230"/>
                    <a:gd name="connsiteX3" fmla="*/ 172811 w 198936"/>
                    <a:gd name="connsiteY3" fmla="*/ 1361 h 104230"/>
                    <a:gd name="connsiteX4" fmla="*/ 197576 w 198936"/>
                    <a:gd name="connsiteY4" fmla="*/ 11521 h 104230"/>
                    <a:gd name="connsiteX5" fmla="*/ 187416 w 198936"/>
                    <a:gd name="connsiteY5" fmla="*/ 36286 h 104230"/>
                    <a:gd name="connsiteX6" fmla="*/ 26126 w 198936"/>
                    <a:gd name="connsiteY6" fmla="*/ 102326 h 104230"/>
                    <a:gd name="connsiteX7" fmla="*/ 19141 w 198936"/>
                    <a:gd name="connsiteY7" fmla="*/ 104231 h 104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936" h="104230">
                      <a:moveTo>
                        <a:pt x="19141" y="104231"/>
                      </a:moveTo>
                      <a:cubicBezTo>
                        <a:pt x="11521" y="104231"/>
                        <a:pt x="4536" y="99786"/>
                        <a:pt x="1361" y="92166"/>
                      </a:cubicBezTo>
                      <a:cubicBezTo>
                        <a:pt x="-2449" y="82641"/>
                        <a:pt x="1996" y="71211"/>
                        <a:pt x="11521" y="67401"/>
                      </a:cubicBezTo>
                      <a:lnTo>
                        <a:pt x="172811" y="1361"/>
                      </a:lnTo>
                      <a:cubicBezTo>
                        <a:pt x="182336" y="-2449"/>
                        <a:pt x="193766" y="1996"/>
                        <a:pt x="197576" y="11521"/>
                      </a:cubicBezTo>
                      <a:cubicBezTo>
                        <a:pt x="201386" y="21046"/>
                        <a:pt x="196941" y="32476"/>
                        <a:pt x="187416" y="36286"/>
                      </a:cubicBezTo>
                      <a:lnTo>
                        <a:pt x="26126" y="102326"/>
                      </a:lnTo>
                      <a:cubicBezTo>
                        <a:pt x="24221" y="103596"/>
                        <a:pt x="21681" y="104231"/>
                        <a:pt x="19141" y="1042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0" name="Graphic 2">
                <a:extLst>
                  <a:ext uri="{FF2B5EF4-FFF2-40B4-BE49-F238E27FC236}">
                    <a16:creationId xmlns:a16="http://schemas.microsoft.com/office/drawing/2014/main" id="{0F983E16-D67F-E02D-C1DF-3C1D133D2A97}"/>
                  </a:ext>
                </a:extLst>
              </p:cNvPr>
              <p:cNvGrpSpPr/>
              <p:nvPr/>
            </p:nvGrpSpPr>
            <p:grpSpPr>
              <a:xfrm>
                <a:off x="6787424" y="2677490"/>
                <a:ext cx="202746" cy="195884"/>
                <a:chOff x="6787424" y="2677490"/>
                <a:chExt cx="202746" cy="195884"/>
              </a:xfrm>
              <a:solidFill>
                <a:srgbClr val="FFFFFF"/>
              </a:solidFill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5ED9D3EC-900A-22FE-C266-BF215F24DC08}"/>
                    </a:ext>
                  </a:extLst>
                </p:cNvPr>
                <p:cNvSpPr/>
                <p:nvPr/>
              </p:nvSpPr>
              <p:spPr>
                <a:xfrm>
                  <a:off x="6841185" y="2677490"/>
                  <a:ext cx="89509" cy="195884"/>
                </a:xfrm>
                <a:custGeom>
                  <a:avLst/>
                  <a:gdLst>
                    <a:gd name="connsiteX0" fmla="*/ 18720 w 89509"/>
                    <a:gd name="connsiteY0" fmla="*/ 195885 h 195884"/>
                    <a:gd name="connsiteX1" fmla="*/ 13005 w 89509"/>
                    <a:gd name="connsiteY1" fmla="*/ 194615 h 195884"/>
                    <a:gd name="connsiteX2" fmla="*/ 940 w 89509"/>
                    <a:gd name="connsiteY2" fmla="*/ 170485 h 195884"/>
                    <a:gd name="connsiteX3" fmla="*/ 52375 w 89509"/>
                    <a:gd name="connsiteY3" fmla="*/ 13005 h 195884"/>
                    <a:gd name="connsiteX4" fmla="*/ 76505 w 89509"/>
                    <a:gd name="connsiteY4" fmla="*/ 940 h 195884"/>
                    <a:gd name="connsiteX5" fmla="*/ 88570 w 89509"/>
                    <a:gd name="connsiteY5" fmla="*/ 25070 h 195884"/>
                    <a:gd name="connsiteX6" fmla="*/ 37134 w 89509"/>
                    <a:gd name="connsiteY6" fmla="*/ 182550 h 195884"/>
                    <a:gd name="connsiteX7" fmla="*/ 18720 w 89509"/>
                    <a:gd name="connsiteY7" fmla="*/ 195885 h 195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509" h="195884">
                      <a:moveTo>
                        <a:pt x="18720" y="195885"/>
                      </a:moveTo>
                      <a:cubicBezTo>
                        <a:pt x="16815" y="195885"/>
                        <a:pt x="14909" y="195885"/>
                        <a:pt x="13005" y="194615"/>
                      </a:cubicBezTo>
                      <a:cubicBezTo>
                        <a:pt x="2845" y="191440"/>
                        <a:pt x="-2235" y="180645"/>
                        <a:pt x="940" y="170485"/>
                      </a:cubicBezTo>
                      <a:lnTo>
                        <a:pt x="52375" y="13005"/>
                      </a:lnTo>
                      <a:cubicBezTo>
                        <a:pt x="55550" y="2845"/>
                        <a:pt x="66345" y="-2235"/>
                        <a:pt x="76505" y="940"/>
                      </a:cubicBezTo>
                      <a:cubicBezTo>
                        <a:pt x="86665" y="4115"/>
                        <a:pt x="91745" y="14910"/>
                        <a:pt x="88570" y="25070"/>
                      </a:cubicBezTo>
                      <a:lnTo>
                        <a:pt x="37134" y="182550"/>
                      </a:lnTo>
                      <a:cubicBezTo>
                        <a:pt x="33959" y="190805"/>
                        <a:pt x="26340" y="195885"/>
                        <a:pt x="18720" y="1958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E370D461-8C99-3037-DE77-E5F78E00B696}"/>
                    </a:ext>
                  </a:extLst>
                </p:cNvPr>
                <p:cNvSpPr/>
                <p:nvPr/>
              </p:nvSpPr>
              <p:spPr>
                <a:xfrm>
                  <a:off x="6815345" y="2687567"/>
                  <a:ext cx="140555" cy="185172"/>
                </a:xfrm>
                <a:custGeom>
                  <a:avLst/>
                  <a:gdLst>
                    <a:gd name="connsiteX0" fmla="*/ 122030 w 140555"/>
                    <a:gd name="connsiteY0" fmla="*/ 185172 h 185172"/>
                    <a:gd name="connsiteX1" fmla="*/ 106155 w 140555"/>
                    <a:gd name="connsiteY1" fmla="*/ 176917 h 185172"/>
                    <a:gd name="connsiteX2" fmla="*/ 3285 w 140555"/>
                    <a:gd name="connsiteY2" fmla="*/ 30232 h 185172"/>
                    <a:gd name="connsiteX3" fmla="*/ 7730 w 140555"/>
                    <a:gd name="connsiteY3" fmla="*/ 3562 h 185172"/>
                    <a:gd name="connsiteX4" fmla="*/ 34400 w 140555"/>
                    <a:gd name="connsiteY4" fmla="*/ 8007 h 185172"/>
                    <a:gd name="connsiteX5" fmla="*/ 137270 w 140555"/>
                    <a:gd name="connsiteY5" fmla="*/ 154692 h 185172"/>
                    <a:gd name="connsiteX6" fmla="*/ 132825 w 140555"/>
                    <a:gd name="connsiteY6" fmla="*/ 181362 h 185172"/>
                    <a:gd name="connsiteX7" fmla="*/ 122030 w 140555"/>
                    <a:gd name="connsiteY7" fmla="*/ 185172 h 18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0555" h="185172">
                      <a:moveTo>
                        <a:pt x="122030" y="185172"/>
                      </a:moveTo>
                      <a:cubicBezTo>
                        <a:pt x="116315" y="185172"/>
                        <a:pt x="109965" y="182632"/>
                        <a:pt x="106155" y="176917"/>
                      </a:cubicBezTo>
                      <a:lnTo>
                        <a:pt x="3285" y="30232"/>
                      </a:lnTo>
                      <a:cubicBezTo>
                        <a:pt x="-2430" y="21342"/>
                        <a:pt x="-525" y="9912"/>
                        <a:pt x="7730" y="3562"/>
                      </a:cubicBezTo>
                      <a:cubicBezTo>
                        <a:pt x="16620" y="-2788"/>
                        <a:pt x="28050" y="-248"/>
                        <a:pt x="34400" y="8007"/>
                      </a:cubicBezTo>
                      <a:lnTo>
                        <a:pt x="137270" y="154692"/>
                      </a:lnTo>
                      <a:cubicBezTo>
                        <a:pt x="142985" y="163582"/>
                        <a:pt x="141080" y="175012"/>
                        <a:pt x="132825" y="181362"/>
                      </a:cubicBezTo>
                      <a:cubicBezTo>
                        <a:pt x="129650" y="183902"/>
                        <a:pt x="125840" y="185172"/>
                        <a:pt x="122030" y="1851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0606A55A-4FA9-4993-72B6-3F81DCFBE7BE}"/>
                    </a:ext>
                  </a:extLst>
                </p:cNvPr>
                <p:cNvSpPr/>
                <p:nvPr/>
              </p:nvSpPr>
              <p:spPr>
                <a:xfrm>
                  <a:off x="6787424" y="2725964"/>
                  <a:ext cx="202746" cy="105500"/>
                </a:xfrm>
                <a:custGeom>
                  <a:avLst/>
                  <a:gdLst>
                    <a:gd name="connsiteX0" fmla="*/ 19141 w 202746"/>
                    <a:gd name="connsiteY0" fmla="*/ 105501 h 105500"/>
                    <a:gd name="connsiteX1" fmla="*/ 1361 w 202746"/>
                    <a:gd name="connsiteY1" fmla="*/ 93436 h 105500"/>
                    <a:gd name="connsiteX2" fmla="*/ 11521 w 202746"/>
                    <a:gd name="connsiteY2" fmla="*/ 68671 h 105500"/>
                    <a:gd name="connsiteX3" fmla="*/ 176621 w 202746"/>
                    <a:gd name="connsiteY3" fmla="*/ 1361 h 105500"/>
                    <a:gd name="connsiteX4" fmla="*/ 201386 w 202746"/>
                    <a:gd name="connsiteY4" fmla="*/ 11521 h 105500"/>
                    <a:gd name="connsiteX5" fmla="*/ 191226 w 202746"/>
                    <a:gd name="connsiteY5" fmla="*/ 36286 h 105500"/>
                    <a:gd name="connsiteX6" fmla="*/ 26126 w 202746"/>
                    <a:gd name="connsiteY6" fmla="*/ 103596 h 105500"/>
                    <a:gd name="connsiteX7" fmla="*/ 19141 w 202746"/>
                    <a:gd name="connsiteY7" fmla="*/ 105501 h 105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2746" h="105500">
                      <a:moveTo>
                        <a:pt x="19141" y="105501"/>
                      </a:moveTo>
                      <a:cubicBezTo>
                        <a:pt x="11521" y="105501"/>
                        <a:pt x="4536" y="101056"/>
                        <a:pt x="1361" y="93436"/>
                      </a:cubicBezTo>
                      <a:cubicBezTo>
                        <a:pt x="-2449" y="83911"/>
                        <a:pt x="1996" y="72481"/>
                        <a:pt x="11521" y="68671"/>
                      </a:cubicBezTo>
                      <a:lnTo>
                        <a:pt x="176621" y="1361"/>
                      </a:lnTo>
                      <a:cubicBezTo>
                        <a:pt x="186146" y="-2449"/>
                        <a:pt x="197576" y="1996"/>
                        <a:pt x="201386" y="11521"/>
                      </a:cubicBezTo>
                      <a:cubicBezTo>
                        <a:pt x="205196" y="21046"/>
                        <a:pt x="200751" y="32476"/>
                        <a:pt x="191226" y="36286"/>
                      </a:cubicBezTo>
                      <a:lnTo>
                        <a:pt x="26126" y="103596"/>
                      </a:lnTo>
                      <a:cubicBezTo>
                        <a:pt x="23586" y="104866"/>
                        <a:pt x="21046" y="105501"/>
                        <a:pt x="19141" y="1055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4" name="Graphic 2">
                <a:extLst>
                  <a:ext uri="{FF2B5EF4-FFF2-40B4-BE49-F238E27FC236}">
                    <a16:creationId xmlns:a16="http://schemas.microsoft.com/office/drawing/2014/main" id="{9F34AC11-D83C-D870-13FA-E9380541A7FA}"/>
                  </a:ext>
                </a:extLst>
              </p:cNvPr>
              <p:cNvGrpSpPr/>
              <p:nvPr/>
            </p:nvGrpSpPr>
            <p:grpSpPr>
              <a:xfrm>
                <a:off x="7025549" y="2735275"/>
                <a:ext cx="210366" cy="203504"/>
                <a:chOff x="7025549" y="2735275"/>
                <a:chExt cx="210366" cy="203504"/>
              </a:xfrm>
              <a:solidFill>
                <a:srgbClr val="FFFFFF"/>
              </a:solidFill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A86CE458-7B75-AD07-FBBF-956BA9E50DE9}"/>
                    </a:ext>
                  </a:extLst>
                </p:cNvPr>
                <p:cNvSpPr/>
                <p:nvPr/>
              </p:nvSpPr>
              <p:spPr>
                <a:xfrm>
                  <a:off x="7081850" y="2735275"/>
                  <a:ext cx="92049" cy="203504"/>
                </a:xfrm>
                <a:custGeom>
                  <a:avLst/>
                  <a:gdLst>
                    <a:gd name="connsiteX0" fmla="*/ 18719 w 92049"/>
                    <a:gd name="connsiteY0" fmla="*/ 203505 h 203504"/>
                    <a:gd name="connsiteX1" fmla="*/ 13005 w 92049"/>
                    <a:gd name="connsiteY1" fmla="*/ 202235 h 203504"/>
                    <a:gd name="connsiteX2" fmla="*/ 940 w 92049"/>
                    <a:gd name="connsiteY2" fmla="*/ 178105 h 203504"/>
                    <a:gd name="connsiteX3" fmla="*/ 54915 w 92049"/>
                    <a:gd name="connsiteY3" fmla="*/ 13005 h 203504"/>
                    <a:gd name="connsiteX4" fmla="*/ 79044 w 92049"/>
                    <a:gd name="connsiteY4" fmla="*/ 940 h 203504"/>
                    <a:gd name="connsiteX5" fmla="*/ 91110 w 92049"/>
                    <a:gd name="connsiteY5" fmla="*/ 25070 h 203504"/>
                    <a:gd name="connsiteX6" fmla="*/ 37135 w 92049"/>
                    <a:gd name="connsiteY6" fmla="*/ 190170 h 203504"/>
                    <a:gd name="connsiteX7" fmla="*/ 18719 w 92049"/>
                    <a:gd name="connsiteY7" fmla="*/ 203505 h 203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049" h="203504">
                      <a:moveTo>
                        <a:pt x="18719" y="203505"/>
                      </a:moveTo>
                      <a:cubicBezTo>
                        <a:pt x="16815" y="203505"/>
                        <a:pt x="14910" y="203505"/>
                        <a:pt x="13005" y="202235"/>
                      </a:cubicBezTo>
                      <a:cubicBezTo>
                        <a:pt x="2844" y="199060"/>
                        <a:pt x="-2235" y="188265"/>
                        <a:pt x="940" y="178105"/>
                      </a:cubicBezTo>
                      <a:lnTo>
                        <a:pt x="54915" y="13005"/>
                      </a:lnTo>
                      <a:cubicBezTo>
                        <a:pt x="58090" y="2845"/>
                        <a:pt x="68885" y="-2235"/>
                        <a:pt x="79044" y="940"/>
                      </a:cubicBezTo>
                      <a:cubicBezTo>
                        <a:pt x="89205" y="4115"/>
                        <a:pt x="94285" y="14910"/>
                        <a:pt x="91110" y="25070"/>
                      </a:cubicBezTo>
                      <a:lnTo>
                        <a:pt x="37135" y="190170"/>
                      </a:lnTo>
                      <a:cubicBezTo>
                        <a:pt x="34594" y="198425"/>
                        <a:pt x="26975" y="203505"/>
                        <a:pt x="18719" y="2035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C2C02598-5EB3-4519-C3BD-3E8CD6547F20}"/>
                    </a:ext>
                  </a:extLst>
                </p:cNvPr>
                <p:cNvSpPr/>
                <p:nvPr/>
              </p:nvSpPr>
              <p:spPr>
                <a:xfrm>
                  <a:off x="7055374" y="2745629"/>
                  <a:ext cx="145000" cy="191880"/>
                </a:xfrm>
                <a:custGeom>
                  <a:avLst/>
                  <a:gdLst>
                    <a:gd name="connsiteX0" fmla="*/ 126475 w 145000"/>
                    <a:gd name="connsiteY0" fmla="*/ 191880 h 191880"/>
                    <a:gd name="connsiteX1" fmla="*/ 110600 w 145000"/>
                    <a:gd name="connsiteY1" fmla="*/ 183625 h 191880"/>
                    <a:gd name="connsiteX2" fmla="*/ 3285 w 145000"/>
                    <a:gd name="connsiteY2" fmla="*/ 29955 h 191880"/>
                    <a:gd name="connsiteX3" fmla="*/ 7730 w 145000"/>
                    <a:gd name="connsiteY3" fmla="*/ 3285 h 191880"/>
                    <a:gd name="connsiteX4" fmla="*/ 34400 w 145000"/>
                    <a:gd name="connsiteY4" fmla="*/ 7730 h 191880"/>
                    <a:gd name="connsiteX5" fmla="*/ 141715 w 145000"/>
                    <a:gd name="connsiteY5" fmla="*/ 161400 h 191880"/>
                    <a:gd name="connsiteX6" fmla="*/ 137270 w 145000"/>
                    <a:gd name="connsiteY6" fmla="*/ 188070 h 191880"/>
                    <a:gd name="connsiteX7" fmla="*/ 126475 w 145000"/>
                    <a:gd name="connsiteY7" fmla="*/ 191880 h 19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000" h="191880">
                      <a:moveTo>
                        <a:pt x="126475" y="191880"/>
                      </a:moveTo>
                      <a:cubicBezTo>
                        <a:pt x="120760" y="191880"/>
                        <a:pt x="114410" y="189340"/>
                        <a:pt x="110600" y="183625"/>
                      </a:cubicBezTo>
                      <a:lnTo>
                        <a:pt x="3285" y="29955"/>
                      </a:lnTo>
                      <a:cubicBezTo>
                        <a:pt x="-2430" y="21065"/>
                        <a:pt x="-525" y="9635"/>
                        <a:pt x="7730" y="3285"/>
                      </a:cubicBezTo>
                      <a:cubicBezTo>
                        <a:pt x="16620" y="-2430"/>
                        <a:pt x="28050" y="-525"/>
                        <a:pt x="34400" y="7730"/>
                      </a:cubicBezTo>
                      <a:lnTo>
                        <a:pt x="141715" y="161400"/>
                      </a:lnTo>
                      <a:cubicBezTo>
                        <a:pt x="147430" y="170290"/>
                        <a:pt x="145525" y="181720"/>
                        <a:pt x="137270" y="188070"/>
                      </a:cubicBezTo>
                      <a:cubicBezTo>
                        <a:pt x="134095" y="190610"/>
                        <a:pt x="130285" y="191880"/>
                        <a:pt x="126475" y="1918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0D7DB5A5-2585-4620-90AA-A22586FF5F9D}"/>
                    </a:ext>
                  </a:extLst>
                </p:cNvPr>
                <p:cNvSpPr/>
                <p:nvPr/>
              </p:nvSpPr>
              <p:spPr>
                <a:xfrm>
                  <a:off x="7025549" y="2785654"/>
                  <a:ext cx="210366" cy="108675"/>
                </a:xfrm>
                <a:custGeom>
                  <a:avLst/>
                  <a:gdLst>
                    <a:gd name="connsiteX0" fmla="*/ 19141 w 210366"/>
                    <a:gd name="connsiteY0" fmla="*/ 108676 h 108675"/>
                    <a:gd name="connsiteX1" fmla="*/ 1361 w 210366"/>
                    <a:gd name="connsiteY1" fmla="*/ 96611 h 108675"/>
                    <a:gd name="connsiteX2" fmla="*/ 11521 w 210366"/>
                    <a:gd name="connsiteY2" fmla="*/ 71846 h 108675"/>
                    <a:gd name="connsiteX3" fmla="*/ 184241 w 210366"/>
                    <a:gd name="connsiteY3" fmla="*/ 1361 h 108675"/>
                    <a:gd name="connsiteX4" fmla="*/ 209006 w 210366"/>
                    <a:gd name="connsiteY4" fmla="*/ 11521 h 108675"/>
                    <a:gd name="connsiteX5" fmla="*/ 198846 w 210366"/>
                    <a:gd name="connsiteY5" fmla="*/ 36286 h 108675"/>
                    <a:gd name="connsiteX6" fmla="*/ 26126 w 210366"/>
                    <a:gd name="connsiteY6" fmla="*/ 106771 h 108675"/>
                    <a:gd name="connsiteX7" fmla="*/ 19141 w 210366"/>
                    <a:gd name="connsiteY7" fmla="*/ 108676 h 10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366" h="108675">
                      <a:moveTo>
                        <a:pt x="19141" y="108676"/>
                      </a:moveTo>
                      <a:cubicBezTo>
                        <a:pt x="11521" y="108676"/>
                        <a:pt x="4536" y="104231"/>
                        <a:pt x="1361" y="96611"/>
                      </a:cubicBezTo>
                      <a:cubicBezTo>
                        <a:pt x="-2449" y="87086"/>
                        <a:pt x="1996" y="75656"/>
                        <a:pt x="11521" y="71846"/>
                      </a:cubicBezTo>
                      <a:lnTo>
                        <a:pt x="184241" y="1361"/>
                      </a:lnTo>
                      <a:cubicBezTo>
                        <a:pt x="193766" y="-2449"/>
                        <a:pt x="205196" y="1996"/>
                        <a:pt x="209006" y="11521"/>
                      </a:cubicBezTo>
                      <a:cubicBezTo>
                        <a:pt x="212816" y="21046"/>
                        <a:pt x="208371" y="32476"/>
                        <a:pt x="198846" y="36286"/>
                      </a:cubicBezTo>
                      <a:lnTo>
                        <a:pt x="26126" y="106771"/>
                      </a:lnTo>
                      <a:cubicBezTo>
                        <a:pt x="24221" y="108676"/>
                        <a:pt x="21681" y="108676"/>
                        <a:pt x="19141" y="1086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8" name="Graphic 2">
                <a:extLst>
                  <a:ext uri="{FF2B5EF4-FFF2-40B4-BE49-F238E27FC236}">
                    <a16:creationId xmlns:a16="http://schemas.microsoft.com/office/drawing/2014/main" id="{64B3F485-5333-4F80-4DF6-0B127AB6477A}"/>
                  </a:ext>
                </a:extLst>
              </p:cNvPr>
              <p:cNvGrpSpPr/>
              <p:nvPr/>
            </p:nvGrpSpPr>
            <p:grpSpPr>
              <a:xfrm>
                <a:off x="7282089" y="2800045"/>
                <a:ext cx="210366" cy="203504"/>
                <a:chOff x="7282089" y="2800045"/>
                <a:chExt cx="210366" cy="203504"/>
              </a:xfrm>
              <a:solidFill>
                <a:srgbClr val="FFFFFF"/>
              </a:solidFill>
            </p:grpSpPr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1E15627E-DBC0-017D-5E92-2B8941D44471}"/>
                    </a:ext>
                  </a:extLst>
                </p:cNvPr>
                <p:cNvSpPr/>
                <p:nvPr/>
              </p:nvSpPr>
              <p:spPr>
                <a:xfrm>
                  <a:off x="7338390" y="2800045"/>
                  <a:ext cx="92049" cy="203504"/>
                </a:xfrm>
                <a:custGeom>
                  <a:avLst/>
                  <a:gdLst>
                    <a:gd name="connsiteX0" fmla="*/ 18719 w 92049"/>
                    <a:gd name="connsiteY0" fmla="*/ 203505 h 203504"/>
                    <a:gd name="connsiteX1" fmla="*/ 13004 w 92049"/>
                    <a:gd name="connsiteY1" fmla="*/ 202235 h 203504"/>
                    <a:gd name="connsiteX2" fmla="*/ 940 w 92049"/>
                    <a:gd name="connsiteY2" fmla="*/ 178105 h 203504"/>
                    <a:gd name="connsiteX3" fmla="*/ 54915 w 92049"/>
                    <a:gd name="connsiteY3" fmla="*/ 13005 h 203504"/>
                    <a:gd name="connsiteX4" fmla="*/ 79044 w 92049"/>
                    <a:gd name="connsiteY4" fmla="*/ 940 h 203504"/>
                    <a:gd name="connsiteX5" fmla="*/ 91110 w 92049"/>
                    <a:gd name="connsiteY5" fmla="*/ 25070 h 203504"/>
                    <a:gd name="connsiteX6" fmla="*/ 37135 w 92049"/>
                    <a:gd name="connsiteY6" fmla="*/ 190170 h 203504"/>
                    <a:gd name="connsiteX7" fmla="*/ 18719 w 92049"/>
                    <a:gd name="connsiteY7" fmla="*/ 203505 h 203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049" h="203504">
                      <a:moveTo>
                        <a:pt x="18719" y="203505"/>
                      </a:moveTo>
                      <a:cubicBezTo>
                        <a:pt x="16815" y="203505"/>
                        <a:pt x="14910" y="203505"/>
                        <a:pt x="13004" y="202235"/>
                      </a:cubicBezTo>
                      <a:cubicBezTo>
                        <a:pt x="2844" y="199060"/>
                        <a:pt x="-2235" y="188265"/>
                        <a:pt x="940" y="178105"/>
                      </a:cubicBezTo>
                      <a:lnTo>
                        <a:pt x="54915" y="13005"/>
                      </a:lnTo>
                      <a:cubicBezTo>
                        <a:pt x="58090" y="2845"/>
                        <a:pt x="68885" y="-2235"/>
                        <a:pt x="79044" y="940"/>
                      </a:cubicBezTo>
                      <a:cubicBezTo>
                        <a:pt x="89204" y="4115"/>
                        <a:pt x="94285" y="14910"/>
                        <a:pt x="91110" y="25070"/>
                      </a:cubicBezTo>
                      <a:lnTo>
                        <a:pt x="37135" y="190170"/>
                      </a:lnTo>
                      <a:cubicBezTo>
                        <a:pt x="34594" y="198425"/>
                        <a:pt x="26975" y="203505"/>
                        <a:pt x="18719" y="2035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BE6E55CC-E7D3-3B54-17AB-CFF1C491D8AB}"/>
                    </a:ext>
                  </a:extLst>
                </p:cNvPr>
                <p:cNvSpPr/>
                <p:nvPr/>
              </p:nvSpPr>
              <p:spPr>
                <a:xfrm>
                  <a:off x="7311914" y="2810757"/>
                  <a:ext cx="145000" cy="192157"/>
                </a:xfrm>
                <a:custGeom>
                  <a:avLst/>
                  <a:gdLst>
                    <a:gd name="connsiteX0" fmla="*/ 126475 w 145000"/>
                    <a:gd name="connsiteY0" fmla="*/ 192157 h 192157"/>
                    <a:gd name="connsiteX1" fmla="*/ 110600 w 145000"/>
                    <a:gd name="connsiteY1" fmla="*/ 183902 h 192157"/>
                    <a:gd name="connsiteX2" fmla="*/ 3285 w 145000"/>
                    <a:gd name="connsiteY2" fmla="*/ 30232 h 192157"/>
                    <a:gd name="connsiteX3" fmla="*/ 7730 w 145000"/>
                    <a:gd name="connsiteY3" fmla="*/ 3562 h 192157"/>
                    <a:gd name="connsiteX4" fmla="*/ 34400 w 145000"/>
                    <a:gd name="connsiteY4" fmla="*/ 8007 h 192157"/>
                    <a:gd name="connsiteX5" fmla="*/ 141715 w 145000"/>
                    <a:gd name="connsiteY5" fmla="*/ 161677 h 192157"/>
                    <a:gd name="connsiteX6" fmla="*/ 137270 w 145000"/>
                    <a:gd name="connsiteY6" fmla="*/ 188347 h 192157"/>
                    <a:gd name="connsiteX7" fmla="*/ 126475 w 145000"/>
                    <a:gd name="connsiteY7" fmla="*/ 192157 h 192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000" h="192157">
                      <a:moveTo>
                        <a:pt x="126475" y="192157"/>
                      </a:moveTo>
                      <a:cubicBezTo>
                        <a:pt x="120760" y="192157"/>
                        <a:pt x="114410" y="189617"/>
                        <a:pt x="110600" y="183902"/>
                      </a:cubicBezTo>
                      <a:lnTo>
                        <a:pt x="3285" y="30232"/>
                      </a:lnTo>
                      <a:cubicBezTo>
                        <a:pt x="-2430" y="21342"/>
                        <a:pt x="-525" y="9912"/>
                        <a:pt x="7730" y="3562"/>
                      </a:cubicBezTo>
                      <a:cubicBezTo>
                        <a:pt x="15985" y="-2788"/>
                        <a:pt x="28050" y="-248"/>
                        <a:pt x="34400" y="8007"/>
                      </a:cubicBezTo>
                      <a:lnTo>
                        <a:pt x="141715" y="161677"/>
                      </a:lnTo>
                      <a:cubicBezTo>
                        <a:pt x="147430" y="170567"/>
                        <a:pt x="145525" y="181997"/>
                        <a:pt x="137270" y="188347"/>
                      </a:cubicBezTo>
                      <a:cubicBezTo>
                        <a:pt x="134095" y="190887"/>
                        <a:pt x="130285" y="192157"/>
                        <a:pt x="126475" y="1921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07B9726-B323-B4CD-9DEB-98F9ED828614}"/>
                    </a:ext>
                  </a:extLst>
                </p:cNvPr>
                <p:cNvSpPr/>
                <p:nvPr/>
              </p:nvSpPr>
              <p:spPr>
                <a:xfrm>
                  <a:off x="7282089" y="2851059"/>
                  <a:ext cx="210366" cy="108675"/>
                </a:xfrm>
                <a:custGeom>
                  <a:avLst/>
                  <a:gdLst>
                    <a:gd name="connsiteX0" fmla="*/ 19141 w 210366"/>
                    <a:gd name="connsiteY0" fmla="*/ 108676 h 108675"/>
                    <a:gd name="connsiteX1" fmla="*/ 1361 w 210366"/>
                    <a:gd name="connsiteY1" fmla="*/ 96611 h 108675"/>
                    <a:gd name="connsiteX2" fmla="*/ 11521 w 210366"/>
                    <a:gd name="connsiteY2" fmla="*/ 71846 h 108675"/>
                    <a:gd name="connsiteX3" fmla="*/ 184241 w 210366"/>
                    <a:gd name="connsiteY3" fmla="*/ 1361 h 108675"/>
                    <a:gd name="connsiteX4" fmla="*/ 209005 w 210366"/>
                    <a:gd name="connsiteY4" fmla="*/ 11521 h 108675"/>
                    <a:gd name="connsiteX5" fmla="*/ 198846 w 210366"/>
                    <a:gd name="connsiteY5" fmla="*/ 36286 h 108675"/>
                    <a:gd name="connsiteX6" fmla="*/ 26126 w 210366"/>
                    <a:gd name="connsiteY6" fmla="*/ 106771 h 108675"/>
                    <a:gd name="connsiteX7" fmla="*/ 19141 w 210366"/>
                    <a:gd name="connsiteY7" fmla="*/ 108676 h 10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0366" h="108675">
                      <a:moveTo>
                        <a:pt x="19141" y="108676"/>
                      </a:moveTo>
                      <a:cubicBezTo>
                        <a:pt x="11521" y="108676"/>
                        <a:pt x="4536" y="104231"/>
                        <a:pt x="1361" y="96611"/>
                      </a:cubicBezTo>
                      <a:cubicBezTo>
                        <a:pt x="-2449" y="87086"/>
                        <a:pt x="1996" y="75656"/>
                        <a:pt x="11521" y="71846"/>
                      </a:cubicBezTo>
                      <a:lnTo>
                        <a:pt x="184241" y="1361"/>
                      </a:lnTo>
                      <a:cubicBezTo>
                        <a:pt x="193766" y="-2449"/>
                        <a:pt x="205196" y="1996"/>
                        <a:pt x="209005" y="11521"/>
                      </a:cubicBezTo>
                      <a:cubicBezTo>
                        <a:pt x="212816" y="21046"/>
                        <a:pt x="208371" y="32476"/>
                        <a:pt x="198846" y="36286"/>
                      </a:cubicBezTo>
                      <a:lnTo>
                        <a:pt x="26126" y="106771"/>
                      </a:lnTo>
                      <a:cubicBezTo>
                        <a:pt x="24221" y="108041"/>
                        <a:pt x="21680" y="108676"/>
                        <a:pt x="19141" y="10867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47D892D-5A39-80F2-263C-E64F9A514DE5}"/>
                </a:ext>
              </a:extLst>
            </p:cNvPr>
            <p:cNvSpPr/>
            <p:nvPr/>
          </p:nvSpPr>
          <p:spPr>
            <a:xfrm>
              <a:off x="5362424" y="1195695"/>
              <a:ext cx="301386" cy="323967"/>
            </a:xfrm>
            <a:custGeom>
              <a:avLst/>
              <a:gdLst>
                <a:gd name="connsiteX0" fmla="*/ 1421 w 301386"/>
                <a:gd name="connsiteY0" fmla="*/ 266075 h 323967"/>
                <a:gd name="connsiteX1" fmla="*/ 103021 w 301386"/>
                <a:gd name="connsiteY1" fmla="*/ 160665 h 323967"/>
                <a:gd name="connsiteX2" fmla="*/ 97306 w 301386"/>
                <a:gd name="connsiteY2" fmla="*/ 92720 h 323967"/>
                <a:gd name="connsiteX3" fmla="*/ 221131 w 301386"/>
                <a:gd name="connsiteY3" fmla="*/ 645 h 323967"/>
                <a:gd name="connsiteX4" fmla="*/ 293521 w 301386"/>
                <a:gd name="connsiteY4" fmla="*/ 116215 h 323967"/>
                <a:gd name="connsiteX5" fmla="*/ 255421 w 301386"/>
                <a:gd name="connsiteY5" fmla="*/ 179080 h 323967"/>
                <a:gd name="connsiteX6" fmla="*/ 300506 w 301386"/>
                <a:gd name="connsiteY6" fmla="*/ 301635 h 323967"/>
                <a:gd name="connsiteX7" fmla="*/ 274471 w 301386"/>
                <a:gd name="connsiteY7" fmla="*/ 323860 h 323967"/>
                <a:gd name="connsiteX8" fmla="*/ 15391 w 301386"/>
                <a:gd name="connsiteY8" fmla="*/ 293380 h 323967"/>
                <a:gd name="connsiteX9" fmla="*/ 1421 w 301386"/>
                <a:gd name="connsiteY9" fmla="*/ 266075 h 323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1386" h="323967">
                  <a:moveTo>
                    <a:pt x="1421" y="266075"/>
                  </a:moveTo>
                  <a:cubicBezTo>
                    <a:pt x="20471" y="218450"/>
                    <a:pt x="58571" y="180350"/>
                    <a:pt x="103021" y="160665"/>
                  </a:cubicBezTo>
                  <a:cubicBezTo>
                    <a:pt x="93496" y="140980"/>
                    <a:pt x="90956" y="117485"/>
                    <a:pt x="97306" y="92720"/>
                  </a:cubicBezTo>
                  <a:cubicBezTo>
                    <a:pt x="111276" y="35570"/>
                    <a:pt x="166521" y="-5705"/>
                    <a:pt x="221131" y="645"/>
                  </a:cubicBezTo>
                  <a:cubicBezTo>
                    <a:pt x="275741" y="6995"/>
                    <a:pt x="308126" y="58430"/>
                    <a:pt x="293521" y="116215"/>
                  </a:cubicBezTo>
                  <a:cubicBezTo>
                    <a:pt x="287171" y="140980"/>
                    <a:pt x="273835" y="162570"/>
                    <a:pt x="255421" y="179080"/>
                  </a:cubicBezTo>
                  <a:cubicBezTo>
                    <a:pt x="288441" y="207655"/>
                    <a:pt x="305585" y="252105"/>
                    <a:pt x="300506" y="301635"/>
                  </a:cubicBezTo>
                  <a:cubicBezTo>
                    <a:pt x="299235" y="314970"/>
                    <a:pt x="286535" y="325130"/>
                    <a:pt x="274471" y="323860"/>
                  </a:cubicBezTo>
                  <a:lnTo>
                    <a:pt x="15391" y="293380"/>
                  </a:lnTo>
                  <a:cubicBezTo>
                    <a:pt x="3326" y="291475"/>
                    <a:pt x="-3024" y="278775"/>
                    <a:pt x="1421" y="266075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CFEE3E5-9583-5F8A-C7C1-202CE79B844D}"/>
                </a:ext>
              </a:extLst>
            </p:cNvPr>
            <p:cNvSpPr/>
            <p:nvPr/>
          </p:nvSpPr>
          <p:spPr>
            <a:xfrm>
              <a:off x="8590912" y="4929808"/>
              <a:ext cx="293068" cy="169241"/>
            </a:xfrm>
            <a:custGeom>
              <a:avLst/>
              <a:gdLst>
                <a:gd name="connsiteX0" fmla="*/ 62232 w 293068"/>
                <a:gd name="connsiteY0" fmla="*/ 169241 h 169241"/>
                <a:gd name="connsiteX1" fmla="*/ 55882 w 293068"/>
                <a:gd name="connsiteY1" fmla="*/ 167971 h 169241"/>
                <a:gd name="connsiteX2" fmla="*/ 44453 w 293068"/>
                <a:gd name="connsiteY2" fmla="*/ 156541 h 169241"/>
                <a:gd name="connsiteX3" fmla="*/ 1272 w 293068"/>
                <a:gd name="connsiteY3" fmla="*/ 45416 h 169241"/>
                <a:gd name="connsiteX4" fmla="*/ 12068 w 293068"/>
                <a:gd name="connsiteY4" fmla="*/ 20651 h 169241"/>
                <a:gd name="connsiteX5" fmla="*/ 36832 w 293068"/>
                <a:gd name="connsiteY5" fmla="*/ 31446 h 169241"/>
                <a:gd name="connsiteX6" fmla="*/ 71757 w 293068"/>
                <a:gd name="connsiteY6" fmla="*/ 120981 h 169241"/>
                <a:gd name="connsiteX7" fmla="*/ 264162 w 293068"/>
                <a:gd name="connsiteY7" fmla="*/ 2871 h 169241"/>
                <a:gd name="connsiteX8" fmla="*/ 290197 w 293068"/>
                <a:gd name="connsiteY8" fmla="*/ 9221 h 169241"/>
                <a:gd name="connsiteX9" fmla="*/ 283847 w 293068"/>
                <a:gd name="connsiteY9" fmla="*/ 35256 h 169241"/>
                <a:gd name="connsiteX10" fmla="*/ 71757 w 293068"/>
                <a:gd name="connsiteY10" fmla="*/ 165431 h 169241"/>
                <a:gd name="connsiteX11" fmla="*/ 62232 w 293068"/>
                <a:gd name="connsiteY11" fmla="*/ 169241 h 16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068" h="169241">
                  <a:moveTo>
                    <a:pt x="62232" y="169241"/>
                  </a:moveTo>
                  <a:cubicBezTo>
                    <a:pt x="60328" y="169241"/>
                    <a:pt x="58422" y="168606"/>
                    <a:pt x="55882" y="167971"/>
                  </a:cubicBezTo>
                  <a:cubicBezTo>
                    <a:pt x="50803" y="166066"/>
                    <a:pt x="46357" y="162256"/>
                    <a:pt x="44453" y="156541"/>
                  </a:cubicBezTo>
                  <a:lnTo>
                    <a:pt x="1272" y="45416"/>
                  </a:lnTo>
                  <a:cubicBezTo>
                    <a:pt x="-2538" y="35891"/>
                    <a:pt x="2543" y="24461"/>
                    <a:pt x="12068" y="20651"/>
                  </a:cubicBezTo>
                  <a:cubicBezTo>
                    <a:pt x="21593" y="16841"/>
                    <a:pt x="33022" y="21921"/>
                    <a:pt x="36832" y="31446"/>
                  </a:cubicBezTo>
                  <a:lnTo>
                    <a:pt x="71757" y="120981"/>
                  </a:lnTo>
                  <a:lnTo>
                    <a:pt x="264162" y="2871"/>
                  </a:lnTo>
                  <a:cubicBezTo>
                    <a:pt x="273053" y="-2844"/>
                    <a:pt x="285118" y="331"/>
                    <a:pt x="290197" y="9221"/>
                  </a:cubicBezTo>
                  <a:cubicBezTo>
                    <a:pt x="295912" y="18111"/>
                    <a:pt x="292737" y="30176"/>
                    <a:pt x="283847" y="35256"/>
                  </a:cubicBezTo>
                  <a:lnTo>
                    <a:pt x="71757" y="165431"/>
                  </a:lnTo>
                  <a:cubicBezTo>
                    <a:pt x="69218" y="167971"/>
                    <a:pt x="65407" y="169241"/>
                    <a:pt x="62232" y="169241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2593506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DA5AB430-F3C8-EF3B-AF83-7CCB6B23DA73}"/>
              </a:ext>
            </a:extLst>
          </p:cNvPr>
          <p:cNvGrpSpPr/>
          <p:nvPr/>
        </p:nvGrpSpPr>
        <p:grpSpPr>
          <a:xfrm>
            <a:off x="3634889" y="627883"/>
            <a:ext cx="4959141" cy="5602702"/>
            <a:chOff x="3634889" y="627883"/>
            <a:chExt cx="4959141" cy="5602702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060B77CA-2609-2A4C-3574-D32AC304EBC4}"/>
                </a:ext>
              </a:extLst>
            </p:cNvPr>
            <p:cNvGrpSpPr/>
            <p:nvPr/>
          </p:nvGrpSpPr>
          <p:grpSpPr>
            <a:xfrm>
              <a:off x="3634889" y="627883"/>
              <a:ext cx="4959141" cy="5602702"/>
              <a:chOff x="3634889" y="627883"/>
              <a:chExt cx="4959141" cy="560270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4810F704-3F1A-3E47-7F09-550A959ADA38}"/>
                  </a:ext>
                </a:extLst>
              </p:cNvPr>
              <p:cNvSpPr/>
              <p:nvPr/>
            </p:nvSpPr>
            <p:spPr>
              <a:xfrm>
                <a:off x="7470624" y="1871872"/>
                <a:ext cx="412416" cy="452301"/>
              </a:xfrm>
              <a:custGeom>
                <a:avLst/>
                <a:gdLst>
                  <a:gd name="connsiteX0" fmla="*/ 409091 w 412416"/>
                  <a:gd name="connsiteY0" fmla="*/ 219817 h 452301"/>
                  <a:gd name="connsiteX1" fmla="*/ 242720 w 412416"/>
                  <a:gd name="connsiteY1" fmla="*/ 452227 h 452301"/>
                  <a:gd name="connsiteX2" fmla="*/ 3326 w 412416"/>
                  <a:gd name="connsiteY2" fmla="*/ 232517 h 452301"/>
                  <a:gd name="connsiteX3" fmla="*/ 169695 w 412416"/>
                  <a:gd name="connsiteY3" fmla="*/ 107 h 452301"/>
                  <a:gd name="connsiteX4" fmla="*/ 409091 w 412416"/>
                  <a:gd name="connsiteY4" fmla="*/ 219817 h 452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2416" h="452301">
                    <a:moveTo>
                      <a:pt x="409091" y="219817"/>
                    </a:moveTo>
                    <a:cubicBezTo>
                      <a:pt x="429411" y="344912"/>
                      <a:pt x="354481" y="448417"/>
                      <a:pt x="242720" y="452227"/>
                    </a:cubicBezTo>
                    <a:cubicBezTo>
                      <a:pt x="130326" y="455402"/>
                      <a:pt x="23011" y="356977"/>
                      <a:pt x="3326" y="232517"/>
                    </a:cubicBezTo>
                    <a:cubicBezTo>
                      <a:pt x="-16994" y="107422"/>
                      <a:pt x="57936" y="3917"/>
                      <a:pt x="169695" y="107"/>
                    </a:cubicBezTo>
                    <a:cubicBezTo>
                      <a:pt x="281456" y="-3703"/>
                      <a:pt x="389406" y="94722"/>
                      <a:pt x="409091" y="219817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" name="Graphic 2">
                <a:extLst>
                  <a:ext uri="{FF2B5EF4-FFF2-40B4-BE49-F238E27FC236}">
                    <a16:creationId xmlns:a16="http://schemas.microsoft.com/office/drawing/2014/main" id="{43043C80-C006-5CF6-E438-5F901FB43642}"/>
                  </a:ext>
                </a:extLst>
              </p:cNvPr>
              <p:cNvGrpSpPr/>
              <p:nvPr/>
            </p:nvGrpSpPr>
            <p:grpSpPr>
              <a:xfrm>
                <a:off x="4714628" y="976174"/>
                <a:ext cx="2391943" cy="4812613"/>
                <a:chOff x="4714628" y="976174"/>
                <a:chExt cx="2391943" cy="4812613"/>
              </a:xfrm>
            </p:grpSpPr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52F8983C-3C32-CD97-7247-64A1BC61471D}"/>
                    </a:ext>
                  </a:extLst>
                </p:cNvPr>
                <p:cNvSpPr/>
                <p:nvPr/>
              </p:nvSpPr>
              <p:spPr>
                <a:xfrm>
                  <a:off x="4714628" y="976174"/>
                  <a:ext cx="2391943" cy="4812613"/>
                </a:xfrm>
                <a:custGeom>
                  <a:avLst/>
                  <a:gdLst>
                    <a:gd name="connsiteX0" fmla="*/ 1695697 w 2391943"/>
                    <a:gd name="connsiteY0" fmla="*/ 356056 h 4812613"/>
                    <a:gd name="connsiteX1" fmla="*/ 2382132 w 2391943"/>
                    <a:gd name="connsiteY1" fmla="*/ 4292421 h 4812613"/>
                    <a:gd name="connsiteX2" fmla="*/ 2215762 w 2391943"/>
                    <a:gd name="connsiteY2" fmla="*/ 4574996 h 4812613"/>
                    <a:gd name="connsiteX3" fmla="*/ 989577 w 2391943"/>
                    <a:gd name="connsiteY3" fmla="*/ 4802326 h 4812613"/>
                    <a:gd name="connsiteX4" fmla="*/ 590797 w 2391943"/>
                    <a:gd name="connsiteY4" fmla="*/ 4504511 h 4812613"/>
                    <a:gd name="connsiteX5" fmla="*/ 247 w 2391943"/>
                    <a:gd name="connsiteY5" fmla="*/ 260171 h 4812613"/>
                    <a:gd name="connsiteX6" fmla="*/ 308222 w 2391943"/>
                    <a:gd name="connsiteY6" fmla="*/ 2996 h 4812613"/>
                    <a:gd name="connsiteX7" fmla="*/ 1469002 w 2391943"/>
                    <a:gd name="connsiteY7" fmla="*/ 179526 h 4812613"/>
                    <a:gd name="connsiteX8" fmla="*/ 1695697 w 2391943"/>
                    <a:gd name="connsiteY8" fmla="*/ 356056 h 481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1943" h="4812613">
                      <a:moveTo>
                        <a:pt x="1695697" y="356056"/>
                      </a:moveTo>
                      <a:lnTo>
                        <a:pt x="2382132" y="4292421"/>
                      </a:lnTo>
                      <a:cubicBezTo>
                        <a:pt x="2382132" y="4292421"/>
                        <a:pt x="2452616" y="4529911"/>
                        <a:pt x="2215762" y="4574996"/>
                      </a:cubicBezTo>
                      <a:lnTo>
                        <a:pt x="989577" y="4802326"/>
                      </a:lnTo>
                      <a:cubicBezTo>
                        <a:pt x="989577" y="4802326"/>
                        <a:pt x="646677" y="4898211"/>
                        <a:pt x="590797" y="4504511"/>
                      </a:cubicBezTo>
                      <a:lnTo>
                        <a:pt x="247" y="260171"/>
                      </a:lnTo>
                      <a:cubicBezTo>
                        <a:pt x="247" y="260171"/>
                        <a:pt x="-20074" y="-32564"/>
                        <a:pt x="308222" y="2996"/>
                      </a:cubicBezTo>
                      <a:lnTo>
                        <a:pt x="1469002" y="179526"/>
                      </a:lnTo>
                      <a:cubicBezTo>
                        <a:pt x="1469002" y="179526"/>
                        <a:pt x="1655692" y="204926"/>
                        <a:pt x="1695697" y="356056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2C510662-7551-B90A-45FC-77C4B78A4FBB}"/>
                    </a:ext>
                  </a:extLst>
                </p:cNvPr>
                <p:cNvSpPr/>
                <p:nvPr/>
              </p:nvSpPr>
              <p:spPr>
                <a:xfrm>
                  <a:off x="4835568" y="1147774"/>
                  <a:ext cx="2236812" cy="4500346"/>
                </a:xfrm>
                <a:custGeom>
                  <a:avLst/>
                  <a:gdLst>
                    <a:gd name="connsiteX0" fmla="*/ 1413467 w 2236812"/>
                    <a:gd name="connsiteY0" fmla="*/ 169850 h 4500346"/>
                    <a:gd name="connsiteX1" fmla="*/ 232367 w 2236812"/>
                    <a:gd name="connsiteY1" fmla="*/ 3480 h 4500346"/>
                    <a:gd name="connsiteX2" fmla="*/ 5037 w 2236812"/>
                    <a:gd name="connsiteY2" fmla="*/ 255575 h 4500346"/>
                    <a:gd name="connsiteX3" fmla="*/ 595587 w 2236812"/>
                    <a:gd name="connsiteY3" fmla="*/ 4303066 h 4500346"/>
                    <a:gd name="connsiteX4" fmla="*/ 887052 w 2236812"/>
                    <a:gd name="connsiteY4" fmla="*/ 4496105 h 4500346"/>
                    <a:gd name="connsiteX5" fmla="*/ 2147527 w 2236812"/>
                    <a:gd name="connsiteY5" fmla="*/ 4276396 h 4500346"/>
                    <a:gd name="connsiteX6" fmla="*/ 2234522 w 2236812"/>
                    <a:gd name="connsiteY6" fmla="*/ 4113835 h 4500346"/>
                    <a:gd name="connsiteX7" fmla="*/ 1576027 w 2236812"/>
                    <a:gd name="connsiteY7" fmla="*/ 306375 h 4500346"/>
                    <a:gd name="connsiteX8" fmla="*/ 1413467 w 2236812"/>
                    <a:gd name="connsiteY8" fmla="*/ 169850 h 4500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36812" h="4500346">
                      <a:moveTo>
                        <a:pt x="1413467" y="169850"/>
                      </a:moveTo>
                      <a:lnTo>
                        <a:pt x="232367" y="3480"/>
                      </a:lnTo>
                      <a:cubicBezTo>
                        <a:pt x="232367" y="3480"/>
                        <a:pt x="-40048" y="-49225"/>
                        <a:pt x="5037" y="255575"/>
                      </a:cubicBezTo>
                      <a:lnTo>
                        <a:pt x="595587" y="4303066"/>
                      </a:lnTo>
                      <a:cubicBezTo>
                        <a:pt x="595587" y="4303066"/>
                        <a:pt x="629877" y="4534205"/>
                        <a:pt x="887052" y="4496105"/>
                      </a:cubicBezTo>
                      <a:cubicBezTo>
                        <a:pt x="1144227" y="4458005"/>
                        <a:pt x="2147527" y="4276396"/>
                        <a:pt x="2147527" y="4276396"/>
                      </a:cubicBezTo>
                      <a:cubicBezTo>
                        <a:pt x="2147527" y="4276396"/>
                        <a:pt x="2253572" y="4264966"/>
                        <a:pt x="2234522" y="4113835"/>
                      </a:cubicBezTo>
                      <a:lnTo>
                        <a:pt x="1576027" y="306375"/>
                      </a:lnTo>
                      <a:cubicBezTo>
                        <a:pt x="1576027" y="305740"/>
                        <a:pt x="1568407" y="188265"/>
                        <a:pt x="1413467" y="169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37A2E41F-A613-A9ED-9116-A697153339B1}"/>
                    </a:ext>
                  </a:extLst>
                </p:cNvPr>
                <p:cNvSpPr/>
                <p:nvPr/>
              </p:nvSpPr>
              <p:spPr>
                <a:xfrm>
                  <a:off x="5564191" y="1140801"/>
                  <a:ext cx="224147" cy="59006"/>
                </a:xfrm>
                <a:custGeom>
                  <a:avLst/>
                  <a:gdLst>
                    <a:gd name="connsiteX0" fmla="*/ 208593 w 224147"/>
                    <a:gd name="connsiteY0" fmla="*/ 58713 h 59006"/>
                    <a:gd name="connsiteX1" fmla="*/ 18093 w 224147"/>
                    <a:gd name="connsiteY1" fmla="*/ 32043 h 59006"/>
                    <a:gd name="connsiteX2" fmla="*/ 314 w 224147"/>
                    <a:gd name="connsiteY2" fmla="*/ 16168 h 59006"/>
                    <a:gd name="connsiteX3" fmla="*/ 314 w 224147"/>
                    <a:gd name="connsiteY3" fmla="*/ 16168 h 59006"/>
                    <a:gd name="connsiteX4" fmla="*/ 15554 w 224147"/>
                    <a:gd name="connsiteY4" fmla="*/ 293 h 59006"/>
                    <a:gd name="connsiteX5" fmla="*/ 206054 w 224147"/>
                    <a:gd name="connsiteY5" fmla="*/ 26963 h 59006"/>
                    <a:gd name="connsiteX6" fmla="*/ 223834 w 224147"/>
                    <a:gd name="connsiteY6" fmla="*/ 42838 h 59006"/>
                    <a:gd name="connsiteX7" fmla="*/ 223834 w 224147"/>
                    <a:gd name="connsiteY7" fmla="*/ 42838 h 59006"/>
                    <a:gd name="connsiteX8" fmla="*/ 208593 w 224147"/>
                    <a:gd name="connsiteY8" fmla="*/ 58713 h 59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147" h="59006">
                      <a:moveTo>
                        <a:pt x="208593" y="58713"/>
                      </a:moveTo>
                      <a:lnTo>
                        <a:pt x="18093" y="32043"/>
                      </a:lnTo>
                      <a:cubicBezTo>
                        <a:pt x="9839" y="30773"/>
                        <a:pt x="2218" y="23788"/>
                        <a:pt x="314" y="16168"/>
                      </a:cubicBezTo>
                      <a:lnTo>
                        <a:pt x="314" y="16168"/>
                      </a:lnTo>
                      <a:cubicBezTo>
                        <a:pt x="-1591" y="6008"/>
                        <a:pt x="5393" y="-1612"/>
                        <a:pt x="15554" y="293"/>
                      </a:cubicBezTo>
                      <a:lnTo>
                        <a:pt x="206054" y="26963"/>
                      </a:lnTo>
                      <a:cubicBezTo>
                        <a:pt x="214309" y="28233"/>
                        <a:pt x="221929" y="35218"/>
                        <a:pt x="223834" y="42838"/>
                      </a:cubicBezTo>
                      <a:lnTo>
                        <a:pt x="223834" y="42838"/>
                      </a:lnTo>
                      <a:cubicBezTo>
                        <a:pt x="225739" y="52998"/>
                        <a:pt x="218754" y="60618"/>
                        <a:pt x="208593" y="5871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12662CF8-6246-EE27-0D0B-8FD6010AC08B}"/>
                    </a:ext>
                  </a:extLst>
                </p:cNvPr>
                <p:cNvSpPr/>
                <p:nvPr/>
              </p:nvSpPr>
              <p:spPr>
                <a:xfrm>
                  <a:off x="5150394" y="1061719"/>
                  <a:ext cx="66856" cy="74930"/>
                </a:xfrm>
                <a:custGeom>
                  <a:avLst/>
                  <a:gdLst>
                    <a:gd name="connsiteX0" fmla="*/ 65496 w 66856"/>
                    <a:gd name="connsiteY0" fmla="*/ 37465 h 74930"/>
                    <a:gd name="connsiteX1" fmla="*/ 43271 w 66856"/>
                    <a:gd name="connsiteY1" fmla="*/ 74930 h 74930"/>
                    <a:gd name="connsiteX2" fmla="*/ 1361 w 66856"/>
                    <a:gd name="connsiteY2" fmla="*/ 37465 h 74930"/>
                    <a:gd name="connsiteX3" fmla="*/ 23586 w 66856"/>
                    <a:gd name="connsiteY3" fmla="*/ 0 h 74930"/>
                    <a:gd name="connsiteX4" fmla="*/ 65496 w 66856"/>
                    <a:gd name="connsiteY4" fmla="*/ 37465 h 74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856" h="74930">
                      <a:moveTo>
                        <a:pt x="65496" y="37465"/>
                      </a:moveTo>
                      <a:cubicBezTo>
                        <a:pt x="70576" y="58420"/>
                        <a:pt x="61051" y="74930"/>
                        <a:pt x="43271" y="74930"/>
                      </a:cubicBezTo>
                      <a:cubicBezTo>
                        <a:pt x="25491" y="74930"/>
                        <a:pt x="7076" y="57785"/>
                        <a:pt x="1361" y="37465"/>
                      </a:cubicBezTo>
                      <a:cubicBezTo>
                        <a:pt x="-3719" y="16510"/>
                        <a:pt x="5806" y="0"/>
                        <a:pt x="23586" y="0"/>
                      </a:cubicBezTo>
                      <a:cubicBezTo>
                        <a:pt x="41366" y="0"/>
                        <a:pt x="59781" y="16510"/>
                        <a:pt x="65496" y="3746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02A2E06C-A640-69F7-6E5B-ED87727780D1}"/>
                    </a:ext>
                  </a:extLst>
                </p:cNvPr>
                <p:cNvSpPr/>
                <p:nvPr/>
              </p:nvSpPr>
              <p:spPr>
                <a:xfrm>
                  <a:off x="5957245" y="1181735"/>
                  <a:ext cx="67090" cy="74929"/>
                </a:xfrm>
                <a:custGeom>
                  <a:avLst/>
                  <a:gdLst>
                    <a:gd name="connsiteX0" fmla="*/ 65730 w 67090"/>
                    <a:gd name="connsiteY0" fmla="*/ 37465 h 74929"/>
                    <a:gd name="connsiteX1" fmla="*/ 43505 w 67090"/>
                    <a:gd name="connsiteY1" fmla="*/ 74930 h 74929"/>
                    <a:gd name="connsiteX2" fmla="*/ 1595 w 67090"/>
                    <a:gd name="connsiteY2" fmla="*/ 37465 h 74929"/>
                    <a:gd name="connsiteX3" fmla="*/ 23820 w 67090"/>
                    <a:gd name="connsiteY3" fmla="*/ 0 h 74929"/>
                    <a:gd name="connsiteX4" fmla="*/ 65730 w 67090"/>
                    <a:gd name="connsiteY4" fmla="*/ 37465 h 74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090" h="74929">
                      <a:moveTo>
                        <a:pt x="65730" y="37465"/>
                      </a:moveTo>
                      <a:cubicBezTo>
                        <a:pt x="70810" y="58420"/>
                        <a:pt x="61285" y="74930"/>
                        <a:pt x="43505" y="74930"/>
                      </a:cubicBezTo>
                      <a:cubicBezTo>
                        <a:pt x="25725" y="74930"/>
                        <a:pt x="7310" y="57785"/>
                        <a:pt x="1595" y="37465"/>
                      </a:cubicBezTo>
                      <a:cubicBezTo>
                        <a:pt x="-4120" y="17145"/>
                        <a:pt x="6040" y="0"/>
                        <a:pt x="23820" y="0"/>
                      </a:cubicBezTo>
                      <a:cubicBezTo>
                        <a:pt x="41600" y="0"/>
                        <a:pt x="60650" y="16510"/>
                        <a:pt x="65730" y="3746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AF42963D-A012-34F6-E911-7961063CBE97}"/>
                    </a:ext>
                  </a:extLst>
                </p:cNvPr>
                <p:cNvSpPr/>
                <p:nvPr/>
              </p:nvSpPr>
              <p:spPr>
                <a:xfrm>
                  <a:off x="5291047" y="1092835"/>
                  <a:ext cx="45899" cy="52069"/>
                </a:xfrm>
                <a:custGeom>
                  <a:avLst/>
                  <a:gdLst>
                    <a:gd name="connsiteX0" fmla="*/ 44857 w 45899"/>
                    <a:gd name="connsiteY0" fmla="*/ 26035 h 52069"/>
                    <a:gd name="connsiteX1" fmla="*/ 29617 w 45899"/>
                    <a:gd name="connsiteY1" fmla="*/ 52070 h 52069"/>
                    <a:gd name="connsiteX2" fmla="*/ 1042 w 45899"/>
                    <a:gd name="connsiteY2" fmla="*/ 26035 h 52069"/>
                    <a:gd name="connsiteX3" fmla="*/ 16282 w 45899"/>
                    <a:gd name="connsiteY3" fmla="*/ 0 h 52069"/>
                    <a:gd name="connsiteX4" fmla="*/ 44857 w 45899"/>
                    <a:gd name="connsiteY4" fmla="*/ 26035 h 52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899" h="52069">
                      <a:moveTo>
                        <a:pt x="44857" y="26035"/>
                      </a:moveTo>
                      <a:cubicBezTo>
                        <a:pt x="48667" y="40005"/>
                        <a:pt x="41682" y="52070"/>
                        <a:pt x="29617" y="52070"/>
                      </a:cubicBezTo>
                      <a:cubicBezTo>
                        <a:pt x="17552" y="52070"/>
                        <a:pt x="4852" y="40640"/>
                        <a:pt x="1042" y="26035"/>
                      </a:cubicBezTo>
                      <a:cubicBezTo>
                        <a:pt x="-2768" y="12065"/>
                        <a:pt x="4217" y="0"/>
                        <a:pt x="16282" y="0"/>
                      </a:cubicBezTo>
                      <a:cubicBezTo>
                        <a:pt x="28347" y="0"/>
                        <a:pt x="41047" y="11430"/>
                        <a:pt x="44857" y="2603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094490BD-C99E-8F87-A1C4-C6F1CD9FD088}"/>
                    </a:ext>
                  </a:extLst>
                </p:cNvPr>
                <p:cNvSpPr/>
                <p:nvPr/>
              </p:nvSpPr>
              <p:spPr>
                <a:xfrm>
                  <a:off x="6105117" y="1212214"/>
                  <a:ext cx="45899" cy="52070"/>
                </a:xfrm>
                <a:custGeom>
                  <a:avLst/>
                  <a:gdLst>
                    <a:gd name="connsiteX0" fmla="*/ 44857 w 45899"/>
                    <a:gd name="connsiteY0" fmla="*/ 26035 h 52070"/>
                    <a:gd name="connsiteX1" fmla="*/ 29617 w 45899"/>
                    <a:gd name="connsiteY1" fmla="*/ 52070 h 52070"/>
                    <a:gd name="connsiteX2" fmla="*/ 1042 w 45899"/>
                    <a:gd name="connsiteY2" fmla="*/ 26035 h 52070"/>
                    <a:gd name="connsiteX3" fmla="*/ 16282 w 45899"/>
                    <a:gd name="connsiteY3" fmla="*/ 0 h 52070"/>
                    <a:gd name="connsiteX4" fmla="*/ 44857 w 45899"/>
                    <a:gd name="connsiteY4" fmla="*/ 26035 h 5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899" h="52070">
                      <a:moveTo>
                        <a:pt x="44857" y="26035"/>
                      </a:moveTo>
                      <a:cubicBezTo>
                        <a:pt x="48667" y="40005"/>
                        <a:pt x="41682" y="52070"/>
                        <a:pt x="29617" y="52070"/>
                      </a:cubicBezTo>
                      <a:cubicBezTo>
                        <a:pt x="17553" y="52070"/>
                        <a:pt x="4853" y="40640"/>
                        <a:pt x="1042" y="26035"/>
                      </a:cubicBezTo>
                      <a:cubicBezTo>
                        <a:pt x="-2768" y="12065"/>
                        <a:pt x="4217" y="0"/>
                        <a:pt x="16282" y="0"/>
                      </a:cubicBezTo>
                      <a:cubicBezTo>
                        <a:pt x="28348" y="635"/>
                        <a:pt x="41048" y="12065"/>
                        <a:pt x="44857" y="2603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9018D14B-77C5-C49B-E798-C56813729F28}"/>
                    </a:ext>
                  </a:extLst>
                </p:cNvPr>
                <p:cNvSpPr/>
                <p:nvPr/>
              </p:nvSpPr>
              <p:spPr>
                <a:xfrm>
                  <a:off x="5387896" y="1113789"/>
                  <a:ext cx="30001" cy="33020"/>
                </a:xfrm>
                <a:custGeom>
                  <a:avLst/>
                  <a:gdLst>
                    <a:gd name="connsiteX0" fmla="*/ 29288 w 30001"/>
                    <a:gd name="connsiteY0" fmla="*/ 16510 h 33020"/>
                    <a:gd name="connsiteX1" fmla="*/ 19128 w 30001"/>
                    <a:gd name="connsiteY1" fmla="*/ 33020 h 33020"/>
                    <a:gd name="connsiteX2" fmla="*/ 713 w 30001"/>
                    <a:gd name="connsiteY2" fmla="*/ 16510 h 33020"/>
                    <a:gd name="connsiteX3" fmla="*/ 10873 w 30001"/>
                    <a:gd name="connsiteY3" fmla="*/ 0 h 33020"/>
                    <a:gd name="connsiteX4" fmla="*/ 29288 w 30001"/>
                    <a:gd name="connsiteY4" fmla="*/ 16510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01" h="33020">
                      <a:moveTo>
                        <a:pt x="29288" y="16510"/>
                      </a:moveTo>
                      <a:cubicBezTo>
                        <a:pt x="31828" y="25400"/>
                        <a:pt x="27383" y="33020"/>
                        <a:pt x="19128" y="33020"/>
                      </a:cubicBezTo>
                      <a:cubicBezTo>
                        <a:pt x="11508" y="33020"/>
                        <a:pt x="3253" y="25400"/>
                        <a:pt x="713" y="16510"/>
                      </a:cubicBezTo>
                      <a:cubicBezTo>
                        <a:pt x="-1827" y="7620"/>
                        <a:pt x="2618" y="0"/>
                        <a:pt x="10873" y="0"/>
                      </a:cubicBezTo>
                      <a:cubicBezTo>
                        <a:pt x="18493" y="0"/>
                        <a:pt x="26748" y="7620"/>
                        <a:pt x="29288" y="1651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1591FA14-B1FC-1FB7-5247-92DE986DF67D}"/>
                    </a:ext>
                  </a:extLst>
                </p:cNvPr>
                <p:cNvSpPr/>
                <p:nvPr/>
              </p:nvSpPr>
              <p:spPr>
                <a:xfrm>
                  <a:off x="4771523" y="1701137"/>
                  <a:ext cx="123533" cy="660521"/>
                </a:xfrm>
                <a:custGeom>
                  <a:avLst/>
                  <a:gdLst>
                    <a:gd name="connsiteX0" fmla="*/ 35427 w 123533"/>
                    <a:gd name="connsiteY0" fmla="*/ 13363 h 660521"/>
                    <a:gd name="connsiteX1" fmla="*/ 122422 w 123533"/>
                    <a:gd name="connsiteY1" fmla="*/ 638838 h 660521"/>
                    <a:gd name="connsiteX2" fmla="*/ 117977 w 123533"/>
                    <a:gd name="connsiteY2" fmla="*/ 657253 h 660521"/>
                    <a:gd name="connsiteX3" fmla="*/ 102102 w 123533"/>
                    <a:gd name="connsiteY3" fmla="*/ 660428 h 660521"/>
                    <a:gd name="connsiteX4" fmla="*/ 89402 w 123533"/>
                    <a:gd name="connsiteY4" fmla="*/ 648998 h 660521"/>
                    <a:gd name="connsiteX5" fmla="*/ 502 w 123533"/>
                    <a:gd name="connsiteY5" fmla="*/ 19713 h 660521"/>
                    <a:gd name="connsiteX6" fmla="*/ 4312 w 123533"/>
                    <a:gd name="connsiteY6" fmla="*/ 3203 h 660521"/>
                    <a:gd name="connsiteX7" fmla="*/ 25267 w 123533"/>
                    <a:gd name="connsiteY7" fmla="*/ 28 h 660521"/>
                    <a:gd name="connsiteX8" fmla="*/ 35427 w 123533"/>
                    <a:gd name="connsiteY8" fmla="*/ 13363 h 660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533" h="660521">
                      <a:moveTo>
                        <a:pt x="35427" y="13363"/>
                      </a:moveTo>
                      <a:lnTo>
                        <a:pt x="122422" y="638838"/>
                      </a:lnTo>
                      <a:cubicBezTo>
                        <a:pt x="122422" y="638838"/>
                        <a:pt x="126867" y="654713"/>
                        <a:pt x="117977" y="657253"/>
                      </a:cubicBezTo>
                      <a:cubicBezTo>
                        <a:pt x="109087" y="659793"/>
                        <a:pt x="102102" y="660428"/>
                        <a:pt x="102102" y="660428"/>
                      </a:cubicBezTo>
                      <a:cubicBezTo>
                        <a:pt x="102102" y="660428"/>
                        <a:pt x="90672" y="662333"/>
                        <a:pt x="89402" y="648998"/>
                      </a:cubicBezTo>
                      <a:cubicBezTo>
                        <a:pt x="88132" y="635663"/>
                        <a:pt x="502" y="19713"/>
                        <a:pt x="502" y="19713"/>
                      </a:cubicBezTo>
                      <a:cubicBezTo>
                        <a:pt x="502" y="19713"/>
                        <a:pt x="-2038" y="5108"/>
                        <a:pt x="4312" y="3203"/>
                      </a:cubicBezTo>
                      <a:cubicBezTo>
                        <a:pt x="10662" y="1298"/>
                        <a:pt x="25267" y="28"/>
                        <a:pt x="25267" y="28"/>
                      </a:cubicBezTo>
                      <a:cubicBezTo>
                        <a:pt x="25267" y="28"/>
                        <a:pt x="33522" y="-1242"/>
                        <a:pt x="35427" y="13363"/>
                      </a:cubicBezTo>
                      <a:close/>
                    </a:path>
                  </a:pathLst>
                </a:custGeom>
                <a:solidFill>
                  <a:srgbClr val="CE2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196A6AC8-4BB2-2B58-A814-FE4A090A3AD2}"/>
                    </a:ext>
                  </a:extLst>
                </p:cNvPr>
                <p:cNvSpPr/>
                <p:nvPr/>
              </p:nvSpPr>
              <p:spPr>
                <a:xfrm>
                  <a:off x="4908048" y="2653637"/>
                  <a:ext cx="72097" cy="320161"/>
                </a:xfrm>
                <a:custGeom>
                  <a:avLst/>
                  <a:gdLst>
                    <a:gd name="connsiteX0" fmla="*/ 35427 w 72097"/>
                    <a:gd name="connsiteY0" fmla="*/ 13363 h 320161"/>
                    <a:gd name="connsiteX1" fmla="*/ 70987 w 72097"/>
                    <a:gd name="connsiteY1" fmla="*/ 298478 h 320161"/>
                    <a:gd name="connsiteX2" fmla="*/ 66542 w 72097"/>
                    <a:gd name="connsiteY2" fmla="*/ 316893 h 320161"/>
                    <a:gd name="connsiteX3" fmla="*/ 50667 w 72097"/>
                    <a:gd name="connsiteY3" fmla="*/ 320068 h 320161"/>
                    <a:gd name="connsiteX4" fmla="*/ 37967 w 72097"/>
                    <a:gd name="connsiteY4" fmla="*/ 308638 h 320161"/>
                    <a:gd name="connsiteX5" fmla="*/ 502 w 72097"/>
                    <a:gd name="connsiteY5" fmla="*/ 19713 h 320161"/>
                    <a:gd name="connsiteX6" fmla="*/ 4312 w 72097"/>
                    <a:gd name="connsiteY6" fmla="*/ 3203 h 320161"/>
                    <a:gd name="connsiteX7" fmla="*/ 25267 w 72097"/>
                    <a:gd name="connsiteY7" fmla="*/ 28 h 320161"/>
                    <a:gd name="connsiteX8" fmla="*/ 35427 w 72097"/>
                    <a:gd name="connsiteY8" fmla="*/ 13363 h 320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97" h="320161">
                      <a:moveTo>
                        <a:pt x="35427" y="13363"/>
                      </a:moveTo>
                      <a:lnTo>
                        <a:pt x="70987" y="298478"/>
                      </a:lnTo>
                      <a:cubicBezTo>
                        <a:pt x="70987" y="298478"/>
                        <a:pt x="75432" y="314353"/>
                        <a:pt x="66542" y="316893"/>
                      </a:cubicBezTo>
                      <a:cubicBezTo>
                        <a:pt x="57652" y="319433"/>
                        <a:pt x="50667" y="320068"/>
                        <a:pt x="50667" y="320068"/>
                      </a:cubicBezTo>
                      <a:cubicBezTo>
                        <a:pt x="50667" y="320068"/>
                        <a:pt x="39237" y="321973"/>
                        <a:pt x="37967" y="308638"/>
                      </a:cubicBezTo>
                      <a:cubicBezTo>
                        <a:pt x="36697" y="295303"/>
                        <a:pt x="502" y="19713"/>
                        <a:pt x="502" y="19713"/>
                      </a:cubicBezTo>
                      <a:cubicBezTo>
                        <a:pt x="502" y="19713"/>
                        <a:pt x="-2038" y="5108"/>
                        <a:pt x="4312" y="3203"/>
                      </a:cubicBezTo>
                      <a:cubicBezTo>
                        <a:pt x="10662" y="1298"/>
                        <a:pt x="25267" y="28"/>
                        <a:pt x="25267" y="28"/>
                      </a:cubicBezTo>
                      <a:cubicBezTo>
                        <a:pt x="25267" y="28"/>
                        <a:pt x="33522" y="-1242"/>
                        <a:pt x="35427" y="13363"/>
                      </a:cubicBezTo>
                      <a:close/>
                    </a:path>
                  </a:pathLst>
                </a:custGeom>
                <a:solidFill>
                  <a:srgbClr val="CE2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69E503FC-4C9E-DEEA-733C-6AD5398F386D}"/>
                    </a:ext>
                  </a:extLst>
                </p:cNvPr>
                <p:cNvSpPr/>
                <p:nvPr/>
              </p:nvSpPr>
              <p:spPr>
                <a:xfrm>
                  <a:off x="5139005" y="1980869"/>
                  <a:ext cx="1934644" cy="3666616"/>
                </a:xfrm>
                <a:custGeom>
                  <a:avLst/>
                  <a:gdLst>
                    <a:gd name="connsiteX0" fmla="*/ 1416735 w 1934644"/>
                    <a:gd name="connsiteY0" fmla="*/ 303226 h 3666616"/>
                    <a:gd name="connsiteX1" fmla="*/ 1364664 w 1934644"/>
                    <a:gd name="connsiteY1" fmla="*/ 145110 h 3666616"/>
                    <a:gd name="connsiteX2" fmla="*/ 1009700 w 1934644"/>
                    <a:gd name="connsiteY2" fmla="*/ 270206 h 3666616"/>
                    <a:gd name="connsiteX3" fmla="*/ 767765 w 1934644"/>
                    <a:gd name="connsiteY3" fmla="*/ 825196 h 3666616"/>
                    <a:gd name="connsiteX4" fmla="*/ 202615 w 1934644"/>
                    <a:gd name="connsiteY4" fmla="*/ 391491 h 3666616"/>
                    <a:gd name="connsiteX5" fmla="*/ 26720 w 1934644"/>
                    <a:gd name="connsiteY5" fmla="*/ 860756 h 3666616"/>
                    <a:gd name="connsiteX6" fmla="*/ 30529 w 1934644"/>
                    <a:gd name="connsiteY6" fmla="*/ 1666571 h 3666616"/>
                    <a:gd name="connsiteX7" fmla="*/ 293420 w 1934644"/>
                    <a:gd name="connsiteY7" fmla="*/ 3469336 h 3666616"/>
                    <a:gd name="connsiteX8" fmla="*/ 584885 w 1934644"/>
                    <a:gd name="connsiteY8" fmla="*/ 3662376 h 3666616"/>
                    <a:gd name="connsiteX9" fmla="*/ 1845360 w 1934644"/>
                    <a:gd name="connsiteY9" fmla="*/ 3442665 h 3666616"/>
                    <a:gd name="connsiteX10" fmla="*/ 1932355 w 1934644"/>
                    <a:gd name="connsiteY10" fmla="*/ 3280106 h 3666616"/>
                    <a:gd name="connsiteX11" fmla="*/ 1416735 w 1934644"/>
                    <a:gd name="connsiteY11" fmla="*/ 303226 h 3666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4644" h="3666616">
                      <a:moveTo>
                        <a:pt x="1416735" y="303226"/>
                      </a:moveTo>
                      <a:cubicBezTo>
                        <a:pt x="1407210" y="247981"/>
                        <a:pt x="1390064" y="194641"/>
                        <a:pt x="1364664" y="145110"/>
                      </a:cubicBezTo>
                      <a:cubicBezTo>
                        <a:pt x="1252905" y="-69519"/>
                        <a:pt x="1072565" y="-60630"/>
                        <a:pt x="1009700" y="270206"/>
                      </a:cubicBezTo>
                      <a:cubicBezTo>
                        <a:pt x="965885" y="500076"/>
                        <a:pt x="903020" y="866471"/>
                        <a:pt x="767765" y="825196"/>
                      </a:cubicBezTo>
                      <a:cubicBezTo>
                        <a:pt x="550595" y="759791"/>
                        <a:pt x="439470" y="229566"/>
                        <a:pt x="202615" y="391491"/>
                      </a:cubicBezTo>
                      <a:cubicBezTo>
                        <a:pt x="108000" y="456260"/>
                        <a:pt x="55295" y="655016"/>
                        <a:pt x="26720" y="860756"/>
                      </a:cubicBezTo>
                      <a:cubicBezTo>
                        <a:pt x="-10746" y="1128091"/>
                        <a:pt x="-8205" y="1399871"/>
                        <a:pt x="30529" y="1666571"/>
                      </a:cubicBezTo>
                      <a:lnTo>
                        <a:pt x="293420" y="3469336"/>
                      </a:lnTo>
                      <a:cubicBezTo>
                        <a:pt x="293420" y="3469336"/>
                        <a:pt x="327710" y="3700476"/>
                        <a:pt x="584885" y="3662376"/>
                      </a:cubicBezTo>
                      <a:cubicBezTo>
                        <a:pt x="842060" y="3624276"/>
                        <a:pt x="1845360" y="3442665"/>
                        <a:pt x="1845360" y="3442665"/>
                      </a:cubicBezTo>
                      <a:cubicBezTo>
                        <a:pt x="1845360" y="3442665"/>
                        <a:pt x="1951405" y="3431236"/>
                        <a:pt x="1932355" y="3280106"/>
                      </a:cubicBezTo>
                      <a:lnTo>
                        <a:pt x="1416735" y="303226"/>
                      </a:lnTo>
                      <a:close/>
                    </a:path>
                  </a:pathLst>
                </a:custGeom>
                <a:solidFill>
                  <a:srgbClr val="CCED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" name="Graphic 2">
                <a:extLst>
                  <a:ext uri="{FF2B5EF4-FFF2-40B4-BE49-F238E27FC236}">
                    <a16:creationId xmlns:a16="http://schemas.microsoft.com/office/drawing/2014/main" id="{EEF7B43B-2E6E-C1E5-C0B6-4D8D0D03D5B6}"/>
                  </a:ext>
                </a:extLst>
              </p:cNvPr>
              <p:cNvGrpSpPr/>
              <p:nvPr/>
            </p:nvGrpSpPr>
            <p:grpSpPr>
              <a:xfrm>
                <a:off x="5794773" y="2157796"/>
                <a:ext cx="2799257" cy="4072789"/>
                <a:chOff x="5794773" y="2157796"/>
                <a:chExt cx="2799257" cy="4072789"/>
              </a:xfrm>
            </p:grpSpPr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A0F8FEAE-B0DE-AAB2-DEB5-DEDF050162BA}"/>
                    </a:ext>
                  </a:extLst>
                </p:cNvPr>
                <p:cNvSpPr/>
                <p:nvPr/>
              </p:nvSpPr>
              <p:spPr>
                <a:xfrm>
                  <a:off x="5858937" y="3712845"/>
                  <a:ext cx="147527" cy="148472"/>
                </a:xfrm>
                <a:custGeom>
                  <a:avLst/>
                  <a:gdLst>
                    <a:gd name="connsiteX0" fmla="*/ 42117 w 147527"/>
                    <a:gd name="connsiteY0" fmla="*/ 8890 h 148472"/>
                    <a:gd name="connsiteX1" fmla="*/ 20527 w 147527"/>
                    <a:gd name="connsiteY1" fmla="*/ 137795 h 148472"/>
                    <a:gd name="connsiteX2" fmla="*/ 147527 w 147527"/>
                    <a:gd name="connsiteY2" fmla="*/ 0 h 148472"/>
                    <a:gd name="connsiteX3" fmla="*/ 42117 w 147527"/>
                    <a:gd name="connsiteY3" fmla="*/ 8890 h 148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527" h="148472">
                      <a:moveTo>
                        <a:pt x="42117" y="8890"/>
                      </a:moveTo>
                      <a:cubicBezTo>
                        <a:pt x="42117" y="8890"/>
                        <a:pt x="-35988" y="79375"/>
                        <a:pt x="20527" y="137795"/>
                      </a:cubicBezTo>
                      <a:cubicBezTo>
                        <a:pt x="77042" y="195580"/>
                        <a:pt x="147527" y="0"/>
                        <a:pt x="147527" y="0"/>
                      </a:cubicBezTo>
                      <a:lnTo>
                        <a:pt x="42117" y="8890"/>
                      </a:ln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6118A1AC-6C9A-DB10-4AE4-A1F1398ED1CC}"/>
                    </a:ext>
                  </a:extLst>
                </p:cNvPr>
                <p:cNvSpPr/>
                <p:nvPr/>
              </p:nvSpPr>
              <p:spPr>
                <a:xfrm>
                  <a:off x="7192628" y="3504565"/>
                  <a:ext cx="135669" cy="174355"/>
                </a:xfrm>
                <a:custGeom>
                  <a:avLst/>
                  <a:gdLst>
                    <a:gd name="connsiteX0" fmla="*/ 3191 w 135669"/>
                    <a:gd name="connsiteY0" fmla="*/ 154940 h 174355"/>
                    <a:gd name="connsiteX1" fmla="*/ 117491 w 135669"/>
                    <a:gd name="connsiteY1" fmla="*/ 118110 h 174355"/>
                    <a:gd name="connsiteX2" fmla="*/ 17161 w 135669"/>
                    <a:gd name="connsiteY2" fmla="*/ 0 h 174355"/>
                    <a:gd name="connsiteX3" fmla="*/ 3191 w 135669"/>
                    <a:gd name="connsiteY3" fmla="*/ 154940 h 17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5669" h="174355">
                      <a:moveTo>
                        <a:pt x="3191" y="154940"/>
                      </a:moveTo>
                      <a:cubicBezTo>
                        <a:pt x="8271" y="184150"/>
                        <a:pt x="43831" y="186690"/>
                        <a:pt x="117491" y="118110"/>
                      </a:cubicBezTo>
                      <a:cubicBezTo>
                        <a:pt x="191151" y="49530"/>
                        <a:pt x="17161" y="0"/>
                        <a:pt x="17161" y="0"/>
                      </a:cubicBezTo>
                      <a:cubicBezTo>
                        <a:pt x="17161" y="0"/>
                        <a:pt x="-8874" y="84455"/>
                        <a:pt x="3191" y="154940"/>
                      </a:cubicBezTo>
                      <a:close/>
                    </a:path>
                  </a:pathLst>
                </a:custGeom>
                <a:solidFill>
                  <a:srgbClr val="CC30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0400974C-B83C-7746-DBDA-3A06016AF3D6}"/>
                    </a:ext>
                  </a:extLst>
                </p:cNvPr>
                <p:cNvSpPr/>
                <p:nvPr/>
              </p:nvSpPr>
              <p:spPr>
                <a:xfrm>
                  <a:off x="6547856" y="4392295"/>
                  <a:ext cx="592063" cy="990783"/>
                </a:xfrm>
                <a:custGeom>
                  <a:avLst/>
                  <a:gdLst>
                    <a:gd name="connsiteX0" fmla="*/ 336179 w 592063"/>
                    <a:gd name="connsiteY0" fmla="*/ 0 h 990783"/>
                    <a:gd name="connsiteX1" fmla="*/ 544459 w 592063"/>
                    <a:gd name="connsiteY1" fmla="*/ 467360 h 990783"/>
                    <a:gd name="connsiteX2" fmla="*/ 564144 w 592063"/>
                    <a:gd name="connsiteY2" fmla="*/ 690880 h 990783"/>
                    <a:gd name="connsiteX3" fmla="*/ 228229 w 592063"/>
                    <a:gd name="connsiteY3" fmla="*/ 784860 h 990783"/>
                    <a:gd name="connsiteX4" fmla="*/ 292363 w 592063"/>
                    <a:gd name="connsiteY4" fmla="*/ 833755 h 990783"/>
                    <a:gd name="connsiteX5" fmla="*/ 375549 w 592063"/>
                    <a:gd name="connsiteY5" fmla="*/ 920115 h 990783"/>
                    <a:gd name="connsiteX6" fmla="*/ 72019 w 592063"/>
                    <a:gd name="connsiteY6" fmla="*/ 961390 h 990783"/>
                    <a:gd name="connsiteX7" fmla="*/ 336179 w 592063"/>
                    <a:gd name="connsiteY7" fmla="*/ 0 h 990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2063" h="990783">
                      <a:moveTo>
                        <a:pt x="336179" y="0"/>
                      </a:moveTo>
                      <a:cubicBezTo>
                        <a:pt x="336179" y="0"/>
                        <a:pt x="516519" y="384810"/>
                        <a:pt x="544459" y="467360"/>
                      </a:cubicBezTo>
                      <a:cubicBezTo>
                        <a:pt x="572399" y="549275"/>
                        <a:pt x="624469" y="625475"/>
                        <a:pt x="564144" y="690880"/>
                      </a:cubicBezTo>
                      <a:cubicBezTo>
                        <a:pt x="503819" y="756285"/>
                        <a:pt x="228229" y="784860"/>
                        <a:pt x="228229" y="784860"/>
                      </a:cubicBezTo>
                      <a:cubicBezTo>
                        <a:pt x="228229" y="784860"/>
                        <a:pt x="266963" y="814070"/>
                        <a:pt x="292363" y="833755"/>
                      </a:cubicBezTo>
                      <a:cubicBezTo>
                        <a:pt x="352054" y="879475"/>
                        <a:pt x="377454" y="882650"/>
                        <a:pt x="375549" y="920115"/>
                      </a:cubicBezTo>
                      <a:cubicBezTo>
                        <a:pt x="373009" y="970915"/>
                        <a:pt x="198384" y="1026160"/>
                        <a:pt x="72019" y="961390"/>
                      </a:cubicBezTo>
                      <a:cubicBezTo>
                        <a:pt x="-54981" y="895985"/>
                        <a:pt x="-41012" y="248285"/>
                        <a:pt x="336179" y="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2AEF4FF7-E26E-F474-26A5-6C60CB9BE046}"/>
                    </a:ext>
                  </a:extLst>
                </p:cNvPr>
                <p:cNvSpPr/>
                <p:nvPr/>
              </p:nvSpPr>
              <p:spPr>
                <a:xfrm>
                  <a:off x="7193280" y="3351487"/>
                  <a:ext cx="414429" cy="558338"/>
                </a:xfrm>
                <a:custGeom>
                  <a:avLst/>
                  <a:gdLst>
                    <a:gd name="connsiteX0" fmla="*/ 0 w 414429"/>
                    <a:gd name="connsiteY0" fmla="*/ 128948 h 558338"/>
                    <a:gd name="connsiteX1" fmla="*/ 74930 w 414429"/>
                    <a:gd name="connsiteY1" fmla="*/ 302303 h 558338"/>
                    <a:gd name="connsiteX2" fmla="*/ 206375 w 414429"/>
                    <a:gd name="connsiteY2" fmla="*/ 519473 h 558338"/>
                    <a:gd name="connsiteX3" fmla="*/ 335280 w 414429"/>
                    <a:gd name="connsiteY3" fmla="*/ 548683 h 558338"/>
                    <a:gd name="connsiteX4" fmla="*/ 413385 w 414429"/>
                    <a:gd name="connsiteY4" fmla="*/ 428668 h 558338"/>
                    <a:gd name="connsiteX5" fmla="*/ 328930 w 414429"/>
                    <a:gd name="connsiteY5" fmla="*/ 42588 h 558338"/>
                    <a:gd name="connsiteX6" fmla="*/ 0 w 414429"/>
                    <a:gd name="connsiteY6" fmla="*/ 128948 h 558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429" h="558338">
                      <a:moveTo>
                        <a:pt x="0" y="128948"/>
                      </a:moveTo>
                      <a:cubicBezTo>
                        <a:pt x="0" y="128948"/>
                        <a:pt x="37464" y="226738"/>
                        <a:pt x="74930" y="302303"/>
                      </a:cubicBezTo>
                      <a:cubicBezTo>
                        <a:pt x="112395" y="377233"/>
                        <a:pt x="123825" y="445178"/>
                        <a:pt x="206375" y="519473"/>
                      </a:cubicBezTo>
                      <a:cubicBezTo>
                        <a:pt x="240030" y="550588"/>
                        <a:pt x="268605" y="571543"/>
                        <a:pt x="335280" y="548683"/>
                      </a:cubicBezTo>
                      <a:cubicBezTo>
                        <a:pt x="401320" y="525823"/>
                        <a:pt x="405130" y="469308"/>
                        <a:pt x="413385" y="428668"/>
                      </a:cubicBezTo>
                      <a:cubicBezTo>
                        <a:pt x="422275" y="388028"/>
                        <a:pt x="372745" y="106088"/>
                        <a:pt x="328930" y="42588"/>
                      </a:cubicBezTo>
                      <a:cubicBezTo>
                        <a:pt x="285750" y="-20912"/>
                        <a:pt x="69214" y="-29167"/>
                        <a:pt x="0" y="128948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224DF1E0-679F-1FC1-5857-596ED18802F4}"/>
                    </a:ext>
                  </a:extLst>
                </p:cNvPr>
                <p:cNvSpPr/>
                <p:nvPr/>
              </p:nvSpPr>
              <p:spPr>
                <a:xfrm>
                  <a:off x="7203440" y="3354704"/>
                  <a:ext cx="325119" cy="276225"/>
                </a:xfrm>
                <a:custGeom>
                  <a:avLst/>
                  <a:gdLst>
                    <a:gd name="connsiteX0" fmla="*/ 202565 w 325119"/>
                    <a:gd name="connsiteY0" fmla="*/ 0 h 276225"/>
                    <a:gd name="connsiteX1" fmla="*/ 154940 w 325119"/>
                    <a:gd name="connsiteY1" fmla="*/ 6350 h 276225"/>
                    <a:gd name="connsiteX2" fmla="*/ 38735 w 325119"/>
                    <a:gd name="connsiteY2" fmla="*/ 70485 h 276225"/>
                    <a:gd name="connsiteX3" fmla="*/ 0 w 325119"/>
                    <a:gd name="connsiteY3" fmla="*/ 150495 h 276225"/>
                    <a:gd name="connsiteX4" fmla="*/ 53340 w 325119"/>
                    <a:gd name="connsiteY4" fmla="*/ 274955 h 276225"/>
                    <a:gd name="connsiteX5" fmla="*/ 54610 w 325119"/>
                    <a:gd name="connsiteY5" fmla="*/ 276225 h 276225"/>
                    <a:gd name="connsiteX6" fmla="*/ 133985 w 325119"/>
                    <a:gd name="connsiteY6" fmla="*/ 106045 h 276225"/>
                    <a:gd name="connsiteX7" fmla="*/ 325120 w 325119"/>
                    <a:gd name="connsiteY7" fmla="*/ 50165 h 276225"/>
                    <a:gd name="connsiteX8" fmla="*/ 318770 w 325119"/>
                    <a:gd name="connsiteY8" fmla="*/ 38735 h 276225"/>
                    <a:gd name="connsiteX9" fmla="*/ 293370 w 325119"/>
                    <a:gd name="connsiteY9" fmla="*/ 23495 h 276225"/>
                    <a:gd name="connsiteX10" fmla="*/ 202565 w 325119"/>
                    <a:gd name="connsiteY10" fmla="*/ 0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5119" h="276225">
                      <a:moveTo>
                        <a:pt x="202565" y="0"/>
                      </a:moveTo>
                      <a:lnTo>
                        <a:pt x="154940" y="6350"/>
                      </a:lnTo>
                      <a:lnTo>
                        <a:pt x="38735" y="70485"/>
                      </a:lnTo>
                      <a:cubicBezTo>
                        <a:pt x="38735" y="70485"/>
                        <a:pt x="13335" y="113030"/>
                        <a:pt x="0" y="150495"/>
                      </a:cubicBezTo>
                      <a:cubicBezTo>
                        <a:pt x="11430" y="179705"/>
                        <a:pt x="31750" y="229235"/>
                        <a:pt x="53340" y="274955"/>
                      </a:cubicBezTo>
                      <a:cubicBezTo>
                        <a:pt x="53975" y="275590"/>
                        <a:pt x="54610" y="276225"/>
                        <a:pt x="54610" y="276225"/>
                      </a:cubicBezTo>
                      <a:cubicBezTo>
                        <a:pt x="56515" y="183515"/>
                        <a:pt x="84455" y="135890"/>
                        <a:pt x="133985" y="106045"/>
                      </a:cubicBezTo>
                      <a:cubicBezTo>
                        <a:pt x="215900" y="56515"/>
                        <a:pt x="309880" y="49530"/>
                        <a:pt x="325120" y="50165"/>
                      </a:cubicBezTo>
                      <a:cubicBezTo>
                        <a:pt x="323215" y="45720"/>
                        <a:pt x="320675" y="41910"/>
                        <a:pt x="318770" y="38735"/>
                      </a:cubicBezTo>
                      <a:lnTo>
                        <a:pt x="293370" y="23495"/>
                      </a:lnTo>
                      <a:lnTo>
                        <a:pt x="202565" y="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4EF8B8AF-1DA1-A399-B6D7-00905B6B9728}"/>
                    </a:ext>
                  </a:extLst>
                </p:cNvPr>
                <p:cNvSpPr/>
                <p:nvPr/>
              </p:nvSpPr>
              <p:spPr>
                <a:xfrm>
                  <a:off x="5821398" y="3166110"/>
                  <a:ext cx="321592" cy="448011"/>
                </a:xfrm>
                <a:custGeom>
                  <a:avLst/>
                  <a:gdLst>
                    <a:gd name="connsiteX0" fmla="*/ 190782 w 321592"/>
                    <a:gd name="connsiteY0" fmla="*/ 33655 h 448011"/>
                    <a:gd name="connsiteX1" fmla="*/ 1552 w 321592"/>
                    <a:gd name="connsiteY1" fmla="*/ 389890 h 448011"/>
                    <a:gd name="connsiteX2" fmla="*/ 321592 w 321592"/>
                    <a:gd name="connsiteY2" fmla="*/ 114935 h 448011"/>
                    <a:gd name="connsiteX3" fmla="*/ 282857 w 321592"/>
                    <a:gd name="connsiteY3" fmla="*/ 0 h 448011"/>
                    <a:gd name="connsiteX4" fmla="*/ 190782 w 321592"/>
                    <a:gd name="connsiteY4" fmla="*/ 33655 h 448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592" h="448011">
                      <a:moveTo>
                        <a:pt x="190782" y="33655"/>
                      </a:moveTo>
                      <a:cubicBezTo>
                        <a:pt x="190782" y="33655"/>
                        <a:pt x="-20038" y="165100"/>
                        <a:pt x="1552" y="389890"/>
                      </a:cubicBezTo>
                      <a:cubicBezTo>
                        <a:pt x="23142" y="614680"/>
                        <a:pt x="321592" y="114935"/>
                        <a:pt x="321592" y="114935"/>
                      </a:cubicBezTo>
                      <a:lnTo>
                        <a:pt x="282857" y="0"/>
                      </a:lnTo>
                      <a:lnTo>
                        <a:pt x="190782" y="33655"/>
                      </a:ln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504C20C1-0471-0440-2583-715925EA189E}"/>
                    </a:ext>
                  </a:extLst>
                </p:cNvPr>
                <p:cNvSpPr/>
                <p:nvPr/>
              </p:nvSpPr>
              <p:spPr>
                <a:xfrm>
                  <a:off x="5947409" y="2642989"/>
                  <a:ext cx="1583690" cy="1367035"/>
                </a:xfrm>
                <a:custGeom>
                  <a:avLst/>
                  <a:gdLst>
                    <a:gd name="connsiteX0" fmla="*/ 1303021 w 1583690"/>
                    <a:gd name="connsiteY0" fmla="*/ 286901 h 1367035"/>
                    <a:gd name="connsiteX1" fmla="*/ 1452246 w 1583690"/>
                    <a:gd name="connsiteY1" fmla="*/ 447556 h 1367035"/>
                    <a:gd name="connsiteX2" fmla="*/ 1583690 w 1583690"/>
                    <a:gd name="connsiteY2" fmla="*/ 763151 h 1367035"/>
                    <a:gd name="connsiteX3" fmla="*/ 1407160 w 1583690"/>
                    <a:gd name="connsiteY3" fmla="*/ 771406 h 1367035"/>
                    <a:gd name="connsiteX4" fmla="*/ 1248410 w 1583690"/>
                    <a:gd name="connsiteY4" fmla="*/ 1017786 h 1367035"/>
                    <a:gd name="connsiteX5" fmla="*/ 1196340 w 1583690"/>
                    <a:gd name="connsiteY5" fmla="*/ 824746 h 1367035"/>
                    <a:gd name="connsiteX6" fmla="*/ 932815 w 1583690"/>
                    <a:gd name="connsiteY6" fmla="*/ 1078111 h 1367035"/>
                    <a:gd name="connsiteX7" fmla="*/ 795020 w 1583690"/>
                    <a:gd name="connsiteY7" fmla="*/ 1367036 h 1367035"/>
                    <a:gd name="connsiteX8" fmla="*/ 71120 w 1583690"/>
                    <a:gd name="connsiteY8" fmla="*/ 1193681 h 1367035"/>
                    <a:gd name="connsiteX9" fmla="*/ 64135 w 1583690"/>
                    <a:gd name="connsiteY9" fmla="*/ 672981 h 1367035"/>
                    <a:gd name="connsiteX10" fmla="*/ 0 w 1583690"/>
                    <a:gd name="connsiteY10" fmla="*/ 579001 h 1367035"/>
                    <a:gd name="connsiteX11" fmla="*/ 202565 w 1583690"/>
                    <a:gd name="connsiteY11" fmla="*/ 290076 h 1367035"/>
                    <a:gd name="connsiteX12" fmla="*/ 616585 w 1583690"/>
                    <a:gd name="connsiteY12" fmla="*/ 4961 h 1367035"/>
                    <a:gd name="connsiteX13" fmla="*/ 1017270 w 1583690"/>
                    <a:gd name="connsiteY13" fmla="*/ 7501 h 1367035"/>
                    <a:gd name="connsiteX14" fmla="*/ 1303021 w 1583690"/>
                    <a:gd name="connsiteY14" fmla="*/ 286901 h 1367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83690" h="1367035">
                      <a:moveTo>
                        <a:pt x="1303021" y="286901"/>
                      </a:moveTo>
                      <a:cubicBezTo>
                        <a:pt x="1303021" y="286901"/>
                        <a:pt x="1417321" y="377706"/>
                        <a:pt x="1452246" y="447556"/>
                      </a:cubicBezTo>
                      <a:cubicBezTo>
                        <a:pt x="1487171" y="516771"/>
                        <a:pt x="1583690" y="739656"/>
                        <a:pt x="1583690" y="763151"/>
                      </a:cubicBezTo>
                      <a:cubicBezTo>
                        <a:pt x="1583690" y="763151"/>
                        <a:pt x="1517015" y="730131"/>
                        <a:pt x="1407160" y="771406"/>
                      </a:cubicBezTo>
                      <a:cubicBezTo>
                        <a:pt x="1306830" y="808871"/>
                        <a:pt x="1241425" y="937141"/>
                        <a:pt x="1248410" y="1017786"/>
                      </a:cubicBezTo>
                      <a:cubicBezTo>
                        <a:pt x="1248410" y="1017786"/>
                        <a:pt x="1228090" y="902216"/>
                        <a:pt x="1196340" y="824746"/>
                      </a:cubicBezTo>
                      <a:cubicBezTo>
                        <a:pt x="1196340" y="824746"/>
                        <a:pt x="1006475" y="956826"/>
                        <a:pt x="932815" y="1078111"/>
                      </a:cubicBezTo>
                      <a:cubicBezTo>
                        <a:pt x="858520" y="1200666"/>
                        <a:pt x="795020" y="1367036"/>
                        <a:pt x="795020" y="1367036"/>
                      </a:cubicBezTo>
                      <a:cubicBezTo>
                        <a:pt x="795020" y="1367036"/>
                        <a:pt x="174625" y="1288931"/>
                        <a:pt x="71120" y="1193681"/>
                      </a:cubicBezTo>
                      <a:cubicBezTo>
                        <a:pt x="-33020" y="1098431"/>
                        <a:pt x="64135" y="672981"/>
                        <a:pt x="64135" y="672981"/>
                      </a:cubicBezTo>
                      <a:cubicBezTo>
                        <a:pt x="64135" y="672981"/>
                        <a:pt x="17145" y="637421"/>
                        <a:pt x="0" y="579001"/>
                      </a:cubicBezTo>
                      <a:cubicBezTo>
                        <a:pt x="48895" y="515501"/>
                        <a:pt x="142240" y="424061"/>
                        <a:pt x="202565" y="290076"/>
                      </a:cubicBezTo>
                      <a:cubicBezTo>
                        <a:pt x="292735" y="90051"/>
                        <a:pt x="411480" y="4961"/>
                        <a:pt x="616585" y="4961"/>
                      </a:cubicBezTo>
                      <a:cubicBezTo>
                        <a:pt x="821690" y="4961"/>
                        <a:pt x="899795" y="-7739"/>
                        <a:pt x="1017270" y="7501"/>
                      </a:cubicBezTo>
                      <a:cubicBezTo>
                        <a:pt x="1122680" y="20201"/>
                        <a:pt x="1303021" y="286901"/>
                        <a:pt x="1303021" y="286901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86DD7B1F-7E08-F41A-286B-B4BF07CF1983}"/>
                    </a:ext>
                  </a:extLst>
                </p:cNvPr>
                <p:cNvSpPr/>
                <p:nvPr/>
              </p:nvSpPr>
              <p:spPr>
                <a:xfrm>
                  <a:off x="6922312" y="2611862"/>
                  <a:ext cx="311607" cy="397441"/>
                </a:xfrm>
                <a:custGeom>
                  <a:avLst/>
                  <a:gdLst>
                    <a:gd name="connsiteX0" fmla="*/ 311607 w 311607"/>
                    <a:gd name="connsiteY0" fmla="*/ 318028 h 397441"/>
                    <a:gd name="connsiteX1" fmla="*/ 236678 w 311607"/>
                    <a:gd name="connsiteY1" fmla="*/ 396133 h 397441"/>
                    <a:gd name="connsiteX2" fmla="*/ 20143 w 311607"/>
                    <a:gd name="connsiteY2" fmla="*/ 246273 h 397441"/>
                    <a:gd name="connsiteX3" fmla="*/ 72213 w 311607"/>
                    <a:gd name="connsiteY3" fmla="*/ 1163 h 397441"/>
                    <a:gd name="connsiteX4" fmla="*/ 311607 w 311607"/>
                    <a:gd name="connsiteY4" fmla="*/ 318028 h 397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1607" h="397441">
                      <a:moveTo>
                        <a:pt x="311607" y="318028"/>
                      </a:moveTo>
                      <a:cubicBezTo>
                        <a:pt x="311607" y="318028"/>
                        <a:pt x="276682" y="387243"/>
                        <a:pt x="236678" y="396133"/>
                      </a:cubicBezTo>
                      <a:cubicBezTo>
                        <a:pt x="196672" y="405023"/>
                        <a:pt x="55068" y="370098"/>
                        <a:pt x="20143" y="246273"/>
                      </a:cubicBezTo>
                      <a:cubicBezTo>
                        <a:pt x="-14782" y="122448"/>
                        <a:pt x="-8432" y="24023"/>
                        <a:pt x="72213" y="1163"/>
                      </a:cubicBezTo>
                      <a:cubicBezTo>
                        <a:pt x="152857" y="-22332"/>
                        <a:pt x="311607" y="318028"/>
                        <a:pt x="311607" y="318028"/>
                      </a:cubicBezTo>
                      <a:close/>
                    </a:path>
                  </a:pathLst>
                </a:custGeom>
                <a:solidFill>
                  <a:srgbClr val="CE98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DBC1042D-3A95-613E-794F-4A358238B12C}"/>
                    </a:ext>
                  </a:extLst>
                </p:cNvPr>
                <p:cNvSpPr/>
                <p:nvPr/>
              </p:nvSpPr>
              <p:spPr>
                <a:xfrm>
                  <a:off x="7136927" y="3399317"/>
                  <a:ext cx="78415" cy="75402"/>
                </a:xfrm>
                <a:custGeom>
                  <a:avLst/>
                  <a:gdLst>
                    <a:gd name="connsiteX0" fmla="*/ 6188 w 78415"/>
                    <a:gd name="connsiteY0" fmla="*/ 75403 h 75402"/>
                    <a:gd name="connsiteX1" fmla="*/ 1107 w 78415"/>
                    <a:gd name="connsiteY1" fmla="*/ 72863 h 75402"/>
                    <a:gd name="connsiteX2" fmla="*/ 2378 w 78415"/>
                    <a:gd name="connsiteY2" fmla="*/ 63973 h 75402"/>
                    <a:gd name="connsiteX3" fmla="*/ 67147 w 78415"/>
                    <a:gd name="connsiteY3" fmla="*/ 2378 h 75402"/>
                    <a:gd name="connsiteX4" fmla="*/ 76038 w 78415"/>
                    <a:gd name="connsiteY4" fmla="*/ 1108 h 75402"/>
                    <a:gd name="connsiteX5" fmla="*/ 77307 w 78415"/>
                    <a:gd name="connsiteY5" fmla="*/ 9998 h 75402"/>
                    <a:gd name="connsiteX6" fmla="*/ 9363 w 78415"/>
                    <a:gd name="connsiteY6" fmla="*/ 74133 h 75402"/>
                    <a:gd name="connsiteX7" fmla="*/ 6188 w 78415"/>
                    <a:gd name="connsiteY7" fmla="*/ 75403 h 75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415" h="75402">
                      <a:moveTo>
                        <a:pt x="6188" y="75403"/>
                      </a:moveTo>
                      <a:cubicBezTo>
                        <a:pt x="4282" y="75403"/>
                        <a:pt x="2378" y="74767"/>
                        <a:pt x="1107" y="72863"/>
                      </a:cubicBezTo>
                      <a:cubicBezTo>
                        <a:pt x="-797" y="69688"/>
                        <a:pt x="-162" y="65878"/>
                        <a:pt x="2378" y="63973"/>
                      </a:cubicBezTo>
                      <a:cubicBezTo>
                        <a:pt x="3013" y="63973"/>
                        <a:pt x="44288" y="34128"/>
                        <a:pt x="67147" y="2378"/>
                      </a:cubicBezTo>
                      <a:cubicBezTo>
                        <a:pt x="69053" y="-162"/>
                        <a:pt x="73497" y="-797"/>
                        <a:pt x="76038" y="1108"/>
                      </a:cubicBezTo>
                      <a:cubicBezTo>
                        <a:pt x="78578" y="3013"/>
                        <a:pt x="79213" y="7458"/>
                        <a:pt x="77307" y="9998"/>
                      </a:cubicBezTo>
                      <a:cubicBezTo>
                        <a:pt x="53178" y="43017"/>
                        <a:pt x="11267" y="72863"/>
                        <a:pt x="9363" y="74133"/>
                      </a:cubicBezTo>
                      <a:cubicBezTo>
                        <a:pt x="8728" y="74767"/>
                        <a:pt x="7457" y="75403"/>
                        <a:pt x="6188" y="7540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6B1C190C-5C6B-B7BF-5EDA-EBCEDF403D88}"/>
                    </a:ext>
                  </a:extLst>
                </p:cNvPr>
                <p:cNvSpPr/>
                <p:nvPr/>
              </p:nvSpPr>
              <p:spPr>
                <a:xfrm>
                  <a:off x="6862444" y="2787014"/>
                  <a:ext cx="326672" cy="281305"/>
                </a:xfrm>
                <a:custGeom>
                  <a:avLst/>
                  <a:gdLst>
                    <a:gd name="connsiteX0" fmla="*/ 252730 w 326672"/>
                    <a:gd name="connsiteY0" fmla="*/ 281305 h 281305"/>
                    <a:gd name="connsiteX1" fmla="*/ 106045 w 326672"/>
                    <a:gd name="connsiteY1" fmla="*/ 223520 h 281305"/>
                    <a:gd name="connsiteX2" fmla="*/ 0 w 326672"/>
                    <a:gd name="connsiteY2" fmla="*/ 6985 h 281305"/>
                    <a:gd name="connsiteX3" fmla="*/ 5715 w 326672"/>
                    <a:gd name="connsiteY3" fmla="*/ 0 h 281305"/>
                    <a:gd name="connsiteX4" fmla="*/ 12700 w 326672"/>
                    <a:gd name="connsiteY4" fmla="*/ 5715 h 281305"/>
                    <a:gd name="connsiteX5" fmla="*/ 114300 w 326672"/>
                    <a:gd name="connsiteY5" fmla="*/ 213360 h 281305"/>
                    <a:gd name="connsiteX6" fmla="*/ 316865 w 326672"/>
                    <a:gd name="connsiteY6" fmla="*/ 254000 h 281305"/>
                    <a:gd name="connsiteX7" fmla="*/ 325755 w 326672"/>
                    <a:gd name="connsiteY7" fmla="*/ 255905 h 281305"/>
                    <a:gd name="connsiteX8" fmla="*/ 323850 w 326672"/>
                    <a:gd name="connsiteY8" fmla="*/ 264795 h 281305"/>
                    <a:gd name="connsiteX9" fmla="*/ 252730 w 326672"/>
                    <a:gd name="connsiteY9" fmla="*/ 281305 h 281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672" h="281305">
                      <a:moveTo>
                        <a:pt x="252730" y="281305"/>
                      </a:moveTo>
                      <a:cubicBezTo>
                        <a:pt x="214630" y="281305"/>
                        <a:pt x="163830" y="269240"/>
                        <a:pt x="106045" y="223520"/>
                      </a:cubicBezTo>
                      <a:cubicBezTo>
                        <a:pt x="33655" y="167005"/>
                        <a:pt x="3811" y="74295"/>
                        <a:pt x="0" y="6985"/>
                      </a:cubicBezTo>
                      <a:cubicBezTo>
                        <a:pt x="0" y="3175"/>
                        <a:pt x="2540" y="635"/>
                        <a:pt x="5715" y="0"/>
                      </a:cubicBezTo>
                      <a:cubicBezTo>
                        <a:pt x="9525" y="0"/>
                        <a:pt x="12065" y="2540"/>
                        <a:pt x="12700" y="5715"/>
                      </a:cubicBezTo>
                      <a:cubicBezTo>
                        <a:pt x="16511" y="70485"/>
                        <a:pt x="45086" y="159385"/>
                        <a:pt x="114300" y="213360"/>
                      </a:cubicBezTo>
                      <a:cubicBezTo>
                        <a:pt x="230505" y="304800"/>
                        <a:pt x="316230" y="254635"/>
                        <a:pt x="316865" y="254000"/>
                      </a:cubicBezTo>
                      <a:cubicBezTo>
                        <a:pt x="320040" y="252095"/>
                        <a:pt x="323850" y="253365"/>
                        <a:pt x="325755" y="255905"/>
                      </a:cubicBezTo>
                      <a:cubicBezTo>
                        <a:pt x="327661" y="259080"/>
                        <a:pt x="326390" y="262890"/>
                        <a:pt x="323850" y="264795"/>
                      </a:cubicBezTo>
                      <a:cubicBezTo>
                        <a:pt x="320675" y="266065"/>
                        <a:pt x="294640" y="281305"/>
                        <a:pt x="252730" y="28130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11D6CAC2-E5C6-3851-0823-F6BC819C98A4}"/>
                    </a:ext>
                  </a:extLst>
                </p:cNvPr>
                <p:cNvSpPr/>
                <p:nvPr/>
              </p:nvSpPr>
              <p:spPr>
                <a:xfrm>
                  <a:off x="6659123" y="4878584"/>
                  <a:ext cx="98635" cy="151250"/>
                </a:xfrm>
                <a:custGeom>
                  <a:avLst/>
                  <a:gdLst>
                    <a:gd name="connsiteX0" fmla="*/ 92832 w 98635"/>
                    <a:gd name="connsiteY0" fmla="*/ 151250 h 151250"/>
                    <a:gd name="connsiteX1" fmla="*/ 88387 w 98635"/>
                    <a:gd name="connsiteY1" fmla="*/ 149345 h 151250"/>
                    <a:gd name="connsiteX2" fmla="*/ 122 w 98635"/>
                    <a:gd name="connsiteY2" fmla="*/ 7740 h 151250"/>
                    <a:gd name="connsiteX3" fmla="*/ 4567 w 98635"/>
                    <a:gd name="connsiteY3" fmla="*/ 120 h 151250"/>
                    <a:gd name="connsiteX4" fmla="*/ 12187 w 98635"/>
                    <a:gd name="connsiteY4" fmla="*/ 5200 h 151250"/>
                    <a:gd name="connsiteX5" fmla="*/ 96642 w 98635"/>
                    <a:gd name="connsiteY5" fmla="*/ 140456 h 151250"/>
                    <a:gd name="connsiteX6" fmla="*/ 97277 w 98635"/>
                    <a:gd name="connsiteY6" fmla="*/ 149345 h 151250"/>
                    <a:gd name="connsiteX7" fmla="*/ 92832 w 98635"/>
                    <a:gd name="connsiteY7" fmla="*/ 151250 h 151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635" h="151250">
                      <a:moveTo>
                        <a:pt x="92832" y="151250"/>
                      </a:moveTo>
                      <a:cubicBezTo>
                        <a:pt x="91562" y="151250"/>
                        <a:pt x="89657" y="150615"/>
                        <a:pt x="88387" y="149345"/>
                      </a:cubicBezTo>
                      <a:cubicBezTo>
                        <a:pt x="85212" y="146806"/>
                        <a:pt x="17267" y="83940"/>
                        <a:pt x="122" y="7740"/>
                      </a:cubicBezTo>
                      <a:cubicBezTo>
                        <a:pt x="-513" y="4565"/>
                        <a:pt x="1392" y="756"/>
                        <a:pt x="4567" y="120"/>
                      </a:cubicBezTo>
                      <a:cubicBezTo>
                        <a:pt x="7742" y="-515"/>
                        <a:pt x="11552" y="1390"/>
                        <a:pt x="12187" y="5200"/>
                      </a:cubicBezTo>
                      <a:cubicBezTo>
                        <a:pt x="28697" y="77590"/>
                        <a:pt x="96007" y="139820"/>
                        <a:pt x="96642" y="140456"/>
                      </a:cubicBezTo>
                      <a:cubicBezTo>
                        <a:pt x="99182" y="142995"/>
                        <a:pt x="99182" y="146806"/>
                        <a:pt x="97277" y="149345"/>
                      </a:cubicBezTo>
                      <a:cubicBezTo>
                        <a:pt x="96007" y="150615"/>
                        <a:pt x="94102" y="151250"/>
                        <a:pt x="92832" y="151250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3ADBD668-34A8-5ACF-DB22-6F15F3C86FBA}"/>
                    </a:ext>
                  </a:extLst>
                </p:cNvPr>
                <p:cNvSpPr/>
                <p:nvPr/>
              </p:nvSpPr>
              <p:spPr>
                <a:xfrm>
                  <a:off x="6640096" y="5166873"/>
                  <a:ext cx="143094" cy="21711"/>
                </a:xfrm>
                <a:custGeom>
                  <a:avLst/>
                  <a:gdLst>
                    <a:gd name="connsiteX0" fmla="*/ 55343 w 143094"/>
                    <a:gd name="connsiteY0" fmla="*/ 21712 h 21711"/>
                    <a:gd name="connsiteX1" fmla="*/ 5178 w 143094"/>
                    <a:gd name="connsiteY1" fmla="*/ 17267 h 21711"/>
                    <a:gd name="connsiteX2" fmla="*/ 98 w 143094"/>
                    <a:gd name="connsiteY2" fmla="*/ 9647 h 21711"/>
                    <a:gd name="connsiteX3" fmla="*/ 7718 w 143094"/>
                    <a:gd name="connsiteY3" fmla="*/ 4567 h 21711"/>
                    <a:gd name="connsiteX4" fmla="*/ 135353 w 143094"/>
                    <a:gd name="connsiteY4" fmla="*/ 122 h 21711"/>
                    <a:gd name="connsiteX5" fmla="*/ 142973 w 143094"/>
                    <a:gd name="connsiteY5" fmla="*/ 4567 h 21711"/>
                    <a:gd name="connsiteX6" fmla="*/ 138528 w 143094"/>
                    <a:gd name="connsiteY6" fmla="*/ 12186 h 21711"/>
                    <a:gd name="connsiteX7" fmla="*/ 55343 w 143094"/>
                    <a:gd name="connsiteY7" fmla="*/ 21712 h 2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4" h="21711">
                      <a:moveTo>
                        <a:pt x="55343" y="21712"/>
                      </a:moveTo>
                      <a:cubicBezTo>
                        <a:pt x="39468" y="21712"/>
                        <a:pt x="22323" y="20442"/>
                        <a:pt x="5178" y="17267"/>
                      </a:cubicBezTo>
                      <a:cubicBezTo>
                        <a:pt x="2003" y="16632"/>
                        <a:pt x="-537" y="13457"/>
                        <a:pt x="98" y="9647"/>
                      </a:cubicBezTo>
                      <a:cubicBezTo>
                        <a:pt x="734" y="5836"/>
                        <a:pt x="3909" y="3932"/>
                        <a:pt x="7718" y="4567"/>
                      </a:cubicBezTo>
                      <a:cubicBezTo>
                        <a:pt x="68043" y="15361"/>
                        <a:pt x="134718" y="122"/>
                        <a:pt x="135353" y="122"/>
                      </a:cubicBezTo>
                      <a:cubicBezTo>
                        <a:pt x="138528" y="-514"/>
                        <a:pt x="142338" y="1392"/>
                        <a:pt x="142973" y="4567"/>
                      </a:cubicBezTo>
                      <a:cubicBezTo>
                        <a:pt x="143609" y="7742"/>
                        <a:pt x="141703" y="11552"/>
                        <a:pt x="138528" y="12186"/>
                      </a:cubicBezTo>
                      <a:cubicBezTo>
                        <a:pt x="135988" y="12822"/>
                        <a:pt x="99793" y="21712"/>
                        <a:pt x="55343" y="21712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" name="Graphic 2">
                  <a:extLst>
                    <a:ext uri="{FF2B5EF4-FFF2-40B4-BE49-F238E27FC236}">
                      <a16:creationId xmlns:a16="http://schemas.microsoft.com/office/drawing/2014/main" id="{FA1E5564-F75D-62D7-DDA4-9C2C962A71FB}"/>
                    </a:ext>
                  </a:extLst>
                </p:cNvPr>
                <p:cNvGrpSpPr/>
                <p:nvPr/>
              </p:nvGrpSpPr>
              <p:grpSpPr>
                <a:xfrm>
                  <a:off x="6101900" y="5188744"/>
                  <a:ext cx="963085" cy="1041841"/>
                  <a:chOff x="6101900" y="5188744"/>
                  <a:chExt cx="963085" cy="1041841"/>
                </a:xfrm>
              </p:grpSpPr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B84A94E7-0691-DC55-98E9-AE0EE6AD7829}"/>
                      </a:ext>
                    </a:extLst>
                  </p:cNvPr>
                  <p:cNvSpPr/>
                  <p:nvPr/>
                </p:nvSpPr>
                <p:spPr>
                  <a:xfrm>
                    <a:off x="6101900" y="5569949"/>
                    <a:ext cx="962991" cy="660636"/>
                  </a:xfrm>
                  <a:custGeom>
                    <a:avLst/>
                    <a:gdLst>
                      <a:gd name="connsiteX0" fmla="*/ 304615 w 962991"/>
                      <a:gd name="connsiteY0" fmla="*/ 149495 h 660636"/>
                      <a:gd name="connsiteX1" fmla="*/ 349700 w 962991"/>
                      <a:gd name="connsiteY1" fmla="*/ 99330 h 660636"/>
                      <a:gd name="connsiteX2" fmla="*/ 394785 w 962991"/>
                      <a:gd name="connsiteY2" fmla="*/ 16780 h 660636"/>
                      <a:gd name="connsiteX3" fmla="*/ 492575 w 962991"/>
                      <a:gd name="connsiteY3" fmla="*/ 12970 h 660636"/>
                      <a:gd name="connsiteX4" fmla="*/ 485590 w 962991"/>
                      <a:gd name="connsiteY4" fmla="*/ 68850 h 660636"/>
                      <a:gd name="connsiteX5" fmla="*/ 492575 w 962991"/>
                      <a:gd name="connsiteY5" fmla="*/ 186325 h 660636"/>
                      <a:gd name="connsiteX6" fmla="*/ 516070 w 962991"/>
                      <a:gd name="connsiteY6" fmla="*/ 232680 h 660636"/>
                      <a:gd name="connsiteX7" fmla="*/ 747210 w 962991"/>
                      <a:gd name="connsiteY7" fmla="*/ 366030 h 660636"/>
                      <a:gd name="connsiteX8" fmla="*/ 942790 w 962991"/>
                      <a:gd name="connsiteY8" fmla="*/ 494935 h 660636"/>
                      <a:gd name="connsiteX9" fmla="*/ 955490 w 962991"/>
                      <a:gd name="connsiteY9" fmla="*/ 524145 h 660636"/>
                      <a:gd name="connsiteX10" fmla="*/ 951045 w 962991"/>
                      <a:gd name="connsiteY10" fmla="*/ 587010 h 660636"/>
                      <a:gd name="connsiteX11" fmla="*/ 718000 w 962991"/>
                      <a:gd name="connsiteY11" fmla="*/ 646066 h 660636"/>
                      <a:gd name="connsiteX12" fmla="*/ 314140 w 962991"/>
                      <a:gd name="connsiteY12" fmla="*/ 649875 h 660636"/>
                      <a:gd name="connsiteX13" fmla="*/ 214445 w 962991"/>
                      <a:gd name="connsiteY13" fmla="*/ 618760 h 660636"/>
                      <a:gd name="connsiteX14" fmla="*/ 33470 w 962991"/>
                      <a:gd name="connsiteY14" fmla="*/ 550180 h 660636"/>
                      <a:gd name="connsiteX15" fmla="*/ 12515 w 962991"/>
                      <a:gd name="connsiteY15" fmla="*/ 451120 h 660636"/>
                      <a:gd name="connsiteX16" fmla="*/ 62680 w 962991"/>
                      <a:gd name="connsiteY16" fmla="*/ 398416 h 660636"/>
                      <a:gd name="connsiteX17" fmla="*/ 119830 w 962991"/>
                      <a:gd name="connsiteY17" fmla="*/ 266335 h 660636"/>
                      <a:gd name="connsiteX18" fmla="*/ 133800 w 962991"/>
                      <a:gd name="connsiteY18" fmla="*/ 157115 h 660636"/>
                      <a:gd name="connsiteX19" fmla="*/ 157930 w 962991"/>
                      <a:gd name="connsiteY19" fmla="*/ 95520 h 660636"/>
                      <a:gd name="connsiteX20" fmla="*/ 272865 w 962991"/>
                      <a:gd name="connsiteY20" fmla="*/ 109490 h 660636"/>
                      <a:gd name="connsiteX21" fmla="*/ 304615 w 962991"/>
                      <a:gd name="connsiteY21" fmla="*/ 149495 h 660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962991" h="660636">
                        <a:moveTo>
                          <a:pt x="304615" y="149495"/>
                        </a:moveTo>
                        <a:cubicBezTo>
                          <a:pt x="304615" y="149495"/>
                          <a:pt x="335095" y="136795"/>
                          <a:pt x="349700" y="99330"/>
                        </a:cubicBezTo>
                        <a:cubicBezTo>
                          <a:pt x="364940" y="61865"/>
                          <a:pt x="368115" y="28210"/>
                          <a:pt x="394785" y="16780"/>
                        </a:cubicBezTo>
                        <a:cubicBezTo>
                          <a:pt x="421455" y="5350"/>
                          <a:pt x="483050" y="-12430"/>
                          <a:pt x="492575" y="12970"/>
                        </a:cubicBezTo>
                        <a:cubicBezTo>
                          <a:pt x="502100" y="38370"/>
                          <a:pt x="486860" y="51070"/>
                          <a:pt x="485590" y="68850"/>
                        </a:cubicBezTo>
                        <a:cubicBezTo>
                          <a:pt x="484320" y="85995"/>
                          <a:pt x="488130" y="173625"/>
                          <a:pt x="492575" y="186325"/>
                        </a:cubicBezTo>
                        <a:cubicBezTo>
                          <a:pt x="497020" y="199025"/>
                          <a:pt x="490035" y="212995"/>
                          <a:pt x="516070" y="232680"/>
                        </a:cubicBezTo>
                        <a:cubicBezTo>
                          <a:pt x="541470" y="252365"/>
                          <a:pt x="692600" y="334280"/>
                          <a:pt x="747210" y="366030"/>
                        </a:cubicBezTo>
                        <a:cubicBezTo>
                          <a:pt x="801820" y="397145"/>
                          <a:pt x="929455" y="433341"/>
                          <a:pt x="942790" y="494935"/>
                        </a:cubicBezTo>
                        <a:cubicBezTo>
                          <a:pt x="942790" y="494935"/>
                          <a:pt x="951045" y="494935"/>
                          <a:pt x="955490" y="524145"/>
                        </a:cubicBezTo>
                        <a:cubicBezTo>
                          <a:pt x="959935" y="553355"/>
                          <a:pt x="972000" y="571770"/>
                          <a:pt x="951045" y="587010"/>
                        </a:cubicBezTo>
                        <a:cubicBezTo>
                          <a:pt x="930090" y="602250"/>
                          <a:pt x="791660" y="639080"/>
                          <a:pt x="718000" y="646066"/>
                        </a:cubicBezTo>
                        <a:cubicBezTo>
                          <a:pt x="623385" y="654320"/>
                          <a:pt x="505275" y="672100"/>
                          <a:pt x="314140" y="649875"/>
                        </a:cubicBezTo>
                        <a:cubicBezTo>
                          <a:pt x="259530" y="643525"/>
                          <a:pt x="272230" y="621935"/>
                          <a:pt x="214445" y="618760"/>
                        </a:cubicBezTo>
                        <a:cubicBezTo>
                          <a:pt x="156660" y="615585"/>
                          <a:pt x="74110" y="587010"/>
                          <a:pt x="33470" y="550180"/>
                        </a:cubicBezTo>
                        <a:cubicBezTo>
                          <a:pt x="2355" y="522241"/>
                          <a:pt x="-12250" y="489855"/>
                          <a:pt x="12515" y="451120"/>
                        </a:cubicBezTo>
                        <a:cubicBezTo>
                          <a:pt x="33470" y="417466"/>
                          <a:pt x="48710" y="400320"/>
                          <a:pt x="62680" y="398416"/>
                        </a:cubicBezTo>
                        <a:cubicBezTo>
                          <a:pt x="62680" y="398416"/>
                          <a:pt x="103320" y="339360"/>
                          <a:pt x="119830" y="266335"/>
                        </a:cubicBezTo>
                        <a:cubicBezTo>
                          <a:pt x="135705" y="193310"/>
                          <a:pt x="135705" y="183785"/>
                          <a:pt x="133800" y="157115"/>
                        </a:cubicBezTo>
                        <a:cubicBezTo>
                          <a:pt x="131895" y="130445"/>
                          <a:pt x="133800" y="106950"/>
                          <a:pt x="157930" y="95520"/>
                        </a:cubicBezTo>
                        <a:cubicBezTo>
                          <a:pt x="182060" y="84090"/>
                          <a:pt x="256355" y="95520"/>
                          <a:pt x="272865" y="109490"/>
                        </a:cubicBezTo>
                        <a:cubicBezTo>
                          <a:pt x="288740" y="122190"/>
                          <a:pt x="304615" y="149495"/>
                          <a:pt x="304615" y="149495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99CB702E-494B-5739-8D19-9384443D4193}"/>
                      </a:ext>
                    </a:extLst>
                  </p:cNvPr>
                  <p:cNvSpPr/>
                  <p:nvPr/>
                </p:nvSpPr>
                <p:spPr>
                  <a:xfrm>
                    <a:off x="6266101" y="5871845"/>
                    <a:ext cx="576202" cy="161925"/>
                  </a:xfrm>
                  <a:custGeom>
                    <a:avLst/>
                    <a:gdLst>
                      <a:gd name="connsiteX0" fmla="*/ 78 w 576202"/>
                      <a:gd name="connsiteY0" fmla="*/ 53975 h 161925"/>
                      <a:gd name="connsiteX1" fmla="*/ 548718 w 576202"/>
                      <a:gd name="connsiteY1" fmla="*/ 161925 h 161925"/>
                      <a:gd name="connsiteX2" fmla="*/ 574753 w 576202"/>
                      <a:gd name="connsiteY2" fmla="*/ 144145 h 161925"/>
                      <a:gd name="connsiteX3" fmla="*/ 57228 w 576202"/>
                      <a:gd name="connsiteY3" fmla="*/ 0 h 161925"/>
                      <a:gd name="connsiteX4" fmla="*/ 78 w 576202"/>
                      <a:gd name="connsiteY4" fmla="*/ 53975 h 16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202" h="161925">
                        <a:moveTo>
                          <a:pt x="78" y="53975"/>
                        </a:moveTo>
                        <a:cubicBezTo>
                          <a:pt x="78" y="53975"/>
                          <a:pt x="250268" y="158750"/>
                          <a:pt x="548718" y="161925"/>
                        </a:cubicBezTo>
                        <a:cubicBezTo>
                          <a:pt x="548718" y="161925"/>
                          <a:pt x="583643" y="146050"/>
                          <a:pt x="574753" y="144145"/>
                        </a:cubicBezTo>
                        <a:cubicBezTo>
                          <a:pt x="344883" y="95250"/>
                          <a:pt x="163908" y="45720"/>
                          <a:pt x="57228" y="0"/>
                        </a:cubicBezTo>
                        <a:cubicBezTo>
                          <a:pt x="57863" y="635"/>
                          <a:pt x="-2462" y="29845"/>
                          <a:pt x="78" y="53975"/>
                        </a:cubicBezTo>
                        <a:close/>
                      </a:path>
                    </a:pathLst>
                  </a:custGeom>
                  <a:solidFill>
                    <a:srgbClr val="CCCCCC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D233EDDF-8768-C717-DE96-7543444E4F71}"/>
                      </a:ext>
                    </a:extLst>
                  </p:cNvPr>
                  <p:cNvSpPr/>
                  <p:nvPr/>
                </p:nvSpPr>
                <p:spPr>
                  <a:xfrm>
                    <a:off x="6241997" y="5188744"/>
                    <a:ext cx="344221" cy="593022"/>
                  </a:xfrm>
                  <a:custGeom>
                    <a:avLst/>
                    <a:gdLst>
                      <a:gd name="connsiteX0" fmla="*/ 344222 w 344221"/>
                      <a:gd name="connsiteY0" fmla="*/ 250031 h 593022"/>
                      <a:gd name="connsiteX1" fmla="*/ 335967 w 344221"/>
                      <a:gd name="connsiteY1" fmla="*/ 382746 h 593022"/>
                      <a:gd name="connsiteX2" fmla="*/ 264847 w 344221"/>
                      <a:gd name="connsiteY2" fmla="*/ 396716 h 593022"/>
                      <a:gd name="connsiteX3" fmla="*/ 220397 w 344221"/>
                      <a:gd name="connsiteY3" fmla="*/ 450691 h 593022"/>
                      <a:gd name="connsiteX4" fmla="*/ 172137 w 344221"/>
                      <a:gd name="connsiteY4" fmla="*/ 525621 h 593022"/>
                      <a:gd name="connsiteX5" fmla="*/ 99747 w 344221"/>
                      <a:gd name="connsiteY5" fmla="*/ 561816 h 593022"/>
                      <a:gd name="connsiteX6" fmla="*/ 51487 w 344221"/>
                      <a:gd name="connsiteY6" fmla="*/ 577056 h 593022"/>
                      <a:gd name="connsiteX7" fmla="*/ 16562 w 344221"/>
                      <a:gd name="connsiteY7" fmla="*/ 580231 h 593022"/>
                      <a:gd name="connsiteX8" fmla="*/ 687 w 344221"/>
                      <a:gd name="connsiteY8" fmla="*/ 519906 h 593022"/>
                      <a:gd name="connsiteX9" fmla="*/ 26087 w 344221"/>
                      <a:gd name="connsiteY9" fmla="*/ 27781 h 593022"/>
                      <a:gd name="connsiteX10" fmla="*/ 344222 w 344221"/>
                      <a:gd name="connsiteY10" fmla="*/ 250031 h 59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44221" h="593022">
                        <a:moveTo>
                          <a:pt x="344222" y="250031"/>
                        </a:moveTo>
                        <a:cubicBezTo>
                          <a:pt x="344222" y="250031"/>
                          <a:pt x="334062" y="351631"/>
                          <a:pt x="335967" y="382746"/>
                        </a:cubicBezTo>
                        <a:cubicBezTo>
                          <a:pt x="335967" y="382746"/>
                          <a:pt x="298502" y="380841"/>
                          <a:pt x="264847" y="396716"/>
                        </a:cubicBezTo>
                        <a:cubicBezTo>
                          <a:pt x="231192" y="412591"/>
                          <a:pt x="231192" y="424656"/>
                          <a:pt x="220397" y="450691"/>
                        </a:cubicBezTo>
                        <a:cubicBezTo>
                          <a:pt x="209602" y="476726"/>
                          <a:pt x="202617" y="510381"/>
                          <a:pt x="172137" y="525621"/>
                        </a:cubicBezTo>
                        <a:cubicBezTo>
                          <a:pt x="141657" y="540861"/>
                          <a:pt x="122607" y="559911"/>
                          <a:pt x="99747" y="561816"/>
                        </a:cubicBezTo>
                        <a:cubicBezTo>
                          <a:pt x="76887" y="563721"/>
                          <a:pt x="58472" y="567531"/>
                          <a:pt x="51487" y="577056"/>
                        </a:cubicBezTo>
                        <a:cubicBezTo>
                          <a:pt x="44502" y="585946"/>
                          <a:pt x="24182" y="606266"/>
                          <a:pt x="16562" y="580231"/>
                        </a:cubicBezTo>
                        <a:cubicBezTo>
                          <a:pt x="8307" y="554196"/>
                          <a:pt x="1322" y="544036"/>
                          <a:pt x="687" y="519906"/>
                        </a:cubicBezTo>
                        <a:cubicBezTo>
                          <a:pt x="52" y="495776"/>
                          <a:pt x="-5028" y="133191"/>
                          <a:pt x="26087" y="27781"/>
                        </a:cubicBezTo>
                        <a:cubicBezTo>
                          <a:pt x="57202" y="-77629"/>
                          <a:pt x="337872" y="143351"/>
                          <a:pt x="344222" y="250031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1C17F472-F6C6-0614-3243-A069974D90BF}"/>
                      </a:ext>
                    </a:extLst>
                  </p:cNvPr>
                  <p:cNvSpPr/>
                  <p:nvPr/>
                </p:nvSpPr>
                <p:spPr>
                  <a:xfrm>
                    <a:off x="6152826" y="5757179"/>
                    <a:ext cx="171138" cy="183245"/>
                  </a:xfrm>
                  <a:custGeom>
                    <a:avLst/>
                    <a:gdLst>
                      <a:gd name="connsiteX0" fmla="*/ 171139 w 171138"/>
                      <a:gd name="connsiteY0" fmla="*/ 115301 h 183245"/>
                      <a:gd name="connsiteX1" fmla="*/ 151454 w 171138"/>
                      <a:gd name="connsiteY1" fmla="*/ 183246 h 183245"/>
                      <a:gd name="connsiteX2" fmla="*/ 50489 w 171138"/>
                      <a:gd name="connsiteY2" fmla="*/ 131176 h 183245"/>
                      <a:gd name="connsiteX3" fmla="*/ 42869 w 171138"/>
                      <a:gd name="connsiteY3" fmla="*/ 147686 h 183245"/>
                      <a:gd name="connsiteX4" fmla="*/ 37789 w 171138"/>
                      <a:gd name="connsiteY4" fmla="*/ 141336 h 183245"/>
                      <a:gd name="connsiteX5" fmla="*/ 44139 w 171138"/>
                      <a:gd name="connsiteY5" fmla="*/ 110221 h 183245"/>
                      <a:gd name="connsiteX6" fmla="*/ 15564 w 171138"/>
                      <a:gd name="connsiteY6" fmla="*/ 80376 h 183245"/>
                      <a:gd name="connsiteX7" fmla="*/ 959 w 171138"/>
                      <a:gd name="connsiteY7" fmla="*/ 47991 h 183245"/>
                      <a:gd name="connsiteX8" fmla="*/ 21914 w 171138"/>
                      <a:gd name="connsiteY8" fmla="*/ 1001 h 183245"/>
                      <a:gd name="connsiteX9" fmla="*/ 82874 w 171138"/>
                      <a:gd name="connsiteY9" fmla="*/ 4176 h 183245"/>
                      <a:gd name="connsiteX10" fmla="*/ 75254 w 171138"/>
                      <a:gd name="connsiteY10" fmla="*/ 51801 h 183245"/>
                      <a:gd name="connsiteX11" fmla="*/ 84779 w 171138"/>
                      <a:gd name="connsiteY11" fmla="*/ 73391 h 183245"/>
                      <a:gd name="connsiteX12" fmla="*/ 171139 w 171138"/>
                      <a:gd name="connsiteY12" fmla="*/ 115301 h 183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1138" h="183245">
                        <a:moveTo>
                          <a:pt x="171139" y="115301"/>
                        </a:moveTo>
                        <a:cubicBezTo>
                          <a:pt x="171139" y="115301"/>
                          <a:pt x="166694" y="164831"/>
                          <a:pt x="151454" y="183246"/>
                        </a:cubicBezTo>
                        <a:cubicBezTo>
                          <a:pt x="151454" y="183246"/>
                          <a:pt x="69539" y="154671"/>
                          <a:pt x="50489" y="131176"/>
                        </a:cubicBezTo>
                        <a:cubicBezTo>
                          <a:pt x="50489" y="131176"/>
                          <a:pt x="45409" y="149591"/>
                          <a:pt x="42869" y="147686"/>
                        </a:cubicBezTo>
                        <a:cubicBezTo>
                          <a:pt x="40329" y="145781"/>
                          <a:pt x="35249" y="143241"/>
                          <a:pt x="37789" y="141336"/>
                        </a:cubicBezTo>
                        <a:cubicBezTo>
                          <a:pt x="40329" y="139431"/>
                          <a:pt x="45409" y="115301"/>
                          <a:pt x="44139" y="110221"/>
                        </a:cubicBezTo>
                        <a:cubicBezTo>
                          <a:pt x="42234" y="105141"/>
                          <a:pt x="22549" y="98791"/>
                          <a:pt x="15564" y="80376"/>
                        </a:cubicBezTo>
                        <a:cubicBezTo>
                          <a:pt x="8579" y="61961"/>
                          <a:pt x="-3486" y="65771"/>
                          <a:pt x="959" y="47991"/>
                        </a:cubicBezTo>
                        <a:cubicBezTo>
                          <a:pt x="5404" y="30846"/>
                          <a:pt x="13659" y="5446"/>
                          <a:pt x="21914" y="1001"/>
                        </a:cubicBezTo>
                        <a:cubicBezTo>
                          <a:pt x="29534" y="-3444"/>
                          <a:pt x="66364" y="8621"/>
                          <a:pt x="82874" y="4176"/>
                        </a:cubicBezTo>
                        <a:cubicBezTo>
                          <a:pt x="82874" y="4176"/>
                          <a:pt x="78429" y="34021"/>
                          <a:pt x="75254" y="51801"/>
                        </a:cubicBezTo>
                        <a:cubicBezTo>
                          <a:pt x="75254" y="51801"/>
                          <a:pt x="82874" y="59421"/>
                          <a:pt x="84779" y="73391"/>
                        </a:cubicBezTo>
                        <a:cubicBezTo>
                          <a:pt x="82874" y="74026"/>
                          <a:pt x="117164" y="97521"/>
                          <a:pt x="171139" y="115301"/>
                        </a:cubicBezTo>
                        <a:close/>
                      </a:path>
                    </a:pathLst>
                  </a:custGeom>
                  <a:solidFill>
                    <a:srgbClr val="FF47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241CF127-BA48-AB86-CA5B-558058260E90}"/>
                      </a:ext>
                    </a:extLst>
                  </p:cNvPr>
                  <p:cNvSpPr/>
                  <p:nvPr/>
                </p:nvSpPr>
                <p:spPr>
                  <a:xfrm>
                    <a:off x="6238777" y="5711795"/>
                    <a:ext cx="175387" cy="76864"/>
                  </a:xfrm>
                  <a:custGeom>
                    <a:avLst/>
                    <a:gdLst>
                      <a:gd name="connsiteX0" fmla="*/ 31212 w 175387"/>
                      <a:gd name="connsiteY0" fmla="*/ 76865 h 76864"/>
                      <a:gd name="connsiteX1" fmla="*/ 27402 w 175387"/>
                      <a:gd name="connsiteY1" fmla="*/ 76230 h 76864"/>
                      <a:gd name="connsiteX2" fmla="*/ 10892 w 175387"/>
                      <a:gd name="connsiteY2" fmla="*/ 53370 h 76864"/>
                      <a:gd name="connsiteX3" fmla="*/ 97 w 175387"/>
                      <a:gd name="connsiteY3" fmla="*/ 14000 h 76864"/>
                      <a:gd name="connsiteX4" fmla="*/ 5812 w 175387"/>
                      <a:gd name="connsiteY4" fmla="*/ 7015 h 76864"/>
                      <a:gd name="connsiteX5" fmla="*/ 12797 w 175387"/>
                      <a:gd name="connsiteY5" fmla="*/ 12730 h 76864"/>
                      <a:gd name="connsiteX6" fmla="*/ 22957 w 175387"/>
                      <a:gd name="connsiteY6" fmla="*/ 49560 h 76864"/>
                      <a:gd name="connsiteX7" fmla="*/ 31212 w 175387"/>
                      <a:gd name="connsiteY7" fmla="*/ 64800 h 76864"/>
                      <a:gd name="connsiteX8" fmla="*/ 43277 w 175387"/>
                      <a:gd name="connsiteY8" fmla="*/ 57180 h 76864"/>
                      <a:gd name="connsiteX9" fmla="*/ 47722 w 175387"/>
                      <a:gd name="connsiteY9" fmla="*/ 54005 h 76864"/>
                      <a:gd name="connsiteX10" fmla="*/ 93442 w 175387"/>
                      <a:gd name="connsiteY10" fmla="*/ 37495 h 76864"/>
                      <a:gd name="connsiteX11" fmla="*/ 165197 w 175387"/>
                      <a:gd name="connsiteY11" fmla="*/ 1300 h 76864"/>
                      <a:gd name="connsiteX12" fmla="*/ 174087 w 175387"/>
                      <a:gd name="connsiteY12" fmla="*/ 2570 h 76864"/>
                      <a:gd name="connsiteX13" fmla="*/ 172817 w 175387"/>
                      <a:gd name="connsiteY13" fmla="*/ 11460 h 76864"/>
                      <a:gd name="connsiteX14" fmla="*/ 95982 w 175387"/>
                      <a:gd name="connsiteY14" fmla="*/ 50195 h 76864"/>
                      <a:gd name="connsiteX15" fmla="*/ 55342 w 175387"/>
                      <a:gd name="connsiteY15" fmla="*/ 64165 h 76864"/>
                      <a:gd name="connsiteX16" fmla="*/ 50897 w 175387"/>
                      <a:gd name="connsiteY16" fmla="*/ 67975 h 76864"/>
                      <a:gd name="connsiteX17" fmla="*/ 31212 w 175387"/>
                      <a:gd name="connsiteY17" fmla="*/ 76865 h 76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5387" h="76864">
                        <a:moveTo>
                          <a:pt x="31212" y="76865"/>
                        </a:moveTo>
                        <a:cubicBezTo>
                          <a:pt x="29942" y="76865"/>
                          <a:pt x="28672" y="76865"/>
                          <a:pt x="27402" y="76230"/>
                        </a:cubicBezTo>
                        <a:cubicBezTo>
                          <a:pt x="19782" y="74325"/>
                          <a:pt x="15337" y="65435"/>
                          <a:pt x="10892" y="53370"/>
                        </a:cubicBezTo>
                        <a:cubicBezTo>
                          <a:pt x="5812" y="40035"/>
                          <a:pt x="1367" y="27335"/>
                          <a:pt x="97" y="14000"/>
                        </a:cubicBezTo>
                        <a:cubicBezTo>
                          <a:pt x="-538" y="10825"/>
                          <a:pt x="2002" y="7650"/>
                          <a:pt x="5812" y="7015"/>
                        </a:cubicBezTo>
                        <a:cubicBezTo>
                          <a:pt x="9622" y="6380"/>
                          <a:pt x="12162" y="8920"/>
                          <a:pt x="12797" y="12730"/>
                        </a:cubicBezTo>
                        <a:cubicBezTo>
                          <a:pt x="14067" y="24795"/>
                          <a:pt x="18512" y="36860"/>
                          <a:pt x="22957" y="49560"/>
                        </a:cubicBezTo>
                        <a:cubicBezTo>
                          <a:pt x="28037" y="62895"/>
                          <a:pt x="30577" y="64800"/>
                          <a:pt x="31212" y="64800"/>
                        </a:cubicBezTo>
                        <a:cubicBezTo>
                          <a:pt x="33117" y="65435"/>
                          <a:pt x="40102" y="59720"/>
                          <a:pt x="43277" y="57180"/>
                        </a:cubicBezTo>
                        <a:cubicBezTo>
                          <a:pt x="45182" y="55910"/>
                          <a:pt x="46452" y="54640"/>
                          <a:pt x="47722" y="54005"/>
                        </a:cubicBezTo>
                        <a:cubicBezTo>
                          <a:pt x="59152" y="45115"/>
                          <a:pt x="61057" y="43845"/>
                          <a:pt x="93442" y="37495"/>
                        </a:cubicBezTo>
                        <a:cubicBezTo>
                          <a:pt x="127732" y="31145"/>
                          <a:pt x="164562" y="1935"/>
                          <a:pt x="165197" y="1300"/>
                        </a:cubicBezTo>
                        <a:cubicBezTo>
                          <a:pt x="167737" y="-605"/>
                          <a:pt x="172182" y="-605"/>
                          <a:pt x="174087" y="2570"/>
                        </a:cubicBezTo>
                        <a:cubicBezTo>
                          <a:pt x="175992" y="5110"/>
                          <a:pt x="175992" y="9555"/>
                          <a:pt x="172817" y="11460"/>
                        </a:cubicBezTo>
                        <a:cubicBezTo>
                          <a:pt x="170912" y="12730"/>
                          <a:pt x="132812" y="42575"/>
                          <a:pt x="95982" y="50195"/>
                        </a:cubicBezTo>
                        <a:cubicBezTo>
                          <a:pt x="65502" y="55910"/>
                          <a:pt x="64867" y="56545"/>
                          <a:pt x="55342" y="64165"/>
                        </a:cubicBezTo>
                        <a:cubicBezTo>
                          <a:pt x="54072" y="65435"/>
                          <a:pt x="52802" y="66705"/>
                          <a:pt x="50897" y="67975"/>
                        </a:cubicBezTo>
                        <a:cubicBezTo>
                          <a:pt x="43912" y="71785"/>
                          <a:pt x="37562" y="76865"/>
                          <a:pt x="31212" y="7686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272CB607-F9D3-5054-6750-954A6797AF35}"/>
                      </a:ext>
                    </a:extLst>
                  </p:cNvPr>
                  <p:cNvSpPr/>
                  <p:nvPr/>
                </p:nvSpPr>
                <p:spPr>
                  <a:xfrm>
                    <a:off x="6641627" y="5882761"/>
                    <a:ext cx="149062" cy="45598"/>
                  </a:xfrm>
                  <a:custGeom>
                    <a:avLst/>
                    <a:gdLst>
                      <a:gd name="connsiteX0" fmla="*/ 6188 w 149062"/>
                      <a:gd name="connsiteY0" fmla="*/ 45598 h 45598"/>
                      <a:gd name="connsiteX1" fmla="*/ 1107 w 149062"/>
                      <a:gd name="connsiteY1" fmla="*/ 43058 h 45598"/>
                      <a:gd name="connsiteX2" fmla="*/ 2378 w 149062"/>
                      <a:gd name="connsiteY2" fmla="*/ 34168 h 45598"/>
                      <a:gd name="connsiteX3" fmla="*/ 147157 w 149062"/>
                      <a:gd name="connsiteY3" fmla="*/ 18928 h 45598"/>
                      <a:gd name="connsiteX4" fmla="*/ 147157 w 149062"/>
                      <a:gd name="connsiteY4" fmla="*/ 27818 h 45598"/>
                      <a:gd name="connsiteX5" fmla="*/ 138267 w 149062"/>
                      <a:gd name="connsiteY5" fmla="*/ 27818 h 45598"/>
                      <a:gd name="connsiteX6" fmla="*/ 9363 w 149062"/>
                      <a:gd name="connsiteY6" fmla="*/ 44328 h 45598"/>
                      <a:gd name="connsiteX7" fmla="*/ 6188 w 149062"/>
                      <a:gd name="connsiteY7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9062" h="45598">
                        <a:moveTo>
                          <a:pt x="6188" y="45598"/>
                        </a:moveTo>
                        <a:cubicBezTo>
                          <a:pt x="4282" y="45598"/>
                          <a:pt x="2378" y="44963"/>
                          <a:pt x="1107" y="43058"/>
                        </a:cubicBezTo>
                        <a:cubicBezTo>
                          <a:pt x="-797" y="40518"/>
                          <a:pt x="-162" y="36073"/>
                          <a:pt x="2378" y="34168"/>
                        </a:cubicBezTo>
                        <a:cubicBezTo>
                          <a:pt x="93182" y="-31237"/>
                          <a:pt x="145253" y="17023"/>
                          <a:pt x="147157" y="18928"/>
                        </a:cubicBezTo>
                        <a:cubicBezTo>
                          <a:pt x="149697" y="21468"/>
                          <a:pt x="149697" y="25278"/>
                          <a:pt x="147157" y="27818"/>
                        </a:cubicBezTo>
                        <a:cubicBezTo>
                          <a:pt x="144617" y="30358"/>
                          <a:pt x="140807" y="30358"/>
                          <a:pt x="138267" y="27818"/>
                        </a:cubicBezTo>
                        <a:cubicBezTo>
                          <a:pt x="136363" y="25913"/>
                          <a:pt x="91913" y="-14092"/>
                          <a:pt x="9363" y="44328"/>
                        </a:cubicBezTo>
                        <a:cubicBezTo>
                          <a:pt x="8728" y="45598"/>
                          <a:pt x="7457" y="45598"/>
                          <a:pt x="6188" y="45598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" name="Freeform: Shape 38">
                    <a:extLst>
                      <a:ext uri="{FF2B5EF4-FFF2-40B4-BE49-F238E27FC236}">
                        <a16:creationId xmlns:a16="http://schemas.microsoft.com/office/drawing/2014/main" id="{7128AF92-7EF5-284A-F6C6-B0F64F394A18}"/>
                      </a:ext>
                    </a:extLst>
                  </p:cNvPr>
                  <p:cNvSpPr/>
                  <p:nvPr/>
                </p:nvSpPr>
                <p:spPr>
                  <a:xfrm>
                    <a:off x="6554655" y="5841233"/>
                    <a:ext cx="157554" cy="134116"/>
                  </a:xfrm>
                  <a:custGeom>
                    <a:avLst/>
                    <a:gdLst>
                      <a:gd name="connsiteX0" fmla="*/ 9975 w 157554"/>
                      <a:gd name="connsiteY0" fmla="*/ 133481 h 134116"/>
                      <a:gd name="connsiteX1" fmla="*/ 3625 w 157554"/>
                      <a:gd name="connsiteY1" fmla="*/ 129036 h 134116"/>
                      <a:gd name="connsiteX2" fmla="*/ 9339 w 157554"/>
                      <a:gd name="connsiteY2" fmla="*/ 76331 h 134116"/>
                      <a:gd name="connsiteX3" fmla="*/ 16959 w 157554"/>
                      <a:gd name="connsiteY3" fmla="*/ 68076 h 134116"/>
                      <a:gd name="connsiteX4" fmla="*/ 154119 w 157554"/>
                      <a:gd name="connsiteY4" fmla="*/ 8386 h 134116"/>
                      <a:gd name="connsiteX5" fmla="*/ 156660 w 157554"/>
                      <a:gd name="connsiteY5" fmla="*/ 17276 h 134116"/>
                      <a:gd name="connsiteX6" fmla="*/ 147769 w 157554"/>
                      <a:gd name="connsiteY6" fmla="*/ 19816 h 134116"/>
                      <a:gd name="connsiteX7" fmla="*/ 26484 w 157554"/>
                      <a:gd name="connsiteY7" fmla="*/ 76966 h 134116"/>
                      <a:gd name="connsiteX8" fmla="*/ 17594 w 157554"/>
                      <a:gd name="connsiteY8" fmla="*/ 86491 h 134116"/>
                      <a:gd name="connsiteX9" fmla="*/ 15054 w 157554"/>
                      <a:gd name="connsiteY9" fmla="*/ 126496 h 134116"/>
                      <a:gd name="connsiteX10" fmla="*/ 10609 w 157554"/>
                      <a:gd name="connsiteY10" fmla="*/ 134116 h 134116"/>
                      <a:gd name="connsiteX11" fmla="*/ 9975 w 157554"/>
                      <a:gd name="connsiteY11" fmla="*/ 133481 h 134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7554" h="134116">
                        <a:moveTo>
                          <a:pt x="9975" y="133481"/>
                        </a:moveTo>
                        <a:cubicBezTo>
                          <a:pt x="7434" y="133481"/>
                          <a:pt x="4894" y="131576"/>
                          <a:pt x="3625" y="129036"/>
                        </a:cubicBezTo>
                        <a:cubicBezTo>
                          <a:pt x="2354" y="125226"/>
                          <a:pt x="-6536" y="91571"/>
                          <a:pt x="9339" y="76331"/>
                        </a:cubicBezTo>
                        <a:cubicBezTo>
                          <a:pt x="11244" y="75061"/>
                          <a:pt x="13784" y="71886"/>
                          <a:pt x="16959" y="68076"/>
                        </a:cubicBezTo>
                        <a:cubicBezTo>
                          <a:pt x="41089" y="40771"/>
                          <a:pt x="98239" y="-22729"/>
                          <a:pt x="154119" y="8386"/>
                        </a:cubicBezTo>
                        <a:cubicBezTo>
                          <a:pt x="157294" y="10291"/>
                          <a:pt x="158564" y="14101"/>
                          <a:pt x="156660" y="17276"/>
                        </a:cubicBezTo>
                        <a:cubicBezTo>
                          <a:pt x="154754" y="20451"/>
                          <a:pt x="150944" y="21721"/>
                          <a:pt x="147769" y="19816"/>
                        </a:cubicBezTo>
                        <a:cubicBezTo>
                          <a:pt x="100779" y="-6219"/>
                          <a:pt x="48709" y="52201"/>
                          <a:pt x="26484" y="76966"/>
                        </a:cubicBezTo>
                        <a:cubicBezTo>
                          <a:pt x="22675" y="80776"/>
                          <a:pt x="20134" y="84586"/>
                          <a:pt x="17594" y="86491"/>
                        </a:cubicBezTo>
                        <a:cubicBezTo>
                          <a:pt x="8704" y="94746"/>
                          <a:pt x="13150" y="118876"/>
                          <a:pt x="15054" y="126496"/>
                        </a:cubicBezTo>
                        <a:cubicBezTo>
                          <a:pt x="16325" y="129671"/>
                          <a:pt x="14419" y="133481"/>
                          <a:pt x="10609" y="134116"/>
                        </a:cubicBezTo>
                        <a:cubicBezTo>
                          <a:pt x="10609" y="133481"/>
                          <a:pt x="10609" y="133481"/>
                          <a:pt x="9975" y="133481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6207FD34-4E3F-383D-3947-A2A8ADA292DC}"/>
                      </a:ext>
                    </a:extLst>
                  </p:cNvPr>
                  <p:cNvSpPr/>
                  <p:nvPr/>
                </p:nvSpPr>
                <p:spPr>
                  <a:xfrm>
                    <a:off x="6548318" y="5816211"/>
                    <a:ext cx="279688" cy="104528"/>
                  </a:xfrm>
                  <a:custGeom>
                    <a:avLst/>
                    <a:gdLst>
                      <a:gd name="connsiteX0" fmla="*/ 272217 w 279688"/>
                      <a:gd name="connsiteY0" fmla="*/ 104529 h 104528"/>
                      <a:gd name="connsiteX1" fmla="*/ 266501 w 279688"/>
                      <a:gd name="connsiteY1" fmla="*/ 100718 h 104528"/>
                      <a:gd name="connsiteX2" fmla="*/ 214432 w 279688"/>
                      <a:gd name="connsiteY2" fmla="*/ 46109 h 104528"/>
                      <a:gd name="connsiteX3" fmla="*/ 178237 w 279688"/>
                      <a:gd name="connsiteY3" fmla="*/ 33409 h 104528"/>
                      <a:gd name="connsiteX4" fmla="*/ 82351 w 279688"/>
                      <a:gd name="connsiteY4" fmla="*/ 16263 h 104528"/>
                      <a:gd name="connsiteX5" fmla="*/ 11867 w 279688"/>
                      <a:gd name="connsiteY5" fmla="*/ 60713 h 104528"/>
                      <a:gd name="connsiteX6" fmla="*/ 2976 w 279688"/>
                      <a:gd name="connsiteY6" fmla="*/ 62618 h 104528"/>
                      <a:gd name="connsiteX7" fmla="*/ 1072 w 279688"/>
                      <a:gd name="connsiteY7" fmla="*/ 53729 h 104528"/>
                      <a:gd name="connsiteX8" fmla="*/ 78542 w 279688"/>
                      <a:gd name="connsiteY8" fmla="*/ 4198 h 104528"/>
                      <a:gd name="connsiteX9" fmla="*/ 183951 w 279688"/>
                      <a:gd name="connsiteY9" fmla="*/ 21343 h 104528"/>
                      <a:gd name="connsiteX10" fmla="*/ 218242 w 279688"/>
                      <a:gd name="connsiteY10" fmla="*/ 33409 h 104528"/>
                      <a:gd name="connsiteX11" fmla="*/ 279201 w 279688"/>
                      <a:gd name="connsiteY11" fmla="*/ 95004 h 104528"/>
                      <a:gd name="connsiteX12" fmla="*/ 276026 w 279688"/>
                      <a:gd name="connsiteY12" fmla="*/ 103259 h 104528"/>
                      <a:gd name="connsiteX13" fmla="*/ 272217 w 279688"/>
                      <a:gd name="connsiteY13" fmla="*/ 104529 h 10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79688" h="104528">
                        <a:moveTo>
                          <a:pt x="272217" y="104529"/>
                        </a:moveTo>
                        <a:cubicBezTo>
                          <a:pt x="269676" y="104529"/>
                          <a:pt x="267772" y="103259"/>
                          <a:pt x="266501" y="100718"/>
                        </a:cubicBezTo>
                        <a:cubicBezTo>
                          <a:pt x="266501" y="100084"/>
                          <a:pt x="243007" y="51823"/>
                          <a:pt x="214432" y="46109"/>
                        </a:cubicBezTo>
                        <a:cubicBezTo>
                          <a:pt x="204272" y="44204"/>
                          <a:pt x="192207" y="39123"/>
                          <a:pt x="178237" y="33409"/>
                        </a:cubicBezTo>
                        <a:cubicBezTo>
                          <a:pt x="147757" y="21343"/>
                          <a:pt x="109657" y="6104"/>
                          <a:pt x="82351" y="16263"/>
                        </a:cubicBezTo>
                        <a:cubicBezTo>
                          <a:pt x="39807" y="32138"/>
                          <a:pt x="22662" y="42934"/>
                          <a:pt x="11867" y="60713"/>
                        </a:cubicBezTo>
                        <a:cubicBezTo>
                          <a:pt x="9962" y="63888"/>
                          <a:pt x="6151" y="64523"/>
                          <a:pt x="2976" y="62618"/>
                        </a:cubicBezTo>
                        <a:cubicBezTo>
                          <a:pt x="-199" y="60713"/>
                          <a:pt x="-833" y="56904"/>
                          <a:pt x="1072" y="53729"/>
                        </a:cubicBezTo>
                        <a:cubicBezTo>
                          <a:pt x="13772" y="32773"/>
                          <a:pt x="32187" y="20709"/>
                          <a:pt x="78542" y="4198"/>
                        </a:cubicBezTo>
                        <a:cubicBezTo>
                          <a:pt x="110926" y="-7866"/>
                          <a:pt x="150932" y="8643"/>
                          <a:pt x="183951" y="21343"/>
                        </a:cubicBezTo>
                        <a:cubicBezTo>
                          <a:pt x="196651" y="26423"/>
                          <a:pt x="209351" y="31504"/>
                          <a:pt x="218242" y="33409"/>
                        </a:cubicBezTo>
                        <a:cubicBezTo>
                          <a:pt x="253167" y="41029"/>
                          <a:pt x="278567" y="93098"/>
                          <a:pt x="279201" y="95004"/>
                        </a:cubicBezTo>
                        <a:cubicBezTo>
                          <a:pt x="280472" y="98179"/>
                          <a:pt x="279201" y="101988"/>
                          <a:pt x="276026" y="103259"/>
                        </a:cubicBezTo>
                        <a:cubicBezTo>
                          <a:pt x="274122" y="103893"/>
                          <a:pt x="272851" y="104529"/>
                          <a:pt x="272217" y="104529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4D7CD8CD-111B-BEE7-AABB-0385F185678E}"/>
                      </a:ext>
                    </a:extLst>
                  </p:cNvPr>
                  <p:cNvSpPr/>
                  <p:nvPr/>
                </p:nvSpPr>
                <p:spPr>
                  <a:xfrm>
                    <a:off x="6476954" y="5797312"/>
                    <a:ext cx="162230" cy="132317"/>
                  </a:xfrm>
                  <a:custGeom>
                    <a:avLst/>
                    <a:gdLst>
                      <a:gd name="connsiteX0" fmla="*/ 6395 w 162230"/>
                      <a:gd name="connsiteY0" fmla="*/ 132317 h 132317"/>
                      <a:gd name="connsiteX1" fmla="*/ 45 w 162230"/>
                      <a:gd name="connsiteY1" fmla="*/ 125967 h 132317"/>
                      <a:gd name="connsiteX2" fmla="*/ 19095 w 162230"/>
                      <a:gd name="connsiteY2" fmla="*/ 57387 h 132317"/>
                      <a:gd name="connsiteX3" fmla="*/ 142920 w 162230"/>
                      <a:gd name="connsiteY3" fmla="*/ 1507 h 132317"/>
                      <a:gd name="connsiteX4" fmla="*/ 158795 w 162230"/>
                      <a:gd name="connsiteY4" fmla="*/ 9127 h 132317"/>
                      <a:gd name="connsiteX5" fmla="*/ 161335 w 162230"/>
                      <a:gd name="connsiteY5" fmla="*/ 17382 h 132317"/>
                      <a:gd name="connsiteX6" fmla="*/ 153080 w 162230"/>
                      <a:gd name="connsiteY6" fmla="*/ 19922 h 132317"/>
                      <a:gd name="connsiteX7" fmla="*/ 137205 w 162230"/>
                      <a:gd name="connsiteY7" fmla="*/ 12302 h 132317"/>
                      <a:gd name="connsiteX8" fmla="*/ 27985 w 162230"/>
                      <a:gd name="connsiteY8" fmla="*/ 66277 h 132317"/>
                      <a:gd name="connsiteX9" fmla="*/ 12745 w 162230"/>
                      <a:gd name="connsiteY9" fmla="*/ 125332 h 132317"/>
                      <a:gd name="connsiteX10" fmla="*/ 6395 w 162230"/>
                      <a:gd name="connsiteY10" fmla="*/ 132317 h 132317"/>
                      <a:gd name="connsiteX11" fmla="*/ 6395 w 162230"/>
                      <a:gd name="connsiteY11" fmla="*/ 132317 h 132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2230" h="132317">
                        <a:moveTo>
                          <a:pt x="6395" y="132317"/>
                        </a:moveTo>
                        <a:cubicBezTo>
                          <a:pt x="3220" y="132317"/>
                          <a:pt x="45" y="129777"/>
                          <a:pt x="45" y="125967"/>
                        </a:cubicBezTo>
                        <a:cubicBezTo>
                          <a:pt x="45" y="124062"/>
                          <a:pt x="-1860" y="77707"/>
                          <a:pt x="19095" y="57387"/>
                        </a:cubicBezTo>
                        <a:cubicBezTo>
                          <a:pt x="36240" y="40877"/>
                          <a:pt x="121965" y="-9288"/>
                          <a:pt x="142920" y="1507"/>
                        </a:cubicBezTo>
                        <a:lnTo>
                          <a:pt x="158795" y="9127"/>
                        </a:lnTo>
                        <a:cubicBezTo>
                          <a:pt x="161970" y="10397"/>
                          <a:pt x="163240" y="14207"/>
                          <a:pt x="161335" y="17382"/>
                        </a:cubicBezTo>
                        <a:cubicBezTo>
                          <a:pt x="160065" y="20557"/>
                          <a:pt x="156255" y="21827"/>
                          <a:pt x="153080" y="19922"/>
                        </a:cubicBezTo>
                        <a:lnTo>
                          <a:pt x="137205" y="12302"/>
                        </a:lnTo>
                        <a:cubicBezTo>
                          <a:pt x="126410" y="7222"/>
                          <a:pt x="49575" y="45322"/>
                          <a:pt x="27985" y="66277"/>
                        </a:cubicBezTo>
                        <a:cubicBezTo>
                          <a:pt x="14015" y="79612"/>
                          <a:pt x="12110" y="113267"/>
                          <a:pt x="12745" y="125332"/>
                        </a:cubicBezTo>
                        <a:cubicBezTo>
                          <a:pt x="12745" y="129142"/>
                          <a:pt x="10205" y="132317"/>
                          <a:pt x="6395" y="132317"/>
                        </a:cubicBezTo>
                        <a:cubicBezTo>
                          <a:pt x="6395" y="132317"/>
                          <a:pt x="6395" y="132317"/>
                          <a:pt x="6395" y="132317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FEA497FA-3386-9C4C-E0E4-8A00034D73A9}"/>
                      </a:ext>
                    </a:extLst>
                  </p:cNvPr>
                  <p:cNvSpPr/>
                  <p:nvPr/>
                </p:nvSpPr>
                <p:spPr>
                  <a:xfrm>
                    <a:off x="6503868" y="5769014"/>
                    <a:ext cx="208568" cy="69810"/>
                  </a:xfrm>
                  <a:custGeom>
                    <a:avLst/>
                    <a:gdLst>
                      <a:gd name="connsiteX0" fmla="*/ 202367 w 208568"/>
                      <a:gd name="connsiteY0" fmla="*/ 69811 h 69810"/>
                      <a:gd name="connsiteX1" fmla="*/ 196651 w 208568"/>
                      <a:gd name="connsiteY1" fmla="*/ 66001 h 69810"/>
                      <a:gd name="connsiteX2" fmla="*/ 196651 w 208568"/>
                      <a:gd name="connsiteY2" fmla="*/ 66001 h 69810"/>
                      <a:gd name="connsiteX3" fmla="*/ 131247 w 208568"/>
                      <a:gd name="connsiteY3" fmla="*/ 15836 h 69810"/>
                      <a:gd name="connsiteX4" fmla="*/ 11867 w 208568"/>
                      <a:gd name="connsiteY4" fmla="*/ 62826 h 69810"/>
                      <a:gd name="connsiteX5" fmla="*/ 2976 w 208568"/>
                      <a:gd name="connsiteY5" fmla="*/ 64731 h 69810"/>
                      <a:gd name="connsiteX6" fmla="*/ 1072 w 208568"/>
                      <a:gd name="connsiteY6" fmla="*/ 55841 h 69810"/>
                      <a:gd name="connsiteX7" fmla="*/ 133787 w 208568"/>
                      <a:gd name="connsiteY7" fmla="*/ 3136 h 69810"/>
                      <a:gd name="connsiteX8" fmla="*/ 208082 w 208568"/>
                      <a:gd name="connsiteY8" fmla="*/ 60921 h 69810"/>
                      <a:gd name="connsiteX9" fmla="*/ 204907 w 208568"/>
                      <a:gd name="connsiteY9" fmla="*/ 69176 h 69810"/>
                      <a:gd name="connsiteX10" fmla="*/ 202367 w 208568"/>
                      <a:gd name="connsiteY10" fmla="*/ 69811 h 6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8568" h="69810">
                        <a:moveTo>
                          <a:pt x="202367" y="69811"/>
                        </a:moveTo>
                        <a:cubicBezTo>
                          <a:pt x="199826" y="69811"/>
                          <a:pt x="197922" y="68541"/>
                          <a:pt x="196651" y="66001"/>
                        </a:cubicBezTo>
                        <a:lnTo>
                          <a:pt x="196651" y="66001"/>
                        </a:lnTo>
                        <a:cubicBezTo>
                          <a:pt x="196651" y="65366"/>
                          <a:pt x="178237" y="25361"/>
                          <a:pt x="131247" y="15836"/>
                        </a:cubicBezTo>
                        <a:cubicBezTo>
                          <a:pt x="81717" y="5676"/>
                          <a:pt x="35362" y="23456"/>
                          <a:pt x="11867" y="62826"/>
                        </a:cubicBezTo>
                        <a:cubicBezTo>
                          <a:pt x="9962" y="66001"/>
                          <a:pt x="6151" y="66636"/>
                          <a:pt x="2976" y="64731"/>
                        </a:cubicBezTo>
                        <a:cubicBezTo>
                          <a:pt x="-199" y="62826"/>
                          <a:pt x="-833" y="59016"/>
                          <a:pt x="1072" y="55841"/>
                        </a:cubicBezTo>
                        <a:cubicBezTo>
                          <a:pt x="27742" y="12026"/>
                          <a:pt x="78542" y="-8294"/>
                          <a:pt x="133787" y="3136"/>
                        </a:cubicBezTo>
                        <a:cubicBezTo>
                          <a:pt x="187126" y="13931"/>
                          <a:pt x="207447" y="59016"/>
                          <a:pt x="208082" y="60921"/>
                        </a:cubicBezTo>
                        <a:cubicBezTo>
                          <a:pt x="209351" y="64096"/>
                          <a:pt x="208082" y="67906"/>
                          <a:pt x="204907" y="69176"/>
                        </a:cubicBezTo>
                        <a:cubicBezTo>
                          <a:pt x="204272" y="69811"/>
                          <a:pt x="203001" y="69811"/>
                          <a:pt x="202367" y="69811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6E498300-7586-5CFA-37E3-6B6E7B395823}"/>
                      </a:ext>
                    </a:extLst>
                  </p:cNvPr>
                  <p:cNvSpPr/>
                  <p:nvPr/>
                </p:nvSpPr>
                <p:spPr>
                  <a:xfrm>
                    <a:off x="6378737" y="5742586"/>
                    <a:ext cx="293554" cy="84808"/>
                  </a:xfrm>
                  <a:custGeom>
                    <a:avLst/>
                    <a:gdLst>
                      <a:gd name="connsiteX0" fmla="*/ 287493 w 293554"/>
                      <a:gd name="connsiteY0" fmla="*/ 84809 h 84808"/>
                      <a:gd name="connsiteX1" fmla="*/ 282413 w 293554"/>
                      <a:gd name="connsiteY1" fmla="*/ 82269 h 84808"/>
                      <a:gd name="connsiteX2" fmla="*/ 188432 w 293554"/>
                      <a:gd name="connsiteY2" fmla="*/ 12419 h 84808"/>
                      <a:gd name="connsiteX3" fmla="*/ 60797 w 293554"/>
                      <a:gd name="connsiteY3" fmla="*/ 47979 h 84808"/>
                      <a:gd name="connsiteX4" fmla="*/ 9997 w 293554"/>
                      <a:gd name="connsiteY4" fmla="*/ 77189 h 84808"/>
                      <a:gd name="connsiteX5" fmla="*/ 1108 w 293554"/>
                      <a:gd name="connsiteY5" fmla="*/ 75919 h 84808"/>
                      <a:gd name="connsiteX6" fmla="*/ 2378 w 293554"/>
                      <a:gd name="connsiteY6" fmla="*/ 67029 h 84808"/>
                      <a:gd name="connsiteX7" fmla="*/ 55717 w 293554"/>
                      <a:gd name="connsiteY7" fmla="*/ 36549 h 84808"/>
                      <a:gd name="connsiteX8" fmla="*/ 189068 w 293554"/>
                      <a:gd name="connsiteY8" fmla="*/ 354 h 84808"/>
                      <a:gd name="connsiteX9" fmla="*/ 291938 w 293554"/>
                      <a:gd name="connsiteY9" fmla="*/ 74649 h 84808"/>
                      <a:gd name="connsiteX10" fmla="*/ 291303 w 293554"/>
                      <a:gd name="connsiteY10" fmla="*/ 83539 h 84808"/>
                      <a:gd name="connsiteX11" fmla="*/ 287493 w 293554"/>
                      <a:gd name="connsiteY11" fmla="*/ 84809 h 8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3554" h="84808">
                        <a:moveTo>
                          <a:pt x="287493" y="84809"/>
                        </a:moveTo>
                        <a:cubicBezTo>
                          <a:pt x="285588" y="84809"/>
                          <a:pt x="283682" y="84174"/>
                          <a:pt x="282413" y="82269"/>
                        </a:cubicBezTo>
                        <a:cubicBezTo>
                          <a:pt x="246218" y="39089"/>
                          <a:pt x="213197" y="14324"/>
                          <a:pt x="188432" y="12419"/>
                        </a:cubicBezTo>
                        <a:cubicBezTo>
                          <a:pt x="149697" y="9244"/>
                          <a:pt x="84928" y="37184"/>
                          <a:pt x="60797" y="47979"/>
                        </a:cubicBezTo>
                        <a:cubicBezTo>
                          <a:pt x="35397" y="58774"/>
                          <a:pt x="9997" y="76554"/>
                          <a:pt x="9997" y="77189"/>
                        </a:cubicBezTo>
                        <a:cubicBezTo>
                          <a:pt x="6822" y="79094"/>
                          <a:pt x="3013" y="78459"/>
                          <a:pt x="1108" y="75919"/>
                        </a:cubicBezTo>
                        <a:cubicBezTo>
                          <a:pt x="-797" y="72744"/>
                          <a:pt x="-162" y="68934"/>
                          <a:pt x="2378" y="67029"/>
                        </a:cubicBezTo>
                        <a:cubicBezTo>
                          <a:pt x="3647" y="66394"/>
                          <a:pt x="29047" y="47979"/>
                          <a:pt x="55717" y="36549"/>
                        </a:cubicBezTo>
                        <a:cubicBezTo>
                          <a:pt x="83022" y="24484"/>
                          <a:pt x="147793" y="-3456"/>
                          <a:pt x="189068" y="354"/>
                        </a:cubicBezTo>
                        <a:cubicBezTo>
                          <a:pt x="225263" y="3529"/>
                          <a:pt x="265268" y="42264"/>
                          <a:pt x="291938" y="74649"/>
                        </a:cubicBezTo>
                        <a:cubicBezTo>
                          <a:pt x="294478" y="77189"/>
                          <a:pt x="293843" y="81634"/>
                          <a:pt x="291303" y="83539"/>
                        </a:cubicBezTo>
                        <a:cubicBezTo>
                          <a:pt x="290032" y="84809"/>
                          <a:pt x="288763" y="84809"/>
                          <a:pt x="287493" y="84809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36F49826-07B1-148B-65F8-4EEFE6F26CE3}"/>
                      </a:ext>
                    </a:extLst>
                  </p:cNvPr>
                  <p:cNvSpPr/>
                  <p:nvPr/>
                </p:nvSpPr>
                <p:spPr>
                  <a:xfrm>
                    <a:off x="6422850" y="5748203"/>
                    <a:ext cx="208305" cy="134436"/>
                  </a:xfrm>
                  <a:custGeom>
                    <a:avLst/>
                    <a:gdLst>
                      <a:gd name="connsiteX0" fmla="*/ 12239 w 208305"/>
                      <a:gd name="connsiteY0" fmla="*/ 134437 h 134436"/>
                      <a:gd name="connsiteX1" fmla="*/ 8429 w 208305"/>
                      <a:gd name="connsiteY1" fmla="*/ 133167 h 134436"/>
                      <a:gd name="connsiteX2" fmla="*/ 9064 w 208305"/>
                      <a:gd name="connsiteY2" fmla="*/ 86812 h 134436"/>
                      <a:gd name="connsiteX3" fmla="*/ 59864 w 208305"/>
                      <a:gd name="connsiteY3" fmla="*/ 42362 h 134436"/>
                      <a:gd name="connsiteX4" fmla="*/ 64309 w 208305"/>
                      <a:gd name="connsiteY4" fmla="*/ 39822 h 134436"/>
                      <a:gd name="connsiteX5" fmla="*/ 204644 w 208305"/>
                      <a:gd name="connsiteY5" fmla="*/ 3627 h 134436"/>
                      <a:gd name="connsiteX6" fmla="*/ 207819 w 208305"/>
                      <a:gd name="connsiteY6" fmla="*/ 11882 h 134436"/>
                      <a:gd name="connsiteX7" fmla="*/ 199564 w 208305"/>
                      <a:gd name="connsiteY7" fmla="*/ 15057 h 134436"/>
                      <a:gd name="connsiteX8" fmla="*/ 70024 w 208305"/>
                      <a:gd name="connsiteY8" fmla="*/ 50617 h 134436"/>
                      <a:gd name="connsiteX9" fmla="*/ 65579 w 208305"/>
                      <a:gd name="connsiteY9" fmla="*/ 53157 h 134436"/>
                      <a:gd name="connsiteX10" fmla="*/ 19859 w 208305"/>
                      <a:gd name="connsiteY10" fmla="*/ 93162 h 134436"/>
                      <a:gd name="connsiteX11" fmla="*/ 16684 w 208305"/>
                      <a:gd name="connsiteY11" fmla="*/ 123007 h 134436"/>
                      <a:gd name="connsiteX12" fmla="*/ 17319 w 208305"/>
                      <a:gd name="connsiteY12" fmla="*/ 131897 h 134436"/>
                      <a:gd name="connsiteX13" fmla="*/ 12239 w 208305"/>
                      <a:gd name="connsiteY13" fmla="*/ 134437 h 13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8305" h="134436">
                        <a:moveTo>
                          <a:pt x="12239" y="134437"/>
                        </a:moveTo>
                        <a:cubicBezTo>
                          <a:pt x="10969" y="134437"/>
                          <a:pt x="9699" y="133802"/>
                          <a:pt x="8429" y="133167"/>
                        </a:cubicBezTo>
                        <a:cubicBezTo>
                          <a:pt x="7794" y="132532"/>
                          <a:pt x="-10621" y="117292"/>
                          <a:pt x="9064" y="86812"/>
                        </a:cubicBezTo>
                        <a:cubicBezTo>
                          <a:pt x="24939" y="61412"/>
                          <a:pt x="42084" y="52522"/>
                          <a:pt x="59864" y="42362"/>
                        </a:cubicBezTo>
                        <a:lnTo>
                          <a:pt x="64309" y="39822"/>
                        </a:lnTo>
                        <a:cubicBezTo>
                          <a:pt x="65579" y="39187"/>
                          <a:pt x="164004" y="-14153"/>
                          <a:pt x="204644" y="3627"/>
                        </a:cubicBezTo>
                        <a:cubicBezTo>
                          <a:pt x="207819" y="4897"/>
                          <a:pt x="209089" y="8707"/>
                          <a:pt x="207819" y="11882"/>
                        </a:cubicBezTo>
                        <a:cubicBezTo>
                          <a:pt x="206549" y="15057"/>
                          <a:pt x="202739" y="16327"/>
                          <a:pt x="199564" y="15057"/>
                        </a:cubicBezTo>
                        <a:cubicBezTo>
                          <a:pt x="172894" y="2992"/>
                          <a:pt x="101139" y="34107"/>
                          <a:pt x="70024" y="50617"/>
                        </a:cubicBezTo>
                        <a:lnTo>
                          <a:pt x="65579" y="53157"/>
                        </a:lnTo>
                        <a:cubicBezTo>
                          <a:pt x="48434" y="62682"/>
                          <a:pt x="33829" y="70302"/>
                          <a:pt x="19859" y="93162"/>
                        </a:cubicBezTo>
                        <a:cubicBezTo>
                          <a:pt x="6524" y="114117"/>
                          <a:pt x="16684" y="123007"/>
                          <a:pt x="16684" y="123007"/>
                        </a:cubicBezTo>
                        <a:cubicBezTo>
                          <a:pt x="19224" y="125547"/>
                          <a:pt x="19859" y="129357"/>
                          <a:pt x="17319" y="131897"/>
                        </a:cubicBezTo>
                        <a:cubicBezTo>
                          <a:pt x="16049" y="133802"/>
                          <a:pt x="14144" y="134437"/>
                          <a:pt x="12239" y="134437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52DFC87B-499A-7ED5-DF27-CACBF84FD70B}"/>
                      </a:ext>
                    </a:extLst>
                  </p:cNvPr>
                  <p:cNvSpPr/>
                  <p:nvPr/>
                </p:nvSpPr>
                <p:spPr>
                  <a:xfrm>
                    <a:off x="6243954" y="5361940"/>
                    <a:ext cx="337820" cy="213368"/>
                  </a:xfrm>
                  <a:custGeom>
                    <a:avLst/>
                    <a:gdLst>
                      <a:gd name="connsiteX0" fmla="*/ 8255 w 337820"/>
                      <a:gd name="connsiteY0" fmla="*/ 0 h 213368"/>
                      <a:gd name="connsiteX1" fmla="*/ 6350 w 337820"/>
                      <a:gd name="connsiteY1" fmla="*/ 635 h 213368"/>
                      <a:gd name="connsiteX2" fmla="*/ 0 w 337820"/>
                      <a:gd name="connsiteY2" fmla="*/ 170180 h 213368"/>
                      <a:gd name="connsiteX3" fmla="*/ 309880 w 337820"/>
                      <a:gd name="connsiteY3" fmla="*/ 190500 h 213368"/>
                      <a:gd name="connsiteX4" fmla="*/ 334645 w 337820"/>
                      <a:gd name="connsiteY4" fmla="*/ 170815 h 213368"/>
                      <a:gd name="connsiteX5" fmla="*/ 337820 w 337820"/>
                      <a:gd name="connsiteY5" fmla="*/ 125730 h 213368"/>
                      <a:gd name="connsiteX6" fmla="*/ 8255 w 337820"/>
                      <a:gd name="connsiteY6" fmla="*/ 0 h 21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7820" h="213368">
                        <a:moveTo>
                          <a:pt x="8255" y="0"/>
                        </a:moveTo>
                        <a:cubicBezTo>
                          <a:pt x="8255" y="0"/>
                          <a:pt x="7620" y="0"/>
                          <a:pt x="6350" y="635"/>
                        </a:cubicBezTo>
                        <a:cubicBezTo>
                          <a:pt x="2540" y="55245"/>
                          <a:pt x="1270" y="114935"/>
                          <a:pt x="0" y="170180"/>
                        </a:cubicBezTo>
                        <a:cubicBezTo>
                          <a:pt x="145415" y="240665"/>
                          <a:pt x="281940" y="207645"/>
                          <a:pt x="309880" y="190500"/>
                        </a:cubicBezTo>
                        <a:cubicBezTo>
                          <a:pt x="320675" y="184150"/>
                          <a:pt x="328930" y="177165"/>
                          <a:pt x="334645" y="170815"/>
                        </a:cubicBezTo>
                        <a:cubicBezTo>
                          <a:pt x="335280" y="156210"/>
                          <a:pt x="336550" y="140335"/>
                          <a:pt x="337820" y="125730"/>
                        </a:cubicBezTo>
                        <a:lnTo>
                          <a:pt x="8255" y="0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6649A6DD-801F-7A6F-06AB-AE5B958F4470}"/>
                      </a:ext>
                    </a:extLst>
                  </p:cNvPr>
                  <p:cNvSpPr/>
                  <p:nvPr/>
                </p:nvSpPr>
                <p:spPr>
                  <a:xfrm>
                    <a:off x="6196965" y="6066539"/>
                    <a:ext cx="868020" cy="162579"/>
                  </a:xfrm>
                  <a:custGeom>
                    <a:avLst/>
                    <a:gdLst>
                      <a:gd name="connsiteX0" fmla="*/ 860425 w 868020"/>
                      <a:gd name="connsiteY0" fmla="*/ 27555 h 162579"/>
                      <a:gd name="connsiteX1" fmla="*/ 851535 w 868020"/>
                      <a:gd name="connsiteY1" fmla="*/ 885 h 162579"/>
                      <a:gd name="connsiteX2" fmla="*/ 829945 w 868020"/>
                      <a:gd name="connsiteY2" fmla="*/ 1520 h 162579"/>
                      <a:gd name="connsiteX3" fmla="*/ 734060 w 868020"/>
                      <a:gd name="connsiteY3" fmla="*/ 16125 h 162579"/>
                      <a:gd name="connsiteX4" fmla="*/ 708660 w 868020"/>
                      <a:gd name="connsiteY4" fmla="*/ 54225 h 162579"/>
                      <a:gd name="connsiteX5" fmla="*/ 708025 w 868020"/>
                      <a:gd name="connsiteY5" fmla="*/ 65020 h 162579"/>
                      <a:gd name="connsiteX6" fmla="*/ 705485 w 868020"/>
                      <a:gd name="connsiteY6" fmla="*/ 101850 h 162579"/>
                      <a:gd name="connsiteX7" fmla="*/ 194310 w 868020"/>
                      <a:gd name="connsiteY7" fmla="*/ 122805 h 162579"/>
                      <a:gd name="connsiteX8" fmla="*/ 139700 w 868020"/>
                      <a:gd name="connsiteY8" fmla="*/ 108835 h 162579"/>
                      <a:gd name="connsiteX9" fmla="*/ 22225 w 868020"/>
                      <a:gd name="connsiteY9" fmla="*/ 92960 h 162579"/>
                      <a:gd name="connsiteX10" fmla="*/ 0 w 868020"/>
                      <a:gd name="connsiteY10" fmla="*/ 89785 h 162579"/>
                      <a:gd name="connsiteX11" fmla="*/ 118745 w 868020"/>
                      <a:gd name="connsiteY11" fmla="*/ 120265 h 162579"/>
                      <a:gd name="connsiteX12" fmla="*/ 218440 w 868020"/>
                      <a:gd name="connsiteY12" fmla="*/ 151380 h 162579"/>
                      <a:gd name="connsiteX13" fmla="*/ 622300 w 868020"/>
                      <a:gd name="connsiteY13" fmla="*/ 147570 h 162579"/>
                      <a:gd name="connsiteX14" fmla="*/ 855345 w 868020"/>
                      <a:gd name="connsiteY14" fmla="*/ 88515 h 162579"/>
                      <a:gd name="connsiteX15" fmla="*/ 860425 w 868020"/>
                      <a:gd name="connsiteY15" fmla="*/ 27555 h 162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68020" h="162579">
                        <a:moveTo>
                          <a:pt x="860425" y="27555"/>
                        </a:moveTo>
                        <a:cubicBezTo>
                          <a:pt x="857885" y="11045"/>
                          <a:pt x="854075" y="4060"/>
                          <a:pt x="851535" y="885"/>
                        </a:cubicBezTo>
                        <a:cubicBezTo>
                          <a:pt x="845820" y="-385"/>
                          <a:pt x="838835" y="-385"/>
                          <a:pt x="829945" y="1520"/>
                        </a:cubicBezTo>
                        <a:cubicBezTo>
                          <a:pt x="788035" y="9775"/>
                          <a:pt x="734060" y="16125"/>
                          <a:pt x="734060" y="16125"/>
                        </a:cubicBezTo>
                        <a:cubicBezTo>
                          <a:pt x="734060" y="16125"/>
                          <a:pt x="706755" y="14855"/>
                          <a:pt x="708660" y="54225"/>
                        </a:cubicBezTo>
                        <a:lnTo>
                          <a:pt x="708025" y="65020"/>
                        </a:lnTo>
                        <a:cubicBezTo>
                          <a:pt x="708025" y="65020"/>
                          <a:pt x="711835" y="97405"/>
                          <a:pt x="705485" y="101850"/>
                        </a:cubicBezTo>
                        <a:cubicBezTo>
                          <a:pt x="699770" y="106295"/>
                          <a:pt x="363855" y="160905"/>
                          <a:pt x="194310" y="122805"/>
                        </a:cubicBezTo>
                        <a:cubicBezTo>
                          <a:pt x="194310" y="122805"/>
                          <a:pt x="172720" y="111375"/>
                          <a:pt x="139700" y="108835"/>
                        </a:cubicBezTo>
                        <a:cubicBezTo>
                          <a:pt x="107315" y="106295"/>
                          <a:pt x="64135" y="102485"/>
                          <a:pt x="22225" y="92960"/>
                        </a:cubicBezTo>
                        <a:cubicBezTo>
                          <a:pt x="22225" y="92960"/>
                          <a:pt x="6350" y="89150"/>
                          <a:pt x="0" y="89785"/>
                        </a:cubicBezTo>
                        <a:cubicBezTo>
                          <a:pt x="38735" y="106930"/>
                          <a:pt x="83185" y="118360"/>
                          <a:pt x="118745" y="120265"/>
                        </a:cubicBezTo>
                        <a:cubicBezTo>
                          <a:pt x="176530" y="123440"/>
                          <a:pt x="163830" y="145030"/>
                          <a:pt x="218440" y="151380"/>
                        </a:cubicBezTo>
                        <a:cubicBezTo>
                          <a:pt x="409575" y="174240"/>
                          <a:pt x="528320" y="156460"/>
                          <a:pt x="622300" y="147570"/>
                        </a:cubicBezTo>
                        <a:cubicBezTo>
                          <a:pt x="696595" y="140585"/>
                          <a:pt x="834390" y="103755"/>
                          <a:pt x="855345" y="88515"/>
                        </a:cubicBezTo>
                        <a:cubicBezTo>
                          <a:pt x="876935" y="74545"/>
                          <a:pt x="865505" y="56130"/>
                          <a:pt x="860425" y="27555"/>
                        </a:cubicBezTo>
                        <a:close/>
                      </a:path>
                    </a:pathLst>
                  </a:custGeom>
                  <a:solidFill>
                    <a:srgbClr val="ADADAD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06EFADD5-F13E-E458-E010-F09733A06377}"/>
                      </a:ext>
                    </a:extLst>
                  </p:cNvPr>
                  <p:cNvSpPr/>
                  <p:nvPr/>
                </p:nvSpPr>
                <p:spPr>
                  <a:xfrm>
                    <a:off x="6169822" y="5975512"/>
                    <a:ext cx="864828" cy="151602"/>
                  </a:xfrm>
                  <a:custGeom>
                    <a:avLst/>
                    <a:gdLst>
                      <a:gd name="connsiteX0" fmla="*/ 728183 w 864828"/>
                      <a:gd name="connsiteY0" fmla="*/ 151603 h 151602"/>
                      <a:gd name="connsiteX1" fmla="*/ 234788 w 864828"/>
                      <a:gd name="connsiteY1" fmla="*/ 114772 h 151602"/>
                      <a:gd name="connsiteX2" fmla="*/ 2378 w 864828"/>
                      <a:gd name="connsiteY2" fmla="*/ 11267 h 151602"/>
                      <a:gd name="connsiteX3" fmla="*/ 1108 w 864828"/>
                      <a:gd name="connsiteY3" fmla="*/ 2378 h 151602"/>
                      <a:gd name="connsiteX4" fmla="*/ 9998 w 864828"/>
                      <a:gd name="connsiteY4" fmla="*/ 1108 h 151602"/>
                      <a:gd name="connsiteX5" fmla="*/ 237328 w 864828"/>
                      <a:gd name="connsiteY5" fmla="*/ 102072 h 151602"/>
                      <a:gd name="connsiteX6" fmla="*/ 730722 w 864828"/>
                      <a:gd name="connsiteY6" fmla="*/ 138267 h 151602"/>
                      <a:gd name="connsiteX7" fmla="*/ 730722 w 864828"/>
                      <a:gd name="connsiteY7" fmla="*/ 136997 h 151602"/>
                      <a:gd name="connsiteX8" fmla="*/ 760568 w 864828"/>
                      <a:gd name="connsiteY8" fmla="*/ 100167 h 151602"/>
                      <a:gd name="connsiteX9" fmla="*/ 857088 w 864828"/>
                      <a:gd name="connsiteY9" fmla="*/ 84292 h 151602"/>
                      <a:gd name="connsiteX10" fmla="*/ 864708 w 864828"/>
                      <a:gd name="connsiteY10" fmla="*/ 89372 h 151602"/>
                      <a:gd name="connsiteX11" fmla="*/ 859628 w 864828"/>
                      <a:gd name="connsiteY11" fmla="*/ 96992 h 151602"/>
                      <a:gd name="connsiteX12" fmla="*/ 761203 w 864828"/>
                      <a:gd name="connsiteY12" fmla="*/ 112867 h 151602"/>
                      <a:gd name="connsiteX13" fmla="*/ 743422 w 864828"/>
                      <a:gd name="connsiteY13" fmla="*/ 137633 h 151602"/>
                      <a:gd name="connsiteX14" fmla="*/ 737072 w 864828"/>
                      <a:gd name="connsiteY14" fmla="*/ 150967 h 151602"/>
                      <a:gd name="connsiteX15" fmla="*/ 728183 w 864828"/>
                      <a:gd name="connsiteY15" fmla="*/ 151603 h 151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64828" h="151602">
                        <a:moveTo>
                          <a:pt x="728183" y="151603"/>
                        </a:moveTo>
                        <a:cubicBezTo>
                          <a:pt x="670397" y="151603"/>
                          <a:pt x="351628" y="139538"/>
                          <a:pt x="234788" y="114772"/>
                        </a:cubicBezTo>
                        <a:cubicBezTo>
                          <a:pt x="104613" y="86833"/>
                          <a:pt x="3013" y="12538"/>
                          <a:pt x="2378" y="11267"/>
                        </a:cubicBezTo>
                        <a:cubicBezTo>
                          <a:pt x="-162" y="9363"/>
                          <a:pt x="-797" y="4917"/>
                          <a:pt x="1108" y="2378"/>
                        </a:cubicBezTo>
                        <a:cubicBezTo>
                          <a:pt x="3013" y="-162"/>
                          <a:pt x="7458" y="-797"/>
                          <a:pt x="9998" y="1108"/>
                        </a:cubicBezTo>
                        <a:cubicBezTo>
                          <a:pt x="11268" y="1742"/>
                          <a:pt x="110328" y="74767"/>
                          <a:pt x="237328" y="102072"/>
                        </a:cubicBezTo>
                        <a:cubicBezTo>
                          <a:pt x="357978" y="127472"/>
                          <a:pt x="688813" y="138267"/>
                          <a:pt x="730722" y="138267"/>
                        </a:cubicBezTo>
                        <a:cubicBezTo>
                          <a:pt x="730722" y="137633"/>
                          <a:pt x="730722" y="137633"/>
                          <a:pt x="730722" y="136997"/>
                        </a:cubicBezTo>
                        <a:cubicBezTo>
                          <a:pt x="731358" y="126838"/>
                          <a:pt x="731993" y="102072"/>
                          <a:pt x="760568" y="100167"/>
                        </a:cubicBezTo>
                        <a:cubicBezTo>
                          <a:pt x="791047" y="97628"/>
                          <a:pt x="856453" y="84292"/>
                          <a:pt x="857088" y="84292"/>
                        </a:cubicBezTo>
                        <a:cubicBezTo>
                          <a:pt x="860263" y="83658"/>
                          <a:pt x="864072" y="85563"/>
                          <a:pt x="864708" y="89372"/>
                        </a:cubicBezTo>
                        <a:cubicBezTo>
                          <a:pt x="865343" y="92547"/>
                          <a:pt x="863438" y="96358"/>
                          <a:pt x="859628" y="96992"/>
                        </a:cubicBezTo>
                        <a:cubicBezTo>
                          <a:pt x="857088" y="97628"/>
                          <a:pt x="792953" y="110963"/>
                          <a:pt x="761203" y="112867"/>
                        </a:cubicBezTo>
                        <a:cubicBezTo>
                          <a:pt x="745328" y="114138"/>
                          <a:pt x="743422" y="124297"/>
                          <a:pt x="743422" y="137633"/>
                        </a:cubicBezTo>
                        <a:cubicBezTo>
                          <a:pt x="743422" y="143347"/>
                          <a:pt x="742788" y="149063"/>
                          <a:pt x="737072" y="150967"/>
                        </a:cubicBezTo>
                        <a:cubicBezTo>
                          <a:pt x="736438" y="151603"/>
                          <a:pt x="733263" y="151603"/>
                          <a:pt x="728183" y="151603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0980FD74-53DC-8EB1-FC17-204EE7C699EA}"/>
                    </a:ext>
                  </a:extLst>
                </p:cNvPr>
                <p:cNvSpPr/>
                <p:nvPr/>
              </p:nvSpPr>
              <p:spPr>
                <a:xfrm>
                  <a:off x="5830812" y="3714276"/>
                  <a:ext cx="1150901" cy="1829088"/>
                </a:xfrm>
                <a:custGeom>
                  <a:avLst/>
                  <a:gdLst>
                    <a:gd name="connsiteX0" fmla="*/ 211212 w 1150901"/>
                    <a:gd name="connsiteY0" fmla="*/ 2378 h 1829088"/>
                    <a:gd name="connsiteX1" fmla="*/ 620787 w 1150901"/>
                    <a:gd name="connsiteY1" fmla="*/ 120488 h 1829088"/>
                    <a:gd name="connsiteX2" fmla="*/ 994167 w 1150901"/>
                    <a:gd name="connsiteY2" fmla="*/ 342738 h 1829088"/>
                    <a:gd name="connsiteX3" fmla="*/ 1149742 w 1150901"/>
                    <a:gd name="connsiteY3" fmla="*/ 537683 h 1829088"/>
                    <a:gd name="connsiteX4" fmla="*/ 1064652 w 1150901"/>
                    <a:gd name="connsiteY4" fmla="*/ 813273 h 1829088"/>
                    <a:gd name="connsiteX5" fmla="*/ 778902 w 1150901"/>
                    <a:gd name="connsiteY5" fmla="*/ 1782918 h 1829088"/>
                    <a:gd name="connsiteX6" fmla="*/ 539507 w 1150901"/>
                    <a:gd name="connsiteY6" fmla="*/ 1805778 h 1829088"/>
                    <a:gd name="connsiteX7" fmla="*/ 322972 w 1150901"/>
                    <a:gd name="connsiteY7" fmla="*/ 1603848 h 1829088"/>
                    <a:gd name="connsiteX8" fmla="*/ 539507 w 1150901"/>
                    <a:gd name="connsiteY8" fmla="*/ 775808 h 1829088"/>
                    <a:gd name="connsiteX9" fmla="*/ 76592 w 1150901"/>
                    <a:gd name="connsiteY9" fmla="*/ 490693 h 1829088"/>
                    <a:gd name="connsiteX10" fmla="*/ 47382 w 1150901"/>
                    <a:gd name="connsiteY10" fmla="*/ 71593 h 1829088"/>
                    <a:gd name="connsiteX11" fmla="*/ 211212 w 1150901"/>
                    <a:gd name="connsiteY11" fmla="*/ 2378 h 1829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50901" h="1829088">
                      <a:moveTo>
                        <a:pt x="211212" y="2378"/>
                      </a:moveTo>
                      <a:cubicBezTo>
                        <a:pt x="211212" y="2378"/>
                        <a:pt x="376947" y="-16037"/>
                        <a:pt x="620787" y="120488"/>
                      </a:cubicBezTo>
                      <a:cubicBezTo>
                        <a:pt x="814462" y="229073"/>
                        <a:pt x="891932" y="279238"/>
                        <a:pt x="994167" y="342738"/>
                      </a:cubicBezTo>
                      <a:cubicBezTo>
                        <a:pt x="1096402" y="406238"/>
                        <a:pt x="1145932" y="455133"/>
                        <a:pt x="1149742" y="537683"/>
                      </a:cubicBezTo>
                      <a:cubicBezTo>
                        <a:pt x="1154187" y="619598"/>
                        <a:pt x="1149742" y="678018"/>
                        <a:pt x="1064652" y="813273"/>
                      </a:cubicBezTo>
                      <a:cubicBezTo>
                        <a:pt x="965592" y="970753"/>
                        <a:pt x="814462" y="1413348"/>
                        <a:pt x="778902" y="1782918"/>
                      </a:cubicBezTo>
                      <a:cubicBezTo>
                        <a:pt x="778902" y="1782918"/>
                        <a:pt x="732547" y="1869278"/>
                        <a:pt x="539507" y="1805778"/>
                      </a:cubicBezTo>
                      <a:cubicBezTo>
                        <a:pt x="346467" y="1742278"/>
                        <a:pt x="317892" y="1643853"/>
                        <a:pt x="322972" y="1603848"/>
                      </a:cubicBezTo>
                      <a:cubicBezTo>
                        <a:pt x="357897" y="1332703"/>
                        <a:pt x="530617" y="775808"/>
                        <a:pt x="539507" y="775808"/>
                      </a:cubicBezTo>
                      <a:cubicBezTo>
                        <a:pt x="548397" y="775808"/>
                        <a:pt x="196607" y="681828"/>
                        <a:pt x="76592" y="490693"/>
                      </a:cubicBezTo>
                      <a:cubicBezTo>
                        <a:pt x="-29453" y="321783"/>
                        <a:pt x="-11673" y="168113"/>
                        <a:pt x="47382" y="71593"/>
                      </a:cubicBezTo>
                      <a:cubicBezTo>
                        <a:pt x="104532" y="-19847"/>
                        <a:pt x="211212" y="2378"/>
                        <a:pt x="211212" y="2378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DD97BC89-3A20-B26D-2716-E11174E3770C}"/>
                    </a:ext>
                  </a:extLst>
                </p:cNvPr>
                <p:cNvSpPr/>
                <p:nvPr/>
              </p:nvSpPr>
              <p:spPr>
                <a:xfrm>
                  <a:off x="6361308" y="4379334"/>
                  <a:ext cx="56261" cy="116465"/>
                </a:xfrm>
                <a:custGeom>
                  <a:avLst/>
                  <a:gdLst>
                    <a:gd name="connsiteX0" fmla="*/ 6472 w 56261"/>
                    <a:gd name="connsiteY0" fmla="*/ 116465 h 116465"/>
                    <a:gd name="connsiteX1" fmla="*/ 4567 w 56261"/>
                    <a:gd name="connsiteY1" fmla="*/ 116465 h 116465"/>
                    <a:gd name="connsiteX2" fmla="*/ 122 w 56261"/>
                    <a:gd name="connsiteY2" fmla="*/ 108845 h 116465"/>
                    <a:gd name="connsiteX3" fmla="*/ 43937 w 56261"/>
                    <a:gd name="connsiteY3" fmla="*/ 3435 h 116465"/>
                    <a:gd name="connsiteX4" fmla="*/ 52827 w 56261"/>
                    <a:gd name="connsiteY4" fmla="*/ 895 h 116465"/>
                    <a:gd name="connsiteX5" fmla="*/ 55367 w 56261"/>
                    <a:gd name="connsiteY5" fmla="*/ 9785 h 116465"/>
                    <a:gd name="connsiteX6" fmla="*/ 12822 w 56261"/>
                    <a:gd name="connsiteY6" fmla="*/ 112020 h 116465"/>
                    <a:gd name="connsiteX7" fmla="*/ 6472 w 56261"/>
                    <a:gd name="connsiteY7" fmla="*/ 116465 h 116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261" h="116465">
                      <a:moveTo>
                        <a:pt x="6472" y="116465"/>
                      </a:moveTo>
                      <a:cubicBezTo>
                        <a:pt x="5837" y="116465"/>
                        <a:pt x="5202" y="116465"/>
                        <a:pt x="4567" y="116465"/>
                      </a:cubicBezTo>
                      <a:cubicBezTo>
                        <a:pt x="1392" y="115830"/>
                        <a:pt x="-513" y="112020"/>
                        <a:pt x="122" y="108845"/>
                      </a:cubicBezTo>
                      <a:cubicBezTo>
                        <a:pt x="757" y="106940"/>
                        <a:pt x="15362" y="55505"/>
                        <a:pt x="43937" y="3435"/>
                      </a:cubicBezTo>
                      <a:cubicBezTo>
                        <a:pt x="45842" y="260"/>
                        <a:pt x="49652" y="-1010"/>
                        <a:pt x="52827" y="895"/>
                      </a:cubicBezTo>
                      <a:cubicBezTo>
                        <a:pt x="56002" y="2800"/>
                        <a:pt x="57272" y="6610"/>
                        <a:pt x="55367" y="9785"/>
                      </a:cubicBezTo>
                      <a:cubicBezTo>
                        <a:pt x="27427" y="60585"/>
                        <a:pt x="12822" y="112020"/>
                        <a:pt x="12822" y="112020"/>
                      </a:cubicBezTo>
                      <a:cubicBezTo>
                        <a:pt x="12187" y="114560"/>
                        <a:pt x="9647" y="116465"/>
                        <a:pt x="6472" y="11646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575B8D90-2EBA-107C-2092-427AB84CBD1D}"/>
                    </a:ext>
                  </a:extLst>
                </p:cNvPr>
                <p:cNvSpPr/>
                <p:nvPr/>
              </p:nvSpPr>
              <p:spPr>
                <a:xfrm>
                  <a:off x="5794773" y="3052700"/>
                  <a:ext cx="655998" cy="694039"/>
                </a:xfrm>
                <a:custGeom>
                  <a:avLst/>
                  <a:gdLst>
                    <a:gd name="connsiteX0" fmla="*/ 418701 w 655998"/>
                    <a:gd name="connsiteY0" fmla="*/ 98804 h 694039"/>
                    <a:gd name="connsiteX1" fmla="*/ 186926 w 655998"/>
                    <a:gd name="connsiteY1" fmla="*/ 268349 h 694039"/>
                    <a:gd name="connsiteX2" fmla="*/ 39606 w 655998"/>
                    <a:gd name="connsiteY2" fmla="*/ 441704 h 694039"/>
                    <a:gd name="connsiteX3" fmla="*/ 30717 w 655998"/>
                    <a:gd name="connsiteY3" fmla="*/ 655065 h 694039"/>
                    <a:gd name="connsiteX4" fmla="*/ 252967 w 655998"/>
                    <a:gd name="connsiteY4" fmla="*/ 658240 h 694039"/>
                    <a:gd name="connsiteX5" fmla="*/ 449181 w 655998"/>
                    <a:gd name="connsiteY5" fmla="*/ 459484 h 694039"/>
                    <a:gd name="connsiteX6" fmla="*/ 628886 w 655998"/>
                    <a:gd name="connsiteY6" fmla="*/ 174369 h 694039"/>
                    <a:gd name="connsiteX7" fmla="*/ 610471 w 655998"/>
                    <a:gd name="connsiteY7" fmla="*/ 18159 h 694039"/>
                    <a:gd name="connsiteX8" fmla="*/ 418701 w 655998"/>
                    <a:gd name="connsiteY8" fmla="*/ 98804 h 694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5998" h="694039">
                      <a:moveTo>
                        <a:pt x="418701" y="98804"/>
                      </a:moveTo>
                      <a:cubicBezTo>
                        <a:pt x="365996" y="148334"/>
                        <a:pt x="262492" y="218819"/>
                        <a:pt x="186926" y="268349"/>
                      </a:cubicBezTo>
                      <a:cubicBezTo>
                        <a:pt x="111996" y="317244"/>
                        <a:pt x="71356" y="317244"/>
                        <a:pt x="39606" y="441704"/>
                      </a:cubicBezTo>
                      <a:cubicBezTo>
                        <a:pt x="7856" y="565529"/>
                        <a:pt x="-26433" y="589024"/>
                        <a:pt x="30717" y="655065"/>
                      </a:cubicBezTo>
                      <a:cubicBezTo>
                        <a:pt x="87867" y="721104"/>
                        <a:pt x="192006" y="689990"/>
                        <a:pt x="252967" y="658240"/>
                      </a:cubicBezTo>
                      <a:cubicBezTo>
                        <a:pt x="313292" y="626490"/>
                        <a:pt x="391396" y="544574"/>
                        <a:pt x="449181" y="459484"/>
                      </a:cubicBezTo>
                      <a:cubicBezTo>
                        <a:pt x="508236" y="373124"/>
                        <a:pt x="593326" y="234694"/>
                        <a:pt x="628886" y="174369"/>
                      </a:cubicBezTo>
                      <a:cubicBezTo>
                        <a:pt x="653017" y="133729"/>
                        <a:pt x="682861" y="55624"/>
                        <a:pt x="610471" y="18159"/>
                      </a:cubicBezTo>
                      <a:cubicBezTo>
                        <a:pt x="539351" y="-20576"/>
                        <a:pt x="522842" y="1014"/>
                        <a:pt x="418701" y="98804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98F627F9-6DA8-15EE-5BCD-183A328F1551}"/>
                    </a:ext>
                  </a:extLst>
                </p:cNvPr>
                <p:cNvSpPr/>
                <p:nvPr/>
              </p:nvSpPr>
              <p:spPr>
                <a:xfrm>
                  <a:off x="5857753" y="3243580"/>
                  <a:ext cx="231896" cy="167004"/>
                </a:xfrm>
                <a:custGeom>
                  <a:avLst/>
                  <a:gdLst>
                    <a:gd name="connsiteX0" fmla="*/ 6472 w 231896"/>
                    <a:gd name="connsiteY0" fmla="*/ 167005 h 167004"/>
                    <a:gd name="connsiteX1" fmla="*/ 4567 w 231896"/>
                    <a:gd name="connsiteY1" fmla="*/ 167005 h 167004"/>
                    <a:gd name="connsiteX2" fmla="*/ 122 w 231896"/>
                    <a:gd name="connsiteY2" fmla="*/ 159385 h 167004"/>
                    <a:gd name="connsiteX3" fmla="*/ 66162 w 231896"/>
                    <a:gd name="connsiteY3" fmla="*/ 86360 h 167004"/>
                    <a:gd name="connsiteX4" fmla="*/ 106802 w 231896"/>
                    <a:gd name="connsiteY4" fmla="*/ 68580 h 167004"/>
                    <a:gd name="connsiteX5" fmla="*/ 221102 w 231896"/>
                    <a:gd name="connsiteY5" fmla="*/ 1905 h 167004"/>
                    <a:gd name="connsiteX6" fmla="*/ 229992 w 231896"/>
                    <a:gd name="connsiteY6" fmla="*/ 1905 h 167004"/>
                    <a:gd name="connsiteX7" fmla="*/ 229992 w 231896"/>
                    <a:gd name="connsiteY7" fmla="*/ 10795 h 167004"/>
                    <a:gd name="connsiteX8" fmla="*/ 111247 w 231896"/>
                    <a:gd name="connsiteY8" fmla="*/ 80010 h 167004"/>
                    <a:gd name="connsiteX9" fmla="*/ 71242 w 231896"/>
                    <a:gd name="connsiteY9" fmla="*/ 97155 h 167004"/>
                    <a:gd name="connsiteX10" fmla="*/ 11552 w 231896"/>
                    <a:gd name="connsiteY10" fmla="*/ 162560 h 167004"/>
                    <a:gd name="connsiteX11" fmla="*/ 6472 w 231896"/>
                    <a:gd name="connsiteY11" fmla="*/ 167005 h 167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1896" h="167004">
                      <a:moveTo>
                        <a:pt x="6472" y="167005"/>
                      </a:moveTo>
                      <a:cubicBezTo>
                        <a:pt x="5837" y="167005"/>
                        <a:pt x="5202" y="167005"/>
                        <a:pt x="4567" y="167005"/>
                      </a:cubicBezTo>
                      <a:cubicBezTo>
                        <a:pt x="1392" y="165735"/>
                        <a:pt x="-513" y="162560"/>
                        <a:pt x="122" y="159385"/>
                      </a:cubicBezTo>
                      <a:cubicBezTo>
                        <a:pt x="756" y="157480"/>
                        <a:pt x="14727" y="111125"/>
                        <a:pt x="66162" y="86360"/>
                      </a:cubicBezTo>
                      <a:cubicBezTo>
                        <a:pt x="78862" y="80010"/>
                        <a:pt x="92197" y="74930"/>
                        <a:pt x="106802" y="68580"/>
                      </a:cubicBezTo>
                      <a:cubicBezTo>
                        <a:pt x="146806" y="52070"/>
                        <a:pt x="188081" y="34925"/>
                        <a:pt x="221102" y="1905"/>
                      </a:cubicBezTo>
                      <a:cubicBezTo>
                        <a:pt x="223642" y="-635"/>
                        <a:pt x="227452" y="-635"/>
                        <a:pt x="229992" y="1905"/>
                      </a:cubicBezTo>
                      <a:cubicBezTo>
                        <a:pt x="232531" y="4445"/>
                        <a:pt x="232531" y="8255"/>
                        <a:pt x="229992" y="10795"/>
                      </a:cubicBezTo>
                      <a:cubicBezTo>
                        <a:pt x="195067" y="45720"/>
                        <a:pt x="152522" y="62865"/>
                        <a:pt x="111247" y="80010"/>
                      </a:cubicBezTo>
                      <a:cubicBezTo>
                        <a:pt x="97277" y="85725"/>
                        <a:pt x="83942" y="91440"/>
                        <a:pt x="71242" y="97155"/>
                      </a:cubicBezTo>
                      <a:cubicBezTo>
                        <a:pt x="24887" y="119380"/>
                        <a:pt x="12187" y="161925"/>
                        <a:pt x="11552" y="162560"/>
                      </a:cubicBezTo>
                      <a:cubicBezTo>
                        <a:pt x="12187" y="165735"/>
                        <a:pt x="9647" y="167005"/>
                        <a:pt x="6472" y="16700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2" name="Graphic 2">
                  <a:extLst>
                    <a:ext uri="{FF2B5EF4-FFF2-40B4-BE49-F238E27FC236}">
                      <a16:creationId xmlns:a16="http://schemas.microsoft.com/office/drawing/2014/main" id="{0D742B77-8B41-386B-1AFD-71993B7E1A6E}"/>
                    </a:ext>
                  </a:extLst>
                </p:cNvPr>
                <p:cNvGrpSpPr/>
                <p:nvPr/>
              </p:nvGrpSpPr>
              <p:grpSpPr>
                <a:xfrm>
                  <a:off x="6763063" y="2157796"/>
                  <a:ext cx="725909" cy="792580"/>
                  <a:chOff x="6763063" y="2157796"/>
                  <a:chExt cx="725909" cy="792580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7CE0B3F9-4E09-CB15-EBB7-DE546162E85D}"/>
                      </a:ext>
                    </a:extLst>
                  </p:cNvPr>
                  <p:cNvSpPr/>
                  <p:nvPr/>
                </p:nvSpPr>
                <p:spPr>
                  <a:xfrm>
                    <a:off x="6895985" y="2188368"/>
                    <a:ext cx="592987" cy="762008"/>
                  </a:xfrm>
                  <a:custGeom>
                    <a:avLst/>
                    <a:gdLst>
                      <a:gd name="connsiteX0" fmla="*/ 363335 w 592987"/>
                      <a:gd name="connsiteY0" fmla="*/ 1111 h 762008"/>
                      <a:gd name="connsiteX1" fmla="*/ 115 w 592987"/>
                      <a:gd name="connsiteY1" fmla="*/ 319882 h 762008"/>
                      <a:gd name="connsiteX2" fmla="*/ 434455 w 592987"/>
                      <a:gd name="connsiteY2" fmla="*/ 758032 h 762008"/>
                      <a:gd name="connsiteX3" fmla="*/ 363335 w 592987"/>
                      <a:gd name="connsiteY3" fmla="*/ 1111 h 762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2987" h="762008">
                        <a:moveTo>
                          <a:pt x="363335" y="1111"/>
                        </a:moveTo>
                        <a:cubicBezTo>
                          <a:pt x="210935" y="-12223"/>
                          <a:pt x="6465" y="94457"/>
                          <a:pt x="115" y="319882"/>
                        </a:cubicBezTo>
                        <a:cubicBezTo>
                          <a:pt x="-6235" y="545307"/>
                          <a:pt x="252210" y="796767"/>
                          <a:pt x="434455" y="758032"/>
                        </a:cubicBezTo>
                        <a:cubicBezTo>
                          <a:pt x="616700" y="719932"/>
                          <a:pt x="698615" y="30957"/>
                          <a:pt x="363335" y="1111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59AC1DF7-1FE9-62AA-9BA7-1CF22FF938C6}"/>
                      </a:ext>
                    </a:extLst>
                  </p:cNvPr>
                  <p:cNvSpPr/>
                  <p:nvPr/>
                </p:nvSpPr>
                <p:spPr>
                  <a:xfrm>
                    <a:off x="6873904" y="2180832"/>
                    <a:ext cx="590835" cy="543118"/>
                  </a:xfrm>
                  <a:custGeom>
                    <a:avLst/>
                    <a:gdLst>
                      <a:gd name="connsiteX0" fmla="*/ 77440 w 590835"/>
                      <a:gd name="connsiteY0" fmla="*/ 528712 h 543118"/>
                      <a:gd name="connsiteX1" fmla="*/ 132685 w 590835"/>
                      <a:gd name="connsiteY1" fmla="*/ 439177 h 543118"/>
                      <a:gd name="connsiteX2" fmla="*/ 214601 w 590835"/>
                      <a:gd name="connsiteY2" fmla="*/ 335672 h 543118"/>
                      <a:gd name="connsiteX3" fmla="*/ 263495 w 590835"/>
                      <a:gd name="connsiteY3" fmla="*/ 463307 h 543118"/>
                      <a:gd name="connsiteX4" fmla="*/ 301595 w 590835"/>
                      <a:gd name="connsiteY4" fmla="*/ 354722 h 543118"/>
                      <a:gd name="connsiteX5" fmla="*/ 318740 w 590835"/>
                      <a:gd name="connsiteY5" fmla="*/ 218197 h 543118"/>
                      <a:gd name="connsiteX6" fmla="*/ 586711 w 590835"/>
                      <a:gd name="connsiteY6" fmla="*/ 190257 h 543118"/>
                      <a:gd name="connsiteX7" fmla="*/ 349855 w 590835"/>
                      <a:gd name="connsiteY7" fmla="*/ 392 h 543118"/>
                      <a:gd name="connsiteX8" fmla="*/ 22195 w 590835"/>
                      <a:gd name="connsiteY8" fmla="*/ 199147 h 543118"/>
                      <a:gd name="connsiteX9" fmla="*/ 77440 w 590835"/>
                      <a:gd name="connsiteY9" fmla="*/ 528712 h 543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0835" h="543118">
                        <a:moveTo>
                          <a:pt x="77440" y="528712"/>
                        </a:moveTo>
                        <a:cubicBezTo>
                          <a:pt x="104110" y="568082"/>
                          <a:pt x="132051" y="522997"/>
                          <a:pt x="132685" y="439177"/>
                        </a:cubicBezTo>
                        <a:cubicBezTo>
                          <a:pt x="132685" y="406792"/>
                          <a:pt x="126970" y="317257"/>
                          <a:pt x="214601" y="335672"/>
                        </a:cubicBezTo>
                        <a:cubicBezTo>
                          <a:pt x="237460" y="340117"/>
                          <a:pt x="248890" y="392187"/>
                          <a:pt x="263495" y="463307"/>
                        </a:cubicBezTo>
                        <a:cubicBezTo>
                          <a:pt x="269845" y="495057"/>
                          <a:pt x="294611" y="449972"/>
                          <a:pt x="301595" y="354722"/>
                        </a:cubicBezTo>
                        <a:cubicBezTo>
                          <a:pt x="304136" y="322337"/>
                          <a:pt x="292070" y="256932"/>
                          <a:pt x="318740" y="218197"/>
                        </a:cubicBezTo>
                        <a:cubicBezTo>
                          <a:pt x="360651" y="157237"/>
                          <a:pt x="519401" y="266457"/>
                          <a:pt x="586711" y="190257"/>
                        </a:cubicBezTo>
                        <a:cubicBezTo>
                          <a:pt x="607665" y="166127"/>
                          <a:pt x="551786" y="10552"/>
                          <a:pt x="349855" y="392"/>
                        </a:cubicBezTo>
                        <a:cubicBezTo>
                          <a:pt x="192376" y="-7228"/>
                          <a:pt x="64105" y="97547"/>
                          <a:pt x="22195" y="199147"/>
                        </a:cubicBezTo>
                        <a:cubicBezTo>
                          <a:pt x="-18445" y="296937"/>
                          <a:pt x="-5110" y="407427"/>
                          <a:pt x="77440" y="528712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55" name="Graphic 2">
                    <a:extLst>
                      <a:ext uri="{FF2B5EF4-FFF2-40B4-BE49-F238E27FC236}">
                        <a16:creationId xmlns:a16="http://schemas.microsoft.com/office/drawing/2014/main" id="{20EB169C-1A86-2FEF-CF2B-E0F52A60C086}"/>
                      </a:ext>
                    </a:extLst>
                  </p:cNvPr>
                  <p:cNvGrpSpPr/>
                  <p:nvPr/>
                </p:nvGrpSpPr>
                <p:grpSpPr>
                  <a:xfrm>
                    <a:off x="6964911" y="2439554"/>
                    <a:ext cx="137732" cy="188075"/>
                    <a:chOff x="6964911" y="2439554"/>
                    <a:chExt cx="137732" cy="188075"/>
                  </a:xfrm>
                </p:grpSpPr>
                <p:sp>
                  <p:nvSpPr>
                    <p:cNvPr id="56" name="Freeform: Shape 55">
                      <a:extLst>
                        <a:ext uri="{FF2B5EF4-FFF2-40B4-BE49-F238E27FC236}">
                          <a16:creationId xmlns:a16="http://schemas.microsoft.com/office/drawing/2014/main" id="{D2DC7539-2E22-10EE-4272-ABCD756A1B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8406" y="2442762"/>
                      <a:ext cx="131527" cy="181705"/>
                    </a:xfrm>
                    <a:custGeom>
                      <a:avLst/>
                      <a:gdLst>
                        <a:gd name="connsiteX0" fmla="*/ 131528 w 131527"/>
                        <a:gd name="connsiteY0" fmla="*/ 86442 h 181705"/>
                        <a:gd name="connsiteX1" fmla="*/ 39453 w 131527"/>
                        <a:gd name="connsiteY1" fmla="*/ 82 h 181705"/>
                        <a:gd name="connsiteX2" fmla="*/ 36278 w 131527"/>
                        <a:gd name="connsiteY2" fmla="*/ 158832 h 181705"/>
                        <a:gd name="connsiteX3" fmla="*/ 96603 w 131527"/>
                        <a:gd name="connsiteY3" fmla="*/ 176612 h 1817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1527" h="181705">
                          <a:moveTo>
                            <a:pt x="131528" y="86442"/>
                          </a:moveTo>
                          <a:cubicBezTo>
                            <a:pt x="131528" y="86442"/>
                            <a:pt x="105493" y="-3093"/>
                            <a:pt x="39453" y="82"/>
                          </a:cubicBezTo>
                          <a:cubicBezTo>
                            <a:pt x="3258" y="1987"/>
                            <a:pt x="-25952" y="85172"/>
                            <a:pt x="36278" y="158832"/>
                          </a:cubicBezTo>
                          <a:cubicBezTo>
                            <a:pt x="60408" y="186772"/>
                            <a:pt x="83903" y="184232"/>
                            <a:pt x="96603" y="176612"/>
                          </a:cubicBezTo>
                        </a:path>
                      </a:pathLst>
                    </a:custGeom>
                    <a:solidFill>
                      <a:srgbClr val="FFC200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57" name="Freeform: Shape 56">
                      <a:extLst>
                        <a:ext uri="{FF2B5EF4-FFF2-40B4-BE49-F238E27FC236}">
                          <a16:creationId xmlns:a16="http://schemas.microsoft.com/office/drawing/2014/main" id="{6852D7A1-86DC-7BAC-B145-295AA267D4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4911" y="2439554"/>
                      <a:ext cx="137732" cy="188075"/>
                    </a:xfrm>
                    <a:custGeom>
                      <a:avLst/>
                      <a:gdLst>
                        <a:gd name="connsiteX0" fmla="*/ 81049 w 137732"/>
                        <a:gd name="connsiteY0" fmla="*/ 188076 h 188075"/>
                        <a:gd name="connsiteX1" fmla="*/ 37234 w 137732"/>
                        <a:gd name="connsiteY1" fmla="*/ 163946 h 188075"/>
                        <a:gd name="connsiteX2" fmla="*/ 7389 w 137732"/>
                        <a:gd name="connsiteY2" fmla="*/ 30596 h 188075"/>
                        <a:gd name="connsiteX3" fmla="*/ 42314 w 137732"/>
                        <a:gd name="connsiteY3" fmla="*/ 116 h 188075"/>
                        <a:gd name="connsiteX4" fmla="*/ 137564 w 137732"/>
                        <a:gd name="connsiteY4" fmla="*/ 88381 h 188075"/>
                        <a:gd name="connsiteX5" fmla="*/ 135659 w 137732"/>
                        <a:gd name="connsiteY5" fmla="*/ 92191 h 188075"/>
                        <a:gd name="connsiteX6" fmla="*/ 131849 w 137732"/>
                        <a:gd name="connsiteY6" fmla="*/ 90286 h 188075"/>
                        <a:gd name="connsiteX7" fmla="*/ 42949 w 137732"/>
                        <a:gd name="connsiteY7" fmla="*/ 6466 h 188075"/>
                        <a:gd name="connsiteX8" fmla="*/ 13739 w 137732"/>
                        <a:gd name="connsiteY8" fmla="*/ 33136 h 188075"/>
                        <a:gd name="connsiteX9" fmla="*/ 42314 w 137732"/>
                        <a:gd name="connsiteY9" fmla="*/ 159501 h 188075"/>
                        <a:gd name="connsiteX10" fmla="*/ 98829 w 137732"/>
                        <a:gd name="connsiteY10" fmla="*/ 176646 h 188075"/>
                        <a:gd name="connsiteX11" fmla="*/ 103274 w 137732"/>
                        <a:gd name="connsiteY11" fmla="*/ 177916 h 188075"/>
                        <a:gd name="connsiteX12" fmla="*/ 102004 w 137732"/>
                        <a:gd name="connsiteY12" fmla="*/ 182361 h 188075"/>
                        <a:gd name="connsiteX13" fmla="*/ 81049 w 137732"/>
                        <a:gd name="connsiteY13" fmla="*/ 188076 h 1880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37732" h="188075">
                          <a:moveTo>
                            <a:pt x="81049" y="188076"/>
                          </a:moveTo>
                          <a:cubicBezTo>
                            <a:pt x="68984" y="188076"/>
                            <a:pt x="53744" y="182996"/>
                            <a:pt x="37234" y="163946"/>
                          </a:cubicBezTo>
                          <a:cubicBezTo>
                            <a:pt x="-5311" y="113781"/>
                            <a:pt x="-5311" y="61076"/>
                            <a:pt x="7389" y="30596"/>
                          </a:cubicBezTo>
                          <a:cubicBezTo>
                            <a:pt x="15009" y="12181"/>
                            <a:pt x="28344" y="751"/>
                            <a:pt x="42314" y="116"/>
                          </a:cubicBezTo>
                          <a:cubicBezTo>
                            <a:pt x="110259" y="-3694"/>
                            <a:pt x="137564" y="87746"/>
                            <a:pt x="137564" y="88381"/>
                          </a:cubicBezTo>
                          <a:cubicBezTo>
                            <a:pt x="138199" y="90286"/>
                            <a:pt x="136929" y="91556"/>
                            <a:pt x="135659" y="92191"/>
                          </a:cubicBezTo>
                          <a:cubicBezTo>
                            <a:pt x="133754" y="92826"/>
                            <a:pt x="132484" y="91556"/>
                            <a:pt x="131849" y="90286"/>
                          </a:cubicBezTo>
                          <a:cubicBezTo>
                            <a:pt x="131849" y="89651"/>
                            <a:pt x="105814" y="3291"/>
                            <a:pt x="42949" y="6466"/>
                          </a:cubicBezTo>
                          <a:cubicBezTo>
                            <a:pt x="31519" y="7101"/>
                            <a:pt x="20724" y="17261"/>
                            <a:pt x="13739" y="33136"/>
                          </a:cubicBezTo>
                          <a:cubicBezTo>
                            <a:pt x="1674" y="61711"/>
                            <a:pt x="1674" y="111876"/>
                            <a:pt x="42314" y="159501"/>
                          </a:cubicBezTo>
                          <a:cubicBezTo>
                            <a:pt x="68349" y="190616"/>
                            <a:pt x="92479" y="180456"/>
                            <a:pt x="98829" y="176646"/>
                          </a:cubicBezTo>
                          <a:cubicBezTo>
                            <a:pt x="100099" y="176011"/>
                            <a:pt x="102004" y="176011"/>
                            <a:pt x="103274" y="177916"/>
                          </a:cubicBezTo>
                          <a:cubicBezTo>
                            <a:pt x="103909" y="179186"/>
                            <a:pt x="103909" y="181091"/>
                            <a:pt x="102004" y="182361"/>
                          </a:cubicBezTo>
                          <a:cubicBezTo>
                            <a:pt x="98194" y="184266"/>
                            <a:pt x="90574" y="188076"/>
                            <a:pt x="81049" y="188076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3463B2A0-6DE8-890F-51C7-1EF91F91D534}"/>
                      </a:ext>
                    </a:extLst>
                  </p:cNvPr>
                  <p:cNvSpPr/>
                  <p:nvPr/>
                </p:nvSpPr>
                <p:spPr>
                  <a:xfrm>
                    <a:off x="6763063" y="2157796"/>
                    <a:ext cx="282261" cy="325428"/>
                  </a:xfrm>
                  <a:custGeom>
                    <a:avLst/>
                    <a:gdLst>
                      <a:gd name="connsiteX0" fmla="*/ 282261 w 282261"/>
                      <a:gd name="connsiteY0" fmla="*/ 119313 h 325428"/>
                      <a:gd name="connsiteX1" fmla="*/ 231461 w 282261"/>
                      <a:gd name="connsiteY1" fmla="*/ 76133 h 325428"/>
                      <a:gd name="connsiteX2" fmla="*/ 156531 w 282261"/>
                      <a:gd name="connsiteY2" fmla="*/ 3108 h 325428"/>
                      <a:gd name="connsiteX3" fmla="*/ 11117 w 282261"/>
                      <a:gd name="connsiteY3" fmla="*/ 65974 h 325428"/>
                      <a:gd name="connsiteX4" fmla="*/ 85411 w 282261"/>
                      <a:gd name="connsiteY4" fmla="*/ 223453 h 325428"/>
                      <a:gd name="connsiteX5" fmla="*/ 137481 w 282261"/>
                      <a:gd name="connsiteY5" fmla="*/ 324418 h 325428"/>
                      <a:gd name="connsiteX6" fmla="*/ 282261 w 282261"/>
                      <a:gd name="connsiteY6" fmla="*/ 119313 h 325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2261" h="325428">
                        <a:moveTo>
                          <a:pt x="282261" y="119313"/>
                        </a:moveTo>
                        <a:cubicBezTo>
                          <a:pt x="282261" y="119313"/>
                          <a:pt x="272102" y="64703"/>
                          <a:pt x="231461" y="76133"/>
                        </a:cubicBezTo>
                        <a:cubicBezTo>
                          <a:pt x="231461" y="76133"/>
                          <a:pt x="210506" y="15173"/>
                          <a:pt x="156531" y="3108"/>
                        </a:cubicBezTo>
                        <a:cubicBezTo>
                          <a:pt x="102556" y="-8957"/>
                          <a:pt x="34611" y="14538"/>
                          <a:pt x="11117" y="65974"/>
                        </a:cubicBezTo>
                        <a:cubicBezTo>
                          <a:pt x="-12379" y="117408"/>
                          <a:pt x="-3489" y="184718"/>
                          <a:pt x="85411" y="223453"/>
                        </a:cubicBezTo>
                        <a:cubicBezTo>
                          <a:pt x="85411" y="223453"/>
                          <a:pt x="11752" y="306638"/>
                          <a:pt x="137481" y="324418"/>
                        </a:cubicBezTo>
                        <a:cubicBezTo>
                          <a:pt x="263846" y="342199"/>
                          <a:pt x="282261" y="119313"/>
                          <a:pt x="282261" y="119313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5694A840-5FB0-BE45-6288-0AE77F83CEF8}"/>
                      </a:ext>
                    </a:extLst>
                  </p:cNvPr>
                  <p:cNvSpPr/>
                  <p:nvPr/>
                </p:nvSpPr>
                <p:spPr>
                  <a:xfrm>
                    <a:off x="7239714" y="2674473"/>
                    <a:ext cx="217832" cy="204701"/>
                  </a:xfrm>
                  <a:custGeom>
                    <a:avLst/>
                    <a:gdLst>
                      <a:gd name="connsiteX0" fmla="*/ 154226 w 217832"/>
                      <a:gd name="connsiteY0" fmla="*/ 60471 h 204701"/>
                      <a:gd name="connsiteX1" fmla="*/ 21511 w 217832"/>
                      <a:gd name="connsiteY1" fmla="*/ 19831 h 204701"/>
                      <a:gd name="connsiteX2" fmla="*/ 119301 w 217832"/>
                      <a:gd name="connsiteY2" fmla="*/ 200171 h 204701"/>
                      <a:gd name="connsiteX3" fmla="*/ 211376 w 217832"/>
                      <a:gd name="connsiteY3" fmla="*/ 2686 h 204701"/>
                      <a:gd name="connsiteX4" fmla="*/ 154226 w 217832"/>
                      <a:gd name="connsiteY4" fmla="*/ 60471 h 204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832" h="204701">
                        <a:moveTo>
                          <a:pt x="154226" y="60471"/>
                        </a:moveTo>
                        <a:cubicBezTo>
                          <a:pt x="125016" y="72536"/>
                          <a:pt x="81836" y="-24619"/>
                          <a:pt x="21511" y="19831"/>
                        </a:cubicBezTo>
                        <a:cubicBezTo>
                          <a:pt x="-38814" y="64281"/>
                          <a:pt x="38656" y="234461"/>
                          <a:pt x="119301" y="200171"/>
                        </a:cubicBezTo>
                        <a:cubicBezTo>
                          <a:pt x="199946" y="165246"/>
                          <a:pt x="232966" y="18561"/>
                          <a:pt x="211376" y="2686"/>
                        </a:cubicBezTo>
                        <a:cubicBezTo>
                          <a:pt x="190421" y="-13189"/>
                          <a:pt x="189151" y="45866"/>
                          <a:pt x="154226" y="604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60" name="Graphic 2">
                  <a:extLst>
                    <a:ext uri="{FF2B5EF4-FFF2-40B4-BE49-F238E27FC236}">
                      <a16:creationId xmlns:a16="http://schemas.microsoft.com/office/drawing/2014/main" id="{25EB93C4-60AF-E898-3C9E-A923EE836441}"/>
                    </a:ext>
                  </a:extLst>
                </p:cNvPr>
                <p:cNvGrpSpPr/>
                <p:nvPr/>
              </p:nvGrpSpPr>
              <p:grpSpPr>
                <a:xfrm>
                  <a:off x="7336790" y="2313365"/>
                  <a:ext cx="1257240" cy="1595236"/>
                  <a:chOff x="7336790" y="2313365"/>
                  <a:chExt cx="1257240" cy="1595236"/>
                </a:xfrm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0E619E84-07C1-F6F8-C94A-D830365F7391}"/>
                      </a:ext>
                    </a:extLst>
                  </p:cNvPr>
                  <p:cNvSpPr/>
                  <p:nvPr/>
                </p:nvSpPr>
                <p:spPr>
                  <a:xfrm>
                    <a:off x="7371098" y="3180632"/>
                    <a:ext cx="416965" cy="727968"/>
                  </a:xfrm>
                  <a:custGeom>
                    <a:avLst/>
                    <a:gdLst>
                      <a:gd name="connsiteX0" fmla="*/ 1252 w 416965"/>
                      <a:gd name="connsiteY0" fmla="*/ 567137 h 727968"/>
                      <a:gd name="connsiteX1" fmla="*/ 52686 w 416965"/>
                      <a:gd name="connsiteY1" fmla="*/ 306787 h 727968"/>
                      <a:gd name="connsiteX2" fmla="*/ 190482 w 416965"/>
                      <a:gd name="connsiteY2" fmla="*/ 149942 h 727968"/>
                      <a:gd name="connsiteX3" fmla="*/ 297161 w 416965"/>
                      <a:gd name="connsiteY3" fmla="*/ 48977 h 727968"/>
                      <a:gd name="connsiteX4" fmla="*/ 412732 w 416965"/>
                      <a:gd name="connsiteY4" fmla="*/ 41992 h 727968"/>
                      <a:gd name="connsiteX5" fmla="*/ 297161 w 416965"/>
                      <a:gd name="connsiteY5" fmla="*/ 516972 h 727968"/>
                      <a:gd name="connsiteX6" fmla="*/ 131427 w 416965"/>
                      <a:gd name="connsiteY6" fmla="*/ 727792 h 727968"/>
                      <a:gd name="connsiteX7" fmla="*/ 1252 w 416965"/>
                      <a:gd name="connsiteY7" fmla="*/ 567137 h 727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6965" h="727968">
                        <a:moveTo>
                          <a:pt x="1252" y="567137"/>
                        </a:moveTo>
                        <a:cubicBezTo>
                          <a:pt x="1252" y="567137"/>
                          <a:pt x="-12718" y="424897"/>
                          <a:pt x="52686" y="306787"/>
                        </a:cubicBezTo>
                        <a:cubicBezTo>
                          <a:pt x="89517" y="240747"/>
                          <a:pt x="125711" y="221062"/>
                          <a:pt x="190482" y="149942"/>
                        </a:cubicBezTo>
                        <a:cubicBezTo>
                          <a:pt x="258427" y="75012"/>
                          <a:pt x="228582" y="22307"/>
                          <a:pt x="297161" y="48977"/>
                        </a:cubicBezTo>
                        <a:cubicBezTo>
                          <a:pt x="365742" y="75647"/>
                          <a:pt x="434957" y="-67863"/>
                          <a:pt x="412732" y="41992"/>
                        </a:cubicBezTo>
                        <a:cubicBezTo>
                          <a:pt x="390507" y="152482"/>
                          <a:pt x="364471" y="399497"/>
                          <a:pt x="297161" y="516972"/>
                        </a:cubicBezTo>
                        <a:cubicBezTo>
                          <a:pt x="229852" y="633812"/>
                          <a:pt x="211436" y="721442"/>
                          <a:pt x="131427" y="727792"/>
                        </a:cubicBezTo>
                        <a:cubicBezTo>
                          <a:pt x="50782" y="734142"/>
                          <a:pt x="1252" y="567137"/>
                          <a:pt x="1252" y="567137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81602B73-A30A-7405-8545-C44A51A36056}"/>
                      </a:ext>
                    </a:extLst>
                  </p:cNvPr>
                  <p:cNvSpPr/>
                  <p:nvPr/>
                </p:nvSpPr>
                <p:spPr>
                  <a:xfrm>
                    <a:off x="7336790" y="3360419"/>
                    <a:ext cx="194944" cy="304800"/>
                  </a:xfrm>
                  <a:custGeom>
                    <a:avLst/>
                    <a:gdLst>
                      <a:gd name="connsiteX0" fmla="*/ 6350 w 194944"/>
                      <a:gd name="connsiteY0" fmla="*/ 304800 h 304800"/>
                      <a:gd name="connsiteX1" fmla="*/ 5715 w 194944"/>
                      <a:gd name="connsiteY1" fmla="*/ 304800 h 304800"/>
                      <a:gd name="connsiteX2" fmla="*/ 0 w 194944"/>
                      <a:gd name="connsiteY2" fmla="*/ 297815 h 304800"/>
                      <a:gd name="connsiteX3" fmla="*/ 52070 w 194944"/>
                      <a:gd name="connsiteY3" fmla="*/ 154305 h 304800"/>
                      <a:gd name="connsiteX4" fmla="*/ 168275 w 194944"/>
                      <a:gd name="connsiteY4" fmla="*/ 18415 h 304800"/>
                      <a:gd name="connsiteX5" fmla="*/ 184150 w 194944"/>
                      <a:gd name="connsiteY5" fmla="*/ 1905 h 304800"/>
                      <a:gd name="connsiteX6" fmla="*/ 193040 w 194944"/>
                      <a:gd name="connsiteY6" fmla="*/ 1905 h 304800"/>
                      <a:gd name="connsiteX7" fmla="*/ 193040 w 194944"/>
                      <a:gd name="connsiteY7" fmla="*/ 10795 h 304800"/>
                      <a:gd name="connsiteX8" fmla="*/ 177165 w 194944"/>
                      <a:gd name="connsiteY8" fmla="*/ 27305 h 304800"/>
                      <a:gd name="connsiteX9" fmla="*/ 62230 w 194944"/>
                      <a:gd name="connsiteY9" fmla="*/ 161290 h 304800"/>
                      <a:gd name="connsiteX10" fmla="*/ 12065 w 194944"/>
                      <a:gd name="connsiteY10" fmla="*/ 299085 h 304800"/>
                      <a:gd name="connsiteX11" fmla="*/ 6350 w 194944"/>
                      <a:gd name="connsiteY11" fmla="*/ 30480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4944" h="304800">
                        <a:moveTo>
                          <a:pt x="6350" y="304800"/>
                        </a:moveTo>
                        <a:cubicBezTo>
                          <a:pt x="6350" y="304800"/>
                          <a:pt x="5715" y="304800"/>
                          <a:pt x="5715" y="304800"/>
                        </a:cubicBezTo>
                        <a:cubicBezTo>
                          <a:pt x="2540" y="304165"/>
                          <a:pt x="0" y="300990"/>
                          <a:pt x="0" y="297815"/>
                        </a:cubicBezTo>
                        <a:cubicBezTo>
                          <a:pt x="635" y="294640"/>
                          <a:pt x="10160" y="215900"/>
                          <a:pt x="52070" y="154305"/>
                        </a:cubicBezTo>
                        <a:cubicBezTo>
                          <a:pt x="88900" y="100330"/>
                          <a:pt x="129540" y="59055"/>
                          <a:pt x="168275" y="18415"/>
                        </a:cubicBezTo>
                        <a:cubicBezTo>
                          <a:pt x="173355" y="12700"/>
                          <a:pt x="179070" y="7620"/>
                          <a:pt x="184150" y="1905"/>
                        </a:cubicBezTo>
                        <a:cubicBezTo>
                          <a:pt x="186690" y="-635"/>
                          <a:pt x="190500" y="-635"/>
                          <a:pt x="193040" y="1905"/>
                        </a:cubicBezTo>
                        <a:cubicBezTo>
                          <a:pt x="195580" y="4445"/>
                          <a:pt x="195580" y="8255"/>
                          <a:pt x="193040" y="10795"/>
                        </a:cubicBezTo>
                        <a:cubicBezTo>
                          <a:pt x="187960" y="16510"/>
                          <a:pt x="182245" y="21590"/>
                          <a:pt x="177165" y="27305"/>
                        </a:cubicBezTo>
                        <a:cubicBezTo>
                          <a:pt x="138430" y="67310"/>
                          <a:pt x="98425" y="107950"/>
                          <a:pt x="62230" y="161290"/>
                        </a:cubicBezTo>
                        <a:cubicBezTo>
                          <a:pt x="22225" y="220345"/>
                          <a:pt x="12065" y="297815"/>
                          <a:pt x="12065" y="299085"/>
                        </a:cubicBezTo>
                        <a:cubicBezTo>
                          <a:pt x="12065" y="302895"/>
                          <a:pt x="9525" y="304800"/>
                          <a:pt x="6350" y="30480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63" name="Graphic 2">
                    <a:extLst>
                      <a:ext uri="{FF2B5EF4-FFF2-40B4-BE49-F238E27FC236}">
                        <a16:creationId xmlns:a16="http://schemas.microsoft.com/office/drawing/2014/main" id="{8538D430-5FDC-91D3-3105-06EBC04CDC35}"/>
                      </a:ext>
                    </a:extLst>
                  </p:cNvPr>
                  <p:cNvGrpSpPr/>
                  <p:nvPr/>
                </p:nvGrpSpPr>
                <p:grpSpPr>
                  <a:xfrm>
                    <a:off x="7417003" y="2313365"/>
                    <a:ext cx="1177027" cy="1225137"/>
                    <a:chOff x="7417003" y="2313365"/>
                    <a:chExt cx="1177027" cy="1225137"/>
                  </a:xfrm>
                </p:grpSpPr>
                <p:sp>
                  <p:nvSpPr>
                    <p:cNvPr id="64" name="Freeform: Shape 63">
                      <a:extLst>
                        <a:ext uri="{FF2B5EF4-FFF2-40B4-BE49-F238E27FC236}">
                          <a16:creationId xmlns:a16="http://schemas.microsoft.com/office/drawing/2014/main" id="{B31642CE-73F4-07AE-8671-EE3CF128AC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955" y="2905618"/>
                      <a:ext cx="356121" cy="632884"/>
                    </a:xfrm>
                    <a:custGeom>
                      <a:avLst/>
                      <a:gdLst>
                        <a:gd name="connsiteX0" fmla="*/ 215364 w 356121"/>
                        <a:gd name="connsiteY0" fmla="*/ 435117 h 632884"/>
                        <a:gd name="connsiteX1" fmla="*/ 254735 w 356121"/>
                        <a:gd name="connsiteY1" fmla="*/ 378602 h 632884"/>
                        <a:gd name="connsiteX2" fmla="*/ 339825 w 356121"/>
                        <a:gd name="connsiteY2" fmla="*/ 279542 h 632884"/>
                        <a:gd name="connsiteX3" fmla="*/ 354430 w 356121"/>
                        <a:gd name="connsiteY3" fmla="*/ 207787 h 632884"/>
                        <a:gd name="connsiteX4" fmla="*/ 348714 w 356121"/>
                        <a:gd name="connsiteY4" fmla="*/ 144287 h 632884"/>
                        <a:gd name="connsiteX5" fmla="*/ 307439 w 356121"/>
                        <a:gd name="connsiteY5" fmla="*/ 113172 h 632884"/>
                        <a:gd name="connsiteX6" fmla="*/ 290295 w 356121"/>
                        <a:gd name="connsiteY6" fmla="*/ 32527 h 632884"/>
                        <a:gd name="connsiteX7" fmla="*/ 235050 w 356121"/>
                        <a:gd name="connsiteY7" fmla="*/ 142 h 632884"/>
                        <a:gd name="connsiteX8" fmla="*/ 139164 w 356121"/>
                        <a:gd name="connsiteY8" fmla="*/ 23637 h 632884"/>
                        <a:gd name="connsiteX9" fmla="*/ 108050 w 356121"/>
                        <a:gd name="connsiteY9" fmla="*/ 66182 h 632884"/>
                        <a:gd name="connsiteX10" fmla="*/ 130275 w 356121"/>
                        <a:gd name="connsiteY10" fmla="*/ 87772 h 632884"/>
                        <a:gd name="connsiteX11" fmla="*/ 99160 w 356121"/>
                        <a:gd name="connsiteY11" fmla="*/ 107457 h 632884"/>
                        <a:gd name="connsiteX12" fmla="*/ 84555 w 356121"/>
                        <a:gd name="connsiteY12" fmla="*/ 70627 h 632884"/>
                        <a:gd name="connsiteX13" fmla="*/ 27405 w 356121"/>
                        <a:gd name="connsiteY13" fmla="*/ 39512 h 632884"/>
                        <a:gd name="connsiteX14" fmla="*/ 5180 w 356121"/>
                        <a:gd name="connsiteY14" fmla="*/ 90947 h 632884"/>
                        <a:gd name="connsiteX15" fmla="*/ 2639 w 356121"/>
                        <a:gd name="connsiteY15" fmla="*/ 156987 h 632884"/>
                        <a:gd name="connsiteX16" fmla="*/ 7720 w 356121"/>
                        <a:gd name="connsiteY16" fmla="*/ 228742 h 632884"/>
                        <a:gd name="connsiteX17" fmla="*/ 36295 w 356121"/>
                        <a:gd name="connsiteY17" fmla="*/ 310657 h 632884"/>
                        <a:gd name="connsiteX18" fmla="*/ 48360 w 356121"/>
                        <a:gd name="connsiteY18" fmla="*/ 391302 h 632884"/>
                        <a:gd name="connsiteX19" fmla="*/ 8355 w 356121"/>
                        <a:gd name="connsiteY19" fmla="*/ 527192 h 632884"/>
                        <a:gd name="connsiteX20" fmla="*/ 55980 w 356121"/>
                        <a:gd name="connsiteY20" fmla="*/ 630062 h 632884"/>
                        <a:gd name="connsiteX21" fmla="*/ 177264 w 356121"/>
                        <a:gd name="connsiteY21" fmla="*/ 580532 h 632884"/>
                        <a:gd name="connsiteX22" fmla="*/ 215364 w 356121"/>
                        <a:gd name="connsiteY22" fmla="*/ 435117 h 6328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356121" h="632884">
                          <a:moveTo>
                            <a:pt x="215364" y="435117"/>
                          </a:moveTo>
                          <a:cubicBezTo>
                            <a:pt x="219175" y="422417"/>
                            <a:pt x="231239" y="402732"/>
                            <a:pt x="254735" y="378602"/>
                          </a:cubicBezTo>
                          <a:cubicBezTo>
                            <a:pt x="278230" y="354472"/>
                            <a:pt x="343000" y="296052"/>
                            <a:pt x="339825" y="279542"/>
                          </a:cubicBezTo>
                          <a:cubicBezTo>
                            <a:pt x="336650" y="263032"/>
                            <a:pt x="357605" y="229377"/>
                            <a:pt x="354430" y="207787"/>
                          </a:cubicBezTo>
                          <a:cubicBezTo>
                            <a:pt x="351255" y="186197"/>
                            <a:pt x="363320" y="160162"/>
                            <a:pt x="348714" y="144287"/>
                          </a:cubicBezTo>
                          <a:cubicBezTo>
                            <a:pt x="334110" y="128412"/>
                            <a:pt x="307439" y="113172"/>
                            <a:pt x="307439" y="113172"/>
                          </a:cubicBezTo>
                          <a:cubicBezTo>
                            <a:pt x="307439" y="113172"/>
                            <a:pt x="301089" y="59197"/>
                            <a:pt x="290295" y="32527"/>
                          </a:cubicBezTo>
                          <a:cubicBezTo>
                            <a:pt x="279500" y="5857"/>
                            <a:pt x="273785" y="-1128"/>
                            <a:pt x="235050" y="142"/>
                          </a:cubicBezTo>
                          <a:cubicBezTo>
                            <a:pt x="196314" y="1412"/>
                            <a:pt x="163295" y="8397"/>
                            <a:pt x="139164" y="23637"/>
                          </a:cubicBezTo>
                          <a:cubicBezTo>
                            <a:pt x="115035" y="39512"/>
                            <a:pt x="97889" y="52212"/>
                            <a:pt x="108050" y="66182"/>
                          </a:cubicBezTo>
                          <a:cubicBezTo>
                            <a:pt x="118210" y="80152"/>
                            <a:pt x="130275" y="87772"/>
                            <a:pt x="130275" y="87772"/>
                          </a:cubicBezTo>
                          <a:lnTo>
                            <a:pt x="99160" y="107457"/>
                          </a:lnTo>
                          <a:cubicBezTo>
                            <a:pt x="99160" y="107457"/>
                            <a:pt x="102970" y="85232"/>
                            <a:pt x="84555" y="70627"/>
                          </a:cubicBezTo>
                          <a:cubicBezTo>
                            <a:pt x="66139" y="56022"/>
                            <a:pt x="47089" y="35067"/>
                            <a:pt x="27405" y="39512"/>
                          </a:cubicBezTo>
                          <a:cubicBezTo>
                            <a:pt x="7720" y="43957"/>
                            <a:pt x="3275" y="71262"/>
                            <a:pt x="5180" y="90947"/>
                          </a:cubicBezTo>
                          <a:cubicBezTo>
                            <a:pt x="6450" y="110632"/>
                            <a:pt x="-4980" y="130317"/>
                            <a:pt x="2639" y="156987"/>
                          </a:cubicBezTo>
                          <a:cubicBezTo>
                            <a:pt x="10260" y="183657"/>
                            <a:pt x="10260" y="198262"/>
                            <a:pt x="7720" y="228742"/>
                          </a:cubicBezTo>
                          <a:cubicBezTo>
                            <a:pt x="5180" y="259222"/>
                            <a:pt x="12164" y="283987"/>
                            <a:pt x="36295" y="310657"/>
                          </a:cubicBezTo>
                          <a:cubicBezTo>
                            <a:pt x="60425" y="337327"/>
                            <a:pt x="59155" y="348122"/>
                            <a:pt x="48360" y="391302"/>
                          </a:cubicBezTo>
                          <a:cubicBezTo>
                            <a:pt x="38200" y="433847"/>
                            <a:pt x="20420" y="503697"/>
                            <a:pt x="8355" y="527192"/>
                          </a:cubicBezTo>
                          <a:cubicBezTo>
                            <a:pt x="-3711" y="550687"/>
                            <a:pt x="-4345" y="616727"/>
                            <a:pt x="55980" y="630062"/>
                          </a:cubicBezTo>
                          <a:cubicBezTo>
                            <a:pt x="116305" y="643397"/>
                            <a:pt x="175360" y="606567"/>
                            <a:pt x="177264" y="580532"/>
                          </a:cubicBezTo>
                          <a:cubicBezTo>
                            <a:pt x="179170" y="554497"/>
                            <a:pt x="201395" y="478932"/>
                            <a:pt x="215364" y="435117"/>
                          </a:cubicBezTo>
                          <a:close/>
                        </a:path>
                      </a:pathLst>
                    </a:custGeom>
                    <a:solidFill>
                      <a:srgbClr val="FFC200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65" name="Graphic 2">
                      <a:extLst>
                        <a:ext uri="{FF2B5EF4-FFF2-40B4-BE49-F238E27FC236}">
                          <a16:creationId xmlns:a16="http://schemas.microsoft.com/office/drawing/2014/main" id="{19FDEAB6-38D8-8816-1167-8BF22D8733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417003" y="2313365"/>
                      <a:ext cx="1177027" cy="998984"/>
                      <a:chOff x="7417003" y="2313365"/>
                      <a:chExt cx="1177027" cy="998984"/>
                    </a:xfrm>
                  </p:grpSpPr>
                  <p:sp>
                    <p:nvSpPr>
                      <p:cNvPr id="66" name="Freeform: Shape 65">
                        <a:extLst>
                          <a:ext uri="{FF2B5EF4-FFF2-40B4-BE49-F238E27FC236}">
                            <a16:creationId xmlns:a16="http://schemas.microsoft.com/office/drawing/2014/main" id="{7F8C2065-0D92-D90C-22E6-0B7324882E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17003" y="2486695"/>
                        <a:ext cx="575239" cy="825653"/>
                      </a:xfrm>
                      <a:custGeom>
                        <a:avLst/>
                        <a:gdLst>
                          <a:gd name="connsiteX0" fmla="*/ 351587 w 575239"/>
                          <a:gd name="connsiteY0" fmla="*/ 97119 h 825653"/>
                          <a:gd name="connsiteX1" fmla="*/ 314756 w 575239"/>
                          <a:gd name="connsiteY1" fmla="*/ 90769 h 825653"/>
                          <a:gd name="connsiteX2" fmla="*/ 189027 w 575239"/>
                          <a:gd name="connsiteY2" fmla="*/ 9489 h 825653"/>
                          <a:gd name="connsiteX3" fmla="*/ 90602 w 575239"/>
                          <a:gd name="connsiteY3" fmla="*/ 2504 h 825653"/>
                          <a:gd name="connsiteX4" fmla="*/ 47421 w 575239"/>
                          <a:gd name="connsiteY4" fmla="*/ 102199 h 825653"/>
                          <a:gd name="connsiteX5" fmla="*/ 2337 w 575239"/>
                          <a:gd name="connsiteY5" fmla="*/ 210149 h 825653"/>
                          <a:gd name="connsiteX6" fmla="*/ 92506 w 575239"/>
                          <a:gd name="connsiteY6" fmla="*/ 380329 h 825653"/>
                          <a:gd name="connsiteX7" fmla="*/ 103302 w 575239"/>
                          <a:gd name="connsiteY7" fmla="*/ 476849 h 825653"/>
                          <a:gd name="connsiteX8" fmla="*/ 190931 w 575239"/>
                          <a:gd name="connsiteY8" fmla="*/ 528284 h 825653"/>
                          <a:gd name="connsiteX9" fmla="*/ 195377 w 575239"/>
                          <a:gd name="connsiteY9" fmla="*/ 711799 h 825653"/>
                          <a:gd name="connsiteX10" fmla="*/ 230937 w 575239"/>
                          <a:gd name="connsiteY10" fmla="*/ 823559 h 825653"/>
                          <a:gd name="connsiteX11" fmla="*/ 346506 w 575239"/>
                          <a:gd name="connsiteY11" fmla="*/ 803239 h 825653"/>
                          <a:gd name="connsiteX12" fmla="*/ 336981 w 575239"/>
                          <a:gd name="connsiteY12" fmla="*/ 761329 h 825653"/>
                          <a:gd name="connsiteX13" fmla="*/ 336981 w 575239"/>
                          <a:gd name="connsiteY13" fmla="*/ 451449 h 825653"/>
                          <a:gd name="connsiteX14" fmla="*/ 372541 w 575239"/>
                          <a:gd name="connsiteY14" fmla="*/ 434939 h 825653"/>
                          <a:gd name="connsiteX15" fmla="*/ 387781 w 575239"/>
                          <a:gd name="connsiteY15" fmla="*/ 410174 h 825653"/>
                          <a:gd name="connsiteX16" fmla="*/ 418262 w 575239"/>
                          <a:gd name="connsiteY16" fmla="*/ 400014 h 825653"/>
                          <a:gd name="connsiteX17" fmla="*/ 547166 w 575239"/>
                          <a:gd name="connsiteY17" fmla="*/ 347309 h 825653"/>
                          <a:gd name="connsiteX18" fmla="*/ 496366 w 575239"/>
                          <a:gd name="connsiteY18" fmla="*/ 128869 h 825653"/>
                          <a:gd name="connsiteX19" fmla="*/ 351587 w 575239"/>
                          <a:gd name="connsiteY19" fmla="*/ 97119 h 8256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575239" h="825653">
                            <a:moveTo>
                              <a:pt x="351587" y="97119"/>
                            </a:moveTo>
                            <a:lnTo>
                              <a:pt x="314756" y="90769"/>
                            </a:lnTo>
                            <a:cubicBezTo>
                              <a:pt x="314756" y="90769"/>
                              <a:pt x="206171" y="16474"/>
                              <a:pt x="189027" y="9489"/>
                            </a:cubicBezTo>
                            <a:cubicBezTo>
                              <a:pt x="171881" y="3139"/>
                              <a:pt x="112191" y="-3846"/>
                              <a:pt x="90602" y="2504"/>
                            </a:cubicBezTo>
                            <a:cubicBezTo>
                              <a:pt x="69012" y="8854"/>
                              <a:pt x="47421" y="102199"/>
                              <a:pt x="47421" y="102199"/>
                            </a:cubicBezTo>
                            <a:cubicBezTo>
                              <a:pt x="47421" y="102199"/>
                              <a:pt x="13131" y="142839"/>
                              <a:pt x="2337" y="210149"/>
                            </a:cubicBezTo>
                            <a:cubicBezTo>
                              <a:pt x="-8459" y="277459"/>
                              <a:pt x="17577" y="362549"/>
                              <a:pt x="92506" y="380329"/>
                            </a:cubicBezTo>
                            <a:cubicBezTo>
                              <a:pt x="92506" y="380329"/>
                              <a:pt x="91871" y="462879"/>
                              <a:pt x="103302" y="476849"/>
                            </a:cubicBezTo>
                            <a:cubicBezTo>
                              <a:pt x="114731" y="490819"/>
                              <a:pt x="140766" y="512409"/>
                              <a:pt x="190931" y="528284"/>
                            </a:cubicBezTo>
                            <a:cubicBezTo>
                              <a:pt x="190931" y="528284"/>
                              <a:pt x="193471" y="664809"/>
                              <a:pt x="195377" y="711799"/>
                            </a:cubicBezTo>
                            <a:cubicBezTo>
                              <a:pt x="197916" y="758789"/>
                              <a:pt x="208712" y="816574"/>
                              <a:pt x="230937" y="823559"/>
                            </a:cubicBezTo>
                            <a:cubicBezTo>
                              <a:pt x="253162" y="830544"/>
                              <a:pt x="329996" y="819114"/>
                              <a:pt x="346506" y="803239"/>
                            </a:cubicBezTo>
                            <a:cubicBezTo>
                              <a:pt x="356666" y="793714"/>
                              <a:pt x="349681" y="784189"/>
                              <a:pt x="336981" y="761329"/>
                            </a:cubicBezTo>
                            <a:cubicBezTo>
                              <a:pt x="327456" y="744184"/>
                              <a:pt x="336981" y="451449"/>
                              <a:pt x="336981" y="451449"/>
                            </a:cubicBezTo>
                            <a:cubicBezTo>
                              <a:pt x="336981" y="451449"/>
                              <a:pt x="366191" y="447639"/>
                              <a:pt x="372541" y="434939"/>
                            </a:cubicBezTo>
                            <a:cubicBezTo>
                              <a:pt x="378256" y="422239"/>
                              <a:pt x="387781" y="410174"/>
                              <a:pt x="387781" y="410174"/>
                            </a:cubicBezTo>
                            <a:lnTo>
                              <a:pt x="418262" y="400014"/>
                            </a:lnTo>
                            <a:cubicBezTo>
                              <a:pt x="418262" y="400014"/>
                              <a:pt x="513512" y="399379"/>
                              <a:pt x="547166" y="347309"/>
                            </a:cubicBezTo>
                            <a:cubicBezTo>
                              <a:pt x="597331" y="269204"/>
                              <a:pt x="580187" y="147919"/>
                              <a:pt x="496366" y="128869"/>
                            </a:cubicBezTo>
                            <a:cubicBezTo>
                              <a:pt x="412546" y="111089"/>
                              <a:pt x="351587" y="97119"/>
                              <a:pt x="351587" y="97119"/>
                            </a:cubicBezTo>
                            <a:close/>
                          </a:path>
                        </a:pathLst>
                      </a:custGeom>
                      <a:solidFill>
                        <a:srgbClr val="FF4700"/>
                      </a:solidFill>
                      <a:ln w="635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67" name="Freeform: Shape 66">
                        <a:extLst>
                          <a:ext uri="{FF2B5EF4-FFF2-40B4-BE49-F238E27FC236}">
                            <a16:creationId xmlns:a16="http://schemas.microsoft.com/office/drawing/2014/main" id="{83F79CC5-4897-9ED0-1C59-8410012410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666086" y="2556208"/>
                        <a:ext cx="360065" cy="386381"/>
                      </a:xfrm>
                      <a:custGeom>
                        <a:avLst/>
                        <a:gdLst>
                          <a:gd name="connsiteX0" fmla="*/ 308244 w 360065"/>
                          <a:gd name="connsiteY0" fmla="*/ 302 h 386381"/>
                          <a:gd name="connsiteX1" fmla="*/ 94883 w 360065"/>
                          <a:gd name="connsiteY1" fmla="*/ 26337 h 386381"/>
                          <a:gd name="connsiteX2" fmla="*/ 23763 w 360065"/>
                          <a:gd name="connsiteY2" fmla="*/ 93647 h 386381"/>
                          <a:gd name="connsiteX3" fmla="*/ 121553 w 360065"/>
                          <a:gd name="connsiteY3" fmla="*/ 355267 h 386381"/>
                          <a:gd name="connsiteX4" fmla="*/ 128538 w 360065"/>
                          <a:gd name="connsiteY4" fmla="*/ 357807 h 386381"/>
                          <a:gd name="connsiteX5" fmla="*/ 239663 w 360065"/>
                          <a:gd name="connsiteY5" fmla="*/ 386382 h 386381"/>
                          <a:gd name="connsiteX6" fmla="*/ 265698 w 360065"/>
                          <a:gd name="connsiteY6" fmla="*/ 383207 h 386381"/>
                          <a:gd name="connsiteX7" fmla="*/ 313323 w 360065"/>
                          <a:gd name="connsiteY7" fmla="*/ 291767 h 386381"/>
                          <a:gd name="connsiteX8" fmla="*/ 308244 w 360065"/>
                          <a:gd name="connsiteY8" fmla="*/ 302 h 386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60065" h="386381">
                            <a:moveTo>
                              <a:pt x="308244" y="302"/>
                            </a:moveTo>
                            <a:cubicBezTo>
                              <a:pt x="155844" y="17447"/>
                              <a:pt x="94883" y="26337"/>
                              <a:pt x="94883" y="26337"/>
                            </a:cubicBezTo>
                            <a:cubicBezTo>
                              <a:pt x="68848" y="37132"/>
                              <a:pt x="41544" y="56817"/>
                              <a:pt x="23763" y="93647"/>
                            </a:cubicBezTo>
                            <a:cubicBezTo>
                              <a:pt x="-20052" y="183817"/>
                              <a:pt x="-11797" y="309547"/>
                              <a:pt x="121553" y="355267"/>
                            </a:cubicBezTo>
                            <a:cubicBezTo>
                              <a:pt x="124094" y="355902"/>
                              <a:pt x="126633" y="356537"/>
                              <a:pt x="128538" y="357807"/>
                            </a:cubicBezTo>
                            <a:cubicBezTo>
                              <a:pt x="192038" y="375587"/>
                              <a:pt x="239663" y="386382"/>
                              <a:pt x="239663" y="386382"/>
                            </a:cubicBezTo>
                            <a:lnTo>
                              <a:pt x="265698" y="383207"/>
                            </a:lnTo>
                            <a:cubicBezTo>
                              <a:pt x="265698" y="383207"/>
                              <a:pt x="270144" y="374317"/>
                              <a:pt x="313323" y="291767"/>
                            </a:cubicBezTo>
                            <a:cubicBezTo>
                              <a:pt x="357138" y="209217"/>
                              <a:pt x="393969" y="-9223"/>
                              <a:pt x="308244" y="302"/>
                            </a:cubicBezTo>
                            <a:close/>
                          </a:path>
                        </a:pathLst>
                      </a:custGeom>
                      <a:solidFill>
                        <a:srgbClr val="E6E6E6"/>
                      </a:solidFill>
                      <a:ln w="635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grpSp>
                    <p:nvGrpSpPr>
                      <p:cNvPr id="68" name="Graphic 2">
                        <a:extLst>
                          <a:ext uri="{FF2B5EF4-FFF2-40B4-BE49-F238E27FC236}">
                            <a16:creationId xmlns:a16="http://schemas.microsoft.com/office/drawing/2014/main" id="{F9265569-6DE4-79D7-73E8-B37757CD020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842513" y="2313365"/>
                        <a:ext cx="751518" cy="934558"/>
                        <a:chOff x="7842513" y="2313365"/>
                        <a:chExt cx="751518" cy="934558"/>
                      </a:xfrm>
                    </p:grpSpPr>
                    <p:sp>
                      <p:nvSpPr>
                        <p:cNvPr id="69" name="Freeform: Shape 68">
                          <a:extLst>
                            <a:ext uri="{FF2B5EF4-FFF2-40B4-BE49-F238E27FC236}">
                              <a16:creationId xmlns:a16="http://schemas.microsoft.com/office/drawing/2014/main" id="{AFC3AD61-B207-01C2-9589-81C879D6C2B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-5091765">
                          <a:off x="7779479" y="2442818"/>
                          <a:ext cx="877584" cy="675651"/>
                        </a:xfrm>
                        <a:custGeom>
                          <a:avLst/>
                          <a:gdLst>
                            <a:gd name="connsiteX0" fmla="*/ 877585 w 877584"/>
                            <a:gd name="connsiteY0" fmla="*/ 337826 h 675651"/>
                            <a:gd name="connsiteX1" fmla="*/ 438793 w 877584"/>
                            <a:gd name="connsiteY1" fmla="*/ 675651 h 675651"/>
                            <a:gd name="connsiteX2" fmla="*/ 1 w 877584"/>
                            <a:gd name="connsiteY2" fmla="*/ 337826 h 675651"/>
                            <a:gd name="connsiteX3" fmla="*/ 438793 w 877584"/>
                            <a:gd name="connsiteY3" fmla="*/ 0 h 675651"/>
                            <a:gd name="connsiteX4" fmla="*/ 877585 w 877584"/>
                            <a:gd name="connsiteY4" fmla="*/ 337826 h 6756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77584" h="675651">
                              <a:moveTo>
                                <a:pt x="877585" y="337826"/>
                              </a:moveTo>
                              <a:cubicBezTo>
                                <a:pt x="877585" y="524402"/>
                                <a:pt x="681131" y="675651"/>
                                <a:pt x="438793" y="675651"/>
                              </a:cubicBezTo>
                              <a:cubicBezTo>
                                <a:pt x="196455" y="675651"/>
                                <a:pt x="1" y="524402"/>
                                <a:pt x="1" y="337826"/>
                              </a:cubicBezTo>
                              <a:cubicBezTo>
                                <a:pt x="1" y="151250"/>
                                <a:pt x="196455" y="0"/>
                                <a:pt x="438793" y="0"/>
                              </a:cubicBezTo>
                              <a:cubicBezTo>
                                <a:pt x="681131" y="0"/>
                                <a:pt x="877585" y="151250"/>
                                <a:pt x="877585" y="3378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6E6E6"/>
                        </a:solidFill>
                        <a:ln w="6350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70" name="Freeform: Shape 69">
                          <a:extLst>
                            <a:ext uri="{FF2B5EF4-FFF2-40B4-BE49-F238E27FC236}">
                              <a16:creationId xmlns:a16="http://schemas.microsoft.com/office/drawing/2014/main" id="{51A28ADD-1665-E16C-5ADC-E58CE7180E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82567" y="2633858"/>
                          <a:ext cx="41930" cy="306191"/>
                        </a:xfrm>
                        <a:custGeom>
                          <a:avLst/>
                          <a:gdLst>
                            <a:gd name="connsiteX0" fmla="*/ 6113 w 41930"/>
                            <a:gd name="connsiteY0" fmla="*/ 306192 h 306191"/>
                            <a:gd name="connsiteX1" fmla="*/ 4208 w 41930"/>
                            <a:gd name="connsiteY1" fmla="*/ 305557 h 306191"/>
                            <a:gd name="connsiteX2" fmla="*/ 398 w 41930"/>
                            <a:gd name="connsiteY2" fmla="*/ 297302 h 306191"/>
                            <a:gd name="connsiteX3" fmla="*/ 27068 w 41930"/>
                            <a:gd name="connsiteY3" fmla="*/ 172842 h 306191"/>
                            <a:gd name="connsiteX4" fmla="*/ 15638 w 41930"/>
                            <a:gd name="connsiteY4" fmla="*/ 7742 h 306191"/>
                            <a:gd name="connsiteX5" fmla="*/ 20083 w 41930"/>
                            <a:gd name="connsiteY5" fmla="*/ 122 h 306191"/>
                            <a:gd name="connsiteX6" fmla="*/ 27703 w 41930"/>
                            <a:gd name="connsiteY6" fmla="*/ 4567 h 306191"/>
                            <a:gd name="connsiteX7" fmla="*/ 39768 w 41930"/>
                            <a:gd name="connsiteY7" fmla="*/ 174112 h 306191"/>
                            <a:gd name="connsiteX8" fmla="*/ 12463 w 41930"/>
                            <a:gd name="connsiteY8" fmla="*/ 301747 h 306191"/>
                            <a:gd name="connsiteX9" fmla="*/ 6113 w 41930"/>
                            <a:gd name="connsiteY9" fmla="*/ 306192 h 3061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1930" h="306191">
                              <a:moveTo>
                                <a:pt x="6113" y="306192"/>
                              </a:moveTo>
                              <a:cubicBezTo>
                                <a:pt x="5478" y="306192"/>
                                <a:pt x="4843" y="306192"/>
                                <a:pt x="4208" y="305557"/>
                              </a:cubicBezTo>
                              <a:cubicBezTo>
                                <a:pt x="1033" y="304287"/>
                                <a:pt x="-872" y="300477"/>
                                <a:pt x="398" y="297302"/>
                              </a:cubicBezTo>
                              <a:cubicBezTo>
                                <a:pt x="14368" y="257932"/>
                                <a:pt x="23258" y="216022"/>
                                <a:pt x="27068" y="172842"/>
                              </a:cubicBezTo>
                              <a:cubicBezTo>
                                <a:pt x="32148" y="116327"/>
                                <a:pt x="28338" y="60447"/>
                                <a:pt x="15638" y="7742"/>
                              </a:cubicBezTo>
                              <a:cubicBezTo>
                                <a:pt x="15003" y="4567"/>
                                <a:pt x="16908" y="757"/>
                                <a:pt x="20083" y="122"/>
                              </a:cubicBezTo>
                              <a:cubicBezTo>
                                <a:pt x="23258" y="-513"/>
                                <a:pt x="27068" y="1392"/>
                                <a:pt x="27703" y="4567"/>
                              </a:cubicBezTo>
                              <a:cubicBezTo>
                                <a:pt x="41038" y="58542"/>
                                <a:pt x="44848" y="115692"/>
                                <a:pt x="39768" y="174112"/>
                              </a:cubicBezTo>
                              <a:cubicBezTo>
                                <a:pt x="35958" y="218562"/>
                                <a:pt x="26433" y="261107"/>
                                <a:pt x="12463" y="301747"/>
                              </a:cubicBezTo>
                              <a:cubicBezTo>
                                <a:pt x="11193" y="304922"/>
                                <a:pt x="8653" y="306192"/>
                                <a:pt x="6113" y="30619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D164B"/>
                        </a:solidFill>
                        <a:ln w="6350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71" name="Freeform: Shape 70">
                          <a:extLst>
                            <a:ext uri="{FF2B5EF4-FFF2-40B4-BE49-F238E27FC236}">
                              <a16:creationId xmlns:a16="http://schemas.microsoft.com/office/drawing/2014/main" id="{C24441D9-4906-AC07-3F6F-0DB25ABCACB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72318" y="2559198"/>
                          <a:ext cx="25014" cy="44301"/>
                        </a:xfrm>
                        <a:custGeom>
                          <a:avLst/>
                          <a:gdLst>
                            <a:gd name="connsiteX0" fmla="*/ 18266 w 25014"/>
                            <a:gd name="connsiteY0" fmla="*/ 44302 h 44301"/>
                            <a:gd name="connsiteX1" fmla="*/ 12551 w 25014"/>
                            <a:gd name="connsiteY1" fmla="*/ 39857 h 44301"/>
                            <a:gd name="connsiteX2" fmla="*/ 487 w 25014"/>
                            <a:gd name="connsiteY2" fmla="*/ 8742 h 44301"/>
                            <a:gd name="connsiteX3" fmla="*/ 3662 w 25014"/>
                            <a:gd name="connsiteY3" fmla="*/ 487 h 44301"/>
                            <a:gd name="connsiteX4" fmla="*/ 11916 w 25014"/>
                            <a:gd name="connsiteY4" fmla="*/ 3662 h 44301"/>
                            <a:gd name="connsiteX5" fmla="*/ 24616 w 25014"/>
                            <a:gd name="connsiteY5" fmla="*/ 35412 h 44301"/>
                            <a:gd name="connsiteX6" fmla="*/ 20807 w 25014"/>
                            <a:gd name="connsiteY6" fmla="*/ 43667 h 44301"/>
                            <a:gd name="connsiteX7" fmla="*/ 18266 w 25014"/>
                            <a:gd name="connsiteY7" fmla="*/ 44302 h 443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25014" h="44301">
                              <a:moveTo>
                                <a:pt x="18266" y="44302"/>
                              </a:moveTo>
                              <a:cubicBezTo>
                                <a:pt x="15726" y="44302"/>
                                <a:pt x="13187" y="42397"/>
                                <a:pt x="12551" y="39857"/>
                              </a:cubicBezTo>
                              <a:cubicBezTo>
                                <a:pt x="8741" y="29062"/>
                                <a:pt x="4932" y="18902"/>
                                <a:pt x="487" y="8742"/>
                              </a:cubicBezTo>
                              <a:cubicBezTo>
                                <a:pt x="-784" y="5567"/>
                                <a:pt x="487" y="1757"/>
                                <a:pt x="3662" y="487"/>
                              </a:cubicBezTo>
                              <a:cubicBezTo>
                                <a:pt x="6837" y="-783"/>
                                <a:pt x="10647" y="487"/>
                                <a:pt x="11916" y="3662"/>
                              </a:cubicBezTo>
                              <a:cubicBezTo>
                                <a:pt x="16362" y="13822"/>
                                <a:pt x="20807" y="24617"/>
                                <a:pt x="24616" y="35412"/>
                              </a:cubicBezTo>
                              <a:cubicBezTo>
                                <a:pt x="25887" y="38587"/>
                                <a:pt x="23982" y="42397"/>
                                <a:pt x="20807" y="43667"/>
                              </a:cubicBezTo>
                              <a:cubicBezTo>
                                <a:pt x="20172" y="43667"/>
                                <a:pt x="18901" y="44302"/>
                                <a:pt x="18266" y="443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D164B"/>
                        </a:solidFill>
                        <a:ln w="6350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72" name="Freeform: Shape 71">
                          <a:extLst>
                            <a:ext uri="{FF2B5EF4-FFF2-40B4-BE49-F238E27FC236}">
                              <a16:creationId xmlns:a16="http://schemas.microsoft.com/office/drawing/2014/main" id="{F9FE1A35-E26C-E560-4288-A2148592BAF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11849" y="2376426"/>
                          <a:ext cx="550443" cy="810638"/>
                        </a:xfrm>
                        <a:custGeom>
                          <a:avLst/>
                          <a:gdLst>
                            <a:gd name="connsiteX0" fmla="*/ 289811 w 550443"/>
                            <a:gd name="connsiteY0" fmla="*/ 810638 h 810638"/>
                            <a:gd name="connsiteX1" fmla="*/ 269491 w 550443"/>
                            <a:gd name="connsiteY1" fmla="*/ 810003 h 810638"/>
                            <a:gd name="connsiteX2" fmla="*/ 65021 w 550443"/>
                            <a:gd name="connsiteY2" fmla="*/ 671573 h 810638"/>
                            <a:gd name="connsiteX3" fmla="*/ 2156 w 550443"/>
                            <a:gd name="connsiteY3" fmla="*/ 378203 h 810638"/>
                            <a:gd name="connsiteX4" fmla="*/ 116456 w 550443"/>
                            <a:gd name="connsiteY4" fmla="*/ 100708 h 810638"/>
                            <a:gd name="connsiteX5" fmla="*/ 342516 w 550443"/>
                            <a:gd name="connsiteY5" fmla="*/ 1013 h 810638"/>
                            <a:gd name="connsiteX6" fmla="*/ 527936 w 550443"/>
                            <a:gd name="connsiteY6" fmla="*/ 111503 h 810638"/>
                            <a:gd name="connsiteX7" fmla="*/ 549526 w 550443"/>
                            <a:gd name="connsiteY7" fmla="*/ 143253 h 810638"/>
                            <a:gd name="connsiteX8" fmla="*/ 547621 w 550443"/>
                            <a:gd name="connsiteY8" fmla="*/ 152143 h 810638"/>
                            <a:gd name="connsiteX9" fmla="*/ 538731 w 550443"/>
                            <a:gd name="connsiteY9" fmla="*/ 150238 h 810638"/>
                            <a:gd name="connsiteX10" fmla="*/ 518411 w 550443"/>
                            <a:gd name="connsiteY10" fmla="*/ 119758 h 810638"/>
                            <a:gd name="connsiteX11" fmla="*/ 341881 w 550443"/>
                            <a:gd name="connsiteY11" fmla="*/ 14348 h 810638"/>
                            <a:gd name="connsiteX12" fmla="*/ 126616 w 550443"/>
                            <a:gd name="connsiteY12" fmla="*/ 110233 h 810638"/>
                            <a:gd name="connsiteX13" fmla="*/ 15491 w 550443"/>
                            <a:gd name="connsiteY13" fmla="*/ 380743 h 810638"/>
                            <a:gd name="connsiteX14" fmla="*/ 76451 w 550443"/>
                            <a:gd name="connsiteY14" fmla="*/ 666494 h 810638"/>
                            <a:gd name="connsiteX15" fmla="*/ 271396 w 550443"/>
                            <a:gd name="connsiteY15" fmla="*/ 799208 h 810638"/>
                            <a:gd name="connsiteX16" fmla="*/ 519046 w 550443"/>
                            <a:gd name="connsiteY16" fmla="*/ 662683 h 810638"/>
                            <a:gd name="connsiteX17" fmla="*/ 527936 w 550443"/>
                            <a:gd name="connsiteY17" fmla="*/ 660778 h 810638"/>
                            <a:gd name="connsiteX18" fmla="*/ 529841 w 550443"/>
                            <a:gd name="connsiteY18" fmla="*/ 669669 h 810638"/>
                            <a:gd name="connsiteX19" fmla="*/ 289811 w 550443"/>
                            <a:gd name="connsiteY19" fmla="*/ 810638 h 8106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50443" h="810638">
                              <a:moveTo>
                                <a:pt x="289811" y="810638"/>
                              </a:moveTo>
                              <a:cubicBezTo>
                                <a:pt x="282826" y="810638"/>
                                <a:pt x="276476" y="810638"/>
                                <a:pt x="269491" y="810003"/>
                              </a:cubicBezTo>
                              <a:cubicBezTo>
                                <a:pt x="188211" y="802383"/>
                                <a:pt x="115186" y="753488"/>
                                <a:pt x="65021" y="671573"/>
                              </a:cubicBezTo>
                              <a:cubicBezTo>
                                <a:pt x="14856" y="590294"/>
                                <a:pt x="-7369" y="485518"/>
                                <a:pt x="2156" y="378203"/>
                              </a:cubicBezTo>
                              <a:cubicBezTo>
                                <a:pt x="11681" y="270253"/>
                                <a:pt x="52321" y="171828"/>
                                <a:pt x="116456" y="100708"/>
                              </a:cubicBezTo>
                              <a:cubicBezTo>
                                <a:pt x="180591" y="28953"/>
                                <a:pt x="261236" y="-6607"/>
                                <a:pt x="342516" y="1013"/>
                              </a:cubicBezTo>
                              <a:cubicBezTo>
                                <a:pt x="413001" y="7363"/>
                                <a:pt x="479041" y="46733"/>
                                <a:pt x="527936" y="111503"/>
                              </a:cubicBezTo>
                              <a:cubicBezTo>
                                <a:pt x="535556" y="121663"/>
                                <a:pt x="542541" y="132458"/>
                                <a:pt x="549526" y="143253"/>
                              </a:cubicBezTo>
                              <a:cubicBezTo>
                                <a:pt x="551431" y="146428"/>
                                <a:pt x="550161" y="150238"/>
                                <a:pt x="547621" y="152143"/>
                              </a:cubicBezTo>
                              <a:cubicBezTo>
                                <a:pt x="544446" y="154048"/>
                                <a:pt x="540636" y="152778"/>
                                <a:pt x="538731" y="150238"/>
                              </a:cubicBezTo>
                              <a:cubicBezTo>
                                <a:pt x="532381" y="139443"/>
                                <a:pt x="525396" y="129283"/>
                                <a:pt x="518411" y="119758"/>
                              </a:cubicBezTo>
                              <a:cubicBezTo>
                                <a:pt x="471421" y="57528"/>
                                <a:pt x="409191" y="20063"/>
                                <a:pt x="341881" y="14348"/>
                              </a:cubicBezTo>
                              <a:cubicBezTo>
                                <a:pt x="264411" y="7363"/>
                                <a:pt x="188211" y="41653"/>
                                <a:pt x="126616" y="110233"/>
                              </a:cubicBezTo>
                              <a:cubicBezTo>
                                <a:pt x="64386" y="179448"/>
                                <a:pt x="25016" y="275333"/>
                                <a:pt x="15491" y="380743"/>
                              </a:cubicBezTo>
                              <a:cubicBezTo>
                                <a:pt x="5966" y="486153"/>
                                <a:pt x="27556" y="587119"/>
                                <a:pt x="76451" y="666494"/>
                              </a:cubicBezTo>
                              <a:cubicBezTo>
                                <a:pt x="124711" y="745233"/>
                                <a:pt x="193926" y="792223"/>
                                <a:pt x="271396" y="799208"/>
                              </a:cubicBezTo>
                              <a:cubicBezTo>
                                <a:pt x="364106" y="807463"/>
                                <a:pt x="454276" y="757933"/>
                                <a:pt x="519046" y="662683"/>
                              </a:cubicBezTo>
                              <a:cubicBezTo>
                                <a:pt x="520951" y="659508"/>
                                <a:pt x="524761" y="658873"/>
                                <a:pt x="527936" y="660778"/>
                              </a:cubicBezTo>
                              <a:cubicBezTo>
                                <a:pt x="531111" y="662683"/>
                                <a:pt x="531746" y="666494"/>
                                <a:pt x="529841" y="669669"/>
                              </a:cubicBezTo>
                              <a:cubicBezTo>
                                <a:pt x="466976" y="757933"/>
                                <a:pt x="379346" y="810638"/>
                                <a:pt x="289811" y="81063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D164B"/>
                        </a:solidFill>
                        <a:ln w="6350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73" name="Freeform: Shape 72">
                          <a:extLst>
                            <a:ext uri="{FF2B5EF4-FFF2-40B4-BE49-F238E27FC236}">
                              <a16:creationId xmlns:a16="http://schemas.microsoft.com/office/drawing/2014/main" id="{24532BFB-B687-CB2C-9AA4-C2F5F5368E6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23057" y="2609560"/>
                          <a:ext cx="361557" cy="313979"/>
                        </a:xfrm>
                        <a:custGeom>
                          <a:avLst/>
                          <a:gdLst>
                            <a:gd name="connsiteX0" fmla="*/ 39843 w 361557"/>
                            <a:gd name="connsiteY0" fmla="*/ 313980 h 313979"/>
                            <a:gd name="connsiteX1" fmla="*/ 2378 w 361557"/>
                            <a:gd name="connsiteY1" fmla="*/ 305090 h 313979"/>
                            <a:gd name="connsiteX2" fmla="*/ 1108 w 361557"/>
                            <a:gd name="connsiteY2" fmla="*/ 296200 h 313979"/>
                            <a:gd name="connsiteX3" fmla="*/ 9998 w 361557"/>
                            <a:gd name="connsiteY3" fmla="*/ 294930 h 313979"/>
                            <a:gd name="connsiteX4" fmla="*/ 67148 w 361557"/>
                            <a:gd name="connsiteY4" fmla="*/ 298105 h 313979"/>
                            <a:gd name="connsiteX5" fmla="*/ 250028 w 361557"/>
                            <a:gd name="connsiteY5" fmla="*/ 260640 h 313979"/>
                            <a:gd name="connsiteX6" fmla="*/ 274158 w 361557"/>
                            <a:gd name="connsiteY6" fmla="*/ 255560 h 313979"/>
                            <a:gd name="connsiteX7" fmla="*/ 348453 w 361557"/>
                            <a:gd name="connsiteY7" fmla="*/ 152055 h 313979"/>
                            <a:gd name="connsiteX8" fmla="*/ 280508 w 361557"/>
                            <a:gd name="connsiteY8" fmla="*/ 75220 h 313979"/>
                            <a:gd name="connsiteX9" fmla="*/ 279873 w 361557"/>
                            <a:gd name="connsiteY9" fmla="*/ 75220 h 313979"/>
                            <a:gd name="connsiteX10" fmla="*/ 107153 w 361557"/>
                            <a:gd name="connsiteY10" fmla="*/ 16165 h 313979"/>
                            <a:gd name="connsiteX11" fmla="*/ 20158 w 361557"/>
                            <a:gd name="connsiteY11" fmla="*/ 54900 h 313979"/>
                            <a:gd name="connsiteX12" fmla="*/ 11903 w 361557"/>
                            <a:gd name="connsiteY12" fmla="*/ 58075 h 313979"/>
                            <a:gd name="connsiteX13" fmla="*/ 8728 w 361557"/>
                            <a:gd name="connsiteY13" fmla="*/ 49820 h 313979"/>
                            <a:gd name="connsiteX14" fmla="*/ 110962 w 361557"/>
                            <a:gd name="connsiteY14" fmla="*/ 4735 h 313979"/>
                            <a:gd name="connsiteX15" fmla="*/ 283683 w 361557"/>
                            <a:gd name="connsiteY15" fmla="*/ 63790 h 313979"/>
                            <a:gd name="connsiteX16" fmla="*/ 361153 w 361557"/>
                            <a:gd name="connsiteY16" fmla="*/ 152055 h 313979"/>
                            <a:gd name="connsiteX17" fmla="*/ 276698 w 361557"/>
                            <a:gd name="connsiteY17" fmla="*/ 268895 h 313979"/>
                            <a:gd name="connsiteX18" fmla="*/ 252568 w 361557"/>
                            <a:gd name="connsiteY18" fmla="*/ 273975 h 313979"/>
                            <a:gd name="connsiteX19" fmla="*/ 69053 w 361557"/>
                            <a:gd name="connsiteY19" fmla="*/ 311440 h 313979"/>
                            <a:gd name="connsiteX20" fmla="*/ 39843 w 361557"/>
                            <a:gd name="connsiteY20" fmla="*/ 313980 h 3139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361557" h="313979">
                              <a:moveTo>
                                <a:pt x="39843" y="313980"/>
                              </a:moveTo>
                              <a:cubicBezTo>
                                <a:pt x="14443" y="313980"/>
                                <a:pt x="3648" y="306360"/>
                                <a:pt x="2378" y="305090"/>
                              </a:cubicBezTo>
                              <a:cubicBezTo>
                                <a:pt x="-163" y="303185"/>
                                <a:pt x="-797" y="298740"/>
                                <a:pt x="1108" y="296200"/>
                              </a:cubicBezTo>
                              <a:cubicBezTo>
                                <a:pt x="3012" y="293660"/>
                                <a:pt x="7458" y="293025"/>
                                <a:pt x="9998" y="294930"/>
                              </a:cubicBezTo>
                              <a:cubicBezTo>
                                <a:pt x="9998" y="294930"/>
                                <a:pt x="25873" y="305725"/>
                                <a:pt x="67148" y="298105"/>
                              </a:cubicBezTo>
                              <a:cubicBezTo>
                                <a:pt x="127473" y="286675"/>
                                <a:pt x="195418" y="272705"/>
                                <a:pt x="250028" y="260640"/>
                              </a:cubicBezTo>
                              <a:lnTo>
                                <a:pt x="274158" y="255560"/>
                              </a:lnTo>
                              <a:cubicBezTo>
                                <a:pt x="324958" y="244765"/>
                                <a:pt x="352898" y="206030"/>
                                <a:pt x="348453" y="152055"/>
                              </a:cubicBezTo>
                              <a:cubicBezTo>
                                <a:pt x="344008" y="90460"/>
                                <a:pt x="283048" y="75855"/>
                                <a:pt x="280508" y="75220"/>
                              </a:cubicBezTo>
                              <a:cubicBezTo>
                                <a:pt x="280508" y="75220"/>
                                <a:pt x="279873" y="75220"/>
                                <a:pt x="279873" y="75220"/>
                              </a:cubicBezTo>
                              <a:lnTo>
                                <a:pt x="107153" y="16165"/>
                              </a:lnTo>
                              <a:cubicBezTo>
                                <a:pt x="50003" y="-3520"/>
                                <a:pt x="21428" y="52360"/>
                                <a:pt x="20158" y="54900"/>
                              </a:cubicBezTo>
                              <a:cubicBezTo>
                                <a:pt x="18887" y="58075"/>
                                <a:pt x="15078" y="59345"/>
                                <a:pt x="11903" y="58075"/>
                              </a:cubicBezTo>
                              <a:cubicBezTo>
                                <a:pt x="8728" y="56805"/>
                                <a:pt x="7458" y="52995"/>
                                <a:pt x="8728" y="49820"/>
                              </a:cubicBezTo>
                              <a:cubicBezTo>
                                <a:pt x="9362" y="49185"/>
                                <a:pt x="43018" y="-18125"/>
                                <a:pt x="110962" y="4735"/>
                              </a:cubicBezTo>
                              <a:lnTo>
                                <a:pt x="283683" y="63790"/>
                              </a:lnTo>
                              <a:cubicBezTo>
                                <a:pt x="289398" y="65060"/>
                                <a:pt x="356073" y="83475"/>
                                <a:pt x="361153" y="152055"/>
                              </a:cubicBezTo>
                              <a:cubicBezTo>
                                <a:pt x="365598" y="212380"/>
                                <a:pt x="333212" y="256830"/>
                                <a:pt x="276698" y="268895"/>
                              </a:cubicBezTo>
                              <a:lnTo>
                                <a:pt x="252568" y="273975"/>
                              </a:lnTo>
                              <a:cubicBezTo>
                                <a:pt x="197958" y="285405"/>
                                <a:pt x="129378" y="300010"/>
                                <a:pt x="69053" y="311440"/>
                              </a:cubicBezTo>
                              <a:cubicBezTo>
                                <a:pt x="58258" y="313345"/>
                                <a:pt x="48098" y="313980"/>
                                <a:pt x="39843" y="3139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D164B"/>
                        </a:solidFill>
                        <a:ln w="6350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74" name="Freeform: Shape 73">
                          <a:extLst>
                            <a:ext uri="{FF2B5EF4-FFF2-40B4-BE49-F238E27FC236}">
                              <a16:creationId xmlns:a16="http://schemas.microsoft.com/office/drawing/2014/main" id="{FA1F5E32-C45E-5FEE-41B7-0C28949E93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175973" y="2720165"/>
                          <a:ext cx="78043" cy="115109"/>
                        </a:xfrm>
                        <a:custGeom>
                          <a:avLst/>
                          <a:gdLst>
                            <a:gd name="connsiteX0" fmla="*/ 36482 w 78043"/>
                            <a:gd name="connsiteY0" fmla="*/ 115110 h 115109"/>
                            <a:gd name="connsiteX1" fmla="*/ 33942 w 78043"/>
                            <a:gd name="connsiteY1" fmla="*/ 115110 h 115109"/>
                            <a:gd name="connsiteX2" fmla="*/ 287 w 78043"/>
                            <a:gd name="connsiteY2" fmla="*/ 54150 h 115109"/>
                            <a:gd name="connsiteX3" fmla="*/ 14257 w 78043"/>
                            <a:gd name="connsiteY3" fmla="*/ 15415 h 115109"/>
                            <a:gd name="connsiteX4" fmla="*/ 44102 w 78043"/>
                            <a:gd name="connsiteY4" fmla="*/ 175 h 115109"/>
                            <a:gd name="connsiteX5" fmla="*/ 77757 w 78043"/>
                            <a:gd name="connsiteY5" fmla="*/ 61135 h 115109"/>
                            <a:gd name="connsiteX6" fmla="*/ 77757 w 78043"/>
                            <a:gd name="connsiteY6" fmla="*/ 61135 h 115109"/>
                            <a:gd name="connsiteX7" fmla="*/ 36482 w 78043"/>
                            <a:gd name="connsiteY7" fmla="*/ 115110 h 115109"/>
                            <a:gd name="connsiteX8" fmla="*/ 41562 w 78043"/>
                            <a:gd name="connsiteY8" fmla="*/ 12875 h 115109"/>
                            <a:gd name="connsiteX9" fmla="*/ 24417 w 78043"/>
                            <a:gd name="connsiteY9" fmla="*/ 23670 h 115109"/>
                            <a:gd name="connsiteX10" fmla="*/ 12987 w 78043"/>
                            <a:gd name="connsiteY10" fmla="*/ 55420 h 115109"/>
                            <a:gd name="connsiteX11" fmla="*/ 35212 w 78043"/>
                            <a:gd name="connsiteY11" fmla="*/ 102410 h 115109"/>
                            <a:gd name="connsiteX12" fmla="*/ 65057 w 78043"/>
                            <a:gd name="connsiteY12" fmla="*/ 59865 h 115109"/>
                            <a:gd name="connsiteX13" fmla="*/ 42832 w 78043"/>
                            <a:gd name="connsiteY13" fmla="*/ 12875 h 115109"/>
                            <a:gd name="connsiteX14" fmla="*/ 41562 w 78043"/>
                            <a:gd name="connsiteY14" fmla="*/ 12875 h 115109"/>
                            <a:gd name="connsiteX15" fmla="*/ 71407 w 78043"/>
                            <a:gd name="connsiteY15" fmla="*/ 60500 h 115109"/>
                            <a:gd name="connsiteX16" fmla="*/ 71407 w 78043"/>
                            <a:gd name="connsiteY16" fmla="*/ 60500 h 115109"/>
                            <a:gd name="connsiteX17" fmla="*/ 71407 w 78043"/>
                            <a:gd name="connsiteY17" fmla="*/ 60500 h 1151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78043" h="115109">
                              <a:moveTo>
                                <a:pt x="36482" y="115110"/>
                              </a:moveTo>
                              <a:cubicBezTo>
                                <a:pt x="35846" y="115110"/>
                                <a:pt x="34577" y="115110"/>
                                <a:pt x="33942" y="115110"/>
                              </a:cubicBezTo>
                              <a:cubicBezTo>
                                <a:pt x="12352" y="113205"/>
                                <a:pt x="-2254" y="86535"/>
                                <a:pt x="287" y="54150"/>
                              </a:cubicBezTo>
                              <a:cubicBezTo>
                                <a:pt x="1557" y="39545"/>
                                <a:pt x="6637" y="25575"/>
                                <a:pt x="14257" y="15415"/>
                              </a:cubicBezTo>
                              <a:cubicBezTo>
                                <a:pt x="22512" y="4620"/>
                                <a:pt x="33307" y="-1095"/>
                                <a:pt x="44102" y="175"/>
                              </a:cubicBezTo>
                              <a:cubicBezTo>
                                <a:pt x="65692" y="2080"/>
                                <a:pt x="80296" y="28750"/>
                                <a:pt x="77757" y="61135"/>
                              </a:cubicBezTo>
                              <a:cubicBezTo>
                                <a:pt x="77757" y="61135"/>
                                <a:pt x="77757" y="61135"/>
                                <a:pt x="77757" y="61135"/>
                              </a:cubicBezTo>
                              <a:cubicBezTo>
                                <a:pt x="75217" y="92250"/>
                                <a:pt x="56802" y="115110"/>
                                <a:pt x="36482" y="115110"/>
                              </a:cubicBezTo>
                              <a:close/>
                              <a:moveTo>
                                <a:pt x="41562" y="12875"/>
                              </a:moveTo>
                              <a:cubicBezTo>
                                <a:pt x="35846" y="12875"/>
                                <a:pt x="29496" y="16685"/>
                                <a:pt x="24417" y="23670"/>
                              </a:cubicBezTo>
                              <a:cubicBezTo>
                                <a:pt x="18067" y="31925"/>
                                <a:pt x="14257" y="43355"/>
                                <a:pt x="12987" y="55420"/>
                              </a:cubicBezTo>
                              <a:cubicBezTo>
                                <a:pt x="11082" y="79550"/>
                                <a:pt x="20607" y="101140"/>
                                <a:pt x="35212" y="102410"/>
                              </a:cubicBezTo>
                              <a:cubicBezTo>
                                <a:pt x="49182" y="103680"/>
                                <a:pt x="63152" y="83995"/>
                                <a:pt x="65057" y="59865"/>
                              </a:cubicBezTo>
                              <a:cubicBezTo>
                                <a:pt x="66962" y="35735"/>
                                <a:pt x="57437" y="14145"/>
                                <a:pt x="42832" y="12875"/>
                              </a:cubicBezTo>
                              <a:cubicBezTo>
                                <a:pt x="42832" y="12875"/>
                                <a:pt x="42196" y="12875"/>
                                <a:pt x="41562" y="12875"/>
                              </a:cubicBezTo>
                              <a:close/>
                              <a:moveTo>
                                <a:pt x="71407" y="60500"/>
                              </a:moveTo>
                              <a:lnTo>
                                <a:pt x="71407" y="60500"/>
                              </a:lnTo>
                              <a:lnTo>
                                <a:pt x="71407" y="6050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D164B"/>
                        </a:solidFill>
                        <a:ln w="6350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75" name="Freeform: Shape 74">
                          <a:extLst>
                            <a:ext uri="{FF2B5EF4-FFF2-40B4-BE49-F238E27FC236}">
                              <a16:creationId xmlns:a16="http://schemas.microsoft.com/office/drawing/2014/main" id="{CD9002C6-000F-2F12-E18D-6555BA7341E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138242" y="2698402"/>
                          <a:ext cx="44714" cy="159097"/>
                        </a:xfrm>
                        <a:custGeom>
                          <a:avLst/>
                          <a:gdLst>
                            <a:gd name="connsiteX0" fmla="*/ 29127 w 44714"/>
                            <a:gd name="connsiteY0" fmla="*/ 159097 h 159097"/>
                            <a:gd name="connsiteX1" fmla="*/ 24682 w 44714"/>
                            <a:gd name="connsiteY1" fmla="*/ 157192 h 159097"/>
                            <a:gd name="connsiteX2" fmla="*/ 17062 w 44714"/>
                            <a:gd name="connsiteY2" fmla="*/ 147032 h 159097"/>
                            <a:gd name="connsiteX3" fmla="*/ 552 w 44714"/>
                            <a:gd name="connsiteY3" fmla="*/ 74642 h 159097"/>
                            <a:gd name="connsiteX4" fmla="*/ 34207 w 44714"/>
                            <a:gd name="connsiteY4" fmla="*/ 1617 h 159097"/>
                            <a:gd name="connsiteX5" fmla="*/ 43097 w 44714"/>
                            <a:gd name="connsiteY5" fmla="*/ 2252 h 159097"/>
                            <a:gd name="connsiteX6" fmla="*/ 42462 w 44714"/>
                            <a:gd name="connsiteY6" fmla="*/ 11142 h 159097"/>
                            <a:gd name="connsiteX7" fmla="*/ 12617 w 44714"/>
                            <a:gd name="connsiteY7" fmla="*/ 75912 h 159097"/>
                            <a:gd name="connsiteX8" fmla="*/ 27222 w 44714"/>
                            <a:gd name="connsiteY8" fmla="*/ 140047 h 159097"/>
                            <a:gd name="connsiteX9" fmla="*/ 33572 w 44714"/>
                            <a:gd name="connsiteY9" fmla="*/ 148302 h 159097"/>
                            <a:gd name="connsiteX10" fmla="*/ 32937 w 44714"/>
                            <a:gd name="connsiteY10" fmla="*/ 157192 h 159097"/>
                            <a:gd name="connsiteX11" fmla="*/ 29127 w 44714"/>
                            <a:gd name="connsiteY11" fmla="*/ 159097 h 15909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44714" h="159097">
                              <a:moveTo>
                                <a:pt x="29127" y="159097"/>
                              </a:moveTo>
                              <a:cubicBezTo>
                                <a:pt x="27222" y="159097"/>
                                <a:pt x="25952" y="158462"/>
                                <a:pt x="24682" y="157192"/>
                              </a:cubicBezTo>
                              <a:cubicBezTo>
                                <a:pt x="22142" y="154017"/>
                                <a:pt x="19602" y="150842"/>
                                <a:pt x="17062" y="147032"/>
                              </a:cubicBezTo>
                              <a:cubicBezTo>
                                <a:pt x="4362" y="127347"/>
                                <a:pt x="-1988" y="101312"/>
                                <a:pt x="552" y="74642"/>
                              </a:cubicBezTo>
                              <a:cubicBezTo>
                                <a:pt x="3092" y="45432"/>
                                <a:pt x="15792" y="18762"/>
                                <a:pt x="34207" y="1617"/>
                              </a:cubicBezTo>
                              <a:cubicBezTo>
                                <a:pt x="36747" y="-923"/>
                                <a:pt x="40557" y="-288"/>
                                <a:pt x="43097" y="2252"/>
                              </a:cubicBezTo>
                              <a:cubicBezTo>
                                <a:pt x="45637" y="4792"/>
                                <a:pt x="45002" y="8602"/>
                                <a:pt x="42462" y="11142"/>
                              </a:cubicBezTo>
                              <a:cubicBezTo>
                                <a:pt x="25952" y="25747"/>
                                <a:pt x="15157" y="49242"/>
                                <a:pt x="12617" y="75912"/>
                              </a:cubicBezTo>
                              <a:cubicBezTo>
                                <a:pt x="10712" y="99407"/>
                                <a:pt x="15792" y="122902"/>
                                <a:pt x="27222" y="140047"/>
                              </a:cubicBezTo>
                              <a:cubicBezTo>
                                <a:pt x="29127" y="143222"/>
                                <a:pt x="31667" y="145762"/>
                                <a:pt x="33572" y="148302"/>
                              </a:cubicBezTo>
                              <a:cubicBezTo>
                                <a:pt x="36112" y="150842"/>
                                <a:pt x="35477" y="154652"/>
                                <a:pt x="32937" y="157192"/>
                              </a:cubicBezTo>
                              <a:cubicBezTo>
                                <a:pt x="32302" y="158462"/>
                                <a:pt x="31032" y="159097"/>
                                <a:pt x="29127" y="1590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D164B"/>
                        </a:solidFill>
                        <a:ln w="6350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76" name="Freeform: Shape 75">
                          <a:extLst>
                            <a:ext uri="{FF2B5EF4-FFF2-40B4-BE49-F238E27FC236}">
                              <a16:creationId xmlns:a16="http://schemas.microsoft.com/office/drawing/2014/main" id="{27AADC49-346A-BC76-7BAE-AFBE397B30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3217" y="2878829"/>
                          <a:ext cx="205837" cy="94874"/>
                        </a:xfrm>
                        <a:custGeom>
                          <a:avLst/>
                          <a:gdLst>
                            <a:gd name="connsiteX0" fmla="*/ 79213 w 205837"/>
                            <a:gd name="connsiteY0" fmla="*/ 94875 h 94874"/>
                            <a:gd name="connsiteX1" fmla="*/ 2377 w 205837"/>
                            <a:gd name="connsiteY1" fmla="*/ 67570 h 94874"/>
                            <a:gd name="connsiteX2" fmla="*/ 1108 w 205837"/>
                            <a:gd name="connsiteY2" fmla="*/ 58680 h 94874"/>
                            <a:gd name="connsiteX3" fmla="*/ 9998 w 205837"/>
                            <a:gd name="connsiteY3" fmla="*/ 57410 h 94874"/>
                            <a:gd name="connsiteX4" fmla="*/ 79213 w 205837"/>
                            <a:gd name="connsiteY4" fmla="*/ 82175 h 94874"/>
                            <a:gd name="connsiteX5" fmla="*/ 193513 w 205837"/>
                            <a:gd name="connsiteY5" fmla="*/ 3435 h 94874"/>
                            <a:gd name="connsiteX6" fmla="*/ 202402 w 205837"/>
                            <a:gd name="connsiteY6" fmla="*/ 895 h 94874"/>
                            <a:gd name="connsiteX7" fmla="*/ 204943 w 205837"/>
                            <a:gd name="connsiteY7" fmla="*/ 9785 h 94874"/>
                            <a:gd name="connsiteX8" fmla="*/ 79213 w 205837"/>
                            <a:gd name="connsiteY8" fmla="*/ 94875 h 948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05837" h="94874">
                              <a:moveTo>
                                <a:pt x="79213" y="94875"/>
                              </a:moveTo>
                              <a:cubicBezTo>
                                <a:pt x="51908" y="94875"/>
                                <a:pt x="25238" y="85350"/>
                                <a:pt x="2377" y="67570"/>
                              </a:cubicBezTo>
                              <a:cubicBezTo>
                                <a:pt x="-162" y="65665"/>
                                <a:pt x="-798" y="61220"/>
                                <a:pt x="1108" y="58680"/>
                              </a:cubicBezTo>
                              <a:cubicBezTo>
                                <a:pt x="3013" y="56140"/>
                                <a:pt x="7458" y="55505"/>
                                <a:pt x="9998" y="57410"/>
                              </a:cubicBezTo>
                              <a:cubicBezTo>
                                <a:pt x="30952" y="73285"/>
                                <a:pt x="55083" y="82175"/>
                                <a:pt x="79213" y="82175"/>
                              </a:cubicBezTo>
                              <a:cubicBezTo>
                                <a:pt x="124298" y="82175"/>
                                <a:pt x="166843" y="52965"/>
                                <a:pt x="193513" y="3435"/>
                              </a:cubicBezTo>
                              <a:cubicBezTo>
                                <a:pt x="195418" y="260"/>
                                <a:pt x="199227" y="-1010"/>
                                <a:pt x="202402" y="895"/>
                              </a:cubicBezTo>
                              <a:cubicBezTo>
                                <a:pt x="205577" y="2800"/>
                                <a:pt x="206848" y="6610"/>
                                <a:pt x="204943" y="9785"/>
                              </a:cubicBezTo>
                              <a:cubicBezTo>
                                <a:pt x="176368" y="63125"/>
                                <a:pt x="129377" y="94875"/>
                                <a:pt x="79213" y="948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D164B"/>
                        </a:solidFill>
                        <a:ln w="6350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  <p:sp>
                      <p:nvSpPr>
                        <p:cNvPr id="77" name="Freeform: Shape 76">
                          <a:extLst>
                            <a:ext uri="{FF2B5EF4-FFF2-40B4-BE49-F238E27FC236}">
                              <a16:creationId xmlns:a16="http://schemas.microsoft.com/office/drawing/2014/main" id="{976FCEF2-CD3E-F8F2-7575-366235DA72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7582" y="2563495"/>
                          <a:ext cx="169567" cy="90804"/>
                        </a:xfrm>
                        <a:custGeom>
                          <a:avLst/>
                          <a:gdLst>
                            <a:gd name="connsiteX0" fmla="*/ 162958 w 169567"/>
                            <a:gd name="connsiteY0" fmla="*/ 90805 h 90804"/>
                            <a:gd name="connsiteX1" fmla="*/ 157243 w 169567"/>
                            <a:gd name="connsiteY1" fmla="*/ 87630 h 90804"/>
                            <a:gd name="connsiteX2" fmla="*/ 44848 w 169567"/>
                            <a:gd name="connsiteY2" fmla="*/ 12700 h 90804"/>
                            <a:gd name="connsiteX3" fmla="*/ 8653 w 169567"/>
                            <a:gd name="connsiteY3" fmla="*/ 19050 h 90804"/>
                            <a:gd name="connsiteX4" fmla="*/ 398 w 169567"/>
                            <a:gd name="connsiteY4" fmla="*/ 15240 h 90804"/>
                            <a:gd name="connsiteX5" fmla="*/ 4208 w 169567"/>
                            <a:gd name="connsiteY5" fmla="*/ 6985 h 90804"/>
                            <a:gd name="connsiteX6" fmla="*/ 44848 w 169567"/>
                            <a:gd name="connsiteY6" fmla="*/ 0 h 90804"/>
                            <a:gd name="connsiteX7" fmla="*/ 168673 w 169567"/>
                            <a:gd name="connsiteY7" fmla="*/ 81280 h 90804"/>
                            <a:gd name="connsiteX8" fmla="*/ 166133 w 169567"/>
                            <a:gd name="connsiteY8" fmla="*/ 90170 h 90804"/>
                            <a:gd name="connsiteX9" fmla="*/ 162958 w 169567"/>
                            <a:gd name="connsiteY9" fmla="*/ 90805 h 908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69567" h="90804">
                              <a:moveTo>
                                <a:pt x="162958" y="90805"/>
                              </a:moveTo>
                              <a:cubicBezTo>
                                <a:pt x="161053" y="90805"/>
                                <a:pt x="158512" y="89535"/>
                                <a:pt x="157243" y="87630"/>
                              </a:cubicBezTo>
                              <a:cubicBezTo>
                                <a:pt x="129937" y="40005"/>
                                <a:pt x="89298" y="12700"/>
                                <a:pt x="44848" y="12700"/>
                              </a:cubicBezTo>
                              <a:cubicBezTo>
                                <a:pt x="32783" y="12700"/>
                                <a:pt x="20083" y="14605"/>
                                <a:pt x="8653" y="19050"/>
                              </a:cubicBezTo>
                              <a:cubicBezTo>
                                <a:pt x="5478" y="20320"/>
                                <a:pt x="1668" y="18415"/>
                                <a:pt x="398" y="15240"/>
                              </a:cubicBezTo>
                              <a:cubicBezTo>
                                <a:pt x="-872" y="12065"/>
                                <a:pt x="1033" y="8255"/>
                                <a:pt x="4208" y="6985"/>
                              </a:cubicBezTo>
                              <a:cubicBezTo>
                                <a:pt x="17543" y="2540"/>
                                <a:pt x="30878" y="0"/>
                                <a:pt x="44848" y="0"/>
                              </a:cubicBezTo>
                              <a:cubicBezTo>
                                <a:pt x="93743" y="0"/>
                                <a:pt x="138828" y="29845"/>
                                <a:pt x="168673" y="81280"/>
                              </a:cubicBezTo>
                              <a:cubicBezTo>
                                <a:pt x="170578" y="84455"/>
                                <a:pt x="169308" y="88265"/>
                                <a:pt x="166133" y="90170"/>
                              </a:cubicBezTo>
                              <a:cubicBezTo>
                                <a:pt x="165498" y="90170"/>
                                <a:pt x="164228" y="90805"/>
                                <a:pt x="162958" y="908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D164B"/>
                        </a:solidFill>
                        <a:ln w="6350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ID"/>
                        </a:p>
                      </p:txBody>
                    </p:sp>
                  </p:grpSp>
                  <p:sp>
                    <p:nvSpPr>
                      <p:cNvPr id="78" name="Freeform: Shape 77">
                        <a:extLst>
                          <a:ext uri="{FF2B5EF4-FFF2-40B4-BE49-F238E27FC236}">
                            <a16:creationId xmlns:a16="http://schemas.microsoft.com/office/drawing/2014/main" id="{22602DFC-0726-5007-35D4-9549AD0423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70451" y="2748182"/>
                        <a:ext cx="25530" cy="175357"/>
                      </a:xfrm>
                      <a:custGeom>
                        <a:avLst/>
                        <a:gdLst>
                          <a:gd name="connsiteX0" fmla="*/ 18789 w 25530"/>
                          <a:gd name="connsiteY0" fmla="*/ 175358 h 175357"/>
                          <a:gd name="connsiteX1" fmla="*/ 12439 w 25530"/>
                          <a:gd name="connsiteY1" fmla="*/ 170913 h 175357"/>
                          <a:gd name="connsiteX2" fmla="*/ 6089 w 25530"/>
                          <a:gd name="connsiteY2" fmla="*/ 5178 h 175357"/>
                          <a:gd name="connsiteX3" fmla="*/ 13709 w 25530"/>
                          <a:gd name="connsiteY3" fmla="*/ 98 h 175357"/>
                          <a:gd name="connsiteX4" fmla="*/ 18789 w 25530"/>
                          <a:gd name="connsiteY4" fmla="*/ 7718 h 175357"/>
                          <a:gd name="connsiteX5" fmla="*/ 25139 w 25530"/>
                          <a:gd name="connsiteY5" fmla="*/ 167738 h 175357"/>
                          <a:gd name="connsiteX6" fmla="*/ 20694 w 25530"/>
                          <a:gd name="connsiteY6" fmla="*/ 175358 h 175357"/>
                          <a:gd name="connsiteX7" fmla="*/ 18789 w 25530"/>
                          <a:gd name="connsiteY7" fmla="*/ 175358 h 1753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5530" h="175357">
                            <a:moveTo>
                              <a:pt x="18789" y="175358"/>
                            </a:moveTo>
                            <a:cubicBezTo>
                              <a:pt x="16249" y="175358"/>
                              <a:pt x="13709" y="173453"/>
                              <a:pt x="12439" y="170913"/>
                            </a:cubicBezTo>
                            <a:cubicBezTo>
                              <a:pt x="11804" y="167738"/>
                              <a:pt x="-10421" y="92808"/>
                              <a:pt x="6089" y="5178"/>
                            </a:cubicBezTo>
                            <a:cubicBezTo>
                              <a:pt x="6724" y="2003"/>
                              <a:pt x="9899" y="-537"/>
                              <a:pt x="13709" y="98"/>
                            </a:cubicBezTo>
                            <a:cubicBezTo>
                              <a:pt x="16884" y="733"/>
                              <a:pt x="19424" y="3908"/>
                              <a:pt x="18789" y="7718"/>
                            </a:cubicBezTo>
                            <a:cubicBezTo>
                              <a:pt x="2914" y="92173"/>
                              <a:pt x="24504" y="166468"/>
                              <a:pt x="25139" y="167738"/>
                            </a:cubicBezTo>
                            <a:cubicBezTo>
                              <a:pt x="26409" y="170913"/>
                              <a:pt x="24504" y="174723"/>
                              <a:pt x="20694" y="175358"/>
                            </a:cubicBezTo>
                            <a:cubicBezTo>
                              <a:pt x="20059" y="175358"/>
                              <a:pt x="19424" y="175358"/>
                              <a:pt x="18789" y="175358"/>
                            </a:cubicBezTo>
                            <a:close/>
                          </a:path>
                        </a:pathLst>
                      </a:custGeom>
                      <a:solidFill>
                        <a:srgbClr val="0D164B"/>
                      </a:solidFill>
                      <a:ln w="635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grpSp>
                  <p:nvGrpSpPr>
                    <p:cNvPr id="79" name="Graphic 2">
                      <a:extLst>
                        <a:ext uri="{FF2B5EF4-FFF2-40B4-BE49-F238E27FC236}">
                          <a16:creationId xmlns:a16="http://schemas.microsoft.com/office/drawing/2014/main" id="{F6499F2B-7E3E-871C-F66A-4EFD2C840C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556732" y="2943888"/>
                      <a:ext cx="101367" cy="94292"/>
                      <a:chOff x="7556732" y="2943888"/>
                      <a:chExt cx="101367" cy="94292"/>
                    </a:xfrm>
                    <a:solidFill>
                      <a:srgbClr val="FFC200"/>
                    </a:solidFill>
                  </p:grpSpPr>
                  <p:sp>
                    <p:nvSpPr>
                      <p:cNvPr id="80" name="Freeform: Shape 79">
                        <a:extLst>
                          <a:ext uri="{FF2B5EF4-FFF2-40B4-BE49-F238E27FC236}">
                            <a16:creationId xmlns:a16="http://schemas.microsoft.com/office/drawing/2014/main" id="{61BE27F5-F98F-8FCD-1F48-72B224A235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56732" y="2943888"/>
                        <a:ext cx="94709" cy="94292"/>
                      </a:xfrm>
                      <a:custGeom>
                        <a:avLst/>
                        <a:gdLst>
                          <a:gd name="connsiteX0" fmla="*/ 94383 w 94709"/>
                          <a:gd name="connsiteY0" fmla="*/ 68552 h 94292"/>
                          <a:gd name="connsiteX1" fmla="*/ 79777 w 94709"/>
                          <a:gd name="connsiteY1" fmla="*/ 31722 h 94292"/>
                          <a:gd name="connsiteX2" fmla="*/ 22627 w 94709"/>
                          <a:gd name="connsiteY2" fmla="*/ 607 h 94292"/>
                          <a:gd name="connsiteX3" fmla="*/ 402 w 94709"/>
                          <a:gd name="connsiteY3" fmla="*/ 52042 h 94292"/>
                          <a:gd name="connsiteX4" fmla="*/ 402 w 94709"/>
                          <a:gd name="connsiteY4" fmla="*/ 55852 h 94292"/>
                          <a:gd name="connsiteX5" fmla="*/ 45487 w 94709"/>
                          <a:gd name="connsiteY5" fmla="*/ 92682 h 94292"/>
                          <a:gd name="connsiteX6" fmla="*/ 94383 w 94709"/>
                          <a:gd name="connsiteY6" fmla="*/ 68552 h 94292"/>
                          <a:gd name="connsiteX7" fmla="*/ 94383 w 94709"/>
                          <a:gd name="connsiteY7" fmla="*/ 68552 h 942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4709" h="94292">
                            <a:moveTo>
                              <a:pt x="94383" y="68552"/>
                            </a:moveTo>
                            <a:cubicBezTo>
                              <a:pt x="94383" y="68552"/>
                              <a:pt x="98193" y="46327"/>
                              <a:pt x="79777" y="31722"/>
                            </a:cubicBezTo>
                            <a:cubicBezTo>
                              <a:pt x="61362" y="17117"/>
                              <a:pt x="42312" y="-3838"/>
                              <a:pt x="22627" y="607"/>
                            </a:cubicBezTo>
                            <a:cubicBezTo>
                              <a:pt x="2943" y="5052"/>
                              <a:pt x="-1502" y="32357"/>
                              <a:pt x="402" y="52042"/>
                            </a:cubicBezTo>
                            <a:cubicBezTo>
                              <a:pt x="402" y="53312"/>
                              <a:pt x="402" y="54582"/>
                              <a:pt x="402" y="55852"/>
                            </a:cubicBezTo>
                            <a:cubicBezTo>
                              <a:pt x="8658" y="66647"/>
                              <a:pt x="26437" y="87602"/>
                              <a:pt x="45487" y="92682"/>
                            </a:cubicBezTo>
                            <a:cubicBezTo>
                              <a:pt x="67712" y="99032"/>
                              <a:pt x="88033" y="85697"/>
                              <a:pt x="94383" y="68552"/>
                            </a:cubicBezTo>
                            <a:lnTo>
                              <a:pt x="94383" y="68552"/>
                            </a:lnTo>
                            <a:close/>
                          </a:path>
                        </a:pathLst>
                      </a:custGeom>
                      <a:solidFill>
                        <a:srgbClr val="FFC200"/>
                      </a:solidFill>
                      <a:ln w="635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81" name="Freeform: Shape 80">
                        <a:extLst>
                          <a:ext uri="{FF2B5EF4-FFF2-40B4-BE49-F238E27FC236}">
                            <a16:creationId xmlns:a16="http://schemas.microsoft.com/office/drawing/2014/main" id="{D70B4342-6A14-F99E-D2D7-E24EF23463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656579" y="2957829"/>
                        <a:ext cx="1520" cy="10795"/>
                      </a:xfrm>
                      <a:custGeom>
                        <a:avLst/>
                        <a:gdLst>
                          <a:gd name="connsiteX0" fmla="*/ 1520 w 1520"/>
                          <a:gd name="connsiteY0" fmla="*/ 10795 h 10795"/>
                          <a:gd name="connsiteX1" fmla="*/ 885 w 1520"/>
                          <a:gd name="connsiteY1" fmla="*/ 0 h 10795"/>
                          <a:gd name="connsiteX2" fmla="*/ 1520 w 1520"/>
                          <a:gd name="connsiteY2" fmla="*/ 10795 h 107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520" h="10795">
                            <a:moveTo>
                              <a:pt x="1520" y="10795"/>
                            </a:moveTo>
                            <a:cubicBezTo>
                              <a:pt x="1520" y="6985"/>
                              <a:pt x="1520" y="3175"/>
                              <a:pt x="885" y="0"/>
                            </a:cubicBezTo>
                            <a:cubicBezTo>
                              <a:pt x="-385" y="3810"/>
                              <a:pt x="-385" y="6985"/>
                              <a:pt x="1520" y="10795"/>
                            </a:cubicBezTo>
                            <a:close/>
                          </a:path>
                        </a:pathLst>
                      </a:custGeom>
                      <a:solidFill>
                        <a:srgbClr val="FFC200"/>
                      </a:solidFill>
                      <a:ln w="635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36C17D56-BDE0-F8C3-B6A1-84F3590E31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03531" y="2904348"/>
                      <a:ext cx="268562" cy="271286"/>
                    </a:xfrm>
                    <a:custGeom>
                      <a:avLst/>
                      <a:gdLst>
                        <a:gd name="connsiteX0" fmla="*/ 268563 w 268562"/>
                        <a:gd name="connsiteY0" fmla="*/ 122062 h 271286"/>
                        <a:gd name="connsiteX1" fmla="*/ 255863 w 268562"/>
                        <a:gd name="connsiteY1" fmla="*/ 113807 h 271286"/>
                        <a:gd name="connsiteX2" fmla="*/ 238718 w 268562"/>
                        <a:gd name="connsiteY2" fmla="*/ 32527 h 271286"/>
                        <a:gd name="connsiteX3" fmla="*/ 183473 w 268562"/>
                        <a:gd name="connsiteY3" fmla="*/ 142 h 271286"/>
                        <a:gd name="connsiteX4" fmla="*/ 87588 w 268562"/>
                        <a:gd name="connsiteY4" fmla="*/ 23637 h 271286"/>
                        <a:gd name="connsiteX5" fmla="*/ 56473 w 268562"/>
                        <a:gd name="connsiteY5" fmla="*/ 66182 h 271286"/>
                        <a:gd name="connsiteX6" fmla="*/ 57743 w 268562"/>
                        <a:gd name="connsiteY6" fmla="*/ 67452 h 271286"/>
                        <a:gd name="connsiteX7" fmla="*/ 78698 w 268562"/>
                        <a:gd name="connsiteY7" fmla="*/ 87137 h 271286"/>
                        <a:gd name="connsiteX8" fmla="*/ 47583 w 268562"/>
                        <a:gd name="connsiteY8" fmla="*/ 106822 h 271286"/>
                        <a:gd name="connsiteX9" fmla="*/ 47583 w 268562"/>
                        <a:gd name="connsiteY9" fmla="*/ 103647 h 271286"/>
                        <a:gd name="connsiteX10" fmla="*/ 29803 w 268562"/>
                        <a:gd name="connsiteY10" fmla="*/ 118887 h 271286"/>
                        <a:gd name="connsiteX11" fmla="*/ 32343 w 268562"/>
                        <a:gd name="connsiteY11" fmla="*/ 161432 h 271286"/>
                        <a:gd name="connsiteX12" fmla="*/ 593 w 268562"/>
                        <a:gd name="connsiteY12" fmla="*/ 203342 h 271286"/>
                        <a:gd name="connsiteX13" fmla="*/ 29168 w 268562"/>
                        <a:gd name="connsiteY13" fmla="*/ 224297 h 271286"/>
                        <a:gd name="connsiteX14" fmla="*/ 33613 w 268562"/>
                        <a:gd name="connsiteY14" fmla="*/ 255412 h 271286"/>
                        <a:gd name="connsiteX15" fmla="*/ 81873 w 268562"/>
                        <a:gd name="connsiteY15" fmla="*/ 258587 h 271286"/>
                        <a:gd name="connsiteX16" fmla="*/ 135213 w 268562"/>
                        <a:gd name="connsiteY16" fmla="*/ 261127 h 271286"/>
                        <a:gd name="connsiteX17" fmla="*/ 164423 w 268562"/>
                        <a:gd name="connsiteY17" fmla="*/ 271287 h 271286"/>
                        <a:gd name="connsiteX18" fmla="*/ 252053 w 268562"/>
                        <a:gd name="connsiteY18" fmla="*/ 240172 h 271286"/>
                        <a:gd name="connsiteX19" fmla="*/ 268563 w 268562"/>
                        <a:gd name="connsiteY19" fmla="*/ 122062 h 271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8562" h="271286">
                          <a:moveTo>
                            <a:pt x="268563" y="122062"/>
                          </a:moveTo>
                          <a:cubicBezTo>
                            <a:pt x="261578" y="116982"/>
                            <a:pt x="255863" y="113807"/>
                            <a:pt x="255863" y="113807"/>
                          </a:cubicBezTo>
                          <a:cubicBezTo>
                            <a:pt x="255863" y="113807"/>
                            <a:pt x="249513" y="59832"/>
                            <a:pt x="238718" y="32527"/>
                          </a:cubicBezTo>
                          <a:cubicBezTo>
                            <a:pt x="227923" y="5857"/>
                            <a:pt x="222208" y="-1128"/>
                            <a:pt x="183473" y="142"/>
                          </a:cubicBezTo>
                          <a:cubicBezTo>
                            <a:pt x="144738" y="1412"/>
                            <a:pt x="111718" y="8397"/>
                            <a:pt x="87588" y="23637"/>
                          </a:cubicBezTo>
                          <a:cubicBezTo>
                            <a:pt x="63458" y="39512"/>
                            <a:pt x="46313" y="52212"/>
                            <a:pt x="56473" y="66182"/>
                          </a:cubicBezTo>
                          <a:cubicBezTo>
                            <a:pt x="57108" y="66817"/>
                            <a:pt x="57108" y="67452"/>
                            <a:pt x="57743" y="67452"/>
                          </a:cubicBezTo>
                          <a:lnTo>
                            <a:pt x="78698" y="87137"/>
                          </a:lnTo>
                          <a:lnTo>
                            <a:pt x="47583" y="106822"/>
                          </a:lnTo>
                          <a:cubicBezTo>
                            <a:pt x="47583" y="106822"/>
                            <a:pt x="47583" y="105552"/>
                            <a:pt x="47583" y="103647"/>
                          </a:cubicBezTo>
                          <a:cubicBezTo>
                            <a:pt x="39963" y="108727"/>
                            <a:pt x="33613" y="113807"/>
                            <a:pt x="29803" y="118887"/>
                          </a:cubicBezTo>
                          <a:cubicBezTo>
                            <a:pt x="19008" y="133492"/>
                            <a:pt x="17103" y="150637"/>
                            <a:pt x="32343" y="161432"/>
                          </a:cubicBezTo>
                          <a:cubicBezTo>
                            <a:pt x="32343" y="161432"/>
                            <a:pt x="-5122" y="188737"/>
                            <a:pt x="593" y="203342"/>
                          </a:cubicBezTo>
                          <a:cubicBezTo>
                            <a:pt x="6308" y="218582"/>
                            <a:pt x="13293" y="224932"/>
                            <a:pt x="29168" y="224297"/>
                          </a:cubicBezTo>
                          <a:cubicBezTo>
                            <a:pt x="29168" y="224297"/>
                            <a:pt x="23453" y="244617"/>
                            <a:pt x="33613" y="255412"/>
                          </a:cubicBezTo>
                          <a:cubicBezTo>
                            <a:pt x="43773" y="266207"/>
                            <a:pt x="55203" y="262397"/>
                            <a:pt x="81873" y="258587"/>
                          </a:cubicBezTo>
                          <a:cubicBezTo>
                            <a:pt x="109178" y="254777"/>
                            <a:pt x="116163" y="255412"/>
                            <a:pt x="135213" y="261127"/>
                          </a:cubicBezTo>
                          <a:cubicBezTo>
                            <a:pt x="154263" y="266207"/>
                            <a:pt x="164423" y="271287"/>
                            <a:pt x="164423" y="271287"/>
                          </a:cubicBezTo>
                          <a:lnTo>
                            <a:pt x="252053" y="240172"/>
                          </a:lnTo>
                          <a:cubicBezTo>
                            <a:pt x="252053" y="241442"/>
                            <a:pt x="263483" y="183022"/>
                            <a:pt x="268563" y="122062"/>
                          </a:cubicBezTo>
                          <a:close/>
                        </a:path>
                      </a:pathLst>
                    </a:custGeom>
                    <a:solidFill>
                      <a:srgbClr val="FFC200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32FC8081-65B6-2325-2C6E-98E90B36A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7431" y="3027023"/>
                      <a:ext cx="261815" cy="109876"/>
                    </a:xfrm>
                    <a:custGeom>
                      <a:avLst/>
                      <a:gdLst>
                        <a:gd name="connsiteX0" fmla="*/ 34634 w 261815"/>
                        <a:gd name="connsiteY0" fmla="*/ 109877 h 109876"/>
                        <a:gd name="connsiteX1" fmla="*/ 34634 w 261815"/>
                        <a:gd name="connsiteY1" fmla="*/ 109877 h 109876"/>
                        <a:gd name="connsiteX2" fmla="*/ 3519 w 261815"/>
                        <a:gd name="connsiteY2" fmla="*/ 98447 h 109876"/>
                        <a:gd name="connsiteX3" fmla="*/ 2884 w 261815"/>
                        <a:gd name="connsiteY3" fmla="*/ 72412 h 109876"/>
                        <a:gd name="connsiteX4" fmla="*/ 33363 w 261815"/>
                        <a:gd name="connsiteY4" fmla="*/ 35582 h 109876"/>
                        <a:gd name="connsiteX5" fmla="*/ 56859 w 261815"/>
                        <a:gd name="connsiteY5" fmla="*/ 17167 h 109876"/>
                        <a:gd name="connsiteX6" fmla="*/ 176238 w 261815"/>
                        <a:gd name="connsiteY6" fmla="*/ 22 h 109876"/>
                        <a:gd name="connsiteX7" fmla="*/ 258154 w 261815"/>
                        <a:gd name="connsiteY7" fmla="*/ 33042 h 109876"/>
                        <a:gd name="connsiteX8" fmla="*/ 261329 w 261815"/>
                        <a:gd name="connsiteY8" fmla="*/ 41297 h 109876"/>
                        <a:gd name="connsiteX9" fmla="*/ 253074 w 261815"/>
                        <a:gd name="connsiteY9" fmla="*/ 44472 h 109876"/>
                        <a:gd name="connsiteX10" fmla="*/ 174969 w 261815"/>
                        <a:gd name="connsiteY10" fmla="*/ 12087 h 109876"/>
                        <a:gd name="connsiteX11" fmla="*/ 62574 w 261815"/>
                        <a:gd name="connsiteY11" fmla="*/ 27962 h 109876"/>
                        <a:gd name="connsiteX12" fmla="*/ 41619 w 261815"/>
                        <a:gd name="connsiteY12" fmla="*/ 44472 h 109876"/>
                        <a:gd name="connsiteX13" fmla="*/ 14949 w 261815"/>
                        <a:gd name="connsiteY13" fmla="*/ 75587 h 109876"/>
                        <a:gd name="connsiteX14" fmla="*/ 14313 w 261815"/>
                        <a:gd name="connsiteY14" fmla="*/ 90192 h 109876"/>
                        <a:gd name="connsiteX15" fmla="*/ 32729 w 261815"/>
                        <a:gd name="connsiteY15" fmla="*/ 95907 h 109876"/>
                        <a:gd name="connsiteX16" fmla="*/ 63209 w 261815"/>
                        <a:gd name="connsiteY16" fmla="*/ 76857 h 109876"/>
                        <a:gd name="connsiteX17" fmla="*/ 80354 w 261815"/>
                        <a:gd name="connsiteY17" fmla="*/ 75587 h 109876"/>
                        <a:gd name="connsiteX18" fmla="*/ 167984 w 261815"/>
                        <a:gd name="connsiteY18" fmla="*/ 71142 h 109876"/>
                        <a:gd name="connsiteX19" fmla="*/ 202909 w 261815"/>
                        <a:gd name="connsiteY19" fmla="*/ 83842 h 109876"/>
                        <a:gd name="connsiteX20" fmla="*/ 206719 w 261815"/>
                        <a:gd name="connsiteY20" fmla="*/ 92097 h 109876"/>
                        <a:gd name="connsiteX21" fmla="*/ 198463 w 261815"/>
                        <a:gd name="connsiteY21" fmla="*/ 95907 h 109876"/>
                        <a:gd name="connsiteX22" fmla="*/ 162904 w 261815"/>
                        <a:gd name="connsiteY22" fmla="*/ 82572 h 109876"/>
                        <a:gd name="connsiteX23" fmla="*/ 81624 w 261815"/>
                        <a:gd name="connsiteY23" fmla="*/ 88287 h 109876"/>
                        <a:gd name="connsiteX24" fmla="*/ 64479 w 261815"/>
                        <a:gd name="connsiteY24" fmla="*/ 89557 h 109876"/>
                        <a:gd name="connsiteX25" fmla="*/ 39713 w 261815"/>
                        <a:gd name="connsiteY25" fmla="*/ 107337 h 109876"/>
                        <a:gd name="connsiteX26" fmla="*/ 34634 w 261815"/>
                        <a:gd name="connsiteY26" fmla="*/ 109877 h 109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261815" h="109876">
                          <a:moveTo>
                            <a:pt x="34634" y="109877"/>
                          </a:moveTo>
                          <a:cubicBezTo>
                            <a:pt x="34634" y="109877"/>
                            <a:pt x="34634" y="109877"/>
                            <a:pt x="34634" y="109877"/>
                          </a:cubicBezTo>
                          <a:cubicBezTo>
                            <a:pt x="18759" y="109242"/>
                            <a:pt x="8599" y="105432"/>
                            <a:pt x="3519" y="98447"/>
                          </a:cubicBezTo>
                          <a:cubicBezTo>
                            <a:pt x="-2831" y="89557"/>
                            <a:pt x="979" y="78762"/>
                            <a:pt x="2884" y="72412"/>
                          </a:cubicBezTo>
                          <a:cubicBezTo>
                            <a:pt x="6694" y="59077"/>
                            <a:pt x="14949" y="52092"/>
                            <a:pt x="33363" y="35582"/>
                          </a:cubicBezTo>
                          <a:cubicBezTo>
                            <a:pt x="38444" y="31772"/>
                            <a:pt x="53049" y="19072"/>
                            <a:pt x="56859" y="17167"/>
                          </a:cubicBezTo>
                          <a:cubicBezTo>
                            <a:pt x="65113" y="12722"/>
                            <a:pt x="171159" y="-613"/>
                            <a:pt x="176238" y="22"/>
                          </a:cubicBezTo>
                          <a:cubicBezTo>
                            <a:pt x="183859" y="657"/>
                            <a:pt x="235929" y="23517"/>
                            <a:pt x="258154" y="33042"/>
                          </a:cubicBezTo>
                          <a:cubicBezTo>
                            <a:pt x="261329" y="34312"/>
                            <a:pt x="262599" y="38122"/>
                            <a:pt x="261329" y="41297"/>
                          </a:cubicBezTo>
                          <a:cubicBezTo>
                            <a:pt x="260059" y="44472"/>
                            <a:pt x="256249" y="45742"/>
                            <a:pt x="253074" y="44472"/>
                          </a:cubicBezTo>
                          <a:cubicBezTo>
                            <a:pt x="218784" y="29232"/>
                            <a:pt x="180049" y="13357"/>
                            <a:pt x="174969" y="12087"/>
                          </a:cubicBezTo>
                          <a:cubicBezTo>
                            <a:pt x="166079" y="12087"/>
                            <a:pt x="69559" y="25422"/>
                            <a:pt x="62574" y="27962"/>
                          </a:cubicBezTo>
                          <a:cubicBezTo>
                            <a:pt x="60669" y="28597"/>
                            <a:pt x="50509" y="37487"/>
                            <a:pt x="41619" y="44472"/>
                          </a:cubicBezTo>
                          <a:cubicBezTo>
                            <a:pt x="24474" y="59077"/>
                            <a:pt x="17488" y="65427"/>
                            <a:pt x="14949" y="75587"/>
                          </a:cubicBezTo>
                          <a:cubicBezTo>
                            <a:pt x="13044" y="81302"/>
                            <a:pt x="11774" y="87017"/>
                            <a:pt x="14313" y="90192"/>
                          </a:cubicBezTo>
                          <a:cubicBezTo>
                            <a:pt x="16854" y="93367"/>
                            <a:pt x="23204" y="95272"/>
                            <a:pt x="32729" y="95907"/>
                          </a:cubicBezTo>
                          <a:cubicBezTo>
                            <a:pt x="39713" y="89557"/>
                            <a:pt x="54319" y="77492"/>
                            <a:pt x="63209" y="76857"/>
                          </a:cubicBezTo>
                          <a:cubicBezTo>
                            <a:pt x="65113" y="76857"/>
                            <a:pt x="71463" y="76222"/>
                            <a:pt x="80354" y="75587"/>
                          </a:cubicBezTo>
                          <a:cubicBezTo>
                            <a:pt x="141949" y="69872"/>
                            <a:pt x="162904" y="68602"/>
                            <a:pt x="167984" y="71142"/>
                          </a:cubicBezTo>
                          <a:cubicBezTo>
                            <a:pt x="174969" y="74317"/>
                            <a:pt x="202274" y="83842"/>
                            <a:pt x="202909" y="83842"/>
                          </a:cubicBezTo>
                          <a:cubicBezTo>
                            <a:pt x="206084" y="85112"/>
                            <a:pt x="207988" y="88922"/>
                            <a:pt x="206719" y="92097"/>
                          </a:cubicBezTo>
                          <a:cubicBezTo>
                            <a:pt x="205449" y="95272"/>
                            <a:pt x="201638" y="97177"/>
                            <a:pt x="198463" y="95907"/>
                          </a:cubicBezTo>
                          <a:cubicBezTo>
                            <a:pt x="197194" y="95272"/>
                            <a:pt x="169888" y="85747"/>
                            <a:pt x="162904" y="82572"/>
                          </a:cubicBezTo>
                          <a:cubicBezTo>
                            <a:pt x="156554" y="81302"/>
                            <a:pt x="101944" y="86382"/>
                            <a:pt x="81624" y="88287"/>
                          </a:cubicBezTo>
                          <a:cubicBezTo>
                            <a:pt x="72734" y="88922"/>
                            <a:pt x="66384" y="89557"/>
                            <a:pt x="64479" y="89557"/>
                          </a:cubicBezTo>
                          <a:cubicBezTo>
                            <a:pt x="61304" y="89557"/>
                            <a:pt x="49874" y="97812"/>
                            <a:pt x="39713" y="107337"/>
                          </a:cubicBezTo>
                          <a:cubicBezTo>
                            <a:pt x="37809" y="109242"/>
                            <a:pt x="36538" y="109877"/>
                            <a:pt x="34634" y="109877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4" name="Freeform: Shape 83">
                      <a:extLst>
                        <a:ext uri="{FF2B5EF4-FFF2-40B4-BE49-F238E27FC236}">
                          <a16:creationId xmlns:a16="http://schemas.microsoft.com/office/drawing/2014/main" id="{756E5D49-3F41-3B07-D181-6FB440053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75443" y="2967860"/>
                      <a:ext cx="154084" cy="33784"/>
                    </a:xfrm>
                    <a:custGeom>
                      <a:avLst/>
                      <a:gdLst>
                        <a:gd name="connsiteX0" fmla="*/ 147757 w 154084"/>
                        <a:gd name="connsiteY0" fmla="*/ 33784 h 33784"/>
                        <a:gd name="connsiteX1" fmla="*/ 144582 w 154084"/>
                        <a:gd name="connsiteY1" fmla="*/ 33149 h 33784"/>
                        <a:gd name="connsiteX2" fmla="*/ 104576 w 154084"/>
                        <a:gd name="connsiteY2" fmla="*/ 12829 h 33784"/>
                        <a:gd name="connsiteX3" fmla="*/ 35997 w 154084"/>
                        <a:gd name="connsiteY3" fmla="*/ 21719 h 33784"/>
                        <a:gd name="connsiteX4" fmla="*/ 22662 w 154084"/>
                        <a:gd name="connsiteY4" fmla="*/ 23624 h 33784"/>
                        <a:gd name="connsiteX5" fmla="*/ 9962 w 154084"/>
                        <a:gd name="connsiteY5" fmla="*/ 29974 h 33784"/>
                        <a:gd name="connsiteX6" fmla="*/ 1072 w 154084"/>
                        <a:gd name="connsiteY6" fmla="*/ 28069 h 33784"/>
                        <a:gd name="connsiteX7" fmla="*/ 2976 w 154084"/>
                        <a:gd name="connsiteY7" fmla="*/ 19179 h 33784"/>
                        <a:gd name="connsiteX8" fmla="*/ 21392 w 154084"/>
                        <a:gd name="connsiteY8" fmla="*/ 10924 h 33784"/>
                        <a:gd name="connsiteX9" fmla="*/ 34092 w 154084"/>
                        <a:gd name="connsiteY9" fmla="*/ 9019 h 33784"/>
                        <a:gd name="connsiteX10" fmla="*/ 109022 w 154084"/>
                        <a:gd name="connsiteY10" fmla="*/ 764 h 33784"/>
                        <a:gd name="connsiteX11" fmla="*/ 150932 w 154084"/>
                        <a:gd name="connsiteY11" fmla="*/ 21719 h 33784"/>
                        <a:gd name="connsiteX12" fmla="*/ 153472 w 154084"/>
                        <a:gd name="connsiteY12" fmla="*/ 30609 h 33784"/>
                        <a:gd name="connsiteX13" fmla="*/ 147757 w 154084"/>
                        <a:gd name="connsiteY13" fmla="*/ 33784 h 337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4084" h="33784">
                          <a:moveTo>
                            <a:pt x="147757" y="33784"/>
                          </a:moveTo>
                          <a:cubicBezTo>
                            <a:pt x="146487" y="33784"/>
                            <a:pt x="145851" y="33784"/>
                            <a:pt x="144582" y="33149"/>
                          </a:cubicBezTo>
                          <a:cubicBezTo>
                            <a:pt x="144582" y="33149"/>
                            <a:pt x="117276" y="17274"/>
                            <a:pt x="104576" y="12829"/>
                          </a:cubicBezTo>
                          <a:cubicBezTo>
                            <a:pt x="98862" y="12194"/>
                            <a:pt x="53142" y="19179"/>
                            <a:pt x="35997" y="21719"/>
                          </a:cubicBezTo>
                          <a:cubicBezTo>
                            <a:pt x="29012" y="22989"/>
                            <a:pt x="23932" y="23624"/>
                            <a:pt x="22662" y="23624"/>
                          </a:cubicBezTo>
                          <a:cubicBezTo>
                            <a:pt x="19487" y="24259"/>
                            <a:pt x="13137" y="27434"/>
                            <a:pt x="9962" y="29974"/>
                          </a:cubicBezTo>
                          <a:cubicBezTo>
                            <a:pt x="6787" y="31879"/>
                            <a:pt x="2976" y="31244"/>
                            <a:pt x="1072" y="28069"/>
                          </a:cubicBezTo>
                          <a:cubicBezTo>
                            <a:pt x="-833" y="24894"/>
                            <a:pt x="-199" y="21084"/>
                            <a:pt x="2976" y="19179"/>
                          </a:cubicBezTo>
                          <a:cubicBezTo>
                            <a:pt x="4882" y="17909"/>
                            <a:pt x="14407" y="11559"/>
                            <a:pt x="21392" y="10924"/>
                          </a:cubicBezTo>
                          <a:cubicBezTo>
                            <a:pt x="22662" y="10924"/>
                            <a:pt x="27742" y="10289"/>
                            <a:pt x="34092" y="9019"/>
                          </a:cubicBezTo>
                          <a:cubicBezTo>
                            <a:pt x="92512" y="129"/>
                            <a:pt x="104576" y="-1141"/>
                            <a:pt x="109022" y="764"/>
                          </a:cubicBezTo>
                          <a:cubicBezTo>
                            <a:pt x="122357" y="5844"/>
                            <a:pt x="149662" y="21084"/>
                            <a:pt x="150932" y="21719"/>
                          </a:cubicBezTo>
                          <a:cubicBezTo>
                            <a:pt x="154107" y="23624"/>
                            <a:pt x="154742" y="27434"/>
                            <a:pt x="153472" y="30609"/>
                          </a:cubicBezTo>
                          <a:cubicBezTo>
                            <a:pt x="152201" y="33149"/>
                            <a:pt x="149662" y="33784"/>
                            <a:pt x="147757" y="33784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0D5D32A8-265D-C005-384D-D735E179C4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41119" y="3164147"/>
                      <a:ext cx="84107" cy="64192"/>
                    </a:xfrm>
                    <a:custGeom>
                      <a:avLst/>
                      <a:gdLst>
                        <a:gd name="connsiteX0" fmla="*/ 42075 w 84107"/>
                        <a:gd name="connsiteY0" fmla="*/ 64192 h 64192"/>
                        <a:gd name="connsiteX1" fmla="*/ 38265 w 84107"/>
                        <a:gd name="connsiteY1" fmla="*/ 62922 h 64192"/>
                        <a:gd name="connsiteX2" fmla="*/ 165 w 84107"/>
                        <a:gd name="connsiteY2" fmla="*/ 7042 h 64192"/>
                        <a:gd name="connsiteX3" fmla="*/ 2705 w 84107"/>
                        <a:gd name="connsiteY3" fmla="*/ 1327 h 64192"/>
                        <a:gd name="connsiteX4" fmla="*/ 9055 w 84107"/>
                        <a:gd name="connsiteY4" fmla="*/ 692 h 64192"/>
                        <a:gd name="connsiteX5" fmla="*/ 79540 w 84107"/>
                        <a:gd name="connsiteY5" fmla="*/ 23552 h 64192"/>
                        <a:gd name="connsiteX6" fmla="*/ 83986 w 84107"/>
                        <a:gd name="connsiteY6" fmla="*/ 31172 h 64192"/>
                        <a:gd name="connsiteX7" fmla="*/ 76365 w 84107"/>
                        <a:gd name="connsiteY7" fmla="*/ 35617 h 64192"/>
                        <a:gd name="connsiteX8" fmla="*/ 16675 w 84107"/>
                        <a:gd name="connsiteY8" fmla="*/ 16567 h 64192"/>
                        <a:gd name="connsiteX9" fmla="*/ 46520 w 84107"/>
                        <a:gd name="connsiteY9" fmla="*/ 52762 h 64192"/>
                        <a:gd name="connsiteX10" fmla="*/ 47790 w 84107"/>
                        <a:gd name="connsiteY10" fmla="*/ 61652 h 64192"/>
                        <a:gd name="connsiteX11" fmla="*/ 42075 w 84107"/>
                        <a:gd name="connsiteY11" fmla="*/ 64192 h 64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84107" h="64192">
                          <a:moveTo>
                            <a:pt x="42075" y="64192"/>
                          </a:moveTo>
                          <a:cubicBezTo>
                            <a:pt x="40805" y="64192"/>
                            <a:pt x="39536" y="63557"/>
                            <a:pt x="38265" y="62922"/>
                          </a:cubicBezTo>
                          <a:cubicBezTo>
                            <a:pt x="36995" y="61652"/>
                            <a:pt x="5245" y="38792"/>
                            <a:pt x="165" y="7042"/>
                          </a:cubicBezTo>
                          <a:cubicBezTo>
                            <a:pt x="-470" y="4502"/>
                            <a:pt x="800" y="2597"/>
                            <a:pt x="2705" y="1327"/>
                          </a:cubicBezTo>
                          <a:cubicBezTo>
                            <a:pt x="4611" y="57"/>
                            <a:pt x="7150" y="-578"/>
                            <a:pt x="9055" y="692"/>
                          </a:cubicBezTo>
                          <a:cubicBezTo>
                            <a:pt x="9055" y="692"/>
                            <a:pt x="40805" y="13392"/>
                            <a:pt x="79540" y="23552"/>
                          </a:cubicBezTo>
                          <a:cubicBezTo>
                            <a:pt x="82715" y="24187"/>
                            <a:pt x="84620" y="27997"/>
                            <a:pt x="83986" y="31172"/>
                          </a:cubicBezTo>
                          <a:cubicBezTo>
                            <a:pt x="83350" y="34347"/>
                            <a:pt x="79540" y="36252"/>
                            <a:pt x="76365" y="35617"/>
                          </a:cubicBezTo>
                          <a:cubicBezTo>
                            <a:pt x="51600" y="28632"/>
                            <a:pt x="29375" y="21012"/>
                            <a:pt x="16675" y="16567"/>
                          </a:cubicBezTo>
                          <a:cubicBezTo>
                            <a:pt x="25565" y="37522"/>
                            <a:pt x="45886" y="52762"/>
                            <a:pt x="46520" y="52762"/>
                          </a:cubicBezTo>
                          <a:cubicBezTo>
                            <a:pt x="49061" y="54667"/>
                            <a:pt x="49695" y="58477"/>
                            <a:pt x="47790" y="61652"/>
                          </a:cubicBezTo>
                          <a:cubicBezTo>
                            <a:pt x="45886" y="62922"/>
                            <a:pt x="43980" y="64192"/>
                            <a:pt x="42075" y="64192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D28ED5EE-8BDE-F8DA-4A5A-CB6FB0044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89117" y="3318658"/>
                      <a:ext cx="81229" cy="22076"/>
                    </a:xfrm>
                    <a:custGeom>
                      <a:avLst/>
                      <a:gdLst>
                        <a:gd name="connsiteX0" fmla="*/ 28038 w 81229"/>
                        <a:gd name="connsiteY0" fmla="*/ 22076 h 22076"/>
                        <a:gd name="connsiteX1" fmla="*/ 5177 w 81229"/>
                        <a:gd name="connsiteY1" fmla="*/ 20172 h 22076"/>
                        <a:gd name="connsiteX2" fmla="*/ 98 w 81229"/>
                        <a:gd name="connsiteY2" fmla="*/ 12551 h 22076"/>
                        <a:gd name="connsiteX3" fmla="*/ 7718 w 81229"/>
                        <a:gd name="connsiteY3" fmla="*/ 7472 h 22076"/>
                        <a:gd name="connsiteX4" fmla="*/ 72488 w 81229"/>
                        <a:gd name="connsiteY4" fmla="*/ 487 h 22076"/>
                        <a:gd name="connsiteX5" fmla="*/ 80743 w 81229"/>
                        <a:gd name="connsiteY5" fmla="*/ 3662 h 22076"/>
                        <a:gd name="connsiteX6" fmla="*/ 77568 w 81229"/>
                        <a:gd name="connsiteY6" fmla="*/ 11917 h 22076"/>
                        <a:gd name="connsiteX7" fmla="*/ 28038 w 81229"/>
                        <a:gd name="connsiteY7" fmla="*/ 22076 h 22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1229" h="22076">
                          <a:moveTo>
                            <a:pt x="28038" y="22076"/>
                          </a:moveTo>
                          <a:cubicBezTo>
                            <a:pt x="14702" y="22076"/>
                            <a:pt x="5813" y="20172"/>
                            <a:pt x="5177" y="20172"/>
                          </a:cubicBezTo>
                          <a:cubicBezTo>
                            <a:pt x="2002" y="19537"/>
                            <a:pt x="-537" y="16362"/>
                            <a:pt x="98" y="12551"/>
                          </a:cubicBezTo>
                          <a:cubicBezTo>
                            <a:pt x="733" y="9376"/>
                            <a:pt x="3908" y="6837"/>
                            <a:pt x="7718" y="7472"/>
                          </a:cubicBezTo>
                          <a:cubicBezTo>
                            <a:pt x="8352" y="7472"/>
                            <a:pt x="42008" y="13822"/>
                            <a:pt x="72488" y="487"/>
                          </a:cubicBezTo>
                          <a:cubicBezTo>
                            <a:pt x="75663" y="-783"/>
                            <a:pt x="79473" y="487"/>
                            <a:pt x="80743" y="3662"/>
                          </a:cubicBezTo>
                          <a:cubicBezTo>
                            <a:pt x="82013" y="6837"/>
                            <a:pt x="80743" y="10647"/>
                            <a:pt x="77568" y="11917"/>
                          </a:cubicBezTo>
                          <a:cubicBezTo>
                            <a:pt x="59788" y="20807"/>
                            <a:pt x="41373" y="22076"/>
                            <a:pt x="28038" y="22076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7" name="Freeform: Shape 86">
                      <a:extLst>
                        <a:ext uri="{FF2B5EF4-FFF2-40B4-BE49-F238E27FC236}">
                          <a16:creationId xmlns:a16="http://schemas.microsoft.com/office/drawing/2014/main" id="{E4000F0F-588F-9A6F-D25C-61E26D54A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9531" y="2833983"/>
                      <a:ext cx="173415" cy="27326"/>
                    </a:xfrm>
                    <a:custGeom>
                      <a:avLst/>
                      <a:gdLst>
                        <a:gd name="connsiteX0" fmla="*/ 6328 w 173415"/>
                        <a:gd name="connsiteY0" fmla="*/ 27326 h 27326"/>
                        <a:gd name="connsiteX1" fmla="*/ 3153 w 173415"/>
                        <a:gd name="connsiteY1" fmla="*/ 26691 h 27326"/>
                        <a:gd name="connsiteX2" fmla="*/ 613 w 173415"/>
                        <a:gd name="connsiteY2" fmla="*/ 17801 h 27326"/>
                        <a:gd name="connsiteX3" fmla="*/ 22838 w 173415"/>
                        <a:gd name="connsiteY3" fmla="*/ 21 h 27326"/>
                        <a:gd name="connsiteX4" fmla="*/ 167618 w 173415"/>
                        <a:gd name="connsiteY4" fmla="*/ 13991 h 27326"/>
                        <a:gd name="connsiteX5" fmla="*/ 173334 w 173415"/>
                        <a:gd name="connsiteY5" fmla="*/ 20976 h 27326"/>
                        <a:gd name="connsiteX6" fmla="*/ 166349 w 173415"/>
                        <a:gd name="connsiteY6" fmla="*/ 26691 h 27326"/>
                        <a:gd name="connsiteX7" fmla="*/ 21568 w 173415"/>
                        <a:gd name="connsiteY7" fmla="*/ 12721 h 27326"/>
                        <a:gd name="connsiteX8" fmla="*/ 12043 w 173415"/>
                        <a:gd name="connsiteY8" fmla="*/ 24151 h 27326"/>
                        <a:gd name="connsiteX9" fmla="*/ 6328 w 173415"/>
                        <a:gd name="connsiteY9" fmla="*/ 27326 h 273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3415" h="27326">
                          <a:moveTo>
                            <a:pt x="6328" y="27326"/>
                          </a:moveTo>
                          <a:cubicBezTo>
                            <a:pt x="5059" y="27326"/>
                            <a:pt x="4424" y="27326"/>
                            <a:pt x="3153" y="26691"/>
                          </a:cubicBezTo>
                          <a:cubicBezTo>
                            <a:pt x="-22" y="24786"/>
                            <a:pt x="-657" y="20976"/>
                            <a:pt x="613" y="17801"/>
                          </a:cubicBezTo>
                          <a:cubicBezTo>
                            <a:pt x="3153" y="13356"/>
                            <a:pt x="12043" y="-614"/>
                            <a:pt x="22838" y="21"/>
                          </a:cubicBezTo>
                          <a:cubicBezTo>
                            <a:pt x="29824" y="656"/>
                            <a:pt x="161903" y="13991"/>
                            <a:pt x="167618" y="13991"/>
                          </a:cubicBezTo>
                          <a:cubicBezTo>
                            <a:pt x="170793" y="14626"/>
                            <a:pt x="173968" y="17166"/>
                            <a:pt x="173334" y="20976"/>
                          </a:cubicBezTo>
                          <a:cubicBezTo>
                            <a:pt x="172699" y="24151"/>
                            <a:pt x="170159" y="27326"/>
                            <a:pt x="166349" y="26691"/>
                          </a:cubicBezTo>
                          <a:cubicBezTo>
                            <a:pt x="165078" y="26691"/>
                            <a:pt x="29188" y="13356"/>
                            <a:pt x="21568" y="12721"/>
                          </a:cubicBezTo>
                          <a:cubicBezTo>
                            <a:pt x="19663" y="13356"/>
                            <a:pt x="14584" y="18436"/>
                            <a:pt x="12043" y="24151"/>
                          </a:cubicBezTo>
                          <a:cubicBezTo>
                            <a:pt x="10774" y="26056"/>
                            <a:pt x="8868" y="27326"/>
                            <a:pt x="6328" y="27326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6241A319-29E4-62D2-F0BC-6DC94DC8E8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4398" y="2550780"/>
                      <a:ext cx="201007" cy="31129"/>
                    </a:xfrm>
                    <a:custGeom>
                      <a:avLst/>
                      <a:gdLst>
                        <a:gd name="connsiteX0" fmla="*/ 6697 w 201007"/>
                        <a:gd name="connsiteY0" fmla="*/ 31130 h 31129"/>
                        <a:gd name="connsiteX1" fmla="*/ 1617 w 201007"/>
                        <a:gd name="connsiteY1" fmla="*/ 28590 h 31129"/>
                        <a:gd name="connsiteX2" fmla="*/ 2252 w 201007"/>
                        <a:gd name="connsiteY2" fmla="*/ 19700 h 31129"/>
                        <a:gd name="connsiteX3" fmla="*/ 64482 w 201007"/>
                        <a:gd name="connsiteY3" fmla="*/ 15 h 31129"/>
                        <a:gd name="connsiteX4" fmla="*/ 195292 w 201007"/>
                        <a:gd name="connsiteY4" fmla="*/ 13350 h 31129"/>
                        <a:gd name="connsiteX5" fmla="*/ 201007 w 201007"/>
                        <a:gd name="connsiteY5" fmla="*/ 20335 h 31129"/>
                        <a:gd name="connsiteX6" fmla="*/ 194022 w 201007"/>
                        <a:gd name="connsiteY6" fmla="*/ 26050 h 31129"/>
                        <a:gd name="connsiteX7" fmla="*/ 63847 w 201007"/>
                        <a:gd name="connsiteY7" fmla="*/ 12715 h 31129"/>
                        <a:gd name="connsiteX8" fmla="*/ 63847 w 201007"/>
                        <a:gd name="connsiteY8" fmla="*/ 12715 h 31129"/>
                        <a:gd name="connsiteX9" fmla="*/ 11142 w 201007"/>
                        <a:gd name="connsiteY9" fmla="*/ 29225 h 31129"/>
                        <a:gd name="connsiteX10" fmla="*/ 6697 w 201007"/>
                        <a:gd name="connsiteY10" fmla="*/ 31130 h 311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1007" h="31129">
                          <a:moveTo>
                            <a:pt x="6697" y="31130"/>
                          </a:moveTo>
                          <a:cubicBezTo>
                            <a:pt x="4792" y="31130"/>
                            <a:pt x="2887" y="30495"/>
                            <a:pt x="1617" y="28590"/>
                          </a:cubicBezTo>
                          <a:cubicBezTo>
                            <a:pt x="-923" y="26050"/>
                            <a:pt x="-288" y="21605"/>
                            <a:pt x="2252" y="19700"/>
                          </a:cubicBezTo>
                          <a:cubicBezTo>
                            <a:pt x="27652" y="-1255"/>
                            <a:pt x="62577" y="15"/>
                            <a:pt x="64482" y="15"/>
                          </a:cubicBezTo>
                          <a:lnTo>
                            <a:pt x="195292" y="13350"/>
                          </a:lnTo>
                          <a:cubicBezTo>
                            <a:pt x="198467" y="13985"/>
                            <a:pt x="201007" y="16525"/>
                            <a:pt x="201007" y="20335"/>
                          </a:cubicBezTo>
                          <a:cubicBezTo>
                            <a:pt x="200372" y="23510"/>
                            <a:pt x="197832" y="26685"/>
                            <a:pt x="194022" y="26050"/>
                          </a:cubicBezTo>
                          <a:lnTo>
                            <a:pt x="63847" y="12715"/>
                          </a:lnTo>
                          <a:lnTo>
                            <a:pt x="63847" y="12715"/>
                          </a:lnTo>
                          <a:cubicBezTo>
                            <a:pt x="63847" y="12715"/>
                            <a:pt x="32097" y="11445"/>
                            <a:pt x="11142" y="29225"/>
                          </a:cubicBezTo>
                          <a:cubicBezTo>
                            <a:pt x="9872" y="30495"/>
                            <a:pt x="7967" y="31130"/>
                            <a:pt x="6697" y="31130"/>
                          </a:cubicBezTo>
                          <a:close/>
                        </a:path>
                      </a:pathLst>
                    </a:custGeom>
                    <a:solidFill>
                      <a:srgbClr val="0D164B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FA5340EA-667F-E70A-2EC2-6425359CC1B9}"/>
                    </a:ext>
                  </a:extLst>
                </p:cNvPr>
                <p:cNvSpPr/>
                <p:nvPr/>
              </p:nvSpPr>
              <p:spPr>
                <a:xfrm>
                  <a:off x="7239198" y="3176172"/>
                  <a:ext cx="76099" cy="175357"/>
                </a:xfrm>
                <a:custGeom>
                  <a:avLst/>
                  <a:gdLst>
                    <a:gd name="connsiteX0" fmla="*/ 6786 w 76099"/>
                    <a:gd name="connsiteY0" fmla="*/ 175358 h 175357"/>
                    <a:gd name="connsiteX1" fmla="*/ 2977 w 76099"/>
                    <a:gd name="connsiteY1" fmla="*/ 174088 h 175357"/>
                    <a:gd name="connsiteX2" fmla="*/ 1071 w 76099"/>
                    <a:gd name="connsiteY2" fmla="*/ 165198 h 175357"/>
                    <a:gd name="connsiteX3" fmla="*/ 63302 w 76099"/>
                    <a:gd name="connsiteY3" fmla="*/ 5178 h 175357"/>
                    <a:gd name="connsiteX4" fmla="*/ 70921 w 76099"/>
                    <a:gd name="connsiteY4" fmla="*/ 98 h 175357"/>
                    <a:gd name="connsiteX5" fmla="*/ 76002 w 76099"/>
                    <a:gd name="connsiteY5" fmla="*/ 7718 h 175357"/>
                    <a:gd name="connsiteX6" fmla="*/ 11867 w 76099"/>
                    <a:gd name="connsiteY6" fmla="*/ 172818 h 175357"/>
                    <a:gd name="connsiteX7" fmla="*/ 6786 w 76099"/>
                    <a:gd name="connsiteY7" fmla="*/ 175358 h 17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099" h="175357">
                      <a:moveTo>
                        <a:pt x="6786" y="175358"/>
                      </a:moveTo>
                      <a:cubicBezTo>
                        <a:pt x="5517" y="175358"/>
                        <a:pt x="4246" y="174723"/>
                        <a:pt x="2977" y="174088"/>
                      </a:cubicBezTo>
                      <a:cubicBezTo>
                        <a:pt x="-198" y="172183"/>
                        <a:pt x="-833" y="168373"/>
                        <a:pt x="1071" y="165198"/>
                      </a:cubicBezTo>
                      <a:cubicBezTo>
                        <a:pt x="39807" y="109318"/>
                        <a:pt x="56317" y="47088"/>
                        <a:pt x="63302" y="5178"/>
                      </a:cubicBezTo>
                      <a:cubicBezTo>
                        <a:pt x="63936" y="2003"/>
                        <a:pt x="67111" y="-537"/>
                        <a:pt x="70921" y="98"/>
                      </a:cubicBezTo>
                      <a:cubicBezTo>
                        <a:pt x="74096" y="733"/>
                        <a:pt x="76636" y="3908"/>
                        <a:pt x="76002" y="7718"/>
                      </a:cubicBezTo>
                      <a:cubicBezTo>
                        <a:pt x="69017" y="50898"/>
                        <a:pt x="51871" y="115033"/>
                        <a:pt x="11867" y="172818"/>
                      </a:cubicBezTo>
                      <a:cubicBezTo>
                        <a:pt x="11232" y="174088"/>
                        <a:pt x="8692" y="175358"/>
                        <a:pt x="6786" y="17535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" name="Graphic 2">
                  <a:extLst>
                    <a:ext uri="{FF2B5EF4-FFF2-40B4-BE49-F238E27FC236}">
                      <a16:creationId xmlns:a16="http://schemas.microsoft.com/office/drawing/2014/main" id="{738AA81E-BD1A-7B0A-9757-80ACB41EC9D1}"/>
                    </a:ext>
                  </a:extLst>
                </p:cNvPr>
                <p:cNvGrpSpPr/>
                <p:nvPr/>
              </p:nvGrpSpPr>
              <p:grpSpPr>
                <a:xfrm>
                  <a:off x="6223374" y="2563261"/>
                  <a:ext cx="500112" cy="854340"/>
                  <a:chOff x="6223374" y="2563261"/>
                  <a:chExt cx="500112" cy="854340"/>
                </a:xfrm>
              </p:grpSpPr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CD16674F-6EA9-138B-6ECD-F111A3A326F2}"/>
                      </a:ext>
                    </a:extLst>
                  </p:cNvPr>
                  <p:cNvSpPr/>
                  <p:nvPr/>
                </p:nvSpPr>
                <p:spPr>
                  <a:xfrm>
                    <a:off x="6401735" y="2755900"/>
                    <a:ext cx="60024" cy="84178"/>
                  </a:xfrm>
                  <a:custGeom>
                    <a:avLst/>
                    <a:gdLst>
                      <a:gd name="connsiteX0" fmla="*/ 60024 w 60024"/>
                      <a:gd name="connsiteY0" fmla="*/ 0 h 84178"/>
                      <a:gd name="connsiteX1" fmla="*/ 20655 w 60024"/>
                      <a:gd name="connsiteY1" fmla="*/ 25400 h 84178"/>
                      <a:gd name="connsiteX2" fmla="*/ 3509 w 60024"/>
                      <a:gd name="connsiteY2" fmla="*/ 83185 h 84178"/>
                      <a:gd name="connsiteX3" fmla="*/ 60024 w 60024"/>
                      <a:gd name="connsiteY3" fmla="*/ 0 h 84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24" h="84178">
                        <a:moveTo>
                          <a:pt x="60024" y="0"/>
                        </a:moveTo>
                        <a:cubicBezTo>
                          <a:pt x="60024" y="0"/>
                          <a:pt x="32084" y="12700"/>
                          <a:pt x="20655" y="25400"/>
                        </a:cubicBezTo>
                        <a:cubicBezTo>
                          <a:pt x="9224" y="38735"/>
                          <a:pt x="-7286" y="92075"/>
                          <a:pt x="3509" y="83185"/>
                        </a:cubicBezTo>
                        <a:cubicBezTo>
                          <a:pt x="13669" y="74930"/>
                          <a:pt x="54309" y="24130"/>
                          <a:pt x="60024" y="0"/>
                        </a:cubicBezTo>
                        <a:close/>
                      </a:path>
                    </a:pathLst>
                  </a:custGeom>
                  <a:solidFill>
                    <a:srgbClr val="CE98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B0E758A9-88FE-BB38-7B86-F10CF2753881}"/>
                      </a:ext>
                    </a:extLst>
                  </p:cNvPr>
                  <p:cNvSpPr/>
                  <p:nvPr/>
                </p:nvSpPr>
                <p:spPr>
                  <a:xfrm>
                    <a:off x="6223374" y="2563261"/>
                    <a:ext cx="500112" cy="854340"/>
                  </a:xfrm>
                  <a:custGeom>
                    <a:avLst/>
                    <a:gdLst>
                      <a:gd name="connsiteX0" fmla="*/ 11691 w 500112"/>
                      <a:gd name="connsiteY0" fmla="*/ 574274 h 854340"/>
                      <a:gd name="connsiteX1" fmla="*/ 68205 w 500112"/>
                      <a:gd name="connsiteY1" fmla="*/ 435209 h 854340"/>
                      <a:gd name="connsiteX2" fmla="*/ 61855 w 500112"/>
                      <a:gd name="connsiteY2" fmla="*/ 305669 h 854340"/>
                      <a:gd name="connsiteX3" fmla="*/ 76460 w 500112"/>
                      <a:gd name="connsiteY3" fmla="*/ 155174 h 854340"/>
                      <a:gd name="connsiteX4" fmla="*/ 127260 w 500112"/>
                      <a:gd name="connsiteY4" fmla="*/ 162159 h 854340"/>
                      <a:gd name="connsiteX5" fmla="*/ 153930 w 500112"/>
                      <a:gd name="connsiteY5" fmla="*/ 273919 h 854340"/>
                      <a:gd name="connsiteX6" fmla="*/ 218700 w 500112"/>
                      <a:gd name="connsiteY6" fmla="*/ 214229 h 854340"/>
                      <a:gd name="connsiteX7" fmla="*/ 284741 w 500112"/>
                      <a:gd name="connsiteY7" fmla="*/ 45319 h 854340"/>
                      <a:gd name="connsiteX8" fmla="*/ 335541 w 500112"/>
                      <a:gd name="connsiteY8" fmla="*/ 869 h 854340"/>
                      <a:gd name="connsiteX9" fmla="*/ 333000 w 500112"/>
                      <a:gd name="connsiteY9" fmla="*/ 77069 h 854340"/>
                      <a:gd name="connsiteX10" fmla="*/ 302520 w 500112"/>
                      <a:gd name="connsiteY10" fmla="*/ 178034 h 854340"/>
                      <a:gd name="connsiteX11" fmla="*/ 333635 w 500112"/>
                      <a:gd name="connsiteY11" fmla="*/ 181209 h 854340"/>
                      <a:gd name="connsiteX12" fmla="*/ 348875 w 500112"/>
                      <a:gd name="connsiteY12" fmla="*/ 209784 h 854340"/>
                      <a:gd name="connsiteX13" fmla="*/ 378085 w 500112"/>
                      <a:gd name="connsiteY13" fmla="*/ 219944 h 854340"/>
                      <a:gd name="connsiteX14" fmla="*/ 384435 w 500112"/>
                      <a:gd name="connsiteY14" fmla="*/ 301859 h 854340"/>
                      <a:gd name="connsiteX15" fmla="*/ 431425 w 500112"/>
                      <a:gd name="connsiteY15" fmla="*/ 255504 h 854340"/>
                      <a:gd name="connsiteX16" fmla="*/ 465716 w 500112"/>
                      <a:gd name="connsiteY16" fmla="*/ 200259 h 854340"/>
                      <a:gd name="connsiteX17" fmla="*/ 500006 w 500112"/>
                      <a:gd name="connsiteY17" fmla="*/ 211689 h 854340"/>
                      <a:gd name="connsiteX18" fmla="*/ 462541 w 500112"/>
                      <a:gd name="connsiteY18" fmla="*/ 297414 h 854340"/>
                      <a:gd name="connsiteX19" fmla="*/ 295535 w 500112"/>
                      <a:gd name="connsiteY19" fmla="*/ 529824 h 854340"/>
                      <a:gd name="connsiteX20" fmla="*/ 75825 w 500112"/>
                      <a:gd name="connsiteY20" fmla="*/ 851134 h 854340"/>
                      <a:gd name="connsiteX21" fmla="*/ 41535 w 500112"/>
                      <a:gd name="connsiteY21" fmla="*/ 658094 h 854340"/>
                      <a:gd name="connsiteX22" fmla="*/ 11691 w 500112"/>
                      <a:gd name="connsiteY22" fmla="*/ 574274 h 854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500112" h="854340">
                        <a:moveTo>
                          <a:pt x="11691" y="574274"/>
                        </a:moveTo>
                        <a:cubicBezTo>
                          <a:pt x="47250" y="525379"/>
                          <a:pt x="63760" y="498709"/>
                          <a:pt x="68205" y="435209"/>
                        </a:cubicBezTo>
                        <a:cubicBezTo>
                          <a:pt x="68841" y="428224"/>
                          <a:pt x="54870" y="337419"/>
                          <a:pt x="61855" y="305669"/>
                        </a:cubicBezTo>
                        <a:cubicBezTo>
                          <a:pt x="68841" y="273919"/>
                          <a:pt x="86620" y="190099"/>
                          <a:pt x="76460" y="155174"/>
                        </a:cubicBezTo>
                        <a:cubicBezTo>
                          <a:pt x="68841" y="127869"/>
                          <a:pt x="109480" y="121519"/>
                          <a:pt x="127260" y="162159"/>
                        </a:cubicBezTo>
                        <a:cubicBezTo>
                          <a:pt x="142500" y="195814"/>
                          <a:pt x="123450" y="254869"/>
                          <a:pt x="153930" y="273919"/>
                        </a:cubicBezTo>
                        <a:cubicBezTo>
                          <a:pt x="178695" y="289794"/>
                          <a:pt x="207905" y="244074"/>
                          <a:pt x="218700" y="214229"/>
                        </a:cubicBezTo>
                        <a:cubicBezTo>
                          <a:pt x="229495" y="184384"/>
                          <a:pt x="275850" y="73894"/>
                          <a:pt x="284741" y="45319"/>
                        </a:cubicBezTo>
                        <a:cubicBezTo>
                          <a:pt x="291091" y="24364"/>
                          <a:pt x="309506" y="-5481"/>
                          <a:pt x="335541" y="869"/>
                        </a:cubicBezTo>
                        <a:cubicBezTo>
                          <a:pt x="361575" y="7219"/>
                          <a:pt x="339350" y="50399"/>
                          <a:pt x="333000" y="77069"/>
                        </a:cubicBezTo>
                        <a:cubicBezTo>
                          <a:pt x="326650" y="103104"/>
                          <a:pt x="302520" y="178034"/>
                          <a:pt x="302520" y="178034"/>
                        </a:cubicBezTo>
                        <a:cubicBezTo>
                          <a:pt x="302520" y="178034"/>
                          <a:pt x="325381" y="168509"/>
                          <a:pt x="333635" y="181209"/>
                        </a:cubicBezTo>
                        <a:cubicBezTo>
                          <a:pt x="343160" y="196449"/>
                          <a:pt x="348875" y="209784"/>
                          <a:pt x="348875" y="209784"/>
                        </a:cubicBezTo>
                        <a:cubicBezTo>
                          <a:pt x="348875" y="209784"/>
                          <a:pt x="360306" y="202799"/>
                          <a:pt x="378085" y="219944"/>
                        </a:cubicBezTo>
                        <a:cubicBezTo>
                          <a:pt x="388881" y="230104"/>
                          <a:pt x="384435" y="301859"/>
                          <a:pt x="384435" y="301859"/>
                        </a:cubicBezTo>
                        <a:cubicBezTo>
                          <a:pt x="384435" y="301859"/>
                          <a:pt x="408566" y="288524"/>
                          <a:pt x="431425" y="255504"/>
                        </a:cubicBezTo>
                        <a:cubicBezTo>
                          <a:pt x="449206" y="229469"/>
                          <a:pt x="451745" y="212324"/>
                          <a:pt x="465716" y="200259"/>
                        </a:cubicBezTo>
                        <a:cubicBezTo>
                          <a:pt x="477781" y="189464"/>
                          <a:pt x="501910" y="198354"/>
                          <a:pt x="500006" y="211689"/>
                        </a:cubicBezTo>
                        <a:cubicBezTo>
                          <a:pt x="494925" y="245344"/>
                          <a:pt x="488575" y="263124"/>
                          <a:pt x="462541" y="297414"/>
                        </a:cubicBezTo>
                        <a:cubicBezTo>
                          <a:pt x="430791" y="338689"/>
                          <a:pt x="313950" y="498709"/>
                          <a:pt x="295535" y="529824"/>
                        </a:cubicBezTo>
                        <a:cubicBezTo>
                          <a:pt x="230130" y="639044"/>
                          <a:pt x="166630" y="726674"/>
                          <a:pt x="75825" y="851134"/>
                        </a:cubicBezTo>
                        <a:cubicBezTo>
                          <a:pt x="52966" y="882249"/>
                          <a:pt x="70745" y="677144"/>
                          <a:pt x="41535" y="658094"/>
                        </a:cubicBezTo>
                        <a:cubicBezTo>
                          <a:pt x="12325" y="639044"/>
                          <a:pt x="-16884" y="613009"/>
                          <a:pt x="11691" y="574274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16DA8ECB-FD44-EAA5-3574-5175044CBE4F}"/>
                      </a:ext>
                    </a:extLst>
                  </p:cNvPr>
                  <p:cNvSpPr/>
                  <p:nvPr/>
                </p:nvSpPr>
                <p:spPr>
                  <a:xfrm>
                    <a:off x="6501963" y="2730801"/>
                    <a:ext cx="33155" cy="75898"/>
                  </a:xfrm>
                  <a:custGeom>
                    <a:avLst/>
                    <a:gdLst>
                      <a:gd name="connsiteX0" fmla="*/ 6152 w 33155"/>
                      <a:gd name="connsiteY0" fmla="*/ 75899 h 75898"/>
                      <a:gd name="connsiteX1" fmla="*/ 2977 w 33155"/>
                      <a:gd name="connsiteY1" fmla="*/ 74629 h 75898"/>
                      <a:gd name="connsiteX2" fmla="*/ 1071 w 33155"/>
                      <a:gd name="connsiteY2" fmla="*/ 65739 h 75898"/>
                      <a:gd name="connsiteX3" fmla="*/ 20756 w 33155"/>
                      <a:gd name="connsiteY3" fmla="*/ 4779 h 75898"/>
                      <a:gd name="connsiteX4" fmla="*/ 28377 w 33155"/>
                      <a:gd name="connsiteY4" fmla="*/ 334 h 75898"/>
                      <a:gd name="connsiteX5" fmla="*/ 32821 w 33155"/>
                      <a:gd name="connsiteY5" fmla="*/ 7954 h 75898"/>
                      <a:gd name="connsiteX6" fmla="*/ 11867 w 33155"/>
                      <a:gd name="connsiteY6" fmla="*/ 72724 h 75898"/>
                      <a:gd name="connsiteX7" fmla="*/ 6152 w 33155"/>
                      <a:gd name="connsiteY7" fmla="*/ 75899 h 75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155" h="75898">
                        <a:moveTo>
                          <a:pt x="6152" y="75899"/>
                        </a:moveTo>
                        <a:cubicBezTo>
                          <a:pt x="4881" y="75899"/>
                          <a:pt x="3612" y="75899"/>
                          <a:pt x="2977" y="74629"/>
                        </a:cubicBezTo>
                        <a:cubicBezTo>
                          <a:pt x="-198" y="72724"/>
                          <a:pt x="-833" y="68914"/>
                          <a:pt x="1071" y="65739"/>
                        </a:cubicBezTo>
                        <a:cubicBezTo>
                          <a:pt x="6787" y="56214"/>
                          <a:pt x="16946" y="18749"/>
                          <a:pt x="20756" y="4779"/>
                        </a:cubicBezTo>
                        <a:cubicBezTo>
                          <a:pt x="21392" y="1604"/>
                          <a:pt x="25202" y="-936"/>
                          <a:pt x="28377" y="334"/>
                        </a:cubicBezTo>
                        <a:cubicBezTo>
                          <a:pt x="31552" y="969"/>
                          <a:pt x="34092" y="4779"/>
                          <a:pt x="32821" y="7954"/>
                        </a:cubicBezTo>
                        <a:cubicBezTo>
                          <a:pt x="31552" y="13034"/>
                          <a:pt x="20121" y="59389"/>
                          <a:pt x="11867" y="72724"/>
                        </a:cubicBezTo>
                        <a:cubicBezTo>
                          <a:pt x="10596" y="74629"/>
                          <a:pt x="8056" y="75899"/>
                          <a:pt x="6152" y="75899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D59DA3C4-78E0-9233-5EB9-E34F550D52B5}"/>
                    </a:ext>
                  </a:extLst>
                </p:cNvPr>
                <p:cNvSpPr/>
                <p:nvPr/>
              </p:nvSpPr>
              <p:spPr>
                <a:xfrm>
                  <a:off x="5859779" y="3819525"/>
                  <a:ext cx="711200" cy="1600834"/>
                </a:xfrm>
                <a:custGeom>
                  <a:avLst/>
                  <a:gdLst>
                    <a:gd name="connsiteX0" fmla="*/ 394970 w 711200"/>
                    <a:gd name="connsiteY0" fmla="*/ 1600835 h 1600834"/>
                    <a:gd name="connsiteX1" fmla="*/ 394970 w 711200"/>
                    <a:gd name="connsiteY1" fmla="*/ 1600835 h 1600834"/>
                    <a:gd name="connsiteX2" fmla="*/ 391795 w 711200"/>
                    <a:gd name="connsiteY2" fmla="*/ 1597025 h 1600834"/>
                    <a:gd name="connsiteX3" fmla="*/ 394970 w 711200"/>
                    <a:gd name="connsiteY3" fmla="*/ 1577975 h 1600834"/>
                    <a:gd name="connsiteX4" fmla="*/ 398780 w 711200"/>
                    <a:gd name="connsiteY4" fmla="*/ 1575435 h 1600834"/>
                    <a:gd name="connsiteX5" fmla="*/ 401320 w 711200"/>
                    <a:gd name="connsiteY5" fmla="*/ 1579245 h 1600834"/>
                    <a:gd name="connsiteX6" fmla="*/ 398145 w 711200"/>
                    <a:gd name="connsiteY6" fmla="*/ 1598295 h 1600834"/>
                    <a:gd name="connsiteX7" fmla="*/ 394970 w 711200"/>
                    <a:gd name="connsiteY7" fmla="*/ 1600835 h 1600834"/>
                    <a:gd name="connsiteX8" fmla="*/ 403860 w 711200"/>
                    <a:gd name="connsiteY8" fmla="*/ 1551305 h 1600834"/>
                    <a:gd name="connsiteX9" fmla="*/ 403860 w 711200"/>
                    <a:gd name="connsiteY9" fmla="*/ 1551305 h 1600834"/>
                    <a:gd name="connsiteX10" fmla="*/ 400685 w 711200"/>
                    <a:gd name="connsiteY10" fmla="*/ 1547495 h 1600834"/>
                    <a:gd name="connsiteX11" fmla="*/ 403860 w 711200"/>
                    <a:gd name="connsiteY11" fmla="*/ 1529080 h 1600834"/>
                    <a:gd name="connsiteX12" fmla="*/ 407670 w 711200"/>
                    <a:gd name="connsiteY12" fmla="*/ 1526540 h 1600834"/>
                    <a:gd name="connsiteX13" fmla="*/ 410210 w 711200"/>
                    <a:gd name="connsiteY13" fmla="*/ 1530350 h 1600834"/>
                    <a:gd name="connsiteX14" fmla="*/ 407035 w 711200"/>
                    <a:gd name="connsiteY14" fmla="*/ 1548765 h 1600834"/>
                    <a:gd name="connsiteX15" fmla="*/ 403860 w 711200"/>
                    <a:gd name="connsiteY15" fmla="*/ 1551305 h 1600834"/>
                    <a:gd name="connsiteX16" fmla="*/ 413385 w 711200"/>
                    <a:gd name="connsiteY16" fmla="*/ 1501140 h 1600834"/>
                    <a:gd name="connsiteX17" fmla="*/ 413385 w 711200"/>
                    <a:gd name="connsiteY17" fmla="*/ 1501140 h 1600834"/>
                    <a:gd name="connsiteX18" fmla="*/ 410210 w 711200"/>
                    <a:gd name="connsiteY18" fmla="*/ 1497330 h 1600834"/>
                    <a:gd name="connsiteX19" fmla="*/ 414020 w 711200"/>
                    <a:gd name="connsiteY19" fmla="*/ 1478915 h 1600834"/>
                    <a:gd name="connsiteX20" fmla="*/ 417830 w 711200"/>
                    <a:gd name="connsiteY20" fmla="*/ 1476375 h 1600834"/>
                    <a:gd name="connsiteX21" fmla="*/ 420370 w 711200"/>
                    <a:gd name="connsiteY21" fmla="*/ 1480185 h 1600834"/>
                    <a:gd name="connsiteX22" fmla="*/ 416560 w 711200"/>
                    <a:gd name="connsiteY22" fmla="*/ 1498600 h 1600834"/>
                    <a:gd name="connsiteX23" fmla="*/ 413385 w 711200"/>
                    <a:gd name="connsiteY23" fmla="*/ 1501140 h 1600834"/>
                    <a:gd name="connsiteX24" fmla="*/ 423545 w 711200"/>
                    <a:gd name="connsiteY24" fmla="*/ 1451610 h 1600834"/>
                    <a:gd name="connsiteX25" fmla="*/ 422910 w 711200"/>
                    <a:gd name="connsiteY25" fmla="*/ 1451610 h 1600834"/>
                    <a:gd name="connsiteX26" fmla="*/ 420370 w 711200"/>
                    <a:gd name="connsiteY26" fmla="*/ 1447800 h 1600834"/>
                    <a:gd name="connsiteX27" fmla="*/ 424180 w 711200"/>
                    <a:gd name="connsiteY27" fmla="*/ 1429385 h 1600834"/>
                    <a:gd name="connsiteX28" fmla="*/ 427990 w 711200"/>
                    <a:gd name="connsiteY28" fmla="*/ 1426845 h 1600834"/>
                    <a:gd name="connsiteX29" fmla="*/ 430530 w 711200"/>
                    <a:gd name="connsiteY29" fmla="*/ 1430655 h 1600834"/>
                    <a:gd name="connsiteX30" fmla="*/ 426720 w 711200"/>
                    <a:gd name="connsiteY30" fmla="*/ 1449070 h 1600834"/>
                    <a:gd name="connsiteX31" fmla="*/ 423545 w 711200"/>
                    <a:gd name="connsiteY31" fmla="*/ 1451610 h 1600834"/>
                    <a:gd name="connsiteX32" fmla="*/ 433705 w 711200"/>
                    <a:gd name="connsiteY32" fmla="*/ 1402080 h 1600834"/>
                    <a:gd name="connsiteX33" fmla="*/ 433070 w 711200"/>
                    <a:gd name="connsiteY33" fmla="*/ 1402080 h 1600834"/>
                    <a:gd name="connsiteX34" fmla="*/ 430530 w 711200"/>
                    <a:gd name="connsiteY34" fmla="*/ 1398270 h 1600834"/>
                    <a:gd name="connsiteX35" fmla="*/ 434340 w 711200"/>
                    <a:gd name="connsiteY35" fmla="*/ 1379855 h 1600834"/>
                    <a:gd name="connsiteX36" fmla="*/ 438150 w 711200"/>
                    <a:gd name="connsiteY36" fmla="*/ 1377315 h 1600834"/>
                    <a:gd name="connsiteX37" fmla="*/ 440690 w 711200"/>
                    <a:gd name="connsiteY37" fmla="*/ 1381125 h 1600834"/>
                    <a:gd name="connsiteX38" fmla="*/ 436880 w 711200"/>
                    <a:gd name="connsiteY38" fmla="*/ 1399540 h 1600834"/>
                    <a:gd name="connsiteX39" fmla="*/ 433705 w 711200"/>
                    <a:gd name="connsiteY39" fmla="*/ 1402080 h 1600834"/>
                    <a:gd name="connsiteX40" fmla="*/ 445135 w 711200"/>
                    <a:gd name="connsiteY40" fmla="*/ 1352550 h 1600834"/>
                    <a:gd name="connsiteX41" fmla="*/ 444500 w 711200"/>
                    <a:gd name="connsiteY41" fmla="*/ 1352550 h 1600834"/>
                    <a:gd name="connsiteX42" fmla="*/ 441960 w 711200"/>
                    <a:gd name="connsiteY42" fmla="*/ 1348740 h 1600834"/>
                    <a:gd name="connsiteX43" fmla="*/ 446405 w 711200"/>
                    <a:gd name="connsiteY43" fmla="*/ 1330325 h 1600834"/>
                    <a:gd name="connsiteX44" fmla="*/ 450215 w 711200"/>
                    <a:gd name="connsiteY44" fmla="*/ 1327785 h 1600834"/>
                    <a:gd name="connsiteX45" fmla="*/ 452755 w 711200"/>
                    <a:gd name="connsiteY45" fmla="*/ 1331595 h 1600834"/>
                    <a:gd name="connsiteX46" fmla="*/ 448310 w 711200"/>
                    <a:gd name="connsiteY46" fmla="*/ 1350010 h 1600834"/>
                    <a:gd name="connsiteX47" fmla="*/ 445135 w 711200"/>
                    <a:gd name="connsiteY47" fmla="*/ 1352550 h 1600834"/>
                    <a:gd name="connsiteX48" fmla="*/ 456565 w 711200"/>
                    <a:gd name="connsiteY48" fmla="*/ 1303020 h 1600834"/>
                    <a:gd name="connsiteX49" fmla="*/ 455930 w 711200"/>
                    <a:gd name="connsiteY49" fmla="*/ 1303020 h 1600834"/>
                    <a:gd name="connsiteX50" fmla="*/ 453390 w 711200"/>
                    <a:gd name="connsiteY50" fmla="*/ 1299210 h 1600834"/>
                    <a:gd name="connsiteX51" fmla="*/ 457835 w 711200"/>
                    <a:gd name="connsiteY51" fmla="*/ 1280795 h 1600834"/>
                    <a:gd name="connsiteX52" fmla="*/ 461645 w 711200"/>
                    <a:gd name="connsiteY52" fmla="*/ 1278255 h 1600834"/>
                    <a:gd name="connsiteX53" fmla="*/ 464185 w 711200"/>
                    <a:gd name="connsiteY53" fmla="*/ 1282065 h 1600834"/>
                    <a:gd name="connsiteX54" fmla="*/ 459740 w 711200"/>
                    <a:gd name="connsiteY54" fmla="*/ 1300480 h 1600834"/>
                    <a:gd name="connsiteX55" fmla="*/ 456565 w 711200"/>
                    <a:gd name="connsiteY55" fmla="*/ 1303020 h 1600834"/>
                    <a:gd name="connsiteX56" fmla="*/ 468630 w 711200"/>
                    <a:gd name="connsiteY56" fmla="*/ 1253490 h 1600834"/>
                    <a:gd name="connsiteX57" fmla="*/ 467995 w 711200"/>
                    <a:gd name="connsiteY57" fmla="*/ 1253490 h 1600834"/>
                    <a:gd name="connsiteX58" fmla="*/ 465455 w 711200"/>
                    <a:gd name="connsiteY58" fmla="*/ 1249680 h 1600834"/>
                    <a:gd name="connsiteX59" fmla="*/ 469900 w 711200"/>
                    <a:gd name="connsiteY59" fmla="*/ 1231265 h 1600834"/>
                    <a:gd name="connsiteX60" fmla="*/ 473710 w 711200"/>
                    <a:gd name="connsiteY60" fmla="*/ 1228725 h 1600834"/>
                    <a:gd name="connsiteX61" fmla="*/ 476250 w 711200"/>
                    <a:gd name="connsiteY61" fmla="*/ 1232535 h 1600834"/>
                    <a:gd name="connsiteX62" fmla="*/ 471805 w 711200"/>
                    <a:gd name="connsiteY62" fmla="*/ 1250950 h 1600834"/>
                    <a:gd name="connsiteX63" fmla="*/ 468630 w 711200"/>
                    <a:gd name="connsiteY63" fmla="*/ 1253490 h 1600834"/>
                    <a:gd name="connsiteX64" fmla="*/ 480695 w 711200"/>
                    <a:gd name="connsiteY64" fmla="*/ 1203960 h 1600834"/>
                    <a:gd name="connsiteX65" fmla="*/ 480060 w 711200"/>
                    <a:gd name="connsiteY65" fmla="*/ 1203960 h 1600834"/>
                    <a:gd name="connsiteX66" fmla="*/ 477520 w 711200"/>
                    <a:gd name="connsiteY66" fmla="*/ 1200150 h 1600834"/>
                    <a:gd name="connsiteX67" fmla="*/ 482600 w 711200"/>
                    <a:gd name="connsiteY67" fmla="*/ 1181735 h 1600834"/>
                    <a:gd name="connsiteX68" fmla="*/ 486410 w 711200"/>
                    <a:gd name="connsiteY68" fmla="*/ 1179195 h 1600834"/>
                    <a:gd name="connsiteX69" fmla="*/ 488950 w 711200"/>
                    <a:gd name="connsiteY69" fmla="*/ 1183005 h 1600834"/>
                    <a:gd name="connsiteX70" fmla="*/ 483870 w 711200"/>
                    <a:gd name="connsiteY70" fmla="*/ 1201420 h 1600834"/>
                    <a:gd name="connsiteX71" fmla="*/ 480695 w 711200"/>
                    <a:gd name="connsiteY71" fmla="*/ 1203960 h 1600834"/>
                    <a:gd name="connsiteX72" fmla="*/ 494030 w 711200"/>
                    <a:gd name="connsiteY72" fmla="*/ 1155065 h 1600834"/>
                    <a:gd name="connsiteX73" fmla="*/ 493395 w 711200"/>
                    <a:gd name="connsiteY73" fmla="*/ 1155065 h 1600834"/>
                    <a:gd name="connsiteX74" fmla="*/ 490855 w 711200"/>
                    <a:gd name="connsiteY74" fmla="*/ 1151255 h 1600834"/>
                    <a:gd name="connsiteX75" fmla="*/ 495935 w 711200"/>
                    <a:gd name="connsiteY75" fmla="*/ 1132840 h 1600834"/>
                    <a:gd name="connsiteX76" fmla="*/ 499745 w 711200"/>
                    <a:gd name="connsiteY76" fmla="*/ 1130300 h 1600834"/>
                    <a:gd name="connsiteX77" fmla="*/ 502285 w 711200"/>
                    <a:gd name="connsiteY77" fmla="*/ 1134110 h 1600834"/>
                    <a:gd name="connsiteX78" fmla="*/ 497205 w 711200"/>
                    <a:gd name="connsiteY78" fmla="*/ 1152525 h 1600834"/>
                    <a:gd name="connsiteX79" fmla="*/ 494030 w 711200"/>
                    <a:gd name="connsiteY79" fmla="*/ 1155065 h 1600834"/>
                    <a:gd name="connsiteX80" fmla="*/ 506730 w 711200"/>
                    <a:gd name="connsiteY80" fmla="*/ 1106170 h 1600834"/>
                    <a:gd name="connsiteX81" fmla="*/ 506095 w 711200"/>
                    <a:gd name="connsiteY81" fmla="*/ 1106170 h 1600834"/>
                    <a:gd name="connsiteX82" fmla="*/ 504190 w 711200"/>
                    <a:gd name="connsiteY82" fmla="*/ 1102360 h 1600834"/>
                    <a:gd name="connsiteX83" fmla="*/ 509270 w 711200"/>
                    <a:gd name="connsiteY83" fmla="*/ 1083945 h 1600834"/>
                    <a:gd name="connsiteX84" fmla="*/ 513080 w 711200"/>
                    <a:gd name="connsiteY84" fmla="*/ 1082040 h 1600834"/>
                    <a:gd name="connsiteX85" fmla="*/ 514985 w 711200"/>
                    <a:gd name="connsiteY85" fmla="*/ 1085850 h 1600834"/>
                    <a:gd name="connsiteX86" fmla="*/ 509905 w 711200"/>
                    <a:gd name="connsiteY86" fmla="*/ 1104265 h 1600834"/>
                    <a:gd name="connsiteX87" fmla="*/ 506730 w 711200"/>
                    <a:gd name="connsiteY87" fmla="*/ 1106170 h 1600834"/>
                    <a:gd name="connsiteX88" fmla="*/ 520700 w 711200"/>
                    <a:gd name="connsiteY88" fmla="*/ 1056640 h 1600834"/>
                    <a:gd name="connsiteX89" fmla="*/ 520065 w 711200"/>
                    <a:gd name="connsiteY89" fmla="*/ 1056640 h 1600834"/>
                    <a:gd name="connsiteX90" fmla="*/ 518160 w 711200"/>
                    <a:gd name="connsiteY90" fmla="*/ 1052830 h 1600834"/>
                    <a:gd name="connsiteX91" fmla="*/ 523240 w 711200"/>
                    <a:gd name="connsiteY91" fmla="*/ 1034415 h 1600834"/>
                    <a:gd name="connsiteX92" fmla="*/ 527050 w 711200"/>
                    <a:gd name="connsiteY92" fmla="*/ 1032510 h 1600834"/>
                    <a:gd name="connsiteX93" fmla="*/ 528955 w 711200"/>
                    <a:gd name="connsiteY93" fmla="*/ 1036320 h 1600834"/>
                    <a:gd name="connsiteX94" fmla="*/ 523875 w 711200"/>
                    <a:gd name="connsiteY94" fmla="*/ 1054735 h 1600834"/>
                    <a:gd name="connsiteX95" fmla="*/ 520700 w 711200"/>
                    <a:gd name="connsiteY95" fmla="*/ 1056640 h 1600834"/>
                    <a:gd name="connsiteX96" fmla="*/ 534670 w 711200"/>
                    <a:gd name="connsiteY96" fmla="*/ 1008380 h 1600834"/>
                    <a:gd name="connsiteX97" fmla="*/ 534035 w 711200"/>
                    <a:gd name="connsiteY97" fmla="*/ 1008380 h 1600834"/>
                    <a:gd name="connsiteX98" fmla="*/ 532130 w 711200"/>
                    <a:gd name="connsiteY98" fmla="*/ 1004570 h 1600834"/>
                    <a:gd name="connsiteX99" fmla="*/ 537845 w 711200"/>
                    <a:gd name="connsiteY99" fmla="*/ 986155 h 1600834"/>
                    <a:gd name="connsiteX100" fmla="*/ 541655 w 711200"/>
                    <a:gd name="connsiteY100" fmla="*/ 984250 h 1600834"/>
                    <a:gd name="connsiteX101" fmla="*/ 543560 w 711200"/>
                    <a:gd name="connsiteY101" fmla="*/ 988060 h 1600834"/>
                    <a:gd name="connsiteX102" fmla="*/ 538480 w 711200"/>
                    <a:gd name="connsiteY102" fmla="*/ 1006475 h 1600834"/>
                    <a:gd name="connsiteX103" fmla="*/ 534670 w 711200"/>
                    <a:gd name="connsiteY103" fmla="*/ 1008380 h 1600834"/>
                    <a:gd name="connsiteX104" fmla="*/ 549275 w 711200"/>
                    <a:gd name="connsiteY104" fmla="*/ 959485 h 1600834"/>
                    <a:gd name="connsiteX105" fmla="*/ 548640 w 711200"/>
                    <a:gd name="connsiteY105" fmla="*/ 959485 h 1600834"/>
                    <a:gd name="connsiteX106" fmla="*/ 546735 w 711200"/>
                    <a:gd name="connsiteY106" fmla="*/ 955675 h 1600834"/>
                    <a:gd name="connsiteX107" fmla="*/ 552450 w 711200"/>
                    <a:gd name="connsiteY107" fmla="*/ 937260 h 1600834"/>
                    <a:gd name="connsiteX108" fmla="*/ 556260 w 711200"/>
                    <a:gd name="connsiteY108" fmla="*/ 935355 h 1600834"/>
                    <a:gd name="connsiteX109" fmla="*/ 558165 w 711200"/>
                    <a:gd name="connsiteY109" fmla="*/ 939165 h 1600834"/>
                    <a:gd name="connsiteX110" fmla="*/ 552450 w 711200"/>
                    <a:gd name="connsiteY110" fmla="*/ 957580 h 1600834"/>
                    <a:gd name="connsiteX111" fmla="*/ 549275 w 711200"/>
                    <a:gd name="connsiteY111" fmla="*/ 959485 h 1600834"/>
                    <a:gd name="connsiteX112" fmla="*/ 564515 w 711200"/>
                    <a:gd name="connsiteY112" fmla="*/ 910590 h 1600834"/>
                    <a:gd name="connsiteX113" fmla="*/ 563880 w 711200"/>
                    <a:gd name="connsiteY113" fmla="*/ 910590 h 1600834"/>
                    <a:gd name="connsiteX114" fmla="*/ 561975 w 711200"/>
                    <a:gd name="connsiteY114" fmla="*/ 906780 h 1600834"/>
                    <a:gd name="connsiteX115" fmla="*/ 567690 w 711200"/>
                    <a:gd name="connsiteY115" fmla="*/ 888365 h 1600834"/>
                    <a:gd name="connsiteX116" fmla="*/ 571500 w 711200"/>
                    <a:gd name="connsiteY116" fmla="*/ 886460 h 1600834"/>
                    <a:gd name="connsiteX117" fmla="*/ 573405 w 711200"/>
                    <a:gd name="connsiteY117" fmla="*/ 890270 h 1600834"/>
                    <a:gd name="connsiteX118" fmla="*/ 567690 w 711200"/>
                    <a:gd name="connsiteY118" fmla="*/ 908685 h 1600834"/>
                    <a:gd name="connsiteX119" fmla="*/ 564515 w 711200"/>
                    <a:gd name="connsiteY119" fmla="*/ 910590 h 1600834"/>
                    <a:gd name="connsiteX120" fmla="*/ 579755 w 711200"/>
                    <a:gd name="connsiteY120" fmla="*/ 862330 h 1600834"/>
                    <a:gd name="connsiteX121" fmla="*/ 578485 w 711200"/>
                    <a:gd name="connsiteY121" fmla="*/ 862330 h 1600834"/>
                    <a:gd name="connsiteX122" fmla="*/ 576580 w 711200"/>
                    <a:gd name="connsiteY122" fmla="*/ 858520 h 1600834"/>
                    <a:gd name="connsiteX123" fmla="*/ 582295 w 711200"/>
                    <a:gd name="connsiteY123" fmla="*/ 840105 h 1600834"/>
                    <a:gd name="connsiteX124" fmla="*/ 586105 w 711200"/>
                    <a:gd name="connsiteY124" fmla="*/ 838200 h 1600834"/>
                    <a:gd name="connsiteX125" fmla="*/ 588010 w 711200"/>
                    <a:gd name="connsiteY125" fmla="*/ 842010 h 1600834"/>
                    <a:gd name="connsiteX126" fmla="*/ 582295 w 711200"/>
                    <a:gd name="connsiteY126" fmla="*/ 860425 h 1600834"/>
                    <a:gd name="connsiteX127" fmla="*/ 579755 w 711200"/>
                    <a:gd name="connsiteY127" fmla="*/ 862330 h 1600834"/>
                    <a:gd name="connsiteX128" fmla="*/ 595630 w 711200"/>
                    <a:gd name="connsiteY128" fmla="*/ 814070 h 1600834"/>
                    <a:gd name="connsiteX129" fmla="*/ 594360 w 711200"/>
                    <a:gd name="connsiteY129" fmla="*/ 814070 h 1600834"/>
                    <a:gd name="connsiteX130" fmla="*/ 592455 w 711200"/>
                    <a:gd name="connsiteY130" fmla="*/ 810260 h 1600834"/>
                    <a:gd name="connsiteX131" fmla="*/ 598805 w 711200"/>
                    <a:gd name="connsiteY131" fmla="*/ 792480 h 1600834"/>
                    <a:gd name="connsiteX132" fmla="*/ 602615 w 711200"/>
                    <a:gd name="connsiteY132" fmla="*/ 790575 h 1600834"/>
                    <a:gd name="connsiteX133" fmla="*/ 604520 w 711200"/>
                    <a:gd name="connsiteY133" fmla="*/ 794385 h 1600834"/>
                    <a:gd name="connsiteX134" fmla="*/ 598805 w 711200"/>
                    <a:gd name="connsiteY134" fmla="*/ 812165 h 1600834"/>
                    <a:gd name="connsiteX135" fmla="*/ 595630 w 711200"/>
                    <a:gd name="connsiteY135" fmla="*/ 814070 h 1600834"/>
                    <a:gd name="connsiteX136" fmla="*/ 611505 w 711200"/>
                    <a:gd name="connsiteY136" fmla="*/ 765810 h 1600834"/>
                    <a:gd name="connsiteX137" fmla="*/ 610235 w 711200"/>
                    <a:gd name="connsiteY137" fmla="*/ 765810 h 1600834"/>
                    <a:gd name="connsiteX138" fmla="*/ 608330 w 711200"/>
                    <a:gd name="connsiteY138" fmla="*/ 762000 h 1600834"/>
                    <a:gd name="connsiteX139" fmla="*/ 614680 w 711200"/>
                    <a:gd name="connsiteY139" fmla="*/ 744220 h 1600834"/>
                    <a:gd name="connsiteX140" fmla="*/ 618490 w 711200"/>
                    <a:gd name="connsiteY140" fmla="*/ 742315 h 1600834"/>
                    <a:gd name="connsiteX141" fmla="*/ 620395 w 711200"/>
                    <a:gd name="connsiteY141" fmla="*/ 746125 h 1600834"/>
                    <a:gd name="connsiteX142" fmla="*/ 614045 w 711200"/>
                    <a:gd name="connsiteY142" fmla="*/ 763905 h 1600834"/>
                    <a:gd name="connsiteX143" fmla="*/ 611505 w 711200"/>
                    <a:gd name="connsiteY143" fmla="*/ 765810 h 1600834"/>
                    <a:gd name="connsiteX144" fmla="*/ 628650 w 711200"/>
                    <a:gd name="connsiteY144" fmla="*/ 718185 h 1600834"/>
                    <a:gd name="connsiteX145" fmla="*/ 627380 w 711200"/>
                    <a:gd name="connsiteY145" fmla="*/ 718185 h 1600834"/>
                    <a:gd name="connsiteX146" fmla="*/ 625475 w 711200"/>
                    <a:gd name="connsiteY146" fmla="*/ 714375 h 1600834"/>
                    <a:gd name="connsiteX147" fmla="*/ 631825 w 711200"/>
                    <a:gd name="connsiteY147" fmla="*/ 696595 h 1600834"/>
                    <a:gd name="connsiteX148" fmla="*/ 635635 w 711200"/>
                    <a:gd name="connsiteY148" fmla="*/ 694690 h 1600834"/>
                    <a:gd name="connsiteX149" fmla="*/ 637540 w 711200"/>
                    <a:gd name="connsiteY149" fmla="*/ 698500 h 1600834"/>
                    <a:gd name="connsiteX150" fmla="*/ 631190 w 711200"/>
                    <a:gd name="connsiteY150" fmla="*/ 716280 h 1600834"/>
                    <a:gd name="connsiteX151" fmla="*/ 628650 w 711200"/>
                    <a:gd name="connsiteY151" fmla="*/ 718185 h 1600834"/>
                    <a:gd name="connsiteX152" fmla="*/ 645795 w 711200"/>
                    <a:gd name="connsiteY152" fmla="*/ 669925 h 1600834"/>
                    <a:gd name="connsiteX153" fmla="*/ 644525 w 711200"/>
                    <a:gd name="connsiteY153" fmla="*/ 669925 h 1600834"/>
                    <a:gd name="connsiteX154" fmla="*/ 642620 w 711200"/>
                    <a:gd name="connsiteY154" fmla="*/ 666115 h 1600834"/>
                    <a:gd name="connsiteX155" fmla="*/ 648970 w 711200"/>
                    <a:gd name="connsiteY155" fmla="*/ 648335 h 1600834"/>
                    <a:gd name="connsiteX156" fmla="*/ 652780 w 711200"/>
                    <a:gd name="connsiteY156" fmla="*/ 646430 h 1600834"/>
                    <a:gd name="connsiteX157" fmla="*/ 654685 w 711200"/>
                    <a:gd name="connsiteY157" fmla="*/ 650240 h 1600834"/>
                    <a:gd name="connsiteX158" fmla="*/ 648335 w 711200"/>
                    <a:gd name="connsiteY158" fmla="*/ 668020 h 1600834"/>
                    <a:gd name="connsiteX159" fmla="*/ 645795 w 711200"/>
                    <a:gd name="connsiteY159" fmla="*/ 669925 h 1600834"/>
                    <a:gd name="connsiteX160" fmla="*/ 663575 w 711200"/>
                    <a:gd name="connsiteY160" fmla="*/ 622300 h 1600834"/>
                    <a:gd name="connsiteX161" fmla="*/ 662305 w 711200"/>
                    <a:gd name="connsiteY161" fmla="*/ 622300 h 1600834"/>
                    <a:gd name="connsiteX162" fmla="*/ 660400 w 711200"/>
                    <a:gd name="connsiteY162" fmla="*/ 618490 h 1600834"/>
                    <a:gd name="connsiteX163" fmla="*/ 667385 w 711200"/>
                    <a:gd name="connsiteY163" fmla="*/ 600710 h 1600834"/>
                    <a:gd name="connsiteX164" fmla="*/ 671195 w 711200"/>
                    <a:gd name="connsiteY164" fmla="*/ 598805 h 1600834"/>
                    <a:gd name="connsiteX165" fmla="*/ 673100 w 711200"/>
                    <a:gd name="connsiteY165" fmla="*/ 602615 h 1600834"/>
                    <a:gd name="connsiteX166" fmla="*/ 666115 w 711200"/>
                    <a:gd name="connsiteY166" fmla="*/ 620395 h 1600834"/>
                    <a:gd name="connsiteX167" fmla="*/ 663575 w 711200"/>
                    <a:gd name="connsiteY167" fmla="*/ 622300 h 1600834"/>
                    <a:gd name="connsiteX168" fmla="*/ 682625 w 711200"/>
                    <a:gd name="connsiteY168" fmla="*/ 575310 h 1600834"/>
                    <a:gd name="connsiteX169" fmla="*/ 681355 w 711200"/>
                    <a:gd name="connsiteY169" fmla="*/ 575310 h 1600834"/>
                    <a:gd name="connsiteX170" fmla="*/ 679450 w 711200"/>
                    <a:gd name="connsiteY170" fmla="*/ 570865 h 1600834"/>
                    <a:gd name="connsiteX171" fmla="*/ 687070 w 711200"/>
                    <a:gd name="connsiteY171" fmla="*/ 553085 h 1600834"/>
                    <a:gd name="connsiteX172" fmla="*/ 691515 w 711200"/>
                    <a:gd name="connsiteY172" fmla="*/ 551180 h 1600834"/>
                    <a:gd name="connsiteX173" fmla="*/ 693420 w 711200"/>
                    <a:gd name="connsiteY173" fmla="*/ 555625 h 1600834"/>
                    <a:gd name="connsiteX174" fmla="*/ 685800 w 711200"/>
                    <a:gd name="connsiteY174" fmla="*/ 573405 h 1600834"/>
                    <a:gd name="connsiteX175" fmla="*/ 682625 w 711200"/>
                    <a:gd name="connsiteY175" fmla="*/ 575310 h 1600834"/>
                    <a:gd name="connsiteX176" fmla="*/ 703580 w 711200"/>
                    <a:gd name="connsiteY176" fmla="*/ 528955 h 1600834"/>
                    <a:gd name="connsiteX177" fmla="*/ 702310 w 711200"/>
                    <a:gd name="connsiteY177" fmla="*/ 528955 h 1600834"/>
                    <a:gd name="connsiteX178" fmla="*/ 701040 w 711200"/>
                    <a:gd name="connsiteY178" fmla="*/ 524510 h 1600834"/>
                    <a:gd name="connsiteX179" fmla="*/ 704850 w 711200"/>
                    <a:gd name="connsiteY179" fmla="*/ 508000 h 1600834"/>
                    <a:gd name="connsiteX180" fmla="*/ 704850 w 711200"/>
                    <a:gd name="connsiteY180" fmla="*/ 507365 h 1600834"/>
                    <a:gd name="connsiteX181" fmla="*/ 708025 w 711200"/>
                    <a:gd name="connsiteY181" fmla="*/ 504190 h 1600834"/>
                    <a:gd name="connsiteX182" fmla="*/ 708025 w 711200"/>
                    <a:gd name="connsiteY182" fmla="*/ 504190 h 1600834"/>
                    <a:gd name="connsiteX183" fmla="*/ 711200 w 711200"/>
                    <a:gd name="connsiteY183" fmla="*/ 507365 h 1600834"/>
                    <a:gd name="connsiteX184" fmla="*/ 711200 w 711200"/>
                    <a:gd name="connsiteY184" fmla="*/ 508000 h 1600834"/>
                    <a:gd name="connsiteX185" fmla="*/ 706755 w 711200"/>
                    <a:gd name="connsiteY185" fmla="*/ 527050 h 1600834"/>
                    <a:gd name="connsiteX186" fmla="*/ 703580 w 711200"/>
                    <a:gd name="connsiteY186" fmla="*/ 528955 h 1600834"/>
                    <a:gd name="connsiteX187" fmla="*/ 695325 w 711200"/>
                    <a:gd name="connsiteY187" fmla="*/ 481965 h 1600834"/>
                    <a:gd name="connsiteX188" fmla="*/ 692785 w 711200"/>
                    <a:gd name="connsiteY188" fmla="*/ 480695 h 1600834"/>
                    <a:gd name="connsiteX189" fmla="*/ 679450 w 711200"/>
                    <a:gd name="connsiteY189" fmla="*/ 467995 h 1600834"/>
                    <a:gd name="connsiteX190" fmla="*/ 678815 w 711200"/>
                    <a:gd name="connsiteY190" fmla="*/ 463550 h 1600834"/>
                    <a:gd name="connsiteX191" fmla="*/ 683260 w 711200"/>
                    <a:gd name="connsiteY191" fmla="*/ 462915 h 1600834"/>
                    <a:gd name="connsiteX192" fmla="*/ 697865 w 711200"/>
                    <a:gd name="connsiteY192" fmla="*/ 476250 h 1600834"/>
                    <a:gd name="connsiteX193" fmla="*/ 697230 w 711200"/>
                    <a:gd name="connsiteY193" fmla="*/ 480695 h 1600834"/>
                    <a:gd name="connsiteX194" fmla="*/ 695325 w 711200"/>
                    <a:gd name="connsiteY194" fmla="*/ 481965 h 1600834"/>
                    <a:gd name="connsiteX195" fmla="*/ 654685 w 711200"/>
                    <a:gd name="connsiteY195" fmla="*/ 452120 h 1600834"/>
                    <a:gd name="connsiteX196" fmla="*/ 653415 w 711200"/>
                    <a:gd name="connsiteY196" fmla="*/ 451485 h 1600834"/>
                    <a:gd name="connsiteX197" fmla="*/ 636270 w 711200"/>
                    <a:gd name="connsiteY197" fmla="*/ 443230 h 1600834"/>
                    <a:gd name="connsiteX198" fmla="*/ 635000 w 711200"/>
                    <a:gd name="connsiteY198" fmla="*/ 438785 h 1600834"/>
                    <a:gd name="connsiteX199" fmla="*/ 639445 w 711200"/>
                    <a:gd name="connsiteY199" fmla="*/ 437515 h 1600834"/>
                    <a:gd name="connsiteX200" fmla="*/ 656590 w 711200"/>
                    <a:gd name="connsiteY200" fmla="*/ 445770 h 1600834"/>
                    <a:gd name="connsiteX201" fmla="*/ 657860 w 711200"/>
                    <a:gd name="connsiteY201" fmla="*/ 450215 h 1600834"/>
                    <a:gd name="connsiteX202" fmla="*/ 654685 w 711200"/>
                    <a:gd name="connsiteY202" fmla="*/ 452120 h 1600834"/>
                    <a:gd name="connsiteX203" fmla="*/ 608330 w 711200"/>
                    <a:gd name="connsiteY203" fmla="*/ 431165 h 1600834"/>
                    <a:gd name="connsiteX204" fmla="*/ 607060 w 711200"/>
                    <a:gd name="connsiteY204" fmla="*/ 431165 h 1600834"/>
                    <a:gd name="connsiteX205" fmla="*/ 589280 w 711200"/>
                    <a:gd name="connsiteY205" fmla="*/ 424180 h 1600834"/>
                    <a:gd name="connsiteX206" fmla="*/ 587375 w 711200"/>
                    <a:gd name="connsiteY206" fmla="*/ 420370 h 1600834"/>
                    <a:gd name="connsiteX207" fmla="*/ 591185 w 711200"/>
                    <a:gd name="connsiteY207" fmla="*/ 418465 h 1600834"/>
                    <a:gd name="connsiteX208" fmla="*/ 608965 w 711200"/>
                    <a:gd name="connsiteY208" fmla="*/ 425450 h 1600834"/>
                    <a:gd name="connsiteX209" fmla="*/ 610870 w 711200"/>
                    <a:gd name="connsiteY209" fmla="*/ 429260 h 1600834"/>
                    <a:gd name="connsiteX210" fmla="*/ 608330 w 711200"/>
                    <a:gd name="connsiteY210" fmla="*/ 431165 h 1600834"/>
                    <a:gd name="connsiteX211" fmla="*/ 560705 w 711200"/>
                    <a:gd name="connsiteY211" fmla="*/ 412750 h 1600834"/>
                    <a:gd name="connsiteX212" fmla="*/ 559435 w 711200"/>
                    <a:gd name="connsiteY212" fmla="*/ 412750 h 1600834"/>
                    <a:gd name="connsiteX213" fmla="*/ 542290 w 711200"/>
                    <a:gd name="connsiteY213" fmla="*/ 404495 h 1600834"/>
                    <a:gd name="connsiteX214" fmla="*/ 541020 w 711200"/>
                    <a:gd name="connsiteY214" fmla="*/ 400050 h 1600834"/>
                    <a:gd name="connsiteX215" fmla="*/ 545465 w 711200"/>
                    <a:gd name="connsiteY215" fmla="*/ 398780 h 1600834"/>
                    <a:gd name="connsiteX216" fmla="*/ 562610 w 711200"/>
                    <a:gd name="connsiteY216" fmla="*/ 407035 h 1600834"/>
                    <a:gd name="connsiteX217" fmla="*/ 563880 w 711200"/>
                    <a:gd name="connsiteY217" fmla="*/ 411480 h 1600834"/>
                    <a:gd name="connsiteX218" fmla="*/ 560705 w 711200"/>
                    <a:gd name="connsiteY218" fmla="*/ 412750 h 1600834"/>
                    <a:gd name="connsiteX219" fmla="*/ 514985 w 711200"/>
                    <a:gd name="connsiteY219" fmla="*/ 391160 h 1600834"/>
                    <a:gd name="connsiteX220" fmla="*/ 513715 w 711200"/>
                    <a:gd name="connsiteY220" fmla="*/ 391160 h 1600834"/>
                    <a:gd name="connsiteX221" fmla="*/ 496570 w 711200"/>
                    <a:gd name="connsiteY221" fmla="*/ 382905 h 1600834"/>
                    <a:gd name="connsiteX222" fmla="*/ 495300 w 711200"/>
                    <a:gd name="connsiteY222" fmla="*/ 378460 h 1600834"/>
                    <a:gd name="connsiteX223" fmla="*/ 499745 w 711200"/>
                    <a:gd name="connsiteY223" fmla="*/ 377190 h 1600834"/>
                    <a:gd name="connsiteX224" fmla="*/ 516890 w 711200"/>
                    <a:gd name="connsiteY224" fmla="*/ 385445 h 1600834"/>
                    <a:gd name="connsiteX225" fmla="*/ 518160 w 711200"/>
                    <a:gd name="connsiteY225" fmla="*/ 389890 h 1600834"/>
                    <a:gd name="connsiteX226" fmla="*/ 514985 w 711200"/>
                    <a:gd name="connsiteY226" fmla="*/ 391160 h 1600834"/>
                    <a:gd name="connsiteX227" fmla="*/ 468630 w 711200"/>
                    <a:gd name="connsiteY227" fmla="*/ 369570 h 1600834"/>
                    <a:gd name="connsiteX228" fmla="*/ 467360 w 711200"/>
                    <a:gd name="connsiteY228" fmla="*/ 369570 h 1600834"/>
                    <a:gd name="connsiteX229" fmla="*/ 450215 w 711200"/>
                    <a:gd name="connsiteY229" fmla="*/ 361315 h 1600834"/>
                    <a:gd name="connsiteX230" fmla="*/ 448945 w 711200"/>
                    <a:gd name="connsiteY230" fmla="*/ 356870 h 1600834"/>
                    <a:gd name="connsiteX231" fmla="*/ 453390 w 711200"/>
                    <a:gd name="connsiteY231" fmla="*/ 355600 h 1600834"/>
                    <a:gd name="connsiteX232" fmla="*/ 470535 w 711200"/>
                    <a:gd name="connsiteY232" fmla="*/ 363855 h 1600834"/>
                    <a:gd name="connsiteX233" fmla="*/ 471805 w 711200"/>
                    <a:gd name="connsiteY233" fmla="*/ 368300 h 1600834"/>
                    <a:gd name="connsiteX234" fmla="*/ 468630 w 711200"/>
                    <a:gd name="connsiteY234" fmla="*/ 369570 h 1600834"/>
                    <a:gd name="connsiteX235" fmla="*/ 422910 w 711200"/>
                    <a:gd name="connsiteY235" fmla="*/ 347345 h 1600834"/>
                    <a:gd name="connsiteX236" fmla="*/ 421640 w 711200"/>
                    <a:gd name="connsiteY236" fmla="*/ 347345 h 1600834"/>
                    <a:gd name="connsiteX237" fmla="*/ 404495 w 711200"/>
                    <a:gd name="connsiteY237" fmla="*/ 339090 h 1600834"/>
                    <a:gd name="connsiteX238" fmla="*/ 403225 w 711200"/>
                    <a:gd name="connsiteY238" fmla="*/ 334645 h 1600834"/>
                    <a:gd name="connsiteX239" fmla="*/ 407670 w 711200"/>
                    <a:gd name="connsiteY239" fmla="*/ 333375 h 1600834"/>
                    <a:gd name="connsiteX240" fmla="*/ 424815 w 711200"/>
                    <a:gd name="connsiteY240" fmla="*/ 341630 h 1600834"/>
                    <a:gd name="connsiteX241" fmla="*/ 426085 w 711200"/>
                    <a:gd name="connsiteY241" fmla="*/ 346075 h 1600834"/>
                    <a:gd name="connsiteX242" fmla="*/ 422910 w 711200"/>
                    <a:gd name="connsiteY242" fmla="*/ 347345 h 1600834"/>
                    <a:gd name="connsiteX243" fmla="*/ 376555 w 711200"/>
                    <a:gd name="connsiteY243" fmla="*/ 325755 h 1600834"/>
                    <a:gd name="connsiteX244" fmla="*/ 375285 w 711200"/>
                    <a:gd name="connsiteY244" fmla="*/ 325755 h 1600834"/>
                    <a:gd name="connsiteX245" fmla="*/ 358140 w 711200"/>
                    <a:gd name="connsiteY245" fmla="*/ 317500 h 1600834"/>
                    <a:gd name="connsiteX246" fmla="*/ 356870 w 711200"/>
                    <a:gd name="connsiteY246" fmla="*/ 313055 h 1600834"/>
                    <a:gd name="connsiteX247" fmla="*/ 361315 w 711200"/>
                    <a:gd name="connsiteY247" fmla="*/ 311785 h 1600834"/>
                    <a:gd name="connsiteX248" fmla="*/ 378460 w 711200"/>
                    <a:gd name="connsiteY248" fmla="*/ 320040 h 1600834"/>
                    <a:gd name="connsiteX249" fmla="*/ 379730 w 711200"/>
                    <a:gd name="connsiteY249" fmla="*/ 324485 h 1600834"/>
                    <a:gd name="connsiteX250" fmla="*/ 376555 w 711200"/>
                    <a:gd name="connsiteY250" fmla="*/ 325755 h 1600834"/>
                    <a:gd name="connsiteX251" fmla="*/ 330835 w 711200"/>
                    <a:gd name="connsiteY251" fmla="*/ 303530 h 1600834"/>
                    <a:gd name="connsiteX252" fmla="*/ 329565 w 711200"/>
                    <a:gd name="connsiteY252" fmla="*/ 303530 h 1600834"/>
                    <a:gd name="connsiteX253" fmla="*/ 312420 w 711200"/>
                    <a:gd name="connsiteY253" fmla="*/ 295275 h 1600834"/>
                    <a:gd name="connsiteX254" fmla="*/ 311150 w 711200"/>
                    <a:gd name="connsiteY254" fmla="*/ 290830 h 1600834"/>
                    <a:gd name="connsiteX255" fmla="*/ 315595 w 711200"/>
                    <a:gd name="connsiteY255" fmla="*/ 289560 h 1600834"/>
                    <a:gd name="connsiteX256" fmla="*/ 332740 w 711200"/>
                    <a:gd name="connsiteY256" fmla="*/ 297815 h 1600834"/>
                    <a:gd name="connsiteX257" fmla="*/ 334010 w 711200"/>
                    <a:gd name="connsiteY257" fmla="*/ 302260 h 1600834"/>
                    <a:gd name="connsiteX258" fmla="*/ 330835 w 711200"/>
                    <a:gd name="connsiteY258" fmla="*/ 303530 h 1600834"/>
                    <a:gd name="connsiteX259" fmla="*/ 285115 w 711200"/>
                    <a:gd name="connsiteY259" fmla="*/ 281305 h 1600834"/>
                    <a:gd name="connsiteX260" fmla="*/ 283845 w 711200"/>
                    <a:gd name="connsiteY260" fmla="*/ 281305 h 1600834"/>
                    <a:gd name="connsiteX261" fmla="*/ 266700 w 711200"/>
                    <a:gd name="connsiteY261" fmla="*/ 273050 h 1600834"/>
                    <a:gd name="connsiteX262" fmla="*/ 265430 w 711200"/>
                    <a:gd name="connsiteY262" fmla="*/ 268605 h 1600834"/>
                    <a:gd name="connsiteX263" fmla="*/ 269875 w 711200"/>
                    <a:gd name="connsiteY263" fmla="*/ 267335 h 1600834"/>
                    <a:gd name="connsiteX264" fmla="*/ 287020 w 711200"/>
                    <a:gd name="connsiteY264" fmla="*/ 275590 h 1600834"/>
                    <a:gd name="connsiteX265" fmla="*/ 288290 w 711200"/>
                    <a:gd name="connsiteY265" fmla="*/ 280035 h 1600834"/>
                    <a:gd name="connsiteX266" fmla="*/ 285115 w 711200"/>
                    <a:gd name="connsiteY266" fmla="*/ 281305 h 1600834"/>
                    <a:gd name="connsiteX267" fmla="*/ 239395 w 711200"/>
                    <a:gd name="connsiteY267" fmla="*/ 259715 h 1600834"/>
                    <a:gd name="connsiteX268" fmla="*/ 238125 w 711200"/>
                    <a:gd name="connsiteY268" fmla="*/ 259715 h 1600834"/>
                    <a:gd name="connsiteX269" fmla="*/ 220980 w 711200"/>
                    <a:gd name="connsiteY269" fmla="*/ 251460 h 1600834"/>
                    <a:gd name="connsiteX270" fmla="*/ 219710 w 711200"/>
                    <a:gd name="connsiteY270" fmla="*/ 247015 h 1600834"/>
                    <a:gd name="connsiteX271" fmla="*/ 224155 w 711200"/>
                    <a:gd name="connsiteY271" fmla="*/ 245745 h 1600834"/>
                    <a:gd name="connsiteX272" fmla="*/ 241300 w 711200"/>
                    <a:gd name="connsiteY272" fmla="*/ 254000 h 1600834"/>
                    <a:gd name="connsiteX273" fmla="*/ 242570 w 711200"/>
                    <a:gd name="connsiteY273" fmla="*/ 258445 h 1600834"/>
                    <a:gd name="connsiteX274" fmla="*/ 239395 w 711200"/>
                    <a:gd name="connsiteY274" fmla="*/ 259715 h 1600834"/>
                    <a:gd name="connsiteX275" fmla="*/ 193040 w 711200"/>
                    <a:gd name="connsiteY275" fmla="*/ 236855 h 1600834"/>
                    <a:gd name="connsiteX276" fmla="*/ 191770 w 711200"/>
                    <a:gd name="connsiteY276" fmla="*/ 236220 h 1600834"/>
                    <a:gd name="connsiteX277" fmla="*/ 174625 w 711200"/>
                    <a:gd name="connsiteY277" fmla="*/ 227965 h 1600834"/>
                    <a:gd name="connsiteX278" fmla="*/ 173355 w 711200"/>
                    <a:gd name="connsiteY278" fmla="*/ 223520 h 1600834"/>
                    <a:gd name="connsiteX279" fmla="*/ 177800 w 711200"/>
                    <a:gd name="connsiteY279" fmla="*/ 222250 h 1600834"/>
                    <a:gd name="connsiteX280" fmla="*/ 194945 w 711200"/>
                    <a:gd name="connsiteY280" fmla="*/ 230505 h 1600834"/>
                    <a:gd name="connsiteX281" fmla="*/ 196215 w 711200"/>
                    <a:gd name="connsiteY281" fmla="*/ 234950 h 1600834"/>
                    <a:gd name="connsiteX282" fmla="*/ 193040 w 711200"/>
                    <a:gd name="connsiteY282" fmla="*/ 236855 h 1600834"/>
                    <a:gd name="connsiteX283" fmla="*/ 147955 w 711200"/>
                    <a:gd name="connsiteY283" fmla="*/ 214630 h 1600834"/>
                    <a:gd name="connsiteX284" fmla="*/ 146685 w 711200"/>
                    <a:gd name="connsiteY284" fmla="*/ 213995 h 1600834"/>
                    <a:gd name="connsiteX285" fmla="*/ 129540 w 711200"/>
                    <a:gd name="connsiteY285" fmla="*/ 205740 h 1600834"/>
                    <a:gd name="connsiteX286" fmla="*/ 128270 w 711200"/>
                    <a:gd name="connsiteY286" fmla="*/ 201295 h 1600834"/>
                    <a:gd name="connsiteX287" fmla="*/ 132715 w 711200"/>
                    <a:gd name="connsiteY287" fmla="*/ 200025 h 1600834"/>
                    <a:gd name="connsiteX288" fmla="*/ 149860 w 711200"/>
                    <a:gd name="connsiteY288" fmla="*/ 208280 h 1600834"/>
                    <a:gd name="connsiteX289" fmla="*/ 151130 w 711200"/>
                    <a:gd name="connsiteY289" fmla="*/ 212725 h 1600834"/>
                    <a:gd name="connsiteX290" fmla="*/ 147955 w 711200"/>
                    <a:gd name="connsiteY290" fmla="*/ 214630 h 1600834"/>
                    <a:gd name="connsiteX291" fmla="*/ 102235 w 711200"/>
                    <a:gd name="connsiteY291" fmla="*/ 191770 h 1600834"/>
                    <a:gd name="connsiteX292" fmla="*/ 100965 w 711200"/>
                    <a:gd name="connsiteY292" fmla="*/ 191135 h 1600834"/>
                    <a:gd name="connsiteX293" fmla="*/ 83820 w 711200"/>
                    <a:gd name="connsiteY293" fmla="*/ 182245 h 1600834"/>
                    <a:gd name="connsiteX294" fmla="*/ 82550 w 711200"/>
                    <a:gd name="connsiteY294" fmla="*/ 177800 h 1600834"/>
                    <a:gd name="connsiteX295" fmla="*/ 86995 w 711200"/>
                    <a:gd name="connsiteY295" fmla="*/ 176530 h 1600834"/>
                    <a:gd name="connsiteX296" fmla="*/ 104140 w 711200"/>
                    <a:gd name="connsiteY296" fmla="*/ 185420 h 1600834"/>
                    <a:gd name="connsiteX297" fmla="*/ 105410 w 711200"/>
                    <a:gd name="connsiteY297" fmla="*/ 189865 h 1600834"/>
                    <a:gd name="connsiteX298" fmla="*/ 102235 w 711200"/>
                    <a:gd name="connsiteY298" fmla="*/ 191770 h 1600834"/>
                    <a:gd name="connsiteX299" fmla="*/ 59055 w 711200"/>
                    <a:gd name="connsiteY299" fmla="*/ 164465 h 1600834"/>
                    <a:gd name="connsiteX300" fmla="*/ 57150 w 711200"/>
                    <a:gd name="connsiteY300" fmla="*/ 163830 h 1600834"/>
                    <a:gd name="connsiteX301" fmla="*/ 43815 w 711200"/>
                    <a:gd name="connsiteY301" fmla="*/ 149225 h 1600834"/>
                    <a:gd name="connsiteX302" fmla="*/ 44450 w 711200"/>
                    <a:gd name="connsiteY302" fmla="*/ 144780 h 1600834"/>
                    <a:gd name="connsiteX303" fmla="*/ 48895 w 711200"/>
                    <a:gd name="connsiteY303" fmla="*/ 145415 h 1600834"/>
                    <a:gd name="connsiteX304" fmla="*/ 61595 w 711200"/>
                    <a:gd name="connsiteY304" fmla="*/ 159385 h 1600834"/>
                    <a:gd name="connsiteX305" fmla="*/ 61595 w 711200"/>
                    <a:gd name="connsiteY305" fmla="*/ 163830 h 1600834"/>
                    <a:gd name="connsiteX306" fmla="*/ 59055 w 711200"/>
                    <a:gd name="connsiteY306" fmla="*/ 164465 h 1600834"/>
                    <a:gd name="connsiteX307" fmla="*/ 29845 w 711200"/>
                    <a:gd name="connsiteY307" fmla="*/ 123825 h 1600834"/>
                    <a:gd name="connsiteX308" fmla="*/ 27305 w 711200"/>
                    <a:gd name="connsiteY308" fmla="*/ 121920 h 1600834"/>
                    <a:gd name="connsiteX309" fmla="*/ 19685 w 711200"/>
                    <a:gd name="connsiteY309" fmla="*/ 104140 h 1600834"/>
                    <a:gd name="connsiteX310" fmla="*/ 21590 w 711200"/>
                    <a:gd name="connsiteY310" fmla="*/ 100330 h 1600834"/>
                    <a:gd name="connsiteX311" fmla="*/ 25400 w 711200"/>
                    <a:gd name="connsiteY311" fmla="*/ 102235 h 1600834"/>
                    <a:gd name="connsiteX312" fmla="*/ 33020 w 711200"/>
                    <a:gd name="connsiteY312" fmla="*/ 119380 h 1600834"/>
                    <a:gd name="connsiteX313" fmla="*/ 31750 w 711200"/>
                    <a:gd name="connsiteY313" fmla="*/ 123825 h 1600834"/>
                    <a:gd name="connsiteX314" fmla="*/ 29845 w 711200"/>
                    <a:gd name="connsiteY314" fmla="*/ 123825 h 1600834"/>
                    <a:gd name="connsiteX315" fmla="*/ 12700 w 711200"/>
                    <a:gd name="connsiteY315" fmla="*/ 76200 h 1600834"/>
                    <a:gd name="connsiteX316" fmla="*/ 9525 w 711200"/>
                    <a:gd name="connsiteY316" fmla="*/ 73660 h 1600834"/>
                    <a:gd name="connsiteX317" fmla="*/ 5715 w 711200"/>
                    <a:gd name="connsiteY317" fmla="*/ 54610 h 1600834"/>
                    <a:gd name="connsiteX318" fmla="*/ 8255 w 711200"/>
                    <a:gd name="connsiteY318" fmla="*/ 50800 h 1600834"/>
                    <a:gd name="connsiteX319" fmla="*/ 12065 w 711200"/>
                    <a:gd name="connsiteY319" fmla="*/ 53340 h 1600834"/>
                    <a:gd name="connsiteX320" fmla="*/ 15875 w 711200"/>
                    <a:gd name="connsiteY320" fmla="*/ 71755 h 1600834"/>
                    <a:gd name="connsiteX321" fmla="*/ 13335 w 711200"/>
                    <a:gd name="connsiteY321" fmla="*/ 75565 h 1600834"/>
                    <a:gd name="connsiteX322" fmla="*/ 12700 w 711200"/>
                    <a:gd name="connsiteY322" fmla="*/ 76200 h 1600834"/>
                    <a:gd name="connsiteX323" fmla="*/ 4445 w 711200"/>
                    <a:gd name="connsiteY323" fmla="*/ 26035 h 1600834"/>
                    <a:gd name="connsiteX324" fmla="*/ 1270 w 711200"/>
                    <a:gd name="connsiteY324" fmla="*/ 22860 h 1600834"/>
                    <a:gd name="connsiteX325" fmla="*/ 0 w 711200"/>
                    <a:gd name="connsiteY325" fmla="*/ 3175 h 1600834"/>
                    <a:gd name="connsiteX326" fmla="*/ 3175 w 711200"/>
                    <a:gd name="connsiteY326" fmla="*/ 0 h 1600834"/>
                    <a:gd name="connsiteX327" fmla="*/ 6350 w 711200"/>
                    <a:gd name="connsiteY327" fmla="*/ 3175 h 1600834"/>
                    <a:gd name="connsiteX328" fmla="*/ 7620 w 711200"/>
                    <a:gd name="connsiteY328" fmla="*/ 22225 h 1600834"/>
                    <a:gd name="connsiteX329" fmla="*/ 4445 w 711200"/>
                    <a:gd name="connsiteY329" fmla="*/ 26035 h 1600834"/>
                    <a:gd name="connsiteX330" fmla="*/ 4445 w 711200"/>
                    <a:gd name="connsiteY330" fmla="*/ 26035 h 160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</a:cxnLst>
                  <a:rect l="l" t="t" r="r" b="b"/>
                  <a:pathLst>
                    <a:path w="711200" h="1600834">
                      <a:moveTo>
                        <a:pt x="394970" y="1600835"/>
                      </a:moveTo>
                      <a:cubicBezTo>
                        <a:pt x="394970" y="1600835"/>
                        <a:pt x="394970" y="1600835"/>
                        <a:pt x="394970" y="1600835"/>
                      </a:cubicBezTo>
                      <a:cubicBezTo>
                        <a:pt x="392430" y="1600200"/>
                        <a:pt x="391795" y="1598930"/>
                        <a:pt x="391795" y="1597025"/>
                      </a:cubicBezTo>
                      <a:cubicBezTo>
                        <a:pt x="393065" y="1590675"/>
                        <a:pt x="393700" y="1584325"/>
                        <a:pt x="394970" y="1577975"/>
                      </a:cubicBezTo>
                      <a:cubicBezTo>
                        <a:pt x="394970" y="1576070"/>
                        <a:pt x="396875" y="1574800"/>
                        <a:pt x="398780" y="1575435"/>
                      </a:cubicBezTo>
                      <a:cubicBezTo>
                        <a:pt x="400685" y="1575435"/>
                        <a:pt x="401955" y="1577340"/>
                        <a:pt x="401320" y="1579245"/>
                      </a:cubicBezTo>
                      <a:cubicBezTo>
                        <a:pt x="400050" y="1585595"/>
                        <a:pt x="399415" y="1591945"/>
                        <a:pt x="398145" y="1598295"/>
                      </a:cubicBezTo>
                      <a:cubicBezTo>
                        <a:pt x="398145" y="1600200"/>
                        <a:pt x="396875" y="1600835"/>
                        <a:pt x="394970" y="1600835"/>
                      </a:cubicBezTo>
                      <a:close/>
                      <a:moveTo>
                        <a:pt x="403860" y="1551305"/>
                      </a:moveTo>
                      <a:cubicBezTo>
                        <a:pt x="403860" y="1551305"/>
                        <a:pt x="403860" y="1551305"/>
                        <a:pt x="403860" y="1551305"/>
                      </a:cubicBezTo>
                      <a:cubicBezTo>
                        <a:pt x="401320" y="1550670"/>
                        <a:pt x="400685" y="1549400"/>
                        <a:pt x="400685" y="1547495"/>
                      </a:cubicBezTo>
                      <a:cubicBezTo>
                        <a:pt x="401955" y="1541145"/>
                        <a:pt x="403225" y="1534795"/>
                        <a:pt x="403860" y="1529080"/>
                      </a:cubicBezTo>
                      <a:cubicBezTo>
                        <a:pt x="404495" y="1527175"/>
                        <a:pt x="405765" y="1526540"/>
                        <a:pt x="407670" y="1526540"/>
                      </a:cubicBezTo>
                      <a:cubicBezTo>
                        <a:pt x="409575" y="1527175"/>
                        <a:pt x="410845" y="1528445"/>
                        <a:pt x="410210" y="1530350"/>
                      </a:cubicBezTo>
                      <a:cubicBezTo>
                        <a:pt x="408940" y="1536700"/>
                        <a:pt x="407670" y="1543050"/>
                        <a:pt x="407035" y="1548765"/>
                      </a:cubicBezTo>
                      <a:cubicBezTo>
                        <a:pt x="407035" y="1550035"/>
                        <a:pt x="405765" y="1551305"/>
                        <a:pt x="403860" y="1551305"/>
                      </a:cubicBezTo>
                      <a:close/>
                      <a:moveTo>
                        <a:pt x="413385" y="1501140"/>
                      </a:moveTo>
                      <a:cubicBezTo>
                        <a:pt x="413385" y="1501140"/>
                        <a:pt x="413385" y="1501140"/>
                        <a:pt x="413385" y="1501140"/>
                      </a:cubicBezTo>
                      <a:cubicBezTo>
                        <a:pt x="410845" y="1500505"/>
                        <a:pt x="410210" y="1499235"/>
                        <a:pt x="410210" y="1497330"/>
                      </a:cubicBezTo>
                      <a:cubicBezTo>
                        <a:pt x="411480" y="1490980"/>
                        <a:pt x="412750" y="1484630"/>
                        <a:pt x="414020" y="1478915"/>
                      </a:cubicBezTo>
                      <a:cubicBezTo>
                        <a:pt x="414655" y="1477010"/>
                        <a:pt x="415925" y="1476375"/>
                        <a:pt x="417830" y="1476375"/>
                      </a:cubicBezTo>
                      <a:cubicBezTo>
                        <a:pt x="419735" y="1477010"/>
                        <a:pt x="420370" y="1478280"/>
                        <a:pt x="420370" y="1480185"/>
                      </a:cubicBezTo>
                      <a:cubicBezTo>
                        <a:pt x="419100" y="1486535"/>
                        <a:pt x="417830" y="1492885"/>
                        <a:pt x="416560" y="1498600"/>
                      </a:cubicBezTo>
                      <a:cubicBezTo>
                        <a:pt x="416560" y="1500505"/>
                        <a:pt x="415290" y="1501140"/>
                        <a:pt x="413385" y="1501140"/>
                      </a:cubicBezTo>
                      <a:close/>
                      <a:moveTo>
                        <a:pt x="423545" y="1451610"/>
                      </a:moveTo>
                      <a:cubicBezTo>
                        <a:pt x="423545" y="1451610"/>
                        <a:pt x="422910" y="1451610"/>
                        <a:pt x="422910" y="1451610"/>
                      </a:cubicBezTo>
                      <a:cubicBezTo>
                        <a:pt x="421005" y="1450975"/>
                        <a:pt x="420370" y="1449705"/>
                        <a:pt x="420370" y="1447800"/>
                      </a:cubicBezTo>
                      <a:cubicBezTo>
                        <a:pt x="421640" y="1441450"/>
                        <a:pt x="422910" y="1435100"/>
                        <a:pt x="424180" y="1429385"/>
                      </a:cubicBezTo>
                      <a:cubicBezTo>
                        <a:pt x="424815" y="1427480"/>
                        <a:pt x="426085" y="1426845"/>
                        <a:pt x="427990" y="1426845"/>
                      </a:cubicBezTo>
                      <a:cubicBezTo>
                        <a:pt x="429895" y="1427480"/>
                        <a:pt x="430530" y="1428750"/>
                        <a:pt x="430530" y="1430655"/>
                      </a:cubicBezTo>
                      <a:cubicBezTo>
                        <a:pt x="429260" y="1437005"/>
                        <a:pt x="427990" y="1443355"/>
                        <a:pt x="426720" y="1449070"/>
                      </a:cubicBezTo>
                      <a:cubicBezTo>
                        <a:pt x="426085" y="1450340"/>
                        <a:pt x="424815" y="1451610"/>
                        <a:pt x="423545" y="1451610"/>
                      </a:cubicBezTo>
                      <a:close/>
                      <a:moveTo>
                        <a:pt x="433705" y="1402080"/>
                      </a:moveTo>
                      <a:cubicBezTo>
                        <a:pt x="433705" y="1402080"/>
                        <a:pt x="433070" y="1402080"/>
                        <a:pt x="433070" y="1402080"/>
                      </a:cubicBezTo>
                      <a:cubicBezTo>
                        <a:pt x="431165" y="1401445"/>
                        <a:pt x="430530" y="1400175"/>
                        <a:pt x="430530" y="1398270"/>
                      </a:cubicBezTo>
                      <a:cubicBezTo>
                        <a:pt x="431800" y="1391920"/>
                        <a:pt x="433070" y="1385570"/>
                        <a:pt x="434340" y="1379855"/>
                      </a:cubicBezTo>
                      <a:cubicBezTo>
                        <a:pt x="434975" y="1377950"/>
                        <a:pt x="436245" y="1377315"/>
                        <a:pt x="438150" y="1377315"/>
                      </a:cubicBezTo>
                      <a:cubicBezTo>
                        <a:pt x="440055" y="1377950"/>
                        <a:pt x="440690" y="1379220"/>
                        <a:pt x="440690" y="1381125"/>
                      </a:cubicBezTo>
                      <a:cubicBezTo>
                        <a:pt x="439420" y="1387475"/>
                        <a:pt x="438150" y="1393825"/>
                        <a:pt x="436880" y="1399540"/>
                      </a:cubicBezTo>
                      <a:cubicBezTo>
                        <a:pt x="436880" y="1400810"/>
                        <a:pt x="435610" y="1402080"/>
                        <a:pt x="433705" y="1402080"/>
                      </a:cubicBezTo>
                      <a:close/>
                      <a:moveTo>
                        <a:pt x="445135" y="1352550"/>
                      </a:moveTo>
                      <a:cubicBezTo>
                        <a:pt x="445135" y="1352550"/>
                        <a:pt x="444500" y="1352550"/>
                        <a:pt x="444500" y="1352550"/>
                      </a:cubicBezTo>
                      <a:cubicBezTo>
                        <a:pt x="442595" y="1351915"/>
                        <a:pt x="441960" y="1350645"/>
                        <a:pt x="441960" y="1348740"/>
                      </a:cubicBezTo>
                      <a:cubicBezTo>
                        <a:pt x="443230" y="1342390"/>
                        <a:pt x="444500" y="1336040"/>
                        <a:pt x="446405" y="1330325"/>
                      </a:cubicBezTo>
                      <a:cubicBezTo>
                        <a:pt x="447040" y="1328420"/>
                        <a:pt x="448310" y="1327785"/>
                        <a:pt x="450215" y="1327785"/>
                      </a:cubicBezTo>
                      <a:cubicBezTo>
                        <a:pt x="452120" y="1328420"/>
                        <a:pt x="452755" y="1329690"/>
                        <a:pt x="452755" y="1331595"/>
                      </a:cubicBezTo>
                      <a:cubicBezTo>
                        <a:pt x="451485" y="1337945"/>
                        <a:pt x="450215" y="1343660"/>
                        <a:pt x="448310" y="1350010"/>
                      </a:cubicBezTo>
                      <a:cubicBezTo>
                        <a:pt x="447675" y="1351280"/>
                        <a:pt x="446405" y="1352550"/>
                        <a:pt x="445135" y="1352550"/>
                      </a:cubicBezTo>
                      <a:close/>
                      <a:moveTo>
                        <a:pt x="456565" y="1303020"/>
                      </a:moveTo>
                      <a:cubicBezTo>
                        <a:pt x="456565" y="1303020"/>
                        <a:pt x="455930" y="1303020"/>
                        <a:pt x="455930" y="1303020"/>
                      </a:cubicBezTo>
                      <a:cubicBezTo>
                        <a:pt x="454025" y="1302385"/>
                        <a:pt x="453390" y="1301115"/>
                        <a:pt x="453390" y="1299210"/>
                      </a:cubicBezTo>
                      <a:cubicBezTo>
                        <a:pt x="454660" y="1292860"/>
                        <a:pt x="456565" y="1286510"/>
                        <a:pt x="457835" y="1280795"/>
                      </a:cubicBezTo>
                      <a:cubicBezTo>
                        <a:pt x="458470" y="1278890"/>
                        <a:pt x="459740" y="1278255"/>
                        <a:pt x="461645" y="1278255"/>
                      </a:cubicBezTo>
                      <a:cubicBezTo>
                        <a:pt x="463550" y="1278890"/>
                        <a:pt x="464185" y="1280160"/>
                        <a:pt x="464185" y="1282065"/>
                      </a:cubicBezTo>
                      <a:cubicBezTo>
                        <a:pt x="462915" y="1288415"/>
                        <a:pt x="461010" y="1294130"/>
                        <a:pt x="459740" y="1300480"/>
                      </a:cubicBezTo>
                      <a:cubicBezTo>
                        <a:pt x="459105" y="1301750"/>
                        <a:pt x="457835" y="1303020"/>
                        <a:pt x="456565" y="1303020"/>
                      </a:cubicBezTo>
                      <a:close/>
                      <a:moveTo>
                        <a:pt x="468630" y="1253490"/>
                      </a:moveTo>
                      <a:cubicBezTo>
                        <a:pt x="468630" y="1253490"/>
                        <a:pt x="467995" y="1253490"/>
                        <a:pt x="467995" y="1253490"/>
                      </a:cubicBezTo>
                      <a:cubicBezTo>
                        <a:pt x="466090" y="1252855"/>
                        <a:pt x="465455" y="1251585"/>
                        <a:pt x="465455" y="1249680"/>
                      </a:cubicBezTo>
                      <a:cubicBezTo>
                        <a:pt x="466725" y="1243330"/>
                        <a:pt x="468630" y="1237615"/>
                        <a:pt x="469900" y="1231265"/>
                      </a:cubicBezTo>
                      <a:cubicBezTo>
                        <a:pt x="470535" y="1229360"/>
                        <a:pt x="471805" y="1228725"/>
                        <a:pt x="473710" y="1228725"/>
                      </a:cubicBezTo>
                      <a:cubicBezTo>
                        <a:pt x="475615" y="1229360"/>
                        <a:pt x="476250" y="1230630"/>
                        <a:pt x="476250" y="1232535"/>
                      </a:cubicBezTo>
                      <a:cubicBezTo>
                        <a:pt x="474980" y="1238885"/>
                        <a:pt x="473075" y="1244600"/>
                        <a:pt x="471805" y="1250950"/>
                      </a:cubicBezTo>
                      <a:cubicBezTo>
                        <a:pt x="471170" y="1252220"/>
                        <a:pt x="469900" y="1253490"/>
                        <a:pt x="468630" y="1253490"/>
                      </a:cubicBezTo>
                      <a:close/>
                      <a:moveTo>
                        <a:pt x="480695" y="1203960"/>
                      </a:moveTo>
                      <a:cubicBezTo>
                        <a:pt x="480695" y="1203960"/>
                        <a:pt x="480060" y="1203960"/>
                        <a:pt x="480060" y="1203960"/>
                      </a:cubicBezTo>
                      <a:cubicBezTo>
                        <a:pt x="478155" y="1203325"/>
                        <a:pt x="477520" y="1202055"/>
                        <a:pt x="477520" y="1200150"/>
                      </a:cubicBezTo>
                      <a:lnTo>
                        <a:pt x="482600" y="1181735"/>
                      </a:lnTo>
                      <a:cubicBezTo>
                        <a:pt x="483235" y="1179830"/>
                        <a:pt x="484505" y="1179195"/>
                        <a:pt x="486410" y="1179195"/>
                      </a:cubicBezTo>
                      <a:cubicBezTo>
                        <a:pt x="488315" y="1179830"/>
                        <a:pt x="488950" y="1181100"/>
                        <a:pt x="488950" y="1183005"/>
                      </a:cubicBezTo>
                      <a:lnTo>
                        <a:pt x="483870" y="1201420"/>
                      </a:lnTo>
                      <a:cubicBezTo>
                        <a:pt x="483870" y="1203325"/>
                        <a:pt x="482600" y="1203960"/>
                        <a:pt x="480695" y="1203960"/>
                      </a:cubicBezTo>
                      <a:close/>
                      <a:moveTo>
                        <a:pt x="494030" y="1155065"/>
                      </a:moveTo>
                      <a:cubicBezTo>
                        <a:pt x="494030" y="1155065"/>
                        <a:pt x="493395" y="1155065"/>
                        <a:pt x="493395" y="1155065"/>
                      </a:cubicBezTo>
                      <a:cubicBezTo>
                        <a:pt x="491490" y="1154430"/>
                        <a:pt x="490855" y="1153160"/>
                        <a:pt x="490855" y="1151255"/>
                      </a:cubicBezTo>
                      <a:lnTo>
                        <a:pt x="495935" y="1132840"/>
                      </a:lnTo>
                      <a:cubicBezTo>
                        <a:pt x="496570" y="1130935"/>
                        <a:pt x="497840" y="1130300"/>
                        <a:pt x="499745" y="1130300"/>
                      </a:cubicBezTo>
                      <a:cubicBezTo>
                        <a:pt x="501650" y="1130935"/>
                        <a:pt x="502285" y="1132205"/>
                        <a:pt x="502285" y="1134110"/>
                      </a:cubicBezTo>
                      <a:lnTo>
                        <a:pt x="497205" y="1152525"/>
                      </a:lnTo>
                      <a:cubicBezTo>
                        <a:pt x="496570" y="1153795"/>
                        <a:pt x="495300" y="1155065"/>
                        <a:pt x="494030" y="1155065"/>
                      </a:cubicBezTo>
                      <a:close/>
                      <a:moveTo>
                        <a:pt x="506730" y="1106170"/>
                      </a:moveTo>
                      <a:cubicBezTo>
                        <a:pt x="506730" y="1106170"/>
                        <a:pt x="506095" y="1106170"/>
                        <a:pt x="506095" y="1106170"/>
                      </a:cubicBezTo>
                      <a:cubicBezTo>
                        <a:pt x="504190" y="1105535"/>
                        <a:pt x="503555" y="1104265"/>
                        <a:pt x="504190" y="1102360"/>
                      </a:cubicBezTo>
                      <a:cubicBezTo>
                        <a:pt x="506095" y="1096010"/>
                        <a:pt x="507365" y="1090295"/>
                        <a:pt x="509270" y="1083945"/>
                      </a:cubicBezTo>
                      <a:cubicBezTo>
                        <a:pt x="509905" y="1082040"/>
                        <a:pt x="511810" y="1081405"/>
                        <a:pt x="513080" y="1082040"/>
                      </a:cubicBezTo>
                      <a:cubicBezTo>
                        <a:pt x="514985" y="1082675"/>
                        <a:pt x="515620" y="1083945"/>
                        <a:pt x="514985" y="1085850"/>
                      </a:cubicBezTo>
                      <a:cubicBezTo>
                        <a:pt x="513080" y="1092200"/>
                        <a:pt x="511810" y="1097915"/>
                        <a:pt x="509905" y="1104265"/>
                      </a:cubicBezTo>
                      <a:cubicBezTo>
                        <a:pt x="509905" y="1104900"/>
                        <a:pt x="508635" y="1106170"/>
                        <a:pt x="506730" y="1106170"/>
                      </a:cubicBezTo>
                      <a:close/>
                      <a:moveTo>
                        <a:pt x="520700" y="1056640"/>
                      </a:moveTo>
                      <a:cubicBezTo>
                        <a:pt x="520700" y="1056640"/>
                        <a:pt x="520065" y="1056640"/>
                        <a:pt x="520065" y="1056640"/>
                      </a:cubicBezTo>
                      <a:cubicBezTo>
                        <a:pt x="518160" y="1056005"/>
                        <a:pt x="517525" y="1054100"/>
                        <a:pt x="518160" y="1052830"/>
                      </a:cubicBezTo>
                      <a:cubicBezTo>
                        <a:pt x="520065" y="1046480"/>
                        <a:pt x="521970" y="1040765"/>
                        <a:pt x="523240" y="1034415"/>
                      </a:cubicBezTo>
                      <a:cubicBezTo>
                        <a:pt x="523875" y="1032510"/>
                        <a:pt x="525780" y="1031875"/>
                        <a:pt x="527050" y="1032510"/>
                      </a:cubicBezTo>
                      <a:cubicBezTo>
                        <a:pt x="528955" y="1033145"/>
                        <a:pt x="529590" y="1035050"/>
                        <a:pt x="528955" y="1036320"/>
                      </a:cubicBezTo>
                      <a:cubicBezTo>
                        <a:pt x="527050" y="1042670"/>
                        <a:pt x="525145" y="1048385"/>
                        <a:pt x="523875" y="1054735"/>
                      </a:cubicBezTo>
                      <a:cubicBezTo>
                        <a:pt x="523240" y="1056005"/>
                        <a:pt x="521970" y="1056640"/>
                        <a:pt x="520700" y="1056640"/>
                      </a:cubicBezTo>
                      <a:close/>
                      <a:moveTo>
                        <a:pt x="534670" y="1008380"/>
                      </a:moveTo>
                      <a:cubicBezTo>
                        <a:pt x="534670" y="1008380"/>
                        <a:pt x="534035" y="1008380"/>
                        <a:pt x="534035" y="1008380"/>
                      </a:cubicBezTo>
                      <a:cubicBezTo>
                        <a:pt x="532130" y="1007745"/>
                        <a:pt x="531495" y="1005840"/>
                        <a:pt x="532130" y="1004570"/>
                      </a:cubicBezTo>
                      <a:cubicBezTo>
                        <a:pt x="534035" y="998220"/>
                        <a:pt x="535940" y="992505"/>
                        <a:pt x="537845" y="986155"/>
                      </a:cubicBezTo>
                      <a:cubicBezTo>
                        <a:pt x="538480" y="984250"/>
                        <a:pt x="540385" y="983615"/>
                        <a:pt x="541655" y="984250"/>
                      </a:cubicBezTo>
                      <a:cubicBezTo>
                        <a:pt x="543560" y="984885"/>
                        <a:pt x="544195" y="986790"/>
                        <a:pt x="543560" y="988060"/>
                      </a:cubicBezTo>
                      <a:cubicBezTo>
                        <a:pt x="541655" y="994410"/>
                        <a:pt x="539750" y="1000125"/>
                        <a:pt x="538480" y="1006475"/>
                      </a:cubicBezTo>
                      <a:cubicBezTo>
                        <a:pt x="537210" y="1007110"/>
                        <a:pt x="535940" y="1008380"/>
                        <a:pt x="534670" y="1008380"/>
                      </a:cubicBezTo>
                      <a:close/>
                      <a:moveTo>
                        <a:pt x="549275" y="959485"/>
                      </a:moveTo>
                      <a:cubicBezTo>
                        <a:pt x="549275" y="959485"/>
                        <a:pt x="548640" y="959485"/>
                        <a:pt x="548640" y="959485"/>
                      </a:cubicBezTo>
                      <a:cubicBezTo>
                        <a:pt x="546735" y="958850"/>
                        <a:pt x="546100" y="956945"/>
                        <a:pt x="546735" y="955675"/>
                      </a:cubicBezTo>
                      <a:cubicBezTo>
                        <a:pt x="548640" y="949325"/>
                        <a:pt x="550545" y="943610"/>
                        <a:pt x="552450" y="937260"/>
                      </a:cubicBezTo>
                      <a:cubicBezTo>
                        <a:pt x="553085" y="935355"/>
                        <a:pt x="554990" y="934720"/>
                        <a:pt x="556260" y="935355"/>
                      </a:cubicBezTo>
                      <a:cubicBezTo>
                        <a:pt x="558165" y="935990"/>
                        <a:pt x="558800" y="937895"/>
                        <a:pt x="558165" y="939165"/>
                      </a:cubicBezTo>
                      <a:cubicBezTo>
                        <a:pt x="556260" y="944880"/>
                        <a:pt x="554355" y="951230"/>
                        <a:pt x="552450" y="957580"/>
                      </a:cubicBezTo>
                      <a:cubicBezTo>
                        <a:pt x="551815" y="958215"/>
                        <a:pt x="550545" y="959485"/>
                        <a:pt x="549275" y="959485"/>
                      </a:cubicBezTo>
                      <a:close/>
                      <a:moveTo>
                        <a:pt x="564515" y="910590"/>
                      </a:moveTo>
                      <a:cubicBezTo>
                        <a:pt x="564515" y="910590"/>
                        <a:pt x="563880" y="910590"/>
                        <a:pt x="563880" y="910590"/>
                      </a:cubicBezTo>
                      <a:cubicBezTo>
                        <a:pt x="561975" y="909955"/>
                        <a:pt x="561340" y="908050"/>
                        <a:pt x="561975" y="906780"/>
                      </a:cubicBezTo>
                      <a:cubicBezTo>
                        <a:pt x="563880" y="900430"/>
                        <a:pt x="565785" y="894715"/>
                        <a:pt x="567690" y="888365"/>
                      </a:cubicBezTo>
                      <a:cubicBezTo>
                        <a:pt x="568325" y="886460"/>
                        <a:pt x="570230" y="885825"/>
                        <a:pt x="571500" y="886460"/>
                      </a:cubicBezTo>
                      <a:cubicBezTo>
                        <a:pt x="573405" y="887095"/>
                        <a:pt x="574040" y="889000"/>
                        <a:pt x="573405" y="890270"/>
                      </a:cubicBezTo>
                      <a:cubicBezTo>
                        <a:pt x="571500" y="895985"/>
                        <a:pt x="569595" y="902335"/>
                        <a:pt x="567690" y="908685"/>
                      </a:cubicBezTo>
                      <a:cubicBezTo>
                        <a:pt x="567055" y="909955"/>
                        <a:pt x="565785" y="910590"/>
                        <a:pt x="564515" y="910590"/>
                      </a:cubicBezTo>
                      <a:close/>
                      <a:moveTo>
                        <a:pt x="579755" y="862330"/>
                      </a:moveTo>
                      <a:cubicBezTo>
                        <a:pt x="579120" y="862330"/>
                        <a:pt x="579120" y="862330"/>
                        <a:pt x="578485" y="862330"/>
                      </a:cubicBezTo>
                      <a:cubicBezTo>
                        <a:pt x="576580" y="861695"/>
                        <a:pt x="575945" y="859790"/>
                        <a:pt x="576580" y="858520"/>
                      </a:cubicBezTo>
                      <a:cubicBezTo>
                        <a:pt x="578485" y="852170"/>
                        <a:pt x="580390" y="846455"/>
                        <a:pt x="582295" y="840105"/>
                      </a:cubicBezTo>
                      <a:cubicBezTo>
                        <a:pt x="582930" y="838200"/>
                        <a:pt x="584835" y="837565"/>
                        <a:pt x="586105" y="838200"/>
                      </a:cubicBezTo>
                      <a:cubicBezTo>
                        <a:pt x="588010" y="838835"/>
                        <a:pt x="588645" y="840740"/>
                        <a:pt x="588010" y="842010"/>
                      </a:cubicBezTo>
                      <a:cubicBezTo>
                        <a:pt x="586105" y="847725"/>
                        <a:pt x="584200" y="854075"/>
                        <a:pt x="582295" y="860425"/>
                      </a:cubicBezTo>
                      <a:cubicBezTo>
                        <a:pt x="582295" y="861695"/>
                        <a:pt x="581025" y="862330"/>
                        <a:pt x="579755" y="862330"/>
                      </a:cubicBezTo>
                      <a:close/>
                      <a:moveTo>
                        <a:pt x="595630" y="814070"/>
                      </a:moveTo>
                      <a:cubicBezTo>
                        <a:pt x="594995" y="814070"/>
                        <a:pt x="594995" y="814070"/>
                        <a:pt x="594360" y="814070"/>
                      </a:cubicBezTo>
                      <a:cubicBezTo>
                        <a:pt x="592455" y="813435"/>
                        <a:pt x="591820" y="811530"/>
                        <a:pt x="592455" y="810260"/>
                      </a:cubicBezTo>
                      <a:cubicBezTo>
                        <a:pt x="594360" y="803910"/>
                        <a:pt x="596265" y="798195"/>
                        <a:pt x="598805" y="792480"/>
                      </a:cubicBezTo>
                      <a:cubicBezTo>
                        <a:pt x="599440" y="790575"/>
                        <a:pt x="601345" y="789940"/>
                        <a:pt x="602615" y="790575"/>
                      </a:cubicBezTo>
                      <a:cubicBezTo>
                        <a:pt x="604520" y="791210"/>
                        <a:pt x="605155" y="793115"/>
                        <a:pt x="604520" y="794385"/>
                      </a:cubicBezTo>
                      <a:cubicBezTo>
                        <a:pt x="602615" y="800100"/>
                        <a:pt x="600710" y="806450"/>
                        <a:pt x="598805" y="812165"/>
                      </a:cubicBezTo>
                      <a:cubicBezTo>
                        <a:pt x="598170" y="813435"/>
                        <a:pt x="596900" y="814070"/>
                        <a:pt x="595630" y="814070"/>
                      </a:cubicBezTo>
                      <a:close/>
                      <a:moveTo>
                        <a:pt x="611505" y="765810"/>
                      </a:moveTo>
                      <a:cubicBezTo>
                        <a:pt x="610870" y="765810"/>
                        <a:pt x="610870" y="765810"/>
                        <a:pt x="610235" y="765810"/>
                      </a:cubicBezTo>
                      <a:cubicBezTo>
                        <a:pt x="608330" y="765175"/>
                        <a:pt x="607695" y="763270"/>
                        <a:pt x="608330" y="762000"/>
                      </a:cubicBezTo>
                      <a:cubicBezTo>
                        <a:pt x="610235" y="755650"/>
                        <a:pt x="612775" y="749935"/>
                        <a:pt x="614680" y="744220"/>
                      </a:cubicBezTo>
                      <a:cubicBezTo>
                        <a:pt x="615315" y="742315"/>
                        <a:pt x="617220" y="741680"/>
                        <a:pt x="618490" y="742315"/>
                      </a:cubicBezTo>
                      <a:cubicBezTo>
                        <a:pt x="620395" y="742950"/>
                        <a:pt x="621030" y="744855"/>
                        <a:pt x="620395" y="746125"/>
                      </a:cubicBezTo>
                      <a:cubicBezTo>
                        <a:pt x="618490" y="751840"/>
                        <a:pt x="616585" y="758190"/>
                        <a:pt x="614045" y="763905"/>
                      </a:cubicBezTo>
                      <a:cubicBezTo>
                        <a:pt x="614045" y="765175"/>
                        <a:pt x="612775" y="765810"/>
                        <a:pt x="611505" y="765810"/>
                      </a:cubicBezTo>
                      <a:close/>
                      <a:moveTo>
                        <a:pt x="628650" y="718185"/>
                      </a:moveTo>
                      <a:cubicBezTo>
                        <a:pt x="628015" y="718185"/>
                        <a:pt x="628015" y="718185"/>
                        <a:pt x="627380" y="718185"/>
                      </a:cubicBezTo>
                      <a:cubicBezTo>
                        <a:pt x="625475" y="717550"/>
                        <a:pt x="624840" y="715645"/>
                        <a:pt x="625475" y="714375"/>
                      </a:cubicBezTo>
                      <a:cubicBezTo>
                        <a:pt x="627380" y="708025"/>
                        <a:pt x="629920" y="702310"/>
                        <a:pt x="631825" y="696595"/>
                      </a:cubicBezTo>
                      <a:cubicBezTo>
                        <a:pt x="632460" y="694690"/>
                        <a:pt x="634365" y="694055"/>
                        <a:pt x="635635" y="694690"/>
                      </a:cubicBezTo>
                      <a:cubicBezTo>
                        <a:pt x="637540" y="695325"/>
                        <a:pt x="638175" y="697230"/>
                        <a:pt x="637540" y="698500"/>
                      </a:cubicBezTo>
                      <a:cubicBezTo>
                        <a:pt x="635635" y="704215"/>
                        <a:pt x="633095" y="710565"/>
                        <a:pt x="631190" y="716280"/>
                      </a:cubicBezTo>
                      <a:cubicBezTo>
                        <a:pt x="631190" y="716915"/>
                        <a:pt x="629920" y="718185"/>
                        <a:pt x="628650" y="718185"/>
                      </a:cubicBezTo>
                      <a:close/>
                      <a:moveTo>
                        <a:pt x="645795" y="669925"/>
                      </a:moveTo>
                      <a:cubicBezTo>
                        <a:pt x="645160" y="669925"/>
                        <a:pt x="645160" y="669925"/>
                        <a:pt x="644525" y="669925"/>
                      </a:cubicBezTo>
                      <a:cubicBezTo>
                        <a:pt x="642620" y="669290"/>
                        <a:pt x="641985" y="667385"/>
                        <a:pt x="642620" y="666115"/>
                      </a:cubicBezTo>
                      <a:cubicBezTo>
                        <a:pt x="645160" y="659765"/>
                        <a:pt x="647065" y="654050"/>
                        <a:pt x="648970" y="648335"/>
                      </a:cubicBezTo>
                      <a:cubicBezTo>
                        <a:pt x="649605" y="646430"/>
                        <a:pt x="651510" y="645795"/>
                        <a:pt x="652780" y="646430"/>
                      </a:cubicBezTo>
                      <a:cubicBezTo>
                        <a:pt x="654685" y="647065"/>
                        <a:pt x="655320" y="648970"/>
                        <a:pt x="654685" y="650240"/>
                      </a:cubicBezTo>
                      <a:cubicBezTo>
                        <a:pt x="652780" y="655955"/>
                        <a:pt x="650240" y="661670"/>
                        <a:pt x="648335" y="668020"/>
                      </a:cubicBezTo>
                      <a:cubicBezTo>
                        <a:pt x="648335" y="669290"/>
                        <a:pt x="647065" y="669925"/>
                        <a:pt x="645795" y="669925"/>
                      </a:cubicBezTo>
                      <a:close/>
                      <a:moveTo>
                        <a:pt x="663575" y="622300"/>
                      </a:moveTo>
                      <a:cubicBezTo>
                        <a:pt x="662940" y="622300"/>
                        <a:pt x="662940" y="622300"/>
                        <a:pt x="662305" y="622300"/>
                      </a:cubicBezTo>
                      <a:cubicBezTo>
                        <a:pt x="660400" y="621665"/>
                        <a:pt x="659765" y="619760"/>
                        <a:pt x="660400" y="618490"/>
                      </a:cubicBezTo>
                      <a:cubicBezTo>
                        <a:pt x="662940" y="612140"/>
                        <a:pt x="664845" y="606425"/>
                        <a:pt x="667385" y="600710"/>
                      </a:cubicBezTo>
                      <a:cubicBezTo>
                        <a:pt x="668020" y="598805"/>
                        <a:pt x="669925" y="598170"/>
                        <a:pt x="671195" y="598805"/>
                      </a:cubicBezTo>
                      <a:cubicBezTo>
                        <a:pt x="673100" y="599440"/>
                        <a:pt x="673735" y="601345"/>
                        <a:pt x="673100" y="602615"/>
                      </a:cubicBezTo>
                      <a:cubicBezTo>
                        <a:pt x="670560" y="608330"/>
                        <a:pt x="668655" y="614045"/>
                        <a:pt x="666115" y="620395"/>
                      </a:cubicBezTo>
                      <a:cubicBezTo>
                        <a:pt x="666115" y="621665"/>
                        <a:pt x="664845" y="622300"/>
                        <a:pt x="663575" y="622300"/>
                      </a:cubicBezTo>
                      <a:close/>
                      <a:moveTo>
                        <a:pt x="682625" y="575310"/>
                      </a:moveTo>
                      <a:cubicBezTo>
                        <a:pt x="681990" y="575310"/>
                        <a:pt x="681990" y="575310"/>
                        <a:pt x="681355" y="575310"/>
                      </a:cubicBezTo>
                      <a:cubicBezTo>
                        <a:pt x="679450" y="574675"/>
                        <a:pt x="678815" y="572770"/>
                        <a:pt x="679450" y="570865"/>
                      </a:cubicBezTo>
                      <a:cubicBezTo>
                        <a:pt x="681990" y="564515"/>
                        <a:pt x="684530" y="558800"/>
                        <a:pt x="687070" y="553085"/>
                      </a:cubicBezTo>
                      <a:cubicBezTo>
                        <a:pt x="687705" y="551180"/>
                        <a:pt x="689610" y="550545"/>
                        <a:pt x="691515" y="551180"/>
                      </a:cubicBezTo>
                      <a:cubicBezTo>
                        <a:pt x="693420" y="551815"/>
                        <a:pt x="694055" y="553720"/>
                        <a:pt x="693420" y="555625"/>
                      </a:cubicBezTo>
                      <a:cubicBezTo>
                        <a:pt x="690880" y="560705"/>
                        <a:pt x="688340" y="567055"/>
                        <a:pt x="685800" y="573405"/>
                      </a:cubicBezTo>
                      <a:cubicBezTo>
                        <a:pt x="685165" y="574675"/>
                        <a:pt x="683895" y="575310"/>
                        <a:pt x="682625" y="575310"/>
                      </a:cubicBezTo>
                      <a:close/>
                      <a:moveTo>
                        <a:pt x="703580" y="528955"/>
                      </a:moveTo>
                      <a:cubicBezTo>
                        <a:pt x="702945" y="528955"/>
                        <a:pt x="702945" y="528955"/>
                        <a:pt x="702310" y="528955"/>
                      </a:cubicBezTo>
                      <a:cubicBezTo>
                        <a:pt x="701040" y="528320"/>
                        <a:pt x="699770" y="526415"/>
                        <a:pt x="701040" y="524510"/>
                      </a:cubicBezTo>
                      <a:cubicBezTo>
                        <a:pt x="703580" y="518795"/>
                        <a:pt x="704850" y="513715"/>
                        <a:pt x="704850" y="508000"/>
                      </a:cubicBezTo>
                      <a:lnTo>
                        <a:pt x="704850" y="507365"/>
                      </a:lnTo>
                      <a:cubicBezTo>
                        <a:pt x="704850" y="505460"/>
                        <a:pt x="706120" y="504190"/>
                        <a:pt x="708025" y="504190"/>
                      </a:cubicBezTo>
                      <a:cubicBezTo>
                        <a:pt x="708025" y="504190"/>
                        <a:pt x="708025" y="504190"/>
                        <a:pt x="708025" y="504190"/>
                      </a:cubicBezTo>
                      <a:cubicBezTo>
                        <a:pt x="709930" y="504190"/>
                        <a:pt x="711200" y="505460"/>
                        <a:pt x="711200" y="507365"/>
                      </a:cubicBezTo>
                      <a:lnTo>
                        <a:pt x="711200" y="508000"/>
                      </a:lnTo>
                      <a:cubicBezTo>
                        <a:pt x="711200" y="514350"/>
                        <a:pt x="709930" y="520700"/>
                        <a:pt x="706755" y="527050"/>
                      </a:cubicBezTo>
                      <a:cubicBezTo>
                        <a:pt x="706120" y="528320"/>
                        <a:pt x="704850" y="528955"/>
                        <a:pt x="703580" y="528955"/>
                      </a:cubicBezTo>
                      <a:close/>
                      <a:moveTo>
                        <a:pt x="695325" y="481965"/>
                      </a:moveTo>
                      <a:cubicBezTo>
                        <a:pt x="694690" y="481965"/>
                        <a:pt x="693420" y="481330"/>
                        <a:pt x="692785" y="480695"/>
                      </a:cubicBezTo>
                      <a:cubicBezTo>
                        <a:pt x="688975" y="476250"/>
                        <a:pt x="684530" y="472440"/>
                        <a:pt x="679450" y="467995"/>
                      </a:cubicBezTo>
                      <a:cubicBezTo>
                        <a:pt x="678180" y="466725"/>
                        <a:pt x="677545" y="464820"/>
                        <a:pt x="678815" y="463550"/>
                      </a:cubicBezTo>
                      <a:cubicBezTo>
                        <a:pt x="680085" y="462280"/>
                        <a:pt x="681990" y="461645"/>
                        <a:pt x="683260" y="462915"/>
                      </a:cubicBezTo>
                      <a:cubicBezTo>
                        <a:pt x="688975" y="467360"/>
                        <a:pt x="693420" y="471805"/>
                        <a:pt x="697865" y="476250"/>
                      </a:cubicBezTo>
                      <a:cubicBezTo>
                        <a:pt x="699135" y="477520"/>
                        <a:pt x="699135" y="479425"/>
                        <a:pt x="697230" y="480695"/>
                      </a:cubicBezTo>
                      <a:cubicBezTo>
                        <a:pt x="697230" y="481965"/>
                        <a:pt x="695960" y="481965"/>
                        <a:pt x="695325" y="481965"/>
                      </a:cubicBezTo>
                      <a:close/>
                      <a:moveTo>
                        <a:pt x="654685" y="452120"/>
                      </a:moveTo>
                      <a:cubicBezTo>
                        <a:pt x="654050" y="452120"/>
                        <a:pt x="653415" y="452120"/>
                        <a:pt x="653415" y="451485"/>
                      </a:cubicBezTo>
                      <a:cubicBezTo>
                        <a:pt x="648335" y="448945"/>
                        <a:pt x="642620" y="445770"/>
                        <a:pt x="636270" y="443230"/>
                      </a:cubicBezTo>
                      <a:cubicBezTo>
                        <a:pt x="634365" y="442595"/>
                        <a:pt x="633730" y="440690"/>
                        <a:pt x="635000" y="438785"/>
                      </a:cubicBezTo>
                      <a:cubicBezTo>
                        <a:pt x="635635" y="436880"/>
                        <a:pt x="637540" y="436245"/>
                        <a:pt x="639445" y="437515"/>
                      </a:cubicBezTo>
                      <a:cubicBezTo>
                        <a:pt x="645795" y="440055"/>
                        <a:pt x="651510" y="443230"/>
                        <a:pt x="656590" y="445770"/>
                      </a:cubicBezTo>
                      <a:cubicBezTo>
                        <a:pt x="657860" y="446405"/>
                        <a:pt x="658495" y="448310"/>
                        <a:pt x="657860" y="450215"/>
                      </a:cubicBezTo>
                      <a:cubicBezTo>
                        <a:pt x="657225" y="451485"/>
                        <a:pt x="655955" y="452120"/>
                        <a:pt x="654685" y="452120"/>
                      </a:cubicBezTo>
                      <a:close/>
                      <a:moveTo>
                        <a:pt x="608330" y="431165"/>
                      </a:moveTo>
                      <a:cubicBezTo>
                        <a:pt x="607695" y="431165"/>
                        <a:pt x="607695" y="431165"/>
                        <a:pt x="607060" y="431165"/>
                      </a:cubicBezTo>
                      <a:cubicBezTo>
                        <a:pt x="600710" y="428625"/>
                        <a:pt x="594995" y="426720"/>
                        <a:pt x="589280" y="424180"/>
                      </a:cubicBezTo>
                      <a:cubicBezTo>
                        <a:pt x="587375" y="423545"/>
                        <a:pt x="586740" y="421640"/>
                        <a:pt x="587375" y="420370"/>
                      </a:cubicBezTo>
                      <a:cubicBezTo>
                        <a:pt x="588010" y="418465"/>
                        <a:pt x="589915" y="417830"/>
                        <a:pt x="591185" y="418465"/>
                      </a:cubicBezTo>
                      <a:cubicBezTo>
                        <a:pt x="596900" y="420370"/>
                        <a:pt x="602615" y="422910"/>
                        <a:pt x="608965" y="425450"/>
                      </a:cubicBezTo>
                      <a:cubicBezTo>
                        <a:pt x="610870" y="426085"/>
                        <a:pt x="611505" y="427990"/>
                        <a:pt x="610870" y="429260"/>
                      </a:cubicBezTo>
                      <a:cubicBezTo>
                        <a:pt x="610870" y="430530"/>
                        <a:pt x="609600" y="431165"/>
                        <a:pt x="608330" y="431165"/>
                      </a:cubicBezTo>
                      <a:close/>
                      <a:moveTo>
                        <a:pt x="560705" y="412750"/>
                      </a:moveTo>
                      <a:cubicBezTo>
                        <a:pt x="560070" y="412750"/>
                        <a:pt x="560070" y="412750"/>
                        <a:pt x="559435" y="412750"/>
                      </a:cubicBezTo>
                      <a:cubicBezTo>
                        <a:pt x="556260" y="411480"/>
                        <a:pt x="550545" y="408305"/>
                        <a:pt x="542290" y="404495"/>
                      </a:cubicBezTo>
                      <a:cubicBezTo>
                        <a:pt x="541020" y="403860"/>
                        <a:pt x="539750" y="401955"/>
                        <a:pt x="541020" y="400050"/>
                      </a:cubicBezTo>
                      <a:cubicBezTo>
                        <a:pt x="541655" y="398780"/>
                        <a:pt x="543560" y="397510"/>
                        <a:pt x="545465" y="398780"/>
                      </a:cubicBezTo>
                      <a:cubicBezTo>
                        <a:pt x="553720" y="402590"/>
                        <a:pt x="559435" y="405765"/>
                        <a:pt x="562610" y="407035"/>
                      </a:cubicBezTo>
                      <a:cubicBezTo>
                        <a:pt x="564515" y="407670"/>
                        <a:pt x="565150" y="409575"/>
                        <a:pt x="563880" y="411480"/>
                      </a:cubicBezTo>
                      <a:cubicBezTo>
                        <a:pt x="563245" y="412115"/>
                        <a:pt x="561975" y="412750"/>
                        <a:pt x="560705" y="412750"/>
                      </a:cubicBezTo>
                      <a:close/>
                      <a:moveTo>
                        <a:pt x="514985" y="391160"/>
                      </a:moveTo>
                      <a:cubicBezTo>
                        <a:pt x="514350" y="391160"/>
                        <a:pt x="514350" y="391160"/>
                        <a:pt x="513715" y="391160"/>
                      </a:cubicBezTo>
                      <a:lnTo>
                        <a:pt x="496570" y="382905"/>
                      </a:lnTo>
                      <a:cubicBezTo>
                        <a:pt x="495300" y="382270"/>
                        <a:pt x="494030" y="380365"/>
                        <a:pt x="495300" y="378460"/>
                      </a:cubicBezTo>
                      <a:cubicBezTo>
                        <a:pt x="495935" y="377190"/>
                        <a:pt x="497840" y="375920"/>
                        <a:pt x="499745" y="377190"/>
                      </a:cubicBezTo>
                      <a:lnTo>
                        <a:pt x="516890" y="385445"/>
                      </a:lnTo>
                      <a:cubicBezTo>
                        <a:pt x="518160" y="386080"/>
                        <a:pt x="519430" y="387985"/>
                        <a:pt x="518160" y="389890"/>
                      </a:cubicBezTo>
                      <a:cubicBezTo>
                        <a:pt x="516890" y="390525"/>
                        <a:pt x="515620" y="391160"/>
                        <a:pt x="514985" y="391160"/>
                      </a:cubicBezTo>
                      <a:close/>
                      <a:moveTo>
                        <a:pt x="468630" y="369570"/>
                      </a:moveTo>
                      <a:cubicBezTo>
                        <a:pt x="467995" y="369570"/>
                        <a:pt x="467995" y="369570"/>
                        <a:pt x="467360" y="369570"/>
                      </a:cubicBezTo>
                      <a:lnTo>
                        <a:pt x="450215" y="361315"/>
                      </a:lnTo>
                      <a:cubicBezTo>
                        <a:pt x="448945" y="360680"/>
                        <a:pt x="447675" y="358775"/>
                        <a:pt x="448945" y="356870"/>
                      </a:cubicBezTo>
                      <a:cubicBezTo>
                        <a:pt x="449580" y="355600"/>
                        <a:pt x="451485" y="354330"/>
                        <a:pt x="453390" y="355600"/>
                      </a:cubicBezTo>
                      <a:lnTo>
                        <a:pt x="470535" y="363855"/>
                      </a:lnTo>
                      <a:cubicBezTo>
                        <a:pt x="471805" y="364490"/>
                        <a:pt x="473075" y="366395"/>
                        <a:pt x="471805" y="368300"/>
                      </a:cubicBezTo>
                      <a:cubicBezTo>
                        <a:pt x="471170" y="368935"/>
                        <a:pt x="469900" y="369570"/>
                        <a:pt x="468630" y="369570"/>
                      </a:cubicBezTo>
                      <a:close/>
                      <a:moveTo>
                        <a:pt x="422910" y="347345"/>
                      </a:moveTo>
                      <a:cubicBezTo>
                        <a:pt x="422275" y="347345"/>
                        <a:pt x="422275" y="347345"/>
                        <a:pt x="421640" y="347345"/>
                      </a:cubicBezTo>
                      <a:lnTo>
                        <a:pt x="404495" y="339090"/>
                      </a:lnTo>
                      <a:cubicBezTo>
                        <a:pt x="403225" y="338455"/>
                        <a:pt x="401955" y="336550"/>
                        <a:pt x="403225" y="334645"/>
                      </a:cubicBezTo>
                      <a:cubicBezTo>
                        <a:pt x="403860" y="333375"/>
                        <a:pt x="405765" y="332105"/>
                        <a:pt x="407670" y="333375"/>
                      </a:cubicBezTo>
                      <a:lnTo>
                        <a:pt x="424815" y="341630"/>
                      </a:lnTo>
                      <a:cubicBezTo>
                        <a:pt x="426085" y="342265"/>
                        <a:pt x="427355" y="344170"/>
                        <a:pt x="426085" y="346075"/>
                      </a:cubicBezTo>
                      <a:cubicBezTo>
                        <a:pt x="424815" y="346710"/>
                        <a:pt x="423545" y="347345"/>
                        <a:pt x="422910" y="347345"/>
                      </a:cubicBezTo>
                      <a:close/>
                      <a:moveTo>
                        <a:pt x="376555" y="325755"/>
                      </a:moveTo>
                      <a:cubicBezTo>
                        <a:pt x="375920" y="325755"/>
                        <a:pt x="375920" y="325755"/>
                        <a:pt x="375285" y="325755"/>
                      </a:cubicBezTo>
                      <a:lnTo>
                        <a:pt x="358140" y="317500"/>
                      </a:lnTo>
                      <a:cubicBezTo>
                        <a:pt x="356870" y="316865"/>
                        <a:pt x="355600" y="314960"/>
                        <a:pt x="356870" y="313055"/>
                      </a:cubicBezTo>
                      <a:cubicBezTo>
                        <a:pt x="358140" y="311150"/>
                        <a:pt x="359410" y="310515"/>
                        <a:pt x="361315" y="311785"/>
                      </a:cubicBezTo>
                      <a:lnTo>
                        <a:pt x="378460" y="320040"/>
                      </a:lnTo>
                      <a:cubicBezTo>
                        <a:pt x="379730" y="320675"/>
                        <a:pt x="381000" y="322580"/>
                        <a:pt x="379730" y="324485"/>
                      </a:cubicBezTo>
                      <a:cubicBezTo>
                        <a:pt x="379095" y="325120"/>
                        <a:pt x="377825" y="325755"/>
                        <a:pt x="376555" y="325755"/>
                      </a:cubicBezTo>
                      <a:close/>
                      <a:moveTo>
                        <a:pt x="330835" y="303530"/>
                      </a:moveTo>
                      <a:cubicBezTo>
                        <a:pt x="330200" y="303530"/>
                        <a:pt x="330200" y="303530"/>
                        <a:pt x="329565" y="303530"/>
                      </a:cubicBezTo>
                      <a:lnTo>
                        <a:pt x="312420" y="295275"/>
                      </a:lnTo>
                      <a:cubicBezTo>
                        <a:pt x="311150" y="294640"/>
                        <a:pt x="309880" y="292735"/>
                        <a:pt x="311150" y="290830"/>
                      </a:cubicBezTo>
                      <a:cubicBezTo>
                        <a:pt x="311785" y="289560"/>
                        <a:pt x="313690" y="288290"/>
                        <a:pt x="315595" y="289560"/>
                      </a:cubicBezTo>
                      <a:lnTo>
                        <a:pt x="332740" y="297815"/>
                      </a:lnTo>
                      <a:cubicBezTo>
                        <a:pt x="334010" y="298450"/>
                        <a:pt x="335280" y="300355"/>
                        <a:pt x="334010" y="302260"/>
                      </a:cubicBezTo>
                      <a:cubicBezTo>
                        <a:pt x="333375" y="302895"/>
                        <a:pt x="332105" y="303530"/>
                        <a:pt x="330835" y="303530"/>
                      </a:cubicBezTo>
                      <a:close/>
                      <a:moveTo>
                        <a:pt x="285115" y="281305"/>
                      </a:moveTo>
                      <a:cubicBezTo>
                        <a:pt x="284480" y="281305"/>
                        <a:pt x="284480" y="281305"/>
                        <a:pt x="283845" y="281305"/>
                      </a:cubicBezTo>
                      <a:lnTo>
                        <a:pt x="266700" y="273050"/>
                      </a:lnTo>
                      <a:cubicBezTo>
                        <a:pt x="265430" y="272415"/>
                        <a:pt x="264160" y="270510"/>
                        <a:pt x="265430" y="268605"/>
                      </a:cubicBezTo>
                      <a:cubicBezTo>
                        <a:pt x="266065" y="267335"/>
                        <a:pt x="267970" y="266065"/>
                        <a:pt x="269875" y="267335"/>
                      </a:cubicBezTo>
                      <a:lnTo>
                        <a:pt x="287020" y="275590"/>
                      </a:lnTo>
                      <a:cubicBezTo>
                        <a:pt x="288290" y="276225"/>
                        <a:pt x="289560" y="278130"/>
                        <a:pt x="288290" y="280035"/>
                      </a:cubicBezTo>
                      <a:cubicBezTo>
                        <a:pt x="287020" y="280670"/>
                        <a:pt x="286385" y="281305"/>
                        <a:pt x="285115" y="281305"/>
                      </a:cubicBezTo>
                      <a:close/>
                      <a:moveTo>
                        <a:pt x="239395" y="259715"/>
                      </a:moveTo>
                      <a:cubicBezTo>
                        <a:pt x="238760" y="259715"/>
                        <a:pt x="238760" y="259715"/>
                        <a:pt x="238125" y="259715"/>
                      </a:cubicBezTo>
                      <a:lnTo>
                        <a:pt x="220980" y="251460"/>
                      </a:lnTo>
                      <a:cubicBezTo>
                        <a:pt x="219710" y="250825"/>
                        <a:pt x="218440" y="248920"/>
                        <a:pt x="219710" y="247015"/>
                      </a:cubicBezTo>
                      <a:cubicBezTo>
                        <a:pt x="220345" y="245745"/>
                        <a:pt x="222250" y="244475"/>
                        <a:pt x="224155" y="245745"/>
                      </a:cubicBezTo>
                      <a:lnTo>
                        <a:pt x="241300" y="254000"/>
                      </a:lnTo>
                      <a:cubicBezTo>
                        <a:pt x="242570" y="254635"/>
                        <a:pt x="243840" y="256540"/>
                        <a:pt x="242570" y="258445"/>
                      </a:cubicBezTo>
                      <a:cubicBezTo>
                        <a:pt x="241300" y="259080"/>
                        <a:pt x="240030" y="259715"/>
                        <a:pt x="239395" y="259715"/>
                      </a:cubicBezTo>
                      <a:close/>
                      <a:moveTo>
                        <a:pt x="193040" y="236855"/>
                      </a:moveTo>
                      <a:cubicBezTo>
                        <a:pt x="192405" y="236855"/>
                        <a:pt x="192405" y="236855"/>
                        <a:pt x="191770" y="236220"/>
                      </a:cubicBezTo>
                      <a:lnTo>
                        <a:pt x="174625" y="227965"/>
                      </a:lnTo>
                      <a:cubicBezTo>
                        <a:pt x="173355" y="227330"/>
                        <a:pt x="172085" y="225425"/>
                        <a:pt x="173355" y="223520"/>
                      </a:cubicBezTo>
                      <a:cubicBezTo>
                        <a:pt x="174625" y="221615"/>
                        <a:pt x="175895" y="221615"/>
                        <a:pt x="177800" y="222250"/>
                      </a:cubicBezTo>
                      <a:lnTo>
                        <a:pt x="194945" y="230505"/>
                      </a:lnTo>
                      <a:cubicBezTo>
                        <a:pt x="196215" y="231140"/>
                        <a:pt x="197485" y="233045"/>
                        <a:pt x="196215" y="234950"/>
                      </a:cubicBezTo>
                      <a:cubicBezTo>
                        <a:pt x="195580" y="236220"/>
                        <a:pt x="194310" y="236855"/>
                        <a:pt x="193040" y="236855"/>
                      </a:cubicBezTo>
                      <a:close/>
                      <a:moveTo>
                        <a:pt x="147955" y="214630"/>
                      </a:moveTo>
                      <a:cubicBezTo>
                        <a:pt x="147320" y="214630"/>
                        <a:pt x="146685" y="214630"/>
                        <a:pt x="146685" y="213995"/>
                      </a:cubicBezTo>
                      <a:cubicBezTo>
                        <a:pt x="140970" y="210820"/>
                        <a:pt x="135255" y="208280"/>
                        <a:pt x="129540" y="205740"/>
                      </a:cubicBezTo>
                      <a:cubicBezTo>
                        <a:pt x="128270" y="205105"/>
                        <a:pt x="127635" y="203200"/>
                        <a:pt x="128270" y="201295"/>
                      </a:cubicBezTo>
                      <a:cubicBezTo>
                        <a:pt x="128905" y="199390"/>
                        <a:pt x="130810" y="199390"/>
                        <a:pt x="132715" y="200025"/>
                      </a:cubicBezTo>
                      <a:cubicBezTo>
                        <a:pt x="138430" y="202565"/>
                        <a:pt x="144145" y="205740"/>
                        <a:pt x="149860" y="208280"/>
                      </a:cubicBezTo>
                      <a:cubicBezTo>
                        <a:pt x="151130" y="208915"/>
                        <a:pt x="151765" y="210820"/>
                        <a:pt x="151130" y="212725"/>
                      </a:cubicBezTo>
                      <a:cubicBezTo>
                        <a:pt x="149860" y="213995"/>
                        <a:pt x="148590" y="214630"/>
                        <a:pt x="147955" y="214630"/>
                      </a:cubicBezTo>
                      <a:close/>
                      <a:moveTo>
                        <a:pt x="102235" y="191770"/>
                      </a:moveTo>
                      <a:cubicBezTo>
                        <a:pt x="101600" y="191770"/>
                        <a:pt x="100965" y="191770"/>
                        <a:pt x="100965" y="191135"/>
                      </a:cubicBezTo>
                      <a:cubicBezTo>
                        <a:pt x="94615" y="187960"/>
                        <a:pt x="88900" y="184785"/>
                        <a:pt x="83820" y="182245"/>
                      </a:cubicBezTo>
                      <a:cubicBezTo>
                        <a:pt x="82550" y="181610"/>
                        <a:pt x="81915" y="179705"/>
                        <a:pt x="82550" y="177800"/>
                      </a:cubicBezTo>
                      <a:cubicBezTo>
                        <a:pt x="83185" y="176530"/>
                        <a:pt x="85090" y="175895"/>
                        <a:pt x="86995" y="176530"/>
                      </a:cubicBezTo>
                      <a:cubicBezTo>
                        <a:pt x="92075" y="179070"/>
                        <a:pt x="97155" y="182245"/>
                        <a:pt x="104140" y="185420"/>
                      </a:cubicBezTo>
                      <a:cubicBezTo>
                        <a:pt x="105410" y="186055"/>
                        <a:pt x="106045" y="187960"/>
                        <a:pt x="105410" y="189865"/>
                      </a:cubicBezTo>
                      <a:cubicBezTo>
                        <a:pt x="104140" y="191135"/>
                        <a:pt x="103505" y="191770"/>
                        <a:pt x="102235" y="191770"/>
                      </a:cubicBezTo>
                      <a:close/>
                      <a:moveTo>
                        <a:pt x="59055" y="164465"/>
                      </a:moveTo>
                      <a:cubicBezTo>
                        <a:pt x="58420" y="164465"/>
                        <a:pt x="57785" y="164465"/>
                        <a:pt x="57150" y="163830"/>
                      </a:cubicBezTo>
                      <a:cubicBezTo>
                        <a:pt x="52705" y="159385"/>
                        <a:pt x="48260" y="154940"/>
                        <a:pt x="43815" y="149225"/>
                      </a:cubicBezTo>
                      <a:cubicBezTo>
                        <a:pt x="42545" y="147955"/>
                        <a:pt x="43180" y="146050"/>
                        <a:pt x="44450" y="144780"/>
                      </a:cubicBezTo>
                      <a:cubicBezTo>
                        <a:pt x="45720" y="143510"/>
                        <a:pt x="47625" y="144145"/>
                        <a:pt x="48895" y="145415"/>
                      </a:cubicBezTo>
                      <a:cubicBezTo>
                        <a:pt x="52705" y="150495"/>
                        <a:pt x="57150" y="154940"/>
                        <a:pt x="61595" y="159385"/>
                      </a:cubicBezTo>
                      <a:cubicBezTo>
                        <a:pt x="62865" y="160655"/>
                        <a:pt x="62865" y="162560"/>
                        <a:pt x="61595" y="163830"/>
                      </a:cubicBezTo>
                      <a:cubicBezTo>
                        <a:pt x="60960" y="164465"/>
                        <a:pt x="60325" y="164465"/>
                        <a:pt x="59055" y="164465"/>
                      </a:cubicBezTo>
                      <a:close/>
                      <a:moveTo>
                        <a:pt x="29845" y="123825"/>
                      </a:moveTo>
                      <a:cubicBezTo>
                        <a:pt x="28575" y="123825"/>
                        <a:pt x="27305" y="123190"/>
                        <a:pt x="27305" y="121920"/>
                      </a:cubicBezTo>
                      <a:cubicBezTo>
                        <a:pt x="24765" y="116205"/>
                        <a:pt x="21590" y="110490"/>
                        <a:pt x="19685" y="104140"/>
                      </a:cubicBezTo>
                      <a:cubicBezTo>
                        <a:pt x="19050" y="102235"/>
                        <a:pt x="19685" y="100965"/>
                        <a:pt x="21590" y="100330"/>
                      </a:cubicBezTo>
                      <a:cubicBezTo>
                        <a:pt x="23495" y="99695"/>
                        <a:pt x="24765" y="100330"/>
                        <a:pt x="25400" y="102235"/>
                      </a:cubicBezTo>
                      <a:cubicBezTo>
                        <a:pt x="27940" y="107950"/>
                        <a:pt x="30480" y="114300"/>
                        <a:pt x="33020" y="119380"/>
                      </a:cubicBezTo>
                      <a:cubicBezTo>
                        <a:pt x="33655" y="120650"/>
                        <a:pt x="33020" y="122555"/>
                        <a:pt x="31750" y="123825"/>
                      </a:cubicBezTo>
                      <a:cubicBezTo>
                        <a:pt x="30480" y="123825"/>
                        <a:pt x="30480" y="123825"/>
                        <a:pt x="29845" y="123825"/>
                      </a:cubicBezTo>
                      <a:close/>
                      <a:moveTo>
                        <a:pt x="12700" y="76200"/>
                      </a:moveTo>
                      <a:cubicBezTo>
                        <a:pt x="11430" y="76200"/>
                        <a:pt x="10160" y="74930"/>
                        <a:pt x="9525" y="73660"/>
                      </a:cubicBezTo>
                      <a:cubicBezTo>
                        <a:pt x="8255" y="67310"/>
                        <a:pt x="6350" y="60960"/>
                        <a:pt x="5715" y="54610"/>
                      </a:cubicBezTo>
                      <a:cubicBezTo>
                        <a:pt x="5080" y="52705"/>
                        <a:pt x="6350" y="51435"/>
                        <a:pt x="8255" y="50800"/>
                      </a:cubicBezTo>
                      <a:cubicBezTo>
                        <a:pt x="10160" y="50165"/>
                        <a:pt x="11430" y="51435"/>
                        <a:pt x="12065" y="53340"/>
                      </a:cubicBezTo>
                      <a:cubicBezTo>
                        <a:pt x="13335" y="59690"/>
                        <a:pt x="14605" y="66040"/>
                        <a:pt x="15875" y="71755"/>
                      </a:cubicBezTo>
                      <a:cubicBezTo>
                        <a:pt x="16510" y="73660"/>
                        <a:pt x="15240" y="74930"/>
                        <a:pt x="13335" y="75565"/>
                      </a:cubicBezTo>
                      <a:cubicBezTo>
                        <a:pt x="13335" y="75565"/>
                        <a:pt x="12700" y="76200"/>
                        <a:pt x="12700" y="76200"/>
                      </a:cubicBezTo>
                      <a:close/>
                      <a:moveTo>
                        <a:pt x="4445" y="26035"/>
                      </a:moveTo>
                      <a:cubicBezTo>
                        <a:pt x="2540" y="26035"/>
                        <a:pt x="1270" y="24765"/>
                        <a:pt x="1270" y="22860"/>
                      </a:cubicBezTo>
                      <a:cubicBezTo>
                        <a:pt x="0" y="10795"/>
                        <a:pt x="0" y="3810"/>
                        <a:pt x="0" y="3175"/>
                      </a:cubicBezTo>
                      <a:cubicBezTo>
                        <a:pt x="0" y="1270"/>
                        <a:pt x="1270" y="0"/>
                        <a:pt x="3175" y="0"/>
                      </a:cubicBezTo>
                      <a:cubicBezTo>
                        <a:pt x="5080" y="0"/>
                        <a:pt x="6350" y="1270"/>
                        <a:pt x="6350" y="3175"/>
                      </a:cubicBezTo>
                      <a:cubicBezTo>
                        <a:pt x="6350" y="3175"/>
                        <a:pt x="6350" y="10795"/>
                        <a:pt x="7620" y="22225"/>
                      </a:cubicBezTo>
                      <a:cubicBezTo>
                        <a:pt x="7620" y="24130"/>
                        <a:pt x="6350" y="25400"/>
                        <a:pt x="4445" y="26035"/>
                      </a:cubicBezTo>
                      <a:cubicBezTo>
                        <a:pt x="4445" y="26035"/>
                        <a:pt x="4445" y="26035"/>
                        <a:pt x="4445" y="2603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5" name="Graphic 2">
                <a:extLst>
                  <a:ext uri="{FF2B5EF4-FFF2-40B4-BE49-F238E27FC236}">
                    <a16:creationId xmlns:a16="http://schemas.microsoft.com/office/drawing/2014/main" id="{3E90A446-3CB1-431E-7C14-B9DA79A14FE5}"/>
                  </a:ext>
                </a:extLst>
              </p:cNvPr>
              <p:cNvGrpSpPr/>
              <p:nvPr/>
            </p:nvGrpSpPr>
            <p:grpSpPr>
              <a:xfrm>
                <a:off x="4391614" y="1360912"/>
                <a:ext cx="1126535" cy="798722"/>
                <a:chOff x="4391614" y="1360912"/>
                <a:chExt cx="1126535" cy="798722"/>
              </a:xfrm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AEF43D8D-8390-A230-D6B7-7BE578532467}"/>
                    </a:ext>
                  </a:extLst>
                </p:cNvPr>
                <p:cNvSpPr/>
                <p:nvPr/>
              </p:nvSpPr>
              <p:spPr>
                <a:xfrm>
                  <a:off x="4391614" y="1360912"/>
                  <a:ext cx="1126535" cy="798722"/>
                </a:xfrm>
                <a:custGeom>
                  <a:avLst/>
                  <a:gdLst>
                    <a:gd name="connsiteX0" fmla="*/ 1070655 w 1126535"/>
                    <a:gd name="connsiteY0" fmla="*/ 798722 h 798722"/>
                    <a:gd name="connsiteX1" fmla="*/ 182290 w 1126535"/>
                    <a:gd name="connsiteY1" fmla="*/ 737127 h 798722"/>
                    <a:gd name="connsiteX2" fmla="*/ 97200 w 1126535"/>
                    <a:gd name="connsiteY2" fmla="*/ 664737 h 798722"/>
                    <a:gd name="connsiteX3" fmla="*/ 680 w 1126535"/>
                    <a:gd name="connsiteY3" fmla="*/ 64662 h 798722"/>
                    <a:gd name="connsiteX4" fmla="*/ 63545 w 1126535"/>
                    <a:gd name="connsiteY4" fmla="*/ 527 h 798722"/>
                    <a:gd name="connsiteX5" fmla="*/ 993185 w 1126535"/>
                    <a:gd name="connsiteY5" fmla="*/ 114827 h 798722"/>
                    <a:gd name="connsiteX6" fmla="*/ 1040810 w 1126535"/>
                    <a:gd name="connsiteY6" fmla="*/ 161817 h 798722"/>
                    <a:gd name="connsiteX7" fmla="*/ 1125900 w 1126535"/>
                    <a:gd name="connsiteY7" fmla="*/ 735222 h 798722"/>
                    <a:gd name="connsiteX8" fmla="*/ 1070655 w 1126535"/>
                    <a:gd name="connsiteY8" fmla="*/ 798722 h 798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6535" h="798722">
                      <a:moveTo>
                        <a:pt x="1070655" y="798722"/>
                      </a:moveTo>
                      <a:lnTo>
                        <a:pt x="182290" y="737127"/>
                      </a:lnTo>
                      <a:cubicBezTo>
                        <a:pt x="139745" y="737127"/>
                        <a:pt x="103550" y="706012"/>
                        <a:pt x="97200" y="664737"/>
                      </a:cubicBezTo>
                      <a:lnTo>
                        <a:pt x="680" y="64662"/>
                      </a:lnTo>
                      <a:cubicBezTo>
                        <a:pt x="-5035" y="27832"/>
                        <a:pt x="26080" y="-4553"/>
                        <a:pt x="63545" y="527"/>
                      </a:cubicBezTo>
                      <a:lnTo>
                        <a:pt x="993185" y="114827"/>
                      </a:lnTo>
                      <a:cubicBezTo>
                        <a:pt x="1017950" y="118002"/>
                        <a:pt x="1037000" y="137687"/>
                        <a:pt x="1040810" y="161817"/>
                      </a:cubicBezTo>
                      <a:lnTo>
                        <a:pt x="1125900" y="735222"/>
                      </a:lnTo>
                      <a:cubicBezTo>
                        <a:pt x="1130980" y="768877"/>
                        <a:pt x="1104945" y="798722"/>
                        <a:pt x="1070655" y="798722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7ACC7AD0-9298-338F-1AAC-EA747CCAD64F}"/>
                    </a:ext>
                  </a:extLst>
                </p:cNvPr>
                <p:cNvSpPr/>
                <p:nvPr/>
              </p:nvSpPr>
              <p:spPr>
                <a:xfrm>
                  <a:off x="4440930" y="1418964"/>
                  <a:ext cx="942312" cy="374274"/>
                </a:xfrm>
                <a:custGeom>
                  <a:avLst/>
                  <a:gdLst>
                    <a:gd name="connsiteX0" fmla="*/ 655580 w 942312"/>
                    <a:gd name="connsiteY0" fmla="*/ 374275 h 374274"/>
                    <a:gd name="connsiteX1" fmla="*/ 652405 w 942312"/>
                    <a:gd name="connsiteY1" fmla="*/ 373640 h 374274"/>
                    <a:gd name="connsiteX2" fmla="*/ 3435 w 942312"/>
                    <a:gd name="connsiteY2" fmla="*/ 12325 h 374274"/>
                    <a:gd name="connsiteX3" fmla="*/ 895 w 942312"/>
                    <a:gd name="connsiteY3" fmla="*/ 3435 h 374274"/>
                    <a:gd name="connsiteX4" fmla="*/ 9785 w 942312"/>
                    <a:gd name="connsiteY4" fmla="*/ 895 h 374274"/>
                    <a:gd name="connsiteX5" fmla="*/ 654945 w 942312"/>
                    <a:gd name="connsiteY5" fmla="*/ 360305 h 374274"/>
                    <a:gd name="connsiteX6" fmla="*/ 931805 w 942312"/>
                    <a:gd name="connsiteY6" fmla="*/ 119005 h 374274"/>
                    <a:gd name="connsiteX7" fmla="*/ 940695 w 942312"/>
                    <a:gd name="connsiteY7" fmla="*/ 119640 h 374274"/>
                    <a:gd name="connsiteX8" fmla="*/ 940060 w 942312"/>
                    <a:gd name="connsiteY8" fmla="*/ 128530 h 374274"/>
                    <a:gd name="connsiteX9" fmla="*/ 660025 w 942312"/>
                    <a:gd name="connsiteY9" fmla="*/ 372370 h 374274"/>
                    <a:gd name="connsiteX10" fmla="*/ 655580 w 942312"/>
                    <a:gd name="connsiteY10" fmla="*/ 374275 h 374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2312" h="374274">
                      <a:moveTo>
                        <a:pt x="655580" y="374275"/>
                      </a:moveTo>
                      <a:cubicBezTo>
                        <a:pt x="654310" y="374275"/>
                        <a:pt x="653675" y="374275"/>
                        <a:pt x="652405" y="373640"/>
                      </a:cubicBezTo>
                      <a:lnTo>
                        <a:pt x="3435" y="12325"/>
                      </a:lnTo>
                      <a:cubicBezTo>
                        <a:pt x="260" y="10420"/>
                        <a:pt x="-1010" y="6610"/>
                        <a:pt x="895" y="3435"/>
                      </a:cubicBezTo>
                      <a:cubicBezTo>
                        <a:pt x="2800" y="260"/>
                        <a:pt x="6610" y="-1010"/>
                        <a:pt x="9785" y="895"/>
                      </a:cubicBezTo>
                      <a:lnTo>
                        <a:pt x="654945" y="360305"/>
                      </a:lnTo>
                      <a:lnTo>
                        <a:pt x="931805" y="119005"/>
                      </a:lnTo>
                      <a:cubicBezTo>
                        <a:pt x="934345" y="116465"/>
                        <a:pt x="938155" y="117100"/>
                        <a:pt x="940695" y="119640"/>
                      </a:cubicBezTo>
                      <a:cubicBezTo>
                        <a:pt x="943235" y="122180"/>
                        <a:pt x="942600" y="125990"/>
                        <a:pt x="940060" y="128530"/>
                      </a:cubicBezTo>
                      <a:lnTo>
                        <a:pt x="660025" y="372370"/>
                      </a:lnTo>
                      <a:cubicBezTo>
                        <a:pt x="658755" y="373640"/>
                        <a:pt x="656850" y="374275"/>
                        <a:pt x="655580" y="37427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FA86EDC-BFCA-515B-B978-51A87B0951FA}"/>
                    </a:ext>
                  </a:extLst>
                </p:cNvPr>
                <p:cNvSpPr/>
                <p:nvPr/>
              </p:nvSpPr>
              <p:spPr>
                <a:xfrm>
                  <a:off x="4532157" y="1636557"/>
                  <a:ext cx="307650" cy="402427"/>
                </a:xfrm>
                <a:custGeom>
                  <a:avLst/>
                  <a:gdLst>
                    <a:gd name="connsiteX0" fmla="*/ 6188 w 307650"/>
                    <a:gd name="connsiteY0" fmla="*/ 402428 h 402427"/>
                    <a:gd name="connsiteX1" fmla="*/ 2378 w 307650"/>
                    <a:gd name="connsiteY1" fmla="*/ 401158 h 402427"/>
                    <a:gd name="connsiteX2" fmla="*/ 1108 w 307650"/>
                    <a:gd name="connsiteY2" fmla="*/ 392268 h 402427"/>
                    <a:gd name="connsiteX3" fmla="*/ 296383 w 307650"/>
                    <a:gd name="connsiteY3" fmla="*/ 2378 h 402427"/>
                    <a:gd name="connsiteX4" fmla="*/ 305273 w 307650"/>
                    <a:gd name="connsiteY4" fmla="*/ 1108 h 402427"/>
                    <a:gd name="connsiteX5" fmla="*/ 306543 w 307650"/>
                    <a:gd name="connsiteY5" fmla="*/ 9998 h 402427"/>
                    <a:gd name="connsiteX6" fmla="*/ 11268 w 307650"/>
                    <a:gd name="connsiteY6" fmla="*/ 399888 h 402427"/>
                    <a:gd name="connsiteX7" fmla="*/ 6188 w 307650"/>
                    <a:gd name="connsiteY7" fmla="*/ 402428 h 402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7650" h="402427">
                      <a:moveTo>
                        <a:pt x="6188" y="402428"/>
                      </a:moveTo>
                      <a:cubicBezTo>
                        <a:pt x="4918" y="402428"/>
                        <a:pt x="3648" y="401793"/>
                        <a:pt x="2378" y="401158"/>
                      </a:cubicBezTo>
                      <a:cubicBezTo>
                        <a:pt x="-162" y="399253"/>
                        <a:pt x="-797" y="394808"/>
                        <a:pt x="1108" y="392268"/>
                      </a:cubicBezTo>
                      <a:lnTo>
                        <a:pt x="296383" y="2378"/>
                      </a:lnTo>
                      <a:cubicBezTo>
                        <a:pt x="298288" y="-162"/>
                        <a:pt x="302733" y="-797"/>
                        <a:pt x="305273" y="1108"/>
                      </a:cubicBezTo>
                      <a:cubicBezTo>
                        <a:pt x="307813" y="3013"/>
                        <a:pt x="308448" y="7458"/>
                        <a:pt x="306543" y="9998"/>
                      </a:cubicBezTo>
                      <a:lnTo>
                        <a:pt x="11268" y="399888"/>
                      </a:lnTo>
                      <a:cubicBezTo>
                        <a:pt x="9998" y="401793"/>
                        <a:pt x="8093" y="402428"/>
                        <a:pt x="6188" y="40242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BB0D58B7-1255-13C7-B3DC-200EFD369F6A}"/>
                    </a:ext>
                  </a:extLst>
                </p:cNvPr>
                <p:cNvSpPr/>
                <p:nvPr/>
              </p:nvSpPr>
              <p:spPr>
                <a:xfrm>
                  <a:off x="5192557" y="1699422"/>
                  <a:ext cx="295585" cy="397347"/>
                </a:xfrm>
                <a:custGeom>
                  <a:avLst/>
                  <a:gdLst>
                    <a:gd name="connsiteX0" fmla="*/ 289398 w 295585"/>
                    <a:gd name="connsiteY0" fmla="*/ 397348 h 397347"/>
                    <a:gd name="connsiteX1" fmla="*/ 284318 w 295585"/>
                    <a:gd name="connsiteY1" fmla="*/ 394808 h 397347"/>
                    <a:gd name="connsiteX2" fmla="*/ 1108 w 295585"/>
                    <a:gd name="connsiteY2" fmla="*/ 9998 h 397347"/>
                    <a:gd name="connsiteX3" fmla="*/ 2378 w 295585"/>
                    <a:gd name="connsiteY3" fmla="*/ 1108 h 397347"/>
                    <a:gd name="connsiteX4" fmla="*/ 11268 w 295585"/>
                    <a:gd name="connsiteY4" fmla="*/ 2378 h 397347"/>
                    <a:gd name="connsiteX5" fmla="*/ 294478 w 295585"/>
                    <a:gd name="connsiteY5" fmla="*/ 387188 h 397347"/>
                    <a:gd name="connsiteX6" fmla="*/ 293208 w 295585"/>
                    <a:gd name="connsiteY6" fmla="*/ 396078 h 397347"/>
                    <a:gd name="connsiteX7" fmla="*/ 289398 w 295585"/>
                    <a:gd name="connsiteY7" fmla="*/ 397348 h 397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5585" h="397347">
                      <a:moveTo>
                        <a:pt x="289398" y="397348"/>
                      </a:moveTo>
                      <a:cubicBezTo>
                        <a:pt x="287493" y="397348"/>
                        <a:pt x="285588" y="396713"/>
                        <a:pt x="284318" y="394808"/>
                      </a:cubicBezTo>
                      <a:lnTo>
                        <a:pt x="1108" y="9998"/>
                      </a:lnTo>
                      <a:cubicBezTo>
                        <a:pt x="-797" y="7458"/>
                        <a:pt x="-162" y="3013"/>
                        <a:pt x="2378" y="1108"/>
                      </a:cubicBezTo>
                      <a:cubicBezTo>
                        <a:pt x="4918" y="-797"/>
                        <a:pt x="9363" y="-162"/>
                        <a:pt x="11268" y="2378"/>
                      </a:cubicBezTo>
                      <a:lnTo>
                        <a:pt x="294478" y="387188"/>
                      </a:lnTo>
                      <a:cubicBezTo>
                        <a:pt x="296383" y="389728"/>
                        <a:pt x="295748" y="394173"/>
                        <a:pt x="293208" y="396078"/>
                      </a:cubicBezTo>
                      <a:cubicBezTo>
                        <a:pt x="291938" y="396713"/>
                        <a:pt x="290668" y="397348"/>
                        <a:pt x="289398" y="39734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0" name="Graphic 2">
                <a:extLst>
                  <a:ext uri="{FF2B5EF4-FFF2-40B4-BE49-F238E27FC236}">
                    <a16:creationId xmlns:a16="http://schemas.microsoft.com/office/drawing/2014/main" id="{21B2D7D9-502D-B3F3-A451-EA0E9A709EB9}"/>
                  </a:ext>
                </a:extLst>
              </p:cNvPr>
              <p:cNvGrpSpPr/>
              <p:nvPr/>
            </p:nvGrpSpPr>
            <p:grpSpPr>
              <a:xfrm>
                <a:off x="3634889" y="2185482"/>
                <a:ext cx="1684196" cy="1121597"/>
                <a:chOff x="3634889" y="2185482"/>
                <a:chExt cx="1684196" cy="1121597"/>
              </a:xfrm>
            </p:grpSpPr>
            <p:grpSp>
              <p:nvGrpSpPr>
                <p:cNvPr id="101" name="Graphic 2">
                  <a:extLst>
                    <a:ext uri="{FF2B5EF4-FFF2-40B4-BE49-F238E27FC236}">
                      <a16:creationId xmlns:a16="http://schemas.microsoft.com/office/drawing/2014/main" id="{BF4A7E6A-F15A-6E81-3C4F-EFDFD227AB8D}"/>
                    </a:ext>
                  </a:extLst>
                </p:cNvPr>
                <p:cNvGrpSpPr/>
                <p:nvPr/>
              </p:nvGrpSpPr>
              <p:grpSpPr>
                <a:xfrm>
                  <a:off x="3634889" y="2185482"/>
                  <a:ext cx="1684196" cy="1121597"/>
                  <a:chOff x="3634889" y="2185482"/>
                  <a:chExt cx="1684196" cy="1121597"/>
                </a:xfrm>
              </p:grpSpPr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1C11B3BA-3DE6-82AE-7786-CCE70B26579F}"/>
                      </a:ext>
                    </a:extLst>
                  </p:cNvPr>
                  <p:cNvSpPr/>
                  <p:nvPr/>
                </p:nvSpPr>
                <p:spPr>
                  <a:xfrm>
                    <a:off x="3641274" y="2191859"/>
                    <a:ext cx="1671598" cy="1108235"/>
                  </a:xfrm>
                  <a:custGeom>
                    <a:avLst/>
                    <a:gdLst>
                      <a:gd name="connsiteX0" fmla="*/ 1587951 w 1671598"/>
                      <a:gd name="connsiteY0" fmla="*/ 1095536 h 1108235"/>
                      <a:gd name="connsiteX1" fmla="*/ 274771 w 1671598"/>
                      <a:gd name="connsiteY1" fmla="*/ 1108236 h 1108235"/>
                      <a:gd name="connsiteX2" fmla="*/ 146501 w 1671598"/>
                      <a:gd name="connsiteY2" fmla="*/ 999015 h 1108235"/>
                      <a:gd name="connsiteX3" fmla="*/ 1086 w 1671598"/>
                      <a:gd name="connsiteY3" fmla="*/ 97315 h 1108235"/>
                      <a:gd name="connsiteX4" fmla="*/ 95066 w 1671598"/>
                      <a:gd name="connsiteY4" fmla="*/ 795 h 1108235"/>
                      <a:gd name="connsiteX5" fmla="*/ 1473016 w 1671598"/>
                      <a:gd name="connsiteY5" fmla="*/ 89060 h 1108235"/>
                      <a:gd name="connsiteX6" fmla="*/ 1544771 w 1671598"/>
                      <a:gd name="connsiteY6" fmla="*/ 160180 h 1108235"/>
                      <a:gd name="connsiteX7" fmla="*/ 1670501 w 1671598"/>
                      <a:gd name="connsiteY7" fmla="*/ 999015 h 1108235"/>
                      <a:gd name="connsiteX8" fmla="*/ 1587951 w 1671598"/>
                      <a:gd name="connsiteY8" fmla="*/ 1095536 h 1108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71598" h="1108235">
                        <a:moveTo>
                          <a:pt x="1587951" y="1095536"/>
                        </a:moveTo>
                        <a:lnTo>
                          <a:pt x="274771" y="1108236"/>
                        </a:lnTo>
                        <a:cubicBezTo>
                          <a:pt x="211271" y="1108236"/>
                          <a:pt x="156661" y="1061881"/>
                          <a:pt x="146501" y="999015"/>
                        </a:cubicBezTo>
                        <a:lnTo>
                          <a:pt x="1086" y="97315"/>
                        </a:lnTo>
                        <a:cubicBezTo>
                          <a:pt x="-7804" y="41435"/>
                          <a:pt x="39186" y="-6825"/>
                          <a:pt x="95066" y="795"/>
                        </a:cubicBezTo>
                        <a:lnTo>
                          <a:pt x="1473016" y="89060"/>
                        </a:lnTo>
                        <a:cubicBezTo>
                          <a:pt x="1509846" y="94140"/>
                          <a:pt x="1539056" y="123350"/>
                          <a:pt x="1544771" y="160180"/>
                        </a:cubicBezTo>
                        <a:lnTo>
                          <a:pt x="1670501" y="999015"/>
                        </a:lnTo>
                        <a:cubicBezTo>
                          <a:pt x="1678756" y="1050450"/>
                          <a:pt x="1639386" y="1095536"/>
                          <a:pt x="1587951" y="109553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A6BCF7C2-3523-164C-3708-CA4F75269467}"/>
                      </a:ext>
                    </a:extLst>
                  </p:cNvPr>
                  <p:cNvSpPr/>
                  <p:nvPr/>
                </p:nvSpPr>
                <p:spPr>
                  <a:xfrm>
                    <a:off x="3634889" y="2185482"/>
                    <a:ext cx="1684196" cy="1121597"/>
                  </a:xfrm>
                  <a:custGeom>
                    <a:avLst/>
                    <a:gdLst>
                      <a:gd name="connsiteX0" fmla="*/ 281155 w 1684196"/>
                      <a:gd name="connsiteY0" fmla="*/ 1121597 h 1121597"/>
                      <a:gd name="connsiteX1" fmla="*/ 146535 w 1684196"/>
                      <a:gd name="connsiteY1" fmla="*/ 1006662 h 1121597"/>
                      <a:gd name="connsiteX2" fmla="*/ 1120 w 1684196"/>
                      <a:gd name="connsiteY2" fmla="*/ 104962 h 1121597"/>
                      <a:gd name="connsiteX3" fmla="*/ 25885 w 1684196"/>
                      <a:gd name="connsiteY3" fmla="*/ 27492 h 1121597"/>
                      <a:gd name="connsiteX4" fmla="*/ 102720 w 1684196"/>
                      <a:gd name="connsiteY4" fmla="*/ 822 h 1121597"/>
                      <a:gd name="connsiteX5" fmla="*/ 1480035 w 1684196"/>
                      <a:gd name="connsiteY5" fmla="*/ 89087 h 1121597"/>
                      <a:gd name="connsiteX6" fmla="*/ 1557505 w 1684196"/>
                      <a:gd name="connsiteY6" fmla="*/ 165287 h 1121597"/>
                      <a:gd name="connsiteX7" fmla="*/ 1683235 w 1684196"/>
                      <a:gd name="connsiteY7" fmla="*/ 1004122 h 1121597"/>
                      <a:gd name="connsiteX8" fmla="*/ 1662280 w 1684196"/>
                      <a:gd name="connsiteY8" fmla="*/ 1076512 h 1121597"/>
                      <a:gd name="connsiteX9" fmla="*/ 1594335 w 1684196"/>
                      <a:gd name="connsiteY9" fmla="*/ 1107627 h 1121597"/>
                      <a:gd name="connsiteX10" fmla="*/ 281155 w 1684196"/>
                      <a:gd name="connsiteY10" fmla="*/ 1121597 h 1121597"/>
                      <a:gd name="connsiteX11" fmla="*/ 90655 w 1684196"/>
                      <a:gd name="connsiteY11" fmla="*/ 13522 h 1121597"/>
                      <a:gd name="connsiteX12" fmla="*/ 35410 w 1684196"/>
                      <a:gd name="connsiteY12" fmla="*/ 37017 h 1121597"/>
                      <a:gd name="connsiteX13" fmla="*/ 14455 w 1684196"/>
                      <a:gd name="connsiteY13" fmla="*/ 103692 h 1121597"/>
                      <a:gd name="connsiteX14" fmla="*/ 159870 w 1684196"/>
                      <a:gd name="connsiteY14" fmla="*/ 1005392 h 1121597"/>
                      <a:gd name="connsiteX15" fmla="*/ 281790 w 1684196"/>
                      <a:gd name="connsiteY15" fmla="*/ 1109532 h 1121597"/>
                      <a:gd name="connsiteX16" fmla="*/ 1594970 w 1684196"/>
                      <a:gd name="connsiteY16" fmla="*/ 1096832 h 1121597"/>
                      <a:gd name="connsiteX17" fmla="*/ 1653390 w 1684196"/>
                      <a:gd name="connsiteY17" fmla="*/ 1070162 h 1121597"/>
                      <a:gd name="connsiteX18" fmla="*/ 1671170 w 1684196"/>
                      <a:gd name="connsiteY18" fmla="*/ 1007932 h 1121597"/>
                      <a:gd name="connsiteX19" fmla="*/ 1545440 w 1684196"/>
                      <a:gd name="connsiteY19" fmla="*/ 169097 h 1121597"/>
                      <a:gd name="connsiteX20" fmla="*/ 1479400 w 1684196"/>
                      <a:gd name="connsiteY20" fmla="*/ 103692 h 1121597"/>
                      <a:gd name="connsiteX21" fmla="*/ 102085 w 1684196"/>
                      <a:gd name="connsiteY21" fmla="*/ 15427 h 1121597"/>
                      <a:gd name="connsiteX22" fmla="*/ 90655 w 1684196"/>
                      <a:gd name="connsiteY22" fmla="*/ 13522 h 1121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684196" h="1121597">
                        <a:moveTo>
                          <a:pt x="281155" y="1121597"/>
                        </a:moveTo>
                        <a:cubicBezTo>
                          <a:pt x="213845" y="1121597"/>
                          <a:pt x="157330" y="1073337"/>
                          <a:pt x="146535" y="1006662"/>
                        </a:cubicBezTo>
                        <a:lnTo>
                          <a:pt x="1120" y="104962"/>
                        </a:lnTo>
                        <a:cubicBezTo>
                          <a:pt x="-3325" y="76387"/>
                          <a:pt x="5565" y="48447"/>
                          <a:pt x="25885" y="27492"/>
                        </a:cubicBezTo>
                        <a:cubicBezTo>
                          <a:pt x="46205" y="6537"/>
                          <a:pt x="74145" y="-2988"/>
                          <a:pt x="102720" y="822"/>
                        </a:cubicBezTo>
                        <a:lnTo>
                          <a:pt x="1480035" y="89087"/>
                        </a:lnTo>
                        <a:cubicBezTo>
                          <a:pt x="1520040" y="94802"/>
                          <a:pt x="1551790" y="125917"/>
                          <a:pt x="1557505" y="165287"/>
                        </a:cubicBezTo>
                        <a:lnTo>
                          <a:pt x="1683235" y="1004122"/>
                        </a:lnTo>
                        <a:cubicBezTo>
                          <a:pt x="1687045" y="1030157"/>
                          <a:pt x="1679425" y="1056192"/>
                          <a:pt x="1662280" y="1076512"/>
                        </a:cubicBezTo>
                        <a:cubicBezTo>
                          <a:pt x="1645135" y="1096197"/>
                          <a:pt x="1620370" y="1107627"/>
                          <a:pt x="1594335" y="1107627"/>
                        </a:cubicBezTo>
                        <a:lnTo>
                          <a:pt x="281155" y="1121597"/>
                        </a:lnTo>
                        <a:close/>
                        <a:moveTo>
                          <a:pt x="90655" y="13522"/>
                        </a:moveTo>
                        <a:cubicBezTo>
                          <a:pt x="69700" y="13522"/>
                          <a:pt x="50015" y="21777"/>
                          <a:pt x="35410" y="37017"/>
                        </a:cubicBezTo>
                        <a:cubicBezTo>
                          <a:pt x="18265" y="54797"/>
                          <a:pt x="10645" y="78927"/>
                          <a:pt x="14455" y="103692"/>
                        </a:cubicBezTo>
                        <a:lnTo>
                          <a:pt x="159870" y="1005392"/>
                        </a:lnTo>
                        <a:cubicBezTo>
                          <a:pt x="169395" y="1065717"/>
                          <a:pt x="220830" y="1109532"/>
                          <a:pt x="281790" y="1109532"/>
                        </a:cubicBezTo>
                        <a:lnTo>
                          <a:pt x="1594970" y="1096832"/>
                        </a:lnTo>
                        <a:cubicBezTo>
                          <a:pt x="1617195" y="1096832"/>
                          <a:pt x="1638785" y="1087307"/>
                          <a:pt x="1653390" y="1070162"/>
                        </a:cubicBezTo>
                        <a:cubicBezTo>
                          <a:pt x="1667995" y="1053017"/>
                          <a:pt x="1674980" y="1030792"/>
                          <a:pt x="1671170" y="1007932"/>
                        </a:cubicBezTo>
                        <a:lnTo>
                          <a:pt x="1545440" y="169097"/>
                        </a:lnTo>
                        <a:cubicBezTo>
                          <a:pt x="1540360" y="134807"/>
                          <a:pt x="1513055" y="108137"/>
                          <a:pt x="1479400" y="103692"/>
                        </a:cubicBezTo>
                        <a:lnTo>
                          <a:pt x="102085" y="15427"/>
                        </a:lnTo>
                        <a:cubicBezTo>
                          <a:pt x="98275" y="13522"/>
                          <a:pt x="94465" y="13522"/>
                          <a:pt x="90655" y="13522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16180DB1-A517-B435-D53A-C7092D441DAF}"/>
                    </a:ext>
                  </a:extLst>
                </p:cNvPr>
                <p:cNvSpPr/>
                <p:nvPr/>
              </p:nvSpPr>
              <p:spPr>
                <a:xfrm>
                  <a:off x="4085590" y="2570946"/>
                  <a:ext cx="856561" cy="465623"/>
                </a:xfrm>
                <a:custGeom>
                  <a:avLst/>
                  <a:gdLst>
                    <a:gd name="connsiteX0" fmla="*/ 855980 w 856561"/>
                    <a:gd name="connsiteY0" fmla="*/ 405299 h 465623"/>
                    <a:gd name="connsiteX1" fmla="*/ 812165 w 856561"/>
                    <a:gd name="connsiteY1" fmla="*/ 117008 h 465623"/>
                    <a:gd name="connsiteX2" fmla="*/ 668655 w 856561"/>
                    <a:gd name="connsiteY2" fmla="*/ 9693 h 465623"/>
                    <a:gd name="connsiteX3" fmla="*/ 598170 w 856561"/>
                    <a:gd name="connsiteY3" fmla="*/ 21124 h 465623"/>
                    <a:gd name="connsiteX4" fmla="*/ 435610 w 856561"/>
                    <a:gd name="connsiteY4" fmla="*/ 259883 h 465623"/>
                    <a:gd name="connsiteX5" fmla="*/ 219710 w 856561"/>
                    <a:gd name="connsiteY5" fmla="*/ 109389 h 465623"/>
                    <a:gd name="connsiteX6" fmla="*/ 153035 w 856561"/>
                    <a:gd name="connsiteY6" fmla="*/ 118914 h 465623"/>
                    <a:gd name="connsiteX7" fmla="*/ 0 w 856561"/>
                    <a:gd name="connsiteY7" fmla="*/ 308779 h 465623"/>
                    <a:gd name="connsiteX8" fmla="*/ 15240 w 856561"/>
                    <a:gd name="connsiteY8" fmla="*/ 405299 h 465623"/>
                    <a:gd name="connsiteX9" fmla="*/ 85725 w 856561"/>
                    <a:gd name="connsiteY9" fmla="*/ 465624 h 465623"/>
                    <a:gd name="connsiteX10" fmla="*/ 809625 w 856561"/>
                    <a:gd name="connsiteY10" fmla="*/ 458639 h 465623"/>
                    <a:gd name="connsiteX11" fmla="*/ 855980 w 856561"/>
                    <a:gd name="connsiteY11" fmla="*/ 405299 h 465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56561" h="465623">
                      <a:moveTo>
                        <a:pt x="855980" y="405299"/>
                      </a:moveTo>
                      <a:lnTo>
                        <a:pt x="812165" y="117008"/>
                      </a:lnTo>
                      <a:lnTo>
                        <a:pt x="668655" y="9693"/>
                      </a:lnTo>
                      <a:cubicBezTo>
                        <a:pt x="646430" y="-6817"/>
                        <a:pt x="614045" y="-1736"/>
                        <a:pt x="598170" y="21124"/>
                      </a:cubicBezTo>
                      <a:lnTo>
                        <a:pt x="435610" y="259883"/>
                      </a:lnTo>
                      <a:lnTo>
                        <a:pt x="219710" y="109389"/>
                      </a:lnTo>
                      <a:cubicBezTo>
                        <a:pt x="198755" y="94783"/>
                        <a:pt x="169545" y="98593"/>
                        <a:pt x="153035" y="118914"/>
                      </a:cubicBezTo>
                      <a:lnTo>
                        <a:pt x="0" y="308779"/>
                      </a:lnTo>
                      <a:lnTo>
                        <a:pt x="15240" y="405299"/>
                      </a:lnTo>
                      <a:cubicBezTo>
                        <a:pt x="20955" y="440224"/>
                        <a:pt x="50800" y="465624"/>
                        <a:pt x="85725" y="465624"/>
                      </a:cubicBezTo>
                      <a:lnTo>
                        <a:pt x="809625" y="458639"/>
                      </a:lnTo>
                      <a:cubicBezTo>
                        <a:pt x="838835" y="458004"/>
                        <a:pt x="860425" y="433239"/>
                        <a:pt x="855980" y="40529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F39A0525-D2FF-CB20-9D40-71F9ECBEBD84}"/>
                    </a:ext>
                  </a:extLst>
                </p:cNvPr>
                <p:cNvSpPr/>
                <p:nvPr/>
              </p:nvSpPr>
              <p:spPr>
                <a:xfrm>
                  <a:off x="4141348" y="2433320"/>
                  <a:ext cx="143116" cy="156209"/>
                </a:xfrm>
                <a:custGeom>
                  <a:avLst/>
                  <a:gdLst>
                    <a:gd name="connsiteX0" fmla="*/ 142361 w 143116"/>
                    <a:gd name="connsiteY0" fmla="*/ 78105 h 156209"/>
                    <a:gd name="connsiteX1" fmla="*/ 81401 w 143116"/>
                    <a:gd name="connsiteY1" fmla="*/ 156210 h 156209"/>
                    <a:gd name="connsiteX2" fmla="*/ 756 w 143116"/>
                    <a:gd name="connsiteY2" fmla="*/ 78105 h 156209"/>
                    <a:gd name="connsiteX3" fmla="*/ 61716 w 143116"/>
                    <a:gd name="connsiteY3" fmla="*/ 0 h 156209"/>
                    <a:gd name="connsiteX4" fmla="*/ 142361 w 143116"/>
                    <a:gd name="connsiteY4" fmla="*/ 78105 h 156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116" h="156209">
                      <a:moveTo>
                        <a:pt x="142361" y="78105"/>
                      </a:moveTo>
                      <a:cubicBezTo>
                        <a:pt x="148076" y="121285"/>
                        <a:pt x="120771" y="156210"/>
                        <a:pt x="81401" y="156210"/>
                      </a:cubicBezTo>
                      <a:cubicBezTo>
                        <a:pt x="42031" y="156210"/>
                        <a:pt x="5836" y="121285"/>
                        <a:pt x="756" y="78105"/>
                      </a:cubicBezTo>
                      <a:cubicBezTo>
                        <a:pt x="-4959" y="34925"/>
                        <a:pt x="22346" y="0"/>
                        <a:pt x="61716" y="0"/>
                      </a:cubicBezTo>
                      <a:cubicBezTo>
                        <a:pt x="100451" y="635"/>
                        <a:pt x="136646" y="35560"/>
                        <a:pt x="142361" y="7810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8C16C416-0CE2-6947-1ABF-2EEE03194E9F}"/>
                  </a:ext>
                </a:extLst>
              </p:cNvPr>
              <p:cNvSpPr/>
              <p:nvPr/>
            </p:nvSpPr>
            <p:spPr>
              <a:xfrm>
                <a:off x="4407058" y="3926204"/>
                <a:ext cx="20002" cy="20954"/>
              </a:xfrm>
              <a:custGeom>
                <a:avLst/>
                <a:gdLst>
                  <a:gd name="connsiteX0" fmla="*/ 10001 w 20002"/>
                  <a:gd name="connsiteY0" fmla="*/ 20955 h 20954"/>
                  <a:gd name="connsiteX1" fmla="*/ 10001 w 20002"/>
                  <a:gd name="connsiteY1" fmla="*/ 0 h 20954"/>
                  <a:gd name="connsiteX2" fmla="*/ 10001 w 20002"/>
                  <a:gd name="connsiteY2" fmla="*/ 20955 h 20954"/>
                  <a:gd name="connsiteX3" fmla="*/ 10001 w 20002"/>
                  <a:gd name="connsiteY3" fmla="*/ 2095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0954">
                    <a:moveTo>
                      <a:pt x="10001" y="20955"/>
                    </a:moveTo>
                    <a:cubicBezTo>
                      <a:pt x="23336" y="20955"/>
                      <a:pt x="23336" y="0"/>
                      <a:pt x="10001" y="0"/>
                    </a:cubicBezTo>
                    <a:cubicBezTo>
                      <a:pt x="-3334" y="0"/>
                      <a:pt x="-3334" y="20955"/>
                      <a:pt x="10001" y="20955"/>
                    </a:cubicBezTo>
                    <a:lnTo>
                      <a:pt x="10001" y="20955"/>
                    </a:lnTo>
                    <a:close/>
                  </a:path>
                </a:pathLst>
              </a:custGeom>
              <a:solidFill>
                <a:srgbClr val="CCCCCC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" name="Graphic 2">
                <a:extLst>
                  <a:ext uri="{FF2B5EF4-FFF2-40B4-BE49-F238E27FC236}">
                    <a16:creationId xmlns:a16="http://schemas.microsoft.com/office/drawing/2014/main" id="{03B6B032-F778-4164-1B5D-7B1B55B9B6E3}"/>
                  </a:ext>
                </a:extLst>
              </p:cNvPr>
              <p:cNvGrpSpPr/>
              <p:nvPr/>
            </p:nvGrpSpPr>
            <p:grpSpPr>
              <a:xfrm>
                <a:off x="5991410" y="1397518"/>
                <a:ext cx="1203028" cy="536819"/>
                <a:chOff x="5991410" y="1397518"/>
                <a:chExt cx="1203028" cy="536819"/>
              </a:xfrm>
            </p:grpSpPr>
            <p:grpSp>
              <p:nvGrpSpPr>
                <p:cNvPr id="108" name="Graphic 2">
                  <a:extLst>
                    <a:ext uri="{FF2B5EF4-FFF2-40B4-BE49-F238E27FC236}">
                      <a16:creationId xmlns:a16="http://schemas.microsoft.com/office/drawing/2014/main" id="{2FB19605-66A7-527F-138A-5F997ABC58CE}"/>
                    </a:ext>
                  </a:extLst>
                </p:cNvPr>
                <p:cNvGrpSpPr/>
                <p:nvPr/>
              </p:nvGrpSpPr>
              <p:grpSpPr>
                <a:xfrm>
                  <a:off x="5991410" y="1397518"/>
                  <a:ext cx="1203028" cy="536819"/>
                  <a:chOff x="5991410" y="1397518"/>
                  <a:chExt cx="1203028" cy="536819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FF4DBDC4-0A46-EE22-9F47-4C3D2C7F1787}"/>
                      </a:ext>
                    </a:extLst>
                  </p:cNvPr>
                  <p:cNvSpPr/>
                  <p:nvPr/>
                </p:nvSpPr>
                <p:spPr>
                  <a:xfrm>
                    <a:off x="5997271" y="1402848"/>
                    <a:ext cx="1190544" cy="522976"/>
                  </a:xfrm>
                  <a:custGeom>
                    <a:avLst/>
                    <a:gdLst>
                      <a:gd name="connsiteX0" fmla="*/ 1189659 w 1190544"/>
                      <a:gd name="connsiteY0" fmla="*/ 454526 h 522976"/>
                      <a:gd name="connsiteX1" fmla="*/ 1145844 w 1190544"/>
                      <a:gd name="connsiteY1" fmla="*/ 187191 h 522976"/>
                      <a:gd name="connsiteX2" fmla="*/ 1096313 w 1190544"/>
                      <a:gd name="connsiteY2" fmla="*/ 140836 h 522976"/>
                      <a:gd name="connsiteX3" fmla="*/ 66344 w 1190544"/>
                      <a:gd name="connsiteY3" fmla="*/ 501 h 522976"/>
                      <a:gd name="connsiteX4" fmla="*/ 938 w 1190544"/>
                      <a:gd name="connsiteY4" fmla="*/ 68446 h 522976"/>
                      <a:gd name="connsiteX5" fmla="*/ 53008 w 1190544"/>
                      <a:gd name="connsiteY5" fmla="*/ 373247 h 522976"/>
                      <a:gd name="connsiteX6" fmla="*/ 107619 w 1190544"/>
                      <a:gd name="connsiteY6" fmla="*/ 420872 h 522976"/>
                      <a:gd name="connsiteX7" fmla="*/ 237158 w 1190544"/>
                      <a:gd name="connsiteY7" fmla="*/ 436111 h 522976"/>
                      <a:gd name="connsiteX8" fmla="*/ 249858 w 1190544"/>
                      <a:gd name="connsiteY8" fmla="*/ 505326 h 522976"/>
                      <a:gd name="connsiteX9" fmla="*/ 286054 w 1190544"/>
                      <a:gd name="connsiteY9" fmla="*/ 516756 h 522976"/>
                      <a:gd name="connsiteX10" fmla="*/ 360983 w 1190544"/>
                      <a:gd name="connsiteY10" fmla="*/ 450081 h 522976"/>
                      <a:gd name="connsiteX11" fmla="*/ 1129334 w 1190544"/>
                      <a:gd name="connsiteY11" fmla="*/ 522472 h 522976"/>
                      <a:gd name="connsiteX12" fmla="*/ 1189659 w 1190544"/>
                      <a:gd name="connsiteY12" fmla="*/ 454526 h 522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90544" h="522976">
                        <a:moveTo>
                          <a:pt x="1189659" y="454526"/>
                        </a:moveTo>
                        <a:cubicBezTo>
                          <a:pt x="1177594" y="387851"/>
                          <a:pt x="1157273" y="253866"/>
                          <a:pt x="1145844" y="187191"/>
                        </a:cubicBezTo>
                        <a:cubicBezTo>
                          <a:pt x="1141398" y="162426"/>
                          <a:pt x="1121079" y="144011"/>
                          <a:pt x="1096313" y="140836"/>
                        </a:cubicBezTo>
                        <a:lnTo>
                          <a:pt x="66344" y="501"/>
                        </a:lnTo>
                        <a:cubicBezTo>
                          <a:pt x="26974" y="-4579"/>
                          <a:pt x="-6046" y="29711"/>
                          <a:pt x="938" y="68446"/>
                        </a:cubicBezTo>
                        <a:lnTo>
                          <a:pt x="53008" y="373247"/>
                        </a:lnTo>
                        <a:cubicBezTo>
                          <a:pt x="58088" y="399916"/>
                          <a:pt x="80313" y="419601"/>
                          <a:pt x="107619" y="420872"/>
                        </a:cubicBezTo>
                        <a:lnTo>
                          <a:pt x="237158" y="436111"/>
                        </a:lnTo>
                        <a:lnTo>
                          <a:pt x="249858" y="505326"/>
                        </a:lnTo>
                        <a:cubicBezTo>
                          <a:pt x="256208" y="525647"/>
                          <a:pt x="272083" y="526916"/>
                          <a:pt x="286054" y="516756"/>
                        </a:cubicBezTo>
                        <a:lnTo>
                          <a:pt x="360983" y="450081"/>
                        </a:lnTo>
                        <a:lnTo>
                          <a:pt x="1129334" y="522472"/>
                        </a:lnTo>
                        <a:cubicBezTo>
                          <a:pt x="1167434" y="525647"/>
                          <a:pt x="1196009" y="491356"/>
                          <a:pt x="1189659" y="4545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C6D0A47B-D9C2-C1C6-65E9-726AF490D304}"/>
                      </a:ext>
                    </a:extLst>
                  </p:cNvPr>
                  <p:cNvSpPr/>
                  <p:nvPr/>
                </p:nvSpPr>
                <p:spPr>
                  <a:xfrm>
                    <a:off x="5991410" y="1397518"/>
                    <a:ext cx="1203028" cy="536819"/>
                  </a:xfrm>
                  <a:custGeom>
                    <a:avLst/>
                    <a:gdLst>
                      <a:gd name="connsiteX0" fmla="*/ 275405 w 1203028"/>
                      <a:gd name="connsiteY0" fmla="*/ 535422 h 536819"/>
                      <a:gd name="connsiteX1" fmla="*/ 267785 w 1203028"/>
                      <a:gd name="connsiteY1" fmla="*/ 534152 h 536819"/>
                      <a:gd name="connsiteX2" fmla="*/ 250005 w 1203028"/>
                      <a:gd name="connsiteY2" fmla="*/ 513197 h 536819"/>
                      <a:gd name="connsiteX3" fmla="*/ 250005 w 1203028"/>
                      <a:gd name="connsiteY3" fmla="*/ 512562 h 536819"/>
                      <a:gd name="connsiteX4" fmla="*/ 237940 w 1203028"/>
                      <a:gd name="connsiteY4" fmla="*/ 447792 h 536819"/>
                      <a:gd name="connsiteX5" fmla="*/ 113480 w 1203028"/>
                      <a:gd name="connsiteY5" fmla="*/ 433187 h 536819"/>
                      <a:gd name="connsiteX6" fmla="*/ 53155 w 1203028"/>
                      <a:gd name="connsiteY6" fmla="*/ 380482 h 536819"/>
                      <a:gd name="connsiteX7" fmla="*/ 1085 w 1203028"/>
                      <a:gd name="connsiteY7" fmla="*/ 75682 h 536819"/>
                      <a:gd name="connsiteX8" fmla="*/ 18230 w 1203028"/>
                      <a:gd name="connsiteY8" fmla="*/ 19802 h 536819"/>
                      <a:gd name="connsiteX9" fmla="*/ 73474 w 1203028"/>
                      <a:gd name="connsiteY9" fmla="*/ 752 h 536819"/>
                      <a:gd name="connsiteX10" fmla="*/ 1103445 w 1203028"/>
                      <a:gd name="connsiteY10" fmla="*/ 141087 h 536819"/>
                      <a:gd name="connsiteX11" fmla="*/ 1158055 w 1203028"/>
                      <a:gd name="connsiteY11" fmla="*/ 192522 h 536819"/>
                      <a:gd name="connsiteX12" fmla="*/ 1180915 w 1203028"/>
                      <a:gd name="connsiteY12" fmla="*/ 331587 h 536819"/>
                      <a:gd name="connsiteX13" fmla="*/ 1201870 w 1203028"/>
                      <a:gd name="connsiteY13" fmla="*/ 459857 h 536819"/>
                      <a:gd name="connsiteX14" fmla="*/ 1201870 w 1203028"/>
                      <a:gd name="connsiteY14" fmla="*/ 459857 h 536819"/>
                      <a:gd name="connsiteX15" fmla="*/ 1186630 w 1203028"/>
                      <a:gd name="connsiteY15" fmla="*/ 515102 h 536819"/>
                      <a:gd name="connsiteX16" fmla="*/ 1135830 w 1203028"/>
                      <a:gd name="connsiteY16" fmla="*/ 536692 h 536819"/>
                      <a:gd name="connsiteX17" fmla="*/ 369385 w 1203028"/>
                      <a:gd name="connsiteY17" fmla="*/ 463032 h 536819"/>
                      <a:gd name="connsiteX18" fmla="*/ 296360 w 1203028"/>
                      <a:gd name="connsiteY18" fmla="*/ 527802 h 536819"/>
                      <a:gd name="connsiteX19" fmla="*/ 275405 w 1203028"/>
                      <a:gd name="connsiteY19" fmla="*/ 535422 h 536819"/>
                      <a:gd name="connsiteX20" fmla="*/ 262069 w 1203028"/>
                      <a:gd name="connsiteY20" fmla="*/ 510022 h 536819"/>
                      <a:gd name="connsiteX21" fmla="*/ 271594 w 1203028"/>
                      <a:gd name="connsiteY21" fmla="*/ 522722 h 536819"/>
                      <a:gd name="connsiteX22" fmla="*/ 288105 w 1203028"/>
                      <a:gd name="connsiteY22" fmla="*/ 518277 h 536819"/>
                      <a:gd name="connsiteX23" fmla="*/ 364940 w 1203028"/>
                      <a:gd name="connsiteY23" fmla="*/ 450332 h 536819"/>
                      <a:gd name="connsiteX24" fmla="*/ 1135830 w 1203028"/>
                      <a:gd name="connsiteY24" fmla="*/ 523357 h 536819"/>
                      <a:gd name="connsiteX25" fmla="*/ 1176470 w 1203028"/>
                      <a:gd name="connsiteY25" fmla="*/ 506212 h 536819"/>
                      <a:gd name="connsiteX26" fmla="*/ 1188534 w 1203028"/>
                      <a:gd name="connsiteY26" fmla="*/ 461762 h 536819"/>
                      <a:gd name="connsiteX27" fmla="*/ 1167580 w 1203028"/>
                      <a:gd name="connsiteY27" fmla="*/ 333492 h 536819"/>
                      <a:gd name="connsiteX28" fmla="*/ 1144720 w 1203028"/>
                      <a:gd name="connsiteY28" fmla="*/ 195062 h 536819"/>
                      <a:gd name="connsiteX29" fmla="*/ 1100905 w 1203028"/>
                      <a:gd name="connsiteY29" fmla="*/ 153787 h 536819"/>
                      <a:gd name="connsiteX30" fmla="*/ 70935 w 1203028"/>
                      <a:gd name="connsiteY30" fmla="*/ 13452 h 536819"/>
                      <a:gd name="connsiteX31" fmla="*/ 26485 w 1203028"/>
                      <a:gd name="connsiteY31" fmla="*/ 28692 h 536819"/>
                      <a:gd name="connsiteX32" fmla="*/ 13149 w 1203028"/>
                      <a:gd name="connsiteY32" fmla="*/ 73777 h 536819"/>
                      <a:gd name="connsiteX33" fmla="*/ 65219 w 1203028"/>
                      <a:gd name="connsiteY33" fmla="*/ 378577 h 536819"/>
                      <a:gd name="connsiteX34" fmla="*/ 114114 w 1203028"/>
                      <a:gd name="connsiteY34" fmla="*/ 421122 h 536819"/>
                      <a:gd name="connsiteX35" fmla="*/ 248735 w 1203028"/>
                      <a:gd name="connsiteY35" fmla="*/ 436997 h 536819"/>
                      <a:gd name="connsiteX36" fmla="*/ 262069 w 1203028"/>
                      <a:gd name="connsiteY36" fmla="*/ 510022 h 53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1203028" h="536819">
                        <a:moveTo>
                          <a:pt x="275405" y="535422"/>
                        </a:moveTo>
                        <a:cubicBezTo>
                          <a:pt x="272865" y="535422"/>
                          <a:pt x="270324" y="534787"/>
                          <a:pt x="267785" y="534152"/>
                        </a:cubicBezTo>
                        <a:cubicBezTo>
                          <a:pt x="262069" y="532247"/>
                          <a:pt x="253815" y="527167"/>
                          <a:pt x="250005" y="513197"/>
                        </a:cubicBezTo>
                        <a:lnTo>
                          <a:pt x="250005" y="512562"/>
                        </a:lnTo>
                        <a:lnTo>
                          <a:pt x="237940" y="447792"/>
                        </a:lnTo>
                        <a:lnTo>
                          <a:pt x="113480" y="433187"/>
                        </a:lnTo>
                        <a:cubicBezTo>
                          <a:pt x="83635" y="431917"/>
                          <a:pt x="58869" y="410327"/>
                          <a:pt x="53155" y="380482"/>
                        </a:cubicBezTo>
                        <a:lnTo>
                          <a:pt x="1085" y="75682"/>
                        </a:lnTo>
                        <a:cubicBezTo>
                          <a:pt x="-2726" y="55362"/>
                          <a:pt x="3624" y="35042"/>
                          <a:pt x="18230" y="19802"/>
                        </a:cubicBezTo>
                        <a:cubicBezTo>
                          <a:pt x="32835" y="4562"/>
                          <a:pt x="52519" y="-2423"/>
                          <a:pt x="73474" y="752"/>
                        </a:cubicBezTo>
                        <a:lnTo>
                          <a:pt x="1103445" y="141087"/>
                        </a:lnTo>
                        <a:cubicBezTo>
                          <a:pt x="1131384" y="144897"/>
                          <a:pt x="1152974" y="165852"/>
                          <a:pt x="1158055" y="192522"/>
                        </a:cubicBezTo>
                        <a:cubicBezTo>
                          <a:pt x="1164405" y="226812"/>
                          <a:pt x="1172659" y="280152"/>
                          <a:pt x="1180915" y="331587"/>
                        </a:cubicBezTo>
                        <a:cubicBezTo>
                          <a:pt x="1188534" y="378577"/>
                          <a:pt x="1196155" y="427472"/>
                          <a:pt x="1201870" y="459857"/>
                        </a:cubicBezTo>
                        <a:lnTo>
                          <a:pt x="1201870" y="459857"/>
                        </a:lnTo>
                        <a:cubicBezTo>
                          <a:pt x="1205680" y="479542"/>
                          <a:pt x="1199965" y="499862"/>
                          <a:pt x="1186630" y="515102"/>
                        </a:cubicBezTo>
                        <a:cubicBezTo>
                          <a:pt x="1173930" y="529707"/>
                          <a:pt x="1154880" y="537962"/>
                          <a:pt x="1135830" y="536692"/>
                        </a:cubicBezTo>
                        <a:lnTo>
                          <a:pt x="369385" y="463032"/>
                        </a:lnTo>
                        <a:lnTo>
                          <a:pt x="296360" y="527802"/>
                        </a:lnTo>
                        <a:cubicBezTo>
                          <a:pt x="289374" y="532882"/>
                          <a:pt x="282390" y="535422"/>
                          <a:pt x="275405" y="535422"/>
                        </a:cubicBezTo>
                        <a:close/>
                        <a:moveTo>
                          <a:pt x="262069" y="510022"/>
                        </a:moveTo>
                        <a:cubicBezTo>
                          <a:pt x="263340" y="515102"/>
                          <a:pt x="266515" y="520817"/>
                          <a:pt x="271594" y="522722"/>
                        </a:cubicBezTo>
                        <a:cubicBezTo>
                          <a:pt x="276040" y="523992"/>
                          <a:pt x="281755" y="522722"/>
                          <a:pt x="288105" y="518277"/>
                        </a:cubicBezTo>
                        <a:lnTo>
                          <a:pt x="364940" y="450332"/>
                        </a:lnTo>
                        <a:lnTo>
                          <a:pt x="1135830" y="523357"/>
                        </a:lnTo>
                        <a:cubicBezTo>
                          <a:pt x="1151070" y="523992"/>
                          <a:pt x="1166309" y="517642"/>
                          <a:pt x="1176470" y="506212"/>
                        </a:cubicBezTo>
                        <a:cubicBezTo>
                          <a:pt x="1187265" y="494147"/>
                          <a:pt x="1191709" y="477637"/>
                          <a:pt x="1188534" y="461762"/>
                        </a:cubicBezTo>
                        <a:cubicBezTo>
                          <a:pt x="1182820" y="429377"/>
                          <a:pt x="1175199" y="380482"/>
                          <a:pt x="1167580" y="333492"/>
                        </a:cubicBezTo>
                        <a:cubicBezTo>
                          <a:pt x="1159324" y="282057"/>
                          <a:pt x="1151070" y="229352"/>
                          <a:pt x="1144720" y="195062"/>
                        </a:cubicBezTo>
                        <a:cubicBezTo>
                          <a:pt x="1140909" y="173472"/>
                          <a:pt x="1123130" y="156962"/>
                          <a:pt x="1100905" y="153787"/>
                        </a:cubicBezTo>
                        <a:lnTo>
                          <a:pt x="70935" y="13452"/>
                        </a:lnTo>
                        <a:cubicBezTo>
                          <a:pt x="54424" y="10912"/>
                          <a:pt x="37914" y="16627"/>
                          <a:pt x="26485" y="28692"/>
                        </a:cubicBezTo>
                        <a:cubicBezTo>
                          <a:pt x="15055" y="40757"/>
                          <a:pt x="9974" y="57267"/>
                          <a:pt x="13149" y="73777"/>
                        </a:cubicBezTo>
                        <a:lnTo>
                          <a:pt x="65219" y="378577"/>
                        </a:lnTo>
                        <a:cubicBezTo>
                          <a:pt x="69664" y="402707"/>
                          <a:pt x="89349" y="419852"/>
                          <a:pt x="114114" y="421122"/>
                        </a:cubicBezTo>
                        <a:lnTo>
                          <a:pt x="248735" y="436997"/>
                        </a:lnTo>
                        <a:lnTo>
                          <a:pt x="262069" y="510022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" name="Graphic 2">
                  <a:extLst>
                    <a:ext uri="{FF2B5EF4-FFF2-40B4-BE49-F238E27FC236}">
                      <a16:creationId xmlns:a16="http://schemas.microsoft.com/office/drawing/2014/main" id="{60A73398-2C73-3CF2-8945-05BC60AE8274}"/>
                    </a:ext>
                  </a:extLst>
                </p:cNvPr>
                <p:cNvGrpSpPr/>
                <p:nvPr/>
              </p:nvGrpSpPr>
              <p:grpSpPr>
                <a:xfrm>
                  <a:off x="6153020" y="1715770"/>
                  <a:ext cx="257026" cy="76200"/>
                  <a:chOff x="6153020" y="1715770"/>
                  <a:chExt cx="257026" cy="76200"/>
                </a:xfrm>
                <a:solidFill>
                  <a:srgbClr val="CCEDFF"/>
                </a:solidFill>
              </p:grpSpPr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F01B9541-220C-6F1E-C687-34C7D957CC6C}"/>
                      </a:ext>
                    </a:extLst>
                  </p:cNvPr>
                  <p:cNvSpPr/>
                  <p:nvPr/>
                </p:nvSpPr>
                <p:spPr>
                  <a:xfrm>
                    <a:off x="6153020" y="1715770"/>
                    <a:ext cx="185092" cy="67309"/>
                  </a:xfrm>
                  <a:custGeom>
                    <a:avLst/>
                    <a:gdLst>
                      <a:gd name="connsiteX0" fmla="*/ 158880 w 185092"/>
                      <a:gd name="connsiteY0" fmla="*/ 17145 h 67309"/>
                      <a:gd name="connsiteX1" fmla="*/ 158880 w 185092"/>
                      <a:gd name="connsiteY1" fmla="*/ 17145 h 67309"/>
                      <a:gd name="connsiteX2" fmla="*/ 18545 w 185092"/>
                      <a:gd name="connsiteY2" fmla="*/ 0 h 67309"/>
                      <a:gd name="connsiteX3" fmla="*/ 18545 w 185092"/>
                      <a:gd name="connsiteY3" fmla="*/ 0 h 67309"/>
                      <a:gd name="connsiteX4" fmla="*/ 16640 w 185092"/>
                      <a:gd name="connsiteY4" fmla="*/ 0 h 67309"/>
                      <a:gd name="connsiteX5" fmla="*/ 765 w 185092"/>
                      <a:gd name="connsiteY5" fmla="*/ 26035 h 67309"/>
                      <a:gd name="connsiteX6" fmla="*/ 28070 w 185092"/>
                      <a:gd name="connsiteY6" fmla="*/ 52070 h 67309"/>
                      <a:gd name="connsiteX7" fmla="*/ 28070 w 185092"/>
                      <a:gd name="connsiteY7" fmla="*/ 52070 h 67309"/>
                      <a:gd name="connsiteX8" fmla="*/ 167135 w 185092"/>
                      <a:gd name="connsiteY8" fmla="*/ 67310 h 67309"/>
                      <a:gd name="connsiteX9" fmla="*/ 167135 w 185092"/>
                      <a:gd name="connsiteY9" fmla="*/ 67310 h 67309"/>
                      <a:gd name="connsiteX10" fmla="*/ 169040 w 185092"/>
                      <a:gd name="connsiteY10" fmla="*/ 67310 h 67309"/>
                      <a:gd name="connsiteX11" fmla="*/ 184280 w 185092"/>
                      <a:gd name="connsiteY11" fmla="*/ 41910 h 67309"/>
                      <a:gd name="connsiteX12" fmla="*/ 158880 w 185092"/>
                      <a:gd name="connsiteY12" fmla="*/ 17145 h 67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5092" h="67309">
                        <a:moveTo>
                          <a:pt x="158880" y="17145"/>
                        </a:moveTo>
                        <a:lnTo>
                          <a:pt x="158880" y="17145"/>
                        </a:lnTo>
                        <a:lnTo>
                          <a:pt x="18545" y="0"/>
                        </a:lnTo>
                        <a:lnTo>
                          <a:pt x="18545" y="0"/>
                        </a:lnTo>
                        <a:cubicBezTo>
                          <a:pt x="17910" y="0"/>
                          <a:pt x="17275" y="0"/>
                          <a:pt x="16640" y="0"/>
                        </a:cubicBezTo>
                        <a:cubicBezTo>
                          <a:pt x="4575" y="0"/>
                          <a:pt x="-2410" y="11430"/>
                          <a:pt x="765" y="26035"/>
                        </a:cubicBezTo>
                        <a:cubicBezTo>
                          <a:pt x="4575" y="40005"/>
                          <a:pt x="16640" y="50800"/>
                          <a:pt x="28070" y="52070"/>
                        </a:cubicBezTo>
                        <a:lnTo>
                          <a:pt x="28070" y="52070"/>
                        </a:lnTo>
                        <a:lnTo>
                          <a:pt x="167135" y="67310"/>
                        </a:lnTo>
                        <a:lnTo>
                          <a:pt x="167135" y="67310"/>
                        </a:lnTo>
                        <a:cubicBezTo>
                          <a:pt x="167770" y="67310"/>
                          <a:pt x="168405" y="67310"/>
                          <a:pt x="169040" y="67310"/>
                        </a:cubicBezTo>
                        <a:cubicBezTo>
                          <a:pt x="181105" y="67310"/>
                          <a:pt x="187455" y="55880"/>
                          <a:pt x="184280" y="41910"/>
                        </a:cubicBezTo>
                        <a:cubicBezTo>
                          <a:pt x="181105" y="29210"/>
                          <a:pt x="170310" y="18415"/>
                          <a:pt x="158880" y="17145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CCACF6F4-E0AE-2269-9365-06951FAA0140}"/>
                      </a:ext>
                    </a:extLst>
                  </p:cNvPr>
                  <p:cNvSpPr/>
                  <p:nvPr/>
                </p:nvSpPr>
                <p:spPr>
                  <a:xfrm>
                    <a:off x="6365062" y="1741170"/>
                    <a:ext cx="44983" cy="50800"/>
                  </a:xfrm>
                  <a:custGeom>
                    <a:avLst/>
                    <a:gdLst>
                      <a:gd name="connsiteX0" fmla="*/ 43992 w 44983"/>
                      <a:gd name="connsiteY0" fmla="*/ 25400 h 50800"/>
                      <a:gd name="connsiteX1" fmla="*/ 16052 w 44983"/>
                      <a:gd name="connsiteY1" fmla="*/ 0 h 50800"/>
                      <a:gd name="connsiteX2" fmla="*/ 812 w 44983"/>
                      <a:gd name="connsiteY2" fmla="*/ 25400 h 50800"/>
                      <a:gd name="connsiteX3" fmla="*/ 28752 w 44983"/>
                      <a:gd name="connsiteY3" fmla="*/ 50800 h 50800"/>
                      <a:gd name="connsiteX4" fmla="*/ 43992 w 44983"/>
                      <a:gd name="connsiteY4" fmla="*/ 25400 h 50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83" h="50800">
                        <a:moveTo>
                          <a:pt x="43992" y="25400"/>
                        </a:moveTo>
                        <a:cubicBezTo>
                          <a:pt x="40182" y="11430"/>
                          <a:pt x="27482" y="0"/>
                          <a:pt x="16052" y="0"/>
                        </a:cubicBezTo>
                        <a:cubicBezTo>
                          <a:pt x="3987" y="0"/>
                          <a:pt x="-2363" y="11430"/>
                          <a:pt x="812" y="25400"/>
                        </a:cubicBezTo>
                        <a:cubicBezTo>
                          <a:pt x="4622" y="39370"/>
                          <a:pt x="17322" y="50800"/>
                          <a:pt x="28752" y="50800"/>
                        </a:cubicBezTo>
                        <a:cubicBezTo>
                          <a:pt x="40182" y="50800"/>
                          <a:pt x="47802" y="39370"/>
                          <a:pt x="43992" y="2540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CA4D1F75-35BC-5B2E-BD50-031B3A9D4CEF}"/>
                    </a:ext>
                  </a:extLst>
                </p:cNvPr>
                <p:cNvSpPr/>
                <p:nvPr/>
              </p:nvSpPr>
              <p:spPr>
                <a:xfrm>
                  <a:off x="6105052" y="1483994"/>
                  <a:ext cx="732176" cy="137160"/>
                </a:xfrm>
                <a:custGeom>
                  <a:avLst/>
                  <a:gdLst>
                    <a:gd name="connsiteX0" fmla="*/ 731358 w 732176"/>
                    <a:gd name="connsiteY0" fmla="*/ 111760 h 137160"/>
                    <a:gd name="connsiteX1" fmla="*/ 706592 w 732176"/>
                    <a:gd name="connsiteY1" fmla="*/ 86995 h 137160"/>
                    <a:gd name="connsiteX2" fmla="*/ 706592 w 732176"/>
                    <a:gd name="connsiteY2" fmla="*/ 86995 h 137160"/>
                    <a:gd name="connsiteX3" fmla="*/ 15078 w 732176"/>
                    <a:gd name="connsiteY3" fmla="*/ 0 h 137160"/>
                    <a:gd name="connsiteX4" fmla="*/ 15078 w 732176"/>
                    <a:gd name="connsiteY4" fmla="*/ 0 h 137160"/>
                    <a:gd name="connsiteX5" fmla="*/ 15078 w 732176"/>
                    <a:gd name="connsiteY5" fmla="*/ 0 h 137160"/>
                    <a:gd name="connsiteX6" fmla="*/ 1108 w 732176"/>
                    <a:gd name="connsiteY6" fmla="*/ 24130 h 137160"/>
                    <a:gd name="connsiteX7" fmla="*/ 24603 w 732176"/>
                    <a:gd name="connsiteY7" fmla="*/ 47625 h 137160"/>
                    <a:gd name="connsiteX8" fmla="*/ 24603 w 732176"/>
                    <a:gd name="connsiteY8" fmla="*/ 47625 h 137160"/>
                    <a:gd name="connsiteX9" fmla="*/ 715483 w 732176"/>
                    <a:gd name="connsiteY9" fmla="*/ 137160 h 137160"/>
                    <a:gd name="connsiteX10" fmla="*/ 715483 w 732176"/>
                    <a:gd name="connsiteY10" fmla="*/ 137160 h 137160"/>
                    <a:gd name="connsiteX11" fmla="*/ 717388 w 732176"/>
                    <a:gd name="connsiteY11" fmla="*/ 137160 h 137160"/>
                    <a:gd name="connsiteX12" fmla="*/ 731358 w 732176"/>
                    <a:gd name="connsiteY12" fmla="*/ 111760 h 137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32176" h="137160">
                      <a:moveTo>
                        <a:pt x="731358" y="111760"/>
                      </a:moveTo>
                      <a:cubicBezTo>
                        <a:pt x="728183" y="99060"/>
                        <a:pt x="717388" y="88265"/>
                        <a:pt x="706592" y="86995"/>
                      </a:cubicBezTo>
                      <a:lnTo>
                        <a:pt x="706592" y="86995"/>
                      </a:lnTo>
                      <a:lnTo>
                        <a:pt x="15078" y="0"/>
                      </a:lnTo>
                      <a:lnTo>
                        <a:pt x="15078" y="0"/>
                      </a:lnTo>
                      <a:cubicBezTo>
                        <a:pt x="15078" y="0"/>
                        <a:pt x="15078" y="0"/>
                        <a:pt x="15078" y="0"/>
                      </a:cubicBezTo>
                      <a:cubicBezTo>
                        <a:pt x="3648" y="0"/>
                        <a:pt x="-2702" y="10795"/>
                        <a:pt x="1108" y="24130"/>
                      </a:cubicBezTo>
                      <a:cubicBezTo>
                        <a:pt x="4283" y="36195"/>
                        <a:pt x="14443" y="45720"/>
                        <a:pt x="24603" y="47625"/>
                      </a:cubicBezTo>
                      <a:lnTo>
                        <a:pt x="24603" y="47625"/>
                      </a:lnTo>
                      <a:lnTo>
                        <a:pt x="715483" y="137160"/>
                      </a:lnTo>
                      <a:lnTo>
                        <a:pt x="715483" y="137160"/>
                      </a:lnTo>
                      <a:cubicBezTo>
                        <a:pt x="716117" y="137160"/>
                        <a:pt x="716753" y="137160"/>
                        <a:pt x="717388" y="137160"/>
                      </a:cubicBezTo>
                      <a:cubicBezTo>
                        <a:pt x="728183" y="137160"/>
                        <a:pt x="734533" y="125730"/>
                        <a:pt x="731358" y="111760"/>
                      </a:cubicBezTo>
                      <a:close/>
                    </a:path>
                  </a:pathLst>
                </a:custGeom>
                <a:solidFill>
                  <a:srgbClr val="CCED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" name="Graphic 2">
                  <a:extLst>
                    <a:ext uri="{FF2B5EF4-FFF2-40B4-BE49-F238E27FC236}">
                      <a16:creationId xmlns:a16="http://schemas.microsoft.com/office/drawing/2014/main" id="{706F7115-2EF7-4DA5-7925-FD172D5DCE13}"/>
                    </a:ext>
                  </a:extLst>
                </p:cNvPr>
                <p:cNvGrpSpPr/>
                <p:nvPr/>
              </p:nvGrpSpPr>
              <p:grpSpPr>
                <a:xfrm>
                  <a:off x="6121905" y="1561464"/>
                  <a:ext cx="823496" cy="146685"/>
                  <a:chOff x="6121905" y="1561464"/>
                  <a:chExt cx="823496" cy="146685"/>
                </a:xfrm>
                <a:solidFill>
                  <a:srgbClr val="CCEDFF"/>
                </a:solidFill>
              </p:grpSpPr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2E10492E-EE1A-1568-FC8A-2E2A4726A883}"/>
                      </a:ext>
                    </a:extLst>
                  </p:cNvPr>
                  <p:cNvSpPr/>
                  <p:nvPr/>
                </p:nvSpPr>
                <p:spPr>
                  <a:xfrm>
                    <a:off x="6121905" y="1561464"/>
                    <a:ext cx="391696" cy="94614"/>
                  </a:xfrm>
                  <a:custGeom>
                    <a:avLst/>
                    <a:gdLst>
                      <a:gd name="connsiteX0" fmla="*/ 363985 w 391696"/>
                      <a:gd name="connsiteY0" fmla="*/ 43180 h 94614"/>
                      <a:gd name="connsiteX1" fmla="*/ 363985 w 391696"/>
                      <a:gd name="connsiteY1" fmla="*/ 43180 h 94614"/>
                      <a:gd name="connsiteX2" fmla="*/ 18545 w 391696"/>
                      <a:gd name="connsiteY2" fmla="*/ 0 h 94614"/>
                      <a:gd name="connsiteX3" fmla="*/ 18545 w 391696"/>
                      <a:gd name="connsiteY3" fmla="*/ 0 h 94614"/>
                      <a:gd name="connsiteX4" fmla="*/ 16640 w 391696"/>
                      <a:gd name="connsiteY4" fmla="*/ 0 h 94614"/>
                      <a:gd name="connsiteX5" fmla="*/ 765 w 391696"/>
                      <a:gd name="connsiteY5" fmla="*/ 26035 h 94614"/>
                      <a:gd name="connsiteX6" fmla="*/ 27435 w 391696"/>
                      <a:gd name="connsiteY6" fmla="*/ 52070 h 94614"/>
                      <a:gd name="connsiteX7" fmla="*/ 27435 w 391696"/>
                      <a:gd name="connsiteY7" fmla="*/ 52070 h 94614"/>
                      <a:gd name="connsiteX8" fmla="*/ 372875 w 391696"/>
                      <a:gd name="connsiteY8" fmla="*/ 94615 h 94614"/>
                      <a:gd name="connsiteX9" fmla="*/ 372875 w 391696"/>
                      <a:gd name="connsiteY9" fmla="*/ 93980 h 94614"/>
                      <a:gd name="connsiteX10" fmla="*/ 375415 w 391696"/>
                      <a:gd name="connsiteY10" fmla="*/ 93980 h 94614"/>
                      <a:gd name="connsiteX11" fmla="*/ 390655 w 391696"/>
                      <a:gd name="connsiteY11" fmla="*/ 67945 h 94614"/>
                      <a:gd name="connsiteX12" fmla="*/ 363985 w 391696"/>
                      <a:gd name="connsiteY12" fmla="*/ 43180 h 9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91696" h="94614">
                        <a:moveTo>
                          <a:pt x="363985" y="43180"/>
                        </a:moveTo>
                        <a:lnTo>
                          <a:pt x="363985" y="43180"/>
                        </a:lnTo>
                        <a:lnTo>
                          <a:pt x="18545" y="0"/>
                        </a:lnTo>
                        <a:lnTo>
                          <a:pt x="18545" y="0"/>
                        </a:lnTo>
                        <a:cubicBezTo>
                          <a:pt x="17910" y="0"/>
                          <a:pt x="17275" y="0"/>
                          <a:pt x="16640" y="0"/>
                        </a:cubicBezTo>
                        <a:cubicBezTo>
                          <a:pt x="4575" y="0"/>
                          <a:pt x="-2410" y="11430"/>
                          <a:pt x="765" y="26035"/>
                        </a:cubicBezTo>
                        <a:cubicBezTo>
                          <a:pt x="4575" y="39370"/>
                          <a:pt x="16005" y="50800"/>
                          <a:pt x="27435" y="52070"/>
                        </a:cubicBezTo>
                        <a:lnTo>
                          <a:pt x="27435" y="52070"/>
                        </a:lnTo>
                        <a:lnTo>
                          <a:pt x="372875" y="94615"/>
                        </a:lnTo>
                        <a:lnTo>
                          <a:pt x="372875" y="93980"/>
                        </a:lnTo>
                        <a:cubicBezTo>
                          <a:pt x="373510" y="93980"/>
                          <a:pt x="374780" y="93980"/>
                          <a:pt x="375415" y="93980"/>
                        </a:cubicBezTo>
                        <a:cubicBezTo>
                          <a:pt x="387480" y="93980"/>
                          <a:pt x="394464" y="82550"/>
                          <a:pt x="390655" y="67945"/>
                        </a:cubicBezTo>
                        <a:cubicBezTo>
                          <a:pt x="388114" y="55245"/>
                          <a:pt x="376050" y="43815"/>
                          <a:pt x="363985" y="4318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6FD54C1E-DB7A-A409-9D52-E58622CA2464}"/>
                      </a:ext>
                    </a:extLst>
                  </p:cNvPr>
                  <p:cNvSpPr/>
                  <p:nvPr/>
                </p:nvSpPr>
                <p:spPr>
                  <a:xfrm>
                    <a:off x="6551522" y="1615439"/>
                    <a:ext cx="393879" cy="92710"/>
                  </a:xfrm>
                  <a:custGeom>
                    <a:avLst/>
                    <a:gdLst>
                      <a:gd name="connsiteX0" fmla="*/ 392837 w 393879"/>
                      <a:gd name="connsiteY0" fmla="*/ 67945 h 92710"/>
                      <a:gd name="connsiteX1" fmla="*/ 366802 w 393879"/>
                      <a:gd name="connsiteY1" fmla="*/ 43180 h 92710"/>
                      <a:gd name="connsiteX2" fmla="*/ 366802 w 393879"/>
                      <a:gd name="connsiteY2" fmla="*/ 43180 h 92710"/>
                      <a:gd name="connsiteX3" fmla="*/ 16282 w 393879"/>
                      <a:gd name="connsiteY3" fmla="*/ 0 h 92710"/>
                      <a:gd name="connsiteX4" fmla="*/ 16282 w 393879"/>
                      <a:gd name="connsiteY4" fmla="*/ 0 h 92710"/>
                      <a:gd name="connsiteX5" fmla="*/ 1042 w 393879"/>
                      <a:gd name="connsiteY5" fmla="*/ 25400 h 92710"/>
                      <a:gd name="connsiteX6" fmla="*/ 29617 w 393879"/>
                      <a:gd name="connsiteY6" fmla="*/ 50800 h 92710"/>
                      <a:gd name="connsiteX7" fmla="*/ 29617 w 393879"/>
                      <a:gd name="connsiteY7" fmla="*/ 50800 h 92710"/>
                      <a:gd name="connsiteX8" fmla="*/ 376327 w 393879"/>
                      <a:gd name="connsiteY8" fmla="*/ 92710 h 92710"/>
                      <a:gd name="connsiteX9" fmla="*/ 376327 w 393879"/>
                      <a:gd name="connsiteY9" fmla="*/ 92710 h 92710"/>
                      <a:gd name="connsiteX10" fmla="*/ 377597 w 393879"/>
                      <a:gd name="connsiteY10" fmla="*/ 92710 h 92710"/>
                      <a:gd name="connsiteX11" fmla="*/ 392837 w 393879"/>
                      <a:gd name="connsiteY11" fmla="*/ 67945 h 92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93879" h="92710">
                        <a:moveTo>
                          <a:pt x="392837" y="67945"/>
                        </a:moveTo>
                        <a:cubicBezTo>
                          <a:pt x="389662" y="54610"/>
                          <a:pt x="378232" y="44450"/>
                          <a:pt x="366802" y="43180"/>
                        </a:cubicBezTo>
                        <a:lnTo>
                          <a:pt x="366802" y="43180"/>
                        </a:lnTo>
                        <a:lnTo>
                          <a:pt x="16282" y="0"/>
                        </a:lnTo>
                        <a:lnTo>
                          <a:pt x="16282" y="0"/>
                        </a:lnTo>
                        <a:cubicBezTo>
                          <a:pt x="4217" y="0"/>
                          <a:pt x="-2768" y="11430"/>
                          <a:pt x="1042" y="25400"/>
                        </a:cubicBezTo>
                        <a:cubicBezTo>
                          <a:pt x="4852" y="39370"/>
                          <a:pt x="17552" y="50800"/>
                          <a:pt x="29617" y="50800"/>
                        </a:cubicBezTo>
                        <a:lnTo>
                          <a:pt x="29617" y="50800"/>
                        </a:lnTo>
                        <a:lnTo>
                          <a:pt x="376327" y="92710"/>
                        </a:lnTo>
                        <a:lnTo>
                          <a:pt x="376327" y="92710"/>
                        </a:lnTo>
                        <a:cubicBezTo>
                          <a:pt x="376962" y="92710"/>
                          <a:pt x="376962" y="92710"/>
                          <a:pt x="377597" y="92710"/>
                        </a:cubicBezTo>
                        <a:cubicBezTo>
                          <a:pt x="389662" y="92710"/>
                          <a:pt x="396647" y="81280"/>
                          <a:pt x="392837" y="67945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EB1C67F-3FC5-7453-1BAF-9DB82A8D58F6}"/>
                  </a:ext>
                </a:extLst>
              </p:cNvPr>
              <p:cNvSpPr/>
              <p:nvPr/>
            </p:nvSpPr>
            <p:spPr>
              <a:xfrm>
                <a:off x="6350307" y="627883"/>
                <a:ext cx="595013" cy="652408"/>
              </a:xfrm>
              <a:custGeom>
                <a:avLst/>
                <a:gdLst>
                  <a:gd name="connsiteX0" fmla="*/ 590242 w 595013"/>
                  <a:gd name="connsiteY0" fmla="*/ 316997 h 652408"/>
                  <a:gd name="connsiteX1" fmla="*/ 350212 w 595013"/>
                  <a:gd name="connsiteY1" fmla="*/ 652277 h 652408"/>
                  <a:gd name="connsiteX2" fmla="*/ 4772 w 595013"/>
                  <a:gd name="connsiteY2" fmla="*/ 335412 h 652408"/>
                  <a:gd name="connsiteX3" fmla="*/ 244802 w 595013"/>
                  <a:gd name="connsiteY3" fmla="*/ 132 h 652408"/>
                  <a:gd name="connsiteX4" fmla="*/ 590242 w 595013"/>
                  <a:gd name="connsiteY4" fmla="*/ 316997 h 65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5013" h="652408">
                    <a:moveTo>
                      <a:pt x="590242" y="316997"/>
                    </a:moveTo>
                    <a:cubicBezTo>
                      <a:pt x="619452" y="497337"/>
                      <a:pt x="511502" y="647197"/>
                      <a:pt x="350212" y="652277"/>
                    </a:cubicBezTo>
                    <a:cubicBezTo>
                      <a:pt x="188287" y="657357"/>
                      <a:pt x="33982" y="515117"/>
                      <a:pt x="4772" y="335412"/>
                    </a:cubicBezTo>
                    <a:cubicBezTo>
                      <a:pt x="-24438" y="155707"/>
                      <a:pt x="83512" y="5212"/>
                      <a:pt x="244802" y="132"/>
                    </a:cubicBezTo>
                    <a:cubicBezTo>
                      <a:pt x="406727" y="-4948"/>
                      <a:pt x="561032" y="137292"/>
                      <a:pt x="590242" y="316997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9" name="Graphic 2">
                <a:extLst>
                  <a:ext uri="{FF2B5EF4-FFF2-40B4-BE49-F238E27FC236}">
                    <a16:creationId xmlns:a16="http://schemas.microsoft.com/office/drawing/2014/main" id="{C2751F91-5D7C-629A-7830-DA918DAB7AC1}"/>
                  </a:ext>
                </a:extLst>
              </p:cNvPr>
              <p:cNvGrpSpPr/>
              <p:nvPr/>
            </p:nvGrpSpPr>
            <p:grpSpPr>
              <a:xfrm>
                <a:off x="6488134" y="831821"/>
                <a:ext cx="367801" cy="238467"/>
                <a:chOff x="6488134" y="831821"/>
                <a:chExt cx="367801" cy="238467"/>
              </a:xfrm>
              <a:solidFill>
                <a:srgbClr val="FFFFFF"/>
              </a:solidFill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6B210D39-B98B-3D5C-7FFF-C1BC72E4BEA1}"/>
                    </a:ext>
                  </a:extLst>
                </p:cNvPr>
                <p:cNvSpPr/>
                <p:nvPr/>
              </p:nvSpPr>
              <p:spPr>
                <a:xfrm>
                  <a:off x="6488134" y="831821"/>
                  <a:ext cx="222220" cy="238467"/>
                </a:xfrm>
                <a:custGeom>
                  <a:avLst/>
                  <a:gdLst>
                    <a:gd name="connsiteX0" fmla="*/ 221276 w 222220"/>
                    <a:gd name="connsiteY0" fmla="*/ 223548 h 238467"/>
                    <a:gd name="connsiteX1" fmla="*/ 148885 w 222220"/>
                    <a:gd name="connsiteY1" fmla="*/ 132108 h 238467"/>
                    <a:gd name="connsiteX2" fmla="*/ 154601 w 222220"/>
                    <a:gd name="connsiteY2" fmla="*/ 88928 h 238467"/>
                    <a:gd name="connsiteX3" fmla="*/ 65701 w 222220"/>
                    <a:gd name="connsiteY3" fmla="*/ 1298 h 238467"/>
                    <a:gd name="connsiteX4" fmla="*/ 9821 w 222220"/>
                    <a:gd name="connsiteY4" fmla="*/ 61623 h 238467"/>
                    <a:gd name="connsiteX5" fmla="*/ 36491 w 222220"/>
                    <a:gd name="connsiteY5" fmla="*/ 111153 h 238467"/>
                    <a:gd name="connsiteX6" fmla="*/ 296 w 222220"/>
                    <a:gd name="connsiteY6" fmla="*/ 181638 h 238467"/>
                    <a:gd name="connsiteX7" fmla="*/ 18710 w 222220"/>
                    <a:gd name="connsiteY7" fmla="*/ 201958 h 238467"/>
                    <a:gd name="connsiteX8" fmla="*/ 209846 w 222220"/>
                    <a:gd name="connsiteY8" fmla="*/ 238153 h 238467"/>
                    <a:gd name="connsiteX9" fmla="*/ 221276 w 222220"/>
                    <a:gd name="connsiteY9" fmla="*/ 223548 h 238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2220" h="238467">
                      <a:moveTo>
                        <a:pt x="221276" y="223548"/>
                      </a:moveTo>
                      <a:cubicBezTo>
                        <a:pt x="208576" y="187988"/>
                        <a:pt x="181271" y="154333"/>
                        <a:pt x="148885" y="132108"/>
                      </a:cubicBezTo>
                      <a:cubicBezTo>
                        <a:pt x="155871" y="121313"/>
                        <a:pt x="158410" y="106073"/>
                        <a:pt x="154601" y="88928"/>
                      </a:cubicBezTo>
                      <a:cubicBezTo>
                        <a:pt x="145710" y="48288"/>
                        <a:pt x="105706" y="8918"/>
                        <a:pt x="65701" y="1298"/>
                      </a:cubicBezTo>
                      <a:cubicBezTo>
                        <a:pt x="25696" y="-6322"/>
                        <a:pt x="931" y="20348"/>
                        <a:pt x="9821" y="61623"/>
                      </a:cubicBezTo>
                      <a:cubicBezTo>
                        <a:pt x="13631" y="79403"/>
                        <a:pt x="23156" y="96548"/>
                        <a:pt x="36491" y="111153"/>
                      </a:cubicBezTo>
                      <a:cubicBezTo>
                        <a:pt x="11726" y="122583"/>
                        <a:pt x="-2244" y="148618"/>
                        <a:pt x="296" y="181638"/>
                      </a:cubicBezTo>
                      <a:cubicBezTo>
                        <a:pt x="931" y="190528"/>
                        <a:pt x="9821" y="200053"/>
                        <a:pt x="18710" y="201958"/>
                      </a:cubicBezTo>
                      <a:lnTo>
                        <a:pt x="209846" y="238153"/>
                      </a:lnTo>
                      <a:cubicBezTo>
                        <a:pt x="219371" y="240058"/>
                        <a:pt x="224451" y="233073"/>
                        <a:pt x="221276" y="2235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53C118FD-959B-A6AF-4F30-4D7B99FEB0A7}"/>
                    </a:ext>
                  </a:extLst>
                </p:cNvPr>
                <p:cNvSpPr/>
                <p:nvPr/>
              </p:nvSpPr>
              <p:spPr>
                <a:xfrm>
                  <a:off x="6683592" y="898467"/>
                  <a:ext cx="52963" cy="65462"/>
                </a:xfrm>
                <a:custGeom>
                  <a:avLst/>
                  <a:gdLst>
                    <a:gd name="connsiteX0" fmla="*/ 36612 w 52963"/>
                    <a:gd name="connsiteY0" fmla="*/ 6407 h 65462"/>
                    <a:gd name="connsiteX1" fmla="*/ 21372 w 52963"/>
                    <a:gd name="connsiteY1" fmla="*/ 692 h 65462"/>
                    <a:gd name="connsiteX2" fmla="*/ 8037 w 52963"/>
                    <a:gd name="connsiteY2" fmla="*/ 1327 h 65462"/>
                    <a:gd name="connsiteX3" fmla="*/ 1052 w 52963"/>
                    <a:gd name="connsiteY3" fmla="*/ 8312 h 65462"/>
                    <a:gd name="connsiteX4" fmla="*/ 417 w 52963"/>
                    <a:gd name="connsiteY4" fmla="*/ 19107 h 65462"/>
                    <a:gd name="connsiteX5" fmla="*/ 6132 w 52963"/>
                    <a:gd name="connsiteY5" fmla="*/ 30537 h 65462"/>
                    <a:gd name="connsiteX6" fmla="*/ 15657 w 52963"/>
                    <a:gd name="connsiteY6" fmla="*/ 39427 h 65462"/>
                    <a:gd name="connsiteX7" fmla="*/ 27087 w 52963"/>
                    <a:gd name="connsiteY7" fmla="*/ 44507 h 65462"/>
                    <a:gd name="connsiteX8" fmla="*/ 29627 w 52963"/>
                    <a:gd name="connsiteY8" fmla="*/ 44507 h 65462"/>
                    <a:gd name="connsiteX9" fmla="*/ 20737 w 52963"/>
                    <a:gd name="connsiteY9" fmla="*/ 59747 h 65462"/>
                    <a:gd name="connsiteX10" fmla="*/ 20737 w 52963"/>
                    <a:gd name="connsiteY10" fmla="*/ 61017 h 65462"/>
                    <a:gd name="connsiteX11" fmla="*/ 21372 w 52963"/>
                    <a:gd name="connsiteY11" fmla="*/ 62287 h 65462"/>
                    <a:gd name="connsiteX12" fmla="*/ 22642 w 52963"/>
                    <a:gd name="connsiteY12" fmla="*/ 62922 h 65462"/>
                    <a:gd name="connsiteX13" fmla="*/ 35342 w 52963"/>
                    <a:gd name="connsiteY13" fmla="*/ 65462 h 65462"/>
                    <a:gd name="connsiteX14" fmla="*/ 37882 w 52963"/>
                    <a:gd name="connsiteY14" fmla="*/ 64192 h 65462"/>
                    <a:gd name="connsiteX15" fmla="*/ 47407 w 52963"/>
                    <a:gd name="connsiteY15" fmla="*/ 47047 h 65462"/>
                    <a:gd name="connsiteX16" fmla="*/ 48677 w 52963"/>
                    <a:gd name="connsiteY16" fmla="*/ 45142 h 65462"/>
                    <a:gd name="connsiteX17" fmla="*/ 52487 w 52963"/>
                    <a:gd name="connsiteY17" fmla="*/ 36252 h 65462"/>
                    <a:gd name="connsiteX18" fmla="*/ 52487 w 52963"/>
                    <a:gd name="connsiteY18" fmla="*/ 27362 h 65462"/>
                    <a:gd name="connsiteX19" fmla="*/ 46772 w 52963"/>
                    <a:gd name="connsiteY19" fmla="*/ 15297 h 65462"/>
                    <a:gd name="connsiteX20" fmla="*/ 36612 w 52963"/>
                    <a:gd name="connsiteY20" fmla="*/ 6407 h 65462"/>
                    <a:gd name="connsiteX21" fmla="*/ 34707 w 52963"/>
                    <a:gd name="connsiteY21" fmla="*/ 31807 h 65462"/>
                    <a:gd name="connsiteX22" fmla="*/ 28992 w 52963"/>
                    <a:gd name="connsiteY22" fmla="*/ 33077 h 65462"/>
                    <a:gd name="connsiteX23" fmla="*/ 22007 w 52963"/>
                    <a:gd name="connsiteY23" fmla="*/ 29267 h 65462"/>
                    <a:gd name="connsiteX24" fmla="*/ 18197 w 52963"/>
                    <a:gd name="connsiteY24" fmla="*/ 22282 h 65462"/>
                    <a:gd name="connsiteX25" fmla="*/ 19467 w 52963"/>
                    <a:gd name="connsiteY25" fmla="*/ 15932 h 65462"/>
                    <a:gd name="connsiteX26" fmla="*/ 25182 w 52963"/>
                    <a:gd name="connsiteY26" fmla="*/ 14662 h 65462"/>
                    <a:gd name="connsiteX27" fmla="*/ 32167 w 52963"/>
                    <a:gd name="connsiteY27" fmla="*/ 18472 h 65462"/>
                    <a:gd name="connsiteX28" fmla="*/ 36612 w 52963"/>
                    <a:gd name="connsiteY28" fmla="*/ 25457 h 65462"/>
                    <a:gd name="connsiteX29" fmla="*/ 34707 w 52963"/>
                    <a:gd name="connsiteY29" fmla="*/ 31807 h 65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52963" h="65462">
                      <a:moveTo>
                        <a:pt x="36612" y="6407"/>
                      </a:moveTo>
                      <a:cubicBezTo>
                        <a:pt x="32167" y="3867"/>
                        <a:pt x="27087" y="1962"/>
                        <a:pt x="21372" y="692"/>
                      </a:cubicBezTo>
                      <a:cubicBezTo>
                        <a:pt x="15657" y="-578"/>
                        <a:pt x="11212" y="57"/>
                        <a:pt x="8037" y="1327"/>
                      </a:cubicBezTo>
                      <a:cubicBezTo>
                        <a:pt x="4862" y="2597"/>
                        <a:pt x="2322" y="5137"/>
                        <a:pt x="1052" y="8312"/>
                      </a:cubicBezTo>
                      <a:cubicBezTo>
                        <a:pt x="-218" y="11487"/>
                        <a:pt x="-218" y="15297"/>
                        <a:pt x="417" y="19107"/>
                      </a:cubicBezTo>
                      <a:cubicBezTo>
                        <a:pt x="1052" y="23552"/>
                        <a:pt x="2957" y="27362"/>
                        <a:pt x="6132" y="30537"/>
                      </a:cubicBezTo>
                      <a:cubicBezTo>
                        <a:pt x="8672" y="34347"/>
                        <a:pt x="12482" y="37522"/>
                        <a:pt x="15657" y="39427"/>
                      </a:cubicBezTo>
                      <a:cubicBezTo>
                        <a:pt x="19467" y="41967"/>
                        <a:pt x="23277" y="43872"/>
                        <a:pt x="27087" y="44507"/>
                      </a:cubicBezTo>
                      <a:cubicBezTo>
                        <a:pt x="27722" y="44507"/>
                        <a:pt x="28992" y="44507"/>
                        <a:pt x="29627" y="44507"/>
                      </a:cubicBezTo>
                      <a:lnTo>
                        <a:pt x="20737" y="59747"/>
                      </a:lnTo>
                      <a:cubicBezTo>
                        <a:pt x="20737" y="60382"/>
                        <a:pt x="20737" y="60382"/>
                        <a:pt x="20737" y="61017"/>
                      </a:cubicBezTo>
                      <a:cubicBezTo>
                        <a:pt x="20737" y="61652"/>
                        <a:pt x="21372" y="62287"/>
                        <a:pt x="21372" y="62287"/>
                      </a:cubicBezTo>
                      <a:cubicBezTo>
                        <a:pt x="22007" y="62922"/>
                        <a:pt x="22007" y="62922"/>
                        <a:pt x="22642" y="62922"/>
                      </a:cubicBezTo>
                      <a:lnTo>
                        <a:pt x="35342" y="65462"/>
                      </a:lnTo>
                      <a:cubicBezTo>
                        <a:pt x="36612" y="65462"/>
                        <a:pt x="37882" y="65462"/>
                        <a:pt x="37882" y="64192"/>
                      </a:cubicBezTo>
                      <a:lnTo>
                        <a:pt x="47407" y="47047"/>
                      </a:lnTo>
                      <a:lnTo>
                        <a:pt x="48677" y="45142"/>
                      </a:lnTo>
                      <a:cubicBezTo>
                        <a:pt x="50582" y="41967"/>
                        <a:pt x="51852" y="38792"/>
                        <a:pt x="52487" y="36252"/>
                      </a:cubicBezTo>
                      <a:cubicBezTo>
                        <a:pt x="53122" y="33712"/>
                        <a:pt x="53122" y="30537"/>
                        <a:pt x="52487" y="27362"/>
                      </a:cubicBezTo>
                      <a:cubicBezTo>
                        <a:pt x="51217" y="22917"/>
                        <a:pt x="49312" y="19107"/>
                        <a:pt x="46772" y="15297"/>
                      </a:cubicBezTo>
                      <a:cubicBezTo>
                        <a:pt x="44867" y="12757"/>
                        <a:pt x="41057" y="8947"/>
                        <a:pt x="36612" y="6407"/>
                      </a:cubicBezTo>
                      <a:close/>
                      <a:moveTo>
                        <a:pt x="34707" y="31807"/>
                      </a:moveTo>
                      <a:cubicBezTo>
                        <a:pt x="33437" y="33077"/>
                        <a:pt x="31532" y="33712"/>
                        <a:pt x="28992" y="33077"/>
                      </a:cubicBezTo>
                      <a:cubicBezTo>
                        <a:pt x="26452" y="32442"/>
                        <a:pt x="23912" y="31172"/>
                        <a:pt x="22007" y="29267"/>
                      </a:cubicBezTo>
                      <a:cubicBezTo>
                        <a:pt x="20102" y="27362"/>
                        <a:pt x="18832" y="24822"/>
                        <a:pt x="18197" y="22282"/>
                      </a:cubicBezTo>
                      <a:cubicBezTo>
                        <a:pt x="17562" y="19742"/>
                        <a:pt x="18197" y="17202"/>
                        <a:pt x="19467" y="15932"/>
                      </a:cubicBezTo>
                      <a:cubicBezTo>
                        <a:pt x="20737" y="14662"/>
                        <a:pt x="22642" y="14027"/>
                        <a:pt x="25182" y="14662"/>
                      </a:cubicBezTo>
                      <a:cubicBezTo>
                        <a:pt x="27722" y="15297"/>
                        <a:pt x="30262" y="16567"/>
                        <a:pt x="32167" y="18472"/>
                      </a:cubicBezTo>
                      <a:cubicBezTo>
                        <a:pt x="34072" y="20377"/>
                        <a:pt x="35977" y="22917"/>
                        <a:pt x="36612" y="25457"/>
                      </a:cubicBezTo>
                      <a:cubicBezTo>
                        <a:pt x="36612" y="28632"/>
                        <a:pt x="35977" y="30537"/>
                        <a:pt x="34707" y="318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E5AE113A-BAE0-A41B-8961-AE0557333FB9}"/>
                    </a:ext>
                  </a:extLst>
                </p:cNvPr>
                <p:cNvSpPr/>
                <p:nvPr/>
              </p:nvSpPr>
              <p:spPr>
                <a:xfrm>
                  <a:off x="6742012" y="909897"/>
                  <a:ext cx="52963" cy="65462"/>
                </a:xfrm>
                <a:custGeom>
                  <a:avLst/>
                  <a:gdLst>
                    <a:gd name="connsiteX0" fmla="*/ 36612 w 52963"/>
                    <a:gd name="connsiteY0" fmla="*/ 6407 h 65462"/>
                    <a:gd name="connsiteX1" fmla="*/ 21372 w 52963"/>
                    <a:gd name="connsiteY1" fmla="*/ 692 h 65462"/>
                    <a:gd name="connsiteX2" fmla="*/ 8037 w 52963"/>
                    <a:gd name="connsiteY2" fmla="*/ 1327 h 65462"/>
                    <a:gd name="connsiteX3" fmla="*/ 1052 w 52963"/>
                    <a:gd name="connsiteY3" fmla="*/ 8312 h 65462"/>
                    <a:gd name="connsiteX4" fmla="*/ 418 w 52963"/>
                    <a:gd name="connsiteY4" fmla="*/ 19107 h 65462"/>
                    <a:gd name="connsiteX5" fmla="*/ 6132 w 52963"/>
                    <a:gd name="connsiteY5" fmla="*/ 30537 h 65462"/>
                    <a:gd name="connsiteX6" fmla="*/ 15657 w 52963"/>
                    <a:gd name="connsiteY6" fmla="*/ 39427 h 65462"/>
                    <a:gd name="connsiteX7" fmla="*/ 27087 w 52963"/>
                    <a:gd name="connsiteY7" fmla="*/ 44507 h 65462"/>
                    <a:gd name="connsiteX8" fmla="*/ 29627 w 52963"/>
                    <a:gd name="connsiteY8" fmla="*/ 44507 h 65462"/>
                    <a:gd name="connsiteX9" fmla="*/ 20737 w 52963"/>
                    <a:gd name="connsiteY9" fmla="*/ 59747 h 65462"/>
                    <a:gd name="connsiteX10" fmla="*/ 20737 w 52963"/>
                    <a:gd name="connsiteY10" fmla="*/ 61017 h 65462"/>
                    <a:gd name="connsiteX11" fmla="*/ 21372 w 52963"/>
                    <a:gd name="connsiteY11" fmla="*/ 62287 h 65462"/>
                    <a:gd name="connsiteX12" fmla="*/ 22643 w 52963"/>
                    <a:gd name="connsiteY12" fmla="*/ 62922 h 65462"/>
                    <a:gd name="connsiteX13" fmla="*/ 35343 w 52963"/>
                    <a:gd name="connsiteY13" fmla="*/ 65462 h 65462"/>
                    <a:gd name="connsiteX14" fmla="*/ 37882 w 52963"/>
                    <a:gd name="connsiteY14" fmla="*/ 64192 h 65462"/>
                    <a:gd name="connsiteX15" fmla="*/ 47407 w 52963"/>
                    <a:gd name="connsiteY15" fmla="*/ 47047 h 65462"/>
                    <a:gd name="connsiteX16" fmla="*/ 48677 w 52963"/>
                    <a:gd name="connsiteY16" fmla="*/ 45142 h 65462"/>
                    <a:gd name="connsiteX17" fmla="*/ 52487 w 52963"/>
                    <a:gd name="connsiteY17" fmla="*/ 36252 h 65462"/>
                    <a:gd name="connsiteX18" fmla="*/ 52487 w 52963"/>
                    <a:gd name="connsiteY18" fmla="*/ 27362 h 65462"/>
                    <a:gd name="connsiteX19" fmla="*/ 46772 w 52963"/>
                    <a:gd name="connsiteY19" fmla="*/ 15297 h 65462"/>
                    <a:gd name="connsiteX20" fmla="*/ 36612 w 52963"/>
                    <a:gd name="connsiteY20" fmla="*/ 6407 h 65462"/>
                    <a:gd name="connsiteX21" fmla="*/ 35343 w 52963"/>
                    <a:gd name="connsiteY21" fmla="*/ 31807 h 65462"/>
                    <a:gd name="connsiteX22" fmla="*/ 29627 w 52963"/>
                    <a:gd name="connsiteY22" fmla="*/ 33077 h 65462"/>
                    <a:gd name="connsiteX23" fmla="*/ 22643 w 52963"/>
                    <a:gd name="connsiteY23" fmla="*/ 29267 h 65462"/>
                    <a:gd name="connsiteX24" fmla="*/ 18832 w 52963"/>
                    <a:gd name="connsiteY24" fmla="*/ 22282 h 65462"/>
                    <a:gd name="connsiteX25" fmla="*/ 20102 w 52963"/>
                    <a:gd name="connsiteY25" fmla="*/ 15932 h 65462"/>
                    <a:gd name="connsiteX26" fmla="*/ 25818 w 52963"/>
                    <a:gd name="connsiteY26" fmla="*/ 14662 h 65462"/>
                    <a:gd name="connsiteX27" fmla="*/ 32802 w 52963"/>
                    <a:gd name="connsiteY27" fmla="*/ 18472 h 65462"/>
                    <a:gd name="connsiteX28" fmla="*/ 37247 w 52963"/>
                    <a:gd name="connsiteY28" fmla="*/ 25457 h 65462"/>
                    <a:gd name="connsiteX29" fmla="*/ 35343 w 52963"/>
                    <a:gd name="connsiteY29" fmla="*/ 31807 h 65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52963" h="65462">
                      <a:moveTo>
                        <a:pt x="36612" y="6407"/>
                      </a:moveTo>
                      <a:cubicBezTo>
                        <a:pt x="32168" y="3867"/>
                        <a:pt x="27087" y="1962"/>
                        <a:pt x="21372" y="692"/>
                      </a:cubicBezTo>
                      <a:cubicBezTo>
                        <a:pt x="15657" y="-578"/>
                        <a:pt x="11212" y="57"/>
                        <a:pt x="8037" y="1327"/>
                      </a:cubicBezTo>
                      <a:cubicBezTo>
                        <a:pt x="4862" y="2597"/>
                        <a:pt x="2322" y="5137"/>
                        <a:pt x="1052" y="8312"/>
                      </a:cubicBezTo>
                      <a:cubicBezTo>
                        <a:pt x="-218" y="11487"/>
                        <a:pt x="-218" y="15297"/>
                        <a:pt x="418" y="19107"/>
                      </a:cubicBezTo>
                      <a:cubicBezTo>
                        <a:pt x="1052" y="23552"/>
                        <a:pt x="2957" y="27362"/>
                        <a:pt x="6132" y="30537"/>
                      </a:cubicBezTo>
                      <a:cubicBezTo>
                        <a:pt x="8672" y="34347"/>
                        <a:pt x="12482" y="37522"/>
                        <a:pt x="15657" y="39427"/>
                      </a:cubicBezTo>
                      <a:cubicBezTo>
                        <a:pt x="19468" y="41967"/>
                        <a:pt x="23277" y="43872"/>
                        <a:pt x="27087" y="44507"/>
                      </a:cubicBezTo>
                      <a:cubicBezTo>
                        <a:pt x="27722" y="44507"/>
                        <a:pt x="28993" y="44507"/>
                        <a:pt x="29627" y="44507"/>
                      </a:cubicBezTo>
                      <a:lnTo>
                        <a:pt x="20737" y="59747"/>
                      </a:lnTo>
                      <a:cubicBezTo>
                        <a:pt x="20737" y="60382"/>
                        <a:pt x="20737" y="60382"/>
                        <a:pt x="20737" y="61017"/>
                      </a:cubicBezTo>
                      <a:cubicBezTo>
                        <a:pt x="20737" y="61652"/>
                        <a:pt x="21372" y="62287"/>
                        <a:pt x="21372" y="62287"/>
                      </a:cubicBezTo>
                      <a:cubicBezTo>
                        <a:pt x="22007" y="62922"/>
                        <a:pt x="22643" y="62922"/>
                        <a:pt x="22643" y="62922"/>
                      </a:cubicBezTo>
                      <a:lnTo>
                        <a:pt x="35343" y="65462"/>
                      </a:lnTo>
                      <a:cubicBezTo>
                        <a:pt x="36612" y="65462"/>
                        <a:pt x="37882" y="65462"/>
                        <a:pt x="37882" y="64192"/>
                      </a:cubicBezTo>
                      <a:lnTo>
                        <a:pt x="47407" y="47047"/>
                      </a:lnTo>
                      <a:lnTo>
                        <a:pt x="48677" y="45142"/>
                      </a:lnTo>
                      <a:cubicBezTo>
                        <a:pt x="50582" y="41967"/>
                        <a:pt x="51852" y="38792"/>
                        <a:pt x="52487" y="36252"/>
                      </a:cubicBezTo>
                      <a:cubicBezTo>
                        <a:pt x="53122" y="33712"/>
                        <a:pt x="53122" y="30537"/>
                        <a:pt x="52487" y="27362"/>
                      </a:cubicBezTo>
                      <a:cubicBezTo>
                        <a:pt x="51218" y="22917"/>
                        <a:pt x="49312" y="19107"/>
                        <a:pt x="46772" y="15297"/>
                      </a:cubicBezTo>
                      <a:cubicBezTo>
                        <a:pt x="44868" y="12122"/>
                        <a:pt x="41057" y="8947"/>
                        <a:pt x="36612" y="6407"/>
                      </a:cubicBezTo>
                      <a:close/>
                      <a:moveTo>
                        <a:pt x="35343" y="31807"/>
                      </a:moveTo>
                      <a:cubicBezTo>
                        <a:pt x="34072" y="33077"/>
                        <a:pt x="32168" y="33712"/>
                        <a:pt x="29627" y="33077"/>
                      </a:cubicBezTo>
                      <a:cubicBezTo>
                        <a:pt x="27087" y="32442"/>
                        <a:pt x="24547" y="31172"/>
                        <a:pt x="22643" y="29267"/>
                      </a:cubicBezTo>
                      <a:cubicBezTo>
                        <a:pt x="20737" y="27362"/>
                        <a:pt x="19468" y="24822"/>
                        <a:pt x="18832" y="22282"/>
                      </a:cubicBezTo>
                      <a:cubicBezTo>
                        <a:pt x="18197" y="19742"/>
                        <a:pt x="18832" y="17202"/>
                        <a:pt x="20102" y="15932"/>
                      </a:cubicBezTo>
                      <a:cubicBezTo>
                        <a:pt x="21372" y="14662"/>
                        <a:pt x="23277" y="14027"/>
                        <a:pt x="25818" y="14662"/>
                      </a:cubicBezTo>
                      <a:cubicBezTo>
                        <a:pt x="28357" y="15297"/>
                        <a:pt x="30897" y="16567"/>
                        <a:pt x="32802" y="18472"/>
                      </a:cubicBezTo>
                      <a:cubicBezTo>
                        <a:pt x="34707" y="20377"/>
                        <a:pt x="36612" y="22917"/>
                        <a:pt x="37247" y="25457"/>
                      </a:cubicBezTo>
                      <a:cubicBezTo>
                        <a:pt x="36612" y="27997"/>
                        <a:pt x="36612" y="30537"/>
                        <a:pt x="35343" y="318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061E9CB4-872A-84C5-3BD7-499258859CEB}"/>
                    </a:ext>
                  </a:extLst>
                </p:cNvPr>
                <p:cNvSpPr/>
                <p:nvPr/>
              </p:nvSpPr>
              <p:spPr>
                <a:xfrm>
                  <a:off x="6804818" y="932814"/>
                  <a:ext cx="51117" cy="52070"/>
                </a:xfrm>
                <a:custGeom>
                  <a:avLst/>
                  <a:gdLst>
                    <a:gd name="connsiteX0" fmla="*/ 45562 w 51117"/>
                    <a:gd name="connsiteY0" fmla="*/ 24130 h 52070"/>
                    <a:gd name="connsiteX1" fmla="*/ 29687 w 51117"/>
                    <a:gd name="connsiteY1" fmla="*/ 20955 h 52070"/>
                    <a:gd name="connsiteX2" fmla="*/ 25876 w 51117"/>
                    <a:gd name="connsiteY2" fmla="*/ 4445 h 52070"/>
                    <a:gd name="connsiteX3" fmla="*/ 24606 w 51117"/>
                    <a:gd name="connsiteY3" fmla="*/ 2540 h 52070"/>
                    <a:gd name="connsiteX4" fmla="*/ 22701 w 51117"/>
                    <a:gd name="connsiteY4" fmla="*/ 1270 h 52070"/>
                    <a:gd name="connsiteX5" fmla="*/ 15081 w 51117"/>
                    <a:gd name="connsiteY5" fmla="*/ 0 h 52070"/>
                    <a:gd name="connsiteX6" fmla="*/ 13812 w 51117"/>
                    <a:gd name="connsiteY6" fmla="*/ 635 h 52070"/>
                    <a:gd name="connsiteX7" fmla="*/ 13812 w 51117"/>
                    <a:gd name="connsiteY7" fmla="*/ 1905 h 52070"/>
                    <a:gd name="connsiteX8" fmla="*/ 17622 w 51117"/>
                    <a:gd name="connsiteY8" fmla="*/ 18415 h 52070"/>
                    <a:gd name="connsiteX9" fmla="*/ 1747 w 51117"/>
                    <a:gd name="connsiteY9" fmla="*/ 15240 h 52070"/>
                    <a:gd name="connsiteX10" fmla="*/ 476 w 51117"/>
                    <a:gd name="connsiteY10" fmla="*/ 15875 h 52070"/>
                    <a:gd name="connsiteX11" fmla="*/ 476 w 51117"/>
                    <a:gd name="connsiteY11" fmla="*/ 17780 h 52070"/>
                    <a:gd name="connsiteX12" fmla="*/ 2381 w 51117"/>
                    <a:gd name="connsiteY12" fmla="*/ 24765 h 52070"/>
                    <a:gd name="connsiteX13" fmla="*/ 3651 w 51117"/>
                    <a:gd name="connsiteY13" fmla="*/ 26670 h 52070"/>
                    <a:gd name="connsiteX14" fmla="*/ 5556 w 51117"/>
                    <a:gd name="connsiteY14" fmla="*/ 27940 h 52070"/>
                    <a:gd name="connsiteX15" fmla="*/ 21431 w 51117"/>
                    <a:gd name="connsiteY15" fmla="*/ 31115 h 52070"/>
                    <a:gd name="connsiteX16" fmla="*/ 25241 w 51117"/>
                    <a:gd name="connsiteY16" fmla="*/ 47625 h 52070"/>
                    <a:gd name="connsiteX17" fmla="*/ 26512 w 51117"/>
                    <a:gd name="connsiteY17" fmla="*/ 49530 h 52070"/>
                    <a:gd name="connsiteX18" fmla="*/ 28416 w 51117"/>
                    <a:gd name="connsiteY18" fmla="*/ 50800 h 52070"/>
                    <a:gd name="connsiteX19" fmla="*/ 36037 w 51117"/>
                    <a:gd name="connsiteY19" fmla="*/ 52070 h 52070"/>
                    <a:gd name="connsiteX20" fmla="*/ 37306 w 51117"/>
                    <a:gd name="connsiteY20" fmla="*/ 51435 h 52070"/>
                    <a:gd name="connsiteX21" fmla="*/ 37306 w 51117"/>
                    <a:gd name="connsiteY21" fmla="*/ 50165 h 52070"/>
                    <a:gd name="connsiteX22" fmla="*/ 33497 w 51117"/>
                    <a:gd name="connsiteY22" fmla="*/ 33655 h 52070"/>
                    <a:gd name="connsiteX23" fmla="*/ 49372 w 51117"/>
                    <a:gd name="connsiteY23" fmla="*/ 36830 h 52070"/>
                    <a:gd name="connsiteX24" fmla="*/ 50641 w 51117"/>
                    <a:gd name="connsiteY24" fmla="*/ 36195 h 52070"/>
                    <a:gd name="connsiteX25" fmla="*/ 50641 w 51117"/>
                    <a:gd name="connsiteY25" fmla="*/ 34925 h 52070"/>
                    <a:gd name="connsiteX26" fmla="*/ 48737 w 51117"/>
                    <a:gd name="connsiteY26" fmla="*/ 27940 h 52070"/>
                    <a:gd name="connsiteX27" fmla="*/ 47466 w 51117"/>
                    <a:gd name="connsiteY27" fmla="*/ 26035 h 52070"/>
                    <a:gd name="connsiteX28" fmla="*/ 45562 w 51117"/>
                    <a:gd name="connsiteY28" fmla="*/ 24130 h 5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1117" h="52070">
                      <a:moveTo>
                        <a:pt x="45562" y="24130"/>
                      </a:moveTo>
                      <a:lnTo>
                        <a:pt x="29687" y="20955"/>
                      </a:lnTo>
                      <a:lnTo>
                        <a:pt x="25876" y="4445"/>
                      </a:lnTo>
                      <a:cubicBezTo>
                        <a:pt x="25876" y="3810"/>
                        <a:pt x="25241" y="3175"/>
                        <a:pt x="24606" y="2540"/>
                      </a:cubicBezTo>
                      <a:cubicBezTo>
                        <a:pt x="23972" y="1905"/>
                        <a:pt x="23337" y="1905"/>
                        <a:pt x="22701" y="1270"/>
                      </a:cubicBezTo>
                      <a:lnTo>
                        <a:pt x="15081" y="0"/>
                      </a:lnTo>
                      <a:cubicBezTo>
                        <a:pt x="14447" y="0"/>
                        <a:pt x="13812" y="0"/>
                        <a:pt x="13812" y="635"/>
                      </a:cubicBezTo>
                      <a:cubicBezTo>
                        <a:pt x="13176" y="1270"/>
                        <a:pt x="13176" y="1270"/>
                        <a:pt x="13812" y="1905"/>
                      </a:cubicBezTo>
                      <a:lnTo>
                        <a:pt x="17622" y="18415"/>
                      </a:lnTo>
                      <a:lnTo>
                        <a:pt x="1747" y="15240"/>
                      </a:lnTo>
                      <a:cubicBezTo>
                        <a:pt x="1112" y="15240"/>
                        <a:pt x="476" y="15240"/>
                        <a:pt x="476" y="15875"/>
                      </a:cubicBezTo>
                      <a:cubicBezTo>
                        <a:pt x="-159" y="16510"/>
                        <a:pt x="-159" y="16510"/>
                        <a:pt x="476" y="17780"/>
                      </a:cubicBezTo>
                      <a:lnTo>
                        <a:pt x="2381" y="24765"/>
                      </a:lnTo>
                      <a:cubicBezTo>
                        <a:pt x="2381" y="25400"/>
                        <a:pt x="3016" y="26035"/>
                        <a:pt x="3651" y="26670"/>
                      </a:cubicBezTo>
                      <a:cubicBezTo>
                        <a:pt x="4287" y="27305"/>
                        <a:pt x="4922" y="27305"/>
                        <a:pt x="5556" y="27940"/>
                      </a:cubicBezTo>
                      <a:lnTo>
                        <a:pt x="21431" y="31115"/>
                      </a:lnTo>
                      <a:lnTo>
                        <a:pt x="25241" y="47625"/>
                      </a:lnTo>
                      <a:cubicBezTo>
                        <a:pt x="25241" y="48260"/>
                        <a:pt x="25876" y="48895"/>
                        <a:pt x="26512" y="49530"/>
                      </a:cubicBezTo>
                      <a:cubicBezTo>
                        <a:pt x="27147" y="50165"/>
                        <a:pt x="27781" y="50165"/>
                        <a:pt x="28416" y="50800"/>
                      </a:cubicBezTo>
                      <a:lnTo>
                        <a:pt x="36037" y="52070"/>
                      </a:lnTo>
                      <a:cubicBezTo>
                        <a:pt x="36672" y="52070"/>
                        <a:pt x="37306" y="52070"/>
                        <a:pt x="37306" y="51435"/>
                      </a:cubicBezTo>
                      <a:cubicBezTo>
                        <a:pt x="37941" y="50800"/>
                        <a:pt x="37941" y="50800"/>
                        <a:pt x="37306" y="50165"/>
                      </a:cubicBezTo>
                      <a:lnTo>
                        <a:pt x="33497" y="33655"/>
                      </a:lnTo>
                      <a:lnTo>
                        <a:pt x="49372" y="36830"/>
                      </a:lnTo>
                      <a:cubicBezTo>
                        <a:pt x="50006" y="36830"/>
                        <a:pt x="50641" y="36830"/>
                        <a:pt x="50641" y="36195"/>
                      </a:cubicBezTo>
                      <a:cubicBezTo>
                        <a:pt x="51276" y="35560"/>
                        <a:pt x="51276" y="35560"/>
                        <a:pt x="50641" y="34925"/>
                      </a:cubicBezTo>
                      <a:lnTo>
                        <a:pt x="48737" y="27940"/>
                      </a:lnTo>
                      <a:cubicBezTo>
                        <a:pt x="48737" y="27305"/>
                        <a:pt x="48101" y="26670"/>
                        <a:pt x="47466" y="26035"/>
                      </a:cubicBezTo>
                      <a:cubicBezTo>
                        <a:pt x="46831" y="24765"/>
                        <a:pt x="46197" y="24765"/>
                        <a:pt x="45562" y="241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3E1EF9F0-6D82-526C-83FB-6405B967EA6C}"/>
                  </a:ext>
                </a:extLst>
              </p:cNvPr>
              <p:cNvSpPr/>
              <p:nvPr/>
            </p:nvSpPr>
            <p:spPr>
              <a:xfrm>
                <a:off x="6503034" y="1249044"/>
                <a:ext cx="280584" cy="141574"/>
              </a:xfrm>
              <a:custGeom>
                <a:avLst/>
                <a:gdLst>
                  <a:gd name="connsiteX0" fmla="*/ 154940 w 280584"/>
                  <a:gd name="connsiteY0" fmla="*/ 5715 h 141574"/>
                  <a:gd name="connsiteX1" fmla="*/ 0 w 280584"/>
                  <a:gd name="connsiteY1" fmla="*/ 128905 h 141574"/>
                  <a:gd name="connsiteX2" fmla="*/ 278130 w 280584"/>
                  <a:gd name="connsiteY2" fmla="*/ 0 h 141574"/>
                  <a:gd name="connsiteX3" fmla="*/ 154940 w 280584"/>
                  <a:gd name="connsiteY3" fmla="*/ 5715 h 14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584" h="141574">
                    <a:moveTo>
                      <a:pt x="154940" y="5715"/>
                    </a:moveTo>
                    <a:cubicBezTo>
                      <a:pt x="154940" y="5715"/>
                      <a:pt x="204470" y="128905"/>
                      <a:pt x="0" y="128905"/>
                    </a:cubicBezTo>
                    <a:cubicBezTo>
                      <a:pt x="0" y="128905"/>
                      <a:pt x="311150" y="201295"/>
                      <a:pt x="278130" y="0"/>
                    </a:cubicBezTo>
                    <a:lnTo>
                      <a:pt x="154940" y="5715"/>
                    </a:ln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BB1B0B1-F3B2-D13E-5C86-1536C41B853B}"/>
                  </a:ext>
                </a:extLst>
              </p:cNvPr>
              <p:cNvSpPr/>
              <p:nvPr/>
            </p:nvSpPr>
            <p:spPr>
              <a:xfrm>
                <a:off x="7547883" y="1940491"/>
                <a:ext cx="287742" cy="315096"/>
              </a:xfrm>
              <a:custGeom>
                <a:avLst/>
                <a:gdLst>
                  <a:gd name="connsiteX0" fmla="*/ 285476 w 287742"/>
                  <a:gd name="connsiteY0" fmla="*/ 153103 h 315096"/>
                  <a:gd name="connsiteX1" fmla="*/ 169271 w 287742"/>
                  <a:gd name="connsiteY1" fmla="*/ 315028 h 315096"/>
                  <a:gd name="connsiteX2" fmla="*/ 2266 w 287742"/>
                  <a:gd name="connsiteY2" fmla="*/ 161993 h 315096"/>
                  <a:gd name="connsiteX3" fmla="*/ 118471 w 287742"/>
                  <a:gd name="connsiteY3" fmla="*/ 68 h 315096"/>
                  <a:gd name="connsiteX4" fmla="*/ 285476 w 287742"/>
                  <a:gd name="connsiteY4" fmla="*/ 153103 h 31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42" h="315096">
                    <a:moveTo>
                      <a:pt x="285476" y="153103"/>
                    </a:moveTo>
                    <a:cubicBezTo>
                      <a:pt x="299446" y="240098"/>
                      <a:pt x="247376" y="312488"/>
                      <a:pt x="169271" y="315028"/>
                    </a:cubicBezTo>
                    <a:cubicBezTo>
                      <a:pt x="91166" y="317568"/>
                      <a:pt x="16871" y="248988"/>
                      <a:pt x="2266" y="161993"/>
                    </a:cubicBezTo>
                    <a:cubicBezTo>
                      <a:pt x="-11704" y="74998"/>
                      <a:pt x="40366" y="2608"/>
                      <a:pt x="118471" y="68"/>
                    </a:cubicBezTo>
                    <a:cubicBezTo>
                      <a:pt x="196576" y="-2472"/>
                      <a:pt x="271506" y="66108"/>
                      <a:pt x="285476" y="1531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E28C00AC-891D-D215-DAF7-5484139531E0}"/>
                  </a:ext>
                </a:extLst>
              </p:cNvPr>
              <p:cNvSpPr/>
              <p:nvPr/>
            </p:nvSpPr>
            <p:spPr>
              <a:xfrm>
                <a:off x="7616013" y="1998285"/>
                <a:ext cx="182597" cy="200112"/>
              </a:xfrm>
              <a:custGeom>
                <a:avLst/>
                <a:gdLst>
                  <a:gd name="connsiteX0" fmla="*/ 181152 w 182597"/>
                  <a:gd name="connsiteY0" fmla="*/ 97215 h 200112"/>
                  <a:gd name="connsiteX1" fmla="*/ 107492 w 182597"/>
                  <a:gd name="connsiteY1" fmla="*/ 200085 h 200112"/>
                  <a:gd name="connsiteX2" fmla="*/ 1446 w 182597"/>
                  <a:gd name="connsiteY2" fmla="*/ 102930 h 200112"/>
                  <a:gd name="connsiteX3" fmla="*/ 75106 w 182597"/>
                  <a:gd name="connsiteY3" fmla="*/ 60 h 200112"/>
                  <a:gd name="connsiteX4" fmla="*/ 181152 w 182597"/>
                  <a:gd name="connsiteY4" fmla="*/ 97215 h 20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597" h="200112">
                    <a:moveTo>
                      <a:pt x="181152" y="97215"/>
                    </a:moveTo>
                    <a:cubicBezTo>
                      <a:pt x="190042" y="152460"/>
                      <a:pt x="157021" y="198180"/>
                      <a:pt x="107492" y="200085"/>
                    </a:cubicBezTo>
                    <a:cubicBezTo>
                      <a:pt x="57961" y="201355"/>
                      <a:pt x="10336" y="158175"/>
                      <a:pt x="1446" y="102930"/>
                    </a:cubicBezTo>
                    <a:cubicBezTo>
                      <a:pt x="-7444" y="47685"/>
                      <a:pt x="25577" y="1965"/>
                      <a:pt x="75106" y="60"/>
                    </a:cubicBezTo>
                    <a:cubicBezTo>
                      <a:pt x="124636" y="-1845"/>
                      <a:pt x="172261" y="41970"/>
                      <a:pt x="181152" y="97215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BA6D0006-72EE-9CFD-D410-907E8DB7E261}"/>
                  </a:ext>
                </a:extLst>
              </p:cNvPr>
              <p:cNvSpPr/>
              <p:nvPr/>
            </p:nvSpPr>
            <p:spPr>
              <a:xfrm>
                <a:off x="7678943" y="2050400"/>
                <a:ext cx="86583" cy="95278"/>
              </a:xfrm>
              <a:custGeom>
                <a:avLst/>
                <a:gdLst>
                  <a:gd name="connsiteX0" fmla="*/ 85837 w 86583"/>
                  <a:gd name="connsiteY0" fmla="*/ 46370 h 95278"/>
                  <a:gd name="connsiteX1" fmla="*/ 50912 w 86583"/>
                  <a:gd name="connsiteY1" fmla="*/ 95264 h 95278"/>
                  <a:gd name="connsiteX2" fmla="*/ 747 w 86583"/>
                  <a:gd name="connsiteY2" fmla="*/ 48910 h 95278"/>
                  <a:gd name="connsiteX3" fmla="*/ 35672 w 86583"/>
                  <a:gd name="connsiteY3" fmla="*/ 14 h 95278"/>
                  <a:gd name="connsiteX4" fmla="*/ 85837 w 86583"/>
                  <a:gd name="connsiteY4" fmla="*/ 46370 h 9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83" h="95278">
                    <a:moveTo>
                      <a:pt x="85837" y="46370"/>
                    </a:moveTo>
                    <a:cubicBezTo>
                      <a:pt x="90282" y="72404"/>
                      <a:pt x="74407" y="94629"/>
                      <a:pt x="50912" y="95264"/>
                    </a:cubicBezTo>
                    <a:cubicBezTo>
                      <a:pt x="27417" y="95900"/>
                      <a:pt x="4557" y="75579"/>
                      <a:pt x="747" y="48910"/>
                    </a:cubicBezTo>
                    <a:cubicBezTo>
                      <a:pt x="-3699" y="22875"/>
                      <a:pt x="12176" y="650"/>
                      <a:pt x="35672" y="14"/>
                    </a:cubicBezTo>
                    <a:cubicBezTo>
                      <a:pt x="59167" y="-621"/>
                      <a:pt x="82026" y="19700"/>
                      <a:pt x="85837" y="463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8" name="Graphic 2">
                <a:extLst>
                  <a:ext uri="{FF2B5EF4-FFF2-40B4-BE49-F238E27FC236}">
                    <a16:creationId xmlns:a16="http://schemas.microsoft.com/office/drawing/2014/main" id="{2C95B5F3-0417-75F0-4C48-07E897354FD7}"/>
                  </a:ext>
                </a:extLst>
              </p:cNvPr>
              <p:cNvGrpSpPr/>
              <p:nvPr/>
            </p:nvGrpSpPr>
            <p:grpSpPr>
              <a:xfrm>
                <a:off x="7716033" y="1854159"/>
                <a:ext cx="497228" cy="250230"/>
                <a:chOff x="7716033" y="1854159"/>
                <a:chExt cx="497228" cy="250230"/>
              </a:xfrm>
              <a:solidFill>
                <a:srgbClr val="0D164B"/>
              </a:solidFill>
            </p:grpSpPr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49A60EC9-8095-E3EF-8185-F1A2DB934EA1}"/>
                    </a:ext>
                  </a:extLst>
                </p:cNvPr>
                <p:cNvSpPr/>
                <p:nvPr/>
              </p:nvSpPr>
              <p:spPr>
                <a:xfrm>
                  <a:off x="7716033" y="1922293"/>
                  <a:ext cx="390228" cy="182096"/>
                </a:xfrm>
                <a:custGeom>
                  <a:avLst/>
                  <a:gdLst>
                    <a:gd name="connsiteX0" fmla="*/ 6202 w 390228"/>
                    <a:gd name="connsiteY0" fmla="*/ 182097 h 182096"/>
                    <a:gd name="connsiteX1" fmla="*/ 487 w 390228"/>
                    <a:gd name="connsiteY1" fmla="*/ 178287 h 182096"/>
                    <a:gd name="connsiteX2" fmla="*/ 3662 w 390228"/>
                    <a:gd name="connsiteY2" fmla="*/ 170032 h 182096"/>
                    <a:gd name="connsiteX3" fmla="*/ 381487 w 390228"/>
                    <a:gd name="connsiteY3" fmla="*/ 487 h 182096"/>
                    <a:gd name="connsiteX4" fmla="*/ 389742 w 390228"/>
                    <a:gd name="connsiteY4" fmla="*/ 3662 h 182096"/>
                    <a:gd name="connsiteX5" fmla="*/ 386567 w 390228"/>
                    <a:gd name="connsiteY5" fmla="*/ 11917 h 182096"/>
                    <a:gd name="connsiteX6" fmla="*/ 8742 w 390228"/>
                    <a:gd name="connsiteY6" fmla="*/ 181462 h 182096"/>
                    <a:gd name="connsiteX7" fmla="*/ 6202 w 390228"/>
                    <a:gd name="connsiteY7" fmla="*/ 182097 h 182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228" h="182096">
                      <a:moveTo>
                        <a:pt x="6202" y="182097"/>
                      </a:moveTo>
                      <a:cubicBezTo>
                        <a:pt x="3662" y="182097"/>
                        <a:pt x="1757" y="180827"/>
                        <a:pt x="487" y="178287"/>
                      </a:cubicBezTo>
                      <a:cubicBezTo>
                        <a:pt x="-783" y="175112"/>
                        <a:pt x="487" y="171302"/>
                        <a:pt x="3662" y="170032"/>
                      </a:cubicBezTo>
                      <a:lnTo>
                        <a:pt x="381487" y="487"/>
                      </a:lnTo>
                      <a:cubicBezTo>
                        <a:pt x="384662" y="-783"/>
                        <a:pt x="388472" y="487"/>
                        <a:pt x="389742" y="3662"/>
                      </a:cubicBezTo>
                      <a:cubicBezTo>
                        <a:pt x="391012" y="6837"/>
                        <a:pt x="389742" y="10647"/>
                        <a:pt x="386567" y="11917"/>
                      </a:cubicBezTo>
                      <a:lnTo>
                        <a:pt x="8742" y="181462"/>
                      </a:lnTo>
                      <a:cubicBezTo>
                        <a:pt x="8107" y="182097"/>
                        <a:pt x="7472" y="182097"/>
                        <a:pt x="6202" y="18209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965AC0D6-F894-B84C-488E-421DD6D41171}"/>
                    </a:ext>
                  </a:extLst>
                </p:cNvPr>
                <p:cNvSpPr/>
                <p:nvPr/>
              </p:nvSpPr>
              <p:spPr>
                <a:xfrm>
                  <a:off x="8091805" y="1854159"/>
                  <a:ext cx="121456" cy="97918"/>
                </a:xfrm>
                <a:custGeom>
                  <a:avLst/>
                  <a:gdLst>
                    <a:gd name="connsiteX0" fmla="*/ 7620 w 121456"/>
                    <a:gd name="connsiteY0" fmla="*/ 43220 h 97918"/>
                    <a:gd name="connsiteX1" fmla="*/ 16510 w 121456"/>
                    <a:gd name="connsiteY1" fmla="*/ 32426 h 97918"/>
                    <a:gd name="connsiteX2" fmla="*/ 86995 w 121456"/>
                    <a:gd name="connsiteY2" fmla="*/ 676 h 97918"/>
                    <a:gd name="connsiteX3" fmla="*/ 95885 w 121456"/>
                    <a:gd name="connsiteY3" fmla="*/ 8295 h 97918"/>
                    <a:gd name="connsiteX4" fmla="*/ 80010 w 121456"/>
                    <a:gd name="connsiteY4" fmla="*/ 40681 h 97918"/>
                    <a:gd name="connsiteX5" fmla="*/ 116839 w 121456"/>
                    <a:gd name="connsiteY5" fmla="*/ 54016 h 97918"/>
                    <a:gd name="connsiteX6" fmla="*/ 117475 w 121456"/>
                    <a:gd name="connsiteY6" fmla="*/ 66081 h 97918"/>
                    <a:gd name="connsiteX7" fmla="*/ 48260 w 121456"/>
                    <a:gd name="connsiteY7" fmla="*/ 96561 h 97918"/>
                    <a:gd name="connsiteX8" fmla="*/ 34289 w 121456"/>
                    <a:gd name="connsiteY8" fmla="*/ 95926 h 97918"/>
                    <a:gd name="connsiteX9" fmla="*/ 0 w 121456"/>
                    <a:gd name="connsiteY9" fmla="*/ 78145 h 97918"/>
                    <a:gd name="connsiteX10" fmla="*/ 7620 w 121456"/>
                    <a:gd name="connsiteY10" fmla="*/ 43220 h 97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456" h="97918">
                      <a:moveTo>
                        <a:pt x="7620" y="43220"/>
                      </a:moveTo>
                      <a:cubicBezTo>
                        <a:pt x="8889" y="38141"/>
                        <a:pt x="12064" y="34331"/>
                        <a:pt x="16510" y="32426"/>
                      </a:cubicBezTo>
                      <a:lnTo>
                        <a:pt x="86995" y="676"/>
                      </a:lnTo>
                      <a:cubicBezTo>
                        <a:pt x="92075" y="-1864"/>
                        <a:pt x="97155" y="3216"/>
                        <a:pt x="95885" y="8295"/>
                      </a:cubicBezTo>
                      <a:lnTo>
                        <a:pt x="80010" y="40681"/>
                      </a:lnTo>
                      <a:lnTo>
                        <a:pt x="116839" y="54016"/>
                      </a:lnTo>
                      <a:cubicBezTo>
                        <a:pt x="122555" y="55286"/>
                        <a:pt x="123189" y="63541"/>
                        <a:pt x="117475" y="66081"/>
                      </a:cubicBezTo>
                      <a:lnTo>
                        <a:pt x="48260" y="96561"/>
                      </a:lnTo>
                      <a:cubicBezTo>
                        <a:pt x="43814" y="98466"/>
                        <a:pt x="38735" y="98466"/>
                        <a:pt x="34289" y="95926"/>
                      </a:cubicBezTo>
                      <a:lnTo>
                        <a:pt x="0" y="78145"/>
                      </a:lnTo>
                      <a:lnTo>
                        <a:pt x="7620" y="4322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075FD2B0-E9C8-EB52-F989-410121F14109}"/>
                </a:ext>
              </a:extLst>
            </p:cNvPr>
            <p:cNvGrpSpPr/>
            <p:nvPr/>
          </p:nvGrpSpPr>
          <p:grpSpPr>
            <a:xfrm>
              <a:off x="7716033" y="1854159"/>
              <a:ext cx="497228" cy="250230"/>
              <a:chOff x="7716033" y="1854159"/>
              <a:chExt cx="497228" cy="250230"/>
            </a:xfrm>
            <a:solidFill>
              <a:srgbClr val="0D164B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FAB9AAA-249F-7B7D-FAAA-22161C9FB5DB}"/>
                  </a:ext>
                </a:extLst>
              </p:cNvPr>
              <p:cNvSpPr/>
              <p:nvPr/>
            </p:nvSpPr>
            <p:spPr>
              <a:xfrm>
                <a:off x="7716033" y="1922293"/>
                <a:ext cx="390228" cy="182096"/>
              </a:xfrm>
              <a:custGeom>
                <a:avLst/>
                <a:gdLst>
                  <a:gd name="connsiteX0" fmla="*/ 6202 w 390228"/>
                  <a:gd name="connsiteY0" fmla="*/ 182097 h 182096"/>
                  <a:gd name="connsiteX1" fmla="*/ 487 w 390228"/>
                  <a:gd name="connsiteY1" fmla="*/ 178287 h 182096"/>
                  <a:gd name="connsiteX2" fmla="*/ 3662 w 390228"/>
                  <a:gd name="connsiteY2" fmla="*/ 170032 h 182096"/>
                  <a:gd name="connsiteX3" fmla="*/ 381487 w 390228"/>
                  <a:gd name="connsiteY3" fmla="*/ 487 h 182096"/>
                  <a:gd name="connsiteX4" fmla="*/ 389742 w 390228"/>
                  <a:gd name="connsiteY4" fmla="*/ 3662 h 182096"/>
                  <a:gd name="connsiteX5" fmla="*/ 386567 w 390228"/>
                  <a:gd name="connsiteY5" fmla="*/ 11917 h 182096"/>
                  <a:gd name="connsiteX6" fmla="*/ 8742 w 390228"/>
                  <a:gd name="connsiteY6" fmla="*/ 181462 h 182096"/>
                  <a:gd name="connsiteX7" fmla="*/ 6202 w 390228"/>
                  <a:gd name="connsiteY7" fmla="*/ 182097 h 18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0228" h="182096">
                    <a:moveTo>
                      <a:pt x="6202" y="182097"/>
                    </a:moveTo>
                    <a:cubicBezTo>
                      <a:pt x="3662" y="182097"/>
                      <a:pt x="1757" y="180827"/>
                      <a:pt x="487" y="178287"/>
                    </a:cubicBezTo>
                    <a:cubicBezTo>
                      <a:pt x="-783" y="175112"/>
                      <a:pt x="487" y="171302"/>
                      <a:pt x="3662" y="170032"/>
                    </a:cubicBezTo>
                    <a:lnTo>
                      <a:pt x="381487" y="487"/>
                    </a:lnTo>
                    <a:cubicBezTo>
                      <a:pt x="384662" y="-783"/>
                      <a:pt x="388472" y="487"/>
                      <a:pt x="389742" y="3662"/>
                    </a:cubicBezTo>
                    <a:cubicBezTo>
                      <a:pt x="391012" y="6837"/>
                      <a:pt x="389742" y="10647"/>
                      <a:pt x="386567" y="11917"/>
                    </a:cubicBezTo>
                    <a:lnTo>
                      <a:pt x="8742" y="181462"/>
                    </a:lnTo>
                    <a:cubicBezTo>
                      <a:pt x="8107" y="182097"/>
                      <a:pt x="7472" y="182097"/>
                      <a:pt x="6202" y="18209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DA916560-90FA-8BBB-3460-6488FC9CC0F9}"/>
                  </a:ext>
                </a:extLst>
              </p:cNvPr>
              <p:cNvSpPr/>
              <p:nvPr/>
            </p:nvSpPr>
            <p:spPr>
              <a:xfrm>
                <a:off x="8091805" y="1854159"/>
                <a:ext cx="121456" cy="97918"/>
              </a:xfrm>
              <a:custGeom>
                <a:avLst/>
                <a:gdLst>
                  <a:gd name="connsiteX0" fmla="*/ 7620 w 121456"/>
                  <a:gd name="connsiteY0" fmla="*/ 43220 h 97918"/>
                  <a:gd name="connsiteX1" fmla="*/ 16510 w 121456"/>
                  <a:gd name="connsiteY1" fmla="*/ 32426 h 97918"/>
                  <a:gd name="connsiteX2" fmla="*/ 86995 w 121456"/>
                  <a:gd name="connsiteY2" fmla="*/ 676 h 97918"/>
                  <a:gd name="connsiteX3" fmla="*/ 95885 w 121456"/>
                  <a:gd name="connsiteY3" fmla="*/ 8295 h 97918"/>
                  <a:gd name="connsiteX4" fmla="*/ 80010 w 121456"/>
                  <a:gd name="connsiteY4" fmla="*/ 40681 h 97918"/>
                  <a:gd name="connsiteX5" fmla="*/ 116839 w 121456"/>
                  <a:gd name="connsiteY5" fmla="*/ 54016 h 97918"/>
                  <a:gd name="connsiteX6" fmla="*/ 117475 w 121456"/>
                  <a:gd name="connsiteY6" fmla="*/ 66081 h 97918"/>
                  <a:gd name="connsiteX7" fmla="*/ 48260 w 121456"/>
                  <a:gd name="connsiteY7" fmla="*/ 96561 h 97918"/>
                  <a:gd name="connsiteX8" fmla="*/ 34289 w 121456"/>
                  <a:gd name="connsiteY8" fmla="*/ 95926 h 97918"/>
                  <a:gd name="connsiteX9" fmla="*/ 0 w 121456"/>
                  <a:gd name="connsiteY9" fmla="*/ 78145 h 97918"/>
                  <a:gd name="connsiteX10" fmla="*/ 7620 w 121456"/>
                  <a:gd name="connsiteY10" fmla="*/ 43220 h 9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456" h="97918">
                    <a:moveTo>
                      <a:pt x="7620" y="43220"/>
                    </a:moveTo>
                    <a:cubicBezTo>
                      <a:pt x="8889" y="38141"/>
                      <a:pt x="12064" y="34331"/>
                      <a:pt x="16510" y="32426"/>
                    </a:cubicBezTo>
                    <a:lnTo>
                      <a:pt x="86995" y="676"/>
                    </a:lnTo>
                    <a:cubicBezTo>
                      <a:pt x="92075" y="-1864"/>
                      <a:pt x="97155" y="3216"/>
                      <a:pt x="95885" y="8295"/>
                    </a:cubicBezTo>
                    <a:lnTo>
                      <a:pt x="80010" y="40681"/>
                    </a:lnTo>
                    <a:lnTo>
                      <a:pt x="116839" y="54016"/>
                    </a:lnTo>
                    <a:cubicBezTo>
                      <a:pt x="122555" y="55286"/>
                      <a:pt x="123189" y="63541"/>
                      <a:pt x="117475" y="66081"/>
                    </a:cubicBezTo>
                    <a:lnTo>
                      <a:pt x="48260" y="96561"/>
                    </a:lnTo>
                    <a:cubicBezTo>
                      <a:pt x="43814" y="98466"/>
                      <a:pt x="38735" y="98466"/>
                      <a:pt x="34289" y="95926"/>
                    </a:cubicBezTo>
                    <a:lnTo>
                      <a:pt x="0" y="78145"/>
                    </a:lnTo>
                    <a:lnTo>
                      <a:pt x="7620" y="43220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24261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3">
            <a:extLst>
              <a:ext uri="{FF2B5EF4-FFF2-40B4-BE49-F238E27FC236}">
                <a16:creationId xmlns:a16="http://schemas.microsoft.com/office/drawing/2014/main" id="{42411FF6-858E-ED31-9E64-7634D3BE1710}"/>
              </a:ext>
            </a:extLst>
          </p:cNvPr>
          <p:cNvGrpSpPr/>
          <p:nvPr/>
        </p:nvGrpSpPr>
        <p:grpSpPr>
          <a:xfrm>
            <a:off x="10270673" y="4169683"/>
            <a:ext cx="533400" cy="514350"/>
            <a:chOff x="10270673" y="4169683"/>
            <a:chExt cx="533400" cy="514350"/>
          </a:xfrm>
          <a:solidFill>
            <a:schemeClr val="accent6">
              <a:lumMod val="50000"/>
            </a:schemeClr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82110B9D-DB4B-2B14-A93A-C7C02ECC46D2}"/>
                </a:ext>
              </a:extLst>
            </p:cNvPr>
            <p:cNvSpPr/>
            <p:nvPr/>
          </p:nvSpPr>
          <p:spPr>
            <a:xfrm>
              <a:off x="10270673" y="4169683"/>
              <a:ext cx="533400" cy="514350"/>
            </a:xfrm>
            <a:custGeom>
              <a:avLst/>
              <a:gdLst>
                <a:gd name="connsiteX0" fmla="*/ 485775 w 533400"/>
                <a:gd name="connsiteY0" fmla="*/ 200025 h 514350"/>
                <a:gd name="connsiteX1" fmla="*/ 476250 w 533400"/>
                <a:gd name="connsiteY1" fmla="*/ 200025 h 514350"/>
                <a:gd name="connsiteX2" fmla="*/ 266700 w 533400"/>
                <a:gd name="connsiteY2" fmla="*/ 0 h 514350"/>
                <a:gd name="connsiteX3" fmla="*/ 57150 w 533400"/>
                <a:gd name="connsiteY3" fmla="*/ 200025 h 514350"/>
                <a:gd name="connsiteX4" fmla="*/ 47625 w 533400"/>
                <a:gd name="connsiteY4" fmla="*/ 200025 h 514350"/>
                <a:gd name="connsiteX5" fmla="*/ 0 w 533400"/>
                <a:gd name="connsiteY5" fmla="*/ 247650 h 514350"/>
                <a:gd name="connsiteX6" fmla="*/ 0 w 533400"/>
                <a:gd name="connsiteY6" fmla="*/ 323850 h 514350"/>
                <a:gd name="connsiteX7" fmla="*/ 47625 w 533400"/>
                <a:gd name="connsiteY7" fmla="*/ 371475 h 514350"/>
                <a:gd name="connsiteX8" fmla="*/ 58103 w 533400"/>
                <a:gd name="connsiteY8" fmla="*/ 371475 h 514350"/>
                <a:gd name="connsiteX9" fmla="*/ 184785 w 533400"/>
                <a:gd name="connsiteY9" fmla="*/ 495300 h 514350"/>
                <a:gd name="connsiteX10" fmla="*/ 215265 w 533400"/>
                <a:gd name="connsiteY10" fmla="*/ 514350 h 514350"/>
                <a:gd name="connsiteX11" fmla="*/ 320040 w 533400"/>
                <a:gd name="connsiteY11" fmla="*/ 514350 h 514350"/>
                <a:gd name="connsiteX12" fmla="*/ 353378 w 533400"/>
                <a:gd name="connsiteY12" fmla="*/ 481013 h 514350"/>
                <a:gd name="connsiteX13" fmla="*/ 350520 w 533400"/>
                <a:gd name="connsiteY13" fmla="*/ 467678 h 514350"/>
                <a:gd name="connsiteX14" fmla="*/ 447675 w 533400"/>
                <a:gd name="connsiteY14" fmla="*/ 371475 h 514350"/>
                <a:gd name="connsiteX15" fmla="*/ 447675 w 533400"/>
                <a:gd name="connsiteY15" fmla="*/ 371475 h 514350"/>
                <a:gd name="connsiteX16" fmla="*/ 485775 w 533400"/>
                <a:gd name="connsiteY16" fmla="*/ 371475 h 514350"/>
                <a:gd name="connsiteX17" fmla="*/ 533400 w 533400"/>
                <a:gd name="connsiteY17" fmla="*/ 323850 h 514350"/>
                <a:gd name="connsiteX18" fmla="*/ 533400 w 533400"/>
                <a:gd name="connsiteY18" fmla="*/ 247650 h 514350"/>
                <a:gd name="connsiteX19" fmla="*/ 485775 w 533400"/>
                <a:gd name="connsiteY19" fmla="*/ 200025 h 514350"/>
                <a:gd name="connsiteX20" fmla="*/ 266700 w 533400"/>
                <a:gd name="connsiteY20" fmla="*/ 19050 h 514350"/>
                <a:gd name="connsiteX21" fmla="*/ 456248 w 533400"/>
                <a:gd name="connsiteY21" fmla="*/ 200025 h 514350"/>
                <a:gd name="connsiteX22" fmla="*/ 447675 w 533400"/>
                <a:gd name="connsiteY22" fmla="*/ 200025 h 514350"/>
                <a:gd name="connsiteX23" fmla="*/ 447675 w 533400"/>
                <a:gd name="connsiteY23" fmla="*/ 200025 h 514350"/>
                <a:gd name="connsiteX24" fmla="*/ 266700 w 533400"/>
                <a:gd name="connsiteY24" fmla="*/ 85725 h 514350"/>
                <a:gd name="connsiteX25" fmla="*/ 85725 w 533400"/>
                <a:gd name="connsiteY25" fmla="*/ 200025 h 514350"/>
                <a:gd name="connsiteX26" fmla="*/ 85725 w 533400"/>
                <a:gd name="connsiteY26" fmla="*/ 200025 h 514350"/>
                <a:gd name="connsiteX27" fmla="*/ 77153 w 533400"/>
                <a:gd name="connsiteY27" fmla="*/ 200025 h 514350"/>
                <a:gd name="connsiteX28" fmla="*/ 266700 w 533400"/>
                <a:gd name="connsiteY28" fmla="*/ 19050 h 514350"/>
                <a:gd name="connsiteX29" fmla="*/ 19050 w 533400"/>
                <a:gd name="connsiteY29" fmla="*/ 323850 h 514350"/>
                <a:gd name="connsiteX30" fmla="*/ 19050 w 533400"/>
                <a:gd name="connsiteY30" fmla="*/ 247650 h 514350"/>
                <a:gd name="connsiteX31" fmla="*/ 47625 w 533400"/>
                <a:gd name="connsiteY31" fmla="*/ 219075 h 514350"/>
                <a:gd name="connsiteX32" fmla="*/ 76200 w 533400"/>
                <a:gd name="connsiteY32" fmla="*/ 219075 h 514350"/>
                <a:gd name="connsiteX33" fmla="*/ 76200 w 533400"/>
                <a:gd name="connsiteY33" fmla="*/ 352425 h 514350"/>
                <a:gd name="connsiteX34" fmla="*/ 47625 w 533400"/>
                <a:gd name="connsiteY34" fmla="*/ 352425 h 514350"/>
                <a:gd name="connsiteX35" fmla="*/ 19050 w 533400"/>
                <a:gd name="connsiteY35" fmla="*/ 323850 h 514350"/>
                <a:gd name="connsiteX36" fmla="*/ 77153 w 533400"/>
                <a:gd name="connsiteY36" fmla="*/ 371475 h 514350"/>
                <a:gd name="connsiteX37" fmla="*/ 85725 w 533400"/>
                <a:gd name="connsiteY37" fmla="*/ 371475 h 514350"/>
                <a:gd name="connsiteX38" fmla="*/ 85725 w 533400"/>
                <a:gd name="connsiteY38" fmla="*/ 371475 h 514350"/>
                <a:gd name="connsiteX39" fmla="*/ 183833 w 533400"/>
                <a:gd name="connsiteY39" fmla="*/ 467678 h 514350"/>
                <a:gd name="connsiteX40" fmla="*/ 181928 w 533400"/>
                <a:gd name="connsiteY40" fmla="*/ 476250 h 514350"/>
                <a:gd name="connsiteX41" fmla="*/ 77153 w 533400"/>
                <a:gd name="connsiteY41" fmla="*/ 371475 h 514350"/>
                <a:gd name="connsiteX42" fmla="*/ 319088 w 533400"/>
                <a:gd name="connsiteY42" fmla="*/ 495300 h 514350"/>
                <a:gd name="connsiteX43" fmla="*/ 214313 w 533400"/>
                <a:gd name="connsiteY43" fmla="*/ 495300 h 514350"/>
                <a:gd name="connsiteX44" fmla="*/ 200025 w 533400"/>
                <a:gd name="connsiteY44" fmla="*/ 481013 h 514350"/>
                <a:gd name="connsiteX45" fmla="*/ 214313 w 533400"/>
                <a:gd name="connsiteY45" fmla="*/ 466725 h 514350"/>
                <a:gd name="connsiteX46" fmla="*/ 319088 w 533400"/>
                <a:gd name="connsiteY46" fmla="*/ 466725 h 514350"/>
                <a:gd name="connsiteX47" fmla="*/ 333375 w 533400"/>
                <a:gd name="connsiteY47" fmla="*/ 481013 h 514350"/>
                <a:gd name="connsiteX48" fmla="*/ 319088 w 533400"/>
                <a:gd name="connsiteY48" fmla="*/ 495300 h 514350"/>
                <a:gd name="connsiteX49" fmla="*/ 339090 w 533400"/>
                <a:gd name="connsiteY49" fmla="*/ 451485 h 514350"/>
                <a:gd name="connsiteX50" fmla="*/ 337185 w 533400"/>
                <a:gd name="connsiteY50" fmla="*/ 452438 h 514350"/>
                <a:gd name="connsiteX51" fmla="*/ 319088 w 533400"/>
                <a:gd name="connsiteY51" fmla="*/ 446723 h 514350"/>
                <a:gd name="connsiteX52" fmla="*/ 214313 w 533400"/>
                <a:gd name="connsiteY52" fmla="*/ 446723 h 514350"/>
                <a:gd name="connsiteX53" fmla="*/ 196215 w 533400"/>
                <a:gd name="connsiteY53" fmla="*/ 452438 h 514350"/>
                <a:gd name="connsiteX54" fmla="*/ 194310 w 533400"/>
                <a:gd name="connsiteY54" fmla="*/ 451485 h 514350"/>
                <a:gd name="connsiteX55" fmla="*/ 97155 w 533400"/>
                <a:gd name="connsiteY55" fmla="*/ 348615 h 514350"/>
                <a:gd name="connsiteX56" fmla="*/ 95250 w 533400"/>
                <a:gd name="connsiteY56" fmla="*/ 345758 h 514350"/>
                <a:gd name="connsiteX57" fmla="*/ 95250 w 533400"/>
                <a:gd name="connsiteY57" fmla="*/ 225743 h 514350"/>
                <a:gd name="connsiteX58" fmla="*/ 97155 w 533400"/>
                <a:gd name="connsiteY58" fmla="*/ 222885 h 514350"/>
                <a:gd name="connsiteX59" fmla="*/ 266700 w 533400"/>
                <a:gd name="connsiteY59" fmla="*/ 104775 h 514350"/>
                <a:gd name="connsiteX60" fmla="*/ 436245 w 533400"/>
                <a:gd name="connsiteY60" fmla="*/ 222885 h 514350"/>
                <a:gd name="connsiteX61" fmla="*/ 438150 w 533400"/>
                <a:gd name="connsiteY61" fmla="*/ 225743 h 514350"/>
                <a:gd name="connsiteX62" fmla="*/ 438150 w 533400"/>
                <a:gd name="connsiteY62" fmla="*/ 343853 h 514350"/>
                <a:gd name="connsiteX63" fmla="*/ 339090 w 533400"/>
                <a:gd name="connsiteY63" fmla="*/ 451485 h 514350"/>
                <a:gd name="connsiteX64" fmla="*/ 514350 w 533400"/>
                <a:gd name="connsiteY64" fmla="*/ 323850 h 514350"/>
                <a:gd name="connsiteX65" fmla="*/ 485775 w 533400"/>
                <a:gd name="connsiteY65" fmla="*/ 352425 h 514350"/>
                <a:gd name="connsiteX66" fmla="*/ 457200 w 533400"/>
                <a:gd name="connsiteY66" fmla="*/ 352425 h 514350"/>
                <a:gd name="connsiteX67" fmla="*/ 457200 w 533400"/>
                <a:gd name="connsiteY67" fmla="*/ 219075 h 514350"/>
                <a:gd name="connsiteX68" fmla="*/ 485775 w 533400"/>
                <a:gd name="connsiteY68" fmla="*/ 219075 h 514350"/>
                <a:gd name="connsiteX69" fmla="*/ 514350 w 533400"/>
                <a:gd name="connsiteY69" fmla="*/ 247650 h 514350"/>
                <a:gd name="connsiteX70" fmla="*/ 514350 w 533400"/>
                <a:gd name="connsiteY70" fmla="*/ 32385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33400" h="514350">
                  <a:moveTo>
                    <a:pt x="485775" y="200025"/>
                  </a:moveTo>
                  <a:lnTo>
                    <a:pt x="476250" y="200025"/>
                  </a:lnTo>
                  <a:cubicBezTo>
                    <a:pt x="470535" y="88583"/>
                    <a:pt x="379095" y="0"/>
                    <a:pt x="266700" y="0"/>
                  </a:cubicBezTo>
                  <a:cubicBezTo>
                    <a:pt x="154305" y="0"/>
                    <a:pt x="62865" y="88583"/>
                    <a:pt x="57150" y="200025"/>
                  </a:cubicBezTo>
                  <a:lnTo>
                    <a:pt x="47625" y="200025"/>
                  </a:lnTo>
                  <a:cubicBezTo>
                    <a:pt x="20955" y="200025"/>
                    <a:pt x="0" y="220980"/>
                    <a:pt x="0" y="247650"/>
                  </a:cubicBezTo>
                  <a:lnTo>
                    <a:pt x="0" y="323850"/>
                  </a:lnTo>
                  <a:cubicBezTo>
                    <a:pt x="0" y="350520"/>
                    <a:pt x="20955" y="371475"/>
                    <a:pt x="47625" y="371475"/>
                  </a:cubicBezTo>
                  <a:lnTo>
                    <a:pt x="58103" y="371475"/>
                  </a:lnTo>
                  <a:cubicBezTo>
                    <a:pt x="60960" y="401003"/>
                    <a:pt x="79058" y="491490"/>
                    <a:pt x="184785" y="495300"/>
                  </a:cubicBezTo>
                  <a:cubicBezTo>
                    <a:pt x="190500" y="506730"/>
                    <a:pt x="201930" y="514350"/>
                    <a:pt x="215265" y="514350"/>
                  </a:cubicBezTo>
                  <a:lnTo>
                    <a:pt x="320040" y="514350"/>
                  </a:lnTo>
                  <a:cubicBezTo>
                    <a:pt x="338138" y="514350"/>
                    <a:pt x="353378" y="499110"/>
                    <a:pt x="353378" y="481013"/>
                  </a:cubicBezTo>
                  <a:cubicBezTo>
                    <a:pt x="353378" y="476250"/>
                    <a:pt x="352425" y="471488"/>
                    <a:pt x="350520" y="467678"/>
                  </a:cubicBezTo>
                  <a:cubicBezTo>
                    <a:pt x="392430" y="447675"/>
                    <a:pt x="427673" y="413385"/>
                    <a:pt x="447675" y="371475"/>
                  </a:cubicBezTo>
                  <a:cubicBezTo>
                    <a:pt x="447675" y="371475"/>
                    <a:pt x="447675" y="371475"/>
                    <a:pt x="447675" y="371475"/>
                  </a:cubicBezTo>
                  <a:lnTo>
                    <a:pt x="485775" y="371475"/>
                  </a:lnTo>
                  <a:cubicBezTo>
                    <a:pt x="512445" y="371475"/>
                    <a:pt x="533400" y="350520"/>
                    <a:pt x="533400" y="323850"/>
                  </a:cubicBezTo>
                  <a:lnTo>
                    <a:pt x="533400" y="247650"/>
                  </a:lnTo>
                  <a:cubicBezTo>
                    <a:pt x="533400" y="220980"/>
                    <a:pt x="512445" y="200025"/>
                    <a:pt x="485775" y="200025"/>
                  </a:cubicBezTo>
                  <a:close/>
                  <a:moveTo>
                    <a:pt x="266700" y="19050"/>
                  </a:moveTo>
                  <a:cubicBezTo>
                    <a:pt x="368618" y="19050"/>
                    <a:pt x="451485" y="99060"/>
                    <a:pt x="456248" y="200025"/>
                  </a:cubicBezTo>
                  <a:lnTo>
                    <a:pt x="447675" y="200025"/>
                  </a:lnTo>
                  <a:cubicBezTo>
                    <a:pt x="447675" y="200025"/>
                    <a:pt x="447675" y="200025"/>
                    <a:pt x="447675" y="200025"/>
                  </a:cubicBezTo>
                  <a:cubicBezTo>
                    <a:pt x="415290" y="131445"/>
                    <a:pt x="343853" y="85725"/>
                    <a:pt x="266700" y="85725"/>
                  </a:cubicBezTo>
                  <a:cubicBezTo>
                    <a:pt x="189548" y="85725"/>
                    <a:pt x="119063" y="131445"/>
                    <a:pt x="85725" y="200025"/>
                  </a:cubicBezTo>
                  <a:cubicBezTo>
                    <a:pt x="85725" y="200025"/>
                    <a:pt x="85725" y="200025"/>
                    <a:pt x="85725" y="200025"/>
                  </a:cubicBezTo>
                  <a:lnTo>
                    <a:pt x="77153" y="200025"/>
                  </a:lnTo>
                  <a:cubicBezTo>
                    <a:pt x="81915" y="99060"/>
                    <a:pt x="164783" y="19050"/>
                    <a:pt x="266700" y="19050"/>
                  </a:cubicBezTo>
                  <a:close/>
                  <a:moveTo>
                    <a:pt x="19050" y="323850"/>
                  </a:moveTo>
                  <a:lnTo>
                    <a:pt x="19050" y="247650"/>
                  </a:lnTo>
                  <a:cubicBezTo>
                    <a:pt x="19050" y="231458"/>
                    <a:pt x="31433" y="219075"/>
                    <a:pt x="47625" y="219075"/>
                  </a:cubicBezTo>
                  <a:lnTo>
                    <a:pt x="76200" y="219075"/>
                  </a:lnTo>
                  <a:lnTo>
                    <a:pt x="76200" y="352425"/>
                  </a:lnTo>
                  <a:lnTo>
                    <a:pt x="47625" y="352425"/>
                  </a:lnTo>
                  <a:cubicBezTo>
                    <a:pt x="31433" y="352425"/>
                    <a:pt x="19050" y="340043"/>
                    <a:pt x="19050" y="323850"/>
                  </a:cubicBezTo>
                  <a:close/>
                  <a:moveTo>
                    <a:pt x="77153" y="371475"/>
                  </a:moveTo>
                  <a:lnTo>
                    <a:pt x="85725" y="371475"/>
                  </a:lnTo>
                  <a:cubicBezTo>
                    <a:pt x="85725" y="371475"/>
                    <a:pt x="85725" y="371475"/>
                    <a:pt x="85725" y="371475"/>
                  </a:cubicBezTo>
                  <a:cubicBezTo>
                    <a:pt x="105728" y="413385"/>
                    <a:pt x="140970" y="448628"/>
                    <a:pt x="183833" y="467678"/>
                  </a:cubicBezTo>
                  <a:cubicBezTo>
                    <a:pt x="182880" y="470535"/>
                    <a:pt x="181928" y="473393"/>
                    <a:pt x="181928" y="476250"/>
                  </a:cubicBezTo>
                  <a:cubicBezTo>
                    <a:pt x="95250" y="471488"/>
                    <a:pt x="80010" y="398145"/>
                    <a:pt x="77153" y="371475"/>
                  </a:cubicBezTo>
                  <a:close/>
                  <a:moveTo>
                    <a:pt x="319088" y="495300"/>
                  </a:moveTo>
                  <a:lnTo>
                    <a:pt x="214313" y="495300"/>
                  </a:lnTo>
                  <a:cubicBezTo>
                    <a:pt x="206693" y="495300"/>
                    <a:pt x="200025" y="488633"/>
                    <a:pt x="200025" y="481013"/>
                  </a:cubicBezTo>
                  <a:cubicBezTo>
                    <a:pt x="200025" y="473393"/>
                    <a:pt x="206693" y="466725"/>
                    <a:pt x="214313" y="466725"/>
                  </a:cubicBezTo>
                  <a:lnTo>
                    <a:pt x="319088" y="466725"/>
                  </a:lnTo>
                  <a:cubicBezTo>
                    <a:pt x="326708" y="466725"/>
                    <a:pt x="333375" y="473393"/>
                    <a:pt x="333375" y="481013"/>
                  </a:cubicBezTo>
                  <a:cubicBezTo>
                    <a:pt x="333375" y="488633"/>
                    <a:pt x="326708" y="495300"/>
                    <a:pt x="319088" y="495300"/>
                  </a:cubicBezTo>
                  <a:close/>
                  <a:moveTo>
                    <a:pt x="339090" y="451485"/>
                  </a:moveTo>
                  <a:cubicBezTo>
                    <a:pt x="338138" y="451485"/>
                    <a:pt x="338138" y="452438"/>
                    <a:pt x="337185" y="452438"/>
                  </a:cubicBezTo>
                  <a:cubicBezTo>
                    <a:pt x="332423" y="448628"/>
                    <a:pt x="325755" y="446723"/>
                    <a:pt x="319088" y="446723"/>
                  </a:cubicBezTo>
                  <a:lnTo>
                    <a:pt x="214313" y="446723"/>
                  </a:lnTo>
                  <a:cubicBezTo>
                    <a:pt x="207645" y="446723"/>
                    <a:pt x="201930" y="448628"/>
                    <a:pt x="196215" y="452438"/>
                  </a:cubicBezTo>
                  <a:cubicBezTo>
                    <a:pt x="195263" y="451485"/>
                    <a:pt x="195263" y="451485"/>
                    <a:pt x="194310" y="451485"/>
                  </a:cubicBezTo>
                  <a:cubicBezTo>
                    <a:pt x="149543" y="431483"/>
                    <a:pt x="114300" y="394335"/>
                    <a:pt x="97155" y="348615"/>
                  </a:cubicBezTo>
                  <a:cubicBezTo>
                    <a:pt x="97155" y="347663"/>
                    <a:pt x="96203" y="346710"/>
                    <a:pt x="95250" y="345758"/>
                  </a:cubicBezTo>
                  <a:lnTo>
                    <a:pt x="95250" y="225743"/>
                  </a:lnTo>
                  <a:cubicBezTo>
                    <a:pt x="96203" y="224790"/>
                    <a:pt x="97155" y="223838"/>
                    <a:pt x="97155" y="222885"/>
                  </a:cubicBezTo>
                  <a:cubicBezTo>
                    <a:pt x="123825" y="152400"/>
                    <a:pt x="191453" y="104775"/>
                    <a:pt x="266700" y="104775"/>
                  </a:cubicBezTo>
                  <a:cubicBezTo>
                    <a:pt x="341948" y="104775"/>
                    <a:pt x="409575" y="152400"/>
                    <a:pt x="436245" y="222885"/>
                  </a:cubicBezTo>
                  <a:cubicBezTo>
                    <a:pt x="436245" y="223838"/>
                    <a:pt x="437198" y="224790"/>
                    <a:pt x="438150" y="225743"/>
                  </a:cubicBezTo>
                  <a:lnTo>
                    <a:pt x="438150" y="343853"/>
                  </a:lnTo>
                  <a:cubicBezTo>
                    <a:pt x="421958" y="391478"/>
                    <a:pt x="385763" y="431483"/>
                    <a:pt x="339090" y="451485"/>
                  </a:cubicBezTo>
                  <a:close/>
                  <a:moveTo>
                    <a:pt x="514350" y="323850"/>
                  </a:moveTo>
                  <a:cubicBezTo>
                    <a:pt x="514350" y="340043"/>
                    <a:pt x="501968" y="352425"/>
                    <a:pt x="485775" y="352425"/>
                  </a:cubicBezTo>
                  <a:lnTo>
                    <a:pt x="457200" y="352425"/>
                  </a:lnTo>
                  <a:lnTo>
                    <a:pt x="457200" y="219075"/>
                  </a:lnTo>
                  <a:lnTo>
                    <a:pt x="485775" y="219075"/>
                  </a:lnTo>
                  <a:cubicBezTo>
                    <a:pt x="501968" y="219075"/>
                    <a:pt x="514350" y="231458"/>
                    <a:pt x="514350" y="247650"/>
                  </a:cubicBezTo>
                  <a:lnTo>
                    <a:pt x="514350" y="3238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EBCEA36-481A-5726-3E55-573276DE0F4E}"/>
                </a:ext>
              </a:extLst>
            </p:cNvPr>
            <p:cNvSpPr/>
            <p:nvPr/>
          </p:nvSpPr>
          <p:spPr>
            <a:xfrm>
              <a:off x="10404023" y="4445908"/>
              <a:ext cx="266700" cy="142875"/>
            </a:xfrm>
            <a:custGeom>
              <a:avLst/>
              <a:gdLst>
                <a:gd name="connsiteX0" fmla="*/ 257175 w 266700"/>
                <a:gd name="connsiteY0" fmla="*/ 0 h 142875"/>
                <a:gd name="connsiteX1" fmla="*/ 247650 w 266700"/>
                <a:gd name="connsiteY1" fmla="*/ 9525 h 142875"/>
                <a:gd name="connsiteX2" fmla="*/ 133350 w 266700"/>
                <a:gd name="connsiteY2" fmla="*/ 123825 h 142875"/>
                <a:gd name="connsiteX3" fmla="*/ 19050 w 266700"/>
                <a:gd name="connsiteY3" fmla="*/ 9525 h 142875"/>
                <a:gd name="connsiteX4" fmla="*/ 9525 w 266700"/>
                <a:gd name="connsiteY4" fmla="*/ 0 h 142875"/>
                <a:gd name="connsiteX5" fmla="*/ 0 w 266700"/>
                <a:gd name="connsiteY5" fmla="*/ 9525 h 142875"/>
                <a:gd name="connsiteX6" fmla="*/ 133350 w 266700"/>
                <a:gd name="connsiteY6" fmla="*/ 142875 h 142875"/>
                <a:gd name="connsiteX7" fmla="*/ 266700 w 266700"/>
                <a:gd name="connsiteY7" fmla="*/ 9525 h 142875"/>
                <a:gd name="connsiteX8" fmla="*/ 257175 w 266700"/>
                <a:gd name="connsiteY8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700" h="142875">
                  <a:moveTo>
                    <a:pt x="257175" y="0"/>
                  </a:moveTo>
                  <a:cubicBezTo>
                    <a:pt x="251460" y="0"/>
                    <a:pt x="247650" y="3810"/>
                    <a:pt x="247650" y="9525"/>
                  </a:cubicBezTo>
                  <a:cubicBezTo>
                    <a:pt x="247650" y="72390"/>
                    <a:pt x="196215" y="123825"/>
                    <a:pt x="133350" y="123825"/>
                  </a:cubicBezTo>
                  <a:cubicBezTo>
                    <a:pt x="70485" y="123825"/>
                    <a:pt x="19050" y="72390"/>
                    <a:pt x="19050" y="9525"/>
                  </a:cubicBezTo>
                  <a:cubicBezTo>
                    <a:pt x="19050" y="3810"/>
                    <a:pt x="15240" y="0"/>
                    <a:pt x="9525" y="0"/>
                  </a:cubicBezTo>
                  <a:cubicBezTo>
                    <a:pt x="3810" y="0"/>
                    <a:pt x="0" y="3810"/>
                    <a:pt x="0" y="9525"/>
                  </a:cubicBezTo>
                  <a:cubicBezTo>
                    <a:pt x="0" y="82868"/>
                    <a:pt x="60007" y="142875"/>
                    <a:pt x="133350" y="142875"/>
                  </a:cubicBezTo>
                  <a:cubicBezTo>
                    <a:pt x="206693" y="142875"/>
                    <a:pt x="266700" y="82868"/>
                    <a:pt x="266700" y="9525"/>
                  </a:cubicBezTo>
                  <a:cubicBezTo>
                    <a:pt x="266700" y="3810"/>
                    <a:pt x="262890" y="0"/>
                    <a:pt x="257175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" name="Graphic 5">
            <a:extLst>
              <a:ext uri="{FF2B5EF4-FFF2-40B4-BE49-F238E27FC236}">
                <a16:creationId xmlns:a16="http://schemas.microsoft.com/office/drawing/2014/main" id="{9302DAFF-9E39-3E55-6E2B-DD59CF511625}"/>
              </a:ext>
            </a:extLst>
          </p:cNvPr>
          <p:cNvGrpSpPr/>
          <p:nvPr/>
        </p:nvGrpSpPr>
        <p:grpSpPr>
          <a:xfrm>
            <a:off x="10261600" y="2885123"/>
            <a:ext cx="609600" cy="458152"/>
            <a:chOff x="10261600" y="2885123"/>
            <a:chExt cx="609600" cy="458152"/>
          </a:xfrm>
          <a:solidFill>
            <a:schemeClr val="accent6">
              <a:lumMod val="50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C6E61A1-8B26-2BFF-0D2E-24797E9BD423}"/>
                </a:ext>
              </a:extLst>
            </p:cNvPr>
            <p:cNvSpPr/>
            <p:nvPr/>
          </p:nvSpPr>
          <p:spPr>
            <a:xfrm>
              <a:off x="10261600" y="2885123"/>
              <a:ext cx="609600" cy="458152"/>
            </a:xfrm>
            <a:custGeom>
              <a:avLst/>
              <a:gdLst>
                <a:gd name="connsiteX0" fmla="*/ 571500 w 609600"/>
                <a:gd name="connsiteY0" fmla="*/ 153353 h 458152"/>
                <a:gd name="connsiteX1" fmla="*/ 472440 w 609600"/>
                <a:gd name="connsiteY1" fmla="*/ 153353 h 458152"/>
                <a:gd name="connsiteX2" fmla="*/ 560070 w 609600"/>
                <a:gd name="connsiteY2" fmla="*/ 65722 h 458152"/>
                <a:gd name="connsiteX3" fmla="*/ 560070 w 609600"/>
                <a:gd name="connsiteY3" fmla="*/ 11430 h 458152"/>
                <a:gd name="connsiteX4" fmla="*/ 505778 w 609600"/>
                <a:gd name="connsiteY4" fmla="*/ 11430 h 458152"/>
                <a:gd name="connsiteX5" fmla="*/ 364808 w 609600"/>
                <a:gd name="connsiteY5" fmla="*/ 153353 h 458152"/>
                <a:gd name="connsiteX6" fmla="*/ 295275 w 609600"/>
                <a:gd name="connsiteY6" fmla="*/ 153353 h 458152"/>
                <a:gd name="connsiteX7" fmla="*/ 181928 w 609600"/>
                <a:gd name="connsiteY7" fmla="*/ 48578 h 458152"/>
                <a:gd name="connsiteX8" fmla="*/ 67628 w 609600"/>
                <a:gd name="connsiteY8" fmla="*/ 153353 h 458152"/>
                <a:gd name="connsiteX9" fmla="*/ 38100 w 609600"/>
                <a:gd name="connsiteY9" fmla="*/ 153353 h 458152"/>
                <a:gd name="connsiteX10" fmla="*/ 0 w 609600"/>
                <a:gd name="connsiteY10" fmla="*/ 191453 h 458152"/>
                <a:gd name="connsiteX11" fmla="*/ 38100 w 609600"/>
                <a:gd name="connsiteY11" fmla="*/ 229553 h 458152"/>
                <a:gd name="connsiteX12" fmla="*/ 48578 w 609600"/>
                <a:gd name="connsiteY12" fmla="*/ 229553 h 458152"/>
                <a:gd name="connsiteX13" fmla="*/ 63818 w 609600"/>
                <a:gd name="connsiteY13" fmla="*/ 416243 h 458152"/>
                <a:gd name="connsiteX14" fmla="*/ 105728 w 609600"/>
                <a:gd name="connsiteY14" fmla="*/ 458153 h 458152"/>
                <a:gd name="connsiteX15" fmla="*/ 504825 w 609600"/>
                <a:gd name="connsiteY15" fmla="*/ 458153 h 458152"/>
                <a:gd name="connsiteX16" fmla="*/ 546735 w 609600"/>
                <a:gd name="connsiteY16" fmla="*/ 417195 h 458152"/>
                <a:gd name="connsiteX17" fmla="*/ 561023 w 609600"/>
                <a:gd name="connsiteY17" fmla="*/ 229553 h 458152"/>
                <a:gd name="connsiteX18" fmla="*/ 571500 w 609600"/>
                <a:gd name="connsiteY18" fmla="*/ 229553 h 458152"/>
                <a:gd name="connsiteX19" fmla="*/ 609600 w 609600"/>
                <a:gd name="connsiteY19" fmla="*/ 191453 h 458152"/>
                <a:gd name="connsiteX20" fmla="*/ 571500 w 609600"/>
                <a:gd name="connsiteY20" fmla="*/ 153353 h 458152"/>
                <a:gd name="connsiteX21" fmla="*/ 519113 w 609600"/>
                <a:gd name="connsiteY21" fmla="*/ 24765 h 458152"/>
                <a:gd name="connsiteX22" fmla="*/ 532448 w 609600"/>
                <a:gd name="connsiteY22" fmla="*/ 19050 h 458152"/>
                <a:gd name="connsiteX23" fmla="*/ 545783 w 609600"/>
                <a:gd name="connsiteY23" fmla="*/ 24765 h 458152"/>
                <a:gd name="connsiteX24" fmla="*/ 545783 w 609600"/>
                <a:gd name="connsiteY24" fmla="*/ 51435 h 458152"/>
                <a:gd name="connsiteX25" fmla="*/ 317183 w 609600"/>
                <a:gd name="connsiteY25" fmla="*/ 280035 h 458152"/>
                <a:gd name="connsiteX26" fmla="*/ 290513 w 609600"/>
                <a:gd name="connsiteY26" fmla="*/ 280035 h 458152"/>
                <a:gd name="connsiteX27" fmla="*/ 290513 w 609600"/>
                <a:gd name="connsiteY27" fmla="*/ 253365 h 458152"/>
                <a:gd name="connsiteX28" fmla="*/ 519113 w 609600"/>
                <a:gd name="connsiteY28" fmla="*/ 24765 h 458152"/>
                <a:gd name="connsiteX29" fmla="*/ 352425 w 609600"/>
                <a:gd name="connsiteY29" fmla="*/ 277178 h 458152"/>
                <a:gd name="connsiteX30" fmla="*/ 500063 w 609600"/>
                <a:gd name="connsiteY30" fmla="*/ 277178 h 458152"/>
                <a:gd name="connsiteX31" fmla="*/ 504825 w 609600"/>
                <a:gd name="connsiteY31" fmla="*/ 281940 h 458152"/>
                <a:gd name="connsiteX32" fmla="*/ 500063 w 609600"/>
                <a:gd name="connsiteY32" fmla="*/ 286703 h 458152"/>
                <a:gd name="connsiteX33" fmla="*/ 339090 w 609600"/>
                <a:gd name="connsiteY33" fmla="*/ 286703 h 458152"/>
                <a:gd name="connsiteX34" fmla="*/ 349568 w 609600"/>
                <a:gd name="connsiteY34" fmla="*/ 276225 h 458152"/>
                <a:gd name="connsiteX35" fmla="*/ 352425 w 609600"/>
                <a:gd name="connsiteY35" fmla="*/ 277178 h 458152"/>
                <a:gd name="connsiteX36" fmla="*/ 273368 w 609600"/>
                <a:gd name="connsiteY36" fmla="*/ 229553 h 458152"/>
                <a:gd name="connsiteX37" fmla="*/ 287655 w 609600"/>
                <a:gd name="connsiteY37" fmla="*/ 229553 h 458152"/>
                <a:gd name="connsiteX38" fmla="*/ 277178 w 609600"/>
                <a:gd name="connsiteY38" fmla="*/ 240030 h 458152"/>
                <a:gd name="connsiteX39" fmla="*/ 266700 w 609600"/>
                <a:gd name="connsiteY39" fmla="*/ 258128 h 458152"/>
                <a:gd name="connsiteX40" fmla="*/ 242888 w 609600"/>
                <a:gd name="connsiteY40" fmla="*/ 258128 h 458152"/>
                <a:gd name="connsiteX41" fmla="*/ 273368 w 609600"/>
                <a:gd name="connsiteY41" fmla="*/ 229553 h 458152"/>
                <a:gd name="connsiteX42" fmla="*/ 268605 w 609600"/>
                <a:gd name="connsiteY42" fmla="*/ 277178 h 458152"/>
                <a:gd name="connsiteX43" fmla="*/ 272415 w 609600"/>
                <a:gd name="connsiteY43" fmla="*/ 286703 h 458152"/>
                <a:gd name="connsiteX44" fmla="*/ 109538 w 609600"/>
                <a:gd name="connsiteY44" fmla="*/ 286703 h 458152"/>
                <a:gd name="connsiteX45" fmla="*/ 104775 w 609600"/>
                <a:gd name="connsiteY45" fmla="*/ 281940 h 458152"/>
                <a:gd name="connsiteX46" fmla="*/ 109538 w 609600"/>
                <a:gd name="connsiteY46" fmla="*/ 277178 h 458152"/>
                <a:gd name="connsiteX47" fmla="*/ 268605 w 609600"/>
                <a:gd name="connsiteY47" fmla="*/ 277178 h 458152"/>
                <a:gd name="connsiteX48" fmla="*/ 307658 w 609600"/>
                <a:gd name="connsiteY48" fmla="*/ 210503 h 458152"/>
                <a:gd name="connsiteX49" fmla="*/ 284798 w 609600"/>
                <a:gd name="connsiteY49" fmla="*/ 210503 h 458152"/>
                <a:gd name="connsiteX50" fmla="*/ 295275 w 609600"/>
                <a:gd name="connsiteY50" fmla="*/ 172403 h 458152"/>
                <a:gd name="connsiteX51" fmla="*/ 345758 w 609600"/>
                <a:gd name="connsiteY51" fmla="*/ 172403 h 458152"/>
                <a:gd name="connsiteX52" fmla="*/ 307658 w 609600"/>
                <a:gd name="connsiteY52" fmla="*/ 210503 h 458152"/>
                <a:gd name="connsiteX53" fmla="*/ 180975 w 609600"/>
                <a:gd name="connsiteY53" fmla="*/ 67628 h 458152"/>
                <a:gd name="connsiteX54" fmla="*/ 276225 w 609600"/>
                <a:gd name="connsiteY54" fmla="*/ 162878 h 458152"/>
                <a:gd name="connsiteX55" fmla="*/ 276225 w 609600"/>
                <a:gd name="connsiteY55" fmla="*/ 162878 h 458152"/>
                <a:gd name="connsiteX56" fmla="*/ 180975 w 609600"/>
                <a:gd name="connsiteY56" fmla="*/ 258128 h 458152"/>
                <a:gd name="connsiteX57" fmla="*/ 85725 w 609600"/>
                <a:gd name="connsiteY57" fmla="*/ 162878 h 458152"/>
                <a:gd name="connsiteX58" fmla="*/ 180975 w 609600"/>
                <a:gd name="connsiteY58" fmla="*/ 67628 h 458152"/>
                <a:gd name="connsiteX59" fmla="*/ 19050 w 609600"/>
                <a:gd name="connsiteY59" fmla="*/ 191453 h 458152"/>
                <a:gd name="connsiteX60" fmla="*/ 38100 w 609600"/>
                <a:gd name="connsiteY60" fmla="*/ 172403 h 458152"/>
                <a:gd name="connsiteX61" fmla="*/ 67628 w 609600"/>
                <a:gd name="connsiteY61" fmla="*/ 172403 h 458152"/>
                <a:gd name="connsiteX62" fmla="*/ 78105 w 609600"/>
                <a:gd name="connsiteY62" fmla="*/ 210503 h 458152"/>
                <a:gd name="connsiteX63" fmla="*/ 38100 w 609600"/>
                <a:gd name="connsiteY63" fmla="*/ 210503 h 458152"/>
                <a:gd name="connsiteX64" fmla="*/ 19050 w 609600"/>
                <a:gd name="connsiteY64" fmla="*/ 191453 h 458152"/>
                <a:gd name="connsiteX65" fmla="*/ 526733 w 609600"/>
                <a:gd name="connsiteY65" fmla="*/ 416243 h 458152"/>
                <a:gd name="connsiteX66" fmla="*/ 503873 w 609600"/>
                <a:gd name="connsiteY66" fmla="*/ 439103 h 458152"/>
                <a:gd name="connsiteX67" fmla="*/ 104775 w 609600"/>
                <a:gd name="connsiteY67" fmla="*/ 439103 h 458152"/>
                <a:gd name="connsiteX68" fmla="*/ 81915 w 609600"/>
                <a:gd name="connsiteY68" fmla="*/ 416243 h 458152"/>
                <a:gd name="connsiteX69" fmla="*/ 67628 w 609600"/>
                <a:gd name="connsiteY69" fmla="*/ 229553 h 458152"/>
                <a:gd name="connsiteX70" fmla="*/ 88583 w 609600"/>
                <a:gd name="connsiteY70" fmla="*/ 229553 h 458152"/>
                <a:gd name="connsiteX71" fmla="*/ 118110 w 609600"/>
                <a:gd name="connsiteY71" fmla="*/ 258128 h 458152"/>
                <a:gd name="connsiteX72" fmla="*/ 109538 w 609600"/>
                <a:gd name="connsiteY72" fmla="*/ 258128 h 458152"/>
                <a:gd name="connsiteX73" fmla="*/ 85725 w 609600"/>
                <a:gd name="connsiteY73" fmla="*/ 281940 h 458152"/>
                <a:gd name="connsiteX74" fmla="*/ 109538 w 609600"/>
                <a:gd name="connsiteY74" fmla="*/ 305753 h 458152"/>
                <a:gd name="connsiteX75" fmla="*/ 500063 w 609600"/>
                <a:gd name="connsiteY75" fmla="*/ 305753 h 458152"/>
                <a:gd name="connsiteX76" fmla="*/ 523875 w 609600"/>
                <a:gd name="connsiteY76" fmla="*/ 281940 h 458152"/>
                <a:gd name="connsiteX77" fmla="*/ 500063 w 609600"/>
                <a:gd name="connsiteY77" fmla="*/ 258128 h 458152"/>
                <a:gd name="connsiteX78" fmla="*/ 367665 w 609600"/>
                <a:gd name="connsiteY78" fmla="*/ 258128 h 458152"/>
                <a:gd name="connsiteX79" fmla="*/ 396240 w 609600"/>
                <a:gd name="connsiteY79" fmla="*/ 229553 h 458152"/>
                <a:gd name="connsiteX80" fmla="*/ 542925 w 609600"/>
                <a:gd name="connsiteY80" fmla="*/ 229553 h 458152"/>
                <a:gd name="connsiteX81" fmla="*/ 526733 w 609600"/>
                <a:gd name="connsiteY81" fmla="*/ 416243 h 458152"/>
                <a:gd name="connsiteX82" fmla="*/ 571500 w 609600"/>
                <a:gd name="connsiteY82" fmla="*/ 210503 h 458152"/>
                <a:gd name="connsiteX83" fmla="*/ 415290 w 609600"/>
                <a:gd name="connsiteY83" fmla="*/ 210503 h 458152"/>
                <a:gd name="connsiteX84" fmla="*/ 453390 w 609600"/>
                <a:gd name="connsiteY84" fmla="*/ 172403 h 458152"/>
                <a:gd name="connsiteX85" fmla="*/ 571500 w 609600"/>
                <a:gd name="connsiteY85" fmla="*/ 172403 h 458152"/>
                <a:gd name="connsiteX86" fmla="*/ 590550 w 609600"/>
                <a:gd name="connsiteY86" fmla="*/ 191453 h 458152"/>
                <a:gd name="connsiteX87" fmla="*/ 571500 w 609600"/>
                <a:gd name="connsiteY87" fmla="*/ 210503 h 45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609600" h="458152">
                  <a:moveTo>
                    <a:pt x="571500" y="153353"/>
                  </a:moveTo>
                  <a:lnTo>
                    <a:pt x="472440" y="153353"/>
                  </a:lnTo>
                  <a:lnTo>
                    <a:pt x="560070" y="65722"/>
                  </a:lnTo>
                  <a:cubicBezTo>
                    <a:pt x="575310" y="50483"/>
                    <a:pt x="575310" y="26670"/>
                    <a:pt x="560070" y="11430"/>
                  </a:cubicBezTo>
                  <a:cubicBezTo>
                    <a:pt x="544830" y="-3810"/>
                    <a:pt x="521018" y="-3810"/>
                    <a:pt x="505778" y="11430"/>
                  </a:cubicBezTo>
                  <a:lnTo>
                    <a:pt x="364808" y="153353"/>
                  </a:lnTo>
                  <a:lnTo>
                    <a:pt x="295275" y="153353"/>
                  </a:lnTo>
                  <a:cubicBezTo>
                    <a:pt x="290513" y="95250"/>
                    <a:pt x="240983" y="48578"/>
                    <a:pt x="181928" y="48578"/>
                  </a:cubicBezTo>
                  <a:cubicBezTo>
                    <a:pt x="122873" y="48578"/>
                    <a:pt x="72390" y="95250"/>
                    <a:pt x="67628" y="153353"/>
                  </a:cubicBezTo>
                  <a:lnTo>
                    <a:pt x="38100" y="153353"/>
                  </a:lnTo>
                  <a:cubicBezTo>
                    <a:pt x="17145" y="153353"/>
                    <a:pt x="0" y="170497"/>
                    <a:pt x="0" y="191453"/>
                  </a:cubicBezTo>
                  <a:cubicBezTo>
                    <a:pt x="0" y="212408"/>
                    <a:pt x="17145" y="229553"/>
                    <a:pt x="38100" y="229553"/>
                  </a:cubicBezTo>
                  <a:lnTo>
                    <a:pt x="48578" y="229553"/>
                  </a:lnTo>
                  <a:lnTo>
                    <a:pt x="63818" y="416243"/>
                  </a:lnTo>
                  <a:cubicBezTo>
                    <a:pt x="63818" y="439103"/>
                    <a:pt x="82868" y="458153"/>
                    <a:pt x="105728" y="458153"/>
                  </a:cubicBezTo>
                  <a:lnTo>
                    <a:pt x="504825" y="458153"/>
                  </a:lnTo>
                  <a:cubicBezTo>
                    <a:pt x="527685" y="458153"/>
                    <a:pt x="546735" y="439103"/>
                    <a:pt x="546735" y="417195"/>
                  </a:cubicBezTo>
                  <a:lnTo>
                    <a:pt x="561023" y="229553"/>
                  </a:lnTo>
                  <a:lnTo>
                    <a:pt x="571500" y="229553"/>
                  </a:lnTo>
                  <a:cubicBezTo>
                    <a:pt x="592455" y="229553"/>
                    <a:pt x="609600" y="212408"/>
                    <a:pt x="609600" y="191453"/>
                  </a:cubicBezTo>
                  <a:cubicBezTo>
                    <a:pt x="609600" y="170497"/>
                    <a:pt x="592455" y="153353"/>
                    <a:pt x="571500" y="153353"/>
                  </a:cubicBezTo>
                  <a:close/>
                  <a:moveTo>
                    <a:pt x="519113" y="24765"/>
                  </a:moveTo>
                  <a:cubicBezTo>
                    <a:pt x="522923" y="20955"/>
                    <a:pt x="527685" y="19050"/>
                    <a:pt x="532448" y="19050"/>
                  </a:cubicBezTo>
                  <a:cubicBezTo>
                    <a:pt x="537210" y="19050"/>
                    <a:pt x="541973" y="20955"/>
                    <a:pt x="545783" y="24765"/>
                  </a:cubicBezTo>
                  <a:cubicBezTo>
                    <a:pt x="553403" y="32385"/>
                    <a:pt x="553403" y="43815"/>
                    <a:pt x="545783" y="51435"/>
                  </a:cubicBezTo>
                  <a:lnTo>
                    <a:pt x="317183" y="280035"/>
                  </a:lnTo>
                  <a:cubicBezTo>
                    <a:pt x="309563" y="287655"/>
                    <a:pt x="298133" y="287655"/>
                    <a:pt x="290513" y="280035"/>
                  </a:cubicBezTo>
                  <a:cubicBezTo>
                    <a:pt x="282893" y="272415"/>
                    <a:pt x="282893" y="260985"/>
                    <a:pt x="290513" y="253365"/>
                  </a:cubicBezTo>
                  <a:lnTo>
                    <a:pt x="519113" y="24765"/>
                  </a:lnTo>
                  <a:close/>
                  <a:moveTo>
                    <a:pt x="352425" y="277178"/>
                  </a:moveTo>
                  <a:lnTo>
                    <a:pt x="500063" y="277178"/>
                  </a:lnTo>
                  <a:cubicBezTo>
                    <a:pt x="502920" y="277178"/>
                    <a:pt x="504825" y="279083"/>
                    <a:pt x="504825" y="281940"/>
                  </a:cubicBezTo>
                  <a:cubicBezTo>
                    <a:pt x="504825" y="284798"/>
                    <a:pt x="502920" y="286703"/>
                    <a:pt x="500063" y="286703"/>
                  </a:cubicBezTo>
                  <a:lnTo>
                    <a:pt x="339090" y="286703"/>
                  </a:lnTo>
                  <a:lnTo>
                    <a:pt x="349568" y="276225"/>
                  </a:lnTo>
                  <a:cubicBezTo>
                    <a:pt x="350520" y="277178"/>
                    <a:pt x="351473" y="277178"/>
                    <a:pt x="352425" y="277178"/>
                  </a:cubicBezTo>
                  <a:close/>
                  <a:moveTo>
                    <a:pt x="273368" y="229553"/>
                  </a:moveTo>
                  <a:lnTo>
                    <a:pt x="287655" y="229553"/>
                  </a:lnTo>
                  <a:lnTo>
                    <a:pt x="277178" y="240030"/>
                  </a:lnTo>
                  <a:cubicBezTo>
                    <a:pt x="272415" y="244792"/>
                    <a:pt x="268605" y="251460"/>
                    <a:pt x="266700" y="258128"/>
                  </a:cubicBezTo>
                  <a:lnTo>
                    <a:pt x="242888" y="258128"/>
                  </a:lnTo>
                  <a:cubicBezTo>
                    <a:pt x="255270" y="250508"/>
                    <a:pt x="265748" y="240983"/>
                    <a:pt x="273368" y="229553"/>
                  </a:cubicBezTo>
                  <a:close/>
                  <a:moveTo>
                    <a:pt x="268605" y="277178"/>
                  </a:moveTo>
                  <a:cubicBezTo>
                    <a:pt x="269558" y="280035"/>
                    <a:pt x="270510" y="283845"/>
                    <a:pt x="272415" y="286703"/>
                  </a:cubicBezTo>
                  <a:lnTo>
                    <a:pt x="109538" y="286703"/>
                  </a:lnTo>
                  <a:cubicBezTo>
                    <a:pt x="106680" y="286703"/>
                    <a:pt x="104775" y="284798"/>
                    <a:pt x="104775" y="281940"/>
                  </a:cubicBezTo>
                  <a:cubicBezTo>
                    <a:pt x="104775" y="279083"/>
                    <a:pt x="106680" y="277178"/>
                    <a:pt x="109538" y="277178"/>
                  </a:cubicBezTo>
                  <a:lnTo>
                    <a:pt x="268605" y="277178"/>
                  </a:lnTo>
                  <a:close/>
                  <a:moveTo>
                    <a:pt x="307658" y="210503"/>
                  </a:moveTo>
                  <a:lnTo>
                    <a:pt x="284798" y="210503"/>
                  </a:lnTo>
                  <a:cubicBezTo>
                    <a:pt x="290513" y="199072"/>
                    <a:pt x="293370" y="185738"/>
                    <a:pt x="295275" y="172403"/>
                  </a:cubicBezTo>
                  <a:lnTo>
                    <a:pt x="345758" y="172403"/>
                  </a:lnTo>
                  <a:lnTo>
                    <a:pt x="307658" y="210503"/>
                  </a:lnTo>
                  <a:close/>
                  <a:moveTo>
                    <a:pt x="180975" y="67628"/>
                  </a:moveTo>
                  <a:cubicBezTo>
                    <a:pt x="233363" y="67628"/>
                    <a:pt x="276225" y="110490"/>
                    <a:pt x="276225" y="162878"/>
                  </a:cubicBezTo>
                  <a:lnTo>
                    <a:pt x="276225" y="162878"/>
                  </a:lnTo>
                  <a:cubicBezTo>
                    <a:pt x="276225" y="215265"/>
                    <a:pt x="233363" y="258128"/>
                    <a:pt x="180975" y="258128"/>
                  </a:cubicBezTo>
                  <a:cubicBezTo>
                    <a:pt x="128588" y="258128"/>
                    <a:pt x="85725" y="215265"/>
                    <a:pt x="85725" y="162878"/>
                  </a:cubicBezTo>
                  <a:cubicBezTo>
                    <a:pt x="85725" y="110490"/>
                    <a:pt x="128588" y="67628"/>
                    <a:pt x="180975" y="67628"/>
                  </a:cubicBezTo>
                  <a:close/>
                  <a:moveTo>
                    <a:pt x="19050" y="191453"/>
                  </a:moveTo>
                  <a:cubicBezTo>
                    <a:pt x="19050" y="180975"/>
                    <a:pt x="27623" y="172403"/>
                    <a:pt x="38100" y="172403"/>
                  </a:cubicBezTo>
                  <a:lnTo>
                    <a:pt x="67628" y="172403"/>
                  </a:lnTo>
                  <a:cubicBezTo>
                    <a:pt x="68580" y="185738"/>
                    <a:pt x="72390" y="199072"/>
                    <a:pt x="78105" y="210503"/>
                  </a:cubicBezTo>
                  <a:lnTo>
                    <a:pt x="38100" y="210503"/>
                  </a:lnTo>
                  <a:cubicBezTo>
                    <a:pt x="27623" y="210503"/>
                    <a:pt x="19050" y="201930"/>
                    <a:pt x="19050" y="191453"/>
                  </a:cubicBezTo>
                  <a:close/>
                  <a:moveTo>
                    <a:pt x="526733" y="416243"/>
                  </a:moveTo>
                  <a:cubicBezTo>
                    <a:pt x="526733" y="428625"/>
                    <a:pt x="516255" y="439103"/>
                    <a:pt x="503873" y="439103"/>
                  </a:cubicBezTo>
                  <a:lnTo>
                    <a:pt x="104775" y="439103"/>
                  </a:lnTo>
                  <a:cubicBezTo>
                    <a:pt x="92393" y="439103"/>
                    <a:pt x="81915" y="428625"/>
                    <a:pt x="81915" y="416243"/>
                  </a:cubicBezTo>
                  <a:lnTo>
                    <a:pt x="67628" y="229553"/>
                  </a:lnTo>
                  <a:lnTo>
                    <a:pt x="88583" y="229553"/>
                  </a:lnTo>
                  <a:cubicBezTo>
                    <a:pt x="96203" y="240983"/>
                    <a:pt x="106680" y="250508"/>
                    <a:pt x="118110" y="258128"/>
                  </a:cubicBezTo>
                  <a:lnTo>
                    <a:pt x="109538" y="258128"/>
                  </a:lnTo>
                  <a:cubicBezTo>
                    <a:pt x="96203" y="258128"/>
                    <a:pt x="85725" y="268605"/>
                    <a:pt x="85725" y="281940"/>
                  </a:cubicBezTo>
                  <a:cubicBezTo>
                    <a:pt x="85725" y="295275"/>
                    <a:pt x="96203" y="305753"/>
                    <a:pt x="109538" y="305753"/>
                  </a:cubicBezTo>
                  <a:lnTo>
                    <a:pt x="500063" y="305753"/>
                  </a:lnTo>
                  <a:cubicBezTo>
                    <a:pt x="513398" y="305753"/>
                    <a:pt x="523875" y="295275"/>
                    <a:pt x="523875" y="281940"/>
                  </a:cubicBezTo>
                  <a:cubicBezTo>
                    <a:pt x="523875" y="268605"/>
                    <a:pt x="513398" y="258128"/>
                    <a:pt x="500063" y="258128"/>
                  </a:cubicBezTo>
                  <a:lnTo>
                    <a:pt x="367665" y="258128"/>
                  </a:lnTo>
                  <a:lnTo>
                    <a:pt x="396240" y="229553"/>
                  </a:lnTo>
                  <a:lnTo>
                    <a:pt x="542925" y="229553"/>
                  </a:lnTo>
                  <a:lnTo>
                    <a:pt x="526733" y="416243"/>
                  </a:lnTo>
                  <a:close/>
                  <a:moveTo>
                    <a:pt x="571500" y="210503"/>
                  </a:moveTo>
                  <a:lnTo>
                    <a:pt x="415290" y="210503"/>
                  </a:lnTo>
                  <a:lnTo>
                    <a:pt x="453390" y="172403"/>
                  </a:lnTo>
                  <a:lnTo>
                    <a:pt x="571500" y="172403"/>
                  </a:lnTo>
                  <a:cubicBezTo>
                    <a:pt x="581978" y="172403"/>
                    <a:pt x="590550" y="180975"/>
                    <a:pt x="590550" y="191453"/>
                  </a:cubicBezTo>
                  <a:cubicBezTo>
                    <a:pt x="590550" y="201930"/>
                    <a:pt x="581978" y="210503"/>
                    <a:pt x="571500" y="21050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C51805F-AC5C-38FF-BC40-C5D0195772FB}"/>
                </a:ext>
              </a:extLst>
            </p:cNvPr>
            <p:cNvSpPr/>
            <p:nvPr/>
          </p:nvSpPr>
          <p:spPr>
            <a:xfrm>
              <a:off x="10393044" y="3018473"/>
              <a:ext cx="100012" cy="73342"/>
            </a:xfrm>
            <a:custGeom>
              <a:avLst/>
              <a:gdLst>
                <a:gd name="connsiteX0" fmla="*/ 29527 w 100012"/>
                <a:gd name="connsiteY0" fmla="*/ 70485 h 73342"/>
                <a:gd name="connsiteX1" fmla="*/ 36195 w 100012"/>
                <a:gd name="connsiteY1" fmla="*/ 73342 h 73342"/>
                <a:gd name="connsiteX2" fmla="*/ 42862 w 100012"/>
                <a:gd name="connsiteY2" fmla="*/ 70485 h 73342"/>
                <a:gd name="connsiteX3" fmla="*/ 97155 w 100012"/>
                <a:gd name="connsiteY3" fmla="*/ 16193 h 73342"/>
                <a:gd name="connsiteX4" fmla="*/ 97155 w 100012"/>
                <a:gd name="connsiteY4" fmla="*/ 2858 h 73342"/>
                <a:gd name="connsiteX5" fmla="*/ 83820 w 100012"/>
                <a:gd name="connsiteY5" fmla="*/ 2858 h 73342"/>
                <a:gd name="connsiteX6" fmla="*/ 37148 w 100012"/>
                <a:gd name="connsiteY6" fmla="*/ 50483 h 73342"/>
                <a:gd name="connsiteX7" fmla="*/ 16193 w 100012"/>
                <a:gd name="connsiteY7" fmla="*/ 29528 h 73342"/>
                <a:gd name="connsiteX8" fmla="*/ 2858 w 100012"/>
                <a:gd name="connsiteY8" fmla="*/ 29528 h 73342"/>
                <a:gd name="connsiteX9" fmla="*/ 2858 w 100012"/>
                <a:gd name="connsiteY9" fmla="*/ 42863 h 73342"/>
                <a:gd name="connsiteX10" fmla="*/ 29527 w 100012"/>
                <a:gd name="connsiteY10" fmla="*/ 7048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12" h="73342">
                  <a:moveTo>
                    <a:pt x="29527" y="70485"/>
                  </a:moveTo>
                  <a:cubicBezTo>
                    <a:pt x="31433" y="72390"/>
                    <a:pt x="33337" y="73342"/>
                    <a:pt x="36195" y="73342"/>
                  </a:cubicBezTo>
                  <a:cubicBezTo>
                    <a:pt x="39052" y="73342"/>
                    <a:pt x="40958" y="72390"/>
                    <a:pt x="42862" y="70485"/>
                  </a:cubicBezTo>
                  <a:lnTo>
                    <a:pt x="97155" y="16193"/>
                  </a:lnTo>
                  <a:cubicBezTo>
                    <a:pt x="100965" y="12383"/>
                    <a:pt x="100965" y="6668"/>
                    <a:pt x="97155" y="2858"/>
                  </a:cubicBezTo>
                  <a:cubicBezTo>
                    <a:pt x="93345" y="-953"/>
                    <a:pt x="87630" y="-953"/>
                    <a:pt x="83820" y="2858"/>
                  </a:cubicBezTo>
                  <a:lnTo>
                    <a:pt x="37148" y="50483"/>
                  </a:lnTo>
                  <a:lnTo>
                    <a:pt x="16193" y="29528"/>
                  </a:lnTo>
                  <a:cubicBezTo>
                    <a:pt x="12383" y="25718"/>
                    <a:pt x="6668" y="25718"/>
                    <a:pt x="2858" y="29528"/>
                  </a:cubicBezTo>
                  <a:cubicBezTo>
                    <a:pt x="-953" y="33338"/>
                    <a:pt x="-953" y="39053"/>
                    <a:pt x="2858" y="42863"/>
                  </a:cubicBezTo>
                  <a:lnTo>
                    <a:pt x="29527" y="7048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677592B-BDC5-5A2F-30F4-C20E32AAC2A2}"/>
                </a:ext>
              </a:extLst>
            </p:cNvPr>
            <p:cNvSpPr/>
            <p:nvPr/>
          </p:nvSpPr>
          <p:spPr>
            <a:xfrm>
              <a:off x="10366375" y="3257551"/>
              <a:ext cx="400050" cy="47625"/>
            </a:xfrm>
            <a:custGeom>
              <a:avLst/>
              <a:gdLst>
                <a:gd name="connsiteX0" fmla="*/ 376238 w 400050"/>
                <a:gd name="connsiteY0" fmla="*/ 0 h 47625"/>
                <a:gd name="connsiteX1" fmla="*/ 23813 w 400050"/>
                <a:gd name="connsiteY1" fmla="*/ 0 h 47625"/>
                <a:gd name="connsiteX2" fmla="*/ 0 w 400050"/>
                <a:gd name="connsiteY2" fmla="*/ 23813 h 47625"/>
                <a:gd name="connsiteX3" fmla="*/ 23813 w 400050"/>
                <a:gd name="connsiteY3" fmla="*/ 47625 h 47625"/>
                <a:gd name="connsiteX4" fmla="*/ 376238 w 400050"/>
                <a:gd name="connsiteY4" fmla="*/ 47625 h 47625"/>
                <a:gd name="connsiteX5" fmla="*/ 400050 w 400050"/>
                <a:gd name="connsiteY5" fmla="*/ 23813 h 47625"/>
                <a:gd name="connsiteX6" fmla="*/ 376238 w 400050"/>
                <a:gd name="connsiteY6" fmla="*/ 0 h 47625"/>
                <a:gd name="connsiteX7" fmla="*/ 376238 w 400050"/>
                <a:gd name="connsiteY7" fmla="*/ 28575 h 47625"/>
                <a:gd name="connsiteX8" fmla="*/ 23813 w 400050"/>
                <a:gd name="connsiteY8" fmla="*/ 28575 h 47625"/>
                <a:gd name="connsiteX9" fmla="*/ 19050 w 400050"/>
                <a:gd name="connsiteY9" fmla="*/ 23813 h 47625"/>
                <a:gd name="connsiteX10" fmla="*/ 23813 w 400050"/>
                <a:gd name="connsiteY10" fmla="*/ 19050 h 47625"/>
                <a:gd name="connsiteX11" fmla="*/ 376238 w 400050"/>
                <a:gd name="connsiteY11" fmla="*/ 19050 h 47625"/>
                <a:gd name="connsiteX12" fmla="*/ 381000 w 400050"/>
                <a:gd name="connsiteY12" fmla="*/ 23813 h 47625"/>
                <a:gd name="connsiteX13" fmla="*/ 376238 w 400050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050" h="47625">
                  <a:moveTo>
                    <a:pt x="376238" y="0"/>
                  </a:moveTo>
                  <a:lnTo>
                    <a:pt x="23813" y="0"/>
                  </a:lnTo>
                  <a:cubicBezTo>
                    <a:pt x="10478" y="0"/>
                    <a:pt x="0" y="10477"/>
                    <a:pt x="0" y="23813"/>
                  </a:cubicBezTo>
                  <a:cubicBezTo>
                    <a:pt x="0" y="37148"/>
                    <a:pt x="10478" y="47625"/>
                    <a:pt x="23813" y="47625"/>
                  </a:cubicBezTo>
                  <a:lnTo>
                    <a:pt x="376238" y="47625"/>
                  </a:lnTo>
                  <a:cubicBezTo>
                    <a:pt x="389573" y="47625"/>
                    <a:pt x="400050" y="37148"/>
                    <a:pt x="400050" y="23813"/>
                  </a:cubicBezTo>
                  <a:cubicBezTo>
                    <a:pt x="400050" y="10477"/>
                    <a:pt x="389573" y="0"/>
                    <a:pt x="376238" y="0"/>
                  </a:cubicBezTo>
                  <a:close/>
                  <a:moveTo>
                    <a:pt x="376238" y="28575"/>
                  </a:moveTo>
                  <a:lnTo>
                    <a:pt x="23813" y="28575"/>
                  </a:lnTo>
                  <a:cubicBezTo>
                    <a:pt x="20955" y="28575"/>
                    <a:pt x="19050" y="26670"/>
                    <a:pt x="19050" y="23813"/>
                  </a:cubicBezTo>
                  <a:cubicBezTo>
                    <a:pt x="19050" y="20955"/>
                    <a:pt x="20955" y="19050"/>
                    <a:pt x="23813" y="19050"/>
                  </a:cubicBezTo>
                  <a:lnTo>
                    <a:pt x="376238" y="19050"/>
                  </a:lnTo>
                  <a:cubicBezTo>
                    <a:pt x="379095" y="19050"/>
                    <a:pt x="381000" y="20955"/>
                    <a:pt x="381000" y="23813"/>
                  </a:cubicBezTo>
                  <a:cubicBezTo>
                    <a:pt x="381000" y="26670"/>
                    <a:pt x="379095" y="28575"/>
                    <a:pt x="376238" y="285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43E79E-C763-AEA2-467F-AF2427D0BD90}"/>
                </a:ext>
              </a:extLst>
            </p:cNvPr>
            <p:cNvSpPr/>
            <p:nvPr/>
          </p:nvSpPr>
          <p:spPr>
            <a:xfrm>
              <a:off x="10356850" y="3200401"/>
              <a:ext cx="419100" cy="47625"/>
            </a:xfrm>
            <a:custGeom>
              <a:avLst/>
              <a:gdLst>
                <a:gd name="connsiteX0" fmla="*/ 395288 w 419100"/>
                <a:gd name="connsiteY0" fmla="*/ 0 h 47625"/>
                <a:gd name="connsiteX1" fmla="*/ 23813 w 419100"/>
                <a:gd name="connsiteY1" fmla="*/ 0 h 47625"/>
                <a:gd name="connsiteX2" fmla="*/ 0 w 419100"/>
                <a:gd name="connsiteY2" fmla="*/ 23813 h 47625"/>
                <a:gd name="connsiteX3" fmla="*/ 23813 w 419100"/>
                <a:gd name="connsiteY3" fmla="*/ 47625 h 47625"/>
                <a:gd name="connsiteX4" fmla="*/ 395288 w 419100"/>
                <a:gd name="connsiteY4" fmla="*/ 47625 h 47625"/>
                <a:gd name="connsiteX5" fmla="*/ 419100 w 419100"/>
                <a:gd name="connsiteY5" fmla="*/ 23813 h 47625"/>
                <a:gd name="connsiteX6" fmla="*/ 395288 w 419100"/>
                <a:gd name="connsiteY6" fmla="*/ 0 h 47625"/>
                <a:gd name="connsiteX7" fmla="*/ 395288 w 419100"/>
                <a:gd name="connsiteY7" fmla="*/ 28575 h 47625"/>
                <a:gd name="connsiteX8" fmla="*/ 23813 w 419100"/>
                <a:gd name="connsiteY8" fmla="*/ 28575 h 47625"/>
                <a:gd name="connsiteX9" fmla="*/ 19050 w 419100"/>
                <a:gd name="connsiteY9" fmla="*/ 23813 h 47625"/>
                <a:gd name="connsiteX10" fmla="*/ 23813 w 419100"/>
                <a:gd name="connsiteY10" fmla="*/ 19050 h 47625"/>
                <a:gd name="connsiteX11" fmla="*/ 395288 w 419100"/>
                <a:gd name="connsiteY11" fmla="*/ 19050 h 47625"/>
                <a:gd name="connsiteX12" fmla="*/ 400050 w 419100"/>
                <a:gd name="connsiteY12" fmla="*/ 23813 h 47625"/>
                <a:gd name="connsiteX13" fmla="*/ 395288 w 419100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9100" h="47625">
                  <a:moveTo>
                    <a:pt x="395288" y="0"/>
                  </a:moveTo>
                  <a:lnTo>
                    <a:pt x="23813" y="0"/>
                  </a:lnTo>
                  <a:cubicBezTo>
                    <a:pt x="10478" y="0"/>
                    <a:pt x="0" y="10477"/>
                    <a:pt x="0" y="23813"/>
                  </a:cubicBezTo>
                  <a:cubicBezTo>
                    <a:pt x="0" y="37148"/>
                    <a:pt x="10478" y="47625"/>
                    <a:pt x="23813" y="47625"/>
                  </a:cubicBezTo>
                  <a:lnTo>
                    <a:pt x="395288" y="47625"/>
                  </a:lnTo>
                  <a:cubicBezTo>
                    <a:pt x="408623" y="47625"/>
                    <a:pt x="419100" y="37148"/>
                    <a:pt x="419100" y="23813"/>
                  </a:cubicBezTo>
                  <a:cubicBezTo>
                    <a:pt x="419100" y="10477"/>
                    <a:pt x="408623" y="0"/>
                    <a:pt x="395288" y="0"/>
                  </a:cubicBezTo>
                  <a:close/>
                  <a:moveTo>
                    <a:pt x="395288" y="28575"/>
                  </a:moveTo>
                  <a:lnTo>
                    <a:pt x="23813" y="28575"/>
                  </a:lnTo>
                  <a:cubicBezTo>
                    <a:pt x="20955" y="28575"/>
                    <a:pt x="19050" y="26670"/>
                    <a:pt x="19050" y="23813"/>
                  </a:cubicBezTo>
                  <a:cubicBezTo>
                    <a:pt x="19050" y="20955"/>
                    <a:pt x="20955" y="19050"/>
                    <a:pt x="23813" y="19050"/>
                  </a:cubicBezTo>
                  <a:lnTo>
                    <a:pt x="395288" y="19050"/>
                  </a:lnTo>
                  <a:cubicBezTo>
                    <a:pt x="398145" y="19050"/>
                    <a:pt x="400050" y="20955"/>
                    <a:pt x="400050" y="23813"/>
                  </a:cubicBezTo>
                  <a:cubicBezTo>
                    <a:pt x="400050" y="26670"/>
                    <a:pt x="398145" y="28575"/>
                    <a:pt x="395288" y="285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" name="Graphic 7">
            <a:extLst>
              <a:ext uri="{FF2B5EF4-FFF2-40B4-BE49-F238E27FC236}">
                <a16:creationId xmlns:a16="http://schemas.microsoft.com/office/drawing/2014/main" id="{4891E0B9-7996-8D9B-2C58-CF7E69DE4EF0}"/>
              </a:ext>
            </a:extLst>
          </p:cNvPr>
          <p:cNvGrpSpPr/>
          <p:nvPr/>
        </p:nvGrpSpPr>
        <p:grpSpPr>
          <a:xfrm>
            <a:off x="10261600" y="1910851"/>
            <a:ext cx="609600" cy="458152"/>
            <a:chOff x="10261600" y="1910851"/>
            <a:chExt cx="609600" cy="458152"/>
          </a:xfrm>
          <a:solidFill>
            <a:schemeClr val="accent6">
              <a:lumMod val="50000"/>
            </a:schemeClr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2C55A02-365A-0DBB-6824-F22363218F37}"/>
                </a:ext>
              </a:extLst>
            </p:cNvPr>
            <p:cNvSpPr/>
            <p:nvPr/>
          </p:nvSpPr>
          <p:spPr>
            <a:xfrm>
              <a:off x="10261600" y="1910851"/>
              <a:ext cx="609600" cy="458152"/>
            </a:xfrm>
            <a:custGeom>
              <a:avLst/>
              <a:gdLst>
                <a:gd name="connsiteX0" fmla="*/ 571500 w 609600"/>
                <a:gd name="connsiteY0" fmla="*/ 153353 h 458152"/>
                <a:gd name="connsiteX1" fmla="*/ 472440 w 609600"/>
                <a:gd name="connsiteY1" fmla="*/ 153353 h 458152"/>
                <a:gd name="connsiteX2" fmla="*/ 560070 w 609600"/>
                <a:gd name="connsiteY2" fmla="*/ 65722 h 458152"/>
                <a:gd name="connsiteX3" fmla="*/ 560070 w 609600"/>
                <a:gd name="connsiteY3" fmla="*/ 11430 h 458152"/>
                <a:gd name="connsiteX4" fmla="*/ 505778 w 609600"/>
                <a:gd name="connsiteY4" fmla="*/ 11430 h 458152"/>
                <a:gd name="connsiteX5" fmla="*/ 364808 w 609600"/>
                <a:gd name="connsiteY5" fmla="*/ 153353 h 458152"/>
                <a:gd name="connsiteX6" fmla="*/ 295275 w 609600"/>
                <a:gd name="connsiteY6" fmla="*/ 153353 h 458152"/>
                <a:gd name="connsiteX7" fmla="*/ 181928 w 609600"/>
                <a:gd name="connsiteY7" fmla="*/ 48578 h 458152"/>
                <a:gd name="connsiteX8" fmla="*/ 67628 w 609600"/>
                <a:gd name="connsiteY8" fmla="*/ 153353 h 458152"/>
                <a:gd name="connsiteX9" fmla="*/ 38100 w 609600"/>
                <a:gd name="connsiteY9" fmla="*/ 153353 h 458152"/>
                <a:gd name="connsiteX10" fmla="*/ 0 w 609600"/>
                <a:gd name="connsiteY10" fmla="*/ 191453 h 458152"/>
                <a:gd name="connsiteX11" fmla="*/ 38100 w 609600"/>
                <a:gd name="connsiteY11" fmla="*/ 229553 h 458152"/>
                <a:gd name="connsiteX12" fmla="*/ 48578 w 609600"/>
                <a:gd name="connsiteY12" fmla="*/ 229553 h 458152"/>
                <a:gd name="connsiteX13" fmla="*/ 63818 w 609600"/>
                <a:gd name="connsiteY13" fmla="*/ 416243 h 458152"/>
                <a:gd name="connsiteX14" fmla="*/ 105728 w 609600"/>
                <a:gd name="connsiteY14" fmla="*/ 458153 h 458152"/>
                <a:gd name="connsiteX15" fmla="*/ 504825 w 609600"/>
                <a:gd name="connsiteY15" fmla="*/ 458153 h 458152"/>
                <a:gd name="connsiteX16" fmla="*/ 546735 w 609600"/>
                <a:gd name="connsiteY16" fmla="*/ 417195 h 458152"/>
                <a:gd name="connsiteX17" fmla="*/ 561023 w 609600"/>
                <a:gd name="connsiteY17" fmla="*/ 229553 h 458152"/>
                <a:gd name="connsiteX18" fmla="*/ 571500 w 609600"/>
                <a:gd name="connsiteY18" fmla="*/ 229553 h 458152"/>
                <a:gd name="connsiteX19" fmla="*/ 609600 w 609600"/>
                <a:gd name="connsiteY19" fmla="*/ 191453 h 458152"/>
                <a:gd name="connsiteX20" fmla="*/ 571500 w 609600"/>
                <a:gd name="connsiteY20" fmla="*/ 153353 h 458152"/>
                <a:gd name="connsiteX21" fmla="*/ 519113 w 609600"/>
                <a:gd name="connsiteY21" fmla="*/ 24765 h 458152"/>
                <a:gd name="connsiteX22" fmla="*/ 532448 w 609600"/>
                <a:gd name="connsiteY22" fmla="*/ 19050 h 458152"/>
                <a:gd name="connsiteX23" fmla="*/ 545783 w 609600"/>
                <a:gd name="connsiteY23" fmla="*/ 24765 h 458152"/>
                <a:gd name="connsiteX24" fmla="*/ 545783 w 609600"/>
                <a:gd name="connsiteY24" fmla="*/ 51435 h 458152"/>
                <a:gd name="connsiteX25" fmla="*/ 317183 w 609600"/>
                <a:gd name="connsiteY25" fmla="*/ 280035 h 458152"/>
                <a:gd name="connsiteX26" fmla="*/ 290513 w 609600"/>
                <a:gd name="connsiteY26" fmla="*/ 280035 h 458152"/>
                <a:gd name="connsiteX27" fmla="*/ 290513 w 609600"/>
                <a:gd name="connsiteY27" fmla="*/ 253365 h 458152"/>
                <a:gd name="connsiteX28" fmla="*/ 519113 w 609600"/>
                <a:gd name="connsiteY28" fmla="*/ 24765 h 458152"/>
                <a:gd name="connsiteX29" fmla="*/ 273368 w 609600"/>
                <a:gd name="connsiteY29" fmla="*/ 229553 h 458152"/>
                <a:gd name="connsiteX30" fmla="*/ 287655 w 609600"/>
                <a:gd name="connsiteY30" fmla="*/ 229553 h 458152"/>
                <a:gd name="connsiteX31" fmla="*/ 277178 w 609600"/>
                <a:gd name="connsiteY31" fmla="*/ 240030 h 458152"/>
                <a:gd name="connsiteX32" fmla="*/ 266700 w 609600"/>
                <a:gd name="connsiteY32" fmla="*/ 258128 h 458152"/>
                <a:gd name="connsiteX33" fmla="*/ 242888 w 609600"/>
                <a:gd name="connsiteY33" fmla="*/ 258128 h 458152"/>
                <a:gd name="connsiteX34" fmla="*/ 273368 w 609600"/>
                <a:gd name="connsiteY34" fmla="*/ 229553 h 458152"/>
                <a:gd name="connsiteX35" fmla="*/ 268605 w 609600"/>
                <a:gd name="connsiteY35" fmla="*/ 277178 h 458152"/>
                <a:gd name="connsiteX36" fmla="*/ 272415 w 609600"/>
                <a:gd name="connsiteY36" fmla="*/ 286703 h 458152"/>
                <a:gd name="connsiteX37" fmla="*/ 109538 w 609600"/>
                <a:gd name="connsiteY37" fmla="*/ 286703 h 458152"/>
                <a:gd name="connsiteX38" fmla="*/ 104775 w 609600"/>
                <a:gd name="connsiteY38" fmla="*/ 281940 h 458152"/>
                <a:gd name="connsiteX39" fmla="*/ 109538 w 609600"/>
                <a:gd name="connsiteY39" fmla="*/ 277178 h 458152"/>
                <a:gd name="connsiteX40" fmla="*/ 268605 w 609600"/>
                <a:gd name="connsiteY40" fmla="*/ 277178 h 458152"/>
                <a:gd name="connsiteX41" fmla="*/ 348615 w 609600"/>
                <a:gd name="connsiteY41" fmla="*/ 277178 h 458152"/>
                <a:gd name="connsiteX42" fmla="*/ 500063 w 609600"/>
                <a:gd name="connsiteY42" fmla="*/ 277178 h 458152"/>
                <a:gd name="connsiteX43" fmla="*/ 504825 w 609600"/>
                <a:gd name="connsiteY43" fmla="*/ 281940 h 458152"/>
                <a:gd name="connsiteX44" fmla="*/ 500063 w 609600"/>
                <a:gd name="connsiteY44" fmla="*/ 286703 h 458152"/>
                <a:gd name="connsiteX45" fmla="*/ 339090 w 609600"/>
                <a:gd name="connsiteY45" fmla="*/ 286703 h 458152"/>
                <a:gd name="connsiteX46" fmla="*/ 348615 w 609600"/>
                <a:gd name="connsiteY46" fmla="*/ 277178 h 458152"/>
                <a:gd name="connsiteX47" fmla="*/ 307658 w 609600"/>
                <a:gd name="connsiteY47" fmla="*/ 210503 h 458152"/>
                <a:gd name="connsiteX48" fmla="*/ 284798 w 609600"/>
                <a:gd name="connsiteY48" fmla="*/ 210503 h 458152"/>
                <a:gd name="connsiteX49" fmla="*/ 295275 w 609600"/>
                <a:gd name="connsiteY49" fmla="*/ 172403 h 458152"/>
                <a:gd name="connsiteX50" fmla="*/ 345758 w 609600"/>
                <a:gd name="connsiteY50" fmla="*/ 172403 h 458152"/>
                <a:gd name="connsiteX51" fmla="*/ 307658 w 609600"/>
                <a:gd name="connsiteY51" fmla="*/ 210503 h 458152"/>
                <a:gd name="connsiteX52" fmla="*/ 180975 w 609600"/>
                <a:gd name="connsiteY52" fmla="*/ 67628 h 458152"/>
                <a:gd name="connsiteX53" fmla="*/ 276225 w 609600"/>
                <a:gd name="connsiteY53" fmla="*/ 162878 h 458152"/>
                <a:gd name="connsiteX54" fmla="*/ 276225 w 609600"/>
                <a:gd name="connsiteY54" fmla="*/ 162878 h 458152"/>
                <a:gd name="connsiteX55" fmla="*/ 180975 w 609600"/>
                <a:gd name="connsiteY55" fmla="*/ 258128 h 458152"/>
                <a:gd name="connsiteX56" fmla="*/ 85725 w 609600"/>
                <a:gd name="connsiteY56" fmla="*/ 162878 h 458152"/>
                <a:gd name="connsiteX57" fmla="*/ 180975 w 609600"/>
                <a:gd name="connsiteY57" fmla="*/ 67628 h 458152"/>
                <a:gd name="connsiteX58" fmla="*/ 19050 w 609600"/>
                <a:gd name="connsiteY58" fmla="*/ 191453 h 458152"/>
                <a:gd name="connsiteX59" fmla="*/ 38100 w 609600"/>
                <a:gd name="connsiteY59" fmla="*/ 172403 h 458152"/>
                <a:gd name="connsiteX60" fmla="*/ 67628 w 609600"/>
                <a:gd name="connsiteY60" fmla="*/ 172403 h 458152"/>
                <a:gd name="connsiteX61" fmla="*/ 78105 w 609600"/>
                <a:gd name="connsiteY61" fmla="*/ 210503 h 458152"/>
                <a:gd name="connsiteX62" fmla="*/ 38100 w 609600"/>
                <a:gd name="connsiteY62" fmla="*/ 210503 h 458152"/>
                <a:gd name="connsiteX63" fmla="*/ 19050 w 609600"/>
                <a:gd name="connsiteY63" fmla="*/ 191453 h 458152"/>
                <a:gd name="connsiteX64" fmla="*/ 526733 w 609600"/>
                <a:gd name="connsiteY64" fmla="*/ 416243 h 458152"/>
                <a:gd name="connsiteX65" fmla="*/ 503873 w 609600"/>
                <a:gd name="connsiteY65" fmla="*/ 439103 h 458152"/>
                <a:gd name="connsiteX66" fmla="*/ 104775 w 609600"/>
                <a:gd name="connsiteY66" fmla="*/ 439103 h 458152"/>
                <a:gd name="connsiteX67" fmla="*/ 81915 w 609600"/>
                <a:gd name="connsiteY67" fmla="*/ 416243 h 458152"/>
                <a:gd name="connsiteX68" fmla="*/ 67628 w 609600"/>
                <a:gd name="connsiteY68" fmla="*/ 229553 h 458152"/>
                <a:gd name="connsiteX69" fmla="*/ 88583 w 609600"/>
                <a:gd name="connsiteY69" fmla="*/ 229553 h 458152"/>
                <a:gd name="connsiteX70" fmla="*/ 118110 w 609600"/>
                <a:gd name="connsiteY70" fmla="*/ 258128 h 458152"/>
                <a:gd name="connsiteX71" fmla="*/ 109538 w 609600"/>
                <a:gd name="connsiteY71" fmla="*/ 258128 h 458152"/>
                <a:gd name="connsiteX72" fmla="*/ 85725 w 609600"/>
                <a:gd name="connsiteY72" fmla="*/ 281940 h 458152"/>
                <a:gd name="connsiteX73" fmla="*/ 109538 w 609600"/>
                <a:gd name="connsiteY73" fmla="*/ 305753 h 458152"/>
                <a:gd name="connsiteX74" fmla="*/ 500063 w 609600"/>
                <a:gd name="connsiteY74" fmla="*/ 305753 h 458152"/>
                <a:gd name="connsiteX75" fmla="*/ 523875 w 609600"/>
                <a:gd name="connsiteY75" fmla="*/ 281940 h 458152"/>
                <a:gd name="connsiteX76" fmla="*/ 500063 w 609600"/>
                <a:gd name="connsiteY76" fmla="*/ 258128 h 458152"/>
                <a:gd name="connsiteX77" fmla="*/ 367665 w 609600"/>
                <a:gd name="connsiteY77" fmla="*/ 258128 h 458152"/>
                <a:gd name="connsiteX78" fmla="*/ 396240 w 609600"/>
                <a:gd name="connsiteY78" fmla="*/ 229553 h 458152"/>
                <a:gd name="connsiteX79" fmla="*/ 542925 w 609600"/>
                <a:gd name="connsiteY79" fmla="*/ 229553 h 458152"/>
                <a:gd name="connsiteX80" fmla="*/ 526733 w 609600"/>
                <a:gd name="connsiteY80" fmla="*/ 416243 h 458152"/>
                <a:gd name="connsiteX81" fmla="*/ 571500 w 609600"/>
                <a:gd name="connsiteY81" fmla="*/ 210503 h 458152"/>
                <a:gd name="connsiteX82" fmla="*/ 415290 w 609600"/>
                <a:gd name="connsiteY82" fmla="*/ 210503 h 458152"/>
                <a:gd name="connsiteX83" fmla="*/ 453390 w 609600"/>
                <a:gd name="connsiteY83" fmla="*/ 172403 h 458152"/>
                <a:gd name="connsiteX84" fmla="*/ 571500 w 609600"/>
                <a:gd name="connsiteY84" fmla="*/ 172403 h 458152"/>
                <a:gd name="connsiteX85" fmla="*/ 590550 w 609600"/>
                <a:gd name="connsiteY85" fmla="*/ 191453 h 458152"/>
                <a:gd name="connsiteX86" fmla="*/ 571500 w 609600"/>
                <a:gd name="connsiteY86" fmla="*/ 210503 h 45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09600" h="458152">
                  <a:moveTo>
                    <a:pt x="571500" y="153353"/>
                  </a:moveTo>
                  <a:lnTo>
                    <a:pt x="472440" y="153353"/>
                  </a:lnTo>
                  <a:lnTo>
                    <a:pt x="560070" y="65722"/>
                  </a:lnTo>
                  <a:cubicBezTo>
                    <a:pt x="575310" y="50483"/>
                    <a:pt x="575310" y="26670"/>
                    <a:pt x="560070" y="11430"/>
                  </a:cubicBezTo>
                  <a:cubicBezTo>
                    <a:pt x="544830" y="-3810"/>
                    <a:pt x="521018" y="-3810"/>
                    <a:pt x="505778" y="11430"/>
                  </a:cubicBezTo>
                  <a:lnTo>
                    <a:pt x="364808" y="153353"/>
                  </a:lnTo>
                  <a:lnTo>
                    <a:pt x="295275" y="153353"/>
                  </a:lnTo>
                  <a:cubicBezTo>
                    <a:pt x="290513" y="95250"/>
                    <a:pt x="240983" y="48578"/>
                    <a:pt x="181928" y="48578"/>
                  </a:cubicBezTo>
                  <a:cubicBezTo>
                    <a:pt x="122873" y="48578"/>
                    <a:pt x="72390" y="95250"/>
                    <a:pt x="67628" y="153353"/>
                  </a:cubicBezTo>
                  <a:lnTo>
                    <a:pt x="38100" y="153353"/>
                  </a:lnTo>
                  <a:cubicBezTo>
                    <a:pt x="17145" y="153353"/>
                    <a:pt x="0" y="170497"/>
                    <a:pt x="0" y="191453"/>
                  </a:cubicBezTo>
                  <a:cubicBezTo>
                    <a:pt x="0" y="212408"/>
                    <a:pt x="17145" y="229553"/>
                    <a:pt x="38100" y="229553"/>
                  </a:cubicBezTo>
                  <a:lnTo>
                    <a:pt x="48578" y="229553"/>
                  </a:lnTo>
                  <a:lnTo>
                    <a:pt x="63818" y="416243"/>
                  </a:lnTo>
                  <a:cubicBezTo>
                    <a:pt x="63818" y="439103"/>
                    <a:pt x="82868" y="458153"/>
                    <a:pt x="105728" y="458153"/>
                  </a:cubicBezTo>
                  <a:lnTo>
                    <a:pt x="504825" y="458153"/>
                  </a:lnTo>
                  <a:cubicBezTo>
                    <a:pt x="527685" y="458153"/>
                    <a:pt x="546735" y="439103"/>
                    <a:pt x="546735" y="417195"/>
                  </a:cubicBezTo>
                  <a:lnTo>
                    <a:pt x="561023" y="229553"/>
                  </a:lnTo>
                  <a:lnTo>
                    <a:pt x="571500" y="229553"/>
                  </a:lnTo>
                  <a:cubicBezTo>
                    <a:pt x="592455" y="229553"/>
                    <a:pt x="609600" y="212408"/>
                    <a:pt x="609600" y="191453"/>
                  </a:cubicBezTo>
                  <a:cubicBezTo>
                    <a:pt x="609600" y="170497"/>
                    <a:pt x="592455" y="153353"/>
                    <a:pt x="571500" y="153353"/>
                  </a:cubicBezTo>
                  <a:close/>
                  <a:moveTo>
                    <a:pt x="519113" y="24765"/>
                  </a:moveTo>
                  <a:cubicBezTo>
                    <a:pt x="522923" y="20955"/>
                    <a:pt x="527685" y="19050"/>
                    <a:pt x="532448" y="19050"/>
                  </a:cubicBezTo>
                  <a:cubicBezTo>
                    <a:pt x="537210" y="19050"/>
                    <a:pt x="541973" y="20955"/>
                    <a:pt x="545783" y="24765"/>
                  </a:cubicBezTo>
                  <a:cubicBezTo>
                    <a:pt x="553403" y="32385"/>
                    <a:pt x="553403" y="43815"/>
                    <a:pt x="545783" y="51435"/>
                  </a:cubicBezTo>
                  <a:lnTo>
                    <a:pt x="317183" y="280035"/>
                  </a:lnTo>
                  <a:cubicBezTo>
                    <a:pt x="309563" y="287655"/>
                    <a:pt x="298133" y="287655"/>
                    <a:pt x="290513" y="280035"/>
                  </a:cubicBezTo>
                  <a:cubicBezTo>
                    <a:pt x="282893" y="272415"/>
                    <a:pt x="282893" y="260985"/>
                    <a:pt x="290513" y="253365"/>
                  </a:cubicBezTo>
                  <a:lnTo>
                    <a:pt x="519113" y="24765"/>
                  </a:lnTo>
                  <a:close/>
                  <a:moveTo>
                    <a:pt x="273368" y="229553"/>
                  </a:moveTo>
                  <a:lnTo>
                    <a:pt x="287655" y="229553"/>
                  </a:lnTo>
                  <a:lnTo>
                    <a:pt x="277178" y="240030"/>
                  </a:lnTo>
                  <a:cubicBezTo>
                    <a:pt x="272415" y="244792"/>
                    <a:pt x="268605" y="251460"/>
                    <a:pt x="266700" y="258128"/>
                  </a:cubicBezTo>
                  <a:lnTo>
                    <a:pt x="242888" y="258128"/>
                  </a:lnTo>
                  <a:cubicBezTo>
                    <a:pt x="255270" y="250508"/>
                    <a:pt x="265748" y="240983"/>
                    <a:pt x="273368" y="229553"/>
                  </a:cubicBezTo>
                  <a:close/>
                  <a:moveTo>
                    <a:pt x="268605" y="277178"/>
                  </a:moveTo>
                  <a:cubicBezTo>
                    <a:pt x="269558" y="280035"/>
                    <a:pt x="270510" y="283845"/>
                    <a:pt x="272415" y="286703"/>
                  </a:cubicBezTo>
                  <a:lnTo>
                    <a:pt x="109538" y="286703"/>
                  </a:lnTo>
                  <a:cubicBezTo>
                    <a:pt x="106680" y="286703"/>
                    <a:pt x="104775" y="284798"/>
                    <a:pt x="104775" y="281940"/>
                  </a:cubicBezTo>
                  <a:cubicBezTo>
                    <a:pt x="104775" y="279083"/>
                    <a:pt x="106680" y="277178"/>
                    <a:pt x="109538" y="277178"/>
                  </a:cubicBezTo>
                  <a:lnTo>
                    <a:pt x="268605" y="277178"/>
                  </a:lnTo>
                  <a:close/>
                  <a:moveTo>
                    <a:pt x="348615" y="277178"/>
                  </a:moveTo>
                  <a:lnTo>
                    <a:pt x="500063" y="277178"/>
                  </a:lnTo>
                  <a:cubicBezTo>
                    <a:pt x="502920" y="277178"/>
                    <a:pt x="504825" y="279083"/>
                    <a:pt x="504825" y="281940"/>
                  </a:cubicBezTo>
                  <a:cubicBezTo>
                    <a:pt x="504825" y="284798"/>
                    <a:pt x="502920" y="286703"/>
                    <a:pt x="500063" y="286703"/>
                  </a:cubicBezTo>
                  <a:lnTo>
                    <a:pt x="339090" y="286703"/>
                  </a:lnTo>
                  <a:lnTo>
                    <a:pt x="348615" y="277178"/>
                  </a:lnTo>
                  <a:close/>
                  <a:moveTo>
                    <a:pt x="307658" y="210503"/>
                  </a:moveTo>
                  <a:lnTo>
                    <a:pt x="284798" y="210503"/>
                  </a:lnTo>
                  <a:cubicBezTo>
                    <a:pt x="290513" y="199072"/>
                    <a:pt x="293370" y="185738"/>
                    <a:pt x="295275" y="172403"/>
                  </a:cubicBezTo>
                  <a:lnTo>
                    <a:pt x="345758" y="172403"/>
                  </a:lnTo>
                  <a:lnTo>
                    <a:pt x="307658" y="210503"/>
                  </a:lnTo>
                  <a:close/>
                  <a:moveTo>
                    <a:pt x="180975" y="67628"/>
                  </a:moveTo>
                  <a:cubicBezTo>
                    <a:pt x="233363" y="67628"/>
                    <a:pt x="276225" y="110490"/>
                    <a:pt x="276225" y="162878"/>
                  </a:cubicBezTo>
                  <a:lnTo>
                    <a:pt x="276225" y="162878"/>
                  </a:lnTo>
                  <a:cubicBezTo>
                    <a:pt x="276225" y="215265"/>
                    <a:pt x="233363" y="258128"/>
                    <a:pt x="180975" y="258128"/>
                  </a:cubicBezTo>
                  <a:cubicBezTo>
                    <a:pt x="128588" y="258128"/>
                    <a:pt x="85725" y="215265"/>
                    <a:pt x="85725" y="162878"/>
                  </a:cubicBezTo>
                  <a:cubicBezTo>
                    <a:pt x="85725" y="110490"/>
                    <a:pt x="128588" y="67628"/>
                    <a:pt x="180975" y="67628"/>
                  </a:cubicBezTo>
                  <a:close/>
                  <a:moveTo>
                    <a:pt x="19050" y="191453"/>
                  </a:moveTo>
                  <a:cubicBezTo>
                    <a:pt x="19050" y="180975"/>
                    <a:pt x="27623" y="172403"/>
                    <a:pt x="38100" y="172403"/>
                  </a:cubicBezTo>
                  <a:lnTo>
                    <a:pt x="67628" y="172403"/>
                  </a:lnTo>
                  <a:cubicBezTo>
                    <a:pt x="68580" y="185738"/>
                    <a:pt x="72390" y="199072"/>
                    <a:pt x="78105" y="210503"/>
                  </a:cubicBezTo>
                  <a:lnTo>
                    <a:pt x="38100" y="210503"/>
                  </a:lnTo>
                  <a:cubicBezTo>
                    <a:pt x="27623" y="210503"/>
                    <a:pt x="19050" y="201930"/>
                    <a:pt x="19050" y="191453"/>
                  </a:cubicBezTo>
                  <a:close/>
                  <a:moveTo>
                    <a:pt x="526733" y="416243"/>
                  </a:moveTo>
                  <a:cubicBezTo>
                    <a:pt x="526733" y="428625"/>
                    <a:pt x="516255" y="439103"/>
                    <a:pt x="503873" y="439103"/>
                  </a:cubicBezTo>
                  <a:lnTo>
                    <a:pt x="104775" y="439103"/>
                  </a:lnTo>
                  <a:cubicBezTo>
                    <a:pt x="92393" y="439103"/>
                    <a:pt x="81915" y="428625"/>
                    <a:pt x="81915" y="416243"/>
                  </a:cubicBezTo>
                  <a:lnTo>
                    <a:pt x="67628" y="229553"/>
                  </a:lnTo>
                  <a:lnTo>
                    <a:pt x="88583" y="229553"/>
                  </a:lnTo>
                  <a:cubicBezTo>
                    <a:pt x="96203" y="240983"/>
                    <a:pt x="106680" y="250508"/>
                    <a:pt x="118110" y="258128"/>
                  </a:cubicBezTo>
                  <a:lnTo>
                    <a:pt x="109538" y="258128"/>
                  </a:lnTo>
                  <a:cubicBezTo>
                    <a:pt x="96203" y="258128"/>
                    <a:pt x="85725" y="268605"/>
                    <a:pt x="85725" y="281940"/>
                  </a:cubicBezTo>
                  <a:cubicBezTo>
                    <a:pt x="85725" y="295275"/>
                    <a:pt x="96203" y="305753"/>
                    <a:pt x="109538" y="305753"/>
                  </a:cubicBezTo>
                  <a:lnTo>
                    <a:pt x="500063" y="305753"/>
                  </a:lnTo>
                  <a:cubicBezTo>
                    <a:pt x="513398" y="305753"/>
                    <a:pt x="523875" y="295275"/>
                    <a:pt x="523875" y="281940"/>
                  </a:cubicBezTo>
                  <a:cubicBezTo>
                    <a:pt x="523875" y="268605"/>
                    <a:pt x="513398" y="258128"/>
                    <a:pt x="500063" y="258128"/>
                  </a:cubicBezTo>
                  <a:lnTo>
                    <a:pt x="367665" y="258128"/>
                  </a:lnTo>
                  <a:lnTo>
                    <a:pt x="396240" y="229553"/>
                  </a:lnTo>
                  <a:lnTo>
                    <a:pt x="542925" y="229553"/>
                  </a:lnTo>
                  <a:lnTo>
                    <a:pt x="526733" y="416243"/>
                  </a:lnTo>
                  <a:close/>
                  <a:moveTo>
                    <a:pt x="571500" y="210503"/>
                  </a:moveTo>
                  <a:lnTo>
                    <a:pt x="415290" y="210503"/>
                  </a:lnTo>
                  <a:lnTo>
                    <a:pt x="453390" y="172403"/>
                  </a:lnTo>
                  <a:lnTo>
                    <a:pt x="571500" y="172403"/>
                  </a:lnTo>
                  <a:cubicBezTo>
                    <a:pt x="581978" y="172403"/>
                    <a:pt x="590550" y="180975"/>
                    <a:pt x="590550" y="191453"/>
                  </a:cubicBezTo>
                  <a:cubicBezTo>
                    <a:pt x="590550" y="201930"/>
                    <a:pt x="581978" y="210503"/>
                    <a:pt x="571500" y="21050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FEDF0D3-E1A0-902E-C8D2-2C4A893E39A7}"/>
                </a:ext>
              </a:extLst>
            </p:cNvPr>
            <p:cNvSpPr/>
            <p:nvPr/>
          </p:nvSpPr>
          <p:spPr>
            <a:xfrm>
              <a:off x="10385425" y="2064204"/>
              <a:ext cx="114300" cy="19050"/>
            </a:xfrm>
            <a:custGeom>
              <a:avLst/>
              <a:gdLst>
                <a:gd name="connsiteX0" fmla="*/ 9525 w 114300"/>
                <a:gd name="connsiteY0" fmla="*/ 19050 h 19050"/>
                <a:gd name="connsiteX1" fmla="*/ 104775 w 114300"/>
                <a:gd name="connsiteY1" fmla="*/ 19050 h 19050"/>
                <a:gd name="connsiteX2" fmla="*/ 114300 w 114300"/>
                <a:gd name="connsiteY2" fmla="*/ 9525 h 19050"/>
                <a:gd name="connsiteX3" fmla="*/ 104775 w 114300"/>
                <a:gd name="connsiteY3" fmla="*/ 0 h 19050"/>
                <a:gd name="connsiteX4" fmla="*/ 9525 w 114300"/>
                <a:gd name="connsiteY4" fmla="*/ 0 h 19050"/>
                <a:gd name="connsiteX5" fmla="*/ 0 w 114300"/>
                <a:gd name="connsiteY5" fmla="*/ 9525 h 19050"/>
                <a:gd name="connsiteX6" fmla="*/ 9525 w 1143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9050">
                  <a:moveTo>
                    <a:pt x="9525" y="19050"/>
                  </a:moveTo>
                  <a:lnTo>
                    <a:pt x="104775" y="19050"/>
                  </a:lnTo>
                  <a:cubicBezTo>
                    <a:pt x="110490" y="19050"/>
                    <a:pt x="114300" y="15240"/>
                    <a:pt x="114300" y="9525"/>
                  </a:cubicBezTo>
                  <a:cubicBezTo>
                    <a:pt x="114300" y="3810"/>
                    <a:pt x="110490" y="0"/>
                    <a:pt x="104775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43D4B3-7EC1-8FDB-9A59-40197114E8CC}"/>
                </a:ext>
              </a:extLst>
            </p:cNvPr>
            <p:cNvSpPr/>
            <p:nvPr/>
          </p:nvSpPr>
          <p:spPr>
            <a:xfrm>
              <a:off x="10366375" y="2283279"/>
              <a:ext cx="400050" cy="47625"/>
            </a:xfrm>
            <a:custGeom>
              <a:avLst/>
              <a:gdLst>
                <a:gd name="connsiteX0" fmla="*/ 376238 w 400050"/>
                <a:gd name="connsiteY0" fmla="*/ 0 h 47625"/>
                <a:gd name="connsiteX1" fmla="*/ 23813 w 400050"/>
                <a:gd name="connsiteY1" fmla="*/ 0 h 47625"/>
                <a:gd name="connsiteX2" fmla="*/ 0 w 400050"/>
                <a:gd name="connsiteY2" fmla="*/ 23813 h 47625"/>
                <a:gd name="connsiteX3" fmla="*/ 23813 w 400050"/>
                <a:gd name="connsiteY3" fmla="*/ 47625 h 47625"/>
                <a:gd name="connsiteX4" fmla="*/ 376238 w 400050"/>
                <a:gd name="connsiteY4" fmla="*/ 47625 h 47625"/>
                <a:gd name="connsiteX5" fmla="*/ 400050 w 400050"/>
                <a:gd name="connsiteY5" fmla="*/ 23813 h 47625"/>
                <a:gd name="connsiteX6" fmla="*/ 376238 w 400050"/>
                <a:gd name="connsiteY6" fmla="*/ 0 h 47625"/>
                <a:gd name="connsiteX7" fmla="*/ 376238 w 400050"/>
                <a:gd name="connsiteY7" fmla="*/ 28575 h 47625"/>
                <a:gd name="connsiteX8" fmla="*/ 23813 w 400050"/>
                <a:gd name="connsiteY8" fmla="*/ 28575 h 47625"/>
                <a:gd name="connsiteX9" fmla="*/ 19050 w 400050"/>
                <a:gd name="connsiteY9" fmla="*/ 23813 h 47625"/>
                <a:gd name="connsiteX10" fmla="*/ 23813 w 400050"/>
                <a:gd name="connsiteY10" fmla="*/ 19050 h 47625"/>
                <a:gd name="connsiteX11" fmla="*/ 376238 w 400050"/>
                <a:gd name="connsiteY11" fmla="*/ 19050 h 47625"/>
                <a:gd name="connsiteX12" fmla="*/ 381000 w 400050"/>
                <a:gd name="connsiteY12" fmla="*/ 23813 h 47625"/>
                <a:gd name="connsiteX13" fmla="*/ 376238 w 400050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050" h="47625">
                  <a:moveTo>
                    <a:pt x="376238" y="0"/>
                  </a:moveTo>
                  <a:lnTo>
                    <a:pt x="23813" y="0"/>
                  </a:lnTo>
                  <a:cubicBezTo>
                    <a:pt x="10478" y="0"/>
                    <a:pt x="0" y="10477"/>
                    <a:pt x="0" y="23813"/>
                  </a:cubicBezTo>
                  <a:cubicBezTo>
                    <a:pt x="0" y="37148"/>
                    <a:pt x="10478" y="47625"/>
                    <a:pt x="23813" y="47625"/>
                  </a:cubicBezTo>
                  <a:lnTo>
                    <a:pt x="376238" y="47625"/>
                  </a:lnTo>
                  <a:cubicBezTo>
                    <a:pt x="389573" y="47625"/>
                    <a:pt x="400050" y="37148"/>
                    <a:pt x="400050" y="23813"/>
                  </a:cubicBezTo>
                  <a:cubicBezTo>
                    <a:pt x="400050" y="10477"/>
                    <a:pt x="389573" y="0"/>
                    <a:pt x="376238" y="0"/>
                  </a:cubicBezTo>
                  <a:close/>
                  <a:moveTo>
                    <a:pt x="376238" y="28575"/>
                  </a:moveTo>
                  <a:lnTo>
                    <a:pt x="23813" y="28575"/>
                  </a:lnTo>
                  <a:cubicBezTo>
                    <a:pt x="20955" y="28575"/>
                    <a:pt x="19050" y="26670"/>
                    <a:pt x="19050" y="23813"/>
                  </a:cubicBezTo>
                  <a:cubicBezTo>
                    <a:pt x="19050" y="20955"/>
                    <a:pt x="20955" y="19050"/>
                    <a:pt x="23813" y="19050"/>
                  </a:cubicBezTo>
                  <a:lnTo>
                    <a:pt x="376238" y="19050"/>
                  </a:lnTo>
                  <a:cubicBezTo>
                    <a:pt x="379095" y="19050"/>
                    <a:pt x="381000" y="20955"/>
                    <a:pt x="381000" y="23813"/>
                  </a:cubicBezTo>
                  <a:cubicBezTo>
                    <a:pt x="381000" y="26670"/>
                    <a:pt x="379095" y="28575"/>
                    <a:pt x="376238" y="285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F35CC7B-6976-A653-902A-0BA702C2C230}"/>
                </a:ext>
              </a:extLst>
            </p:cNvPr>
            <p:cNvSpPr/>
            <p:nvPr/>
          </p:nvSpPr>
          <p:spPr>
            <a:xfrm>
              <a:off x="10356850" y="2226129"/>
              <a:ext cx="419100" cy="47625"/>
            </a:xfrm>
            <a:custGeom>
              <a:avLst/>
              <a:gdLst>
                <a:gd name="connsiteX0" fmla="*/ 395288 w 419100"/>
                <a:gd name="connsiteY0" fmla="*/ 0 h 47625"/>
                <a:gd name="connsiteX1" fmla="*/ 23813 w 419100"/>
                <a:gd name="connsiteY1" fmla="*/ 0 h 47625"/>
                <a:gd name="connsiteX2" fmla="*/ 0 w 419100"/>
                <a:gd name="connsiteY2" fmla="*/ 23813 h 47625"/>
                <a:gd name="connsiteX3" fmla="*/ 23813 w 419100"/>
                <a:gd name="connsiteY3" fmla="*/ 47625 h 47625"/>
                <a:gd name="connsiteX4" fmla="*/ 395288 w 419100"/>
                <a:gd name="connsiteY4" fmla="*/ 47625 h 47625"/>
                <a:gd name="connsiteX5" fmla="*/ 419100 w 419100"/>
                <a:gd name="connsiteY5" fmla="*/ 23813 h 47625"/>
                <a:gd name="connsiteX6" fmla="*/ 395288 w 419100"/>
                <a:gd name="connsiteY6" fmla="*/ 0 h 47625"/>
                <a:gd name="connsiteX7" fmla="*/ 395288 w 419100"/>
                <a:gd name="connsiteY7" fmla="*/ 28575 h 47625"/>
                <a:gd name="connsiteX8" fmla="*/ 23813 w 419100"/>
                <a:gd name="connsiteY8" fmla="*/ 28575 h 47625"/>
                <a:gd name="connsiteX9" fmla="*/ 19050 w 419100"/>
                <a:gd name="connsiteY9" fmla="*/ 23813 h 47625"/>
                <a:gd name="connsiteX10" fmla="*/ 23813 w 419100"/>
                <a:gd name="connsiteY10" fmla="*/ 19050 h 47625"/>
                <a:gd name="connsiteX11" fmla="*/ 395288 w 419100"/>
                <a:gd name="connsiteY11" fmla="*/ 19050 h 47625"/>
                <a:gd name="connsiteX12" fmla="*/ 400050 w 419100"/>
                <a:gd name="connsiteY12" fmla="*/ 23813 h 47625"/>
                <a:gd name="connsiteX13" fmla="*/ 395288 w 419100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9100" h="47625">
                  <a:moveTo>
                    <a:pt x="395288" y="0"/>
                  </a:moveTo>
                  <a:lnTo>
                    <a:pt x="23813" y="0"/>
                  </a:lnTo>
                  <a:cubicBezTo>
                    <a:pt x="10478" y="0"/>
                    <a:pt x="0" y="10477"/>
                    <a:pt x="0" y="23813"/>
                  </a:cubicBezTo>
                  <a:cubicBezTo>
                    <a:pt x="0" y="37148"/>
                    <a:pt x="10478" y="47625"/>
                    <a:pt x="23813" y="47625"/>
                  </a:cubicBezTo>
                  <a:lnTo>
                    <a:pt x="395288" y="47625"/>
                  </a:lnTo>
                  <a:cubicBezTo>
                    <a:pt x="408623" y="47625"/>
                    <a:pt x="419100" y="37148"/>
                    <a:pt x="419100" y="23813"/>
                  </a:cubicBezTo>
                  <a:cubicBezTo>
                    <a:pt x="419100" y="10477"/>
                    <a:pt x="408623" y="0"/>
                    <a:pt x="395288" y="0"/>
                  </a:cubicBezTo>
                  <a:close/>
                  <a:moveTo>
                    <a:pt x="395288" y="28575"/>
                  </a:moveTo>
                  <a:lnTo>
                    <a:pt x="23813" y="28575"/>
                  </a:lnTo>
                  <a:cubicBezTo>
                    <a:pt x="20955" y="28575"/>
                    <a:pt x="19050" y="26670"/>
                    <a:pt x="19050" y="23813"/>
                  </a:cubicBezTo>
                  <a:cubicBezTo>
                    <a:pt x="19050" y="20955"/>
                    <a:pt x="20955" y="19050"/>
                    <a:pt x="23813" y="19050"/>
                  </a:cubicBezTo>
                  <a:lnTo>
                    <a:pt x="395288" y="19050"/>
                  </a:lnTo>
                  <a:cubicBezTo>
                    <a:pt x="398145" y="19050"/>
                    <a:pt x="400050" y="20955"/>
                    <a:pt x="400050" y="23813"/>
                  </a:cubicBezTo>
                  <a:cubicBezTo>
                    <a:pt x="400050" y="26670"/>
                    <a:pt x="398145" y="28575"/>
                    <a:pt x="395288" y="285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7" name="Graphic 9">
            <a:extLst>
              <a:ext uri="{FF2B5EF4-FFF2-40B4-BE49-F238E27FC236}">
                <a16:creationId xmlns:a16="http://schemas.microsoft.com/office/drawing/2014/main" id="{EE00A5F1-C0C0-4CE5-C89C-01D81ED0DF10}"/>
              </a:ext>
            </a:extLst>
          </p:cNvPr>
          <p:cNvGrpSpPr/>
          <p:nvPr/>
        </p:nvGrpSpPr>
        <p:grpSpPr>
          <a:xfrm>
            <a:off x="10290629" y="906690"/>
            <a:ext cx="609600" cy="457200"/>
            <a:chOff x="10290629" y="906690"/>
            <a:chExt cx="609600" cy="457200"/>
          </a:xfrm>
          <a:solidFill>
            <a:schemeClr val="accent6">
              <a:lumMod val="50000"/>
            </a:schemeClr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5698A60-01D4-7AB7-DD6C-3729C3CFA488}"/>
                </a:ext>
              </a:extLst>
            </p:cNvPr>
            <p:cNvSpPr/>
            <p:nvPr/>
          </p:nvSpPr>
          <p:spPr>
            <a:xfrm>
              <a:off x="10414454" y="1011465"/>
              <a:ext cx="114300" cy="114300"/>
            </a:xfrm>
            <a:custGeom>
              <a:avLst/>
              <a:gdLst>
                <a:gd name="connsiteX0" fmla="*/ 9525 w 114300"/>
                <a:gd name="connsiteY0" fmla="*/ 66675 h 114300"/>
                <a:gd name="connsiteX1" fmla="*/ 47625 w 114300"/>
                <a:gd name="connsiteY1" fmla="*/ 66675 h 114300"/>
                <a:gd name="connsiteX2" fmla="*/ 47625 w 114300"/>
                <a:gd name="connsiteY2" fmla="*/ 104775 h 114300"/>
                <a:gd name="connsiteX3" fmla="*/ 57150 w 114300"/>
                <a:gd name="connsiteY3" fmla="*/ 114300 h 114300"/>
                <a:gd name="connsiteX4" fmla="*/ 66675 w 114300"/>
                <a:gd name="connsiteY4" fmla="*/ 104775 h 114300"/>
                <a:gd name="connsiteX5" fmla="*/ 66675 w 114300"/>
                <a:gd name="connsiteY5" fmla="*/ 66675 h 114300"/>
                <a:gd name="connsiteX6" fmla="*/ 104775 w 114300"/>
                <a:gd name="connsiteY6" fmla="*/ 66675 h 114300"/>
                <a:gd name="connsiteX7" fmla="*/ 114300 w 114300"/>
                <a:gd name="connsiteY7" fmla="*/ 57150 h 114300"/>
                <a:gd name="connsiteX8" fmla="*/ 104775 w 114300"/>
                <a:gd name="connsiteY8" fmla="*/ 47625 h 114300"/>
                <a:gd name="connsiteX9" fmla="*/ 66675 w 114300"/>
                <a:gd name="connsiteY9" fmla="*/ 47625 h 114300"/>
                <a:gd name="connsiteX10" fmla="*/ 66675 w 114300"/>
                <a:gd name="connsiteY10" fmla="*/ 9525 h 114300"/>
                <a:gd name="connsiteX11" fmla="*/ 57150 w 114300"/>
                <a:gd name="connsiteY11" fmla="*/ 0 h 114300"/>
                <a:gd name="connsiteX12" fmla="*/ 47625 w 114300"/>
                <a:gd name="connsiteY12" fmla="*/ 9525 h 114300"/>
                <a:gd name="connsiteX13" fmla="*/ 47625 w 114300"/>
                <a:gd name="connsiteY13" fmla="*/ 47625 h 114300"/>
                <a:gd name="connsiteX14" fmla="*/ 9525 w 114300"/>
                <a:gd name="connsiteY14" fmla="*/ 47625 h 114300"/>
                <a:gd name="connsiteX15" fmla="*/ 0 w 114300"/>
                <a:gd name="connsiteY15" fmla="*/ 57150 h 114300"/>
                <a:gd name="connsiteX16" fmla="*/ 9525 w 114300"/>
                <a:gd name="connsiteY16" fmla="*/ 6667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300" h="114300">
                  <a:moveTo>
                    <a:pt x="9525" y="66675"/>
                  </a:moveTo>
                  <a:lnTo>
                    <a:pt x="47625" y="66675"/>
                  </a:lnTo>
                  <a:lnTo>
                    <a:pt x="47625" y="104775"/>
                  </a:lnTo>
                  <a:cubicBezTo>
                    <a:pt x="47625" y="110490"/>
                    <a:pt x="51435" y="114300"/>
                    <a:pt x="57150" y="114300"/>
                  </a:cubicBezTo>
                  <a:cubicBezTo>
                    <a:pt x="62865" y="114300"/>
                    <a:pt x="66675" y="110490"/>
                    <a:pt x="66675" y="104775"/>
                  </a:cubicBezTo>
                  <a:lnTo>
                    <a:pt x="66675" y="66675"/>
                  </a:lnTo>
                  <a:lnTo>
                    <a:pt x="104775" y="66675"/>
                  </a:lnTo>
                  <a:cubicBezTo>
                    <a:pt x="110490" y="66675"/>
                    <a:pt x="114300" y="62865"/>
                    <a:pt x="114300" y="57150"/>
                  </a:cubicBezTo>
                  <a:cubicBezTo>
                    <a:pt x="114300" y="51435"/>
                    <a:pt x="110490" y="47625"/>
                    <a:pt x="104775" y="47625"/>
                  </a:cubicBezTo>
                  <a:lnTo>
                    <a:pt x="66675" y="47625"/>
                  </a:lnTo>
                  <a:lnTo>
                    <a:pt x="66675" y="9525"/>
                  </a:lnTo>
                  <a:cubicBezTo>
                    <a:pt x="66675" y="3810"/>
                    <a:pt x="62865" y="0"/>
                    <a:pt x="57150" y="0"/>
                  </a:cubicBezTo>
                  <a:cubicBezTo>
                    <a:pt x="51435" y="0"/>
                    <a:pt x="47625" y="3810"/>
                    <a:pt x="47625" y="9525"/>
                  </a:cubicBezTo>
                  <a:lnTo>
                    <a:pt x="47625" y="47625"/>
                  </a:lnTo>
                  <a:lnTo>
                    <a:pt x="9525" y="47625"/>
                  </a:lnTo>
                  <a:cubicBezTo>
                    <a:pt x="3810" y="47625"/>
                    <a:pt x="0" y="51435"/>
                    <a:pt x="0" y="57150"/>
                  </a:cubicBezTo>
                  <a:cubicBezTo>
                    <a:pt x="0" y="62865"/>
                    <a:pt x="3810" y="66675"/>
                    <a:pt x="9525" y="666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27A9E44-C5C9-6D8B-E7FF-70B218A4C35A}"/>
                </a:ext>
              </a:extLst>
            </p:cNvPr>
            <p:cNvSpPr/>
            <p:nvPr/>
          </p:nvSpPr>
          <p:spPr>
            <a:xfrm>
              <a:off x="10290629" y="906690"/>
              <a:ext cx="609600" cy="457200"/>
            </a:xfrm>
            <a:custGeom>
              <a:avLst/>
              <a:gdLst>
                <a:gd name="connsiteX0" fmla="*/ 571500 w 609600"/>
                <a:gd name="connsiteY0" fmla="*/ 152400 h 457200"/>
                <a:gd name="connsiteX1" fmla="*/ 472440 w 609600"/>
                <a:gd name="connsiteY1" fmla="*/ 152400 h 457200"/>
                <a:gd name="connsiteX2" fmla="*/ 560070 w 609600"/>
                <a:gd name="connsiteY2" fmla="*/ 64770 h 457200"/>
                <a:gd name="connsiteX3" fmla="*/ 571500 w 609600"/>
                <a:gd name="connsiteY3" fmla="*/ 38100 h 457200"/>
                <a:gd name="connsiteX4" fmla="*/ 560070 w 609600"/>
                <a:gd name="connsiteY4" fmla="*/ 11430 h 457200"/>
                <a:gd name="connsiteX5" fmla="*/ 533400 w 609600"/>
                <a:gd name="connsiteY5" fmla="*/ 0 h 457200"/>
                <a:gd name="connsiteX6" fmla="*/ 506730 w 609600"/>
                <a:gd name="connsiteY6" fmla="*/ 11430 h 457200"/>
                <a:gd name="connsiteX7" fmla="*/ 364808 w 609600"/>
                <a:gd name="connsiteY7" fmla="*/ 152400 h 457200"/>
                <a:gd name="connsiteX8" fmla="*/ 295275 w 609600"/>
                <a:gd name="connsiteY8" fmla="*/ 152400 h 457200"/>
                <a:gd name="connsiteX9" fmla="*/ 181928 w 609600"/>
                <a:gd name="connsiteY9" fmla="*/ 47625 h 457200"/>
                <a:gd name="connsiteX10" fmla="*/ 67628 w 609600"/>
                <a:gd name="connsiteY10" fmla="*/ 152400 h 457200"/>
                <a:gd name="connsiteX11" fmla="*/ 38100 w 609600"/>
                <a:gd name="connsiteY11" fmla="*/ 152400 h 457200"/>
                <a:gd name="connsiteX12" fmla="*/ 0 w 609600"/>
                <a:gd name="connsiteY12" fmla="*/ 190500 h 457200"/>
                <a:gd name="connsiteX13" fmla="*/ 38100 w 609600"/>
                <a:gd name="connsiteY13" fmla="*/ 228600 h 457200"/>
                <a:gd name="connsiteX14" fmla="*/ 48578 w 609600"/>
                <a:gd name="connsiteY14" fmla="*/ 228600 h 457200"/>
                <a:gd name="connsiteX15" fmla="*/ 63818 w 609600"/>
                <a:gd name="connsiteY15" fmla="*/ 415290 h 457200"/>
                <a:gd name="connsiteX16" fmla="*/ 105728 w 609600"/>
                <a:gd name="connsiteY16" fmla="*/ 457200 h 457200"/>
                <a:gd name="connsiteX17" fmla="*/ 504825 w 609600"/>
                <a:gd name="connsiteY17" fmla="*/ 457200 h 457200"/>
                <a:gd name="connsiteX18" fmla="*/ 546735 w 609600"/>
                <a:gd name="connsiteY18" fmla="*/ 416243 h 457200"/>
                <a:gd name="connsiteX19" fmla="*/ 561023 w 609600"/>
                <a:gd name="connsiteY19" fmla="*/ 228600 h 457200"/>
                <a:gd name="connsiteX20" fmla="*/ 571500 w 609600"/>
                <a:gd name="connsiteY20" fmla="*/ 228600 h 457200"/>
                <a:gd name="connsiteX21" fmla="*/ 609600 w 609600"/>
                <a:gd name="connsiteY21" fmla="*/ 190500 h 457200"/>
                <a:gd name="connsiteX22" fmla="*/ 571500 w 609600"/>
                <a:gd name="connsiteY22" fmla="*/ 152400 h 457200"/>
                <a:gd name="connsiteX23" fmla="*/ 519113 w 609600"/>
                <a:gd name="connsiteY23" fmla="*/ 23813 h 457200"/>
                <a:gd name="connsiteX24" fmla="*/ 532448 w 609600"/>
                <a:gd name="connsiteY24" fmla="*/ 18097 h 457200"/>
                <a:gd name="connsiteX25" fmla="*/ 545783 w 609600"/>
                <a:gd name="connsiteY25" fmla="*/ 23813 h 457200"/>
                <a:gd name="connsiteX26" fmla="*/ 552450 w 609600"/>
                <a:gd name="connsiteY26" fmla="*/ 38100 h 457200"/>
                <a:gd name="connsiteX27" fmla="*/ 546735 w 609600"/>
                <a:gd name="connsiteY27" fmla="*/ 51435 h 457200"/>
                <a:gd name="connsiteX28" fmla="*/ 318135 w 609600"/>
                <a:gd name="connsiteY28" fmla="*/ 280035 h 457200"/>
                <a:gd name="connsiteX29" fmla="*/ 291465 w 609600"/>
                <a:gd name="connsiteY29" fmla="*/ 280035 h 457200"/>
                <a:gd name="connsiteX30" fmla="*/ 285750 w 609600"/>
                <a:gd name="connsiteY30" fmla="*/ 265748 h 457200"/>
                <a:gd name="connsiteX31" fmla="*/ 291465 w 609600"/>
                <a:gd name="connsiteY31" fmla="*/ 252413 h 457200"/>
                <a:gd name="connsiteX32" fmla="*/ 519113 w 609600"/>
                <a:gd name="connsiteY32" fmla="*/ 23813 h 457200"/>
                <a:gd name="connsiteX33" fmla="*/ 273368 w 609600"/>
                <a:gd name="connsiteY33" fmla="*/ 228600 h 457200"/>
                <a:gd name="connsiteX34" fmla="*/ 287655 w 609600"/>
                <a:gd name="connsiteY34" fmla="*/ 228600 h 457200"/>
                <a:gd name="connsiteX35" fmla="*/ 277178 w 609600"/>
                <a:gd name="connsiteY35" fmla="*/ 239077 h 457200"/>
                <a:gd name="connsiteX36" fmla="*/ 266700 w 609600"/>
                <a:gd name="connsiteY36" fmla="*/ 257175 h 457200"/>
                <a:gd name="connsiteX37" fmla="*/ 242888 w 609600"/>
                <a:gd name="connsiteY37" fmla="*/ 257175 h 457200"/>
                <a:gd name="connsiteX38" fmla="*/ 273368 w 609600"/>
                <a:gd name="connsiteY38" fmla="*/ 228600 h 457200"/>
                <a:gd name="connsiteX39" fmla="*/ 268605 w 609600"/>
                <a:gd name="connsiteY39" fmla="*/ 276225 h 457200"/>
                <a:gd name="connsiteX40" fmla="*/ 272415 w 609600"/>
                <a:gd name="connsiteY40" fmla="*/ 285750 h 457200"/>
                <a:gd name="connsiteX41" fmla="*/ 109538 w 609600"/>
                <a:gd name="connsiteY41" fmla="*/ 285750 h 457200"/>
                <a:gd name="connsiteX42" fmla="*/ 104775 w 609600"/>
                <a:gd name="connsiteY42" fmla="*/ 280988 h 457200"/>
                <a:gd name="connsiteX43" fmla="*/ 109538 w 609600"/>
                <a:gd name="connsiteY43" fmla="*/ 276225 h 457200"/>
                <a:gd name="connsiteX44" fmla="*/ 268605 w 609600"/>
                <a:gd name="connsiteY44" fmla="*/ 276225 h 457200"/>
                <a:gd name="connsiteX45" fmla="*/ 348615 w 609600"/>
                <a:gd name="connsiteY45" fmla="*/ 276225 h 457200"/>
                <a:gd name="connsiteX46" fmla="*/ 500063 w 609600"/>
                <a:gd name="connsiteY46" fmla="*/ 276225 h 457200"/>
                <a:gd name="connsiteX47" fmla="*/ 504825 w 609600"/>
                <a:gd name="connsiteY47" fmla="*/ 280988 h 457200"/>
                <a:gd name="connsiteX48" fmla="*/ 500063 w 609600"/>
                <a:gd name="connsiteY48" fmla="*/ 285750 h 457200"/>
                <a:gd name="connsiteX49" fmla="*/ 339090 w 609600"/>
                <a:gd name="connsiteY49" fmla="*/ 285750 h 457200"/>
                <a:gd name="connsiteX50" fmla="*/ 348615 w 609600"/>
                <a:gd name="connsiteY50" fmla="*/ 276225 h 457200"/>
                <a:gd name="connsiteX51" fmla="*/ 307658 w 609600"/>
                <a:gd name="connsiteY51" fmla="*/ 209550 h 457200"/>
                <a:gd name="connsiteX52" fmla="*/ 284798 w 609600"/>
                <a:gd name="connsiteY52" fmla="*/ 209550 h 457200"/>
                <a:gd name="connsiteX53" fmla="*/ 295275 w 609600"/>
                <a:gd name="connsiteY53" fmla="*/ 171450 h 457200"/>
                <a:gd name="connsiteX54" fmla="*/ 345758 w 609600"/>
                <a:gd name="connsiteY54" fmla="*/ 171450 h 457200"/>
                <a:gd name="connsiteX55" fmla="*/ 307658 w 609600"/>
                <a:gd name="connsiteY55" fmla="*/ 209550 h 457200"/>
                <a:gd name="connsiteX56" fmla="*/ 180975 w 609600"/>
                <a:gd name="connsiteY56" fmla="*/ 66675 h 457200"/>
                <a:gd name="connsiteX57" fmla="*/ 276225 w 609600"/>
                <a:gd name="connsiteY57" fmla="*/ 161925 h 457200"/>
                <a:gd name="connsiteX58" fmla="*/ 180975 w 609600"/>
                <a:gd name="connsiteY58" fmla="*/ 257175 h 457200"/>
                <a:gd name="connsiteX59" fmla="*/ 85725 w 609600"/>
                <a:gd name="connsiteY59" fmla="*/ 161925 h 457200"/>
                <a:gd name="connsiteX60" fmla="*/ 180975 w 609600"/>
                <a:gd name="connsiteY60" fmla="*/ 66675 h 457200"/>
                <a:gd name="connsiteX61" fmla="*/ 19050 w 609600"/>
                <a:gd name="connsiteY61" fmla="*/ 190500 h 457200"/>
                <a:gd name="connsiteX62" fmla="*/ 38100 w 609600"/>
                <a:gd name="connsiteY62" fmla="*/ 171450 h 457200"/>
                <a:gd name="connsiteX63" fmla="*/ 67628 w 609600"/>
                <a:gd name="connsiteY63" fmla="*/ 171450 h 457200"/>
                <a:gd name="connsiteX64" fmla="*/ 78105 w 609600"/>
                <a:gd name="connsiteY64" fmla="*/ 209550 h 457200"/>
                <a:gd name="connsiteX65" fmla="*/ 38100 w 609600"/>
                <a:gd name="connsiteY65" fmla="*/ 209550 h 457200"/>
                <a:gd name="connsiteX66" fmla="*/ 19050 w 609600"/>
                <a:gd name="connsiteY66" fmla="*/ 190500 h 457200"/>
                <a:gd name="connsiteX67" fmla="*/ 526733 w 609600"/>
                <a:gd name="connsiteY67" fmla="*/ 415290 h 457200"/>
                <a:gd name="connsiteX68" fmla="*/ 503873 w 609600"/>
                <a:gd name="connsiteY68" fmla="*/ 438150 h 457200"/>
                <a:gd name="connsiteX69" fmla="*/ 104775 w 609600"/>
                <a:gd name="connsiteY69" fmla="*/ 438150 h 457200"/>
                <a:gd name="connsiteX70" fmla="*/ 81915 w 609600"/>
                <a:gd name="connsiteY70" fmla="*/ 415290 h 457200"/>
                <a:gd name="connsiteX71" fmla="*/ 67628 w 609600"/>
                <a:gd name="connsiteY71" fmla="*/ 228600 h 457200"/>
                <a:gd name="connsiteX72" fmla="*/ 88583 w 609600"/>
                <a:gd name="connsiteY72" fmla="*/ 228600 h 457200"/>
                <a:gd name="connsiteX73" fmla="*/ 118110 w 609600"/>
                <a:gd name="connsiteY73" fmla="*/ 257175 h 457200"/>
                <a:gd name="connsiteX74" fmla="*/ 109538 w 609600"/>
                <a:gd name="connsiteY74" fmla="*/ 257175 h 457200"/>
                <a:gd name="connsiteX75" fmla="*/ 85725 w 609600"/>
                <a:gd name="connsiteY75" fmla="*/ 280988 h 457200"/>
                <a:gd name="connsiteX76" fmla="*/ 109538 w 609600"/>
                <a:gd name="connsiteY76" fmla="*/ 304800 h 457200"/>
                <a:gd name="connsiteX77" fmla="*/ 500063 w 609600"/>
                <a:gd name="connsiteY77" fmla="*/ 304800 h 457200"/>
                <a:gd name="connsiteX78" fmla="*/ 523875 w 609600"/>
                <a:gd name="connsiteY78" fmla="*/ 280988 h 457200"/>
                <a:gd name="connsiteX79" fmla="*/ 500063 w 609600"/>
                <a:gd name="connsiteY79" fmla="*/ 257175 h 457200"/>
                <a:gd name="connsiteX80" fmla="*/ 367665 w 609600"/>
                <a:gd name="connsiteY80" fmla="*/ 257175 h 457200"/>
                <a:gd name="connsiteX81" fmla="*/ 396240 w 609600"/>
                <a:gd name="connsiteY81" fmla="*/ 228600 h 457200"/>
                <a:gd name="connsiteX82" fmla="*/ 542925 w 609600"/>
                <a:gd name="connsiteY82" fmla="*/ 228600 h 457200"/>
                <a:gd name="connsiteX83" fmla="*/ 526733 w 609600"/>
                <a:gd name="connsiteY83" fmla="*/ 415290 h 457200"/>
                <a:gd name="connsiteX84" fmla="*/ 571500 w 609600"/>
                <a:gd name="connsiteY84" fmla="*/ 209550 h 457200"/>
                <a:gd name="connsiteX85" fmla="*/ 415290 w 609600"/>
                <a:gd name="connsiteY85" fmla="*/ 209550 h 457200"/>
                <a:gd name="connsiteX86" fmla="*/ 453390 w 609600"/>
                <a:gd name="connsiteY86" fmla="*/ 171450 h 457200"/>
                <a:gd name="connsiteX87" fmla="*/ 571500 w 609600"/>
                <a:gd name="connsiteY87" fmla="*/ 171450 h 457200"/>
                <a:gd name="connsiteX88" fmla="*/ 590550 w 609600"/>
                <a:gd name="connsiteY88" fmla="*/ 190500 h 457200"/>
                <a:gd name="connsiteX89" fmla="*/ 571500 w 609600"/>
                <a:gd name="connsiteY89" fmla="*/ 209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609600" h="457200">
                  <a:moveTo>
                    <a:pt x="571500" y="152400"/>
                  </a:moveTo>
                  <a:lnTo>
                    <a:pt x="472440" y="152400"/>
                  </a:lnTo>
                  <a:lnTo>
                    <a:pt x="560070" y="64770"/>
                  </a:lnTo>
                  <a:cubicBezTo>
                    <a:pt x="566738" y="57150"/>
                    <a:pt x="571500" y="47625"/>
                    <a:pt x="571500" y="38100"/>
                  </a:cubicBezTo>
                  <a:cubicBezTo>
                    <a:pt x="571500" y="28575"/>
                    <a:pt x="567690" y="18097"/>
                    <a:pt x="560070" y="11430"/>
                  </a:cubicBezTo>
                  <a:cubicBezTo>
                    <a:pt x="552450" y="3810"/>
                    <a:pt x="542925" y="0"/>
                    <a:pt x="533400" y="0"/>
                  </a:cubicBezTo>
                  <a:cubicBezTo>
                    <a:pt x="522923" y="0"/>
                    <a:pt x="513398" y="3810"/>
                    <a:pt x="506730" y="11430"/>
                  </a:cubicBezTo>
                  <a:lnTo>
                    <a:pt x="364808" y="152400"/>
                  </a:lnTo>
                  <a:lnTo>
                    <a:pt x="295275" y="152400"/>
                  </a:lnTo>
                  <a:cubicBezTo>
                    <a:pt x="290513" y="94298"/>
                    <a:pt x="240983" y="47625"/>
                    <a:pt x="181928" y="47625"/>
                  </a:cubicBezTo>
                  <a:cubicBezTo>
                    <a:pt x="122873" y="47625"/>
                    <a:pt x="72390" y="94298"/>
                    <a:pt x="67628" y="152400"/>
                  </a:cubicBezTo>
                  <a:lnTo>
                    <a:pt x="38100" y="152400"/>
                  </a:lnTo>
                  <a:cubicBezTo>
                    <a:pt x="17145" y="152400"/>
                    <a:pt x="0" y="169545"/>
                    <a:pt x="0" y="190500"/>
                  </a:cubicBezTo>
                  <a:cubicBezTo>
                    <a:pt x="0" y="211455"/>
                    <a:pt x="17145" y="228600"/>
                    <a:pt x="38100" y="228600"/>
                  </a:cubicBezTo>
                  <a:lnTo>
                    <a:pt x="48578" y="228600"/>
                  </a:lnTo>
                  <a:lnTo>
                    <a:pt x="63818" y="415290"/>
                  </a:lnTo>
                  <a:cubicBezTo>
                    <a:pt x="63818" y="438150"/>
                    <a:pt x="82868" y="457200"/>
                    <a:pt x="105728" y="457200"/>
                  </a:cubicBezTo>
                  <a:lnTo>
                    <a:pt x="504825" y="457200"/>
                  </a:lnTo>
                  <a:cubicBezTo>
                    <a:pt x="527685" y="457200"/>
                    <a:pt x="546735" y="438150"/>
                    <a:pt x="546735" y="416243"/>
                  </a:cubicBezTo>
                  <a:lnTo>
                    <a:pt x="561023" y="228600"/>
                  </a:lnTo>
                  <a:lnTo>
                    <a:pt x="571500" y="228600"/>
                  </a:lnTo>
                  <a:cubicBezTo>
                    <a:pt x="592455" y="228600"/>
                    <a:pt x="609600" y="211455"/>
                    <a:pt x="609600" y="190500"/>
                  </a:cubicBezTo>
                  <a:cubicBezTo>
                    <a:pt x="609600" y="169545"/>
                    <a:pt x="592455" y="152400"/>
                    <a:pt x="571500" y="152400"/>
                  </a:cubicBezTo>
                  <a:close/>
                  <a:moveTo>
                    <a:pt x="519113" y="23813"/>
                  </a:moveTo>
                  <a:cubicBezTo>
                    <a:pt x="522923" y="20003"/>
                    <a:pt x="527685" y="18097"/>
                    <a:pt x="532448" y="18097"/>
                  </a:cubicBezTo>
                  <a:cubicBezTo>
                    <a:pt x="537210" y="18097"/>
                    <a:pt x="541973" y="20003"/>
                    <a:pt x="545783" y="23813"/>
                  </a:cubicBezTo>
                  <a:cubicBezTo>
                    <a:pt x="549593" y="27622"/>
                    <a:pt x="552450" y="32385"/>
                    <a:pt x="552450" y="38100"/>
                  </a:cubicBezTo>
                  <a:cubicBezTo>
                    <a:pt x="552450" y="43815"/>
                    <a:pt x="550545" y="47625"/>
                    <a:pt x="546735" y="51435"/>
                  </a:cubicBezTo>
                  <a:lnTo>
                    <a:pt x="318135" y="280035"/>
                  </a:lnTo>
                  <a:cubicBezTo>
                    <a:pt x="310515" y="287655"/>
                    <a:pt x="299085" y="287655"/>
                    <a:pt x="291465" y="280035"/>
                  </a:cubicBezTo>
                  <a:cubicBezTo>
                    <a:pt x="287655" y="276225"/>
                    <a:pt x="285750" y="271463"/>
                    <a:pt x="285750" y="265748"/>
                  </a:cubicBezTo>
                  <a:cubicBezTo>
                    <a:pt x="285750" y="260033"/>
                    <a:pt x="287655" y="256223"/>
                    <a:pt x="291465" y="252413"/>
                  </a:cubicBezTo>
                  <a:lnTo>
                    <a:pt x="519113" y="23813"/>
                  </a:lnTo>
                  <a:close/>
                  <a:moveTo>
                    <a:pt x="273368" y="228600"/>
                  </a:moveTo>
                  <a:lnTo>
                    <a:pt x="287655" y="228600"/>
                  </a:lnTo>
                  <a:lnTo>
                    <a:pt x="277178" y="239077"/>
                  </a:lnTo>
                  <a:cubicBezTo>
                    <a:pt x="272415" y="243840"/>
                    <a:pt x="268605" y="250508"/>
                    <a:pt x="266700" y="257175"/>
                  </a:cubicBezTo>
                  <a:lnTo>
                    <a:pt x="242888" y="257175"/>
                  </a:lnTo>
                  <a:cubicBezTo>
                    <a:pt x="255270" y="249555"/>
                    <a:pt x="265748" y="240030"/>
                    <a:pt x="273368" y="228600"/>
                  </a:cubicBezTo>
                  <a:close/>
                  <a:moveTo>
                    <a:pt x="268605" y="276225"/>
                  </a:moveTo>
                  <a:cubicBezTo>
                    <a:pt x="269558" y="280035"/>
                    <a:pt x="270510" y="282893"/>
                    <a:pt x="272415" y="285750"/>
                  </a:cubicBezTo>
                  <a:lnTo>
                    <a:pt x="109538" y="285750"/>
                  </a:lnTo>
                  <a:cubicBezTo>
                    <a:pt x="106680" y="285750"/>
                    <a:pt x="104775" y="283845"/>
                    <a:pt x="104775" y="280988"/>
                  </a:cubicBezTo>
                  <a:cubicBezTo>
                    <a:pt x="104775" y="278130"/>
                    <a:pt x="106680" y="276225"/>
                    <a:pt x="109538" y="276225"/>
                  </a:cubicBezTo>
                  <a:lnTo>
                    <a:pt x="268605" y="276225"/>
                  </a:lnTo>
                  <a:close/>
                  <a:moveTo>
                    <a:pt x="348615" y="276225"/>
                  </a:moveTo>
                  <a:lnTo>
                    <a:pt x="500063" y="276225"/>
                  </a:lnTo>
                  <a:cubicBezTo>
                    <a:pt x="502920" y="276225"/>
                    <a:pt x="504825" y="278130"/>
                    <a:pt x="504825" y="280988"/>
                  </a:cubicBezTo>
                  <a:cubicBezTo>
                    <a:pt x="504825" y="283845"/>
                    <a:pt x="502920" y="285750"/>
                    <a:pt x="500063" y="285750"/>
                  </a:cubicBezTo>
                  <a:lnTo>
                    <a:pt x="339090" y="285750"/>
                  </a:lnTo>
                  <a:lnTo>
                    <a:pt x="348615" y="276225"/>
                  </a:lnTo>
                  <a:close/>
                  <a:moveTo>
                    <a:pt x="307658" y="209550"/>
                  </a:moveTo>
                  <a:lnTo>
                    <a:pt x="284798" y="209550"/>
                  </a:lnTo>
                  <a:cubicBezTo>
                    <a:pt x="290513" y="198120"/>
                    <a:pt x="293370" y="184785"/>
                    <a:pt x="295275" y="171450"/>
                  </a:cubicBezTo>
                  <a:lnTo>
                    <a:pt x="345758" y="171450"/>
                  </a:lnTo>
                  <a:lnTo>
                    <a:pt x="307658" y="209550"/>
                  </a:lnTo>
                  <a:close/>
                  <a:moveTo>
                    <a:pt x="180975" y="66675"/>
                  </a:moveTo>
                  <a:cubicBezTo>
                    <a:pt x="233363" y="66675"/>
                    <a:pt x="276225" y="109538"/>
                    <a:pt x="276225" y="161925"/>
                  </a:cubicBezTo>
                  <a:cubicBezTo>
                    <a:pt x="276225" y="214313"/>
                    <a:pt x="233363" y="257175"/>
                    <a:pt x="180975" y="257175"/>
                  </a:cubicBezTo>
                  <a:cubicBezTo>
                    <a:pt x="128588" y="257175"/>
                    <a:pt x="85725" y="214313"/>
                    <a:pt x="85725" y="161925"/>
                  </a:cubicBezTo>
                  <a:cubicBezTo>
                    <a:pt x="85725" y="109538"/>
                    <a:pt x="128588" y="66675"/>
                    <a:pt x="180975" y="66675"/>
                  </a:cubicBezTo>
                  <a:close/>
                  <a:moveTo>
                    <a:pt x="19050" y="190500"/>
                  </a:moveTo>
                  <a:cubicBezTo>
                    <a:pt x="19050" y="180023"/>
                    <a:pt x="27623" y="171450"/>
                    <a:pt x="38100" y="171450"/>
                  </a:cubicBezTo>
                  <a:lnTo>
                    <a:pt x="67628" y="171450"/>
                  </a:lnTo>
                  <a:cubicBezTo>
                    <a:pt x="68580" y="184785"/>
                    <a:pt x="72390" y="198120"/>
                    <a:pt x="78105" y="209550"/>
                  </a:cubicBezTo>
                  <a:lnTo>
                    <a:pt x="38100" y="209550"/>
                  </a:lnTo>
                  <a:cubicBezTo>
                    <a:pt x="27623" y="209550"/>
                    <a:pt x="19050" y="200977"/>
                    <a:pt x="19050" y="190500"/>
                  </a:cubicBezTo>
                  <a:close/>
                  <a:moveTo>
                    <a:pt x="526733" y="415290"/>
                  </a:moveTo>
                  <a:cubicBezTo>
                    <a:pt x="526733" y="427673"/>
                    <a:pt x="516255" y="438150"/>
                    <a:pt x="503873" y="438150"/>
                  </a:cubicBezTo>
                  <a:lnTo>
                    <a:pt x="104775" y="438150"/>
                  </a:lnTo>
                  <a:cubicBezTo>
                    <a:pt x="92393" y="438150"/>
                    <a:pt x="81915" y="427673"/>
                    <a:pt x="81915" y="415290"/>
                  </a:cubicBezTo>
                  <a:lnTo>
                    <a:pt x="67628" y="228600"/>
                  </a:lnTo>
                  <a:lnTo>
                    <a:pt x="88583" y="228600"/>
                  </a:lnTo>
                  <a:cubicBezTo>
                    <a:pt x="96203" y="240030"/>
                    <a:pt x="106680" y="249555"/>
                    <a:pt x="118110" y="257175"/>
                  </a:cubicBezTo>
                  <a:lnTo>
                    <a:pt x="109538" y="257175"/>
                  </a:lnTo>
                  <a:cubicBezTo>
                    <a:pt x="96203" y="257175"/>
                    <a:pt x="85725" y="267653"/>
                    <a:pt x="85725" y="280988"/>
                  </a:cubicBezTo>
                  <a:cubicBezTo>
                    <a:pt x="85725" y="294323"/>
                    <a:pt x="96203" y="304800"/>
                    <a:pt x="109538" y="304800"/>
                  </a:cubicBezTo>
                  <a:lnTo>
                    <a:pt x="500063" y="304800"/>
                  </a:lnTo>
                  <a:cubicBezTo>
                    <a:pt x="513398" y="304800"/>
                    <a:pt x="523875" y="294323"/>
                    <a:pt x="523875" y="280988"/>
                  </a:cubicBezTo>
                  <a:cubicBezTo>
                    <a:pt x="523875" y="267653"/>
                    <a:pt x="513398" y="257175"/>
                    <a:pt x="500063" y="257175"/>
                  </a:cubicBezTo>
                  <a:lnTo>
                    <a:pt x="367665" y="257175"/>
                  </a:lnTo>
                  <a:lnTo>
                    <a:pt x="396240" y="228600"/>
                  </a:lnTo>
                  <a:lnTo>
                    <a:pt x="542925" y="228600"/>
                  </a:lnTo>
                  <a:lnTo>
                    <a:pt x="526733" y="415290"/>
                  </a:lnTo>
                  <a:close/>
                  <a:moveTo>
                    <a:pt x="571500" y="209550"/>
                  </a:moveTo>
                  <a:lnTo>
                    <a:pt x="415290" y="209550"/>
                  </a:lnTo>
                  <a:lnTo>
                    <a:pt x="453390" y="171450"/>
                  </a:lnTo>
                  <a:lnTo>
                    <a:pt x="571500" y="171450"/>
                  </a:lnTo>
                  <a:cubicBezTo>
                    <a:pt x="581978" y="171450"/>
                    <a:pt x="590550" y="180023"/>
                    <a:pt x="590550" y="190500"/>
                  </a:cubicBezTo>
                  <a:cubicBezTo>
                    <a:pt x="590550" y="200977"/>
                    <a:pt x="581978" y="209550"/>
                    <a:pt x="571500" y="2095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377671D-6631-885C-0370-29E1EC96A7E4}"/>
                </a:ext>
              </a:extLst>
            </p:cNvPr>
            <p:cNvSpPr/>
            <p:nvPr/>
          </p:nvSpPr>
          <p:spPr>
            <a:xfrm>
              <a:off x="10395404" y="1278165"/>
              <a:ext cx="400050" cy="47625"/>
            </a:xfrm>
            <a:custGeom>
              <a:avLst/>
              <a:gdLst>
                <a:gd name="connsiteX0" fmla="*/ 376238 w 400050"/>
                <a:gd name="connsiteY0" fmla="*/ 0 h 47625"/>
                <a:gd name="connsiteX1" fmla="*/ 23813 w 400050"/>
                <a:gd name="connsiteY1" fmla="*/ 0 h 47625"/>
                <a:gd name="connsiteX2" fmla="*/ 0 w 400050"/>
                <a:gd name="connsiteY2" fmla="*/ 23813 h 47625"/>
                <a:gd name="connsiteX3" fmla="*/ 23813 w 400050"/>
                <a:gd name="connsiteY3" fmla="*/ 47625 h 47625"/>
                <a:gd name="connsiteX4" fmla="*/ 376238 w 400050"/>
                <a:gd name="connsiteY4" fmla="*/ 47625 h 47625"/>
                <a:gd name="connsiteX5" fmla="*/ 400050 w 400050"/>
                <a:gd name="connsiteY5" fmla="*/ 23813 h 47625"/>
                <a:gd name="connsiteX6" fmla="*/ 376238 w 400050"/>
                <a:gd name="connsiteY6" fmla="*/ 0 h 47625"/>
                <a:gd name="connsiteX7" fmla="*/ 376238 w 400050"/>
                <a:gd name="connsiteY7" fmla="*/ 28575 h 47625"/>
                <a:gd name="connsiteX8" fmla="*/ 23813 w 400050"/>
                <a:gd name="connsiteY8" fmla="*/ 28575 h 47625"/>
                <a:gd name="connsiteX9" fmla="*/ 19050 w 400050"/>
                <a:gd name="connsiteY9" fmla="*/ 23813 h 47625"/>
                <a:gd name="connsiteX10" fmla="*/ 23813 w 400050"/>
                <a:gd name="connsiteY10" fmla="*/ 19050 h 47625"/>
                <a:gd name="connsiteX11" fmla="*/ 376238 w 400050"/>
                <a:gd name="connsiteY11" fmla="*/ 19050 h 47625"/>
                <a:gd name="connsiteX12" fmla="*/ 381000 w 400050"/>
                <a:gd name="connsiteY12" fmla="*/ 23813 h 47625"/>
                <a:gd name="connsiteX13" fmla="*/ 376238 w 400050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050" h="47625">
                  <a:moveTo>
                    <a:pt x="376238" y="0"/>
                  </a:moveTo>
                  <a:lnTo>
                    <a:pt x="23813" y="0"/>
                  </a:lnTo>
                  <a:cubicBezTo>
                    <a:pt x="10478" y="0"/>
                    <a:pt x="0" y="10477"/>
                    <a:pt x="0" y="23813"/>
                  </a:cubicBezTo>
                  <a:cubicBezTo>
                    <a:pt x="0" y="37148"/>
                    <a:pt x="10478" y="47625"/>
                    <a:pt x="23813" y="47625"/>
                  </a:cubicBezTo>
                  <a:lnTo>
                    <a:pt x="376238" y="47625"/>
                  </a:lnTo>
                  <a:cubicBezTo>
                    <a:pt x="389573" y="47625"/>
                    <a:pt x="400050" y="37148"/>
                    <a:pt x="400050" y="23813"/>
                  </a:cubicBezTo>
                  <a:cubicBezTo>
                    <a:pt x="400050" y="10477"/>
                    <a:pt x="389573" y="0"/>
                    <a:pt x="376238" y="0"/>
                  </a:cubicBezTo>
                  <a:close/>
                  <a:moveTo>
                    <a:pt x="376238" y="28575"/>
                  </a:moveTo>
                  <a:lnTo>
                    <a:pt x="23813" y="28575"/>
                  </a:lnTo>
                  <a:cubicBezTo>
                    <a:pt x="20955" y="28575"/>
                    <a:pt x="19050" y="26670"/>
                    <a:pt x="19050" y="23813"/>
                  </a:cubicBezTo>
                  <a:cubicBezTo>
                    <a:pt x="19050" y="20955"/>
                    <a:pt x="20955" y="19050"/>
                    <a:pt x="23813" y="19050"/>
                  </a:cubicBezTo>
                  <a:lnTo>
                    <a:pt x="376238" y="19050"/>
                  </a:lnTo>
                  <a:cubicBezTo>
                    <a:pt x="379095" y="19050"/>
                    <a:pt x="381000" y="20955"/>
                    <a:pt x="381000" y="23813"/>
                  </a:cubicBezTo>
                  <a:cubicBezTo>
                    <a:pt x="381000" y="26670"/>
                    <a:pt x="379095" y="28575"/>
                    <a:pt x="376238" y="285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2AEC69C-D953-ABAF-98AE-6B9F33C5A3A0}"/>
                </a:ext>
              </a:extLst>
            </p:cNvPr>
            <p:cNvSpPr/>
            <p:nvPr/>
          </p:nvSpPr>
          <p:spPr>
            <a:xfrm>
              <a:off x="10385879" y="1221015"/>
              <a:ext cx="419100" cy="47625"/>
            </a:xfrm>
            <a:custGeom>
              <a:avLst/>
              <a:gdLst>
                <a:gd name="connsiteX0" fmla="*/ 395288 w 419100"/>
                <a:gd name="connsiteY0" fmla="*/ 0 h 47625"/>
                <a:gd name="connsiteX1" fmla="*/ 23813 w 419100"/>
                <a:gd name="connsiteY1" fmla="*/ 0 h 47625"/>
                <a:gd name="connsiteX2" fmla="*/ 0 w 419100"/>
                <a:gd name="connsiteY2" fmla="*/ 23813 h 47625"/>
                <a:gd name="connsiteX3" fmla="*/ 23813 w 419100"/>
                <a:gd name="connsiteY3" fmla="*/ 47625 h 47625"/>
                <a:gd name="connsiteX4" fmla="*/ 395288 w 419100"/>
                <a:gd name="connsiteY4" fmla="*/ 47625 h 47625"/>
                <a:gd name="connsiteX5" fmla="*/ 419100 w 419100"/>
                <a:gd name="connsiteY5" fmla="*/ 23813 h 47625"/>
                <a:gd name="connsiteX6" fmla="*/ 395288 w 419100"/>
                <a:gd name="connsiteY6" fmla="*/ 0 h 47625"/>
                <a:gd name="connsiteX7" fmla="*/ 395288 w 419100"/>
                <a:gd name="connsiteY7" fmla="*/ 28575 h 47625"/>
                <a:gd name="connsiteX8" fmla="*/ 23813 w 419100"/>
                <a:gd name="connsiteY8" fmla="*/ 28575 h 47625"/>
                <a:gd name="connsiteX9" fmla="*/ 19050 w 419100"/>
                <a:gd name="connsiteY9" fmla="*/ 23813 h 47625"/>
                <a:gd name="connsiteX10" fmla="*/ 23813 w 419100"/>
                <a:gd name="connsiteY10" fmla="*/ 19050 h 47625"/>
                <a:gd name="connsiteX11" fmla="*/ 395288 w 419100"/>
                <a:gd name="connsiteY11" fmla="*/ 19050 h 47625"/>
                <a:gd name="connsiteX12" fmla="*/ 400050 w 419100"/>
                <a:gd name="connsiteY12" fmla="*/ 23813 h 47625"/>
                <a:gd name="connsiteX13" fmla="*/ 395288 w 419100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9100" h="47625">
                  <a:moveTo>
                    <a:pt x="395288" y="0"/>
                  </a:moveTo>
                  <a:lnTo>
                    <a:pt x="23813" y="0"/>
                  </a:lnTo>
                  <a:cubicBezTo>
                    <a:pt x="10478" y="0"/>
                    <a:pt x="0" y="10477"/>
                    <a:pt x="0" y="23813"/>
                  </a:cubicBezTo>
                  <a:cubicBezTo>
                    <a:pt x="0" y="37148"/>
                    <a:pt x="10478" y="47625"/>
                    <a:pt x="23813" y="47625"/>
                  </a:cubicBezTo>
                  <a:lnTo>
                    <a:pt x="395288" y="47625"/>
                  </a:lnTo>
                  <a:cubicBezTo>
                    <a:pt x="408623" y="47625"/>
                    <a:pt x="419100" y="37148"/>
                    <a:pt x="419100" y="23813"/>
                  </a:cubicBezTo>
                  <a:cubicBezTo>
                    <a:pt x="419100" y="10477"/>
                    <a:pt x="408623" y="0"/>
                    <a:pt x="395288" y="0"/>
                  </a:cubicBezTo>
                  <a:close/>
                  <a:moveTo>
                    <a:pt x="395288" y="28575"/>
                  </a:moveTo>
                  <a:lnTo>
                    <a:pt x="23813" y="28575"/>
                  </a:lnTo>
                  <a:cubicBezTo>
                    <a:pt x="20955" y="28575"/>
                    <a:pt x="19050" y="26670"/>
                    <a:pt x="19050" y="23813"/>
                  </a:cubicBezTo>
                  <a:cubicBezTo>
                    <a:pt x="19050" y="20955"/>
                    <a:pt x="20955" y="19050"/>
                    <a:pt x="23813" y="19050"/>
                  </a:cubicBezTo>
                  <a:lnTo>
                    <a:pt x="395288" y="19050"/>
                  </a:lnTo>
                  <a:cubicBezTo>
                    <a:pt x="398145" y="19050"/>
                    <a:pt x="400050" y="20955"/>
                    <a:pt x="400050" y="23813"/>
                  </a:cubicBezTo>
                  <a:cubicBezTo>
                    <a:pt x="400050" y="26670"/>
                    <a:pt x="398145" y="28575"/>
                    <a:pt x="395288" y="285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7" name="Graphic 11">
            <a:extLst>
              <a:ext uri="{FF2B5EF4-FFF2-40B4-BE49-F238E27FC236}">
                <a16:creationId xmlns:a16="http://schemas.microsoft.com/office/drawing/2014/main" id="{52C3506C-5149-4E71-09D3-CDEC9EEFE63E}"/>
              </a:ext>
            </a:extLst>
          </p:cNvPr>
          <p:cNvGrpSpPr/>
          <p:nvPr/>
        </p:nvGrpSpPr>
        <p:grpSpPr>
          <a:xfrm>
            <a:off x="8694058" y="5427890"/>
            <a:ext cx="609600" cy="457200"/>
            <a:chOff x="8694058" y="5427890"/>
            <a:chExt cx="609600" cy="457200"/>
          </a:xfrm>
          <a:solidFill>
            <a:schemeClr val="accent6">
              <a:lumMod val="50000"/>
            </a:schemeClr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67C0621-4494-CCBE-A456-8BDA673C90A5}"/>
                </a:ext>
              </a:extLst>
            </p:cNvPr>
            <p:cNvSpPr/>
            <p:nvPr/>
          </p:nvSpPr>
          <p:spPr>
            <a:xfrm>
              <a:off x="8694058" y="5427890"/>
              <a:ext cx="609600" cy="457200"/>
            </a:xfrm>
            <a:custGeom>
              <a:avLst/>
              <a:gdLst>
                <a:gd name="connsiteX0" fmla="*/ 571500 w 609600"/>
                <a:gd name="connsiteY0" fmla="*/ 152400 h 457200"/>
                <a:gd name="connsiteX1" fmla="*/ 472440 w 609600"/>
                <a:gd name="connsiteY1" fmla="*/ 152400 h 457200"/>
                <a:gd name="connsiteX2" fmla="*/ 560070 w 609600"/>
                <a:gd name="connsiteY2" fmla="*/ 64770 h 457200"/>
                <a:gd name="connsiteX3" fmla="*/ 571500 w 609600"/>
                <a:gd name="connsiteY3" fmla="*/ 38100 h 457200"/>
                <a:gd name="connsiteX4" fmla="*/ 560070 w 609600"/>
                <a:gd name="connsiteY4" fmla="*/ 11430 h 457200"/>
                <a:gd name="connsiteX5" fmla="*/ 533400 w 609600"/>
                <a:gd name="connsiteY5" fmla="*/ 0 h 457200"/>
                <a:gd name="connsiteX6" fmla="*/ 506730 w 609600"/>
                <a:gd name="connsiteY6" fmla="*/ 11430 h 457200"/>
                <a:gd name="connsiteX7" fmla="*/ 364808 w 609600"/>
                <a:gd name="connsiteY7" fmla="*/ 152400 h 457200"/>
                <a:gd name="connsiteX8" fmla="*/ 38100 w 609600"/>
                <a:gd name="connsiteY8" fmla="*/ 152400 h 457200"/>
                <a:gd name="connsiteX9" fmla="*/ 0 w 609600"/>
                <a:gd name="connsiteY9" fmla="*/ 190500 h 457200"/>
                <a:gd name="connsiteX10" fmla="*/ 38100 w 609600"/>
                <a:gd name="connsiteY10" fmla="*/ 228600 h 457200"/>
                <a:gd name="connsiteX11" fmla="*/ 48578 w 609600"/>
                <a:gd name="connsiteY11" fmla="*/ 228600 h 457200"/>
                <a:gd name="connsiteX12" fmla="*/ 63818 w 609600"/>
                <a:gd name="connsiteY12" fmla="*/ 415290 h 457200"/>
                <a:gd name="connsiteX13" fmla="*/ 105728 w 609600"/>
                <a:gd name="connsiteY13" fmla="*/ 457200 h 457200"/>
                <a:gd name="connsiteX14" fmla="*/ 504825 w 609600"/>
                <a:gd name="connsiteY14" fmla="*/ 457200 h 457200"/>
                <a:gd name="connsiteX15" fmla="*/ 546735 w 609600"/>
                <a:gd name="connsiteY15" fmla="*/ 416243 h 457200"/>
                <a:gd name="connsiteX16" fmla="*/ 561023 w 609600"/>
                <a:gd name="connsiteY16" fmla="*/ 228600 h 457200"/>
                <a:gd name="connsiteX17" fmla="*/ 571500 w 609600"/>
                <a:gd name="connsiteY17" fmla="*/ 228600 h 457200"/>
                <a:gd name="connsiteX18" fmla="*/ 609600 w 609600"/>
                <a:gd name="connsiteY18" fmla="*/ 190500 h 457200"/>
                <a:gd name="connsiteX19" fmla="*/ 571500 w 609600"/>
                <a:gd name="connsiteY19" fmla="*/ 152400 h 457200"/>
                <a:gd name="connsiteX20" fmla="*/ 519113 w 609600"/>
                <a:gd name="connsiteY20" fmla="*/ 23813 h 457200"/>
                <a:gd name="connsiteX21" fmla="*/ 532448 w 609600"/>
                <a:gd name="connsiteY21" fmla="*/ 18097 h 457200"/>
                <a:gd name="connsiteX22" fmla="*/ 545783 w 609600"/>
                <a:gd name="connsiteY22" fmla="*/ 23813 h 457200"/>
                <a:gd name="connsiteX23" fmla="*/ 552450 w 609600"/>
                <a:gd name="connsiteY23" fmla="*/ 38100 h 457200"/>
                <a:gd name="connsiteX24" fmla="*/ 546735 w 609600"/>
                <a:gd name="connsiteY24" fmla="*/ 51435 h 457200"/>
                <a:gd name="connsiteX25" fmla="*/ 318135 w 609600"/>
                <a:gd name="connsiteY25" fmla="*/ 280035 h 457200"/>
                <a:gd name="connsiteX26" fmla="*/ 291465 w 609600"/>
                <a:gd name="connsiteY26" fmla="*/ 280035 h 457200"/>
                <a:gd name="connsiteX27" fmla="*/ 285750 w 609600"/>
                <a:gd name="connsiteY27" fmla="*/ 265748 h 457200"/>
                <a:gd name="connsiteX28" fmla="*/ 291465 w 609600"/>
                <a:gd name="connsiteY28" fmla="*/ 252413 h 457200"/>
                <a:gd name="connsiteX29" fmla="*/ 519113 w 609600"/>
                <a:gd name="connsiteY29" fmla="*/ 23813 h 457200"/>
                <a:gd name="connsiteX30" fmla="*/ 268605 w 609600"/>
                <a:gd name="connsiteY30" fmla="*/ 276225 h 457200"/>
                <a:gd name="connsiteX31" fmla="*/ 272415 w 609600"/>
                <a:gd name="connsiteY31" fmla="*/ 285750 h 457200"/>
                <a:gd name="connsiteX32" fmla="*/ 109538 w 609600"/>
                <a:gd name="connsiteY32" fmla="*/ 285750 h 457200"/>
                <a:gd name="connsiteX33" fmla="*/ 104775 w 609600"/>
                <a:gd name="connsiteY33" fmla="*/ 280988 h 457200"/>
                <a:gd name="connsiteX34" fmla="*/ 109538 w 609600"/>
                <a:gd name="connsiteY34" fmla="*/ 276225 h 457200"/>
                <a:gd name="connsiteX35" fmla="*/ 268605 w 609600"/>
                <a:gd name="connsiteY35" fmla="*/ 276225 h 457200"/>
                <a:gd name="connsiteX36" fmla="*/ 348615 w 609600"/>
                <a:gd name="connsiteY36" fmla="*/ 276225 h 457200"/>
                <a:gd name="connsiteX37" fmla="*/ 500063 w 609600"/>
                <a:gd name="connsiteY37" fmla="*/ 276225 h 457200"/>
                <a:gd name="connsiteX38" fmla="*/ 504825 w 609600"/>
                <a:gd name="connsiteY38" fmla="*/ 280988 h 457200"/>
                <a:gd name="connsiteX39" fmla="*/ 500063 w 609600"/>
                <a:gd name="connsiteY39" fmla="*/ 285750 h 457200"/>
                <a:gd name="connsiteX40" fmla="*/ 339090 w 609600"/>
                <a:gd name="connsiteY40" fmla="*/ 285750 h 457200"/>
                <a:gd name="connsiteX41" fmla="*/ 348615 w 609600"/>
                <a:gd name="connsiteY41" fmla="*/ 276225 h 457200"/>
                <a:gd name="connsiteX42" fmla="*/ 19050 w 609600"/>
                <a:gd name="connsiteY42" fmla="*/ 190500 h 457200"/>
                <a:gd name="connsiteX43" fmla="*/ 38100 w 609600"/>
                <a:gd name="connsiteY43" fmla="*/ 171450 h 457200"/>
                <a:gd name="connsiteX44" fmla="*/ 345758 w 609600"/>
                <a:gd name="connsiteY44" fmla="*/ 171450 h 457200"/>
                <a:gd name="connsiteX45" fmla="*/ 307658 w 609600"/>
                <a:gd name="connsiteY45" fmla="*/ 209550 h 457200"/>
                <a:gd name="connsiteX46" fmla="*/ 38100 w 609600"/>
                <a:gd name="connsiteY46" fmla="*/ 209550 h 457200"/>
                <a:gd name="connsiteX47" fmla="*/ 19050 w 609600"/>
                <a:gd name="connsiteY47" fmla="*/ 190500 h 457200"/>
                <a:gd name="connsiteX48" fmla="*/ 526733 w 609600"/>
                <a:gd name="connsiteY48" fmla="*/ 415290 h 457200"/>
                <a:gd name="connsiteX49" fmla="*/ 503873 w 609600"/>
                <a:gd name="connsiteY49" fmla="*/ 438150 h 457200"/>
                <a:gd name="connsiteX50" fmla="*/ 104775 w 609600"/>
                <a:gd name="connsiteY50" fmla="*/ 438150 h 457200"/>
                <a:gd name="connsiteX51" fmla="*/ 81915 w 609600"/>
                <a:gd name="connsiteY51" fmla="*/ 415290 h 457200"/>
                <a:gd name="connsiteX52" fmla="*/ 67628 w 609600"/>
                <a:gd name="connsiteY52" fmla="*/ 228600 h 457200"/>
                <a:gd name="connsiteX53" fmla="*/ 288608 w 609600"/>
                <a:gd name="connsiteY53" fmla="*/ 228600 h 457200"/>
                <a:gd name="connsiteX54" fmla="*/ 278130 w 609600"/>
                <a:gd name="connsiteY54" fmla="*/ 239077 h 457200"/>
                <a:gd name="connsiteX55" fmla="*/ 267653 w 609600"/>
                <a:gd name="connsiteY55" fmla="*/ 257175 h 457200"/>
                <a:gd name="connsiteX56" fmla="*/ 109538 w 609600"/>
                <a:gd name="connsiteY56" fmla="*/ 257175 h 457200"/>
                <a:gd name="connsiteX57" fmla="*/ 85725 w 609600"/>
                <a:gd name="connsiteY57" fmla="*/ 280988 h 457200"/>
                <a:gd name="connsiteX58" fmla="*/ 109538 w 609600"/>
                <a:gd name="connsiteY58" fmla="*/ 304800 h 457200"/>
                <a:gd name="connsiteX59" fmla="*/ 500063 w 609600"/>
                <a:gd name="connsiteY59" fmla="*/ 304800 h 457200"/>
                <a:gd name="connsiteX60" fmla="*/ 523875 w 609600"/>
                <a:gd name="connsiteY60" fmla="*/ 280988 h 457200"/>
                <a:gd name="connsiteX61" fmla="*/ 500063 w 609600"/>
                <a:gd name="connsiteY61" fmla="*/ 257175 h 457200"/>
                <a:gd name="connsiteX62" fmla="*/ 367665 w 609600"/>
                <a:gd name="connsiteY62" fmla="*/ 257175 h 457200"/>
                <a:gd name="connsiteX63" fmla="*/ 396240 w 609600"/>
                <a:gd name="connsiteY63" fmla="*/ 228600 h 457200"/>
                <a:gd name="connsiteX64" fmla="*/ 542925 w 609600"/>
                <a:gd name="connsiteY64" fmla="*/ 228600 h 457200"/>
                <a:gd name="connsiteX65" fmla="*/ 526733 w 609600"/>
                <a:gd name="connsiteY65" fmla="*/ 415290 h 457200"/>
                <a:gd name="connsiteX66" fmla="*/ 571500 w 609600"/>
                <a:gd name="connsiteY66" fmla="*/ 209550 h 457200"/>
                <a:gd name="connsiteX67" fmla="*/ 415290 w 609600"/>
                <a:gd name="connsiteY67" fmla="*/ 209550 h 457200"/>
                <a:gd name="connsiteX68" fmla="*/ 453390 w 609600"/>
                <a:gd name="connsiteY68" fmla="*/ 171450 h 457200"/>
                <a:gd name="connsiteX69" fmla="*/ 571500 w 609600"/>
                <a:gd name="connsiteY69" fmla="*/ 171450 h 457200"/>
                <a:gd name="connsiteX70" fmla="*/ 590550 w 609600"/>
                <a:gd name="connsiteY70" fmla="*/ 190500 h 457200"/>
                <a:gd name="connsiteX71" fmla="*/ 571500 w 609600"/>
                <a:gd name="connsiteY71" fmla="*/ 20955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09600" h="457200">
                  <a:moveTo>
                    <a:pt x="571500" y="152400"/>
                  </a:moveTo>
                  <a:lnTo>
                    <a:pt x="472440" y="152400"/>
                  </a:lnTo>
                  <a:lnTo>
                    <a:pt x="560070" y="64770"/>
                  </a:lnTo>
                  <a:cubicBezTo>
                    <a:pt x="566738" y="57150"/>
                    <a:pt x="571500" y="47625"/>
                    <a:pt x="571500" y="38100"/>
                  </a:cubicBezTo>
                  <a:cubicBezTo>
                    <a:pt x="571500" y="28575"/>
                    <a:pt x="567690" y="18097"/>
                    <a:pt x="560070" y="11430"/>
                  </a:cubicBezTo>
                  <a:cubicBezTo>
                    <a:pt x="552450" y="3810"/>
                    <a:pt x="542925" y="0"/>
                    <a:pt x="533400" y="0"/>
                  </a:cubicBezTo>
                  <a:cubicBezTo>
                    <a:pt x="522923" y="0"/>
                    <a:pt x="513398" y="3810"/>
                    <a:pt x="506730" y="11430"/>
                  </a:cubicBezTo>
                  <a:lnTo>
                    <a:pt x="364808" y="152400"/>
                  </a:lnTo>
                  <a:lnTo>
                    <a:pt x="38100" y="152400"/>
                  </a:lnTo>
                  <a:cubicBezTo>
                    <a:pt x="17145" y="152400"/>
                    <a:pt x="0" y="169545"/>
                    <a:pt x="0" y="190500"/>
                  </a:cubicBezTo>
                  <a:cubicBezTo>
                    <a:pt x="0" y="211455"/>
                    <a:pt x="17145" y="228600"/>
                    <a:pt x="38100" y="228600"/>
                  </a:cubicBezTo>
                  <a:lnTo>
                    <a:pt x="48578" y="228600"/>
                  </a:lnTo>
                  <a:lnTo>
                    <a:pt x="63818" y="415290"/>
                  </a:lnTo>
                  <a:cubicBezTo>
                    <a:pt x="63818" y="438150"/>
                    <a:pt x="82868" y="457200"/>
                    <a:pt x="105728" y="457200"/>
                  </a:cubicBezTo>
                  <a:lnTo>
                    <a:pt x="504825" y="457200"/>
                  </a:lnTo>
                  <a:cubicBezTo>
                    <a:pt x="527685" y="457200"/>
                    <a:pt x="546735" y="438150"/>
                    <a:pt x="546735" y="416243"/>
                  </a:cubicBezTo>
                  <a:lnTo>
                    <a:pt x="561023" y="228600"/>
                  </a:lnTo>
                  <a:lnTo>
                    <a:pt x="571500" y="228600"/>
                  </a:lnTo>
                  <a:cubicBezTo>
                    <a:pt x="592455" y="228600"/>
                    <a:pt x="609600" y="211455"/>
                    <a:pt x="609600" y="190500"/>
                  </a:cubicBezTo>
                  <a:cubicBezTo>
                    <a:pt x="609600" y="169545"/>
                    <a:pt x="592455" y="152400"/>
                    <a:pt x="571500" y="152400"/>
                  </a:cubicBezTo>
                  <a:close/>
                  <a:moveTo>
                    <a:pt x="519113" y="23813"/>
                  </a:moveTo>
                  <a:cubicBezTo>
                    <a:pt x="522923" y="20003"/>
                    <a:pt x="527685" y="18097"/>
                    <a:pt x="532448" y="18097"/>
                  </a:cubicBezTo>
                  <a:cubicBezTo>
                    <a:pt x="537210" y="18097"/>
                    <a:pt x="541973" y="20003"/>
                    <a:pt x="545783" y="23813"/>
                  </a:cubicBezTo>
                  <a:cubicBezTo>
                    <a:pt x="549593" y="27622"/>
                    <a:pt x="552450" y="32385"/>
                    <a:pt x="552450" y="38100"/>
                  </a:cubicBezTo>
                  <a:cubicBezTo>
                    <a:pt x="552450" y="43815"/>
                    <a:pt x="550545" y="47625"/>
                    <a:pt x="546735" y="51435"/>
                  </a:cubicBezTo>
                  <a:lnTo>
                    <a:pt x="318135" y="280035"/>
                  </a:lnTo>
                  <a:cubicBezTo>
                    <a:pt x="310515" y="287655"/>
                    <a:pt x="299085" y="287655"/>
                    <a:pt x="291465" y="280035"/>
                  </a:cubicBezTo>
                  <a:cubicBezTo>
                    <a:pt x="287655" y="276225"/>
                    <a:pt x="285750" y="271463"/>
                    <a:pt x="285750" y="265748"/>
                  </a:cubicBezTo>
                  <a:cubicBezTo>
                    <a:pt x="285750" y="260033"/>
                    <a:pt x="287655" y="256223"/>
                    <a:pt x="291465" y="252413"/>
                  </a:cubicBezTo>
                  <a:lnTo>
                    <a:pt x="519113" y="23813"/>
                  </a:lnTo>
                  <a:close/>
                  <a:moveTo>
                    <a:pt x="268605" y="276225"/>
                  </a:moveTo>
                  <a:cubicBezTo>
                    <a:pt x="269558" y="280035"/>
                    <a:pt x="270510" y="282893"/>
                    <a:pt x="272415" y="285750"/>
                  </a:cubicBezTo>
                  <a:lnTo>
                    <a:pt x="109538" y="285750"/>
                  </a:lnTo>
                  <a:cubicBezTo>
                    <a:pt x="106680" y="285750"/>
                    <a:pt x="104775" y="283845"/>
                    <a:pt x="104775" y="280988"/>
                  </a:cubicBezTo>
                  <a:cubicBezTo>
                    <a:pt x="104775" y="278130"/>
                    <a:pt x="106680" y="276225"/>
                    <a:pt x="109538" y="276225"/>
                  </a:cubicBezTo>
                  <a:lnTo>
                    <a:pt x="268605" y="276225"/>
                  </a:lnTo>
                  <a:close/>
                  <a:moveTo>
                    <a:pt x="348615" y="276225"/>
                  </a:moveTo>
                  <a:lnTo>
                    <a:pt x="500063" y="276225"/>
                  </a:lnTo>
                  <a:cubicBezTo>
                    <a:pt x="502920" y="276225"/>
                    <a:pt x="504825" y="278130"/>
                    <a:pt x="504825" y="280988"/>
                  </a:cubicBezTo>
                  <a:cubicBezTo>
                    <a:pt x="504825" y="283845"/>
                    <a:pt x="502920" y="285750"/>
                    <a:pt x="500063" y="285750"/>
                  </a:cubicBezTo>
                  <a:lnTo>
                    <a:pt x="339090" y="285750"/>
                  </a:lnTo>
                  <a:lnTo>
                    <a:pt x="348615" y="276225"/>
                  </a:lnTo>
                  <a:close/>
                  <a:moveTo>
                    <a:pt x="19050" y="190500"/>
                  </a:moveTo>
                  <a:cubicBezTo>
                    <a:pt x="19050" y="180023"/>
                    <a:pt x="27623" y="171450"/>
                    <a:pt x="38100" y="171450"/>
                  </a:cubicBezTo>
                  <a:lnTo>
                    <a:pt x="345758" y="171450"/>
                  </a:lnTo>
                  <a:lnTo>
                    <a:pt x="307658" y="209550"/>
                  </a:lnTo>
                  <a:lnTo>
                    <a:pt x="38100" y="209550"/>
                  </a:lnTo>
                  <a:cubicBezTo>
                    <a:pt x="27623" y="209550"/>
                    <a:pt x="19050" y="200977"/>
                    <a:pt x="19050" y="190500"/>
                  </a:cubicBezTo>
                  <a:close/>
                  <a:moveTo>
                    <a:pt x="526733" y="415290"/>
                  </a:moveTo>
                  <a:cubicBezTo>
                    <a:pt x="526733" y="427673"/>
                    <a:pt x="516255" y="438150"/>
                    <a:pt x="503873" y="438150"/>
                  </a:cubicBezTo>
                  <a:lnTo>
                    <a:pt x="104775" y="438150"/>
                  </a:lnTo>
                  <a:cubicBezTo>
                    <a:pt x="92393" y="438150"/>
                    <a:pt x="81915" y="427673"/>
                    <a:pt x="81915" y="415290"/>
                  </a:cubicBezTo>
                  <a:lnTo>
                    <a:pt x="67628" y="228600"/>
                  </a:lnTo>
                  <a:lnTo>
                    <a:pt x="288608" y="228600"/>
                  </a:lnTo>
                  <a:lnTo>
                    <a:pt x="278130" y="239077"/>
                  </a:lnTo>
                  <a:cubicBezTo>
                    <a:pt x="273368" y="243840"/>
                    <a:pt x="269558" y="250508"/>
                    <a:pt x="267653" y="257175"/>
                  </a:cubicBezTo>
                  <a:lnTo>
                    <a:pt x="109538" y="257175"/>
                  </a:lnTo>
                  <a:cubicBezTo>
                    <a:pt x="96203" y="257175"/>
                    <a:pt x="85725" y="267653"/>
                    <a:pt x="85725" y="280988"/>
                  </a:cubicBezTo>
                  <a:cubicBezTo>
                    <a:pt x="85725" y="294323"/>
                    <a:pt x="96203" y="304800"/>
                    <a:pt x="109538" y="304800"/>
                  </a:cubicBezTo>
                  <a:lnTo>
                    <a:pt x="500063" y="304800"/>
                  </a:lnTo>
                  <a:cubicBezTo>
                    <a:pt x="513398" y="304800"/>
                    <a:pt x="523875" y="294323"/>
                    <a:pt x="523875" y="280988"/>
                  </a:cubicBezTo>
                  <a:cubicBezTo>
                    <a:pt x="523875" y="267653"/>
                    <a:pt x="513398" y="257175"/>
                    <a:pt x="500063" y="257175"/>
                  </a:cubicBezTo>
                  <a:lnTo>
                    <a:pt x="367665" y="257175"/>
                  </a:lnTo>
                  <a:lnTo>
                    <a:pt x="396240" y="228600"/>
                  </a:lnTo>
                  <a:lnTo>
                    <a:pt x="542925" y="228600"/>
                  </a:lnTo>
                  <a:lnTo>
                    <a:pt x="526733" y="415290"/>
                  </a:lnTo>
                  <a:close/>
                  <a:moveTo>
                    <a:pt x="571500" y="209550"/>
                  </a:moveTo>
                  <a:lnTo>
                    <a:pt x="415290" y="209550"/>
                  </a:lnTo>
                  <a:lnTo>
                    <a:pt x="453390" y="171450"/>
                  </a:lnTo>
                  <a:lnTo>
                    <a:pt x="571500" y="171450"/>
                  </a:lnTo>
                  <a:cubicBezTo>
                    <a:pt x="581978" y="171450"/>
                    <a:pt x="590550" y="180023"/>
                    <a:pt x="590550" y="190500"/>
                  </a:cubicBezTo>
                  <a:cubicBezTo>
                    <a:pt x="590550" y="200977"/>
                    <a:pt x="581978" y="209550"/>
                    <a:pt x="571500" y="2095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E543B07-9078-DBCD-003D-34DB5449D562}"/>
                </a:ext>
              </a:extLst>
            </p:cNvPr>
            <p:cNvSpPr/>
            <p:nvPr/>
          </p:nvSpPr>
          <p:spPr>
            <a:xfrm>
              <a:off x="8798833" y="5799365"/>
              <a:ext cx="400050" cy="47625"/>
            </a:xfrm>
            <a:custGeom>
              <a:avLst/>
              <a:gdLst>
                <a:gd name="connsiteX0" fmla="*/ 376238 w 400050"/>
                <a:gd name="connsiteY0" fmla="*/ 0 h 47625"/>
                <a:gd name="connsiteX1" fmla="*/ 23813 w 400050"/>
                <a:gd name="connsiteY1" fmla="*/ 0 h 47625"/>
                <a:gd name="connsiteX2" fmla="*/ 0 w 400050"/>
                <a:gd name="connsiteY2" fmla="*/ 23813 h 47625"/>
                <a:gd name="connsiteX3" fmla="*/ 23813 w 400050"/>
                <a:gd name="connsiteY3" fmla="*/ 47625 h 47625"/>
                <a:gd name="connsiteX4" fmla="*/ 376238 w 400050"/>
                <a:gd name="connsiteY4" fmla="*/ 47625 h 47625"/>
                <a:gd name="connsiteX5" fmla="*/ 400050 w 400050"/>
                <a:gd name="connsiteY5" fmla="*/ 23813 h 47625"/>
                <a:gd name="connsiteX6" fmla="*/ 376238 w 400050"/>
                <a:gd name="connsiteY6" fmla="*/ 0 h 47625"/>
                <a:gd name="connsiteX7" fmla="*/ 376238 w 400050"/>
                <a:gd name="connsiteY7" fmla="*/ 28575 h 47625"/>
                <a:gd name="connsiteX8" fmla="*/ 23813 w 400050"/>
                <a:gd name="connsiteY8" fmla="*/ 28575 h 47625"/>
                <a:gd name="connsiteX9" fmla="*/ 19050 w 400050"/>
                <a:gd name="connsiteY9" fmla="*/ 23813 h 47625"/>
                <a:gd name="connsiteX10" fmla="*/ 23813 w 400050"/>
                <a:gd name="connsiteY10" fmla="*/ 19050 h 47625"/>
                <a:gd name="connsiteX11" fmla="*/ 376238 w 400050"/>
                <a:gd name="connsiteY11" fmla="*/ 19050 h 47625"/>
                <a:gd name="connsiteX12" fmla="*/ 381000 w 400050"/>
                <a:gd name="connsiteY12" fmla="*/ 23813 h 47625"/>
                <a:gd name="connsiteX13" fmla="*/ 376238 w 400050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050" h="47625">
                  <a:moveTo>
                    <a:pt x="376238" y="0"/>
                  </a:moveTo>
                  <a:lnTo>
                    <a:pt x="23813" y="0"/>
                  </a:lnTo>
                  <a:cubicBezTo>
                    <a:pt x="10478" y="0"/>
                    <a:pt x="0" y="10477"/>
                    <a:pt x="0" y="23813"/>
                  </a:cubicBezTo>
                  <a:cubicBezTo>
                    <a:pt x="0" y="37148"/>
                    <a:pt x="10478" y="47625"/>
                    <a:pt x="23813" y="47625"/>
                  </a:cubicBezTo>
                  <a:lnTo>
                    <a:pt x="376238" y="47625"/>
                  </a:lnTo>
                  <a:cubicBezTo>
                    <a:pt x="389573" y="47625"/>
                    <a:pt x="400050" y="37148"/>
                    <a:pt x="400050" y="23813"/>
                  </a:cubicBezTo>
                  <a:cubicBezTo>
                    <a:pt x="400050" y="10477"/>
                    <a:pt x="389573" y="0"/>
                    <a:pt x="376238" y="0"/>
                  </a:cubicBezTo>
                  <a:close/>
                  <a:moveTo>
                    <a:pt x="376238" y="28575"/>
                  </a:moveTo>
                  <a:lnTo>
                    <a:pt x="23813" y="28575"/>
                  </a:lnTo>
                  <a:cubicBezTo>
                    <a:pt x="20955" y="28575"/>
                    <a:pt x="19050" y="26670"/>
                    <a:pt x="19050" y="23813"/>
                  </a:cubicBezTo>
                  <a:cubicBezTo>
                    <a:pt x="19050" y="20955"/>
                    <a:pt x="20955" y="19050"/>
                    <a:pt x="23813" y="19050"/>
                  </a:cubicBezTo>
                  <a:lnTo>
                    <a:pt x="376238" y="19050"/>
                  </a:lnTo>
                  <a:cubicBezTo>
                    <a:pt x="379095" y="19050"/>
                    <a:pt x="381000" y="20955"/>
                    <a:pt x="381000" y="23813"/>
                  </a:cubicBezTo>
                  <a:cubicBezTo>
                    <a:pt x="381000" y="26670"/>
                    <a:pt x="379095" y="28575"/>
                    <a:pt x="376238" y="285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39180F3-6441-583E-2C4C-A088DB93300D}"/>
                </a:ext>
              </a:extLst>
            </p:cNvPr>
            <p:cNvSpPr/>
            <p:nvPr/>
          </p:nvSpPr>
          <p:spPr>
            <a:xfrm>
              <a:off x="8789308" y="5742215"/>
              <a:ext cx="419100" cy="47625"/>
            </a:xfrm>
            <a:custGeom>
              <a:avLst/>
              <a:gdLst>
                <a:gd name="connsiteX0" fmla="*/ 395288 w 419100"/>
                <a:gd name="connsiteY0" fmla="*/ 0 h 47625"/>
                <a:gd name="connsiteX1" fmla="*/ 23813 w 419100"/>
                <a:gd name="connsiteY1" fmla="*/ 0 h 47625"/>
                <a:gd name="connsiteX2" fmla="*/ 0 w 419100"/>
                <a:gd name="connsiteY2" fmla="*/ 23813 h 47625"/>
                <a:gd name="connsiteX3" fmla="*/ 23813 w 419100"/>
                <a:gd name="connsiteY3" fmla="*/ 47625 h 47625"/>
                <a:gd name="connsiteX4" fmla="*/ 395288 w 419100"/>
                <a:gd name="connsiteY4" fmla="*/ 47625 h 47625"/>
                <a:gd name="connsiteX5" fmla="*/ 419100 w 419100"/>
                <a:gd name="connsiteY5" fmla="*/ 23813 h 47625"/>
                <a:gd name="connsiteX6" fmla="*/ 395288 w 419100"/>
                <a:gd name="connsiteY6" fmla="*/ 0 h 47625"/>
                <a:gd name="connsiteX7" fmla="*/ 395288 w 419100"/>
                <a:gd name="connsiteY7" fmla="*/ 28575 h 47625"/>
                <a:gd name="connsiteX8" fmla="*/ 23813 w 419100"/>
                <a:gd name="connsiteY8" fmla="*/ 28575 h 47625"/>
                <a:gd name="connsiteX9" fmla="*/ 19050 w 419100"/>
                <a:gd name="connsiteY9" fmla="*/ 23813 h 47625"/>
                <a:gd name="connsiteX10" fmla="*/ 23813 w 419100"/>
                <a:gd name="connsiteY10" fmla="*/ 19050 h 47625"/>
                <a:gd name="connsiteX11" fmla="*/ 395288 w 419100"/>
                <a:gd name="connsiteY11" fmla="*/ 19050 h 47625"/>
                <a:gd name="connsiteX12" fmla="*/ 400050 w 419100"/>
                <a:gd name="connsiteY12" fmla="*/ 23813 h 47625"/>
                <a:gd name="connsiteX13" fmla="*/ 395288 w 419100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9100" h="47625">
                  <a:moveTo>
                    <a:pt x="395288" y="0"/>
                  </a:moveTo>
                  <a:lnTo>
                    <a:pt x="23813" y="0"/>
                  </a:lnTo>
                  <a:cubicBezTo>
                    <a:pt x="10478" y="0"/>
                    <a:pt x="0" y="10477"/>
                    <a:pt x="0" y="23813"/>
                  </a:cubicBezTo>
                  <a:cubicBezTo>
                    <a:pt x="0" y="37148"/>
                    <a:pt x="10478" y="47625"/>
                    <a:pt x="23813" y="47625"/>
                  </a:cubicBezTo>
                  <a:lnTo>
                    <a:pt x="395288" y="47625"/>
                  </a:lnTo>
                  <a:cubicBezTo>
                    <a:pt x="408623" y="47625"/>
                    <a:pt x="419100" y="37148"/>
                    <a:pt x="419100" y="23813"/>
                  </a:cubicBezTo>
                  <a:cubicBezTo>
                    <a:pt x="419100" y="10477"/>
                    <a:pt x="408623" y="0"/>
                    <a:pt x="395288" y="0"/>
                  </a:cubicBezTo>
                  <a:close/>
                  <a:moveTo>
                    <a:pt x="395288" y="28575"/>
                  </a:moveTo>
                  <a:lnTo>
                    <a:pt x="23813" y="28575"/>
                  </a:lnTo>
                  <a:cubicBezTo>
                    <a:pt x="20955" y="28575"/>
                    <a:pt x="19050" y="26670"/>
                    <a:pt x="19050" y="23813"/>
                  </a:cubicBezTo>
                  <a:cubicBezTo>
                    <a:pt x="19050" y="20955"/>
                    <a:pt x="20955" y="19050"/>
                    <a:pt x="23813" y="19050"/>
                  </a:cubicBezTo>
                  <a:lnTo>
                    <a:pt x="395288" y="19050"/>
                  </a:lnTo>
                  <a:cubicBezTo>
                    <a:pt x="398145" y="19050"/>
                    <a:pt x="400050" y="20955"/>
                    <a:pt x="400050" y="23813"/>
                  </a:cubicBezTo>
                  <a:cubicBezTo>
                    <a:pt x="400050" y="26670"/>
                    <a:pt x="398145" y="28575"/>
                    <a:pt x="395288" y="285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5" name="Graphic 13">
            <a:extLst>
              <a:ext uri="{FF2B5EF4-FFF2-40B4-BE49-F238E27FC236}">
                <a16:creationId xmlns:a16="http://schemas.microsoft.com/office/drawing/2014/main" id="{27AEA1BB-0BC8-FE63-E0DE-AE6B20F9066D}"/>
              </a:ext>
            </a:extLst>
          </p:cNvPr>
          <p:cNvGrpSpPr/>
          <p:nvPr/>
        </p:nvGrpSpPr>
        <p:grpSpPr>
          <a:xfrm>
            <a:off x="8741683" y="4169683"/>
            <a:ext cx="514350" cy="514350"/>
            <a:chOff x="8741683" y="4169683"/>
            <a:chExt cx="514350" cy="514350"/>
          </a:xfrm>
          <a:solidFill>
            <a:schemeClr val="accent6">
              <a:lumMod val="50000"/>
            </a:schemeClr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EB46D47-7509-2EC9-8002-1A4B50A1A192}"/>
                </a:ext>
              </a:extLst>
            </p:cNvPr>
            <p:cNvSpPr/>
            <p:nvPr/>
          </p:nvSpPr>
          <p:spPr>
            <a:xfrm>
              <a:off x="8970283" y="439828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F0921B4-E667-ADC4-6B4C-0362F1796137}"/>
                </a:ext>
              </a:extLst>
            </p:cNvPr>
            <p:cNvSpPr/>
            <p:nvPr/>
          </p:nvSpPr>
          <p:spPr>
            <a:xfrm>
              <a:off x="8913133" y="434113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E5300D3-C788-90F1-E5CA-977CCE93FC93}"/>
                </a:ext>
              </a:extLst>
            </p:cNvPr>
            <p:cNvSpPr/>
            <p:nvPr/>
          </p:nvSpPr>
          <p:spPr>
            <a:xfrm>
              <a:off x="8913133" y="445543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8FB099-DB2B-CB1D-B861-A98E198CE063}"/>
                </a:ext>
              </a:extLst>
            </p:cNvPr>
            <p:cNvSpPr/>
            <p:nvPr/>
          </p:nvSpPr>
          <p:spPr>
            <a:xfrm>
              <a:off x="8855983" y="439828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2149AC8-8DE6-492E-B08B-C8ADD0AFCD15}"/>
                </a:ext>
              </a:extLst>
            </p:cNvPr>
            <p:cNvSpPr/>
            <p:nvPr/>
          </p:nvSpPr>
          <p:spPr>
            <a:xfrm>
              <a:off x="8798833" y="422683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2AD1DA4-20D8-F781-66D3-38A2140F9B2A}"/>
                </a:ext>
              </a:extLst>
            </p:cNvPr>
            <p:cNvSpPr/>
            <p:nvPr/>
          </p:nvSpPr>
          <p:spPr>
            <a:xfrm>
              <a:off x="9027433" y="434113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1753D85-D106-0670-1DDF-BC83E3363C26}"/>
                </a:ext>
              </a:extLst>
            </p:cNvPr>
            <p:cNvSpPr/>
            <p:nvPr/>
          </p:nvSpPr>
          <p:spPr>
            <a:xfrm>
              <a:off x="8970283" y="428398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4C600DB-E71D-3A99-A3E5-BB223A7F1E3F}"/>
                </a:ext>
              </a:extLst>
            </p:cNvPr>
            <p:cNvSpPr/>
            <p:nvPr/>
          </p:nvSpPr>
          <p:spPr>
            <a:xfrm>
              <a:off x="9141733" y="422683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501520A-37F7-F53D-04B5-242FCD71EB20}"/>
                </a:ext>
              </a:extLst>
            </p:cNvPr>
            <p:cNvSpPr/>
            <p:nvPr/>
          </p:nvSpPr>
          <p:spPr>
            <a:xfrm>
              <a:off x="8798833" y="456973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D3F047E-B0B8-8200-C049-973607CFA565}"/>
                </a:ext>
              </a:extLst>
            </p:cNvPr>
            <p:cNvSpPr/>
            <p:nvPr/>
          </p:nvSpPr>
          <p:spPr>
            <a:xfrm>
              <a:off x="9141733" y="456973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DEEF677-5BE7-FDA7-A12A-02281FA9C325}"/>
                </a:ext>
              </a:extLst>
            </p:cNvPr>
            <p:cNvSpPr/>
            <p:nvPr/>
          </p:nvSpPr>
          <p:spPr>
            <a:xfrm>
              <a:off x="9027433" y="445543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D84068A-8EA9-5391-C4CA-660A6C896C3C}"/>
                </a:ext>
              </a:extLst>
            </p:cNvPr>
            <p:cNvSpPr/>
            <p:nvPr/>
          </p:nvSpPr>
          <p:spPr>
            <a:xfrm>
              <a:off x="9084583" y="439828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41D6572-9FBE-C1A8-610A-9C81378BA88E}"/>
                </a:ext>
              </a:extLst>
            </p:cNvPr>
            <p:cNvSpPr/>
            <p:nvPr/>
          </p:nvSpPr>
          <p:spPr>
            <a:xfrm>
              <a:off x="8970283" y="4512583"/>
              <a:ext cx="57150" cy="57150"/>
            </a:xfrm>
            <a:custGeom>
              <a:avLst/>
              <a:gdLst>
                <a:gd name="connsiteX0" fmla="*/ 0 w 57150"/>
                <a:gd name="connsiteY0" fmla="*/ 0 h 57150"/>
                <a:gd name="connsiteX1" fmla="*/ 57150 w 57150"/>
                <a:gd name="connsiteY1" fmla="*/ 0 h 57150"/>
                <a:gd name="connsiteX2" fmla="*/ 57150 w 57150"/>
                <a:gd name="connsiteY2" fmla="*/ 57150 h 57150"/>
                <a:gd name="connsiteX3" fmla="*/ 0 w 57150"/>
                <a:gd name="connsiteY3" fmla="*/ 5715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0" y="0"/>
                  </a:moveTo>
                  <a:lnTo>
                    <a:pt x="57150" y="0"/>
                  </a:lnTo>
                  <a:lnTo>
                    <a:pt x="57150" y="57150"/>
                  </a:lnTo>
                  <a:lnTo>
                    <a:pt x="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40F358C-921E-4092-842B-95861C2027E6}"/>
                </a:ext>
              </a:extLst>
            </p:cNvPr>
            <p:cNvSpPr/>
            <p:nvPr/>
          </p:nvSpPr>
          <p:spPr>
            <a:xfrm>
              <a:off x="8741683" y="4169683"/>
              <a:ext cx="228600" cy="228600"/>
            </a:xfrm>
            <a:custGeom>
              <a:avLst/>
              <a:gdLst>
                <a:gd name="connsiteX0" fmla="*/ 142875 w 228600"/>
                <a:gd name="connsiteY0" fmla="*/ 171450 h 228600"/>
                <a:gd name="connsiteX1" fmla="*/ 171450 w 228600"/>
                <a:gd name="connsiteY1" fmla="*/ 142875 h 228600"/>
                <a:gd name="connsiteX2" fmla="*/ 171450 w 228600"/>
                <a:gd name="connsiteY2" fmla="*/ 114300 h 228600"/>
                <a:gd name="connsiteX3" fmla="*/ 228600 w 228600"/>
                <a:gd name="connsiteY3" fmla="*/ 114300 h 228600"/>
                <a:gd name="connsiteX4" fmla="*/ 228600 w 228600"/>
                <a:gd name="connsiteY4" fmla="*/ 57150 h 228600"/>
                <a:gd name="connsiteX5" fmla="*/ 171450 w 228600"/>
                <a:gd name="connsiteY5" fmla="*/ 57150 h 228600"/>
                <a:gd name="connsiteX6" fmla="*/ 171450 w 228600"/>
                <a:gd name="connsiteY6" fmla="*/ 28575 h 228600"/>
                <a:gd name="connsiteX7" fmla="*/ 142875 w 228600"/>
                <a:gd name="connsiteY7" fmla="*/ 0 h 228600"/>
                <a:gd name="connsiteX8" fmla="*/ 28575 w 228600"/>
                <a:gd name="connsiteY8" fmla="*/ 0 h 228600"/>
                <a:gd name="connsiteX9" fmla="*/ 0 w 228600"/>
                <a:gd name="connsiteY9" fmla="*/ 28575 h 228600"/>
                <a:gd name="connsiteX10" fmla="*/ 0 w 228600"/>
                <a:gd name="connsiteY10" fmla="*/ 142875 h 228600"/>
                <a:gd name="connsiteX11" fmla="*/ 28575 w 228600"/>
                <a:gd name="connsiteY11" fmla="*/ 171450 h 228600"/>
                <a:gd name="connsiteX12" fmla="*/ 57150 w 228600"/>
                <a:gd name="connsiteY12" fmla="*/ 171450 h 228600"/>
                <a:gd name="connsiteX13" fmla="*/ 57150 w 228600"/>
                <a:gd name="connsiteY13" fmla="*/ 228600 h 228600"/>
                <a:gd name="connsiteX14" fmla="*/ 114300 w 228600"/>
                <a:gd name="connsiteY14" fmla="*/ 228600 h 228600"/>
                <a:gd name="connsiteX15" fmla="*/ 114300 w 228600"/>
                <a:gd name="connsiteY15" fmla="*/ 171450 h 228600"/>
                <a:gd name="connsiteX16" fmla="*/ 142875 w 228600"/>
                <a:gd name="connsiteY16" fmla="*/ 171450 h 228600"/>
                <a:gd name="connsiteX17" fmla="*/ 28575 w 228600"/>
                <a:gd name="connsiteY17" fmla="*/ 152400 h 228600"/>
                <a:gd name="connsiteX18" fmla="*/ 19050 w 228600"/>
                <a:gd name="connsiteY18" fmla="*/ 142875 h 228600"/>
                <a:gd name="connsiteX19" fmla="*/ 19050 w 228600"/>
                <a:gd name="connsiteY19" fmla="*/ 28575 h 228600"/>
                <a:gd name="connsiteX20" fmla="*/ 28575 w 228600"/>
                <a:gd name="connsiteY20" fmla="*/ 19050 h 228600"/>
                <a:gd name="connsiteX21" fmla="*/ 142875 w 228600"/>
                <a:gd name="connsiteY21" fmla="*/ 19050 h 228600"/>
                <a:gd name="connsiteX22" fmla="*/ 152400 w 228600"/>
                <a:gd name="connsiteY22" fmla="*/ 28575 h 228600"/>
                <a:gd name="connsiteX23" fmla="*/ 152400 w 228600"/>
                <a:gd name="connsiteY23" fmla="*/ 142875 h 228600"/>
                <a:gd name="connsiteX24" fmla="*/ 142875 w 228600"/>
                <a:gd name="connsiteY24" fmla="*/ 152400 h 228600"/>
                <a:gd name="connsiteX25" fmla="*/ 28575 w 228600"/>
                <a:gd name="connsiteY25" fmla="*/ 1524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600" h="228600">
                  <a:moveTo>
                    <a:pt x="142875" y="171450"/>
                  </a:moveTo>
                  <a:cubicBezTo>
                    <a:pt x="159068" y="171450"/>
                    <a:pt x="171450" y="159068"/>
                    <a:pt x="171450" y="142875"/>
                  </a:cubicBezTo>
                  <a:lnTo>
                    <a:pt x="171450" y="114300"/>
                  </a:lnTo>
                  <a:lnTo>
                    <a:pt x="228600" y="114300"/>
                  </a:lnTo>
                  <a:lnTo>
                    <a:pt x="228600" y="57150"/>
                  </a:lnTo>
                  <a:lnTo>
                    <a:pt x="171450" y="57150"/>
                  </a:lnTo>
                  <a:lnTo>
                    <a:pt x="171450" y="28575"/>
                  </a:lnTo>
                  <a:cubicBezTo>
                    <a:pt x="171450" y="12383"/>
                    <a:pt x="159068" y="0"/>
                    <a:pt x="142875" y="0"/>
                  </a:cubicBezTo>
                  <a:lnTo>
                    <a:pt x="28575" y="0"/>
                  </a:lnTo>
                  <a:cubicBezTo>
                    <a:pt x="12383" y="0"/>
                    <a:pt x="0" y="12383"/>
                    <a:pt x="0" y="28575"/>
                  </a:cubicBezTo>
                  <a:lnTo>
                    <a:pt x="0" y="142875"/>
                  </a:lnTo>
                  <a:cubicBezTo>
                    <a:pt x="0" y="159068"/>
                    <a:pt x="12383" y="171450"/>
                    <a:pt x="28575" y="171450"/>
                  </a:cubicBezTo>
                  <a:lnTo>
                    <a:pt x="57150" y="171450"/>
                  </a:lnTo>
                  <a:lnTo>
                    <a:pt x="57150" y="228600"/>
                  </a:lnTo>
                  <a:lnTo>
                    <a:pt x="114300" y="228600"/>
                  </a:lnTo>
                  <a:lnTo>
                    <a:pt x="114300" y="171450"/>
                  </a:lnTo>
                  <a:lnTo>
                    <a:pt x="142875" y="171450"/>
                  </a:lnTo>
                  <a:close/>
                  <a:moveTo>
                    <a:pt x="28575" y="152400"/>
                  </a:moveTo>
                  <a:cubicBezTo>
                    <a:pt x="22860" y="152400"/>
                    <a:pt x="19050" y="148590"/>
                    <a:pt x="19050" y="142875"/>
                  </a:cubicBezTo>
                  <a:lnTo>
                    <a:pt x="19050" y="28575"/>
                  </a:lnTo>
                  <a:cubicBezTo>
                    <a:pt x="19050" y="22860"/>
                    <a:pt x="22860" y="19050"/>
                    <a:pt x="28575" y="19050"/>
                  </a:cubicBezTo>
                  <a:lnTo>
                    <a:pt x="142875" y="19050"/>
                  </a:lnTo>
                  <a:cubicBezTo>
                    <a:pt x="148590" y="19050"/>
                    <a:pt x="152400" y="22860"/>
                    <a:pt x="152400" y="28575"/>
                  </a:cubicBezTo>
                  <a:lnTo>
                    <a:pt x="152400" y="142875"/>
                  </a:lnTo>
                  <a:cubicBezTo>
                    <a:pt x="152400" y="148590"/>
                    <a:pt x="148590" y="152400"/>
                    <a:pt x="142875" y="152400"/>
                  </a:cubicBezTo>
                  <a:lnTo>
                    <a:pt x="28575" y="1524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AD575F2-6FF9-3FE6-CFD7-459D250D5285}"/>
                </a:ext>
              </a:extLst>
            </p:cNvPr>
            <p:cNvSpPr/>
            <p:nvPr/>
          </p:nvSpPr>
          <p:spPr>
            <a:xfrm>
              <a:off x="9027433" y="4169683"/>
              <a:ext cx="228600" cy="228600"/>
            </a:xfrm>
            <a:custGeom>
              <a:avLst/>
              <a:gdLst>
                <a:gd name="connsiteX0" fmla="*/ 57150 w 228600"/>
                <a:gd name="connsiteY0" fmla="*/ 142875 h 228600"/>
                <a:gd name="connsiteX1" fmla="*/ 85725 w 228600"/>
                <a:gd name="connsiteY1" fmla="*/ 171450 h 228600"/>
                <a:gd name="connsiteX2" fmla="*/ 114300 w 228600"/>
                <a:gd name="connsiteY2" fmla="*/ 171450 h 228600"/>
                <a:gd name="connsiteX3" fmla="*/ 114300 w 228600"/>
                <a:gd name="connsiteY3" fmla="*/ 228600 h 228600"/>
                <a:gd name="connsiteX4" fmla="*/ 171450 w 228600"/>
                <a:gd name="connsiteY4" fmla="*/ 228600 h 228600"/>
                <a:gd name="connsiteX5" fmla="*/ 171450 w 228600"/>
                <a:gd name="connsiteY5" fmla="*/ 171450 h 228600"/>
                <a:gd name="connsiteX6" fmla="*/ 200025 w 228600"/>
                <a:gd name="connsiteY6" fmla="*/ 171450 h 228600"/>
                <a:gd name="connsiteX7" fmla="*/ 228600 w 228600"/>
                <a:gd name="connsiteY7" fmla="*/ 142875 h 228600"/>
                <a:gd name="connsiteX8" fmla="*/ 228600 w 228600"/>
                <a:gd name="connsiteY8" fmla="*/ 28575 h 228600"/>
                <a:gd name="connsiteX9" fmla="*/ 200025 w 228600"/>
                <a:gd name="connsiteY9" fmla="*/ 0 h 228600"/>
                <a:gd name="connsiteX10" fmla="*/ 85725 w 228600"/>
                <a:gd name="connsiteY10" fmla="*/ 0 h 228600"/>
                <a:gd name="connsiteX11" fmla="*/ 57150 w 228600"/>
                <a:gd name="connsiteY11" fmla="*/ 28575 h 228600"/>
                <a:gd name="connsiteX12" fmla="*/ 57150 w 228600"/>
                <a:gd name="connsiteY12" fmla="*/ 57150 h 228600"/>
                <a:gd name="connsiteX13" fmla="*/ 0 w 228600"/>
                <a:gd name="connsiteY13" fmla="*/ 57150 h 228600"/>
                <a:gd name="connsiteX14" fmla="*/ 0 w 228600"/>
                <a:gd name="connsiteY14" fmla="*/ 114300 h 228600"/>
                <a:gd name="connsiteX15" fmla="*/ 57150 w 228600"/>
                <a:gd name="connsiteY15" fmla="*/ 114300 h 228600"/>
                <a:gd name="connsiteX16" fmla="*/ 57150 w 228600"/>
                <a:gd name="connsiteY16" fmla="*/ 142875 h 228600"/>
                <a:gd name="connsiteX17" fmla="*/ 76200 w 228600"/>
                <a:gd name="connsiteY17" fmla="*/ 28575 h 228600"/>
                <a:gd name="connsiteX18" fmla="*/ 85725 w 228600"/>
                <a:gd name="connsiteY18" fmla="*/ 19050 h 228600"/>
                <a:gd name="connsiteX19" fmla="*/ 200025 w 228600"/>
                <a:gd name="connsiteY19" fmla="*/ 19050 h 228600"/>
                <a:gd name="connsiteX20" fmla="*/ 209550 w 228600"/>
                <a:gd name="connsiteY20" fmla="*/ 28575 h 228600"/>
                <a:gd name="connsiteX21" fmla="*/ 209550 w 228600"/>
                <a:gd name="connsiteY21" fmla="*/ 142875 h 228600"/>
                <a:gd name="connsiteX22" fmla="*/ 200025 w 228600"/>
                <a:gd name="connsiteY22" fmla="*/ 152400 h 228600"/>
                <a:gd name="connsiteX23" fmla="*/ 85725 w 228600"/>
                <a:gd name="connsiteY23" fmla="*/ 152400 h 228600"/>
                <a:gd name="connsiteX24" fmla="*/ 76200 w 228600"/>
                <a:gd name="connsiteY24" fmla="*/ 142875 h 228600"/>
                <a:gd name="connsiteX25" fmla="*/ 76200 w 228600"/>
                <a:gd name="connsiteY25" fmla="*/ 2857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600" h="228600">
                  <a:moveTo>
                    <a:pt x="57150" y="142875"/>
                  </a:moveTo>
                  <a:cubicBezTo>
                    <a:pt x="57150" y="159068"/>
                    <a:pt x="69532" y="171450"/>
                    <a:pt x="85725" y="171450"/>
                  </a:cubicBezTo>
                  <a:lnTo>
                    <a:pt x="114300" y="171450"/>
                  </a:lnTo>
                  <a:lnTo>
                    <a:pt x="114300" y="228600"/>
                  </a:lnTo>
                  <a:lnTo>
                    <a:pt x="171450" y="228600"/>
                  </a:lnTo>
                  <a:lnTo>
                    <a:pt x="171450" y="171450"/>
                  </a:lnTo>
                  <a:lnTo>
                    <a:pt x="200025" y="171450"/>
                  </a:lnTo>
                  <a:cubicBezTo>
                    <a:pt x="216218" y="171450"/>
                    <a:pt x="228600" y="159068"/>
                    <a:pt x="228600" y="142875"/>
                  </a:cubicBezTo>
                  <a:lnTo>
                    <a:pt x="228600" y="28575"/>
                  </a:lnTo>
                  <a:cubicBezTo>
                    <a:pt x="228600" y="12383"/>
                    <a:pt x="216218" y="0"/>
                    <a:pt x="200025" y="0"/>
                  </a:cubicBezTo>
                  <a:lnTo>
                    <a:pt x="85725" y="0"/>
                  </a:lnTo>
                  <a:cubicBezTo>
                    <a:pt x="69532" y="0"/>
                    <a:pt x="57150" y="12383"/>
                    <a:pt x="57150" y="28575"/>
                  </a:cubicBezTo>
                  <a:lnTo>
                    <a:pt x="57150" y="57150"/>
                  </a:lnTo>
                  <a:lnTo>
                    <a:pt x="0" y="57150"/>
                  </a:lnTo>
                  <a:lnTo>
                    <a:pt x="0" y="114300"/>
                  </a:lnTo>
                  <a:lnTo>
                    <a:pt x="57150" y="114300"/>
                  </a:lnTo>
                  <a:lnTo>
                    <a:pt x="57150" y="142875"/>
                  </a:lnTo>
                  <a:close/>
                  <a:moveTo>
                    <a:pt x="76200" y="28575"/>
                  </a:moveTo>
                  <a:cubicBezTo>
                    <a:pt x="76200" y="22860"/>
                    <a:pt x="80010" y="19050"/>
                    <a:pt x="85725" y="19050"/>
                  </a:cubicBezTo>
                  <a:lnTo>
                    <a:pt x="200025" y="19050"/>
                  </a:lnTo>
                  <a:cubicBezTo>
                    <a:pt x="205740" y="19050"/>
                    <a:pt x="209550" y="22860"/>
                    <a:pt x="209550" y="28575"/>
                  </a:cubicBezTo>
                  <a:lnTo>
                    <a:pt x="209550" y="142875"/>
                  </a:lnTo>
                  <a:cubicBezTo>
                    <a:pt x="209550" y="148590"/>
                    <a:pt x="205740" y="152400"/>
                    <a:pt x="200025" y="152400"/>
                  </a:cubicBezTo>
                  <a:lnTo>
                    <a:pt x="85725" y="152400"/>
                  </a:lnTo>
                  <a:cubicBezTo>
                    <a:pt x="80010" y="152400"/>
                    <a:pt x="76200" y="148590"/>
                    <a:pt x="76200" y="142875"/>
                  </a:cubicBezTo>
                  <a:lnTo>
                    <a:pt x="76200" y="285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0DDC865-4C54-10E3-F7FF-87F7B66C3000}"/>
                </a:ext>
              </a:extLst>
            </p:cNvPr>
            <p:cNvSpPr/>
            <p:nvPr/>
          </p:nvSpPr>
          <p:spPr>
            <a:xfrm>
              <a:off x="8741683" y="4455433"/>
              <a:ext cx="228600" cy="228600"/>
            </a:xfrm>
            <a:custGeom>
              <a:avLst/>
              <a:gdLst>
                <a:gd name="connsiteX0" fmla="*/ 171450 w 228600"/>
                <a:gd name="connsiteY0" fmla="*/ 85725 h 228600"/>
                <a:gd name="connsiteX1" fmla="*/ 142875 w 228600"/>
                <a:gd name="connsiteY1" fmla="*/ 57150 h 228600"/>
                <a:gd name="connsiteX2" fmla="*/ 114300 w 228600"/>
                <a:gd name="connsiteY2" fmla="*/ 57150 h 228600"/>
                <a:gd name="connsiteX3" fmla="*/ 114300 w 228600"/>
                <a:gd name="connsiteY3" fmla="*/ 0 h 228600"/>
                <a:gd name="connsiteX4" fmla="*/ 57150 w 228600"/>
                <a:gd name="connsiteY4" fmla="*/ 0 h 228600"/>
                <a:gd name="connsiteX5" fmla="*/ 57150 w 228600"/>
                <a:gd name="connsiteY5" fmla="*/ 57150 h 228600"/>
                <a:gd name="connsiteX6" fmla="*/ 28575 w 228600"/>
                <a:gd name="connsiteY6" fmla="*/ 57150 h 228600"/>
                <a:gd name="connsiteX7" fmla="*/ 0 w 228600"/>
                <a:gd name="connsiteY7" fmla="*/ 85725 h 228600"/>
                <a:gd name="connsiteX8" fmla="*/ 0 w 228600"/>
                <a:gd name="connsiteY8" fmla="*/ 200025 h 228600"/>
                <a:gd name="connsiteX9" fmla="*/ 28575 w 228600"/>
                <a:gd name="connsiteY9" fmla="*/ 228600 h 228600"/>
                <a:gd name="connsiteX10" fmla="*/ 142875 w 228600"/>
                <a:gd name="connsiteY10" fmla="*/ 228600 h 228600"/>
                <a:gd name="connsiteX11" fmla="*/ 171450 w 228600"/>
                <a:gd name="connsiteY11" fmla="*/ 200025 h 228600"/>
                <a:gd name="connsiteX12" fmla="*/ 171450 w 228600"/>
                <a:gd name="connsiteY12" fmla="*/ 171450 h 228600"/>
                <a:gd name="connsiteX13" fmla="*/ 228600 w 228600"/>
                <a:gd name="connsiteY13" fmla="*/ 171450 h 228600"/>
                <a:gd name="connsiteX14" fmla="*/ 228600 w 228600"/>
                <a:gd name="connsiteY14" fmla="*/ 114300 h 228600"/>
                <a:gd name="connsiteX15" fmla="*/ 171450 w 228600"/>
                <a:gd name="connsiteY15" fmla="*/ 114300 h 228600"/>
                <a:gd name="connsiteX16" fmla="*/ 171450 w 228600"/>
                <a:gd name="connsiteY16" fmla="*/ 85725 h 228600"/>
                <a:gd name="connsiteX17" fmla="*/ 152400 w 228600"/>
                <a:gd name="connsiteY17" fmla="*/ 200025 h 228600"/>
                <a:gd name="connsiteX18" fmla="*/ 142875 w 228600"/>
                <a:gd name="connsiteY18" fmla="*/ 209550 h 228600"/>
                <a:gd name="connsiteX19" fmla="*/ 28575 w 228600"/>
                <a:gd name="connsiteY19" fmla="*/ 209550 h 228600"/>
                <a:gd name="connsiteX20" fmla="*/ 19050 w 228600"/>
                <a:gd name="connsiteY20" fmla="*/ 200025 h 228600"/>
                <a:gd name="connsiteX21" fmla="*/ 19050 w 228600"/>
                <a:gd name="connsiteY21" fmla="*/ 85725 h 228600"/>
                <a:gd name="connsiteX22" fmla="*/ 28575 w 228600"/>
                <a:gd name="connsiteY22" fmla="*/ 76200 h 228600"/>
                <a:gd name="connsiteX23" fmla="*/ 142875 w 228600"/>
                <a:gd name="connsiteY23" fmla="*/ 76200 h 228600"/>
                <a:gd name="connsiteX24" fmla="*/ 152400 w 228600"/>
                <a:gd name="connsiteY24" fmla="*/ 85725 h 228600"/>
                <a:gd name="connsiteX25" fmla="*/ 152400 w 228600"/>
                <a:gd name="connsiteY25" fmla="*/ 20002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600" h="228600">
                  <a:moveTo>
                    <a:pt x="171450" y="85725"/>
                  </a:moveTo>
                  <a:cubicBezTo>
                    <a:pt x="171450" y="69532"/>
                    <a:pt x="159068" y="57150"/>
                    <a:pt x="142875" y="57150"/>
                  </a:cubicBezTo>
                  <a:lnTo>
                    <a:pt x="114300" y="57150"/>
                  </a:lnTo>
                  <a:lnTo>
                    <a:pt x="114300" y="0"/>
                  </a:lnTo>
                  <a:lnTo>
                    <a:pt x="57150" y="0"/>
                  </a:lnTo>
                  <a:lnTo>
                    <a:pt x="57150" y="57150"/>
                  </a:lnTo>
                  <a:lnTo>
                    <a:pt x="28575" y="57150"/>
                  </a:lnTo>
                  <a:cubicBezTo>
                    <a:pt x="12383" y="57150"/>
                    <a:pt x="0" y="69532"/>
                    <a:pt x="0" y="85725"/>
                  </a:cubicBezTo>
                  <a:lnTo>
                    <a:pt x="0" y="200025"/>
                  </a:lnTo>
                  <a:cubicBezTo>
                    <a:pt x="0" y="216218"/>
                    <a:pt x="12383" y="228600"/>
                    <a:pt x="28575" y="228600"/>
                  </a:cubicBezTo>
                  <a:lnTo>
                    <a:pt x="142875" y="228600"/>
                  </a:lnTo>
                  <a:cubicBezTo>
                    <a:pt x="159068" y="228600"/>
                    <a:pt x="171450" y="216218"/>
                    <a:pt x="171450" y="200025"/>
                  </a:cubicBezTo>
                  <a:lnTo>
                    <a:pt x="171450" y="171450"/>
                  </a:lnTo>
                  <a:lnTo>
                    <a:pt x="228600" y="171450"/>
                  </a:lnTo>
                  <a:lnTo>
                    <a:pt x="228600" y="114300"/>
                  </a:lnTo>
                  <a:lnTo>
                    <a:pt x="171450" y="114300"/>
                  </a:lnTo>
                  <a:lnTo>
                    <a:pt x="171450" y="85725"/>
                  </a:lnTo>
                  <a:close/>
                  <a:moveTo>
                    <a:pt x="152400" y="200025"/>
                  </a:moveTo>
                  <a:cubicBezTo>
                    <a:pt x="152400" y="205740"/>
                    <a:pt x="148590" y="209550"/>
                    <a:pt x="142875" y="209550"/>
                  </a:cubicBezTo>
                  <a:lnTo>
                    <a:pt x="28575" y="209550"/>
                  </a:lnTo>
                  <a:cubicBezTo>
                    <a:pt x="22860" y="209550"/>
                    <a:pt x="19050" y="205740"/>
                    <a:pt x="19050" y="200025"/>
                  </a:cubicBezTo>
                  <a:lnTo>
                    <a:pt x="19050" y="85725"/>
                  </a:lnTo>
                  <a:cubicBezTo>
                    <a:pt x="19050" y="80010"/>
                    <a:pt x="22860" y="76200"/>
                    <a:pt x="28575" y="76200"/>
                  </a:cubicBezTo>
                  <a:lnTo>
                    <a:pt x="142875" y="76200"/>
                  </a:lnTo>
                  <a:cubicBezTo>
                    <a:pt x="148590" y="76200"/>
                    <a:pt x="152400" y="80010"/>
                    <a:pt x="152400" y="85725"/>
                  </a:cubicBezTo>
                  <a:lnTo>
                    <a:pt x="152400" y="20002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DBD1259-1D5B-5698-5256-FCCF2AF2DF0A}"/>
                </a:ext>
              </a:extLst>
            </p:cNvPr>
            <p:cNvSpPr/>
            <p:nvPr/>
          </p:nvSpPr>
          <p:spPr>
            <a:xfrm>
              <a:off x="9027433" y="4455433"/>
              <a:ext cx="228600" cy="228600"/>
            </a:xfrm>
            <a:custGeom>
              <a:avLst/>
              <a:gdLst>
                <a:gd name="connsiteX0" fmla="*/ 85725 w 228600"/>
                <a:gd name="connsiteY0" fmla="*/ 57150 h 228600"/>
                <a:gd name="connsiteX1" fmla="*/ 57150 w 228600"/>
                <a:gd name="connsiteY1" fmla="*/ 85725 h 228600"/>
                <a:gd name="connsiteX2" fmla="*/ 57150 w 228600"/>
                <a:gd name="connsiteY2" fmla="*/ 114300 h 228600"/>
                <a:gd name="connsiteX3" fmla="*/ 0 w 228600"/>
                <a:gd name="connsiteY3" fmla="*/ 114300 h 228600"/>
                <a:gd name="connsiteX4" fmla="*/ 0 w 228600"/>
                <a:gd name="connsiteY4" fmla="*/ 171450 h 228600"/>
                <a:gd name="connsiteX5" fmla="*/ 57150 w 228600"/>
                <a:gd name="connsiteY5" fmla="*/ 171450 h 228600"/>
                <a:gd name="connsiteX6" fmla="*/ 57150 w 228600"/>
                <a:gd name="connsiteY6" fmla="*/ 200025 h 228600"/>
                <a:gd name="connsiteX7" fmla="*/ 85725 w 228600"/>
                <a:gd name="connsiteY7" fmla="*/ 228600 h 228600"/>
                <a:gd name="connsiteX8" fmla="*/ 200025 w 228600"/>
                <a:gd name="connsiteY8" fmla="*/ 228600 h 228600"/>
                <a:gd name="connsiteX9" fmla="*/ 228600 w 228600"/>
                <a:gd name="connsiteY9" fmla="*/ 200025 h 228600"/>
                <a:gd name="connsiteX10" fmla="*/ 228600 w 228600"/>
                <a:gd name="connsiteY10" fmla="*/ 85725 h 228600"/>
                <a:gd name="connsiteX11" fmla="*/ 200025 w 228600"/>
                <a:gd name="connsiteY11" fmla="*/ 57150 h 228600"/>
                <a:gd name="connsiteX12" fmla="*/ 171450 w 228600"/>
                <a:gd name="connsiteY12" fmla="*/ 57150 h 228600"/>
                <a:gd name="connsiteX13" fmla="*/ 171450 w 228600"/>
                <a:gd name="connsiteY13" fmla="*/ 0 h 228600"/>
                <a:gd name="connsiteX14" fmla="*/ 114300 w 228600"/>
                <a:gd name="connsiteY14" fmla="*/ 0 h 228600"/>
                <a:gd name="connsiteX15" fmla="*/ 114300 w 228600"/>
                <a:gd name="connsiteY15" fmla="*/ 57150 h 228600"/>
                <a:gd name="connsiteX16" fmla="*/ 85725 w 228600"/>
                <a:gd name="connsiteY16" fmla="*/ 57150 h 228600"/>
                <a:gd name="connsiteX17" fmla="*/ 200025 w 228600"/>
                <a:gd name="connsiteY17" fmla="*/ 76200 h 228600"/>
                <a:gd name="connsiteX18" fmla="*/ 209550 w 228600"/>
                <a:gd name="connsiteY18" fmla="*/ 85725 h 228600"/>
                <a:gd name="connsiteX19" fmla="*/ 209550 w 228600"/>
                <a:gd name="connsiteY19" fmla="*/ 200025 h 228600"/>
                <a:gd name="connsiteX20" fmla="*/ 200025 w 228600"/>
                <a:gd name="connsiteY20" fmla="*/ 209550 h 228600"/>
                <a:gd name="connsiteX21" fmla="*/ 85725 w 228600"/>
                <a:gd name="connsiteY21" fmla="*/ 209550 h 228600"/>
                <a:gd name="connsiteX22" fmla="*/ 76200 w 228600"/>
                <a:gd name="connsiteY22" fmla="*/ 200025 h 228600"/>
                <a:gd name="connsiteX23" fmla="*/ 76200 w 228600"/>
                <a:gd name="connsiteY23" fmla="*/ 85725 h 228600"/>
                <a:gd name="connsiteX24" fmla="*/ 85725 w 228600"/>
                <a:gd name="connsiteY24" fmla="*/ 76200 h 228600"/>
                <a:gd name="connsiteX25" fmla="*/ 200025 w 228600"/>
                <a:gd name="connsiteY25" fmla="*/ 762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600" h="228600">
                  <a:moveTo>
                    <a:pt x="85725" y="57150"/>
                  </a:moveTo>
                  <a:cubicBezTo>
                    <a:pt x="69532" y="57150"/>
                    <a:pt x="57150" y="69532"/>
                    <a:pt x="57150" y="85725"/>
                  </a:cubicBezTo>
                  <a:lnTo>
                    <a:pt x="57150" y="114300"/>
                  </a:lnTo>
                  <a:lnTo>
                    <a:pt x="0" y="114300"/>
                  </a:lnTo>
                  <a:lnTo>
                    <a:pt x="0" y="171450"/>
                  </a:lnTo>
                  <a:lnTo>
                    <a:pt x="57150" y="171450"/>
                  </a:lnTo>
                  <a:lnTo>
                    <a:pt x="57150" y="200025"/>
                  </a:lnTo>
                  <a:cubicBezTo>
                    <a:pt x="57150" y="216218"/>
                    <a:pt x="69532" y="228600"/>
                    <a:pt x="85725" y="228600"/>
                  </a:cubicBezTo>
                  <a:lnTo>
                    <a:pt x="200025" y="228600"/>
                  </a:lnTo>
                  <a:cubicBezTo>
                    <a:pt x="216218" y="228600"/>
                    <a:pt x="228600" y="216218"/>
                    <a:pt x="228600" y="200025"/>
                  </a:cubicBezTo>
                  <a:lnTo>
                    <a:pt x="228600" y="85725"/>
                  </a:lnTo>
                  <a:cubicBezTo>
                    <a:pt x="228600" y="69532"/>
                    <a:pt x="216218" y="57150"/>
                    <a:pt x="200025" y="57150"/>
                  </a:cubicBezTo>
                  <a:lnTo>
                    <a:pt x="171450" y="57150"/>
                  </a:lnTo>
                  <a:lnTo>
                    <a:pt x="171450" y="0"/>
                  </a:lnTo>
                  <a:lnTo>
                    <a:pt x="114300" y="0"/>
                  </a:lnTo>
                  <a:lnTo>
                    <a:pt x="114300" y="57150"/>
                  </a:lnTo>
                  <a:lnTo>
                    <a:pt x="85725" y="57150"/>
                  </a:lnTo>
                  <a:close/>
                  <a:moveTo>
                    <a:pt x="200025" y="76200"/>
                  </a:moveTo>
                  <a:cubicBezTo>
                    <a:pt x="205740" y="76200"/>
                    <a:pt x="209550" y="80010"/>
                    <a:pt x="209550" y="85725"/>
                  </a:cubicBezTo>
                  <a:lnTo>
                    <a:pt x="209550" y="200025"/>
                  </a:lnTo>
                  <a:cubicBezTo>
                    <a:pt x="209550" y="205740"/>
                    <a:pt x="205740" y="209550"/>
                    <a:pt x="200025" y="209550"/>
                  </a:cubicBezTo>
                  <a:lnTo>
                    <a:pt x="85725" y="209550"/>
                  </a:lnTo>
                  <a:cubicBezTo>
                    <a:pt x="80010" y="209550"/>
                    <a:pt x="76200" y="205740"/>
                    <a:pt x="76200" y="200025"/>
                  </a:cubicBezTo>
                  <a:lnTo>
                    <a:pt x="76200" y="85725"/>
                  </a:lnTo>
                  <a:cubicBezTo>
                    <a:pt x="76200" y="80010"/>
                    <a:pt x="80010" y="76200"/>
                    <a:pt x="85725" y="76200"/>
                  </a:cubicBezTo>
                  <a:lnTo>
                    <a:pt x="200025" y="762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6" name="Graphic 15">
            <a:extLst>
              <a:ext uri="{FF2B5EF4-FFF2-40B4-BE49-F238E27FC236}">
                <a16:creationId xmlns:a16="http://schemas.microsoft.com/office/drawing/2014/main" id="{45075C81-6608-B819-A0F5-EAAA35E95EB1}"/>
              </a:ext>
            </a:extLst>
          </p:cNvPr>
          <p:cNvGrpSpPr/>
          <p:nvPr/>
        </p:nvGrpSpPr>
        <p:grpSpPr>
          <a:xfrm>
            <a:off x="8694058" y="2871424"/>
            <a:ext cx="609011" cy="462326"/>
            <a:chOff x="8694058" y="2871424"/>
            <a:chExt cx="609011" cy="462326"/>
          </a:xfrm>
          <a:solidFill>
            <a:schemeClr val="accent6">
              <a:lumMod val="50000"/>
            </a:schemeClr>
          </a:solidFill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DC989A0-518F-76BB-89C8-8B11482EE7AE}"/>
                </a:ext>
              </a:extLst>
            </p:cNvPr>
            <p:cNvSpPr/>
            <p:nvPr/>
          </p:nvSpPr>
          <p:spPr>
            <a:xfrm>
              <a:off x="9027433" y="3190876"/>
              <a:ext cx="152400" cy="95250"/>
            </a:xfrm>
            <a:custGeom>
              <a:avLst/>
              <a:gdLst>
                <a:gd name="connsiteX0" fmla="*/ 104775 w 152400"/>
                <a:gd name="connsiteY0" fmla="*/ 0 h 95250"/>
                <a:gd name="connsiteX1" fmla="*/ 76200 w 152400"/>
                <a:gd name="connsiteY1" fmla="*/ 9525 h 95250"/>
                <a:gd name="connsiteX2" fmla="*/ 47625 w 152400"/>
                <a:gd name="connsiteY2" fmla="*/ 0 h 95250"/>
                <a:gd name="connsiteX3" fmla="*/ 0 w 152400"/>
                <a:gd name="connsiteY3" fmla="*/ 47625 h 95250"/>
                <a:gd name="connsiteX4" fmla="*/ 47625 w 152400"/>
                <a:gd name="connsiteY4" fmla="*/ 95250 h 95250"/>
                <a:gd name="connsiteX5" fmla="*/ 76200 w 152400"/>
                <a:gd name="connsiteY5" fmla="*/ 85725 h 95250"/>
                <a:gd name="connsiteX6" fmla="*/ 104775 w 152400"/>
                <a:gd name="connsiteY6" fmla="*/ 95250 h 95250"/>
                <a:gd name="connsiteX7" fmla="*/ 152400 w 152400"/>
                <a:gd name="connsiteY7" fmla="*/ 47625 h 95250"/>
                <a:gd name="connsiteX8" fmla="*/ 104775 w 152400"/>
                <a:gd name="connsiteY8" fmla="*/ 0 h 95250"/>
                <a:gd name="connsiteX9" fmla="*/ 47625 w 152400"/>
                <a:gd name="connsiteY9" fmla="*/ 76200 h 95250"/>
                <a:gd name="connsiteX10" fmla="*/ 19050 w 152400"/>
                <a:gd name="connsiteY10" fmla="*/ 47625 h 95250"/>
                <a:gd name="connsiteX11" fmla="*/ 47625 w 152400"/>
                <a:gd name="connsiteY11" fmla="*/ 19050 h 95250"/>
                <a:gd name="connsiteX12" fmla="*/ 76200 w 152400"/>
                <a:gd name="connsiteY12" fmla="*/ 47625 h 95250"/>
                <a:gd name="connsiteX13" fmla="*/ 47625 w 152400"/>
                <a:gd name="connsiteY13" fmla="*/ 76200 h 95250"/>
                <a:gd name="connsiteX14" fmla="*/ 104775 w 152400"/>
                <a:gd name="connsiteY14" fmla="*/ 76200 h 95250"/>
                <a:gd name="connsiteX15" fmla="*/ 88582 w 152400"/>
                <a:gd name="connsiteY15" fmla="*/ 71438 h 95250"/>
                <a:gd name="connsiteX16" fmla="*/ 95250 w 152400"/>
                <a:gd name="connsiteY16" fmla="*/ 47625 h 95250"/>
                <a:gd name="connsiteX17" fmla="*/ 88582 w 152400"/>
                <a:gd name="connsiteY17" fmla="*/ 23813 h 95250"/>
                <a:gd name="connsiteX18" fmla="*/ 104775 w 152400"/>
                <a:gd name="connsiteY18" fmla="*/ 19050 h 95250"/>
                <a:gd name="connsiteX19" fmla="*/ 133350 w 152400"/>
                <a:gd name="connsiteY19" fmla="*/ 47625 h 95250"/>
                <a:gd name="connsiteX20" fmla="*/ 104775 w 152400"/>
                <a:gd name="connsiteY20" fmla="*/ 7620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0">
                  <a:moveTo>
                    <a:pt x="104775" y="0"/>
                  </a:moveTo>
                  <a:cubicBezTo>
                    <a:pt x="94298" y="0"/>
                    <a:pt x="83820" y="3810"/>
                    <a:pt x="76200" y="9525"/>
                  </a:cubicBezTo>
                  <a:cubicBezTo>
                    <a:pt x="68580" y="3810"/>
                    <a:pt x="58102" y="0"/>
                    <a:pt x="47625" y="0"/>
                  </a:cubicBezTo>
                  <a:cubicBezTo>
                    <a:pt x="20955" y="0"/>
                    <a:pt x="0" y="20955"/>
                    <a:pt x="0" y="47625"/>
                  </a:cubicBezTo>
                  <a:cubicBezTo>
                    <a:pt x="0" y="74295"/>
                    <a:pt x="20955" y="95250"/>
                    <a:pt x="47625" y="95250"/>
                  </a:cubicBezTo>
                  <a:cubicBezTo>
                    <a:pt x="58102" y="95250"/>
                    <a:pt x="68580" y="91440"/>
                    <a:pt x="76200" y="85725"/>
                  </a:cubicBezTo>
                  <a:cubicBezTo>
                    <a:pt x="84773" y="92393"/>
                    <a:pt x="94298" y="95250"/>
                    <a:pt x="104775" y="95250"/>
                  </a:cubicBezTo>
                  <a:cubicBezTo>
                    <a:pt x="131445" y="95250"/>
                    <a:pt x="152400" y="74295"/>
                    <a:pt x="152400" y="47625"/>
                  </a:cubicBezTo>
                  <a:cubicBezTo>
                    <a:pt x="152400" y="20955"/>
                    <a:pt x="131445" y="0"/>
                    <a:pt x="104775" y="0"/>
                  </a:cubicBezTo>
                  <a:close/>
                  <a:moveTo>
                    <a:pt x="47625" y="76200"/>
                  </a:moveTo>
                  <a:cubicBezTo>
                    <a:pt x="31432" y="76200"/>
                    <a:pt x="19050" y="63818"/>
                    <a:pt x="19050" y="47625"/>
                  </a:cubicBezTo>
                  <a:cubicBezTo>
                    <a:pt x="19050" y="31432"/>
                    <a:pt x="31432" y="19050"/>
                    <a:pt x="47625" y="19050"/>
                  </a:cubicBezTo>
                  <a:cubicBezTo>
                    <a:pt x="63818" y="19050"/>
                    <a:pt x="76200" y="31432"/>
                    <a:pt x="76200" y="47625"/>
                  </a:cubicBezTo>
                  <a:cubicBezTo>
                    <a:pt x="76200" y="63818"/>
                    <a:pt x="63818" y="76200"/>
                    <a:pt x="47625" y="76200"/>
                  </a:cubicBezTo>
                  <a:close/>
                  <a:moveTo>
                    <a:pt x="104775" y="76200"/>
                  </a:moveTo>
                  <a:cubicBezTo>
                    <a:pt x="99060" y="76200"/>
                    <a:pt x="93345" y="74295"/>
                    <a:pt x="88582" y="71438"/>
                  </a:cubicBezTo>
                  <a:cubicBezTo>
                    <a:pt x="92393" y="64770"/>
                    <a:pt x="95250" y="56198"/>
                    <a:pt x="95250" y="47625"/>
                  </a:cubicBezTo>
                  <a:cubicBezTo>
                    <a:pt x="95250" y="39052"/>
                    <a:pt x="92393" y="31432"/>
                    <a:pt x="88582" y="23813"/>
                  </a:cubicBezTo>
                  <a:cubicBezTo>
                    <a:pt x="93345" y="20955"/>
                    <a:pt x="99060" y="19050"/>
                    <a:pt x="104775" y="19050"/>
                  </a:cubicBezTo>
                  <a:cubicBezTo>
                    <a:pt x="120968" y="19050"/>
                    <a:pt x="133350" y="31432"/>
                    <a:pt x="133350" y="47625"/>
                  </a:cubicBezTo>
                  <a:cubicBezTo>
                    <a:pt x="133350" y="63818"/>
                    <a:pt x="120968" y="76200"/>
                    <a:pt x="104775" y="762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791E5C5-A1AB-8387-30A5-44B2B55734BA}"/>
                </a:ext>
              </a:extLst>
            </p:cNvPr>
            <p:cNvSpPr/>
            <p:nvPr/>
          </p:nvSpPr>
          <p:spPr>
            <a:xfrm>
              <a:off x="8694058" y="2871424"/>
              <a:ext cx="609011" cy="462326"/>
            </a:xfrm>
            <a:custGeom>
              <a:avLst/>
              <a:gdLst>
                <a:gd name="connsiteX0" fmla="*/ 607695 w 609011"/>
                <a:gd name="connsiteY0" fmla="*/ 285161 h 462326"/>
                <a:gd name="connsiteX1" fmla="*/ 529590 w 609011"/>
                <a:gd name="connsiteY1" fmla="*/ 20366 h 462326"/>
                <a:gd name="connsiteX2" fmla="*/ 494348 w 609011"/>
                <a:gd name="connsiteY2" fmla="*/ 1316 h 462326"/>
                <a:gd name="connsiteX3" fmla="*/ 65723 w 609011"/>
                <a:gd name="connsiteY3" fmla="*/ 128951 h 462326"/>
                <a:gd name="connsiteX4" fmla="*/ 28575 w 609011"/>
                <a:gd name="connsiteY4" fmla="*/ 128951 h 462326"/>
                <a:gd name="connsiteX5" fmla="*/ 0 w 609011"/>
                <a:gd name="connsiteY5" fmla="*/ 157526 h 462326"/>
                <a:gd name="connsiteX6" fmla="*/ 0 w 609011"/>
                <a:gd name="connsiteY6" fmla="*/ 433751 h 462326"/>
                <a:gd name="connsiteX7" fmla="*/ 28575 w 609011"/>
                <a:gd name="connsiteY7" fmla="*/ 462326 h 462326"/>
                <a:gd name="connsiteX8" fmla="*/ 504825 w 609011"/>
                <a:gd name="connsiteY8" fmla="*/ 462326 h 462326"/>
                <a:gd name="connsiteX9" fmla="*/ 533400 w 609011"/>
                <a:gd name="connsiteY9" fmla="*/ 433751 h 462326"/>
                <a:gd name="connsiteX10" fmla="*/ 533400 w 609011"/>
                <a:gd name="connsiteY10" fmla="*/ 336596 h 462326"/>
                <a:gd name="connsiteX11" fmla="*/ 588645 w 609011"/>
                <a:gd name="connsiteY11" fmla="*/ 320404 h 462326"/>
                <a:gd name="connsiteX12" fmla="*/ 607695 w 609011"/>
                <a:gd name="connsiteY12" fmla="*/ 285161 h 462326"/>
                <a:gd name="connsiteX13" fmla="*/ 526733 w 609011"/>
                <a:gd name="connsiteY13" fmla="*/ 139429 h 462326"/>
                <a:gd name="connsiteX14" fmla="*/ 504825 w 609011"/>
                <a:gd name="connsiteY14" fmla="*/ 128951 h 462326"/>
                <a:gd name="connsiteX15" fmla="*/ 329565 w 609011"/>
                <a:gd name="connsiteY15" fmla="*/ 128951 h 462326"/>
                <a:gd name="connsiteX16" fmla="*/ 524828 w 609011"/>
                <a:gd name="connsiteY16" fmla="*/ 70849 h 462326"/>
                <a:gd name="connsiteX17" fmla="*/ 543878 w 609011"/>
                <a:gd name="connsiteY17" fmla="*/ 134666 h 462326"/>
                <a:gd name="connsiteX18" fmla="*/ 526733 w 609011"/>
                <a:gd name="connsiteY18" fmla="*/ 139429 h 462326"/>
                <a:gd name="connsiteX19" fmla="*/ 514350 w 609011"/>
                <a:gd name="connsiteY19" fmla="*/ 271826 h 462326"/>
                <a:gd name="connsiteX20" fmla="*/ 19050 w 609011"/>
                <a:gd name="connsiteY20" fmla="*/ 271826 h 462326"/>
                <a:gd name="connsiteX21" fmla="*/ 19050 w 609011"/>
                <a:gd name="connsiteY21" fmla="*/ 205151 h 462326"/>
                <a:gd name="connsiteX22" fmla="*/ 514350 w 609011"/>
                <a:gd name="connsiteY22" fmla="*/ 205151 h 462326"/>
                <a:gd name="connsiteX23" fmla="*/ 514350 w 609011"/>
                <a:gd name="connsiteY23" fmla="*/ 271826 h 462326"/>
                <a:gd name="connsiteX24" fmla="*/ 499110 w 609011"/>
                <a:gd name="connsiteY24" fmla="*/ 18461 h 462326"/>
                <a:gd name="connsiteX25" fmla="*/ 506730 w 609011"/>
                <a:gd name="connsiteY25" fmla="*/ 19414 h 462326"/>
                <a:gd name="connsiteX26" fmla="*/ 511493 w 609011"/>
                <a:gd name="connsiteY26" fmla="*/ 25129 h 462326"/>
                <a:gd name="connsiteX27" fmla="*/ 520065 w 609011"/>
                <a:gd name="connsiteY27" fmla="*/ 52751 h 462326"/>
                <a:gd name="connsiteX28" fmla="*/ 264795 w 609011"/>
                <a:gd name="connsiteY28" fmla="*/ 127999 h 462326"/>
                <a:gd name="connsiteX29" fmla="*/ 264795 w 609011"/>
                <a:gd name="connsiteY29" fmla="*/ 128951 h 462326"/>
                <a:gd name="connsiteX30" fmla="*/ 131445 w 609011"/>
                <a:gd name="connsiteY30" fmla="*/ 128951 h 462326"/>
                <a:gd name="connsiteX31" fmla="*/ 499110 w 609011"/>
                <a:gd name="connsiteY31" fmla="*/ 18461 h 462326"/>
                <a:gd name="connsiteX32" fmla="*/ 28575 w 609011"/>
                <a:gd name="connsiteY32" fmla="*/ 148001 h 462326"/>
                <a:gd name="connsiteX33" fmla="*/ 504825 w 609011"/>
                <a:gd name="connsiteY33" fmla="*/ 148001 h 462326"/>
                <a:gd name="connsiteX34" fmla="*/ 514350 w 609011"/>
                <a:gd name="connsiteY34" fmla="*/ 157526 h 462326"/>
                <a:gd name="connsiteX35" fmla="*/ 514350 w 609011"/>
                <a:gd name="connsiteY35" fmla="*/ 186101 h 462326"/>
                <a:gd name="connsiteX36" fmla="*/ 19050 w 609011"/>
                <a:gd name="connsiteY36" fmla="*/ 186101 h 462326"/>
                <a:gd name="connsiteX37" fmla="*/ 19050 w 609011"/>
                <a:gd name="connsiteY37" fmla="*/ 157526 h 462326"/>
                <a:gd name="connsiteX38" fmla="*/ 28575 w 609011"/>
                <a:gd name="connsiteY38" fmla="*/ 148001 h 462326"/>
                <a:gd name="connsiteX39" fmla="*/ 504825 w 609011"/>
                <a:gd name="connsiteY39" fmla="*/ 443276 h 462326"/>
                <a:gd name="connsiteX40" fmla="*/ 28575 w 609011"/>
                <a:gd name="connsiteY40" fmla="*/ 443276 h 462326"/>
                <a:gd name="connsiteX41" fmla="*/ 19050 w 609011"/>
                <a:gd name="connsiteY41" fmla="*/ 433751 h 462326"/>
                <a:gd name="connsiteX42" fmla="*/ 19050 w 609011"/>
                <a:gd name="connsiteY42" fmla="*/ 290876 h 462326"/>
                <a:gd name="connsiteX43" fmla="*/ 514350 w 609011"/>
                <a:gd name="connsiteY43" fmla="*/ 290876 h 462326"/>
                <a:gd name="connsiteX44" fmla="*/ 514350 w 609011"/>
                <a:gd name="connsiteY44" fmla="*/ 433751 h 462326"/>
                <a:gd name="connsiteX45" fmla="*/ 504825 w 609011"/>
                <a:gd name="connsiteY45" fmla="*/ 443276 h 462326"/>
                <a:gd name="connsiteX46" fmla="*/ 582930 w 609011"/>
                <a:gd name="connsiteY46" fmla="*/ 302306 h 462326"/>
                <a:gd name="connsiteX47" fmla="*/ 533400 w 609011"/>
                <a:gd name="connsiteY47" fmla="*/ 316594 h 462326"/>
                <a:gd name="connsiteX48" fmla="*/ 533400 w 609011"/>
                <a:gd name="connsiteY48" fmla="*/ 157526 h 462326"/>
                <a:gd name="connsiteX49" fmla="*/ 549593 w 609011"/>
                <a:gd name="connsiteY49" fmla="*/ 152764 h 462326"/>
                <a:gd name="connsiteX50" fmla="*/ 590550 w 609011"/>
                <a:gd name="connsiteY50" fmla="*/ 289924 h 462326"/>
                <a:gd name="connsiteX51" fmla="*/ 582930 w 609011"/>
                <a:gd name="connsiteY51" fmla="*/ 302306 h 462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09011" h="462326">
                  <a:moveTo>
                    <a:pt x="607695" y="285161"/>
                  </a:moveTo>
                  <a:lnTo>
                    <a:pt x="529590" y="20366"/>
                  </a:lnTo>
                  <a:cubicBezTo>
                    <a:pt x="524828" y="5126"/>
                    <a:pt x="509588" y="-3446"/>
                    <a:pt x="494348" y="1316"/>
                  </a:cubicBezTo>
                  <a:lnTo>
                    <a:pt x="65723" y="128951"/>
                  </a:lnTo>
                  <a:lnTo>
                    <a:pt x="28575" y="128951"/>
                  </a:lnTo>
                  <a:cubicBezTo>
                    <a:pt x="12383" y="128951"/>
                    <a:pt x="0" y="141334"/>
                    <a:pt x="0" y="157526"/>
                  </a:cubicBezTo>
                  <a:lnTo>
                    <a:pt x="0" y="433751"/>
                  </a:lnTo>
                  <a:cubicBezTo>
                    <a:pt x="0" y="449944"/>
                    <a:pt x="12383" y="462326"/>
                    <a:pt x="28575" y="462326"/>
                  </a:cubicBezTo>
                  <a:lnTo>
                    <a:pt x="504825" y="462326"/>
                  </a:lnTo>
                  <a:cubicBezTo>
                    <a:pt x="521018" y="462326"/>
                    <a:pt x="533400" y="449944"/>
                    <a:pt x="533400" y="433751"/>
                  </a:cubicBezTo>
                  <a:lnTo>
                    <a:pt x="533400" y="336596"/>
                  </a:lnTo>
                  <a:lnTo>
                    <a:pt x="588645" y="320404"/>
                  </a:lnTo>
                  <a:cubicBezTo>
                    <a:pt x="603885" y="315641"/>
                    <a:pt x="612458" y="299449"/>
                    <a:pt x="607695" y="285161"/>
                  </a:cubicBezTo>
                  <a:close/>
                  <a:moveTo>
                    <a:pt x="526733" y="139429"/>
                  </a:moveTo>
                  <a:cubicBezTo>
                    <a:pt x="521970" y="133714"/>
                    <a:pt x="514350" y="128951"/>
                    <a:pt x="504825" y="128951"/>
                  </a:cubicBezTo>
                  <a:lnTo>
                    <a:pt x="329565" y="128951"/>
                  </a:lnTo>
                  <a:lnTo>
                    <a:pt x="524828" y="70849"/>
                  </a:lnTo>
                  <a:lnTo>
                    <a:pt x="543878" y="134666"/>
                  </a:lnTo>
                  <a:lnTo>
                    <a:pt x="526733" y="139429"/>
                  </a:lnTo>
                  <a:close/>
                  <a:moveTo>
                    <a:pt x="514350" y="271826"/>
                  </a:moveTo>
                  <a:lnTo>
                    <a:pt x="19050" y="271826"/>
                  </a:lnTo>
                  <a:lnTo>
                    <a:pt x="19050" y="205151"/>
                  </a:lnTo>
                  <a:lnTo>
                    <a:pt x="514350" y="205151"/>
                  </a:lnTo>
                  <a:lnTo>
                    <a:pt x="514350" y="271826"/>
                  </a:lnTo>
                  <a:close/>
                  <a:moveTo>
                    <a:pt x="499110" y="18461"/>
                  </a:moveTo>
                  <a:cubicBezTo>
                    <a:pt x="501968" y="17509"/>
                    <a:pt x="503873" y="18461"/>
                    <a:pt x="506730" y="19414"/>
                  </a:cubicBezTo>
                  <a:cubicBezTo>
                    <a:pt x="508635" y="20366"/>
                    <a:pt x="510540" y="22271"/>
                    <a:pt x="511493" y="25129"/>
                  </a:cubicBezTo>
                  <a:lnTo>
                    <a:pt x="520065" y="52751"/>
                  </a:lnTo>
                  <a:lnTo>
                    <a:pt x="264795" y="127999"/>
                  </a:lnTo>
                  <a:lnTo>
                    <a:pt x="264795" y="128951"/>
                  </a:lnTo>
                  <a:lnTo>
                    <a:pt x="131445" y="128951"/>
                  </a:lnTo>
                  <a:lnTo>
                    <a:pt x="499110" y="18461"/>
                  </a:lnTo>
                  <a:close/>
                  <a:moveTo>
                    <a:pt x="28575" y="148001"/>
                  </a:moveTo>
                  <a:lnTo>
                    <a:pt x="504825" y="148001"/>
                  </a:lnTo>
                  <a:cubicBezTo>
                    <a:pt x="510540" y="148001"/>
                    <a:pt x="514350" y="151811"/>
                    <a:pt x="514350" y="157526"/>
                  </a:cubicBezTo>
                  <a:lnTo>
                    <a:pt x="514350" y="186101"/>
                  </a:lnTo>
                  <a:lnTo>
                    <a:pt x="19050" y="186101"/>
                  </a:lnTo>
                  <a:lnTo>
                    <a:pt x="19050" y="157526"/>
                  </a:lnTo>
                  <a:cubicBezTo>
                    <a:pt x="19050" y="151811"/>
                    <a:pt x="22860" y="148001"/>
                    <a:pt x="28575" y="148001"/>
                  </a:cubicBezTo>
                  <a:close/>
                  <a:moveTo>
                    <a:pt x="504825" y="443276"/>
                  </a:moveTo>
                  <a:lnTo>
                    <a:pt x="28575" y="443276"/>
                  </a:lnTo>
                  <a:cubicBezTo>
                    <a:pt x="22860" y="443276"/>
                    <a:pt x="19050" y="439466"/>
                    <a:pt x="19050" y="433751"/>
                  </a:cubicBezTo>
                  <a:lnTo>
                    <a:pt x="19050" y="290876"/>
                  </a:lnTo>
                  <a:lnTo>
                    <a:pt x="514350" y="290876"/>
                  </a:lnTo>
                  <a:lnTo>
                    <a:pt x="514350" y="433751"/>
                  </a:lnTo>
                  <a:cubicBezTo>
                    <a:pt x="514350" y="439466"/>
                    <a:pt x="510540" y="443276"/>
                    <a:pt x="504825" y="443276"/>
                  </a:cubicBezTo>
                  <a:close/>
                  <a:moveTo>
                    <a:pt x="582930" y="302306"/>
                  </a:moveTo>
                  <a:lnTo>
                    <a:pt x="533400" y="316594"/>
                  </a:lnTo>
                  <a:lnTo>
                    <a:pt x="533400" y="157526"/>
                  </a:lnTo>
                  <a:lnTo>
                    <a:pt x="549593" y="152764"/>
                  </a:lnTo>
                  <a:lnTo>
                    <a:pt x="590550" y="289924"/>
                  </a:lnTo>
                  <a:cubicBezTo>
                    <a:pt x="591503" y="295639"/>
                    <a:pt x="588645" y="300401"/>
                    <a:pt x="582930" y="30230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9" name="Graphic 17">
            <a:extLst>
              <a:ext uri="{FF2B5EF4-FFF2-40B4-BE49-F238E27FC236}">
                <a16:creationId xmlns:a16="http://schemas.microsoft.com/office/drawing/2014/main" id="{8160BACF-7947-DEE0-6B8F-9AD0B79553FA}"/>
              </a:ext>
            </a:extLst>
          </p:cNvPr>
          <p:cNvGrpSpPr/>
          <p:nvPr/>
        </p:nvGrpSpPr>
        <p:grpSpPr>
          <a:xfrm>
            <a:off x="8694058" y="1883229"/>
            <a:ext cx="609600" cy="462914"/>
            <a:chOff x="8694058" y="1883229"/>
            <a:chExt cx="609600" cy="462914"/>
          </a:xfrm>
          <a:solidFill>
            <a:schemeClr val="accent6">
              <a:lumMod val="50000"/>
            </a:schemeClr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2E7DB6A-C208-0BA2-49D8-25F89DBE6380}"/>
                </a:ext>
              </a:extLst>
            </p:cNvPr>
            <p:cNvSpPr/>
            <p:nvPr/>
          </p:nvSpPr>
          <p:spPr>
            <a:xfrm>
              <a:off x="8694058" y="1883229"/>
              <a:ext cx="609600" cy="462914"/>
            </a:xfrm>
            <a:custGeom>
              <a:avLst/>
              <a:gdLst>
                <a:gd name="connsiteX0" fmla="*/ 600075 w 609600"/>
                <a:gd name="connsiteY0" fmla="*/ 209550 h 462914"/>
                <a:gd name="connsiteX1" fmla="*/ 571500 w 609600"/>
                <a:gd name="connsiteY1" fmla="*/ 209550 h 462914"/>
                <a:gd name="connsiteX2" fmla="*/ 571500 w 609600"/>
                <a:gd name="connsiteY2" fmla="*/ 209550 h 462914"/>
                <a:gd name="connsiteX3" fmla="*/ 571500 w 609600"/>
                <a:gd name="connsiteY3" fmla="*/ 120015 h 462914"/>
                <a:gd name="connsiteX4" fmla="*/ 518160 w 609600"/>
                <a:gd name="connsiteY4" fmla="*/ 66675 h 462914"/>
                <a:gd name="connsiteX5" fmla="*/ 514350 w 609600"/>
                <a:gd name="connsiteY5" fmla="*/ 66675 h 462914"/>
                <a:gd name="connsiteX6" fmla="*/ 514350 w 609600"/>
                <a:gd name="connsiteY6" fmla="*/ 64770 h 462914"/>
                <a:gd name="connsiteX7" fmla="*/ 514350 w 609600"/>
                <a:gd name="connsiteY7" fmla="*/ 53340 h 462914"/>
                <a:gd name="connsiteX8" fmla="*/ 461010 w 609600"/>
                <a:gd name="connsiteY8" fmla="*/ 0 h 462914"/>
                <a:gd name="connsiteX9" fmla="*/ 53340 w 609600"/>
                <a:gd name="connsiteY9" fmla="*/ 0 h 462914"/>
                <a:gd name="connsiteX10" fmla="*/ 0 w 609600"/>
                <a:gd name="connsiteY10" fmla="*/ 53340 h 462914"/>
                <a:gd name="connsiteX11" fmla="*/ 0 w 609600"/>
                <a:gd name="connsiteY11" fmla="*/ 119063 h 462914"/>
                <a:gd name="connsiteX12" fmla="*/ 0 w 609600"/>
                <a:gd name="connsiteY12" fmla="*/ 119063 h 462914"/>
                <a:gd name="connsiteX13" fmla="*/ 0 w 609600"/>
                <a:gd name="connsiteY13" fmla="*/ 119063 h 462914"/>
                <a:gd name="connsiteX14" fmla="*/ 0 w 609600"/>
                <a:gd name="connsiteY14" fmla="*/ 409575 h 462914"/>
                <a:gd name="connsiteX15" fmla="*/ 53340 w 609600"/>
                <a:gd name="connsiteY15" fmla="*/ 462915 h 462914"/>
                <a:gd name="connsiteX16" fmla="*/ 518160 w 609600"/>
                <a:gd name="connsiteY16" fmla="*/ 462915 h 462914"/>
                <a:gd name="connsiteX17" fmla="*/ 571500 w 609600"/>
                <a:gd name="connsiteY17" fmla="*/ 409575 h 462914"/>
                <a:gd name="connsiteX18" fmla="*/ 571500 w 609600"/>
                <a:gd name="connsiteY18" fmla="*/ 323850 h 462914"/>
                <a:gd name="connsiteX19" fmla="*/ 600075 w 609600"/>
                <a:gd name="connsiteY19" fmla="*/ 323850 h 462914"/>
                <a:gd name="connsiteX20" fmla="*/ 609600 w 609600"/>
                <a:gd name="connsiteY20" fmla="*/ 314325 h 462914"/>
                <a:gd name="connsiteX21" fmla="*/ 609600 w 609600"/>
                <a:gd name="connsiteY21" fmla="*/ 219075 h 462914"/>
                <a:gd name="connsiteX22" fmla="*/ 600075 w 609600"/>
                <a:gd name="connsiteY22" fmla="*/ 209550 h 462914"/>
                <a:gd name="connsiteX23" fmla="*/ 53340 w 609600"/>
                <a:gd name="connsiteY23" fmla="*/ 19050 h 462914"/>
                <a:gd name="connsiteX24" fmla="*/ 461010 w 609600"/>
                <a:gd name="connsiteY24" fmla="*/ 19050 h 462914"/>
                <a:gd name="connsiteX25" fmla="*/ 495300 w 609600"/>
                <a:gd name="connsiteY25" fmla="*/ 53340 h 462914"/>
                <a:gd name="connsiteX26" fmla="*/ 495300 w 609600"/>
                <a:gd name="connsiteY26" fmla="*/ 64770 h 462914"/>
                <a:gd name="connsiteX27" fmla="*/ 495300 w 609600"/>
                <a:gd name="connsiteY27" fmla="*/ 66675 h 462914"/>
                <a:gd name="connsiteX28" fmla="*/ 53340 w 609600"/>
                <a:gd name="connsiteY28" fmla="*/ 66675 h 462914"/>
                <a:gd name="connsiteX29" fmla="*/ 19050 w 609600"/>
                <a:gd name="connsiteY29" fmla="*/ 79057 h 462914"/>
                <a:gd name="connsiteX30" fmla="*/ 19050 w 609600"/>
                <a:gd name="connsiteY30" fmla="*/ 53340 h 462914"/>
                <a:gd name="connsiteX31" fmla="*/ 53340 w 609600"/>
                <a:gd name="connsiteY31" fmla="*/ 19050 h 462914"/>
                <a:gd name="connsiteX32" fmla="*/ 552450 w 609600"/>
                <a:gd name="connsiteY32" fmla="*/ 409575 h 462914"/>
                <a:gd name="connsiteX33" fmla="*/ 518160 w 609600"/>
                <a:gd name="connsiteY33" fmla="*/ 443865 h 462914"/>
                <a:gd name="connsiteX34" fmla="*/ 53340 w 609600"/>
                <a:gd name="connsiteY34" fmla="*/ 443865 h 462914"/>
                <a:gd name="connsiteX35" fmla="*/ 19050 w 609600"/>
                <a:gd name="connsiteY35" fmla="*/ 409575 h 462914"/>
                <a:gd name="connsiteX36" fmla="*/ 19050 w 609600"/>
                <a:gd name="connsiteY36" fmla="*/ 120015 h 462914"/>
                <a:gd name="connsiteX37" fmla="*/ 53340 w 609600"/>
                <a:gd name="connsiteY37" fmla="*/ 85725 h 462914"/>
                <a:gd name="connsiteX38" fmla="*/ 518160 w 609600"/>
                <a:gd name="connsiteY38" fmla="*/ 85725 h 462914"/>
                <a:gd name="connsiteX39" fmla="*/ 552450 w 609600"/>
                <a:gd name="connsiteY39" fmla="*/ 120015 h 462914"/>
                <a:gd name="connsiteX40" fmla="*/ 552450 w 609600"/>
                <a:gd name="connsiteY40" fmla="*/ 209550 h 462914"/>
                <a:gd name="connsiteX41" fmla="*/ 552450 w 609600"/>
                <a:gd name="connsiteY41" fmla="*/ 209550 h 462914"/>
                <a:gd name="connsiteX42" fmla="*/ 476250 w 609600"/>
                <a:gd name="connsiteY42" fmla="*/ 209550 h 462914"/>
                <a:gd name="connsiteX43" fmla="*/ 419100 w 609600"/>
                <a:gd name="connsiteY43" fmla="*/ 266700 h 462914"/>
                <a:gd name="connsiteX44" fmla="*/ 476250 w 609600"/>
                <a:gd name="connsiteY44" fmla="*/ 323850 h 462914"/>
                <a:gd name="connsiteX45" fmla="*/ 552450 w 609600"/>
                <a:gd name="connsiteY45" fmla="*/ 323850 h 462914"/>
                <a:gd name="connsiteX46" fmla="*/ 552450 w 609600"/>
                <a:gd name="connsiteY46" fmla="*/ 409575 h 462914"/>
                <a:gd name="connsiteX47" fmla="*/ 590550 w 609600"/>
                <a:gd name="connsiteY47" fmla="*/ 304800 h 462914"/>
                <a:gd name="connsiteX48" fmla="*/ 476250 w 609600"/>
                <a:gd name="connsiteY48" fmla="*/ 304800 h 462914"/>
                <a:gd name="connsiteX49" fmla="*/ 438150 w 609600"/>
                <a:gd name="connsiteY49" fmla="*/ 266700 h 462914"/>
                <a:gd name="connsiteX50" fmla="*/ 476250 w 609600"/>
                <a:gd name="connsiteY50" fmla="*/ 228600 h 462914"/>
                <a:gd name="connsiteX51" fmla="*/ 590550 w 609600"/>
                <a:gd name="connsiteY51" fmla="*/ 228600 h 462914"/>
                <a:gd name="connsiteX52" fmla="*/ 590550 w 609600"/>
                <a:gd name="connsiteY52" fmla="*/ 304800 h 46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462914">
                  <a:moveTo>
                    <a:pt x="600075" y="209550"/>
                  </a:moveTo>
                  <a:lnTo>
                    <a:pt x="571500" y="209550"/>
                  </a:lnTo>
                  <a:cubicBezTo>
                    <a:pt x="571500" y="209550"/>
                    <a:pt x="571500" y="209550"/>
                    <a:pt x="571500" y="209550"/>
                  </a:cubicBezTo>
                  <a:lnTo>
                    <a:pt x="571500" y="120015"/>
                  </a:lnTo>
                  <a:cubicBezTo>
                    <a:pt x="571500" y="90488"/>
                    <a:pt x="547688" y="66675"/>
                    <a:pt x="518160" y="66675"/>
                  </a:cubicBezTo>
                  <a:lnTo>
                    <a:pt x="514350" y="66675"/>
                  </a:lnTo>
                  <a:cubicBezTo>
                    <a:pt x="514350" y="65723"/>
                    <a:pt x="514350" y="65723"/>
                    <a:pt x="514350" y="64770"/>
                  </a:cubicBezTo>
                  <a:lnTo>
                    <a:pt x="514350" y="53340"/>
                  </a:lnTo>
                  <a:cubicBezTo>
                    <a:pt x="514350" y="23813"/>
                    <a:pt x="490538" y="0"/>
                    <a:pt x="461010" y="0"/>
                  </a:cubicBezTo>
                  <a:lnTo>
                    <a:pt x="53340" y="0"/>
                  </a:lnTo>
                  <a:cubicBezTo>
                    <a:pt x="23813" y="0"/>
                    <a:pt x="0" y="23813"/>
                    <a:pt x="0" y="53340"/>
                  </a:cubicBezTo>
                  <a:lnTo>
                    <a:pt x="0" y="119063"/>
                  </a:lnTo>
                  <a:cubicBezTo>
                    <a:pt x="0" y="119063"/>
                    <a:pt x="0" y="119063"/>
                    <a:pt x="0" y="119063"/>
                  </a:cubicBezTo>
                  <a:cubicBezTo>
                    <a:pt x="0" y="119063"/>
                    <a:pt x="0" y="119063"/>
                    <a:pt x="0" y="119063"/>
                  </a:cubicBezTo>
                  <a:lnTo>
                    <a:pt x="0" y="409575"/>
                  </a:lnTo>
                  <a:cubicBezTo>
                    <a:pt x="0" y="439103"/>
                    <a:pt x="23813" y="462915"/>
                    <a:pt x="53340" y="462915"/>
                  </a:cubicBezTo>
                  <a:lnTo>
                    <a:pt x="518160" y="462915"/>
                  </a:lnTo>
                  <a:cubicBezTo>
                    <a:pt x="547688" y="462915"/>
                    <a:pt x="571500" y="439103"/>
                    <a:pt x="571500" y="409575"/>
                  </a:cubicBezTo>
                  <a:lnTo>
                    <a:pt x="571500" y="323850"/>
                  </a:lnTo>
                  <a:lnTo>
                    <a:pt x="600075" y="323850"/>
                  </a:lnTo>
                  <a:cubicBezTo>
                    <a:pt x="605790" y="323850"/>
                    <a:pt x="609600" y="320040"/>
                    <a:pt x="609600" y="314325"/>
                  </a:cubicBezTo>
                  <a:lnTo>
                    <a:pt x="609600" y="219075"/>
                  </a:lnTo>
                  <a:cubicBezTo>
                    <a:pt x="609600" y="213360"/>
                    <a:pt x="605790" y="209550"/>
                    <a:pt x="600075" y="209550"/>
                  </a:cubicBezTo>
                  <a:close/>
                  <a:moveTo>
                    <a:pt x="53340" y="19050"/>
                  </a:moveTo>
                  <a:lnTo>
                    <a:pt x="461010" y="19050"/>
                  </a:lnTo>
                  <a:cubicBezTo>
                    <a:pt x="480060" y="19050"/>
                    <a:pt x="495300" y="34290"/>
                    <a:pt x="495300" y="53340"/>
                  </a:cubicBezTo>
                  <a:lnTo>
                    <a:pt x="495300" y="64770"/>
                  </a:lnTo>
                  <a:cubicBezTo>
                    <a:pt x="495300" y="65723"/>
                    <a:pt x="495300" y="65723"/>
                    <a:pt x="495300" y="66675"/>
                  </a:cubicBezTo>
                  <a:lnTo>
                    <a:pt x="53340" y="66675"/>
                  </a:lnTo>
                  <a:cubicBezTo>
                    <a:pt x="40005" y="66675"/>
                    <a:pt x="28575" y="71438"/>
                    <a:pt x="19050" y="79057"/>
                  </a:cubicBezTo>
                  <a:lnTo>
                    <a:pt x="19050" y="53340"/>
                  </a:lnTo>
                  <a:cubicBezTo>
                    <a:pt x="19050" y="34290"/>
                    <a:pt x="34290" y="19050"/>
                    <a:pt x="53340" y="19050"/>
                  </a:cubicBezTo>
                  <a:close/>
                  <a:moveTo>
                    <a:pt x="552450" y="409575"/>
                  </a:moveTo>
                  <a:cubicBezTo>
                    <a:pt x="552450" y="428625"/>
                    <a:pt x="537210" y="443865"/>
                    <a:pt x="518160" y="443865"/>
                  </a:cubicBezTo>
                  <a:lnTo>
                    <a:pt x="53340" y="443865"/>
                  </a:lnTo>
                  <a:cubicBezTo>
                    <a:pt x="34290" y="443865"/>
                    <a:pt x="19050" y="428625"/>
                    <a:pt x="19050" y="409575"/>
                  </a:cubicBezTo>
                  <a:lnTo>
                    <a:pt x="19050" y="120015"/>
                  </a:lnTo>
                  <a:cubicBezTo>
                    <a:pt x="19050" y="100965"/>
                    <a:pt x="34290" y="85725"/>
                    <a:pt x="53340" y="85725"/>
                  </a:cubicBezTo>
                  <a:lnTo>
                    <a:pt x="518160" y="85725"/>
                  </a:lnTo>
                  <a:cubicBezTo>
                    <a:pt x="537210" y="85725"/>
                    <a:pt x="552450" y="100965"/>
                    <a:pt x="552450" y="120015"/>
                  </a:cubicBezTo>
                  <a:lnTo>
                    <a:pt x="552450" y="209550"/>
                  </a:lnTo>
                  <a:cubicBezTo>
                    <a:pt x="552450" y="209550"/>
                    <a:pt x="552450" y="209550"/>
                    <a:pt x="552450" y="209550"/>
                  </a:cubicBezTo>
                  <a:lnTo>
                    <a:pt x="476250" y="209550"/>
                  </a:lnTo>
                  <a:cubicBezTo>
                    <a:pt x="444818" y="209550"/>
                    <a:pt x="419100" y="235268"/>
                    <a:pt x="419100" y="266700"/>
                  </a:cubicBezTo>
                  <a:cubicBezTo>
                    <a:pt x="419100" y="298133"/>
                    <a:pt x="444818" y="323850"/>
                    <a:pt x="476250" y="323850"/>
                  </a:cubicBezTo>
                  <a:lnTo>
                    <a:pt x="552450" y="323850"/>
                  </a:lnTo>
                  <a:lnTo>
                    <a:pt x="552450" y="409575"/>
                  </a:lnTo>
                  <a:close/>
                  <a:moveTo>
                    <a:pt x="590550" y="304800"/>
                  </a:moveTo>
                  <a:lnTo>
                    <a:pt x="476250" y="304800"/>
                  </a:lnTo>
                  <a:cubicBezTo>
                    <a:pt x="455295" y="304800"/>
                    <a:pt x="438150" y="287655"/>
                    <a:pt x="438150" y="266700"/>
                  </a:cubicBezTo>
                  <a:cubicBezTo>
                    <a:pt x="438150" y="245745"/>
                    <a:pt x="455295" y="228600"/>
                    <a:pt x="476250" y="228600"/>
                  </a:cubicBezTo>
                  <a:lnTo>
                    <a:pt x="590550" y="228600"/>
                  </a:lnTo>
                  <a:lnTo>
                    <a:pt x="590550" y="3048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1559E43-5E1C-270F-58B0-0686CBE43635}"/>
                </a:ext>
              </a:extLst>
            </p:cNvPr>
            <p:cNvSpPr/>
            <p:nvPr/>
          </p:nvSpPr>
          <p:spPr>
            <a:xfrm>
              <a:off x="9151258" y="2130879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2" name="Graphic 19">
            <a:extLst>
              <a:ext uri="{FF2B5EF4-FFF2-40B4-BE49-F238E27FC236}">
                <a16:creationId xmlns:a16="http://schemas.microsoft.com/office/drawing/2014/main" id="{36DBE907-DC2C-267A-9443-62A94C6925D2}"/>
              </a:ext>
            </a:extLst>
          </p:cNvPr>
          <p:cNvGrpSpPr/>
          <p:nvPr/>
        </p:nvGrpSpPr>
        <p:grpSpPr>
          <a:xfrm>
            <a:off x="8694058" y="896212"/>
            <a:ext cx="609600" cy="410527"/>
            <a:chOff x="8694058" y="896212"/>
            <a:chExt cx="609600" cy="410527"/>
          </a:xfrm>
          <a:solidFill>
            <a:schemeClr val="accent6">
              <a:lumMod val="50000"/>
            </a:schemeClr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40A41F2-3F88-58AB-6200-F1E507CCAA0B}"/>
                </a:ext>
              </a:extLst>
            </p:cNvPr>
            <p:cNvSpPr/>
            <p:nvPr/>
          </p:nvSpPr>
          <p:spPr>
            <a:xfrm>
              <a:off x="8694058" y="896212"/>
              <a:ext cx="609600" cy="410527"/>
            </a:xfrm>
            <a:custGeom>
              <a:avLst/>
              <a:gdLst>
                <a:gd name="connsiteX0" fmla="*/ 609600 w 609600"/>
                <a:gd name="connsiteY0" fmla="*/ 114300 h 410527"/>
                <a:gd name="connsiteX1" fmla="*/ 424815 w 609600"/>
                <a:gd name="connsiteY1" fmla="*/ 33338 h 410527"/>
                <a:gd name="connsiteX2" fmla="*/ 330518 w 609600"/>
                <a:gd name="connsiteY2" fmla="*/ 43815 h 410527"/>
                <a:gd name="connsiteX3" fmla="*/ 204788 w 609600"/>
                <a:gd name="connsiteY3" fmla="*/ 0 h 410527"/>
                <a:gd name="connsiteX4" fmla="*/ 0 w 609600"/>
                <a:gd name="connsiteY4" fmla="*/ 205740 h 410527"/>
                <a:gd name="connsiteX5" fmla="*/ 204788 w 609600"/>
                <a:gd name="connsiteY5" fmla="*/ 410528 h 410527"/>
                <a:gd name="connsiteX6" fmla="*/ 333375 w 609600"/>
                <a:gd name="connsiteY6" fmla="*/ 364808 h 410527"/>
                <a:gd name="connsiteX7" fmla="*/ 335280 w 609600"/>
                <a:gd name="connsiteY7" fmla="*/ 365760 h 410527"/>
                <a:gd name="connsiteX8" fmla="*/ 424815 w 609600"/>
                <a:gd name="connsiteY8" fmla="*/ 375285 h 410527"/>
                <a:gd name="connsiteX9" fmla="*/ 609600 w 609600"/>
                <a:gd name="connsiteY9" fmla="*/ 294323 h 410527"/>
                <a:gd name="connsiteX10" fmla="*/ 609600 w 609600"/>
                <a:gd name="connsiteY10" fmla="*/ 240030 h 410527"/>
                <a:gd name="connsiteX11" fmla="*/ 609600 w 609600"/>
                <a:gd name="connsiteY11" fmla="*/ 238125 h 410527"/>
                <a:gd name="connsiteX12" fmla="*/ 609600 w 609600"/>
                <a:gd name="connsiteY12" fmla="*/ 234315 h 410527"/>
                <a:gd name="connsiteX13" fmla="*/ 609600 w 609600"/>
                <a:gd name="connsiteY13" fmla="*/ 180023 h 410527"/>
                <a:gd name="connsiteX14" fmla="*/ 609600 w 609600"/>
                <a:gd name="connsiteY14" fmla="*/ 178118 h 410527"/>
                <a:gd name="connsiteX15" fmla="*/ 609600 w 609600"/>
                <a:gd name="connsiteY15" fmla="*/ 174308 h 410527"/>
                <a:gd name="connsiteX16" fmla="*/ 609600 w 609600"/>
                <a:gd name="connsiteY16" fmla="*/ 120015 h 410527"/>
                <a:gd name="connsiteX17" fmla="*/ 609600 w 609600"/>
                <a:gd name="connsiteY17" fmla="*/ 118110 h 410527"/>
                <a:gd name="connsiteX18" fmla="*/ 609600 w 609600"/>
                <a:gd name="connsiteY18" fmla="*/ 114300 h 410527"/>
                <a:gd name="connsiteX19" fmla="*/ 590550 w 609600"/>
                <a:gd name="connsiteY19" fmla="*/ 234315 h 410527"/>
                <a:gd name="connsiteX20" fmla="*/ 424815 w 609600"/>
                <a:gd name="connsiteY20" fmla="*/ 296228 h 410527"/>
                <a:gd name="connsiteX21" fmla="*/ 388620 w 609600"/>
                <a:gd name="connsiteY21" fmla="*/ 294323 h 410527"/>
                <a:gd name="connsiteX22" fmla="*/ 402908 w 609600"/>
                <a:gd name="connsiteY22" fmla="*/ 254317 h 410527"/>
                <a:gd name="connsiteX23" fmla="*/ 424815 w 609600"/>
                <a:gd name="connsiteY23" fmla="*/ 255270 h 410527"/>
                <a:gd name="connsiteX24" fmla="*/ 590550 w 609600"/>
                <a:gd name="connsiteY24" fmla="*/ 210503 h 410527"/>
                <a:gd name="connsiteX25" fmla="*/ 590550 w 609600"/>
                <a:gd name="connsiteY25" fmla="*/ 234315 h 410527"/>
                <a:gd name="connsiteX26" fmla="*/ 590550 w 609600"/>
                <a:gd name="connsiteY26" fmla="*/ 174308 h 410527"/>
                <a:gd name="connsiteX27" fmla="*/ 424815 w 609600"/>
                <a:gd name="connsiteY27" fmla="*/ 236220 h 410527"/>
                <a:gd name="connsiteX28" fmla="*/ 406718 w 609600"/>
                <a:gd name="connsiteY28" fmla="*/ 236220 h 410527"/>
                <a:gd name="connsiteX29" fmla="*/ 409575 w 609600"/>
                <a:gd name="connsiteY29" fmla="*/ 206693 h 410527"/>
                <a:gd name="connsiteX30" fmla="*/ 408623 w 609600"/>
                <a:gd name="connsiteY30" fmla="*/ 195263 h 410527"/>
                <a:gd name="connsiteX31" fmla="*/ 424815 w 609600"/>
                <a:gd name="connsiteY31" fmla="*/ 195263 h 410527"/>
                <a:gd name="connsiteX32" fmla="*/ 590550 w 609600"/>
                <a:gd name="connsiteY32" fmla="*/ 150495 h 410527"/>
                <a:gd name="connsiteX33" fmla="*/ 590550 w 609600"/>
                <a:gd name="connsiteY33" fmla="*/ 174308 h 410527"/>
                <a:gd name="connsiteX34" fmla="*/ 424815 w 609600"/>
                <a:gd name="connsiteY34" fmla="*/ 52388 h 410527"/>
                <a:gd name="connsiteX35" fmla="*/ 590550 w 609600"/>
                <a:gd name="connsiteY35" fmla="*/ 114300 h 410527"/>
                <a:gd name="connsiteX36" fmla="*/ 424815 w 609600"/>
                <a:gd name="connsiteY36" fmla="*/ 176213 h 410527"/>
                <a:gd name="connsiteX37" fmla="*/ 406718 w 609600"/>
                <a:gd name="connsiteY37" fmla="*/ 176213 h 410527"/>
                <a:gd name="connsiteX38" fmla="*/ 348615 w 609600"/>
                <a:gd name="connsiteY38" fmla="*/ 60960 h 410527"/>
                <a:gd name="connsiteX39" fmla="*/ 424815 w 609600"/>
                <a:gd name="connsiteY39" fmla="*/ 52388 h 410527"/>
                <a:gd name="connsiteX40" fmla="*/ 19050 w 609600"/>
                <a:gd name="connsiteY40" fmla="*/ 205740 h 410527"/>
                <a:gd name="connsiteX41" fmla="*/ 204788 w 609600"/>
                <a:gd name="connsiteY41" fmla="*/ 20003 h 410527"/>
                <a:gd name="connsiteX42" fmla="*/ 390525 w 609600"/>
                <a:gd name="connsiteY42" fmla="*/ 205740 h 410527"/>
                <a:gd name="connsiteX43" fmla="*/ 204788 w 609600"/>
                <a:gd name="connsiteY43" fmla="*/ 391478 h 410527"/>
                <a:gd name="connsiteX44" fmla="*/ 19050 w 609600"/>
                <a:gd name="connsiteY44" fmla="*/ 205740 h 410527"/>
                <a:gd name="connsiteX45" fmla="*/ 424815 w 609600"/>
                <a:gd name="connsiteY45" fmla="*/ 356235 h 410527"/>
                <a:gd name="connsiteX46" fmla="*/ 350520 w 609600"/>
                <a:gd name="connsiteY46" fmla="*/ 349568 h 410527"/>
                <a:gd name="connsiteX47" fmla="*/ 379095 w 609600"/>
                <a:gd name="connsiteY47" fmla="*/ 312420 h 410527"/>
                <a:gd name="connsiteX48" fmla="*/ 380048 w 609600"/>
                <a:gd name="connsiteY48" fmla="*/ 312420 h 410527"/>
                <a:gd name="connsiteX49" fmla="*/ 424815 w 609600"/>
                <a:gd name="connsiteY49" fmla="*/ 314325 h 410527"/>
                <a:gd name="connsiteX50" fmla="*/ 590550 w 609600"/>
                <a:gd name="connsiteY50" fmla="*/ 269558 h 410527"/>
                <a:gd name="connsiteX51" fmla="*/ 590550 w 609600"/>
                <a:gd name="connsiteY51" fmla="*/ 293370 h 410527"/>
                <a:gd name="connsiteX52" fmla="*/ 424815 w 609600"/>
                <a:gd name="connsiteY52" fmla="*/ 356235 h 4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410527">
                  <a:moveTo>
                    <a:pt x="609600" y="114300"/>
                  </a:moveTo>
                  <a:cubicBezTo>
                    <a:pt x="609600" y="69533"/>
                    <a:pt x="528638" y="33338"/>
                    <a:pt x="424815" y="33338"/>
                  </a:cubicBezTo>
                  <a:cubicBezTo>
                    <a:pt x="391478" y="33338"/>
                    <a:pt x="359093" y="37148"/>
                    <a:pt x="330518" y="43815"/>
                  </a:cubicBezTo>
                  <a:cubicBezTo>
                    <a:pt x="295275" y="16193"/>
                    <a:pt x="252413" y="0"/>
                    <a:pt x="204788" y="0"/>
                  </a:cubicBezTo>
                  <a:cubicBezTo>
                    <a:pt x="91440" y="953"/>
                    <a:pt x="0" y="92393"/>
                    <a:pt x="0" y="205740"/>
                  </a:cubicBezTo>
                  <a:cubicBezTo>
                    <a:pt x="0" y="319088"/>
                    <a:pt x="91440" y="410528"/>
                    <a:pt x="204788" y="410528"/>
                  </a:cubicBezTo>
                  <a:cubicBezTo>
                    <a:pt x="253365" y="410528"/>
                    <a:pt x="298133" y="393383"/>
                    <a:pt x="333375" y="364808"/>
                  </a:cubicBezTo>
                  <a:cubicBezTo>
                    <a:pt x="334328" y="364808"/>
                    <a:pt x="334328" y="365760"/>
                    <a:pt x="335280" y="365760"/>
                  </a:cubicBezTo>
                  <a:cubicBezTo>
                    <a:pt x="362903" y="372428"/>
                    <a:pt x="393383" y="375285"/>
                    <a:pt x="424815" y="375285"/>
                  </a:cubicBezTo>
                  <a:cubicBezTo>
                    <a:pt x="528638" y="375285"/>
                    <a:pt x="609600" y="340043"/>
                    <a:pt x="609600" y="294323"/>
                  </a:cubicBezTo>
                  <a:lnTo>
                    <a:pt x="609600" y="240030"/>
                  </a:lnTo>
                  <a:cubicBezTo>
                    <a:pt x="609600" y="239078"/>
                    <a:pt x="609600" y="239078"/>
                    <a:pt x="609600" y="238125"/>
                  </a:cubicBezTo>
                  <a:cubicBezTo>
                    <a:pt x="609600" y="237173"/>
                    <a:pt x="609600" y="236220"/>
                    <a:pt x="609600" y="234315"/>
                  </a:cubicBezTo>
                  <a:lnTo>
                    <a:pt x="609600" y="180023"/>
                  </a:lnTo>
                  <a:cubicBezTo>
                    <a:pt x="609600" y="179070"/>
                    <a:pt x="609600" y="179070"/>
                    <a:pt x="609600" y="178118"/>
                  </a:cubicBezTo>
                  <a:cubicBezTo>
                    <a:pt x="609600" y="177165"/>
                    <a:pt x="609600" y="176213"/>
                    <a:pt x="609600" y="174308"/>
                  </a:cubicBezTo>
                  <a:lnTo>
                    <a:pt x="609600" y="120015"/>
                  </a:lnTo>
                  <a:cubicBezTo>
                    <a:pt x="609600" y="119063"/>
                    <a:pt x="609600" y="119063"/>
                    <a:pt x="609600" y="118110"/>
                  </a:cubicBezTo>
                  <a:cubicBezTo>
                    <a:pt x="609600" y="117158"/>
                    <a:pt x="609600" y="115253"/>
                    <a:pt x="609600" y="114300"/>
                  </a:cubicBezTo>
                  <a:close/>
                  <a:moveTo>
                    <a:pt x="590550" y="234315"/>
                  </a:moveTo>
                  <a:cubicBezTo>
                    <a:pt x="590550" y="263843"/>
                    <a:pt x="522923" y="296228"/>
                    <a:pt x="424815" y="296228"/>
                  </a:cubicBezTo>
                  <a:cubicBezTo>
                    <a:pt x="412433" y="296228"/>
                    <a:pt x="401003" y="295275"/>
                    <a:pt x="388620" y="294323"/>
                  </a:cubicBezTo>
                  <a:cubicBezTo>
                    <a:pt x="394335" y="281940"/>
                    <a:pt x="400050" y="268605"/>
                    <a:pt x="402908" y="254317"/>
                  </a:cubicBezTo>
                  <a:cubicBezTo>
                    <a:pt x="409575" y="254317"/>
                    <a:pt x="417195" y="255270"/>
                    <a:pt x="424815" y="255270"/>
                  </a:cubicBezTo>
                  <a:cubicBezTo>
                    <a:pt x="498158" y="255270"/>
                    <a:pt x="560070" y="237173"/>
                    <a:pt x="590550" y="210503"/>
                  </a:cubicBezTo>
                  <a:lnTo>
                    <a:pt x="590550" y="234315"/>
                  </a:lnTo>
                  <a:close/>
                  <a:moveTo>
                    <a:pt x="590550" y="174308"/>
                  </a:moveTo>
                  <a:cubicBezTo>
                    <a:pt x="590550" y="203835"/>
                    <a:pt x="522923" y="236220"/>
                    <a:pt x="424815" y="236220"/>
                  </a:cubicBezTo>
                  <a:cubicBezTo>
                    <a:pt x="419100" y="236220"/>
                    <a:pt x="412433" y="236220"/>
                    <a:pt x="406718" y="236220"/>
                  </a:cubicBezTo>
                  <a:cubicBezTo>
                    <a:pt x="408623" y="226695"/>
                    <a:pt x="409575" y="216217"/>
                    <a:pt x="409575" y="206693"/>
                  </a:cubicBezTo>
                  <a:cubicBezTo>
                    <a:pt x="409575" y="202883"/>
                    <a:pt x="409575" y="199073"/>
                    <a:pt x="408623" y="195263"/>
                  </a:cubicBezTo>
                  <a:cubicBezTo>
                    <a:pt x="414338" y="195263"/>
                    <a:pt x="419100" y="195263"/>
                    <a:pt x="424815" y="195263"/>
                  </a:cubicBezTo>
                  <a:cubicBezTo>
                    <a:pt x="498158" y="195263"/>
                    <a:pt x="560070" y="177165"/>
                    <a:pt x="590550" y="150495"/>
                  </a:cubicBezTo>
                  <a:lnTo>
                    <a:pt x="590550" y="174308"/>
                  </a:lnTo>
                  <a:close/>
                  <a:moveTo>
                    <a:pt x="424815" y="52388"/>
                  </a:moveTo>
                  <a:cubicBezTo>
                    <a:pt x="521970" y="52388"/>
                    <a:pt x="590550" y="84773"/>
                    <a:pt x="590550" y="114300"/>
                  </a:cubicBezTo>
                  <a:cubicBezTo>
                    <a:pt x="590550" y="143828"/>
                    <a:pt x="522923" y="176213"/>
                    <a:pt x="424815" y="176213"/>
                  </a:cubicBezTo>
                  <a:cubicBezTo>
                    <a:pt x="419100" y="176213"/>
                    <a:pt x="412433" y="176213"/>
                    <a:pt x="406718" y="176213"/>
                  </a:cubicBezTo>
                  <a:cubicBezTo>
                    <a:pt x="400050" y="131445"/>
                    <a:pt x="379095" y="91440"/>
                    <a:pt x="348615" y="60960"/>
                  </a:cubicBezTo>
                  <a:cubicBezTo>
                    <a:pt x="372428" y="55245"/>
                    <a:pt x="398145" y="52388"/>
                    <a:pt x="424815" y="52388"/>
                  </a:cubicBezTo>
                  <a:close/>
                  <a:moveTo>
                    <a:pt x="19050" y="205740"/>
                  </a:moveTo>
                  <a:cubicBezTo>
                    <a:pt x="19050" y="102870"/>
                    <a:pt x="101918" y="20003"/>
                    <a:pt x="204788" y="20003"/>
                  </a:cubicBezTo>
                  <a:cubicBezTo>
                    <a:pt x="307658" y="20003"/>
                    <a:pt x="390525" y="102870"/>
                    <a:pt x="390525" y="205740"/>
                  </a:cubicBezTo>
                  <a:cubicBezTo>
                    <a:pt x="390525" y="308610"/>
                    <a:pt x="307658" y="391478"/>
                    <a:pt x="204788" y="391478"/>
                  </a:cubicBezTo>
                  <a:cubicBezTo>
                    <a:pt x="101918" y="391478"/>
                    <a:pt x="19050" y="308610"/>
                    <a:pt x="19050" y="205740"/>
                  </a:cubicBezTo>
                  <a:close/>
                  <a:moveTo>
                    <a:pt x="424815" y="356235"/>
                  </a:moveTo>
                  <a:cubicBezTo>
                    <a:pt x="399098" y="356235"/>
                    <a:pt x="373380" y="353378"/>
                    <a:pt x="350520" y="349568"/>
                  </a:cubicBezTo>
                  <a:cubicBezTo>
                    <a:pt x="360998" y="338138"/>
                    <a:pt x="370523" y="325755"/>
                    <a:pt x="379095" y="312420"/>
                  </a:cubicBezTo>
                  <a:cubicBezTo>
                    <a:pt x="379095" y="312420"/>
                    <a:pt x="380048" y="312420"/>
                    <a:pt x="380048" y="312420"/>
                  </a:cubicBezTo>
                  <a:cubicBezTo>
                    <a:pt x="394335" y="314325"/>
                    <a:pt x="409575" y="314325"/>
                    <a:pt x="424815" y="314325"/>
                  </a:cubicBezTo>
                  <a:cubicBezTo>
                    <a:pt x="498158" y="314325"/>
                    <a:pt x="560070" y="296228"/>
                    <a:pt x="590550" y="269558"/>
                  </a:cubicBezTo>
                  <a:lnTo>
                    <a:pt x="590550" y="293370"/>
                  </a:lnTo>
                  <a:cubicBezTo>
                    <a:pt x="590550" y="323850"/>
                    <a:pt x="522923" y="356235"/>
                    <a:pt x="424815" y="35623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FA09815-7EB3-7F86-32E0-305EDDDB35EB}"/>
                </a:ext>
              </a:extLst>
            </p:cNvPr>
            <p:cNvSpPr/>
            <p:nvPr/>
          </p:nvSpPr>
          <p:spPr>
            <a:xfrm>
              <a:off x="8855983" y="982890"/>
              <a:ext cx="95250" cy="228600"/>
            </a:xfrm>
            <a:custGeom>
              <a:avLst/>
              <a:gdLst>
                <a:gd name="connsiteX0" fmla="*/ 47625 w 95250"/>
                <a:gd name="connsiteY0" fmla="*/ 47625 h 228600"/>
                <a:gd name="connsiteX1" fmla="*/ 76200 w 95250"/>
                <a:gd name="connsiteY1" fmla="*/ 76200 h 228600"/>
                <a:gd name="connsiteX2" fmla="*/ 85725 w 95250"/>
                <a:gd name="connsiteY2" fmla="*/ 85725 h 228600"/>
                <a:gd name="connsiteX3" fmla="*/ 95250 w 95250"/>
                <a:gd name="connsiteY3" fmla="*/ 76200 h 228600"/>
                <a:gd name="connsiteX4" fmla="*/ 57150 w 95250"/>
                <a:gd name="connsiteY4" fmla="*/ 29528 h 228600"/>
                <a:gd name="connsiteX5" fmla="*/ 57150 w 95250"/>
                <a:gd name="connsiteY5" fmla="*/ 9525 h 228600"/>
                <a:gd name="connsiteX6" fmla="*/ 47625 w 95250"/>
                <a:gd name="connsiteY6" fmla="*/ 0 h 228600"/>
                <a:gd name="connsiteX7" fmla="*/ 38100 w 95250"/>
                <a:gd name="connsiteY7" fmla="*/ 9525 h 228600"/>
                <a:gd name="connsiteX8" fmla="*/ 38100 w 95250"/>
                <a:gd name="connsiteY8" fmla="*/ 29528 h 228600"/>
                <a:gd name="connsiteX9" fmla="*/ 0 w 95250"/>
                <a:gd name="connsiteY9" fmla="*/ 76200 h 228600"/>
                <a:gd name="connsiteX10" fmla="*/ 47625 w 95250"/>
                <a:gd name="connsiteY10" fmla="*/ 123825 h 228600"/>
                <a:gd name="connsiteX11" fmla="*/ 76200 w 95250"/>
                <a:gd name="connsiteY11" fmla="*/ 152400 h 228600"/>
                <a:gd name="connsiteX12" fmla="*/ 47625 w 95250"/>
                <a:gd name="connsiteY12" fmla="*/ 180975 h 228600"/>
                <a:gd name="connsiteX13" fmla="*/ 19050 w 95250"/>
                <a:gd name="connsiteY13" fmla="*/ 152400 h 228600"/>
                <a:gd name="connsiteX14" fmla="*/ 9525 w 95250"/>
                <a:gd name="connsiteY14" fmla="*/ 142875 h 228600"/>
                <a:gd name="connsiteX15" fmla="*/ 0 w 95250"/>
                <a:gd name="connsiteY15" fmla="*/ 152400 h 228600"/>
                <a:gd name="connsiteX16" fmla="*/ 38100 w 95250"/>
                <a:gd name="connsiteY16" fmla="*/ 199073 h 228600"/>
                <a:gd name="connsiteX17" fmla="*/ 38100 w 95250"/>
                <a:gd name="connsiteY17" fmla="*/ 219075 h 228600"/>
                <a:gd name="connsiteX18" fmla="*/ 47625 w 95250"/>
                <a:gd name="connsiteY18" fmla="*/ 228600 h 228600"/>
                <a:gd name="connsiteX19" fmla="*/ 57150 w 95250"/>
                <a:gd name="connsiteY19" fmla="*/ 219075 h 228600"/>
                <a:gd name="connsiteX20" fmla="*/ 57150 w 95250"/>
                <a:gd name="connsiteY20" fmla="*/ 199073 h 228600"/>
                <a:gd name="connsiteX21" fmla="*/ 95250 w 95250"/>
                <a:gd name="connsiteY21" fmla="*/ 152400 h 228600"/>
                <a:gd name="connsiteX22" fmla="*/ 47625 w 95250"/>
                <a:gd name="connsiteY22" fmla="*/ 104775 h 228600"/>
                <a:gd name="connsiteX23" fmla="*/ 19050 w 95250"/>
                <a:gd name="connsiteY23" fmla="*/ 76200 h 228600"/>
                <a:gd name="connsiteX24" fmla="*/ 47625 w 95250"/>
                <a:gd name="connsiteY24" fmla="*/ 47625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5250" h="228600">
                  <a:moveTo>
                    <a:pt x="47625" y="47625"/>
                  </a:moveTo>
                  <a:cubicBezTo>
                    <a:pt x="63818" y="47625"/>
                    <a:pt x="76200" y="60007"/>
                    <a:pt x="76200" y="76200"/>
                  </a:cubicBezTo>
                  <a:cubicBezTo>
                    <a:pt x="76200" y="81915"/>
                    <a:pt x="80010" y="85725"/>
                    <a:pt x="85725" y="85725"/>
                  </a:cubicBezTo>
                  <a:cubicBezTo>
                    <a:pt x="91440" y="85725"/>
                    <a:pt x="95250" y="81915"/>
                    <a:pt x="95250" y="76200"/>
                  </a:cubicBezTo>
                  <a:cubicBezTo>
                    <a:pt x="95250" y="53340"/>
                    <a:pt x="79057" y="34290"/>
                    <a:pt x="57150" y="29528"/>
                  </a:cubicBezTo>
                  <a:lnTo>
                    <a:pt x="57150" y="9525"/>
                  </a:lnTo>
                  <a:cubicBezTo>
                    <a:pt x="57150" y="3810"/>
                    <a:pt x="53340" y="0"/>
                    <a:pt x="47625" y="0"/>
                  </a:cubicBezTo>
                  <a:cubicBezTo>
                    <a:pt x="41910" y="0"/>
                    <a:pt x="38100" y="3810"/>
                    <a:pt x="38100" y="9525"/>
                  </a:cubicBezTo>
                  <a:lnTo>
                    <a:pt x="38100" y="29528"/>
                  </a:lnTo>
                  <a:cubicBezTo>
                    <a:pt x="16193" y="34290"/>
                    <a:pt x="0" y="53340"/>
                    <a:pt x="0" y="76200"/>
                  </a:cubicBezTo>
                  <a:cubicBezTo>
                    <a:pt x="0" y="102870"/>
                    <a:pt x="20955" y="123825"/>
                    <a:pt x="47625" y="123825"/>
                  </a:cubicBezTo>
                  <a:cubicBezTo>
                    <a:pt x="63818" y="123825"/>
                    <a:pt x="76200" y="136208"/>
                    <a:pt x="76200" y="152400"/>
                  </a:cubicBezTo>
                  <a:cubicBezTo>
                    <a:pt x="76200" y="168593"/>
                    <a:pt x="63818" y="180975"/>
                    <a:pt x="47625" y="180975"/>
                  </a:cubicBezTo>
                  <a:cubicBezTo>
                    <a:pt x="31432" y="180975"/>
                    <a:pt x="19050" y="168593"/>
                    <a:pt x="19050" y="152400"/>
                  </a:cubicBezTo>
                  <a:cubicBezTo>
                    <a:pt x="19050" y="146685"/>
                    <a:pt x="15240" y="142875"/>
                    <a:pt x="9525" y="142875"/>
                  </a:cubicBezTo>
                  <a:cubicBezTo>
                    <a:pt x="3810" y="142875"/>
                    <a:pt x="0" y="146685"/>
                    <a:pt x="0" y="152400"/>
                  </a:cubicBezTo>
                  <a:cubicBezTo>
                    <a:pt x="0" y="175260"/>
                    <a:pt x="16193" y="194310"/>
                    <a:pt x="38100" y="199073"/>
                  </a:cubicBezTo>
                  <a:lnTo>
                    <a:pt x="38100" y="219075"/>
                  </a:lnTo>
                  <a:cubicBezTo>
                    <a:pt x="38100" y="224790"/>
                    <a:pt x="41910" y="228600"/>
                    <a:pt x="47625" y="228600"/>
                  </a:cubicBezTo>
                  <a:cubicBezTo>
                    <a:pt x="53340" y="228600"/>
                    <a:pt x="57150" y="224790"/>
                    <a:pt x="57150" y="219075"/>
                  </a:cubicBezTo>
                  <a:lnTo>
                    <a:pt x="57150" y="199073"/>
                  </a:lnTo>
                  <a:cubicBezTo>
                    <a:pt x="79057" y="194310"/>
                    <a:pt x="95250" y="175260"/>
                    <a:pt x="95250" y="152400"/>
                  </a:cubicBezTo>
                  <a:cubicBezTo>
                    <a:pt x="95250" y="125730"/>
                    <a:pt x="74295" y="104775"/>
                    <a:pt x="47625" y="104775"/>
                  </a:cubicBezTo>
                  <a:cubicBezTo>
                    <a:pt x="31432" y="104775"/>
                    <a:pt x="19050" y="92393"/>
                    <a:pt x="19050" y="76200"/>
                  </a:cubicBezTo>
                  <a:cubicBezTo>
                    <a:pt x="19050" y="60007"/>
                    <a:pt x="31432" y="47625"/>
                    <a:pt x="47625" y="476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5" name="Graphic 21">
            <a:extLst>
              <a:ext uri="{FF2B5EF4-FFF2-40B4-BE49-F238E27FC236}">
                <a16:creationId xmlns:a16="http://schemas.microsoft.com/office/drawing/2014/main" id="{C0651C46-782B-48D2-AE35-07A1C7E9C8AF}"/>
              </a:ext>
            </a:extLst>
          </p:cNvPr>
          <p:cNvSpPr/>
          <p:nvPr/>
        </p:nvSpPr>
        <p:spPr>
          <a:xfrm>
            <a:off x="7068458" y="5351690"/>
            <a:ext cx="609600" cy="552450"/>
          </a:xfrm>
          <a:custGeom>
            <a:avLst/>
            <a:gdLst>
              <a:gd name="connsiteX0" fmla="*/ 561975 w 609600"/>
              <a:gd name="connsiteY0" fmla="*/ 95250 h 552450"/>
              <a:gd name="connsiteX1" fmla="*/ 516255 w 609600"/>
              <a:gd name="connsiteY1" fmla="*/ 95250 h 552450"/>
              <a:gd name="connsiteX2" fmla="*/ 533400 w 609600"/>
              <a:gd name="connsiteY2" fmla="*/ 57150 h 552450"/>
              <a:gd name="connsiteX3" fmla="*/ 466725 w 609600"/>
              <a:gd name="connsiteY3" fmla="*/ 0 h 552450"/>
              <a:gd name="connsiteX4" fmla="*/ 304800 w 609600"/>
              <a:gd name="connsiteY4" fmla="*/ 82868 h 552450"/>
              <a:gd name="connsiteX5" fmla="*/ 142875 w 609600"/>
              <a:gd name="connsiteY5" fmla="*/ 0 h 552450"/>
              <a:gd name="connsiteX6" fmla="*/ 76200 w 609600"/>
              <a:gd name="connsiteY6" fmla="*/ 57150 h 552450"/>
              <a:gd name="connsiteX7" fmla="*/ 93345 w 609600"/>
              <a:gd name="connsiteY7" fmla="*/ 95250 h 552450"/>
              <a:gd name="connsiteX8" fmla="*/ 47625 w 609600"/>
              <a:gd name="connsiteY8" fmla="*/ 95250 h 552450"/>
              <a:gd name="connsiteX9" fmla="*/ 0 w 609600"/>
              <a:gd name="connsiteY9" fmla="*/ 142875 h 552450"/>
              <a:gd name="connsiteX10" fmla="*/ 0 w 609600"/>
              <a:gd name="connsiteY10" fmla="*/ 219075 h 552450"/>
              <a:gd name="connsiteX11" fmla="*/ 28575 w 609600"/>
              <a:gd name="connsiteY11" fmla="*/ 262890 h 552450"/>
              <a:gd name="connsiteX12" fmla="*/ 28575 w 609600"/>
              <a:gd name="connsiteY12" fmla="*/ 504825 h 552450"/>
              <a:gd name="connsiteX13" fmla="*/ 76200 w 609600"/>
              <a:gd name="connsiteY13" fmla="*/ 552450 h 552450"/>
              <a:gd name="connsiteX14" fmla="*/ 533400 w 609600"/>
              <a:gd name="connsiteY14" fmla="*/ 552450 h 552450"/>
              <a:gd name="connsiteX15" fmla="*/ 581025 w 609600"/>
              <a:gd name="connsiteY15" fmla="*/ 504825 h 552450"/>
              <a:gd name="connsiteX16" fmla="*/ 581025 w 609600"/>
              <a:gd name="connsiteY16" fmla="*/ 262890 h 552450"/>
              <a:gd name="connsiteX17" fmla="*/ 609600 w 609600"/>
              <a:gd name="connsiteY17" fmla="*/ 219075 h 552450"/>
              <a:gd name="connsiteX18" fmla="*/ 609600 w 609600"/>
              <a:gd name="connsiteY18" fmla="*/ 142875 h 552450"/>
              <a:gd name="connsiteX19" fmla="*/ 561975 w 609600"/>
              <a:gd name="connsiteY19" fmla="*/ 95250 h 552450"/>
              <a:gd name="connsiteX20" fmla="*/ 514350 w 609600"/>
              <a:gd name="connsiteY20" fmla="*/ 57150 h 552450"/>
              <a:gd name="connsiteX21" fmla="*/ 466725 w 609600"/>
              <a:gd name="connsiteY21" fmla="*/ 95250 h 552450"/>
              <a:gd name="connsiteX22" fmla="*/ 320040 w 609600"/>
              <a:gd name="connsiteY22" fmla="*/ 95250 h 552450"/>
              <a:gd name="connsiteX23" fmla="*/ 466725 w 609600"/>
              <a:gd name="connsiteY23" fmla="*/ 19050 h 552450"/>
              <a:gd name="connsiteX24" fmla="*/ 514350 w 609600"/>
              <a:gd name="connsiteY24" fmla="*/ 57150 h 552450"/>
              <a:gd name="connsiteX25" fmla="*/ 352425 w 609600"/>
              <a:gd name="connsiteY25" fmla="*/ 266700 h 552450"/>
              <a:gd name="connsiteX26" fmla="*/ 352425 w 609600"/>
              <a:gd name="connsiteY26" fmla="*/ 533400 h 552450"/>
              <a:gd name="connsiteX27" fmla="*/ 257175 w 609600"/>
              <a:gd name="connsiteY27" fmla="*/ 533400 h 552450"/>
              <a:gd name="connsiteX28" fmla="*/ 257175 w 609600"/>
              <a:gd name="connsiteY28" fmla="*/ 266700 h 552450"/>
              <a:gd name="connsiteX29" fmla="*/ 352425 w 609600"/>
              <a:gd name="connsiteY29" fmla="*/ 266700 h 552450"/>
              <a:gd name="connsiteX30" fmla="*/ 371475 w 609600"/>
              <a:gd name="connsiteY30" fmla="*/ 247650 h 552450"/>
              <a:gd name="connsiteX31" fmla="*/ 238125 w 609600"/>
              <a:gd name="connsiteY31" fmla="*/ 247650 h 552450"/>
              <a:gd name="connsiteX32" fmla="*/ 238125 w 609600"/>
              <a:gd name="connsiteY32" fmla="*/ 114300 h 552450"/>
              <a:gd name="connsiteX33" fmla="*/ 371475 w 609600"/>
              <a:gd name="connsiteY33" fmla="*/ 114300 h 552450"/>
              <a:gd name="connsiteX34" fmla="*/ 371475 w 609600"/>
              <a:gd name="connsiteY34" fmla="*/ 247650 h 552450"/>
              <a:gd name="connsiteX35" fmla="*/ 95250 w 609600"/>
              <a:gd name="connsiteY35" fmla="*/ 57150 h 552450"/>
              <a:gd name="connsiteX36" fmla="*/ 142875 w 609600"/>
              <a:gd name="connsiteY36" fmla="*/ 19050 h 552450"/>
              <a:gd name="connsiteX37" fmla="*/ 289560 w 609600"/>
              <a:gd name="connsiteY37" fmla="*/ 95250 h 552450"/>
              <a:gd name="connsiteX38" fmla="*/ 142875 w 609600"/>
              <a:gd name="connsiteY38" fmla="*/ 95250 h 552450"/>
              <a:gd name="connsiteX39" fmla="*/ 95250 w 609600"/>
              <a:gd name="connsiteY39" fmla="*/ 57150 h 552450"/>
              <a:gd name="connsiteX40" fmla="*/ 19050 w 609600"/>
              <a:gd name="connsiteY40" fmla="*/ 219075 h 552450"/>
              <a:gd name="connsiteX41" fmla="*/ 19050 w 609600"/>
              <a:gd name="connsiteY41" fmla="*/ 142875 h 552450"/>
              <a:gd name="connsiteX42" fmla="*/ 47625 w 609600"/>
              <a:gd name="connsiteY42" fmla="*/ 114300 h 552450"/>
              <a:gd name="connsiteX43" fmla="*/ 219075 w 609600"/>
              <a:gd name="connsiteY43" fmla="*/ 114300 h 552450"/>
              <a:gd name="connsiteX44" fmla="*/ 219075 w 609600"/>
              <a:gd name="connsiteY44" fmla="*/ 247650 h 552450"/>
              <a:gd name="connsiteX45" fmla="*/ 47625 w 609600"/>
              <a:gd name="connsiteY45" fmla="*/ 247650 h 552450"/>
              <a:gd name="connsiteX46" fmla="*/ 19050 w 609600"/>
              <a:gd name="connsiteY46" fmla="*/ 219075 h 552450"/>
              <a:gd name="connsiteX47" fmla="*/ 47625 w 609600"/>
              <a:gd name="connsiteY47" fmla="*/ 504825 h 552450"/>
              <a:gd name="connsiteX48" fmla="*/ 47625 w 609600"/>
              <a:gd name="connsiteY48" fmla="*/ 266700 h 552450"/>
              <a:gd name="connsiteX49" fmla="*/ 238125 w 609600"/>
              <a:gd name="connsiteY49" fmla="*/ 266700 h 552450"/>
              <a:gd name="connsiteX50" fmla="*/ 238125 w 609600"/>
              <a:gd name="connsiteY50" fmla="*/ 533400 h 552450"/>
              <a:gd name="connsiteX51" fmla="*/ 76200 w 609600"/>
              <a:gd name="connsiteY51" fmla="*/ 533400 h 552450"/>
              <a:gd name="connsiteX52" fmla="*/ 47625 w 609600"/>
              <a:gd name="connsiteY52" fmla="*/ 504825 h 552450"/>
              <a:gd name="connsiteX53" fmla="*/ 561975 w 609600"/>
              <a:gd name="connsiteY53" fmla="*/ 504825 h 552450"/>
              <a:gd name="connsiteX54" fmla="*/ 533400 w 609600"/>
              <a:gd name="connsiteY54" fmla="*/ 533400 h 552450"/>
              <a:gd name="connsiteX55" fmla="*/ 371475 w 609600"/>
              <a:gd name="connsiteY55" fmla="*/ 533400 h 552450"/>
              <a:gd name="connsiteX56" fmla="*/ 371475 w 609600"/>
              <a:gd name="connsiteY56" fmla="*/ 266700 h 552450"/>
              <a:gd name="connsiteX57" fmla="*/ 561975 w 609600"/>
              <a:gd name="connsiteY57" fmla="*/ 266700 h 552450"/>
              <a:gd name="connsiteX58" fmla="*/ 561975 w 609600"/>
              <a:gd name="connsiteY58" fmla="*/ 504825 h 552450"/>
              <a:gd name="connsiteX59" fmla="*/ 590550 w 609600"/>
              <a:gd name="connsiteY59" fmla="*/ 219075 h 552450"/>
              <a:gd name="connsiteX60" fmla="*/ 561975 w 609600"/>
              <a:gd name="connsiteY60" fmla="*/ 247650 h 552450"/>
              <a:gd name="connsiteX61" fmla="*/ 390525 w 609600"/>
              <a:gd name="connsiteY61" fmla="*/ 247650 h 552450"/>
              <a:gd name="connsiteX62" fmla="*/ 390525 w 609600"/>
              <a:gd name="connsiteY62" fmla="*/ 114300 h 552450"/>
              <a:gd name="connsiteX63" fmla="*/ 561975 w 609600"/>
              <a:gd name="connsiteY63" fmla="*/ 114300 h 552450"/>
              <a:gd name="connsiteX64" fmla="*/ 590550 w 609600"/>
              <a:gd name="connsiteY64" fmla="*/ 142875 h 552450"/>
              <a:gd name="connsiteX65" fmla="*/ 590550 w 609600"/>
              <a:gd name="connsiteY65" fmla="*/ 219075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9600" h="552450">
                <a:moveTo>
                  <a:pt x="561975" y="95250"/>
                </a:moveTo>
                <a:lnTo>
                  <a:pt x="516255" y="95250"/>
                </a:lnTo>
                <a:cubicBezTo>
                  <a:pt x="526733" y="85725"/>
                  <a:pt x="533400" y="72390"/>
                  <a:pt x="533400" y="57150"/>
                </a:cubicBezTo>
                <a:cubicBezTo>
                  <a:pt x="533400" y="20003"/>
                  <a:pt x="509588" y="0"/>
                  <a:pt x="466725" y="0"/>
                </a:cubicBezTo>
                <a:cubicBezTo>
                  <a:pt x="414338" y="0"/>
                  <a:pt x="328613" y="64770"/>
                  <a:pt x="304800" y="82868"/>
                </a:cubicBezTo>
                <a:cubicBezTo>
                  <a:pt x="280988" y="64770"/>
                  <a:pt x="195263" y="0"/>
                  <a:pt x="142875" y="0"/>
                </a:cubicBezTo>
                <a:cubicBezTo>
                  <a:pt x="100013" y="0"/>
                  <a:pt x="76200" y="20003"/>
                  <a:pt x="76200" y="57150"/>
                </a:cubicBezTo>
                <a:cubicBezTo>
                  <a:pt x="76200" y="72390"/>
                  <a:pt x="82868" y="85725"/>
                  <a:pt x="93345" y="95250"/>
                </a:cubicBezTo>
                <a:lnTo>
                  <a:pt x="47625" y="95250"/>
                </a:lnTo>
                <a:cubicBezTo>
                  <a:pt x="20955" y="95250"/>
                  <a:pt x="0" y="116205"/>
                  <a:pt x="0" y="142875"/>
                </a:cubicBezTo>
                <a:lnTo>
                  <a:pt x="0" y="219075"/>
                </a:lnTo>
                <a:cubicBezTo>
                  <a:pt x="0" y="238125"/>
                  <a:pt x="11430" y="255270"/>
                  <a:pt x="28575" y="262890"/>
                </a:cubicBezTo>
                <a:lnTo>
                  <a:pt x="28575" y="504825"/>
                </a:lnTo>
                <a:cubicBezTo>
                  <a:pt x="28575" y="531495"/>
                  <a:pt x="49530" y="552450"/>
                  <a:pt x="76200" y="552450"/>
                </a:cubicBezTo>
                <a:lnTo>
                  <a:pt x="533400" y="552450"/>
                </a:lnTo>
                <a:cubicBezTo>
                  <a:pt x="560070" y="552450"/>
                  <a:pt x="581025" y="531495"/>
                  <a:pt x="581025" y="504825"/>
                </a:cubicBezTo>
                <a:lnTo>
                  <a:pt x="581025" y="262890"/>
                </a:lnTo>
                <a:cubicBezTo>
                  <a:pt x="598170" y="255270"/>
                  <a:pt x="609600" y="239078"/>
                  <a:pt x="609600" y="219075"/>
                </a:cubicBezTo>
                <a:lnTo>
                  <a:pt x="609600" y="142875"/>
                </a:lnTo>
                <a:cubicBezTo>
                  <a:pt x="609600" y="116205"/>
                  <a:pt x="588645" y="95250"/>
                  <a:pt x="561975" y="95250"/>
                </a:cubicBezTo>
                <a:close/>
                <a:moveTo>
                  <a:pt x="514350" y="57150"/>
                </a:moveTo>
                <a:cubicBezTo>
                  <a:pt x="514350" y="80963"/>
                  <a:pt x="489585" y="95250"/>
                  <a:pt x="466725" y="95250"/>
                </a:cubicBezTo>
                <a:lnTo>
                  <a:pt x="320040" y="95250"/>
                </a:lnTo>
                <a:cubicBezTo>
                  <a:pt x="346710" y="75248"/>
                  <a:pt x="422910" y="19050"/>
                  <a:pt x="466725" y="19050"/>
                </a:cubicBezTo>
                <a:cubicBezTo>
                  <a:pt x="509588" y="19050"/>
                  <a:pt x="514350" y="40958"/>
                  <a:pt x="514350" y="57150"/>
                </a:cubicBezTo>
                <a:close/>
                <a:moveTo>
                  <a:pt x="352425" y="266700"/>
                </a:moveTo>
                <a:lnTo>
                  <a:pt x="352425" y="533400"/>
                </a:lnTo>
                <a:lnTo>
                  <a:pt x="257175" y="533400"/>
                </a:lnTo>
                <a:lnTo>
                  <a:pt x="257175" y="266700"/>
                </a:lnTo>
                <a:lnTo>
                  <a:pt x="352425" y="266700"/>
                </a:lnTo>
                <a:close/>
                <a:moveTo>
                  <a:pt x="371475" y="247650"/>
                </a:moveTo>
                <a:lnTo>
                  <a:pt x="238125" y="247650"/>
                </a:lnTo>
                <a:lnTo>
                  <a:pt x="238125" y="114300"/>
                </a:lnTo>
                <a:lnTo>
                  <a:pt x="371475" y="114300"/>
                </a:lnTo>
                <a:lnTo>
                  <a:pt x="371475" y="247650"/>
                </a:lnTo>
                <a:close/>
                <a:moveTo>
                  <a:pt x="95250" y="57150"/>
                </a:moveTo>
                <a:cubicBezTo>
                  <a:pt x="95250" y="40958"/>
                  <a:pt x="100013" y="19050"/>
                  <a:pt x="142875" y="19050"/>
                </a:cubicBezTo>
                <a:cubicBezTo>
                  <a:pt x="186690" y="19050"/>
                  <a:pt x="262890" y="75248"/>
                  <a:pt x="289560" y="95250"/>
                </a:cubicBezTo>
                <a:lnTo>
                  <a:pt x="142875" y="95250"/>
                </a:lnTo>
                <a:cubicBezTo>
                  <a:pt x="120015" y="95250"/>
                  <a:pt x="95250" y="80963"/>
                  <a:pt x="95250" y="57150"/>
                </a:cubicBezTo>
                <a:close/>
                <a:moveTo>
                  <a:pt x="19050" y="219075"/>
                </a:moveTo>
                <a:lnTo>
                  <a:pt x="19050" y="142875"/>
                </a:lnTo>
                <a:cubicBezTo>
                  <a:pt x="19050" y="126682"/>
                  <a:pt x="31433" y="114300"/>
                  <a:pt x="47625" y="114300"/>
                </a:cubicBezTo>
                <a:lnTo>
                  <a:pt x="219075" y="114300"/>
                </a:lnTo>
                <a:lnTo>
                  <a:pt x="219075" y="247650"/>
                </a:lnTo>
                <a:lnTo>
                  <a:pt x="47625" y="247650"/>
                </a:lnTo>
                <a:cubicBezTo>
                  <a:pt x="31433" y="247650"/>
                  <a:pt x="19050" y="235268"/>
                  <a:pt x="19050" y="219075"/>
                </a:cubicBezTo>
                <a:close/>
                <a:moveTo>
                  <a:pt x="47625" y="504825"/>
                </a:moveTo>
                <a:lnTo>
                  <a:pt x="47625" y="266700"/>
                </a:lnTo>
                <a:lnTo>
                  <a:pt x="238125" y="266700"/>
                </a:lnTo>
                <a:lnTo>
                  <a:pt x="238125" y="533400"/>
                </a:lnTo>
                <a:lnTo>
                  <a:pt x="76200" y="533400"/>
                </a:lnTo>
                <a:cubicBezTo>
                  <a:pt x="60008" y="533400"/>
                  <a:pt x="47625" y="521018"/>
                  <a:pt x="47625" y="504825"/>
                </a:cubicBezTo>
                <a:close/>
                <a:moveTo>
                  <a:pt x="561975" y="504825"/>
                </a:moveTo>
                <a:cubicBezTo>
                  <a:pt x="561975" y="521018"/>
                  <a:pt x="549593" y="533400"/>
                  <a:pt x="533400" y="533400"/>
                </a:cubicBezTo>
                <a:lnTo>
                  <a:pt x="371475" y="533400"/>
                </a:lnTo>
                <a:lnTo>
                  <a:pt x="371475" y="266700"/>
                </a:lnTo>
                <a:lnTo>
                  <a:pt x="561975" y="266700"/>
                </a:lnTo>
                <a:lnTo>
                  <a:pt x="561975" y="504825"/>
                </a:lnTo>
                <a:close/>
                <a:moveTo>
                  <a:pt x="590550" y="219075"/>
                </a:moveTo>
                <a:cubicBezTo>
                  <a:pt x="590550" y="235268"/>
                  <a:pt x="578168" y="247650"/>
                  <a:pt x="561975" y="247650"/>
                </a:cubicBezTo>
                <a:lnTo>
                  <a:pt x="390525" y="247650"/>
                </a:lnTo>
                <a:lnTo>
                  <a:pt x="390525" y="114300"/>
                </a:lnTo>
                <a:lnTo>
                  <a:pt x="561975" y="114300"/>
                </a:lnTo>
                <a:cubicBezTo>
                  <a:pt x="578168" y="114300"/>
                  <a:pt x="590550" y="126682"/>
                  <a:pt x="590550" y="142875"/>
                </a:cubicBezTo>
                <a:lnTo>
                  <a:pt x="590550" y="219075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86" name="Graphic 23">
            <a:extLst>
              <a:ext uri="{FF2B5EF4-FFF2-40B4-BE49-F238E27FC236}">
                <a16:creationId xmlns:a16="http://schemas.microsoft.com/office/drawing/2014/main" id="{6E32C345-82F9-B632-A0E4-F228BA6F2989}"/>
              </a:ext>
            </a:extLst>
          </p:cNvPr>
          <p:cNvGrpSpPr/>
          <p:nvPr/>
        </p:nvGrpSpPr>
        <p:grpSpPr>
          <a:xfrm>
            <a:off x="7068458" y="4235405"/>
            <a:ext cx="609600" cy="381952"/>
            <a:chOff x="7068458" y="4235405"/>
            <a:chExt cx="609600" cy="381952"/>
          </a:xfrm>
          <a:solidFill>
            <a:schemeClr val="accent6">
              <a:lumMod val="50000"/>
            </a:schemeClr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650CA2-9835-9D09-54C4-DB4073511403}"/>
                </a:ext>
              </a:extLst>
            </p:cNvPr>
            <p:cNvSpPr/>
            <p:nvPr/>
          </p:nvSpPr>
          <p:spPr>
            <a:xfrm>
              <a:off x="7068458" y="4235405"/>
              <a:ext cx="609600" cy="381952"/>
            </a:xfrm>
            <a:custGeom>
              <a:avLst/>
              <a:gdLst>
                <a:gd name="connsiteX0" fmla="*/ 593408 w 609600"/>
                <a:gd name="connsiteY0" fmla="*/ 111443 h 381952"/>
                <a:gd name="connsiteX1" fmla="*/ 497205 w 609600"/>
                <a:gd name="connsiteY1" fmla="*/ 16193 h 381952"/>
                <a:gd name="connsiteX2" fmla="*/ 458153 w 609600"/>
                <a:gd name="connsiteY2" fmla="*/ 0 h 381952"/>
                <a:gd name="connsiteX3" fmla="*/ 419100 w 609600"/>
                <a:gd name="connsiteY3" fmla="*/ 16193 h 381952"/>
                <a:gd name="connsiteX4" fmla="*/ 300990 w 609600"/>
                <a:gd name="connsiteY4" fmla="*/ 134303 h 381952"/>
                <a:gd name="connsiteX5" fmla="*/ 235268 w 609600"/>
                <a:gd name="connsiteY5" fmla="*/ 134303 h 381952"/>
                <a:gd name="connsiteX6" fmla="*/ 228600 w 609600"/>
                <a:gd name="connsiteY6" fmla="*/ 137160 h 381952"/>
                <a:gd name="connsiteX7" fmla="*/ 184785 w 609600"/>
                <a:gd name="connsiteY7" fmla="*/ 181928 h 381952"/>
                <a:gd name="connsiteX8" fmla="*/ 152400 w 609600"/>
                <a:gd name="connsiteY8" fmla="*/ 181928 h 381952"/>
                <a:gd name="connsiteX9" fmla="*/ 100013 w 609600"/>
                <a:gd name="connsiteY9" fmla="*/ 134303 h 381952"/>
                <a:gd name="connsiteX10" fmla="*/ 9525 w 609600"/>
                <a:gd name="connsiteY10" fmla="*/ 134303 h 381952"/>
                <a:gd name="connsiteX11" fmla="*/ 0 w 609600"/>
                <a:gd name="connsiteY11" fmla="*/ 143828 h 381952"/>
                <a:gd name="connsiteX12" fmla="*/ 9525 w 609600"/>
                <a:gd name="connsiteY12" fmla="*/ 153353 h 381952"/>
                <a:gd name="connsiteX13" fmla="*/ 100013 w 609600"/>
                <a:gd name="connsiteY13" fmla="*/ 153353 h 381952"/>
                <a:gd name="connsiteX14" fmla="*/ 133350 w 609600"/>
                <a:gd name="connsiteY14" fmla="*/ 186690 h 381952"/>
                <a:gd name="connsiteX15" fmla="*/ 133350 w 609600"/>
                <a:gd name="connsiteY15" fmla="*/ 191453 h 381952"/>
                <a:gd name="connsiteX16" fmla="*/ 133350 w 609600"/>
                <a:gd name="connsiteY16" fmla="*/ 191453 h 381952"/>
                <a:gd name="connsiteX17" fmla="*/ 133350 w 609600"/>
                <a:gd name="connsiteY17" fmla="*/ 191453 h 381952"/>
                <a:gd name="connsiteX18" fmla="*/ 133350 w 609600"/>
                <a:gd name="connsiteY18" fmla="*/ 324803 h 381952"/>
                <a:gd name="connsiteX19" fmla="*/ 133350 w 609600"/>
                <a:gd name="connsiteY19" fmla="*/ 324803 h 381952"/>
                <a:gd name="connsiteX20" fmla="*/ 133350 w 609600"/>
                <a:gd name="connsiteY20" fmla="*/ 324803 h 381952"/>
                <a:gd name="connsiteX21" fmla="*/ 95250 w 609600"/>
                <a:gd name="connsiteY21" fmla="*/ 362903 h 381952"/>
                <a:gd name="connsiteX22" fmla="*/ 85725 w 609600"/>
                <a:gd name="connsiteY22" fmla="*/ 372428 h 381952"/>
                <a:gd name="connsiteX23" fmla="*/ 95250 w 609600"/>
                <a:gd name="connsiteY23" fmla="*/ 381953 h 381952"/>
                <a:gd name="connsiteX24" fmla="*/ 151448 w 609600"/>
                <a:gd name="connsiteY24" fmla="*/ 334328 h 381952"/>
                <a:gd name="connsiteX25" fmla="*/ 178118 w 609600"/>
                <a:gd name="connsiteY25" fmla="*/ 334328 h 381952"/>
                <a:gd name="connsiteX26" fmla="*/ 183833 w 609600"/>
                <a:gd name="connsiteY26" fmla="*/ 352425 h 381952"/>
                <a:gd name="connsiteX27" fmla="*/ 234315 w 609600"/>
                <a:gd name="connsiteY27" fmla="*/ 381953 h 381952"/>
                <a:gd name="connsiteX28" fmla="*/ 381000 w 609600"/>
                <a:gd name="connsiteY28" fmla="*/ 381953 h 381952"/>
                <a:gd name="connsiteX29" fmla="*/ 381953 w 609600"/>
                <a:gd name="connsiteY29" fmla="*/ 381953 h 381952"/>
                <a:gd name="connsiteX30" fmla="*/ 425768 w 609600"/>
                <a:gd name="connsiteY30" fmla="*/ 360045 h 381952"/>
                <a:gd name="connsiteX31" fmla="*/ 593408 w 609600"/>
                <a:gd name="connsiteY31" fmla="*/ 189548 h 381952"/>
                <a:gd name="connsiteX32" fmla="*/ 609600 w 609600"/>
                <a:gd name="connsiteY32" fmla="*/ 150495 h 381952"/>
                <a:gd name="connsiteX33" fmla="*/ 593408 w 609600"/>
                <a:gd name="connsiteY33" fmla="*/ 111443 h 381952"/>
                <a:gd name="connsiteX34" fmla="*/ 265748 w 609600"/>
                <a:gd name="connsiteY34" fmla="*/ 266700 h 381952"/>
                <a:gd name="connsiteX35" fmla="*/ 493395 w 609600"/>
                <a:gd name="connsiteY35" fmla="*/ 39053 h 381952"/>
                <a:gd name="connsiteX36" fmla="*/ 512445 w 609600"/>
                <a:gd name="connsiteY36" fmla="*/ 58103 h 381952"/>
                <a:gd name="connsiteX37" fmla="*/ 284798 w 609600"/>
                <a:gd name="connsiteY37" fmla="*/ 284798 h 381952"/>
                <a:gd name="connsiteX38" fmla="*/ 265748 w 609600"/>
                <a:gd name="connsiteY38" fmla="*/ 266700 h 381952"/>
                <a:gd name="connsiteX39" fmla="*/ 252413 w 609600"/>
                <a:gd name="connsiteY39" fmla="*/ 253365 h 381952"/>
                <a:gd name="connsiteX40" fmla="*/ 245745 w 609600"/>
                <a:gd name="connsiteY40" fmla="*/ 236220 h 381952"/>
                <a:gd name="connsiteX41" fmla="*/ 245745 w 609600"/>
                <a:gd name="connsiteY41" fmla="*/ 236220 h 381952"/>
                <a:gd name="connsiteX42" fmla="*/ 283845 w 609600"/>
                <a:gd name="connsiteY42" fmla="*/ 200025 h 381952"/>
                <a:gd name="connsiteX43" fmla="*/ 310515 w 609600"/>
                <a:gd name="connsiteY43" fmla="*/ 194310 h 381952"/>
                <a:gd name="connsiteX44" fmla="*/ 252413 w 609600"/>
                <a:gd name="connsiteY44" fmla="*/ 253365 h 381952"/>
                <a:gd name="connsiteX45" fmla="*/ 433388 w 609600"/>
                <a:gd name="connsiteY45" fmla="*/ 29528 h 381952"/>
                <a:gd name="connsiteX46" fmla="*/ 479108 w 609600"/>
                <a:gd name="connsiteY46" fmla="*/ 25718 h 381952"/>
                <a:gd name="connsiteX47" fmla="*/ 333375 w 609600"/>
                <a:gd name="connsiteY47" fmla="*/ 171450 h 381952"/>
                <a:gd name="connsiteX48" fmla="*/ 333375 w 609600"/>
                <a:gd name="connsiteY48" fmla="*/ 171450 h 381952"/>
                <a:gd name="connsiteX49" fmla="*/ 340043 w 609600"/>
                <a:gd name="connsiteY49" fmla="*/ 143828 h 381952"/>
                <a:gd name="connsiteX50" fmla="*/ 330518 w 609600"/>
                <a:gd name="connsiteY50" fmla="*/ 134303 h 381952"/>
                <a:gd name="connsiteX51" fmla="*/ 327660 w 609600"/>
                <a:gd name="connsiteY51" fmla="*/ 134303 h 381952"/>
                <a:gd name="connsiteX52" fmla="*/ 433388 w 609600"/>
                <a:gd name="connsiteY52" fmla="*/ 29528 h 381952"/>
                <a:gd name="connsiteX53" fmla="*/ 196215 w 609600"/>
                <a:gd name="connsiteY53" fmla="*/ 324803 h 381952"/>
                <a:gd name="connsiteX54" fmla="*/ 193358 w 609600"/>
                <a:gd name="connsiteY54" fmla="*/ 318135 h 381952"/>
                <a:gd name="connsiteX55" fmla="*/ 186690 w 609600"/>
                <a:gd name="connsiteY55" fmla="*/ 315278 h 381952"/>
                <a:gd name="connsiteX56" fmla="*/ 152400 w 609600"/>
                <a:gd name="connsiteY56" fmla="*/ 315278 h 381952"/>
                <a:gd name="connsiteX57" fmla="*/ 152400 w 609600"/>
                <a:gd name="connsiteY57" fmla="*/ 200978 h 381952"/>
                <a:gd name="connsiteX58" fmla="*/ 188595 w 609600"/>
                <a:gd name="connsiteY58" fmla="*/ 200978 h 381952"/>
                <a:gd name="connsiteX59" fmla="*/ 195263 w 609600"/>
                <a:gd name="connsiteY59" fmla="*/ 198120 h 381952"/>
                <a:gd name="connsiteX60" fmla="*/ 239078 w 609600"/>
                <a:gd name="connsiteY60" fmla="*/ 153353 h 381952"/>
                <a:gd name="connsiteX61" fmla="*/ 320040 w 609600"/>
                <a:gd name="connsiteY61" fmla="*/ 153353 h 381952"/>
                <a:gd name="connsiteX62" fmla="*/ 316230 w 609600"/>
                <a:gd name="connsiteY62" fmla="*/ 162878 h 381952"/>
                <a:gd name="connsiteX63" fmla="*/ 282893 w 609600"/>
                <a:gd name="connsiteY63" fmla="*/ 180975 h 381952"/>
                <a:gd name="connsiteX64" fmla="*/ 225743 w 609600"/>
                <a:gd name="connsiteY64" fmla="*/ 239078 h 381952"/>
                <a:gd name="connsiteX65" fmla="*/ 220980 w 609600"/>
                <a:gd name="connsiteY65" fmla="*/ 259080 h 381952"/>
                <a:gd name="connsiteX66" fmla="*/ 187643 w 609600"/>
                <a:gd name="connsiteY66" fmla="*/ 277178 h 381952"/>
                <a:gd name="connsiteX67" fmla="*/ 178118 w 609600"/>
                <a:gd name="connsiteY67" fmla="*/ 286703 h 381952"/>
                <a:gd name="connsiteX68" fmla="*/ 187643 w 609600"/>
                <a:gd name="connsiteY68" fmla="*/ 296228 h 381952"/>
                <a:gd name="connsiteX69" fmla="*/ 238125 w 609600"/>
                <a:gd name="connsiteY69" fmla="*/ 266700 h 381952"/>
                <a:gd name="connsiteX70" fmla="*/ 238125 w 609600"/>
                <a:gd name="connsiteY70" fmla="*/ 265748 h 381952"/>
                <a:gd name="connsiteX71" fmla="*/ 241935 w 609600"/>
                <a:gd name="connsiteY71" fmla="*/ 270510 h 381952"/>
                <a:gd name="connsiteX72" fmla="*/ 335280 w 609600"/>
                <a:gd name="connsiteY72" fmla="*/ 359093 h 381952"/>
                <a:gd name="connsiteX73" fmla="*/ 338138 w 609600"/>
                <a:gd name="connsiteY73" fmla="*/ 361950 h 381952"/>
                <a:gd name="connsiteX74" fmla="*/ 233363 w 609600"/>
                <a:gd name="connsiteY74" fmla="*/ 361950 h 381952"/>
                <a:gd name="connsiteX75" fmla="*/ 196215 w 609600"/>
                <a:gd name="connsiteY75" fmla="*/ 324803 h 381952"/>
                <a:gd name="connsiteX76" fmla="*/ 580073 w 609600"/>
                <a:gd name="connsiteY76" fmla="*/ 176213 h 381952"/>
                <a:gd name="connsiteX77" fmla="*/ 412433 w 609600"/>
                <a:gd name="connsiteY77" fmla="*/ 346710 h 381952"/>
                <a:gd name="connsiteX78" fmla="*/ 349568 w 609600"/>
                <a:gd name="connsiteY78" fmla="*/ 346710 h 381952"/>
                <a:gd name="connsiteX79" fmla="*/ 299085 w 609600"/>
                <a:gd name="connsiteY79" fmla="*/ 298133 h 381952"/>
                <a:gd name="connsiteX80" fmla="*/ 525780 w 609600"/>
                <a:gd name="connsiteY80" fmla="*/ 71438 h 381952"/>
                <a:gd name="connsiteX81" fmla="*/ 580073 w 609600"/>
                <a:gd name="connsiteY81" fmla="*/ 125730 h 381952"/>
                <a:gd name="connsiteX82" fmla="*/ 590550 w 609600"/>
                <a:gd name="connsiteY82" fmla="*/ 151448 h 381952"/>
                <a:gd name="connsiteX83" fmla="*/ 580073 w 609600"/>
                <a:gd name="connsiteY83" fmla="*/ 176213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09600" h="381952">
                  <a:moveTo>
                    <a:pt x="593408" y="111443"/>
                  </a:moveTo>
                  <a:lnTo>
                    <a:pt x="497205" y="16193"/>
                  </a:lnTo>
                  <a:cubicBezTo>
                    <a:pt x="486728" y="5715"/>
                    <a:pt x="473393" y="0"/>
                    <a:pt x="458153" y="0"/>
                  </a:cubicBezTo>
                  <a:cubicBezTo>
                    <a:pt x="442913" y="0"/>
                    <a:pt x="429578" y="5715"/>
                    <a:pt x="419100" y="16193"/>
                  </a:cubicBezTo>
                  <a:lnTo>
                    <a:pt x="300990" y="134303"/>
                  </a:lnTo>
                  <a:lnTo>
                    <a:pt x="235268" y="134303"/>
                  </a:lnTo>
                  <a:cubicBezTo>
                    <a:pt x="232410" y="134303"/>
                    <a:pt x="230505" y="135255"/>
                    <a:pt x="228600" y="137160"/>
                  </a:cubicBezTo>
                  <a:lnTo>
                    <a:pt x="184785" y="181928"/>
                  </a:lnTo>
                  <a:lnTo>
                    <a:pt x="152400" y="181928"/>
                  </a:lnTo>
                  <a:cubicBezTo>
                    <a:pt x="150495" y="150495"/>
                    <a:pt x="133350" y="134303"/>
                    <a:pt x="100013" y="134303"/>
                  </a:cubicBezTo>
                  <a:lnTo>
                    <a:pt x="9525" y="134303"/>
                  </a:lnTo>
                  <a:cubicBezTo>
                    <a:pt x="3810" y="134303"/>
                    <a:pt x="0" y="138113"/>
                    <a:pt x="0" y="143828"/>
                  </a:cubicBezTo>
                  <a:cubicBezTo>
                    <a:pt x="0" y="149543"/>
                    <a:pt x="3810" y="153353"/>
                    <a:pt x="9525" y="153353"/>
                  </a:cubicBezTo>
                  <a:lnTo>
                    <a:pt x="100013" y="153353"/>
                  </a:lnTo>
                  <a:cubicBezTo>
                    <a:pt x="122873" y="153353"/>
                    <a:pt x="133350" y="162878"/>
                    <a:pt x="133350" y="186690"/>
                  </a:cubicBezTo>
                  <a:lnTo>
                    <a:pt x="133350" y="191453"/>
                  </a:lnTo>
                  <a:cubicBezTo>
                    <a:pt x="133350" y="191453"/>
                    <a:pt x="133350" y="191453"/>
                    <a:pt x="133350" y="191453"/>
                  </a:cubicBezTo>
                  <a:cubicBezTo>
                    <a:pt x="133350" y="191453"/>
                    <a:pt x="133350" y="191453"/>
                    <a:pt x="133350" y="191453"/>
                  </a:cubicBezTo>
                  <a:lnTo>
                    <a:pt x="133350" y="324803"/>
                  </a:lnTo>
                  <a:cubicBezTo>
                    <a:pt x="133350" y="324803"/>
                    <a:pt x="133350" y="324803"/>
                    <a:pt x="133350" y="324803"/>
                  </a:cubicBezTo>
                  <a:cubicBezTo>
                    <a:pt x="133350" y="324803"/>
                    <a:pt x="133350" y="324803"/>
                    <a:pt x="133350" y="324803"/>
                  </a:cubicBezTo>
                  <a:cubicBezTo>
                    <a:pt x="133350" y="347663"/>
                    <a:pt x="118110" y="362903"/>
                    <a:pt x="95250" y="362903"/>
                  </a:cubicBezTo>
                  <a:cubicBezTo>
                    <a:pt x="89535" y="362903"/>
                    <a:pt x="85725" y="366713"/>
                    <a:pt x="85725" y="372428"/>
                  </a:cubicBezTo>
                  <a:cubicBezTo>
                    <a:pt x="85725" y="378143"/>
                    <a:pt x="89535" y="381953"/>
                    <a:pt x="95250" y="381953"/>
                  </a:cubicBezTo>
                  <a:cubicBezTo>
                    <a:pt x="125730" y="381953"/>
                    <a:pt x="147638" y="362903"/>
                    <a:pt x="151448" y="334328"/>
                  </a:cubicBezTo>
                  <a:lnTo>
                    <a:pt x="178118" y="334328"/>
                  </a:lnTo>
                  <a:cubicBezTo>
                    <a:pt x="179070" y="339090"/>
                    <a:pt x="180975" y="345758"/>
                    <a:pt x="183833" y="352425"/>
                  </a:cubicBezTo>
                  <a:cubicBezTo>
                    <a:pt x="190500" y="365760"/>
                    <a:pt x="204788" y="381953"/>
                    <a:pt x="234315" y="381953"/>
                  </a:cubicBezTo>
                  <a:lnTo>
                    <a:pt x="381000" y="381953"/>
                  </a:lnTo>
                  <a:cubicBezTo>
                    <a:pt x="381953" y="381953"/>
                    <a:pt x="381953" y="381953"/>
                    <a:pt x="381953" y="381953"/>
                  </a:cubicBezTo>
                  <a:cubicBezTo>
                    <a:pt x="396240" y="381953"/>
                    <a:pt x="411480" y="374333"/>
                    <a:pt x="425768" y="360045"/>
                  </a:cubicBezTo>
                  <a:lnTo>
                    <a:pt x="593408" y="189548"/>
                  </a:lnTo>
                  <a:cubicBezTo>
                    <a:pt x="603885" y="179070"/>
                    <a:pt x="609600" y="165735"/>
                    <a:pt x="609600" y="150495"/>
                  </a:cubicBezTo>
                  <a:cubicBezTo>
                    <a:pt x="609600" y="135255"/>
                    <a:pt x="603885" y="121920"/>
                    <a:pt x="593408" y="111443"/>
                  </a:cubicBezTo>
                  <a:close/>
                  <a:moveTo>
                    <a:pt x="265748" y="266700"/>
                  </a:moveTo>
                  <a:lnTo>
                    <a:pt x="493395" y="39053"/>
                  </a:lnTo>
                  <a:lnTo>
                    <a:pt x="512445" y="58103"/>
                  </a:lnTo>
                  <a:lnTo>
                    <a:pt x="284798" y="284798"/>
                  </a:lnTo>
                  <a:lnTo>
                    <a:pt x="265748" y="266700"/>
                  </a:lnTo>
                  <a:close/>
                  <a:moveTo>
                    <a:pt x="252413" y="253365"/>
                  </a:moveTo>
                  <a:cubicBezTo>
                    <a:pt x="248603" y="248603"/>
                    <a:pt x="246698" y="242888"/>
                    <a:pt x="245745" y="236220"/>
                  </a:cubicBezTo>
                  <a:cubicBezTo>
                    <a:pt x="245745" y="236220"/>
                    <a:pt x="245745" y="236220"/>
                    <a:pt x="245745" y="236220"/>
                  </a:cubicBezTo>
                  <a:cubicBezTo>
                    <a:pt x="247650" y="201930"/>
                    <a:pt x="280035" y="200025"/>
                    <a:pt x="283845" y="200025"/>
                  </a:cubicBezTo>
                  <a:cubicBezTo>
                    <a:pt x="295275" y="200025"/>
                    <a:pt x="303848" y="198120"/>
                    <a:pt x="310515" y="194310"/>
                  </a:cubicBezTo>
                  <a:lnTo>
                    <a:pt x="252413" y="253365"/>
                  </a:lnTo>
                  <a:close/>
                  <a:moveTo>
                    <a:pt x="433388" y="29528"/>
                  </a:moveTo>
                  <a:cubicBezTo>
                    <a:pt x="445770" y="17145"/>
                    <a:pt x="465773" y="16193"/>
                    <a:pt x="479108" y="25718"/>
                  </a:cubicBezTo>
                  <a:lnTo>
                    <a:pt x="333375" y="171450"/>
                  </a:lnTo>
                  <a:cubicBezTo>
                    <a:pt x="333375" y="171450"/>
                    <a:pt x="333375" y="171450"/>
                    <a:pt x="333375" y="171450"/>
                  </a:cubicBezTo>
                  <a:cubicBezTo>
                    <a:pt x="340043" y="158115"/>
                    <a:pt x="340043" y="143828"/>
                    <a:pt x="340043" y="143828"/>
                  </a:cubicBezTo>
                  <a:cubicBezTo>
                    <a:pt x="340043" y="138113"/>
                    <a:pt x="336233" y="134303"/>
                    <a:pt x="330518" y="134303"/>
                  </a:cubicBezTo>
                  <a:lnTo>
                    <a:pt x="327660" y="134303"/>
                  </a:lnTo>
                  <a:lnTo>
                    <a:pt x="433388" y="29528"/>
                  </a:lnTo>
                  <a:close/>
                  <a:moveTo>
                    <a:pt x="196215" y="324803"/>
                  </a:moveTo>
                  <a:cubicBezTo>
                    <a:pt x="196215" y="321945"/>
                    <a:pt x="195263" y="320040"/>
                    <a:pt x="193358" y="318135"/>
                  </a:cubicBezTo>
                  <a:cubicBezTo>
                    <a:pt x="191453" y="316230"/>
                    <a:pt x="189548" y="315278"/>
                    <a:pt x="186690" y="315278"/>
                  </a:cubicBezTo>
                  <a:lnTo>
                    <a:pt x="152400" y="315278"/>
                  </a:lnTo>
                  <a:lnTo>
                    <a:pt x="152400" y="200978"/>
                  </a:lnTo>
                  <a:lnTo>
                    <a:pt x="188595" y="200978"/>
                  </a:lnTo>
                  <a:cubicBezTo>
                    <a:pt x="191453" y="200978"/>
                    <a:pt x="193358" y="200025"/>
                    <a:pt x="195263" y="198120"/>
                  </a:cubicBezTo>
                  <a:lnTo>
                    <a:pt x="239078" y="153353"/>
                  </a:lnTo>
                  <a:lnTo>
                    <a:pt x="320040" y="153353"/>
                  </a:lnTo>
                  <a:cubicBezTo>
                    <a:pt x="319088" y="156210"/>
                    <a:pt x="318135" y="160020"/>
                    <a:pt x="316230" y="162878"/>
                  </a:cubicBezTo>
                  <a:cubicBezTo>
                    <a:pt x="309563" y="175260"/>
                    <a:pt x="299085" y="180975"/>
                    <a:pt x="282893" y="180975"/>
                  </a:cubicBezTo>
                  <a:cubicBezTo>
                    <a:pt x="262890" y="180975"/>
                    <a:pt x="225743" y="193358"/>
                    <a:pt x="225743" y="239078"/>
                  </a:cubicBezTo>
                  <a:cubicBezTo>
                    <a:pt x="225743" y="239078"/>
                    <a:pt x="225743" y="248603"/>
                    <a:pt x="220980" y="259080"/>
                  </a:cubicBezTo>
                  <a:cubicBezTo>
                    <a:pt x="214313" y="271463"/>
                    <a:pt x="203835" y="277178"/>
                    <a:pt x="187643" y="277178"/>
                  </a:cubicBezTo>
                  <a:cubicBezTo>
                    <a:pt x="181928" y="277178"/>
                    <a:pt x="178118" y="280988"/>
                    <a:pt x="178118" y="286703"/>
                  </a:cubicBezTo>
                  <a:cubicBezTo>
                    <a:pt x="178118" y="292418"/>
                    <a:pt x="181928" y="296228"/>
                    <a:pt x="187643" y="296228"/>
                  </a:cubicBezTo>
                  <a:cubicBezTo>
                    <a:pt x="217170" y="296228"/>
                    <a:pt x="231458" y="280035"/>
                    <a:pt x="238125" y="266700"/>
                  </a:cubicBezTo>
                  <a:cubicBezTo>
                    <a:pt x="238125" y="266700"/>
                    <a:pt x="238125" y="266700"/>
                    <a:pt x="238125" y="265748"/>
                  </a:cubicBezTo>
                  <a:cubicBezTo>
                    <a:pt x="239078" y="267653"/>
                    <a:pt x="240983" y="268605"/>
                    <a:pt x="241935" y="270510"/>
                  </a:cubicBezTo>
                  <a:lnTo>
                    <a:pt x="335280" y="359093"/>
                  </a:lnTo>
                  <a:cubicBezTo>
                    <a:pt x="336233" y="360045"/>
                    <a:pt x="337185" y="360998"/>
                    <a:pt x="338138" y="361950"/>
                  </a:cubicBezTo>
                  <a:lnTo>
                    <a:pt x="233363" y="361950"/>
                  </a:lnTo>
                  <a:cubicBezTo>
                    <a:pt x="198120" y="362903"/>
                    <a:pt x="196215" y="328613"/>
                    <a:pt x="196215" y="324803"/>
                  </a:cubicBezTo>
                  <a:close/>
                  <a:moveTo>
                    <a:pt x="580073" y="176213"/>
                  </a:moveTo>
                  <a:lnTo>
                    <a:pt x="412433" y="346710"/>
                  </a:lnTo>
                  <a:cubicBezTo>
                    <a:pt x="391478" y="367665"/>
                    <a:pt x="371475" y="367665"/>
                    <a:pt x="349568" y="346710"/>
                  </a:cubicBezTo>
                  <a:lnTo>
                    <a:pt x="299085" y="298133"/>
                  </a:lnTo>
                  <a:lnTo>
                    <a:pt x="525780" y="71438"/>
                  </a:lnTo>
                  <a:lnTo>
                    <a:pt x="580073" y="125730"/>
                  </a:lnTo>
                  <a:cubicBezTo>
                    <a:pt x="586740" y="132398"/>
                    <a:pt x="590550" y="141923"/>
                    <a:pt x="590550" y="151448"/>
                  </a:cubicBezTo>
                  <a:cubicBezTo>
                    <a:pt x="590550" y="160973"/>
                    <a:pt x="586740" y="169545"/>
                    <a:pt x="580073" y="17621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3F2E03E-68D8-6ACE-6AD2-337C853E169C}"/>
                </a:ext>
              </a:extLst>
            </p:cNvPr>
            <p:cNvSpPr/>
            <p:nvPr/>
          </p:nvSpPr>
          <p:spPr>
            <a:xfrm>
              <a:off x="7536135" y="4350658"/>
              <a:ext cx="95250" cy="95250"/>
            </a:xfrm>
            <a:custGeom>
              <a:avLst/>
              <a:gdLst>
                <a:gd name="connsiteX0" fmla="*/ 60960 w 95250"/>
                <a:gd name="connsiteY0" fmla="*/ 0 h 95250"/>
                <a:gd name="connsiteX1" fmla="*/ 28575 w 95250"/>
                <a:gd name="connsiteY1" fmla="*/ 28575 h 95250"/>
                <a:gd name="connsiteX2" fmla="*/ 0 w 95250"/>
                <a:gd name="connsiteY2" fmla="*/ 61913 h 95250"/>
                <a:gd name="connsiteX3" fmla="*/ 33338 w 95250"/>
                <a:gd name="connsiteY3" fmla="*/ 95250 h 95250"/>
                <a:gd name="connsiteX4" fmla="*/ 66675 w 95250"/>
                <a:gd name="connsiteY4" fmla="*/ 65723 h 95250"/>
                <a:gd name="connsiteX5" fmla="*/ 95250 w 95250"/>
                <a:gd name="connsiteY5" fmla="*/ 33338 h 95250"/>
                <a:gd name="connsiteX6" fmla="*/ 60960 w 95250"/>
                <a:gd name="connsiteY6" fmla="*/ 0 h 95250"/>
                <a:gd name="connsiteX7" fmla="*/ 32385 w 95250"/>
                <a:gd name="connsiteY7" fmla="*/ 76200 h 95250"/>
                <a:gd name="connsiteX8" fmla="*/ 18098 w 95250"/>
                <a:gd name="connsiteY8" fmla="*/ 61913 h 95250"/>
                <a:gd name="connsiteX9" fmla="*/ 32385 w 95250"/>
                <a:gd name="connsiteY9" fmla="*/ 47625 h 95250"/>
                <a:gd name="connsiteX10" fmla="*/ 46673 w 95250"/>
                <a:gd name="connsiteY10" fmla="*/ 61913 h 95250"/>
                <a:gd name="connsiteX11" fmla="*/ 32385 w 95250"/>
                <a:gd name="connsiteY11" fmla="*/ 76200 h 95250"/>
                <a:gd name="connsiteX12" fmla="*/ 61913 w 95250"/>
                <a:gd name="connsiteY12" fmla="*/ 46672 h 95250"/>
                <a:gd name="connsiteX13" fmla="*/ 46673 w 95250"/>
                <a:gd name="connsiteY13" fmla="*/ 31432 h 95250"/>
                <a:gd name="connsiteX14" fmla="*/ 60960 w 95250"/>
                <a:gd name="connsiteY14" fmla="*/ 18097 h 95250"/>
                <a:gd name="connsiteX15" fmla="*/ 75248 w 95250"/>
                <a:gd name="connsiteY15" fmla="*/ 32385 h 95250"/>
                <a:gd name="connsiteX16" fmla="*/ 61913 w 95250"/>
                <a:gd name="connsiteY16" fmla="*/ 46672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250" h="95250">
                  <a:moveTo>
                    <a:pt x="60960" y="0"/>
                  </a:moveTo>
                  <a:cubicBezTo>
                    <a:pt x="43815" y="0"/>
                    <a:pt x="30480" y="12382"/>
                    <a:pt x="28575" y="28575"/>
                  </a:cubicBezTo>
                  <a:cubicBezTo>
                    <a:pt x="12383" y="30480"/>
                    <a:pt x="0" y="44768"/>
                    <a:pt x="0" y="61913"/>
                  </a:cubicBezTo>
                  <a:cubicBezTo>
                    <a:pt x="0" y="80010"/>
                    <a:pt x="15240" y="95250"/>
                    <a:pt x="33338" y="95250"/>
                  </a:cubicBezTo>
                  <a:cubicBezTo>
                    <a:pt x="50483" y="95250"/>
                    <a:pt x="64770" y="81915"/>
                    <a:pt x="66675" y="65723"/>
                  </a:cubicBezTo>
                  <a:cubicBezTo>
                    <a:pt x="82868" y="63818"/>
                    <a:pt x="95250" y="49530"/>
                    <a:pt x="95250" y="33338"/>
                  </a:cubicBezTo>
                  <a:cubicBezTo>
                    <a:pt x="94298" y="15240"/>
                    <a:pt x="79058" y="0"/>
                    <a:pt x="60960" y="0"/>
                  </a:cubicBezTo>
                  <a:close/>
                  <a:moveTo>
                    <a:pt x="32385" y="76200"/>
                  </a:moveTo>
                  <a:cubicBezTo>
                    <a:pt x="24765" y="76200"/>
                    <a:pt x="18098" y="69532"/>
                    <a:pt x="18098" y="61913"/>
                  </a:cubicBezTo>
                  <a:cubicBezTo>
                    <a:pt x="18098" y="54293"/>
                    <a:pt x="24765" y="47625"/>
                    <a:pt x="32385" y="47625"/>
                  </a:cubicBezTo>
                  <a:cubicBezTo>
                    <a:pt x="40005" y="47625"/>
                    <a:pt x="46673" y="54293"/>
                    <a:pt x="46673" y="61913"/>
                  </a:cubicBezTo>
                  <a:cubicBezTo>
                    <a:pt x="46673" y="69532"/>
                    <a:pt x="40005" y="76200"/>
                    <a:pt x="32385" y="76200"/>
                  </a:cubicBezTo>
                  <a:close/>
                  <a:moveTo>
                    <a:pt x="61913" y="46672"/>
                  </a:moveTo>
                  <a:cubicBezTo>
                    <a:pt x="59055" y="40005"/>
                    <a:pt x="53340" y="35243"/>
                    <a:pt x="46673" y="31432"/>
                  </a:cubicBezTo>
                  <a:cubicBezTo>
                    <a:pt x="47625" y="23813"/>
                    <a:pt x="53340" y="18097"/>
                    <a:pt x="60960" y="18097"/>
                  </a:cubicBezTo>
                  <a:cubicBezTo>
                    <a:pt x="68580" y="18097"/>
                    <a:pt x="75248" y="24765"/>
                    <a:pt x="75248" y="32385"/>
                  </a:cubicBezTo>
                  <a:cubicBezTo>
                    <a:pt x="75248" y="40005"/>
                    <a:pt x="69533" y="46672"/>
                    <a:pt x="61913" y="4667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BD8D19A-8489-E2C6-2DB9-52596B49C2DD}"/>
                </a:ext>
              </a:extLst>
            </p:cNvPr>
            <p:cNvSpPr/>
            <p:nvPr/>
          </p:nvSpPr>
          <p:spPr>
            <a:xfrm>
              <a:off x="7144658" y="4531633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90" name="Graphic 25">
            <a:extLst>
              <a:ext uri="{FF2B5EF4-FFF2-40B4-BE49-F238E27FC236}">
                <a16:creationId xmlns:a16="http://schemas.microsoft.com/office/drawing/2014/main" id="{4D05670B-B124-D9E9-F9C3-2C0FC230F813}"/>
              </a:ext>
            </a:extLst>
          </p:cNvPr>
          <p:cNvGrpSpPr/>
          <p:nvPr/>
        </p:nvGrpSpPr>
        <p:grpSpPr>
          <a:xfrm>
            <a:off x="7068458" y="2924176"/>
            <a:ext cx="533400" cy="352425"/>
            <a:chOff x="7068458" y="2924176"/>
            <a:chExt cx="533400" cy="352425"/>
          </a:xfrm>
          <a:solidFill>
            <a:schemeClr val="accent6">
              <a:lumMod val="50000"/>
            </a:schemeClr>
          </a:solidFill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CADEE6B3-B873-FBF0-DAE8-43BAE3C36A4F}"/>
                </a:ext>
              </a:extLst>
            </p:cNvPr>
            <p:cNvSpPr/>
            <p:nvPr/>
          </p:nvSpPr>
          <p:spPr>
            <a:xfrm>
              <a:off x="7144658" y="3190876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E30A62B-3E97-88E7-F25F-5F0D0C43CA76}"/>
                </a:ext>
              </a:extLst>
            </p:cNvPr>
            <p:cNvSpPr/>
            <p:nvPr/>
          </p:nvSpPr>
          <p:spPr>
            <a:xfrm>
              <a:off x="7068458" y="2924176"/>
              <a:ext cx="533400" cy="352425"/>
            </a:xfrm>
            <a:custGeom>
              <a:avLst/>
              <a:gdLst>
                <a:gd name="connsiteX0" fmla="*/ 533400 w 533400"/>
                <a:gd name="connsiteY0" fmla="*/ 133350 h 352425"/>
                <a:gd name="connsiteX1" fmla="*/ 400050 w 533400"/>
                <a:gd name="connsiteY1" fmla="*/ 0 h 352425"/>
                <a:gd name="connsiteX2" fmla="*/ 269558 w 533400"/>
                <a:gd name="connsiteY2" fmla="*/ 104775 h 352425"/>
                <a:gd name="connsiteX3" fmla="*/ 235268 w 533400"/>
                <a:gd name="connsiteY3" fmla="*/ 104775 h 352425"/>
                <a:gd name="connsiteX4" fmla="*/ 228600 w 533400"/>
                <a:gd name="connsiteY4" fmla="*/ 107632 h 352425"/>
                <a:gd name="connsiteX5" fmla="*/ 184785 w 533400"/>
                <a:gd name="connsiteY5" fmla="*/ 152400 h 352425"/>
                <a:gd name="connsiteX6" fmla="*/ 152400 w 533400"/>
                <a:gd name="connsiteY6" fmla="*/ 152400 h 352425"/>
                <a:gd name="connsiteX7" fmla="*/ 100013 w 533400"/>
                <a:gd name="connsiteY7" fmla="*/ 104775 h 352425"/>
                <a:gd name="connsiteX8" fmla="*/ 9525 w 533400"/>
                <a:gd name="connsiteY8" fmla="*/ 104775 h 352425"/>
                <a:gd name="connsiteX9" fmla="*/ 0 w 533400"/>
                <a:gd name="connsiteY9" fmla="*/ 114300 h 352425"/>
                <a:gd name="connsiteX10" fmla="*/ 9525 w 533400"/>
                <a:gd name="connsiteY10" fmla="*/ 123825 h 352425"/>
                <a:gd name="connsiteX11" fmla="*/ 100013 w 533400"/>
                <a:gd name="connsiteY11" fmla="*/ 123825 h 352425"/>
                <a:gd name="connsiteX12" fmla="*/ 133350 w 533400"/>
                <a:gd name="connsiteY12" fmla="*/ 157163 h 352425"/>
                <a:gd name="connsiteX13" fmla="*/ 133350 w 533400"/>
                <a:gd name="connsiteY13" fmla="*/ 161925 h 352425"/>
                <a:gd name="connsiteX14" fmla="*/ 133350 w 533400"/>
                <a:gd name="connsiteY14" fmla="*/ 161925 h 352425"/>
                <a:gd name="connsiteX15" fmla="*/ 133350 w 533400"/>
                <a:gd name="connsiteY15" fmla="*/ 161925 h 352425"/>
                <a:gd name="connsiteX16" fmla="*/ 133350 w 533400"/>
                <a:gd name="connsiteY16" fmla="*/ 295275 h 352425"/>
                <a:gd name="connsiteX17" fmla="*/ 133350 w 533400"/>
                <a:gd name="connsiteY17" fmla="*/ 295275 h 352425"/>
                <a:gd name="connsiteX18" fmla="*/ 133350 w 533400"/>
                <a:gd name="connsiteY18" fmla="*/ 295275 h 352425"/>
                <a:gd name="connsiteX19" fmla="*/ 95250 w 533400"/>
                <a:gd name="connsiteY19" fmla="*/ 333375 h 352425"/>
                <a:gd name="connsiteX20" fmla="*/ 85725 w 533400"/>
                <a:gd name="connsiteY20" fmla="*/ 342900 h 352425"/>
                <a:gd name="connsiteX21" fmla="*/ 95250 w 533400"/>
                <a:gd name="connsiteY21" fmla="*/ 352425 h 352425"/>
                <a:gd name="connsiteX22" fmla="*/ 151448 w 533400"/>
                <a:gd name="connsiteY22" fmla="*/ 304800 h 352425"/>
                <a:gd name="connsiteX23" fmla="*/ 178118 w 533400"/>
                <a:gd name="connsiteY23" fmla="*/ 304800 h 352425"/>
                <a:gd name="connsiteX24" fmla="*/ 183833 w 533400"/>
                <a:gd name="connsiteY24" fmla="*/ 322898 h 352425"/>
                <a:gd name="connsiteX25" fmla="*/ 234315 w 533400"/>
                <a:gd name="connsiteY25" fmla="*/ 352425 h 352425"/>
                <a:gd name="connsiteX26" fmla="*/ 466725 w 533400"/>
                <a:gd name="connsiteY26" fmla="*/ 352425 h 352425"/>
                <a:gd name="connsiteX27" fmla="*/ 504825 w 533400"/>
                <a:gd name="connsiteY27" fmla="*/ 314325 h 352425"/>
                <a:gd name="connsiteX28" fmla="*/ 499110 w 533400"/>
                <a:gd name="connsiteY28" fmla="*/ 295275 h 352425"/>
                <a:gd name="connsiteX29" fmla="*/ 533400 w 533400"/>
                <a:gd name="connsiteY29" fmla="*/ 257175 h 352425"/>
                <a:gd name="connsiteX30" fmla="*/ 525780 w 533400"/>
                <a:gd name="connsiteY30" fmla="*/ 234315 h 352425"/>
                <a:gd name="connsiteX31" fmla="*/ 533400 w 533400"/>
                <a:gd name="connsiteY31" fmla="*/ 190500 h 352425"/>
                <a:gd name="connsiteX32" fmla="*/ 533400 w 533400"/>
                <a:gd name="connsiteY32" fmla="*/ 142875 h 352425"/>
                <a:gd name="connsiteX33" fmla="*/ 533400 w 533400"/>
                <a:gd name="connsiteY33" fmla="*/ 140970 h 352425"/>
                <a:gd name="connsiteX34" fmla="*/ 533400 w 533400"/>
                <a:gd name="connsiteY34" fmla="*/ 133350 h 352425"/>
                <a:gd name="connsiteX35" fmla="*/ 400050 w 533400"/>
                <a:gd name="connsiteY35" fmla="*/ 19050 h 352425"/>
                <a:gd name="connsiteX36" fmla="*/ 514350 w 533400"/>
                <a:gd name="connsiteY36" fmla="*/ 133350 h 352425"/>
                <a:gd name="connsiteX37" fmla="*/ 400050 w 533400"/>
                <a:gd name="connsiteY37" fmla="*/ 247650 h 352425"/>
                <a:gd name="connsiteX38" fmla="*/ 291465 w 533400"/>
                <a:gd name="connsiteY38" fmla="*/ 170498 h 352425"/>
                <a:gd name="connsiteX39" fmla="*/ 333375 w 533400"/>
                <a:gd name="connsiteY39" fmla="*/ 141923 h 352425"/>
                <a:gd name="connsiteX40" fmla="*/ 340043 w 533400"/>
                <a:gd name="connsiteY40" fmla="*/ 114300 h 352425"/>
                <a:gd name="connsiteX41" fmla="*/ 330518 w 533400"/>
                <a:gd name="connsiteY41" fmla="*/ 104775 h 352425"/>
                <a:gd name="connsiteX42" fmla="*/ 288608 w 533400"/>
                <a:gd name="connsiteY42" fmla="*/ 104775 h 352425"/>
                <a:gd name="connsiteX43" fmla="*/ 400050 w 533400"/>
                <a:gd name="connsiteY43" fmla="*/ 19050 h 352425"/>
                <a:gd name="connsiteX44" fmla="*/ 466725 w 533400"/>
                <a:gd name="connsiteY44" fmla="*/ 333375 h 352425"/>
                <a:gd name="connsiteX45" fmla="*/ 234315 w 533400"/>
                <a:gd name="connsiteY45" fmla="*/ 333375 h 352425"/>
                <a:gd name="connsiteX46" fmla="*/ 196215 w 533400"/>
                <a:gd name="connsiteY46" fmla="*/ 295275 h 352425"/>
                <a:gd name="connsiteX47" fmla="*/ 193358 w 533400"/>
                <a:gd name="connsiteY47" fmla="*/ 288608 h 352425"/>
                <a:gd name="connsiteX48" fmla="*/ 186690 w 533400"/>
                <a:gd name="connsiteY48" fmla="*/ 285750 h 352425"/>
                <a:gd name="connsiteX49" fmla="*/ 152400 w 533400"/>
                <a:gd name="connsiteY49" fmla="*/ 285750 h 352425"/>
                <a:gd name="connsiteX50" fmla="*/ 152400 w 533400"/>
                <a:gd name="connsiteY50" fmla="*/ 171450 h 352425"/>
                <a:gd name="connsiteX51" fmla="*/ 188595 w 533400"/>
                <a:gd name="connsiteY51" fmla="*/ 171450 h 352425"/>
                <a:gd name="connsiteX52" fmla="*/ 195263 w 533400"/>
                <a:gd name="connsiteY52" fmla="*/ 168593 h 352425"/>
                <a:gd name="connsiteX53" fmla="*/ 239078 w 533400"/>
                <a:gd name="connsiteY53" fmla="*/ 123825 h 352425"/>
                <a:gd name="connsiteX54" fmla="*/ 320040 w 533400"/>
                <a:gd name="connsiteY54" fmla="*/ 123825 h 352425"/>
                <a:gd name="connsiteX55" fmla="*/ 282893 w 533400"/>
                <a:gd name="connsiteY55" fmla="*/ 151448 h 352425"/>
                <a:gd name="connsiteX56" fmla="*/ 276225 w 533400"/>
                <a:gd name="connsiteY56" fmla="*/ 152400 h 352425"/>
                <a:gd name="connsiteX57" fmla="*/ 276225 w 533400"/>
                <a:gd name="connsiteY57" fmla="*/ 152400 h 352425"/>
                <a:gd name="connsiteX58" fmla="*/ 272415 w 533400"/>
                <a:gd name="connsiteY58" fmla="*/ 153353 h 352425"/>
                <a:gd name="connsiteX59" fmla="*/ 225743 w 533400"/>
                <a:gd name="connsiteY59" fmla="*/ 209550 h 352425"/>
                <a:gd name="connsiteX60" fmla="*/ 187643 w 533400"/>
                <a:gd name="connsiteY60" fmla="*/ 247650 h 352425"/>
                <a:gd name="connsiteX61" fmla="*/ 178118 w 533400"/>
                <a:gd name="connsiteY61" fmla="*/ 257175 h 352425"/>
                <a:gd name="connsiteX62" fmla="*/ 187643 w 533400"/>
                <a:gd name="connsiteY62" fmla="*/ 266700 h 352425"/>
                <a:gd name="connsiteX63" fmla="*/ 244793 w 533400"/>
                <a:gd name="connsiteY63" fmla="*/ 209550 h 352425"/>
                <a:gd name="connsiteX64" fmla="*/ 265748 w 533400"/>
                <a:gd name="connsiteY64" fmla="*/ 174308 h 352425"/>
                <a:gd name="connsiteX65" fmla="*/ 265748 w 533400"/>
                <a:gd name="connsiteY65" fmla="*/ 190500 h 352425"/>
                <a:gd name="connsiteX66" fmla="*/ 399098 w 533400"/>
                <a:gd name="connsiteY66" fmla="*/ 323850 h 352425"/>
                <a:gd name="connsiteX67" fmla="*/ 477203 w 533400"/>
                <a:gd name="connsiteY67" fmla="*/ 298133 h 352425"/>
                <a:gd name="connsiteX68" fmla="*/ 478155 w 533400"/>
                <a:gd name="connsiteY68" fmla="*/ 300038 h 352425"/>
                <a:gd name="connsiteX69" fmla="*/ 484823 w 533400"/>
                <a:gd name="connsiteY69" fmla="*/ 314325 h 352425"/>
                <a:gd name="connsiteX70" fmla="*/ 466725 w 533400"/>
                <a:gd name="connsiteY70" fmla="*/ 333375 h 352425"/>
                <a:gd name="connsiteX71" fmla="*/ 503873 w 533400"/>
                <a:gd name="connsiteY71" fmla="*/ 274320 h 352425"/>
                <a:gd name="connsiteX72" fmla="*/ 514350 w 533400"/>
                <a:gd name="connsiteY72" fmla="*/ 259080 h 352425"/>
                <a:gd name="connsiteX73" fmla="*/ 503873 w 533400"/>
                <a:gd name="connsiteY73" fmla="*/ 274320 h 352425"/>
                <a:gd name="connsiteX74" fmla="*/ 400050 w 533400"/>
                <a:gd name="connsiteY74" fmla="*/ 304800 h 352425"/>
                <a:gd name="connsiteX75" fmla="*/ 286703 w 533400"/>
                <a:gd name="connsiteY75" fmla="*/ 203835 h 352425"/>
                <a:gd name="connsiteX76" fmla="*/ 400050 w 533400"/>
                <a:gd name="connsiteY76" fmla="*/ 266700 h 352425"/>
                <a:gd name="connsiteX77" fmla="*/ 513398 w 533400"/>
                <a:gd name="connsiteY77" fmla="*/ 202883 h 352425"/>
                <a:gd name="connsiteX78" fmla="*/ 400050 w 533400"/>
                <a:gd name="connsiteY78" fmla="*/ 30480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33400" h="352425">
                  <a:moveTo>
                    <a:pt x="533400" y="133350"/>
                  </a:moveTo>
                  <a:cubicBezTo>
                    <a:pt x="533400" y="60007"/>
                    <a:pt x="473393" y="0"/>
                    <a:pt x="400050" y="0"/>
                  </a:cubicBezTo>
                  <a:cubicBezTo>
                    <a:pt x="337185" y="0"/>
                    <a:pt x="282893" y="44768"/>
                    <a:pt x="269558" y="104775"/>
                  </a:cubicBezTo>
                  <a:lnTo>
                    <a:pt x="235268" y="104775"/>
                  </a:lnTo>
                  <a:cubicBezTo>
                    <a:pt x="232410" y="104775"/>
                    <a:pt x="230505" y="105728"/>
                    <a:pt x="228600" y="107632"/>
                  </a:cubicBezTo>
                  <a:lnTo>
                    <a:pt x="184785" y="152400"/>
                  </a:lnTo>
                  <a:lnTo>
                    <a:pt x="152400" y="152400"/>
                  </a:lnTo>
                  <a:cubicBezTo>
                    <a:pt x="150495" y="120968"/>
                    <a:pt x="133350" y="104775"/>
                    <a:pt x="100013" y="104775"/>
                  </a:cubicBezTo>
                  <a:lnTo>
                    <a:pt x="9525" y="104775"/>
                  </a:lnTo>
                  <a:cubicBezTo>
                    <a:pt x="3810" y="104775"/>
                    <a:pt x="0" y="108585"/>
                    <a:pt x="0" y="114300"/>
                  </a:cubicBezTo>
                  <a:cubicBezTo>
                    <a:pt x="0" y="120015"/>
                    <a:pt x="3810" y="123825"/>
                    <a:pt x="9525" y="123825"/>
                  </a:cubicBezTo>
                  <a:lnTo>
                    <a:pt x="100013" y="123825"/>
                  </a:lnTo>
                  <a:cubicBezTo>
                    <a:pt x="122873" y="123825"/>
                    <a:pt x="133350" y="133350"/>
                    <a:pt x="133350" y="157163"/>
                  </a:cubicBezTo>
                  <a:lnTo>
                    <a:pt x="133350" y="161925"/>
                  </a:lnTo>
                  <a:cubicBezTo>
                    <a:pt x="133350" y="161925"/>
                    <a:pt x="133350" y="161925"/>
                    <a:pt x="133350" y="161925"/>
                  </a:cubicBezTo>
                  <a:cubicBezTo>
                    <a:pt x="133350" y="161925"/>
                    <a:pt x="133350" y="161925"/>
                    <a:pt x="133350" y="161925"/>
                  </a:cubicBezTo>
                  <a:lnTo>
                    <a:pt x="133350" y="295275"/>
                  </a:lnTo>
                  <a:cubicBezTo>
                    <a:pt x="133350" y="295275"/>
                    <a:pt x="133350" y="295275"/>
                    <a:pt x="133350" y="295275"/>
                  </a:cubicBezTo>
                  <a:cubicBezTo>
                    <a:pt x="133350" y="295275"/>
                    <a:pt x="133350" y="295275"/>
                    <a:pt x="133350" y="295275"/>
                  </a:cubicBezTo>
                  <a:cubicBezTo>
                    <a:pt x="133350" y="318135"/>
                    <a:pt x="118110" y="333375"/>
                    <a:pt x="95250" y="333375"/>
                  </a:cubicBezTo>
                  <a:cubicBezTo>
                    <a:pt x="89535" y="333375"/>
                    <a:pt x="85725" y="337185"/>
                    <a:pt x="85725" y="342900"/>
                  </a:cubicBezTo>
                  <a:cubicBezTo>
                    <a:pt x="85725" y="348615"/>
                    <a:pt x="89535" y="352425"/>
                    <a:pt x="95250" y="352425"/>
                  </a:cubicBezTo>
                  <a:cubicBezTo>
                    <a:pt x="125730" y="352425"/>
                    <a:pt x="147638" y="333375"/>
                    <a:pt x="151448" y="304800"/>
                  </a:cubicBezTo>
                  <a:lnTo>
                    <a:pt x="178118" y="304800"/>
                  </a:lnTo>
                  <a:cubicBezTo>
                    <a:pt x="179070" y="309563"/>
                    <a:pt x="180975" y="316230"/>
                    <a:pt x="183833" y="322898"/>
                  </a:cubicBezTo>
                  <a:cubicBezTo>
                    <a:pt x="190500" y="336233"/>
                    <a:pt x="204788" y="352425"/>
                    <a:pt x="234315" y="352425"/>
                  </a:cubicBezTo>
                  <a:lnTo>
                    <a:pt x="466725" y="352425"/>
                  </a:lnTo>
                  <a:cubicBezTo>
                    <a:pt x="487680" y="352425"/>
                    <a:pt x="504825" y="335280"/>
                    <a:pt x="504825" y="314325"/>
                  </a:cubicBezTo>
                  <a:cubicBezTo>
                    <a:pt x="504825" y="307658"/>
                    <a:pt x="502920" y="300990"/>
                    <a:pt x="499110" y="295275"/>
                  </a:cubicBezTo>
                  <a:cubicBezTo>
                    <a:pt x="518160" y="293370"/>
                    <a:pt x="533400" y="277178"/>
                    <a:pt x="533400" y="257175"/>
                  </a:cubicBezTo>
                  <a:cubicBezTo>
                    <a:pt x="533400" y="248602"/>
                    <a:pt x="530543" y="240983"/>
                    <a:pt x="525780" y="234315"/>
                  </a:cubicBezTo>
                  <a:cubicBezTo>
                    <a:pt x="530543" y="220027"/>
                    <a:pt x="533400" y="205740"/>
                    <a:pt x="533400" y="190500"/>
                  </a:cubicBezTo>
                  <a:lnTo>
                    <a:pt x="533400" y="142875"/>
                  </a:lnTo>
                  <a:cubicBezTo>
                    <a:pt x="533400" y="141923"/>
                    <a:pt x="533400" y="141923"/>
                    <a:pt x="533400" y="140970"/>
                  </a:cubicBezTo>
                  <a:cubicBezTo>
                    <a:pt x="533400" y="138113"/>
                    <a:pt x="533400" y="136208"/>
                    <a:pt x="533400" y="133350"/>
                  </a:cubicBezTo>
                  <a:close/>
                  <a:moveTo>
                    <a:pt x="400050" y="19050"/>
                  </a:moveTo>
                  <a:cubicBezTo>
                    <a:pt x="462915" y="19050"/>
                    <a:pt x="514350" y="70485"/>
                    <a:pt x="514350" y="133350"/>
                  </a:cubicBezTo>
                  <a:cubicBezTo>
                    <a:pt x="514350" y="196215"/>
                    <a:pt x="462915" y="247650"/>
                    <a:pt x="400050" y="247650"/>
                  </a:cubicBezTo>
                  <a:cubicBezTo>
                    <a:pt x="350520" y="247650"/>
                    <a:pt x="307658" y="216218"/>
                    <a:pt x="291465" y="170498"/>
                  </a:cubicBezTo>
                  <a:cubicBezTo>
                    <a:pt x="315278" y="167640"/>
                    <a:pt x="327660" y="154305"/>
                    <a:pt x="333375" y="141923"/>
                  </a:cubicBezTo>
                  <a:cubicBezTo>
                    <a:pt x="340043" y="128588"/>
                    <a:pt x="340043" y="114300"/>
                    <a:pt x="340043" y="114300"/>
                  </a:cubicBezTo>
                  <a:cubicBezTo>
                    <a:pt x="340043" y="108585"/>
                    <a:pt x="336233" y="104775"/>
                    <a:pt x="330518" y="104775"/>
                  </a:cubicBezTo>
                  <a:lnTo>
                    <a:pt x="288608" y="104775"/>
                  </a:lnTo>
                  <a:cubicBezTo>
                    <a:pt x="301943" y="55245"/>
                    <a:pt x="347663" y="19050"/>
                    <a:pt x="400050" y="19050"/>
                  </a:cubicBezTo>
                  <a:close/>
                  <a:moveTo>
                    <a:pt x="466725" y="333375"/>
                  </a:moveTo>
                  <a:lnTo>
                    <a:pt x="234315" y="333375"/>
                  </a:lnTo>
                  <a:cubicBezTo>
                    <a:pt x="197168" y="333375"/>
                    <a:pt x="196215" y="299085"/>
                    <a:pt x="196215" y="295275"/>
                  </a:cubicBezTo>
                  <a:cubicBezTo>
                    <a:pt x="196215" y="292418"/>
                    <a:pt x="195263" y="290513"/>
                    <a:pt x="193358" y="288608"/>
                  </a:cubicBezTo>
                  <a:cubicBezTo>
                    <a:pt x="191453" y="286703"/>
                    <a:pt x="189548" y="285750"/>
                    <a:pt x="186690" y="285750"/>
                  </a:cubicBezTo>
                  <a:lnTo>
                    <a:pt x="152400" y="285750"/>
                  </a:lnTo>
                  <a:lnTo>
                    <a:pt x="152400" y="171450"/>
                  </a:lnTo>
                  <a:lnTo>
                    <a:pt x="188595" y="171450"/>
                  </a:lnTo>
                  <a:cubicBezTo>
                    <a:pt x="191453" y="171450"/>
                    <a:pt x="193358" y="170498"/>
                    <a:pt x="195263" y="168593"/>
                  </a:cubicBezTo>
                  <a:lnTo>
                    <a:pt x="239078" y="123825"/>
                  </a:lnTo>
                  <a:lnTo>
                    <a:pt x="320040" y="123825"/>
                  </a:lnTo>
                  <a:cubicBezTo>
                    <a:pt x="317183" y="135255"/>
                    <a:pt x="308610" y="151448"/>
                    <a:pt x="282893" y="151448"/>
                  </a:cubicBezTo>
                  <a:cubicBezTo>
                    <a:pt x="280988" y="151448"/>
                    <a:pt x="278130" y="151448"/>
                    <a:pt x="276225" y="152400"/>
                  </a:cubicBezTo>
                  <a:cubicBezTo>
                    <a:pt x="276225" y="152400"/>
                    <a:pt x="276225" y="152400"/>
                    <a:pt x="276225" y="152400"/>
                  </a:cubicBezTo>
                  <a:cubicBezTo>
                    <a:pt x="275273" y="152400"/>
                    <a:pt x="273368" y="152400"/>
                    <a:pt x="272415" y="153353"/>
                  </a:cubicBezTo>
                  <a:cubicBezTo>
                    <a:pt x="252413" y="157163"/>
                    <a:pt x="225743" y="172402"/>
                    <a:pt x="225743" y="209550"/>
                  </a:cubicBezTo>
                  <a:cubicBezTo>
                    <a:pt x="225743" y="213360"/>
                    <a:pt x="224790" y="247650"/>
                    <a:pt x="187643" y="247650"/>
                  </a:cubicBezTo>
                  <a:cubicBezTo>
                    <a:pt x="181928" y="247650"/>
                    <a:pt x="178118" y="251460"/>
                    <a:pt x="178118" y="257175"/>
                  </a:cubicBezTo>
                  <a:cubicBezTo>
                    <a:pt x="178118" y="262890"/>
                    <a:pt x="181928" y="266700"/>
                    <a:pt x="187643" y="266700"/>
                  </a:cubicBezTo>
                  <a:cubicBezTo>
                    <a:pt x="232410" y="266700"/>
                    <a:pt x="244793" y="229552"/>
                    <a:pt x="244793" y="209550"/>
                  </a:cubicBezTo>
                  <a:cubicBezTo>
                    <a:pt x="244793" y="188595"/>
                    <a:pt x="256223" y="179070"/>
                    <a:pt x="265748" y="174308"/>
                  </a:cubicBezTo>
                  <a:lnTo>
                    <a:pt x="265748" y="190500"/>
                  </a:lnTo>
                  <a:cubicBezTo>
                    <a:pt x="265748" y="263843"/>
                    <a:pt x="325755" y="323850"/>
                    <a:pt x="399098" y="323850"/>
                  </a:cubicBezTo>
                  <a:cubicBezTo>
                    <a:pt x="428625" y="323850"/>
                    <a:pt x="455295" y="314325"/>
                    <a:pt x="477203" y="298133"/>
                  </a:cubicBezTo>
                  <a:cubicBezTo>
                    <a:pt x="477203" y="299085"/>
                    <a:pt x="478155" y="299085"/>
                    <a:pt x="478155" y="300038"/>
                  </a:cubicBezTo>
                  <a:cubicBezTo>
                    <a:pt x="481965" y="303848"/>
                    <a:pt x="484823" y="308610"/>
                    <a:pt x="484823" y="314325"/>
                  </a:cubicBezTo>
                  <a:cubicBezTo>
                    <a:pt x="485775" y="324803"/>
                    <a:pt x="477203" y="333375"/>
                    <a:pt x="466725" y="333375"/>
                  </a:cubicBezTo>
                  <a:close/>
                  <a:moveTo>
                    <a:pt x="503873" y="274320"/>
                  </a:moveTo>
                  <a:cubicBezTo>
                    <a:pt x="507683" y="269558"/>
                    <a:pt x="511493" y="264795"/>
                    <a:pt x="514350" y="259080"/>
                  </a:cubicBezTo>
                  <a:cubicBezTo>
                    <a:pt x="513398" y="265748"/>
                    <a:pt x="509588" y="271463"/>
                    <a:pt x="503873" y="274320"/>
                  </a:cubicBezTo>
                  <a:close/>
                  <a:moveTo>
                    <a:pt x="400050" y="304800"/>
                  </a:moveTo>
                  <a:cubicBezTo>
                    <a:pt x="340995" y="304800"/>
                    <a:pt x="293370" y="260033"/>
                    <a:pt x="286703" y="203835"/>
                  </a:cubicBezTo>
                  <a:cubicBezTo>
                    <a:pt x="310515" y="241935"/>
                    <a:pt x="352425" y="266700"/>
                    <a:pt x="400050" y="266700"/>
                  </a:cubicBezTo>
                  <a:cubicBezTo>
                    <a:pt x="447675" y="266700"/>
                    <a:pt x="490538" y="240983"/>
                    <a:pt x="513398" y="202883"/>
                  </a:cubicBezTo>
                  <a:cubicBezTo>
                    <a:pt x="507683" y="260033"/>
                    <a:pt x="459105" y="304800"/>
                    <a:pt x="400050" y="3048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67D9D01-D548-003C-CB5E-A47E24FF666C}"/>
                </a:ext>
              </a:extLst>
            </p:cNvPr>
            <p:cNvSpPr/>
            <p:nvPr/>
          </p:nvSpPr>
          <p:spPr>
            <a:xfrm>
              <a:off x="7438027" y="2979420"/>
              <a:ext cx="66675" cy="152400"/>
            </a:xfrm>
            <a:custGeom>
              <a:avLst/>
              <a:gdLst>
                <a:gd name="connsiteX0" fmla="*/ 33338 w 66675"/>
                <a:gd name="connsiteY0" fmla="*/ 114300 h 152400"/>
                <a:gd name="connsiteX1" fmla="*/ 19050 w 66675"/>
                <a:gd name="connsiteY1" fmla="*/ 100013 h 152400"/>
                <a:gd name="connsiteX2" fmla="*/ 9525 w 66675"/>
                <a:gd name="connsiteY2" fmla="*/ 90488 h 152400"/>
                <a:gd name="connsiteX3" fmla="*/ 0 w 66675"/>
                <a:gd name="connsiteY3" fmla="*/ 100013 h 152400"/>
                <a:gd name="connsiteX4" fmla="*/ 23813 w 66675"/>
                <a:gd name="connsiteY4" fmla="*/ 132398 h 152400"/>
                <a:gd name="connsiteX5" fmla="*/ 23813 w 66675"/>
                <a:gd name="connsiteY5" fmla="*/ 142875 h 152400"/>
                <a:gd name="connsiteX6" fmla="*/ 33338 w 66675"/>
                <a:gd name="connsiteY6" fmla="*/ 152400 h 152400"/>
                <a:gd name="connsiteX7" fmla="*/ 42863 w 66675"/>
                <a:gd name="connsiteY7" fmla="*/ 142875 h 152400"/>
                <a:gd name="connsiteX8" fmla="*/ 42863 w 66675"/>
                <a:gd name="connsiteY8" fmla="*/ 132398 h 152400"/>
                <a:gd name="connsiteX9" fmla="*/ 66675 w 66675"/>
                <a:gd name="connsiteY9" fmla="*/ 100013 h 152400"/>
                <a:gd name="connsiteX10" fmla="*/ 33338 w 66675"/>
                <a:gd name="connsiteY10" fmla="*/ 66675 h 152400"/>
                <a:gd name="connsiteX11" fmla="*/ 19050 w 66675"/>
                <a:gd name="connsiteY11" fmla="*/ 52388 h 152400"/>
                <a:gd name="connsiteX12" fmla="*/ 33338 w 66675"/>
                <a:gd name="connsiteY12" fmla="*/ 38100 h 152400"/>
                <a:gd name="connsiteX13" fmla="*/ 47625 w 66675"/>
                <a:gd name="connsiteY13" fmla="*/ 52388 h 152400"/>
                <a:gd name="connsiteX14" fmla="*/ 57150 w 66675"/>
                <a:gd name="connsiteY14" fmla="*/ 61913 h 152400"/>
                <a:gd name="connsiteX15" fmla="*/ 66675 w 66675"/>
                <a:gd name="connsiteY15" fmla="*/ 52388 h 152400"/>
                <a:gd name="connsiteX16" fmla="*/ 42863 w 66675"/>
                <a:gd name="connsiteY16" fmla="*/ 20003 h 152400"/>
                <a:gd name="connsiteX17" fmla="*/ 42863 w 66675"/>
                <a:gd name="connsiteY17" fmla="*/ 9525 h 152400"/>
                <a:gd name="connsiteX18" fmla="*/ 33338 w 66675"/>
                <a:gd name="connsiteY18" fmla="*/ 0 h 152400"/>
                <a:gd name="connsiteX19" fmla="*/ 23813 w 66675"/>
                <a:gd name="connsiteY19" fmla="*/ 9525 h 152400"/>
                <a:gd name="connsiteX20" fmla="*/ 23813 w 66675"/>
                <a:gd name="connsiteY20" fmla="*/ 20003 h 152400"/>
                <a:gd name="connsiteX21" fmla="*/ 0 w 66675"/>
                <a:gd name="connsiteY21" fmla="*/ 52388 h 152400"/>
                <a:gd name="connsiteX22" fmla="*/ 33338 w 66675"/>
                <a:gd name="connsiteY22" fmla="*/ 85725 h 152400"/>
                <a:gd name="connsiteX23" fmla="*/ 47625 w 66675"/>
                <a:gd name="connsiteY23" fmla="*/ 100013 h 152400"/>
                <a:gd name="connsiteX24" fmla="*/ 33338 w 66675"/>
                <a:gd name="connsiteY24" fmla="*/ 1143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675" h="152400">
                  <a:moveTo>
                    <a:pt x="33338" y="114300"/>
                  </a:moveTo>
                  <a:cubicBezTo>
                    <a:pt x="25718" y="114300"/>
                    <a:pt x="19050" y="107632"/>
                    <a:pt x="19050" y="100013"/>
                  </a:cubicBezTo>
                  <a:cubicBezTo>
                    <a:pt x="19050" y="94298"/>
                    <a:pt x="15240" y="90488"/>
                    <a:pt x="9525" y="90488"/>
                  </a:cubicBezTo>
                  <a:cubicBezTo>
                    <a:pt x="3810" y="90488"/>
                    <a:pt x="0" y="94298"/>
                    <a:pt x="0" y="100013"/>
                  </a:cubicBezTo>
                  <a:cubicBezTo>
                    <a:pt x="0" y="115253"/>
                    <a:pt x="10478" y="127635"/>
                    <a:pt x="23813" y="132398"/>
                  </a:cubicBezTo>
                  <a:lnTo>
                    <a:pt x="23813" y="142875"/>
                  </a:lnTo>
                  <a:cubicBezTo>
                    <a:pt x="23813" y="148590"/>
                    <a:pt x="27623" y="152400"/>
                    <a:pt x="33338" y="152400"/>
                  </a:cubicBezTo>
                  <a:cubicBezTo>
                    <a:pt x="39053" y="152400"/>
                    <a:pt x="42863" y="148590"/>
                    <a:pt x="42863" y="142875"/>
                  </a:cubicBezTo>
                  <a:lnTo>
                    <a:pt x="42863" y="132398"/>
                  </a:lnTo>
                  <a:cubicBezTo>
                    <a:pt x="57150" y="128588"/>
                    <a:pt x="66675" y="115253"/>
                    <a:pt x="66675" y="100013"/>
                  </a:cubicBezTo>
                  <a:cubicBezTo>
                    <a:pt x="66675" y="80963"/>
                    <a:pt x="51435" y="66675"/>
                    <a:pt x="33338" y="66675"/>
                  </a:cubicBezTo>
                  <a:cubicBezTo>
                    <a:pt x="25718" y="66675"/>
                    <a:pt x="19050" y="60008"/>
                    <a:pt x="19050" y="52388"/>
                  </a:cubicBezTo>
                  <a:cubicBezTo>
                    <a:pt x="19050" y="44768"/>
                    <a:pt x="25718" y="38100"/>
                    <a:pt x="33338" y="38100"/>
                  </a:cubicBezTo>
                  <a:cubicBezTo>
                    <a:pt x="40957" y="38100"/>
                    <a:pt x="47625" y="44768"/>
                    <a:pt x="47625" y="52388"/>
                  </a:cubicBezTo>
                  <a:cubicBezTo>
                    <a:pt x="47625" y="58103"/>
                    <a:pt x="51435" y="61913"/>
                    <a:pt x="57150" y="61913"/>
                  </a:cubicBezTo>
                  <a:cubicBezTo>
                    <a:pt x="62865" y="61913"/>
                    <a:pt x="66675" y="58103"/>
                    <a:pt x="66675" y="52388"/>
                  </a:cubicBezTo>
                  <a:cubicBezTo>
                    <a:pt x="66675" y="37148"/>
                    <a:pt x="56198" y="24765"/>
                    <a:pt x="42863" y="20003"/>
                  </a:cubicBezTo>
                  <a:lnTo>
                    <a:pt x="42863" y="9525"/>
                  </a:lnTo>
                  <a:cubicBezTo>
                    <a:pt x="42863" y="3810"/>
                    <a:pt x="39053" y="0"/>
                    <a:pt x="33338" y="0"/>
                  </a:cubicBezTo>
                  <a:cubicBezTo>
                    <a:pt x="27623" y="0"/>
                    <a:pt x="23813" y="3810"/>
                    <a:pt x="23813" y="9525"/>
                  </a:cubicBezTo>
                  <a:lnTo>
                    <a:pt x="23813" y="20003"/>
                  </a:lnTo>
                  <a:cubicBezTo>
                    <a:pt x="9525" y="23813"/>
                    <a:pt x="0" y="37148"/>
                    <a:pt x="0" y="52388"/>
                  </a:cubicBezTo>
                  <a:cubicBezTo>
                    <a:pt x="0" y="71438"/>
                    <a:pt x="15240" y="85725"/>
                    <a:pt x="33338" y="85725"/>
                  </a:cubicBezTo>
                  <a:cubicBezTo>
                    <a:pt x="40957" y="85725"/>
                    <a:pt x="47625" y="92393"/>
                    <a:pt x="47625" y="100013"/>
                  </a:cubicBezTo>
                  <a:cubicBezTo>
                    <a:pt x="48578" y="107632"/>
                    <a:pt x="41910" y="114300"/>
                    <a:pt x="33338" y="1143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94" name="Graphic 27">
            <a:extLst>
              <a:ext uri="{FF2B5EF4-FFF2-40B4-BE49-F238E27FC236}">
                <a16:creationId xmlns:a16="http://schemas.microsoft.com/office/drawing/2014/main" id="{50DCCE92-BD96-9C7C-7B0E-2DAE5C15BE7E}"/>
              </a:ext>
            </a:extLst>
          </p:cNvPr>
          <p:cNvGrpSpPr/>
          <p:nvPr/>
        </p:nvGrpSpPr>
        <p:grpSpPr>
          <a:xfrm>
            <a:off x="7068458" y="1864179"/>
            <a:ext cx="609600" cy="438150"/>
            <a:chOff x="7068458" y="1864179"/>
            <a:chExt cx="609600" cy="438150"/>
          </a:xfrm>
          <a:solidFill>
            <a:schemeClr val="accent6">
              <a:lumMod val="50000"/>
            </a:schemeClr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BA2E816-3E00-F685-C736-A8E7B87A5EC7}"/>
                </a:ext>
              </a:extLst>
            </p:cNvPr>
            <p:cNvSpPr/>
            <p:nvPr/>
          </p:nvSpPr>
          <p:spPr>
            <a:xfrm>
              <a:off x="7144658" y="2216604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6FF3E46-F29E-28AE-7590-15C3482A6E43}"/>
                </a:ext>
              </a:extLst>
            </p:cNvPr>
            <p:cNvSpPr/>
            <p:nvPr/>
          </p:nvSpPr>
          <p:spPr>
            <a:xfrm>
              <a:off x="7506608" y="1921329"/>
              <a:ext cx="114300" cy="114300"/>
            </a:xfrm>
            <a:custGeom>
              <a:avLst/>
              <a:gdLst>
                <a:gd name="connsiteX0" fmla="*/ 9525 w 114300"/>
                <a:gd name="connsiteY0" fmla="*/ 66675 h 114300"/>
                <a:gd name="connsiteX1" fmla="*/ 47625 w 114300"/>
                <a:gd name="connsiteY1" fmla="*/ 66675 h 114300"/>
                <a:gd name="connsiteX2" fmla="*/ 47625 w 114300"/>
                <a:gd name="connsiteY2" fmla="*/ 104775 h 114300"/>
                <a:gd name="connsiteX3" fmla="*/ 57150 w 114300"/>
                <a:gd name="connsiteY3" fmla="*/ 114300 h 114300"/>
                <a:gd name="connsiteX4" fmla="*/ 66675 w 114300"/>
                <a:gd name="connsiteY4" fmla="*/ 104775 h 114300"/>
                <a:gd name="connsiteX5" fmla="*/ 66675 w 114300"/>
                <a:gd name="connsiteY5" fmla="*/ 66675 h 114300"/>
                <a:gd name="connsiteX6" fmla="*/ 104775 w 114300"/>
                <a:gd name="connsiteY6" fmla="*/ 66675 h 114300"/>
                <a:gd name="connsiteX7" fmla="*/ 114300 w 114300"/>
                <a:gd name="connsiteY7" fmla="*/ 57150 h 114300"/>
                <a:gd name="connsiteX8" fmla="*/ 104775 w 114300"/>
                <a:gd name="connsiteY8" fmla="*/ 47625 h 114300"/>
                <a:gd name="connsiteX9" fmla="*/ 66675 w 114300"/>
                <a:gd name="connsiteY9" fmla="*/ 47625 h 114300"/>
                <a:gd name="connsiteX10" fmla="*/ 66675 w 114300"/>
                <a:gd name="connsiteY10" fmla="*/ 9525 h 114300"/>
                <a:gd name="connsiteX11" fmla="*/ 57150 w 114300"/>
                <a:gd name="connsiteY11" fmla="*/ 0 h 114300"/>
                <a:gd name="connsiteX12" fmla="*/ 47625 w 114300"/>
                <a:gd name="connsiteY12" fmla="*/ 9525 h 114300"/>
                <a:gd name="connsiteX13" fmla="*/ 47625 w 114300"/>
                <a:gd name="connsiteY13" fmla="*/ 47625 h 114300"/>
                <a:gd name="connsiteX14" fmla="*/ 9525 w 114300"/>
                <a:gd name="connsiteY14" fmla="*/ 47625 h 114300"/>
                <a:gd name="connsiteX15" fmla="*/ 0 w 114300"/>
                <a:gd name="connsiteY15" fmla="*/ 57150 h 114300"/>
                <a:gd name="connsiteX16" fmla="*/ 9525 w 114300"/>
                <a:gd name="connsiteY16" fmla="*/ 6667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300" h="114300">
                  <a:moveTo>
                    <a:pt x="9525" y="66675"/>
                  </a:moveTo>
                  <a:lnTo>
                    <a:pt x="47625" y="66675"/>
                  </a:lnTo>
                  <a:lnTo>
                    <a:pt x="47625" y="104775"/>
                  </a:lnTo>
                  <a:cubicBezTo>
                    <a:pt x="47625" y="110490"/>
                    <a:pt x="51435" y="114300"/>
                    <a:pt x="57150" y="114300"/>
                  </a:cubicBezTo>
                  <a:cubicBezTo>
                    <a:pt x="62865" y="114300"/>
                    <a:pt x="66675" y="110490"/>
                    <a:pt x="66675" y="104775"/>
                  </a:cubicBezTo>
                  <a:lnTo>
                    <a:pt x="66675" y="66675"/>
                  </a:lnTo>
                  <a:lnTo>
                    <a:pt x="104775" y="66675"/>
                  </a:lnTo>
                  <a:cubicBezTo>
                    <a:pt x="110490" y="66675"/>
                    <a:pt x="114300" y="62865"/>
                    <a:pt x="114300" y="57150"/>
                  </a:cubicBezTo>
                  <a:cubicBezTo>
                    <a:pt x="114300" y="51435"/>
                    <a:pt x="110490" y="47625"/>
                    <a:pt x="104775" y="47625"/>
                  </a:cubicBezTo>
                  <a:lnTo>
                    <a:pt x="66675" y="47625"/>
                  </a:lnTo>
                  <a:lnTo>
                    <a:pt x="66675" y="9525"/>
                  </a:lnTo>
                  <a:cubicBezTo>
                    <a:pt x="66675" y="3810"/>
                    <a:pt x="62865" y="0"/>
                    <a:pt x="57150" y="0"/>
                  </a:cubicBezTo>
                  <a:cubicBezTo>
                    <a:pt x="51435" y="0"/>
                    <a:pt x="47625" y="3810"/>
                    <a:pt x="47625" y="9525"/>
                  </a:cubicBezTo>
                  <a:lnTo>
                    <a:pt x="47625" y="47625"/>
                  </a:lnTo>
                  <a:lnTo>
                    <a:pt x="9525" y="47625"/>
                  </a:lnTo>
                  <a:cubicBezTo>
                    <a:pt x="3810" y="47625"/>
                    <a:pt x="0" y="51435"/>
                    <a:pt x="0" y="57150"/>
                  </a:cubicBezTo>
                  <a:cubicBezTo>
                    <a:pt x="0" y="62865"/>
                    <a:pt x="3810" y="66675"/>
                    <a:pt x="9525" y="666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87DFF6D-AAC8-2BB7-7692-E8291A668AA8}"/>
                </a:ext>
              </a:extLst>
            </p:cNvPr>
            <p:cNvSpPr/>
            <p:nvPr/>
          </p:nvSpPr>
          <p:spPr>
            <a:xfrm>
              <a:off x="7068458" y="1864179"/>
              <a:ext cx="609600" cy="438150"/>
            </a:xfrm>
            <a:custGeom>
              <a:avLst/>
              <a:gdLst>
                <a:gd name="connsiteX0" fmla="*/ 609600 w 609600"/>
                <a:gd name="connsiteY0" fmla="*/ 114300 h 438150"/>
                <a:gd name="connsiteX1" fmla="*/ 495300 w 609600"/>
                <a:gd name="connsiteY1" fmla="*/ 0 h 438150"/>
                <a:gd name="connsiteX2" fmla="*/ 384810 w 609600"/>
                <a:gd name="connsiteY2" fmla="*/ 86678 h 438150"/>
                <a:gd name="connsiteX3" fmla="*/ 270510 w 609600"/>
                <a:gd name="connsiteY3" fmla="*/ 190500 h 438150"/>
                <a:gd name="connsiteX4" fmla="*/ 236220 w 609600"/>
                <a:gd name="connsiteY4" fmla="*/ 190500 h 438150"/>
                <a:gd name="connsiteX5" fmla="*/ 229553 w 609600"/>
                <a:gd name="connsiteY5" fmla="*/ 193358 h 438150"/>
                <a:gd name="connsiteX6" fmla="*/ 184785 w 609600"/>
                <a:gd name="connsiteY6" fmla="*/ 238125 h 438150"/>
                <a:gd name="connsiteX7" fmla="*/ 152400 w 609600"/>
                <a:gd name="connsiteY7" fmla="*/ 238125 h 438150"/>
                <a:gd name="connsiteX8" fmla="*/ 100013 w 609600"/>
                <a:gd name="connsiteY8" fmla="*/ 190500 h 438150"/>
                <a:gd name="connsiteX9" fmla="*/ 9525 w 609600"/>
                <a:gd name="connsiteY9" fmla="*/ 190500 h 438150"/>
                <a:gd name="connsiteX10" fmla="*/ 0 w 609600"/>
                <a:gd name="connsiteY10" fmla="*/ 200025 h 438150"/>
                <a:gd name="connsiteX11" fmla="*/ 9525 w 609600"/>
                <a:gd name="connsiteY11" fmla="*/ 209550 h 438150"/>
                <a:gd name="connsiteX12" fmla="*/ 100013 w 609600"/>
                <a:gd name="connsiteY12" fmla="*/ 209550 h 438150"/>
                <a:gd name="connsiteX13" fmla="*/ 133350 w 609600"/>
                <a:gd name="connsiteY13" fmla="*/ 242888 h 438150"/>
                <a:gd name="connsiteX14" fmla="*/ 133350 w 609600"/>
                <a:gd name="connsiteY14" fmla="*/ 247650 h 438150"/>
                <a:gd name="connsiteX15" fmla="*/ 133350 w 609600"/>
                <a:gd name="connsiteY15" fmla="*/ 247650 h 438150"/>
                <a:gd name="connsiteX16" fmla="*/ 133350 w 609600"/>
                <a:gd name="connsiteY16" fmla="*/ 247650 h 438150"/>
                <a:gd name="connsiteX17" fmla="*/ 133350 w 609600"/>
                <a:gd name="connsiteY17" fmla="*/ 381000 h 438150"/>
                <a:gd name="connsiteX18" fmla="*/ 133350 w 609600"/>
                <a:gd name="connsiteY18" fmla="*/ 381000 h 438150"/>
                <a:gd name="connsiteX19" fmla="*/ 133350 w 609600"/>
                <a:gd name="connsiteY19" fmla="*/ 381000 h 438150"/>
                <a:gd name="connsiteX20" fmla="*/ 95250 w 609600"/>
                <a:gd name="connsiteY20" fmla="*/ 419100 h 438150"/>
                <a:gd name="connsiteX21" fmla="*/ 85725 w 609600"/>
                <a:gd name="connsiteY21" fmla="*/ 428625 h 438150"/>
                <a:gd name="connsiteX22" fmla="*/ 95250 w 609600"/>
                <a:gd name="connsiteY22" fmla="*/ 438150 h 438150"/>
                <a:gd name="connsiteX23" fmla="*/ 151448 w 609600"/>
                <a:gd name="connsiteY23" fmla="*/ 390525 h 438150"/>
                <a:gd name="connsiteX24" fmla="*/ 178118 w 609600"/>
                <a:gd name="connsiteY24" fmla="*/ 390525 h 438150"/>
                <a:gd name="connsiteX25" fmla="*/ 183833 w 609600"/>
                <a:gd name="connsiteY25" fmla="*/ 408623 h 438150"/>
                <a:gd name="connsiteX26" fmla="*/ 234315 w 609600"/>
                <a:gd name="connsiteY26" fmla="*/ 438150 h 438150"/>
                <a:gd name="connsiteX27" fmla="*/ 466725 w 609600"/>
                <a:gd name="connsiteY27" fmla="*/ 438150 h 438150"/>
                <a:gd name="connsiteX28" fmla="*/ 504825 w 609600"/>
                <a:gd name="connsiteY28" fmla="*/ 400050 h 438150"/>
                <a:gd name="connsiteX29" fmla="*/ 499110 w 609600"/>
                <a:gd name="connsiteY29" fmla="*/ 381000 h 438150"/>
                <a:gd name="connsiteX30" fmla="*/ 533400 w 609600"/>
                <a:gd name="connsiteY30" fmla="*/ 342900 h 438150"/>
                <a:gd name="connsiteX31" fmla="*/ 525780 w 609600"/>
                <a:gd name="connsiteY31" fmla="*/ 320040 h 438150"/>
                <a:gd name="connsiteX32" fmla="*/ 533400 w 609600"/>
                <a:gd name="connsiteY32" fmla="*/ 276225 h 438150"/>
                <a:gd name="connsiteX33" fmla="*/ 533400 w 609600"/>
                <a:gd name="connsiteY33" fmla="*/ 228600 h 438150"/>
                <a:gd name="connsiteX34" fmla="*/ 533400 w 609600"/>
                <a:gd name="connsiteY34" fmla="*/ 226695 h 438150"/>
                <a:gd name="connsiteX35" fmla="*/ 533400 w 609600"/>
                <a:gd name="connsiteY35" fmla="*/ 221933 h 438150"/>
                <a:gd name="connsiteX36" fmla="*/ 609600 w 609600"/>
                <a:gd name="connsiteY36" fmla="*/ 114300 h 438150"/>
                <a:gd name="connsiteX37" fmla="*/ 495300 w 609600"/>
                <a:gd name="connsiteY37" fmla="*/ 19050 h 438150"/>
                <a:gd name="connsiteX38" fmla="*/ 590550 w 609600"/>
                <a:gd name="connsiteY38" fmla="*/ 114300 h 438150"/>
                <a:gd name="connsiteX39" fmla="*/ 495300 w 609600"/>
                <a:gd name="connsiteY39" fmla="*/ 209550 h 438150"/>
                <a:gd name="connsiteX40" fmla="*/ 400050 w 609600"/>
                <a:gd name="connsiteY40" fmla="*/ 114300 h 438150"/>
                <a:gd name="connsiteX41" fmla="*/ 495300 w 609600"/>
                <a:gd name="connsiteY41" fmla="*/ 19050 h 438150"/>
                <a:gd name="connsiteX42" fmla="*/ 381000 w 609600"/>
                <a:gd name="connsiteY42" fmla="*/ 106680 h 438150"/>
                <a:gd name="connsiteX43" fmla="*/ 381000 w 609600"/>
                <a:gd name="connsiteY43" fmla="*/ 114300 h 438150"/>
                <a:gd name="connsiteX44" fmla="*/ 390525 w 609600"/>
                <a:gd name="connsiteY44" fmla="*/ 160973 h 438150"/>
                <a:gd name="connsiteX45" fmla="*/ 368618 w 609600"/>
                <a:gd name="connsiteY45" fmla="*/ 192405 h 438150"/>
                <a:gd name="connsiteX46" fmla="*/ 401955 w 609600"/>
                <a:gd name="connsiteY46" fmla="*/ 225743 h 438150"/>
                <a:gd name="connsiteX47" fmla="*/ 416243 w 609600"/>
                <a:gd name="connsiteY47" fmla="*/ 240030 h 438150"/>
                <a:gd name="connsiteX48" fmla="*/ 401955 w 609600"/>
                <a:gd name="connsiteY48" fmla="*/ 254318 h 438150"/>
                <a:gd name="connsiteX49" fmla="*/ 387668 w 609600"/>
                <a:gd name="connsiteY49" fmla="*/ 240030 h 438150"/>
                <a:gd name="connsiteX50" fmla="*/ 378143 w 609600"/>
                <a:gd name="connsiteY50" fmla="*/ 230505 h 438150"/>
                <a:gd name="connsiteX51" fmla="*/ 368618 w 609600"/>
                <a:gd name="connsiteY51" fmla="*/ 240030 h 438150"/>
                <a:gd name="connsiteX52" fmla="*/ 392430 w 609600"/>
                <a:gd name="connsiteY52" fmla="*/ 272415 h 438150"/>
                <a:gd name="connsiteX53" fmla="*/ 392430 w 609600"/>
                <a:gd name="connsiteY53" fmla="*/ 282893 h 438150"/>
                <a:gd name="connsiteX54" fmla="*/ 401955 w 609600"/>
                <a:gd name="connsiteY54" fmla="*/ 292418 h 438150"/>
                <a:gd name="connsiteX55" fmla="*/ 411480 w 609600"/>
                <a:gd name="connsiteY55" fmla="*/ 282893 h 438150"/>
                <a:gd name="connsiteX56" fmla="*/ 411480 w 609600"/>
                <a:gd name="connsiteY56" fmla="*/ 272415 h 438150"/>
                <a:gd name="connsiteX57" fmla="*/ 435293 w 609600"/>
                <a:gd name="connsiteY57" fmla="*/ 240030 h 438150"/>
                <a:gd name="connsiteX58" fmla="*/ 401955 w 609600"/>
                <a:gd name="connsiteY58" fmla="*/ 206693 h 438150"/>
                <a:gd name="connsiteX59" fmla="*/ 387668 w 609600"/>
                <a:gd name="connsiteY59" fmla="*/ 192405 h 438150"/>
                <a:gd name="connsiteX60" fmla="*/ 399098 w 609600"/>
                <a:gd name="connsiteY60" fmla="*/ 178118 h 438150"/>
                <a:gd name="connsiteX61" fmla="*/ 494348 w 609600"/>
                <a:gd name="connsiteY61" fmla="*/ 229553 h 438150"/>
                <a:gd name="connsiteX62" fmla="*/ 513398 w 609600"/>
                <a:gd name="connsiteY62" fmla="*/ 227648 h 438150"/>
                <a:gd name="connsiteX63" fmla="*/ 400050 w 609600"/>
                <a:gd name="connsiteY63" fmla="*/ 333375 h 438150"/>
                <a:gd name="connsiteX64" fmla="*/ 291465 w 609600"/>
                <a:gd name="connsiteY64" fmla="*/ 256223 h 438150"/>
                <a:gd name="connsiteX65" fmla="*/ 333375 w 609600"/>
                <a:gd name="connsiteY65" fmla="*/ 227648 h 438150"/>
                <a:gd name="connsiteX66" fmla="*/ 340043 w 609600"/>
                <a:gd name="connsiteY66" fmla="*/ 200025 h 438150"/>
                <a:gd name="connsiteX67" fmla="*/ 330518 w 609600"/>
                <a:gd name="connsiteY67" fmla="*/ 190500 h 438150"/>
                <a:gd name="connsiteX68" fmla="*/ 288608 w 609600"/>
                <a:gd name="connsiteY68" fmla="*/ 190500 h 438150"/>
                <a:gd name="connsiteX69" fmla="*/ 381000 w 609600"/>
                <a:gd name="connsiteY69" fmla="*/ 106680 h 438150"/>
                <a:gd name="connsiteX70" fmla="*/ 466725 w 609600"/>
                <a:gd name="connsiteY70" fmla="*/ 419100 h 438150"/>
                <a:gd name="connsiteX71" fmla="*/ 234315 w 609600"/>
                <a:gd name="connsiteY71" fmla="*/ 419100 h 438150"/>
                <a:gd name="connsiteX72" fmla="*/ 196215 w 609600"/>
                <a:gd name="connsiteY72" fmla="*/ 381000 h 438150"/>
                <a:gd name="connsiteX73" fmla="*/ 193358 w 609600"/>
                <a:gd name="connsiteY73" fmla="*/ 374333 h 438150"/>
                <a:gd name="connsiteX74" fmla="*/ 186690 w 609600"/>
                <a:gd name="connsiteY74" fmla="*/ 371475 h 438150"/>
                <a:gd name="connsiteX75" fmla="*/ 152400 w 609600"/>
                <a:gd name="connsiteY75" fmla="*/ 371475 h 438150"/>
                <a:gd name="connsiteX76" fmla="*/ 152400 w 609600"/>
                <a:gd name="connsiteY76" fmla="*/ 257175 h 438150"/>
                <a:gd name="connsiteX77" fmla="*/ 188595 w 609600"/>
                <a:gd name="connsiteY77" fmla="*/ 257175 h 438150"/>
                <a:gd name="connsiteX78" fmla="*/ 195263 w 609600"/>
                <a:gd name="connsiteY78" fmla="*/ 254318 h 438150"/>
                <a:gd name="connsiteX79" fmla="*/ 239078 w 609600"/>
                <a:gd name="connsiteY79" fmla="*/ 209550 h 438150"/>
                <a:gd name="connsiteX80" fmla="*/ 320040 w 609600"/>
                <a:gd name="connsiteY80" fmla="*/ 209550 h 438150"/>
                <a:gd name="connsiteX81" fmla="*/ 282893 w 609600"/>
                <a:gd name="connsiteY81" fmla="*/ 237173 h 438150"/>
                <a:gd name="connsiteX82" fmla="*/ 276225 w 609600"/>
                <a:gd name="connsiteY82" fmla="*/ 238125 h 438150"/>
                <a:gd name="connsiteX83" fmla="*/ 276225 w 609600"/>
                <a:gd name="connsiteY83" fmla="*/ 238125 h 438150"/>
                <a:gd name="connsiteX84" fmla="*/ 272415 w 609600"/>
                <a:gd name="connsiteY84" fmla="*/ 239078 h 438150"/>
                <a:gd name="connsiteX85" fmla="*/ 225743 w 609600"/>
                <a:gd name="connsiteY85" fmla="*/ 295275 h 438150"/>
                <a:gd name="connsiteX86" fmla="*/ 187643 w 609600"/>
                <a:gd name="connsiteY86" fmla="*/ 333375 h 438150"/>
                <a:gd name="connsiteX87" fmla="*/ 178118 w 609600"/>
                <a:gd name="connsiteY87" fmla="*/ 342900 h 438150"/>
                <a:gd name="connsiteX88" fmla="*/ 187643 w 609600"/>
                <a:gd name="connsiteY88" fmla="*/ 352425 h 438150"/>
                <a:gd name="connsiteX89" fmla="*/ 244793 w 609600"/>
                <a:gd name="connsiteY89" fmla="*/ 295275 h 438150"/>
                <a:gd name="connsiteX90" fmla="*/ 265748 w 609600"/>
                <a:gd name="connsiteY90" fmla="*/ 260033 h 438150"/>
                <a:gd name="connsiteX91" fmla="*/ 265748 w 609600"/>
                <a:gd name="connsiteY91" fmla="*/ 276225 h 438150"/>
                <a:gd name="connsiteX92" fmla="*/ 399098 w 609600"/>
                <a:gd name="connsiteY92" fmla="*/ 409575 h 438150"/>
                <a:gd name="connsiteX93" fmla="*/ 477203 w 609600"/>
                <a:gd name="connsiteY93" fmla="*/ 383858 h 438150"/>
                <a:gd name="connsiteX94" fmla="*/ 478155 w 609600"/>
                <a:gd name="connsiteY94" fmla="*/ 385763 h 438150"/>
                <a:gd name="connsiteX95" fmla="*/ 484823 w 609600"/>
                <a:gd name="connsiteY95" fmla="*/ 400050 h 438150"/>
                <a:gd name="connsiteX96" fmla="*/ 466725 w 609600"/>
                <a:gd name="connsiteY96" fmla="*/ 419100 h 438150"/>
                <a:gd name="connsiteX97" fmla="*/ 503873 w 609600"/>
                <a:gd name="connsiteY97" fmla="*/ 360045 h 438150"/>
                <a:gd name="connsiteX98" fmla="*/ 514350 w 609600"/>
                <a:gd name="connsiteY98" fmla="*/ 344805 h 438150"/>
                <a:gd name="connsiteX99" fmla="*/ 503873 w 609600"/>
                <a:gd name="connsiteY99" fmla="*/ 360045 h 438150"/>
                <a:gd name="connsiteX100" fmla="*/ 400050 w 609600"/>
                <a:gd name="connsiteY100" fmla="*/ 390525 h 438150"/>
                <a:gd name="connsiteX101" fmla="*/ 286703 w 609600"/>
                <a:gd name="connsiteY101" fmla="*/ 289560 h 438150"/>
                <a:gd name="connsiteX102" fmla="*/ 400050 w 609600"/>
                <a:gd name="connsiteY102" fmla="*/ 352425 h 438150"/>
                <a:gd name="connsiteX103" fmla="*/ 513398 w 609600"/>
                <a:gd name="connsiteY103" fmla="*/ 288608 h 438150"/>
                <a:gd name="connsiteX104" fmla="*/ 400050 w 609600"/>
                <a:gd name="connsiteY104" fmla="*/ 39052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609600" h="438150">
                  <a:moveTo>
                    <a:pt x="609600" y="114300"/>
                  </a:moveTo>
                  <a:cubicBezTo>
                    <a:pt x="609600" y="51435"/>
                    <a:pt x="558165" y="0"/>
                    <a:pt x="495300" y="0"/>
                  </a:cubicBezTo>
                  <a:cubicBezTo>
                    <a:pt x="441960" y="0"/>
                    <a:pt x="397193" y="37147"/>
                    <a:pt x="384810" y="86678"/>
                  </a:cubicBezTo>
                  <a:cubicBezTo>
                    <a:pt x="327660" y="93345"/>
                    <a:pt x="281940" y="134303"/>
                    <a:pt x="270510" y="190500"/>
                  </a:cubicBezTo>
                  <a:lnTo>
                    <a:pt x="236220" y="190500"/>
                  </a:lnTo>
                  <a:cubicBezTo>
                    <a:pt x="233363" y="190500"/>
                    <a:pt x="231458" y="191453"/>
                    <a:pt x="229553" y="193358"/>
                  </a:cubicBezTo>
                  <a:lnTo>
                    <a:pt x="184785" y="238125"/>
                  </a:lnTo>
                  <a:lnTo>
                    <a:pt x="152400" y="238125"/>
                  </a:lnTo>
                  <a:cubicBezTo>
                    <a:pt x="150495" y="206693"/>
                    <a:pt x="133350" y="190500"/>
                    <a:pt x="100013" y="190500"/>
                  </a:cubicBezTo>
                  <a:lnTo>
                    <a:pt x="9525" y="190500"/>
                  </a:lnTo>
                  <a:cubicBezTo>
                    <a:pt x="3810" y="190500"/>
                    <a:pt x="0" y="194310"/>
                    <a:pt x="0" y="200025"/>
                  </a:cubicBezTo>
                  <a:cubicBezTo>
                    <a:pt x="0" y="205740"/>
                    <a:pt x="3810" y="209550"/>
                    <a:pt x="9525" y="209550"/>
                  </a:cubicBezTo>
                  <a:lnTo>
                    <a:pt x="100013" y="209550"/>
                  </a:lnTo>
                  <a:cubicBezTo>
                    <a:pt x="122873" y="209550"/>
                    <a:pt x="133350" y="219075"/>
                    <a:pt x="133350" y="242888"/>
                  </a:cubicBezTo>
                  <a:lnTo>
                    <a:pt x="133350" y="247650"/>
                  </a:lnTo>
                  <a:cubicBezTo>
                    <a:pt x="133350" y="247650"/>
                    <a:pt x="133350" y="247650"/>
                    <a:pt x="133350" y="247650"/>
                  </a:cubicBezTo>
                  <a:cubicBezTo>
                    <a:pt x="133350" y="247650"/>
                    <a:pt x="133350" y="247650"/>
                    <a:pt x="133350" y="247650"/>
                  </a:cubicBezTo>
                  <a:lnTo>
                    <a:pt x="133350" y="381000"/>
                  </a:lnTo>
                  <a:cubicBezTo>
                    <a:pt x="133350" y="381000"/>
                    <a:pt x="133350" y="381000"/>
                    <a:pt x="133350" y="381000"/>
                  </a:cubicBezTo>
                  <a:cubicBezTo>
                    <a:pt x="133350" y="381000"/>
                    <a:pt x="133350" y="381000"/>
                    <a:pt x="133350" y="381000"/>
                  </a:cubicBezTo>
                  <a:cubicBezTo>
                    <a:pt x="133350" y="403860"/>
                    <a:pt x="118110" y="419100"/>
                    <a:pt x="95250" y="419100"/>
                  </a:cubicBezTo>
                  <a:cubicBezTo>
                    <a:pt x="89535" y="419100"/>
                    <a:pt x="85725" y="422910"/>
                    <a:pt x="85725" y="428625"/>
                  </a:cubicBezTo>
                  <a:cubicBezTo>
                    <a:pt x="85725" y="434340"/>
                    <a:pt x="89535" y="438150"/>
                    <a:pt x="95250" y="438150"/>
                  </a:cubicBezTo>
                  <a:cubicBezTo>
                    <a:pt x="125730" y="438150"/>
                    <a:pt x="147638" y="419100"/>
                    <a:pt x="151448" y="390525"/>
                  </a:cubicBezTo>
                  <a:lnTo>
                    <a:pt x="178118" y="390525"/>
                  </a:lnTo>
                  <a:cubicBezTo>
                    <a:pt x="179070" y="395288"/>
                    <a:pt x="180975" y="401955"/>
                    <a:pt x="183833" y="408623"/>
                  </a:cubicBezTo>
                  <a:cubicBezTo>
                    <a:pt x="190500" y="421958"/>
                    <a:pt x="204788" y="438150"/>
                    <a:pt x="234315" y="438150"/>
                  </a:cubicBezTo>
                  <a:lnTo>
                    <a:pt x="466725" y="438150"/>
                  </a:lnTo>
                  <a:cubicBezTo>
                    <a:pt x="487680" y="438150"/>
                    <a:pt x="504825" y="421005"/>
                    <a:pt x="504825" y="400050"/>
                  </a:cubicBezTo>
                  <a:cubicBezTo>
                    <a:pt x="504825" y="393383"/>
                    <a:pt x="502920" y="386715"/>
                    <a:pt x="499110" y="381000"/>
                  </a:cubicBezTo>
                  <a:cubicBezTo>
                    <a:pt x="518160" y="379095"/>
                    <a:pt x="533400" y="362903"/>
                    <a:pt x="533400" y="342900"/>
                  </a:cubicBezTo>
                  <a:cubicBezTo>
                    <a:pt x="533400" y="334328"/>
                    <a:pt x="530543" y="326708"/>
                    <a:pt x="525780" y="320040"/>
                  </a:cubicBezTo>
                  <a:cubicBezTo>
                    <a:pt x="530543" y="305753"/>
                    <a:pt x="533400" y="291465"/>
                    <a:pt x="533400" y="276225"/>
                  </a:cubicBezTo>
                  <a:lnTo>
                    <a:pt x="533400" y="228600"/>
                  </a:lnTo>
                  <a:cubicBezTo>
                    <a:pt x="533400" y="227648"/>
                    <a:pt x="533400" y="227648"/>
                    <a:pt x="533400" y="226695"/>
                  </a:cubicBezTo>
                  <a:cubicBezTo>
                    <a:pt x="533400" y="224790"/>
                    <a:pt x="533400" y="223838"/>
                    <a:pt x="533400" y="221933"/>
                  </a:cubicBezTo>
                  <a:cubicBezTo>
                    <a:pt x="577215" y="206693"/>
                    <a:pt x="609600" y="163830"/>
                    <a:pt x="609600" y="114300"/>
                  </a:cubicBezTo>
                  <a:close/>
                  <a:moveTo>
                    <a:pt x="495300" y="19050"/>
                  </a:moveTo>
                  <a:cubicBezTo>
                    <a:pt x="547688" y="19050"/>
                    <a:pt x="590550" y="61913"/>
                    <a:pt x="590550" y="114300"/>
                  </a:cubicBezTo>
                  <a:cubicBezTo>
                    <a:pt x="590550" y="166688"/>
                    <a:pt x="547688" y="209550"/>
                    <a:pt x="495300" y="209550"/>
                  </a:cubicBezTo>
                  <a:cubicBezTo>
                    <a:pt x="442913" y="209550"/>
                    <a:pt x="400050" y="166688"/>
                    <a:pt x="400050" y="114300"/>
                  </a:cubicBezTo>
                  <a:cubicBezTo>
                    <a:pt x="400050" y="61913"/>
                    <a:pt x="442913" y="19050"/>
                    <a:pt x="495300" y="19050"/>
                  </a:cubicBezTo>
                  <a:close/>
                  <a:moveTo>
                    <a:pt x="381000" y="106680"/>
                  </a:moveTo>
                  <a:cubicBezTo>
                    <a:pt x="381000" y="109538"/>
                    <a:pt x="381000" y="112395"/>
                    <a:pt x="381000" y="114300"/>
                  </a:cubicBezTo>
                  <a:cubicBezTo>
                    <a:pt x="381000" y="130493"/>
                    <a:pt x="384810" y="146685"/>
                    <a:pt x="390525" y="160973"/>
                  </a:cubicBezTo>
                  <a:cubicBezTo>
                    <a:pt x="378143" y="165735"/>
                    <a:pt x="368618" y="178118"/>
                    <a:pt x="368618" y="192405"/>
                  </a:cubicBezTo>
                  <a:cubicBezTo>
                    <a:pt x="368618" y="211455"/>
                    <a:pt x="383858" y="225743"/>
                    <a:pt x="401955" y="225743"/>
                  </a:cubicBezTo>
                  <a:cubicBezTo>
                    <a:pt x="409575" y="225743"/>
                    <a:pt x="416243" y="232410"/>
                    <a:pt x="416243" y="240030"/>
                  </a:cubicBezTo>
                  <a:cubicBezTo>
                    <a:pt x="416243" y="247650"/>
                    <a:pt x="409575" y="254318"/>
                    <a:pt x="401955" y="254318"/>
                  </a:cubicBezTo>
                  <a:cubicBezTo>
                    <a:pt x="394335" y="254318"/>
                    <a:pt x="387668" y="247650"/>
                    <a:pt x="387668" y="240030"/>
                  </a:cubicBezTo>
                  <a:cubicBezTo>
                    <a:pt x="387668" y="234315"/>
                    <a:pt x="383858" y="230505"/>
                    <a:pt x="378143" y="230505"/>
                  </a:cubicBezTo>
                  <a:cubicBezTo>
                    <a:pt x="372428" y="230505"/>
                    <a:pt x="368618" y="234315"/>
                    <a:pt x="368618" y="240030"/>
                  </a:cubicBezTo>
                  <a:cubicBezTo>
                    <a:pt x="368618" y="255270"/>
                    <a:pt x="379095" y="267653"/>
                    <a:pt x="392430" y="272415"/>
                  </a:cubicBezTo>
                  <a:lnTo>
                    <a:pt x="392430" y="282893"/>
                  </a:lnTo>
                  <a:cubicBezTo>
                    <a:pt x="392430" y="288608"/>
                    <a:pt x="396240" y="292418"/>
                    <a:pt x="401955" y="292418"/>
                  </a:cubicBezTo>
                  <a:cubicBezTo>
                    <a:pt x="407670" y="292418"/>
                    <a:pt x="411480" y="288608"/>
                    <a:pt x="411480" y="282893"/>
                  </a:cubicBezTo>
                  <a:lnTo>
                    <a:pt x="411480" y="272415"/>
                  </a:lnTo>
                  <a:cubicBezTo>
                    <a:pt x="425768" y="268605"/>
                    <a:pt x="435293" y="255270"/>
                    <a:pt x="435293" y="240030"/>
                  </a:cubicBezTo>
                  <a:cubicBezTo>
                    <a:pt x="435293" y="220980"/>
                    <a:pt x="420053" y="206693"/>
                    <a:pt x="401955" y="206693"/>
                  </a:cubicBezTo>
                  <a:cubicBezTo>
                    <a:pt x="394335" y="206693"/>
                    <a:pt x="387668" y="200025"/>
                    <a:pt x="387668" y="192405"/>
                  </a:cubicBezTo>
                  <a:cubicBezTo>
                    <a:pt x="387668" y="185738"/>
                    <a:pt x="392430" y="179070"/>
                    <a:pt x="399098" y="178118"/>
                  </a:cubicBezTo>
                  <a:cubicBezTo>
                    <a:pt x="420053" y="208598"/>
                    <a:pt x="454343" y="229553"/>
                    <a:pt x="494348" y="229553"/>
                  </a:cubicBezTo>
                  <a:cubicBezTo>
                    <a:pt x="501015" y="229553"/>
                    <a:pt x="506730" y="228600"/>
                    <a:pt x="513398" y="227648"/>
                  </a:cubicBezTo>
                  <a:cubicBezTo>
                    <a:pt x="509588" y="286703"/>
                    <a:pt x="460058" y="333375"/>
                    <a:pt x="400050" y="333375"/>
                  </a:cubicBezTo>
                  <a:cubicBezTo>
                    <a:pt x="350520" y="333375"/>
                    <a:pt x="307658" y="301943"/>
                    <a:pt x="291465" y="256223"/>
                  </a:cubicBezTo>
                  <a:cubicBezTo>
                    <a:pt x="315278" y="253365"/>
                    <a:pt x="327660" y="240030"/>
                    <a:pt x="333375" y="227648"/>
                  </a:cubicBezTo>
                  <a:cubicBezTo>
                    <a:pt x="340043" y="214313"/>
                    <a:pt x="340043" y="200025"/>
                    <a:pt x="340043" y="200025"/>
                  </a:cubicBezTo>
                  <a:cubicBezTo>
                    <a:pt x="340043" y="194310"/>
                    <a:pt x="336233" y="190500"/>
                    <a:pt x="330518" y="190500"/>
                  </a:cubicBezTo>
                  <a:lnTo>
                    <a:pt x="288608" y="190500"/>
                  </a:lnTo>
                  <a:cubicBezTo>
                    <a:pt x="300990" y="146685"/>
                    <a:pt x="336233" y="113348"/>
                    <a:pt x="381000" y="106680"/>
                  </a:cubicBezTo>
                  <a:close/>
                  <a:moveTo>
                    <a:pt x="466725" y="419100"/>
                  </a:moveTo>
                  <a:lnTo>
                    <a:pt x="234315" y="419100"/>
                  </a:lnTo>
                  <a:cubicBezTo>
                    <a:pt x="197168" y="419100"/>
                    <a:pt x="196215" y="384810"/>
                    <a:pt x="196215" y="381000"/>
                  </a:cubicBezTo>
                  <a:cubicBezTo>
                    <a:pt x="196215" y="378143"/>
                    <a:pt x="195263" y="376238"/>
                    <a:pt x="193358" y="374333"/>
                  </a:cubicBezTo>
                  <a:cubicBezTo>
                    <a:pt x="191453" y="372428"/>
                    <a:pt x="189548" y="371475"/>
                    <a:pt x="186690" y="371475"/>
                  </a:cubicBezTo>
                  <a:lnTo>
                    <a:pt x="152400" y="371475"/>
                  </a:lnTo>
                  <a:lnTo>
                    <a:pt x="152400" y="257175"/>
                  </a:lnTo>
                  <a:lnTo>
                    <a:pt x="188595" y="257175"/>
                  </a:lnTo>
                  <a:cubicBezTo>
                    <a:pt x="191453" y="257175"/>
                    <a:pt x="193358" y="256223"/>
                    <a:pt x="195263" y="254318"/>
                  </a:cubicBezTo>
                  <a:lnTo>
                    <a:pt x="239078" y="209550"/>
                  </a:lnTo>
                  <a:lnTo>
                    <a:pt x="320040" y="209550"/>
                  </a:lnTo>
                  <a:cubicBezTo>
                    <a:pt x="317183" y="220980"/>
                    <a:pt x="308610" y="237173"/>
                    <a:pt x="282893" y="237173"/>
                  </a:cubicBezTo>
                  <a:cubicBezTo>
                    <a:pt x="280988" y="237173"/>
                    <a:pt x="278130" y="237173"/>
                    <a:pt x="276225" y="238125"/>
                  </a:cubicBezTo>
                  <a:cubicBezTo>
                    <a:pt x="276225" y="238125"/>
                    <a:pt x="276225" y="238125"/>
                    <a:pt x="276225" y="238125"/>
                  </a:cubicBezTo>
                  <a:cubicBezTo>
                    <a:pt x="275273" y="238125"/>
                    <a:pt x="273368" y="238125"/>
                    <a:pt x="272415" y="239078"/>
                  </a:cubicBezTo>
                  <a:cubicBezTo>
                    <a:pt x="252413" y="242888"/>
                    <a:pt x="225743" y="258127"/>
                    <a:pt x="225743" y="295275"/>
                  </a:cubicBezTo>
                  <a:cubicBezTo>
                    <a:pt x="225743" y="299085"/>
                    <a:pt x="224790" y="333375"/>
                    <a:pt x="187643" y="333375"/>
                  </a:cubicBezTo>
                  <a:cubicBezTo>
                    <a:pt x="181928" y="333375"/>
                    <a:pt x="178118" y="337185"/>
                    <a:pt x="178118" y="342900"/>
                  </a:cubicBezTo>
                  <a:cubicBezTo>
                    <a:pt x="178118" y="348615"/>
                    <a:pt x="181928" y="352425"/>
                    <a:pt x="187643" y="352425"/>
                  </a:cubicBezTo>
                  <a:cubicBezTo>
                    <a:pt x="232410" y="352425"/>
                    <a:pt x="244793" y="315278"/>
                    <a:pt x="244793" y="295275"/>
                  </a:cubicBezTo>
                  <a:cubicBezTo>
                    <a:pt x="244793" y="274320"/>
                    <a:pt x="256223" y="264795"/>
                    <a:pt x="265748" y="260033"/>
                  </a:cubicBezTo>
                  <a:lnTo>
                    <a:pt x="265748" y="276225"/>
                  </a:lnTo>
                  <a:cubicBezTo>
                    <a:pt x="265748" y="349568"/>
                    <a:pt x="325755" y="409575"/>
                    <a:pt x="399098" y="409575"/>
                  </a:cubicBezTo>
                  <a:cubicBezTo>
                    <a:pt x="428625" y="409575"/>
                    <a:pt x="455295" y="400050"/>
                    <a:pt x="477203" y="383858"/>
                  </a:cubicBezTo>
                  <a:cubicBezTo>
                    <a:pt x="477203" y="384810"/>
                    <a:pt x="478155" y="384810"/>
                    <a:pt x="478155" y="385763"/>
                  </a:cubicBezTo>
                  <a:cubicBezTo>
                    <a:pt x="481965" y="389573"/>
                    <a:pt x="484823" y="394335"/>
                    <a:pt x="484823" y="400050"/>
                  </a:cubicBezTo>
                  <a:cubicBezTo>
                    <a:pt x="485775" y="410528"/>
                    <a:pt x="477203" y="419100"/>
                    <a:pt x="466725" y="419100"/>
                  </a:cubicBezTo>
                  <a:close/>
                  <a:moveTo>
                    <a:pt x="503873" y="360045"/>
                  </a:moveTo>
                  <a:cubicBezTo>
                    <a:pt x="507683" y="355283"/>
                    <a:pt x="511493" y="350520"/>
                    <a:pt x="514350" y="344805"/>
                  </a:cubicBezTo>
                  <a:cubicBezTo>
                    <a:pt x="513398" y="351473"/>
                    <a:pt x="509588" y="357188"/>
                    <a:pt x="503873" y="360045"/>
                  </a:cubicBezTo>
                  <a:close/>
                  <a:moveTo>
                    <a:pt x="400050" y="390525"/>
                  </a:moveTo>
                  <a:cubicBezTo>
                    <a:pt x="340995" y="390525"/>
                    <a:pt x="293370" y="345758"/>
                    <a:pt x="286703" y="289560"/>
                  </a:cubicBezTo>
                  <a:cubicBezTo>
                    <a:pt x="310515" y="327660"/>
                    <a:pt x="352425" y="352425"/>
                    <a:pt x="400050" y="352425"/>
                  </a:cubicBezTo>
                  <a:cubicBezTo>
                    <a:pt x="447675" y="352425"/>
                    <a:pt x="490538" y="326708"/>
                    <a:pt x="513398" y="288608"/>
                  </a:cubicBezTo>
                  <a:cubicBezTo>
                    <a:pt x="507683" y="345758"/>
                    <a:pt x="459105" y="390525"/>
                    <a:pt x="400050" y="3905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98" name="Graphic 29">
            <a:extLst>
              <a:ext uri="{FF2B5EF4-FFF2-40B4-BE49-F238E27FC236}">
                <a16:creationId xmlns:a16="http://schemas.microsoft.com/office/drawing/2014/main" id="{9F13FDAE-6513-46FD-8BF0-B87324B559C8}"/>
              </a:ext>
            </a:extLst>
          </p:cNvPr>
          <p:cNvGrpSpPr/>
          <p:nvPr/>
        </p:nvGrpSpPr>
        <p:grpSpPr>
          <a:xfrm>
            <a:off x="7068458" y="935265"/>
            <a:ext cx="609600" cy="371475"/>
            <a:chOff x="7068458" y="935265"/>
            <a:chExt cx="609600" cy="371475"/>
          </a:xfrm>
          <a:solidFill>
            <a:schemeClr val="accent6">
              <a:lumMod val="50000"/>
            </a:schemeClr>
          </a:solidFill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52D0B3A-C1A7-8665-EC52-5C3EC92CCA28}"/>
                </a:ext>
              </a:extLst>
            </p:cNvPr>
            <p:cNvSpPr/>
            <p:nvPr/>
          </p:nvSpPr>
          <p:spPr>
            <a:xfrm>
              <a:off x="7239908" y="982890"/>
              <a:ext cx="200025" cy="200025"/>
            </a:xfrm>
            <a:custGeom>
              <a:avLst/>
              <a:gdLst>
                <a:gd name="connsiteX0" fmla="*/ 100013 w 200025"/>
                <a:gd name="connsiteY0" fmla="*/ 0 h 200025"/>
                <a:gd name="connsiteX1" fmla="*/ 0 w 200025"/>
                <a:gd name="connsiteY1" fmla="*/ 100013 h 200025"/>
                <a:gd name="connsiteX2" fmla="*/ 100013 w 200025"/>
                <a:gd name="connsiteY2" fmla="*/ 200025 h 200025"/>
                <a:gd name="connsiteX3" fmla="*/ 200025 w 200025"/>
                <a:gd name="connsiteY3" fmla="*/ 100013 h 200025"/>
                <a:gd name="connsiteX4" fmla="*/ 100013 w 200025"/>
                <a:gd name="connsiteY4" fmla="*/ 0 h 200025"/>
                <a:gd name="connsiteX5" fmla="*/ 100013 w 200025"/>
                <a:gd name="connsiteY5" fmla="*/ 180975 h 200025"/>
                <a:gd name="connsiteX6" fmla="*/ 19050 w 200025"/>
                <a:gd name="connsiteY6" fmla="*/ 100013 h 200025"/>
                <a:gd name="connsiteX7" fmla="*/ 100013 w 200025"/>
                <a:gd name="connsiteY7" fmla="*/ 19050 h 200025"/>
                <a:gd name="connsiteX8" fmla="*/ 180975 w 200025"/>
                <a:gd name="connsiteY8" fmla="*/ 100013 h 200025"/>
                <a:gd name="connsiteX9" fmla="*/ 100013 w 200025"/>
                <a:gd name="connsiteY9" fmla="*/ 18097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025" h="200025">
                  <a:moveTo>
                    <a:pt x="100013" y="0"/>
                  </a:moveTo>
                  <a:cubicBezTo>
                    <a:pt x="44768" y="0"/>
                    <a:pt x="0" y="44768"/>
                    <a:pt x="0" y="100013"/>
                  </a:cubicBezTo>
                  <a:cubicBezTo>
                    <a:pt x="0" y="155258"/>
                    <a:pt x="44768" y="200025"/>
                    <a:pt x="100013" y="200025"/>
                  </a:cubicBezTo>
                  <a:cubicBezTo>
                    <a:pt x="155258" y="200025"/>
                    <a:pt x="200025" y="155258"/>
                    <a:pt x="200025" y="100013"/>
                  </a:cubicBezTo>
                  <a:cubicBezTo>
                    <a:pt x="200025" y="44768"/>
                    <a:pt x="155258" y="0"/>
                    <a:pt x="100013" y="0"/>
                  </a:cubicBezTo>
                  <a:close/>
                  <a:moveTo>
                    <a:pt x="100013" y="180975"/>
                  </a:moveTo>
                  <a:cubicBezTo>
                    <a:pt x="55245" y="180975"/>
                    <a:pt x="19050" y="144780"/>
                    <a:pt x="19050" y="100013"/>
                  </a:cubicBezTo>
                  <a:cubicBezTo>
                    <a:pt x="19050" y="55245"/>
                    <a:pt x="55245" y="19050"/>
                    <a:pt x="100013" y="19050"/>
                  </a:cubicBezTo>
                  <a:cubicBezTo>
                    <a:pt x="144780" y="19050"/>
                    <a:pt x="180975" y="55245"/>
                    <a:pt x="180975" y="100013"/>
                  </a:cubicBezTo>
                  <a:cubicBezTo>
                    <a:pt x="180975" y="144780"/>
                    <a:pt x="144780" y="180975"/>
                    <a:pt x="100013" y="18097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8D4A4E9-8B26-2819-CA24-B9EA284AACED}"/>
                </a:ext>
              </a:extLst>
            </p:cNvPr>
            <p:cNvSpPr/>
            <p:nvPr/>
          </p:nvSpPr>
          <p:spPr>
            <a:xfrm>
              <a:off x="7313250" y="1030515"/>
              <a:ext cx="53339" cy="105727"/>
            </a:xfrm>
            <a:custGeom>
              <a:avLst/>
              <a:gdLst>
                <a:gd name="connsiteX0" fmla="*/ 26670 w 53339"/>
                <a:gd name="connsiteY0" fmla="*/ 29528 h 105727"/>
                <a:gd name="connsiteX1" fmla="*/ 34290 w 53339"/>
                <a:gd name="connsiteY1" fmla="*/ 37147 h 105727"/>
                <a:gd name="connsiteX2" fmla="*/ 43815 w 53339"/>
                <a:gd name="connsiteY2" fmla="*/ 46672 h 105727"/>
                <a:gd name="connsiteX3" fmla="*/ 53340 w 53339"/>
                <a:gd name="connsiteY3" fmla="*/ 37147 h 105727"/>
                <a:gd name="connsiteX4" fmla="*/ 36195 w 53339"/>
                <a:gd name="connsiteY4" fmla="*/ 12382 h 105727"/>
                <a:gd name="connsiteX5" fmla="*/ 36195 w 53339"/>
                <a:gd name="connsiteY5" fmla="*/ 9525 h 105727"/>
                <a:gd name="connsiteX6" fmla="*/ 26670 w 53339"/>
                <a:gd name="connsiteY6" fmla="*/ 0 h 105727"/>
                <a:gd name="connsiteX7" fmla="*/ 17145 w 53339"/>
                <a:gd name="connsiteY7" fmla="*/ 9525 h 105727"/>
                <a:gd name="connsiteX8" fmla="*/ 17145 w 53339"/>
                <a:gd name="connsiteY8" fmla="*/ 12382 h 105727"/>
                <a:gd name="connsiteX9" fmla="*/ 0 w 53339"/>
                <a:gd name="connsiteY9" fmla="*/ 37147 h 105727"/>
                <a:gd name="connsiteX10" fmla="*/ 26670 w 53339"/>
                <a:gd name="connsiteY10" fmla="*/ 63818 h 105727"/>
                <a:gd name="connsiteX11" fmla="*/ 34290 w 53339"/>
                <a:gd name="connsiteY11" fmla="*/ 71438 h 105727"/>
                <a:gd name="connsiteX12" fmla="*/ 26670 w 53339"/>
                <a:gd name="connsiteY12" fmla="*/ 79057 h 105727"/>
                <a:gd name="connsiteX13" fmla="*/ 19050 w 53339"/>
                <a:gd name="connsiteY13" fmla="*/ 71438 h 105727"/>
                <a:gd name="connsiteX14" fmla="*/ 9525 w 53339"/>
                <a:gd name="connsiteY14" fmla="*/ 61913 h 105727"/>
                <a:gd name="connsiteX15" fmla="*/ 0 w 53339"/>
                <a:gd name="connsiteY15" fmla="*/ 71438 h 105727"/>
                <a:gd name="connsiteX16" fmla="*/ 17145 w 53339"/>
                <a:gd name="connsiteY16" fmla="*/ 96202 h 105727"/>
                <a:gd name="connsiteX17" fmla="*/ 18097 w 53339"/>
                <a:gd name="connsiteY17" fmla="*/ 100013 h 105727"/>
                <a:gd name="connsiteX18" fmla="*/ 20002 w 53339"/>
                <a:gd name="connsiteY18" fmla="*/ 102870 h 105727"/>
                <a:gd name="connsiteX19" fmla="*/ 22860 w 53339"/>
                <a:gd name="connsiteY19" fmla="*/ 104775 h 105727"/>
                <a:gd name="connsiteX20" fmla="*/ 26670 w 53339"/>
                <a:gd name="connsiteY20" fmla="*/ 105727 h 105727"/>
                <a:gd name="connsiteX21" fmla="*/ 33338 w 53339"/>
                <a:gd name="connsiteY21" fmla="*/ 102870 h 105727"/>
                <a:gd name="connsiteX22" fmla="*/ 35242 w 53339"/>
                <a:gd name="connsiteY22" fmla="*/ 100013 h 105727"/>
                <a:gd name="connsiteX23" fmla="*/ 36195 w 53339"/>
                <a:gd name="connsiteY23" fmla="*/ 96202 h 105727"/>
                <a:gd name="connsiteX24" fmla="*/ 53340 w 53339"/>
                <a:gd name="connsiteY24" fmla="*/ 71438 h 105727"/>
                <a:gd name="connsiteX25" fmla="*/ 26670 w 53339"/>
                <a:gd name="connsiteY25" fmla="*/ 44768 h 105727"/>
                <a:gd name="connsiteX26" fmla="*/ 19050 w 53339"/>
                <a:gd name="connsiteY26" fmla="*/ 37147 h 105727"/>
                <a:gd name="connsiteX27" fmla="*/ 26670 w 53339"/>
                <a:gd name="connsiteY27" fmla="*/ 295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339" h="105727">
                  <a:moveTo>
                    <a:pt x="26670" y="29528"/>
                  </a:moveTo>
                  <a:cubicBezTo>
                    <a:pt x="30480" y="29528"/>
                    <a:pt x="34290" y="32385"/>
                    <a:pt x="34290" y="37147"/>
                  </a:cubicBezTo>
                  <a:cubicBezTo>
                    <a:pt x="34290" y="42863"/>
                    <a:pt x="38100" y="46672"/>
                    <a:pt x="43815" y="46672"/>
                  </a:cubicBezTo>
                  <a:cubicBezTo>
                    <a:pt x="49530" y="46672"/>
                    <a:pt x="53340" y="42863"/>
                    <a:pt x="53340" y="37147"/>
                  </a:cubicBezTo>
                  <a:cubicBezTo>
                    <a:pt x="53340" y="25718"/>
                    <a:pt x="46672" y="16193"/>
                    <a:pt x="36195" y="12382"/>
                  </a:cubicBezTo>
                  <a:lnTo>
                    <a:pt x="36195" y="9525"/>
                  </a:lnTo>
                  <a:cubicBezTo>
                    <a:pt x="36195" y="3810"/>
                    <a:pt x="32385" y="0"/>
                    <a:pt x="26670" y="0"/>
                  </a:cubicBezTo>
                  <a:cubicBezTo>
                    <a:pt x="20955" y="0"/>
                    <a:pt x="17145" y="3810"/>
                    <a:pt x="17145" y="9525"/>
                  </a:cubicBezTo>
                  <a:lnTo>
                    <a:pt x="17145" y="12382"/>
                  </a:lnTo>
                  <a:cubicBezTo>
                    <a:pt x="7620" y="16193"/>
                    <a:pt x="0" y="25718"/>
                    <a:pt x="0" y="37147"/>
                  </a:cubicBezTo>
                  <a:cubicBezTo>
                    <a:pt x="0" y="51435"/>
                    <a:pt x="11430" y="63818"/>
                    <a:pt x="26670" y="63818"/>
                  </a:cubicBezTo>
                  <a:cubicBezTo>
                    <a:pt x="30480" y="63818"/>
                    <a:pt x="34290" y="66675"/>
                    <a:pt x="34290" y="71438"/>
                  </a:cubicBezTo>
                  <a:cubicBezTo>
                    <a:pt x="34290" y="76200"/>
                    <a:pt x="31432" y="79057"/>
                    <a:pt x="26670" y="79057"/>
                  </a:cubicBezTo>
                  <a:cubicBezTo>
                    <a:pt x="21907" y="79057"/>
                    <a:pt x="19050" y="76200"/>
                    <a:pt x="19050" y="71438"/>
                  </a:cubicBezTo>
                  <a:cubicBezTo>
                    <a:pt x="19050" y="65723"/>
                    <a:pt x="15240" y="61913"/>
                    <a:pt x="9525" y="61913"/>
                  </a:cubicBezTo>
                  <a:cubicBezTo>
                    <a:pt x="3810" y="61913"/>
                    <a:pt x="0" y="65723"/>
                    <a:pt x="0" y="71438"/>
                  </a:cubicBezTo>
                  <a:cubicBezTo>
                    <a:pt x="0" y="82868"/>
                    <a:pt x="6667" y="92393"/>
                    <a:pt x="17145" y="96202"/>
                  </a:cubicBezTo>
                  <a:cubicBezTo>
                    <a:pt x="17145" y="97155"/>
                    <a:pt x="17145" y="99060"/>
                    <a:pt x="18097" y="100013"/>
                  </a:cubicBezTo>
                  <a:cubicBezTo>
                    <a:pt x="19050" y="100965"/>
                    <a:pt x="19050" y="101918"/>
                    <a:pt x="20002" y="102870"/>
                  </a:cubicBezTo>
                  <a:cubicBezTo>
                    <a:pt x="20955" y="103823"/>
                    <a:pt x="21907" y="104775"/>
                    <a:pt x="22860" y="104775"/>
                  </a:cubicBezTo>
                  <a:cubicBezTo>
                    <a:pt x="23813" y="104775"/>
                    <a:pt x="24765" y="105727"/>
                    <a:pt x="26670" y="105727"/>
                  </a:cubicBezTo>
                  <a:cubicBezTo>
                    <a:pt x="29527" y="105727"/>
                    <a:pt x="31432" y="104775"/>
                    <a:pt x="33338" y="102870"/>
                  </a:cubicBezTo>
                  <a:cubicBezTo>
                    <a:pt x="34290" y="101918"/>
                    <a:pt x="35242" y="100965"/>
                    <a:pt x="35242" y="100013"/>
                  </a:cubicBezTo>
                  <a:cubicBezTo>
                    <a:pt x="36195" y="99060"/>
                    <a:pt x="36195" y="98107"/>
                    <a:pt x="36195" y="96202"/>
                  </a:cubicBezTo>
                  <a:cubicBezTo>
                    <a:pt x="45720" y="92393"/>
                    <a:pt x="53340" y="82868"/>
                    <a:pt x="53340" y="71438"/>
                  </a:cubicBezTo>
                  <a:cubicBezTo>
                    <a:pt x="53340" y="57150"/>
                    <a:pt x="41910" y="44768"/>
                    <a:pt x="26670" y="44768"/>
                  </a:cubicBezTo>
                  <a:cubicBezTo>
                    <a:pt x="22860" y="44768"/>
                    <a:pt x="19050" y="41910"/>
                    <a:pt x="19050" y="37147"/>
                  </a:cubicBezTo>
                  <a:cubicBezTo>
                    <a:pt x="19050" y="33338"/>
                    <a:pt x="22860" y="29528"/>
                    <a:pt x="26670" y="2952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75B722E-FF13-E184-5A31-2D80EF822457}"/>
                </a:ext>
              </a:extLst>
            </p:cNvPr>
            <p:cNvSpPr/>
            <p:nvPr/>
          </p:nvSpPr>
          <p:spPr>
            <a:xfrm>
              <a:off x="7068458" y="935265"/>
              <a:ext cx="609600" cy="371475"/>
            </a:xfrm>
            <a:custGeom>
              <a:avLst/>
              <a:gdLst>
                <a:gd name="connsiteX0" fmla="*/ 552450 w 609600"/>
                <a:gd name="connsiteY0" fmla="*/ 66675 h 371475"/>
                <a:gd name="connsiteX1" fmla="*/ 542925 w 609600"/>
                <a:gd name="connsiteY1" fmla="*/ 66675 h 371475"/>
                <a:gd name="connsiteX2" fmla="*/ 542925 w 609600"/>
                <a:gd name="connsiteY2" fmla="*/ 57150 h 371475"/>
                <a:gd name="connsiteX3" fmla="*/ 485775 w 609600"/>
                <a:gd name="connsiteY3" fmla="*/ 0 h 371475"/>
                <a:gd name="connsiteX4" fmla="*/ 57150 w 609600"/>
                <a:gd name="connsiteY4" fmla="*/ 0 h 371475"/>
                <a:gd name="connsiteX5" fmla="*/ 0 w 609600"/>
                <a:gd name="connsiteY5" fmla="*/ 57150 h 371475"/>
                <a:gd name="connsiteX6" fmla="*/ 0 w 609600"/>
                <a:gd name="connsiteY6" fmla="*/ 247650 h 371475"/>
                <a:gd name="connsiteX7" fmla="*/ 57150 w 609600"/>
                <a:gd name="connsiteY7" fmla="*/ 304800 h 371475"/>
                <a:gd name="connsiteX8" fmla="*/ 66675 w 609600"/>
                <a:gd name="connsiteY8" fmla="*/ 304800 h 371475"/>
                <a:gd name="connsiteX9" fmla="*/ 66675 w 609600"/>
                <a:gd name="connsiteY9" fmla="*/ 314325 h 371475"/>
                <a:gd name="connsiteX10" fmla="*/ 123825 w 609600"/>
                <a:gd name="connsiteY10" fmla="*/ 371475 h 371475"/>
                <a:gd name="connsiteX11" fmla="*/ 171450 w 609600"/>
                <a:gd name="connsiteY11" fmla="*/ 371475 h 371475"/>
                <a:gd name="connsiteX12" fmla="*/ 190500 w 609600"/>
                <a:gd name="connsiteY12" fmla="*/ 371475 h 371475"/>
                <a:gd name="connsiteX13" fmla="*/ 552450 w 609600"/>
                <a:gd name="connsiteY13" fmla="*/ 371475 h 371475"/>
                <a:gd name="connsiteX14" fmla="*/ 609600 w 609600"/>
                <a:gd name="connsiteY14" fmla="*/ 314325 h 371475"/>
                <a:gd name="connsiteX15" fmla="*/ 609600 w 609600"/>
                <a:gd name="connsiteY15" fmla="*/ 123825 h 371475"/>
                <a:gd name="connsiteX16" fmla="*/ 552450 w 609600"/>
                <a:gd name="connsiteY16" fmla="*/ 66675 h 371475"/>
                <a:gd name="connsiteX17" fmla="*/ 552450 w 609600"/>
                <a:gd name="connsiteY17" fmla="*/ 85725 h 371475"/>
                <a:gd name="connsiteX18" fmla="*/ 590550 w 609600"/>
                <a:gd name="connsiteY18" fmla="*/ 123825 h 371475"/>
                <a:gd name="connsiteX19" fmla="*/ 590550 w 609600"/>
                <a:gd name="connsiteY19" fmla="*/ 167640 h 371475"/>
                <a:gd name="connsiteX20" fmla="*/ 542925 w 609600"/>
                <a:gd name="connsiteY20" fmla="*/ 150495 h 371475"/>
                <a:gd name="connsiteX21" fmla="*/ 542925 w 609600"/>
                <a:gd name="connsiteY21" fmla="*/ 85725 h 371475"/>
                <a:gd name="connsiteX22" fmla="*/ 552450 w 609600"/>
                <a:gd name="connsiteY22" fmla="*/ 85725 h 371475"/>
                <a:gd name="connsiteX23" fmla="*/ 122873 w 609600"/>
                <a:gd name="connsiteY23" fmla="*/ 285750 h 371475"/>
                <a:gd name="connsiteX24" fmla="*/ 19050 w 609600"/>
                <a:gd name="connsiteY24" fmla="*/ 191452 h 371475"/>
                <a:gd name="connsiteX25" fmla="*/ 19050 w 609600"/>
                <a:gd name="connsiteY25" fmla="*/ 120015 h 371475"/>
                <a:gd name="connsiteX26" fmla="*/ 119063 w 609600"/>
                <a:gd name="connsiteY26" fmla="*/ 19050 h 371475"/>
                <a:gd name="connsiteX27" fmla="*/ 422910 w 609600"/>
                <a:gd name="connsiteY27" fmla="*/ 19050 h 371475"/>
                <a:gd name="connsiteX28" fmla="*/ 523875 w 609600"/>
                <a:gd name="connsiteY28" fmla="*/ 120015 h 371475"/>
                <a:gd name="connsiteX29" fmla="*/ 523875 w 609600"/>
                <a:gd name="connsiteY29" fmla="*/ 184785 h 371475"/>
                <a:gd name="connsiteX30" fmla="*/ 423863 w 609600"/>
                <a:gd name="connsiteY30" fmla="*/ 285750 h 371475"/>
                <a:gd name="connsiteX31" fmla="*/ 122873 w 609600"/>
                <a:gd name="connsiteY31" fmla="*/ 285750 h 371475"/>
                <a:gd name="connsiteX32" fmla="*/ 523875 w 609600"/>
                <a:gd name="connsiteY32" fmla="*/ 203835 h 371475"/>
                <a:gd name="connsiteX33" fmla="*/ 523875 w 609600"/>
                <a:gd name="connsiteY33" fmla="*/ 247650 h 371475"/>
                <a:gd name="connsiteX34" fmla="*/ 485775 w 609600"/>
                <a:gd name="connsiteY34" fmla="*/ 285750 h 371475"/>
                <a:gd name="connsiteX35" fmla="*/ 442913 w 609600"/>
                <a:gd name="connsiteY35" fmla="*/ 285750 h 371475"/>
                <a:gd name="connsiteX36" fmla="*/ 523875 w 609600"/>
                <a:gd name="connsiteY36" fmla="*/ 203835 h 371475"/>
                <a:gd name="connsiteX37" fmla="*/ 542925 w 609600"/>
                <a:gd name="connsiteY37" fmla="*/ 247650 h 371475"/>
                <a:gd name="connsiteX38" fmla="*/ 542925 w 609600"/>
                <a:gd name="connsiteY38" fmla="*/ 172402 h 371475"/>
                <a:gd name="connsiteX39" fmla="*/ 590550 w 609600"/>
                <a:gd name="connsiteY39" fmla="*/ 186690 h 371475"/>
                <a:gd name="connsiteX40" fmla="*/ 590550 w 609600"/>
                <a:gd name="connsiteY40" fmla="*/ 251460 h 371475"/>
                <a:gd name="connsiteX41" fmla="*/ 540068 w 609600"/>
                <a:gd name="connsiteY41" fmla="*/ 266700 h 371475"/>
                <a:gd name="connsiteX42" fmla="*/ 542925 w 609600"/>
                <a:gd name="connsiteY42" fmla="*/ 247650 h 371475"/>
                <a:gd name="connsiteX43" fmla="*/ 523875 w 609600"/>
                <a:gd name="connsiteY43" fmla="*/ 57150 h 371475"/>
                <a:gd name="connsiteX44" fmla="*/ 523875 w 609600"/>
                <a:gd name="connsiteY44" fmla="*/ 100965 h 371475"/>
                <a:gd name="connsiteX45" fmla="*/ 441960 w 609600"/>
                <a:gd name="connsiteY45" fmla="*/ 19050 h 371475"/>
                <a:gd name="connsiteX46" fmla="*/ 485775 w 609600"/>
                <a:gd name="connsiteY46" fmla="*/ 19050 h 371475"/>
                <a:gd name="connsiteX47" fmla="*/ 523875 w 609600"/>
                <a:gd name="connsiteY47" fmla="*/ 57150 h 371475"/>
                <a:gd name="connsiteX48" fmla="*/ 57150 w 609600"/>
                <a:gd name="connsiteY48" fmla="*/ 19050 h 371475"/>
                <a:gd name="connsiteX49" fmla="*/ 100013 w 609600"/>
                <a:gd name="connsiteY49" fmla="*/ 19050 h 371475"/>
                <a:gd name="connsiteX50" fmla="*/ 19050 w 609600"/>
                <a:gd name="connsiteY50" fmla="*/ 100965 h 371475"/>
                <a:gd name="connsiteX51" fmla="*/ 19050 w 609600"/>
                <a:gd name="connsiteY51" fmla="*/ 57150 h 371475"/>
                <a:gd name="connsiteX52" fmla="*/ 57150 w 609600"/>
                <a:gd name="connsiteY52" fmla="*/ 19050 h 371475"/>
                <a:gd name="connsiteX53" fmla="*/ 19050 w 609600"/>
                <a:gd name="connsiteY53" fmla="*/ 247650 h 371475"/>
                <a:gd name="connsiteX54" fmla="*/ 19050 w 609600"/>
                <a:gd name="connsiteY54" fmla="*/ 210502 h 371475"/>
                <a:gd name="connsiteX55" fmla="*/ 102870 w 609600"/>
                <a:gd name="connsiteY55" fmla="*/ 285750 h 371475"/>
                <a:gd name="connsiteX56" fmla="*/ 57150 w 609600"/>
                <a:gd name="connsiteY56" fmla="*/ 285750 h 371475"/>
                <a:gd name="connsiteX57" fmla="*/ 19050 w 609600"/>
                <a:gd name="connsiteY57" fmla="*/ 247650 h 371475"/>
                <a:gd name="connsiteX58" fmla="*/ 123825 w 609600"/>
                <a:gd name="connsiteY58" fmla="*/ 352425 h 371475"/>
                <a:gd name="connsiteX59" fmla="*/ 85725 w 609600"/>
                <a:gd name="connsiteY59" fmla="*/ 314325 h 371475"/>
                <a:gd name="connsiteX60" fmla="*/ 85725 w 609600"/>
                <a:gd name="connsiteY60" fmla="*/ 304800 h 371475"/>
                <a:gd name="connsiteX61" fmla="*/ 104775 w 609600"/>
                <a:gd name="connsiteY61" fmla="*/ 304800 h 371475"/>
                <a:gd name="connsiteX62" fmla="*/ 123825 w 609600"/>
                <a:gd name="connsiteY62" fmla="*/ 304800 h 371475"/>
                <a:gd name="connsiteX63" fmla="*/ 147638 w 609600"/>
                <a:gd name="connsiteY63" fmla="*/ 304800 h 371475"/>
                <a:gd name="connsiteX64" fmla="*/ 170498 w 609600"/>
                <a:gd name="connsiteY64" fmla="*/ 352425 h 371475"/>
                <a:gd name="connsiteX65" fmla="*/ 123825 w 609600"/>
                <a:gd name="connsiteY65" fmla="*/ 352425 h 371475"/>
                <a:gd name="connsiteX66" fmla="*/ 189548 w 609600"/>
                <a:gd name="connsiteY66" fmla="*/ 352425 h 371475"/>
                <a:gd name="connsiteX67" fmla="*/ 172403 w 609600"/>
                <a:gd name="connsiteY67" fmla="*/ 304800 h 371475"/>
                <a:gd name="connsiteX68" fmla="*/ 486728 w 609600"/>
                <a:gd name="connsiteY68" fmla="*/ 304800 h 371475"/>
                <a:gd name="connsiteX69" fmla="*/ 507683 w 609600"/>
                <a:gd name="connsiteY69" fmla="*/ 300990 h 371475"/>
                <a:gd name="connsiteX70" fmla="*/ 491490 w 609600"/>
                <a:gd name="connsiteY70" fmla="*/ 352425 h 371475"/>
                <a:gd name="connsiteX71" fmla="*/ 189548 w 609600"/>
                <a:gd name="connsiteY71" fmla="*/ 352425 h 371475"/>
                <a:gd name="connsiteX72" fmla="*/ 552450 w 609600"/>
                <a:gd name="connsiteY72" fmla="*/ 352425 h 371475"/>
                <a:gd name="connsiteX73" fmla="*/ 509588 w 609600"/>
                <a:gd name="connsiteY73" fmla="*/ 352425 h 371475"/>
                <a:gd name="connsiteX74" fmla="*/ 590550 w 609600"/>
                <a:gd name="connsiteY74" fmla="*/ 270510 h 371475"/>
                <a:gd name="connsiteX75" fmla="*/ 590550 w 609600"/>
                <a:gd name="connsiteY75" fmla="*/ 314325 h 371475"/>
                <a:gd name="connsiteX76" fmla="*/ 552450 w 609600"/>
                <a:gd name="connsiteY76" fmla="*/ 3524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09600" h="371475">
                  <a:moveTo>
                    <a:pt x="552450" y="66675"/>
                  </a:moveTo>
                  <a:lnTo>
                    <a:pt x="542925" y="66675"/>
                  </a:lnTo>
                  <a:lnTo>
                    <a:pt x="542925" y="57150"/>
                  </a:lnTo>
                  <a:cubicBezTo>
                    <a:pt x="542925" y="25718"/>
                    <a:pt x="517208" y="0"/>
                    <a:pt x="485775" y="0"/>
                  </a:cubicBezTo>
                  <a:lnTo>
                    <a:pt x="57150" y="0"/>
                  </a:lnTo>
                  <a:cubicBezTo>
                    <a:pt x="25718" y="0"/>
                    <a:pt x="0" y="25718"/>
                    <a:pt x="0" y="57150"/>
                  </a:cubicBezTo>
                  <a:lnTo>
                    <a:pt x="0" y="247650"/>
                  </a:lnTo>
                  <a:cubicBezTo>
                    <a:pt x="0" y="279083"/>
                    <a:pt x="25718" y="304800"/>
                    <a:pt x="57150" y="304800"/>
                  </a:cubicBezTo>
                  <a:lnTo>
                    <a:pt x="66675" y="304800"/>
                  </a:lnTo>
                  <a:lnTo>
                    <a:pt x="66675" y="314325"/>
                  </a:lnTo>
                  <a:cubicBezTo>
                    <a:pt x="66675" y="345758"/>
                    <a:pt x="92393" y="371475"/>
                    <a:pt x="123825" y="371475"/>
                  </a:cubicBezTo>
                  <a:lnTo>
                    <a:pt x="171450" y="371475"/>
                  </a:lnTo>
                  <a:lnTo>
                    <a:pt x="190500" y="371475"/>
                  </a:lnTo>
                  <a:lnTo>
                    <a:pt x="552450" y="371475"/>
                  </a:lnTo>
                  <a:cubicBezTo>
                    <a:pt x="583883" y="371475"/>
                    <a:pt x="609600" y="345758"/>
                    <a:pt x="609600" y="314325"/>
                  </a:cubicBezTo>
                  <a:lnTo>
                    <a:pt x="609600" y="123825"/>
                  </a:lnTo>
                  <a:cubicBezTo>
                    <a:pt x="609600" y="92393"/>
                    <a:pt x="583883" y="66675"/>
                    <a:pt x="552450" y="66675"/>
                  </a:cubicBezTo>
                  <a:close/>
                  <a:moveTo>
                    <a:pt x="552450" y="85725"/>
                  </a:moveTo>
                  <a:cubicBezTo>
                    <a:pt x="573405" y="85725"/>
                    <a:pt x="590550" y="102870"/>
                    <a:pt x="590550" y="123825"/>
                  </a:cubicBezTo>
                  <a:lnTo>
                    <a:pt x="590550" y="167640"/>
                  </a:lnTo>
                  <a:cubicBezTo>
                    <a:pt x="579120" y="166688"/>
                    <a:pt x="560070" y="161925"/>
                    <a:pt x="542925" y="150495"/>
                  </a:cubicBezTo>
                  <a:lnTo>
                    <a:pt x="542925" y="85725"/>
                  </a:lnTo>
                  <a:lnTo>
                    <a:pt x="552450" y="85725"/>
                  </a:lnTo>
                  <a:close/>
                  <a:moveTo>
                    <a:pt x="122873" y="285750"/>
                  </a:moveTo>
                  <a:cubicBezTo>
                    <a:pt x="113348" y="208598"/>
                    <a:pt x="44768" y="194310"/>
                    <a:pt x="19050" y="191452"/>
                  </a:cubicBezTo>
                  <a:lnTo>
                    <a:pt x="19050" y="120015"/>
                  </a:lnTo>
                  <a:cubicBezTo>
                    <a:pt x="100965" y="115253"/>
                    <a:pt x="116205" y="44768"/>
                    <a:pt x="119063" y="19050"/>
                  </a:cubicBezTo>
                  <a:lnTo>
                    <a:pt x="422910" y="19050"/>
                  </a:lnTo>
                  <a:cubicBezTo>
                    <a:pt x="427673" y="100965"/>
                    <a:pt x="498158" y="117157"/>
                    <a:pt x="523875" y="120015"/>
                  </a:cubicBezTo>
                  <a:lnTo>
                    <a:pt x="523875" y="184785"/>
                  </a:lnTo>
                  <a:cubicBezTo>
                    <a:pt x="441960" y="189548"/>
                    <a:pt x="426720" y="260033"/>
                    <a:pt x="423863" y="285750"/>
                  </a:cubicBezTo>
                  <a:lnTo>
                    <a:pt x="122873" y="285750"/>
                  </a:lnTo>
                  <a:close/>
                  <a:moveTo>
                    <a:pt x="523875" y="203835"/>
                  </a:moveTo>
                  <a:lnTo>
                    <a:pt x="523875" y="247650"/>
                  </a:lnTo>
                  <a:cubicBezTo>
                    <a:pt x="523875" y="268605"/>
                    <a:pt x="506730" y="285750"/>
                    <a:pt x="485775" y="285750"/>
                  </a:cubicBezTo>
                  <a:lnTo>
                    <a:pt x="442913" y="285750"/>
                  </a:lnTo>
                  <a:cubicBezTo>
                    <a:pt x="444818" y="262890"/>
                    <a:pt x="459105" y="208598"/>
                    <a:pt x="523875" y="203835"/>
                  </a:cubicBezTo>
                  <a:close/>
                  <a:moveTo>
                    <a:pt x="542925" y="247650"/>
                  </a:moveTo>
                  <a:lnTo>
                    <a:pt x="542925" y="172402"/>
                  </a:lnTo>
                  <a:cubicBezTo>
                    <a:pt x="561023" y="181927"/>
                    <a:pt x="580073" y="185738"/>
                    <a:pt x="590550" y="186690"/>
                  </a:cubicBezTo>
                  <a:lnTo>
                    <a:pt x="590550" y="251460"/>
                  </a:lnTo>
                  <a:cubicBezTo>
                    <a:pt x="569595" y="252413"/>
                    <a:pt x="552450" y="258127"/>
                    <a:pt x="540068" y="266700"/>
                  </a:cubicBezTo>
                  <a:cubicBezTo>
                    <a:pt x="541973" y="260033"/>
                    <a:pt x="542925" y="254318"/>
                    <a:pt x="542925" y="247650"/>
                  </a:cubicBezTo>
                  <a:close/>
                  <a:moveTo>
                    <a:pt x="523875" y="57150"/>
                  </a:moveTo>
                  <a:lnTo>
                    <a:pt x="523875" y="100965"/>
                  </a:lnTo>
                  <a:cubicBezTo>
                    <a:pt x="501015" y="98107"/>
                    <a:pt x="447675" y="84773"/>
                    <a:pt x="441960" y="19050"/>
                  </a:cubicBezTo>
                  <a:lnTo>
                    <a:pt x="485775" y="19050"/>
                  </a:lnTo>
                  <a:cubicBezTo>
                    <a:pt x="506730" y="19050"/>
                    <a:pt x="523875" y="36195"/>
                    <a:pt x="523875" y="57150"/>
                  </a:cubicBezTo>
                  <a:close/>
                  <a:moveTo>
                    <a:pt x="57150" y="19050"/>
                  </a:moveTo>
                  <a:lnTo>
                    <a:pt x="100013" y="19050"/>
                  </a:lnTo>
                  <a:cubicBezTo>
                    <a:pt x="97155" y="41910"/>
                    <a:pt x="83820" y="96203"/>
                    <a:pt x="19050" y="100965"/>
                  </a:cubicBezTo>
                  <a:lnTo>
                    <a:pt x="19050" y="57150"/>
                  </a:lnTo>
                  <a:cubicBezTo>
                    <a:pt x="19050" y="36195"/>
                    <a:pt x="36195" y="19050"/>
                    <a:pt x="57150" y="19050"/>
                  </a:cubicBezTo>
                  <a:close/>
                  <a:moveTo>
                    <a:pt x="19050" y="247650"/>
                  </a:moveTo>
                  <a:lnTo>
                    <a:pt x="19050" y="210502"/>
                  </a:lnTo>
                  <a:cubicBezTo>
                    <a:pt x="40958" y="213360"/>
                    <a:pt x="94298" y="225743"/>
                    <a:pt x="102870" y="285750"/>
                  </a:cubicBezTo>
                  <a:lnTo>
                    <a:pt x="57150" y="285750"/>
                  </a:lnTo>
                  <a:cubicBezTo>
                    <a:pt x="36195" y="285750"/>
                    <a:pt x="19050" y="268605"/>
                    <a:pt x="19050" y="247650"/>
                  </a:cubicBezTo>
                  <a:close/>
                  <a:moveTo>
                    <a:pt x="123825" y="352425"/>
                  </a:moveTo>
                  <a:cubicBezTo>
                    <a:pt x="102870" y="352425"/>
                    <a:pt x="85725" y="335280"/>
                    <a:pt x="85725" y="314325"/>
                  </a:cubicBezTo>
                  <a:lnTo>
                    <a:pt x="85725" y="304800"/>
                  </a:lnTo>
                  <a:lnTo>
                    <a:pt x="104775" y="304800"/>
                  </a:lnTo>
                  <a:lnTo>
                    <a:pt x="123825" y="304800"/>
                  </a:lnTo>
                  <a:lnTo>
                    <a:pt x="147638" y="304800"/>
                  </a:lnTo>
                  <a:cubicBezTo>
                    <a:pt x="160020" y="317183"/>
                    <a:pt x="167640" y="333375"/>
                    <a:pt x="170498" y="352425"/>
                  </a:cubicBezTo>
                  <a:lnTo>
                    <a:pt x="123825" y="352425"/>
                  </a:lnTo>
                  <a:close/>
                  <a:moveTo>
                    <a:pt x="189548" y="352425"/>
                  </a:moveTo>
                  <a:cubicBezTo>
                    <a:pt x="187643" y="334328"/>
                    <a:pt x="181928" y="318135"/>
                    <a:pt x="172403" y="304800"/>
                  </a:cubicBezTo>
                  <a:lnTo>
                    <a:pt x="486728" y="304800"/>
                  </a:lnTo>
                  <a:cubicBezTo>
                    <a:pt x="494348" y="304800"/>
                    <a:pt x="501015" y="302895"/>
                    <a:pt x="507683" y="300990"/>
                  </a:cubicBezTo>
                  <a:cubicBezTo>
                    <a:pt x="496253" y="320993"/>
                    <a:pt x="492443" y="340995"/>
                    <a:pt x="491490" y="352425"/>
                  </a:cubicBezTo>
                  <a:lnTo>
                    <a:pt x="189548" y="352425"/>
                  </a:lnTo>
                  <a:close/>
                  <a:moveTo>
                    <a:pt x="552450" y="352425"/>
                  </a:moveTo>
                  <a:lnTo>
                    <a:pt x="509588" y="352425"/>
                  </a:lnTo>
                  <a:cubicBezTo>
                    <a:pt x="512445" y="329565"/>
                    <a:pt x="525780" y="275273"/>
                    <a:pt x="590550" y="270510"/>
                  </a:cubicBezTo>
                  <a:lnTo>
                    <a:pt x="590550" y="314325"/>
                  </a:lnTo>
                  <a:cubicBezTo>
                    <a:pt x="590550" y="335280"/>
                    <a:pt x="573405" y="352425"/>
                    <a:pt x="552450" y="3524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02" name="Graphic 31">
            <a:extLst>
              <a:ext uri="{FF2B5EF4-FFF2-40B4-BE49-F238E27FC236}">
                <a16:creationId xmlns:a16="http://schemas.microsoft.com/office/drawing/2014/main" id="{0B1F6231-A626-BE08-BBD7-1256EA2EAB81}"/>
              </a:ext>
            </a:extLst>
          </p:cNvPr>
          <p:cNvGrpSpPr/>
          <p:nvPr/>
        </p:nvGrpSpPr>
        <p:grpSpPr>
          <a:xfrm>
            <a:off x="5602515" y="5389790"/>
            <a:ext cx="609600" cy="438150"/>
            <a:chOff x="5602515" y="5389790"/>
            <a:chExt cx="609600" cy="438150"/>
          </a:xfrm>
          <a:solidFill>
            <a:schemeClr val="accent6">
              <a:lumMod val="50000"/>
            </a:schemeClr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33BD895-4776-9CEA-25EE-231E62E393D5}"/>
                </a:ext>
              </a:extLst>
            </p:cNvPr>
            <p:cNvSpPr/>
            <p:nvPr/>
          </p:nvSpPr>
          <p:spPr>
            <a:xfrm>
              <a:off x="5847307" y="5551715"/>
              <a:ext cx="53339" cy="104775"/>
            </a:xfrm>
            <a:custGeom>
              <a:avLst/>
              <a:gdLst>
                <a:gd name="connsiteX0" fmla="*/ 26670 w 53339"/>
                <a:gd name="connsiteY0" fmla="*/ 78105 h 104775"/>
                <a:gd name="connsiteX1" fmla="*/ 19050 w 53339"/>
                <a:gd name="connsiteY1" fmla="*/ 70485 h 104775"/>
                <a:gd name="connsiteX2" fmla="*/ 9525 w 53339"/>
                <a:gd name="connsiteY2" fmla="*/ 60960 h 104775"/>
                <a:gd name="connsiteX3" fmla="*/ 0 w 53339"/>
                <a:gd name="connsiteY3" fmla="*/ 70485 h 104775"/>
                <a:gd name="connsiteX4" fmla="*/ 17145 w 53339"/>
                <a:gd name="connsiteY4" fmla="*/ 95250 h 104775"/>
                <a:gd name="connsiteX5" fmla="*/ 18097 w 53339"/>
                <a:gd name="connsiteY5" fmla="*/ 99060 h 104775"/>
                <a:gd name="connsiteX6" fmla="*/ 20002 w 53339"/>
                <a:gd name="connsiteY6" fmla="*/ 101918 h 104775"/>
                <a:gd name="connsiteX7" fmla="*/ 22860 w 53339"/>
                <a:gd name="connsiteY7" fmla="*/ 103823 h 104775"/>
                <a:gd name="connsiteX8" fmla="*/ 26670 w 53339"/>
                <a:gd name="connsiteY8" fmla="*/ 104775 h 104775"/>
                <a:gd name="connsiteX9" fmla="*/ 33338 w 53339"/>
                <a:gd name="connsiteY9" fmla="*/ 101918 h 104775"/>
                <a:gd name="connsiteX10" fmla="*/ 36195 w 53339"/>
                <a:gd name="connsiteY10" fmla="*/ 95250 h 104775"/>
                <a:gd name="connsiteX11" fmla="*/ 53340 w 53339"/>
                <a:gd name="connsiteY11" fmla="*/ 70485 h 104775"/>
                <a:gd name="connsiteX12" fmla="*/ 26670 w 53339"/>
                <a:gd name="connsiteY12" fmla="*/ 43815 h 104775"/>
                <a:gd name="connsiteX13" fmla="*/ 19050 w 53339"/>
                <a:gd name="connsiteY13" fmla="*/ 36195 h 104775"/>
                <a:gd name="connsiteX14" fmla="*/ 26670 w 53339"/>
                <a:gd name="connsiteY14" fmla="*/ 28575 h 104775"/>
                <a:gd name="connsiteX15" fmla="*/ 34290 w 53339"/>
                <a:gd name="connsiteY15" fmla="*/ 36195 h 104775"/>
                <a:gd name="connsiteX16" fmla="*/ 43815 w 53339"/>
                <a:gd name="connsiteY16" fmla="*/ 45720 h 104775"/>
                <a:gd name="connsiteX17" fmla="*/ 53340 w 53339"/>
                <a:gd name="connsiteY17" fmla="*/ 36195 h 104775"/>
                <a:gd name="connsiteX18" fmla="*/ 36195 w 53339"/>
                <a:gd name="connsiteY18" fmla="*/ 11430 h 104775"/>
                <a:gd name="connsiteX19" fmla="*/ 36195 w 53339"/>
                <a:gd name="connsiteY19" fmla="*/ 9525 h 104775"/>
                <a:gd name="connsiteX20" fmla="*/ 26670 w 53339"/>
                <a:gd name="connsiteY20" fmla="*/ 0 h 104775"/>
                <a:gd name="connsiteX21" fmla="*/ 17145 w 53339"/>
                <a:gd name="connsiteY21" fmla="*/ 9525 h 104775"/>
                <a:gd name="connsiteX22" fmla="*/ 17145 w 53339"/>
                <a:gd name="connsiteY22" fmla="*/ 12382 h 104775"/>
                <a:gd name="connsiteX23" fmla="*/ 0 w 53339"/>
                <a:gd name="connsiteY23" fmla="*/ 37147 h 104775"/>
                <a:gd name="connsiteX24" fmla="*/ 26670 w 53339"/>
                <a:gd name="connsiteY24" fmla="*/ 63818 h 104775"/>
                <a:gd name="connsiteX25" fmla="*/ 34290 w 53339"/>
                <a:gd name="connsiteY25" fmla="*/ 71438 h 104775"/>
                <a:gd name="connsiteX26" fmla="*/ 26670 w 53339"/>
                <a:gd name="connsiteY26" fmla="*/ 7810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339" h="104775">
                  <a:moveTo>
                    <a:pt x="26670" y="78105"/>
                  </a:moveTo>
                  <a:cubicBezTo>
                    <a:pt x="22860" y="78105"/>
                    <a:pt x="19050" y="75248"/>
                    <a:pt x="19050" y="70485"/>
                  </a:cubicBezTo>
                  <a:cubicBezTo>
                    <a:pt x="19050" y="64770"/>
                    <a:pt x="15240" y="60960"/>
                    <a:pt x="9525" y="60960"/>
                  </a:cubicBezTo>
                  <a:cubicBezTo>
                    <a:pt x="3810" y="60960"/>
                    <a:pt x="0" y="64770"/>
                    <a:pt x="0" y="70485"/>
                  </a:cubicBezTo>
                  <a:cubicBezTo>
                    <a:pt x="0" y="81915"/>
                    <a:pt x="6667" y="91440"/>
                    <a:pt x="17145" y="95250"/>
                  </a:cubicBezTo>
                  <a:cubicBezTo>
                    <a:pt x="17145" y="96202"/>
                    <a:pt x="17145" y="98107"/>
                    <a:pt x="18097" y="99060"/>
                  </a:cubicBezTo>
                  <a:cubicBezTo>
                    <a:pt x="19050" y="100013"/>
                    <a:pt x="19050" y="100965"/>
                    <a:pt x="20002" y="101918"/>
                  </a:cubicBezTo>
                  <a:cubicBezTo>
                    <a:pt x="20955" y="102870"/>
                    <a:pt x="21907" y="103823"/>
                    <a:pt x="22860" y="103823"/>
                  </a:cubicBezTo>
                  <a:cubicBezTo>
                    <a:pt x="23813" y="103823"/>
                    <a:pt x="24765" y="104775"/>
                    <a:pt x="26670" y="104775"/>
                  </a:cubicBezTo>
                  <a:cubicBezTo>
                    <a:pt x="29527" y="104775"/>
                    <a:pt x="31432" y="103823"/>
                    <a:pt x="33338" y="101918"/>
                  </a:cubicBezTo>
                  <a:cubicBezTo>
                    <a:pt x="35242" y="100013"/>
                    <a:pt x="36195" y="98107"/>
                    <a:pt x="36195" y="95250"/>
                  </a:cubicBezTo>
                  <a:cubicBezTo>
                    <a:pt x="45720" y="91440"/>
                    <a:pt x="53340" y="81915"/>
                    <a:pt x="53340" y="70485"/>
                  </a:cubicBezTo>
                  <a:cubicBezTo>
                    <a:pt x="53340" y="56197"/>
                    <a:pt x="41910" y="43815"/>
                    <a:pt x="26670" y="43815"/>
                  </a:cubicBezTo>
                  <a:cubicBezTo>
                    <a:pt x="22860" y="43815"/>
                    <a:pt x="19050" y="40957"/>
                    <a:pt x="19050" y="36195"/>
                  </a:cubicBezTo>
                  <a:cubicBezTo>
                    <a:pt x="19050" y="32385"/>
                    <a:pt x="21907" y="28575"/>
                    <a:pt x="26670" y="28575"/>
                  </a:cubicBezTo>
                  <a:cubicBezTo>
                    <a:pt x="31432" y="28575"/>
                    <a:pt x="34290" y="31432"/>
                    <a:pt x="34290" y="36195"/>
                  </a:cubicBezTo>
                  <a:cubicBezTo>
                    <a:pt x="34290" y="41910"/>
                    <a:pt x="38100" y="45720"/>
                    <a:pt x="43815" y="45720"/>
                  </a:cubicBezTo>
                  <a:cubicBezTo>
                    <a:pt x="49530" y="45720"/>
                    <a:pt x="53340" y="41910"/>
                    <a:pt x="53340" y="36195"/>
                  </a:cubicBezTo>
                  <a:cubicBezTo>
                    <a:pt x="53340" y="24765"/>
                    <a:pt x="46672" y="15240"/>
                    <a:pt x="36195" y="11430"/>
                  </a:cubicBezTo>
                  <a:lnTo>
                    <a:pt x="36195" y="9525"/>
                  </a:lnTo>
                  <a:cubicBezTo>
                    <a:pt x="36195" y="3810"/>
                    <a:pt x="32385" y="0"/>
                    <a:pt x="26670" y="0"/>
                  </a:cubicBezTo>
                  <a:cubicBezTo>
                    <a:pt x="20955" y="0"/>
                    <a:pt x="17145" y="3810"/>
                    <a:pt x="17145" y="9525"/>
                  </a:cubicBezTo>
                  <a:lnTo>
                    <a:pt x="17145" y="12382"/>
                  </a:lnTo>
                  <a:cubicBezTo>
                    <a:pt x="7620" y="16193"/>
                    <a:pt x="0" y="25718"/>
                    <a:pt x="0" y="37147"/>
                  </a:cubicBezTo>
                  <a:cubicBezTo>
                    <a:pt x="0" y="51435"/>
                    <a:pt x="11430" y="63818"/>
                    <a:pt x="26670" y="63818"/>
                  </a:cubicBezTo>
                  <a:cubicBezTo>
                    <a:pt x="30480" y="63818"/>
                    <a:pt x="34290" y="66675"/>
                    <a:pt x="34290" y="71438"/>
                  </a:cubicBezTo>
                  <a:cubicBezTo>
                    <a:pt x="34290" y="76200"/>
                    <a:pt x="30480" y="78105"/>
                    <a:pt x="26670" y="7810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BE18DD8-A3DA-E1E1-7526-A9B90DF92A0D}"/>
                </a:ext>
              </a:extLst>
            </p:cNvPr>
            <p:cNvSpPr/>
            <p:nvPr/>
          </p:nvSpPr>
          <p:spPr>
            <a:xfrm>
              <a:off x="5602515" y="5389790"/>
              <a:ext cx="609600" cy="438150"/>
            </a:xfrm>
            <a:custGeom>
              <a:avLst/>
              <a:gdLst>
                <a:gd name="connsiteX0" fmla="*/ 552450 w 609600"/>
                <a:gd name="connsiteY0" fmla="*/ 133350 h 438150"/>
                <a:gd name="connsiteX1" fmla="*/ 542925 w 609600"/>
                <a:gd name="connsiteY1" fmla="*/ 133350 h 438150"/>
                <a:gd name="connsiteX2" fmla="*/ 542925 w 609600"/>
                <a:gd name="connsiteY2" fmla="*/ 123825 h 438150"/>
                <a:gd name="connsiteX3" fmla="*/ 485775 w 609600"/>
                <a:gd name="connsiteY3" fmla="*/ 66675 h 438150"/>
                <a:gd name="connsiteX4" fmla="*/ 435293 w 609600"/>
                <a:gd name="connsiteY4" fmla="*/ 66675 h 438150"/>
                <a:gd name="connsiteX5" fmla="*/ 347663 w 609600"/>
                <a:gd name="connsiteY5" fmla="*/ 0 h 438150"/>
                <a:gd name="connsiteX6" fmla="*/ 260033 w 609600"/>
                <a:gd name="connsiteY6" fmla="*/ 66675 h 438150"/>
                <a:gd name="connsiteX7" fmla="*/ 57150 w 609600"/>
                <a:gd name="connsiteY7" fmla="*/ 66675 h 438150"/>
                <a:gd name="connsiteX8" fmla="*/ 0 w 609600"/>
                <a:gd name="connsiteY8" fmla="*/ 123825 h 438150"/>
                <a:gd name="connsiteX9" fmla="*/ 0 w 609600"/>
                <a:gd name="connsiteY9" fmla="*/ 314325 h 438150"/>
                <a:gd name="connsiteX10" fmla="*/ 57150 w 609600"/>
                <a:gd name="connsiteY10" fmla="*/ 371475 h 438150"/>
                <a:gd name="connsiteX11" fmla="*/ 66675 w 609600"/>
                <a:gd name="connsiteY11" fmla="*/ 371475 h 438150"/>
                <a:gd name="connsiteX12" fmla="*/ 66675 w 609600"/>
                <a:gd name="connsiteY12" fmla="*/ 381000 h 438150"/>
                <a:gd name="connsiteX13" fmla="*/ 123825 w 609600"/>
                <a:gd name="connsiteY13" fmla="*/ 438150 h 438150"/>
                <a:gd name="connsiteX14" fmla="*/ 171450 w 609600"/>
                <a:gd name="connsiteY14" fmla="*/ 438150 h 438150"/>
                <a:gd name="connsiteX15" fmla="*/ 190500 w 609600"/>
                <a:gd name="connsiteY15" fmla="*/ 438150 h 438150"/>
                <a:gd name="connsiteX16" fmla="*/ 552450 w 609600"/>
                <a:gd name="connsiteY16" fmla="*/ 438150 h 438150"/>
                <a:gd name="connsiteX17" fmla="*/ 609600 w 609600"/>
                <a:gd name="connsiteY17" fmla="*/ 381000 h 438150"/>
                <a:gd name="connsiteX18" fmla="*/ 609600 w 609600"/>
                <a:gd name="connsiteY18" fmla="*/ 190500 h 438150"/>
                <a:gd name="connsiteX19" fmla="*/ 552450 w 609600"/>
                <a:gd name="connsiteY19" fmla="*/ 133350 h 438150"/>
                <a:gd name="connsiteX20" fmla="*/ 552450 w 609600"/>
                <a:gd name="connsiteY20" fmla="*/ 152400 h 438150"/>
                <a:gd name="connsiteX21" fmla="*/ 590550 w 609600"/>
                <a:gd name="connsiteY21" fmla="*/ 190500 h 438150"/>
                <a:gd name="connsiteX22" fmla="*/ 590550 w 609600"/>
                <a:gd name="connsiteY22" fmla="*/ 234315 h 438150"/>
                <a:gd name="connsiteX23" fmla="*/ 542925 w 609600"/>
                <a:gd name="connsiteY23" fmla="*/ 217170 h 438150"/>
                <a:gd name="connsiteX24" fmla="*/ 542925 w 609600"/>
                <a:gd name="connsiteY24" fmla="*/ 152400 h 438150"/>
                <a:gd name="connsiteX25" fmla="*/ 552450 w 609600"/>
                <a:gd name="connsiteY25" fmla="*/ 152400 h 438150"/>
                <a:gd name="connsiteX26" fmla="*/ 523875 w 609600"/>
                <a:gd name="connsiteY26" fmla="*/ 314325 h 438150"/>
                <a:gd name="connsiteX27" fmla="*/ 485775 w 609600"/>
                <a:gd name="connsiteY27" fmla="*/ 352425 h 438150"/>
                <a:gd name="connsiteX28" fmla="*/ 442913 w 609600"/>
                <a:gd name="connsiteY28" fmla="*/ 352425 h 438150"/>
                <a:gd name="connsiteX29" fmla="*/ 523875 w 609600"/>
                <a:gd name="connsiteY29" fmla="*/ 270510 h 438150"/>
                <a:gd name="connsiteX30" fmla="*/ 523875 w 609600"/>
                <a:gd name="connsiteY30" fmla="*/ 314325 h 438150"/>
                <a:gd name="connsiteX31" fmla="*/ 542925 w 609600"/>
                <a:gd name="connsiteY31" fmla="*/ 314325 h 438150"/>
                <a:gd name="connsiteX32" fmla="*/ 542925 w 609600"/>
                <a:gd name="connsiteY32" fmla="*/ 239077 h 438150"/>
                <a:gd name="connsiteX33" fmla="*/ 590550 w 609600"/>
                <a:gd name="connsiteY33" fmla="*/ 253365 h 438150"/>
                <a:gd name="connsiteX34" fmla="*/ 590550 w 609600"/>
                <a:gd name="connsiteY34" fmla="*/ 318135 h 438150"/>
                <a:gd name="connsiteX35" fmla="*/ 540068 w 609600"/>
                <a:gd name="connsiteY35" fmla="*/ 333375 h 438150"/>
                <a:gd name="connsiteX36" fmla="*/ 542925 w 609600"/>
                <a:gd name="connsiteY36" fmla="*/ 314325 h 438150"/>
                <a:gd name="connsiteX37" fmla="*/ 523875 w 609600"/>
                <a:gd name="connsiteY37" fmla="*/ 123825 h 438150"/>
                <a:gd name="connsiteX38" fmla="*/ 523875 w 609600"/>
                <a:gd name="connsiteY38" fmla="*/ 167640 h 438150"/>
                <a:gd name="connsiteX39" fmla="*/ 441960 w 609600"/>
                <a:gd name="connsiteY39" fmla="*/ 85725 h 438150"/>
                <a:gd name="connsiteX40" fmla="*/ 485775 w 609600"/>
                <a:gd name="connsiteY40" fmla="*/ 85725 h 438150"/>
                <a:gd name="connsiteX41" fmla="*/ 523875 w 609600"/>
                <a:gd name="connsiteY41" fmla="*/ 123825 h 438150"/>
                <a:gd name="connsiteX42" fmla="*/ 347663 w 609600"/>
                <a:gd name="connsiteY42" fmla="*/ 19050 h 438150"/>
                <a:gd name="connsiteX43" fmla="*/ 419100 w 609600"/>
                <a:gd name="connsiteY43" fmla="*/ 90488 h 438150"/>
                <a:gd name="connsiteX44" fmla="*/ 347663 w 609600"/>
                <a:gd name="connsiteY44" fmla="*/ 161925 h 438150"/>
                <a:gd name="connsiteX45" fmla="*/ 276225 w 609600"/>
                <a:gd name="connsiteY45" fmla="*/ 90488 h 438150"/>
                <a:gd name="connsiteX46" fmla="*/ 347663 w 609600"/>
                <a:gd name="connsiteY46" fmla="*/ 19050 h 438150"/>
                <a:gd name="connsiteX47" fmla="*/ 344805 w 609600"/>
                <a:gd name="connsiteY47" fmla="*/ 180975 h 438150"/>
                <a:gd name="connsiteX48" fmla="*/ 352425 w 609600"/>
                <a:gd name="connsiteY48" fmla="*/ 214313 h 438150"/>
                <a:gd name="connsiteX49" fmla="*/ 271463 w 609600"/>
                <a:gd name="connsiteY49" fmla="*/ 295275 h 438150"/>
                <a:gd name="connsiteX50" fmla="*/ 190500 w 609600"/>
                <a:gd name="connsiteY50" fmla="*/ 214313 h 438150"/>
                <a:gd name="connsiteX51" fmla="*/ 267653 w 609600"/>
                <a:gd name="connsiteY51" fmla="*/ 133350 h 438150"/>
                <a:gd name="connsiteX52" fmla="*/ 344805 w 609600"/>
                <a:gd name="connsiteY52" fmla="*/ 180975 h 438150"/>
                <a:gd name="connsiteX53" fmla="*/ 260985 w 609600"/>
                <a:gd name="connsiteY53" fmla="*/ 115253 h 438150"/>
                <a:gd name="connsiteX54" fmla="*/ 172403 w 609600"/>
                <a:gd name="connsiteY54" fmla="*/ 214313 h 438150"/>
                <a:gd name="connsiteX55" fmla="*/ 271463 w 609600"/>
                <a:gd name="connsiteY55" fmla="*/ 314325 h 438150"/>
                <a:gd name="connsiteX56" fmla="*/ 371475 w 609600"/>
                <a:gd name="connsiteY56" fmla="*/ 214313 h 438150"/>
                <a:gd name="connsiteX57" fmla="*/ 364808 w 609600"/>
                <a:gd name="connsiteY57" fmla="*/ 179070 h 438150"/>
                <a:gd name="connsiteX58" fmla="*/ 431483 w 609600"/>
                <a:gd name="connsiteY58" fmla="*/ 123825 h 438150"/>
                <a:gd name="connsiteX59" fmla="*/ 523875 w 609600"/>
                <a:gd name="connsiteY59" fmla="*/ 185738 h 438150"/>
                <a:gd name="connsiteX60" fmla="*/ 523875 w 609600"/>
                <a:gd name="connsiteY60" fmla="*/ 250508 h 438150"/>
                <a:gd name="connsiteX61" fmla="*/ 423863 w 609600"/>
                <a:gd name="connsiteY61" fmla="*/ 351473 h 438150"/>
                <a:gd name="connsiteX62" fmla="*/ 122873 w 609600"/>
                <a:gd name="connsiteY62" fmla="*/ 351473 h 438150"/>
                <a:gd name="connsiteX63" fmla="*/ 19050 w 609600"/>
                <a:gd name="connsiteY63" fmla="*/ 257175 h 438150"/>
                <a:gd name="connsiteX64" fmla="*/ 19050 w 609600"/>
                <a:gd name="connsiteY64" fmla="*/ 185738 h 438150"/>
                <a:gd name="connsiteX65" fmla="*/ 119063 w 609600"/>
                <a:gd name="connsiteY65" fmla="*/ 84773 h 438150"/>
                <a:gd name="connsiteX66" fmla="*/ 257175 w 609600"/>
                <a:gd name="connsiteY66" fmla="*/ 84773 h 438150"/>
                <a:gd name="connsiteX67" fmla="*/ 257175 w 609600"/>
                <a:gd name="connsiteY67" fmla="*/ 89535 h 438150"/>
                <a:gd name="connsiteX68" fmla="*/ 260985 w 609600"/>
                <a:gd name="connsiteY68" fmla="*/ 115253 h 438150"/>
                <a:gd name="connsiteX69" fmla="*/ 57150 w 609600"/>
                <a:gd name="connsiteY69" fmla="*/ 85725 h 438150"/>
                <a:gd name="connsiteX70" fmla="*/ 100013 w 609600"/>
                <a:gd name="connsiteY70" fmla="*/ 85725 h 438150"/>
                <a:gd name="connsiteX71" fmla="*/ 19050 w 609600"/>
                <a:gd name="connsiteY71" fmla="*/ 167640 h 438150"/>
                <a:gd name="connsiteX72" fmla="*/ 19050 w 609600"/>
                <a:gd name="connsiteY72" fmla="*/ 123825 h 438150"/>
                <a:gd name="connsiteX73" fmla="*/ 57150 w 609600"/>
                <a:gd name="connsiteY73" fmla="*/ 85725 h 438150"/>
                <a:gd name="connsiteX74" fmla="*/ 19050 w 609600"/>
                <a:gd name="connsiteY74" fmla="*/ 314325 h 438150"/>
                <a:gd name="connsiteX75" fmla="*/ 19050 w 609600"/>
                <a:gd name="connsiteY75" fmla="*/ 277178 h 438150"/>
                <a:gd name="connsiteX76" fmla="*/ 102870 w 609600"/>
                <a:gd name="connsiteY76" fmla="*/ 352425 h 438150"/>
                <a:gd name="connsiteX77" fmla="*/ 57150 w 609600"/>
                <a:gd name="connsiteY77" fmla="*/ 352425 h 438150"/>
                <a:gd name="connsiteX78" fmla="*/ 19050 w 609600"/>
                <a:gd name="connsiteY78" fmla="*/ 314325 h 438150"/>
                <a:gd name="connsiteX79" fmla="*/ 123825 w 609600"/>
                <a:gd name="connsiteY79" fmla="*/ 419100 h 438150"/>
                <a:gd name="connsiteX80" fmla="*/ 85725 w 609600"/>
                <a:gd name="connsiteY80" fmla="*/ 381000 h 438150"/>
                <a:gd name="connsiteX81" fmla="*/ 85725 w 609600"/>
                <a:gd name="connsiteY81" fmla="*/ 371475 h 438150"/>
                <a:gd name="connsiteX82" fmla="*/ 104775 w 609600"/>
                <a:gd name="connsiteY82" fmla="*/ 371475 h 438150"/>
                <a:gd name="connsiteX83" fmla="*/ 123825 w 609600"/>
                <a:gd name="connsiteY83" fmla="*/ 371475 h 438150"/>
                <a:gd name="connsiteX84" fmla="*/ 147638 w 609600"/>
                <a:gd name="connsiteY84" fmla="*/ 371475 h 438150"/>
                <a:gd name="connsiteX85" fmla="*/ 170498 w 609600"/>
                <a:gd name="connsiteY85" fmla="*/ 419100 h 438150"/>
                <a:gd name="connsiteX86" fmla="*/ 123825 w 609600"/>
                <a:gd name="connsiteY86" fmla="*/ 419100 h 438150"/>
                <a:gd name="connsiteX87" fmla="*/ 189548 w 609600"/>
                <a:gd name="connsiteY87" fmla="*/ 419100 h 438150"/>
                <a:gd name="connsiteX88" fmla="*/ 172403 w 609600"/>
                <a:gd name="connsiteY88" fmla="*/ 371475 h 438150"/>
                <a:gd name="connsiteX89" fmla="*/ 486728 w 609600"/>
                <a:gd name="connsiteY89" fmla="*/ 371475 h 438150"/>
                <a:gd name="connsiteX90" fmla="*/ 507683 w 609600"/>
                <a:gd name="connsiteY90" fmla="*/ 367665 h 438150"/>
                <a:gd name="connsiteX91" fmla="*/ 491490 w 609600"/>
                <a:gd name="connsiteY91" fmla="*/ 419100 h 438150"/>
                <a:gd name="connsiteX92" fmla="*/ 189548 w 609600"/>
                <a:gd name="connsiteY92" fmla="*/ 419100 h 438150"/>
                <a:gd name="connsiteX93" fmla="*/ 552450 w 609600"/>
                <a:gd name="connsiteY93" fmla="*/ 419100 h 438150"/>
                <a:gd name="connsiteX94" fmla="*/ 509588 w 609600"/>
                <a:gd name="connsiteY94" fmla="*/ 419100 h 438150"/>
                <a:gd name="connsiteX95" fmla="*/ 590550 w 609600"/>
                <a:gd name="connsiteY95" fmla="*/ 337185 h 438150"/>
                <a:gd name="connsiteX96" fmla="*/ 590550 w 609600"/>
                <a:gd name="connsiteY96" fmla="*/ 381000 h 438150"/>
                <a:gd name="connsiteX97" fmla="*/ 552450 w 609600"/>
                <a:gd name="connsiteY97" fmla="*/ 4191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609600" h="438150">
                  <a:moveTo>
                    <a:pt x="552450" y="133350"/>
                  </a:moveTo>
                  <a:lnTo>
                    <a:pt x="542925" y="133350"/>
                  </a:lnTo>
                  <a:lnTo>
                    <a:pt x="542925" y="123825"/>
                  </a:lnTo>
                  <a:cubicBezTo>
                    <a:pt x="542925" y="92393"/>
                    <a:pt x="517208" y="66675"/>
                    <a:pt x="485775" y="66675"/>
                  </a:cubicBezTo>
                  <a:lnTo>
                    <a:pt x="435293" y="66675"/>
                  </a:lnTo>
                  <a:cubicBezTo>
                    <a:pt x="424815" y="28575"/>
                    <a:pt x="389573" y="0"/>
                    <a:pt x="347663" y="0"/>
                  </a:cubicBezTo>
                  <a:cubicBezTo>
                    <a:pt x="305753" y="0"/>
                    <a:pt x="270510" y="28575"/>
                    <a:pt x="260033" y="66675"/>
                  </a:cubicBezTo>
                  <a:lnTo>
                    <a:pt x="57150" y="66675"/>
                  </a:lnTo>
                  <a:cubicBezTo>
                    <a:pt x="25718" y="66675"/>
                    <a:pt x="0" y="92393"/>
                    <a:pt x="0" y="123825"/>
                  </a:cubicBezTo>
                  <a:lnTo>
                    <a:pt x="0" y="314325"/>
                  </a:lnTo>
                  <a:cubicBezTo>
                    <a:pt x="0" y="345758"/>
                    <a:pt x="25718" y="371475"/>
                    <a:pt x="57150" y="371475"/>
                  </a:cubicBezTo>
                  <a:lnTo>
                    <a:pt x="66675" y="371475"/>
                  </a:lnTo>
                  <a:lnTo>
                    <a:pt x="66675" y="381000"/>
                  </a:lnTo>
                  <a:cubicBezTo>
                    <a:pt x="66675" y="412433"/>
                    <a:pt x="92393" y="438150"/>
                    <a:pt x="123825" y="438150"/>
                  </a:cubicBezTo>
                  <a:lnTo>
                    <a:pt x="171450" y="438150"/>
                  </a:lnTo>
                  <a:lnTo>
                    <a:pt x="190500" y="438150"/>
                  </a:lnTo>
                  <a:lnTo>
                    <a:pt x="552450" y="438150"/>
                  </a:lnTo>
                  <a:cubicBezTo>
                    <a:pt x="583883" y="438150"/>
                    <a:pt x="609600" y="412433"/>
                    <a:pt x="609600" y="381000"/>
                  </a:cubicBezTo>
                  <a:lnTo>
                    <a:pt x="609600" y="190500"/>
                  </a:lnTo>
                  <a:cubicBezTo>
                    <a:pt x="609600" y="159068"/>
                    <a:pt x="583883" y="133350"/>
                    <a:pt x="552450" y="133350"/>
                  </a:cubicBezTo>
                  <a:close/>
                  <a:moveTo>
                    <a:pt x="552450" y="152400"/>
                  </a:moveTo>
                  <a:cubicBezTo>
                    <a:pt x="573405" y="152400"/>
                    <a:pt x="590550" y="169545"/>
                    <a:pt x="590550" y="190500"/>
                  </a:cubicBezTo>
                  <a:lnTo>
                    <a:pt x="590550" y="234315"/>
                  </a:lnTo>
                  <a:cubicBezTo>
                    <a:pt x="579120" y="233363"/>
                    <a:pt x="560070" y="228600"/>
                    <a:pt x="542925" y="217170"/>
                  </a:cubicBezTo>
                  <a:lnTo>
                    <a:pt x="542925" y="152400"/>
                  </a:lnTo>
                  <a:lnTo>
                    <a:pt x="552450" y="152400"/>
                  </a:lnTo>
                  <a:close/>
                  <a:moveTo>
                    <a:pt x="523875" y="314325"/>
                  </a:moveTo>
                  <a:cubicBezTo>
                    <a:pt x="523875" y="335280"/>
                    <a:pt x="506730" y="352425"/>
                    <a:pt x="485775" y="352425"/>
                  </a:cubicBezTo>
                  <a:lnTo>
                    <a:pt x="442913" y="352425"/>
                  </a:lnTo>
                  <a:cubicBezTo>
                    <a:pt x="445770" y="329565"/>
                    <a:pt x="459105" y="275273"/>
                    <a:pt x="523875" y="270510"/>
                  </a:cubicBezTo>
                  <a:lnTo>
                    <a:pt x="523875" y="314325"/>
                  </a:lnTo>
                  <a:close/>
                  <a:moveTo>
                    <a:pt x="542925" y="314325"/>
                  </a:moveTo>
                  <a:lnTo>
                    <a:pt x="542925" y="239077"/>
                  </a:lnTo>
                  <a:cubicBezTo>
                    <a:pt x="561023" y="248602"/>
                    <a:pt x="580073" y="252413"/>
                    <a:pt x="590550" y="253365"/>
                  </a:cubicBezTo>
                  <a:lnTo>
                    <a:pt x="590550" y="318135"/>
                  </a:lnTo>
                  <a:cubicBezTo>
                    <a:pt x="569595" y="319088"/>
                    <a:pt x="552450" y="324803"/>
                    <a:pt x="540068" y="333375"/>
                  </a:cubicBezTo>
                  <a:cubicBezTo>
                    <a:pt x="541973" y="326708"/>
                    <a:pt x="542925" y="320993"/>
                    <a:pt x="542925" y="314325"/>
                  </a:cubicBezTo>
                  <a:close/>
                  <a:moveTo>
                    <a:pt x="523875" y="123825"/>
                  </a:moveTo>
                  <a:lnTo>
                    <a:pt x="523875" y="167640"/>
                  </a:lnTo>
                  <a:cubicBezTo>
                    <a:pt x="501015" y="164783"/>
                    <a:pt x="447675" y="151448"/>
                    <a:pt x="441960" y="85725"/>
                  </a:cubicBezTo>
                  <a:lnTo>
                    <a:pt x="485775" y="85725"/>
                  </a:lnTo>
                  <a:cubicBezTo>
                    <a:pt x="506730" y="85725"/>
                    <a:pt x="523875" y="102870"/>
                    <a:pt x="523875" y="123825"/>
                  </a:cubicBezTo>
                  <a:close/>
                  <a:moveTo>
                    <a:pt x="347663" y="19050"/>
                  </a:moveTo>
                  <a:cubicBezTo>
                    <a:pt x="386715" y="19050"/>
                    <a:pt x="419100" y="51435"/>
                    <a:pt x="419100" y="90488"/>
                  </a:cubicBezTo>
                  <a:cubicBezTo>
                    <a:pt x="419100" y="129540"/>
                    <a:pt x="386715" y="161925"/>
                    <a:pt x="347663" y="161925"/>
                  </a:cubicBezTo>
                  <a:cubicBezTo>
                    <a:pt x="308610" y="161925"/>
                    <a:pt x="276225" y="129540"/>
                    <a:pt x="276225" y="90488"/>
                  </a:cubicBezTo>
                  <a:cubicBezTo>
                    <a:pt x="276225" y="51435"/>
                    <a:pt x="308610" y="19050"/>
                    <a:pt x="347663" y="19050"/>
                  </a:cubicBezTo>
                  <a:close/>
                  <a:moveTo>
                    <a:pt x="344805" y="180975"/>
                  </a:moveTo>
                  <a:cubicBezTo>
                    <a:pt x="349568" y="191453"/>
                    <a:pt x="352425" y="202883"/>
                    <a:pt x="352425" y="214313"/>
                  </a:cubicBezTo>
                  <a:cubicBezTo>
                    <a:pt x="352425" y="259080"/>
                    <a:pt x="316230" y="295275"/>
                    <a:pt x="271463" y="295275"/>
                  </a:cubicBezTo>
                  <a:cubicBezTo>
                    <a:pt x="226695" y="295275"/>
                    <a:pt x="190500" y="259080"/>
                    <a:pt x="190500" y="214313"/>
                  </a:cubicBezTo>
                  <a:cubicBezTo>
                    <a:pt x="190500" y="170498"/>
                    <a:pt x="224790" y="135255"/>
                    <a:pt x="267653" y="133350"/>
                  </a:cubicBezTo>
                  <a:cubicBezTo>
                    <a:pt x="282893" y="160973"/>
                    <a:pt x="311468" y="180023"/>
                    <a:pt x="344805" y="180975"/>
                  </a:cubicBezTo>
                  <a:close/>
                  <a:moveTo>
                    <a:pt x="260985" y="115253"/>
                  </a:moveTo>
                  <a:cubicBezTo>
                    <a:pt x="211455" y="120968"/>
                    <a:pt x="172403" y="162878"/>
                    <a:pt x="172403" y="214313"/>
                  </a:cubicBezTo>
                  <a:cubicBezTo>
                    <a:pt x="171450" y="269558"/>
                    <a:pt x="216218" y="314325"/>
                    <a:pt x="271463" y="314325"/>
                  </a:cubicBezTo>
                  <a:cubicBezTo>
                    <a:pt x="326708" y="314325"/>
                    <a:pt x="371475" y="269558"/>
                    <a:pt x="371475" y="214313"/>
                  </a:cubicBezTo>
                  <a:cubicBezTo>
                    <a:pt x="371475" y="201930"/>
                    <a:pt x="369570" y="190500"/>
                    <a:pt x="364808" y="179070"/>
                  </a:cubicBezTo>
                  <a:cubicBezTo>
                    <a:pt x="395288" y="173355"/>
                    <a:pt x="420053" y="152400"/>
                    <a:pt x="431483" y="123825"/>
                  </a:cubicBezTo>
                  <a:cubicBezTo>
                    <a:pt x="451485" y="172403"/>
                    <a:pt x="502920" y="183833"/>
                    <a:pt x="523875" y="185738"/>
                  </a:cubicBezTo>
                  <a:lnTo>
                    <a:pt x="523875" y="250508"/>
                  </a:lnTo>
                  <a:cubicBezTo>
                    <a:pt x="441960" y="255270"/>
                    <a:pt x="426720" y="325755"/>
                    <a:pt x="423863" y="351473"/>
                  </a:cubicBezTo>
                  <a:lnTo>
                    <a:pt x="122873" y="351473"/>
                  </a:lnTo>
                  <a:cubicBezTo>
                    <a:pt x="113348" y="274320"/>
                    <a:pt x="44768" y="260033"/>
                    <a:pt x="19050" y="257175"/>
                  </a:cubicBezTo>
                  <a:lnTo>
                    <a:pt x="19050" y="185738"/>
                  </a:lnTo>
                  <a:cubicBezTo>
                    <a:pt x="100965" y="180975"/>
                    <a:pt x="116205" y="110490"/>
                    <a:pt x="119063" y="84773"/>
                  </a:cubicBezTo>
                  <a:lnTo>
                    <a:pt x="257175" y="84773"/>
                  </a:lnTo>
                  <a:cubicBezTo>
                    <a:pt x="257175" y="86678"/>
                    <a:pt x="257175" y="87630"/>
                    <a:pt x="257175" y="89535"/>
                  </a:cubicBezTo>
                  <a:cubicBezTo>
                    <a:pt x="257175" y="99060"/>
                    <a:pt x="258128" y="107632"/>
                    <a:pt x="260985" y="115253"/>
                  </a:cubicBezTo>
                  <a:close/>
                  <a:moveTo>
                    <a:pt x="57150" y="85725"/>
                  </a:moveTo>
                  <a:lnTo>
                    <a:pt x="100013" y="85725"/>
                  </a:lnTo>
                  <a:cubicBezTo>
                    <a:pt x="97155" y="108585"/>
                    <a:pt x="83820" y="162878"/>
                    <a:pt x="19050" y="167640"/>
                  </a:cubicBezTo>
                  <a:lnTo>
                    <a:pt x="19050" y="123825"/>
                  </a:lnTo>
                  <a:cubicBezTo>
                    <a:pt x="19050" y="102870"/>
                    <a:pt x="36195" y="85725"/>
                    <a:pt x="57150" y="85725"/>
                  </a:cubicBezTo>
                  <a:close/>
                  <a:moveTo>
                    <a:pt x="19050" y="314325"/>
                  </a:moveTo>
                  <a:lnTo>
                    <a:pt x="19050" y="277178"/>
                  </a:lnTo>
                  <a:cubicBezTo>
                    <a:pt x="40958" y="280035"/>
                    <a:pt x="94298" y="292418"/>
                    <a:pt x="102870" y="352425"/>
                  </a:cubicBezTo>
                  <a:lnTo>
                    <a:pt x="57150" y="352425"/>
                  </a:lnTo>
                  <a:cubicBezTo>
                    <a:pt x="36195" y="352425"/>
                    <a:pt x="19050" y="335280"/>
                    <a:pt x="19050" y="314325"/>
                  </a:cubicBezTo>
                  <a:close/>
                  <a:moveTo>
                    <a:pt x="123825" y="419100"/>
                  </a:moveTo>
                  <a:cubicBezTo>
                    <a:pt x="102870" y="419100"/>
                    <a:pt x="85725" y="401955"/>
                    <a:pt x="85725" y="381000"/>
                  </a:cubicBezTo>
                  <a:lnTo>
                    <a:pt x="85725" y="371475"/>
                  </a:lnTo>
                  <a:lnTo>
                    <a:pt x="104775" y="371475"/>
                  </a:lnTo>
                  <a:lnTo>
                    <a:pt x="123825" y="371475"/>
                  </a:lnTo>
                  <a:lnTo>
                    <a:pt x="147638" y="371475"/>
                  </a:lnTo>
                  <a:cubicBezTo>
                    <a:pt x="160020" y="383858"/>
                    <a:pt x="167640" y="400050"/>
                    <a:pt x="170498" y="419100"/>
                  </a:cubicBezTo>
                  <a:lnTo>
                    <a:pt x="123825" y="419100"/>
                  </a:lnTo>
                  <a:close/>
                  <a:moveTo>
                    <a:pt x="189548" y="419100"/>
                  </a:moveTo>
                  <a:cubicBezTo>
                    <a:pt x="187643" y="401003"/>
                    <a:pt x="181928" y="384810"/>
                    <a:pt x="172403" y="371475"/>
                  </a:cubicBezTo>
                  <a:lnTo>
                    <a:pt x="486728" y="371475"/>
                  </a:lnTo>
                  <a:cubicBezTo>
                    <a:pt x="494348" y="371475"/>
                    <a:pt x="501015" y="369570"/>
                    <a:pt x="507683" y="367665"/>
                  </a:cubicBezTo>
                  <a:cubicBezTo>
                    <a:pt x="496253" y="387668"/>
                    <a:pt x="492443" y="407670"/>
                    <a:pt x="491490" y="419100"/>
                  </a:cubicBezTo>
                  <a:lnTo>
                    <a:pt x="189548" y="419100"/>
                  </a:lnTo>
                  <a:close/>
                  <a:moveTo>
                    <a:pt x="552450" y="419100"/>
                  </a:moveTo>
                  <a:lnTo>
                    <a:pt x="509588" y="419100"/>
                  </a:lnTo>
                  <a:cubicBezTo>
                    <a:pt x="512445" y="396240"/>
                    <a:pt x="525780" y="341948"/>
                    <a:pt x="590550" y="337185"/>
                  </a:cubicBezTo>
                  <a:lnTo>
                    <a:pt x="590550" y="381000"/>
                  </a:lnTo>
                  <a:cubicBezTo>
                    <a:pt x="590550" y="401955"/>
                    <a:pt x="573405" y="419100"/>
                    <a:pt x="552450" y="4191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3A79BF2-6CCA-05C6-70A9-A12A18F20F4F}"/>
                </a:ext>
              </a:extLst>
            </p:cNvPr>
            <p:cNvSpPr/>
            <p:nvPr/>
          </p:nvSpPr>
          <p:spPr>
            <a:xfrm>
              <a:off x="5909219" y="5455512"/>
              <a:ext cx="81915" cy="60959"/>
            </a:xfrm>
            <a:custGeom>
              <a:avLst/>
              <a:gdLst>
                <a:gd name="connsiteX0" fmla="*/ 23813 w 81915"/>
                <a:gd name="connsiteY0" fmla="*/ 58103 h 60959"/>
                <a:gd name="connsiteX1" fmla="*/ 30480 w 81915"/>
                <a:gd name="connsiteY1" fmla="*/ 60960 h 60959"/>
                <a:gd name="connsiteX2" fmla="*/ 37147 w 81915"/>
                <a:gd name="connsiteY2" fmla="*/ 58103 h 60959"/>
                <a:gd name="connsiteX3" fmla="*/ 79058 w 81915"/>
                <a:gd name="connsiteY3" fmla="*/ 16193 h 60959"/>
                <a:gd name="connsiteX4" fmla="*/ 79058 w 81915"/>
                <a:gd name="connsiteY4" fmla="*/ 2857 h 60959"/>
                <a:gd name="connsiteX5" fmla="*/ 65723 w 81915"/>
                <a:gd name="connsiteY5" fmla="*/ 2857 h 60959"/>
                <a:gd name="connsiteX6" fmla="*/ 30480 w 81915"/>
                <a:gd name="connsiteY6" fmla="*/ 38100 h 60959"/>
                <a:gd name="connsiteX7" fmla="*/ 16193 w 81915"/>
                <a:gd name="connsiteY7" fmla="*/ 23812 h 60959"/>
                <a:gd name="connsiteX8" fmla="*/ 2858 w 81915"/>
                <a:gd name="connsiteY8" fmla="*/ 23812 h 60959"/>
                <a:gd name="connsiteX9" fmla="*/ 2858 w 81915"/>
                <a:gd name="connsiteY9" fmla="*/ 37147 h 60959"/>
                <a:gd name="connsiteX10" fmla="*/ 23813 w 81915"/>
                <a:gd name="connsiteY10" fmla="*/ 58103 h 6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915" h="60959">
                  <a:moveTo>
                    <a:pt x="23813" y="58103"/>
                  </a:moveTo>
                  <a:cubicBezTo>
                    <a:pt x="25718" y="60008"/>
                    <a:pt x="28575" y="60960"/>
                    <a:pt x="30480" y="60960"/>
                  </a:cubicBezTo>
                  <a:cubicBezTo>
                    <a:pt x="32385" y="60960"/>
                    <a:pt x="35243" y="60008"/>
                    <a:pt x="37147" y="58103"/>
                  </a:cubicBezTo>
                  <a:lnTo>
                    <a:pt x="79058" y="16193"/>
                  </a:lnTo>
                  <a:cubicBezTo>
                    <a:pt x="82868" y="12382"/>
                    <a:pt x="82868" y="6668"/>
                    <a:pt x="79058" y="2857"/>
                  </a:cubicBezTo>
                  <a:cubicBezTo>
                    <a:pt x="75248" y="-952"/>
                    <a:pt x="69533" y="-952"/>
                    <a:pt x="65723" y="2857"/>
                  </a:cubicBezTo>
                  <a:lnTo>
                    <a:pt x="30480" y="38100"/>
                  </a:lnTo>
                  <a:lnTo>
                    <a:pt x="16193" y="23812"/>
                  </a:lnTo>
                  <a:cubicBezTo>
                    <a:pt x="12383" y="20003"/>
                    <a:pt x="6668" y="20003"/>
                    <a:pt x="2858" y="23812"/>
                  </a:cubicBezTo>
                  <a:cubicBezTo>
                    <a:pt x="-953" y="27622"/>
                    <a:pt x="-953" y="33337"/>
                    <a:pt x="2858" y="37147"/>
                  </a:cubicBezTo>
                  <a:lnTo>
                    <a:pt x="23813" y="5810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06" name="Graphic 33">
            <a:extLst>
              <a:ext uri="{FF2B5EF4-FFF2-40B4-BE49-F238E27FC236}">
                <a16:creationId xmlns:a16="http://schemas.microsoft.com/office/drawing/2014/main" id="{BD5DDB5B-250E-BC96-75A0-FB06432B9F84}"/>
              </a:ext>
            </a:extLst>
          </p:cNvPr>
          <p:cNvGrpSpPr/>
          <p:nvPr/>
        </p:nvGrpSpPr>
        <p:grpSpPr>
          <a:xfrm>
            <a:off x="5602515" y="4188733"/>
            <a:ext cx="609600" cy="438150"/>
            <a:chOff x="5602515" y="4188733"/>
            <a:chExt cx="609600" cy="438150"/>
          </a:xfrm>
          <a:solidFill>
            <a:schemeClr val="accent6">
              <a:lumMod val="50000"/>
            </a:schemeClr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175A207-A672-E370-B402-EED5FFCF0EAB}"/>
                </a:ext>
              </a:extLst>
            </p:cNvPr>
            <p:cNvSpPr/>
            <p:nvPr/>
          </p:nvSpPr>
          <p:spPr>
            <a:xfrm>
              <a:off x="5847307" y="4350658"/>
              <a:ext cx="53339" cy="104775"/>
            </a:xfrm>
            <a:custGeom>
              <a:avLst/>
              <a:gdLst>
                <a:gd name="connsiteX0" fmla="*/ 26670 w 53339"/>
                <a:gd name="connsiteY0" fmla="*/ 78105 h 104775"/>
                <a:gd name="connsiteX1" fmla="*/ 19050 w 53339"/>
                <a:gd name="connsiteY1" fmla="*/ 70485 h 104775"/>
                <a:gd name="connsiteX2" fmla="*/ 9525 w 53339"/>
                <a:gd name="connsiteY2" fmla="*/ 60960 h 104775"/>
                <a:gd name="connsiteX3" fmla="*/ 0 w 53339"/>
                <a:gd name="connsiteY3" fmla="*/ 70485 h 104775"/>
                <a:gd name="connsiteX4" fmla="*/ 17145 w 53339"/>
                <a:gd name="connsiteY4" fmla="*/ 95250 h 104775"/>
                <a:gd name="connsiteX5" fmla="*/ 20002 w 53339"/>
                <a:gd name="connsiteY5" fmla="*/ 101918 h 104775"/>
                <a:gd name="connsiteX6" fmla="*/ 22860 w 53339"/>
                <a:gd name="connsiteY6" fmla="*/ 103823 h 104775"/>
                <a:gd name="connsiteX7" fmla="*/ 26670 w 53339"/>
                <a:gd name="connsiteY7" fmla="*/ 104775 h 104775"/>
                <a:gd name="connsiteX8" fmla="*/ 33338 w 53339"/>
                <a:gd name="connsiteY8" fmla="*/ 101918 h 104775"/>
                <a:gd name="connsiteX9" fmla="*/ 36195 w 53339"/>
                <a:gd name="connsiteY9" fmla="*/ 95250 h 104775"/>
                <a:gd name="connsiteX10" fmla="*/ 53340 w 53339"/>
                <a:gd name="connsiteY10" fmla="*/ 70485 h 104775"/>
                <a:gd name="connsiteX11" fmla="*/ 26670 w 53339"/>
                <a:gd name="connsiteY11" fmla="*/ 43815 h 104775"/>
                <a:gd name="connsiteX12" fmla="*/ 19050 w 53339"/>
                <a:gd name="connsiteY12" fmla="*/ 36195 h 104775"/>
                <a:gd name="connsiteX13" fmla="*/ 26670 w 53339"/>
                <a:gd name="connsiteY13" fmla="*/ 28575 h 104775"/>
                <a:gd name="connsiteX14" fmla="*/ 34290 w 53339"/>
                <a:gd name="connsiteY14" fmla="*/ 36195 h 104775"/>
                <a:gd name="connsiteX15" fmla="*/ 43815 w 53339"/>
                <a:gd name="connsiteY15" fmla="*/ 45720 h 104775"/>
                <a:gd name="connsiteX16" fmla="*/ 53340 w 53339"/>
                <a:gd name="connsiteY16" fmla="*/ 36195 h 104775"/>
                <a:gd name="connsiteX17" fmla="*/ 36195 w 53339"/>
                <a:gd name="connsiteY17" fmla="*/ 11430 h 104775"/>
                <a:gd name="connsiteX18" fmla="*/ 36195 w 53339"/>
                <a:gd name="connsiteY18" fmla="*/ 9525 h 104775"/>
                <a:gd name="connsiteX19" fmla="*/ 26670 w 53339"/>
                <a:gd name="connsiteY19" fmla="*/ 0 h 104775"/>
                <a:gd name="connsiteX20" fmla="*/ 17145 w 53339"/>
                <a:gd name="connsiteY20" fmla="*/ 9525 h 104775"/>
                <a:gd name="connsiteX21" fmla="*/ 17145 w 53339"/>
                <a:gd name="connsiteY21" fmla="*/ 12382 h 104775"/>
                <a:gd name="connsiteX22" fmla="*/ 0 w 53339"/>
                <a:gd name="connsiteY22" fmla="*/ 37147 h 104775"/>
                <a:gd name="connsiteX23" fmla="*/ 26670 w 53339"/>
                <a:gd name="connsiteY23" fmla="*/ 63818 h 104775"/>
                <a:gd name="connsiteX24" fmla="*/ 34290 w 53339"/>
                <a:gd name="connsiteY24" fmla="*/ 71438 h 104775"/>
                <a:gd name="connsiteX25" fmla="*/ 26670 w 53339"/>
                <a:gd name="connsiteY25" fmla="*/ 7810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339" h="104775">
                  <a:moveTo>
                    <a:pt x="26670" y="78105"/>
                  </a:moveTo>
                  <a:cubicBezTo>
                    <a:pt x="22860" y="78105"/>
                    <a:pt x="19050" y="75248"/>
                    <a:pt x="19050" y="70485"/>
                  </a:cubicBezTo>
                  <a:cubicBezTo>
                    <a:pt x="19050" y="64770"/>
                    <a:pt x="15240" y="60960"/>
                    <a:pt x="9525" y="60960"/>
                  </a:cubicBezTo>
                  <a:cubicBezTo>
                    <a:pt x="3810" y="60960"/>
                    <a:pt x="0" y="64770"/>
                    <a:pt x="0" y="70485"/>
                  </a:cubicBezTo>
                  <a:cubicBezTo>
                    <a:pt x="0" y="81915"/>
                    <a:pt x="6667" y="91440"/>
                    <a:pt x="17145" y="95250"/>
                  </a:cubicBezTo>
                  <a:cubicBezTo>
                    <a:pt x="17145" y="98107"/>
                    <a:pt x="18097" y="100013"/>
                    <a:pt x="20002" y="101918"/>
                  </a:cubicBezTo>
                  <a:cubicBezTo>
                    <a:pt x="20955" y="102870"/>
                    <a:pt x="21907" y="103823"/>
                    <a:pt x="22860" y="103823"/>
                  </a:cubicBezTo>
                  <a:cubicBezTo>
                    <a:pt x="23813" y="103823"/>
                    <a:pt x="24765" y="104775"/>
                    <a:pt x="26670" y="104775"/>
                  </a:cubicBezTo>
                  <a:cubicBezTo>
                    <a:pt x="29527" y="104775"/>
                    <a:pt x="31432" y="103823"/>
                    <a:pt x="33338" y="101918"/>
                  </a:cubicBezTo>
                  <a:cubicBezTo>
                    <a:pt x="35242" y="100013"/>
                    <a:pt x="36195" y="98107"/>
                    <a:pt x="36195" y="95250"/>
                  </a:cubicBezTo>
                  <a:cubicBezTo>
                    <a:pt x="45720" y="91440"/>
                    <a:pt x="53340" y="81915"/>
                    <a:pt x="53340" y="70485"/>
                  </a:cubicBezTo>
                  <a:cubicBezTo>
                    <a:pt x="53340" y="56197"/>
                    <a:pt x="41910" y="43815"/>
                    <a:pt x="26670" y="43815"/>
                  </a:cubicBezTo>
                  <a:cubicBezTo>
                    <a:pt x="22860" y="43815"/>
                    <a:pt x="19050" y="40957"/>
                    <a:pt x="19050" y="36195"/>
                  </a:cubicBezTo>
                  <a:cubicBezTo>
                    <a:pt x="19050" y="32385"/>
                    <a:pt x="21907" y="28575"/>
                    <a:pt x="26670" y="28575"/>
                  </a:cubicBezTo>
                  <a:cubicBezTo>
                    <a:pt x="31432" y="28575"/>
                    <a:pt x="34290" y="31432"/>
                    <a:pt x="34290" y="36195"/>
                  </a:cubicBezTo>
                  <a:cubicBezTo>
                    <a:pt x="34290" y="41910"/>
                    <a:pt x="38100" y="45720"/>
                    <a:pt x="43815" y="45720"/>
                  </a:cubicBezTo>
                  <a:cubicBezTo>
                    <a:pt x="49530" y="45720"/>
                    <a:pt x="53340" y="41910"/>
                    <a:pt x="53340" y="36195"/>
                  </a:cubicBezTo>
                  <a:cubicBezTo>
                    <a:pt x="53340" y="24765"/>
                    <a:pt x="46672" y="15240"/>
                    <a:pt x="36195" y="11430"/>
                  </a:cubicBezTo>
                  <a:lnTo>
                    <a:pt x="36195" y="9525"/>
                  </a:lnTo>
                  <a:cubicBezTo>
                    <a:pt x="36195" y="3810"/>
                    <a:pt x="32385" y="0"/>
                    <a:pt x="26670" y="0"/>
                  </a:cubicBezTo>
                  <a:cubicBezTo>
                    <a:pt x="20955" y="0"/>
                    <a:pt x="17145" y="3810"/>
                    <a:pt x="17145" y="9525"/>
                  </a:cubicBezTo>
                  <a:lnTo>
                    <a:pt x="17145" y="12382"/>
                  </a:lnTo>
                  <a:cubicBezTo>
                    <a:pt x="7620" y="16193"/>
                    <a:pt x="0" y="25718"/>
                    <a:pt x="0" y="37147"/>
                  </a:cubicBezTo>
                  <a:cubicBezTo>
                    <a:pt x="0" y="51435"/>
                    <a:pt x="11430" y="63818"/>
                    <a:pt x="26670" y="63818"/>
                  </a:cubicBezTo>
                  <a:cubicBezTo>
                    <a:pt x="30480" y="63818"/>
                    <a:pt x="34290" y="66675"/>
                    <a:pt x="34290" y="71438"/>
                  </a:cubicBezTo>
                  <a:cubicBezTo>
                    <a:pt x="34290" y="76200"/>
                    <a:pt x="30480" y="78105"/>
                    <a:pt x="26670" y="7810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3CF8E95-61CC-BAA6-526E-9ED2A60AB04A}"/>
                </a:ext>
              </a:extLst>
            </p:cNvPr>
            <p:cNvSpPr/>
            <p:nvPr/>
          </p:nvSpPr>
          <p:spPr>
            <a:xfrm>
              <a:off x="5602515" y="4188733"/>
              <a:ext cx="609600" cy="438150"/>
            </a:xfrm>
            <a:custGeom>
              <a:avLst/>
              <a:gdLst>
                <a:gd name="connsiteX0" fmla="*/ 552450 w 609600"/>
                <a:gd name="connsiteY0" fmla="*/ 133350 h 438150"/>
                <a:gd name="connsiteX1" fmla="*/ 542925 w 609600"/>
                <a:gd name="connsiteY1" fmla="*/ 133350 h 438150"/>
                <a:gd name="connsiteX2" fmla="*/ 542925 w 609600"/>
                <a:gd name="connsiteY2" fmla="*/ 123825 h 438150"/>
                <a:gd name="connsiteX3" fmla="*/ 485775 w 609600"/>
                <a:gd name="connsiteY3" fmla="*/ 66675 h 438150"/>
                <a:gd name="connsiteX4" fmla="*/ 435293 w 609600"/>
                <a:gd name="connsiteY4" fmla="*/ 66675 h 438150"/>
                <a:gd name="connsiteX5" fmla="*/ 347663 w 609600"/>
                <a:gd name="connsiteY5" fmla="*/ 0 h 438150"/>
                <a:gd name="connsiteX6" fmla="*/ 260033 w 609600"/>
                <a:gd name="connsiteY6" fmla="*/ 66675 h 438150"/>
                <a:gd name="connsiteX7" fmla="*/ 57150 w 609600"/>
                <a:gd name="connsiteY7" fmla="*/ 66675 h 438150"/>
                <a:gd name="connsiteX8" fmla="*/ 0 w 609600"/>
                <a:gd name="connsiteY8" fmla="*/ 123825 h 438150"/>
                <a:gd name="connsiteX9" fmla="*/ 0 w 609600"/>
                <a:gd name="connsiteY9" fmla="*/ 314325 h 438150"/>
                <a:gd name="connsiteX10" fmla="*/ 57150 w 609600"/>
                <a:gd name="connsiteY10" fmla="*/ 371475 h 438150"/>
                <a:gd name="connsiteX11" fmla="*/ 66675 w 609600"/>
                <a:gd name="connsiteY11" fmla="*/ 371475 h 438150"/>
                <a:gd name="connsiteX12" fmla="*/ 66675 w 609600"/>
                <a:gd name="connsiteY12" fmla="*/ 381000 h 438150"/>
                <a:gd name="connsiteX13" fmla="*/ 123825 w 609600"/>
                <a:gd name="connsiteY13" fmla="*/ 438150 h 438150"/>
                <a:gd name="connsiteX14" fmla="*/ 171450 w 609600"/>
                <a:gd name="connsiteY14" fmla="*/ 438150 h 438150"/>
                <a:gd name="connsiteX15" fmla="*/ 190500 w 609600"/>
                <a:gd name="connsiteY15" fmla="*/ 438150 h 438150"/>
                <a:gd name="connsiteX16" fmla="*/ 552450 w 609600"/>
                <a:gd name="connsiteY16" fmla="*/ 438150 h 438150"/>
                <a:gd name="connsiteX17" fmla="*/ 609600 w 609600"/>
                <a:gd name="connsiteY17" fmla="*/ 381000 h 438150"/>
                <a:gd name="connsiteX18" fmla="*/ 609600 w 609600"/>
                <a:gd name="connsiteY18" fmla="*/ 190500 h 438150"/>
                <a:gd name="connsiteX19" fmla="*/ 552450 w 609600"/>
                <a:gd name="connsiteY19" fmla="*/ 133350 h 438150"/>
                <a:gd name="connsiteX20" fmla="*/ 552450 w 609600"/>
                <a:gd name="connsiteY20" fmla="*/ 152400 h 438150"/>
                <a:gd name="connsiteX21" fmla="*/ 590550 w 609600"/>
                <a:gd name="connsiteY21" fmla="*/ 190500 h 438150"/>
                <a:gd name="connsiteX22" fmla="*/ 590550 w 609600"/>
                <a:gd name="connsiteY22" fmla="*/ 234315 h 438150"/>
                <a:gd name="connsiteX23" fmla="*/ 542925 w 609600"/>
                <a:gd name="connsiteY23" fmla="*/ 217170 h 438150"/>
                <a:gd name="connsiteX24" fmla="*/ 542925 w 609600"/>
                <a:gd name="connsiteY24" fmla="*/ 152400 h 438150"/>
                <a:gd name="connsiteX25" fmla="*/ 552450 w 609600"/>
                <a:gd name="connsiteY25" fmla="*/ 152400 h 438150"/>
                <a:gd name="connsiteX26" fmla="*/ 523875 w 609600"/>
                <a:gd name="connsiteY26" fmla="*/ 314325 h 438150"/>
                <a:gd name="connsiteX27" fmla="*/ 485775 w 609600"/>
                <a:gd name="connsiteY27" fmla="*/ 352425 h 438150"/>
                <a:gd name="connsiteX28" fmla="*/ 442913 w 609600"/>
                <a:gd name="connsiteY28" fmla="*/ 352425 h 438150"/>
                <a:gd name="connsiteX29" fmla="*/ 523875 w 609600"/>
                <a:gd name="connsiteY29" fmla="*/ 270510 h 438150"/>
                <a:gd name="connsiteX30" fmla="*/ 523875 w 609600"/>
                <a:gd name="connsiteY30" fmla="*/ 314325 h 438150"/>
                <a:gd name="connsiteX31" fmla="*/ 542925 w 609600"/>
                <a:gd name="connsiteY31" fmla="*/ 314325 h 438150"/>
                <a:gd name="connsiteX32" fmla="*/ 542925 w 609600"/>
                <a:gd name="connsiteY32" fmla="*/ 239077 h 438150"/>
                <a:gd name="connsiteX33" fmla="*/ 590550 w 609600"/>
                <a:gd name="connsiteY33" fmla="*/ 253365 h 438150"/>
                <a:gd name="connsiteX34" fmla="*/ 590550 w 609600"/>
                <a:gd name="connsiteY34" fmla="*/ 318135 h 438150"/>
                <a:gd name="connsiteX35" fmla="*/ 540068 w 609600"/>
                <a:gd name="connsiteY35" fmla="*/ 333375 h 438150"/>
                <a:gd name="connsiteX36" fmla="*/ 542925 w 609600"/>
                <a:gd name="connsiteY36" fmla="*/ 314325 h 438150"/>
                <a:gd name="connsiteX37" fmla="*/ 523875 w 609600"/>
                <a:gd name="connsiteY37" fmla="*/ 123825 h 438150"/>
                <a:gd name="connsiteX38" fmla="*/ 523875 w 609600"/>
                <a:gd name="connsiteY38" fmla="*/ 167640 h 438150"/>
                <a:gd name="connsiteX39" fmla="*/ 441960 w 609600"/>
                <a:gd name="connsiteY39" fmla="*/ 85725 h 438150"/>
                <a:gd name="connsiteX40" fmla="*/ 485775 w 609600"/>
                <a:gd name="connsiteY40" fmla="*/ 85725 h 438150"/>
                <a:gd name="connsiteX41" fmla="*/ 523875 w 609600"/>
                <a:gd name="connsiteY41" fmla="*/ 123825 h 438150"/>
                <a:gd name="connsiteX42" fmla="*/ 347663 w 609600"/>
                <a:gd name="connsiteY42" fmla="*/ 19050 h 438150"/>
                <a:gd name="connsiteX43" fmla="*/ 419100 w 609600"/>
                <a:gd name="connsiteY43" fmla="*/ 90488 h 438150"/>
                <a:gd name="connsiteX44" fmla="*/ 347663 w 609600"/>
                <a:gd name="connsiteY44" fmla="*/ 161925 h 438150"/>
                <a:gd name="connsiteX45" fmla="*/ 276225 w 609600"/>
                <a:gd name="connsiteY45" fmla="*/ 90488 h 438150"/>
                <a:gd name="connsiteX46" fmla="*/ 347663 w 609600"/>
                <a:gd name="connsiteY46" fmla="*/ 19050 h 438150"/>
                <a:gd name="connsiteX47" fmla="*/ 344805 w 609600"/>
                <a:gd name="connsiteY47" fmla="*/ 180975 h 438150"/>
                <a:gd name="connsiteX48" fmla="*/ 352425 w 609600"/>
                <a:gd name="connsiteY48" fmla="*/ 214313 h 438150"/>
                <a:gd name="connsiteX49" fmla="*/ 271463 w 609600"/>
                <a:gd name="connsiteY49" fmla="*/ 295275 h 438150"/>
                <a:gd name="connsiteX50" fmla="*/ 190500 w 609600"/>
                <a:gd name="connsiteY50" fmla="*/ 214313 h 438150"/>
                <a:gd name="connsiteX51" fmla="*/ 267653 w 609600"/>
                <a:gd name="connsiteY51" fmla="*/ 133350 h 438150"/>
                <a:gd name="connsiteX52" fmla="*/ 344805 w 609600"/>
                <a:gd name="connsiteY52" fmla="*/ 180975 h 438150"/>
                <a:gd name="connsiteX53" fmla="*/ 260985 w 609600"/>
                <a:gd name="connsiteY53" fmla="*/ 115253 h 438150"/>
                <a:gd name="connsiteX54" fmla="*/ 172403 w 609600"/>
                <a:gd name="connsiteY54" fmla="*/ 214313 h 438150"/>
                <a:gd name="connsiteX55" fmla="*/ 271463 w 609600"/>
                <a:gd name="connsiteY55" fmla="*/ 314325 h 438150"/>
                <a:gd name="connsiteX56" fmla="*/ 371475 w 609600"/>
                <a:gd name="connsiteY56" fmla="*/ 214313 h 438150"/>
                <a:gd name="connsiteX57" fmla="*/ 364808 w 609600"/>
                <a:gd name="connsiteY57" fmla="*/ 179070 h 438150"/>
                <a:gd name="connsiteX58" fmla="*/ 431483 w 609600"/>
                <a:gd name="connsiteY58" fmla="*/ 123825 h 438150"/>
                <a:gd name="connsiteX59" fmla="*/ 523875 w 609600"/>
                <a:gd name="connsiteY59" fmla="*/ 185738 h 438150"/>
                <a:gd name="connsiteX60" fmla="*/ 523875 w 609600"/>
                <a:gd name="connsiteY60" fmla="*/ 250508 h 438150"/>
                <a:gd name="connsiteX61" fmla="*/ 423863 w 609600"/>
                <a:gd name="connsiteY61" fmla="*/ 351473 h 438150"/>
                <a:gd name="connsiteX62" fmla="*/ 122873 w 609600"/>
                <a:gd name="connsiteY62" fmla="*/ 351473 h 438150"/>
                <a:gd name="connsiteX63" fmla="*/ 19050 w 609600"/>
                <a:gd name="connsiteY63" fmla="*/ 257175 h 438150"/>
                <a:gd name="connsiteX64" fmla="*/ 19050 w 609600"/>
                <a:gd name="connsiteY64" fmla="*/ 185738 h 438150"/>
                <a:gd name="connsiteX65" fmla="*/ 119063 w 609600"/>
                <a:gd name="connsiteY65" fmla="*/ 84773 h 438150"/>
                <a:gd name="connsiteX66" fmla="*/ 257175 w 609600"/>
                <a:gd name="connsiteY66" fmla="*/ 84773 h 438150"/>
                <a:gd name="connsiteX67" fmla="*/ 257175 w 609600"/>
                <a:gd name="connsiteY67" fmla="*/ 89535 h 438150"/>
                <a:gd name="connsiteX68" fmla="*/ 260985 w 609600"/>
                <a:gd name="connsiteY68" fmla="*/ 115253 h 438150"/>
                <a:gd name="connsiteX69" fmla="*/ 57150 w 609600"/>
                <a:gd name="connsiteY69" fmla="*/ 85725 h 438150"/>
                <a:gd name="connsiteX70" fmla="*/ 100013 w 609600"/>
                <a:gd name="connsiteY70" fmla="*/ 85725 h 438150"/>
                <a:gd name="connsiteX71" fmla="*/ 19050 w 609600"/>
                <a:gd name="connsiteY71" fmla="*/ 167640 h 438150"/>
                <a:gd name="connsiteX72" fmla="*/ 19050 w 609600"/>
                <a:gd name="connsiteY72" fmla="*/ 123825 h 438150"/>
                <a:gd name="connsiteX73" fmla="*/ 57150 w 609600"/>
                <a:gd name="connsiteY73" fmla="*/ 85725 h 438150"/>
                <a:gd name="connsiteX74" fmla="*/ 19050 w 609600"/>
                <a:gd name="connsiteY74" fmla="*/ 314325 h 438150"/>
                <a:gd name="connsiteX75" fmla="*/ 19050 w 609600"/>
                <a:gd name="connsiteY75" fmla="*/ 277178 h 438150"/>
                <a:gd name="connsiteX76" fmla="*/ 102870 w 609600"/>
                <a:gd name="connsiteY76" fmla="*/ 352425 h 438150"/>
                <a:gd name="connsiteX77" fmla="*/ 57150 w 609600"/>
                <a:gd name="connsiteY77" fmla="*/ 352425 h 438150"/>
                <a:gd name="connsiteX78" fmla="*/ 19050 w 609600"/>
                <a:gd name="connsiteY78" fmla="*/ 314325 h 438150"/>
                <a:gd name="connsiteX79" fmla="*/ 123825 w 609600"/>
                <a:gd name="connsiteY79" fmla="*/ 419100 h 438150"/>
                <a:gd name="connsiteX80" fmla="*/ 85725 w 609600"/>
                <a:gd name="connsiteY80" fmla="*/ 381000 h 438150"/>
                <a:gd name="connsiteX81" fmla="*/ 85725 w 609600"/>
                <a:gd name="connsiteY81" fmla="*/ 371475 h 438150"/>
                <a:gd name="connsiteX82" fmla="*/ 104775 w 609600"/>
                <a:gd name="connsiteY82" fmla="*/ 371475 h 438150"/>
                <a:gd name="connsiteX83" fmla="*/ 123825 w 609600"/>
                <a:gd name="connsiteY83" fmla="*/ 371475 h 438150"/>
                <a:gd name="connsiteX84" fmla="*/ 147638 w 609600"/>
                <a:gd name="connsiteY84" fmla="*/ 371475 h 438150"/>
                <a:gd name="connsiteX85" fmla="*/ 170498 w 609600"/>
                <a:gd name="connsiteY85" fmla="*/ 419100 h 438150"/>
                <a:gd name="connsiteX86" fmla="*/ 123825 w 609600"/>
                <a:gd name="connsiteY86" fmla="*/ 419100 h 438150"/>
                <a:gd name="connsiteX87" fmla="*/ 189548 w 609600"/>
                <a:gd name="connsiteY87" fmla="*/ 419100 h 438150"/>
                <a:gd name="connsiteX88" fmla="*/ 172403 w 609600"/>
                <a:gd name="connsiteY88" fmla="*/ 371475 h 438150"/>
                <a:gd name="connsiteX89" fmla="*/ 486728 w 609600"/>
                <a:gd name="connsiteY89" fmla="*/ 371475 h 438150"/>
                <a:gd name="connsiteX90" fmla="*/ 507683 w 609600"/>
                <a:gd name="connsiteY90" fmla="*/ 367665 h 438150"/>
                <a:gd name="connsiteX91" fmla="*/ 491490 w 609600"/>
                <a:gd name="connsiteY91" fmla="*/ 419100 h 438150"/>
                <a:gd name="connsiteX92" fmla="*/ 189548 w 609600"/>
                <a:gd name="connsiteY92" fmla="*/ 419100 h 438150"/>
                <a:gd name="connsiteX93" fmla="*/ 552450 w 609600"/>
                <a:gd name="connsiteY93" fmla="*/ 419100 h 438150"/>
                <a:gd name="connsiteX94" fmla="*/ 509588 w 609600"/>
                <a:gd name="connsiteY94" fmla="*/ 419100 h 438150"/>
                <a:gd name="connsiteX95" fmla="*/ 590550 w 609600"/>
                <a:gd name="connsiteY95" fmla="*/ 337185 h 438150"/>
                <a:gd name="connsiteX96" fmla="*/ 590550 w 609600"/>
                <a:gd name="connsiteY96" fmla="*/ 381000 h 438150"/>
                <a:gd name="connsiteX97" fmla="*/ 552450 w 609600"/>
                <a:gd name="connsiteY97" fmla="*/ 4191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609600" h="438150">
                  <a:moveTo>
                    <a:pt x="552450" y="133350"/>
                  </a:moveTo>
                  <a:lnTo>
                    <a:pt x="542925" y="133350"/>
                  </a:lnTo>
                  <a:lnTo>
                    <a:pt x="542925" y="123825"/>
                  </a:lnTo>
                  <a:cubicBezTo>
                    <a:pt x="542925" y="92393"/>
                    <a:pt x="517208" y="66675"/>
                    <a:pt x="485775" y="66675"/>
                  </a:cubicBezTo>
                  <a:lnTo>
                    <a:pt x="435293" y="66675"/>
                  </a:lnTo>
                  <a:cubicBezTo>
                    <a:pt x="424815" y="28575"/>
                    <a:pt x="389573" y="0"/>
                    <a:pt x="347663" y="0"/>
                  </a:cubicBezTo>
                  <a:cubicBezTo>
                    <a:pt x="305753" y="0"/>
                    <a:pt x="270510" y="28575"/>
                    <a:pt x="260033" y="66675"/>
                  </a:cubicBezTo>
                  <a:lnTo>
                    <a:pt x="57150" y="66675"/>
                  </a:lnTo>
                  <a:cubicBezTo>
                    <a:pt x="25718" y="66675"/>
                    <a:pt x="0" y="92393"/>
                    <a:pt x="0" y="123825"/>
                  </a:cubicBezTo>
                  <a:lnTo>
                    <a:pt x="0" y="314325"/>
                  </a:lnTo>
                  <a:cubicBezTo>
                    <a:pt x="0" y="345758"/>
                    <a:pt x="25718" y="371475"/>
                    <a:pt x="57150" y="371475"/>
                  </a:cubicBezTo>
                  <a:lnTo>
                    <a:pt x="66675" y="371475"/>
                  </a:lnTo>
                  <a:lnTo>
                    <a:pt x="66675" y="381000"/>
                  </a:lnTo>
                  <a:cubicBezTo>
                    <a:pt x="66675" y="412433"/>
                    <a:pt x="92393" y="438150"/>
                    <a:pt x="123825" y="438150"/>
                  </a:cubicBezTo>
                  <a:lnTo>
                    <a:pt x="171450" y="438150"/>
                  </a:lnTo>
                  <a:lnTo>
                    <a:pt x="190500" y="438150"/>
                  </a:lnTo>
                  <a:lnTo>
                    <a:pt x="552450" y="438150"/>
                  </a:lnTo>
                  <a:cubicBezTo>
                    <a:pt x="583883" y="438150"/>
                    <a:pt x="609600" y="412433"/>
                    <a:pt x="609600" y="381000"/>
                  </a:cubicBezTo>
                  <a:lnTo>
                    <a:pt x="609600" y="190500"/>
                  </a:lnTo>
                  <a:cubicBezTo>
                    <a:pt x="609600" y="159068"/>
                    <a:pt x="583883" y="133350"/>
                    <a:pt x="552450" y="133350"/>
                  </a:cubicBezTo>
                  <a:close/>
                  <a:moveTo>
                    <a:pt x="552450" y="152400"/>
                  </a:moveTo>
                  <a:cubicBezTo>
                    <a:pt x="573405" y="152400"/>
                    <a:pt x="590550" y="169545"/>
                    <a:pt x="590550" y="190500"/>
                  </a:cubicBezTo>
                  <a:lnTo>
                    <a:pt x="590550" y="234315"/>
                  </a:lnTo>
                  <a:cubicBezTo>
                    <a:pt x="579120" y="233363"/>
                    <a:pt x="560070" y="228600"/>
                    <a:pt x="542925" y="217170"/>
                  </a:cubicBezTo>
                  <a:lnTo>
                    <a:pt x="542925" y="152400"/>
                  </a:lnTo>
                  <a:lnTo>
                    <a:pt x="552450" y="152400"/>
                  </a:lnTo>
                  <a:close/>
                  <a:moveTo>
                    <a:pt x="523875" y="314325"/>
                  </a:moveTo>
                  <a:cubicBezTo>
                    <a:pt x="523875" y="335280"/>
                    <a:pt x="506730" y="352425"/>
                    <a:pt x="485775" y="352425"/>
                  </a:cubicBezTo>
                  <a:lnTo>
                    <a:pt x="442913" y="352425"/>
                  </a:lnTo>
                  <a:cubicBezTo>
                    <a:pt x="445770" y="329565"/>
                    <a:pt x="459105" y="275273"/>
                    <a:pt x="523875" y="270510"/>
                  </a:cubicBezTo>
                  <a:lnTo>
                    <a:pt x="523875" y="314325"/>
                  </a:lnTo>
                  <a:close/>
                  <a:moveTo>
                    <a:pt x="542925" y="314325"/>
                  </a:moveTo>
                  <a:lnTo>
                    <a:pt x="542925" y="239077"/>
                  </a:lnTo>
                  <a:cubicBezTo>
                    <a:pt x="561023" y="248602"/>
                    <a:pt x="580073" y="252413"/>
                    <a:pt x="590550" y="253365"/>
                  </a:cubicBezTo>
                  <a:lnTo>
                    <a:pt x="590550" y="318135"/>
                  </a:lnTo>
                  <a:cubicBezTo>
                    <a:pt x="569595" y="319088"/>
                    <a:pt x="552450" y="324803"/>
                    <a:pt x="540068" y="333375"/>
                  </a:cubicBezTo>
                  <a:cubicBezTo>
                    <a:pt x="541973" y="326708"/>
                    <a:pt x="542925" y="320993"/>
                    <a:pt x="542925" y="314325"/>
                  </a:cubicBezTo>
                  <a:close/>
                  <a:moveTo>
                    <a:pt x="523875" y="123825"/>
                  </a:moveTo>
                  <a:lnTo>
                    <a:pt x="523875" y="167640"/>
                  </a:lnTo>
                  <a:cubicBezTo>
                    <a:pt x="501015" y="164783"/>
                    <a:pt x="447675" y="151448"/>
                    <a:pt x="441960" y="85725"/>
                  </a:cubicBezTo>
                  <a:lnTo>
                    <a:pt x="485775" y="85725"/>
                  </a:lnTo>
                  <a:cubicBezTo>
                    <a:pt x="506730" y="85725"/>
                    <a:pt x="523875" y="102870"/>
                    <a:pt x="523875" y="123825"/>
                  </a:cubicBezTo>
                  <a:close/>
                  <a:moveTo>
                    <a:pt x="347663" y="19050"/>
                  </a:moveTo>
                  <a:cubicBezTo>
                    <a:pt x="386715" y="19050"/>
                    <a:pt x="419100" y="51435"/>
                    <a:pt x="419100" y="90488"/>
                  </a:cubicBezTo>
                  <a:cubicBezTo>
                    <a:pt x="419100" y="129540"/>
                    <a:pt x="386715" y="161925"/>
                    <a:pt x="347663" y="161925"/>
                  </a:cubicBezTo>
                  <a:cubicBezTo>
                    <a:pt x="308610" y="161925"/>
                    <a:pt x="276225" y="129540"/>
                    <a:pt x="276225" y="90488"/>
                  </a:cubicBezTo>
                  <a:cubicBezTo>
                    <a:pt x="276225" y="51435"/>
                    <a:pt x="308610" y="19050"/>
                    <a:pt x="347663" y="19050"/>
                  </a:cubicBezTo>
                  <a:close/>
                  <a:moveTo>
                    <a:pt x="344805" y="180975"/>
                  </a:moveTo>
                  <a:cubicBezTo>
                    <a:pt x="349568" y="191453"/>
                    <a:pt x="352425" y="202883"/>
                    <a:pt x="352425" y="214313"/>
                  </a:cubicBezTo>
                  <a:cubicBezTo>
                    <a:pt x="352425" y="259080"/>
                    <a:pt x="316230" y="295275"/>
                    <a:pt x="271463" y="295275"/>
                  </a:cubicBezTo>
                  <a:cubicBezTo>
                    <a:pt x="226695" y="295275"/>
                    <a:pt x="190500" y="259080"/>
                    <a:pt x="190500" y="214313"/>
                  </a:cubicBezTo>
                  <a:cubicBezTo>
                    <a:pt x="190500" y="170498"/>
                    <a:pt x="224790" y="135255"/>
                    <a:pt x="267653" y="133350"/>
                  </a:cubicBezTo>
                  <a:cubicBezTo>
                    <a:pt x="282893" y="160973"/>
                    <a:pt x="311468" y="180023"/>
                    <a:pt x="344805" y="180975"/>
                  </a:cubicBezTo>
                  <a:close/>
                  <a:moveTo>
                    <a:pt x="260985" y="115253"/>
                  </a:moveTo>
                  <a:cubicBezTo>
                    <a:pt x="211455" y="120968"/>
                    <a:pt x="172403" y="162878"/>
                    <a:pt x="172403" y="214313"/>
                  </a:cubicBezTo>
                  <a:cubicBezTo>
                    <a:pt x="171450" y="269558"/>
                    <a:pt x="216218" y="314325"/>
                    <a:pt x="271463" y="314325"/>
                  </a:cubicBezTo>
                  <a:cubicBezTo>
                    <a:pt x="326708" y="314325"/>
                    <a:pt x="371475" y="269558"/>
                    <a:pt x="371475" y="214313"/>
                  </a:cubicBezTo>
                  <a:cubicBezTo>
                    <a:pt x="371475" y="201930"/>
                    <a:pt x="369570" y="190500"/>
                    <a:pt x="364808" y="179070"/>
                  </a:cubicBezTo>
                  <a:cubicBezTo>
                    <a:pt x="395288" y="173355"/>
                    <a:pt x="420053" y="152400"/>
                    <a:pt x="431483" y="123825"/>
                  </a:cubicBezTo>
                  <a:cubicBezTo>
                    <a:pt x="451485" y="172403"/>
                    <a:pt x="502920" y="183833"/>
                    <a:pt x="523875" y="185738"/>
                  </a:cubicBezTo>
                  <a:lnTo>
                    <a:pt x="523875" y="250508"/>
                  </a:lnTo>
                  <a:cubicBezTo>
                    <a:pt x="441960" y="255270"/>
                    <a:pt x="426720" y="325755"/>
                    <a:pt x="423863" y="351473"/>
                  </a:cubicBezTo>
                  <a:lnTo>
                    <a:pt x="122873" y="351473"/>
                  </a:lnTo>
                  <a:cubicBezTo>
                    <a:pt x="113348" y="274320"/>
                    <a:pt x="44768" y="260033"/>
                    <a:pt x="19050" y="257175"/>
                  </a:cubicBezTo>
                  <a:lnTo>
                    <a:pt x="19050" y="185738"/>
                  </a:lnTo>
                  <a:cubicBezTo>
                    <a:pt x="100965" y="180975"/>
                    <a:pt x="116205" y="110490"/>
                    <a:pt x="119063" y="84773"/>
                  </a:cubicBezTo>
                  <a:lnTo>
                    <a:pt x="257175" y="84773"/>
                  </a:lnTo>
                  <a:cubicBezTo>
                    <a:pt x="257175" y="86678"/>
                    <a:pt x="257175" y="87630"/>
                    <a:pt x="257175" y="89535"/>
                  </a:cubicBezTo>
                  <a:cubicBezTo>
                    <a:pt x="257175" y="99060"/>
                    <a:pt x="258128" y="107632"/>
                    <a:pt x="260985" y="115253"/>
                  </a:cubicBezTo>
                  <a:close/>
                  <a:moveTo>
                    <a:pt x="57150" y="85725"/>
                  </a:moveTo>
                  <a:lnTo>
                    <a:pt x="100013" y="85725"/>
                  </a:lnTo>
                  <a:cubicBezTo>
                    <a:pt x="97155" y="108585"/>
                    <a:pt x="83820" y="162878"/>
                    <a:pt x="19050" y="167640"/>
                  </a:cubicBezTo>
                  <a:lnTo>
                    <a:pt x="19050" y="123825"/>
                  </a:lnTo>
                  <a:cubicBezTo>
                    <a:pt x="19050" y="102870"/>
                    <a:pt x="36195" y="85725"/>
                    <a:pt x="57150" y="85725"/>
                  </a:cubicBezTo>
                  <a:close/>
                  <a:moveTo>
                    <a:pt x="19050" y="314325"/>
                  </a:moveTo>
                  <a:lnTo>
                    <a:pt x="19050" y="277178"/>
                  </a:lnTo>
                  <a:cubicBezTo>
                    <a:pt x="40958" y="280035"/>
                    <a:pt x="94298" y="292418"/>
                    <a:pt x="102870" y="352425"/>
                  </a:cubicBezTo>
                  <a:lnTo>
                    <a:pt x="57150" y="352425"/>
                  </a:lnTo>
                  <a:cubicBezTo>
                    <a:pt x="36195" y="352425"/>
                    <a:pt x="19050" y="335280"/>
                    <a:pt x="19050" y="314325"/>
                  </a:cubicBezTo>
                  <a:close/>
                  <a:moveTo>
                    <a:pt x="123825" y="419100"/>
                  </a:moveTo>
                  <a:cubicBezTo>
                    <a:pt x="102870" y="419100"/>
                    <a:pt x="85725" y="401955"/>
                    <a:pt x="85725" y="381000"/>
                  </a:cubicBezTo>
                  <a:lnTo>
                    <a:pt x="85725" y="371475"/>
                  </a:lnTo>
                  <a:lnTo>
                    <a:pt x="104775" y="371475"/>
                  </a:lnTo>
                  <a:lnTo>
                    <a:pt x="123825" y="371475"/>
                  </a:lnTo>
                  <a:lnTo>
                    <a:pt x="147638" y="371475"/>
                  </a:lnTo>
                  <a:cubicBezTo>
                    <a:pt x="160020" y="383858"/>
                    <a:pt x="167640" y="400050"/>
                    <a:pt x="170498" y="419100"/>
                  </a:cubicBezTo>
                  <a:lnTo>
                    <a:pt x="123825" y="419100"/>
                  </a:lnTo>
                  <a:close/>
                  <a:moveTo>
                    <a:pt x="189548" y="419100"/>
                  </a:moveTo>
                  <a:cubicBezTo>
                    <a:pt x="187643" y="401003"/>
                    <a:pt x="181928" y="384810"/>
                    <a:pt x="172403" y="371475"/>
                  </a:cubicBezTo>
                  <a:lnTo>
                    <a:pt x="486728" y="371475"/>
                  </a:lnTo>
                  <a:cubicBezTo>
                    <a:pt x="494348" y="371475"/>
                    <a:pt x="501015" y="369570"/>
                    <a:pt x="507683" y="367665"/>
                  </a:cubicBezTo>
                  <a:cubicBezTo>
                    <a:pt x="496253" y="387668"/>
                    <a:pt x="492443" y="407670"/>
                    <a:pt x="491490" y="419100"/>
                  </a:cubicBezTo>
                  <a:lnTo>
                    <a:pt x="189548" y="419100"/>
                  </a:lnTo>
                  <a:close/>
                  <a:moveTo>
                    <a:pt x="552450" y="419100"/>
                  </a:moveTo>
                  <a:lnTo>
                    <a:pt x="509588" y="419100"/>
                  </a:lnTo>
                  <a:cubicBezTo>
                    <a:pt x="512445" y="396240"/>
                    <a:pt x="525780" y="341948"/>
                    <a:pt x="590550" y="337185"/>
                  </a:cubicBezTo>
                  <a:lnTo>
                    <a:pt x="590550" y="381000"/>
                  </a:lnTo>
                  <a:cubicBezTo>
                    <a:pt x="590550" y="401955"/>
                    <a:pt x="573405" y="419100"/>
                    <a:pt x="552450" y="4191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D60FF91-13A5-36D3-C79C-3EE0D85CB43F}"/>
                </a:ext>
              </a:extLst>
            </p:cNvPr>
            <p:cNvSpPr/>
            <p:nvPr/>
          </p:nvSpPr>
          <p:spPr>
            <a:xfrm>
              <a:off x="5907315" y="4236358"/>
              <a:ext cx="85725" cy="85725"/>
            </a:xfrm>
            <a:custGeom>
              <a:avLst/>
              <a:gdLst>
                <a:gd name="connsiteX0" fmla="*/ 9525 w 85725"/>
                <a:gd name="connsiteY0" fmla="*/ 52388 h 85725"/>
                <a:gd name="connsiteX1" fmla="*/ 33338 w 85725"/>
                <a:gd name="connsiteY1" fmla="*/ 52388 h 85725"/>
                <a:gd name="connsiteX2" fmla="*/ 33338 w 85725"/>
                <a:gd name="connsiteY2" fmla="*/ 76200 h 85725"/>
                <a:gd name="connsiteX3" fmla="*/ 42863 w 85725"/>
                <a:gd name="connsiteY3" fmla="*/ 85725 h 85725"/>
                <a:gd name="connsiteX4" fmla="*/ 52388 w 85725"/>
                <a:gd name="connsiteY4" fmla="*/ 76200 h 85725"/>
                <a:gd name="connsiteX5" fmla="*/ 52388 w 85725"/>
                <a:gd name="connsiteY5" fmla="*/ 52388 h 85725"/>
                <a:gd name="connsiteX6" fmla="*/ 76200 w 85725"/>
                <a:gd name="connsiteY6" fmla="*/ 52388 h 85725"/>
                <a:gd name="connsiteX7" fmla="*/ 85725 w 85725"/>
                <a:gd name="connsiteY7" fmla="*/ 42863 h 85725"/>
                <a:gd name="connsiteX8" fmla="*/ 76200 w 85725"/>
                <a:gd name="connsiteY8" fmla="*/ 33338 h 85725"/>
                <a:gd name="connsiteX9" fmla="*/ 52388 w 85725"/>
                <a:gd name="connsiteY9" fmla="*/ 33338 h 85725"/>
                <a:gd name="connsiteX10" fmla="*/ 52388 w 85725"/>
                <a:gd name="connsiteY10" fmla="*/ 9525 h 85725"/>
                <a:gd name="connsiteX11" fmla="*/ 42863 w 85725"/>
                <a:gd name="connsiteY11" fmla="*/ 0 h 85725"/>
                <a:gd name="connsiteX12" fmla="*/ 33338 w 85725"/>
                <a:gd name="connsiteY12" fmla="*/ 9525 h 85725"/>
                <a:gd name="connsiteX13" fmla="*/ 33338 w 85725"/>
                <a:gd name="connsiteY13" fmla="*/ 33338 h 85725"/>
                <a:gd name="connsiteX14" fmla="*/ 9525 w 85725"/>
                <a:gd name="connsiteY14" fmla="*/ 33338 h 85725"/>
                <a:gd name="connsiteX15" fmla="*/ 0 w 85725"/>
                <a:gd name="connsiteY15" fmla="*/ 42863 h 85725"/>
                <a:gd name="connsiteX16" fmla="*/ 9525 w 85725"/>
                <a:gd name="connsiteY16" fmla="*/ 52388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85725">
                  <a:moveTo>
                    <a:pt x="9525" y="52388"/>
                  </a:moveTo>
                  <a:lnTo>
                    <a:pt x="33338" y="52388"/>
                  </a:lnTo>
                  <a:lnTo>
                    <a:pt x="33338" y="76200"/>
                  </a:lnTo>
                  <a:cubicBezTo>
                    <a:pt x="33338" y="81915"/>
                    <a:pt x="37148" y="85725"/>
                    <a:pt x="42863" y="85725"/>
                  </a:cubicBezTo>
                  <a:cubicBezTo>
                    <a:pt x="48577" y="85725"/>
                    <a:pt x="52388" y="81915"/>
                    <a:pt x="52388" y="76200"/>
                  </a:cubicBezTo>
                  <a:lnTo>
                    <a:pt x="52388" y="52388"/>
                  </a:lnTo>
                  <a:lnTo>
                    <a:pt x="76200" y="52388"/>
                  </a:lnTo>
                  <a:cubicBezTo>
                    <a:pt x="81915" y="52388"/>
                    <a:pt x="85725" y="48578"/>
                    <a:pt x="85725" y="42863"/>
                  </a:cubicBezTo>
                  <a:cubicBezTo>
                    <a:pt x="85725" y="37147"/>
                    <a:pt x="81915" y="33338"/>
                    <a:pt x="76200" y="33338"/>
                  </a:cubicBezTo>
                  <a:lnTo>
                    <a:pt x="52388" y="33338"/>
                  </a:lnTo>
                  <a:lnTo>
                    <a:pt x="52388" y="9525"/>
                  </a:lnTo>
                  <a:cubicBezTo>
                    <a:pt x="52388" y="3810"/>
                    <a:pt x="48577" y="0"/>
                    <a:pt x="42863" y="0"/>
                  </a:cubicBezTo>
                  <a:cubicBezTo>
                    <a:pt x="37148" y="0"/>
                    <a:pt x="33338" y="3810"/>
                    <a:pt x="33338" y="9525"/>
                  </a:cubicBezTo>
                  <a:lnTo>
                    <a:pt x="33338" y="33338"/>
                  </a:lnTo>
                  <a:lnTo>
                    <a:pt x="9525" y="33338"/>
                  </a:lnTo>
                  <a:cubicBezTo>
                    <a:pt x="3810" y="33338"/>
                    <a:pt x="0" y="37147"/>
                    <a:pt x="0" y="42863"/>
                  </a:cubicBezTo>
                  <a:cubicBezTo>
                    <a:pt x="0" y="48578"/>
                    <a:pt x="3810" y="52388"/>
                    <a:pt x="9525" y="5238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10" name="Graphic 35">
            <a:extLst>
              <a:ext uri="{FF2B5EF4-FFF2-40B4-BE49-F238E27FC236}">
                <a16:creationId xmlns:a16="http://schemas.microsoft.com/office/drawing/2014/main" id="{6596FC2A-C85D-39E7-EFF8-6A7F47B43CED}"/>
              </a:ext>
            </a:extLst>
          </p:cNvPr>
          <p:cNvGrpSpPr/>
          <p:nvPr/>
        </p:nvGrpSpPr>
        <p:grpSpPr>
          <a:xfrm>
            <a:off x="5640446" y="2828926"/>
            <a:ext cx="533760" cy="485775"/>
            <a:chOff x="5640446" y="2828926"/>
            <a:chExt cx="533760" cy="485775"/>
          </a:xfrm>
          <a:solidFill>
            <a:schemeClr val="accent6">
              <a:lumMod val="50000"/>
            </a:schemeClr>
          </a:solidFill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60AE44E-C4C1-4930-4582-7CFA45431598}"/>
                </a:ext>
              </a:extLst>
            </p:cNvPr>
            <p:cNvSpPr/>
            <p:nvPr/>
          </p:nvSpPr>
          <p:spPr>
            <a:xfrm>
              <a:off x="5640446" y="2828926"/>
              <a:ext cx="533760" cy="485775"/>
            </a:xfrm>
            <a:custGeom>
              <a:avLst/>
              <a:gdLst>
                <a:gd name="connsiteX0" fmla="*/ 528806 w 533760"/>
                <a:gd name="connsiteY0" fmla="*/ 284798 h 485775"/>
                <a:gd name="connsiteX1" fmla="*/ 501184 w 533760"/>
                <a:gd name="connsiteY1" fmla="*/ 259080 h 485775"/>
                <a:gd name="connsiteX2" fmla="*/ 483086 w 533760"/>
                <a:gd name="connsiteY2" fmla="*/ 252413 h 485775"/>
                <a:gd name="connsiteX3" fmla="*/ 484991 w 533760"/>
                <a:gd name="connsiteY3" fmla="*/ 242888 h 485775"/>
                <a:gd name="connsiteX4" fmla="*/ 479276 w 533760"/>
                <a:gd name="connsiteY4" fmla="*/ 205740 h 485775"/>
                <a:gd name="connsiteX5" fmla="*/ 448796 w 533760"/>
                <a:gd name="connsiteY5" fmla="*/ 183833 h 485775"/>
                <a:gd name="connsiteX6" fmla="*/ 167809 w 533760"/>
                <a:gd name="connsiteY6" fmla="*/ 116205 h 485775"/>
                <a:gd name="connsiteX7" fmla="*/ 143044 w 533760"/>
                <a:gd name="connsiteY7" fmla="*/ 116205 h 485775"/>
                <a:gd name="connsiteX8" fmla="*/ 32554 w 533760"/>
                <a:gd name="connsiteY8" fmla="*/ 168593 h 485775"/>
                <a:gd name="connsiteX9" fmla="*/ 28744 w 533760"/>
                <a:gd name="connsiteY9" fmla="*/ 142875 h 485775"/>
                <a:gd name="connsiteX10" fmla="*/ 152569 w 533760"/>
                <a:gd name="connsiteY10" fmla="*/ 19050 h 485775"/>
                <a:gd name="connsiteX11" fmla="*/ 200194 w 533760"/>
                <a:gd name="connsiteY11" fmla="*/ 52388 h 485775"/>
                <a:gd name="connsiteX12" fmla="*/ 152569 w 533760"/>
                <a:gd name="connsiteY12" fmla="*/ 85725 h 485775"/>
                <a:gd name="connsiteX13" fmla="*/ 47794 w 533760"/>
                <a:gd name="connsiteY13" fmla="*/ 131445 h 485775"/>
                <a:gd name="connsiteX14" fmla="*/ 54461 w 533760"/>
                <a:gd name="connsiteY14" fmla="*/ 142875 h 485775"/>
                <a:gd name="connsiteX15" fmla="*/ 65891 w 533760"/>
                <a:gd name="connsiteY15" fmla="*/ 136208 h 485775"/>
                <a:gd name="connsiteX16" fmla="*/ 151616 w 533760"/>
                <a:gd name="connsiteY16" fmla="*/ 105728 h 485775"/>
                <a:gd name="connsiteX17" fmla="*/ 218291 w 533760"/>
                <a:gd name="connsiteY17" fmla="*/ 53340 h 485775"/>
                <a:gd name="connsiteX18" fmla="*/ 152569 w 533760"/>
                <a:gd name="connsiteY18" fmla="*/ 0 h 485775"/>
                <a:gd name="connsiteX19" fmla="*/ 9694 w 533760"/>
                <a:gd name="connsiteY19" fmla="*/ 142875 h 485775"/>
                <a:gd name="connsiteX20" fmla="*/ 15409 w 533760"/>
                <a:gd name="connsiteY20" fmla="*/ 178118 h 485775"/>
                <a:gd name="connsiteX21" fmla="*/ 1121 w 533760"/>
                <a:gd name="connsiteY21" fmla="*/ 198120 h 485775"/>
                <a:gd name="connsiteX22" fmla="*/ 6836 w 533760"/>
                <a:gd name="connsiteY22" fmla="*/ 227648 h 485775"/>
                <a:gd name="connsiteX23" fmla="*/ 89704 w 533760"/>
                <a:gd name="connsiteY23" fmla="*/ 335280 h 485775"/>
                <a:gd name="connsiteX24" fmla="*/ 111611 w 533760"/>
                <a:gd name="connsiteY24" fmla="*/ 347663 h 485775"/>
                <a:gd name="connsiteX25" fmla="*/ 112564 w 533760"/>
                <a:gd name="connsiteY25" fmla="*/ 347663 h 485775"/>
                <a:gd name="connsiteX26" fmla="*/ 126851 w 533760"/>
                <a:gd name="connsiteY26" fmla="*/ 369570 h 485775"/>
                <a:gd name="connsiteX27" fmla="*/ 147806 w 533760"/>
                <a:gd name="connsiteY27" fmla="*/ 383858 h 485775"/>
                <a:gd name="connsiteX28" fmla="*/ 419269 w 533760"/>
                <a:gd name="connsiteY28" fmla="*/ 482918 h 485775"/>
                <a:gd name="connsiteX29" fmla="*/ 435461 w 533760"/>
                <a:gd name="connsiteY29" fmla="*/ 485775 h 485775"/>
                <a:gd name="connsiteX30" fmla="*/ 482134 w 533760"/>
                <a:gd name="connsiteY30" fmla="*/ 453390 h 485775"/>
                <a:gd name="connsiteX31" fmla="*/ 530711 w 533760"/>
                <a:gd name="connsiteY31" fmla="*/ 322898 h 485775"/>
                <a:gd name="connsiteX32" fmla="*/ 528806 w 533760"/>
                <a:gd name="connsiteY32" fmla="*/ 284798 h 485775"/>
                <a:gd name="connsiteX33" fmla="*/ 22076 w 533760"/>
                <a:gd name="connsiteY33" fmla="*/ 216218 h 485775"/>
                <a:gd name="connsiteX34" fmla="*/ 19219 w 533760"/>
                <a:gd name="connsiteY34" fmla="*/ 202883 h 485775"/>
                <a:gd name="connsiteX35" fmla="*/ 23029 w 533760"/>
                <a:gd name="connsiteY35" fmla="*/ 196215 h 485775"/>
                <a:gd name="connsiteX36" fmla="*/ 42079 w 533760"/>
                <a:gd name="connsiteY36" fmla="*/ 218123 h 485775"/>
                <a:gd name="connsiteX37" fmla="*/ 43984 w 533760"/>
                <a:gd name="connsiteY37" fmla="*/ 219075 h 485775"/>
                <a:gd name="connsiteX38" fmla="*/ 48746 w 533760"/>
                <a:gd name="connsiteY38" fmla="*/ 235268 h 485775"/>
                <a:gd name="connsiteX39" fmla="*/ 69701 w 533760"/>
                <a:gd name="connsiteY39" fmla="*/ 250508 h 485775"/>
                <a:gd name="connsiteX40" fmla="*/ 77321 w 533760"/>
                <a:gd name="connsiteY40" fmla="*/ 251460 h 485775"/>
                <a:gd name="connsiteX41" fmla="*/ 109706 w 533760"/>
                <a:gd name="connsiteY41" fmla="*/ 225743 h 485775"/>
                <a:gd name="connsiteX42" fmla="*/ 105896 w 533760"/>
                <a:gd name="connsiteY42" fmla="*/ 200978 h 485775"/>
                <a:gd name="connsiteX43" fmla="*/ 84941 w 533760"/>
                <a:gd name="connsiteY43" fmla="*/ 185738 h 485775"/>
                <a:gd name="connsiteX44" fmla="*/ 49699 w 533760"/>
                <a:gd name="connsiteY44" fmla="*/ 199073 h 485775"/>
                <a:gd name="connsiteX45" fmla="*/ 40174 w 533760"/>
                <a:gd name="connsiteY45" fmla="*/ 186690 h 485775"/>
                <a:gd name="connsiteX46" fmla="*/ 148759 w 533760"/>
                <a:gd name="connsiteY46" fmla="*/ 135255 h 485775"/>
                <a:gd name="connsiteX47" fmla="*/ 157331 w 533760"/>
                <a:gd name="connsiteY47" fmla="*/ 134303 h 485775"/>
                <a:gd name="connsiteX48" fmla="*/ 163999 w 533760"/>
                <a:gd name="connsiteY48" fmla="*/ 135255 h 485775"/>
                <a:gd name="connsiteX49" fmla="*/ 444986 w 533760"/>
                <a:gd name="connsiteY49" fmla="*/ 202883 h 485775"/>
                <a:gd name="connsiteX50" fmla="*/ 463084 w 533760"/>
                <a:gd name="connsiteY50" fmla="*/ 216218 h 485775"/>
                <a:gd name="connsiteX51" fmla="*/ 466894 w 533760"/>
                <a:gd name="connsiteY51" fmla="*/ 239078 h 485775"/>
                <a:gd name="connsiteX52" fmla="*/ 433556 w 533760"/>
                <a:gd name="connsiteY52" fmla="*/ 374333 h 485775"/>
                <a:gd name="connsiteX53" fmla="*/ 397361 w 533760"/>
                <a:gd name="connsiteY53" fmla="*/ 397193 h 485775"/>
                <a:gd name="connsiteX54" fmla="*/ 116374 w 533760"/>
                <a:gd name="connsiteY54" fmla="*/ 329565 h 485775"/>
                <a:gd name="connsiteX55" fmla="*/ 103039 w 533760"/>
                <a:gd name="connsiteY55" fmla="*/ 321945 h 485775"/>
                <a:gd name="connsiteX56" fmla="*/ 22076 w 533760"/>
                <a:gd name="connsiteY56" fmla="*/ 216218 h 485775"/>
                <a:gd name="connsiteX57" fmla="*/ 63034 w 533760"/>
                <a:gd name="connsiteY57" fmla="*/ 214313 h 485775"/>
                <a:gd name="connsiteX58" fmla="*/ 63034 w 533760"/>
                <a:gd name="connsiteY58" fmla="*/ 214313 h 485775"/>
                <a:gd name="connsiteX59" fmla="*/ 77321 w 533760"/>
                <a:gd name="connsiteY59" fmla="*/ 203835 h 485775"/>
                <a:gd name="connsiteX60" fmla="*/ 81131 w 533760"/>
                <a:gd name="connsiteY60" fmla="*/ 203835 h 485775"/>
                <a:gd name="connsiteX61" fmla="*/ 89704 w 533760"/>
                <a:gd name="connsiteY61" fmla="*/ 210503 h 485775"/>
                <a:gd name="connsiteX62" fmla="*/ 91609 w 533760"/>
                <a:gd name="connsiteY62" fmla="*/ 220980 h 485775"/>
                <a:gd name="connsiteX63" fmla="*/ 74464 w 533760"/>
                <a:gd name="connsiteY63" fmla="*/ 231458 h 485775"/>
                <a:gd name="connsiteX64" fmla="*/ 65891 w 533760"/>
                <a:gd name="connsiteY64" fmla="*/ 224790 h 485775"/>
                <a:gd name="connsiteX65" fmla="*/ 63034 w 533760"/>
                <a:gd name="connsiteY65" fmla="*/ 214313 h 485775"/>
                <a:gd name="connsiteX66" fmla="*/ 512614 w 533760"/>
                <a:gd name="connsiteY66" fmla="*/ 316230 h 485775"/>
                <a:gd name="connsiteX67" fmla="*/ 464036 w 533760"/>
                <a:gd name="connsiteY67" fmla="*/ 446723 h 485775"/>
                <a:gd name="connsiteX68" fmla="*/ 424984 w 533760"/>
                <a:gd name="connsiteY68" fmla="*/ 464820 h 485775"/>
                <a:gd name="connsiteX69" fmla="*/ 154474 w 533760"/>
                <a:gd name="connsiteY69" fmla="*/ 365760 h 485775"/>
                <a:gd name="connsiteX70" fmla="*/ 142091 w 533760"/>
                <a:gd name="connsiteY70" fmla="*/ 357188 h 485775"/>
                <a:gd name="connsiteX71" fmla="*/ 140186 w 533760"/>
                <a:gd name="connsiteY71" fmla="*/ 353378 h 485775"/>
                <a:gd name="connsiteX72" fmla="*/ 393551 w 533760"/>
                <a:gd name="connsiteY72" fmla="*/ 414338 h 485775"/>
                <a:gd name="connsiteX73" fmla="*/ 404981 w 533760"/>
                <a:gd name="connsiteY73" fmla="*/ 415290 h 485775"/>
                <a:gd name="connsiteX74" fmla="*/ 452606 w 533760"/>
                <a:gd name="connsiteY74" fmla="*/ 377190 h 485775"/>
                <a:gd name="connsiteX75" fmla="*/ 479276 w 533760"/>
                <a:gd name="connsiteY75" fmla="*/ 269558 h 485775"/>
                <a:gd name="connsiteX76" fmla="*/ 495469 w 533760"/>
                <a:gd name="connsiteY76" fmla="*/ 275273 h 485775"/>
                <a:gd name="connsiteX77" fmla="*/ 512614 w 533760"/>
                <a:gd name="connsiteY77" fmla="*/ 290513 h 485775"/>
                <a:gd name="connsiteX78" fmla="*/ 512614 w 533760"/>
                <a:gd name="connsiteY78" fmla="*/ 31623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33760" h="485775">
                  <a:moveTo>
                    <a:pt x="528806" y="284798"/>
                  </a:moveTo>
                  <a:cubicBezTo>
                    <a:pt x="523091" y="273368"/>
                    <a:pt x="513566" y="263843"/>
                    <a:pt x="501184" y="259080"/>
                  </a:cubicBezTo>
                  <a:lnTo>
                    <a:pt x="483086" y="252413"/>
                  </a:lnTo>
                  <a:lnTo>
                    <a:pt x="484991" y="242888"/>
                  </a:lnTo>
                  <a:cubicBezTo>
                    <a:pt x="487849" y="230505"/>
                    <a:pt x="485944" y="217170"/>
                    <a:pt x="479276" y="205740"/>
                  </a:cubicBezTo>
                  <a:cubicBezTo>
                    <a:pt x="472609" y="194310"/>
                    <a:pt x="462131" y="186690"/>
                    <a:pt x="448796" y="183833"/>
                  </a:cubicBezTo>
                  <a:lnTo>
                    <a:pt x="167809" y="116205"/>
                  </a:lnTo>
                  <a:cubicBezTo>
                    <a:pt x="160189" y="114300"/>
                    <a:pt x="151616" y="114300"/>
                    <a:pt x="143044" y="116205"/>
                  </a:cubicBezTo>
                  <a:cubicBezTo>
                    <a:pt x="142091" y="116205"/>
                    <a:pt x="139234" y="117157"/>
                    <a:pt x="32554" y="168593"/>
                  </a:cubicBezTo>
                  <a:cubicBezTo>
                    <a:pt x="29696" y="161925"/>
                    <a:pt x="28744" y="153353"/>
                    <a:pt x="28744" y="142875"/>
                  </a:cubicBezTo>
                  <a:cubicBezTo>
                    <a:pt x="28744" y="82868"/>
                    <a:pt x="61129" y="19050"/>
                    <a:pt x="152569" y="19050"/>
                  </a:cubicBezTo>
                  <a:cubicBezTo>
                    <a:pt x="184954" y="19050"/>
                    <a:pt x="200194" y="36195"/>
                    <a:pt x="200194" y="52388"/>
                  </a:cubicBezTo>
                  <a:cubicBezTo>
                    <a:pt x="200194" y="68580"/>
                    <a:pt x="184954" y="85725"/>
                    <a:pt x="152569" y="85725"/>
                  </a:cubicBezTo>
                  <a:cubicBezTo>
                    <a:pt x="122089" y="85725"/>
                    <a:pt x="59224" y="85725"/>
                    <a:pt x="47794" y="131445"/>
                  </a:cubicBezTo>
                  <a:cubicBezTo>
                    <a:pt x="46841" y="136208"/>
                    <a:pt x="49699" y="141923"/>
                    <a:pt x="54461" y="142875"/>
                  </a:cubicBezTo>
                  <a:cubicBezTo>
                    <a:pt x="59224" y="143828"/>
                    <a:pt x="64939" y="140970"/>
                    <a:pt x="65891" y="136208"/>
                  </a:cubicBezTo>
                  <a:cubicBezTo>
                    <a:pt x="73511" y="105728"/>
                    <a:pt x="126851" y="105728"/>
                    <a:pt x="151616" y="105728"/>
                  </a:cubicBezTo>
                  <a:cubicBezTo>
                    <a:pt x="195431" y="105728"/>
                    <a:pt x="218291" y="79058"/>
                    <a:pt x="218291" y="53340"/>
                  </a:cubicBezTo>
                  <a:cubicBezTo>
                    <a:pt x="218291" y="27623"/>
                    <a:pt x="196384" y="0"/>
                    <a:pt x="152569" y="0"/>
                  </a:cubicBezTo>
                  <a:cubicBezTo>
                    <a:pt x="46841" y="0"/>
                    <a:pt x="9694" y="77153"/>
                    <a:pt x="9694" y="142875"/>
                  </a:cubicBezTo>
                  <a:cubicBezTo>
                    <a:pt x="9694" y="156210"/>
                    <a:pt x="11599" y="168593"/>
                    <a:pt x="15409" y="178118"/>
                  </a:cubicBezTo>
                  <a:cubicBezTo>
                    <a:pt x="8741" y="182880"/>
                    <a:pt x="3026" y="189548"/>
                    <a:pt x="1121" y="198120"/>
                  </a:cubicBezTo>
                  <a:cubicBezTo>
                    <a:pt x="-1736" y="208598"/>
                    <a:pt x="1121" y="219075"/>
                    <a:pt x="6836" y="227648"/>
                  </a:cubicBezTo>
                  <a:cubicBezTo>
                    <a:pt x="56366" y="293370"/>
                    <a:pt x="83989" y="329565"/>
                    <a:pt x="89704" y="335280"/>
                  </a:cubicBezTo>
                  <a:cubicBezTo>
                    <a:pt x="96371" y="340995"/>
                    <a:pt x="103991" y="345758"/>
                    <a:pt x="111611" y="347663"/>
                  </a:cubicBezTo>
                  <a:lnTo>
                    <a:pt x="112564" y="347663"/>
                  </a:lnTo>
                  <a:cubicBezTo>
                    <a:pt x="122089" y="363855"/>
                    <a:pt x="124946" y="367665"/>
                    <a:pt x="126851" y="369570"/>
                  </a:cubicBezTo>
                  <a:cubicBezTo>
                    <a:pt x="132566" y="376238"/>
                    <a:pt x="139234" y="381000"/>
                    <a:pt x="147806" y="383858"/>
                  </a:cubicBezTo>
                  <a:lnTo>
                    <a:pt x="419269" y="482918"/>
                  </a:lnTo>
                  <a:cubicBezTo>
                    <a:pt x="424984" y="484823"/>
                    <a:pt x="430699" y="485775"/>
                    <a:pt x="435461" y="485775"/>
                  </a:cubicBezTo>
                  <a:cubicBezTo>
                    <a:pt x="455464" y="485775"/>
                    <a:pt x="474514" y="473393"/>
                    <a:pt x="482134" y="453390"/>
                  </a:cubicBezTo>
                  <a:lnTo>
                    <a:pt x="530711" y="322898"/>
                  </a:lnTo>
                  <a:cubicBezTo>
                    <a:pt x="535474" y="310515"/>
                    <a:pt x="534521" y="296228"/>
                    <a:pt x="528806" y="284798"/>
                  </a:cubicBezTo>
                  <a:close/>
                  <a:moveTo>
                    <a:pt x="22076" y="216218"/>
                  </a:moveTo>
                  <a:cubicBezTo>
                    <a:pt x="19219" y="212408"/>
                    <a:pt x="18266" y="207645"/>
                    <a:pt x="19219" y="202883"/>
                  </a:cubicBezTo>
                  <a:cubicBezTo>
                    <a:pt x="20171" y="200025"/>
                    <a:pt x="21124" y="198120"/>
                    <a:pt x="23029" y="196215"/>
                  </a:cubicBezTo>
                  <a:cubicBezTo>
                    <a:pt x="31601" y="210503"/>
                    <a:pt x="41126" y="217170"/>
                    <a:pt x="42079" y="218123"/>
                  </a:cubicBezTo>
                  <a:cubicBezTo>
                    <a:pt x="42079" y="218123"/>
                    <a:pt x="43031" y="219075"/>
                    <a:pt x="43984" y="219075"/>
                  </a:cubicBezTo>
                  <a:cubicBezTo>
                    <a:pt x="43984" y="224790"/>
                    <a:pt x="45889" y="230505"/>
                    <a:pt x="48746" y="235268"/>
                  </a:cubicBezTo>
                  <a:cubicBezTo>
                    <a:pt x="53509" y="242888"/>
                    <a:pt x="61129" y="248603"/>
                    <a:pt x="69701" y="250508"/>
                  </a:cubicBezTo>
                  <a:cubicBezTo>
                    <a:pt x="72559" y="251460"/>
                    <a:pt x="75416" y="251460"/>
                    <a:pt x="77321" y="251460"/>
                  </a:cubicBezTo>
                  <a:cubicBezTo>
                    <a:pt x="92561" y="251460"/>
                    <a:pt x="105896" y="240983"/>
                    <a:pt x="109706" y="225743"/>
                  </a:cubicBezTo>
                  <a:cubicBezTo>
                    <a:pt x="111611" y="217170"/>
                    <a:pt x="110659" y="208598"/>
                    <a:pt x="105896" y="200978"/>
                  </a:cubicBezTo>
                  <a:cubicBezTo>
                    <a:pt x="101134" y="193358"/>
                    <a:pt x="93514" y="187643"/>
                    <a:pt x="84941" y="185738"/>
                  </a:cubicBezTo>
                  <a:cubicBezTo>
                    <a:pt x="70654" y="181928"/>
                    <a:pt x="57319" y="188595"/>
                    <a:pt x="49699" y="199073"/>
                  </a:cubicBezTo>
                  <a:cubicBezTo>
                    <a:pt x="46841" y="196215"/>
                    <a:pt x="43031" y="192405"/>
                    <a:pt x="40174" y="186690"/>
                  </a:cubicBezTo>
                  <a:cubicBezTo>
                    <a:pt x="104944" y="155258"/>
                    <a:pt x="145901" y="136208"/>
                    <a:pt x="148759" y="135255"/>
                  </a:cubicBezTo>
                  <a:cubicBezTo>
                    <a:pt x="151616" y="134303"/>
                    <a:pt x="154474" y="134303"/>
                    <a:pt x="157331" y="134303"/>
                  </a:cubicBezTo>
                  <a:cubicBezTo>
                    <a:pt x="159236" y="134303"/>
                    <a:pt x="162094" y="134303"/>
                    <a:pt x="163999" y="135255"/>
                  </a:cubicBezTo>
                  <a:lnTo>
                    <a:pt x="444986" y="202883"/>
                  </a:lnTo>
                  <a:cubicBezTo>
                    <a:pt x="452606" y="204788"/>
                    <a:pt x="459274" y="209550"/>
                    <a:pt x="463084" y="216218"/>
                  </a:cubicBezTo>
                  <a:cubicBezTo>
                    <a:pt x="466894" y="222885"/>
                    <a:pt x="468799" y="231458"/>
                    <a:pt x="466894" y="239078"/>
                  </a:cubicBezTo>
                  <a:lnTo>
                    <a:pt x="433556" y="374333"/>
                  </a:lnTo>
                  <a:cubicBezTo>
                    <a:pt x="429746" y="390525"/>
                    <a:pt x="413554" y="401003"/>
                    <a:pt x="397361" y="397193"/>
                  </a:cubicBezTo>
                  <a:lnTo>
                    <a:pt x="116374" y="329565"/>
                  </a:lnTo>
                  <a:cubicBezTo>
                    <a:pt x="111611" y="328613"/>
                    <a:pt x="106849" y="325755"/>
                    <a:pt x="103039" y="321945"/>
                  </a:cubicBezTo>
                  <a:cubicBezTo>
                    <a:pt x="101134" y="320040"/>
                    <a:pt x="90656" y="306705"/>
                    <a:pt x="22076" y="216218"/>
                  </a:cubicBezTo>
                  <a:close/>
                  <a:moveTo>
                    <a:pt x="63034" y="214313"/>
                  </a:moveTo>
                  <a:cubicBezTo>
                    <a:pt x="63034" y="214313"/>
                    <a:pt x="63034" y="214313"/>
                    <a:pt x="63034" y="214313"/>
                  </a:cubicBezTo>
                  <a:cubicBezTo>
                    <a:pt x="64939" y="207645"/>
                    <a:pt x="70654" y="203835"/>
                    <a:pt x="77321" y="203835"/>
                  </a:cubicBezTo>
                  <a:cubicBezTo>
                    <a:pt x="78274" y="203835"/>
                    <a:pt x="79226" y="203835"/>
                    <a:pt x="81131" y="203835"/>
                  </a:cubicBezTo>
                  <a:cubicBezTo>
                    <a:pt x="84941" y="204788"/>
                    <a:pt x="87799" y="206693"/>
                    <a:pt x="89704" y="210503"/>
                  </a:cubicBezTo>
                  <a:cubicBezTo>
                    <a:pt x="91609" y="213360"/>
                    <a:pt x="92561" y="217170"/>
                    <a:pt x="91609" y="220980"/>
                  </a:cubicBezTo>
                  <a:cubicBezTo>
                    <a:pt x="89704" y="228600"/>
                    <a:pt x="82084" y="233363"/>
                    <a:pt x="74464" y="231458"/>
                  </a:cubicBezTo>
                  <a:cubicBezTo>
                    <a:pt x="70654" y="230505"/>
                    <a:pt x="67796" y="228600"/>
                    <a:pt x="65891" y="224790"/>
                  </a:cubicBezTo>
                  <a:cubicBezTo>
                    <a:pt x="63034" y="221933"/>
                    <a:pt x="62081" y="218123"/>
                    <a:pt x="63034" y="214313"/>
                  </a:cubicBezTo>
                  <a:close/>
                  <a:moveTo>
                    <a:pt x="512614" y="316230"/>
                  </a:moveTo>
                  <a:lnTo>
                    <a:pt x="464036" y="446723"/>
                  </a:lnTo>
                  <a:cubicBezTo>
                    <a:pt x="458321" y="462915"/>
                    <a:pt x="441176" y="470535"/>
                    <a:pt x="424984" y="464820"/>
                  </a:cubicBezTo>
                  <a:lnTo>
                    <a:pt x="154474" y="365760"/>
                  </a:lnTo>
                  <a:cubicBezTo>
                    <a:pt x="149711" y="363855"/>
                    <a:pt x="144949" y="360998"/>
                    <a:pt x="142091" y="357188"/>
                  </a:cubicBezTo>
                  <a:cubicBezTo>
                    <a:pt x="142091" y="357188"/>
                    <a:pt x="141139" y="356235"/>
                    <a:pt x="140186" y="353378"/>
                  </a:cubicBezTo>
                  <a:lnTo>
                    <a:pt x="393551" y="414338"/>
                  </a:lnTo>
                  <a:cubicBezTo>
                    <a:pt x="397361" y="415290"/>
                    <a:pt x="401171" y="415290"/>
                    <a:pt x="404981" y="415290"/>
                  </a:cubicBezTo>
                  <a:cubicBezTo>
                    <a:pt x="426889" y="415290"/>
                    <a:pt x="447844" y="400050"/>
                    <a:pt x="452606" y="377190"/>
                  </a:cubicBezTo>
                  <a:lnTo>
                    <a:pt x="479276" y="269558"/>
                  </a:lnTo>
                  <a:lnTo>
                    <a:pt x="495469" y="275273"/>
                  </a:lnTo>
                  <a:cubicBezTo>
                    <a:pt x="503089" y="278130"/>
                    <a:pt x="508804" y="283845"/>
                    <a:pt x="512614" y="290513"/>
                  </a:cubicBezTo>
                  <a:cubicBezTo>
                    <a:pt x="515471" y="300038"/>
                    <a:pt x="515471" y="308610"/>
                    <a:pt x="512614" y="31623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743874F-0209-8923-1EA9-E18400B1EE84}"/>
                </a:ext>
              </a:extLst>
            </p:cNvPr>
            <p:cNvSpPr/>
            <p:nvPr/>
          </p:nvSpPr>
          <p:spPr>
            <a:xfrm>
              <a:off x="5863499" y="3023348"/>
              <a:ext cx="57150" cy="57990"/>
            </a:xfrm>
            <a:custGeom>
              <a:avLst/>
              <a:gdLst>
                <a:gd name="connsiteX0" fmla="*/ 21908 w 57150"/>
                <a:gd name="connsiteY0" fmla="*/ 57038 h 57990"/>
                <a:gd name="connsiteX1" fmla="*/ 28575 w 57150"/>
                <a:gd name="connsiteY1" fmla="*/ 57990 h 57990"/>
                <a:gd name="connsiteX2" fmla="*/ 56197 w 57150"/>
                <a:gd name="connsiteY2" fmla="*/ 36083 h 57990"/>
                <a:gd name="connsiteX3" fmla="*/ 53340 w 57150"/>
                <a:gd name="connsiteY3" fmla="*/ 14175 h 57990"/>
                <a:gd name="connsiteX4" fmla="*/ 35243 w 57150"/>
                <a:gd name="connsiteY4" fmla="*/ 840 h 57990"/>
                <a:gd name="connsiteX5" fmla="*/ 953 w 57150"/>
                <a:gd name="connsiteY5" fmla="*/ 21795 h 57990"/>
                <a:gd name="connsiteX6" fmla="*/ 3810 w 57150"/>
                <a:gd name="connsiteY6" fmla="*/ 43703 h 57990"/>
                <a:gd name="connsiteX7" fmla="*/ 21908 w 57150"/>
                <a:gd name="connsiteY7" fmla="*/ 57038 h 57990"/>
                <a:gd name="connsiteX8" fmla="*/ 19050 w 57150"/>
                <a:gd name="connsiteY8" fmla="*/ 27510 h 57990"/>
                <a:gd name="connsiteX9" fmla="*/ 28575 w 57150"/>
                <a:gd name="connsiteY9" fmla="*/ 19890 h 57990"/>
                <a:gd name="connsiteX10" fmla="*/ 30480 w 57150"/>
                <a:gd name="connsiteY10" fmla="*/ 19890 h 57990"/>
                <a:gd name="connsiteX11" fmla="*/ 36195 w 57150"/>
                <a:gd name="connsiteY11" fmla="*/ 24653 h 57990"/>
                <a:gd name="connsiteX12" fmla="*/ 37147 w 57150"/>
                <a:gd name="connsiteY12" fmla="*/ 31320 h 57990"/>
                <a:gd name="connsiteX13" fmla="*/ 25718 w 57150"/>
                <a:gd name="connsiteY13" fmla="*/ 37988 h 57990"/>
                <a:gd name="connsiteX14" fmla="*/ 20003 w 57150"/>
                <a:gd name="connsiteY14" fmla="*/ 33225 h 57990"/>
                <a:gd name="connsiteX15" fmla="*/ 19050 w 57150"/>
                <a:gd name="connsiteY15" fmla="*/ 27510 h 5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150" h="57990">
                  <a:moveTo>
                    <a:pt x="21908" y="57038"/>
                  </a:moveTo>
                  <a:cubicBezTo>
                    <a:pt x="23813" y="57990"/>
                    <a:pt x="26670" y="57990"/>
                    <a:pt x="28575" y="57990"/>
                  </a:cubicBezTo>
                  <a:cubicBezTo>
                    <a:pt x="41910" y="57990"/>
                    <a:pt x="53340" y="49418"/>
                    <a:pt x="56197" y="36083"/>
                  </a:cubicBezTo>
                  <a:cubicBezTo>
                    <a:pt x="58103" y="28463"/>
                    <a:pt x="57150" y="20843"/>
                    <a:pt x="53340" y="14175"/>
                  </a:cubicBezTo>
                  <a:cubicBezTo>
                    <a:pt x="49530" y="7508"/>
                    <a:pt x="42863" y="2745"/>
                    <a:pt x="35243" y="840"/>
                  </a:cubicBezTo>
                  <a:cubicBezTo>
                    <a:pt x="20003" y="-2970"/>
                    <a:pt x="4763" y="6555"/>
                    <a:pt x="953" y="21795"/>
                  </a:cubicBezTo>
                  <a:cubicBezTo>
                    <a:pt x="-953" y="29415"/>
                    <a:pt x="0" y="37035"/>
                    <a:pt x="3810" y="43703"/>
                  </a:cubicBezTo>
                  <a:cubicBezTo>
                    <a:pt x="7620" y="51323"/>
                    <a:pt x="14288" y="56085"/>
                    <a:pt x="21908" y="57038"/>
                  </a:cubicBezTo>
                  <a:close/>
                  <a:moveTo>
                    <a:pt x="19050" y="27510"/>
                  </a:moveTo>
                  <a:cubicBezTo>
                    <a:pt x="20003" y="22748"/>
                    <a:pt x="23813" y="19890"/>
                    <a:pt x="28575" y="19890"/>
                  </a:cubicBezTo>
                  <a:cubicBezTo>
                    <a:pt x="29528" y="19890"/>
                    <a:pt x="30480" y="19890"/>
                    <a:pt x="30480" y="19890"/>
                  </a:cubicBezTo>
                  <a:cubicBezTo>
                    <a:pt x="33338" y="20843"/>
                    <a:pt x="35243" y="21795"/>
                    <a:pt x="36195" y="24653"/>
                  </a:cubicBezTo>
                  <a:cubicBezTo>
                    <a:pt x="37147" y="26558"/>
                    <a:pt x="38100" y="29415"/>
                    <a:pt x="37147" y="31320"/>
                  </a:cubicBezTo>
                  <a:cubicBezTo>
                    <a:pt x="36195" y="36083"/>
                    <a:pt x="30480" y="39893"/>
                    <a:pt x="25718" y="37988"/>
                  </a:cubicBezTo>
                  <a:cubicBezTo>
                    <a:pt x="22860" y="37035"/>
                    <a:pt x="20955" y="36083"/>
                    <a:pt x="20003" y="33225"/>
                  </a:cubicBezTo>
                  <a:cubicBezTo>
                    <a:pt x="19050" y="32273"/>
                    <a:pt x="19050" y="30368"/>
                    <a:pt x="19050" y="2751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880FF73-8CF6-BB29-957A-C0B10EC683BD}"/>
                </a:ext>
              </a:extLst>
            </p:cNvPr>
            <p:cNvSpPr/>
            <p:nvPr/>
          </p:nvSpPr>
          <p:spPr>
            <a:xfrm>
              <a:off x="5867178" y="3027478"/>
              <a:ext cx="127334" cy="139585"/>
            </a:xfrm>
            <a:custGeom>
              <a:avLst/>
              <a:gdLst>
                <a:gd name="connsiteX0" fmla="*/ 2989 w 127334"/>
                <a:gd name="connsiteY0" fmla="*/ 136728 h 139585"/>
                <a:gd name="connsiteX1" fmla="*/ 9657 w 127334"/>
                <a:gd name="connsiteY1" fmla="*/ 139585 h 139585"/>
                <a:gd name="connsiteX2" fmla="*/ 16324 w 127334"/>
                <a:gd name="connsiteY2" fmla="*/ 136728 h 139585"/>
                <a:gd name="connsiteX3" fmla="*/ 124909 w 127334"/>
                <a:gd name="connsiteY3" fmla="*/ 15760 h 139585"/>
                <a:gd name="connsiteX4" fmla="*/ 123957 w 127334"/>
                <a:gd name="connsiteY4" fmla="*/ 2425 h 139585"/>
                <a:gd name="connsiteX5" fmla="*/ 110622 w 127334"/>
                <a:gd name="connsiteY5" fmla="*/ 3378 h 139585"/>
                <a:gd name="connsiteX6" fmla="*/ 2037 w 127334"/>
                <a:gd name="connsiteY6" fmla="*/ 123393 h 139585"/>
                <a:gd name="connsiteX7" fmla="*/ 2989 w 127334"/>
                <a:gd name="connsiteY7" fmla="*/ 136728 h 13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34" h="139585">
                  <a:moveTo>
                    <a:pt x="2989" y="136728"/>
                  </a:moveTo>
                  <a:cubicBezTo>
                    <a:pt x="4894" y="138633"/>
                    <a:pt x="6799" y="139585"/>
                    <a:pt x="9657" y="139585"/>
                  </a:cubicBezTo>
                  <a:cubicBezTo>
                    <a:pt x="12514" y="139585"/>
                    <a:pt x="14419" y="138633"/>
                    <a:pt x="16324" y="136728"/>
                  </a:cubicBezTo>
                  <a:lnTo>
                    <a:pt x="124909" y="15760"/>
                  </a:lnTo>
                  <a:cubicBezTo>
                    <a:pt x="128719" y="11950"/>
                    <a:pt x="127767" y="6235"/>
                    <a:pt x="123957" y="2425"/>
                  </a:cubicBezTo>
                  <a:cubicBezTo>
                    <a:pt x="120147" y="-1385"/>
                    <a:pt x="114432" y="-432"/>
                    <a:pt x="110622" y="3378"/>
                  </a:cubicBezTo>
                  <a:lnTo>
                    <a:pt x="2037" y="123393"/>
                  </a:lnTo>
                  <a:cubicBezTo>
                    <a:pt x="-821" y="127203"/>
                    <a:pt x="-821" y="132918"/>
                    <a:pt x="2989" y="13672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48A4B39-BF6A-EC9B-1F18-3A5B1DF8AD3F}"/>
                </a:ext>
              </a:extLst>
            </p:cNvPr>
            <p:cNvSpPr/>
            <p:nvPr/>
          </p:nvSpPr>
          <p:spPr>
            <a:xfrm>
              <a:off x="5941604" y="3111930"/>
              <a:ext cx="57150" cy="57990"/>
            </a:xfrm>
            <a:custGeom>
              <a:avLst/>
              <a:gdLst>
                <a:gd name="connsiteX0" fmla="*/ 35242 w 57150"/>
                <a:gd name="connsiteY0" fmla="*/ 840 h 57990"/>
                <a:gd name="connsiteX1" fmla="*/ 953 w 57150"/>
                <a:gd name="connsiteY1" fmla="*/ 21795 h 57990"/>
                <a:gd name="connsiteX2" fmla="*/ 3810 w 57150"/>
                <a:gd name="connsiteY2" fmla="*/ 43703 h 57990"/>
                <a:gd name="connsiteX3" fmla="*/ 21908 w 57150"/>
                <a:gd name="connsiteY3" fmla="*/ 57038 h 57990"/>
                <a:gd name="connsiteX4" fmla="*/ 28575 w 57150"/>
                <a:gd name="connsiteY4" fmla="*/ 57990 h 57990"/>
                <a:gd name="connsiteX5" fmla="*/ 56198 w 57150"/>
                <a:gd name="connsiteY5" fmla="*/ 36083 h 57990"/>
                <a:gd name="connsiteX6" fmla="*/ 53340 w 57150"/>
                <a:gd name="connsiteY6" fmla="*/ 14175 h 57990"/>
                <a:gd name="connsiteX7" fmla="*/ 35242 w 57150"/>
                <a:gd name="connsiteY7" fmla="*/ 840 h 57990"/>
                <a:gd name="connsiteX8" fmla="*/ 37148 w 57150"/>
                <a:gd name="connsiteY8" fmla="*/ 30368 h 57990"/>
                <a:gd name="connsiteX9" fmla="*/ 25717 w 57150"/>
                <a:gd name="connsiteY9" fmla="*/ 37035 h 57990"/>
                <a:gd name="connsiteX10" fmla="*/ 20003 w 57150"/>
                <a:gd name="connsiteY10" fmla="*/ 32273 h 57990"/>
                <a:gd name="connsiteX11" fmla="*/ 19050 w 57150"/>
                <a:gd name="connsiteY11" fmla="*/ 25605 h 57990"/>
                <a:gd name="connsiteX12" fmla="*/ 28575 w 57150"/>
                <a:gd name="connsiteY12" fmla="*/ 17985 h 57990"/>
                <a:gd name="connsiteX13" fmla="*/ 30480 w 57150"/>
                <a:gd name="connsiteY13" fmla="*/ 17985 h 57990"/>
                <a:gd name="connsiteX14" fmla="*/ 36195 w 57150"/>
                <a:gd name="connsiteY14" fmla="*/ 22748 h 57990"/>
                <a:gd name="connsiteX15" fmla="*/ 37148 w 57150"/>
                <a:gd name="connsiteY15" fmla="*/ 30368 h 5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150" h="57990">
                  <a:moveTo>
                    <a:pt x="35242" y="840"/>
                  </a:moveTo>
                  <a:cubicBezTo>
                    <a:pt x="20003" y="-2970"/>
                    <a:pt x="4762" y="6555"/>
                    <a:pt x="953" y="21795"/>
                  </a:cubicBezTo>
                  <a:cubicBezTo>
                    <a:pt x="-952" y="29415"/>
                    <a:pt x="0" y="37035"/>
                    <a:pt x="3810" y="43703"/>
                  </a:cubicBezTo>
                  <a:cubicBezTo>
                    <a:pt x="7620" y="50370"/>
                    <a:pt x="14287" y="55133"/>
                    <a:pt x="21908" y="57038"/>
                  </a:cubicBezTo>
                  <a:cubicBezTo>
                    <a:pt x="23812" y="57990"/>
                    <a:pt x="26670" y="57990"/>
                    <a:pt x="28575" y="57990"/>
                  </a:cubicBezTo>
                  <a:cubicBezTo>
                    <a:pt x="41910" y="57990"/>
                    <a:pt x="53340" y="49418"/>
                    <a:pt x="56198" y="36083"/>
                  </a:cubicBezTo>
                  <a:cubicBezTo>
                    <a:pt x="58103" y="28463"/>
                    <a:pt x="57150" y="20843"/>
                    <a:pt x="53340" y="14175"/>
                  </a:cubicBezTo>
                  <a:cubicBezTo>
                    <a:pt x="48578" y="7508"/>
                    <a:pt x="41910" y="2745"/>
                    <a:pt x="35242" y="840"/>
                  </a:cubicBezTo>
                  <a:close/>
                  <a:moveTo>
                    <a:pt x="37148" y="30368"/>
                  </a:moveTo>
                  <a:cubicBezTo>
                    <a:pt x="36195" y="35130"/>
                    <a:pt x="30480" y="38940"/>
                    <a:pt x="25717" y="37035"/>
                  </a:cubicBezTo>
                  <a:cubicBezTo>
                    <a:pt x="22860" y="36083"/>
                    <a:pt x="20955" y="35130"/>
                    <a:pt x="20003" y="32273"/>
                  </a:cubicBezTo>
                  <a:cubicBezTo>
                    <a:pt x="19050" y="30368"/>
                    <a:pt x="18098" y="27510"/>
                    <a:pt x="19050" y="25605"/>
                  </a:cubicBezTo>
                  <a:cubicBezTo>
                    <a:pt x="20003" y="20843"/>
                    <a:pt x="23812" y="17985"/>
                    <a:pt x="28575" y="17985"/>
                  </a:cubicBezTo>
                  <a:cubicBezTo>
                    <a:pt x="29528" y="17985"/>
                    <a:pt x="30480" y="17985"/>
                    <a:pt x="30480" y="17985"/>
                  </a:cubicBezTo>
                  <a:cubicBezTo>
                    <a:pt x="33337" y="18938"/>
                    <a:pt x="35242" y="19890"/>
                    <a:pt x="36195" y="22748"/>
                  </a:cubicBezTo>
                  <a:cubicBezTo>
                    <a:pt x="37148" y="25605"/>
                    <a:pt x="38100" y="28463"/>
                    <a:pt x="37148" y="3036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15" name="Graphic 37">
            <a:extLst>
              <a:ext uri="{FF2B5EF4-FFF2-40B4-BE49-F238E27FC236}">
                <a16:creationId xmlns:a16="http://schemas.microsoft.com/office/drawing/2014/main" id="{2143FE71-979F-4663-B6B8-023C6E712E9A}"/>
              </a:ext>
            </a:extLst>
          </p:cNvPr>
          <p:cNvSpPr/>
          <p:nvPr/>
        </p:nvSpPr>
        <p:spPr>
          <a:xfrm>
            <a:off x="5602515" y="1873704"/>
            <a:ext cx="609600" cy="487680"/>
          </a:xfrm>
          <a:custGeom>
            <a:avLst/>
            <a:gdLst>
              <a:gd name="connsiteX0" fmla="*/ 585788 w 609600"/>
              <a:gd name="connsiteY0" fmla="*/ 86678 h 487680"/>
              <a:gd name="connsiteX1" fmla="*/ 147638 w 609600"/>
              <a:gd name="connsiteY1" fmla="*/ 43815 h 487680"/>
              <a:gd name="connsiteX2" fmla="*/ 142875 w 609600"/>
              <a:gd name="connsiteY2" fmla="*/ 25717 h 487680"/>
              <a:gd name="connsiteX3" fmla="*/ 104775 w 609600"/>
              <a:gd name="connsiteY3" fmla="*/ 0 h 487680"/>
              <a:gd name="connsiteX4" fmla="*/ 33338 w 609600"/>
              <a:gd name="connsiteY4" fmla="*/ 0 h 487680"/>
              <a:gd name="connsiteX5" fmla="*/ 0 w 609600"/>
              <a:gd name="connsiteY5" fmla="*/ 33338 h 487680"/>
              <a:gd name="connsiteX6" fmla="*/ 33338 w 609600"/>
              <a:gd name="connsiteY6" fmla="*/ 66675 h 487680"/>
              <a:gd name="connsiteX7" fmla="*/ 134303 w 609600"/>
              <a:gd name="connsiteY7" fmla="*/ 66675 h 487680"/>
              <a:gd name="connsiteX8" fmla="*/ 200978 w 609600"/>
              <a:gd name="connsiteY8" fmla="*/ 307658 h 487680"/>
              <a:gd name="connsiteX9" fmla="*/ 200978 w 609600"/>
              <a:gd name="connsiteY9" fmla="*/ 307658 h 487680"/>
              <a:gd name="connsiteX10" fmla="*/ 213360 w 609600"/>
              <a:gd name="connsiteY10" fmla="*/ 325755 h 487680"/>
              <a:gd name="connsiteX11" fmla="*/ 201930 w 609600"/>
              <a:gd name="connsiteY11" fmla="*/ 341948 h 487680"/>
              <a:gd name="connsiteX12" fmla="*/ 185738 w 609600"/>
              <a:gd name="connsiteY12" fmla="*/ 383858 h 487680"/>
              <a:gd name="connsiteX13" fmla="*/ 168593 w 609600"/>
              <a:gd name="connsiteY13" fmla="*/ 391478 h 487680"/>
              <a:gd name="connsiteX14" fmla="*/ 163830 w 609600"/>
              <a:gd name="connsiteY14" fmla="*/ 406718 h 487680"/>
              <a:gd name="connsiteX15" fmla="*/ 163830 w 609600"/>
              <a:gd name="connsiteY15" fmla="*/ 421005 h 487680"/>
              <a:gd name="connsiteX16" fmla="*/ 139065 w 609600"/>
              <a:gd name="connsiteY16" fmla="*/ 453390 h 487680"/>
              <a:gd name="connsiteX17" fmla="*/ 173355 w 609600"/>
              <a:gd name="connsiteY17" fmla="*/ 487680 h 487680"/>
              <a:gd name="connsiteX18" fmla="*/ 207645 w 609600"/>
              <a:gd name="connsiteY18" fmla="*/ 453390 h 487680"/>
              <a:gd name="connsiteX19" fmla="*/ 207645 w 609600"/>
              <a:gd name="connsiteY19" fmla="*/ 450533 h 487680"/>
              <a:gd name="connsiteX20" fmla="*/ 205740 w 609600"/>
              <a:gd name="connsiteY20" fmla="*/ 445770 h 487680"/>
              <a:gd name="connsiteX21" fmla="*/ 232410 w 609600"/>
              <a:gd name="connsiteY21" fmla="*/ 406718 h 487680"/>
              <a:gd name="connsiteX22" fmla="*/ 209550 w 609600"/>
              <a:gd name="connsiteY22" fmla="*/ 383858 h 487680"/>
              <a:gd name="connsiteX23" fmla="*/ 205740 w 609600"/>
              <a:gd name="connsiteY23" fmla="*/ 383858 h 487680"/>
              <a:gd name="connsiteX24" fmla="*/ 220028 w 609600"/>
              <a:gd name="connsiteY24" fmla="*/ 349568 h 487680"/>
              <a:gd name="connsiteX25" fmla="*/ 240030 w 609600"/>
              <a:gd name="connsiteY25" fmla="*/ 337185 h 487680"/>
              <a:gd name="connsiteX26" fmla="*/ 524828 w 609600"/>
              <a:gd name="connsiteY26" fmla="*/ 378143 h 487680"/>
              <a:gd name="connsiteX27" fmla="*/ 525780 w 609600"/>
              <a:gd name="connsiteY27" fmla="*/ 378143 h 487680"/>
              <a:gd name="connsiteX28" fmla="*/ 539115 w 609600"/>
              <a:gd name="connsiteY28" fmla="*/ 384810 h 487680"/>
              <a:gd name="connsiteX29" fmla="*/ 528638 w 609600"/>
              <a:gd name="connsiteY29" fmla="*/ 391478 h 487680"/>
              <a:gd name="connsiteX30" fmla="*/ 523875 w 609600"/>
              <a:gd name="connsiteY30" fmla="*/ 406718 h 487680"/>
              <a:gd name="connsiteX31" fmla="*/ 523875 w 609600"/>
              <a:gd name="connsiteY31" fmla="*/ 421005 h 487680"/>
              <a:gd name="connsiteX32" fmla="*/ 499110 w 609600"/>
              <a:gd name="connsiteY32" fmla="*/ 453390 h 487680"/>
              <a:gd name="connsiteX33" fmla="*/ 533400 w 609600"/>
              <a:gd name="connsiteY33" fmla="*/ 487680 h 487680"/>
              <a:gd name="connsiteX34" fmla="*/ 567690 w 609600"/>
              <a:gd name="connsiteY34" fmla="*/ 453390 h 487680"/>
              <a:gd name="connsiteX35" fmla="*/ 566738 w 609600"/>
              <a:gd name="connsiteY35" fmla="*/ 444818 h 487680"/>
              <a:gd name="connsiteX36" fmla="*/ 592455 w 609600"/>
              <a:gd name="connsiteY36" fmla="*/ 406718 h 487680"/>
              <a:gd name="connsiteX37" fmla="*/ 569595 w 609600"/>
              <a:gd name="connsiteY37" fmla="*/ 383858 h 487680"/>
              <a:gd name="connsiteX38" fmla="*/ 560070 w 609600"/>
              <a:gd name="connsiteY38" fmla="*/ 383858 h 487680"/>
              <a:gd name="connsiteX39" fmla="*/ 526733 w 609600"/>
              <a:gd name="connsiteY39" fmla="*/ 359093 h 487680"/>
              <a:gd name="connsiteX40" fmla="*/ 356235 w 609600"/>
              <a:gd name="connsiteY40" fmla="*/ 334328 h 487680"/>
              <a:gd name="connsiteX41" fmla="*/ 372428 w 609600"/>
              <a:gd name="connsiteY41" fmla="*/ 334328 h 487680"/>
              <a:gd name="connsiteX42" fmla="*/ 372428 w 609600"/>
              <a:gd name="connsiteY42" fmla="*/ 334328 h 487680"/>
              <a:gd name="connsiteX43" fmla="*/ 372428 w 609600"/>
              <a:gd name="connsiteY43" fmla="*/ 334328 h 487680"/>
              <a:gd name="connsiteX44" fmla="*/ 505778 w 609600"/>
              <a:gd name="connsiteY44" fmla="*/ 334328 h 487680"/>
              <a:gd name="connsiteX45" fmla="*/ 505778 w 609600"/>
              <a:gd name="connsiteY45" fmla="*/ 334328 h 487680"/>
              <a:gd name="connsiteX46" fmla="*/ 505778 w 609600"/>
              <a:gd name="connsiteY46" fmla="*/ 334328 h 487680"/>
              <a:gd name="connsiteX47" fmla="*/ 582930 w 609600"/>
              <a:gd name="connsiteY47" fmla="*/ 334328 h 487680"/>
              <a:gd name="connsiteX48" fmla="*/ 600075 w 609600"/>
              <a:gd name="connsiteY48" fmla="*/ 327660 h 487680"/>
              <a:gd name="connsiteX49" fmla="*/ 609600 w 609600"/>
              <a:gd name="connsiteY49" fmla="*/ 300038 h 487680"/>
              <a:gd name="connsiteX50" fmla="*/ 609600 w 609600"/>
              <a:gd name="connsiteY50" fmla="*/ 121920 h 487680"/>
              <a:gd name="connsiteX51" fmla="*/ 585788 w 609600"/>
              <a:gd name="connsiteY51" fmla="*/ 86678 h 487680"/>
              <a:gd name="connsiteX52" fmla="*/ 33338 w 609600"/>
              <a:gd name="connsiteY52" fmla="*/ 47625 h 487680"/>
              <a:gd name="connsiteX53" fmla="*/ 19050 w 609600"/>
              <a:gd name="connsiteY53" fmla="*/ 33338 h 487680"/>
              <a:gd name="connsiteX54" fmla="*/ 33338 w 609600"/>
              <a:gd name="connsiteY54" fmla="*/ 19050 h 487680"/>
              <a:gd name="connsiteX55" fmla="*/ 104775 w 609600"/>
              <a:gd name="connsiteY55" fmla="*/ 19050 h 487680"/>
              <a:gd name="connsiteX56" fmla="*/ 124778 w 609600"/>
              <a:gd name="connsiteY56" fmla="*/ 31433 h 487680"/>
              <a:gd name="connsiteX57" fmla="*/ 129540 w 609600"/>
              <a:gd name="connsiteY57" fmla="*/ 46672 h 487680"/>
              <a:gd name="connsiteX58" fmla="*/ 33338 w 609600"/>
              <a:gd name="connsiteY58" fmla="*/ 46672 h 487680"/>
              <a:gd name="connsiteX59" fmla="*/ 172403 w 609600"/>
              <a:gd name="connsiteY59" fmla="*/ 467678 h 487680"/>
              <a:gd name="connsiteX60" fmla="*/ 157163 w 609600"/>
              <a:gd name="connsiteY60" fmla="*/ 452438 h 487680"/>
              <a:gd name="connsiteX61" fmla="*/ 162878 w 609600"/>
              <a:gd name="connsiteY61" fmla="*/ 441008 h 487680"/>
              <a:gd name="connsiteX62" fmla="*/ 162878 w 609600"/>
              <a:gd name="connsiteY62" fmla="*/ 444818 h 487680"/>
              <a:gd name="connsiteX63" fmla="*/ 170498 w 609600"/>
              <a:gd name="connsiteY63" fmla="*/ 461010 h 487680"/>
              <a:gd name="connsiteX64" fmla="*/ 178118 w 609600"/>
              <a:gd name="connsiteY64" fmla="*/ 462915 h 487680"/>
              <a:gd name="connsiteX65" fmla="*/ 184785 w 609600"/>
              <a:gd name="connsiteY65" fmla="*/ 461963 h 487680"/>
              <a:gd name="connsiteX66" fmla="*/ 172403 w 609600"/>
              <a:gd name="connsiteY66" fmla="*/ 467678 h 487680"/>
              <a:gd name="connsiteX67" fmla="*/ 212408 w 609600"/>
              <a:gd name="connsiteY67" fmla="*/ 405765 h 487680"/>
              <a:gd name="connsiteX68" fmla="*/ 181928 w 609600"/>
              <a:gd name="connsiteY68" fmla="*/ 440055 h 487680"/>
              <a:gd name="connsiteX69" fmla="*/ 181928 w 609600"/>
              <a:gd name="connsiteY69" fmla="*/ 405765 h 487680"/>
              <a:gd name="connsiteX70" fmla="*/ 181928 w 609600"/>
              <a:gd name="connsiteY70" fmla="*/ 402908 h 487680"/>
              <a:gd name="connsiteX71" fmla="*/ 184785 w 609600"/>
              <a:gd name="connsiteY71" fmla="*/ 401955 h 487680"/>
              <a:gd name="connsiteX72" fmla="*/ 190500 w 609600"/>
              <a:gd name="connsiteY72" fmla="*/ 401955 h 487680"/>
              <a:gd name="connsiteX73" fmla="*/ 190500 w 609600"/>
              <a:gd name="connsiteY73" fmla="*/ 401955 h 487680"/>
              <a:gd name="connsiteX74" fmla="*/ 190500 w 609600"/>
              <a:gd name="connsiteY74" fmla="*/ 401955 h 487680"/>
              <a:gd name="connsiteX75" fmla="*/ 207645 w 609600"/>
              <a:gd name="connsiteY75" fmla="*/ 401955 h 487680"/>
              <a:gd name="connsiteX76" fmla="*/ 212408 w 609600"/>
              <a:gd name="connsiteY76" fmla="*/ 405765 h 487680"/>
              <a:gd name="connsiteX77" fmla="*/ 531495 w 609600"/>
              <a:gd name="connsiteY77" fmla="*/ 467678 h 487680"/>
              <a:gd name="connsiteX78" fmla="*/ 516255 w 609600"/>
              <a:gd name="connsiteY78" fmla="*/ 452438 h 487680"/>
              <a:gd name="connsiteX79" fmla="*/ 521970 w 609600"/>
              <a:gd name="connsiteY79" fmla="*/ 441008 h 487680"/>
              <a:gd name="connsiteX80" fmla="*/ 521970 w 609600"/>
              <a:gd name="connsiteY80" fmla="*/ 444818 h 487680"/>
              <a:gd name="connsiteX81" fmla="*/ 529590 w 609600"/>
              <a:gd name="connsiteY81" fmla="*/ 461010 h 487680"/>
              <a:gd name="connsiteX82" fmla="*/ 537210 w 609600"/>
              <a:gd name="connsiteY82" fmla="*/ 462915 h 487680"/>
              <a:gd name="connsiteX83" fmla="*/ 543878 w 609600"/>
              <a:gd name="connsiteY83" fmla="*/ 461963 h 487680"/>
              <a:gd name="connsiteX84" fmla="*/ 531495 w 609600"/>
              <a:gd name="connsiteY84" fmla="*/ 467678 h 487680"/>
              <a:gd name="connsiteX85" fmla="*/ 571500 w 609600"/>
              <a:gd name="connsiteY85" fmla="*/ 405765 h 487680"/>
              <a:gd name="connsiteX86" fmla="*/ 549593 w 609600"/>
              <a:gd name="connsiteY86" fmla="*/ 432435 h 487680"/>
              <a:gd name="connsiteX87" fmla="*/ 548640 w 609600"/>
              <a:gd name="connsiteY87" fmla="*/ 432435 h 487680"/>
              <a:gd name="connsiteX88" fmla="*/ 544830 w 609600"/>
              <a:gd name="connsiteY88" fmla="*/ 436245 h 487680"/>
              <a:gd name="connsiteX89" fmla="*/ 541020 w 609600"/>
              <a:gd name="connsiteY89" fmla="*/ 440055 h 487680"/>
              <a:gd name="connsiteX90" fmla="*/ 541020 w 609600"/>
              <a:gd name="connsiteY90" fmla="*/ 405765 h 487680"/>
              <a:gd name="connsiteX91" fmla="*/ 541020 w 609600"/>
              <a:gd name="connsiteY91" fmla="*/ 402908 h 487680"/>
              <a:gd name="connsiteX92" fmla="*/ 543878 w 609600"/>
              <a:gd name="connsiteY92" fmla="*/ 401955 h 487680"/>
              <a:gd name="connsiteX93" fmla="*/ 567690 w 609600"/>
              <a:gd name="connsiteY93" fmla="*/ 401955 h 487680"/>
              <a:gd name="connsiteX94" fmla="*/ 571500 w 609600"/>
              <a:gd name="connsiteY94" fmla="*/ 405765 h 487680"/>
              <a:gd name="connsiteX95" fmla="*/ 238125 w 609600"/>
              <a:gd name="connsiteY95" fmla="*/ 314325 h 487680"/>
              <a:gd name="connsiteX96" fmla="*/ 219075 w 609600"/>
              <a:gd name="connsiteY96" fmla="*/ 303848 h 487680"/>
              <a:gd name="connsiteX97" fmla="*/ 219075 w 609600"/>
              <a:gd name="connsiteY97" fmla="*/ 302895 h 487680"/>
              <a:gd name="connsiteX98" fmla="*/ 219075 w 609600"/>
              <a:gd name="connsiteY98" fmla="*/ 301943 h 487680"/>
              <a:gd name="connsiteX99" fmla="*/ 203835 w 609600"/>
              <a:gd name="connsiteY99" fmla="*/ 247650 h 487680"/>
              <a:gd name="connsiteX100" fmla="*/ 350520 w 609600"/>
              <a:gd name="connsiteY100" fmla="*/ 247650 h 487680"/>
              <a:gd name="connsiteX101" fmla="*/ 360998 w 609600"/>
              <a:gd name="connsiteY101" fmla="*/ 314325 h 487680"/>
              <a:gd name="connsiteX102" fmla="*/ 238125 w 609600"/>
              <a:gd name="connsiteY102" fmla="*/ 314325 h 487680"/>
              <a:gd name="connsiteX103" fmla="*/ 238125 w 609600"/>
              <a:gd name="connsiteY103" fmla="*/ 314325 h 487680"/>
              <a:gd name="connsiteX104" fmla="*/ 177165 w 609600"/>
              <a:gd name="connsiteY104" fmla="*/ 152400 h 487680"/>
              <a:gd name="connsiteX105" fmla="*/ 336233 w 609600"/>
              <a:gd name="connsiteY105" fmla="*/ 159068 h 487680"/>
              <a:gd name="connsiteX106" fmla="*/ 346710 w 609600"/>
              <a:gd name="connsiteY106" fmla="*/ 227648 h 487680"/>
              <a:gd name="connsiteX107" fmla="*/ 200025 w 609600"/>
              <a:gd name="connsiteY107" fmla="*/ 227648 h 487680"/>
              <a:gd name="connsiteX108" fmla="*/ 198120 w 609600"/>
              <a:gd name="connsiteY108" fmla="*/ 227648 h 487680"/>
              <a:gd name="connsiteX109" fmla="*/ 177165 w 609600"/>
              <a:gd name="connsiteY109" fmla="*/ 152400 h 487680"/>
              <a:gd name="connsiteX110" fmla="*/ 369570 w 609600"/>
              <a:gd name="connsiteY110" fmla="*/ 247650 h 487680"/>
              <a:gd name="connsiteX111" fmla="*/ 495300 w 609600"/>
              <a:gd name="connsiteY111" fmla="*/ 247650 h 487680"/>
              <a:gd name="connsiteX112" fmla="*/ 495300 w 609600"/>
              <a:gd name="connsiteY112" fmla="*/ 314325 h 487680"/>
              <a:gd name="connsiteX113" fmla="*/ 380048 w 609600"/>
              <a:gd name="connsiteY113" fmla="*/ 314325 h 487680"/>
              <a:gd name="connsiteX114" fmla="*/ 369570 w 609600"/>
              <a:gd name="connsiteY114" fmla="*/ 247650 h 487680"/>
              <a:gd name="connsiteX115" fmla="*/ 366713 w 609600"/>
              <a:gd name="connsiteY115" fmla="*/ 228600 h 487680"/>
              <a:gd name="connsiteX116" fmla="*/ 356235 w 609600"/>
              <a:gd name="connsiteY116" fmla="*/ 160973 h 487680"/>
              <a:gd name="connsiteX117" fmla="*/ 495300 w 609600"/>
              <a:gd name="connsiteY117" fmla="*/ 166688 h 487680"/>
              <a:gd name="connsiteX118" fmla="*/ 495300 w 609600"/>
              <a:gd name="connsiteY118" fmla="*/ 228600 h 487680"/>
              <a:gd name="connsiteX119" fmla="*/ 366713 w 609600"/>
              <a:gd name="connsiteY119" fmla="*/ 228600 h 487680"/>
              <a:gd name="connsiteX120" fmla="*/ 495300 w 609600"/>
              <a:gd name="connsiteY120" fmla="*/ 147638 h 487680"/>
              <a:gd name="connsiteX121" fmla="*/ 352425 w 609600"/>
              <a:gd name="connsiteY121" fmla="*/ 140970 h 487680"/>
              <a:gd name="connsiteX122" fmla="*/ 342900 w 609600"/>
              <a:gd name="connsiteY122" fmla="*/ 80010 h 487680"/>
              <a:gd name="connsiteX123" fmla="*/ 495300 w 609600"/>
              <a:gd name="connsiteY123" fmla="*/ 95250 h 487680"/>
              <a:gd name="connsiteX124" fmla="*/ 495300 w 609600"/>
              <a:gd name="connsiteY124" fmla="*/ 97155 h 487680"/>
              <a:gd name="connsiteX125" fmla="*/ 495300 w 609600"/>
              <a:gd name="connsiteY125" fmla="*/ 147638 h 487680"/>
              <a:gd name="connsiteX126" fmla="*/ 514350 w 609600"/>
              <a:gd name="connsiteY126" fmla="*/ 167640 h 487680"/>
              <a:gd name="connsiteX127" fmla="*/ 590550 w 609600"/>
              <a:gd name="connsiteY127" fmla="*/ 171450 h 487680"/>
              <a:gd name="connsiteX128" fmla="*/ 590550 w 609600"/>
              <a:gd name="connsiteY128" fmla="*/ 228600 h 487680"/>
              <a:gd name="connsiteX129" fmla="*/ 514350 w 609600"/>
              <a:gd name="connsiteY129" fmla="*/ 228600 h 487680"/>
              <a:gd name="connsiteX130" fmla="*/ 514350 w 609600"/>
              <a:gd name="connsiteY130" fmla="*/ 167640 h 487680"/>
              <a:gd name="connsiteX131" fmla="*/ 590550 w 609600"/>
              <a:gd name="connsiteY131" fmla="*/ 121920 h 487680"/>
              <a:gd name="connsiteX132" fmla="*/ 590550 w 609600"/>
              <a:gd name="connsiteY132" fmla="*/ 152400 h 487680"/>
              <a:gd name="connsiteX133" fmla="*/ 514350 w 609600"/>
              <a:gd name="connsiteY133" fmla="*/ 148590 h 487680"/>
              <a:gd name="connsiteX134" fmla="*/ 514350 w 609600"/>
              <a:gd name="connsiteY134" fmla="*/ 97155 h 487680"/>
              <a:gd name="connsiteX135" fmla="*/ 580073 w 609600"/>
              <a:gd name="connsiteY135" fmla="*/ 104775 h 487680"/>
              <a:gd name="connsiteX136" fmla="*/ 590550 w 609600"/>
              <a:gd name="connsiteY136" fmla="*/ 121920 h 487680"/>
              <a:gd name="connsiteX137" fmla="*/ 323850 w 609600"/>
              <a:gd name="connsiteY137" fmla="*/ 79058 h 487680"/>
              <a:gd name="connsiteX138" fmla="*/ 323850 w 609600"/>
              <a:gd name="connsiteY138" fmla="*/ 79058 h 487680"/>
              <a:gd name="connsiteX139" fmla="*/ 333375 w 609600"/>
              <a:gd name="connsiteY139" fmla="*/ 140970 h 487680"/>
              <a:gd name="connsiteX140" fmla="*/ 172403 w 609600"/>
              <a:gd name="connsiteY140" fmla="*/ 133350 h 487680"/>
              <a:gd name="connsiteX141" fmla="*/ 153353 w 609600"/>
              <a:gd name="connsiteY141" fmla="*/ 63818 h 487680"/>
              <a:gd name="connsiteX142" fmla="*/ 323850 w 609600"/>
              <a:gd name="connsiteY142" fmla="*/ 79058 h 487680"/>
              <a:gd name="connsiteX143" fmla="*/ 586740 w 609600"/>
              <a:gd name="connsiteY143" fmla="*/ 312420 h 487680"/>
              <a:gd name="connsiteX144" fmla="*/ 583883 w 609600"/>
              <a:gd name="connsiteY144" fmla="*/ 314325 h 487680"/>
              <a:gd name="connsiteX145" fmla="*/ 582930 w 609600"/>
              <a:gd name="connsiteY145" fmla="*/ 314325 h 487680"/>
              <a:gd name="connsiteX146" fmla="*/ 514350 w 609600"/>
              <a:gd name="connsiteY146" fmla="*/ 314325 h 487680"/>
              <a:gd name="connsiteX147" fmla="*/ 514350 w 609600"/>
              <a:gd name="connsiteY147" fmla="*/ 247650 h 487680"/>
              <a:gd name="connsiteX148" fmla="*/ 590550 w 609600"/>
              <a:gd name="connsiteY148" fmla="*/ 247650 h 487680"/>
              <a:gd name="connsiteX149" fmla="*/ 590550 w 609600"/>
              <a:gd name="connsiteY149" fmla="*/ 300038 h 487680"/>
              <a:gd name="connsiteX150" fmla="*/ 586740 w 609600"/>
              <a:gd name="connsiteY150" fmla="*/ 312420 h 487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609600" h="487680">
                <a:moveTo>
                  <a:pt x="585788" y="86678"/>
                </a:moveTo>
                <a:cubicBezTo>
                  <a:pt x="568643" y="80963"/>
                  <a:pt x="225743" y="50483"/>
                  <a:pt x="147638" y="43815"/>
                </a:cubicBezTo>
                <a:lnTo>
                  <a:pt x="142875" y="25717"/>
                </a:lnTo>
                <a:cubicBezTo>
                  <a:pt x="137160" y="9525"/>
                  <a:pt x="122873" y="0"/>
                  <a:pt x="104775" y="0"/>
                </a:cubicBezTo>
                <a:lnTo>
                  <a:pt x="33338" y="0"/>
                </a:lnTo>
                <a:cubicBezTo>
                  <a:pt x="15240" y="0"/>
                  <a:pt x="0" y="15240"/>
                  <a:pt x="0" y="33338"/>
                </a:cubicBezTo>
                <a:cubicBezTo>
                  <a:pt x="0" y="51435"/>
                  <a:pt x="15240" y="66675"/>
                  <a:pt x="33338" y="66675"/>
                </a:cubicBezTo>
                <a:lnTo>
                  <a:pt x="134303" y="66675"/>
                </a:lnTo>
                <a:lnTo>
                  <a:pt x="200978" y="307658"/>
                </a:lnTo>
                <a:cubicBezTo>
                  <a:pt x="200978" y="307658"/>
                  <a:pt x="200978" y="307658"/>
                  <a:pt x="200978" y="307658"/>
                </a:cubicBezTo>
                <a:cubicBezTo>
                  <a:pt x="201930" y="313373"/>
                  <a:pt x="205740" y="320040"/>
                  <a:pt x="213360" y="325755"/>
                </a:cubicBezTo>
                <a:cubicBezTo>
                  <a:pt x="207645" y="330518"/>
                  <a:pt x="203835" y="337185"/>
                  <a:pt x="201930" y="341948"/>
                </a:cubicBezTo>
                <a:lnTo>
                  <a:pt x="185738" y="383858"/>
                </a:lnTo>
                <a:cubicBezTo>
                  <a:pt x="176213" y="383858"/>
                  <a:pt x="171450" y="387668"/>
                  <a:pt x="168593" y="391478"/>
                </a:cubicBezTo>
                <a:cubicBezTo>
                  <a:pt x="163830" y="397193"/>
                  <a:pt x="163830" y="403860"/>
                  <a:pt x="163830" y="406718"/>
                </a:cubicBezTo>
                <a:lnTo>
                  <a:pt x="163830" y="421005"/>
                </a:lnTo>
                <a:cubicBezTo>
                  <a:pt x="149543" y="424815"/>
                  <a:pt x="139065" y="438150"/>
                  <a:pt x="139065" y="453390"/>
                </a:cubicBezTo>
                <a:cubicBezTo>
                  <a:pt x="139065" y="472440"/>
                  <a:pt x="154305" y="487680"/>
                  <a:pt x="173355" y="487680"/>
                </a:cubicBezTo>
                <a:cubicBezTo>
                  <a:pt x="192405" y="487680"/>
                  <a:pt x="207645" y="472440"/>
                  <a:pt x="207645" y="453390"/>
                </a:cubicBezTo>
                <a:cubicBezTo>
                  <a:pt x="207645" y="452438"/>
                  <a:pt x="207645" y="451485"/>
                  <a:pt x="207645" y="450533"/>
                </a:cubicBezTo>
                <a:cubicBezTo>
                  <a:pt x="207645" y="448628"/>
                  <a:pt x="206693" y="447675"/>
                  <a:pt x="205740" y="445770"/>
                </a:cubicBezTo>
                <a:cubicBezTo>
                  <a:pt x="219075" y="432435"/>
                  <a:pt x="232410" y="417195"/>
                  <a:pt x="232410" y="406718"/>
                </a:cubicBezTo>
                <a:cubicBezTo>
                  <a:pt x="232410" y="390525"/>
                  <a:pt x="219075" y="384810"/>
                  <a:pt x="209550" y="383858"/>
                </a:cubicBezTo>
                <a:lnTo>
                  <a:pt x="205740" y="383858"/>
                </a:lnTo>
                <a:lnTo>
                  <a:pt x="220028" y="349568"/>
                </a:lnTo>
                <a:cubicBezTo>
                  <a:pt x="220028" y="349568"/>
                  <a:pt x="225743" y="335280"/>
                  <a:pt x="240030" y="337185"/>
                </a:cubicBezTo>
                <a:cubicBezTo>
                  <a:pt x="260985" y="339090"/>
                  <a:pt x="521970" y="378143"/>
                  <a:pt x="524828" y="378143"/>
                </a:cubicBezTo>
                <a:cubicBezTo>
                  <a:pt x="524828" y="378143"/>
                  <a:pt x="525780" y="378143"/>
                  <a:pt x="525780" y="378143"/>
                </a:cubicBezTo>
                <a:cubicBezTo>
                  <a:pt x="525780" y="378143"/>
                  <a:pt x="533400" y="378143"/>
                  <a:pt x="539115" y="384810"/>
                </a:cubicBezTo>
                <a:cubicBezTo>
                  <a:pt x="533400" y="385763"/>
                  <a:pt x="530543" y="388620"/>
                  <a:pt x="528638" y="391478"/>
                </a:cubicBezTo>
                <a:cubicBezTo>
                  <a:pt x="523875" y="397193"/>
                  <a:pt x="523875" y="403860"/>
                  <a:pt x="523875" y="406718"/>
                </a:cubicBezTo>
                <a:lnTo>
                  <a:pt x="523875" y="421005"/>
                </a:lnTo>
                <a:cubicBezTo>
                  <a:pt x="509588" y="424815"/>
                  <a:pt x="499110" y="438150"/>
                  <a:pt x="499110" y="453390"/>
                </a:cubicBezTo>
                <a:cubicBezTo>
                  <a:pt x="499110" y="472440"/>
                  <a:pt x="514350" y="487680"/>
                  <a:pt x="533400" y="487680"/>
                </a:cubicBezTo>
                <a:cubicBezTo>
                  <a:pt x="552450" y="487680"/>
                  <a:pt x="567690" y="472440"/>
                  <a:pt x="567690" y="453390"/>
                </a:cubicBezTo>
                <a:cubicBezTo>
                  <a:pt x="567690" y="450533"/>
                  <a:pt x="567690" y="447675"/>
                  <a:pt x="566738" y="444818"/>
                </a:cubicBezTo>
                <a:cubicBezTo>
                  <a:pt x="580073" y="432435"/>
                  <a:pt x="592455" y="417195"/>
                  <a:pt x="592455" y="406718"/>
                </a:cubicBezTo>
                <a:cubicBezTo>
                  <a:pt x="592455" y="390525"/>
                  <a:pt x="579120" y="384810"/>
                  <a:pt x="569595" y="383858"/>
                </a:cubicBezTo>
                <a:lnTo>
                  <a:pt x="560070" y="383858"/>
                </a:lnTo>
                <a:cubicBezTo>
                  <a:pt x="551498" y="361950"/>
                  <a:pt x="531495" y="359093"/>
                  <a:pt x="526733" y="359093"/>
                </a:cubicBezTo>
                <a:cubicBezTo>
                  <a:pt x="517208" y="358140"/>
                  <a:pt x="431483" y="344805"/>
                  <a:pt x="356235" y="334328"/>
                </a:cubicBezTo>
                <a:cubicBezTo>
                  <a:pt x="361950" y="334328"/>
                  <a:pt x="366713" y="334328"/>
                  <a:pt x="372428" y="334328"/>
                </a:cubicBezTo>
                <a:cubicBezTo>
                  <a:pt x="372428" y="334328"/>
                  <a:pt x="372428" y="334328"/>
                  <a:pt x="372428" y="334328"/>
                </a:cubicBezTo>
                <a:cubicBezTo>
                  <a:pt x="372428" y="334328"/>
                  <a:pt x="372428" y="334328"/>
                  <a:pt x="372428" y="334328"/>
                </a:cubicBezTo>
                <a:cubicBezTo>
                  <a:pt x="417195" y="334328"/>
                  <a:pt x="465773" y="334328"/>
                  <a:pt x="505778" y="334328"/>
                </a:cubicBezTo>
                <a:cubicBezTo>
                  <a:pt x="505778" y="334328"/>
                  <a:pt x="505778" y="334328"/>
                  <a:pt x="505778" y="334328"/>
                </a:cubicBezTo>
                <a:cubicBezTo>
                  <a:pt x="505778" y="334328"/>
                  <a:pt x="505778" y="334328"/>
                  <a:pt x="505778" y="334328"/>
                </a:cubicBezTo>
                <a:cubicBezTo>
                  <a:pt x="548640" y="334328"/>
                  <a:pt x="580073" y="334328"/>
                  <a:pt x="582930" y="334328"/>
                </a:cubicBezTo>
                <a:cubicBezTo>
                  <a:pt x="585788" y="334328"/>
                  <a:pt x="593408" y="334328"/>
                  <a:pt x="600075" y="327660"/>
                </a:cubicBezTo>
                <a:cubicBezTo>
                  <a:pt x="606743" y="321945"/>
                  <a:pt x="609600" y="312420"/>
                  <a:pt x="609600" y="300038"/>
                </a:cubicBezTo>
                <a:lnTo>
                  <a:pt x="609600" y="121920"/>
                </a:lnTo>
                <a:cubicBezTo>
                  <a:pt x="609600" y="111443"/>
                  <a:pt x="604838" y="93345"/>
                  <a:pt x="585788" y="86678"/>
                </a:cubicBezTo>
                <a:close/>
                <a:moveTo>
                  <a:pt x="33338" y="47625"/>
                </a:moveTo>
                <a:cubicBezTo>
                  <a:pt x="25718" y="47625"/>
                  <a:pt x="19050" y="40958"/>
                  <a:pt x="19050" y="33338"/>
                </a:cubicBezTo>
                <a:cubicBezTo>
                  <a:pt x="19050" y="25717"/>
                  <a:pt x="25718" y="19050"/>
                  <a:pt x="33338" y="19050"/>
                </a:cubicBezTo>
                <a:lnTo>
                  <a:pt x="104775" y="19050"/>
                </a:lnTo>
                <a:cubicBezTo>
                  <a:pt x="115253" y="19050"/>
                  <a:pt x="121920" y="23813"/>
                  <a:pt x="124778" y="31433"/>
                </a:cubicBezTo>
                <a:lnTo>
                  <a:pt x="129540" y="46672"/>
                </a:lnTo>
                <a:lnTo>
                  <a:pt x="33338" y="46672"/>
                </a:lnTo>
                <a:close/>
                <a:moveTo>
                  <a:pt x="172403" y="467678"/>
                </a:moveTo>
                <a:cubicBezTo>
                  <a:pt x="163830" y="467678"/>
                  <a:pt x="157163" y="461010"/>
                  <a:pt x="157163" y="452438"/>
                </a:cubicBezTo>
                <a:cubicBezTo>
                  <a:pt x="157163" y="447675"/>
                  <a:pt x="159068" y="443865"/>
                  <a:pt x="162878" y="441008"/>
                </a:cubicBezTo>
                <a:lnTo>
                  <a:pt x="162878" y="444818"/>
                </a:lnTo>
                <a:cubicBezTo>
                  <a:pt x="162878" y="454343"/>
                  <a:pt x="166688" y="459105"/>
                  <a:pt x="170498" y="461010"/>
                </a:cubicBezTo>
                <a:cubicBezTo>
                  <a:pt x="173355" y="462915"/>
                  <a:pt x="176213" y="462915"/>
                  <a:pt x="178118" y="462915"/>
                </a:cubicBezTo>
                <a:cubicBezTo>
                  <a:pt x="180975" y="462915"/>
                  <a:pt x="182880" y="461963"/>
                  <a:pt x="184785" y="461963"/>
                </a:cubicBezTo>
                <a:cubicBezTo>
                  <a:pt x="180975" y="464820"/>
                  <a:pt x="177165" y="467678"/>
                  <a:pt x="172403" y="467678"/>
                </a:cubicBezTo>
                <a:close/>
                <a:moveTo>
                  <a:pt x="212408" y="405765"/>
                </a:moveTo>
                <a:cubicBezTo>
                  <a:pt x="211455" y="410528"/>
                  <a:pt x="198120" y="425768"/>
                  <a:pt x="181928" y="440055"/>
                </a:cubicBezTo>
                <a:lnTo>
                  <a:pt x="181928" y="405765"/>
                </a:lnTo>
                <a:cubicBezTo>
                  <a:pt x="181928" y="404813"/>
                  <a:pt x="181928" y="403860"/>
                  <a:pt x="181928" y="402908"/>
                </a:cubicBezTo>
                <a:cubicBezTo>
                  <a:pt x="181928" y="402908"/>
                  <a:pt x="182880" y="401955"/>
                  <a:pt x="184785" y="401955"/>
                </a:cubicBezTo>
                <a:lnTo>
                  <a:pt x="190500" y="401955"/>
                </a:lnTo>
                <a:cubicBezTo>
                  <a:pt x="190500" y="401955"/>
                  <a:pt x="190500" y="401955"/>
                  <a:pt x="190500" y="401955"/>
                </a:cubicBezTo>
                <a:cubicBezTo>
                  <a:pt x="190500" y="401955"/>
                  <a:pt x="190500" y="401955"/>
                  <a:pt x="190500" y="401955"/>
                </a:cubicBezTo>
                <a:lnTo>
                  <a:pt x="207645" y="401955"/>
                </a:lnTo>
                <a:cubicBezTo>
                  <a:pt x="212408" y="402908"/>
                  <a:pt x="212408" y="404813"/>
                  <a:pt x="212408" y="405765"/>
                </a:cubicBezTo>
                <a:close/>
                <a:moveTo>
                  <a:pt x="531495" y="467678"/>
                </a:moveTo>
                <a:cubicBezTo>
                  <a:pt x="522923" y="467678"/>
                  <a:pt x="516255" y="461010"/>
                  <a:pt x="516255" y="452438"/>
                </a:cubicBezTo>
                <a:cubicBezTo>
                  <a:pt x="516255" y="447675"/>
                  <a:pt x="518160" y="443865"/>
                  <a:pt x="521970" y="441008"/>
                </a:cubicBezTo>
                <a:lnTo>
                  <a:pt x="521970" y="444818"/>
                </a:lnTo>
                <a:cubicBezTo>
                  <a:pt x="521970" y="454343"/>
                  <a:pt x="525780" y="459105"/>
                  <a:pt x="529590" y="461010"/>
                </a:cubicBezTo>
                <a:cubicBezTo>
                  <a:pt x="532448" y="462915"/>
                  <a:pt x="535305" y="462915"/>
                  <a:pt x="537210" y="462915"/>
                </a:cubicBezTo>
                <a:cubicBezTo>
                  <a:pt x="540068" y="462915"/>
                  <a:pt x="541973" y="461963"/>
                  <a:pt x="543878" y="461963"/>
                </a:cubicBezTo>
                <a:cubicBezTo>
                  <a:pt x="541020" y="464820"/>
                  <a:pt x="536258" y="467678"/>
                  <a:pt x="531495" y="467678"/>
                </a:cubicBezTo>
                <a:close/>
                <a:moveTo>
                  <a:pt x="571500" y="405765"/>
                </a:moveTo>
                <a:cubicBezTo>
                  <a:pt x="570548" y="409575"/>
                  <a:pt x="561023" y="421005"/>
                  <a:pt x="549593" y="432435"/>
                </a:cubicBezTo>
                <a:cubicBezTo>
                  <a:pt x="549593" y="432435"/>
                  <a:pt x="549593" y="432435"/>
                  <a:pt x="548640" y="432435"/>
                </a:cubicBezTo>
                <a:cubicBezTo>
                  <a:pt x="546735" y="433388"/>
                  <a:pt x="545783" y="434340"/>
                  <a:pt x="544830" y="436245"/>
                </a:cubicBezTo>
                <a:cubicBezTo>
                  <a:pt x="543878" y="437198"/>
                  <a:pt x="541973" y="439103"/>
                  <a:pt x="541020" y="440055"/>
                </a:cubicBezTo>
                <a:lnTo>
                  <a:pt x="541020" y="405765"/>
                </a:lnTo>
                <a:cubicBezTo>
                  <a:pt x="541020" y="404813"/>
                  <a:pt x="541020" y="403860"/>
                  <a:pt x="541020" y="402908"/>
                </a:cubicBezTo>
                <a:cubicBezTo>
                  <a:pt x="541020" y="402908"/>
                  <a:pt x="541973" y="401955"/>
                  <a:pt x="543878" y="401955"/>
                </a:cubicBezTo>
                <a:lnTo>
                  <a:pt x="567690" y="401955"/>
                </a:lnTo>
                <a:cubicBezTo>
                  <a:pt x="571500" y="401955"/>
                  <a:pt x="571500" y="404813"/>
                  <a:pt x="571500" y="405765"/>
                </a:cubicBezTo>
                <a:close/>
                <a:moveTo>
                  <a:pt x="238125" y="314325"/>
                </a:moveTo>
                <a:cubicBezTo>
                  <a:pt x="221933" y="314325"/>
                  <a:pt x="219075" y="305753"/>
                  <a:pt x="219075" y="303848"/>
                </a:cubicBezTo>
                <a:cubicBezTo>
                  <a:pt x="219075" y="303848"/>
                  <a:pt x="219075" y="303848"/>
                  <a:pt x="219075" y="302895"/>
                </a:cubicBezTo>
                <a:cubicBezTo>
                  <a:pt x="219075" y="302895"/>
                  <a:pt x="219075" y="302895"/>
                  <a:pt x="219075" y="301943"/>
                </a:cubicBezTo>
                <a:lnTo>
                  <a:pt x="203835" y="247650"/>
                </a:lnTo>
                <a:lnTo>
                  <a:pt x="350520" y="247650"/>
                </a:lnTo>
                <a:lnTo>
                  <a:pt x="360998" y="314325"/>
                </a:lnTo>
                <a:cubicBezTo>
                  <a:pt x="299085" y="314325"/>
                  <a:pt x="246698" y="314325"/>
                  <a:pt x="238125" y="314325"/>
                </a:cubicBezTo>
                <a:cubicBezTo>
                  <a:pt x="238125" y="314325"/>
                  <a:pt x="238125" y="314325"/>
                  <a:pt x="238125" y="314325"/>
                </a:cubicBezTo>
                <a:close/>
                <a:moveTo>
                  <a:pt x="177165" y="152400"/>
                </a:moveTo>
                <a:lnTo>
                  <a:pt x="336233" y="159068"/>
                </a:lnTo>
                <a:lnTo>
                  <a:pt x="346710" y="227648"/>
                </a:lnTo>
                <a:lnTo>
                  <a:pt x="200025" y="227648"/>
                </a:lnTo>
                <a:cubicBezTo>
                  <a:pt x="199073" y="227648"/>
                  <a:pt x="199073" y="227648"/>
                  <a:pt x="198120" y="227648"/>
                </a:cubicBezTo>
                <a:lnTo>
                  <a:pt x="177165" y="152400"/>
                </a:lnTo>
                <a:close/>
                <a:moveTo>
                  <a:pt x="369570" y="247650"/>
                </a:moveTo>
                <a:lnTo>
                  <a:pt x="495300" y="247650"/>
                </a:lnTo>
                <a:lnTo>
                  <a:pt x="495300" y="314325"/>
                </a:lnTo>
                <a:cubicBezTo>
                  <a:pt x="460058" y="314325"/>
                  <a:pt x="419100" y="314325"/>
                  <a:pt x="380048" y="314325"/>
                </a:cubicBezTo>
                <a:lnTo>
                  <a:pt x="369570" y="247650"/>
                </a:lnTo>
                <a:close/>
                <a:moveTo>
                  <a:pt x="366713" y="228600"/>
                </a:moveTo>
                <a:lnTo>
                  <a:pt x="356235" y="160973"/>
                </a:lnTo>
                <a:lnTo>
                  <a:pt x="495300" y="166688"/>
                </a:lnTo>
                <a:lnTo>
                  <a:pt x="495300" y="228600"/>
                </a:lnTo>
                <a:lnTo>
                  <a:pt x="366713" y="228600"/>
                </a:lnTo>
                <a:close/>
                <a:moveTo>
                  <a:pt x="495300" y="147638"/>
                </a:moveTo>
                <a:lnTo>
                  <a:pt x="352425" y="140970"/>
                </a:lnTo>
                <a:lnTo>
                  <a:pt x="342900" y="80010"/>
                </a:lnTo>
                <a:cubicBezTo>
                  <a:pt x="400050" y="85725"/>
                  <a:pt x="453390" y="91440"/>
                  <a:pt x="495300" y="95250"/>
                </a:cubicBezTo>
                <a:cubicBezTo>
                  <a:pt x="495300" y="96203"/>
                  <a:pt x="495300" y="96203"/>
                  <a:pt x="495300" y="97155"/>
                </a:cubicBezTo>
                <a:lnTo>
                  <a:pt x="495300" y="147638"/>
                </a:lnTo>
                <a:close/>
                <a:moveTo>
                  <a:pt x="514350" y="167640"/>
                </a:moveTo>
                <a:lnTo>
                  <a:pt x="590550" y="171450"/>
                </a:lnTo>
                <a:lnTo>
                  <a:pt x="590550" y="228600"/>
                </a:lnTo>
                <a:lnTo>
                  <a:pt x="514350" y="228600"/>
                </a:lnTo>
                <a:lnTo>
                  <a:pt x="514350" y="167640"/>
                </a:lnTo>
                <a:close/>
                <a:moveTo>
                  <a:pt x="590550" y="121920"/>
                </a:moveTo>
                <a:lnTo>
                  <a:pt x="590550" y="152400"/>
                </a:lnTo>
                <a:lnTo>
                  <a:pt x="514350" y="148590"/>
                </a:lnTo>
                <a:lnTo>
                  <a:pt x="514350" y="97155"/>
                </a:lnTo>
                <a:cubicBezTo>
                  <a:pt x="550545" y="100965"/>
                  <a:pt x="575310" y="103823"/>
                  <a:pt x="580073" y="104775"/>
                </a:cubicBezTo>
                <a:cubicBezTo>
                  <a:pt x="590550" y="108585"/>
                  <a:pt x="590550" y="121920"/>
                  <a:pt x="590550" y="121920"/>
                </a:cubicBezTo>
                <a:close/>
                <a:moveTo>
                  <a:pt x="323850" y="79058"/>
                </a:moveTo>
                <a:cubicBezTo>
                  <a:pt x="323850" y="79058"/>
                  <a:pt x="323850" y="79058"/>
                  <a:pt x="323850" y="79058"/>
                </a:cubicBezTo>
                <a:lnTo>
                  <a:pt x="333375" y="140970"/>
                </a:lnTo>
                <a:lnTo>
                  <a:pt x="172403" y="133350"/>
                </a:lnTo>
                <a:lnTo>
                  <a:pt x="153353" y="63818"/>
                </a:lnTo>
                <a:cubicBezTo>
                  <a:pt x="205740" y="68580"/>
                  <a:pt x="265748" y="73343"/>
                  <a:pt x="323850" y="79058"/>
                </a:cubicBezTo>
                <a:close/>
                <a:moveTo>
                  <a:pt x="586740" y="312420"/>
                </a:moveTo>
                <a:cubicBezTo>
                  <a:pt x="585788" y="314325"/>
                  <a:pt x="583883" y="314325"/>
                  <a:pt x="583883" y="314325"/>
                </a:cubicBezTo>
                <a:cubicBezTo>
                  <a:pt x="583883" y="314325"/>
                  <a:pt x="582930" y="314325"/>
                  <a:pt x="582930" y="314325"/>
                </a:cubicBezTo>
                <a:cubicBezTo>
                  <a:pt x="582930" y="314325"/>
                  <a:pt x="554355" y="314325"/>
                  <a:pt x="514350" y="314325"/>
                </a:cubicBezTo>
                <a:lnTo>
                  <a:pt x="514350" y="247650"/>
                </a:lnTo>
                <a:lnTo>
                  <a:pt x="590550" y="247650"/>
                </a:lnTo>
                <a:lnTo>
                  <a:pt x="590550" y="300038"/>
                </a:lnTo>
                <a:cubicBezTo>
                  <a:pt x="590550" y="305753"/>
                  <a:pt x="589598" y="310515"/>
                  <a:pt x="586740" y="31242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16" name="Graphic 39">
            <a:extLst>
              <a:ext uri="{FF2B5EF4-FFF2-40B4-BE49-F238E27FC236}">
                <a16:creationId xmlns:a16="http://schemas.microsoft.com/office/drawing/2014/main" id="{801DB311-E744-8CC3-F375-F9C727326AA6}"/>
              </a:ext>
            </a:extLst>
          </p:cNvPr>
          <p:cNvGrpSpPr/>
          <p:nvPr/>
        </p:nvGrpSpPr>
        <p:grpSpPr>
          <a:xfrm>
            <a:off x="5602515" y="868590"/>
            <a:ext cx="609600" cy="487680"/>
            <a:chOff x="5602515" y="868590"/>
            <a:chExt cx="609600" cy="487680"/>
          </a:xfrm>
          <a:solidFill>
            <a:schemeClr val="accent6">
              <a:lumMod val="50000"/>
            </a:schemeClr>
          </a:solidFill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886EC1D-6013-A721-FC2A-647F4D9A93CD}"/>
                </a:ext>
              </a:extLst>
            </p:cNvPr>
            <p:cNvSpPr/>
            <p:nvPr/>
          </p:nvSpPr>
          <p:spPr>
            <a:xfrm>
              <a:off x="5602515" y="868590"/>
              <a:ext cx="609600" cy="487680"/>
            </a:xfrm>
            <a:custGeom>
              <a:avLst/>
              <a:gdLst>
                <a:gd name="connsiteX0" fmla="*/ 585788 w 609600"/>
                <a:gd name="connsiteY0" fmla="*/ 86678 h 487680"/>
                <a:gd name="connsiteX1" fmla="*/ 147638 w 609600"/>
                <a:gd name="connsiteY1" fmla="*/ 43815 h 487680"/>
                <a:gd name="connsiteX2" fmla="*/ 142875 w 609600"/>
                <a:gd name="connsiteY2" fmla="*/ 25717 h 487680"/>
                <a:gd name="connsiteX3" fmla="*/ 104775 w 609600"/>
                <a:gd name="connsiteY3" fmla="*/ 0 h 487680"/>
                <a:gd name="connsiteX4" fmla="*/ 33338 w 609600"/>
                <a:gd name="connsiteY4" fmla="*/ 0 h 487680"/>
                <a:gd name="connsiteX5" fmla="*/ 0 w 609600"/>
                <a:gd name="connsiteY5" fmla="*/ 33338 h 487680"/>
                <a:gd name="connsiteX6" fmla="*/ 33338 w 609600"/>
                <a:gd name="connsiteY6" fmla="*/ 66675 h 487680"/>
                <a:gd name="connsiteX7" fmla="*/ 134303 w 609600"/>
                <a:gd name="connsiteY7" fmla="*/ 66675 h 487680"/>
                <a:gd name="connsiteX8" fmla="*/ 146685 w 609600"/>
                <a:gd name="connsiteY8" fmla="*/ 110490 h 487680"/>
                <a:gd name="connsiteX9" fmla="*/ 85725 w 609600"/>
                <a:gd name="connsiteY9" fmla="*/ 195263 h 487680"/>
                <a:gd name="connsiteX10" fmla="*/ 176213 w 609600"/>
                <a:gd name="connsiteY10" fmla="*/ 285750 h 487680"/>
                <a:gd name="connsiteX11" fmla="*/ 194310 w 609600"/>
                <a:gd name="connsiteY11" fmla="*/ 283845 h 487680"/>
                <a:gd name="connsiteX12" fmla="*/ 200978 w 609600"/>
                <a:gd name="connsiteY12" fmla="*/ 307658 h 487680"/>
                <a:gd name="connsiteX13" fmla="*/ 200978 w 609600"/>
                <a:gd name="connsiteY13" fmla="*/ 307658 h 487680"/>
                <a:gd name="connsiteX14" fmla="*/ 213360 w 609600"/>
                <a:gd name="connsiteY14" fmla="*/ 325755 h 487680"/>
                <a:gd name="connsiteX15" fmla="*/ 201930 w 609600"/>
                <a:gd name="connsiteY15" fmla="*/ 341948 h 487680"/>
                <a:gd name="connsiteX16" fmla="*/ 185738 w 609600"/>
                <a:gd name="connsiteY16" fmla="*/ 383858 h 487680"/>
                <a:gd name="connsiteX17" fmla="*/ 168593 w 609600"/>
                <a:gd name="connsiteY17" fmla="*/ 391478 h 487680"/>
                <a:gd name="connsiteX18" fmla="*/ 163830 w 609600"/>
                <a:gd name="connsiteY18" fmla="*/ 406718 h 487680"/>
                <a:gd name="connsiteX19" fmla="*/ 163830 w 609600"/>
                <a:gd name="connsiteY19" fmla="*/ 421005 h 487680"/>
                <a:gd name="connsiteX20" fmla="*/ 139065 w 609600"/>
                <a:gd name="connsiteY20" fmla="*/ 453390 h 487680"/>
                <a:gd name="connsiteX21" fmla="*/ 173355 w 609600"/>
                <a:gd name="connsiteY21" fmla="*/ 487680 h 487680"/>
                <a:gd name="connsiteX22" fmla="*/ 207645 w 609600"/>
                <a:gd name="connsiteY22" fmla="*/ 453390 h 487680"/>
                <a:gd name="connsiteX23" fmla="*/ 207645 w 609600"/>
                <a:gd name="connsiteY23" fmla="*/ 450533 h 487680"/>
                <a:gd name="connsiteX24" fmla="*/ 205740 w 609600"/>
                <a:gd name="connsiteY24" fmla="*/ 445770 h 487680"/>
                <a:gd name="connsiteX25" fmla="*/ 232410 w 609600"/>
                <a:gd name="connsiteY25" fmla="*/ 406718 h 487680"/>
                <a:gd name="connsiteX26" fmla="*/ 209550 w 609600"/>
                <a:gd name="connsiteY26" fmla="*/ 383858 h 487680"/>
                <a:gd name="connsiteX27" fmla="*/ 205740 w 609600"/>
                <a:gd name="connsiteY27" fmla="*/ 383858 h 487680"/>
                <a:gd name="connsiteX28" fmla="*/ 220028 w 609600"/>
                <a:gd name="connsiteY28" fmla="*/ 349568 h 487680"/>
                <a:gd name="connsiteX29" fmla="*/ 240030 w 609600"/>
                <a:gd name="connsiteY29" fmla="*/ 337185 h 487680"/>
                <a:gd name="connsiteX30" fmla="*/ 524828 w 609600"/>
                <a:gd name="connsiteY30" fmla="*/ 378143 h 487680"/>
                <a:gd name="connsiteX31" fmla="*/ 525780 w 609600"/>
                <a:gd name="connsiteY31" fmla="*/ 378143 h 487680"/>
                <a:gd name="connsiteX32" fmla="*/ 539115 w 609600"/>
                <a:gd name="connsiteY32" fmla="*/ 384810 h 487680"/>
                <a:gd name="connsiteX33" fmla="*/ 528638 w 609600"/>
                <a:gd name="connsiteY33" fmla="*/ 391478 h 487680"/>
                <a:gd name="connsiteX34" fmla="*/ 523875 w 609600"/>
                <a:gd name="connsiteY34" fmla="*/ 406718 h 487680"/>
                <a:gd name="connsiteX35" fmla="*/ 523875 w 609600"/>
                <a:gd name="connsiteY35" fmla="*/ 421005 h 487680"/>
                <a:gd name="connsiteX36" fmla="*/ 499110 w 609600"/>
                <a:gd name="connsiteY36" fmla="*/ 453390 h 487680"/>
                <a:gd name="connsiteX37" fmla="*/ 533400 w 609600"/>
                <a:gd name="connsiteY37" fmla="*/ 487680 h 487680"/>
                <a:gd name="connsiteX38" fmla="*/ 567690 w 609600"/>
                <a:gd name="connsiteY38" fmla="*/ 453390 h 487680"/>
                <a:gd name="connsiteX39" fmla="*/ 566738 w 609600"/>
                <a:gd name="connsiteY39" fmla="*/ 444818 h 487680"/>
                <a:gd name="connsiteX40" fmla="*/ 592455 w 609600"/>
                <a:gd name="connsiteY40" fmla="*/ 406718 h 487680"/>
                <a:gd name="connsiteX41" fmla="*/ 569595 w 609600"/>
                <a:gd name="connsiteY41" fmla="*/ 383858 h 487680"/>
                <a:gd name="connsiteX42" fmla="*/ 560070 w 609600"/>
                <a:gd name="connsiteY42" fmla="*/ 383858 h 487680"/>
                <a:gd name="connsiteX43" fmla="*/ 526733 w 609600"/>
                <a:gd name="connsiteY43" fmla="*/ 359093 h 487680"/>
                <a:gd name="connsiteX44" fmla="*/ 356235 w 609600"/>
                <a:gd name="connsiteY44" fmla="*/ 334328 h 487680"/>
                <a:gd name="connsiteX45" fmla="*/ 372428 w 609600"/>
                <a:gd name="connsiteY45" fmla="*/ 334328 h 487680"/>
                <a:gd name="connsiteX46" fmla="*/ 372428 w 609600"/>
                <a:gd name="connsiteY46" fmla="*/ 334328 h 487680"/>
                <a:gd name="connsiteX47" fmla="*/ 372428 w 609600"/>
                <a:gd name="connsiteY47" fmla="*/ 334328 h 487680"/>
                <a:gd name="connsiteX48" fmla="*/ 505778 w 609600"/>
                <a:gd name="connsiteY48" fmla="*/ 334328 h 487680"/>
                <a:gd name="connsiteX49" fmla="*/ 505778 w 609600"/>
                <a:gd name="connsiteY49" fmla="*/ 334328 h 487680"/>
                <a:gd name="connsiteX50" fmla="*/ 505778 w 609600"/>
                <a:gd name="connsiteY50" fmla="*/ 334328 h 487680"/>
                <a:gd name="connsiteX51" fmla="*/ 582930 w 609600"/>
                <a:gd name="connsiteY51" fmla="*/ 334328 h 487680"/>
                <a:gd name="connsiteX52" fmla="*/ 600075 w 609600"/>
                <a:gd name="connsiteY52" fmla="*/ 327660 h 487680"/>
                <a:gd name="connsiteX53" fmla="*/ 609600 w 609600"/>
                <a:gd name="connsiteY53" fmla="*/ 300038 h 487680"/>
                <a:gd name="connsiteX54" fmla="*/ 609600 w 609600"/>
                <a:gd name="connsiteY54" fmla="*/ 121920 h 487680"/>
                <a:gd name="connsiteX55" fmla="*/ 585788 w 609600"/>
                <a:gd name="connsiteY55" fmla="*/ 86678 h 487680"/>
                <a:gd name="connsiteX56" fmla="*/ 33338 w 609600"/>
                <a:gd name="connsiteY56" fmla="*/ 47625 h 487680"/>
                <a:gd name="connsiteX57" fmla="*/ 19050 w 609600"/>
                <a:gd name="connsiteY57" fmla="*/ 33338 h 487680"/>
                <a:gd name="connsiteX58" fmla="*/ 33338 w 609600"/>
                <a:gd name="connsiteY58" fmla="*/ 19050 h 487680"/>
                <a:gd name="connsiteX59" fmla="*/ 104775 w 609600"/>
                <a:gd name="connsiteY59" fmla="*/ 19050 h 487680"/>
                <a:gd name="connsiteX60" fmla="*/ 124778 w 609600"/>
                <a:gd name="connsiteY60" fmla="*/ 31433 h 487680"/>
                <a:gd name="connsiteX61" fmla="*/ 129540 w 609600"/>
                <a:gd name="connsiteY61" fmla="*/ 46672 h 487680"/>
                <a:gd name="connsiteX62" fmla="*/ 33338 w 609600"/>
                <a:gd name="connsiteY62" fmla="*/ 46672 h 487680"/>
                <a:gd name="connsiteX63" fmla="*/ 172403 w 609600"/>
                <a:gd name="connsiteY63" fmla="*/ 467678 h 487680"/>
                <a:gd name="connsiteX64" fmla="*/ 157163 w 609600"/>
                <a:gd name="connsiteY64" fmla="*/ 452438 h 487680"/>
                <a:gd name="connsiteX65" fmla="*/ 162878 w 609600"/>
                <a:gd name="connsiteY65" fmla="*/ 441008 h 487680"/>
                <a:gd name="connsiteX66" fmla="*/ 162878 w 609600"/>
                <a:gd name="connsiteY66" fmla="*/ 444818 h 487680"/>
                <a:gd name="connsiteX67" fmla="*/ 170498 w 609600"/>
                <a:gd name="connsiteY67" fmla="*/ 461010 h 487680"/>
                <a:gd name="connsiteX68" fmla="*/ 178118 w 609600"/>
                <a:gd name="connsiteY68" fmla="*/ 462915 h 487680"/>
                <a:gd name="connsiteX69" fmla="*/ 184785 w 609600"/>
                <a:gd name="connsiteY69" fmla="*/ 461963 h 487680"/>
                <a:gd name="connsiteX70" fmla="*/ 172403 w 609600"/>
                <a:gd name="connsiteY70" fmla="*/ 467678 h 487680"/>
                <a:gd name="connsiteX71" fmla="*/ 212408 w 609600"/>
                <a:gd name="connsiteY71" fmla="*/ 405765 h 487680"/>
                <a:gd name="connsiteX72" fmla="*/ 181928 w 609600"/>
                <a:gd name="connsiteY72" fmla="*/ 440055 h 487680"/>
                <a:gd name="connsiteX73" fmla="*/ 181928 w 609600"/>
                <a:gd name="connsiteY73" fmla="*/ 405765 h 487680"/>
                <a:gd name="connsiteX74" fmla="*/ 181928 w 609600"/>
                <a:gd name="connsiteY74" fmla="*/ 402908 h 487680"/>
                <a:gd name="connsiteX75" fmla="*/ 184785 w 609600"/>
                <a:gd name="connsiteY75" fmla="*/ 401955 h 487680"/>
                <a:gd name="connsiteX76" fmla="*/ 190500 w 609600"/>
                <a:gd name="connsiteY76" fmla="*/ 401955 h 487680"/>
                <a:gd name="connsiteX77" fmla="*/ 190500 w 609600"/>
                <a:gd name="connsiteY77" fmla="*/ 401955 h 487680"/>
                <a:gd name="connsiteX78" fmla="*/ 190500 w 609600"/>
                <a:gd name="connsiteY78" fmla="*/ 401955 h 487680"/>
                <a:gd name="connsiteX79" fmla="*/ 207645 w 609600"/>
                <a:gd name="connsiteY79" fmla="*/ 401955 h 487680"/>
                <a:gd name="connsiteX80" fmla="*/ 212408 w 609600"/>
                <a:gd name="connsiteY80" fmla="*/ 405765 h 487680"/>
                <a:gd name="connsiteX81" fmla="*/ 531495 w 609600"/>
                <a:gd name="connsiteY81" fmla="*/ 467678 h 487680"/>
                <a:gd name="connsiteX82" fmla="*/ 516255 w 609600"/>
                <a:gd name="connsiteY82" fmla="*/ 452438 h 487680"/>
                <a:gd name="connsiteX83" fmla="*/ 521970 w 609600"/>
                <a:gd name="connsiteY83" fmla="*/ 441008 h 487680"/>
                <a:gd name="connsiteX84" fmla="*/ 521970 w 609600"/>
                <a:gd name="connsiteY84" fmla="*/ 444818 h 487680"/>
                <a:gd name="connsiteX85" fmla="*/ 529590 w 609600"/>
                <a:gd name="connsiteY85" fmla="*/ 461010 h 487680"/>
                <a:gd name="connsiteX86" fmla="*/ 537210 w 609600"/>
                <a:gd name="connsiteY86" fmla="*/ 462915 h 487680"/>
                <a:gd name="connsiteX87" fmla="*/ 543878 w 609600"/>
                <a:gd name="connsiteY87" fmla="*/ 461963 h 487680"/>
                <a:gd name="connsiteX88" fmla="*/ 531495 w 609600"/>
                <a:gd name="connsiteY88" fmla="*/ 467678 h 487680"/>
                <a:gd name="connsiteX89" fmla="*/ 571500 w 609600"/>
                <a:gd name="connsiteY89" fmla="*/ 405765 h 487680"/>
                <a:gd name="connsiteX90" fmla="*/ 549593 w 609600"/>
                <a:gd name="connsiteY90" fmla="*/ 432435 h 487680"/>
                <a:gd name="connsiteX91" fmla="*/ 548640 w 609600"/>
                <a:gd name="connsiteY91" fmla="*/ 432435 h 487680"/>
                <a:gd name="connsiteX92" fmla="*/ 544830 w 609600"/>
                <a:gd name="connsiteY92" fmla="*/ 436245 h 487680"/>
                <a:gd name="connsiteX93" fmla="*/ 541020 w 609600"/>
                <a:gd name="connsiteY93" fmla="*/ 440055 h 487680"/>
                <a:gd name="connsiteX94" fmla="*/ 541020 w 609600"/>
                <a:gd name="connsiteY94" fmla="*/ 405765 h 487680"/>
                <a:gd name="connsiteX95" fmla="*/ 541020 w 609600"/>
                <a:gd name="connsiteY95" fmla="*/ 402908 h 487680"/>
                <a:gd name="connsiteX96" fmla="*/ 543878 w 609600"/>
                <a:gd name="connsiteY96" fmla="*/ 401955 h 487680"/>
                <a:gd name="connsiteX97" fmla="*/ 567690 w 609600"/>
                <a:gd name="connsiteY97" fmla="*/ 401955 h 487680"/>
                <a:gd name="connsiteX98" fmla="*/ 571500 w 609600"/>
                <a:gd name="connsiteY98" fmla="*/ 405765 h 487680"/>
                <a:gd name="connsiteX99" fmla="*/ 366713 w 609600"/>
                <a:gd name="connsiteY99" fmla="*/ 228600 h 487680"/>
                <a:gd name="connsiteX100" fmla="*/ 356235 w 609600"/>
                <a:gd name="connsiteY100" fmla="*/ 160973 h 487680"/>
                <a:gd name="connsiteX101" fmla="*/ 495300 w 609600"/>
                <a:gd name="connsiteY101" fmla="*/ 166688 h 487680"/>
                <a:gd name="connsiteX102" fmla="*/ 495300 w 609600"/>
                <a:gd name="connsiteY102" fmla="*/ 228600 h 487680"/>
                <a:gd name="connsiteX103" fmla="*/ 366713 w 609600"/>
                <a:gd name="connsiteY103" fmla="*/ 228600 h 487680"/>
                <a:gd name="connsiteX104" fmla="*/ 495300 w 609600"/>
                <a:gd name="connsiteY104" fmla="*/ 247650 h 487680"/>
                <a:gd name="connsiteX105" fmla="*/ 495300 w 609600"/>
                <a:gd name="connsiteY105" fmla="*/ 314325 h 487680"/>
                <a:gd name="connsiteX106" fmla="*/ 380048 w 609600"/>
                <a:gd name="connsiteY106" fmla="*/ 314325 h 487680"/>
                <a:gd name="connsiteX107" fmla="*/ 369570 w 609600"/>
                <a:gd name="connsiteY107" fmla="*/ 247650 h 487680"/>
                <a:gd name="connsiteX108" fmla="*/ 495300 w 609600"/>
                <a:gd name="connsiteY108" fmla="*/ 247650 h 487680"/>
                <a:gd name="connsiteX109" fmla="*/ 346710 w 609600"/>
                <a:gd name="connsiteY109" fmla="*/ 228600 h 487680"/>
                <a:gd name="connsiteX110" fmla="*/ 260033 w 609600"/>
                <a:gd name="connsiteY110" fmla="*/ 228600 h 487680"/>
                <a:gd name="connsiteX111" fmla="*/ 266700 w 609600"/>
                <a:gd name="connsiteY111" fmla="*/ 195263 h 487680"/>
                <a:gd name="connsiteX112" fmla="*/ 258128 w 609600"/>
                <a:gd name="connsiteY112" fmla="*/ 156210 h 487680"/>
                <a:gd name="connsiteX113" fmla="*/ 337185 w 609600"/>
                <a:gd name="connsiteY113" fmla="*/ 160020 h 487680"/>
                <a:gd name="connsiteX114" fmla="*/ 346710 w 609600"/>
                <a:gd name="connsiteY114" fmla="*/ 228600 h 487680"/>
                <a:gd name="connsiteX115" fmla="*/ 495300 w 609600"/>
                <a:gd name="connsiteY115" fmla="*/ 147638 h 487680"/>
                <a:gd name="connsiteX116" fmla="*/ 352425 w 609600"/>
                <a:gd name="connsiteY116" fmla="*/ 140970 h 487680"/>
                <a:gd name="connsiteX117" fmla="*/ 342900 w 609600"/>
                <a:gd name="connsiteY117" fmla="*/ 80010 h 487680"/>
                <a:gd name="connsiteX118" fmla="*/ 495300 w 609600"/>
                <a:gd name="connsiteY118" fmla="*/ 95250 h 487680"/>
                <a:gd name="connsiteX119" fmla="*/ 495300 w 609600"/>
                <a:gd name="connsiteY119" fmla="*/ 97155 h 487680"/>
                <a:gd name="connsiteX120" fmla="*/ 495300 w 609600"/>
                <a:gd name="connsiteY120" fmla="*/ 147638 h 487680"/>
                <a:gd name="connsiteX121" fmla="*/ 514350 w 609600"/>
                <a:gd name="connsiteY121" fmla="*/ 167640 h 487680"/>
                <a:gd name="connsiteX122" fmla="*/ 590550 w 609600"/>
                <a:gd name="connsiteY122" fmla="*/ 171450 h 487680"/>
                <a:gd name="connsiteX123" fmla="*/ 590550 w 609600"/>
                <a:gd name="connsiteY123" fmla="*/ 228600 h 487680"/>
                <a:gd name="connsiteX124" fmla="*/ 514350 w 609600"/>
                <a:gd name="connsiteY124" fmla="*/ 228600 h 487680"/>
                <a:gd name="connsiteX125" fmla="*/ 514350 w 609600"/>
                <a:gd name="connsiteY125" fmla="*/ 167640 h 487680"/>
                <a:gd name="connsiteX126" fmla="*/ 590550 w 609600"/>
                <a:gd name="connsiteY126" fmla="*/ 121920 h 487680"/>
                <a:gd name="connsiteX127" fmla="*/ 590550 w 609600"/>
                <a:gd name="connsiteY127" fmla="*/ 152400 h 487680"/>
                <a:gd name="connsiteX128" fmla="*/ 514350 w 609600"/>
                <a:gd name="connsiteY128" fmla="*/ 148590 h 487680"/>
                <a:gd name="connsiteX129" fmla="*/ 514350 w 609600"/>
                <a:gd name="connsiteY129" fmla="*/ 97155 h 487680"/>
                <a:gd name="connsiteX130" fmla="*/ 580073 w 609600"/>
                <a:gd name="connsiteY130" fmla="*/ 104775 h 487680"/>
                <a:gd name="connsiteX131" fmla="*/ 590550 w 609600"/>
                <a:gd name="connsiteY131" fmla="*/ 121920 h 487680"/>
                <a:gd name="connsiteX132" fmla="*/ 152400 w 609600"/>
                <a:gd name="connsiteY132" fmla="*/ 63818 h 487680"/>
                <a:gd name="connsiteX133" fmla="*/ 323850 w 609600"/>
                <a:gd name="connsiteY133" fmla="*/ 79058 h 487680"/>
                <a:gd name="connsiteX134" fmla="*/ 323850 w 609600"/>
                <a:gd name="connsiteY134" fmla="*/ 80010 h 487680"/>
                <a:gd name="connsiteX135" fmla="*/ 333375 w 609600"/>
                <a:gd name="connsiteY135" fmla="*/ 140970 h 487680"/>
                <a:gd name="connsiteX136" fmla="*/ 244793 w 609600"/>
                <a:gd name="connsiteY136" fmla="*/ 137160 h 487680"/>
                <a:gd name="connsiteX137" fmla="*/ 176213 w 609600"/>
                <a:gd name="connsiteY137" fmla="*/ 105728 h 487680"/>
                <a:gd name="connsiteX138" fmla="*/ 164783 w 609600"/>
                <a:gd name="connsiteY138" fmla="*/ 106680 h 487680"/>
                <a:gd name="connsiteX139" fmla="*/ 152400 w 609600"/>
                <a:gd name="connsiteY139" fmla="*/ 63818 h 487680"/>
                <a:gd name="connsiteX140" fmla="*/ 104775 w 609600"/>
                <a:gd name="connsiteY140" fmla="*/ 195263 h 487680"/>
                <a:gd name="connsiteX141" fmla="*/ 176213 w 609600"/>
                <a:gd name="connsiteY141" fmla="*/ 123825 h 487680"/>
                <a:gd name="connsiteX142" fmla="*/ 247650 w 609600"/>
                <a:gd name="connsiteY142" fmla="*/ 195263 h 487680"/>
                <a:gd name="connsiteX143" fmla="*/ 176213 w 609600"/>
                <a:gd name="connsiteY143" fmla="*/ 266700 h 487680"/>
                <a:gd name="connsiteX144" fmla="*/ 104775 w 609600"/>
                <a:gd name="connsiteY144" fmla="*/ 195263 h 487680"/>
                <a:gd name="connsiteX145" fmla="*/ 249555 w 609600"/>
                <a:gd name="connsiteY145" fmla="*/ 247650 h 487680"/>
                <a:gd name="connsiteX146" fmla="*/ 349568 w 609600"/>
                <a:gd name="connsiteY146" fmla="*/ 247650 h 487680"/>
                <a:gd name="connsiteX147" fmla="*/ 360045 w 609600"/>
                <a:gd name="connsiteY147" fmla="*/ 314325 h 487680"/>
                <a:gd name="connsiteX148" fmla="*/ 238125 w 609600"/>
                <a:gd name="connsiteY148" fmla="*/ 314325 h 487680"/>
                <a:gd name="connsiteX149" fmla="*/ 238125 w 609600"/>
                <a:gd name="connsiteY149" fmla="*/ 314325 h 487680"/>
                <a:gd name="connsiteX150" fmla="*/ 219075 w 609600"/>
                <a:gd name="connsiteY150" fmla="*/ 303848 h 487680"/>
                <a:gd name="connsiteX151" fmla="*/ 219075 w 609600"/>
                <a:gd name="connsiteY151" fmla="*/ 302895 h 487680"/>
                <a:gd name="connsiteX152" fmla="*/ 219075 w 609600"/>
                <a:gd name="connsiteY152" fmla="*/ 301943 h 487680"/>
                <a:gd name="connsiteX153" fmla="*/ 212408 w 609600"/>
                <a:gd name="connsiteY153" fmla="*/ 278130 h 487680"/>
                <a:gd name="connsiteX154" fmla="*/ 249555 w 609600"/>
                <a:gd name="connsiteY154" fmla="*/ 247650 h 487680"/>
                <a:gd name="connsiteX155" fmla="*/ 586740 w 609600"/>
                <a:gd name="connsiteY155" fmla="*/ 312420 h 487680"/>
                <a:gd name="connsiteX156" fmla="*/ 583883 w 609600"/>
                <a:gd name="connsiteY156" fmla="*/ 314325 h 487680"/>
                <a:gd name="connsiteX157" fmla="*/ 582930 w 609600"/>
                <a:gd name="connsiteY157" fmla="*/ 314325 h 487680"/>
                <a:gd name="connsiteX158" fmla="*/ 514350 w 609600"/>
                <a:gd name="connsiteY158" fmla="*/ 314325 h 487680"/>
                <a:gd name="connsiteX159" fmla="*/ 514350 w 609600"/>
                <a:gd name="connsiteY159" fmla="*/ 247650 h 487680"/>
                <a:gd name="connsiteX160" fmla="*/ 590550 w 609600"/>
                <a:gd name="connsiteY160" fmla="*/ 247650 h 487680"/>
                <a:gd name="connsiteX161" fmla="*/ 590550 w 609600"/>
                <a:gd name="connsiteY161" fmla="*/ 300038 h 487680"/>
                <a:gd name="connsiteX162" fmla="*/ 586740 w 609600"/>
                <a:gd name="connsiteY162" fmla="*/ 312420 h 48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609600" h="487680">
                  <a:moveTo>
                    <a:pt x="585788" y="86678"/>
                  </a:moveTo>
                  <a:cubicBezTo>
                    <a:pt x="568643" y="80963"/>
                    <a:pt x="225743" y="50483"/>
                    <a:pt x="147638" y="43815"/>
                  </a:cubicBezTo>
                  <a:lnTo>
                    <a:pt x="142875" y="25717"/>
                  </a:lnTo>
                  <a:cubicBezTo>
                    <a:pt x="137160" y="9525"/>
                    <a:pt x="122873" y="0"/>
                    <a:pt x="104775" y="0"/>
                  </a:cubicBezTo>
                  <a:lnTo>
                    <a:pt x="33338" y="0"/>
                  </a:lnTo>
                  <a:cubicBezTo>
                    <a:pt x="15240" y="0"/>
                    <a:pt x="0" y="15240"/>
                    <a:pt x="0" y="33338"/>
                  </a:cubicBezTo>
                  <a:cubicBezTo>
                    <a:pt x="0" y="51435"/>
                    <a:pt x="15240" y="66675"/>
                    <a:pt x="33338" y="66675"/>
                  </a:cubicBezTo>
                  <a:lnTo>
                    <a:pt x="134303" y="66675"/>
                  </a:lnTo>
                  <a:lnTo>
                    <a:pt x="146685" y="110490"/>
                  </a:lnTo>
                  <a:cubicBezTo>
                    <a:pt x="110490" y="122873"/>
                    <a:pt x="85725" y="156210"/>
                    <a:pt x="85725" y="195263"/>
                  </a:cubicBezTo>
                  <a:cubicBezTo>
                    <a:pt x="85725" y="244793"/>
                    <a:pt x="126683" y="285750"/>
                    <a:pt x="176213" y="285750"/>
                  </a:cubicBezTo>
                  <a:cubicBezTo>
                    <a:pt x="181928" y="285750"/>
                    <a:pt x="188595" y="284798"/>
                    <a:pt x="194310" y="283845"/>
                  </a:cubicBezTo>
                  <a:lnTo>
                    <a:pt x="200978" y="307658"/>
                  </a:lnTo>
                  <a:cubicBezTo>
                    <a:pt x="200978" y="307658"/>
                    <a:pt x="200978" y="307658"/>
                    <a:pt x="200978" y="307658"/>
                  </a:cubicBezTo>
                  <a:cubicBezTo>
                    <a:pt x="201930" y="313373"/>
                    <a:pt x="205740" y="320040"/>
                    <a:pt x="213360" y="325755"/>
                  </a:cubicBezTo>
                  <a:cubicBezTo>
                    <a:pt x="207645" y="330518"/>
                    <a:pt x="203835" y="337185"/>
                    <a:pt x="201930" y="341948"/>
                  </a:cubicBezTo>
                  <a:lnTo>
                    <a:pt x="185738" y="383858"/>
                  </a:lnTo>
                  <a:cubicBezTo>
                    <a:pt x="176213" y="383858"/>
                    <a:pt x="171450" y="387668"/>
                    <a:pt x="168593" y="391478"/>
                  </a:cubicBezTo>
                  <a:cubicBezTo>
                    <a:pt x="163830" y="397193"/>
                    <a:pt x="163830" y="403860"/>
                    <a:pt x="163830" y="406718"/>
                  </a:cubicBezTo>
                  <a:lnTo>
                    <a:pt x="163830" y="421005"/>
                  </a:lnTo>
                  <a:cubicBezTo>
                    <a:pt x="149543" y="424815"/>
                    <a:pt x="139065" y="438150"/>
                    <a:pt x="139065" y="453390"/>
                  </a:cubicBezTo>
                  <a:cubicBezTo>
                    <a:pt x="139065" y="472440"/>
                    <a:pt x="154305" y="487680"/>
                    <a:pt x="173355" y="487680"/>
                  </a:cubicBezTo>
                  <a:cubicBezTo>
                    <a:pt x="192405" y="487680"/>
                    <a:pt x="207645" y="472440"/>
                    <a:pt x="207645" y="453390"/>
                  </a:cubicBezTo>
                  <a:cubicBezTo>
                    <a:pt x="207645" y="452438"/>
                    <a:pt x="207645" y="451485"/>
                    <a:pt x="207645" y="450533"/>
                  </a:cubicBezTo>
                  <a:cubicBezTo>
                    <a:pt x="207645" y="448628"/>
                    <a:pt x="206693" y="447675"/>
                    <a:pt x="205740" y="445770"/>
                  </a:cubicBezTo>
                  <a:cubicBezTo>
                    <a:pt x="219075" y="432435"/>
                    <a:pt x="232410" y="417195"/>
                    <a:pt x="232410" y="406718"/>
                  </a:cubicBezTo>
                  <a:cubicBezTo>
                    <a:pt x="232410" y="390525"/>
                    <a:pt x="219075" y="384810"/>
                    <a:pt x="209550" y="383858"/>
                  </a:cubicBezTo>
                  <a:lnTo>
                    <a:pt x="205740" y="383858"/>
                  </a:lnTo>
                  <a:lnTo>
                    <a:pt x="220028" y="349568"/>
                  </a:lnTo>
                  <a:cubicBezTo>
                    <a:pt x="220028" y="349568"/>
                    <a:pt x="225743" y="335280"/>
                    <a:pt x="240030" y="337185"/>
                  </a:cubicBezTo>
                  <a:cubicBezTo>
                    <a:pt x="260985" y="339090"/>
                    <a:pt x="521970" y="378143"/>
                    <a:pt x="524828" y="378143"/>
                  </a:cubicBezTo>
                  <a:cubicBezTo>
                    <a:pt x="524828" y="378143"/>
                    <a:pt x="525780" y="378143"/>
                    <a:pt x="525780" y="378143"/>
                  </a:cubicBezTo>
                  <a:cubicBezTo>
                    <a:pt x="525780" y="378143"/>
                    <a:pt x="533400" y="378143"/>
                    <a:pt x="539115" y="384810"/>
                  </a:cubicBezTo>
                  <a:cubicBezTo>
                    <a:pt x="533400" y="385763"/>
                    <a:pt x="530543" y="388620"/>
                    <a:pt x="528638" y="391478"/>
                  </a:cubicBezTo>
                  <a:cubicBezTo>
                    <a:pt x="523875" y="397193"/>
                    <a:pt x="523875" y="403860"/>
                    <a:pt x="523875" y="406718"/>
                  </a:cubicBezTo>
                  <a:lnTo>
                    <a:pt x="523875" y="421005"/>
                  </a:lnTo>
                  <a:cubicBezTo>
                    <a:pt x="509588" y="424815"/>
                    <a:pt x="499110" y="438150"/>
                    <a:pt x="499110" y="453390"/>
                  </a:cubicBezTo>
                  <a:cubicBezTo>
                    <a:pt x="499110" y="472440"/>
                    <a:pt x="514350" y="487680"/>
                    <a:pt x="533400" y="487680"/>
                  </a:cubicBezTo>
                  <a:cubicBezTo>
                    <a:pt x="552450" y="487680"/>
                    <a:pt x="567690" y="472440"/>
                    <a:pt x="567690" y="453390"/>
                  </a:cubicBezTo>
                  <a:cubicBezTo>
                    <a:pt x="567690" y="450533"/>
                    <a:pt x="567690" y="447675"/>
                    <a:pt x="566738" y="444818"/>
                  </a:cubicBezTo>
                  <a:cubicBezTo>
                    <a:pt x="580073" y="432435"/>
                    <a:pt x="592455" y="417195"/>
                    <a:pt x="592455" y="406718"/>
                  </a:cubicBezTo>
                  <a:cubicBezTo>
                    <a:pt x="592455" y="390525"/>
                    <a:pt x="579120" y="384810"/>
                    <a:pt x="569595" y="383858"/>
                  </a:cubicBezTo>
                  <a:lnTo>
                    <a:pt x="560070" y="383858"/>
                  </a:lnTo>
                  <a:cubicBezTo>
                    <a:pt x="551498" y="361950"/>
                    <a:pt x="531495" y="359093"/>
                    <a:pt x="526733" y="359093"/>
                  </a:cubicBezTo>
                  <a:cubicBezTo>
                    <a:pt x="517208" y="358140"/>
                    <a:pt x="431483" y="344805"/>
                    <a:pt x="356235" y="334328"/>
                  </a:cubicBezTo>
                  <a:cubicBezTo>
                    <a:pt x="361950" y="334328"/>
                    <a:pt x="366713" y="334328"/>
                    <a:pt x="372428" y="334328"/>
                  </a:cubicBezTo>
                  <a:cubicBezTo>
                    <a:pt x="372428" y="334328"/>
                    <a:pt x="372428" y="334328"/>
                    <a:pt x="372428" y="334328"/>
                  </a:cubicBezTo>
                  <a:cubicBezTo>
                    <a:pt x="372428" y="334328"/>
                    <a:pt x="372428" y="334328"/>
                    <a:pt x="372428" y="334328"/>
                  </a:cubicBezTo>
                  <a:cubicBezTo>
                    <a:pt x="417195" y="334328"/>
                    <a:pt x="465773" y="334328"/>
                    <a:pt x="505778" y="334328"/>
                  </a:cubicBezTo>
                  <a:cubicBezTo>
                    <a:pt x="505778" y="334328"/>
                    <a:pt x="505778" y="334328"/>
                    <a:pt x="505778" y="334328"/>
                  </a:cubicBezTo>
                  <a:cubicBezTo>
                    <a:pt x="505778" y="334328"/>
                    <a:pt x="505778" y="334328"/>
                    <a:pt x="505778" y="334328"/>
                  </a:cubicBezTo>
                  <a:cubicBezTo>
                    <a:pt x="548640" y="334328"/>
                    <a:pt x="580073" y="334328"/>
                    <a:pt x="582930" y="334328"/>
                  </a:cubicBezTo>
                  <a:cubicBezTo>
                    <a:pt x="585788" y="334328"/>
                    <a:pt x="593408" y="334328"/>
                    <a:pt x="600075" y="327660"/>
                  </a:cubicBezTo>
                  <a:cubicBezTo>
                    <a:pt x="606743" y="321945"/>
                    <a:pt x="609600" y="312420"/>
                    <a:pt x="609600" y="300038"/>
                  </a:cubicBezTo>
                  <a:lnTo>
                    <a:pt x="609600" y="121920"/>
                  </a:lnTo>
                  <a:cubicBezTo>
                    <a:pt x="609600" y="111443"/>
                    <a:pt x="604838" y="93345"/>
                    <a:pt x="585788" y="86678"/>
                  </a:cubicBezTo>
                  <a:close/>
                  <a:moveTo>
                    <a:pt x="33338" y="47625"/>
                  </a:moveTo>
                  <a:cubicBezTo>
                    <a:pt x="25718" y="47625"/>
                    <a:pt x="19050" y="40958"/>
                    <a:pt x="19050" y="33338"/>
                  </a:cubicBezTo>
                  <a:cubicBezTo>
                    <a:pt x="19050" y="25717"/>
                    <a:pt x="25718" y="19050"/>
                    <a:pt x="33338" y="19050"/>
                  </a:cubicBezTo>
                  <a:lnTo>
                    <a:pt x="104775" y="19050"/>
                  </a:lnTo>
                  <a:cubicBezTo>
                    <a:pt x="115253" y="19050"/>
                    <a:pt x="121920" y="23813"/>
                    <a:pt x="124778" y="31433"/>
                  </a:cubicBezTo>
                  <a:lnTo>
                    <a:pt x="129540" y="46672"/>
                  </a:lnTo>
                  <a:lnTo>
                    <a:pt x="33338" y="46672"/>
                  </a:lnTo>
                  <a:close/>
                  <a:moveTo>
                    <a:pt x="172403" y="467678"/>
                  </a:moveTo>
                  <a:cubicBezTo>
                    <a:pt x="163830" y="467678"/>
                    <a:pt x="157163" y="461010"/>
                    <a:pt x="157163" y="452438"/>
                  </a:cubicBezTo>
                  <a:cubicBezTo>
                    <a:pt x="157163" y="447675"/>
                    <a:pt x="159068" y="443865"/>
                    <a:pt x="162878" y="441008"/>
                  </a:cubicBezTo>
                  <a:lnTo>
                    <a:pt x="162878" y="444818"/>
                  </a:lnTo>
                  <a:cubicBezTo>
                    <a:pt x="162878" y="454343"/>
                    <a:pt x="166688" y="459105"/>
                    <a:pt x="170498" y="461010"/>
                  </a:cubicBezTo>
                  <a:cubicBezTo>
                    <a:pt x="173355" y="462915"/>
                    <a:pt x="176213" y="462915"/>
                    <a:pt x="178118" y="462915"/>
                  </a:cubicBezTo>
                  <a:cubicBezTo>
                    <a:pt x="180975" y="462915"/>
                    <a:pt x="182880" y="461963"/>
                    <a:pt x="184785" y="461963"/>
                  </a:cubicBezTo>
                  <a:cubicBezTo>
                    <a:pt x="180975" y="464820"/>
                    <a:pt x="177165" y="467678"/>
                    <a:pt x="172403" y="467678"/>
                  </a:cubicBezTo>
                  <a:close/>
                  <a:moveTo>
                    <a:pt x="212408" y="405765"/>
                  </a:moveTo>
                  <a:cubicBezTo>
                    <a:pt x="211455" y="410528"/>
                    <a:pt x="198120" y="425768"/>
                    <a:pt x="181928" y="440055"/>
                  </a:cubicBezTo>
                  <a:lnTo>
                    <a:pt x="181928" y="405765"/>
                  </a:lnTo>
                  <a:cubicBezTo>
                    <a:pt x="181928" y="404813"/>
                    <a:pt x="181928" y="403860"/>
                    <a:pt x="181928" y="402908"/>
                  </a:cubicBezTo>
                  <a:cubicBezTo>
                    <a:pt x="181928" y="402908"/>
                    <a:pt x="182880" y="401955"/>
                    <a:pt x="184785" y="401955"/>
                  </a:cubicBezTo>
                  <a:lnTo>
                    <a:pt x="190500" y="401955"/>
                  </a:lnTo>
                  <a:cubicBezTo>
                    <a:pt x="190500" y="401955"/>
                    <a:pt x="190500" y="401955"/>
                    <a:pt x="190500" y="401955"/>
                  </a:cubicBezTo>
                  <a:cubicBezTo>
                    <a:pt x="190500" y="401955"/>
                    <a:pt x="190500" y="401955"/>
                    <a:pt x="190500" y="401955"/>
                  </a:cubicBezTo>
                  <a:lnTo>
                    <a:pt x="207645" y="401955"/>
                  </a:lnTo>
                  <a:cubicBezTo>
                    <a:pt x="212408" y="402908"/>
                    <a:pt x="212408" y="404813"/>
                    <a:pt x="212408" y="405765"/>
                  </a:cubicBezTo>
                  <a:close/>
                  <a:moveTo>
                    <a:pt x="531495" y="467678"/>
                  </a:moveTo>
                  <a:cubicBezTo>
                    <a:pt x="522923" y="467678"/>
                    <a:pt x="516255" y="461010"/>
                    <a:pt x="516255" y="452438"/>
                  </a:cubicBezTo>
                  <a:cubicBezTo>
                    <a:pt x="516255" y="447675"/>
                    <a:pt x="518160" y="443865"/>
                    <a:pt x="521970" y="441008"/>
                  </a:cubicBezTo>
                  <a:lnTo>
                    <a:pt x="521970" y="444818"/>
                  </a:lnTo>
                  <a:cubicBezTo>
                    <a:pt x="521970" y="454343"/>
                    <a:pt x="525780" y="459105"/>
                    <a:pt x="529590" y="461010"/>
                  </a:cubicBezTo>
                  <a:cubicBezTo>
                    <a:pt x="532448" y="462915"/>
                    <a:pt x="535305" y="462915"/>
                    <a:pt x="537210" y="462915"/>
                  </a:cubicBezTo>
                  <a:cubicBezTo>
                    <a:pt x="540068" y="462915"/>
                    <a:pt x="541973" y="461963"/>
                    <a:pt x="543878" y="461963"/>
                  </a:cubicBezTo>
                  <a:cubicBezTo>
                    <a:pt x="541020" y="464820"/>
                    <a:pt x="536258" y="467678"/>
                    <a:pt x="531495" y="467678"/>
                  </a:cubicBezTo>
                  <a:close/>
                  <a:moveTo>
                    <a:pt x="571500" y="405765"/>
                  </a:moveTo>
                  <a:cubicBezTo>
                    <a:pt x="570548" y="409575"/>
                    <a:pt x="561023" y="421005"/>
                    <a:pt x="549593" y="432435"/>
                  </a:cubicBezTo>
                  <a:cubicBezTo>
                    <a:pt x="549593" y="432435"/>
                    <a:pt x="549593" y="432435"/>
                    <a:pt x="548640" y="432435"/>
                  </a:cubicBezTo>
                  <a:cubicBezTo>
                    <a:pt x="546735" y="433388"/>
                    <a:pt x="545783" y="434340"/>
                    <a:pt x="544830" y="436245"/>
                  </a:cubicBezTo>
                  <a:cubicBezTo>
                    <a:pt x="543878" y="437198"/>
                    <a:pt x="541973" y="439103"/>
                    <a:pt x="541020" y="440055"/>
                  </a:cubicBezTo>
                  <a:lnTo>
                    <a:pt x="541020" y="405765"/>
                  </a:lnTo>
                  <a:cubicBezTo>
                    <a:pt x="541020" y="404813"/>
                    <a:pt x="541020" y="403860"/>
                    <a:pt x="541020" y="402908"/>
                  </a:cubicBezTo>
                  <a:cubicBezTo>
                    <a:pt x="541020" y="402908"/>
                    <a:pt x="541973" y="401955"/>
                    <a:pt x="543878" y="401955"/>
                  </a:cubicBezTo>
                  <a:lnTo>
                    <a:pt x="567690" y="401955"/>
                  </a:lnTo>
                  <a:cubicBezTo>
                    <a:pt x="571500" y="401955"/>
                    <a:pt x="571500" y="404813"/>
                    <a:pt x="571500" y="405765"/>
                  </a:cubicBezTo>
                  <a:close/>
                  <a:moveTo>
                    <a:pt x="366713" y="228600"/>
                  </a:moveTo>
                  <a:lnTo>
                    <a:pt x="356235" y="160973"/>
                  </a:lnTo>
                  <a:lnTo>
                    <a:pt x="495300" y="166688"/>
                  </a:lnTo>
                  <a:lnTo>
                    <a:pt x="495300" y="228600"/>
                  </a:lnTo>
                  <a:lnTo>
                    <a:pt x="366713" y="228600"/>
                  </a:lnTo>
                  <a:close/>
                  <a:moveTo>
                    <a:pt x="495300" y="247650"/>
                  </a:moveTo>
                  <a:lnTo>
                    <a:pt x="495300" y="314325"/>
                  </a:lnTo>
                  <a:cubicBezTo>
                    <a:pt x="460058" y="314325"/>
                    <a:pt x="419100" y="314325"/>
                    <a:pt x="380048" y="314325"/>
                  </a:cubicBezTo>
                  <a:lnTo>
                    <a:pt x="369570" y="247650"/>
                  </a:lnTo>
                  <a:lnTo>
                    <a:pt x="495300" y="247650"/>
                  </a:lnTo>
                  <a:close/>
                  <a:moveTo>
                    <a:pt x="346710" y="228600"/>
                  </a:moveTo>
                  <a:lnTo>
                    <a:pt x="260033" y="228600"/>
                  </a:lnTo>
                  <a:cubicBezTo>
                    <a:pt x="263843" y="218123"/>
                    <a:pt x="266700" y="206693"/>
                    <a:pt x="266700" y="195263"/>
                  </a:cubicBezTo>
                  <a:cubicBezTo>
                    <a:pt x="266700" y="180975"/>
                    <a:pt x="263843" y="167640"/>
                    <a:pt x="258128" y="156210"/>
                  </a:cubicBezTo>
                  <a:lnTo>
                    <a:pt x="337185" y="160020"/>
                  </a:lnTo>
                  <a:lnTo>
                    <a:pt x="346710" y="228600"/>
                  </a:lnTo>
                  <a:close/>
                  <a:moveTo>
                    <a:pt x="495300" y="147638"/>
                  </a:moveTo>
                  <a:lnTo>
                    <a:pt x="352425" y="140970"/>
                  </a:lnTo>
                  <a:lnTo>
                    <a:pt x="342900" y="80010"/>
                  </a:lnTo>
                  <a:cubicBezTo>
                    <a:pt x="400050" y="85725"/>
                    <a:pt x="453390" y="91440"/>
                    <a:pt x="495300" y="95250"/>
                  </a:cubicBezTo>
                  <a:cubicBezTo>
                    <a:pt x="495300" y="96203"/>
                    <a:pt x="495300" y="96203"/>
                    <a:pt x="495300" y="97155"/>
                  </a:cubicBezTo>
                  <a:lnTo>
                    <a:pt x="495300" y="147638"/>
                  </a:lnTo>
                  <a:close/>
                  <a:moveTo>
                    <a:pt x="514350" y="167640"/>
                  </a:moveTo>
                  <a:lnTo>
                    <a:pt x="590550" y="171450"/>
                  </a:lnTo>
                  <a:lnTo>
                    <a:pt x="590550" y="228600"/>
                  </a:lnTo>
                  <a:lnTo>
                    <a:pt x="514350" y="228600"/>
                  </a:lnTo>
                  <a:lnTo>
                    <a:pt x="514350" y="167640"/>
                  </a:lnTo>
                  <a:close/>
                  <a:moveTo>
                    <a:pt x="590550" y="121920"/>
                  </a:moveTo>
                  <a:lnTo>
                    <a:pt x="590550" y="152400"/>
                  </a:lnTo>
                  <a:lnTo>
                    <a:pt x="514350" y="148590"/>
                  </a:lnTo>
                  <a:lnTo>
                    <a:pt x="514350" y="97155"/>
                  </a:lnTo>
                  <a:cubicBezTo>
                    <a:pt x="550545" y="100965"/>
                    <a:pt x="575310" y="103823"/>
                    <a:pt x="580073" y="104775"/>
                  </a:cubicBezTo>
                  <a:cubicBezTo>
                    <a:pt x="590550" y="108585"/>
                    <a:pt x="590550" y="121920"/>
                    <a:pt x="590550" y="121920"/>
                  </a:cubicBezTo>
                  <a:close/>
                  <a:moveTo>
                    <a:pt x="152400" y="63818"/>
                  </a:moveTo>
                  <a:cubicBezTo>
                    <a:pt x="204788" y="68580"/>
                    <a:pt x="264795" y="74295"/>
                    <a:pt x="323850" y="79058"/>
                  </a:cubicBezTo>
                  <a:cubicBezTo>
                    <a:pt x="323850" y="79058"/>
                    <a:pt x="323850" y="79058"/>
                    <a:pt x="323850" y="80010"/>
                  </a:cubicBezTo>
                  <a:lnTo>
                    <a:pt x="333375" y="140970"/>
                  </a:lnTo>
                  <a:lnTo>
                    <a:pt x="244793" y="137160"/>
                  </a:lnTo>
                  <a:cubicBezTo>
                    <a:pt x="228600" y="118110"/>
                    <a:pt x="203835" y="105728"/>
                    <a:pt x="176213" y="105728"/>
                  </a:cubicBezTo>
                  <a:cubicBezTo>
                    <a:pt x="172403" y="105728"/>
                    <a:pt x="168593" y="105728"/>
                    <a:pt x="164783" y="106680"/>
                  </a:cubicBezTo>
                  <a:lnTo>
                    <a:pt x="152400" y="63818"/>
                  </a:lnTo>
                  <a:close/>
                  <a:moveTo>
                    <a:pt x="104775" y="195263"/>
                  </a:moveTo>
                  <a:cubicBezTo>
                    <a:pt x="104775" y="156210"/>
                    <a:pt x="137160" y="123825"/>
                    <a:pt x="176213" y="123825"/>
                  </a:cubicBezTo>
                  <a:cubicBezTo>
                    <a:pt x="215265" y="123825"/>
                    <a:pt x="247650" y="156210"/>
                    <a:pt x="247650" y="195263"/>
                  </a:cubicBezTo>
                  <a:cubicBezTo>
                    <a:pt x="247650" y="234315"/>
                    <a:pt x="215265" y="266700"/>
                    <a:pt x="176213" y="266700"/>
                  </a:cubicBezTo>
                  <a:cubicBezTo>
                    <a:pt x="137160" y="266700"/>
                    <a:pt x="104775" y="234315"/>
                    <a:pt x="104775" y="195263"/>
                  </a:cubicBezTo>
                  <a:close/>
                  <a:moveTo>
                    <a:pt x="249555" y="247650"/>
                  </a:moveTo>
                  <a:lnTo>
                    <a:pt x="349568" y="247650"/>
                  </a:lnTo>
                  <a:lnTo>
                    <a:pt x="360045" y="314325"/>
                  </a:lnTo>
                  <a:cubicBezTo>
                    <a:pt x="299085" y="314325"/>
                    <a:pt x="246698" y="314325"/>
                    <a:pt x="238125" y="314325"/>
                  </a:cubicBezTo>
                  <a:cubicBezTo>
                    <a:pt x="238125" y="314325"/>
                    <a:pt x="238125" y="314325"/>
                    <a:pt x="238125" y="314325"/>
                  </a:cubicBezTo>
                  <a:cubicBezTo>
                    <a:pt x="221933" y="314325"/>
                    <a:pt x="219075" y="305753"/>
                    <a:pt x="219075" y="303848"/>
                  </a:cubicBezTo>
                  <a:cubicBezTo>
                    <a:pt x="219075" y="303848"/>
                    <a:pt x="219075" y="303848"/>
                    <a:pt x="219075" y="302895"/>
                  </a:cubicBezTo>
                  <a:cubicBezTo>
                    <a:pt x="219075" y="302895"/>
                    <a:pt x="219075" y="302895"/>
                    <a:pt x="219075" y="301943"/>
                  </a:cubicBezTo>
                  <a:lnTo>
                    <a:pt x="212408" y="278130"/>
                  </a:lnTo>
                  <a:cubicBezTo>
                    <a:pt x="227648" y="271463"/>
                    <a:pt x="240030" y="260985"/>
                    <a:pt x="249555" y="247650"/>
                  </a:cubicBezTo>
                  <a:close/>
                  <a:moveTo>
                    <a:pt x="586740" y="312420"/>
                  </a:moveTo>
                  <a:cubicBezTo>
                    <a:pt x="585788" y="314325"/>
                    <a:pt x="583883" y="314325"/>
                    <a:pt x="583883" y="314325"/>
                  </a:cubicBezTo>
                  <a:cubicBezTo>
                    <a:pt x="583883" y="314325"/>
                    <a:pt x="582930" y="314325"/>
                    <a:pt x="582930" y="314325"/>
                  </a:cubicBezTo>
                  <a:cubicBezTo>
                    <a:pt x="582930" y="314325"/>
                    <a:pt x="554355" y="314325"/>
                    <a:pt x="514350" y="314325"/>
                  </a:cubicBezTo>
                  <a:lnTo>
                    <a:pt x="514350" y="247650"/>
                  </a:lnTo>
                  <a:lnTo>
                    <a:pt x="590550" y="247650"/>
                  </a:lnTo>
                  <a:lnTo>
                    <a:pt x="590550" y="300038"/>
                  </a:lnTo>
                  <a:cubicBezTo>
                    <a:pt x="590550" y="305753"/>
                    <a:pt x="589598" y="310515"/>
                    <a:pt x="586740" y="3124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F909BD4-6228-3A54-5902-F1EC2E839414}"/>
                </a:ext>
              </a:extLst>
            </p:cNvPr>
            <p:cNvSpPr/>
            <p:nvPr/>
          </p:nvSpPr>
          <p:spPr>
            <a:xfrm>
              <a:off x="5737770" y="1036229"/>
              <a:ext cx="81914" cy="60960"/>
            </a:xfrm>
            <a:custGeom>
              <a:avLst/>
              <a:gdLst>
                <a:gd name="connsiteX0" fmla="*/ 65723 w 81914"/>
                <a:gd name="connsiteY0" fmla="*/ 2857 h 60960"/>
                <a:gd name="connsiteX1" fmla="*/ 30480 w 81914"/>
                <a:gd name="connsiteY1" fmla="*/ 38100 h 60960"/>
                <a:gd name="connsiteX2" fmla="*/ 16192 w 81914"/>
                <a:gd name="connsiteY2" fmla="*/ 23813 h 60960"/>
                <a:gd name="connsiteX3" fmla="*/ 2857 w 81914"/>
                <a:gd name="connsiteY3" fmla="*/ 23813 h 60960"/>
                <a:gd name="connsiteX4" fmla="*/ 2857 w 81914"/>
                <a:gd name="connsiteY4" fmla="*/ 37148 h 60960"/>
                <a:gd name="connsiteX5" fmla="*/ 23813 w 81914"/>
                <a:gd name="connsiteY5" fmla="*/ 58103 h 60960"/>
                <a:gd name="connsiteX6" fmla="*/ 30480 w 81914"/>
                <a:gd name="connsiteY6" fmla="*/ 60960 h 60960"/>
                <a:gd name="connsiteX7" fmla="*/ 37148 w 81914"/>
                <a:gd name="connsiteY7" fmla="*/ 58103 h 60960"/>
                <a:gd name="connsiteX8" fmla="*/ 79058 w 81914"/>
                <a:gd name="connsiteY8" fmla="*/ 16192 h 60960"/>
                <a:gd name="connsiteX9" fmla="*/ 79058 w 81914"/>
                <a:gd name="connsiteY9" fmla="*/ 2857 h 60960"/>
                <a:gd name="connsiteX10" fmla="*/ 65723 w 81914"/>
                <a:gd name="connsiteY10" fmla="*/ 2857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914" h="60960">
                  <a:moveTo>
                    <a:pt x="65723" y="2857"/>
                  </a:moveTo>
                  <a:lnTo>
                    <a:pt x="30480" y="38100"/>
                  </a:lnTo>
                  <a:lnTo>
                    <a:pt x="16192" y="23813"/>
                  </a:lnTo>
                  <a:cubicBezTo>
                    <a:pt x="12382" y="20003"/>
                    <a:pt x="6667" y="20003"/>
                    <a:pt x="2857" y="23813"/>
                  </a:cubicBezTo>
                  <a:cubicBezTo>
                    <a:pt x="-952" y="27623"/>
                    <a:pt x="-952" y="33338"/>
                    <a:pt x="2857" y="37148"/>
                  </a:cubicBezTo>
                  <a:lnTo>
                    <a:pt x="23813" y="58103"/>
                  </a:lnTo>
                  <a:cubicBezTo>
                    <a:pt x="25717" y="60007"/>
                    <a:pt x="28575" y="60960"/>
                    <a:pt x="30480" y="60960"/>
                  </a:cubicBezTo>
                  <a:cubicBezTo>
                    <a:pt x="32385" y="60960"/>
                    <a:pt x="35242" y="60007"/>
                    <a:pt x="37148" y="58103"/>
                  </a:cubicBezTo>
                  <a:lnTo>
                    <a:pt x="79058" y="16192"/>
                  </a:lnTo>
                  <a:cubicBezTo>
                    <a:pt x="82867" y="12382"/>
                    <a:pt x="82867" y="6667"/>
                    <a:pt x="79058" y="2857"/>
                  </a:cubicBezTo>
                  <a:cubicBezTo>
                    <a:pt x="75248" y="-952"/>
                    <a:pt x="69533" y="-952"/>
                    <a:pt x="65723" y="285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19" name="Graphic 41">
            <a:extLst>
              <a:ext uri="{FF2B5EF4-FFF2-40B4-BE49-F238E27FC236}">
                <a16:creationId xmlns:a16="http://schemas.microsoft.com/office/drawing/2014/main" id="{B12ECF84-ACD4-DA79-321F-AC17CE9A7077}"/>
              </a:ext>
            </a:extLst>
          </p:cNvPr>
          <p:cNvGrpSpPr/>
          <p:nvPr/>
        </p:nvGrpSpPr>
        <p:grpSpPr>
          <a:xfrm>
            <a:off x="4165599" y="5389790"/>
            <a:ext cx="609600" cy="487680"/>
            <a:chOff x="4165599" y="5389790"/>
            <a:chExt cx="609600" cy="487680"/>
          </a:xfrm>
          <a:solidFill>
            <a:schemeClr val="accent6">
              <a:lumMod val="50000"/>
            </a:schemeClr>
          </a:solidFill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5A9526F-255B-31E0-4D2E-9CE5B8EA04AB}"/>
                </a:ext>
              </a:extLst>
            </p:cNvPr>
            <p:cNvSpPr/>
            <p:nvPr/>
          </p:nvSpPr>
          <p:spPr>
            <a:xfrm>
              <a:off x="4165599" y="5389790"/>
              <a:ext cx="609600" cy="487680"/>
            </a:xfrm>
            <a:custGeom>
              <a:avLst/>
              <a:gdLst>
                <a:gd name="connsiteX0" fmla="*/ 585788 w 609600"/>
                <a:gd name="connsiteY0" fmla="*/ 86678 h 487680"/>
                <a:gd name="connsiteX1" fmla="*/ 147638 w 609600"/>
                <a:gd name="connsiteY1" fmla="*/ 43815 h 487680"/>
                <a:gd name="connsiteX2" fmla="*/ 142875 w 609600"/>
                <a:gd name="connsiteY2" fmla="*/ 25717 h 487680"/>
                <a:gd name="connsiteX3" fmla="*/ 104775 w 609600"/>
                <a:gd name="connsiteY3" fmla="*/ 0 h 487680"/>
                <a:gd name="connsiteX4" fmla="*/ 33338 w 609600"/>
                <a:gd name="connsiteY4" fmla="*/ 0 h 487680"/>
                <a:gd name="connsiteX5" fmla="*/ 0 w 609600"/>
                <a:gd name="connsiteY5" fmla="*/ 33338 h 487680"/>
                <a:gd name="connsiteX6" fmla="*/ 33338 w 609600"/>
                <a:gd name="connsiteY6" fmla="*/ 66675 h 487680"/>
                <a:gd name="connsiteX7" fmla="*/ 134303 w 609600"/>
                <a:gd name="connsiteY7" fmla="*/ 66675 h 487680"/>
                <a:gd name="connsiteX8" fmla="*/ 146685 w 609600"/>
                <a:gd name="connsiteY8" fmla="*/ 110490 h 487680"/>
                <a:gd name="connsiteX9" fmla="*/ 85725 w 609600"/>
                <a:gd name="connsiteY9" fmla="*/ 195263 h 487680"/>
                <a:gd name="connsiteX10" fmla="*/ 176213 w 609600"/>
                <a:gd name="connsiteY10" fmla="*/ 285750 h 487680"/>
                <a:gd name="connsiteX11" fmla="*/ 194310 w 609600"/>
                <a:gd name="connsiteY11" fmla="*/ 283845 h 487680"/>
                <a:gd name="connsiteX12" fmla="*/ 200978 w 609600"/>
                <a:gd name="connsiteY12" fmla="*/ 307658 h 487680"/>
                <a:gd name="connsiteX13" fmla="*/ 200978 w 609600"/>
                <a:gd name="connsiteY13" fmla="*/ 307658 h 487680"/>
                <a:gd name="connsiteX14" fmla="*/ 213360 w 609600"/>
                <a:gd name="connsiteY14" fmla="*/ 325755 h 487680"/>
                <a:gd name="connsiteX15" fmla="*/ 201930 w 609600"/>
                <a:gd name="connsiteY15" fmla="*/ 341948 h 487680"/>
                <a:gd name="connsiteX16" fmla="*/ 185738 w 609600"/>
                <a:gd name="connsiteY16" fmla="*/ 383858 h 487680"/>
                <a:gd name="connsiteX17" fmla="*/ 168593 w 609600"/>
                <a:gd name="connsiteY17" fmla="*/ 391478 h 487680"/>
                <a:gd name="connsiteX18" fmla="*/ 163830 w 609600"/>
                <a:gd name="connsiteY18" fmla="*/ 406718 h 487680"/>
                <a:gd name="connsiteX19" fmla="*/ 163830 w 609600"/>
                <a:gd name="connsiteY19" fmla="*/ 421005 h 487680"/>
                <a:gd name="connsiteX20" fmla="*/ 139065 w 609600"/>
                <a:gd name="connsiteY20" fmla="*/ 453390 h 487680"/>
                <a:gd name="connsiteX21" fmla="*/ 173355 w 609600"/>
                <a:gd name="connsiteY21" fmla="*/ 487680 h 487680"/>
                <a:gd name="connsiteX22" fmla="*/ 207645 w 609600"/>
                <a:gd name="connsiteY22" fmla="*/ 453390 h 487680"/>
                <a:gd name="connsiteX23" fmla="*/ 207645 w 609600"/>
                <a:gd name="connsiteY23" fmla="*/ 450533 h 487680"/>
                <a:gd name="connsiteX24" fmla="*/ 205740 w 609600"/>
                <a:gd name="connsiteY24" fmla="*/ 445770 h 487680"/>
                <a:gd name="connsiteX25" fmla="*/ 232410 w 609600"/>
                <a:gd name="connsiteY25" fmla="*/ 406718 h 487680"/>
                <a:gd name="connsiteX26" fmla="*/ 209550 w 609600"/>
                <a:gd name="connsiteY26" fmla="*/ 383858 h 487680"/>
                <a:gd name="connsiteX27" fmla="*/ 205740 w 609600"/>
                <a:gd name="connsiteY27" fmla="*/ 383858 h 487680"/>
                <a:gd name="connsiteX28" fmla="*/ 220028 w 609600"/>
                <a:gd name="connsiteY28" fmla="*/ 349568 h 487680"/>
                <a:gd name="connsiteX29" fmla="*/ 240030 w 609600"/>
                <a:gd name="connsiteY29" fmla="*/ 337185 h 487680"/>
                <a:gd name="connsiteX30" fmla="*/ 524828 w 609600"/>
                <a:gd name="connsiteY30" fmla="*/ 378143 h 487680"/>
                <a:gd name="connsiteX31" fmla="*/ 525780 w 609600"/>
                <a:gd name="connsiteY31" fmla="*/ 378143 h 487680"/>
                <a:gd name="connsiteX32" fmla="*/ 539115 w 609600"/>
                <a:gd name="connsiteY32" fmla="*/ 384810 h 487680"/>
                <a:gd name="connsiteX33" fmla="*/ 528638 w 609600"/>
                <a:gd name="connsiteY33" fmla="*/ 391478 h 487680"/>
                <a:gd name="connsiteX34" fmla="*/ 523875 w 609600"/>
                <a:gd name="connsiteY34" fmla="*/ 406718 h 487680"/>
                <a:gd name="connsiteX35" fmla="*/ 523875 w 609600"/>
                <a:gd name="connsiteY35" fmla="*/ 421005 h 487680"/>
                <a:gd name="connsiteX36" fmla="*/ 499110 w 609600"/>
                <a:gd name="connsiteY36" fmla="*/ 453390 h 487680"/>
                <a:gd name="connsiteX37" fmla="*/ 533400 w 609600"/>
                <a:gd name="connsiteY37" fmla="*/ 487680 h 487680"/>
                <a:gd name="connsiteX38" fmla="*/ 567690 w 609600"/>
                <a:gd name="connsiteY38" fmla="*/ 453390 h 487680"/>
                <a:gd name="connsiteX39" fmla="*/ 566738 w 609600"/>
                <a:gd name="connsiteY39" fmla="*/ 444818 h 487680"/>
                <a:gd name="connsiteX40" fmla="*/ 592455 w 609600"/>
                <a:gd name="connsiteY40" fmla="*/ 406718 h 487680"/>
                <a:gd name="connsiteX41" fmla="*/ 569595 w 609600"/>
                <a:gd name="connsiteY41" fmla="*/ 383858 h 487680"/>
                <a:gd name="connsiteX42" fmla="*/ 560070 w 609600"/>
                <a:gd name="connsiteY42" fmla="*/ 383858 h 487680"/>
                <a:gd name="connsiteX43" fmla="*/ 526733 w 609600"/>
                <a:gd name="connsiteY43" fmla="*/ 359093 h 487680"/>
                <a:gd name="connsiteX44" fmla="*/ 356235 w 609600"/>
                <a:gd name="connsiteY44" fmla="*/ 334328 h 487680"/>
                <a:gd name="connsiteX45" fmla="*/ 372428 w 609600"/>
                <a:gd name="connsiteY45" fmla="*/ 334328 h 487680"/>
                <a:gd name="connsiteX46" fmla="*/ 372428 w 609600"/>
                <a:gd name="connsiteY46" fmla="*/ 334328 h 487680"/>
                <a:gd name="connsiteX47" fmla="*/ 372428 w 609600"/>
                <a:gd name="connsiteY47" fmla="*/ 334328 h 487680"/>
                <a:gd name="connsiteX48" fmla="*/ 505778 w 609600"/>
                <a:gd name="connsiteY48" fmla="*/ 334328 h 487680"/>
                <a:gd name="connsiteX49" fmla="*/ 505778 w 609600"/>
                <a:gd name="connsiteY49" fmla="*/ 334328 h 487680"/>
                <a:gd name="connsiteX50" fmla="*/ 505778 w 609600"/>
                <a:gd name="connsiteY50" fmla="*/ 334328 h 487680"/>
                <a:gd name="connsiteX51" fmla="*/ 582930 w 609600"/>
                <a:gd name="connsiteY51" fmla="*/ 334328 h 487680"/>
                <a:gd name="connsiteX52" fmla="*/ 600075 w 609600"/>
                <a:gd name="connsiteY52" fmla="*/ 327660 h 487680"/>
                <a:gd name="connsiteX53" fmla="*/ 609600 w 609600"/>
                <a:gd name="connsiteY53" fmla="*/ 300038 h 487680"/>
                <a:gd name="connsiteX54" fmla="*/ 609600 w 609600"/>
                <a:gd name="connsiteY54" fmla="*/ 121920 h 487680"/>
                <a:gd name="connsiteX55" fmla="*/ 585788 w 609600"/>
                <a:gd name="connsiteY55" fmla="*/ 86678 h 487680"/>
                <a:gd name="connsiteX56" fmla="*/ 33338 w 609600"/>
                <a:gd name="connsiteY56" fmla="*/ 47625 h 487680"/>
                <a:gd name="connsiteX57" fmla="*/ 19050 w 609600"/>
                <a:gd name="connsiteY57" fmla="*/ 33338 h 487680"/>
                <a:gd name="connsiteX58" fmla="*/ 33338 w 609600"/>
                <a:gd name="connsiteY58" fmla="*/ 19050 h 487680"/>
                <a:gd name="connsiteX59" fmla="*/ 104775 w 609600"/>
                <a:gd name="connsiteY59" fmla="*/ 19050 h 487680"/>
                <a:gd name="connsiteX60" fmla="*/ 124778 w 609600"/>
                <a:gd name="connsiteY60" fmla="*/ 31433 h 487680"/>
                <a:gd name="connsiteX61" fmla="*/ 129540 w 609600"/>
                <a:gd name="connsiteY61" fmla="*/ 46672 h 487680"/>
                <a:gd name="connsiteX62" fmla="*/ 33338 w 609600"/>
                <a:gd name="connsiteY62" fmla="*/ 46672 h 487680"/>
                <a:gd name="connsiteX63" fmla="*/ 172403 w 609600"/>
                <a:gd name="connsiteY63" fmla="*/ 467678 h 487680"/>
                <a:gd name="connsiteX64" fmla="*/ 157163 w 609600"/>
                <a:gd name="connsiteY64" fmla="*/ 452438 h 487680"/>
                <a:gd name="connsiteX65" fmla="*/ 162878 w 609600"/>
                <a:gd name="connsiteY65" fmla="*/ 441008 h 487680"/>
                <a:gd name="connsiteX66" fmla="*/ 162878 w 609600"/>
                <a:gd name="connsiteY66" fmla="*/ 444818 h 487680"/>
                <a:gd name="connsiteX67" fmla="*/ 170498 w 609600"/>
                <a:gd name="connsiteY67" fmla="*/ 461010 h 487680"/>
                <a:gd name="connsiteX68" fmla="*/ 178118 w 609600"/>
                <a:gd name="connsiteY68" fmla="*/ 462915 h 487680"/>
                <a:gd name="connsiteX69" fmla="*/ 184785 w 609600"/>
                <a:gd name="connsiteY69" fmla="*/ 461963 h 487680"/>
                <a:gd name="connsiteX70" fmla="*/ 172403 w 609600"/>
                <a:gd name="connsiteY70" fmla="*/ 467678 h 487680"/>
                <a:gd name="connsiteX71" fmla="*/ 212408 w 609600"/>
                <a:gd name="connsiteY71" fmla="*/ 405765 h 487680"/>
                <a:gd name="connsiteX72" fmla="*/ 181928 w 609600"/>
                <a:gd name="connsiteY72" fmla="*/ 440055 h 487680"/>
                <a:gd name="connsiteX73" fmla="*/ 181928 w 609600"/>
                <a:gd name="connsiteY73" fmla="*/ 405765 h 487680"/>
                <a:gd name="connsiteX74" fmla="*/ 181928 w 609600"/>
                <a:gd name="connsiteY74" fmla="*/ 402908 h 487680"/>
                <a:gd name="connsiteX75" fmla="*/ 184785 w 609600"/>
                <a:gd name="connsiteY75" fmla="*/ 401955 h 487680"/>
                <a:gd name="connsiteX76" fmla="*/ 190500 w 609600"/>
                <a:gd name="connsiteY76" fmla="*/ 401955 h 487680"/>
                <a:gd name="connsiteX77" fmla="*/ 190500 w 609600"/>
                <a:gd name="connsiteY77" fmla="*/ 401955 h 487680"/>
                <a:gd name="connsiteX78" fmla="*/ 190500 w 609600"/>
                <a:gd name="connsiteY78" fmla="*/ 401955 h 487680"/>
                <a:gd name="connsiteX79" fmla="*/ 207645 w 609600"/>
                <a:gd name="connsiteY79" fmla="*/ 401955 h 487680"/>
                <a:gd name="connsiteX80" fmla="*/ 212408 w 609600"/>
                <a:gd name="connsiteY80" fmla="*/ 405765 h 487680"/>
                <a:gd name="connsiteX81" fmla="*/ 531495 w 609600"/>
                <a:gd name="connsiteY81" fmla="*/ 467678 h 487680"/>
                <a:gd name="connsiteX82" fmla="*/ 516255 w 609600"/>
                <a:gd name="connsiteY82" fmla="*/ 452438 h 487680"/>
                <a:gd name="connsiteX83" fmla="*/ 521970 w 609600"/>
                <a:gd name="connsiteY83" fmla="*/ 441008 h 487680"/>
                <a:gd name="connsiteX84" fmla="*/ 521970 w 609600"/>
                <a:gd name="connsiteY84" fmla="*/ 444818 h 487680"/>
                <a:gd name="connsiteX85" fmla="*/ 529590 w 609600"/>
                <a:gd name="connsiteY85" fmla="*/ 461010 h 487680"/>
                <a:gd name="connsiteX86" fmla="*/ 537210 w 609600"/>
                <a:gd name="connsiteY86" fmla="*/ 462915 h 487680"/>
                <a:gd name="connsiteX87" fmla="*/ 543878 w 609600"/>
                <a:gd name="connsiteY87" fmla="*/ 461963 h 487680"/>
                <a:gd name="connsiteX88" fmla="*/ 531495 w 609600"/>
                <a:gd name="connsiteY88" fmla="*/ 467678 h 487680"/>
                <a:gd name="connsiteX89" fmla="*/ 571500 w 609600"/>
                <a:gd name="connsiteY89" fmla="*/ 405765 h 487680"/>
                <a:gd name="connsiteX90" fmla="*/ 549593 w 609600"/>
                <a:gd name="connsiteY90" fmla="*/ 432435 h 487680"/>
                <a:gd name="connsiteX91" fmla="*/ 548640 w 609600"/>
                <a:gd name="connsiteY91" fmla="*/ 432435 h 487680"/>
                <a:gd name="connsiteX92" fmla="*/ 544830 w 609600"/>
                <a:gd name="connsiteY92" fmla="*/ 436245 h 487680"/>
                <a:gd name="connsiteX93" fmla="*/ 541020 w 609600"/>
                <a:gd name="connsiteY93" fmla="*/ 440055 h 487680"/>
                <a:gd name="connsiteX94" fmla="*/ 541020 w 609600"/>
                <a:gd name="connsiteY94" fmla="*/ 405765 h 487680"/>
                <a:gd name="connsiteX95" fmla="*/ 541020 w 609600"/>
                <a:gd name="connsiteY95" fmla="*/ 402908 h 487680"/>
                <a:gd name="connsiteX96" fmla="*/ 543878 w 609600"/>
                <a:gd name="connsiteY96" fmla="*/ 401955 h 487680"/>
                <a:gd name="connsiteX97" fmla="*/ 567690 w 609600"/>
                <a:gd name="connsiteY97" fmla="*/ 401955 h 487680"/>
                <a:gd name="connsiteX98" fmla="*/ 571500 w 609600"/>
                <a:gd name="connsiteY98" fmla="*/ 405765 h 487680"/>
                <a:gd name="connsiteX99" fmla="*/ 366713 w 609600"/>
                <a:gd name="connsiteY99" fmla="*/ 228600 h 487680"/>
                <a:gd name="connsiteX100" fmla="*/ 356235 w 609600"/>
                <a:gd name="connsiteY100" fmla="*/ 160973 h 487680"/>
                <a:gd name="connsiteX101" fmla="*/ 495300 w 609600"/>
                <a:gd name="connsiteY101" fmla="*/ 166688 h 487680"/>
                <a:gd name="connsiteX102" fmla="*/ 495300 w 609600"/>
                <a:gd name="connsiteY102" fmla="*/ 228600 h 487680"/>
                <a:gd name="connsiteX103" fmla="*/ 366713 w 609600"/>
                <a:gd name="connsiteY103" fmla="*/ 228600 h 487680"/>
                <a:gd name="connsiteX104" fmla="*/ 495300 w 609600"/>
                <a:gd name="connsiteY104" fmla="*/ 247650 h 487680"/>
                <a:gd name="connsiteX105" fmla="*/ 495300 w 609600"/>
                <a:gd name="connsiteY105" fmla="*/ 314325 h 487680"/>
                <a:gd name="connsiteX106" fmla="*/ 380048 w 609600"/>
                <a:gd name="connsiteY106" fmla="*/ 314325 h 487680"/>
                <a:gd name="connsiteX107" fmla="*/ 369570 w 609600"/>
                <a:gd name="connsiteY107" fmla="*/ 247650 h 487680"/>
                <a:gd name="connsiteX108" fmla="*/ 495300 w 609600"/>
                <a:gd name="connsiteY108" fmla="*/ 247650 h 487680"/>
                <a:gd name="connsiteX109" fmla="*/ 346710 w 609600"/>
                <a:gd name="connsiteY109" fmla="*/ 228600 h 487680"/>
                <a:gd name="connsiteX110" fmla="*/ 260033 w 609600"/>
                <a:gd name="connsiteY110" fmla="*/ 228600 h 487680"/>
                <a:gd name="connsiteX111" fmla="*/ 266700 w 609600"/>
                <a:gd name="connsiteY111" fmla="*/ 195263 h 487680"/>
                <a:gd name="connsiteX112" fmla="*/ 258128 w 609600"/>
                <a:gd name="connsiteY112" fmla="*/ 156210 h 487680"/>
                <a:gd name="connsiteX113" fmla="*/ 337185 w 609600"/>
                <a:gd name="connsiteY113" fmla="*/ 160020 h 487680"/>
                <a:gd name="connsiteX114" fmla="*/ 346710 w 609600"/>
                <a:gd name="connsiteY114" fmla="*/ 228600 h 487680"/>
                <a:gd name="connsiteX115" fmla="*/ 495300 w 609600"/>
                <a:gd name="connsiteY115" fmla="*/ 147638 h 487680"/>
                <a:gd name="connsiteX116" fmla="*/ 352425 w 609600"/>
                <a:gd name="connsiteY116" fmla="*/ 140970 h 487680"/>
                <a:gd name="connsiteX117" fmla="*/ 342900 w 609600"/>
                <a:gd name="connsiteY117" fmla="*/ 80010 h 487680"/>
                <a:gd name="connsiteX118" fmla="*/ 495300 w 609600"/>
                <a:gd name="connsiteY118" fmla="*/ 95250 h 487680"/>
                <a:gd name="connsiteX119" fmla="*/ 495300 w 609600"/>
                <a:gd name="connsiteY119" fmla="*/ 97155 h 487680"/>
                <a:gd name="connsiteX120" fmla="*/ 495300 w 609600"/>
                <a:gd name="connsiteY120" fmla="*/ 147638 h 487680"/>
                <a:gd name="connsiteX121" fmla="*/ 514350 w 609600"/>
                <a:gd name="connsiteY121" fmla="*/ 167640 h 487680"/>
                <a:gd name="connsiteX122" fmla="*/ 590550 w 609600"/>
                <a:gd name="connsiteY122" fmla="*/ 171450 h 487680"/>
                <a:gd name="connsiteX123" fmla="*/ 590550 w 609600"/>
                <a:gd name="connsiteY123" fmla="*/ 228600 h 487680"/>
                <a:gd name="connsiteX124" fmla="*/ 514350 w 609600"/>
                <a:gd name="connsiteY124" fmla="*/ 228600 h 487680"/>
                <a:gd name="connsiteX125" fmla="*/ 514350 w 609600"/>
                <a:gd name="connsiteY125" fmla="*/ 167640 h 487680"/>
                <a:gd name="connsiteX126" fmla="*/ 590550 w 609600"/>
                <a:gd name="connsiteY126" fmla="*/ 121920 h 487680"/>
                <a:gd name="connsiteX127" fmla="*/ 590550 w 609600"/>
                <a:gd name="connsiteY127" fmla="*/ 152400 h 487680"/>
                <a:gd name="connsiteX128" fmla="*/ 514350 w 609600"/>
                <a:gd name="connsiteY128" fmla="*/ 148590 h 487680"/>
                <a:gd name="connsiteX129" fmla="*/ 514350 w 609600"/>
                <a:gd name="connsiteY129" fmla="*/ 97155 h 487680"/>
                <a:gd name="connsiteX130" fmla="*/ 580073 w 609600"/>
                <a:gd name="connsiteY130" fmla="*/ 104775 h 487680"/>
                <a:gd name="connsiteX131" fmla="*/ 590550 w 609600"/>
                <a:gd name="connsiteY131" fmla="*/ 121920 h 487680"/>
                <a:gd name="connsiteX132" fmla="*/ 152400 w 609600"/>
                <a:gd name="connsiteY132" fmla="*/ 63818 h 487680"/>
                <a:gd name="connsiteX133" fmla="*/ 323850 w 609600"/>
                <a:gd name="connsiteY133" fmla="*/ 79058 h 487680"/>
                <a:gd name="connsiteX134" fmla="*/ 323850 w 609600"/>
                <a:gd name="connsiteY134" fmla="*/ 80010 h 487680"/>
                <a:gd name="connsiteX135" fmla="*/ 333375 w 609600"/>
                <a:gd name="connsiteY135" fmla="*/ 140970 h 487680"/>
                <a:gd name="connsiteX136" fmla="*/ 244793 w 609600"/>
                <a:gd name="connsiteY136" fmla="*/ 137160 h 487680"/>
                <a:gd name="connsiteX137" fmla="*/ 176213 w 609600"/>
                <a:gd name="connsiteY137" fmla="*/ 105728 h 487680"/>
                <a:gd name="connsiteX138" fmla="*/ 164783 w 609600"/>
                <a:gd name="connsiteY138" fmla="*/ 106680 h 487680"/>
                <a:gd name="connsiteX139" fmla="*/ 152400 w 609600"/>
                <a:gd name="connsiteY139" fmla="*/ 63818 h 487680"/>
                <a:gd name="connsiteX140" fmla="*/ 104775 w 609600"/>
                <a:gd name="connsiteY140" fmla="*/ 195263 h 487680"/>
                <a:gd name="connsiteX141" fmla="*/ 176213 w 609600"/>
                <a:gd name="connsiteY141" fmla="*/ 123825 h 487680"/>
                <a:gd name="connsiteX142" fmla="*/ 247650 w 609600"/>
                <a:gd name="connsiteY142" fmla="*/ 195263 h 487680"/>
                <a:gd name="connsiteX143" fmla="*/ 176213 w 609600"/>
                <a:gd name="connsiteY143" fmla="*/ 266700 h 487680"/>
                <a:gd name="connsiteX144" fmla="*/ 104775 w 609600"/>
                <a:gd name="connsiteY144" fmla="*/ 195263 h 487680"/>
                <a:gd name="connsiteX145" fmla="*/ 249555 w 609600"/>
                <a:gd name="connsiteY145" fmla="*/ 247650 h 487680"/>
                <a:gd name="connsiteX146" fmla="*/ 349568 w 609600"/>
                <a:gd name="connsiteY146" fmla="*/ 247650 h 487680"/>
                <a:gd name="connsiteX147" fmla="*/ 360045 w 609600"/>
                <a:gd name="connsiteY147" fmla="*/ 314325 h 487680"/>
                <a:gd name="connsiteX148" fmla="*/ 238125 w 609600"/>
                <a:gd name="connsiteY148" fmla="*/ 314325 h 487680"/>
                <a:gd name="connsiteX149" fmla="*/ 238125 w 609600"/>
                <a:gd name="connsiteY149" fmla="*/ 314325 h 487680"/>
                <a:gd name="connsiteX150" fmla="*/ 219075 w 609600"/>
                <a:gd name="connsiteY150" fmla="*/ 303848 h 487680"/>
                <a:gd name="connsiteX151" fmla="*/ 219075 w 609600"/>
                <a:gd name="connsiteY151" fmla="*/ 302895 h 487680"/>
                <a:gd name="connsiteX152" fmla="*/ 219075 w 609600"/>
                <a:gd name="connsiteY152" fmla="*/ 301943 h 487680"/>
                <a:gd name="connsiteX153" fmla="*/ 212408 w 609600"/>
                <a:gd name="connsiteY153" fmla="*/ 278130 h 487680"/>
                <a:gd name="connsiteX154" fmla="*/ 249555 w 609600"/>
                <a:gd name="connsiteY154" fmla="*/ 247650 h 487680"/>
                <a:gd name="connsiteX155" fmla="*/ 586740 w 609600"/>
                <a:gd name="connsiteY155" fmla="*/ 312420 h 487680"/>
                <a:gd name="connsiteX156" fmla="*/ 583883 w 609600"/>
                <a:gd name="connsiteY156" fmla="*/ 314325 h 487680"/>
                <a:gd name="connsiteX157" fmla="*/ 582930 w 609600"/>
                <a:gd name="connsiteY157" fmla="*/ 314325 h 487680"/>
                <a:gd name="connsiteX158" fmla="*/ 514350 w 609600"/>
                <a:gd name="connsiteY158" fmla="*/ 314325 h 487680"/>
                <a:gd name="connsiteX159" fmla="*/ 514350 w 609600"/>
                <a:gd name="connsiteY159" fmla="*/ 247650 h 487680"/>
                <a:gd name="connsiteX160" fmla="*/ 590550 w 609600"/>
                <a:gd name="connsiteY160" fmla="*/ 247650 h 487680"/>
                <a:gd name="connsiteX161" fmla="*/ 590550 w 609600"/>
                <a:gd name="connsiteY161" fmla="*/ 300038 h 487680"/>
                <a:gd name="connsiteX162" fmla="*/ 586740 w 609600"/>
                <a:gd name="connsiteY162" fmla="*/ 312420 h 48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609600" h="487680">
                  <a:moveTo>
                    <a:pt x="585788" y="86678"/>
                  </a:moveTo>
                  <a:cubicBezTo>
                    <a:pt x="568643" y="80963"/>
                    <a:pt x="225743" y="50483"/>
                    <a:pt x="147638" y="43815"/>
                  </a:cubicBezTo>
                  <a:lnTo>
                    <a:pt x="142875" y="25717"/>
                  </a:lnTo>
                  <a:cubicBezTo>
                    <a:pt x="137160" y="9525"/>
                    <a:pt x="122873" y="0"/>
                    <a:pt x="104775" y="0"/>
                  </a:cubicBezTo>
                  <a:lnTo>
                    <a:pt x="33338" y="0"/>
                  </a:lnTo>
                  <a:cubicBezTo>
                    <a:pt x="15240" y="0"/>
                    <a:pt x="0" y="15240"/>
                    <a:pt x="0" y="33338"/>
                  </a:cubicBezTo>
                  <a:cubicBezTo>
                    <a:pt x="0" y="51435"/>
                    <a:pt x="15240" y="66675"/>
                    <a:pt x="33338" y="66675"/>
                  </a:cubicBezTo>
                  <a:lnTo>
                    <a:pt x="134303" y="66675"/>
                  </a:lnTo>
                  <a:lnTo>
                    <a:pt x="146685" y="110490"/>
                  </a:lnTo>
                  <a:cubicBezTo>
                    <a:pt x="110490" y="122873"/>
                    <a:pt x="85725" y="156210"/>
                    <a:pt x="85725" y="195263"/>
                  </a:cubicBezTo>
                  <a:cubicBezTo>
                    <a:pt x="85725" y="244793"/>
                    <a:pt x="126683" y="285750"/>
                    <a:pt x="176213" y="285750"/>
                  </a:cubicBezTo>
                  <a:cubicBezTo>
                    <a:pt x="181928" y="285750"/>
                    <a:pt x="188595" y="284798"/>
                    <a:pt x="194310" y="283845"/>
                  </a:cubicBezTo>
                  <a:lnTo>
                    <a:pt x="200978" y="307658"/>
                  </a:lnTo>
                  <a:cubicBezTo>
                    <a:pt x="200978" y="307658"/>
                    <a:pt x="200978" y="307658"/>
                    <a:pt x="200978" y="307658"/>
                  </a:cubicBezTo>
                  <a:cubicBezTo>
                    <a:pt x="201930" y="313373"/>
                    <a:pt x="205740" y="320040"/>
                    <a:pt x="213360" y="325755"/>
                  </a:cubicBezTo>
                  <a:cubicBezTo>
                    <a:pt x="207645" y="330518"/>
                    <a:pt x="203835" y="337185"/>
                    <a:pt x="201930" y="341948"/>
                  </a:cubicBezTo>
                  <a:lnTo>
                    <a:pt x="185738" y="383858"/>
                  </a:lnTo>
                  <a:cubicBezTo>
                    <a:pt x="176213" y="383858"/>
                    <a:pt x="171450" y="387668"/>
                    <a:pt x="168593" y="391478"/>
                  </a:cubicBezTo>
                  <a:cubicBezTo>
                    <a:pt x="163830" y="397193"/>
                    <a:pt x="163830" y="403860"/>
                    <a:pt x="163830" y="406718"/>
                  </a:cubicBezTo>
                  <a:lnTo>
                    <a:pt x="163830" y="421005"/>
                  </a:lnTo>
                  <a:cubicBezTo>
                    <a:pt x="149543" y="424815"/>
                    <a:pt x="139065" y="438150"/>
                    <a:pt x="139065" y="453390"/>
                  </a:cubicBezTo>
                  <a:cubicBezTo>
                    <a:pt x="139065" y="472440"/>
                    <a:pt x="154305" y="487680"/>
                    <a:pt x="173355" y="487680"/>
                  </a:cubicBezTo>
                  <a:cubicBezTo>
                    <a:pt x="192405" y="487680"/>
                    <a:pt x="207645" y="472440"/>
                    <a:pt x="207645" y="453390"/>
                  </a:cubicBezTo>
                  <a:cubicBezTo>
                    <a:pt x="207645" y="452438"/>
                    <a:pt x="207645" y="451485"/>
                    <a:pt x="207645" y="450533"/>
                  </a:cubicBezTo>
                  <a:cubicBezTo>
                    <a:pt x="207645" y="448628"/>
                    <a:pt x="206693" y="447675"/>
                    <a:pt x="205740" y="445770"/>
                  </a:cubicBezTo>
                  <a:cubicBezTo>
                    <a:pt x="219075" y="432435"/>
                    <a:pt x="232410" y="417195"/>
                    <a:pt x="232410" y="406718"/>
                  </a:cubicBezTo>
                  <a:cubicBezTo>
                    <a:pt x="232410" y="390525"/>
                    <a:pt x="219075" y="384810"/>
                    <a:pt x="209550" y="383858"/>
                  </a:cubicBezTo>
                  <a:lnTo>
                    <a:pt x="205740" y="383858"/>
                  </a:lnTo>
                  <a:lnTo>
                    <a:pt x="220028" y="349568"/>
                  </a:lnTo>
                  <a:cubicBezTo>
                    <a:pt x="220980" y="347663"/>
                    <a:pt x="225743" y="335280"/>
                    <a:pt x="240030" y="337185"/>
                  </a:cubicBezTo>
                  <a:cubicBezTo>
                    <a:pt x="260985" y="339090"/>
                    <a:pt x="521970" y="378143"/>
                    <a:pt x="524828" y="378143"/>
                  </a:cubicBezTo>
                  <a:cubicBezTo>
                    <a:pt x="524828" y="378143"/>
                    <a:pt x="525780" y="378143"/>
                    <a:pt x="525780" y="378143"/>
                  </a:cubicBezTo>
                  <a:cubicBezTo>
                    <a:pt x="525780" y="378143"/>
                    <a:pt x="533400" y="378143"/>
                    <a:pt x="539115" y="384810"/>
                  </a:cubicBezTo>
                  <a:cubicBezTo>
                    <a:pt x="533400" y="385763"/>
                    <a:pt x="530543" y="388620"/>
                    <a:pt x="528638" y="391478"/>
                  </a:cubicBezTo>
                  <a:cubicBezTo>
                    <a:pt x="523875" y="397193"/>
                    <a:pt x="523875" y="403860"/>
                    <a:pt x="523875" y="406718"/>
                  </a:cubicBezTo>
                  <a:lnTo>
                    <a:pt x="523875" y="421005"/>
                  </a:lnTo>
                  <a:cubicBezTo>
                    <a:pt x="509588" y="424815"/>
                    <a:pt x="499110" y="438150"/>
                    <a:pt x="499110" y="453390"/>
                  </a:cubicBezTo>
                  <a:cubicBezTo>
                    <a:pt x="499110" y="472440"/>
                    <a:pt x="514350" y="487680"/>
                    <a:pt x="533400" y="487680"/>
                  </a:cubicBezTo>
                  <a:cubicBezTo>
                    <a:pt x="552450" y="487680"/>
                    <a:pt x="567690" y="472440"/>
                    <a:pt x="567690" y="453390"/>
                  </a:cubicBezTo>
                  <a:cubicBezTo>
                    <a:pt x="567690" y="450533"/>
                    <a:pt x="567690" y="447675"/>
                    <a:pt x="566738" y="444818"/>
                  </a:cubicBezTo>
                  <a:cubicBezTo>
                    <a:pt x="580073" y="432435"/>
                    <a:pt x="592455" y="417195"/>
                    <a:pt x="592455" y="406718"/>
                  </a:cubicBezTo>
                  <a:cubicBezTo>
                    <a:pt x="592455" y="390525"/>
                    <a:pt x="579120" y="384810"/>
                    <a:pt x="569595" y="383858"/>
                  </a:cubicBezTo>
                  <a:lnTo>
                    <a:pt x="560070" y="383858"/>
                  </a:lnTo>
                  <a:cubicBezTo>
                    <a:pt x="551498" y="361950"/>
                    <a:pt x="531495" y="359093"/>
                    <a:pt x="526733" y="359093"/>
                  </a:cubicBezTo>
                  <a:cubicBezTo>
                    <a:pt x="517208" y="358140"/>
                    <a:pt x="431483" y="344805"/>
                    <a:pt x="356235" y="334328"/>
                  </a:cubicBezTo>
                  <a:cubicBezTo>
                    <a:pt x="361950" y="334328"/>
                    <a:pt x="366713" y="334328"/>
                    <a:pt x="372428" y="334328"/>
                  </a:cubicBezTo>
                  <a:cubicBezTo>
                    <a:pt x="372428" y="334328"/>
                    <a:pt x="372428" y="334328"/>
                    <a:pt x="372428" y="334328"/>
                  </a:cubicBezTo>
                  <a:cubicBezTo>
                    <a:pt x="372428" y="334328"/>
                    <a:pt x="372428" y="334328"/>
                    <a:pt x="372428" y="334328"/>
                  </a:cubicBezTo>
                  <a:cubicBezTo>
                    <a:pt x="417195" y="334328"/>
                    <a:pt x="465773" y="334328"/>
                    <a:pt x="505778" y="334328"/>
                  </a:cubicBezTo>
                  <a:cubicBezTo>
                    <a:pt x="505778" y="334328"/>
                    <a:pt x="505778" y="334328"/>
                    <a:pt x="505778" y="334328"/>
                  </a:cubicBezTo>
                  <a:cubicBezTo>
                    <a:pt x="505778" y="334328"/>
                    <a:pt x="505778" y="334328"/>
                    <a:pt x="505778" y="334328"/>
                  </a:cubicBezTo>
                  <a:cubicBezTo>
                    <a:pt x="548640" y="334328"/>
                    <a:pt x="580073" y="334328"/>
                    <a:pt x="582930" y="334328"/>
                  </a:cubicBezTo>
                  <a:cubicBezTo>
                    <a:pt x="585788" y="334328"/>
                    <a:pt x="593408" y="334328"/>
                    <a:pt x="600075" y="327660"/>
                  </a:cubicBezTo>
                  <a:cubicBezTo>
                    <a:pt x="606743" y="321945"/>
                    <a:pt x="609600" y="312420"/>
                    <a:pt x="609600" y="300038"/>
                  </a:cubicBezTo>
                  <a:lnTo>
                    <a:pt x="609600" y="121920"/>
                  </a:lnTo>
                  <a:cubicBezTo>
                    <a:pt x="609600" y="111443"/>
                    <a:pt x="604838" y="93345"/>
                    <a:pt x="585788" y="86678"/>
                  </a:cubicBezTo>
                  <a:close/>
                  <a:moveTo>
                    <a:pt x="33338" y="47625"/>
                  </a:moveTo>
                  <a:cubicBezTo>
                    <a:pt x="25718" y="47625"/>
                    <a:pt x="19050" y="40958"/>
                    <a:pt x="19050" y="33338"/>
                  </a:cubicBezTo>
                  <a:cubicBezTo>
                    <a:pt x="19050" y="25717"/>
                    <a:pt x="25718" y="19050"/>
                    <a:pt x="33338" y="19050"/>
                  </a:cubicBezTo>
                  <a:lnTo>
                    <a:pt x="104775" y="19050"/>
                  </a:lnTo>
                  <a:cubicBezTo>
                    <a:pt x="115253" y="19050"/>
                    <a:pt x="121920" y="23813"/>
                    <a:pt x="124778" y="31433"/>
                  </a:cubicBezTo>
                  <a:lnTo>
                    <a:pt x="129540" y="46672"/>
                  </a:lnTo>
                  <a:lnTo>
                    <a:pt x="33338" y="46672"/>
                  </a:lnTo>
                  <a:close/>
                  <a:moveTo>
                    <a:pt x="172403" y="467678"/>
                  </a:moveTo>
                  <a:cubicBezTo>
                    <a:pt x="163830" y="467678"/>
                    <a:pt x="157163" y="461010"/>
                    <a:pt x="157163" y="452438"/>
                  </a:cubicBezTo>
                  <a:cubicBezTo>
                    <a:pt x="157163" y="447675"/>
                    <a:pt x="159068" y="443865"/>
                    <a:pt x="162878" y="441008"/>
                  </a:cubicBezTo>
                  <a:lnTo>
                    <a:pt x="162878" y="444818"/>
                  </a:lnTo>
                  <a:cubicBezTo>
                    <a:pt x="162878" y="454343"/>
                    <a:pt x="166688" y="459105"/>
                    <a:pt x="170498" y="461010"/>
                  </a:cubicBezTo>
                  <a:cubicBezTo>
                    <a:pt x="173355" y="462915"/>
                    <a:pt x="176213" y="462915"/>
                    <a:pt x="178118" y="462915"/>
                  </a:cubicBezTo>
                  <a:cubicBezTo>
                    <a:pt x="180975" y="462915"/>
                    <a:pt x="182880" y="461963"/>
                    <a:pt x="184785" y="461963"/>
                  </a:cubicBezTo>
                  <a:cubicBezTo>
                    <a:pt x="180975" y="464820"/>
                    <a:pt x="177165" y="467678"/>
                    <a:pt x="172403" y="467678"/>
                  </a:cubicBezTo>
                  <a:close/>
                  <a:moveTo>
                    <a:pt x="212408" y="405765"/>
                  </a:moveTo>
                  <a:cubicBezTo>
                    <a:pt x="211455" y="410528"/>
                    <a:pt x="198120" y="425768"/>
                    <a:pt x="181928" y="440055"/>
                  </a:cubicBezTo>
                  <a:lnTo>
                    <a:pt x="181928" y="405765"/>
                  </a:lnTo>
                  <a:cubicBezTo>
                    <a:pt x="181928" y="404813"/>
                    <a:pt x="181928" y="403860"/>
                    <a:pt x="181928" y="402908"/>
                  </a:cubicBezTo>
                  <a:cubicBezTo>
                    <a:pt x="181928" y="402908"/>
                    <a:pt x="182880" y="401955"/>
                    <a:pt x="184785" y="401955"/>
                  </a:cubicBezTo>
                  <a:lnTo>
                    <a:pt x="190500" y="401955"/>
                  </a:lnTo>
                  <a:cubicBezTo>
                    <a:pt x="190500" y="401955"/>
                    <a:pt x="190500" y="401955"/>
                    <a:pt x="190500" y="401955"/>
                  </a:cubicBezTo>
                  <a:cubicBezTo>
                    <a:pt x="190500" y="401955"/>
                    <a:pt x="190500" y="401955"/>
                    <a:pt x="190500" y="401955"/>
                  </a:cubicBezTo>
                  <a:lnTo>
                    <a:pt x="207645" y="401955"/>
                  </a:lnTo>
                  <a:cubicBezTo>
                    <a:pt x="212408" y="402908"/>
                    <a:pt x="212408" y="404813"/>
                    <a:pt x="212408" y="405765"/>
                  </a:cubicBezTo>
                  <a:close/>
                  <a:moveTo>
                    <a:pt x="531495" y="467678"/>
                  </a:moveTo>
                  <a:cubicBezTo>
                    <a:pt x="522923" y="467678"/>
                    <a:pt x="516255" y="461010"/>
                    <a:pt x="516255" y="452438"/>
                  </a:cubicBezTo>
                  <a:cubicBezTo>
                    <a:pt x="516255" y="447675"/>
                    <a:pt x="518160" y="443865"/>
                    <a:pt x="521970" y="441008"/>
                  </a:cubicBezTo>
                  <a:lnTo>
                    <a:pt x="521970" y="444818"/>
                  </a:lnTo>
                  <a:cubicBezTo>
                    <a:pt x="521970" y="454343"/>
                    <a:pt x="525780" y="459105"/>
                    <a:pt x="529590" y="461010"/>
                  </a:cubicBezTo>
                  <a:cubicBezTo>
                    <a:pt x="532448" y="462915"/>
                    <a:pt x="535305" y="462915"/>
                    <a:pt x="537210" y="462915"/>
                  </a:cubicBezTo>
                  <a:cubicBezTo>
                    <a:pt x="540068" y="462915"/>
                    <a:pt x="541973" y="461963"/>
                    <a:pt x="543878" y="461963"/>
                  </a:cubicBezTo>
                  <a:cubicBezTo>
                    <a:pt x="541020" y="464820"/>
                    <a:pt x="536258" y="467678"/>
                    <a:pt x="531495" y="467678"/>
                  </a:cubicBezTo>
                  <a:close/>
                  <a:moveTo>
                    <a:pt x="571500" y="405765"/>
                  </a:moveTo>
                  <a:cubicBezTo>
                    <a:pt x="570548" y="409575"/>
                    <a:pt x="561023" y="421005"/>
                    <a:pt x="549593" y="432435"/>
                  </a:cubicBezTo>
                  <a:cubicBezTo>
                    <a:pt x="549593" y="432435"/>
                    <a:pt x="549593" y="432435"/>
                    <a:pt x="548640" y="432435"/>
                  </a:cubicBezTo>
                  <a:cubicBezTo>
                    <a:pt x="546735" y="433388"/>
                    <a:pt x="545783" y="434340"/>
                    <a:pt x="544830" y="436245"/>
                  </a:cubicBezTo>
                  <a:cubicBezTo>
                    <a:pt x="543878" y="437198"/>
                    <a:pt x="541973" y="439103"/>
                    <a:pt x="541020" y="440055"/>
                  </a:cubicBezTo>
                  <a:lnTo>
                    <a:pt x="541020" y="405765"/>
                  </a:lnTo>
                  <a:cubicBezTo>
                    <a:pt x="541020" y="404813"/>
                    <a:pt x="541020" y="403860"/>
                    <a:pt x="541020" y="402908"/>
                  </a:cubicBezTo>
                  <a:cubicBezTo>
                    <a:pt x="541020" y="402908"/>
                    <a:pt x="541973" y="401955"/>
                    <a:pt x="543878" y="401955"/>
                  </a:cubicBezTo>
                  <a:lnTo>
                    <a:pt x="567690" y="401955"/>
                  </a:lnTo>
                  <a:cubicBezTo>
                    <a:pt x="571500" y="401955"/>
                    <a:pt x="571500" y="404813"/>
                    <a:pt x="571500" y="405765"/>
                  </a:cubicBezTo>
                  <a:close/>
                  <a:moveTo>
                    <a:pt x="366713" y="228600"/>
                  </a:moveTo>
                  <a:lnTo>
                    <a:pt x="356235" y="160973"/>
                  </a:lnTo>
                  <a:lnTo>
                    <a:pt x="495300" y="166688"/>
                  </a:lnTo>
                  <a:lnTo>
                    <a:pt x="495300" y="228600"/>
                  </a:lnTo>
                  <a:lnTo>
                    <a:pt x="366713" y="228600"/>
                  </a:lnTo>
                  <a:close/>
                  <a:moveTo>
                    <a:pt x="495300" y="247650"/>
                  </a:moveTo>
                  <a:lnTo>
                    <a:pt x="495300" y="314325"/>
                  </a:lnTo>
                  <a:cubicBezTo>
                    <a:pt x="460058" y="314325"/>
                    <a:pt x="419100" y="314325"/>
                    <a:pt x="380048" y="314325"/>
                  </a:cubicBezTo>
                  <a:lnTo>
                    <a:pt x="369570" y="247650"/>
                  </a:lnTo>
                  <a:lnTo>
                    <a:pt x="495300" y="247650"/>
                  </a:lnTo>
                  <a:close/>
                  <a:moveTo>
                    <a:pt x="346710" y="228600"/>
                  </a:moveTo>
                  <a:lnTo>
                    <a:pt x="260033" y="228600"/>
                  </a:lnTo>
                  <a:cubicBezTo>
                    <a:pt x="263843" y="218123"/>
                    <a:pt x="266700" y="206693"/>
                    <a:pt x="266700" y="195263"/>
                  </a:cubicBezTo>
                  <a:cubicBezTo>
                    <a:pt x="266700" y="180975"/>
                    <a:pt x="263843" y="167640"/>
                    <a:pt x="258128" y="156210"/>
                  </a:cubicBezTo>
                  <a:lnTo>
                    <a:pt x="337185" y="160020"/>
                  </a:lnTo>
                  <a:lnTo>
                    <a:pt x="346710" y="228600"/>
                  </a:lnTo>
                  <a:close/>
                  <a:moveTo>
                    <a:pt x="495300" y="147638"/>
                  </a:moveTo>
                  <a:lnTo>
                    <a:pt x="352425" y="140970"/>
                  </a:lnTo>
                  <a:lnTo>
                    <a:pt x="342900" y="80010"/>
                  </a:lnTo>
                  <a:cubicBezTo>
                    <a:pt x="400050" y="85725"/>
                    <a:pt x="453390" y="91440"/>
                    <a:pt x="495300" y="95250"/>
                  </a:cubicBezTo>
                  <a:cubicBezTo>
                    <a:pt x="495300" y="96203"/>
                    <a:pt x="495300" y="96203"/>
                    <a:pt x="495300" y="97155"/>
                  </a:cubicBezTo>
                  <a:lnTo>
                    <a:pt x="495300" y="147638"/>
                  </a:lnTo>
                  <a:close/>
                  <a:moveTo>
                    <a:pt x="514350" y="167640"/>
                  </a:moveTo>
                  <a:lnTo>
                    <a:pt x="590550" y="171450"/>
                  </a:lnTo>
                  <a:lnTo>
                    <a:pt x="590550" y="228600"/>
                  </a:lnTo>
                  <a:lnTo>
                    <a:pt x="514350" y="228600"/>
                  </a:lnTo>
                  <a:lnTo>
                    <a:pt x="514350" y="167640"/>
                  </a:lnTo>
                  <a:close/>
                  <a:moveTo>
                    <a:pt x="590550" y="121920"/>
                  </a:moveTo>
                  <a:lnTo>
                    <a:pt x="590550" y="152400"/>
                  </a:lnTo>
                  <a:lnTo>
                    <a:pt x="514350" y="148590"/>
                  </a:lnTo>
                  <a:lnTo>
                    <a:pt x="514350" y="97155"/>
                  </a:lnTo>
                  <a:cubicBezTo>
                    <a:pt x="550545" y="100965"/>
                    <a:pt x="575310" y="103823"/>
                    <a:pt x="580073" y="104775"/>
                  </a:cubicBezTo>
                  <a:cubicBezTo>
                    <a:pt x="590550" y="108585"/>
                    <a:pt x="590550" y="121920"/>
                    <a:pt x="590550" y="121920"/>
                  </a:cubicBezTo>
                  <a:close/>
                  <a:moveTo>
                    <a:pt x="152400" y="63818"/>
                  </a:moveTo>
                  <a:cubicBezTo>
                    <a:pt x="204788" y="68580"/>
                    <a:pt x="264795" y="74295"/>
                    <a:pt x="323850" y="79058"/>
                  </a:cubicBezTo>
                  <a:cubicBezTo>
                    <a:pt x="323850" y="79058"/>
                    <a:pt x="323850" y="79058"/>
                    <a:pt x="323850" y="80010"/>
                  </a:cubicBezTo>
                  <a:lnTo>
                    <a:pt x="333375" y="140970"/>
                  </a:lnTo>
                  <a:lnTo>
                    <a:pt x="244793" y="137160"/>
                  </a:lnTo>
                  <a:cubicBezTo>
                    <a:pt x="228600" y="118110"/>
                    <a:pt x="203835" y="105728"/>
                    <a:pt x="176213" y="105728"/>
                  </a:cubicBezTo>
                  <a:cubicBezTo>
                    <a:pt x="172403" y="105728"/>
                    <a:pt x="168593" y="105728"/>
                    <a:pt x="164783" y="106680"/>
                  </a:cubicBezTo>
                  <a:lnTo>
                    <a:pt x="152400" y="63818"/>
                  </a:lnTo>
                  <a:close/>
                  <a:moveTo>
                    <a:pt x="104775" y="195263"/>
                  </a:moveTo>
                  <a:cubicBezTo>
                    <a:pt x="104775" y="156210"/>
                    <a:pt x="137160" y="123825"/>
                    <a:pt x="176213" y="123825"/>
                  </a:cubicBezTo>
                  <a:cubicBezTo>
                    <a:pt x="215265" y="123825"/>
                    <a:pt x="247650" y="156210"/>
                    <a:pt x="247650" y="195263"/>
                  </a:cubicBezTo>
                  <a:cubicBezTo>
                    <a:pt x="247650" y="234315"/>
                    <a:pt x="215265" y="266700"/>
                    <a:pt x="176213" y="266700"/>
                  </a:cubicBezTo>
                  <a:cubicBezTo>
                    <a:pt x="137160" y="266700"/>
                    <a:pt x="104775" y="234315"/>
                    <a:pt x="104775" y="195263"/>
                  </a:cubicBezTo>
                  <a:close/>
                  <a:moveTo>
                    <a:pt x="249555" y="247650"/>
                  </a:moveTo>
                  <a:lnTo>
                    <a:pt x="349568" y="247650"/>
                  </a:lnTo>
                  <a:lnTo>
                    <a:pt x="360045" y="314325"/>
                  </a:lnTo>
                  <a:cubicBezTo>
                    <a:pt x="299085" y="314325"/>
                    <a:pt x="246698" y="314325"/>
                    <a:pt x="238125" y="314325"/>
                  </a:cubicBezTo>
                  <a:cubicBezTo>
                    <a:pt x="238125" y="314325"/>
                    <a:pt x="238125" y="314325"/>
                    <a:pt x="238125" y="314325"/>
                  </a:cubicBezTo>
                  <a:cubicBezTo>
                    <a:pt x="221933" y="314325"/>
                    <a:pt x="219075" y="305753"/>
                    <a:pt x="219075" y="303848"/>
                  </a:cubicBezTo>
                  <a:cubicBezTo>
                    <a:pt x="219075" y="303848"/>
                    <a:pt x="219075" y="303848"/>
                    <a:pt x="219075" y="302895"/>
                  </a:cubicBezTo>
                  <a:cubicBezTo>
                    <a:pt x="219075" y="302895"/>
                    <a:pt x="219075" y="302895"/>
                    <a:pt x="219075" y="301943"/>
                  </a:cubicBezTo>
                  <a:lnTo>
                    <a:pt x="212408" y="278130"/>
                  </a:lnTo>
                  <a:cubicBezTo>
                    <a:pt x="227648" y="271463"/>
                    <a:pt x="240030" y="260985"/>
                    <a:pt x="249555" y="247650"/>
                  </a:cubicBezTo>
                  <a:close/>
                  <a:moveTo>
                    <a:pt x="586740" y="312420"/>
                  </a:moveTo>
                  <a:cubicBezTo>
                    <a:pt x="585788" y="314325"/>
                    <a:pt x="583883" y="314325"/>
                    <a:pt x="583883" y="314325"/>
                  </a:cubicBezTo>
                  <a:cubicBezTo>
                    <a:pt x="583883" y="314325"/>
                    <a:pt x="582930" y="314325"/>
                    <a:pt x="582930" y="314325"/>
                  </a:cubicBezTo>
                  <a:cubicBezTo>
                    <a:pt x="582930" y="314325"/>
                    <a:pt x="554355" y="314325"/>
                    <a:pt x="514350" y="314325"/>
                  </a:cubicBezTo>
                  <a:lnTo>
                    <a:pt x="514350" y="247650"/>
                  </a:lnTo>
                  <a:lnTo>
                    <a:pt x="590550" y="247650"/>
                  </a:lnTo>
                  <a:lnTo>
                    <a:pt x="590550" y="300038"/>
                  </a:lnTo>
                  <a:cubicBezTo>
                    <a:pt x="590550" y="305753"/>
                    <a:pt x="589598" y="310515"/>
                    <a:pt x="586740" y="3124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159BA422-F3AB-5BED-2FE9-133278044E2A}"/>
                </a:ext>
              </a:extLst>
            </p:cNvPr>
            <p:cNvSpPr/>
            <p:nvPr/>
          </p:nvSpPr>
          <p:spPr>
            <a:xfrm>
              <a:off x="4296091" y="5539332"/>
              <a:ext cx="91439" cy="91439"/>
            </a:xfrm>
            <a:custGeom>
              <a:avLst/>
              <a:gdLst>
                <a:gd name="connsiteX0" fmla="*/ 81915 w 91439"/>
                <a:gd name="connsiteY0" fmla="*/ 36195 h 91439"/>
                <a:gd name="connsiteX1" fmla="*/ 55245 w 91439"/>
                <a:gd name="connsiteY1" fmla="*/ 36195 h 91439"/>
                <a:gd name="connsiteX2" fmla="*/ 55245 w 91439"/>
                <a:gd name="connsiteY2" fmla="*/ 9525 h 91439"/>
                <a:gd name="connsiteX3" fmla="*/ 45720 w 91439"/>
                <a:gd name="connsiteY3" fmla="*/ 0 h 91439"/>
                <a:gd name="connsiteX4" fmla="*/ 36195 w 91439"/>
                <a:gd name="connsiteY4" fmla="*/ 9525 h 91439"/>
                <a:gd name="connsiteX5" fmla="*/ 36195 w 91439"/>
                <a:gd name="connsiteY5" fmla="*/ 36195 h 91439"/>
                <a:gd name="connsiteX6" fmla="*/ 9525 w 91439"/>
                <a:gd name="connsiteY6" fmla="*/ 36195 h 91439"/>
                <a:gd name="connsiteX7" fmla="*/ 0 w 91439"/>
                <a:gd name="connsiteY7" fmla="*/ 45720 h 91439"/>
                <a:gd name="connsiteX8" fmla="*/ 9525 w 91439"/>
                <a:gd name="connsiteY8" fmla="*/ 55245 h 91439"/>
                <a:gd name="connsiteX9" fmla="*/ 36195 w 91439"/>
                <a:gd name="connsiteY9" fmla="*/ 55245 h 91439"/>
                <a:gd name="connsiteX10" fmla="*/ 36195 w 91439"/>
                <a:gd name="connsiteY10" fmla="*/ 81915 h 91439"/>
                <a:gd name="connsiteX11" fmla="*/ 45720 w 91439"/>
                <a:gd name="connsiteY11" fmla="*/ 91440 h 91439"/>
                <a:gd name="connsiteX12" fmla="*/ 55245 w 91439"/>
                <a:gd name="connsiteY12" fmla="*/ 81915 h 91439"/>
                <a:gd name="connsiteX13" fmla="*/ 55245 w 91439"/>
                <a:gd name="connsiteY13" fmla="*/ 55245 h 91439"/>
                <a:gd name="connsiteX14" fmla="*/ 81915 w 91439"/>
                <a:gd name="connsiteY14" fmla="*/ 55245 h 91439"/>
                <a:gd name="connsiteX15" fmla="*/ 91440 w 91439"/>
                <a:gd name="connsiteY15" fmla="*/ 45720 h 91439"/>
                <a:gd name="connsiteX16" fmla="*/ 81915 w 91439"/>
                <a:gd name="connsiteY16" fmla="*/ 36195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439" h="91439">
                  <a:moveTo>
                    <a:pt x="81915" y="36195"/>
                  </a:moveTo>
                  <a:lnTo>
                    <a:pt x="55245" y="36195"/>
                  </a:lnTo>
                  <a:lnTo>
                    <a:pt x="55245" y="9525"/>
                  </a:lnTo>
                  <a:cubicBezTo>
                    <a:pt x="55245" y="3810"/>
                    <a:pt x="51435" y="0"/>
                    <a:pt x="45720" y="0"/>
                  </a:cubicBezTo>
                  <a:cubicBezTo>
                    <a:pt x="40005" y="0"/>
                    <a:pt x="36195" y="3810"/>
                    <a:pt x="36195" y="9525"/>
                  </a:cubicBezTo>
                  <a:lnTo>
                    <a:pt x="36195" y="36195"/>
                  </a:lnTo>
                  <a:lnTo>
                    <a:pt x="9525" y="36195"/>
                  </a:lnTo>
                  <a:cubicBezTo>
                    <a:pt x="3810" y="36195"/>
                    <a:pt x="0" y="40005"/>
                    <a:pt x="0" y="45720"/>
                  </a:cubicBezTo>
                  <a:cubicBezTo>
                    <a:pt x="0" y="51435"/>
                    <a:pt x="3810" y="55245"/>
                    <a:pt x="9525" y="55245"/>
                  </a:cubicBezTo>
                  <a:lnTo>
                    <a:pt x="36195" y="55245"/>
                  </a:lnTo>
                  <a:lnTo>
                    <a:pt x="36195" y="81915"/>
                  </a:lnTo>
                  <a:cubicBezTo>
                    <a:pt x="36195" y="87630"/>
                    <a:pt x="40005" y="91440"/>
                    <a:pt x="45720" y="91440"/>
                  </a:cubicBezTo>
                  <a:cubicBezTo>
                    <a:pt x="51435" y="91440"/>
                    <a:pt x="55245" y="87630"/>
                    <a:pt x="55245" y="81915"/>
                  </a:cubicBezTo>
                  <a:lnTo>
                    <a:pt x="55245" y="55245"/>
                  </a:lnTo>
                  <a:lnTo>
                    <a:pt x="81915" y="55245"/>
                  </a:lnTo>
                  <a:cubicBezTo>
                    <a:pt x="87630" y="55245"/>
                    <a:pt x="91440" y="51435"/>
                    <a:pt x="91440" y="45720"/>
                  </a:cubicBezTo>
                  <a:cubicBezTo>
                    <a:pt x="91440" y="40005"/>
                    <a:pt x="87630" y="36195"/>
                    <a:pt x="81915" y="3619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2" name="Graphic 43">
            <a:extLst>
              <a:ext uri="{FF2B5EF4-FFF2-40B4-BE49-F238E27FC236}">
                <a16:creationId xmlns:a16="http://schemas.microsoft.com/office/drawing/2014/main" id="{C0AA5B87-F6E3-4EBD-4D21-338E3E5AC0B6}"/>
              </a:ext>
            </a:extLst>
          </p:cNvPr>
          <p:cNvGrpSpPr/>
          <p:nvPr/>
        </p:nvGrpSpPr>
        <p:grpSpPr>
          <a:xfrm>
            <a:off x="2627085" y="5389790"/>
            <a:ext cx="609600" cy="487680"/>
            <a:chOff x="2627085" y="5389790"/>
            <a:chExt cx="609600" cy="487680"/>
          </a:xfrm>
          <a:solidFill>
            <a:schemeClr val="accent6">
              <a:lumMod val="50000"/>
            </a:schemeClr>
          </a:solidFill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A21A65-D76E-D45A-8A90-F509020960C0}"/>
                </a:ext>
              </a:extLst>
            </p:cNvPr>
            <p:cNvSpPr/>
            <p:nvPr/>
          </p:nvSpPr>
          <p:spPr>
            <a:xfrm>
              <a:off x="2627085" y="5389790"/>
              <a:ext cx="609600" cy="487680"/>
            </a:xfrm>
            <a:custGeom>
              <a:avLst/>
              <a:gdLst>
                <a:gd name="connsiteX0" fmla="*/ 585788 w 609600"/>
                <a:gd name="connsiteY0" fmla="*/ 86678 h 487680"/>
                <a:gd name="connsiteX1" fmla="*/ 147638 w 609600"/>
                <a:gd name="connsiteY1" fmla="*/ 43815 h 487680"/>
                <a:gd name="connsiteX2" fmla="*/ 142875 w 609600"/>
                <a:gd name="connsiteY2" fmla="*/ 25717 h 487680"/>
                <a:gd name="connsiteX3" fmla="*/ 104775 w 609600"/>
                <a:gd name="connsiteY3" fmla="*/ 0 h 487680"/>
                <a:gd name="connsiteX4" fmla="*/ 33338 w 609600"/>
                <a:gd name="connsiteY4" fmla="*/ 0 h 487680"/>
                <a:gd name="connsiteX5" fmla="*/ 0 w 609600"/>
                <a:gd name="connsiteY5" fmla="*/ 33338 h 487680"/>
                <a:gd name="connsiteX6" fmla="*/ 33338 w 609600"/>
                <a:gd name="connsiteY6" fmla="*/ 66675 h 487680"/>
                <a:gd name="connsiteX7" fmla="*/ 134303 w 609600"/>
                <a:gd name="connsiteY7" fmla="*/ 66675 h 487680"/>
                <a:gd name="connsiteX8" fmla="*/ 146685 w 609600"/>
                <a:gd name="connsiteY8" fmla="*/ 110490 h 487680"/>
                <a:gd name="connsiteX9" fmla="*/ 85725 w 609600"/>
                <a:gd name="connsiteY9" fmla="*/ 195263 h 487680"/>
                <a:gd name="connsiteX10" fmla="*/ 176213 w 609600"/>
                <a:gd name="connsiteY10" fmla="*/ 285750 h 487680"/>
                <a:gd name="connsiteX11" fmla="*/ 194310 w 609600"/>
                <a:gd name="connsiteY11" fmla="*/ 283845 h 487680"/>
                <a:gd name="connsiteX12" fmla="*/ 200978 w 609600"/>
                <a:gd name="connsiteY12" fmla="*/ 307658 h 487680"/>
                <a:gd name="connsiteX13" fmla="*/ 200978 w 609600"/>
                <a:gd name="connsiteY13" fmla="*/ 307658 h 487680"/>
                <a:gd name="connsiteX14" fmla="*/ 213360 w 609600"/>
                <a:gd name="connsiteY14" fmla="*/ 325755 h 487680"/>
                <a:gd name="connsiteX15" fmla="*/ 201930 w 609600"/>
                <a:gd name="connsiteY15" fmla="*/ 341948 h 487680"/>
                <a:gd name="connsiteX16" fmla="*/ 185738 w 609600"/>
                <a:gd name="connsiteY16" fmla="*/ 383858 h 487680"/>
                <a:gd name="connsiteX17" fmla="*/ 168593 w 609600"/>
                <a:gd name="connsiteY17" fmla="*/ 391478 h 487680"/>
                <a:gd name="connsiteX18" fmla="*/ 163830 w 609600"/>
                <a:gd name="connsiteY18" fmla="*/ 406718 h 487680"/>
                <a:gd name="connsiteX19" fmla="*/ 163830 w 609600"/>
                <a:gd name="connsiteY19" fmla="*/ 421005 h 487680"/>
                <a:gd name="connsiteX20" fmla="*/ 139065 w 609600"/>
                <a:gd name="connsiteY20" fmla="*/ 453390 h 487680"/>
                <a:gd name="connsiteX21" fmla="*/ 173355 w 609600"/>
                <a:gd name="connsiteY21" fmla="*/ 487680 h 487680"/>
                <a:gd name="connsiteX22" fmla="*/ 207645 w 609600"/>
                <a:gd name="connsiteY22" fmla="*/ 453390 h 487680"/>
                <a:gd name="connsiteX23" fmla="*/ 207645 w 609600"/>
                <a:gd name="connsiteY23" fmla="*/ 450533 h 487680"/>
                <a:gd name="connsiteX24" fmla="*/ 205740 w 609600"/>
                <a:gd name="connsiteY24" fmla="*/ 445770 h 487680"/>
                <a:gd name="connsiteX25" fmla="*/ 232410 w 609600"/>
                <a:gd name="connsiteY25" fmla="*/ 406718 h 487680"/>
                <a:gd name="connsiteX26" fmla="*/ 209550 w 609600"/>
                <a:gd name="connsiteY26" fmla="*/ 383858 h 487680"/>
                <a:gd name="connsiteX27" fmla="*/ 205740 w 609600"/>
                <a:gd name="connsiteY27" fmla="*/ 383858 h 487680"/>
                <a:gd name="connsiteX28" fmla="*/ 220028 w 609600"/>
                <a:gd name="connsiteY28" fmla="*/ 349568 h 487680"/>
                <a:gd name="connsiteX29" fmla="*/ 240030 w 609600"/>
                <a:gd name="connsiteY29" fmla="*/ 337185 h 487680"/>
                <a:gd name="connsiteX30" fmla="*/ 524828 w 609600"/>
                <a:gd name="connsiteY30" fmla="*/ 378143 h 487680"/>
                <a:gd name="connsiteX31" fmla="*/ 525780 w 609600"/>
                <a:gd name="connsiteY31" fmla="*/ 378143 h 487680"/>
                <a:gd name="connsiteX32" fmla="*/ 539115 w 609600"/>
                <a:gd name="connsiteY32" fmla="*/ 384810 h 487680"/>
                <a:gd name="connsiteX33" fmla="*/ 528638 w 609600"/>
                <a:gd name="connsiteY33" fmla="*/ 391478 h 487680"/>
                <a:gd name="connsiteX34" fmla="*/ 523875 w 609600"/>
                <a:gd name="connsiteY34" fmla="*/ 406718 h 487680"/>
                <a:gd name="connsiteX35" fmla="*/ 523875 w 609600"/>
                <a:gd name="connsiteY35" fmla="*/ 421005 h 487680"/>
                <a:gd name="connsiteX36" fmla="*/ 499110 w 609600"/>
                <a:gd name="connsiteY36" fmla="*/ 453390 h 487680"/>
                <a:gd name="connsiteX37" fmla="*/ 533400 w 609600"/>
                <a:gd name="connsiteY37" fmla="*/ 487680 h 487680"/>
                <a:gd name="connsiteX38" fmla="*/ 567690 w 609600"/>
                <a:gd name="connsiteY38" fmla="*/ 453390 h 487680"/>
                <a:gd name="connsiteX39" fmla="*/ 566738 w 609600"/>
                <a:gd name="connsiteY39" fmla="*/ 444818 h 487680"/>
                <a:gd name="connsiteX40" fmla="*/ 592455 w 609600"/>
                <a:gd name="connsiteY40" fmla="*/ 406718 h 487680"/>
                <a:gd name="connsiteX41" fmla="*/ 569595 w 609600"/>
                <a:gd name="connsiteY41" fmla="*/ 383858 h 487680"/>
                <a:gd name="connsiteX42" fmla="*/ 560070 w 609600"/>
                <a:gd name="connsiteY42" fmla="*/ 383858 h 487680"/>
                <a:gd name="connsiteX43" fmla="*/ 526733 w 609600"/>
                <a:gd name="connsiteY43" fmla="*/ 359093 h 487680"/>
                <a:gd name="connsiteX44" fmla="*/ 356235 w 609600"/>
                <a:gd name="connsiteY44" fmla="*/ 334328 h 487680"/>
                <a:gd name="connsiteX45" fmla="*/ 372428 w 609600"/>
                <a:gd name="connsiteY45" fmla="*/ 334328 h 487680"/>
                <a:gd name="connsiteX46" fmla="*/ 372428 w 609600"/>
                <a:gd name="connsiteY46" fmla="*/ 334328 h 487680"/>
                <a:gd name="connsiteX47" fmla="*/ 372428 w 609600"/>
                <a:gd name="connsiteY47" fmla="*/ 334328 h 487680"/>
                <a:gd name="connsiteX48" fmla="*/ 505778 w 609600"/>
                <a:gd name="connsiteY48" fmla="*/ 334328 h 487680"/>
                <a:gd name="connsiteX49" fmla="*/ 505778 w 609600"/>
                <a:gd name="connsiteY49" fmla="*/ 334328 h 487680"/>
                <a:gd name="connsiteX50" fmla="*/ 505778 w 609600"/>
                <a:gd name="connsiteY50" fmla="*/ 334328 h 487680"/>
                <a:gd name="connsiteX51" fmla="*/ 582930 w 609600"/>
                <a:gd name="connsiteY51" fmla="*/ 334328 h 487680"/>
                <a:gd name="connsiteX52" fmla="*/ 600075 w 609600"/>
                <a:gd name="connsiteY52" fmla="*/ 327660 h 487680"/>
                <a:gd name="connsiteX53" fmla="*/ 609600 w 609600"/>
                <a:gd name="connsiteY53" fmla="*/ 300038 h 487680"/>
                <a:gd name="connsiteX54" fmla="*/ 609600 w 609600"/>
                <a:gd name="connsiteY54" fmla="*/ 121920 h 487680"/>
                <a:gd name="connsiteX55" fmla="*/ 585788 w 609600"/>
                <a:gd name="connsiteY55" fmla="*/ 86678 h 487680"/>
                <a:gd name="connsiteX56" fmla="*/ 33338 w 609600"/>
                <a:gd name="connsiteY56" fmla="*/ 47625 h 487680"/>
                <a:gd name="connsiteX57" fmla="*/ 19050 w 609600"/>
                <a:gd name="connsiteY57" fmla="*/ 33338 h 487680"/>
                <a:gd name="connsiteX58" fmla="*/ 33338 w 609600"/>
                <a:gd name="connsiteY58" fmla="*/ 19050 h 487680"/>
                <a:gd name="connsiteX59" fmla="*/ 104775 w 609600"/>
                <a:gd name="connsiteY59" fmla="*/ 19050 h 487680"/>
                <a:gd name="connsiteX60" fmla="*/ 124778 w 609600"/>
                <a:gd name="connsiteY60" fmla="*/ 31433 h 487680"/>
                <a:gd name="connsiteX61" fmla="*/ 129540 w 609600"/>
                <a:gd name="connsiteY61" fmla="*/ 46672 h 487680"/>
                <a:gd name="connsiteX62" fmla="*/ 33338 w 609600"/>
                <a:gd name="connsiteY62" fmla="*/ 46672 h 487680"/>
                <a:gd name="connsiteX63" fmla="*/ 172403 w 609600"/>
                <a:gd name="connsiteY63" fmla="*/ 467678 h 487680"/>
                <a:gd name="connsiteX64" fmla="*/ 157163 w 609600"/>
                <a:gd name="connsiteY64" fmla="*/ 452438 h 487680"/>
                <a:gd name="connsiteX65" fmla="*/ 162878 w 609600"/>
                <a:gd name="connsiteY65" fmla="*/ 441008 h 487680"/>
                <a:gd name="connsiteX66" fmla="*/ 162878 w 609600"/>
                <a:gd name="connsiteY66" fmla="*/ 444818 h 487680"/>
                <a:gd name="connsiteX67" fmla="*/ 170498 w 609600"/>
                <a:gd name="connsiteY67" fmla="*/ 461010 h 487680"/>
                <a:gd name="connsiteX68" fmla="*/ 178118 w 609600"/>
                <a:gd name="connsiteY68" fmla="*/ 462915 h 487680"/>
                <a:gd name="connsiteX69" fmla="*/ 184785 w 609600"/>
                <a:gd name="connsiteY69" fmla="*/ 461963 h 487680"/>
                <a:gd name="connsiteX70" fmla="*/ 172403 w 609600"/>
                <a:gd name="connsiteY70" fmla="*/ 467678 h 487680"/>
                <a:gd name="connsiteX71" fmla="*/ 212408 w 609600"/>
                <a:gd name="connsiteY71" fmla="*/ 405765 h 487680"/>
                <a:gd name="connsiteX72" fmla="*/ 181928 w 609600"/>
                <a:gd name="connsiteY72" fmla="*/ 440055 h 487680"/>
                <a:gd name="connsiteX73" fmla="*/ 181928 w 609600"/>
                <a:gd name="connsiteY73" fmla="*/ 405765 h 487680"/>
                <a:gd name="connsiteX74" fmla="*/ 181928 w 609600"/>
                <a:gd name="connsiteY74" fmla="*/ 402908 h 487680"/>
                <a:gd name="connsiteX75" fmla="*/ 184785 w 609600"/>
                <a:gd name="connsiteY75" fmla="*/ 401955 h 487680"/>
                <a:gd name="connsiteX76" fmla="*/ 190500 w 609600"/>
                <a:gd name="connsiteY76" fmla="*/ 401955 h 487680"/>
                <a:gd name="connsiteX77" fmla="*/ 190500 w 609600"/>
                <a:gd name="connsiteY77" fmla="*/ 401955 h 487680"/>
                <a:gd name="connsiteX78" fmla="*/ 190500 w 609600"/>
                <a:gd name="connsiteY78" fmla="*/ 401955 h 487680"/>
                <a:gd name="connsiteX79" fmla="*/ 207645 w 609600"/>
                <a:gd name="connsiteY79" fmla="*/ 401955 h 487680"/>
                <a:gd name="connsiteX80" fmla="*/ 212408 w 609600"/>
                <a:gd name="connsiteY80" fmla="*/ 405765 h 487680"/>
                <a:gd name="connsiteX81" fmla="*/ 531495 w 609600"/>
                <a:gd name="connsiteY81" fmla="*/ 467678 h 487680"/>
                <a:gd name="connsiteX82" fmla="*/ 516255 w 609600"/>
                <a:gd name="connsiteY82" fmla="*/ 452438 h 487680"/>
                <a:gd name="connsiteX83" fmla="*/ 521970 w 609600"/>
                <a:gd name="connsiteY83" fmla="*/ 441008 h 487680"/>
                <a:gd name="connsiteX84" fmla="*/ 521970 w 609600"/>
                <a:gd name="connsiteY84" fmla="*/ 444818 h 487680"/>
                <a:gd name="connsiteX85" fmla="*/ 529590 w 609600"/>
                <a:gd name="connsiteY85" fmla="*/ 461010 h 487680"/>
                <a:gd name="connsiteX86" fmla="*/ 537210 w 609600"/>
                <a:gd name="connsiteY86" fmla="*/ 462915 h 487680"/>
                <a:gd name="connsiteX87" fmla="*/ 543878 w 609600"/>
                <a:gd name="connsiteY87" fmla="*/ 461963 h 487680"/>
                <a:gd name="connsiteX88" fmla="*/ 531495 w 609600"/>
                <a:gd name="connsiteY88" fmla="*/ 467678 h 487680"/>
                <a:gd name="connsiteX89" fmla="*/ 571500 w 609600"/>
                <a:gd name="connsiteY89" fmla="*/ 405765 h 487680"/>
                <a:gd name="connsiteX90" fmla="*/ 549593 w 609600"/>
                <a:gd name="connsiteY90" fmla="*/ 432435 h 487680"/>
                <a:gd name="connsiteX91" fmla="*/ 548640 w 609600"/>
                <a:gd name="connsiteY91" fmla="*/ 432435 h 487680"/>
                <a:gd name="connsiteX92" fmla="*/ 544830 w 609600"/>
                <a:gd name="connsiteY92" fmla="*/ 436245 h 487680"/>
                <a:gd name="connsiteX93" fmla="*/ 541020 w 609600"/>
                <a:gd name="connsiteY93" fmla="*/ 440055 h 487680"/>
                <a:gd name="connsiteX94" fmla="*/ 541020 w 609600"/>
                <a:gd name="connsiteY94" fmla="*/ 405765 h 487680"/>
                <a:gd name="connsiteX95" fmla="*/ 541020 w 609600"/>
                <a:gd name="connsiteY95" fmla="*/ 402908 h 487680"/>
                <a:gd name="connsiteX96" fmla="*/ 543878 w 609600"/>
                <a:gd name="connsiteY96" fmla="*/ 401955 h 487680"/>
                <a:gd name="connsiteX97" fmla="*/ 567690 w 609600"/>
                <a:gd name="connsiteY97" fmla="*/ 401955 h 487680"/>
                <a:gd name="connsiteX98" fmla="*/ 571500 w 609600"/>
                <a:gd name="connsiteY98" fmla="*/ 405765 h 487680"/>
                <a:gd name="connsiteX99" fmla="*/ 366713 w 609600"/>
                <a:gd name="connsiteY99" fmla="*/ 228600 h 487680"/>
                <a:gd name="connsiteX100" fmla="*/ 356235 w 609600"/>
                <a:gd name="connsiteY100" fmla="*/ 160973 h 487680"/>
                <a:gd name="connsiteX101" fmla="*/ 495300 w 609600"/>
                <a:gd name="connsiteY101" fmla="*/ 166688 h 487680"/>
                <a:gd name="connsiteX102" fmla="*/ 495300 w 609600"/>
                <a:gd name="connsiteY102" fmla="*/ 228600 h 487680"/>
                <a:gd name="connsiteX103" fmla="*/ 366713 w 609600"/>
                <a:gd name="connsiteY103" fmla="*/ 228600 h 487680"/>
                <a:gd name="connsiteX104" fmla="*/ 495300 w 609600"/>
                <a:gd name="connsiteY104" fmla="*/ 247650 h 487680"/>
                <a:gd name="connsiteX105" fmla="*/ 495300 w 609600"/>
                <a:gd name="connsiteY105" fmla="*/ 314325 h 487680"/>
                <a:gd name="connsiteX106" fmla="*/ 380048 w 609600"/>
                <a:gd name="connsiteY106" fmla="*/ 314325 h 487680"/>
                <a:gd name="connsiteX107" fmla="*/ 369570 w 609600"/>
                <a:gd name="connsiteY107" fmla="*/ 247650 h 487680"/>
                <a:gd name="connsiteX108" fmla="*/ 495300 w 609600"/>
                <a:gd name="connsiteY108" fmla="*/ 247650 h 487680"/>
                <a:gd name="connsiteX109" fmla="*/ 346710 w 609600"/>
                <a:gd name="connsiteY109" fmla="*/ 228600 h 487680"/>
                <a:gd name="connsiteX110" fmla="*/ 260033 w 609600"/>
                <a:gd name="connsiteY110" fmla="*/ 228600 h 487680"/>
                <a:gd name="connsiteX111" fmla="*/ 266700 w 609600"/>
                <a:gd name="connsiteY111" fmla="*/ 195263 h 487680"/>
                <a:gd name="connsiteX112" fmla="*/ 258128 w 609600"/>
                <a:gd name="connsiteY112" fmla="*/ 156210 h 487680"/>
                <a:gd name="connsiteX113" fmla="*/ 337185 w 609600"/>
                <a:gd name="connsiteY113" fmla="*/ 160020 h 487680"/>
                <a:gd name="connsiteX114" fmla="*/ 346710 w 609600"/>
                <a:gd name="connsiteY114" fmla="*/ 228600 h 487680"/>
                <a:gd name="connsiteX115" fmla="*/ 495300 w 609600"/>
                <a:gd name="connsiteY115" fmla="*/ 147638 h 487680"/>
                <a:gd name="connsiteX116" fmla="*/ 352425 w 609600"/>
                <a:gd name="connsiteY116" fmla="*/ 140970 h 487680"/>
                <a:gd name="connsiteX117" fmla="*/ 342900 w 609600"/>
                <a:gd name="connsiteY117" fmla="*/ 80010 h 487680"/>
                <a:gd name="connsiteX118" fmla="*/ 495300 w 609600"/>
                <a:gd name="connsiteY118" fmla="*/ 95250 h 487680"/>
                <a:gd name="connsiteX119" fmla="*/ 495300 w 609600"/>
                <a:gd name="connsiteY119" fmla="*/ 97155 h 487680"/>
                <a:gd name="connsiteX120" fmla="*/ 495300 w 609600"/>
                <a:gd name="connsiteY120" fmla="*/ 147638 h 487680"/>
                <a:gd name="connsiteX121" fmla="*/ 514350 w 609600"/>
                <a:gd name="connsiteY121" fmla="*/ 167640 h 487680"/>
                <a:gd name="connsiteX122" fmla="*/ 590550 w 609600"/>
                <a:gd name="connsiteY122" fmla="*/ 171450 h 487680"/>
                <a:gd name="connsiteX123" fmla="*/ 590550 w 609600"/>
                <a:gd name="connsiteY123" fmla="*/ 228600 h 487680"/>
                <a:gd name="connsiteX124" fmla="*/ 514350 w 609600"/>
                <a:gd name="connsiteY124" fmla="*/ 228600 h 487680"/>
                <a:gd name="connsiteX125" fmla="*/ 514350 w 609600"/>
                <a:gd name="connsiteY125" fmla="*/ 167640 h 487680"/>
                <a:gd name="connsiteX126" fmla="*/ 590550 w 609600"/>
                <a:gd name="connsiteY126" fmla="*/ 121920 h 487680"/>
                <a:gd name="connsiteX127" fmla="*/ 590550 w 609600"/>
                <a:gd name="connsiteY127" fmla="*/ 152400 h 487680"/>
                <a:gd name="connsiteX128" fmla="*/ 514350 w 609600"/>
                <a:gd name="connsiteY128" fmla="*/ 148590 h 487680"/>
                <a:gd name="connsiteX129" fmla="*/ 514350 w 609600"/>
                <a:gd name="connsiteY129" fmla="*/ 97155 h 487680"/>
                <a:gd name="connsiteX130" fmla="*/ 580073 w 609600"/>
                <a:gd name="connsiteY130" fmla="*/ 104775 h 487680"/>
                <a:gd name="connsiteX131" fmla="*/ 590550 w 609600"/>
                <a:gd name="connsiteY131" fmla="*/ 121920 h 487680"/>
                <a:gd name="connsiteX132" fmla="*/ 152400 w 609600"/>
                <a:gd name="connsiteY132" fmla="*/ 63818 h 487680"/>
                <a:gd name="connsiteX133" fmla="*/ 323850 w 609600"/>
                <a:gd name="connsiteY133" fmla="*/ 79058 h 487680"/>
                <a:gd name="connsiteX134" fmla="*/ 323850 w 609600"/>
                <a:gd name="connsiteY134" fmla="*/ 80010 h 487680"/>
                <a:gd name="connsiteX135" fmla="*/ 333375 w 609600"/>
                <a:gd name="connsiteY135" fmla="*/ 140970 h 487680"/>
                <a:gd name="connsiteX136" fmla="*/ 244793 w 609600"/>
                <a:gd name="connsiteY136" fmla="*/ 137160 h 487680"/>
                <a:gd name="connsiteX137" fmla="*/ 176213 w 609600"/>
                <a:gd name="connsiteY137" fmla="*/ 105728 h 487680"/>
                <a:gd name="connsiteX138" fmla="*/ 164783 w 609600"/>
                <a:gd name="connsiteY138" fmla="*/ 106680 h 487680"/>
                <a:gd name="connsiteX139" fmla="*/ 152400 w 609600"/>
                <a:gd name="connsiteY139" fmla="*/ 63818 h 487680"/>
                <a:gd name="connsiteX140" fmla="*/ 104775 w 609600"/>
                <a:gd name="connsiteY140" fmla="*/ 195263 h 487680"/>
                <a:gd name="connsiteX141" fmla="*/ 176213 w 609600"/>
                <a:gd name="connsiteY141" fmla="*/ 123825 h 487680"/>
                <a:gd name="connsiteX142" fmla="*/ 247650 w 609600"/>
                <a:gd name="connsiteY142" fmla="*/ 195263 h 487680"/>
                <a:gd name="connsiteX143" fmla="*/ 176213 w 609600"/>
                <a:gd name="connsiteY143" fmla="*/ 266700 h 487680"/>
                <a:gd name="connsiteX144" fmla="*/ 104775 w 609600"/>
                <a:gd name="connsiteY144" fmla="*/ 195263 h 487680"/>
                <a:gd name="connsiteX145" fmla="*/ 249555 w 609600"/>
                <a:gd name="connsiteY145" fmla="*/ 247650 h 487680"/>
                <a:gd name="connsiteX146" fmla="*/ 349568 w 609600"/>
                <a:gd name="connsiteY146" fmla="*/ 247650 h 487680"/>
                <a:gd name="connsiteX147" fmla="*/ 360045 w 609600"/>
                <a:gd name="connsiteY147" fmla="*/ 314325 h 487680"/>
                <a:gd name="connsiteX148" fmla="*/ 238125 w 609600"/>
                <a:gd name="connsiteY148" fmla="*/ 314325 h 487680"/>
                <a:gd name="connsiteX149" fmla="*/ 238125 w 609600"/>
                <a:gd name="connsiteY149" fmla="*/ 314325 h 487680"/>
                <a:gd name="connsiteX150" fmla="*/ 219075 w 609600"/>
                <a:gd name="connsiteY150" fmla="*/ 303848 h 487680"/>
                <a:gd name="connsiteX151" fmla="*/ 219075 w 609600"/>
                <a:gd name="connsiteY151" fmla="*/ 302895 h 487680"/>
                <a:gd name="connsiteX152" fmla="*/ 219075 w 609600"/>
                <a:gd name="connsiteY152" fmla="*/ 301943 h 487680"/>
                <a:gd name="connsiteX153" fmla="*/ 212408 w 609600"/>
                <a:gd name="connsiteY153" fmla="*/ 278130 h 487680"/>
                <a:gd name="connsiteX154" fmla="*/ 249555 w 609600"/>
                <a:gd name="connsiteY154" fmla="*/ 247650 h 487680"/>
                <a:gd name="connsiteX155" fmla="*/ 586740 w 609600"/>
                <a:gd name="connsiteY155" fmla="*/ 312420 h 487680"/>
                <a:gd name="connsiteX156" fmla="*/ 583883 w 609600"/>
                <a:gd name="connsiteY156" fmla="*/ 314325 h 487680"/>
                <a:gd name="connsiteX157" fmla="*/ 582930 w 609600"/>
                <a:gd name="connsiteY157" fmla="*/ 314325 h 487680"/>
                <a:gd name="connsiteX158" fmla="*/ 514350 w 609600"/>
                <a:gd name="connsiteY158" fmla="*/ 314325 h 487680"/>
                <a:gd name="connsiteX159" fmla="*/ 514350 w 609600"/>
                <a:gd name="connsiteY159" fmla="*/ 247650 h 487680"/>
                <a:gd name="connsiteX160" fmla="*/ 590550 w 609600"/>
                <a:gd name="connsiteY160" fmla="*/ 247650 h 487680"/>
                <a:gd name="connsiteX161" fmla="*/ 590550 w 609600"/>
                <a:gd name="connsiteY161" fmla="*/ 300038 h 487680"/>
                <a:gd name="connsiteX162" fmla="*/ 586740 w 609600"/>
                <a:gd name="connsiteY162" fmla="*/ 312420 h 48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609600" h="487680">
                  <a:moveTo>
                    <a:pt x="585788" y="86678"/>
                  </a:moveTo>
                  <a:cubicBezTo>
                    <a:pt x="568643" y="80963"/>
                    <a:pt x="225743" y="50483"/>
                    <a:pt x="147638" y="43815"/>
                  </a:cubicBezTo>
                  <a:lnTo>
                    <a:pt x="142875" y="25717"/>
                  </a:lnTo>
                  <a:cubicBezTo>
                    <a:pt x="137160" y="9525"/>
                    <a:pt x="122873" y="0"/>
                    <a:pt x="104775" y="0"/>
                  </a:cubicBezTo>
                  <a:lnTo>
                    <a:pt x="33338" y="0"/>
                  </a:lnTo>
                  <a:cubicBezTo>
                    <a:pt x="15240" y="0"/>
                    <a:pt x="0" y="15240"/>
                    <a:pt x="0" y="33338"/>
                  </a:cubicBezTo>
                  <a:cubicBezTo>
                    <a:pt x="0" y="51435"/>
                    <a:pt x="15240" y="66675"/>
                    <a:pt x="33338" y="66675"/>
                  </a:cubicBezTo>
                  <a:lnTo>
                    <a:pt x="134303" y="66675"/>
                  </a:lnTo>
                  <a:lnTo>
                    <a:pt x="146685" y="110490"/>
                  </a:lnTo>
                  <a:cubicBezTo>
                    <a:pt x="110490" y="122873"/>
                    <a:pt x="85725" y="156210"/>
                    <a:pt x="85725" y="195263"/>
                  </a:cubicBezTo>
                  <a:cubicBezTo>
                    <a:pt x="85725" y="244793"/>
                    <a:pt x="126683" y="285750"/>
                    <a:pt x="176213" y="285750"/>
                  </a:cubicBezTo>
                  <a:cubicBezTo>
                    <a:pt x="181928" y="285750"/>
                    <a:pt x="188595" y="284798"/>
                    <a:pt x="194310" y="283845"/>
                  </a:cubicBezTo>
                  <a:lnTo>
                    <a:pt x="200978" y="307658"/>
                  </a:lnTo>
                  <a:cubicBezTo>
                    <a:pt x="200978" y="307658"/>
                    <a:pt x="200978" y="307658"/>
                    <a:pt x="200978" y="307658"/>
                  </a:cubicBezTo>
                  <a:cubicBezTo>
                    <a:pt x="201930" y="313373"/>
                    <a:pt x="205740" y="320040"/>
                    <a:pt x="213360" y="325755"/>
                  </a:cubicBezTo>
                  <a:cubicBezTo>
                    <a:pt x="207645" y="330518"/>
                    <a:pt x="203835" y="337185"/>
                    <a:pt x="201930" y="341948"/>
                  </a:cubicBezTo>
                  <a:lnTo>
                    <a:pt x="185738" y="383858"/>
                  </a:lnTo>
                  <a:cubicBezTo>
                    <a:pt x="176213" y="383858"/>
                    <a:pt x="171450" y="387668"/>
                    <a:pt x="168593" y="391478"/>
                  </a:cubicBezTo>
                  <a:cubicBezTo>
                    <a:pt x="163830" y="397193"/>
                    <a:pt x="163830" y="403860"/>
                    <a:pt x="163830" y="406718"/>
                  </a:cubicBezTo>
                  <a:lnTo>
                    <a:pt x="163830" y="421005"/>
                  </a:lnTo>
                  <a:cubicBezTo>
                    <a:pt x="149543" y="424815"/>
                    <a:pt x="139065" y="438150"/>
                    <a:pt x="139065" y="453390"/>
                  </a:cubicBezTo>
                  <a:cubicBezTo>
                    <a:pt x="139065" y="472440"/>
                    <a:pt x="154305" y="487680"/>
                    <a:pt x="173355" y="487680"/>
                  </a:cubicBezTo>
                  <a:cubicBezTo>
                    <a:pt x="192405" y="487680"/>
                    <a:pt x="207645" y="472440"/>
                    <a:pt x="207645" y="453390"/>
                  </a:cubicBezTo>
                  <a:cubicBezTo>
                    <a:pt x="207645" y="452438"/>
                    <a:pt x="207645" y="451485"/>
                    <a:pt x="207645" y="450533"/>
                  </a:cubicBezTo>
                  <a:cubicBezTo>
                    <a:pt x="207645" y="448628"/>
                    <a:pt x="206693" y="447675"/>
                    <a:pt x="205740" y="445770"/>
                  </a:cubicBezTo>
                  <a:cubicBezTo>
                    <a:pt x="219075" y="432435"/>
                    <a:pt x="232410" y="417195"/>
                    <a:pt x="232410" y="406718"/>
                  </a:cubicBezTo>
                  <a:cubicBezTo>
                    <a:pt x="232410" y="390525"/>
                    <a:pt x="219075" y="384810"/>
                    <a:pt x="209550" y="383858"/>
                  </a:cubicBezTo>
                  <a:lnTo>
                    <a:pt x="205740" y="383858"/>
                  </a:lnTo>
                  <a:lnTo>
                    <a:pt x="220028" y="349568"/>
                  </a:lnTo>
                  <a:cubicBezTo>
                    <a:pt x="220980" y="347663"/>
                    <a:pt x="225743" y="335280"/>
                    <a:pt x="240030" y="337185"/>
                  </a:cubicBezTo>
                  <a:cubicBezTo>
                    <a:pt x="260985" y="339090"/>
                    <a:pt x="521970" y="378143"/>
                    <a:pt x="524828" y="378143"/>
                  </a:cubicBezTo>
                  <a:cubicBezTo>
                    <a:pt x="524828" y="378143"/>
                    <a:pt x="525780" y="378143"/>
                    <a:pt x="525780" y="378143"/>
                  </a:cubicBezTo>
                  <a:cubicBezTo>
                    <a:pt x="525780" y="378143"/>
                    <a:pt x="533400" y="378143"/>
                    <a:pt x="539115" y="384810"/>
                  </a:cubicBezTo>
                  <a:cubicBezTo>
                    <a:pt x="533400" y="385763"/>
                    <a:pt x="530543" y="388620"/>
                    <a:pt x="528638" y="391478"/>
                  </a:cubicBezTo>
                  <a:cubicBezTo>
                    <a:pt x="523875" y="397193"/>
                    <a:pt x="523875" y="403860"/>
                    <a:pt x="523875" y="406718"/>
                  </a:cubicBezTo>
                  <a:lnTo>
                    <a:pt x="523875" y="421005"/>
                  </a:lnTo>
                  <a:cubicBezTo>
                    <a:pt x="509588" y="424815"/>
                    <a:pt x="499110" y="438150"/>
                    <a:pt x="499110" y="453390"/>
                  </a:cubicBezTo>
                  <a:cubicBezTo>
                    <a:pt x="499110" y="472440"/>
                    <a:pt x="514350" y="487680"/>
                    <a:pt x="533400" y="487680"/>
                  </a:cubicBezTo>
                  <a:cubicBezTo>
                    <a:pt x="552450" y="487680"/>
                    <a:pt x="567690" y="472440"/>
                    <a:pt x="567690" y="453390"/>
                  </a:cubicBezTo>
                  <a:cubicBezTo>
                    <a:pt x="567690" y="450533"/>
                    <a:pt x="567690" y="447675"/>
                    <a:pt x="566738" y="444818"/>
                  </a:cubicBezTo>
                  <a:cubicBezTo>
                    <a:pt x="580073" y="432435"/>
                    <a:pt x="592455" y="417195"/>
                    <a:pt x="592455" y="406718"/>
                  </a:cubicBezTo>
                  <a:cubicBezTo>
                    <a:pt x="592455" y="390525"/>
                    <a:pt x="579120" y="384810"/>
                    <a:pt x="569595" y="383858"/>
                  </a:cubicBezTo>
                  <a:lnTo>
                    <a:pt x="560070" y="383858"/>
                  </a:lnTo>
                  <a:cubicBezTo>
                    <a:pt x="551498" y="361950"/>
                    <a:pt x="531495" y="359093"/>
                    <a:pt x="526733" y="359093"/>
                  </a:cubicBezTo>
                  <a:cubicBezTo>
                    <a:pt x="517208" y="358140"/>
                    <a:pt x="431483" y="344805"/>
                    <a:pt x="356235" y="334328"/>
                  </a:cubicBezTo>
                  <a:cubicBezTo>
                    <a:pt x="361950" y="334328"/>
                    <a:pt x="366713" y="334328"/>
                    <a:pt x="372428" y="334328"/>
                  </a:cubicBezTo>
                  <a:cubicBezTo>
                    <a:pt x="372428" y="334328"/>
                    <a:pt x="372428" y="334328"/>
                    <a:pt x="372428" y="334328"/>
                  </a:cubicBezTo>
                  <a:cubicBezTo>
                    <a:pt x="372428" y="334328"/>
                    <a:pt x="372428" y="334328"/>
                    <a:pt x="372428" y="334328"/>
                  </a:cubicBezTo>
                  <a:cubicBezTo>
                    <a:pt x="417195" y="334328"/>
                    <a:pt x="465773" y="334328"/>
                    <a:pt x="505778" y="334328"/>
                  </a:cubicBezTo>
                  <a:cubicBezTo>
                    <a:pt x="505778" y="334328"/>
                    <a:pt x="505778" y="334328"/>
                    <a:pt x="505778" y="334328"/>
                  </a:cubicBezTo>
                  <a:cubicBezTo>
                    <a:pt x="505778" y="334328"/>
                    <a:pt x="505778" y="334328"/>
                    <a:pt x="505778" y="334328"/>
                  </a:cubicBezTo>
                  <a:cubicBezTo>
                    <a:pt x="548640" y="334328"/>
                    <a:pt x="580073" y="334328"/>
                    <a:pt x="582930" y="334328"/>
                  </a:cubicBezTo>
                  <a:cubicBezTo>
                    <a:pt x="585788" y="334328"/>
                    <a:pt x="593408" y="334328"/>
                    <a:pt x="600075" y="327660"/>
                  </a:cubicBezTo>
                  <a:cubicBezTo>
                    <a:pt x="606743" y="321945"/>
                    <a:pt x="609600" y="312420"/>
                    <a:pt x="609600" y="300038"/>
                  </a:cubicBezTo>
                  <a:lnTo>
                    <a:pt x="609600" y="121920"/>
                  </a:lnTo>
                  <a:cubicBezTo>
                    <a:pt x="609600" y="111443"/>
                    <a:pt x="604838" y="93345"/>
                    <a:pt x="585788" y="86678"/>
                  </a:cubicBezTo>
                  <a:close/>
                  <a:moveTo>
                    <a:pt x="33338" y="47625"/>
                  </a:moveTo>
                  <a:cubicBezTo>
                    <a:pt x="25718" y="47625"/>
                    <a:pt x="19050" y="40958"/>
                    <a:pt x="19050" y="33338"/>
                  </a:cubicBezTo>
                  <a:cubicBezTo>
                    <a:pt x="19050" y="25717"/>
                    <a:pt x="25718" y="19050"/>
                    <a:pt x="33338" y="19050"/>
                  </a:cubicBezTo>
                  <a:lnTo>
                    <a:pt x="104775" y="19050"/>
                  </a:lnTo>
                  <a:cubicBezTo>
                    <a:pt x="115253" y="19050"/>
                    <a:pt x="121920" y="23813"/>
                    <a:pt x="124778" y="31433"/>
                  </a:cubicBezTo>
                  <a:lnTo>
                    <a:pt x="129540" y="46672"/>
                  </a:lnTo>
                  <a:lnTo>
                    <a:pt x="33338" y="46672"/>
                  </a:lnTo>
                  <a:close/>
                  <a:moveTo>
                    <a:pt x="172403" y="467678"/>
                  </a:moveTo>
                  <a:cubicBezTo>
                    <a:pt x="163830" y="467678"/>
                    <a:pt x="157163" y="461010"/>
                    <a:pt x="157163" y="452438"/>
                  </a:cubicBezTo>
                  <a:cubicBezTo>
                    <a:pt x="157163" y="447675"/>
                    <a:pt x="159068" y="443865"/>
                    <a:pt x="162878" y="441008"/>
                  </a:cubicBezTo>
                  <a:lnTo>
                    <a:pt x="162878" y="444818"/>
                  </a:lnTo>
                  <a:cubicBezTo>
                    <a:pt x="162878" y="454343"/>
                    <a:pt x="166688" y="459105"/>
                    <a:pt x="170498" y="461010"/>
                  </a:cubicBezTo>
                  <a:cubicBezTo>
                    <a:pt x="173355" y="462915"/>
                    <a:pt x="176213" y="462915"/>
                    <a:pt x="178118" y="462915"/>
                  </a:cubicBezTo>
                  <a:cubicBezTo>
                    <a:pt x="180975" y="462915"/>
                    <a:pt x="182880" y="461963"/>
                    <a:pt x="184785" y="461963"/>
                  </a:cubicBezTo>
                  <a:cubicBezTo>
                    <a:pt x="180975" y="464820"/>
                    <a:pt x="177165" y="467678"/>
                    <a:pt x="172403" y="467678"/>
                  </a:cubicBezTo>
                  <a:close/>
                  <a:moveTo>
                    <a:pt x="212408" y="405765"/>
                  </a:moveTo>
                  <a:cubicBezTo>
                    <a:pt x="211455" y="410528"/>
                    <a:pt x="198120" y="425768"/>
                    <a:pt x="181928" y="440055"/>
                  </a:cubicBezTo>
                  <a:lnTo>
                    <a:pt x="181928" y="405765"/>
                  </a:lnTo>
                  <a:cubicBezTo>
                    <a:pt x="181928" y="404813"/>
                    <a:pt x="181928" y="403860"/>
                    <a:pt x="181928" y="402908"/>
                  </a:cubicBezTo>
                  <a:cubicBezTo>
                    <a:pt x="181928" y="402908"/>
                    <a:pt x="182880" y="401955"/>
                    <a:pt x="184785" y="401955"/>
                  </a:cubicBezTo>
                  <a:lnTo>
                    <a:pt x="190500" y="401955"/>
                  </a:lnTo>
                  <a:cubicBezTo>
                    <a:pt x="190500" y="401955"/>
                    <a:pt x="190500" y="401955"/>
                    <a:pt x="190500" y="401955"/>
                  </a:cubicBezTo>
                  <a:cubicBezTo>
                    <a:pt x="190500" y="401955"/>
                    <a:pt x="190500" y="401955"/>
                    <a:pt x="190500" y="401955"/>
                  </a:cubicBezTo>
                  <a:lnTo>
                    <a:pt x="207645" y="401955"/>
                  </a:lnTo>
                  <a:cubicBezTo>
                    <a:pt x="212408" y="402908"/>
                    <a:pt x="212408" y="404813"/>
                    <a:pt x="212408" y="405765"/>
                  </a:cubicBezTo>
                  <a:close/>
                  <a:moveTo>
                    <a:pt x="531495" y="467678"/>
                  </a:moveTo>
                  <a:cubicBezTo>
                    <a:pt x="522923" y="467678"/>
                    <a:pt x="516255" y="461010"/>
                    <a:pt x="516255" y="452438"/>
                  </a:cubicBezTo>
                  <a:cubicBezTo>
                    <a:pt x="516255" y="447675"/>
                    <a:pt x="518160" y="443865"/>
                    <a:pt x="521970" y="441008"/>
                  </a:cubicBezTo>
                  <a:lnTo>
                    <a:pt x="521970" y="444818"/>
                  </a:lnTo>
                  <a:cubicBezTo>
                    <a:pt x="521970" y="454343"/>
                    <a:pt x="525780" y="459105"/>
                    <a:pt x="529590" y="461010"/>
                  </a:cubicBezTo>
                  <a:cubicBezTo>
                    <a:pt x="532448" y="462915"/>
                    <a:pt x="535305" y="462915"/>
                    <a:pt x="537210" y="462915"/>
                  </a:cubicBezTo>
                  <a:cubicBezTo>
                    <a:pt x="540068" y="462915"/>
                    <a:pt x="541973" y="461963"/>
                    <a:pt x="543878" y="461963"/>
                  </a:cubicBezTo>
                  <a:cubicBezTo>
                    <a:pt x="541020" y="464820"/>
                    <a:pt x="536258" y="467678"/>
                    <a:pt x="531495" y="467678"/>
                  </a:cubicBezTo>
                  <a:close/>
                  <a:moveTo>
                    <a:pt x="571500" y="405765"/>
                  </a:moveTo>
                  <a:cubicBezTo>
                    <a:pt x="570548" y="409575"/>
                    <a:pt x="561023" y="421005"/>
                    <a:pt x="549593" y="432435"/>
                  </a:cubicBezTo>
                  <a:cubicBezTo>
                    <a:pt x="549593" y="432435"/>
                    <a:pt x="549593" y="432435"/>
                    <a:pt x="548640" y="432435"/>
                  </a:cubicBezTo>
                  <a:cubicBezTo>
                    <a:pt x="546735" y="433388"/>
                    <a:pt x="545783" y="434340"/>
                    <a:pt x="544830" y="436245"/>
                  </a:cubicBezTo>
                  <a:cubicBezTo>
                    <a:pt x="543878" y="437198"/>
                    <a:pt x="541973" y="439103"/>
                    <a:pt x="541020" y="440055"/>
                  </a:cubicBezTo>
                  <a:lnTo>
                    <a:pt x="541020" y="405765"/>
                  </a:lnTo>
                  <a:cubicBezTo>
                    <a:pt x="541020" y="404813"/>
                    <a:pt x="541020" y="403860"/>
                    <a:pt x="541020" y="402908"/>
                  </a:cubicBezTo>
                  <a:cubicBezTo>
                    <a:pt x="541020" y="402908"/>
                    <a:pt x="541973" y="401955"/>
                    <a:pt x="543878" y="401955"/>
                  </a:cubicBezTo>
                  <a:lnTo>
                    <a:pt x="567690" y="401955"/>
                  </a:lnTo>
                  <a:cubicBezTo>
                    <a:pt x="571500" y="401955"/>
                    <a:pt x="571500" y="404813"/>
                    <a:pt x="571500" y="405765"/>
                  </a:cubicBezTo>
                  <a:close/>
                  <a:moveTo>
                    <a:pt x="366713" y="228600"/>
                  </a:moveTo>
                  <a:lnTo>
                    <a:pt x="356235" y="160973"/>
                  </a:lnTo>
                  <a:lnTo>
                    <a:pt x="495300" y="166688"/>
                  </a:lnTo>
                  <a:lnTo>
                    <a:pt x="495300" y="228600"/>
                  </a:lnTo>
                  <a:lnTo>
                    <a:pt x="366713" y="228600"/>
                  </a:lnTo>
                  <a:close/>
                  <a:moveTo>
                    <a:pt x="495300" y="247650"/>
                  </a:moveTo>
                  <a:lnTo>
                    <a:pt x="495300" y="314325"/>
                  </a:lnTo>
                  <a:cubicBezTo>
                    <a:pt x="460058" y="314325"/>
                    <a:pt x="419100" y="314325"/>
                    <a:pt x="380048" y="314325"/>
                  </a:cubicBezTo>
                  <a:lnTo>
                    <a:pt x="369570" y="247650"/>
                  </a:lnTo>
                  <a:lnTo>
                    <a:pt x="495300" y="247650"/>
                  </a:lnTo>
                  <a:close/>
                  <a:moveTo>
                    <a:pt x="346710" y="228600"/>
                  </a:moveTo>
                  <a:lnTo>
                    <a:pt x="260033" y="228600"/>
                  </a:lnTo>
                  <a:cubicBezTo>
                    <a:pt x="263843" y="218123"/>
                    <a:pt x="266700" y="206693"/>
                    <a:pt x="266700" y="195263"/>
                  </a:cubicBezTo>
                  <a:cubicBezTo>
                    <a:pt x="266700" y="180975"/>
                    <a:pt x="263843" y="167640"/>
                    <a:pt x="258128" y="156210"/>
                  </a:cubicBezTo>
                  <a:lnTo>
                    <a:pt x="337185" y="160020"/>
                  </a:lnTo>
                  <a:lnTo>
                    <a:pt x="346710" y="228600"/>
                  </a:lnTo>
                  <a:close/>
                  <a:moveTo>
                    <a:pt x="495300" y="147638"/>
                  </a:moveTo>
                  <a:lnTo>
                    <a:pt x="352425" y="140970"/>
                  </a:lnTo>
                  <a:lnTo>
                    <a:pt x="342900" y="80010"/>
                  </a:lnTo>
                  <a:cubicBezTo>
                    <a:pt x="400050" y="85725"/>
                    <a:pt x="453390" y="91440"/>
                    <a:pt x="495300" y="95250"/>
                  </a:cubicBezTo>
                  <a:cubicBezTo>
                    <a:pt x="495300" y="96203"/>
                    <a:pt x="495300" y="96203"/>
                    <a:pt x="495300" y="97155"/>
                  </a:cubicBezTo>
                  <a:lnTo>
                    <a:pt x="495300" y="147638"/>
                  </a:lnTo>
                  <a:close/>
                  <a:moveTo>
                    <a:pt x="514350" y="167640"/>
                  </a:moveTo>
                  <a:lnTo>
                    <a:pt x="590550" y="171450"/>
                  </a:lnTo>
                  <a:lnTo>
                    <a:pt x="590550" y="228600"/>
                  </a:lnTo>
                  <a:lnTo>
                    <a:pt x="514350" y="228600"/>
                  </a:lnTo>
                  <a:lnTo>
                    <a:pt x="514350" y="167640"/>
                  </a:lnTo>
                  <a:close/>
                  <a:moveTo>
                    <a:pt x="590550" y="121920"/>
                  </a:moveTo>
                  <a:lnTo>
                    <a:pt x="590550" y="152400"/>
                  </a:lnTo>
                  <a:lnTo>
                    <a:pt x="514350" y="148590"/>
                  </a:lnTo>
                  <a:lnTo>
                    <a:pt x="514350" y="97155"/>
                  </a:lnTo>
                  <a:cubicBezTo>
                    <a:pt x="550545" y="100965"/>
                    <a:pt x="575310" y="103823"/>
                    <a:pt x="580073" y="104775"/>
                  </a:cubicBezTo>
                  <a:cubicBezTo>
                    <a:pt x="590550" y="108585"/>
                    <a:pt x="590550" y="121920"/>
                    <a:pt x="590550" y="121920"/>
                  </a:cubicBezTo>
                  <a:close/>
                  <a:moveTo>
                    <a:pt x="152400" y="63818"/>
                  </a:moveTo>
                  <a:cubicBezTo>
                    <a:pt x="204788" y="68580"/>
                    <a:pt x="264795" y="74295"/>
                    <a:pt x="323850" y="79058"/>
                  </a:cubicBezTo>
                  <a:cubicBezTo>
                    <a:pt x="323850" y="79058"/>
                    <a:pt x="323850" y="79058"/>
                    <a:pt x="323850" y="80010"/>
                  </a:cubicBezTo>
                  <a:lnTo>
                    <a:pt x="333375" y="140970"/>
                  </a:lnTo>
                  <a:lnTo>
                    <a:pt x="244793" y="137160"/>
                  </a:lnTo>
                  <a:cubicBezTo>
                    <a:pt x="228600" y="118110"/>
                    <a:pt x="203835" y="105728"/>
                    <a:pt x="176213" y="105728"/>
                  </a:cubicBezTo>
                  <a:cubicBezTo>
                    <a:pt x="172403" y="105728"/>
                    <a:pt x="168593" y="105728"/>
                    <a:pt x="164783" y="106680"/>
                  </a:cubicBezTo>
                  <a:lnTo>
                    <a:pt x="152400" y="63818"/>
                  </a:lnTo>
                  <a:close/>
                  <a:moveTo>
                    <a:pt x="104775" y="195263"/>
                  </a:moveTo>
                  <a:cubicBezTo>
                    <a:pt x="104775" y="156210"/>
                    <a:pt x="137160" y="123825"/>
                    <a:pt x="176213" y="123825"/>
                  </a:cubicBezTo>
                  <a:cubicBezTo>
                    <a:pt x="215265" y="123825"/>
                    <a:pt x="247650" y="156210"/>
                    <a:pt x="247650" y="195263"/>
                  </a:cubicBezTo>
                  <a:cubicBezTo>
                    <a:pt x="247650" y="234315"/>
                    <a:pt x="215265" y="266700"/>
                    <a:pt x="176213" y="266700"/>
                  </a:cubicBezTo>
                  <a:cubicBezTo>
                    <a:pt x="137160" y="266700"/>
                    <a:pt x="104775" y="234315"/>
                    <a:pt x="104775" y="195263"/>
                  </a:cubicBezTo>
                  <a:close/>
                  <a:moveTo>
                    <a:pt x="249555" y="247650"/>
                  </a:moveTo>
                  <a:lnTo>
                    <a:pt x="349568" y="247650"/>
                  </a:lnTo>
                  <a:lnTo>
                    <a:pt x="360045" y="314325"/>
                  </a:lnTo>
                  <a:cubicBezTo>
                    <a:pt x="299085" y="314325"/>
                    <a:pt x="246698" y="314325"/>
                    <a:pt x="238125" y="314325"/>
                  </a:cubicBezTo>
                  <a:cubicBezTo>
                    <a:pt x="238125" y="314325"/>
                    <a:pt x="238125" y="314325"/>
                    <a:pt x="238125" y="314325"/>
                  </a:cubicBezTo>
                  <a:cubicBezTo>
                    <a:pt x="221933" y="314325"/>
                    <a:pt x="219075" y="305753"/>
                    <a:pt x="219075" y="303848"/>
                  </a:cubicBezTo>
                  <a:cubicBezTo>
                    <a:pt x="219075" y="303848"/>
                    <a:pt x="219075" y="303848"/>
                    <a:pt x="219075" y="302895"/>
                  </a:cubicBezTo>
                  <a:cubicBezTo>
                    <a:pt x="219075" y="302895"/>
                    <a:pt x="219075" y="302895"/>
                    <a:pt x="219075" y="301943"/>
                  </a:cubicBezTo>
                  <a:lnTo>
                    <a:pt x="212408" y="278130"/>
                  </a:lnTo>
                  <a:cubicBezTo>
                    <a:pt x="227648" y="271463"/>
                    <a:pt x="240030" y="260985"/>
                    <a:pt x="249555" y="247650"/>
                  </a:cubicBezTo>
                  <a:close/>
                  <a:moveTo>
                    <a:pt x="586740" y="312420"/>
                  </a:moveTo>
                  <a:cubicBezTo>
                    <a:pt x="585788" y="314325"/>
                    <a:pt x="583883" y="314325"/>
                    <a:pt x="583883" y="314325"/>
                  </a:cubicBezTo>
                  <a:cubicBezTo>
                    <a:pt x="583883" y="314325"/>
                    <a:pt x="582930" y="314325"/>
                    <a:pt x="582930" y="314325"/>
                  </a:cubicBezTo>
                  <a:cubicBezTo>
                    <a:pt x="582930" y="314325"/>
                    <a:pt x="554355" y="314325"/>
                    <a:pt x="514350" y="314325"/>
                  </a:cubicBezTo>
                  <a:lnTo>
                    <a:pt x="514350" y="247650"/>
                  </a:lnTo>
                  <a:lnTo>
                    <a:pt x="590550" y="247650"/>
                  </a:lnTo>
                  <a:lnTo>
                    <a:pt x="590550" y="300038"/>
                  </a:lnTo>
                  <a:cubicBezTo>
                    <a:pt x="590550" y="305753"/>
                    <a:pt x="589598" y="310515"/>
                    <a:pt x="586740" y="3124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4EEC7BB4-EEAC-C90F-828F-16E2B5B8E4EE}"/>
                </a:ext>
              </a:extLst>
            </p:cNvPr>
            <p:cNvSpPr/>
            <p:nvPr/>
          </p:nvSpPr>
          <p:spPr>
            <a:xfrm>
              <a:off x="2756625" y="5575527"/>
              <a:ext cx="92392" cy="19050"/>
            </a:xfrm>
            <a:custGeom>
              <a:avLst/>
              <a:gdLst>
                <a:gd name="connsiteX0" fmla="*/ 82867 w 92392"/>
                <a:gd name="connsiteY0" fmla="*/ 0 h 19050"/>
                <a:gd name="connsiteX1" fmla="*/ 9525 w 92392"/>
                <a:gd name="connsiteY1" fmla="*/ 0 h 19050"/>
                <a:gd name="connsiteX2" fmla="*/ 0 w 92392"/>
                <a:gd name="connsiteY2" fmla="*/ 9525 h 19050"/>
                <a:gd name="connsiteX3" fmla="*/ 9525 w 92392"/>
                <a:gd name="connsiteY3" fmla="*/ 19050 h 19050"/>
                <a:gd name="connsiteX4" fmla="*/ 82867 w 92392"/>
                <a:gd name="connsiteY4" fmla="*/ 19050 h 19050"/>
                <a:gd name="connsiteX5" fmla="*/ 92392 w 92392"/>
                <a:gd name="connsiteY5" fmla="*/ 9525 h 19050"/>
                <a:gd name="connsiteX6" fmla="*/ 82867 w 92392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92" h="19050">
                  <a:moveTo>
                    <a:pt x="82867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lnTo>
                    <a:pt x="82867" y="19050"/>
                  </a:lnTo>
                  <a:cubicBezTo>
                    <a:pt x="88582" y="19050"/>
                    <a:pt x="92392" y="15240"/>
                    <a:pt x="92392" y="9525"/>
                  </a:cubicBezTo>
                  <a:cubicBezTo>
                    <a:pt x="92392" y="3810"/>
                    <a:pt x="88582" y="0"/>
                    <a:pt x="82867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5" name="Graphic 45">
            <a:extLst>
              <a:ext uri="{FF2B5EF4-FFF2-40B4-BE49-F238E27FC236}">
                <a16:creationId xmlns:a16="http://schemas.microsoft.com/office/drawing/2014/main" id="{B8A014EF-7644-2A7D-DBA4-47873DA579FE}"/>
              </a:ext>
            </a:extLst>
          </p:cNvPr>
          <p:cNvGrpSpPr/>
          <p:nvPr/>
        </p:nvGrpSpPr>
        <p:grpSpPr>
          <a:xfrm>
            <a:off x="4260849" y="4122058"/>
            <a:ext cx="419100" cy="609600"/>
            <a:chOff x="4260849" y="4122058"/>
            <a:chExt cx="419100" cy="609600"/>
          </a:xfrm>
          <a:solidFill>
            <a:schemeClr val="accent6">
              <a:lumMod val="50000"/>
            </a:schemeClr>
          </a:solidFill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9C90F63-948B-A010-6454-E88DA88C7F65}"/>
                </a:ext>
              </a:extLst>
            </p:cNvPr>
            <p:cNvSpPr/>
            <p:nvPr/>
          </p:nvSpPr>
          <p:spPr>
            <a:xfrm>
              <a:off x="4260849" y="4122058"/>
              <a:ext cx="419100" cy="609600"/>
            </a:xfrm>
            <a:custGeom>
              <a:avLst/>
              <a:gdLst>
                <a:gd name="connsiteX0" fmla="*/ 419100 w 419100"/>
                <a:gd name="connsiteY0" fmla="*/ 142875 h 609600"/>
                <a:gd name="connsiteX1" fmla="*/ 417195 w 419100"/>
                <a:gd name="connsiteY1" fmla="*/ 137160 h 609600"/>
                <a:gd name="connsiteX2" fmla="*/ 381000 w 419100"/>
                <a:gd name="connsiteY2" fmla="*/ 85725 h 609600"/>
                <a:gd name="connsiteX3" fmla="*/ 381000 w 419100"/>
                <a:gd name="connsiteY3" fmla="*/ 60008 h 609600"/>
                <a:gd name="connsiteX4" fmla="*/ 320040 w 419100"/>
                <a:gd name="connsiteY4" fmla="*/ 0 h 609600"/>
                <a:gd name="connsiteX5" fmla="*/ 99060 w 419100"/>
                <a:gd name="connsiteY5" fmla="*/ 0 h 609600"/>
                <a:gd name="connsiteX6" fmla="*/ 38100 w 419100"/>
                <a:gd name="connsiteY6" fmla="*/ 60008 h 609600"/>
                <a:gd name="connsiteX7" fmla="*/ 38100 w 419100"/>
                <a:gd name="connsiteY7" fmla="*/ 85725 h 609600"/>
                <a:gd name="connsiteX8" fmla="*/ 1905 w 419100"/>
                <a:gd name="connsiteY8" fmla="*/ 138113 h 609600"/>
                <a:gd name="connsiteX9" fmla="*/ 0 w 419100"/>
                <a:gd name="connsiteY9" fmla="*/ 142875 h 609600"/>
                <a:gd name="connsiteX10" fmla="*/ 0 w 419100"/>
                <a:gd name="connsiteY10" fmla="*/ 142875 h 609600"/>
                <a:gd name="connsiteX11" fmla="*/ 0 w 419100"/>
                <a:gd name="connsiteY11" fmla="*/ 172403 h 609600"/>
                <a:gd name="connsiteX12" fmla="*/ 38100 w 419100"/>
                <a:gd name="connsiteY12" fmla="*/ 209550 h 609600"/>
                <a:gd name="connsiteX13" fmla="*/ 38100 w 419100"/>
                <a:gd name="connsiteY13" fmla="*/ 549593 h 609600"/>
                <a:gd name="connsiteX14" fmla="*/ 99060 w 419100"/>
                <a:gd name="connsiteY14" fmla="*/ 609600 h 609600"/>
                <a:gd name="connsiteX15" fmla="*/ 319088 w 419100"/>
                <a:gd name="connsiteY15" fmla="*/ 609600 h 609600"/>
                <a:gd name="connsiteX16" fmla="*/ 380048 w 419100"/>
                <a:gd name="connsiteY16" fmla="*/ 549593 h 609600"/>
                <a:gd name="connsiteX17" fmla="*/ 380048 w 419100"/>
                <a:gd name="connsiteY17" fmla="*/ 209550 h 609600"/>
                <a:gd name="connsiteX18" fmla="*/ 418148 w 419100"/>
                <a:gd name="connsiteY18" fmla="*/ 172403 h 609600"/>
                <a:gd name="connsiteX19" fmla="*/ 419100 w 419100"/>
                <a:gd name="connsiteY19" fmla="*/ 142875 h 609600"/>
                <a:gd name="connsiteX20" fmla="*/ 419100 w 419100"/>
                <a:gd name="connsiteY20" fmla="*/ 142875 h 609600"/>
                <a:gd name="connsiteX21" fmla="*/ 123825 w 419100"/>
                <a:gd name="connsiteY21" fmla="*/ 57150 h 609600"/>
                <a:gd name="connsiteX22" fmla="*/ 142875 w 419100"/>
                <a:gd name="connsiteY22" fmla="*/ 57150 h 609600"/>
                <a:gd name="connsiteX23" fmla="*/ 117157 w 419100"/>
                <a:gd name="connsiteY23" fmla="*/ 133350 h 609600"/>
                <a:gd name="connsiteX24" fmla="*/ 82868 w 419100"/>
                <a:gd name="connsiteY24" fmla="*/ 133350 h 609600"/>
                <a:gd name="connsiteX25" fmla="*/ 122873 w 419100"/>
                <a:gd name="connsiteY25" fmla="*/ 61913 h 609600"/>
                <a:gd name="connsiteX26" fmla="*/ 123825 w 419100"/>
                <a:gd name="connsiteY26" fmla="*/ 57150 h 609600"/>
                <a:gd name="connsiteX27" fmla="*/ 296228 w 419100"/>
                <a:gd name="connsiteY27" fmla="*/ 61913 h 609600"/>
                <a:gd name="connsiteX28" fmla="*/ 336233 w 419100"/>
                <a:gd name="connsiteY28" fmla="*/ 133350 h 609600"/>
                <a:gd name="connsiteX29" fmla="*/ 301943 w 419100"/>
                <a:gd name="connsiteY29" fmla="*/ 133350 h 609600"/>
                <a:gd name="connsiteX30" fmla="*/ 276225 w 419100"/>
                <a:gd name="connsiteY30" fmla="*/ 57150 h 609600"/>
                <a:gd name="connsiteX31" fmla="*/ 295275 w 419100"/>
                <a:gd name="connsiteY31" fmla="*/ 57150 h 609600"/>
                <a:gd name="connsiteX32" fmla="*/ 296228 w 419100"/>
                <a:gd name="connsiteY32" fmla="*/ 61913 h 609600"/>
                <a:gd name="connsiteX33" fmla="*/ 133350 w 419100"/>
                <a:gd name="connsiteY33" fmla="*/ 152400 h 609600"/>
                <a:gd name="connsiteX34" fmla="*/ 171450 w 419100"/>
                <a:gd name="connsiteY34" fmla="*/ 152400 h 609600"/>
                <a:gd name="connsiteX35" fmla="*/ 171450 w 419100"/>
                <a:gd name="connsiteY35" fmla="*/ 172403 h 609600"/>
                <a:gd name="connsiteX36" fmla="*/ 152400 w 419100"/>
                <a:gd name="connsiteY36" fmla="*/ 190500 h 609600"/>
                <a:gd name="connsiteX37" fmla="*/ 133350 w 419100"/>
                <a:gd name="connsiteY37" fmla="*/ 172403 h 609600"/>
                <a:gd name="connsiteX38" fmla="*/ 133350 w 419100"/>
                <a:gd name="connsiteY38" fmla="*/ 152400 h 609600"/>
                <a:gd name="connsiteX39" fmla="*/ 190500 w 419100"/>
                <a:gd name="connsiteY39" fmla="*/ 152400 h 609600"/>
                <a:gd name="connsiteX40" fmla="*/ 228600 w 419100"/>
                <a:gd name="connsiteY40" fmla="*/ 152400 h 609600"/>
                <a:gd name="connsiteX41" fmla="*/ 228600 w 419100"/>
                <a:gd name="connsiteY41" fmla="*/ 172403 h 609600"/>
                <a:gd name="connsiteX42" fmla="*/ 209550 w 419100"/>
                <a:gd name="connsiteY42" fmla="*/ 190500 h 609600"/>
                <a:gd name="connsiteX43" fmla="*/ 190500 w 419100"/>
                <a:gd name="connsiteY43" fmla="*/ 172403 h 609600"/>
                <a:gd name="connsiteX44" fmla="*/ 190500 w 419100"/>
                <a:gd name="connsiteY44" fmla="*/ 152400 h 609600"/>
                <a:gd name="connsiteX45" fmla="*/ 247650 w 419100"/>
                <a:gd name="connsiteY45" fmla="*/ 152400 h 609600"/>
                <a:gd name="connsiteX46" fmla="*/ 285750 w 419100"/>
                <a:gd name="connsiteY46" fmla="*/ 152400 h 609600"/>
                <a:gd name="connsiteX47" fmla="*/ 285750 w 419100"/>
                <a:gd name="connsiteY47" fmla="*/ 172403 h 609600"/>
                <a:gd name="connsiteX48" fmla="*/ 266700 w 419100"/>
                <a:gd name="connsiteY48" fmla="*/ 190500 h 609600"/>
                <a:gd name="connsiteX49" fmla="*/ 247650 w 419100"/>
                <a:gd name="connsiteY49" fmla="*/ 172403 h 609600"/>
                <a:gd name="connsiteX50" fmla="*/ 247650 w 419100"/>
                <a:gd name="connsiteY50" fmla="*/ 152400 h 609600"/>
                <a:gd name="connsiteX51" fmla="*/ 257175 w 419100"/>
                <a:gd name="connsiteY51" fmla="*/ 57150 h 609600"/>
                <a:gd name="connsiteX52" fmla="*/ 257175 w 419100"/>
                <a:gd name="connsiteY52" fmla="*/ 60008 h 609600"/>
                <a:gd name="connsiteX53" fmla="*/ 281940 w 419100"/>
                <a:gd name="connsiteY53" fmla="*/ 133350 h 609600"/>
                <a:gd name="connsiteX54" fmla="*/ 246698 w 419100"/>
                <a:gd name="connsiteY54" fmla="*/ 133350 h 609600"/>
                <a:gd name="connsiteX55" fmla="*/ 238125 w 419100"/>
                <a:gd name="connsiteY55" fmla="*/ 57150 h 609600"/>
                <a:gd name="connsiteX56" fmla="*/ 257175 w 419100"/>
                <a:gd name="connsiteY56" fmla="*/ 57150 h 609600"/>
                <a:gd name="connsiteX57" fmla="*/ 227648 w 419100"/>
                <a:gd name="connsiteY57" fmla="*/ 133350 h 609600"/>
                <a:gd name="connsiteX58" fmla="*/ 191453 w 419100"/>
                <a:gd name="connsiteY58" fmla="*/ 133350 h 609600"/>
                <a:gd name="connsiteX59" fmla="*/ 200025 w 419100"/>
                <a:gd name="connsiteY59" fmla="*/ 58103 h 609600"/>
                <a:gd name="connsiteX60" fmla="*/ 200025 w 419100"/>
                <a:gd name="connsiteY60" fmla="*/ 57150 h 609600"/>
                <a:gd name="connsiteX61" fmla="*/ 219075 w 419100"/>
                <a:gd name="connsiteY61" fmla="*/ 57150 h 609600"/>
                <a:gd name="connsiteX62" fmla="*/ 219075 w 419100"/>
                <a:gd name="connsiteY62" fmla="*/ 58103 h 609600"/>
                <a:gd name="connsiteX63" fmla="*/ 227648 w 419100"/>
                <a:gd name="connsiteY63" fmla="*/ 133350 h 609600"/>
                <a:gd name="connsiteX64" fmla="*/ 172403 w 419100"/>
                <a:gd name="connsiteY64" fmla="*/ 133350 h 609600"/>
                <a:gd name="connsiteX65" fmla="*/ 137160 w 419100"/>
                <a:gd name="connsiteY65" fmla="*/ 133350 h 609600"/>
                <a:gd name="connsiteX66" fmla="*/ 161925 w 419100"/>
                <a:gd name="connsiteY66" fmla="*/ 60008 h 609600"/>
                <a:gd name="connsiteX67" fmla="*/ 161925 w 419100"/>
                <a:gd name="connsiteY67" fmla="*/ 57150 h 609600"/>
                <a:gd name="connsiteX68" fmla="*/ 180975 w 419100"/>
                <a:gd name="connsiteY68" fmla="*/ 57150 h 609600"/>
                <a:gd name="connsiteX69" fmla="*/ 172403 w 419100"/>
                <a:gd name="connsiteY69" fmla="*/ 133350 h 609600"/>
                <a:gd name="connsiteX70" fmla="*/ 76200 w 419100"/>
                <a:gd name="connsiteY70" fmla="*/ 152400 h 609600"/>
                <a:gd name="connsiteX71" fmla="*/ 114300 w 419100"/>
                <a:gd name="connsiteY71" fmla="*/ 152400 h 609600"/>
                <a:gd name="connsiteX72" fmla="*/ 114300 w 419100"/>
                <a:gd name="connsiteY72" fmla="*/ 172403 h 609600"/>
                <a:gd name="connsiteX73" fmla="*/ 95250 w 419100"/>
                <a:gd name="connsiteY73" fmla="*/ 190500 h 609600"/>
                <a:gd name="connsiteX74" fmla="*/ 76200 w 419100"/>
                <a:gd name="connsiteY74" fmla="*/ 172403 h 609600"/>
                <a:gd name="connsiteX75" fmla="*/ 76200 w 419100"/>
                <a:gd name="connsiteY75" fmla="*/ 152400 h 609600"/>
                <a:gd name="connsiteX76" fmla="*/ 95250 w 419100"/>
                <a:gd name="connsiteY76" fmla="*/ 209550 h 609600"/>
                <a:gd name="connsiteX77" fmla="*/ 123825 w 419100"/>
                <a:gd name="connsiteY77" fmla="*/ 197168 h 609600"/>
                <a:gd name="connsiteX78" fmla="*/ 152400 w 419100"/>
                <a:gd name="connsiteY78" fmla="*/ 209550 h 609600"/>
                <a:gd name="connsiteX79" fmla="*/ 180975 w 419100"/>
                <a:gd name="connsiteY79" fmla="*/ 197168 h 609600"/>
                <a:gd name="connsiteX80" fmla="*/ 209550 w 419100"/>
                <a:gd name="connsiteY80" fmla="*/ 209550 h 609600"/>
                <a:gd name="connsiteX81" fmla="*/ 238125 w 419100"/>
                <a:gd name="connsiteY81" fmla="*/ 197168 h 609600"/>
                <a:gd name="connsiteX82" fmla="*/ 266700 w 419100"/>
                <a:gd name="connsiteY82" fmla="*/ 209550 h 609600"/>
                <a:gd name="connsiteX83" fmla="*/ 295275 w 419100"/>
                <a:gd name="connsiteY83" fmla="*/ 197168 h 609600"/>
                <a:gd name="connsiteX84" fmla="*/ 323850 w 419100"/>
                <a:gd name="connsiteY84" fmla="*/ 209550 h 609600"/>
                <a:gd name="connsiteX85" fmla="*/ 323850 w 419100"/>
                <a:gd name="connsiteY85" fmla="*/ 504825 h 609600"/>
                <a:gd name="connsiteX86" fmla="*/ 95250 w 419100"/>
                <a:gd name="connsiteY86" fmla="*/ 504825 h 609600"/>
                <a:gd name="connsiteX87" fmla="*/ 95250 w 419100"/>
                <a:gd name="connsiteY87" fmla="*/ 209550 h 609600"/>
                <a:gd name="connsiteX88" fmla="*/ 323850 w 419100"/>
                <a:gd name="connsiteY88" fmla="*/ 190500 h 609600"/>
                <a:gd name="connsiteX89" fmla="*/ 304800 w 419100"/>
                <a:gd name="connsiteY89" fmla="*/ 172403 h 609600"/>
                <a:gd name="connsiteX90" fmla="*/ 304800 w 419100"/>
                <a:gd name="connsiteY90" fmla="*/ 152400 h 609600"/>
                <a:gd name="connsiteX91" fmla="*/ 342900 w 419100"/>
                <a:gd name="connsiteY91" fmla="*/ 152400 h 609600"/>
                <a:gd name="connsiteX92" fmla="*/ 342900 w 419100"/>
                <a:gd name="connsiteY92" fmla="*/ 172403 h 609600"/>
                <a:gd name="connsiteX93" fmla="*/ 323850 w 419100"/>
                <a:gd name="connsiteY93" fmla="*/ 190500 h 609600"/>
                <a:gd name="connsiteX94" fmla="*/ 358140 w 419100"/>
                <a:gd name="connsiteY94" fmla="*/ 133350 h 609600"/>
                <a:gd name="connsiteX95" fmla="*/ 316230 w 419100"/>
                <a:gd name="connsiteY95" fmla="*/ 57150 h 609600"/>
                <a:gd name="connsiteX96" fmla="*/ 338138 w 419100"/>
                <a:gd name="connsiteY96" fmla="*/ 57150 h 609600"/>
                <a:gd name="connsiteX97" fmla="*/ 391478 w 419100"/>
                <a:gd name="connsiteY97" fmla="*/ 133350 h 609600"/>
                <a:gd name="connsiteX98" fmla="*/ 358140 w 419100"/>
                <a:gd name="connsiteY98" fmla="*/ 133350 h 609600"/>
                <a:gd name="connsiteX99" fmla="*/ 99060 w 419100"/>
                <a:gd name="connsiteY99" fmla="*/ 19050 h 609600"/>
                <a:gd name="connsiteX100" fmla="*/ 319088 w 419100"/>
                <a:gd name="connsiteY100" fmla="*/ 19050 h 609600"/>
                <a:gd name="connsiteX101" fmla="*/ 360998 w 419100"/>
                <a:gd name="connsiteY101" fmla="*/ 58103 h 609600"/>
                <a:gd name="connsiteX102" fmla="*/ 349568 w 419100"/>
                <a:gd name="connsiteY102" fmla="*/ 42863 h 609600"/>
                <a:gd name="connsiteX103" fmla="*/ 342900 w 419100"/>
                <a:gd name="connsiteY103" fmla="*/ 38100 h 609600"/>
                <a:gd name="connsiteX104" fmla="*/ 76200 w 419100"/>
                <a:gd name="connsiteY104" fmla="*/ 38100 h 609600"/>
                <a:gd name="connsiteX105" fmla="*/ 68580 w 419100"/>
                <a:gd name="connsiteY105" fmla="*/ 41910 h 609600"/>
                <a:gd name="connsiteX106" fmla="*/ 57150 w 419100"/>
                <a:gd name="connsiteY106" fmla="*/ 58103 h 609600"/>
                <a:gd name="connsiteX107" fmla="*/ 99060 w 419100"/>
                <a:gd name="connsiteY107" fmla="*/ 19050 h 609600"/>
                <a:gd name="connsiteX108" fmla="*/ 80963 w 419100"/>
                <a:gd name="connsiteY108" fmla="*/ 57150 h 609600"/>
                <a:gd name="connsiteX109" fmla="*/ 102870 w 419100"/>
                <a:gd name="connsiteY109" fmla="*/ 57150 h 609600"/>
                <a:gd name="connsiteX110" fmla="*/ 60960 w 419100"/>
                <a:gd name="connsiteY110" fmla="*/ 133350 h 609600"/>
                <a:gd name="connsiteX111" fmla="*/ 27622 w 419100"/>
                <a:gd name="connsiteY111" fmla="*/ 133350 h 609600"/>
                <a:gd name="connsiteX112" fmla="*/ 80963 w 419100"/>
                <a:gd name="connsiteY112" fmla="*/ 57150 h 609600"/>
                <a:gd name="connsiteX113" fmla="*/ 19050 w 419100"/>
                <a:gd name="connsiteY113" fmla="*/ 172403 h 609600"/>
                <a:gd name="connsiteX114" fmla="*/ 19050 w 419100"/>
                <a:gd name="connsiteY114" fmla="*/ 152400 h 609600"/>
                <a:gd name="connsiteX115" fmla="*/ 57150 w 419100"/>
                <a:gd name="connsiteY115" fmla="*/ 152400 h 609600"/>
                <a:gd name="connsiteX116" fmla="*/ 57150 w 419100"/>
                <a:gd name="connsiteY116" fmla="*/ 172403 h 609600"/>
                <a:gd name="connsiteX117" fmla="*/ 38100 w 419100"/>
                <a:gd name="connsiteY117" fmla="*/ 190500 h 609600"/>
                <a:gd name="connsiteX118" fmla="*/ 19050 w 419100"/>
                <a:gd name="connsiteY118" fmla="*/ 172403 h 609600"/>
                <a:gd name="connsiteX119" fmla="*/ 361950 w 419100"/>
                <a:gd name="connsiteY119" fmla="*/ 549593 h 609600"/>
                <a:gd name="connsiteX120" fmla="*/ 320040 w 419100"/>
                <a:gd name="connsiteY120" fmla="*/ 590550 h 609600"/>
                <a:gd name="connsiteX121" fmla="*/ 99060 w 419100"/>
                <a:gd name="connsiteY121" fmla="*/ 590550 h 609600"/>
                <a:gd name="connsiteX122" fmla="*/ 57150 w 419100"/>
                <a:gd name="connsiteY122" fmla="*/ 549593 h 609600"/>
                <a:gd name="connsiteX123" fmla="*/ 57150 w 419100"/>
                <a:gd name="connsiteY123" fmla="*/ 204788 h 609600"/>
                <a:gd name="connsiteX124" fmla="*/ 66675 w 419100"/>
                <a:gd name="connsiteY124" fmla="*/ 197168 h 609600"/>
                <a:gd name="connsiteX125" fmla="*/ 76200 w 419100"/>
                <a:gd name="connsiteY125" fmla="*/ 204788 h 609600"/>
                <a:gd name="connsiteX126" fmla="*/ 76200 w 419100"/>
                <a:gd name="connsiteY126" fmla="*/ 514350 h 609600"/>
                <a:gd name="connsiteX127" fmla="*/ 85725 w 419100"/>
                <a:gd name="connsiteY127" fmla="*/ 523875 h 609600"/>
                <a:gd name="connsiteX128" fmla="*/ 333375 w 419100"/>
                <a:gd name="connsiteY128" fmla="*/ 523875 h 609600"/>
                <a:gd name="connsiteX129" fmla="*/ 342900 w 419100"/>
                <a:gd name="connsiteY129" fmla="*/ 514350 h 609600"/>
                <a:gd name="connsiteX130" fmla="*/ 342900 w 419100"/>
                <a:gd name="connsiteY130" fmla="*/ 204788 h 609600"/>
                <a:gd name="connsiteX131" fmla="*/ 352425 w 419100"/>
                <a:gd name="connsiteY131" fmla="*/ 197168 h 609600"/>
                <a:gd name="connsiteX132" fmla="*/ 361950 w 419100"/>
                <a:gd name="connsiteY132" fmla="*/ 204788 h 609600"/>
                <a:gd name="connsiteX133" fmla="*/ 361950 w 419100"/>
                <a:gd name="connsiteY133" fmla="*/ 549593 h 609600"/>
                <a:gd name="connsiteX134" fmla="*/ 381000 w 419100"/>
                <a:gd name="connsiteY134" fmla="*/ 190500 h 609600"/>
                <a:gd name="connsiteX135" fmla="*/ 361950 w 419100"/>
                <a:gd name="connsiteY135" fmla="*/ 172403 h 609600"/>
                <a:gd name="connsiteX136" fmla="*/ 361950 w 419100"/>
                <a:gd name="connsiteY136" fmla="*/ 152400 h 609600"/>
                <a:gd name="connsiteX137" fmla="*/ 400050 w 419100"/>
                <a:gd name="connsiteY137" fmla="*/ 152400 h 609600"/>
                <a:gd name="connsiteX138" fmla="*/ 400050 w 419100"/>
                <a:gd name="connsiteY138" fmla="*/ 172403 h 609600"/>
                <a:gd name="connsiteX139" fmla="*/ 381000 w 419100"/>
                <a:gd name="connsiteY139" fmla="*/ 1905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419100" h="609600">
                  <a:moveTo>
                    <a:pt x="419100" y="142875"/>
                  </a:moveTo>
                  <a:cubicBezTo>
                    <a:pt x="419100" y="140970"/>
                    <a:pt x="418148" y="139065"/>
                    <a:pt x="417195" y="137160"/>
                  </a:cubicBezTo>
                  <a:lnTo>
                    <a:pt x="381000" y="85725"/>
                  </a:lnTo>
                  <a:lnTo>
                    <a:pt x="381000" y="60008"/>
                  </a:lnTo>
                  <a:cubicBezTo>
                    <a:pt x="381000" y="26670"/>
                    <a:pt x="353378" y="0"/>
                    <a:pt x="320040" y="0"/>
                  </a:cubicBezTo>
                  <a:lnTo>
                    <a:pt x="99060" y="0"/>
                  </a:lnTo>
                  <a:cubicBezTo>
                    <a:pt x="65723" y="0"/>
                    <a:pt x="38100" y="26670"/>
                    <a:pt x="38100" y="60008"/>
                  </a:cubicBezTo>
                  <a:lnTo>
                    <a:pt x="38100" y="85725"/>
                  </a:lnTo>
                  <a:lnTo>
                    <a:pt x="1905" y="138113"/>
                  </a:lnTo>
                  <a:cubicBezTo>
                    <a:pt x="953" y="139065"/>
                    <a:pt x="0" y="140970"/>
                    <a:pt x="0" y="142875"/>
                  </a:cubicBezTo>
                  <a:cubicBezTo>
                    <a:pt x="0" y="142875"/>
                    <a:pt x="0" y="142875"/>
                    <a:pt x="0" y="142875"/>
                  </a:cubicBezTo>
                  <a:lnTo>
                    <a:pt x="0" y="172403"/>
                  </a:lnTo>
                  <a:cubicBezTo>
                    <a:pt x="0" y="192405"/>
                    <a:pt x="17145" y="209550"/>
                    <a:pt x="38100" y="209550"/>
                  </a:cubicBezTo>
                  <a:lnTo>
                    <a:pt x="38100" y="549593"/>
                  </a:lnTo>
                  <a:cubicBezTo>
                    <a:pt x="38100" y="582930"/>
                    <a:pt x="65723" y="609600"/>
                    <a:pt x="99060" y="609600"/>
                  </a:cubicBezTo>
                  <a:lnTo>
                    <a:pt x="319088" y="609600"/>
                  </a:lnTo>
                  <a:cubicBezTo>
                    <a:pt x="353378" y="609600"/>
                    <a:pt x="380048" y="582930"/>
                    <a:pt x="380048" y="549593"/>
                  </a:cubicBezTo>
                  <a:lnTo>
                    <a:pt x="380048" y="209550"/>
                  </a:lnTo>
                  <a:cubicBezTo>
                    <a:pt x="401003" y="209550"/>
                    <a:pt x="418148" y="193358"/>
                    <a:pt x="418148" y="172403"/>
                  </a:cubicBezTo>
                  <a:lnTo>
                    <a:pt x="419100" y="142875"/>
                  </a:lnTo>
                  <a:cubicBezTo>
                    <a:pt x="419100" y="142875"/>
                    <a:pt x="419100" y="142875"/>
                    <a:pt x="419100" y="142875"/>
                  </a:cubicBezTo>
                  <a:close/>
                  <a:moveTo>
                    <a:pt x="123825" y="57150"/>
                  </a:moveTo>
                  <a:lnTo>
                    <a:pt x="142875" y="57150"/>
                  </a:lnTo>
                  <a:lnTo>
                    <a:pt x="117157" y="133350"/>
                  </a:lnTo>
                  <a:lnTo>
                    <a:pt x="82868" y="133350"/>
                  </a:lnTo>
                  <a:lnTo>
                    <a:pt x="122873" y="61913"/>
                  </a:lnTo>
                  <a:cubicBezTo>
                    <a:pt x="123825" y="60008"/>
                    <a:pt x="123825" y="59055"/>
                    <a:pt x="123825" y="57150"/>
                  </a:cubicBezTo>
                  <a:close/>
                  <a:moveTo>
                    <a:pt x="296228" y="61913"/>
                  </a:moveTo>
                  <a:lnTo>
                    <a:pt x="336233" y="133350"/>
                  </a:lnTo>
                  <a:lnTo>
                    <a:pt x="301943" y="133350"/>
                  </a:lnTo>
                  <a:lnTo>
                    <a:pt x="276225" y="57150"/>
                  </a:lnTo>
                  <a:lnTo>
                    <a:pt x="295275" y="57150"/>
                  </a:lnTo>
                  <a:cubicBezTo>
                    <a:pt x="295275" y="59055"/>
                    <a:pt x="295275" y="60008"/>
                    <a:pt x="296228" y="61913"/>
                  </a:cubicBezTo>
                  <a:close/>
                  <a:moveTo>
                    <a:pt x="133350" y="152400"/>
                  </a:moveTo>
                  <a:lnTo>
                    <a:pt x="171450" y="152400"/>
                  </a:lnTo>
                  <a:lnTo>
                    <a:pt x="171450" y="172403"/>
                  </a:lnTo>
                  <a:cubicBezTo>
                    <a:pt x="171450" y="181928"/>
                    <a:pt x="162878" y="190500"/>
                    <a:pt x="152400" y="190500"/>
                  </a:cubicBezTo>
                  <a:cubicBezTo>
                    <a:pt x="141923" y="190500"/>
                    <a:pt x="133350" y="182880"/>
                    <a:pt x="133350" y="172403"/>
                  </a:cubicBezTo>
                  <a:lnTo>
                    <a:pt x="133350" y="152400"/>
                  </a:lnTo>
                  <a:close/>
                  <a:moveTo>
                    <a:pt x="190500" y="152400"/>
                  </a:moveTo>
                  <a:lnTo>
                    <a:pt x="228600" y="152400"/>
                  </a:lnTo>
                  <a:lnTo>
                    <a:pt x="228600" y="172403"/>
                  </a:lnTo>
                  <a:cubicBezTo>
                    <a:pt x="228600" y="181928"/>
                    <a:pt x="220027" y="190500"/>
                    <a:pt x="209550" y="190500"/>
                  </a:cubicBezTo>
                  <a:cubicBezTo>
                    <a:pt x="199073" y="190500"/>
                    <a:pt x="190500" y="182880"/>
                    <a:pt x="190500" y="172403"/>
                  </a:cubicBezTo>
                  <a:lnTo>
                    <a:pt x="190500" y="152400"/>
                  </a:lnTo>
                  <a:close/>
                  <a:moveTo>
                    <a:pt x="247650" y="152400"/>
                  </a:moveTo>
                  <a:lnTo>
                    <a:pt x="285750" y="152400"/>
                  </a:lnTo>
                  <a:lnTo>
                    <a:pt x="285750" y="172403"/>
                  </a:lnTo>
                  <a:cubicBezTo>
                    <a:pt x="285750" y="181928"/>
                    <a:pt x="277178" y="190500"/>
                    <a:pt x="266700" y="190500"/>
                  </a:cubicBezTo>
                  <a:cubicBezTo>
                    <a:pt x="256223" y="190500"/>
                    <a:pt x="247650" y="182880"/>
                    <a:pt x="247650" y="172403"/>
                  </a:cubicBezTo>
                  <a:lnTo>
                    <a:pt x="247650" y="152400"/>
                  </a:lnTo>
                  <a:close/>
                  <a:moveTo>
                    <a:pt x="257175" y="57150"/>
                  </a:moveTo>
                  <a:cubicBezTo>
                    <a:pt x="257175" y="58103"/>
                    <a:pt x="257175" y="59055"/>
                    <a:pt x="257175" y="60008"/>
                  </a:cubicBezTo>
                  <a:lnTo>
                    <a:pt x="281940" y="133350"/>
                  </a:lnTo>
                  <a:lnTo>
                    <a:pt x="246698" y="133350"/>
                  </a:lnTo>
                  <a:lnTo>
                    <a:pt x="238125" y="57150"/>
                  </a:lnTo>
                  <a:lnTo>
                    <a:pt x="257175" y="57150"/>
                  </a:lnTo>
                  <a:close/>
                  <a:moveTo>
                    <a:pt x="227648" y="133350"/>
                  </a:moveTo>
                  <a:lnTo>
                    <a:pt x="191453" y="133350"/>
                  </a:lnTo>
                  <a:lnTo>
                    <a:pt x="200025" y="58103"/>
                  </a:lnTo>
                  <a:cubicBezTo>
                    <a:pt x="200025" y="58103"/>
                    <a:pt x="200025" y="57150"/>
                    <a:pt x="200025" y="57150"/>
                  </a:cubicBezTo>
                  <a:lnTo>
                    <a:pt x="219075" y="57150"/>
                  </a:lnTo>
                  <a:cubicBezTo>
                    <a:pt x="219075" y="57150"/>
                    <a:pt x="219075" y="58103"/>
                    <a:pt x="219075" y="58103"/>
                  </a:cubicBezTo>
                  <a:lnTo>
                    <a:pt x="227648" y="133350"/>
                  </a:lnTo>
                  <a:close/>
                  <a:moveTo>
                    <a:pt x="172403" y="133350"/>
                  </a:moveTo>
                  <a:lnTo>
                    <a:pt x="137160" y="133350"/>
                  </a:lnTo>
                  <a:lnTo>
                    <a:pt x="161925" y="60008"/>
                  </a:lnTo>
                  <a:cubicBezTo>
                    <a:pt x="161925" y="59055"/>
                    <a:pt x="161925" y="58103"/>
                    <a:pt x="161925" y="57150"/>
                  </a:cubicBezTo>
                  <a:lnTo>
                    <a:pt x="180975" y="57150"/>
                  </a:lnTo>
                  <a:lnTo>
                    <a:pt x="172403" y="133350"/>
                  </a:lnTo>
                  <a:close/>
                  <a:moveTo>
                    <a:pt x="76200" y="152400"/>
                  </a:moveTo>
                  <a:lnTo>
                    <a:pt x="114300" y="152400"/>
                  </a:lnTo>
                  <a:lnTo>
                    <a:pt x="114300" y="172403"/>
                  </a:lnTo>
                  <a:cubicBezTo>
                    <a:pt x="114300" y="181928"/>
                    <a:pt x="105728" y="190500"/>
                    <a:pt x="95250" y="190500"/>
                  </a:cubicBezTo>
                  <a:cubicBezTo>
                    <a:pt x="84773" y="190500"/>
                    <a:pt x="76200" y="182880"/>
                    <a:pt x="76200" y="172403"/>
                  </a:cubicBezTo>
                  <a:lnTo>
                    <a:pt x="76200" y="152400"/>
                  </a:lnTo>
                  <a:close/>
                  <a:moveTo>
                    <a:pt x="95250" y="209550"/>
                  </a:moveTo>
                  <a:cubicBezTo>
                    <a:pt x="106680" y="209550"/>
                    <a:pt x="117157" y="204788"/>
                    <a:pt x="123825" y="197168"/>
                  </a:cubicBezTo>
                  <a:cubicBezTo>
                    <a:pt x="130493" y="204788"/>
                    <a:pt x="140970" y="209550"/>
                    <a:pt x="152400" y="209550"/>
                  </a:cubicBezTo>
                  <a:cubicBezTo>
                    <a:pt x="163830" y="209550"/>
                    <a:pt x="174308" y="204788"/>
                    <a:pt x="180975" y="197168"/>
                  </a:cubicBezTo>
                  <a:cubicBezTo>
                    <a:pt x="187643" y="204788"/>
                    <a:pt x="198120" y="209550"/>
                    <a:pt x="209550" y="209550"/>
                  </a:cubicBezTo>
                  <a:cubicBezTo>
                    <a:pt x="220980" y="209550"/>
                    <a:pt x="231458" y="204788"/>
                    <a:pt x="238125" y="197168"/>
                  </a:cubicBezTo>
                  <a:cubicBezTo>
                    <a:pt x="244793" y="204788"/>
                    <a:pt x="255270" y="209550"/>
                    <a:pt x="266700" y="209550"/>
                  </a:cubicBezTo>
                  <a:cubicBezTo>
                    <a:pt x="278130" y="209550"/>
                    <a:pt x="288608" y="204788"/>
                    <a:pt x="295275" y="197168"/>
                  </a:cubicBezTo>
                  <a:cubicBezTo>
                    <a:pt x="301943" y="204788"/>
                    <a:pt x="312420" y="209550"/>
                    <a:pt x="323850" y="209550"/>
                  </a:cubicBezTo>
                  <a:lnTo>
                    <a:pt x="323850" y="504825"/>
                  </a:lnTo>
                  <a:lnTo>
                    <a:pt x="95250" y="504825"/>
                  </a:lnTo>
                  <a:lnTo>
                    <a:pt x="95250" y="209550"/>
                  </a:lnTo>
                  <a:close/>
                  <a:moveTo>
                    <a:pt x="323850" y="190500"/>
                  </a:moveTo>
                  <a:cubicBezTo>
                    <a:pt x="313373" y="190500"/>
                    <a:pt x="304800" y="182880"/>
                    <a:pt x="304800" y="172403"/>
                  </a:cubicBezTo>
                  <a:lnTo>
                    <a:pt x="304800" y="152400"/>
                  </a:lnTo>
                  <a:lnTo>
                    <a:pt x="342900" y="152400"/>
                  </a:lnTo>
                  <a:lnTo>
                    <a:pt x="342900" y="172403"/>
                  </a:lnTo>
                  <a:cubicBezTo>
                    <a:pt x="342900" y="182880"/>
                    <a:pt x="334328" y="190500"/>
                    <a:pt x="323850" y="190500"/>
                  </a:cubicBezTo>
                  <a:close/>
                  <a:moveTo>
                    <a:pt x="358140" y="133350"/>
                  </a:moveTo>
                  <a:lnTo>
                    <a:pt x="316230" y="57150"/>
                  </a:lnTo>
                  <a:lnTo>
                    <a:pt x="338138" y="57150"/>
                  </a:lnTo>
                  <a:lnTo>
                    <a:pt x="391478" y="133350"/>
                  </a:lnTo>
                  <a:lnTo>
                    <a:pt x="358140" y="133350"/>
                  </a:lnTo>
                  <a:close/>
                  <a:moveTo>
                    <a:pt x="99060" y="19050"/>
                  </a:moveTo>
                  <a:lnTo>
                    <a:pt x="319088" y="19050"/>
                  </a:lnTo>
                  <a:cubicBezTo>
                    <a:pt x="341948" y="19050"/>
                    <a:pt x="360045" y="36195"/>
                    <a:pt x="360998" y="58103"/>
                  </a:cubicBezTo>
                  <a:lnTo>
                    <a:pt x="349568" y="42863"/>
                  </a:lnTo>
                  <a:cubicBezTo>
                    <a:pt x="348615" y="40005"/>
                    <a:pt x="345758" y="38100"/>
                    <a:pt x="342900" y="38100"/>
                  </a:cubicBezTo>
                  <a:lnTo>
                    <a:pt x="76200" y="38100"/>
                  </a:lnTo>
                  <a:cubicBezTo>
                    <a:pt x="73343" y="38100"/>
                    <a:pt x="70485" y="40005"/>
                    <a:pt x="68580" y="41910"/>
                  </a:cubicBezTo>
                  <a:lnTo>
                    <a:pt x="57150" y="58103"/>
                  </a:lnTo>
                  <a:cubicBezTo>
                    <a:pt x="59055" y="36195"/>
                    <a:pt x="77153" y="19050"/>
                    <a:pt x="99060" y="19050"/>
                  </a:cubicBezTo>
                  <a:close/>
                  <a:moveTo>
                    <a:pt x="80963" y="57150"/>
                  </a:moveTo>
                  <a:lnTo>
                    <a:pt x="102870" y="57150"/>
                  </a:lnTo>
                  <a:lnTo>
                    <a:pt x="60960" y="133350"/>
                  </a:lnTo>
                  <a:lnTo>
                    <a:pt x="27622" y="133350"/>
                  </a:lnTo>
                  <a:lnTo>
                    <a:pt x="80963" y="57150"/>
                  </a:lnTo>
                  <a:close/>
                  <a:moveTo>
                    <a:pt x="19050" y="172403"/>
                  </a:moveTo>
                  <a:lnTo>
                    <a:pt x="19050" y="152400"/>
                  </a:lnTo>
                  <a:lnTo>
                    <a:pt x="57150" y="152400"/>
                  </a:lnTo>
                  <a:lnTo>
                    <a:pt x="57150" y="172403"/>
                  </a:lnTo>
                  <a:cubicBezTo>
                    <a:pt x="57150" y="181928"/>
                    <a:pt x="48578" y="190500"/>
                    <a:pt x="38100" y="190500"/>
                  </a:cubicBezTo>
                  <a:cubicBezTo>
                    <a:pt x="27622" y="190500"/>
                    <a:pt x="19050" y="182880"/>
                    <a:pt x="19050" y="172403"/>
                  </a:cubicBezTo>
                  <a:close/>
                  <a:moveTo>
                    <a:pt x="361950" y="549593"/>
                  </a:moveTo>
                  <a:cubicBezTo>
                    <a:pt x="361950" y="572453"/>
                    <a:pt x="342900" y="590550"/>
                    <a:pt x="320040" y="590550"/>
                  </a:cubicBezTo>
                  <a:lnTo>
                    <a:pt x="99060" y="590550"/>
                  </a:lnTo>
                  <a:cubicBezTo>
                    <a:pt x="76200" y="590550"/>
                    <a:pt x="57150" y="572453"/>
                    <a:pt x="57150" y="549593"/>
                  </a:cubicBezTo>
                  <a:lnTo>
                    <a:pt x="57150" y="204788"/>
                  </a:lnTo>
                  <a:cubicBezTo>
                    <a:pt x="60960" y="202883"/>
                    <a:pt x="63818" y="200025"/>
                    <a:pt x="66675" y="197168"/>
                  </a:cubicBezTo>
                  <a:cubicBezTo>
                    <a:pt x="69532" y="200025"/>
                    <a:pt x="72390" y="202883"/>
                    <a:pt x="76200" y="204788"/>
                  </a:cubicBezTo>
                  <a:lnTo>
                    <a:pt x="76200" y="514350"/>
                  </a:lnTo>
                  <a:cubicBezTo>
                    <a:pt x="76200" y="520065"/>
                    <a:pt x="80010" y="523875"/>
                    <a:pt x="85725" y="523875"/>
                  </a:cubicBezTo>
                  <a:lnTo>
                    <a:pt x="333375" y="523875"/>
                  </a:lnTo>
                  <a:cubicBezTo>
                    <a:pt x="339090" y="523875"/>
                    <a:pt x="342900" y="520065"/>
                    <a:pt x="342900" y="514350"/>
                  </a:cubicBezTo>
                  <a:lnTo>
                    <a:pt x="342900" y="204788"/>
                  </a:lnTo>
                  <a:cubicBezTo>
                    <a:pt x="346710" y="202883"/>
                    <a:pt x="349568" y="200025"/>
                    <a:pt x="352425" y="197168"/>
                  </a:cubicBezTo>
                  <a:cubicBezTo>
                    <a:pt x="355283" y="200025"/>
                    <a:pt x="358140" y="202883"/>
                    <a:pt x="361950" y="204788"/>
                  </a:cubicBezTo>
                  <a:lnTo>
                    <a:pt x="361950" y="549593"/>
                  </a:lnTo>
                  <a:close/>
                  <a:moveTo>
                    <a:pt x="381000" y="190500"/>
                  </a:moveTo>
                  <a:cubicBezTo>
                    <a:pt x="370523" y="190500"/>
                    <a:pt x="361950" y="182880"/>
                    <a:pt x="361950" y="172403"/>
                  </a:cubicBezTo>
                  <a:lnTo>
                    <a:pt x="361950" y="152400"/>
                  </a:lnTo>
                  <a:lnTo>
                    <a:pt x="400050" y="152400"/>
                  </a:lnTo>
                  <a:lnTo>
                    <a:pt x="400050" y="172403"/>
                  </a:lnTo>
                  <a:cubicBezTo>
                    <a:pt x="400050" y="182880"/>
                    <a:pt x="391478" y="190500"/>
                    <a:pt x="381000" y="1905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F62E9E3-61CF-8259-96EC-1C75CD6E4E5C}"/>
                </a:ext>
              </a:extLst>
            </p:cNvPr>
            <p:cNvSpPr/>
            <p:nvPr/>
          </p:nvSpPr>
          <p:spPr>
            <a:xfrm>
              <a:off x="4422774" y="4664983"/>
              <a:ext cx="95250" cy="19050"/>
            </a:xfrm>
            <a:custGeom>
              <a:avLst/>
              <a:gdLst>
                <a:gd name="connsiteX0" fmla="*/ 85725 w 95250"/>
                <a:gd name="connsiteY0" fmla="*/ 0 h 19050"/>
                <a:gd name="connsiteX1" fmla="*/ 9525 w 95250"/>
                <a:gd name="connsiteY1" fmla="*/ 0 h 19050"/>
                <a:gd name="connsiteX2" fmla="*/ 0 w 95250"/>
                <a:gd name="connsiteY2" fmla="*/ 9525 h 19050"/>
                <a:gd name="connsiteX3" fmla="*/ 9525 w 95250"/>
                <a:gd name="connsiteY3" fmla="*/ 19050 h 19050"/>
                <a:gd name="connsiteX4" fmla="*/ 85725 w 95250"/>
                <a:gd name="connsiteY4" fmla="*/ 19050 h 19050"/>
                <a:gd name="connsiteX5" fmla="*/ 95250 w 95250"/>
                <a:gd name="connsiteY5" fmla="*/ 9525 h 19050"/>
                <a:gd name="connsiteX6" fmla="*/ 85725 w 9525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19050">
                  <a:moveTo>
                    <a:pt x="85725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lnTo>
                    <a:pt x="85725" y="19050"/>
                  </a:lnTo>
                  <a:cubicBezTo>
                    <a:pt x="91440" y="19050"/>
                    <a:pt x="95250" y="15240"/>
                    <a:pt x="95250" y="9525"/>
                  </a:cubicBezTo>
                  <a:cubicBezTo>
                    <a:pt x="95250" y="3810"/>
                    <a:pt x="91440" y="0"/>
                    <a:pt x="85725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8" name="Graphic 47">
            <a:extLst>
              <a:ext uri="{FF2B5EF4-FFF2-40B4-BE49-F238E27FC236}">
                <a16:creationId xmlns:a16="http://schemas.microsoft.com/office/drawing/2014/main" id="{18CAC55F-7061-393C-5CD5-71E53B616FB7}"/>
              </a:ext>
            </a:extLst>
          </p:cNvPr>
          <p:cNvGrpSpPr/>
          <p:nvPr/>
        </p:nvGrpSpPr>
        <p:grpSpPr>
          <a:xfrm>
            <a:off x="2722335" y="4121105"/>
            <a:ext cx="420052" cy="611504"/>
            <a:chOff x="2722335" y="4121105"/>
            <a:chExt cx="420052" cy="611504"/>
          </a:xfrm>
          <a:solidFill>
            <a:schemeClr val="accent6">
              <a:lumMod val="50000"/>
            </a:schemeClr>
          </a:solidFill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1B6B013-92A7-79F0-F4BD-CAA4A721FB04}"/>
                </a:ext>
              </a:extLst>
            </p:cNvPr>
            <p:cNvSpPr/>
            <p:nvPr/>
          </p:nvSpPr>
          <p:spPr>
            <a:xfrm>
              <a:off x="2912835" y="4236358"/>
              <a:ext cx="57150" cy="19050"/>
            </a:xfrm>
            <a:custGeom>
              <a:avLst/>
              <a:gdLst>
                <a:gd name="connsiteX0" fmla="*/ 9525 w 57150"/>
                <a:gd name="connsiteY0" fmla="*/ 19050 h 19050"/>
                <a:gd name="connsiteX1" fmla="*/ 47625 w 57150"/>
                <a:gd name="connsiteY1" fmla="*/ 19050 h 19050"/>
                <a:gd name="connsiteX2" fmla="*/ 57150 w 57150"/>
                <a:gd name="connsiteY2" fmla="*/ 9525 h 19050"/>
                <a:gd name="connsiteX3" fmla="*/ 47625 w 57150"/>
                <a:gd name="connsiteY3" fmla="*/ 0 h 19050"/>
                <a:gd name="connsiteX4" fmla="*/ 9525 w 57150"/>
                <a:gd name="connsiteY4" fmla="*/ 0 h 19050"/>
                <a:gd name="connsiteX5" fmla="*/ 0 w 57150"/>
                <a:gd name="connsiteY5" fmla="*/ 9525 h 19050"/>
                <a:gd name="connsiteX6" fmla="*/ 9525 w 5715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9050">
                  <a:moveTo>
                    <a:pt x="9525" y="19050"/>
                  </a:moveTo>
                  <a:lnTo>
                    <a:pt x="47625" y="19050"/>
                  </a:lnTo>
                  <a:cubicBezTo>
                    <a:pt x="53340" y="19050"/>
                    <a:pt x="57150" y="15240"/>
                    <a:pt x="57150" y="9525"/>
                  </a:cubicBezTo>
                  <a:cubicBezTo>
                    <a:pt x="57150" y="3810"/>
                    <a:pt x="53340" y="0"/>
                    <a:pt x="47625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C4E5C3A1-65FA-2B5D-B373-B0BB4E0A0204}"/>
                </a:ext>
              </a:extLst>
            </p:cNvPr>
            <p:cNvSpPr/>
            <p:nvPr/>
          </p:nvSpPr>
          <p:spPr>
            <a:xfrm>
              <a:off x="2912835" y="4341133"/>
              <a:ext cx="123825" cy="19050"/>
            </a:xfrm>
            <a:custGeom>
              <a:avLst/>
              <a:gdLst>
                <a:gd name="connsiteX0" fmla="*/ 9525 w 123825"/>
                <a:gd name="connsiteY0" fmla="*/ 19050 h 19050"/>
                <a:gd name="connsiteX1" fmla="*/ 114300 w 123825"/>
                <a:gd name="connsiteY1" fmla="*/ 19050 h 19050"/>
                <a:gd name="connsiteX2" fmla="*/ 123825 w 123825"/>
                <a:gd name="connsiteY2" fmla="*/ 9525 h 19050"/>
                <a:gd name="connsiteX3" fmla="*/ 114300 w 123825"/>
                <a:gd name="connsiteY3" fmla="*/ 0 h 19050"/>
                <a:gd name="connsiteX4" fmla="*/ 9525 w 123825"/>
                <a:gd name="connsiteY4" fmla="*/ 0 h 19050"/>
                <a:gd name="connsiteX5" fmla="*/ 0 w 123825"/>
                <a:gd name="connsiteY5" fmla="*/ 9525 h 19050"/>
                <a:gd name="connsiteX6" fmla="*/ 9525 w 1238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9050">
                  <a:moveTo>
                    <a:pt x="9525" y="19050"/>
                  </a:moveTo>
                  <a:lnTo>
                    <a:pt x="114300" y="19050"/>
                  </a:lnTo>
                  <a:cubicBezTo>
                    <a:pt x="120015" y="19050"/>
                    <a:pt x="123825" y="15240"/>
                    <a:pt x="123825" y="9525"/>
                  </a:cubicBezTo>
                  <a:cubicBezTo>
                    <a:pt x="123825" y="3810"/>
                    <a:pt x="120015" y="0"/>
                    <a:pt x="114300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F11809F-160C-49BE-F198-44E94472DACC}"/>
                </a:ext>
              </a:extLst>
            </p:cNvPr>
            <p:cNvSpPr/>
            <p:nvPr/>
          </p:nvSpPr>
          <p:spPr>
            <a:xfrm>
              <a:off x="2779485" y="4512583"/>
              <a:ext cx="304800" cy="19050"/>
            </a:xfrm>
            <a:custGeom>
              <a:avLst/>
              <a:gdLst>
                <a:gd name="connsiteX0" fmla="*/ 295275 w 304800"/>
                <a:gd name="connsiteY0" fmla="*/ 0 h 19050"/>
                <a:gd name="connsiteX1" fmla="*/ 9525 w 304800"/>
                <a:gd name="connsiteY1" fmla="*/ 0 h 19050"/>
                <a:gd name="connsiteX2" fmla="*/ 0 w 304800"/>
                <a:gd name="connsiteY2" fmla="*/ 9525 h 19050"/>
                <a:gd name="connsiteX3" fmla="*/ 9525 w 304800"/>
                <a:gd name="connsiteY3" fmla="*/ 19050 h 19050"/>
                <a:gd name="connsiteX4" fmla="*/ 295275 w 304800"/>
                <a:gd name="connsiteY4" fmla="*/ 19050 h 19050"/>
                <a:gd name="connsiteX5" fmla="*/ 304800 w 304800"/>
                <a:gd name="connsiteY5" fmla="*/ 9525 h 19050"/>
                <a:gd name="connsiteX6" fmla="*/ 295275 w 3048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0" h="19050">
                  <a:moveTo>
                    <a:pt x="295275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lnTo>
                    <a:pt x="295275" y="19050"/>
                  </a:lnTo>
                  <a:cubicBezTo>
                    <a:pt x="300990" y="19050"/>
                    <a:pt x="304800" y="15240"/>
                    <a:pt x="304800" y="9525"/>
                  </a:cubicBezTo>
                  <a:cubicBezTo>
                    <a:pt x="304800" y="3810"/>
                    <a:pt x="300990" y="0"/>
                    <a:pt x="295275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4D46065-1DC9-2065-D6FF-DB93141FDE1C}"/>
                </a:ext>
              </a:extLst>
            </p:cNvPr>
            <p:cNvSpPr/>
            <p:nvPr/>
          </p:nvSpPr>
          <p:spPr>
            <a:xfrm>
              <a:off x="2779485" y="4579258"/>
              <a:ext cx="190500" cy="19050"/>
            </a:xfrm>
            <a:custGeom>
              <a:avLst/>
              <a:gdLst>
                <a:gd name="connsiteX0" fmla="*/ 180975 w 190500"/>
                <a:gd name="connsiteY0" fmla="*/ 0 h 19050"/>
                <a:gd name="connsiteX1" fmla="*/ 9525 w 190500"/>
                <a:gd name="connsiteY1" fmla="*/ 0 h 19050"/>
                <a:gd name="connsiteX2" fmla="*/ 0 w 190500"/>
                <a:gd name="connsiteY2" fmla="*/ 9525 h 19050"/>
                <a:gd name="connsiteX3" fmla="*/ 9525 w 190500"/>
                <a:gd name="connsiteY3" fmla="*/ 19050 h 19050"/>
                <a:gd name="connsiteX4" fmla="*/ 180975 w 190500"/>
                <a:gd name="connsiteY4" fmla="*/ 19050 h 19050"/>
                <a:gd name="connsiteX5" fmla="*/ 190500 w 190500"/>
                <a:gd name="connsiteY5" fmla="*/ 9525 h 19050"/>
                <a:gd name="connsiteX6" fmla="*/ 180975 w 190500"/>
                <a:gd name="connsiteY6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19050">
                  <a:moveTo>
                    <a:pt x="180975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lnTo>
                    <a:pt x="180975" y="19050"/>
                  </a:lnTo>
                  <a:cubicBezTo>
                    <a:pt x="186690" y="19050"/>
                    <a:pt x="190500" y="15240"/>
                    <a:pt x="190500" y="9525"/>
                  </a:cubicBezTo>
                  <a:cubicBezTo>
                    <a:pt x="190500" y="3810"/>
                    <a:pt x="186690" y="0"/>
                    <a:pt x="180975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8EA1D1AC-4B5C-11BE-E8F2-EF3D635D39C1}"/>
                </a:ext>
              </a:extLst>
            </p:cNvPr>
            <p:cNvSpPr/>
            <p:nvPr/>
          </p:nvSpPr>
          <p:spPr>
            <a:xfrm>
              <a:off x="2912835" y="4388758"/>
              <a:ext cx="66675" cy="19050"/>
            </a:xfrm>
            <a:custGeom>
              <a:avLst/>
              <a:gdLst>
                <a:gd name="connsiteX0" fmla="*/ 9525 w 66675"/>
                <a:gd name="connsiteY0" fmla="*/ 19050 h 19050"/>
                <a:gd name="connsiteX1" fmla="*/ 57150 w 66675"/>
                <a:gd name="connsiteY1" fmla="*/ 19050 h 19050"/>
                <a:gd name="connsiteX2" fmla="*/ 66675 w 66675"/>
                <a:gd name="connsiteY2" fmla="*/ 9525 h 19050"/>
                <a:gd name="connsiteX3" fmla="*/ 57150 w 66675"/>
                <a:gd name="connsiteY3" fmla="*/ 0 h 19050"/>
                <a:gd name="connsiteX4" fmla="*/ 9525 w 66675"/>
                <a:gd name="connsiteY4" fmla="*/ 0 h 19050"/>
                <a:gd name="connsiteX5" fmla="*/ 0 w 66675"/>
                <a:gd name="connsiteY5" fmla="*/ 9525 h 19050"/>
                <a:gd name="connsiteX6" fmla="*/ 9525 w 666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19050">
                  <a:moveTo>
                    <a:pt x="9525" y="19050"/>
                  </a:moveTo>
                  <a:lnTo>
                    <a:pt x="57150" y="19050"/>
                  </a:lnTo>
                  <a:cubicBezTo>
                    <a:pt x="62865" y="19050"/>
                    <a:pt x="66675" y="15240"/>
                    <a:pt x="66675" y="9525"/>
                  </a:cubicBezTo>
                  <a:cubicBezTo>
                    <a:pt x="66675" y="3810"/>
                    <a:pt x="62865" y="0"/>
                    <a:pt x="57150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B374AB76-B0E3-35E1-FB31-27BCB321B510}"/>
                </a:ext>
              </a:extLst>
            </p:cNvPr>
            <p:cNvSpPr/>
            <p:nvPr/>
          </p:nvSpPr>
          <p:spPr>
            <a:xfrm>
              <a:off x="2779485" y="4236358"/>
              <a:ext cx="76200" cy="171450"/>
            </a:xfrm>
            <a:custGeom>
              <a:avLst/>
              <a:gdLst>
                <a:gd name="connsiteX0" fmla="*/ 38100 w 76200"/>
                <a:gd name="connsiteY0" fmla="*/ 133350 h 171450"/>
                <a:gd name="connsiteX1" fmla="*/ 19050 w 76200"/>
                <a:gd name="connsiteY1" fmla="*/ 114300 h 171450"/>
                <a:gd name="connsiteX2" fmla="*/ 9525 w 76200"/>
                <a:gd name="connsiteY2" fmla="*/ 104775 h 171450"/>
                <a:gd name="connsiteX3" fmla="*/ 0 w 76200"/>
                <a:gd name="connsiteY3" fmla="*/ 114300 h 171450"/>
                <a:gd name="connsiteX4" fmla="*/ 28575 w 76200"/>
                <a:gd name="connsiteY4" fmla="*/ 151448 h 171450"/>
                <a:gd name="connsiteX5" fmla="*/ 28575 w 76200"/>
                <a:gd name="connsiteY5" fmla="*/ 152400 h 171450"/>
                <a:gd name="connsiteX6" fmla="*/ 28575 w 76200"/>
                <a:gd name="connsiteY6" fmla="*/ 161925 h 171450"/>
                <a:gd name="connsiteX7" fmla="*/ 38100 w 76200"/>
                <a:gd name="connsiteY7" fmla="*/ 171450 h 171450"/>
                <a:gd name="connsiteX8" fmla="*/ 47625 w 76200"/>
                <a:gd name="connsiteY8" fmla="*/ 161925 h 171450"/>
                <a:gd name="connsiteX9" fmla="*/ 47625 w 76200"/>
                <a:gd name="connsiteY9" fmla="*/ 152400 h 171450"/>
                <a:gd name="connsiteX10" fmla="*/ 47625 w 76200"/>
                <a:gd name="connsiteY10" fmla="*/ 151448 h 171450"/>
                <a:gd name="connsiteX11" fmla="*/ 76200 w 76200"/>
                <a:gd name="connsiteY11" fmla="*/ 114300 h 171450"/>
                <a:gd name="connsiteX12" fmla="*/ 38100 w 76200"/>
                <a:gd name="connsiteY12" fmla="*/ 76200 h 171450"/>
                <a:gd name="connsiteX13" fmla="*/ 19050 w 76200"/>
                <a:gd name="connsiteY13" fmla="*/ 57150 h 171450"/>
                <a:gd name="connsiteX14" fmla="*/ 38100 w 76200"/>
                <a:gd name="connsiteY14" fmla="*/ 38100 h 171450"/>
                <a:gd name="connsiteX15" fmla="*/ 57150 w 76200"/>
                <a:gd name="connsiteY15" fmla="*/ 57150 h 171450"/>
                <a:gd name="connsiteX16" fmla="*/ 66675 w 76200"/>
                <a:gd name="connsiteY16" fmla="*/ 66675 h 171450"/>
                <a:gd name="connsiteX17" fmla="*/ 76200 w 76200"/>
                <a:gd name="connsiteY17" fmla="*/ 57150 h 171450"/>
                <a:gd name="connsiteX18" fmla="*/ 47625 w 76200"/>
                <a:gd name="connsiteY18" fmla="*/ 20003 h 171450"/>
                <a:gd name="connsiteX19" fmla="*/ 47625 w 76200"/>
                <a:gd name="connsiteY19" fmla="*/ 9525 h 171450"/>
                <a:gd name="connsiteX20" fmla="*/ 38100 w 76200"/>
                <a:gd name="connsiteY20" fmla="*/ 0 h 171450"/>
                <a:gd name="connsiteX21" fmla="*/ 28575 w 76200"/>
                <a:gd name="connsiteY21" fmla="*/ 9525 h 171450"/>
                <a:gd name="connsiteX22" fmla="*/ 28575 w 76200"/>
                <a:gd name="connsiteY22" fmla="*/ 20003 h 171450"/>
                <a:gd name="connsiteX23" fmla="*/ 0 w 76200"/>
                <a:gd name="connsiteY23" fmla="*/ 57150 h 171450"/>
                <a:gd name="connsiteX24" fmla="*/ 38100 w 76200"/>
                <a:gd name="connsiteY24" fmla="*/ 95250 h 171450"/>
                <a:gd name="connsiteX25" fmla="*/ 57150 w 76200"/>
                <a:gd name="connsiteY25" fmla="*/ 114300 h 171450"/>
                <a:gd name="connsiteX26" fmla="*/ 38100 w 76200"/>
                <a:gd name="connsiteY26" fmla="*/ 1333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6200" h="171450">
                  <a:moveTo>
                    <a:pt x="38100" y="133350"/>
                  </a:moveTo>
                  <a:cubicBezTo>
                    <a:pt x="27622" y="133350"/>
                    <a:pt x="19050" y="124778"/>
                    <a:pt x="19050" y="114300"/>
                  </a:cubicBezTo>
                  <a:cubicBezTo>
                    <a:pt x="19050" y="108585"/>
                    <a:pt x="15240" y="104775"/>
                    <a:pt x="9525" y="104775"/>
                  </a:cubicBezTo>
                  <a:cubicBezTo>
                    <a:pt x="3810" y="104775"/>
                    <a:pt x="0" y="108585"/>
                    <a:pt x="0" y="114300"/>
                  </a:cubicBezTo>
                  <a:cubicBezTo>
                    <a:pt x="0" y="132398"/>
                    <a:pt x="12382" y="146685"/>
                    <a:pt x="28575" y="151448"/>
                  </a:cubicBezTo>
                  <a:cubicBezTo>
                    <a:pt x="28575" y="151448"/>
                    <a:pt x="28575" y="152400"/>
                    <a:pt x="28575" y="152400"/>
                  </a:cubicBezTo>
                  <a:lnTo>
                    <a:pt x="28575" y="161925"/>
                  </a:lnTo>
                  <a:cubicBezTo>
                    <a:pt x="28575" y="167640"/>
                    <a:pt x="32385" y="171450"/>
                    <a:pt x="38100" y="171450"/>
                  </a:cubicBezTo>
                  <a:cubicBezTo>
                    <a:pt x="43815" y="171450"/>
                    <a:pt x="47625" y="167640"/>
                    <a:pt x="47625" y="161925"/>
                  </a:cubicBezTo>
                  <a:lnTo>
                    <a:pt x="47625" y="152400"/>
                  </a:lnTo>
                  <a:cubicBezTo>
                    <a:pt x="47625" y="152400"/>
                    <a:pt x="47625" y="151448"/>
                    <a:pt x="47625" y="151448"/>
                  </a:cubicBezTo>
                  <a:cubicBezTo>
                    <a:pt x="63818" y="147638"/>
                    <a:pt x="76200" y="132398"/>
                    <a:pt x="76200" y="114300"/>
                  </a:cubicBezTo>
                  <a:cubicBezTo>
                    <a:pt x="76200" y="86678"/>
                    <a:pt x="53340" y="76200"/>
                    <a:pt x="38100" y="76200"/>
                  </a:cubicBezTo>
                  <a:cubicBezTo>
                    <a:pt x="20955" y="76200"/>
                    <a:pt x="19050" y="61913"/>
                    <a:pt x="19050" y="57150"/>
                  </a:cubicBezTo>
                  <a:cubicBezTo>
                    <a:pt x="19050" y="46672"/>
                    <a:pt x="27622" y="38100"/>
                    <a:pt x="38100" y="38100"/>
                  </a:cubicBezTo>
                  <a:cubicBezTo>
                    <a:pt x="48578" y="38100"/>
                    <a:pt x="57150" y="46672"/>
                    <a:pt x="57150" y="57150"/>
                  </a:cubicBezTo>
                  <a:cubicBezTo>
                    <a:pt x="57150" y="62865"/>
                    <a:pt x="60960" y="66675"/>
                    <a:pt x="66675" y="66675"/>
                  </a:cubicBezTo>
                  <a:cubicBezTo>
                    <a:pt x="72390" y="66675"/>
                    <a:pt x="76200" y="62865"/>
                    <a:pt x="76200" y="57150"/>
                  </a:cubicBezTo>
                  <a:cubicBezTo>
                    <a:pt x="76200" y="39053"/>
                    <a:pt x="63818" y="24765"/>
                    <a:pt x="47625" y="20003"/>
                  </a:cubicBezTo>
                  <a:lnTo>
                    <a:pt x="47625" y="9525"/>
                  </a:lnTo>
                  <a:cubicBezTo>
                    <a:pt x="47625" y="3810"/>
                    <a:pt x="43815" y="0"/>
                    <a:pt x="38100" y="0"/>
                  </a:cubicBezTo>
                  <a:cubicBezTo>
                    <a:pt x="32385" y="0"/>
                    <a:pt x="28575" y="3810"/>
                    <a:pt x="28575" y="9525"/>
                  </a:cubicBezTo>
                  <a:lnTo>
                    <a:pt x="28575" y="20003"/>
                  </a:lnTo>
                  <a:cubicBezTo>
                    <a:pt x="12382" y="23813"/>
                    <a:pt x="0" y="39053"/>
                    <a:pt x="0" y="57150"/>
                  </a:cubicBezTo>
                  <a:cubicBezTo>
                    <a:pt x="0" y="72390"/>
                    <a:pt x="10478" y="95250"/>
                    <a:pt x="38100" y="95250"/>
                  </a:cubicBezTo>
                  <a:cubicBezTo>
                    <a:pt x="42863" y="95250"/>
                    <a:pt x="57150" y="97155"/>
                    <a:pt x="57150" y="114300"/>
                  </a:cubicBezTo>
                  <a:cubicBezTo>
                    <a:pt x="57150" y="124778"/>
                    <a:pt x="48578" y="133350"/>
                    <a:pt x="38100" y="1333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0F931F2-91D5-5B6D-0549-20C1E6A67B06}"/>
                </a:ext>
              </a:extLst>
            </p:cNvPr>
            <p:cNvSpPr/>
            <p:nvPr/>
          </p:nvSpPr>
          <p:spPr>
            <a:xfrm>
              <a:off x="2722335" y="4121105"/>
              <a:ext cx="420052" cy="611504"/>
            </a:xfrm>
            <a:custGeom>
              <a:avLst/>
              <a:gdLst>
                <a:gd name="connsiteX0" fmla="*/ 413385 w 420052"/>
                <a:gd name="connsiteY0" fmla="*/ 1905 h 611504"/>
                <a:gd name="connsiteX1" fmla="*/ 402908 w 420052"/>
                <a:gd name="connsiteY1" fmla="*/ 2858 h 611504"/>
                <a:gd name="connsiteX2" fmla="*/ 352425 w 420052"/>
                <a:gd name="connsiteY2" fmla="*/ 44768 h 611504"/>
                <a:gd name="connsiteX3" fmla="*/ 310515 w 420052"/>
                <a:gd name="connsiteY3" fmla="*/ 2858 h 611504"/>
                <a:gd name="connsiteX4" fmla="*/ 297180 w 420052"/>
                <a:gd name="connsiteY4" fmla="*/ 2858 h 611504"/>
                <a:gd name="connsiteX5" fmla="*/ 257175 w 420052"/>
                <a:gd name="connsiteY5" fmla="*/ 44768 h 611504"/>
                <a:gd name="connsiteX6" fmla="*/ 216218 w 420052"/>
                <a:gd name="connsiteY6" fmla="*/ 3810 h 611504"/>
                <a:gd name="connsiteX7" fmla="*/ 202883 w 420052"/>
                <a:gd name="connsiteY7" fmla="*/ 3810 h 611504"/>
                <a:gd name="connsiteX8" fmla="*/ 161925 w 420052"/>
                <a:gd name="connsiteY8" fmla="*/ 44768 h 611504"/>
                <a:gd name="connsiteX9" fmla="*/ 120968 w 420052"/>
                <a:gd name="connsiteY9" fmla="*/ 3810 h 611504"/>
                <a:gd name="connsiteX10" fmla="*/ 107632 w 420052"/>
                <a:gd name="connsiteY10" fmla="*/ 3810 h 611504"/>
                <a:gd name="connsiteX11" fmla="*/ 65723 w 420052"/>
                <a:gd name="connsiteY11" fmla="*/ 45720 h 611504"/>
                <a:gd name="connsiteX12" fmla="*/ 15240 w 420052"/>
                <a:gd name="connsiteY12" fmla="*/ 3810 h 611504"/>
                <a:gd name="connsiteX13" fmla="*/ 4763 w 420052"/>
                <a:gd name="connsiteY13" fmla="*/ 2858 h 611504"/>
                <a:gd name="connsiteX14" fmla="*/ 0 w 420052"/>
                <a:gd name="connsiteY14" fmla="*/ 10478 h 611504"/>
                <a:gd name="connsiteX15" fmla="*/ 0 w 420052"/>
                <a:gd name="connsiteY15" fmla="*/ 229553 h 611504"/>
                <a:gd name="connsiteX16" fmla="*/ 0 w 420052"/>
                <a:gd name="connsiteY16" fmla="*/ 381953 h 611504"/>
                <a:gd name="connsiteX17" fmla="*/ 0 w 420052"/>
                <a:gd name="connsiteY17" fmla="*/ 601028 h 611504"/>
                <a:gd name="connsiteX18" fmla="*/ 5715 w 420052"/>
                <a:gd name="connsiteY18" fmla="*/ 609600 h 611504"/>
                <a:gd name="connsiteX19" fmla="*/ 16192 w 420052"/>
                <a:gd name="connsiteY19" fmla="*/ 608648 h 611504"/>
                <a:gd name="connsiteX20" fmla="*/ 66675 w 420052"/>
                <a:gd name="connsiteY20" fmla="*/ 566738 h 611504"/>
                <a:gd name="connsiteX21" fmla="*/ 108585 w 420052"/>
                <a:gd name="connsiteY21" fmla="*/ 608648 h 611504"/>
                <a:gd name="connsiteX22" fmla="*/ 121920 w 420052"/>
                <a:gd name="connsiteY22" fmla="*/ 608648 h 611504"/>
                <a:gd name="connsiteX23" fmla="*/ 162878 w 420052"/>
                <a:gd name="connsiteY23" fmla="*/ 567690 h 611504"/>
                <a:gd name="connsiteX24" fmla="*/ 203835 w 420052"/>
                <a:gd name="connsiteY24" fmla="*/ 608648 h 611504"/>
                <a:gd name="connsiteX25" fmla="*/ 217170 w 420052"/>
                <a:gd name="connsiteY25" fmla="*/ 608648 h 611504"/>
                <a:gd name="connsiteX26" fmla="*/ 258127 w 420052"/>
                <a:gd name="connsiteY26" fmla="*/ 567690 h 611504"/>
                <a:gd name="connsiteX27" fmla="*/ 299085 w 420052"/>
                <a:gd name="connsiteY27" fmla="*/ 608648 h 611504"/>
                <a:gd name="connsiteX28" fmla="*/ 312420 w 420052"/>
                <a:gd name="connsiteY28" fmla="*/ 608648 h 611504"/>
                <a:gd name="connsiteX29" fmla="*/ 354330 w 420052"/>
                <a:gd name="connsiteY29" fmla="*/ 566738 h 611504"/>
                <a:gd name="connsiteX30" fmla="*/ 404813 w 420052"/>
                <a:gd name="connsiteY30" fmla="*/ 608648 h 611504"/>
                <a:gd name="connsiteX31" fmla="*/ 410528 w 420052"/>
                <a:gd name="connsiteY31" fmla="*/ 610553 h 611504"/>
                <a:gd name="connsiteX32" fmla="*/ 414338 w 420052"/>
                <a:gd name="connsiteY32" fmla="*/ 609600 h 611504"/>
                <a:gd name="connsiteX33" fmla="*/ 420053 w 420052"/>
                <a:gd name="connsiteY33" fmla="*/ 601028 h 611504"/>
                <a:gd name="connsiteX34" fmla="*/ 420053 w 420052"/>
                <a:gd name="connsiteY34" fmla="*/ 381953 h 611504"/>
                <a:gd name="connsiteX35" fmla="*/ 420053 w 420052"/>
                <a:gd name="connsiteY35" fmla="*/ 229553 h 611504"/>
                <a:gd name="connsiteX36" fmla="*/ 420053 w 420052"/>
                <a:gd name="connsiteY36" fmla="*/ 10478 h 611504"/>
                <a:gd name="connsiteX37" fmla="*/ 413385 w 420052"/>
                <a:gd name="connsiteY37" fmla="*/ 1905 h 611504"/>
                <a:gd name="connsiteX38" fmla="*/ 400050 w 420052"/>
                <a:gd name="connsiteY38" fmla="*/ 581025 h 611504"/>
                <a:gd name="connsiteX39" fmla="*/ 358140 w 420052"/>
                <a:gd name="connsiteY39" fmla="*/ 546735 h 611504"/>
                <a:gd name="connsiteX40" fmla="*/ 345758 w 420052"/>
                <a:gd name="connsiteY40" fmla="*/ 547688 h 611504"/>
                <a:gd name="connsiteX41" fmla="*/ 304800 w 420052"/>
                <a:gd name="connsiteY41" fmla="*/ 587693 h 611504"/>
                <a:gd name="connsiteX42" fmla="*/ 263843 w 420052"/>
                <a:gd name="connsiteY42" fmla="*/ 546735 h 611504"/>
                <a:gd name="connsiteX43" fmla="*/ 250508 w 420052"/>
                <a:gd name="connsiteY43" fmla="*/ 546735 h 611504"/>
                <a:gd name="connsiteX44" fmla="*/ 209550 w 420052"/>
                <a:gd name="connsiteY44" fmla="*/ 587693 h 611504"/>
                <a:gd name="connsiteX45" fmla="*/ 168593 w 420052"/>
                <a:gd name="connsiteY45" fmla="*/ 546735 h 611504"/>
                <a:gd name="connsiteX46" fmla="*/ 155258 w 420052"/>
                <a:gd name="connsiteY46" fmla="*/ 546735 h 611504"/>
                <a:gd name="connsiteX47" fmla="*/ 114300 w 420052"/>
                <a:gd name="connsiteY47" fmla="*/ 587693 h 611504"/>
                <a:gd name="connsiteX48" fmla="*/ 73343 w 420052"/>
                <a:gd name="connsiteY48" fmla="*/ 546735 h 611504"/>
                <a:gd name="connsiteX49" fmla="*/ 60960 w 420052"/>
                <a:gd name="connsiteY49" fmla="*/ 545783 h 611504"/>
                <a:gd name="connsiteX50" fmla="*/ 19050 w 420052"/>
                <a:gd name="connsiteY50" fmla="*/ 581025 h 611504"/>
                <a:gd name="connsiteX51" fmla="*/ 19050 w 420052"/>
                <a:gd name="connsiteY51" fmla="*/ 381953 h 611504"/>
                <a:gd name="connsiteX52" fmla="*/ 19050 w 420052"/>
                <a:gd name="connsiteY52" fmla="*/ 229553 h 611504"/>
                <a:gd name="connsiteX53" fmla="*/ 19050 w 420052"/>
                <a:gd name="connsiteY53" fmla="*/ 30480 h 611504"/>
                <a:gd name="connsiteX54" fmla="*/ 60960 w 420052"/>
                <a:gd name="connsiteY54" fmla="*/ 64770 h 611504"/>
                <a:gd name="connsiteX55" fmla="*/ 73343 w 420052"/>
                <a:gd name="connsiteY55" fmla="*/ 63818 h 611504"/>
                <a:gd name="connsiteX56" fmla="*/ 114300 w 420052"/>
                <a:gd name="connsiteY56" fmla="*/ 23813 h 611504"/>
                <a:gd name="connsiteX57" fmla="*/ 155258 w 420052"/>
                <a:gd name="connsiteY57" fmla="*/ 64770 h 611504"/>
                <a:gd name="connsiteX58" fmla="*/ 168593 w 420052"/>
                <a:gd name="connsiteY58" fmla="*/ 64770 h 611504"/>
                <a:gd name="connsiteX59" fmla="*/ 209550 w 420052"/>
                <a:gd name="connsiteY59" fmla="*/ 23813 h 611504"/>
                <a:gd name="connsiteX60" fmla="*/ 250508 w 420052"/>
                <a:gd name="connsiteY60" fmla="*/ 64770 h 611504"/>
                <a:gd name="connsiteX61" fmla="*/ 263843 w 420052"/>
                <a:gd name="connsiteY61" fmla="*/ 64770 h 611504"/>
                <a:gd name="connsiteX62" fmla="*/ 304800 w 420052"/>
                <a:gd name="connsiteY62" fmla="*/ 23813 h 611504"/>
                <a:gd name="connsiteX63" fmla="*/ 345758 w 420052"/>
                <a:gd name="connsiteY63" fmla="*/ 64770 h 611504"/>
                <a:gd name="connsiteX64" fmla="*/ 358140 w 420052"/>
                <a:gd name="connsiteY64" fmla="*/ 65723 h 611504"/>
                <a:gd name="connsiteX65" fmla="*/ 400050 w 420052"/>
                <a:gd name="connsiteY65" fmla="*/ 30480 h 611504"/>
                <a:gd name="connsiteX66" fmla="*/ 400050 w 420052"/>
                <a:gd name="connsiteY66" fmla="*/ 229553 h 611504"/>
                <a:gd name="connsiteX67" fmla="*/ 400050 w 420052"/>
                <a:gd name="connsiteY67" fmla="*/ 381953 h 611504"/>
                <a:gd name="connsiteX68" fmla="*/ 400050 w 420052"/>
                <a:gd name="connsiteY68" fmla="*/ 581025 h 61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20052" h="611504">
                  <a:moveTo>
                    <a:pt x="413385" y="1905"/>
                  </a:moveTo>
                  <a:cubicBezTo>
                    <a:pt x="409575" y="0"/>
                    <a:pt x="405765" y="953"/>
                    <a:pt x="402908" y="2858"/>
                  </a:cubicBezTo>
                  <a:lnTo>
                    <a:pt x="352425" y="44768"/>
                  </a:lnTo>
                  <a:lnTo>
                    <a:pt x="310515" y="2858"/>
                  </a:lnTo>
                  <a:cubicBezTo>
                    <a:pt x="306705" y="-953"/>
                    <a:pt x="300990" y="-953"/>
                    <a:pt x="297180" y="2858"/>
                  </a:cubicBezTo>
                  <a:lnTo>
                    <a:pt x="257175" y="44768"/>
                  </a:lnTo>
                  <a:lnTo>
                    <a:pt x="216218" y="3810"/>
                  </a:lnTo>
                  <a:cubicBezTo>
                    <a:pt x="212408" y="0"/>
                    <a:pt x="206693" y="0"/>
                    <a:pt x="202883" y="3810"/>
                  </a:cubicBezTo>
                  <a:lnTo>
                    <a:pt x="161925" y="44768"/>
                  </a:lnTo>
                  <a:lnTo>
                    <a:pt x="120968" y="3810"/>
                  </a:lnTo>
                  <a:cubicBezTo>
                    <a:pt x="117157" y="0"/>
                    <a:pt x="111443" y="0"/>
                    <a:pt x="107632" y="3810"/>
                  </a:cubicBezTo>
                  <a:lnTo>
                    <a:pt x="65723" y="45720"/>
                  </a:lnTo>
                  <a:lnTo>
                    <a:pt x="15240" y="3810"/>
                  </a:lnTo>
                  <a:cubicBezTo>
                    <a:pt x="12383" y="1905"/>
                    <a:pt x="8572" y="953"/>
                    <a:pt x="4763" y="2858"/>
                  </a:cubicBezTo>
                  <a:cubicBezTo>
                    <a:pt x="1905" y="3810"/>
                    <a:pt x="0" y="6668"/>
                    <a:pt x="0" y="10478"/>
                  </a:cubicBezTo>
                  <a:lnTo>
                    <a:pt x="0" y="229553"/>
                  </a:lnTo>
                  <a:lnTo>
                    <a:pt x="0" y="381953"/>
                  </a:lnTo>
                  <a:lnTo>
                    <a:pt x="0" y="601028"/>
                  </a:lnTo>
                  <a:cubicBezTo>
                    <a:pt x="0" y="604838"/>
                    <a:pt x="1905" y="607695"/>
                    <a:pt x="5715" y="609600"/>
                  </a:cubicBezTo>
                  <a:cubicBezTo>
                    <a:pt x="9525" y="611505"/>
                    <a:pt x="13335" y="610553"/>
                    <a:pt x="16192" y="608648"/>
                  </a:cubicBezTo>
                  <a:lnTo>
                    <a:pt x="66675" y="566738"/>
                  </a:lnTo>
                  <a:lnTo>
                    <a:pt x="108585" y="608648"/>
                  </a:lnTo>
                  <a:cubicBezTo>
                    <a:pt x="112395" y="612458"/>
                    <a:pt x="118110" y="612458"/>
                    <a:pt x="121920" y="608648"/>
                  </a:cubicBezTo>
                  <a:lnTo>
                    <a:pt x="162878" y="567690"/>
                  </a:lnTo>
                  <a:lnTo>
                    <a:pt x="203835" y="608648"/>
                  </a:lnTo>
                  <a:cubicBezTo>
                    <a:pt x="207645" y="612458"/>
                    <a:pt x="213360" y="612458"/>
                    <a:pt x="217170" y="608648"/>
                  </a:cubicBezTo>
                  <a:lnTo>
                    <a:pt x="258127" y="567690"/>
                  </a:lnTo>
                  <a:lnTo>
                    <a:pt x="299085" y="608648"/>
                  </a:lnTo>
                  <a:cubicBezTo>
                    <a:pt x="302895" y="612458"/>
                    <a:pt x="308610" y="612458"/>
                    <a:pt x="312420" y="608648"/>
                  </a:cubicBezTo>
                  <a:lnTo>
                    <a:pt x="354330" y="566738"/>
                  </a:lnTo>
                  <a:lnTo>
                    <a:pt x="404813" y="608648"/>
                  </a:lnTo>
                  <a:cubicBezTo>
                    <a:pt x="406718" y="610553"/>
                    <a:pt x="408623" y="610553"/>
                    <a:pt x="410528" y="610553"/>
                  </a:cubicBezTo>
                  <a:cubicBezTo>
                    <a:pt x="411480" y="610553"/>
                    <a:pt x="413385" y="610553"/>
                    <a:pt x="414338" y="609600"/>
                  </a:cubicBezTo>
                  <a:cubicBezTo>
                    <a:pt x="418148" y="607695"/>
                    <a:pt x="420053" y="604838"/>
                    <a:pt x="420053" y="601028"/>
                  </a:cubicBezTo>
                  <a:lnTo>
                    <a:pt x="420053" y="381953"/>
                  </a:lnTo>
                  <a:lnTo>
                    <a:pt x="420053" y="229553"/>
                  </a:lnTo>
                  <a:lnTo>
                    <a:pt x="420053" y="10478"/>
                  </a:lnTo>
                  <a:cubicBezTo>
                    <a:pt x="419100" y="6668"/>
                    <a:pt x="417195" y="3810"/>
                    <a:pt x="413385" y="1905"/>
                  </a:cubicBezTo>
                  <a:close/>
                  <a:moveTo>
                    <a:pt x="400050" y="581025"/>
                  </a:moveTo>
                  <a:lnTo>
                    <a:pt x="358140" y="546735"/>
                  </a:lnTo>
                  <a:cubicBezTo>
                    <a:pt x="354330" y="543878"/>
                    <a:pt x="348615" y="543878"/>
                    <a:pt x="345758" y="547688"/>
                  </a:cubicBezTo>
                  <a:lnTo>
                    <a:pt x="304800" y="587693"/>
                  </a:lnTo>
                  <a:lnTo>
                    <a:pt x="263843" y="546735"/>
                  </a:lnTo>
                  <a:cubicBezTo>
                    <a:pt x="260033" y="542925"/>
                    <a:pt x="254318" y="542925"/>
                    <a:pt x="250508" y="546735"/>
                  </a:cubicBezTo>
                  <a:lnTo>
                    <a:pt x="209550" y="587693"/>
                  </a:lnTo>
                  <a:lnTo>
                    <a:pt x="168593" y="546735"/>
                  </a:lnTo>
                  <a:cubicBezTo>
                    <a:pt x="164783" y="542925"/>
                    <a:pt x="159068" y="542925"/>
                    <a:pt x="155258" y="546735"/>
                  </a:cubicBezTo>
                  <a:lnTo>
                    <a:pt x="114300" y="587693"/>
                  </a:lnTo>
                  <a:lnTo>
                    <a:pt x="73343" y="546735"/>
                  </a:lnTo>
                  <a:cubicBezTo>
                    <a:pt x="69532" y="542925"/>
                    <a:pt x="64770" y="542925"/>
                    <a:pt x="60960" y="545783"/>
                  </a:cubicBezTo>
                  <a:lnTo>
                    <a:pt x="19050" y="581025"/>
                  </a:lnTo>
                  <a:lnTo>
                    <a:pt x="19050" y="381953"/>
                  </a:lnTo>
                  <a:lnTo>
                    <a:pt x="19050" y="229553"/>
                  </a:lnTo>
                  <a:lnTo>
                    <a:pt x="19050" y="30480"/>
                  </a:lnTo>
                  <a:lnTo>
                    <a:pt x="60960" y="64770"/>
                  </a:lnTo>
                  <a:cubicBezTo>
                    <a:pt x="64770" y="67628"/>
                    <a:pt x="70485" y="67628"/>
                    <a:pt x="73343" y="63818"/>
                  </a:cubicBezTo>
                  <a:lnTo>
                    <a:pt x="114300" y="23813"/>
                  </a:lnTo>
                  <a:lnTo>
                    <a:pt x="155258" y="64770"/>
                  </a:lnTo>
                  <a:cubicBezTo>
                    <a:pt x="159068" y="68580"/>
                    <a:pt x="164783" y="68580"/>
                    <a:pt x="168593" y="64770"/>
                  </a:cubicBezTo>
                  <a:lnTo>
                    <a:pt x="209550" y="23813"/>
                  </a:lnTo>
                  <a:lnTo>
                    <a:pt x="250508" y="64770"/>
                  </a:lnTo>
                  <a:cubicBezTo>
                    <a:pt x="254318" y="68580"/>
                    <a:pt x="260033" y="68580"/>
                    <a:pt x="263843" y="64770"/>
                  </a:cubicBezTo>
                  <a:lnTo>
                    <a:pt x="304800" y="23813"/>
                  </a:lnTo>
                  <a:lnTo>
                    <a:pt x="345758" y="64770"/>
                  </a:lnTo>
                  <a:cubicBezTo>
                    <a:pt x="349568" y="68580"/>
                    <a:pt x="355283" y="68580"/>
                    <a:pt x="358140" y="65723"/>
                  </a:cubicBezTo>
                  <a:lnTo>
                    <a:pt x="400050" y="30480"/>
                  </a:lnTo>
                  <a:lnTo>
                    <a:pt x="400050" y="229553"/>
                  </a:lnTo>
                  <a:lnTo>
                    <a:pt x="400050" y="381953"/>
                  </a:lnTo>
                  <a:lnTo>
                    <a:pt x="400050" y="58102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36" name="Graphic 49">
            <a:extLst>
              <a:ext uri="{FF2B5EF4-FFF2-40B4-BE49-F238E27FC236}">
                <a16:creationId xmlns:a16="http://schemas.microsoft.com/office/drawing/2014/main" id="{A40EFFA4-2A6F-6B69-3D03-4B97A901F645}"/>
              </a:ext>
            </a:extLst>
          </p:cNvPr>
          <p:cNvGrpSpPr/>
          <p:nvPr/>
        </p:nvGrpSpPr>
        <p:grpSpPr>
          <a:xfrm>
            <a:off x="4165599" y="2924176"/>
            <a:ext cx="609600" cy="400050"/>
            <a:chOff x="4165599" y="2924176"/>
            <a:chExt cx="609600" cy="400050"/>
          </a:xfrm>
          <a:solidFill>
            <a:schemeClr val="accent6">
              <a:lumMod val="50000"/>
            </a:schemeClr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78430F-74FD-C64C-E724-679AB5A898EF}"/>
                </a:ext>
              </a:extLst>
            </p:cNvPr>
            <p:cNvSpPr/>
            <p:nvPr/>
          </p:nvSpPr>
          <p:spPr>
            <a:xfrm>
              <a:off x="4165599" y="2924176"/>
              <a:ext cx="609600" cy="400050"/>
            </a:xfrm>
            <a:custGeom>
              <a:avLst/>
              <a:gdLst>
                <a:gd name="connsiteX0" fmla="*/ 607695 w 609600"/>
                <a:gd name="connsiteY0" fmla="*/ 203835 h 400050"/>
                <a:gd name="connsiteX1" fmla="*/ 550545 w 609600"/>
                <a:gd name="connsiteY1" fmla="*/ 118110 h 400050"/>
                <a:gd name="connsiteX2" fmla="*/ 542925 w 609600"/>
                <a:gd name="connsiteY2" fmla="*/ 114300 h 400050"/>
                <a:gd name="connsiteX3" fmla="*/ 447675 w 609600"/>
                <a:gd name="connsiteY3" fmla="*/ 114300 h 400050"/>
                <a:gd name="connsiteX4" fmla="*/ 447675 w 609600"/>
                <a:gd name="connsiteY4" fmla="*/ 47625 h 400050"/>
                <a:gd name="connsiteX5" fmla="*/ 400050 w 609600"/>
                <a:gd name="connsiteY5" fmla="*/ 0 h 400050"/>
                <a:gd name="connsiteX6" fmla="*/ 95250 w 609600"/>
                <a:gd name="connsiteY6" fmla="*/ 0 h 400050"/>
                <a:gd name="connsiteX7" fmla="*/ 47625 w 609600"/>
                <a:gd name="connsiteY7" fmla="*/ 47625 h 400050"/>
                <a:gd name="connsiteX8" fmla="*/ 47625 w 609600"/>
                <a:gd name="connsiteY8" fmla="*/ 76200 h 400050"/>
                <a:gd name="connsiteX9" fmla="*/ 19050 w 609600"/>
                <a:gd name="connsiteY9" fmla="*/ 76200 h 400050"/>
                <a:gd name="connsiteX10" fmla="*/ 9525 w 609600"/>
                <a:gd name="connsiteY10" fmla="*/ 85725 h 400050"/>
                <a:gd name="connsiteX11" fmla="*/ 19050 w 609600"/>
                <a:gd name="connsiteY11" fmla="*/ 95250 h 400050"/>
                <a:gd name="connsiteX12" fmla="*/ 47625 w 609600"/>
                <a:gd name="connsiteY12" fmla="*/ 95250 h 400050"/>
                <a:gd name="connsiteX13" fmla="*/ 47625 w 609600"/>
                <a:gd name="connsiteY13" fmla="*/ 123825 h 400050"/>
                <a:gd name="connsiteX14" fmla="*/ 38100 w 609600"/>
                <a:gd name="connsiteY14" fmla="*/ 123825 h 400050"/>
                <a:gd name="connsiteX15" fmla="*/ 28575 w 609600"/>
                <a:gd name="connsiteY15" fmla="*/ 133350 h 400050"/>
                <a:gd name="connsiteX16" fmla="*/ 38100 w 609600"/>
                <a:gd name="connsiteY16" fmla="*/ 142875 h 400050"/>
                <a:gd name="connsiteX17" fmla="*/ 47625 w 609600"/>
                <a:gd name="connsiteY17" fmla="*/ 142875 h 400050"/>
                <a:gd name="connsiteX18" fmla="*/ 47625 w 609600"/>
                <a:gd name="connsiteY18" fmla="*/ 171450 h 400050"/>
                <a:gd name="connsiteX19" fmla="*/ 9525 w 609600"/>
                <a:gd name="connsiteY19" fmla="*/ 171450 h 400050"/>
                <a:gd name="connsiteX20" fmla="*/ 0 w 609600"/>
                <a:gd name="connsiteY20" fmla="*/ 180975 h 400050"/>
                <a:gd name="connsiteX21" fmla="*/ 9525 w 609600"/>
                <a:gd name="connsiteY21" fmla="*/ 190500 h 400050"/>
                <a:gd name="connsiteX22" fmla="*/ 47625 w 609600"/>
                <a:gd name="connsiteY22" fmla="*/ 190500 h 400050"/>
                <a:gd name="connsiteX23" fmla="*/ 47625 w 609600"/>
                <a:gd name="connsiteY23" fmla="*/ 314325 h 400050"/>
                <a:gd name="connsiteX24" fmla="*/ 57150 w 609600"/>
                <a:gd name="connsiteY24" fmla="*/ 323850 h 400050"/>
                <a:gd name="connsiteX25" fmla="*/ 105728 w 609600"/>
                <a:gd name="connsiteY25" fmla="*/ 323850 h 400050"/>
                <a:gd name="connsiteX26" fmla="*/ 104775 w 609600"/>
                <a:gd name="connsiteY26" fmla="*/ 333375 h 400050"/>
                <a:gd name="connsiteX27" fmla="*/ 57150 w 609600"/>
                <a:gd name="connsiteY27" fmla="*/ 333375 h 400050"/>
                <a:gd name="connsiteX28" fmla="*/ 47625 w 609600"/>
                <a:gd name="connsiteY28" fmla="*/ 342900 h 400050"/>
                <a:gd name="connsiteX29" fmla="*/ 57150 w 609600"/>
                <a:gd name="connsiteY29" fmla="*/ 352425 h 400050"/>
                <a:gd name="connsiteX30" fmla="*/ 107633 w 609600"/>
                <a:gd name="connsiteY30" fmla="*/ 352425 h 400050"/>
                <a:gd name="connsiteX31" fmla="*/ 171450 w 609600"/>
                <a:gd name="connsiteY31" fmla="*/ 400050 h 400050"/>
                <a:gd name="connsiteX32" fmla="*/ 235268 w 609600"/>
                <a:gd name="connsiteY32" fmla="*/ 352425 h 400050"/>
                <a:gd name="connsiteX33" fmla="*/ 412433 w 609600"/>
                <a:gd name="connsiteY33" fmla="*/ 352425 h 400050"/>
                <a:gd name="connsiteX34" fmla="*/ 476250 w 609600"/>
                <a:gd name="connsiteY34" fmla="*/ 400050 h 400050"/>
                <a:gd name="connsiteX35" fmla="*/ 540068 w 609600"/>
                <a:gd name="connsiteY35" fmla="*/ 353378 h 400050"/>
                <a:gd name="connsiteX36" fmla="*/ 600075 w 609600"/>
                <a:gd name="connsiteY36" fmla="*/ 353378 h 400050"/>
                <a:gd name="connsiteX37" fmla="*/ 609600 w 609600"/>
                <a:gd name="connsiteY37" fmla="*/ 343853 h 400050"/>
                <a:gd name="connsiteX38" fmla="*/ 609600 w 609600"/>
                <a:gd name="connsiteY38" fmla="*/ 209550 h 400050"/>
                <a:gd name="connsiteX39" fmla="*/ 607695 w 609600"/>
                <a:gd name="connsiteY39" fmla="*/ 203835 h 400050"/>
                <a:gd name="connsiteX40" fmla="*/ 104775 w 609600"/>
                <a:gd name="connsiteY40" fmla="*/ 171450 h 400050"/>
                <a:gd name="connsiteX41" fmla="*/ 66675 w 609600"/>
                <a:gd name="connsiteY41" fmla="*/ 171450 h 400050"/>
                <a:gd name="connsiteX42" fmla="*/ 66675 w 609600"/>
                <a:gd name="connsiteY42" fmla="*/ 142875 h 400050"/>
                <a:gd name="connsiteX43" fmla="*/ 142875 w 609600"/>
                <a:gd name="connsiteY43" fmla="*/ 142875 h 400050"/>
                <a:gd name="connsiteX44" fmla="*/ 152400 w 609600"/>
                <a:gd name="connsiteY44" fmla="*/ 133350 h 400050"/>
                <a:gd name="connsiteX45" fmla="*/ 142875 w 609600"/>
                <a:gd name="connsiteY45" fmla="*/ 123825 h 400050"/>
                <a:gd name="connsiteX46" fmla="*/ 66675 w 609600"/>
                <a:gd name="connsiteY46" fmla="*/ 123825 h 400050"/>
                <a:gd name="connsiteX47" fmla="*/ 66675 w 609600"/>
                <a:gd name="connsiteY47" fmla="*/ 95250 h 400050"/>
                <a:gd name="connsiteX48" fmla="*/ 85725 w 609600"/>
                <a:gd name="connsiteY48" fmla="*/ 95250 h 400050"/>
                <a:gd name="connsiteX49" fmla="*/ 95250 w 609600"/>
                <a:gd name="connsiteY49" fmla="*/ 85725 h 400050"/>
                <a:gd name="connsiteX50" fmla="*/ 85725 w 609600"/>
                <a:gd name="connsiteY50" fmla="*/ 76200 h 400050"/>
                <a:gd name="connsiteX51" fmla="*/ 66675 w 609600"/>
                <a:gd name="connsiteY51" fmla="*/ 76200 h 400050"/>
                <a:gd name="connsiteX52" fmla="*/ 66675 w 609600"/>
                <a:gd name="connsiteY52" fmla="*/ 47625 h 400050"/>
                <a:gd name="connsiteX53" fmla="*/ 95250 w 609600"/>
                <a:gd name="connsiteY53" fmla="*/ 19050 h 400050"/>
                <a:gd name="connsiteX54" fmla="*/ 400050 w 609600"/>
                <a:gd name="connsiteY54" fmla="*/ 19050 h 400050"/>
                <a:gd name="connsiteX55" fmla="*/ 428625 w 609600"/>
                <a:gd name="connsiteY55" fmla="*/ 47625 h 400050"/>
                <a:gd name="connsiteX56" fmla="*/ 428625 w 609600"/>
                <a:gd name="connsiteY56" fmla="*/ 238125 h 400050"/>
                <a:gd name="connsiteX57" fmla="*/ 66675 w 609600"/>
                <a:gd name="connsiteY57" fmla="*/ 238125 h 400050"/>
                <a:gd name="connsiteX58" fmla="*/ 66675 w 609600"/>
                <a:gd name="connsiteY58" fmla="*/ 190500 h 400050"/>
                <a:gd name="connsiteX59" fmla="*/ 104775 w 609600"/>
                <a:gd name="connsiteY59" fmla="*/ 190500 h 400050"/>
                <a:gd name="connsiteX60" fmla="*/ 114300 w 609600"/>
                <a:gd name="connsiteY60" fmla="*/ 180975 h 400050"/>
                <a:gd name="connsiteX61" fmla="*/ 104775 w 609600"/>
                <a:gd name="connsiteY61" fmla="*/ 171450 h 400050"/>
                <a:gd name="connsiteX62" fmla="*/ 66675 w 609600"/>
                <a:gd name="connsiteY62" fmla="*/ 304800 h 400050"/>
                <a:gd name="connsiteX63" fmla="*/ 66675 w 609600"/>
                <a:gd name="connsiteY63" fmla="*/ 257175 h 400050"/>
                <a:gd name="connsiteX64" fmla="*/ 428625 w 609600"/>
                <a:gd name="connsiteY64" fmla="*/ 257175 h 400050"/>
                <a:gd name="connsiteX65" fmla="*/ 428625 w 609600"/>
                <a:gd name="connsiteY65" fmla="*/ 285750 h 400050"/>
                <a:gd name="connsiteX66" fmla="*/ 428625 w 609600"/>
                <a:gd name="connsiteY66" fmla="*/ 286703 h 400050"/>
                <a:gd name="connsiteX67" fmla="*/ 416243 w 609600"/>
                <a:gd name="connsiteY67" fmla="*/ 304800 h 400050"/>
                <a:gd name="connsiteX68" fmla="*/ 231458 w 609600"/>
                <a:gd name="connsiteY68" fmla="*/ 304800 h 400050"/>
                <a:gd name="connsiteX69" fmla="*/ 171450 w 609600"/>
                <a:gd name="connsiteY69" fmla="*/ 266700 h 400050"/>
                <a:gd name="connsiteX70" fmla="*/ 111443 w 609600"/>
                <a:gd name="connsiteY70" fmla="*/ 304800 h 400050"/>
                <a:gd name="connsiteX71" fmla="*/ 66675 w 609600"/>
                <a:gd name="connsiteY71" fmla="*/ 304800 h 400050"/>
                <a:gd name="connsiteX72" fmla="*/ 171450 w 609600"/>
                <a:gd name="connsiteY72" fmla="*/ 381000 h 400050"/>
                <a:gd name="connsiteX73" fmla="*/ 123825 w 609600"/>
                <a:gd name="connsiteY73" fmla="*/ 333375 h 400050"/>
                <a:gd name="connsiteX74" fmla="*/ 171450 w 609600"/>
                <a:gd name="connsiteY74" fmla="*/ 285750 h 400050"/>
                <a:gd name="connsiteX75" fmla="*/ 219075 w 609600"/>
                <a:gd name="connsiteY75" fmla="*/ 333375 h 400050"/>
                <a:gd name="connsiteX76" fmla="*/ 171450 w 609600"/>
                <a:gd name="connsiteY76" fmla="*/ 381000 h 400050"/>
                <a:gd name="connsiteX77" fmla="*/ 238125 w 609600"/>
                <a:gd name="connsiteY77" fmla="*/ 333375 h 400050"/>
                <a:gd name="connsiteX78" fmla="*/ 237173 w 609600"/>
                <a:gd name="connsiteY78" fmla="*/ 323850 h 400050"/>
                <a:gd name="connsiteX79" fmla="*/ 410528 w 609600"/>
                <a:gd name="connsiteY79" fmla="*/ 323850 h 400050"/>
                <a:gd name="connsiteX80" fmla="*/ 409575 w 609600"/>
                <a:gd name="connsiteY80" fmla="*/ 333375 h 400050"/>
                <a:gd name="connsiteX81" fmla="*/ 238125 w 609600"/>
                <a:gd name="connsiteY81" fmla="*/ 333375 h 400050"/>
                <a:gd name="connsiteX82" fmla="*/ 476250 w 609600"/>
                <a:gd name="connsiteY82" fmla="*/ 381000 h 400050"/>
                <a:gd name="connsiteX83" fmla="*/ 428625 w 609600"/>
                <a:gd name="connsiteY83" fmla="*/ 333375 h 400050"/>
                <a:gd name="connsiteX84" fmla="*/ 476250 w 609600"/>
                <a:gd name="connsiteY84" fmla="*/ 285750 h 400050"/>
                <a:gd name="connsiteX85" fmla="*/ 523875 w 609600"/>
                <a:gd name="connsiteY85" fmla="*/ 333375 h 400050"/>
                <a:gd name="connsiteX86" fmla="*/ 476250 w 609600"/>
                <a:gd name="connsiteY86" fmla="*/ 381000 h 400050"/>
                <a:gd name="connsiteX87" fmla="*/ 590550 w 609600"/>
                <a:gd name="connsiteY87" fmla="*/ 334328 h 400050"/>
                <a:gd name="connsiteX88" fmla="*/ 542925 w 609600"/>
                <a:gd name="connsiteY88" fmla="*/ 334328 h 400050"/>
                <a:gd name="connsiteX89" fmla="*/ 542925 w 609600"/>
                <a:gd name="connsiteY89" fmla="*/ 333375 h 400050"/>
                <a:gd name="connsiteX90" fmla="*/ 476250 w 609600"/>
                <a:gd name="connsiteY90" fmla="*/ 266700 h 400050"/>
                <a:gd name="connsiteX91" fmla="*/ 447675 w 609600"/>
                <a:gd name="connsiteY91" fmla="*/ 273368 h 400050"/>
                <a:gd name="connsiteX92" fmla="*/ 447675 w 609600"/>
                <a:gd name="connsiteY92" fmla="*/ 133350 h 400050"/>
                <a:gd name="connsiteX93" fmla="*/ 538163 w 609600"/>
                <a:gd name="connsiteY93" fmla="*/ 133350 h 400050"/>
                <a:gd name="connsiteX94" fmla="*/ 590550 w 609600"/>
                <a:gd name="connsiteY94" fmla="*/ 212408 h 400050"/>
                <a:gd name="connsiteX95" fmla="*/ 590550 w 609600"/>
                <a:gd name="connsiteY95" fmla="*/ 33432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609600" h="400050">
                  <a:moveTo>
                    <a:pt x="607695" y="203835"/>
                  </a:moveTo>
                  <a:lnTo>
                    <a:pt x="550545" y="118110"/>
                  </a:lnTo>
                  <a:cubicBezTo>
                    <a:pt x="548640" y="116205"/>
                    <a:pt x="545783" y="114300"/>
                    <a:pt x="542925" y="114300"/>
                  </a:cubicBezTo>
                  <a:lnTo>
                    <a:pt x="447675" y="114300"/>
                  </a:lnTo>
                  <a:lnTo>
                    <a:pt x="447675" y="47625"/>
                  </a:lnTo>
                  <a:cubicBezTo>
                    <a:pt x="447675" y="20955"/>
                    <a:pt x="426720" y="0"/>
                    <a:pt x="400050" y="0"/>
                  </a:cubicBezTo>
                  <a:lnTo>
                    <a:pt x="95250" y="0"/>
                  </a:lnTo>
                  <a:cubicBezTo>
                    <a:pt x="68580" y="0"/>
                    <a:pt x="47625" y="20955"/>
                    <a:pt x="47625" y="47625"/>
                  </a:cubicBezTo>
                  <a:lnTo>
                    <a:pt x="47625" y="76200"/>
                  </a:lnTo>
                  <a:lnTo>
                    <a:pt x="19050" y="76200"/>
                  </a:lnTo>
                  <a:cubicBezTo>
                    <a:pt x="13335" y="76200"/>
                    <a:pt x="9525" y="80010"/>
                    <a:pt x="9525" y="85725"/>
                  </a:cubicBezTo>
                  <a:cubicBezTo>
                    <a:pt x="9525" y="91440"/>
                    <a:pt x="13335" y="95250"/>
                    <a:pt x="19050" y="95250"/>
                  </a:cubicBezTo>
                  <a:lnTo>
                    <a:pt x="47625" y="95250"/>
                  </a:lnTo>
                  <a:lnTo>
                    <a:pt x="47625" y="123825"/>
                  </a:lnTo>
                  <a:lnTo>
                    <a:pt x="38100" y="123825"/>
                  </a:lnTo>
                  <a:cubicBezTo>
                    <a:pt x="32385" y="123825"/>
                    <a:pt x="28575" y="127635"/>
                    <a:pt x="28575" y="133350"/>
                  </a:cubicBezTo>
                  <a:cubicBezTo>
                    <a:pt x="28575" y="139065"/>
                    <a:pt x="32385" y="142875"/>
                    <a:pt x="38100" y="142875"/>
                  </a:cubicBezTo>
                  <a:lnTo>
                    <a:pt x="47625" y="142875"/>
                  </a:lnTo>
                  <a:lnTo>
                    <a:pt x="47625" y="171450"/>
                  </a:lnTo>
                  <a:lnTo>
                    <a:pt x="9525" y="171450"/>
                  </a:lnTo>
                  <a:cubicBezTo>
                    <a:pt x="3810" y="171450"/>
                    <a:pt x="0" y="175260"/>
                    <a:pt x="0" y="180975"/>
                  </a:cubicBezTo>
                  <a:cubicBezTo>
                    <a:pt x="0" y="186690"/>
                    <a:pt x="3810" y="190500"/>
                    <a:pt x="9525" y="190500"/>
                  </a:cubicBezTo>
                  <a:lnTo>
                    <a:pt x="47625" y="190500"/>
                  </a:lnTo>
                  <a:lnTo>
                    <a:pt x="47625" y="314325"/>
                  </a:lnTo>
                  <a:cubicBezTo>
                    <a:pt x="47625" y="320040"/>
                    <a:pt x="51435" y="323850"/>
                    <a:pt x="57150" y="323850"/>
                  </a:cubicBezTo>
                  <a:lnTo>
                    <a:pt x="105728" y="323850"/>
                  </a:lnTo>
                  <a:cubicBezTo>
                    <a:pt x="105728" y="326708"/>
                    <a:pt x="104775" y="330518"/>
                    <a:pt x="104775" y="333375"/>
                  </a:cubicBezTo>
                  <a:lnTo>
                    <a:pt x="57150" y="333375"/>
                  </a:lnTo>
                  <a:cubicBezTo>
                    <a:pt x="51435" y="333375"/>
                    <a:pt x="47625" y="337185"/>
                    <a:pt x="47625" y="342900"/>
                  </a:cubicBezTo>
                  <a:cubicBezTo>
                    <a:pt x="47625" y="348615"/>
                    <a:pt x="51435" y="352425"/>
                    <a:pt x="57150" y="352425"/>
                  </a:cubicBezTo>
                  <a:lnTo>
                    <a:pt x="107633" y="352425"/>
                  </a:lnTo>
                  <a:cubicBezTo>
                    <a:pt x="116205" y="380048"/>
                    <a:pt x="140970" y="400050"/>
                    <a:pt x="171450" y="400050"/>
                  </a:cubicBezTo>
                  <a:cubicBezTo>
                    <a:pt x="201930" y="400050"/>
                    <a:pt x="226695" y="380048"/>
                    <a:pt x="235268" y="352425"/>
                  </a:cubicBezTo>
                  <a:lnTo>
                    <a:pt x="412433" y="352425"/>
                  </a:lnTo>
                  <a:cubicBezTo>
                    <a:pt x="421005" y="380048"/>
                    <a:pt x="445770" y="400050"/>
                    <a:pt x="476250" y="400050"/>
                  </a:cubicBezTo>
                  <a:cubicBezTo>
                    <a:pt x="505778" y="400050"/>
                    <a:pt x="531495" y="380048"/>
                    <a:pt x="540068" y="353378"/>
                  </a:cubicBezTo>
                  <a:lnTo>
                    <a:pt x="600075" y="353378"/>
                  </a:lnTo>
                  <a:cubicBezTo>
                    <a:pt x="605790" y="353378"/>
                    <a:pt x="609600" y="349568"/>
                    <a:pt x="609600" y="343853"/>
                  </a:cubicBezTo>
                  <a:lnTo>
                    <a:pt x="609600" y="209550"/>
                  </a:lnTo>
                  <a:cubicBezTo>
                    <a:pt x="609600" y="207645"/>
                    <a:pt x="608648" y="205740"/>
                    <a:pt x="607695" y="203835"/>
                  </a:cubicBezTo>
                  <a:close/>
                  <a:moveTo>
                    <a:pt x="104775" y="171450"/>
                  </a:moveTo>
                  <a:lnTo>
                    <a:pt x="66675" y="171450"/>
                  </a:lnTo>
                  <a:lnTo>
                    <a:pt x="66675" y="142875"/>
                  </a:lnTo>
                  <a:lnTo>
                    <a:pt x="142875" y="142875"/>
                  </a:lnTo>
                  <a:cubicBezTo>
                    <a:pt x="148590" y="142875"/>
                    <a:pt x="152400" y="139065"/>
                    <a:pt x="152400" y="133350"/>
                  </a:cubicBezTo>
                  <a:cubicBezTo>
                    <a:pt x="152400" y="127635"/>
                    <a:pt x="148590" y="123825"/>
                    <a:pt x="142875" y="123825"/>
                  </a:cubicBezTo>
                  <a:lnTo>
                    <a:pt x="66675" y="123825"/>
                  </a:lnTo>
                  <a:lnTo>
                    <a:pt x="66675" y="95250"/>
                  </a:lnTo>
                  <a:lnTo>
                    <a:pt x="85725" y="95250"/>
                  </a:lnTo>
                  <a:cubicBezTo>
                    <a:pt x="91440" y="95250"/>
                    <a:pt x="95250" y="91440"/>
                    <a:pt x="95250" y="85725"/>
                  </a:cubicBezTo>
                  <a:cubicBezTo>
                    <a:pt x="95250" y="80010"/>
                    <a:pt x="91440" y="76200"/>
                    <a:pt x="85725" y="76200"/>
                  </a:cubicBezTo>
                  <a:lnTo>
                    <a:pt x="66675" y="76200"/>
                  </a:lnTo>
                  <a:lnTo>
                    <a:pt x="66675" y="47625"/>
                  </a:lnTo>
                  <a:cubicBezTo>
                    <a:pt x="66675" y="31432"/>
                    <a:pt x="79058" y="19050"/>
                    <a:pt x="95250" y="19050"/>
                  </a:cubicBezTo>
                  <a:lnTo>
                    <a:pt x="400050" y="19050"/>
                  </a:lnTo>
                  <a:cubicBezTo>
                    <a:pt x="416243" y="19050"/>
                    <a:pt x="428625" y="31432"/>
                    <a:pt x="428625" y="47625"/>
                  </a:cubicBezTo>
                  <a:lnTo>
                    <a:pt x="428625" y="238125"/>
                  </a:lnTo>
                  <a:lnTo>
                    <a:pt x="66675" y="238125"/>
                  </a:lnTo>
                  <a:lnTo>
                    <a:pt x="66675" y="190500"/>
                  </a:lnTo>
                  <a:lnTo>
                    <a:pt x="104775" y="190500"/>
                  </a:lnTo>
                  <a:cubicBezTo>
                    <a:pt x="110490" y="190500"/>
                    <a:pt x="114300" y="186690"/>
                    <a:pt x="114300" y="180975"/>
                  </a:cubicBezTo>
                  <a:cubicBezTo>
                    <a:pt x="114300" y="175260"/>
                    <a:pt x="110490" y="171450"/>
                    <a:pt x="104775" y="171450"/>
                  </a:cubicBezTo>
                  <a:close/>
                  <a:moveTo>
                    <a:pt x="66675" y="304800"/>
                  </a:moveTo>
                  <a:lnTo>
                    <a:pt x="66675" y="257175"/>
                  </a:lnTo>
                  <a:lnTo>
                    <a:pt x="428625" y="257175"/>
                  </a:lnTo>
                  <a:lnTo>
                    <a:pt x="428625" y="285750"/>
                  </a:lnTo>
                  <a:cubicBezTo>
                    <a:pt x="428625" y="285750"/>
                    <a:pt x="428625" y="286703"/>
                    <a:pt x="428625" y="286703"/>
                  </a:cubicBezTo>
                  <a:cubicBezTo>
                    <a:pt x="423863" y="292418"/>
                    <a:pt x="419100" y="298133"/>
                    <a:pt x="416243" y="304800"/>
                  </a:cubicBezTo>
                  <a:lnTo>
                    <a:pt x="231458" y="304800"/>
                  </a:lnTo>
                  <a:cubicBezTo>
                    <a:pt x="220980" y="281940"/>
                    <a:pt x="198120" y="266700"/>
                    <a:pt x="171450" y="266700"/>
                  </a:cubicBezTo>
                  <a:cubicBezTo>
                    <a:pt x="144780" y="266700"/>
                    <a:pt x="121920" y="281940"/>
                    <a:pt x="111443" y="304800"/>
                  </a:cubicBezTo>
                  <a:lnTo>
                    <a:pt x="66675" y="304800"/>
                  </a:lnTo>
                  <a:close/>
                  <a:moveTo>
                    <a:pt x="171450" y="381000"/>
                  </a:moveTo>
                  <a:cubicBezTo>
                    <a:pt x="144780" y="381000"/>
                    <a:pt x="123825" y="360045"/>
                    <a:pt x="123825" y="333375"/>
                  </a:cubicBezTo>
                  <a:cubicBezTo>
                    <a:pt x="123825" y="306705"/>
                    <a:pt x="144780" y="285750"/>
                    <a:pt x="171450" y="285750"/>
                  </a:cubicBezTo>
                  <a:cubicBezTo>
                    <a:pt x="198120" y="285750"/>
                    <a:pt x="219075" y="306705"/>
                    <a:pt x="219075" y="333375"/>
                  </a:cubicBezTo>
                  <a:cubicBezTo>
                    <a:pt x="219075" y="360045"/>
                    <a:pt x="198120" y="381000"/>
                    <a:pt x="171450" y="381000"/>
                  </a:cubicBezTo>
                  <a:close/>
                  <a:moveTo>
                    <a:pt x="238125" y="333375"/>
                  </a:moveTo>
                  <a:cubicBezTo>
                    <a:pt x="238125" y="330518"/>
                    <a:pt x="238125" y="326708"/>
                    <a:pt x="237173" y="323850"/>
                  </a:cubicBezTo>
                  <a:lnTo>
                    <a:pt x="410528" y="323850"/>
                  </a:lnTo>
                  <a:cubicBezTo>
                    <a:pt x="410528" y="326708"/>
                    <a:pt x="409575" y="330518"/>
                    <a:pt x="409575" y="333375"/>
                  </a:cubicBezTo>
                  <a:lnTo>
                    <a:pt x="238125" y="333375"/>
                  </a:lnTo>
                  <a:close/>
                  <a:moveTo>
                    <a:pt x="476250" y="381000"/>
                  </a:moveTo>
                  <a:cubicBezTo>
                    <a:pt x="449580" y="381000"/>
                    <a:pt x="428625" y="360045"/>
                    <a:pt x="428625" y="333375"/>
                  </a:cubicBezTo>
                  <a:cubicBezTo>
                    <a:pt x="428625" y="306705"/>
                    <a:pt x="449580" y="285750"/>
                    <a:pt x="476250" y="285750"/>
                  </a:cubicBezTo>
                  <a:cubicBezTo>
                    <a:pt x="502920" y="285750"/>
                    <a:pt x="523875" y="306705"/>
                    <a:pt x="523875" y="333375"/>
                  </a:cubicBezTo>
                  <a:cubicBezTo>
                    <a:pt x="523875" y="360045"/>
                    <a:pt x="502920" y="381000"/>
                    <a:pt x="476250" y="381000"/>
                  </a:cubicBezTo>
                  <a:close/>
                  <a:moveTo>
                    <a:pt x="590550" y="334328"/>
                  </a:moveTo>
                  <a:lnTo>
                    <a:pt x="542925" y="334328"/>
                  </a:lnTo>
                  <a:cubicBezTo>
                    <a:pt x="542925" y="334328"/>
                    <a:pt x="542925" y="333375"/>
                    <a:pt x="542925" y="333375"/>
                  </a:cubicBezTo>
                  <a:cubicBezTo>
                    <a:pt x="542925" y="296228"/>
                    <a:pt x="513398" y="266700"/>
                    <a:pt x="476250" y="266700"/>
                  </a:cubicBezTo>
                  <a:cubicBezTo>
                    <a:pt x="465773" y="266700"/>
                    <a:pt x="456248" y="269558"/>
                    <a:pt x="447675" y="273368"/>
                  </a:cubicBezTo>
                  <a:lnTo>
                    <a:pt x="447675" y="133350"/>
                  </a:lnTo>
                  <a:lnTo>
                    <a:pt x="538163" y="133350"/>
                  </a:lnTo>
                  <a:lnTo>
                    <a:pt x="590550" y="212408"/>
                  </a:lnTo>
                  <a:lnTo>
                    <a:pt x="590550" y="33432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64F671E0-3987-5103-272E-3613A062F5CF}"/>
                </a:ext>
              </a:extLst>
            </p:cNvPr>
            <p:cNvSpPr/>
            <p:nvPr/>
          </p:nvSpPr>
          <p:spPr>
            <a:xfrm>
              <a:off x="4632324" y="3076576"/>
              <a:ext cx="95726" cy="66675"/>
            </a:xfrm>
            <a:custGeom>
              <a:avLst/>
              <a:gdLst>
                <a:gd name="connsiteX0" fmla="*/ 57150 w 95726"/>
                <a:gd name="connsiteY0" fmla="*/ 0 h 66675"/>
                <a:gd name="connsiteX1" fmla="*/ 9525 w 95726"/>
                <a:gd name="connsiteY1" fmla="*/ 0 h 66675"/>
                <a:gd name="connsiteX2" fmla="*/ 0 w 95726"/>
                <a:gd name="connsiteY2" fmla="*/ 9525 h 66675"/>
                <a:gd name="connsiteX3" fmla="*/ 0 w 95726"/>
                <a:gd name="connsiteY3" fmla="*/ 57150 h 66675"/>
                <a:gd name="connsiteX4" fmla="*/ 9525 w 95726"/>
                <a:gd name="connsiteY4" fmla="*/ 66675 h 66675"/>
                <a:gd name="connsiteX5" fmla="*/ 85725 w 95726"/>
                <a:gd name="connsiteY5" fmla="*/ 66675 h 66675"/>
                <a:gd name="connsiteX6" fmla="*/ 94298 w 95726"/>
                <a:gd name="connsiteY6" fmla="*/ 61913 h 66675"/>
                <a:gd name="connsiteX7" fmla="*/ 94298 w 95726"/>
                <a:gd name="connsiteY7" fmla="*/ 52388 h 66675"/>
                <a:gd name="connsiteX8" fmla="*/ 65723 w 95726"/>
                <a:gd name="connsiteY8" fmla="*/ 4763 h 66675"/>
                <a:gd name="connsiteX9" fmla="*/ 57150 w 95726"/>
                <a:gd name="connsiteY9" fmla="*/ 0 h 66675"/>
                <a:gd name="connsiteX10" fmla="*/ 19050 w 95726"/>
                <a:gd name="connsiteY10" fmla="*/ 47625 h 66675"/>
                <a:gd name="connsiteX11" fmla="*/ 19050 w 95726"/>
                <a:gd name="connsiteY11" fmla="*/ 19050 h 66675"/>
                <a:gd name="connsiteX12" fmla="*/ 51435 w 95726"/>
                <a:gd name="connsiteY12" fmla="*/ 19050 h 66675"/>
                <a:gd name="connsiteX13" fmla="*/ 68580 w 95726"/>
                <a:gd name="connsiteY13" fmla="*/ 47625 h 66675"/>
                <a:gd name="connsiteX14" fmla="*/ 19050 w 95726"/>
                <a:gd name="connsiteY14" fmla="*/ 4762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726" h="66675">
                  <a:moveTo>
                    <a:pt x="57150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57150"/>
                  </a:lnTo>
                  <a:cubicBezTo>
                    <a:pt x="0" y="62865"/>
                    <a:pt x="3810" y="66675"/>
                    <a:pt x="9525" y="66675"/>
                  </a:cubicBezTo>
                  <a:lnTo>
                    <a:pt x="85725" y="66675"/>
                  </a:lnTo>
                  <a:cubicBezTo>
                    <a:pt x="89535" y="66675"/>
                    <a:pt x="92393" y="64770"/>
                    <a:pt x="94298" y="61913"/>
                  </a:cubicBezTo>
                  <a:cubicBezTo>
                    <a:pt x="96202" y="59055"/>
                    <a:pt x="96202" y="55245"/>
                    <a:pt x="94298" y="52388"/>
                  </a:cubicBezTo>
                  <a:lnTo>
                    <a:pt x="65723" y="4763"/>
                  </a:lnTo>
                  <a:cubicBezTo>
                    <a:pt x="63818" y="1905"/>
                    <a:pt x="60960" y="0"/>
                    <a:pt x="57150" y="0"/>
                  </a:cubicBezTo>
                  <a:close/>
                  <a:moveTo>
                    <a:pt x="19050" y="47625"/>
                  </a:moveTo>
                  <a:lnTo>
                    <a:pt x="19050" y="19050"/>
                  </a:lnTo>
                  <a:lnTo>
                    <a:pt x="51435" y="19050"/>
                  </a:lnTo>
                  <a:lnTo>
                    <a:pt x="68580" y="47625"/>
                  </a:lnTo>
                  <a:lnTo>
                    <a:pt x="19050" y="4762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DC1ADAA-3CE4-3712-0DAB-97E54630E483}"/>
                </a:ext>
              </a:extLst>
            </p:cNvPr>
            <p:cNvSpPr/>
            <p:nvPr/>
          </p:nvSpPr>
          <p:spPr>
            <a:xfrm>
              <a:off x="4298949" y="3095626"/>
              <a:ext cx="47625" cy="19050"/>
            </a:xfrm>
            <a:custGeom>
              <a:avLst/>
              <a:gdLst>
                <a:gd name="connsiteX0" fmla="*/ 9525 w 47625"/>
                <a:gd name="connsiteY0" fmla="*/ 19050 h 19050"/>
                <a:gd name="connsiteX1" fmla="*/ 38100 w 47625"/>
                <a:gd name="connsiteY1" fmla="*/ 19050 h 19050"/>
                <a:gd name="connsiteX2" fmla="*/ 47625 w 47625"/>
                <a:gd name="connsiteY2" fmla="*/ 9525 h 19050"/>
                <a:gd name="connsiteX3" fmla="*/ 38100 w 47625"/>
                <a:gd name="connsiteY3" fmla="*/ 0 h 19050"/>
                <a:gd name="connsiteX4" fmla="*/ 9525 w 47625"/>
                <a:gd name="connsiteY4" fmla="*/ 0 h 19050"/>
                <a:gd name="connsiteX5" fmla="*/ 0 w 47625"/>
                <a:gd name="connsiteY5" fmla="*/ 9525 h 19050"/>
                <a:gd name="connsiteX6" fmla="*/ 9525 w 4762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19050">
                  <a:moveTo>
                    <a:pt x="9525" y="19050"/>
                  </a:moveTo>
                  <a:lnTo>
                    <a:pt x="38100" y="19050"/>
                  </a:lnTo>
                  <a:cubicBezTo>
                    <a:pt x="43815" y="19050"/>
                    <a:pt x="47625" y="15240"/>
                    <a:pt x="47625" y="9525"/>
                  </a:cubicBezTo>
                  <a:cubicBezTo>
                    <a:pt x="47625" y="3810"/>
                    <a:pt x="43815" y="0"/>
                    <a:pt x="38100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46D6B06-1198-1147-C778-449160097178}"/>
                </a:ext>
              </a:extLst>
            </p:cNvPr>
            <p:cNvSpPr/>
            <p:nvPr/>
          </p:nvSpPr>
          <p:spPr>
            <a:xfrm>
              <a:off x="4365624" y="3000376"/>
              <a:ext cx="28575" cy="19050"/>
            </a:xfrm>
            <a:custGeom>
              <a:avLst/>
              <a:gdLst>
                <a:gd name="connsiteX0" fmla="*/ 9525 w 28575"/>
                <a:gd name="connsiteY0" fmla="*/ 19050 h 19050"/>
                <a:gd name="connsiteX1" fmla="*/ 19050 w 28575"/>
                <a:gd name="connsiteY1" fmla="*/ 19050 h 19050"/>
                <a:gd name="connsiteX2" fmla="*/ 28575 w 28575"/>
                <a:gd name="connsiteY2" fmla="*/ 9525 h 19050"/>
                <a:gd name="connsiteX3" fmla="*/ 19050 w 28575"/>
                <a:gd name="connsiteY3" fmla="*/ 0 h 19050"/>
                <a:gd name="connsiteX4" fmla="*/ 9525 w 28575"/>
                <a:gd name="connsiteY4" fmla="*/ 0 h 19050"/>
                <a:gd name="connsiteX5" fmla="*/ 0 w 28575"/>
                <a:gd name="connsiteY5" fmla="*/ 9525 h 19050"/>
                <a:gd name="connsiteX6" fmla="*/ 9525 w 285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9525" y="19050"/>
                  </a:moveTo>
                  <a:lnTo>
                    <a:pt x="19050" y="19050"/>
                  </a:lnTo>
                  <a:cubicBezTo>
                    <a:pt x="24765" y="19050"/>
                    <a:pt x="28575" y="15240"/>
                    <a:pt x="28575" y="9525"/>
                  </a:cubicBezTo>
                  <a:cubicBezTo>
                    <a:pt x="28575" y="3810"/>
                    <a:pt x="24765" y="0"/>
                    <a:pt x="19050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41" name="Graphic 51">
            <a:extLst>
              <a:ext uri="{FF2B5EF4-FFF2-40B4-BE49-F238E27FC236}">
                <a16:creationId xmlns:a16="http://schemas.microsoft.com/office/drawing/2014/main" id="{8AAF8FC9-C566-4788-AEA1-D584D666313D}"/>
              </a:ext>
            </a:extLst>
          </p:cNvPr>
          <p:cNvGrpSpPr/>
          <p:nvPr/>
        </p:nvGrpSpPr>
        <p:grpSpPr>
          <a:xfrm>
            <a:off x="2539999" y="2810828"/>
            <a:ext cx="609600" cy="550545"/>
            <a:chOff x="2539999" y="2810828"/>
            <a:chExt cx="609600" cy="550545"/>
          </a:xfrm>
          <a:solidFill>
            <a:schemeClr val="accent6">
              <a:lumMod val="50000"/>
            </a:schemeClr>
          </a:solidFill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D8F42ACD-12C8-C4A9-3AE3-5D12BC7F9864}"/>
                </a:ext>
              </a:extLst>
            </p:cNvPr>
            <p:cNvSpPr/>
            <p:nvPr/>
          </p:nvSpPr>
          <p:spPr>
            <a:xfrm>
              <a:off x="2539999" y="2810828"/>
              <a:ext cx="609600" cy="550545"/>
            </a:xfrm>
            <a:custGeom>
              <a:avLst/>
              <a:gdLst>
                <a:gd name="connsiteX0" fmla="*/ 609600 w 609600"/>
                <a:gd name="connsiteY0" fmla="*/ 186690 h 550545"/>
                <a:gd name="connsiteX1" fmla="*/ 608648 w 609600"/>
                <a:gd name="connsiteY1" fmla="*/ 182880 h 550545"/>
                <a:gd name="connsiteX2" fmla="*/ 537210 w 609600"/>
                <a:gd name="connsiteY2" fmla="*/ 27623 h 550545"/>
                <a:gd name="connsiteX3" fmla="*/ 481965 w 609600"/>
                <a:gd name="connsiteY3" fmla="*/ 0 h 550545"/>
                <a:gd name="connsiteX4" fmla="*/ 127635 w 609600"/>
                <a:gd name="connsiteY4" fmla="*/ 0 h 550545"/>
                <a:gd name="connsiteX5" fmla="*/ 75248 w 609600"/>
                <a:gd name="connsiteY5" fmla="*/ 24765 h 550545"/>
                <a:gd name="connsiteX6" fmla="*/ 953 w 609600"/>
                <a:gd name="connsiteY6" fmla="*/ 182880 h 550545"/>
                <a:gd name="connsiteX7" fmla="*/ 0 w 609600"/>
                <a:gd name="connsiteY7" fmla="*/ 186690 h 550545"/>
                <a:gd name="connsiteX8" fmla="*/ 59055 w 609600"/>
                <a:gd name="connsiteY8" fmla="*/ 254318 h 550545"/>
                <a:gd name="connsiteX9" fmla="*/ 59055 w 609600"/>
                <a:gd name="connsiteY9" fmla="*/ 481965 h 550545"/>
                <a:gd name="connsiteX10" fmla="*/ 127635 w 609600"/>
                <a:gd name="connsiteY10" fmla="*/ 550545 h 550545"/>
                <a:gd name="connsiteX11" fmla="*/ 481965 w 609600"/>
                <a:gd name="connsiteY11" fmla="*/ 550545 h 550545"/>
                <a:gd name="connsiteX12" fmla="*/ 550545 w 609600"/>
                <a:gd name="connsiteY12" fmla="*/ 481965 h 550545"/>
                <a:gd name="connsiteX13" fmla="*/ 550545 w 609600"/>
                <a:gd name="connsiteY13" fmla="*/ 254318 h 550545"/>
                <a:gd name="connsiteX14" fmla="*/ 609600 w 609600"/>
                <a:gd name="connsiteY14" fmla="*/ 186690 h 550545"/>
                <a:gd name="connsiteX15" fmla="*/ 238125 w 609600"/>
                <a:gd name="connsiteY15" fmla="*/ 186690 h 550545"/>
                <a:gd name="connsiteX16" fmla="*/ 187643 w 609600"/>
                <a:gd name="connsiteY16" fmla="*/ 236220 h 550545"/>
                <a:gd name="connsiteX17" fmla="*/ 142875 w 609600"/>
                <a:gd name="connsiteY17" fmla="*/ 189548 h 550545"/>
                <a:gd name="connsiteX18" fmla="*/ 165735 w 609600"/>
                <a:gd name="connsiteY18" fmla="*/ 19050 h 550545"/>
                <a:gd name="connsiteX19" fmla="*/ 238125 w 609600"/>
                <a:gd name="connsiteY19" fmla="*/ 19050 h 550545"/>
                <a:gd name="connsiteX20" fmla="*/ 238125 w 609600"/>
                <a:gd name="connsiteY20" fmla="*/ 186690 h 550545"/>
                <a:gd name="connsiteX21" fmla="*/ 257175 w 609600"/>
                <a:gd name="connsiteY21" fmla="*/ 19050 h 550545"/>
                <a:gd name="connsiteX22" fmla="*/ 352425 w 609600"/>
                <a:gd name="connsiteY22" fmla="*/ 19050 h 550545"/>
                <a:gd name="connsiteX23" fmla="*/ 352425 w 609600"/>
                <a:gd name="connsiteY23" fmla="*/ 186690 h 550545"/>
                <a:gd name="connsiteX24" fmla="*/ 304800 w 609600"/>
                <a:gd name="connsiteY24" fmla="*/ 236220 h 550545"/>
                <a:gd name="connsiteX25" fmla="*/ 257175 w 609600"/>
                <a:gd name="connsiteY25" fmla="*/ 186690 h 550545"/>
                <a:gd name="connsiteX26" fmla="*/ 257175 w 609600"/>
                <a:gd name="connsiteY26" fmla="*/ 19050 h 550545"/>
                <a:gd name="connsiteX27" fmla="*/ 371475 w 609600"/>
                <a:gd name="connsiteY27" fmla="*/ 19050 h 550545"/>
                <a:gd name="connsiteX28" fmla="*/ 443865 w 609600"/>
                <a:gd name="connsiteY28" fmla="*/ 19050 h 550545"/>
                <a:gd name="connsiteX29" fmla="*/ 466725 w 609600"/>
                <a:gd name="connsiteY29" fmla="*/ 189548 h 550545"/>
                <a:gd name="connsiteX30" fmla="*/ 421958 w 609600"/>
                <a:gd name="connsiteY30" fmla="*/ 236220 h 550545"/>
                <a:gd name="connsiteX31" fmla="*/ 371475 w 609600"/>
                <a:gd name="connsiteY31" fmla="*/ 186690 h 550545"/>
                <a:gd name="connsiteX32" fmla="*/ 371475 w 609600"/>
                <a:gd name="connsiteY32" fmla="*/ 19050 h 550545"/>
                <a:gd name="connsiteX33" fmla="*/ 19050 w 609600"/>
                <a:gd name="connsiteY33" fmla="*/ 188595 h 550545"/>
                <a:gd name="connsiteX34" fmla="*/ 89535 w 609600"/>
                <a:gd name="connsiteY34" fmla="*/ 37148 h 550545"/>
                <a:gd name="connsiteX35" fmla="*/ 127635 w 609600"/>
                <a:gd name="connsiteY35" fmla="*/ 19050 h 550545"/>
                <a:gd name="connsiteX36" fmla="*/ 146685 w 609600"/>
                <a:gd name="connsiteY36" fmla="*/ 19050 h 550545"/>
                <a:gd name="connsiteX37" fmla="*/ 123825 w 609600"/>
                <a:gd name="connsiteY37" fmla="*/ 188595 h 550545"/>
                <a:gd name="connsiteX38" fmla="*/ 123825 w 609600"/>
                <a:gd name="connsiteY38" fmla="*/ 189548 h 550545"/>
                <a:gd name="connsiteX39" fmla="*/ 123825 w 609600"/>
                <a:gd name="connsiteY39" fmla="*/ 190500 h 550545"/>
                <a:gd name="connsiteX40" fmla="*/ 68580 w 609600"/>
                <a:gd name="connsiteY40" fmla="*/ 237173 h 550545"/>
                <a:gd name="connsiteX41" fmla="*/ 19050 w 609600"/>
                <a:gd name="connsiteY41" fmla="*/ 188595 h 550545"/>
                <a:gd name="connsiteX42" fmla="*/ 238125 w 609600"/>
                <a:gd name="connsiteY42" fmla="*/ 531495 h 550545"/>
                <a:gd name="connsiteX43" fmla="*/ 142875 w 609600"/>
                <a:gd name="connsiteY43" fmla="*/ 531495 h 550545"/>
                <a:gd name="connsiteX44" fmla="*/ 142875 w 609600"/>
                <a:gd name="connsiteY44" fmla="*/ 370523 h 550545"/>
                <a:gd name="connsiteX45" fmla="*/ 190500 w 609600"/>
                <a:gd name="connsiteY45" fmla="*/ 322898 h 550545"/>
                <a:gd name="connsiteX46" fmla="*/ 238125 w 609600"/>
                <a:gd name="connsiteY46" fmla="*/ 370523 h 550545"/>
                <a:gd name="connsiteX47" fmla="*/ 238125 w 609600"/>
                <a:gd name="connsiteY47" fmla="*/ 531495 h 550545"/>
                <a:gd name="connsiteX48" fmla="*/ 481965 w 609600"/>
                <a:gd name="connsiteY48" fmla="*/ 531495 h 550545"/>
                <a:gd name="connsiteX49" fmla="*/ 257175 w 609600"/>
                <a:gd name="connsiteY49" fmla="*/ 531495 h 550545"/>
                <a:gd name="connsiteX50" fmla="*/ 257175 w 609600"/>
                <a:gd name="connsiteY50" fmla="*/ 370523 h 550545"/>
                <a:gd name="connsiteX51" fmla="*/ 190500 w 609600"/>
                <a:gd name="connsiteY51" fmla="*/ 303848 h 550545"/>
                <a:gd name="connsiteX52" fmla="*/ 123825 w 609600"/>
                <a:gd name="connsiteY52" fmla="*/ 370523 h 550545"/>
                <a:gd name="connsiteX53" fmla="*/ 123825 w 609600"/>
                <a:gd name="connsiteY53" fmla="*/ 531495 h 550545"/>
                <a:gd name="connsiteX54" fmla="*/ 78105 w 609600"/>
                <a:gd name="connsiteY54" fmla="*/ 481965 h 550545"/>
                <a:gd name="connsiteX55" fmla="*/ 78105 w 609600"/>
                <a:gd name="connsiteY55" fmla="*/ 254318 h 550545"/>
                <a:gd name="connsiteX56" fmla="*/ 132398 w 609600"/>
                <a:gd name="connsiteY56" fmla="*/ 222885 h 550545"/>
                <a:gd name="connsiteX57" fmla="*/ 187643 w 609600"/>
                <a:gd name="connsiteY57" fmla="*/ 254318 h 550545"/>
                <a:gd name="connsiteX58" fmla="*/ 247650 w 609600"/>
                <a:gd name="connsiteY58" fmla="*/ 220980 h 550545"/>
                <a:gd name="connsiteX59" fmla="*/ 304800 w 609600"/>
                <a:gd name="connsiteY59" fmla="*/ 254318 h 550545"/>
                <a:gd name="connsiteX60" fmla="*/ 361950 w 609600"/>
                <a:gd name="connsiteY60" fmla="*/ 220980 h 550545"/>
                <a:gd name="connsiteX61" fmla="*/ 421958 w 609600"/>
                <a:gd name="connsiteY61" fmla="*/ 254318 h 550545"/>
                <a:gd name="connsiteX62" fmla="*/ 477203 w 609600"/>
                <a:gd name="connsiteY62" fmla="*/ 222885 h 550545"/>
                <a:gd name="connsiteX63" fmla="*/ 531495 w 609600"/>
                <a:gd name="connsiteY63" fmla="*/ 254318 h 550545"/>
                <a:gd name="connsiteX64" fmla="*/ 531495 w 609600"/>
                <a:gd name="connsiteY64" fmla="*/ 481965 h 550545"/>
                <a:gd name="connsiteX65" fmla="*/ 481965 w 609600"/>
                <a:gd name="connsiteY65" fmla="*/ 531495 h 550545"/>
                <a:gd name="connsiteX66" fmla="*/ 541020 w 609600"/>
                <a:gd name="connsiteY66" fmla="*/ 236220 h 550545"/>
                <a:gd name="connsiteX67" fmla="*/ 485775 w 609600"/>
                <a:gd name="connsiteY67" fmla="*/ 189548 h 550545"/>
                <a:gd name="connsiteX68" fmla="*/ 485775 w 609600"/>
                <a:gd name="connsiteY68" fmla="*/ 188595 h 550545"/>
                <a:gd name="connsiteX69" fmla="*/ 485775 w 609600"/>
                <a:gd name="connsiteY69" fmla="*/ 187643 h 550545"/>
                <a:gd name="connsiteX70" fmla="*/ 462915 w 609600"/>
                <a:gd name="connsiteY70" fmla="*/ 19050 h 550545"/>
                <a:gd name="connsiteX71" fmla="*/ 481965 w 609600"/>
                <a:gd name="connsiteY71" fmla="*/ 19050 h 550545"/>
                <a:gd name="connsiteX72" fmla="*/ 521970 w 609600"/>
                <a:gd name="connsiteY72" fmla="*/ 39053 h 550545"/>
                <a:gd name="connsiteX73" fmla="*/ 590550 w 609600"/>
                <a:gd name="connsiteY73" fmla="*/ 188595 h 550545"/>
                <a:gd name="connsiteX74" fmla="*/ 541020 w 609600"/>
                <a:gd name="connsiteY74" fmla="*/ 236220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609600" h="550545">
                  <a:moveTo>
                    <a:pt x="609600" y="186690"/>
                  </a:moveTo>
                  <a:cubicBezTo>
                    <a:pt x="609600" y="185738"/>
                    <a:pt x="609600" y="183833"/>
                    <a:pt x="608648" y="182880"/>
                  </a:cubicBezTo>
                  <a:cubicBezTo>
                    <a:pt x="598170" y="159068"/>
                    <a:pt x="544830" y="38100"/>
                    <a:pt x="537210" y="27623"/>
                  </a:cubicBezTo>
                  <a:cubicBezTo>
                    <a:pt x="523875" y="10477"/>
                    <a:pt x="503873" y="0"/>
                    <a:pt x="481965" y="0"/>
                  </a:cubicBezTo>
                  <a:lnTo>
                    <a:pt x="127635" y="0"/>
                  </a:lnTo>
                  <a:cubicBezTo>
                    <a:pt x="107633" y="0"/>
                    <a:pt x="87630" y="8573"/>
                    <a:pt x="75248" y="24765"/>
                  </a:cubicBezTo>
                  <a:cubicBezTo>
                    <a:pt x="66675" y="35243"/>
                    <a:pt x="16193" y="148590"/>
                    <a:pt x="953" y="182880"/>
                  </a:cubicBezTo>
                  <a:cubicBezTo>
                    <a:pt x="0" y="183833"/>
                    <a:pt x="0" y="185738"/>
                    <a:pt x="0" y="186690"/>
                  </a:cubicBezTo>
                  <a:cubicBezTo>
                    <a:pt x="0" y="220980"/>
                    <a:pt x="25718" y="249555"/>
                    <a:pt x="59055" y="254318"/>
                  </a:cubicBezTo>
                  <a:lnTo>
                    <a:pt x="59055" y="481965"/>
                  </a:lnTo>
                  <a:cubicBezTo>
                    <a:pt x="59055" y="520065"/>
                    <a:pt x="89535" y="550545"/>
                    <a:pt x="127635" y="550545"/>
                  </a:cubicBezTo>
                  <a:lnTo>
                    <a:pt x="481965" y="550545"/>
                  </a:lnTo>
                  <a:cubicBezTo>
                    <a:pt x="520065" y="550545"/>
                    <a:pt x="550545" y="520065"/>
                    <a:pt x="550545" y="481965"/>
                  </a:cubicBezTo>
                  <a:lnTo>
                    <a:pt x="550545" y="254318"/>
                  </a:lnTo>
                  <a:cubicBezTo>
                    <a:pt x="583883" y="249555"/>
                    <a:pt x="609600" y="220980"/>
                    <a:pt x="609600" y="186690"/>
                  </a:cubicBezTo>
                  <a:close/>
                  <a:moveTo>
                    <a:pt x="238125" y="186690"/>
                  </a:moveTo>
                  <a:cubicBezTo>
                    <a:pt x="238125" y="214313"/>
                    <a:pt x="215265" y="236220"/>
                    <a:pt x="187643" y="236220"/>
                  </a:cubicBezTo>
                  <a:cubicBezTo>
                    <a:pt x="160973" y="236220"/>
                    <a:pt x="142875" y="218123"/>
                    <a:pt x="142875" y="189548"/>
                  </a:cubicBezTo>
                  <a:lnTo>
                    <a:pt x="165735" y="19050"/>
                  </a:lnTo>
                  <a:lnTo>
                    <a:pt x="238125" y="19050"/>
                  </a:lnTo>
                  <a:lnTo>
                    <a:pt x="238125" y="186690"/>
                  </a:lnTo>
                  <a:close/>
                  <a:moveTo>
                    <a:pt x="257175" y="19050"/>
                  </a:moveTo>
                  <a:lnTo>
                    <a:pt x="352425" y="19050"/>
                  </a:lnTo>
                  <a:lnTo>
                    <a:pt x="352425" y="186690"/>
                  </a:lnTo>
                  <a:cubicBezTo>
                    <a:pt x="352425" y="214313"/>
                    <a:pt x="331470" y="236220"/>
                    <a:pt x="304800" y="236220"/>
                  </a:cubicBezTo>
                  <a:cubicBezTo>
                    <a:pt x="278130" y="236220"/>
                    <a:pt x="257175" y="214313"/>
                    <a:pt x="257175" y="186690"/>
                  </a:cubicBezTo>
                  <a:lnTo>
                    <a:pt x="257175" y="19050"/>
                  </a:lnTo>
                  <a:close/>
                  <a:moveTo>
                    <a:pt x="371475" y="19050"/>
                  </a:moveTo>
                  <a:lnTo>
                    <a:pt x="443865" y="19050"/>
                  </a:lnTo>
                  <a:lnTo>
                    <a:pt x="466725" y="189548"/>
                  </a:lnTo>
                  <a:cubicBezTo>
                    <a:pt x="466725" y="218123"/>
                    <a:pt x="448628" y="236220"/>
                    <a:pt x="421958" y="236220"/>
                  </a:cubicBezTo>
                  <a:cubicBezTo>
                    <a:pt x="394335" y="236220"/>
                    <a:pt x="371475" y="214313"/>
                    <a:pt x="371475" y="186690"/>
                  </a:cubicBezTo>
                  <a:lnTo>
                    <a:pt x="371475" y="19050"/>
                  </a:lnTo>
                  <a:close/>
                  <a:moveTo>
                    <a:pt x="19050" y="188595"/>
                  </a:moveTo>
                  <a:cubicBezTo>
                    <a:pt x="43815" y="133350"/>
                    <a:pt x="83820" y="44768"/>
                    <a:pt x="89535" y="37148"/>
                  </a:cubicBezTo>
                  <a:cubicBezTo>
                    <a:pt x="99060" y="25718"/>
                    <a:pt x="112395" y="19050"/>
                    <a:pt x="127635" y="19050"/>
                  </a:cubicBezTo>
                  <a:lnTo>
                    <a:pt x="146685" y="19050"/>
                  </a:lnTo>
                  <a:lnTo>
                    <a:pt x="123825" y="188595"/>
                  </a:lnTo>
                  <a:cubicBezTo>
                    <a:pt x="123825" y="188595"/>
                    <a:pt x="123825" y="188595"/>
                    <a:pt x="123825" y="189548"/>
                  </a:cubicBezTo>
                  <a:cubicBezTo>
                    <a:pt x="123825" y="189548"/>
                    <a:pt x="123825" y="189548"/>
                    <a:pt x="123825" y="190500"/>
                  </a:cubicBezTo>
                  <a:cubicBezTo>
                    <a:pt x="123825" y="218123"/>
                    <a:pt x="95250" y="237173"/>
                    <a:pt x="68580" y="237173"/>
                  </a:cubicBezTo>
                  <a:cubicBezTo>
                    <a:pt x="41910" y="236220"/>
                    <a:pt x="20003" y="215265"/>
                    <a:pt x="19050" y="188595"/>
                  </a:cubicBezTo>
                  <a:close/>
                  <a:moveTo>
                    <a:pt x="238125" y="531495"/>
                  </a:moveTo>
                  <a:lnTo>
                    <a:pt x="142875" y="531495"/>
                  </a:lnTo>
                  <a:lnTo>
                    <a:pt x="142875" y="370523"/>
                  </a:lnTo>
                  <a:cubicBezTo>
                    <a:pt x="142875" y="344805"/>
                    <a:pt x="163830" y="322898"/>
                    <a:pt x="190500" y="322898"/>
                  </a:cubicBezTo>
                  <a:cubicBezTo>
                    <a:pt x="217170" y="322898"/>
                    <a:pt x="238125" y="343853"/>
                    <a:pt x="238125" y="370523"/>
                  </a:cubicBezTo>
                  <a:lnTo>
                    <a:pt x="238125" y="531495"/>
                  </a:lnTo>
                  <a:close/>
                  <a:moveTo>
                    <a:pt x="481965" y="531495"/>
                  </a:moveTo>
                  <a:lnTo>
                    <a:pt x="257175" y="531495"/>
                  </a:lnTo>
                  <a:lnTo>
                    <a:pt x="257175" y="370523"/>
                  </a:lnTo>
                  <a:cubicBezTo>
                    <a:pt x="257175" y="334328"/>
                    <a:pt x="227648" y="303848"/>
                    <a:pt x="190500" y="303848"/>
                  </a:cubicBezTo>
                  <a:cubicBezTo>
                    <a:pt x="153353" y="303848"/>
                    <a:pt x="123825" y="333375"/>
                    <a:pt x="123825" y="370523"/>
                  </a:cubicBezTo>
                  <a:lnTo>
                    <a:pt x="123825" y="531495"/>
                  </a:lnTo>
                  <a:cubicBezTo>
                    <a:pt x="98108" y="529590"/>
                    <a:pt x="78105" y="508635"/>
                    <a:pt x="78105" y="481965"/>
                  </a:cubicBezTo>
                  <a:lnTo>
                    <a:pt x="78105" y="254318"/>
                  </a:lnTo>
                  <a:cubicBezTo>
                    <a:pt x="99060" y="251460"/>
                    <a:pt x="120015" y="240030"/>
                    <a:pt x="132398" y="222885"/>
                  </a:cubicBezTo>
                  <a:cubicBezTo>
                    <a:pt x="142875" y="242888"/>
                    <a:pt x="162878" y="254318"/>
                    <a:pt x="187643" y="254318"/>
                  </a:cubicBezTo>
                  <a:cubicBezTo>
                    <a:pt x="213360" y="254318"/>
                    <a:pt x="235268" y="240983"/>
                    <a:pt x="247650" y="220980"/>
                  </a:cubicBezTo>
                  <a:cubicBezTo>
                    <a:pt x="259080" y="240983"/>
                    <a:pt x="280988" y="254318"/>
                    <a:pt x="304800" y="254318"/>
                  </a:cubicBezTo>
                  <a:cubicBezTo>
                    <a:pt x="328613" y="254318"/>
                    <a:pt x="350520" y="240983"/>
                    <a:pt x="361950" y="220980"/>
                  </a:cubicBezTo>
                  <a:cubicBezTo>
                    <a:pt x="374333" y="240983"/>
                    <a:pt x="396240" y="254318"/>
                    <a:pt x="421958" y="254318"/>
                  </a:cubicBezTo>
                  <a:cubicBezTo>
                    <a:pt x="446723" y="254318"/>
                    <a:pt x="466725" y="241935"/>
                    <a:pt x="477203" y="222885"/>
                  </a:cubicBezTo>
                  <a:cubicBezTo>
                    <a:pt x="489585" y="240030"/>
                    <a:pt x="509588" y="251460"/>
                    <a:pt x="531495" y="254318"/>
                  </a:cubicBezTo>
                  <a:lnTo>
                    <a:pt x="531495" y="481965"/>
                  </a:lnTo>
                  <a:cubicBezTo>
                    <a:pt x="531495" y="509588"/>
                    <a:pt x="509588" y="531495"/>
                    <a:pt x="481965" y="531495"/>
                  </a:cubicBezTo>
                  <a:close/>
                  <a:moveTo>
                    <a:pt x="541020" y="236220"/>
                  </a:moveTo>
                  <a:cubicBezTo>
                    <a:pt x="514350" y="236220"/>
                    <a:pt x="485775" y="217170"/>
                    <a:pt x="485775" y="189548"/>
                  </a:cubicBezTo>
                  <a:cubicBezTo>
                    <a:pt x="485775" y="189548"/>
                    <a:pt x="485775" y="189548"/>
                    <a:pt x="485775" y="188595"/>
                  </a:cubicBezTo>
                  <a:cubicBezTo>
                    <a:pt x="485775" y="188595"/>
                    <a:pt x="485775" y="188595"/>
                    <a:pt x="485775" y="187643"/>
                  </a:cubicBezTo>
                  <a:lnTo>
                    <a:pt x="462915" y="19050"/>
                  </a:lnTo>
                  <a:lnTo>
                    <a:pt x="481965" y="19050"/>
                  </a:lnTo>
                  <a:cubicBezTo>
                    <a:pt x="498158" y="19050"/>
                    <a:pt x="512445" y="26670"/>
                    <a:pt x="521970" y="39053"/>
                  </a:cubicBezTo>
                  <a:cubicBezTo>
                    <a:pt x="527685" y="46673"/>
                    <a:pt x="566738" y="134303"/>
                    <a:pt x="590550" y="188595"/>
                  </a:cubicBezTo>
                  <a:cubicBezTo>
                    <a:pt x="589598" y="215265"/>
                    <a:pt x="567690" y="236220"/>
                    <a:pt x="541020" y="2362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1361A6D-1F66-9AC2-7AD3-63A94EE35047}"/>
                </a:ext>
              </a:extLst>
            </p:cNvPr>
            <p:cNvSpPr/>
            <p:nvPr/>
          </p:nvSpPr>
          <p:spPr>
            <a:xfrm>
              <a:off x="2835274" y="3114676"/>
              <a:ext cx="190500" cy="133350"/>
            </a:xfrm>
            <a:custGeom>
              <a:avLst/>
              <a:gdLst>
                <a:gd name="connsiteX0" fmla="*/ 123825 w 190500"/>
                <a:gd name="connsiteY0" fmla="*/ 0 h 133350"/>
                <a:gd name="connsiteX1" fmla="*/ 66675 w 190500"/>
                <a:gd name="connsiteY1" fmla="*/ 0 h 133350"/>
                <a:gd name="connsiteX2" fmla="*/ 0 w 190500"/>
                <a:gd name="connsiteY2" fmla="*/ 66675 h 133350"/>
                <a:gd name="connsiteX3" fmla="*/ 66675 w 190500"/>
                <a:gd name="connsiteY3" fmla="*/ 133350 h 133350"/>
                <a:gd name="connsiteX4" fmla="*/ 123825 w 190500"/>
                <a:gd name="connsiteY4" fmla="*/ 133350 h 133350"/>
                <a:gd name="connsiteX5" fmla="*/ 190500 w 190500"/>
                <a:gd name="connsiteY5" fmla="*/ 66675 h 133350"/>
                <a:gd name="connsiteX6" fmla="*/ 123825 w 190500"/>
                <a:gd name="connsiteY6" fmla="*/ 0 h 133350"/>
                <a:gd name="connsiteX7" fmla="*/ 123825 w 190500"/>
                <a:gd name="connsiteY7" fmla="*/ 114300 h 133350"/>
                <a:gd name="connsiteX8" fmla="*/ 66675 w 190500"/>
                <a:gd name="connsiteY8" fmla="*/ 114300 h 133350"/>
                <a:gd name="connsiteX9" fmla="*/ 19050 w 190500"/>
                <a:gd name="connsiteY9" fmla="*/ 66675 h 133350"/>
                <a:gd name="connsiteX10" fmla="*/ 66675 w 190500"/>
                <a:gd name="connsiteY10" fmla="*/ 19050 h 133350"/>
                <a:gd name="connsiteX11" fmla="*/ 123825 w 190500"/>
                <a:gd name="connsiteY11" fmla="*/ 19050 h 133350"/>
                <a:gd name="connsiteX12" fmla="*/ 171450 w 190500"/>
                <a:gd name="connsiteY12" fmla="*/ 66675 h 133350"/>
                <a:gd name="connsiteX13" fmla="*/ 123825 w 190500"/>
                <a:gd name="connsiteY13" fmla="*/ 11430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" h="133350">
                  <a:moveTo>
                    <a:pt x="123825" y="0"/>
                  </a:moveTo>
                  <a:lnTo>
                    <a:pt x="66675" y="0"/>
                  </a:lnTo>
                  <a:cubicBezTo>
                    <a:pt x="29527" y="0"/>
                    <a:pt x="0" y="29527"/>
                    <a:pt x="0" y="66675"/>
                  </a:cubicBezTo>
                  <a:cubicBezTo>
                    <a:pt x="0" y="103823"/>
                    <a:pt x="29527" y="133350"/>
                    <a:pt x="66675" y="133350"/>
                  </a:cubicBezTo>
                  <a:lnTo>
                    <a:pt x="123825" y="133350"/>
                  </a:lnTo>
                  <a:cubicBezTo>
                    <a:pt x="160973" y="133350"/>
                    <a:pt x="190500" y="103823"/>
                    <a:pt x="190500" y="66675"/>
                  </a:cubicBezTo>
                  <a:cubicBezTo>
                    <a:pt x="190500" y="29527"/>
                    <a:pt x="160973" y="0"/>
                    <a:pt x="123825" y="0"/>
                  </a:cubicBezTo>
                  <a:close/>
                  <a:moveTo>
                    <a:pt x="123825" y="114300"/>
                  </a:moveTo>
                  <a:lnTo>
                    <a:pt x="66675" y="114300"/>
                  </a:lnTo>
                  <a:cubicBezTo>
                    <a:pt x="40005" y="114300"/>
                    <a:pt x="19050" y="93345"/>
                    <a:pt x="19050" y="66675"/>
                  </a:cubicBezTo>
                  <a:cubicBezTo>
                    <a:pt x="19050" y="40005"/>
                    <a:pt x="40005" y="19050"/>
                    <a:pt x="66675" y="19050"/>
                  </a:cubicBezTo>
                  <a:lnTo>
                    <a:pt x="123825" y="19050"/>
                  </a:lnTo>
                  <a:cubicBezTo>
                    <a:pt x="150495" y="19050"/>
                    <a:pt x="171450" y="40005"/>
                    <a:pt x="171450" y="66675"/>
                  </a:cubicBezTo>
                  <a:cubicBezTo>
                    <a:pt x="171450" y="93345"/>
                    <a:pt x="150495" y="114300"/>
                    <a:pt x="123825" y="1143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44" name="Graphic 53">
            <a:extLst>
              <a:ext uri="{FF2B5EF4-FFF2-40B4-BE49-F238E27FC236}">
                <a16:creationId xmlns:a16="http://schemas.microsoft.com/office/drawing/2014/main" id="{F792DED6-D697-3840-80BD-996E75D8B982}"/>
              </a:ext>
            </a:extLst>
          </p:cNvPr>
          <p:cNvGrpSpPr/>
          <p:nvPr/>
        </p:nvGrpSpPr>
        <p:grpSpPr>
          <a:xfrm>
            <a:off x="4165599" y="1902279"/>
            <a:ext cx="609600" cy="447675"/>
            <a:chOff x="4165599" y="1902279"/>
            <a:chExt cx="609600" cy="447675"/>
          </a:xfrm>
          <a:solidFill>
            <a:schemeClr val="accent6">
              <a:lumMod val="50000"/>
            </a:schemeClr>
          </a:solidFill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C2F21C5-0D17-EB00-B869-31887D86C770}"/>
                </a:ext>
              </a:extLst>
            </p:cNvPr>
            <p:cNvSpPr/>
            <p:nvPr/>
          </p:nvSpPr>
          <p:spPr>
            <a:xfrm>
              <a:off x="4165599" y="1902279"/>
              <a:ext cx="609600" cy="447675"/>
            </a:xfrm>
            <a:custGeom>
              <a:avLst/>
              <a:gdLst>
                <a:gd name="connsiteX0" fmla="*/ 607695 w 609600"/>
                <a:gd name="connsiteY0" fmla="*/ 251460 h 447675"/>
                <a:gd name="connsiteX1" fmla="*/ 550545 w 609600"/>
                <a:gd name="connsiteY1" fmla="*/ 165735 h 447675"/>
                <a:gd name="connsiteX2" fmla="*/ 542925 w 609600"/>
                <a:gd name="connsiteY2" fmla="*/ 161925 h 447675"/>
                <a:gd name="connsiteX3" fmla="*/ 447675 w 609600"/>
                <a:gd name="connsiteY3" fmla="*/ 161925 h 447675"/>
                <a:gd name="connsiteX4" fmla="*/ 447675 w 609600"/>
                <a:gd name="connsiteY4" fmla="*/ 95250 h 447675"/>
                <a:gd name="connsiteX5" fmla="*/ 400050 w 609600"/>
                <a:gd name="connsiteY5" fmla="*/ 47625 h 447675"/>
                <a:gd name="connsiteX6" fmla="*/ 171450 w 609600"/>
                <a:gd name="connsiteY6" fmla="*/ 47625 h 447675"/>
                <a:gd name="connsiteX7" fmla="*/ 170498 w 609600"/>
                <a:gd name="connsiteY7" fmla="*/ 47625 h 447675"/>
                <a:gd name="connsiteX8" fmla="*/ 90488 w 609600"/>
                <a:gd name="connsiteY8" fmla="*/ 0 h 447675"/>
                <a:gd name="connsiteX9" fmla="*/ 0 w 609600"/>
                <a:gd name="connsiteY9" fmla="*/ 90488 h 447675"/>
                <a:gd name="connsiteX10" fmla="*/ 47625 w 609600"/>
                <a:gd name="connsiteY10" fmla="*/ 170498 h 447675"/>
                <a:gd name="connsiteX11" fmla="*/ 47625 w 609600"/>
                <a:gd name="connsiteY11" fmla="*/ 171450 h 447675"/>
                <a:gd name="connsiteX12" fmla="*/ 47625 w 609600"/>
                <a:gd name="connsiteY12" fmla="*/ 361950 h 447675"/>
                <a:gd name="connsiteX13" fmla="*/ 57150 w 609600"/>
                <a:gd name="connsiteY13" fmla="*/ 371475 h 447675"/>
                <a:gd name="connsiteX14" fmla="*/ 105728 w 609600"/>
                <a:gd name="connsiteY14" fmla="*/ 371475 h 447675"/>
                <a:gd name="connsiteX15" fmla="*/ 104775 w 609600"/>
                <a:gd name="connsiteY15" fmla="*/ 381000 h 447675"/>
                <a:gd name="connsiteX16" fmla="*/ 57150 w 609600"/>
                <a:gd name="connsiteY16" fmla="*/ 381000 h 447675"/>
                <a:gd name="connsiteX17" fmla="*/ 47625 w 609600"/>
                <a:gd name="connsiteY17" fmla="*/ 390525 h 447675"/>
                <a:gd name="connsiteX18" fmla="*/ 57150 w 609600"/>
                <a:gd name="connsiteY18" fmla="*/ 400050 h 447675"/>
                <a:gd name="connsiteX19" fmla="*/ 107633 w 609600"/>
                <a:gd name="connsiteY19" fmla="*/ 400050 h 447675"/>
                <a:gd name="connsiteX20" fmla="*/ 171450 w 609600"/>
                <a:gd name="connsiteY20" fmla="*/ 447675 h 447675"/>
                <a:gd name="connsiteX21" fmla="*/ 235268 w 609600"/>
                <a:gd name="connsiteY21" fmla="*/ 400050 h 447675"/>
                <a:gd name="connsiteX22" fmla="*/ 412433 w 609600"/>
                <a:gd name="connsiteY22" fmla="*/ 400050 h 447675"/>
                <a:gd name="connsiteX23" fmla="*/ 476250 w 609600"/>
                <a:gd name="connsiteY23" fmla="*/ 447675 h 447675"/>
                <a:gd name="connsiteX24" fmla="*/ 540068 w 609600"/>
                <a:gd name="connsiteY24" fmla="*/ 401003 h 447675"/>
                <a:gd name="connsiteX25" fmla="*/ 600075 w 609600"/>
                <a:gd name="connsiteY25" fmla="*/ 401003 h 447675"/>
                <a:gd name="connsiteX26" fmla="*/ 609600 w 609600"/>
                <a:gd name="connsiteY26" fmla="*/ 391478 h 447675"/>
                <a:gd name="connsiteX27" fmla="*/ 609600 w 609600"/>
                <a:gd name="connsiteY27" fmla="*/ 257175 h 447675"/>
                <a:gd name="connsiteX28" fmla="*/ 607695 w 609600"/>
                <a:gd name="connsiteY28" fmla="*/ 251460 h 447675"/>
                <a:gd name="connsiteX29" fmla="*/ 19050 w 609600"/>
                <a:gd name="connsiteY29" fmla="*/ 90488 h 447675"/>
                <a:gd name="connsiteX30" fmla="*/ 90488 w 609600"/>
                <a:gd name="connsiteY30" fmla="*/ 19050 h 447675"/>
                <a:gd name="connsiteX31" fmla="*/ 161925 w 609600"/>
                <a:gd name="connsiteY31" fmla="*/ 90488 h 447675"/>
                <a:gd name="connsiteX32" fmla="*/ 90488 w 609600"/>
                <a:gd name="connsiteY32" fmla="*/ 161925 h 447675"/>
                <a:gd name="connsiteX33" fmla="*/ 19050 w 609600"/>
                <a:gd name="connsiteY33" fmla="*/ 90488 h 447675"/>
                <a:gd name="connsiteX34" fmla="*/ 90488 w 609600"/>
                <a:gd name="connsiteY34" fmla="*/ 180975 h 447675"/>
                <a:gd name="connsiteX35" fmla="*/ 180975 w 609600"/>
                <a:gd name="connsiteY35" fmla="*/ 90488 h 447675"/>
                <a:gd name="connsiteX36" fmla="*/ 178118 w 609600"/>
                <a:gd name="connsiteY36" fmla="*/ 66675 h 447675"/>
                <a:gd name="connsiteX37" fmla="*/ 400050 w 609600"/>
                <a:gd name="connsiteY37" fmla="*/ 66675 h 447675"/>
                <a:gd name="connsiteX38" fmla="*/ 428625 w 609600"/>
                <a:gd name="connsiteY38" fmla="*/ 95250 h 447675"/>
                <a:gd name="connsiteX39" fmla="*/ 428625 w 609600"/>
                <a:gd name="connsiteY39" fmla="*/ 285750 h 447675"/>
                <a:gd name="connsiteX40" fmla="*/ 66675 w 609600"/>
                <a:gd name="connsiteY40" fmla="*/ 285750 h 447675"/>
                <a:gd name="connsiteX41" fmla="*/ 66675 w 609600"/>
                <a:gd name="connsiteY41" fmla="*/ 178118 h 447675"/>
                <a:gd name="connsiteX42" fmla="*/ 90488 w 609600"/>
                <a:gd name="connsiteY42" fmla="*/ 180975 h 447675"/>
                <a:gd name="connsiteX43" fmla="*/ 66675 w 609600"/>
                <a:gd name="connsiteY43" fmla="*/ 352425 h 447675"/>
                <a:gd name="connsiteX44" fmla="*/ 66675 w 609600"/>
                <a:gd name="connsiteY44" fmla="*/ 304800 h 447675"/>
                <a:gd name="connsiteX45" fmla="*/ 428625 w 609600"/>
                <a:gd name="connsiteY45" fmla="*/ 304800 h 447675"/>
                <a:gd name="connsiteX46" fmla="*/ 428625 w 609600"/>
                <a:gd name="connsiteY46" fmla="*/ 333375 h 447675"/>
                <a:gd name="connsiteX47" fmla="*/ 428625 w 609600"/>
                <a:gd name="connsiteY47" fmla="*/ 334328 h 447675"/>
                <a:gd name="connsiteX48" fmla="*/ 416243 w 609600"/>
                <a:gd name="connsiteY48" fmla="*/ 352425 h 447675"/>
                <a:gd name="connsiteX49" fmla="*/ 231458 w 609600"/>
                <a:gd name="connsiteY49" fmla="*/ 352425 h 447675"/>
                <a:gd name="connsiteX50" fmla="*/ 171450 w 609600"/>
                <a:gd name="connsiteY50" fmla="*/ 314325 h 447675"/>
                <a:gd name="connsiteX51" fmla="*/ 111443 w 609600"/>
                <a:gd name="connsiteY51" fmla="*/ 352425 h 447675"/>
                <a:gd name="connsiteX52" fmla="*/ 66675 w 609600"/>
                <a:gd name="connsiteY52" fmla="*/ 352425 h 447675"/>
                <a:gd name="connsiteX53" fmla="*/ 171450 w 609600"/>
                <a:gd name="connsiteY53" fmla="*/ 428625 h 447675"/>
                <a:gd name="connsiteX54" fmla="*/ 123825 w 609600"/>
                <a:gd name="connsiteY54" fmla="*/ 381000 h 447675"/>
                <a:gd name="connsiteX55" fmla="*/ 171450 w 609600"/>
                <a:gd name="connsiteY55" fmla="*/ 333375 h 447675"/>
                <a:gd name="connsiteX56" fmla="*/ 219075 w 609600"/>
                <a:gd name="connsiteY56" fmla="*/ 381000 h 447675"/>
                <a:gd name="connsiteX57" fmla="*/ 171450 w 609600"/>
                <a:gd name="connsiteY57" fmla="*/ 428625 h 447675"/>
                <a:gd name="connsiteX58" fmla="*/ 238125 w 609600"/>
                <a:gd name="connsiteY58" fmla="*/ 381000 h 447675"/>
                <a:gd name="connsiteX59" fmla="*/ 237173 w 609600"/>
                <a:gd name="connsiteY59" fmla="*/ 371475 h 447675"/>
                <a:gd name="connsiteX60" fmla="*/ 410528 w 609600"/>
                <a:gd name="connsiteY60" fmla="*/ 371475 h 447675"/>
                <a:gd name="connsiteX61" fmla="*/ 409575 w 609600"/>
                <a:gd name="connsiteY61" fmla="*/ 381000 h 447675"/>
                <a:gd name="connsiteX62" fmla="*/ 238125 w 609600"/>
                <a:gd name="connsiteY62" fmla="*/ 381000 h 447675"/>
                <a:gd name="connsiteX63" fmla="*/ 476250 w 609600"/>
                <a:gd name="connsiteY63" fmla="*/ 428625 h 447675"/>
                <a:gd name="connsiteX64" fmla="*/ 428625 w 609600"/>
                <a:gd name="connsiteY64" fmla="*/ 381000 h 447675"/>
                <a:gd name="connsiteX65" fmla="*/ 476250 w 609600"/>
                <a:gd name="connsiteY65" fmla="*/ 333375 h 447675"/>
                <a:gd name="connsiteX66" fmla="*/ 523875 w 609600"/>
                <a:gd name="connsiteY66" fmla="*/ 381000 h 447675"/>
                <a:gd name="connsiteX67" fmla="*/ 476250 w 609600"/>
                <a:gd name="connsiteY67" fmla="*/ 428625 h 447675"/>
                <a:gd name="connsiteX68" fmla="*/ 590550 w 609600"/>
                <a:gd name="connsiteY68" fmla="*/ 381953 h 447675"/>
                <a:gd name="connsiteX69" fmla="*/ 542925 w 609600"/>
                <a:gd name="connsiteY69" fmla="*/ 381953 h 447675"/>
                <a:gd name="connsiteX70" fmla="*/ 542925 w 609600"/>
                <a:gd name="connsiteY70" fmla="*/ 381000 h 447675"/>
                <a:gd name="connsiteX71" fmla="*/ 476250 w 609600"/>
                <a:gd name="connsiteY71" fmla="*/ 314325 h 447675"/>
                <a:gd name="connsiteX72" fmla="*/ 447675 w 609600"/>
                <a:gd name="connsiteY72" fmla="*/ 320993 h 447675"/>
                <a:gd name="connsiteX73" fmla="*/ 447675 w 609600"/>
                <a:gd name="connsiteY73" fmla="*/ 180975 h 447675"/>
                <a:gd name="connsiteX74" fmla="*/ 538163 w 609600"/>
                <a:gd name="connsiteY74" fmla="*/ 180975 h 447675"/>
                <a:gd name="connsiteX75" fmla="*/ 590550 w 609600"/>
                <a:gd name="connsiteY75" fmla="*/ 260033 h 447675"/>
                <a:gd name="connsiteX76" fmla="*/ 590550 w 609600"/>
                <a:gd name="connsiteY76" fmla="*/ 38195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09600" h="447675">
                  <a:moveTo>
                    <a:pt x="607695" y="251460"/>
                  </a:moveTo>
                  <a:lnTo>
                    <a:pt x="550545" y="165735"/>
                  </a:lnTo>
                  <a:cubicBezTo>
                    <a:pt x="548640" y="163830"/>
                    <a:pt x="545783" y="161925"/>
                    <a:pt x="542925" y="161925"/>
                  </a:cubicBezTo>
                  <a:lnTo>
                    <a:pt x="447675" y="161925"/>
                  </a:lnTo>
                  <a:lnTo>
                    <a:pt x="447675" y="95250"/>
                  </a:lnTo>
                  <a:cubicBezTo>
                    <a:pt x="447675" y="68580"/>
                    <a:pt x="426720" y="47625"/>
                    <a:pt x="400050" y="47625"/>
                  </a:cubicBezTo>
                  <a:lnTo>
                    <a:pt x="171450" y="47625"/>
                  </a:lnTo>
                  <a:cubicBezTo>
                    <a:pt x="171450" y="47625"/>
                    <a:pt x="170498" y="47625"/>
                    <a:pt x="170498" y="47625"/>
                  </a:cubicBezTo>
                  <a:cubicBezTo>
                    <a:pt x="155258" y="19050"/>
                    <a:pt x="124778" y="0"/>
                    <a:pt x="90488" y="0"/>
                  </a:cubicBezTo>
                  <a:cubicBezTo>
                    <a:pt x="40958" y="0"/>
                    <a:pt x="0" y="40958"/>
                    <a:pt x="0" y="90488"/>
                  </a:cubicBezTo>
                  <a:cubicBezTo>
                    <a:pt x="0" y="124778"/>
                    <a:pt x="19050" y="155258"/>
                    <a:pt x="47625" y="170498"/>
                  </a:cubicBezTo>
                  <a:cubicBezTo>
                    <a:pt x="47625" y="170498"/>
                    <a:pt x="47625" y="171450"/>
                    <a:pt x="47625" y="171450"/>
                  </a:cubicBezTo>
                  <a:lnTo>
                    <a:pt x="47625" y="361950"/>
                  </a:lnTo>
                  <a:cubicBezTo>
                    <a:pt x="47625" y="367665"/>
                    <a:pt x="51435" y="371475"/>
                    <a:pt x="57150" y="371475"/>
                  </a:cubicBezTo>
                  <a:lnTo>
                    <a:pt x="105728" y="371475"/>
                  </a:lnTo>
                  <a:cubicBezTo>
                    <a:pt x="105728" y="374333"/>
                    <a:pt x="104775" y="378143"/>
                    <a:pt x="104775" y="381000"/>
                  </a:cubicBezTo>
                  <a:lnTo>
                    <a:pt x="57150" y="381000"/>
                  </a:lnTo>
                  <a:cubicBezTo>
                    <a:pt x="51435" y="381000"/>
                    <a:pt x="47625" y="384810"/>
                    <a:pt x="47625" y="390525"/>
                  </a:cubicBezTo>
                  <a:cubicBezTo>
                    <a:pt x="47625" y="396240"/>
                    <a:pt x="51435" y="400050"/>
                    <a:pt x="57150" y="400050"/>
                  </a:cubicBezTo>
                  <a:lnTo>
                    <a:pt x="107633" y="400050"/>
                  </a:lnTo>
                  <a:cubicBezTo>
                    <a:pt x="116205" y="427673"/>
                    <a:pt x="140970" y="447675"/>
                    <a:pt x="171450" y="447675"/>
                  </a:cubicBezTo>
                  <a:cubicBezTo>
                    <a:pt x="201930" y="447675"/>
                    <a:pt x="226695" y="427673"/>
                    <a:pt x="235268" y="400050"/>
                  </a:cubicBezTo>
                  <a:lnTo>
                    <a:pt x="412433" y="400050"/>
                  </a:lnTo>
                  <a:cubicBezTo>
                    <a:pt x="421005" y="427673"/>
                    <a:pt x="445770" y="447675"/>
                    <a:pt x="476250" y="447675"/>
                  </a:cubicBezTo>
                  <a:cubicBezTo>
                    <a:pt x="505778" y="447675"/>
                    <a:pt x="531495" y="427673"/>
                    <a:pt x="540068" y="401003"/>
                  </a:cubicBezTo>
                  <a:lnTo>
                    <a:pt x="600075" y="401003"/>
                  </a:lnTo>
                  <a:cubicBezTo>
                    <a:pt x="605790" y="401003"/>
                    <a:pt x="609600" y="397193"/>
                    <a:pt x="609600" y="391478"/>
                  </a:cubicBezTo>
                  <a:lnTo>
                    <a:pt x="609600" y="257175"/>
                  </a:lnTo>
                  <a:cubicBezTo>
                    <a:pt x="609600" y="255270"/>
                    <a:pt x="608648" y="253365"/>
                    <a:pt x="607695" y="251460"/>
                  </a:cubicBezTo>
                  <a:close/>
                  <a:moveTo>
                    <a:pt x="19050" y="90488"/>
                  </a:moveTo>
                  <a:cubicBezTo>
                    <a:pt x="19050" y="51435"/>
                    <a:pt x="51435" y="19050"/>
                    <a:pt x="90488" y="19050"/>
                  </a:cubicBezTo>
                  <a:cubicBezTo>
                    <a:pt x="129540" y="19050"/>
                    <a:pt x="161925" y="51435"/>
                    <a:pt x="161925" y="90488"/>
                  </a:cubicBezTo>
                  <a:cubicBezTo>
                    <a:pt x="161925" y="129540"/>
                    <a:pt x="129540" y="161925"/>
                    <a:pt x="90488" y="161925"/>
                  </a:cubicBezTo>
                  <a:cubicBezTo>
                    <a:pt x="51435" y="161925"/>
                    <a:pt x="19050" y="129540"/>
                    <a:pt x="19050" y="90488"/>
                  </a:cubicBezTo>
                  <a:close/>
                  <a:moveTo>
                    <a:pt x="90488" y="180975"/>
                  </a:moveTo>
                  <a:cubicBezTo>
                    <a:pt x="140018" y="180975"/>
                    <a:pt x="180975" y="140018"/>
                    <a:pt x="180975" y="90488"/>
                  </a:cubicBezTo>
                  <a:cubicBezTo>
                    <a:pt x="180975" y="81915"/>
                    <a:pt x="180023" y="74295"/>
                    <a:pt x="178118" y="66675"/>
                  </a:cubicBezTo>
                  <a:lnTo>
                    <a:pt x="400050" y="66675"/>
                  </a:lnTo>
                  <a:cubicBezTo>
                    <a:pt x="416243" y="66675"/>
                    <a:pt x="428625" y="79057"/>
                    <a:pt x="428625" y="95250"/>
                  </a:cubicBezTo>
                  <a:lnTo>
                    <a:pt x="428625" y="285750"/>
                  </a:lnTo>
                  <a:lnTo>
                    <a:pt x="66675" y="285750"/>
                  </a:lnTo>
                  <a:lnTo>
                    <a:pt x="66675" y="178118"/>
                  </a:lnTo>
                  <a:cubicBezTo>
                    <a:pt x="74295" y="180023"/>
                    <a:pt x="81915" y="180975"/>
                    <a:pt x="90488" y="180975"/>
                  </a:cubicBezTo>
                  <a:close/>
                  <a:moveTo>
                    <a:pt x="66675" y="352425"/>
                  </a:moveTo>
                  <a:lnTo>
                    <a:pt x="66675" y="304800"/>
                  </a:lnTo>
                  <a:lnTo>
                    <a:pt x="428625" y="304800"/>
                  </a:lnTo>
                  <a:lnTo>
                    <a:pt x="428625" y="333375"/>
                  </a:lnTo>
                  <a:cubicBezTo>
                    <a:pt x="428625" y="333375"/>
                    <a:pt x="428625" y="334328"/>
                    <a:pt x="428625" y="334328"/>
                  </a:cubicBezTo>
                  <a:cubicBezTo>
                    <a:pt x="423863" y="340043"/>
                    <a:pt x="419100" y="345758"/>
                    <a:pt x="416243" y="352425"/>
                  </a:cubicBezTo>
                  <a:lnTo>
                    <a:pt x="231458" y="352425"/>
                  </a:lnTo>
                  <a:cubicBezTo>
                    <a:pt x="220980" y="329565"/>
                    <a:pt x="198120" y="314325"/>
                    <a:pt x="171450" y="314325"/>
                  </a:cubicBezTo>
                  <a:cubicBezTo>
                    <a:pt x="144780" y="314325"/>
                    <a:pt x="121920" y="329565"/>
                    <a:pt x="111443" y="352425"/>
                  </a:cubicBezTo>
                  <a:lnTo>
                    <a:pt x="66675" y="352425"/>
                  </a:lnTo>
                  <a:close/>
                  <a:moveTo>
                    <a:pt x="171450" y="428625"/>
                  </a:moveTo>
                  <a:cubicBezTo>
                    <a:pt x="144780" y="428625"/>
                    <a:pt x="123825" y="407670"/>
                    <a:pt x="123825" y="381000"/>
                  </a:cubicBezTo>
                  <a:cubicBezTo>
                    <a:pt x="123825" y="354330"/>
                    <a:pt x="144780" y="333375"/>
                    <a:pt x="171450" y="333375"/>
                  </a:cubicBezTo>
                  <a:cubicBezTo>
                    <a:pt x="198120" y="333375"/>
                    <a:pt x="219075" y="354330"/>
                    <a:pt x="219075" y="381000"/>
                  </a:cubicBezTo>
                  <a:cubicBezTo>
                    <a:pt x="219075" y="407670"/>
                    <a:pt x="198120" y="428625"/>
                    <a:pt x="171450" y="428625"/>
                  </a:cubicBezTo>
                  <a:close/>
                  <a:moveTo>
                    <a:pt x="238125" y="381000"/>
                  </a:moveTo>
                  <a:cubicBezTo>
                    <a:pt x="238125" y="378143"/>
                    <a:pt x="238125" y="374333"/>
                    <a:pt x="237173" y="371475"/>
                  </a:cubicBezTo>
                  <a:lnTo>
                    <a:pt x="410528" y="371475"/>
                  </a:lnTo>
                  <a:cubicBezTo>
                    <a:pt x="410528" y="374333"/>
                    <a:pt x="409575" y="378143"/>
                    <a:pt x="409575" y="381000"/>
                  </a:cubicBezTo>
                  <a:lnTo>
                    <a:pt x="238125" y="381000"/>
                  </a:lnTo>
                  <a:close/>
                  <a:moveTo>
                    <a:pt x="476250" y="428625"/>
                  </a:moveTo>
                  <a:cubicBezTo>
                    <a:pt x="449580" y="428625"/>
                    <a:pt x="428625" y="407670"/>
                    <a:pt x="428625" y="381000"/>
                  </a:cubicBezTo>
                  <a:cubicBezTo>
                    <a:pt x="428625" y="354330"/>
                    <a:pt x="449580" y="333375"/>
                    <a:pt x="476250" y="333375"/>
                  </a:cubicBezTo>
                  <a:cubicBezTo>
                    <a:pt x="502920" y="333375"/>
                    <a:pt x="523875" y="354330"/>
                    <a:pt x="523875" y="381000"/>
                  </a:cubicBezTo>
                  <a:cubicBezTo>
                    <a:pt x="523875" y="407670"/>
                    <a:pt x="502920" y="428625"/>
                    <a:pt x="476250" y="428625"/>
                  </a:cubicBezTo>
                  <a:close/>
                  <a:moveTo>
                    <a:pt x="590550" y="381953"/>
                  </a:moveTo>
                  <a:lnTo>
                    <a:pt x="542925" y="381953"/>
                  </a:lnTo>
                  <a:cubicBezTo>
                    <a:pt x="542925" y="381953"/>
                    <a:pt x="542925" y="381000"/>
                    <a:pt x="542925" y="381000"/>
                  </a:cubicBezTo>
                  <a:cubicBezTo>
                    <a:pt x="542925" y="343853"/>
                    <a:pt x="513398" y="314325"/>
                    <a:pt x="476250" y="314325"/>
                  </a:cubicBezTo>
                  <a:cubicBezTo>
                    <a:pt x="465773" y="314325"/>
                    <a:pt x="456248" y="317183"/>
                    <a:pt x="447675" y="320993"/>
                  </a:cubicBezTo>
                  <a:lnTo>
                    <a:pt x="447675" y="180975"/>
                  </a:lnTo>
                  <a:lnTo>
                    <a:pt x="538163" y="180975"/>
                  </a:lnTo>
                  <a:lnTo>
                    <a:pt x="590550" y="260033"/>
                  </a:lnTo>
                  <a:lnTo>
                    <a:pt x="590550" y="38195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DA5F85F4-9D1E-8A9C-0FBD-CC2268A511C4}"/>
                </a:ext>
              </a:extLst>
            </p:cNvPr>
            <p:cNvSpPr/>
            <p:nvPr/>
          </p:nvSpPr>
          <p:spPr>
            <a:xfrm>
              <a:off x="4632324" y="2102304"/>
              <a:ext cx="95726" cy="66675"/>
            </a:xfrm>
            <a:custGeom>
              <a:avLst/>
              <a:gdLst>
                <a:gd name="connsiteX0" fmla="*/ 57150 w 95726"/>
                <a:gd name="connsiteY0" fmla="*/ 0 h 66675"/>
                <a:gd name="connsiteX1" fmla="*/ 9525 w 95726"/>
                <a:gd name="connsiteY1" fmla="*/ 0 h 66675"/>
                <a:gd name="connsiteX2" fmla="*/ 0 w 95726"/>
                <a:gd name="connsiteY2" fmla="*/ 9525 h 66675"/>
                <a:gd name="connsiteX3" fmla="*/ 0 w 95726"/>
                <a:gd name="connsiteY3" fmla="*/ 57150 h 66675"/>
                <a:gd name="connsiteX4" fmla="*/ 9525 w 95726"/>
                <a:gd name="connsiteY4" fmla="*/ 66675 h 66675"/>
                <a:gd name="connsiteX5" fmla="*/ 85725 w 95726"/>
                <a:gd name="connsiteY5" fmla="*/ 66675 h 66675"/>
                <a:gd name="connsiteX6" fmla="*/ 94298 w 95726"/>
                <a:gd name="connsiteY6" fmla="*/ 61913 h 66675"/>
                <a:gd name="connsiteX7" fmla="*/ 94298 w 95726"/>
                <a:gd name="connsiteY7" fmla="*/ 52388 h 66675"/>
                <a:gd name="connsiteX8" fmla="*/ 65723 w 95726"/>
                <a:gd name="connsiteY8" fmla="*/ 4763 h 66675"/>
                <a:gd name="connsiteX9" fmla="*/ 57150 w 95726"/>
                <a:gd name="connsiteY9" fmla="*/ 0 h 66675"/>
                <a:gd name="connsiteX10" fmla="*/ 19050 w 95726"/>
                <a:gd name="connsiteY10" fmla="*/ 47625 h 66675"/>
                <a:gd name="connsiteX11" fmla="*/ 19050 w 95726"/>
                <a:gd name="connsiteY11" fmla="*/ 19050 h 66675"/>
                <a:gd name="connsiteX12" fmla="*/ 51435 w 95726"/>
                <a:gd name="connsiteY12" fmla="*/ 19050 h 66675"/>
                <a:gd name="connsiteX13" fmla="*/ 68580 w 95726"/>
                <a:gd name="connsiteY13" fmla="*/ 47625 h 66675"/>
                <a:gd name="connsiteX14" fmla="*/ 19050 w 95726"/>
                <a:gd name="connsiteY14" fmla="*/ 4762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726" h="66675">
                  <a:moveTo>
                    <a:pt x="57150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57150"/>
                  </a:lnTo>
                  <a:cubicBezTo>
                    <a:pt x="0" y="62865"/>
                    <a:pt x="3810" y="66675"/>
                    <a:pt x="9525" y="66675"/>
                  </a:cubicBezTo>
                  <a:lnTo>
                    <a:pt x="85725" y="66675"/>
                  </a:lnTo>
                  <a:cubicBezTo>
                    <a:pt x="89535" y="66675"/>
                    <a:pt x="92393" y="64770"/>
                    <a:pt x="94298" y="61913"/>
                  </a:cubicBezTo>
                  <a:cubicBezTo>
                    <a:pt x="96202" y="59055"/>
                    <a:pt x="96202" y="55245"/>
                    <a:pt x="94298" y="52388"/>
                  </a:cubicBezTo>
                  <a:lnTo>
                    <a:pt x="65723" y="4763"/>
                  </a:lnTo>
                  <a:cubicBezTo>
                    <a:pt x="63818" y="1905"/>
                    <a:pt x="60960" y="0"/>
                    <a:pt x="57150" y="0"/>
                  </a:cubicBezTo>
                  <a:close/>
                  <a:moveTo>
                    <a:pt x="19050" y="47625"/>
                  </a:moveTo>
                  <a:lnTo>
                    <a:pt x="19050" y="19050"/>
                  </a:lnTo>
                  <a:lnTo>
                    <a:pt x="51435" y="19050"/>
                  </a:lnTo>
                  <a:lnTo>
                    <a:pt x="68580" y="47625"/>
                  </a:lnTo>
                  <a:lnTo>
                    <a:pt x="19050" y="4762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6A98A41-7D82-DA16-F052-C87663870FEA}"/>
                </a:ext>
              </a:extLst>
            </p:cNvPr>
            <p:cNvSpPr/>
            <p:nvPr/>
          </p:nvSpPr>
          <p:spPr>
            <a:xfrm>
              <a:off x="4215128" y="1968001"/>
              <a:ext cx="81914" cy="60959"/>
            </a:xfrm>
            <a:custGeom>
              <a:avLst/>
              <a:gdLst>
                <a:gd name="connsiteX0" fmla="*/ 79058 w 81914"/>
                <a:gd name="connsiteY0" fmla="*/ 2858 h 60959"/>
                <a:gd name="connsiteX1" fmla="*/ 65723 w 81914"/>
                <a:gd name="connsiteY1" fmla="*/ 2858 h 60959"/>
                <a:gd name="connsiteX2" fmla="*/ 30480 w 81914"/>
                <a:gd name="connsiteY2" fmla="*/ 38100 h 60959"/>
                <a:gd name="connsiteX3" fmla="*/ 16193 w 81914"/>
                <a:gd name="connsiteY3" fmla="*/ 23813 h 60959"/>
                <a:gd name="connsiteX4" fmla="*/ 2858 w 81914"/>
                <a:gd name="connsiteY4" fmla="*/ 23813 h 60959"/>
                <a:gd name="connsiteX5" fmla="*/ 2858 w 81914"/>
                <a:gd name="connsiteY5" fmla="*/ 37147 h 60959"/>
                <a:gd name="connsiteX6" fmla="*/ 23812 w 81914"/>
                <a:gd name="connsiteY6" fmla="*/ 58103 h 60959"/>
                <a:gd name="connsiteX7" fmla="*/ 30480 w 81914"/>
                <a:gd name="connsiteY7" fmla="*/ 60960 h 60959"/>
                <a:gd name="connsiteX8" fmla="*/ 37148 w 81914"/>
                <a:gd name="connsiteY8" fmla="*/ 58103 h 60959"/>
                <a:gd name="connsiteX9" fmla="*/ 79058 w 81914"/>
                <a:gd name="connsiteY9" fmla="*/ 16193 h 60959"/>
                <a:gd name="connsiteX10" fmla="*/ 79058 w 81914"/>
                <a:gd name="connsiteY10" fmla="*/ 2858 h 6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914" h="60959">
                  <a:moveTo>
                    <a:pt x="79058" y="2858"/>
                  </a:moveTo>
                  <a:cubicBezTo>
                    <a:pt x="75248" y="-953"/>
                    <a:pt x="69533" y="-953"/>
                    <a:pt x="65723" y="2858"/>
                  </a:cubicBezTo>
                  <a:lnTo>
                    <a:pt x="30480" y="38100"/>
                  </a:lnTo>
                  <a:lnTo>
                    <a:pt x="16193" y="23813"/>
                  </a:lnTo>
                  <a:cubicBezTo>
                    <a:pt x="12383" y="20003"/>
                    <a:pt x="6668" y="20003"/>
                    <a:pt x="2858" y="23813"/>
                  </a:cubicBezTo>
                  <a:cubicBezTo>
                    <a:pt x="-953" y="27622"/>
                    <a:pt x="-953" y="33338"/>
                    <a:pt x="2858" y="37147"/>
                  </a:cubicBezTo>
                  <a:lnTo>
                    <a:pt x="23812" y="58103"/>
                  </a:lnTo>
                  <a:cubicBezTo>
                    <a:pt x="25718" y="60008"/>
                    <a:pt x="28575" y="60960"/>
                    <a:pt x="30480" y="60960"/>
                  </a:cubicBezTo>
                  <a:cubicBezTo>
                    <a:pt x="32385" y="60960"/>
                    <a:pt x="35242" y="60008"/>
                    <a:pt x="37148" y="58103"/>
                  </a:cubicBezTo>
                  <a:lnTo>
                    <a:pt x="79058" y="16193"/>
                  </a:lnTo>
                  <a:cubicBezTo>
                    <a:pt x="82868" y="12383"/>
                    <a:pt x="82868" y="6668"/>
                    <a:pt x="79058" y="285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48" name="Graphic 55">
            <a:extLst>
              <a:ext uri="{FF2B5EF4-FFF2-40B4-BE49-F238E27FC236}">
                <a16:creationId xmlns:a16="http://schemas.microsoft.com/office/drawing/2014/main" id="{AF92B6E2-3C5F-BC09-3FB0-DD67B708C794}"/>
              </a:ext>
            </a:extLst>
          </p:cNvPr>
          <p:cNvGrpSpPr/>
          <p:nvPr/>
        </p:nvGrpSpPr>
        <p:grpSpPr>
          <a:xfrm>
            <a:off x="4165599" y="897165"/>
            <a:ext cx="609600" cy="447675"/>
            <a:chOff x="4165599" y="897165"/>
            <a:chExt cx="609600" cy="447675"/>
          </a:xfrm>
          <a:solidFill>
            <a:schemeClr val="accent6">
              <a:lumMod val="50000"/>
            </a:schemeClr>
          </a:solidFill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0B5D43A-C6B7-5C9A-76B3-3892BE6AD11E}"/>
                </a:ext>
              </a:extLst>
            </p:cNvPr>
            <p:cNvSpPr/>
            <p:nvPr/>
          </p:nvSpPr>
          <p:spPr>
            <a:xfrm>
              <a:off x="4165599" y="897165"/>
              <a:ext cx="609600" cy="447675"/>
            </a:xfrm>
            <a:custGeom>
              <a:avLst/>
              <a:gdLst>
                <a:gd name="connsiteX0" fmla="*/ 607695 w 609600"/>
                <a:gd name="connsiteY0" fmla="*/ 251460 h 447675"/>
                <a:gd name="connsiteX1" fmla="*/ 550545 w 609600"/>
                <a:gd name="connsiteY1" fmla="*/ 165735 h 447675"/>
                <a:gd name="connsiteX2" fmla="*/ 542925 w 609600"/>
                <a:gd name="connsiteY2" fmla="*/ 161925 h 447675"/>
                <a:gd name="connsiteX3" fmla="*/ 447675 w 609600"/>
                <a:gd name="connsiteY3" fmla="*/ 161925 h 447675"/>
                <a:gd name="connsiteX4" fmla="*/ 447675 w 609600"/>
                <a:gd name="connsiteY4" fmla="*/ 95250 h 447675"/>
                <a:gd name="connsiteX5" fmla="*/ 400050 w 609600"/>
                <a:gd name="connsiteY5" fmla="*/ 47625 h 447675"/>
                <a:gd name="connsiteX6" fmla="*/ 171450 w 609600"/>
                <a:gd name="connsiteY6" fmla="*/ 47625 h 447675"/>
                <a:gd name="connsiteX7" fmla="*/ 170498 w 609600"/>
                <a:gd name="connsiteY7" fmla="*/ 47625 h 447675"/>
                <a:gd name="connsiteX8" fmla="*/ 90488 w 609600"/>
                <a:gd name="connsiteY8" fmla="*/ 0 h 447675"/>
                <a:gd name="connsiteX9" fmla="*/ 0 w 609600"/>
                <a:gd name="connsiteY9" fmla="*/ 90488 h 447675"/>
                <a:gd name="connsiteX10" fmla="*/ 47625 w 609600"/>
                <a:gd name="connsiteY10" fmla="*/ 170498 h 447675"/>
                <a:gd name="connsiteX11" fmla="*/ 47625 w 609600"/>
                <a:gd name="connsiteY11" fmla="*/ 171450 h 447675"/>
                <a:gd name="connsiteX12" fmla="*/ 47625 w 609600"/>
                <a:gd name="connsiteY12" fmla="*/ 361950 h 447675"/>
                <a:gd name="connsiteX13" fmla="*/ 57150 w 609600"/>
                <a:gd name="connsiteY13" fmla="*/ 371475 h 447675"/>
                <a:gd name="connsiteX14" fmla="*/ 105728 w 609600"/>
                <a:gd name="connsiteY14" fmla="*/ 371475 h 447675"/>
                <a:gd name="connsiteX15" fmla="*/ 104775 w 609600"/>
                <a:gd name="connsiteY15" fmla="*/ 381000 h 447675"/>
                <a:gd name="connsiteX16" fmla="*/ 57150 w 609600"/>
                <a:gd name="connsiteY16" fmla="*/ 381000 h 447675"/>
                <a:gd name="connsiteX17" fmla="*/ 47625 w 609600"/>
                <a:gd name="connsiteY17" fmla="*/ 390525 h 447675"/>
                <a:gd name="connsiteX18" fmla="*/ 57150 w 609600"/>
                <a:gd name="connsiteY18" fmla="*/ 400050 h 447675"/>
                <a:gd name="connsiteX19" fmla="*/ 107633 w 609600"/>
                <a:gd name="connsiteY19" fmla="*/ 400050 h 447675"/>
                <a:gd name="connsiteX20" fmla="*/ 171450 w 609600"/>
                <a:gd name="connsiteY20" fmla="*/ 447675 h 447675"/>
                <a:gd name="connsiteX21" fmla="*/ 235268 w 609600"/>
                <a:gd name="connsiteY21" fmla="*/ 400050 h 447675"/>
                <a:gd name="connsiteX22" fmla="*/ 412433 w 609600"/>
                <a:gd name="connsiteY22" fmla="*/ 400050 h 447675"/>
                <a:gd name="connsiteX23" fmla="*/ 476250 w 609600"/>
                <a:gd name="connsiteY23" fmla="*/ 447675 h 447675"/>
                <a:gd name="connsiteX24" fmla="*/ 540068 w 609600"/>
                <a:gd name="connsiteY24" fmla="*/ 401003 h 447675"/>
                <a:gd name="connsiteX25" fmla="*/ 600075 w 609600"/>
                <a:gd name="connsiteY25" fmla="*/ 401003 h 447675"/>
                <a:gd name="connsiteX26" fmla="*/ 609600 w 609600"/>
                <a:gd name="connsiteY26" fmla="*/ 391478 h 447675"/>
                <a:gd name="connsiteX27" fmla="*/ 609600 w 609600"/>
                <a:gd name="connsiteY27" fmla="*/ 257175 h 447675"/>
                <a:gd name="connsiteX28" fmla="*/ 607695 w 609600"/>
                <a:gd name="connsiteY28" fmla="*/ 251460 h 447675"/>
                <a:gd name="connsiteX29" fmla="*/ 19050 w 609600"/>
                <a:gd name="connsiteY29" fmla="*/ 90488 h 447675"/>
                <a:gd name="connsiteX30" fmla="*/ 90488 w 609600"/>
                <a:gd name="connsiteY30" fmla="*/ 19050 h 447675"/>
                <a:gd name="connsiteX31" fmla="*/ 161925 w 609600"/>
                <a:gd name="connsiteY31" fmla="*/ 90488 h 447675"/>
                <a:gd name="connsiteX32" fmla="*/ 90488 w 609600"/>
                <a:gd name="connsiteY32" fmla="*/ 161925 h 447675"/>
                <a:gd name="connsiteX33" fmla="*/ 19050 w 609600"/>
                <a:gd name="connsiteY33" fmla="*/ 90488 h 447675"/>
                <a:gd name="connsiteX34" fmla="*/ 90488 w 609600"/>
                <a:gd name="connsiteY34" fmla="*/ 180975 h 447675"/>
                <a:gd name="connsiteX35" fmla="*/ 180975 w 609600"/>
                <a:gd name="connsiteY35" fmla="*/ 90488 h 447675"/>
                <a:gd name="connsiteX36" fmla="*/ 178118 w 609600"/>
                <a:gd name="connsiteY36" fmla="*/ 66675 h 447675"/>
                <a:gd name="connsiteX37" fmla="*/ 400050 w 609600"/>
                <a:gd name="connsiteY37" fmla="*/ 66675 h 447675"/>
                <a:gd name="connsiteX38" fmla="*/ 428625 w 609600"/>
                <a:gd name="connsiteY38" fmla="*/ 95250 h 447675"/>
                <a:gd name="connsiteX39" fmla="*/ 428625 w 609600"/>
                <a:gd name="connsiteY39" fmla="*/ 285750 h 447675"/>
                <a:gd name="connsiteX40" fmla="*/ 66675 w 609600"/>
                <a:gd name="connsiteY40" fmla="*/ 285750 h 447675"/>
                <a:gd name="connsiteX41" fmla="*/ 66675 w 609600"/>
                <a:gd name="connsiteY41" fmla="*/ 178118 h 447675"/>
                <a:gd name="connsiteX42" fmla="*/ 90488 w 609600"/>
                <a:gd name="connsiteY42" fmla="*/ 180975 h 447675"/>
                <a:gd name="connsiteX43" fmla="*/ 66675 w 609600"/>
                <a:gd name="connsiteY43" fmla="*/ 352425 h 447675"/>
                <a:gd name="connsiteX44" fmla="*/ 66675 w 609600"/>
                <a:gd name="connsiteY44" fmla="*/ 304800 h 447675"/>
                <a:gd name="connsiteX45" fmla="*/ 428625 w 609600"/>
                <a:gd name="connsiteY45" fmla="*/ 304800 h 447675"/>
                <a:gd name="connsiteX46" fmla="*/ 428625 w 609600"/>
                <a:gd name="connsiteY46" fmla="*/ 333375 h 447675"/>
                <a:gd name="connsiteX47" fmla="*/ 428625 w 609600"/>
                <a:gd name="connsiteY47" fmla="*/ 334328 h 447675"/>
                <a:gd name="connsiteX48" fmla="*/ 416243 w 609600"/>
                <a:gd name="connsiteY48" fmla="*/ 352425 h 447675"/>
                <a:gd name="connsiteX49" fmla="*/ 231458 w 609600"/>
                <a:gd name="connsiteY49" fmla="*/ 352425 h 447675"/>
                <a:gd name="connsiteX50" fmla="*/ 171450 w 609600"/>
                <a:gd name="connsiteY50" fmla="*/ 314325 h 447675"/>
                <a:gd name="connsiteX51" fmla="*/ 111443 w 609600"/>
                <a:gd name="connsiteY51" fmla="*/ 352425 h 447675"/>
                <a:gd name="connsiteX52" fmla="*/ 66675 w 609600"/>
                <a:gd name="connsiteY52" fmla="*/ 352425 h 447675"/>
                <a:gd name="connsiteX53" fmla="*/ 171450 w 609600"/>
                <a:gd name="connsiteY53" fmla="*/ 428625 h 447675"/>
                <a:gd name="connsiteX54" fmla="*/ 123825 w 609600"/>
                <a:gd name="connsiteY54" fmla="*/ 381000 h 447675"/>
                <a:gd name="connsiteX55" fmla="*/ 171450 w 609600"/>
                <a:gd name="connsiteY55" fmla="*/ 333375 h 447675"/>
                <a:gd name="connsiteX56" fmla="*/ 219075 w 609600"/>
                <a:gd name="connsiteY56" fmla="*/ 381000 h 447675"/>
                <a:gd name="connsiteX57" fmla="*/ 171450 w 609600"/>
                <a:gd name="connsiteY57" fmla="*/ 428625 h 447675"/>
                <a:gd name="connsiteX58" fmla="*/ 238125 w 609600"/>
                <a:gd name="connsiteY58" fmla="*/ 381000 h 447675"/>
                <a:gd name="connsiteX59" fmla="*/ 237173 w 609600"/>
                <a:gd name="connsiteY59" fmla="*/ 371475 h 447675"/>
                <a:gd name="connsiteX60" fmla="*/ 410528 w 609600"/>
                <a:gd name="connsiteY60" fmla="*/ 371475 h 447675"/>
                <a:gd name="connsiteX61" fmla="*/ 409575 w 609600"/>
                <a:gd name="connsiteY61" fmla="*/ 381000 h 447675"/>
                <a:gd name="connsiteX62" fmla="*/ 238125 w 609600"/>
                <a:gd name="connsiteY62" fmla="*/ 381000 h 447675"/>
                <a:gd name="connsiteX63" fmla="*/ 476250 w 609600"/>
                <a:gd name="connsiteY63" fmla="*/ 428625 h 447675"/>
                <a:gd name="connsiteX64" fmla="*/ 428625 w 609600"/>
                <a:gd name="connsiteY64" fmla="*/ 381000 h 447675"/>
                <a:gd name="connsiteX65" fmla="*/ 476250 w 609600"/>
                <a:gd name="connsiteY65" fmla="*/ 333375 h 447675"/>
                <a:gd name="connsiteX66" fmla="*/ 523875 w 609600"/>
                <a:gd name="connsiteY66" fmla="*/ 381000 h 447675"/>
                <a:gd name="connsiteX67" fmla="*/ 476250 w 609600"/>
                <a:gd name="connsiteY67" fmla="*/ 428625 h 447675"/>
                <a:gd name="connsiteX68" fmla="*/ 590550 w 609600"/>
                <a:gd name="connsiteY68" fmla="*/ 381953 h 447675"/>
                <a:gd name="connsiteX69" fmla="*/ 542925 w 609600"/>
                <a:gd name="connsiteY69" fmla="*/ 381953 h 447675"/>
                <a:gd name="connsiteX70" fmla="*/ 542925 w 609600"/>
                <a:gd name="connsiteY70" fmla="*/ 381000 h 447675"/>
                <a:gd name="connsiteX71" fmla="*/ 476250 w 609600"/>
                <a:gd name="connsiteY71" fmla="*/ 314325 h 447675"/>
                <a:gd name="connsiteX72" fmla="*/ 447675 w 609600"/>
                <a:gd name="connsiteY72" fmla="*/ 320993 h 447675"/>
                <a:gd name="connsiteX73" fmla="*/ 447675 w 609600"/>
                <a:gd name="connsiteY73" fmla="*/ 180975 h 447675"/>
                <a:gd name="connsiteX74" fmla="*/ 538163 w 609600"/>
                <a:gd name="connsiteY74" fmla="*/ 180975 h 447675"/>
                <a:gd name="connsiteX75" fmla="*/ 590550 w 609600"/>
                <a:gd name="connsiteY75" fmla="*/ 260033 h 447675"/>
                <a:gd name="connsiteX76" fmla="*/ 590550 w 609600"/>
                <a:gd name="connsiteY76" fmla="*/ 38195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09600" h="447675">
                  <a:moveTo>
                    <a:pt x="607695" y="251460"/>
                  </a:moveTo>
                  <a:lnTo>
                    <a:pt x="550545" y="165735"/>
                  </a:lnTo>
                  <a:cubicBezTo>
                    <a:pt x="548640" y="163830"/>
                    <a:pt x="545783" y="161925"/>
                    <a:pt x="542925" y="161925"/>
                  </a:cubicBezTo>
                  <a:lnTo>
                    <a:pt x="447675" y="161925"/>
                  </a:lnTo>
                  <a:lnTo>
                    <a:pt x="447675" y="95250"/>
                  </a:lnTo>
                  <a:cubicBezTo>
                    <a:pt x="447675" y="68580"/>
                    <a:pt x="426720" y="47625"/>
                    <a:pt x="400050" y="47625"/>
                  </a:cubicBezTo>
                  <a:lnTo>
                    <a:pt x="171450" y="47625"/>
                  </a:lnTo>
                  <a:cubicBezTo>
                    <a:pt x="171450" y="47625"/>
                    <a:pt x="170498" y="47625"/>
                    <a:pt x="170498" y="47625"/>
                  </a:cubicBezTo>
                  <a:cubicBezTo>
                    <a:pt x="155258" y="19050"/>
                    <a:pt x="124778" y="0"/>
                    <a:pt x="90488" y="0"/>
                  </a:cubicBezTo>
                  <a:cubicBezTo>
                    <a:pt x="40958" y="0"/>
                    <a:pt x="0" y="40958"/>
                    <a:pt x="0" y="90488"/>
                  </a:cubicBezTo>
                  <a:cubicBezTo>
                    <a:pt x="0" y="124778"/>
                    <a:pt x="19050" y="155258"/>
                    <a:pt x="47625" y="170498"/>
                  </a:cubicBezTo>
                  <a:cubicBezTo>
                    <a:pt x="47625" y="170498"/>
                    <a:pt x="47625" y="171450"/>
                    <a:pt x="47625" y="171450"/>
                  </a:cubicBezTo>
                  <a:lnTo>
                    <a:pt x="47625" y="361950"/>
                  </a:lnTo>
                  <a:cubicBezTo>
                    <a:pt x="47625" y="367665"/>
                    <a:pt x="51435" y="371475"/>
                    <a:pt x="57150" y="371475"/>
                  </a:cubicBezTo>
                  <a:lnTo>
                    <a:pt x="105728" y="371475"/>
                  </a:lnTo>
                  <a:cubicBezTo>
                    <a:pt x="105728" y="374333"/>
                    <a:pt x="104775" y="378143"/>
                    <a:pt x="104775" y="381000"/>
                  </a:cubicBezTo>
                  <a:lnTo>
                    <a:pt x="57150" y="381000"/>
                  </a:lnTo>
                  <a:cubicBezTo>
                    <a:pt x="51435" y="381000"/>
                    <a:pt x="47625" y="384810"/>
                    <a:pt x="47625" y="390525"/>
                  </a:cubicBezTo>
                  <a:cubicBezTo>
                    <a:pt x="47625" y="396240"/>
                    <a:pt x="51435" y="400050"/>
                    <a:pt x="57150" y="400050"/>
                  </a:cubicBezTo>
                  <a:lnTo>
                    <a:pt x="107633" y="400050"/>
                  </a:lnTo>
                  <a:cubicBezTo>
                    <a:pt x="116205" y="427673"/>
                    <a:pt x="140970" y="447675"/>
                    <a:pt x="171450" y="447675"/>
                  </a:cubicBezTo>
                  <a:cubicBezTo>
                    <a:pt x="201930" y="447675"/>
                    <a:pt x="226695" y="427673"/>
                    <a:pt x="235268" y="400050"/>
                  </a:cubicBezTo>
                  <a:lnTo>
                    <a:pt x="412433" y="400050"/>
                  </a:lnTo>
                  <a:cubicBezTo>
                    <a:pt x="421005" y="427673"/>
                    <a:pt x="445770" y="447675"/>
                    <a:pt x="476250" y="447675"/>
                  </a:cubicBezTo>
                  <a:cubicBezTo>
                    <a:pt x="505778" y="447675"/>
                    <a:pt x="531495" y="427673"/>
                    <a:pt x="540068" y="401003"/>
                  </a:cubicBezTo>
                  <a:lnTo>
                    <a:pt x="600075" y="401003"/>
                  </a:lnTo>
                  <a:cubicBezTo>
                    <a:pt x="605790" y="401003"/>
                    <a:pt x="609600" y="397193"/>
                    <a:pt x="609600" y="391478"/>
                  </a:cubicBezTo>
                  <a:lnTo>
                    <a:pt x="609600" y="257175"/>
                  </a:lnTo>
                  <a:cubicBezTo>
                    <a:pt x="609600" y="255270"/>
                    <a:pt x="608648" y="253365"/>
                    <a:pt x="607695" y="251460"/>
                  </a:cubicBezTo>
                  <a:close/>
                  <a:moveTo>
                    <a:pt x="19050" y="90488"/>
                  </a:moveTo>
                  <a:cubicBezTo>
                    <a:pt x="19050" y="51435"/>
                    <a:pt x="51435" y="19050"/>
                    <a:pt x="90488" y="19050"/>
                  </a:cubicBezTo>
                  <a:cubicBezTo>
                    <a:pt x="129540" y="19050"/>
                    <a:pt x="161925" y="51435"/>
                    <a:pt x="161925" y="90488"/>
                  </a:cubicBezTo>
                  <a:cubicBezTo>
                    <a:pt x="161925" y="129540"/>
                    <a:pt x="129540" y="161925"/>
                    <a:pt x="90488" y="161925"/>
                  </a:cubicBezTo>
                  <a:cubicBezTo>
                    <a:pt x="51435" y="161925"/>
                    <a:pt x="19050" y="129540"/>
                    <a:pt x="19050" y="90488"/>
                  </a:cubicBezTo>
                  <a:close/>
                  <a:moveTo>
                    <a:pt x="90488" y="180975"/>
                  </a:moveTo>
                  <a:cubicBezTo>
                    <a:pt x="140018" y="180975"/>
                    <a:pt x="180975" y="140018"/>
                    <a:pt x="180975" y="90488"/>
                  </a:cubicBezTo>
                  <a:cubicBezTo>
                    <a:pt x="180975" y="81915"/>
                    <a:pt x="180023" y="74295"/>
                    <a:pt x="178118" y="66675"/>
                  </a:cubicBezTo>
                  <a:lnTo>
                    <a:pt x="400050" y="66675"/>
                  </a:lnTo>
                  <a:cubicBezTo>
                    <a:pt x="416243" y="66675"/>
                    <a:pt x="428625" y="79057"/>
                    <a:pt x="428625" y="95250"/>
                  </a:cubicBezTo>
                  <a:lnTo>
                    <a:pt x="428625" y="285750"/>
                  </a:lnTo>
                  <a:lnTo>
                    <a:pt x="66675" y="285750"/>
                  </a:lnTo>
                  <a:lnTo>
                    <a:pt x="66675" y="178118"/>
                  </a:lnTo>
                  <a:cubicBezTo>
                    <a:pt x="74295" y="180023"/>
                    <a:pt x="81915" y="180975"/>
                    <a:pt x="90488" y="180975"/>
                  </a:cubicBezTo>
                  <a:close/>
                  <a:moveTo>
                    <a:pt x="66675" y="352425"/>
                  </a:moveTo>
                  <a:lnTo>
                    <a:pt x="66675" y="304800"/>
                  </a:lnTo>
                  <a:lnTo>
                    <a:pt x="428625" y="304800"/>
                  </a:lnTo>
                  <a:lnTo>
                    <a:pt x="428625" y="333375"/>
                  </a:lnTo>
                  <a:cubicBezTo>
                    <a:pt x="428625" y="333375"/>
                    <a:pt x="428625" y="334328"/>
                    <a:pt x="428625" y="334328"/>
                  </a:cubicBezTo>
                  <a:cubicBezTo>
                    <a:pt x="423863" y="340043"/>
                    <a:pt x="419100" y="345758"/>
                    <a:pt x="416243" y="352425"/>
                  </a:cubicBezTo>
                  <a:lnTo>
                    <a:pt x="231458" y="352425"/>
                  </a:lnTo>
                  <a:cubicBezTo>
                    <a:pt x="220980" y="329565"/>
                    <a:pt x="198120" y="314325"/>
                    <a:pt x="171450" y="314325"/>
                  </a:cubicBezTo>
                  <a:cubicBezTo>
                    <a:pt x="144780" y="314325"/>
                    <a:pt x="121920" y="329565"/>
                    <a:pt x="111443" y="352425"/>
                  </a:cubicBezTo>
                  <a:lnTo>
                    <a:pt x="66675" y="352425"/>
                  </a:lnTo>
                  <a:close/>
                  <a:moveTo>
                    <a:pt x="171450" y="428625"/>
                  </a:moveTo>
                  <a:cubicBezTo>
                    <a:pt x="144780" y="428625"/>
                    <a:pt x="123825" y="407670"/>
                    <a:pt x="123825" y="381000"/>
                  </a:cubicBezTo>
                  <a:cubicBezTo>
                    <a:pt x="123825" y="354330"/>
                    <a:pt x="144780" y="333375"/>
                    <a:pt x="171450" y="333375"/>
                  </a:cubicBezTo>
                  <a:cubicBezTo>
                    <a:pt x="198120" y="333375"/>
                    <a:pt x="219075" y="354330"/>
                    <a:pt x="219075" y="381000"/>
                  </a:cubicBezTo>
                  <a:cubicBezTo>
                    <a:pt x="219075" y="407670"/>
                    <a:pt x="198120" y="428625"/>
                    <a:pt x="171450" y="428625"/>
                  </a:cubicBezTo>
                  <a:close/>
                  <a:moveTo>
                    <a:pt x="238125" y="381000"/>
                  </a:moveTo>
                  <a:cubicBezTo>
                    <a:pt x="238125" y="378143"/>
                    <a:pt x="238125" y="374333"/>
                    <a:pt x="237173" y="371475"/>
                  </a:cubicBezTo>
                  <a:lnTo>
                    <a:pt x="410528" y="371475"/>
                  </a:lnTo>
                  <a:cubicBezTo>
                    <a:pt x="410528" y="374333"/>
                    <a:pt x="409575" y="378143"/>
                    <a:pt x="409575" y="381000"/>
                  </a:cubicBezTo>
                  <a:lnTo>
                    <a:pt x="238125" y="381000"/>
                  </a:lnTo>
                  <a:close/>
                  <a:moveTo>
                    <a:pt x="476250" y="428625"/>
                  </a:moveTo>
                  <a:cubicBezTo>
                    <a:pt x="449580" y="428625"/>
                    <a:pt x="428625" y="407670"/>
                    <a:pt x="428625" y="381000"/>
                  </a:cubicBezTo>
                  <a:cubicBezTo>
                    <a:pt x="428625" y="354330"/>
                    <a:pt x="449580" y="333375"/>
                    <a:pt x="476250" y="333375"/>
                  </a:cubicBezTo>
                  <a:cubicBezTo>
                    <a:pt x="502920" y="333375"/>
                    <a:pt x="523875" y="354330"/>
                    <a:pt x="523875" y="381000"/>
                  </a:cubicBezTo>
                  <a:cubicBezTo>
                    <a:pt x="523875" y="407670"/>
                    <a:pt x="502920" y="428625"/>
                    <a:pt x="476250" y="428625"/>
                  </a:cubicBezTo>
                  <a:close/>
                  <a:moveTo>
                    <a:pt x="590550" y="381953"/>
                  </a:moveTo>
                  <a:lnTo>
                    <a:pt x="542925" y="381953"/>
                  </a:lnTo>
                  <a:cubicBezTo>
                    <a:pt x="542925" y="381953"/>
                    <a:pt x="542925" y="381000"/>
                    <a:pt x="542925" y="381000"/>
                  </a:cubicBezTo>
                  <a:cubicBezTo>
                    <a:pt x="542925" y="343853"/>
                    <a:pt x="513398" y="314325"/>
                    <a:pt x="476250" y="314325"/>
                  </a:cubicBezTo>
                  <a:cubicBezTo>
                    <a:pt x="465773" y="314325"/>
                    <a:pt x="456248" y="317183"/>
                    <a:pt x="447675" y="320993"/>
                  </a:cubicBezTo>
                  <a:lnTo>
                    <a:pt x="447675" y="180975"/>
                  </a:lnTo>
                  <a:lnTo>
                    <a:pt x="538163" y="180975"/>
                  </a:lnTo>
                  <a:lnTo>
                    <a:pt x="590550" y="260033"/>
                  </a:lnTo>
                  <a:lnTo>
                    <a:pt x="590550" y="38195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CC5AF3D9-0A5D-0122-8B78-3442BA3C73B1}"/>
                </a:ext>
              </a:extLst>
            </p:cNvPr>
            <p:cNvSpPr/>
            <p:nvPr/>
          </p:nvSpPr>
          <p:spPr>
            <a:xfrm>
              <a:off x="4632324" y="1097190"/>
              <a:ext cx="95726" cy="66675"/>
            </a:xfrm>
            <a:custGeom>
              <a:avLst/>
              <a:gdLst>
                <a:gd name="connsiteX0" fmla="*/ 57150 w 95726"/>
                <a:gd name="connsiteY0" fmla="*/ 0 h 66675"/>
                <a:gd name="connsiteX1" fmla="*/ 9525 w 95726"/>
                <a:gd name="connsiteY1" fmla="*/ 0 h 66675"/>
                <a:gd name="connsiteX2" fmla="*/ 0 w 95726"/>
                <a:gd name="connsiteY2" fmla="*/ 9525 h 66675"/>
                <a:gd name="connsiteX3" fmla="*/ 0 w 95726"/>
                <a:gd name="connsiteY3" fmla="*/ 57150 h 66675"/>
                <a:gd name="connsiteX4" fmla="*/ 9525 w 95726"/>
                <a:gd name="connsiteY4" fmla="*/ 66675 h 66675"/>
                <a:gd name="connsiteX5" fmla="*/ 85725 w 95726"/>
                <a:gd name="connsiteY5" fmla="*/ 66675 h 66675"/>
                <a:gd name="connsiteX6" fmla="*/ 94298 w 95726"/>
                <a:gd name="connsiteY6" fmla="*/ 61913 h 66675"/>
                <a:gd name="connsiteX7" fmla="*/ 94298 w 95726"/>
                <a:gd name="connsiteY7" fmla="*/ 52388 h 66675"/>
                <a:gd name="connsiteX8" fmla="*/ 65723 w 95726"/>
                <a:gd name="connsiteY8" fmla="*/ 4763 h 66675"/>
                <a:gd name="connsiteX9" fmla="*/ 57150 w 95726"/>
                <a:gd name="connsiteY9" fmla="*/ 0 h 66675"/>
                <a:gd name="connsiteX10" fmla="*/ 19050 w 95726"/>
                <a:gd name="connsiteY10" fmla="*/ 47625 h 66675"/>
                <a:gd name="connsiteX11" fmla="*/ 19050 w 95726"/>
                <a:gd name="connsiteY11" fmla="*/ 19050 h 66675"/>
                <a:gd name="connsiteX12" fmla="*/ 51435 w 95726"/>
                <a:gd name="connsiteY12" fmla="*/ 19050 h 66675"/>
                <a:gd name="connsiteX13" fmla="*/ 68580 w 95726"/>
                <a:gd name="connsiteY13" fmla="*/ 47625 h 66675"/>
                <a:gd name="connsiteX14" fmla="*/ 19050 w 95726"/>
                <a:gd name="connsiteY14" fmla="*/ 4762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726" h="66675">
                  <a:moveTo>
                    <a:pt x="57150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57150"/>
                  </a:lnTo>
                  <a:cubicBezTo>
                    <a:pt x="0" y="62865"/>
                    <a:pt x="3810" y="66675"/>
                    <a:pt x="9525" y="66675"/>
                  </a:cubicBezTo>
                  <a:lnTo>
                    <a:pt x="85725" y="66675"/>
                  </a:lnTo>
                  <a:cubicBezTo>
                    <a:pt x="89535" y="66675"/>
                    <a:pt x="92393" y="64770"/>
                    <a:pt x="94298" y="61913"/>
                  </a:cubicBezTo>
                  <a:cubicBezTo>
                    <a:pt x="96202" y="59055"/>
                    <a:pt x="96202" y="55245"/>
                    <a:pt x="94298" y="52388"/>
                  </a:cubicBezTo>
                  <a:lnTo>
                    <a:pt x="65723" y="4763"/>
                  </a:lnTo>
                  <a:cubicBezTo>
                    <a:pt x="63818" y="1905"/>
                    <a:pt x="60960" y="0"/>
                    <a:pt x="57150" y="0"/>
                  </a:cubicBezTo>
                  <a:close/>
                  <a:moveTo>
                    <a:pt x="19050" y="47625"/>
                  </a:moveTo>
                  <a:lnTo>
                    <a:pt x="19050" y="19050"/>
                  </a:lnTo>
                  <a:lnTo>
                    <a:pt x="51435" y="19050"/>
                  </a:lnTo>
                  <a:lnTo>
                    <a:pt x="68580" y="47625"/>
                  </a:lnTo>
                  <a:lnTo>
                    <a:pt x="19050" y="4762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0076C29-01D2-0B73-77C0-67AECC7F730C}"/>
                </a:ext>
              </a:extLst>
            </p:cNvPr>
            <p:cNvSpPr/>
            <p:nvPr/>
          </p:nvSpPr>
          <p:spPr>
            <a:xfrm>
              <a:off x="4213224" y="944790"/>
              <a:ext cx="85725" cy="85725"/>
            </a:xfrm>
            <a:custGeom>
              <a:avLst/>
              <a:gdLst>
                <a:gd name="connsiteX0" fmla="*/ 52388 w 85725"/>
                <a:gd name="connsiteY0" fmla="*/ 76200 h 85725"/>
                <a:gd name="connsiteX1" fmla="*/ 52388 w 85725"/>
                <a:gd name="connsiteY1" fmla="*/ 52388 h 85725"/>
                <a:gd name="connsiteX2" fmla="*/ 76200 w 85725"/>
                <a:gd name="connsiteY2" fmla="*/ 52388 h 85725"/>
                <a:gd name="connsiteX3" fmla="*/ 85725 w 85725"/>
                <a:gd name="connsiteY3" fmla="*/ 42863 h 85725"/>
                <a:gd name="connsiteX4" fmla="*/ 76200 w 85725"/>
                <a:gd name="connsiteY4" fmla="*/ 33338 h 85725"/>
                <a:gd name="connsiteX5" fmla="*/ 52388 w 85725"/>
                <a:gd name="connsiteY5" fmla="*/ 33338 h 85725"/>
                <a:gd name="connsiteX6" fmla="*/ 52388 w 85725"/>
                <a:gd name="connsiteY6" fmla="*/ 9525 h 85725"/>
                <a:gd name="connsiteX7" fmla="*/ 42863 w 85725"/>
                <a:gd name="connsiteY7" fmla="*/ 0 h 85725"/>
                <a:gd name="connsiteX8" fmla="*/ 33338 w 85725"/>
                <a:gd name="connsiteY8" fmla="*/ 9525 h 85725"/>
                <a:gd name="connsiteX9" fmla="*/ 33338 w 85725"/>
                <a:gd name="connsiteY9" fmla="*/ 33338 h 85725"/>
                <a:gd name="connsiteX10" fmla="*/ 9525 w 85725"/>
                <a:gd name="connsiteY10" fmla="*/ 33338 h 85725"/>
                <a:gd name="connsiteX11" fmla="*/ 0 w 85725"/>
                <a:gd name="connsiteY11" fmla="*/ 42863 h 85725"/>
                <a:gd name="connsiteX12" fmla="*/ 9525 w 85725"/>
                <a:gd name="connsiteY12" fmla="*/ 52388 h 85725"/>
                <a:gd name="connsiteX13" fmla="*/ 33338 w 85725"/>
                <a:gd name="connsiteY13" fmla="*/ 52388 h 85725"/>
                <a:gd name="connsiteX14" fmla="*/ 33338 w 85725"/>
                <a:gd name="connsiteY14" fmla="*/ 76200 h 85725"/>
                <a:gd name="connsiteX15" fmla="*/ 42863 w 85725"/>
                <a:gd name="connsiteY15" fmla="*/ 85725 h 85725"/>
                <a:gd name="connsiteX16" fmla="*/ 52388 w 85725"/>
                <a:gd name="connsiteY16" fmla="*/ 7620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85725">
                  <a:moveTo>
                    <a:pt x="52388" y="76200"/>
                  </a:moveTo>
                  <a:lnTo>
                    <a:pt x="52388" y="52388"/>
                  </a:lnTo>
                  <a:lnTo>
                    <a:pt x="76200" y="52388"/>
                  </a:lnTo>
                  <a:cubicBezTo>
                    <a:pt x="81915" y="52388"/>
                    <a:pt x="85725" y="48578"/>
                    <a:pt x="85725" y="42863"/>
                  </a:cubicBezTo>
                  <a:cubicBezTo>
                    <a:pt x="85725" y="37147"/>
                    <a:pt x="81915" y="33338"/>
                    <a:pt x="76200" y="33338"/>
                  </a:cubicBezTo>
                  <a:lnTo>
                    <a:pt x="52388" y="33338"/>
                  </a:lnTo>
                  <a:lnTo>
                    <a:pt x="52388" y="9525"/>
                  </a:lnTo>
                  <a:cubicBezTo>
                    <a:pt x="52388" y="3810"/>
                    <a:pt x="48578" y="0"/>
                    <a:pt x="42863" y="0"/>
                  </a:cubicBezTo>
                  <a:cubicBezTo>
                    <a:pt x="37147" y="0"/>
                    <a:pt x="33338" y="3810"/>
                    <a:pt x="33338" y="9525"/>
                  </a:cubicBezTo>
                  <a:lnTo>
                    <a:pt x="33338" y="33338"/>
                  </a:lnTo>
                  <a:lnTo>
                    <a:pt x="9525" y="33338"/>
                  </a:lnTo>
                  <a:cubicBezTo>
                    <a:pt x="3810" y="33338"/>
                    <a:pt x="0" y="37147"/>
                    <a:pt x="0" y="42863"/>
                  </a:cubicBezTo>
                  <a:cubicBezTo>
                    <a:pt x="0" y="48578"/>
                    <a:pt x="3810" y="52388"/>
                    <a:pt x="9525" y="52388"/>
                  </a:cubicBezTo>
                  <a:lnTo>
                    <a:pt x="33338" y="52388"/>
                  </a:lnTo>
                  <a:lnTo>
                    <a:pt x="33338" y="76200"/>
                  </a:lnTo>
                  <a:cubicBezTo>
                    <a:pt x="33338" y="81915"/>
                    <a:pt x="37147" y="85725"/>
                    <a:pt x="42863" y="85725"/>
                  </a:cubicBezTo>
                  <a:cubicBezTo>
                    <a:pt x="48578" y="85725"/>
                    <a:pt x="52388" y="81915"/>
                    <a:pt x="52388" y="762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52" name="Graphic 57">
            <a:extLst>
              <a:ext uri="{FF2B5EF4-FFF2-40B4-BE49-F238E27FC236}">
                <a16:creationId xmlns:a16="http://schemas.microsoft.com/office/drawing/2014/main" id="{47366B4E-CBD0-BEEF-7B45-8EE8299FF00A}"/>
              </a:ext>
            </a:extLst>
          </p:cNvPr>
          <p:cNvGrpSpPr/>
          <p:nvPr/>
        </p:nvGrpSpPr>
        <p:grpSpPr>
          <a:xfrm>
            <a:off x="2578099" y="1845129"/>
            <a:ext cx="533400" cy="533400"/>
            <a:chOff x="2578099" y="1845129"/>
            <a:chExt cx="533400" cy="533400"/>
          </a:xfrm>
          <a:solidFill>
            <a:schemeClr val="accent6">
              <a:lumMod val="50000"/>
            </a:schemeClr>
          </a:solidFill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3BF6B4-F432-77C2-E7F0-04E263E8A1F8}"/>
                </a:ext>
              </a:extLst>
            </p:cNvPr>
            <p:cNvSpPr/>
            <p:nvPr/>
          </p:nvSpPr>
          <p:spPr>
            <a:xfrm>
              <a:off x="2578099" y="1845129"/>
              <a:ext cx="533400" cy="533400"/>
            </a:xfrm>
            <a:custGeom>
              <a:avLst/>
              <a:gdLst>
                <a:gd name="connsiteX0" fmla="*/ 533400 w 533400"/>
                <a:gd name="connsiteY0" fmla="*/ 122873 h 533400"/>
                <a:gd name="connsiteX1" fmla="*/ 533400 w 533400"/>
                <a:gd name="connsiteY1" fmla="*/ 120968 h 533400"/>
                <a:gd name="connsiteX2" fmla="*/ 532448 w 533400"/>
                <a:gd name="connsiteY2" fmla="*/ 119063 h 533400"/>
                <a:gd name="connsiteX3" fmla="*/ 531495 w 533400"/>
                <a:gd name="connsiteY3" fmla="*/ 118110 h 533400"/>
                <a:gd name="connsiteX4" fmla="*/ 436245 w 533400"/>
                <a:gd name="connsiteY4" fmla="*/ 3810 h 533400"/>
                <a:gd name="connsiteX5" fmla="*/ 428625 w 533400"/>
                <a:gd name="connsiteY5" fmla="*/ 0 h 533400"/>
                <a:gd name="connsiteX6" fmla="*/ 104775 w 533400"/>
                <a:gd name="connsiteY6" fmla="*/ 0 h 533400"/>
                <a:gd name="connsiteX7" fmla="*/ 97155 w 533400"/>
                <a:gd name="connsiteY7" fmla="*/ 3810 h 533400"/>
                <a:gd name="connsiteX8" fmla="*/ 1905 w 533400"/>
                <a:gd name="connsiteY8" fmla="*/ 118110 h 533400"/>
                <a:gd name="connsiteX9" fmla="*/ 952 w 533400"/>
                <a:gd name="connsiteY9" fmla="*/ 119063 h 533400"/>
                <a:gd name="connsiteX10" fmla="*/ 0 w 533400"/>
                <a:gd name="connsiteY10" fmla="*/ 120968 h 533400"/>
                <a:gd name="connsiteX11" fmla="*/ 0 w 533400"/>
                <a:gd name="connsiteY11" fmla="*/ 122873 h 533400"/>
                <a:gd name="connsiteX12" fmla="*/ 0 w 533400"/>
                <a:gd name="connsiteY12" fmla="*/ 123825 h 533400"/>
                <a:gd name="connsiteX13" fmla="*/ 0 w 533400"/>
                <a:gd name="connsiteY13" fmla="*/ 485775 h 533400"/>
                <a:gd name="connsiteX14" fmla="*/ 47625 w 533400"/>
                <a:gd name="connsiteY14" fmla="*/ 533400 h 533400"/>
                <a:gd name="connsiteX15" fmla="*/ 485775 w 533400"/>
                <a:gd name="connsiteY15" fmla="*/ 533400 h 533400"/>
                <a:gd name="connsiteX16" fmla="*/ 533400 w 533400"/>
                <a:gd name="connsiteY16" fmla="*/ 485775 h 533400"/>
                <a:gd name="connsiteX17" fmla="*/ 533400 w 533400"/>
                <a:gd name="connsiteY17" fmla="*/ 123825 h 533400"/>
                <a:gd name="connsiteX18" fmla="*/ 533400 w 533400"/>
                <a:gd name="connsiteY18" fmla="*/ 122873 h 533400"/>
                <a:gd name="connsiteX19" fmla="*/ 503873 w 533400"/>
                <a:gd name="connsiteY19" fmla="*/ 114300 h 533400"/>
                <a:gd name="connsiteX20" fmla="*/ 340995 w 533400"/>
                <a:gd name="connsiteY20" fmla="*/ 114300 h 533400"/>
                <a:gd name="connsiteX21" fmla="*/ 317183 w 533400"/>
                <a:gd name="connsiteY21" fmla="*/ 19050 h 533400"/>
                <a:gd name="connsiteX22" fmla="*/ 424815 w 533400"/>
                <a:gd name="connsiteY22" fmla="*/ 19050 h 533400"/>
                <a:gd name="connsiteX23" fmla="*/ 503873 w 533400"/>
                <a:gd name="connsiteY23" fmla="*/ 114300 h 533400"/>
                <a:gd name="connsiteX24" fmla="*/ 209550 w 533400"/>
                <a:gd name="connsiteY24" fmla="*/ 133350 h 533400"/>
                <a:gd name="connsiteX25" fmla="*/ 323850 w 533400"/>
                <a:gd name="connsiteY25" fmla="*/ 133350 h 533400"/>
                <a:gd name="connsiteX26" fmla="*/ 323850 w 533400"/>
                <a:gd name="connsiteY26" fmla="*/ 257175 h 533400"/>
                <a:gd name="connsiteX27" fmla="*/ 209550 w 533400"/>
                <a:gd name="connsiteY27" fmla="*/ 257175 h 533400"/>
                <a:gd name="connsiteX28" fmla="*/ 209550 w 533400"/>
                <a:gd name="connsiteY28" fmla="*/ 133350 h 533400"/>
                <a:gd name="connsiteX29" fmla="*/ 238125 w 533400"/>
                <a:gd name="connsiteY29" fmla="*/ 19050 h 533400"/>
                <a:gd name="connsiteX30" fmla="*/ 297180 w 533400"/>
                <a:gd name="connsiteY30" fmla="*/ 19050 h 533400"/>
                <a:gd name="connsiteX31" fmla="*/ 320993 w 533400"/>
                <a:gd name="connsiteY31" fmla="*/ 114300 h 533400"/>
                <a:gd name="connsiteX32" fmla="*/ 212408 w 533400"/>
                <a:gd name="connsiteY32" fmla="*/ 114300 h 533400"/>
                <a:gd name="connsiteX33" fmla="*/ 238125 w 533400"/>
                <a:gd name="connsiteY33" fmla="*/ 21908 h 533400"/>
                <a:gd name="connsiteX34" fmla="*/ 238125 w 533400"/>
                <a:gd name="connsiteY34" fmla="*/ 19050 h 533400"/>
                <a:gd name="connsiteX35" fmla="*/ 109538 w 533400"/>
                <a:gd name="connsiteY35" fmla="*/ 19050 h 533400"/>
                <a:gd name="connsiteX36" fmla="*/ 219075 w 533400"/>
                <a:gd name="connsiteY36" fmla="*/ 19050 h 533400"/>
                <a:gd name="connsiteX37" fmla="*/ 193358 w 533400"/>
                <a:gd name="connsiteY37" fmla="*/ 114300 h 533400"/>
                <a:gd name="connsiteX38" fmla="*/ 29528 w 533400"/>
                <a:gd name="connsiteY38" fmla="*/ 114300 h 533400"/>
                <a:gd name="connsiteX39" fmla="*/ 109538 w 533400"/>
                <a:gd name="connsiteY39" fmla="*/ 19050 h 533400"/>
                <a:gd name="connsiteX40" fmla="*/ 514350 w 533400"/>
                <a:gd name="connsiteY40" fmla="*/ 485775 h 533400"/>
                <a:gd name="connsiteX41" fmla="*/ 485775 w 533400"/>
                <a:gd name="connsiteY41" fmla="*/ 514350 h 533400"/>
                <a:gd name="connsiteX42" fmla="*/ 47625 w 533400"/>
                <a:gd name="connsiteY42" fmla="*/ 514350 h 533400"/>
                <a:gd name="connsiteX43" fmla="*/ 19050 w 533400"/>
                <a:gd name="connsiteY43" fmla="*/ 485775 h 533400"/>
                <a:gd name="connsiteX44" fmla="*/ 19050 w 533400"/>
                <a:gd name="connsiteY44" fmla="*/ 133350 h 533400"/>
                <a:gd name="connsiteX45" fmla="*/ 190500 w 533400"/>
                <a:gd name="connsiteY45" fmla="*/ 133350 h 533400"/>
                <a:gd name="connsiteX46" fmla="*/ 190500 w 533400"/>
                <a:gd name="connsiteY46" fmla="*/ 266700 h 533400"/>
                <a:gd name="connsiteX47" fmla="*/ 200025 w 533400"/>
                <a:gd name="connsiteY47" fmla="*/ 276225 h 533400"/>
                <a:gd name="connsiteX48" fmla="*/ 333375 w 533400"/>
                <a:gd name="connsiteY48" fmla="*/ 276225 h 533400"/>
                <a:gd name="connsiteX49" fmla="*/ 342900 w 533400"/>
                <a:gd name="connsiteY49" fmla="*/ 266700 h 533400"/>
                <a:gd name="connsiteX50" fmla="*/ 342900 w 533400"/>
                <a:gd name="connsiteY50" fmla="*/ 133350 h 533400"/>
                <a:gd name="connsiteX51" fmla="*/ 514350 w 533400"/>
                <a:gd name="connsiteY51" fmla="*/ 133350 h 533400"/>
                <a:gd name="connsiteX52" fmla="*/ 514350 w 533400"/>
                <a:gd name="connsiteY52" fmla="*/ 485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33400" h="533400">
                  <a:moveTo>
                    <a:pt x="533400" y="122873"/>
                  </a:moveTo>
                  <a:cubicBezTo>
                    <a:pt x="533400" y="121920"/>
                    <a:pt x="533400" y="121920"/>
                    <a:pt x="533400" y="120968"/>
                  </a:cubicBezTo>
                  <a:cubicBezTo>
                    <a:pt x="533400" y="120015"/>
                    <a:pt x="532448" y="120015"/>
                    <a:pt x="532448" y="119063"/>
                  </a:cubicBezTo>
                  <a:cubicBezTo>
                    <a:pt x="532448" y="119063"/>
                    <a:pt x="532448" y="118110"/>
                    <a:pt x="531495" y="118110"/>
                  </a:cubicBezTo>
                  <a:lnTo>
                    <a:pt x="436245" y="3810"/>
                  </a:lnTo>
                  <a:cubicBezTo>
                    <a:pt x="434340" y="952"/>
                    <a:pt x="431483" y="0"/>
                    <a:pt x="428625" y="0"/>
                  </a:cubicBezTo>
                  <a:lnTo>
                    <a:pt x="104775" y="0"/>
                  </a:lnTo>
                  <a:cubicBezTo>
                    <a:pt x="101918" y="0"/>
                    <a:pt x="99060" y="952"/>
                    <a:pt x="97155" y="3810"/>
                  </a:cubicBezTo>
                  <a:lnTo>
                    <a:pt x="1905" y="118110"/>
                  </a:lnTo>
                  <a:cubicBezTo>
                    <a:pt x="1905" y="118110"/>
                    <a:pt x="1905" y="119063"/>
                    <a:pt x="952" y="119063"/>
                  </a:cubicBezTo>
                  <a:cubicBezTo>
                    <a:pt x="952" y="120015"/>
                    <a:pt x="0" y="120015"/>
                    <a:pt x="0" y="120968"/>
                  </a:cubicBezTo>
                  <a:cubicBezTo>
                    <a:pt x="0" y="121920"/>
                    <a:pt x="0" y="121920"/>
                    <a:pt x="0" y="122873"/>
                  </a:cubicBezTo>
                  <a:cubicBezTo>
                    <a:pt x="0" y="122873"/>
                    <a:pt x="0" y="123825"/>
                    <a:pt x="0" y="123825"/>
                  </a:cubicBezTo>
                  <a:lnTo>
                    <a:pt x="0" y="485775"/>
                  </a:lnTo>
                  <a:cubicBezTo>
                    <a:pt x="0" y="512445"/>
                    <a:pt x="20955" y="533400"/>
                    <a:pt x="47625" y="533400"/>
                  </a:cubicBezTo>
                  <a:lnTo>
                    <a:pt x="485775" y="533400"/>
                  </a:lnTo>
                  <a:cubicBezTo>
                    <a:pt x="512445" y="533400"/>
                    <a:pt x="533400" y="512445"/>
                    <a:pt x="533400" y="485775"/>
                  </a:cubicBezTo>
                  <a:lnTo>
                    <a:pt x="533400" y="123825"/>
                  </a:lnTo>
                  <a:cubicBezTo>
                    <a:pt x="533400" y="123825"/>
                    <a:pt x="533400" y="122873"/>
                    <a:pt x="533400" y="122873"/>
                  </a:cubicBezTo>
                  <a:close/>
                  <a:moveTo>
                    <a:pt x="503873" y="114300"/>
                  </a:moveTo>
                  <a:lnTo>
                    <a:pt x="340995" y="114300"/>
                  </a:lnTo>
                  <a:lnTo>
                    <a:pt x="317183" y="19050"/>
                  </a:lnTo>
                  <a:lnTo>
                    <a:pt x="424815" y="19050"/>
                  </a:lnTo>
                  <a:lnTo>
                    <a:pt x="503873" y="114300"/>
                  </a:lnTo>
                  <a:close/>
                  <a:moveTo>
                    <a:pt x="209550" y="133350"/>
                  </a:moveTo>
                  <a:lnTo>
                    <a:pt x="323850" y="133350"/>
                  </a:lnTo>
                  <a:lnTo>
                    <a:pt x="323850" y="257175"/>
                  </a:lnTo>
                  <a:lnTo>
                    <a:pt x="209550" y="257175"/>
                  </a:lnTo>
                  <a:lnTo>
                    <a:pt x="209550" y="133350"/>
                  </a:lnTo>
                  <a:close/>
                  <a:moveTo>
                    <a:pt x="238125" y="19050"/>
                  </a:moveTo>
                  <a:lnTo>
                    <a:pt x="297180" y="19050"/>
                  </a:lnTo>
                  <a:lnTo>
                    <a:pt x="320993" y="114300"/>
                  </a:lnTo>
                  <a:lnTo>
                    <a:pt x="212408" y="114300"/>
                  </a:lnTo>
                  <a:lnTo>
                    <a:pt x="238125" y="21908"/>
                  </a:lnTo>
                  <a:cubicBezTo>
                    <a:pt x="238125" y="20955"/>
                    <a:pt x="238125" y="20003"/>
                    <a:pt x="238125" y="19050"/>
                  </a:cubicBezTo>
                  <a:close/>
                  <a:moveTo>
                    <a:pt x="109538" y="19050"/>
                  </a:moveTo>
                  <a:lnTo>
                    <a:pt x="219075" y="19050"/>
                  </a:lnTo>
                  <a:lnTo>
                    <a:pt x="193358" y="114300"/>
                  </a:lnTo>
                  <a:lnTo>
                    <a:pt x="29528" y="114300"/>
                  </a:lnTo>
                  <a:lnTo>
                    <a:pt x="109538" y="19050"/>
                  </a:lnTo>
                  <a:close/>
                  <a:moveTo>
                    <a:pt x="514350" y="485775"/>
                  </a:moveTo>
                  <a:cubicBezTo>
                    <a:pt x="514350" y="501968"/>
                    <a:pt x="501968" y="514350"/>
                    <a:pt x="485775" y="514350"/>
                  </a:cubicBezTo>
                  <a:lnTo>
                    <a:pt x="47625" y="514350"/>
                  </a:lnTo>
                  <a:cubicBezTo>
                    <a:pt x="31433" y="514350"/>
                    <a:pt x="19050" y="501968"/>
                    <a:pt x="19050" y="485775"/>
                  </a:cubicBezTo>
                  <a:lnTo>
                    <a:pt x="19050" y="133350"/>
                  </a:lnTo>
                  <a:lnTo>
                    <a:pt x="190500" y="133350"/>
                  </a:lnTo>
                  <a:lnTo>
                    <a:pt x="190500" y="266700"/>
                  </a:lnTo>
                  <a:cubicBezTo>
                    <a:pt x="190500" y="272415"/>
                    <a:pt x="194310" y="276225"/>
                    <a:pt x="200025" y="276225"/>
                  </a:cubicBezTo>
                  <a:lnTo>
                    <a:pt x="333375" y="276225"/>
                  </a:lnTo>
                  <a:cubicBezTo>
                    <a:pt x="339090" y="276225"/>
                    <a:pt x="342900" y="272415"/>
                    <a:pt x="342900" y="266700"/>
                  </a:cubicBezTo>
                  <a:lnTo>
                    <a:pt x="342900" y="133350"/>
                  </a:lnTo>
                  <a:lnTo>
                    <a:pt x="514350" y="133350"/>
                  </a:lnTo>
                  <a:lnTo>
                    <a:pt x="514350" y="4857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31B72CA-E347-FAFE-013A-DB440CBBFB0A}"/>
                </a:ext>
              </a:extLst>
            </p:cNvPr>
            <p:cNvSpPr/>
            <p:nvPr/>
          </p:nvSpPr>
          <p:spPr>
            <a:xfrm>
              <a:off x="2616160" y="2188029"/>
              <a:ext cx="133427" cy="133349"/>
            </a:xfrm>
            <a:custGeom>
              <a:avLst/>
              <a:gdLst>
                <a:gd name="connsiteX0" fmla="*/ 73381 w 133427"/>
                <a:gd name="connsiteY0" fmla="*/ 2857 h 133349"/>
                <a:gd name="connsiteX1" fmla="*/ 60046 w 133427"/>
                <a:gd name="connsiteY1" fmla="*/ 2857 h 133349"/>
                <a:gd name="connsiteX2" fmla="*/ 2896 w 133427"/>
                <a:gd name="connsiteY2" fmla="*/ 60007 h 133349"/>
                <a:gd name="connsiteX3" fmla="*/ 991 w 133427"/>
                <a:gd name="connsiteY3" fmla="*/ 70485 h 133349"/>
                <a:gd name="connsiteX4" fmla="*/ 9564 w 133427"/>
                <a:gd name="connsiteY4" fmla="*/ 76200 h 133349"/>
                <a:gd name="connsiteX5" fmla="*/ 28614 w 133427"/>
                <a:gd name="connsiteY5" fmla="*/ 76200 h 133349"/>
                <a:gd name="connsiteX6" fmla="*/ 28614 w 133427"/>
                <a:gd name="connsiteY6" fmla="*/ 123825 h 133349"/>
                <a:gd name="connsiteX7" fmla="*/ 38139 w 133427"/>
                <a:gd name="connsiteY7" fmla="*/ 133350 h 133349"/>
                <a:gd name="connsiteX8" fmla="*/ 95289 w 133427"/>
                <a:gd name="connsiteY8" fmla="*/ 133350 h 133349"/>
                <a:gd name="connsiteX9" fmla="*/ 104814 w 133427"/>
                <a:gd name="connsiteY9" fmla="*/ 123825 h 133349"/>
                <a:gd name="connsiteX10" fmla="*/ 104814 w 133427"/>
                <a:gd name="connsiteY10" fmla="*/ 76200 h 133349"/>
                <a:gd name="connsiteX11" fmla="*/ 123864 w 133427"/>
                <a:gd name="connsiteY11" fmla="*/ 76200 h 133349"/>
                <a:gd name="connsiteX12" fmla="*/ 132436 w 133427"/>
                <a:gd name="connsiteY12" fmla="*/ 70485 h 133349"/>
                <a:gd name="connsiteX13" fmla="*/ 130531 w 133427"/>
                <a:gd name="connsiteY13" fmla="*/ 60007 h 133349"/>
                <a:gd name="connsiteX14" fmla="*/ 73381 w 133427"/>
                <a:gd name="connsiteY14" fmla="*/ 2857 h 133349"/>
                <a:gd name="connsiteX15" fmla="*/ 95289 w 133427"/>
                <a:gd name="connsiteY15" fmla="*/ 57150 h 133349"/>
                <a:gd name="connsiteX16" fmla="*/ 85764 w 133427"/>
                <a:gd name="connsiteY16" fmla="*/ 66675 h 133349"/>
                <a:gd name="connsiteX17" fmla="*/ 85764 w 133427"/>
                <a:gd name="connsiteY17" fmla="*/ 114300 h 133349"/>
                <a:gd name="connsiteX18" fmla="*/ 47664 w 133427"/>
                <a:gd name="connsiteY18" fmla="*/ 114300 h 133349"/>
                <a:gd name="connsiteX19" fmla="*/ 47664 w 133427"/>
                <a:gd name="connsiteY19" fmla="*/ 66675 h 133349"/>
                <a:gd name="connsiteX20" fmla="*/ 38139 w 133427"/>
                <a:gd name="connsiteY20" fmla="*/ 57150 h 133349"/>
                <a:gd name="connsiteX21" fmla="*/ 32424 w 133427"/>
                <a:gd name="connsiteY21" fmla="*/ 57150 h 133349"/>
                <a:gd name="connsiteX22" fmla="*/ 66714 w 133427"/>
                <a:gd name="connsiteY22" fmla="*/ 22860 h 133349"/>
                <a:gd name="connsiteX23" fmla="*/ 101004 w 133427"/>
                <a:gd name="connsiteY23" fmla="*/ 57150 h 133349"/>
                <a:gd name="connsiteX24" fmla="*/ 95289 w 133427"/>
                <a:gd name="connsiteY24" fmla="*/ 57150 h 13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427" h="133349">
                  <a:moveTo>
                    <a:pt x="73381" y="2857"/>
                  </a:moveTo>
                  <a:cubicBezTo>
                    <a:pt x="69571" y="-952"/>
                    <a:pt x="63856" y="-952"/>
                    <a:pt x="60046" y="2857"/>
                  </a:cubicBezTo>
                  <a:lnTo>
                    <a:pt x="2896" y="60007"/>
                  </a:lnTo>
                  <a:cubicBezTo>
                    <a:pt x="39" y="62865"/>
                    <a:pt x="-914" y="66675"/>
                    <a:pt x="991" y="70485"/>
                  </a:cubicBezTo>
                  <a:cubicBezTo>
                    <a:pt x="1944" y="74295"/>
                    <a:pt x="5754" y="76200"/>
                    <a:pt x="9564" y="76200"/>
                  </a:cubicBezTo>
                  <a:lnTo>
                    <a:pt x="28614" y="76200"/>
                  </a:lnTo>
                  <a:lnTo>
                    <a:pt x="28614" y="123825"/>
                  </a:lnTo>
                  <a:cubicBezTo>
                    <a:pt x="28614" y="129540"/>
                    <a:pt x="32424" y="133350"/>
                    <a:pt x="38139" y="133350"/>
                  </a:cubicBezTo>
                  <a:lnTo>
                    <a:pt x="95289" y="133350"/>
                  </a:lnTo>
                  <a:cubicBezTo>
                    <a:pt x="101004" y="133350"/>
                    <a:pt x="104814" y="129540"/>
                    <a:pt x="104814" y="123825"/>
                  </a:cubicBezTo>
                  <a:lnTo>
                    <a:pt x="104814" y="76200"/>
                  </a:lnTo>
                  <a:lnTo>
                    <a:pt x="123864" y="76200"/>
                  </a:lnTo>
                  <a:cubicBezTo>
                    <a:pt x="127674" y="76200"/>
                    <a:pt x="131484" y="74295"/>
                    <a:pt x="132436" y="70485"/>
                  </a:cubicBezTo>
                  <a:cubicBezTo>
                    <a:pt x="134341" y="66675"/>
                    <a:pt x="133389" y="62865"/>
                    <a:pt x="130531" y="60007"/>
                  </a:cubicBezTo>
                  <a:lnTo>
                    <a:pt x="73381" y="2857"/>
                  </a:lnTo>
                  <a:close/>
                  <a:moveTo>
                    <a:pt x="95289" y="57150"/>
                  </a:moveTo>
                  <a:cubicBezTo>
                    <a:pt x="89574" y="57150"/>
                    <a:pt x="85764" y="60960"/>
                    <a:pt x="85764" y="66675"/>
                  </a:cubicBezTo>
                  <a:lnTo>
                    <a:pt x="85764" y="114300"/>
                  </a:lnTo>
                  <a:lnTo>
                    <a:pt x="47664" y="114300"/>
                  </a:lnTo>
                  <a:lnTo>
                    <a:pt x="47664" y="66675"/>
                  </a:lnTo>
                  <a:cubicBezTo>
                    <a:pt x="47664" y="60960"/>
                    <a:pt x="43854" y="57150"/>
                    <a:pt x="38139" y="57150"/>
                  </a:cubicBezTo>
                  <a:lnTo>
                    <a:pt x="32424" y="57150"/>
                  </a:lnTo>
                  <a:lnTo>
                    <a:pt x="66714" y="22860"/>
                  </a:lnTo>
                  <a:lnTo>
                    <a:pt x="101004" y="57150"/>
                  </a:lnTo>
                  <a:lnTo>
                    <a:pt x="95289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55" name="Graphic 59">
            <a:extLst>
              <a:ext uri="{FF2B5EF4-FFF2-40B4-BE49-F238E27FC236}">
                <a16:creationId xmlns:a16="http://schemas.microsoft.com/office/drawing/2014/main" id="{F08DC2E5-B097-4352-3139-95650DA02D34}"/>
              </a:ext>
            </a:extLst>
          </p:cNvPr>
          <p:cNvGrpSpPr/>
          <p:nvPr/>
        </p:nvGrpSpPr>
        <p:grpSpPr>
          <a:xfrm>
            <a:off x="2644774" y="811440"/>
            <a:ext cx="447675" cy="581025"/>
            <a:chOff x="2644774" y="811440"/>
            <a:chExt cx="447675" cy="581025"/>
          </a:xfrm>
          <a:solidFill>
            <a:schemeClr val="accent6">
              <a:lumMod val="50000"/>
            </a:schemeClr>
          </a:solidFill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D1BB113-30D7-FBEF-72B6-3F31CC21A912}"/>
                </a:ext>
              </a:extLst>
            </p:cNvPr>
            <p:cNvSpPr/>
            <p:nvPr/>
          </p:nvSpPr>
          <p:spPr>
            <a:xfrm>
              <a:off x="2644774" y="811440"/>
              <a:ext cx="447675" cy="581025"/>
            </a:xfrm>
            <a:custGeom>
              <a:avLst/>
              <a:gdLst>
                <a:gd name="connsiteX0" fmla="*/ 447675 w 447675"/>
                <a:gd name="connsiteY0" fmla="*/ 104775 h 581025"/>
                <a:gd name="connsiteX1" fmla="*/ 342900 w 447675"/>
                <a:gd name="connsiteY1" fmla="*/ 0 h 581025"/>
                <a:gd name="connsiteX2" fmla="*/ 261938 w 447675"/>
                <a:gd name="connsiteY2" fmla="*/ 38100 h 581025"/>
                <a:gd name="connsiteX3" fmla="*/ 47625 w 447675"/>
                <a:gd name="connsiteY3" fmla="*/ 38100 h 581025"/>
                <a:gd name="connsiteX4" fmla="*/ 0 w 447675"/>
                <a:gd name="connsiteY4" fmla="*/ 85725 h 581025"/>
                <a:gd name="connsiteX5" fmla="*/ 0 w 447675"/>
                <a:gd name="connsiteY5" fmla="*/ 533400 h 581025"/>
                <a:gd name="connsiteX6" fmla="*/ 47625 w 447675"/>
                <a:gd name="connsiteY6" fmla="*/ 581025 h 581025"/>
                <a:gd name="connsiteX7" fmla="*/ 352425 w 447675"/>
                <a:gd name="connsiteY7" fmla="*/ 581025 h 581025"/>
                <a:gd name="connsiteX8" fmla="*/ 400050 w 447675"/>
                <a:gd name="connsiteY8" fmla="*/ 533400 h 581025"/>
                <a:gd name="connsiteX9" fmla="*/ 400050 w 447675"/>
                <a:gd name="connsiteY9" fmla="*/ 192405 h 581025"/>
                <a:gd name="connsiteX10" fmla="*/ 447675 w 447675"/>
                <a:gd name="connsiteY10" fmla="*/ 104775 h 581025"/>
                <a:gd name="connsiteX11" fmla="*/ 271463 w 447675"/>
                <a:gd name="connsiteY11" fmla="*/ 180975 h 581025"/>
                <a:gd name="connsiteX12" fmla="*/ 57150 w 447675"/>
                <a:gd name="connsiteY12" fmla="*/ 180975 h 581025"/>
                <a:gd name="connsiteX13" fmla="*/ 57150 w 447675"/>
                <a:gd name="connsiteY13" fmla="*/ 95250 h 581025"/>
                <a:gd name="connsiteX14" fmla="*/ 239077 w 447675"/>
                <a:gd name="connsiteY14" fmla="*/ 95250 h 581025"/>
                <a:gd name="connsiteX15" fmla="*/ 238125 w 447675"/>
                <a:gd name="connsiteY15" fmla="*/ 104775 h 581025"/>
                <a:gd name="connsiteX16" fmla="*/ 271463 w 447675"/>
                <a:gd name="connsiteY16" fmla="*/ 180975 h 581025"/>
                <a:gd name="connsiteX17" fmla="*/ 381000 w 447675"/>
                <a:gd name="connsiteY17" fmla="*/ 533400 h 581025"/>
                <a:gd name="connsiteX18" fmla="*/ 352425 w 447675"/>
                <a:gd name="connsiteY18" fmla="*/ 561975 h 581025"/>
                <a:gd name="connsiteX19" fmla="*/ 47625 w 447675"/>
                <a:gd name="connsiteY19" fmla="*/ 561975 h 581025"/>
                <a:gd name="connsiteX20" fmla="*/ 19050 w 447675"/>
                <a:gd name="connsiteY20" fmla="*/ 533400 h 581025"/>
                <a:gd name="connsiteX21" fmla="*/ 19050 w 447675"/>
                <a:gd name="connsiteY21" fmla="*/ 85725 h 581025"/>
                <a:gd name="connsiteX22" fmla="*/ 47625 w 447675"/>
                <a:gd name="connsiteY22" fmla="*/ 57150 h 581025"/>
                <a:gd name="connsiteX23" fmla="*/ 249555 w 447675"/>
                <a:gd name="connsiteY23" fmla="*/ 57150 h 581025"/>
                <a:gd name="connsiteX24" fmla="*/ 241935 w 447675"/>
                <a:gd name="connsiteY24" fmla="*/ 76200 h 581025"/>
                <a:gd name="connsiteX25" fmla="*/ 47625 w 447675"/>
                <a:gd name="connsiteY25" fmla="*/ 76200 h 581025"/>
                <a:gd name="connsiteX26" fmla="*/ 38100 w 447675"/>
                <a:gd name="connsiteY26" fmla="*/ 85725 h 581025"/>
                <a:gd name="connsiteX27" fmla="*/ 38100 w 447675"/>
                <a:gd name="connsiteY27" fmla="*/ 190500 h 581025"/>
                <a:gd name="connsiteX28" fmla="*/ 47625 w 447675"/>
                <a:gd name="connsiteY28" fmla="*/ 200025 h 581025"/>
                <a:gd name="connsiteX29" fmla="*/ 295275 w 447675"/>
                <a:gd name="connsiteY29" fmla="*/ 200025 h 581025"/>
                <a:gd name="connsiteX30" fmla="*/ 298133 w 447675"/>
                <a:gd name="connsiteY30" fmla="*/ 199073 h 581025"/>
                <a:gd name="connsiteX31" fmla="*/ 342900 w 447675"/>
                <a:gd name="connsiteY31" fmla="*/ 209550 h 581025"/>
                <a:gd name="connsiteX32" fmla="*/ 381000 w 447675"/>
                <a:gd name="connsiteY32" fmla="*/ 201930 h 581025"/>
                <a:gd name="connsiteX33" fmla="*/ 381000 w 447675"/>
                <a:gd name="connsiteY33" fmla="*/ 533400 h 581025"/>
                <a:gd name="connsiteX34" fmla="*/ 342900 w 447675"/>
                <a:gd name="connsiteY34" fmla="*/ 190500 h 581025"/>
                <a:gd name="connsiteX35" fmla="*/ 257175 w 447675"/>
                <a:gd name="connsiteY35" fmla="*/ 104775 h 581025"/>
                <a:gd name="connsiteX36" fmla="*/ 342900 w 447675"/>
                <a:gd name="connsiteY36" fmla="*/ 19050 h 581025"/>
                <a:gd name="connsiteX37" fmla="*/ 428625 w 447675"/>
                <a:gd name="connsiteY37" fmla="*/ 104775 h 581025"/>
                <a:gd name="connsiteX38" fmla="*/ 342900 w 447675"/>
                <a:gd name="connsiteY38" fmla="*/ 1905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581025">
                  <a:moveTo>
                    <a:pt x="447675" y="104775"/>
                  </a:moveTo>
                  <a:cubicBezTo>
                    <a:pt x="447675" y="46673"/>
                    <a:pt x="401003" y="0"/>
                    <a:pt x="342900" y="0"/>
                  </a:cubicBezTo>
                  <a:cubicBezTo>
                    <a:pt x="310515" y="0"/>
                    <a:pt x="280988" y="15240"/>
                    <a:pt x="261938" y="38100"/>
                  </a:cubicBezTo>
                  <a:lnTo>
                    <a:pt x="47625" y="38100"/>
                  </a:lnTo>
                  <a:cubicBezTo>
                    <a:pt x="20955" y="38100"/>
                    <a:pt x="0" y="59055"/>
                    <a:pt x="0" y="85725"/>
                  </a:cubicBezTo>
                  <a:lnTo>
                    <a:pt x="0" y="533400"/>
                  </a:lnTo>
                  <a:cubicBezTo>
                    <a:pt x="0" y="560070"/>
                    <a:pt x="20955" y="581025"/>
                    <a:pt x="47625" y="581025"/>
                  </a:cubicBezTo>
                  <a:lnTo>
                    <a:pt x="352425" y="581025"/>
                  </a:lnTo>
                  <a:cubicBezTo>
                    <a:pt x="379095" y="581025"/>
                    <a:pt x="400050" y="560070"/>
                    <a:pt x="400050" y="533400"/>
                  </a:cubicBezTo>
                  <a:lnTo>
                    <a:pt x="400050" y="192405"/>
                  </a:lnTo>
                  <a:cubicBezTo>
                    <a:pt x="428625" y="173355"/>
                    <a:pt x="447675" y="141923"/>
                    <a:pt x="447675" y="104775"/>
                  </a:cubicBezTo>
                  <a:close/>
                  <a:moveTo>
                    <a:pt x="271463" y="180975"/>
                  </a:moveTo>
                  <a:lnTo>
                    <a:pt x="57150" y="180975"/>
                  </a:lnTo>
                  <a:lnTo>
                    <a:pt x="57150" y="95250"/>
                  </a:lnTo>
                  <a:lnTo>
                    <a:pt x="239077" y="95250"/>
                  </a:lnTo>
                  <a:cubicBezTo>
                    <a:pt x="239077" y="98108"/>
                    <a:pt x="238125" y="101918"/>
                    <a:pt x="238125" y="104775"/>
                  </a:cubicBezTo>
                  <a:cubicBezTo>
                    <a:pt x="238125" y="135255"/>
                    <a:pt x="250508" y="161925"/>
                    <a:pt x="271463" y="180975"/>
                  </a:cubicBezTo>
                  <a:close/>
                  <a:moveTo>
                    <a:pt x="381000" y="533400"/>
                  </a:moveTo>
                  <a:cubicBezTo>
                    <a:pt x="381000" y="549593"/>
                    <a:pt x="368618" y="561975"/>
                    <a:pt x="352425" y="561975"/>
                  </a:cubicBezTo>
                  <a:lnTo>
                    <a:pt x="47625" y="561975"/>
                  </a:lnTo>
                  <a:cubicBezTo>
                    <a:pt x="31433" y="561975"/>
                    <a:pt x="19050" y="549593"/>
                    <a:pt x="19050" y="533400"/>
                  </a:cubicBezTo>
                  <a:lnTo>
                    <a:pt x="19050" y="85725"/>
                  </a:lnTo>
                  <a:cubicBezTo>
                    <a:pt x="19050" y="69533"/>
                    <a:pt x="31433" y="57150"/>
                    <a:pt x="47625" y="57150"/>
                  </a:cubicBezTo>
                  <a:lnTo>
                    <a:pt x="249555" y="57150"/>
                  </a:lnTo>
                  <a:cubicBezTo>
                    <a:pt x="246698" y="62865"/>
                    <a:pt x="243840" y="69533"/>
                    <a:pt x="241935" y="76200"/>
                  </a:cubicBezTo>
                  <a:lnTo>
                    <a:pt x="47625" y="76200"/>
                  </a:lnTo>
                  <a:cubicBezTo>
                    <a:pt x="41910" y="76200"/>
                    <a:pt x="38100" y="80010"/>
                    <a:pt x="38100" y="85725"/>
                  </a:cubicBezTo>
                  <a:lnTo>
                    <a:pt x="38100" y="190500"/>
                  </a:lnTo>
                  <a:cubicBezTo>
                    <a:pt x="38100" y="196215"/>
                    <a:pt x="41910" y="200025"/>
                    <a:pt x="47625" y="200025"/>
                  </a:cubicBezTo>
                  <a:lnTo>
                    <a:pt x="295275" y="200025"/>
                  </a:lnTo>
                  <a:cubicBezTo>
                    <a:pt x="296228" y="200025"/>
                    <a:pt x="297180" y="200025"/>
                    <a:pt x="298133" y="199073"/>
                  </a:cubicBezTo>
                  <a:cubicBezTo>
                    <a:pt x="311468" y="205740"/>
                    <a:pt x="326708" y="209550"/>
                    <a:pt x="342900" y="209550"/>
                  </a:cubicBezTo>
                  <a:cubicBezTo>
                    <a:pt x="356235" y="209550"/>
                    <a:pt x="369570" y="206693"/>
                    <a:pt x="381000" y="201930"/>
                  </a:cubicBezTo>
                  <a:lnTo>
                    <a:pt x="381000" y="533400"/>
                  </a:lnTo>
                  <a:close/>
                  <a:moveTo>
                    <a:pt x="342900" y="190500"/>
                  </a:moveTo>
                  <a:cubicBezTo>
                    <a:pt x="295275" y="190500"/>
                    <a:pt x="257175" y="152400"/>
                    <a:pt x="257175" y="104775"/>
                  </a:cubicBezTo>
                  <a:cubicBezTo>
                    <a:pt x="257175" y="57150"/>
                    <a:pt x="295275" y="19050"/>
                    <a:pt x="342900" y="19050"/>
                  </a:cubicBezTo>
                  <a:cubicBezTo>
                    <a:pt x="390525" y="19050"/>
                    <a:pt x="428625" y="57150"/>
                    <a:pt x="428625" y="104775"/>
                  </a:cubicBezTo>
                  <a:cubicBezTo>
                    <a:pt x="428625" y="152400"/>
                    <a:pt x="390525" y="190500"/>
                    <a:pt x="342900" y="1905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CB8DAE3D-BA44-C278-5694-EE925816081B}"/>
                </a:ext>
              </a:extLst>
            </p:cNvPr>
            <p:cNvSpPr/>
            <p:nvPr/>
          </p:nvSpPr>
          <p:spPr>
            <a:xfrm>
              <a:off x="2959099" y="849540"/>
              <a:ext cx="58102" cy="123825"/>
            </a:xfrm>
            <a:custGeom>
              <a:avLst/>
              <a:gdLst>
                <a:gd name="connsiteX0" fmla="*/ 28575 w 58102"/>
                <a:gd name="connsiteY0" fmla="*/ 52388 h 123825"/>
                <a:gd name="connsiteX1" fmla="*/ 19050 w 58102"/>
                <a:gd name="connsiteY1" fmla="*/ 42863 h 123825"/>
                <a:gd name="connsiteX2" fmla="*/ 28575 w 58102"/>
                <a:gd name="connsiteY2" fmla="*/ 33338 h 123825"/>
                <a:gd name="connsiteX3" fmla="*/ 37148 w 58102"/>
                <a:gd name="connsiteY3" fmla="*/ 39053 h 123825"/>
                <a:gd name="connsiteX4" fmla="*/ 49530 w 58102"/>
                <a:gd name="connsiteY4" fmla="*/ 43815 h 123825"/>
                <a:gd name="connsiteX5" fmla="*/ 54293 w 58102"/>
                <a:gd name="connsiteY5" fmla="*/ 31433 h 123825"/>
                <a:gd name="connsiteX6" fmla="*/ 38100 w 58102"/>
                <a:gd name="connsiteY6" fmla="*/ 16192 h 123825"/>
                <a:gd name="connsiteX7" fmla="*/ 38100 w 58102"/>
                <a:gd name="connsiteY7" fmla="*/ 9525 h 123825"/>
                <a:gd name="connsiteX8" fmla="*/ 28575 w 58102"/>
                <a:gd name="connsiteY8" fmla="*/ 0 h 123825"/>
                <a:gd name="connsiteX9" fmla="*/ 19050 w 58102"/>
                <a:gd name="connsiteY9" fmla="*/ 9525 h 123825"/>
                <a:gd name="connsiteX10" fmla="*/ 19050 w 58102"/>
                <a:gd name="connsiteY10" fmla="*/ 16192 h 123825"/>
                <a:gd name="connsiteX11" fmla="*/ 0 w 58102"/>
                <a:gd name="connsiteY11" fmla="*/ 42863 h 123825"/>
                <a:gd name="connsiteX12" fmla="*/ 28575 w 58102"/>
                <a:gd name="connsiteY12" fmla="*/ 71438 h 123825"/>
                <a:gd name="connsiteX13" fmla="*/ 38100 w 58102"/>
                <a:gd name="connsiteY13" fmla="*/ 80963 h 123825"/>
                <a:gd name="connsiteX14" fmla="*/ 28575 w 58102"/>
                <a:gd name="connsiteY14" fmla="*/ 90488 h 123825"/>
                <a:gd name="connsiteX15" fmla="*/ 20002 w 58102"/>
                <a:gd name="connsiteY15" fmla="*/ 84773 h 123825"/>
                <a:gd name="connsiteX16" fmla="*/ 7620 w 58102"/>
                <a:gd name="connsiteY16" fmla="*/ 80010 h 123825"/>
                <a:gd name="connsiteX17" fmla="*/ 2857 w 58102"/>
                <a:gd name="connsiteY17" fmla="*/ 92393 h 123825"/>
                <a:gd name="connsiteX18" fmla="*/ 20002 w 58102"/>
                <a:gd name="connsiteY18" fmla="*/ 108585 h 123825"/>
                <a:gd name="connsiteX19" fmla="*/ 20002 w 58102"/>
                <a:gd name="connsiteY19" fmla="*/ 114300 h 123825"/>
                <a:gd name="connsiteX20" fmla="*/ 29527 w 58102"/>
                <a:gd name="connsiteY20" fmla="*/ 123825 h 123825"/>
                <a:gd name="connsiteX21" fmla="*/ 39052 w 58102"/>
                <a:gd name="connsiteY21" fmla="*/ 114300 h 123825"/>
                <a:gd name="connsiteX22" fmla="*/ 39052 w 58102"/>
                <a:gd name="connsiteY22" fmla="*/ 108585 h 123825"/>
                <a:gd name="connsiteX23" fmla="*/ 58102 w 58102"/>
                <a:gd name="connsiteY23" fmla="*/ 81915 h 123825"/>
                <a:gd name="connsiteX24" fmla="*/ 28575 w 58102"/>
                <a:gd name="connsiteY24" fmla="*/ 523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" h="123825">
                  <a:moveTo>
                    <a:pt x="28575" y="52388"/>
                  </a:moveTo>
                  <a:cubicBezTo>
                    <a:pt x="22860" y="52388"/>
                    <a:pt x="19050" y="47625"/>
                    <a:pt x="19050" y="42863"/>
                  </a:cubicBezTo>
                  <a:cubicBezTo>
                    <a:pt x="19050" y="38100"/>
                    <a:pt x="22860" y="33338"/>
                    <a:pt x="28575" y="33338"/>
                  </a:cubicBezTo>
                  <a:cubicBezTo>
                    <a:pt x="32385" y="33338"/>
                    <a:pt x="35243" y="35243"/>
                    <a:pt x="37148" y="39053"/>
                  </a:cubicBezTo>
                  <a:cubicBezTo>
                    <a:pt x="39052" y="43815"/>
                    <a:pt x="44768" y="45720"/>
                    <a:pt x="49530" y="43815"/>
                  </a:cubicBezTo>
                  <a:cubicBezTo>
                    <a:pt x="54293" y="41910"/>
                    <a:pt x="56198" y="36195"/>
                    <a:pt x="54293" y="31433"/>
                  </a:cubicBezTo>
                  <a:cubicBezTo>
                    <a:pt x="51435" y="24765"/>
                    <a:pt x="44768" y="19050"/>
                    <a:pt x="38100" y="16192"/>
                  </a:cubicBezTo>
                  <a:lnTo>
                    <a:pt x="38100" y="9525"/>
                  </a:lnTo>
                  <a:cubicBezTo>
                    <a:pt x="38100" y="3810"/>
                    <a:pt x="34290" y="0"/>
                    <a:pt x="28575" y="0"/>
                  </a:cubicBezTo>
                  <a:cubicBezTo>
                    <a:pt x="22860" y="0"/>
                    <a:pt x="19050" y="3810"/>
                    <a:pt x="19050" y="9525"/>
                  </a:cubicBezTo>
                  <a:lnTo>
                    <a:pt x="19050" y="16192"/>
                  </a:lnTo>
                  <a:cubicBezTo>
                    <a:pt x="7620" y="20003"/>
                    <a:pt x="0" y="30480"/>
                    <a:pt x="0" y="42863"/>
                  </a:cubicBezTo>
                  <a:cubicBezTo>
                    <a:pt x="0" y="59055"/>
                    <a:pt x="12382" y="71438"/>
                    <a:pt x="28575" y="71438"/>
                  </a:cubicBezTo>
                  <a:cubicBezTo>
                    <a:pt x="34290" y="71438"/>
                    <a:pt x="38100" y="76200"/>
                    <a:pt x="38100" y="80963"/>
                  </a:cubicBezTo>
                  <a:cubicBezTo>
                    <a:pt x="38100" y="85725"/>
                    <a:pt x="34290" y="90488"/>
                    <a:pt x="28575" y="90488"/>
                  </a:cubicBezTo>
                  <a:cubicBezTo>
                    <a:pt x="24765" y="90488"/>
                    <a:pt x="20955" y="88583"/>
                    <a:pt x="20002" y="84773"/>
                  </a:cubicBezTo>
                  <a:cubicBezTo>
                    <a:pt x="18098" y="80010"/>
                    <a:pt x="12382" y="77153"/>
                    <a:pt x="7620" y="80010"/>
                  </a:cubicBezTo>
                  <a:cubicBezTo>
                    <a:pt x="2857" y="81915"/>
                    <a:pt x="0" y="87630"/>
                    <a:pt x="2857" y="92393"/>
                  </a:cubicBezTo>
                  <a:cubicBezTo>
                    <a:pt x="5715" y="100013"/>
                    <a:pt x="12382" y="105728"/>
                    <a:pt x="20002" y="108585"/>
                  </a:cubicBezTo>
                  <a:lnTo>
                    <a:pt x="20002" y="114300"/>
                  </a:lnTo>
                  <a:cubicBezTo>
                    <a:pt x="20002" y="120015"/>
                    <a:pt x="23813" y="123825"/>
                    <a:pt x="29527" y="123825"/>
                  </a:cubicBezTo>
                  <a:cubicBezTo>
                    <a:pt x="35243" y="123825"/>
                    <a:pt x="39052" y="120015"/>
                    <a:pt x="39052" y="114300"/>
                  </a:cubicBezTo>
                  <a:lnTo>
                    <a:pt x="39052" y="108585"/>
                  </a:lnTo>
                  <a:cubicBezTo>
                    <a:pt x="50482" y="104775"/>
                    <a:pt x="58102" y="94298"/>
                    <a:pt x="58102" y="81915"/>
                  </a:cubicBezTo>
                  <a:cubicBezTo>
                    <a:pt x="57150" y="65723"/>
                    <a:pt x="44768" y="52388"/>
                    <a:pt x="28575" y="5238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EAA8752-5630-018B-50E0-F351AA233AF6}"/>
                </a:ext>
              </a:extLst>
            </p:cNvPr>
            <p:cNvSpPr/>
            <p:nvPr/>
          </p:nvSpPr>
          <p:spPr>
            <a:xfrm>
              <a:off x="2911474" y="1030515"/>
              <a:ext cx="95250" cy="66675"/>
            </a:xfrm>
            <a:custGeom>
              <a:avLst/>
              <a:gdLst>
                <a:gd name="connsiteX0" fmla="*/ 26670 w 95250"/>
                <a:gd name="connsiteY0" fmla="*/ 0 h 66675"/>
                <a:gd name="connsiteX1" fmla="*/ 0 w 95250"/>
                <a:gd name="connsiteY1" fmla="*/ 26670 h 66675"/>
                <a:gd name="connsiteX2" fmla="*/ 0 w 95250"/>
                <a:gd name="connsiteY2" fmla="*/ 40005 h 66675"/>
                <a:gd name="connsiteX3" fmla="*/ 26670 w 95250"/>
                <a:gd name="connsiteY3" fmla="*/ 66675 h 66675"/>
                <a:gd name="connsiteX4" fmla="*/ 68580 w 95250"/>
                <a:gd name="connsiteY4" fmla="*/ 66675 h 66675"/>
                <a:gd name="connsiteX5" fmla="*/ 95250 w 95250"/>
                <a:gd name="connsiteY5" fmla="*/ 40005 h 66675"/>
                <a:gd name="connsiteX6" fmla="*/ 95250 w 95250"/>
                <a:gd name="connsiteY6" fmla="*/ 26670 h 66675"/>
                <a:gd name="connsiteX7" fmla="*/ 68580 w 95250"/>
                <a:gd name="connsiteY7" fmla="*/ 0 h 66675"/>
                <a:gd name="connsiteX8" fmla="*/ 26670 w 95250"/>
                <a:gd name="connsiteY8" fmla="*/ 0 h 66675"/>
                <a:gd name="connsiteX9" fmla="*/ 76200 w 95250"/>
                <a:gd name="connsiteY9" fmla="*/ 26670 h 66675"/>
                <a:gd name="connsiteX10" fmla="*/ 76200 w 95250"/>
                <a:gd name="connsiteY10" fmla="*/ 40005 h 66675"/>
                <a:gd name="connsiteX11" fmla="*/ 68580 w 95250"/>
                <a:gd name="connsiteY11" fmla="*/ 47625 h 66675"/>
                <a:gd name="connsiteX12" fmla="*/ 26670 w 95250"/>
                <a:gd name="connsiteY12" fmla="*/ 47625 h 66675"/>
                <a:gd name="connsiteX13" fmla="*/ 19050 w 95250"/>
                <a:gd name="connsiteY13" fmla="*/ 40005 h 66675"/>
                <a:gd name="connsiteX14" fmla="*/ 19050 w 95250"/>
                <a:gd name="connsiteY14" fmla="*/ 26670 h 66675"/>
                <a:gd name="connsiteX15" fmla="*/ 26670 w 95250"/>
                <a:gd name="connsiteY15" fmla="*/ 19050 h 66675"/>
                <a:gd name="connsiteX16" fmla="*/ 68580 w 95250"/>
                <a:gd name="connsiteY16" fmla="*/ 19050 h 66675"/>
                <a:gd name="connsiteX17" fmla="*/ 76200 w 95250"/>
                <a:gd name="connsiteY17" fmla="*/ 2667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26670" y="0"/>
                  </a:move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1430"/>
                    <a:pt x="82868" y="0"/>
                    <a:pt x="68580" y="0"/>
                  </a:cubicBezTo>
                  <a:lnTo>
                    <a:pt x="26670" y="0"/>
                  </a:lnTo>
                  <a:close/>
                  <a:moveTo>
                    <a:pt x="76200" y="26670"/>
                  </a:moveTo>
                  <a:lnTo>
                    <a:pt x="76200" y="40005"/>
                  </a:ln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F7B3E568-9E2A-89F2-54B7-8A3DC9188B83}"/>
                </a:ext>
              </a:extLst>
            </p:cNvPr>
            <p:cNvSpPr/>
            <p:nvPr/>
          </p:nvSpPr>
          <p:spPr>
            <a:xfrm>
              <a:off x="2911474" y="111624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D2A5A71-49AC-07E4-C933-78EEF776C528}"/>
                </a:ext>
              </a:extLst>
            </p:cNvPr>
            <p:cNvSpPr/>
            <p:nvPr/>
          </p:nvSpPr>
          <p:spPr>
            <a:xfrm>
              <a:off x="2797174" y="1030515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E8A763-5711-0675-10A8-B5B81C627B46}"/>
                </a:ext>
              </a:extLst>
            </p:cNvPr>
            <p:cNvSpPr/>
            <p:nvPr/>
          </p:nvSpPr>
          <p:spPr>
            <a:xfrm>
              <a:off x="2797174" y="111624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9B8F66C-5E0B-475B-7ED7-3CC499CC82D1}"/>
                </a:ext>
              </a:extLst>
            </p:cNvPr>
            <p:cNvSpPr/>
            <p:nvPr/>
          </p:nvSpPr>
          <p:spPr>
            <a:xfrm>
              <a:off x="2682874" y="1030515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711F7F30-45F9-686F-AA3E-5568E176B562}"/>
                </a:ext>
              </a:extLst>
            </p:cNvPr>
            <p:cNvSpPr/>
            <p:nvPr/>
          </p:nvSpPr>
          <p:spPr>
            <a:xfrm>
              <a:off x="2682874" y="111624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EBA9BC-5042-C9D4-6A47-FE9651730EA6}"/>
                </a:ext>
              </a:extLst>
            </p:cNvPr>
            <p:cNvSpPr/>
            <p:nvPr/>
          </p:nvSpPr>
          <p:spPr>
            <a:xfrm>
              <a:off x="2797174" y="1201965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5FCF6AD-C6B9-85F1-76C3-1C59B7CE250C}"/>
                </a:ext>
              </a:extLst>
            </p:cNvPr>
            <p:cNvSpPr/>
            <p:nvPr/>
          </p:nvSpPr>
          <p:spPr>
            <a:xfrm>
              <a:off x="2797174" y="128769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AF28671-8FF9-2113-E081-3C64A4966A3A}"/>
                </a:ext>
              </a:extLst>
            </p:cNvPr>
            <p:cNvSpPr/>
            <p:nvPr/>
          </p:nvSpPr>
          <p:spPr>
            <a:xfrm>
              <a:off x="2682874" y="1201965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30FB360-9A9A-E452-730E-7B76A414BBED}"/>
                </a:ext>
              </a:extLst>
            </p:cNvPr>
            <p:cNvSpPr/>
            <p:nvPr/>
          </p:nvSpPr>
          <p:spPr>
            <a:xfrm>
              <a:off x="2682874" y="128769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7B4F52-683A-9C52-F67F-D267EAE68528}"/>
                </a:ext>
              </a:extLst>
            </p:cNvPr>
            <p:cNvSpPr/>
            <p:nvPr/>
          </p:nvSpPr>
          <p:spPr>
            <a:xfrm>
              <a:off x="2911474" y="1201965"/>
              <a:ext cx="94331" cy="151447"/>
            </a:xfrm>
            <a:custGeom>
              <a:avLst/>
              <a:gdLst>
                <a:gd name="connsiteX0" fmla="*/ 53340 w 94331"/>
                <a:gd name="connsiteY0" fmla="*/ 0 h 151447"/>
                <a:gd name="connsiteX1" fmla="*/ 42863 w 94331"/>
                <a:gd name="connsiteY1" fmla="*/ 0 h 151447"/>
                <a:gd name="connsiteX2" fmla="*/ 0 w 94331"/>
                <a:gd name="connsiteY2" fmla="*/ 41910 h 151447"/>
                <a:gd name="connsiteX3" fmla="*/ 0 w 94331"/>
                <a:gd name="connsiteY3" fmla="*/ 109538 h 151447"/>
                <a:gd name="connsiteX4" fmla="*/ 41910 w 94331"/>
                <a:gd name="connsiteY4" fmla="*/ 151448 h 151447"/>
                <a:gd name="connsiteX5" fmla="*/ 52388 w 94331"/>
                <a:gd name="connsiteY5" fmla="*/ 151448 h 151447"/>
                <a:gd name="connsiteX6" fmla="*/ 94298 w 94331"/>
                <a:gd name="connsiteY6" fmla="*/ 109538 h 151447"/>
                <a:gd name="connsiteX7" fmla="*/ 94298 w 94331"/>
                <a:gd name="connsiteY7" fmla="*/ 41910 h 151447"/>
                <a:gd name="connsiteX8" fmla="*/ 53340 w 94331"/>
                <a:gd name="connsiteY8" fmla="*/ 0 h 151447"/>
                <a:gd name="connsiteX9" fmla="*/ 76200 w 94331"/>
                <a:gd name="connsiteY9" fmla="*/ 110490 h 151447"/>
                <a:gd name="connsiteX10" fmla="*/ 53340 w 94331"/>
                <a:gd name="connsiteY10" fmla="*/ 133350 h 151447"/>
                <a:gd name="connsiteX11" fmla="*/ 42863 w 94331"/>
                <a:gd name="connsiteY11" fmla="*/ 133350 h 151447"/>
                <a:gd name="connsiteX12" fmla="*/ 20002 w 94331"/>
                <a:gd name="connsiteY12" fmla="*/ 110490 h 151447"/>
                <a:gd name="connsiteX13" fmla="*/ 20002 w 94331"/>
                <a:gd name="connsiteY13" fmla="*/ 42863 h 151447"/>
                <a:gd name="connsiteX14" fmla="*/ 42863 w 94331"/>
                <a:gd name="connsiteY14" fmla="*/ 20002 h 151447"/>
                <a:gd name="connsiteX15" fmla="*/ 53340 w 94331"/>
                <a:gd name="connsiteY15" fmla="*/ 20002 h 151447"/>
                <a:gd name="connsiteX16" fmla="*/ 76200 w 94331"/>
                <a:gd name="connsiteY16" fmla="*/ 42863 h 151447"/>
                <a:gd name="connsiteX17" fmla="*/ 76200 w 94331"/>
                <a:gd name="connsiteY17" fmla="*/ 11049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4331" h="151447">
                  <a:moveTo>
                    <a:pt x="53340" y="0"/>
                  </a:moveTo>
                  <a:lnTo>
                    <a:pt x="42863" y="0"/>
                  </a:lnTo>
                  <a:cubicBezTo>
                    <a:pt x="19050" y="0"/>
                    <a:pt x="0" y="19050"/>
                    <a:pt x="0" y="41910"/>
                  </a:cubicBezTo>
                  <a:lnTo>
                    <a:pt x="0" y="109538"/>
                  </a:lnTo>
                  <a:cubicBezTo>
                    <a:pt x="0" y="132398"/>
                    <a:pt x="19050" y="151448"/>
                    <a:pt x="41910" y="151448"/>
                  </a:cubicBezTo>
                  <a:lnTo>
                    <a:pt x="52388" y="151448"/>
                  </a:lnTo>
                  <a:cubicBezTo>
                    <a:pt x="75248" y="151448"/>
                    <a:pt x="94298" y="132398"/>
                    <a:pt x="94298" y="109538"/>
                  </a:cubicBezTo>
                  <a:lnTo>
                    <a:pt x="94298" y="41910"/>
                  </a:lnTo>
                  <a:cubicBezTo>
                    <a:pt x="95250" y="19050"/>
                    <a:pt x="76200" y="0"/>
                    <a:pt x="53340" y="0"/>
                  </a:cubicBezTo>
                  <a:close/>
                  <a:moveTo>
                    <a:pt x="76200" y="110490"/>
                  </a:moveTo>
                  <a:cubicBezTo>
                    <a:pt x="76200" y="122873"/>
                    <a:pt x="65723" y="133350"/>
                    <a:pt x="53340" y="133350"/>
                  </a:cubicBezTo>
                  <a:lnTo>
                    <a:pt x="42863" y="133350"/>
                  </a:lnTo>
                  <a:cubicBezTo>
                    <a:pt x="30480" y="133350"/>
                    <a:pt x="20002" y="122873"/>
                    <a:pt x="20002" y="110490"/>
                  </a:cubicBezTo>
                  <a:lnTo>
                    <a:pt x="20002" y="42863"/>
                  </a:lnTo>
                  <a:cubicBezTo>
                    <a:pt x="20002" y="30480"/>
                    <a:pt x="30480" y="20002"/>
                    <a:pt x="42863" y="20002"/>
                  </a:cubicBezTo>
                  <a:lnTo>
                    <a:pt x="53340" y="20002"/>
                  </a:lnTo>
                  <a:cubicBezTo>
                    <a:pt x="65723" y="20002"/>
                    <a:pt x="76200" y="30480"/>
                    <a:pt x="76200" y="42863"/>
                  </a:cubicBezTo>
                  <a:lnTo>
                    <a:pt x="76200" y="11049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69" name="Graphic 61">
            <a:extLst>
              <a:ext uri="{FF2B5EF4-FFF2-40B4-BE49-F238E27FC236}">
                <a16:creationId xmlns:a16="http://schemas.microsoft.com/office/drawing/2014/main" id="{0CC3B762-D121-2184-3A23-FC3672A900F8}"/>
              </a:ext>
            </a:extLst>
          </p:cNvPr>
          <p:cNvGrpSpPr/>
          <p:nvPr/>
        </p:nvGrpSpPr>
        <p:grpSpPr>
          <a:xfrm>
            <a:off x="1302201" y="5351690"/>
            <a:ext cx="400050" cy="542925"/>
            <a:chOff x="1302201" y="5351690"/>
            <a:chExt cx="400050" cy="542925"/>
          </a:xfrm>
          <a:solidFill>
            <a:schemeClr val="accent6">
              <a:lumMod val="50000"/>
            </a:schemeClr>
          </a:solidFill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0DC55A40-D9DE-33A8-5E7B-7BCADDC2F724}"/>
                </a:ext>
              </a:extLst>
            </p:cNvPr>
            <p:cNvSpPr/>
            <p:nvPr/>
          </p:nvSpPr>
          <p:spPr>
            <a:xfrm>
              <a:off x="1340301" y="5389790"/>
              <a:ext cx="323850" cy="123825"/>
            </a:xfrm>
            <a:custGeom>
              <a:avLst/>
              <a:gdLst>
                <a:gd name="connsiteX0" fmla="*/ 314325 w 323850"/>
                <a:gd name="connsiteY0" fmla="*/ 0 h 123825"/>
                <a:gd name="connsiteX1" fmla="*/ 9525 w 323850"/>
                <a:gd name="connsiteY1" fmla="*/ 0 h 123825"/>
                <a:gd name="connsiteX2" fmla="*/ 0 w 323850"/>
                <a:gd name="connsiteY2" fmla="*/ 9525 h 123825"/>
                <a:gd name="connsiteX3" fmla="*/ 0 w 323850"/>
                <a:gd name="connsiteY3" fmla="*/ 114300 h 123825"/>
                <a:gd name="connsiteX4" fmla="*/ 9525 w 323850"/>
                <a:gd name="connsiteY4" fmla="*/ 123825 h 123825"/>
                <a:gd name="connsiteX5" fmla="*/ 314325 w 323850"/>
                <a:gd name="connsiteY5" fmla="*/ 123825 h 123825"/>
                <a:gd name="connsiteX6" fmla="*/ 323850 w 323850"/>
                <a:gd name="connsiteY6" fmla="*/ 114300 h 123825"/>
                <a:gd name="connsiteX7" fmla="*/ 323850 w 323850"/>
                <a:gd name="connsiteY7" fmla="*/ 9525 h 123825"/>
                <a:gd name="connsiteX8" fmla="*/ 314325 w 323850"/>
                <a:gd name="connsiteY8" fmla="*/ 0 h 123825"/>
                <a:gd name="connsiteX9" fmla="*/ 304800 w 323850"/>
                <a:gd name="connsiteY9" fmla="*/ 104775 h 123825"/>
                <a:gd name="connsiteX10" fmla="*/ 19050 w 323850"/>
                <a:gd name="connsiteY10" fmla="*/ 104775 h 123825"/>
                <a:gd name="connsiteX11" fmla="*/ 19050 w 323850"/>
                <a:gd name="connsiteY11" fmla="*/ 19050 h 123825"/>
                <a:gd name="connsiteX12" fmla="*/ 304800 w 323850"/>
                <a:gd name="connsiteY12" fmla="*/ 19050 h 123825"/>
                <a:gd name="connsiteX13" fmla="*/ 304800 w 323850"/>
                <a:gd name="connsiteY13" fmla="*/ 10477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23825">
                  <a:moveTo>
                    <a:pt x="314325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114300"/>
                  </a:lnTo>
                  <a:cubicBezTo>
                    <a:pt x="0" y="120015"/>
                    <a:pt x="3810" y="123825"/>
                    <a:pt x="9525" y="123825"/>
                  </a:cubicBezTo>
                  <a:lnTo>
                    <a:pt x="314325" y="123825"/>
                  </a:lnTo>
                  <a:cubicBezTo>
                    <a:pt x="320040" y="123825"/>
                    <a:pt x="323850" y="120015"/>
                    <a:pt x="323850" y="114300"/>
                  </a:cubicBezTo>
                  <a:lnTo>
                    <a:pt x="323850" y="9525"/>
                  </a:lnTo>
                  <a:cubicBezTo>
                    <a:pt x="323850" y="3810"/>
                    <a:pt x="320040" y="0"/>
                    <a:pt x="314325" y="0"/>
                  </a:cubicBezTo>
                  <a:close/>
                  <a:moveTo>
                    <a:pt x="304800" y="104775"/>
                  </a:moveTo>
                  <a:lnTo>
                    <a:pt x="19050" y="104775"/>
                  </a:lnTo>
                  <a:lnTo>
                    <a:pt x="19050" y="19050"/>
                  </a:lnTo>
                  <a:lnTo>
                    <a:pt x="304800" y="19050"/>
                  </a:lnTo>
                  <a:lnTo>
                    <a:pt x="304800" y="1047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4580D88-05BE-AA02-9B4C-9B70B21814AE}"/>
                </a:ext>
              </a:extLst>
            </p:cNvPr>
            <p:cNvSpPr/>
            <p:nvPr/>
          </p:nvSpPr>
          <p:spPr>
            <a:xfrm>
              <a:off x="1568901" y="5532665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0BC7104-5FBB-84B1-B1D2-2E8215DF6CDE}"/>
                </a:ext>
              </a:extLst>
            </p:cNvPr>
            <p:cNvSpPr/>
            <p:nvPr/>
          </p:nvSpPr>
          <p:spPr>
            <a:xfrm>
              <a:off x="1568901" y="561839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D681DAD-A050-C677-C209-4678E5287508}"/>
                </a:ext>
              </a:extLst>
            </p:cNvPr>
            <p:cNvSpPr/>
            <p:nvPr/>
          </p:nvSpPr>
          <p:spPr>
            <a:xfrm>
              <a:off x="1454601" y="5532665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8B19460-9D47-6C1C-8385-1722376CF1ED}"/>
                </a:ext>
              </a:extLst>
            </p:cNvPr>
            <p:cNvSpPr/>
            <p:nvPr/>
          </p:nvSpPr>
          <p:spPr>
            <a:xfrm>
              <a:off x="1454601" y="561839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62BF525-4260-A713-DB18-FFAE1DFA49BB}"/>
                </a:ext>
              </a:extLst>
            </p:cNvPr>
            <p:cNvSpPr/>
            <p:nvPr/>
          </p:nvSpPr>
          <p:spPr>
            <a:xfrm>
              <a:off x="1340301" y="5532665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959F6A3-0B79-3110-E2A9-B8A4555137A3}"/>
                </a:ext>
              </a:extLst>
            </p:cNvPr>
            <p:cNvSpPr/>
            <p:nvPr/>
          </p:nvSpPr>
          <p:spPr>
            <a:xfrm>
              <a:off x="1340301" y="561839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E099293-FE27-71A4-EAEA-63617751D8E8}"/>
                </a:ext>
              </a:extLst>
            </p:cNvPr>
            <p:cNvSpPr/>
            <p:nvPr/>
          </p:nvSpPr>
          <p:spPr>
            <a:xfrm>
              <a:off x="1454601" y="5704115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EAD85AE-6C91-B95C-DA32-5737A0E9D60A}"/>
                </a:ext>
              </a:extLst>
            </p:cNvPr>
            <p:cNvSpPr/>
            <p:nvPr/>
          </p:nvSpPr>
          <p:spPr>
            <a:xfrm>
              <a:off x="1454601" y="578984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63D17542-417F-DA51-A67E-0963D5305808}"/>
                </a:ext>
              </a:extLst>
            </p:cNvPr>
            <p:cNvSpPr/>
            <p:nvPr/>
          </p:nvSpPr>
          <p:spPr>
            <a:xfrm>
              <a:off x="1340301" y="5704115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730E14F9-A976-F739-07B0-8EA2D9928A9B}"/>
                </a:ext>
              </a:extLst>
            </p:cNvPr>
            <p:cNvSpPr/>
            <p:nvPr/>
          </p:nvSpPr>
          <p:spPr>
            <a:xfrm>
              <a:off x="1340301" y="5789840"/>
              <a:ext cx="95250" cy="66675"/>
            </a:xfrm>
            <a:custGeom>
              <a:avLst/>
              <a:gdLst>
                <a:gd name="connsiteX0" fmla="*/ 68580 w 95250"/>
                <a:gd name="connsiteY0" fmla="*/ 0 h 66675"/>
                <a:gd name="connsiteX1" fmla="*/ 26670 w 95250"/>
                <a:gd name="connsiteY1" fmla="*/ 0 h 66675"/>
                <a:gd name="connsiteX2" fmla="*/ 0 w 95250"/>
                <a:gd name="connsiteY2" fmla="*/ 26670 h 66675"/>
                <a:gd name="connsiteX3" fmla="*/ 0 w 95250"/>
                <a:gd name="connsiteY3" fmla="*/ 40005 h 66675"/>
                <a:gd name="connsiteX4" fmla="*/ 26670 w 95250"/>
                <a:gd name="connsiteY4" fmla="*/ 66675 h 66675"/>
                <a:gd name="connsiteX5" fmla="*/ 68580 w 95250"/>
                <a:gd name="connsiteY5" fmla="*/ 66675 h 66675"/>
                <a:gd name="connsiteX6" fmla="*/ 95250 w 95250"/>
                <a:gd name="connsiteY6" fmla="*/ 40005 h 66675"/>
                <a:gd name="connsiteX7" fmla="*/ 95250 w 95250"/>
                <a:gd name="connsiteY7" fmla="*/ 26670 h 66675"/>
                <a:gd name="connsiteX8" fmla="*/ 68580 w 95250"/>
                <a:gd name="connsiteY8" fmla="*/ 0 h 66675"/>
                <a:gd name="connsiteX9" fmla="*/ 76200 w 95250"/>
                <a:gd name="connsiteY9" fmla="*/ 40005 h 66675"/>
                <a:gd name="connsiteX10" fmla="*/ 68580 w 95250"/>
                <a:gd name="connsiteY10" fmla="*/ 47625 h 66675"/>
                <a:gd name="connsiteX11" fmla="*/ 26670 w 95250"/>
                <a:gd name="connsiteY11" fmla="*/ 47625 h 66675"/>
                <a:gd name="connsiteX12" fmla="*/ 19050 w 95250"/>
                <a:gd name="connsiteY12" fmla="*/ 40005 h 66675"/>
                <a:gd name="connsiteX13" fmla="*/ 19050 w 95250"/>
                <a:gd name="connsiteY13" fmla="*/ 26670 h 66675"/>
                <a:gd name="connsiteX14" fmla="*/ 26670 w 95250"/>
                <a:gd name="connsiteY14" fmla="*/ 19050 h 66675"/>
                <a:gd name="connsiteX15" fmla="*/ 68580 w 95250"/>
                <a:gd name="connsiteY15" fmla="*/ 19050 h 66675"/>
                <a:gd name="connsiteX16" fmla="*/ 76200 w 95250"/>
                <a:gd name="connsiteY16" fmla="*/ 26670 h 66675"/>
                <a:gd name="connsiteX17" fmla="*/ 76200 w 95250"/>
                <a:gd name="connsiteY17" fmla="*/ 4000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250" h="66675">
                  <a:moveTo>
                    <a:pt x="6858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40005"/>
                  </a:lnTo>
                  <a:cubicBezTo>
                    <a:pt x="0" y="55245"/>
                    <a:pt x="12382" y="66675"/>
                    <a:pt x="26670" y="66675"/>
                  </a:cubicBezTo>
                  <a:lnTo>
                    <a:pt x="68580" y="66675"/>
                  </a:lnTo>
                  <a:cubicBezTo>
                    <a:pt x="83820" y="66675"/>
                    <a:pt x="95250" y="54293"/>
                    <a:pt x="95250" y="40005"/>
                  </a:cubicBezTo>
                  <a:lnTo>
                    <a:pt x="95250" y="26670"/>
                  </a:lnTo>
                  <a:cubicBezTo>
                    <a:pt x="95250" y="12382"/>
                    <a:pt x="82868" y="0"/>
                    <a:pt x="68580" y="0"/>
                  </a:cubicBezTo>
                  <a:close/>
                  <a:moveTo>
                    <a:pt x="76200" y="40005"/>
                  </a:moveTo>
                  <a:cubicBezTo>
                    <a:pt x="76200" y="43815"/>
                    <a:pt x="72390" y="47625"/>
                    <a:pt x="68580" y="47625"/>
                  </a:cubicBezTo>
                  <a:lnTo>
                    <a:pt x="26670" y="47625"/>
                  </a:lnTo>
                  <a:cubicBezTo>
                    <a:pt x="22860" y="47625"/>
                    <a:pt x="19050" y="43815"/>
                    <a:pt x="19050" y="40005"/>
                  </a:cubicBezTo>
                  <a:lnTo>
                    <a:pt x="19050" y="26670"/>
                  </a:lnTo>
                  <a:cubicBezTo>
                    <a:pt x="19050" y="22860"/>
                    <a:pt x="22860" y="19050"/>
                    <a:pt x="26670" y="19050"/>
                  </a:cubicBezTo>
                  <a:lnTo>
                    <a:pt x="68580" y="19050"/>
                  </a:lnTo>
                  <a:cubicBezTo>
                    <a:pt x="72390" y="19050"/>
                    <a:pt x="76200" y="22860"/>
                    <a:pt x="76200" y="26670"/>
                  </a:cubicBezTo>
                  <a:lnTo>
                    <a:pt x="76200" y="4000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13F7B81-499C-4BCF-AC8E-501C5ADAB865}"/>
                </a:ext>
              </a:extLst>
            </p:cNvPr>
            <p:cNvSpPr/>
            <p:nvPr/>
          </p:nvSpPr>
          <p:spPr>
            <a:xfrm>
              <a:off x="1568901" y="5704115"/>
              <a:ext cx="94331" cy="151447"/>
            </a:xfrm>
            <a:custGeom>
              <a:avLst/>
              <a:gdLst>
                <a:gd name="connsiteX0" fmla="*/ 53340 w 94331"/>
                <a:gd name="connsiteY0" fmla="*/ 0 h 151447"/>
                <a:gd name="connsiteX1" fmla="*/ 42863 w 94331"/>
                <a:gd name="connsiteY1" fmla="*/ 0 h 151447"/>
                <a:gd name="connsiteX2" fmla="*/ 0 w 94331"/>
                <a:gd name="connsiteY2" fmla="*/ 41910 h 151447"/>
                <a:gd name="connsiteX3" fmla="*/ 0 w 94331"/>
                <a:gd name="connsiteY3" fmla="*/ 109538 h 151447"/>
                <a:gd name="connsiteX4" fmla="*/ 41910 w 94331"/>
                <a:gd name="connsiteY4" fmla="*/ 151448 h 151447"/>
                <a:gd name="connsiteX5" fmla="*/ 52388 w 94331"/>
                <a:gd name="connsiteY5" fmla="*/ 151448 h 151447"/>
                <a:gd name="connsiteX6" fmla="*/ 94298 w 94331"/>
                <a:gd name="connsiteY6" fmla="*/ 109538 h 151447"/>
                <a:gd name="connsiteX7" fmla="*/ 94298 w 94331"/>
                <a:gd name="connsiteY7" fmla="*/ 41910 h 151447"/>
                <a:gd name="connsiteX8" fmla="*/ 53340 w 94331"/>
                <a:gd name="connsiteY8" fmla="*/ 0 h 151447"/>
                <a:gd name="connsiteX9" fmla="*/ 76200 w 94331"/>
                <a:gd name="connsiteY9" fmla="*/ 110490 h 151447"/>
                <a:gd name="connsiteX10" fmla="*/ 53340 w 94331"/>
                <a:gd name="connsiteY10" fmla="*/ 133350 h 151447"/>
                <a:gd name="connsiteX11" fmla="*/ 42863 w 94331"/>
                <a:gd name="connsiteY11" fmla="*/ 133350 h 151447"/>
                <a:gd name="connsiteX12" fmla="*/ 20002 w 94331"/>
                <a:gd name="connsiteY12" fmla="*/ 110490 h 151447"/>
                <a:gd name="connsiteX13" fmla="*/ 20002 w 94331"/>
                <a:gd name="connsiteY13" fmla="*/ 42863 h 151447"/>
                <a:gd name="connsiteX14" fmla="*/ 42863 w 94331"/>
                <a:gd name="connsiteY14" fmla="*/ 20002 h 151447"/>
                <a:gd name="connsiteX15" fmla="*/ 53340 w 94331"/>
                <a:gd name="connsiteY15" fmla="*/ 20002 h 151447"/>
                <a:gd name="connsiteX16" fmla="*/ 76200 w 94331"/>
                <a:gd name="connsiteY16" fmla="*/ 42863 h 151447"/>
                <a:gd name="connsiteX17" fmla="*/ 76200 w 94331"/>
                <a:gd name="connsiteY17" fmla="*/ 11049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4331" h="151447">
                  <a:moveTo>
                    <a:pt x="53340" y="0"/>
                  </a:moveTo>
                  <a:lnTo>
                    <a:pt x="42863" y="0"/>
                  </a:lnTo>
                  <a:cubicBezTo>
                    <a:pt x="19050" y="0"/>
                    <a:pt x="0" y="19050"/>
                    <a:pt x="0" y="41910"/>
                  </a:cubicBezTo>
                  <a:lnTo>
                    <a:pt x="0" y="109538"/>
                  </a:lnTo>
                  <a:cubicBezTo>
                    <a:pt x="0" y="132398"/>
                    <a:pt x="19050" y="151448"/>
                    <a:pt x="41910" y="151448"/>
                  </a:cubicBezTo>
                  <a:lnTo>
                    <a:pt x="52388" y="151448"/>
                  </a:lnTo>
                  <a:cubicBezTo>
                    <a:pt x="75248" y="151448"/>
                    <a:pt x="94298" y="132398"/>
                    <a:pt x="94298" y="109538"/>
                  </a:cubicBezTo>
                  <a:lnTo>
                    <a:pt x="94298" y="41910"/>
                  </a:lnTo>
                  <a:cubicBezTo>
                    <a:pt x="95250" y="19050"/>
                    <a:pt x="76200" y="0"/>
                    <a:pt x="53340" y="0"/>
                  </a:cubicBezTo>
                  <a:close/>
                  <a:moveTo>
                    <a:pt x="76200" y="110490"/>
                  </a:moveTo>
                  <a:cubicBezTo>
                    <a:pt x="76200" y="122873"/>
                    <a:pt x="65723" y="133350"/>
                    <a:pt x="53340" y="133350"/>
                  </a:cubicBezTo>
                  <a:lnTo>
                    <a:pt x="42863" y="133350"/>
                  </a:lnTo>
                  <a:cubicBezTo>
                    <a:pt x="30480" y="133350"/>
                    <a:pt x="20002" y="122873"/>
                    <a:pt x="20002" y="110490"/>
                  </a:cubicBezTo>
                  <a:lnTo>
                    <a:pt x="20002" y="42863"/>
                  </a:lnTo>
                  <a:cubicBezTo>
                    <a:pt x="20002" y="30480"/>
                    <a:pt x="30480" y="20002"/>
                    <a:pt x="42863" y="20002"/>
                  </a:cubicBezTo>
                  <a:lnTo>
                    <a:pt x="53340" y="20002"/>
                  </a:lnTo>
                  <a:cubicBezTo>
                    <a:pt x="65723" y="20002"/>
                    <a:pt x="76200" y="30480"/>
                    <a:pt x="76200" y="42863"/>
                  </a:cubicBezTo>
                  <a:lnTo>
                    <a:pt x="76200" y="11049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16DFD51-06D1-F47E-88FB-E93689BB7084}"/>
                </a:ext>
              </a:extLst>
            </p:cNvPr>
            <p:cNvSpPr/>
            <p:nvPr/>
          </p:nvSpPr>
          <p:spPr>
            <a:xfrm>
              <a:off x="1302201" y="5351690"/>
              <a:ext cx="400050" cy="542925"/>
            </a:xfrm>
            <a:custGeom>
              <a:avLst/>
              <a:gdLst>
                <a:gd name="connsiteX0" fmla="*/ 352425 w 400050"/>
                <a:gd name="connsiteY0" fmla="*/ 0 h 542925"/>
                <a:gd name="connsiteX1" fmla="*/ 47625 w 400050"/>
                <a:gd name="connsiteY1" fmla="*/ 0 h 542925"/>
                <a:gd name="connsiteX2" fmla="*/ 0 w 400050"/>
                <a:gd name="connsiteY2" fmla="*/ 47625 h 542925"/>
                <a:gd name="connsiteX3" fmla="*/ 0 w 400050"/>
                <a:gd name="connsiteY3" fmla="*/ 495300 h 542925"/>
                <a:gd name="connsiteX4" fmla="*/ 47625 w 400050"/>
                <a:gd name="connsiteY4" fmla="*/ 542925 h 542925"/>
                <a:gd name="connsiteX5" fmla="*/ 352425 w 400050"/>
                <a:gd name="connsiteY5" fmla="*/ 542925 h 542925"/>
                <a:gd name="connsiteX6" fmla="*/ 400050 w 400050"/>
                <a:gd name="connsiteY6" fmla="*/ 495300 h 542925"/>
                <a:gd name="connsiteX7" fmla="*/ 400050 w 400050"/>
                <a:gd name="connsiteY7" fmla="*/ 47625 h 542925"/>
                <a:gd name="connsiteX8" fmla="*/ 352425 w 400050"/>
                <a:gd name="connsiteY8" fmla="*/ 0 h 542925"/>
                <a:gd name="connsiteX9" fmla="*/ 381000 w 400050"/>
                <a:gd name="connsiteY9" fmla="*/ 495300 h 542925"/>
                <a:gd name="connsiteX10" fmla="*/ 352425 w 400050"/>
                <a:gd name="connsiteY10" fmla="*/ 523875 h 542925"/>
                <a:gd name="connsiteX11" fmla="*/ 47625 w 400050"/>
                <a:gd name="connsiteY11" fmla="*/ 523875 h 542925"/>
                <a:gd name="connsiteX12" fmla="*/ 19050 w 400050"/>
                <a:gd name="connsiteY12" fmla="*/ 495300 h 542925"/>
                <a:gd name="connsiteX13" fmla="*/ 19050 w 400050"/>
                <a:gd name="connsiteY13" fmla="*/ 47625 h 542925"/>
                <a:gd name="connsiteX14" fmla="*/ 47625 w 400050"/>
                <a:gd name="connsiteY14" fmla="*/ 19050 h 542925"/>
                <a:gd name="connsiteX15" fmla="*/ 352425 w 400050"/>
                <a:gd name="connsiteY15" fmla="*/ 19050 h 542925"/>
                <a:gd name="connsiteX16" fmla="*/ 381000 w 400050"/>
                <a:gd name="connsiteY16" fmla="*/ 47625 h 542925"/>
                <a:gd name="connsiteX17" fmla="*/ 381000 w 400050"/>
                <a:gd name="connsiteY17" fmla="*/ 49530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0050" h="542925">
                  <a:moveTo>
                    <a:pt x="352425" y="0"/>
                  </a:moveTo>
                  <a:lnTo>
                    <a:pt x="47625" y="0"/>
                  </a:lnTo>
                  <a:cubicBezTo>
                    <a:pt x="20955" y="0"/>
                    <a:pt x="0" y="20955"/>
                    <a:pt x="0" y="47625"/>
                  </a:cubicBezTo>
                  <a:lnTo>
                    <a:pt x="0" y="495300"/>
                  </a:lnTo>
                  <a:cubicBezTo>
                    <a:pt x="0" y="521970"/>
                    <a:pt x="20955" y="542925"/>
                    <a:pt x="47625" y="542925"/>
                  </a:cubicBezTo>
                  <a:lnTo>
                    <a:pt x="352425" y="542925"/>
                  </a:lnTo>
                  <a:cubicBezTo>
                    <a:pt x="379095" y="542925"/>
                    <a:pt x="400050" y="521970"/>
                    <a:pt x="400050" y="495300"/>
                  </a:cubicBezTo>
                  <a:lnTo>
                    <a:pt x="400050" y="47625"/>
                  </a:lnTo>
                  <a:cubicBezTo>
                    <a:pt x="400050" y="20955"/>
                    <a:pt x="379095" y="0"/>
                    <a:pt x="352425" y="0"/>
                  </a:cubicBezTo>
                  <a:close/>
                  <a:moveTo>
                    <a:pt x="381000" y="495300"/>
                  </a:moveTo>
                  <a:cubicBezTo>
                    <a:pt x="381000" y="511493"/>
                    <a:pt x="368618" y="523875"/>
                    <a:pt x="352425" y="523875"/>
                  </a:cubicBezTo>
                  <a:lnTo>
                    <a:pt x="47625" y="523875"/>
                  </a:lnTo>
                  <a:cubicBezTo>
                    <a:pt x="31433" y="523875"/>
                    <a:pt x="19050" y="511493"/>
                    <a:pt x="19050" y="495300"/>
                  </a:cubicBezTo>
                  <a:lnTo>
                    <a:pt x="19050" y="47625"/>
                  </a:lnTo>
                  <a:cubicBezTo>
                    <a:pt x="19050" y="31433"/>
                    <a:pt x="31433" y="19050"/>
                    <a:pt x="47625" y="19050"/>
                  </a:cubicBezTo>
                  <a:lnTo>
                    <a:pt x="352425" y="19050"/>
                  </a:lnTo>
                  <a:cubicBezTo>
                    <a:pt x="368618" y="19050"/>
                    <a:pt x="381000" y="31433"/>
                    <a:pt x="381000" y="47625"/>
                  </a:cubicBezTo>
                  <a:lnTo>
                    <a:pt x="381000" y="4953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83" name="Graphic 63">
            <a:extLst>
              <a:ext uri="{FF2B5EF4-FFF2-40B4-BE49-F238E27FC236}">
                <a16:creationId xmlns:a16="http://schemas.microsoft.com/office/drawing/2014/main" id="{E07CB1C4-C92A-4DA0-8F30-2638BD3E1555}"/>
              </a:ext>
            </a:extLst>
          </p:cNvPr>
          <p:cNvSpPr/>
          <p:nvPr/>
        </p:nvSpPr>
        <p:spPr>
          <a:xfrm>
            <a:off x="1278162" y="4123010"/>
            <a:ext cx="419100" cy="607695"/>
          </a:xfrm>
          <a:custGeom>
            <a:avLst/>
            <a:gdLst>
              <a:gd name="connsiteX0" fmla="*/ 387668 w 419100"/>
              <a:gd name="connsiteY0" fmla="*/ 198120 h 607695"/>
              <a:gd name="connsiteX1" fmla="*/ 378143 w 419100"/>
              <a:gd name="connsiteY1" fmla="*/ 189548 h 607695"/>
              <a:gd name="connsiteX2" fmla="*/ 303848 w 419100"/>
              <a:gd name="connsiteY2" fmla="*/ 189548 h 607695"/>
              <a:gd name="connsiteX3" fmla="*/ 303848 w 419100"/>
              <a:gd name="connsiteY3" fmla="*/ 93345 h 607695"/>
              <a:gd name="connsiteX4" fmla="*/ 210502 w 419100"/>
              <a:gd name="connsiteY4" fmla="*/ 0 h 607695"/>
              <a:gd name="connsiteX5" fmla="*/ 117157 w 419100"/>
              <a:gd name="connsiteY5" fmla="*/ 93345 h 607695"/>
              <a:gd name="connsiteX6" fmla="*/ 117157 w 419100"/>
              <a:gd name="connsiteY6" fmla="*/ 189548 h 607695"/>
              <a:gd name="connsiteX7" fmla="*/ 42863 w 419100"/>
              <a:gd name="connsiteY7" fmla="*/ 189548 h 607695"/>
              <a:gd name="connsiteX8" fmla="*/ 33338 w 419100"/>
              <a:gd name="connsiteY8" fmla="*/ 198120 h 607695"/>
              <a:gd name="connsiteX9" fmla="*/ 0 w 419100"/>
              <a:gd name="connsiteY9" fmla="*/ 556260 h 607695"/>
              <a:gd name="connsiteX10" fmla="*/ 51435 w 419100"/>
              <a:gd name="connsiteY10" fmla="*/ 607695 h 607695"/>
              <a:gd name="connsiteX11" fmla="*/ 367665 w 419100"/>
              <a:gd name="connsiteY11" fmla="*/ 607695 h 607695"/>
              <a:gd name="connsiteX12" fmla="*/ 419100 w 419100"/>
              <a:gd name="connsiteY12" fmla="*/ 555308 h 607695"/>
              <a:gd name="connsiteX13" fmla="*/ 387668 w 419100"/>
              <a:gd name="connsiteY13" fmla="*/ 198120 h 607695"/>
              <a:gd name="connsiteX14" fmla="*/ 135255 w 419100"/>
              <a:gd name="connsiteY14" fmla="*/ 93345 h 607695"/>
              <a:gd name="connsiteX15" fmla="*/ 209550 w 419100"/>
              <a:gd name="connsiteY15" fmla="*/ 19050 h 607695"/>
              <a:gd name="connsiteX16" fmla="*/ 283845 w 419100"/>
              <a:gd name="connsiteY16" fmla="*/ 93345 h 607695"/>
              <a:gd name="connsiteX17" fmla="*/ 283845 w 419100"/>
              <a:gd name="connsiteY17" fmla="*/ 189548 h 607695"/>
              <a:gd name="connsiteX18" fmla="*/ 135255 w 419100"/>
              <a:gd name="connsiteY18" fmla="*/ 189548 h 607695"/>
              <a:gd name="connsiteX19" fmla="*/ 135255 w 419100"/>
              <a:gd name="connsiteY19" fmla="*/ 93345 h 607695"/>
              <a:gd name="connsiteX20" fmla="*/ 49530 w 419100"/>
              <a:gd name="connsiteY20" fmla="*/ 208598 h 607695"/>
              <a:gd name="connsiteX21" fmla="*/ 115253 w 419100"/>
              <a:gd name="connsiteY21" fmla="*/ 208598 h 607695"/>
              <a:gd name="connsiteX22" fmla="*/ 115253 w 419100"/>
              <a:gd name="connsiteY22" fmla="*/ 240983 h 607695"/>
              <a:gd name="connsiteX23" fmla="*/ 124778 w 419100"/>
              <a:gd name="connsiteY23" fmla="*/ 250508 h 607695"/>
              <a:gd name="connsiteX24" fmla="*/ 134303 w 419100"/>
              <a:gd name="connsiteY24" fmla="*/ 240983 h 607695"/>
              <a:gd name="connsiteX25" fmla="*/ 134303 w 419100"/>
              <a:gd name="connsiteY25" fmla="*/ 208598 h 607695"/>
              <a:gd name="connsiteX26" fmla="*/ 283845 w 419100"/>
              <a:gd name="connsiteY26" fmla="*/ 208598 h 607695"/>
              <a:gd name="connsiteX27" fmla="*/ 283845 w 419100"/>
              <a:gd name="connsiteY27" fmla="*/ 240983 h 607695"/>
              <a:gd name="connsiteX28" fmla="*/ 293370 w 419100"/>
              <a:gd name="connsiteY28" fmla="*/ 250508 h 607695"/>
              <a:gd name="connsiteX29" fmla="*/ 302895 w 419100"/>
              <a:gd name="connsiteY29" fmla="*/ 240983 h 607695"/>
              <a:gd name="connsiteX30" fmla="*/ 302895 w 419100"/>
              <a:gd name="connsiteY30" fmla="*/ 208598 h 607695"/>
              <a:gd name="connsiteX31" fmla="*/ 368618 w 419100"/>
              <a:gd name="connsiteY31" fmla="*/ 208598 h 607695"/>
              <a:gd name="connsiteX32" fmla="*/ 390525 w 419100"/>
              <a:gd name="connsiteY32" fmla="*/ 452438 h 607695"/>
              <a:gd name="connsiteX33" fmla="*/ 28575 w 419100"/>
              <a:gd name="connsiteY33" fmla="*/ 452438 h 607695"/>
              <a:gd name="connsiteX34" fmla="*/ 49530 w 419100"/>
              <a:gd name="connsiteY34" fmla="*/ 208598 h 607695"/>
              <a:gd name="connsiteX35" fmla="*/ 367665 w 419100"/>
              <a:gd name="connsiteY35" fmla="*/ 588645 h 607695"/>
              <a:gd name="connsiteX36" fmla="*/ 51435 w 419100"/>
              <a:gd name="connsiteY36" fmla="*/ 588645 h 607695"/>
              <a:gd name="connsiteX37" fmla="*/ 19050 w 419100"/>
              <a:gd name="connsiteY37" fmla="*/ 557213 h 607695"/>
              <a:gd name="connsiteX38" fmla="*/ 26670 w 419100"/>
              <a:gd name="connsiteY38" fmla="*/ 472440 h 607695"/>
              <a:gd name="connsiteX39" fmla="*/ 392430 w 419100"/>
              <a:gd name="connsiteY39" fmla="*/ 472440 h 607695"/>
              <a:gd name="connsiteX40" fmla="*/ 400050 w 419100"/>
              <a:gd name="connsiteY40" fmla="*/ 556260 h 607695"/>
              <a:gd name="connsiteX41" fmla="*/ 367665 w 419100"/>
              <a:gd name="connsiteY41" fmla="*/ 588645 h 607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9100" h="607695">
                <a:moveTo>
                  <a:pt x="387668" y="198120"/>
                </a:moveTo>
                <a:cubicBezTo>
                  <a:pt x="387668" y="193358"/>
                  <a:pt x="382905" y="189548"/>
                  <a:pt x="378143" y="189548"/>
                </a:cubicBezTo>
                <a:lnTo>
                  <a:pt x="303848" y="189548"/>
                </a:lnTo>
                <a:lnTo>
                  <a:pt x="303848" y="93345"/>
                </a:lnTo>
                <a:cubicBezTo>
                  <a:pt x="303848" y="41910"/>
                  <a:pt x="261938" y="0"/>
                  <a:pt x="210502" y="0"/>
                </a:cubicBezTo>
                <a:cubicBezTo>
                  <a:pt x="159068" y="0"/>
                  <a:pt x="117157" y="41910"/>
                  <a:pt x="117157" y="93345"/>
                </a:cubicBezTo>
                <a:lnTo>
                  <a:pt x="117157" y="189548"/>
                </a:lnTo>
                <a:lnTo>
                  <a:pt x="42863" y="189548"/>
                </a:lnTo>
                <a:cubicBezTo>
                  <a:pt x="38100" y="189548"/>
                  <a:pt x="33338" y="193358"/>
                  <a:pt x="33338" y="198120"/>
                </a:cubicBezTo>
                <a:lnTo>
                  <a:pt x="0" y="556260"/>
                </a:lnTo>
                <a:cubicBezTo>
                  <a:pt x="0" y="584835"/>
                  <a:pt x="22860" y="607695"/>
                  <a:pt x="51435" y="607695"/>
                </a:cubicBezTo>
                <a:lnTo>
                  <a:pt x="367665" y="607695"/>
                </a:lnTo>
                <a:cubicBezTo>
                  <a:pt x="396240" y="607695"/>
                  <a:pt x="419100" y="584835"/>
                  <a:pt x="419100" y="555308"/>
                </a:cubicBezTo>
                <a:lnTo>
                  <a:pt x="387668" y="198120"/>
                </a:lnTo>
                <a:close/>
                <a:moveTo>
                  <a:pt x="135255" y="93345"/>
                </a:moveTo>
                <a:cubicBezTo>
                  <a:pt x="135255" y="52388"/>
                  <a:pt x="168593" y="19050"/>
                  <a:pt x="209550" y="19050"/>
                </a:cubicBezTo>
                <a:cubicBezTo>
                  <a:pt x="250508" y="19050"/>
                  <a:pt x="283845" y="52388"/>
                  <a:pt x="283845" y="93345"/>
                </a:cubicBezTo>
                <a:lnTo>
                  <a:pt x="283845" y="189548"/>
                </a:lnTo>
                <a:lnTo>
                  <a:pt x="135255" y="189548"/>
                </a:lnTo>
                <a:lnTo>
                  <a:pt x="135255" y="93345"/>
                </a:lnTo>
                <a:close/>
                <a:moveTo>
                  <a:pt x="49530" y="208598"/>
                </a:moveTo>
                <a:lnTo>
                  <a:pt x="115253" y="208598"/>
                </a:lnTo>
                <a:lnTo>
                  <a:pt x="115253" y="240983"/>
                </a:lnTo>
                <a:cubicBezTo>
                  <a:pt x="115253" y="246698"/>
                  <a:pt x="119063" y="250508"/>
                  <a:pt x="124778" y="250508"/>
                </a:cubicBezTo>
                <a:cubicBezTo>
                  <a:pt x="130493" y="250508"/>
                  <a:pt x="134303" y="246698"/>
                  <a:pt x="134303" y="240983"/>
                </a:cubicBezTo>
                <a:lnTo>
                  <a:pt x="134303" y="208598"/>
                </a:lnTo>
                <a:lnTo>
                  <a:pt x="283845" y="208598"/>
                </a:lnTo>
                <a:lnTo>
                  <a:pt x="283845" y="240983"/>
                </a:lnTo>
                <a:cubicBezTo>
                  <a:pt x="283845" y="246698"/>
                  <a:pt x="287655" y="250508"/>
                  <a:pt x="293370" y="250508"/>
                </a:cubicBezTo>
                <a:cubicBezTo>
                  <a:pt x="299085" y="250508"/>
                  <a:pt x="302895" y="246698"/>
                  <a:pt x="302895" y="240983"/>
                </a:cubicBezTo>
                <a:lnTo>
                  <a:pt x="302895" y="208598"/>
                </a:lnTo>
                <a:lnTo>
                  <a:pt x="368618" y="208598"/>
                </a:lnTo>
                <a:lnTo>
                  <a:pt x="390525" y="452438"/>
                </a:lnTo>
                <a:lnTo>
                  <a:pt x="28575" y="452438"/>
                </a:lnTo>
                <a:lnTo>
                  <a:pt x="49530" y="208598"/>
                </a:lnTo>
                <a:close/>
                <a:moveTo>
                  <a:pt x="367665" y="588645"/>
                </a:moveTo>
                <a:lnTo>
                  <a:pt x="51435" y="588645"/>
                </a:lnTo>
                <a:cubicBezTo>
                  <a:pt x="33338" y="588645"/>
                  <a:pt x="19050" y="574358"/>
                  <a:pt x="19050" y="557213"/>
                </a:cubicBezTo>
                <a:lnTo>
                  <a:pt x="26670" y="472440"/>
                </a:lnTo>
                <a:lnTo>
                  <a:pt x="392430" y="472440"/>
                </a:lnTo>
                <a:lnTo>
                  <a:pt x="400050" y="556260"/>
                </a:lnTo>
                <a:cubicBezTo>
                  <a:pt x="400050" y="574358"/>
                  <a:pt x="385763" y="588645"/>
                  <a:pt x="367665" y="588645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84" name="Graphic 65">
            <a:extLst>
              <a:ext uri="{FF2B5EF4-FFF2-40B4-BE49-F238E27FC236}">
                <a16:creationId xmlns:a16="http://schemas.microsoft.com/office/drawing/2014/main" id="{D26D8676-C102-8246-85B9-66AA0048B815}"/>
              </a:ext>
            </a:extLst>
          </p:cNvPr>
          <p:cNvGrpSpPr/>
          <p:nvPr/>
        </p:nvGrpSpPr>
        <p:grpSpPr>
          <a:xfrm>
            <a:off x="1278162" y="2782253"/>
            <a:ext cx="476250" cy="607695"/>
            <a:chOff x="1278162" y="2782253"/>
            <a:chExt cx="476250" cy="607695"/>
          </a:xfrm>
          <a:solidFill>
            <a:schemeClr val="accent6">
              <a:lumMod val="50000"/>
            </a:schemeClr>
          </a:solidFill>
        </p:grpSpPr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37F518C-2E97-5594-A423-60F5AE8743DE}"/>
                </a:ext>
              </a:extLst>
            </p:cNvPr>
            <p:cNvSpPr/>
            <p:nvPr/>
          </p:nvSpPr>
          <p:spPr>
            <a:xfrm>
              <a:off x="1278162" y="2782253"/>
              <a:ext cx="476250" cy="607695"/>
            </a:xfrm>
            <a:custGeom>
              <a:avLst/>
              <a:gdLst>
                <a:gd name="connsiteX0" fmla="*/ 476250 w 476250"/>
                <a:gd name="connsiteY0" fmla="*/ 327660 h 607695"/>
                <a:gd name="connsiteX1" fmla="*/ 390525 w 476250"/>
                <a:gd name="connsiteY1" fmla="*/ 237173 h 607695"/>
                <a:gd name="connsiteX2" fmla="*/ 386715 w 476250"/>
                <a:gd name="connsiteY2" fmla="*/ 198120 h 607695"/>
                <a:gd name="connsiteX3" fmla="*/ 377190 w 476250"/>
                <a:gd name="connsiteY3" fmla="*/ 189548 h 607695"/>
                <a:gd name="connsiteX4" fmla="*/ 302895 w 476250"/>
                <a:gd name="connsiteY4" fmla="*/ 189548 h 607695"/>
                <a:gd name="connsiteX5" fmla="*/ 302895 w 476250"/>
                <a:gd name="connsiteY5" fmla="*/ 93345 h 607695"/>
                <a:gd name="connsiteX6" fmla="*/ 209550 w 476250"/>
                <a:gd name="connsiteY6" fmla="*/ 0 h 607695"/>
                <a:gd name="connsiteX7" fmla="*/ 116205 w 476250"/>
                <a:gd name="connsiteY7" fmla="*/ 93345 h 607695"/>
                <a:gd name="connsiteX8" fmla="*/ 116205 w 476250"/>
                <a:gd name="connsiteY8" fmla="*/ 189548 h 607695"/>
                <a:gd name="connsiteX9" fmla="*/ 41910 w 476250"/>
                <a:gd name="connsiteY9" fmla="*/ 189548 h 607695"/>
                <a:gd name="connsiteX10" fmla="*/ 32385 w 476250"/>
                <a:gd name="connsiteY10" fmla="*/ 198120 h 607695"/>
                <a:gd name="connsiteX11" fmla="*/ 0 w 476250"/>
                <a:gd name="connsiteY11" fmla="*/ 556260 h 607695"/>
                <a:gd name="connsiteX12" fmla="*/ 51435 w 476250"/>
                <a:gd name="connsiteY12" fmla="*/ 607695 h 607695"/>
                <a:gd name="connsiteX13" fmla="*/ 367665 w 476250"/>
                <a:gd name="connsiteY13" fmla="*/ 607695 h 607695"/>
                <a:gd name="connsiteX14" fmla="*/ 419100 w 476250"/>
                <a:gd name="connsiteY14" fmla="*/ 555308 h 607695"/>
                <a:gd name="connsiteX15" fmla="*/ 406718 w 476250"/>
                <a:gd name="connsiteY15" fmla="*/ 415290 h 607695"/>
                <a:gd name="connsiteX16" fmla="*/ 476250 w 476250"/>
                <a:gd name="connsiteY16" fmla="*/ 327660 h 607695"/>
                <a:gd name="connsiteX17" fmla="*/ 135255 w 476250"/>
                <a:gd name="connsiteY17" fmla="*/ 93345 h 607695"/>
                <a:gd name="connsiteX18" fmla="*/ 209550 w 476250"/>
                <a:gd name="connsiteY18" fmla="*/ 19050 h 607695"/>
                <a:gd name="connsiteX19" fmla="*/ 283845 w 476250"/>
                <a:gd name="connsiteY19" fmla="*/ 93345 h 607695"/>
                <a:gd name="connsiteX20" fmla="*/ 283845 w 476250"/>
                <a:gd name="connsiteY20" fmla="*/ 189548 h 607695"/>
                <a:gd name="connsiteX21" fmla="*/ 135255 w 476250"/>
                <a:gd name="connsiteY21" fmla="*/ 189548 h 607695"/>
                <a:gd name="connsiteX22" fmla="*/ 135255 w 476250"/>
                <a:gd name="connsiteY22" fmla="*/ 93345 h 607695"/>
                <a:gd name="connsiteX23" fmla="*/ 367665 w 476250"/>
                <a:gd name="connsiteY23" fmla="*/ 588645 h 607695"/>
                <a:gd name="connsiteX24" fmla="*/ 51435 w 476250"/>
                <a:gd name="connsiteY24" fmla="*/ 588645 h 607695"/>
                <a:gd name="connsiteX25" fmla="*/ 19050 w 476250"/>
                <a:gd name="connsiteY25" fmla="*/ 557213 h 607695"/>
                <a:gd name="connsiteX26" fmla="*/ 26670 w 476250"/>
                <a:gd name="connsiteY26" fmla="*/ 472440 h 607695"/>
                <a:gd name="connsiteX27" fmla="*/ 392430 w 476250"/>
                <a:gd name="connsiteY27" fmla="*/ 472440 h 607695"/>
                <a:gd name="connsiteX28" fmla="*/ 400050 w 476250"/>
                <a:gd name="connsiteY28" fmla="*/ 556260 h 607695"/>
                <a:gd name="connsiteX29" fmla="*/ 367665 w 476250"/>
                <a:gd name="connsiteY29" fmla="*/ 588645 h 607695"/>
                <a:gd name="connsiteX30" fmla="*/ 390525 w 476250"/>
                <a:gd name="connsiteY30" fmla="*/ 452438 h 607695"/>
                <a:gd name="connsiteX31" fmla="*/ 28575 w 476250"/>
                <a:gd name="connsiteY31" fmla="*/ 452438 h 607695"/>
                <a:gd name="connsiteX32" fmla="*/ 49530 w 476250"/>
                <a:gd name="connsiteY32" fmla="*/ 208598 h 607695"/>
                <a:gd name="connsiteX33" fmla="*/ 115253 w 476250"/>
                <a:gd name="connsiteY33" fmla="*/ 208598 h 607695"/>
                <a:gd name="connsiteX34" fmla="*/ 115253 w 476250"/>
                <a:gd name="connsiteY34" fmla="*/ 240983 h 607695"/>
                <a:gd name="connsiteX35" fmla="*/ 124778 w 476250"/>
                <a:gd name="connsiteY35" fmla="*/ 250508 h 607695"/>
                <a:gd name="connsiteX36" fmla="*/ 134303 w 476250"/>
                <a:gd name="connsiteY36" fmla="*/ 240983 h 607695"/>
                <a:gd name="connsiteX37" fmla="*/ 134303 w 476250"/>
                <a:gd name="connsiteY37" fmla="*/ 208598 h 607695"/>
                <a:gd name="connsiteX38" fmla="*/ 283845 w 476250"/>
                <a:gd name="connsiteY38" fmla="*/ 208598 h 607695"/>
                <a:gd name="connsiteX39" fmla="*/ 283845 w 476250"/>
                <a:gd name="connsiteY39" fmla="*/ 240983 h 607695"/>
                <a:gd name="connsiteX40" fmla="*/ 293370 w 476250"/>
                <a:gd name="connsiteY40" fmla="*/ 250508 h 607695"/>
                <a:gd name="connsiteX41" fmla="*/ 302895 w 476250"/>
                <a:gd name="connsiteY41" fmla="*/ 240983 h 607695"/>
                <a:gd name="connsiteX42" fmla="*/ 302895 w 476250"/>
                <a:gd name="connsiteY42" fmla="*/ 208598 h 607695"/>
                <a:gd name="connsiteX43" fmla="*/ 368618 w 476250"/>
                <a:gd name="connsiteY43" fmla="*/ 208598 h 607695"/>
                <a:gd name="connsiteX44" fmla="*/ 371475 w 476250"/>
                <a:gd name="connsiteY44" fmla="*/ 238125 h 607695"/>
                <a:gd name="connsiteX45" fmla="*/ 295275 w 476250"/>
                <a:gd name="connsiteY45" fmla="*/ 327660 h 607695"/>
                <a:gd name="connsiteX46" fmla="*/ 385763 w 476250"/>
                <a:gd name="connsiteY46" fmla="*/ 418148 h 607695"/>
                <a:gd name="connsiteX47" fmla="*/ 387668 w 476250"/>
                <a:gd name="connsiteY47" fmla="*/ 418148 h 607695"/>
                <a:gd name="connsiteX48" fmla="*/ 390525 w 476250"/>
                <a:gd name="connsiteY48" fmla="*/ 452438 h 607695"/>
                <a:gd name="connsiteX49" fmla="*/ 385763 w 476250"/>
                <a:gd name="connsiteY49" fmla="*/ 399098 h 607695"/>
                <a:gd name="connsiteX50" fmla="*/ 314325 w 476250"/>
                <a:gd name="connsiteY50" fmla="*/ 327660 h 607695"/>
                <a:gd name="connsiteX51" fmla="*/ 385763 w 476250"/>
                <a:gd name="connsiteY51" fmla="*/ 256223 h 607695"/>
                <a:gd name="connsiteX52" fmla="*/ 457200 w 476250"/>
                <a:gd name="connsiteY52" fmla="*/ 327660 h 607695"/>
                <a:gd name="connsiteX53" fmla="*/ 385763 w 476250"/>
                <a:gd name="connsiteY53" fmla="*/ 399098 h 607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6250" h="607695">
                  <a:moveTo>
                    <a:pt x="476250" y="327660"/>
                  </a:moveTo>
                  <a:cubicBezTo>
                    <a:pt x="476250" y="279083"/>
                    <a:pt x="438150" y="240030"/>
                    <a:pt x="390525" y="237173"/>
                  </a:cubicBezTo>
                  <a:lnTo>
                    <a:pt x="386715" y="198120"/>
                  </a:lnTo>
                  <a:cubicBezTo>
                    <a:pt x="386715" y="193358"/>
                    <a:pt x="381953" y="189548"/>
                    <a:pt x="377190" y="189548"/>
                  </a:cubicBezTo>
                  <a:lnTo>
                    <a:pt x="302895" y="189548"/>
                  </a:lnTo>
                  <a:lnTo>
                    <a:pt x="302895" y="93345"/>
                  </a:lnTo>
                  <a:cubicBezTo>
                    <a:pt x="302895" y="41910"/>
                    <a:pt x="260985" y="0"/>
                    <a:pt x="209550" y="0"/>
                  </a:cubicBezTo>
                  <a:cubicBezTo>
                    <a:pt x="158115" y="0"/>
                    <a:pt x="116205" y="41910"/>
                    <a:pt x="116205" y="93345"/>
                  </a:cubicBezTo>
                  <a:lnTo>
                    <a:pt x="116205" y="189548"/>
                  </a:lnTo>
                  <a:lnTo>
                    <a:pt x="41910" y="189548"/>
                  </a:lnTo>
                  <a:cubicBezTo>
                    <a:pt x="37147" y="189548"/>
                    <a:pt x="32385" y="193358"/>
                    <a:pt x="32385" y="198120"/>
                  </a:cubicBezTo>
                  <a:lnTo>
                    <a:pt x="0" y="556260"/>
                  </a:lnTo>
                  <a:cubicBezTo>
                    <a:pt x="0" y="584835"/>
                    <a:pt x="22860" y="607695"/>
                    <a:pt x="51435" y="607695"/>
                  </a:cubicBezTo>
                  <a:lnTo>
                    <a:pt x="367665" y="607695"/>
                  </a:lnTo>
                  <a:cubicBezTo>
                    <a:pt x="396240" y="607695"/>
                    <a:pt x="419100" y="584835"/>
                    <a:pt x="419100" y="555308"/>
                  </a:cubicBezTo>
                  <a:lnTo>
                    <a:pt x="406718" y="415290"/>
                  </a:lnTo>
                  <a:cubicBezTo>
                    <a:pt x="446723" y="405765"/>
                    <a:pt x="476250" y="370523"/>
                    <a:pt x="476250" y="327660"/>
                  </a:cubicBezTo>
                  <a:close/>
                  <a:moveTo>
                    <a:pt x="135255" y="93345"/>
                  </a:moveTo>
                  <a:cubicBezTo>
                    <a:pt x="135255" y="52388"/>
                    <a:pt x="168593" y="19050"/>
                    <a:pt x="209550" y="19050"/>
                  </a:cubicBezTo>
                  <a:cubicBezTo>
                    <a:pt x="250508" y="19050"/>
                    <a:pt x="283845" y="52388"/>
                    <a:pt x="283845" y="93345"/>
                  </a:cubicBezTo>
                  <a:lnTo>
                    <a:pt x="283845" y="189548"/>
                  </a:lnTo>
                  <a:lnTo>
                    <a:pt x="135255" y="189548"/>
                  </a:lnTo>
                  <a:lnTo>
                    <a:pt x="135255" y="93345"/>
                  </a:lnTo>
                  <a:close/>
                  <a:moveTo>
                    <a:pt x="367665" y="588645"/>
                  </a:moveTo>
                  <a:lnTo>
                    <a:pt x="51435" y="588645"/>
                  </a:lnTo>
                  <a:cubicBezTo>
                    <a:pt x="33338" y="588645"/>
                    <a:pt x="19050" y="574358"/>
                    <a:pt x="19050" y="557213"/>
                  </a:cubicBezTo>
                  <a:lnTo>
                    <a:pt x="26670" y="472440"/>
                  </a:lnTo>
                  <a:lnTo>
                    <a:pt x="392430" y="472440"/>
                  </a:lnTo>
                  <a:lnTo>
                    <a:pt x="400050" y="556260"/>
                  </a:lnTo>
                  <a:cubicBezTo>
                    <a:pt x="400050" y="574358"/>
                    <a:pt x="385763" y="588645"/>
                    <a:pt x="367665" y="588645"/>
                  </a:cubicBezTo>
                  <a:close/>
                  <a:moveTo>
                    <a:pt x="390525" y="452438"/>
                  </a:moveTo>
                  <a:lnTo>
                    <a:pt x="28575" y="452438"/>
                  </a:lnTo>
                  <a:lnTo>
                    <a:pt x="49530" y="208598"/>
                  </a:lnTo>
                  <a:lnTo>
                    <a:pt x="115253" y="208598"/>
                  </a:lnTo>
                  <a:lnTo>
                    <a:pt x="115253" y="240983"/>
                  </a:lnTo>
                  <a:cubicBezTo>
                    <a:pt x="115253" y="246698"/>
                    <a:pt x="119063" y="250508"/>
                    <a:pt x="124778" y="250508"/>
                  </a:cubicBezTo>
                  <a:cubicBezTo>
                    <a:pt x="130493" y="250508"/>
                    <a:pt x="134303" y="246698"/>
                    <a:pt x="134303" y="240983"/>
                  </a:cubicBezTo>
                  <a:lnTo>
                    <a:pt x="134303" y="208598"/>
                  </a:lnTo>
                  <a:lnTo>
                    <a:pt x="283845" y="208598"/>
                  </a:lnTo>
                  <a:lnTo>
                    <a:pt x="283845" y="240983"/>
                  </a:lnTo>
                  <a:cubicBezTo>
                    <a:pt x="283845" y="246698"/>
                    <a:pt x="287655" y="250508"/>
                    <a:pt x="293370" y="250508"/>
                  </a:cubicBezTo>
                  <a:cubicBezTo>
                    <a:pt x="299085" y="250508"/>
                    <a:pt x="302895" y="246698"/>
                    <a:pt x="302895" y="240983"/>
                  </a:cubicBezTo>
                  <a:lnTo>
                    <a:pt x="302895" y="208598"/>
                  </a:lnTo>
                  <a:lnTo>
                    <a:pt x="368618" y="208598"/>
                  </a:lnTo>
                  <a:lnTo>
                    <a:pt x="371475" y="238125"/>
                  </a:lnTo>
                  <a:cubicBezTo>
                    <a:pt x="328613" y="244793"/>
                    <a:pt x="295275" y="281940"/>
                    <a:pt x="295275" y="327660"/>
                  </a:cubicBezTo>
                  <a:cubicBezTo>
                    <a:pt x="295275" y="377190"/>
                    <a:pt x="336233" y="418148"/>
                    <a:pt x="385763" y="418148"/>
                  </a:cubicBezTo>
                  <a:cubicBezTo>
                    <a:pt x="386715" y="418148"/>
                    <a:pt x="386715" y="418148"/>
                    <a:pt x="387668" y="418148"/>
                  </a:cubicBezTo>
                  <a:lnTo>
                    <a:pt x="390525" y="452438"/>
                  </a:lnTo>
                  <a:close/>
                  <a:moveTo>
                    <a:pt x="385763" y="399098"/>
                  </a:moveTo>
                  <a:cubicBezTo>
                    <a:pt x="346710" y="399098"/>
                    <a:pt x="314325" y="366713"/>
                    <a:pt x="314325" y="327660"/>
                  </a:cubicBezTo>
                  <a:cubicBezTo>
                    <a:pt x="314325" y="288608"/>
                    <a:pt x="346710" y="256223"/>
                    <a:pt x="385763" y="256223"/>
                  </a:cubicBezTo>
                  <a:cubicBezTo>
                    <a:pt x="424815" y="256223"/>
                    <a:pt x="457200" y="288608"/>
                    <a:pt x="457200" y="327660"/>
                  </a:cubicBezTo>
                  <a:cubicBezTo>
                    <a:pt x="457200" y="366713"/>
                    <a:pt x="424815" y="399098"/>
                    <a:pt x="385763" y="39909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E560F81-D415-32A0-FBAB-AA130445FDAB}"/>
                </a:ext>
              </a:extLst>
            </p:cNvPr>
            <p:cNvSpPr/>
            <p:nvPr/>
          </p:nvSpPr>
          <p:spPr>
            <a:xfrm>
              <a:off x="1621062" y="3067051"/>
              <a:ext cx="85725" cy="85725"/>
            </a:xfrm>
            <a:custGeom>
              <a:avLst/>
              <a:gdLst>
                <a:gd name="connsiteX0" fmla="*/ 76200 w 85725"/>
                <a:gd name="connsiteY0" fmla="*/ 33338 h 85725"/>
                <a:gd name="connsiteX1" fmla="*/ 52388 w 85725"/>
                <a:gd name="connsiteY1" fmla="*/ 33338 h 85725"/>
                <a:gd name="connsiteX2" fmla="*/ 52388 w 85725"/>
                <a:gd name="connsiteY2" fmla="*/ 9525 h 85725"/>
                <a:gd name="connsiteX3" fmla="*/ 42863 w 85725"/>
                <a:gd name="connsiteY3" fmla="*/ 0 h 85725"/>
                <a:gd name="connsiteX4" fmla="*/ 33338 w 85725"/>
                <a:gd name="connsiteY4" fmla="*/ 9525 h 85725"/>
                <a:gd name="connsiteX5" fmla="*/ 33338 w 85725"/>
                <a:gd name="connsiteY5" fmla="*/ 33338 h 85725"/>
                <a:gd name="connsiteX6" fmla="*/ 9525 w 85725"/>
                <a:gd name="connsiteY6" fmla="*/ 33338 h 85725"/>
                <a:gd name="connsiteX7" fmla="*/ 0 w 85725"/>
                <a:gd name="connsiteY7" fmla="*/ 42863 h 85725"/>
                <a:gd name="connsiteX8" fmla="*/ 9525 w 85725"/>
                <a:gd name="connsiteY8" fmla="*/ 52388 h 85725"/>
                <a:gd name="connsiteX9" fmla="*/ 33338 w 85725"/>
                <a:gd name="connsiteY9" fmla="*/ 52388 h 85725"/>
                <a:gd name="connsiteX10" fmla="*/ 33338 w 85725"/>
                <a:gd name="connsiteY10" fmla="*/ 76200 h 85725"/>
                <a:gd name="connsiteX11" fmla="*/ 42863 w 85725"/>
                <a:gd name="connsiteY11" fmla="*/ 85725 h 85725"/>
                <a:gd name="connsiteX12" fmla="*/ 52388 w 85725"/>
                <a:gd name="connsiteY12" fmla="*/ 76200 h 85725"/>
                <a:gd name="connsiteX13" fmla="*/ 52388 w 85725"/>
                <a:gd name="connsiteY13" fmla="*/ 52388 h 85725"/>
                <a:gd name="connsiteX14" fmla="*/ 76200 w 85725"/>
                <a:gd name="connsiteY14" fmla="*/ 52388 h 85725"/>
                <a:gd name="connsiteX15" fmla="*/ 85725 w 85725"/>
                <a:gd name="connsiteY15" fmla="*/ 42863 h 85725"/>
                <a:gd name="connsiteX16" fmla="*/ 76200 w 85725"/>
                <a:gd name="connsiteY16" fmla="*/ 33338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85725">
                  <a:moveTo>
                    <a:pt x="76200" y="33338"/>
                  </a:moveTo>
                  <a:lnTo>
                    <a:pt x="52388" y="33338"/>
                  </a:lnTo>
                  <a:lnTo>
                    <a:pt x="52388" y="9525"/>
                  </a:lnTo>
                  <a:cubicBezTo>
                    <a:pt x="52388" y="3810"/>
                    <a:pt x="48577" y="0"/>
                    <a:pt x="42863" y="0"/>
                  </a:cubicBezTo>
                  <a:cubicBezTo>
                    <a:pt x="37148" y="0"/>
                    <a:pt x="33338" y="3810"/>
                    <a:pt x="33338" y="9525"/>
                  </a:cubicBezTo>
                  <a:lnTo>
                    <a:pt x="33338" y="33338"/>
                  </a:lnTo>
                  <a:lnTo>
                    <a:pt x="9525" y="33338"/>
                  </a:lnTo>
                  <a:cubicBezTo>
                    <a:pt x="3810" y="33338"/>
                    <a:pt x="0" y="37148"/>
                    <a:pt x="0" y="42863"/>
                  </a:cubicBezTo>
                  <a:cubicBezTo>
                    <a:pt x="0" y="48577"/>
                    <a:pt x="3810" y="52388"/>
                    <a:pt x="9525" y="52388"/>
                  </a:cubicBezTo>
                  <a:lnTo>
                    <a:pt x="33338" y="52388"/>
                  </a:lnTo>
                  <a:lnTo>
                    <a:pt x="33338" y="76200"/>
                  </a:lnTo>
                  <a:cubicBezTo>
                    <a:pt x="33338" y="81915"/>
                    <a:pt x="37148" y="85725"/>
                    <a:pt x="42863" y="85725"/>
                  </a:cubicBezTo>
                  <a:cubicBezTo>
                    <a:pt x="48577" y="85725"/>
                    <a:pt x="52388" y="81915"/>
                    <a:pt x="52388" y="76200"/>
                  </a:cubicBezTo>
                  <a:lnTo>
                    <a:pt x="52388" y="52388"/>
                  </a:lnTo>
                  <a:lnTo>
                    <a:pt x="76200" y="52388"/>
                  </a:lnTo>
                  <a:cubicBezTo>
                    <a:pt x="81915" y="52388"/>
                    <a:pt x="85725" y="48577"/>
                    <a:pt x="85725" y="42863"/>
                  </a:cubicBezTo>
                  <a:cubicBezTo>
                    <a:pt x="85725" y="37148"/>
                    <a:pt x="81915" y="33338"/>
                    <a:pt x="76200" y="3333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87" name="Graphic 67">
            <a:extLst>
              <a:ext uri="{FF2B5EF4-FFF2-40B4-BE49-F238E27FC236}">
                <a16:creationId xmlns:a16="http://schemas.microsoft.com/office/drawing/2014/main" id="{4C23C9EC-292B-CA25-5111-933A2EEF29C8}"/>
              </a:ext>
            </a:extLst>
          </p:cNvPr>
          <p:cNvGrpSpPr/>
          <p:nvPr/>
        </p:nvGrpSpPr>
        <p:grpSpPr>
          <a:xfrm>
            <a:off x="1182912" y="1826079"/>
            <a:ext cx="609600" cy="533400"/>
            <a:chOff x="1182912" y="1826079"/>
            <a:chExt cx="609600" cy="533400"/>
          </a:xfrm>
          <a:solidFill>
            <a:schemeClr val="accent6">
              <a:lumMod val="50000"/>
            </a:schemeClr>
          </a:solidFill>
        </p:grpSpPr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ED786F1-B419-7889-D23B-AE015FED2DCC}"/>
                </a:ext>
              </a:extLst>
            </p:cNvPr>
            <p:cNvSpPr/>
            <p:nvPr/>
          </p:nvSpPr>
          <p:spPr>
            <a:xfrm>
              <a:off x="1182912" y="1826079"/>
              <a:ext cx="609600" cy="533400"/>
            </a:xfrm>
            <a:custGeom>
              <a:avLst/>
              <a:gdLst>
                <a:gd name="connsiteX0" fmla="*/ 561975 w 609600"/>
                <a:gd name="connsiteY0" fmla="*/ 381000 h 533400"/>
                <a:gd name="connsiteX1" fmla="*/ 550545 w 609600"/>
                <a:gd name="connsiteY1" fmla="*/ 381000 h 533400"/>
                <a:gd name="connsiteX2" fmla="*/ 495300 w 609600"/>
                <a:gd name="connsiteY2" fmla="*/ 121920 h 533400"/>
                <a:gd name="connsiteX3" fmla="*/ 485775 w 609600"/>
                <a:gd name="connsiteY3" fmla="*/ 114300 h 533400"/>
                <a:gd name="connsiteX4" fmla="*/ 409575 w 609600"/>
                <a:gd name="connsiteY4" fmla="*/ 114300 h 533400"/>
                <a:gd name="connsiteX5" fmla="*/ 409575 w 609600"/>
                <a:gd name="connsiteY5" fmla="*/ 76200 h 533400"/>
                <a:gd name="connsiteX6" fmla="*/ 438150 w 609600"/>
                <a:gd name="connsiteY6" fmla="*/ 76200 h 533400"/>
                <a:gd name="connsiteX7" fmla="*/ 476250 w 609600"/>
                <a:gd name="connsiteY7" fmla="*/ 38100 h 533400"/>
                <a:gd name="connsiteX8" fmla="*/ 438150 w 609600"/>
                <a:gd name="connsiteY8" fmla="*/ 0 h 533400"/>
                <a:gd name="connsiteX9" fmla="*/ 361950 w 609600"/>
                <a:gd name="connsiteY9" fmla="*/ 0 h 533400"/>
                <a:gd name="connsiteX10" fmla="*/ 323850 w 609600"/>
                <a:gd name="connsiteY10" fmla="*/ 38100 h 533400"/>
                <a:gd name="connsiteX11" fmla="*/ 361950 w 609600"/>
                <a:gd name="connsiteY11" fmla="*/ 76200 h 533400"/>
                <a:gd name="connsiteX12" fmla="*/ 390525 w 609600"/>
                <a:gd name="connsiteY12" fmla="*/ 76200 h 533400"/>
                <a:gd name="connsiteX13" fmla="*/ 390525 w 609600"/>
                <a:gd name="connsiteY13" fmla="*/ 114300 h 533400"/>
                <a:gd name="connsiteX14" fmla="*/ 285750 w 609600"/>
                <a:gd name="connsiteY14" fmla="*/ 114300 h 533400"/>
                <a:gd name="connsiteX15" fmla="*/ 285750 w 609600"/>
                <a:gd name="connsiteY15" fmla="*/ 66675 h 533400"/>
                <a:gd name="connsiteX16" fmla="*/ 280988 w 609600"/>
                <a:gd name="connsiteY16" fmla="*/ 58103 h 533400"/>
                <a:gd name="connsiteX17" fmla="*/ 271463 w 609600"/>
                <a:gd name="connsiteY17" fmla="*/ 58103 h 533400"/>
                <a:gd name="connsiteX18" fmla="*/ 240983 w 609600"/>
                <a:gd name="connsiteY18" fmla="*/ 73343 h 533400"/>
                <a:gd name="connsiteX19" fmla="*/ 226695 w 609600"/>
                <a:gd name="connsiteY19" fmla="*/ 51435 h 533400"/>
                <a:gd name="connsiteX20" fmla="*/ 210503 w 609600"/>
                <a:gd name="connsiteY20" fmla="*/ 51435 h 533400"/>
                <a:gd name="connsiteX21" fmla="*/ 196215 w 609600"/>
                <a:gd name="connsiteY21" fmla="*/ 73343 h 533400"/>
                <a:gd name="connsiteX22" fmla="*/ 165735 w 609600"/>
                <a:gd name="connsiteY22" fmla="*/ 58103 h 533400"/>
                <a:gd name="connsiteX23" fmla="*/ 156210 w 609600"/>
                <a:gd name="connsiteY23" fmla="*/ 58103 h 533400"/>
                <a:gd name="connsiteX24" fmla="*/ 152400 w 609600"/>
                <a:gd name="connsiteY24" fmla="*/ 66675 h 533400"/>
                <a:gd name="connsiteX25" fmla="*/ 152400 w 609600"/>
                <a:gd name="connsiteY25" fmla="*/ 114300 h 533400"/>
                <a:gd name="connsiteX26" fmla="*/ 123825 w 609600"/>
                <a:gd name="connsiteY26" fmla="*/ 114300 h 533400"/>
                <a:gd name="connsiteX27" fmla="*/ 114300 w 609600"/>
                <a:gd name="connsiteY27" fmla="*/ 121920 h 533400"/>
                <a:gd name="connsiteX28" fmla="*/ 59055 w 609600"/>
                <a:gd name="connsiteY28" fmla="*/ 381000 h 533400"/>
                <a:gd name="connsiteX29" fmla="*/ 47625 w 609600"/>
                <a:gd name="connsiteY29" fmla="*/ 381000 h 533400"/>
                <a:gd name="connsiteX30" fmla="*/ 0 w 609600"/>
                <a:gd name="connsiteY30" fmla="*/ 428625 h 533400"/>
                <a:gd name="connsiteX31" fmla="*/ 0 w 609600"/>
                <a:gd name="connsiteY31" fmla="*/ 485775 h 533400"/>
                <a:gd name="connsiteX32" fmla="*/ 47625 w 609600"/>
                <a:gd name="connsiteY32" fmla="*/ 533400 h 533400"/>
                <a:gd name="connsiteX33" fmla="*/ 561975 w 609600"/>
                <a:gd name="connsiteY33" fmla="*/ 533400 h 533400"/>
                <a:gd name="connsiteX34" fmla="*/ 609600 w 609600"/>
                <a:gd name="connsiteY34" fmla="*/ 485775 h 533400"/>
                <a:gd name="connsiteX35" fmla="*/ 609600 w 609600"/>
                <a:gd name="connsiteY35" fmla="*/ 428625 h 533400"/>
                <a:gd name="connsiteX36" fmla="*/ 561975 w 609600"/>
                <a:gd name="connsiteY36" fmla="*/ 381000 h 533400"/>
                <a:gd name="connsiteX37" fmla="*/ 342900 w 609600"/>
                <a:gd name="connsiteY37" fmla="*/ 38100 h 533400"/>
                <a:gd name="connsiteX38" fmla="*/ 361950 w 609600"/>
                <a:gd name="connsiteY38" fmla="*/ 19050 h 533400"/>
                <a:gd name="connsiteX39" fmla="*/ 438150 w 609600"/>
                <a:gd name="connsiteY39" fmla="*/ 19050 h 533400"/>
                <a:gd name="connsiteX40" fmla="*/ 457200 w 609600"/>
                <a:gd name="connsiteY40" fmla="*/ 38100 h 533400"/>
                <a:gd name="connsiteX41" fmla="*/ 438150 w 609600"/>
                <a:gd name="connsiteY41" fmla="*/ 57150 h 533400"/>
                <a:gd name="connsiteX42" fmla="*/ 361950 w 609600"/>
                <a:gd name="connsiteY42" fmla="*/ 57150 h 533400"/>
                <a:gd name="connsiteX43" fmla="*/ 342900 w 609600"/>
                <a:gd name="connsiteY43" fmla="*/ 38100 h 533400"/>
                <a:gd name="connsiteX44" fmla="*/ 171450 w 609600"/>
                <a:gd name="connsiteY44" fmla="*/ 81915 h 533400"/>
                <a:gd name="connsiteX45" fmla="*/ 196215 w 609600"/>
                <a:gd name="connsiteY45" fmla="*/ 94298 h 533400"/>
                <a:gd name="connsiteX46" fmla="*/ 208598 w 609600"/>
                <a:gd name="connsiteY46" fmla="*/ 91440 h 533400"/>
                <a:gd name="connsiteX47" fmla="*/ 219075 w 609600"/>
                <a:gd name="connsiteY47" fmla="*/ 74295 h 533400"/>
                <a:gd name="connsiteX48" fmla="*/ 230505 w 609600"/>
                <a:gd name="connsiteY48" fmla="*/ 91440 h 533400"/>
                <a:gd name="connsiteX49" fmla="*/ 242888 w 609600"/>
                <a:gd name="connsiteY49" fmla="*/ 94298 h 533400"/>
                <a:gd name="connsiteX50" fmla="*/ 267653 w 609600"/>
                <a:gd name="connsiteY50" fmla="*/ 81915 h 533400"/>
                <a:gd name="connsiteX51" fmla="*/ 267653 w 609600"/>
                <a:gd name="connsiteY51" fmla="*/ 219075 h 533400"/>
                <a:gd name="connsiteX52" fmla="*/ 171450 w 609600"/>
                <a:gd name="connsiteY52" fmla="*/ 219075 h 533400"/>
                <a:gd name="connsiteX53" fmla="*/ 171450 w 609600"/>
                <a:gd name="connsiteY53" fmla="*/ 81915 h 533400"/>
                <a:gd name="connsiteX54" fmla="*/ 131445 w 609600"/>
                <a:gd name="connsiteY54" fmla="*/ 133350 h 533400"/>
                <a:gd name="connsiteX55" fmla="*/ 152400 w 609600"/>
                <a:gd name="connsiteY55" fmla="*/ 133350 h 533400"/>
                <a:gd name="connsiteX56" fmla="*/ 152400 w 609600"/>
                <a:gd name="connsiteY56" fmla="*/ 228600 h 533400"/>
                <a:gd name="connsiteX57" fmla="*/ 161925 w 609600"/>
                <a:gd name="connsiteY57" fmla="*/ 238125 h 533400"/>
                <a:gd name="connsiteX58" fmla="*/ 276225 w 609600"/>
                <a:gd name="connsiteY58" fmla="*/ 238125 h 533400"/>
                <a:gd name="connsiteX59" fmla="*/ 285750 w 609600"/>
                <a:gd name="connsiteY59" fmla="*/ 228600 h 533400"/>
                <a:gd name="connsiteX60" fmla="*/ 285750 w 609600"/>
                <a:gd name="connsiteY60" fmla="*/ 133350 h 533400"/>
                <a:gd name="connsiteX61" fmla="*/ 478155 w 609600"/>
                <a:gd name="connsiteY61" fmla="*/ 133350 h 533400"/>
                <a:gd name="connsiteX62" fmla="*/ 531495 w 609600"/>
                <a:gd name="connsiteY62" fmla="*/ 381000 h 533400"/>
                <a:gd name="connsiteX63" fmla="*/ 78105 w 609600"/>
                <a:gd name="connsiteY63" fmla="*/ 381000 h 533400"/>
                <a:gd name="connsiteX64" fmla="*/ 131445 w 609600"/>
                <a:gd name="connsiteY64" fmla="*/ 133350 h 533400"/>
                <a:gd name="connsiteX65" fmla="*/ 590550 w 609600"/>
                <a:gd name="connsiteY65" fmla="*/ 485775 h 533400"/>
                <a:gd name="connsiteX66" fmla="*/ 561975 w 609600"/>
                <a:gd name="connsiteY66" fmla="*/ 514350 h 533400"/>
                <a:gd name="connsiteX67" fmla="*/ 47625 w 609600"/>
                <a:gd name="connsiteY67" fmla="*/ 514350 h 533400"/>
                <a:gd name="connsiteX68" fmla="*/ 19050 w 609600"/>
                <a:gd name="connsiteY68" fmla="*/ 485775 h 533400"/>
                <a:gd name="connsiteX69" fmla="*/ 19050 w 609600"/>
                <a:gd name="connsiteY69" fmla="*/ 428625 h 533400"/>
                <a:gd name="connsiteX70" fmla="*/ 47625 w 609600"/>
                <a:gd name="connsiteY70" fmla="*/ 400050 h 533400"/>
                <a:gd name="connsiteX71" fmla="*/ 561975 w 609600"/>
                <a:gd name="connsiteY71" fmla="*/ 400050 h 533400"/>
                <a:gd name="connsiteX72" fmla="*/ 590550 w 609600"/>
                <a:gd name="connsiteY72" fmla="*/ 428625 h 533400"/>
                <a:gd name="connsiteX73" fmla="*/ 590550 w 609600"/>
                <a:gd name="connsiteY73" fmla="*/ 485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9600" h="533400">
                  <a:moveTo>
                    <a:pt x="561975" y="381000"/>
                  </a:moveTo>
                  <a:lnTo>
                    <a:pt x="550545" y="381000"/>
                  </a:lnTo>
                  <a:lnTo>
                    <a:pt x="495300" y="121920"/>
                  </a:lnTo>
                  <a:cubicBezTo>
                    <a:pt x="494348" y="117158"/>
                    <a:pt x="490538" y="114300"/>
                    <a:pt x="485775" y="114300"/>
                  </a:cubicBezTo>
                  <a:lnTo>
                    <a:pt x="409575" y="114300"/>
                  </a:lnTo>
                  <a:lnTo>
                    <a:pt x="409575" y="76200"/>
                  </a:lnTo>
                  <a:lnTo>
                    <a:pt x="438150" y="76200"/>
                  </a:lnTo>
                  <a:cubicBezTo>
                    <a:pt x="459105" y="76200"/>
                    <a:pt x="476250" y="59055"/>
                    <a:pt x="476250" y="38100"/>
                  </a:cubicBezTo>
                  <a:cubicBezTo>
                    <a:pt x="476250" y="17145"/>
                    <a:pt x="459105" y="0"/>
                    <a:pt x="438150" y="0"/>
                  </a:cubicBezTo>
                  <a:lnTo>
                    <a:pt x="361950" y="0"/>
                  </a:lnTo>
                  <a:cubicBezTo>
                    <a:pt x="340995" y="0"/>
                    <a:pt x="323850" y="17145"/>
                    <a:pt x="323850" y="38100"/>
                  </a:cubicBezTo>
                  <a:cubicBezTo>
                    <a:pt x="323850" y="59055"/>
                    <a:pt x="340995" y="76200"/>
                    <a:pt x="361950" y="76200"/>
                  </a:cubicBezTo>
                  <a:lnTo>
                    <a:pt x="390525" y="76200"/>
                  </a:lnTo>
                  <a:lnTo>
                    <a:pt x="390525" y="114300"/>
                  </a:lnTo>
                  <a:lnTo>
                    <a:pt x="285750" y="114300"/>
                  </a:lnTo>
                  <a:lnTo>
                    <a:pt x="285750" y="66675"/>
                  </a:lnTo>
                  <a:cubicBezTo>
                    <a:pt x="285750" y="63818"/>
                    <a:pt x="283845" y="60008"/>
                    <a:pt x="280988" y="58103"/>
                  </a:cubicBezTo>
                  <a:cubicBezTo>
                    <a:pt x="278130" y="56198"/>
                    <a:pt x="274320" y="56198"/>
                    <a:pt x="271463" y="58103"/>
                  </a:cubicBezTo>
                  <a:lnTo>
                    <a:pt x="240983" y="73343"/>
                  </a:lnTo>
                  <a:lnTo>
                    <a:pt x="226695" y="51435"/>
                  </a:lnTo>
                  <a:cubicBezTo>
                    <a:pt x="222885" y="45720"/>
                    <a:pt x="214313" y="45720"/>
                    <a:pt x="210503" y="51435"/>
                  </a:cubicBezTo>
                  <a:lnTo>
                    <a:pt x="196215" y="73343"/>
                  </a:lnTo>
                  <a:lnTo>
                    <a:pt x="165735" y="58103"/>
                  </a:lnTo>
                  <a:cubicBezTo>
                    <a:pt x="162878" y="56198"/>
                    <a:pt x="159068" y="57150"/>
                    <a:pt x="156210" y="58103"/>
                  </a:cubicBezTo>
                  <a:cubicBezTo>
                    <a:pt x="154305" y="60008"/>
                    <a:pt x="152400" y="63818"/>
                    <a:pt x="152400" y="66675"/>
                  </a:cubicBezTo>
                  <a:lnTo>
                    <a:pt x="152400" y="114300"/>
                  </a:lnTo>
                  <a:lnTo>
                    <a:pt x="123825" y="114300"/>
                  </a:lnTo>
                  <a:cubicBezTo>
                    <a:pt x="119063" y="114300"/>
                    <a:pt x="115253" y="117158"/>
                    <a:pt x="114300" y="121920"/>
                  </a:cubicBezTo>
                  <a:lnTo>
                    <a:pt x="59055" y="381000"/>
                  </a:lnTo>
                  <a:lnTo>
                    <a:pt x="47625" y="381000"/>
                  </a:lnTo>
                  <a:cubicBezTo>
                    <a:pt x="20955" y="381000"/>
                    <a:pt x="0" y="401955"/>
                    <a:pt x="0" y="428625"/>
                  </a:cubicBezTo>
                  <a:lnTo>
                    <a:pt x="0" y="485775"/>
                  </a:lnTo>
                  <a:cubicBezTo>
                    <a:pt x="0" y="512445"/>
                    <a:pt x="20955" y="533400"/>
                    <a:pt x="47625" y="533400"/>
                  </a:cubicBezTo>
                  <a:lnTo>
                    <a:pt x="561975" y="533400"/>
                  </a:lnTo>
                  <a:cubicBezTo>
                    <a:pt x="588645" y="533400"/>
                    <a:pt x="609600" y="512445"/>
                    <a:pt x="609600" y="485775"/>
                  </a:cubicBezTo>
                  <a:lnTo>
                    <a:pt x="609600" y="428625"/>
                  </a:lnTo>
                  <a:cubicBezTo>
                    <a:pt x="609600" y="401955"/>
                    <a:pt x="588645" y="381000"/>
                    <a:pt x="561975" y="381000"/>
                  </a:cubicBezTo>
                  <a:close/>
                  <a:moveTo>
                    <a:pt x="342900" y="38100"/>
                  </a:moveTo>
                  <a:cubicBezTo>
                    <a:pt x="342900" y="27623"/>
                    <a:pt x="351473" y="19050"/>
                    <a:pt x="361950" y="19050"/>
                  </a:cubicBezTo>
                  <a:lnTo>
                    <a:pt x="438150" y="19050"/>
                  </a:lnTo>
                  <a:cubicBezTo>
                    <a:pt x="448628" y="19050"/>
                    <a:pt x="457200" y="27623"/>
                    <a:pt x="457200" y="38100"/>
                  </a:cubicBezTo>
                  <a:cubicBezTo>
                    <a:pt x="457200" y="48578"/>
                    <a:pt x="448628" y="57150"/>
                    <a:pt x="438150" y="57150"/>
                  </a:cubicBezTo>
                  <a:lnTo>
                    <a:pt x="361950" y="57150"/>
                  </a:lnTo>
                  <a:cubicBezTo>
                    <a:pt x="351473" y="57150"/>
                    <a:pt x="342900" y="48578"/>
                    <a:pt x="342900" y="38100"/>
                  </a:cubicBezTo>
                  <a:close/>
                  <a:moveTo>
                    <a:pt x="171450" y="81915"/>
                  </a:moveTo>
                  <a:lnTo>
                    <a:pt x="196215" y="94298"/>
                  </a:lnTo>
                  <a:cubicBezTo>
                    <a:pt x="200978" y="96203"/>
                    <a:pt x="205740" y="95250"/>
                    <a:pt x="208598" y="91440"/>
                  </a:cubicBezTo>
                  <a:lnTo>
                    <a:pt x="219075" y="74295"/>
                  </a:lnTo>
                  <a:lnTo>
                    <a:pt x="230505" y="91440"/>
                  </a:lnTo>
                  <a:cubicBezTo>
                    <a:pt x="233363" y="95250"/>
                    <a:pt x="238125" y="97155"/>
                    <a:pt x="242888" y="94298"/>
                  </a:cubicBezTo>
                  <a:lnTo>
                    <a:pt x="267653" y="81915"/>
                  </a:lnTo>
                  <a:lnTo>
                    <a:pt x="267653" y="219075"/>
                  </a:lnTo>
                  <a:lnTo>
                    <a:pt x="171450" y="219075"/>
                  </a:lnTo>
                  <a:lnTo>
                    <a:pt x="171450" y="81915"/>
                  </a:lnTo>
                  <a:close/>
                  <a:moveTo>
                    <a:pt x="131445" y="133350"/>
                  </a:moveTo>
                  <a:lnTo>
                    <a:pt x="152400" y="133350"/>
                  </a:lnTo>
                  <a:lnTo>
                    <a:pt x="152400" y="228600"/>
                  </a:lnTo>
                  <a:cubicBezTo>
                    <a:pt x="152400" y="234315"/>
                    <a:pt x="156210" y="238125"/>
                    <a:pt x="161925" y="238125"/>
                  </a:cubicBezTo>
                  <a:lnTo>
                    <a:pt x="276225" y="238125"/>
                  </a:lnTo>
                  <a:cubicBezTo>
                    <a:pt x="281940" y="238125"/>
                    <a:pt x="285750" y="234315"/>
                    <a:pt x="285750" y="228600"/>
                  </a:cubicBezTo>
                  <a:lnTo>
                    <a:pt x="285750" y="133350"/>
                  </a:lnTo>
                  <a:lnTo>
                    <a:pt x="478155" y="133350"/>
                  </a:lnTo>
                  <a:lnTo>
                    <a:pt x="531495" y="381000"/>
                  </a:lnTo>
                  <a:lnTo>
                    <a:pt x="78105" y="381000"/>
                  </a:lnTo>
                  <a:lnTo>
                    <a:pt x="131445" y="133350"/>
                  </a:lnTo>
                  <a:close/>
                  <a:moveTo>
                    <a:pt x="590550" y="485775"/>
                  </a:moveTo>
                  <a:cubicBezTo>
                    <a:pt x="590550" y="501968"/>
                    <a:pt x="578168" y="514350"/>
                    <a:pt x="561975" y="514350"/>
                  </a:cubicBezTo>
                  <a:lnTo>
                    <a:pt x="47625" y="514350"/>
                  </a:lnTo>
                  <a:cubicBezTo>
                    <a:pt x="31433" y="514350"/>
                    <a:pt x="19050" y="501968"/>
                    <a:pt x="19050" y="485775"/>
                  </a:cubicBezTo>
                  <a:lnTo>
                    <a:pt x="19050" y="428625"/>
                  </a:lnTo>
                  <a:cubicBezTo>
                    <a:pt x="19050" y="412433"/>
                    <a:pt x="31433" y="400050"/>
                    <a:pt x="47625" y="400050"/>
                  </a:cubicBezTo>
                  <a:lnTo>
                    <a:pt x="561975" y="400050"/>
                  </a:lnTo>
                  <a:cubicBezTo>
                    <a:pt x="578168" y="400050"/>
                    <a:pt x="590550" y="412433"/>
                    <a:pt x="590550" y="428625"/>
                  </a:cubicBezTo>
                  <a:lnTo>
                    <a:pt x="590550" y="4857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530A932-9493-94BD-C37C-FF7ED8C87622}"/>
                </a:ext>
              </a:extLst>
            </p:cNvPr>
            <p:cNvSpPr/>
            <p:nvPr/>
          </p:nvSpPr>
          <p:spPr>
            <a:xfrm>
              <a:off x="1497237" y="1988004"/>
              <a:ext cx="133350" cy="76200"/>
            </a:xfrm>
            <a:custGeom>
              <a:avLst/>
              <a:gdLst>
                <a:gd name="connsiteX0" fmla="*/ 123825 w 133350"/>
                <a:gd name="connsiteY0" fmla="*/ 0 h 76200"/>
                <a:gd name="connsiteX1" fmla="*/ 9525 w 133350"/>
                <a:gd name="connsiteY1" fmla="*/ 0 h 76200"/>
                <a:gd name="connsiteX2" fmla="*/ 0 w 133350"/>
                <a:gd name="connsiteY2" fmla="*/ 9525 h 76200"/>
                <a:gd name="connsiteX3" fmla="*/ 0 w 133350"/>
                <a:gd name="connsiteY3" fmla="*/ 66675 h 76200"/>
                <a:gd name="connsiteX4" fmla="*/ 9525 w 133350"/>
                <a:gd name="connsiteY4" fmla="*/ 76200 h 76200"/>
                <a:gd name="connsiteX5" fmla="*/ 123825 w 133350"/>
                <a:gd name="connsiteY5" fmla="*/ 76200 h 76200"/>
                <a:gd name="connsiteX6" fmla="*/ 133350 w 133350"/>
                <a:gd name="connsiteY6" fmla="*/ 66675 h 76200"/>
                <a:gd name="connsiteX7" fmla="*/ 133350 w 133350"/>
                <a:gd name="connsiteY7" fmla="*/ 9525 h 76200"/>
                <a:gd name="connsiteX8" fmla="*/ 123825 w 133350"/>
                <a:gd name="connsiteY8" fmla="*/ 0 h 76200"/>
                <a:gd name="connsiteX9" fmla="*/ 114300 w 133350"/>
                <a:gd name="connsiteY9" fmla="*/ 57150 h 76200"/>
                <a:gd name="connsiteX10" fmla="*/ 19050 w 133350"/>
                <a:gd name="connsiteY10" fmla="*/ 57150 h 76200"/>
                <a:gd name="connsiteX11" fmla="*/ 19050 w 133350"/>
                <a:gd name="connsiteY11" fmla="*/ 19050 h 76200"/>
                <a:gd name="connsiteX12" fmla="*/ 114300 w 133350"/>
                <a:gd name="connsiteY12" fmla="*/ 19050 h 76200"/>
                <a:gd name="connsiteX13" fmla="*/ 114300 w 133350"/>
                <a:gd name="connsiteY13" fmla="*/ 5715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350" h="76200">
                  <a:moveTo>
                    <a:pt x="123825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66675"/>
                  </a:lnTo>
                  <a:cubicBezTo>
                    <a:pt x="0" y="72390"/>
                    <a:pt x="3810" y="76200"/>
                    <a:pt x="9525" y="76200"/>
                  </a:cubicBezTo>
                  <a:lnTo>
                    <a:pt x="123825" y="76200"/>
                  </a:lnTo>
                  <a:cubicBezTo>
                    <a:pt x="129540" y="76200"/>
                    <a:pt x="133350" y="72390"/>
                    <a:pt x="133350" y="66675"/>
                  </a:cubicBezTo>
                  <a:lnTo>
                    <a:pt x="133350" y="9525"/>
                  </a:lnTo>
                  <a:cubicBezTo>
                    <a:pt x="133350" y="3810"/>
                    <a:pt x="129540" y="0"/>
                    <a:pt x="123825" y="0"/>
                  </a:cubicBezTo>
                  <a:close/>
                  <a:moveTo>
                    <a:pt x="114300" y="57150"/>
                  </a:moveTo>
                  <a:lnTo>
                    <a:pt x="19050" y="57150"/>
                  </a:lnTo>
                  <a:lnTo>
                    <a:pt x="19050" y="19050"/>
                  </a:lnTo>
                  <a:lnTo>
                    <a:pt x="114300" y="19050"/>
                  </a:lnTo>
                  <a:lnTo>
                    <a:pt x="114300" y="5715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8A6CEC7-8A5B-A399-09B7-4C56BA4B39B8}"/>
                </a:ext>
              </a:extLst>
            </p:cNvPr>
            <p:cNvSpPr/>
            <p:nvPr/>
          </p:nvSpPr>
          <p:spPr>
            <a:xfrm>
              <a:off x="1449612" y="2245179"/>
              <a:ext cx="76200" cy="76200"/>
            </a:xfrm>
            <a:custGeom>
              <a:avLst/>
              <a:gdLst>
                <a:gd name="connsiteX0" fmla="*/ 38100 w 76200"/>
                <a:gd name="connsiteY0" fmla="*/ 0 h 76200"/>
                <a:gd name="connsiteX1" fmla="*/ 0 w 76200"/>
                <a:gd name="connsiteY1" fmla="*/ 38100 h 76200"/>
                <a:gd name="connsiteX2" fmla="*/ 38100 w 76200"/>
                <a:gd name="connsiteY2" fmla="*/ 76200 h 76200"/>
                <a:gd name="connsiteX3" fmla="*/ 76200 w 76200"/>
                <a:gd name="connsiteY3" fmla="*/ 38100 h 76200"/>
                <a:gd name="connsiteX4" fmla="*/ 38100 w 76200"/>
                <a:gd name="connsiteY4" fmla="*/ 0 h 76200"/>
                <a:gd name="connsiteX5" fmla="*/ 38100 w 76200"/>
                <a:gd name="connsiteY5" fmla="*/ 57150 h 76200"/>
                <a:gd name="connsiteX6" fmla="*/ 19050 w 76200"/>
                <a:gd name="connsiteY6" fmla="*/ 38100 h 76200"/>
                <a:gd name="connsiteX7" fmla="*/ 38100 w 76200"/>
                <a:gd name="connsiteY7" fmla="*/ 19050 h 76200"/>
                <a:gd name="connsiteX8" fmla="*/ 57150 w 76200"/>
                <a:gd name="connsiteY8" fmla="*/ 38100 h 76200"/>
                <a:gd name="connsiteX9" fmla="*/ 38100 w 76200"/>
                <a:gd name="connsiteY9" fmla="*/ 5715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76200">
                  <a:moveTo>
                    <a:pt x="38100" y="0"/>
                  </a:moveTo>
                  <a:cubicBezTo>
                    <a:pt x="17145" y="0"/>
                    <a:pt x="0" y="17145"/>
                    <a:pt x="0" y="38100"/>
                  </a:cubicBezTo>
                  <a:cubicBezTo>
                    <a:pt x="0" y="59055"/>
                    <a:pt x="17145" y="76200"/>
                    <a:pt x="38100" y="76200"/>
                  </a:cubicBezTo>
                  <a:cubicBezTo>
                    <a:pt x="59055" y="76200"/>
                    <a:pt x="76200" y="59055"/>
                    <a:pt x="76200" y="38100"/>
                  </a:cubicBezTo>
                  <a:cubicBezTo>
                    <a:pt x="76200" y="17145"/>
                    <a:pt x="59055" y="0"/>
                    <a:pt x="38100" y="0"/>
                  </a:cubicBezTo>
                  <a:close/>
                  <a:moveTo>
                    <a:pt x="38100" y="57150"/>
                  </a:moveTo>
                  <a:cubicBezTo>
                    <a:pt x="27622" y="57150"/>
                    <a:pt x="19050" y="48577"/>
                    <a:pt x="19050" y="38100"/>
                  </a:cubicBezTo>
                  <a:cubicBezTo>
                    <a:pt x="19050" y="27623"/>
                    <a:pt x="27622" y="19050"/>
                    <a:pt x="38100" y="19050"/>
                  </a:cubicBezTo>
                  <a:cubicBezTo>
                    <a:pt x="48577" y="19050"/>
                    <a:pt x="57150" y="27623"/>
                    <a:pt x="57150" y="38100"/>
                  </a:cubicBezTo>
                  <a:cubicBezTo>
                    <a:pt x="57150" y="48577"/>
                    <a:pt x="48577" y="57150"/>
                    <a:pt x="38100" y="571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F8D2716-3F3B-EA06-B309-73BB2E285AF5}"/>
                </a:ext>
              </a:extLst>
            </p:cNvPr>
            <p:cNvSpPr/>
            <p:nvPr/>
          </p:nvSpPr>
          <p:spPr>
            <a:xfrm>
              <a:off x="1335312" y="2083254"/>
              <a:ext cx="85725" cy="47625"/>
            </a:xfrm>
            <a:custGeom>
              <a:avLst/>
              <a:gdLst>
                <a:gd name="connsiteX0" fmla="*/ 76200 w 85725"/>
                <a:gd name="connsiteY0" fmla="*/ 0 h 47625"/>
                <a:gd name="connsiteX1" fmla="*/ 9525 w 85725"/>
                <a:gd name="connsiteY1" fmla="*/ 0 h 47625"/>
                <a:gd name="connsiteX2" fmla="*/ 0 w 85725"/>
                <a:gd name="connsiteY2" fmla="*/ 9525 h 47625"/>
                <a:gd name="connsiteX3" fmla="*/ 0 w 85725"/>
                <a:gd name="connsiteY3" fmla="*/ 38100 h 47625"/>
                <a:gd name="connsiteX4" fmla="*/ 9525 w 85725"/>
                <a:gd name="connsiteY4" fmla="*/ 47625 h 47625"/>
                <a:gd name="connsiteX5" fmla="*/ 76200 w 85725"/>
                <a:gd name="connsiteY5" fmla="*/ 47625 h 47625"/>
                <a:gd name="connsiteX6" fmla="*/ 85725 w 85725"/>
                <a:gd name="connsiteY6" fmla="*/ 38100 h 47625"/>
                <a:gd name="connsiteX7" fmla="*/ 85725 w 85725"/>
                <a:gd name="connsiteY7" fmla="*/ 9525 h 47625"/>
                <a:gd name="connsiteX8" fmla="*/ 76200 w 85725"/>
                <a:gd name="connsiteY8" fmla="*/ 0 h 47625"/>
                <a:gd name="connsiteX9" fmla="*/ 66675 w 85725"/>
                <a:gd name="connsiteY9" fmla="*/ 28575 h 47625"/>
                <a:gd name="connsiteX10" fmla="*/ 19050 w 85725"/>
                <a:gd name="connsiteY10" fmla="*/ 28575 h 47625"/>
                <a:gd name="connsiteX11" fmla="*/ 19050 w 85725"/>
                <a:gd name="connsiteY11" fmla="*/ 19050 h 47625"/>
                <a:gd name="connsiteX12" fmla="*/ 66675 w 85725"/>
                <a:gd name="connsiteY12" fmla="*/ 19050 h 47625"/>
                <a:gd name="connsiteX13" fmla="*/ 66675 w 85725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47625">
                  <a:moveTo>
                    <a:pt x="76200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38100"/>
                  </a:lnTo>
                  <a:cubicBezTo>
                    <a:pt x="0" y="43815"/>
                    <a:pt x="3810" y="47625"/>
                    <a:pt x="9525" y="47625"/>
                  </a:cubicBezTo>
                  <a:lnTo>
                    <a:pt x="76200" y="47625"/>
                  </a:lnTo>
                  <a:cubicBezTo>
                    <a:pt x="81915" y="47625"/>
                    <a:pt x="85725" y="43815"/>
                    <a:pt x="85725" y="38100"/>
                  </a:cubicBezTo>
                  <a:lnTo>
                    <a:pt x="85725" y="9525"/>
                  </a:lnTo>
                  <a:cubicBezTo>
                    <a:pt x="85725" y="3810"/>
                    <a:pt x="81915" y="0"/>
                    <a:pt x="76200" y="0"/>
                  </a:cubicBezTo>
                  <a:close/>
                  <a:moveTo>
                    <a:pt x="66675" y="28575"/>
                  </a:moveTo>
                  <a:lnTo>
                    <a:pt x="19050" y="28575"/>
                  </a:lnTo>
                  <a:lnTo>
                    <a:pt x="19050" y="19050"/>
                  </a:lnTo>
                  <a:lnTo>
                    <a:pt x="66675" y="19050"/>
                  </a:lnTo>
                  <a:lnTo>
                    <a:pt x="66675" y="285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8B29533-0B17-90D9-BDBA-A37F2ED19C3A}"/>
                </a:ext>
              </a:extLst>
            </p:cNvPr>
            <p:cNvSpPr/>
            <p:nvPr/>
          </p:nvSpPr>
          <p:spPr>
            <a:xfrm>
              <a:off x="1335312" y="2140404"/>
              <a:ext cx="85725" cy="47625"/>
            </a:xfrm>
            <a:custGeom>
              <a:avLst/>
              <a:gdLst>
                <a:gd name="connsiteX0" fmla="*/ 76200 w 85725"/>
                <a:gd name="connsiteY0" fmla="*/ 0 h 47625"/>
                <a:gd name="connsiteX1" fmla="*/ 9525 w 85725"/>
                <a:gd name="connsiteY1" fmla="*/ 0 h 47625"/>
                <a:gd name="connsiteX2" fmla="*/ 0 w 85725"/>
                <a:gd name="connsiteY2" fmla="*/ 9525 h 47625"/>
                <a:gd name="connsiteX3" fmla="*/ 0 w 85725"/>
                <a:gd name="connsiteY3" fmla="*/ 38100 h 47625"/>
                <a:gd name="connsiteX4" fmla="*/ 9525 w 85725"/>
                <a:gd name="connsiteY4" fmla="*/ 47625 h 47625"/>
                <a:gd name="connsiteX5" fmla="*/ 76200 w 85725"/>
                <a:gd name="connsiteY5" fmla="*/ 47625 h 47625"/>
                <a:gd name="connsiteX6" fmla="*/ 85725 w 85725"/>
                <a:gd name="connsiteY6" fmla="*/ 38100 h 47625"/>
                <a:gd name="connsiteX7" fmla="*/ 85725 w 85725"/>
                <a:gd name="connsiteY7" fmla="*/ 9525 h 47625"/>
                <a:gd name="connsiteX8" fmla="*/ 76200 w 85725"/>
                <a:gd name="connsiteY8" fmla="*/ 0 h 47625"/>
                <a:gd name="connsiteX9" fmla="*/ 66675 w 85725"/>
                <a:gd name="connsiteY9" fmla="*/ 28575 h 47625"/>
                <a:gd name="connsiteX10" fmla="*/ 19050 w 85725"/>
                <a:gd name="connsiteY10" fmla="*/ 28575 h 47625"/>
                <a:gd name="connsiteX11" fmla="*/ 19050 w 85725"/>
                <a:gd name="connsiteY11" fmla="*/ 19050 h 47625"/>
                <a:gd name="connsiteX12" fmla="*/ 66675 w 85725"/>
                <a:gd name="connsiteY12" fmla="*/ 19050 h 47625"/>
                <a:gd name="connsiteX13" fmla="*/ 66675 w 85725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47625">
                  <a:moveTo>
                    <a:pt x="76200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38100"/>
                  </a:lnTo>
                  <a:cubicBezTo>
                    <a:pt x="0" y="43815"/>
                    <a:pt x="3810" y="47625"/>
                    <a:pt x="9525" y="47625"/>
                  </a:cubicBezTo>
                  <a:lnTo>
                    <a:pt x="76200" y="47625"/>
                  </a:lnTo>
                  <a:cubicBezTo>
                    <a:pt x="81915" y="47625"/>
                    <a:pt x="85725" y="43815"/>
                    <a:pt x="85725" y="38100"/>
                  </a:cubicBezTo>
                  <a:lnTo>
                    <a:pt x="85725" y="9525"/>
                  </a:lnTo>
                  <a:cubicBezTo>
                    <a:pt x="85725" y="3810"/>
                    <a:pt x="81915" y="0"/>
                    <a:pt x="76200" y="0"/>
                  </a:cubicBezTo>
                  <a:close/>
                  <a:moveTo>
                    <a:pt x="66675" y="28575"/>
                  </a:moveTo>
                  <a:lnTo>
                    <a:pt x="19050" y="28575"/>
                  </a:lnTo>
                  <a:lnTo>
                    <a:pt x="19050" y="19050"/>
                  </a:lnTo>
                  <a:lnTo>
                    <a:pt x="66675" y="19050"/>
                  </a:lnTo>
                  <a:lnTo>
                    <a:pt x="66675" y="285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DA5DA36-2A21-C6BC-A5DF-319BC4E586B9}"/>
                </a:ext>
              </a:extLst>
            </p:cNvPr>
            <p:cNvSpPr/>
            <p:nvPr/>
          </p:nvSpPr>
          <p:spPr>
            <a:xfrm>
              <a:off x="1440087" y="2083254"/>
              <a:ext cx="85725" cy="47625"/>
            </a:xfrm>
            <a:custGeom>
              <a:avLst/>
              <a:gdLst>
                <a:gd name="connsiteX0" fmla="*/ 76200 w 85725"/>
                <a:gd name="connsiteY0" fmla="*/ 0 h 47625"/>
                <a:gd name="connsiteX1" fmla="*/ 9525 w 85725"/>
                <a:gd name="connsiteY1" fmla="*/ 0 h 47625"/>
                <a:gd name="connsiteX2" fmla="*/ 0 w 85725"/>
                <a:gd name="connsiteY2" fmla="*/ 9525 h 47625"/>
                <a:gd name="connsiteX3" fmla="*/ 0 w 85725"/>
                <a:gd name="connsiteY3" fmla="*/ 38100 h 47625"/>
                <a:gd name="connsiteX4" fmla="*/ 9525 w 85725"/>
                <a:gd name="connsiteY4" fmla="*/ 47625 h 47625"/>
                <a:gd name="connsiteX5" fmla="*/ 76200 w 85725"/>
                <a:gd name="connsiteY5" fmla="*/ 47625 h 47625"/>
                <a:gd name="connsiteX6" fmla="*/ 85725 w 85725"/>
                <a:gd name="connsiteY6" fmla="*/ 38100 h 47625"/>
                <a:gd name="connsiteX7" fmla="*/ 85725 w 85725"/>
                <a:gd name="connsiteY7" fmla="*/ 9525 h 47625"/>
                <a:gd name="connsiteX8" fmla="*/ 76200 w 85725"/>
                <a:gd name="connsiteY8" fmla="*/ 0 h 47625"/>
                <a:gd name="connsiteX9" fmla="*/ 66675 w 85725"/>
                <a:gd name="connsiteY9" fmla="*/ 28575 h 47625"/>
                <a:gd name="connsiteX10" fmla="*/ 19050 w 85725"/>
                <a:gd name="connsiteY10" fmla="*/ 28575 h 47625"/>
                <a:gd name="connsiteX11" fmla="*/ 19050 w 85725"/>
                <a:gd name="connsiteY11" fmla="*/ 19050 h 47625"/>
                <a:gd name="connsiteX12" fmla="*/ 66675 w 85725"/>
                <a:gd name="connsiteY12" fmla="*/ 19050 h 47625"/>
                <a:gd name="connsiteX13" fmla="*/ 66675 w 85725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47625">
                  <a:moveTo>
                    <a:pt x="76200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38100"/>
                  </a:lnTo>
                  <a:cubicBezTo>
                    <a:pt x="0" y="43815"/>
                    <a:pt x="3810" y="47625"/>
                    <a:pt x="9525" y="47625"/>
                  </a:cubicBezTo>
                  <a:lnTo>
                    <a:pt x="76200" y="47625"/>
                  </a:lnTo>
                  <a:cubicBezTo>
                    <a:pt x="81915" y="47625"/>
                    <a:pt x="85725" y="43815"/>
                    <a:pt x="85725" y="38100"/>
                  </a:cubicBezTo>
                  <a:lnTo>
                    <a:pt x="85725" y="9525"/>
                  </a:lnTo>
                  <a:cubicBezTo>
                    <a:pt x="85725" y="3810"/>
                    <a:pt x="81915" y="0"/>
                    <a:pt x="76200" y="0"/>
                  </a:cubicBezTo>
                  <a:close/>
                  <a:moveTo>
                    <a:pt x="66675" y="28575"/>
                  </a:moveTo>
                  <a:lnTo>
                    <a:pt x="19050" y="28575"/>
                  </a:lnTo>
                  <a:lnTo>
                    <a:pt x="19050" y="19050"/>
                  </a:lnTo>
                  <a:lnTo>
                    <a:pt x="66675" y="19050"/>
                  </a:lnTo>
                  <a:lnTo>
                    <a:pt x="66675" y="285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06BBBA-B23B-58B2-8F01-1310E31505CC}"/>
                </a:ext>
              </a:extLst>
            </p:cNvPr>
            <p:cNvSpPr/>
            <p:nvPr/>
          </p:nvSpPr>
          <p:spPr>
            <a:xfrm>
              <a:off x="1440087" y="2140404"/>
              <a:ext cx="85725" cy="47625"/>
            </a:xfrm>
            <a:custGeom>
              <a:avLst/>
              <a:gdLst>
                <a:gd name="connsiteX0" fmla="*/ 76200 w 85725"/>
                <a:gd name="connsiteY0" fmla="*/ 0 h 47625"/>
                <a:gd name="connsiteX1" fmla="*/ 9525 w 85725"/>
                <a:gd name="connsiteY1" fmla="*/ 0 h 47625"/>
                <a:gd name="connsiteX2" fmla="*/ 0 w 85725"/>
                <a:gd name="connsiteY2" fmla="*/ 9525 h 47625"/>
                <a:gd name="connsiteX3" fmla="*/ 0 w 85725"/>
                <a:gd name="connsiteY3" fmla="*/ 38100 h 47625"/>
                <a:gd name="connsiteX4" fmla="*/ 9525 w 85725"/>
                <a:gd name="connsiteY4" fmla="*/ 47625 h 47625"/>
                <a:gd name="connsiteX5" fmla="*/ 76200 w 85725"/>
                <a:gd name="connsiteY5" fmla="*/ 47625 h 47625"/>
                <a:gd name="connsiteX6" fmla="*/ 85725 w 85725"/>
                <a:gd name="connsiteY6" fmla="*/ 38100 h 47625"/>
                <a:gd name="connsiteX7" fmla="*/ 85725 w 85725"/>
                <a:gd name="connsiteY7" fmla="*/ 9525 h 47625"/>
                <a:gd name="connsiteX8" fmla="*/ 76200 w 85725"/>
                <a:gd name="connsiteY8" fmla="*/ 0 h 47625"/>
                <a:gd name="connsiteX9" fmla="*/ 66675 w 85725"/>
                <a:gd name="connsiteY9" fmla="*/ 28575 h 47625"/>
                <a:gd name="connsiteX10" fmla="*/ 19050 w 85725"/>
                <a:gd name="connsiteY10" fmla="*/ 28575 h 47625"/>
                <a:gd name="connsiteX11" fmla="*/ 19050 w 85725"/>
                <a:gd name="connsiteY11" fmla="*/ 19050 h 47625"/>
                <a:gd name="connsiteX12" fmla="*/ 66675 w 85725"/>
                <a:gd name="connsiteY12" fmla="*/ 19050 h 47625"/>
                <a:gd name="connsiteX13" fmla="*/ 66675 w 85725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47625">
                  <a:moveTo>
                    <a:pt x="76200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38100"/>
                  </a:lnTo>
                  <a:cubicBezTo>
                    <a:pt x="0" y="43815"/>
                    <a:pt x="3810" y="47625"/>
                    <a:pt x="9525" y="47625"/>
                  </a:cubicBezTo>
                  <a:lnTo>
                    <a:pt x="76200" y="47625"/>
                  </a:lnTo>
                  <a:cubicBezTo>
                    <a:pt x="81915" y="47625"/>
                    <a:pt x="85725" y="43815"/>
                    <a:pt x="85725" y="38100"/>
                  </a:cubicBezTo>
                  <a:lnTo>
                    <a:pt x="85725" y="9525"/>
                  </a:lnTo>
                  <a:cubicBezTo>
                    <a:pt x="85725" y="3810"/>
                    <a:pt x="81915" y="0"/>
                    <a:pt x="76200" y="0"/>
                  </a:cubicBezTo>
                  <a:close/>
                  <a:moveTo>
                    <a:pt x="66675" y="28575"/>
                  </a:moveTo>
                  <a:lnTo>
                    <a:pt x="19050" y="28575"/>
                  </a:lnTo>
                  <a:lnTo>
                    <a:pt x="19050" y="19050"/>
                  </a:lnTo>
                  <a:lnTo>
                    <a:pt x="66675" y="19050"/>
                  </a:lnTo>
                  <a:lnTo>
                    <a:pt x="66675" y="285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0C1B54A-BCA4-3A44-EDF5-593F8B4BC626}"/>
                </a:ext>
              </a:extLst>
            </p:cNvPr>
            <p:cNvSpPr/>
            <p:nvPr/>
          </p:nvSpPr>
          <p:spPr>
            <a:xfrm>
              <a:off x="1544862" y="2083254"/>
              <a:ext cx="85725" cy="47625"/>
            </a:xfrm>
            <a:custGeom>
              <a:avLst/>
              <a:gdLst>
                <a:gd name="connsiteX0" fmla="*/ 76200 w 85725"/>
                <a:gd name="connsiteY0" fmla="*/ 0 h 47625"/>
                <a:gd name="connsiteX1" fmla="*/ 9525 w 85725"/>
                <a:gd name="connsiteY1" fmla="*/ 0 h 47625"/>
                <a:gd name="connsiteX2" fmla="*/ 0 w 85725"/>
                <a:gd name="connsiteY2" fmla="*/ 9525 h 47625"/>
                <a:gd name="connsiteX3" fmla="*/ 0 w 85725"/>
                <a:gd name="connsiteY3" fmla="*/ 38100 h 47625"/>
                <a:gd name="connsiteX4" fmla="*/ 9525 w 85725"/>
                <a:gd name="connsiteY4" fmla="*/ 47625 h 47625"/>
                <a:gd name="connsiteX5" fmla="*/ 76200 w 85725"/>
                <a:gd name="connsiteY5" fmla="*/ 47625 h 47625"/>
                <a:gd name="connsiteX6" fmla="*/ 85725 w 85725"/>
                <a:gd name="connsiteY6" fmla="*/ 38100 h 47625"/>
                <a:gd name="connsiteX7" fmla="*/ 85725 w 85725"/>
                <a:gd name="connsiteY7" fmla="*/ 9525 h 47625"/>
                <a:gd name="connsiteX8" fmla="*/ 76200 w 85725"/>
                <a:gd name="connsiteY8" fmla="*/ 0 h 47625"/>
                <a:gd name="connsiteX9" fmla="*/ 66675 w 85725"/>
                <a:gd name="connsiteY9" fmla="*/ 28575 h 47625"/>
                <a:gd name="connsiteX10" fmla="*/ 19050 w 85725"/>
                <a:gd name="connsiteY10" fmla="*/ 28575 h 47625"/>
                <a:gd name="connsiteX11" fmla="*/ 19050 w 85725"/>
                <a:gd name="connsiteY11" fmla="*/ 19050 h 47625"/>
                <a:gd name="connsiteX12" fmla="*/ 66675 w 85725"/>
                <a:gd name="connsiteY12" fmla="*/ 19050 h 47625"/>
                <a:gd name="connsiteX13" fmla="*/ 66675 w 85725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47625">
                  <a:moveTo>
                    <a:pt x="76200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38100"/>
                  </a:lnTo>
                  <a:cubicBezTo>
                    <a:pt x="0" y="43815"/>
                    <a:pt x="3810" y="47625"/>
                    <a:pt x="9525" y="47625"/>
                  </a:cubicBezTo>
                  <a:lnTo>
                    <a:pt x="76200" y="47625"/>
                  </a:lnTo>
                  <a:cubicBezTo>
                    <a:pt x="81915" y="47625"/>
                    <a:pt x="85725" y="43815"/>
                    <a:pt x="85725" y="38100"/>
                  </a:cubicBezTo>
                  <a:lnTo>
                    <a:pt x="85725" y="9525"/>
                  </a:lnTo>
                  <a:cubicBezTo>
                    <a:pt x="85725" y="3810"/>
                    <a:pt x="81915" y="0"/>
                    <a:pt x="76200" y="0"/>
                  </a:cubicBezTo>
                  <a:close/>
                  <a:moveTo>
                    <a:pt x="66675" y="28575"/>
                  </a:moveTo>
                  <a:lnTo>
                    <a:pt x="19050" y="28575"/>
                  </a:lnTo>
                  <a:lnTo>
                    <a:pt x="19050" y="19050"/>
                  </a:lnTo>
                  <a:lnTo>
                    <a:pt x="66675" y="19050"/>
                  </a:lnTo>
                  <a:lnTo>
                    <a:pt x="66675" y="285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3888504-D708-F3A4-2DEC-84BE9A7A91E3}"/>
                </a:ext>
              </a:extLst>
            </p:cNvPr>
            <p:cNvSpPr/>
            <p:nvPr/>
          </p:nvSpPr>
          <p:spPr>
            <a:xfrm>
              <a:off x="1544862" y="2140404"/>
              <a:ext cx="85725" cy="47625"/>
            </a:xfrm>
            <a:custGeom>
              <a:avLst/>
              <a:gdLst>
                <a:gd name="connsiteX0" fmla="*/ 76200 w 85725"/>
                <a:gd name="connsiteY0" fmla="*/ 0 h 47625"/>
                <a:gd name="connsiteX1" fmla="*/ 9525 w 85725"/>
                <a:gd name="connsiteY1" fmla="*/ 0 h 47625"/>
                <a:gd name="connsiteX2" fmla="*/ 0 w 85725"/>
                <a:gd name="connsiteY2" fmla="*/ 9525 h 47625"/>
                <a:gd name="connsiteX3" fmla="*/ 0 w 85725"/>
                <a:gd name="connsiteY3" fmla="*/ 38100 h 47625"/>
                <a:gd name="connsiteX4" fmla="*/ 9525 w 85725"/>
                <a:gd name="connsiteY4" fmla="*/ 47625 h 47625"/>
                <a:gd name="connsiteX5" fmla="*/ 76200 w 85725"/>
                <a:gd name="connsiteY5" fmla="*/ 47625 h 47625"/>
                <a:gd name="connsiteX6" fmla="*/ 85725 w 85725"/>
                <a:gd name="connsiteY6" fmla="*/ 38100 h 47625"/>
                <a:gd name="connsiteX7" fmla="*/ 85725 w 85725"/>
                <a:gd name="connsiteY7" fmla="*/ 9525 h 47625"/>
                <a:gd name="connsiteX8" fmla="*/ 76200 w 85725"/>
                <a:gd name="connsiteY8" fmla="*/ 0 h 47625"/>
                <a:gd name="connsiteX9" fmla="*/ 66675 w 85725"/>
                <a:gd name="connsiteY9" fmla="*/ 28575 h 47625"/>
                <a:gd name="connsiteX10" fmla="*/ 19050 w 85725"/>
                <a:gd name="connsiteY10" fmla="*/ 28575 h 47625"/>
                <a:gd name="connsiteX11" fmla="*/ 19050 w 85725"/>
                <a:gd name="connsiteY11" fmla="*/ 19050 h 47625"/>
                <a:gd name="connsiteX12" fmla="*/ 66675 w 85725"/>
                <a:gd name="connsiteY12" fmla="*/ 19050 h 47625"/>
                <a:gd name="connsiteX13" fmla="*/ 66675 w 85725"/>
                <a:gd name="connsiteY13" fmla="*/ 2857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47625">
                  <a:moveTo>
                    <a:pt x="76200" y="0"/>
                  </a:move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lnTo>
                    <a:pt x="0" y="38100"/>
                  </a:lnTo>
                  <a:cubicBezTo>
                    <a:pt x="0" y="43815"/>
                    <a:pt x="3810" y="47625"/>
                    <a:pt x="9525" y="47625"/>
                  </a:cubicBezTo>
                  <a:lnTo>
                    <a:pt x="76200" y="47625"/>
                  </a:lnTo>
                  <a:cubicBezTo>
                    <a:pt x="81915" y="47625"/>
                    <a:pt x="85725" y="43815"/>
                    <a:pt x="85725" y="38100"/>
                  </a:cubicBezTo>
                  <a:lnTo>
                    <a:pt x="85725" y="9525"/>
                  </a:lnTo>
                  <a:cubicBezTo>
                    <a:pt x="85725" y="3810"/>
                    <a:pt x="81915" y="0"/>
                    <a:pt x="76200" y="0"/>
                  </a:cubicBezTo>
                  <a:close/>
                  <a:moveTo>
                    <a:pt x="66675" y="28575"/>
                  </a:moveTo>
                  <a:lnTo>
                    <a:pt x="19050" y="28575"/>
                  </a:lnTo>
                  <a:lnTo>
                    <a:pt x="19050" y="19050"/>
                  </a:lnTo>
                  <a:lnTo>
                    <a:pt x="66675" y="19050"/>
                  </a:lnTo>
                  <a:lnTo>
                    <a:pt x="66675" y="2857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133C92F0-4242-F15E-D820-CCE2CE653367}"/>
                </a:ext>
              </a:extLst>
            </p:cNvPr>
            <p:cNvSpPr/>
            <p:nvPr/>
          </p:nvSpPr>
          <p:spPr>
            <a:xfrm>
              <a:off x="1363887" y="1968954"/>
              <a:ext cx="38100" cy="19050"/>
            </a:xfrm>
            <a:custGeom>
              <a:avLst/>
              <a:gdLst>
                <a:gd name="connsiteX0" fmla="*/ 9525 w 38100"/>
                <a:gd name="connsiteY0" fmla="*/ 19050 h 19050"/>
                <a:gd name="connsiteX1" fmla="*/ 28575 w 38100"/>
                <a:gd name="connsiteY1" fmla="*/ 19050 h 19050"/>
                <a:gd name="connsiteX2" fmla="*/ 38100 w 38100"/>
                <a:gd name="connsiteY2" fmla="*/ 9525 h 19050"/>
                <a:gd name="connsiteX3" fmla="*/ 28575 w 38100"/>
                <a:gd name="connsiteY3" fmla="*/ 0 h 19050"/>
                <a:gd name="connsiteX4" fmla="*/ 9525 w 38100"/>
                <a:gd name="connsiteY4" fmla="*/ 0 h 19050"/>
                <a:gd name="connsiteX5" fmla="*/ 0 w 38100"/>
                <a:gd name="connsiteY5" fmla="*/ 9525 h 19050"/>
                <a:gd name="connsiteX6" fmla="*/ 9525 w 38100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9525" y="19050"/>
                  </a:moveTo>
                  <a:lnTo>
                    <a:pt x="28575" y="19050"/>
                  </a:lnTo>
                  <a:cubicBezTo>
                    <a:pt x="34290" y="19050"/>
                    <a:pt x="38100" y="15240"/>
                    <a:pt x="38100" y="9525"/>
                  </a:cubicBezTo>
                  <a:cubicBezTo>
                    <a:pt x="38100" y="3810"/>
                    <a:pt x="34290" y="0"/>
                    <a:pt x="28575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A25251D-2FC8-9059-D57E-80CFD2AD8C4C}"/>
                </a:ext>
              </a:extLst>
            </p:cNvPr>
            <p:cNvSpPr/>
            <p:nvPr/>
          </p:nvSpPr>
          <p:spPr>
            <a:xfrm>
              <a:off x="1363887" y="2007054"/>
              <a:ext cx="66675" cy="19050"/>
            </a:xfrm>
            <a:custGeom>
              <a:avLst/>
              <a:gdLst>
                <a:gd name="connsiteX0" fmla="*/ 9525 w 66675"/>
                <a:gd name="connsiteY0" fmla="*/ 19050 h 19050"/>
                <a:gd name="connsiteX1" fmla="*/ 57150 w 66675"/>
                <a:gd name="connsiteY1" fmla="*/ 19050 h 19050"/>
                <a:gd name="connsiteX2" fmla="*/ 66675 w 66675"/>
                <a:gd name="connsiteY2" fmla="*/ 9525 h 19050"/>
                <a:gd name="connsiteX3" fmla="*/ 57150 w 66675"/>
                <a:gd name="connsiteY3" fmla="*/ 0 h 19050"/>
                <a:gd name="connsiteX4" fmla="*/ 9525 w 66675"/>
                <a:gd name="connsiteY4" fmla="*/ 0 h 19050"/>
                <a:gd name="connsiteX5" fmla="*/ 0 w 66675"/>
                <a:gd name="connsiteY5" fmla="*/ 9525 h 19050"/>
                <a:gd name="connsiteX6" fmla="*/ 9525 w 66675"/>
                <a:gd name="connsiteY6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19050">
                  <a:moveTo>
                    <a:pt x="9525" y="19050"/>
                  </a:moveTo>
                  <a:lnTo>
                    <a:pt x="57150" y="19050"/>
                  </a:lnTo>
                  <a:cubicBezTo>
                    <a:pt x="62865" y="19050"/>
                    <a:pt x="66675" y="15240"/>
                    <a:pt x="66675" y="9525"/>
                  </a:cubicBezTo>
                  <a:cubicBezTo>
                    <a:pt x="66675" y="3810"/>
                    <a:pt x="62865" y="0"/>
                    <a:pt x="57150" y="0"/>
                  </a:cubicBezTo>
                  <a:lnTo>
                    <a:pt x="9525" y="0"/>
                  </a:lnTo>
                  <a:cubicBezTo>
                    <a:pt x="3810" y="0"/>
                    <a:pt x="0" y="3810"/>
                    <a:pt x="0" y="9525"/>
                  </a:cubicBezTo>
                  <a:cubicBezTo>
                    <a:pt x="0" y="15240"/>
                    <a:pt x="3810" y="19050"/>
                    <a:pt x="9525" y="190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9" name="Graphic 69">
            <a:extLst>
              <a:ext uri="{FF2B5EF4-FFF2-40B4-BE49-F238E27FC236}">
                <a16:creationId xmlns:a16="http://schemas.microsoft.com/office/drawing/2014/main" id="{5F7D87E5-6D20-F3C9-CD47-A07CACDABBEB}"/>
              </a:ext>
            </a:extLst>
          </p:cNvPr>
          <p:cNvGrpSpPr/>
          <p:nvPr/>
        </p:nvGrpSpPr>
        <p:grpSpPr>
          <a:xfrm>
            <a:off x="1239864" y="821917"/>
            <a:ext cx="495694" cy="569595"/>
            <a:chOff x="1239864" y="821917"/>
            <a:chExt cx="495694" cy="569595"/>
          </a:xfrm>
          <a:solidFill>
            <a:schemeClr val="accent6">
              <a:lumMod val="50000"/>
            </a:schemeClr>
          </a:solidFill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78E98BD-44B5-9FA1-35A5-923802645010}"/>
                </a:ext>
              </a:extLst>
            </p:cNvPr>
            <p:cNvSpPr/>
            <p:nvPr/>
          </p:nvSpPr>
          <p:spPr>
            <a:xfrm>
              <a:off x="1239864" y="821917"/>
              <a:ext cx="495694" cy="569595"/>
            </a:xfrm>
            <a:custGeom>
              <a:avLst/>
              <a:gdLst>
                <a:gd name="connsiteX0" fmla="*/ 495497 w 495694"/>
                <a:gd name="connsiteY0" fmla="*/ 131445 h 569595"/>
                <a:gd name="connsiteX1" fmla="*/ 485972 w 495694"/>
                <a:gd name="connsiteY1" fmla="*/ 122873 h 569595"/>
                <a:gd name="connsiteX2" fmla="*/ 256420 w 495694"/>
                <a:gd name="connsiteY2" fmla="*/ 3810 h 569595"/>
                <a:gd name="connsiteX3" fmla="*/ 256420 w 495694"/>
                <a:gd name="connsiteY3" fmla="*/ 3810 h 569595"/>
                <a:gd name="connsiteX4" fmla="*/ 255467 w 495694"/>
                <a:gd name="connsiteY4" fmla="*/ 2858 h 569595"/>
                <a:gd name="connsiteX5" fmla="*/ 254515 w 495694"/>
                <a:gd name="connsiteY5" fmla="*/ 1905 h 569595"/>
                <a:gd name="connsiteX6" fmla="*/ 254515 w 495694"/>
                <a:gd name="connsiteY6" fmla="*/ 1905 h 569595"/>
                <a:gd name="connsiteX7" fmla="*/ 253562 w 495694"/>
                <a:gd name="connsiteY7" fmla="*/ 953 h 569595"/>
                <a:gd name="connsiteX8" fmla="*/ 251657 w 495694"/>
                <a:gd name="connsiteY8" fmla="*/ 0 h 569595"/>
                <a:gd name="connsiteX9" fmla="*/ 249752 w 495694"/>
                <a:gd name="connsiteY9" fmla="*/ 0 h 569595"/>
                <a:gd name="connsiteX10" fmla="*/ 247847 w 495694"/>
                <a:gd name="connsiteY10" fmla="*/ 0 h 569595"/>
                <a:gd name="connsiteX11" fmla="*/ 245942 w 495694"/>
                <a:gd name="connsiteY11" fmla="*/ 953 h 569595"/>
                <a:gd name="connsiteX12" fmla="*/ 244990 w 495694"/>
                <a:gd name="connsiteY12" fmla="*/ 953 h 569595"/>
                <a:gd name="connsiteX13" fmla="*/ 244990 w 495694"/>
                <a:gd name="connsiteY13" fmla="*/ 953 h 569595"/>
                <a:gd name="connsiteX14" fmla="*/ 243085 w 495694"/>
                <a:gd name="connsiteY14" fmla="*/ 1905 h 569595"/>
                <a:gd name="connsiteX15" fmla="*/ 242132 w 495694"/>
                <a:gd name="connsiteY15" fmla="*/ 2858 h 569595"/>
                <a:gd name="connsiteX16" fmla="*/ 242132 w 495694"/>
                <a:gd name="connsiteY16" fmla="*/ 2858 h 569595"/>
                <a:gd name="connsiteX17" fmla="*/ 9722 w 495694"/>
                <a:gd name="connsiteY17" fmla="*/ 122873 h 569595"/>
                <a:gd name="connsiteX18" fmla="*/ 197 w 495694"/>
                <a:gd name="connsiteY18" fmla="*/ 131445 h 569595"/>
                <a:gd name="connsiteX19" fmla="*/ 244990 w 495694"/>
                <a:gd name="connsiteY19" fmla="*/ 569595 h 569595"/>
                <a:gd name="connsiteX20" fmla="*/ 244990 w 495694"/>
                <a:gd name="connsiteY20" fmla="*/ 569595 h 569595"/>
                <a:gd name="connsiteX21" fmla="*/ 244990 w 495694"/>
                <a:gd name="connsiteY21" fmla="*/ 569595 h 569595"/>
                <a:gd name="connsiteX22" fmla="*/ 247847 w 495694"/>
                <a:gd name="connsiteY22" fmla="*/ 569595 h 569595"/>
                <a:gd name="connsiteX23" fmla="*/ 250705 w 495694"/>
                <a:gd name="connsiteY23" fmla="*/ 569595 h 569595"/>
                <a:gd name="connsiteX24" fmla="*/ 250705 w 495694"/>
                <a:gd name="connsiteY24" fmla="*/ 569595 h 569595"/>
                <a:gd name="connsiteX25" fmla="*/ 250705 w 495694"/>
                <a:gd name="connsiteY25" fmla="*/ 569595 h 569595"/>
                <a:gd name="connsiteX26" fmla="*/ 495497 w 495694"/>
                <a:gd name="connsiteY26" fmla="*/ 131445 h 569595"/>
                <a:gd name="connsiteX27" fmla="*/ 19247 w 495694"/>
                <a:gd name="connsiteY27" fmla="*/ 141923 h 569595"/>
                <a:gd name="connsiteX28" fmla="*/ 247847 w 495694"/>
                <a:gd name="connsiteY28" fmla="*/ 25718 h 569595"/>
                <a:gd name="connsiteX29" fmla="*/ 476447 w 495694"/>
                <a:gd name="connsiteY29" fmla="*/ 141923 h 569595"/>
                <a:gd name="connsiteX30" fmla="*/ 247847 w 495694"/>
                <a:gd name="connsiteY30" fmla="*/ 551498 h 569595"/>
                <a:gd name="connsiteX31" fmla="*/ 19247 w 495694"/>
                <a:gd name="connsiteY31" fmla="*/ 141923 h 56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694" h="569595">
                  <a:moveTo>
                    <a:pt x="495497" y="131445"/>
                  </a:moveTo>
                  <a:cubicBezTo>
                    <a:pt x="495497" y="126683"/>
                    <a:pt x="490735" y="122873"/>
                    <a:pt x="485972" y="122873"/>
                  </a:cubicBezTo>
                  <a:cubicBezTo>
                    <a:pt x="331667" y="122873"/>
                    <a:pt x="256420" y="4763"/>
                    <a:pt x="256420" y="3810"/>
                  </a:cubicBezTo>
                  <a:cubicBezTo>
                    <a:pt x="256420" y="3810"/>
                    <a:pt x="256420" y="3810"/>
                    <a:pt x="256420" y="3810"/>
                  </a:cubicBezTo>
                  <a:cubicBezTo>
                    <a:pt x="256420" y="2858"/>
                    <a:pt x="255467" y="2858"/>
                    <a:pt x="255467" y="2858"/>
                  </a:cubicBezTo>
                  <a:cubicBezTo>
                    <a:pt x="255467" y="2858"/>
                    <a:pt x="254515" y="1905"/>
                    <a:pt x="254515" y="1905"/>
                  </a:cubicBezTo>
                  <a:cubicBezTo>
                    <a:pt x="254515" y="1905"/>
                    <a:pt x="254515" y="1905"/>
                    <a:pt x="254515" y="1905"/>
                  </a:cubicBezTo>
                  <a:cubicBezTo>
                    <a:pt x="254515" y="1905"/>
                    <a:pt x="253562" y="1905"/>
                    <a:pt x="253562" y="953"/>
                  </a:cubicBezTo>
                  <a:cubicBezTo>
                    <a:pt x="252610" y="953"/>
                    <a:pt x="252610" y="0"/>
                    <a:pt x="251657" y="0"/>
                  </a:cubicBezTo>
                  <a:cubicBezTo>
                    <a:pt x="250705" y="0"/>
                    <a:pt x="250705" y="0"/>
                    <a:pt x="249752" y="0"/>
                  </a:cubicBezTo>
                  <a:cubicBezTo>
                    <a:pt x="248800" y="0"/>
                    <a:pt x="248800" y="0"/>
                    <a:pt x="247847" y="0"/>
                  </a:cubicBezTo>
                  <a:cubicBezTo>
                    <a:pt x="246895" y="0"/>
                    <a:pt x="246895" y="0"/>
                    <a:pt x="245942" y="953"/>
                  </a:cubicBezTo>
                  <a:cubicBezTo>
                    <a:pt x="245942" y="953"/>
                    <a:pt x="244990" y="953"/>
                    <a:pt x="244990" y="953"/>
                  </a:cubicBezTo>
                  <a:cubicBezTo>
                    <a:pt x="244990" y="953"/>
                    <a:pt x="244990" y="953"/>
                    <a:pt x="244990" y="953"/>
                  </a:cubicBezTo>
                  <a:cubicBezTo>
                    <a:pt x="244037" y="953"/>
                    <a:pt x="244037" y="1905"/>
                    <a:pt x="243085" y="1905"/>
                  </a:cubicBezTo>
                  <a:cubicBezTo>
                    <a:pt x="243085" y="1905"/>
                    <a:pt x="242132" y="2858"/>
                    <a:pt x="242132" y="2858"/>
                  </a:cubicBezTo>
                  <a:cubicBezTo>
                    <a:pt x="242132" y="2858"/>
                    <a:pt x="242132" y="2858"/>
                    <a:pt x="242132" y="2858"/>
                  </a:cubicBezTo>
                  <a:cubicBezTo>
                    <a:pt x="239275" y="4763"/>
                    <a:pt x="164027" y="122873"/>
                    <a:pt x="9722" y="122873"/>
                  </a:cubicBezTo>
                  <a:cubicBezTo>
                    <a:pt x="4960" y="122873"/>
                    <a:pt x="197" y="126683"/>
                    <a:pt x="197" y="131445"/>
                  </a:cubicBezTo>
                  <a:cubicBezTo>
                    <a:pt x="197" y="135255"/>
                    <a:pt x="-15995" y="491490"/>
                    <a:pt x="244990" y="569595"/>
                  </a:cubicBezTo>
                  <a:cubicBezTo>
                    <a:pt x="244990" y="569595"/>
                    <a:pt x="244990" y="569595"/>
                    <a:pt x="244990" y="569595"/>
                  </a:cubicBezTo>
                  <a:cubicBezTo>
                    <a:pt x="244990" y="569595"/>
                    <a:pt x="244990" y="569595"/>
                    <a:pt x="244990" y="569595"/>
                  </a:cubicBezTo>
                  <a:cubicBezTo>
                    <a:pt x="245942" y="569595"/>
                    <a:pt x="246895" y="569595"/>
                    <a:pt x="247847" y="569595"/>
                  </a:cubicBezTo>
                  <a:cubicBezTo>
                    <a:pt x="248800" y="569595"/>
                    <a:pt x="249752" y="569595"/>
                    <a:pt x="250705" y="569595"/>
                  </a:cubicBezTo>
                  <a:cubicBezTo>
                    <a:pt x="250705" y="569595"/>
                    <a:pt x="250705" y="569595"/>
                    <a:pt x="250705" y="569595"/>
                  </a:cubicBezTo>
                  <a:cubicBezTo>
                    <a:pt x="250705" y="569595"/>
                    <a:pt x="250705" y="569595"/>
                    <a:pt x="250705" y="569595"/>
                  </a:cubicBezTo>
                  <a:cubicBezTo>
                    <a:pt x="511690" y="492443"/>
                    <a:pt x="495497" y="135255"/>
                    <a:pt x="495497" y="131445"/>
                  </a:cubicBezTo>
                  <a:close/>
                  <a:moveTo>
                    <a:pt x="19247" y="141923"/>
                  </a:moveTo>
                  <a:cubicBezTo>
                    <a:pt x="150692" y="138113"/>
                    <a:pt x="224987" y="56198"/>
                    <a:pt x="247847" y="25718"/>
                  </a:cubicBezTo>
                  <a:cubicBezTo>
                    <a:pt x="271660" y="56198"/>
                    <a:pt x="345002" y="138113"/>
                    <a:pt x="476447" y="141923"/>
                  </a:cubicBezTo>
                  <a:cubicBezTo>
                    <a:pt x="477400" y="196215"/>
                    <a:pt x="469780" y="482918"/>
                    <a:pt x="247847" y="551498"/>
                  </a:cubicBezTo>
                  <a:cubicBezTo>
                    <a:pt x="25915" y="482918"/>
                    <a:pt x="18295" y="196215"/>
                    <a:pt x="19247" y="14192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ABC6EE4-AA93-04EF-4BE2-23BC37945A9D}"/>
                </a:ext>
              </a:extLst>
            </p:cNvPr>
            <p:cNvSpPr/>
            <p:nvPr/>
          </p:nvSpPr>
          <p:spPr>
            <a:xfrm>
              <a:off x="1363887" y="992415"/>
              <a:ext cx="247650" cy="247650"/>
            </a:xfrm>
            <a:custGeom>
              <a:avLst/>
              <a:gdLst>
                <a:gd name="connsiteX0" fmla="*/ 247650 w 247650"/>
                <a:gd name="connsiteY0" fmla="*/ 123825 h 247650"/>
                <a:gd name="connsiteX1" fmla="*/ 123825 w 247650"/>
                <a:gd name="connsiteY1" fmla="*/ 0 h 247650"/>
                <a:gd name="connsiteX2" fmla="*/ 0 w 247650"/>
                <a:gd name="connsiteY2" fmla="*/ 123825 h 247650"/>
                <a:gd name="connsiteX3" fmla="*/ 123825 w 247650"/>
                <a:gd name="connsiteY3" fmla="*/ 247650 h 247650"/>
                <a:gd name="connsiteX4" fmla="*/ 247650 w 247650"/>
                <a:gd name="connsiteY4" fmla="*/ 123825 h 247650"/>
                <a:gd name="connsiteX5" fmla="*/ 19050 w 247650"/>
                <a:gd name="connsiteY5" fmla="*/ 123825 h 247650"/>
                <a:gd name="connsiteX6" fmla="*/ 123825 w 247650"/>
                <a:gd name="connsiteY6" fmla="*/ 19050 h 247650"/>
                <a:gd name="connsiteX7" fmla="*/ 228600 w 247650"/>
                <a:gd name="connsiteY7" fmla="*/ 123825 h 247650"/>
                <a:gd name="connsiteX8" fmla="*/ 123825 w 247650"/>
                <a:gd name="connsiteY8" fmla="*/ 228600 h 247650"/>
                <a:gd name="connsiteX9" fmla="*/ 19050 w 247650"/>
                <a:gd name="connsiteY9" fmla="*/ 12382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47650">
                  <a:moveTo>
                    <a:pt x="247650" y="123825"/>
                  </a:moveTo>
                  <a:cubicBezTo>
                    <a:pt x="247650" y="55245"/>
                    <a:pt x="192405" y="0"/>
                    <a:pt x="123825" y="0"/>
                  </a:cubicBezTo>
                  <a:cubicBezTo>
                    <a:pt x="55245" y="0"/>
                    <a:pt x="0" y="55245"/>
                    <a:pt x="0" y="123825"/>
                  </a:cubicBezTo>
                  <a:cubicBezTo>
                    <a:pt x="0" y="192405"/>
                    <a:pt x="55245" y="247650"/>
                    <a:pt x="123825" y="247650"/>
                  </a:cubicBezTo>
                  <a:cubicBezTo>
                    <a:pt x="192405" y="247650"/>
                    <a:pt x="247650" y="192405"/>
                    <a:pt x="247650" y="123825"/>
                  </a:cubicBezTo>
                  <a:close/>
                  <a:moveTo>
                    <a:pt x="19050" y="123825"/>
                  </a:moveTo>
                  <a:cubicBezTo>
                    <a:pt x="19050" y="65723"/>
                    <a:pt x="65723" y="19050"/>
                    <a:pt x="123825" y="19050"/>
                  </a:cubicBezTo>
                  <a:cubicBezTo>
                    <a:pt x="181927" y="19050"/>
                    <a:pt x="228600" y="65723"/>
                    <a:pt x="228600" y="123825"/>
                  </a:cubicBezTo>
                  <a:cubicBezTo>
                    <a:pt x="228600" y="181927"/>
                    <a:pt x="181927" y="228600"/>
                    <a:pt x="123825" y="228600"/>
                  </a:cubicBezTo>
                  <a:cubicBezTo>
                    <a:pt x="65723" y="228600"/>
                    <a:pt x="19050" y="181927"/>
                    <a:pt x="19050" y="1238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610F3105-408F-51D7-C9AE-105CF203851C}"/>
                </a:ext>
              </a:extLst>
            </p:cNvPr>
            <p:cNvSpPr/>
            <p:nvPr/>
          </p:nvSpPr>
          <p:spPr>
            <a:xfrm>
              <a:off x="1419132" y="1080045"/>
              <a:ext cx="133350" cy="95250"/>
            </a:xfrm>
            <a:custGeom>
              <a:avLst/>
              <a:gdLst>
                <a:gd name="connsiteX0" fmla="*/ 130492 w 133350"/>
                <a:gd name="connsiteY0" fmla="*/ 2857 h 95250"/>
                <a:gd name="connsiteX1" fmla="*/ 117157 w 133350"/>
                <a:gd name="connsiteY1" fmla="*/ 2857 h 95250"/>
                <a:gd name="connsiteX2" fmla="*/ 47625 w 133350"/>
                <a:gd name="connsiteY2" fmla="*/ 72390 h 95250"/>
                <a:gd name="connsiteX3" fmla="*/ 16192 w 133350"/>
                <a:gd name="connsiteY3" fmla="*/ 40957 h 95250"/>
                <a:gd name="connsiteX4" fmla="*/ 2857 w 133350"/>
                <a:gd name="connsiteY4" fmla="*/ 40957 h 95250"/>
                <a:gd name="connsiteX5" fmla="*/ 2857 w 133350"/>
                <a:gd name="connsiteY5" fmla="*/ 54293 h 95250"/>
                <a:gd name="connsiteX6" fmla="*/ 40957 w 133350"/>
                <a:gd name="connsiteY6" fmla="*/ 92393 h 95250"/>
                <a:gd name="connsiteX7" fmla="*/ 47625 w 133350"/>
                <a:gd name="connsiteY7" fmla="*/ 95250 h 95250"/>
                <a:gd name="connsiteX8" fmla="*/ 54292 w 133350"/>
                <a:gd name="connsiteY8" fmla="*/ 92393 h 95250"/>
                <a:gd name="connsiteX9" fmla="*/ 130492 w 133350"/>
                <a:gd name="connsiteY9" fmla="*/ 16192 h 95250"/>
                <a:gd name="connsiteX10" fmla="*/ 130492 w 133350"/>
                <a:gd name="connsiteY10" fmla="*/ 2857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350" h="95250">
                  <a:moveTo>
                    <a:pt x="130492" y="2857"/>
                  </a:moveTo>
                  <a:cubicBezTo>
                    <a:pt x="126682" y="-952"/>
                    <a:pt x="120967" y="-952"/>
                    <a:pt x="117157" y="2857"/>
                  </a:cubicBezTo>
                  <a:lnTo>
                    <a:pt x="47625" y="72390"/>
                  </a:lnTo>
                  <a:lnTo>
                    <a:pt x="16192" y="40957"/>
                  </a:lnTo>
                  <a:cubicBezTo>
                    <a:pt x="12382" y="37147"/>
                    <a:pt x="6667" y="37147"/>
                    <a:pt x="2857" y="40957"/>
                  </a:cubicBezTo>
                  <a:cubicBezTo>
                    <a:pt x="-952" y="44768"/>
                    <a:pt x="-952" y="50482"/>
                    <a:pt x="2857" y="54293"/>
                  </a:cubicBezTo>
                  <a:lnTo>
                    <a:pt x="40957" y="92393"/>
                  </a:lnTo>
                  <a:cubicBezTo>
                    <a:pt x="42862" y="94297"/>
                    <a:pt x="45720" y="95250"/>
                    <a:pt x="47625" y="95250"/>
                  </a:cubicBezTo>
                  <a:cubicBezTo>
                    <a:pt x="49530" y="95250"/>
                    <a:pt x="52387" y="94297"/>
                    <a:pt x="54292" y="92393"/>
                  </a:cubicBezTo>
                  <a:lnTo>
                    <a:pt x="130492" y="16192"/>
                  </a:lnTo>
                  <a:cubicBezTo>
                    <a:pt x="134303" y="12382"/>
                    <a:pt x="134303" y="6667"/>
                    <a:pt x="130492" y="285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3963843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1576B89-6E9F-73F7-3A5D-D121DB1BE2E0}"/>
              </a:ext>
            </a:extLst>
          </p:cNvPr>
          <p:cNvSpPr/>
          <p:nvPr/>
        </p:nvSpPr>
        <p:spPr>
          <a:xfrm>
            <a:off x="5630545" y="558800"/>
            <a:ext cx="63500" cy="278130"/>
          </a:xfrm>
          <a:custGeom>
            <a:avLst/>
            <a:gdLst>
              <a:gd name="connsiteX0" fmla="*/ 31750 w 63500"/>
              <a:gd name="connsiteY0" fmla="*/ 278130 h 278130"/>
              <a:gd name="connsiteX1" fmla="*/ 0 w 63500"/>
              <a:gd name="connsiteY1" fmla="*/ 246380 h 278130"/>
              <a:gd name="connsiteX2" fmla="*/ 0 w 63500"/>
              <a:gd name="connsiteY2" fmla="*/ 31750 h 278130"/>
              <a:gd name="connsiteX3" fmla="*/ 31750 w 63500"/>
              <a:gd name="connsiteY3" fmla="*/ 0 h 278130"/>
              <a:gd name="connsiteX4" fmla="*/ 63500 w 63500"/>
              <a:gd name="connsiteY4" fmla="*/ 31750 h 278130"/>
              <a:gd name="connsiteX5" fmla="*/ 63500 w 63500"/>
              <a:gd name="connsiteY5" fmla="*/ 246380 h 278130"/>
              <a:gd name="connsiteX6" fmla="*/ 31750 w 63500"/>
              <a:gd name="connsiteY6" fmla="*/ 278130 h 27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500" h="278130">
                <a:moveTo>
                  <a:pt x="31750" y="278130"/>
                </a:moveTo>
                <a:cubicBezTo>
                  <a:pt x="13970" y="278130"/>
                  <a:pt x="0" y="264160"/>
                  <a:pt x="0" y="246380"/>
                </a:cubicBezTo>
                <a:lnTo>
                  <a:pt x="0" y="31750"/>
                </a:lnTo>
                <a:cubicBezTo>
                  <a:pt x="0" y="13970"/>
                  <a:pt x="13970" y="0"/>
                  <a:pt x="31750" y="0"/>
                </a:cubicBezTo>
                <a:cubicBezTo>
                  <a:pt x="49530" y="0"/>
                  <a:pt x="63500" y="13970"/>
                  <a:pt x="63500" y="31750"/>
                </a:cubicBezTo>
                <a:lnTo>
                  <a:pt x="63500" y="246380"/>
                </a:lnTo>
                <a:cubicBezTo>
                  <a:pt x="63500" y="264160"/>
                  <a:pt x="48895" y="278130"/>
                  <a:pt x="31750" y="278130"/>
                </a:cubicBezTo>
                <a:close/>
              </a:path>
            </a:pathLst>
          </a:custGeom>
          <a:solidFill>
            <a:srgbClr val="FFC200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DC6B632B-25EC-3DBB-1932-404D98815A4A}"/>
              </a:ext>
            </a:extLst>
          </p:cNvPr>
          <p:cNvGrpSpPr/>
          <p:nvPr/>
        </p:nvGrpSpPr>
        <p:grpSpPr>
          <a:xfrm>
            <a:off x="2105660" y="649605"/>
            <a:ext cx="7980442" cy="5558270"/>
            <a:chOff x="2105660" y="649605"/>
            <a:chExt cx="7980442" cy="5558270"/>
          </a:xfrm>
        </p:grpSpPr>
        <p:grpSp>
          <p:nvGrpSpPr>
            <p:cNvPr id="7" name="Graphic 2">
              <a:extLst>
                <a:ext uri="{FF2B5EF4-FFF2-40B4-BE49-F238E27FC236}">
                  <a16:creationId xmlns:a16="http://schemas.microsoft.com/office/drawing/2014/main" id="{1DAEA1E2-8376-AA80-E68B-3E25DF901614}"/>
                </a:ext>
              </a:extLst>
            </p:cNvPr>
            <p:cNvGrpSpPr/>
            <p:nvPr/>
          </p:nvGrpSpPr>
          <p:grpSpPr>
            <a:xfrm>
              <a:off x="2802121" y="1162050"/>
              <a:ext cx="7283981" cy="3651250"/>
              <a:chOff x="2802121" y="1162050"/>
              <a:chExt cx="7283981" cy="3651250"/>
            </a:xfrm>
            <a:solidFill>
              <a:srgbClr val="CCEDFF"/>
            </a:solidFill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012A19FA-9054-EDC7-3A3C-465F5EA71D5E}"/>
                  </a:ext>
                </a:extLst>
              </p:cNvPr>
              <p:cNvSpPr/>
              <p:nvPr/>
            </p:nvSpPr>
            <p:spPr>
              <a:xfrm>
                <a:off x="4588376" y="1162685"/>
                <a:ext cx="1405388" cy="3650614"/>
              </a:xfrm>
              <a:custGeom>
                <a:avLst/>
                <a:gdLst>
                  <a:gd name="connsiteX0" fmla="*/ 1386339 w 1405388"/>
                  <a:gd name="connsiteY0" fmla="*/ 3347720 h 3650614"/>
                  <a:gd name="connsiteX1" fmla="*/ 1338078 w 1405388"/>
                  <a:gd name="connsiteY1" fmla="*/ 3328670 h 3650614"/>
                  <a:gd name="connsiteX2" fmla="*/ 488448 w 1405388"/>
                  <a:gd name="connsiteY2" fmla="*/ 3328670 h 3650614"/>
                  <a:gd name="connsiteX3" fmla="*/ 488448 w 1405388"/>
                  <a:gd name="connsiteY3" fmla="*/ 2851785 h 3650614"/>
                  <a:gd name="connsiteX4" fmla="*/ 487178 w 1405388"/>
                  <a:gd name="connsiteY4" fmla="*/ 2851785 h 3650614"/>
                  <a:gd name="connsiteX5" fmla="*/ 631323 w 1405388"/>
                  <a:gd name="connsiteY5" fmla="*/ 2535555 h 3650614"/>
                  <a:gd name="connsiteX6" fmla="*/ 633228 w 1405388"/>
                  <a:gd name="connsiteY6" fmla="*/ 2126615 h 3650614"/>
                  <a:gd name="connsiteX7" fmla="*/ 399548 w 1405388"/>
                  <a:gd name="connsiteY7" fmla="*/ 1816735 h 3650614"/>
                  <a:gd name="connsiteX8" fmla="*/ 489083 w 1405388"/>
                  <a:gd name="connsiteY8" fmla="*/ 1376045 h 3650614"/>
                  <a:gd name="connsiteX9" fmla="*/ 489083 w 1405388"/>
                  <a:gd name="connsiteY9" fmla="*/ 64135 h 3650614"/>
                  <a:gd name="connsiteX10" fmla="*/ 471938 w 1405388"/>
                  <a:gd name="connsiteY10" fmla="*/ 17145 h 3650614"/>
                  <a:gd name="connsiteX11" fmla="*/ 424948 w 1405388"/>
                  <a:gd name="connsiteY11" fmla="*/ 0 h 3650614"/>
                  <a:gd name="connsiteX12" fmla="*/ 172853 w 1405388"/>
                  <a:gd name="connsiteY12" fmla="*/ 0 h 3650614"/>
                  <a:gd name="connsiteX13" fmla="*/ 127133 w 1405388"/>
                  <a:gd name="connsiteY13" fmla="*/ 17145 h 3650614"/>
                  <a:gd name="connsiteX14" fmla="*/ 108083 w 1405388"/>
                  <a:gd name="connsiteY14" fmla="*/ 64135 h 3650614"/>
                  <a:gd name="connsiteX15" fmla="*/ 108083 w 1405388"/>
                  <a:gd name="connsiteY15" fmla="*/ 1376680 h 3650614"/>
                  <a:gd name="connsiteX16" fmla="*/ 108718 w 1405388"/>
                  <a:gd name="connsiteY16" fmla="*/ 1376680 h 3650614"/>
                  <a:gd name="connsiteX17" fmla="*/ 26168 w 1405388"/>
                  <a:gd name="connsiteY17" fmla="*/ 1796415 h 3650614"/>
                  <a:gd name="connsiteX18" fmla="*/ 183648 w 1405388"/>
                  <a:gd name="connsiteY18" fmla="*/ 2144395 h 3650614"/>
                  <a:gd name="connsiteX19" fmla="*/ 297313 w 1405388"/>
                  <a:gd name="connsiteY19" fmla="*/ 2428875 h 3650614"/>
                  <a:gd name="connsiteX20" fmla="*/ 108083 w 1405388"/>
                  <a:gd name="connsiteY20" fmla="*/ 2851785 h 3650614"/>
                  <a:gd name="connsiteX21" fmla="*/ 108083 w 1405388"/>
                  <a:gd name="connsiteY21" fmla="*/ 3585845 h 3650614"/>
                  <a:gd name="connsiteX22" fmla="*/ 127133 w 1405388"/>
                  <a:gd name="connsiteY22" fmla="*/ 3631565 h 3650614"/>
                  <a:gd name="connsiteX23" fmla="*/ 172853 w 1405388"/>
                  <a:gd name="connsiteY23" fmla="*/ 3650615 h 3650614"/>
                  <a:gd name="connsiteX24" fmla="*/ 1338078 w 1405388"/>
                  <a:gd name="connsiteY24" fmla="*/ 3650615 h 3650614"/>
                  <a:gd name="connsiteX25" fmla="*/ 1386339 w 1405388"/>
                  <a:gd name="connsiteY25" fmla="*/ 3631565 h 3650614"/>
                  <a:gd name="connsiteX26" fmla="*/ 1405389 w 1405388"/>
                  <a:gd name="connsiteY26" fmla="*/ 3585845 h 3650614"/>
                  <a:gd name="connsiteX27" fmla="*/ 1405389 w 1405388"/>
                  <a:gd name="connsiteY27" fmla="*/ 3392805 h 3650614"/>
                  <a:gd name="connsiteX28" fmla="*/ 1386339 w 1405388"/>
                  <a:gd name="connsiteY28" fmla="*/ 3347720 h 365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05388" h="3650614">
                    <a:moveTo>
                      <a:pt x="1386339" y="3347720"/>
                    </a:moveTo>
                    <a:cubicBezTo>
                      <a:pt x="1373639" y="3335020"/>
                      <a:pt x="1357764" y="3328670"/>
                      <a:pt x="1338078" y="3328670"/>
                    </a:cubicBezTo>
                    <a:lnTo>
                      <a:pt x="488448" y="3328670"/>
                    </a:lnTo>
                    <a:lnTo>
                      <a:pt x="488448" y="2851785"/>
                    </a:lnTo>
                    <a:lnTo>
                      <a:pt x="487178" y="2851785"/>
                    </a:lnTo>
                    <a:cubicBezTo>
                      <a:pt x="487178" y="2851785"/>
                      <a:pt x="487178" y="2688590"/>
                      <a:pt x="631323" y="2535555"/>
                    </a:cubicBezTo>
                    <a:cubicBezTo>
                      <a:pt x="751338" y="2407920"/>
                      <a:pt x="769753" y="2266950"/>
                      <a:pt x="633228" y="2126615"/>
                    </a:cubicBezTo>
                    <a:cubicBezTo>
                      <a:pt x="523373" y="2013585"/>
                      <a:pt x="348748" y="1954530"/>
                      <a:pt x="399548" y="1816735"/>
                    </a:cubicBezTo>
                    <a:cubicBezTo>
                      <a:pt x="440823" y="1704975"/>
                      <a:pt x="489083" y="1588135"/>
                      <a:pt x="489083" y="1376045"/>
                    </a:cubicBezTo>
                    <a:lnTo>
                      <a:pt x="489083" y="64135"/>
                    </a:lnTo>
                    <a:cubicBezTo>
                      <a:pt x="489083" y="44450"/>
                      <a:pt x="483368" y="28575"/>
                      <a:pt x="471938" y="17145"/>
                    </a:cubicBezTo>
                    <a:cubicBezTo>
                      <a:pt x="460508" y="5715"/>
                      <a:pt x="444633" y="0"/>
                      <a:pt x="424948" y="0"/>
                    </a:cubicBezTo>
                    <a:lnTo>
                      <a:pt x="172853" y="0"/>
                    </a:lnTo>
                    <a:cubicBezTo>
                      <a:pt x="155073" y="0"/>
                      <a:pt x="139833" y="5715"/>
                      <a:pt x="127133" y="17145"/>
                    </a:cubicBezTo>
                    <a:cubicBezTo>
                      <a:pt x="114433" y="28575"/>
                      <a:pt x="108083" y="44450"/>
                      <a:pt x="108083" y="64135"/>
                    </a:cubicBezTo>
                    <a:lnTo>
                      <a:pt x="108083" y="1376680"/>
                    </a:lnTo>
                    <a:lnTo>
                      <a:pt x="108718" y="1376680"/>
                    </a:lnTo>
                    <a:cubicBezTo>
                      <a:pt x="108718" y="1473835"/>
                      <a:pt x="108083" y="1619885"/>
                      <a:pt x="26168" y="1796415"/>
                    </a:cubicBezTo>
                    <a:cubicBezTo>
                      <a:pt x="-31617" y="1921510"/>
                      <a:pt x="133" y="1998345"/>
                      <a:pt x="183648" y="2144395"/>
                    </a:cubicBezTo>
                    <a:cubicBezTo>
                      <a:pt x="367163" y="2290445"/>
                      <a:pt x="369068" y="2331720"/>
                      <a:pt x="297313" y="2428875"/>
                    </a:cubicBezTo>
                    <a:cubicBezTo>
                      <a:pt x="228733" y="2522220"/>
                      <a:pt x="108083" y="2606675"/>
                      <a:pt x="108083" y="2851785"/>
                    </a:cubicBezTo>
                    <a:lnTo>
                      <a:pt x="108083" y="3585845"/>
                    </a:lnTo>
                    <a:cubicBezTo>
                      <a:pt x="108083" y="3603625"/>
                      <a:pt x="114433" y="3618865"/>
                      <a:pt x="127133" y="3631565"/>
                    </a:cubicBezTo>
                    <a:cubicBezTo>
                      <a:pt x="139833" y="3644265"/>
                      <a:pt x="155073" y="3650615"/>
                      <a:pt x="172853" y="3650615"/>
                    </a:cubicBezTo>
                    <a:lnTo>
                      <a:pt x="1338078" y="3650615"/>
                    </a:lnTo>
                    <a:cubicBezTo>
                      <a:pt x="1357764" y="3650615"/>
                      <a:pt x="1373639" y="3644265"/>
                      <a:pt x="1386339" y="3631565"/>
                    </a:cubicBezTo>
                    <a:cubicBezTo>
                      <a:pt x="1399039" y="3618865"/>
                      <a:pt x="1405389" y="3603625"/>
                      <a:pt x="1405389" y="3585845"/>
                    </a:cubicBezTo>
                    <a:lnTo>
                      <a:pt x="1405389" y="3392805"/>
                    </a:lnTo>
                    <a:cubicBezTo>
                      <a:pt x="1404753" y="3375660"/>
                      <a:pt x="1398403" y="3360420"/>
                      <a:pt x="1386339" y="334772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383F72F3-81A4-26D0-4D25-027EECE5936A}"/>
                  </a:ext>
                </a:extLst>
              </p:cNvPr>
              <p:cNvSpPr/>
              <p:nvPr/>
            </p:nvSpPr>
            <p:spPr>
              <a:xfrm>
                <a:off x="6246996" y="1162050"/>
                <a:ext cx="1811868" cy="3651250"/>
              </a:xfrm>
              <a:custGeom>
                <a:avLst/>
                <a:gdLst>
                  <a:gd name="connsiteX0" fmla="*/ 1716538 w 1811868"/>
                  <a:gd name="connsiteY0" fmla="*/ 2127885 h 3651250"/>
                  <a:gd name="connsiteX1" fmla="*/ 1482859 w 1811868"/>
                  <a:gd name="connsiteY1" fmla="*/ 1818005 h 3651250"/>
                  <a:gd name="connsiteX2" fmla="*/ 1484128 w 1811868"/>
                  <a:gd name="connsiteY2" fmla="*/ 1814830 h 3651250"/>
                  <a:gd name="connsiteX3" fmla="*/ 1483493 w 1811868"/>
                  <a:gd name="connsiteY3" fmla="*/ 1139825 h 3651250"/>
                  <a:gd name="connsiteX4" fmla="*/ 1084078 w 1811868"/>
                  <a:gd name="connsiteY4" fmla="*/ 67310 h 3651250"/>
                  <a:gd name="connsiteX5" fmla="*/ 987559 w 1811868"/>
                  <a:gd name="connsiteY5" fmla="*/ 0 h 3651250"/>
                  <a:gd name="connsiteX6" fmla="*/ 692918 w 1811868"/>
                  <a:gd name="connsiteY6" fmla="*/ 0 h 3651250"/>
                  <a:gd name="connsiteX7" fmla="*/ 596398 w 1811868"/>
                  <a:gd name="connsiteY7" fmla="*/ 67310 h 3651250"/>
                  <a:gd name="connsiteX8" fmla="*/ 246513 w 1811868"/>
                  <a:gd name="connsiteY8" fmla="*/ 1006475 h 3651250"/>
                  <a:gd name="connsiteX9" fmla="*/ 86493 w 1811868"/>
                  <a:gd name="connsiteY9" fmla="*/ 1593850 h 3651250"/>
                  <a:gd name="connsiteX10" fmla="*/ 26168 w 1811868"/>
                  <a:gd name="connsiteY10" fmla="*/ 1796415 h 3651250"/>
                  <a:gd name="connsiteX11" fmla="*/ 183648 w 1811868"/>
                  <a:gd name="connsiteY11" fmla="*/ 2144395 h 3651250"/>
                  <a:gd name="connsiteX12" fmla="*/ 297313 w 1811868"/>
                  <a:gd name="connsiteY12" fmla="*/ 2428875 h 3651250"/>
                  <a:gd name="connsiteX13" fmla="*/ 108083 w 1811868"/>
                  <a:gd name="connsiteY13" fmla="*/ 2851785 h 3651250"/>
                  <a:gd name="connsiteX14" fmla="*/ 108083 w 1811868"/>
                  <a:gd name="connsiteY14" fmla="*/ 3587750 h 3651250"/>
                  <a:gd name="connsiteX15" fmla="*/ 171583 w 1811868"/>
                  <a:gd name="connsiteY15" fmla="*/ 3651250 h 3651250"/>
                  <a:gd name="connsiteX16" fmla="*/ 423043 w 1811868"/>
                  <a:gd name="connsiteY16" fmla="*/ 3651250 h 3651250"/>
                  <a:gd name="connsiteX17" fmla="*/ 486543 w 1811868"/>
                  <a:gd name="connsiteY17" fmla="*/ 3587750 h 3651250"/>
                  <a:gd name="connsiteX18" fmla="*/ 486543 w 1811868"/>
                  <a:gd name="connsiteY18" fmla="*/ 3162300 h 3651250"/>
                  <a:gd name="connsiteX19" fmla="*/ 1191393 w 1811868"/>
                  <a:gd name="connsiteY19" fmla="*/ 3162300 h 3651250"/>
                  <a:gd name="connsiteX20" fmla="*/ 1191393 w 1811868"/>
                  <a:gd name="connsiteY20" fmla="*/ 3587750 h 3651250"/>
                  <a:gd name="connsiteX21" fmla="*/ 1254893 w 1811868"/>
                  <a:gd name="connsiteY21" fmla="*/ 3651250 h 3651250"/>
                  <a:gd name="connsiteX22" fmla="*/ 1506353 w 1811868"/>
                  <a:gd name="connsiteY22" fmla="*/ 3651250 h 3651250"/>
                  <a:gd name="connsiteX23" fmla="*/ 1569853 w 1811868"/>
                  <a:gd name="connsiteY23" fmla="*/ 3587750 h 3651250"/>
                  <a:gd name="connsiteX24" fmla="*/ 1569853 w 1811868"/>
                  <a:gd name="connsiteY24" fmla="*/ 2853055 h 3651250"/>
                  <a:gd name="connsiteX25" fmla="*/ 1569853 w 1811868"/>
                  <a:gd name="connsiteY25" fmla="*/ 2853055 h 3651250"/>
                  <a:gd name="connsiteX26" fmla="*/ 1713998 w 1811868"/>
                  <a:gd name="connsiteY26" fmla="*/ 2536825 h 3651250"/>
                  <a:gd name="connsiteX27" fmla="*/ 1716538 w 1811868"/>
                  <a:gd name="connsiteY27" fmla="*/ 2127885 h 3651250"/>
                  <a:gd name="connsiteX28" fmla="*/ 1381259 w 1811868"/>
                  <a:gd name="connsiteY28" fmla="*/ 2430145 h 3651250"/>
                  <a:gd name="connsiteX29" fmla="*/ 1192028 w 1811868"/>
                  <a:gd name="connsiteY29" fmla="*/ 2853055 h 3651250"/>
                  <a:gd name="connsiteX30" fmla="*/ 487813 w 1811868"/>
                  <a:gd name="connsiteY30" fmla="*/ 2853055 h 3651250"/>
                  <a:gd name="connsiteX31" fmla="*/ 631959 w 1811868"/>
                  <a:gd name="connsiteY31" fmla="*/ 2536825 h 3651250"/>
                  <a:gd name="connsiteX32" fmla="*/ 633863 w 1811868"/>
                  <a:gd name="connsiteY32" fmla="*/ 2127885 h 3651250"/>
                  <a:gd name="connsiteX33" fmla="*/ 400184 w 1811868"/>
                  <a:gd name="connsiteY33" fmla="*/ 1818005 h 3651250"/>
                  <a:gd name="connsiteX34" fmla="*/ 471938 w 1811868"/>
                  <a:gd name="connsiteY34" fmla="*/ 1580515 h 3651250"/>
                  <a:gd name="connsiteX35" fmla="*/ 630053 w 1811868"/>
                  <a:gd name="connsiteY35" fmla="*/ 996950 h 3651250"/>
                  <a:gd name="connsiteX36" fmla="*/ 841509 w 1811868"/>
                  <a:gd name="connsiteY36" fmla="*/ 427355 h 3651250"/>
                  <a:gd name="connsiteX37" fmla="*/ 1132338 w 1811868"/>
                  <a:gd name="connsiteY37" fmla="*/ 1212850 h 3651250"/>
                  <a:gd name="connsiteX38" fmla="*/ 1118368 w 1811868"/>
                  <a:gd name="connsiteY38" fmla="*/ 1779905 h 3651250"/>
                  <a:gd name="connsiteX39" fmla="*/ 1110748 w 1811868"/>
                  <a:gd name="connsiteY39" fmla="*/ 1796415 h 3651250"/>
                  <a:gd name="connsiteX40" fmla="*/ 1268228 w 1811868"/>
                  <a:gd name="connsiteY40" fmla="*/ 2144395 h 3651250"/>
                  <a:gd name="connsiteX41" fmla="*/ 1381259 w 1811868"/>
                  <a:gd name="connsiteY41" fmla="*/ 2430145 h 365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811868" h="3651250">
                    <a:moveTo>
                      <a:pt x="1716538" y="2127885"/>
                    </a:moveTo>
                    <a:cubicBezTo>
                      <a:pt x="1606684" y="2014855"/>
                      <a:pt x="1432059" y="1955800"/>
                      <a:pt x="1482859" y="1818005"/>
                    </a:cubicBezTo>
                    <a:cubicBezTo>
                      <a:pt x="1483493" y="1816735"/>
                      <a:pt x="1483493" y="1815465"/>
                      <a:pt x="1484128" y="1814830"/>
                    </a:cubicBezTo>
                    <a:cubicBezTo>
                      <a:pt x="1564773" y="1597025"/>
                      <a:pt x="1564773" y="1357630"/>
                      <a:pt x="1483493" y="1139825"/>
                    </a:cubicBezTo>
                    <a:lnTo>
                      <a:pt x="1084078" y="67310"/>
                    </a:lnTo>
                    <a:cubicBezTo>
                      <a:pt x="1066298" y="22860"/>
                      <a:pt x="1033913" y="0"/>
                      <a:pt x="987559" y="0"/>
                    </a:cubicBezTo>
                    <a:lnTo>
                      <a:pt x="692918" y="0"/>
                    </a:lnTo>
                    <a:cubicBezTo>
                      <a:pt x="646563" y="0"/>
                      <a:pt x="614178" y="22225"/>
                      <a:pt x="596398" y="67310"/>
                    </a:cubicBezTo>
                    <a:lnTo>
                      <a:pt x="246513" y="1006475"/>
                    </a:lnTo>
                    <a:cubicBezTo>
                      <a:pt x="175393" y="1196975"/>
                      <a:pt x="123323" y="1393825"/>
                      <a:pt x="86493" y="1593850"/>
                    </a:cubicBezTo>
                    <a:cubicBezTo>
                      <a:pt x="74428" y="1660525"/>
                      <a:pt x="55378" y="1732915"/>
                      <a:pt x="26168" y="1796415"/>
                    </a:cubicBezTo>
                    <a:cubicBezTo>
                      <a:pt x="-31617" y="1921510"/>
                      <a:pt x="133" y="1998345"/>
                      <a:pt x="183648" y="2144395"/>
                    </a:cubicBezTo>
                    <a:cubicBezTo>
                      <a:pt x="367163" y="2290445"/>
                      <a:pt x="369068" y="2331720"/>
                      <a:pt x="297313" y="2428875"/>
                    </a:cubicBezTo>
                    <a:cubicBezTo>
                      <a:pt x="228733" y="2522220"/>
                      <a:pt x="108083" y="2606675"/>
                      <a:pt x="108083" y="2851785"/>
                    </a:cubicBezTo>
                    <a:lnTo>
                      <a:pt x="108083" y="3587750"/>
                    </a:lnTo>
                    <a:cubicBezTo>
                      <a:pt x="108083" y="3622675"/>
                      <a:pt x="136658" y="3651250"/>
                      <a:pt x="171583" y="3651250"/>
                    </a:cubicBezTo>
                    <a:lnTo>
                      <a:pt x="423043" y="3651250"/>
                    </a:lnTo>
                    <a:cubicBezTo>
                      <a:pt x="457968" y="3651250"/>
                      <a:pt x="486543" y="3622675"/>
                      <a:pt x="486543" y="3587750"/>
                    </a:cubicBezTo>
                    <a:lnTo>
                      <a:pt x="486543" y="3162300"/>
                    </a:lnTo>
                    <a:lnTo>
                      <a:pt x="1191393" y="3162300"/>
                    </a:lnTo>
                    <a:lnTo>
                      <a:pt x="1191393" y="3587750"/>
                    </a:lnTo>
                    <a:cubicBezTo>
                      <a:pt x="1191393" y="3622675"/>
                      <a:pt x="1219968" y="3651250"/>
                      <a:pt x="1254893" y="3651250"/>
                    </a:cubicBezTo>
                    <a:lnTo>
                      <a:pt x="1506353" y="3651250"/>
                    </a:lnTo>
                    <a:cubicBezTo>
                      <a:pt x="1541278" y="3651250"/>
                      <a:pt x="1569853" y="3622675"/>
                      <a:pt x="1569853" y="3587750"/>
                    </a:cubicBezTo>
                    <a:lnTo>
                      <a:pt x="1569853" y="2853055"/>
                    </a:lnTo>
                    <a:lnTo>
                      <a:pt x="1569853" y="2853055"/>
                    </a:lnTo>
                    <a:cubicBezTo>
                      <a:pt x="1569853" y="2853055"/>
                      <a:pt x="1569853" y="2689860"/>
                      <a:pt x="1713998" y="2536825"/>
                    </a:cubicBezTo>
                    <a:cubicBezTo>
                      <a:pt x="1834648" y="2409190"/>
                      <a:pt x="1853063" y="2268220"/>
                      <a:pt x="1716538" y="2127885"/>
                    </a:cubicBezTo>
                    <a:close/>
                    <a:moveTo>
                      <a:pt x="1381259" y="2430145"/>
                    </a:moveTo>
                    <a:cubicBezTo>
                      <a:pt x="1312678" y="2523490"/>
                      <a:pt x="1192028" y="2607945"/>
                      <a:pt x="1192028" y="2853055"/>
                    </a:cubicBezTo>
                    <a:lnTo>
                      <a:pt x="487813" y="2853055"/>
                    </a:lnTo>
                    <a:cubicBezTo>
                      <a:pt x="487813" y="2853055"/>
                      <a:pt x="487813" y="2689860"/>
                      <a:pt x="631959" y="2536825"/>
                    </a:cubicBezTo>
                    <a:cubicBezTo>
                      <a:pt x="751973" y="2409190"/>
                      <a:pt x="770388" y="2268220"/>
                      <a:pt x="633863" y="2127885"/>
                    </a:cubicBezTo>
                    <a:cubicBezTo>
                      <a:pt x="524009" y="2014855"/>
                      <a:pt x="349384" y="1955800"/>
                      <a:pt x="400184" y="1818005"/>
                    </a:cubicBezTo>
                    <a:cubicBezTo>
                      <a:pt x="426218" y="1748155"/>
                      <a:pt x="454159" y="1676400"/>
                      <a:pt x="471938" y="1580515"/>
                    </a:cubicBezTo>
                    <a:cubicBezTo>
                      <a:pt x="508768" y="1381760"/>
                      <a:pt x="560203" y="1186180"/>
                      <a:pt x="630053" y="996950"/>
                    </a:cubicBezTo>
                    <a:lnTo>
                      <a:pt x="841509" y="427355"/>
                    </a:lnTo>
                    <a:lnTo>
                      <a:pt x="1132338" y="1212850"/>
                    </a:lnTo>
                    <a:cubicBezTo>
                      <a:pt x="1200284" y="1397000"/>
                      <a:pt x="1197109" y="1600835"/>
                      <a:pt x="1118368" y="1779905"/>
                    </a:cubicBezTo>
                    <a:cubicBezTo>
                      <a:pt x="1115828" y="1785620"/>
                      <a:pt x="1113288" y="1790700"/>
                      <a:pt x="1110748" y="1796415"/>
                    </a:cubicBezTo>
                    <a:cubicBezTo>
                      <a:pt x="1052963" y="1921510"/>
                      <a:pt x="1084713" y="1998345"/>
                      <a:pt x="1268228" y="2144395"/>
                    </a:cubicBezTo>
                    <a:cubicBezTo>
                      <a:pt x="1450473" y="2291080"/>
                      <a:pt x="1452378" y="2332355"/>
                      <a:pt x="1381259" y="2430145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B20B342-BEAC-71C7-8D8D-E588F5C08FFF}"/>
                  </a:ext>
                </a:extLst>
              </p:cNvPr>
              <p:cNvSpPr/>
              <p:nvPr/>
            </p:nvSpPr>
            <p:spPr>
              <a:xfrm>
                <a:off x="8240261" y="1162050"/>
                <a:ext cx="1845841" cy="3651250"/>
              </a:xfrm>
              <a:custGeom>
                <a:avLst/>
                <a:gdLst>
                  <a:gd name="connsiteX0" fmla="*/ 1750194 w 1845841"/>
                  <a:gd name="connsiteY0" fmla="*/ 2127885 h 3651250"/>
                  <a:gd name="connsiteX1" fmla="*/ 1516513 w 1845841"/>
                  <a:gd name="connsiteY1" fmla="*/ 1818005 h 3651250"/>
                  <a:gd name="connsiteX2" fmla="*/ 1605413 w 1845841"/>
                  <a:gd name="connsiteY2" fmla="*/ 1377315 h 3651250"/>
                  <a:gd name="connsiteX3" fmla="*/ 1605413 w 1845841"/>
                  <a:gd name="connsiteY3" fmla="*/ 67310 h 3651250"/>
                  <a:gd name="connsiteX4" fmla="*/ 1586363 w 1845841"/>
                  <a:gd name="connsiteY4" fmla="*/ 19050 h 3651250"/>
                  <a:gd name="connsiteX5" fmla="*/ 1538104 w 1845841"/>
                  <a:gd name="connsiteY5" fmla="*/ 0 h 3651250"/>
                  <a:gd name="connsiteX6" fmla="*/ 1291088 w 1845841"/>
                  <a:gd name="connsiteY6" fmla="*/ 0 h 3651250"/>
                  <a:gd name="connsiteX7" fmla="*/ 1244098 w 1845841"/>
                  <a:gd name="connsiteY7" fmla="*/ 19050 h 3651250"/>
                  <a:gd name="connsiteX8" fmla="*/ 1226954 w 1845841"/>
                  <a:gd name="connsiteY8" fmla="*/ 67310 h 3651250"/>
                  <a:gd name="connsiteX9" fmla="*/ 1226319 w 1845841"/>
                  <a:gd name="connsiteY9" fmla="*/ 1377315 h 3651250"/>
                  <a:gd name="connsiteX10" fmla="*/ 1143769 w 1845841"/>
                  <a:gd name="connsiteY10" fmla="*/ 1797050 h 3651250"/>
                  <a:gd name="connsiteX11" fmla="*/ 1301248 w 1845841"/>
                  <a:gd name="connsiteY11" fmla="*/ 2145030 h 3651250"/>
                  <a:gd name="connsiteX12" fmla="*/ 1414913 w 1845841"/>
                  <a:gd name="connsiteY12" fmla="*/ 2429510 h 3651250"/>
                  <a:gd name="connsiteX13" fmla="*/ 1254258 w 1845841"/>
                  <a:gd name="connsiteY13" fmla="*/ 2668905 h 3651250"/>
                  <a:gd name="connsiteX14" fmla="*/ 606558 w 1845841"/>
                  <a:gd name="connsiteY14" fmla="*/ 45720 h 3651250"/>
                  <a:gd name="connsiteX15" fmla="*/ 529088 w 1845841"/>
                  <a:gd name="connsiteY15" fmla="*/ 0 h 3651250"/>
                  <a:gd name="connsiteX16" fmla="*/ 172853 w 1845841"/>
                  <a:gd name="connsiteY16" fmla="*/ 0 h 3651250"/>
                  <a:gd name="connsiteX17" fmla="*/ 125863 w 1845841"/>
                  <a:gd name="connsiteY17" fmla="*/ 19050 h 3651250"/>
                  <a:gd name="connsiteX18" fmla="*/ 108719 w 1845841"/>
                  <a:gd name="connsiteY18" fmla="*/ 67310 h 3651250"/>
                  <a:gd name="connsiteX19" fmla="*/ 108719 w 1845841"/>
                  <a:gd name="connsiteY19" fmla="*/ 1377315 h 3651250"/>
                  <a:gd name="connsiteX20" fmla="*/ 108719 w 1845841"/>
                  <a:gd name="connsiteY20" fmla="*/ 1377315 h 3651250"/>
                  <a:gd name="connsiteX21" fmla="*/ 26169 w 1845841"/>
                  <a:gd name="connsiteY21" fmla="*/ 1797050 h 3651250"/>
                  <a:gd name="connsiteX22" fmla="*/ 183648 w 1845841"/>
                  <a:gd name="connsiteY22" fmla="*/ 2145030 h 3651250"/>
                  <a:gd name="connsiteX23" fmla="*/ 297313 w 1845841"/>
                  <a:gd name="connsiteY23" fmla="*/ 2429510 h 3651250"/>
                  <a:gd name="connsiteX24" fmla="*/ 108083 w 1845841"/>
                  <a:gd name="connsiteY24" fmla="*/ 2852420 h 3651250"/>
                  <a:gd name="connsiteX25" fmla="*/ 108083 w 1845841"/>
                  <a:gd name="connsiteY25" fmla="*/ 3587750 h 3651250"/>
                  <a:gd name="connsiteX26" fmla="*/ 171583 w 1845841"/>
                  <a:gd name="connsiteY26" fmla="*/ 3651250 h 3651250"/>
                  <a:gd name="connsiteX27" fmla="*/ 423044 w 1845841"/>
                  <a:gd name="connsiteY27" fmla="*/ 3651250 h 3651250"/>
                  <a:gd name="connsiteX28" fmla="*/ 486544 w 1845841"/>
                  <a:gd name="connsiteY28" fmla="*/ 3587750 h 3651250"/>
                  <a:gd name="connsiteX29" fmla="*/ 486544 w 1845841"/>
                  <a:gd name="connsiteY29" fmla="*/ 2853055 h 3651250"/>
                  <a:gd name="connsiteX30" fmla="*/ 486544 w 1845841"/>
                  <a:gd name="connsiteY30" fmla="*/ 2853055 h 3651250"/>
                  <a:gd name="connsiteX31" fmla="*/ 630688 w 1845841"/>
                  <a:gd name="connsiteY31" fmla="*/ 2536825 h 3651250"/>
                  <a:gd name="connsiteX32" fmla="*/ 632594 w 1845841"/>
                  <a:gd name="connsiteY32" fmla="*/ 2127885 h 3651250"/>
                  <a:gd name="connsiteX33" fmla="*/ 398913 w 1845841"/>
                  <a:gd name="connsiteY33" fmla="*/ 1818005 h 3651250"/>
                  <a:gd name="connsiteX34" fmla="*/ 488448 w 1845841"/>
                  <a:gd name="connsiteY34" fmla="*/ 1377315 h 3651250"/>
                  <a:gd name="connsiteX35" fmla="*/ 489719 w 1845841"/>
                  <a:gd name="connsiteY35" fmla="*/ 781685 h 3651250"/>
                  <a:gd name="connsiteX36" fmla="*/ 1227588 w 1845841"/>
                  <a:gd name="connsiteY36" fmla="*/ 3599815 h 3651250"/>
                  <a:gd name="connsiteX37" fmla="*/ 1229494 w 1845841"/>
                  <a:gd name="connsiteY37" fmla="*/ 3607435 h 3651250"/>
                  <a:gd name="connsiteX38" fmla="*/ 1231398 w 1845841"/>
                  <a:gd name="connsiteY38" fmla="*/ 3615690 h 3651250"/>
                  <a:gd name="connsiteX39" fmla="*/ 1231398 w 1845841"/>
                  <a:gd name="connsiteY39" fmla="*/ 3613150 h 3651250"/>
                  <a:gd name="connsiteX40" fmla="*/ 1289183 w 1845841"/>
                  <a:gd name="connsiteY40" fmla="*/ 3650615 h 3651250"/>
                  <a:gd name="connsiteX41" fmla="*/ 1540644 w 1845841"/>
                  <a:gd name="connsiteY41" fmla="*/ 3650615 h 3651250"/>
                  <a:gd name="connsiteX42" fmla="*/ 1604144 w 1845841"/>
                  <a:gd name="connsiteY42" fmla="*/ 3587115 h 3651250"/>
                  <a:gd name="connsiteX43" fmla="*/ 1604144 w 1845841"/>
                  <a:gd name="connsiteY43" fmla="*/ 2853055 h 3651250"/>
                  <a:gd name="connsiteX44" fmla="*/ 1604144 w 1845841"/>
                  <a:gd name="connsiteY44" fmla="*/ 2853055 h 3651250"/>
                  <a:gd name="connsiteX45" fmla="*/ 1748288 w 1845841"/>
                  <a:gd name="connsiteY45" fmla="*/ 2536825 h 3651250"/>
                  <a:gd name="connsiteX46" fmla="*/ 1750194 w 1845841"/>
                  <a:gd name="connsiteY46" fmla="*/ 2127885 h 365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45841" h="3651250">
                    <a:moveTo>
                      <a:pt x="1750194" y="2127885"/>
                    </a:moveTo>
                    <a:cubicBezTo>
                      <a:pt x="1640338" y="2014855"/>
                      <a:pt x="1466983" y="1956435"/>
                      <a:pt x="1516513" y="1818005"/>
                    </a:cubicBezTo>
                    <a:cubicBezTo>
                      <a:pt x="1599063" y="1586865"/>
                      <a:pt x="1605413" y="1377315"/>
                      <a:pt x="1605413" y="1377315"/>
                    </a:cubicBezTo>
                    <a:lnTo>
                      <a:pt x="1605413" y="67310"/>
                    </a:lnTo>
                    <a:cubicBezTo>
                      <a:pt x="1605413" y="47625"/>
                      <a:pt x="1599063" y="31750"/>
                      <a:pt x="1586363" y="19050"/>
                    </a:cubicBezTo>
                    <a:cubicBezTo>
                      <a:pt x="1573663" y="6350"/>
                      <a:pt x="1557788" y="0"/>
                      <a:pt x="1538104" y="0"/>
                    </a:cubicBezTo>
                    <a:lnTo>
                      <a:pt x="1291088" y="0"/>
                    </a:lnTo>
                    <a:cubicBezTo>
                      <a:pt x="1271404" y="0"/>
                      <a:pt x="1255529" y="6350"/>
                      <a:pt x="1244098" y="19050"/>
                    </a:cubicBezTo>
                    <a:cubicBezTo>
                      <a:pt x="1232669" y="31750"/>
                      <a:pt x="1226954" y="47625"/>
                      <a:pt x="1226954" y="67310"/>
                    </a:cubicBezTo>
                    <a:cubicBezTo>
                      <a:pt x="1226954" y="67310"/>
                      <a:pt x="1228223" y="1175385"/>
                      <a:pt x="1226319" y="1377315"/>
                    </a:cubicBezTo>
                    <a:cubicBezTo>
                      <a:pt x="1225048" y="1474470"/>
                      <a:pt x="1225683" y="1620520"/>
                      <a:pt x="1143769" y="1797050"/>
                    </a:cubicBezTo>
                    <a:cubicBezTo>
                      <a:pt x="1085983" y="1922145"/>
                      <a:pt x="1117733" y="1998980"/>
                      <a:pt x="1301248" y="2145030"/>
                    </a:cubicBezTo>
                    <a:cubicBezTo>
                      <a:pt x="1484763" y="2291080"/>
                      <a:pt x="1486669" y="2332355"/>
                      <a:pt x="1414913" y="2429510"/>
                    </a:cubicBezTo>
                    <a:cubicBezTo>
                      <a:pt x="1367288" y="2494280"/>
                      <a:pt x="1294263" y="2555240"/>
                      <a:pt x="1254258" y="2668905"/>
                    </a:cubicBezTo>
                    <a:lnTo>
                      <a:pt x="606558" y="45720"/>
                    </a:lnTo>
                    <a:cubicBezTo>
                      <a:pt x="588779" y="15240"/>
                      <a:pt x="562744" y="0"/>
                      <a:pt x="529088" y="0"/>
                    </a:cubicBezTo>
                    <a:lnTo>
                      <a:pt x="172853" y="0"/>
                    </a:lnTo>
                    <a:cubicBezTo>
                      <a:pt x="153169" y="0"/>
                      <a:pt x="137294" y="6350"/>
                      <a:pt x="125863" y="19050"/>
                    </a:cubicBezTo>
                    <a:cubicBezTo>
                      <a:pt x="114433" y="31750"/>
                      <a:pt x="108719" y="47625"/>
                      <a:pt x="108719" y="67310"/>
                    </a:cubicBezTo>
                    <a:lnTo>
                      <a:pt x="108719" y="1377315"/>
                    </a:lnTo>
                    <a:lnTo>
                      <a:pt x="108719" y="1377315"/>
                    </a:lnTo>
                    <a:cubicBezTo>
                      <a:pt x="108719" y="1474470"/>
                      <a:pt x="108083" y="1620520"/>
                      <a:pt x="26169" y="1797050"/>
                    </a:cubicBezTo>
                    <a:cubicBezTo>
                      <a:pt x="-31617" y="1922145"/>
                      <a:pt x="133" y="1998980"/>
                      <a:pt x="183648" y="2145030"/>
                    </a:cubicBezTo>
                    <a:cubicBezTo>
                      <a:pt x="367163" y="2291080"/>
                      <a:pt x="369069" y="2332355"/>
                      <a:pt x="297313" y="2429510"/>
                    </a:cubicBezTo>
                    <a:cubicBezTo>
                      <a:pt x="228733" y="2522855"/>
                      <a:pt x="108083" y="2607310"/>
                      <a:pt x="108083" y="2852420"/>
                    </a:cubicBezTo>
                    <a:lnTo>
                      <a:pt x="108083" y="3587750"/>
                    </a:lnTo>
                    <a:cubicBezTo>
                      <a:pt x="108083" y="3622675"/>
                      <a:pt x="136658" y="3651250"/>
                      <a:pt x="171583" y="3651250"/>
                    </a:cubicBezTo>
                    <a:lnTo>
                      <a:pt x="423044" y="3651250"/>
                    </a:lnTo>
                    <a:cubicBezTo>
                      <a:pt x="457969" y="3651250"/>
                      <a:pt x="486544" y="3622675"/>
                      <a:pt x="486544" y="3587750"/>
                    </a:cubicBezTo>
                    <a:lnTo>
                      <a:pt x="486544" y="2853055"/>
                    </a:lnTo>
                    <a:lnTo>
                      <a:pt x="486544" y="2853055"/>
                    </a:lnTo>
                    <a:cubicBezTo>
                      <a:pt x="486544" y="2853055"/>
                      <a:pt x="486544" y="2689860"/>
                      <a:pt x="630688" y="2536825"/>
                    </a:cubicBezTo>
                    <a:cubicBezTo>
                      <a:pt x="750704" y="2409190"/>
                      <a:pt x="769119" y="2268220"/>
                      <a:pt x="632594" y="2127885"/>
                    </a:cubicBezTo>
                    <a:cubicBezTo>
                      <a:pt x="522738" y="2014855"/>
                      <a:pt x="348113" y="1955800"/>
                      <a:pt x="398913" y="1818005"/>
                    </a:cubicBezTo>
                    <a:cubicBezTo>
                      <a:pt x="440188" y="1706245"/>
                      <a:pt x="488448" y="1589405"/>
                      <a:pt x="488448" y="1377315"/>
                    </a:cubicBezTo>
                    <a:lnTo>
                      <a:pt x="489719" y="781685"/>
                    </a:lnTo>
                    <a:lnTo>
                      <a:pt x="1227588" y="3599815"/>
                    </a:lnTo>
                    <a:cubicBezTo>
                      <a:pt x="1228223" y="3602355"/>
                      <a:pt x="1228858" y="3604895"/>
                      <a:pt x="1229494" y="3607435"/>
                    </a:cubicBezTo>
                    <a:lnTo>
                      <a:pt x="1231398" y="3615690"/>
                    </a:lnTo>
                    <a:lnTo>
                      <a:pt x="1231398" y="3613150"/>
                    </a:lnTo>
                    <a:cubicBezTo>
                      <a:pt x="1241558" y="3635375"/>
                      <a:pt x="1263783" y="3650615"/>
                      <a:pt x="1289183" y="3650615"/>
                    </a:cubicBezTo>
                    <a:lnTo>
                      <a:pt x="1540644" y="3650615"/>
                    </a:lnTo>
                    <a:cubicBezTo>
                      <a:pt x="1575569" y="3650615"/>
                      <a:pt x="1604144" y="3622040"/>
                      <a:pt x="1604144" y="3587115"/>
                    </a:cubicBezTo>
                    <a:lnTo>
                      <a:pt x="1604144" y="2853055"/>
                    </a:lnTo>
                    <a:lnTo>
                      <a:pt x="1604144" y="2853055"/>
                    </a:lnTo>
                    <a:cubicBezTo>
                      <a:pt x="1604144" y="2853055"/>
                      <a:pt x="1604144" y="2689860"/>
                      <a:pt x="1748288" y="2536825"/>
                    </a:cubicBezTo>
                    <a:cubicBezTo>
                      <a:pt x="1868304" y="2409190"/>
                      <a:pt x="1887354" y="2268220"/>
                      <a:pt x="1750194" y="2127885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F21CD2B9-918A-84AA-C34C-FDC355A701DE}"/>
                  </a:ext>
                </a:extLst>
              </p:cNvPr>
              <p:cNvSpPr/>
              <p:nvPr/>
            </p:nvSpPr>
            <p:spPr>
              <a:xfrm>
                <a:off x="2802121" y="1162050"/>
                <a:ext cx="1576203" cy="3651250"/>
              </a:xfrm>
              <a:custGeom>
                <a:avLst/>
                <a:gdLst>
                  <a:gd name="connsiteX0" fmla="*/ 1390783 w 1576203"/>
                  <a:gd name="connsiteY0" fmla="*/ 153035 h 3651250"/>
                  <a:gd name="connsiteX1" fmla="*/ 881513 w 1576203"/>
                  <a:gd name="connsiteY1" fmla="*/ 0 h 3651250"/>
                  <a:gd name="connsiteX2" fmla="*/ 172853 w 1576203"/>
                  <a:gd name="connsiteY2" fmla="*/ 0 h 3651250"/>
                  <a:gd name="connsiteX3" fmla="*/ 125863 w 1576203"/>
                  <a:gd name="connsiteY3" fmla="*/ 19050 h 3651250"/>
                  <a:gd name="connsiteX4" fmla="*/ 108718 w 1576203"/>
                  <a:gd name="connsiteY4" fmla="*/ 67310 h 3651250"/>
                  <a:gd name="connsiteX5" fmla="*/ 108718 w 1576203"/>
                  <a:gd name="connsiteY5" fmla="*/ 1377315 h 3651250"/>
                  <a:gd name="connsiteX6" fmla="*/ 26168 w 1576203"/>
                  <a:gd name="connsiteY6" fmla="*/ 1797050 h 3651250"/>
                  <a:gd name="connsiteX7" fmla="*/ 183648 w 1576203"/>
                  <a:gd name="connsiteY7" fmla="*/ 2145030 h 3651250"/>
                  <a:gd name="connsiteX8" fmla="*/ 297313 w 1576203"/>
                  <a:gd name="connsiteY8" fmla="*/ 2429510 h 3651250"/>
                  <a:gd name="connsiteX9" fmla="*/ 108083 w 1576203"/>
                  <a:gd name="connsiteY9" fmla="*/ 2852420 h 3651250"/>
                  <a:gd name="connsiteX10" fmla="*/ 108083 w 1576203"/>
                  <a:gd name="connsiteY10" fmla="*/ 3587750 h 3651250"/>
                  <a:gd name="connsiteX11" fmla="*/ 171583 w 1576203"/>
                  <a:gd name="connsiteY11" fmla="*/ 3651250 h 3651250"/>
                  <a:gd name="connsiteX12" fmla="*/ 423043 w 1576203"/>
                  <a:gd name="connsiteY12" fmla="*/ 3651250 h 3651250"/>
                  <a:gd name="connsiteX13" fmla="*/ 486543 w 1576203"/>
                  <a:gd name="connsiteY13" fmla="*/ 3587750 h 3651250"/>
                  <a:gd name="connsiteX14" fmla="*/ 486543 w 1576203"/>
                  <a:gd name="connsiteY14" fmla="*/ 2853055 h 3651250"/>
                  <a:gd name="connsiteX15" fmla="*/ 486543 w 1576203"/>
                  <a:gd name="connsiteY15" fmla="*/ 2853055 h 3651250"/>
                  <a:gd name="connsiteX16" fmla="*/ 630688 w 1576203"/>
                  <a:gd name="connsiteY16" fmla="*/ 2536825 h 3651250"/>
                  <a:gd name="connsiteX17" fmla="*/ 632593 w 1576203"/>
                  <a:gd name="connsiteY17" fmla="*/ 2127885 h 3651250"/>
                  <a:gd name="connsiteX18" fmla="*/ 398913 w 1576203"/>
                  <a:gd name="connsiteY18" fmla="*/ 1818005 h 3651250"/>
                  <a:gd name="connsiteX19" fmla="*/ 488448 w 1576203"/>
                  <a:gd name="connsiteY19" fmla="*/ 1377315 h 3651250"/>
                  <a:gd name="connsiteX20" fmla="*/ 488448 w 1576203"/>
                  <a:gd name="connsiteY20" fmla="*/ 1377315 h 3651250"/>
                  <a:gd name="connsiteX21" fmla="*/ 488448 w 1576203"/>
                  <a:gd name="connsiteY21" fmla="*/ 1184275 h 3651250"/>
                  <a:gd name="connsiteX22" fmla="*/ 882148 w 1576203"/>
                  <a:gd name="connsiteY22" fmla="*/ 1184275 h 3651250"/>
                  <a:gd name="connsiteX23" fmla="*/ 1391419 w 1576203"/>
                  <a:gd name="connsiteY23" fmla="*/ 1035685 h 3651250"/>
                  <a:gd name="connsiteX24" fmla="*/ 1576203 w 1576203"/>
                  <a:gd name="connsiteY24" fmla="*/ 597535 h 3651250"/>
                  <a:gd name="connsiteX25" fmla="*/ 1390783 w 1576203"/>
                  <a:gd name="connsiteY25" fmla="*/ 153035 h 3651250"/>
                  <a:gd name="connsiteX26" fmla="*/ 1105669 w 1576203"/>
                  <a:gd name="connsiteY26" fmla="*/ 810895 h 3651250"/>
                  <a:gd name="connsiteX27" fmla="*/ 868813 w 1576203"/>
                  <a:gd name="connsiteY27" fmla="*/ 884555 h 3651250"/>
                  <a:gd name="connsiteX28" fmla="*/ 482733 w 1576203"/>
                  <a:gd name="connsiteY28" fmla="*/ 884555 h 3651250"/>
                  <a:gd name="connsiteX29" fmla="*/ 482733 w 1576203"/>
                  <a:gd name="connsiteY29" fmla="*/ 300355 h 3651250"/>
                  <a:gd name="connsiteX30" fmla="*/ 868178 w 1576203"/>
                  <a:gd name="connsiteY30" fmla="*/ 300355 h 3651250"/>
                  <a:gd name="connsiteX31" fmla="*/ 1108208 w 1576203"/>
                  <a:gd name="connsiteY31" fmla="*/ 377825 h 3651250"/>
                  <a:gd name="connsiteX32" fmla="*/ 1186948 w 1576203"/>
                  <a:gd name="connsiteY32" fmla="*/ 594995 h 3651250"/>
                  <a:gd name="connsiteX33" fmla="*/ 1105669 w 1576203"/>
                  <a:gd name="connsiteY33" fmla="*/ 810895 h 365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76203" h="3651250">
                    <a:moveTo>
                      <a:pt x="1390783" y="153035"/>
                    </a:moveTo>
                    <a:cubicBezTo>
                      <a:pt x="1267594" y="51435"/>
                      <a:pt x="1098048" y="0"/>
                      <a:pt x="881513" y="0"/>
                    </a:cubicBezTo>
                    <a:lnTo>
                      <a:pt x="172853" y="0"/>
                    </a:lnTo>
                    <a:cubicBezTo>
                      <a:pt x="153168" y="0"/>
                      <a:pt x="137293" y="6350"/>
                      <a:pt x="125863" y="19050"/>
                    </a:cubicBezTo>
                    <a:cubicBezTo>
                      <a:pt x="114433" y="31750"/>
                      <a:pt x="108718" y="47625"/>
                      <a:pt x="108718" y="67310"/>
                    </a:cubicBezTo>
                    <a:lnTo>
                      <a:pt x="108718" y="1377315"/>
                    </a:lnTo>
                    <a:cubicBezTo>
                      <a:pt x="108718" y="1474470"/>
                      <a:pt x="108083" y="1620520"/>
                      <a:pt x="26168" y="1797050"/>
                    </a:cubicBezTo>
                    <a:cubicBezTo>
                      <a:pt x="-31617" y="1922145"/>
                      <a:pt x="133" y="1998980"/>
                      <a:pt x="183648" y="2145030"/>
                    </a:cubicBezTo>
                    <a:cubicBezTo>
                      <a:pt x="367163" y="2291080"/>
                      <a:pt x="369068" y="2332355"/>
                      <a:pt x="297313" y="2429510"/>
                    </a:cubicBezTo>
                    <a:cubicBezTo>
                      <a:pt x="228733" y="2522855"/>
                      <a:pt x="108083" y="2607310"/>
                      <a:pt x="108083" y="2852420"/>
                    </a:cubicBezTo>
                    <a:lnTo>
                      <a:pt x="108083" y="3587750"/>
                    </a:lnTo>
                    <a:cubicBezTo>
                      <a:pt x="108083" y="3622675"/>
                      <a:pt x="136658" y="3651250"/>
                      <a:pt x="171583" y="3651250"/>
                    </a:cubicBezTo>
                    <a:lnTo>
                      <a:pt x="423043" y="3651250"/>
                    </a:lnTo>
                    <a:cubicBezTo>
                      <a:pt x="457968" y="3651250"/>
                      <a:pt x="486543" y="3622675"/>
                      <a:pt x="486543" y="3587750"/>
                    </a:cubicBezTo>
                    <a:lnTo>
                      <a:pt x="486543" y="2853055"/>
                    </a:lnTo>
                    <a:lnTo>
                      <a:pt x="486543" y="2853055"/>
                    </a:lnTo>
                    <a:cubicBezTo>
                      <a:pt x="486543" y="2853055"/>
                      <a:pt x="486543" y="2689860"/>
                      <a:pt x="630688" y="2536825"/>
                    </a:cubicBezTo>
                    <a:cubicBezTo>
                      <a:pt x="750703" y="2409190"/>
                      <a:pt x="769118" y="2268220"/>
                      <a:pt x="632593" y="2127885"/>
                    </a:cubicBezTo>
                    <a:cubicBezTo>
                      <a:pt x="522738" y="2014855"/>
                      <a:pt x="348113" y="1955800"/>
                      <a:pt x="398913" y="1818005"/>
                    </a:cubicBezTo>
                    <a:cubicBezTo>
                      <a:pt x="440188" y="1706245"/>
                      <a:pt x="488448" y="1589405"/>
                      <a:pt x="488448" y="1377315"/>
                    </a:cubicBezTo>
                    <a:lnTo>
                      <a:pt x="488448" y="1377315"/>
                    </a:lnTo>
                    <a:lnTo>
                      <a:pt x="488448" y="1184275"/>
                    </a:lnTo>
                    <a:lnTo>
                      <a:pt x="882148" y="1184275"/>
                    </a:lnTo>
                    <a:cubicBezTo>
                      <a:pt x="1098048" y="1184275"/>
                      <a:pt x="1268228" y="1134745"/>
                      <a:pt x="1391419" y="1035685"/>
                    </a:cubicBezTo>
                    <a:cubicBezTo>
                      <a:pt x="1514608" y="936625"/>
                      <a:pt x="1576203" y="790575"/>
                      <a:pt x="1576203" y="597535"/>
                    </a:cubicBezTo>
                    <a:cubicBezTo>
                      <a:pt x="1575569" y="403225"/>
                      <a:pt x="1513973" y="255270"/>
                      <a:pt x="1390783" y="153035"/>
                    </a:cubicBezTo>
                    <a:close/>
                    <a:moveTo>
                      <a:pt x="1105669" y="810895"/>
                    </a:moveTo>
                    <a:cubicBezTo>
                      <a:pt x="1051058" y="859790"/>
                      <a:pt x="972318" y="884555"/>
                      <a:pt x="868813" y="884555"/>
                    </a:cubicBezTo>
                    <a:lnTo>
                      <a:pt x="482733" y="884555"/>
                    </a:lnTo>
                    <a:lnTo>
                      <a:pt x="482733" y="300355"/>
                    </a:lnTo>
                    <a:lnTo>
                      <a:pt x="868178" y="300355"/>
                    </a:lnTo>
                    <a:cubicBezTo>
                      <a:pt x="975493" y="300355"/>
                      <a:pt x="1055503" y="326390"/>
                      <a:pt x="1108208" y="377825"/>
                    </a:cubicBezTo>
                    <a:cubicBezTo>
                      <a:pt x="1160913" y="429895"/>
                      <a:pt x="1186948" y="502285"/>
                      <a:pt x="1186948" y="594995"/>
                    </a:cubicBezTo>
                    <a:cubicBezTo>
                      <a:pt x="1186948" y="690245"/>
                      <a:pt x="1159644" y="762000"/>
                      <a:pt x="1105669" y="810895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" name="Graphic 2">
              <a:extLst>
                <a:ext uri="{FF2B5EF4-FFF2-40B4-BE49-F238E27FC236}">
                  <a16:creationId xmlns:a16="http://schemas.microsoft.com/office/drawing/2014/main" id="{CCDA5BEB-73F8-5DFA-004C-EFB2E7DBAD82}"/>
                </a:ext>
              </a:extLst>
            </p:cNvPr>
            <p:cNvGrpSpPr/>
            <p:nvPr/>
          </p:nvGrpSpPr>
          <p:grpSpPr>
            <a:xfrm>
              <a:off x="7020421" y="2625403"/>
              <a:ext cx="2931542" cy="3582471"/>
              <a:chOff x="7020421" y="2625403"/>
              <a:chExt cx="2931542" cy="3582471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B098A7D-68F6-AF11-44E7-C750C6BF4FFA}"/>
                  </a:ext>
                </a:extLst>
              </p:cNvPr>
              <p:cNvSpPr/>
              <p:nvPr/>
            </p:nvSpPr>
            <p:spPr>
              <a:xfrm>
                <a:off x="8604925" y="5437938"/>
                <a:ext cx="209508" cy="260551"/>
              </a:xfrm>
              <a:custGeom>
                <a:avLst/>
                <a:gdLst>
                  <a:gd name="connsiteX0" fmla="*/ 209509 w 209508"/>
                  <a:gd name="connsiteY0" fmla="*/ 20521 h 260551"/>
                  <a:gd name="connsiteX1" fmla="*/ 114894 w 209508"/>
                  <a:gd name="connsiteY1" fmla="*/ 836 h 260551"/>
                  <a:gd name="connsiteX2" fmla="*/ 3769 w 209508"/>
                  <a:gd name="connsiteY2" fmla="*/ 179907 h 260551"/>
                  <a:gd name="connsiteX3" fmla="*/ 83779 w 209508"/>
                  <a:gd name="connsiteY3" fmla="*/ 260552 h 260551"/>
                  <a:gd name="connsiteX4" fmla="*/ 209509 w 209508"/>
                  <a:gd name="connsiteY4" fmla="*/ 20521 h 26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08" h="260551">
                    <a:moveTo>
                      <a:pt x="209509" y="20521"/>
                    </a:moveTo>
                    <a:cubicBezTo>
                      <a:pt x="175219" y="3377"/>
                      <a:pt x="142834" y="-2339"/>
                      <a:pt x="114894" y="836"/>
                    </a:cubicBezTo>
                    <a:cubicBezTo>
                      <a:pt x="53299" y="8457"/>
                      <a:pt x="-17186" y="129741"/>
                      <a:pt x="3769" y="179907"/>
                    </a:cubicBezTo>
                    <a:cubicBezTo>
                      <a:pt x="12659" y="202132"/>
                      <a:pt x="43139" y="230071"/>
                      <a:pt x="83779" y="260552"/>
                    </a:cubicBezTo>
                    <a:lnTo>
                      <a:pt x="209509" y="20521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0B2F28CC-422D-CD69-7A41-77878A55BB7D}"/>
                  </a:ext>
                </a:extLst>
              </p:cNvPr>
              <p:cNvSpPr/>
              <p:nvPr/>
            </p:nvSpPr>
            <p:spPr>
              <a:xfrm>
                <a:off x="8909597" y="5580379"/>
                <a:ext cx="140308" cy="286639"/>
              </a:xfrm>
              <a:custGeom>
                <a:avLst/>
                <a:gdLst>
                  <a:gd name="connsiteX0" fmla="*/ 40727 w 140308"/>
                  <a:gd name="connsiteY0" fmla="*/ 0 h 286639"/>
                  <a:gd name="connsiteX1" fmla="*/ 1992 w 140308"/>
                  <a:gd name="connsiteY1" fmla="*/ 260985 h 286639"/>
                  <a:gd name="connsiteX2" fmla="*/ 106767 w 140308"/>
                  <a:gd name="connsiteY2" fmla="*/ 284480 h 286639"/>
                  <a:gd name="connsiteX3" fmla="*/ 40727 w 140308"/>
                  <a:gd name="connsiteY3" fmla="*/ 0 h 28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308" h="286639">
                    <a:moveTo>
                      <a:pt x="40727" y="0"/>
                    </a:moveTo>
                    <a:cubicBezTo>
                      <a:pt x="22947" y="43180"/>
                      <a:pt x="-8167" y="139700"/>
                      <a:pt x="1992" y="260985"/>
                    </a:cubicBezTo>
                    <a:cubicBezTo>
                      <a:pt x="76287" y="297180"/>
                      <a:pt x="106767" y="284480"/>
                      <a:pt x="106767" y="284480"/>
                    </a:cubicBezTo>
                    <a:cubicBezTo>
                      <a:pt x="182967" y="241935"/>
                      <a:pt x="115658" y="101600"/>
                      <a:pt x="40727" y="0"/>
                    </a:cubicBezTo>
                    <a:close/>
                  </a:path>
                </a:pathLst>
              </a:custGeom>
              <a:solidFill>
                <a:srgbClr val="A02C08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FE2EA4D0-65DC-B614-A9A8-B8482DA1F2BF}"/>
                  </a:ext>
                </a:extLst>
              </p:cNvPr>
              <p:cNvSpPr/>
              <p:nvPr/>
            </p:nvSpPr>
            <p:spPr>
              <a:xfrm>
                <a:off x="8585739" y="2700635"/>
                <a:ext cx="455769" cy="695411"/>
              </a:xfrm>
              <a:custGeom>
                <a:avLst/>
                <a:gdLst>
                  <a:gd name="connsiteX0" fmla="*/ 224250 w 455769"/>
                  <a:gd name="connsiteY0" fmla="*/ 20 h 695411"/>
                  <a:gd name="connsiteX1" fmla="*/ 14066 w 455769"/>
                  <a:gd name="connsiteY1" fmla="*/ 403245 h 695411"/>
                  <a:gd name="connsiteX2" fmla="*/ 271875 w 455769"/>
                  <a:gd name="connsiteY2" fmla="*/ 695345 h 695411"/>
                  <a:gd name="connsiteX3" fmla="*/ 450945 w 455769"/>
                  <a:gd name="connsiteY3" fmla="*/ 429280 h 695411"/>
                  <a:gd name="connsiteX4" fmla="*/ 224250 w 455769"/>
                  <a:gd name="connsiteY4" fmla="*/ 20 h 69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769" h="695411">
                    <a:moveTo>
                      <a:pt x="224250" y="20"/>
                    </a:moveTo>
                    <a:cubicBezTo>
                      <a:pt x="62325" y="-1885"/>
                      <a:pt x="-38640" y="135275"/>
                      <a:pt x="14066" y="403245"/>
                    </a:cubicBezTo>
                    <a:cubicBezTo>
                      <a:pt x="40735" y="540405"/>
                      <a:pt x="168370" y="699155"/>
                      <a:pt x="271875" y="695345"/>
                    </a:cubicBezTo>
                    <a:cubicBezTo>
                      <a:pt x="353791" y="692805"/>
                      <a:pt x="436341" y="565170"/>
                      <a:pt x="450945" y="429280"/>
                    </a:cubicBezTo>
                    <a:cubicBezTo>
                      <a:pt x="475710" y="207030"/>
                      <a:pt x="405860" y="2560"/>
                      <a:pt x="224250" y="2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9869BE6B-83A3-F96A-46D0-4DC6EFCABEF0}"/>
                  </a:ext>
                </a:extLst>
              </p:cNvPr>
              <p:cNvSpPr/>
              <p:nvPr/>
            </p:nvSpPr>
            <p:spPr>
              <a:xfrm>
                <a:off x="9601484" y="3738653"/>
                <a:ext cx="350479" cy="346192"/>
              </a:xfrm>
              <a:custGeom>
                <a:avLst/>
                <a:gdLst>
                  <a:gd name="connsiteX0" fmla="*/ 220060 w 350479"/>
                  <a:gd name="connsiteY0" fmla="*/ 332332 h 346192"/>
                  <a:gd name="connsiteX1" fmla="*/ 8606 w 350479"/>
                  <a:gd name="connsiteY1" fmla="*/ 137387 h 346192"/>
                  <a:gd name="connsiteX2" fmla="*/ 27021 w 350479"/>
                  <a:gd name="connsiteY2" fmla="*/ 40232 h 346192"/>
                  <a:gd name="connsiteX3" fmla="*/ 137510 w 350479"/>
                  <a:gd name="connsiteY3" fmla="*/ 18007 h 346192"/>
                  <a:gd name="connsiteX4" fmla="*/ 343250 w 350479"/>
                  <a:gd name="connsiteY4" fmla="*/ 222477 h 346192"/>
                  <a:gd name="connsiteX5" fmla="*/ 317215 w 350479"/>
                  <a:gd name="connsiteY5" fmla="*/ 321537 h 346192"/>
                  <a:gd name="connsiteX6" fmla="*/ 220060 w 350479"/>
                  <a:gd name="connsiteY6" fmla="*/ 332332 h 34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479" h="346192">
                    <a:moveTo>
                      <a:pt x="220060" y="332332"/>
                    </a:moveTo>
                    <a:lnTo>
                      <a:pt x="8606" y="137387"/>
                    </a:lnTo>
                    <a:cubicBezTo>
                      <a:pt x="8606" y="137387"/>
                      <a:pt x="-19969" y="100557"/>
                      <a:pt x="27021" y="40232"/>
                    </a:cubicBezTo>
                    <a:cubicBezTo>
                      <a:pt x="84806" y="-34698"/>
                      <a:pt x="137510" y="18007"/>
                      <a:pt x="137510" y="18007"/>
                    </a:cubicBezTo>
                    <a:lnTo>
                      <a:pt x="343250" y="222477"/>
                    </a:lnTo>
                    <a:cubicBezTo>
                      <a:pt x="343250" y="222477"/>
                      <a:pt x="371190" y="273277"/>
                      <a:pt x="317215" y="321537"/>
                    </a:cubicBezTo>
                    <a:cubicBezTo>
                      <a:pt x="262606" y="369797"/>
                      <a:pt x="220060" y="332332"/>
                      <a:pt x="220060" y="332332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52F16D4-601F-0FB4-95AC-5D26F3C2F179}"/>
                  </a:ext>
                </a:extLst>
              </p:cNvPr>
              <p:cNvSpPr/>
              <p:nvPr/>
            </p:nvSpPr>
            <p:spPr>
              <a:xfrm>
                <a:off x="7824370" y="5524497"/>
                <a:ext cx="65282" cy="105905"/>
              </a:xfrm>
              <a:custGeom>
                <a:avLst/>
                <a:gdLst>
                  <a:gd name="connsiteX0" fmla="*/ 64870 w 65282"/>
                  <a:gd name="connsiteY0" fmla="*/ 58423 h 105905"/>
                  <a:gd name="connsiteX1" fmla="*/ 39470 w 65282"/>
                  <a:gd name="connsiteY1" fmla="*/ 104143 h 105905"/>
                  <a:gd name="connsiteX2" fmla="*/ 5814 w 65282"/>
                  <a:gd name="connsiteY2" fmla="*/ 2 h 105905"/>
                  <a:gd name="connsiteX3" fmla="*/ 64870 w 65282"/>
                  <a:gd name="connsiteY3" fmla="*/ 58423 h 105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282" h="105905">
                    <a:moveTo>
                      <a:pt x="64870" y="58423"/>
                    </a:moveTo>
                    <a:cubicBezTo>
                      <a:pt x="64870" y="58423"/>
                      <a:pt x="70585" y="86362"/>
                      <a:pt x="39470" y="104143"/>
                    </a:cubicBezTo>
                    <a:cubicBezTo>
                      <a:pt x="8355" y="121923"/>
                      <a:pt x="-10061" y="-632"/>
                      <a:pt x="5814" y="2"/>
                    </a:cubicBezTo>
                    <a:cubicBezTo>
                      <a:pt x="21689" y="1273"/>
                      <a:pt x="61695" y="21593"/>
                      <a:pt x="64870" y="5842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5D461A0B-F6CC-8C6C-9B8C-2B27F1179A45}"/>
                  </a:ext>
                </a:extLst>
              </p:cNvPr>
              <p:cNvSpPr/>
              <p:nvPr/>
            </p:nvSpPr>
            <p:spPr>
              <a:xfrm>
                <a:off x="7495913" y="5602604"/>
                <a:ext cx="226751" cy="326511"/>
              </a:xfrm>
              <a:custGeom>
                <a:avLst/>
                <a:gdLst>
                  <a:gd name="connsiteX0" fmla="*/ 33917 w 226751"/>
                  <a:gd name="connsiteY0" fmla="*/ 321945 h 326511"/>
                  <a:gd name="connsiteX1" fmla="*/ 167267 w 226751"/>
                  <a:gd name="connsiteY1" fmla="*/ 273050 h 326511"/>
                  <a:gd name="connsiteX2" fmla="*/ 194571 w 226751"/>
                  <a:gd name="connsiteY2" fmla="*/ 49530 h 326511"/>
                  <a:gd name="connsiteX3" fmla="*/ 91067 w 226751"/>
                  <a:gd name="connsiteY3" fmla="*/ 0 h 326511"/>
                  <a:gd name="connsiteX4" fmla="*/ 23756 w 226751"/>
                  <a:gd name="connsiteY4" fmla="*/ 107315 h 326511"/>
                  <a:gd name="connsiteX5" fmla="*/ 33917 w 226751"/>
                  <a:gd name="connsiteY5" fmla="*/ 321945 h 32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751" h="326511">
                    <a:moveTo>
                      <a:pt x="33917" y="321945"/>
                    </a:moveTo>
                    <a:cubicBezTo>
                      <a:pt x="33917" y="321945"/>
                      <a:pt x="98687" y="348615"/>
                      <a:pt x="167267" y="273050"/>
                    </a:cubicBezTo>
                    <a:cubicBezTo>
                      <a:pt x="235846" y="197485"/>
                      <a:pt x="245371" y="86995"/>
                      <a:pt x="194571" y="49530"/>
                    </a:cubicBezTo>
                    <a:cubicBezTo>
                      <a:pt x="143771" y="12700"/>
                      <a:pt x="91067" y="0"/>
                      <a:pt x="91067" y="0"/>
                    </a:cubicBezTo>
                    <a:lnTo>
                      <a:pt x="23756" y="107315"/>
                    </a:lnTo>
                    <a:cubicBezTo>
                      <a:pt x="23756" y="107315"/>
                      <a:pt x="-35933" y="236220"/>
                      <a:pt x="33917" y="321945"/>
                    </a:cubicBezTo>
                    <a:close/>
                  </a:path>
                </a:pathLst>
              </a:custGeom>
              <a:solidFill>
                <a:srgbClr val="A02C08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30EB7478-A7F6-210A-327F-E429299D0C07}"/>
                  </a:ext>
                </a:extLst>
              </p:cNvPr>
              <p:cNvSpPr/>
              <p:nvPr/>
            </p:nvSpPr>
            <p:spPr>
              <a:xfrm>
                <a:off x="7544434" y="5499189"/>
                <a:ext cx="378459" cy="301881"/>
              </a:xfrm>
              <a:custGeom>
                <a:avLst/>
                <a:gdLst>
                  <a:gd name="connsiteX0" fmla="*/ 277495 w 378459"/>
                  <a:gd name="connsiteY0" fmla="*/ 22135 h 301881"/>
                  <a:gd name="connsiteX1" fmla="*/ 378460 w 378459"/>
                  <a:gd name="connsiteY1" fmla="*/ 163740 h 301881"/>
                  <a:gd name="connsiteX2" fmla="*/ 113665 w 378459"/>
                  <a:gd name="connsiteY2" fmla="*/ 299630 h 301881"/>
                  <a:gd name="connsiteX3" fmla="*/ 0 w 378459"/>
                  <a:gd name="connsiteY3" fmla="*/ 198030 h 301881"/>
                  <a:gd name="connsiteX4" fmla="*/ 111125 w 378459"/>
                  <a:gd name="connsiteY4" fmla="*/ 53250 h 301881"/>
                  <a:gd name="connsiteX5" fmla="*/ 277495 w 378459"/>
                  <a:gd name="connsiteY5" fmla="*/ 22135 h 30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459" h="301881">
                    <a:moveTo>
                      <a:pt x="277495" y="22135"/>
                    </a:moveTo>
                    <a:lnTo>
                      <a:pt x="378460" y="163740"/>
                    </a:lnTo>
                    <a:cubicBezTo>
                      <a:pt x="378460" y="163740"/>
                      <a:pt x="154940" y="322490"/>
                      <a:pt x="113665" y="299630"/>
                    </a:cubicBezTo>
                    <a:cubicBezTo>
                      <a:pt x="72390" y="276770"/>
                      <a:pt x="99695" y="246925"/>
                      <a:pt x="0" y="198030"/>
                    </a:cubicBezTo>
                    <a:cubicBezTo>
                      <a:pt x="0" y="198030"/>
                      <a:pt x="46355" y="112305"/>
                      <a:pt x="111125" y="53250"/>
                    </a:cubicBezTo>
                    <a:cubicBezTo>
                      <a:pt x="170180" y="-1360"/>
                      <a:pt x="218440" y="-17870"/>
                      <a:pt x="277495" y="22135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DD78222-C3BF-1B34-76D4-E11B6DBA2CFA}"/>
                  </a:ext>
                </a:extLst>
              </p:cNvPr>
              <p:cNvSpPr/>
              <p:nvPr/>
            </p:nvSpPr>
            <p:spPr>
              <a:xfrm>
                <a:off x="8672194" y="5438140"/>
                <a:ext cx="286385" cy="263836"/>
              </a:xfrm>
              <a:custGeom>
                <a:avLst/>
                <a:gdLst>
                  <a:gd name="connsiteX0" fmla="*/ 271780 w 286385"/>
                  <a:gd name="connsiteY0" fmla="*/ 134620 h 263836"/>
                  <a:gd name="connsiteX1" fmla="*/ 64136 w 286385"/>
                  <a:gd name="connsiteY1" fmla="*/ 0 h 263836"/>
                  <a:gd name="connsiteX2" fmla="*/ 0 w 286385"/>
                  <a:gd name="connsiteY2" fmla="*/ 100965 h 263836"/>
                  <a:gd name="connsiteX3" fmla="*/ 108586 w 286385"/>
                  <a:gd name="connsiteY3" fmla="*/ 158115 h 263836"/>
                  <a:gd name="connsiteX4" fmla="*/ 247015 w 286385"/>
                  <a:gd name="connsiteY4" fmla="*/ 260350 h 263836"/>
                  <a:gd name="connsiteX5" fmla="*/ 286386 w 286385"/>
                  <a:gd name="connsiteY5" fmla="*/ 154940 h 263836"/>
                  <a:gd name="connsiteX6" fmla="*/ 271780 w 286385"/>
                  <a:gd name="connsiteY6" fmla="*/ 134620 h 26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385" h="263836">
                    <a:moveTo>
                      <a:pt x="271780" y="134620"/>
                    </a:moveTo>
                    <a:cubicBezTo>
                      <a:pt x="201295" y="41910"/>
                      <a:pt x="124461" y="635"/>
                      <a:pt x="64136" y="0"/>
                    </a:cubicBezTo>
                    <a:lnTo>
                      <a:pt x="0" y="100965"/>
                    </a:lnTo>
                    <a:cubicBezTo>
                      <a:pt x="0" y="100965"/>
                      <a:pt x="78105" y="108585"/>
                      <a:pt x="108586" y="158115"/>
                    </a:cubicBezTo>
                    <a:cubicBezTo>
                      <a:pt x="139065" y="207645"/>
                      <a:pt x="195580" y="280670"/>
                      <a:pt x="247015" y="260350"/>
                    </a:cubicBezTo>
                    <a:cubicBezTo>
                      <a:pt x="247015" y="260350"/>
                      <a:pt x="257811" y="205105"/>
                      <a:pt x="286386" y="154940"/>
                    </a:cubicBezTo>
                    <a:cubicBezTo>
                      <a:pt x="281940" y="147955"/>
                      <a:pt x="276861" y="140970"/>
                      <a:pt x="271780" y="13462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1BFFA0A-4B45-951B-A799-3FD7711BF60D}"/>
                  </a:ext>
                </a:extLst>
              </p:cNvPr>
              <p:cNvSpPr/>
              <p:nvPr/>
            </p:nvSpPr>
            <p:spPr>
              <a:xfrm>
                <a:off x="7544434" y="5504815"/>
                <a:ext cx="304165" cy="233679"/>
              </a:xfrm>
              <a:custGeom>
                <a:avLst/>
                <a:gdLst>
                  <a:gd name="connsiteX0" fmla="*/ 62230 w 304165"/>
                  <a:gd name="connsiteY0" fmla="*/ 233680 h 233679"/>
                  <a:gd name="connsiteX1" fmla="*/ 153035 w 304165"/>
                  <a:gd name="connsiteY1" fmla="*/ 59690 h 233679"/>
                  <a:gd name="connsiteX2" fmla="*/ 304165 w 304165"/>
                  <a:gd name="connsiteY2" fmla="*/ 53975 h 233679"/>
                  <a:gd name="connsiteX3" fmla="*/ 277495 w 304165"/>
                  <a:gd name="connsiteY3" fmla="*/ 16510 h 233679"/>
                  <a:gd name="connsiteX4" fmla="*/ 245745 w 304165"/>
                  <a:gd name="connsiteY4" fmla="*/ 0 h 233679"/>
                  <a:gd name="connsiteX5" fmla="*/ 172720 w 304165"/>
                  <a:gd name="connsiteY5" fmla="*/ 3810 h 233679"/>
                  <a:gd name="connsiteX6" fmla="*/ 111125 w 304165"/>
                  <a:gd name="connsiteY6" fmla="*/ 47625 h 233679"/>
                  <a:gd name="connsiteX7" fmla="*/ 0 w 304165"/>
                  <a:gd name="connsiteY7" fmla="*/ 192405 h 233679"/>
                  <a:gd name="connsiteX8" fmla="*/ 62230 w 304165"/>
                  <a:gd name="connsiteY8" fmla="*/ 233680 h 233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165" h="233679">
                    <a:moveTo>
                      <a:pt x="62230" y="233680"/>
                    </a:moveTo>
                    <a:cubicBezTo>
                      <a:pt x="73025" y="193675"/>
                      <a:pt x="101600" y="102870"/>
                      <a:pt x="153035" y="59690"/>
                    </a:cubicBezTo>
                    <a:cubicBezTo>
                      <a:pt x="203200" y="17780"/>
                      <a:pt x="272415" y="40005"/>
                      <a:pt x="304165" y="53975"/>
                    </a:cubicBezTo>
                    <a:lnTo>
                      <a:pt x="277495" y="16510"/>
                    </a:lnTo>
                    <a:cubicBezTo>
                      <a:pt x="266700" y="8890"/>
                      <a:pt x="255905" y="3810"/>
                      <a:pt x="245745" y="0"/>
                    </a:cubicBezTo>
                    <a:lnTo>
                      <a:pt x="172720" y="3810"/>
                    </a:lnTo>
                    <a:cubicBezTo>
                      <a:pt x="153035" y="12700"/>
                      <a:pt x="132715" y="27305"/>
                      <a:pt x="111125" y="47625"/>
                    </a:cubicBezTo>
                    <a:cubicBezTo>
                      <a:pt x="46990" y="106680"/>
                      <a:pt x="0" y="192405"/>
                      <a:pt x="0" y="192405"/>
                    </a:cubicBezTo>
                    <a:cubicBezTo>
                      <a:pt x="31115" y="207645"/>
                      <a:pt x="50165" y="221615"/>
                      <a:pt x="62230" y="23368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53C93B08-BE11-3424-C73F-82677AB8811D}"/>
                  </a:ext>
                </a:extLst>
              </p:cNvPr>
              <p:cNvSpPr/>
              <p:nvPr/>
            </p:nvSpPr>
            <p:spPr>
              <a:xfrm>
                <a:off x="8710294" y="5438140"/>
                <a:ext cx="248920" cy="224154"/>
              </a:xfrm>
              <a:custGeom>
                <a:avLst/>
                <a:gdLst>
                  <a:gd name="connsiteX0" fmla="*/ 219075 w 248920"/>
                  <a:gd name="connsiteY0" fmla="*/ 224155 h 224154"/>
                  <a:gd name="connsiteX1" fmla="*/ 248920 w 248920"/>
                  <a:gd name="connsiteY1" fmla="*/ 154940 h 224154"/>
                  <a:gd name="connsiteX2" fmla="*/ 234315 w 248920"/>
                  <a:gd name="connsiteY2" fmla="*/ 134620 h 224154"/>
                  <a:gd name="connsiteX3" fmla="*/ 20955 w 248920"/>
                  <a:gd name="connsiteY3" fmla="*/ 0 h 224154"/>
                  <a:gd name="connsiteX4" fmla="*/ 0 w 248920"/>
                  <a:gd name="connsiteY4" fmla="*/ 41275 h 224154"/>
                  <a:gd name="connsiteX5" fmla="*/ 55245 w 248920"/>
                  <a:gd name="connsiteY5" fmla="*/ 34925 h 224154"/>
                  <a:gd name="connsiteX6" fmla="*/ 219075 w 248920"/>
                  <a:gd name="connsiteY6" fmla="*/ 224155 h 224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8920" h="224154">
                    <a:moveTo>
                      <a:pt x="219075" y="224155"/>
                    </a:moveTo>
                    <a:cubicBezTo>
                      <a:pt x="225425" y="204470"/>
                      <a:pt x="234950" y="179070"/>
                      <a:pt x="248920" y="154940"/>
                    </a:cubicBezTo>
                    <a:cubicBezTo>
                      <a:pt x="243840" y="147955"/>
                      <a:pt x="238761" y="140970"/>
                      <a:pt x="234315" y="134620"/>
                    </a:cubicBezTo>
                    <a:cubicBezTo>
                      <a:pt x="163830" y="41910"/>
                      <a:pt x="80645" y="635"/>
                      <a:pt x="20955" y="0"/>
                    </a:cubicBezTo>
                    <a:lnTo>
                      <a:pt x="0" y="41275"/>
                    </a:lnTo>
                    <a:cubicBezTo>
                      <a:pt x="13970" y="31750"/>
                      <a:pt x="33020" y="27940"/>
                      <a:pt x="55245" y="34925"/>
                    </a:cubicBezTo>
                    <a:cubicBezTo>
                      <a:pt x="88900" y="44450"/>
                      <a:pt x="150495" y="74930"/>
                      <a:pt x="219075" y="22415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10DD32E-D647-C002-73E2-8029F2EF617F}"/>
                  </a:ext>
                </a:extLst>
              </p:cNvPr>
              <p:cNvSpPr/>
              <p:nvPr/>
            </p:nvSpPr>
            <p:spPr>
              <a:xfrm>
                <a:off x="9600957" y="3744105"/>
                <a:ext cx="68430" cy="68953"/>
              </a:xfrm>
              <a:custGeom>
                <a:avLst/>
                <a:gdLst>
                  <a:gd name="connsiteX0" fmla="*/ 13578 w 68430"/>
                  <a:gd name="connsiteY0" fmla="*/ 16999 h 68953"/>
                  <a:gd name="connsiteX1" fmla="*/ 878 w 68430"/>
                  <a:gd name="connsiteY1" fmla="*/ 43035 h 68953"/>
                  <a:gd name="connsiteX2" fmla="*/ 30723 w 68430"/>
                  <a:gd name="connsiteY2" fmla="*/ 68435 h 68953"/>
                  <a:gd name="connsiteX3" fmla="*/ 54853 w 68430"/>
                  <a:gd name="connsiteY3" fmla="*/ 51924 h 68953"/>
                  <a:gd name="connsiteX4" fmla="*/ 67553 w 68430"/>
                  <a:gd name="connsiteY4" fmla="*/ 25889 h 68953"/>
                  <a:gd name="connsiteX5" fmla="*/ 37708 w 68430"/>
                  <a:gd name="connsiteY5" fmla="*/ 489 h 68953"/>
                  <a:gd name="connsiteX6" fmla="*/ 13578 w 68430"/>
                  <a:gd name="connsiteY6" fmla="*/ 16999 h 6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430" h="68953">
                    <a:moveTo>
                      <a:pt x="13578" y="16999"/>
                    </a:moveTo>
                    <a:cubicBezTo>
                      <a:pt x="3418" y="29064"/>
                      <a:pt x="-2297" y="40494"/>
                      <a:pt x="878" y="43035"/>
                    </a:cubicBezTo>
                    <a:lnTo>
                      <a:pt x="30723" y="68435"/>
                    </a:lnTo>
                    <a:cubicBezTo>
                      <a:pt x="33898" y="70974"/>
                      <a:pt x="44693" y="63989"/>
                      <a:pt x="54853" y="51924"/>
                    </a:cubicBezTo>
                    <a:cubicBezTo>
                      <a:pt x="65012" y="39860"/>
                      <a:pt x="70728" y="28429"/>
                      <a:pt x="67553" y="25889"/>
                    </a:cubicBezTo>
                    <a:lnTo>
                      <a:pt x="37708" y="489"/>
                    </a:lnTo>
                    <a:cubicBezTo>
                      <a:pt x="34533" y="-2051"/>
                      <a:pt x="23737" y="5569"/>
                      <a:pt x="13578" y="16999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283DD886-18B1-C88B-5A1D-39EC2A0F8BAA}"/>
                  </a:ext>
                </a:extLst>
              </p:cNvPr>
              <p:cNvSpPr/>
              <p:nvPr/>
            </p:nvSpPr>
            <p:spPr>
              <a:xfrm>
                <a:off x="7020421" y="4668852"/>
                <a:ext cx="2147164" cy="1255697"/>
              </a:xfrm>
              <a:custGeom>
                <a:avLst/>
                <a:gdLst>
                  <a:gd name="connsiteX0" fmla="*/ 662443 w 2147164"/>
                  <a:gd name="connsiteY0" fmla="*/ 5382 h 1255697"/>
                  <a:gd name="connsiteX1" fmla="*/ 127138 w 2147164"/>
                  <a:gd name="connsiteY1" fmla="*/ 110157 h 1255697"/>
                  <a:gd name="connsiteX2" fmla="*/ 22363 w 2147164"/>
                  <a:gd name="connsiteY2" fmla="*/ 192707 h 1255697"/>
                  <a:gd name="connsiteX3" fmla="*/ 14743 w 2147164"/>
                  <a:gd name="connsiteY3" fmla="*/ 484807 h 1255697"/>
                  <a:gd name="connsiteX4" fmla="*/ 78243 w 2147164"/>
                  <a:gd name="connsiteY4" fmla="*/ 656893 h 1255697"/>
                  <a:gd name="connsiteX5" fmla="*/ 198259 w 2147164"/>
                  <a:gd name="connsiteY5" fmla="*/ 858822 h 1255697"/>
                  <a:gd name="connsiteX6" fmla="*/ 351928 w 2147164"/>
                  <a:gd name="connsiteY6" fmla="*/ 1091232 h 1255697"/>
                  <a:gd name="connsiteX7" fmla="*/ 509409 w 2147164"/>
                  <a:gd name="connsiteY7" fmla="*/ 1255698 h 1255697"/>
                  <a:gd name="connsiteX8" fmla="*/ 505598 w 2147164"/>
                  <a:gd name="connsiteY8" fmla="*/ 1180768 h 1255697"/>
                  <a:gd name="connsiteX9" fmla="*/ 677684 w 2147164"/>
                  <a:gd name="connsiteY9" fmla="*/ 881047 h 1255697"/>
                  <a:gd name="connsiteX10" fmla="*/ 868818 w 2147164"/>
                  <a:gd name="connsiteY10" fmla="*/ 914068 h 1255697"/>
                  <a:gd name="connsiteX11" fmla="*/ 816113 w 2147164"/>
                  <a:gd name="connsiteY11" fmla="*/ 795322 h 1255697"/>
                  <a:gd name="connsiteX12" fmla="*/ 733563 w 2147164"/>
                  <a:gd name="connsiteY12" fmla="*/ 746427 h 1255697"/>
                  <a:gd name="connsiteX13" fmla="*/ 673873 w 2147164"/>
                  <a:gd name="connsiteY13" fmla="*/ 634032 h 1255697"/>
                  <a:gd name="connsiteX14" fmla="*/ 828178 w 2147164"/>
                  <a:gd name="connsiteY14" fmla="*/ 679118 h 1255697"/>
                  <a:gd name="connsiteX15" fmla="*/ 1216798 w 2147164"/>
                  <a:gd name="connsiteY15" fmla="*/ 738807 h 1255697"/>
                  <a:gd name="connsiteX16" fmla="*/ 1508898 w 2147164"/>
                  <a:gd name="connsiteY16" fmla="*/ 734997 h 1255697"/>
                  <a:gd name="connsiteX17" fmla="*/ 1614943 w 2147164"/>
                  <a:gd name="connsiteY17" fmla="*/ 722932 h 1255697"/>
                  <a:gd name="connsiteX18" fmla="*/ 1593353 w 2147164"/>
                  <a:gd name="connsiteY18" fmla="*/ 823263 h 1255697"/>
                  <a:gd name="connsiteX19" fmla="*/ 1587003 w 2147164"/>
                  <a:gd name="connsiteY19" fmla="*/ 931847 h 1255697"/>
                  <a:gd name="connsiteX20" fmla="*/ 1675268 w 2147164"/>
                  <a:gd name="connsiteY20" fmla="*/ 792147 h 1255697"/>
                  <a:gd name="connsiteX21" fmla="*/ 1861323 w 2147164"/>
                  <a:gd name="connsiteY21" fmla="*/ 875332 h 1255697"/>
                  <a:gd name="connsiteX22" fmla="*/ 2006738 w 2147164"/>
                  <a:gd name="connsiteY22" fmla="*/ 1090598 h 1255697"/>
                  <a:gd name="connsiteX23" fmla="*/ 1995309 w 2147164"/>
                  <a:gd name="connsiteY23" fmla="*/ 1195373 h 1255697"/>
                  <a:gd name="connsiteX24" fmla="*/ 2066428 w 2147164"/>
                  <a:gd name="connsiteY24" fmla="*/ 1124252 h 1255697"/>
                  <a:gd name="connsiteX25" fmla="*/ 2096273 w 2147164"/>
                  <a:gd name="connsiteY25" fmla="*/ 940738 h 1255697"/>
                  <a:gd name="connsiteX26" fmla="*/ 2133738 w 2147164"/>
                  <a:gd name="connsiteY26" fmla="*/ 618793 h 1255697"/>
                  <a:gd name="connsiteX27" fmla="*/ 2084843 w 2147164"/>
                  <a:gd name="connsiteY27" fmla="*/ 277797 h 1255697"/>
                  <a:gd name="connsiteX28" fmla="*/ 662443 w 2147164"/>
                  <a:gd name="connsiteY28" fmla="*/ 5382 h 125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47164" h="1255697">
                    <a:moveTo>
                      <a:pt x="662443" y="5382"/>
                    </a:moveTo>
                    <a:cubicBezTo>
                      <a:pt x="662443" y="5382"/>
                      <a:pt x="388759" y="-35893"/>
                      <a:pt x="127138" y="110157"/>
                    </a:cubicBezTo>
                    <a:cubicBezTo>
                      <a:pt x="127138" y="110157"/>
                      <a:pt x="36968" y="136193"/>
                      <a:pt x="22363" y="192707"/>
                    </a:cubicBezTo>
                    <a:cubicBezTo>
                      <a:pt x="7123" y="248588"/>
                      <a:pt x="-15102" y="443532"/>
                      <a:pt x="14743" y="484807"/>
                    </a:cubicBezTo>
                    <a:cubicBezTo>
                      <a:pt x="44588" y="526082"/>
                      <a:pt x="59828" y="597202"/>
                      <a:pt x="78243" y="656893"/>
                    </a:cubicBezTo>
                    <a:cubicBezTo>
                      <a:pt x="96659" y="716582"/>
                      <a:pt x="179209" y="780718"/>
                      <a:pt x="198259" y="858822"/>
                    </a:cubicBezTo>
                    <a:cubicBezTo>
                      <a:pt x="216673" y="937563"/>
                      <a:pt x="261759" y="997252"/>
                      <a:pt x="351928" y="1091232"/>
                    </a:cubicBezTo>
                    <a:cubicBezTo>
                      <a:pt x="442098" y="1184577"/>
                      <a:pt x="430668" y="1237282"/>
                      <a:pt x="509409" y="1255698"/>
                    </a:cubicBezTo>
                    <a:cubicBezTo>
                      <a:pt x="509409" y="1255698"/>
                      <a:pt x="490993" y="1225852"/>
                      <a:pt x="505598" y="1180768"/>
                    </a:cubicBezTo>
                    <a:cubicBezTo>
                      <a:pt x="520838" y="1135682"/>
                      <a:pt x="617993" y="910893"/>
                      <a:pt x="677684" y="881047"/>
                    </a:cubicBezTo>
                    <a:cubicBezTo>
                      <a:pt x="737373" y="851202"/>
                      <a:pt x="849768" y="860727"/>
                      <a:pt x="868818" y="914068"/>
                    </a:cubicBezTo>
                    <a:cubicBezTo>
                      <a:pt x="868818" y="914068"/>
                      <a:pt x="857388" y="821357"/>
                      <a:pt x="816113" y="795322"/>
                    </a:cubicBezTo>
                    <a:cubicBezTo>
                      <a:pt x="774838" y="769288"/>
                      <a:pt x="752613" y="783893"/>
                      <a:pt x="733563" y="746427"/>
                    </a:cubicBezTo>
                    <a:cubicBezTo>
                      <a:pt x="715148" y="708963"/>
                      <a:pt x="673873" y="634032"/>
                      <a:pt x="673873" y="634032"/>
                    </a:cubicBezTo>
                    <a:cubicBezTo>
                      <a:pt x="673873" y="634032"/>
                      <a:pt x="749438" y="652447"/>
                      <a:pt x="828178" y="679118"/>
                    </a:cubicBezTo>
                    <a:cubicBezTo>
                      <a:pt x="906918" y="705152"/>
                      <a:pt x="995818" y="746427"/>
                      <a:pt x="1216798" y="738807"/>
                    </a:cubicBezTo>
                    <a:cubicBezTo>
                      <a:pt x="1437778" y="731188"/>
                      <a:pt x="1508898" y="734997"/>
                      <a:pt x="1508898" y="734997"/>
                    </a:cubicBezTo>
                    <a:lnTo>
                      <a:pt x="1614943" y="722932"/>
                    </a:lnTo>
                    <a:cubicBezTo>
                      <a:pt x="1614943" y="722932"/>
                      <a:pt x="1606688" y="761032"/>
                      <a:pt x="1593353" y="823263"/>
                    </a:cubicBezTo>
                    <a:cubicBezTo>
                      <a:pt x="1586368" y="856918"/>
                      <a:pt x="1563509" y="898827"/>
                      <a:pt x="1587003" y="931847"/>
                    </a:cubicBezTo>
                    <a:cubicBezTo>
                      <a:pt x="1587003" y="931847"/>
                      <a:pt x="1590813" y="820722"/>
                      <a:pt x="1675268" y="792147"/>
                    </a:cubicBezTo>
                    <a:cubicBezTo>
                      <a:pt x="1740673" y="770557"/>
                      <a:pt x="1823859" y="827072"/>
                      <a:pt x="1861323" y="875332"/>
                    </a:cubicBezTo>
                    <a:cubicBezTo>
                      <a:pt x="1898788" y="924227"/>
                      <a:pt x="1975623" y="1009318"/>
                      <a:pt x="2006738" y="1090598"/>
                    </a:cubicBezTo>
                    <a:cubicBezTo>
                      <a:pt x="2016898" y="1117268"/>
                      <a:pt x="2032773" y="1161718"/>
                      <a:pt x="1995309" y="1195373"/>
                    </a:cubicBezTo>
                    <a:cubicBezTo>
                      <a:pt x="1995309" y="1195373"/>
                      <a:pt x="2048013" y="1191563"/>
                      <a:pt x="2066428" y="1124252"/>
                    </a:cubicBezTo>
                    <a:cubicBezTo>
                      <a:pt x="2084843" y="1056943"/>
                      <a:pt x="2084843" y="1045513"/>
                      <a:pt x="2096273" y="940738"/>
                    </a:cubicBezTo>
                    <a:cubicBezTo>
                      <a:pt x="2107703" y="835963"/>
                      <a:pt x="2114688" y="712138"/>
                      <a:pt x="2133738" y="618793"/>
                    </a:cubicBezTo>
                    <a:cubicBezTo>
                      <a:pt x="2152153" y="525447"/>
                      <a:pt x="2163584" y="319072"/>
                      <a:pt x="2084843" y="277797"/>
                    </a:cubicBezTo>
                    <a:cubicBezTo>
                      <a:pt x="2007373" y="237157"/>
                      <a:pt x="1022488" y="-2237"/>
                      <a:pt x="662443" y="5382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68982725-D4C4-5E4E-4BF2-2B818D34F51A}"/>
                  </a:ext>
                </a:extLst>
              </p:cNvPr>
              <p:cNvSpPr/>
              <p:nvPr/>
            </p:nvSpPr>
            <p:spPr>
              <a:xfrm>
                <a:off x="8867653" y="5373248"/>
                <a:ext cx="194283" cy="181731"/>
              </a:xfrm>
              <a:custGeom>
                <a:avLst/>
                <a:gdLst>
                  <a:gd name="connsiteX0" fmla="*/ 188081 w 194283"/>
                  <a:gd name="connsiteY0" fmla="*/ 181732 h 181731"/>
                  <a:gd name="connsiteX1" fmla="*/ 182366 w 194283"/>
                  <a:gd name="connsiteY1" fmla="*/ 177922 h 181731"/>
                  <a:gd name="connsiteX2" fmla="*/ 4566 w 194283"/>
                  <a:gd name="connsiteY2" fmla="*/ 12822 h 181731"/>
                  <a:gd name="connsiteX3" fmla="*/ 122 w 194283"/>
                  <a:gd name="connsiteY3" fmla="*/ 4567 h 181731"/>
                  <a:gd name="connsiteX4" fmla="*/ 8377 w 194283"/>
                  <a:gd name="connsiteY4" fmla="*/ 122 h 181731"/>
                  <a:gd name="connsiteX5" fmla="*/ 193797 w 194283"/>
                  <a:gd name="connsiteY5" fmla="*/ 172207 h 181731"/>
                  <a:gd name="connsiteX6" fmla="*/ 190622 w 194283"/>
                  <a:gd name="connsiteY6" fmla="*/ 180462 h 181731"/>
                  <a:gd name="connsiteX7" fmla="*/ 188081 w 194283"/>
                  <a:gd name="connsiteY7" fmla="*/ 181732 h 18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283" h="181731">
                    <a:moveTo>
                      <a:pt x="188081" y="181732"/>
                    </a:moveTo>
                    <a:cubicBezTo>
                      <a:pt x="185541" y="181732"/>
                      <a:pt x="183637" y="180462"/>
                      <a:pt x="182366" y="177922"/>
                    </a:cubicBezTo>
                    <a:cubicBezTo>
                      <a:pt x="137281" y="76957"/>
                      <a:pt x="46477" y="26157"/>
                      <a:pt x="4566" y="12822"/>
                    </a:cubicBezTo>
                    <a:cubicBezTo>
                      <a:pt x="1391" y="11552"/>
                      <a:pt x="-513" y="8377"/>
                      <a:pt x="122" y="4567"/>
                    </a:cubicBezTo>
                    <a:cubicBezTo>
                      <a:pt x="1391" y="1392"/>
                      <a:pt x="4566" y="-514"/>
                      <a:pt x="8377" y="122"/>
                    </a:cubicBezTo>
                    <a:cubicBezTo>
                      <a:pt x="52191" y="13457"/>
                      <a:pt x="146806" y="67432"/>
                      <a:pt x="193797" y="172207"/>
                    </a:cubicBezTo>
                    <a:cubicBezTo>
                      <a:pt x="195066" y="175382"/>
                      <a:pt x="193797" y="179192"/>
                      <a:pt x="190622" y="180462"/>
                    </a:cubicBezTo>
                    <a:cubicBezTo>
                      <a:pt x="189987" y="181097"/>
                      <a:pt x="188716" y="181732"/>
                      <a:pt x="188081" y="18173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21788FC-B464-9173-F091-8F43F0882981}"/>
                  </a:ext>
                </a:extLst>
              </p:cNvPr>
              <p:cNvSpPr/>
              <p:nvPr/>
            </p:nvSpPr>
            <p:spPr>
              <a:xfrm>
                <a:off x="9572571" y="3715699"/>
                <a:ext cx="307883" cy="376875"/>
              </a:xfrm>
              <a:custGeom>
                <a:avLst/>
                <a:gdLst>
                  <a:gd name="connsiteX0" fmla="*/ 64188 w 307883"/>
                  <a:gd name="connsiteY0" fmla="*/ 307660 h 376875"/>
                  <a:gd name="connsiteX1" fmla="*/ 36883 w 307883"/>
                  <a:gd name="connsiteY1" fmla="*/ 227650 h 376875"/>
                  <a:gd name="connsiteX2" fmla="*/ 1958 w 307883"/>
                  <a:gd name="connsiteY2" fmla="*/ 130495 h 376875"/>
                  <a:gd name="connsiteX3" fmla="*/ 24183 w 307883"/>
                  <a:gd name="connsiteY3" fmla="*/ 47945 h 376875"/>
                  <a:gd name="connsiteX4" fmla="*/ 39423 w 307883"/>
                  <a:gd name="connsiteY4" fmla="*/ 107635 h 376875"/>
                  <a:gd name="connsiteX5" fmla="*/ 69268 w 307883"/>
                  <a:gd name="connsiteY5" fmla="*/ 107635 h 376875"/>
                  <a:gd name="connsiteX6" fmla="*/ 130863 w 307883"/>
                  <a:gd name="connsiteY6" fmla="*/ 17465 h 376875"/>
                  <a:gd name="connsiteX7" fmla="*/ 186743 w 307883"/>
                  <a:gd name="connsiteY7" fmla="*/ 9845 h 376875"/>
                  <a:gd name="connsiteX8" fmla="*/ 234368 w 307883"/>
                  <a:gd name="connsiteY8" fmla="*/ 47310 h 376875"/>
                  <a:gd name="connsiteX9" fmla="*/ 264213 w 307883"/>
                  <a:gd name="connsiteY9" fmla="*/ 97475 h 376875"/>
                  <a:gd name="connsiteX10" fmla="*/ 306758 w 307883"/>
                  <a:gd name="connsiteY10" fmla="*/ 169865 h 376875"/>
                  <a:gd name="connsiteX11" fmla="*/ 266118 w 307883"/>
                  <a:gd name="connsiteY11" fmla="*/ 307025 h 376875"/>
                  <a:gd name="connsiteX12" fmla="*/ 208968 w 307883"/>
                  <a:gd name="connsiteY12" fmla="*/ 376875 h 376875"/>
                  <a:gd name="connsiteX13" fmla="*/ 64188 w 307883"/>
                  <a:gd name="connsiteY13" fmla="*/ 307660 h 37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7883" h="376875">
                    <a:moveTo>
                      <a:pt x="64188" y="307660"/>
                    </a:moveTo>
                    <a:cubicBezTo>
                      <a:pt x="64188" y="307660"/>
                      <a:pt x="64188" y="257495"/>
                      <a:pt x="36883" y="227650"/>
                    </a:cubicBezTo>
                    <a:cubicBezTo>
                      <a:pt x="9578" y="197805"/>
                      <a:pt x="-5662" y="160340"/>
                      <a:pt x="1958" y="130495"/>
                    </a:cubicBezTo>
                    <a:cubicBezTo>
                      <a:pt x="9578" y="100650"/>
                      <a:pt x="12118" y="42865"/>
                      <a:pt x="24183" y="47945"/>
                    </a:cubicBezTo>
                    <a:cubicBezTo>
                      <a:pt x="36248" y="53025"/>
                      <a:pt x="41328" y="82870"/>
                      <a:pt x="39423" y="107635"/>
                    </a:cubicBezTo>
                    <a:cubicBezTo>
                      <a:pt x="37518" y="130495"/>
                      <a:pt x="59108" y="122240"/>
                      <a:pt x="69268" y="107635"/>
                    </a:cubicBezTo>
                    <a:cubicBezTo>
                      <a:pt x="82603" y="89220"/>
                      <a:pt x="114353" y="32705"/>
                      <a:pt x="130863" y="17465"/>
                    </a:cubicBezTo>
                    <a:cubicBezTo>
                      <a:pt x="151183" y="-315"/>
                      <a:pt x="182298" y="-7300"/>
                      <a:pt x="186743" y="9845"/>
                    </a:cubicBezTo>
                    <a:cubicBezTo>
                      <a:pt x="191823" y="27625"/>
                      <a:pt x="221668" y="39690"/>
                      <a:pt x="234368" y="47310"/>
                    </a:cubicBezTo>
                    <a:cubicBezTo>
                      <a:pt x="247068" y="54930"/>
                      <a:pt x="256593" y="82235"/>
                      <a:pt x="264213" y="97475"/>
                    </a:cubicBezTo>
                    <a:cubicBezTo>
                      <a:pt x="271833" y="112715"/>
                      <a:pt x="299138" y="142560"/>
                      <a:pt x="306758" y="169865"/>
                    </a:cubicBezTo>
                    <a:cubicBezTo>
                      <a:pt x="314378" y="197170"/>
                      <a:pt x="281358" y="274640"/>
                      <a:pt x="266118" y="307025"/>
                    </a:cubicBezTo>
                    <a:cubicBezTo>
                      <a:pt x="250878" y="339410"/>
                      <a:pt x="208968" y="376875"/>
                      <a:pt x="208968" y="376875"/>
                    </a:cubicBezTo>
                    <a:lnTo>
                      <a:pt x="64188" y="307660"/>
                    </a:ln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F31FA4E-6BE4-4BC6-E2C1-5785C7496CE9}"/>
                  </a:ext>
                </a:extLst>
              </p:cNvPr>
              <p:cNvSpPr/>
              <p:nvPr/>
            </p:nvSpPr>
            <p:spPr>
              <a:xfrm>
                <a:off x="7603906" y="4832984"/>
                <a:ext cx="633313" cy="575631"/>
              </a:xfrm>
              <a:custGeom>
                <a:avLst/>
                <a:gdLst>
                  <a:gd name="connsiteX0" fmla="*/ 633314 w 633313"/>
                  <a:gd name="connsiteY0" fmla="*/ 574675 h 575631"/>
                  <a:gd name="connsiteX1" fmla="*/ 4664 w 633313"/>
                  <a:gd name="connsiteY1" fmla="*/ 0 h 575631"/>
                  <a:gd name="connsiteX2" fmla="*/ 191989 w 633313"/>
                  <a:gd name="connsiteY2" fmla="*/ 466725 h 575631"/>
                  <a:gd name="connsiteX3" fmla="*/ 334864 w 633313"/>
                  <a:gd name="connsiteY3" fmla="*/ 544195 h 575631"/>
                  <a:gd name="connsiteX4" fmla="*/ 633314 w 633313"/>
                  <a:gd name="connsiteY4" fmla="*/ 574675 h 57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313" h="575631">
                    <a:moveTo>
                      <a:pt x="633314" y="574675"/>
                    </a:moveTo>
                    <a:cubicBezTo>
                      <a:pt x="186274" y="486410"/>
                      <a:pt x="4664" y="0"/>
                      <a:pt x="4664" y="0"/>
                    </a:cubicBezTo>
                    <a:cubicBezTo>
                      <a:pt x="4664" y="0"/>
                      <a:pt x="-46771" y="259715"/>
                      <a:pt x="191989" y="466725"/>
                    </a:cubicBezTo>
                    <a:cubicBezTo>
                      <a:pt x="233264" y="502920"/>
                      <a:pt x="282159" y="528955"/>
                      <a:pt x="334864" y="544195"/>
                    </a:cubicBezTo>
                    <a:cubicBezTo>
                      <a:pt x="400269" y="563880"/>
                      <a:pt x="488534" y="579755"/>
                      <a:pt x="633314" y="57467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F880A1D-5B47-BC5F-A237-DF7D893DB342}"/>
                  </a:ext>
                </a:extLst>
              </p:cNvPr>
              <p:cNvSpPr/>
              <p:nvPr/>
            </p:nvSpPr>
            <p:spPr>
              <a:xfrm>
                <a:off x="8570469" y="3038748"/>
                <a:ext cx="352879" cy="331680"/>
              </a:xfrm>
              <a:custGeom>
                <a:avLst/>
                <a:gdLst>
                  <a:gd name="connsiteX0" fmla="*/ 125 w 352879"/>
                  <a:gd name="connsiteY0" fmla="*/ 190862 h 331680"/>
                  <a:gd name="connsiteX1" fmla="*/ 15366 w 352879"/>
                  <a:gd name="connsiteY1" fmla="*/ 997 h 331680"/>
                  <a:gd name="connsiteX2" fmla="*/ 294766 w 352879"/>
                  <a:gd name="connsiteY2" fmla="*/ 65767 h 331680"/>
                  <a:gd name="connsiteX3" fmla="*/ 349375 w 352879"/>
                  <a:gd name="connsiteY3" fmla="*/ 315322 h 331680"/>
                  <a:gd name="connsiteX4" fmla="*/ 125 w 352879"/>
                  <a:gd name="connsiteY4" fmla="*/ 190862 h 33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879" h="331680">
                    <a:moveTo>
                      <a:pt x="125" y="190862"/>
                    </a:moveTo>
                    <a:cubicBezTo>
                      <a:pt x="125" y="190862"/>
                      <a:pt x="-2414" y="8617"/>
                      <a:pt x="15366" y="997"/>
                    </a:cubicBezTo>
                    <a:cubicBezTo>
                      <a:pt x="33146" y="-6623"/>
                      <a:pt x="262381" y="30842"/>
                      <a:pt x="294766" y="65767"/>
                    </a:cubicBezTo>
                    <a:cubicBezTo>
                      <a:pt x="327150" y="100692"/>
                      <a:pt x="364616" y="285477"/>
                      <a:pt x="349375" y="315322"/>
                    </a:cubicBezTo>
                    <a:cubicBezTo>
                      <a:pt x="334771" y="345802"/>
                      <a:pt x="130300" y="348342"/>
                      <a:pt x="125" y="190862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9C690B66-45B0-BE30-577F-05841EB6E9FA}"/>
                  </a:ext>
                </a:extLst>
              </p:cNvPr>
              <p:cNvSpPr/>
              <p:nvPr/>
            </p:nvSpPr>
            <p:spPr>
              <a:xfrm>
                <a:off x="8592060" y="5050154"/>
                <a:ext cx="544954" cy="567690"/>
              </a:xfrm>
              <a:custGeom>
                <a:avLst/>
                <a:gdLst>
                  <a:gd name="connsiteX0" fmla="*/ 38859 w 544954"/>
                  <a:gd name="connsiteY0" fmla="*/ 335280 h 567690"/>
                  <a:gd name="connsiteX1" fmla="*/ 16634 w 544954"/>
                  <a:gd name="connsiteY1" fmla="*/ 440055 h 567690"/>
                  <a:gd name="connsiteX2" fmla="*/ 16634 w 544954"/>
                  <a:gd name="connsiteY2" fmla="*/ 567690 h 567690"/>
                  <a:gd name="connsiteX3" fmla="*/ 109980 w 544954"/>
                  <a:gd name="connsiteY3" fmla="*/ 417830 h 567690"/>
                  <a:gd name="connsiteX4" fmla="*/ 247139 w 544954"/>
                  <a:gd name="connsiteY4" fmla="*/ 452120 h 567690"/>
                  <a:gd name="connsiteX5" fmla="*/ 544955 w 544954"/>
                  <a:gd name="connsiteY5" fmla="*/ 0 h 567690"/>
                  <a:gd name="connsiteX6" fmla="*/ 38859 w 544954"/>
                  <a:gd name="connsiteY6" fmla="*/ 335280 h 567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4954" h="567690">
                    <a:moveTo>
                      <a:pt x="38859" y="335280"/>
                    </a:moveTo>
                    <a:cubicBezTo>
                      <a:pt x="38859" y="335280"/>
                      <a:pt x="29334" y="378460"/>
                      <a:pt x="16634" y="440055"/>
                    </a:cubicBezTo>
                    <a:cubicBezTo>
                      <a:pt x="9649" y="473710"/>
                      <a:pt x="-17020" y="533400"/>
                      <a:pt x="16634" y="567690"/>
                    </a:cubicBezTo>
                    <a:cubicBezTo>
                      <a:pt x="16634" y="567690"/>
                      <a:pt x="42670" y="433070"/>
                      <a:pt x="109980" y="417830"/>
                    </a:cubicBezTo>
                    <a:cubicBezTo>
                      <a:pt x="156970" y="407670"/>
                      <a:pt x="207770" y="424180"/>
                      <a:pt x="247139" y="452120"/>
                    </a:cubicBezTo>
                    <a:cubicBezTo>
                      <a:pt x="247139" y="452120"/>
                      <a:pt x="483359" y="396875"/>
                      <a:pt x="544955" y="0"/>
                    </a:cubicBezTo>
                    <a:cubicBezTo>
                      <a:pt x="344295" y="363220"/>
                      <a:pt x="38859" y="335280"/>
                      <a:pt x="38859" y="33528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1F8A31F-4214-9FFC-D030-D4DEF225EB8D}"/>
                  </a:ext>
                </a:extLst>
              </p:cNvPr>
              <p:cNvSpPr/>
              <p:nvPr/>
            </p:nvSpPr>
            <p:spPr>
              <a:xfrm>
                <a:off x="8571230" y="3199659"/>
                <a:ext cx="403693" cy="116167"/>
              </a:xfrm>
              <a:custGeom>
                <a:avLst/>
                <a:gdLst>
                  <a:gd name="connsiteX0" fmla="*/ 0 w 403693"/>
                  <a:gd name="connsiteY0" fmla="*/ 10265 h 116167"/>
                  <a:gd name="connsiteX1" fmla="*/ 183514 w 403693"/>
                  <a:gd name="connsiteY1" fmla="*/ 8995 h 116167"/>
                  <a:gd name="connsiteX2" fmla="*/ 401955 w 403693"/>
                  <a:gd name="connsiteY2" fmla="*/ 111230 h 116167"/>
                  <a:gd name="connsiteX3" fmla="*/ 0 w 403693"/>
                  <a:gd name="connsiteY3" fmla="*/ 10265 h 11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3693" h="116167">
                    <a:moveTo>
                      <a:pt x="0" y="10265"/>
                    </a:moveTo>
                    <a:cubicBezTo>
                      <a:pt x="0" y="10265"/>
                      <a:pt x="69850" y="-11960"/>
                      <a:pt x="183514" y="8995"/>
                    </a:cubicBezTo>
                    <a:cubicBezTo>
                      <a:pt x="297180" y="29950"/>
                      <a:pt x="372110" y="87735"/>
                      <a:pt x="401955" y="111230"/>
                    </a:cubicBezTo>
                    <a:cubicBezTo>
                      <a:pt x="431800" y="134725"/>
                      <a:pt x="68580" y="69955"/>
                      <a:pt x="0" y="1026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CEB792B-9E0D-DF22-39D3-25002263FF20}"/>
                  </a:ext>
                </a:extLst>
              </p:cNvPr>
              <p:cNvSpPr/>
              <p:nvPr/>
            </p:nvSpPr>
            <p:spPr>
              <a:xfrm>
                <a:off x="9614534" y="3971672"/>
                <a:ext cx="185604" cy="181861"/>
              </a:xfrm>
              <a:custGeom>
                <a:avLst/>
                <a:gdLst>
                  <a:gd name="connsiteX0" fmla="*/ 0 w 185604"/>
                  <a:gd name="connsiteY0" fmla="*/ 42162 h 181861"/>
                  <a:gd name="connsiteX1" fmla="*/ 34925 w 185604"/>
                  <a:gd name="connsiteY1" fmla="*/ 2157 h 181861"/>
                  <a:gd name="connsiteX2" fmla="*/ 182245 w 185604"/>
                  <a:gd name="connsiteY2" fmla="*/ 181862 h 181861"/>
                  <a:gd name="connsiteX3" fmla="*/ 0 w 185604"/>
                  <a:gd name="connsiteY3" fmla="*/ 42162 h 18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604" h="181861">
                    <a:moveTo>
                      <a:pt x="0" y="42162"/>
                    </a:moveTo>
                    <a:cubicBezTo>
                      <a:pt x="0" y="42162"/>
                      <a:pt x="7620" y="12317"/>
                      <a:pt x="34925" y="2157"/>
                    </a:cubicBezTo>
                    <a:cubicBezTo>
                      <a:pt x="62230" y="-8003"/>
                      <a:pt x="209550" y="12317"/>
                      <a:pt x="182245" y="181862"/>
                    </a:cubicBezTo>
                    <a:cubicBezTo>
                      <a:pt x="182245" y="181862"/>
                      <a:pt x="147320" y="74547"/>
                      <a:pt x="0" y="42162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0DEF156-B197-9680-8A98-2DE163162A0F}"/>
                  </a:ext>
                </a:extLst>
              </p:cNvPr>
              <p:cNvSpPr/>
              <p:nvPr/>
            </p:nvSpPr>
            <p:spPr>
              <a:xfrm>
                <a:off x="7576819" y="3337004"/>
                <a:ext cx="2238097" cy="2091507"/>
              </a:xfrm>
              <a:custGeom>
                <a:avLst/>
                <a:gdLst>
                  <a:gd name="connsiteX0" fmla="*/ 639445 w 2238097"/>
                  <a:gd name="connsiteY0" fmla="*/ 52626 h 2091507"/>
                  <a:gd name="connsiteX1" fmla="*/ 1228725 w 2238097"/>
                  <a:gd name="connsiteY1" fmla="*/ 52626 h 2091507"/>
                  <a:gd name="connsiteX2" fmla="*/ 1802765 w 2238097"/>
                  <a:gd name="connsiteY2" fmla="*/ 406956 h 2091507"/>
                  <a:gd name="connsiteX3" fmla="*/ 1932305 w 2238097"/>
                  <a:gd name="connsiteY3" fmla="*/ 541576 h 2091507"/>
                  <a:gd name="connsiteX4" fmla="*/ 2002155 w 2238097"/>
                  <a:gd name="connsiteY4" fmla="*/ 716201 h 2091507"/>
                  <a:gd name="connsiteX5" fmla="*/ 2037080 w 2238097"/>
                  <a:gd name="connsiteY5" fmla="*/ 676196 h 2091507"/>
                  <a:gd name="connsiteX6" fmla="*/ 2176780 w 2238097"/>
                  <a:gd name="connsiteY6" fmla="*/ 711121 h 2091507"/>
                  <a:gd name="connsiteX7" fmla="*/ 2206625 w 2238097"/>
                  <a:gd name="connsiteY7" fmla="*/ 960676 h 2091507"/>
                  <a:gd name="connsiteX8" fmla="*/ 2081530 w 2238097"/>
                  <a:gd name="connsiteY8" fmla="*/ 1105456 h 2091507"/>
                  <a:gd name="connsiteX9" fmla="*/ 1906905 w 2238097"/>
                  <a:gd name="connsiteY9" fmla="*/ 1230551 h 2091507"/>
                  <a:gd name="connsiteX10" fmla="*/ 1682115 w 2238097"/>
                  <a:gd name="connsiteY10" fmla="*/ 1250236 h 2091507"/>
                  <a:gd name="connsiteX11" fmla="*/ 1567180 w 2238097"/>
                  <a:gd name="connsiteY11" fmla="*/ 1370251 h 2091507"/>
                  <a:gd name="connsiteX12" fmla="*/ 1537336 w 2238097"/>
                  <a:gd name="connsiteY12" fmla="*/ 1495346 h 2091507"/>
                  <a:gd name="connsiteX13" fmla="*/ 1582421 w 2238097"/>
                  <a:gd name="connsiteY13" fmla="*/ 1600121 h 2091507"/>
                  <a:gd name="connsiteX14" fmla="*/ 1257936 w 2238097"/>
                  <a:gd name="connsiteY14" fmla="*/ 2054781 h 2091507"/>
                  <a:gd name="connsiteX15" fmla="*/ 349250 w 2238097"/>
                  <a:gd name="connsiteY15" fmla="*/ 1984931 h 2091507"/>
                  <a:gd name="connsiteX16" fmla="*/ 69850 w 2238097"/>
                  <a:gd name="connsiteY16" fmla="*/ 1341041 h 2091507"/>
                  <a:gd name="connsiteX17" fmla="*/ 0 w 2238097"/>
                  <a:gd name="connsiteY17" fmla="*/ 1332151 h 2091507"/>
                  <a:gd name="connsiteX18" fmla="*/ 69850 w 2238097"/>
                  <a:gd name="connsiteY18" fmla="*/ 1011476 h 2091507"/>
                  <a:gd name="connsiteX19" fmla="*/ 314325 w 2238097"/>
                  <a:gd name="connsiteY19" fmla="*/ 332661 h 2091507"/>
                  <a:gd name="connsiteX20" fmla="*/ 639445 w 2238097"/>
                  <a:gd name="connsiteY20" fmla="*/ 52626 h 209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38097" h="2091507">
                    <a:moveTo>
                      <a:pt x="639445" y="52626"/>
                    </a:moveTo>
                    <a:cubicBezTo>
                      <a:pt x="791845" y="-17859"/>
                      <a:pt x="1059180" y="-17224"/>
                      <a:pt x="1228725" y="52626"/>
                    </a:cubicBezTo>
                    <a:cubicBezTo>
                      <a:pt x="1398271" y="122476"/>
                      <a:pt x="1727836" y="352346"/>
                      <a:pt x="1802765" y="406956"/>
                    </a:cubicBezTo>
                    <a:cubicBezTo>
                      <a:pt x="1877696" y="461566"/>
                      <a:pt x="1922780" y="492046"/>
                      <a:pt x="1932305" y="541576"/>
                    </a:cubicBezTo>
                    <a:cubicBezTo>
                      <a:pt x="1942465" y="591741"/>
                      <a:pt x="1972311" y="651431"/>
                      <a:pt x="2002155" y="716201"/>
                    </a:cubicBezTo>
                    <a:cubicBezTo>
                      <a:pt x="2002155" y="716201"/>
                      <a:pt x="2012315" y="696516"/>
                      <a:pt x="2037080" y="676196"/>
                    </a:cubicBezTo>
                    <a:cubicBezTo>
                      <a:pt x="2061846" y="656511"/>
                      <a:pt x="2122171" y="666036"/>
                      <a:pt x="2176780" y="711121"/>
                    </a:cubicBezTo>
                    <a:cubicBezTo>
                      <a:pt x="2231390" y="756206"/>
                      <a:pt x="2266950" y="871141"/>
                      <a:pt x="2206625" y="960676"/>
                    </a:cubicBezTo>
                    <a:cubicBezTo>
                      <a:pt x="2146936" y="1050846"/>
                      <a:pt x="2112011" y="1060371"/>
                      <a:pt x="2081530" y="1105456"/>
                    </a:cubicBezTo>
                    <a:cubicBezTo>
                      <a:pt x="2051686" y="1150541"/>
                      <a:pt x="1951990" y="1245156"/>
                      <a:pt x="1906905" y="1230551"/>
                    </a:cubicBezTo>
                    <a:cubicBezTo>
                      <a:pt x="1861821" y="1215946"/>
                      <a:pt x="1732280" y="1255316"/>
                      <a:pt x="1682115" y="1250236"/>
                    </a:cubicBezTo>
                    <a:cubicBezTo>
                      <a:pt x="1631950" y="1245156"/>
                      <a:pt x="1582421" y="1300401"/>
                      <a:pt x="1567180" y="1370251"/>
                    </a:cubicBezTo>
                    <a:cubicBezTo>
                      <a:pt x="1551940" y="1440101"/>
                      <a:pt x="1507490" y="1460421"/>
                      <a:pt x="1537336" y="1495346"/>
                    </a:cubicBezTo>
                    <a:cubicBezTo>
                      <a:pt x="1567180" y="1530271"/>
                      <a:pt x="1587500" y="1545511"/>
                      <a:pt x="1582421" y="1600121"/>
                    </a:cubicBezTo>
                    <a:cubicBezTo>
                      <a:pt x="1577340" y="1654731"/>
                      <a:pt x="1517650" y="2014776"/>
                      <a:pt x="1257936" y="2054781"/>
                    </a:cubicBezTo>
                    <a:cubicBezTo>
                      <a:pt x="998220" y="2094786"/>
                      <a:pt x="574040" y="2134791"/>
                      <a:pt x="349250" y="1984931"/>
                    </a:cubicBezTo>
                    <a:cubicBezTo>
                      <a:pt x="124461" y="1835071"/>
                      <a:pt x="-55245" y="1640126"/>
                      <a:pt x="69850" y="1341041"/>
                    </a:cubicBezTo>
                    <a:cubicBezTo>
                      <a:pt x="69850" y="1341041"/>
                      <a:pt x="52070" y="1334691"/>
                      <a:pt x="0" y="1332151"/>
                    </a:cubicBezTo>
                    <a:cubicBezTo>
                      <a:pt x="5715" y="1271826"/>
                      <a:pt x="34925" y="1126411"/>
                      <a:pt x="69850" y="1011476"/>
                    </a:cubicBezTo>
                    <a:cubicBezTo>
                      <a:pt x="104775" y="896541"/>
                      <a:pt x="239395" y="427276"/>
                      <a:pt x="314325" y="332661"/>
                    </a:cubicBezTo>
                    <a:cubicBezTo>
                      <a:pt x="389890" y="237411"/>
                      <a:pt x="509270" y="112316"/>
                      <a:pt x="639445" y="52626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DAC5846A-2E50-F417-058A-4A7D01FB3FFF}"/>
                  </a:ext>
                </a:extLst>
              </p:cNvPr>
              <p:cNvSpPr/>
              <p:nvPr/>
            </p:nvSpPr>
            <p:spPr>
              <a:xfrm>
                <a:off x="8335131" y="3210030"/>
                <a:ext cx="875016" cy="499456"/>
              </a:xfrm>
              <a:custGeom>
                <a:avLst/>
                <a:gdLst>
                  <a:gd name="connsiteX0" fmla="*/ 1149 w 875016"/>
                  <a:gd name="connsiteY0" fmla="*/ 144675 h 499456"/>
                  <a:gd name="connsiteX1" fmla="*/ 151009 w 875016"/>
                  <a:gd name="connsiteY1" fmla="*/ 24660 h 499456"/>
                  <a:gd name="connsiteX2" fmla="*/ 495813 w 875016"/>
                  <a:gd name="connsiteY2" fmla="*/ 44345 h 499456"/>
                  <a:gd name="connsiteX3" fmla="*/ 840618 w 875016"/>
                  <a:gd name="connsiteY3" fmla="*/ 283740 h 499456"/>
                  <a:gd name="connsiteX4" fmla="*/ 860303 w 875016"/>
                  <a:gd name="connsiteY4" fmla="*/ 473604 h 499456"/>
                  <a:gd name="connsiteX5" fmla="*/ 340874 w 875016"/>
                  <a:gd name="connsiteY5" fmla="*/ 453920 h 499456"/>
                  <a:gd name="connsiteX6" fmla="*/ 1149 w 875016"/>
                  <a:gd name="connsiteY6" fmla="*/ 144675 h 4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5016" h="499456">
                    <a:moveTo>
                      <a:pt x="1149" y="144675"/>
                    </a:moveTo>
                    <a:cubicBezTo>
                      <a:pt x="1149" y="144675"/>
                      <a:pt x="81159" y="64665"/>
                      <a:pt x="151009" y="24660"/>
                    </a:cubicBezTo>
                    <a:cubicBezTo>
                      <a:pt x="220859" y="-15345"/>
                      <a:pt x="315474" y="-5185"/>
                      <a:pt x="495813" y="44345"/>
                    </a:cubicBezTo>
                    <a:cubicBezTo>
                      <a:pt x="675518" y="94510"/>
                      <a:pt x="790453" y="194204"/>
                      <a:pt x="840618" y="283740"/>
                    </a:cubicBezTo>
                    <a:cubicBezTo>
                      <a:pt x="890784" y="373910"/>
                      <a:pt x="875543" y="438679"/>
                      <a:pt x="860303" y="473604"/>
                    </a:cubicBezTo>
                    <a:cubicBezTo>
                      <a:pt x="845063" y="508529"/>
                      <a:pt x="445649" y="513610"/>
                      <a:pt x="340874" y="453920"/>
                    </a:cubicBezTo>
                    <a:cubicBezTo>
                      <a:pt x="235463" y="394229"/>
                      <a:pt x="-19172" y="219604"/>
                      <a:pt x="1149" y="144675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7F53423E-BCAB-91DD-BC5F-19D8D0CD255F}"/>
                  </a:ext>
                </a:extLst>
              </p:cNvPr>
              <p:cNvSpPr/>
              <p:nvPr/>
            </p:nvSpPr>
            <p:spPr>
              <a:xfrm>
                <a:off x="9623713" y="4111278"/>
                <a:ext cx="62923" cy="290542"/>
              </a:xfrm>
              <a:custGeom>
                <a:avLst/>
                <a:gdLst>
                  <a:gd name="connsiteX0" fmla="*/ 25747 w 62923"/>
                  <a:gd name="connsiteY0" fmla="*/ 290542 h 290542"/>
                  <a:gd name="connsiteX1" fmla="*/ 23207 w 62923"/>
                  <a:gd name="connsiteY1" fmla="*/ 289907 h 290542"/>
                  <a:gd name="connsiteX2" fmla="*/ 20032 w 62923"/>
                  <a:gd name="connsiteY2" fmla="*/ 281652 h 290542"/>
                  <a:gd name="connsiteX3" fmla="*/ 39717 w 62923"/>
                  <a:gd name="connsiteY3" fmla="*/ 84802 h 290542"/>
                  <a:gd name="connsiteX4" fmla="*/ 1617 w 62923"/>
                  <a:gd name="connsiteY4" fmla="*/ 10507 h 290542"/>
                  <a:gd name="connsiteX5" fmla="*/ 2252 w 62923"/>
                  <a:gd name="connsiteY5" fmla="*/ 1617 h 290542"/>
                  <a:gd name="connsiteX6" fmla="*/ 11142 w 62923"/>
                  <a:gd name="connsiteY6" fmla="*/ 2252 h 290542"/>
                  <a:gd name="connsiteX7" fmla="*/ 31462 w 62923"/>
                  <a:gd name="connsiteY7" fmla="*/ 286732 h 290542"/>
                  <a:gd name="connsiteX8" fmla="*/ 25747 w 62923"/>
                  <a:gd name="connsiteY8" fmla="*/ 290542 h 290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23" h="290542">
                    <a:moveTo>
                      <a:pt x="25747" y="290542"/>
                    </a:moveTo>
                    <a:cubicBezTo>
                      <a:pt x="25112" y="290542"/>
                      <a:pt x="23842" y="290542"/>
                      <a:pt x="23207" y="289907"/>
                    </a:cubicBezTo>
                    <a:cubicBezTo>
                      <a:pt x="20032" y="288637"/>
                      <a:pt x="18762" y="284827"/>
                      <a:pt x="20032" y="281652"/>
                    </a:cubicBezTo>
                    <a:cubicBezTo>
                      <a:pt x="60672" y="197832"/>
                      <a:pt x="53052" y="128617"/>
                      <a:pt x="39717" y="84802"/>
                    </a:cubicBezTo>
                    <a:cubicBezTo>
                      <a:pt x="25747" y="37812"/>
                      <a:pt x="1617" y="11142"/>
                      <a:pt x="1617" y="10507"/>
                    </a:cubicBezTo>
                    <a:cubicBezTo>
                      <a:pt x="-923" y="7967"/>
                      <a:pt x="-288" y="4157"/>
                      <a:pt x="2252" y="1617"/>
                    </a:cubicBezTo>
                    <a:cubicBezTo>
                      <a:pt x="4792" y="-923"/>
                      <a:pt x="8602" y="-288"/>
                      <a:pt x="11142" y="2252"/>
                    </a:cubicBezTo>
                    <a:cubicBezTo>
                      <a:pt x="12412" y="3522"/>
                      <a:pt x="112107" y="118457"/>
                      <a:pt x="31462" y="286732"/>
                    </a:cubicBezTo>
                    <a:cubicBezTo>
                      <a:pt x="30192" y="289272"/>
                      <a:pt x="27652" y="290542"/>
                      <a:pt x="25747" y="29054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1013B1D-2939-A091-832D-177DC5C858FC}"/>
                  </a:ext>
                </a:extLst>
              </p:cNvPr>
              <p:cNvSpPr/>
              <p:nvPr/>
            </p:nvSpPr>
            <p:spPr>
              <a:xfrm>
                <a:off x="8415985" y="2625403"/>
                <a:ext cx="812612" cy="507367"/>
              </a:xfrm>
              <a:custGeom>
                <a:avLst/>
                <a:gdLst>
                  <a:gd name="connsiteX0" fmla="*/ 273990 w 812612"/>
                  <a:gd name="connsiteY0" fmla="*/ 321 h 507367"/>
                  <a:gd name="connsiteX1" fmla="*/ 564184 w 812612"/>
                  <a:gd name="connsiteY1" fmla="*/ 21276 h 507367"/>
                  <a:gd name="connsiteX2" fmla="*/ 646734 w 812612"/>
                  <a:gd name="connsiteY2" fmla="*/ 140021 h 507367"/>
                  <a:gd name="connsiteX3" fmla="*/ 685470 w 812612"/>
                  <a:gd name="connsiteY3" fmla="*/ 335601 h 507367"/>
                  <a:gd name="connsiteX4" fmla="*/ 812470 w 812612"/>
                  <a:gd name="connsiteY4" fmla="*/ 393386 h 507367"/>
                  <a:gd name="connsiteX5" fmla="*/ 472109 w 812612"/>
                  <a:gd name="connsiteY5" fmla="*/ 506416 h 507367"/>
                  <a:gd name="connsiteX6" fmla="*/ 305 w 812612"/>
                  <a:gd name="connsiteY6" fmla="*/ 431486 h 507367"/>
                  <a:gd name="connsiteX7" fmla="*/ 94284 w 812612"/>
                  <a:gd name="connsiteY7" fmla="*/ 354651 h 507367"/>
                  <a:gd name="connsiteX8" fmla="*/ 115240 w 812612"/>
                  <a:gd name="connsiteY8" fmla="*/ 136211 h 507367"/>
                  <a:gd name="connsiteX9" fmla="*/ 273990 w 812612"/>
                  <a:gd name="connsiteY9" fmla="*/ 321 h 50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612" h="507367">
                    <a:moveTo>
                      <a:pt x="273990" y="321"/>
                    </a:moveTo>
                    <a:cubicBezTo>
                      <a:pt x="347015" y="-314"/>
                      <a:pt x="512115" y="-2219"/>
                      <a:pt x="564184" y="21276"/>
                    </a:cubicBezTo>
                    <a:cubicBezTo>
                      <a:pt x="616890" y="44771"/>
                      <a:pt x="630225" y="68266"/>
                      <a:pt x="646734" y="140021"/>
                    </a:cubicBezTo>
                    <a:cubicBezTo>
                      <a:pt x="667055" y="228286"/>
                      <a:pt x="685470" y="335601"/>
                      <a:pt x="685470" y="335601"/>
                    </a:cubicBezTo>
                    <a:cubicBezTo>
                      <a:pt x="685470" y="335601"/>
                      <a:pt x="817550" y="369891"/>
                      <a:pt x="812470" y="393386"/>
                    </a:cubicBezTo>
                    <a:cubicBezTo>
                      <a:pt x="808025" y="416881"/>
                      <a:pt x="676580" y="498161"/>
                      <a:pt x="472109" y="506416"/>
                    </a:cubicBezTo>
                    <a:cubicBezTo>
                      <a:pt x="267640" y="514036"/>
                      <a:pt x="-10491" y="474666"/>
                      <a:pt x="305" y="431486"/>
                    </a:cubicBezTo>
                    <a:cubicBezTo>
                      <a:pt x="11100" y="388306"/>
                      <a:pt x="94284" y="354651"/>
                      <a:pt x="94284" y="354651"/>
                    </a:cubicBezTo>
                    <a:lnTo>
                      <a:pt x="115240" y="136211"/>
                    </a:lnTo>
                    <a:cubicBezTo>
                      <a:pt x="115875" y="136846"/>
                      <a:pt x="124765" y="2226"/>
                      <a:pt x="273990" y="321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6" name="Graphic 2">
                <a:extLst>
                  <a:ext uri="{FF2B5EF4-FFF2-40B4-BE49-F238E27FC236}">
                    <a16:creationId xmlns:a16="http://schemas.microsoft.com/office/drawing/2014/main" id="{7A39C958-FF91-89C6-BEA0-98D838CBCE52}"/>
                  </a:ext>
                </a:extLst>
              </p:cNvPr>
              <p:cNvGrpSpPr/>
              <p:nvPr/>
            </p:nvGrpSpPr>
            <p:grpSpPr>
              <a:xfrm>
                <a:off x="8530798" y="5388523"/>
                <a:ext cx="461193" cy="695514"/>
                <a:chOff x="8530798" y="5388523"/>
                <a:chExt cx="461193" cy="695514"/>
              </a:xfrm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AA08601-273A-2BED-3369-BC4E4F6B7F64}"/>
                    </a:ext>
                  </a:extLst>
                </p:cNvPr>
                <p:cNvSpPr/>
                <p:nvPr/>
              </p:nvSpPr>
              <p:spPr>
                <a:xfrm>
                  <a:off x="8685530" y="5473826"/>
                  <a:ext cx="257485" cy="228413"/>
                </a:xfrm>
                <a:custGeom>
                  <a:avLst/>
                  <a:gdLst>
                    <a:gd name="connsiteX0" fmla="*/ 0 w 257485"/>
                    <a:gd name="connsiteY0" fmla="*/ 49403 h 228413"/>
                    <a:gd name="connsiteX1" fmla="*/ 59055 w 257485"/>
                    <a:gd name="connsiteY1" fmla="*/ 508 h 228413"/>
                    <a:gd name="connsiteX2" fmla="*/ 128270 w 257485"/>
                    <a:gd name="connsiteY2" fmla="*/ 107189 h 228413"/>
                    <a:gd name="connsiteX3" fmla="*/ 224789 w 257485"/>
                    <a:gd name="connsiteY3" fmla="*/ 191644 h 228413"/>
                    <a:gd name="connsiteX4" fmla="*/ 255905 w 257485"/>
                    <a:gd name="connsiteY4" fmla="*/ 157989 h 228413"/>
                    <a:gd name="connsiteX5" fmla="*/ 242570 w 257485"/>
                    <a:gd name="connsiteY5" fmla="*/ 217044 h 228413"/>
                    <a:gd name="connsiteX6" fmla="*/ 146050 w 257485"/>
                    <a:gd name="connsiteY6" fmla="*/ 189103 h 228413"/>
                    <a:gd name="connsiteX7" fmla="*/ 0 w 257485"/>
                    <a:gd name="connsiteY7" fmla="*/ 49403 h 22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7485" h="228413">
                      <a:moveTo>
                        <a:pt x="0" y="49403"/>
                      </a:moveTo>
                      <a:cubicBezTo>
                        <a:pt x="0" y="49403"/>
                        <a:pt x="25400" y="-5842"/>
                        <a:pt x="59055" y="508"/>
                      </a:cubicBezTo>
                      <a:cubicBezTo>
                        <a:pt x="92710" y="6858"/>
                        <a:pt x="108585" y="67819"/>
                        <a:pt x="128270" y="107189"/>
                      </a:cubicBezTo>
                      <a:cubicBezTo>
                        <a:pt x="147955" y="146558"/>
                        <a:pt x="199389" y="196089"/>
                        <a:pt x="224789" y="191644"/>
                      </a:cubicBezTo>
                      <a:cubicBezTo>
                        <a:pt x="250189" y="187198"/>
                        <a:pt x="250825" y="156719"/>
                        <a:pt x="255905" y="157989"/>
                      </a:cubicBezTo>
                      <a:cubicBezTo>
                        <a:pt x="260350" y="158623"/>
                        <a:pt x="255270" y="185928"/>
                        <a:pt x="242570" y="217044"/>
                      </a:cubicBezTo>
                      <a:cubicBezTo>
                        <a:pt x="229870" y="248158"/>
                        <a:pt x="157480" y="207519"/>
                        <a:pt x="146050" y="189103"/>
                      </a:cubicBezTo>
                      <a:cubicBezTo>
                        <a:pt x="134620" y="170053"/>
                        <a:pt x="67945" y="33528"/>
                        <a:pt x="0" y="49403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2F625E69-905B-21EE-720E-87DEE6CA5194}"/>
                    </a:ext>
                  </a:extLst>
                </p:cNvPr>
                <p:cNvSpPr/>
                <p:nvPr/>
              </p:nvSpPr>
              <p:spPr>
                <a:xfrm>
                  <a:off x="8570594" y="5505059"/>
                  <a:ext cx="421397" cy="553071"/>
                </a:xfrm>
                <a:custGeom>
                  <a:avLst/>
                  <a:gdLst>
                    <a:gd name="connsiteX0" fmla="*/ 0 w 421397"/>
                    <a:gd name="connsiteY0" fmla="*/ 213750 h 553071"/>
                    <a:gd name="connsiteX1" fmla="*/ 113665 w 421397"/>
                    <a:gd name="connsiteY1" fmla="*/ 10550 h 553071"/>
                    <a:gd name="connsiteX2" fmla="*/ 208280 w 421397"/>
                    <a:gd name="connsiteY2" fmla="*/ 35316 h 553071"/>
                    <a:gd name="connsiteX3" fmla="*/ 306705 w 421397"/>
                    <a:gd name="connsiteY3" fmla="*/ 177556 h 553071"/>
                    <a:gd name="connsiteX4" fmla="*/ 364490 w 421397"/>
                    <a:gd name="connsiteY4" fmla="*/ 196606 h 553071"/>
                    <a:gd name="connsiteX5" fmla="*/ 380365 w 421397"/>
                    <a:gd name="connsiteY5" fmla="*/ 410600 h 553071"/>
                    <a:gd name="connsiteX6" fmla="*/ 420370 w 421397"/>
                    <a:gd name="connsiteY6" fmla="*/ 542681 h 553071"/>
                    <a:gd name="connsiteX7" fmla="*/ 291465 w 421397"/>
                    <a:gd name="connsiteY7" fmla="*/ 432191 h 553071"/>
                    <a:gd name="connsiteX8" fmla="*/ 125095 w 421397"/>
                    <a:gd name="connsiteY8" fmla="*/ 195971 h 553071"/>
                    <a:gd name="connsiteX9" fmla="*/ 0 w 421397"/>
                    <a:gd name="connsiteY9" fmla="*/ 213750 h 55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1397" h="553071">
                      <a:moveTo>
                        <a:pt x="0" y="213750"/>
                      </a:moveTo>
                      <a:cubicBezTo>
                        <a:pt x="0" y="213750"/>
                        <a:pt x="82550" y="38491"/>
                        <a:pt x="113665" y="10550"/>
                      </a:cubicBezTo>
                      <a:cubicBezTo>
                        <a:pt x="130175" y="-12944"/>
                        <a:pt x="197486" y="6106"/>
                        <a:pt x="208280" y="35316"/>
                      </a:cubicBezTo>
                      <a:cubicBezTo>
                        <a:pt x="241300" y="123581"/>
                        <a:pt x="273050" y="159141"/>
                        <a:pt x="306705" y="177556"/>
                      </a:cubicBezTo>
                      <a:cubicBezTo>
                        <a:pt x="351790" y="202321"/>
                        <a:pt x="362586" y="154061"/>
                        <a:pt x="364490" y="196606"/>
                      </a:cubicBezTo>
                      <a:cubicBezTo>
                        <a:pt x="368936" y="319161"/>
                        <a:pt x="361315" y="372500"/>
                        <a:pt x="380365" y="410600"/>
                      </a:cubicBezTo>
                      <a:cubicBezTo>
                        <a:pt x="424180" y="496961"/>
                        <a:pt x="422911" y="510931"/>
                        <a:pt x="420370" y="542681"/>
                      </a:cubicBezTo>
                      <a:cubicBezTo>
                        <a:pt x="417195" y="584591"/>
                        <a:pt x="321311" y="489975"/>
                        <a:pt x="291465" y="432191"/>
                      </a:cubicBezTo>
                      <a:cubicBezTo>
                        <a:pt x="261620" y="374406"/>
                        <a:pt x="198755" y="220100"/>
                        <a:pt x="125095" y="195971"/>
                      </a:cubicBezTo>
                      <a:cubicBezTo>
                        <a:pt x="43180" y="170571"/>
                        <a:pt x="0" y="213750"/>
                        <a:pt x="0" y="21375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5B4D0F46-B543-1C50-74C8-84B953F8FDCE}"/>
                    </a:ext>
                  </a:extLst>
                </p:cNvPr>
                <p:cNvSpPr/>
                <p:nvPr/>
              </p:nvSpPr>
              <p:spPr>
                <a:xfrm>
                  <a:off x="8648800" y="5551673"/>
                  <a:ext cx="69581" cy="48092"/>
                </a:xfrm>
                <a:custGeom>
                  <a:avLst/>
                  <a:gdLst>
                    <a:gd name="connsiteX0" fmla="*/ 37365 w 69581"/>
                    <a:gd name="connsiteY0" fmla="*/ 132 h 48092"/>
                    <a:gd name="connsiteX1" fmla="*/ 68480 w 69581"/>
                    <a:gd name="connsiteY1" fmla="*/ 47757 h 48092"/>
                    <a:gd name="connsiteX2" fmla="*/ 2440 w 69581"/>
                    <a:gd name="connsiteY2" fmla="*/ 41407 h 48092"/>
                    <a:gd name="connsiteX3" fmla="*/ 37365 w 69581"/>
                    <a:gd name="connsiteY3" fmla="*/ 132 h 4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581" h="48092">
                      <a:moveTo>
                        <a:pt x="37365" y="132"/>
                      </a:moveTo>
                      <a:cubicBezTo>
                        <a:pt x="67210" y="3942"/>
                        <a:pt x="72290" y="32517"/>
                        <a:pt x="68480" y="47757"/>
                      </a:cubicBezTo>
                      <a:cubicBezTo>
                        <a:pt x="68480" y="47757"/>
                        <a:pt x="12600" y="50297"/>
                        <a:pt x="2440" y="41407"/>
                      </a:cubicBezTo>
                      <a:cubicBezTo>
                        <a:pt x="-7720" y="32517"/>
                        <a:pt x="15775" y="-2408"/>
                        <a:pt x="37365" y="132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2D8C602D-4C0C-0046-8E9E-D54D36372212}"/>
                    </a:ext>
                  </a:extLst>
                </p:cNvPr>
                <p:cNvSpPr/>
                <p:nvPr/>
              </p:nvSpPr>
              <p:spPr>
                <a:xfrm>
                  <a:off x="8843644" y="5758815"/>
                  <a:ext cx="93078" cy="141604"/>
                </a:xfrm>
                <a:custGeom>
                  <a:avLst/>
                  <a:gdLst>
                    <a:gd name="connsiteX0" fmla="*/ 0 w 93078"/>
                    <a:gd name="connsiteY0" fmla="*/ 19685 h 141604"/>
                    <a:gd name="connsiteX1" fmla="*/ 83820 w 93078"/>
                    <a:gd name="connsiteY1" fmla="*/ 141605 h 141604"/>
                    <a:gd name="connsiteX2" fmla="*/ 92711 w 93078"/>
                    <a:gd name="connsiteY2" fmla="*/ 116205 h 141604"/>
                    <a:gd name="connsiteX3" fmla="*/ 636 w 93078"/>
                    <a:gd name="connsiteY3" fmla="*/ 0 h 141604"/>
                    <a:gd name="connsiteX4" fmla="*/ 636 w 93078"/>
                    <a:gd name="connsiteY4" fmla="*/ 19685 h 14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078" h="141604">
                      <a:moveTo>
                        <a:pt x="0" y="19685"/>
                      </a:moveTo>
                      <a:cubicBezTo>
                        <a:pt x="0" y="19685"/>
                        <a:pt x="59690" y="44450"/>
                        <a:pt x="83820" y="141605"/>
                      </a:cubicBezTo>
                      <a:cubicBezTo>
                        <a:pt x="83820" y="141605"/>
                        <a:pt x="95250" y="123825"/>
                        <a:pt x="92711" y="116205"/>
                      </a:cubicBezTo>
                      <a:cubicBezTo>
                        <a:pt x="90170" y="107950"/>
                        <a:pt x="60325" y="22225"/>
                        <a:pt x="636" y="0"/>
                      </a:cubicBezTo>
                      <a:lnTo>
                        <a:pt x="636" y="19685"/>
                      </a:ln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C2C58856-6AFB-F5F2-6BB2-C1881C2174C0}"/>
                    </a:ext>
                  </a:extLst>
                </p:cNvPr>
                <p:cNvSpPr/>
                <p:nvPr/>
              </p:nvSpPr>
              <p:spPr>
                <a:xfrm>
                  <a:off x="8841740" y="5765800"/>
                  <a:ext cx="53373" cy="133984"/>
                </a:xfrm>
                <a:custGeom>
                  <a:avLst/>
                  <a:gdLst>
                    <a:gd name="connsiteX0" fmla="*/ 0 w 53373"/>
                    <a:gd name="connsiteY0" fmla="*/ 17145 h 133984"/>
                    <a:gd name="connsiteX1" fmla="*/ 34925 w 53373"/>
                    <a:gd name="connsiteY1" fmla="*/ 111760 h 133984"/>
                    <a:gd name="connsiteX2" fmla="*/ 53340 w 53373"/>
                    <a:gd name="connsiteY2" fmla="*/ 133985 h 133984"/>
                    <a:gd name="connsiteX3" fmla="*/ 635 w 53373"/>
                    <a:gd name="connsiteY3" fmla="*/ 0 h 133984"/>
                    <a:gd name="connsiteX4" fmla="*/ 0 w 53373"/>
                    <a:gd name="connsiteY4" fmla="*/ 17145 h 133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373" h="133984">
                      <a:moveTo>
                        <a:pt x="0" y="17145"/>
                      </a:moveTo>
                      <a:cubicBezTo>
                        <a:pt x="0" y="17145"/>
                        <a:pt x="27940" y="48260"/>
                        <a:pt x="34925" y="111760"/>
                      </a:cubicBezTo>
                      <a:lnTo>
                        <a:pt x="53340" y="133985"/>
                      </a:lnTo>
                      <a:cubicBezTo>
                        <a:pt x="53340" y="133985"/>
                        <a:pt x="56515" y="32385"/>
                        <a:pt x="635" y="0"/>
                      </a:cubicBezTo>
                      <a:lnTo>
                        <a:pt x="0" y="17145"/>
                      </a:ln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42" name="Graphic 2">
                  <a:extLst>
                    <a:ext uri="{FF2B5EF4-FFF2-40B4-BE49-F238E27FC236}">
                      <a16:creationId xmlns:a16="http://schemas.microsoft.com/office/drawing/2014/main" id="{2B710DE5-0E9E-6366-587F-74B2FEEB7501}"/>
                    </a:ext>
                  </a:extLst>
                </p:cNvPr>
                <p:cNvGrpSpPr/>
                <p:nvPr/>
              </p:nvGrpSpPr>
              <p:grpSpPr>
                <a:xfrm>
                  <a:off x="8721351" y="5388523"/>
                  <a:ext cx="52552" cy="114386"/>
                  <a:chOff x="8721351" y="5388523"/>
                  <a:chExt cx="52552" cy="114386"/>
                </a:xfrm>
              </p:grpSpPr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6B733475-5FF3-FCFB-F411-3D2406E6BC04}"/>
                      </a:ext>
                    </a:extLst>
                  </p:cNvPr>
                  <p:cNvSpPr/>
                  <p:nvPr/>
                </p:nvSpPr>
                <p:spPr>
                  <a:xfrm>
                    <a:off x="8721351" y="5388523"/>
                    <a:ext cx="52552" cy="114386"/>
                  </a:xfrm>
                  <a:custGeom>
                    <a:avLst/>
                    <a:gdLst>
                      <a:gd name="connsiteX0" fmla="*/ 28949 w 52552"/>
                      <a:gd name="connsiteY0" fmla="*/ 114387 h 114386"/>
                      <a:gd name="connsiteX1" fmla="*/ 1643 w 52552"/>
                      <a:gd name="connsiteY1" fmla="*/ 108037 h 114386"/>
                      <a:gd name="connsiteX2" fmla="*/ 4184 w 52552"/>
                      <a:gd name="connsiteY2" fmla="*/ 55332 h 114386"/>
                      <a:gd name="connsiteX3" fmla="*/ 23234 w 52552"/>
                      <a:gd name="connsiteY3" fmla="*/ 87 h 114386"/>
                      <a:gd name="connsiteX4" fmla="*/ 44189 w 52552"/>
                      <a:gd name="connsiteY4" fmla="*/ 3897 h 114386"/>
                      <a:gd name="connsiteX5" fmla="*/ 28949 w 52552"/>
                      <a:gd name="connsiteY5" fmla="*/ 114387 h 114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552" h="114386">
                        <a:moveTo>
                          <a:pt x="28949" y="114387"/>
                        </a:moveTo>
                        <a:lnTo>
                          <a:pt x="1643" y="108037"/>
                        </a:lnTo>
                        <a:cubicBezTo>
                          <a:pt x="1643" y="108037"/>
                          <a:pt x="14343" y="82002"/>
                          <a:pt x="4184" y="55332"/>
                        </a:cubicBezTo>
                        <a:cubicBezTo>
                          <a:pt x="-6611" y="28027"/>
                          <a:pt x="4818" y="-1818"/>
                          <a:pt x="23234" y="87"/>
                        </a:cubicBezTo>
                        <a:cubicBezTo>
                          <a:pt x="41649" y="1357"/>
                          <a:pt x="44189" y="3897"/>
                          <a:pt x="44189" y="3897"/>
                        </a:cubicBezTo>
                        <a:cubicBezTo>
                          <a:pt x="44189" y="3897"/>
                          <a:pt x="70859" y="19772"/>
                          <a:pt x="28949" y="114387"/>
                        </a:cubicBezTo>
                        <a:close/>
                      </a:path>
                    </a:pathLst>
                  </a:custGeom>
                  <a:solidFill>
                    <a:srgbClr val="FF47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BC3E2952-5E5E-132E-1059-81EE036F32EF}"/>
                      </a:ext>
                    </a:extLst>
                  </p:cNvPr>
                  <p:cNvSpPr/>
                  <p:nvPr/>
                </p:nvSpPr>
                <p:spPr>
                  <a:xfrm>
                    <a:off x="8750156" y="5392420"/>
                    <a:ext cx="23555" cy="87629"/>
                  </a:xfrm>
                  <a:custGeom>
                    <a:avLst/>
                    <a:gdLst>
                      <a:gd name="connsiteX0" fmla="*/ 9669 w 23555"/>
                      <a:gd name="connsiteY0" fmla="*/ 87630 h 87629"/>
                      <a:gd name="connsiteX1" fmla="*/ 9669 w 23555"/>
                      <a:gd name="connsiteY1" fmla="*/ 86360 h 87629"/>
                      <a:gd name="connsiteX2" fmla="*/ 144 w 23555"/>
                      <a:gd name="connsiteY2" fmla="*/ 21590 h 87629"/>
                      <a:gd name="connsiteX3" fmla="*/ 14749 w 23555"/>
                      <a:gd name="connsiteY3" fmla="*/ 0 h 87629"/>
                      <a:gd name="connsiteX4" fmla="*/ 9669 w 23555"/>
                      <a:gd name="connsiteY4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555" h="87629">
                        <a:moveTo>
                          <a:pt x="9669" y="87630"/>
                        </a:moveTo>
                        <a:cubicBezTo>
                          <a:pt x="9669" y="86995"/>
                          <a:pt x="9669" y="86995"/>
                          <a:pt x="9669" y="86360"/>
                        </a:cubicBezTo>
                        <a:cubicBezTo>
                          <a:pt x="16019" y="53340"/>
                          <a:pt x="-1762" y="43180"/>
                          <a:pt x="144" y="21590"/>
                        </a:cubicBezTo>
                        <a:cubicBezTo>
                          <a:pt x="2049" y="0"/>
                          <a:pt x="14749" y="0"/>
                          <a:pt x="14749" y="0"/>
                        </a:cubicBezTo>
                        <a:cubicBezTo>
                          <a:pt x="14749" y="0"/>
                          <a:pt x="37609" y="13335"/>
                          <a:pt x="9669" y="87630"/>
                        </a:cubicBezTo>
                        <a:close/>
                      </a:path>
                    </a:pathLst>
                  </a:custGeom>
                  <a:solidFill>
                    <a:srgbClr val="A02C08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037DB3DC-531F-B9E9-5D20-249638F68E28}"/>
                    </a:ext>
                  </a:extLst>
                </p:cNvPr>
                <p:cNvSpPr/>
                <p:nvPr/>
              </p:nvSpPr>
              <p:spPr>
                <a:xfrm>
                  <a:off x="8642252" y="5583434"/>
                  <a:ext cx="205838" cy="261740"/>
                </a:xfrm>
                <a:custGeom>
                  <a:avLst/>
                  <a:gdLst>
                    <a:gd name="connsiteX0" fmla="*/ 199488 w 205838"/>
                    <a:gd name="connsiteY0" fmla="*/ 261740 h 261740"/>
                    <a:gd name="connsiteX1" fmla="*/ 193138 w 205838"/>
                    <a:gd name="connsiteY1" fmla="*/ 255390 h 261740"/>
                    <a:gd name="connsiteX2" fmla="*/ 190598 w 205838"/>
                    <a:gd name="connsiteY2" fmla="*/ 158870 h 261740"/>
                    <a:gd name="connsiteX3" fmla="*/ 107413 w 205838"/>
                    <a:gd name="connsiteY3" fmla="*/ 36315 h 261740"/>
                    <a:gd name="connsiteX4" fmla="*/ 78838 w 205838"/>
                    <a:gd name="connsiteY4" fmla="*/ 22981 h 261740"/>
                    <a:gd name="connsiteX5" fmla="*/ 65503 w 205838"/>
                    <a:gd name="connsiteY5" fmla="*/ 21710 h 261740"/>
                    <a:gd name="connsiteX6" fmla="*/ 5178 w 205838"/>
                    <a:gd name="connsiteY6" fmla="*/ 12820 h 261740"/>
                    <a:gd name="connsiteX7" fmla="*/ 98 w 205838"/>
                    <a:gd name="connsiteY7" fmla="*/ 5200 h 261740"/>
                    <a:gd name="connsiteX8" fmla="*/ 7718 w 205838"/>
                    <a:gd name="connsiteY8" fmla="*/ 120 h 261740"/>
                    <a:gd name="connsiteX9" fmla="*/ 66773 w 205838"/>
                    <a:gd name="connsiteY9" fmla="*/ 9010 h 261740"/>
                    <a:gd name="connsiteX10" fmla="*/ 79473 w 205838"/>
                    <a:gd name="connsiteY10" fmla="*/ 9645 h 261740"/>
                    <a:gd name="connsiteX11" fmla="*/ 116938 w 205838"/>
                    <a:gd name="connsiteY11" fmla="*/ 27425 h 261740"/>
                    <a:gd name="connsiteX12" fmla="*/ 203298 w 205838"/>
                    <a:gd name="connsiteY12" fmla="*/ 156965 h 261740"/>
                    <a:gd name="connsiteX13" fmla="*/ 205838 w 205838"/>
                    <a:gd name="connsiteY13" fmla="*/ 255390 h 261740"/>
                    <a:gd name="connsiteX14" fmla="*/ 199488 w 205838"/>
                    <a:gd name="connsiteY14" fmla="*/ 261740 h 26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5838" h="261740">
                      <a:moveTo>
                        <a:pt x="199488" y="261740"/>
                      </a:moveTo>
                      <a:cubicBezTo>
                        <a:pt x="195678" y="261740"/>
                        <a:pt x="193138" y="259200"/>
                        <a:pt x="193138" y="255390"/>
                      </a:cubicBezTo>
                      <a:cubicBezTo>
                        <a:pt x="193138" y="224910"/>
                        <a:pt x="193138" y="178556"/>
                        <a:pt x="190598" y="158870"/>
                      </a:cubicBezTo>
                      <a:cubicBezTo>
                        <a:pt x="188693" y="142360"/>
                        <a:pt x="126463" y="59175"/>
                        <a:pt x="107413" y="36315"/>
                      </a:cubicBezTo>
                      <a:cubicBezTo>
                        <a:pt x="97253" y="24250"/>
                        <a:pt x="93443" y="24250"/>
                        <a:pt x="78838" y="22981"/>
                      </a:cubicBezTo>
                      <a:cubicBezTo>
                        <a:pt x="75028" y="22981"/>
                        <a:pt x="70583" y="22345"/>
                        <a:pt x="65503" y="21710"/>
                      </a:cubicBezTo>
                      <a:cubicBezTo>
                        <a:pt x="39468" y="19170"/>
                        <a:pt x="5178" y="12820"/>
                        <a:pt x="5178" y="12820"/>
                      </a:cubicBezTo>
                      <a:cubicBezTo>
                        <a:pt x="2003" y="12185"/>
                        <a:pt x="-537" y="9010"/>
                        <a:pt x="98" y="5200"/>
                      </a:cubicBezTo>
                      <a:cubicBezTo>
                        <a:pt x="733" y="1390"/>
                        <a:pt x="3908" y="-515"/>
                        <a:pt x="7718" y="120"/>
                      </a:cubicBezTo>
                      <a:cubicBezTo>
                        <a:pt x="8353" y="120"/>
                        <a:pt x="41373" y="6470"/>
                        <a:pt x="66773" y="9010"/>
                      </a:cubicBezTo>
                      <a:cubicBezTo>
                        <a:pt x="71853" y="9645"/>
                        <a:pt x="76298" y="9645"/>
                        <a:pt x="79473" y="9645"/>
                      </a:cubicBezTo>
                      <a:cubicBezTo>
                        <a:pt x="96618" y="10915"/>
                        <a:pt x="103603" y="11550"/>
                        <a:pt x="116938" y="27425"/>
                      </a:cubicBezTo>
                      <a:cubicBezTo>
                        <a:pt x="128368" y="40760"/>
                        <a:pt x="200123" y="133470"/>
                        <a:pt x="203298" y="156965"/>
                      </a:cubicBezTo>
                      <a:cubicBezTo>
                        <a:pt x="205838" y="177285"/>
                        <a:pt x="205838" y="224275"/>
                        <a:pt x="205838" y="255390"/>
                      </a:cubicBezTo>
                      <a:cubicBezTo>
                        <a:pt x="205838" y="258565"/>
                        <a:pt x="203298" y="261740"/>
                        <a:pt x="199488" y="26174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6ED406C0-7D85-1323-FDE5-E360213A6E07}"/>
                    </a:ext>
                  </a:extLst>
                </p:cNvPr>
                <p:cNvSpPr/>
                <p:nvPr/>
              </p:nvSpPr>
              <p:spPr>
                <a:xfrm>
                  <a:off x="8813165" y="5676188"/>
                  <a:ext cx="131343" cy="189306"/>
                </a:xfrm>
                <a:custGeom>
                  <a:avLst/>
                  <a:gdLst>
                    <a:gd name="connsiteX0" fmla="*/ 123825 w 131343"/>
                    <a:gd name="connsiteY0" fmla="*/ 189306 h 189306"/>
                    <a:gd name="connsiteX1" fmla="*/ 103505 w 131343"/>
                    <a:gd name="connsiteY1" fmla="*/ 137871 h 189306"/>
                    <a:gd name="connsiteX2" fmla="*/ 84455 w 131343"/>
                    <a:gd name="connsiteY2" fmla="*/ 78181 h 189306"/>
                    <a:gd name="connsiteX3" fmla="*/ 31115 w 131343"/>
                    <a:gd name="connsiteY3" fmla="*/ 82627 h 189306"/>
                    <a:gd name="connsiteX4" fmla="*/ 24130 w 131343"/>
                    <a:gd name="connsiteY4" fmla="*/ 76911 h 189306"/>
                    <a:gd name="connsiteX5" fmla="*/ 29845 w 131343"/>
                    <a:gd name="connsiteY5" fmla="*/ 69927 h 189306"/>
                    <a:gd name="connsiteX6" fmla="*/ 93345 w 131343"/>
                    <a:gd name="connsiteY6" fmla="*/ 67386 h 189306"/>
                    <a:gd name="connsiteX7" fmla="*/ 116205 w 131343"/>
                    <a:gd name="connsiteY7" fmla="*/ 134061 h 189306"/>
                    <a:gd name="connsiteX8" fmla="*/ 119380 w 131343"/>
                    <a:gd name="connsiteY8" fmla="*/ 144221 h 189306"/>
                    <a:gd name="connsiteX9" fmla="*/ 116840 w 131343"/>
                    <a:gd name="connsiteY9" fmla="*/ 26111 h 189306"/>
                    <a:gd name="connsiteX10" fmla="*/ 113665 w 131343"/>
                    <a:gd name="connsiteY10" fmla="*/ 12777 h 189306"/>
                    <a:gd name="connsiteX11" fmla="*/ 100330 w 131343"/>
                    <a:gd name="connsiteY11" fmla="*/ 17221 h 189306"/>
                    <a:gd name="connsiteX12" fmla="*/ 86995 w 131343"/>
                    <a:gd name="connsiteY12" fmla="*/ 22936 h 189306"/>
                    <a:gd name="connsiteX13" fmla="*/ 6985 w 131343"/>
                    <a:gd name="connsiteY13" fmla="*/ 31827 h 189306"/>
                    <a:gd name="connsiteX14" fmla="*/ 0 w 131343"/>
                    <a:gd name="connsiteY14" fmla="*/ 26111 h 189306"/>
                    <a:gd name="connsiteX15" fmla="*/ 5715 w 131343"/>
                    <a:gd name="connsiteY15" fmla="*/ 19127 h 189306"/>
                    <a:gd name="connsiteX16" fmla="*/ 83185 w 131343"/>
                    <a:gd name="connsiteY16" fmla="*/ 10871 h 189306"/>
                    <a:gd name="connsiteX17" fmla="*/ 94615 w 131343"/>
                    <a:gd name="connsiteY17" fmla="*/ 5791 h 189306"/>
                    <a:gd name="connsiteX18" fmla="*/ 120015 w 131343"/>
                    <a:gd name="connsiteY18" fmla="*/ 1981 h 189306"/>
                    <a:gd name="connsiteX19" fmla="*/ 128905 w 131343"/>
                    <a:gd name="connsiteY19" fmla="*/ 26111 h 189306"/>
                    <a:gd name="connsiteX20" fmla="*/ 130810 w 131343"/>
                    <a:gd name="connsiteY20" fmla="*/ 184227 h 189306"/>
                    <a:gd name="connsiteX21" fmla="*/ 124460 w 131343"/>
                    <a:gd name="connsiteY21" fmla="*/ 189306 h 189306"/>
                    <a:gd name="connsiteX22" fmla="*/ 123825 w 131343"/>
                    <a:gd name="connsiteY22" fmla="*/ 189306 h 189306"/>
                    <a:gd name="connsiteX23" fmla="*/ 85725 w 131343"/>
                    <a:gd name="connsiteY23" fmla="*/ 78181 h 189306"/>
                    <a:gd name="connsiteX24" fmla="*/ 85725 w 131343"/>
                    <a:gd name="connsiteY24" fmla="*/ 78181 h 189306"/>
                    <a:gd name="connsiteX25" fmla="*/ 85725 w 131343"/>
                    <a:gd name="connsiteY25" fmla="*/ 78181 h 189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31343" h="189306">
                      <a:moveTo>
                        <a:pt x="123825" y="189306"/>
                      </a:moveTo>
                      <a:cubicBezTo>
                        <a:pt x="118745" y="189306"/>
                        <a:pt x="117475" y="186131"/>
                        <a:pt x="103505" y="137871"/>
                      </a:cubicBezTo>
                      <a:cubicBezTo>
                        <a:pt x="97155" y="116916"/>
                        <a:pt x="88265" y="85802"/>
                        <a:pt x="84455" y="78181"/>
                      </a:cubicBezTo>
                      <a:cubicBezTo>
                        <a:pt x="77470" y="77546"/>
                        <a:pt x="52070" y="80086"/>
                        <a:pt x="31115" y="82627"/>
                      </a:cubicBezTo>
                      <a:cubicBezTo>
                        <a:pt x="27940" y="83261"/>
                        <a:pt x="24130" y="80721"/>
                        <a:pt x="24130" y="76911"/>
                      </a:cubicBezTo>
                      <a:cubicBezTo>
                        <a:pt x="23495" y="73736"/>
                        <a:pt x="26035" y="69927"/>
                        <a:pt x="29845" y="69927"/>
                      </a:cubicBezTo>
                      <a:cubicBezTo>
                        <a:pt x="86360" y="62306"/>
                        <a:pt x="91440" y="66116"/>
                        <a:pt x="93345" y="67386"/>
                      </a:cubicBezTo>
                      <a:cubicBezTo>
                        <a:pt x="96520" y="69927"/>
                        <a:pt x="99695" y="76911"/>
                        <a:pt x="116205" y="134061"/>
                      </a:cubicBezTo>
                      <a:cubicBezTo>
                        <a:pt x="117475" y="137236"/>
                        <a:pt x="118110" y="141046"/>
                        <a:pt x="119380" y="144221"/>
                      </a:cubicBezTo>
                      <a:cubicBezTo>
                        <a:pt x="118745" y="107391"/>
                        <a:pt x="117475" y="53416"/>
                        <a:pt x="116840" y="26111"/>
                      </a:cubicBezTo>
                      <a:cubicBezTo>
                        <a:pt x="116205" y="14681"/>
                        <a:pt x="114300" y="12777"/>
                        <a:pt x="113665" y="12777"/>
                      </a:cubicBezTo>
                      <a:cubicBezTo>
                        <a:pt x="111760" y="11506"/>
                        <a:pt x="104775" y="15316"/>
                        <a:pt x="100330" y="17221"/>
                      </a:cubicBezTo>
                      <a:cubicBezTo>
                        <a:pt x="95885" y="19127"/>
                        <a:pt x="91440" y="21666"/>
                        <a:pt x="86995" y="22936"/>
                      </a:cubicBezTo>
                      <a:cubicBezTo>
                        <a:pt x="69215" y="28016"/>
                        <a:pt x="9525" y="31827"/>
                        <a:pt x="6985" y="31827"/>
                      </a:cubicBezTo>
                      <a:cubicBezTo>
                        <a:pt x="3810" y="31827"/>
                        <a:pt x="635" y="29286"/>
                        <a:pt x="0" y="26111"/>
                      </a:cubicBezTo>
                      <a:cubicBezTo>
                        <a:pt x="0" y="22302"/>
                        <a:pt x="2540" y="19761"/>
                        <a:pt x="5715" y="19127"/>
                      </a:cubicBezTo>
                      <a:cubicBezTo>
                        <a:pt x="6350" y="19127"/>
                        <a:pt x="66675" y="15316"/>
                        <a:pt x="83185" y="10871"/>
                      </a:cubicBezTo>
                      <a:cubicBezTo>
                        <a:pt x="86995" y="9602"/>
                        <a:pt x="90805" y="7696"/>
                        <a:pt x="94615" y="5791"/>
                      </a:cubicBezTo>
                      <a:cubicBezTo>
                        <a:pt x="103505" y="1346"/>
                        <a:pt x="112395" y="-2464"/>
                        <a:pt x="120015" y="1981"/>
                      </a:cubicBezTo>
                      <a:cubicBezTo>
                        <a:pt x="127635" y="6427"/>
                        <a:pt x="128905" y="17856"/>
                        <a:pt x="128905" y="26111"/>
                      </a:cubicBezTo>
                      <a:cubicBezTo>
                        <a:pt x="128905" y="27381"/>
                        <a:pt x="132715" y="175971"/>
                        <a:pt x="130810" y="184227"/>
                      </a:cubicBezTo>
                      <a:cubicBezTo>
                        <a:pt x="130175" y="187402"/>
                        <a:pt x="127635" y="189306"/>
                        <a:pt x="124460" y="189306"/>
                      </a:cubicBezTo>
                      <a:cubicBezTo>
                        <a:pt x="124460" y="189306"/>
                        <a:pt x="124460" y="189306"/>
                        <a:pt x="123825" y="189306"/>
                      </a:cubicBezTo>
                      <a:close/>
                      <a:moveTo>
                        <a:pt x="85725" y="78181"/>
                      </a:moveTo>
                      <a:lnTo>
                        <a:pt x="85725" y="78181"/>
                      </a:lnTo>
                      <a:lnTo>
                        <a:pt x="85725" y="78181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191E04CF-B099-80F2-516C-3470911E480B}"/>
                    </a:ext>
                  </a:extLst>
                </p:cNvPr>
                <p:cNvSpPr/>
                <p:nvPr/>
              </p:nvSpPr>
              <p:spPr>
                <a:xfrm>
                  <a:off x="8764432" y="5760882"/>
                  <a:ext cx="124689" cy="215102"/>
                </a:xfrm>
                <a:custGeom>
                  <a:avLst/>
                  <a:gdLst>
                    <a:gd name="connsiteX0" fmla="*/ 118583 w 124689"/>
                    <a:gd name="connsiteY0" fmla="*/ 215103 h 215102"/>
                    <a:gd name="connsiteX1" fmla="*/ 112233 w 124689"/>
                    <a:gd name="connsiteY1" fmla="*/ 210658 h 215102"/>
                    <a:gd name="connsiteX2" fmla="*/ 51273 w 124689"/>
                    <a:gd name="connsiteY2" fmla="*/ 36668 h 215102"/>
                    <a:gd name="connsiteX3" fmla="*/ 30953 w 124689"/>
                    <a:gd name="connsiteY3" fmla="*/ 25873 h 215102"/>
                    <a:gd name="connsiteX4" fmla="*/ 2378 w 124689"/>
                    <a:gd name="connsiteY4" fmla="*/ 11268 h 215102"/>
                    <a:gd name="connsiteX5" fmla="*/ 1108 w 124689"/>
                    <a:gd name="connsiteY5" fmla="*/ 2378 h 215102"/>
                    <a:gd name="connsiteX6" fmla="*/ 9998 w 124689"/>
                    <a:gd name="connsiteY6" fmla="*/ 1108 h 215102"/>
                    <a:gd name="connsiteX7" fmla="*/ 35398 w 124689"/>
                    <a:gd name="connsiteY7" fmla="*/ 13808 h 215102"/>
                    <a:gd name="connsiteX8" fmla="*/ 60798 w 124689"/>
                    <a:gd name="connsiteY8" fmla="*/ 28413 h 215102"/>
                    <a:gd name="connsiteX9" fmla="*/ 124298 w 124689"/>
                    <a:gd name="connsiteY9" fmla="*/ 206848 h 215102"/>
                    <a:gd name="connsiteX10" fmla="*/ 119853 w 124689"/>
                    <a:gd name="connsiteY10" fmla="*/ 215103 h 215102"/>
                    <a:gd name="connsiteX11" fmla="*/ 118583 w 124689"/>
                    <a:gd name="connsiteY11" fmla="*/ 215103 h 215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4689" h="215102">
                      <a:moveTo>
                        <a:pt x="118583" y="215103"/>
                      </a:moveTo>
                      <a:cubicBezTo>
                        <a:pt x="116043" y="215103"/>
                        <a:pt x="113503" y="213198"/>
                        <a:pt x="112233" y="210658"/>
                      </a:cubicBezTo>
                      <a:cubicBezTo>
                        <a:pt x="93183" y="149063"/>
                        <a:pt x="59528" y="46828"/>
                        <a:pt x="51273" y="36668"/>
                      </a:cubicBezTo>
                      <a:cubicBezTo>
                        <a:pt x="47462" y="32223"/>
                        <a:pt x="39843" y="29048"/>
                        <a:pt x="30953" y="25873"/>
                      </a:cubicBezTo>
                      <a:cubicBezTo>
                        <a:pt x="22062" y="22698"/>
                        <a:pt x="11268" y="18888"/>
                        <a:pt x="2378" y="11268"/>
                      </a:cubicBezTo>
                      <a:cubicBezTo>
                        <a:pt x="-163" y="9363"/>
                        <a:pt x="-797" y="4918"/>
                        <a:pt x="1108" y="2378"/>
                      </a:cubicBezTo>
                      <a:cubicBezTo>
                        <a:pt x="3012" y="-162"/>
                        <a:pt x="7458" y="-797"/>
                        <a:pt x="9998" y="1108"/>
                      </a:cubicBezTo>
                      <a:cubicBezTo>
                        <a:pt x="17618" y="7458"/>
                        <a:pt x="26508" y="10633"/>
                        <a:pt x="35398" y="13808"/>
                      </a:cubicBezTo>
                      <a:cubicBezTo>
                        <a:pt x="45558" y="17618"/>
                        <a:pt x="55083" y="20793"/>
                        <a:pt x="60798" y="28413"/>
                      </a:cubicBezTo>
                      <a:cubicBezTo>
                        <a:pt x="73498" y="43653"/>
                        <a:pt x="119218" y="189703"/>
                        <a:pt x="124298" y="206848"/>
                      </a:cubicBezTo>
                      <a:cubicBezTo>
                        <a:pt x="125568" y="210023"/>
                        <a:pt x="123662" y="213833"/>
                        <a:pt x="119853" y="215103"/>
                      </a:cubicBezTo>
                      <a:cubicBezTo>
                        <a:pt x="119853" y="215103"/>
                        <a:pt x="119218" y="215103"/>
                        <a:pt x="118583" y="21510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460C163C-AA00-13AA-06F7-BC4AD50A6601}"/>
                    </a:ext>
                  </a:extLst>
                </p:cNvPr>
                <p:cNvSpPr/>
                <p:nvPr/>
              </p:nvSpPr>
              <p:spPr>
                <a:xfrm>
                  <a:off x="8835903" y="5791713"/>
                  <a:ext cx="108192" cy="123311"/>
                </a:xfrm>
                <a:custGeom>
                  <a:avLst/>
                  <a:gdLst>
                    <a:gd name="connsiteX0" fmla="*/ 80131 w 108192"/>
                    <a:gd name="connsiteY0" fmla="*/ 123312 h 123311"/>
                    <a:gd name="connsiteX1" fmla="*/ 56002 w 108192"/>
                    <a:gd name="connsiteY1" fmla="*/ 113152 h 123311"/>
                    <a:gd name="connsiteX2" fmla="*/ 122 w 108192"/>
                    <a:gd name="connsiteY2" fmla="*/ 7742 h 123311"/>
                    <a:gd name="connsiteX3" fmla="*/ 4566 w 108192"/>
                    <a:gd name="connsiteY3" fmla="*/ 122 h 123311"/>
                    <a:gd name="connsiteX4" fmla="*/ 12187 w 108192"/>
                    <a:gd name="connsiteY4" fmla="*/ 4567 h 123311"/>
                    <a:gd name="connsiteX5" fmla="*/ 63622 w 108192"/>
                    <a:gd name="connsiteY5" fmla="*/ 103627 h 123311"/>
                    <a:gd name="connsiteX6" fmla="*/ 83941 w 108192"/>
                    <a:gd name="connsiteY6" fmla="*/ 109977 h 123311"/>
                    <a:gd name="connsiteX7" fmla="*/ 95372 w 108192"/>
                    <a:gd name="connsiteY7" fmla="*/ 67432 h 123311"/>
                    <a:gd name="connsiteX8" fmla="*/ 101722 w 108192"/>
                    <a:gd name="connsiteY8" fmla="*/ 61082 h 123311"/>
                    <a:gd name="connsiteX9" fmla="*/ 108072 w 108192"/>
                    <a:gd name="connsiteY9" fmla="*/ 67432 h 123311"/>
                    <a:gd name="connsiteX10" fmla="*/ 89656 w 108192"/>
                    <a:gd name="connsiteY10" fmla="*/ 121407 h 123311"/>
                    <a:gd name="connsiteX11" fmla="*/ 80131 w 108192"/>
                    <a:gd name="connsiteY11" fmla="*/ 123312 h 123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192" h="123311">
                      <a:moveTo>
                        <a:pt x="80131" y="123312"/>
                      </a:moveTo>
                      <a:cubicBezTo>
                        <a:pt x="73147" y="123312"/>
                        <a:pt x="64891" y="120137"/>
                        <a:pt x="56002" y="113152"/>
                      </a:cubicBezTo>
                      <a:cubicBezTo>
                        <a:pt x="22347" y="87117"/>
                        <a:pt x="756" y="10917"/>
                        <a:pt x="122" y="7742"/>
                      </a:cubicBezTo>
                      <a:cubicBezTo>
                        <a:pt x="-513" y="4567"/>
                        <a:pt x="1391" y="757"/>
                        <a:pt x="4566" y="122"/>
                      </a:cubicBezTo>
                      <a:cubicBezTo>
                        <a:pt x="7741" y="-513"/>
                        <a:pt x="11552" y="1392"/>
                        <a:pt x="12187" y="4567"/>
                      </a:cubicBezTo>
                      <a:cubicBezTo>
                        <a:pt x="12187" y="5202"/>
                        <a:pt x="33141" y="80132"/>
                        <a:pt x="63622" y="103627"/>
                      </a:cubicBezTo>
                      <a:cubicBezTo>
                        <a:pt x="69972" y="108072"/>
                        <a:pt x="78227" y="113152"/>
                        <a:pt x="83941" y="109977"/>
                      </a:cubicBezTo>
                      <a:cubicBezTo>
                        <a:pt x="91562" y="106167"/>
                        <a:pt x="96641" y="89022"/>
                        <a:pt x="95372" y="67432"/>
                      </a:cubicBezTo>
                      <a:cubicBezTo>
                        <a:pt x="95372" y="63622"/>
                        <a:pt x="97912" y="61082"/>
                        <a:pt x="101722" y="61082"/>
                      </a:cubicBezTo>
                      <a:cubicBezTo>
                        <a:pt x="105531" y="61082"/>
                        <a:pt x="108072" y="63622"/>
                        <a:pt x="108072" y="67432"/>
                      </a:cubicBezTo>
                      <a:cubicBezTo>
                        <a:pt x="108706" y="80767"/>
                        <a:pt x="107437" y="112517"/>
                        <a:pt x="89656" y="121407"/>
                      </a:cubicBezTo>
                      <a:cubicBezTo>
                        <a:pt x="87116" y="122677"/>
                        <a:pt x="83306" y="123312"/>
                        <a:pt x="80131" y="12331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B839DFDF-39E4-1CC3-4056-6898B1F648BF}"/>
                    </a:ext>
                  </a:extLst>
                </p:cNvPr>
                <p:cNvSpPr/>
                <p:nvPr/>
              </p:nvSpPr>
              <p:spPr>
                <a:xfrm>
                  <a:off x="8558530" y="5649801"/>
                  <a:ext cx="253505" cy="132507"/>
                </a:xfrm>
                <a:custGeom>
                  <a:avLst/>
                  <a:gdLst>
                    <a:gd name="connsiteX0" fmla="*/ 253364 w 253505"/>
                    <a:gd name="connsiteY0" fmla="*/ 132508 h 132507"/>
                    <a:gd name="connsiteX1" fmla="*/ 249555 w 253505"/>
                    <a:gd name="connsiteY1" fmla="*/ 96313 h 132507"/>
                    <a:gd name="connsiteX2" fmla="*/ 186055 w 253505"/>
                    <a:gd name="connsiteY2" fmla="*/ 17573 h 132507"/>
                    <a:gd name="connsiteX3" fmla="*/ 143510 w 253505"/>
                    <a:gd name="connsiteY3" fmla="*/ 16303 h 132507"/>
                    <a:gd name="connsiteX4" fmla="*/ 29845 w 253505"/>
                    <a:gd name="connsiteY4" fmla="*/ 13763 h 132507"/>
                    <a:gd name="connsiteX5" fmla="*/ 0 w 253505"/>
                    <a:gd name="connsiteY5" fmla="*/ 86153 h 132507"/>
                    <a:gd name="connsiteX6" fmla="*/ 74930 w 253505"/>
                    <a:gd name="connsiteY6" fmla="*/ 49958 h 132507"/>
                    <a:gd name="connsiteX7" fmla="*/ 202564 w 253505"/>
                    <a:gd name="connsiteY7" fmla="*/ 114728 h 132507"/>
                    <a:gd name="connsiteX8" fmla="*/ 253364 w 253505"/>
                    <a:gd name="connsiteY8" fmla="*/ 132508 h 13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3505" h="132507">
                      <a:moveTo>
                        <a:pt x="253364" y="132508"/>
                      </a:moveTo>
                      <a:cubicBezTo>
                        <a:pt x="253364" y="132508"/>
                        <a:pt x="254635" y="102663"/>
                        <a:pt x="249555" y="96313"/>
                      </a:cubicBezTo>
                      <a:cubicBezTo>
                        <a:pt x="244475" y="89963"/>
                        <a:pt x="194945" y="18843"/>
                        <a:pt x="186055" y="17573"/>
                      </a:cubicBezTo>
                      <a:cubicBezTo>
                        <a:pt x="177164" y="16303"/>
                        <a:pt x="143510" y="16303"/>
                        <a:pt x="143510" y="16303"/>
                      </a:cubicBezTo>
                      <a:cubicBezTo>
                        <a:pt x="143510" y="16303"/>
                        <a:pt x="82550" y="-18622"/>
                        <a:pt x="29845" y="13763"/>
                      </a:cubicBezTo>
                      <a:cubicBezTo>
                        <a:pt x="29845" y="13763"/>
                        <a:pt x="5080" y="33448"/>
                        <a:pt x="0" y="86153"/>
                      </a:cubicBezTo>
                      <a:cubicBezTo>
                        <a:pt x="0" y="86153"/>
                        <a:pt x="33655" y="49958"/>
                        <a:pt x="74930" y="49958"/>
                      </a:cubicBezTo>
                      <a:cubicBezTo>
                        <a:pt x="116205" y="49958"/>
                        <a:pt x="162560" y="55038"/>
                        <a:pt x="202564" y="114728"/>
                      </a:cubicBezTo>
                      <a:cubicBezTo>
                        <a:pt x="204470" y="121713"/>
                        <a:pt x="253364" y="132508"/>
                        <a:pt x="253364" y="13250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F576B26B-3D39-6B5E-AA5E-E0BD90217A2C}"/>
                    </a:ext>
                  </a:extLst>
                </p:cNvPr>
                <p:cNvSpPr/>
                <p:nvPr/>
              </p:nvSpPr>
              <p:spPr>
                <a:xfrm>
                  <a:off x="8535034" y="5696345"/>
                  <a:ext cx="451484" cy="383144"/>
                </a:xfrm>
                <a:custGeom>
                  <a:avLst/>
                  <a:gdLst>
                    <a:gd name="connsiteX0" fmla="*/ 23495 w 451484"/>
                    <a:gd name="connsiteY0" fmla="*/ 40244 h 383144"/>
                    <a:gd name="connsiteX1" fmla="*/ 0 w 451484"/>
                    <a:gd name="connsiteY1" fmla="*/ 82789 h 383144"/>
                    <a:gd name="connsiteX2" fmla="*/ 76835 w 451484"/>
                    <a:gd name="connsiteY2" fmla="*/ 52944 h 383144"/>
                    <a:gd name="connsiteX3" fmla="*/ 221615 w 451484"/>
                    <a:gd name="connsiteY3" fmla="*/ 138034 h 383144"/>
                    <a:gd name="connsiteX4" fmla="*/ 332740 w 451484"/>
                    <a:gd name="connsiteY4" fmla="*/ 305039 h 383144"/>
                    <a:gd name="connsiteX5" fmla="*/ 440690 w 451484"/>
                    <a:gd name="connsiteY5" fmla="*/ 383144 h 383144"/>
                    <a:gd name="connsiteX6" fmla="*/ 451485 w 451484"/>
                    <a:gd name="connsiteY6" fmla="*/ 362189 h 383144"/>
                    <a:gd name="connsiteX7" fmla="*/ 373380 w 451484"/>
                    <a:gd name="connsiteY7" fmla="*/ 305674 h 383144"/>
                    <a:gd name="connsiteX8" fmla="*/ 219075 w 451484"/>
                    <a:gd name="connsiteY8" fmla="*/ 52944 h 383144"/>
                    <a:gd name="connsiteX9" fmla="*/ 23495 w 451484"/>
                    <a:gd name="connsiteY9" fmla="*/ 40244 h 38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1484" h="383144">
                      <a:moveTo>
                        <a:pt x="23495" y="40244"/>
                      </a:moveTo>
                      <a:lnTo>
                        <a:pt x="0" y="82789"/>
                      </a:lnTo>
                      <a:cubicBezTo>
                        <a:pt x="0" y="82789"/>
                        <a:pt x="22225" y="54214"/>
                        <a:pt x="76835" y="52944"/>
                      </a:cubicBezTo>
                      <a:cubicBezTo>
                        <a:pt x="111760" y="52309"/>
                        <a:pt x="180340" y="66914"/>
                        <a:pt x="221615" y="138034"/>
                      </a:cubicBezTo>
                      <a:cubicBezTo>
                        <a:pt x="266700" y="215504"/>
                        <a:pt x="296545" y="263764"/>
                        <a:pt x="332740" y="305039"/>
                      </a:cubicBezTo>
                      <a:cubicBezTo>
                        <a:pt x="372745" y="351394"/>
                        <a:pt x="419735" y="381874"/>
                        <a:pt x="440690" y="383144"/>
                      </a:cubicBezTo>
                      <a:lnTo>
                        <a:pt x="451485" y="362189"/>
                      </a:lnTo>
                      <a:cubicBezTo>
                        <a:pt x="451485" y="362189"/>
                        <a:pt x="425450" y="360284"/>
                        <a:pt x="373380" y="305674"/>
                      </a:cubicBezTo>
                      <a:cubicBezTo>
                        <a:pt x="346075" y="277099"/>
                        <a:pt x="262890" y="98029"/>
                        <a:pt x="219075" y="52944"/>
                      </a:cubicBezTo>
                      <a:cubicBezTo>
                        <a:pt x="175895" y="7224"/>
                        <a:pt x="85725" y="-32781"/>
                        <a:pt x="23495" y="40244"/>
                      </a:cubicBezTo>
                      <a:close/>
                    </a:path>
                  </a:pathLst>
                </a:custGeom>
                <a:solidFill>
                  <a:srgbClr val="D7D7D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07C7409C-1BF8-0EDA-39AD-8E7C39D390CB}"/>
                    </a:ext>
                  </a:extLst>
                </p:cNvPr>
                <p:cNvSpPr/>
                <p:nvPr/>
              </p:nvSpPr>
              <p:spPr>
                <a:xfrm>
                  <a:off x="8530798" y="5744356"/>
                  <a:ext cx="445691" cy="339680"/>
                </a:xfrm>
                <a:custGeom>
                  <a:avLst/>
                  <a:gdLst>
                    <a:gd name="connsiteX0" fmla="*/ 6141 w 445691"/>
                    <a:gd name="connsiteY0" fmla="*/ 31603 h 339680"/>
                    <a:gd name="connsiteX1" fmla="*/ 17571 w 445691"/>
                    <a:gd name="connsiteY1" fmla="*/ 88118 h 339680"/>
                    <a:gd name="connsiteX2" fmla="*/ 143936 w 445691"/>
                    <a:gd name="connsiteY2" fmla="*/ 215753 h 339680"/>
                    <a:gd name="connsiteX3" fmla="*/ 347136 w 445691"/>
                    <a:gd name="connsiteY3" fmla="*/ 337038 h 339680"/>
                    <a:gd name="connsiteX4" fmla="*/ 440482 w 445691"/>
                    <a:gd name="connsiteY4" fmla="*/ 331958 h 339680"/>
                    <a:gd name="connsiteX5" fmla="*/ 336976 w 445691"/>
                    <a:gd name="connsiteY5" fmla="*/ 257028 h 339680"/>
                    <a:gd name="connsiteX6" fmla="*/ 199817 w 445691"/>
                    <a:gd name="connsiteY6" fmla="*/ 53193 h 339680"/>
                    <a:gd name="connsiteX7" fmla="*/ 6141 w 445691"/>
                    <a:gd name="connsiteY7" fmla="*/ 31603 h 339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5691" h="339680">
                      <a:moveTo>
                        <a:pt x="6141" y="31603"/>
                      </a:moveTo>
                      <a:cubicBezTo>
                        <a:pt x="6141" y="31603"/>
                        <a:pt x="-13543" y="55733"/>
                        <a:pt x="17571" y="88118"/>
                      </a:cubicBezTo>
                      <a:cubicBezTo>
                        <a:pt x="48686" y="120503"/>
                        <a:pt x="98851" y="139553"/>
                        <a:pt x="143936" y="215753"/>
                      </a:cubicBezTo>
                      <a:cubicBezTo>
                        <a:pt x="189021" y="291953"/>
                        <a:pt x="269032" y="331958"/>
                        <a:pt x="347136" y="337038"/>
                      </a:cubicBezTo>
                      <a:cubicBezTo>
                        <a:pt x="425876" y="342118"/>
                        <a:pt x="459532" y="339578"/>
                        <a:pt x="440482" y="331958"/>
                      </a:cubicBezTo>
                      <a:cubicBezTo>
                        <a:pt x="422067" y="324338"/>
                        <a:pt x="365551" y="290683"/>
                        <a:pt x="336976" y="257028"/>
                      </a:cubicBezTo>
                      <a:cubicBezTo>
                        <a:pt x="308401" y="223373"/>
                        <a:pt x="232836" y="88753"/>
                        <a:pt x="199817" y="53193"/>
                      </a:cubicBezTo>
                      <a:cubicBezTo>
                        <a:pt x="166161" y="15728"/>
                        <a:pt x="75991" y="-33167"/>
                        <a:pt x="6141" y="31603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8D4FE009-F83D-5F03-E6FF-DCD5C39F0005}"/>
                    </a:ext>
                  </a:extLst>
                </p:cNvPr>
                <p:cNvSpPr/>
                <p:nvPr/>
              </p:nvSpPr>
              <p:spPr>
                <a:xfrm>
                  <a:off x="8531433" y="5744963"/>
                  <a:ext cx="276651" cy="172907"/>
                </a:xfrm>
                <a:custGeom>
                  <a:avLst/>
                  <a:gdLst>
                    <a:gd name="connsiteX0" fmla="*/ 192832 w 276651"/>
                    <a:gd name="connsiteY0" fmla="*/ 118626 h 172907"/>
                    <a:gd name="connsiteX1" fmla="*/ 275382 w 276651"/>
                    <a:gd name="connsiteY1" fmla="*/ 167521 h 172907"/>
                    <a:gd name="connsiteX2" fmla="*/ 276651 w 276651"/>
                    <a:gd name="connsiteY2" fmla="*/ 166251 h 172907"/>
                    <a:gd name="connsiteX3" fmla="*/ 199816 w 276651"/>
                    <a:gd name="connsiteY3" fmla="*/ 52586 h 172907"/>
                    <a:gd name="connsiteX4" fmla="*/ 6141 w 276651"/>
                    <a:gd name="connsiteY4" fmla="*/ 31631 h 172907"/>
                    <a:gd name="connsiteX5" fmla="*/ 17572 w 276651"/>
                    <a:gd name="connsiteY5" fmla="*/ 88146 h 172907"/>
                    <a:gd name="connsiteX6" fmla="*/ 105201 w 276651"/>
                    <a:gd name="connsiteY6" fmla="*/ 163711 h 172907"/>
                    <a:gd name="connsiteX7" fmla="*/ 115997 w 276651"/>
                    <a:gd name="connsiteY7" fmla="*/ 131961 h 172907"/>
                    <a:gd name="connsiteX8" fmla="*/ 69641 w 276651"/>
                    <a:gd name="connsiteY8" fmla="*/ 74811 h 172907"/>
                    <a:gd name="connsiteX9" fmla="*/ 192832 w 276651"/>
                    <a:gd name="connsiteY9" fmla="*/ 118626 h 17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651" h="172907">
                      <a:moveTo>
                        <a:pt x="192832" y="118626"/>
                      </a:moveTo>
                      <a:cubicBezTo>
                        <a:pt x="231566" y="183396"/>
                        <a:pt x="261411" y="175776"/>
                        <a:pt x="275382" y="167521"/>
                      </a:cubicBezTo>
                      <a:cubicBezTo>
                        <a:pt x="276016" y="166886"/>
                        <a:pt x="276016" y="166886"/>
                        <a:pt x="276651" y="166251"/>
                      </a:cubicBezTo>
                      <a:cubicBezTo>
                        <a:pt x="248076" y="120531"/>
                        <a:pt x="217597" y="71636"/>
                        <a:pt x="199816" y="52586"/>
                      </a:cubicBezTo>
                      <a:cubicBezTo>
                        <a:pt x="165526" y="15756"/>
                        <a:pt x="75991" y="-33139"/>
                        <a:pt x="6141" y="31631"/>
                      </a:cubicBezTo>
                      <a:cubicBezTo>
                        <a:pt x="6141" y="31631"/>
                        <a:pt x="-13543" y="55761"/>
                        <a:pt x="17572" y="88146"/>
                      </a:cubicBezTo>
                      <a:cubicBezTo>
                        <a:pt x="39797" y="111641"/>
                        <a:pt x="72182" y="128151"/>
                        <a:pt x="105201" y="163711"/>
                      </a:cubicBezTo>
                      <a:cubicBezTo>
                        <a:pt x="120441" y="164981"/>
                        <a:pt x="131872" y="152916"/>
                        <a:pt x="115997" y="131961"/>
                      </a:cubicBezTo>
                      <a:cubicBezTo>
                        <a:pt x="95041" y="104656"/>
                        <a:pt x="57576" y="90686"/>
                        <a:pt x="69641" y="74811"/>
                      </a:cubicBezTo>
                      <a:cubicBezTo>
                        <a:pt x="82341" y="57666"/>
                        <a:pt x="154732" y="53856"/>
                        <a:pt x="192832" y="118626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57848B4-2F09-F31F-130F-9155B1DA2FFF}"/>
                  </a:ext>
                </a:extLst>
              </p:cNvPr>
              <p:cNvSpPr/>
              <p:nvPr/>
            </p:nvSpPr>
            <p:spPr>
              <a:xfrm>
                <a:off x="7866604" y="4560448"/>
                <a:ext cx="77910" cy="322066"/>
              </a:xfrm>
              <a:custGeom>
                <a:avLst/>
                <a:gdLst>
                  <a:gd name="connsiteX0" fmla="*/ 71531 w 77910"/>
                  <a:gd name="connsiteY0" fmla="*/ 322067 h 322066"/>
                  <a:gd name="connsiteX1" fmla="*/ 66451 w 77910"/>
                  <a:gd name="connsiteY1" fmla="*/ 319527 h 322066"/>
                  <a:gd name="connsiteX2" fmla="*/ 15015 w 77910"/>
                  <a:gd name="connsiteY2" fmla="*/ 4567 h 322066"/>
                  <a:gd name="connsiteX3" fmla="*/ 22636 w 77910"/>
                  <a:gd name="connsiteY3" fmla="*/ 122 h 322066"/>
                  <a:gd name="connsiteX4" fmla="*/ 27081 w 77910"/>
                  <a:gd name="connsiteY4" fmla="*/ 7742 h 322066"/>
                  <a:gd name="connsiteX5" fmla="*/ 76611 w 77910"/>
                  <a:gd name="connsiteY5" fmla="*/ 311272 h 322066"/>
                  <a:gd name="connsiteX6" fmla="*/ 75340 w 77910"/>
                  <a:gd name="connsiteY6" fmla="*/ 320162 h 322066"/>
                  <a:gd name="connsiteX7" fmla="*/ 71531 w 77910"/>
                  <a:gd name="connsiteY7" fmla="*/ 322067 h 32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10" h="322066">
                    <a:moveTo>
                      <a:pt x="71531" y="322067"/>
                    </a:moveTo>
                    <a:cubicBezTo>
                      <a:pt x="69626" y="322067"/>
                      <a:pt x="67721" y="321432"/>
                      <a:pt x="66451" y="319527"/>
                    </a:cubicBezTo>
                    <a:cubicBezTo>
                      <a:pt x="65181" y="318257"/>
                      <a:pt x="-37689" y="185542"/>
                      <a:pt x="15015" y="4567"/>
                    </a:cubicBezTo>
                    <a:cubicBezTo>
                      <a:pt x="16286" y="1392"/>
                      <a:pt x="19461" y="-514"/>
                      <a:pt x="22636" y="122"/>
                    </a:cubicBezTo>
                    <a:cubicBezTo>
                      <a:pt x="25811" y="1392"/>
                      <a:pt x="27715" y="4567"/>
                      <a:pt x="27081" y="7742"/>
                    </a:cubicBezTo>
                    <a:cubicBezTo>
                      <a:pt x="-23719" y="181732"/>
                      <a:pt x="75340" y="310002"/>
                      <a:pt x="76611" y="311272"/>
                    </a:cubicBezTo>
                    <a:cubicBezTo>
                      <a:pt x="78515" y="313812"/>
                      <a:pt x="78515" y="318257"/>
                      <a:pt x="75340" y="320162"/>
                    </a:cubicBezTo>
                    <a:cubicBezTo>
                      <a:pt x="74071" y="321432"/>
                      <a:pt x="72801" y="322067"/>
                      <a:pt x="71531" y="32206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A6D7A21-D22F-4F34-EAE9-369F88CCC196}"/>
                  </a:ext>
                </a:extLst>
              </p:cNvPr>
              <p:cNvSpPr/>
              <p:nvPr/>
            </p:nvSpPr>
            <p:spPr>
              <a:xfrm>
                <a:off x="7883427" y="4563647"/>
                <a:ext cx="109753" cy="229332"/>
              </a:xfrm>
              <a:custGeom>
                <a:avLst/>
                <a:gdLst>
                  <a:gd name="connsiteX0" fmla="*/ 102967 w 109753"/>
                  <a:gd name="connsiteY0" fmla="*/ 229332 h 229332"/>
                  <a:gd name="connsiteX1" fmla="*/ 99792 w 109753"/>
                  <a:gd name="connsiteY1" fmla="*/ 228062 h 229332"/>
                  <a:gd name="connsiteX2" fmla="*/ 97 w 109753"/>
                  <a:gd name="connsiteY2" fmla="*/ 7082 h 229332"/>
                  <a:gd name="connsiteX3" fmla="*/ 5812 w 109753"/>
                  <a:gd name="connsiteY3" fmla="*/ 97 h 229332"/>
                  <a:gd name="connsiteX4" fmla="*/ 12797 w 109753"/>
                  <a:gd name="connsiteY4" fmla="*/ 5812 h 229332"/>
                  <a:gd name="connsiteX5" fmla="*/ 106778 w 109753"/>
                  <a:gd name="connsiteY5" fmla="*/ 217267 h 229332"/>
                  <a:gd name="connsiteX6" fmla="*/ 108682 w 109753"/>
                  <a:gd name="connsiteY6" fmla="*/ 226157 h 229332"/>
                  <a:gd name="connsiteX7" fmla="*/ 102967 w 109753"/>
                  <a:gd name="connsiteY7" fmla="*/ 229332 h 22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753" h="229332">
                    <a:moveTo>
                      <a:pt x="102967" y="229332"/>
                    </a:moveTo>
                    <a:cubicBezTo>
                      <a:pt x="101697" y="229332"/>
                      <a:pt x="100428" y="228697"/>
                      <a:pt x="99792" y="228062"/>
                    </a:cubicBezTo>
                    <a:cubicBezTo>
                      <a:pt x="96617" y="226157"/>
                      <a:pt x="18512" y="174087"/>
                      <a:pt x="97" y="7082"/>
                    </a:cubicBezTo>
                    <a:cubicBezTo>
                      <a:pt x="-538" y="3907"/>
                      <a:pt x="2003" y="732"/>
                      <a:pt x="5812" y="97"/>
                    </a:cubicBezTo>
                    <a:cubicBezTo>
                      <a:pt x="8987" y="-538"/>
                      <a:pt x="12162" y="2002"/>
                      <a:pt x="12797" y="5812"/>
                    </a:cubicBezTo>
                    <a:cubicBezTo>
                      <a:pt x="30578" y="166467"/>
                      <a:pt x="106142" y="216632"/>
                      <a:pt x="106778" y="217267"/>
                    </a:cubicBezTo>
                    <a:cubicBezTo>
                      <a:pt x="109953" y="219172"/>
                      <a:pt x="110587" y="222982"/>
                      <a:pt x="108682" y="226157"/>
                    </a:cubicBezTo>
                    <a:cubicBezTo>
                      <a:pt x="107412" y="228062"/>
                      <a:pt x="104872" y="229332"/>
                      <a:pt x="102967" y="22933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4FA9745-A069-43CC-7578-DE0028C76F0C}"/>
                  </a:ext>
                </a:extLst>
              </p:cNvPr>
              <p:cNvSpPr/>
              <p:nvPr/>
            </p:nvSpPr>
            <p:spPr>
              <a:xfrm>
                <a:off x="8363238" y="3424843"/>
                <a:ext cx="836493" cy="291177"/>
              </a:xfrm>
              <a:custGeom>
                <a:avLst/>
                <a:gdLst>
                  <a:gd name="connsiteX0" fmla="*/ 633442 w 836493"/>
                  <a:gd name="connsiteY0" fmla="*/ 291177 h 291177"/>
                  <a:gd name="connsiteX1" fmla="*/ 308957 w 836493"/>
                  <a:gd name="connsiteY1" fmla="*/ 244822 h 291177"/>
                  <a:gd name="connsiteX2" fmla="*/ 1617 w 836493"/>
                  <a:gd name="connsiteY2" fmla="*/ 10507 h 291177"/>
                  <a:gd name="connsiteX3" fmla="*/ 2252 w 836493"/>
                  <a:gd name="connsiteY3" fmla="*/ 1617 h 291177"/>
                  <a:gd name="connsiteX4" fmla="*/ 11142 w 836493"/>
                  <a:gd name="connsiteY4" fmla="*/ 2252 h 291177"/>
                  <a:gd name="connsiteX5" fmla="*/ 314672 w 836493"/>
                  <a:gd name="connsiteY5" fmla="*/ 234027 h 291177"/>
                  <a:gd name="connsiteX6" fmla="*/ 810607 w 836493"/>
                  <a:gd name="connsiteY6" fmla="*/ 263872 h 291177"/>
                  <a:gd name="connsiteX7" fmla="*/ 824577 w 836493"/>
                  <a:gd name="connsiteY7" fmla="*/ 256887 h 291177"/>
                  <a:gd name="connsiteX8" fmla="*/ 832832 w 836493"/>
                  <a:gd name="connsiteY8" fmla="*/ 253712 h 291177"/>
                  <a:gd name="connsiteX9" fmla="*/ 836007 w 836493"/>
                  <a:gd name="connsiteY9" fmla="*/ 261967 h 291177"/>
                  <a:gd name="connsiteX10" fmla="*/ 816957 w 836493"/>
                  <a:gd name="connsiteY10" fmla="*/ 275302 h 291177"/>
                  <a:gd name="connsiteX11" fmla="*/ 633442 w 836493"/>
                  <a:gd name="connsiteY11" fmla="*/ 291177 h 291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6493" h="291177">
                    <a:moveTo>
                      <a:pt x="633442" y="291177"/>
                    </a:moveTo>
                    <a:cubicBezTo>
                      <a:pt x="510887" y="291177"/>
                      <a:pt x="366742" y="277842"/>
                      <a:pt x="308957" y="244822"/>
                    </a:cubicBezTo>
                    <a:cubicBezTo>
                      <a:pt x="240377" y="205452"/>
                      <a:pt x="75277" y="96867"/>
                      <a:pt x="1617" y="10507"/>
                    </a:cubicBezTo>
                    <a:cubicBezTo>
                      <a:pt x="-923" y="7967"/>
                      <a:pt x="-288" y="3522"/>
                      <a:pt x="2252" y="1617"/>
                    </a:cubicBezTo>
                    <a:cubicBezTo>
                      <a:pt x="4792" y="-923"/>
                      <a:pt x="9237" y="-288"/>
                      <a:pt x="11142" y="2252"/>
                    </a:cubicBezTo>
                    <a:cubicBezTo>
                      <a:pt x="77182" y="79722"/>
                      <a:pt x="228312" y="184497"/>
                      <a:pt x="314672" y="234027"/>
                    </a:cubicBezTo>
                    <a:cubicBezTo>
                      <a:pt x="406747" y="286732"/>
                      <a:pt x="731232" y="288002"/>
                      <a:pt x="810607" y="263872"/>
                    </a:cubicBezTo>
                    <a:cubicBezTo>
                      <a:pt x="823307" y="260062"/>
                      <a:pt x="824577" y="256887"/>
                      <a:pt x="824577" y="256887"/>
                    </a:cubicBezTo>
                    <a:cubicBezTo>
                      <a:pt x="825847" y="253712"/>
                      <a:pt x="829657" y="252442"/>
                      <a:pt x="832832" y="253712"/>
                    </a:cubicBezTo>
                    <a:cubicBezTo>
                      <a:pt x="836007" y="254982"/>
                      <a:pt x="837277" y="258792"/>
                      <a:pt x="836007" y="261967"/>
                    </a:cubicBezTo>
                    <a:cubicBezTo>
                      <a:pt x="833467" y="267047"/>
                      <a:pt x="827752" y="271492"/>
                      <a:pt x="816957" y="275302"/>
                    </a:cubicBezTo>
                    <a:cubicBezTo>
                      <a:pt x="787112" y="285462"/>
                      <a:pt x="715357" y="291177"/>
                      <a:pt x="633442" y="29117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B1B7944F-658A-66C1-A4AF-3AC0EF1261EF}"/>
                  </a:ext>
                </a:extLst>
              </p:cNvPr>
              <p:cNvSpPr/>
              <p:nvPr/>
            </p:nvSpPr>
            <p:spPr>
              <a:xfrm>
                <a:off x="9137887" y="4502784"/>
                <a:ext cx="45326" cy="211455"/>
              </a:xfrm>
              <a:custGeom>
                <a:avLst/>
                <a:gdLst>
                  <a:gd name="connsiteX0" fmla="*/ 6748 w 45326"/>
                  <a:gd name="connsiteY0" fmla="*/ 211455 h 211455"/>
                  <a:gd name="connsiteX1" fmla="*/ 4208 w 45326"/>
                  <a:gd name="connsiteY1" fmla="*/ 210820 h 211455"/>
                  <a:gd name="connsiteX2" fmla="*/ 398 w 45326"/>
                  <a:gd name="connsiteY2" fmla="*/ 202565 h 211455"/>
                  <a:gd name="connsiteX3" fmla="*/ 32148 w 45326"/>
                  <a:gd name="connsiteY3" fmla="*/ 6985 h 211455"/>
                  <a:gd name="connsiteX4" fmla="*/ 37863 w 45326"/>
                  <a:gd name="connsiteY4" fmla="*/ 0 h 211455"/>
                  <a:gd name="connsiteX5" fmla="*/ 44848 w 45326"/>
                  <a:gd name="connsiteY5" fmla="*/ 5715 h 211455"/>
                  <a:gd name="connsiteX6" fmla="*/ 12463 w 45326"/>
                  <a:gd name="connsiteY6" fmla="*/ 207010 h 211455"/>
                  <a:gd name="connsiteX7" fmla="*/ 6748 w 45326"/>
                  <a:gd name="connsiteY7" fmla="*/ 211455 h 21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26" h="211455">
                    <a:moveTo>
                      <a:pt x="6748" y="211455"/>
                    </a:moveTo>
                    <a:cubicBezTo>
                      <a:pt x="6113" y="211455"/>
                      <a:pt x="5478" y="211455"/>
                      <a:pt x="4208" y="210820"/>
                    </a:cubicBezTo>
                    <a:cubicBezTo>
                      <a:pt x="1033" y="209550"/>
                      <a:pt x="-872" y="205740"/>
                      <a:pt x="398" y="202565"/>
                    </a:cubicBezTo>
                    <a:cubicBezTo>
                      <a:pt x="38498" y="106045"/>
                      <a:pt x="32148" y="7620"/>
                      <a:pt x="32148" y="6985"/>
                    </a:cubicBezTo>
                    <a:cubicBezTo>
                      <a:pt x="32148" y="3175"/>
                      <a:pt x="34688" y="635"/>
                      <a:pt x="37863" y="0"/>
                    </a:cubicBezTo>
                    <a:cubicBezTo>
                      <a:pt x="41038" y="0"/>
                      <a:pt x="44213" y="2540"/>
                      <a:pt x="44848" y="5715"/>
                    </a:cubicBezTo>
                    <a:cubicBezTo>
                      <a:pt x="44848" y="9525"/>
                      <a:pt x="51833" y="107315"/>
                      <a:pt x="12463" y="207010"/>
                    </a:cubicBezTo>
                    <a:cubicBezTo>
                      <a:pt x="11828" y="209550"/>
                      <a:pt x="9288" y="211455"/>
                      <a:pt x="6748" y="21145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8B5291C-55DD-D7F9-C474-436534E797A0}"/>
                  </a:ext>
                </a:extLst>
              </p:cNvPr>
              <p:cNvSpPr/>
              <p:nvPr/>
            </p:nvSpPr>
            <p:spPr>
              <a:xfrm>
                <a:off x="9059683" y="4670961"/>
                <a:ext cx="61929" cy="167738"/>
              </a:xfrm>
              <a:custGeom>
                <a:avLst/>
                <a:gdLst>
                  <a:gd name="connsiteX0" fmla="*/ 55107 w 61929"/>
                  <a:gd name="connsiteY0" fmla="*/ 167738 h 167738"/>
                  <a:gd name="connsiteX1" fmla="*/ 51297 w 61929"/>
                  <a:gd name="connsiteY1" fmla="*/ 166468 h 167738"/>
                  <a:gd name="connsiteX2" fmla="*/ 1132 w 61929"/>
                  <a:gd name="connsiteY2" fmla="*/ 65503 h 167738"/>
                  <a:gd name="connsiteX3" fmla="*/ 3037 w 61929"/>
                  <a:gd name="connsiteY3" fmla="*/ 5178 h 167738"/>
                  <a:gd name="connsiteX4" fmla="*/ 10657 w 61929"/>
                  <a:gd name="connsiteY4" fmla="*/ 98 h 167738"/>
                  <a:gd name="connsiteX5" fmla="*/ 15737 w 61929"/>
                  <a:gd name="connsiteY5" fmla="*/ 7718 h 167738"/>
                  <a:gd name="connsiteX6" fmla="*/ 59552 w 61929"/>
                  <a:gd name="connsiteY6" fmla="*/ 156308 h 167738"/>
                  <a:gd name="connsiteX7" fmla="*/ 60822 w 61929"/>
                  <a:gd name="connsiteY7" fmla="*/ 165198 h 167738"/>
                  <a:gd name="connsiteX8" fmla="*/ 55107 w 61929"/>
                  <a:gd name="connsiteY8" fmla="*/ 167738 h 16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29" h="167738">
                    <a:moveTo>
                      <a:pt x="55107" y="167738"/>
                    </a:moveTo>
                    <a:cubicBezTo>
                      <a:pt x="53837" y="167738"/>
                      <a:pt x="52567" y="167103"/>
                      <a:pt x="51297" y="166468"/>
                    </a:cubicBezTo>
                    <a:cubicBezTo>
                      <a:pt x="22722" y="144243"/>
                      <a:pt x="5577" y="109318"/>
                      <a:pt x="1132" y="65503"/>
                    </a:cubicBezTo>
                    <a:cubicBezTo>
                      <a:pt x="-2043" y="32483"/>
                      <a:pt x="2402" y="6448"/>
                      <a:pt x="3037" y="5178"/>
                    </a:cubicBezTo>
                    <a:cubicBezTo>
                      <a:pt x="3672" y="2003"/>
                      <a:pt x="6847" y="-537"/>
                      <a:pt x="10657" y="98"/>
                    </a:cubicBezTo>
                    <a:cubicBezTo>
                      <a:pt x="13832" y="733"/>
                      <a:pt x="16372" y="3908"/>
                      <a:pt x="15737" y="7718"/>
                    </a:cubicBezTo>
                    <a:cubicBezTo>
                      <a:pt x="15737" y="8988"/>
                      <a:pt x="-2678" y="108048"/>
                      <a:pt x="59552" y="156308"/>
                    </a:cubicBezTo>
                    <a:cubicBezTo>
                      <a:pt x="62092" y="158213"/>
                      <a:pt x="62727" y="162658"/>
                      <a:pt x="60822" y="165198"/>
                    </a:cubicBezTo>
                    <a:cubicBezTo>
                      <a:pt x="58917" y="167103"/>
                      <a:pt x="57012" y="167738"/>
                      <a:pt x="55107" y="16773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79CA674-4D79-3305-20FD-422A8B0EB6E2}"/>
                  </a:ext>
                </a:extLst>
              </p:cNvPr>
              <p:cNvSpPr/>
              <p:nvPr/>
            </p:nvSpPr>
            <p:spPr>
              <a:xfrm>
                <a:off x="7272307" y="5019328"/>
                <a:ext cx="428036" cy="289906"/>
              </a:xfrm>
              <a:custGeom>
                <a:avLst/>
                <a:gdLst>
                  <a:gd name="connsiteX0" fmla="*/ 421987 w 428036"/>
                  <a:gd name="connsiteY0" fmla="*/ 289907 h 289906"/>
                  <a:gd name="connsiteX1" fmla="*/ 420717 w 428036"/>
                  <a:gd name="connsiteY1" fmla="*/ 289907 h 289906"/>
                  <a:gd name="connsiteX2" fmla="*/ 1617 w 428036"/>
                  <a:gd name="connsiteY2" fmla="*/ 10507 h 289906"/>
                  <a:gd name="connsiteX3" fmla="*/ 2252 w 428036"/>
                  <a:gd name="connsiteY3" fmla="*/ 1617 h 289906"/>
                  <a:gd name="connsiteX4" fmla="*/ 11142 w 428036"/>
                  <a:gd name="connsiteY4" fmla="*/ 2252 h 289906"/>
                  <a:gd name="connsiteX5" fmla="*/ 423257 w 428036"/>
                  <a:gd name="connsiteY5" fmla="*/ 277207 h 289906"/>
                  <a:gd name="connsiteX6" fmla="*/ 427702 w 428036"/>
                  <a:gd name="connsiteY6" fmla="*/ 284827 h 289906"/>
                  <a:gd name="connsiteX7" fmla="*/ 421987 w 428036"/>
                  <a:gd name="connsiteY7" fmla="*/ 289907 h 28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036" h="289906">
                    <a:moveTo>
                      <a:pt x="421987" y="289907"/>
                    </a:moveTo>
                    <a:cubicBezTo>
                      <a:pt x="421352" y="289907"/>
                      <a:pt x="420717" y="289907"/>
                      <a:pt x="420717" y="289907"/>
                    </a:cubicBezTo>
                    <a:cubicBezTo>
                      <a:pt x="418177" y="289272"/>
                      <a:pt x="188307" y="230852"/>
                      <a:pt x="1617" y="10507"/>
                    </a:cubicBezTo>
                    <a:cubicBezTo>
                      <a:pt x="-923" y="7967"/>
                      <a:pt x="-288" y="3522"/>
                      <a:pt x="2252" y="1617"/>
                    </a:cubicBezTo>
                    <a:cubicBezTo>
                      <a:pt x="4792" y="-923"/>
                      <a:pt x="9237" y="-288"/>
                      <a:pt x="11142" y="2252"/>
                    </a:cubicBezTo>
                    <a:cubicBezTo>
                      <a:pt x="195292" y="219422"/>
                      <a:pt x="421352" y="276572"/>
                      <a:pt x="423257" y="277207"/>
                    </a:cubicBezTo>
                    <a:cubicBezTo>
                      <a:pt x="426432" y="277842"/>
                      <a:pt x="428972" y="281652"/>
                      <a:pt x="427702" y="284827"/>
                    </a:cubicBezTo>
                    <a:cubicBezTo>
                      <a:pt x="427702" y="288002"/>
                      <a:pt x="425162" y="289907"/>
                      <a:pt x="421987" y="28990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A916F37-8CC5-E43A-477F-10C6AF6375DB}"/>
                  </a:ext>
                </a:extLst>
              </p:cNvPr>
              <p:cNvSpPr/>
              <p:nvPr/>
            </p:nvSpPr>
            <p:spPr>
              <a:xfrm>
                <a:off x="7600285" y="5436174"/>
                <a:ext cx="165130" cy="50860"/>
              </a:xfrm>
              <a:custGeom>
                <a:avLst/>
                <a:gdLst>
                  <a:gd name="connsiteX0" fmla="*/ 6380 w 165130"/>
                  <a:gd name="connsiteY0" fmla="*/ 50860 h 50860"/>
                  <a:gd name="connsiteX1" fmla="*/ 1300 w 165130"/>
                  <a:gd name="connsiteY1" fmla="*/ 48320 h 50860"/>
                  <a:gd name="connsiteX2" fmla="*/ 2570 w 165130"/>
                  <a:gd name="connsiteY2" fmla="*/ 39430 h 50860"/>
                  <a:gd name="connsiteX3" fmla="*/ 158780 w 165130"/>
                  <a:gd name="connsiteY3" fmla="*/ 60 h 50860"/>
                  <a:gd name="connsiteX4" fmla="*/ 165130 w 165130"/>
                  <a:gd name="connsiteY4" fmla="*/ 6410 h 50860"/>
                  <a:gd name="connsiteX5" fmla="*/ 158780 w 165130"/>
                  <a:gd name="connsiteY5" fmla="*/ 12760 h 50860"/>
                  <a:gd name="connsiteX6" fmla="*/ 10825 w 165130"/>
                  <a:gd name="connsiteY6" fmla="*/ 49591 h 50860"/>
                  <a:gd name="connsiteX7" fmla="*/ 6380 w 165130"/>
                  <a:gd name="connsiteY7" fmla="*/ 50860 h 5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30" h="50860">
                    <a:moveTo>
                      <a:pt x="6380" y="50860"/>
                    </a:moveTo>
                    <a:cubicBezTo>
                      <a:pt x="4475" y="50860"/>
                      <a:pt x="2570" y="50225"/>
                      <a:pt x="1300" y="48320"/>
                    </a:cubicBezTo>
                    <a:cubicBezTo>
                      <a:pt x="-605" y="45780"/>
                      <a:pt x="-605" y="41335"/>
                      <a:pt x="2570" y="39430"/>
                    </a:cubicBezTo>
                    <a:cubicBezTo>
                      <a:pt x="48925" y="3235"/>
                      <a:pt x="120045" y="-575"/>
                      <a:pt x="158780" y="60"/>
                    </a:cubicBezTo>
                    <a:cubicBezTo>
                      <a:pt x="162590" y="60"/>
                      <a:pt x="165130" y="3235"/>
                      <a:pt x="165130" y="6410"/>
                    </a:cubicBezTo>
                    <a:cubicBezTo>
                      <a:pt x="165130" y="10220"/>
                      <a:pt x="161955" y="12760"/>
                      <a:pt x="158780" y="12760"/>
                    </a:cubicBezTo>
                    <a:cubicBezTo>
                      <a:pt x="128935" y="12125"/>
                      <a:pt x="55275" y="14030"/>
                      <a:pt x="10825" y="49591"/>
                    </a:cubicBezTo>
                    <a:cubicBezTo>
                      <a:pt x="8920" y="50860"/>
                      <a:pt x="7650" y="50860"/>
                      <a:pt x="6380" y="5086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E15FA40-5D79-B36A-7870-D3328DF439CE}"/>
                  </a:ext>
                </a:extLst>
              </p:cNvPr>
              <p:cNvSpPr/>
              <p:nvPr/>
            </p:nvSpPr>
            <p:spPr>
              <a:xfrm>
                <a:off x="7465297" y="5567878"/>
                <a:ext cx="82114" cy="159186"/>
              </a:xfrm>
              <a:custGeom>
                <a:avLst/>
                <a:gdLst>
                  <a:gd name="connsiteX0" fmla="*/ 6113 w 82114"/>
                  <a:gd name="connsiteY0" fmla="*/ 159187 h 159186"/>
                  <a:gd name="connsiteX1" fmla="*/ 4208 w 82114"/>
                  <a:gd name="connsiteY1" fmla="*/ 158551 h 159186"/>
                  <a:gd name="connsiteX2" fmla="*/ 398 w 82114"/>
                  <a:gd name="connsiteY2" fmla="*/ 150297 h 159186"/>
                  <a:gd name="connsiteX3" fmla="*/ 70248 w 82114"/>
                  <a:gd name="connsiteY3" fmla="*/ 2976 h 159186"/>
                  <a:gd name="connsiteX4" fmla="*/ 79138 w 82114"/>
                  <a:gd name="connsiteY4" fmla="*/ 1072 h 159186"/>
                  <a:gd name="connsiteX5" fmla="*/ 81043 w 82114"/>
                  <a:gd name="connsiteY5" fmla="*/ 9962 h 159186"/>
                  <a:gd name="connsiteX6" fmla="*/ 12463 w 82114"/>
                  <a:gd name="connsiteY6" fmla="*/ 154742 h 159186"/>
                  <a:gd name="connsiteX7" fmla="*/ 6113 w 82114"/>
                  <a:gd name="connsiteY7" fmla="*/ 159187 h 15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114" h="159186">
                    <a:moveTo>
                      <a:pt x="6113" y="159187"/>
                    </a:moveTo>
                    <a:cubicBezTo>
                      <a:pt x="5478" y="159187"/>
                      <a:pt x="4843" y="159187"/>
                      <a:pt x="4208" y="158551"/>
                    </a:cubicBezTo>
                    <a:cubicBezTo>
                      <a:pt x="1033" y="157281"/>
                      <a:pt x="-872" y="154106"/>
                      <a:pt x="398" y="150297"/>
                    </a:cubicBezTo>
                    <a:cubicBezTo>
                      <a:pt x="26433" y="71556"/>
                      <a:pt x="69613" y="3612"/>
                      <a:pt x="70248" y="2976"/>
                    </a:cubicBezTo>
                    <a:cubicBezTo>
                      <a:pt x="72153" y="-199"/>
                      <a:pt x="75963" y="-833"/>
                      <a:pt x="79138" y="1072"/>
                    </a:cubicBezTo>
                    <a:cubicBezTo>
                      <a:pt x="82313" y="2976"/>
                      <a:pt x="82948" y="6787"/>
                      <a:pt x="81043" y="9962"/>
                    </a:cubicBezTo>
                    <a:cubicBezTo>
                      <a:pt x="80408" y="10597"/>
                      <a:pt x="37863" y="77906"/>
                      <a:pt x="12463" y="154742"/>
                    </a:cubicBezTo>
                    <a:cubicBezTo>
                      <a:pt x="11193" y="157281"/>
                      <a:pt x="8653" y="159187"/>
                      <a:pt x="6113" y="15918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9B880A5-F7A3-DF43-B9A7-BB12FDAF7530}"/>
                  </a:ext>
                </a:extLst>
              </p:cNvPr>
              <p:cNvSpPr/>
              <p:nvPr/>
            </p:nvSpPr>
            <p:spPr>
              <a:xfrm>
                <a:off x="8525112" y="2970678"/>
                <a:ext cx="561589" cy="56366"/>
              </a:xfrm>
              <a:custGeom>
                <a:avLst/>
                <a:gdLst>
                  <a:gd name="connsiteX0" fmla="*/ 263288 w 561589"/>
                  <a:gd name="connsiteY0" fmla="*/ 56367 h 56366"/>
                  <a:gd name="connsiteX1" fmla="*/ 4208 w 561589"/>
                  <a:gd name="connsiteY1" fmla="*/ 22712 h 56366"/>
                  <a:gd name="connsiteX2" fmla="*/ 398 w 561589"/>
                  <a:gd name="connsiteY2" fmla="*/ 14457 h 56366"/>
                  <a:gd name="connsiteX3" fmla="*/ 8653 w 561589"/>
                  <a:gd name="connsiteY3" fmla="*/ 10647 h 56366"/>
                  <a:gd name="connsiteX4" fmla="*/ 288688 w 561589"/>
                  <a:gd name="connsiteY4" fmla="*/ 43032 h 56366"/>
                  <a:gd name="connsiteX5" fmla="*/ 552848 w 561589"/>
                  <a:gd name="connsiteY5" fmla="*/ 487 h 56366"/>
                  <a:gd name="connsiteX6" fmla="*/ 561103 w 561589"/>
                  <a:gd name="connsiteY6" fmla="*/ 3662 h 56366"/>
                  <a:gd name="connsiteX7" fmla="*/ 557928 w 561589"/>
                  <a:gd name="connsiteY7" fmla="*/ 11917 h 56366"/>
                  <a:gd name="connsiteX8" fmla="*/ 288688 w 561589"/>
                  <a:gd name="connsiteY8" fmla="*/ 55732 h 56366"/>
                  <a:gd name="connsiteX9" fmla="*/ 263288 w 561589"/>
                  <a:gd name="connsiteY9" fmla="*/ 56367 h 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589" h="56366">
                    <a:moveTo>
                      <a:pt x="263288" y="56367"/>
                    </a:moveTo>
                    <a:cubicBezTo>
                      <a:pt x="102633" y="56367"/>
                      <a:pt x="5478" y="23347"/>
                      <a:pt x="4208" y="22712"/>
                    </a:cubicBezTo>
                    <a:cubicBezTo>
                      <a:pt x="1033" y="21442"/>
                      <a:pt x="-872" y="17632"/>
                      <a:pt x="398" y="14457"/>
                    </a:cubicBezTo>
                    <a:cubicBezTo>
                      <a:pt x="1668" y="11282"/>
                      <a:pt x="5478" y="9377"/>
                      <a:pt x="8653" y="10647"/>
                    </a:cubicBezTo>
                    <a:cubicBezTo>
                      <a:pt x="9923" y="11282"/>
                      <a:pt x="115333" y="46842"/>
                      <a:pt x="288688" y="43032"/>
                    </a:cubicBezTo>
                    <a:cubicBezTo>
                      <a:pt x="462043" y="39222"/>
                      <a:pt x="552213" y="1122"/>
                      <a:pt x="552848" y="487"/>
                    </a:cubicBezTo>
                    <a:cubicBezTo>
                      <a:pt x="556023" y="-783"/>
                      <a:pt x="559833" y="487"/>
                      <a:pt x="561103" y="3662"/>
                    </a:cubicBezTo>
                    <a:cubicBezTo>
                      <a:pt x="562373" y="6837"/>
                      <a:pt x="561103" y="10647"/>
                      <a:pt x="557928" y="11917"/>
                    </a:cubicBezTo>
                    <a:cubicBezTo>
                      <a:pt x="554118" y="13822"/>
                      <a:pt x="464583" y="51922"/>
                      <a:pt x="288688" y="55732"/>
                    </a:cubicBezTo>
                    <a:cubicBezTo>
                      <a:pt x="280433" y="56367"/>
                      <a:pt x="271543" y="56367"/>
                      <a:pt x="263288" y="5636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BF58530-5133-5FF5-22BC-BC41B26ECD9C}"/>
                  </a:ext>
                </a:extLst>
              </p:cNvPr>
              <p:cNvSpPr/>
              <p:nvPr/>
            </p:nvSpPr>
            <p:spPr>
              <a:xfrm>
                <a:off x="7577455" y="4023359"/>
                <a:ext cx="447039" cy="654685"/>
              </a:xfrm>
              <a:custGeom>
                <a:avLst/>
                <a:gdLst>
                  <a:gd name="connsiteX0" fmla="*/ 447039 w 447039"/>
                  <a:gd name="connsiteY0" fmla="*/ 0 h 654685"/>
                  <a:gd name="connsiteX1" fmla="*/ 266064 w 447039"/>
                  <a:gd name="connsiteY1" fmla="*/ 292100 h 654685"/>
                  <a:gd name="connsiteX2" fmla="*/ 80010 w 447039"/>
                  <a:gd name="connsiteY2" fmla="*/ 418465 h 654685"/>
                  <a:gd name="connsiteX3" fmla="*/ 0 w 447039"/>
                  <a:gd name="connsiteY3" fmla="*/ 645160 h 654685"/>
                  <a:gd name="connsiteX4" fmla="*/ 69214 w 447039"/>
                  <a:gd name="connsiteY4" fmla="*/ 654685 h 654685"/>
                  <a:gd name="connsiteX5" fmla="*/ 311150 w 447039"/>
                  <a:gd name="connsiteY5" fmla="*/ 545465 h 654685"/>
                  <a:gd name="connsiteX6" fmla="*/ 447039 w 447039"/>
                  <a:gd name="connsiteY6" fmla="*/ 0 h 65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039" h="654685">
                    <a:moveTo>
                      <a:pt x="447039" y="0"/>
                    </a:moveTo>
                    <a:cubicBezTo>
                      <a:pt x="372110" y="124460"/>
                      <a:pt x="336550" y="208280"/>
                      <a:pt x="266064" y="292100"/>
                    </a:cubicBezTo>
                    <a:cubicBezTo>
                      <a:pt x="205739" y="363855"/>
                      <a:pt x="151130" y="346710"/>
                      <a:pt x="80010" y="418465"/>
                    </a:cubicBezTo>
                    <a:cubicBezTo>
                      <a:pt x="33655" y="464820"/>
                      <a:pt x="10795" y="588010"/>
                      <a:pt x="0" y="645160"/>
                    </a:cubicBezTo>
                    <a:cubicBezTo>
                      <a:pt x="40639" y="647700"/>
                      <a:pt x="62230" y="652780"/>
                      <a:pt x="69214" y="654685"/>
                    </a:cubicBezTo>
                    <a:cubicBezTo>
                      <a:pt x="155575" y="560705"/>
                      <a:pt x="311150" y="545465"/>
                      <a:pt x="311150" y="545465"/>
                    </a:cubicBezTo>
                    <a:cubicBezTo>
                      <a:pt x="332105" y="260985"/>
                      <a:pt x="447039" y="0"/>
                      <a:pt x="447039" y="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50F2963-3E0B-9F2B-5C07-51CFA2DD5AE1}"/>
                  </a:ext>
                </a:extLst>
              </p:cNvPr>
              <p:cNvSpPr/>
              <p:nvPr/>
            </p:nvSpPr>
            <p:spPr>
              <a:xfrm>
                <a:off x="7820958" y="3965314"/>
                <a:ext cx="236181" cy="810519"/>
              </a:xfrm>
              <a:custGeom>
                <a:avLst/>
                <a:gdLst>
                  <a:gd name="connsiteX0" fmla="*/ 6686 w 236181"/>
                  <a:gd name="connsiteY0" fmla="*/ 810520 h 810519"/>
                  <a:gd name="connsiteX1" fmla="*/ 336 w 236181"/>
                  <a:gd name="connsiteY1" fmla="*/ 804170 h 810519"/>
                  <a:gd name="connsiteX2" fmla="*/ 62566 w 236181"/>
                  <a:gd name="connsiteY2" fmla="*/ 601605 h 810519"/>
                  <a:gd name="connsiteX3" fmla="*/ 224491 w 236181"/>
                  <a:gd name="connsiteY3" fmla="*/ 3435 h 810519"/>
                  <a:gd name="connsiteX4" fmla="*/ 232747 w 236181"/>
                  <a:gd name="connsiteY4" fmla="*/ 895 h 810519"/>
                  <a:gd name="connsiteX5" fmla="*/ 235286 w 236181"/>
                  <a:gd name="connsiteY5" fmla="*/ 9150 h 810519"/>
                  <a:gd name="connsiteX6" fmla="*/ 74632 w 236181"/>
                  <a:gd name="connsiteY6" fmla="*/ 605415 h 810519"/>
                  <a:gd name="connsiteX7" fmla="*/ 72091 w 236181"/>
                  <a:gd name="connsiteY7" fmla="*/ 610495 h 810519"/>
                  <a:gd name="connsiteX8" fmla="*/ 13036 w 236181"/>
                  <a:gd name="connsiteY8" fmla="*/ 804170 h 810519"/>
                  <a:gd name="connsiteX9" fmla="*/ 6686 w 236181"/>
                  <a:gd name="connsiteY9" fmla="*/ 810520 h 810519"/>
                  <a:gd name="connsiteX10" fmla="*/ 6686 w 236181"/>
                  <a:gd name="connsiteY10" fmla="*/ 810520 h 810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6181" h="810519">
                    <a:moveTo>
                      <a:pt x="6686" y="810520"/>
                    </a:moveTo>
                    <a:cubicBezTo>
                      <a:pt x="3511" y="810520"/>
                      <a:pt x="336" y="807980"/>
                      <a:pt x="336" y="804170"/>
                    </a:cubicBezTo>
                    <a:cubicBezTo>
                      <a:pt x="-4743" y="664470"/>
                      <a:pt x="49232" y="611765"/>
                      <a:pt x="62566" y="601605"/>
                    </a:cubicBezTo>
                    <a:cubicBezTo>
                      <a:pt x="81616" y="279660"/>
                      <a:pt x="222586" y="5975"/>
                      <a:pt x="224491" y="3435"/>
                    </a:cubicBezTo>
                    <a:cubicBezTo>
                      <a:pt x="226397" y="260"/>
                      <a:pt x="230207" y="-1010"/>
                      <a:pt x="232747" y="895"/>
                    </a:cubicBezTo>
                    <a:cubicBezTo>
                      <a:pt x="235922" y="2800"/>
                      <a:pt x="237191" y="6610"/>
                      <a:pt x="235286" y="9150"/>
                    </a:cubicBezTo>
                    <a:cubicBezTo>
                      <a:pt x="234016" y="11690"/>
                      <a:pt x="93047" y="284740"/>
                      <a:pt x="74632" y="605415"/>
                    </a:cubicBezTo>
                    <a:cubicBezTo>
                      <a:pt x="74632" y="607320"/>
                      <a:pt x="73361" y="609225"/>
                      <a:pt x="72091" y="610495"/>
                    </a:cubicBezTo>
                    <a:cubicBezTo>
                      <a:pt x="71457" y="611130"/>
                      <a:pt x="7322" y="656850"/>
                      <a:pt x="13036" y="804170"/>
                    </a:cubicBezTo>
                    <a:cubicBezTo>
                      <a:pt x="13036" y="807345"/>
                      <a:pt x="10497" y="810520"/>
                      <a:pt x="6686" y="810520"/>
                    </a:cubicBezTo>
                    <a:cubicBezTo>
                      <a:pt x="6686" y="810520"/>
                      <a:pt x="6686" y="810520"/>
                      <a:pt x="6686" y="81052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1C5B709-D87C-16EA-D4DA-5A618B3B2A6D}"/>
                  </a:ext>
                </a:extLst>
              </p:cNvPr>
              <p:cNvSpPr/>
              <p:nvPr/>
            </p:nvSpPr>
            <p:spPr>
              <a:xfrm>
                <a:off x="7387590" y="5137150"/>
                <a:ext cx="501650" cy="445770"/>
              </a:xfrm>
              <a:custGeom>
                <a:avLst/>
                <a:gdLst>
                  <a:gd name="connsiteX0" fmla="*/ 328295 w 501650"/>
                  <a:gd name="connsiteY0" fmla="*/ 170815 h 445770"/>
                  <a:gd name="connsiteX1" fmla="*/ 0 w 501650"/>
                  <a:gd name="connsiteY1" fmla="*/ 0 h 445770"/>
                  <a:gd name="connsiteX2" fmla="*/ 298450 w 501650"/>
                  <a:gd name="connsiteY2" fmla="*/ 311785 h 445770"/>
                  <a:gd name="connsiteX3" fmla="*/ 391160 w 501650"/>
                  <a:gd name="connsiteY3" fmla="*/ 396240 h 445770"/>
                  <a:gd name="connsiteX4" fmla="*/ 501650 w 501650"/>
                  <a:gd name="connsiteY4" fmla="*/ 445770 h 445770"/>
                  <a:gd name="connsiteX5" fmla="*/ 448945 w 501650"/>
                  <a:gd name="connsiteY5" fmla="*/ 327025 h 445770"/>
                  <a:gd name="connsiteX6" fmla="*/ 366395 w 501650"/>
                  <a:gd name="connsiteY6" fmla="*/ 278130 h 445770"/>
                  <a:gd name="connsiteX7" fmla="*/ 306705 w 501650"/>
                  <a:gd name="connsiteY7" fmla="*/ 165735 h 445770"/>
                  <a:gd name="connsiteX8" fmla="*/ 330200 w 501650"/>
                  <a:gd name="connsiteY8" fmla="*/ 172085 h 445770"/>
                  <a:gd name="connsiteX9" fmla="*/ 328295 w 501650"/>
                  <a:gd name="connsiteY9" fmla="*/ 170815 h 445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1650" h="445770">
                    <a:moveTo>
                      <a:pt x="328295" y="170815"/>
                    </a:moveTo>
                    <a:cubicBezTo>
                      <a:pt x="328295" y="170815"/>
                      <a:pt x="127635" y="118110"/>
                      <a:pt x="0" y="0"/>
                    </a:cubicBezTo>
                    <a:lnTo>
                      <a:pt x="298450" y="311785"/>
                    </a:lnTo>
                    <a:cubicBezTo>
                      <a:pt x="298450" y="311785"/>
                      <a:pt x="358775" y="302895"/>
                      <a:pt x="391160" y="396240"/>
                    </a:cubicBezTo>
                    <a:cubicBezTo>
                      <a:pt x="440690" y="396240"/>
                      <a:pt x="489585" y="412115"/>
                      <a:pt x="501650" y="445770"/>
                    </a:cubicBezTo>
                    <a:cubicBezTo>
                      <a:pt x="501650" y="445770"/>
                      <a:pt x="490220" y="353060"/>
                      <a:pt x="448945" y="327025"/>
                    </a:cubicBezTo>
                    <a:cubicBezTo>
                      <a:pt x="407670" y="300990"/>
                      <a:pt x="385445" y="315595"/>
                      <a:pt x="366395" y="278130"/>
                    </a:cubicBezTo>
                    <a:cubicBezTo>
                      <a:pt x="347345" y="240665"/>
                      <a:pt x="306705" y="165735"/>
                      <a:pt x="306705" y="165735"/>
                    </a:cubicBezTo>
                    <a:cubicBezTo>
                      <a:pt x="306705" y="165735"/>
                      <a:pt x="315595" y="167640"/>
                      <a:pt x="330200" y="172085"/>
                    </a:cubicBezTo>
                    <a:lnTo>
                      <a:pt x="328295" y="170815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33F7EEA-6492-C50B-BCA0-B532FAC8BCDA}"/>
                  </a:ext>
                </a:extLst>
              </p:cNvPr>
              <p:cNvSpPr/>
              <p:nvPr/>
            </p:nvSpPr>
            <p:spPr>
              <a:xfrm>
                <a:off x="8604786" y="5459338"/>
                <a:ext cx="106299" cy="82306"/>
              </a:xfrm>
              <a:custGeom>
                <a:avLst/>
                <a:gdLst>
                  <a:gd name="connsiteX0" fmla="*/ 6448 w 106299"/>
                  <a:gd name="connsiteY0" fmla="*/ 82307 h 82306"/>
                  <a:gd name="connsiteX1" fmla="*/ 5178 w 106299"/>
                  <a:gd name="connsiteY1" fmla="*/ 82307 h 82306"/>
                  <a:gd name="connsiteX2" fmla="*/ 98 w 106299"/>
                  <a:gd name="connsiteY2" fmla="*/ 74687 h 82306"/>
                  <a:gd name="connsiteX3" fmla="*/ 98523 w 106299"/>
                  <a:gd name="connsiteY3" fmla="*/ 392 h 82306"/>
                  <a:gd name="connsiteX4" fmla="*/ 106143 w 106299"/>
                  <a:gd name="connsiteY4" fmla="*/ 4837 h 82306"/>
                  <a:gd name="connsiteX5" fmla="*/ 101698 w 106299"/>
                  <a:gd name="connsiteY5" fmla="*/ 12457 h 82306"/>
                  <a:gd name="connsiteX6" fmla="*/ 12163 w 106299"/>
                  <a:gd name="connsiteY6" fmla="*/ 77227 h 82306"/>
                  <a:gd name="connsiteX7" fmla="*/ 6448 w 106299"/>
                  <a:gd name="connsiteY7" fmla="*/ 82307 h 82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99" h="82306">
                    <a:moveTo>
                      <a:pt x="6448" y="82307"/>
                    </a:moveTo>
                    <a:cubicBezTo>
                      <a:pt x="5813" y="82307"/>
                      <a:pt x="5813" y="82307"/>
                      <a:pt x="5178" y="82307"/>
                    </a:cubicBezTo>
                    <a:cubicBezTo>
                      <a:pt x="2003" y="81672"/>
                      <a:pt x="-537" y="78497"/>
                      <a:pt x="98" y="74687"/>
                    </a:cubicBezTo>
                    <a:cubicBezTo>
                      <a:pt x="733" y="72782"/>
                      <a:pt x="10893" y="26427"/>
                      <a:pt x="98523" y="392"/>
                    </a:cubicBezTo>
                    <a:cubicBezTo>
                      <a:pt x="101698" y="-878"/>
                      <a:pt x="105508" y="1027"/>
                      <a:pt x="106143" y="4837"/>
                    </a:cubicBezTo>
                    <a:cubicBezTo>
                      <a:pt x="106778" y="8647"/>
                      <a:pt x="105508" y="11822"/>
                      <a:pt x="101698" y="12457"/>
                    </a:cubicBezTo>
                    <a:cubicBezTo>
                      <a:pt x="21688" y="35952"/>
                      <a:pt x="12163" y="76592"/>
                      <a:pt x="12163" y="77227"/>
                    </a:cubicBezTo>
                    <a:cubicBezTo>
                      <a:pt x="11528" y="80402"/>
                      <a:pt x="8988" y="82307"/>
                      <a:pt x="6448" y="8230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6" name="Graphic 2">
                <a:extLst>
                  <a:ext uri="{FF2B5EF4-FFF2-40B4-BE49-F238E27FC236}">
                    <a16:creationId xmlns:a16="http://schemas.microsoft.com/office/drawing/2014/main" id="{0539059F-2C1C-D18B-1387-734E706F5F89}"/>
                  </a:ext>
                </a:extLst>
              </p:cNvPr>
              <p:cNvGrpSpPr/>
              <p:nvPr/>
            </p:nvGrpSpPr>
            <p:grpSpPr>
              <a:xfrm>
                <a:off x="7379304" y="5470384"/>
                <a:ext cx="714296" cy="737490"/>
                <a:chOff x="7379304" y="5470384"/>
                <a:chExt cx="714296" cy="737490"/>
              </a:xfrm>
            </p:grpSpPr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01B322EC-895C-D675-F524-56E7F0A76131}"/>
                    </a:ext>
                  </a:extLst>
                </p:cNvPr>
                <p:cNvSpPr/>
                <p:nvPr/>
              </p:nvSpPr>
              <p:spPr>
                <a:xfrm>
                  <a:off x="7398480" y="5926763"/>
                  <a:ext cx="691912" cy="281112"/>
                </a:xfrm>
                <a:custGeom>
                  <a:avLst/>
                  <a:gdLst>
                    <a:gd name="connsiteX0" fmla="*/ 685705 w 691912"/>
                    <a:gd name="connsiteY0" fmla="*/ 15566 h 281112"/>
                    <a:gd name="connsiteX1" fmla="*/ 538385 w 691912"/>
                    <a:gd name="connsiteY1" fmla="*/ 155266 h 281112"/>
                    <a:gd name="connsiteX2" fmla="*/ 357410 w 691912"/>
                    <a:gd name="connsiteY2" fmla="*/ 232737 h 281112"/>
                    <a:gd name="connsiteX3" fmla="*/ 43720 w 691912"/>
                    <a:gd name="connsiteY3" fmla="*/ 279091 h 281112"/>
                    <a:gd name="connsiteX4" fmla="*/ 36735 w 691912"/>
                    <a:gd name="connsiteY4" fmla="*/ 262582 h 281112"/>
                    <a:gd name="connsiteX5" fmla="*/ 332645 w 691912"/>
                    <a:gd name="connsiteY5" fmla="*/ 162887 h 281112"/>
                    <a:gd name="connsiteX6" fmla="*/ 685705 w 691912"/>
                    <a:gd name="connsiteY6" fmla="*/ 15566 h 281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1912" h="281112">
                      <a:moveTo>
                        <a:pt x="685705" y="15566"/>
                      </a:moveTo>
                      <a:cubicBezTo>
                        <a:pt x="714280" y="30171"/>
                        <a:pt x="640620" y="133041"/>
                        <a:pt x="538385" y="155266"/>
                      </a:cubicBezTo>
                      <a:cubicBezTo>
                        <a:pt x="436150" y="177491"/>
                        <a:pt x="398685" y="209877"/>
                        <a:pt x="357410" y="232737"/>
                      </a:cubicBezTo>
                      <a:cubicBezTo>
                        <a:pt x="316135" y="254962"/>
                        <a:pt x="206915" y="289887"/>
                        <a:pt x="43720" y="279091"/>
                      </a:cubicBezTo>
                      <a:cubicBezTo>
                        <a:pt x="39275" y="279091"/>
                        <a:pt x="-47720" y="272741"/>
                        <a:pt x="36735" y="262582"/>
                      </a:cubicBezTo>
                      <a:cubicBezTo>
                        <a:pt x="123095" y="251787"/>
                        <a:pt x="291370" y="194002"/>
                        <a:pt x="332645" y="162887"/>
                      </a:cubicBezTo>
                      <a:cubicBezTo>
                        <a:pt x="373920" y="131771"/>
                        <a:pt x="547275" y="-54284"/>
                        <a:pt x="685705" y="15566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B48D40EA-F548-9ACC-44A5-D3D615313D5D}"/>
                    </a:ext>
                  </a:extLst>
                </p:cNvPr>
                <p:cNvSpPr/>
                <p:nvPr/>
              </p:nvSpPr>
              <p:spPr>
                <a:xfrm>
                  <a:off x="7587789" y="5561172"/>
                  <a:ext cx="307166" cy="220852"/>
                </a:xfrm>
                <a:custGeom>
                  <a:avLst/>
                  <a:gdLst>
                    <a:gd name="connsiteX0" fmla="*/ 307166 w 307166"/>
                    <a:gd name="connsiteY0" fmla="*/ 63022 h 220852"/>
                    <a:gd name="connsiteX1" fmla="*/ 246205 w 307166"/>
                    <a:gd name="connsiteY1" fmla="*/ 157 h 220852"/>
                    <a:gd name="connsiteX2" fmla="*/ 186516 w 307166"/>
                    <a:gd name="connsiteY2" fmla="*/ 59212 h 220852"/>
                    <a:gd name="connsiteX3" fmla="*/ 111586 w 307166"/>
                    <a:gd name="connsiteY3" fmla="*/ 174147 h 220852"/>
                    <a:gd name="connsiteX4" fmla="*/ 3001 w 307166"/>
                    <a:gd name="connsiteY4" fmla="*/ 165893 h 220852"/>
                    <a:gd name="connsiteX5" fmla="*/ 28401 w 307166"/>
                    <a:gd name="connsiteY5" fmla="*/ 199547 h 220852"/>
                    <a:gd name="connsiteX6" fmla="*/ 166830 w 307166"/>
                    <a:gd name="connsiteY6" fmla="*/ 184307 h 220852"/>
                    <a:gd name="connsiteX7" fmla="*/ 307166 w 307166"/>
                    <a:gd name="connsiteY7" fmla="*/ 63022 h 2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7166" h="220852">
                      <a:moveTo>
                        <a:pt x="307166" y="63022"/>
                      </a:moveTo>
                      <a:cubicBezTo>
                        <a:pt x="307166" y="63022"/>
                        <a:pt x="276051" y="-3653"/>
                        <a:pt x="246205" y="157"/>
                      </a:cubicBezTo>
                      <a:cubicBezTo>
                        <a:pt x="216361" y="3968"/>
                        <a:pt x="202391" y="6507"/>
                        <a:pt x="186516" y="59212"/>
                      </a:cubicBezTo>
                      <a:cubicBezTo>
                        <a:pt x="173816" y="101757"/>
                        <a:pt x="149051" y="156368"/>
                        <a:pt x="111586" y="174147"/>
                      </a:cubicBezTo>
                      <a:cubicBezTo>
                        <a:pt x="74121" y="191927"/>
                        <a:pt x="39196" y="186212"/>
                        <a:pt x="3001" y="165893"/>
                      </a:cubicBezTo>
                      <a:cubicBezTo>
                        <a:pt x="3001" y="165893"/>
                        <a:pt x="-12874" y="171607"/>
                        <a:pt x="28401" y="199547"/>
                      </a:cubicBezTo>
                      <a:cubicBezTo>
                        <a:pt x="69676" y="227487"/>
                        <a:pt x="130636" y="233202"/>
                        <a:pt x="166830" y="184307"/>
                      </a:cubicBezTo>
                      <a:cubicBezTo>
                        <a:pt x="203661" y="136047"/>
                        <a:pt x="239855" y="54768"/>
                        <a:pt x="307166" y="6302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A764214F-45CD-740B-0B1E-06AE9E4D3493}"/>
                    </a:ext>
                  </a:extLst>
                </p:cNvPr>
                <p:cNvSpPr/>
                <p:nvPr/>
              </p:nvSpPr>
              <p:spPr>
                <a:xfrm>
                  <a:off x="7379304" y="5611163"/>
                  <a:ext cx="671860" cy="557254"/>
                </a:xfrm>
                <a:custGeom>
                  <a:avLst/>
                  <a:gdLst>
                    <a:gd name="connsiteX0" fmla="*/ 533430 w 671860"/>
                    <a:gd name="connsiteY0" fmla="*/ 34621 h 557254"/>
                    <a:gd name="connsiteX1" fmla="*/ 443261 w 671860"/>
                    <a:gd name="connsiteY1" fmla="*/ 11126 h 557254"/>
                    <a:gd name="connsiteX2" fmla="*/ 286415 w 671860"/>
                    <a:gd name="connsiteY2" fmla="*/ 162256 h 557254"/>
                    <a:gd name="connsiteX3" fmla="*/ 210215 w 671860"/>
                    <a:gd name="connsiteY3" fmla="*/ 145111 h 557254"/>
                    <a:gd name="connsiteX4" fmla="*/ 152430 w 671860"/>
                    <a:gd name="connsiteY4" fmla="*/ 319101 h 557254"/>
                    <a:gd name="connsiteX5" fmla="*/ 30 w 671860"/>
                    <a:gd name="connsiteY5" fmla="*/ 538176 h 557254"/>
                    <a:gd name="connsiteX6" fmla="*/ 262286 w 671860"/>
                    <a:gd name="connsiteY6" fmla="*/ 449911 h 557254"/>
                    <a:gd name="connsiteX7" fmla="*/ 435640 w 671860"/>
                    <a:gd name="connsiteY7" fmla="*/ 320371 h 557254"/>
                    <a:gd name="connsiteX8" fmla="*/ 671861 w 671860"/>
                    <a:gd name="connsiteY8" fmla="*/ 267031 h 557254"/>
                    <a:gd name="connsiteX9" fmla="*/ 533430 w 671860"/>
                    <a:gd name="connsiteY9" fmla="*/ 34621 h 557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71860" h="557254">
                      <a:moveTo>
                        <a:pt x="533430" y="34621"/>
                      </a:moveTo>
                      <a:cubicBezTo>
                        <a:pt x="514380" y="4141"/>
                        <a:pt x="506761" y="-12369"/>
                        <a:pt x="443261" y="11126"/>
                      </a:cubicBezTo>
                      <a:cubicBezTo>
                        <a:pt x="380395" y="33986"/>
                        <a:pt x="400080" y="162891"/>
                        <a:pt x="286415" y="162256"/>
                      </a:cubicBezTo>
                      <a:cubicBezTo>
                        <a:pt x="248951" y="162256"/>
                        <a:pt x="219740" y="129236"/>
                        <a:pt x="210215" y="145111"/>
                      </a:cubicBezTo>
                      <a:cubicBezTo>
                        <a:pt x="196880" y="166701"/>
                        <a:pt x="207040" y="220676"/>
                        <a:pt x="152430" y="319101"/>
                      </a:cubicBezTo>
                      <a:cubicBezTo>
                        <a:pt x="87661" y="434036"/>
                        <a:pt x="4476" y="449276"/>
                        <a:pt x="30" y="538176"/>
                      </a:cubicBezTo>
                      <a:cubicBezTo>
                        <a:pt x="-2510" y="592786"/>
                        <a:pt x="155605" y="519761"/>
                        <a:pt x="262286" y="449911"/>
                      </a:cubicBezTo>
                      <a:cubicBezTo>
                        <a:pt x="310545" y="418796"/>
                        <a:pt x="365790" y="364186"/>
                        <a:pt x="435640" y="320371"/>
                      </a:cubicBezTo>
                      <a:cubicBezTo>
                        <a:pt x="520095" y="267666"/>
                        <a:pt x="610901" y="232741"/>
                        <a:pt x="671861" y="267031"/>
                      </a:cubicBezTo>
                      <a:cubicBezTo>
                        <a:pt x="671226" y="267666"/>
                        <a:pt x="569626" y="91771"/>
                        <a:pt x="533430" y="34621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4E227695-BA35-DA60-8013-29B59A9AEB7F}"/>
                    </a:ext>
                  </a:extLst>
                </p:cNvPr>
                <p:cNvSpPr/>
                <p:nvPr/>
              </p:nvSpPr>
              <p:spPr>
                <a:xfrm>
                  <a:off x="7864475" y="5676655"/>
                  <a:ext cx="90805" cy="59230"/>
                </a:xfrm>
                <a:custGeom>
                  <a:avLst/>
                  <a:gdLst>
                    <a:gd name="connsiteX0" fmla="*/ 0 w 90805"/>
                    <a:gd name="connsiteY0" fmla="*/ 57394 h 59230"/>
                    <a:gd name="connsiteX1" fmla="*/ 33655 w 90805"/>
                    <a:gd name="connsiteY1" fmla="*/ 2149 h 59230"/>
                    <a:gd name="connsiteX2" fmla="*/ 90805 w 90805"/>
                    <a:gd name="connsiteY2" fmla="*/ 49774 h 59230"/>
                    <a:gd name="connsiteX3" fmla="*/ 0 w 90805"/>
                    <a:gd name="connsiteY3" fmla="*/ 57394 h 59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805" h="59230">
                      <a:moveTo>
                        <a:pt x="0" y="57394"/>
                      </a:moveTo>
                      <a:cubicBezTo>
                        <a:pt x="0" y="57394"/>
                        <a:pt x="635" y="13579"/>
                        <a:pt x="33655" y="2149"/>
                      </a:cubicBezTo>
                      <a:cubicBezTo>
                        <a:pt x="66675" y="-9281"/>
                        <a:pt x="78740" y="27549"/>
                        <a:pt x="90805" y="49774"/>
                      </a:cubicBezTo>
                      <a:cubicBezTo>
                        <a:pt x="90805" y="49139"/>
                        <a:pt x="44450" y="64379"/>
                        <a:pt x="0" y="57394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C7AFA625-65AA-1CDA-AB99-3817AEB20051}"/>
                    </a:ext>
                  </a:extLst>
                </p:cNvPr>
                <p:cNvSpPr/>
                <p:nvPr/>
              </p:nvSpPr>
              <p:spPr>
                <a:xfrm>
                  <a:off x="7544434" y="5908040"/>
                  <a:ext cx="139700" cy="133083"/>
                </a:xfrm>
                <a:custGeom>
                  <a:avLst/>
                  <a:gdLst>
                    <a:gd name="connsiteX0" fmla="*/ 33655 w 139700"/>
                    <a:gd name="connsiteY0" fmla="*/ 127000 h 133083"/>
                    <a:gd name="connsiteX1" fmla="*/ 138430 w 139700"/>
                    <a:gd name="connsiteY1" fmla="*/ 25400 h 133083"/>
                    <a:gd name="connsiteX2" fmla="*/ 139700 w 139700"/>
                    <a:gd name="connsiteY2" fmla="*/ 0 h 133083"/>
                    <a:gd name="connsiteX3" fmla="*/ 0 w 139700"/>
                    <a:gd name="connsiteY3" fmla="*/ 132715 h 133083"/>
                    <a:gd name="connsiteX4" fmla="*/ 33655 w 139700"/>
                    <a:gd name="connsiteY4" fmla="*/ 127000 h 133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00" h="133083">
                      <a:moveTo>
                        <a:pt x="33655" y="127000"/>
                      </a:moveTo>
                      <a:cubicBezTo>
                        <a:pt x="33655" y="127000"/>
                        <a:pt x="65405" y="53975"/>
                        <a:pt x="138430" y="25400"/>
                      </a:cubicBezTo>
                      <a:lnTo>
                        <a:pt x="139700" y="0"/>
                      </a:lnTo>
                      <a:cubicBezTo>
                        <a:pt x="139700" y="0"/>
                        <a:pt x="27940" y="46355"/>
                        <a:pt x="0" y="132715"/>
                      </a:cubicBezTo>
                      <a:cubicBezTo>
                        <a:pt x="0" y="132715"/>
                        <a:pt x="17780" y="135255"/>
                        <a:pt x="33655" y="127000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13D9EF0D-CB14-185A-E527-BBD41FB5AC35}"/>
                    </a:ext>
                  </a:extLst>
                </p:cNvPr>
                <p:cNvSpPr/>
                <p:nvPr/>
              </p:nvSpPr>
              <p:spPr>
                <a:xfrm>
                  <a:off x="7504733" y="5892800"/>
                  <a:ext cx="179401" cy="123825"/>
                </a:xfrm>
                <a:custGeom>
                  <a:avLst/>
                  <a:gdLst>
                    <a:gd name="connsiteX0" fmla="*/ 179402 w 179401"/>
                    <a:gd name="connsiteY0" fmla="*/ 22225 h 123825"/>
                    <a:gd name="connsiteX1" fmla="*/ 1602 w 179401"/>
                    <a:gd name="connsiteY1" fmla="*/ 123825 h 123825"/>
                    <a:gd name="connsiteX2" fmla="*/ 6047 w 179401"/>
                    <a:gd name="connsiteY2" fmla="*/ 90170 h 123825"/>
                    <a:gd name="connsiteX3" fmla="*/ 178132 w 179401"/>
                    <a:gd name="connsiteY3" fmla="*/ 0 h 123825"/>
                    <a:gd name="connsiteX4" fmla="*/ 179402 w 179401"/>
                    <a:gd name="connsiteY4" fmla="*/ 22225 h 123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401" h="123825">
                      <a:moveTo>
                        <a:pt x="179402" y="22225"/>
                      </a:moveTo>
                      <a:cubicBezTo>
                        <a:pt x="179402" y="22225"/>
                        <a:pt x="59387" y="50165"/>
                        <a:pt x="1602" y="123825"/>
                      </a:cubicBezTo>
                      <a:cubicBezTo>
                        <a:pt x="1602" y="123825"/>
                        <a:pt x="-4113" y="106680"/>
                        <a:pt x="6047" y="90170"/>
                      </a:cubicBezTo>
                      <a:cubicBezTo>
                        <a:pt x="6047" y="90170"/>
                        <a:pt x="98757" y="4445"/>
                        <a:pt x="178132" y="0"/>
                      </a:cubicBezTo>
                      <a:lnTo>
                        <a:pt x="179402" y="22225"/>
                      </a:ln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" name="Graphic 2">
                  <a:extLst>
                    <a:ext uri="{FF2B5EF4-FFF2-40B4-BE49-F238E27FC236}">
                      <a16:creationId xmlns:a16="http://schemas.microsoft.com/office/drawing/2014/main" id="{78CFFF12-5B36-B459-8D73-00CA3B3386E2}"/>
                    </a:ext>
                  </a:extLst>
                </p:cNvPr>
                <p:cNvGrpSpPr/>
                <p:nvPr/>
              </p:nvGrpSpPr>
              <p:grpSpPr>
                <a:xfrm>
                  <a:off x="7793537" y="5470384"/>
                  <a:ext cx="61412" cy="128410"/>
                  <a:chOff x="7793537" y="5470384"/>
                  <a:chExt cx="61412" cy="128410"/>
                </a:xfrm>
              </p:grpSpPr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F3C4DF3D-2B1E-44E6-2A8E-581ABA8ADEDD}"/>
                      </a:ext>
                    </a:extLst>
                  </p:cNvPr>
                  <p:cNvSpPr/>
                  <p:nvPr/>
                </p:nvSpPr>
                <p:spPr>
                  <a:xfrm>
                    <a:off x="7793537" y="5470384"/>
                    <a:ext cx="61412" cy="128410"/>
                  </a:xfrm>
                  <a:custGeom>
                    <a:avLst/>
                    <a:gdLst>
                      <a:gd name="connsiteX0" fmla="*/ 31568 w 61412"/>
                      <a:gd name="connsiteY0" fmla="*/ 128410 h 128410"/>
                      <a:gd name="connsiteX1" fmla="*/ 61413 w 61412"/>
                      <a:gd name="connsiteY1" fmla="*/ 120156 h 128410"/>
                      <a:gd name="connsiteX2" fmla="*/ 55698 w 61412"/>
                      <a:gd name="connsiteY2" fmla="*/ 61100 h 128410"/>
                      <a:gd name="connsiteX3" fmla="*/ 31568 w 61412"/>
                      <a:gd name="connsiteY3" fmla="*/ 140 h 128410"/>
                      <a:gd name="connsiteX4" fmla="*/ 8073 w 61412"/>
                      <a:gd name="connsiteY4" fmla="*/ 5856 h 128410"/>
                      <a:gd name="connsiteX5" fmla="*/ 31568 w 61412"/>
                      <a:gd name="connsiteY5" fmla="*/ 128410 h 128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412" h="128410">
                        <a:moveTo>
                          <a:pt x="31568" y="128410"/>
                        </a:moveTo>
                        <a:lnTo>
                          <a:pt x="61413" y="120156"/>
                        </a:lnTo>
                        <a:cubicBezTo>
                          <a:pt x="61413" y="120156"/>
                          <a:pt x="45538" y="92215"/>
                          <a:pt x="55698" y="61100"/>
                        </a:cubicBezTo>
                        <a:cubicBezTo>
                          <a:pt x="65858" y="29985"/>
                          <a:pt x="51888" y="-2400"/>
                          <a:pt x="31568" y="140"/>
                        </a:cubicBezTo>
                        <a:cubicBezTo>
                          <a:pt x="11248" y="2681"/>
                          <a:pt x="8073" y="5856"/>
                          <a:pt x="8073" y="5856"/>
                        </a:cubicBezTo>
                        <a:cubicBezTo>
                          <a:pt x="8073" y="5856"/>
                          <a:pt x="-21137" y="25540"/>
                          <a:pt x="31568" y="128410"/>
                        </a:cubicBezTo>
                        <a:close/>
                      </a:path>
                    </a:pathLst>
                  </a:custGeom>
                  <a:solidFill>
                    <a:srgbClr val="FF47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B477877E-36A0-4A6D-BD95-A645F6E9D87A}"/>
                      </a:ext>
                    </a:extLst>
                  </p:cNvPr>
                  <p:cNvSpPr/>
                  <p:nvPr/>
                </p:nvSpPr>
                <p:spPr>
                  <a:xfrm>
                    <a:off x="7793611" y="5476238"/>
                    <a:ext cx="26275" cy="97791"/>
                  </a:xfrm>
                  <a:custGeom>
                    <a:avLst/>
                    <a:gdLst>
                      <a:gd name="connsiteX0" fmla="*/ 19429 w 26275"/>
                      <a:gd name="connsiteY0" fmla="*/ 97791 h 97791"/>
                      <a:gd name="connsiteX1" fmla="*/ 19429 w 26275"/>
                      <a:gd name="connsiteY1" fmla="*/ 96521 h 97791"/>
                      <a:gd name="connsiteX2" fmla="*/ 25779 w 26275"/>
                      <a:gd name="connsiteY2" fmla="*/ 23496 h 97791"/>
                      <a:gd name="connsiteX3" fmla="*/ 7999 w 26275"/>
                      <a:gd name="connsiteY3" fmla="*/ 2 h 97791"/>
                      <a:gd name="connsiteX4" fmla="*/ 19429 w 26275"/>
                      <a:gd name="connsiteY4" fmla="*/ 97791 h 97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75" h="97791">
                        <a:moveTo>
                          <a:pt x="19429" y="97791"/>
                        </a:moveTo>
                        <a:cubicBezTo>
                          <a:pt x="19429" y="97157"/>
                          <a:pt x="19429" y="97157"/>
                          <a:pt x="19429" y="96521"/>
                        </a:cubicBezTo>
                        <a:cubicBezTo>
                          <a:pt x="9904" y="60327"/>
                          <a:pt x="29589" y="47627"/>
                          <a:pt x="25779" y="23496"/>
                        </a:cubicBezTo>
                        <a:cubicBezTo>
                          <a:pt x="21969" y="-634"/>
                          <a:pt x="7999" y="2"/>
                          <a:pt x="7999" y="2"/>
                        </a:cubicBezTo>
                        <a:cubicBezTo>
                          <a:pt x="7999" y="2"/>
                          <a:pt x="-16131" y="16511"/>
                          <a:pt x="19429" y="97791"/>
                        </a:cubicBezTo>
                        <a:close/>
                      </a:path>
                    </a:pathLst>
                  </a:custGeom>
                  <a:solidFill>
                    <a:srgbClr val="A02C08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0682FD04-92FE-1DF6-794B-86CFBFEF64C7}"/>
                    </a:ext>
                  </a:extLst>
                </p:cNvPr>
                <p:cNvSpPr/>
                <p:nvPr/>
              </p:nvSpPr>
              <p:spPr>
                <a:xfrm>
                  <a:off x="7676262" y="5721587"/>
                  <a:ext cx="278780" cy="283607"/>
                </a:xfrm>
                <a:custGeom>
                  <a:avLst/>
                  <a:gdLst>
                    <a:gd name="connsiteX0" fmla="*/ 6603 w 278780"/>
                    <a:gd name="connsiteY0" fmla="*/ 283608 h 283607"/>
                    <a:gd name="connsiteX1" fmla="*/ 253 w 278780"/>
                    <a:gd name="connsiteY1" fmla="*/ 277258 h 283607"/>
                    <a:gd name="connsiteX2" fmla="*/ 7237 w 278780"/>
                    <a:gd name="connsiteY2" fmla="*/ 129938 h 283607"/>
                    <a:gd name="connsiteX3" fmla="*/ 120268 w 278780"/>
                    <a:gd name="connsiteY3" fmla="*/ 26433 h 283607"/>
                    <a:gd name="connsiteX4" fmla="*/ 134872 w 278780"/>
                    <a:gd name="connsiteY4" fmla="*/ 15638 h 283607"/>
                    <a:gd name="connsiteX5" fmla="*/ 182497 w 278780"/>
                    <a:gd name="connsiteY5" fmla="*/ 6113 h 283607"/>
                    <a:gd name="connsiteX6" fmla="*/ 195197 w 278780"/>
                    <a:gd name="connsiteY6" fmla="*/ 7383 h 283607"/>
                    <a:gd name="connsiteX7" fmla="*/ 270128 w 278780"/>
                    <a:gd name="connsiteY7" fmla="*/ 398 h 283607"/>
                    <a:gd name="connsiteX8" fmla="*/ 278382 w 278780"/>
                    <a:gd name="connsiteY8" fmla="*/ 4208 h 283607"/>
                    <a:gd name="connsiteX9" fmla="*/ 274572 w 278780"/>
                    <a:gd name="connsiteY9" fmla="*/ 12463 h 283607"/>
                    <a:gd name="connsiteX10" fmla="*/ 194562 w 278780"/>
                    <a:gd name="connsiteY10" fmla="*/ 20083 h 283607"/>
                    <a:gd name="connsiteX11" fmla="*/ 181228 w 278780"/>
                    <a:gd name="connsiteY11" fmla="*/ 18813 h 283607"/>
                    <a:gd name="connsiteX12" fmla="*/ 143128 w 278780"/>
                    <a:gd name="connsiteY12" fmla="*/ 25163 h 283607"/>
                    <a:gd name="connsiteX13" fmla="*/ 127887 w 278780"/>
                    <a:gd name="connsiteY13" fmla="*/ 36593 h 283607"/>
                    <a:gd name="connsiteX14" fmla="*/ 19303 w 278780"/>
                    <a:gd name="connsiteY14" fmla="*/ 133748 h 283607"/>
                    <a:gd name="connsiteX15" fmla="*/ 12953 w 278780"/>
                    <a:gd name="connsiteY15" fmla="*/ 276623 h 283607"/>
                    <a:gd name="connsiteX16" fmla="*/ 6603 w 278780"/>
                    <a:gd name="connsiteY16" fmla="*/ 283608 h 283607"/>
                    <a:gd name="connsiteX17" fmla="*/ 6603 w 278780"/>
                    <a:gd name="connsiteY17" fmla="*/ 283608 h 283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8780" h="283607">
                      <a:moveTo>
                        <a:pt x="6603" y="283608"/>
                      </a:moveTo>
                      <a:cubicBezTo>
                        <a:pt x="3428" y="283608"/>
                        <a:pt x="253" y="281068"/>
                        <a:pt x="253" y="277258"/>
                      </a:cubicBezTo>
                      <a:cubicBezTo>
                        <a:pt x="-382" y="232173"/>
                        <a:pt x="-382" y="153433"/>
                        <a:pt x="7237" y="129938"/>
                      </a:cubicBezTo>
                      <a:cubicBezTo>
                        <a:pt x="15493" y="106443"/>
                        <a:pt x="66293" y="66438"/>
                        <a:pt x="120268" y="26433"/>
                      </a:cubicBezTo>
                      <a:cubicBezTo>
                        <a:pt x="126618" y="21353"/>
                        <a:pt x="131697" y="17543"/>
                        <a:pt x="134872" y="15638"/>
                      </a:cubicBezTo>
                      <a:cubicBezTo>
                        <a:pt x="151382" y="2303"/>
                        <a:pt x="164718" y="4208"/>
                        <a:pt x="182497" y="6113"/>
                      </a:cubicBezTo>
                      <a:cubicBezTo>
                        <a:pt x="186307" y="6748"/>
                        <a:pt x="190753" y="7383"/>
                        <a:pt x="195197" y="7383"/>
                      </a:cubicBezTo>
                      <a:cubicBezTo>
                        <a:pt x="236472" y="11193"/>
                        <a:pt x="270128" y="398"/>
                        <a:pt x="270128" y="398"/>
                      </a:cubicBezTo>
                      <a:cubicBezTo>
                        <a:pt x="273303" y="-872"/>
                        <a:pt x="277112" y="1033"/>
                        <a:pt x="278382" y="4208"/>
                      </a:cubicBezTo>
                      <a:cubicBezTo>
                        <a:pt x="279653" y="7383"/>
                        <a:pt x="277747" y="11193"/>
                        <a:pt x="274572" y="12463"/>
                      </a:cubicBezTo>
                      <a:cubicBezTo>
                        <a:pt x="273303" y="13098"/>
                        <a:pt x="238378" y="23893"/>
                        <a:pt x="194562" y="20083"/>
                      </a:cubicBezTo>
                      <a:cubicBezTo>
                        <a:pt x="189482" y="19448"/>
                        <a:pt x="185037" y="18813"/>
                        <a:pt x="181228" y="18813"/>
                      </a:cubicBezTo>
                      <a:cubicBezTo>
                        <a:pt x="164718" y="16908"/>
                        <a:pt x="155193" y="15638"/>
                        <a:pt x="143128" y="25163"/>
                      </a:cubicBezTo>
                      <a:cubicBezTo>
                        <a:pt x="139953" y="27703"/>
                        <a:pt x="134872" y="31513"/>
                        <a:pt x="127887" y="36593"/>
                      </a:cubicBezTo>
                      <a:cubicBezTo>
                        <a:pt x="98043" y="58818"/>
                        <a:pt x="27557" y="110888"/>
                        <a:pt x="19303" y="133748"/>
                      </a:cubicBezTo>
                      <a:cubicBezTo>
                        <a:pt x="14222" y="149623"/>
                        <a:pt x="11682" y="202963"/>
                        <a:pt x="12953" y="276623"/>
                      </a:cubicBezTo>
                      <a:cubicBezTo>
                        <a:pt x="13587" y="280433"/>
                        <a:pt x="10412" y="283608"/>
                        <a:pt x="6603" y="283608"/>
                      </a:cubicBezTo>
                      <a:cubicBezTo>
                        <a:pt x="7237" y="283608"/>
                        <a:pt x="7237" y="283608"/>
                        <a:pt x="6603" y="28360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1829522C-088B-AE2C-8270-F7057BD01397}"/>
                    </a:ext>
                  </a:extLst>
                </p:cNvPr>
                <p:cNvSpPr/>
                <p:nvPr/>
              </p:nvSpPr>
              <p:spPr>
                <a:xfrm>
                  <a:off x="7505353" y="5788660"/>
                  <a:ext cx="217516" cy="179705"/>
                </a:xfrm>
                <a:custGeom>
                  <a:avLst/>
                  <a:gdLst>
                    <a:gd name="connsiteX0" fmla="*/ 6062 w 217516"/>
                    <a:gd name="connsiteY0" fmla="*/ 179705 h 179705"/>
                    <a:gd name="connsiteX1" fmla="*/ 2252 w 217516"/>
                    <a:gd name="connsiteY1" fmla="*/ 178435 h 179705"/>
                    <a:gd name="connsiteX2" fmla="*/ 1617 w 217516"/>
                    <a:gd name="connsiteY2" fmla="*/ 169545 h 179705"/>
                    <a:gd name="connsiteX3" fmla="*/ 55592 w 217516"/>
                    <a:gd name="connsiteY3" fmla="*/ 52705 h 179705"/>
                    <a:gd name="connsiteX4" fmla="*/ 80357 w 217516"/>
                    <a:gd name="connsiteY4" fmla="*/ 1905 h 179705"/>
                    <a:gd name="connsiteX5" fmla="*/ 97502 w 217516"/>
                    <a:gd name="connsiteY5" fmla="*/ 1905 h 179705"/>
                    <a:gd name="connsiteX6" fmla="*/ 211167 w 217516"/>
                    <a:gd name="connsiteY6" fmla="*/ 26035 h 179705"/>
                    <a:gd name="connsiteX7" fmla="*/ 217517 w 217516"/>
                    <a:gd name="connsiteY7" fmla="*/ 32385 h 179705"/>
                    <a:gd name="connsiteX8" fmla="*/ 211167 w 217516"/>
                    <a:gd name="connsiteY8" fmla="*/ 38735 h 179705"/>
                    <a:gd name="connsiteX9" fmla="*/ 92422 w 217516"/>
                    <a:gd name="connsiteY9" fmla="*/ 13970 h 179705"/>
                    <a:gd name="connsiteX10" fmla="*/ 85437 w 217516"/>
                    <a:gd name="connsiteY10" fmla="*/ 13970 h 179705"/>
                    <a:gd name="connsiteX11" fmla="*/ 67022 w 217516"/>
                    <a:gd name="connsiteY11" fmla="*/ 56515 h 179705"/>
                    <a:gd name="connsiteX12" fmla="*/ 11142 w 217516"/>
                    <a:gd name="connsiteY12" fmla="*/ 177800 h 179705"/>
                    <a:gd name="connsiteX13" fmla="*/ 6062 w 217516"/>
                    <a:gd name="connsiteY13" fmla="*/ 179705 h 179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7516" h="179705">
                      <a:moveTo>
                        <a:pt x="6062" y="179705"/>
                      </a:moveTo>
                      <a:cubicBezTo>
                        <a:pt x="4792" y="179705"/>
                        <a:pt x="3522" y="179070"/>
                        <a:pt x="2252" y="178435"/>
                      </a:cubicBezTo>
                      <a:cubicBezTo>
                        <a:pt x="-288" y="176530"/>
                        <a:pt x="-923" y="172085"/>
                        <a:pt x="1617" y="169545"/>
                      </a:cubicBezTo>
                      <a:cubicBezTo>
                        <a:pt x="33367" y="130175"/>
                        <a:pt x="46067" y="85725"/>
                        <a:pt x="55592" y="52705"/>
                      </a:cubicBezTo>
                      <a:cubicBezTo>
                        <a:pt x="63212" y="26670"/>
                        <a:pt x="68292" y="8255"/>
                        <a:pt x="80357" y="1905"/>
                      </a:cubicBezTo>
                      <a:cubicBezTo>
                        <a:pt x="85437" y="-635"/>
                        <a:pt x="91152" y="-635"/>
                        <a:pt x="97502" y="1905"/>
                      </a:cubicBezTo>
                      <a:cubicBezTo>
                        <a:pt x="162907" y="26670"/>
                        <a:pt x="210532" y="26035"/>
                        <a:pt x="211167" y="26035"/>
                      </a:cubicBezTo>
                      <a:cubicBezTo>
                        <a:pt x="214342" y="26035"/>
                        <a:pt x="217517" y="28575"/>
                        <a:pt x="217517" y="32385"/>
                      </a:cubicBezTo>
                      <a:cubicBezTo>
                        <a:pt x="217517" y="36195"/>
                        <a:pt x="214977" y="38735"/>
                        <a:pt x="211167" y="38735"/>
                      </a:cubicBezTo>
                      <a:cubicBezTo>
                        <a:pt x="209262" y="38735"/>
                        <a:pt x="160367" y="39370"/>
                        <a:pt x="92422" y="13970"/>
                      </a:cubicBezTo>
                      <a:cubicBezTo>
                        <a:pt x="88612" y="12700"/>
                        <a:pt x="86707" y="13335"/>
                        <a:pt x="85437" y="13970"/>
                      </a:cubicBezTo>
                      <a:cubicBezTo>
                        <a:pt x="78452" y="17780"/>
                        <a:pt x="73372" y="35560"/>
                        <a:pt x="67022" y="56515"/>
                      </a:cubicBezTo>
                      <a:cubicBezTo>
                        <a:pt x="57497" y="90170"/>
                        <a:pt x="44162" y="136525"/>
                        <a:pt x="11142" y="177800"/>
                      </a:cubicBezTo>
                      <a:cubicBezTo>
                        <a:pt x="9872" y="179070"/>
                        <a:pt x="7967" y="179705"/>
                        <a:pt x="6062" y="17970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2A7C9862-52F2-1FC2-519D-1BF4BD6F49C6}"/>
                    </a:ext>
                  </a:extLst>
                </p:cNvPr>
                <p:cNvSpPr/>
                <p:nvPr/>
              </p:nvSpPr>
              <p:spPr>
                <a:xfrm>
                  <a:off x="7507803" y="5850509"/>
                  <a:ext cx="183414" cy="114045"/>
                </a:xfrm>
                <a:custGeom>
                  <a:avLst/>
                  <a:gdLst>
                    <a:gd name="connsiteX0" fmla="*/ 6152 w 183414"/>
                    <a:gd name="connsiteY0" fmla="*/ 114046 h 114045"/>
                    <a:gd name="connsiteX1" fmla="*/ 1072 w 183414"/>
                    <a:gd name="connsiteY1" fmla="*/ 111506 h 114045"/>
                    <a:gd name="connsiteX2" fmla="*/ 2977 w 183414"/>
                    <a:gd name="connsiteY2" fmla="*/ 102616 h 114045"/>
                    <a:gd name="connsiteX3" fmla="*/ 72827 w 183414"/>
                    <a:gd name="connsiteY3" fmla="*/ 21971 h 114045"/>
                    <a:gd name="connsiteX4" fmla="*/ 112197 w 183414"/>
                    <a:gd name="connsiteY4" fmla="*/ 2286 h 114045"/>
                    <a:gd name="connsiteX5" fmla="*/ 178237 w 183414"/>
                    <a:gd name="connsiteY5" fmla="*/ 16891 h 114045"/>
                    <a:gd name="connsiteX6" fmla="*/ 183316 w 183414"/>
                    <a:gd name="connsiteY6" fmla="*/ 24511 h 114045"/>
                    <a:gd name="connsiteX7" fmla="*/ 175697 w 183414"/>
                    <a:gd name="connsiteY7" fmla="*/ 29591 h 114045"/>
                    <a:gd name="connsiteX8" fmla="*/ 109022 w 183414"/>
                    <a:gd name="connsiteY8" fmla="*/ 14350 h 114045"/>
                    <a:gd name="connsiteX9" fmla="*/ 84891 w 183414"/>
                    <a:gd name="connsiteY9" fmla="*/ 26416 h 114045"/>
                    <a:gd name="connsiteX10" fmla="*/ 10597 w 183414"/>
                    <a:gd name="connsiteY10" fmla="*/ 112775 h 114045"/>
                    <a:gd name="connsiteX11" fmla="*/ 6152 w 183414"/>
                    <a:gd name="connsiteY11" fmla="*/ 114046 h 114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3414" h="114045">
                      <a:moveTo>
                        <a:pt x="6152" y="114046"/>
                      </a:moveTo>
                      <a:cubicBezTo>
                        <a:pt x="4247" y="114046"/>
                        <a:pt x="2341" y="112775"/>
                        <a:pt x="1072" y="111506"/>
                      </a:cubicBezTo>
                      <a:cubicBezTo>
                        <a:pt x="-834" y="108331"/>
                        <a:pt x="-198" y="104521"/>
                        <a:pt x="2977" y="102616"/>
                      </a:cubicBezTo>
                      <a:cubicBezTo>
                        <a:pt x="49966" y="70231"/>
                        <a:pt x="67112" y="35941"/>
                        <a:pt x="72827" y="21971"/>
                      </a:cubicBezTo>
                      <a:cubicBezTo>
                        <a:pt x="81081" y="1016"/>
                        <a:pt x="90606" y="-3429"/>
                        <a:pt x="112197" y="2286"/>
                      </a:cubicBezTo>
                      <a:cubicBezTo>
                        <a:pt x="138866" y="9906"/>
                        <a:pt x="177602" y="16891"/>
                        <a:pt x="178237" y="16891"/>
                      </a:cubicBezTo>
                      <a:cubicBezTo>
                        <a:pt x="181412" y="17525"/>
                        <a:pt x="183952" y="20700"/>
                        <a:pt x="183316" y="24511"/>
                      </a:cubicBezTo>
                      <a:cubicBezTo>
                        <a:pt x="182681" y="27686"/>
                        <a:pt x="179506" y="30225"/>
                        <a:pt x="175697" y="29591"/>
                      </a:cubicBezTo>
                      <a:cubicBezTo>
                        <a:pt x="175062" y="29591"/>
                        <a:pt x="135691" y="21971"/>
                        <a:pt x="109022" y="14350"/>
                      </a:cubicBezTo>
                      <a:cubicBezTo>
                        <a:pt x="94416" y="10541"/>
                        <a:pt x="91241" y="10541"/>
                        <a:pt x="84891" y="26416"/>
                      </a:cubicBezTo>
                      <a:cubicBezTo>
                        <a:pt x="77906" y="44196"/>
                        <a:pt x="58222" y="79756"/>
                        <a:pt x="10597" y="112775"/>
                      </a:cubicBezTo>
                      <a:cubicBezTo>
                        <a:pt x="8691" y="114046"/>
                        <a:pt x="7422" y="114046"/>
                        <a:pt x="6152" y="11404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B09AFBC9-EBF7-51B0-B4EF-921D014A41A1}"/>
                    </a:ext>
                  </a:extLst>
                </p:cNvPr>
                <p:cNvSpPr/>
                <p:nvPr/>
              </p:nvSpPr>
              <p:spPr>
                <a:xfrm>
                  <a:off x="7494104" y="5936813"/>
                  <a:ext cx="194912" cy="112196"/>
                </a:xfrm>
                <a:custGeom>
                  <a:avLst/>
                  <a:gdLst>
                    <a:gd name="connsiteX0" fmla="*/ 50965 w 194912"/>
                    <a:gd name="connsiteY0" fmla="*/ 112196 h 112196"/>
                    <a:gd name="connsiteX1" fmla="*/ 4611 w 194912"/>
                    <a:gd name="connsiteY1" fmla="*/ 84892 h 112196"/>
                    <a:gd name="connsiteX2" fmla="*/ 17311 w 194912"/>
                    <a:gd name="connsiteY2" fmla="*/ 15042 h 112196"/>
                    <a:gd name="connsiteX3" fmla="*/ 26201 w 194912"/>
                    <a:gd name="connsiteY3" fmla="*/ 15042 h 112196"/>
                    <a:gd name="connsiteX4" fmla="*/ 26201 w 194912"/>
                    <a:gd name="connsiteY4" fmla="*/ 23932 h 112196"/>
                    <a:gd name="connsiteX5" fmla="*/ 16040 w 194912"/>
                    <a:gd name="connsiteY5" fmla="*/ 79812 h 112196"/>
                    <a:gd name="connsiteX6" fmla="*/ 53505 w 194912"/>
                    <a:gd name="connsiteY6" fmla="*/ 99496 h 112196"/>
                    <a:gd name="connsiteX7" fmla="*/ 183046 w 194912"/>
                    <a:gd name="connsiteY7" fmla="*/ 2977 h 112196"/>
                    <a:gd name="connsiteX8" fmla="*/ 191936 w 194912"/>
                    <a:gd name="connsiteY8" fmla="*/ 1071 h 112196"/>
                    <a:gd name="connsiteX9" fmla="*/ 193840 w 194912"/>
                    <a:gd name="connsiteY9" fmla="*/ 9962 h 112196"/>
                    <a:gd name="connsiteX10" fmla="*/ 54140 w 194912"/>
                    <a:gd name="connsiteY10" fmla="*/ 112196 h 112196"/>
                    <a:gd name="connsiteX11" fmla="*/ 50965 w 194912"/>
                    <a:gd name="connsiteY11" fmla="*/ 112196 h 112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4912" h="112196">
                      <a:moveTo>
                        <a:pt x="50965" y="112196"/>
                      </a:moveTo>
                      <a:cubicBezTo>
                        <a:pt x="21755" y="112196"/>
                        <a:pt x="9690" y="95052"/>
                        <a:pt x="4611" y="84892"/>
                      </a:cubicBezTo>
                      <a:cubicBezTo>
                        <a:pt x="-4914" y="63302"/>
                        <a:pt x="801" y="32821"/>
                        <a:pt x="17311" y="15042"/>
                      </a:cubicBezTo>
                      <a:cubicBezTo>
                        <a:pt x="19851" y="12502"/>
                        <a:pt x="23661" y="12502"/>
                        <a:pt x="26201" y="15042"/>
                      </a:cubicBezTo>
                      <a:cubicBezTo>
                        <a:pt x="28740" y="17582"/>
                        <a:pt x="28740" y="21392"/>
                        <a:pt x="26201" y="23932"/>
                      </a:cubicBezTo>
                      <a:cubicBezTo>
                        <a:pt x="12865" y="37902"/>
                        <a:pt x="8421" y="62667"/>
                        <a:pt x="16040" y="79812"/>
                      </a:cubicBezTo>
                      <a:cubicBezTo>
                        <a:pt x="22390" y="93146"/>
                        <a:pt x="35090" y="100132"/>
                        <a:pt x="53505" y="99496"/>
                      </a:cubicBezTo>
                      <a:cubicBezTo>
                        <a:pt x="118911" y="96957"/>
                        <a:pt x="182411" y="4246"/>
                        <a:pt x="183046" y="2977"/>
                      </a:cubicBezTo>
                      <a:cubicBezTo>
                        <a:pt x="184951" y="-198"/>
                        <a:pt x="188761" y="-833"/>
                        <a:pt x="191936" y="1071"/>
                      </a:cubicBezTo>
                      <a:cubicBezTo>
                        <a:pt x="195111" y="2977"/>
                        <a:pt x="195746" y="6787"/>
                        <a:pt x="193840" y="9962"/>
                      </a:cubicBezTo>
                      <a:cubicBezTo>
                        <a:pt x="191301" y="13771"/>
                        <a:pt x="125896" y="109021"/>
                        <a:pt x="54140" y="112196"/>
                      </a:cubicBezTo>
                      <a:cubicBezTo>
                        <a:pt x="52871" y="112196"/>
                        <a:pt x="51601" y="112196"/>
                        <a:pt x="50965" y="11219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246CD81E-1BBA-558A-4C7B-A05D5D5E4986}"/>
                    </a:ext>
                  </a:extLst>
                </p:cNvPr>
                <p:cNvSpPr/>
                <p:nvPr/>
              </p:nvSpPr>
              <p:spPr>
                <a:xfrm>
                  <a:off x="7523007" y="5935250"/>
                  <a:ext cx="268442" cy="193134"/>
                </a:xfrm>
                <a:custGeom>
                  <a:avLst/>
                  <a:gdLst>
                    <a:gd name="connsiteX0" fmla="*/ 6187 w 268442"/>
                    <a:gd name="connsiteY0" fmla="*/ 193134 h 193134"/>
                    <a:gd name="connsiteX1" fmla="*/ 1108 w 268442"/>
                    <a:gd name="connsiteY1" fmla="*/ 190594 h 193134"/>
                    <a:gd name="connsiteX2" fmla="*/ 2378 w 268442"/>
                    <a:gd name="connsiteY2" fmla="*/ 181704 h 193134"/>
                    <a:gd name="connsiteX3" fmla="*/ 179543 w 268442"/>
                    <a:gd name="connsiteY3" fmla="*/ 34384 h 193134"/>
                    <a:gd name="connsiteX4" fmla="*/ 245583 w 268442"/>
                    <a:gd name="connsiteY4" fmla="*/ 4539 h 193134"/>
                    <a:gd name="connsiteX5" fmla="*/ 262728 w 268442"/>
                    <a:gd name="connsiteY5" fmla="*/ 9619 h 193134"/>
                    <a:gd name="connsiteX6" fmla="*/ 268443 w 268442"/>
                    <a:gd name="connsiteY6" fmla="*/ 16604 h 193134"/>
                    <a:gd name="connsiteX7" fmla="*/ 261458 w 268442"/>
                    <a:gd name="connsiteY7" fmla="*/ 22319 h 193134"/>
                    <a:gd name="connsiteX8" fmla="*/ 240503 w 268442"/>
                    <a:gd name="connsiteY8" fmla="*/ 15969 h 193134"/>
                    <a:gd name="connsiteX9" fmla="*/ 189068 w 268442"/>
                    <a:gd name="connsiteY9" fmla="*/ 42639 h 193134"/>
                    <a:gd name="connsiteX10" fmla="*/ 9998 w 268442"/>
                    <a:gd name="connsiteY10" fmla="*/ 191229 h 193134"/>
                    <a:gd name="connsiteX11" fmla="*/ 6187 w 268442"/>
                    <a:gd name="connsiteY11" fmla="*/ 193134 h 19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442" h="193134">
                      <a:moveTo>
                        <a:pt x="6187" y="193134"/>
                      </a:moveTo>
                      <a:cubicBezTo>
                        <a:pt x="4283" y="193134"/>
                        <a:pt x="2378" y="192499"/>
                        <a:pt x="1108" y="190594"/>
                      </a:cubicBezTo>
                      <a:cubicBezTo>
                        <a:pt x="-797" y="188054"/>
                        <a:pt x="-163" y="183609"/>
                        <a:pt x="2378" y="181704"/>
                      </a:cubicBezTo>
                      <a:cubicBezTo>
                        <a:pt x="3648" y="181069"/>
                        <a:pt x="133187" y="85819"/>
                        <a:pt x="179543" y="34384"/>
                      </a:cubicBezTo>
                      <a:cubicBezTo>
                        <a:pt x="215103" y="-5621"/>
                        <a:pt x="227168" y="-3081"/>
                        <a:pt x="245583" y="4539"/>
                      </a:cubicBezTo>
                      <a:cubicBezTo>
                        <a:pt x="250662" y="6444"/>
                        <a:pt x="255743" y="8984"/>
                        <a:pt x="262728" y="9619"/>
                      </a:cubicBezTo>
                      <a:cubicBezTo>
                        <a:pt x="265903" y="10254"/>
                        <a:pt x="268443" y="13429"/>
                        <a:pt x="268443" y="16604"/>
                      </a:cubicBezTo>
                      <a:cubicBezTo>
                        <a:pt x="267808" y="19779"/>
                        <a:pt x="264633" y="22319"/>
                        <a:pt x="261458" y="22319"/>
                      </a:cubicBezTo>
                      <a:cubicBezTo>
                        <a:pt x="252568" y="21049"/>
                        <a:pt x="246218" y="18509"/>
                        <a:pt x="240503" y="15969"/>
                      </a:cubicBezTo>
                      <a:cubicBezTo>
                        <a:pt x="227803" y="10254"/>
                        <a:pt x="220183" y="7079"/>
                        <a:pt x="189068" y="42639"/>
                      </a:cubicBezTo>
                      <a:cubicBezTo>
                        <a:pt x="142078" y="94709"/>
                        <a:pt x="15712" y="187419"/>
                        <a:pt x="9998" y="191229"/>
                      </a:cubicBezTo>
                      <a:cubicBezTo>
                        <a:pt x="8728" y="193134"/>
                        <a:pt x="7458" y="193134"/>
                        <a:pt x="6187" y="19313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A7E66F9E-0E3B-C105-F1A8-61FC6D7A8BF9}"/>
                    </a:ext>
                  </a:extLst>
                </p:cNvPr>
                <p:cNvSpPr/>
                <p:nvPr/>
              </p:nvSpPr>
              <p:spPr>
                <a:xfrm>
                  <a:off x="7744408" y="5800876"/>
                  <a:ext cx="306122" cy="152109"/>
                </a:xfrm>
                <a:custGeom>
                  <a:avLst/>
                  <a:gdLst>
                    <a:gd name="connsiteX0" fmla="*/ 52 w 306122"/>
                    <a:gd name="connsiteY0" fmla="*/ 139549 h 152109"/>
                    <a:gd name="connsiteX1" fmla="*/ 2592 w 306122"/>
                    <a:gd name="connsiteY1" fmla="*/ 101449 h 152109"/>
                    <a:gd name="connsiteX2" fmla="*/ 114352 w 306122"/>
                    <a:gd name="connsiteY2" fmla="*/ 8104 h 152109"/>
                    <a:gd name="connsiteX3" fmla="*/ 157532 w 306122"/>
                    <a:gd name="connsiteY3" fmla="*/ 20169 h 152109"/>
                    <a:gd name="connsiteX4" fmla="*/ 278182 w 306122"/>
                    <a:gd name="connsiteY4" fmla="*/ 14454 h 152109"/>
                    <a:gd name="connsiteX5" fmla="*/ 306122 w 306122"/>
                    <a:gd name="connsiteY5" fmla="*/ 77954 h 152109"/>
                    <a:gd name="connsiteX6" fmla="*/ 188012 w 306122"/>
                    <a:gd name="connsiteY6" fmla="*/ 75414 h 152109"/>
                    <a:gd name="connsiteX7" fmla="*/ 53392 w 306122"/>
                    <a:gd name="connsiteY7" fmla="*/ 147804 h 152109"/>
                    <a:gd name="connsiteX8" fmla="*/ 27992 w 306122"/>
                    <a:gd name="connsiteY8" fmla="*/ 149708 h 152109"/>
                    <a:gd name="connsiteX9" fmla="*/ 52 w 306122"/>
                    <a:gd name="connsiteY9" fmla="*/ 139549 h 15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6122" h="152109">
                      <a:moveTo>
                        <a:pt x="52" y="139549"/>
                      </a:moveTo>
                      <a:cubicBezTo>
                        <a:pt x="52" y="139549"/>
                        <a:pt x="-583" y="108433"/>
                        <a:pt x="2592" y="101449"/>
                      </a:cubicBezTo>
                      <a:cubicBezTo>
                        <a:pt x="6402" y="93829"/>
                        <a:pt x="102287" y="6199"/>
                        <a:pt x="114352" y="8104"/>
                      </a:cubicBezTo>
                      <a:cubicBezTo>
                        <a:pt x="126417" y="10008"/>
                        <a:pt x="151817" y="19533"/>
                        <a:pt x="157532" y="20169"/>
                      </a:cubicBezTo>
                      <a:cubicBezTo>
                        <a:pt x="181027" y="3024"/>
                        <a:pt x="237542" y="-12217"/>
                        <a:pt x="278182" y="14454"/>
                      </a:cubicBezTo>
                      <a:cubicBezTo>
                        <a:pt x="278182" y="14454"/>
                        <a:pt x="294057" y="15089"/>
                        <a:pt x="306122" y="77954"/>
                      </a:cubicBezTo>
                      <a:cubicBezTo>
                        <a:pt x="306122" y="77954"/>
                        <a:pt x="248972" y="59539"/>
                        <a:pt x="188012" y="75414"/>
                      </a:cubicBezTo>
                      <a:cubicBezTo>
                        <a:pt x="137212" y="88749"/>
                        <a:pt x="83237" y="121133"/>
                        <a:pt x="53392" y="147804"/>
                      </a:cubicBezTo>
                      <a:cubicBezTo>
                        <a:pt x="53392" y="147804"/>
                        <a:pt x="48947" y="156058"/>
                        <a:pt x="27992" y="149708"/>
                      </a:cubicBezTo>
                      <a:cubicBezTo>
                        <a:pt x="7037" y="143358"/>
                        <a:pt x="11482" y="141454"/>
                        <a:pt x="52" y="13954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07A14AB8-8692-551B-77FC-7E58A892BD26}"/>
                    </a:ext>
                  </a:extLst>
                </p:cNvPr>
                <p:cNvSpPr/>
                <p:nvPr/>
              </p:nvSpPr>
              <p:spPr>
                <a:xfrm>
                  <a:off x="7395018" y="5862423"/>
                  <a:ext cx="694246" cy="334465"/>
                </a:xfrm>
                <a:custGeom>
                  <a:avLst/>
                  <a:gdLst>
                    <a:gd name="connsiteX0" fmla="*/ 661861 w 694246"/>
                    <a:gd name="connsiteY0" fmla="*/ 24661 h 334465"/>
                    <a:gd name="connsiteX1" fmla="*/ 694246 w 694246"/>
                    <a:gd name="connsiteY1" fmla="*/ 83081 h 334465"/>
                    <a:gd name="connsiteX2" fmla="*/ 579946 w 694246"/>
                    <a:gd name="connsiteY2" fmla="*/ 76731 h 334465"/>
                    <a:gd name="connsiteX3" fmla="*/ 304356 w 694246"/>
                    <a:gd name="connsiteY3" fmla="*/ 247547 h 334465"/>
                    <a:gd name="connsiteX4" fmla="*/ 4636 w 694246"/>
                    <a:gd name="connsiteY4" fmla="*/ 333906 h 334465"/>
                    <a:gd name="connsiteX5" fmla="*/ 3366 w 694246"/>
                    <a:gd name="connsiteY5" fmla="*/ 305331 h 334465"/>
                    <a:gd name="connsiteX6" fmla="*/ 188151 w 694246"/>
                    <a:gd name="connsiteY6" fmla="*/ 234211 h 334465"/>
                    <a:gd name="connsiteX7" fmla="*/ 458026 w 694246"/>
                    <a:gd name="connsiteY7" fmla="*/ 44981 h 334465"/>
                    <a:gd name="connsiteX8" fmla="*/ 661861 w 694246"/>
                    <a:gd name="connsiteY8" fmla="*/ 24661 h 33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4246" h="334465">
                      <a:moveTo>
                        <a:pt x="661861" y="24661"/>
                      </a:moveTo>
                      <a:lnTo>
                        <a:pt x="694246" y="83081"/>
                      </a:lnTo>
                      <a:cubicBezTo>
                        <a:pt x="694246" y="83081"/>
                        <a:pt x="638366" y="53236"/>
                        <a:pt x="579946" y="76731"/>
                      </a:cubicBezTo>
                      <a:cubicBezTo>
                        <a:pt x="488506" y="112926"/>
                        <a:pt x="405321" y="204367"/>
                        <a:pt x="304356" y="247547"/>
                      </a:cubicBezTo>
                      <a:cubicBezTo>
                        <a:pt x="203391" y="291361"/>
                        <a:pt x="78296" y="340256"/>
                        <a:pt x="4636" y="333906"/>
                      </a:cubicBezTo>
                      <a:cubicBezTo>
                        <a:pt x="4636" y="333906"/>
                        <a:pt x="-4889" y="315492"/>
                        <a:pt x="3366" y="305331"/>
                      </a:cubicBezTo>
                      <a:cubicBezTo>
                        <a:pt x="10351" y="295806"/>
                        <a:pt x="108141" y="280567"/>
                        <a:pt x="188151" y="234211"/>
                      </a:cubicBezTo>
                      <a:cubicBezTo>
                        <a:pt x="268161" y="187856"/>
                        <a:pt x="371666" y="90067"/>
                        <a:pt x="458026" y="44981"/>
                      </a:cubicBezTo>
                      <a:cubicBezTo>
                        <a:pt x="558991" y="-7089"/>
                        <a:pt x="636461" y="-14074"/>
                        <a:pt x="661861" y="24661"/>
                      </a:cubicBezTo>
                      <a:close/>
                    </a:path>
                  </a:pathLst>
                </a:custGeom>
                <a:solidFill>
                  <a:srgbClr val="D7D7D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604DE030-E4D0-4176-40A7-15CA855158A5}"/>
                    </a:ext>
                  </a:extLst>
                </p:cNvPr>
                <p:cNvSpPr/>
                <p:nvPr/>
              </p:nvSpPr>
              <p:spPr>
                <a:xfrm>
                  <a:off x="7713980" y="5930136"/>
                  <a:ext cx="379621" cy="181738"/>
                </a:xfrm>
                <a:custGeom>
                  <a:avLst/>
                  <a:gdLst>
                    <a:gd name="connsiteX0" fmla="*/ 329564 w 379621"/>
                    <a:gd name="connsiteY0" fmla="*/ 1399 h 181738"/>
                    <a:gd name="connsiteX1" fmla="*/ 0 w 379621"/>
                    <a:gd name="connsiteY1" fmla="*/ 174119 h 181738"/>
                    <a:gd name="connsiteX2" fmla="*/ 14605 w 379621"/>
                    <a:gd name="connsiteY2" fmla="*/ 181739 h 181738"/>
                    <a:gd name="connsiteX3" fmla="*/ 155575 w 379621"/>
                    <a:gd name="connsiteY3" fmla="*/ 110619 h 181738"/>
                    <a:gd name="connsiteX4" fmla="*/ 255270 w 379621"/>
                    <a:gd name="connsiteY4" fmla="*/ 80774 h 181738"/>
                    <a:gd name="connsiteX5" fmla="*/ 191770 w 379621"/>
                    <a:gd name="connsiteY5" fmla="*/ 132209 h 181738"/>
                    <a:gd name="connsiteX6" fmla="*/ 129539 w 379621"/>
                    <a:gd name="connsiteY6" fmla="*/ 181104 h 181738"/>
                    <a:gd name="connsiteX7" fmla="*/ 224789 w 379621"/>
                    <a:gd name="connsiteY7" fmla="*/ 153164 h 181738"/>
                    <a:gd name="connsiteX8" fmla="*/ 339725 w 379621"/>
                    <a:gd name="connsiteY8" fmla="*/ 93474 h 181738"/>
                    <a:gd name="connsiteX9" fmla="*/ 329564 w 379621"/>
                    <a:gd name="connsiteY9" fmla="*/ 1399 h 18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9621" h="181738">
                      <a:moveTo>
                        <a:pt x="329564" y="1399"/>
                      </a:moveTo>
                      <a:cubicBezTo>
                        <a:pt x="230505" y="-15111"/>
                        <a:pt x="107950" y="118874"/>
                        <a:pt x="0" y="174119"/>
                      </a:cubicBezTo>
                      <a:cubicBezTo>
                        <a:pt x="1905" y="177294"/>
                        <a:pt x="6350" y="181739"/>
                        <a:pt x="14605" y="181739"/>
                      </a:cubicBezTo>
                      <a:cubicBezTo>
                        <a:pt x="24764" y="181739"/>
                        <a:pt x="114300" y="137924"/>
                        <a:pt x="155575" y="110619"/>
                      </a:cubicBezTo>
                      <a:cubicBezTo>
                        <a:pt x="196850" y="83314"/>
                        <a:pt x="234314" y="66804"/>
                        <a:pt x="255270" y="80774"/>
                      </a:cubicBezTo>
                      <a:cubicBezTo>
                        <a:pt x="276225" y="94744"/>
                        <a:pt x="212725" y="123319"/>
                        <a:pt x="191770" y="132209"/>
                      </a:cubicBezTo>
                      <a:cubicBezTo>
                        <a:pt x="172085" y="140464"/>
                        <a:pt x="123825" y="159514"/>
                        <a:pt x="129539" y="181104"/>
                      </a:cubicBezTo>
                      <a:cubicBezTo>
                        <a:pt x="153670" y="170944"/>
                        <a:pt x="180339" y="164594"/>
                        <a:pt x="224789" y="153164"/>
                      </a:cubicBezTo>
                      <a:cubicBezTo>
                        <a:pt x="280670" y="138559"/>
                        <a:pt x="308610" y="123954"/>
                        <a:pt x="339725" y="93474"/>
                      </a:cubicBezTo>
                      <a:cubicBezTo>
                        <a:pt x="408939" y="23624"/>
                        <a:pt x="376555" y="9654"/>
                        <a:pt x="329564" y="1399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EBE6B29-DF3D-1B9E-F98B-97FDCFD17866}"/>
                  </a:ext>
                </a:extLst>
              </p:cNvPr>
              <p:cNvSpPr/>
              <p:nvPr/>
            </p:nvSpPr>
            <p:spPr>
              <a:xfrm>
                <a:off x="9623303" y="3999996"/>
                <a:ext cx="148563" cy="81148"/>
              </a:xfrm>
              <a:custGeom>
                <a:avLst/>
                <a:gdLst>
                  <a:gd name="connsiteX0" fmla="*/ 142362 w 148563"/>
                  <a:gd name="connsiteY0" fmla="*/ 81148 h 81148"/>
                  <a:gd name="connsiteX1" fmla="*/ 136647 w 148563"/>
                  <a:gd name="connsiteY1" fmla="*/ 77338 h 81148"/>
                  <a:gd name="connsiteX2" fmla="*/ 7741 w 148563"/>
                  <a:gd name="connsiteY2" fmla="*/ 15108 h 81148"/>
                  <a:gd name="connsiteX3" fmla="*/ 122 w 148563"/>
                  <a:gd name="connsiteY3" fmla="*/ 10663 h 81148"/>
                  <a:gd name="connsiteX4" fmla="*/ 4566 w 148563"/>
                  <a:gd name="connsiteY4" fmla="*/ 3043 h 81148"/>
                  <a:gd name="connsiteX5" fmla="*/ 148077 w 148563"/>
                  <a:gd name="connsiteY5" fmla="*/ 72258 h 81148"/>
                  <a:gd name="connsiteX6" fmla="*/ 144902 w 148563"/>
                  <a:gd name="connsiteY6" fmla="*/ 80513 h 81148"/>
                  <a:gd name="connsiteX7" fmla="*/ 142362 w 148563"/>
                  <a:gd name="connsiteY7" fmla="*/ 81148 h 8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563" h="81148">
                    <a:moveTo>
                      <a:pt x="142362" y="81148"/>
                    </a:moveTo>
                    <a:cubicBezTo>
                      <a:pt x="139822" y="81148"/>
                      <a:pt x="137916" y="79878"/>
                      <a:pt x="136647" y="77338"/>
                    </a:cubicBezTo>
                    <a:cubicBezTo>
                      <a:pt x="108072" y="16378"/>
                      <a:pt x="42031" y="6853"/>
                      <a:pt x="7741" y="15108"/>
                    </a:cubicBezTo>
                    <a:cubicBezTo>
                      <a:pt x="4566" y="15743"/>
                      <a:pt x="756" y="13838"/>
                      <a:pt x="122" y="10663"/>
                    </a:cubicBezTo>
                    <a:cubicBezTo>
                      <a:pt x="-513" y="7488"/>
                      <a:pt x="1391" y="3678"/>
                      <a:pt x="4566" y="3043"/>
                    </a:cubicBezTo>
                    <a:cubicBezTo>
                      <a:pt x="43302" y="-6482"/>
                      <a:pt x="116327" y="3678"/>
                      <a:pt x="148077" y="72258"/>
                    </a:cubicBezTo>
                    <a:cubicBezTo>
                      <a:pt x="149347" y="75433"/>
                      <a:pt x="148077" y="79243"/>
                      <a:pt x="144902" y="80513"/>
                    </a:cubicBezTo>
                    <a:cubicBezTo>
                      <a:pt x="144266" y="81148"/>
                      <a:pt x="142997" y="81148"/>
                      <a:pt x="142362" y="8114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374F9D20-F78F-C086-61B5-E714AD13177A}"/>
                  </a:ext>
                </a:extLst>
              </p:cNvPr>
              <p:cNvSpPr/>
              <p:nvPr/>
            </p:nvSpPr>
            <p:spPr>
              <a:xfrm>
                <a:off x="9580244" y="4045511"/>
                <a:ext cx="157127" cy="203908"/>
              </a:xfrm>
              <a:custGeom>
                <a:avLst/>
                <a:gdLst>
                  <a:gd name="connsiteX0" fmla="*/ 147320 w 157127"/>
                  <a:gd name="connsiteY0" fmla="*/ 203908 h 203908"/>
                  <a:gd name="connsiteX1" fmla="*/ 140970 w 157127"/>
                  <a:gd name="connsiteY1" fmla="*/ 198193 h 203908"/>
                  <a:gd name="connsiteX2" fmla="*/ 4445 w 157127"/>
                  <a:gd name="connsiteY2" fmla="*/ 12773 h 203908"/>
                  <a:gd name="connsiteX3" fmla="*/ 0 w 157127"/>
                  <a:gd name="connsiteY3" fmla="*/ 5788 h 203908"/>
                  <a:gd name="connsiteX4" fmla="*/ 5715 w 157127"/>
                  <a:gd name="connsiteY4" fmla="*/ 73 h 203908"/>
                  <a:gd name="connsiteX5" fmla="*/ 156211 w 157127"/>
                  <a:gd name="connsiteY5" fmla="*/ 83893 h 203908"/>
                  <a:gd name="connsiteX6" fmla="*/ 154305 w 157127"/>
                  <a:gd name="connsiteY6" fmla="*/ 92783 h 203908"/>
                  <a:gd name="connsiteX7" fmla="*/ 145415 w 157127"/>
                  <a:gd name="connsiteY7" fmla="*/ 90879 h 203908"/>
                  <a:gd name="connsiteX8" fmla="*/ 40640 w 157127"/>
                  <a:gd name="connsiteY8" fmla="*/ 16583 h 203908"/>
                  <a:gd name="connsiteX9" fmla="*/ 153670 w 157127"/>
                  <a:gd name="connsiteY9" fmla="*/ 196923 h 203908"/>
                  <a:gd name="connsiteX10" fmla="*/ 147955 w 157127"/>
                  <a:gd name="connsiteY10" fmla="*/ 203908 h 203908"/>
                  <a:gd name="connsiteX11" fmla="*/ 147320 w 157127"/>
                  <a:gd name="connsiteY11" fmla="*/ 203908 h 20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127" h="203908">
                    <a:moveTo>
                      <a:pt x="147320" y="203908"/>
                    </a:moveTo>
                    <a:cubicBezTo>
                      <a:pt x="144145" y="203908"/>
                      <a:pt x="141605" y="201368"/>
                      <a:pt x="140970" y="198193"/>
                    </a:cubicBezTo>
                    <a:cubicBezTo>
                      <a:pt x="126365" y="54683"/>
                      <a:pt x="5715" y="13408"/>
                      <a:pt x="4445" y="12773"/>
                    </a:cubicBezTo>
                    <a:cubicBezTo>
                      <a:pt x="1270" y="12138"/>
                      <a:pt x="0" y="8963"/>
                      <a:pt x="0" y="5788"/>
                    </a:cubicBezTo>
                    <a:cubicBezTo>
                      <a:pt x="636" y="2613"/>
                      <a:pt x="2540" y="708"/>
                      <a:pt x="5715" y="73"/>
                    </a:cubicBezTo>
                    <a:cubicBezTo>
                      <a:pt x="6986" y="73"/>
                      <a:pt x="102236" y="-5642"/>
                      <a:pt x="156211" y="83893"/>
                    </a:cubicBezTo>
                    <a:cubicBezTo>
                      <a:pt x="158115" y="87068"/>
                      <a:pt x="156845" y="90879"/>
                      <a:pt x="154305" y="92783"/>
                    </a:cubicBezTo>
                    <a:cubicBezTo>
                      <a:pt x="151130" y="94688"/>
                      <a:pt x="147320" y="93418"/>
                      <a:pt x="145415" y="90879"/>
                    </a:cubicBezTo>
                    <a:cubicBezTo>
                      <a:pt x="114936" y="40079"/>
                      <a:pt x="70486" y="22298"/>
                      <a:pt x="40640" y="16583"/>
                    </a:cubicBezTo>
                    <a:cubicBezTo>
                      <a:pt x="80011" y="40079"/>
                      <a:pt x="143511" y="93418"/>
                      <a:pt x="153670" y="196923"/>
                    </a:cubicBezTo>
                    <a:cubicBezTo>
                      <a:pt x="154305" y="200098"/>
                      <a:pt x="151765" y="203273"/>
                      <a:pt x="147955" y="203908"/>
                    </a:cubicBezTo>
                    <a:cubicBezTo>
                      <a:pt x="147955" y="203908"/>
                      <a:pt x="147955" y="203908"/>
                      <a:pt x="147320" y="20390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6" name="Graphic 2">
              <a:extLst>
                <a:ext uri="{FF2B5EF4-FFF2-40B4-BE49-F238E27FC236}">
                  <a16:creationId xmlns:a16="http://schemas.microsoft.com/office/drawing/2014/main" id="{E883206E-A857-31DF-57C3-04E2E278B827}"/>
                </a:ext>
              </a:extLst>
            </p:cNvPr>
            <p:cNvGrpSpPr/>
            <p:nvPr/>
          </p:nvGrpSpPr>
          <p:grpSpPr>
            <a:xfrm>
              <a:off x="5389149" y="721937"/>
              <a:ext cx="1135475" cy="1437697"/>
              <a:chOff x="5389149" y="721937"/>
              <a:chExt cx="1135475" cy="1437697"/>
            </a:xfrm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77E4D3A-6421-84C2-F827-403ECDFEE732}"/>
                  </a:ext>
                </a:extLst>
              </p:cNvPr>
              <p:cNvSpPr/>
              <p:nvPr/>
            </p:nvSpPr>
            <p:spPr>
              <a:xfrm>
                <a:off x="5389149" y="721937"/>
                <a:ext cx="1135475" cy="1409757"/>
              </a:xfrm>
              <a:custGeom>
                <a:avLst/>
                <a:gdLst>
                  <a:gd name="connsiteX0" fmla="*/ 1135475 w 1135475"/>
                  <a:gd name="connsiteY0" fmla="*/ 567747 h 1409757"/>
                  <a:gd name="connsiteX1" fmla="*/ 559530 w 1135475"/>
                  <a:gd name="connsiteY1" fmla="*/ 57 h 1409757"/>
                  <a:gd name="connsiteX2" fmla="*/ 95 w 1135475"/>
                  <a:gd name="connsiteY2" fmla="*/ 578542 h 1409757"/>
                  <a:gd name="connsiteX3" fmla="*/ 245205 w 1135475"/>
                  <a:gd name="connsiteY3" fmla="*/ 1034472 h 1409757"/>
                  <a:gd name="connsiteX4" fmla="*/ 303625 w 1135475"/>
                  <a:gd name="connsiteY4" fmla="*/ 1145597 h 1409757"/>
                  <a:gd name="connsiteX5" fmla="*/ 303625 w 1135475"/>
                  <a:gd name="connsiteY5" fmla="*/ 1145597 h 1409757"/>
                  <a:gd name="connsiteX6" fmla="*/ 567785 w 1135475"/>
                  <a:gd name="connsiteY6" fmla="*/ 1409757 h 1409757"/>
                  <a:gd name="connsiteX7" fmla="*/ 567785 w 1135475"/>
                  <a:gd name="connsiteY7" fmla="*/ 1409757 h 1409757"/>
                  <a:gd name="connsiteX8" fmla="*/ 831945 w 1135475"/>
                  <a:gd name="connsiteY8" fmla="*/ 1145597 h 1409757"/>
                  <a:gd name="connsiteX9" fmla="*/ 831945 w 1135475"/>
                  <a:gd name="connsiteY9" fmla="*/ 1145597 h 1409757"/>
                  <a:gd name="connsiteX10" fmla="*/ 890365 w 1135475"/>
                  <a:gd name="connsiteY10" fmla="*/ 1034472 h 1409757"/>
                  <a:gd name="connsiteX11" fmla="*/ 1135475 w 1135475"/>
                  <a:gd name="connsiteY11" fmla="*/ 567747 h 1409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5475" h="1409757">
                    <a:moveTo>
                      <a:pt x="1135475" y="567747"/>
                    </a:moveTo>
                    <a:cubicBezTo>
                      <a:pt x="1135475" y="251517"/>
                      <a:pt x="877030" y="-4388"/>
                      <a:pt x="559530" y="57"/>
                    </a:cubicBezTo>
                    <a:cubicBezTo>
                      <a:pt x="246475" y="4502"/>
                      <a:pt x="-5620" y="265487"/>
                      <a:pt x="95" y="578542"/>
                    </a:cubicBezTo>
                    <a:cubicBezTo>
                      <a:pt x="3905" y="767772"/>
                      <a:pt x="99790" y="934142"/>
                      <a:pt x="245205" y="1034472"/>
                    </a:cubicBezTo>
                    <a:cubicBezTo>
                      <a:pt x="281400" y="1059872"/>
                      <a:pt x="303625" y="1101147"/>
                      <a:pt x="303625" y="1145597"/>
                    </a:cubicBezTo>
                    <a:lnTo>
                      <a:pt x="303625" y="1145597"/>
                    </a:lnTo>
                    <a:cubicBezTo>
                      <a:pt x="303625" y="1291647"/>
                      <a:pt x="421735" y="1409757"/>
                      <a:pt x="567785" y="1409757"/>
                    </a:cubicBezTo>
                    <a:lnTo>
                      <a:pt x="567785" y="1409757"/>
                    </a:lnTo>
                    <a:cubicBezTo>
                      <a:pt x="713835" y="1409757"/>
                      <a:pt x="831945" y="1291647"/>
                      <a:pt x="831945" y="1145597"/>
                    </a:cubicBezTo>
                    <a:lnTo>
                      <a:pt x="831945" y="1145597"/>
                    </a:lnTo>
                    <a:cubicBezTo>
                      <a:pt x="831945" y="1101147"/>
                      <a:pt x="853535" y="1059872"/>
                      <a:pt x="890365" y="1034472"/>
                    </a:cubicBezTo>
                    <a:cubicBezTo>
                      <a:pt x="1038320" y="932872"/>
                      <a:pt x="1135475" y="761422"/>
                      <a:pt x="1135475" y="567747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8" name="Graphic 2">
                <a:extLst>
                  <a:ext uri="{FF2B5EF4-FFF2-40B4-BE49-F238E27FC236}">
                    <a16:creationId xmlns:a16="http://schemas.microsoft.com/office/drawing/2014/main" id="{B633FA03-D596-27F9-9FAD-CEDEF42196C3}"/>
                  </a:ext>
                </a:extLst>
              </p:cNvPr>
              <p:cNvGrpSpPr/>
              <p:nvPr/>
            </p:nvGrpSpPr>
            <p:grpSpPr>
              <a:xfrm>
                <a:off x="5585081" y="1183019"/>
                <a:ext cx="743310" cy="976615"/>
                <a:chOff x="5585081" y="1183019"/>
                <a:chExt cx="743310" cy="976615"/>
              </a:xfrm>
              <a:solidFill>
                <a:srgbClr val="0D164B"/>
              </a:solidFill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C2E2F0C1-BD92-0EA2-E574-F2C02A191425}"/>
                    </a:ext>
                  </a:extLst>
                </p:cNvPr>
                <p:cNvSpPr/>
                <p:nvPr/>
              </p:nvSpPr>
              <p:spPr>
                <a:xfrm>
                  <a:off x="5585081" y="1183019"/>
                  <a:ext cx="383918" cy="976615"/>
                </a:xfrm>
                <a:custGeom>
                  <a:avLst/>
                  <a:gdLst>
                    <a:gd name="connsiteX0" fmla="*/ 263903 w 383918"/>
                    <a:gd name="connsiteY0" fmla="*/ 976615 h 976615"/>
                    <a:gd name="connsiteX1" fmla="*/ 251203 w 383918"/>
                    <a:gd name="connsiteY1" fmla="*/ 963915 h 976615"/>
                    <a:gd name="connsiteX2" fmla="*/ 251203 w 383918"/>
                    <a:gd name="connsiteY2" fmla="*/ 443850 h 976615"/>
                    <a:gd name="connsiteX3" fmla="*/ 6728 w 383918"/>
                    <a:gd name="connsiteY3" fmla="*/ 189215 h 976615"/>
                    <a:gd name="connsiteX4" fmla="*/ 81658 w 383918"/>
                    <a:gd name="connsiteY4" fmla="*/ 3160 h 976615"/>
                    <a:gd name="connsiteX5" fmla="*/ 235328 w 383918"/>
                    <a:gd name="connsiteY5" fmla="*/ 119365 h 976615"/>
                    <a:gd name="connsiteX6" fmla="*/ 275968 w 383918"/>
                    <a:gd name="connsiteY6" fmla="*/ 377810 h 976615"/>
                    <a:gd name="connsiteX7" fmla="*/ 275968 w 383918"/>
                    <a:gd name="connsiteY7" fmla="*/ 425435 h 976615"/>
                    <a:gd name="connsiteX8" fmla="*/ 371218 w 383918"/>
                    <a:gd name="connsiteY8" fmla="*/ 438770 h 976615"/>
                    <a:gd name="connsiteX9" fmla="*/ 383918 w 383918"/>
                    <a:gd name="connsiteY9" fmla="*/ 451470 h 976615"/>
                    <a:gd name="connsiteX10" fmla="*/ 371218 w 383918"/>
                    <a:gd name="connsiteY10" fmla="*/ 464170 h 976615"/>
                    <a:gd name="connsiteX11" fmla="*/ 275968 w 383918"/>
                    <a:gd name="connsiteY11" fmla="*/ 450835 h 976615"/>
                    <a:gd name="connsiteX12" fmla="*/ 275968 w 383918"/>
                    <a:gd name="connsiteY12" fmla="*/ 962645 h 976615"/>
                    <a:gd name="connsiteX13" fmla="*/ 263903 w 383918"/>
                    <a:gd name="connsiteY13" fmla="*/ 976615 h 976615"/>
                    <a:gd name="connsiteX14" fmla="*/ 108328 w 383918"/>
                    <a:gd name="connsiteY14" fmla="*/ 25385 h 976615"/>
                    <a:gd name="connsiteX15" fmla="*/ 88643 w 383918"/>
                    <a:gd name="connsiteY15" fmla="*/ 27925 h 976615"/>
                    <a:gd name="connsiteX16" fmla="*/ 32128 w 383918"/>
                    <a:gd name="connsiteY16" fmla="*/ 183500 h 976615"/>
                    <a:gd name="connsiteX17" fmla="*/ 251838 w 383918"/>
                    <a:gd name="connsiteY17" fmla="*/ 417180 h 976615"/>
                    <a:gd name="connsiteX18" fmla="*/ 251838 w 383918"/>
                    <a:gd name="connsiteY18" fmla="*/ 379080 h 976615"/>
                    <a:gd name="connsiteX19" fmla="*/ 212468 w 383918"/>
                    <a:gd name="connsiteY19" fmla="*/ 126985 h 976615"/>
                    <a:gd name="connsiteX20" fmla="*/ 108328 w 383918"/>
                    <a:gd name="connsiteY20" fmla="*/ 25385 h 976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3918" h="976615">
                      <a:moveTo>
                        <a:pt x="263903" y="976615"/>
                      </a:moveTo>
                      <a:cubicBezTo>
                        <a:pt x="256918" y="976615"/>
                        <a:pt x="251203" y="970900"/>
                        <a:pt x="251203" y="963915"/>
                      </a:cubicBezTo>
                      <a:lnTo>
                        <a:pt x="251203" y="443850"/>
                      </a:lnTo>
                      <a:cubicBezTo>
                        <a:pt x="126108" y="399400"/>
                        <a:pt x="30223" y="291450"/>
                        <a:pt x="6728" y="189215"/>
                      </a:cubicBezTo>
                      <a:cubicBezTo>
                        <a:pt x="-17402" y="80630"/>
                        <a:pt x="27048" y="17765"/>
                        <a:pt x="81658" y="3160"/>
                      </a:cubicBezTo>
                      <a:cubicBezTo>
                        <a:pt x="136903" y="-11445"/>
                        <a:pt x="207388" y="24115"/>
                        <a:pt x="235328" y="119365"/>
                      </a:cubicBezTo>
                      <a:cubicBezTo>
                        <a:pt x="270888" y="240650"/>
                        <a:pt x="275968" y="372730"/>
                        <a:pt x="275968" y="377810"/>
                      </a:cubicBezTo>
                      <a:lnTo>
                        <a:pt x="275968" y="425435"/>
                      </a:lnTo>
                      <a:cubicBezTo>
                        <a:pt x="305813" y="434325"/>
                        <a:pt x="337563" y="438770"/>
                        <a:pt x="371218" y="438770"/>
                      </a:cubicBezTo>
                      <a:cubicBezTo>
                        <a:pt x="378203" y="438770"/>
                        <a:pt x="383918" y="444485"/>
                        <a:pt x="383918" y="451470"/>
                      </a:cubicBezTo>
                      <a:cubicBezTo>
                        <a:pt x="383918" y="458455"/>
                        <a:pt x="378203" y="464170"/>
                        <a:pt x="371218" y="464170"/>
                      </a:cubicBezTo>
                      <a:cubicBezTo>
                        <a:pt x="338198" y="464170"/>
                        <a:pt x="306448" y="459725"/>
                        <a:pt x="275968" y="450835"/>
                      </a:cubicBezTo>
                      <a:lnTo>
                        <a:pt x="275968" y="962645"/>
                      </a:lnTo>
                      <a:cubicBezTo>
                        <a:pt x="276603" y="970900"/>
                        <a:pt x="270888" y="976615"/>
                        <a:pt x="263903" y="976615"/>
                      </a:cubicBezTo>
                      <a:close/>
                      <a:moveTo>
                        <a:pt x="108328" y="25385"/>
                      </a:moveTo>
                      <a:cubicBezTo>
                        <a:pt x="101978" y="25385"/>
                        <a:pt x="95628" y="26020"/>
                        <a:pt x="88643" y="27925"/>
                      </a:cubicBezTo>
                      <a:cubicBezTo>
                        <a:pt x="45463" y="39355"/>
                        <a:pt x="11173" y="91425"/>
                        <a:pt x="32128" y="183500"/>
                      </a:cubicBezTo>
                      <a:cubicBezTo>
                        <a:pt x="50543" y="265415"/>
                        <a:pt x="131823" y="371460"/>
                        <a:pt x="251838" y="417180"/>
                      </a:cubicBezTo>
                      <a:lnTo>
                        <a:pt x="251838" y="379080"/>
                      </a:lnTo>
                      <a:cubicBezTo>
                        <a:pt x="251838" y="378445"/>
                        <a:pt x="247393" y="245095"/>
                        <a:pt x="212468" y="126985"/>
                      </a:cubicBezTo>
                      <a:cubicBezTo>
                        <a:pt x="195958" y="73645"/>
                        <a:pt x="156588" y="25385"/>
                        <a:pt x="108328" y="2538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47783C53-EAB0-D8C9-079D-2AE20D2CCD3F}"/>
                    </a:ext>
                  </a:extLst>
                </p:cNvPr>
                <p:cNvSpPr/>
                <p:nvPr/>
              </p:nvSpPr>
              <p:spPr>
                <a:xfrm>
                  <a:off x="5944234" y="1183853"/>
                  <a:ext cx="384157" cy="975781"/>
                </a:xfrm>
                <a:custGeom>
                  <a:avLst/>
                  <a:gdLst>
                    <a:gd name="connsiteX0" fmla="*/ 120650 w 384157"/>
                    <a:gd name="connsiteY0" fmla="*/ 975781 h 975781"/>
                    <a:gd name="connsiteX1" fmla="*/ 107950 w 384157"/>
                    <a:gd name="connsiteY1" fmla="*/ 963081 h 975781"/>
                    <a:gd name="connsiteX2" fmla="*/ 107950 w 384157"/>
                    <a:gd name="connsiteY2" fmla="*/ 451271 h 975781"/>
                    <a:gd name="connsiteX3" fmla="*/ 12700 w 384157"/>
                    <a:gd name="connsiteY3" fmla="*/ 464606 h 975781"/>
                    <a:gd name="connsiteX4" fmla="*/ 0 w 384157"/>
                    <a:gd name="connsiteY4" fmla="*/ 451906 h 975781"/>
                    <a:gd name="connsiteX5" fmla="*/ 12700 w 384157"/>
                    <a:gd name="connsiteY5" fmla="*/ 439206 h 975781"/>
                    <a:gd name="connsiteX6" fmla="*/ 107950 w 384157"/>
                    <a:gd name="connsiteY6" fmla="*/ 425871 h 975781"/>
                    <a:gd name="connsiteX7" fmla="*/ 107950 w 384157"/>
                    <a:gd name="connsiteY7" fmla="*/ 378246 h 975781"/>
                    <a:gd name="connsiteX8" fmla="*/ 148590 w 384157"/>
                    <a:gd name="connsiteY8" fmla="*/ 119166 h 975781"/>
                    <a:gd name="connsiteX9" fmla="*/ 302260 w 384157"/>
                    <a:gd name="connsiteY9" fmla="*/ 2961 h 975781"/>
                    <a:gd name="connsiteX10" fmla="*/ 377190 w 384157"/>
                    <a:gd name="connsiteY10" fmla="*/ 189016 h 975781"/>
                    <a:gd name="connsiteX11" fmla="*/ 132715 w 384157"/>
                    <a:gd name="connsiteY11" fmla="*/ 443651 h 975781"/>
                    <a:gd name="connsiteX12" fmla="*/ 132715 w 384157"/>
                    <a:gd name="connsiteY12" fmla="*/ 963716 h 975781"/>
                    <a:gd name="connsiteX13" fmla="*/ 120650 w 384157"/>
                    <a:gd name="connsiteY13" fmla="*/ 975781 h 975781"/>
                    <a:gd name="connsiteX14" fmla="*/ 276860 w 384157"/>
                    <a:gd name="connsiteY14" fmla="*/ 24551 h 975781"/>
                    <a:gd name="connsiteX15" fmla="*/ 173355 w 384157"/>
                    <a:gd name="connsiteY15" fmla="*/ 126151 h 975781"/>
                    <a:gd name="connsiteX16" fmla="*/ 133985 w 384157"/>
                    <a:gd name="connsiteY16" fmla="*/ 378246 h 975781"/>
                    <a:gd name="connsiteX17" fmla="*/ 133985 w 384157"/>
                    <a:gd name="connsiteY17" fmla="*/ 416346 h 975781"/>
                    <a:gd name="connsiteX18" fmla="*/ 353695 w 384157"/>
                    <a:gd name="connsiteY18" fmla="*/ 182666 h 975781"/>
                    <a:gd name="connsiteX19" fmla="*/ 297180 w 384157"/>
                    <a:gd name="connsiteY19" fmla="*/ 27091 h 975781"/>
                    <a:gd name="connsiteX20" fmla="*/ 276860 w 384157"/>
                    <a:gd name="connsiteY20" fmla="*/ 24551 h 975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4157" h="975781">
                      <a:moveTo>
                        <a:pt x="120650" y="975781"/>
                      </a:moveTo>
                      <a:cubicBezTo>
                        <a:pt x="113665" y="975781"/>
                        <a:pt x="107950" y="970066"/>
                        <a:pt x="107950" y="963081"/>
                      </a:cubicBezTo>
                      <a:lnTo>
                        <a:pt x="107950" y="451271"/>
                      </a:lnTo>
                      <a:cubicBezTo>
                        <a:pt x="77470" y="459526"/>
                        <a:pt x="45720" y="464606"/>
                        <a:pt x="12700" y="464606"/>
                      </a:cubicBezTo>
                      <a:cubicBezTo>
                        <a:pt x="5715" y="464606"/>
                        <a:pt x="0" y="458891"/>
                        <a:pt x="0" y="451906"/>
                      </a:cubicBezTo>
                      <a:cubicBezTo>
                        <a:pt x="0" y="444921"/>
                        <a:pt x="5715" y="439206"/>
                        <a:pt x="12700" y="439206"/>
                      </a:cubicBezTo>
                      <a:cubicBezTo>
                        <a:pt x="46355" y="439206"/>
                        <a:pt x="78105" y="434126"/>
                        <a:pt x="107950" y="425871"/>
                      </a:cubicBezTo>
                      <a:lnTo>
                        <a:pt x="107950" y="378246"/>
                      </a:lnTo>
                      <a:cubicBezTo>
                        <a:pt x="107950" y="372531"/>
                        <a:pt x="113030" y="240451"/>
                        <a:pt x="148590" y="119166"/>
                      </a:cubicBezTo>
                      <a:cubicBezTo>
                        <a:pt x="176530" y="23916"/>
                        <a:pt x="247015" y="-11009"/>
                        <a:pt x="302260" y="2961"/>
                      </a:cubicBezTo>
                      <a:cubicBezTo>
                        <a:pt x="356870" y="16931"/>
                        <a:pt x="401955" y="80431"/>
                        <a:pt x="377190" y="189016"/>
                      </a:cubicBezTo>
                      <a:cubicBezTo>
                        <a:pt x="354330" y="291251"/>
                        <a:pt x="258445" y="398566"/>
                        <a:pt x="132715" y="443651"/>
                      </a:cubicBezTo>
                      <a:lnTo>
                        <a:pt x="132715" y="963716"/>
                      </a:lnTo>
                      <a:cubicBezTo>
                        <a:pt x="133350" y="970066"/>
                        <a:pt x="127635" y="975781"/>
                        <a:pt x="120650" y="975781"/>
                      </a:cubicBezTo>
                      <a:close/>
                      <a:moveTo>
                        <a:pt x="276860" y="24551"/>
                      </a:moveTo>
                      <a:cubicBezTo>
                        <a:pt x="227965" y="24551"/>
                        <a:pt x="188595" y="72176"/>
                        <a:pt x="173355" y="126151"/>
                      </a:cubicBezTo>
                      <a:cubicBezTo>
                        <a:pt x="138430" y="244261"/>
                        <a:pt x="133985" y="376976"/>
                        <a:pt x="133985" y="378246"/>
                      </a:cubicBezTo>
                      <a:lnTo>
                        <a:pt x="133985" y="416346"/>
                      </a:lnTo>
                      <a:cubicBezTo>
                        <a:pt x="254000" y="371261"/>
                        <a:pt x="335280" y="264581"/>
                        <a:pt x="353695" y="182666"/>
                      </a:cubicBezTo>
                      <a:cubicBezTo>
                        <a:pt x="374650" y="90591"/>
                        <a:pt x="340360" y="37886"/>
                        <a:pt x="297180" y="27091"/>
                      </a:cubicBezTo>
                      <a:cubicBezTo>
                        <a:pt x="289560" y="25821"/>
                        <a:pt x="283210" y="24551"/>
                        <a:pt x="276860" y="2455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6053AC6-C830-4027-F396-2C13287AC924}"/>
                  </a:ext>
                </a:extLst>
              </p:cNvPr>
              <p:cNvSpPr/>
              <p:nvPr/>
            </p:nvSpPr>
            <p:spPr>
              <a:xfrm rot="-2030176">
                <a:off x="5524369" y="863304"/>
                <a:ext cx="401304" cy="173983"/>
              </a:xfrm>
              <a:custGeom>
                <a:avLst/>
                <a:gdLst>
                  <a:gd name="connsiteX0" fmla="*/ 401305 w 401304"/>
                  <a:gd name="connsiteY0" fmla="*/ 86992 h 173983"/>
                  <a:gd name="connsiteX1" fmla="*/ 200652 w 401304"/>
                  <a:gd name="connsiteY1" fmla="*/ 173983 h 173983"/>
                  <a:gd name="connsiteX2" fmla="*/ 0 w 401304"/>
                  <a:gd name="connsiteY2" fmla="*/ 86992 h 173983"/>
                  <a:gd name="connsiteX3" fmla="*/ 200652 w 401304"/>
                  <a:gd name="connsiteY3" fmla="*/ 0 h 173983"/>
                  <a:gd name="connsiteX4" fmla="*/ 401305 w 401304"/>
                  <a:gd name="connsiteY4" fmla="*/ 86992 h 173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304" h="173983">
                    <a:moveTo>
                      <a:pt x="401305" y="86992"/>
                    </a:moveTo>
                    <a:cubicBezTo>
                      <a:pt x="401305" y="135036"/>
                      <a:pt x="311469" y="173983"/>
                      <a:pt x="200652" y="173983"/>
                    </a:cubicBezTo>
                    <a:cubicBezTo>
                      <a:pt x="89835" y="173983"/>
                      <a:pt x="0" y="135036"/>
                      <a:pt x="0" y="86992"/>
                    </a:cubicBezTo>
                    <a:cubicBezTo>
                      <a:pt x="0" y="38948"/>
                      <a:pt x="89836" y="0"/>
                      <a:pt x="200652" y="0"/>
                    </a:cubicBezTo>
                    <a:cubicBezTo>
                      <a:pt x="311470" y="0"/>
                      <a:pt x="401305" y="38948"/>
                      <a:pt x="401305" y="86992"/>
                    </a:cubicBezTo>
                    <a:close/>
                  </a:path>
                </a:pathLst>
              </a:custGeom>
              <a:solidFill>
                <a:srgbClr val="FFD55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2" name="Graphic 2">
              <a:extLst>
                <a:ext uri="{FF2B5EF4-FFF2-40B4-BE49-F238E27FC236}">
                  <a16:creationId xmlns:a16="http://schemas.microsoft.com/office/drawing/2014/main" id="{0B132768-19E5-041B-6264-9546EBECBA9C}"/>
                </a:ext>
              </a:extLst>
            </p:cNvPr>
            <p:cNvGrpSpPr/>
            <p:nvPr/>
          </p:nvGrpSpPr>
          <p:grpSpPr>
            <a:xfrm>
              <a:off x="5732144" y="2349499"/>
              <a:ext cx="1376045" cy="873125"/>
              <a:chOff x="5732144" y="2349499"/>
              <a:chExt cx="1376045" cy="873125"/>
            </a:xfrm>
            <a:solidFill>
              <a:srgbClr val="0D164B"/>
            </a:solidFill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DC8398C-1293-65AD-D0AE-4AE312F983AF}"/>
                  </a:ext>
                </a:extLst>
              </p:cNvPr>
              <p:cNvSpPr/>
              <p:nvPr/>
            </p:nvSpPr>
            <p:spPr>
              <a:xfrm>
                <a:off x="5947409" y="2383789"/>
                <a:ext cx="1160780" cy="838835"/>
              </a:xfrm>
              <a:custGeom>
                <a:avLst/>
                <a:gdLst>
                  <a:gd name="connsiteX0" fmla="*/ 1148080 w 1160780"/>
                  <a:gd name="connsiteY0" fmla="*/ 838835 h 838835"/>
                  <a:gd name="connsiteX1" fmla="*/ 581660 w 1160780"/>
                  <a:gd name="connsiteY1" fmla="*/ 838835 h 838835"/>
                  <a:gd name="connsiteX2" fmla="*/ 0 w 1160780"/>
                  <a:gd name="connsiteY2" fmla="*/ 257175 h 838835"/>
                  <a:gd name="connsiteX3" fmla="*/ 0 w 1160780"/>
                  <a:gd name="connsiteY3" fmla="*/ 12700 h 838835"/>
                  <a:gd name="connsiteX4" fmla="*/ 12700 w 1160780"/>
                  <a:gd name="connsiteY4" fmla="*/ 0 h 838835"/>
                  <a:gd name="connsiteX5" fmla="*/ 25400 w 1160780"/>
                  <a:gd name="connsiteY5" fmla="*/ 12700 h 838835"/>
                  <a:gd name="connsiteX6" fmla="*/ 25400 w 1160780"/>
                  <a:gd name="connsiteY6" fmla="*/ 257175 h 838835"/>
                  <a:gd name="connsiteX7" fmla="*/ 581660 w 1160780"/>
                  <a:gd name="connsiteY7" fmla="*/ 813435 h 838835"/>
                  <a:gd name="connsiteX8" fmla="*/ 1148080 w 1160780"/>
                  <a:gd name="connsiteY8" fmla="*/ 813435 h 838835"/>
                  <a:gd name="connsiteX9" fmla="*/ 1160780 w 1160780"/>
                  <a:gd name="connsiteY9" fmla="*/ 826135 h 838835"/>
                  <a:gd name="connsiteX10" fmla="*/ 1148080 w 1160780"/>
                  <a:gd name="connsiteY10" fmla="*/ 838835 h 838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0780" h="838835">
                    <a:moveTo>
                      <a:pt x="1148080" y="838835"/>
                    </a:moveTo>
                    <a:lnTo>
                      <a:pt x="581660" y="838835"/>
                    </a:lnTo>
                    <a:cubicBezTo>
                      <a:pt x="260985" y="838835"/>
                      <a:pt x="0" y="577850"/>
                      <a:pt x="0" y="257175"/>
                    </a:cubicBezTo>
                    <a:lnTo>
                      <a:pt x="0" y="12700"/>
                    </a:lnTo>
                    <a:cubicBezTo>
                      <a:pt x="0" y="5715"/>
                      <a:pt x="5715" y="0"/>
                      <a:pt x="12700" y="0"/>
                    </a:cubicBezTo>
                    <a:cubicBezTo>
                      <a:pt x="19685" y="0"/>
                      <a:pt x="25400" y="5715"/>
                      <a:pt x="25400" y="12700"/>
                    </a:cubicBezTo>
                    <a:lnTo>
                      <a:pt x="25400" y="257175"/>
                    </a:lnTo>
                    <a:cubicBezTo>
                      <a:pt x="25400" y="563880"/>
                      <a:pt x="274955" y="813435"/>
                      <a:pt x="581660" y="813435"/>
                    </a:cubicBezTo>
                    <a:lnTo>
                      <a:pt x="1148080" y="813435"/>
                    </a:lnTo>
                    <a:cubicBezTo>
                      <a:pt x="1155065" y="813435"/>
                      <a:pt x="1160780" y="819150"/>
                      <a:pt x="1160780" y="826135"/>
                    </a:cubicBezTo>
                    <a:cubicBezTo>
                      <a:pt x="1160780" y="833120"/>
                      <a:pt x="1155065" y="838835"/>
                      <a:pt x="1148080" y="83883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78C49747-0C5E-F783-2D0F-AB134E181D91}"/>
                  </a:ext>
                </a:extLst>
              </p:cNvPr>
              <p:cNvSpPr/>
              <p:nvPr/>
            </p:nvSpPr>
            <p:spPr>
              <a:xfrm>
                <a:off x="5732144" y="2349499"/>
                <a:ext cx="454660" cy="240030"/>
              </a:xfrm>
              <a:custGeom>
                <a:avLst/>
                <a:gdLst>
                  <a:gd name="connsiteX0" fmla="*/ 12700 w 454660"/>
                  <a:gd name="connsiteY0" fmla="*/ 240030 h 240030"/>
                  <a:gd name="connsiteX1" fmla="*/ 3810 w 454660"/>
                  <a:gd name="connsiteY1" fmla="*/ 236220 h 240030"/>
                  <a:gd name="connsiteX2" fmla="*/ 3810 w 454660"/>
                  <a:gd name="connsiteY2" fmla="*/ 218440 h 240030"/>
                  <a:gd name="connsiteX3" fmla="*/ 218440 w 454660"/>
                  <a:gd name="connsiteY3" fmla="*/ 3810 h 240030"/>
                  <a:gd name="connsiteX4" fmla="*/ 236220 w 454660"/>
                  <a:gd name="connsiteY4" fmla="*/ 3810 h 240030"/>
                  <a:gd name="connsiteX5" fmla="*/ 450850 w 454660"/>
                  <a:gd name="connsiteY5" fmla="*/ 218440 h 240030"/>
                  <a:gd name="connsiteX6" fmla="*/ 450850 w 454660"/>
                  <a:gd name="connsiteY6" fmla="*/ 236220 h 240030"/>
                  <a:gd name="connsiteX7" fmla="*/ 433070 w 454660"/>
                  <a:gd name="connsiteY7" fmla="*/ 236220 h 240030"/>
                  <a:gd name="connsiteX8" fmla="*/ 227330 w 454660"/>
                  <a:gd name="connsiteY8" fmla="*/ 30480 h 240030"/>
                  <a:gd name="connsiteX9" fmla="*/ 21590 w 454660"/>
                  <a:gd name="connsiteY9" fmla="*/ 236220 h 240030"/>
                  <a:gd name="connsiteX10" fmla="*/ 12700 w 454660"/>
                  <a:gd name="connsiteY10" fmla="*/ 240030 h 240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4660" h="240030">
                    <a:moveTo>
                      <a:pt x="12700" y="240030"/>
                    </a:moveTo>
                    <a:cubicBezTo>
                      <a:pt x="9525" y="240030"/>
                      <a:pt x="6350" y="238760"/>
                      <a:pt x="3810" y="236220"/>
                    </a:cubicBezTo>
                    <a:cubicBezTo>
                      <a:pt x="-1270" y="231140"/>
                      <a:pt x="-1270" y="223520"/>
                      <a:pt x="3810" y="218440"/>
                    </a:cubicBezTo>
                    <a:lnTo>
                      <a:pt x="218440" y="3810"/>
                    </a:lnTo>
                    <a:cubicBezTo>
                      <a:pt x="223520" y="-1270"/>
                      <a:pt x="231775" y="-1270"/>
                      <a:pt x="236220" y="3810"/>
                    </a:cubicBezTo>
                    <a:lnTo>
                      <a:pt x="450850" y="218440"/>
                    </a:lnTo>
                    <a:cubicBezTo>
                      <a:pt x="455930" y="223520"/>
                      <a:pt x="455930" y="231140"/>
                      <a:pt x="450850" y="236220"/>
                    </a:cubicBezTo>
                    <a:cubicBezTo>
                      <a:pt x="445770" y="241300"/>
                      <a:pt x="438150" y="241300"/>
                      <a:pt x="433070" y="236220"/>
                    </a:cubicBezTo>
                    <a:lnTo>
                      <a:pt x="227330" y="30480"/>
                    </a:lnTo>
                    <a:lnTo>
                      <a:pt x="21590" y="236220"/>
                    </a:lnTo>
                    <a:cubicBezTo>
                      <a:pt x="19050" y="238760"/>
                      <a:pt x="15875" y="240030"/>
                      <a:pt x="12700" y="24003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B0AB029-7834-3286-4BFF-1D17A74DA59C}"/>
                </a:ext>
              </a:extLst>
            </p:cNvPr>
            <p:cNvSpPr/>
            <p:nvPr/>
          </p:nvSpPr>
          <p:spPr>
            <a:xfrm>
              <a:off x="3467100" y="1613535"/>
              <a:ext cx="293370" cy="293369"/>
            </a:xfrm>
            <a:custGeom>
              <a:avLst/>
              <a:gdLst>
                <a:gd name="connsiteX0" fmla="*/ 146685 w 293370"/>
                <a:gd name="connsiteY0" fmla="*/ 293370 h 293369"/>
                <a:gd name="connsiteX1" fmla="*/ 0 w 293370"/>
                <a:gd name="connsiteY1" fmla="*/ 146685 h 293369"/>
                <a:gd name="connsiteX2" fmla="*/ 146685 w 293370"/>
                <a:gd name="connsiteY2" fmla="*/ 0 h 293369"/>
                <a:gd name="connsiteX3" fmla="*/ 293370 w 293370"/>
                <a:gd name="connsiteY3" fmla="*/ 146685 h 293369"/>
                <a:gd name="connsiteX4" fmla="*/ 146685 w 293370"/>
                <a:gd name="connsiteY4" fmla="*/ 293370 h 293369"/>
                <a:gd name="connsiteX5" fmla="*/ 146685 w 293370"/>
                <a:gd name="connsiteY5" fmla="*/ 26035 h 293369"/>
                <a:gd name="connsiteX6" fmla="*/ 25400 w 293370"/>
                <a:gd name="connsiteY6" fmla="*/ 147320 h 293369"/>
                <a:gd name="connsiteX7" fmla="*/ 146685 w 293370"/>
                <a:gd name="connsiteY7" fmla="*/ 268605 h 293369"/>
                <a:gd name="connsiteX8" fmla="*/ 267970 w 293370"/>
                <a:gd name="connsiteY8" fmla="*/ 147320 h 293369"/>
                <a:gd name="connsiteX9" fmla="*/ 146685 w 293370"/>
                <a:gd name="connsiteY9" fmla="*/ 26035 h 29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3370" h="293369">
                  <a:moveTo>
                    <a:pt x="146685" y="293370"/>
                  </a:moveTo>
                  <a:cubicBezTo>
                    <a:pt x="66040" y="293370"/>
                    <a:pt x="0" y="227965"/>
                    <a:pt x="0" y="146685"/>
                  </a:cubicBezTo>
                  <a:cubicBezTo>
                    <a:pt x="0" y="65405"/>
                    <a:pt x="65405" y="0"/>
                    <a:pt x="146685" y="0"/>
                  </a:cubicBezTo>
                  <a:cubicBezTo>
                    <a:pt x="227965" y="0"/>
                    <a:pt x="293370" y="65405"/>
                    <a:pt x="293370" y="146685"/>
                  </a:cubicBezTo>
                  <a:cubicBezTo>
                    <a:pt x="293370" y="227965"/>
                    <a:pt x="227330" y="293370"/>
                    <a:pt x="146685" y="293370"/>
                  </a:cubicBezTo>
                  <a:close/>
                  <a:moveTo>
                    <a:pt x="146685" y="26035"/>
                  </a:moveTo>
                  <a:cubicBezTo>
                    <a:pt x="80010" y="26035"/>
                    <a:pt x="25400" y="80645"/>
                    <a:pt x="25400" y="147320"/>
                  </a:cubicBezTo>
                  <a:cubicBezTo>
                    <a:pt x="25400" y="213995"/>
                    <a:pt x="80010" y="268605"/>
                    <a:pt x="146685" y="268605"/>
                  </a:cubicBezTo>
                  <a:cubicBezTo>
                    <a:pt x="213360" y="268605"/>
                    <a:pt x="267970" y="213995"/>
                    <a:pt x="267970" y="147320"/>
                  </a:cubicBezTo>
                  <a:cubicBezTo>
                    <a:pt x="267970" y="80645"/>
                    <a:pt x="213360" y="26035"/>
                    <a:pt x="146685" y="26035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0C0D45E6-EE84-2BA1-AAF9-AFA7BD189043}"/>
                </a:ext>
              </a:extLst>
            </p:cNvPr>
            <p:cNvGrpSpPr/>
            <p:nvPr/>
          </p:nvGrpSpPr>
          <p:grpSpPr>
            <a:xfrm>
              <a:off x="5240019" y="4125594"/>
              <a:ext cx="214630" cy="214630"/>
              <a:chOff x="5240019" y="4125594"/>
              <a:chExt cx="214630" cy="214630"/>
            </a:xfrm>
            <a:solidFill>
              <a:srgbClr val="0D164B"/>
            </a:solidFill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ABBFD587-B8F5-A072-653C-CA1B7036BCC6}"/>
                  </a:ext>
                </a:extLst>
              </p:cNvPr>
              <p:cNvSpPr/>
              <p:nvPr/>
            </p:nvSpPr>
            <p:spPr>
              <a:xfrm>
                <a:off x="5240019" y="4125594"/>
                <a:ext cx="214630" cy="214630"/>
              </a:xfrm>
              <a:custGeom>
                <a:avLst/>
                <a:gdLst>
                  <a:gd name="connsiteX0" fmla="*/ 201930 w 214630"/>
                  <a:gd name="connsiteY0" fmla="*/ 214630 h 214630"/>
                  <a:gd name="connsiteX1" fmla="*/ 193040 w 214630"/>
                  <a:gd name="connsiteY1" fmla="*/ 210820 h 214630"/>
                  <a:gd name="connsiteX2" fmla="*/ 3810 w 214630"/>
                  <a:gd name="connsiteY2" fmla="*/ 21590 h 214630"/>
                  <a:gd name="connsiteX3" fmla="*/ 3810 w 214630"/>
                  <a:gd name="connsiteY3" fmla="*/ 3810 h 214630"/>
                  <a:gd name="connsiteX4" fmla="*/ 21590 w 214630"/>
                  <a:gd name="connsiteY4" fmla="*/ 3810 h 214630"/>
                  <a:gd name="connsiteX5" fmla="*/ 210820 w 214630"/>
                  <a:gd name="connsiteY5" fmla="*/ 193040 h 214630"/>
                  <a:gd name="connsiteX6" fmla="*/ 210820 w 214630"/>
                  <a:gd name="connsiteY6" fmla="*/ 210820 h 214630"/>
                  <a:gd name="connsiteX7" fmla="*/ 201930 w 214630"/>
                  <a:gd name="connsiteY7" fmla="*/ 214630 h 214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30" h="214630">
                    <a:moveTo>
                      <a:pt x="201930" y="214630"/>
                    </a:moveTo>
                    <a:cubicBezTo>
                      <a:pt x="198755" y="214630"/>
                      <a:pt x="195580" y="213360"/>
                      <a:pt x="193040" y="210820"/>
                    </a:cubicBezTo>
                    <a:lnTo>
                      <a:pt x="3810" y="21590"/>
                    </a:lnTo>
                    <a:cubicBezTo>
                      <a:pt x="-1270" y="16510"/>
                      <a:pt x="-1270" y="8890"/>
                      <a:pt x="3810" y="3810"/>
                    </a:cubicBezTo>
                    <a:cubicBezTo>
                      <a:pt x="8890" y="-1270"/>
                      <a:pt x="16510" y="-1270"/>
                      <a:pt x="21590" y="3810"/>
                    </a:cubicBezTo>
                    <a:lnTo>
                      <a:pt x="210820" y="193040"/>
                    </a:lnTo>
                    <a:cubicBezTo>
                      <a:pt x="215900" y="198120"/>
                      <a:pt x="215900" y="205740"/>
                      <a:pt x="210820" y="210820"/>
                    </a:cubicBezTo>
                    <a:cubicBezTo>
                      <a:pt x="208280" y="213360"/>
                      <a:pt x="205105" y="214630"/>
                      <a:pt x="201930" y="21463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4C767FAE-ABCE-6629-3129-85742DC79D86}"/>
                  </a:ext>
                </a:extLst>
              </p:cNvPr>
              <p:cNvSpPr/>
              <p:nvPr/>
            </p:nvSpPr>
            <p:spPr>
              <a:xfrm>
                <a:off x="5240019" y="4125594"/>
                <a:ext cx="214630" cy="214630"/>
              </a:xfrm>
              <a:custGeom>
                <a:avLst/>
                <a:gdLst>
                  <a:gd name="connsiteX0" fmla="*/ 12700 w 214630"/>
                  <a:gd name="connsiteY0" fmla="*/ 214630 h 214630"/>
                  <a:gd name="connsiteX1" fmla="*/ 3810 w 214630"/>
                  <a:gd name="connsiteY1" fmla="*/ 210820 h 214630"/>
                  <a:gd name="connsiteX2" fmla="*/ 3810 w 214630"/>
                  <a:gd name="connsiteY2" fmla="*/ 193040 h 214630"/>
                  <a:gd name="connsiteX3" fmla="*/ 193040 w 214630"/>
                  <a:gd name="connsiteY3" fmla="*/ 3810 h 214630"/>
                  <a:gd name="connsiteX4" fmla="*/ 210820 w 214630"/>
                  <a:gd name="connsiteY4" fmla="*/ 3810 h 214630"/>
                  <a:gd name="connsiteX5" fmla="*/ 210820 w 214630"/>
                  <a:gd name="connsiteY5" fmla="*/ 21590 h 214630"/>
                  <a:gd name="connsiteX6" fmla="*/ 21590 w 214630"/>
                  <a:gd name="connsiteY6" fmla="*/ 210820 h 214630"/>
                  <a:gd name="connsiteX7" fmla="*/ 12700 w 214630"/>
                  <a:gd name="connsiteY7" fmla="*/ 214630 h 214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30" h="214630">
                    <a:moveTo>
                      <a:pt x="12700" y="214630"/>
                    </a:moveTo>
                    <a:cubicBezTo>
                      <a:pt x="9525" y="214630"/>
                      <a:pt x="6350" y="213360"/>
                      <a:pt x="3810" y="210820"/>
                    </a:cubicBezTo>
                    <a:cubicBezTo>
                      <a:pt x="-1270" y="205740"/>
                      <a:pt x="-1270" y="198120"/>
                      <a:pt x="3810" y="193040"/>
                    </a:cubicBezTo>
                    <a:lnTo>
                      <a:pt x="193040" y="3810"/>
                    </a:lnTo>
                    <a:cubicBezTo>
                      <a:pt x="198120" y="-1270"/>
                      <a:pt x="205740" y="-1270"/>
                      <a:pt x="210820" y="3810"/>
                    </a:cubicBezTo>
                    <a:cubicBezTo>
                      <a:pt x="215900" y="8890"/>
                      <a:pt x="215900" y="16510"/>
                      <a:pt x="210820" y="21590"/>
                    </a:cubicBezTo>
                    <a:lnTo>
                      <a:pt x="21590" y="210820"/>
                    </a:lnTo>
                    <a:cubicBezTo>
                      <a:pt x="19050" y="213360"/>
                      <a:pt x="15875" y="214630"/>
                      <a:pt x="12700" y="21463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0775C88-5387-CB89-BB9E-9EAA542EF6E3}"/>
                </a:ext>
              </a:extLst>
            </p:cNvPr>
            <p:cNvSpPr/>
            <p:nvPr/>
          </p:nvSpPr>
          <p:spPr>
            <a:xfrm>
              <a:off x="9333865" y="1411605"/>
              <a:ext cx="324484" cy="324484"/>
            </a:xfrm>
            <a:custGeom>
              <a:avLst/>
              <a:gdLst>
                <a:gd name="connsiteX0" fmla="*/ 259715 w 324484"/>
                <a:gd name="connsiteY0" fmla="*/ 324485 h 324484"/>
                <a:gd name="connsiteX1" fmla="*/ 64770 w 324484"/>
                <a:gd name="connsiteY1" fmla="*/ 324485 h 324484"/>
                <a:gd name="connsiteX2" fmla="*/ 0 w 324484"/>
                <a:gd name="connsiteY2" fmla="*/ 259715 h 324484"/>
                <a:gd name="connsiteX3" fmla="*/ 0 w 324484"/>
                <a:gd name="connsiteY3" fmla="*/ 64770 h 324484"/>
                <a:gd name="connsiteX4" fmla="*/ 64770 w 324484"/>
                <a:gd name="connsiteY4" fmla="*/ 0 h 324484"/>
                <a:gd name="connsiteX5" fmla="*/ 259715 w 324484"/>
                <a:gd name="connsiteY5" fmla="*/ 0 h 324484"/>
                <a:gd name="connsiteX6" fmla="*/ 324485 w 324484"/>
                <a:gd name="connsiteY6" fmla="*/ 64770 h 324484"/>
                <a:gd name="connsiteX7" fmla="*/ 324485 w 324484"/>
                <a:gd name="connsiteY7" fmla="*/ 259715 h 324484"/>
                <a:gd name="connsiteX8" fmla="*/ 259715 w 324484"/>
                <a:gd name="connsiteY8" fmla="*/ 324485 h 32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484" h="324484">
                  <a:moveTo>
                    <a:pt x="259715" y="324485"/>
                  </a:moveTo>
                  <a:lnTo>
                    <a:pt x="64770" y="324485"/>
                  </a:lnTo>
                  <a:cubicBezTo>
                    <a:pt x="29210" y="324485"/>
                    <a:pt x="0" y="295275"/>
                    <a:pt x="0" y="259715"/>
                  </a:cubicBezTo>
                  <a:lnTo>
                    <a:pt x="0" y="64770"/>
                  </a:lnTo>
                  <a:cubicBezTo>
                    <a:pt x="0" y="29210"/>
                    <a:pt x="29210" y="0"/>
                    <a:pt x="64770" y="0"/>
                  </a:cubicBezTo>
                  <a:lnTo>
                    <a:pt x="259715" y="0"/>
                  </a:lnTo>
                  <a:cubicBezTo>
                    <a:pt x="295275" y="0"/>
                    <a:pt x="324485" y="29210"/>
                    <a:pt x="324485" y="64770"/>
                  </a:cubicBezTo>
                  <a:lnTo>
                    <a:pt x="324485" y="259715"/>
                  </a:lnTo>
                  <a:cubicBezTo>
                    <a:pt x="324485" y="295910"/>
                    <a:pt x="295275" y="324485"/>
                    <a:pt x="259715" y="324485"/>
                  </a:cubicBezTo>
                  <a:close/>
                </a:path>
              </a:pathLst>
            </a:custGeom>
            <a:solidFill>
              <a:srgbClr val="FFC2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2D43477-5430-143B-BEDA-9E21663E7838}"/>
                </a:ext>
              </a:extLst>
            </p:cNvPr>
            <p:cNvSpPr/>
            <p:nvPr/>
          </p:nvSpPr>
          <p:spPr>
            <a:xfrm>
              <a:off x="9333865" y="1805939"/>
              <a:ext cx="324484" cy="324485"/>
            </a:xfrm>
            <a:custGeom>
              <a:avLst/>
              <a:gdLst>
                <a:gd name="connsiteX0" fmla="*/ 259715 w 324484"/>
                <a:gd name="connsiteY0" fmla="*/ 324485 h 324485"/>
                <a:gd name="connsiteX1" fmla="*/ 64770 w 324484"/>
                <a:gd name="connsiteY1" fmla="*/ 324485 h 324485"/>
                <a:gd name="connsiteX2" fmla="*/ 0 w 324484"/>
                <a:gd name="connsiteY2" fmla="*/ 259715 h 324485"/>
                <a:gd name="connsiteX3" fmla="*/ 0 w 324484"/>
                <a:gd name="connsiteY3" fmla="*/ 64770 h 324485"/>
                <a:gd name="connsiteX4" fmla="*/ 64770 w 324484"/>
                <a:gd name="connsiteY4" fmla="*/ 0 h 324485"/>
                <a:gd name="connsiteX5" fmla="*/ 259715 w 324484"/>
                <a:gd name="connsiteY5" fmla="*/ 0 h 324485"/>
                <a:gd name="connsiteX6" fmla="*/ 324485 w 324484"/>
                <a:gd name="connsiteY6" fmla="*/ 64770 h 324485"/>
                <a:gd name="connsiteX7" fmla="*/ 324485 w 324484"/>
                <a:gd name="connsiteY7" fmla="*/ 259715 h 324485"/>
                <a:gd name="connsiteX8" fmla="*/ 259715 w 324484"/>
                <a:gd name="connsiteY8" fmla="*/ 324485 h 324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484" h="324485">
                  <a:moveTo>
                    <a:pt x="259715" y="324485"/>
                  </a:moveTo>
                  <a:lnTo>
                    <a:pt x="64770" y="324485"/>
                  </a:lnTo>
                  <a:cubicBezTo>
                    <a:pt x="29210" y="324485"/>
                    <a:pt x="0" y="295275"/>
                    <a:pt x="0" y="259715"/>
                  </a:cubicBezTo>
                  <a:lnTo>
                    <a:pt x="0" y="64770"/>
                  </a:lnTo>
                  <a:cubicBezTo>
                    <a:pt x="0" y="29210"/>
                    <a:pt x="29210" y="0"/>
                    <a:pt x="64770" y="0"/>
                  </a:cubicBezTo>
                  <a:lnTo>
                    <a:pt x="259715" y="0"/>
                  </a:lnTo>
                  <a:cubicBezTo>
                    <a:pt x="295275" y="0"/>
                    <a:pt x="324485" y="29210"/>
                    <a:pt x="324485" y="64770"/>
                  </a:cubicBezTo>
                  <a:lnTo>
                    <a:pt x="324485" y="259715"/>
                  </a:lnTo>
                  <a:cubicBezTo>
                    <a:pt x="324485" y="295275"/>
                    <a:pt x="295275" y="324485"/>
                    <a:pt x="259715" y="324485"/>
                  </a:cubicBezTo>
                  <a:close/>
                </a:path>
              </a:pathLst>
            </a:custGeom>
            <a:solidFill>
              <a:srgbClr val="FFC2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D765985-B3CE-8E8A-8E50-D41FE6550014}"/>
                </a:ext>
              </a:extLst>
            </p:cNvPr>
            <p:cNvSpPr/>
            <p:nvPr/>
          </p:nvSpPr>
          <p:spPr>
            <a:xfrm>
              <a:off x="9333865" y="2200275"/>
              <a:ext cx="324484" cy="324485"/>
            </a:xfrm>
            <a:custGeom>
              <a:avLst/>
              <a:gdLst>
                <a:gd name="connsiteX0" fmla="*/ 259715 w 324484"/>
                <a:gd name="connsiteY0" fmla="*/ 324485 h 324485"/>
                <a:gd name="connsiteX1" fmla="*/ 64770 w 324484"/>
                <a:gd name="connsiteY1" fmla="*/ 324485 h 324485"/>
                <a:gd name="connsiteX2" fmla="*/ 0 w 324484"/>
                <a:gd name="connsiteY2" fmla="*/ 259715 h 324485"/>
                <a:gd name="connsiteX3" fmla="*/ 0 w 324484"/>
                <a:gd name="connsiteY3" fmla="*/ 64770 h 324485"/>
                <a:gd name="connsiteX4" fmla="*/ 64770 w 324484"/>
                <a:gd name="connsiteY4" fmla="*/ 0 h 324485"/>
                <a:gd name="connsiteX5" fmla="*/ 259715 w 324484"/>
                <a:gd name="connsiteY5" fmla="*/ 0 h 324485"/>
                <a:gd name="connsiteX6" fmla="*/ 324485 w 324484"/>
                <a:gd name="connsiteY6" fmla="*/ 64770 h 324485"/>
                <a:gd name="connsiteX7" fmla="*/ 324485 w 324484"/>
                <a:gd name="connsiteY7" fmla="*/ 259715 h 324485"/>
                <a:gd name="connsiteX8" fmla="*/ 259715 w 324484"/>
                <a:gd name="connsiteY8" fmla="*/ 324485 h 324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484" h="324485">
                  <a:moveTo>
                    <a:pt x="259715" y="324485"/>
                  </a:moveTo>
                  <a:lnTo>
                    <a:pt x="64770" y="324485"/>
                  </a:lnTo>
                  <a:cubicBezTo>
                    <a:pt x="29210" y="324485"/>
                    <a:pt x="0" y="295275"/>
                    <a:pt x="0" y="259715"/>
                  </a:cubicBezTo>
                  <a:lnTo>
                    <a:pt x="0" y="64770"/>
                  </a:lnTo>
                  <a:cubicBezTo>
                    <a:pt x="0" y="29210"/>
                    <a:pt x="29210" y="0"/>
                    <a:pt x="64770" y="0"/>
                  </a:cubicBezTo>
                  <a:lnTo>
                    <a:pt x="259715" y="0"/>
                  </a:lnTo>
                  <a:cubicBezTo>
                    <a:pt x="295275" y="0"/>
                    <a:pt x="324485" y="29210"/>
                    <a:pt x="324485" y="64770"/>
                  </a:cubicBezTo>
                  <a:lnTo>
                    <a:pt x="324485" y="259715"/>
                  </a:lnTo>
                  <a:cubicBezTo>
                    <a:pt x="324485" y="295275"/>
                    <a:pt x="295275" y="324485"/>
                    <a:pt x="259715" y="324485"/>
                  </a:cubicBezTo>
                  <a:close/>
                </a:path>
              </a:pathLst>
            </a:custGeom>
            <a:solidFill>
              <a:srgbClr val="FFC2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F66F922-8748-E41A-E595-E2AFC71D06BD}"/>
                </a:ext>
              </a:extLst>
            </p:cNvPr>
            <p:cNvSpPr/>
            <p:nvPr/>
          </p:nvSpPr>
          <p:spPr>
            <a:xfrm>
              <a:off x="2105660" y="1816735"/>
              <a:ext cx="953135" cy="324485"/>
            </a:xfrm>
            <a:custGeom>
              <a:avLst/>
              <a:gdLst>
                <a:gd name="connsiteX0" fmla="*/ 888365 w 953135"/>
                <a:gd name="connsiteY0" fmla="*/ 324485 h 324485"/>
                <a:gd name="connsiteX1" fmla="*/ 64770 w 953135"/>
                <a:gd name="connsiteY1" fmla="*/ 324485 h 324485"/>
                <a:gd name="connsiteX2" fmla="*/ 0 w 953135"/>
                <a:gd name="connsiteY2" fmla="*/ 259715 h 324485"/>
                <a:gd name="connsiteX3" fmla="*/ 0 w 953135"/>
                <a:gd name="connsiteY3" fmla="*/ 64770 h 324485"/>
                <a:gd name="connsiteX4" fmla="*/ 64770 w 953135"/>
                <a:gd name="connsiteY4" fmla="*/ 0 h 324485"/>
                <a:gd name="connsiteX5" fmla="*/ 888365 w 953135"/>
                <a:gd name="connsiteY5" fmla="*/ 0 h 324485"/>
                <a:gd name="connsiteX6" fmla="*/ 953135 w 953135"/>
                <a:gd name="connsiteY6" fmla="*/ 64770 h 324485"/>
                <a:gd name="connsiteX7" fmla="*/ 953135 w 953135"/>
                <a:gd name="connsiteY7" fmla="*/ 259715 h 324485"/>
                <a:gd name="connsiteX8" fmla="*/ 888365 w 953135"/>
                <a:gd name="connsiteY8" fmla="*/ 324485 h 324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3135" h="324485">
                  <a:moveTo>
                    <a:pt x="888365" y="324485"/>
                  </a:moveTo>
                  <a:lnTo>
                    <a:pt x="64770" y="324485"/>
                  </a:lnTo>
                  <a:cubicBezTo>
                    <a:pt x="29210" y="324485"/>
                    <a:pt x="0" y="295275"/>
                    <a:pt x="0" y="259715"/>
                  </a:cubicBezTo>
                  <a:lnTo>
                    <a:pt x="0" y="64770"/>
                  </a:lnTo>
                  <a:cubicBezTo>
                    <a:pt x="0" y="29210"/>
                    <a:pt x="29210" y="0"/>
                    <a:pt x="64770" y="0"/>
                  </a:cubicBezTo>
                  <a:lnTo>
                    <a:pt x="888365" y="0"/>
                  </a:lnTo>
                  <a:cubicBezTo>
                    <a:pt x="923925" y="0"/>
                    <a:pt x="953135" y="29210"/>
                    <a:pt x="953135" y="64770"/>
                  </a:cubicBezTo>
                  <a:lnTo>
                    <a:pt x="953135" y="259715"/>
                  </a:lnTo>
                  <a:cubicBezTo>
                    <a:pt x="953135" y="295275"/>
                    <a:pt x="923925" y="324485"/>
                    <a:pt x="888365" y="324485"/>
                  </a:cubicBezTo>
                  <a:close/>
                </a:path>
              </a:pathLst>
            </a:custGeom>
            <a:solidFill>
              <a:srgbClr val="FFC2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CAA6B08-6032-B577-2B8F-C7139453E8ED}"/>
                </a:ext>
              </a:extLst>
            </p:cNvPr>
            <p:cNvSpPr/>
            <p:nvPr/>
          </p:nvSpPr>
          <p:spPr>
            <a:xfrm>
              <a:off x="2105660" y="2200275"/>
              <a:ext cx="953135" cy="324485"/>
            </a:xfrm>
            <a:custGeom>
              <a:avLst/>
              <a:gdLst>
                <a:gd name="connsiteX0" fmla="*/ 888365 w 953135"/>
                <a:gd name="connsiteY0" fmla="*/ 324485 h 324485"/>
                <a:gd name="connsiteX1" fmla="*/ 64770 w 953135"/>
                <a:gd name="connsiteY1" fmla="*/ 324485 h 324485"/>
                <a:gd name="connsiteX2" fmla="*/ 0 w 953135"/>
                <a:gd name="connsiteY2" fmla="*/ 259715 h 324485"/>
                <a:gd name="connsiteX3" fmla="*/ 0 w 953135"/>
                <a:gd name="connsiteY3" fmla="*/ 64770 h 324485"/>
                <a:gd name="connsiteX4" fmla="*/ 64770 w 953135"/>
                <a:gd name="connsiteY4" fmla="*/ 0 h 324485"/>
                <a:gd name="connsiteX5" fmla="*/ 888365 w 953135"/>
                <a:gd name="connsiteY5" fmla="*/ 0 h 324485"/>
                <a:gd name="connsiteX6" fmla="*/ 953135 w 953135"/>
                <a:gd name="connsiteY6" fmla="*/ 64770 h 324485"/>
                <a:gd name="connsiteX7" fmla="*/ 953135 w 953135"/>
                <a:gd name="connsiteY7" fmla="*/ 259715 h 324485"/>
                <a:gd name="connsiteX8" fmla="*/ 888365 w 953135"/>
                <a:gd name="connsiteY8" fmla="*/ 324485 h 324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3135" h="324485">
                  <a:moveTo>
                    <a:pt x="888365" y="324485"/>
                  </a:moveTo>
                  <a:lnTo>
                    <a:pt x="64770" y="324485"/>
                  </a:lnTo>
                  <a:cubicBezTo>
                    <a:pt x="29210" y="324485"/>
                    <a:pt x="0" y="295275"/>
                    <a:pt x="0" y="259715"/>
                  </a:cubicBezTo>
                  <a:lnTo>
                    <a:pt x="0" y="64770"/>
                  </a:lnTo>
                  <a:cubicBezTo>
                    <a:pt x="0" y="29210"/>
                    <a:pt x="29210" y="0"/>
                    <a:pt x="64770" y="0"/>
                  </a:cubicBezTo>
                  <a:lnTo>
                    <a:pt x="888365" y="0"/>
                  </a:lnTo>
                  <a:cubicBezTo>
                    <a:pt x="923925" y="0"/>
                    <a:pt x="953135" y="29210"/>
                    <a:pt x="953135" y="64770"/>
                  </a:cubicBezTo>
                  <a:lnTo>
                    <a:pt x="953135" y="259715"/>
                  </a:lnTo>
                  <a:cubicBezTo>
                    <a:pt x="953135" y="295275"/>
                    <a:pt x="923925" y="324485"/>
                    <a:pt x="888365" y="324485"/>
                  </a:cubicBezTo>
                  <a:close/>
                </a:path>
              </a:pathLst>
            </a:custGeom>
            <a:solidFill>
              <a:srgbClr val="FFC2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49521D8-CFA1-EC0A-16F9-43DA86A5C6B3}"/>
                </a:ext>
              </a:extLst>
            </p:cNvPr>
            <p:cNvSpPr/>
            <p:nvPr/>
          </p:nvSpPr>
          <p:spPr>
            <a:xfrm>
              <a:off x="9381489" y="1456054"/>
              <a:ext cx="321310" cy="231140"/>
            </a:xfrm>
            <a:custGeom>
              <a:avLst/>
              <a:gdLst>
                <a:gd name="connsiteX0" fmla="*/ 114935 w 321310"/>
                <a:gd name="connsiteY0" fmla="*/ 231140 h 231140"/>
                <a:gd name="connsiteX1" fmla="*/ 97155 w 321310"/>
                <a:gd name="connsiteY1" fmla="*/ 223520 h 231140"/>
                <a:gd name="connsiteX2" fmla="*/ 7620 w 321310"/>
                <a:gd name="connsiteY2" fmla="*/ 133985 h 231140"/>
                <a:gd name="connsiteX3" fmla="*/ 7620 w 321310"/>
                <a:gd name="connsiteY3" fmla="*/ 97790 h 231140"/>
                <a:gd name="connsiteX4" fmla="*/ 43815 w 321310"/>
                <a:gd name="connsiteY4" fmla="*/ 97790 h 231140"/>
                <a:gd name="connsiteX5" fmla="*/ 115570 w 321310"/>
                <a:gd name="connsiteY5" fmla="*/ 169545 h 231140"/>
                <a:gd name="connsiteX6" fmla="*/ 277495 w 321310"/>
                <a:gd name="connsiteY6" fmla="*/ 7620 h 231140"/>
                <a:gd name="connsiteX7" fmla="*/ 313690 w 321310"/>
                <a:gd name="connsiteY7" fmla="*/ 7620 h 231140"/>
                <a:gd name="connsiteX8" fmla="*/ 313690 w 321310"/>
                <a:gd name="connsiteY8" fmla="*/ 43815 h 231140"/>
                <a:gd name="connsiteX9" fmla="*/ 133985 w 321310"/>
                <a:gd name="connsiteY9" fmla="*/ 223520 h 231140"/>
                <a:gd name="connsiteX10" fmla="*/ 114935 w 321310"/>
                <a:gd name="connsiteY10" fmla="*/ 231140 h 23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1310" h="231140">
                  <a:moveTo>
                    <a:pt x="114935" y="231140"/>
                  </a:moveTo>
                  <a:cubicBezTo>
                    <a:pt x="108585" y="231140"/>
                    <a:pt x="102235" y="228600"/>
                    <a:pt x="97155" y="223520"/>
                  </a:cubicBezTo>
                  <a:lnTo>
                    <a:pt x="7620" y="133985"/>
                  </a:lnTo>
                  <a:cubicBezTo>
                    <a:pt x="-2540" y="123825"/>
                    <a:pt x="-2540" y="107950"/>
                    <a:pt x="7620" y="97790"/>
                  </a:cubicBezTo>
                  <a:cubicBezTo>
                    <a:pt x="17780" y="87630"/>
                    <a:pt x="33655" y="87630"/>
                    <a:pt x="43815" y="97790"/>
                  </a:cubicBezTo>
                  <a:lnTo>
                    <a:pt x="115570" y="169545"/>
                  </a:lnTo>
                  <a:lnTo>
                    <a:pt x="277495" y="7620"/>
                  </a:lnTo>
                  <a:cubicBezTo>
                    <a:pt x="287655" y="-2540"/>
                    <a:pt x="303530" y="-2540"/>
                    <a:pt x="313690" y="7620"/>
                  </a:cubicBezTo>
                  <a:cubicBezTo>
                    <a:pt x="323850" y="17780"/>
                    <a:pt x="323850" y="33655"/>
                    <a:pt x="313690" y="43815"/>
                  </a:cubicBezTo>
                  <a:lnTo>
                    <a:pt x="133985" y="223520"/>
                  </a:lnTo>
                  <a:cubicBezTo>
                    <a:pt x="128270" y="228600"/>
                    <a:pt x="121920" y="231140"/>
                    <a:pt x="114935" y="231140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60D3B89-91CF-319C-5F5F-BD6E4933F517}"/>
                </a:ext>
              </a:extLst>
            </p:cNvPr>
            <p:cNvSpPr/>
            <p:nvPr/>
          </p:nvSpPr>
          <p:spPr>
            <a:xfrm>
              <a:off x="9381489" y="1849754"/>
              <a:ext cx="321310" cy="231140"/>
            </a:xfrm>
            <a:custGeom>
              <a:avLst/>
              <a:gdLst>
                <a:gd name="connsiteX0" fmla="*/ 114935 w 321310"/>
                <a:gd name="connsiteY0" fmla="*/ 231140 h 231140"/>
                <a:gd name="connsiteX1" fmla="*/ 97155 w 321310"/>
                <a:gd name="connsiteY1" fmla="*/ 223520 h 231140"/>
                <a:gd name="connsiteX2" fmla="*/ 7620 w 321310"/>
                <a:gd name="connsiteY2" fmla="*/ 133985 h 231140"/>
                <a:gd name="connsiteX3" fmla="*/ 7620 w 321310"/>
                <a:gd name="connsiteY3" fmla="*/ 97790 h 231140"/>
                <a:gd name="connsiteX4" fmla="*/ 43815 w 321310"/>
                <a:gd name="connsiteY4" fmla="*/ 97790 h 231140"/>
                <a:gd name="connsiteX5" fmla="*/ 115570 w 321310"/>
                <a:gd name="connsiteY5" fmla="*/ 169545 h 231140"/>
                <a:gd name="connsiteX6" fmla="*/ 277495 w 321310"/>
                <a:gd name="connsiteY6" fmla="*/ 7620 h 231140"/>
                <a:gd name="connsiteX7" fmla="*/ 313690 w 321310"/>
                <a:gd name="connsiteY7" fmla="*/ 7620 h 231140"/>
                <a:gd name="connsiteX8" fmla="*/ 313690 w 321310"/>
                <a:gd name="connsiteY8" fmla="*/ 43815 h 231140"/>
                <a:gd name="connsiteX9" fmla="*/ 133985 w 321310"/>
                <a:gd name="connsiteY9" fmla="*/ 223520 h 231140"/>
                <a:gd name="connsiteX10" fmla="*/ 114935 w 321310"/>
                <a:gd name="connsiteY10" fmla="*/ 231140 h 23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1310" h="231140">
                  <a:moveTo>
                    <a:pt x="114935" y="231140"/>
                  </a:moveTo>
                  <a:cubicBezTo>
                    <a:pt x="108585" y="231140"/>
                    <a:pt x="102235" y="228600"/>
                    <a:pt x="97155" y="223520"/>
                  </a:cubicBezTo>
                  <a:lnTo>
                    <a:pt x="7620" y="133985"/>
                  </a:lnTo>
                  <a:cubicBezTo>
                    <a:pt x="-2540" y="123825"/>
                    <a:pt x="-2540" y="107950"/>
                    <a:pt x="7620" y="97790"/>
                  </a:cubicBezTo>
                  <a:cubicBezTo>
                    <a:pt x="17780" y="87630"/>
                    <a:pt x="33655" y="87630"/>
                    <a:pt x="43815" y="97790"/>
                  </a:cubicBezTo>
                  <a:lnTo>
                    <a:pt x="115570" y="169545"/>
                  </a:lnTo>
                  <a:lnTo>
                    <a:pt x="277495" y="7620"/>
                  </a:lnTo>
                  <a:cubicBezTo>
                    <a:pt x="287655" y="-2540"/>
                    <a:pt x="303530" y="-2540"/>
                    <a:pt x="313690" y="7620"/>
                  </a:cubicBezTo>
                  <a:cubicBezTo>
                    <a:pt x="323850" y="17780"/>
                    <a:pt x="323850" y="33655"/>
                    <a:pt x="313690" y="43815"/>
                  </a:cubicBezTo>
                  <a:lnTo>
                    <a:pt x="133985" y="223520"/>
                  </a:lnTo>
                  <a:cubicBezTo>
                    <a:pt x="128270" y="228600"/>
                    <a:pt x="121920" y="231140"/>
                    <a:pt x="114935" y="231140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6" name="Graphic 2">
              <a:extLst>
                <a:ext uri="{FF2B5EF4-FFF2-40B4-BE49-F238E27FC236}">
                  <a16:creationId xmlns:a16="http://schemas.microsoft.com/office/drawing/2014/main" id="{3D958044-9C8B-9ABD-C5FA-986EBD9AFD3E}"/>
                </a:ext>
              </a:extLst>
            </p:cNvPr>
            <p:cNvGrpSpPr/>
            <p:nvPr/>
          </p:nvGrpSpPr>
          <p:grpSpPr>
            <a:xfrm>
              <a:off x="7198994" y="3197225"/>
              <a:ext cx="895350" cy="25400"/>
              <a:chOff x="7198994" y="3197225"/>
              <a:chExt cx="895350" cy="25400"/>
            </a:xfrm>
            <a:solidFill>
              <a:srgbClr val="0D164B"/>
            </a:solidFill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D5DD94DF-3269-9BF9-F540-AFA87ED0890B}"/>
                  </a:ext>
                </a:extLst>
              </p:cNvPr>
              <p:cNvSpPr/>
              <p:nvPr/>
            </p:nvSpPr>
            <p:spPr>
              <a:xfrm>
                <a:off x="7198994" y="3197225"/>
                <a:ext cx="70485" cy="25400"/>
              </a:xfrm>
              <a:custGeom>
                <a:avLst/>
                <a:gdLst>
                  <a:gd name="connsiteX0" fmla="*/ 57786 w 70485"/>
                  <a:gd name="connsiteY0" fmla="*/ 25400 h 25400"/>
                  <a:gd name="connsiteX1" fmla="*/ 12700 w 70485"/>
                  <a:gd name="connsiteY1" fmla="*/ 25400 h 25400"/>
                  <a:gd name="connsiteX2" fmla="*/ 0 w 70485"/>
                  <a:gd name="connsiteY2" fmla="*/ 12700 h 25400"/>
                  <a:gd name="connsiteX3" fmla="*/ 12700 w 70485"/>
                  <a:gd name="connsiteY3" fmla="*/ 0 h 25400"/>
                  <a:gd name="connsiteX4" fmla="*/ 57786 w 70485"/>
                  <a:gd name="connsiteY4" fmla="*/ 0 h 25400"/>
                  <a:gd name="connsiteX5" fmla="*/ 70486 w 70485"/>
                  <a:gd name="connsiteY5" fmla="*/ 12700 h 25400"/>
                  <a:gd name="connsiteX6" fmla="*/ 57786 w 70485"/>
                  <a:gd name="connsiteY6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85" h="25400">
                    <a:moveTo>
                      <a:pt x="57786" y="25400"/>
                    </a:moveTo>
                    <a:lnTo>
                      <a:pt x="12700" y="25400"/>
                    </a:lnTo>
                    <a:cubicBezTo>
                      <a:pt x="5715" y="25400"/>
                      <a:pt x="0" y="19685"/>
                      <a:pt x="0" y="12700"/>
                    </a:cubicBezTo>
                    <a:cubicBezTo>
                      <a:pt x="0" y="5715"/>
                      <a:pt x="5715" y="0"/>
                      <a:pt x="12700" y="0"/>
                    </a:cubicBezTo>
                    <a:lnTo>
                      <a:pt x="57786" y="0"/>
                    </a:lnTo>
                    <a:cubicBezTo>
                      <a:pt x="64770" y="0"/>
                      <a:pt x="70486" y="5715"/>
                      <a:pt x="70486" y="12700"/>
                    </a:cubicBezTo>
                    <a:cubicBezTo>
                      <a:pt x="70486" y="19685"/>
                      <a:pt x="64770" y="25400"/>
                      <a:pt x="57786" y="254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75292BFF-3559-A267-6C05-84B9E2ECB879}"/>
                  </a:ext>
                </a:extLst>
              </p:cNvPr>
              <p:cNvSpPr/>
              <p:nvPr/>
            </p:nvSpPr>
            <p:spPr>
              <a:xfrm>
                <a:off x="7331075" y="3197225"/>
                <a:ext cx="675005" cy="25400"/>
              </a:xfrm>
              <a:custGeom>
                <a:avLst/>
                <a:gdLst>
                  <a:gd name="connsiteX0" fmla="*/ 662305 w 675005"/>
                  <a:gd name="connsiteY0" fmla="*/ 25400 h 25400"/>
                  <a:gd name="connsiteX1" fmla="*/ 600075 w 675005"/>
                  <a:gd name="connsiteY1" fmla="*/ 25400 h 25400"/>
                  <a:gd name="connsiteX2" fmla="*/ 587375 w 675005"/>
                  <a:gd name="connsiteY2" fmla="*/ 12700 h 25400"/>
                  <a:gd name="connsiteX3" fmla="*/ 600075 w 675005"/>
                  <a:gd name="connsiteY3" fmla="*/ 0 h 25400"/>
                  <a:gd name="connsiteX4" fmla="*/ 662305 w 675005"/>
                  <a:gd name="connsiteY4" fmla="*/ 0 h 25400"/>
                  <a:gd name="connsiteX5" fmla="*/ 675005 w 675005"/>
                  <a:gd name="connsiteY5" fmla="*/ 12700 h 25400"/>
                  <a:gd name="connsiteX6" fmla="*/ 662305 w 675005"/>
                  <a:gd name="connsiteY6" fmla="*/ 25400 h 25400"/>
                  <a:gd name="connsiteX7" fmla="*/ 527050 w 675005"/>
                  <a:gd name="connsiteY7" fmla="*/ 25400 h 25400"/>
                  <a:gd name="connsiteX8" fmla="*/ 453390 w 675005"/>
                  <a:gd name="connsiteY8" fmla="*/ 25400 h 25400"/>
                  <a:gd name="connsiteX9" fmla="*/ 440690 w 675005"/>
                  <a:gd name="connsiteY9" fmla="*/ 12700 h 25400"/>
                  <a:gd name="connsiteX10" fmla="*/ 453390 w 675005"/>
                  <a:gd name="connsiteY10" fmla="*/ 0 h 25400"/>
                  <a:gd name="connsiteX11" fmla="*/ 527050 w 675005"/>
                  <a:gd name="connsiteY11" fmla="*/ 0 h 25400"/>
                  <a:gd name="connsiteX12" fmla="*/ 539750 w 675005"/>
                  <a:gd name="connsiteY12" fmla="*/ 12700 h 25400"/>
                  <a:gd name="connsiteX13" fmla="*/ 527050 w 675005"/>
                  <a:gd name="connsiteY13" fmla="*/ 25400 h 25400"/>
                  <a:gd name="connsiteX14" fmla="*/ 379730 w 675005"/>
                  <a:gd name="connsiteY14" fmla="*/ 25400 h 25400"/>
                  <a:gd name="connsiteX15" fmla="*/ 306070 w 675005"/>
                  <a:gd name="connsiteY15" fmla="*/ 25400 h 25400"/>
                  <a:gd name="connsiteX16" fmla="*/ 293370 w 675005"/>
                  <a:gd name="connsiteY16" fmla="*/ 12700 h 25400"/>
                  <a:gd name="connsiteX17" fmla="*/ 306070 w 675005"/>
                  <a:gd name="connsiteY17" fmla="*/ 0 h 25400"/>
                  <a:gd name="connsiteX18" fmla="*/ 379730 w 675005"/>
                  <a:gd name="connsiteY18" fmla="*/ 0 h 25400"/>
                  <a:gd name="connsiteX19" fmla="*/ 392430 w 675005"/>
                  <a:gd name="connsiteY19" fmla="*/ 12700 h 25400"/>
                  <a:gd name="connsiteX20" fmla="*/ 379730 w 675005"/>
                  <a:gd name="connsiteY20" fmla="*/ 25400 h 25400"/>
                  <a:gd name="connsiteX21" fmla="*/ 233045 w 675005"/>
                  <a:gd name="connsiteY21" fmla="*/ 25400 h 25400"/>
                  <a:gd name="connsiteX22" fmla="*/ 159385 w 675005"/>
                  <a:gd name="connsiteY22" fmla="*/ 25400 h 25400"/>
                  <a:gd name="connsiteX23" fmla="*/ 146685 w 675005"/>
                  <a:gd name="connsiteY23" fmla="*/ 12700 h 25400"/>
                  <a:gd name="connsiteX24" fmla="*/ 159385 w 675005"/>
                  <a:gd name="connsiteY24" fmla="*/ 0 h 25400"/>
                  <a:gd name="connsiteX25" fmla="*/ 233045 w 675005"/>
                  <a:gd name="connsiteY25" fmla="*/ 0 h 25400"/>
                  <a:gd name="connsiteX26" fmla="*/ 245745 w 675005"/>
                  <a:gd name="connsiteY26" fmla="*/ 12700 h 25400"/>
                  <a:gd name="connsiteX27" fmla="*/ 233045 w 675005"/>
                  <a:gd name="connsiteY27" fmla="*/ 25400 h 25400"/>
                  <a:gd name="connsiteX28" fmla="*/ 86360 w 675005"/>
                  <a:gd name="connsiteY28" fmla="*/ 25400 h 25400"/>
                  <a:gd name="connsiteX29" fmla="*/ 12700 w 675005"/>
                  <a:gd name="connsiteY29" fmla="*/ 25400 h 25400"/>
                  <a:gd name="connsiteX30" fmla="*/ 0 w 675005"/>
                  <a:gd name="connsiteY30" fmla="*/ 12700 h 25400"/>
                  <a:gd name="connsiteX31" fmla="*/ 12700 w 675005"/>
                  <a:gd name="connsiteY31" fmla="*/ 0 h 25400"/>
                  <a:gd name="connsiteX32" fmla="*/ 86360 w 675005"/>
                  <a:gd name="connsiteY32" fmla="*/ 0 h 25400"/>
                  <a:gd name="connsiteX33" fmla="*/ 99060 w 675005"/>
                  <a:gd name="connsiteY33" fmla="*/ 12700 h 25400"/>
                  <a:gd name="connsiteX34" fmla="*/ 86360 w 675005"/>
                  <a:gd name="connsiteY34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5005" h="25400">
                    <a:moveTo>
                      <a:pt x="662305" y="25400"/>
                    </a:moveTo>
                    <a:lnTo>
                      <a:pt x="600075" y="25400"/>
                    </a:lnTo>
                    <a:cubicBezTo>
                      <a:pt x="593090" y="25400"/>
                      <a:pt x="587375" y="19685"/>
                      <a:pt x="587375" y="12700"/>
                    </a:cubicBezTo>
                    <a:cubicBezTo>
                      <a:pt x="587375" y="5715"/>
                      <a:pt x="593090" y="0"/>
                      <a:pt x="600075" y="0"/>
                    </a:cubicBezTo>
                    <a:lnTo>
                      <a:pt x="662305" y="0"/>
                    </a:lnTo>
                    <a:cubicBezTo>
                      <a:pt x="669290" y="0"/>
                      <a:pt x="675005" y="5715"/>
                      <a:pt x="675005" y="12700"/>
                    </a:cubicBezTo>
                    <a:cubicBezTo>
                      <a:pt x="675005" y="19685"/>
                      <a:pt x="669290" y="25400"/>
                      <a:pt x="662305" y="25400"/>
                    </a:cubicBezTo>
                    <a:close/>
                    <a:moveTo>
                      <a:pt x="527050" y="25400"/>
                    </a:moveTo>
                    <a:lnTo>
                      <a:pt x="453390" y="25400"/>
                    </a:lnTo>
                    <a:cubicBezTo>
                      <a:pt x="446405" y="25400"/>
                      <a:pt x="440690" y="19685"/>
                      <a:pt x="440690" y="12700"/>
                    </a:cubicBezTo>
                    <a:cubicBezTo>
                      <a:pt x="440690" y="5715"/>
                      <a:pt x="446405" y="0"/>
                      <a:pt x="453390" y="0"/>
                    </a:cubicBezTo>
                    <a:lnTo>
                      <a:pt x="527050" y="0"/>
                    </a:lnTo>
                    <a:cubicBezTo>
                      <a:pt x="534035" y="0"/>
                      <a:pt x="539750" y="5715"/>
                      <a:pt x="539750" y="12700"/>
                    </a:cubicBezTo>
                    <a:cubicBezTo>
                      <a:pt x="539750" y="19685"/>
                      <a:pt x="534035" y="25400"/>
                      <a:pt x="527050" y="25400"/>
                    </a:cubicBezTo>
                    <a:close/>
                    <a:moveTo>
                      <a:pt x="379730" y="25400"/>
                    </a:moveTo>
                    <a:lnTo>
                      <a:pt x="306070" y="25400"/>
                    </a:lnTo>
                    <a:cubicBezTo>
                      <a:pt x="299085" y="25400"/>
                      <a:pt x="293370" y="19685"/>
                      <a:pt x="293370" y="12700"/>
                    </a:cubicBezTo>
                    <a:cubicBezTo>
                      <a:pt x="293370" y="5715"/>
                      <a:pt x="299085" y="0"/>
                      <a:pt x="306070" y="0"/>
                    </a:cubicBezTo>
                    <a:lnTo>
                      <a:pt x="379730" y="0"/>
                    </a:lnTo>
                    <a:cubicBezTo>
                      <a:pt x="386715" y="0"/>
                      <a:pt x="392430" y="5715"/>
                      <a:pt x="392430" y="12700"/>
                    </a:cubicBezTo>
                    <a:cubicBezTo>
                      <a:pt x="392430" y="19685"/>
                      <a:pt x="386715" y="25400"/>
                      <a:pt x="379730" y="25400"/>
                    </a:cubicBezTo>
                    <a:close/>
                    <a:moveTo>
                      <a:pt x="233045" y="25400"/>
                    </a:moveTo>
                    <a:lnTo>
                      <a:pt x="159385" y="25400"/>
                    </a:lnTo>
                    <a:cubicBezTo>
                      <a:pt x="152400" y="25400"/>
                      <a:pt x="146685" y="19685"/>
                      <a:pt x="146685" y="12700"/>
                    </a:cubicBezTo>
                    <a:cubicBezTo>
                      <a:pt x="146685" y="5715"/>
                      <a:pt x="152400" y="0"/>
                      <a:pt x="159385" y="0"/>
                    </a:cubicBezTo>
                    <a:lnTo>
                      <a:pt x="233045" y="0"/>
                    </a:lnTo>
                    <a:cubicBezTo>
                      <a:pt x="240030" y="0"/>
                      <a:pt x="245745" y="5715"/>
                      <a:pt x="245745" y="12700"/>
                    </a:cubicBezTo>
                    <a:cubicBezTo>
                      <a:pt x="245745" y="19685"/>
                      <a:pt x="240030" y="25400"/>
                      <a:pt x="233045" y="25400"/>
                    </a:cubicBezTo>
                    <a:close/>
                    <a:moveTo>
                      <a:pt x="86360" y="25400"/>
                    </a:moveTo>
                    <a:lnTo>
                      <a:pt x="12700" y="25400"/>
                    </a:lnTo>
                    <a:cubicBezTo>
                      <a:pt x="5715" y="25400"/>
                      <a:pt x="0" y="19685"/>
                      <a:pt x="0" y="12700"/>
                    </a:cubicBezTo>
                    <a:cubicBezTo>
                      <a:pt x="0" y="5715"/>
                      <a:pt x="5715" y="0"/>
                      <a:pt x="12700" y="0"/>
                    </a:cubicBezTo>
                    <a:lnTo>
                      <a:pt x="86360" y="0"/>
                    </a:lnTo>
                    <a:cubicBezTo>
                      <a:pt x="93345" y="0"/>
                      <a:pt x="99060" y="5715"/>
                      <a:pt x="99060" y="12700"/>
                    </a:cubicBezTo>
                    <a:cubicBezTo>
                      <a:pt x="99060" y="19685"/>
                      <a:pt x="93345" y="25400"/>
                      <a:pt x="86360" y="254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44B2D383-D350-5E92-A646-6AA930F5D0EA}"/>
                  </a:ext>
                </a:extLst>
              </p:cNvPr>
              <p:cNvSpPr/>
              <p:nvPr/>
            </p:nvSpPr>
            <p:spPr>
              <a:xfrm>
                <a:off x="8023859" y="3197225"/>
                <a:ext cx="70484" cy="25400"/>
              </a:xfrm>
              <a:custGeom>
                <a:avLst/>
                <a:gdLst>
                  <a:gd name="connsiteX0" fmla="*/ 57785 w 70484"/>
                  <a:gd name="connsiteY0" fmla="*/ 25400 h 25400"/>
                  <a:gd name="connsiteX1" fmla="*/ 12700 w 70484"/>
                  <a:gd name="connsiteY1" fmla="*/ 25400 h 25400"/>
                  <a:gd name="connsiteX2" fmla="*/ 0 w 70484"/>
                  <a:gd name="connsiteY2" fmla="*/ 12700 h 25400"/>
                  <a:gd name="connsiteX3" fmla="*/ 12700 w 70484"/>
                  <a:gd name="connsiteY3" fmla="*/ 0 h 25400"/>
                  <a:gd name="connsiteX4" fmla="*/ 57785 w 70484"/>
                  <a:gd name="connsiteY4" fmla="*/ 0 h 25400"/>
                  <a:gd name="connsiteX5" fmla="*/ 70485 w 70484"/>
                  <a:gd name="connsiteY5" fmla="*/ 12700 h 25400"/>
                  <a:gd name="connsiteX6" fmla="*/ 57785 w 70484"/>
                  <a:gd name="connsiteY6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84" h="25400">
                    <a:moveTo>
                      <a:pt x="57785" y="25400"/>
                    </a:moveTo>
                    <a:lnTo>
                      <a:pt x="12700" y="25400"/>
                    </a:lnTo>
                    <a:cubicBezTo>
                      <a:pt x="5715" y="25400"/>
                      <a:pt x="0" y="19685"/>
                      <a:pt x="0" y="12700"/>
                    </a:cubicBezTo>
                    <a:cubicBezTo>
                      <a:pt x="0" y="5715"/>
                      <a:pt x="5715" y="0"/>
                      <a:pt x="12700" y="0"/>
                    </a:cubicBezTo>
                    <a:lnTo>
                      <a:pt x="57785" y="0"/>
                    </a:lnTo>
                    <a:cubicBezTo>
                      <a:pt x="64770" y="0"/>
                      <a:pt x="70485" y="5715"/>
                      <a:pt x="70485" y="12700"/>
                    </a:cubicBezTo>
                    <a:cubicBezTo>
                      <a:pt x="70485" y="19685"/>
                      <a:pt x="64770" y="25400"/>
                      <a:pt x="57785" y="254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" name="Graphic 2">
              <a:extLst>
                <a:ext uri="{FF2B5EF4-FFF2-40B4-BE49-F238E27FC236}">
                  <a16:creationId xmlns:a16="http://schemas.microsoft.com/office/drawing/2014/main" id="{201857B0-9D1E-4A31-CF44-9DAE4A39DCCA}"/>
                </a:ext>
              </a:extLst>
            </p:cNvPr>
            <p:cNvGrpSpPr/>
            <p:nvPr/>
          </p:nvGrpSpPr>
          <p:grpSpPr>
            <a:xfrm>
              <a:off x="2777489" y="4214495"/>
              <a:ext cx="895350" cy="25400"/>
              <a:chOff x="2777489" y="4214495"/>
              <a:chExt cx="895350" cy="25400"/>
            </a:xfrm>
            <a:solidFill>
              <a:srgbClr val="0D164B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5198B19-E526-1AD7-3FE0-C40B9830AFE5}"/>
                  </a:ext>
                </a:extLst>
              </p:cNvPr>
              <p:cNvSpPr/>
              <p:nvPr/>
            </p:nvSpPr>
            <p:spPr>
              <a:xfrm>
                <a:off x="2777489" y="4214495"/>
                <a:ext cx="70485" cy="25400"/>
              </a:xfrm>
              <a:custGeom>
                <a:avLst/>
                <a:gdLst>
                  <a:gd name="connsiteX0" fmla="*/ 57785 w 70485"/>
                  <a:gd name="connsiteY0" fmla="*/ 25400 h 25400"/>
                  <a:gd name="connsiteX1" fmla="*/ 12700 w 70485"/>
                  <a:gd name="connsiteY1" fmla="*/ 25400 h 25400"/>
                  <a:gd name="connsiteX2" fmla="*/ 0 w 70485"/>
                  <a:gd name="connsiteY2" fmla="*/ 12700 h 25400"/>
                  <a:gd name="connsiteX3" fmla="*/ 12700 w 70485"/>
                  <a:gd name="connsiteY3" fmla="*/ 0 h 25400"/>
                  <a:gd name="connsiteX4" fmla="*/ 57785 w 70485"/>
                  <a:gd name="connsiteY4" fmla="*/ 0 h 25400"/>
                  <a:gd name="connsiteX5" fmla="*/ 70485 w 70485"/>
                  <a:gd name="connsiteY5" fmla="*/ 12700 h 25400"/>
                  <a:gd name="connsiteX6" fmla="*/ 57785 w 70485"/>
                  <a:gd name="connsiteY6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85" h="25400">
                    <a:moveTo>
                      <a:pt x="57785" y="25400"/>
                    </a:moveTo>
                    <a:lnTo>
                      <a:pt x="12700" y="25400"/>
                    </a:lnTo>
                    <a:cubicBezTo>
                      <a:pt x="5715" y="25400"/>
                      <a:pt x="0" y="19685"/>
                      <a:pt x="0" y="12700"/>
                    </a:cubicBezTo>
                    <a:cubicBezTo>
                      <a:pt x="0" y="5715"/>
                      <a:pt x="5715" y="0"/>
                      <a:pt x="12700" y="0"/>
                    </a:cubicBezTo>
                    <a:lnTo>
                      <a:pt x="57785" y="0"/>
                    </a:lnTo>
                    <a:cubicBezTo>
                      <a:pt x="64770" y="0"/>
                      <a:pt x="70485" y="5715"/>
                      <a:pt x="70485" y="12700"/>
                    </a:cubicBezTo>
                    <a:cubicBezTo>
                      <a:pt x="70485" y="19685"/>
                      <a:pt x="64770" y="25400"/>
                      <a:pt x="57785" y="254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17E1379-019F-6026-05C3-831B4BD86C16}"/>
                  </a:ext>
                </a:extLst>
              </p:cNvPr>
              <p:cNvSpPr/>
              <p:nvPr/>
            </p:nvSpPr>
            <p:spPr>
              <a:xfrm>
                <a:off x="2909570" y="4214495"/>
                <a:ext cx="675004" cy="25400"/>
              </a:xfrm>
              <a:custGeom>
                <a:avLst/>
                <a:gdLst>
                  <a:gd name="connsiteX0" fmla="*/ 662305 w 675004"/>
                  <a:gd name="connsiteY0" fmla="*/ 25400 h 25400"/>
                  <a:gd name="connsiteX1" fmla="*/ 600075 w 675004"/>
                  <a:gd name="connsiteY1" fmla="*/ 25400 h 25400"/>
                  <a:gd name="connsiteX2" fmla="*/ 587375 w 675004"/>
                  <a:gd name="connsiteY2" fmla="*/ 12700 h 25400"/>
                  <a:gd name="connsiteX3" fmla="*/ 600075 w 675004"/>
                  <a:gd name="connsiteY3" fmla="*/ 0 h 25400"/>
                  <a:gd name="connsiteX4" fmla="*/ 662305 w 675004"/>
                  <a:gd name="connsiteY4" fmla="*/ 0 h 25400"/>
                  <a:gd name="connsiteX5" fmla="*/ 675005 w 675004"/>
                  <a:gd name="connsiteY5" fmla="*/ 12700 h 25400"/>
                  <a:gd name="connsiteX6" fmla="*/ 662305 w 675004"/>
                  <a:gd name="connsiteY6" fmla="*/ 25400 h 25400"/>
                  <a:gd name="connsiteX7" fmla="*/ 527050 w 675004"/>
                  <a:gd name="connsiteY7" fmla="*/ 25400 h 25400"/>
                  <a:gd name="connsiteX8" fmla="*/ 453390 w 675004"/>
                  <a:gd name="connsiteY8" fmla="*/ 25400 h 25400"/>
                  <a:gd name="connsiteX9" fmla="*/ 440690 w 675004"/>
                  <a:gd name="connsiteY9" fmla="*/ 12700 h 25400"/>
                  <a:gd name="connsiteX10" fmla="*/ 453390 w 675004"/>
                  <a:gd name="connsiteY10" fmla="*/ 0 h 25400"/>
                  <a:gd name="connsiteX11" fmla="*/ 527050 w 675004"/>
                  <a:gd name="connsiteY11" fmla="*/ 0 h 25400"/>
                  <a:gd name="connsiteX12" fmla="*/ 539750 w 675004"/>
                  <a:gd name="connsiteY12" fmla="*/ 12700 h 25400"/>
                  <a:gd name="connsiteX13" fmla="*/ 527050 w 675004"/>
                  <a:gd name="connsiteY13" fmla="*/ 25400 h 25400"/>
                  <a:gd name="connsiteX14" fmla="*/ 379730 w 675004"/>
                  <a:gd name="connsiteY14" fmla="*/ 25400 h 25400"/>
                  <a:gd name="connsiteX15" fmla="*/ 306070 w 675004"/>
                  <a:gd name="connsiteY15" fmla="*/ 25400 h 25400"/>
                  <a:gd name="connsiteX16" fmla="*/ 293370 w 675004"/>
                  <a:gd name="connsiteY16" fmla="*/ 12700 h 25400"/>
                  <a:gd name="connsiteX17" fmla="*/ 306070 w 675004"/>
                  <a:gd name="connsiteY17" fmla="*/ 0 h 25400"/>
                  <a:gd name="connsiteX18" fmla="*/ 379730 w 675004"/>
                  <a:gd name="connsiteY18" fmla="*/ 0 h 25400"/>
                  <a:gd name="connsiteX19" fmla="*/ 392430 w 675004"/>
                  <a:gd name="connsiteY19" fmla="*/ 12700 h 25400"/>
                  <a:gd name="connsiteX20" fmla="*/ 379730 w 675004"/>
                  <a:gd name="connsiteY20" fmla="*/ 25400 h 25400"/>
                  <a:gd name="connsiteX21" fmla="*/ 233045 w 675004"/>
                  <a:gd name="connsiteY21" fmla="*/ 25400 h 25400"/>
                  <a:gd name="connsiteX22" fmla="*/ 159385 w 675004"/>
                  <a:gd name="connsiteY22" fmla="*/ 25400 h 25400"/>
                  <a:gd name="connsiteX23" fmla="*/ 146685 w 675004"/>
                  <a:gd name="connsiteY23" fmla="*/ 12700 h 25400"/>
                  <a:gd name="connsiteX24" fmla="*/ 159385 w 675004"/>
                  <a:gd name="connsiteY24" fmla="*/ 0 h 25400"/>
                  <a:gd name="connsiteX25" fmla="*/ 233045 w 675004"/>
                  <a:gd name="connsiteY25" fmla="*/ 0 h 25400"/>
                  <a:gd name="connsiteX26" fmla="*/ 245745 w 675004"/>
                  <a:gd name="connsiteY26" fmla="*/ 12700 h 25400"/>
                  <a:gd name="connsiteX27" fmla="*/ 233045 w 675004"/>
                  <a:gd name="connsiteY27" fmla="*/ 25400 h 25400"/>
                  <a:gd name="connsiteX28" fmla="*/ 86360 w 675004"/>
                  <a:gd name="connsiteY28" fmla="*/ 25400 h 25400"/>
                  <a:gd name="connsiteX29" fmla="*/ 12700 w 675004"/>
                  <a:gd name="connsiteY29" fmla="*/ 25400 h 25400"/>
                  <a:gd name="connsiteX30" fmla="*/ 0 w 675004"/>
                  <a:gd name="connsiteY30" fmla="*/ 12700 h 25400"/>
                  <a:gd name="connsiteX31" fmla="*/ 12700 w 675004"/>
                  <a:gd name="connsiteY31" fmla="*/ 0 h 25400"/>
                  <a:gd name="connsiteX32" fmla="*/ 86360 w 675004"/>
                  <a:gd name="connsiteY32" fmla="*/ 0 h 25400"/>
                  <a:gd name="connsiteX33" fmla="*/ 99060 w 675004"/>
                  <a:gd name="connsiteY33" fmla="*/ 12700 h 25400"/>
                  <a:gd name="connsiteX34" fmla="*/ 86360 w 675004"/>
                  <a:gd name="connsiteY34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5004" h="25400">
                    <a:moveTo>
                      <a:pt x="662305" y="25400"/>
                    </a:moveTo>
                    <a:lnTo>
                      <a:pt x="600075" y="25400"/>
                    </a:lnTo>
                    <a:cubicBezTo>
                      <a:pt x="593090" y="25400"/>
                      <a:pt x="587375" y="19685"/>
                      <a:pt x="587375" y="12700"/>
                    </a:cubicBezTo>
                    <a:cubicBezTo>
                      <a:pt x="587375" y="5715"/>
                      <a:pt x="593090" y="0"/>
                      <a:pt x="600075" y="0"/>
                    </a:cubicBezTo>
                    <a:lnTo>
                      <a:pt x="662305" y="0"/>
                    </a:lnTo>
                    <a:cubicBezTo>
                      <a:pt x="669290" y="0"/>
                      <a:pt x="675005" y="5715"/>
                      <a:pt x="675005" y="12700"/>
                    </a:cubicBezTo>
                    <a:cubicBezTo>
                      <a:pt x="675005" y="19685"/>
                      <a:pt x="669290" y="25400"/>
                      <a:pt x="662305" y="25400"/>
                    </a:cubicBezTo>
                    <a:close/>
                    <a:moveTo>
                      <a:pt x="527050" y="25400"/>
                    </a:moveTo>
                    <a:lnTo>
                      <a:pt x="453390" y="25400"/>
                    </a:lnTo>
                    <a:cubicBezTo>
                      <a:pt x="446405" y="25400"/>
                      <a:pt x="440690" y="19685"/>
                      <a:pt x="440690" y="12700"/>
                    </a:cubicBezTo>
                    <a:cubicBezTo>
                      <a:pt x="440690" y="5715"/>
                      <a:pt x="446405" y="0"/>
                      <a:pt x="453390" y="0"/>
                    </a:cubicBezTo>
                    <a:lnTo>
                      <a:pt x="527050" y="0"/>
                    </a:lnTo>
                    <a:cubicBezTo>
                      <a:pt x="534035" y="0"/>
                      <a:pt x="539750" y="5715"/>
                      <a:pt x="539750" y="12700"/>
                    </a:cubicBezTo>
                    <a:cubicBezTo>
                      <a:pt x="539750" y="19685"/>
                      <a:pt x="534035" y="25400"/>
                      <a:pt x="527050" y="25400"/>
                    </a:cubicBezTo>
                    <a:close/>
                    <a:moveTo>
                      <a:pt x="379730" y="25400"/>
                    </a:moveTo>
                    <a:lnTo>
                      <a:pt x="306070" y="25400"/>
                    </a:lnTo>
                    <a:cubicBezTo>
                      <a:pt x="299085" y="25400"/>
                      <a:pt x="293370" y="19685"/>
                      <a:pt x="293370" y="12700"/>
                    </a:cubicBezTo>
                    <a:cubicBezTo>
                      <a:pt x="293370" y="5715"/>
                      <a:pt x="299085" y="0"/>
                      <a:pt x="306070" y="0"/>
                    </a:cubicBezTo>
                    <a:lnTo>
                      <a:pt x="379730" y="0"/>
                    </a:lnTo>
                    <a:cubicBezTo>
                      <a:pt x="386715" y="0"/>
                      <a:pt x="392430" y="5715"/>
                      <a:pt x="392430" y="12700"/>
                    </a:cubicBezTo>
                    <a:cubicBezTo>
                      <a:pt x="392430" y="19685"/>
                      <a:pt x="386715" y="25400"/>
                      <a:pt x="379730" y="25400"/>
                    </a:cubicBezTo>
                    <a:close/>
                    <a:moveTo>
                      <a:pt x="233045" y="25400"/>
                    </a:moveTo>
                    <a:lnTo>
                      <a:pt x="159385" y="25400"/>
                    </a:lnTo>
                    <a:cubicBezTo>
                      <a:pt x="152400" y="25400"/>
                      <a:pt x="146685" y="19685"/>
                      <a:pt x="146685" y="12700"/>
                    </a:cubicBezTo>
                    <a:cubicBezTo>
                      <a:pt x="146685" y="5715"/>
                      <a:pt x="152400" y="0"/>
                      <a:pt x="159385" y="0"/>
                    </a:cubicBezTo>
                    <a:lnTo>
                      <a:pt x="233045" y="0"/>
                    </a:lnTo>
                    <a:cubicBezTo>
                      <a:pt x="240030" y="0"/>
                      <a:pt x="245745" y="5715"/>
                      <a:pt x="245745" y="12700"/>
                    </a:cubicBezTo>
                    <a:cubicBezTo>
                      <a:pt x="245745" y="19685"/>
                      <a:pt x="240030" y="25400"/>
                      <a:pt x="233045" y="25400"/>
                    </a:cubicBezTo>
                    <a:close/>
                    <a:moveTo>
                      <a:pt x="86360" y="25400"/>
                    </a:moveTo>
                    <a:lnTo>
                      <a:pt x="12700" y="25400"/>
                    </a:lnTo>
                    <a:cubicBezTo>
                      <a:pt x="5715" y="25400"/>
                      <a:pt x="0" y="19685"/>
                      <a:pt x="0" y="12700"/>
                    </a:cubicBezTo>
                    <a:cubicBezTo>
                      <a:pt x="0" y="5715"/>
                      <a:pt x="5715" y="0"/>
                      <a:pt x="12700" y="0"/>
                    </a:cubicBezTo>
                    <a:lnTo>
                      <a:pt x="86360" y="0"/>
                    </a:lnTo>
                    <a:cubicBezTo>
                      <a:pt x="93345" y="0"/>
                      <a:pt x="99060" y="5715"/>
                      <a:pt x="99060" y="12700"/>
                    </a:cubicBezTo>
                    <a:cubicBezTo>
                      <a:pt x="99060" y="19685"/>
                      <a:pt x="93345" y="25400"/>
                      <a:pt x="86360" y="254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B607C652-C561-D5D8-17DC-1638E781CA92}"/>
                  </a:ext>
                </a:extLst>
              </p:cNvPr>
              <p:cNvSpPr/>
              <p:nvPr/>
            </p:nvSpPr>
            <p:spPr>
              <a:xfrm>
                <a:off x="3602354" y="4214495"/>
                <a:ext cx="70485" cy="25400"/>
              </a:xfrm>
              <a:custGeom>
                <a:avLst/>
                <a:gdLst>
                  <a:gd name="connsiteX0" fmla="*/ 57785 w 70485"/>
                  <a:gd name="connsiteY0" fmla="*/ 25400 h 25400"/>
                  <a:gd name="connsiteX1" fmla="*/ 12700 w 70485"/>
                  <a:gd name="connsiteY1" fmla="*/ 25400 h 25400"/>
                  <a:gd name="connsiteX2" fmla="*/ 0 w 70485"/>
                  <a:gd name="connsiteY2" fmla="*/ 12700 h 25400"/>
                  <a:gd name="connsiteX3" fmla="*/ 12700 w 70485"/>
                  <a:gd name="connsiteY3" fmla="*/ 0 h 25400"/>
                  <a:gd name="connsiteX4" fmla="*/ 57785 w 70485"/>
                  <a:gd name="connsiteY4" fmla="*/ 0 h 25400"/>
                  <a:gd name="connsiteX5" fmla="*/ 70485 w 70485"/>
                  <a:gd name="connsiteY5" fmla="*/ 12700 h 25400"/>
                  <a:gd name="connsiteX6" fmla="*/ 57785 w 70485"/>
                  <a:gd name="connsiteY6" fmla="*/ 25400 h 2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85" h="25400">
                    <a:moveTo>
                      <a:pt x="57785" y="25400"/>
                    </a:moveTo>
                    <a:lnTo>
                      <a:pt x="12700" y="25400"/>
                    </a:lnTo>
                    <a:cubicBezTo>
                      <a:pt x="5715" y="25400"/>
                      <a:pt x="0" y="19685"/>
                      <a:pt x="0" y="12700"/>
                    </a:cubicBezTo>
                    <a:cubicBezTo>
                      <a:pt x="0" y="5715"/>
                      <a:pt x="5715" y="0"/>
                      <a:pt x="12700" y="0"/>
                    </a:cubicBezTo>
                    <a:lnTo>
                      <a:pt x="57785" y="0"/>
                    </a:lnTo>
                    <a:cubicBezTo>
                      <a:pt x="64770" y="0"/>
                      <a:pt x="70485" y="5715"/>
                      <a:pt x="70485" y="12700"/>
                    </a:cubicBezTo>
                    <a:cubicBezTo>
                      <a:pt x="70485" y="19685"/>
                      <a:pt x="64770" y="25400"/>
                      <a:pt x="57785" y="254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28F76BF-4388-2AAF-CA2F-343FD0A6435A}"/>
                </a:ext>
              </a:extLst>
            </p:cNvPr>
            <p:cNvSpPr/>
            <p:nvPr/>
          </p:nvSpPr>
          <p:spPr>
            <a:xfrm>
              <a:off x="3469640" y="3999865"/>
              <a:ext cx="240030" cy="454659"/>
            </a:xfrm>
            <a:custGeom>
              <a:avLst/>
              <a:gdLst>
                <a:gd name="connsiteX0" fmla="*/ 12700 w 240030"/>
                <a:gd name="connsiteY0" fmla="*/ 454660 h 454659"/>
                <a:gd name="connsiteX1" fmla="*/ 3810 w 240030"/>
                <a:gd name="connsiteY1" fmla="*/ 450850 h 454659"/>
                <a:gd name="connsiteX2" fmla="*/ 3810 w 240030"/>
                <a:gd name="connsiteY2" fmla="*/ 433070 h 454659"/>
                <a:gd name="connsiteX3" fmla="*/ 209550 w 240030"/>
                <a:gd name="connsiteY3" fmla="*/ 227330 h 454659"/>
                <a:gd name="connsiteX4" fmla="*/ 3810 w 240030"/>
                <a:gd name="connsiteY4" fmla="*/ 21590 h 454659"/>
                <a:gd name="connsiteX5" fmla="*/ 3810 w 240030"/>
                <a:gd name="connsiteY5" fmla="*/ 3810 h 454659"/>
                <a:gd name="connsiteX6" fmla="*/ 21590 w 240030"/>
                <a:gd name="connsiteY6" fmla="*/ 3810 h 454659"/>
                <a:gd name="connsiteX7" fmla="*/ 236220 w 240030"/>
                <a:gd name="connsiteY7" fmla="*/ 218440 h 454659"/>
                <a:gd name="connsiteX8" fmla="*/ 236220 w 240030"/>
                <a:gd name="connsiteY8" fmla="*/ 236220 h 454659"/>
                <a:gd name="connsiteX9" fmla="*/ 21590 w 240030"/>
                <a:gd name="connsiteY9" fmla="*/ 450850 h 454659"/>
                <a:gd name="connsiteX10" fmla="*/ 12700 w 240030"/>
                <a:gd name="connsiteY10" fmla="*/ 454660 h 45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030" h="454659">
                  <a:moveTo>
                    <a:pt x="12700" y="454660"/>
                  </a:moveTo>
                  <a:cubicBezTo>
                    <a:pt x="9525" y="454660"/>
                    <a:pt x="6350" y="453390"/>
                    <a:pt x="3810" y="450850"/>
                  </a:cubicBezTo>
                  <a:cubicBezTo>
                    <a:pt x="-1270" y="445770"/>
                    <a:pt x="-1270" y="438150"/>
                    <a:pt x="3810" y="433070"/>
                  </a:cubicBezTo>
                  <a:lnTo>
                    <a:pt x="209550" y="227330"/>
                  </a:lnTo>
                  <a:lnTo>
                    <a:pt x="3810" y="21590"/>
                  </a:lnTo>
                  <a:cubicBezTo>
                    <a:pt x="-1270" y="16510"/>
                    <a:pt x="-1270" y="8890"/>
                    <a:pt x="3810" y="3810"/>
                  </a:cubicBezTo>
                  <a:cubicBezTo>
                    <a:pt x="8890" y="-1270"/>
                    <a:pt x="16510" y="-1270"/>
                    <a:pt x="21590" y="3810"/>
                  </a:cubicBezTo>
                  <a:lnTo>
                    <a:pt x="236220" y="218440"/>
                  </a:lnTo>
                  <a:cubicBezTo>
                    <a:pt x="241300" y="223520"/>
                    <a:pt x="241300" y="231140"/>
                    <a:pt x="236220" y="236220"/>
                  </a:cubicBezTo>
                  <a:lnTo>
                    <a:pt x="21590" y="450850"/>
                  </a:lnTo>
                  <a:cubicBezTo>
                    <a:pt x="19050" y="453390"/>
                    <a:pt x="15875" y="454660"/>
                    <a:pt x="12700" y="454660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24D1D9A-656D-2113-52F7-6E5134D5F84D}"/>
                </a:ext>
              </a:extLst>
            </p:cNvPr>
            <p:cNvSpPr/>
            <p:nvPr/>
          </p:nvSpPr>
          <p:spPr>
            <a:xfrm>
              <a:off x="7225267" y="4957047"/>
              <a:ext cx="33129" cy="48022"/>
            </a:xfrm>
            <a:custGeom>
              <a:avLst/>
              <a:gdLst>
                <a:gd name="connsiteX0" fmla="*/ 26433 w 33129"/>
                <a:gd name="connsiteY0" fmla="*/ 48023 h 48022"/>
                <a:gd name="connsiteX1" fmla="*/ 21353 w 33129"/>
                <a:gd name="connsiteY1" fmla="*/ 45483 h 48022"/>
                <a:gd name="connsiteX2" fmla="*/ 398 w 33129"/>
                <a:gd name="connsiteY2" fmla="*/ 8653 h 48022"/>
                <a:gd name="connsiteX3" fmla="*/ 4208 w 33129"/>
                <a:gd name="connsiteY3" fmla="*/ 398 h 48022"/>
                <a:gd name="connsiteX4" fmla="*/ 12463 w 33129"/>
                <a:gd name="connsiteY4" fmla="*/ 4208 h 48022"/>
                <a:gd name="connsiteX5" fmla="*/ 31513 w 33129"/>
                <a:gd name="connsiteY5" fmla="*/ 37228 h 48022"/>
                <a:gd name="connsiteX6" fmla="*/ 30878 w 33129"/>
                <a:gd name="connsiteY6" fmla="*/ 46118 h 48022"/>
                <a:gd name="connsiteX7" fmla="*/ 26433 w 33129"/>
                <a:gd name="connsiteY7" fmla="*/ 48023 h 4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29" h="48022">
                  <a:moveTo>
                    <a:pt x="26433" y="48023"/>
                  </a:moveTo>
                  <a:cubicBezTo>
                    <a:pt x="24528" y="48023"/>
                    <a:pt x="22623" y="47388"/>
                    <a:pt x="21353" y="45483"/>
                  </a:cubicBezTo>
                  <a:cubicBezTo>
                    <a:pt x="20718" y="44848"/>
                    <a:pt x="6748" y="28338"/>
                    <a:pt x="398" y="8653"/>
                  </a:cubicBezTo>
                  <a:cubicBezTo>
                    <a:pt x="-872" y="5478"/>
                    <a:pt x="1033" y="1668"/>
                    <a:pt x="4208" y="398"/>
                  </a:cubicBezTo>
                  <a:cubicBezTo>
                    <a:pt x="7383" y="-872"/>
                    <a:pt x="11193" y="1033"/>
                    <a:pt x="12463" y="4208"/>
                  </a:cubicBezTo>
                  <a:cubicBezTo>
                    <a:pt x="18178" y="21353"/>
                    <a:pt x="30878" y="37228"/>
                    <a:pt x="31513" y="37228"/>
                  </a:cubicBezTo>
                  <a:cubicBezTo>
                    <a:pt x="34053" y="39768"/>
                    <a:pt x="33418" y="44213"/>
                    <a:pt x="30878" y="46118"/>
                  </a:cubicBezTo>
                  <a:cubicBezTo>
                    <a:pt x="28973" y="47388"/>
                    <a:pt x="27703" y="48023"/>
                    <a:pt x="26433" y="48023"/>
                  </a:cubicBezTo>
                  <a:close/>
                </a:path>
              </a:pathLst>
            </a:custGeom>
            <a:solidFill>
              <a:srgbClr val="0D164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6" name="Graphic 2">
              <a:extLst>
                <a:ext uri="{FF2B5EF4-FFF2-40B4-BE49-F238E27FC236}">
                  <a16:creationId xmlns:a16="http://schemas.microsoft.com/office/drawing/2014/main" id="{9483C13F-E1E5-BB83-791A-E532A7E637B7}"/>
                </a:ext>
              </a:extLst>
            </p:cNvPr>
            <p:cNvGrpSpPr/>
            <p:nvPr/>
          </p:nvGrpSpPr>
          <p:grpSpPr>
            <a:xfrm>
              <a:off x="2329814" y="1941829"/>
              <a:ext cx="503555" cy="83185"/>
              <a:chOff x="2329814" y="1941829"/>
              <a:chExt cx="503555" cy="83185"/>
            </a:xfrm>
            <a:solidFill>
              <a:srgbClr val="0D164B"/>
            </a:solidFill>
          </p:grpSpPr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8D1A1D0-B156-4E4F-2290-4842D20AE408}"/>
                  </a:ext>
                </a:extLst>
              </p:cNvPr>
              <p:cNvSpPr/>
              <p:nvPr/>
            </p:nvSpPr>
            <p:spPr>
              <a:xfrm>
                <a:off x="2329814" y="1941829"/>
                <a:ext cx="67945" cy="82235"/>
              </a:xfrm>
              <a:custGeom>
                <a:avLst/>
                <a:gdLst>
                  <a:gd name="connsiteX0" fmla="*/ 9525 w 67945"/>
                  <a:gd name="connsiteY0" fmla="*/ 74930 h 82235"/>
                  <a:gd name="connsiteX1" fmla="*/ 0 w 67945"/>
                  <a:gd name="connsiteY1" fmla="*/ 52070 h 82235"/>
                  <a:gd name="connsiteX2" fmla="*/ 0 w 67945"/>
                  <a:gd name="connsiteY2" fmla="*/ 41275 h 82235"/>
                  <a:gd name="connsiteX3" fmla="*/ 0 w 67945"/>
                  <a:gd name="connsiteY3" fmla="*/ 30480 h 82235"/>
                  <a:gd name="connsiteX4" fmla="*/ 9525 w 67945"/>
                  <a:gd name="connsiteY4" fmla="*/ 8255 h 82235"/>
                  <a:gd name="connsiteX5" fmla="*/ 33655 w 67945"/>
                  <a:gd name="connsiteY5" fmla="*/ 0 h 82235"/>
                  <a:gd name="connsiteX6" fmla="*/ 52070 w 67945"/>
                  <a:gd name="connsiteY6" fmla="*/ 3810 h 82235"/>
                  <a:gd name="connsiteX7" fmla="*/ 63500 w 67945"/>
                  <a:gd name="connsiteY7" fmla="*/ 12700 h 82235"/>
                  <a:gd name="connsiteX8" fmla="*/ 67310 w 67945"/>
                  <a:gd name="connsiteY8" fmla="*/ 22860 h 82235"/>
                  <a:gd name="connsiteX9" fmla="*/ 66675 w 67945"/>
                  <a:gd name="connsiteY9" fmla="*/ 24765 h 82235"/>
                  <a:gd name="connsiteX10" fmla="*/ 64770 w 67945"/>
                  <a:gd name="connsiteY10" fmla="*/ 25400 h 82235"/>
                  <a:gd name="connsiteX11" fmla="*/ 52705 w 67945"/>
                  <a:gd name="connsiteY11" fmla="*/ 25400 h 82235"/>
                  <a:gd name="connsiteX12" fmla="*/ 50800 w 67945"/>
                  <a:gd name="connsiteY12" fmla="*/ 24765 h 82235"/>
                  <a:gd name="connsiteX13" fmla="*/ 49530 w 67945"/>
                  <a:gd name="connsiteY13" fmla="*/ 23495 h 82235"/>
                  <a:gd name="connsiteX14" fmla="*/ 43815 w 67945"/>
                  <a:gd name="connsiteY14" fmla="*/ 16510 h 82235"/>
                  <a:gd name="connsiteX15" fmla="*/ 33020 w 67945"/>
                  <a:gd name="connsiteY15" fmla="*/ 13335 h 82235"/>
                  <a:gd name="connsiteX16" fmla="*/ 20320 w 67945"/>
                  <a:gd name="connsiteY16" fmla="*/ 17780 h 82235"/>
                  <a:gd name="connsiteX17" fmla="*/ 15875 w 67945"/>
                  <a:gd name="connsiteY17" fmla="*/ 31115 h 82235"/>
                  <a:gd name="connsiteX18" fmla="*/ 15875 w 67945"/>
                  <a:gd name="connsiteY18" fmla="*/ 41275 h 82235"/>
                  <a:gd name="connsiteX19" fmla="*/ 15875 w 67945"/>
                  <a:gd name="connsiteY19" fmla="*/ 51435 h 82235"/>
                  <a:gd name="connsiteX20" fmla="*/ 20955 w 67945"/>
                  <a:gd name="connsiteY20" fmla="*/ 64770 h 82235"/>
                  <a:gd name="connsiteX21" fmla="*/ 33655 w 67945"/>
                  <a:gd name="connsiteY21" fmla="*/ 69215 h 82235"/>
                  <a:gd name="connsiteX22" fmla="*/ 46990 w 67945"/>
                  <a:gd name="connsiteY22" fmla="*/ 64770 h 82235"/>
                  <a:gd name="connsiteX23" fmla="*/ 52070 w 67945"/>
                  <a:gd name="connsiteY23" fmla="*/ 51435 h 82235"/>
                  <a:gd name="connsiteX24" fmla="*/ 52070 w 67945"/>
                  <a:gd name="connsiteY24" fmla="*/ 47625 h 82235"/>
                  <a:gd name="connsiteX25" fmla="*/ 38100 w 67945"/>
                  <a:gd name="connsiteY25" fmla="*/ 47625 h 82235"/>
                  <a:gd name="connsiteX26" fmla="*/ 36195 w 67945"/>
                  <a:gd name="connsiteY26" fmla="*/ 46990 h 82235"/>
                  <a:gd name="connsiteX27" fmla="*/ 35560 w 67945"/>
                  <a:gd name="connsiteY27" fmla="*/ 45085 h 82235"/>
                  <a:gd name="connsiteX28" fmla="*/ 35560 w 67945"/>
                  <a:gd name="connsiteY28" fmla="*/ 38735 h 82235"/>
                  <a:gd name="connsiteX29" fmla="*/ 36195 w 67945"/>
                  <a:gd name="connsiteY29" fmla="*/ 36830 h 82235"/>
                  <a:gd name="connsiteX30" fmla="*/ 38100 w 67945"/>
                  <a:gd name="connsiteY30" fmla="*/ 36195 h 82235"/>
                  <a:gd name="connsiteX31" fmla="*/ 65405 w 67945"/>
                  <a:gd name="connsiteY31" fmla="*/ 36195 h 82235"/>
                  <a:gd name="connsiteX32" fmla="*/ 67310 w 67945"/>
                  <a:gd name="connsiteY32" fmla="*/ 36830 h 82235"/>
                  <a:gd name="connsiteX33" fmla="*/ 67945 w 67945"/>
                  <a:gd name="connsiteY33" fmla="*/ 38735 h 82235"/>
                  <a:gd name="connsiteX34" fmla="*/ 67945 w 67945"/>
                  <a:gd name="connsiteY34" fmla="*/ 50800 h 82235"/>
                  <a:gd name="connsiteX35" fmla="*/ 63500 w 67945"/>
                  <a:gd name="connsiteY35" fmla="*/ 67310 h 82235"/>
                  <a:gd name="connsiteX36" fmla="*/ 51435 w 67945"/>
                  <a:gd name="connsiteY36" fmla="*/ 78105 h 82235"/>
                  <a:gd name="connsiteX37" fmla="*/ 33020 w 67945"/>
                  <a:gd name="connsiteY37" fmla="*/ 81915 h 82235"/>
                  <a:gd name="connsiteX38" fmla="*/ 9525 w 67945"/>
                  <a:gd name="connsiteY38" fmla="*/ 74930 h 8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7945" h="82235">
                    <a:moveTo>
                      <a:pt x="9525" y="74930"/>
                    </a:moveTo>
                    <a:cubicBezTo>
                      <a:pt x="3810" y="69215"/>
                      <a:pt x="635" y="62230"/>
                      <a:pt x="0" y="52070"/>
                    </a:cubicBezTo>
                    <a:cubicBezTo>
                      <a:pt x="0" y="50165"/>
                      <a:pt x="0" y="46355"/>
                      <a:pt x="0" y="41275"/>
                    </a:cubicBezTo>
                    <a:cubicBezTo>
                      <a:pt x="0" y="36195"/>
                      <a:pt x="0" y="33020"/>
                      <a:pt x="0" y="30480"/>
                    </a:cubicBezTo>
                    <a:cubicBezTo>
                      <a:pt x="0" y="20955"/>
                      <a:pt x="3175" y="13335"/>
                      <a:pt x="9525" y="8255"/>
                    </a:cubicBezTo>
                    <a:cubicBezTo>
                      <a:pt x="15240" y="3175"/>
                      <a:pt x="23495" y="0"/>
                      <a:pt x="33655" y="0"/>
                    </a:cubicBezTo>
                    <a:cubicBezTo>
                      <a:pt x="40640" y="0"/>
                      <a:pt x="46990" y="1270"/>
                      <a:pt x="52070" y="3810"/>
                    </a:cubicBezTo>
                    <a:cubicBezTo>
                      <a:pt x="57150" y="6350"/>
                      <a:pt x="60960" y="8890"/>
                      <a:pt x="63500" y="12700"/>
                    </a:cubicBezTo>
                    <a:cubicBezTo>
                      <a:pt x="66040" y="16510"/>
                      <a:pt x="67310" y="19685"/>
                      <a:pt x="67310" y="22860"/>
                    </a:cubicBezTo>
                    <a:cubicBezTo>
                      <a:pt x="67310" y="23495"/>
                      <a:pt x="67310" y="24130"/>
                      <a:pt x="66675" y="24765"/>
                    </a:cubicBezTo>
                    <a:cubicBezTo>
                      <a:pt x="66040" y="25400"/>
                      <a:pt x="65405" y="25400"/>
                      <a:pt x="64770" y="25400"/>
                    </a:cubicBezTo>
                    <a:lnTo>
                      <a:pt x="52705" y="25400"/>
                    </a:lnTo>
                    <a:cubicBezTo>
                      <a:pt x="52070" y="25400"/>
                      <a:pt x="51435" y="25400"/>
                      <a:pt x="50800" y="24765"/>
                    </a:cubicBezTo>
                    <a:cubicBezTo>
                      <a:pt x="50165" y="24765"/>
                      <a:pt x="50165" y="24130"/>
                      <a:pt x="49530" y="23495"/>
                    </a:cubicBezTo>
                    <a:cubicBezTo>
                      <a:pt x="48260" y="20955"/>
                      <a:pt x="46355" y="18415"/>
                      <a:pt x="43815" y="16510"/>
                    </a:cubicBezTo>
                    <a:cubicBezTo>
                      <a:pt x="41275" y="14605"/>
                      <a:pt x="37465" y="13335"/>
                      <a:pt x="33020" y="13335"/>
                    </a:cubicBezTo>
                    <a:cubicBezTo>
                      <a:pt x="27940" y="13335"/>
                      <a:pt x="23495" y="14605"/>
                      <a:pt x="20320" y="17780"/>
                    </a:cubicBezTo>
                    <a:cubicBezTo>
                      <a:pt x="17145" y="20955"/>
                      <a:pt x="15875" y="24765"/>
                      <a:pt x="15875" y="31115"/>
                    </a:cubicBezTo>
                    <a:cubicBezTo>
                      <a:pt x="15875" y="33020"/>
                      <a:pt x="15875" y="36830"/>
                      <a:pt x="15875" y="41275"/>
                    </a:cubicBezTo>
                    <a:cubicBezTo>
                      <a:pt x="15875" y="45720"/>
                      <a:pt x="15875" y="48895"/>
                      <a:pt x="15875" y="51435"/>
                    </a:cubicBezTo>
                    <a:cubicBezTo>
                      <a:pt x="15875" y="57785"/>
                      <a:pt x="17780" y="62230"/>
                      <a:pt x="20955" y="64770"/>
                    </a:cubicBezTo>
                    <a:cubicBezTo>
                      <a:pt x="24130" y="67310"/>
                      <a:pt x="27940" y="69215"/>
                      <a:pt x="33655" y="69215"/>
                    </a:cubicBezTo>
                    <a:cubicBezTo>
                      <a:pt x="39370" y="69215"/>
                      <a:pt x="43180" y="67945"/>
                      <a:pt x="46990" y="64770"/>
                    </a:cubicBezTo>
                    <a:cubicBezTo>
                      <a:pt x="50165" y="61595"/>
                      <a:pt x="52070" y="57785"/>
                      <a:pt x="52070" y="51435"/>
                    </a:cubicBezTo>
                    <a:lnTo>
                      <a:pt x="52070" y="47625"/>
                    </a:lnTo>
                    <a:lnTo>
                      <a:pt x="38100" y="47625"/>
                    </a:lnTo>
                    <a:cubicBezTo>
                      <a:pt x="37465" y="47625"/>
                      <a:pt x="36830" y="47625"/>
                      <a:pt x="36195" y="46990"/>
                    </a:cubicBezTo>
                    <a:cubicBezTo>
                      <a:pt x="35560" y="46355"/>
                      <a:pt x="35560" y="45720"/>
                      <a:pt x="35560" y="45085"/>
                    </a:cubicBezTo>
                    <a:lnTo>
                      <a:pt x="35560" y="38735"/>
                    </a:lnTo>
                    <a:cubicBezTo>
                      <a:pt x="35560" y="38100"/>
                      <a:pt x="35560" y="37465"/>
                      <a:pt x="36195" y="36830"/>
                    </a:cubicBezTo>
                    <a:cubicBezTo>
                      <a:pt x="36830" y="36195"/>
                      <a:pt x="37465" y="36195"/>
                      <a:pt x="38100" y="36195"/>
                    </a:cubicBezTo>
                    <a:lnTo>
                      <a:pt x="65405" y="36195"/>
                    </a:lnTo>
                    <a:cubicBezTo>
                      <a:pt x="66040" y="36195"/>
                      <a:pt x="66675" y="36195"/>
                      <a:pt x="67310" y="36830"/>
                    </a:cubicBezTo>
                    <a:cubicBezTo>
                      <a:pt x="67945" y="37465"/>
                      <a:pt x="67945" y="38100"/>
                      <a:pt x="67945" y="38735"/>
                    </a:cubicBezTo>
                    <a:lnTo>
                      <a:pt x="67945" y="50800"/>
                    </a:lnTo>
                    <a:cubicBezTo>
                      <a:pt x="67945" y="57150"/>
                      <a:pt x="66675" y="62865"/>
                      <a:pt x="63500" y="67310"/>
                    </a:cubicBezTo>
                    <a:cubicBezTo>
                      <a:pt x="60960" y="71755"/>
                      <a:pt x="56515" y="75565"/>
                      <a:pt x="51435" y="78105"/>
                    </a:cubicBezTo>
                    <a:cubicBezTo>
                      <a:pt x="46355" y="80645"/>
                      <a:pt x="40005" y="81915"/>
                      <a:pt x="33020" y="81915"/>
                    </a:cubicBezTo>
                    <a:cubicBezTo>
                      <a:pt x="23495" y="83185"/>
                      <a:pt x="15240" y="80645"/>
                      <a:pt x="9525" y="7493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C27715AA-A0D5-FAF3-A702-C59D5DAD2FC1}"/>
                  </a:ext>
                </a:extLst>
              </p:cNvPr>
              <p:cNvSpPr/>
              <p:nvPr/>
            </p:nvSpPr>
            <p:spPr>
              <a:xfrm>
                <a:off x="2444750" y="1943100"/>
                <a:ext cx="67310" cy="81914"/>
              </a:xfrm>
              <a:custGeom>
                <a:avLst/>
                <a:gdLst>
                  <a:gd name="connsiteX0" fmla="*/ 8890 w 67310"/>
                  <a:gd name="connsiteY0" fmla="*/ 74295 h 81914"/>
                  <a:gd name="connsiteX1" fmla="*/ 0 w 67310"/>
                  <a:gd name="connsiteY1" fmla="*/ 50800 h 81914"/>
                  <a:gd name="connsiteX2" fmla="*/ 0 w 67310"/>
                  <a:gd name="connsiteY2" fmla="*/ 41275 h 81914"/>
                  <a:gd name="connsiteX3" fmla="*/ 0 w 67310"/>
                  <a:gd name="connsiteY3" fmla="*/ 31750 h 81914"/>
                  <a:gd name="connsiteX4" fmla="*/ 9525 w 67310"/>
                  <a:gd name="connsiteY4" fmla="*/ 8255 h 81914"/>
                  <a:gd name="connsiteX5" fmla="*/ 33655 w 67310"/>
                  <a:gd name="connsiteY5" fmla="*/ 0 h 81914"/>
                  <a:gd name="connsiteX6" fmla="*/ 57785 w 67310"/>
                  <a:gd name="connsiteY6" fmla="*/ 8255 h 81914"/>
                  <a:gd name="connsiteX7" fmla="*/ 67310 w 67310"/>
                  <a:gd name="connsiteY7" fmla="*/ 31750 h 81914"/>
                  <a:gd name="connsiteX8" fmla="*/ 67310 w 67310"/>
                  <a:gd name="connsiteY8" fmla="*/ 41275 h 81914"/>
                  <a:gd name="connsiteX9" fmla="*/ 67310 w 67310"/>
                  <a:gd name="connsiteY9" fmla="*/ 50800 h 81914"/>
                  <a:gd name="connsiteX10" fmla="*/ 58420 w 67310"/>
                  <a:gd name="connsiteY10" fmla="*/ 74295 h 81914"/>
                  <a:gd name="connsiteX11" fmla="*/ 34290 w 67310"/>
                  <a:gd name="connsiteY11" fmla="*/ 81915 h 81914"/>
                  <a:gd name="connsiteX12" fmla="*/ 8890 w 67310"/>
                  <a:gd name="connsiteY12" fmla="*/ 74295 h 81914"/>
                  <a:gd name="connsiteX13" fmla="*/ 45085 w 67310"/>
                  <a:gd name="connsiteY13" fmla="*/ 64135 h 81914"/>
                  <a:gd name="connsiteX14" fmla="*/ 50165 w 67310"/>
                  <a:gd name="connsiteY14" fmla="*/ 50165 h 81914"/>
                  <a:gd name="connsiteX15" fmla="*/ 50165 w 67310"/>
                  <a:gd name="connsiteY15" fmla="*/ 40640 h 81914"/>
                  <a:gd name="connsiteX16" fmla="*/ 50165 w 67310"/>
                  <a:gd name="connsiteY16" fmla="*/ 31115 h 81914"/>
                  <a:gd name="connsiteX17" fmla="*/ 45085 w 67310"/>
                  <a:gd name="connsiteY17" fmla="*/ 17145 h 81914"/>
                  <a:gd name="connsiteX18" fmla="*/ 33020 w 67310"/>
                  <a:gd name="connsiteY18" fmla="*/ 12700 h 81914"/>
                  <a:gd name="connsiteX19" fmla="*/ 20955 w 67310"/>
                  <a:gd name="connsiteY19" fmla="*/ 17145 h 81914"/>
                  <a:gd name="connsiteX20" fmla="*/ 15875 w 67310"/>
                  <a:gd name="connsiteY20" fmla="*/ 31115 h 81914"/>
                  <a:gd name="connsiteX21" fmla="*/ 15875 w 67310"/>
                  <a:gd name="connsiteY21" fmla="*/ 40640 h 81914"/>
                  <a:gd name="connsiteX22" fmla="*/ 15875 w 67310"/>
                  <a:gd name="connsiteY22" fmla="*/ 50165 h 81914"/>
                  <a:gd name="connsiteX23" fmla="*/ 20320 w 67310"/>
                  <a:gd name="connsiteY23" fmla="*/ 64135 h 81914"/>
                  <a:gd name="connsiteX24" fmla="*/ 32385 w 67310"/>
                  <a:gd name="connsiteY24" fmla="*/ 68580 h 81914"/>
                  <a:gd name="connsiteX25" fmla="*/ 45085 w 67310"/>
                  <a:gd name="connsiteY25" fmla="*/ 64135 h 8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7310" h="81914">
                    <a:moveTo>
                      <a:pt x="8890" y="74295"/>
                    </a:moveTo>
                    <a:cubicBezTo>
                      <a:pt x="3175" y="69215"/>
                      <a:pt x="0" y="60960"/>
                      <a:pt x="0" y="50800"/>
                    </a:cubicBezTo>
                    <a:cubicBezTo>
                      <a:pt x="0" y="48895"/>
                      <a:pt x="0" y="45085"/>
                      <a:pt x="0" y="41275"/>
                    </a:cubicBezTo>
                    <a:cubicBezTo>
                      <a:pt x="0" y="36830"/>
                      <a:pt x="0" y="33655"/>
                      <a:pt x="0" y="31750"/>
                    </a:cubicBezTo>
                    <a:cubicBezTo>
                      <a:pt x="0" y="21590"/>
                      <a:pt x="3175" y="13970"/>
                      <a:pt x="9525" y="8255"/>
                    </a:cubicBezTo>
                    <a:cubicBezTo>
                      <a:pt x="15240" y="2540"/>
                      <a:pt x="23495" y="0"/>
                      <a:pt x="33655" y="0"/>
                    </a:cubicBezTo>
                    <a:cubicBezTo>
                      <a:pt x="43815" y="0"/>
                      <a:pt x="51435" y="2540"/>
                      <a:pt x="57785" y="8255"/>
                    </a:cubicBezTo>
                    <a:cubicBezTo>
                      <a:pt x="63500" y="13970"/>
                      <a:pt x="66675" y="21590"/>
                      <a:pt x="67310" y="31750"/>
                    </a:cubicBezTo>
                    <a:cubicBezTo>
                      <a:pt x="67310" y="36195"/>
                      <a:pt x="67310" y="39370"/>
                      <a:pt x="67310" y="41275"/>
                    </a:cubicBezTo>
                    <a:cubicBezTo>
                      <a:pt x="67310" y="43180"/>
                      <a:pt x="67310" y="46355"/>
                      <a:pt x="67310" y="50800"/>
                    </a:cubicBezTo>
                    <a:cubicBezTo>
                      <a:pt x="67310" y="60960"/>
                      <a:pt x="64135" y="69215"/>
                      <a:pt x="58420" y="74295"/>
                    </a:cubicBezTo>
                    <a:cubicBezTo>
                      <a:pt x="52705" y="79375"/>
                      <a:pt x="44450" y="81915"/>
                      <a:pt x="34290" y="81915"/>
                    </a:cubicBezTo>
                    <a:cubicBezTo>
                      <a:pt x="22860" y="81915"/>
                      <a:pt x="14605" y="79375"/>
                      <a:pt x="8890" y="74295"/>
                    </a:cubicBezTo>
                    <a:close/>
                    <a:moveTo>
                      <a:pt x="45085" y="64135"/>
                    </a:moveTo>
                    <a:cubicBezTo>
                      <a:pt x="48260" y="60960"/>
                      <a:pt x="49530" y="56515"/>
                      <a:pt x="50165" y="50165"/>
                    </a:cubicBezTo>
                    <a:cubicBezTo>
                      <a:pt x="50165" y="45720"/>
                      <a:pt x="50165" y="42545"/>
                      <a:pt x="50165" y="40640"/>
                    </a:cubicBezTo>
                    <a:cubicBezTo>
                      <a:pt x="50165" y="38735"/>
                      <a:pt x="50165" y="35560"/>
                      <a:pt x="50165" y="31115"/>
                    </a:cubicBezTo>
                    <a:cubicBezTo>
                      <a:pt x="50165" y="24765"/>
                      <a:pt x="48260" y="20320"/>
                      <a:pt x="45085" y="17145"/>
                    </a:cubicBezTo>
                    <a:cubicBezTo>
                      <a:pt x="41910" y="13970"/>
                      <a:pt x="38100" y="12700"/>
                      <a:pt x="33020" y="12700"/>
                    </a:cubicBezTo>
                    <a:cubicBezTo>
                      <a:pt x="27940" y="12700"/>
                      <a:pt x="24130" y="13970"/>
                      <a:pt x="20955" y="17145"/>
                    </a:cubicBezTo>
                    <a:cubicBezTo>
                      <a:pt x="17780" y="20320"/>
                      <a:pt x="16510" y="24765"/>
                      <a:pt x="15875" y="31115"/>
                    </a:cubicBezTo>
                    <a:cubicBezTo>
                      <a:pt x="15875" y="33020"/>
                      <a:pt x="15875" y="36195"/>
                      <a:pt x="15875" y="40640"/>
                    </a:cubicBezTo>
                    <a:cubicBezTo>
                      <a:pt x="15875" y="44450"/>
                      <a:pt x="15875" y="47625"/>
                      <a:pt x="15875" y="50165"/>
                    </a:cubicBezTo>
                    <a:cubicBezTo>
                      <a:pt x="15875" y="56515"/>
                      <a:pt x="17780" y="60960"/>
                      <a:pt x="20320" y="64135"/>
                    </a:cubicBezTo>
                    <a:cubicBezTo>
                      <a:pt x="23495" y="67310"/>
                      <a:pt x="27305" y="68580"/>
                      <a:pt x="32385" y="68580"/>
                    </a:cubicBezTo>
                    <a:cubicBezTo>
                      <a:pt x="38100" y="68580"/>
                      <a:pt x="42545" y="67310"/>
                      <a:pt x="45085" y="6413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34C9FD7-FAEF-B318-0695-1D7D97424A42}"/>
                  </a:ext>
                </a:extLst>
              </p:cNvPr>
              <p:cNvSpPr/>
              <p:nvPr/>
            </p:nvSpPr>
            <p:spPr>
              <a:xfrm>
                <a:off x="2552064" y="1943735"/>
                <a:ext cx="74930" cy="80010"/>
              </a:xfrm>
              <a:custGeom>
                <a:avLst/>
                <a:gdLst>
                  <a:gd name="connsiteX0" fmla="*/ 635 w 74930"/>
                  <a:gd name="connsiteY0" fmla="*/ 79375 h 80010"/>
                  <a:gd name="connsiteX1" fmla="*/ 0 w 74930"/>
                  <a:gd name="connsiteY1" fmla="*/ 77470 h 80010"/>
                  <a:gd name="connsiteX2" fmla="*/ 0 w 74930"/>
                  <a:gd name="connsiteY2" fmla="*/ 76200 h 80010"/>
                  <a:gd name="connsiteX3" fmla="*/ 27305 w 74930"/>
                  <a:gd name="connsiteY3" fmla="*/ 2540 h 80010"/>
                  <a:gd name="connsiteX4" fmla="*/ 31115 w 74930"/>
                  <a:gd name="connsiteY4" fmla="*/ 0 h 80010"/>
                  <a:gd name="connsiteX5" fmla="*/ 43815 w 74930"/>
                  <a:gd name="connsiteY5" fmla="*/ 0 h 80010"/>
                  <a:gd name="connsiteX6" fmla="*/ 47625 w 74930"/>
                  <a:gd name="connsiteY6" fmla="*/ 2540 h 80010"/>
                  <a:gd name="connsiteX7" fmla="*/ 74930 w 74930"/>
                  <a:gd name="connsiteY7" fmla="*/ 76200 h 80010"/>
                  <a:gd name="connsiteX8" fmla="*/ 74930 w 74930"/>
                  <a:gd name="connsiteY8" fmla="*/ 77470 h 80010"/>
                  <a:gd name="connsiteX9" fmla="*/ 74295 w 74930"/>
                  <a:gd name="connsiteY9" fmla="*/ 79375 h 80010"/>
                  <a:gd name="connsiteX10" fmla="*/ 72390 w 74930"/>
                  <a:gd name="connsiteY10" fmla="*/ 80010 h 80010"/>
                  <a:gd name="connsiteX11" fmla="*/ 62230 w 74930"/>
                  <a:gd name="connsiteY11" fmla="*/ 80010 h 80010"/>
                  <a:gd name="connsiteX12" fmla="*/ 59055 w 74930"/>
                  <a:gd name="connsiteY12" fmla="*/ 78105 h 80010"/>
                  <a:gd name="connsiteX13" fmla="*/ 53975 w 74930"/>
                  <a:gd name="connsiteY13" fmla="*/ 64135 h 80010"/>
                  <a:gd name="connsiteX14" fmla="*/ 20320 w 74930"/>
                  <a:gd name="connsiteY14" fmla="*/ 64135 h 80010"/>
                  <a:gd name="connsiteX15" fmla="*/ 15240 w 74930"/>
                  <a:gd name="connsiteY15" fmla="*/ 78105 h 80010"/>
                  <a:gd name="connsiteX16" fmla="*/ 12065 w 74930"/>
                  <a:gd name="connsiteY16" fmla="*/ 80010 h 80010"/>
                  <a:gd name="connsiteX17" fmla="*/ 1905 w 74930"/>
                  <a:gd name="connsiteY17" fmla="*/ 80010 h 80010"/>
                  <a:gd name="connsiteX18" fmla="*/ 635 w 74930"/>
                  <a:gd name="connsiteY18" fmla="*/ 79375 h 80010"/>
                  <a:gd name="connsiteX19" fmla="*/ 24765 w 74930"/>
                  <a:gd name="connsiteY19" fmla="*/ 50800 h 80010"/>
                  <a:gd name="connsiteX20" fmla="*/ 50800 w 74930"/>
                  <a:gd name="connsiteY20" fmla="*/ 50800 h 80010"/>
                  <a:gd name="connsiteX21" fmla="*/ 38100 w 74930"/>
                  <a:gd name="connsiteY21" fmla="*/ 15875 h 80010"/>
                  <a:gd name="connsiteX22" fmla="*/ 24765 w 74930"/>
                  <a:gd name="connsiteY22" fmla="*/ 5080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930" h="80010">
                    <a:moveTo>
                      <a:pt x="635" y="79375"/>
                    </a:moveTo>
                    <a:cubicBezTo>
                      <a:pt x="0" y="78740"/>
                      <a:pt x="0" y="78105"/>
                      <a:pt x="0" y="77470"/>
                    </a:cubicBezTo>
                    <a:lnTo>
                      <a:pt x="0" y="76200"/>
                    </a:lnTo>
                    <a:lnTo>
                      <a:pt x="27305" y="2540"/>
                    </a:lnTo>
                    <a:cubicBezTo>
                      <a:pt x="27940" y="635"/>
                      <a:pt x="29210" y="0"/>
                      <a:pt x="31115" y="0"/>
                    </a:cubicBezTo>
                    <a:lnTo>
                      <a:pt x="43815" y="0"/>
                    </a:lnTo>
                    <a:cubicBezTo>
                      <a:pt x="45720" y="0"/>
                      <a:pt x="46990" y="635"/>
                      <a:pt x="47625" y="2540"/>
                    </a:cubicBezTo>
                    <a:lnTo>
                      <a:pt x="74930" y="76200"/>
                    </a:lnTo>
                    <a:lnTo>
                      <a:pt x="74930" y="77470"/>
                    </a:lnTo>
                    <a:cubicBezTo>
                      <a:pt x="74930" y="78105"/>
                      <a:pt x="74930" y="78740"/>
                      <a:pt x="74295" y="79375"/>
                    </a:cubicBezTo>
                    <a:cubicBezTo>
                      <a:pt x="73660" y="80010"/>
                      <a:pt x="73025" y="80010"/>
                      <a:pt x="72390" y="80010"/>
                    </a:cubicBezTo>
                    <a:lnTo>
                      <a:pt x="62230" y="80010"/>
                    </a:lnTo>
                    <a:cubicBezTo>
                      <a:pt x="60325" y="80010"/>
                      <a:pt x="59690" y="79375"/>
                      <a:pt x="59055" y="78105"/>
                    </a:cubicBezTo>
                    <a:lnTo>
                      <a:pt x="53975" y="64135"/>
                    </a:lnTo>
                    <a:lnTo>
                      <a:pt x="20320" y="64135"/>
                    </a:lnTo>
                    <a:lnTo>
                      <a:pt x="15240" y="78105"/>
                    </a:lnTo>
                    <a:cubicBezTo>
                      <a:pt x="14605" y="79375"/>
                      <a:pt x="13335" y="80010"/>
                      <a:pt x="12065" y="80010"/>
                    </a:cubicBezTo>
                    <a:lnTo>
                      <a:pt x="1905" y="80010"/>
                    </a:lnTo>
                    <a:cubicBezTo>
                      <a:pt x="1270" y="80010"/>
                      <a:pt x="1270" y="80010"/>
                      <a:pt x="635" y="79375"/>
                    </a:cubicBezTo>
                    <a:close/>
                    <a:moveTo>
                      <a:pt x="24765" y="50800"/>
                    </a:moveTo>
                    <a:lnTo>
                      <a:pt x="50800" y="50800"/>
                    </a:lnTo>
                    <a:lnTo>
                      <a:pt x="38100" y="15875"/>
                    </a:lnTo>
                    <a:lnTo>
                      <a:pt x="24765" y="50800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2B904C3-9115-15F3-32E7-1F24750B41A3}"/>
                  </a:ext>
                </a:extLst>
              </p:cNvPr>
              <p:cNvSpPr/>
              <p:nvPr/>
            </p:nvSpPr>
            <p:spPr>
              <a:xfrm>
                <a:off x="2672714" y="1944370"/>
                <a:ext cx="54610" cy="79375"/>
              </a:xfrm>
              <a:custGeom>
                <a:avLst/>
                <a:gdLst>
                  <a:gd name="connsiteX0" fmla="*/ 635 w 54610"/>
                  <a:gd name="connsiteY0" fmla="*/ 78740 h 79375"/>
                  <a:gd name="connsiteX1" fmla="*/ 0 w 54610"/>
                  <a:gd name="connsiteY1" fmla="*/ 76835 h 79375"/>
                  <a:gd name="connsiteX2" fmla="*/ 0 w 54610"/>
                  <a:gd name="connsiteY2" fmla="*/ 2540 h 79375"/>
                  <a:gd name="connsiteX3" fmla="*/ 635 w 54610"/>
                  <a:gd name="connsiteY3" fmla="*/ 635 h 79375"/>
                  <a:gd name="connsiteX4" fmla="*/ 2540 w 54610"/>
                  <a:gd name="connsiteY4" fmla="*/ 0 h 79375"/>
                  <a:gd name="connsiteX5" fmla="*/ 13335 w 54610"/>
                  <a:gd name="connsiteY5" fmla="*/ 0 h 79375"/>
                  <a:gd name="connsiteX6" fmla="*/ 15240 w 54610"/>
                  <a:gd name="connsiteY6" fmla="*/ 635 h 79375"/>
                  <a:gd name="connsiteX7" fmla="*/ 15875 w 54610"/>
                  <a:gd name="connsiteY7" fmla="*/ 2540 h 79375"/>
                  <a:gd name="connsiteX8" fmla="*/ 15875 w 54610"/>
                  <a:gd name="connsiteY8" fmla="*/ 66040 h 79375"/>
                  <a:gd name="connsiteX9" fmla="*/ 52070 w 54610"/>
                  <a:gd name="connsiteY9" fmla="*/ 66040 h 79375"/>
                  <a:gd name="connsiteX10" fmla="*/ 53975 w 54610"/>
                  <a:gd name="connsiteY10" fmla="*/ 66675 h 79375"/>
                  <a:gd name="connsiteX11" fmla="*/ 54610 w 54610"/>
                  <a:gd name="connsiteY11" fmla="*/ 68580 h 79375"/>
                  <a:gd name="connsiteX12" fmla="*/ 54610 w 54610"/>
                  <a:gd name="connsiteY12" fmla="*/ 76835 h 79375"/>
                  <a:gd name="connsiteX13" fmla="*/ 53975 w 54610"/>
                  <a:gd name="connsiteY13" fmla="*/ 78740 h 79375"/>
                  <a:gd name="connsiteX14" fmla="*/ 52070 w 54610"/>
                  <a:gd name="connsiteY14" fmla="*/ 79375 h 79375"/>
                  <a:gd name="connsiteX15" fmla="*/ 2540 w 54610"/>
                  <a:gd name="connsiteY15" fmla="*/ 79375 h 79375"/>
                  <a:gd name="connsiteX16" fmla="*/ 635 w 54610"/>
                  <a:gd name="connsiteY16" fmla="*/ 7874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610" h="79375">
                    <a:moveTo>
                      <a:pt x="635" y="78740"/>
                    </a:moveTo>
                    <a:cubicBezTo>
                      <a:pt x="0" y="78105"/>
                      <a:pt x="0" y="77470"/>
                      <a:pt x="0" y="76835"/>
                    </a:cubicBezTo>
                    <a:lnTo>
                      <a:pt x="0" y="2540"/>
                    </a:lnTo>
                    <a:cubicBezTo>
                      <a:pt x="0" y="1905"/>
                      <a:pt x="0" y="1270"/>
                      <a:pt x="635" y="635"/>
                    </a:cubicBezTo>
                    <a:cubicBezTo>
                      <a:pt x="1270" y="0"/>
                      <a:pt x="1905" y="0"/>
                      <a:pt x="2540" y="0"/>
                    </a:cubicBezTo>
                    <a:lnTo>
                      <a:pt x="13335" y="0"/>
                    </a:lnTo>
                    <a:cubicBezTo>
                      <a:pt x="13970" y="0"/>
                      <a:pt x="14605" y="0"/>
                      <a:pt x="15240" y="635"/>
                    </a:cubicBezTo>
                    <a:cubicBezTo>
                      <a:pt x="15875" y="1270"/>
                      <a:pt x="15875" y="1905"/>
                      <a:pt x="15875" y="2540"/>
                    </a:cubicBezTo>
                    <a:lnTo>
                      <a:pt x="15875" y="66040"/>
                    </a:lnTo>
                    <a:lnTo>
                      <a:pt x="52070" y="66040"/>
                    </a:lnTo>
                    <a:cubicBezTo>
                      <a:pt x="52705" y="66040"/>
                      <a:pt x="53340" y="66040"/>
                      <a:pt x="53975" y="66675"/>
                    </a:cubicBezTo>
                    <a:cubicBezTo>
                      <a:pt x="54610" y="67310"/>
                      <a:pt x="54610" y="67945"/>
                      <a:pt x="54610" y="68580"/>
                    </a:cubicBezTo>
                    <a:lnTo>
                      <a:pt x="54610" y="76835"/>
                    </a:lnTo>
                    <a:cubicBezTo>
                      <a:pt x="54610" y="77470"/>
                      <a:pt x="54610" y="78105"/>
                      <a:pt x="53975" y="78740"/>
                    </a:cubicBezTo>
                    <a:cubicBezTo>
                      <a:pt x="53340" y="79375"/>
                      <a:pt x="52705" y="79375"/>
                      <a:pt x="52070" y="79375"/>
                    </a:cubicBezTo>
                    <a:lnTo>
                      <a:pt x="2540" y="79375"/>
                    </a:lnTo>
                    <a:cubicBezTo>
                      <a:pt x="1905" y="79375"/>
                      <a:pt x="1270" y="79375"/>
                      <a:pt x="635" y="7874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A1A4D67D-5F33-36A5-B188-F5AC9677390D}"/>
                  </a:ext>
                </a:extLst>
              </p:cNvPr>
              <p:cNvSpPr/>
              <p:nvPr/>
            </p:nvSpPr>
            <p:spPr>
              <a:xfrm>
                <a:off x="2769235" y="1941829"/>
                <a:ext cx="64135" cy="82387"/>
              </a:xfrm>
              <a:custGeom>
                <a:avLst/>
                <a:gdLst>
                  <a:gd name="connsiteX0" fmla="*/ 14605 w 64135"/>
                  <a:gd name="connsiteY0" fmla="*/ 80010 h 82387"/>
                  <a:gd name="connsiteX1" fmla="*/ 3810 w 64135"/>
                  <a:gd name="connsiteY1" fmla="*/ 71755 h 82387"/>
                  <a:gd name="connsiteX2" fmla="*/ 0 w 64135"/>
                  <a:gd name="connsiteY2" fmla="*/ 60960 h 82387"/>
                  <a:gd name="connsiteX3" fmla="*/ 635 w 64135"/>
                  <a:gd name="connsiteY3" fmla="*/ 59055 h 82387"/>
                  <a:gd name="connsiteX4" fmla="*/ 2540 w 64135"/>
                  <a:gd name="connsiteY4" fmla="*/ 58420 h 82387"/>
                  <a:gd name="connsiteX5" fmla="*/ 12700 w 64135"/>
                  <a:gd name="connsiteY5" fmla="*/ 58420 h 82387"/>
                  <a:gd name="connsiteX6" fmla="*/ 14605 w 64135"/>
                  <a:gd name="connsiteY6" fmla="*/ 59055 h 82387"/>
                  <a:gd name="connsiteX7" fmla="*/ 15875 w 64135"/>
                  <a:gd name="connsiteY7" fmla="*/ 60960 h 82387"/>
                  <a:gd name="connsiteX8" fmla="*/ 20955 w 64135"/>
                  <a:gd name="connsiteY8" fmla="*/ 67310 h 82387"/>
                  <a:gd name="connsiteX9" fmla="*/ 32385 w 64135"/>
                  <a:gd name="connsiteY9" fmla="*/ 69850 h 82387"/>
                  <a:gd name="connsiteX10" fmla="*/ 44450 w 64135"/>
                  <a:gd name="connsiteY10" fmla="*/ 67310 h 82387"/>
                  <a:gd name="connsiteX11" fmla="*/ 48260 w 64135"/>
                  <a:gd name="connsiteY11" fmla="*/ 59690 h 82387"/>
                  <a:gd name="connsiteX12" fmla="*/ 46355 w 64135"/>
                  <a:gd name="connsiteY12" fmla="*/ 54610 h 82387"/>
                  <a:gd name="connsiteX13" fmla="*/ 40005 w 64135"/>
                  <a:gd name="connsiteY13" fmla="*/ 50800 h 82387"/>
                  <a:gd name="connsiteX14" fmla="*/ 27305 w 64135"/>
                  <a:gd name="connsiteY14" fmla="*/ 46990 h 82387"/>
                  <a:gd name="connsiteX15" fmla="*/ 7620 w 64135"/>
                  <a:gd name="connsiteY15" fmla="*/ 38735 h 82387"/>
                  <a:gd name="connsiteX16" fmla="*/ 1270 w 64135"/>
                  <a:gd name="connsiteY16" fmla="*/ 23495 h 82387"/>
                  <a:gd name="connsiteX17" fmla="*/ 5080 w 64135"/>
                  <a:gd name="connsiteY17" fmla="*/ 11430 h 82387"/>
                  <a:gd name="connsiteX18" fmla="*/ 15240 w 64135"/>
                  <a:gd name="connsiteY18" fmla="*/ 3175 h 82387"/>
                  <a:gd name="connsiteX19" fmla="*/ 31115 w 64135"/>
                  <a:gd name="connsiteY19" fmla="*/ 0 h 82387"/>
                  <a:gd name="connsiteX20" fmla="*/ 47625 w 64135"/>
                  <a:gd name="connsiteY20" fmla="*/ 3175 h 82387"/>
                  <a:gd name="connsiteX21" fmla="*/ 58420 w 64135"/>
                  <a:gd name="connsiteY21" fmla="*/ 11430 h 82387"/>
                  <a:gd name="connsiteX22" fmla="*/ 62230 w 64135"/>
                  <a:gd name="connsiteY22" fmla="*/ 21590 h 82387"/>
                  <a:gd name="connsiteX23" fmla="*/ 61595 w 64135"/>
                  <a:gd name="connsiteY23" fmla="*/ 23495 h 82387"/>
                  <a:gd name="connsiteX24" fmla="*/ 59690 w 64135"/>
                  <a:gd name="connsiteY24" fmla="*/ 24130 h 82387"/>
                  <a:gd name="connsiteX25" fmla="*/ 48895 w 64135"/>
                  <a:gd name="connsiteY25" fmla="*/ 24130 h 82387"/>
                  <a:gd name="connsiteX26" fmla="*/ 45720 w 64135"/>
                  <a:gd name="connsiteY26" fmla="*/ 22225 h 82387"/>
                  <a:gd name="connsiteX27" fmla="*/ 41275 w 64135"/>
                  <a:gd name="connsiteY27" fmla="*/ 15875 h 82387"/>
                  <a:gd name="connsiteX28" fmla="*/ 31750 w 64135"/>
                  <a:gd name="connsiteY28" fmla="*/ 13335 h 82387"/>
                  <a:gd name="connsiteX29" fmla="*/ 21590 w 64135"/>
                  <a:gd name="connsiteY29" fmla="*/ 15875 h 82387"/>
                  <a:gd name="connsiteX30" fmla="*/ 17780 w 64135"/>
                  <a:gd name="connsiteY30" fmla="*/ 22860 h 82387"/>
                  <a:gd name="connsiteX31" fmla="*/ 19685 w 64135"/>
                  <a:gd name="connsiteY31" fmla="*/ 27940 h 82387"/>
                  <a:gd name="connsiteX32" fmla="*/ 25400 w 64135"/>
                  <a:gd name="connsiteY32" fmla="*/ 31750 h 82387"/>
                  <a:gd name="connsiteX33" fmla="*/ 36830 w 64135"/>
                  <a:gd name="connsiteY33" fmla="*/ 34925 h 82387"/>
                  <a:gd name="connsiteX34" fmla="*/ 52705 w 64135"/>
                  <a:gd name="connsiteY34" fmla="*/ 40005 h 82387"/>
                  <a:gd name="connsiteX35" fmla="*/ 61595 w 64135"/>
                  <a:gd name="connsiteY35" fmla="*/ 46990 h 82387"/>
                  <a:gd name="connsiteX36" fmla="*/ 64135 w 64135"/>
                  <a:gd name="connsiteY36" fmla="*/ 57785 h 82387"/>
                  <a:gd name="connsiteX37" fmla="*/ 60325 w 64135"/>
                  <a:gd name="connsiteY37" fmla="*/ 70485 h 82387"/>
                  <a:gd name="connsiteX38" fmla="*/ 48895 w 64135"/>
                  <a:gd name="connsiteY38" fmla="*/ 78740 h 82387"/>
                  <a:gd name="connsiteX39" fmla="*/ 31750 w 64135"/>
                  <a:gd name="connsiteY39" fmla="*/ 81280 h 82387"/>
                  <a:gd name="connsiteX40" fmla="*/ 14605 w 64135"/>
                  <a:gd name="connsiteY40" fmla="*/ 80010 h 8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4135" h="82387">
                    <a:moveTo>
                      <a:pt x="14605" y="80010"/>
                    </a:moveTo>
                    <a:cubicBezTo>
                      <a:pt x="9525" y="78105"/>
                      <a:pt x="6350" y="75565"/>
                      <a:pt x="3810" y="71755"/>
                    </a:cubicBezTo>
                    <a:cubicBezTo>
                      <a:pt x="1270" y="68580"/>
                      <a:pt x="0" y="64770"/>
                      <a:pt x="0" y="60960"/>
                    </a:cubicBezTo>
                    <a:cubicBezTo>
                      <a:pt x="0" y="60325"/>
                      <a:pt x="0" y="59690"/>
                      <a:pt x="635" y="59055"/>
                    </a:cubicBezTo>
                    <a:cubicBezTo>
                      <a:pt x="1270" y="58420"/>
                      <a:pt x="1905" y="58420"/>
                      <a:pt x="2540" y="58420"/>
                    </a:cubicBezTo>
                    <a:lnTo>
                      <a:pt x="12700" y="58420"/>
                    </a:lnTo>
                    <a:cubicBezTo>
                      <a:pt x="13335" y="58420"/>
                      <a:pt x="13970" y="58420"/>
                      <a:pt x="14605" y="59055"/>
                    </a:cubicBezTo>
                    <a:cubicBezTo>
                      <a:pt x="15240" y="59690"/>
                      <a:pt x="15875" y="59690"/>
                      <a:pt x="15875" y="60960"/>
                    </a:cubicBezTo>
                    <a:cubicBezTo>
                      <a:pt x="16510" y="63500"/>
                      <a:pt x="18415" y="65405"/>
                      <a:pt x="20955" y="67310"/>
                    </a:cubicBezTo>
                    <a:cubicBezTo>
                      <a:pt x="23495" y="69215"/>
                      <a:pt x="27305" y="69850"/>
                      <a:pt x="32385" y="69850"/>
                    </a:cubicBezTo>
                    <a:cubicBezTo>
                      <a:pt x="37465" y="69850"/>
                      <a:pt x="41910" y="69215"/>
                      <a:pt x="44450" y="67310"/>
                    </a:cubicBezTo>
                    <a:cubicBezTo>
                      <a:pt x="46990" y="65405"/>
                      <a:pt x="48260" y="62865"/>
                      <a:pt x="48260" y="59690"/>
                    </a:cubicBezTo>
                    <a:cubicBezTo>
                      <a:pt x="48260" y="57785"/>
                      <a:pt x="47625" y="55880"/>
                      <a:pt x="46355" y="54610"/>
                    </a:cubicBezTo>
                    <a:cubicBezTo>
                      <a:pt x="45085" y="53340"/>
                      <a:pt x="43180" y="52070"/>
                      <a:pt x="40005" y="50800"/>
                    </a:cubicBezTo>
                    <a:cubicBezTo>
                      <a:pt x="37465" y="49530"/>
                      <a:pt x="33020" y="48260"/>
                      <a:pt x="27305" y="46990"/>
                    </a:cubicBezTo>
                    <a:cubicBezTo>
                      <a:pt x="18415" y="45085"/>
                      <a:pt x="11430" y="41910"/>
                      <a:pt x="7620" y="38735"/>
                    </a:cubicBezTo>
                    <a:cubicBezTo>
                      <a:pt x="3175" y="34925"/>
                      <a:pt x="1270" y="30480"/>
                      <a:pt x="1270" y="23495"/>
                    </a:cubicBezTo>
                    <a:cubicBezTo>
                      <a:pt x="1270" y="19050"/>
                      <a:pt x="2540" y="15240"/>
                      <a:pt x="5080" y="11430"/>
                    </a:cubicBezTo>
                    <a:cubicBezTo>
                      <a:pt x="7620" y="8255"/>
                      <a:pt x="10795" y="5080"/>
                      <a:pt x="15240" y="3175"/>
                    </a:cubicBezTo>
                    <a:cubicBezTo>
                      <a:pt x="19685" y="1270"/>
                      <a:pt x="24765" y="0"/>
                      <a:pt x="31115" y="0"/>
                    </a:cubicBezTo>
                    <a:cubicBezTo>
                      <a:pt x="37465" y="0"/>
                      <a:pt x="43180" y="1270"/>
                      <a:pt x="47625" y="3175"/>
                    </a:cubicBezTo>
                    <a:cubicBezTo>
                      <a:pt x="52070" y="5080"/>
                      <a:pt x="55880" y="8255"/>
                      <a:pt x="58420" y="11430"/>
                    </a:cubicBezTo>
                    <a:cubicBezTo>
                      <a:pt x="60960" y="14605"/>
                      <a:pt x="62230" y="17780"/>
                      <a:pt x="62230" y="21590"/>
                    </a:cubicBezTo>
                    <a:cubicBezTo>
                      <a:pt x="62230" y="22225"/>
                      <a:pt x="62230" y="22860"/>
                      <a:pt x="61595" y="23495"/>
                    </a:cubicBezTo>
                    <a:cubicBezTo>
                      <a:pt x="60960" y="24130"/>
                      <a:pt x="60325" y="24130"/>
                      <a:pt x="59690" y="24130"/>
                    </a:cubicBezTo>
                    <a:lnTo>
                      <a:pt x="48895" y="24130"/>
                    </a:lnTo>
                    <a:cubicBezTo>
                      <a:pt x="46990" y="24130"/>
                      <a:pt x="46355" y="23495"/>
                      <a:pt x="45720" y="22225"/>
                    </a:cubicBezTo>
                    <a:cubicBezTo>
                      <a:pt x="45085" y="19685"/>
                      <a:pt x="43815" y="17780"/>
                      <a:pt x="41275" y="15875"/>
                    </a:cubicBezTo>
                    <a:cubicBezTo>
                      <a:pt x="38735" y="13970"/>
                      <a:pt x="35560" y="13335"/>
                      <a:pt x="31750" y="13335"/>
                    </a:cubicBezTo>
                    <a:cubicBezTo>
                      <a:pt x="27305" y="13335"/>
                      <a:pt x="24130" y="13970"/>
                      <a:pt x="21590" y="15875"/>
                    </a:cubicBezTo>
                    <a:cubicBezTo>
                      <a:pt x="19050" y="17780"/>
                      <a:pt x="17780" y="19685"/>
                      <a:pt x="17780" y="22860"/>
                    </a:cubicBezTo>
                    <a:cubicBezTo>
                      <a:pt x="17780" y="24765"/>
                      <a:pt x="18415" y="26670"/>
                      <a:pt x="19685" y="27940"/>
                    </a:cubicBezTo>
                    <a:cubicBezTo>
                      <a:pt x="20955" y="29210"/>
                      <a:pt x="22860" y="30480"/>
                      <a:pt x="25400" y="31750"/>
                    </a:cubicBezTo>
                    <a:cubicBezTo>
                      <a:pt x="27940" y="33020"/>
                      <a:pt x="31750" y="33655"/>
                      <a:pt x="36830" y="34925"/>
                    </a:cubicBezTo>
                    <a:cubicBezTo>
                      <a:pt x="43815" y="36195"/>
                      <a:pt x="48895" y="38100"/>
                      <a:pt x="52705" y="40005"/>
                    </a:cubicBezTo>
                    <a:cubicBezTo>
                      <a:pt x="56515" y="41910"/>
                      <a:pt x="59690" y="44450"/>
                      <a:pt x="61595" y="46990"/>
                    </a:cubicBezTo>
                    <a:cubicBezTo>
                      <a:pt x="63500" y="50165"/>
                      <a:pt x="64135" y="53340"/>
                      <a:pt x="64135" y="57785"/>
                    </a:cubicBezTo>
                    <a:cubicBezTo>
                      <a:pt x="64135" y="62865"/>
                      <a:pt x="62865" y="67310"/>
                      <a:pt x="60325" y="70485"/>
                    </a:cubicBezTo>
                    <a:cubicBezTo>
                      <a:pt x="57785" y="74295"/>
                      <a:pt x="53975" y="76835"/>
                      <a:pt x="48895" y="78740"/>
                    </a:cubicBezTo>
                    <a:cubicBezTo>
                      <a:pt x="43815" y="80645"/>
                      <a:pt x="38100" y="81280"/>
                      <a:pt x="31750" y="81280"/>
                    </a:cubicBezTo>
                    <a:cubicBezTo>
                      <a:pt x="25400" y="83185"/>
                      <a:pt x="19050" y="82550"/>
                      <a:pt x="14605" y="8001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5267F749-D9C0-CB42-BBD4-CD3B07B0ED10}"/>
                </a:ext>
              </a:extLst>
            </p:cNvPr>
            <p:cNvSpPr/>
            <p:nvPr/>
          </p:nvSpPr>
          <p:spPr>
            <a:xfrm>
              <a:off x="6541769" y="649605"/>
              <a:ext cx="215900" cy="215900"/>
            </a:xfrm>
            <a:custGeom>
              <a:avLst/>
              <a:gdLst>
                <a:gd name="connsiteX0" fmla="*/ 31750 w 215900"/>
                <a:gd name="connsiteY0" fmla="*/ 215900 h 215900"/>
                <a:gd name="connsiteX1" fmla="*/ 9525 w 215900"/>
                <a:gd name="connsiteY1" fmla="*/ 206375 h 215900"/>
                <a:gd name="connsiteX2" fmla="*/ 9525 w 215900"/>
                <a:gd name="connsiteY2" fmla="*/ 161290 h 215900"/>
                <a:gd name="connsiteX3" fmla="*/ 161290 w 215900"/>
                <a:gd name="connsiteY3" fmla="*/ 9525 h 215900"/>
                <a:gd name="connsiteX4" fmla="*/ 206375 w 215900"/>
                <a:gd name="connsiteY4" fmla="*/ 9525 h 215900"/>
                <a:gd name="connsiteX5" fmla="*/ 206375 w 215900"/>
                <a:gd name="connsiteY5" fmla="*/ 54610 h 215900"/>
                <a:gd name="connsiteX6" fmla="*/ 54611 w 215900"/>
                <a:gd name="connsiteY6" fmla="*/ 206375 h 215900"/>
                <a:gd name="connsiteX7" fmla="*/ 31750 w 215900"/>
                <a:gd name="connsiteY7" fmla="*/ 215900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900" h="215900">
                  <a:moveTo>
                    <a:pt x="31750" y="215900"/>
                  </a:moveTo>
                  <a:cubicBezTo>
                    <a:pt x="23495" y="215900"/>
                    <a:pt x="15240" y="212725"/>
                    <a:pt x="9525" y="206375"/>
                  </a:cubicBezTo>
                  <a:cubicBezTo>
                    <a:pt x="-3175" y="193675"/>
                    <a:pt x="-3175" y="173990"/>
                    <a:pt x="9525" y="161290"/>
                  </a:cubicBezTo>
                  <a:lnTo>
                    <a:pt x="161290" y="9525"/>
                  </a:lnTo>
                  <a:cubicBezTo>
                    <a:pt x="173990" y="-3175"/>
                    <a:pt x="193675" y="-3175"/>
                    <a:pt x="206375" y="9525"/>
                  </a:cubicBezTo>
                  <a:cubicBezTo>
                    <a:pt x="219075" y="22225"/>
                    <a:pt x="219075" y="41910"/>
                    <a:pt x="206375" y="54610"/>
                  </a:cubicBezTo>
                  <a:lnTo>
                    <a:pt x="54611" y="206375"/>
                  </a:lnTo>
                  <a:cubicBezTo>
                    <a:pt x="47625" y="212725"/>
                    <a:pt x="39370" y="215900"/>
                    <a:pt x="31750" y="215900"/>
                  </a:cubicBezTo>
                  <a:close/>
                </a:path>
              </a:pathLst>
            </a:custGeom>
            <a:solidFill>
              <a:srgbClr val="FFC2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AB3EA6D-CF95-5E9D-8336-6399C76C1117}"/>
                </a:ext>
              </a:extLst>
            </p:cNvPr>
            <p:cNvSpPr/>
            <p:nvPr/>
          </p:nvSpPr>
          <p:spPr>
            <a:xfrm>
              <a:off x="5157470" y="649605"/>
              <a:ext cx="215900" cy="215900"/>
            </a:xfrm>
            <a:custGeom>
              <a:avLst/>
              <a:gdLst>
                <a:gd name="connsiteX0" fmla="*/ 183515 w 215900"/>
                <a:gd name="connsiteY0" fmla="*/ 215900 h 215900"/>
                <a:gd name="connsiteX1" fmla="*/ 161290 w 215900"/>
                <a:gd name="connsiteY1" fmla="*/ 206375 h 215900"/>
                <a:gd name="connsiteX2" fmla="*/ 9525 w 215900"/>
                <a:gd name="connsiteY2" fmla="*/ 54610 h 215900"/>
                <a:gd name="connsiteX3" fmla="*/ 9525 w 215900"/>
                <a:gd name="connsiteY3" fmla="*/ 9525 h 215900"/>
                <a:gd name="connsiteX4" fmla="*/ 54610 w 215900"/>
                <a:gd name="connsiteY4" fmla="*/ 9525 h 215900"/>
                <a:gd name="connsiteX5" fmla="*/ 206375 w 215900"/>
                <a:gd name="connsiteY5" fmla="*/ 161290 h 215900"/>
                <a:gd name="connsiteX6" fmla="*/ 206375 w 215900"/>
                <a:gd name="connsiteY6" fmla="*/ 206375 h 215900"/>
                <a:gd name="connsiteX7" fmla="*/ 183515 w 215900"/>
                <a:gd name="connsiteY7" fmla="*/ 215900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900" h="215900">
                  <a:moveTo>
                    <a:pt x="183515" y="215900"/>
                  </a:moveTo>
                  <a:cubicBezTo>
                    <a:pt x="175260" y="215900"/>
                    <a:pt x="167005" y="212725"/>
                    <a:pt x="161290" y="206375"/>
                  </a:cubicBezTo>
                  <a:lnTo>
                    <a:pt x="9525" y="54610"/>
                  </a:lnTo>
                  <a:cubicBezTo>
                    <a:pt x="-3175" y="41910"/>
                    <a:pt x="-3175" y="22225"/>
                    <a:pt x="9525" y="9525"/>
                  </a:cubicBezTo>
                  <a:cubicBezTo>
                    <a:pt x="22225" y="-3175"/>
                    <a:pt x="41910" y="-3175"/>
                    <a:pt x="54610" y="9525"/>
                  </a:cubicBezTo>
                  <a:lnTo>
                    <a:pt x="206375" y="161290"/>
                  </a:lnTo>
                  <a:cubicBezTo>
                    <a:pt x="219075" y="173990"/>
                    <a:pt x="219075" y="193675"/>
                    <a:pt x="206375" y="206375"/>
                  </a:cubicBezTo>
                  <a:cubicBezTo>
                    <a:pt x="200025" y="212725"/>
                    <a:pt x="191770" y="215900"/>
                    <a:pt x="183515" y="215900"/>
                  </a:cubicBezTo>
                  <a:close/>
                </a:path>
              </a:pathLst>
            </a:custGeom>
            <a:solidFill>
              <a:srgbClr val="FFC2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6656959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F6821CFB-3181-0F68-E395-E71F812AF5C0}"/>
              </a:ext>
            </a:extLst>
          </p:cNvPr>
          <p:cNvGrpSpPr/>
          <p:nvPr/>
        </p:nvGrpSpPr>
        <p:grpSpPr>
          <a:xfrm>
            <a:off x="3384550" y="467359"/>
            <a:ext cx="5422865" cy="5923966"/>
            <a:chOff x="3384550" y="467359"/>
            <a:chExt cx="5422865" cy="5923966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148BE2B-DAF9-EE67-D9D5-4A8CB8D2BB19}"/>
                </a:ext>
              </a:extLst>
            </p:cNvPr>
            <p:cNvSpPr/>
            <p:nvPr/>
          </p:nvSpPr>
          <p:spPr>
            <a:xfrm>
              <a:off x="4105910" y="1443989"/>
              <a:ext cx="3992880" cy="3992879"/>
            </a:xfrm>
            <a:custGeom>
              <a:avLst/>
              <a:gdLst>
                <a:gd name="connsiteX0" fmla="*/ 3992880 w 3992880"/>
                <a:gd name="connsiteY0" fmla="*/ 1996440 h 3992879"/>
                <a:gd name="connsiteX1" fmla="*/ 1996440 w 3992880"/>
                <a:gd name="connsiteY1" fmla="*/ 3992880 h 3992879"/>
                <a:gd name="connsiteX2" fmla="*/ 0 w 3992880"/>
                <a:gd name="connsiteY2" fmla="*/ 1996440 h 3992879"/>
                <a:gd name="connsiteX3" fmla="*/ 1996440 w 3992880"/>
                <a:gd name="connsiteY3" fmla="*/ 0 h 3992879"/>
                <a:gd name="connsiteX4" fmla="*/ 3992880 w 3992880"/>
                <a:gd name="connsiteY4" fmla="*/ 1996440 h 399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2880" h="3992879">
                  <a:moveTo>
                    <a:pt x="3992880" y="1996440"/>
                  </a:moveTo>
                  <a:cubicBezTo>
                    <a:pt x="3992880" y="3099043"/>
                    <a:pt x="3099043" y="3992880"/>
                    <a:pt x="1996440" y="3992880"/>
                  </a:cubicBezTo>
                  <a:cubicBezTo>
                    <a:pt x="893837" y="3992880"/>
                    <a:pt x="0" y="3099044"/>
                    <a:pt x="0" y="1996440"/>
                  </a:cubicBezTo>
                  <a:cubicBezTo>
                    <a:pt x="0" y="893837"/>
                    <a:pt x="893836" y="0"/>
                    <a:pt x="1996440" y="0"/>
                  </a:cubicBezTo>
                  <a:cubicBezTo>
                    <a:pt x="3099043" y="0"/>
                    <a:pt x="3992880" y="893837"/>
                    <a:pt x="3992880" y="1996440"/>
                  </a:cubicBezTo>
                  <a:close/>
                </a:path>
              </a:pathLst>
            </a:custGeom>
            <a:solidFill>
              <a:srgbClr val="CCED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7B80C42F-550C-DA35-9A38-15B62F05AA75}"/>
                </a:ext>
              </a:extLst>
            </p:cNvPr>
            <p:cNvGrpSpPr/>
            <p:nvPr/>
          </p:nvGrpSpPr>
          <p:grpSpPr>
            <a:xfrm>
              <a:off x="7390130" y="2753360"/>
              <a:ext cx="1417285" cy="1195070"/>
              <a:chOff x="7390130" y="2753360"/>
              <a:chExt cx="1417285" cy="1195070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597EA563-B693-1FEC-6646-0753F548B5F8}"/>
                  </a:ext>
                </a:extLst>
              </p:cNvPr>
              <p:cNvSpPr/>
              <p:nvPr/>
            </p:nvSpPr>
            <p:spPr>
              <a:xfrm>
                <a:off x="7390130" y="2753360"/>
                <a:ext cx="1195069" cy="1195070"/>
              </a:xfrm>
              <a:custGeom>
                <a:avLst/>
                <a:gdLst>
                  <a:gd name="connsiteX0" fmla="*/ 1195070 w 1195069"/>
                  <a:gd name="connsiteY0" fmla="*/ 597535 h 1195070"/>
                  <a:gd name="connsiteX1" fmla="*/ 597535 w 1195069"/>
                  <a:gd name="connsiteY1" fmla="*/ 1195070 h 1195070"/>
                  <a:gd name="connsiteX2" fmla="*/ 0 w 1195069"/>
                  <a:gd name="connsiteY2" fmla="*/ 597535 h 1195070"/>
                  <a:gd name="connsiteX3" fmla="*/ 597535 w 1195069"/>
                  <a:gd name="connsiteY3" fmla="*/ 0 h 1195070"/>
                  <a:gd name="connsiteX4" fmla="*/ 1195070 w 1195069"/>
                  <a:gd name="connsiteY4" fmla="*/ 597535 h 1195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069" h="1195070">
                    <a:moveTo>
                      <a:pt x="1195070" y="597535"/>
                    </a:moveTo>
                    <a:cubicBezTo>
                      <a:pt x="1195070" y="927544"/>
                      <a:pt x="927545" y="1195070"/>
                      <a:pt x="597535" y="1195070"/>
                    </a:cubicBezTo>
                    <a:cubicBezTo>
                      <a:pt x="267526" y="1195070"/>
                      <a:pt x="0" y="927544"/>
                      <a:pt x="0" y="597535"/>
                    </a:cubicBezTo>
                    <a:cubicBezTo>
                      <a:pt x="0" y="267526"/>
                      <a:pt x="267526" y="0"/>
                      <a:pt x="597535" y="0"/>
                    </a:cubicBezTo>
                    <a:cubicBezTo>
                      <a:pt x="927545" y="0"/>
                      <a:pt x="1195070" y="267526"/>
                      <a:pt x="1195070" y="597535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75CA8EBD-A02D-CBED-2299-08A88F1289CB}"/>
                  </a:ext>
                </a:extLst>
              </p:cNvPr>
              <p:cNvSpPr/>
              <p:nvPr/>
            </p:nvSpPr>
            <p:spPr>
              <a:xfrm>
                <a:off x="7541260" y="2904490"/>
                <a:ext cx="892809" cy="892809"/>
              </a:xfrm>
              <a:custGeom>
                <a:avLst/>
                <a:gdLst>
                  <a:gd name="connsiteX0" fmla="*/ 892810 w 892809"/>
                  <a:gd name="connsiteY0" fmla="*/ 446405 h 892809"/>
                  <a:gd name="connsiteX1" fmla="*/ 446404 w 892809"/>
                  <a:gd name="connsiteY1" fmla="*/ 892810 h 892809"/>
                  <a:gd name="connsiteX2" fmla="*/ -1 w 892809"/>
                  <a:gd name="connsiteY2" fmla="*/ 446405 h 892809"/>
                  <a:gd name="connsiteX3" fmla="*/ 446404 w 892809"/>
                  <a:gd name="connsiteY3" fmla="*/ 0 h 892809"/>
                  <a:gd name="connsiteX4" fmla="*/ 892810 w 892809"/>
                  <a:gd name="connsiteY4" fmla="*/ 446405 h 89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809" h="892809">
                    <a:moveTo>
                      <a:pt x="892810" y="446405"/>
                    </a:moveTo>
                    <a:cubicBezTo>
                      <a:pt x="892810" y="692948"/>
                      <a:pt x="692948" y="892810"/>
                      <a:pt x="446404" y="892810"/>
                    </a:cubicBezTo>
                    <a:cubicBezTo>
                      <a:pt x="199862" y="892810"/>
                      <a:pt x="-1" y="692948"/>
                      <a:pt x="-1" y="446405"/>
                    </a:cubicBezTo>
                    <a:cubicBezTo>
                      <a:pt x="-1" y="199862"/>
                      <a:pt x="199861" y="0"/>
                      <a:pt x="446404" y="0"/>
                    </a:cubicBezTo>
                    <a:cubicBezTo>
                      <a:pt x="692947" y="0"/>
                      <a:pt x="892810" y="199863"/>
                      <a:pt x="892810" y="4464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2C8C725-D653-5C2B-A460-B7625B89F647}"/>
                  </a:ext>
                </a:extLst>
              </p:cNvPr>
              <p:cNvSpPr/>
              <p:nvPr/>
            </p:nvSpPr>
            <p:spPr>
              <a:xfrm>
                <a:off x="7673340" y="3036570"/>
                <a:ext cx="628650" cy="628650"/>
              </a:xfrm>
              <a:custGeom>
                <a:avLst/>
                <a:gdLst>
                  <a:gd name="connsiteX0" fmla="*/ 628650 w 628650"/>
                  <a:gd name="connsiteY0" fmla="*/ 314325 h 628650"/>
                  <a:gd name="connsiteX1" fmla="*/ 314325 w 628650"/>
                  <a:gd name="connsiteY1" fmla="*/ 628650 h 628650"/>
                  <a:gd name="connsiteX2" fmla="*/ 0 w 628650"/>
                  <a:gd name="connsiteY2" fmla="*/ 314325 h 628650"/>
                  <a:gd name="connsiteX3" fmla="*/ 314325 w 628650"/>
                  <a:gd name="connsiteY3" fmla="*/ 0 h 628650"/>
                  <a:gd name="connsiteX4" fmla="*/ 628650 w 628650"/>
                  <a:gd name="connsiteY4" fmla="*/ 314325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650" h="628650">
                    <a:moveTo>
                      <a:pt x="628650" y="314325"/>
                    </a:moveTo>
                    <a:cubicBezTo>
                      <a:pt x="628650" y="487922"/>
                      <a:pt x="487922" y="628650"/>
                      <a:pt x="314325" y="628650"/>
                    </a:cubicBezTo>
                    <a:cubicBezTo>
                      <a:pt x="140728" y="628650"/>
                      <a:pt x="0" y="487922"/>
                      <a:pt x="0" y="314325"/>
                    </a:cubicBezTo>
                    <a:cubicBezTo>
                      <a:pt x="0" y="140728"/>
                      <a:pt x="140728" y="0"/>
                      <a:pt x="314325" y="0"/>
                    </a:cubicBezTo>
                    <a:cubicBezTo>
                      <a:pt x="487922" y="0"/>
                      <a:pt x="628650" y="140728"/>
                      <a:pt x="628650" y="314325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EB84CEC7-7144-66A6-E360-1A04073D1804}"/>
                  </a:ext>
                </a:extLst>
              </p:cNvPr>
              <p:cNvSpPr/>
              <p:nvPr/>
            </p:nvSpPr>
            <p:spPr>
              <a:xfrm>
                <a:off x="7816215" y="3179445"/>
                <a:ext cx="342900" cy="342900"/>
              </a:xfrm>
              <a:custGeom>
                <a:avLst/>
                <a:gdLst>
                  <a:gd name="connsiteX0" fmla="*/ 342900 w 342900"/>
                  <a:gd name="connsiteY0" fmla="*/ 171450 h 342900"/>
                  <a:gd name="connsiteX1" fmla="*/ 171450 w 342900"/>
                  <a:gd name="connsiteY1" fmla="*/ 342900 h 342900"/>
                  <a:gd name="connsiteX2" fmla="*/ 0 w 342900"/>
                  <a:gd name="connsiteY2" fmla="*/ 171450 h 342900"/>
                  <a:gd name="connsiteX3" fmla="*/ 171450 w 342900"/>
                  <a:gd name="connsiteY3" fmla="*/ 0 h 342900"/>
                  <a:gd name="connsiteX4" fmla="*/ 342900 w 342900"/>
                  <a:gd name="connsiteY4" fmla="*/ 171450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342900">
                    <a:moveTo>
                      <a:pt x="342900" y="171450"/>
                    </a:moveTo>
                    <a:cubicBezTo>
                      <a:pt x="342900" y="266139"/>
                      <a:pt x="266140" y="342900"/>
                      <a:pt x="171450" y="342900"/>
                    </a:cubicBezTo>
                    <a:cubicBezTo>
                      <a:pt x="76761" y="342900"/>
                      <a:pt x="0" y="266139"/>
                      <a:pt x="0" y="171450"/>
                    </a:cubicBezTo>
                    <a:cubicBezTo>
                      <a:pt x="0" y="76761"/>
                      <a:pt x="76761" y="0"/>
                      <a:pt x="171450" y="0"/>
                    </a:cubicBezTo>
                    <a:cubicBezTo>
                      <a:pt x="266140" y="0"/>
                      <a:pt x="342900" y="76761"/>
                      <a:pt x="342900" y="1714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662621A0-8A69-7847-8E89-36EB2BC0BE6A}"/>
                  </a:ext>
                </a:extLst>
              </p:cNvPr>
              <p:cNvSpPr/>
              <p:nvPr/>
            </p:nvSpPr>
            <p:spPr>
              <a:xfrm>
                <a:off x="7917815" y="3281045"/>
                <a:ext cx="139700" cy="139700"/>
              </a:xfrm>
              <a:custGeom>
                <a:avLst/>
                <a:gdLst>
                  <a:gd name="connsiteX0" fmla="*/ 139700 w 139700"/>
                  <a:gd name="connsiteY0" fmla="*/ 69850 h 139700"/>
                  <a:gd name="connsiteX1" fmla="*/ 69850 w 139700"/>
                  <a:gd name="connsiteY1" fmla="*/ 139700 h 139700"/>
                  <a:gd name="connsiteX2" fmla="*/ 0 w 139700"/>
                  <a:gd name="connsiteY2" fmla="*/ 69850 h 139700"/>
                  <a:gd name="connsiteX3" fmla="*/ 69850 w 139700"/>
                  <a:gd name="connsiteY3" fmla="*/ 0 h 139700"/>
                  <a:gd name="connsiteX4" fmla="*/ 139700 w 139700"/>
                  <a:gd name="connsiteY4" fmla="*/ 6985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00" h="139700">
                    <a:moveTo>
                      <a:pt x="139700" y="69850"/>
                    </a:moveTo>
                    <a:cubicBezTo>
                      <a:pt x="139700" y="108427"/>
                      <a:pt x="108427" y="139700"/>
                      <a:pt x="69850" y="139700"/>
                    </a:cubicBezTo>
                    <a:cubicBezTo>
                      <a:pt x="31273" y="139700"/>
                      <a:pt x="0" y="108427"/>
                      <a:pt x="0" y="69850"/>
                    </a:cubicBezTo>
                    <a:cubicBezTo>
                      <a:pt x="0" y="31273"/>
                      <a:pt x="31273" y="0"/>
                      <a:pt x="69850" y="0"/>
                    </a:cubicBezTo>
                    <a:cubicBezTo>
                      <a:pt x="108427" y="0"/>
                      <a:pt x="139700" y="31273"/>
                      <a:pt x="139700" y="69850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" name="Graphic 2">
                <a:extLst>
                  <a:ext uri="{FF2B5EF4-FFF2-40B4-BE49-F238E27FC236}">
                    <a16:creationId xmlns:a16="http://schemas.microsoft.com/office/drawing/2014/main" id="{DF4E5784-6A2E-9461-AA7E-52F96E122A4A}"/>
                  </a:ext>
                </a:extLst>
              </p:cNvPr>
              <p:cNvGrpSpPr/>
              <p:nvPr/>
            </p:nvGrpSpPr>
            <p:grpSpPr>
              <a:xfrm>
                <a:off x="7976259" y="2938240"/>
                <a:ext cx="831155" cy="426624"/>
                <a:chOff x="7976259" y="2938240"/>
                <a:chExt cx="831155" cy="426624"/>
              </a:xfrm>
              <a:solidFill>
                <a:srgbClr val="0D164B"/>
              </a:solidFill>
            </p:grpSpPr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EEB3C9DE-0DDF-235C-C40A-04C21CC66EF9}"/>
                    </a:ext>
                  </a:extLst>
                </p:cNvPr>
                <p:cNvSpPr/>
                <p:nvPr/>
              </p:nvSpPr>
              <p:spPr>
                <a:xfrm>
                  <a:off x="7976259" y="3067074"/>
                  <a:ext cx="632138" cy="297790"/>
                </a:xfrm>
                <a:custGeom>
                  <a:avLst/>
                  <a:gdLst>
                    <a:gd name="connsiteX0" fmla="*/ 12675 w 632138"/>
                    <a:gd name="connsiteY0" fmla="*/ 297791 h 297790"/>
                    <a:gd name="connsiteX1" fmla="*/ 1246 w 632138"/>
                    <a:gd name="connsiteY1" fmla="*/ 290171 h 297790"/>
                    <a:gd name="connsiteX2" fmla="*/ 7596 w 632138"/>
                    <a:gd name="connsiteY2" fmla="*/ 273660 h 297790"/>
                    <a:gd name="connsiteX3" fmla="*/ 614655 w 632138"/>
                    <a:gd name="connsiteY3" fmla="*/ 1246 h 297790"/>
                    <a:gd name="connsiteX4" fmla="*/ 631165 w 632138"/>
                    <a:gd name="connsiteY4" fmla="*/ 7596 h 297790"/>
                    <a:gd name="connsiteX5" fmla="*/ 624815 w 632138"/>
                    <a:gd name="connsiteY5" fmla="*/ 24105 h 297790"/>
                    <a:gd name="connsiteX6" fmla="*/ 17755 w 632138"/>
                    <a:gd name="connsiteY6" fmla="*/ 296521 h 297790"/>
                    <a:gd name="connsiteX7" fmla="*/ 12675 w 632138"/>
                    <a:gd name="connsiteY7" fmla="*/ 297791 h 29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2138" h="297790">
                      <a:moveTo>
                        <a:pt x="12675" y="297791"/>
                      </a:moveTo>
                      <a:cubicBezTo>
                        <a:pt x="7596" y="297791"/>
                        <a:pt x="3150" y="295251"/>
                        <a:pt x="1246" y="290171"/>
                      </a:cubicBezTo>
                      <a:cubicBezTo>
                        <a:pt x="-1929" y="283821"/>
                        <a:pt x="1246" y="276201"/>
                        <a:pt x="7596" y="273660"/>
                      </a:cubicBezTo>
                      <a:lnTo>
                        <a:pt x="614655" y="1246"/>
                      </a:lnTo>
                      <a:cubicBezTo>
                        <a:pt x="621005" y="-1929"/>
                        <a:pt x="628625" y="1246"/>
                        <a:pt x="631165" y="7596"/>
                      </a:cubicBezTo>
                      <a:cubicBezTo>
                        <a:pt x="633705" y="13946"/>
                        <a:pt x="631165" y="21565"/>
                        <a:pt x="624815" y="24105"/>
                      </a:cubicBezTo>
                      <a:lnTo>
                        <a:pt x="17755" y="296521"/>
                      </a:lnTo>
                      <a:cubicBezTo>
                        <a:pt x="15850" y="297155"/>
                        <a:pt x="13946" y="297791"/>
                        <a:pt x="12675" y="29779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B07DDD26-4AD0-EA5B-DED4-2919B213C147}"/>
                    </a:ext>
                  </a:extLst>
                </p:cNvPr>
                <p:cNvSpPr/>
                <p:nvPr/>
              </p:nvSpPr>
              <p:spPr>
                <a:xfrm>
                  <a:off x="8580119" y="2938240"/>
                  <a:ext cx="227296" cy="184074"/>
                </a:xfrm>
                <a:custGeom>
                  <a:avLst/>
                  <a:gdLst>
                    <a:gd name="connsiteX0" fmla="*/ 14605 w 227296"/>
                    <a:gd name="connsiteY0" fmla="*/ 82455 h 184074"/>
                    <a:gd name="connsiteX1" fmla="*/ 31115 w 227296"/>
                    <a:gd name="connsiteY1" fmla="*/ 61500 h 184074"/>
                    <a:gd name="connsiteX2" fmla="*/ 163195 w 227296"/>
                    <a:gd name="connsiteY2" fmla="*/ 1175 h 184074"/>
                    <a:gd name="connsiteX3" fmla="*/ 179705 w 227296"/>
                    <a:gd name="connsiteY3" fmla="*/ 15780 h 184074"/>
                    <a:gd name="connsiteX4" fmla="*/ 149861 w 227296"/>
                    <a:gd name="connsiteY4" fmla="*/ 77375 h 184074"/>
                    <a:gd name="connsiteX5" fmla="*/ 218440 w 227296"/>
                    <a:gd name="connsiteY5" fmla="*/ 102140 h 184074"/>
                    <a:gd name="connsiteX6" fmla="*/ 220345 w 227296"/>
                    <a:gd name="connsiteY6" fmla="*/ 124365 h 184074"/>
                    <a:gd name="connsiteX7" fmla="*/ 90805 w 227296"/>
                    <a:gd name="connsiteY7" fmla="*/ 181515 h 184074"/>
                    <a:gd name="connsiteX8" fmla="*/ 64770 w 227296"/>
                    <a:gd name="connsiteY8" fmla="*/ 180880 h 184074"/>
                    <a:gd name="connsiteX9" fmla="*/ 0 w 227296"/>
                    <a:gd name="connsiteY9" fmla="*/ 147225 h 184074"/>
                    <a:gd name="connsiteX10" fmla="*/ 14605 w 227296"/>
                    <a:gd name="connsiteY10" fmla="*/ 82455 h 184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7296" h="184074">
                      <a:moveTo>
                        <a:pt x="14605" y="82455"/>
                      </a:moveTo>
                      <a:cubicBezTo>
                        <a:pt x="16511" y="73565"/>
                        <a:pt x="22861" y="65945"/>
                        <a:pt x="31115" y="61500"/>
                      </a:cubicBezTo>
                      <a:lnTo>
                        <a:pt x="163195" y="1175"/>
                      </a:lnTo>
                      <a:cubicBezTo>
                        <a:pt x="172720" y="-3270"/>
                        <a:pt x="182245" y="5620"/>
                        <a:pt x="179705" y="15780"/>
                      </a:cubicBezTo>
                      <a:lnTo>
                        <a:pt x="149861" y="77375"/>
                      </a:lnTo>
                      <a:lnTo>
                        <a:pt x="218440" y="102140"/>
                      </a:lnTo>
                      <a:cubicBezTo>
                        <a:pt x="229236" y="105315"/>
                        <a:pt x="230505" y="119920"/>
                        <a:pt x="220345" y="124365"/>
                      </a:cubicBezTo>
                      <a:lnTo>
                        <a:pt x="90805" y="181515"/>
                      </a:lnTo>
                      <a:cubicBezTo>
                        <a:pt x="82550" y="185325"/>
                        <a:pt x="73025" y="184690"/>
                        <a:pt x="64770" y="180880"/>
                      </a:cubicBezTo>
                      <a:lnTo>
                        <a:pt x="0" y="147225"/>
                      </a:lnTo>
                      <a:lnTo>
                        <a:pt x="14605" y="82455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70B31D71-E1BB-E3AF-61E7-708AC4C89B9C}"/>
                </a:ext>
              </a:extLst>
            </p:cNvPr>
            <p:cNvGrpSpPr/>
            <p:nvPr/>
          </p:nvGrpSpPr>
          <p:grpSpPr>
            <a:xfrm>
              <a:off x="4565917" y="2214542"/>
              <a:ext cx="3268423" cy="4176783"/>
              <a:chOff x="4565917" y="2214542"/>
              <a:chExt cx="3268423" cy="4176783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ACA0F8A-9E4A-9A95-5FA6-7BC51721D0FB}"/>
                  </a:ext>
                </a:extLst>
              </p:cNvPr>
              <p:cNvSpPr/>
              <p:nvPr/>
            </p:nvSpPr>
            <p:spPr>
              <a:xfrm>
                <a:off x="4983342" y="5701213"/>
                <a:ext cx="220482" cy="317880"/>
              </a:xfrm>
              <a:custGeom>
                <a:avLst/>
                <a:gdLst>
                  <a:gd name="connsiteX0" fmla="*/ 47763 w 220482"/>
                  <a:gd name="connsiteY0" fmla="*/ 4897 h 317880"/>
                  <a:gd name="connsiteX1" fmla="*/ 138 w 220482"/>
                  <a:gd name="connsiteY1" fmla="*/ 244927 h 317880"/>
                  <a:gd name="connsiteX2" fmla="*/ 56653 w 220482"/>
                  <a:gd name="connsiteY2" fmla="*/ 316047 h 317880"/>
                  <a:gd name="connsiteX3" fmla="*/ 170318 w 220482"/>
                  <a:gd name="connsiteY3" fmla="*/ 276677 h 317880"/>
                  <a:gd name="connsiteX4" fmla="*/ 220483 w 220482"/>
                  <a:gd name="connsiteY4" fmla="*/ 33472 h 317880"/>
                  <a:gd name="connsiteX5" fmla="*/ 47763 w 220482"/>
                  <a:gd name="connsiteY5" fmla="*/ 4897 h 31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482" h="317880">
                    <a:moveTo>
                      <a:pt x="47763" y="4897"/>
                    </a:moveTo>
                    <a:lnTo>
                      <a:pt x="138" y="244927"/>
                    </a:lnTo>
                    <a:cubicBezTo>
                      <a:pt x="138" y="244927"/>
                      <a:pt x="-5577" y="303982"/>
                      <a:pt x="56653" y="316047"/>
                    </a:cubicBezTo>
                    <a:cubicBezTo>
                      <a:pt x="118883" y="328112"/>
                      <a:pt x="170318" y="276677"/>
                      <a:pt x="170318" y="276677"/>
                    </a:cubicBezTo>
                    <a:lnTo>
                      <a:pt x="220483" y="33472"/>
                    </a:lnTo>
                    <a:cubicBezTo>
                      <a:pt x="220483" y="34107"/>
                      <a:pt x="65543" y="-15423"/>
                      <a:pt x="47763" y="489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90FDAFA-7ACF-8A07-5331-C49AA0CF6540}"/>
                  </a:ext>
                </a:extLst>
              </p:cNvPr>
              <p:cNvSpPr/>
              <p:nvPr/>
            </p:nvSpPr>
            <p:spPr>
              <a:xfrm>
                <a:off x="5590540" y="3195532"/>
                <a:ext cx="501809" cy="1267258"/>
              </a:xfrm>
              <a:custGeom>
                <a:avLst/>
                <a:gdLst>
                  <a:gd name="connsiteX0" fmla="*/ 424815 w 501809"/>
                  <a:gd name="connsiteY0" fmla="*/ 8042 h 1267258"/>
                  <a:gd name="connsiteX1" fmla="*/ 189230 w 501809"/>
                  <a:gd name="connsiteY1" fmla="*/ 646852 h 1267258"/>
                  <a:gd name="connsiteX2" fmla="*/ 0 w 501809"/>
                  <a:gd name="connsiteY2" fmla="*/ 896407 h 1267258"/>
                  <a:gd name="connsiteX3" fmla="*/ 82550 w 501809"/>
                  <a:gd name="connsiteY3" fmla="*/ 1267247 h 1267258"/>
                  <a:gd name="connsiteX4" fmla="*/ 342265 w 501809"/>
                  <a:gd name="connsiteY4" fmla="*/ 860212 h 1267258"/>
                  <a:gd name="connsiteX5" fmla="*/ 476250 w 501809"/>
                  <a:gd name="connsiteY5" fmla="*/ 355387 h 1267258"/>
                  <a:gd name="connsiteX6" fmla="*/ 487680 w 501809"/>
                  <a:gd name="connsiteY6" fmla="*/ 10582 h 1267258"/>
                  <a:gd name="connsiteX7" fmla="*/ 424815 w 501809"/>
                  <a:gd name="connsiteY7" fmla="*/ 8042 h 126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1809" h="1267258">
                    <a:moveTo>
                      <a:pt x="424815" y="8042"/>
                    </a:moveTo>
                    <a:cubicBezTo>
                      <a:pt x="424815" y="8042"/>
                      <a:pt x="224790" y="600497"/>
                      <a:pt x="189230" y="646852"/>
                    </a:cubicBezTo>
                    <a:cubicBezTo>
                      <a:pt x="153670" y="693842"/>
                      <a:pt x="0" y="896407"/>
                      <a:pt x="0" y="896407"/>
                    </a:cubicBezTo>
                    <a:cubicBezTo>
                      <a:pt x="0" y="896407"/>
                      <a:pt x="20320" y="1265342"/>
                      <a:pt x="82550" y="1267247"/>
                    </a:cubicBezTo>
                    <a:cubicBezTo>
                      <a:pt x="144780" y="1269787"/>
                      <a:pt x="342265" y="860212"/>
                      <a:pt x="342265" y="860212"/>
                    </a:cubicBezTo>
                    <a:lnTo>
                      <a:pt x="476250" y="355387"/>
                    </a:lnTo>
                    <a:cubicBezTo>
                      <a:pt x="476250" y="355387"/>
                      <a:pt x="525145" y="32807"/>
                      <a:pt x="487680" y="10582"/>
                    </a:cubicBezTo>
                    <a:cubicBezTo>
                      <a:pt x="449580" y="-11643"/>
                      <a:pt x="424815" y="8042"/>
                      <a:pt x="424815" y="804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AB6370-8957-E278-A3E0-3074EFB8A238}"/>
                  </a:ext>
                </a:extLst>
              </p:cNvPr>
              <p:cNvSpPr/>
              <p:nvPr/>
            </p:nvSpPr>
            <p:spPr>
              <a:xfrm>
                <a:off x="5131434" y="2902585"/>
                <a:ext cx="563880" cy="1831339"/>
              </a:xfrm>
              <a:custGeom>
                <a:avLst/>
                <a:gdLst>
                  <a:gd name="connsiteX0" fmla="*/ 0 w 563880"/>
                  <a:gd name="connsiteY0" fmla="*/ 0 h 1831339"/>
                  <a:gd name="connsiteX1" fmla="*/ 0 w 563880"/>
                  <a:gd name="connsiteY1" fmla="*/ 1800225 h 1831339"/>
                  <a:gd name="connsiteX2" fmla="*/ 281940 w 563880"/>
                  <a:gd name="connsiteY2" fmla="*/ 1831340 h 1831339"/>
                  <a:gd name="connsiteX3" fmla="*/ 563880 w 563880"/>
                  <a:gd name="connsiteY3" fmla="*/ 1800225 h 1831339"/>
                  <a:gd name="connsiteX4" fmla="*/ 563880 w 563880"/>
                  <a:gd name="connsiteY4" fmla="*/ 0 h 1831339"/>
                  <a:gd name="connsiteX5" fmla="*/ 0 w 563880"/>
                  <a:gd name="connsiteY5" fmla="*/ 0 h 183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3880" h="1831339">
                    <a:moveTo>
                      <a:pt x="0" y="0"/>
                    </a:moveTo>
                    <a:lnTo>
                      <a:pt x="0" y="1800225"/>
                    </a:lnTo>
                    <a:cubicBezTo>
                      <a:pt x="0" y="1817370"/>
                      <a:pt x="126365" y="1831340"/>
                      <a:pt x="281940" y="1831340"/>
                    </a:cubicBezTo>
                    <a:cubicBezTo>
                      <a:pt x="437515" y="1831340"/>
                      <a:pt x="563880" y="1817370"/>
                      <a:pt x="563880" y="1800225"/>
                    </a:cubicBezTo>
                    <a:lnTo>
                      <a:pt x="56388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1DF9A56-7A01-8D49-66D1-7448693E30A5}"/>
                  </a:ext>
                </a:extLst>
              </p:cNvPr>
              <p:cNvSpPr/>
              <p:nvPr/>
            </p:nvSpPr>
            <p:spPr>
              <a:xfrm>
                <a:off x="5420960" y="4604328"/>
                <a:ext cx="71566" cy="93642"/>
              </a:xfrm>
              <a:custGeom>
                <a:avLst/>
                <a:gdLst>
                  <a:gd name="connsiteX0" fmla="*/ 9560 w 71566"/>
                  <a:gd name="connsiteY0" fmla="*/ 54666 h 93642"/>
                  <a:gd name="connsiteX1" fmla="*/ 3845 w 71566"/>
                  <a:gd name="connsiteY1" fmla="*/ 93401 h 93642"/>
                  <a:gd name="connsiteX2" fmla="*/ 71155 w 71566"/>
                  <a:gd name="connsiteY2" fmla="*/ 56 h 93642"/>
                  <a:gd name="connsiteX3" fmla="*/ 9560 w 71566"/>
                  <a:gd name="connsiteY3" fmla="*/ 54666 h 9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66" h="93642">
                    <a:moveTo>
                      <a:pt x="9560" y="54666"/>
                    </a:moveTo>
                    <a:cubicBezTo>
                      <a:pt x="-3775" y="71811"/>
                      <a:pt x="-600" y="87686"/>
                      <a:pt x="3845" y="93401"/>
                    </a:cubicBezTo>
                    <a:cubicBezTo>
                      <a:pt x="8290" y="99116"/>
                      <a:pt x="77505" y="1326"/>
                      <a:pt x="71155" y="56"/>
                    </a:cubicBezTo>
                    <a:cubicBezTo>
                      <a:pt x="65440" y="-1214"/>
                      <a:pt x="36230" y="19106"/>
                      <a:pt x="9560" y="54666"/>
                    </a:cubicBezTo>
                    <a:close/>
                  </a:path>
                </a:pathLst>
              </a:custGeom>
              <a:solidFill>
                <a:srgbClr val="CCCCCC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CB91CD5-291F-5776-AC6D-0986B2009CDA}"/>
                  </a:ext>
                </a:extLst>
              </p:cNvPr>
              <p:cNvSpPr/>
              <p:nvPr/>
            </p:nvSpPr>
            <p:spPr>
              <a:xfrm>
                <a:off x="5131435" y="2871470"/>
                <a:ext cx="563879" cy="62229"/>
              </a:xfrm>
              <a:custGeom>
                <a:avLst/>
                <a:gdLst>
                  <a:gd name="connsiteX0" fmla="*/ 563880 w 563879"/>
                  <a:gd name="connsiteY0" fmla="*/ 31115 h 62229"/>
                  <a:gd name="connsiteX1" fmla="*/ 281940 w 563879"/>
                  <a:gd name="connsiteY1" fmla="*/ 62230 h 62229"/>
                  <a:gd name="connsiteX2" fmla="*/ 0 w 563879"/>
                  <a:gd name="connsiteY2" fmla="*/ 31115 h 62229"/>
                  <a:gd name="connsiteX3" fmla="*/ 281940 w 563879"/>
                  <a:gd name="connsiteY3" fmla="*/ 0 h 62229"/>
                  <a:gd name="connsiteX4" fmla="*/ 563880 w 563879"/>
                  <a:gd name="connsiteY4" fmla="*/ 31115 h 62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3879" h="62229">
                    <a:moveTo>
                      <a:pt x="563880" y="31115"/>
                    </a:moveTo>
                    <a:cubicBezTo>
                      <a:pt x="563880" y="48299"/>
                      <a:pt x="437651" y="62230"/>
                      <a:pt x="281940" y="62230"/>
                    </a:cubicBezTo>
                    <a:cubicBezTo>
                      <a:pt x="126229" y="62230"/>
                      <a:pt x="0" y="48299"/>
                      <a:pt x="0" y="31115"/>
                    </a:cubicBezTo>
                    <a:cubicBezTo>
                      <a:pt x="0" y="13931"/>
                      <a:pt x="126229" y="0"/>
                      <a:pt x="281940" y="0"/>
                    </a:cubicBezTo>
                    <a:cubicBezTo>
                      <a:pt x="437651" y="0"/>
                      <a:pt x="563880" y="13931"/>
                      <a:pt x="563880" y="3111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8D2C3CF-BDFB-168B-969F-B5CBFDC7462F}"/>
                  </a:ext>
                </a:extLst>
              </p:cNvPr>
              <p:cNvSpPr/>
              <p:nvPr/>
            </p:nvSpPr>
            <p:spPr>
              <a:xfrm>
                <a:off x="5027819" y="4248964"/>
                <a:ext cx="2508386" cy="1531338"/>
              </a:xfrm>
              <a:custGeom>
                <a:avLst/>
                <a:gdLst>
                  <a:gd name="connsiteX0" fmla="*/ 682100 w 2508386"/>
                  <a:gd name="connsiteY0" fmla="*/ 98881 h 1531338"/>
                  <a:gd name="connsiteX1" fmla="*/ 192515 w 2508386"/>
                  <a:gd name="connsiteY1" fmla="*/ 665301 h 1531338"/>
                  <a:gd name="connsiteX2" fmla="*/ 82660 w 2508386"/>
                  <a:gd name="connsiteY2" fmla="*/ 890726 h 1531338"/>
                  <a:gd name="connsiteX3" fmla="*/ 68055 w 2508386"/>
                  <a:gd name="connsiteY3" fmla="*/ 1029790 h 1531338"/>
                  <a:gd name="connsiteX4" fmla="*/ 28685 w 2508386"/>
                  <a:gd name="connsiteY4" fmla="*/ 1085670 h 1531338"/>
                  <a:gd name="connsiteX5" fmla="*/ 40115 w 2508386"/>
                  <a:gd name="connsiteY5" fmla="*/ 1147901 h 1531338"/>
                  <a:gd name="connsiteX6" fmla="*/ 24240 w 2508386"/>
                  <a:gd name="connsiteY6" fmla="*/ 1199335 h 1531338"/>
                  <a:gd name="connsiteX7" fmla="*/ 8365 w 2508386"/>
                  <a:gd name="connsiteY7" fmla="*/ 1311731 h 1531338"/>
                  <a:gd name="connsiteX8" fmla="*/ 5190 w 2508386"/>
                  <a:gd name="connsiteY8" fmla="*/ 1361895 h 1531338"/>
                  <a:gd name="connsiteX9" fmla="*/ 2015 w 2508386"/>
                  <a:gd name="connsiteY9" fmla="*/ 1456510 h 1531338"/>
                  <a:gd name="connsiteX10" fmla="*/ 55355 w 2508386"/>
                  <a:gd name="connsiteY10" fmla="*/ 1500960 h 1531338"/>
                  <a:gd name="connsiteX11" fmla="*/ 174735 w 2508386"/>
                  <a:gd name="connsiteY11" fmla="*/ 1485085 h 1531338"/>
                  <a:gd name="connsiteX12" fmla="*/ 210295 w 2508386"/>
                  <a:gd name="connsiteY12" fmla="*/ 1396185 h 1531338"/>
                  <a:gd name="connsiteX13" fmla="*/ 228075 w 2508386"/>
                  <a:gd name="connsiteY13" fmla="*/ 1366340 h 1531338"/>
                  <a:gd name="connsiteX14" fmla="*/ 249030 w 2508386"/>
                  <a:gd name="connsiteY14" fmla="*/ 1313001 h 1531338"/>
                  <a:gd name="connsiteX15" fmla="*/ 252840 w 2508386"/>
                  <a:gd name="connsiteY15" fmla="*/ 1273631 h 1531338"/>
                  <a:gd name="connsiteX16" fmla="*/ 316340 w 2508386"/>
                  <a:gd name="connsiteY16" fmla="*/ 1186001 h 1531338"/>
                  <a:gd name="connsiteX17" fmla="*/ 313165 w 2508386"/>
                  <a:gd name="connsiteY17" fmla="*/ 1144726 h 1531338"/>
                  <a:gd name="connsiteX18" fmla="*/ 339835 w 2508386"/>
                  <a:gd name="connsiteY18" fmla="*/ 1088210 h 1531338"/>
                  <a:gd name="connsiteX19" fmla="*/ 1108185 w 2508386"/>
                  <a:gd name="connsiteY19" fmla="*/ 676095 h 1531338"/>
                  <a:gd name="connsiteX20" fmla="*/ 1395840 w 2508386"/>
                  <a:gd name="connsiteY20" fmla="*/ 711656 h 1531338"/>
                  <a:gd name="connsiteX21" fmla="*/ 1852405 w 2508386"/>
                  <a:gd name="connsiteY21" fmla="*/ 1088210 h 1531338"/>
                  <a:gd name="connsiteX22" fmla="*/ 2033380 w 2508386"/>
                  <a:gd name="connsiteY22" fmla="*/ 1251406 h 1531338"/>
                  <a:gd name="connsiteX23" fmla="*/ 2100690 w 2508386"/>
                  <a:gd name="connsiteY23" fmla="*/ 1326970 h 1531338"/>
                  <a:gd name="connsiteX24" fmla="*/ 2162286 w 2508386"/>
                  <a:gd name="connsiteY24" fmla="*/ 1366976 h 1531338"/>
                  <a:gd name="connsiteX25" fmla="*/ 2201020 w 2508386"/>
                  <a:gd name="connsiteY25" fmla="*/ 1425395 h 1531338"/>
                  <a:gd name="connsiteX26" fmla="*/ 2239755 w 2508386"/>
                  <a:gd name="connsiteY26" fmla="*/ 1448890 h 1531338"/>
                  <a:gd name="connsiteX27" fmla="*/ 2266425 w 2508386"/>
                  <a:gd name="connsiteY27" fmla="*/ 1469845 h 1531338"/>
                  <a:gd name="connsiteX28" fmla="*/ 2325480 w 2508386"/>
                  <a:gd name="connsiteY28" fmla="*/ 1508581 h 1531338"/>
                  <a:gd name="connsiteX29" fmla="*/ 2423905 w 2508386"/>
                  <a:gd name="connsiteY29" fmla="*/ 1526360 h 1531338"/>
                  <a:gd name="connsiteX30" fmla="*/ 2505820 w 2508386"/>
                  <a:gd name="connsiteY30" fmla="*/ 1423490 h 1531338"/>
                  <a:gd name="connsiteX31" fmla="*/ 2478515 w 2508386"/>
                  <a:gd name="connsiteY31" fmla="*/ 1337765 h 1531338"/>
                  <a:gd name="connsiteX32" fmla="*/ 2448036 w 2508386"/>
                  <a:gd name="connsiteY32" fmla="*/ 1279981 h 1531338"/>
                  <a:gd name="connsiteX33" fmla="*/ 2424540 w 2508386"/>
                  <a:gd name="connsiteY33" fmla="*/ 1238706 h 1531338"/>
                  <a:gd name="connsiteX34" fmla="*/ 2401045 w 2508386"/>
                  <a:gd name="connsiteY34" fmla="*/ 1149806 h 1531338"/>
                  <a:gd name="connsiteX35" fmla="*/ 2184511 w 2508386"/>
                  <a:gd name="connsiteY35" fmla="*/ 783410 h 1531338"/>
                  <a:gd name="connsiteX36" fmla="*/ 1804780 w 2508386"/>
                  <a:gd name="connsiteY36" fmla="*/ 169365 h 1531338"/>
                  <a:gd name="connsiteX37" fmla="*/ 953880 w 2508386"/>
                  <a:gd name="connsiteY37" fmla="*/ 456 h 1531338"/>
                  <a:gd name="connsiteX38" fmla="*/ 682100 w 2508386"/>
                  <a:gd name="connsiteY38" fmla="*/ 98881 h 153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508386" h="1531338">
                    <a:moveTo>
                      <a:pt x="682100" y="98881"/>
                    </a:moveTo>
                    <a:cubicBezTo>
                      <a:pt x="682100" y="98881"/>
                      <a:pt x="231250" y="617676"/>
                      <a:pt x="192515" y="665301"/>
                    </a:cubicBezTo>
                    <a:cubicBezTo>
                      <a:pt x="153780" y="712926"/>
                      <a:pt x="118220" y="789760"/>
                      <a:pt x="82660" y="890726"/>
                    </a:cubicBezTo>
                    <a:cubicBezTo>
                      <a:pt x="47100" y="991690"/>
                      <a:pt x="59165" y="1020901"/>
                      <a:pt x="68055" y="1029790"/>
                    </a:cubicBezTo>
                    <a:cubicBezTo>
                      <a:pt x="76945" y="1038681"/>
                      <a:pt x="29320" y="1064715"/>
                      <a:pt x="28685" y="1085670"/>
                    </a:cubicBezTo>
                    <a:cubicBezTo>
                      <a:pt x="28050" y="1131390"/>
                      <a:pt x="21700" y="1133295"/>
                      <a:pt x="40115" y="1147901"/>
                    </a:cubicBezTo>
                    <a:cubicBezTo>
                      <a:pt x="57895" y="1162506"/>
                      <a:pt x="18525" y="1180920"/>
                      <a:pt x="24240" y="1199335"/>
                    </a:cubicBezTo>
                    <a:cubicBezTo>
                      <a:pt x="37575" y="1239340"/>
                      <a:pt x="-525" y="1279345"/>
                      <a:pt x="8365" y="1311731"/>
                    </a:cubicBezTo>
                    <a:cubicBezTo>
                      <a:pt x="17255" y="1344115"/>
                      <a:pt x="-6240" y="1347290"/>
                      <a:pt x="5190" y="1361895"/>
                    </a:cubicBezTo>
                    <a:cubicBezTo>
                      <a:pt x="17255" y="1376501"/>
                      <a:pt x="-6875" y="1441906"/>
                      <a:pt x="2015" y="1456510"/>
                    </a:cubicBezTo>
                    <a:cubicBezTo>
                      <a:pt x="10905" y="1471115"/>
                      <a:pt x="19795" y="1488895"/>
                      <a:pt x="55355" y="1500960"/>
                    </a:cubicBezTo>
                    <a:cubicBezTo>
                      <a:pt x="90915" y="1513026"/>
                      <a:pt x="174735" y="1485085"/>
                      <a:pt x="174735" y="1485085"/>
                    </a:cubicBezTo>
                    <a:cubicBezTo>
                      <a:pt x="174735" y="1485085"/>
                      <a:pt x="201405" y="1405076"/>
                      <a:pt x="210295" y="1396185"/>
                    </a:cubicBezTo>
                    <a:cubicBezTo>
                      <a:pt x="219185" y="1387295"/>
                      <a:pt x="228075" y="1387295"/>
                      <a:pt x="228075" y="1366340"/>
                    </a:cubicBezTo>
                    <a:cubicBezTo>
                      <a:pt x="228075" y="1345385"/>
                      <a:pt x="236965" y="1333956"/>
                      <a:pt x="249030" y="1313001"/>
                    </a:cubicBezTo>
                    <a:cubicBezTo>
                      <a:pt x="261095" y="1292045"/>
                      <a:pt x="237600" y="1291410"/>
                      <a:pt x="252840" y="1273631"/>
                    </a:cubicBezTo>
                    <a:cubicBezTo>
                      <a:pt x="267445" y="1255851"/>
                      <a:pt x="331580" y="1219020"/>
                      <a:pt x="316340" y="1186001"/>
                    </a:cubicBezTo>
                    <a:cubicBezTo>
                      <a:pt x="301735" y="1153615"/>
                      <a:pt x="307450" y="1159331"/>
                      <a:pt x="313165" y="1144726"/>
                    </a:cubicBezTo>
                    <a:cubicBezTo>
                      <a:pt x="318880" y="1130120"/>
                      <a:pt x="322055" y="1103451"/>
                      <a:pt x="339835" y="1088210"/>
                    </a:cubicBezTo>
                    <a:cubicBezTo>
                      <a:pt x="357615" y="1072970"/>
                      <a:pt x="1045320" y="702765"/>
                      <a:pt x="1108185" y="676095"/>
                    </a:cubicBezTo>
                    <a:cubicBezTo>
                      <a:pt x="1171050" y="649426"/>
                      <a:pt x="1280270" y="628470"/>
                      <a:pt x="1395840" y="711656"/>
                    </a:cubicBezTo>
                    <a:cubicBezTo>
                      <a:pt x="1511411" y="794840"/>
                      <a:pt x="1775570" y="1008201"/>
                      <a:pt x="1852405" y="1088210"/>
                    </a:cubicBezTo>
                    <a:cubicBezTo>
                      <a:pt x="1929240" y="1168220"/>
                      <a:pt x="2006711" y="1209495"/>
                      <a:pt x="2033380" y="1251406"/>
                    </a:cubicBezTo>
                    <a:cubicBezTo>
                      <a:pt x="2060050" y="1292681"/>
                      <a:pt x="2068305" y="1312365"/>
                      <a:pt x="2100690" y="1326970"/>
                    </a:cubicBezTo>
                    <a:cubicBezTo>
                      <a:pt x="2133075" y="1341576"/>
                      <a:pt x="2136250" y="1355545"/>
                      <a:pt x="2162286" y="1366976"/>
                    </a:cubicBezTo>
                    <a:cubicBezTo>
                      <a:pt x="2183240" y="1376501"/>
                      <a:pt x="2183240" y="1422220"/>
                      <a:pt x="2201020" y="1425395"/>
                    </a:cubicBezTo>
                    <a:cubicBezTo>
                      <a:pt x="2218800" y="1428570"/>
                      <a:pt x="2209911" y="1446351"/>
                      <a:pt x="2239755" y="1448890"/>
                    </a:cubicBezTo>
                    <a:cubicBezTo>
                      <a:pt x="2269600" y="1452065"/>
                      <a:pt x="2242930" y="1460956"/>
                      <a:pt x="2266425" y="1469845"/>
                    </a:cubicBezTo>
                    <a:cubicBezTo>
                      <a:pt x="2289920" y="1478735"/>
                      <a:pt x="2293095" y="1508581"/>
                      <a:pt x="2325480" y="1508581"/>
                    </a:cubicBezTo>
                    <a:cubicBezTo>
                      <a:pt x="2357865" y="1508581"/>
                      <a:pt x="2382630" y="1544140"/>
                      <a:pt x="2423905" y="1526360"/>
                    </a:cubicBezTo>
                    <a:cubicBezTo>
                      <a:pt x="2465180" y="1508581"/>
                      <a:pt x="2521061" y="1468576"/>
                      <a:pt x="2505820" y="1423490"/>
                    </a:cubicBezTo>
                    <a:cubicBezTo>
                      <a:pt x="2491215" y="1379040"/>
                      <a:pt x="2515345" y="1359356"/>
                      <a:pt x="2478515" y="1337765"/>
                    </a:cubicBezTo>
                    <a:cubicBezTo>
                      <a:pt x="2447400" y="1319351"/>
                      <a:pt x="2471530" y="1282520"/>
                      <a:pt x="2448036" y="1279981"/>
                    </a:cubicBezTo>
                    <a:cubicBezTo>
                      <a:pt x="2424540" y="1276806"/>
                      <a:pt x="2439145" y="1256485"/>
                      <a:pt x="2424540" y="1238706"/>
                    </a:cubicBezTo>
                    <a:cubicBezTo>
                      <a:pt x="2409936" y="1220926"/>
                      <a:pt x="2427715" y="1173301"/>
                      <a:pt x="2401045" y="1149806"/>
                    </a:cubicBezTo>
                    <a:cubicBezTo>
                      <a:pt x="2374375" y="1126310"/>
                      <a:pt x="2317861" y="996770"/>
                      <a:pt x="2184511" y="783410"/>
                    </a:cubicBezTo>
                    <a:cubicBezTo>
                      <a:pt x="2051161" y="570051"/>
                      <a:pt x="1882250" y="211276"/>
                      <a:pt x="1804780" y="169365"/>
                    </a:cubicBezTo>
                    <a:cubicBezTo>
                      <a:pt x="1727311" y="127456"/>
                      <a:pt x="1113900" y="9345"/>
                      <a:pt x="953880" y="456"/>
                    </a:cubicBezTo>
                    <a:cubicBezTo>
                      <a:pt x="795130" y="-7799"/>
                      <a:pt x="682100" y="98881"/>
                      <a:pt x="682100" y="98881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9C8A068-D823-4255-E4C9-C6222ED029CF}"/>
                  </a:ext>
                </a:extLst>
              </p:cNvPr>
              <p:cNvSpPr/>
              <p:nvPr/>
            </p:nvSpPr>
            <p:spPr>
              <a:xfrm>
                <a:off x="6856035" y="5126990"/>
                <a:ext cx="107891" cy="114300"/>
              </a:xfrm>
              <a:custGeom>
                <a:avLst/>
                <a:gdLst>
                  <a:gd name="connsiteX0" fmla="*/ 87055 w 107891"/>
                  <a:gd name="connsiteY0" fmla="*/ 114300 h 114300"/>
                  <a:gd name="connsiteX1" fmla="*/ 3870 w 107891"/>
                  <a:gd name="connsiteY1" fmla="*/ 81280 h 114300"/>
                  <a:gd name="connsiteX2" fmla="*/ 24825 w 107891"/>
                  <a:gd name="connsiteY2" fmla="*/ 34925 h 114300"/>
                  <a:gd name="connsiteX3" fmla="*/ 29270 w 107891"/>
                  <a:gd name="connsiteY3" fmla="*/ 31115 h 114300"/>
                  <a:gd name="connsiteX4" fmla="*/ 34350 w 107891"/>
                  <a:gd name="connsiteY4" fmla="*/ 26670 h 114300"/>
                  <a:gd name="connsiteX5" fmla="*/ 75625 w 107891"/>
                  <a:gd name="connsiteY5" fmla="*/ 0 h 114300"/>
                  <a:gd name="connsiteX6" fmla="*/ 87690 w 107891"/>
                  <a:gd name="connsiteY6" fmla="*/ 5715 h 114300"/>
                  <a:gd name="connsiteX7" fmla="*/ 106740 w 107891"/>
                  <a:gd name="connsiteY7" fmla="*/ 100330 h 114300"/>
                  <a:gd name="connsiteX8" fmla="*/ 98484 w 107891"/>
                  <a:gd name="connsiteY8" fmla="*/ 113030 h 114300"/>
                  <a:gd name="connsiteX9" fmla="*/ 87055 w 107891"/>
                  <a:gd name="connsiteY9" fmla="*/ 114300 h 114300"/>
                  <a:gd name="connsiteX10" fmla="*/ 41334 w 107891"/>
                  <a:gd name="connsiteY10" fmla="*/ 37465 h 114300"/>
                  <a:gd name="connsiteX11" fmla="*/ 38795 w 107891"/>
                  <a:gd name="connsiteY11" fmla="*/ 40005 h 114300"/>
                  <a:gd name="connsiteX12" fmla="*/ 38795 w 107891"/>
                  <a:gd name="connsiteY12" fmla="*/ 40005 h 114300"/>
                  <a:gd name="connsiteX13" fmla="*/ 34350 w 107891"/>
                  <a:gd name="connsiteY13" fmla="*/ 43815 h 114300"/>
                  <a:gd name="connsiteX14" fmla="*/ 15300 w 107891"/>
                  <a:gd name="connsiteY14" fmla="*/ 74295 h 114300"/>
                  <a:gd name="connsiteX15" fmla="*/ 93405 w 107891"/>
                  <a:gd name="connsiteY15" fmla="*/ 100965 h 114300"/>
                  <a:gd name="connsiteX16" fmla="*/ 78165 w 107891"/>
                  <a:gd name="connsiteY16" fmla="*/ 13335 h 114300"/>
                  <a:gd name="connsiteX17" fmla="*/ 75625 w 107891"/>
                  <a:gd name="connsiteY17" fmla="*/ 12065 h 114300"/>
                  <a:gd name="connsiteX18" fmla="*/ 75625 w 107891"/>
                  <a:gd name="connsiteY18" fmla="*/ 12065 h 114300"/>
                  <a:gd name="connsiteX19" fmla="*/ 43875 w 107891"/>
                  <a:gd name="connsiteY19" fmla="*/ 34925 h 114300"/>
                  <a:gd name="connsiteX20" fmla="*/ 43240 w 107891"/>
                  <a:gd name="connsiteY20" fmla="*/ 35560 h 114300"/>
                  <a:gd name="connsiteX21" fmla="*/ 41334 w 107891"/>
                  <a:gd name="connsiteY21" fmla="*/ 37465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7891" h="114300">
                    <a:moveTo>
                      <a:pt x="87055" y="114300"/>
                    </a:moveTo>
                    <a:cubicBezTo>
                      <a:pt x="61020" y="114300"/>
                      <a:pt x="12759" y="95250"/>
                      <a:pt x="3870" y="81280"/>
                    </a:cubicBezTo>
                    <a:cubicBezTo>
                      <a:pt x="-6925" y="64770"/>
                      <a:pt x="6409" y="52070"/>
                      <a:pt x="24825" y="34925"/>
                    </a:cubicBezTo>
                    <a:lnTo>
                      <a:pt x="29270" y="31115"/>
                    </a:lnTo>
                    <a:cubicBezTo>
                      <a:pt x="31175" y="29210"/>
                      <a:pt x="33080" y="27305"/>
                      <a:pt x="34350" y="26670"/>
                    </a:cubicBezTo>
                    <a:cubicBezTo>
                      <a:pt x="40700" y="19685"/>
                      <a:pt x="59750" y="0"/>
                      <a:pt x="75625" y="0"/>
                    </a:cubicBezTo>
                    <a:cubicBezTo>
                      <a:pt x="80705" y="0"/>
                      <a:pt x="84515" y="1905"/>
                      <a:pt x="87690" y="5715"/>
                    </a:cubicBezTo>
                    <a:cubicBezTo>
                      <a:pt x="99120" y="19685"/>
                      <a:pt x="111820" y="76835"/>
                      <a:pt x="106740" y="100330"/>
                    </a:cubicBezTo>
                    <a:cubicBezTo>
                      <a:pt x="105470" y="106680"/>
                      <a:pt x="102295" y="111125"/>
                      <a:pt x="98484" y="113030"/>
                    </a:cubicBezTo>
                    <a:cubicBezTo>
                      <a:pt x="95945" y="113665"/>
                      <a:pt x="91500" y="114300"/>
                      <a:pt x="87055" y="114300"/>
                    </a:cubicBezTo>
                    <a:close/>
                    <a:moveTo>
                      <a:pt x="41334" y="37465"/>
                    </a:moveTo>
                    <a:cubicBezTo>
                      <a:pt x="40700" y="38100"/>
                      <a:pt x="39430" y="38735"/>
                      <a:pt x="38795" y="40005"/>
                    </a:cubicBezTo>
                    <a:lnTo>
                      <a:pt x="38795" y="40005"/>
                    </a:lnTo>
                    <a:lnTo>
                      <a:pt x="34350" y="43815"/>
                    </a:lnTo>
                    <a:cubicBezTo>
                      <a:pt x="15300" y="61595"/>
                      <a:pt x="10855" y="67310"/>
                      <a:pt x="15300" y="74295"/>
                    </a:cubicBezTo>
                    <a:cubicBezTo>
                      <a:pt x="23555" y="87630"/>
                      <a:pt x="82609" y="106045"/>
                      <a:pt x="93405" y="100965"/>
                    </a:cubicBezTo>
                    <a:cubicBezTo>
                      <a:pt x="101025" y="93980"/>
                      <a:pt x="89595" y="26670"/>
                      <a:pt x="78165" y="13335"/>
                    </a:cubicBezTo>
                    <a:cubicBezTo>
                      <a:pt x="77530" y="12700"/>
                      <a:pt x="76895" y="12065"/>
                      <a:pt x="75625" y="12065"/>
                    </a:cubicBezTo>
                    <a:cubicBezTo>
                      <a:pt x="75625" y="12065"/>
                      <a:pt x="75625" y="12065"/>
                      <a:pt x="75625" y="12065"/>
                    </a:cubicBezTo>
                    <a:cubicBezTo>
                      <a:pt x="68005" y="12065"/>
                      <a:pt x="52130" y="25400"/>
                      <a:pt x="43875" y="34925"/>
                    </a:cubicBezTo>
                    <a:cubicBezTo>
                      <a:pt x="43875" y="34925"/>
                      <a:pt x="43240" y="35560"/>
                      <a:pt x="43240" y="35560"/>
                    </a:cubicBezTo>
                    <a:cubicBezTo>
                      <a:pt x="42605" y="36195"/>
                      <a:pt x="41970" y="36830"/>
                      <a:pt x="41334" y="37465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B26AC2A-C77A-987F-D316-C64B5618B29A}"/>
                  </a:ext>
                </a:extLst>
              </p:cNvPr>
              <p:cNvSpPr/>
              <p:nvPr/>
            </p:nvSpPr>
            <p:spPr>
              <a:xfrm>
                <a:off x="6435725" y="4703445"/>
                <a:ext cx="494665" cy="491489"/>
              </a:xfrm>
              <a:custGeom>
                <a:avLst/>
                <a:gdLst>
                  <a:gd name="connsiteX0" fmla="*/ 0 w 494665"/>
                  <a:gd name="connsiteY0" fmla="*/ 0 h 491489"/>
                  <a:gd name="connsiteX1" fmla="*/ 441325 w 494665"/>
                  <a:gd name="connsiteY1" fmla="*/ 491490 h 491489"/>
                  <a:gd name="connsiteX2" fmla="*/ 494665 w 494665"/>
                  <a:gd name="connsiteY2" fmla="*/ 445770 h 491489"/>
                  <a:gd name="connsiteX3" fmla="*/ 120015 w 494665"/>
                  <a:gd name="connsiteY3" fmla="*/ 4445 h 491489"/>
                  <a:gd name="connsiteX4" fmla="*/ 0 w 494665"/>
                  <a:gd name="connsiteY4" fmla="*/ 0 h 49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665" h="491489">
                    <a:moveTo>
                      <a:pt x="0" y="0"/>
                    </a:moveTo>
                    <a:cubicBezTo>
                      <a:pt x="0" y="0"/>
                      <a:pt x="319405" y="391160"/>
                      <a:pt x="441325" y="491490"/>
                    </a:cubicBezTo>
                    <a:lnTo>
                      <a:pt x="494665" y="445770"/>
                    </a:lnTo>
                    <a:cubicBezTo>
                      <a:pt x="494665" y="445770"/>
                      <a:pt x="226695" y="188595"/>
                      <a:pt x="120015" y="444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F71037A-1751-04FB-5A6E-6C6B9304BD16}"/>
                  </a:ext>
                </a:extLst>
              </p:cNvPr>
              <p:cNvSpPr/>
              <p:nvPr/>
            </p:nvSpPr>
            <p:spPr>
              <a:xfrm>
                <a:off x="5430520" y="4393565"/>
                <a:ext cx="607059" cy="264794"/>
              </a:xfrm>
              <a:custGeom>
                <a:avLst/>
                <a:gdLst>
                  <a:gd name="connsiteX0" fmla="*/ 607060 w 607059"/>
                  <a:gd name="connsiteY0" fmla="*/ 64770 h 264794"/>
                  <a:gd name="connsiteX1" fmla="*/ 0 w 607059"/>
                  <a:gd name="connsiteY1" fmla="*/ 264795 h 264794"/>
                  <a:gd name="connsiteX2" fmla="*/ 113030 w 607059"/>
                  <a:gd name="connsiteY2" fmla="*/ 124460 h 264794"/>
                  <a:gd name="connsiteX3" fmla="*/ 564515 w 607059"/>
                  <a:gd name="connsiteY3" fmla="*/ 0 h 264794"/>
                  <a:gd name="connsiteX4" fmla="*/ 607060 w 607059"/>
                  <a:gd name="connsiteY4" fmla="*/ 64770 h 264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059" h="264794">
                    <a:moveTo>
                      <a:pt x="607060" y="64770"/>
                    </a:moveTo>
                    <a:cubicBezTo>
                      <a:pt x="607060" y="64770"/>
                      <a:pt x="168910" y="93980"/>
                      <a:pt x="0" y="264795"/>
                    </a:cubicBezTo>
                    <a:cubicBezTo>
                      <a:pt x="0" y="264795"/>
                      <a:pt x="72390" y="158115"/>
                      <a:pt x="113030" y="124460"/>
                    </a:cubicBezTo>
                    <a:cubicBezTo>
                      <a:pt x="113030" y="124460"/>
                      <a:pt x="201295" y="55245"/>
                      <a:pt x="564515" y="0"/>
                    </a:cubicBezTo>
                    <a:lnTo>
                      <a:pt x="607060" y="64770"/>
                    </a:ln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0098C44F-95B1-9C1F-3034-D689E119EF61}"/>
                  </a:ext>
                </a:extLst>
              </p:cNvPr>
              <p:cNvSpPr/>
              <p:nvPr/>
            </p:nvSpPr>
            <p:spPr>
              <a:xfrm>
                <a:off x="6132114" y="4373619"/>
                <a:ext cx="838884" cy="373237"/>
              </a:xfrm>
              <a:custGeom>
                <a:avLst/>
                <a:gdLst>
                  <a:gd name="connsiteX0" fmla="*/ 755095 w 838884"/>
                  <a:gd name="connsiteY0" fmla="*/ 57410 h 373237"/>
                  <a:gd name="connsiteX1" fmla="*/ 838280 w 838884"/>
                  <a:gd name="connsiteY1" fmla="*/ 196476 h 373237"/>
                  <a:gd name="connsiteX2" fmla="*/ 538560 w 838884"/>
                  <a:gd name="connsiteY2" fmla="*/ 371735 h 373237"/>
                  <a:gd name="connsiteX3" fmla="*/ 10876 w 838884"/>
                  <a:gd name="connsiteY3" fmla="*/ 158376 h 373237"/>
                  <a:gd name="connsiteX4" fmla="*/ 755095 w 838884"/>
                  <a:gd name="connsiteY4" fmla="*/ 57410 h 373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884" h="373237">
                    <a:moveTo>
                      <a:pt x="755095" y="57410"/>
                    </a:moveTo>
                    <a:cubicBezTo>
                      <a:pt x="755095" y="57410"/>
                      <a:pt x="847170" y="178696"/>
                      <a:pt x="838280" y="196476"/>
                    </a:cubicBezTo>
                    <a:cubicBezTo>
                      <a:pt x="829391" y="214255"/>
                      <a:pt x="630635" y="359671"/>
                      <a:pt x="538560" y="371735"/>
                    </a:cubicBezTo>
                    <a:cubicBezTo>
                      <a:pt x="446485" y="383801"/>
                      <a:pt x="120730" y="324110"/>
                      <a:pt x="10876" y="158376"/>
                    </a:cubicBezTo>
                    <a:cubicBezTo>
                      <a:pt x="-98980" y="-7995"/>
                      <a:pt x="657305" y="-46095"/>
                      <a:pt x="755095" y="57410"/>
                    </a:cubicBezTo>
                    <a:close/>
                  </a:path>
                </a:pathLst>
              </a:custGeom>
              <a:solidFill>
                <a:srgbClr val="E6E6E6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BE1FFB1-C927-54D1-7923-89CBC930118E}"/>
                  </a:ext>
                </a:extLst>
              </p:cNvPr>
              <p:cNvSpPr/>
              <p:nvPr/>
            </p:nvSpPr>
            <p:spPr>
              <a:xfrm>
                <a:off x="5709920" y="2847339"/>
                <a:ext cx="1311274" cy="1760332"/>
              </a:xfrm>
              <a:custGeom>
                <a:avLst/>
                <a:gdLst>
                  <a:gd name="connsiteX0" fmla="*/ 1002665 w 1311274"/>
                  <a:gd name="connsiteY0" fmla="*/ 0 h 1760332"/>
                  <a:gd name="connsiteX1" fmla="*/ 1100455 w 1311274"/>
                  <a:gd name="connsiteY1" fmla="*/ 118745 h 1760332"/>
                  <a:gd name="connsiteX2" fmla="*/ 1311275 w 1311274"/>
                  <a:gd name="connsiteY2" fmla="*/ 418465 h 1760332"/>
                  <a:gd name="connsiteX3" fmla="*/ 1228090 w 1311274"/>
                  <a:gd name="connsiteY3" fmla="*/ 827405 h 1760332"/>
                  <a:gd name="connsiteX4" fmla="*/ 1144905 w 1311274"/>
                  <a:gd name="connsiteY4" fmla="*/ 1266190 h 1760332"/>
                  <a:gd name="connsiteX5" fmla="*/ 1210310 w 1311274"/>
                  <a:gd name="connsiteY5" fmla="*/ 1580515 h 1760332"/>
                  <a:gd name="connsiteX6" fmla="*/ 400685 w 1311274"/>
                  <a:gd name="connsiteY6" fmla="*/ 1699260 h 1760332"/>
                  <a:gd name="connsiteX7" fmla="*/ 180975 w 1311274"/>
                  <a:gd name="connsiteY7" fmla="*/ 1482725 h 1760332"/>
                  <a:gd name="connsiteX8" fmla="*/ 0 w 1311274"/>
                  <a:gd name="connsiteY8" fmla="*/ 1500505 h 1760332"/>
                  <a:gd name="connsiteX9" fmla="*/ 38735 w 1311274"/>
                  <a:gd name="connsiteY9" fmla="*/ 1363980 h 1760332"/>
                  <a:gd name="connsiteX10" fmla="*/ 180975 w 1311274"/>
                  <a:gd name="connsiteY10" fmla="*/ 842010 h 1760332"/>
                  <a:gd name="connsiteX11" fmla="*/ 336550 w 1311274"/>
                  <a:gd name="connsiteY11" fmla="*/ 269875 h 1760332"/>
                  <a:gd name="connsiteX12" fmla="*/ 718820 w 1311274"/>
                  <a:gd name="connsiteY12" fmla="*/ 52070 h 1760332"/>
                  <a:gd name="connsiteX13" fmla="*/ 1002665 w 1311274"/>
                  <a:gd name="connsiteY13" fmla="*/ 0 h 1760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11274" h="1760332">
                    <a:moveTo>
                      <a:pt x="1002665" y="0"/>
                    </a:moveTo>
                    <a:cubicBezTo>
                      <a:pt x="1002665" y="0"/>
                      <a:pt x="1047115" y="74295"/>
                      <a:pt x="1100455" y="118745"/>
                    </a:cubicBezTo>
                    <a:cubicBezTo>
                      <a:pt x="1153795" y="163195"/>
                      <a:pt x="1311275" y="257810"/>
                      <a:pt x="1311275" y="418465"/>
                    </a:cubicBezTo>
                    <a:cubicBezTo>
                      <a:pt x="1311275" y="579120"/>
                      <a:pt x="1247140" y="725805"/>
                      <a:pt x="1228090" y="827405"/>
                    </a:cubicBezTo>
                    <a:cubicBezTo>
                      <a:pt x="1198245" y="987425"/>
                      <a:pt x="1136015" y="1129665"/>
                      <a:pt x="1144905" y="1266190"/>
                    </a:cubicBezTo>
                    <a:cubicBezTo>
                      <a:pt x="1151255" y="1367790"/>
                      <a:pt x="1203960" y="1497330"/>
                      <a:pt x="1210310" y="1580515"/>
                    </a:cubicBezTo>
                    <a:cubicBezTo>
                      <a:pt x="1216025" y="1663700"/>
                      <a:pt x="718185" y="1859280"/>
                      <a:pt x="400685" y="1699260"/>
                    </a:cubicBezTo>
                    <a:cubicBezTo>
                      <a:pt x="400685" y="1699260"/>
                      <a:pt x="249555" y="1527175"/>
                      <a:pt x="180975" y="1482725"/>
                    </a:cubicBezTo>
                    <a:cubicBezTo>
                      <a:pt x="113030" y="1438275"/>
                      <a:pt x="44450" y="1452880"/>
                      <a:pt x="0" y="1500505"/>
                    </a:cubicBezTo>
                    <a:cubicBezTo>
                      <a:pt x="0" y="1500505"/>
                      <a:pt x="23495" y="1423670"/>
                      <a:pt x="38735" y="1363980"/>
                    </a:cubicBezTo>
                    <a:cubicBezTo>
                      <a:pt x="53340" y="1304925"/>
                      <a:pt x="154305" y="1019810"/>
                      <a:pt x="180975" y="842010"/>
                    </a:cubicBezTo>
                    <a:cubicBezTo>
                      <a:pt x="207645" y="664210"/>
                      <a:pt x="271145" y="361315"/>
                      <a:pt x="336550" y="269875"/>
                    </a:cubicBezTo>
                    <a:cubicBezTo>
                      <a:pt x="401955" y="178435"/>
                      <a:pt x="582930" y="52070"/>
                      <a:pt x="718820" y="52070"/>
                    </a:cubicBezTo>
                    <a:cubicBezTo>
                      <a:pt x="855345" y="52070"/>
                      <a:pt x="1002665" y="0"/>
                      <a:pt x="1002665" y="0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3157A75-E7B4-4192-9EE1-AF49C4E1C1D9}"/>
                  </a:ext>
                </a:extLst>
              </p:cNvPr>
              <p:cNvSpPr/>
              <p:nvPr/>
            </p:nvSpPr>
            <p:spPr>
              <a:xfrm>
                <a:off x="5458531" y="3331142"/>
                <a:ext cx="456732" cy="354636"/>
              </a:xfrm>
              <a:custGeom>
                <a:avLst/>
                <a:gdLst>
                  <a:gd name="connsiteX0" fmla="*/ 410139 w 456732"/>
                  <a:gd name="connsiteY0" fmla="*/ 164532 h 354636"/>
                  <a:gd name="connsiteX1" fmla="*/ 325684 w 456732"/>
                  <a:gd name="connsiteY1" fmla="*/ 124527 h 354636"/>
                  <a:gd name="connsiteX2" fmla="*/ 219003 w 456732"/>
                  <a:gd name="connsiteY2" fmla="*/ 38802 h 354636"/>
                  <a:gd name="connsiteX3" fmla="*/ 124389 w 456732"/>
                  <a:gd name="connsiteY3" fmla="*/ 6417 h 354636"/>
                  <a:gd name="connsiteX4" fmla="*/ 115498 w 456732"/>
                  <a:gd name="connsiteY4" fmla="*/ 38802 h 354636"/>
                  <a:gd name="connsiteX5" fmla="*/ 26598 w 456732"/>
                  <a:gd name="connsiteY5" fmla="*/ 3242 h 354636"/>
                  <a:gd name="connsiteX6" fmla="*/ 5644 w 456732"/>
                  <a:gd name="connsiteY6" fmla="*/ 47692 h 354636"/>
                  <a:gd name="connsiteX7" fmla="*/ 17709 w 456732"/>
                  <a:gd name="connsiteY7" fmla="*/ 86427 h 354636"/>
                  <a:gd name="connsiteX8" fmla="*/ 5644 w 456732"/>
                  <a:gd name="connsiteY8" fmla="*/ 145482 h 354636"/>
                  <a:gd name="connsiteX9" fmla="*/ 8819 w 456732"/>
                  <a:gd name="connsiteY9" fmla="*/ 204537 h 354636"/>
                  <a:gd name="connsiteX10" fmla="*/ 38664 w 456732"/>
                  <a:gd name="connsiteY10" fmla="*/ 269942 h 354636"/>
                  <a:gd name="connsiteX11" fmla="*/ 207573 w 456732"/>
                  <a:gd name="connsiteY11" fmla="*/ 314392 h 354636"/>
                  <a:gd name="connsiteX12" fmla="*/ 346639 w 456732"/>
                  <a:gd name="connsiteY12" fmla="*/ 335348 h 354636"/>
                  <a:gd name="connsiteX13" fmla="*/ 420934 w 456732"/>
                  <a:gd name="connsiteY13" fmla="*/ 329632 h 354636"/>
                  <a:gd name="connsiteX14" fmla="*/ 410139 w 456732"/>
                  <a:gd name="connsiteY14" fmla="*/ 164532 h 35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6732" h="354636">
                    <a:moveTo>
                      <a:pt x="410139" y="164532"/>
                    </a:moveTo>
                    <a:cubicBezTo>
                      <a:pt x="410139" y="164532"/>
                      <a:pt x="346639" y="145482"/>
                      <a:pt x="325684" y="124527"/>
                    </a:cubicBezTo>
                    <a:cubicBezTo>
                      <a:pt x="304728" y="103573"/>
                      <a:pt x="248848" y="41342"/>
                      <a:pt x="219003" y="38802"/>
                    </a:cubicBezTo>
                    <a:cubicBezTo>
                      <a:pt x="189159" y="35627"/>
                      <a:pt x="135819" y="26737"/>
                      <a:pt x="124389" y="6417"/>
                    </a:cubicBezTo>
                    <a:cubicBezTo>
                      <a:pt x="112323" y="-14538"/>
                      <a:pt x="100894" y="21023"/>
                      <a:pt x="115498" y="38802"/>
                    </a:cubicBezTo>
                    <a:cubicBezTo>
                      <a:pt x="130103" y="56582"/>
                      <a:pt x="44378" y="67"/>
                      <a:pt x="26598" y="3242"/>
                    </a:cubicBezTo>
                    <a:cubicBezTo>
                      <a:pt x="8819" y="6417"/>
                      <a:pt x="-3247" y="26737"/>
                      <a:pt x="5644" y="47692"/>
                    </a:cubicBezTo>
                    <a:cubicBezTo>
                      <a:pt x="14534" y="68648"/>
                      <a:pt x="17709" y="86427"/>
                      <a:pt x="17709" y="86427"/>
                    </a:cubicBezTo>
                    <a:cubicBezTo>
                      <a:pt x="17709" y="86427"/>
                      <a:pt x="-8961" y="127702"/>
                      <a:pt x="5644" y="145482"/>
                    </a:cubicBezTo>
                    <a:cubicBezTo>
                      <a:pt x="5644" y="145482"/>
                      <a:pt x="-8961" y="186757"/>
                      <a:pt x="8819" y="204537"/>
                    </a:cubicBezTo>
                    <a:cubicBezTo>
                      <a:pt x="26598" y="222317"/>
                      <a:pt x="8819" y="257877"/>
                      <a:pt x="38664" y="269942"/>
                    </a:cubicBezTo>
                    <a:cubicBezTo>
                      <a:pt x="68509" y="282007"/>
                      <a:pt x="177728" y="314392"/>
                      <a:pt x="207573" y="314392"/>
                    </a:cubicBezTo>
                    <a:cubicBezTo>
                      <a:pt x="237419" y="314392"/>
                      <a:pt x="305364" y="311217"/>
                      <a:pt x="346639" y="335348"/>
                    </a:cubicBezTo>
                    <a:cubicBezTo>
                      <a:pt x="387914" y="358842"/>
                      <a:pt x="403153" y="365192"/>
                      <a:pt x="420934" y="329632"/>
                    </a:cubicBezTo>
                    <a:cubicBezTo>
                      <a:pt x="438078" y="293437"/>
                      <a:pt x="497769" y="210252"/>
                      <a:pt x="410139" y="164532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CBB9D27-5E35-A040-4D82-6098BFCC514C}"/>
                  </a:ext>
                </a:extLst>
              </p:cNvPr>
              <p:cNvSpPr/>
              <p:nvPr/>
            </p:nvSpPr>
            <p:spPr>
              <a:xfrm>
                <a:off x="5511710" y="3357245"/>
                <a:ext cx="365171" cy="311153"/>
              </a:xfrm>
              <a:custGeom>
                <a:avLst/>
                <a:gdLst>
                  <a:gd name="connsiteX0" fmla="*/ 358229 w 365171"/>
                  <a:gd name="connsiteY0" fmla="*/ 137160 h 311153"/>
                  <a:gd name="connsiteX1" fmla="*/ 272504 w 365171"/>
                  <a:gd name="connsiteY1" fmla="*/ 98425 h 311153"/>
                  <a:gd name="connsiteX2" fmla="*/ 180429 w 365171"/>
                  <a:gd name="connsiteY2" fmla="*/ 15240 h 311153"/>
                  <a:gd name="connsiteX3" fmla="*/ 97244 w 365171"/>
                  <a:gd name="connsiteY3" fmla="*/ 29845 h 311153"/>
                  <a:gd name="connsiteX4" fmla="*/ 29299 w 365171"/>
                  <a:gd name="connsiteY4" fmla="*/ 0 h 311153"/>
                  <a:gd name="connsiteX5" fmla="*/ 89 w 365171"/>
                  <a:gd name="connsiteY5" fmla="*/ 134620 h 311153"/>
                  <a:gd name="connsiteX6" fmla="*/ 11519 w 365171"/>
                  <a:gd name="connsiteY6" fmla="*/ 257175 h 311153"/>
                  <a:gd name="connsiteX7" fmla="*/ 154394 w 365171"/>
                  <a:gd name="connsiteY7" fmla="*/ 288925 h 311153"/>
                  <a:gd name="connsiteX8" fmla="*/ 293459 w 365171"/>
                  <a:gd name="connsiteY8" fmla="*/ 309880 h 311153"/>
                  <a:gd name="connsiteX9" fmla="*/ 358229 w 365171"/>
                  <a:gd name="connsiteY9" fmla="*/ 137160 h 31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5171" h="311153">
                    <a:moveTo>
                      <a:pt x="358229" y="137160"/>
                    </a:moveTo>
                    <a:cubicBezTo>
                      <a:pt x="358229" y="137160"/>
                      <a:pt x="282664" y="111760"/>
                      <a:pt x="272504" y="98425"/>
                    </a:cubicBezTo>
                    <a:cubicBezTo>
                      <a:pt x="262344" y="85090"/>
                      <a:pt x="194399" y="21590"/>
                      <a:pt x="180429" y="15240"/>
                    </a:cubicBezTo>
                    <a:cubicBezTo>
                      <a:pt x="180429" y="15240"/>
                      <a:pt x="153759" y="40640"/>
                      <a:pt x="97244" y="29845"/>
                    </a:cubicBezTo>
                    <a:cubicBezTo>
                      <a:pt x="97244" y="29845"/>
                      <a:pt x="45809" y="9525"/>
                      <a:pt x="29299" y="0"/>
                    </a:cubicBezTo>
                    <a:cubicBezTo>
                      <a:pt x="29299" y="0"/>
                      <a:pt x="1359" y="38100"/>
                      <a:pt x="89" y="134620"/>
                    </a:cubicBezTo>
                    <a:cubicBezTo>
                      <a:pt x="-1181" y="231140"/>
                      <a:pt x="11519" y="257175"/>
                      <a:pt x="11519" y="257175"/>
                    </a:cubicBezTo>
                    <a:cubicBezTo>
                      <a:pt x="11519" y="257175"/>
                      <a:pt x="103594" y="285115"/>
                      <a:pt x="154394" y="288925"/>
                    </a:cubicBezTo>
                    <a:cubicBezTo>
                      <a:pt x="205194" y="292735"/>
                      <a:pt x="264249" y="292100"/>
                      <a:pt x="293459" y="309880"/>
                    </a:cubicBezTo>
                    <a:cubicBezTo>
                      <a:pt x="322669" y="327660"/>
                      <a:pt x="386169" y="153670"/>
                      <a:pt x="358229" y="137160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A3F9A0F-FB79-CB05-F2B4-13893CBCEA34}"/>
                  </a:ext>
                </a:extLst>
              </p:cNvPr>
              <p:cNvSpPr/>
              <p:nvPr/>
            </p:nvSpPr>
            <p:spPr>
              <a:xfrm>
                <a:off x="5774818" y="3095021"/>
                <a:ext cx="1227989" cy="996567"/>
              </a:xfrm>
              <a:custGeom>
                <a:avLst/>
                <a:gdLst>
                  <a:gd name="connsiteX0" fmla="*/ 1126997 w 1227989"/>
                  <a:gd name="connsiteY0" fmla="*/ 10763 h 996567"/>
                  <a:gd name="connsiteX1" fmla="*/ 874901 w 1227989"/>
                  <a:gd name="connsiteY1" fmla="*/ 93948 h 996567"/>
                  <a:gd name="connsiteX2" fmla="*/ 750441 w 1227989"/>
                  <a:gd name="connsiteY2" fmla="*/ 298419 h 996567"/>
                  <a:gd name="connsiteX3" fmla="*/ 569466 w 1227989"/>
                  <a:gd name="connsiteY3" fmla="*/ 582898 h 996567"/>
                  <a:gd name="connsiteX4" fmla="*/ 498347 w 1227989"/>
                  <a:gd name="connsiteY4" fmla="*/ 556228 h 996567"/>
                  <a:gd name="connsiteX5" fmla="*/ 379602 w 1227989"/>
                  <a:gd name="connsiteY5" fmla="*/ 493998 h 996567"/>
                  <a:gd name="connsiteX6" fmla="*/ 93216 w 1227989"/>
                  <a:gd name="connsiteY6" fmla="*/ 400653 h 996567"/>
                  <a:gd name="connsiteX7" fmla="*/ 4316 w 1227989"/>
                  <a:gd name="connsiteY7" fmla="*/ 671798 h 996567"/>
                  <a:gd name="connsiteX8" fmla="*/ 491997 w 1227989"/>
                  <a:gd name="connsiteY8" fmla="*/ 938498 h 996567"/>
                  <a:gd name="connsiteX9" fmla="*/ 640587 w 1227989"/>
                  <a:gd name="connsiteY9" fmla="*/ 991838 h 996567"/>
                  <a:gd name="connsiteX10" fmla="*/ 1008251 w 1227989"/>
                  <a:gd name="connsiteY10" fmla="*/ 704183 h 996567"/>
                  <a:gd name="connsiteX11" fmla="*/ 1221612 w 1227989"/>
                  <a:gd name="connsiteY11" fmla="*/ 330803 h 996567"/>
                  <a:gd name="connsiteX12" fmla="*/ 1126997 w 1227989"/>
                  <a:gd name="connsiteY12" fmla="*/ 10763 h 99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27989" h="996567">
                    <a:moveTo>
                      <a:pt x="1126997" y="10763"/>
                    </a:moveTo>
                    <a:cubicBezTo>
                      <a:pt x="1045082" y="-21622"/>
                      <a:pt x="940307" y="22828"/>
                      <a:pt x="874901" y="93948"/>
                    </a:cubicBezTo>
                    <a:cubicBezTo>
                      <a:pt x="809497" y="165069"/>
                      <a:pt x="780287" y="251428"/>
                      <a:pt x="750441" y="298419"/>
                    </a:cubicBezTo>
                    <a:cubicBezTo>
                      <a:pt x="720597" y="345408"/>
                      <a:pt x="575182" y="556228"/>
                      <a:pt x="569466" y="582898"/>
                    </a:cubicBezTo>
                    <a:cubicBezTo>
                      <a:pt x="569466" y="582898"/>
                      <a:pt x="537082" y="570833"/>
                      <a:pt x="498347" y="556228"/>
                    </a:cubicBezTo>
                    <a:cubicBezTo>
                      <a:pt x="459612" y="541623"/>
                      <a:pt x="450722" y="517494"/>
                      <a:pt x="379602" y="493998"/>
                    </a:cubicBezTo>
                    <a:cubicBezTo>
                      <a:pt x="308482" y="470503"/>
                      <a:pt x="93216" y="400653"/>
                      <a:pt x="93216" y="400653"/>
                    </a:cubicBezTo>
                    <a:cubicBezTo>
                      <a:pt x="93216" y="400653"/>
                      <a:pt x="-23623" y="587344"/>
                      <a:pt x="4316" y="671798"/>
                    </a:cubicBezTo>
                    <a:cubicBezTo>
                      <a:pt x="23366" y="728313"/>
                      <a:pt x="415162" y="902938"/>
                      <a:pt x="491997" y="938498"/>
                    </a:cubicBezTo>
                    <a:cubicBezTo>
                      <a:pt x="568832" y="974058"/>
                      <a:pt x="604391" y="1009619"/>
                      <a:pt x="640587" y="991838"/>
                    </a:cubicBezTo>
                    <a:cubicBezTo>
                      <a:pt x="676147" y="974058"/>
                      <a:pt x="907287" y="807688"/>
                      <a:pt x="1008251" y="704183"/>
                    </a:cubicBezTo>
                    <a:cubicBezTo>
                      <a:pt x="1109216" y="600678"/>
                      <a:pt x="1207007" y="493363"/>
                      <a:pt x="1221612" y="330803"/>
                    </a:cubicBezTo>
                    <a:cubicBezTo>
                      <a:pt x="1227326" y="276828"/>
                      <a:pt x="1254632" y="60928"/>
                      <a:pt x="1126997" y="1076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" name="Graphic 2">
                <a:extLst>
                  <a:ext uri="{FF2B5EF4-FFF2-40B4-BE49-F238E27FC236}">
                    <a16:creationId xmlns:a16="http://schemas.microsoft.com/office/drawing/2014/main" id="{4A8C31D2-A707-DF7E-0DC4-BB9779EF6F75}"/>
                  </a:ext>
                </a:extLst>
              </p:cNvPr>
              <p:cNvGrpSpPr/>
              <p:nvPr/>
            </p:nvGrpSpPr>
            <p:grpSpPr>
              <a:xfrm>
                <a:off x="4565917" y="5810758"/>
                <a:ext cx="649976" cy="479646"/>
                <a:chOff x="4565917" y="5810758"/>
                <a:chExt cx="649976" cy="479646"/>
              </a:xfrm>
            </p:grpSpPr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E9789691-D628-28C5-BDC3-3198CE106CC7}"/>
                    </a:ext>
                  </a:extLst>
                </p:cNvPr>
                <p:cNvSpPr/>
                <p:nvPr/>
              </p:nvSpPr>
              <p:spPr>
                <a:xfrm>
                  <a:off x="4832746" y="5810758"/>
                  <a:ext cx="193559" cy="245698"/>
                </a:xfrm>
                <a:custGeom>
                  <a:avLst/>
                  <a:gdLst>
                    <a:gd name="connsiteX0" fmla="*/ 6588 w 193559"/>
                    <a:gd name="connsiteY0" fmla="*/ 223646 h 245698"/>
                    <a:gd name="connsiteX1" fmla="*/ 20558 w 193559"/>
                    <a:gd name="connsiteY1" fmla="*/ 195707 h 245698"/>
                    <a:gd name="connsiteX2" fmla="*/ 34528 w 193559"/>
                    <a:gd name="connsiteY2" fmla="*/ 141732 h 245698"/>
                    <a:gd name="connsiteX3" fmla="*/ 90408 w 193559"/>
                    <a:gd name="connsiteY3" fmla="*/ 2666 h 245698"/>
                    <a:gd name="connsiteX4" fmla="*/ 179308 w 193559"/>
                    <a:gd name="connsiteY4" fmla="*/ 32512 h 245698"/>
                    <a:gd name="connsiteX5" fmla="*/ 181213 w 193559"/>
                    <a:gd name="connsiteY5" fmla="*/ 150621 h 245698"/>
                    <a:gd name="connsiteX6" fmla="*/ 157083 w 193559"/>
                    <a:gd name="connsiteY6" fmla="*/ 202691 h 245698"/>
                    <a:gd name="connsiteX7" fmla="*/ 6588 w 193559"/>
                    <a:gd name="connsiteY7" fmla="*/ 223646 h 245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3559" h="245698">
                      <a:moveTo>
                        <a:pt x="6588" y="223646"/>
                      </a:moveTo>
                      <a:cubicBezTo>
                        <a:pt x="6588" y="223646"/>
                        <a:pt x="20558" y="207771"/>
                        <a:pt x="20558" y="195707"/>
                      </a:cubicBezTo>
                      <a:cubicBezTo>
                        <a:pt x="20558" y="183641"/>
                        <a:pt x="18653" y="162687"/>
                        <a:pt x="34528" y="141732"/>
                      </a:cubicBezTo>
                      <a:cubicBezTo>
                        <a:pt x="50403" y="120776"/>
                        <a:pt x="74533" y="2666"/>
                        <a:pt x="90408" y="2666"/>
                      </a:cubicBezTo>
                      <a:cubicBezTo>
                        <a:pt x="106283" y="2666"/>
                        <a:pt x="170418" y="-13209"/>
                        <a:pt x="179308" y="32512"/>
                      </a:cubicBezTo>
                      <a:cubicBezTo>
                        <a:pt x="188198" y="78232"/>
                        <a:pt x="205343" y="131571"/>
                        <a:pt x="181213" y="150621"/>
                      </a:cubicBezTo>
                      <a:cubicBezTo>
                        <a:pt x="157083" y="169671"/>
                        <a:pt x="151368" y="183641"/>
                        <a:pt x="157083" y="202691"/>
                      </a:cubicBezTo>
                      <a:cubicBezTo>
                        <a:pt x="162798" y="221741"/>
                        <a:pt x="-38497" y="275716"/>
                        <a:pt x="6588" y="223646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60BB39F3-32AC-B160-FF12-A664F7C2DF53}"/>
                    </a:ext>
                  </a:extLst>
                </p:cNvPr>
                <p:cNvSpPr/>
                <p:nvPr/>
              </p:nvSpPr>
              <p:spPr>
                <a:xfrm>
                  <a:off x="4575379" y="5899666"/>
                  <a:ext cx="611145" cy="347769"/>
                </a:xfrm>
                <a:custGeom>
                  <a:avLst/>
                  <a:gdLst>
                    <a:gd name="connsiteX0" fmla="*/ 444930 w 611145"/>
                    <a:gd name="connsiteY0" fmla="*/ 75049 h 347769"/>
                    <a:gd name="connsiteX1" fmla="*/ 363016 w 611145"/>
                    <a:gd name="connsiteY1" fmla="*/ 99179 h 347769"/>
                    <a:gd name="connsiteX2" fmla="*/ 284911 w 611145"/>
                    <a:gd name="connsiteY2" fmla="*/ 141089 h 347769"/>
                    <a:gd name="connsiteX3" fmla="*/ 239825 w 611145"/>
                    <a:gd name="connsiteY3" fmla="*/ 137914 h 347769"/>
                    <a:gd name="connsiteX4" fmla="*/ 185850 w 611145"/>
                    <a:gd name="connsiteY4" fmla="*/ 196968 h 347769"/>
                    <a:gd name="connsiteX5" fmla="*/ 2971 w 611145"/>
                    <a:gd name="connsiteY5" fmla="*/ 282059 h 347769"/>
                    <a:gd name="connsiteX6" fmla="*/ 44880 w 611145"/>
                    <a:gd name="connsiteY6" fmla="*/ 346193 h 347769"/>
                    <a:gd name="connsiteX7" fmla="*/ 317930 w 611145"/>
                    <a:gd name="connsiteY7" fmla="*/ 322064 h 347769"/>
                    <a:gd name="connsiteX8" fmla="*/ 472871 w 611145"/>
                    <a:gd name="connsiteY8" fmla="*/ 294124 h 347769"/>
                    <a:gd name="connsiteX9" fmla="*/ 599871 w 611145"/>
                    <a:gd name="connsiteY9" fmla="*/ 247134 h 347769"/>
                    <a:gd name="connsiteX10" fmla="*/ 573836 w 611145"/>
                    <a:gd name="connsiteY10" fmla="*/ 129024 h 347769"/>
                    <a:gd name="connsiteX11" fmla="*/ 610666 w 611145"/>
                    <a:gd name="connsiteY11" fmla="*/ 78859 h 347769"/>
                    <a:gd name="connsiteX12" fmla="*/ 566851 w 611145"/>
                    <a:gd name="connsiteY12" fmla="*/ 26789 h 347769"/>
                    <a:gd name="connsiteX13" fmla="*/ 469061 w 611145"/>
                    <a:gd name="connsiteY13" fmla="*/ 23614 h 347769"/>
                    <a:gd name="connsiteX14" fmla="*/ 444930 w 611145"/>
                    <a:gd name="connsiteY14" fmla="*/ 75049 h 347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11145" h="347769">
                      <a:moveTo>
                        <a:pt x="444930" y="75049"/>
                      </a:moveTo>
                      <a:cubicBezTo>
                        <a:pt x="431596" y="91559"/>
                        <a:pt x="385875" y="82034"/>
                        <a:pt x="363016" y="99179"/>
                      </a:cubicBezTo>
                      <a:cubicBezTo>
                        <a:pt x="340155" y="116324"/>
                        <a:pt x="298880" y="141089"/>
                        <a:pt x="284911" y="141089"/>
                      </a:cubicBezTo>
                      <a:cubicBezTo>
                        <a:pt x="270941" y="141089"/>
                        <a:pt x="256971" y="122039"/>
                        <a:pt x="239825" y="137914"/>
                      </a:cubicBezTo>
                      <a:cubicBezTo>
                        <a:pt x="222680" y="153789"/>
                        <a:pt x="208711" y="189984"/>
                        <a:pt x="185850" y="196968"/>
                      </a:cubicBezTo>
                      <a:cubicBezTo>
                        <a:pt x="162991" y="203954"/>
                        <a:pt x="13766" y="259834"/>
                        <a:pt x="2971" y="282059"/>
                      </a:cubicBezTo>
                      <a:cubicBezTo>
                        <a:pt x="-7825" y="304284"/>
                        <a:pt x="11861" y="341114"/>
                        <a:pt x="44880" y="346193"/>
                      </a:cubicBezTo>
                      <a:cubicBezTo>
                        <a:pt x="77900" y="351274"/>
                        <a:pt x="244905" y="344289"/>
                        <a:pt x="317930" y="322064"/>
                      </a:cubicBezTo>
                      <a:cubicBezTo>
                        <a:pt x="390955" y="299204"/>
                        <a:pt x="418896" y="292218"/>
                        <a:pt x="472871" y="294124"/>
                      </a:cubicBezTo>
                      <a:cubicBezTo>
                        <a:pt x="526846" y="296029"/>
                        <a:pt x="599871" y="276979"/>
                        <a:pt x="599871" y="247134"/>
                      </a:cubicBezTo>
                      <a:cubicBezTo>
                        <a:pt x="599871" y="217289"/>
                        <a:pt x="568755" y="141089"/>
                        <a:pt x="573836" y="129024"/>
                      </a:cubicBezTo>
                      <a:cubicBezTo>
                        <a:pt x="578916" y="116959"/>
                        <a:pt x="615746" y="97909"/>
                        <a:pt x="610666" y="78859"/>
                      </a:cubicBezTo>
                      <a:cubicBezTo>
                        <a:pt x="605586" y="59809"/>
                        <a:pt x="601776" y="43934"/>
                        <a:pt x="566851" y="26789"/>
                      </a:cubicBezTo>
                      <a:cubicBezTo>
                        <a:pt x="531926" y="9643"/>
                        <a:pt x="501446" y="-22107"/>
                        <a:pt x="469061" y="23614"/>
                      </a:cubicBezTo>
                      <a:cubicBezTo>
                        <a:pt x="451916" y="47743"/>
                        <a:pt x="458900" y="57904"/>
                        <a:pt x="444930" y="75049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B0D42057-2D2F-CA80-7DA1-A07ECEC3D981}"/>
                    </a:ext>
                  </a:extLst>
                </p:cNvPr>
                <p:cNvSpPr/>
                <p:nvPr/>
              </p:nvSpPr>
              <p:spPr>
                <a:xfrm>
                  <a:off x="4851400" y="6083838"/>
                  <a:ext cx="275586" cy="144661"/>
                </a:xfrm>
                <a:custGeom>
                  <a:avLst/>
                  <a:gdLst>
                    <a:gd name="connsiteX0" fmla="*/ 0 w 275586"/>
                    <a:gd name="connsiteY0" fmla="*/ 129636 h 144661"/>
                    <a:gd name="connsiteX1" fmla="*/ 48895 w 275586"/>
                    <a:gd name="connsiteY1" fmla="*/ 49626 h 144661"/>
                    <a:gd name="connsiteX2" fmla="*/ 128905 w 275586"/>
                    <a:gd name="connsiteY2" fmla="*/ 39466 h 144661"/>
                    <a:gd name="connsiteX3" fmla="*/ 229870 w 275586"/>
                    <a:gd name="connsiteY3" fmla="*/ 39466 h 144661"/>
                    <a:gd name="connsiteX4" fmla="*/ 266700 w 275586"/>
                    <a:gd name="connsiteY4" fmla="*/ 4541 h 144661"/>
                    <a:gd name="connsiteX5" fmla="*/ 271780 w 275586"/>
                    <a:gd name="connsiteY5" fmla="*/ 88361 h 144661"/>
                    <a:gd name="connsiteX6" fmla="*/ 53975 w 275586"/>
                    <a:gd name="connsiteY6" fmla="*/ 137256 h 144661"/>
                    <a:gd name="connsiteX7" fmla="*/ 0 w 275586"/>
                    <a:gd name="connsiteY7" fmla="*/ 129636 h 144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586" h="144661">
                      <a:moveTo>
                        <a:pt x="0" y="129636"/>
                      </a:moveTo>
                      <a:cubicBezTo>
                        <a:pt x="0" y="129636"/>
                        <a:pt x="29845" y="72486"/>
                        <a:pt x="48895" y="49626"/>
                      </a:cubicBezTo>
                      <a:cubicBezTo>
                        <a:pt x="67945" y="26766"/>
                        <a:pt x="90805" y="12796"/>
                        <a:pt x="128905" y="39466"/>
                      </a:cubicBezTo>
                      <a:cubicBezTo>
                        <a:pt x="167005" y="65501"/>
                        <a:pt x="208915" y="63596"/>
                        <a:pt x="229870" y="39466"/>
                      </a:cubicBezTo>
                      <a:cubicBezTo>
                        <a:pt x="250825" y="15336"/>
                        <a:pt x="257810" y="-10699"/>
                        <a:pt x="266700" y="4541"/>
                      </a:cubicBezTo>
                      <a:cubicBezTo>
                        <a:pt x="275590" y="19781"/>
                        <a:pt x="278765" y="74391"/>
                        <a:pt x="271780" y="88361"/>
                      </a:cubicBezTo>
                      <a:cubicBezTo>
                        <a:pt x="264795" y="102331"/>
                        <a:pt x="100965" y="116301"/>
                        <a:pt x="53975" y="137256"/>
                      </a:cubicBezTo>
                      <a:cubicBezTo>
                        <a:pt x="6985" y="157576"/>
                        <a:pt x="0" y="129636"/>
                        <a:pt x="0" y="129636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061BC1F2-E5E6-D9BA-99E9-6C2A820B517B}"/>
                    </a:ext>
                  </a:extLst>
                </p:cNvPr>
                <p:cNvSpPr/>
                <p:nvPr/>
              </p:nvSpPr>
              <p:spPr>
                <a:xfrm>
                  <a:off x="4980056" y="6116708"/>
                  <a:ext cx="235837" cy="144890"/>
                </a:xfrm>
                <a:custGeom>
                  <a:avLst/>
                  <a:gdLst>
                    <a:gd name="connsiteX0" fmla="*/ 209163 w 235837"/>
                    <a:gd name="connsiteY0" fmla="*/ 881 h 144890"/>
                    <a:gd name="connsiteX1" fmla="*/ 172333 w 235837"/>
                    <a:gd name="connsiteY1" fmla="*/ 30726 h 144890"/>
                    <a:gd name="connsiteX2" fmla="*/ 132328 w 235837"/>
                    <a:gd name="connsiteY2" fmla="*/ 32631 h 144890"/>
                    <a:gd name="connsiteX3" fmla="*/ 248 w 235837"/>
                    <a:gd name="connsiteY3" fmla="*/ 95496 h 144890"/>
                    <a:gd name="connsiteX4" fmla="*/ 82163 w 235837"/>
                    <a:gd name="connsiteY4" fmla="*/ 144391 h 144890"/>
                    <a:gd name="connsiteX5" fmla="*/ 216148 w 235837"/>
                    <a:gd name="connsiteY5" fmla="*/ 116451 h 144890"/>
                    <a:gd name="connsiteX6" fmla="*/ 232023 w 235837"/>
                    <a:gd name="connsiteY6" fmla="*/ 52316 h 144890"/>
                    <a:gd name="connsiteX7" fmla="*/ 209163 w 235837"/>
                    <a:gd name="connsiteY7" fmla="*/ 881 h 14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5837" h="144890">
                      <a:moveTo>
                        <a:pt x="209163" y="881"/>
                      </a:moveTo>
                      <a:cubicBezTo>
                        <a:pt x="200273" y="-6104"/>
                        <a:pt x="188208" y="30726"/>
                        <a:pt x="172333" y="30726"/>
                      </a:cubicBezTo>
                      <a:cubicBezTo>
                        <a:pt x="156458" y="30726"/>
                        <a:pt x="155188" y="20566"/>
                        <a:pt x="132328" y="32631"/>
                      </a:cubicBezTo>
                      <a:cubicBezTo>
                        <a:pt x="109468" y="44696"/>
                        <a:pt x="3423" y="76446"/>
                        <a:pt x="248" y="95496"/>
                      </a:cubicBezTo>
                      <a:cubicBezTo>
                        <a:pt x="-2927" y="114546"/>
                        <a:pt x="24378" y="149471"/>
                        <a:pt x="82163" y="144391"/>
                      </a:cubicBezTo>
                      <a:cubicBezTo>
                        <a:pt x="139948" y="139311"/>
                        <a:pt x="197098" y="144391"/>
                        <a:pt x="216148" y="116451"/>
                      </a:cubicBezTo>
                      <a:cubicBezTo>
                        <a:pt x="235198" y="88511"/>
                        <a:pt x="240278" y="79621"/>
                        <a:pt x="232023" y="52316"/>
                      </a:cubicBezTo>
                      <a:cubicBezTo>
                        <a:pt x="223768" y="25011"/>
                        <a:pt x="225038" y="12946"/>
                        <a:pt x="209163" y="881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7BC197BF-7491-53B2-E480-FF0A46EB5B5D}"/>
                    </a:ext>
                  </a:extLst>
                </p:cNvPr>
                <p:cNvSpPr/>
                <p:nvPr/>
              </p:nvSpPr>
              <p:spPr>
                <a:xfrm>
                  <a:off x="4805530" y="6171157"/>
                  <a:ext cx="124804" cy="104838"/>
                </a:xfrm>
                <a:custGeom>
                  <a:avLst/>
                  <a:gdLst>
                    <a:gd name="connsiteX0" fmla="*/ 123974 w 124804"/>
                    <a:gd name="connsiteY0" fmla="*/ 45493 h 104838"/>
                    <a:gd name="connsiteX1" fmla="*/ 89049 w 124804"/>
                    <a:gd name="connsiteY1" fmla="*/ 408 h 104838"/>
                    <a:gd name="connsiteX2" fmla="*/ 24914 w 124804"/>
                    <a:gd name="connsiteY2" fmla="*/ 46128 h 104838"/>
                    <a:gd name="connsiteX3" fmla="*/ 4594 w 124804"/>
                    <a:gd name="connsiteY3" fmla="*/ 91213 h 104838"/>
                    <a:gd name="connsiteX4" fmla="*/ 81429 w 124804"/>
                    <a:gd name="connsiteY4" fmla="*/ 95658 h 104838"/>
                    <a:gd name="connsiteX5" fmla="*/ 123974 w 124804"/>
                    <a:gd name="connsiteY5" fmla="*/ 45493 h 104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804" h="104838">
                      <a:moveTo>
                        <a:pt x="123974" y="45493"/>
                      </a:moveTo>
                      <a:cubicBezTo>
                        <a:pt x="129054" y="20093"/>
                        <a:pt x="110004" y="-3402"/>
                        <a:pt x="89049" y="408"/>
                      </a:cubicBezTo>
                      <a:cubicBezTo>
                        <a:pt x="68094" y="4218"/>
                        <a:pt x="42059" y="34063"/>
                        <a:pt x="24914" y="46128"/>
                      </a:cubicBezTo>
                      <a:cubicBezTo>
                        <a:pt x="7769" y="58193"/>
                        <a:pt x="-8106" y="75973"/>
                        <a:pt x="4594" y="91213"/>
                      </a:cubicBezTo>
                      <a:cubicBezTo>
                        <a:pt x="17294" y="106453"/>
                        <a:pt x="56664" y="110263"/>
                        <a:pt x="81429" y="95658"/>
                      </a:cubicBezTo>
                      <a:cubicBezTo>
                        <a:pt x="105559" y="82323"/>
                        <a:pt x="118894" y="69623"/>
                        <a:pt x="123974" y="45493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027006F4-EDFE-2974-EA08-A2080CC46303}"/>
                    </a:ext>
                  </a:extLst>
                </p:cNvPr>
                <p:cNvSpPr/>
                <p:nvPr/>
              </p:nvSpPr>
              <p:spPr>
                <a:xfrm>
                  <a:off x="4565917" y="6168499"/>
                  <a:ext cx="226856" cy="121905"/>
                </a:xfrm>
                <a:custGeom>
                  <a:avLst/>
                  <a:gdLst>
                    <a:gd name="connsiteX0" fmla="*/ 168643 w 226856"/>
                    <a:gd name="connsiteY0" fmla="*/ 41801 h 121905"/>
                    <a:gd name="connsiteX1" fmla="*/ 84823 w 226856"/>
                    <a:gd name="connsiteY1" fmla="*/ 64661 h 121905"/>
                    <a:gd name="connsiteX2" fmla="*/ 56883 w 226856"/>
                    <a:gd name="connsiteY2" fmla="*/ 66566 h 121905"/>
                    <a:gd name="connsiteX3" fmla="*/ 11798 w 226856"/>
                    <a:gd name="connsiteY3" fmla="*/ 526 h 121905"/>
                    <a:gd name="connsiteX4" fmla="*/ 39738 w 226856"/>
                    <a:gd name="connsiteY4" fmla="*/ 94506 h 121905"/>
                    <a:gd name="connsiteX5" fmla="*/ 197853 w 226856"/>
                    <a:gd name="connsiteY5" fmla="*/ 113556 h 121905"/>
                    <a:gd name="connsiteX6" fmla="*/ 220713 w 226856"/>
                    <a:gd name="connsiteY6" fmla="*/ 47516 h 121905"/>
                    <a:gd name="connsiteX7" fmla="*/ 168643 w 226856"/>
                    <a:gd name="connsiteY7" fmla="*/ 41801 h 12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856" h="121905">
                      <a:moveTo>
                        <a:pt x="168643" y="41801"/>
                      </a:moveTo>
                      <a:cubicBezTo>
                        <a:pt x="144513" y="50691"/>
                        <a:pt x="112763" y="62756"/>
                        <a:pt x="84823" y="64661"/>
                      </a:cubicBezTo>
                      <a:cubicBezTo>
                        <a:pt x="56883" y="66566"/>
                        <a:pt x="67678" y="74821"/>
                        <a:pt x="56883" y="66566"/>
                      </a:cubicBezTo>
                      <a:cubicBezTo>
                        <a:pt x="46088" y="58311"/>
                        <a:pt x="27038" y="-6459"/>
                        <a:pt x="11798" y="526"/>
                      </a:cubicBezTo>
                      <a:cubicBezTo>
                        <a:pt x="-3442" y="7511"/>
                        <a:pt x="-12332" y="66566"/>
                        <a:pt x="39738" y="94506"/>
                      </a:cubicBezTo>
                      <a:cubicBezTo>
                        <a:pt x="91808" y="122446"/>
                        <a:pt x="171818" y="129431"/>
                        <a:pt x="197853" y="113556"/>
                      </a:cubicBezTo>
                      <a:cubicBezTo>
                        <a:pt x="223888" y="97681"/>
                        <a:pt x="234683" y="69741"/>
                        <a:pt x="220713" y="47516"/>
                      </a:cubicBezTo>
                      <a:cubicBezTo>
                        <a:pt x="207378" y="24021"/>
                        <a:pt x="168643" y="41801"/>
                        <a:pt x="168643" y="41801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2668020-B57C-8F12-93D9-48AFCDEAB04B}"/>
                  </a:ext>
                </a:extLst>
              </p:cNvPr>
              <p:cNvSpPr/>
              <p:nvPr/>
            </p:nvSpPr>
            <p:spPr>
              <a:xfrm>
                <a:off x="7364322" y="5639218"/>
                <a:ext cx="322562" cy="358776"/>
              </a:xfrm>
              <a:custGeom>
                <a:avLst/>
                <a:gdLst>
                  <a:gd name="connsiteX0" fmla="*/ 408 w 322562"/>
                  <a:gd name="connsiteY0" fmla="*/ 96736 h 358776"/>
                  <a:gd name="connsiteX1" fmla="*/ 233453 w 322562"/>
                  <a:gd name="connsiteY1" fmla="*/ 357086 h 358776"/>
                  <a:gd name="connsiteX2" fmla="*/ 321718 w 322562"/>
                  <a:gd name="connsiteY2" fmla="*/ 298666 h 358776"/>
                  <a:gd name="connsiteX3" fmla="*/ 146458 w 322562"/>
                  <a:gd name="connsiteY3" fmla="*/ 851 h 358776"/>
                  <a:gd name="connsiteX4" fmla="*/ 408 w 322562"/>
                  <a:gd name="connsiteY4" fmla="*/ 96736 h 35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562" h="358776">
                    <a:moveTo>
                      <a:pt x="408" y="96736"/>
                    </a:moveTo>
                    <a:cubicBezTo>
                      <a:pt x="408" y="96736"/>
                      <a:pt x="209958" y="349466"/>
                      <a:pt x="233453" y="357086"/>
                    </a:cubicBezTo>
                    <a:cubicBezTo>
                      <a:pt x="267108" y="368516"/>
                      <a:pt x="330608" y="318986"/>
                      <a:pt x="321718" y="298666"/>
                    </a:cubicBezTo>
                    <a:cubicBezTo>
                      <a:pt x="299493" y="249771"/>
                      <a:pt x="162333" y="11646"/>
                      <a:pt x="146458" y="851"/>
                    </a:cubicBezTo>
                    <a:cubicBezTo>
                      <a:pt x="130583" y="-9944"/>
                      <a:pt x="-8482" y="85306"/>
                      <a:pt x="408" y="96736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2B624177-0316-A3D7-F5E7-9BEB7AC850C7}"/>
                  </a:ext>
                </a:extLst>
              </p:cNvPr>
              <p:cNvGrpSpPr/>
              <p:nvPr/>
            </p:nvGrpSpPr>
            <p:grpSpPr>
              <a:xfrm>
                <a:off x="7536499" y="5825446"/>
                <a:ext cx="297840" cy="565880"/>
                <a:chOff x="7536499" y="5825446"/>
                <a:chExt cx="297840" cy="565880"/>
              </a:xfrm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3766F44F-BB94-1DE4-54E0-7814026C8DBD}"/>
                    </a:ext>
                  </a:extLst>
                </p:cNvPr>
                <p:cNvSpPr/>
                <p:nvPr/>
              </p:nvSpPr>
              <p:spPr>
                <a:xfrm>
                  <a:off x="7543836" y="5825446"/>
                  <a:ext cx="228803" cy="332778"/>
                </a:xfrm>
                <a:custGeom>
                  <a:avLst/>
                  <a:gdLst>
                    <a:gd name="connsiteX0" fmla="*/ 15838 w 228803"/>
                    <a:gd name="connsiteY0" fmla="*/ 188639 h 332778"/>
                    <a:gd name="connsiteX1" fmla="*/ 8854 w 228803"/>
                    <a:gd name="connsiteY1" fmla="*/ 154984 h 332778"/>
                    <a:gd name="connsiteX2" fmla="*/ 1869 w 228803"/>
                    <a:gd name="connsiteY2" fmla="*/ 88944 h 332778"/>
                    <a:gd name="connsiteX3" fmla="*/ 40604 w 228803"/>
                    <a:gd name="connsiteY3" fmla="*/ 679 h 332778"/>
                    <a:gd name="connsiteX4" fmla="*/ 162523 w 228803"/>
                    <a:gd name="connsiteY4" fmla="*/ 10839 h 332778"/>
                    <a:gd name="connsiteX5" fmla="*/ 208244 w 228803"/>
                    <a:gd name="connsiteY5" fmla="*/ 31159 h 332778"/>
                    <a:gd name="connsiteX6" fmla="*/ 218404 w 228803"/>
                    <a:gd name="connsiteY6" fmla="*/ 114344 h 332778"/>
                    <a:gd name="connsiteX7" fmla="*/ 220308 w 228803"/>
                    <a:gd name="connsiteY7" fmla="*/ 182289 h 332778"/>
                    <a:gd name="connsiteX8" fmla="*/ 206973 w 228803"/>
                    <a:gd name="connsiteY8" fmla="*/ 319449 h 332778"/>
                    <a:gd name="connsiteX9" fmla="*/ 54573 w 228803"/>
                    <a:gd name="connsiteY9" fmla="*/ 329609 h 332778"/>
                    <a:gd name="connsiteX10" fmla="*/ 20919 w 228803"/>
                    <a:gd name="connsiteY10" fmla="*/ 271824 h 332778"/>
                    <a:gd name="connsiteX11" fmla="*/ 15838 w 228803"/>
                    <a:gd name="connsiteY11" fmla="*/ 188639 h 332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8803" h="332778">
                      <a:moveTo>
                        <a:pt x="15838" y="188639"/>
                      </a:moveTo>
                      <a:cubicBezTo>
                        <a:pt x="15838" y="188639"/>
                        <a:pt x="19013" y="171494"/>
                        <a:pt x="8854" y="154984"/>
                      </a:cubicBezTo>
                      <a:cubicBezTo>
                        <a:pt x="-1306" y="137839"/>
                        <a:pt x="-1306" y="116249"/>
                        <a:pt x="1869" y="88944"/>
                      </a:cubicBezTo>
                      <a:cubicBezTo>
                        <a:pt x="5044" y="61639"/>
                        <a:pt x="15204" y="-7576"/>
                        <a:pt x="40604" y="679"/>
                      </a:cubicBezTo>
                      <a:cubicBezTo>
                        <a:pt x="66004" y="8934"/>
                        <a:pt x="128869" y="12744"/>
                        <a:pt x="162523" y="10839"/>
                      </a:cubicBezTo>
                      <a:cubicBezTo>
                        <a:pt x="196179" y="8934"/>
                        <a:pt x="205069" y="-4401"/>
                        <a:pt x="208244" y="31159"/>
                      </a:cubicBezTo>
                      <a:cubicBezTo>
                        <a:pt x="211419" y="66719"/>
                        <a:pt x="211419" y="97199"/>
                        <a:pt x="218404" y="114344"/>
                      </a:cubicBezTo>
                      <a:cubicBezTo>
                        <a:pt x="225388" y="131489"/>
                        <a:pt x="236819" y="153079"/>
                        <a:pt x="220308" y="182289"/>
                      </a:cubicBezTo>
                      <a:cubicBezTo>
                        <a:pt x="203163" y="210864"/>
                        <a:pt x="215229" y="308019"/>
                        <a:pt x="206973" y="319449"/>
                      </a:cubicBezTo>
                      <a:cubicBezTo>
                        <a:pt x="198719" y="331514"/>
                        <a:pt x="72988" y="336594"/>
                        <a:pt x="54573" y="329609"/>
                      </a:cubicBezTo>
                      <a:cubicBezTo>
                        <a:pt x="36158" y="322624"/>
                        <a:pt x="22188" y="299129"/>
                        <a:pt x="20919" y="271824"/>
                      </a:cubicBezTo>
                      <a:cubicBezTo>
                        <a:pt x="19013" y="244519"/>
                        <a:pt x="15838" y="188639"/>
                        <a:pt x="15838" y="188639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C4A5A93A-A45F-0395-DDD3-DE372C33E119}"/>
                    </a:ext>
                  </a:extLst>
                </p:cNvPr>
                <p:cNvSpPr/>
                <p:nvPr/>
              </p:nvSpPr>
              <p:spPr>
                <a:xfrm>
                  <a:off x="7549515" y="5983121"/>
                  <a:ext cx="258610" cy="375487"/>
                </a:xfrm>
                <a:custGeom>
                  <a:avLst/>
                  <a:gdLst>
                    <a:gd name="connsiteX0" fmla="*/ 0 w 258610"/>
                    <a:gd name="connsiteY0" fmla="*/ 15724 h 375487"/>
                    <a:gd name="connsiteX1" fmla="*/ 6985 w 258610"/>
                    <a:gd name="connsiteY1" fmla="*/ 68429 h 375487"/>
                    <a:gd name="connsiteX2" fmla="*/ 8890 w 258610"/>
                    <a:gd name="connsiteY2" fmla="*/ 136374 h 375487"/>
                    <a:gd name="connsiteX3" fmla="*/ 10795 w 258610"/>
                    <a:gd name="connsiteY3" fmla="*/ 185269 h 375487"/>
                    <a:gd name="connsiteX4" fmla="*/ 12700 w 258610"/>
                    <a:gd name="connsiteY4" fmla="*/ 327509 h 375487"/>
                    <a:gd name="connsiteX5" fmla="*/ 131445 w 258610"/>
                    <a:gd name="connsiteY5" fmla="*/ 375134 h 375487"/>
                    <a:gd name="connsiteX6" fmla="*/ 258445 w 258610"/>
                    <a:gd name="connsiteY6" fmla="*/ 279884 h 375487"/>
                    <a:gd name="connsiteX7" fmla="*/ 227965 w 258610"/>
                    <a:gd name="connsiteY7" fmla="*/ 163044 h 375487"/>
                    <a:gd name="connsiteX8" fmla="*/ 226060 w 258610"/>
                    <a:gd name="connsiteY8" fmla="*/ 79859 h 375487"/>
                    <a:gd name="connsiteX9" fmla="*/ 212725 w 258610"/>
                    <a:gd name="connsiteY9" fmla="*/ 1754 h 375487"/>
                    <a:gd name="connsiteX10" fmla="*/ 199390 w 258610"/>
                    <a:gd name="connsiteY10" fmla="*/ 39219 h 375487"/>
                    <a:gd name="connsiteX11" fmla="*/ 182245 w 258610"/>
                    <a:gd name="connsiteY11" fmla="*/ 105259 h 375487"/>
                    <a:gd name="connsiteX12" fmla="*/ 165100 w 258610"/>
                    <a:gd name="connsiteY12" fmla="*/ 156059 h 375487"/>
                    <a:gd name="connsiteX13" fmla="*/ 38100 w 258610"/>
                    <a:gd name="connsiteY13" fmla="*/ 145899 h 375487"/>
                    <a:gd name="connsiteX14" fmla="*/ 20955 w 258610"/>
                    <a:gd name="connsiteY14" fmla="*/ 50649 h 375487"/>
                    <a:gd name="connsiteX15" fmla="*/ 0 w 258610"/>
                    <a:gd name="connsiteY15" fmla="*/ 15724 h 375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58610" h="375487">
                      <a:moveTo>
                        <a:pt x="0" y="15724"/>
                      </a:moveTo>
                      <a:cubicBezTo>
                        <a:pt x="0" y="15724"/>
                        <a:pt x="6985" y="51284"/>
                        <a:pt x="6985" y="68429"/>
                      </a:cubicBezTo>
                      <a:cubicBezTo>
                        <a:pt x="6985" y="85574"/>
                        <a:pt x="0" y="124309"/>
                        <a:pt x="8890" y="136374"/>
                      </a:cubicBezTo>
                      <a:cubicBezTo>
                        <a:pt x="17145" y="148439"/>
                        <a:pt x="13970" y="170029"/>
                        <a:pt x="10795" y="185269"/>
                      </a:cubicBezTo>
                      <a:cubicBezTo>
                        <a:pt x="7620" y="200509"/>
                        <a:pt x="635" y="295759"/>
                        <a:pt x="12700" y="327509"/>
                      </a:cubicBezTo>
                      <a:cubicBezTo>
                        <a:pt x="24765" y="359894"/>
                        <a:pt x="39370" y="378309"/>
                        <a:pt x="131445" y="375134"/>
                      </a:cubicBezTo>
                      <a:cubicBezTo>
                        <a:pt x="275590" y="370054"/>
                        <a:pt x="257175" y="304014"/>
                        <a:pt x="258445" y="279884"/>
                      </a:cubicBezTo>
                      <a:cubicBezTo>
                        <a:pt x="260350" y="256389"/>
                        <a:pt x="227965" y="198604"/>
                        <a:pt x="227965" y="163044"/>
                      </a:cubicBezTo>
                      <a:cubicBezTo>
                        <a:pt x="227965" y="127484"/>
                        <a:pt x="226060" y="117324"/>
                        <a:pt x="226060" y="79859"/>
                      </a:cubicBezTo>
                      <a:cubicBezTo>
                        <a:pt x="226060" y="42394"/>
                        <a:pt x="226060" y="11914"/>
                        <a:pt x="212725" y="1754"/>
                      </a:cubicBezTo>
                      <a:cubicBezTo>
                        <a:pt x="199390" y="-8406"/>
                        <a:pt x="200660" y="28424"/>
                        <a:pt x="199390" y="39219"/>
                      </a:cubicBezTo>
                      <a:cubicBezTo>
                        <a:pt x="196215" y="61444"/>
                        <a:pt x="180975" y="76684"/>
                        <a:pt x="182245" y="105259"/>
                      </a:cubicBezTo>
                      <a:cubicBezTo>
                        <a:pt x="184150" y="133834"/>
                        <a:pt x="197485" y="154154"/>
                        <a:pt x="165100" y="156059"/>
                      </a:cubicBezTo>
                      <a:cubicBezTo>
                        <a:pt x="132715" y="157964"/>
                        <a:pt x="41275" y="159234"/>
                        <a:pt x="38100" y="145899"/>
                      </a:cubicBezTo>
                      <a:cubicBezTo>
                        <a:pt x="34925" y="132564"/>
                        <a:pt x="26035" y="70969"/>
                        <a:pt x="20955" y="50649"/>
                      </a:cubicBezTo>
                      <a:cubicBezTo>
                        <a:pt x="15240" y="30964"/>
                        <a:pt x="1270" y="-2691"/>
                        <a:pt x="0" y="15724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89276F88-E7FF-559A-F38C-97167BFC65F2}"/>
                    </a:ext>
                  </a:extLst>
                </p:cNvPr>
                <p:cNvSpPr/>
                <p:nvPr/>
              </p:nvSpPr>
              <p:spPr>
                <a:xfrm>
                  <a:off x="7536499" y="6136624"/>
                  <a:ext cx="297840" cy="254701"/>
                </a:xfrm>
                <a:custGeom>
                  <a:avLst/>
                  <a:gdLst>
                    <a:gd name="connsiteX0" fmla="*/ 28255 w 297840"/>
                    <a:gd name="connsiteY0" fmla="*/ 22875 h 254701"/>
                    <a:gd name="connsiteX1" fmla="*/ 23175 w 297840"/>
                    <a:gd name="connsiteY1" fmla="*/ 2555 h 254701"/>
                    <a:gd name="connsiteX2" fmla="*/ 14285 w 297840"/>
                    <a:gd name="connsiteY2" fmla="*/ 5095 h 254701"/>
                    <a:gd name="connsiteX3" fmla="*/ 950 w 297840"/>
                    <a:gd name="connsiteY3" fmla="*/ 73040 h 254701"/>
                    <a:gd name="connsiteX4" fmla="*/ 9205 w 297840"/>
                    <a:gd name="connsiteY4" fmla="*/ 108600 h 254701"/>
                    <a:gd name="connsiteX5" fmla="*/ 12380 w 297840"/>
                    <a:gd name="connsiteY5" fmla="*/ 146065 h 254701"/>
                    <a:gd name="connsiteX6" fmla="*/ 27620 w 297840"/>
                    <a:gd name="connsiteY6" fmla="*/ 234330 h 254701"/>
                    <a:gd name="connsiteX7" fmla="*/ 207325 w 297840"/>
                    <a:gd name="connsiteY7" fmla="*/ 251475 h 254701"/>
                    <a:gd name="connsiteX8" fmla="*/ 293685 w 297840"/>
                    <a:gd name="connsiteY8" fmla="*/ 197500 h 254701"/>
                    <a:gd name="connsiteX9" fmla="*/ 288605 w 297840"/>
                    <a:gd name="connsiteY9" fmla="*/ 148605 h 254701"/>
                    <a:gd name="connsiteX10" fmla="*/ 271460 w 297840"/>
                    <a:gd name="connsiteY10" fmla="*/ 118125 h 254701"/>
                    <a:gd name="connsiteX11" fmla="*/ 249235 w 297840"/>
                    <a:gd name="connsiteY11" fmla="*/ 179085 h 254701"/>
                    <a:gd name="connsiteX12" fmla="*/ 218755 w 297840"/>
                    <a:gd name="connsiteY12" fmla="*/ 189245 h 254701"/>
                    <a:gd name="connsiteX13" fmla="*/ 181290 w 297840"/>
                    <a:gd name="connsiteY13" fmla="*/ 170830 h 254701"/>
                    <a:gd name="connsiteX14" fmla="*/ 91120 w 297840"/>
                    <a:gd name="connsiteY14" fmla="*/ 172735 h 254701"/>
                    <a:gd name="connsiteX15" fmla="*/ 60640 w 297840"/>
                    <a:gd name="connsiteY15" fmla="*/ 194960 h 254701"/>
                    <a:gd name="connsiteX16" fmla="*/ 23175 w 297840"/>
                    <a:gd name="connsiteY16" fmla="*/ 154320 h 254701"/>
                    <a:gd name="connsiteX17" fmla="*/ 28255 w 297840"/>
                    <a:gd name="connsiteY17" fmla="*/ 22875 h 254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840" h="254701">
                      <a:moveTo>
                        <a:pt x="28255" y="22875"/>
                      </a:moveTo>
                      <a:cubicBezTo>
                        <a:pt x="30160" y="15890"/>
                        <a:pt x="28255" y="7635"/>
                        <a:pt x="23175" y="2555"/>
                      </a:cubicBezTo>
                      <a:cubicBezTo>
                        <a:pt x="20000" y="-620"/>
                        <a:pt x="16190" y="-1890"/>
                        <a:pt x="14285" y="5095"/>
                      </a:cubicBezTo>
                      <a:cubicBezTo>
                        <a:pt x="9205" y="20335"/>
                        <a:pt x="950" y="59070"/>
                        <a:pt x="950" y="73040"/>
                      </a:cubicBezTo>
                      <a:cubicBezTo>
                        <a:pt x="950" y="87010"/>
                        <a:pt x="-4130" y="96535"/>
                        <a:pt x="9205" y="108600"/>
                      </a:cubicBezTo>
                      <a:cubicBezTo>
                        <a:pt x="9205" y="108600"/>
                        <a:pt x="950" y="142255"/>
                        <a:pt x="12380" y="146065"/>
                      </a:cubicBezTo>
                      <a:cubicBezTo>
                        <a:pt x="12380" y="146065"/>
                        <a:pt x="-955" y="217185"/>
                        <a:pt x="27620" y="234330"/>
                      </a:cubicBezTo>
                      <a:cubicBezTo>
                        <a:pt x="56195" y="251475"/>
                        <a:pt x="144460" y="259730"/>
                        <a:pt x="207325" y="251475"/>
                      </a:cubicBezTo>
                      <a:cubicBezTo>
                        <a:pt x="270190" y="243220"/>
                        <a:pt x="287335" y="217820"/>
                        <a:pt x="293685" y="197500"/>
                      </a:cubicBezTo>
                      <a:cubicBezTo>
                        <a:pt x="300670" y="177180"/>
                        <a:pt x="298765" y="161940"/>
                        <a:pt x="288605" y="148605"/>
                      </a:cubicBezTo>
                      <a:cubicBezTo>
                        <a:pt x="278445" y="135270"/>
                        <a:pt x="275270" y="109870"/>
                        <a:pt x="271460" y="118125"/>
                      </a:cubicBezTo>
                      <a:cubicBezTo>
                        <a:pt x="267650" y="126380"/>
                        <a:pt x="266380" y="160670"/>
                        <a:pt x="249235" y="179085"/>
                      </a:cubicBezTo>
                      <a:cubicBezTo>
                        <a:pt x="232090" y="197500"/>
                        <a:pt x="225740" y="192420"/>
                        <a:pt x="218755" y="189245"/>
                      </a:cubicBezTo>
                      <a:cubicBezTo>
                        <a:pt x="211770" y="186070"/>
                        <a:pt x="208595" y="170830"/>
                        <a:pt x="181290" y="170830"/>
                      </a:cubicBezTo>
                      <a:cubicBezTo>
                        <a:pt x="153985" y="170830"/>
                        <a:pt x="100010" y="158765"/>
                        <a:pt x="91120" y="172735"/>
                      </a:cubicBezTo>
                      <a:cubicBezTo>
                        <a:pt x="82865" y="186070"/>
                        <a:pt x="67625" y="196230"/>
                        <a:pt x="60640" y="194960"/>
                      </a:cubicBezTo>
                      <a:cubicBezTo>
                        <a:pt x="53655" y="193690"/>
                        <a:pt x="23175" y="186705"/>
                        <a:pt x="23175" y="154320"/>
                      </a:cubicBezTo>
                      <a:cubicBezTo>
                        <a:pt x="24445" y="121300"/>
                        <a:pt x="7935" y="99075"/>
                        <a:pt x="28255" y="22875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1D16CED-63AF-70D5-985A-312EB9A61B70}"/>
                  </a:ext>
                </a:extLst>
              </p:cNvPr>
              <p:cNvSpPr/>
              <p:nvPr/>
            </p:nvSpPr>
            <p:spPr>
              <a:xfrm>
                <a:off x="6019702" y="4870846"/>
                <a:ext cx="385979" cy="75168"/>
              </a:xfrm>
              <a:custGeom>
                <a:avLst/>
                <a:gdLst>
                  <a:gd name="connsiteX0" fmla="*/ 379828 w 385979"/>
                  <a:gd name="connsiteY0" fmla="*/ 75168 h 75168"/>
                  <a:gd name="connsiteX1" fmla="*/ 376653 w 385979"/>
                  <a:gd name="connsiteY1" fmla="*/ 73898 h 75168"/>
                  <a:gd name="connsiteX2" fmla="*/ 7718 w 385979"/>
                  <a:gd name="connsiteY2" fmla="*/ 21193 h 75168"/>
                  <a:gd name="connsiteX3" fmla="*/ 98 w 385979"/>
                  <a:gd name="connsiteY3" fmla="*/ 16113 h 75168"/>
                  <a:gd name="connsiteX4" fmla="*/ 5178 w 385979"/>
                  <a:gd name="connsiteY4" fmla="*/ 8493 h 75168"/>
                  <a:gd name="connsiteX5" fmla="*/ 137893 w 385979"/>
                  <a:gd name="connsiteY5" fmla="*/ 238 h 75168"/>
                  <a:gd name="connsiteX6" fmla="*/ 383003 w 385979"/>
                  <a:gd name="connsiteY6" fmla="*/ 63103 h 75168"/>
                  <a:gd name="connsiteX7" fmla="*/ 384908 w 385979"/>
                  <a:gd name="connsiteY7" fmla="*/ 71993 h 75168"/>
                  <a:gd name="connsiteX8" fmla="*/ 379828 w 385979"/>
                  <a:gd name="connsiteY8" fmla="*/ 75168 h 7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5979" h="75168">
                    <a:moveTo>
                      <a:pt x="379828" y="75168"/>
                    </a:moveTo>
                    <a:cubicBezTo>
                      <a:pt x="378558" y="75168"/>
                      <a:pt x="377288" y="74533"/>
                      <a:pt x="376653" y="73898"/>
                    </a:cubicBezTo>
                    <a:cubicBezTo>
                      <a:pt x="233778" y="-16907"/>
                      <a:pt x="9623" y="21193"/>
                      <a:pt x="7718" y="21193"/>
                    </a:cubicBezTo>
                    <a:cubicBezTo>
                      <a:pt x="4543" y="21828"/>
                      <a:pt x="733" y="19288"/>
                      <a:pt x="98" y="16113"/>
                    </a:cubicBezTo>
                    <a:cubicBezTo>
                      <a:pt x="-537" y="12938"/>
                      <a:pt x="2003" y="9128"/>
                      <a:pt x="5178" y="8493"/>
                    </a:cubicBezTo>
                    <a:cubicBezTo>
                      <a:pt x="5813" y="8493"/>
                      <a:pt x="63598" y="-1667"/>
                      <a:pt x="137893" y="238"/>
                    </a:cubicBezTo>
                    <a:cubicBezTo>
                      <a:pt x="207108" y="1508"/>
                      <a:pt x="306168" y="14208"/>
                      <a:pt x="383003" y="63103"/>
                    </a:cubicBezTo>
                    <a:cubicBezTo>
                      <a:pt x="386178" y="65008"/>
                      <a:pt x="386813" y="68818"/>
                      <a:pt x="384908" y="71993"/>
                    </a:cubicBezTo>
                    <a:cubicBezTo>
                      <a:pt x="383638" y="73898"/>
                      <a:pt x="381733" y="75168"/>
                      <a:pt x="379828" y="75168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23A8AC7-650E-3E9D-93EC-503718CF3B98}"/>
                  </a:ext>
                </a:extLst>
              </p:cNvPr>
              <p:cNvSpPr/>
              <p:nvPr/>
            </p:nvSpPr>
            <p:spPr>
              <a:xfrm>
                <a:off x="5054253" y="5729168"/>
                <a:ext cx="155723" cy="36631"/>
              </a:xfrm>
              <a:custGeom>
                <a:avLst/>
                <a:gdLst>
                  <a:gd name="connsiteX0" fmla="*/ 75277 w 155723"/>
                  <a:gd name="connsiteY0" fmla="*/ 36632 h 36631"/>
                  <a:gd name="connsiteX1" fmla="*/ 2252 w 155723"/>
                  <a:gd name="connsiteY1" fmla="*/ 11866 h 36631"/>
                  <a:gd name="connsiteX2" fmla="*/ 1617 w 155723"/>
                  <a:gd name="connsiteY2" fmla="*/ 2977 h 36631"/>
                  <a:gd name="connsiteX3" fmla="*/ 10507 w 155723"/>
                  <a:gd name="connsiteY3" fmla="*/ 2341 h 36631"/>
                  <a:gd name="connsiteX4" fmla="*/ 145762 w 155723"/>
                  <a:gd name="connsiteY4" fmla="*/ 1072 h 36631"/>
                  <a:gd name="connsiteX5" fmla="*/ 154652 w 155723"/>
                  <a:gd name="connsiteY5" fmla="*/ 2977 h 36631"/>
                  <a:gd name="connsiteX6" fmla="*/ 152747 w 155723"/>
                  <a:gd name="connsiteY6" fmla="*/ 11866 h 36631"/>
                  <a:gd name="connsiteX7" fmla="*/ 75277 w 155723"/>
                  <a:gd name="connsiteY7" fmla="*/ 36632 h 3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723" h="36631">
                    <a:moveTo>
                      <a:pt x="75277" y="36632"/>
                    </a:moveTo>
                    <a:cubicBezTo>
                      <a:pt x="42257" y="36632"/>
                      <a:pt x="15587" y="23297"/>
                      <a:pt x="2252" y="11866"/>
                    </a:cubicBezTo>
                    <a:cubicBezTo>
                      <a:pt x="-288" y="9327"/>
                      <a:pt x="-923" y="5516"/>
                      <a:pt x="1617" y="2977"/>
                    </a:cubicBezTo>
                    <a:cubicBezTo>
                      <a:pt x="4157" y="436"/>
                      <a:pt x="7967" y="-198"/>
                      <a:pt x="10507" y="2341"/>
                    </a:cubicBezTo>
                    <a:cubicBezTo>
                      <a:pt x="30827" y="20122"/>
                      <a:pt x="85437" y="42347"/>
                      <a:pt x="145762" y="1072"/>
                    </a:cubicBezTo>
                    <a:cubicBezTo>
                      <a:pt x="148937" y="-834"/>
                      <a:pt x="152747" y="-198"/>
                      <a:pt x="154652" y="2977"/>
                    </a:cubicBezTo>
                    <a:cubicBezTo>
                      <a:pt x="156557" y="6152"/>
                      <a:pt x="155922" y="9961"/>
                      <a:pt x="152747" y="11866"/>
                    </a:cubicBezTo>
                    <a:cubicBezTo>
                      <a:pt x="125442" y="29647"/>
                      <a:pt x="98772" y="36632"/>
                      <a:pt x="75277" y="36632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ACD423B-6778-6F33-A435-6A8DD9732E55}"/>
                  </a:ext>
                </a:extLst>
              </p:cNvPr>
              <p:cNvSpPr/>
              <p:nvPr/>
            </p:nvSpPr>
            <p:spPr>
              <a:xfrm>
                <a:off x="7405744" y="5703870"/>
                <a:ext cx="135001" cy="93044"/>
              </a:xfrm>
              <a:custGeom>
                <a:avLst/>
                <a:gdLst>
                  <a:gd name="connsiteX0" fmla="*/ 30105 w 135001"/>
                  <a:gd name="connsiteY0" fmla="*/ 93044 h 93044"/>
                  <a:gd name="connsiteX1" fmla="*/ 3435 w 135001"/>
                  <a:gd name="connsiteY1" fmla="*/ 87964 h 93044"/>
                  <a:gd name="connsiteX2" fmla="*/ 895 w 135001"/>
                  <a:gd name="connsiteY2" fmla="*/ 79074 h 93044"/>
                  <a:gd name="connsiteX3" fmla="*/ 9150 w 135001"/>
                  <a:gd name="connsiteY3" fmla="*/ 76534 h 93044"/>
                  <a:gd name="connsiteX4" fmla="*/ 92970 w 135001"/>
                  <a:gd name="connsiteY4" fmla="*/ 58754 h 93044"/>
                  <a:gd name="connsiteX5" fmla="*/ 122815 w 135001"/>
                  <a:gd name="connsiteY5" fmla="*/ 4779 h 93044"/>
                  <a:gd name="connsiteX6" fmla="*/ 130435 w 135001"/>
                  <a:gd name="connsiteY6" fmla="*/ 334 h 93044"/>
                  <a:gd name="connsiteX7" fmla="*/ 134880 w 135001"/>
                  <a:gd name="connsiteY7" fmla="*/ 7954 h 93044"/>
                  <a:gd name="connsiteX8" fmla="*/ 99320 w 135001"/>
                  <a:gd name="connsiteY8" fmla="*/ 69549 h 93044"/>
                  <a:gd name="connsiteX9" fmla="*/ 30105 w 135001"/>
                  <a:gd name="connsiteY9" fmla="*/ 93044 h 93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001" h="93044">
                    <a:moveTo>
                      <a:pt x="30105" y="93044"/>
                    </a:moveTo>
                    <a:cubicBezTo>
                      <a:pt x="13595" y="93044"/>
                      <a:pt x="4070" y="87964"/>
                      <a:pt x="3435" y="87964"/>
                    </a:cubicBezTo>
                    <a:cubicBezTo>
                      <a:pt x="260" y="86059"/>
                      <a:pt x="-1010" y="82249"/>
                      <a:pt x="895" y="79074"/>
                    </a:cubicBezTo>
                    <a:cubicBezTo>
                      <a:pt x="2800" y="75899"/>
                      <a:pt x="6610" y="74629"/>
                      <a:pt x="9150" y="76534"/>
                    </a:cubicBezTo>
                    <a:cubicBezTo>
                      <a:pt x="9785" y="76534"/>
                      <a:pt x="40265" y="91774"/>
                      <a:pt x="92970" y="58754"/>
                    </a:cubicBezTo>
                    <a:cubicBezTo>
                      <a:pt x="108210" y="49864"/>
                      <a:pt x="119640" y="16844"/>
                      <a:pt x="122815" y="4779"/>
                    </a:cubicBezTo>
                    <a:cubicBezTo>
                      <a:pt x="123450" y="1604"/>
                      <a:pt x="127260" y="-936"/>
                      <a:pt x="130435" y="334"/>
                    </a:cubicBezTo>
                    <a:cubicBezTo>
                      <a:pt x="133610" y="969"/>
                      <a:pt x="135515" y="4779"/>
                      <a:pt x="134880" y="7954"/>
                    </a:cubicBezTo>
                    <a:cubicBezTo>
                      <a:pt x="134245" y="9859"/>
                      <a:pt x="121545" y="55579"/>
                      <a:pt x="99320" y="69549"/>
                    </a:cubicBezTo>
                    <a:cubicBezTo>
                      <a:pt x="70110" y="88599"/>
                      <a:pt x="46615" y="93044"/>
                      <a:pt x="30105" y="93044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2F5C1A17-A4B1-2AC0-385F-CFCFF2C3B014}"/>
                  </a:ext>
                </a:extLst>
              </p:cNvPr>
              <p:cNvSpPr/>
              <p:nvPr/>
            </p:nvSpPr>
            <p:spPr>
              <a:xfrm>
                <a:off x="5303894" y="5332967"/>
                <a:ext cx="72412" cy="53737"/>
              </a:xfrm>
              <a:custGeom>
                <a:avLst/>
                <a:gdLst>
                  <a:gd name="connsiteX0" fmla="*/ 5975 w 72412"/>
                  <a:gd name="connsiteY0" fmla="*/ 53738 h 53737"/>
                  <a:gd name="connsiteX1" fmla="*/ 3435 w 72412"/>
                  <a:gd name="connsiteY1" fmla="*/ 53103 h 53737"/>
                  <a:gd name="connsiteX2" fmla="*/ 895 w 72412"/>
                  <a:gd name="connsiteY2" fmla="*/ 44848 h 53737"/>
                  <a:gd name="connsiteX3" fmla="*/ 63760 w 72412"/>
                  <a:gd name="connsiteY3" fmla="*/ 398 h 53737"/>
                  <a:gd name="connsiteX4" fmla="*/ 72015 w 72412"/>
                  <a:gd name="connsiteY4" fmla="*/ 4208 h 53737"/>
                  <a:gd name="connsiteX5" fmla="*/ 68205 w 72412"/>
                  <a:gd name="connsiteY5" fmla="*/ 12463 h 53737"/>
                  <a:gd name="connsiteX6" fmla="*/ 12325 w 72412"/>
                  <a:gd name="connsiteY6" fmla="*/ 50563 h 53737"/>
                  <a:gd name="connsiteX7" fmla="*/ 5975 w 72412"/>
                  <a:gd name="connsiteY7" fmla="*/ 53738 h 5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412" h="53737">
                    <a:moveTo>
                      <a:pt x="5975" y="53738"/>
                    </a:moveTo>
                    <a:cubicBezTo>
                      <a:pt x="5340" y="53738"/>
                      <a:pt x="4070" y="53738"/>
                      <a:pt x="3435" y="53103"/>
                    </a:cubicBezTo>
                    <a:cubicBezTo>
                      <a:pt x="260" y="51833"/>
                      <a:pt x="-1010" y="48023"/>
                      <a:pt x="895" y="44848"/>
                    </a:cubicBezTo>
                    <a:cubicBezTo>
                      <a:pt x="13595" y="19448"/>
                      <a:pt x="61855" y="1033"/>
                      <a:pt x="63760" y="398"/>
                    </a:cubicBezTo>
                    <a:cubicBezTo>
                      <a:pt x="66935" y="-872"/>
                      <a:pt x="70745" y="1033"/>
                      <a:pt x="72015" y="4208"/>
                    </a:cubicBezTo>
                    <a:cubicBezTo>
                      <a:pt x="73285" y="7383"/>
                      <a:pt x="71380" y="11193"/>
                      <a:pt x="68205" y="12463"/>
                    </a:cubicBezTo>
                    <a:cubicBezTo>
                      <a:pt x="55505" y="16908"/>
                      <a:pt x="21215" y="33418"/>
                      <a:pt x="12325" y="50563"/>
                    </a:cubicBezTo>
                    <a:cubicBezTo>
                      <a:pt x="10420" y="52468"/>
                      <a:pt x="7880" y="53738"/>
                      <a:pt x="5975" y="53738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F9FDEEA-195D-B0A0-C161-1B8684C32CB5}"/>
                  </a:ext>
                </a:extLst>
              </p:cNvPr>
              <p:cNvSpPr/>
              <p:nvPr/>
            </p:nvSpPr>
            <p:spPr>
              <a:xfrm>
                <a:off x="6338544" y="3671570"/>
                <a:ext cx="101388" cy="203834"/>
              </a:xfrm>
              <a:custGeom>
                <a:avLst/>
                <a:gdLst>
                  <a:gd name="connsiteX0" fmla="*/ 41936 w 101388"/>
                  <a:gd name="connsiteY0" fmla="*/ 203835 h 203834"/>
                  <a:gd name="connsiteX1" fmla="*/ 40666 w 101388"/>
                  <a:gd name="connsiteY1" fmla="*/ 203835 h 203834"/>
                  <a:gd name="connsiteX2" fmla="*/ 35586 w 101388"/>
                  <a:gd name="connsiteY2" fmla="*/ 196850 h 203834"/>
                  <a:gd name="connsiteX3" fmla="*/ 1931 w 101388"/>
                  <a:gd name="connsiteY3" fmla="*/ 11430 h 203834"/>
                  <a:gd name="connsiteX4" fmla="*/ 661 w 101388"/>
                  <a:gd name="connsiteY4" fmla="*/ 3810 h 203834"/>
                  <a:gd name="connsiteX5" fmla="*/ 7011 w 101388"/>
                  <a:gd name="connsiteY5" fmla="*/ 0 h 203834"/>
                  <a:gd name="connsiteX6" fmla="*/ 100991 w 101388"/>
                  <a:gd name="connsiteY6" fmla="*/ 88900 h 203834"/>
                  <a:gd name="connsiteX7" fmla="*/ 97181 w 101388"/>
                  <a:gd name="connsiteY7" fmla="*/ 97155 h 203834"/>
                  <a:gd name="connsiteX8" fmla="*/ 88926 w 101388"/>
                  <a:gd name="connsiteY8" fmla="*/ 93345 h 203834"/>
                  <a:gd name="connsiteX9" fmla="*/ 24791 w 101388"/>
                  <a:gd name="connsiteY9" fmla="*/ 19685 h 203834"/>
                  <a:gd name="connsiteX10" fmla="*/ 47651 w 101388"/>
                  <a:gd name="connsiteY10" fmla="*/ 199390 h 203834"/>
                  <a:gd name="connsiteX11" fmla="*/ 41936 w 101388"/>
                  <a:gd name="connsiteY11" fmla="*/ 203835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388" h="203834">
                    <a:moveTo>
                      <a:pt x="41936" y="203835"/>
                    </a:moveTo>
                    <a:cubicBezTo>
                      <a:pt x="41301" y="203835"/>
                      <a:pt x="41301" y="203835"/>
                      <a:pt x="40666" y="203835"/>
                    </a:cubicBezTo>
                    <a:cubicBezTo>
                      <a:pt x="37491" y="203200"/>
                      <a:pt x="34951" y="200025"/>
                      <a:pt x="35586" y="196850"/>
                    </a:cubicBezTo>
                    <a:cubicBezTo>
                      <a:pt x="35586" y="195580"/>
                      <a:pt x="56541" y="61595"/>
                      <a:pt x="1931" y="11430"/>
                    </a:cubicBezTo>
                    <a:cubicBezTo>
                      <a:pt x="26" y="9525"/>
                      <a:pt x="-609" y="6350"/>
                      <a:pt x="661" y="3810"/>
                    </a:cubicBezTo>
                    <a:cubicBezTo>
                      <a:pt x="1931" y="1270"/>
                      <a:pt x="4471" y="0"/>
                      <a:pt x="7011" y="0"/>
                    </a:cubicBezTo>
                    <a:cubicBezTo>
                      <a:pt x="9551" y="635"/>
                      <a:pt x="73686" y="10160"/>
                      <a:pt x="100991" y="88900"/>
                    </a:cubicBezTo>
                    <a:cubicBezTo>
                      <a:pt x="102261" y="92075"/>
                      <a:pt x="100356" y="95885"/>
                      <a:pt x="97181" y="97155"/>
                    </a:cubicBezTo>
                    <a:cubicBezTo>
                      <a:pt x="94006" y="98425"/>
                      <a:pt x="90196" y="96520"/>
                      <a:pt x="88926" y="93345"/>
                    </a:cubicBezTo>
                    <a:cubicBezTo>
                      <a:pt x="73051" y="48260"/>
                      <a:pt x="44476" y="27940"/>
                      <a:pt x="24791" y="19685"/>
                    </a:cubicBezTo>
                    <a:cubicBezTo>
                      <a:pt x="66066" y="81915"/>
                      <a:pt x="48286" y="194310"/>
                      <a:pt x="47651" y="199390"/>
                    </a:cubicBezTo>
                    <a:cubicBezTo>
                      <a:pt x="47651" y="201930"/>
                      <a:pt x="44476" y="203835"/>
                      <a:pt x="41936" y="203835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26467F0-D614-677D-5945-1D13ADBD41CF}"/>
                  </a:ext>
                </a:extLst>
              </p:cNvPr>
              <p:cNvSpPr/>
              <p:nvPr/>
            </p:nvSpPr>
            <p:spPr>
              <a:xfrm>
                <a:off x="6991350" y="4904327"/>
                <a:ext cx="401172" cy="472973"/>
              </a:xfrm>
              <a:custGeom>
                <a:avLst/>
                <a:gdLst>
                  <a:gd name="connsiteX0" fmla="*/ 0 w 401172"/>
                  <a:gd name="connsiteY0" fmla="*/ 119792 h 472973"/>
                  <a:gd name="connsiteX1" fmla="*/ 175260 w 401172"/>
                  <a:gd name="connsiteY1" fmla="*/ 330612 h 472973"/>
                  <a:gd name="connsiteX2" fmla="*/ 281940 w 401172"/>
                  <a:gd name="connsiteY2" fmla="*/ 472852 h 472973"/>
                  <a:gd name="connsiteX3" fmla="*/ 400685 w 401172"/>
                  <a:gd name="connsiteY3" fmla="*/ 392842 h 472973"/>
                  <a:gd name="connsiteX4" fmla="*/ 276225 w 401172"/>
                  <a:gd name="connsiteY4" fmla="*/ 114077 h 472973"/>
                  <a:gd name="connsiteX5" fmla="*/ 294005 w 401172"/>
                  <a:gd name="connsiteY5" fmla="*/ 84232 h 472973"/>
                  <a:gd name="connsiteX6" fmla="*/ 169545 w 401172"/>
                  <a:gd name="connsiteY6" fmla="*/ 1047 h 472973"/>
                  <a:gd name="connsiteX7" fmla="*/ 0 w 401172"/>
                  <a:gd name="connsiteY7" fmla="*/ 119792 h 47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1172" h="472973">
                    <a:moveTo>
                      <a:pt x="0" y="119792"/>
                    </a:moveTo>
                    <a:cubicBezTo>
                      <a:pt x="0" y="119792"/>
                      <a:pt x="136525" y="288702"/>
                      <a:pt x="175260" y="330612"/>
                    </a:cubicBezTo>
                    <a:cubicBezTo>
                      <a:pt x="213995" y="371887"/>
                      <a:pt x="269875" y="469677"/>
                      <a:pt x="281940" y="472852"/>
                    </a:cubicBezTo>
                    <a:cubicBezTo>
                      <a:pt x="294005" y="476027"/>
                      <a:pt x="409575" y="416337"/>
                      <a:pt x="400685" y="392842"/>
                    </a:cubicBezTo>
                    <a:cubicBezTo>
                      <a:pt x="391795" y="369347"/>
                      <a:pt x="276225" y="114077"/>
                      <a:pt x="276225" y="114077"/>
                    </a:cubicBezTo>
                    <a:cubicBezTo>
                      <a:pt x="276225" y="114077"/>
                      <a:pt x="302895" y="93122"/>
                      <a:pt x="294005" y="84232"/>
                    </a:cubicBezTo>
                    <a:cubicBezTo>
                      <a:pt x="285115" y="75342"/>
                      <a:pt x="184150" y="-10383"/>
                      <a:pt x="169545" y="1047"/>
                    </a:cubicBezTo>
                    <a:cubicBezTo>
                      <a:pt x="153670" y="13112"/>
                      <a:pt x="73660" y="75342"/>
                      <a:pt x="0" y="11979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1FD0514-9F76-F03F-570C-7AF34383740B}"/>
                  </a:ext>
                </a:extLst>
              </p:cNvPr>
              <p:cNvSpPr/>
              <p:nvPr/>
            </p:nvSpPr>
            <p:spPr>
              <a:xfrm>
                <a:off x="7002779" y="5024407"/>
                <a:ext cx="235297" cy="131157"/>
              </a:xfrm>
              <a:custGeom>
                <a:avLst/>
                <a:gdLst>
                  <a:gd name="connsiteX0" fmla="*/ 74295 w 235297"/>
                  <a:gd name="connsiteY0" fmla="*/ 130522 h 131157"/>
                  <a:gd name="connsiteX1" fmla="*/ 69851 w 235297"/>
                  <a:gd name="connsiteY1" fmla="*/ 128617 h 131157"/>
                  <a:gd name="connsiteX2" fmla="*/ 1905 w 235297"/>
                  <a:gd name="connsiteY2" fmla="*/ 60672 h 131157"/>
                  <a:gd name="connsiteX3" fmla="*/ 1905 w 235297"/>
                  <a:gd name="connsiteY3" fmla="*/ 51782 h 131157"/>
                  <a:gd name="connsiteX4" fmla="*/ 10795 w 235297"/>
                  <a:gd name="connsiteY4" fmla="*/ 51782 h 131157"/>
                  <a:gd name="connsiteX5" fmla="*/ 76201 w 235297"/>
                  <a:gd name="connsiteY5" fmla="*/ 117187 h 131157"/>
                  <a:gd name="connsiteX6" fmla="*/ 224790 w 235297"/>
                  <a:gd name="connsiteY6" fmla="*/ 1617 h 131157"/>
                  <a:gd name="connsiteX7" fmla="*/ 233680 w 235297"/>
                  <a:gd name="connsiteY7" fmla="*/ 2252 h 131157"/>
                  <a:gd name="connsiteX8" fmla="*/ 233045 w 235297"/>
                  <a:gd name="connsiteY8" fmla="*/ 11142 h 131157"/>
                  <a:gd name="connsiteX9" fmla="*/ 76835 w 235297"/>
                  <a:gd name="connsiteY9" fmla="*/ 131157 h 131157"/>
                  <a:gd name="connsiteX10" fmla="*/ 74295 w 235297"/>
                  <a:gd name="connsiteY10" fmla="*/ 130522 h 131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297" h="131157">
                    <a:moveTo>
                      <a:pt x="74295" y="130522"/>
                    </a:moveTo>
                    <a:cubicBezTo>
                      <a:pt x="72390" y="130522"/>
                      <a:pt x="71120" y="129887"/>
                      <a:pt x="69851" y="128617"/>
                    </a:cubicBezTo>
                    <a:lnTo>
                      <a:pt x="1905" y="60672"/>
                    </a:lnTo>
                    <a:cubicBezTo>
                      <a:pt x="-635" y="58132"/>
                      <a:pt x="-635" y="54322"/>
                      <a:pt x="1905" y="51782"/>
                    </a:cubicBezTo>
                    <a:cubicBezTo>
                      <a:pt x="4445" y="49242"/>
                      <a:pt x="8255" y="49242"/>
                      <a:pt x="10795" y="51782"/>
                    </a:cubicBezTo>
                    <a:lnTo>
                      <a:pt x="76201" y="117187"/>
                    </a:lnTo>
                    <a:cubicBezTo>
                      <a:pt x="118745" y="98772"/>
                      <a:pt x="223520" y="2252"/>
                      <a:pt x="224790" y="1617"/>
                    </a:cubicBezTo>
                    <a:cubicBezTo>
                      <a:pt x="227330" y="-923"/>
                      <a:pt x="231140" y="-288"/>
                      <a:pt x="233680" y="2252"/>
                    </a:cubicBezTo>
                    <a:cubicBezTo>
                      <a:pt x="236220" y="4792"/>
                      <a:pt x="235585" y="8602"/>
                      <a:pt x="233045" y="11142"/>
                    </a:cubicBezTo>
                    <a:cubicBezTo>
                      <a:pt x="228601" y="15587"/>
                      <a:pt x="118745" y="115917"/>
                      <a:pt x="76835" y="131157"/>
                    </a:cubicBezTo>
                    <a:cubicBezTo>
                      <a:pt x="75565" y="130522"/>
                      <a:pt x="74930" y="130522"/>
                      <a:pt x="74295" y="130522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11EEC55-C635-83BB-3050-661184D0F229}"/>
                  </a:ext>
                </a:extLst>
              </p:cNvPr>
              <p:cNvSpPr/>
              <p:nvPr/>
            </p:nvSpPr>
            <p:spPr>
              <a:xfrm>
                <a:off x="7043707" y="5192048"/>
                <a:ext cx="235134" cy="240376"/>
              </a:xfrm>
              <a:custGeom>
                <a:avLst/>
                <a:gdLst>
                  <a:gd name="connsiteX0" fmla="*/ 148937 w 235134"/>
                  <a:gd name="connsiteY0" fmla="*/ 240377 h 240376"/>
                  <a:gd name="connsiteX1" fmla="*/ 141952 w 235134"/>
                  <a:gd name="connsiteY1" fmla="*/ 238472 h 240376"/>
                  <a:gd name="connsiteX2" fmla="*/ 132427 w 235134"/>
                  <a:gd name="connsiteY2" fmla="*/ 207992 h 240376"/>
                  <a:gd name="connsiteX3" fmla="*/ 127982 w 235134"/>
                  <a:gd name="connsiteY3" fmla="*/ 177512 h 240376"/>
                  <a:gd name="connsiteX4" fmla="*/ 1617 w 235134"/>
                  <a:gd name="connsiteY4" fmla="*/ 10507 h 240376"/>
                  <a:gd name="connsiteX5" fmla="*/ 2252 w 235134"/>
                  <a:gd name="connsiteY5" fmla="*/ 1617 h 240376"/>
                  <a:gd name="connsiteX6" fmla="*/ 11142 w 235134"/>
                  <a:gd name="connsiteY6" fmla="*/ 2252 h 240376"/>
                  <a:gd name="connsiteX7" fmla="*/ 140047 w 235134"/>
                  <a:gd name="connsiteY7" fmla="*/ 173702 h 240376"/>
                  <a:gd name="connsiteX8" fmla="*/ 145127 w 235134"/>
                  <a:gd name="connsiteY8" fmla="*/ 206722 h 240376"/>
                  <a:gd name="connsiteX9" fmla="*/ 148937 w 235134"/>
                  <a:gd name="connsiteY9" fmla="*/ 227042 h 240376"/>
                  <a:gd name="connsiteX10" fmla="*/ 148937 w 235134"/>
                  <a:gd name="connsiteY10" fmla="*/ 227042 h 240376"/>
                  <a:gd name="connsiteX11" fmla="*/ 152112 w 235134"/>
                  <a:gd name="connsiteY11" fmla="*/ 226407 h 240376"/>
                  <a:gd name="connsiteX12" fmla="*/ 225137 w 235134"/>
                  <a:gd name="connsiteY12" fmla="*/ 179417 h 240376"/>
                  <a:gd name="connsiteX13" fmla="*/ 234027 w 235134"/>
                  <a:gd name="connsiteY13" fmla="*/ 180687 h 240376"/>
                  <a:gd name="connsiteX14" fmla="*/ 232757 w 235134"/>
                  <a:gd name="connsiteY14" fmla="*/ 189577 h 240376"/>
                  <a:gd name="connsiteX15" fmla="*/ 157192 w 235134"/>
                  <a:gd name="connsiteY15" fmla="*/ 237837 h 240376"/>
                  <a:gd name="connsiteX16" fmla="*/ 148937 w 235134"/>
                  <a:gd name="connsiteY16" fmla="*/ 240377 h 24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5134" h="240376">
                    <a:moveTo>
                      <a:pt x="148937" y="240377"/>
                    </a:moveTo>
                    <a:cubicBezTo>
                      <a:pt x="146397" y="240377"/>
                      <a:pt x="144492" y="239742"/>
                      <a:pt x="141952" y="238472"/>
                    </a:cubicBezTo>
                    <a:cubicBezTo>
                      <a:pt x="134332" y="234027"/>
                      <a:pt x="133062" y="222597"/>
                      <a:pt x="132427" y="207992"/>
                    </a:cubicBezTo>
                    <a:cubicBezTo>
                      <a:pt x="131792" y="198467"/>
                      <a:pt x="130522" y="187672"/>
                      <a:pt x="127982" y="177512"/>
                    </a:cubicBezTo>
                    <a:cubicBezTo>
                      <a:pt x="120997" y="154017"/>
                      <a:pt x="34637" y="49242"/>
                      <a:pt x="1617" y="10507"/>
                    </a:cubicBezTo>
                    <a:cubicBezTo>
                      <a:pt x="-923" y="7967"/>
                      <a:pt x="-288" y="3522"/>
                      <a:pt x="2252" y="1617"/>
                    </a:cubicBezTo>
                    <a:cubicBezTo>
                      <a:pt x="4792" y="-923"/>
                      <a:pt x="9237" y="-288"/>
                      <a:pt x="11142" y="2252"/>
                    </a:cubicBezTo>
                    <a:cubicBezTo>
                      <a:pt x="23207" y="16857"/>
                      <a:pt x="131157" y="143222"/>
                      <a:pt x="140047" y="173702"/>
                    </a:cubicBezTo>
                    <a:cubicBezTo>
                      <a:pt x="143222" y="185132"/>
                      <a:pt x="144492" y="196562"/>
                      <a:pt x="145127" y="206722"/>
                    </a:cubicBezTo>
                    <a:cubicBezTo>
                      <a:pt x="145762" y="214342"/>
                      <a:pt x="146397" y="225772"/>
                      <a:pt x="148937" y="227042"/>
                    </a:cubicBezTo>
                    <a:cubicBezTo>
                      <a:pt x="148937" y="227042"/>
                      <a:pt x="148937" y="227042"/>
                      <a:pt x="148937" y="227042"/>
                    </a:cubicBezTo>
                    <a:cubicBezTo>
                      <a:pt x="149572" y="227042"/>
                      <a:pt x="150207" y="227042"/>
                      <a:pt x="152112" y="226407"/>
                    </a:cubicBezTo>
                    <a:cubicBezTo>
                      <a:pt x="171797" y="218152"/>
                      <a:pt x="224502" y="180052"/>
                      <a:pt x="225137" y="179417"/>
                    </a:cubicBezTo>
                    <a:cubicBezTo>
                      <a:pt x="227677" y="177512"/>
                      <a:pt x="232122" y="178147"/>
                      <a:pt x="234027" y="180687"/>
                    </a:cubicBezTo>
                    <a:cubicBezTo>
                      <a:pt x="235932" y="183227"/>
                      <a:pt x="235297" y="187672"/>
                      <a:pt x="232757" y="189577"/>
                    </a:cubicBezTo>
                    <a:cubicBezTo>
                      <a:pt x="230852" y="191482"/>
                      <a:pt x="178782" y="228947"/>
                      <a:pt x="157192" y="237837"/>
                    </a:cubicBezTo>
                    <a:cubicBezTo>
                      <a:pt x="154652" y="239742"/>
                      <a:pt x="151477" y="240377"/>
                      <a:pt x="148937" y="24037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B24D2B6-1005-9090-E960-9BA67E461D76}"/>
                  </a:ext>
                </a:extLst>
              </p:cNvPr>
              <p:cNvSpPr/>
              <p:nvPr/>
            </p:nvSpPr>
            <p:spPr>
              <a:xfrm>
                <a:off x="5756909" y="4276086"/>
                <a:ext cx="181698" cy="95888"/>
              </a:xfrm>
              <a:custGeom>
                <a:avLst/>
                <a:gdLst>
                  <a:gd name="connsiteX0" fmla="*/ 175260 w 181698"/>
                  <a:gd name="connsiteY0" fmla="*/ 95888 h 95888"/>
                  <a:gd name="connsiteX1" fmla="*/ 170815 w 181698"/>
                  <a:gd name="connsiteY1" fmla="*/ 93983 h 95888"/>
                  <a:gd name="connsiteX2" fmla="*/ 6350 w 181698"/>
                  <a:gd name="connsiteY2" fmla="*/ 12703 h 95888"/>
                  <a:gd name="connsiteX3" fmla="*/ 0 w 181698"/>
                  <a:gd name="connsiteY3" fmla="*/ 6353 h 95888"/>
                  <a:gd name="connsiteX4" fmla="*/ 6350 w 181698"/>
                  <a:gd name="connsiteY4" fmla="*/ 3 h 95888"/>
                  <a:gd name="connsiteX5" fmla="*/ 179705 w 181698"/>
                  <a:gd name="connsiteY5" fmla="*/ 84458 h 95888"/>
                  <a:gd name="connsiteX6" fmla="*/ 180340 w 181698"/>
                  <a:gd name="connsiteY6" fmla="*/ 93348 h 95888"/>
                  <a:gd name="connsiteX7" fmla="*/ 175260 w 181698"/>
                  <a:gd name="connsiteY7" fmla="*/ 95888 h 9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98" h="95888">
                    <a:moveTo>
                      <a:pt x="175260" y="95888"/>
                    </a:moveTo>
                    <a:cubicBezTo>
                      <a:pt x="173990" y="95888"/>
                      <a:pt x="172085" y="95253"/>
                      <a:pt x="170815" y="93983"/>
                    </a:cubicBezTo>
                    <a:cubicBezTo>
                      <a:pt x="79375" y="10798"/>
                      <a:pt x="6985" y="12703"/>
                      <a:pt x="6350" y="12703"/>
                    </a:cubicBezTo>
                    <a:cubicBezTo>
                      <a:pt x="3175" y="13338"/>
                      <a:pt x="0" y="10163"/>
                      <a:pt x="0" y="6353"/>
                    </a:cubicBezTo>
                    <a:cubicBezTo>
                      <a:pt x="0" y="2543"/>
                      <a:pt x="2540" y="3"/>
                      <a:pt x="6350" y="3"/>
                    </a:cubicBezTo>
                    <a:cubicBezTo>
                      <a:pt x="9525" y="3"/>
                      <a:pt x="84455" y="-1902"/>
                      <a:pt x="179705" y="84458"/>
                    </a:cubicBezTo>
                    <a:cubicBezTo>
                      <a:pt x="182245" y="86998"/>
                      <a:pt x="182245" y="90808"/>
                      <a:pt x="180340" y="93348"/>
                    </a:cubicBezTo>
                    <a:cubicBezTo>
                      <a:pt x="179070" y="95253"/>
                      <a:pt x="177165" y="95888"/>
                      <a:pt x="175260" y="9588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1" name="Graphic 2">
                <a:extLst>
                  <a:ext uri="{FF2B5EF4-FFF2-40B4-BE49-F238E27FC236}">
                    <a16:creationId xmlns:a16="http://schemas.microsoft.com/office/drawing/2014/main" id="{59424987-52EE-7448-1F63-0AB0F60FEB84}"/>
                  </a:ext>
                </a:extLst>
              </p:cNvPr>
              <p:cNvGrpSpPr/>
              <p:nvPr/>
            </p:nvGrpSpPr>
            <p:grpSpPr>
              <a:xfrm>
                <a:off x="6145233" y="2214542"/>
                <a:ext cx="698160" cy="940718"/>
                <a:chOff x="6145233" y="2214542"/>
                <a:chExt cx="698160" cy="940718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8B5EB944-B184-C792-4659-0B3EFCF834CC}"/>
                    </a:ext>
                  </a:extLst>
                </p:cNvPr>
                <p:cNvSpPr/>
                <p:nvPr/>
              </p:nvSpPr>
              <p:spPr>
                <a:xfrm>
                  <a:off x="6170862" y="2233533"/>
                  <a:ext cx="486477" cy="689720"/>
                </a:xfrm>
                <a:custGeom>
                  <a:avLst/>
                  <a:gdLst>
                    <a:gd name="connsiteX0" fmla="*/ 486478 w 486477"/>
                    <a:gd name="connsiteY0" fmla="*/ 206771 h 689720"/>
                    <a:gd name="connsiteX1" fmla="*/ 99128 w 486477"/>
                    <a:gd name="connsiteY1" fmla="*/ 56912 h 689720"/>
                    <a:gd name="connsiteX2" fmla="*/ 48963 w 486477"/>
                    <a:gd name="connsiteY2" fmla="*/ 166767 h 689720"/>
                    <a:gd name="connsiteX3" fmla="*/ 42613 w 486477"/>
                    <a:gd name="connsiteY3" fmla="*/ 402987 h 689720"/>
                    <a:gd name="connsiteX4" fmla="*/ 17213 w 486477"/>
                    <a:gd name="connsiteY4" fmla="*/ 561737 h 689720"/>
                    <a:gd name="connsiteX5" fmla="*/ 88968 w 486477"/>
                    <a:gd name="connsiteY5" fmla="*/ 589677 h 689720"/>
                    <a:gd name="connsiteX6" fmla="*/ 369003 w 486477"/>
                    <a:gd name="connsiteY6" fmla="*/ 555387 h 689720"/>
                    <a:gd name="connsiteX7" fmla="*/ 486478 w 486477"/>
                    <a:gd name="connsiteY7" fmla="*/ 206771 h 689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6477" h="689720">
                      <a:moveTo>
                        <a:pt x="486478" y="206771"/>
                      </a:moveTo>
                      <a:cubicBezTo>
                        <a:pt x="486478" y="206771"/>
                        <a:pt x="382973" y="-131048"/>
                        <a:pt x="99128" y="56912"/>
                      </a:cubicBezTo>
                      <a:cubicBezTo>
                        <a:pt x="99128" y="56912"/>
                        <a:pt x="57218" y="112792"/>
                        <a:pt x="48963" y="166767"/>
                      </a:cubicBezTo>
                      <a:cubicBezTo>
                        <a:pt x="43883" y="203596"/>
                        <a:pt x="29278" y="290592"/>
                        <a:pt x="42613" y="402987"/>
                      </a:cubicBezTo>
                      <a:cubicBezTo>
                        <a:pt x="36898" y="408702"/>
                        <a:pt x="-31047" y="479187"/>
                        <a:pt x="17213" y="561737"/>
                      </a:cubicBezTo>
                      <a:cubicBezTo>
                        <a:pt x="50233" y="617617"/>
                        <a:pt x="75633" y="605552"/>
                        <a:pt x="88968" y="589677"/>
                      </a:cubicBezTo>
                      <a:cubicBezTo>
                        <a:pt x="159453" y="758587"/>
                        <a:pt x="287723" y="690642"/>
                        <a:pt x="369003" y="555387"/>
                      </a:cubicBezTo>
                      <a:cubicBezTo>
                        <a:pt x="452823" y="415052"/>
                        <a:pt x="486478" y="206771"/>
                        <a:pt x="486478" y="206771"/>
                      </a:cubicBezTo>
                      <a:close/>
                    </a:path>
                  </a:pathLst>
                </a:custGeom>
                <a:solidFill>
                  <a:srgbClr val="CC30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E8A5135D-42B3-EA89-A6D7-DE16C048D6F2}"/>
                    </a:ext>
                  </a:extLst>
                </p:cNvPr>
                <p:cNvSpPr/>
                <p:nvPr/>
              </p:nvSpPr>
              <p:spPr>
                <a:xfrm>
                  <a:off x="6172291" y="2496367"/>
                  <a:ext cx="143817" cy="129816"/>
                </a:xfrm>
                <a:custGeom>
                  <a:avLst/>
                  <a:gdLst>
                    <a:gd name="connsiteX0" fmla="*/ 98968 w 143817"/>
                    <a:gd name="connsiteY0" fmla="*/ 104592 h 129816"/>
                    <a:gd name="connsiteX1" fmla="*/ 4353 w 143817"/>
                    <a:gd name="connsiteY1" fmla="*/ 117292 h 129816"/>
                    <a:gd name="connsiteX2" fmla="*/ 45628 w 143817"/>
                    <a:gd name="connsiteY2" fmla="*/ 29027 h 129816"/>
                    <a:gd name="connsiteX3" fmla="*/ 140878 w 143817"/>
                    <a:gd name="connsiteY3" fmla="*/ 452 h 129816"/>
                    <a:gd name="connsiteX4" fmla="*/ 98968 w 143817"/>
                    <a:gd name="connsiteY4" fmla="*/ 104592 h 12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17" h="129816">
                      <a:moveTo>
                        <a:pt x="98968" y="104592"/>
                      </a:moveTo>
                      <a:cubicBezTo>
                        <a:pt x="98968" y="104592"/>
                        <a:pt x="21498" y="151582"/>
                        <a:pt x="4353" y="117292"/>
                      </a:cubicBezTo>
                      <a:cubicBezTo>
                        <a:pt x="-13427" y="83002"/>
                        <a:pt x="27848" y="46807"/>
                        <a:pt x="45628" y="29027"/>
                      </a:cubicBezTo>
                      <a:cubicBezTo>
                        <a:pt x="63408" y="11247"/>
                        <a:pt x="124368" y="-2723"/>
                        <a:pt x="140878" y="452"/>
                      </a:cubicBezTo>
                      <a:cubicBezTo>
                        <a:pt x="157388" y="3627"/>
                        <a:pt x="98968" y="104592"/>
                        <a:pt x="98968" y="104592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125B027B-0B8C-1651-A709-ABFAEAF11ED6}"/>
                    </a:ext>
                  </a:extLst>
                </p:cNvPr>
                <p:cNvSpPr/>
                <p:nvPr/>
              </p:nvSpPr>
              <p:spPr>
                <a:xfrm>
                  <a:off x="6251465" y="2395200"/>
                  <a:ext cx="419913" cy="559465"/>
                </a:xfrm>
                <a:custGeom>
                  <a:avLst/>
                  <a:gdLst>
                    <a:gd name="connsiteX0" fmla="*/ 203310 w 419913"/>
                    <a:gd name="connsiteY0" fmla="*/ 20 h 559465"/>
                    <a:gd name="connsiteX1" fmla="*/ 203310 w 419913"/>
                    <a:gd name="connsiteY1" fmla="*/ 20 h 559465"/>
                    <a:gd name="connsiteX2" fmla="*/ 204580 w 419913"/>
                    <a:gd name="connsiteY2" fmla="*/ 20 h 559465"/>
                    <a:gd name="connsiteX3" fmla="*/ 205850 w 419913"/>
                    <a:gd name="connsiteY3" fmla="*/ 20 h 559465"/>
                    <a:gd name="connsiteX4" fmla="*/ 205850 w 419913"/>
                    <a:gd name="connsiteY4" fmla="*/ 20 h 559465"/>
                    <a:gd name="connsiteX5" fmla="*/ 419845 w 419913"/>
                    <a:gd name="connsiteY5" fmla="*/ 250210 h 559465"/>
                    <a:gd name="connsiteX6" fmla="*/ 217280 w 419913"/>
                    <a:gd name="connsiteY6" fmla="*/ 559454 h 559465"/>
                    <a:gd name="connsiteX7" fmla="*/ 110 w 419913"/>
                    <a:gd name="connsiteY7" fmla="*/ 259099 h 559465"/>
                    <a:gd name="connsiteX8" fmla="*/ 203310 w 419913"/>
                    <a:gd name="connsiteY8" fmla="*/ 20 h 559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9913" h="559465">
                      <a:moveTo>
                        <a:pt x="203310" y="20"/>
                      </a:moveTo>
                      <a:lnTo>
                        <a:pt x="203310" y="20"/>
                      </a:lnTo>
                      <a:cubicBezTo>
                        <a:pt x="203945" y="20"/>
                        <a:pt x="203945" y="20"/>
                        <a:pt x="204580" y="20"/>
                      </a:cubicBezTo>
                      <a:cubicBezTo>
                        <a:pt x="205215" y="20"/>
                        <a:pt x="205215" y="20"/>
                        <a:pt x="205850" y="20"/>
                      </a:cubicBezTo>
                      <a:lnTo>
                        <a:pt x="205850" y="20"/>
                      </a:lnTo>
                      <a:cubicBezTo>
                        <a:pt x="317610" y="-1251"/>
                        <a:pt x="416035" y="59074"/>
                        <a:pt x="419845" y="250210"/>
                      </a:cubicBezTo>
                      <a:cubicBezTo>
                        <a:pt x="423654" y="442614"/>
                        <a:pt x="269350" y="558185"/>
                        <a:pt x="217280" y="559454"/>
                      </a:cubicBezTo>
                      <a:cubicBezTo>
                        <a:pt x="169020" y="560725"/>
                        <a:pt x="4555" y="451504"/>
                        <a:pt x="110" y="259099"/>
                      </a:cubicBezTo>
                      <a:cubicBezTo>
                        <a:pt x="-3700" y="67964"/>
                        <a:pt x="92185" y="3195"/>
                        <a:pt x="203310" y="20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7B206133-9925-A489-CD5D-2B748846A2C0}"/>
                    </a:ext>
                  </a:extLst>
                </p:cNvPr>
                <p:cNvSpPr/>
                <p:nvPr/>
              </p:nvSpPr>
              <p:spPr>
                <a:xfrm>
                  <a:off x="6288637" y="2233486"/>
                  <a:ext cx="319747" cy="281479"/>
                </a:xfrm>
                <a:custGeom>
                  <a:avLst/>
                  <a:gdLst>
                    <a:gd name="connsiteX0" fmla="*/ 109622 w 319747"/>
                    <a:gd name="connsiteY0" fmla="*/ 9334 h 281479"/>
                    <a:gd name="connsiteX1" fmla="*/ 4212 w 319747"/>
                    <a:gd name="connsiteY1" fmla="*/ 194754 h 281479"/>
                    <a:gd name="connsiteX2" fmla="*/ 1037 w 319747"/>
                    <a:gd name="connsiteY2" fmla="*/ 261429 h 281479"/>
                    <a:gd name="connsiteX3" fmla="*/ 312187 w 319747"/>
                    <a:gd name="connsiteY3" fmla="*/ 263334 h 281479"/>
                    <a:gd name="connsiteX4" fmla="*/ 235987 w 319747"/>
                    <a:gd name="connsiteY4" fmla="*/ 24574 h 281479"/>
                    <a:gd name="connsiteX5" fmla="*/ 109622 w 319747"/>
                    <a:gd name="connsiteY5" fmla="*/ 9334 h 28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9747" h="281479">
                      <a:moveTo>
                        <a:pt x="109622" y="9334"/>
                      </a:moveTo>
                      <a:cubicBezTo>
                        <a:pt x="109622" y="9334"/>
                        <a:pt x="11197" y="140779"/>
                        <a:pt x="4212" y="194754"/>
                      </a:cubicBezTo>
                      <a:cubicBezTo>
                        <a:pt x="-2773" y="248729"/>
                        <a:pt x="1037" y="261429"/>
                        <a:pt x="1037" y="261429"/>
                      </a:cubicBezTo>
                      <a:cubicBezTo>
                        <a:pt x="1037" y="261429"/>
                        <a:pt x="295677" y="305244"/>
                        <a:pt x="312187" y="263334"/>
                      </a:cubicBezTo>
                      <a:cubicBezTo>
                        <a:pt x="328697" y="221424"/>
                        <a:pt x="324252" y="42354"/>
                        <a:pt x="235987" y="24574"/>
                      </a:cubicBezTo>
                      <a:cubicBezTo>
                        <a:pt x="147087" y="6794"/>
                        <a:pt x="138197" y="-11621"/>
                        <a:pt x="109622" y="9334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60A748EC-FE64-29C3-4BF0-D58CC21D5926}"/>
                    </a:ext>
                  </a:extLst>
                </p:cNvPr>
                <p:cNvSpPr/>
                <p:nvPr/>
              </p:nvSpPr>
              <p:spPr>
                <a:xfrm>
                  <a:off x="6216650" y="2453236"/>
                  <a:ext cx="378459" cy="116044"/>
                </a:xfrm>
                <a:custGeom>
                  <a:avLst/>
                  <a:gdLst>
                    <a:gd name="connsiteX0" fmla="*/ 350520 w 378459"/>
                    <a:gd name="connsiteY0" fmla="*/ 30248 h 116044"/>
                    <a:gd name="connsiteX1" fmla="*/ 177800 w 378459"/>
                    <a:gd name="connsiteY1" fmla="*/ 1038 h 116044"/>
                    <a:gd name="connsiteX2" fmla="*/ 0 w 378459"/>
                    <a:gd name="connsiteY2" fmla="*/ 72158 h 116044"/>
                    <a:gd name="connsiteX3" fmla="*/ 150495 w 378459"/>
                    <a:gd name="connsiteY3" fmla="*/ 72158 h 116044"/>
                    <a:gd name="connsiteX4" fmla="*/ 312420 w 378459"/>
                    <a:gd name="connsiteY4" fmla="*/ 108353 h 116044"/>
                    <a:gd name="connsiteX5" fmla="*/ 378460 w 378459"/>
                    <a:gd name="connsiteY5" fmla="*/ 72793 h 116044"/>
                    <a:gd name="connsiteX6" fmla="*/ 350520 w 378459"/>
                    <a:gd name="connsiteY6" fmla="*/ 30248 h 11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8459" h="116044">
                      <a:moveTo>
                        <a:pt x="350520" y="30248"/>
                      </a:moveTo>
                      <a:cubicBezTo>
                        <a:pt x="350520" y="30248"/>
                        <a:pt x="244475" y="-6582"/>
                        <a:pt x="177800" y="1038"/>
                      </a:cubicBezTo>
                      <a:cubicBezTo>
                        <a:pt x="111760" y="9293"/>
                        <a:pt x="62230" y="23898"/>
                        <a:pt x="0" y="72158"/>
                      </a:cubicBezTo>
                      <a:cubicBezTo>
                        <a:pt x="0" y="72158"/>
                        <a:pt x="52705" y="24533"/>
                        <a:pt x="150495" y="72158"/>
                      </a:cubicBezTo>
                      <a:cubicBezTo>
                        <a:pt x="248285" y="119783"/>
                        <a:pt x="278765" y="122958"/>
                        <a:pt x="312420" y="108353"/>
                      </a:cubicBezTo>
                      <a:cubicBezTo>
                        <a:pt x="346075" y="93748"/>
                        <a:pt x="378460" y="72793"/>
                        <a:pt x="378460" y="72793"/>
                      </a:cubicBezTo>
                      <a:lnTo>
                        <a:pt x="350520" y="30248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672932AF-73D7-B105-5667-58A48D25BFD7}"/>
                    </a:ext>
                  </a:extLst>
                </p:cNvPr>
                <p:cNvSpPr/>
                <p:nvPr/>
              </p:nvSpPr>
              <p:spPr>
                <a:xfrm>
                  <a:off x="6145233" y="2214542"/>
                  <a:ext cx="698160" cy="940718"/>
                </a:xfrm>
                <a:custGeom>
                  <a:avLst/>
                  <a:gdLst>
                    <a:gd name="connsiteX0" fmla="*/ 402886 w 698160"/>
                    <a:gd name="connsiteY0" fmla="*/ 409277 h 940718"/>
                    <a:gd name="connsiteX1" fmla="*/ 256836 w 698160"/>
                    <a:gd name="connsiteY1" fmla="*/ 521037 h 940718"/>
                    <a:gd name="connsiteX2" fmla="*/ 112691 w 698160"/>
                    <a:gd name="connsiteY2" fmla="*/ 593427 h 940718"/>
                    <a:gd name="connsiteX3" fmla="*/ 31411 w 698160"/>
                    <a:gd name="connsiteY3" fmla="*/ 540087 h 940718"/>
                    <a:gd name="connsiteX4" fmla="*/ 68241 w 698160"/>
                    <a:gd name="connsiteY4" fmla="*/ 421342 h 940718"/>
                    <a:gd name="connsiteX5" fmla="*/ 11091 w 698160"/>
                    <a:gd name="connsiteY5" fmla="*/ 597237 h 940718"/>
                    <a:gd name="connsiteX6" fmla="*/ 2836 w 698160"/>
                    <a:gd name="connsiteY6" fmla="*/ 696932 h 940718"/>
                    <a:gd name="connsiteX7" fmla="*/ 47921 w 698160"/>
                    <a:gd name="connsiteY7" fmla="*/ 853777 h 940718"/>
                    <a:gd name="connsiteX8" fmla="*/ 203496 w 698160"/>
                    <a:gd name="connsiteY8" fmla="*/ 935057 h 940718"/>
                    <a:gd name="connsiteX9" fmla="*/ 371136 w 698160"/>
                    <a:gd name="connsiteY9" fmla="*/ 898227 h 940718"/>
                    <a:gd name="connsiteX10" fmla="*/ 620056 w 698160"/>
                    <a:gd name="connsiteY10" fmla="*/ 807422 h 940718"/>
                    <a:gd name="connsiteX11" fmla="*/ 698161 w 698160"/>
                    <a:gd name="connsiteY11" fmla="*/ 771227 h 940718"/>
                    <a:gd name="connsiteX12" fmla="*/ 627041 w 698160"/>
                    <a:gd name="connsiteY12" fmla="*/ 277197 h 940718"/>
                    <a:gd name="connsiteX13" fmla="*/ 416856 w 698160"/>
                    <a:gd name="connsiteY13" fmla="*/ 13037 h 940718"/>
                    <a:gd name="connsiteX14" fmla="*/ 129836 w 698160"/>
                    <a:gd name="connsiteY14" fmla="*/ 77172 h 940718"/>
                    <a:gd name="connsiteX15" fmla="*/ 325416 w 698160"/>
                    <a:gd name="connsiteY15" fmla="*/ 37167 h 940718"/>
                    <a:gd name="connsiteX16" fmla="*/ 402886 w 698160"/>
                    <a:gd name="connsiteY16" fmla="*/ 409277 h 940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98160" h="940718">
                      <a:moveTo>
                        <a:pt x="402886" y="409277"/>
                      </a:moveTo>
                      <a:cubicBezTo>
                        <a:pt x="396536" y="437217"/>
                        <a:pt x="309541" y="475952"/>
                        <a:pt x="256836" y="521037"/>
                      </a:cubicBezTo>
                      <a:cubicBezTo>
                        <a:pt x="204766" y="565487"/>
                        <a:pt x="166031" y="588347"/>
                        <a:pt x="112691" y="593427"/>
                      </a:cubicBezTo>
                      <a:cubicBezTo>
                        <a:pt x="59351" y="597872"/>
                        <a:pt x="39031" y="562947"/>
                        <a:pt x="31411" y="540087"/>
                      </a:cubicBezTo>
                      <a:cubicBezTo>
                        <a:pt x="23791" y="517227"/>
                        <a:pt x="35856" y="454362"/>
                        <a:pt x="68241" y="421342"/>
                      </a:cubicBezTo>
                      <a:cubicBezTo>
                        <a:pt x="68241" y="421342"/>
                        <a:pt x="-1609" y="477857"/>
                        <a:pt x="11091" y="597237"/>
                      </a:cubicBezTo>
                      <a:cubicBezTo>
                        <a:pt x="23791" y="716617"/>
                        <a:pt x="7916" y="642957"/>
                        <a:pt x="2836" y="696932"/>
                      </a:cubicBezTo>
                      <a:cubicBezTo>
                        <a:pt x="-2244" y="751542"/>
                        <a:pt x="-6689" y="818217"/>
                        <a:pt x="47921" y="853777"/>
                      </a:cubicBezTo>
                      <a:cubicBezTo>
                        <a:pt x="101896" y="889337"/>
                        <a:pt x="140631" y="900132"/>
                        <a:pt x="203496" y="935057"/>
                      </a:cubicBezTo>
                      <a:cubicBezTo>
                        <a:pt x="244771" y="957917"/>
                        <a:pt x="326686" y="904577"/>
                        <a:pt x="371136" y="898227"/>
                      </a:cubicBezTo>
                      <a:cubicBezTo>
                        <a:pt x="415586" y="891877"/>
                        <a:pt x="575606" y="829012"/>
                        <a:pt x="620056" y="807422"/>
                      </a:cubicBezTo>
                      <a:cubicBezTo>
                        <a:pt x="664506" y="785832"/>
                        <a:pt x="698161" y="771227"/>
                        <a:pt x="698161" y="771227"/>
                      </a:cubicBezTo>
                      <a:cubicBezTo>
                        <a:pt x="698161" y="771227"/>
                        <a:pt x="665776" y="416897"/>
                        <a:pt x="627041" y="277197"/>
                      </a:cubicBezTo>
                      <a:cubicBezTo>
                        <a:pt x="588306" y="136862"/>
                        <a:pt x="515916" y="39072"/>
                        <a:pt x="416856" y="13037"/>
                      </a:cubicBezTo>
                      <a:cubicBezTo>
                        <a:pt x="317796" y="-12998"/>
                        <a:pt x="195876" y="-4108"/>
                        <a:pt x="129836" y="77172"/>
                      </a:cubicBezTo>
                      <a:cubicBezTo>
                        <a:pt x="129836" y="77172"/>
                        <a:pt x="223816" y="7322"/>
                        <a:pt x="325416" y="37167"/>
                      </a:cubicBezTo>
                      <a:cubicBezTo>
                        <a:pt x="426381" y="67012"/>
                        <a:pt x="444797" y="233382"/>
                        <a:pt x="402886" y="409277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80C23D92-A38D-33D6-C5F9-61F50FF5BFCD}"/>
                    </a:ext>
                  </a:extLst>
                </p:cNvPr>
                <p:cNvSpPr/>
                <p:nvPr/>
              </p:nvSpPr>
              <p:spPr>
                <a:xfrm>
                  <a:off x="6318398" y="2439012"/>
                  <a:ext cx="205216" cy="41297"/>
                </a:xfrm>
                <a:custGeom>
                  <a:avLst/>
                  <a:gdLst>
                    <a:gd name="connsiteX0" fmla="*/ 198607 w 205216"/>
                    <a:gd name="connsiteY0" fmla="*/ 41297 h 41297"/>
                    <a:gd name="connsiteX1" fmla="*/ 195432 w 205216"/>
                    <a:gd name="connsiteY1" fmla="*/ 40662 h 41297"/>
                    <a:gd name="connsiteX2" fmla="*/ 8742 w 205216"/>
                    <a:gd name="connsiteY2" fmla="*/ 27962 h 41297"/>
                    <a:gd name="connsiteX3" fmla="*/ 487 w 205216"/>
                    <a:gd name="connsiteY3" fmla="*/ 24787 h 41297"/>
                    <a:gd name="connsiteX4" fmla="*/ 3662 w 205216"/>
                    <a:gd name="connsiteY4" fmla="*/ 16532 h 41297"/>
                    <a:gd name="connsiteX5" fmla="*/ 201782 w 205216"/>
                    <a:gd name="connsiteY5" fmla="*/ 29232 h 41297"/>
                    <a:gd name="connsiteX6" fmla="*/ 204321 w 205216"/>
                    <a:gd name="connsiteY6" fmla="*/ 37487 h 41297"/>
                    <a:gd name="connsiteX7" fmla="*/ 198607 w 205216"/>
                    <a:gd name="connsiteY7" fmla="*/ 41297 h 4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216" h="41297">
                      <a:moveTo>
                        <a:pt x="198607" y="41297"/>
                      </a:moveTo>
                      <a:cubicBezTo>
                        <a:pt x="197337" y="41297"/>
                        <a:pt x="196702" y="41297"/>
                        <a:pt x="195432" y="40662"/>
                      </a:cubicBezTo>
                      <a:cubicBezTo>
                        <a:pt x="194162" y="40027"/>
                        <a:pt x="93197" y="-11408"/>
                        <a:pt x="8742" y="27962"/>
                      </a:cubicBezTo>
                      <a:cubicBezTo>
                        <a:pt x="5567" y="29232"/>
                        <a:pt x="1757" y="27962"/>
                        <a:pt x="487" y="24787"/>
                      </a:cubicBezTo>
                      <a:cubicBezTo>
                        <a:pt x="-783" y="21612"/>
                        <a:pt x="487" y="17802"/>
                        <a:pt x="3662" y="16532"/>
                      </a:cubicBezTo>
                      <a:cubicBezTo>
                        <a:pt x="93832" y="-26013"/>
                        <a:pt x="197337" y="26692"/>
                        <a:pt x="201782" y="29232"/>
                      </a:cubicBezTo>
                      <a:cubicBezTo>
                        <a:pt x="204957" y="31137"/>
                        <a:pt x="206227" y="34947"/>
                        <a:pt x="204321" y="37487"/>
                      </a:cubicBezTo>
                      <a:cubicBezTo>
                        <a:pt x="203052" y="40027"/>
                        <a:pt x="201146" y="41297"/>
                        <a:pt x="198607" y="4129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10BEFBB-A972-293F-EAA7-2BDD383100B3}"/>
                  </a:ext>
                </a:extLst>
              </p:cNvPr>
              <p:cNvSpPr/>
              <p:nvPr/>
            </p:nvSpPr>
            <p:spPr>
              <a:xfrm>
                <a:off x="6152028" y="3015763"/>
                <a:ext cx="618828" cy="145266"/>
              </a:xfrm>
              <a:custGeom>
                <a:avLst/>
                <a:gdLst>
                  <a:gd name="connsiteX0" fmla="*/ 221467 w 618828"/>
                  <a:gd name="connsiteY0" fmla="*/ 145267 h 145266"/>
                  <a:gd name="connsiteX1" fmla="*/ 193526 w 618828"/>
                  <a:gd name="connsiteY1" fmla="*/ 138917 h 145266"/>
                  <a:gd name="connsiteX2" fmla="*/ 125581 w 618828"/>
                  <a:gd name="connsiteY2" fmla="*/ 105262 h 145266"/>
                  <a:gd name="connsiteX3" fmla="*/ 37317 w 618828"/>
                  <a:gd name="connsiteY3" fmla="*/ 57637 h 145266"/>
                  <a:gd name="connsiteX4" fmla="*/ 487 w 618828"/>
                  <a:gd name="connsiteY4" fmla="*/ 15727 h 145266"/>
                  <a:gd name="connsiteX5" fmla="*/ 3662 w 618828"/>
                  <a:gd name="connsiteY5" fmla="*/ 7472 h 145266"/>
                  <a:gd name="connsiteX6" fmla="*/ 11917 w 618828"/>
                  <a:gd name="connsiteY6" fmla="*/ 10647 h 145266"/>
                  <a:gd name="connsiteX7" fmla="*/ 44301 w 618828"/>
                  <a:gd name="connsiteY7" fmla="*/ 47477 h 145266"/>
                  <a:gd name="connsiteX8" fmla="*/ 131297 w 618828"/>
                  <a:gd name="connsiteY8" fmla="*/ 93832 h 145266"/>
                  <a:gd name="connsiteX9" fmla="*/ 199876 w 618828"/>
                  <a:gd name="connsiteY9" fmla="*/ 128122 h 145266"/>
                  <a:gd name="connsiteX10" fmla="*/ 305287 w 618828"/>
                  <a:gd name="connsiteY10" fmla="*/ 109707 h 145266"/>
                  <a:gd name="connsiteX11" fmla="*/ 363072 w 618828"/>
                  <a:gd name="connsiteY11" fmla="*/ 90657 h 145266"/>
                  <a:gd name="connsiteX12" fmla="*/ 610087 w 618828"/>
                  <a:gd name="connsiteY12" fmla="*/ 487 h 145266"/>
                  <a:gd name="connsiteX13" fmla="*/ 618341 w 618828"/>
                  <a:gd name="connsiteY13" fmla="*/ 3662 h 145266"/>
                  <a:gd name="connsiteX14" fmla="*/ 615166 w 618828"/>
                  <a:gd name="connsiteY14" fmla="*/ 11917 h 145266"/>
                  <a:gd name="connsiteX15" fmla="*/ 364341 w 618828"/>
                  <a:gd name="connsiteY15" fmla="*/ 103357 h 145266"/>
                  <a:gd name="connsiteX16" fmla="*/ 309097 w 618828"/>
                  <a:gd name="connsiteY16" fmla="*/ 121137 h 145266"/>
                  <a:gd name="connsiteX17" fmla="*/ 221467 w 618828"/>
                  <a:gd name="connsiteY17" fmla="*/ 145267 h 14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8828" h="145266">
                    <a:moveTo>
                      <a:pt x="221467" y="145267"/>
                    </a:moveTo>
                    <a:cubicBezTo>
                      <a:pt x="211306" y="145267"/>
                      <a:pt x="201781" y="143362"/>
                      <a:pt x="193526" y="138917"/>
                    </a:cubicBezTo>
                    <a:cubicBezTo>
                      <a:pt x="167492" y="124947"/>
                      <a:pt x="146537" y="114787"/>
                      <a:pt x="125581" y="105262"/>
                    </a:cubicBezTo>
                    <a:cubicBezTo>
                      <a:pt x="97006" y="91927"/>
                      <a:pt x="69701" y="79227"/>
                      <a:pt x="37317" y="57637"/>
                    </a:cubicBezTo>
                    <a:cubicBezTo>
                      <a:pt x="20806" y="46842"/>
                      <a:pt x="8742" y="32872"/>
                      <a:pt x="487" y="15727"/>
                    </a:cubicBezTo>
                    <a:cubicBezTo>
                      <a:pt x="-783" y="12552"/>
                      <a:pt x="487" y="8742"/>
                      <a:pt x="3662" y="7472"/>
                    </a:cubicBezTo>
                    <a:cubicBezTo>
                      <a:pt x="6837" y="6202"/>
                      <a:pt x="10647" y="7472"/>
                      <a:pt x="11917" y="10647"/>
                    </a:cubicBezTo>
                    <a:cubicBezTo>
                      <a:pt x="19537" y="25887"/>
                      <a:pt x="29697" y="37952"/>
                      <a:pt x="44301" y="47477"/>
                    </a:cubicBezTo>
                    <a:cubicBezTo>
                      <a:pt x="76051" y="68432"/>
                      <a:pt x="101451" y="80497"/>
                      <a:pt x="131297" y="93832"/>
                    </a:cubicBezTo>
                    <a:cubicBezTo>
                      <a:pt x="152251" y="103357"/>
                      <a:pt x="173842" y="113517"/>
                      <a:pt x="199876" y="128122"/>
                    </a:cubicBezTo>
                    <a:cubicBezTo>
                      <a:pt x="224006" y="141457"/>
                      <a:pt x="267187" y="124312"/>
                      <a:pt x="305287" y="109707"/>
                    </a:cubicBezTo>
                    <a:cubicBezTo>
                      <a:pt x="326876" y="101452"/>
                      <a:pt x="347197" y="93197"/>
                      <a:pt x="363072" y="90657"/>
                    </a:cubicBezTo>
                    <a:cubicBezTo>
                      <a:pt x="405616" y="84307"/>
                      <a:pt x="563097" y="23982"/>
                      <a:pt x="610087" y="487"/>
                    </a:cubicBezTo>
                    <a:cubicBezTo>
                      <a:pt x="613262" y="-783"/>
                      <a:pt x="617072" y="487"/>
                      <a:pt x="618341" y="3662"/>
                    </a:cubicBezTo>
                    <a:cubicBezTo>
                      <a:pt x="619612" y="6837"/>
                      <a:pt x="618341" y="10647"/>
                      <a:pt x="615166" y="11917"/>
                    </a:cubicBezTo>
                    <a:cubicBezTo>
                      <a:pt x="572622" y="32872"/>
                      <a:pt x="410062" y="96372"/>
                      <a:pt x="364341" y="103357"/>
                    </a:cubicBezTo>
                    <a:cubicBezTo>
                      <a:pt x="349737" y="105262"/>
                      <a:pt x="330051" y="112882"/>
                      <a:pt x="309097" y="121137"/>
                    </a:cubicBezTo>
                    <a:cubicBezTo>
                      <a:pt x="279887" y="132567"/>
                      <a:pt x="248137" y="145267"/>
                      <a:pt x="221467" y="14526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0D8E269-236B-9AE3-CBE0-71DB13EC1454}"/>
                  </a:ext>
                </a:extLst>
              </p:cNvPr>
              <p:cNvSpPr/>
              <p:nvPr/>
            </p:nvSpPr>
            <p:spPr>
              <a:xfrm>
                <a:off x="6175375" y="2908934"/>
                <a:ext cx="532597" cy="146685"/>
              </a:xfrm>
              <a:custGeom>
                <a:avLst/>
                <a:gdLst>
                  <a:gd name="connsiteX0" fmla="*/ 243205 w 532597"/>
                  <a:gd name="connsiteY0" fmla="*/ 146685 h 146685"/>
                  <a:gd name="connsiteX1" fmla="*/ 236855 w 532597"/>
                  <a:gd name="connsiteY1" fmla="*/ 140335 h 146685"/>
                  <a:gd name="connsiteX2" fmla="*/ 243205 w 532597"/>
                  <a:gd name="connsiteY2" fmla="*/ 133985 h 146685"/>
                  <a:gd name="connsiteX3" fmla="*/ 516890 w 532597"/>
                  <a:gd name="connsiteY3" fmla="*/ 36195 h 146685"/>
                  <a:gd name="connsiteX4" fmla="*/ 321310 w 532597"/>
                  <a:gd name="connsiteY4" fmla="*/ 78105 h 146685"/>
                  <a:gd name="connsiteX5" fmla="*/ 145415 w 532597"/>
                  <a:gd name="connsiteY5" fmla="*/ 116205 h 146685"/>
                  <a:gd name="connsiteX6" fmla="*/ 19050 w 532597"/>
                  <a:gd name="connsiteY6" fmla="*/ 29210 h 146685"/>
                  <a:gd name="connsiteX7" fmla="*/ 1905 w 532597"/>
                  <a:gd name="connsiteY7" fmla="*/ 10795 h 146685"/>
                  <a:gd name="connsiteX8" fmla="*/ 1905 w 532597"/>
                  <a:gd name="connsiteY8" fmla="*/ 1905 h 146685"/>
                  <a:gd name="connsiteX9" fmla="*/ 10795 w 532597"/>
                  <a:gd name="connsiteY9" fmla="*/ 1905 h 146685"/>
                  <a:gd name="connsiteX10" fmla="*/ 28575 w 532597"/>
                  <a:gd name="connsiteY10" fmla="*/ 20955 h 146685"/>
                  <a:gd name="connsiteX11" fmla="*/ 146050 w 532597"/>
                  <a:gd name="connsiteY11" fmla="*/ 103505 h 146685"/>
                  <a:gd name="connsiteX12" fmla="*/ 318770 w 532597"/>
                  <a:gd name="connsiteY12" fmla="*/ 65405 h 146685"/>
                  <a:gd name="connsiteX13" fmla="*/ 530860 w 532597"/>
                  <a:gd name="connsiteY13" fmla="*/ 27940 h 146685"/>
                  <a:gd name="connsiteX14" fmla="*/ 530860 w 532597"/>
                  <a:gd name="connsiteY14" fmla="*/ 38735 h 146685"/>
                  <a:gd name="connsiteX15" fmla="*/ 243205 w 532597"/>
                  <a:gd name="connsiteY15" fmla="*/ 146685 h 146685"/>
                  <a:gd name="connsiteX16" fmla="*/ 243205 w 532597"/>
                  <a:gd name="connsiteY16" fmla="*/ 146685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2597" h="146685">
                    <a:moveTo>
                      <a:pt x="243205" y="146685"/>
                    </a:moveTo>
                    <a:cubicBezTo>
                      <a:pt x="240030" y="146685"/>
                      <a:pt x="236855" y="144145"/>
                      <a:pt x="236855" y="140335"/>
                    </a:cubicBezTo>
                    <a:cubicBezTo>
                      <a:pt x="236855" y="136525"/>
                      <a:pt x="239395" y="133985"/>
                      <a:pt x="243205" y="133985"/>
                    </a:cubicBezTo>
                    <a:cubicBezTo>
                      <a:pt x="311785" y="131445"/>
                      <a:pt x="487680" y="67945"/>
                      <a:pt x="516890" y="36195"/>
                    </a:cubicBezTo>
                    <a:cubicBezTo>
                      <a:pt x="492760" y="34925"/>
                      <a:pt x="394335" y="59690"/>
                      <a:pt x="321310" y="78105"/>
                    </a:cubicBezTo>
                    <a:cubicBezTo>
                      <a:pt x="243205" y="97790"/>
                      <a:pt x="169545" y="116205"/>
                      <a:pt x="145415" y="116205"/>
                    </a:cubicBezTo>
                    <a:cubicBezTo>
                      <a:pt x="96520" y="116205"/>
                      <a:pt x="49530" y="64135"/>
                      <a:pt x="19050" y="29210"/>
                    </a:cubicBezTo>
                    <a:cubicBezTo>
                      <a:pt x="12065" y="21590"/>
                      <a:pt x="6350" y="15240"/>
                      <a:pt x="1905" y="10795"/>
                    </a:cubicBezTo>
                    <a:cubicBezTo>
                      <a:pt x="-635" y="8255"/>
                      <a:pt x="-635" y="4445"/>
                      <a:pt x="1905" y="1905"/>
                    </a:cubicBezTo>
                    <a:cubicBezTo>
                      <a:pt x="4445" y="-635"/>
                      <a:pt x="8255" y="-635"/>
                      <a:pt x="10795" y="1905"/>
                    </a:cubicBezTo>
                    <a:cubicBezTo>
                      <a:pt x="15875" y="6985"/>
                      <a:pt x="21590" y="13335"/>
                      <a:pt x="28575" y="20955"/>
                    </a:cubicBezTo>
                    <a:cubicBezTo>
                      <a:pt x="57785" y="53975"/>
                      <a:pt x="102870" y="103505"/>
                      <a:pt x="146050" y="103505"/>
                    </a:cubicBezTo>
                    <a:cubicBezTo>
                      <a:pt x="168910" y="103505"/>
                      <a:pt x="245110" y="84455"/>
                      <a:pt x="318770" y="65405"/>
                    </a:cubicBezTo>
                    <a:cubicBezTo>
                      <a:pt x="475615" y="26035"/>
                      <a:pt x="522605" y="15875"/>
                      <a:pt x="530860" y="27940"/>
                    </a:cubicBezTo>
                    <a:cubicBezTo>
                      <a:pt x="532130" y="29210"/>
                      <a:pt x="534035" y="33655"/>
                      <a:pt x="530860" y="38735"/>
                    </a:cubicBezTo>
                    <a:cubicBezTo>
                      <a:pt x="507365" y="76200"/>
                      <a:pt x="314960" y="143510"/>
                      <a:pt x="243205" y="146685"/>
                    </a:cubicBezTo>
                    <a:cubicBezTo>
                      <a:pt x="243840" y="146685"/>
                      <a:pt x="243205" y="146685"/>
                      <a:pt x="243205" y="14668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AADBECD-4126-5B2C-AB08-82384CE479AE}"/>
                  </a:ext>
                </a:extLst>
              </p:cNvPr>
              <p:cNvSpPr/>
              <p:nvPr/>
            </p:nvSpPr>
            <p:spPr>
              <a:xfrm>
                <a:off x="6537325" y="3470275"/>
                <a:ext cx="189865" cy="231140"/>
              </a:xfrm>
              <a:custGeom>
                <a:avLst/>
                <a:gdLst>
                  <a:gd name="connsiteX0" fmla="*/ 0 w 189865"/>
                  <a:gd name="connsiteY0" fmla="*/ 193040 h 231140"/>
                  <a:gd name="connsiteX1" fmla="*/ 136525 w 189865"/>
                  <a:gd name="connsiteY1" fmla="*/ 0 h 231140"/>
                  <a:gd name="connsiteX2" fmla="*/ 189865 w 189865"/>
                  <a:gd name="connsiteY2" fmla="*/ 36830 h 231140"/>
                  <a:gd name="connsiteX3" fmla="*/ 55245 w 189865"/>
                  <a:gd name="connsiteY3" fmla="*/ 231140 h 231140"/>
                  <a:gd name="connsiteX4" fmla="*/ 0 w 189865"/>
                  <a:gd name="connsiteY4" fmla="*/ 193040 h 231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865" h="231140">
                    <a:moveTo>
                      <a:pt x="0" y="193040"/>
                    </a:moveTo>
                    <a:cubicBezTo>
                      <a:pt x="0" y="193040"/>
                      <a:pt x="102235" y="65405"/>
                      <a:pt x="136525" y="0"/>
                    </a:cubicBezTo>
                    <a:lnTo>
                      <a:pt x="189865" y="36830"/>
                    </a:lnTo>
                    <a:cubicBezTo>
                      <a:pt x="189865" y="36830"/>
                      <a:pt x="115570" y="168910"/>
                      <a:pt x="55245" y="231140"/>
                    </a:cubicBezTo>
                    <a:lnTo>
                      <a:pt x="0" y="193040"/>
                    </a:ln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74C055E-ED2B-6CE4-4050-47190E6370D2}"/>
                  </a:ext>
                </a:extLst>
              </p:cNvPr>
              <p:cNvSpPr/>
              <p:nvPr/>
            </p:nvSpPr>
            <p:spPr>
              <a:xfrm>
                <a:off x="6350237" y="2718405"/>
                <a:ext cx="302542" cy="239424"/>
              </a:xfrm>
              <a:custGeom>
                <a:avLst/>
                <a:gdLst>
                  <a:gd name="connsiteX0" fmla="*/ 6113 w 302542"/>
                  <a:gd name="connsiteY0" fmla="*/ 239425 h 239424"/>
                  <a:gd name="connsiteX1" fmla="*/ 398 w 302542"/>
                  <a:gd name="connsiteY1" fmla="*/ 234980 h 239424"/>
                  <a:gd name="connsiteX2" fmla="*/ 4208 w 302542"/>
                  <a:gd name="connsiteY2" fmla="*/ 226725 h 239424"/>
                  <a:gd name="connsiteX3" fmla="*/ 267733 w 302542"/>
                  <a:gd name="connsiteY3" fmla="*/ 28605 h 239424"/>
                  <a:gd name="connsiteX4" fmla="*/ 292498 w 302542"/>
                  <a:gd name="connsiteY4" fmla="*/ 30 h 239424"/>
                  <a:gd name="connsiteX5" fmla="*/ 302023 w 302542"/>
                  <a:gd name="connsiteY5" fmla="*/ 9555 h 239424"/>
                  <a:gd name="connsiteX6" fmla="*/ 137558 w 302542"/>
                  <a:gd name="connsiteY6" fmla="*/ 208310 h 239424"/>
                  <a:gd name="connsiteX7" fmla="*/ 128668 w 302542"/>
                  <a:gd name="connsiteY7" fmla="*/ 205770 h 239424"/>
                  <a:gd name="connsiteX8" fmla="*/ 131208 w 302542"/>
                  <a:gd name="connsiteY8" fmla="*/ 196880 h 239424"/>
                  <a:gd name="connsiteX9" fmla="*/ 289958 w 302542"/>
                  <a:gd name="connsiteY9" fmla="*/ 14000 h 239424"/>
                  <a:gd name="connsiteX10" fmla="*/ 279163 w 302542"/>
                  <a:gd name="connsiteY10" fmla="*/ 32415 h 239424"/>
                  <a:gd name="connsiteX11" fmla="*/ 8653 w 302542"/>
                  <a:gd name="connsiteY11" fmla="*/ 237520 h 239424"/>
                  <a:gd name="connsiteX12" fmla="*/ 6113 w 302542"/>
                  <a:gd name="connsiteY12" fmla="*/ 239425 h 23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542" h="239424">
                    <a:moveTo>
                      <a:pt x="6113" y="239425"/>
                    </a:moveTo>
                    <a:cubicBezTo>
                      <a:pt x="3573" y="239425"/>
                      <a:pt x="1033" y="237520"/>
                      <a:pt x="398" y="234980"/>
                    </a:cubicBezTo>
                    <a:cubicBezTo>
                      <a:pt x="-872" y="231805"/>
                      <a:pt x="1033" y="227995"/>
                      <a:pt x="4208" y="226725"/>
                    </a:cubicBezTo>
                    <a:cubicBezTo>
                      <a:pt x="38498" y="214025"/>
                      <a:pt x="233443" y="107980"/>
                      <a:pt x="267733" y="28605"/>
                    </a:cubicBezTo>
                    <a:cubicBezTo>
                      <a:pt x="275988" y="8920"/>
                      <a:pt x="284243" y="-605"/>
                      <a:pt x="292498" y="30"/>
                    </a:cubicBezTo>
                    <a:cubicBezTo>
                      <a:pt x="295038" y="30"/>
                      <a:pt x="300118" y="1935"/>
                      <a:pt x="302023" y="9555"/>
                    </a:cubicBezTo>
                    <a:cubicBezTo>
                      <a:pt x="307103" y="33685"/>
                      <a:pt x="276623" y="128935"/>
                      <a:pt x="137558" y="208310"/>
                    </a:cubicBezTo>
                    <a:cubicBezTo>
                      <a:pt x="134383" y="210215"/>
                      <a:pt x="130573" y="208945"/>
                      <a:pt x="128668" y="205770"/>
                    </a:cubicBezTo>
                    <a:cubicBezTo>
                      <a:pt x="126763" y="202595"/>
                      <a:pt x="128033" y="198785"/>
                      <a:pt x="131208" y="196880"/>
                    </a:cubicBezTo>
                    <a:cubicBezTo>
                      <a:pt x="260748" y="123220"/>
                      <a:pt x="291228" y="34320"/>
                      <a:pt x="289958" y="14000"/>
                    </a:cubicBezTo>
                    <a:cubicBezTo>
                      <a:pt x="287418" y="16540"/>
                      <a:pt x="283608" y="22255"/>
                      <a:pt x="279163" y="32415"/>
                    </a:cubicBezTo>
                    <a:cubicBezTo>
                      <a:pt x="242968" y="116235"/>
                      <a:pt x="44848" y="224185"/>
                      <a:pt x="8653" y="237520"/>
                    </a:cubicBezTo>
                    <a:cubicBezTo>
                      <a:pt x="7383" y="239425"/>
                      <a:pt x="6748" y="239425"/>
                      <a:pt x="6113" y="23942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C279869-0963-F455-EC82-F2D1FFB26212}"/>
                  </a:ext>
                </a:extLst>
              </p:cNvPr>
              <p:cNvSpPr/>
              <p:nvPr/>
            </p:nvSpPr>
            <p:spPr>
              <a:xfrm>
                <a:off x="6590723" y="3322022"/>
                <a:ext cx="273626" cy="225722"/>
              </a:xfrm>
              <a:custGeom>
                <a:avLst/>
                <a:gdLst>
                  <a:gd name="connsiteX0" fmla="*/ 205046 w 273626"/>
                  <a:gd name="connsiteY0" fmla="*/ 225722 h 225722"/>
                  <a:gd name="connsiteX1" fmla="*/ 3751 w 273626"/>
                  <a:gd name="connsiteY1" fmla="*/ 93007 h 225722"/>
                  <a:gd name="connsiteX2" fmla="*/ 32326 w 273626"/>
                  <a:gd name="connsiteY2" fmla="*/ 28872 h 225722"/>
                  <a:gd name="connsiteX3" fmla="*/ 52646 w 273626"/>
                  <a:gd name="connsiteY3" fmla="*/ 2837 h 225722"/>
                  <a:gd name="connsiteX4" fmla="*/ 61536 w 273626"/>
                  <a:gd name="connsiteY4" fmla="*/ 1567 h 225722"/>
                  <a:gd name="connsiteX5" fmla="*/ 62806 w 273626"/>
                  <a:gd name="connsiteY5" fmla="*/ 10457 h 225722"/>
                  <a:gd name="connsiteX6" fmla="*/ 41851 w 273626"/>
                  <a:gd name="connsiteY6" fmla="*/ 37127 h 225722"/>
                  <a:gd name="connsiteX7" fmla="*/ 13276 w 273626"/>
                  <a:gd name="connsiteY7" fmla="*/ 84752 h 225722"/>
                  <a:gd name="connsiteX8" fmla="*/ 203141 w 273626"/>
                  <a:gd name="connsiteY8" fmla="*/ 213022 h 225722"/>
                  <a:gd name="connsiteX9" fmla="*/ 260926 w 273626"/>
                  <a:gd name="connsiteY9" fmla="*/ 131107 h 225722"/>
                  <a:gd name="connsiteX10" fmla="*/ 120591 w 273626"/>
                  <a:gd name="connsiteY10" fmla="*/ 32047 h 225722"/>
                  <a:gd name="connsiteX11" fmla="*/ 118686 w 273626"/>
                  <a:gd name="connsiteY11" fmla="*/ 23157 h 225722"/>
                  <a:gd name="connsiteX12" fmla="*/ 127576 w 273626"/>
                  <a:gd name="connsiteY12" fmla="*/ 21252 h 225722"/>
                  <a:gd name="connsiteX13" fmla="*/ 271086 w 273626"/>
                  <a:gd name="connsiteY13" fmla="*/ 122852 h 225722"/>
                  <a:gd name="connsiteX14" fmla="*/ 272991 w 273626"/>
                  <a:gd name="connsiteY14" fmla="*/ 134282 h 225722"/>
                  <a:gd name="connsiteX15" fmla="*/ 206316 w 273626"/>
                  <a:gd name="connsiteY15" fmla="*/ 225087 h 225722"/>
                  <a:gd name="connsiteX16" fmla="*/ 205046 w 273626"/>
                  <a:gd name="connsiteY16" fmla="*/ 225722 h 225722"/>
                  <a:gd name="connsiteX17" fmla="*/ 204411 w 273626"/>
                  <a:gd name="connsiteY17" fmla="*/ 213022 h 225722"/>
                  <a:gd name="connsiteX18" fmla="*/ 204411 w 273626"/>
                  <a:gd name="connsiteY18" fmla="*/ 213022 h 225722"/>
                  <a:gd name="connsiteX19" fmla="*/ 204411 w 273626"/>
                  <a:gd name="connsiteY19" fmla="*/ 213022 h 22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3626" h="225722">
                    <a:moveTo>
                      <a:pt x="205046" y="225722"/>
                    </a:moveTo>
                    <a:cubicBezTo>
                      <a:pt x="182186" y="225722"/>
                      <a:pt x="24706" y="119042"/>
                      <a:pt x="3751" y="93007"/>
                    </a:cubicBezTo>
                    <a:cubicBezTo>
                      <a:pt x="-8314" y="78402"/>
                      <a:pt x="10736" y="55542"/>
                      <a:pt x="32326" y="28872"/>
                    </a:cubicBezTo>
                    <a:cubicBezTo>
                      <a:pt x="39311" y="19982"/>
                      <a:pt x="46931" y="11092"/>
                      <a:pt x="52646" y="2837"/>
                    </a:cubicBezTo>
                    <a:cubicBezTo>
                      <a:pt x="54551" y="-338"/>
                      <a:pt x="58361" y="-973"/>
                      <a:pt x="61536" y="1567"/>
                    </a:cubicBezTo>
                    <a:cubicBezTo>
                      <a:pt x="64711" y="3472"/>
                      <a:pt x="65346" y="7282"/>
                      <a:pt x="62806" y="10457"/>
                    </a:cubicBezTo>
                    <a:cubicBezTo>
                      <a:pt x="57091" y="19347"/>
                      <a:pt x="48836" y="28237"/>
                      <a:pt x="41851" y="37127"/>
                    </a:cubicBezTo>
                    <a:cubicBezTo>
                      <a:pt x="28516" y="53637"/>
                      <a:pt x="7561" y="78402"/>
                      <a:pt x="13276" y="84752"/>
                    </a:cubicBezTo>
                    <a:cubicBezTo>
                      <a:pt x="38676" y="115867"/>
                      <a:pt x="184091" y="206672"/>
                      <a:pt x="203141" y="213022"/>
                    </a:cubicBezTo>
                    <a:cubicBezTo>
                      <a:pt x="217746" y="203497"/>
                      <a:pt x="259021" y="142537"/>
                      <a:pt x="260926" y="131107"/>
                    </a:cubicBezTo>
                    <a:cubicBezTo>
                      <a:pt x="249496" y="121582"/>
                      <a:pt x="172026" y="67607"/>
                      <a:pt x="120591" y="32047"/>
                    </a:cubicBezTo>
                    <a:cubicBezTo>
                      <a:pt x="117416" y="30142"/>
                      <a:pt x="116781" y="26332"/>
                      <a:pt x="118686" y="23157"/>
                    </a:cubicBezTo>
                    <a:cubicBezTo>
                      <a:pt x="120591" y="19982"/>
                      <a:pt x="124401" y="19347"/>
                      <a:pt x="127576" y="21252"/>
                    </a:cubicBezTo>
                    <a:cubicBezTo>
                      <a:pt x="141546" y="30777"/>
                      <a:pt x="261561" y="113962"/>
                      <a:pt x="271086" y="122852"/>
                    </a:cubicBezTo>
                    <a:cubicBezTo>
                      <a:pt x="273626" y="125392"/>
                      <a:pt x="274261" y="129202"/>
                      <a:pt x="272991" y="134282"/>
                    </a:cubicBezTo>
                    <a:cubicBezTo>
                      <a:pt x="269181" y="150792"/>
                      <a:pt x="219651" y="220642"/>
                      <a:pt x="206316" y="225087"/>
                    </a:cubicBezTo>
                    <a:cubicBezTo>
                      <a:pt x="206316" y="225722"/>
                      <a:pt x="205681" y="225722"/>
                      <a:pt x="205046" y="225722"/>
                    </a:cubicBezTo>
                    <a:close/>
                    <a:moveTo>
                      <a:pt x="204411" y="213022"/>
                    </a:moveTo>
                    <a:lnTo>
                      <a:pt x="204411" y="213022"/>
                    </a:lnTo>
                    <a:lnTo>
                      <a:pt x="204411" y="213022"/>
                    </a:ln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7EA182FF-258E-901D-6AD4-4C5F44F7AF95}"/>
                  </a:ext>
                </a:extLst>
              </p:cNvPr>
              <p:cNvSpPr/>
              <p:nvPr/>
            </p:nvSpPr>
            <p:spPr>
              <a:xfrm>
                <a:off x="6608270" y="4030542"/>
                <a:ext cx="89712" cy="82987"/>
              </a:xfrm>
              <a:custGeom>
                <a:avLst/>
                <a:gdLst>
                  <a:gd name="connsiteX0" fmla="*/ 56054 w 89712"/>
                  <a:gd name="connsiteY0" fmla="*/ 82353 h 82987"/>
                  <a:gd name="connsiteX1" fmla="*/ 30654 w 89712"/>
                  <a:gd name="connsiteY1" fmla="*/ 72193 h 82987"/>
                  <a:gd name="connsiteX2" fmla="*/ 174 w 89712"/>
                  <a:gd name="connsiteY2" fmla="*/ 30918 h 82987"/>
                  <a:gd name="connsiteX3" fmla="*/ 30654 w 89712"/>
                  <a:gd name="connsiteY3" fmla="*/ 4248 h 82987"/>
                  <a:gd name="connsiteX4" fmla="*/ 35099 w 89712"/>
                  <a:gd name="connsiteY4" fmla="*/ 2978 h 82987"/>
                  <a:gd name="connsiteX5" fmla="*/ 35099 w 89712"/>
                  <a:gd name="connsiteY5" fmla="*/ 2978 h 82987"/>
                  <a:gd name="connsiteX6" fmla="*/ 47164 w 89712"/>
                  <a:gd name="connsiteY6" fmla="*/ 1708 h 82987"/>
                  <a:gd name="connsiteX7" fmla="*/ 88439 w 89712"/>
                  <a:gd name="connsiteY7" fmla="*/ 13773 h 82987"/>
                  <a:gd name="connsiteX8" fmla="*/ 78279 w 89712"/>
                  <a:gd name="connsiteY8" fmla="*/ 70288 h 82987"/>
                  <a:gd name="connsiteX9" fmla="*/ 59864 w 89712"/>
                  <a:gd name="connsiteY9" fmla="*/ 82988 h 82987"/>
                  <a:gd name="connsiteX10" fmla="*/ 56054 w 89712"/>
                  <a:gd name="connsiteY10" fmla="*/ 82353 h 82987"/>
                  <a:gd name="connsiteX11" fmla="*/ 39544 w 89712"/>
                  <a:gd name="connsiteY11" fmla="*/ 14408 h 82987"/>
                  <a:gd name="connsiteX12" fmla="*/ 35099 w 89712"/>
                  <a:gd name="connsiteY12" fmla="*/ 15678 h 82987"/>
                  <a:gd name="connsiteX13" fmla="*/ 13510 w 89712"/>
                  <a:gd name="connsiteY13" fmla="*/ 29013 h 82987"/>
                  <a:gd name="connsiteX14" fmla="*/ 38910 w 89712"/>
                  <a:gd name="connsiteY14" fmla="*/ 62033 h 82987"/>
                  <a:gd name="connsiteX15" fmla="*/ 57960 w 89712"/>
                  <a:gd name="connsiteY15" fmla="*/ 69653 h 82987"/>
                  <a:gd name="connsiteX16" fmla="*/ 67485 w 89712"/>
                  <a:gd name="connsiteY16" fmla="*/ 62033 h 82987"/>
                  <a:gd name="connsiteX17" fmla="*/ 76374 w 89712"/>
                  <a:gd name="connsiteY17" fmla="*/ 15678 h 82987"/>
                  <a:gd name="connsiteX18" fmla="*/ 47799 w 89712"/>
                  <a:gd name="connsiteY18" fmla="*/ 13773 h 82987"/>
                  <a:gd name="connsiteX19" fmla="*/ 43354 w 89712"/>
                  <a:gd name="connsiteY19" fmla="*/ 13138 h 82987"/>
                  <a:gd name="connsiteX20" fmla="*/ 39544 w 89712"/>
                  <a:gd name="connsiteY20" fmla="*/ 14408 h 82987"/>
                  <a:gd name="connsiteX21" fmla="*/ 39544 w 89712"/>
                  <a:gd name="connsiteY21" fmla="*/ 14408 h 82987"/>
                  <a:gd name="connsiteX22" fmla="*/ 40179 w 89712"/>
                  <a:gd name="connsiteY22" fmla="*/ 7423 h 82987"/>
                  <a:gd name="connsiteX23" fmla="*/ 40179 w 89712"/>
                  <a:gd name="connsiteY23" fmla="*/ 8693 h 82987"/>
                  <a:gd name="connsiteX24" fmla="*/ 40179 w 89712"/>
                  <a:gd name="connsiteY24" fmla="*/ 7423 h 82987"/>
                  <a:gd name="connsiteX25" fmla="*/ 40179 w 89712"/>
                  <a:gd name="connsiteY25" fmla="*/ 7423 h 82987"/>
                  <a:gd name="connsiteX26" fmla="*/ 40179 w 89712"/>
                  <a:gd name="connsiteY26" fmla="*/ 7423 h 82987"/>
                  <a:gd name="connsiteX27" fmla="*/ 40179 w 89712"/>
                  <a:gd name="connsiteY27" fmla="*/ 7423 h 8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9712" h="82987">
                    <a:moveTo>
                      <a:pt x="56054" y="82353"/>
                    </a:moveTo>
                    <a:cubicBezTo>
                      <a:pt x="48435" y="82353"/>
                      <a:pt x="39544" y="78543"/>
                      <a:pt x="30654" y="72193"/>
                    </a:cubicBezTo>
                    <a:cubicBezTo>
                      <a:pt x="16049" y="60763"/>
                      <a:pt x="1444" y="41078"/>
                      <a:pt x="174" y="30918"/>
                    </a:cubicBezTo>
                    <a:cubicBezTo>
                      <a:pt x="-1731" y="14408"/>
                      <a:pt x="12239" y="9963"/>
                      <a:pt x="30654" y="4248"/>
                    </a:cubicBezTo>
                    <a:lnTo>
                      <a:pt x="35099" y="2978"/>
                    </a:lnTo>
                    <a:cubicBezTo>
                      <a:pt x="35099" y="2978"/>
                      <a:pt x="35099" y="2978"/>
                      <a:pt x="35099" y="2978"/>
                    </a:cubicBezTo>
                    <a:cubicBezTo>
                      <a:pt x="40814" y="1073"/>
                      <a:pt x="44624" y="438"/>
                      <a:pt x="47164" y="1708"/>
                    </a:cubicBezTo>
                    <a:cubicBezTo>
                      <a:pt x="57324" y="-197"/>
                      <a:pt x="83994" y="-4007"/>
                      <a:pt x="88439" y="13773"/>
                    </a:cubicBezTo>
                    <a:cubicBezTo>
                      <a:pt x="91614" y="25203"/>
                      <a:pt x="89074" y="53778"/>
                      <a:pt x="78279" y="70288"/>
                    </a:cubicBezTo>
                    <a:cubicBezTo>
                      <a:pt x="73199" y="77908"/>
                      <a:pt x="66849" y="82353"/>
                      <a:pt x="59864" y="82988"/>
                    </a:cubicBezTo>
                    <a:cubicBezTo>
                      <a:pt x="58594" y="82353"/>
                      <a:pt x="57324" y="82353"/>
                      <a:pt x="56054" y="82353"/>
                    </a:cubicBezTo>
                    <a:close/>
                    <a:moveTo>
                      <a:pt x="39544" y="14408"/>
                    </a:moveTo>
                    <a:lnTo>
                      <a:pt x="35099" y="15678"/>
                    </a:lnTo>
                    <a:cubicBezTo>
                      <a:pt x="16049" y="22028"/>
                      <a:pt x="12874" y="23933"/>
                      <a:pt x="13510" y="29013"/>
                    </a:cubicBezTo>
                    <a:cubicBezTo>
                      <a:pt x="14144" y="34093"/>
                      <a:pt x="24939" y="51238"/>
                      <a:pt x="38910" y="62033"/>
                    </a:cubicBezTo>
                    <a:cubicBezTo>
                      <a:pt x="46529" y="67748"/>
                      <a:pt x="52879" y="70288"/>
                      <a:pt x="57960" y="69653"/>
                    </a:cubicBezTo>
                    <a:cubicBezTo>
                      <a:pt x="61769" y="69018"/>
                      <a:pt x="64944" y="66478"/>
                      <a:pt x="67485" y="62033"/>
                    </a:cubicBezTo>
                    <a:cubicBezTo>
                      <a:pt x="76374" y="48698"/>
                      <a:pt x="78279" y="23933"/>
                      <a:pt x="76374" y="15678"/>
                    </a:cubicBezTo>
                    <a:cubicBezTo>
                      <a:pt x="75104" y="11233"/>
                      <a:pt x="59864" y="10598"/>
                      <a:pt x="47799" y="13773"/>
                    </a:cubicBezTo>
                    <a:cubicBezTo>
                      <a:pt x="46529" y="14408"/>
                      <a:pt x="44624" y="13773"/>
                      <a:pt x="43354" y="13138"/>
                    </a:cubicBezTo>
                    <a:cubicBezTo>
                      <a:pt x="42719" y="13138"/>
                      <a:pt x="41449" y="13773"/>
                      <a:pt x="39544" y="14408"/>
                    </a:cubicBezTo>
                    <a:lnTo>
                      <a:pt x="39544" y="14408"/>
                    </a:lnTo>
                    <a:close/>
                    <a:moveTo>
                      <a:pt x="40179" y="7423"/>
                    </a:moveTo>
                    <a:cubicBezTo>
                      <a:pt x="40179" y="8058"/>
                      <a:pt x="40179" y="8693"/>
                      <a:pt x="40179" y="8693"/>
                    </a:cubicBezTo>
                    <a:cubicBezTo>
                      <a:pt x="40179" y="8693"/>
                      <a:pt x="40179" y="8058"/>
                      <a:pt x="40179" y="7423"/>
                    </a:cubicBezTo>
                    <a:close/>
                    <a:moveTo>
                      <a:pt x="40179" y="7423"/>
                    </a:moveTo>
                    <a:cubicBezTo>
                      <a:pt x="40179" y="7423"/>
                      <a:pt x="40179" y="7423"/>
                      <a:pt x="40179" y="7423"/>
                    </a:cubicBezTo>
                    <a:cubicBezTo>
                      <a:pt x="40179" y="7423"/>
                      <a:pt x="40179" y="7423"/>
                      <a:pt x="40179" y="742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47593E1-8F44-66E1-F067-170A28E7EB8F}"/>
                  </a:ext>
                </a:extLst>
              </p:cNvPr>
              <p:cNvSpPr/>
              <p:nvPr/>
            </p:nvSpPr>
            <p:spPr>
              <a:xfrm>
                <a:off x="6478270" y="3418367"/>
                <a:ext cx="302061" cy="316702"/>
              </a:xfrm>
              <a:custGeom>
                <a:avLst/>
                <a:gdLst>
                  <a:gd name="connsiteX0" fmla="*/ 166370 w 302061"/>
                  <a:gd name="connsiteY0" fmla="*/ 316703 h 316702"/>
                  <a:gd name="connsiteX1" fmla="*/ 158115 w 302061"/>
                  <a:gd name="connsiteY1" fmla="*/ 315433 h 316702"/>
                  <a:gd name="connsiteX2" fmla="*/ 0 w 302061"/>
                  <a:gd name="connsiteY2" fmla="*/ 190973 h 316702"/>
                  <a:gd name="connsiteX3" fmla="*/ 128270 w 302061"/>
                  <a:gd name="connsiteY3" fmla="*/ 2378 h 316702"/>
                  <a:gd name="connsiteX4" fmla="*/ 137160 w 302061"/>
                  <a:gd name="connsiteY4" fmla="*/ 1108 h 316702"/>
                  <a:gd name="connsiteX5" fmla="*/ 138430 w 302061"/>
                  <a:gd name="connsiteY5" fmla="*/ 9998 h 316702"/>
                  <a:gd name="connsiteX6" fmla="*/ 12700 w 302061"/>
                  <a:gd name="connsiteY6" fmla="*/ 190338 h 316702"/>
                  <a:gd name="connsiteX7" fmla="*/ 166370 w 302061"/>
                  <a:gd name="connsiteY7" fmla="*/ 304003 h 316702"/>
                  <a:gd name="connsiteX8" fmla="*/ 290195 w 302061"/>
                  <a:gd name="connsiteY8" fmla="*/ 116042 h 316702"/>
                  <a:gd name="connsiteX9" fmla="*/ 299085 w 302061"/>
                  <a:gd name="connsiteY9" fmla="*/ 114138 h 316702"/>
                  <a:gd name="connsiteX10" fmla="*/ 300990 w 302061"/>
                  <a:gd name="connsiteY10" fmla="*/ 123028 h 316702"/>
                  <a:gd name="connsiteX11" fmla="*/ 176530 w 302061"/>
                  <a:gd name="connsiteY11" fmla="*/ 312258 h 316702"/>
                  <a:gd name="connsiteX12" fmla="*/ 166370 w 302061"/>
                  <a:gd name="connsiteY12" fmla="*/ 316703 h 31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061" h="316702">
                    <a:moveTo>
                      <a:pt x="166370" y="316703"/>
                    </a:moveTo>
                    <a:cubicBezTo>
                      <a:pt x="163830" y="316703"/>
                      <a:pt x="161290" y="316067"/>
                      <a:pt x="158115" y="315433"/>
                    </a:cubicBezTo>
                    <a:cubicBezTo>
                      <a:pt x="122555" y="304638"/>
                      <a:pt x="0" y="211928"/>
                      <a:pt x="0" y="190973"/>
                    </a:cubicBezTo>
                    <a:cubicBezTo>
                      <a:pt x="0" y="172558"/>
                      <a:pt x="97790" y="41748"/>
                      <a:pt x="128270" y="2378"/>
                    </a:cubicBezTo>
                    <a:cubicBezTo>
                      <a:pt x="130175" y="-162"/>
                      <a:pt x="134620" y="-797"/>
                      <a:pt x="137160" y="1108"/>
                    </a:cubicBezTo>
                    <a:cubicBezTo>
                      <a:pt x="139700" y="3013"/>
                      <a:pt x="140335" y="7458"/>
                      <a:pt x="138430" y="9998"/>
                    </a:cubicBezTo>
                    <a:cubicBezTo>
                      <a:pt x="79375" y="88103"/>
                      <a:pt x="15875" y="177003"/>
                      <a:pt x="12700" y="190338"/>
                    </a:cubicBezTo>
                    <a:cubicBezTo>
                      <a:pt x="19050" y="210658"/>
                      <a:pt x="147320" y="305273"/>
                      <a:pt x="166370" y="304003"/>
                    </a:cubicBezTo>
                    <a:cubicBezTo>
                      <a:pt x="201930" y="250663"/>
                      <a:pt x="289560" y="117313"/>
                      <a:pt x="290195" y="116042"/>
                    </a:cubicBezTo>
                    <a:cubicBezTo>
                      <a:pt x="292100" y="112867"/>
                      <a:pt x="295910" y="112233"/>
                      <a:pt x="299085" y="114138"/>
                    </a:cubicBezTo>
                    <a:cubicBezTo>
                      <a:pt x="302260" y="116042"/>
                      <a:pt x="302895" y="119853"/>
                      <a:pt x="300990" y="123028"/>
                    </a:cubicBezTo>
                    <a:cubicBezTo>
                      <a:pt x="300355" y="124298"/>
                      <a:pt x="211455" y="259553"/>
                      <a:pt x="176530" y="312258"/>
                    </a:cubicBezTo>
                    <a:cubicBezTo>
                      <a:pt x="173990" y="314798"/>
                      <a:pt x="170815" y="316703"/>
                      <a:pt x="166370" y="316703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DE52189-DCEA-1C9E-FECE-09980001E4CC}"/>
                  </a:ext>
                </a:extLst>
              </p:cNvPr>
              <p:cNvSpPr/>
              <p:nvPr/>
            </p:nvSpPr>
            <p:spPr>
              <a:xfrm>
                <a:off x="6613724" y="3519170"/>
                <a:ext cx="71555" cy="544195"/>
              </a:xfrm>
              <a:custGeom>
                <a:avLst/>
                <a:gdLst>
                  <a:gd name="connsiteX0" fmla="*/ 30281 w 71555"/>
                  <a:gd name="connsiteY0" fmla="*/ 0 h 544195"/>
                  <a:gd name="connsiteX1" fmla="*/ 435 w 71555"/>
                  <a:gd name="connsiteY1" fmla="*/ 253365 h 544195"/>
                  <a:gd name="connsiteX2" fmla="*/ 12500 w 71555"/>
                  <a:gd name="connsiteY2" fmla="*/ 544195 h 544195"/>
                  <a:gd name="connsiteX3" fmla="*/ 70285 w 71555"/>
                  <a:gd name="connsiteY3" fmla="*/ 534035 h 544195"/>
                  <a:gd name="connsiteX4" fmla="*/ 71556 w 71555"/>
                  <a:gd name="connsiteY4" fmla="*/ 52070 h 544195"/>
                  <a:gd name="connsiteX5" fmla="*/ 30281 w 71555"/>
                  <a:gd name="connsiteY5" fmla="*/ 0 h 5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555" h="544195">
                    <a:moveTo>
                      <a:pt x="30281" y="0"/>
                    </a:moveTo>
                    <a:cubicBezTo>
                      <a:pt x="30281" y="0"/>
                      <a:pt x="3610" y="88900"/>
                      <a:pt x="435" y="253365"/>
                    </a:cubicBezTo>
                    <a:cubicBezTo>
                      <a:pt x="-2740" y="415290"/>
                      <a:pt x="12500" y="544195"/>
                      <a:pt x="12500" y="544195"/>
                    </a:cubicBezTo>
                    <a:lnTo>
                      <a:pt x="70285" y="534035"/>
                    </a:lnTo>
                    <a:cubicBezTo>
                      <a:pt x="70285" y="534035"/>
                      <a:pt x="37900" y="317500"/>
                      <a:pt x="71556" y="52070"/>
                    </a:cubicBezTo>
                    <a:lnTo>
                      <a:pt x="30281" y="0"/>
                    </a:ln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F25A181-E0C8-17BA-71F8-819370E3C763}"/>
                  </a:ext>
                </a:extLst>
              </p:cNvPr>
              <p:cNvSpPr/>
              <p:nvPr/>
            </p:nvSpPr>
            <p:spPr>
              <a:xfrm>
                <a:off x="6934200" y="5121909"/>
                <a:ext cx="419100" cy="127100"/>
              </a:xfrm>
              <a:custGeom>
                <a:avLst/>
                <a:gdLst>
                  <a:gd name="connsiteX0" fmla="*/ 0 w 419100"/>
                  <a:gd name="connsiteY0" fmla="*/ 36195 h 127100"/>
                  <a:gd name="connsiteX1" fmla="*/ 10160 w 419100"/>
                  <a:gd name="connsiteY1" fmla="*/ 96520 h 127100"/>
                  <a:gd name="connsiteX2" fmla="*/ 303530 w 419100"/>
                  <a:gd name="connsiteY2" fmla="*/ 116840 h 127100"/>
                  <a:gd name="connsiteX3" fmla="*/ 419100 w 419100"/>
                  <a:gd name="connsiteY3" fmla="*/ 57785 h 127100"/>
                  <a:gd name="connsiteX4" fmla="*/ 392430 w 419100"/>
                  <a:gd name="connsiteY4" fmla="*/ 0 h 127100"/>
                  <a:gd name="connsiteX5" fmla="*/ 271145 w 419100"/>
                  <a:gd name="connsiteY5" fmla="*/ 54610 h 127100"/>
                  <a:gd name="connsiteX6" fmla="*/ 0 w 419100"/>
                  <a:gd name="connsiteY6" fmla="*/ 36195 h 12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9100" h="127100">
                    <a:moveTo>
                      <a:pt x="0" y="36195"/>
                    </a:moveTo>
                    <a:cubicBezTo>
                      <a:pt x="0" y="36195"/>
                      <a:pt x="8890" y="81915"/>
                      <a:pt x="10160" y="96520"/>
                    </a:cubicBezTo>
                    <a:cubicBezTo>
                      <a:pt x="10160" y="96520"/>
                      <a:pt x="201295" y="148590"/>
                      <a:pt x="303530" y="116840"/>
                    </a:cubicBezTo>
                    <a:cubicBezTo>
                      <a:pt x="382905" y="92075"/>
                      <a:pt x="419100" y="57785"/>
                      <a:pt x="419100" y="57785"/>
                    </a:cubicBezTo>
                    <a:lnTo>
                      <a:pt x="392430" y="0"/>
                    </a:lnTo>
                    <a:cubicBezTo>
                      <a:pt x="392430" y="0"/>
                      <a:pt x="341630" y="41275"/>
                      <a:pt x="271145" y="54610"/>
                    </a:cubicBezTo>
                    <a:cubicBezTo>
                      <a:pt x="180975" y="70485"/>
                      <a:pt x="115570" y="55880"/>
                      <a:pt x="0" y="36195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61275F99-DAF5-B9CF-0E30-C6F4CB7F0FD5}"/>
                  </a:ext>
                </a:extLst>
              </p:cNvPr>
              <p:cNvSpPr/>
              <p:nvPr/>
            </p:nvSpPr>
            <p:spPr>
              <a:xfrm>
                <a:off x="6854390" y="5202554"/>
                <a:ext cx="80444" cy="163829"/>
              </a:xfrm>
              <a:custGeom>
                <a:avLst/>
                <a:gdLst>
                  <a:gd name="connsiteX0" fmla="*/ 27104 w 80444"/>
                  <a:gd name="connsiteY0" fmla="*/ 0 h 163829"/>
                  <a:gd name="connsiteX1" fmla="*/ 435 w 80444"/>
                  <a:gd name="connsiteY1" fmla="*/ 122555 h 163829"/>
                  <a:gd name="connsiteX2" fmla="*/ 48060 w 80444"/>
                  <a:gd name="connsiteY2" fmla="*/ 163830 h 163829"/>
                  <a:gd name="connsiteX3" fmla="*/ 80444 w 80444"/>
                  <a:gd name="connsiteY3" fmla="*/ 18415 h 163829"/>
                  <a:gd name="connsiteX4" fmla="*/ 27104 w 80444"/>
                  <a:gd name="connsiteY4" fmla="*/ 0 h 16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444" h="163829">
                    <a:moveTo>
                      <a:pt x="27104" y="0"/>
                    </a:moveTo>
                    <a:cubicBezTo>
                      <a:pt x="27104" y="0"/>
                      <a:pt x="-4010" y="99060"/>
                      <a:pt x="435" y="122555"/>
                    </a:cubicBezTo>
                    <a:lnTo>
                      <a:pt x="48060" y="163830"/>
                    </a:lnTo>
                    <a:cubicBezTo>
                      <a:pt x="48060" y="163830"/>
                      <a:pt x="64569" y="73660"/>
                      <a:pt x="80444" y="18415"/>
                    </a:cubicBezTo>
                    <a:lnTo>
                      <a:pt x="27104" y="0"/>
                    </a:ln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C33075E-F69B-B2B7-6CFB-A98909CB7CDB}"/>
                  </a:ext>
                </a:extLst>
              </p:cNvPr>
              <p:cNvSpPr/>
              <p:nvPr/>
            </p:nvSpPr>
            <p:spPr>
              <a:xfrm>
                <a:off x="5230487" y="4827904"/>
                <a:ext cx="462922" cy="381000"/>
              </a:xfrm>
              <a:custGeom>
                <a:avLst/>
                <a:gdLst>
                  <a:gd name="connsiteX0" fmla="*/ 51443 w 462922"/>
                  <a:gd name="connsiteY0" fmla="*/ 0 h 381000"/>
                  <a:gd name="connsiteX1" fmla="*/ 462923 w 462922"/>
                  <a:gd name="connsiteY1" fmla="*/ 344170 h 381000"/>
                  <a:gd name="connsiteX2" fmla="*/ 400693 w 462922"/>
                  <a:gd name="connsiteY2" fmla="*/ 381000 h 381000"/>
                  <a:gd name="connsiteX3" fmla="*/ 8 w 462922"/>
                  <a:gd name="connsiteY3" fmla="*/ 61595 h 381000"/>
                  <a:gd name="connsiteX4" fmla="*/ 51443 w 462922"/>
                  <a:gd name="connsiteY4" fmla="*/ 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922" h="381000">
                    <a:moveTo>
                      <a:pt x="51443" y="0"/>
                    </a:moveTo>
                    <a:cubicBezTo>
                      <a:pt x="51443" y="0"/>
                      <a:pt x="340368" y="60325"/>
                      <a:pt x="462923" y="344170"/>
                    </a:cubicBezTo>
                    <a:lnTo>
                      <a:pt x="400693" y="381000"/>
                    </a:lnTo>
                    <a:cubicBezTo>
                      <a:pt x="400693" y="381000"/>
                      <a:pt x="287663" y="122555"/>
                      <a:pt x="8" y="61595"/>
                    </a:cubicBezTo>
                    <a:cubicBezTo>
                      <a:pt x="-627" y="62230"/>
                      <a:pt x="36838" y="20955"/>
                      <a:pt x="51443" y="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4CB19E1-D39A-08D6-F9BE-727729812F6E}"/>
                  </a:ext>
                </a:extLst>
              </p:cNvPr>
              <p:cNvSpPr/>
              <p:nvPr/>
            </p:nvSpPr>
            <p:spPr>
              <a:xfrm>
                <a:off x="5071766" y="5455794"/>
                <a:ext cx="184829" cy="80135"/>
              </a:xfrm>
              <a:custGeom>
                <a:avLst/>
                <a:gdLst>
                  <a:gd name="connsiteX0" fmla="*/ 149838 w 184829"/>
                  <a:gd name="connsiteY0" fmla="*/ 80135 h 80135"/>
                  <a:gd name="connsiteX1" fmla="*/ 3153 w 184829"/>
                  <a:gd name="connsiteY1" fmla="*/ 50925 h 80135"/>
                  <a:gd name="connsiteX2" fmla="*/ 613 w 184829"/>
                  <a:gd name="connsiteY2" fmla="*/ 42035 h 80135"/>
                  <a:gd name="connsiteX3" fmla="*/ 9503 w 184829"/>
                  <a:gd name="connsiteY3" fmla="*/ 39495 h 80135"/>
                  <a:gd name="connsiteX4" fmla="*/ 168253 w 184829"/>
                  <a:gd name="connsiteY4" fmla="*/ 65530 h 80135"/>
                  <a:gd name="connsiteX5" fmla="*/ 80623 w 184829"/>
                  <a:gd name="connsiteY5" fmla="*/ 29335 h 80135"/>
                  <a:gd name="connsiteX6" fmla="*/ 36173 w 184829"/>
                  <a:gd name="connsiteY6" fmla="*/ 12190 h 80135"/>
                  <a:gd name="connsiteX7" fmla="*/ 32998 w 184829"/>
                  <a:gd name="connsiteY7" fmla="*/ 3935 h 80135"/>
                  <a:gd name="connsiteX8" fmla="*/ 41253 w 184829"/>
                  <a:gd name="connsiteY8" fmla="*/ 760 h 80135"/>
                  <a:gd name="connsiteX9" fmla="*/ 85068 w 184829"/>
                  <a:gd name="connsiteY9" fmla="*/ 17905 h 80135"/>
                  <a:gd name="connsiteX10" fmla="*/ 184763 w 184829"/>
                  <a:gd name="connsiteY10" fmla="*/ 69340 h 80135"/>
                  <a:gd name="connsiteX11" fmla="*/ 172698 w 184829"/>
                  <a:gd name="connsiteY11" fmla="*/ 78230 h 80135"/>
                  <a:gd name="connsiteX12" fmla="*/ 149838 w 184829"/>
                  <a:gd name="connsiteY12" fmla="*/ 80135 h 80135"/>
                  <a:gd name="connsiteX13" fmla="*/ 173333 w 184829"/>
                  <a:gd name="connsiteY13" fmla="*/ 70610 h 80135"/>
                  <a:gd name="connsiteX14" fmla="*/ 173333 w 184829"/>
                  <a:gd name="connsiteY14" fmla="*/ 70610 h 80135"/>
                  <a:gd name="connsiteX15" fmla="*/ 173333 w 184829"/>
                  <a:gd name="connsiteY15" fmla="*/ 70610 h 80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4829" h="80135">
                    <a:moveTo>
                      <a:pt x="149838" y="80135"/>
                    </a:moveTo>
                    <a:cubicBezTo>
                      <a:pt x="106023" y="80135"/>
                      <a:pt x="34268" y="69340"/>
                      <a:pt x="3153" y="50925"/>
                    </a:cubicBezTo>
                    <a:cubicBezTo>
                      <a:pt x="-22" y="49020"/>
                      <a:pt x="-657" y="45210"/>
                      <a:pt x="613" y="42035"/>
                    </a:cubicBezTo>
                    <a:cubicBezTo>
                      <a:pt x="2518" y="38860"/>
                      <a:pt x="6328" y="38225"/>
                      <a:pt x="9503" y="39495"/>
                    </a:cubicBezTo>
                    <a:cubicBezTo>
                      <a:pt x="43158" y="59180"/>
                      <a:pt x="133328" y="69975"/>
                      <a:pt x="168253" y="65530"/>
                    </a:cubicBezTo>
                    <a:cubicBezTo>
                      <a:pt x="153648" y="56005"/>
                      <a:pt x="109198" y="39495"/>
                      <a:pt x="80623" y="29335"/>
                    </a:cubicBezTo>
                    <a:cubicBezTo>
                      <a:pt x="64113" y="22985"/>
                      <a:pt x="48238" y="17270"/>
                      <a:pt x="36173" y="12190"/>
                    </a:cubicBezTo>
                    <a:cubicBezTo>
                      <a:pt x="32998" y="10920"/>
                      <a:pt x="31093" y="7110"/>
                      <a:pt x="32998" y="3935"/>
                    </a:cubicBezTo>
                    <a:cubicBezTo>
                      <a:pt x="34268" y="760"/>
                      <a:pt x="38078" y="-1145"/>
                      <a:pt x="41253" y="760"/>
                    </a:cubicBezTo>
                    <a:cubicBezTo>
                      <a:pt x="53318" y="5840"/>
                      <a:pt x="68558" y="11555"/>
                      <a:pt x="85068" y="17905"/>
                    </a:cubicBezTo>
                    <a:cubicBezTo>
                      <a:pt x="169523" y="49655"/>
                      <a:pt x="186033" y="57910"/>
                      <a:pt x="184763" y="69340"/>
                    </a:cubicBezTo>
                    <a:cubicBezTo>
                      <a:pt x="184128" y="74420"/>
                      <a:pt x="180318" y="77595"/>
                      <a:pt x="172698" y="78230"/>
                    </a:cubicBezTo>
                    <a:cubicBezTo>
                      <a:pt x="167618" y="80135"/>
                      <a:pt x="159363" y="80135"/>
                      <a:pt x="149838" y="80135"/>
                    </a:cubicBezTo>
                    <a:close/>
                    <a:moveTo>
                      <a:pt x="173333" y="70610"/>
                    </a:moveTo>
                    <a:lnTo>
                      <a:pt x="173333" y="70610"/>
                    </a:lnTo>
                    <a:lnTo>
                      <a:pt x="173333" y="70610"/>
                    </a:ln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6BED7DE-B45F-4000-7D4D-ECDAADE36B57}"/>
                  </a:ext>
                </a:extLst>
              </p:cNvPr>
              <p:cNvSpPr/>
              <p:nvPr/>
            </p:nvSpPr>
            <p:spPr>
              <a:xfrm>
                <a:off x="5169836" y="5412303"/>
                <a:ext cx="138565" cy="32186"/>
              </a:xfrm>
              <a:custGeom>
                <a:avLst/>
                <a:gdLst>
                  <a:gd name="connsiteX0" fmla="*/ 55579 w 138565"/>
                  <a:gd name="connsiteY0" fmla="*/ 32187 h 32186"/>
                  <a:gd name="connsiteX1" fmla="*/ 4779 w 138565"/>
                  <a:gd name="connsiteY1" fmla="*/ 25837 h 32186"/>
                  <a:gd name="connsiteX2" fmla="*/ 334 w 138565"/>
                  <a:gd name="connsiteY2" fmla="*/ 18217 h 32186"/>
                  <a:gd name="connsiteX3" fmla="*/ 7954 w 138565"/>
                  <a:gd name="connsiteY3" fmla="*/ 13772 h 32186"/>
                  <a:gd name="connsiteX4" fmla="*/ 128604 w 138565"/>
                  <a:gd name="connsiteY4" fmla="*/ 1072 h 32186"/>
                  <a:gd name="connsiteX5" fmla="*/ 137494 w 138565"/>
                  <a:gd name="connsiteY5" fmla="*/ 2976 h 32186"/>
                  <a:gd name="connsiteX6" fmla="*/ 135589 w 138565"/>
                  <a:gd name="connsiteY6" fmla="*/ 11867 h 32186"/>
                  <a:gd name="connsiteX7" fmla="*/ 55579 w 138565"/>
                  <a:gd name="connsiteY7" fmla="*/ 32187 h 32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65" h="32186">
                    <a:moveTo>
                      <a:pt x="55579" y="32187"/>
                    </a:moveTo>
                    <a:cubicBezTo>
                      <a:pt x="40339" y="32187"/>
                      <a:pt x="23829" y="30281"/>
                      <a:pt x="4779" y="25837"/>
                    </a:cubicBezTo>
                    <a:cubicBezTo>
                      <a:pt x="1604" y="25201"/>
                      <a:pt x="-936" y="21392"/>
                      <a:pt x="334" y="18217"/>
                    </a:cubicBezTo>
                    <a:cubicBezTo>
                      <a:pt x="969" y="15042"/>
                      <a:pt x="4779" y="12501"/>
                      <a:pt x="7954" y="13772"/>
                    </a:cubicBezTo>
                    <a:cubicBezTo>
                      <a:pt x="82249" y="32187"/>
                      <a:pt x="128604" y="1706"/>
                      <a:pt x="128604" y="1072"/>
                    </a:cubicBezTo>
                    <a:cubicBezTo>
                      <a:pt x="131779" y="-833"/>
                      <a:pt x="135589" y="-199"/>
                      <a:pt x="137494" y="2976"/>
                    </a:cubicBezTo>
                    <a:cubicBezTo>
                      <a:pt x="139399" y="6151"/>
                      <a:pt x="138764" y="9962"/>
                      <a:pt x="135589" y="11867"/>
                    </a:cubicBezTo>
                    <a:cubicBezTo>
                      <a:pt x="134319" y="12501"/>
                      <a:pt x="105109" y="32187"/>
                      <a:pt x="55579" y="3218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275408A-1D33-03B5-36D8-CF1FF6B9A8AF}"/>
                  </a:ext>
                </a:extLst>
              </p:cNvPr>
              <p:cNvSpPr/>
              <p:nvPr/>
            </p:nvSpPr>
            <p:spPr>
              <a:xfrm>
                <a:off x="5052258" y="5615503"/>
                <a:ext cx="117276" cy="36631"/>
              </a:xfrm>
              <a:custGeom>
                <a:avLst/>
                <a:gdLst>
                  <a:gd name="connsiteX0" fmla="*/ 110292 w 117276"/>
                  <a:gd name="connsiteY0" fmla="*/ 36631 h 36631"/>
                  <a:gd name="connsiteX1" fmla="*/ 110292 w 117276"/>
                  <a:gd name="connsiteY1" fmla="*/ 36631 h 36631"/>
                  <a:gd name="connsiteX2" fmla="*/ 2976 w 117276"/>
                  <a:gd name="connsiteY2" fmla="*/ 11867 h 36631"/>
                  <a:gd name="connsiteX3" fmla="*/ 1072 w 117276"/>
                  <a:gd name="connsiteY3" fmla="*/ 2976 h 36631"/>
                  <a:gd name="connsiteX4" fmla="*/ 9962 w 117276"/>
                  <a:gd name="connsiteY4" fmla="*/ 1072 h 36631"/>
                  <a:gd name="connsiteX5" fmla="*/ 110926 w 117276"/>
                  <a:gd name="connsiteY5" fmla="*/ 23931 h 36631"/>
                  <a:gd name="connsiteX6" fmla="*/ 117276 w 117276"/>
                  <a:gd name="connsiteY6" fmla="*/ 30281 h 36631"/>
                  <a:gd name="connsiteX7" fmla="*/ 110292 w 117276"/>
                  <a:gd name="connsiteY7" fmla="*/ 36631 h 3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276" h="36631">
                    <a:moveTo>
                      <a:pt x="110292" y="36631"/>
                    </a:moveTo>
                    <a:cubicBezTo>
                      <a:pt x="110292" y="36631"/>
                      <a:pt x="110292" y="36631"/>
                      <a:pt x="110292" y="36631"/>
                    </a:cubicBezTo>
                    <a:cubicBezTo>
                      <a:pt x="42347" y="35362"/>
                      <a:pt x="4882" y="13137"/>
                      <a:pt x="2976" y="11867"/>
                    </a:cubicBezTo>
                    <a:cubicBezTo>
                      <a:pt x="-199" y="9962"/>
                      <a:pt x="-833" y="6151"/>
                      <a:pt x="1072" y="2976"/>
                    </a:cubicBezTo>
                    <a:cubicBezTo>
                      <a:pt x="2976" y="-199"/>
                      <a:pt x="6787" y="-833"/>
                      <a:pt x="9962" y="1072"/>
                    </a:cubicBezTo>
                    <a:cubicBezTo>
                      <a:pt x="10597" y="1072"/>
                      <a:pt x="46792" y="22662"/>
                      <a:pt x="110926" y="23931"/>
                    </a:cubicBezTo>
                    <a:cubicBezTo>
                      <a:pt x="114737" y="23931"/>
                      <a:pt x="117276" y="27106"/>
                      <a:pt x="117276" y="30281"/>
                    </a:cubicBezTo>
                    <a:cubicBezTo>
                      <a:pt x="116642" y="33456"/>
                      <a:pt x="114101" y="36631"/>
                      <a:pt x="110292" y="36631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EC6A610-DA3F-41FB-10C8-932FD714A8D5}"/>
                  </a:ext>
                </a:extLst>
              </p:cNvPr>
              <p:cNvSpPr/>
              <p:nvPr/>
            </p:nvSpPr>
            <p:spPr>
              <a:xfrm>
                <a:off x="7358380" y="5647927"/>
                <a:ext cx="126762" cy="94377"/>
              </a:xfrm>
              <a:custGeom>
                <a:avLst/>
                <a:gdLst>
                  <a:gd name="connsiteX0" fmla="*/ 6350 w 126762"/>
                  <a:gd name="connsiteY0" fmla="*/ 94378 h 94377"/>
                  <a:gd name="connsiteX1" fmla="*/ 0 w 126762"/>
                  <a:gd name="connsiteY1" fmla="*/ 88663 h 94377"/>
                  <a:gd name="connsiteX2" fmla="*/ 5714 w 126762"/>
                  <a:gd name="connsiteY2" fmla="*/ 81678 h 94377"/>
                  <a:gd name="connsiteX3" fmla="*/ 114300 w 126762"/>
                  <a:gd name="connsiteY3" fmla="*/ 4208 h 94377"/>
                  <a:gd name="connsiteX4" fmla="*/ 122555 w 126762"/>
                  <a:gd name="connsiteY4" fmla="*/ 398 h 94377"/>
                  <a:gd name="connsiteX5" fmla="*/ 126364 w 126762"/>
                  <a:gd name="connsiteY5" fmla="*/ 8653 h 94377"/>
                  <a:gd name="connsiteX6" fmla="*/ 6350 w 126762"/>
                  <a:gd name="connsiteY6" fmla="*/ 94378 h 94377"/>
                  <a:gd name="connsiteX7" fmla="*/ 6350 w 126762"/>
                  <a:gd name="connsiteY7" fmla="*/ 94378 h 94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6762" h="94377">
                    <a:moveTo>
                      <a:pt x="6350" y="94378"/>
                    </a:moveTo>
                    <a:cubicBezTo>
                      <a:pt x="3175" y="94378"/>
                      <a:pt x="0" y="91838"/>
                      <a:pt x="0" y="88663"/>
                    </a:cubicBezTo>
                    <a:cubicBezTo>
                      <a:pt x="0" y="84853"/>
                      <a:pt x="2539" y="82313"/>
                      <a:pt x="5714" y="81678"/>
                    </a:cubicBezTo>
                    <a:cubicBezTo>
                      <a:pt x="87630" y="74693"/>
                      <a:pt x="113664" y="7383"/>
                      <a:pt x="114300" y="4208"/>
                    </a:cubicBezTo>
                    <a:cubicBezTo>
                      <a:pt x="115570" y="1033"/>
                      <a:pt x="119380" y="-872"/>
                      <a:pt x="122555" y="398"/>
                    </a:cubicBezTo>
                    <a:cubicBezTo>
                      <a:pt x="125730" y="1668"/>
                      <a:pt x="127635" y="5478"/>
                      <a:pt x="126364" y="8653"/>
                    </a:cubicBezTo>
                    <a:cubicBezTo>
                      <a:pt x="126364" y="9288"/>
                      <a:pt x="97155" y="86123"/>
                      <a:pt x="6350" y="94378"/>
                    </a:cubicBezTo>
                    <a:cubicBezTo>
                      <a:pt x="6985" y="94378"/>
                      <a:pt x="6350" y="94378"/>
                      <a:pt x="6350" y="94378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91F0592-00AA-76F9-5C6C-695AF33590F8}"/>
                  </a:ext>
                </a:extLst>
              </p:cNvPr>
              <p:cNvSpPr/>
              <p:nvPr/>
            </p:nvSpPr>
            <p:spPr>
              <a:xfrm>
                <a:off x="7330588" y="5541888"/>
                <a:ext cx="135742" cy="137552"/>
              </a:xfrm>
              <a:custGeom>
                <a:avLst/>
                <a:gdLst>
                  <a:gd name="connsiteX0" fmla="*/ 6202 w 135742"/>
                  <a:gd name="connsiteY0" fmla="*/ 136917 h 137552"/>
                  <a:gd name="connsiteX1" fmla="*/ 487 w 135742"/>
                  <a:gd name="connsiteY1" fmla="*/ 133107 h 137552"/>
                  <a:gd name="connsiteX2" fmla="*/ 3662 w 135742"/>
                  <a:gd name="connsiteY2" fmla="*/ 124852 h 137552"/>
                  <a:gd name="connsiteX3" fmla="*/ 92562 w 135742"/>
                  <a:gd name="connsiteY3" fmla="*/ 35317 h 137552"/>
                  <a:gd name="connsiteX4" fmla="*/ 123677 w 135742"/>
                  <a:gd name="connsiteY4" fmla="*/ 392 h 137552"/>
                  <a:gd name="connsiteX5" fmla="*/ 134471 w 135742"/>
                  <a:gd name="connsiteY5" fmla="*/ 4837 h 137552"/>
                  <a:gd name="connsiteX6" fmla="*/ 73512 w 135742"/>
                  <a:gd name="connsiteY6" fmla="*/ 134377 h 137552"/>
                  <a:gd name="connsiteX7" fmla="*/ 64621 w 135742"/>
                  <a:gd name="connsiteY7" fmla="*/ 134377 h 137552"/>
                  <a:gd name="connsiteX8" fmla="*/ 64621 w 135742"/>
                  <a:gd name="connsiteY8" fmla="*/ 125487 h 137552"/>
                  <a:gd name="connsiteX9" fmla="*/ 123677 w 135742"/>
                  <a:gd name="connsiteY9" fmla="*/ 15632 h 137552"/>
                  <a:gd name="connsiteX10" fmla="*/ 103992 w 135742"/>
                  <a:gd name="connsiteY10" fmla="*/ 42937 h 137552"/>
                  <a:gd name="connsiteX11" fmla="*/ 10012 w 135742"/>
                  <a:gd name="connsiteY11" fmla="*/ 137552 h 137552"/>
                  <a:gd name="connsiteX12" fmla="*/ 6202 w 135742"/>
                  <a:gd name="connsiteY12" fmla="*/ 136917 h 137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742" h="137552">
                    <a:moveTo>
                      <a:pt x="6202" y="136917"/>
                    </a:moveTo>
                    <a:cubicBezTo>
                      <a:pt x="3662" y="136917"/>
                      <a:pt x="1121" y="135647"/>
                      <a:pt x="487" y="133107"/>
                    </a:cubicBezTo>
                    <a:cubicBezTo>
                      <a:pt x="-783" y="129932"/>
                      <a:pt x="487" y="126122"/>
                      <a:pt x="3662" y="124852"/>
                    </a:cubicBezTo>
                    <a:cubicBezTo>
                      <a:pt x="44937" y="107072"/>
                      <a:pt x="72242" y="65162"/>
                      <a:pt x="92562" y="35317"/>
                    </a:cubicBezTo>
                    <a:cubicBezTo>
                      <a:pt x="105262" y="15632"/>
                      <a:pt x="114152" y="2297"/>
                      <a:pt x="123677" y="392"/>
                    </a:cubicBezTo>
                    <a:cubicBezTo>
                      <a:pt x="128121" y="-878"/>
                      <a:pt x="132567" y="1027"/>
                      <a:pt x="134471" y="4837"/>
                    </a:cubicBezTo>
                    <a:cubicBezTo>
                      <a:pt x="143996" y="21982"/>
                      <a:pt x="97642" y="110247"/>
                      <a:pt x="73512" y="134377"/>
                    </a:cubicBezTo>
                    <a:cubicBezTo>
                      <a:pt x="70971" y="136917"/>
                      <a:pt x="67162" y="136917"/>
                      <a:pt x="64621" y="134377"/>
                    </a:cubicBezTo>
                    <a:cubicBezTo>
                      <a:pt x="62081" y="131837"/>
                      <a:pt x="62081" y="128027"/>
                      <a:pt x="64621" y="125487"/>
                    </a:cubicBezTo>
                    <a:cubicBezTo>
                      <a:pt x="87481" y="102627"/>
                      <a:pt x="120502" y="35317"/>
                      <a:pt x="123677" y="15632"/>
                    </a:cubicBezTo>
                    <a:cubicBezTo>
                      <a:pt x="118596" y="20712"/>
                      <a:pt x="110977" y="32142"/>
                      <a:pt x="103992" y="42937"/>
                    </a:cubicBezTo>
                    <a:cubicBezTo>
                      <a:pt x="84306" y="72782"/>
                      <a:pt x="54462" y="117867"/>
                      <a:pt x="10012" y="137552"/>
                    </a:cubicBezTo>
                    <a:cubicBezTo>
                      <a:pt x="7471" y="136282"/>
                      <a:pt x="6837" y="136917"/>
                      <a:pt x="6202" y="13691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F6ABDCF-CFD1-F68D-253A-1B45E73B428C}"/>
                  </a:ext>
                </a:extLst>
              </p:cNvPr>
              <p:cNvSpPr/>
              <p:nvPr/>
            </p:nvSpPr>
            <p:spPr>
              <a:xfrm>
                <a:off x="6155927" y="4412355"/>
                <a:ext cx="685187" cy="126624"/>
              </a:xfrm>
              <a:custGeom>
                <a:avLst/>
                <a:gdLst>
                  <a:gd name="connsiteX0" fmla="*/ 237253 w 685187"/>
                  <a:gd name="connsiteY0" fmla="*/ 126625 h 126624"/>
                  <a:gd name="connsiteX1" fmla="*/ 4208 w 685187"/>
                  <a:gd name="connsiteY1" fmla="*/ 95510 h 126624"/>
                  <a:gd name="connsiteX2" fmla="*/ 398 w 685187"/>
                  <a:gd name="connsiteY2" fmla="*/ 87255 h 126624"/>
                  <a:gd name="connsiteX3" fmla="*/ 8653 w 685187"/>
                  <a:gd name="connsiteY3" fmla="*/ 83445 h 126624"/>
                  <a:gd name="connsiteX4" fmla="*/ 675403 w 685187"/>
                  <a:gd name="connsiteY4" fmla="*/ 895 h 126624"/>
                  <a:gd name="connsiteX5" fmla="*/ 684293 w 685187"/>
                  <a:gd name="connsiteY5" fmla="*/ 3435 h 126624"/>
                  <a:gd name="connsiteX6" fmla="*/ 681753 w 685187"/>
                  <a:gd name="connsiteY6" fmla="*/ 12325 h 126624"/>
                  <a:gd name="connsiteX7" fmla="*/ 237253 w 685187"/>
                  <a:gd name="connsiteY7" fmla="*/ 126625 h 12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5187" h="126624">
                    <a:moveTo>
                      <a:pt x="237253" y="126625"/>
                    </a:moveTo>
                    <a:cubicBezTo>
                      <a:pt x="98823" y="126625"/>
                      <a:pt x="6113" y="96145"/>
                      <a:pt x="4208" y="95510"/>
                    </a:cubicBezTo>
                    <a:cubicBezTo>
                      <a:pt x="1033" y="94240"/>
                      <a:pt x="-872" y="91065"/>
                      <a:pt x="398" y="87255"/>
                    </a:cubicBezTo>
                    <a:cubicBezTo>
                      <a:pt x="1668" y="83445"/>
                      <a:pt x="4843" y="82175"/>
                      <a:pt x="8653" y="83445"/>
                    </a:cubicBezTo>
                    <a:cubicBezTo>
                      <a:pt x="11828" y="84715"/>
                      <a:pt x="335043" y="190760"/>
                      <a:pt x="675403" y="895"/>
                    </a:cubicBezTo>
                    <a:cubicBezTo>
                      <a:pt x="678578" y="-1010"/>
                      <a:pt x="682388" y="260"/>
                      <a:pt x="684293" y="3435"/>
                    </a:cubicBezTo>
                    <a:cubicBezTo>
                      <a:pt x="686198" y="6610"/>
                      <a:pt x="684928" y="10420"/>
                      <a:pt x="681753" y="12325"/>
                    </a:cubicBezTo>
                    <a:cubicBezTo>
                      <a:pt x="518558" y="102495"/>
                      <a:pt x="360443" y="126625"/>
                      <a:pt x="237253" y="12662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58F060D4-7186-35EB-E41F-D54B6DF526D3}"/>
                </a:ext>
              </a:extLst>
            </p:cNvPr>
            <p:cNvGrpSpPr/>
            <p:nvPr/>
          </p:nvGrpSpPr>
          <p:grpSpPr>
            <a:xfrm>
              <a:off x="5158740" y="467359"/>
              <a:ext cx="462279" cy="2234565"/>
              <a:chOff x="5158740" y="467359"/>
              <a:chExt cx="462279" cy="2234565"/>
            </a:xfrm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0149FDC-BCA1-0E8E-B89A-E82C1EA15136}"/>
                  </a:ext>
                </a:extLst>
              </p:cNvPr>
              <p:cNvSpPr/>
              <p:nvPr/>
            </p:nvSpPr>
            <p:spPr>
              <a:xfrm>
                <a:off x="5203612" y="1957429"/>
                <a:ext cx="372456" cy="744495"/>
              </a:xfrm>
              <a:custGeom>
                <a:avLst/>
                <a:gdLst>
                  <a:gd name="connsiteX0" fmla="*/ 108797 w 372456"/>
                  <a:gd name="connsiteY0" fmla="*/ 59331 h 744495"/>
                  <a:gd name="connsiteX1" fmla="*/ 73237 w 372456"/>
                  <a:gd name="connsiteY1" fmla="*/ 190776 h 744495"/>
                  <a:gd name="connsiteX2" fmla="*/ 35137 w 372456"/>
                  <a:gd name="connsiteY2" fmla="*/ 390801 h 744495"/>
                  <a:gd name="connsiteX3" fmla="*/ 92922 w 372456"/>
                  <a:gd name="connsiteY3" fmla="*/ 548916 h 744495"/>
                  <a:gd name="connsiteX4" fmla="*/ 157692 w 372456"/>
                  <a:gd name="connsiteY4" fmla="*/ 488591 h 744495"/>
                  <a:gd name="connsiteX5" fmla="*/ 135467 w 372456"/>
                  <a:gd name="connsiteY5" fmla="*/ 606701 h 744495"/>
                  <a:gd name="connsiteX6" fmla="*/ 213572 w 372456"/>
                  <a:gd name="connsiteY6" fmla="*/ 744496 h 744495"/>
                  <a:gd name="connsiteX7" fmla="*/ 211032 w 372456"/>
                  <a:gd name="connsiteY7" fmla="*/ 644166 h 744495"/>
                  <a:gd name="connsiteX8" fmla="*/ 308822 w 372456"/>
                  <a:gd name="connsiteY8" fmla="*/ 386991 h 744495"/>
                  <a:gd name="connsiteX9" fmla="*/ 333587 w 372456"/>
                  <a:gd name="connsiteY9" fmla="*/ 475891 h 744495"/>
                  <a:gd name="connsiteX10" fmla="*/ 362797 w 372456"/>
                  <a:gd name="connsiteY10" fmla="*/ 319046 h 744495"/>
                  <a:gd name="connsiteX11" fmla="*/ 253577 w 372456"/>
                  <a:gd name="connsiteY11" fmla="*/ 58696 h 744495"/>
                  <a:gd name="connsiteX12" fmla="*/ 108797 w 372456"/>
                  <a:gd name="connsiteY12" fmla="*/ 59331 h 74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2456" h="744495">
                    <a:moveTo>
                      <a:pt x="108797" y="59331"/>
                    </a:moveTo>
                    <a:cubicBezTo>
                      <a:pt x="108797" y="59331"/>
                      <a:pt x="120227" y="124101"/>
                      <a:pt x="73237" y="190776"/>
                    </a:cubicBezTo>
                    <a:cubicBezTo>
                      <a:pt x="21802" y="264436"/>
                      <a:pt x="-40428" y="317776"/>
                      <a:pt x="35137" y="390801"/>
                    </a:cubicBezTo>
                    <a:cubicBezTo>
                      <a:pt x="132292" y="484781"/>
                      <a:pt x="126577" y="513356"/>
                      <a:pt x="92922" y="548916"/>
                    </a:cubicBezTo>
                    <a:cubicBezTo>
                      <a:pt x="92922" y="548916"/>
                      <a:pt x="150707" y="546376"/>
                      <a:pt x="157692" y="488591"/>
                    </a:cubicBezTo>
                    <a:cubicBezTo>
                      <a:pt x="157692" y="488591"/>
                      <a:pt x="173567" y="549551"/>
                      <a:pt x="135467" y="606701"/>
                    </a:cubicBezTo>
                    <a:cubicBezTo>
                      <a:pt x="105622" y="651786"/>
                      <a:pt x="142452" y="711476"/>
                      <a:pt x="213572" y="744496"/>
                    </a:cubicBezTo>
                    <a:cubicBezTo>
                      <a:pt x="213572" y="744496"/>
                      <a:pt x="183092" y="687981"/>
                      <a:pt x="211032" y="644166"/>
                    </a:cubicBezTo>
                    <a:cubicBezTo>
                      <a:pt x="249132" y="586381"/>
                      <a:pt x="348827" y="491766"/>
                      <a:pt x="308822" y="386991"/>
                    </a:cubicBezTo>
                    <a:cubicBezTo>
                      <a:pt x="308822" y="386991"/>
                      <a:pt x="342477" y="407946"/>
                      <a:pt x="333587" y="475891"/>
                    </a:cubicBezTo>
                    <a:cubicBezTo>
                      <a:pt x="333587" y="475891"/>
                      <a:pt x="395817" y="414931"/>
                      <a:pt x="362797" y="319046"/>
                    </a:cubicBezTo>
                    <a:cubicBezTo>
                      <a:pt x="329777" y="223161"/>
                      <a:pt x="247227" y="216811"/>
                      <a:pt x="253577" y="58696"/>
                    </a:cubicBezTo>
                    <a:cubicBezTo>
                      <a:pt x="259292" y="-75924"/>
                      <a:pt x="104352" y="63776"/>
                      <a:pt x="108797" y="59331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E3C8156-826B-ED6F-9486-EA6D62076767}"/>
                  </a:ext>
                </a:extLst>
              </p:cNvPr>
              <p:cNvSpPr/>
              <p:nvPr/>
            </p:nvSpPr>
            <p:spPr>
              <a:xfrm>
                <a:off x="5293768" y="2131060"/>
                <a:ext cx="191484" cy="294004"/>
              </a:xfrm>
              <a:custGeom>
                <a:avLst/>
                <a:gdLst>
                  <a:gd name="connsiteX0" fmla="*/ 92937 w 191484"/>
                  <a:gd name="connsiteY0" fmla="*/ 0 h 294004"/>
                  <a:gd name="connsiteX1" fmla="*/ 33882 w 191484"/>
                  <a:gd name="connsiteY1" fmla="*/ 94615 h 294004"/>
                  <a:gd name="connsiteX2" fmla="*/ 28167 w 191484"/>
                  <a:gd name="connsiteY2" fmla="*/ 203835 h 294004"/>
                  <a:gd name="connsiteX3" fmla="*/ 129132 w 191484"/>
                  <a:gd name="connsiteY3" fmla="*/ 294005 h 294004"/>
                  <a:gd name="connsiteX4" fmla="*/ 136752 w 191484"/>
                  <a:gd name="connsiteY4" fmla="*/ 177165 h 294004"/>
                  <a:gd name="connsiteX5" fmla="*/ 164692 w 191484"/>
                  <a:gd name="connsiteY5" fmla="*/ 222885 h 294004"/>
                  <a:gd name="connsiteX6" fmla="*/ 181202 w 191484"/>
                  <a:gd name="connsiteY6" fmla="*/ 111760 h 294004"/>
                  <a:gd name="connsiteX7" fmla="*/ 92937 w 191484"/>
                  <a:gd name="connsiteY7" fmla="*/ 0 h 29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484" h="294004">
                    <a:moveTo>
                      <a:pt x="92937" y="0"/>
                    </a:moveTo>
                    <a:cubicBezTo>
                      <a:pt x="94207" y="20320"/>
                      <a:pt x="64997" y="66675"/>
                      <a:pt x="33882" y="94615"/>
                    </a:cubicBezTo>
                    <a:cubicBezTo>
                      <a:pt x="7212" y="118745"/>
                      <a:pt x="-23903" y="174625"/>
                      <a:pt x="28167" y="203835"/>
                    </a:cubicBezTo>
                    <a:cubicBezTo>
                      <a:pt x="80237" y="233045"/>
                      <a:pt x="134847" y="238125"/>
                      <a:pt x="129132" y="294005"/>
                    </a:cubicBezTo>
                    <a:cubicBezTo>
                      <a:pt x="129132" y="294005"/>
                      <a:pt x="167232" y="230505"/>
                      <a:pt x="136752" y="177165"/>
                    </a:cubicBezTo>
                    <a:cubicBezTo>
                      <a:pt x="136752" y="177165"/>
                      <a:pt x="164692" y="193675"/>
                      <a:pt x="164692" y="222885"/>
                    </a:cubicBezTo>
                    <a:cubicBezTo>
                      <a:pt x="164692" y="222885"/>
                      <a:pt x="211682" y="151765"/>
                      <a:pt x="181202" y="111760"/>
                    </a:cubicBezTo>
                    <a:cubicBezTo>
                      <a:pt x="151992" y="71120"/>
                      <a:pt x="105002" y="78105"/>
                      <a:pt x="92937" y="0"/>
                    </a:cubicBezTo>
                    <a:close/>
                  </a:path>
                </a:pathLst>
              </a:custGeom>
              <a:solidFill>
                <a:srgbClr val="FF47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" name="Graphic 2">
                <a:extLst>
                  <a:ext uri="{FF2B5EF4-FFF2-40B4-BE49-F238E27FC236}">
                    <a16:creationId xmlns:a16="http://schemas.microsoft.com/office/drawing/2014/main" id="{ADF37E31-EEBB-8DBC-9FBF-B380B079CBA9}"/>
                  </a:ext>
                </a:extLst>
              </p:cNvPr>
              <p:cNvGrpSpPr/>
              <p:nvPr/>
            </p:nvGrpSpPr>
            <p:grpSpPr>
              <a:xfrm>
                <a:off x="5158740" y="467359"/>
                <a:ext cx="462279" cy="1607185"/>
                <a:chOff x="5158740" y="467359"/>
                <a:chExt cx="462279" cy="1607185"/>
              </a:xfrm>
            </p:grpSpPr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E80B7567-0DD1-91C4-9491-741E097D90CD}"/>
                    </a:ext>
                  </a:extLst>
                </p:cNvPr>
                <p:cNvSpPr/>
                <p:nvPr/>
              </p:nvSpPr>
              <p:spPr>
                <a:xfrm>
                  <a:off x="5163184" y="1729104"/>
                  <a:ext cx="454025" cy="345440"/>
                </a:xfrm>
                <a:custGeom>
                  <a:avLst/>
                  <a:gdLst>
                    <a:gd name="connsiteX0" fmla="*/ 226060 w 454025"/>
                    <a:gd name="connsiteY0" fmla="*/ 0 h 345440"/>
                    <a:gd name="connsiteX1" fmla="*/ 0 w 454025"/>
                    <a:gd name="connsiteY1" fmla="*/ 20955 h 345440"/>
                    <a:gd name="connsiteX2" fmla="*/ 71120 w 454025"/>
                    <a:gd name="connsiteY2" fmla="*/ 97155 h 345440"/>
                    <a:gd name="connsiteX3" fmla="*/ 123190 w 454025"/>
                    <a:gd name="connsiteY3" fmla="*/ 216535 h 345440"/>
                    <a:gd name="connsiteX4" fmla="*/ 123190 w 454025"/>
                    <a:gd name="connsiteY4" fmla="*/ 275590 h 345440"/>
                    <a:gd name="connsiteX5" fmla="*/ 175260 w 454025"/>
                    <a:gd name="connsiteY5" fmla="*/ 340360 h 345440"/>
                    <a:gd name="connsiteX6" fmla="*/ 226060 w 454025"/>
                    <a:gd name="connsiteY6" fmla="*/ 345440 h 345440"/>
                    <a:gd name="connsiteX7" fmla="*/ 276860 w 454025"/>
                    <a:gd name="connsiteY7" fmla="*/ 340360 h 345440"/>
                    <a:gd name="connsiteX8" fmla="*/ 328930 w 454025"/>
                    <a:gd name="connsiteY8" fmla="*/ 275590 h 345440"/>
                    <a:gd name="connsiteX9" fmla="*/ 328930 w 454025"/>
                    <a:gd name="connsiteY9" fmla="*/ 216535 h 345440"/>
                    <a:gd name="connsiteX10" fmla="*/ 381000 w 454025"/>
                    <a:gd name="connsiteY10" fmla="*/ 97155 h 345440"/>
                    <a:gd name="connsiteX11" fmla="*/ 454025 w 454025"/>
                    <a:gd name="connsiteY11" fmla="*/ 20955 h 345440"/>
                    <a:gd name="connsiteX12" fmla="*/ 226060 w 454025"/>
                    <a:gd name="connsiteY12" fmla="*/ 0 h 34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4025" h="345440">
                      <a:moveTo>
                        <a:pt x="226060" y="0"/>
                      </a:moveTo>
                      <a:lnTo>
                        <a:pt x="0" y="20955"/>
                      </a:lnTo>
                      <a:cubicBezTo>
                        <a:pt x="0" y="20955"/>
                        <a:pt x="24130" y="52705"/>
                        <a:pt x="71120" y="97155"/>
                      </a:cubicBezTo>
                      <a:cubicBezTo>
                        <a:pt x="104140" y="128270"/>
                        <a:pt x="123190" y="171450"/>
                        <a:pt x="123190" y="216535"/>
                      </a:cubicBezTo>
                      <a:lnTo>
                        <a:pt x="123190" y="275590"/>
                      </a:lnTo>
                      <a:cubicBezTo>
                        <a:pt x="123190" y="306705"/>
                        <a:pt x="144780" y="334010"/>
                        <a:pt x="175260" y="340360"/>
                      </a:cubicBezTo>
                      <a:cubicBezTo>
                        <a:pt x="189230" y="343535"/>
                        <a:pt x="206375" y="345440"/>
                        <a:pt x="226060" y="345440"/>
                      </a:cubicBezTo>
                      <a:cubicBezTo>
                        <a:pt x="245745" y="345440"/>
                        <a:pt x="262255" y="343535"/>
                        <a:pt x="276860" y="340360"/>
                      </a:cubicBezTo>
                      <a:cubicBezTo>
                        <a:pt x="307340" y="334010"/>
                        <a:pt x="328930" y="306705"/>
                        <a:pt x="328930" y="275590"/>
                      </a:cubicBezTo>
                      <a:lnTo>
                        <a:pt x="328930" y="216535"/>
                      </a:lnTo>
                      <a:cubicBezTo>
                        <a:pt x="328930" y="171450"/>
                        <a:pt x="347980" y="128270"/>
                        <a:pt x="381000" y="97155"/>
                      </a:cubicBezTo>
                      <a:cubicBezTo>
                        <a:pt x="427990" y="52705"/>
                        <a:pt x="454025" y="20955"/>
                        <a:pt x="454025" y="20955"/>
                      </a:cubicBezTo>
                      <a:lnTo>
                        <a:pt x="226060" y="0"/>
                      </a:ln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0BFE0511-208C-D8FB-4D99-EFF961C8CE29}"/>
                    </a:ext>
                  </a:extLst>
                </p:cNvPr>
                <p:cNvSpPr/>
                <p:nvPr/>
              </p:nvSpPr>
              <p:spPr>
                <a:xfrm>
                  <a:off x="5158740" y="887730"/>
                  <a:ext cx="462279" cy="902334"/>
                </a:xfrm>
                <a:custGeom>
                  <a:avLst/>
                  <a:gdLst>
                    <a:gd name="connsiteX0" fmla="*/ 0 w 462279"/>
                    <a:gd name="connsiteY0" fmla="*/ 0 h 902334"/>
                    <a:gd name="connsiteX1" fmla="*/ 0 w 462279"/>
                    <a:gd name="connsiteY1" fmla="*/ 854075 h 902334"/>
                    <a:gd name="connsiteX2" fmla="*/ 231140 w 462279"/>
                    <a:gd name="connsiteY2" fmla="*/ 902335 h 902334"/>
                    <a:gd name="connsiteX3" fmla="*/ 462280 w 462279"/>
                    <a:gd name="connsiteY3" fmla="*/ 854075 h 902334"/>
                    <a:gd name="connsiteX4" fmla="*/ 462280 w 462279"/>
                    <a:gd name="connsiteY4" fmla="*/ 0 h 902334"/>
                    <a:gd name="connsiteX5" fmla="*/ 0 w 462279"/>
                    <a:gd name="connsiteY5" fmla="*/ 0 h 902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2279" h="902334">
                      <a:moveTo>
                        <a:pt x="0" y="0"/>
                      </a:moveTo>
                      <a:lnTo>
                        <a:pt x="0" y="854075"/>
                      </a:lnTo>
                      <a:cubicBezTo>
                        <a:pt x="0" y="880745"/>
                        <a:pt x="103505" y="902335"/>
                        <a:pt x="231140" y="902335"/>
                      </a:cubicBezTo>
                      <a:cubicBezTo>
                        <a:pt x="358775" y="902335"/>
                        <a:pt x="462280" y="880745"/>
                        <a:pt x="462280" y="854075"/>
                      </a:cubicBezTo>
                      <a:lnTo>
                        <a:pt x="46228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39263E2F-E154-5DB5-033D-F6078119E0FB}"/>
                    </a:ext>
                  </a:extLst>
                </p:cNvPr>
                <p:cNvSpPr/>
                <p:nvPr/>
              </p:nvSpPr>
              <p:spPr>
                <a:xfrm>
                  <a:off x="5158740" y="467359"/>
                  <a:ext cx="462279" cy="468629"/>
                </a:xfrm>
                <a:custGeom>
                  <a:avLst/>
                  <a:gdLst>
                    <a:gd name="connsiteX0" fmla="*/ 461645 w 462279"/>
                    <a:gd name="connsiteY0" fmla="*/ 417830 h 468629"/>
                    <a:gd name="connsiteX1" fmla="*/ 231140 w 462279"/>
                    <a:gd name="connsiteY1" fmla="*/ 0 h 468629"/>
                    <a:gd name="connsiteX2" fmla="*/ 635 w 462279"/>
                    <a:gd name="connsiteY2" fmla="*/ 417830 h 468629"/>
                    <a:gd name="connsiteX3" fmla="*/ 0 w 462279"/>
                    <a:gd name="connsiteY3" fmla="*/ 420370 h 468629"/>
                    <a:gd name="connsiteX4" fmla="*/ 0 w 462279"/>
                    <a:gd name="connsiteY4" fmla="*/ 420370 h 468629"/>
                    <a:gd name="connsiteX5" fmla="*/ 0 w 462279"/>
                    <a:gd name="connsiteY5" fmla="*/ 420370 h 468629"/>
                    <a:gd name="connsiteX6" fmla="*/ 0 w 462279"/>
                    <a:gd name="connsiteY6" fmla="*/ 420370 h 468629"/>
                    <a:gd name="connsiteX7" fmla="*/ 231140 w 462279"/>
                    <a:gd name="connsiteY7" fmla="*/ 468630 h 468629"/>
                    <a:gd name="connsiteX8" fmla="*/ 462280 w 462279"/>
                    <a:gd name="connsiteY8" fmla="*/ 420370 h 468629"/>
                    <a:gd name="connsiteX9" fmla="*/ 461645 w 462279"/>
                    <a:gd name="connsiteY9" fmla="*/ 417830 h 468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2279" h="468629">
                      <a:moveTo>
                        <a:pt x="461645" y="417830"/>
                      </a:moveTo>
                      <a:cubicBezTo>
                        <a:pt x="461645" y="317500"/>
                        <a:pt x="314325" y="0"/>
                        <a:pt x="231140" y="0"/>
                      </a:cubicBezTo>
                      <a:cubicBezTo>
                        <a:pt x="151130" y="0"/>
                        <a:pt x="635" y="320675"/>
                        <a:pt x="635" y="417830"/>
                      </a:cubicBezTo>
                      <a:cubicBezTo>
                        <a:pt x="635" y="418465"/>
                        <a:pt x="0" y="419735"/>
                        <a:pt x="0" y="420370"/>
                      </a:cubicBezTo>
                      <a:cubicBezTo>
                        <a:pt x="0" y="420370"/>
                        <a:pt x="0" y="420370"/>
                        <a:pt x="0" y="420370"/>
                      </a:cubicBezTo>
                      <a:lnTo>
                        <a:pt x="0" y="420370"/>
                      </a:lnTo>
                      <a:lnTo>
                        <a:pt x="0" y="420370"/>
                      </a:lnTo>
                      <a:cubicBezTo>
                        <a:pt x="0" y="447040"/>
                        <a:pt x="103505" y="468630"/>
                        <a:pt x="231140" y="468630"/>
                      </a:cubicBezTo>
                      <a:cubicBezTo>
                        <a:pt x="358775" y="468630"/>
                        <a:pt x="462280" y="447040"/>
                        <a:pt x="462280" y="420370"/>
                      </a:cubicBezTo>
                      <a:cubicBezTo>
                        <a:pt x="462280" y="419735"/>
                        <a:pt x="462280" y="418465"/>
                        <a:pt x="461645" y="417830"/>
                      </a:cubicBezTo>
                      <a:close/>
                    </a:path>
                  </a:pathLst>
                </a:custGeom>
                <a:solidFill>
                  <a:srgbClr val="FF47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A9794303-CAC2-DFF5-2E6F-3C45BAF4F9F0}"/>
                    </a:ext>
                  </a:extLst>
                </p:cNvPr>
                <p:cNvSpPr/>
                <p:nvPr/>
              </p:nvSpPr>
              <p:spPr>
                <a:xfrm>
                  <a:off x="5229761" y="1770282"/>
                  <a:ext cx="320235" cy="26132"/>
                </a:xfrm>
                <a:custGeom>
                  <a:avLst/>
                  <a:gdLst>
                    <a:gd name="connsiteX0" fmla="*/ 167103 w 320235"/>
                    <a:gd name="connsiteY0" fmla="*/ 26133 h 26132"/>
                    <a:gd name="connsiteX1" fmla="*/ 5178 w 320235"/>
                    <a:gd name="connsiteY1" fmla="*/ 12798 h 26132"/>
                    <a:gd name="connsiteX2" fmla="*/ 98 w 320235"/>
                    <a:gd name="connsiteY2" fmla="*/ 5178 h 26132"/>
                    <a:gd name="connsiteX3" fmla="*/ 7718 w 320235"/>
                    <a:gd name="connsiteY3" fmla="*/ 98 h 26132"/>
                    <a:gd name="connsiteX4" fmla="*/ 167103 w 320235"/>
                    <a:gd name="connsiteY4" fmla="*/ 13433 h 26132"/>
                    <a:gd name="connsiteX5" fmla="*/ 312518 w 320235"/>
                    <a:gd name="connsiteY5" fmla="*/ 2638 h 26132"/>
                    <a:gd name="connsiteX6" fmla="*/ 320138 w 320235"/>
                    <a:gd name="connsiteY6" fmla="*/ 7718 h 26132"/>
                    <a:gd name="connsiteX7" fmla="*/ 315058 w 320235"/>
                    <a:gd name="connsiteY7" fmla="*/ 15338 h 26132"/>
                    <a:gd name="connsiteX8" fmla="*/ 167103 w 320235"/>
                    <a:gd name="connsiteY8" fmla="*/ 26133 h 26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235" h="26132">
                      <a:moveTo>
                        <a:pt x="167103" y="26133"/>
                      </a:moveTo>
                      <a:cubicBezTo>
                        <a:pt x="106778" y="26133"/>
                        <a:pt x="48993" y="21053"/>
                        <a:pt x="5178" y="12798"/>
                      </a:cubicBezTo>
                      <a:cubicBezTo>
                        <a:pt x="2003" y="12163"/>
                        <a:pt x="-537" y="8988"/>
                        <a:pt x="98" y="5178"/>
                      </a:cubicBezTo>
                      <a:cubicBezTo>
                        <a:pt x="733" y="2003"/>
                        <a:pt x="3908" y="-537"/>
                        <a:pt x="7718" y="98"/>
                      </a:cubicBezTo>
                      <a:cubicBezTo>
                        <a:pt x="50898" y="8988"/>
                        <a:pt x="107413" y="13433"/>
                        <a:pt x="167103" y="13433"/>
                      </a:cubicBezTo>
                      <a:cubicBezTo>
                        <a:pt x="220443" y="13433"/>
                        <a:pt x="271878" y="9623"/>
                        <a:pt x="312518" y="2638"/>
                      </a:cubicBezTo>
                      <a:cubicBezTo>
                        <a:pt x="316328" y="2003"/>
                        <a:pt x="319503" y="4543"/>
                        <a:pt x="320138" y="7718"/>
                      </a:cubicBezTo>
                      <a:cubicBezTo>
                        <a:pt x="320773" y="10893"/>
                        <a:pt x="318233" y="14703"/>
                        <a:pt x="315058" y="15338"/>
                      </a:cubicBezTo>
                      <a:cubicBezTo>
                        <a:pt x="273148" y="21688"/>
                        <a:pt x="220443" y="26133"/>
                        <a:pt x="167103" y="2613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EED2CDBD-D429-4B88-1EEE-95F9221038DF}"/>
                    </a:ext>
                  </a:extLst>
                </p:cNvPr>
                <p:cNvSpPr/>
                <p:nvPr/>
              </p:nvSpPr>
              <p:spPr>
                <a:xfrm>
                  <a:off x="5211982" y="920628"/>
                  <a:ext cx="355819" cy="31236"/>
                </a:xfrm>
                <a:custGeom>
                  <a:avLst/>
                  <a:gdLst>
                    <a:gd name="connsiteX0" fmla="*/ 167103 w 355819"/>
                    <a:gd name="connsiteY0" fmla="*/ 31237 h 31236"/>
                    <a:gd name="connsiteX1" fmla="*/ 5178 w 355819"/>
                    <a:gd name="connsiteY1" fmla="*/ 17902 h 31236"/>
                    <a:gd name="connsiteX2" fmla="*/ 98 w 355819"/>
                    <a:gd name="connsiteY2" fmla="*/ 10282 h 31236"/>
                    <a:gd name="connsiteX3" fmla="*/ 7718 w 355819"/>
                    <a:gd name="connsiteY3" fmla="*/ 5202 h 31236"/>
                    <a:gd name="connsiteX4" fmla="*/ 167103 w 355819"/>
                    <a:gd name="connsiteY4" fmla="*/ 18537 h 31236"/>
                    <a:gd name="connsiteX5" fmla="*/ 348078 w 355819"/>
                    <a:gd name="connsiteY5" fmla="*/ 122 h 31236"/>
                    <a:gd name="connsiteX6" fmla="*/ 355698 w 355819"/>
                    <a:gd name="connsiteY6" fmla="*/ 4567 h 31236"/>
                    <a:gd name="connsiteX7" fmla="*/ 351253 w 355819"/>
                    <a:gd name="connsiteY7" fmla="*/ 12187 h 31236"/>
                    <a:gd name="connsiteX8" fmla="*/ 167103 w 355819"/>
                    <a:gd name="connsiteY8" fmla="*/ 31237 h 31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819" h="31236">
                      <a:moveTo>
                        <a:pt x="167103" y="31237"/>
                      </a:moveTo>
                      <a:cubicBezTo>
                        <a:pt x="106778" y="31237"/>
                        <a:pt x="48993" y="26157"/>
                        <a:pt x="5178" y="17902"/>
                      </a:cubicBezTo>
                      <a:cubicBezTo>
                        <a:pt x="2003" y="17267"/>
                        <a:pt x="-537" y="14092"/>
                        <a:pt x="98" y="10282"/>
                      </a:cubicBezTo>
                      <a:cubicBezTo>
                        <a:pt x="733" y="7107"/>
                        <a:pt x="3908" y="4567"/>
                        <a:pt x="7718" y="5202"/>
                      </a:cubicBezTo>
                      <a:cubicBezTo>
                        <a:pt x="50898" y="14092"/>
                        <a:pt x="107413" y="18537"/>
                        <a:pt x="167103" y="18537"/>
                      </a:cubicBezTo>
                      <a:cubicBezTo>
                        <a:pt x="238223" y="18537"/>
                        <a:pt x="304263" y="11552"/>
                        <a:pt x="348078" y="122"/>
                      </a:cubicBezTo>
                      <a:cubicBezTo>
                        <a:pt x="351253" y="-513"/>
                        <a:pt x="355063" y="1392"/>
                        <a:pt x="355698" y="4567"/>
                      </a:cubicBezTo>
                      <a:cubicBezTo>
                        <a:pt x="356333" y="7742"/>
                        <a:pt x="354428" y="11552"/>
                        <a:pt x="351253" y="12187"/>
                      </a:cubicBezTo>
                      <a:cubicBezTo>
                        <a:pt x="306168" y="24252"/>
                        <a:pt x="238858" y="31237"/>
                        <a:pt x="167103" y="3123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3E1B429E-909F-0962-5505-E79FAA6EC953}"/>
                    </a:ext>
                  </a:extLst>
                </p:cNvPr>
                <p:cNvSpPr/>
                <p:nvPr/>
              </p:nvSpPr>
              <p:spPr>
                <a:xfrm>
                  <a:off x="5279390" y="1012190"/>
                  <a:ext cx="220979" cy="452119"/>
                </a:xfrm>
                <a:custGeom>
                  <a:avLst/>
                  <a:gdLst>
                    <a:gd name="connsiteX0" fmla="*/ 220980 w 220979"/>
                    <a:gd name="connsiteY0" fmla="*/ 226060 h 452119"/>
                    <a:gd name="connsiteX1" fmla="*/ 110490 w 220979"/>
                    <a:gd name="connsiteY1" fmla="*/ 452120 h 452119"/>
                    <a:gd name="connsiteX2" fmla="*/ 0 w 220979"/>
                    <a:gd name="connsiteY2" fmla="*/ 226060 h 452119"/>
                    <a:gd name="connsiteX3" fmla="*/ 110490 w 220979"/>
                    <a:gd name="connsiteY3" fmla="*/ 0 h 452119"/>
                    <a:gd name="connsiteX4" fmla="*/ 220980 w 220979"/>
                    <a:gd name="connsiteY4" fmla="*/ 226060 h 45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79" h="452119">
                      <a:moveTo>
                        <a:pt x="220980" y="226060"/>
                      </a:moveTo>
                      <a:cubicBezTo>
                        <a:pt x="220980" y="350909"/>
                        <a:pt x="171512" y="452120"/>
                        <a:pt x="110490" y="452120"/>
                      </a:cubicBezTo>
                      <a:cubicBezTo>
                        <a:pt x="49468" y="452120"/>
                        <a:pt x="0" y="350910"/>
                        <a:pt x="0" y="226060"/>
                      </a:cubicBezTo>
                      <a:cubicBezTo>
                        <a:pt x="0" y="101211"/>
                        <a:pt x="49468" y="0"/>
                        <a:pt x="110490" y="0"/>
                      </a:cubicBezTo>
                      <a:cubicBezTo>
                        <a:pt x="171512" y="0"/>
                        <a:pt x="220980" y="101210"/>
                        <a:pt x="220980" y="226060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6" name="Graphic 2">
              <a:extLst>
                <a:ext uri="{FF2B5EF4-FFF2-40B4-BE49-F238E27FC236}">
                  <a16:creationId xmlns:a16="http://schemas.microsoft.com/office/drawing/2014/main" id="{8C13B5DB-E0DC-78AC-7E0F-2B8CA6761459}"/>
                </a:ext>
              </a:extLst>
            </p:cNvPr>
            <p:cNvGrpSpPr/>
            <p:nvPr/>
          </p:nvGrpSpPr>
          <p:grpSpPr>
            <a:xfrm>
              <a:off x="6711315" y="1242694"/>
              <a:ext cx="905509" cy="1021080"/>
              <a:chOff x="6711315" y="1242694"/>
              <a:chExt cx="905509" cy="1021080"/>
            </a:xfrm>
          </p:grpSpPr>
          <p:grpSp>
            <p:nvGrpSpPr>
              <p:cNvPr id="87" name="Graphic 2">
                <a:extLst>
                  <a:ext uri="{FF2B5EF4-FFF2-40B4-BE49-F238E27FC236}">
                    <a16:creationId xmlns:a16="http://schemas.microsoft.com/office/drawing/2014/main" id="{15721412-7C4C-294B-E7EC-83793012EE48}"/>
                  </a:ext>
                </a:extLst>
              </p:cNvPr>
              <p:cNvGrpSpPr/>
              <p:nvPr/>
            </p:nvGrpSpPr>
            <p:grpSpPr>
              <a:xfrm>
                <a:off x="6852842" y="1471260"/>
                <a:ext cx="621741" cy="792514"/>
                <a:chOff x="6852842" y="1471260"/>
                <a:chExt cx="621741" cy="792514"/>
              </a:xfrm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56A93F2A-1FEA-516C-F237-C2FA4C059698}"/>
                    </a:ext>
                  </a:extLst>
                </p:cNvPr>
                <p:cNvSpPr/>
                <p:nvPr/>
              </p:nvSpPr>
              <p:spPr>
                <a:xfrm>
                  <a:off x="6852842" y="1471260"/>
                  <a:ext cx="621741" cy="772194"/>
                </a:xfrm>
                <a:custGeom>
                  <a:avLst/>
                  <a:gdLst>
                    <a:gd name="connsiteX0" fmla="*/ 621742 w 621741"/>
                    <a:gd name="connsiteY0" fmla="*/ 310549 h 772194"/>
                    <a:gd name="connsiteX1" fmla="*/ 306147 w 621741"/>
                    <a:gd name="connsiteY1" fmla="*/ 34 h 772194"/>
                    <a:gd name="connsiteX2" fmla="*/ 77 w 621741"/>
                    <a:gd name="connsiteY2" fmla="*/ 316899 h 772194"/>
                    <a:gd name="connsiteX3" fmla="*/ 134062 w 621741"/>
                    <a:gd name="connsiteY3" fmla="*/ 566454 h 772194"/>
                    <a:gd name="connsiteX4" fmla="*/ 165812 w 621741"/>
                    <a:gd name="connsiteY4" fmla="*/ 627414 h 772194"/>
                    <a:gd name="connsiteX5" fmla="*/ 165812 w 621741"/>
                    <a:gd name="connsiteY5" fmla="*/ 627414 h 772194"/>
                    <a:gd name="connsiteX6" fmla="*/ 310592 w 621741"/>
                    <a:gd name="connsiteY6" fmla="*/ 772194 h 772194"/>
                    <a:gd name="connsiteX7" fmla="*/ 310592 w 621741"/>
                    <a:gd name="connsiteY7" fmla="*/ 772194 h 772194"/>
                    <a:gd name="connsiteX8" fmla="*/ 455372 w 621741"/>
                    <a:gd name="connsiteY8" fmla="*/ 627414 h 772194"/>
                    <a:gd name="connsiteX9" fmla="*/ 455372 w 621741"/>
                    <a:gd name="connsiteY9" fmla="*/ 627414 h 772194"/>
                    <a:gd name="connsiteX10" fmla="*/ 487122 w 621741"/>
                    <a:gd name="connsiteY10" fmla="*/ 566454 h 772194"/>
                    <a:gd name="connsiteX11" fmla="*/ 621742 w 621741"/>
                    <a:gd name="connsiteY11" fmla="*/ 310549 h 772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21741" h="772194">
                      <a:moveTo>
                        <a:pt x="621742" y="310549"/>
                      </a:moveTo>
                      <a:cubicBezTo>
                        <a:pt x="621742" y="137194"/>
                        <a:pt x="480137" y="-2506"/>
                        <a:pt x="306147" y="34"/>
                      </a:cubicBezTo>
                      <a:cubicBezTo>
                        <a:pt x="134697" y="2574"/>
                        <a:pt x="-3733" y="145449"/>
                        <a:pt x="77" y="316899"/>
                      </a:cubicBezTo>
                      <a:cubicBezTo>
                        <a:pt x="1982" y="420404"/>
                        <a:pt x="54687" y="511844"/>
                        <a:pt x="134062" y="566454"/>
                      </a:cubicBezTo>
                      <a:cubicBezTo>
                        <a:pt x="153747" y="580424"/>
                        <a:pt x="165812" y="603284"/>
                        <a:pt x="165812" y="627414"/>
                      </a:cubicBezTo>
                      <a:lnTo>
                        <a:pt x="165812" y="627414"/>
                      </a:lnTo>
                      <a:cubicBezTo>
                        <a:pt x="165812" y="707424"/>
                        <a:pt x="230582" y="772194"/>
                        <a:pt x="310592" y="772194"/>
                      </a:cubicBezTo>
                      <a:lnTo>
                        <a:pt x="310592" y="772194"/>
                      </a:lnTo>
                      <a:cubicBezTo>
                        <a:pt x="390602" y="772194"/>
                        <a:pt x="455372" y="707424"/>
                        <a:pt x="455372" y="627414"/>
                      </a:cubicBezTo>
                      <a:lnTo>
                        <a:pt x="455372" y="627414"/>
                      </a:lnTo>
                      <a:cubicBezTo>
                        <a:pt x="455372" y="603284"/>
                        <a:pt x="467437" y="580424"/>
                        <a:pt x="487122" y="566454"/>
                      </a:cubicBezTo>
                      <a:cubicBezTo>
                        <a:pt x="568402" y="509939"/>
                        <a:pt x="621742" y="416594"/>
                        <a:pt x="621742" y="310549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" name="Graphic 2">
                  <a:extLst>
                    <a:ext uri="{FF2B5EF4-FFF2-40B4-BE49-F238E27FC236}">
                      <a16:creationId xmlns:a16="http://schemas.microsoft.com/office/drawing/2014/main" id="{702856B3-CAA4-2560-2B59-32C9CF9514F6}"/>
                    </a:ext>
                  </a:extLst>
                </p:cNvPr>
                <p:cNvGrpSpPr/>
                <p:nvPr/>
              </p:nvGrpSpPr>
              <p:grpSpPr>
                <a:xfrm>
                  <a:off x="6954528" y="1717572"/>
                  <a:ext cx="418106" cy="546202"/>
                  <a:chOff x="6954528" y="1717572"/>
                  <a:chExt cx="418106" cy="546202"/>
                </a:xfrm>
                <a:solidFill>
                  <a:srgbClr val="0D164B"/>
                </a:solidFill>
              </p:grpSpPr>
              <p:sp>
                <p:nvSpPr>
                  <p:cNvPr id="90" name="Freeform: Shape 89">
                    <a:extLst>
                      <a:ext uri="{FF2B5EF4-FFF2-40B4-BE49-F238E27FC236}">
                        <a16:creationId xmlns:a16="http://schemas.microsoft.com/office/drawing/2014/main" id="{55F9F7C0-5B7F-3523-72D0-ADCE49D43E06}"/>
                      </a:ext>
                    </a:extLst>
                  </p:cNvPr>
                  <p:cNvSpPr/>
                  <p:nvPr/>
                </p:nvSpPr>
                <p:spPr>
                  <a:xfrm>
                    <a:off x="6954528" y="1717810"/>
                    <a:ext cx="221606" cy="545964"/>
                  </a:xfrm>
                  <a:custGeom>
                    <a:avLst/>
                    <a:gdLst>
                      <a:gd name="connsiteX0" fmla="*/ 149852 w 221606"/>
                      <a:gd name="connsiteY0" fmla="*/ 545965 h 545964"/>
                      <a:gd name="connsiteX1" fmla="*/ 137152 w 221606"/>
                      <a:gd name="connsiteY1" fmla="*/ 533265 h 545964"/>
                      <a:gd name="connsiteX2" fmla="*/ 137152 w 221606"/>
                      <a:gd name="connsiteY2" fmla="*/ 252595 h 545964"/>
                      <a:gd name="connsiteX3" fmla="*/ 3802 w 221606"/>
                      <a:gd name="connsiteY3" fmla="*/ 110355 h 545964"/>
                      <a:gd name="connsiteX4" fmla="*/ 48887 w 221606"/>
                      <a:gd name="connsiteY4" fmla="*/ 1770 h 545964"/>
                      <a:gd name="connsiteX5" fmla="*/ 140327 w 221606"/>
                      <a:gd name="connsiteY5" fmla="*/ 69080 h 545964"/>
                      <a:gd name="connsiteX6" fmla="*/ 162552 w 221606"/>
                      <a:gd name="connsiteY6" fmla="*/ 211955 h 545964"/>
                      <a:gd name="connsiteX7" fmla="*/ 162552 w 221606"/>
                      <a:gd name="connsiteY7" fmla="*/ 233545 h 545964"/>
                      <a:gd name="connsiteX8" fmla="*/ 208907 w 221606"/>
                      <a:gd name="connsiteY8" fmla="*/ 239895 h 545964"/>
                      <a:gd name="connsiteX9" fmla="*/ 221607 w 221606"/>
                      <a:gd name="connsiteY9" fmla="*/ 252595 h 545964"/>
                      <a:gd name="connsiteX10" fmla="*/ 208907 w 221606"/>
                      <a:gd name="connsiteY10" fmla="*/ 265295 h 545964"/>
                      <a:gd name="connsiteX11" fmla="*/ 162552 w 221606"/>
                      <a:gd name="connsiteY11" fmla="*/ 259580 h 545964"/>
                      <a:gd name="connsiteX12" fmla="*/ 162552 w 221606"/>
                      <a:gd name="connsiteY12" fmla="*/ 532630 h 545964"/>
                      <a:gd name="connsiteX13" fmla="*/ 149852 w 221606"/>
                      <a:gd name="connsiteY13" fmla="*/ 545965 h 545964"/>
                      <a:gd name="connsiteX14" fmla="*/ 64127 w 221606"/>
                      <a:gd name="connsiteY14" fmla="*/ 25265 h 545964"/>
                      <a:gd name="connsiteX15" fmla="*/ 55872 w 221606"/>
                      <a:gd name="connsiteY15" fmla="*/ 26535 h 545964"/>
                      <a:gd name="connsiteX16" fmla="*/ 29202 w 221606"/>
                      <a:gd name="connsiteY16" fmla="*/ 105275 h 545964"/>
                      <a:gd name="connsiteX17" fmla="*/ 137787 w 221606"/>
                      <a:gd name="connsiteY17" fmla="*/ 225925 h 545964"/>
                      <a:gd name="connsiteX18" fmla="*/ 137787 w 221606"/>
                      <a:gd name="connsiteY18" fmla="*/ 213225 h 545964"/>
                      <a:gd name="connsiteX19" fmla="*/ 116197 w 221606"/>
                      <a:gd name="connsiteY19" fmla="*/ 76700 h 545964"/>
                      <a:gd name="connsiteX20" fmla="*/ 64127 w 221606"/>
                      <a:gd name="connsiteY20" fmla="*/ 25265 h 545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21606" h="545964">
                        <a:moveTo>
                          <a:pt x="149852" y="545965"/>
                        </a:moveTo>
                        <a:cubicBezTo>
                          <a:pt x="142867" y="545965"/>
                          <a:pt x="137152" y="540250"/>
                          <a:pt x="137152" y="533265"/>
                        </a:cubicBezTo>
                        <a:lnTo>
                          <a:pt x="137152" y="252595"/>
                        </a:lnTo>
                        <a:cubicBezTo>
                          <a:pt x="68572" y="226560"/>
                          <a:pt x="16502" y="166870"/>
                          <a:pt x="3802" y="110355"/>
                        </a:cubicBezTo>
                        <a:cubicBezTo>
                          <a:pt x="-10168" y="46855"/>
                          <a:pt x="16502" y="10025"/>
                          <a:pt x="48887" y="1770"/>
                        </a:cubicBezTo>
                        <a:cubicBezTo>
                          <a:pt x="81907" y="-6485"/>
                          <a:pt x="123817" y="13835"/>
                          <a:pt x="140327" y="69080"/>
                        </a:cubicBezTo>
                        <a:cubicBezTo>
                          <a:pt x="160012" y="136390"/>
                          <a:pt x="162552" y="209415"/>
                          <a:pt x="162552" y="211955"/>
                        </a:cubicBezTo>
                        <a:lnTo>
                          <a:pt x="162552" y="233545"/>
                        </a:lnTo>
                        <a:cubicBezTo>
                          <a:pt x="177157" y="237355"/>
                          <a:pt x="192397" y="239895"/>
                          <a:pt x="208907" y="239895"/>
                        </a:cubicBezTo>
                        <a:cubicBezTo>
                          <a:pt x="215892" y="239895"/>
                          <a:pt x="221607" y="245610"/>
                          <a:pt x="221607" y="252595"/>
                        </a:cubicBezTo>
                        <a:cubicBezTo>
                          <a:pt x="221607" y="259580"/>
                          <a:pt x="215892" y="265295"/>
                          <a:pt x="208907" y="265295"/>
                        </a:cubicBezTo>
                        <a:cubicBezTo>
                          <a:pt x="193032" y="265295"/>
                          <a:pt x="177792" y="263390"/>
                          <a:pt x="162552" y="259580"/>
                        </a:cubicBezTo>
                        <a:lnTo>
                          <a:pt x="162552" y="532630"/>
                        </a:lnTo>
                        <a:cubicBezTo>
                          <a:pt x="162552" y="540250"/>
                          <a:pt x="156837" y="545965"/>
                          <a:pt x="149852" y="545965"/>
                        </a:cubicBezTo>
                        <a:close/>
                        <a:moveTo>
                          <a:pt x="64127" y="25265"/>
                        </a:moveTo>
                        <a:cubicBezTo>
                          <a:pt x="60952" y="25265"/>
                          <a:pt x="58412" y="25900"/>
                          <a:pt x="55872" y="26535"/>
                        </a:cubicBezTo>
                        <a:cubicBezTo>
                          <a:pt x="34917" y="32250"/>
                          <a:pt x="18407" y="58285"/>
                          <a:pt x="29202" y="105275"/>
                        </a:cubicBezTo>
                        <a:cubicBezTo>
                          <a:pt x="38727" y="147185"/>
                          <a:pt x="78732" y="200525"/>
                          <a:pt x="137787" y="225925"/>
                        </a:cubicBezTo>
                        <a:lnTo>
                          <a:pt x="137787" y="213225"/>
                        </a:lnTo>
                        <a:cubicBezTo>
                          <a:pt x="137787" y="213225"/>
                          <a:pt x="135247" y="140835"/>
                          <a:pt x="116197" y="76700"/>
                        </a:cubicBezTo>
                        <a:cubicBezTo>
                          <a:pt x="105402" y="41775"/>
                          <a:pt x="83177" y="25265"/>
                          <a:pt x="64127" y="2526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3BD20514-0879-19C0-2F2C-0DF524EC82DF}"/>
                      </a:ext>
                    </a:extLst>
                  </p:cNvPr>
                  <p:cNvSpPr/>
                  <p:nvPr/>
                </p:nvSpPr>
                <p:spPr>
                  <a:xfrm>
                    <a:off x="7150734" y="1717572"/>
                    <a:ext cx="221900" cy="546202"/>
                  </a:xfrm>
                  <a:custGeom>
                    <a:avLst/>
                    <a:gdLst>
                      <a:gd name="connsiteX0" fmla="*/ 71755 w 221900"/>
                      <a:gd name="connsiteY0" fmla="*/ 546202 h 546202"/>
                      <a:gd name="connsiteX1" fmla="*/ 59055 w 221900"/>
                      <a:gd name="connsiteY1" fmla="*/ 533502 h 546202"/>
                      <a:gd name="connsiteX2" fmla="*/ 59055 w 221900"/>
                      <a:gd name="connsiteY2" fmla="*/ 260452 h 546202"/>
                      <a:gd name="connsiteX3" fmla="*/ 12700 w 221900"/>
                      <a:gd name="connsiteY3" fmla="*/ 266167 h 546202"/>
                      <a:gd name="connsiteX4" fmla="*/ 0 w 221900"/>
                      <a:gd name="connsiteY4" fmla="*/ 253467 h 546202"/>
                      <a:gd name="connsiteX5" fmla="*/ 12700 w 221900"/>
                      <a:gd name="connsiteY5" fmla="*/ 240767 h 546202"/>
                      <a:gd name="connsiteX6" fmla="*/ 59055 w 221900"/>
                      <a:gd name="connsiteY6" fmla="*/ 234417 h 546202"/>
                      <a:gd name="connsiteX7" fmla="*/ 59055 w 221900"/>
                      <a:gd name="connsiteY7" fmla="*/ 212827 h 546202"/>
                      <a:gd name="connsiteX8" fmla="*/ 81280 w 221900"/>
                      <a:gd name="connsiteY8" fmla="*/ 69317 h 546202"/>
                      <a:gd name="connsiteX9" fmla="*/ 172720 w 221900"/>
                      <a:gd name="connsiteY9" fmla="*/ 2007 h 546202"/>
                      <a:gd name="connsiteX10" fmla="*/ 217805 w 221900"/>
                      <a:gd name="connsiteY10" fmla="*/ 110592 h 546202"/>
                      <a:gd name="connsiteX11" fmla="*/ 84455 w 221900"/>
                      <a:gd name="connsiteY11" fmla="*/ 252832 h 546202"/>
                      <a:gd name="connsiteX12" fmla="*/ 84455 w 221900"/>
                      <a:gd name="connsiteY12" fmla="*/ 533502 h 546202"/>
                      <a:gd name="connsiteX13" fmla="*/ 71755 w 221900"/>
                      <a:gd name="connsiteY13" fmla="*/ 546202 h 546202"/>
                      <a:gd name="connsiteX14" fmla="*/ 158115 w 221900"/>
                      <a:gd name="connsiteY14" fmla="*/ 25502 h 546202"/>
                      <a:gd name="connsiteX15" fmla="*/ 106045 w 221900"/>
                      <a:gd name="connsiteY15" fmla="*/ 76938 h 546202"/>
                      <a:gd name="connsiteX16" fmla="*/ 84455 w 221900"/>
                      <a:gd name="connsiteY16" fmla="*/ 213463 h 546202"/>
                      <a:gd name="connsiteX17" fmla="*/ 84455 w 221900"/>
                      <a:gd name="connsiteY17" fmla="*/ 225527 h 546202"/>
                      <a:gd name="connsiteX18" fmla="*/ 193040 w 221900"/>
                      <a:gd name="connsiteY18" fmla="*/ 104877 h 546202"/>
                      <a:gd name="connsiteX19" fmla="*/ 166370 w 221900"/>
                      <a:gd name="connsiteY19" fmla="*/ 26137 h 546202"/>
                      <a:gd name="connsiteX20" fmla="*/ 158115 w 221900"/>
                      <a:gd name="connsiteY20" fmla="*/ 25502 h 546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21900" h="546202">
                        <a:moveTo>
                          <a:pt x="71755" y="546202"/>
                        </a:moveTo>
                        <a:cubicBezTo>
                          <a:pt x="64770" y="546202"/>
                          <a:pt x="59055" y="540488"/>
                          <a:pt x="59055" y="533502"/>
                        </a:cubicBezTo>
                        <a:lnTo>
                          <a:pt x="59055" y="260452"/>
                        </a:lnTo>
                        <a:cubicBezTo>
                          <a:pt x="43815" y="264263"/>
                          <a:pt x="28575" y="266167"/>
                          <a:pt x="12700" y="266167"/>
                        </a:cubicBezTo>
                        <a:cubicBezTo>
                          <a:pt x="5715" y="266167"/>
                          <a:pt x="0" y="260452"/>
                          <a:pt x="0" y="253467"/>
                        </a:cubicBezTo>
                        <a:cubicBezTo>
                          <a:pt x="0" y="246482"/>
                          <a:pt x="5715" y="240767"/>
                          <a:pt x="12700" y="240767"/>
                        </a:cubicBezTo>
                        <a:cubicBezTo>
                          <a:pt x="29210" y="240767"/>
                          <a:pt x="44450" y="238863"/>
                          <a:pt x="59055" y="234417"/>
                        </a:cubicBezTo>
                        <a:lnTo>
                          <a:pt x="59055" y="212827"/>
                        </a:lnTo>
                        <a:cubicBezTo>
                          <a:pt x="59055" y="209652"/>
                          <a:pt x="61595" y="136627"/>
                          <a:pt x="81280" y="69317"/>
                        </a:cubicBezTo>
                        <a:cubicBezTo>
                          <a:pt x="97790" y="13437"/>
                          <a:pt x="139700" y="-6883"/>
                          <a:pt x="172720" y="2007"/>
                        </a:cubicBezTo>
                        <a:cubicBezTo>
                          <a:pt x="205740" y="10262"/>
                          <a:pt x="232410" y="47092"/>
                          <a:pt x="217805" y="110592"/>
                        </a:cubicBezTo>
                        <a:cubicBezTo>
                          <a:pt x="205105" y="167107"/>
                          <a:pt x="153035" y="226798"/>
                          <a:pt x="84455" y="252832"/>
                        </a:cubicBezTo>
                        <a:lnTo>
                          <a:pt x="84455" y="533502"/>
                        </a:lnTo>
                        <a:cubicBezTo>
                          <a:pt x="84455" y="540488"/>
                          <a:pt x="78740" y="546202"/>
                          <a:pt x="71755" y="546202"/>
                        </a:cubicBezTo>
                        <a:close/>
                        <a:moveTo>
                          <a:pt x="158115" y="25502"/>
                        </a:moveTo>
                        <a:cubicBezTo>
                          <a:pt x="138430" y="25502"/>
                          <a:pt x="116205" y="42012"/>
                          <a:pt x="106045" y="76938"/>
                        </a:cubicBezTo>
                        <a:cubicBezTo>
                          <a:pt x="86995" y="141073"/>
                          <a:pt x="84455" y="212827"/>
                          <a:pt x="84455" y="213463"/>
                        </a:cubicBezTo>
                        <a:lnTo>
                          <a:pt x="84455" y="225527"/>
                        </a:lnTo>
                        <a:cubicBezTo>
                          <a:pt x="143510" y="200127"/>
                          <a:pt x="184150" y="146788"/>
                          <a:pt x="193040" y="104877"/>
                        </a:cubicBezTo>
                        <a:cubicBezTo>
                          <a:pt x="203200" y="58523"/>
                          <a:pt x="187325" y="31852"/>
                          <a:pt x="166370" y="26137"/>
                        </a:cubicBezTo>
                        <a:cubicBezTo>
                          <a:pt x="163830" y="26137"/>
                          <a:pt x="161290" y="25502"/>
                          <a:pt x="158115" y="25502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A517C064-BC76-D86E-37B7-F5A2EEBBA9A7}"/>
                    </a:ext>
                  </a:extLst>
                </p:cNvPr>
                <p:cNvSpPr/>
                <p:nvPr/>
              </p:nvSpPr>
              <p:spPr>
                <a:xfrm rot="-2030176">
                  <a:off x="6926470" y="1548542"/>
                  <a:ext cx="219701" cy="95246"/>
                </a:xfrm>
                <a:custGeom>
                  <a:avLst/>
                  <a:gdLst>
                    <a:gd name="connsiteX0" fmla="*/ 219702 w 219701"/>
                    <a:gd name="connsiteY0" fmla="*/ 47623 h 95246"/>
                    <a:gd name="connsiteX1" fmla="*/ 109851 w 219701"/>
                    <a:gd name="connsiteY1" fmla="*/ 95246 h 95246"/>
                    <a:gd name="connsiteX2" fmla="*/ 0 w 219701"/>
                    <a:gd name="connsiteY2" fmla="*/ 47623 h 95246"/>
                    <a:gd name="connsiteX3" fmla="*/ 109851 w 219701"/>
                    <a:gd name="connsiteY3" fmla="*/ 0 h 95246"/>
                    <a:gd name="connsiteX4" fmla="*/ 219702 w 219701"/>
                    <a:gd name="connsiteY4" fmla="*/ 47623 h 95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701" h="95246">
                      <a:moveTo>
                        <a:pt x="219702" y="47623"/>
                      </a:moveTo>
                      <a:cubicBezTo>
                        <a:pt x="219702" y="73925"/>
                        <a:pt x="170520" y="95246"/>
                        <a:pt x="109851" y="95246"/>
                      </a:cubicBezTo>
                      <a:cubicBezTo>
                        <a:pt x="49181" y="95246"/>
                        <a:pt x="0" y="73925"/>
                        <a:pt x="0" y="47623"/>
                      </a:cubicBezTo>
                      <a:cubicBezTo>
                        <a:pt x="0" y="21322"/>
                        <a:pt x="49181" y="0"/>
                        <a:pt x="109851" y="0"/>
                      </a:cubicBezTo>
                      <a:cubicBezTo>
                        <a:pt x="170520" y="0"/>
                        <a:pt x="219702" y="21322"/>
                        <a:pt x="219702" y="47623"/>
                      </a:cubicBezTo>
                      <a:close/>
                    </a:path>
                  </a:pathLst>
                </a:custGeom>
                <a:solidFill>
                  <a:srgbClr val="FFD55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D448BDF-752A-3BAF-B907-873333A8B9EC}"/>
                  </a:ext>
                </a:extLst>
              </p:cNvPr>
              <p:cNvSpPr/>
              <p:nvPr/>
            </p:nvSpPr>
            <p:spPr>
              <a:xfrm>
                <a:off x="7131684" y="1242694"/>
                <a:ext cx="63500" cy="180975"/>
              </a:xfrm>
              <a:custGeom>
                <a:avLst/>
                <a:gdLst>
                  <a:gd name="connsiteX0" fmla="*/ 31750 w 63500"/>
                  <a:gd name="connsiteY0" fmla="*/ 180975 h 180975"/>
                  <a:gd name="connsiteX1" fmla="*/ 0 w 63500"/>
                  <a:gd name="connsiteY1" fmla="*/ 149225 h 180975"/>
                  <a:gd name="connsiteX2" fmla="*/ 0 w 63500"/>
                  <a:gd name="connsiteY2" fmla="*/ 31750 h 180975"/>
                  <a:gd name="connsiteX3" fmla="*/ 31750 w 63500"/>
                  <a:gd name="connsiteY3" fmla="*/ 0 h 180975"/>
                  <a:gd name="connsiteX4" fmla="*/ 63500 w 63500"/>
                  <a:gd name="connsiteY4" fmla="*/ 31750 h 180975"/>
                  <a:gd name="connsiteX5" fmla="*/ 63500 w 63500"/>
                  <a:gd name="connsiteY5" fmla="*/ 149225 h 180975"/>
                  <a:gd name="connsiteX6" fmla="*/ 31750 w 63500"/>
                  <a:gd name="connsiteY6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500" h="180975">
                    <a:moveTo>
                      <a:pt x="31750" y="180975"/>
                    </a:moveTo>
                    <a:cubicBezTo>
                      <a:pt x="13970" y="180975"/>
                      <a:pt x="0" y="167005"/>
                      <a:pt x="0" y="149225"/>
                    </a:cubicBezTo>
                    <a:lnTo>
                      <a:pt x="0" y="31750"/>
                    </a:lnTo>
                    <a:cubicBezTo>
                      <a:pt x="0" y="13970"/>
                      <a:pt x="13970" y="0"/>
                      <a:pt x="31750" y="0"/>
                    </a:cubicBezTo>
                    <a:cubicBezTo>
                      <a:pt x="49530" y="0"/>
                      <a:pt x="63500" y="13970"/>
                      <a:pt x="63500" y="31750"/>
                    </a:cubicBezTo>
                    <a:lnTo>
                      <a:pt x="63500" y="149225"/>
                    </a:lnTo>
                    <a:cubicBezTo>
                      <a:pt x="63500" y="167005"/>
                      <a:pt x="49530" y="180975"/>
                      <a:pt x="31750" y="180975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996BA49-C4F9-0D61-C82E-994054EED672}"/>
                  </a:ext>
                </a:extLst>
              </p:cNvPr>
              <p:cNvSpPr/>
              <p:nvPr/>
            </p:nvSpPr>
            <p:spPr>
              <a:xfrm>
                <a:off x="7469505" y="1416050"/>
                <a:ext cx="147319" cy="147319"/>
              </a:xfrm>
              <a:custGeom>
                <a:avLst/>
                <a:gdLst>
                  <a:gd name="connsiteX0" fmla="*/ 31750 w 147319"/>
                  <a:gd name="connsiteY0" fmla="*/ 147320 h 147319"/>
                  <a:gd name="connsiteX1" fmla="*/ 9525 w 147319"/>
                  <a:gd name="connsiteY1" fmla="*/ 137795 h 147319"/>
                  <a:gd name="connsiteX2" fmla="*/ 9525 w 147319"/>
                  <a:gd name="connsiteY2" fmla="*/ 92710 h 147319"/>
                  <a:gd name="connsiteX3" fmla="*/ 92710 w 147319"/>
                  <a:gd name="connsiteY3" fmla="*/ 9525 h 147319"/>
                  <a:gd name="connsiteX4" fmla="*/ 137795 w 147319"/>
                  <a:gd name="connsiteY4" fmla="*/ 9525 h 147319"/>
                  <a:gd name="connsiteX5" fmla="*/ 137795 w 147319"/>
                  <a:gd name="connsiteY5" fmla="*/ 54610 h 147319"/>
                  <a:gd name="connsiteX6" fmla="*/ 54610 w 147319"/>
                  <a:gd name="connsiteY6" fmla="*/ 137795 h 147319"/>
                  <a:gd name="connsiteX7" fmla="*/ 31750 w 147319"/>
                  <a:gd name="connsiteY7" fmla="*/ 147320 h 147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319" h="147319">
                    <a:moveTo>
                      <a:pt x="31750" y="147320"/>
                    </a:moveTo>
                    <a:cubicBezTo>
                      <a:pt x="23495" y="147320"/>
                      <a:pt x="15239" y="144145"/>
                      <a:pt x="9525" y="137795"/>
                    </a:cubicBezTo>
                    <a:cubicBezTo>
                      <a:pt x="-3175" y="125095"/>
                      <a:pt x="-3175" y="105410"/>
                      <a:pt x="9525" y="92710"/>
                    </a:cubicBezTo>
                    <a:lnTo>
                      <a:pt x="92710" y="9525"/>
                    </a:lnTo>
                    <a:cubicBezTo>
                      <a:pt x="105410" y="-3175"/>
                      <a:pt x="125095" y="-3175"/>
                      <a:pt x="137795" y="9525"/>
                    </a:cubicBezTo>
                    <a:cubicBezTo>
                      <a:pt x="150495" y="22225"/>
                      <a:pt x="150495" y="41910"/>
                      <a:pt x="137795" y="54610"/>
                    </a:cubicBezTo>
                    <a:lnTo>
                      <a:pt x="54610" y="137795"/>
                    </a:lnTo>
                    <a:cubicBezTo>
                      <a:pt x="47625" y="144780"/>
                      <a:pt x="39370" y="147320"/>
                      <a:pt x="31750" y="14732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6E321C1-1864-5957-13B8-910D428B29BF}"/>
                  </a:ext>
                </a:extLst>
              </p:cNvPr>
              <p:cNvSpPr/>
              <p:nvPr/>
            </p:nvSpPr>
            <p:spPr>
              <a:xfrm>
                <a:off x="6711315" y="1416050"/>
                <a:ext cx="147319" cy="147319"/>
              </a:xfrm>
              <a:custGeom>
                <a:avLst/>
                <a:gdLst>
                  <a:gd name="connsiteX0" fmla="*/ 114935 w 147319"/>
                  <a:gd name="connsiteY0" fmla="*/ 147320 h 147319"/>
                  <a:gd name="connsiteX1" fmla="*/ 92710 w 147319"/>
                  <a:gd name="connsiteY1" fmla="*/ 137795 h 147319"/>
                  <a:gd name="connsiteX2" fmla="*/ 9525 w 147319"/>
                  <a:gd name="connsiteY2" fmla="*/ 54610 h 147319"/>
                  <a:gd name="connsiteX3" fmla="*/ 9525 w 147319"/>
                  <a:gd name="connsiteY3" fmla="*/ 9525 h 147319"/>
                  <a:gd name="connsiteX4" fmla="*/ 54610 w 147319"/>
                  <a:gd name="connsiteY4" fmla="*/ 9525 h 147319"/>
                  <a:gd name="connsiteX5" fmla="*/ 137795 w 147319"/>
                  <a:gd name="connsiteY5" fmla="*/ 92710 h 147319"/>
                  <a:gd name="connsiteX6" fmla="*/ 137795 w 147319"/>
                  <a:gd name="connsiteY6" fmla="*/ 137795 h 147319"/>
                  <a:gd name="connsiteX7" fmla="*/ 114935 w 147319"/>
                  <a:gd name="connsiteY7" fmla="*/ 147320 h 147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319" h="147319">
                    <a:moveTo>
                      <a:pt x="114935" y="147320"/>
                    </a:moveTo>
                    <a:cubicBezTo>
                      <a:pt x="106680" y="147320"/>
                      <a:pt x="98425" y="144145"/>
                      <a:pt x="92710" y="137795"/>
                    </a:cubicBezTo>
                    <a:lnTo>
                      <a:pt x="9525" y="54610"/>
                    </a:lnTo>
                    <a:cubicBezTo>
                      <a:pt x="-3175" y="41910"/>
                      <a:pt x="-3175" y="22225"/>
                      <a:pt x="9525" y="9525"/>
                    </a:cubicBezTo>
                    <a:cubicBezTo>
                      <a:pt x="22225" y="-3175"/>
                      <a:pt x="41910" y="-3175"/>
                      <a:pt x="54610" y="9525"/>
                    </a:cubicBezTo>
                    <a:lnTo>
                      <a:pt x="137795" y="92710"/>
                    </a:lnTo>
                    <a:cubicBezTo>
                      <a:pt x="150495" y="105410"/>
                      <a:pt x="150495" y="125095"/>
                      <a:pt x="137795" y="137795"/>
                    </a:cubicBezTo>
                    <a:cubicBezTo>
                      <a:pt x="131445" y="144780"/>
                      <a:pt x="123190" y="147320"/>
                      <a:pt x="114935" y="14732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48CC4E90-298B-E4FA-C302-899FC998ECD6}"/>
                </a:ext>
              </a:extLst>
            </p:cNvPr>
            <p:cNvGrpSpPr/>
            <p:nvPr/>
          </p:nvGrpSpPr>
          <p:grpSpPr>
            <a:xfrm>
              <a:off x="4645025" y="2546350"/>
              <a:ext cx="351155" cy="683895"/>
              <a:chOff x="4645025" y="2546350"/>
              <a:chExt cx="351155" cy="683895"/>
            </a:xfrm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E667B2D-719C-3203-FD8C-BE8BBA36D271}"/>
                  </a:ext>
                </a:extLst>
              </p:cNvPr>
              <p:cNvSpPr/>
              <p:nvPr/>
            </p:nvSpPr>
            <p:spPr>
              <a:xfrm>
                <a:off x="4645025" y="2546350"/>
                <a:ext cx="308609" cy="308610"/>
              </a:xfrm>
              <a:custGeom>
                <a:avLst/>
                <a:gdLst>
                  <a:gd name="connsiteX0" fmla="*/ 243840 w 308609"/>
                  <a:gd name="connsiteY0" fmla="*/ 308610 h 308610"/>
                  <a:gd name="connsiteX1" fmla="*/ 64770 w 308609"/>
                  <a:gd name="connsiteY1" fmla="*/ 308610 h 308610"/>
                  <a:gd name="connsiteX2" fmla="*/ 0 w 308609"/>
                  <a:gd name="connsiteY2" fmla="*/ 243840 h 308610"/>
                  <a:gd name="connsiteX3" fmla="*/ 0 w 308609"/>
                  <a:gd name="connsiteY3" fmla="*/ 64770 h 308610"/>
                  <a:gd name="connsiteX4" fmla="*/ 64770 w 308609"/>
                  <a:gd name="connsiteY4" fmla="*/ 0 h 308610"/>
                  <a:gd name="connsiteX5" fmla="*/ 243840 w 308609"/>
                  <a:gd name="connsiteY5" fmla="*/ 0 h 308610"/>
                  <a:gd name="connsiteX6" fmla="*/ 308610 w 308609"/>
                  <a:gd name="connsiteY6" fmla="*/ 64770 h 308610"/>
                  <a:gd name="connsiteX7" fmla="*/ 308610 w 308609"/>
                  <a:gd name="connsiteY7" fmla="*/ 243840 h 308610"/>
                  <a:gd name="connsiteX8" fmla="*/ 243840 w 308609"/>
                  <a:gd name="connsiteY8" fmla="*/ 308610 h 30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8609" h="308610">
                    <a:moveTo>
                      <a:pt x="243840" y="308610"/>
                    </a:moveTo>
                    <a:lnTo>
                      <a:pt x="64770" y="308610"/>
                    </a:lnTo>
                    <a:cubicBezTo>
                      <a:pt x="29210" y="308610"/>
                      <a:pt x="0" y="279400"/>
                      <a:pt x="0" y="243840"/>
                    </a:cubicBezTo>
                    <a:lnTo>
                      <a:pt x="0" y="64770"/>
                    </a:lnTo>
                    <a:cubicBezTo>
                      <a:pt x="0" y="29210"/>
                      <a:pt x="29210" y="0"/>
                      <a:pt x="64770" y="0"/>
                    </a:cubicBezTo>
                    <a:lnTo>
                      <a:pt x="243840" y="0"/>
                    </a:lnTo>
                    <a:cubicBezTo>
                      <a:pt x="279400" y="0"/>
                      <a:pt x="308610" y="29210"/>
                      <a:pt x="308610" y="64770"/>
                    </a:cubicBezTo>
                    <a:lnTo>
                      <a:pt x="308610" y="243840"/>
                    </a:lnTo>
                    <a:cubicBezTo>
                      <a:pt x="308610" y="280035"/>
                      <a:pt x="279400" y="308610"/>
                      <a:pt x="243840" y="30861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09AE306-278B-3F2E-CA17-182AC25AEEC2}"/>
                  </a:ext>
                </a:extLst>
              </p:cNvPr>
              <p:cNvSpPr/>
              <p:nvPr/>
            </p:nvSpPr>
            <p:spPr>
              <a:xfrm>
                <a:off x="4645025" y="2921635"/>
                <a:ext cx="308609" cy="308610"/>
              </a:xfrm>
              <a:custGeom>
                <a:avLst/>
                <a:gdLst>
                  <a:gd name="connsiteX0" fmla="*/ 243840 w 308609"/>
                  <a:gd name="connsiteY0" fmla="*/ 308610 h 308610"/>
                  <a:gd name="connsiteX1" fmla="*/ 64770 w 308609"/>
                  <a:gd name="connsiteY1" fmla="*/ 308610 h 308610"/>
                  <a:gd name="connsiteX2" fmla="*/ 0 w 308609"/>
                  <a:gd name="connsiteY2" fmla="*/ 243840 h 308610"/>
                  <a:gd name="connsiteX3" fmla="*/ 0 w 308609"/>
                  <a:gd name="connsiteY3" fmla="*/ 64770 h 308610"/>
                  <a:gd name="connsiteX4" fmla="*/ 64770 w 308609"/>
                  <a:gd name="connsiteY4" fmla="*/ 0 h 308610"/>
                  <a:gd name="connsiteX5" fmla="*/ 243840 w 308609"/>
                  <a:gd name="connsiteY5" fmla="*/ 0 h 308610"/>
                  <a:gd name="connsiteX6" fmla="*/ 308610 w 308609"/>
                  <a:gd name="connsiteY6" fmla="*/ 64770 h 308610"/>
                  <a:gd name="connsiteX7" fmla="*/ 308610 w 308609"/>
                  <a:gd name="connsiteY7" fmla="*/ 243840 h 308610"/>
                  <a:gd name="connsiteX8" fmla="*/ 243840 w 308609"/>
                  <a:gd name="connsiteY8" fmla="*/ 308610 h 30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8609" h="308610">
                    <a:moveTo>
                      <a:pt x="243840" y="308610"/>
                    </a:moveTo>
                    <a:lnTo>
                      <a:pt x="64770" y="308610"/>
                    </a:lnTo>
                    <a:cubicBezTo>
                      <a:pt x="29210" y="308610"/>
                      <a:pt x="0" y="279400"/>
                      <a:pt x="0" y="243840"/>
                    </a:cubicBezTo>
                    <a:lnTo>
                      <a:pt x="0" y="64770"/>
                    </a:lnTo>
                    <a:cubicBezTo>
                      <a:pt x="0" y="29210"/>
                      <a:pt x="29210" y="0"/>
                      <a:pt x="64770" y="0"/>
                    </a:cubicBezTo>
                    <a:lnTo>
                      <a:pt x="243840" y="0"/>
                    </a:lnTo>
                    <a:cubicBezTo>
                      <a:pt x="279400" y="0"/>
                      <a:pt x="308610" y="29210"/>
                      <a:pt x="308610" y="64770"/>
                    </a:cubicBezTo>
                    <a:lnTo>
                      <a:pt x="308610" y="243840"/>
                    </a:lnTo>
                    <a:cubicBezTo>
                      <a:pt x="308610" y="279400"/>
                      <a:pt x="279400" y="308610"/>
                      <a:pt x="243840" y="30861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53C2D90F-0A2E-B971-3843-1ABEB2D9072D}"/>
                  </a:ext>
                </a:extLst>
              </p:cNvPr>
              <p:cNvSpPr/>
              <p:nvPr/>
            </p:nvSpPr>
            <p:spPr>
              <a:xfrm>
                <a:off x="4688205" y="2586354"/>
                <a:ext cx="307974" cy="222884"/>
              </a:xfrm>
              <a:custGeom>
                <a:avLst/>
                <a:gdLst>
                  <a:gd name="connsiteX0" fmla="*/ 111125 w 307974"/>
                  <a:gd name="connsiteY0" fmla="*/ 222885 h 222884"/>
                  <a:gd name="connsiteX1" fmla="*/ 93345 w 307974"/>
                  <a:gd name="connsiteY1" fmla="*/ 215265 h 222884"/>
                  <a:gd name="connsiteX2" fmla="*/ 7620 w 307974"/>
                  <a:gd name="connsiteY2" fmla="*/ 129540 h 222884"/>
                  <a:gd name="connsiteX3" fmla="*/ 7620 w 307974"/>
                  <a:gd name="connsiteY3" fmla="*/ 93345 h 222884"/>
                  <a:gd name="connsiteX4" fmla="*/ 43815 w 307974"/>
                  <a:gd name="connsiteY4" fmla="*/ 93345 h 222884"/>
                  <a:gd name="connsiteX5" fmla="*/ 111125 w 307974"/>
                  <a:gd name="connsiteY5" fmla="*/ 160655 h 222884"/>
                  <a:gd name="connsiteX6" fmla="*/ 264160 w 307974"/>
                  <a:gd name="connsiteY6" fmla="*/ 7620 h 222884"/>
                  <a:gd name="connsiteX7" fmla="*/ 300355 w 307974"/>
                  <a:gd name="connsiteY7" fmla="*/ 7620 h 222884"/>
                  <a:gd name="connsiteX8" fmla="*/ 300355 w 307974"/>
                  <a:gd name="connsiteY8" fmla="*/ 43815 h 222884"/>
                  <a:gd name="connsiteX9" fmla="*/ 129540 w 307974"/>
                  <a:gd name="connsiteY9" fmla="*/ 214630 h 222884"/>
                  <a:gd name="connsiteX10" fmla="*/ 111125 w 307974"/>
                  <a:gd name="connsiteY10" fmla="*/ 222885 h 22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7974" h="222884">
                    <a:moveTo>
                      <a:pt x="111125" y="222885"/>
                    </a:moveTo>
                    <a:cubicBezTo>
                      <a:pt x="104775" y="222885"/>
                      <a:pt x="98425" y="220345"/>
                      <a:pt x="93345" y="215265"/>
                    </a:cubicBezTo>
                    <a:lnTo>
                      <a:pt x="7620" y="129540"/>
                    </a:lnTo>
                    <a:cubicBezTo>
                      <a:pt x="-2540" y="119380"/>
                      <a:pt x="-2540" y="103505"/>
                      <a:pt x="7620" y="93345"/>
                    </a:cubicBezTo>
                    <a:cubicBezTo>
                      <a:pt x="17780" y="83185"/>
                      <a:pt x="33655" y="83185"/>
                      <a:pt x="43815" y="93345"/>
                    </a:cubicBezTo>
                    <a:lnTo>
                      <a:pt x="111125" y="160655"/>
                    </a:lnTo>
                    <a:lnTo>
                      <a:pt x="264160" y="7620"/>
                    </a:lnTo>
                    <a:cubicBezTo>
                      <a:pt x="274320" y="-2540"/>
                      <a:pt x="290195" y="-2540"/>
                      <a:pt x="300355" y="7620"/>
                    </a:cubicBezTo>
                    <a:cubicBezTo>
                      <a:pt x="310515" y="17780"/>
                      <a:pt x="310515" y="33655"/>
                      <a:pt x="300355" y="43815"/>
                    </a:cubicBezTo>
                    <a:lnTo>
                      <a:pt x="129540" y="214630"/>
                    </a:lnTo>
                    <a:cubicBezTo>
                      <a:pt x="124460" y="220345"/>
                      <a:pt x="118110" y="222885"/>
                      <a:pt x="111125" y="22288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DAB2BF2-4689-A86D-AFAE-AB589AA3CC92}"/>
                  </a:ext>
                </a:extLst>
              </p:cNvPr>
              <p:cNvSpPr/>
              <p:nvPr/>
            </p:nvSpPr>
            <p:spPr>
              <a:xfrm>
                <a:off x="4688205" y="2961004"/>
                <a:ext cx="307974" cy="222884"/>
              </a:xfrm>
              <a:custGeom>
                <a:avLst/>
                <a:gdLst>
                  <a:gd name="connsiteX0" fmla="*/ 111125 w 307974"/>
                  <a:gd name="connsiteY0" fmla="*/ 222885 h 222884"/>
                  <a:gd name="connsiteX1" fmla="*/ 111125 w 307974"/>
                  <a:gd name="connsiteY1" fmla="*/ 222885 h 222884"/>
                  <a:gd name="connsiteX2" fmla="*/ 93345 w 307974"/>
                  <a:gd name="connsiteY2" fmla="*/ 215265 h 222884"/>
                  <a:gd name="connsiteX3" fmla="*/ 7620 w 307974"/>
                  <a:gd name="connsiteY3" fmla="*/ 129540 h 222884"/>
                  <a:gd name="connsiteX4" fmla="*/ 7620 w 307974"/>
                  <a:gd name="connsiteY4" fmla="*/ 93345 h 222884"/>
                  <a:gd name="connsiteX5" fmla="*/ 43815 w 307974"/>
                  <a:gd name="connsiteY5" fmla="*/ 93345 h 222884"/>
                  <a:gd name="connsiteX6" fmla="*/ 111125 w 307974"/>
                  <a:gd name="connsiteY6" fmla="*/ 160655 h 222884"/>
                  <a:gd name="connsiteX7" fmla="*/ 264160 w 307974"/>
                  <a:gd name="connsiteY7" fmla="*/ 7620 h 222884"/>
                  <a:gd name="connsiteX8" fmla="*/ 300355 w 307974"/>
                  <a:gd name="connsiteY8" fmla="*/ 7620 h 222884"/>
                  <a:gd name="connsiteX9" fmla="*/ 300355 w 307974"/>
                  <a:gd name="connsiteY9" fmla="*/ 43815 h 222884"/>
                  <a:gd name="connsiteX10" fmla="*/ 129540 w 307974"/>
                  <a:gd name="connsiteY10" fmla="*/ 214630 h 222884"/>
                  <a:gd name="connsiteX11" fmla="*/ 111125 w 307974"/>
                  <a:gd name="connsiteY11" fmla="*/ 222885 h 22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7974" h="222884">
                    <a:moveTo>
                      <a:pt x="111125" y="222885"/>
                    </a:moveTo>
                    <a:lnTo>
                      <a:pt x="111125" y="222885"/>
                    </a:lnTo>
                    <a:cubicBezTo>
                      <a:pt x="104140" y="222885"/>
                      <a:pt x="97790" y="220345"/>
                      <a:pt x="93345" y="215265"/>
                    </a:cubicBezTo>
                    <a:lnTo>
                      <a:pt x="7620" y="129540"/>
                    </a:lnTo>
                    <a:cubicBezTo>
                      <a:pt x="-2540" y="119380"/>
                      <a:pt x="-2540" y="103505"/>
                      <a:pt x="7620" y="93345"/>
                    </a:cubicBezTo>
                    <a:cubicBezTo>
                      <a:pt x="17780" y="83185"/>
                      <a:pt x="33655" y="83185"/>
                      <a:pt x="43815" y="93345"/>
                    </a:cubicBezTo>
                    <a:lnTo>
                      <a:pt x="111125" y="160655"/>
                    </a:lnTo>
                    <a:lnTo>
                      <a:pt x="264160" y="7620"/>
                    </a:lnTo>
                    <a:cubicBezTo>
                      <a:pt x="274320" y="-2540"/>
                      <a:pt x="290195" y="-2540"/>
                      <a:pt x="300355" y="7620"/>
                    </a:cubicBezTo>
                    <a:cubicBezTo>
                      <a:pt x="310515" y="17780"/>
                      <a:pt x="310515" y="33655"/>
                      <a:pt x="300355" y="43815"/>
                    </a:cubicBezTo>
                    <a:lnTo>
                      <a:pt x="129540" y="214630"/>
                    </a:lnTo>
                    <a:cubicBezTo>
                      <a:pt x="124460" y="220345"/>
                      <a:pt x="118110" y="222885"/>
                      <a:pt x="111125" y="22288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B099051E-A321-68A1-FDB8-BEAF695001C1}"/>
                </a:ext>
              </a:extLst>
            </p:cNvPr>
            <p:cNvGrpSpPr/>
            <p:nvPr/>
          </p:nvGrpSpPr>
          <p:grpSpPr>
            <a:xfrm>
              <a:off x="3384550" y="3337559"/>
              <a:ext cx="1567815" cy="742315"/>
              <a:chOff x="3384550" y="3337559"/>
              <a:chExt cx="1567815" cy="742315"/>
            </a:xfrm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B075B027-A5A3-BD7F-0FCF-DC5A3213F7D3}"/>
                  </a:ext>
                </a:extLst>
              </p:cNvPr>
              <p:cNvSpPr/>
              <p:nvPr/>
            </p:nvSpPr>
            <p:spPr>
              <a:xfrm>
                <a:off x="3384550" y="3337559"/>
                <a:ext cx="1567815" cy="742315"/>
              </a:xfrm>
              <a:custGeom>
                <a:avLst/>
                <a:gdLst>
                  <a:gd name="connsiteX0" fmla="*/ 1453515 w 1567815"/>
                  <a:gd name="connsiteY0" fmla="*/ 742315 h 742315"/>
                  <a:gd name="connsiteX1" fmla="*/ 114300 w 1567815"/>
                  <a:gd name="connsiteY1" fmla="*/ 742315 h 742315"/>
                  <a:gd name="connsiteX2" fmla="*/ 0 w 1567815"/>
                  <a:gd name="connsiteY2" fmla="*/ 628015 h 742315"/>
                  <a:gd name="connsiteX3" fmla="*/ 0 w 1567815"/>
                  <a:gd name="connsiteY3" fmla="*/ 114300 h 742315"/>
                  <a:gd name="connsiteX4" fmla="*/ 114300 w 1567815"/>
                  <a:gd name="connsiteY4" fmla="*/ 0 h 742315"/>
                  <a:gd name="connsiteX5" fmla="*/ 1453515 w 1567815"/>
                  <a:gd name="connsiteY5" fmla="*/ 0 h 742315"/>
                  <a:gd name="connsiteX6" fmla="*/ 1567815 w 1567815"/>
                  <a:gd name="connsiteY6" fmla="*/ 114300 h 742315"/>
                  <a:gd name="connsiteX7" fmla="*/ 1567815 w 1567815"/>
                  <a:gd name="connsiteY7" fmla="*/ 628015 h 742315"/>
                  <a:gd name="connsiteX8" fmla="*/ 1453515 w 1567815"/>
                  <a:gd name="connsiteY8" fmla="*/ 742315 h 742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7815" h="742315">
                    <a:moveTo>
                      <a:pt x="1453515" y="742315"/>
                    </a:moveTo>
                    <a:lnTo>
                      <a:pt x="114300" y="742315"/>
                    </a:lnTo>
                    <a:cubicBezTo>
                      <a:pt x="51435" y="742315"/>
                      <a:pt x="0" y="691515"/>
                      <a:pt x="0" y="628015"/>
                    </a:cubicBezTo>
                    <a:lnTo>
                      <a:pt x="0" y="114300"/>
                    </a:lnTo>
                    <a:cubicBezTo>
                      <a:pt x="0" y="51435"/>
                      <a:pt x="50800" y="0"/>
                      <a:pt x="114300" y="0"/>
                    </a:cubicBezTo>
                    <a:lnTo>
                      <a:pt x="1453515" y="0"/>
                    </a:lnTo>
                    <a:cubicBezTo>
                      <a:pt x="1516380" y="0"/>
                      <a:pt x="1567815" y="50800"/>
                      <a:pt x="1567815" y="114300"/>
                    </a:cubicBezTo>
                    <a:lnTo>
                      <a:pt x="1567815" y="628015"/>
                    </a:lnTo>
                    <a:cubicBezTo>
                      <a:pt x="1567815" y="690880"/>
                      <a:pt x="1516380" y="742315"/>
                      <a:pt x="1453515" y="742315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81028CE5-E8CF-DC75-1226-9C389A082592}"/>
                  </a:ext>
                </a:extLst>
              </p:cNvPr>
              <p:cNvSpPr/>
              <p:nvPr/>
            </p:nvSpPr>
            <p:spPr>
              <a:xfrm>
                <a:off x="3526790" y="3448050"/>
                <a:ext cx="1007109" cy="81279"/>
              </a:xfrm>
              <a:custGeom>
                <a:avLst/>
                <a:gdLst>
                  <a:gd name="connsiteX0" fmla="*/ 970915 w 1007109"/>
                  <a:gd name="connsiteY0" fmla="*/ 81280 h 81279"/>
                  <a:gd name="connsiteX1" fmla="*/ 36195 w 1007109"/>
                  <a:gd name="connsiteY1" fmla="*/ 81280 h 81279"/>
                  <a:gd name="connsiteX2" fmla="*/ 0 w 1007109"/>
                  <a:gd name="connsiteY2" fmla="*/ 45085 h 81279"/>
                  <a:gd name="connsiteX3" fmla="*/ 0 w 1007109"/>
                  <a:gd name="connsiteY3" fmla="*/ 36195 h 81279"/>
                  <a:gd name="connsiteX4" fmla="*/ 36195 w 1007109"/>
                  <a:gd name="connsiteY4" fmla="*/ 0 h 81279"/>
                  <a:gd name="connsiteX5" fmla="*/ 970915 w 1007109"/>
                  <a:gd name="connsiteY5" fmla="*/ 0 h 81279"/>
                  <a:gd name="connsiteX6" fmla="*/ 1007110 w 1007109"/>
                  <a:gd name="connsiteY6" fmla="*/ 36195 h 81279"/>
                  <a:gd name="connsiteX7" fmla="*/ 1007110 w 1007109"/>
                  <a:gd name="connsiteY7" fmla="*/ 45085 h 81279"/>
                  <a:gd name="connsiteX8" fmla="*/ 970915 w 1007109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7109" h="81279">
                    <a:moveTo>
                      <a:pt x="97091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970915" y="0"/>
                    </a:lnTo>
                    <a:cubicBezTo>
                      <a:pt x="990600" y="0"/>
                      <a:pt x="1007110" y="15875"/>
                      <a:pt x="1007110" y="36195"/>
                    </a:cubicBezTo>
                    <a:lnTo>
                      <a:pt x="1007110" y="45085"/>
                    </a:lnTo>
                    <a:cubicBezTo>
                      <a:pt x="1007110" y="64770"/>
                      <a:pt x="991235" y="81280"/>
                      <a:pt x="970915" y="8128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0B5F2C88-6CAA-6990-9EC0-A13AB941018C}"/>
                  </a:ext>
                </a:extLst>
              </p:cNvPr>
              <p:cNvSpPr/>
              <p:nvPr/>
            </p:nvSpPr>
            <p:spPr>
              <a:xfrm>
                <a:off x="3527425" y="3580765"/>
                <a:ext cx="372745" cy="81279"/>
              </a:xfrm>
              <a:custGeom>
                <a:avLst/>
                <a:gdLst>
                  <a:gd name="connsiteX0" fmla="*/ 336550 w 372745"/>
                  <a:gd name="connsiteY0" fmla="*/ 81280 h 81279"/>
                  <a:gd name="connsiteX1" fmla="*/ 36195 w 372745"/>
                  <a:gd name="connsiteY1" fmla="*/ 81280 h 81279"/>
                  <a:gd name="connsiteX2" fmla="*/ 0 w 372745"/>
                  <a:gd name="connsiteY2" fmla="*/ 45085 h 81279"/>
                  <a:gd name="connsiteX3" fmla="*/ 0 w 372745"/>
                  <a:gd name="connsiteY3" fmla="*/ 36195 h 81279"/>
                  <a:gd name="connsiteX4" fmla="*/ 36195 w 372745"/>
                  <a:gd name="connsiteY4" fmla="*/ 0 h 81279"/>
                  <a:gd name="connsiteX5" fmla="*/ 336550 w 372745"/>
                  <a:gd name="connsiteY5" fmla="*/ 0 h 81279"/>
                  <a:gd name="connsiteX6" fmla="*/ 372745 w 372745"/>
                  <a:gd name="connsiteY6" fmla="*/ 36195 h 81279"/>
                  <a:gd name="connsiteX7" fmla="*/ 372745 w 372745"/>
                  <a:gd name="connsiteY7" fmla="*/ 45085 h 81279"/>
                  <a:gd name="connsiteX8" fmla="*/ 336550 w 372745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2745" h="81279">
                    <a:moveTo>
                      <a:pt x="33655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336550" y="0"/>
                    </a:lnTo>
                    <a:cubicBezTo>
                      <a:pt x="356235" y="0"/>
                      <a:pt x="372745" y="15875"/>
                      <a:pt x="372745" y="36195"/>
                    </a:cubicBezTo>
                    <a:lnTo>
                      <a:pt x="372745" y="45085"/>
                    </a:lnTo>
                    <a:cubicBezTo>
                      <a:pt x="372110" y="65405"/>
                      <a:pt x="356235" y="81280"/>
                      <a:pt x="336550" y="8128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9772D5D-43A5-A032-5774-26F2EDB2C7C4}"/>
                  </a:ext>
                </a:extLst>
              </p:cNvPr>
              <p:cNvSpPr/>
              <p:nvPr/>
            </p:nvSpPr>
            <p:spPr>
              <a:xfrm>
                <a:off x="3526790" y="3874134"/>
                <a:ext cx="144779" cy="81280"/>
              </a:xfrm>
              <a:custGeom>
                <a:avLst/>
                <a:gdLst>
                  <a:gd name="connsiteX0" fmla="*/ 108585 w 144779"/>
                  <a:gd name="connsiteY0" fmla="*/ 81280 h 81280"/>
                  <a:gd name="connsiteX1" fmla="*/ 36195 w 144779"/>
                  <a:gd name="connsiteY1" fmla="*/ 81280 h 81280"/>
                  <a:gd name="connsiteX2" fmla="*/ 0 w 144779"/>
                  <a:gd name="connsiteY2" fmla="*/ 45085 h 81280"/>
                  <a:gd name="connsiteX3" fmla="*/ 0 w 144779"/>
                  <a:gd name="connsiteY3" fmla="*/ 36195 h 81280"/>
                  <a:gd name="connsiteX4" fmla="*/ 36195 w 144779"/>
                  <a:gd name="connsiteY4" fmla="*/ 0 h 81280"/>
                  <a:gd name="connsiteX5" fmla="*/ 108585 w 144779"/>
                  <a:gd name="connsiteY5" fmla="*/ 0 h 81280"/>
                  <a:gd name="connsiteX6" fmla="*/ 144780 w 144779"/>
                  <a:gd name="connsiteY6" fmla="*/ 36195 h 81280"/>
                  <a:gd name="connsiteX7" fmla="*/ 144780 w 144779"/>
                  <a:gd name="connsiteY7" fmla="*/ 45085 h 81280"/>
                  <a:gd name="connsiteX8" fmla="*/ 108585 w 144779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779" h="81280">
                    <a:moveTo>
                      <a:pt x="10858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08585" y="0"/>
                    </a:lnTo>
                    <a:cubicBezTo>
                      <a:pt x="128270" y="0"/>
                      <a:pt x="144780" y="15875"/>
                      <a:pt x="144780" y="36195"/>
                    </a:cubicBezTo>
                    <a:lnTo>
                      <a:pt x="144780" y="45085"/>
                    </a:lnTo>
                    <a:cubicBezTo>
                      <a:pt x="144145" y="65405"/>
                      <a:pt x="128270" y="81280"/>
                      <a:pt x="108585" y="8128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DA38E0B-1E58-66BE-F2F5-EFF8B5CE1510}"/>
                  </a:ext>
                </a:extLst>
              </p:cNvPr>
              <p:cNvSpPr/>
              <p:nvPr/>
            </p:nvSpPr>
            <p:spPr>
              <a:xfrm>
                <a:off x="3707129" y="3874134"/>
                <a:ext cx="81279" cy="81280"/>
              </a:xfrm>
              <a:custGeom>
                <a:avLst/>
                <a:gdLst>
                  <a:gd name="connsiteX0" fmla="*/ 45085 w 81279"/>
                  <a:gd name="connsiteY0" fmla="*/ 81280 h 81280"/>
                  <a:gd name="connsiteX1" fmla="*/ 36195 w 81279"/>
                  <a:gd name="connsiteY1" fmla="*/ 81280 h 81280"/>
                  <a:gd name="connsiteX2" fmla="*/ 0 w 81279"/>
                  <a:gd name="connsiteY2" fmla="*/ 45085 h 81280"/>
                  <a:gd name="connsiteX3" fmla="*/ 0 w 81279"/>
                  <a:gd name="connsiteY3" fmla="*/ 36195 h 81280"/>
                  <a:gd name="connsiteX4" fmla="*/ 36195 w 81279"/>
                  <a:gd name="connsiteY4" fmla="*/ 0 h 81280"/>
                  <a:gd name="connsiteX5" fmla="*/ 45085 w 81279"/>
                  <a:gd name="connsiteY5" fmla="*/ 0 h 81280"/>
                  <a:gd name="connsiteX6" fmla="*/ 81280 w 81279"/>
                  <a:gd name="connsiteY6" fmla="*/ 36195 h 81280"/>
                  <a:gd name="connsiteX7" fmla="*/ 81280 w 81279"/>
                  <a:gd name="connsiteY7" fmla="*/ 45085 h 81280"/>
                  <a:gd name="connsiteX8" fmla="*/ 45085 w 81279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79" h="81280">
                    <a:moveTo>
                      <a:pt x="4508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5085" y="0"/>
                    </a:lnTo>
                    <a:cubicBezTo>
                      <a:pt x="64770" y="0"/>
                      <a:pt x="81280" y="15875"/>
                      <a:pt x="81280" y="36195"/>
                    </a:cubicBezTo>
                    <a:lnTo>
                      <a:pt x="81280" y="45085"/>
                    </a:lnTo>
                    <a:cubicBezTo>
                      <a:pt x="81280" y="65405"/>
                      <a:pt x="64770" y="81280"/>
                      <a:pt x="45085" y="8128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92F5BF2-F517-B34B-A88B-99CCCA30C1E6}"/>
                  </a:ext>
                </a:extLst>
              </p:cNvPr>
              <p:cNvSpPr/>
              <p:nvPr/>
            </p:nvSpPr>
            <p:spPr>
              <a:xfrm>
                <a:off x="3944620" y="3580765"/>
                <a:ext cx="723900" cy="81279"/>
              </a:xfrm>
              <a:custGeom>
                <a:avLst/>
                <a:gdLst>
                  <a:gd name="connsiteX0" fmla="*/ 688340 w 723900"/>
                  <a:gd name="connsiteY0" fmla="*/ 81280 h 81279"/>
                  <a:gd name="connsiteX1" fmla="*/ 36195 w 723900"/>
                  <a:gd name="connsiteY1" fmla="*/ 81280 h 81279"/>
                  <a:gd name="connsiteX2" fmla="*/ 0 w 723900"/>
                  <a:gd name="connsiteY2" fmla="*/ 45085 h 81279"/>
                  <a:gd name="connsiteX3" fmla="*/ 0 w 723900"/>
                  <a:gd name="connsiteY3" fmla="*/ 36195 h 81279"/>
                  <a:gd name="connsiteX4" fmla="*/ 36195 w 723900"/>
                  <a:gd name="connsiteY4" fmla="*/ 0 h 81279"/>
                  <a:gd name="connsiteX5" fmla="*/ 687705 w 723900"/>
                  <a:gd name="connsiteY5" fmla="*/ 0 h 81279"/>
                  <a:gd name="connsiteX6" fmla="*/ 723900 w 723900"/>
                  <a:gd name="connsiteY6" fmla="*/ 36195 h 81279"/>
                  <a:gd name="connsiteX7" fmla="*/ 723900 w 723900"/>
                  <a:gd name="connsiteY7" fmla="*/ 45085 h 81279"/>
                  <a:gd name="connsiteX8" fmla="*/ 688340 w 723900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3900" h="81279">
                    <a:moveTo>
                      <a:pt x="68834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687705" y="0"/>
                    </a:lnTo>
                    <a:cubicBezTo>
                      <a:pt x="707390" y="0"/>
                      <a:pt x="723900" y="15875"/>
                      <a:pt x="723900" y="36195"/>
                    </a:cubicBezTo>
                    <a:lnTo>
                      <a:pt x="723900" y="45085"/>
                    </a:lnTo>
                    <a:cubicBezTo>
                      <a:pt x="723900" y="65405"/>
                      <a:pt x="708025" y="81280"/>
                      <a:pt x="688340" y="8128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66156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" name="Group 166">
            <a:extLst>
              <a:ext uri="{FF2B5EF4-FFF2-40B4-BE49-F238E27FC236}">
                <a16:creationId xmlns:a16="http://schemas.microsoft.com/office/drawing/2014/main" id="{DAF0ADE0-837E-3A5A-FF58-E1FCE136C890}"/>
              </a:ext>
            </a:extLst>
          </p:cNvPr>
          <p:cNvGrpSpPr/>
          <p:nvPr/>
        </p:nvGrpSpPr>
        <p:grpSpPr>
          <a:xfrm>
            <a:off x="2851150" y="805180"/>
            <a:ext cx="6489700" cy="5844976"/>
            <a:chOff x="2851150" y="805180"/>
            <a:chExt cx="6489700" cy="5844976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0D9BA248-2C0B-A382-57A6-AEFA0D22C3D1}"/>
                </a:ext>
              </a:extLst>
            </p:cNvPr>
            <p:cNvGrpSpPr/>
            <p:nvPr/>
          </p:nvGrpSpPr>
          <p:grpSpPr>
            <a:xfrm>
              <a:off x="4091304" y="1370330"/>
              <a:ext cx="4009389" cy="4009390"/>
              <a:chOff x="4091304" y="1370330"/>
              <a:chExt cx="4009389" cy="4009390"/>
            </a:xfrm>
            <a:solidFill>
              <a:srgbClr val="0D164B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D9116EA7-D5A7-7D73-8063-857F85C04FD8}"/>
                  </a:ext>
                </a:extLst>
              </p:cNvPr>
              <p:cNvSpPr/>
              <p:nvPr/>
            </p:nvSpPr>
            <p:spPr>
              <a:xfrm>
                <a:off x="4091304" y="1370330"/>
                <a:ext cx="4009389" cy="4009390"/>
              </a:xfrm>
              <a:custGeom>
                <a:avLst/>
                <a:gdLst>
                  <a:gd name="connsiteX0" fmla="*/ 2004695 w 4009389"/>
                  <a:gd name="connsiteY0" fmla="*/ 4009390 h 4009390"/>
                  <a:gd name="connsiteX1" fmla="*/ 587375 w 4009389"/>
                  <a:gd name="connsiteY1" fmla="*/ 3422015 h 4009390"/>
                  <a:gd name="connsiteX2" fmla="*/ 0 w 4009389"/>
                  <a:gd name="connsiteY2" fmla="*/ 2004695 h 4009390"/>
                  <a:gd name="connsiteX3" fmla="*/ 587375 w 4009389"/>
                  <a:gd name="connsiteY3" fmla="*/ 587375 h 4009390"/>
                  <a:gd name="connsiteX4" fmla="*/ 2004695 w 4009389"/>
                  <a:gd name="connsiteY4" fmla="*/ 0 h 4009390"/>
                  <a:gd name="connsiteX5" fmla="*/ 3422015 w 4009389"/>
                  <a:gd name="connsiteY5" fmla="*/ 587375 h 4009390"/>
                  <a:gd name="connsiteX6" fmla="*/ 4009390 w 4009389"/>
                  <a:gd name="connsiteY6" fmla="*/ 2004695 h 4009390"/>
                  <a:gd name="connsiteX7" fmla="*/ 3422015 w 4009389"/>
                  <a:gd name="connsiteY7" fmla="*/ 3422015 h 4009390"/>
                  <a:gd name="connsiteX8" fmla="*/ 2004695 w 4009389"/>
                  <a:gd name="connsiteY8" fmla="*/ 4009390 h 4009390"/>
                  <a:gd name="connsiteX9" fmla="*/ 2004695 w 4009389"/>
                  <a:gd name="connsiteY9" fmla="*/ 127000 h 4009390"/>
                  <a:gd name="connsiteX10" fmla="*/ 676910 w 4009389"/>
                  <a:gd name="connsiteY10" fmla="*/ 676910 h 4009390"/>
                  <a:gd name="connsiteX11" fmla="*/ 127000 w 4009389"/>
                  <a:gd name="connsiteY11" fmla="*/ 2004695 h 4009390"/>
                  <a:gd name="connsiteX12" fmla="*/ 676910 w 4009389"/>
                  <a:gd name="connsiteY12" fmla="*/ 3332480 h 4009390"/>
                  <a:gd name="connsiteX13" fmla="*/ 2004695 w 4009389"/>
                  <a:gd name="connsiteY13" fmla="*/ 3882390 h 4009390"/>
                  <a:gd name="connsiteX14" fmla="*/ 3332480 w 4009389"/>
                  <a:gd name="connsiteY14" fmla="*/ 3332480 h 4009390"/>
                  <a:gd name="connsiteX15" fmla="*/ 3882390 w 4009389"/>
                  <a:gd name="connsiteY15" fmla="*/ 2004695 h 4009390"/>
                  <a:gd name="connsiteX16" fmla="*/ 3332480 w 4009389"/>
                  <a:gd name="connsiteY16" fmla="*/ 676910 h 4009390"/>
                  <a:gd name="connsiteX17" fmla="*/ 2004695 w 4009389"/>
                  <a:gd name="connsiteY17" fmla="*/ 127000 h 400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09389" h="4009390">
                    <a:moveTo>
                      <a:pt x="2004695" y="4009390"/>
                    </a:moveTo>
                    <a:cubicBezTo>
                      <a:pt x="1469390" y="4009390"/>
                      <a:pt x="965835" y="3801110"/>
                      <a:pt x="587375" y="3422015"/>
                    </a:cubicBezTo>
                    <a:cubicBezTo>
                      <a:pt x="208915" y="3043555"/>
                      <a:pt x="0" y="2540000"/>
                      <a:pt x="0" y="2004695"/>
                    </a:cubicBezTo>
                    <a:cubicBezTo>
                      <a:pt x="0" y="1469390"/>
                      <a:pt x="208280" y="965835"/>
                      <a:pt x="587375" y="587375"/>
                    </a:cubicBezTo>
                    <a:cubicBezTo>
                      <a:pt x="965835" y="208915"/>
                      <a:pt x="1469390" y="0"/>
                      <a:pt x="2004695" y="0"/>
                    </a:cubicBezTo>
                    <a:cubicBezTo>
                      <a:pt x="2540001" y="0"/>
                      <a:pt x="3043555" y="208280"/>
                      <a:pt x="3422015" y="587375"/>
                    </a:cubicBezTo>
                    <a:cubicBezTo>
                      <a:pt x="3800476" y="965835"/>
                      <a:pt x="4009390" y="1469390"/>
                      <a:pt x="4009390" y="2004695"/>
                    </a:cubicBezTo>
                    <a:cubicBezTo>
                      <a:pt x="4009390" y="2540000"/>
                      <a:pt x="3801110" y="3043555"/>
                      <a:pt x="3422015" y="3422015"/>
                    </a:cubicBezTo>
                    <a:cubicBezTo>
                      <a:pt x="3043555" y="3801110"/>
                      <a:pt x="2540001" y="4009390"/>
                      <a:pt x="2004695" y="4009390"/>
                    </a:cubicBezTo>
                    <a:close/>
                    <a:moveTo>
                      <a:pt x="2004695" y="127000"/>
                    </a:moveTo>
                    <a:cubicBezTo>
                      <a:pt x="1503045" y="127000"/>
                      <a:pt x="1031875" y="322580"/>
                      <a:pt x="676910" y="676910"/>
                    </a:cubicBezTo>
                    <a:cubicBezTo>
                      <a:pt x="322580" y="1031240"/>
                      <a:pt x="127000" y="1503045"/>
                      <a:pt x="127000" y="2004695"/>
                    </a:cubicBezTo>
                    <a:cubicBezTo>
                      <a:pt x="127000" y="2506345"/>
                      <a:pt x="322580" y="2977515"/>
                      <a:pt x="676910" y="3332480"/>
                    </a:cubicBezTo>
                    <a:cubicBezTo>
                      <a:pt x="1031240" y="3686810"/>
                      <a:pt x="1503045" y="3882390"/>
                      <a:pt x="2004695" y="3882390"/>
                    </a:cubicBezTo>
                    <a:cubicBezTo>
                      <a:pt x="2506345" y="3882390"/>
                      <a:pt x="2977515" y="3686810"/>
                      <a:pt x="3332480" y="3332480"/>
                    </a:cubicBezTo>
                    <a:cubicBezTo>
                      <a:pt x="3686810" y="2978150"/>
                      <a:pt x="3882390" y="2506345"/>
                      <a:pt x="3882390" y="2004695"/>
                    </a:cubicBezTo>
                    <a:cubicBezTo>
                      <a:pt x="3882390" y="1503045"/>
                      <a:pt x="3686810" y="1031875"/>
                      <a:pt x="3332480" y="676910"/>
                    </a:cubicBezTo>
                    <a:cubicBezTo>
                      <a:pt x="2977515" y="322580"/>
                      <a:pt x="2506345" y="127000"/>
                      <a:pt x="2004695" y="1270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83BC34F0-346B-FA63-DE6C-E6703AD9EC28}"/>
                  </a:ext>
                </a:extLst>
              </p:cNvPr>
              <p:cNvSpPr/>
              <p:nvPr/>
            </p:nvSpPr>
            <p:spPr>
              <a:xfrm>
                <a:off x="4794250" y="1370330"/>
                <a:ext cx="2603500" cy="4009390"/>
              </a:xfrm>
              <a:custGeom>
                <a:avLst/>
                <a:gdLst>
                  <a:gd name="connsiteX0" fmla="*/ 1301750 w 2603500"/>
                  <a:gd name="connsiteY0" fmla="*/ 4009390 h 4009390"/>
                  <a:gd name="connsiteX1" fmla="*/ 372745 w 2603500"/>
                  <a:gd name="connsiteY1" fmla="*/ 3411220 h 4009390"/>
                  <a:gd name="connsiteX2" fmla="*/ 0 w 2603500"/>
                  <a:gd name="connsiteY2" fmla="*/ 2004695 h 4009390"/>
                  <a:gd name="connsiteX3" fmla="*/ 372745 w 2603500"/>
                  <a:gd name="connsiteY3" fmla="*/ 598170 h 4009390"/>
                  <a:gd name="connsiteX4" fmla="*/ 1301750 w 2603500"/>
                  <a:gd name="connsiteY4" fmla="*/ 0 h 4009390"/>
                  <a:gd name="connsiteX5" fmla="*/ 2230755 w 2603500"/>
                  <a:gd name="connsiteY5" fmla="*/ 598170 h 4009390"/>
                  <a:gd name="connsiteX6" fmla="*/ 2603500 w 2603500"/>
                  <a:gd name="connsiteY6" fmla="*/ 2004695 h 4009390"/>
                  <a:gd name="connsiteX7" fmla="*/ 2230755 w 2603500"/>
                  <a:gd name="connsiteY7" fmla="*/ 3411220 h 4009390"/>
                  <a:gd name="connsiteX8" fmla="*/ 1301750 w 2603500"/>
                  <a:gd name="connsiteY8" fmla="*/ 4009390 h 4009390"/>
                  <a:gd name="connsiteX9" fmla="*/ 1301750 w 2603500"/>
                  <a:gd name="connsiteY9" fmla="*/ 127000 h 4009390"/>
                  <a:gd name="connsiteX10" fmla="*/ 479425 w 2603500"/>
                  <a:gd name="connsiteY10" fmla="*/ 666115 h 4009390"/>
                  <a:gd name="connsiteX11" fmla="*/ 127000 w 2603500"/>
                  <a:gd name="connsiteY11" fmla="*/ 2004695 h 4009390"/>
                  <a:gd name="connsiteX12" fmla="*/ 479425 w 2603500"/>
                  <a:gd name="connsiteY12" fmla="*/ 3343275 h 4009390"/>
                  <a:gd name="connsiteX13" fmla="*/ 1301750 w 2603500"/>
                  <a:gd name="connsiteY13" fmla="*/ 3882390 h 4009390"/>
                  <a:gd name="connsiteX14" fmla="*/ 2124075 w 2603500"/>
                  <a:gd name="connsiteY14" fmla="*/ 3343275 h 4009390"/>
                  <a:gd name="connsiteX15" fmla="*/ 2476500 w 2603500"/>
                  <a:gd name="connsiteY15" fmla="*/ 2004695 h 4009390"/>
                  <a:gd name="connsiteX16" fmla="*/ 2124075 w 2603500"/>
                  <a:gd name="connsiteY16" fmla="*/ 666115 h 4009390"/>
                  <a:gd name="connsiteX17" fmla="*/ 1301750 w 2603500"/>
                  <a:gd name="connsiteY17" fmla="*/ 127000 h 400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03500" h="4009390">
                    <a:moveTo>
                      <a:pt x="1301750" y="4009390"/>
                    </a:moveTo>
                    <a:cubicBezTo>
                      <a:pt x="948690" y="4009390"/>
                      <a:pt x="618490" y="3797300"/>
                      <a:pt x="372745" y="3411220"/>
                    </a:cubicBezTo>
                    <a:cubicBezTo>
                      <a:pt x="132715" y="3034665"/>
                      <a:pt x="0" y="2534920"/>
                      <a:pt x="0" y="2004695"/>
                    </a:cubicBezTo>
                    <a:cubicBezTo>
                      <a:pt x="0" y="1474470"/>
                      <a:pt x="132080" y="974725"/>
                      <a:pt x="372745" y="598170"/>
                    </a:cubicBezTo>
                    <a:cubicBezTo>
                      <a:pt x="618490" y="212725"/>
                      <a:pt x="948690" y="0"/>
                      <a:pt x="1301750" y="0"/>
                    </a:cubicBezTo>
                    <a:cubicBezTo>
                      <a:pt x="1654810" y="0"/>
                      <a:pt x="1985010" y="212090"/>
                      <a:pt x="2230755" y="598170"/>
                    </a:cubicBezTo>
                    <a:cubicBezTo>
                      <a:pt x="2470785" y="974725"/>
                      <a:pt x="2603500" y="1474470"/>
                      <a:pt x="2603500" y="2004695"/>
                    </a:cubicBezTo>
                    <a:cubicBezTo>
                      <a:pt x="2603500" y="2534920"/>
                      <a:pt x="2471420" y="3034665"/>
                      <a:pt x="2230755" y="3411220"/>
                    </a:cubicBezTo>
                    <a:cubicBezTo>
                      <a:pt x="1985010" y="3797300"/>
                      <a:pt x="1654810" y="4009390"/>
                      <a:pt x="1301750" y="4009390"/>
                    </a:cubicBezTo>
                    <a:close/>
                    <a:moveTo>
                      <a:pt x="1301750" y="127000"/>
                    </a:moveTo>
                    <a:cubicBezTo>
                      <a:pt x="993140" y="127000"/>
                      <a:pt x="701675" y="318770"/>
                      <a:pt x="479425" y="666115"/>
                    </a:cubicBezTo>
                    <a:cubicBezTo>
                      <a:pt x="252095" y="1022350"/>
                      <a:pt x="127000" y="1497965"/>
                      <a:pt x="127000" y="2004695"/>
                    </a:cubicBezTo>
                    <a:cubicBezTo>
                      <a:pt x="127000" y="2511425"/>
                      <a:pt x="252095" y="2986405"/>
                      <a:pt x="479425" y="3343275"/>
                    </a:cubicBezTo>
                    <a:cubicBezTo>
                      <a:pt x="701040" y="3691255"/>
                      <a:pt x="993140" y="3882390"/>
                      <a:pt x="1301750" y="3882390"/>
                    </a:cubicBezTo>
                    <a:cubicBezTo>
                      <a:pt x="1610360" y="3882390"/>
                      <a:pt x="1901825" y="3690620"/>
                      <a:pt x="2124075" y="3343275"/>
                    </a:cubicBezTo>
                    <a:cubicBezTo>
                      <a:pt x="2351405" y="2987040"/>
                      <a:pt x="2476500" y="2511425"/>
                      <a:pt x="2476500" y="2004695"/>
                    </a:cubicBezTo>
                    <a:cubicBezTo>
                      <a:pt x="2476500" y="1497965"/>
                      <a:pt x="2351405" y="1022985"/>
                      <a:pt x="2124075" y="666115"/>
                    </a:cubicBezTo>
                    <a:cubicBezTo>
                      <a:pt x="1901825" y="318770"/>
                      <a:pt x="1610360" y="127000"/>
                      <a:pt x="1301750" y="1270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AF8533B9-2B72-9365-2B17-A46454680904}"/>
                  </a:ext>
                </a:extLst>
              </p:cNvPr>
              <p:cNvSpPr/>
              <p:nvPr/>
            </p:nvSpPr>
            <p:spPr>
              <a:xfrm>
                <a:off x="4154804" y="3311525"/>
                <a:ext cx="3881754" cy="127000"/>
              </a:xfrm>
              <a:custGeom>
                <a:avLst/>
                <a:gdLst>
                  <a:gd name="connsiteX0" fmla="*/ 0 w 3881754"/>
                  <a:gd name="connsiteY0" fmla="*/ 0 h 127000"/>
                  <a:gd name="connsiteX1" fmla="*/ 3881755 w 3881754"/>
                  <a:gd name="connsiteY1" fmla="*/ 0 h 127000"/>
                  <a:gd name="connsiteX2" fmla="*/ 3881755 w 3881754"/>
                  <a:gd name="connsiteY2" fmla="*/ 127000 h 127000"/>
                  <a:gd name="connsiteX3" fmla="*/ 0 w 3881754"/>
                  <a:gd name="connsiteY3" fmla="*/ 127000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81754" h="127000">
                    <a:moveTo>
                      <a:pt x="0" y="0"/>
                    </a:moveTo>
                    <a:lnTo>
                      <a:pt x="3881755" y="0"/>
                    </a:lnTo>
                    <a:lnTo>
                      <a:pt x="3881755" y="127000"/>
                    </a:lnTo>
                    <a:lnTo>
                      <a:pt x="0" y="127000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" name="Graphic 2">
                <a:extLst>
                  <a:ext uri="{FF2B5EF4-FFF2-40B4-BE49-F238E27FC236}">
                    <a16:creationId xmlns:a16="http://schemas.microsoft.com/office/drawing/2014/main" id="{964B1774-946E-E00F-BED9-988ACB0D7F28}"/>
                  </a:ext>
                </a:extLst>
              </p:cNvPr>
              <p:cNvGrpSpPr/>
              <p:nvPr/>
            </p:nvGrpSpPr>
            <p:grpSpPr>
              <a:xfrm>
                <a:off x="4540884" y="2123439"/>
                <a:ext cx="3109595" cy="2503805"/>
                <a:chOff x="4540884" y="2123439"/>
                <a:chExt cx="3109595" cy="2503805"/>
              </a:xfrm>
              <a:solidFill>
                <a:srgbClr val="0D164B"/>
              </a:solidFill>
            </p:grpSpPr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7FFDC82B-A85B-E246-91A6-79201C9B3944}"/>
                    </a:ext>
                  </a:extLst>
                </p:cNvPr>
                <p:cNvSpPr/>
                <p:nvPr/>
              </p:nvSpPr>
              <p:spPr>
                <a:xfrm>
                  <a:off x="4540884" y="4192270"/>
                  <a:ext cx="3109595" cy="434975"/>
                </a:xfrm>
                <a:custGeom>
                  <a:avLst/>
                  <a:gdLst>
                    <a:gd name="connsiteX0" fmla="*/ 60325 w 3109595"/>
                    <a:gd name="connsiteY0" fmla="*/ 434975 h 434975"/>
                    <a:gd name="connsiteX1" fmla="*/ 0 w 3109595"/>
                    <a:gd name="connsiteY1" fmla="*/ 323215 h 434975"/>
                    <a:gd name="connsiteX2" fmla="*/ 1568450 w 3109595"/>
                    <a:gd name="connsiteY2" fmla="*/ 0 h 434975"/>
                    <a:gd name="connsiteX3" fmla="*/ 3109596 w 3109595"/>
                    <a:gd name="connsiteY3" fmla="*/ 308610 h 434975"/>
                    <a:gd name="connsiteX4" fmla="*/ 3051175 w 3109595"/>
                    <a:gd name="connsiteY4" fmla="*/ 421640 h 434975"/>
                    <a:gd name="connsiteX5" fmla="*/ 1568450 w 3109595"/>
                    <a:gd name="connsiteY5" fmla="*/ 127000 h 434975"/>
                    <a:gd name="connsiteX6" fmla="*/ 60325 w 3109595"/>
                    <a:gd name="connsiteY6" fmla="*/ 434975 h 4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09595" h="434975">
                      <a:moveTo>
                        <a:pt x="60325" y="434975"/>
                      </a:moveTo>
                      <a:lnTo>
                        <a:pt x="0" y="323215"/>
                      </a:lnTo>
                      <a:cubicBezTo>
                        <a:pt x="379730" y="118110"/>
                        <a:pt x="951865" y="0"/>
                        <a:pt x="1568450" y="0"/>
                      </a:cubicBezTo>
                      <a:cubicBezTo>
                        <a:pt x="2168525" y="0"/>
                        <a:pt x="2729865" y="112395"/>
                        <a:pt x="3109596" y="308610"/>
                      </a:cubicBezTo>
                      <a:lnTo>
                        <a:pt x="3051175" y="421640"/>
                      </a:lnTo>
                      <a:cubicBezTo>
                        <a:pt x="2689225" y="234315"/>
                        <a:pt x="2148840" y="127000"/>
                        <a:pt x="1568450" y="127000"/>
                      </a:cubicBezTo>
                      <a:cubicBezTo>
                        <a:pt x="971550" y="127000"/>
                        <a:pt x="422275" y="239395"/>
                        <a:pt x="60325" y="43497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9307F854-0CBD-BCCC-DC0E-84E37DD9905C}"/>
                    </a:ext>
                  </a:extLst>
                </p:cNvPr>
                <p:cNvSpPr/>
                <p:nvPr/>
              </p:nvSpPr>
              <p:spPr>
                <a:xfrm>
                  <a:off x="4540884" y="2123439"/>
                  <a:ext cx="3109595" cy="434975"/>
                </a:xfrm>
                <a:custGeom>
                  <a:avLst/>
                  <a:gdLst>
                    <a:gd name="connsiteX0" fmla="*/ 1568450 w 3109595"/>
                    <a:gd name="connsiteY0" fmla="*/ 434975 h 434975"/>
                    <a:gd name="connsiteX1" fmla="*/ 0 w 3109595"/>
                    <a:gd name="connsiteY1" fmla="*/ 111760 h 434975"/>
                    <a:gd name="connsiteX2" fmla="*/ 60325 w 3109595"/>
                    <a:gd name="connsiteY2" fmla="*/ 0 h 434975"/>
                    <a:gd name="connsiteX3" fmla="*/ 1568450 w 3109595"/>
                    <a:gd name="connsiteY3" fmla="*/ 307975 h 434975"/>
                    <a:gd name="connsiteX4" fmla="*/ 3051175 w 3109595"/>
                    <a:gd name="connsiteY4" fmla="*/ 13335 h 434975"/>
                    <a:gd name="connsiteX5" fmla="*/ 3109596 w 3109595"/>
                    <a:gd name="connsiteY5" fmla="*/ 126365 h 434975"/>
                    <a:gd name="connsiteX6" fmla="*/ 1568450 w 3109595"/>
                    <a:gd name="connsiteY6" fmla="*/ 434975 h 434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09595" h="434975">
                      <a:moveTo>
                        <a:pt x="1568450" y="434975"/>
                      </a:moveTo>
                      <a:cubicBezTo>
                        <a:pt x="951230" y="434975"/>
                        <a:pt x="379730" y="316865"/>
                        <a:pt x="0" y="111760"/>
                      </a:cubicBezTo>
                      <a:lnTo>
                        <a:pt x="60325" y="0"/>
                      </a:lnTo>
                      <a:cubicBezTo>
                        <a:pt x="422275" y="195580"/>
                        <a:pt x="972185" y="307975"/>
                        <a:pt x="1568450" y="307975"/>
                      </a:cubicBezTo>
                      <a:cubicBezTo>
                        <a:pt x="2148840" y="307975"/>
                        <a:pt x="2689225" y="200660"/>
                        <a:pt x="3051175" y="13335"/>
                      </a:cubicBezTo>
                      <a:lnTo>
                        <a:pt x="3109596" y="126365"/>
                      </a:lnTo>
                      <a:cubicBezTo>
                        <a:pt x="2729865" y="321945"/>
                        <a:pt x="2168525" y="434975"/>
                        <a:pt x="1568450" y="43497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352EE37C-9E39-B51B-36BA-7AB3C086F11C}"/>
                  </a:ext>
                </a:extLst>
              </p:cNvPr>
              <p:cNvSpPr/>
              <p:nvPr/>
            </p:nvSpPr>
            <p:spPr>
              <a:xfrm>
                <a:off x="5590540" y="1370330"/>
                <a:ext cx="1010919" cy="4009390"/>
              </a:xfrm>
              <a:custGeom>
                <a:avLst/>
                <a:gdLst>
                  <a:gd name="connsiteX0" fmla="*/ 505460 w 1010919"/>
                  <a:gd name="connsiteY0" fmla="*/ 4009390 h 4009390"/>
                  <a:gd name="connsiteX1" fmla="*/ 130810 w 1010919"/>
                  <a:gd name="connsiteY1" fmla="*/ 3391535 h 4009390"/>
                  <a:gd name="connsiteX2" fmla="*/ 0 w 1010919"/>
                  <a:gd name="connsiteY2" fmla="*/ 2004695 h 4009390"/>
                  <a:gd name="connsiteX3" fmla="*/ 130810 w 1010919"/>
                  <a:gd name="connsiteY3" fmla="*/ 617855 h 4009390"/>
                  <a:gd name="connsiteX4" fmla="*/ 505460 w 1010919"/>
                  <a:gd name="connsiteY4" fmla="*/ 0 h 4009390"/>
                  <a:gd name="connsiteX5" fmla="*/ 880110 w 1010919"/>
                  <a:gd name="connsiteY5" fmla="*/ 617855 h 4009390"/>
                  <a:gd name="connsiteX6" fmla="*/ 1010920 w 1010919"/>
                  <a:gd name="connsiteY6" fmla="*/ 2004695 h 4009390"/>
                  <a:gd name="connsiteX7" fmla="*/ 880110 w 1010919"/>
                  <a:gd name="connsiteY7" fmla="*/ 3391535 h 4009390"/>
                  <a:gd name="connsiteX8" fmla="*/ 505460 w 1010919"/>
                  <a:gd name="connsiteY8" fmla="*/ 4009390 h 4009390"/>
                  <a:gd name="connsiteX9" fmla="*/ 505460 w 1010919"/>
                  <a:gd name="connsiteY9" fmla="*/ 127000 h 4009390"/>
                  <a:gd name="connsiteX10" fmla="*/ 254635 w 1010919"/>
                  <a:gd name="connsiteY10" fmla="*/ 646430 h 4009390"/>
                  <a:gd name="connsiteX11" fmla="*/ 127000 w 1010919"/>
                  <a:gd name="connsiteY11" fmla="*/ 2004695 h 4009390"/>
                  <a:gd name="connsiteX12" fmla="*/ 254635 w 1010919"/>
                  <a:gd name="connsiteY12" fmla="*/ 3362960 h 4009390"/>
                  <a:gd name="connsiteX13" fmla="*/ 505460 w 1010919"/>
                  <a:gd name="connsiteY13" fmla="*/ 3882390 h 4009390"/>
                  <a:gd name="connsiteX14" fmla="*/ 756285 w 1010919"/>
                  <a:gd name="connsiteY14" fmla="*/ 3362960 h 4009390"/>
                  <a:gd name="connsiteX15" fmla="*/ 883920 w 1010919"/>
                  <a:gd name="connsiteY15" fmla="*/ 2004695 h 4009390"/>
                  <a:gd name="connsiteX16" fmla="*/ 756285 w 1010919"/>
                  <a:gd name="connsiteY16" fmla="*/ 646430 h 4009390"/>
                  <a:gd name="connsiteX17" fmla="*/ 505460 w 1010919"/>
                  <a:gd name="connsiteY17" fmla="*/ 127000 h 400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10919" h="4009390">
                    <a:moveTo>
                      <a:pt x="505460" y="4009390"/>
                    </a:moveTo>
                    <a:cubicBezTo>
                      <a:pt x="350520" y="4009390"/>
                      <a:pt x="224155" y="3801745"/>
                      <a:pt x="130810" y="3391535"/>
                    </a:cubicBezTo>
                    <a:cubicBezTo>
                      <a:pt x="46355" y="3020695"/>
                      <a:pt x="0" y="2527935"/>
                      <a:pt x="0" y="2004695"/>
                    </a:cubicBezTo>
                    <a:cubicBezTo>
                      <a:pt x="0" y="1481455"/>
                      <a:pt x="46355" y="989330"/>
                      <a:pt x="130810" y="617855"/>
                    </a:cubicBezTo>
                    <a:cubicBezTo>
                      <a:pt x="224155" y="207645"/>
                      <a:pt x="350520" y="0"/>
                      <a:pt x="505460" y="0"/>
                    </a:cubicBezTo>
                    <a:cubicBezTo>
                      <a:pt x="660400" y="0"/>
                      <a:pt x="786765" y="207645"/>
                      <a:pt x="880110" y="617855"/>
                    </a:cubicBezTo>
                    <a:cubicBezTo>
                      <a:pt x="964565" y="988695"/>
                      <a:pt x="1010920" y="1481455"/>
                      <a:pt x="1010920" y="2004695"/>
                    </a:cubicBezTo>
                    <a:cubicBezTo>
                      <a:pt x="1010920" y="2527935"/>
                      <a:pt x="964565" y="3020060"/>
                      <a:pt x="880110" y="3391535"/>
                    </a:cubicBezTo>
                    <a:cubicBezTo>
                      <a:pt x="786765" y="3801745"/>
                      <a:pt x="660400" y="4009390"/>
                      <a:pt x="505460" y="4009390"/>
                    </a:cubicBezTo>
                    <a:close/>
                    <a:moveTo>
                      <a:pt x="505460" y="127000"/>
                    </a:moveTo>
                    <a:cubicBezTo>
                      <a:pt x="456565" y="127000"/>
                      <a:pt x="347980" y="236220"/>
                      <a:pt x="254635" y="646430"/>
                    </a:cubicBezTo>
                    <a:cubicBezTo>
                      <a:pt x="172085" y="1008380"/>
                      <a:pt x="127000" y="1490980"/>
                      <a:pt x="127000" y="2004695"/>
                    </a:cubicBezTo>
                    <a:cubicBezTo>
                      <a:pt x="127000" y="2518410"/>
                      <a:pt x="172720" y="3001010"/>
                      <a:pt x="254635" y="3362960"/>
                    </a:cubicBezTo>
                    <a:cubicBezTo>
                      <a:pt x="347980" y="3772535"/>
                      <a:pt x="455930" y="3882390"/>
                      <a:pt x="505460" y="3882390"/>
                    </a:cubicBezTo>
                    <a:cubicBezTo>
                      <a:pt x="554990" y="3882390"/>
                      <a:pt x="662940" y="3773170"/>
                      <a:pt x="756285" y="3362960"/>
                    </a:cubicBezTo>
                    <a:cubicBezTo>
                      <a:pt x="838835" y="3001010"/>
                      <a:pt x="883920" y="2518410"/>
                      <a:pt x="883920" y="2004695"/>
                    </a:cubicBezTo>
                    <a:cubicBezTo>
                      <a:pt x="883920" y="1490980"/>
                      <a:pt x="838200" y="1008380"/>
                      <a:pt x="756285" y="646430"/>
                    </a:cubicBezTo>
                    <a:cubicBezTo>
                      <a:pt x="662940" y="236855"/>
                      <a:pt x="554355" y="127000"/>
                      <a:pt x="505460" y="12700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82C865C-2ED2-B538-99AC-31B1A5FC05D8}"/>
                </a:ext>
              </a:extLst>
            </p:cNvPr>
            <p:cNvSpPr/>
            <p:nvPr/>
          </p:nvSpPr>
          <p:spPr>
            <a:xfrm>
              <a:off x="2851150" y="2767964"/>
              <a:ext cx="6489700" cy="1214119"/>
            </a:xfrm>
            <a:custGeom>
              <a:avLst/>
              <a:gdLst>
                <a:gd name="connsiteX0" fmla="*/ 5975350 w 6489700"/>
                <a:gd name="connsiteY0" fmla="*/ 1214120 h 1214119"/>
                <a:gd name="connsiteX1" fmla="*/ 514350 w 6489700"/>
                <a:gd name="connsiteY1" fmla="*/ 1214120 h 1214119"/>
                <a:gd name="connsiteX2" fmla="*/ 0 w 6489700"/>
                <a:gd name="connsiteY2" fmla="*/ 699770 h 1214119"/>
                <a:gd name="connsiteX3" fmla="*/ 0 w 6489700"/>
                <a:gd name="connsiteY3" fmla="*/ 514350 h 1214119"/>
                <a:gd name="connsiteX4" fmla="*/ 514350 w 6489700"/>
                <a:gd name="connsiteY4" fmla="*/ 0 h 1214119"/>
                <a:gd name="connsiteX5" fmla="*/ 5975350 w 6489700"/>
                <a:gd name="connsiteY5" fmla="*/ 0 h 1214119"/>
                <a:gd name="connsiteX6" fmla="*/ 6489700 w 6489700"/>
                <a:gd name="connsiteY6" fmla="*/ 514350 h 1214119"/>
                <a:gd name="connsiteX7" fmla="*/ 6489700 w 6489700"/>
                <a:gd name="connsiteY7" fmla="*/ 699770 h 1214119"/>
                <a:gd name="connsiteX8" fmla="*/ 5975350 w 6489700"/>
                <a:gd name="connsiteY8" fmla="*/ 1214120 h 12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9700" h="1214119">
                  <a:moveTo>
                    <a:pt x="5975350" y="1214120"/>
                  </a:moveTo>
                  <a:lnTo>
                    <a:pt x="514350" y="1214120"/>
                  </a:lnTo>
                  <a:cubicBezTo>
                    <a:pt x="230505" y="1214120"/>
                    <a:pt x="0" y="983615"/>
                    <a:pt x="0" y="699770"/>
                  </a:cubicBezTo>
                  <a:lnTo>
                    <a:pt x="0" y="514350"/>
                  </a:lnTo>
                  <a:cubicBezTo>
                    <a:pt x="0" y="230505"/>
                    <a:pt x="230505" y="0"/>
                    <a:pt x="514350" y="0"/>
                  </a:cubicBezTo>
                  <a:lnTo>
                    <a:pt x="5975350" y="0"/>
                  </a:lnTo>
                  <a:cubicBezTo>
                    <a:pt x="6259195" y="0"/>
                    <a:pt x="6489700" y="230505"/>
                    <a:pt x="6489700" y="514350"/>
                  </a:cubicBezTo>
                  <a:lnTo>
                    <a:pt x="6489700" y="699770"/>
                  </a:lnTo>
                  <a:cubicBezTo>
                    <a:pt x="6489700" y="984250"/>
                    <a:pt x="6259195" y="1214120"/>
                    <a:pt x="5975350" y="1214120"/>
                  </a:cubicBezTo>
                  <a:close/>
                </a:path>
              </a:pathLst>
            </a:custGeom>
            <a:solidFill>
              <a:srgbClr val="CCED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75B4ACF-C959-CDC4-BFF8-5A013A26DA60}"/>
                </a:ext>
              </a:extLst>
            </p:cNvPr>
            <p:cNvSpPr/>
            <p:nvPr/>
          </p:nvSpPr>
          <p:spPr>
            <a:xfrm>
              <a:off x="7811769" y="2833370"/>
              <a:ext cx="1457325" cy="1083945"/>
            </a:xfrm>
            <a:custGeom>
              <a:avLst/>
              <a:gdLst>
                <a:gd name="connsiteX0" fmla="*/ 998220 w 1457325"/>
                <a:gd name="connsiteY0" fmla="*/ 1083945 h 1083945"/>
                <a:gd name="connsiteX1" fmla="*/ 459105 w 1457325"/>
                <a:gd name="connsiteY1" fmla="*/ 1083945 h 1083945"/>
                <a:gd name="connsiteX2" fmla="*/ 0 w 1457325"/>
                <a:gd name="connsiteY2" fmla="*/ 624840 h 1083945"/>
                <a:gd name="connsiteX3" fmla="*/ 0 w 1457325"/>
                <a:gd name="connsiteY3" fmla="*/ 459105 h 1083945"/>
                <a:gd name="connsiteX4" fmla="*/ 459105 w 1457325"/>
                <a:gd name="connsiteY4" fmla="*/ 0 h 1083945"/>
                <a:gd name="connsiteX5" fmla="*/ 998220 w 1457325"/>
                <a:gd name="connsiteY5" fmla="*/ 0 h 1083945"/>
                <a:gd name="connsiteX6" fmla="*/ 1457325 w 1457325"/>
                <a:gd name="connsiteY6" fmla="*/ 459105 h 1083945"/>
                <a:gd name="connsiteX7" fmla="*/ 1457325 w 1457325"/>
                <a:gd name="connsiteY7" fmla="*/ 624840 h 1083945"/>
                <a:gd name="connsiteX8" fmla="*/ 998220 w 1457325"/>
                <a:gd name="connsiteY8" fmla="*/ 1083945 h 108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325" h="1083945">
                  <a:moveTo>
                    <a:pt x="998220" y="1083945"/>
                  </a:moveTo>
                  <a:lnTo>
                    <a:pt x="459105" y="1083945"/>
                  </a:lnTo>
                  <a:cubicBezTo>
                    <a:pt x="205740" y="1083945"/>
                    <a:pt x="0" y="878205"/>
                    <a:pt x="0" y="624840"/>
                  </a:cubicBezTo>
                  <a:lnTo>
                    <a:pt x="0" y="459105"/>
                  </a:lnTo>
                  <a:cubicBezTo>
                    <a:pt x="0" y="205740"/>
                    <a:pt x="205740" y="0"/>
                    <a:pt x="459105" y="0"/>
                  </a:cubicBezTo>
                  <a:lnTo>
                    <a:pt x="998220" y="0"/>
                  </a:lnTo>
                  <a:cubicBezTo>
                    <a:pt x="1251586" y="0"/>
                    <a:pt x="1457325" y="205740"/>
                    <a:pt x="1457325" y="459105"/>
                  </a:cubicBezTo>
                  <a:lnTo>
                    <a:pt x="1457325" y="624840"/>
                  </a:lnTo>
                  <a:cubicBezTo>
                    <a:pt x="1457325" y="878205"/>
                    <a:pt x="1252221" y="1083945"/>
                    <a:pt x="998220" y="1083945"/>
                  </a:cubicBez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C8DE4FCB-ABC9-83BF-30E9-7619A142BC35}"/>
                </a:ext>
              </a:extLst>
            </p:cNvPr>
            <p:cNvGrpSpPr/>
            <p:nvPr/>
          </p:nvGrpSpPr>
          <p:grpSpPr>
            <a:xfrm>
              <a:off x="8280082" y="3114357"/>
              <a:ext cx="521176" cy="521652"/>
              <a:chOff x="8280082" y="3114357"/>
              <a:chExt cx="521176" cy="521652"/>
            </a:xfrm>
            <a:solidFill>
              <a:srgbClr val="FFFFFF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AEEBC28-D259-BC2E-2094-85EDC7BC4324}"/>
                  </a:ext>
                </a:extLst>
              </p:cNvPr>
              <p:cNvSpPr/>
              <p:nvPr/>
            </p:nvSpPr>
            <p:spPr>
              <a:xfrm>
                <a:off x="8280082" y="3114357"/>
                <a:ext cx="489902" cy="489902"/>
              </a:xfrm>
              <a:custGeom>
                <a:avLst/>
                <a:gdLst>
                  <a:gd name="connsiteX0" fmla="*/ 244793 w 489902"/>
                  <a:gd name="connsiteY0" fmla="*/ 489902 h 489902"/>
                  <a:gd name="connsiteX1" fmla="*/ 71438 w 489902"/>
                  <a:gd name="connsiteY1" fmla="*/ 418147 h 489902"/>
                  <a:gd name="connsiteX2" fmla="*/ 71438 w 489902"/>
                  <a:gd name="connsiteY2" fmla="*/ 71438 h 489902"/>
                  <a:gd name="connsiteX3" fmla="*/ 418148 w 489902"/>
                  <a:gd name="connsiteY3" fmla="*/ 71438 h 489902"/>
                  <a:gd name="connsiteX4" fmla="*/ 418148 w 489902"/>
                  <a:gd name="connsiteY4" fmla="*/ 71438 h 489902"/>
                  <a:gd name="connsiteX5" fmla="*/ 418148 w 489902"/>
                  <a:gd name="connsiteY5" fmla="*/ 71438 h 489902"/>
                  <a:gd name="connsiteX6" fmla="*/ 489903 w 489902"/>
                  <a:gd name="connsiteY6" fmla="*/ 244792 h 489902"/>
                  <a:gd name="connsiteX7" fmla="*/ 418148 w 489902"/>
                  <a:gd name="connsiteY7" fmla="*/ 418147 h 489902"/>
                  <a:gd name="connsiteX8" fmla="*/ 244793 w 489902"/>
                  <a:gd name="connsiteY8" fmla="*/ 489902 h 489902"/>
                  <a:gd name="connsiteX9" fmla="*/ 244793 w 489902"/>
                  <a:gd name="connsiteY9" fmla="*/ 89217 h 489902"/>
                  <a:gd name="connsiteX10" fmla="*/ 134303 w 489902"/>
                  <a:gd name="connsiteY10" fmla="*/ 134938 h 489902"/>
                  <a:gd name="connsiteX11" fmla="*/ 134303 w 489902"/>
                  <a:gd name="connsiteY11" fmla="*/ 355917 h 489902"/>
                  <a:gd name="connsiteX12" fmla="*/ 355283 w 489902"/>
                  <a:gd name="connsiteY12" fmla="*/ 355917 h 489902"/>
                  <a:gd name="connsiteX13" fmla="*/ 401003 w 489902"/>
                  <a:gd name="connsiteY13" fmla="*/ 245427 h 489902"/>
                  <a:gd name="connsiteX14" fmla="*/ 355283 w 489902"/>
                  <a:gd name="connsiteY14" fmla="*/ 134938 h 489902"/>
                  <a:gd name="connsiteX15" fmla="*/ 355283 w 489902"/>
                  <a:gd name="connsiteY15" fmla="*/ 134938 h 489902"/>
                  <a:gd name="connsiteX16" fmla="*/ 244793 w 489902"/>
                  <a:gd name="connsiteY16" fmla="*/ 89217 h 48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9902" h="489902">
                    <a:moveTo>
                      <a:pt x="244793" y="489902"/>
                    </a:moveTo>
                    <a:cubicBezTo>
                      <a:pt x="181928" y="489902"/>
                      <a:pt x="119063" y="465772"/>
                      <a:pt x="71438" y="418147"/>
                    </a:cubicBezTo>
                    <a:cubicBezTo>
                      <a:pt x="-23813" y="322897"/>
                      <a:pt x="-23813" y="167322"/>
                      <a:pt x="71438" y="71438"/>
                    </a:cubicBezTo>
                    <a:cubicBezTo>
                      <a:pt x="166688" y="-23813"/>
                      <a:pt x="322263" y="-23813"/>
                      <a:pt x="418148" y="71438"/>
                    </a:cubicBezTo>
                    <a:lnTo>
                      <a:pt x="418148" y="71438"/>
                    </a:lnTo>
                    <a:lnTo>
                      <a:pt x="418148" y="71438"/>
                    </a:lnTo>
                    <a:cubicBezTo>
                      <a:pt x="464503" y="117792"/>
                      <a:pt x="489903" y="179388"/>
                      <a:pt x="489903" y="244792"/>
                    </a:cubicBezTo>
                    <a:cubicBezTo>
                      <a:pt x="489903" y="310197"/>
                      <a:pt x="464503" y="371792"/>
                      <a:pt x="418148" y="418147"/>
                    </a:cubicBezTo>
                    <a:cubicBezTo>
                      <a:pt x="370523" y="466408"/>
                      <a:pt x="307658" y="489902"/>
                      <a:pt x="244793" y="489902"/>
                    </a:cubicBezTo>
                    <a:close/>
                    <a:moveTo>
                      <a:pt x="244793" y="89217"/>
                    </a:moveTo>
                    <a:cubicBezTo>
                      <a:pt x="204788" y="89217"/>
                      <a:pt x="164783" y="104457"/>
                      <a:pt x="134303" y="134938"/>
                    </a:cubicBezTo>
                    <a:cubicBezTo>
                      <a:pt x="73343" y="195897"/>
                      <a:pt x="73343" y="294958"/>
                      <a:pt x="134303" y="355917"/>
                    </a:cubicBezTo>
                    <a:cubicBezTo>
                      <a:pt x="195263" y="416877"/>
                      <a:pt x="294323" y="416877"/>
                      <a:pt x="355283" y="355917"/>
                    </a:cubicBezTo>
                    <a:cubicBezTo>
                      <a:pt x="384493" y="326708"/>
                      <a:pt x="401003" y="287338"/>
                      <a:pt x="401003" y="245427"/>
                    </a:cubicBezTo>
                    <a:cubicBezTo>
                      <a:pt x="401003" y="203517"/>
                      <a:pt x="384493" y="164783"/>
                      <a:pt x="355283" y="134938"/>
                    </a:cubicBezTo>
                    <a:lnTo>
                      <a:pt x="355283" y="134938"/>
                    </a:lnTo>
                    <a:cubicBezTo>
                      <a:pt x="324803" y="104457"/>
                      <a:pt x="284798" y="89217"/>
                      <a:pt x="244793" y="89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316C9B8-EBA3-7E68-D730-445A4E0726A4}"/>
                  </a:ext>
                </a:extLst>
              </p:cNvPr>
              <p:cNvSpPr/>
              <p:nvPr/>
            </p:nvSpPr>
            <p:spPr>
              <a:xfrm>
                <a:off x="8622506" y="3457416"/>
                <a:ext cx="178752" cy="178593"/>
              </a:xfrm>
              <a:custGeom>
                <a:avLst/>
                <a:gdLst>
                  <a:gd name="connsiteX0" fmla="*/ 134144 w 178752"/>
                  <a:gd name="connsiteY0" fmla="*/ 178594 h 178593"/>
                  <a:gd name="connsiteX1" fmla="*/ 103029 w 178752"/>
                  <a:gd name="connsiteY1" fmla="*/ 165894 h 178593"/>
                  <a:gd name="connsiteX2" fmla="*/ 12859 w 178752"/>
                  <a:gd name="connsiteY2" fmla="*/ 75724 h 178593"/>
                  <a:gd name="connsiteX3" fmla="*/ 12859 w 178752"/>
                  <a:gd name="connsiteY3" fmla="*/ 12859 h 178593"/>
                  <a:gd name="connsiteX4" fmla="*/ 75724 w 178752"/>
                  <a:gd name="connsiteY4" fmla="*/ 12859 h 178593"/>
                  <a:gd name="connsiteX5" fmla="*/ 165894 w 178752"/>
                  <a:gd name="connsiteY5" fmla="*/ 103029 h 178593"/>
                  <a:gd name="connsiteX6" fmla="*/ 165894 w 178752"/>
                  <a:gd name="connsiteY6" fmla="*/ 165894 h 178593"/>
                  <a:gd name="connsiteX7" fmla="*/ 134144 w 178752"/>
                  <a:gd name="connsiteY7" fmla="*/ 178594 h 17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752" h="178593">
                    <a:moveTo>
                      <a:pt x="134144" y="178594"/>
                    </a:moveTo>
                    <a:cubicBezTo>
                      <a:pt x="122714" y="178594"/>
                      <a:pt x="111284" y="174149"/>
                      <a:pt x="103029" y="165894"/>
                    </a:cubicBezTo>
                    <a:lnTo>
                      <a:pt x="12859" y="75724"/>
                    </a:lnTo>
                    <a:cubicBezTo>
                      <a:pt x="-4286" y="58579"/>
                      <a:pt x="-4286" y="30004"/>
                      <a:pt x="12859" y="12859"/>
                    </a:cubicBezTo>
                    <a:cubicBezTo>
                      <a:pt x="30004" y="-4286"/>
                      <a:pt x="58579" y="-4286"/>
                      <a:pt x="75724" y="12859"/>
                    </a:cubicBezTo>
                    <a:lnTo>
                      <a:pt x="165894" y="103029"/>
                    </a:lnTo>
                    <a:cubicBezTo>
                      <a:pt x="183039" y="120174"/>
                      <a:pt x="183039" y="148749"/>
                      <a:pt x="165894" y="165894"/>
                    </a:cubicBezTo>
                    <a:cubicBezTo>
                      <a:pt x="157004" y="174149"/>
                      <a:pt x="145574" y="178594"/>
                      <a:pt x="134144" y="1785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B944ADA4-098A-617F-0605-7EB6A2A3A155}"/>
                </a:ext>
              </a:extLst>
            </p:cNvPr>
            <p:cNvGrpSpPr/>
            <p:nvPr/>
          </p:nvGrpSpPr>
          <p:grpSpPr>
            <a:xfrm>
              <a:off x="3420342" y="2989647"/>
              <a:ext cx="2512804" cy="3660509"/>
              <a:chOff x="3420342" y="2989647"/>
              <a:chExt cx="2512804" cy="3660509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14A6C7C-43E7-428B-BC0E-5794CE92C611}"/>
                  </a:ext>
                </a:extLst>
              </p:cNvPr>
              <p:cNvSpPr/>
              <p:nvPr/>
            </p:nvSpPr>
            <p:spPr>
              <a:xfrm>
                <a:off x="4291965" y="5679124"/>
                <a:ext cx="284571" cy="244026"/>
              </a:xfrm>
              <a:custGeom>
                <a:avLst/>
                <a:gdLst>
                  <a:gd name="connsiteX0" fmla="*/ 0 w 284571"/>
                  <a:gd name="connsiteY0" fmla="*/ 148271 h 244026"/>
                  <a:gd name="connsiteX1" fmla="*/ 148590 w 284571"/>
                  <a:gd name="connsiteY1" fmla="*/ 242886 h 244026"/>
                  <a:gd name="connsiteX2" fmla="*/ 273685 w 284571"/>
                  <a:gd name="connsiteY2" fmla="*/ 150176 h 244026"/>
                  <a:gd name="connsiteX3" fmla="*/ 279400 w 284571"/>
                  <a:gd name="connsiteY3" fmla="*/ 76516 h 244026"/>
                  <a:gd name="connsiteX4" fmla="*/ 180975 w 284571"/>
                  <a:gd name="connsiteY4" fmla="*/ 316 h 244026"/>
                  <a:gd name="connsiteX5" fmla="*/ 0 w 284571"/>
                  <a:gd name="connsiteY5" fmla="*/ 148271 h 24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4571" h="244026">
                    <a:moveTo>
                      <a:pt x="0" y="148271"/>
                    </a:moveTo>
                    <a:cubicBezTo>
                      <a:pt x="0" y="148271"/>
                      <a:pt x="72390" y="256221"/>
                      <a:pt x="148590" y="242886"/>
                    </a:cubicBezTo>
                    <a:cubicBezTo>
                      <a:pt x="224790" y="228916"/>
                      <a:pt x="267970" y="167956"/>
                      <a:pt x="273685" y="150176"/>
                    </a:cubicBezTo>
                    <a:cubicBezTo>
                      <a:pt x="279400" y="132396"/>
                      <a:pt x="291465" y="89216"/>
                      <a:pt x="279400" y="76516"/>
                    </a:cubicBezTo>
                    <a:cubicBezTo>
                      <a:pt x="266700" y="63816"/>
                      <a:pt x="196215" y="8571"/>
                      <a:pt x="180975" y="316"/>
                    </a:cubicBezTo>
                    <a:cubicBezTo>
                      <a:pt x="165100" y="-7939"/>
                      <a:pt x="0" y="148271"/>
                      <a:pt x="0" y="148271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FA4B2B8-14FB-5F43-5E76-35FF7D6E5413}"/>
                  </a:ext>
                </a:extLst>
              </p:cNvPr>
              <p:cNvSpPr/>
              <p:nvPr/>
            </p:nvSpPr>
            <p:spPr>
              <a:xfrm>
                <a:off x="4282200" y="3802753"/>
                <a:ext cx="1173719" cy="1424889"/>
              </a:xfrm>
              <a:custGeom>
                <a:avLst/>
                <a:gdLst>
                  <a:gd name="connsiteX0" fmla="*/ 341870 w 1173719"/>
                  <a:gd name="connsiteY0" fmla="*/ 44712 h 1424889"/>
                  <a:gd name="connsiteX1" fmla="*/ 863205 w 1173719"/>
                  <a:gd name="connsiteY1" fmla="*/ 55507 h 1424889"/>
                  <a:gd name="connsiteX2" fmla="*/ 1173720 w 1173719"/>
                  <a:gd name="connsiteY2" fmla="*/ 1216922 h 1424889"/>
                  <a:gd name="connsiteX3" fmla="*/ 785100 w 1173719"/>
                  <a:gd name="connsiteY3" fmla="*/ 1423932 h 1424889"/>
                  <a:gd name="connsiteX4" fmla="*/ 426325 w 1173719"/>
                  <a:gd name="connsiteY4" fmla="*/ 1220732 h 1424889"/>
                  <a:gd name="connsiteX5" fmla="*/ 319010 w 1173719"/>
                  <a:gd name="connsiteY5" fmla="*/ 947047 h 1424889"/>
                  <a:gd name="connsiteX6" fmla="*/ 78345 w 1173719"/>
                  <a:gd name="connsiteY6" fmla="*/ 703207 h 1424889"/>
                  <a:gd name="connsiteX7" fmla="*/ 56120 w 1173719"/>
                  <a:gd name="connsiteY7" fmla="*/ 85352 h 1424889"/>
                  <a:gd name="connsiteX8" fmla="*/ 341870 w 1173719"/>
                  <a:gd name="connsiteY8" fmla="*/ 44712 h 1424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3719" h="1424889">
                    <a:moveTo>
                      <a:pt x="341870" y="44712"/>
                    </a:moveTo>
                    <a:cubicBezTo>
                      <a:pt x="585710" y="262"/>
                      <a:pt x="789545" y="-32758"/>
                      <a:pt x="863205" y="55507"/>
                    </a:cubicBezTo>
                    <a:cubicBezTo>
                      <a:pt x="937500" y="144407"/>
                      <a:pt x="1107045" y="462542"/>
                      <a:pt x="1173720" y="1216922"/>
                    </a:cubicBezTo>
                    <a:cubicBezTo>
                      <a:pt x="1173720" y="1216922"/>
                      <a:pt x="1155305" y="1413137"/>
                      <a:pt x="785100" y="1423932"/>
                    </a:cubicBezTo>
                    <a:cubicBezTo>
                      <a:pt x="414895" y="1434727"/>
                      <a:pt x="448550" y="1353447"/>
                      <a:pt x="426325" y="1220732"/>
                    </a:cubicBezTo>
                    <a:cubicBezTo>
                      <a:pt x="404100" y="1088017"/>
                      <a:pt x="415530" y="995307"/>
                      <a:pt x="319010" y="947047"/>
                    </a:cubicBezTo>
                    <a:cubicBezTo>
                      <a:pt x="223125" y="898787"/>
                      <a:pt x="130415" y="921012"/>
                      <a:pt x="78345" y="703207"/>
                    </a:cubicBezTo>
                    <a:cubicBezTo>
                      <a:pt x="26275" y="485402"/>
                      <a:pt x="-56275" y="135517"/>
                      <a:pt x="56120" y="85352"/>
                    </a:cubicBezTo>
                    <a:cubicBezTo>
                      <a:pt x="157085" y="41537"/>
                      <a:pt x="214235" y="68207"/>
                      <a:pt x="341870" y="44712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9529AA7-B247-2A25-41B5-74AAEFDF1FF7}"/>
                  </a:ext>
                </a:extLst>
              </p:cNvPr>
              <p:cNvSpPr/>
              <p:nvPr/>
            </p:nvSpPr>
            <p:spPr>
              <a:xfrm>
                <a:off x="3815617" y="5351744"/>
                <a:ext cx="114198" cy="36865"/>
              </a:xfrm>
              <a:custGeom>
                <a:avLst/>
                <a:gdLst>
                  <a:gd name="connsiteX0" fmla="*/ 107412 w 114198"/>
                  <a:gd name="connsiteY0" fmla="*/ 36865 h 36865"/>
                  <a:gd name="connsiteX1" fmla="*/ 104237 w 114198"/>
                  <a:gd name="connsiteY1" fmla="*/ 35596 h 36865"/>
                  <a:gd name="connsiteX2" fmla="*/ 7082 w 114198"/>
                  <a:gd name="connsiteY2" fmla="*/ 13371 h 36865"/>
                  <a:gd name="connsiteX3" fmla="*/ 97 w 114198"/>
                  <a:gd name="connsiteY3" fmla="*/ 7656 h 36865"/>
                  <a:gd name="connsiteX4" fmla="*/ 5812 w 114198"/>
                  <a:gd name="connsiteY4" fmla="*/ 671 h 36865"/>
                  <a:gd name="connsiteX5" fmla="*/ 111222 w 114198"/>
                  <a:gd name="connsiteY5" fmla="*/ 24801 h 36865"/>
                  <a:gd name="connsiteX6" fmla="*/ 113127 w 114198"/>
                  <a:gd name="connsiteY6" fmla="*/ 33690 h 36865"/>
                  <a:gd name="connsiteX7" fmla="*/ 107412 w 114198"/>
                  <a:gd name="connsiteY7" fmla="*/ 36865 h 36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98" h="36865">
                    <a:moveTo>
                      <a:pt x="107412" y="36865"/>
                    </a:moveTo>
                    <a:cubicBezTo>
                      <a:pt x="106142" y="36865"/>
                      <a:pt x="104872" y="36231"/>
                      <a:pt x="104237" y="35596"/>
                    </a:cubicBezTo>
                    <a:cubicBezTo>
                      <a:pt x="59787" y="6385"/>
                      <a:pt x="7717" y="12735"/>
                      <a:pt x="7082" y="13371"/>
                    </a:cubicBezTo>
                    <a:cubicBezTo>
                      <a:pt x="3907" y="14006"/>
                      <a:pt x="732" y="11465"/>
                      <a:pt x="97" y="7656"/>
                    </a:cubicBezTo>
                    <a:cubicBezTo>
                      <a:pt x="-538" y="4481"/>
                      <a:pt x="2002" y="1306"/>
                      <a:pt x="5812" y="671"/>
                    </a:cubicBezTo>
                    <a:cubicBezTo>
                      <a:pt x="8352" y="671"/>
                      <a:pt x="62962" y="-6315"/>
                      <a:pt x="111222" y="24801"/>
                    </a:cubicBezTo>
                    <a:cubicBezTo>
                      <a:pt x="114397" y="26706"/>
                      <a:pt x="115032" y="30515"/>
                      <a:pt x="113127" y="33690"/>
                    </a:cubicBezTo>
                    <a:cubicBezTo>
                      <a:pt x="111222" y="35596"/>
                      <a:pt x="109317" y="36865"/>
                      <a:pt x="107412" y="3686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AD4E699-9D7B-06A2-15B8-290E214C78A4}"/>
                  </a:ext>
                </a:extLst>
              </p:cNvPr>
              <p:cNvSpPr/>
              <p:nvPr/>
            </p:nvSpPr>
            <p:spPr>
              <a:xfrm>
                <a:off x="5224111" y="5803596"/>
                <a:ext cx="313574" cy="325485"/>
              </a:xfrm>
              <a:custGeom>
                <a:avLst/>
                <a:gdLst>
                  <a:gd name="connsiteX0" fmla="*/ 33 w 313574"/>
                  <a:gd name="connsiteY0" fmla="*/ 190804 h 325485"/>
                  <a:gd name="connsiteX1" fmla="*/ 8288 w 313574"/>
                  <a:gd name="connsiteY1" fmla="*/ 275259 h 325485"/>
                  <a:gd name="connsiteX2" fmla="*/ 130209 w 313574"/>
                  <a:gd name="connsiteY2" fmla="*/ 325424 h 325485"/>
                  <a:gd name="connsiteX3" fmla="*/ 299754 w 313574"/>
                  <a:gd name="connsiteY3" fmla="*/ 265734 h 325485"/>
                  <a:gd name="connsiteX4" fmla="*/ 306738 w 313574"/>
                  <a:gd name="connsiteY4" fmla="*/ 105079 h 325485"/>
                  <a:gd name="connsiteX5" fmla="*/ 245779 w 313574"/>
                  <a:gd name="connsiteY5" fmla="*/ 2209 h 325485"/>
                  <a:gd name="connsiteX6" fmla="*/ 33 w 313574"/>
                  <a:gd name="connsiteY6" fmla="*/ 190804 h 32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574" h="325485">
                    <a:moveTo>
                      <a:pt x="33" y="190804"/>
                    </a:moveTo>
                    <a:cubicBezTo>
                      <a:pt x="33" y="190804"/>
                      <a:pt x="10829" y="242239"/>
                      <a:pt x="8288" y="275259"/>
                    </a:cubicBezTo>
                    <a:cubicBezTo>
                      <a:pt x="5748" y="308279"/>
                      <a:pt x="98459" y="326694"/>
                      <a:pt x="130209" y="325424"/>
                    </a:cubicBezTo>
                    <a:cubicBezTo>
                      <a:pt x="161959" y="324154"/>
                      <a:pt x="296579" y="325424"/>
                      <a:pt x="299754" y="265734"/>
                    </a:cubicBezTo>
                    <a:cubicBezTo>
                      <a:pt x="302293" y="206044"/>
                      <a:pt x="324518" y="135559"/>
                      <a:pt x="306738" y="105079"/>
                    </a:cubicBezTo>
                    <a:cubicBezTo>
                      <a:pt x="288959" y="74599"/>
                      <a:pt x="270543" y="20624"/>
                      <a:pt x="245779" y="2209"/>
                    </a:cubicBezTo>
                    <a:cubicBezTo>
                      <a:pt x="220379" y="-16206"/>
                      <a:pt x="-3142" y="83489"/>
                      <a:pt x="33" y="190804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" name="Graphic 2">
                <a:extLst>
                  <a:ext uri="{FF2B5EF4-FFF2-40B4-BE49-F238E27FC236}">
                    <a16:creationId xmlns:a16="http://schemas.microsoft.com/office/drawing/2014/main" id="{E649ABCA-21CC-7B99-656C-FC0F40F80697}"/>
                  </a:ext>
                </a:extLst>
              </p:cNvPr>
              <p:cNvGrpSpPr/>
              <p:nvPr/>
            </p:nvGrpSpPr>
            <p:grpSpPr>
              <a:xfrm>
                <a:off x="3420342" y="4949741"/>
                <a:ext cx="2248269" cy="892344"/>
                <a:chOff x="3420342" y="4949741"/>
                <a:chExt cx="2248269" cy="892344"/>
              </a:xfrm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DBCF3F2E-1182-98F8-61DE-A330FD8AAC4A}"/>
                    </a:ext>
                  </a:extLst>
                </p:cNvPr>
                <p:cNvSpPr/>
                <p:nvPr/>
              </p:nvSpPr>
              <p:spPr>
                <a:xfrm>
                  <a:off x="4184015" y="5643879"/>
                  <a:ext cx="323866" cy="198205"/>
                </a:xfrm>
                <a:custGeom>
                  <a:avLst/>
                  <a:gdLst>
                    <a:gd name="connsiteX0" fmla="*/ 0 w 323866"/>
                    <a:gd name="connsiteY0" fmla="*/ 162560 h 198205"/>
                    <a:gd name="connsiteX1" fmla="*/ 70485 w 323866"/>
                    <a:gd name="connsiteY1" fmla="*/ 190500 h 198205"/>
                    <a:gd name="connsiteX2" fmla="*/ 242570 w 323866"/>
                    <a:gd name="connsiteY2" fmla="*/ 162560 h 198205"/>
                    <a:gd name="connsiteX3" fmla="*/ 323850 w 323866"/>
                    <a:gd name="connsiteY3" fmla="*/ 44450 h 198205"/>
                    <a:gd name="connsiteX4" fmla="*/ 165100 w 323866"/>
                    <a:gd name="connsiteY4" fmla="*/ 0 h 198205"/>
                    <a:gd name="connsiteX5" fmla="*/ 0 w 323866"/>
                    <a:gd name="connsiteY5" fmla="*/ 162560 h 198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3866" h="198205">
                      <a:moveTo>
                        <a:pt x="0" y="162560"/>
                      </a:moveTo>
                      <a:cubicBezTo>
                        <a:pt x="0" y="162560"/>
                        <a:pt x="44450" y="160655"/>
                        <a:pt x="70485" y="190500"/>
                      </a:cubicBezTo>
                      <a:cubicBezTo>
                        <a:pt x="70485" y="190500"/>
                        <a:pt x="155575" y="220345"/>
                        <a:pt x="242570" y="162560"/>
                      </a:cubicBezTo>
                      <a:cubicBezTo>
                        <a:pt x="329565" y="105410"/>
                        <a:pt x="321945" y="67945"/>
                        <a:pt x="323850" y="44450"/>
                      </a:cubicBezTo>
                      <a:cubicBezTo>
                        <a:pt x="325755" y="20320"/>
                        <a:pt x="165100" y="0"/>
                        <a:pt x="165100" y="0"/>
                      </a:cubicBezTo>
                      <a:lnTo>
                        <a:pt x="0" y="162560"/>
                      </a:ln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CA939B30-0F84-A0B7-4D19-CA2065300E47}"/>
                    </a:ext>
                  </a:extLst>
                </p:cNvPr>
                <p:cNvSpPr/>
                <p:nvPr/>
              </p:nvSpPr>
              <p:spPr>
                <a:xfrm>
                  <a:off x="3420342" y="4949741"/>
                  <a:ext cx="2248269" cy="878296"/>
                </a:xfrm>
                <a:custGeom>
                  <a:avLst/>
                  <a:gdLst>
                    <a:gd name="connsiteX0" fmla="*/ 2022878 w 2248269"/>
                    <a:gd name="connsiteY0" fmla="*/ 84 h 878296"/>
                    <a:gd name="connsiteX1" fmla="*/ 1288818 w 2248269"/>
                    <a:gd name="connsiteY1" fmla="*/ 72474 h 878296"/>
                    <a:gd name="connsiteX2" fmla="*/ 1283738 w 2248269"/>
                    <a:gd name="connsiteY2" fmla="*/ 81364 h 878296"/>
                    <a:gd name="connsiteX3" fmla="*/ 1290723 w 2248269"/>
                    <a:gd name="connsiteY3" fmla="*/ 130894 h 878296"/>
                    <a:gd name="connsiteX4" fmla="*/ 542693 w 2248269"/>
                    <a:gd name="connsiteY4" fmla="*/ 19134 h 878296"/>
                    <a:gd name="connsiteX5" fmla="*/ 98828 w 2248269"/>
                    <a:gd name="connsiteY5" fmla="*/ 85809 h 878296"/>
                    <a:gd name="connsiteX6" fmla="*/ 9928 w 2248269"/>
                    <a:gd name="connsiteY6" fmla="*/ 333459 h 878296"/>
                    <a:gd name="connsiteX7" fmla="*/ 589048 w 2248269"/>
                    <a:gd name="connsiteY7" fmla="*/ 800819 h 878296"/>
                    <a:gd name="connsiteX8" fmla="*/ 805583 w 2248269"/>
                    <a:gd name="connsiteY8" fmla="*/ 847809 h 878296"/>
                    <a:gd name="connsiteX9" fmla="*/ 949728 w 2248269"/>
                    <a:gd name="connsiteY9" fmla="*/ 729699 h 878296"/>
                    <a:gd name="connsiteX10" fmla="*/ 1519323 w 2248269"/>
                    <a:gd name="connsiteY10" fmla="*/ 837014 h 878296"/>
                    <a:gd name="connsiteX11" fmla="*/ 2074313 w 2248269"/>
                    <a:gd name="connsiteY11" fmla="*/ 770339 h 878296"/>
                    <a:gd name="connsiteX12" fmla="*/ 2242588 w 2248269"/>
                    <a:gd name="connsiteY12" fmla="*/ 387434 h 878296"/>
                    <a:gd name="connsiteX13" fmla="*/ 2093363 w 2248269"/>
                    <a:gd name="connsiteY13" fmla="*/ 148039 h 878296"/>
                    <a:gd name="connsiteX14" fmla="*/ 2050183 w 2248269"/>
                    <a:gd name="connsiteY14" fmla="*/ 20404 h 878296"/>
                    <a:gd name="connsiteX15" fmla="*/ 2022878 w 2248269"/>
                    <a:gd name="connsiteY15" fmla="*/ 84 h 878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48269" h="878296">
                      <a:moveTo>
                        <a:pt x="2022878" y="84"/>
                      </a:moveTo>
                      <a:cubicBezTo>
                        <a:pt x="2022878" y="84"/>
                        <a:pt x="1675533" y="96604"/>
                        <a:pt x="1288818" y="72474"/>
                      </a:cubicBezTo>
                      <a:cubicBezTo>
                        <a:pt x="1288818" y="72474"/>
                        <a:pt x="1283103" y="72474"/>
                        <a:pt x="1283738" y="81364"/>
                      </a:cubicBezTo>
                      <a:cubicBezTo>
                        <a:pt x="1284373" y="87079"/>
                        <a:pt x="1290723" y="130894"/>
                        <a:pt x="1290723" y="130894"/>
                      </a:cubicBezTo>
                      <a:cubicBezTo>
                        <a:pt x="1290723" y="130894"/>
                        <a:pt x="794153" y="19134"/>
                        <a:pt x="542693" y="19134"/>
                      </a:cubicBezTo>
                      <a:cubicBezTo>
                        <a:pt x="291233" y="19134"/>
                        <a:pt x="209953" y="-6901"/>
                        <a:pt x="98828" y="85809"/>
                      </a:cubicBezTo>
                      <a:cubicBezTo>
                        <a:pt x="-12297" y="178519"/>
                        <a:pt x="-8487" y="224874"/>
                        <a:pt x="9928" y="333459"/>
                      </a:cubicBezTo>
                      <a:cubicBezTo>
                        <a:pt x="34058" y="476334"/>
                        <a:pt x="496973" y="648419"/>
                        <a:pt x="589048" y="800819"/>
                      </a:cubicBezTo>
                      <a:cubicBezTo>
                        <a:pt x="640483" y="885909"/>
                        <a:pt x="616988" y="899879"/>
                        <a:pt x="805583" y="847809"/>
                      </a:cubicBezTo>
                      <a:cubicBezTo>
                        <a:pt x="805583" y="847809"/>
                        <a:pt x="901468" y="799549"/>
                        <a:pt x="949728" y="729699"/>
                      </a:cubicBezTo>
                      <a:cubicBezTo>
                        <a:pt x="949728" y="729699"/>
                        <a:pt x="1245638" y="837014"/>
                        <a:pt x="1519323" y="837014"/>
                      </a:cubicBezTo>
                      <a:cubicBezTo>
                        <a:pt x="1519323" y="837014"/>
                        <a:pt x="1920008" y="871304"/>
                        <a:pt x="2074313" y="770339"/>
                      </a:cubicBezTo>
                      <a:cubicBezTo>
                        <a:pt x="2192423" y="692869"/>
                        <a:pt x="2270528" y="581744"/>
                        <a:pt x="2242588" y="387434"/>
                      </a:cubicBezTo>
                      <a:cubicBezTo>
                        <a:pt x="2224808" y="264244"/>
                        <a:pt x="2181628" y="217889"/>
                        <a:pt x="2093363" y="148039"/>
                      </a:cubicBezTo>
                      <a:cubicBezTo>
                        <a:pt x="2104158" y="127084"/>
                        <a:pt x="2072408" y="82634"/>
                        <a:pt x="2050183" y="20404"/>
                      </a:cubicBezTo>
                      <a:cubicBezTo>
                        <a:pt x="2042563" y="-2456"/>
                        <a:pt x="2022878" y="84"/>
                        <a:pt x="2022878" y="84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B4CF3335-E2B7-B1FC-327B-208A057F5386}"/>
                    </a:ext>
                  </a:extLst>
                </p:cNvPr>
                <p:cNvSpPr/>
                <p:nvPr/>
              </p:nvSpPr>
              <p:spPr>
                <a:xfrm>
                  <a:off x="3839584" y="5329930"/>
                  <a:ext cx="667407" cy="395865"/>
                </a:xfrm>
                <a:custGeom>
                  <a:avLst/>
                  <a:gdLst>
                    <a:gd name="connsiteX0" fmla="*/ 661295 w 667407"/>
                    <a:gd name="connsiteY0" fmla="*/ 395865 h 395865"/>
                    <a:gd name="connsiteX1" fmla="*/ 659390 w 667407"/>
                    <a:gd name="connsiteY1" fmla="*/ 395230 h 395865"/>
                    <a:gd name="connsiteX2" fmla="*/ 143770 w 667407"/>
                    <a:gd name="connsiteY2" fmla="*/ 104400 h 395865"/>
                    <a:gd name="connsiteX3" fmla="*/ 3435 w 667407"/>
                    <a:gd name="connsiteY3" fmla="*/ 11690 h 395865"/>
                    <a:gd name="connsiteX4" fmla="*/ 895 w 667407"/>
                    <a:gd name="connsiteY4" fmla="*/ 3435 h 395865"/>
                    <a:gd name="connsiteX5" fmla="*/ 9150 w 667407"/>
                    <a:gd name="connsiteY5" fmla="*/ 895 h 395865"/>
                    <a:gd name="connsiteX6" fmla="*/ 150755 w 667407"/>
                    <a:gd name="connsiteY6" fmla="*/ 94240 h 395865"/>
                    <a:gd name="connsiteX7" fmla="*/ 663200 w 667407"/>
                    <a:gd name="connsiteY7" fmla="*/ 383165 h 395865"/>
                    <a:gd name="connsiteX8" fmla="*/ 667010 w 667407"/>
                    <a:gd name="connsiteY8" fmla="*/ 391420 h 395865"/>
                    <a:gd name="connsiteX9" fmla="*/ 661295 w 667407"/>
                    <a:gd name="connsiteY9" fmla="*/ 395865 h 395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7407" h="395865">
                      <a:moveTo>
                        <a:pt x="661295" y="395865"/>
                      </a:moveTo>
                      <a:cubicBezTo>
                        <a:pt x="660660" y="395865"/>
                        <a:pt x="660025" y="395865"/>
                        <a:pt x="659390" y="395230"/>
                      </a:cubicBezTo>
                      <a:cubicBezTo>
                        <a:pt x="448570" y="320300"/>
                        <a:pt x="272675" y="195840"/>
                        <a:pt x="143770" y="104400"/>
                      </a:cubicBezTo>
                      <a:cubicBezTo>
                        <a:pt x="85350" y="63125"/>
                        <a:pt x="38995" y="30105"/>
                        <a:pt x="3435" y="11690"/>
                      </a:cubicBezTo>
                      <a:cubicBezTo>
                        <a:pt x="260" y="9785"/>
                        <a:pt x="-1010" y="5975"/>
                        <a:pt x="895" y="3435"/>
                      </a:cubicBezTo>
                      <a:cubicBezTo>
                        <a:pt x="2800" y="260"/>
                        <a:pt x="6610" y="-1010"/>
                        <a:pt x="9150" y="895"/>
                      </a:cubicBezTo>
                      <a:cubicBezTo>
                        <a:pt x="45345" y="19310"/>
                        <a:pt x="91700" y="52330"/>
                        <a:pt x="150755" y="94240"/>
                      </a:cubicBezTo>
                      <a:cubicBezTo>
                        <a:pt x="279025" y="185045"/>
                        <a:pt x="454285" y="309505"/>
                        <a:pt x="663200" y="383165"/>
                      </a:cubicBezTo>
                      <a:cubicBezTo>
                        <a:pt x="666375" y="384435"/>
                        <a:pt x="668280" y="388245"/>
                        <a:pt x="667010" y="391420"/>
                      </a:cubicBezTo>
                      <a:cubicBezTo>
                        <a:pt x="666375" y="394595"/>
                        <a:pt x="664470" y="395865"/>
                        <a:pt x="661295" y="39586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7EF976F0-2D8C-5D2A-0EC8-DC4550880AA0}"/>
                    </a:ext>
                  </a:extLst>
                </p:cNvPr>
                <p:cNvSpPr/>
                <p:nvPr/>
              </p:nvSpPr>
              <p:spPr>
                <a:xfrm>
                  <a:off x="4177567" y="5719098"/>
                  <a:ext cx="213169" cy="93692"/>
                </a:xfrm>
                <a:custGeom>
                  <a:avLst/>
                  <a:gdLst>
                    <a:gd name="connsiteX0" fmla="*/ 6447 w 213169"/>
                    <a:gd name="connsiteY0" fmla="*/ 93692 h 93692"/>
                    <a:gd name="connsiteX1" fmla="*/ 97 w 213169"/>
                    <a:gd name="connsiteY1" fmla="*/ 87977 h 93692"/>
                    <a:gd name="connsiteX2" fmla="*/ 5812 w 213169"/>
                    <a:gd name="connsiteY2" fmla="*/ 80992 h 93692"/>
                    <a:gd name="connsiteX3" fmla="*/ 202662 w 213169"/>
                    <a:gd name="connsiteY3" fmla="*/ 1617 h 93692"/>
                    <a:gd name="connsiteX4" fmla="*/ 211552 w 213169"/>
                    <a:gd name="connsiteY4" fmla="*/ 2252 h 93692"/>
                    <a:gd name="connsiteX5" fmla="*/ 210917 w 213169"/>
                    <a:gd name="connsiteY5" fmla="*/ 11142 h 93692"/>
                    <a:gd name="connsiteX6" fmla="*/ 6447 w 213169"/>
                    <a:gd name="connsiteY6" fmla="*/ 93692 h 93692"/>
                    <a:gd name="connsiteX7" fmla="*/ 6447 w 213169"/>
                    <a:gd name="connsiteY7" fmla="*/ 93692 h 93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169" h="93692">
                      <a:moveTo>
                        <a:pt x="6447" y="93692"/>
                      </a:moveTo>
                      <a:cubicBezTo>
                        <a:pt x="3272" y="93692"/>
                        <a:pt x="732" y="91152"/>
                        <a:pt x="97" y="87977"/>
                      </a:cubicBezTo>
                      <a:cubicBezTo>
                        <a:pt x="-538" y="84802"/>
                        <a:pt x="2002" y="81627"/>
                        <a:pt x="5812" y="80992"/>
                      </a:cubicBezTo>
                      <a:cubicBezTo>
                        <a:pt x="131542" y="65752"/>
                        <a:pt x="202027" y="2252"/>
                        <a:pt x="202662" y="1617"/>
                      </a:cubicBezTo>
                      <a:cubicBezTo>
                        <a:pt x="205202" y="-923"/>
                        <a:pt x="209012" y="-288"/>
                        <a:pt x="211552" y="2252"/>
                      </a:cubicBezTo>
                      <a:cubicBezTo>
                        <a:pt x="214092" y="4792"/>
                        <a:pt x="213457" y="8602"/>
                        <a:pt x="210917" y="11142"/>
                      </a:cubicBezTo>
                      <a:cubicBezTo>
                        <a:pt x="207742" y="13682"/>
                        <a:pt x="136622" y="77817"/>
                        <a:pt x="6447" y="93692"/>
                      </a:cubicBezTo>
                      <a:cubicBezTo>
                        <a:pt x="7082" y="93692"/>
                        <a:pt x="6447" y="93692"/>
                        <a:pt x="6447" y="9369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2F7CB81-EABE-342C-2A24-F122C90A05AC}"/>
                  </a:ext>
                </a:extLst>
              </p:cNvPr>
              <p:cNvSpPr/>
              <p:nvPr/>
            </p:nvSpPr>
            <p:spPr>
              <a:xfrm>
                <a:off x="5160645" y="5745479"/>
                <a:ext cx="325751" cy="275362"/>
              </a:xfrm>
              <a:custGeom>
                <a:avLst/>
                <a:gdLst>
                  <a:gd name="connsiteX0" fmla="*/ 0 w 325751"/>
                  <a:gd name="connsiteY0" fmla="*/ 233045 h 275362"/>
                  <a:gd name="connsiteX1" fmla="*/ 60960 w 325751"/>
                  <a:gd name="connsiteY1" fmla="*/ 267970 h 275362"/>
                  <a:gd name="connsiteX2" fmla="*/ 223520 w 325751"/>
                  <a:gd name="connsiteY2" fmla="*/ 234950 h 275362"/>
                  <a:gd name="connsiteX3" fmla="*/ 325120 w 325751"/>
                  <a:gd name="connsiteY3" fmla="*/ 72390 h 275362"/>
                  <a:gd name="connsiteX4" fmla="*/ 286385 w 325751"/>
                  <a:gd name="connsiteY4" fmla="*/ 0 h 275362"/>
                  <a:gd name="connsiteX5" fmla="*/ 0 w 325751"/>
                  <a:gd name="connsiteY5" fmla="*/ 233045 h 27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751" h="275362">
                    <a:moveTo>
                      <a:pt x="0" y="233045"/>
                    </a:moveTo>
                    <a:cubicBezTo>
                      <a:pt x="0" y="233045"/>
                      <a:pt x="46355" y="253365"/>
                      <a:pt x="60960" y="267970"/>
                    </a:cubicBezTo>
                    <a:cubicBezTo>
                      <a:pt x="75565" y="282575"/>
                      <a:pt x="149860" y="277495"/>
                      <a:pt x="223520" y="234950"/>
                    </a:cubicBezTo>
                    <a:cubicBezTo>
                      <a:pt x="297815" y="192405"/>
                      <a:pt x="330835" y="101600"/>
                      <a:pt x="325120" y="72390"/>
                    </a:cubicBezTo>
                    <a:cubicBezTo>
                      <a:pt x="319405" y="42545"/>
                      <a:pt x="286385" y="0"/>
                      <a:pt x="286385" y="0"/>
                    </a:cubicBezTo>
                    <a:cubicBezTo>
                      <a:pt x="286385" y="0"/>
                      <a:pt x="75565" y="216535"/>
                      <a:pt x="0" y="233045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41CCAB0-0896-DECA-5BB5-6132DA3B17AD}"/>
                  </a:ext>
                </a:extLst>
              </p:cNvPr>
              <p:cNvSpPr/>
              <p:nvPr/>
            </p:nvSpPr>
            <p:spPr>
              <a:xfrm>
                <a:off x="4681665" y="5098716"/>
                <a:ext cx="804528" cy="902796"/>
              </a:xfrm>
              <a:custGeom>
                <a:avLst/>
                <a:gdLst>
                  <a:gd name="connsiteX0" fmla="*/ 682180 w 804528"/>
                  <a:gd name="connsiteY0" fmla="*/ 65739 h 902796"/>
                  <a:gd name="connsiteX1" fmla="*/ 205294 w 804528"/>
                  <a:gd name="connsiteY1" fmla="*/ 10494 h 902796"/>
                  <a:gd name="connsiteX2" fmla="*/ 24955 w 804528"/>
                  <a:gd name="connsiteY2" fmla="*/ 404194 h 902796"/>
                  <a:gd name="connsiteX3" fmla="*/ 274510 w 804528"/>
                  <a:gd name="connsiteY3" fmla="*/ 756619 h 902796"/>
                  <a:gd name="connsiteX4" fmla="*/ 640905 w 804528"/>
                  <a:gd name="connsiteY4" fmla="*/ 867744 h 902796"/>
                  <a:gd name="connsiteX5" fmla="*/ 799019 w 804528"/>
                  <a:gd name="connsiteY5" fmla="*/ 573739 h 902796"/>
                  <a:gd name="connsiteX6" fmla="*/ 724090 w 804528"/>
                  <a:gd name="connsiteY6" fmla="*/ 468329 h 902796"/>
                  <a:gd name="connsiteX7" fmla="*/ 638365 w 804528"/>
                  <a:gd name="connsiteY7" fmla="*/ 279734 h 902796"/>
                  <a:gd name="connsiteX8" fmla="*/ 682180 w 804528"/>
                  <a:gd name="connsiteY8" fmla="*/ 65739 h 902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4528" h="902796">
                    <a:moveTo>
                      <a:pt x="682180" y="65739"/>
                    </a:moveTo>
                    <a:cubicBezTo>
                      <a:pt x="682180" y="65739"/>
                      <a:pt x="382460" y="-31416"/>
                      <a:pt x="205294" y="10494"/>
                    </a:cubicBezTo>
                    <a:cubicBezTo>
                      <a:pt x="27494" y="52404"/>
                      <a:pt x="-41720" y="235284"/>
                      <a:pt x="24955" y="404194"/>
                    </a:cubicBezTo>
                    <a:cubicBezTo>
                      <a:pt x="91630" y="573104"/>
                      <a:pt x="263715" y="659464"/>
                      <a:pt x="274510" y="756619"/>
                    </a:cubicBezTo>
                    <a:cubicBezTo>
                      <a:pt x="285305" y="853774"/>
                      <a:pt x="468819" y="959184"/>
                      <a:pt x="640905" y="867744"/>
                    </a:cubicBezTo>
                    <a:cubicBezTo>
                      <a:pt x="812990" y="776304"/>
                      <a:pt x="812990" y="620729"/>
                      <a:pt x="799019" y="573739"/>
                    </a:cubicBezTo>
                    <a:cubicBezTo>
                      <a:pt x="785050" y="526749"/>
                      <a:pt x="743775" y="545799"/>
                      <a:pt x="724090" y="468329"/>
                    </a:cubicBezTo>
                    <a:cubicBezTo>
                      <a:pt x="704405" y="390859"/>
                      <a:pt x="685355" y="321009"/>
                      <a:pt x="638365" y="279734"/>
                    </a:cubicBezTo>
                    <a:lnTo>
                      <a:pt x="682180" y="65739"/>
                    </a:ln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A971ECA-658B-FC89-E206-F6A5D218E18E}"/>
                  </a:ext>
                </a:extLst>
              </p:cNvPr>
              <p:cNvSpPr/>
              <p:nvPr/>
            </p:nvSpPr>
            <p:spPr>
              <a:xfrm>
                <a:off x="5313332" y="5372388"/>
                <a:ext cx="178385" cy="569306"/>
              </a:xfrm>
              <a:custGeom>
                <a:avLst/>
                <a:gdLst>
                  <a:gd name="connsiteX0" fmla="*/ 58132 w 178385"/>
                  <a:gd name="connsiteY0" fmla="*/ 569307 h 569306"/>
                  <a:gd name="connsiteX1" fmla="*/ 53052 w 178385"/>
                  <a:gd name="connsiteY1" fmla="*/ 566767 h 569306"/>
                  <a:gd name="connsiteX2" fmla="*/ 54322 w 178385"/>
                  <a:gd name="connsiteY2" fmla="*/ 557877 h 569306"/>
                  <a:gd name="connsiteX3" fmla="*/ 161002 w 178385"/>
                  <a:gd name="connsiteY3" fmla="*/ 301972 h 569306"/>
                  <a:gd name="connsiteX4" fmla="*/ 133697 w 178385"/>
                  <a:gd name="connsiteY4" fmla="*/ 268317 h 569306"/>
                  <a:gd name="connsiteX5" fmla="*/ 86072 w 178385"/>
                  <a:gd name="connsiteY5" fmla="*/ 196562 h 569306"/>
                  <a:gd name="connsiteX6" fmla="*/ 2252 w 178385"/>
                  <a:gd name="connsiteY6" fmla="*/ 11142 h 569306"/>
                  <a:gd name="connsiteX7" fmla="*/ 1617 w 178385"/>
                  <a:gd name="connsiteY7" fmla="*/ 2252 h 569306"/>
                  <a:gd name="connsiteX8" fmla="*/ 10507 w 178385"/>
                  <a:gd name="connsiteY8" fmla="*/ 1617 h 569306"/>
                  <a:gd name="connsiteX9" fmla="*/ 98772 w 178385"/>
                  <a:gd name="connsiteY9" fmla="*/ 193387 h 569306"/>
                  <a:gd name="connsiteX10" fmla="*/ 141317 w 178385"/>
                  <a:gd name="connsiteY10" fmla="*/ 258157 h 569306"/>
                  <a:gd name="connsiteX11" fmla="*/ 173067 w 178385"/>
                  <a:gd name="connsiteY11" fmla="*/ 298797 h 569306"/>
                  <a:gd name="connsiteX12" fmla="*/ 61942 w 178385"/>
                  <a:gd name="connsiteY12" fmla="*/ 568672 h 569306"/>
                  <a:gd name="connsiteX13" fmla="*/ 58132 w 178385"/>
                  <a:gd name="connsiteY13" fmla="*/ 569307 h 569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8385" h="569306">
                    <a:moveTo>
                      <a:pt x="58132" y="569307"/>
                    </a:moveTo>
                    <a:cubicBezTo>
                      <a:pt x="56227" y="569307"/>
                      <a:pt x="54322" y="568672"/>
                      <a:pt x="53052" y="566767"/>
                    </a:cubicBezTo>
                    <a:cubicBezTo>
                      <a:pt x="51147" y="564227"/>
                      <a:pt x="51782" y="559782"/>
                      <a:pt x="54322" y="557877"/>
                    </a:cubicBezTo>
                    <a:cubicBezTo>
                      <a:pt x="175607" y="466437"/>
                      <a:pt x="171797" y="339437"/>
                      <a:pt x="161002" y="301972"/>
                    </a:cubicBezTo>
                    <a:cubicBezTo>
                      <a:pt x="155922" y="283557"/>
                      <a:pt x="145762" y="276572"/>
                      <a:pt x="133697" y="268317"/>
                    </a:cubicBezTo>
                    <a:cubicBezTo>
                      <a:pt x="116552" y="256252"/>
                      <a:pt x="97502" y="242917"/>
                      <a:pt x="86072" y="196562"/>
                    </a:cubicBezTo>
                    <a:cubicBezTo>
                      <a:pt x="65752" y="115917"/>
                      <a:pt x="46702" y="50512"/>
                      <a:pt x="2252" y="11142"/>
                    </a:cubicBezTo>
                    <a:cubicBezTo>
                      <a:pt x="-288" y="8602"/>
                      <a:pt x="-923" y="4792"/>
                      <a:pt x="1617" y="2252"/>
                    </a:cubicBezTo>
                    <a:cubicBezTo>
                      <a:pt x="4157" y="-288"/>
                      <a:pt x="7967" y="-923"/>
                      <a:pt x="10507" y="1617"/>
                    </a:cubicBezTo>
                    <a:cubicBezTo>
                      <a:pt x="58132" y="43527"/>
                      <a:pt x="77817" y="110202"/>
                      <a:pt x="98772" y="193387"/>
                    </a:cubicBezTo>
                    <a:cubicBezTo>
                      <a:pt x="108932" y="235297"/>
                      <a:pt x="125442" y="246727"/>
                      <a:pt x="141317" y="258157"/>
                    </a:cubicBezTo>
                    <a:cubicBezTo>
                      <a:pt x="154017" y="267047"/>
                      <a:pt x="166717" y="275937"/>
                      <a:pt x="173067" y="298797"/>
                    </a:cubicBezTo>
                    <a:cubicBezTo>
                      <a:pt x="184497" y="338167"/>
                      <a:pt x="188942" y="472787"/>
                      <a:pt x="61942" y="568672"/>
                    </a:cubicBezTo>
                    <a:cubicBezTo>
                      <a:pt x="61307" y="568672"/>
                      <a:pt x="60037" y="569307"/>
                      <a:pt x="58132" y="56930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95E4B5C-B9A5-3A6E-6306-53541800D5B7}"/>
                  </a:ext>
                </a:extLst>
              </p:cNvPr>
              <p:cNvSpPr/>
              <p:nvPr/>
            </p:nvSpPr>
            <p:spPr>
              <a:xfrm>
                <a:off x="4675997" y="5087857"/>
                <a:ext cx="724802" cy="774462"/>
              </a:xfrm>
              <a:custGeom>
                <a:avLst/>
                <a:gdLst>
                  <a:gd name="connsiteX0" fmla="*/ 280177 w 724802"/>
                  <a:gd name="connsiteY0" fmla="*/ 773827 h 774462"/>
                  <a:gd name="connsiteX1" fmla="*/ 273827 w 724802"/>
                  <a:gd name="connsiteY1" fmla="*/ 768112 h 774462"/>
                  <a:gd name="connsiteX2" fmla="*/ 177942 w 724802"/>
                  <a:gd name="connsiteY2" fmla="*/ 629047 h 774462"/>
                  <a:gd name="connsiteX3" fmla="*/ 24907 w 724802"/>
                  <a:gd name="connsiteY3" fmla="*/ 417592 h 774462"/>
                  <a:gd name="connsiteX4" fmla="*/ 29987 w 724802"/>
                  <a:gd name="connsiteY4" fmla="*/ 159147 h 774462"/>
                  <a:gd name="connsiteX5" fmla="*/ 209692 w 724802"/>
                  <a:gd name="connsiteY5" fmla="*/ 15002 h 774462"/>
                  <a:gd name="connsiteX6" fmla="*/ 720867 w 724802"/>
                  <a:gd name="connsiteY6" fmla="*/ 83583 h 774462"/>
                  <a:gd name="connsiteX7" fmla="*/ 724042 w 724802"/>
                  <a:gd name="connsiteY7" fmla="*/ 91837 h 774462"/>
                  <a:gd name="connsiteX8" fmla="*/ 715787 w 724802"/>
                  <a:gd name="connsiteY8" fmla="*/ 95012 h 774462"/>
                  <a:gd name="connsiteX9" fmla="*/ 212867 w 724802"/>
                  <a:gd name="connsiteY9" fmla="*/ 27067 h 774462"/>
                  <a:gd name="connsiteX10" fmla="*/ 40782 w 724802"/>
                  <a:gd name="connsiteY10" fmla="*/ 164862 h 774462"/>
                  <a:gd name="connsiteX11" fmla="*/ 36337 w 724802"/>
                  <a:gd name="connsiteY11" fmla="*/ 413147 h 774462"/>
                  <a:gd name="connsiteX12" fmla="*/ 186832 w 724802"/>
                  <a:gd name="connsiteY12" fmla="*/ 620792 h 774462"/>
                  <a:gd name="connsiteX13" fmla="*/ 286527 w 724802"/>
                  <a:gd name="connsiteY13" fmla="*/ 767477 h 774462"/>
                  <a:gd name="connsiteX14" fmla="*/ 280812 w 724802"/>
                  <a:gd name="connsiteY14" fmla="*/ 774462 h 774462"/>
                  <a:gd name="connsiteX15" fmla="*/ 280177 w 724802"/>
                  <a:gd name="connsiteY15" fmla="*/ 773827 h 77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24802" h="774462">
                    <a:moveTo>
                      <a:pt x="280177" y="773827"/>
                    </a:moveTo>
                    <a:cubicBezTo>
                      <a:pt x="277002" y="773827"/>
                      <a:pt x="274462" y="771287"/>
                      <a:pt x="273827" y="768112"/>
                    </a:cubicBezTo>
                    <a:cubicBezTo>
                      <a:pt x="268747" y="723662"/>
                      <a:pt x="226837" y="679847"/>
                      <a:pt x="177942" y="629047"/>
                    </a:cubicBezTo>
                    <a:cubicBezTo>
                      <a:pt x="122697" y="571897"/>
                      <a:pt x="59832" y="506492"/>
                      <a:pt x="24907" y="417592"/>
                    </a:cubicBezTo>
                    <a:cubicBezTo>
                      <a:pt x="-10018" y="329327"/>
                      <a:pt x="-8113" y="235347"/>
                      <a:pt x="29987" y="159147"/>
                    </a:cubicBezTo>
                    <a:cubicBezTo>
                      <a:pt x="64912" y="88662"/>
                      <a:pt x="129047" y="37862"/>
                      <a:pt x="209692" y="15002"/>
                    </a:cubicBezTo>
                    <a:cubicBezTo>
                      <a:pt x="414797" y="-42148"/>
                      <a:pt x="717692" y="82312"/>
                      <a:pt x="720867" y="83583"/>
                    </a:cubicBezTo>
                    <a:cubicBezTo>
                      <a:pt x="724042" y="84852"/>
                      <a:pt x="725947" y="88662"/>
                      <a:pt x="724042" y="91837"/>
                    </a:cubicBezTo>
                    <a:cubicBezTo>
                      <a:pt x="722772" y="95012"/>
                      <a:pt x="718962" y="96917"/>
                      <a:pt x="715787" y="95012"/>
                    </a:cubicBezTo>
                    <a:cubicBezTo>
                      <a:pt x="712612" y="93742"/>
                      <a:pt x="414162" y="-29448"/>
                      <a:pt x="212867" y="27067"/>
                    </a:cubicBezTo>
                    <a:cubicBezTo>
                      <a:pt x="135397" y="48658"/>
                      <a:pt x="74437" y="97552"/>
                      <a:pt x="40782" y="164862"/>
                    </a:cubicBezTo>
                    <a:cubicBezTo>
                      <a:pt x="4587" y="237252"/>
                      <a:pt x="3317" y="328058"/>
                      <a:pt x="36337" y="413147"/>
                    </a:cubicBezTo>
                    <a:cubicBezTo>
                      <a:pt x="70627" y="500142"/>
                      <a:pt x="132222" y="564277"/>
                      <a:pt x="186832" y="620792"/>
                    </a:cubicBezTo>
                    <a:cubicBezTo>
                      <a:pt x="236997" y="672862"/>
                      <a:pt x="280812" y="718583"/>
                      <a:pt x="286527" y="767477"/>
                    </a:cubicBezTo>
                    <a:cubicBezTo>
                      <a:pt x="287162" y="770652"/>
                      <a:pt x="284622" y="773827"/>
                      <a:pt x="280812" y="774462"/>
                    </a:cubicBezTo>
                    <a:cubicBezTo>
                      <a:pt x="280812" y="773827"/>
                      <a:pt x="280177" y="773827"/>
                      <a:pt x="280177" y="77382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18D17DD-5A1B-F422-D378-1696C19CCAC6}"/>
                  </a:ext>
                </a:extLst>
              </p:cNvPr>
              <p:cNvSpPr/>
              <p:nvPr/>
            </p:nvSpPr>
            <p:spPr>
              <a:xfrm>
                <a:off x="5389245" y="5090512"/>
                <a:ext cx="131092" cy="43462"/>
              </a:xfrm>
              <a:custGeom>
                <a:avLst/>
                <a:gdLst>
                  <a:gd name="connsiteX0" fmla="*/ 6350 w 131092"/>
                  <a:gd name="connsiteY0" fmla="*/ 43462 h 43462"/>
                  <a:gd name="connsiteX1" fmla="*/ 0 w 131092"/>
                  <a:gd name="connsiteY1" fmla="*/ 37112 h 43462"/>
                  <a:gd name="connsiteX2" fmla="*/ 5715 w 131092"/>
                  <a:gd name="connsiteY2" fmla="*/ 30762 h 43462"/>
                  <a:gd name="connsiteX3" fmla="*/ 121285 w 131092"/>
                  <a:gd name="connsiteY3" fmla="*/ 917 h 43462"/>
                  <a:gd name="connsiteX4" fmla="*/ 130175 w 131092"/>
                  <a:gd name="connsiteY4" fmla="*/ 2822 h 43462"/>
                  <a:gd name="connsiteX5" fmla="*/ 128270 w 131092"/>
                  <a:gd name="connsiteY5" fmla="*/ 11712 h 43462"/>
                  <a:gd name="connsiteX6" fmla="*/ 6350 w 131092"/>
                  <a:gd name="connsiteY6" fmla="*/ 43462 h 43462"/>
                  <a:gd name="connsiteX7" fmla="*/ 6350 w 131092"/>
                  <a:gd name="connsiteY7" fmla="*/ 43462 h 4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092" h="43462">
                    <a:moveTo>
                      <a:pt x="6350" y="43462"/>
                    </a:moveTo>
                    <a:cubicBezTo>
                      <a:pt x="3175" y="43462"/>
                      <a:pt x="0" y="40922"/>
                      <a:pt x="0" y="37112"/>
                    </a:cubicBezTo>
                    <a:cubicBezTo>
                      <a:pt x="0" y="33302"/>
                      <a:pt x="2540" y="30762"/>
                      <a:pt x="5715" y="30762"/>
                    </a:cubicBezTo>
                    <a:cubicBezTo>
                      <a:pt x="76835" y="26952"/>
                      <a:pt x="121285" y="1552"/>
                      <a:pt x="121285" y="917"/>
                    </a:cubicBezTo>
                    <a:cubicBezTo>
                      <a:pt x="124460" y="-988"/>
                      <a:pt x="128270" y="282"/>
                      <a:pt x="130175" y="2822"/>
                    </a:cubicBezTo>
                    <a:cubicBezTo>
                      <a:pt x="132080" y="5997"/>
                      <a:pt x="130810" y="9807"/>
                      <a:pt x="128270" y="11712"/>
                    </a:cubicBezTo>
                    <a:cubicBezTo>
                      <a:pt x="126365" y="12982"/>
                      <a:pt x="81280" y="39652"/>
                      <a:pt x="6350" y="43462"/>
                    </a:cubicBezTo>
                    <a:cubicBezTo>
                      <a:pt x="6350" y="43462"/>
                      <a:pt x="6350" y="43462"/>
                      <a:pt x="6350" y="4346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73ECF76A-ED89-9508-551C-1F5F842DF967}"/>
                  </a:ext>
                </a:extLst>
              </p:cNvPr>
              <p:cNvSpPr/>
              <p:nvPr/>
            </p:nvSpPr>
            <p:spPr>
              <a:xfrm>
                <a:off x="4686202" y="5068472"/>
                <a:ext cx="172580" cy="55977"/>
              </a:xfrm>
              <a:custGeom>
                <a:avLst/>
                <a:gdLst>
                  <a:gd name="connsiteX0" fmla="*/ 166468 w 172580"/>
                  <a:gd name="connsiteY0" fmla="*/ 55978 h 55977"/>
                  <a:gd name="connsiteX1" fmla="*/ 164563 w 172580"/>
                  <a:gd name="connsiteY1" fmla="*/ 55343 h 55977"/>
                  <a:gd name="connsiteX2" fmla="*/ 5178 w 172580"/>
                  <a:gd name="connsiteY2" fmla="*/ 12798 h 55977"/>
                  <a:gd name="connsiteX3" fmla="*/ 98 w 172580"/>
                  <a:gd name="connsiteY3" fmla="*/ 5178 h 55977"/>
                  <a:gd name="connsiteX4" fmla="*/ 7718 w 172580"/>
                  <a:gd name="connsiteY4" fmla="*/ 98 h 55977"/>
                  <a:gd name="connsiteX5" fmla="*/ 168373 w 172580"/>
                  <a:gd name="connsiteY5" fmla="*/ 43278 h 55977"/>
                  <a:gd name="connsiteX6" fmla="*/ 172183 w 172580"/>
                  <a:gd name="connsiteY6" fmla="*/ 51533 h 55977"/>
                  <a:gd name="connsiteX7" fmla="*/ 166468 w 172580"/>
                  <a:gd name="connsiteY7" fmla="*/ 55978 h 5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580" h="55977">
                    <a:moveTo>
                      <a:pt x="166468" y="55978"/>
                    </a:moveTo>
                    <a:cubicBezTo>
                      <a:pt x="165833" y="55978"/>
                      <a:pt x="165198" y="55978"/>
                      <a:pt x="164563" y="55343"/>
                    </a:cubicBezTo>
                    <a:cubicBezTo>
                      <a:pt x="163928" y="55343"/>
                      <a:pt x="90903" y="30578"/>
                      <a:pt x="5178" y="12798"/>
                    </a:cubicBezTo>
                    <a:cubicBezTo>
                      <a:pt x="2003" y="12163"/>
                      <a:pt x="-537" y="8988"/>
                      <a:pt x="98" y="5178"/>
                    </a:cubicBezTo>
                    <a:cubicBezTo>
                      <a:pt x="733" y="2003"/>
                      <a:pt x="3908" y="-537"/>
                      <a:pt x="7718" y="98"/>
                    </a:cubicBezTo>
                    <a:cubicBezTo>
                      <a:pt x="94078" y="17878"/>
                      <a:pt x="167738" y="42643"/>
                      <a:pt x="168373" y="43278"/>
                    </a:cubicBezTo>
                    <a:cubicBezTo>
                      <a:pt x="171548" y="44548"/>
                      <a:pt x="173453" y="47723"/>
                      <a:pt x="172183" y="51533"/>
                    </a:cubicBezTo>
                    <a:cubicBezTo>
                      <a:pt x="171548" y="54708"/>
                      <a:pt x="169008" y="55978"/>
                      <a:pt x="166468" y="5597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25CCA08-D32C-806F-E5DC-69AE922F1173}"/>
                  </a:ext>
                </a:extLst>
              </p:cNvPr>
              <p:cNvSpPr/>
              <p:nvPr/>
            </p:nvSpPr>
            <p:spPr>
              <a:xfrm>
                <a:off x="3796881" y="3872717"/>
                <a:ext cx="638373" cy="1413759"/>
              </a:xfrm>
              <a:custGeom>
                <a:avLst/>
                <a:gdLst>
                  <a:gd name="connsiteX0" fmla="*/ 599858 w 638373"/>
                  <a:gd name="connsiteY0" fmla="*/ 783 h 1413759"/>
                  <a:gd name="connsiteX1" fmla="*/ 363003 w 638373"/>
                  <a:gd name="connsiteY1" fmla="*/ 170963 h 1413759"/>
                  <a:gd name="connsiteX2" fmla="*/ 115353 w 638373"/>
                  <a:gd name="connsiteY2" fmla="*/ 766593 h 1413759"/>
                  <a:gd name="connsiteX3" fmla="*/ 19468 w 638373"/>
                  <a:gd name="connsiteY3" fmla="*/ 932963 h 1413759"/>
                  <a:gd name="connsiteX4" fmla="*/ 1053 w 638373"/>
                  <a:gd name="connsiteY4" fmla="*/ 1269513 h 1413759"/>
                  <a:gd name="connsiteX5" fmla="*/ 104558 w 638373"/>
                  <a:gd name="connsiteY5" fmla="*/ 1413658 h 1413759"/>
                  <a:gd name="connsiteX6" fmla="*/ 252513 w 638373"/>
                  <a:gd name="connsiteY6" fmla="*/ 1232683 h 1413759"/>
                  <a:gd name="connsiteX7" fmla="*/ 289343 w 638373"/>
                  <a:gd name="connsiteY7" fmla="*/ 932963 h 1413759"/>
                  <a:gd name="connsiteX8" fmla="*/ 389038 w 638373"/>
                  <a:gd name="connsiteY8" fmla="*/ 762783 h 1413759"/>
                  <a:gd name="connsiteX9" fmla="*/ 589063 w 638373"/>
                  <a:gd name="connsiteY9" fmla="*/ 496718 h 1413759"/>
                  <a:gd name="connsiteX10" fmla="*/ 599858 w 638373"/>
                  <a:gd name="connsiteY10" fmla="*/ 783 h 141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8373" h="1413759">
                    <a:moveTo>
                      <a:pt x="599858" y="783"/>
                    </a:moveTo>
                    <a:cubicBezTo>
                      <a:pt x="599858" y="783"/>
                      <a:pt x="455713" y="-21442"/>
                      <a:pt x="363003" y="170963"/>
                    </a:cubicBezTo>
                    <a:cubicBezTo>
                      <a:pt x="270293" y="363368"/>
                      <a:pt x="162978" y="692298"/>
                      <a:pt x="115353" y="766593"/>
                    </a:cubicBezTo>
                    <a:cubicBezTo>
                      <a:pt x="67728" y="840888"/>
                      <a:pt x="34073" y="859303"/>
                      <a:pt x="19468" y="932963"/>
                    </a:cubicBezTo>
                    <a:cubicBezTo>
                      <a:pt x="4863" y="1006623"/>
                      <a:pt x="8673" y="1210458"/>
                      <a:pt x="1053" y="1269513"/>
                    </a:cubicBezTo>
                    <a:cubicBezTo>
                      <a:pt x="-6567" y="1328568"/>
                      <a:pt x="27088" y="1409848"/>
                      <a:pt x="104558" y="1413658"/>
                    </a:cubicBezTo>
                    <a:cubicBezTo>
                      <a:pt x="182028" y="1417468"/>
                      <a:pt x="237908" y="1313963"/>
                      <a:pt x="252513" y="1232683"/>
                    </a:cubicBezTo>
                    <a:cubicBezTo>
                      <a:pt x="267118" y="1151403"/>
                      <a:pt x="304583" y="1016148"/>
                      <a:pt x="289343" y="932963"/>
                    </a:cubicBezTo>
                    <a:cubicBezTo>
                      <a:pt x="289343" y="932963"/>
                      <a:pt x="341413" y="821838"/>
                      <a:pt x="389038" y="762783"/>
                    </a:cubicBezTo>
                    <a:cubicBezTo>
                      <a:pt x="437298" y="703728"/>
                      <a:pt x="559218" y="551963"/>
                      <a:pt x="589063" y="496718"/>
                    </a:cubicBezTo>
                    <a:cubicBezTo>
                      <a:pt x="618908" y="441473"/>
                      <a:pt x="677328" y="19198"/>
                      <a:pt x="599858" y="783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4E9B252-BF84-CEDC-A195-7AE110C975BD}"/>
                  </a:ext>
                </a:extLst>
              </p:cNvPr>
              <p:cNvSpPr/>
              <p:nvPr/>
            </p:nvSpPr>
            <p:spPr>
              <a:xfrm>
                <a:off x="4897531" y="3804510"/>
                <a:ext cx="1035344" cy="458341"/>
              </a:xfrm>
              <a:custGeom>
                <a:avLst/>
                <a:gdLst>
                  <a:gd name="connsiteX0" fmla="*/ 66899 w 1035344"/>
                  <a:gd name="connsiteY0" fmla="*/ 2315 h 458341"/>
                  <a:gd name="connsiteX1" fmla="*/ 287244 w 1035344"/>
                  <a:gd name="connsiteY1" fmla="*/ 18824 h 458341"/>
                  <a:gd name="connsiteX2" fmla="*/ 706344 w 1035344"/>
                  <a:gd name="connsiteY2" fmla="*/ 103915 h 458341"/>
                  <a:gd name="connsiteX3" fmla="*/ 1035274 w 1035344"/>
                  <a:gd name="connsiteY3" fmla="*/ 219485 h 458341"/>
                  <a:gd name="connsiteX4" fmla="*/ 957804 w 1035344"/>
                  <a:gd name="connsiteY4" fmla="*/ 368074 h 458341"/>
                  <a:gd name="connsiteX5" fmla="*/ 341854 w 1035344"/>
                  <a:gd name="connsiteY5" fmla="*/ 436655 h 458341"/>
                  <a:gd name="connsiteX6" fmla="*/ 66899 w 1035344"/>
                  <a:gd name="connsiteY6" fmla="*/ 2315 h 45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5344" h="458341">
                    <a:moveTo>
                      <a:pt x="66899" y="2315"/>
                    </a:moveTo>
                    <a:cubicBezTo>
                      <a:pt x="66899" y="2315"/>
                      <a:pt x="153894" y="-9115"/>
                      <a:pt x="287244" y="18824"/>
                    </a:cubicBezTo>
                    <a:cubicBezTo>
                      <a:pt x="420594" y="46765"/>
                      <a:pt x="524099" y="75974"/>
                      <a:pt x="706344" y="103915"/>
                    </a:cubicBezTo>
                    <a:cubicBezTo>
                      <a:pt x="888589" y="131855"/>
                      <a:pt x="1039084" y="121694"/>
                      <a:pt x="1035274" y="219485"/>
                    </a:cubicBezTo>
                    <a:cubicBezTo>
                      <a:pt x="1031464" y="317274"/>
                      <a:pt x="1044799" y="336324"/>
                      <a:pt x="957804" y="368074"/>
                    </a:cubicBezTo>
                    <a:cubicBezTo>
                      <a:pt x="888589" y="393474"/>
                      <a:pt x="711424" y="504599"/>
                      <a:pt x="341854" y="436655"/>
                    </a:cubicBezTo>
                    <a:cubicBezTo>
                      <a:pt x="138019" y="399190"/>
                      <a:pt x="-125506" y="142649"/>
                      <a:pt x="66899" y="2315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5CE56741-F1A7-5544-2549-4DA94DBBC8EB}"/>
                  </a:ext>
                </a:extLst>
              </p:cNvPr>
              <p:cNvSpPr/>
              <p:nvPr/>
            </p:nvSpPr>
            <p:spPr>
              <a:xfrm>
                <a:off x="4879174" y="3550230"/>
                <a:ext cx="1053971" cy="615315"/>
              </a:xfrm>
              <a:custGeom>
                <a:avLst/>
                <a:gdLst>
                  <a:gd name="connsiteX0" fmla="*/ 165900 w 1053971"/>
                  <a:gd name="connsiteY0" fmla="*/ 16565 h 615315"/>
                  <a:gd name="connsiteX1" fmla="*/ 917105 w 1053971"/>
                  <a:gd name="connsiteY1" fmla="*/ 320095 h 615315"/>
                  <a:gd name="connsiteX2" fmla="*/ 1050455 w 1053971"/>
                  <a:gd name="connsiteY2" fmla="*/ 495355 h 615315"/>
                  <a:gd name="connsiteX3" fmla="*/ 910120 w 1053971"/>
                  <a:gd name="connsiteY3" fmla="*/ 614100 h 615315"/>
                  <a:gd name="connsiteX4" fmla="*/ 528485 w 1053971"/>
                  <a:gd name="connsiteY4" fmla="*/ 547425 h 615315"/>
                  <a:gd name="connsiteX5" fmla="*/ 248450 w 1053971"/>
                  <a:gd name="connsiteY5" fmla="*/ 291520 h 615315"/>
                  <a:gd name="connsiteX6" fmla="*/ 49060 w 1053971"/>
                  <a:gd name="connsiteY6" fmla="*/ 188015 h 615315"/>
                  <a:gd name="connsiteX7" fmla="*/ 17310 w 1053971"/>
                  <a:gd name="connsiteY7" fmla="*/ 57204 h 615315"/>
                  <a:gd name="connsiteX8" fmla="*/ 165900 w 1053971"/>
                  <a:gd name="connsiteY8" fmla="*/ 16565 h 61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3971" h="615315">
                    <a:moveTo>
                      <a:pt x="165900" y="16565"/>
                    </a:moveTo>
                    <a:cubicBezTo>
                      <a:pt x="246545" y="51490"/>
                      <a:pt x="812330" y="236275"/>
                      <a:pt x="917105" y="320095"/>
                    </a:cubicBezTo>
                    <a:cubicBezTo>
                      <a:pt x="1021880" y="403915"/>
                      <a:pt x="1067600" y="428680"/>
                      <a:pt x="1050455" y="495355"/>
                    </a:cubicBezTo>
                    <a:cubicBezTo>
                      <a:pt x="1033310" y="562030"/>
                      <a:pt x="1008545" y="624895"/>
                      <a:pt x="910120" y="614100"/>
                    </a:cubicBezTo>
                    <a:cubicBezTo>
                      <a:pt x="811695" y="603305"/>
                      <a:pt x="678980" y="631880"/>
                      <a:pt x="528485" y="547425"/>
                    </a:cubicBezTo>
                    <a:cubicBezTo>
                      <a:pt x="377990" y="463605"/>
                      <a:pt x="366560" y="366450"/>
                      <a:pt x="248450" y="291520"/>
                    </a:cubicBezTo>
                    <a:cubicBezTo>
                      <a:pt x="181775" y="249610"/>
                      <a:pt x="119545" y="212145"/>
                      <a:pt x="49060" y="188015"/>
                    </a:cubicBezTo>
                    <a:cubicBezTo>
                      <a:pt x="-1740" y="170235"/>
                      <a:pt x="-14440" y="109275"/>
                      <a:pt x="17310" y="57204"/>
                    </a:cubicBezTo>
                    <a:cubicBezTo>
                      <a:pt x="49060" y="5135"/>
                      <a:pt x="85255" y="-18360"/>
                      <a:pt x="165900" y="16565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3918B24-1A72-F892-66F0-97599D3BBE23}"/>
                  </a:ext>
                </a:extLst>
              </p:cNvPr>
              <p:cNvSpPr/>
              <p:nvPr/>
            </p:nvSpPr>
            <p:spPr>
              <a:xfrm>
                <a:off x="3823970" y="3897629"/>
                <a:ext cx="601979" cy="1047750"/>
              </a:xfrm>
              <a:custGeom>
                <a:avLst/>
                <a:gdLst>
                  <a:gd name="connsiteX0" fmla="*/ 587375 w 601979"/>
                  <a:gd name="connsiteY0" fmla="*/ 0 h 1047750"/>
                  <a:gd name="connsiteX1" fmla="*/ 424815 w 601979"/>
                  <a:gd name="connsiteY1" fmla="*/ 26670 h 1047750"/>
                  <a:gd name="connsiteX2" fmla="*/ 335915 w 601979"/>
                  <a:gd name="connsiteY2" fmla="*/ 146050 h 1047750"/>
                  <a:gd name="connsiteX3" fmla="*/ 88265 w 601979"/>
                  <a:gd name="connsiteY3" fmla="*/ 741680 h 1047750"/>
                  <a:gd name="connsiteX4" fmla="*/ 0 w 601979"/>
                  <a:gd name="connsiteY4" fmla="*/ 877570 h 1047750"/>
                  <a:gd name="connsiteX5" fmla="*/ 132080 w 601979"/>
                  <a:gd name="connsiteY5" fmla="*/ 847090 h 1047750"/>
                  <a:gd name="connsiteX6" fmla="*/ 255905 w 601979"/>
                  <a:gd name="connsiteY6" fmla="*/ 1047750 h 1047750"/>
                  <a:gd name="connsiteX7" fmla="*/ 256540 w 601979"/>
                  <a:gd name="connsiteY7" fmla="*/ 1047750 h 1047750"/>
                  <a:gd name="connsiteX8" fmla="*/ 262255 w 601979"/>
                  <a:gd name="connsiteY8" fmla="*/ 908685 h 1047750"/>
                  <a:gd name="connsiteX9" fmla="*/ 361950 w 601979"/>
                  <a:gd name="connsiteY9" fmla="*/ 738505 h 1047750"/>
                  <a:gd name="connsiteX10" fmla="*/ 561975 w 601979"/>
                  <a:gd name="connsiteY10" fmla="*/ 472440 h 1047750"/>
                  <a:gd name="connsiteX11" fmla="*/ 601980 w 601979"/>
                  <a:gd name="connsiteY11" fmla="*/ 271780 h 1047750"/>
                  <a:gd name="connsiteX12" fmla="*/ 587375 w 601979"/>
                  <a:gd name="connsiteY12" fmla="*/ 0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979" h="1047750">
                    <a:moveTo>
                      <a:pt x="587375" y="0"/>
                    </a:moveTo>
                    <a:lnTo>
                      <a:pt x="424815" y="26670"/>
                    </a:lnTo>
                    <a:cubicBezTo>
                      <a:pt x="393700" y="52070"/>
                      <a:pt x="362585" y="90170"/>
                      <a:pt x="335915" y="146050"/>
                    </a:cubicBezTo>
                    <a:cubicBezTo>
                      <a:pt x="243205" y="338455"/>
                      <a:pt x="135890" y="667385"/>
                      <a:pt x="88265" y="741680"/>
                    </a:cubicBezTo>
                    <a:cubicBezTo>
                      <a:pt x="47625" y="804545"/>
                      <a:pt x="17780" y="827405"/>
                      <a:pt x="0" y="877570"/>
                    </a:cubicBezTo>
                    <a:cubicBezTo>
                      <a:pt x="16510" y="861060"/>
                      <a:pt x="64770" y="822960"/>
                      <a:pt x="132080" y="847090"/>
                    </a:cubicBezTo>
                    <a:cubicBezTo>
                      <a:pt x="216535" y="876935"/>
                      <a:pt x="255905" y="1047750"/>
                      <a:pt x="255905" y="1047750"/>
                    </a:cubicBezTo>
                    <a:lnTo>
                      <a:pt x="256540" y="1047750"/>
                    </a:lnTo>
                    <a:cubicBezTo>
                      <a:pt x="264795" y="996950"/>
                      <a:pt x="269240" y="947420"/>
                      <a:pt x="262255" y="908685"/>
                    </a:cubicBezTo>
                    <a:cubicBezTo>
                      <a:pt x="262255" y="908685"/>
                      <a:pt x="314325" y="797560"/>
                      <a:pt x="361950" y="738505"/>
                    </a:cubicBezTo>
                    <a:cubicBezTo>
                      <a:pt x="410210" y="679450"/>
                      <a:pt x="532130" y="527685"/>
                      <a:pt x="561975" y="472440"/>
                    </a:cubicBezTo>
                    <a:cubicBezTo>
                      <a:pt x="574040" y="449580"/>
                      <a:pt x="591185" y="365125"/>
                      <a:pt x="601980" y="271780"/>
                    </a:cubicBezTo>
                    <a:lnTo>
                      <a:pt x="587375" y="0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BC0CB6C-4260-A048-6ED0-3C73F22024CC}"/>
                  </a:ext>
                </a:extLst>
              </p:cNvPr>
              <p:cNvSpPr/>
              <p:nvPr/>
            </p:nvSpPr>
            <p:spPr>
              <a:xfrm>
                <a:off x="4447902" y="3634104"/>
                <a:ext cx="374922" cy="257376"/>
              </a:xfrm>
              <a:custGeom>
                <a:avLst/>
                <a:gdLst>
                  <a:gd name="connsiteX0" fmla="*/ 80918 w 374922"/>
                  <a:gd name="connsiteY0" fmla="*/ 0 h 257376"/>
                  <a:gd name="connsiteX1" fmla="*/ 374923 w 374922"/>
                  <a:gd name="connsiteY1" fmla="*/ 188595 h 257376"/>
                  <a:gd name="connsiteX2" fmla="*/ 30753 w 374922"/>
                  <a:gd name="connsiteY2" fmla="*/ 243840 h 257376"/>
                  <a:gd name="connsiteX3" fmla="*/ 80918 w 374922"/>
                  <a:gd name="connsiteY3" fmla="*/ 0 h 257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922" h="257376">
                    <a:moveTo>
                      <a:pt x="80918" y="0"/>
                    </a:moveTo>
                    <a:cubicBezTo>
                      <a:pt x="80918" y="0"/>
                      <a:pt x="197123" y="163830"/>
                      <a:pt x="374923" y="188595"/>
                    </a:cubicBezTo>
                    <a:cubicBezTo>
                      <a:pt x="374923" y="188595"/>
                      <a:pt x="122193" y="294005"/>
                      <a:pt x="30753" y="243840"/>
                    </a:cubicBezTo>
                    <a:cubicBezTo>
                      <a:pt x="-60687" y="193675"/>
                      <a:pt x="80918" y="0"/>
                      <a:pt x="80918" y="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8F1782F-1F86-F4F1-901D-CCC33391C13D}"/>
                  </a:ext>
                </a:extLst>
              </p:cNvPr>
              <p:cNvSpPr/>
              <p:nvPr/>
            </p:nvSpPr>
            <p:spPr>
              <a:xfrm>
                <a:off x="4331459" y="3797596"/>
                <a:ext cx="1097120" cy="1023323"/>
              </a:xfrm>
              <a:custGeom>
                <a:avLst/>
                <a:gdLst>
                  <a:gd name="connsiteX0" fmla="*/ 335156 w 1097120"/>
                  <a:gd name="connsiteY0" fmla="*/ 1023323 h 1023323"/>
                  <a:gd name="connsiteX1" fmla="*/ 770131 w 1097120"/>
                  <a:gd name="connsiteY1" fmla="*/ 1002368 h 1023323"/>
                  <a:gd name="connsiteX2" fmla="*/ 1092710 w 1097120"/>
                  <a:gd name="connsiteY2" fmla="*/ 957918 h 1023323"/>
                  <a:gd name="connsiteX3" fmla="*/ 1096520 w 1097120"/>
                  <a:gd name="connsiteY3" fmla="*/ 941408 h 1023323"/>
                  <a:gd name="connsiteX4" fmla="*/ 1007620 w 1097120"/>
                  <a:gd name="connsiteY4" fmla="*/ 500083 h 1023323"/>
                  <a:gd name="connsiteX5" fmla="*/ 679325 w 1097120"/>
                  <a:gd name="connsiteY5" fmla="*/ 331173 h 1023323"/>
                  <a:gd name="connsiteX6" fmla="*/ 669165 w 1097120"/>
                  <a:gd name="connsiteY6" fmla="*/ 6053 h 1023323"/>
                  <a:gd name="connsiteX7" fmla="*/ 665356 w 1097120"/>
                  <a:gd name="connsiteY7" fmla="*/ 973 h 1023323"/>
                  <a:gd name="connsiteX8" fmla="*/ 497715 w 1097120"/>
                  <a:gd name="connsiteY8" fmla="*/ 13038 h 1023323"/>
                  <a:gd name="connsiteX9" fmla="*/ 492000 w 1097120"/>
                  <a:gd name="connsiteY9" fmla="*/ 18753 h 1023323"/>
                  <a:gd name="connsiteX10" fmla="*/ 207520 w 1097120"/>
                  <a:gd name="connsiteY10" fmla="*/ 279103 h 1023323"/>
                  <a:gd name="connsiteX11" fmla="*/ 65281 w 1097120"/>
                  <a:gd name="connsiteY11" fmla="*/ 75903 h 1023323"/>
                  <a:gd name="connsiteX12" fmla="*/ 20831 w 1097120"/>
                  <a:gd name="connsiteY12" fmla="*/ 90508 h 1023323"/>
                  <a:gd name="connsiteX13" fmla="*/ 11306 w 1097120"/>
                  <a:gd name="connsiteY13" fmla="*/ 639783 h 1023323"/>
                  <a:gd name="connsiteX14" fmla="*/ 175135 w 1097120"/>
                  <a:gd name="connsiteY14" fmla="*/ 921088 h 1023323"/>
                  <a:gd name="connsiteX15" fmla="*/ 335156 w 1097120"/>
                  <a:gd name="connsiteY15" fmla="*/ 1023323 h 102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7120" h="1023323">
                    <a:moveTo>
                      <a:pt x="335156" y="1023323"/>
                    </a:moveTo>
                    <a:cubicBezTo>
                      <a:pt x="335156" y="1023323"/>
                      <a:pt x="427865" y="977603"/>
                      <a:pt x="770131" y="1002368"/>
                    </a:cubicBezTo>
                    <a:cubicBezTo>
                      <a:pt x="1034925" y="1022053"/>
                      <a:pt x="1092710" y="957918"/>
                      <a:pt x="1092710" y="957918"/>
                    </a:cubicBezTo>
                    <a:cubicBezTo>
                      <a:pt x="1092710" y="957918"/>
                      <a:pt x="1099060" y="956648"/>
                      <a:pt x="1096520" y="941408"/>
                    </a:cubicBezTo>
                    <a:cubicBezTo>
                      <a:pt x="1090170" y="898863"/>
                      <a:pt x="1059056" y="634703"/>
                      <a:pt x="1007620" y="500083"/>
                    </a:cubicBezTo>
                    <a:cubicBezTo>
                      <a:pt x="1007620" y="500083"/>
                      <a:pt x="746000" y="501988"/>
                      <a:pt x="679325" y="331173"/>
                    </a:cubicBezTo>
                    <a:cubicBezTo>
                      <a:pt x="612650" y="160358"/>
                      <a:pt x="669165" y="6053"/>
                      <a:pt x="669165" y="6053"/>
                    </a:cubicBezTo>
                    <a:cubicBezTo>
                      <a:pt x="669165" y="6053"/>
                      <a:pt x="671706" y="3513"/>
                      <a:pt x="665356" y="973"/>
                    </a:cubicBezTo>
                    <a:cubicBezTo>
                      <a:pt x="659006" y="-1567"/>
                      <a:pt x="538356" y="338"/>
                      <a:pt x="497715" y="13038"/>
                    </a:cubicBezTo>
                    <a:cubicBezTo>
                      <a:pt x="497715" y="13038"/>
                      <a:pt x="493270" y="15578"/>
                      <a:pt x="492000" y="18753"/>
                    </a:cubicBezTo>
                    <a:cubicBezTo>
                      <a:pt x="490731" y="22563"/>
                      <a:pt x="375795" y="302598"/>
                      <a:pt x="207520" y="279103"/>
                    </a:cubicBezTo>
                    <a:cubicBezTo>
                      <a:pt x="39881" y="255608"/>
                      <a:pt x="65281" y="75903"/>
                      <a:pt x="65281" y="75903"/>
                    </a:cubicBezTo>
                    <a:cubicBezTo>
                      <a:pt x="65281" y="75903"/>
                      <a:pt x="27815" y="75268"/>
                      <a:pt x="20831" y="90508"/>
                    </a:cubicBezTo>
                    <a:cubicBezTo>
                      <a:pt x="13845" y="105748"/>
                      <a:pt x="-16000" y="394038"/>
                      <a:pt x="11306" y="639783"/>
                    </a:cubicBezTo>
                    <a:cubicBezTo>
                      <a:pt x="36706" y="867113"/>
                      <a:pt x="138940" y="902038"/>
                      <a:pt x="175135" y="921088"/>
                    </a:cubicBezTo>
                    <a:cubicBezTo>
                      <a:pt x="211331" y="941408"/>
                      <a:pt x="308485" y="952203"/>
                      <a:pt x="335156" y="1023323"/>
                    </a:cubicBezTo>
                    <a:close/>
                  </a:path>
                </a:pathLst>
              </a:custGeom>
              <a:solidFill>
                <a:srgbClr val="E6E6E6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39EC6D3-AC93-FEBC-84EC-812357B09371}"/>
                  </a:ext>
                </a:extLst>
              </p:cNvPr>
              <p:cNvSpPr/>
              <p:nvPr/>
            </p:nvSpPr>
            <p:spPr>
              <a:xfrm>
                <a:off x="4401169" y="3735704"/>
                <a:ext cx="274970" cy="282383"/>
              </a:xfrm>
              <a:custGeom>
                <a:avLst/>
                <a:gdLst>
                  <a:gd name="connsiteX0" fmla="*/ 196231 w 274970"/>
                  <a:gd name="connsiteY0" fmla="*/ 0 h 282383"/>
                  <a:gd name="connsiteX1" fmla="*/ 16 w 274970"/>
                  <a:gd name="connsiteY1" fmla="*/ 266065 h 282383"/>
                  <a:gd name="connsiteX2" fmla="*/ 274971 w 274970"/>
                  <a:gd name="connsiteY2" fmla="*/ 102235 h 282383"/>
                  <a:gd name="connsiteX3" fmla="*/ 196231 w 274970"/>
                  <a:gd name="connsiteY3" fmla="*/ 0 h 28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970" h="282383">
                    <a:moveTo>
                      <a:pt x="196231" y="0"/>
                    </a:moveTo>
                    <a:cubicBezTo>
                      <a:pt x="171466" y="53975"/>
                      <a:pt x="-1889" y="232410"/>
                      <a:pt x="16" y="266065"/>
                    </a:cubicBezTo>
                    <a:cubicBezTo>
                      <a:pt x="16" y="266065"/>
                      <a:pt x="166386" y="358775"/>
                      <a:pt x="274971" y="102235"/>
                    </a:cubicBezTo>
                    <a:cubicBezTo>
                      <a:pt x="257826" y="105410"/>
                      <a:pt x="227346" y="76200"/>
                      <a:pt x="196231" y="0"/>
                    </a:cubicBezTo>
                    <a:close/>
                  </a:path>
                </a:pathLst>
              </a:custGeom>
              <a:solidFill>
                <a:srgbClr val="CE98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8969925F-B432-6E7B-8218-4F82102AFF93}"/>
                  </a:ext>
                </a:extLst>
              </p:cNvPr>
              <p:cNvSpPr/>
              <p:nvPr/>
            </p:nvSpPr>
            <p:spPr>
              <a:xfrm>
                <a:off x="4941346" y="3817498"/>
                <a:ext cx="359730" cy="513836"/>
              </a:xfrm>
              <a:custGeom>
                <a:avLst/>
                <a:gdLst>
                  <a:gd name="connsiteX0" fmla="*/ 353919 w 359730"/>
                  <a:gd name="connsiteY0" fmla="*/ 513837 h 513836"/>
                  <a:gd name="connsiteX1" fmla="*/ 353919 w 359730"/>
                  <a:gd name="connsiteY1" fmla="*/ 513837 h 513836"/>
                  <a:gd name="connsiteX2" fmla="*/ 31974 w 359730"/>
                  <a:gd name="connsiteY2" fmla="*/ 313812 h 513836"/>
                  <a:gd name="connsiteX3" fmla="*/ 16734 w 359730"/>
                  <a:gd name="connsiteY3" fmla="*/ 4567 h 513836"/>
                  <a:gd name="connsiteX4" fmla="*/ 24354 w 359730"/>
                  <a:gd name="connsiteY4" fmla="*/ 122 h 513836"/>
                  <a:gd name="connsiteX5" fmla="*/ 28799 w 359730"/>
                  <a:gd name="connsiteY5" fmla="*/ 7742 h 513836"/>
                  <a:gd name="connsiteX6" fmla="*/ 43404 w 359730"/>
                  <a:gd name="connsiteY6" fmla="*/ 308732 h 513836"/>
                  <a:gd name="connsiteX7" fmla="*/ 353919 w 359730"/>
                  <a:gd name="connsiteY7" fmla="*/ 500502 h 513836"/>
                  <a:gd name="connsiteX8" fmla="*/ 359634 w 359730"/>
                  <a:gd name="connsiteY8" fmla="*/ 507487 h 513836"/>
                  <a:gd name="connsiteX9" fmla="*/ 353919 w 359730"/>
                  <a:gd name="connsiteY9" fmla="*/ 513837 h 51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730" h="513836">
                    <a:moveTo>
                      <a:pt x="353919" y="513837"/>
                    </a:moveTo>
                    <a:cubicBezTo>
                      <a:pt x="353919" y="513837"/>
                      <a:pt x="353919" y="513837"/>
                      <a:pt x="353919" y="513837"/>
                    </a:cubicBezTo>
                    <a:cubicBezTo>
                      <a:pt x="261209" y="508122"/>
                      <a:pt x="96109" y="475102"/>
                      <a:pt x="31974" y="313812"/>
                    </a:cubicBezTo>
                    <a:cubicBezTo>
                      <a:pt x="-29621" y="160142"/>
                      <a:pt x="16734" y="5836"/>
                      <a:pt x="16734" y="4567"/>
                    </a:cubicBezTo>
                    <a:cubicBezTo>
                      <a:pt x="18004" y="1392"/>
                      <a:pt x="21179" y="-514"/>
                      <a:pt x="24354" y="122"/>
                    </a:cubicBezTo>
                    <a:cubicBezTo>
                      <a:pt x="27529" y="1392"/>
                      <a:pt x="29434" y="4567"/>
                      <a:pt x="28799" y="7742"/>
                    </a:cubicBezTo>
                    <a:cubicBezTo>
                      <a:pt x="28163" y="9011"/>
                      <a:pt x="-16287" y="159507"/>
                      <a:pt x="43404" y="308732"/>
                    </a:cubicBezTo>
                    <a:cubicBezTo>
                      <a:pt x="105634" y="463672"/>
                      <a:pt x="264384" y="495422"/>
                      <a:pt x="353919" y="500502"/>
                    </a:cubicBezTo>
                    <a:cubicBezTo>
                      <a:pt x="357729" y="500502"/>
                      <a:pt x="360269" y="503677"/>
                      <a:pt x="359634" y="507487"/>
                    </a:cubicBezTo>
                    <a:cubicBezTo>
                      <a:pt x="360269" y="511297"/>
                      <a:pt x="357729" y="513837"/>
                      <a:pt x="353919" y="51383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965124E-8204-2AA4-9352-2FD5B371D9AA}"/>
                  </a:ext>
                </a:extLst>
              </p:cNvPr>
              <p:cNvSpPr/>
              <p:nvPr/>
            </p:nvSpPr>
            <p:spPr>
              <a:xfrm>
                <a:off x="4373393" y="3841987"/>
                <a:ext cx="467609" cy="268367"/>
              </a:xfrm>
              <a:custGeom>
                <a:avLst/>
                <a:gdLst>
                  <a:gd name="connsiteX0" fmla="*/ 200512 w 467609"/>
                  <a:gd name="connsiteY0" fmla="*/ 268368 h 268367"/>
                  <a:gd name="connsiteX1" fmla="*/ 49382 w 467609"/>
                  <a:gd name="connsiteY1" fmla="*/ 216933 h 268367"/>
                  <a:gd name="connsiteX2" fmla="*/ 487 w 467609"/>
                  <a:gd name="connsiteY2" fmla="*/ 156608 h 268367"/>
                  <a:gd name="connsiteX3" fmla="*/ 3662 w 467609"/>
                  <a:gd name="connsiteY3" fmla="*/ 148353 h 268367"/>
                  <a:gd name="connsiteX4" fmla="*/ 11917 w 467609"/>
                  <a:gd name="connsiteY4" fmla="*/ 151528 h 268367"/>
                  <a:gd name="connsiteX5" fmla="*/ 220197 w 467609"/>
                  <a:gd name="connsiteY5" fmla="*/ 255033 h 268367"/>
                  <a:gd name="connsiteX6" fmla="*/ 455147 w 467609"/>
                  <a:gd name="connsiteY6" fmla="*/ 4208 h 268367"/>
                  <a:gd name="connsiteX7" fmla="*/ 463402 w 467609"/>
                  <a:gd name="connsiteY7" fmla="*/ 398 h 268367"/>
                  <a:gd name="connsiteX8" fmla="*/ 467212 w 467609"/>
                  <a:gd name="connsiteY8" fmla="*/ 8653 h 268367"/>
                  <a:gd name="connsiteX9" fmla="*/ 403712 w 467609"/>
                  <a:gd name="connsiteY9" fmla="*/ 133748 h 268367"/>
                  <a:gd name="connsiteX10" fmla="*/ 220832 w 467609"/>
                  <a:gd name="connsiteY10" fmla="*/ 268368 h 268367"/>
                  <a:gd name="connsiteX11" fmla="*/ 200512 w 467609"/>
                  <a:gd name="connsiteY11" fmla="*/ 268368 h 26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7609" h="268367">
                    <a:moveTo>
                      <a:pt x="200512" y="268368"/>
                    </a:moveTo>
                    <a:cubicBezTo>
                      <a:pt x="126852" y="268368"/>
                      <a:pt x="78592" y="241063"/>
                      <a:pt x="49382" y="216933"/>
                    </a:cubicBezTo>
                    <a:cubicBezTo>
                      <a:pt x="15092" y="188358"/>
                      <a:pt x="1122" y="157878"/>
                      <a:pt x="487" y="156608"/>
                    </a:cubicBezTo>
                    <a:cubicBezTo>
                      <a:pt x="-783" y="153433"/>
                      <a:pt x="487" y="149623"/>
                      <a:pt x="3662" y="148353"/>
                    </a:cubicBezTo>
                    <a:cubicBezTo>
                      <a:pt x="6837" y="147083"/>
                      <a:pt x="10647" y="148353"/>
                      <a:pt x="11917" y="151528"/>
                    </a:cubicBezTo>
                    <a:cubicBezTo>
                      <a:pt x="13822" y="155973"/>
                      <a:pt x="65892" y="265828"/>
                      <a:pt x="220197" y="255033"/>
                    </a:cubicBezTo>
                    <a:cubicBezTo>
                      <a:pt x="367517" y="244873"/>
                      <a:pt x="454512" y="6113"/>
                      <a:pt x="455147" y="4208"/>
                    </a:cubicBezTo>
                    <a:cubicBezTo>
                      <a:pt x="456417" y="1033"/>
                      <a:pt x="460227" y="-872"/>
                      <a:pt x="463402" y="398"/>
                    </a:cubicBezTo>
                    <a:cubicBezTo>
                      <a:pt x="466577" y="1668"/>
                      <a:pt x="468482" y="5478"/>
                      <a:pt x="467212" y="8653"/>
                    </a:cubicBezTo>
                    <a:cubicBezTo>
                      <a:pt x="467212" y="9288"/>
                      <a:pt x="444987" y="71518"/>
                      <a:pt x="403712" y="133748"/>
                    </a:cubicBezTo>
                    <a:cubicBezTo>
                      <a:pt x="349102" y="216933"/>
                      <a:pt x="285602" y="263923"/>
                      <a:pt x="220832" y="268368"/>
                    </a:cubicBezTo>
                    <a:cubicBezTo>
                      <a:pt x="214482" y="267733"/>
                      <a:pt x="207497" y="268368"/>
                      <a:pt x="200512" y="26836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3" name="Graphic 2">
                <a:extLst>
                  <a:ext uri="{FF2B5EF4-FFF2-40B4-BE49-F238E27FC236}">
                    <a16:creationId xmlns:a16="http://schemas.microsoft.com/office/drawing/2014/main" id="{6779DFFE-F5E1-0FCC-0FBD-EAEBCC32B411}"/>
                  </a:ext>
                </a:extLst>
              </p:cNvPr>
              <p:cNvGrpSpPr/>
              <p:nvPr/>
            </p:nvGrpSpPr>
            <p:grpSpPr>
              <a:xfrm>
                <a:off x="3862930" y="2989647"/>
                <a:ext cx="1187860" cy="1915831"/>
                <a:chOff x="3862930" y="2989647"/>
                <a:chExt cx="1187860" cy="1915831"/>
              </a:xfrm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C10481F1-2B9F-E384-8BB1-614CAEECA6B3}"/>
                    </a:ext>
                  </a:extLst>
                </p:cNvPr>
                <p:cNvSpPr/>
                <p:nvPr/>
              </p:nvSpPr>
              <p:spPr>
                <a:xfrm>
                  <a:off x="3936172" y="3395569"/>
                  <a:ext cx="421663" cy="1509909"/>
                </a:xfrm>
                <a:custGeom>
                  <a:avLst/>
                  <a:gdLst>
                    <a:gd name="connsiteX0" fmla="*/ 43372 w 421663"/>
                    <a:gd name="connsiteY0" fmla="*/ 8031 h 1509909"/>
                    <a:gd name="connsiteX1" fmla="*/ 30037 w 421663"/>
                    <a:gd name="connsiteY1" fmla="*/ 143286 h 1509909"/>
                    <a:gd name="connsiteX2" fmla="*/ 45912 w 421663"/>
                    <a:gd name="connsiteY2" fmla="*/ 295686 h 1509909"/>
                    <a:gd name="connsiteX3" fmla="*/ 65597 w 421663"/>
                    <a:gd name="connsiteY3" fmla="*/ 416971 h 1509909"/>
                    <a:gd name="connsiteX4" fmla="*/ 49087 w 421663"/>
                    <a:gd name="connsiteY4" fmla="*/ 539526 h 1509909"/>
                    <a:gd name="connsiteX5" fmla="*/ 39562 w 421663"/>
                    <a:gd name="connsiteY5" fmla="*/ 741456 h 1509909"/>
                    <a:gd name="connsiteX6" fmla="*/ 10352 w 421663"/>
                    <a:gd name="connsiteY6" fmla="*/ 920526 h 1509909"/>
                    <a:gd name="connsiteX7" fmla="*/ 98617 w 421663"/>
                    <a:gd name="connsiteY7" fmla="*/ 1121186 h 1509909"/>
                    <a:gd name="connsiteX8" fmla="*/ 125922 w 421663"/>
                    <a:gd name="connsiteY8" fmla="*/ 1359311 h 1509909"/>
                    <a:gd name="connsiteX9" fmla="*/ 259907 w 421663"/>
                    <a:gd name="connsiteY9" fmla="*/ 1488851 h 1509909"/>
                    <a:gd name="connsiteX10" fmla="*/ 261812 w 421663"/>
                    <a:gd name="connsiteY10" fmla="*/ 1366296 h 1509909"/>
                    <a:gd name="connsiteX11" fmla="*/ 327852 w 421663"/>
                    <a:gd name="connsiteY11" fmla="*/ 1175161 h 1509909"/>
                    <a:gd name="connsiteX12" fmla="*/ 322772 w 421663"/>
                    <a:gd name="connsiteY12" fmla="*/ 989740 h 1509909"/>
                    <a:gd name="connsiteX13" fmla="*/ 356427 w 421663"/>
                    <a:gd name="connsiteY13" fmla="*/ 799240 h 1509909"/>
                    <a:gd name="connsiteX14" fmla="*/ 401512 w 421663"/>
                    <a:gd name="connsiteY14" fmla="*/ 596040 h 1509909"/>
                    <a:gd name="connsiteX15" fmla="*/ 382462 w 421663"/>
                    <a:gd name="connsiteY15" fmla="*/ 396651 h 1509909"/>
                    <a:gd name="connsiteX16" fmla="*/ 43372 w 421663"/>
                    <a:gd name="connsiteY16" fmla="*/ 8031 h 150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21663" h="1509909">
                      <a:moveTo>
                        <a:pt x="43372" y="8031"/>
                      </a:moveTo>
                      <a:cubicBezTo>
                        <a:pt x="43372" y="8031"/>
                        <a:pt x="61152" y="105821"/>
                        <a:pt x="30037" y="143286"/>
                      </a:cubicBezTo>
                      <a:cubicBezTo>
                        <a:pt x="-1713" y="180751"/>
                        <a:pt x="12257" y="258856"/>
                        <a:pt x="45912" y="295686"/>
                      </a:cubicBezTo>
                      <a:cubicBezTo>
                        <a:pt x="79567" y="332515"/>
                        <a:pt x="91632" y="361090"/>
                        <a:pt x="65597" y="416971"/>
                      </a:cubicBezTo>
                      <a:cubicBezTo>
                        <a:pt x="35117" y="480471"/>
                        <a:pt x="-12508" y="471581"/>
                        <a:pt x="49087" y="539526"/>
                      </a:cubicBezTo>
                      <a:cubicBezTo>
                        <a:pt x="110682" y="607471"/>
                        <a:pt x="3367" y="691926"/>
                        <a:pt x="39562" y="741456"/>
                      </a:cubicBezTo>
                      <a:cubicBezTo>
                        <a:pt x="75757" y="790986"/>
                        <a:pt x="63057" y="848136"/>
                        <a:pt x="10352" y="920526"/>
                      </a:cubicBezTo>
                      <a:cubicBezTo>
                        <a:pt x="-42353" y="993551"/>
                        <a:pt x="124652" y="1044351"/>
                        <a:pt x="98617" y="1121186"/>
                      </a:cubicBezTo>
                      <a:cubicBezTo>
                        <a:pt x="72582" y="1198021"/>
                        <a:pt x="26227" y="1283111"/>
                        <a:pt x="125922" y="1359311"/>
                      </a:cubicBezTo>
                      <a:cubicBezTo>
                        <a:pt x="226252" y="1435511"/>
                        <a:pt x="271337" y="1411381"/>
                        <a:pt x="259907" y="1488851"/>
                      </a:cubicBezTo>
                      <a:cubicBezTo>
                        <a:pt x="247842" y="1566321"/>
                        <a:pt x="318327" y="1408206"/>
                        <a:pt x="261812" y="1366296"/>
                      </a:cubicBezTo>
                      <a:cubicBezTo>
                        <a:pt x="205297" y="1324386"/>
                        <a:pt x="383097" y="1244376"/>
                        <a:pt x="327852" y="1175161"/>
                      </a:cubicBezTo>
                      <a:cubicBezTo>
                        <a:pt x="272607" y="1105946"/>
                        <a:pt x="376112" y="1049431"/>
                        <a:pt x="322772" y="989740"/>
                      </a:cubicBezTo>
                      <a:cubicBezTo>
                        <a:pt x="269432" y="930051"/>
                        <a:pt x="383732" y="905286"/>
                        <a:pt x="356427" y="799240"/>
                      </a:cubicBezTo>
                      <a:cubicBezTo>
                        <a:pt x="329122" y="693196"/>
                        <a:pt x="406592" y="649381"/>
                        <a:pt x="401512" y="596040"/>
                      </a:cubicBezTo>
                      <a:cubicBezTo>
                        <a:pt x="397067" y="542701"/>
                        <a:pt x="460567" y="518571"/>
                        <a:pt x="382462" y="396651"/>
                      </a:cubicBezTo>
                      <a:cubicBezTo>
                        <a:pt x="304357" y="274731"/>
                        <a:pt x="144972" y="-55469"/>
                        <a:pt x="43372" y="8031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1302AA92-AE48-9D6B-A277-9FD896B07D45}"/>
                    </a:ext>
                  </a:extLst>
                </p:cNvPr>
                <p:cNvSpPr/>
                <p:nvPr/>
              </p:nvSpPr>
              <p:spPr>
                <a:xfrm>
                  <a:off x="3984842" y="3136372"/>
                  <a:ext cx="616751" cy="877786"/>
                </a:xfrm>
                <a:custGeom>
                  <a:avLst/>
                  <a:gdLst>
                    <a:gd name="connsiteX0" fmla="*/ 233463 w 616751"/>
                    <a:gd name="connsiteY0" fmla="*/ 3703 h 877786"/>
                    <a:gd name="connsiteX1" fmla="*/ 55663 w 616751"/>
                    <a:gd name="connsiteY1" fmla="*/ 561233 h 877786"/>
                    <a:gd name="connsiteX2" fmla="*/ 446823 w 616751"/>
                    <a:gd name="connsiteY2" fmla="*/ 874923 h 877786"/>
                    <a:gd name="connsiteX3" fmla="*/ 615733 w 616751"/>
                    <a:gd name="connsiteY3" fmla="*/ 498368 h 877786"/>
                    <a:gd name="connsiteX4" fmla="*/ 233463 w 616751"/>
                    <a:gd name="connsiteY4" fmla="*/ 3703 h 877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6751" h="877786">
                      <a:moveTo>
                        <a:pt x="233463" y="3703"/>
                      </a:moveTo>
                      <a:cubicBezTo>
                        <a:pt x="27723" y="36723"/>
                        <a:pt x="-69433" y="232937"/>
                        <a:pt x="55663" y="561233"/>
                      </a:cubicBezTo>
                      <a:cubicBezTo>
                        <a:pt x="119798" y="729508"/>
                        <a:pt x="316648" y="902228"/>
                        <a:pt x="446823" y="874923"/>
                      </a:cubicBezTo>
                      <a:cubicBezTo>
                        <a:pt x="550328" y="853333"/>
                        <a:pt x="626528" y="673628"/>
                        <a:pt x="615733" y="498368"/>
                      </a:cubicBezTo>
                      <a:cubicBezTo>
                        <a:pt x="597953" y="210078"/>
                        <a:pt x="464603" y="-33127"/>
                        <a:pt x="233463" y="3703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CDA8AB68-78B5-3AD2-6159-3E895A134045}"/>
                    </a:ext>
                  </a:extLst>
                </p:cNvPr>
                <p:cNvSpPr/>
                <p:nvPr/>
              </p:nvSpPr>
              <p:spPr>
                <a:xfrm>
                  <a:off x="4465914" y="3272985"/>
                  <a:ext cx="584875" cy="658842"/>
                </a:xfrm>
                <a:custGeom>
                  <a:avLst/>
                  <a:gdLst>
                    <a:gd name="connsiteX0" fmla="*/ 40 w 584875"/>
                    <a:gd name="connsiteY0" fmla="*/ 18854 h 658842"/>
                    <a:gd name="connsiteX1" fmla="*/ 62905 w 584875"/>
                    <a:gd name="connsiteY1" fmla="*/ 189034 h 658842"/>
                    <a:gd name="connsiteX2" fmla="*/ 121960 w 584875"/>
                    <a:gd name="connsiteY2" fmla="*/ 394139 h 658842"/>
                    <a:gd name="connsiteX3" fmla="*/ 279440 w 584875"/>
                    <a:gd name="connsiteY3" fmla="*/ 641789 h 658842"/>
                    <a:gd name="connsiteX4" fmla="*/ 584875 w 584875"/>
                    <a:gd name="connsiteY4" fmla="*/ 532569 h 658842"/>
                    <a:gd name="connsiteX5" fmla="*/ 485180 w 584875"/>
                    <a:gd name="connsiteY5" fmla="*/ 477324 h 658842"/>
                    <a:gd name="connsiteX6" fmla="*/ 444540 w 584875"/>
                    <a:gd name="connsiteY6" fmla="*/ 370009 h 658842"/>
                    <a:gd name="connsiteX7" fmla="*/ 311190 w 584875"/>
                    <a:gd name="connsiteY7" fmla="*/ 292539 h 658842"/>
                    <a:gd name="connsiteX8" fmla="*/ 211495 w 584875"/>
                    <a:gd name="connsiteY8" fmla="*/ 122359 h 658842"/>
                    <a:gd name="connsiteX9" fmla="*/ 59730 w 584875"/>
                    <a:gd name="connsiteY9" fmla="*/ 439 h 658842"/>
                    <a:gd name="connsiteX10" fmla="*/ 40 w 584875"/>
                    <a:gd name="connsiteY10" fmla="*/ 18854 h 658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84875" h="658842">
                      <a:moveTo>
                        <a:pt x="40" y="18854"/>
                      </a:moveTo>
                      <a:cubicBezTo>
                        <a:pt x="40" y="18854"/>
                        <a:pt x="-3770" y="126169"/>
                        <a:pt x="62905" y="189034"/>
                      </a:cubicBezTo>
                      <a:cubicBezTo>
                        <a:pt x="129580" y="251899"/>
                        <a:pt x="121960" y="298254"/>
                        <a:pt x="121960" y="394139"/>
                      </a:cubicBezTo>
                      <a:cubicBezTo>
                        <a:pt x="121960" y="529394"/>
                        <a:pt x="198160" y="613214"/>
                        <a:pt x="279440" y="641789"/>
                      </a:cubicBezTo>
                      <a:cubicBezTo>
                        <a:pt x="477560" y="712274"/>
                        <a:pt x="547410" y="542094"/>
                        <a:pt x="584875" y="532569"/>
                      </a:cubicBezTo>
                      <a:cubicBezTo>
                        <a:pt x="546140" y="484309"/>
                        <a:pt x="529630" y="532569"/>
                        <a:pt x="485180" y="477324"/>
                      </a:cubicBezTo>
                      <a:cubicBezTo>
                        <a:pt x="466130" y="453829"/>
                        <a:pt x="479465" y="396044"/>
                        <a:pt x="444540" y="370009"/>
                      </a:cubicBezTo>
                      <a:cubicBezTo>
                        <a:pt x="366435" y="312224"/>
                        <a:pt x="318810" y="370009"/>
                        <a:pt x="311190" y="292539"/>
                      </a:cubicBezTo>
                      <a:cubicBezTo>
                        <a:pt x="303570" y="215069"/>
                        <a:pt x="262930" y="181414"/>
                        <a:pt x="211495" y="122359"/>
                      </a:cubicBezTo>
                      <a:cubicBezTo>
                        <a:pt x="159425" y="63304"/>
                        <a:pt x="93385" y="4249"/>
                        <a:pt x="59730" y="439"/>
                      </a:cubicBezTo>
                      <a:cubicBezTo>
                        <a:pt x="26075" y="-3371"/>
                        <a:pt x="40" y="18854"/>
                        <a:pt x="40" y="18854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0B0B2A34-9581-ED0B-20B0-05913467EB29}"/>
                    </a:ext>
                  </a:extLst>
                </p:cNvPr>
                <p:cNvSpPr/>
                <p:nvPr/>
              </p:nvSpPr>
              <p:spPr>
                <a:xfrm>
                  <a:off x="3949614" y="2989647"/>
                  <a:ext cx="708744" cy="389187"/>
                </a:xfrm>
                <a:custGeom>
                  <a:avLst/>
                  <a:gdLst>
                    <a:gd name="connsiteX0" fmla="*/ 720 w 708744"/>
                    <a:gd name="connsiteY0" fmla="*/ 389187 h 389187"/>
                    <a:gd name="connsiteX1" fmla="*/ 69300 w 708744"/>
                    <a:gd name="connsiteY1" fmla="*/ 111693 h 389187"/>
                    <a:gd name="connsiteX2" fmla="*/ 470620 w 708744"/>
                    <a:gd name="connsiteY2" fmla="*/ 20888 h 389187"/>
                    <a:gd name="connsiteX3" fmla="*/ 708745 w 708744"/>
                    <a:gd name="connsiteY3" fmla="*/ 387282 h 389187"/>
                    <a:gd name="connsiteX4" fmla="*/ 456015 w 708744"/>
                    <a:gd name="connsiteY4" fmla="*/ 262823 h 389187"/>
                    <a:gd name="connsiteX5" fmla="*/ 720 w 708744"/>
                    <a:gd name="connsiteY5" fmla="*/ 389187 h 389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8744" h="389187">
                      <a:moveTo>
                        <a:pt x="720" y="389187"/>
                      </a:moveTo>
                      <a:cubicBezTo>
                        <a:pt x="720" y="389187"/>
                        <a:pt x="-11980" y="202498"/>
                        <a:pt x="69300" y="111693"/>
                      </a:cubicBezTo>
                      <a:cubicBezTo>
                        <a:pt x="186775" y="-19118"/>
                        <a:pt x="362670" y="-13402"/>
                        <a:pt x="470620" y="20888"/>
                      </a:cubicBezTo>
                      <a:cubicBezTo>
                        <a:pt x="592540" y="59623"/>
                        <a:pt x="692870" y="126298"/>
                        <a:pt x="708745" y="387282"/>
                      </a:cubicBezTo>
                      <a:cubicBezTo>
                        <a:pt x="708745" y="387282"/>
                        <a:pt x="601430" y="264728"/>
                        <a:pt x="456015" y="262823"/>
                      </a:cubicBezTo>
                      <a:cubicBezTo>
                        <a:pt x="280120" y="260282"/>
                        <a:pt x="128355" y="239328"/>
                        <a:pt x="720" y="389187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20CBEC8B-C2AA-A4A0-4900-5525C7E1BE39}"/>
                    </a:ext>
                  </a:extLst>
                </p:cNvPr>
                <p:cNvSpPr/>
                <p:nvPr/>
              </p:nvSpPr>
              <p:spPr>
                <a:xfrm>
                  <a:off x="3862930" y="3242754"/>
                  <a:ext cx="699377" cy="309879"/>
                </a:xfrm>
                <a:custGeom>
                  <a:avLst/>
                  <a:gdLst>
                    <a:gd name="connsiteX0" fmla="*/ 122330 w 699377"/>
                    <a:gd name="connsiteY0" fmla="*/ 226885 h 309879"/>
                    <a:gd name="connsiteX1" fmla="*/ 11205 w 699377"/>
                    <a:gd name="connsiteY1" fmla="*/ 301180 h 309879"/>
                    <a:gd name="connsiteX2" fmla="*/ 66450 w 699377"/>
                    <a:gd name="connsiteY2" fmla="*/ 127190 h 309879"/>
                    <a:gd name="connsiteX3" fmla="*/ 232820 w 699377"/>
                    <a:gd name="connsiteY3" fmla="*/ 23685 h 309879"/>
                    <a:gd name="connsiteX4" fmla="*/ 688115 w 699377"/>
                    <a:gd name="connsiteY4" fmla="*/ 5270 h 309879"/>
                    <a:gd name="connsiteX5" fmla="*/ 562385 w 699377"/>
                    <a:gd name="connsiteY5" fmla="*/ 138620 h 309879"/>
                    <a:gd name="connsiteX6" fmla="*/ 181385 w 699377"/>
                    <a:gd name="connsiteY6" fmla="*/ 94170 h 309879"/>
                    <a:gd name="connsiteX7" fmla="*/ 122330 w 699377"/>
                    <a:gd name="connsiteY7" fmla="*/ 226885 h 309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9377" h="309879">
                      <a:moveTo>
                        <a:pt x="122330" y="226885"/>
                      </a:moveTo>
                      <a:cubicBezTo>
                        <a:pt x="122330" y="226885"/>
                        <a:pt x="41050" y="341820"/>
                        <a:pt x="11205" y="301180"/>
                      </a:cubicBezTo>
                      <a:cubicBezTo>
                        <a:pt x="-18640" y="260540"/>
                        <a:pt x="15015" y="186245"/>
                        <a:pt x="66450" y="127190"/>
                      </a:cubicBezTo>
                      <a:cubicBezTo>
                        <a:pt x="118520" y="68135"/>
                        <a:pt x="184560" y="45910"/>
                        <a:pt x="232820" y="23685"/>
                      </a:cubicBezTo>
                      <a:cubicBezTo>
                        <a:pt x="281080" y="1460"/>
                        <a:pt x="643665" y="-6160"/>
                        <a:pt x="688115" y="5270"/>
                      </a:cubicBezTo>
                      <a:cubicBezTo>
                        <a:pt x="732565" y="16065"/>
                        <a:pt x="636045" y="123380"/>
                        <a:pt x="562385" y="138620"/>
                      </a:cubicBezTo>
                      <a:cubicBezTo>
                        <a:pt x="488090" y="153225"/>
                        <a:pt x="262665" y="67500"/>
                        <a:pt x="181385" y="94170"/>
                      </a:cubicBezTo>
                      <a:cubicBezTo>
                        <a:pt x="125505" y="111950"/>
                        <a:pt x="122330" y="226885"/>
                        <a:pt x="122330" y="226885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7184AD18-9A69-A1A9-DB66-6E0C5F782BBE}"/>
                    </a:ext>
                  </a:extLst>
                </p:cNvPr>
                <p:cNvSpPr/>
                <p:nvPr/>
              </p:nvSpPr>
              <p:spPr>
                <a:xfrm>
                  <a:off x="3945543" y="3233856"/>
                  <a:ext cx="567799" cy="123388"/>
                </a:xfrm>
                <a:custGeom>
                  <a:avLst/>
                  <a:gdLst>
                    <a:gd name="connsiteX0" fmla="*/ 6062 w 567799"/>
                    <a:gd name="connsiteY0" fmla="*/ 123389 h 123388"/>
                    <a:gd name="connsiteX1" fmla="*/ 2252 w 567799"/>
                    <a:gd name="connsiteY1" fmla="*/ 122118 h 123388"/>
                    <a:gd name="connsiteX2" fmla="*/ 1617 w 567799"/>
                    <a:gd name="connsiteY2" fmla="*/ 113228 h 123388"/>
                    <a:gd name="connsiteX3" fmla="*/ 216882 w 567799"/>
                    <a:gd name="connsiteY3" fmla="*/ 5278 h 123388"/>
                    <a:gd name="connsiteX4" fmla="*/ 563592 w 567799"/>
                    <a:gd name="connsiteY4" fmla="*/ 33218 h 123388"/>
                    <a:gd name="connsiteX5" fmla="*/ 567402 w 567799"/>
                    <a:gd name="connsiteY5" fmla="*/ 41473 h 123388"/>
                    <a:gd name="connsiteX6" fmla="*/ 559147 w 567799"/>
                    <a:gd name="connsiteY6" fmla="*/ 45284 h 123388"/>
                    <a:gd name="connsiteX7" fmla="*/ 217517 w 567799"/>
                    <a:gd name="connsiteY7" fmla="*/ 17978 h 123388"/>
                    <a:gd name="connsiteX8" fmla="*/ 11142 w 567799"/>
                    <a:gd name="connsiteY8" fmla="*/ 120848 h 123388"/>
                    <a:gd name="connsiteX9" fmla="*/ 6062 w 567799"/>
                    <a:gd name="connsiteY9" fmla="*/ 123389 h 123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7799" h="123388">
                      <a:moveTo>
                        <a:pt x="6062" y="123389"/>
                      </a:moveTo>
                      <a:cubicBezTo>
                        <a:pt x="4792" y="123389"/>
                        <a:pt x="2887" y="122753"/>
                        <a:pt x="2252" y="122118"/>
                      </a:cubicBezTo>
                      <a:cubicBezTo>
                        <a:pt x="-288" y="119578"/>
                        <a:pt x="-923" y="115768"/>
                        <a:pt x="1617" y="113228"/>
                      </a:cubicBezTo>
                      <a:cubicBezTo>
                        <a:pt x="4792" y="109418"/>
                        <a:pt x="80357" y="20518"/>
                        <a:pt x="216882" y="5278"/>
                      </a:cubicBezTo>
                      <a:cubicBezTo>
                        <a:pt x="351502" y="-9327"/>
                        <a:pt x="488027" y="8453"/>
                        <a:pt x="563592" y="33218"/>
                      </a:cubicBezTo>
                      <a:cubicBezTo>
                        <a:pt x="566767" y="34489"/>
                        <a:pt x="568672" y="37664"/>
                        <a:pt x="567402" y="41473"/>
                      </a:cubicBezTo>
                      <a:cubicBezTo>
                        <a:pt x="566132" y="44648"/>
                        <a:pt x="562957" y="46553"/>
                        <a:pt x="559147" y="45284"/>
                      </a:cubicBezTo>
                      <a:cubicBezTo>
                        <a:pt x="484852" y="21153"/>
                        <a:pt x="350232" y="3373"/>
                        <a:pt x="217517" y="17978"/>
                      </a:cubicBezTo>
                      <a:cubicBezTo>
                        <a:pt x="86707" y="32584"/>
                        <a:pt x="11777" y="120214"/>
                        <a:pt x="11142" y="120848"/>
                      </a:cubicBezTo>
                      <a:cubicBezTo>
                        <a:pt x="9872" y="122753"/>
                        <a:pt x="7967" y="123389"/>
                        <a:pt x="6062" y="12338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2F9EEE31-8784-9E57-4517-E8D64EFAA0DD}"/>
                    </a:ext>
                  </a:extLst>
                </p:cNvPr>
                <p:cNvSpPr/>
                <p:nvPr/>
              </p:nvSpPr>
              <p:spPr>
                <a:xfrm>
                  <a:off x="3884288" y="3326009"/>
                  <a:ext cx="186816" cy="207130"/>
                </a:xfrm>
                <a:custGeom>
                  <a:avLst/>
                  <a:gdLst>
                    <a:gd name="connsiteX0" fmla="*/ 6356 w 186816"/>
                    <a:gd name="connsiteY0" fmla="*/ 207131 h 207130"/>
                    <a:gd name="connsiteX1" fmla="*/ 6 w 186816"/>
                    <a:gd name="connsiteY1" fmla="*/ 200781 h 207130"/>
                    <a:gd name="connsiteX2" fmla="*/ 179076 w 186816"/>
                    <a:gd name="connsiteY2" fmla="*/ 120 h 207130"/>
                    <a:gd name="connsiteX3" fmla="*/ 186696 w 186816"/>
                    <a:gd name="connsiteY3" fmla="*/ 5200 h 207130"/>
                    <a:gd name="connsiteX4" fmla="*/ 181616 w 186816"/>
                    <a:gd name="connsiteY4" fmla="*/ 12820 h 207130"/>
                    <a:gd name="connsiteX5" fmla="*/ 12706 w 186816"/>
                    <a:gd name="connsiteY5" fmla="*/ 200781 h 207130"/>
                    <a:gd name="connsiteX6" fmla="*/ 6356 w 186816"/>
                    <a:gd name="connsiteY6" fmla="*/ 207131 h 207130"/>
                    <a:gd name="connsiteX7" fmla="*/ 6356 w 186816"/>
                    <a:gd name="connsiteY7" fmla="*/ 207131 h 207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816" h="207130">
                      <a:moveTo>
                        <a:pt x="6356" y="207131"/>
                      </a:moveTo>
                      <a:cubicBezTo>
                        <a:pt x="3181" y="207131"/>
                        <a:pt x="6" y="204590"/>
                        <a:pt x="6" y="200781"/>
                      </a:cubicBezTo>
                      <a:cubicBezTo>
                        <a:pt x="6" y="199510"/>
                        <a:pt x="-3804" y="41395"/>
                        <a:pt x="179076" y="120"/>
                      </a:cubicBezTo>
                      <a:cubicBezTo>
                        <a:pt x="182251" y="-515"/>
                        <a:pt x="186061" y="1390"/>
                        <a:pt x="186696" y="5200"/>
                      </a:cubicBezTo>
                      <a:cubicBezTo>
                        <a:pt x="187331" y="8375"/>
                        <a:pt x="185426" y="12185"/>
                        <a:pt x="181616" y="12820"/>
                      </a:cubicBezTo>
                      <a:cubicBezTo>
                        <a:pt x="9531" y="51556"/>
                        <a:pt x="12706" y="194431"/>
                        <a:pt x="12706" y="200781"/>
                      </a:cubicBezTo>
                      <a:cubicBezTo>
                        <a:pt x="12706" y="203956"/>
                        <a:pt x="10166" y="207131"/>
                        <a:pt x="6356" y="207131"/>
                      </a:cubicBezTo>
                      <a:cubicBezTo>
                        <a:pt x="6991" y="207131"/>
                        <a:pt x="6356" y="207131"/>
                        <a:pt x="6356" y="20713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C727F89D-C6B0-25BC-9BC4-F90B8DDD653B}"/>
                    </a:ext>
                  </a:extLst>
                </p:cNvPr>
                <p:cNvSpPr/>
                <p:nvPr/>
              </p:nvSpPr>
              <p:spPr>
                <a:xfrm>
                  <a:off x="4227890" y="3793715"/>
                  <a:ext cx="207769" cy="103653"/>
                </a:xfrm>
                <a:custGeom>
                  <a:avLst/>
                  <a:gdLst>
                    <a:gd name="connsiteX0" fmla="*/ 19625 w 207769"/>
                    <a:gd name="connsiteY0" fmla="*/ 55655 h 103653"/>
                    <a:gd name="connsiteX1" fmla="*/ 123130 w 207769"/>
                    <a:gd name="connsiteY1" fmla="*/ 27714 h 103653"/>
                    <a:gd name="connsiteX2" fmla="*/ 207585 w 207769"/>
                    <a:gd name="connsiteY2" fmla="*/ 28984 h 103653"/>
                    <a:gd name="connsiteX3" fmla="*/ 102175 w 207769"/>
                    <a:gd name="connsiteY3" fmla="*/ 103280 h 103653"/>
                    <a:gd name="connsiteX4" fmla="*/ 19625 w 207769"/>
                    <a:gd name="connsiteY4" fmla="*/ 55655 h 103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769" h="103653">
                      <a:moveTo>
                        <a:pt x="19625" y="55655"/>
                      </a:moveTo>
                      <a:cubicBezTo>
                        <a:pt x="42485" y="53750"/>
                        <a:pt x="90745" y="63275"/>
                        <a:pt x="123130" y="27714"/>
                      </a:cubicBezTo>
                      <a:cubicBezTo>
                        <a:pt x="155515" y="-7211"/>
                        <a:pt x="211395" y="-11656"/>
                        <a:pt x="207585" y="28984"/>
                      </a:cubicBezTo>
                      <a:cubicBezTo>
                        <a:pt x="203775" y="69625"/>
                        <a:pt x="148530" y="100105"/>
                        <a:pt x="102175" y="103280"/>
                      </a:cubicBezTo>
                      <a:cubicBezTo>
                        <a:pt x="42485" y="108359"/>
                        <a:pt x="-37525" y="60100"/>
                        <a:pt x="19625" y="5565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2" name="Graphic 2">
                <a:extLst>
                  <a:ext uri="{FF2B5EF4-FFF2-40B4-BE49-F238E27FC236}">
                    <a16:creationId xmlns:a16="http://schemas.microsoft.com/office/drawing/2014/main" id="{56A554AC-31F8-8FED-7743-FD7CF4295E97}"/>
                  </a:ext>
                </a:extLst>
              </p:cNvPr>
              <p:cNvGrpSpPr/>
              <p:nvPr/>
            </p:nvGrpSpPr>
            <p:grpSpPr>
              <a:xfrm>
                <a:off x="3945238" y="5755640"/>
                <a:ext cx="875933" cy="626234"/>
                <a:chOff x="3945238" y="5755640"/>
                <a:chExt cx="875933" cy="626234"/>
              </a:xfrm>
            </p:grpSpPr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F791DBF6-811C-3479-53C2-CA3AFD86A37B}"/>
                    </a:ext>
                  </a:extLst>
                </p:cNvPr>
                <p:cNvSpPr/>
                <p:nvPr/>
              </p:nvSpPr>
              <p:spPr>
                <a:xfrm>
                  <a:off x="3945630" y="5755640"/>
                  <a:ext cx="845537" cy="623810"/>
                </a:xfrm>
                <a:custGeom>
                  <a:avLst/>
                  <a:gdLst>
                    <a:gd name="connsiteX0" fmla="*/ 266960 w 845537"/>
                    <a:gd name="connsiteY0" fmla="*/ 59690 h 623810"/>
                    <a:gd name="connsiteX1" fmla="*/ 412374 w 845537"/>
                    <a:gd name="connsiteY1" fmla="*/ 128905 h 623810"/>
                    <a:gd name="connsiteX2" fmla="*/ 564774 w 845537"/>
                    <a:gd name="connsiteY2" fmla="*/ 120015 h 623810"/>
                    <a:gd name="connsiteX3" fmla="*/ 625099 w 845537"/>
                    <a:gd name="connsiteY3" fmla="*/ 0 h 623810"/>
                    <a:gd name="connsiteX4" fmla="*/ 702570 w 845537"/>
                    <a:gd name="connsiteY4" fmla="*/ 66675 h 623810"/>
                    <a:gd name="connsiteX5" fmla="*/ 844174 w 845537"/>
                    <a:gd name="connsiteY5" fmla="*/ 236220 h 623810"/>
                    <a:gd name="connsiteX6" fmla="*/ 422535 w 845537"/>
                    <a:gd name="connsiteY6" fmla="*/ 563880 h 623810"/>
                    <a:gd name="connsiteX7" fmla="*/ 6610 w 845537"/>
                    <a:gd name="connsiteY7" fmla="*/ 596900 h 623810"/>
                    <a:gd name="connsiteX8" fmla="*/ 53599 w 845537"/>
                    <a:gd name="connsiteY8" fmla="*/ 483235 h 623810"/>
                    <a:gd name="connsiteX9" fmla="*/ 286645 w 845537"/>
                    <a:gd name="connsiteY9" fmla="*/ 208280 h 623810"/>
                    <a:gd name="connsiteX10" fmla="*/ 266960 w 845537"/>
                    <a:gd name="connsiteY10" fmla="*/ 59690 h 6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5537" h="623810">
                      <a:moveTo>
                        <a:pt x="266960" y="59690"/>
                      </a:moveTo>
                      <a:cubicBezTo>
                        <a:pt x="305695" y="48895"/>
                        <a:pt x="357129" y="69215"/>
                        <a:pt x="412374" y="128905"/>
                      </a:cubicBezTo>
                      <a:cubicBezTo>
                        <a:pt x="465079" y="185420"/>
                        <a:pt x="532390" y="152400"/>
                        <a:pt x="564774" y="120015"/>
                      </a:cubicBezTo>
                      <a:cubicBezTo>
                        <a:pt x="608590" y="76200"/>
                        <a:pt x="585095" y="24130"/>
                        <a:pt x="625099" y="0"/>
                      </a:cubicBezTo>
                      <a:cubicBezTo>
                        <a:pt x="625099" y="0"/>
                        <a:pt x="650499" y="12700"/>
                        <a:pt x="702570" y="66675"/>
                      </a:cubicBezTo>
                      <a:cubicBezTo>
                        <a:pt x="794010" y="161290"/>
                        <a:pt x="855604" y="202565"/>
                        <a:pt x="844174" y="236220"/>
                      </a:cubicBezTo>
                      <a:cubicBezTo>
                        <a:pt x="819410" y="308610"/>
                        <a:pt x="672090" y="458470"/>
                        <a:pt x="422535" y="563880"/>
                      </a:cubicBezTo>
                      <a:cubicBezTo>
                        <a:pt x="195204" y="659765"/>
                        <a:pt x="23120" y="616585"/>
                        <a:pt x="6610" y="596900"/>
                      </a:cubicBezTo>
                      <a:cubicBezTo>
                        <a:pt x="-9901" y="577215"/>
                        <a:pt x="4070" y="530225"/>
                        <a:pt x="53599" y="483235"/>
                      </a:cubicBezTo>
                      <a:cubicBezTo>
                        <a:pt x="103765" y="436245"/>
                        <a:pt x="270770" y="310515"/>
                        <a:pt x="286645" y="208280"/>
                      </a:cubicBezTo>
                      <a:cubicBezTo>
                        <a:pt x="298710" y="126365"/>
                        <a:pt x="238385" y="67945"/>
                        <a:pt x="266960" y="5969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5DE10C84-9B9D-06BA-9070-DC2AE24AA6FC}"/>
                    </a:ext>
                  </a:extLst>
                </p:cNvPr>
                <p:cNvSpPr/>
                <p:nvPr/>
              </p:nvSpPr>
              <p:spPr>
                <a:xfrm>
                  <a:off x="3945238" y="5890895"/>
                  <a:ext cx="875933" cy="490979"/>
                </a:xfrm>
                <a:custGeom>
                  <a:avLst/>
                  <a:gdLst>
                    <a:gd name="connsiteX0" fmla="*/ 784877 w 875933"/>
                    <a:gd name="connsiteY0" fmla="*/ 0 h 490979"/>
                    <a:gd name="connsiteX1" fmla="*/ 459757 w 875933"/>
                    <a:gd name="connsiteY1" fmla="*/ 321945 h 490979"/>
                    <a:gd name="connsiteX2" fmla="*/ 78757 w 875933"/>
                    <a:gd name="connsiteY2" fmla="*/ 464185 h 490979"/>
                    <a:gd name="connsiteX3" fmla="*/ 40022 w 875933"/>
                    <a:gd name="connsiteY3" fmla="*/ 443865 h 490979"/>
                    <a:gd name="connsiteX4" fmla="*/ 5097 w 875933"/>
                    <a:gd name="connsiteY4" fmla="*/ 425450 h 490979"/>
                    <a:gd name="connsiteX5" fmla="*/ 2557 w 875933"/>
                    <a:gd name="connsiteY5" fmla="*/ 423545 h 490979"/>
                    <a:gd name="connsiteX6" fmla="*/ 7002 w 875933"/>
                    <a:gd name="connsiteY6" fmla="*/ 461645 h 490979"/>
                    <a:gd name="connsiteX7" fmla="*/ 421022 w 875933"/>
                    <a:gd name="connsiteY7" fmla="*/ 433070 h 490979"/>
                    <a:gd name="connsiteX8" fmla="*/ 873777 w 875933"/>
                    <a:gd name="connsiteY8" fmla="*/ 64770 h 490979"/>
                    <a:gd name="connsiteX9" fmla="*/ 784877 w 875933"/>
                    <a:gd name="connsiteY9" fmla="*/ 0 h 490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75933" h="490979">
                      <a:moveTo>
                        <a:pt x="784877" y="0"/>
                      </a:moveTo>
                      <a:cubicBezTo>
                        <a:pt x="715662" y="110490"/>
                        <a:pt x="579137" y="239395"/>
                        <a:pt x="459757" y="321945"/>
                      </a:cubicBezTo>
                      <a:cubicBezTo>
                        <a:pt x="311802" y="423545"/>
                        <a:pt x="123207" y="467995"/>
                        <a:pt x="78757" y="464185"/>
                      </a:cubicBezTo>
                      <a:cubicBezTo>
                        <a:pt x="65422" y="462915"/>
                        <a:pt x="56532" y="462280"/>
                        <a:pt x="40022" y="443865"/>
                      </a:cubicBezTo>
                      <a:cubicBezTo>
                        <a:pt x="23512" y="425450"/>
                        <a:pt x="5097" y="425450"/>
                        <a:pt x="5097" y="425450"/>
                      </a:cubicBezTo>
                      <a:cubicBezTo>
                        <a:pt x="4462" y="424815"/>
                        <a:pt x="3827" y="424180"/>
                        <a:pt x="2557" y="423545"/>
                      </a:cubicBezTo>
                      <a:cubicBezTo>
                        <a:pt x="-1888" y="440055"/>
                        <a:pt x="-618" y="453390"/>
                        <a:pt x="7002" y="461645"/>
                      </a:cubicBezTo>
                      <a:cubicBezTo>
                        <a:pt x="23512" y="481330"/>
                        <a:pt x="193692" y="528955"/>
                        <a:pt x="421022" y="433070"/>
                      </a:cubicBezTo>
                      <a:cubicBezTo>
                        <a:pt x="670577" y="327660"/>
                        <a:pt x="819802" y="208915"/>
                        <a:pt x="873777" y="64770"/>
                      </a:cubicBezTo>
                      <a:cubicBezTo>
                        <a:pt x="887112" y="27305"/>
                        <a:pt x="836312" y="17780"/>
                        <a:pt x="784877" y="0"/>
                      </a:cubicBezTo>
                      <a:close/>
                    </a:path>
                  </a:pathLst>
                </a:custGeom>
                <a:solidFill>
                  <a:srgbClr val="D7D7D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04E9385B-F5E4-378B-6691-6B9475FDECDF}"/>
                    </a:ext>
                  </a:extLst>
                </p:cNvPr>
                <p:cNvSpPr/>
                <p:nvPr/>
              </p:nvSpPr>
              <p:spPr>
                <a:xfrm>
                  <a:off x="4191035" y="6153014"/>
                  <a:ext cx="223840" cy="173493"/>
                </a:xfrm>
                <a:custGeom>
                  <a:avLst/>
                  <a:gdLst>
                    <a:gd name="connsiteX0" fmla="*/ 77435 w 223840"/>
                    <a:gd name="connsiteY0" fmla="*/ 87131 h 173493"/>
                    <a:gd name="connsiteX1" fmla="*/ 1235 w 223840"/>
                    <a:gd name="connsiteY1" fmla="*/ 167141 h 173493"/>
                    <a:gd name="connsiteX2" fmla="*/ 215230 w 223840"/>
                    <a:gd name="connsiteY2" fmla="*/ 109991 h 173493"/>
                    <a:gd name="connsiteX3" fmla="*/ 203165 w 223840"/>
                    <a:gd name="connsiteY3" fmla="*/ 51571 h 173493"/>
                    <a:gd name="connsiteX4" fmla="*/ 172050 w 223840"/>
                    <a:gd name="connsiteY4" fmla="*/ 136 h 173493"/>
                    <a:gd name="connsiteX5" fmla="*/ 77435 w 223840"/>
                    <a:gd name="connsiteY5" fmla="*/ 87131 h 173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3840" h="173493">
                      <a:moveTo>
                        <a:pt x="77435" y="87131"/>
                      </a:moveTo>
                      <a:cubicBezTo>
                        <a:pt x="53305" y="108721"/>
                        <a:pt x="-9560" y="139836"/>
                        <a:pt x="1235" y="167141"/>
                      </a:cubicBezTo>
                      <a:cubicBezTo>
                        <a:pt x="12030" y="194446"/>
                        <a:pt x="194910" y="125866"/>
                        <a:pt x="215230" y="109991"/>
                      </a:cubicBezTo>
                      <a:cubicBezTo>
                        <a:pt x="234915" y="94751"/>
                        <a:pt x="216500" y="71891"/>
                        <a:pt x="203165" y="51571"/>
                      </a:cubicBezTo>
                      <a:cubicBezTo>
                        <a:pt x="189195" y="31251"/>
                        <a:pt x="194910" y="-2404"/>
                        <a:pt x="172050" y="136"/>
                      </a:cubicBezTo>
                      <a:cubicBezTo>
                        <a:pt x="148555" y="2676"/>
                        <a:pt x="118710" y="49666"/>
                        <a:pt x="77435" y="8713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512407C8-B628-366B-C6BB-C017E477F505}"/>
                    </a:ext>
                  </a:extLst>
                </p:cNvPr>
                <p:cNvSpPr/>
                <p:nvPr/>
              </p:nvSpPr>
              <p:spPr>
                <a:xfrm>
                  <a:off x="4374663" y="5915808"/>
                  <a:ext cx="161878" cy="218926"/>
                </a:xfrm>
                <a:custGeom>
                  <a:avLst/>
                  <a:gdLst>
                    <a:gd name="connsiteX0" fmla="*/ 131297 w 161878"/>
                    <a:gd name="connsiteY0" fmla="*/ 218926 h 218926"/>
                    <a:gd name="connsiteX1" fmla="*/ 117962 w 161878"/>
                    <a:gd name="connsiteY1" fmla="*/ 213847 h 218926"/>
                    <a:gd name="connsiteX2" fmla="*/ 133837 w 161878"/>
                    <a:gd name="connsiteY2" fmla="*/ 94467 h 218926"/>
                    <a:gd name="connsiteX3" fmla="*/ 149712 w 161878"/>
                    <a:gd name="connsiteY3" fmla="*/ 29062 h 218926"/>
                    <a:gd name="connsiteX4" fmla="*/ 103357 w 161878"/>
                    <a:gd name="connsiteY4" fmla="*/ 40492 h 218926"/>
                    <a:gd name="connsiteX5" fmla="*/ 58907 w 161878"/>
                    <a:gd name="connsiteY5" fmla="*/ 55097 h 218926"/>
                    <a:gd name="connsiteX6" fmla="*/ 487 w 161878"/>
                    <a:gd name="connsiteY6" fmla="*/ 8742 h 218926"/>
                    <a:gd name="connsiteX7" fmla="*/ 3662 w 161878"/>
                    <a:gd name="connsiteY7" fmla="*/ 487 h 218926"/>
                    <a:gd name="connsiteX8" fmla="*/ 11917 w 161878"/>
                    <a:gd name="connsiteY8" fmla="*/ 3662 h 218926"/>
                    <a:gd name="connsiteX9" fmla="*/ 57002 w 161878"/>
                    <a:gd name="connsiteY9" fmla="*/ 42397 h 218926"/>
                    <a:gd name="connsiteX10" fmla="*/ 97642 w 161878"/>
                    <a:gd name="connsiteY10" fmla="*/ 28426 h 218926"/>
                    <a:gd name="connsiteX11" fmla="*/ 157967 w 161878"/>
                    <a:gd name="connsiteY11" fmla="*/ 19537 h 218926"/>
                    <a:gd name="connsiteX12" fmla="*/ 145267 w 161878"/>
                    <a:gd name="connsiteY12" fmla="*/ 97642 h 218926"/>
                    <a:gd name="connsiteX13" fmla="*/ 126217 w 161878"/>
                    <a:gd name="connsiteY13" fmla="*/ 204322 h 218926"/>
                    <a:gd name="connsiteX14" fmla="*/ 137012 w 161878"/>
                    <a:gd name="connsiteY14" fmla="*/ 204957 h 218926"/>
                    <a:gd name="connsiteX15" fmla="*/ 144632 w 161878"/>
                    <a:gd name="connsiteY15" fmla="*/ 209401 h 218926"/>
                    <a:gd name="connsiteX16" fmla="*/ 140187 w 161878"/>
                    <a:gd name="connsiteY16" fmla="*/ 217022 h 218926"/>
                    <a:gd name="connsiteX17" fmla="*/ 131297 w 161878"/>
                    <a:gd name="connsiteY17" fmla="*/ 218926 h 218926"/>
                    <a:gd name="connsiteX18" fmla="*/ 149712 w 161878"/>
                    <a:gd name="connsiteY18" fmla="*/ 29062 h 218926"/>
                    <a:gd name="connsiteX19" fmla="*/ 149712 w 161878"/>
                    <a:gd name="connsiteY19" fmla="*/ 29062 h 218926"/>
                    <a:gd name="connsiteX20" fmla="*/ 149712 w 161878"/>
                    <a:gd name="connsiteY20" fmla="*/ 29062 h 218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1878" h="218926">
                      <a:moveTo>
                        <a:pt x="131297" y="218926"/>
                      </a:moveTo>
                      <a:cubicBezTo>
                        <a:pt x="125582" y="218926"/>
                        <a:pt x="121137" y="217022"/>
                        <a:pt x="117962" y="213847"/>
                      </a:cubicBezTo>
                      <a:cubicBezTo>
                        <a:pt x="102722" y="198607"/>
                        <a:pt x="114152" y="156697"/>
                        <a:pt x="133837" y="94467"/>
                      </a:cubicBezTo>
                      <a:cubicBezTo>
                        <a:pt x="141457" y="69701"/>
                        <a:pt x="152252" y="36047"/>
                        <a:pt x="149712" y="29062"/>
                      </a:cubicBezTo>
                      <a:cubicBezTo>
                        <a:pt x="142092" y="23347"/>
                        <a:pt x="121772" y="32237"/>
                        <a:pt x="103357" y="40492"/>
                      </a:cubicBezTo>
                      <a:cubicBezTo>
                        <a:pt x="88117" y="46842"/>
                        <a:pt x="72242" y="53826"/>
                        <a:pt x="58907" y="55097"/>
                      </a:cubicBezTo>
                      <a:cubicBezTo>
                        <a:pt x="23347" y="59542"/>
                        <a:pt x="1757" y="10647"/>
                        <a:pt x="487" y="8742"/>
                      </a:cubicBezTo>
                      <a:cubicBezTo>
                        <a:pt x="-783" y="5567"/>
                        <a:pt x="487" y="1757"/>
                        <a:pt x="3662" y="487"/>
                      </a:cubicBezTo>
                      <a:cubicBezTo>
                        <a:pt x="6837" y="-783"/>
                        <a:pt x="10647" y="487"/>
                        <a:pt x="11917" y="3662"/>
                      </a:cubicBezTo>
                      <a:cubicBezTo>
                        <a:pt x="11917" y="4297"/>
                        <a:pt x="30332" y="45572"/>
                        <a:pt x="57002" y="42397"/>
                      </a:cubicBezTo>
                      <a:cubicBezTo>
                        <a:pt x="68432" y="41126"/>
                        <a:pt x="83672" y="34776"/>
                        <a:pt x="97642" y="28426"/>
                      </a:cubicBezTo>
                      <a:cubicBezTo>
                        <a:pt x="121772" y="18267"/>
                        <a:pt x="144632" y="8107"/>
                        <a:pt x="157967" y="19537"/>
                      </a:cubicBezTo>
                      <a:cubicBezTo>
                        <a:pt x="166222" y="27157"/>
                        <a:pt x="161142" y="46842"/>
                        <a:pt x="145267" y="97642"/>
                      </a:cubicBezTo>
                      <a:cubicBezTo>
                        <a:pt x="133202" y="135742"/>
                        <a:pt x="115422" y="193526"/>
                        <a:pt x="126217" y="204322"/>
                      </a:cubicBezTo>
                      <a:cubicBezTo>
                        <a:pt x="128122" y="206226"/>
                        <a:pt x="131932" y="206226"/>
                        <a:pt x="137012" y="204957"/>
                      </a:cubicBezTo>
                      <a:cubicBezTo>
                        <a:pt x="140187" y="203687"/>
                        <a:pt x="143997" y="205592"/>
                        <a:pt x="144632" y="209401"/>
                      </a:cubicBezTo>
                      <a:cubicBezTo>
                        <a:pt x="145267" y="213212"/>
                        <a:pt x="143997" y="216387"/>
                        <a:pt x="140187" y="217022"/>
                      </a:cubicBezTo>
                      <a:cubicBezTo>
                        <a:pt x="137647" y="218926"/>
                        <a:pt x="134472" y="218926"/>
                        <a:pt x="131297" y="218926"/>
                      </a:cubicBezTo>
                      <a:close/>
                      <a:moveTo>
                        <a:pt x="149712" y="29062"/>
                      </a:moveTo>
                      <a:lnTo>
                        <a:pt x="149712" y="29062"/>
                      </a:lnTo>
                      <a:lnTo>
                        <a:pt x="149712" y="29062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984A4868-D793-70AB-1C64-D100BCBA66E2}"/>
                    </a:ext>
                  </a:extLst>
                </p:cNvPr>
                <p:cNvSpPr/>
                <p:nvPr/>
              </p:nvSpPr>
              <p:spPr>
                <a:xfrm>
                  <a:off x="4498541" y="5894320"/>
                  <a:ext cx="217837" cy="231524"/>
                </a:xfrm>
                <a:custGeom>
                  <a:avLst/>
                  <a:gdLst>
                    <a:gd name="connsiteX0" fmla="*/ 6784 w 217837"/>
                    <a:gd name="connsiteY0" fmla="*/ 231524 h 231524"/>
                    <a:gd name="connsiteX1" fmla="*/ 17579 w 217837"/>
                    <a:gd name="connsiteY1" fmla="*/ 164849 h 231524"/>
                    <a:gd name="connsiteX2" fmla="*/ 84254 w 217837"/>
                    <a:gd name="connsiteY2" fmla="*/ 31499 h 231524"/>
                    <a:gd name="connsiteX3" fmla="*/ 217604 w 217837"/>
                    <a:gd name="connsiteY3" fmla="*/ 4829 h 231524"/>
                    <a:gd name="connsiteX4" fmla="*/ 6784 w 217837"/>
                    <a:gd name="connsiteY4" fmla="*/ 231524 h 23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837" h="231524">
                      <a:moveTo>
                        <a:pt x="6784" y="231524"/>
                      </a:moveTo>
                      <a:cubicBezTo>
                        <a:pt x="6784" y="231524"/>
                        <a:pt x="-14171" y="218824"/>
                        <a:pt x="17579" y="164849"/>
                      </a:cubicBezTo>
                      <a:cubicBezTo>
                        <a:pt x="49329" y="110874"/>
                        <a:pt x="38534" y="49914"/>
                        <a:pt x="84254" y="31499"/>
                      </a:cubicBezTo>
                      <a:cubicBezTo>
                        <a:pt x="129974" y="13719"/>
                        <a:pt x="210618" y="-10411"/>
                        <a:pt x="217604" y="4829"/>
                      </a:cubicBezTo>
                      <a:cubicBezTo>
                        <a:pt x="224588" y="20704"/>
                        <a:pt x="73459" y="216284"/>
                        <a:pt x="6784" y="231524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81B1FDC4-7242-1FEC-5EB7-6756CB1C4B5A}"/>
                    </a:ext>
                  </a:extLst>
                </p:cNvPr>
                <p:cNvSpPr/>
                <p:nvPr/>
              </p:nvSpPr>
              <p:spPr>
                <a:xfrm>
                  <a:off x="4503094" y="5857440"/>
                  <a:ext cx="262352" cy="275397"/>
                </a:xfrm>
                <a:custGeom>
                  <a:avLst/>
                  <a:gdLst>
                    <a:gd name="connsiteX0" fmla="*/ 17471 w 262352"/>
                    <a:gd name="connsiteY0" fmla="*/ 274120 h 275397"/>
                    <a:gd name="connsiteX1" fmla="*/ 206066 w 262352"/>
                    <a:gd name="connsiteY1" fmla="*/ 199190 h 275397"/>
                    <a:gd name="connsiteX2" fmla="*/ 231466 w 262352"/>
                    <a:gd name="connsiteY2" fmla="*/ 134420 h 275397"/>
                    <a:gd name="connsiteX3" fmla="*/ 258136 w 262352"/>
                    <a:gd name="connsiteY3" fmla="*/ 62030 h 275397"/>
                    <a:gd name="connsiteX4" fmla="*/ 230831 w 262352"/>
                    <a:gd name="connsiteY4" fmla="*/ 435 h 275397"/>
                    <a:gd name="connsiteX5" fmla="*/ 187651 w 262352"/>
                    <a:gd name="connsiteY5" fmla="*/ 31550 h 275397"/>
                    <a:gd name="connsiteX6" fmla="*/ 129866 w 262352"/>
                    <a:gd name="connsiteY6" fmla="*/ 131245 h 275397"/>
                    <a:gd name="connsiteX7" fmla="*/ 21916 w 262352"/>
                    <a:gd name="connsiteY7" fmla="*/ 227765 h 275397"/>
                    <a:gd name="connsiteX8" fmla="*/ 17471 w 262352"/>
                    <a:gd name="connsiteY8" fmla="*/ 274120 h 275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2352" h="275397">
                      <a:moveTo>
                        <a:pt x="17471" y="274120"/>
                      </a:moveTo>
                      <a:cubicBezTo>
                        <a:pt x="39061" y="268405"/>
                        <a:pt x="184476" y="210620"/>
                        <a:pt x="206066" y="199190"/>
                      </a:cubicBezTo>
                      <a:cubicBezTo>
                        <a:pt x="227656" y="187760"/>
                        <a:pt x="237181" y="176330"/>
                        <a:pt x="231466" y="134420"/>
                      </a:cubicBezTo>
                      <a:cubicBezTo>
                        <a:pt x="225751" y="92510"/>
                        <a:pt x="246706" y="83620"/>
                        <a:pt x="258136" y="62030"/>
                      </a:cubicBezTo>
                      <a:cubicBezTo>
                        <a:pt x="269566" y="39805"/>
                        <a:pt x="256866" y="4245"/>
                        <a:pt x="230831" y="435"/>
                      </a:cubicBezTo>
                      <a:cubicBezTo>
                        <a:pt x="206066" y="-2740"/>
                        <a:pt x="198446" y="11865"/>
                        <a:pt x="187651" y="31550"/>
                      </a:cubicBezTo>
                      <a:cubicBezTo>
                        <a:pt x="176856" y="51235"/>
                        <a:pt x="152091" y="104575"/>
                        <a:pt x="129866" y="131245"/>
                      </a:cubicBezTo>
                      <a:cubicBezTo>
                        <a:pt x="112086" y="152835"/>
                        <a:pt x="37791" y="206175"/>
                        <a:pt x="21916" y="227765"/>
                      </a:cubicBezTo>
                      <a:cubicBezTo>
                        <a:pt x="5406" y="248720"/>
                        <a:pt x="-15549" y="282375"/>
                        <a:pt x="17471" y="27412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1E1DBC03-F507-F41C-ADBB-27CE2BE4C58E}"/>
                    </a:ext>
                  </a:extLst>
                </p:cNvPr>
                <p:cNvSpPr/>
                <p:nvPr/>
              </p:nvSpPr>
              <p:spPr>
                <a:xfrm>
                  <a:off x="4184999" y="5902906"/>
                  <a:ext cx="208373" cy="270563"/>
                </a:xfrm>
                <a:custGeom>
                  <a:avLst/>
                  <a:gdLst>
                    <a:gd name="connsiteX0" fmla="*/ 12350 w 208373"/>
                    <a:gd name="connsiteY0" fmla="*/ 270564 h 270563"/>
                    <a:gd name="connsiteX1" fmla="*/ 7905 w 208373"/>
                    <a:gd name="connsiteY1" fmla="*/ 269928 h 270563"/>
                    <a:gd name="connsiteX2" fmla="*/ 285 w 208373"/>
                    <a:gd name="connsiteY2" fmla="*/ 263578 h 270563"/>
                    <a:gd name="connsiteX3" fmla="*/ 23780 w 208373"/>
                    <a:gd name="connsiteY3" fmla="*/ 231828 h 270563"/>
                    <a:gd name="connsiteX4" fmla="*/ 54260 w 208373"/>
                    <a:gd name="connsiteY4" fmla="*/ 199444 h 270563"/>
                    <a:gd name="connsiteX5" fmla="*/ 63785 w 208373"/>
                    <a:gd name="connsiteY5" fmla="*/ 171503 h 270563"/>
                    <a:gd name="connsiteX6" fmla="*/ 78390 w 208373"/>
                    <a:gd name="connsiteY6" fmla="*/ 132769 h 270563"/>
                    <a:gd name="connsiteX7" fmla="*/ 78390 w 208373"/>
                    <a:gd name="connsiteY7" fmla="*/ 132769 h 270563"/>
                    <a:gd name="connsiteX8" fmla="*/ 133635 w 208373"/>
                    <a:gd name="connsiteY8" fmla="*/ 88319 h 270563"/>
                    <a:gd name="connsiteX9" fmla="*/ 153955 w 208373"/>
                    <a:gd name="connsiteY9" fmla="*/ 43234 h 270563"/>
                    <a:gd name="connsiteX10" fmla="*/ 181895 w 208373"/>
                    <a:gd name="connsiteY10" fmla="*/ 53 h 270563"/>
                    <a:gd name="connsiteX11" fmla="*/ 200310 w 208373"/>
                    <a:gd name="connsiteY11" fmla="*/ 14023 h 270563"/>
                    <a:gd name="connsiteX12" fmla="*/ 193325 w 208373"/>
                    <a:gd name="connsiteY12" fmla="*/ 115623 h 270563"/>
                    <a:gd name="connsiteX13" fmla="*/ 146335 w 208373"/>
                    <a:gd name="connsiteY13" fmla="*/ 157534 h 270563"/>
                    <a:gd name="connsiteX14" fmla="*/ 107600 w 208373"/>
                    <a:gd name="connsiteY14" fmla="*/ 196903 h 270563"/>
                    <a:gd name="connsiteX15" fmla="*/ 12350 w 208373"/>
                    <a:gd name="connsiteY15" fmla="*/ 270564 h 270563"/>
                    <a:gd name="connsiteX16" fmla="*/ 88550 w 208373"/>
                    <a:gd name="connsiteY16" fmla="*/ 139119 h 270563"/>
                    <a:gd name="connsiteX17" fmla="*/ 75850 w 208373"/>
                    <a:gd name="connsiteY17" fmla="*/ 173409 h 270563"/>
                    <a:gd name="connsiteX18" fmla="*/ 65055 w 208373"/>
                    <a:gd name="connsiteY18" fmla="*/ 205794 h 270563"/>
                    <a:gd name="connsiteX19" fmla="*/ 32670 w 208373"/>
                    <a:gd name="connsiteY19" fmla="*/ 241353 h 270563"/>
                    <a:gd name="connsiteX20" fmla="*/ 15525 w 208373"/>
                    <a:gd name="connsiteY20" fmla="*/ 258498 h 270563"/>
                    <a:gd name="connsiteX21" fmla="*/ 96170 w 208373"/>
                    <a:gd name="connsiteY21" fmla="*/ 193728 h 270563"/>
                    <a:gd name="connsiteX22" fmla="*/ 141255 w 208373"/>
                    <a:gd name="connsiteY22" fmla="*/ 146739 h 270563"/>
                    <a:gd name="connsiteX23" fmla="*/ 183165 w 208373"/>
                    <a:gd name="connsiteY23" fmla="*/ 109909 h 270563"/>
                    <a:gd name="connsiteX24" fmla="*/ 190150 w 208373"/>
                    <a:gd name="connsiteY24" fmla="*/ 19739 h 270563"/>
                    <a:gd name="connsiteX25" fmla="*/ 181260 w 208373"/>
                    <a:gd name="connsiteY25" fmla="*/ 12119 h 270563"/>
                    <a:gd name="connsiteX26" fmla="*/ 166655 w 208373"/>
                    <a:gd name="connsiteY26" fmla="*/ 45773 h 270563"/>
                    <a:gd name="connsiteX27" fmla="*/ 139985 w 208373"/>
                    <a:gd name="connsiteY27" fmla="*/ 99114 h 270563"/>
                    <a:gd name="connsiteX28" fmla="*/ 88550 w 208373"/>
                    <a:gd name="connsiteY28" fmla="*/ 139119 h 270563"/>
                    <a:gd name="connsiteX29" fmla="*/ 88550 w 208373"/>
                    <a:gd name="connsiteY29" fmla="*/ 139119 h 270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08373" h="270563">
                      <a:moveTo>
                        <a:pt x="12350" y="270564"/>
                      </a:moveTo>
                      <a:cubicBezTo>
                        <a:pt x="10445" y="270564"/>
                        <a:pt x="9175" y="270564"/>
                        <a:pt x="7905" y="269928"/>
                      </a:cubicBezTo>
                      <a:cubicBezTo>
                        <a:pt x="2190" y="268659"/>
                        <a:pt x="920" y="265484"/>
                        <a:pt x="285" y="263578"/>
                      </a:cubicBezTo>
                      <a:cubicBezTo>
                        <a:pt x="-1620" y="255959"/>
                        <a:pt x="6000" y="248339"/>
                        <a:pt x="23780" y="231828"/>
                      </a:cubicBezTo>
                      <a:cubicBezTo>
                        <a:pt x="35210" y="221034"/>
                        <a:pt x="47910" y="208969"/>
                        <a:pt x="54260" y="199444"/>
                      </a:cubicBezTo>
                      <a:cubicBezTo>
                        <a:pt x="60610" y="189284"/>
                        <a:pt x="61880" y="180394"/>
                        <a:pt x="63785" y="171503"/>
                      </a:cubicBezTo>
                      <a:cubicBezTo>
                        <a:pt x="65690" y="160709"/>
                        <a:pt x="68230" y="148644"/>
                        <a:pt x="78390" y="132769"/>
                      </a:cubicBezTo>
                      <a:lnTo>
                        <a:pt x="78390" y="132769"/>
                      </a:lnTo>
                      <a:cubicBezTo>
                        <a:pt x="94900" y="108003"/>
                        <a:pt x="106965" y="101653"/>
                        <a:pt x="133635" y="88319"/>
                      </a:cubicBezTo>
                      <a:cubicBezTo>
                        <a:pt x="143795" y="82603"/>
                        <a:pt x="149510" y="61648"/>
                        <a:pt x="153955" y="43234"/>
                      </a:cubicBezTo>
                      <a:cubicBezTo>
                        <a:pt x="159670" y="20373"/>
                        <a:pt x="164750" y="-1216"/>
                        <a:pt x="181895" y="53"/>
                      </a:cubicBezTo>
                      <a:cubicBezTo>
                        <a:pt x="186975" y="689"/>
                        <a:pt x="194595" y="3228"/>
                        <a:pt x="200310" y="14023"/>
                      </a:cubicBezTo>
                      <a:cubicBezTo>
                        <a:pt x="211740" y="34978"/>
                        <a:pt x="212375" y="78794"/>
                        <a:pt x="193325" y="115623"/>
                      </a:cubicBezTo>
                      <a:cubicBezTo>
                        <a:pt x="181260" y="139119"/>
                        <a:pt x="162845" y="149278"/>
                        <a:pt x="146335" y="157534"/>
                      </a:cubicBezTo>
                      <a:cubicBezTo>
                        <a:pt x="128555" y="167059"/>
                        <a:pt x="113950" y="174678"/>
                        <a:pt x="107600" y="196903"/>
                      </a:cubicBezTo>
                      <a:cubicBezTo>
                        <a:pt x="94900" y="241989"/>
                        <a:pt x="36480" y="270564"/>
                        <a:pt x="12350" y="270564"/>
                      </a:cubicBezTo>
                      <a:close/>
                      <a:moveTo>
                        <a:pt x="88550" y="139119"/>
                      </a:moveTo>
                      <a:cubicBezTo>
                        <a:pt x="79660" y="153089"/>
                        <a:pt x="77755" y="162614"/>
                        <a:pt x="75850" y="173409"/>
                      </a:cubicBezTo>
                      <a:cubicBezTo>
                        <a:pt x="73945" y="182934"/>
                        <a:pt x="72040" y="193094"/>
                        <a:pt x="65055" y="205794"/>
                      </a:cubicBezTo>
                      <a:cubicBezTo>
                        <a:pt x="58070" y="217223"/>
                        <a:pt x="44735" y="229923"/>
                        <a:pt x="32670" y="241353"/>
                      </a:cubicBezTo>
                      <a:cubicBezTo>
                        <a:pt x="26955" y="247069"/>
                        <a:pt x="19335" y="253419"/>
                        <a:pt x="15525" y="258498"/>
                      </a:cubicBezTo>
                      <a:cubicBezTo>
                        <a:pt x="34575" y="256594"/>
                        <a:pt x="84740" y="233734"/>
                        <a:pt x="96170" y="193728"/>
                      </a:cubicBezTo>
                      <a:cubicBezTo>
                        <a:pt x="103790" y="166423"/>
                        <a:pt x="122840" y="156898"/>
                        <a:pt x="141255" y="146739"/>
                      </a:cubicBezTo>
                      <a:cubicBezTo>
                        <a:pt x="157765" y="137848"/>
                        <a:pt x="173005" y="129594"/>
                        <a:pt x="183165" y="109909"/>
                      </a:cubicBezTo>
                      <a:cubicBezTo>
                        <a:pt x="199040" y="78159"/>
                        <a:pt x="199675" y="37519"/>
                        <a:pt x="190150" y="19739"/>
                      </a:cubicBezTo>
                      <a:cubicBezTo>
                        <a:pt x="188245" y="16564"/>
                        <a:pt x="185070" y="12753"/>
                        <a:pt x="181260" y="12119"/>
                      </a:cubicBezTo>
                      <a:cubicBezTo>
                        <a:pt x="174910" y="11484"/>
                        <a:pt x="170465" y="31169"/>
                        <a:pt x="166655" y="45773"/>
                      </a:cubicBezTo>
                      <a:cubicBezTo>
                        <a:pt x="160940" y="67998"/>
                        <a:pt x="155225" y="91494"/>
                        <a:pt x="139985" y="99114"/>
                      </a:cubicBezTo>
                      <a:cubicBezTo>
                        <a:pt x="113315" y="111814"/>
                        <a:pt x="103155" y="116894"/>
                        <a:pt x="88550" y="139119"/>
                      </a:cubicBezTo>
                      <a:lnTo>
                        <a:pt x="88550" y="139119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0" name="Graphic 2">
                  <a:extLst>
                    <a:ext uri="{FF2B5EF4-FFF2-40B4-BE49-F238E27FC236}">
                      <a16:creationId xmlns:a16="http://schemas.microsoft.com/office/drawing/2014/main" id="{5A8F6B7E-1B86-54BD-7C4B-2AD3953E4299}"/>
                    </a:ext>
                  </a:extLst>
                </p:cNvPr>
                <p:cNvGrpSpPr/>
                <p:nvPr/>
              </p:nvGrpSpPr>
              <p:grpSpPr>
                <a:xfrm>
                  <a:off x="4116757" y="5936190"/>
                  <a:ext cx="249797" cy="213040"/>
                  <a:chOff x="4116757" y="5936190"/>
                  <a:chExt cx="249797" cy="213040"/>
                </a:xfrm>
                <a:solidFill>
                  <a:srgbClr val="0D164B"/>
                </a:solidFill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22C4E872-92D9-9687-531E-979B7FE99904}"/>
                      </a:ext>
                    </a:extLst>
                  </p:cNvPr>
                  <p:cNvSpPr/>
                  <p:nvPr/>
                </p:nvSpPr>
                <p:spPr>
                  <a:xfrm>
                    <a:off x="4116757" y="6123771"/>
                    <a:ext cx="104147" cy="25460"/>
                  </a:xfrm>
                  <a:custGeom>
                    <a:avLst/>
                    <a:gdLst>
                      <a:gd name="connsiteX0" fmla="*/ 10743 w 104147"/>
                      <a:gd name="connsiteY0" fmla="*/ 10964 h 25460"/>
                      <a:gd name="connsiteX1" fmla="*/ 66623 w 104147"/>
                      <a:gd name="connsiteY1" fmla="*/ 21124 h 25460"/>
                      <a:gd name="connsiteX2" fmla="*/ 104088 w 104147"/>
                      <a:gd name="connsiteY2" fmla="*/ 22394 h 25460"/>
                      <a:gd name="connsiteX3" fmla="*/ 34238 w 104147"/>
                      <a:gd name="connsiteY3" fmla="*/ 804 h 25460"/>
                      <a:gd name="connsiteX4" fmla="*/ 10743 w 104147"/>
                      <a:gd name="connsiteY4" fmla="*/ 10964 h 25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147" h="25460">
                        <a:moveTo>
                          <a:pt x="10743" y="10964"/>
                        </a:moveTo>
                        <a:cubicBezTo>
                          <a:pt x="31698" y="14139"/>
                          <a:pt x="54558" y="18584"/>
                          <a:pt x="66623" y="21124"/>
                        </a:cubicBezTo>
                        <a:cubicBezTo>
                          <a:pt x="78688" y="23664"/>
                          <a:pt x="102183" y="28744"/>
                          <a:pt x="104088" y="22394"/>
                        </a:cubicBezTo>
                        <a:cubicBezTo>
                          <a:pt x="105993" y="15409"/>
                          <a:pt x="61543" y="3979"/>
                          <a:pt x="34238" y="804"/>
                        </a:cubicBezTo>
                        <a:cubicBezTo>
                          <a:pt x="6933" y="-3006"/>
                          <a:pt x="-13387" y="7789"/>
                          <a:pt x="10743" y="1096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D79B4309-6D2F-3A66-C98B-C4BBA881E5E9}"/>
                      </a:ext>
                    </a:extLst>
                  </p:cNvPr>
                  <p:cNvSpPr/>
                  <p:nvPr/>
                </p:nvSpPr>
                <p:spPr>
                  <a:xfrm>
                    <a:off x="4122420" y="6081799"/>
                    <a:ext cx="145444" cy="51113"/>
                  </a:xfrm>
                  <a:custGeom>
                    <a:avLst/>
                    <a:gdLst>
                      <a:gd name="connsiteX0" fmla="*/ 0 w 145444"/>
                      <a:gd name="connsiteY0" fmla="*/ 47855 h 51113"/>
                      <a:gd name="connsiteX1" fmla="*/ 71755 w 145444"/>
                      <a:gd name="connsiteY1" fmla="*/ 9121 h 51113"/>
                      <a:gd name="connsiteX2" fmla="*/ 145415 w 145444"/>
                      <a:gd name="connsiteY2" fmla="*/ 5310 h 51113"/>
                      <a:gd name="connsiteX3" fmla="*/ 121285 w 145444"/>
                      <a:gd name="connsiteY3" fmla="*/ 16105 h 51113"/>
                      <a:gd name="connsiteX4" fmla="*/ 16510 w 145444"/>
                      <a:gd name="connsiteY4" fmla="*/ 47221 h 51113"/>
                      <a:gd name="connsiteX5" fmla="*/ 0 w 145444"/>
                      <a:gd name="connsiteY5" fmla="*/ 47855 h 51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444" h="51113">
                        <a:moveTo>
                          <a:pt x="0" y="47855"/>
                        </a:moveTo>
                        <a:cubicBezTo>
                          <a:pt x="0" y="47855"/>
                          <a:pt x="35560" y="20551"/>
                          <a:pt x="71755" y="9121"/>
                        </a:cubicBezTo>
                        <a:cubicBezTo>
                          <a:pt x="107315" y="-2309"/>
                          <a:pt x="146685" y="-2309"/>
                          <a:pt x="145415" y="5310"/>
                        </a:cubicBezTo>
                        <a:cubicBezTo>
                          <a:pt x="144145" y="12930"/>
                          <a:pt x="135255" y="14201"/>
                          <a:pt x="121285" y="16105"/>
                        </a:cubicBezTo>
                        <a:cubicBezTo>
                          <a:pt x="106680" y="18010"/>
                          <a:pt x="29845" y="42141"/>
                          <a:pt x="16510" y="47221"/>
                        </a:cubicBezTo>
                        <a:cubicBezTo>
                          <a:pt x="2540" y="52935"/>
                          <a:pt x="0" y="51666"/>
                          <a:pt x="0" y="4785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C1A9DCCF-57AC-9DEE-E891-4A1467149358}"/>
                      </a:ext>
                    </a:extLst>
                  </p:cNvPr>
                  <p:cNvSpPr/>
                  <p:nvPr/>
                </p:nvSpPr>
                <p:spPr>
                  <a:xfrm>
                    <a:off x="4151860" y="6085980"/>
                    <a:ext cx="60369" cy="55278"/>
                  </a:xfrm>
                  <a:custGeom>
                    <a:avLst/>
                    <a:gdLst>
                      <a:gd name="connsiteX0" fmla="*/ 8024 w 60369"/>
                      <a:gd name="connsiteY0" fmla="*/ 1129 h 55278"/>
                      <a:gd name="connsiteX1" fmla="*/ 60094 w 60369"/>
                      <a:gd name="connsiteY1" fmla="*/ 55104 h 55278"/>
                      <a:gd name="connsiteX2" fmla="*/ 7389 w 60369"/>
                      <a:gd name="connsiteY2" fmla="*/ 23990 h 55278"/>
                      <a:gd name="connsiteX3" fmla="*/ 8024 w 60369"/>
                      <a:gd name="connsiteY3" fmla="*/ 1129 h 55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369" h="55278">
                        <a:moveTo>
                          <a:pt x="8024" y="1129"/>
                        </a:moveTo>
                        <a:cubicBezTo>
                          <a:pt x="13739" y="6845"/>
                          <a:pt x="64539" y="53200"/>
                          <a:pt x="60094" y="55104"/>
                        </a:cubicBezTo>
                        <a:cubicBezTo>
                          <a:pt x="55014" y="57010"/>
                          <a:pt x="20724" y="43040"/>
                          <a:pt x="7389" y="23990"/>
                        </a:cubicBezTo>
                        <a:cubicBezTo>
                          <a:pt x="-7216" y="5575"/>
                          <a:pt x="3579" y="-3315"/>
                          <a:pt x="8024" y="1129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082611EC-30CB-E525-17FB-A3F1D268AF25}"/>
                      </a:ext>
                    </a:extLst>
                  </p:cNvPr>
                  <p:cNvSpPr/>
                  <p:nvPr/>
                </p:nvSpPr>
                <p:spPr>
                  <a:xfrm>
                    <a:off x="4157248" y="6051465"/>
                    <a:ext cx="153456" cy="41052"/>
                  </a:xfrm>
                  <a:custGeom>
                    <a:avLst/>
                    <a:gdLst>
                      <a:gd name="connsiteX0" fmla="*/ 96 w 153456"/>
                      <a:gd name="connsiteY0" fmla="*/ 39455 h 41052"/>
                      <a:gd name="connsiteX1" fmla="*/ 61691 w 153456"/>
                      <a:gd name="connsiteY1" fmla="*/ 17230 h 41052"/>
                      <a:gd name="connsiteX2" fmla="*/ 147416 w 153456"/>
                      <a:gd name="connsiteY2" fmla="*/ 12785 h 41052"/>
                      <a:gd name="connsiteX3" fmla="*/ 148686 w 153456"/>
                      <a:gd name="connsiteY3" fmla="*/ 1990 h 41052"/>
                      <a:gd name="connsiteX4" fmla="*/ 54071 w 153456"/>
                      <a:gd name="connsiteY4" fmla="*/ 3260 h 41052"/>
                      <a:gd name="connsiteX5" fmla="*/ 96 w 153456"/>
                      <a:gd name="connsiteY5" fmla="*/ 39455 h 4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456" h="41052">
                        <a:moveTo>
                          <a:pt x="96" y="39455"/>
                        </a:moveTo>
                        <a:cubicBezTo>
                          <a:pt x="2001" y="48345"/>
                          <a:pt x="23591" y="17230"/>
                          <a:pt x="61691" y="17230"/>
                        </a:cubicBezTo>
                        <a:cubicBezTo>
                          <a:pt x="92806" y="17230"/>
                          <a:pt x="141701" y="15325"/>
                          <a:pt x="147416" y="12785"/>
                        </a:cubicBezTo>
                        <a:cubicBezTo>
                          <a:pt x="153131" y="10245"/>
                          <a:pt x="156941" y="4530"/>
                          <a:pt x="148686" y="1990"/>
                        </a:cubicBezTo>
                        <a:cubicBezTo>
                          <a:pt x="139796" y="-550"/>
                          <a:pt x="76931" y="-1185"/>
                          <a:pt x="54071" y="3260"/>
                        </a:cubicBezTo>
                        <a:cubicBezTo>
                          <a:pt x="24861" y="8975"/>
                          <a:pt x="-1809" y="28660"/>
                          <a:pt x="96" y="3945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F9EA0113-18A2-F662-4CED-2FBD1EE3E392}"/>
                      </a:ext>
                    </a:extLst>
                  </p:cNvPr>
                  <p:cNvSpPr/>
                  <p:nvPr/>
                </p:nvSpPr>
                <p:spPr>
                  <a:xfrm>
                    <a:off x="4183290" y="6053794"/>
                    <a:ext cx="83340" cy="37802"/>
                  </a:xfrm>
                  <a:custGeom>
                    <a:avLst/>
                    <a:gdLst>
                      <a:gd name="connsiteX0" fmla="*/ 83274 w 83340"/>
                      <a:gd name="connsiteY0" fmla="*/ 30775 h 37802"/>
                      <a:gd name="connsiteX1" fmla="*/ 4534 w 83340"/>
                      <a:gd name="connsiteY1" fmla="*/ 296 h 37802"/>
                      <a:gd name="connsiteX2" fmla="*/ 24854 w 83340"/>
                      <a:gd name="connsiteY2" fmla="*/ 21250 h 37802"/>
                      <a:gd name="connsiteX3" fmla="*/ 83274 w 83340"/>
                      <a:gd name="connsiteY3" fmla="*/ 30775 h 37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340" h="37802">
                        <a:moveTo>
                          <a:pt x="83274" y="30775"/>
                        </a:moveTo>
                        <a:cubicBezTo>
                          <a:pt x="83274" y="30775"/>
                          <a:pt x="15964" y="-3515"/>
                          <a:pt x="4534" y="296"/>
                        </a:cubicBezTo>
                        <a:cubicBezTo>
                          <a:pt x="-6896" y="4105"/>
                          <a:pt x="4534" y="11725"/>
                          <a:pt x="24854" y="21250"/>
                        </a:cubicBezTo>
                        <a:cubicBezTo>
                          <a:pt x="45174" y="30775"/>
                          <a:pt x="85179" y="47285"/>
                          <a:pt x="83274" y="3077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8BD1A8C7-D7C6-6245-BCB8-74F3A6CB04FA}"/>
                      </a:ext>
                    </a:extLst>
                  </p:cNvPr>
                  <p:cNvSpPr/>
                  <p:nvPr/>
                </p:nvSpPr>
                <p:spPr>
                  <a:xfrm>
                    <a:off x="4213188" y="6004802"/>
                    <a:ext cx="95517" cy="56464"/>
                  </a:xfrm>
                  <a:custGeom>
                    <a:avLst/>
                    <a:gdLst>
                      <a:gd name="connsiteX0" fmla="*/ 92111 w 95517"/>
                      <a:gd name="connsiteY0" fmla="*/ 48653 h 56464"/>
                      <a:gd name="connsiteX1" fmla="*/ 7021 w 95517"/>
                      <a:gd name="connsiteY1" fmla="*/ 393 h 56464"/>
                      <a:gd name="connsiteX2" fmla="*/ 17816 w 95517"/>
                      <a:gd name="connsiteY2" fmla="*/ 20713 h 56464"/>
                      <a:gd name="connsiteX3" fmla="*/ 74966 w 95517"/>
                      <a:gd name="connsiteY3" fmla="*/ 55003 h 56464"/>
                      <a:gd name="connsiteX4" fmla="*/ 92111 w 95517"/>
                      <a:gd name="connsiteY4" fmla="*/ 48653 h 56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517" h="56464">
                        <a:moveTo>
                          <a:pt x="92111" y="48653"/>
                        </a:moveTo>
                        <a:cubicBezTo>
                          <a:pt x="83221" y="41033"/>
                          <a:pt x="19721" y="-4687"/>
                          <a:pt x="7021" y="393"/>
                        </a:cubicBezTo>
                        <a:cubicBezTo>
                          <a:pt x="-5679" y="5473"/>
                          <a:pt x="-599" y="10553"/>
                          <a:pt x="17816" y="20713"/>
                        </a:cubicBezTo>
                        <a:cubicBezTo>
                          <a:pt x="36231" y="30873"/>
                          <a:pt x="66711" y="51828"/>
                          <a:pt x="74966" y="55003"/>
                        </a:cubicBezTo>
                        <a:cubicBezTo>
                          <a:pt x="83221" y="57543"/>
                          <a:pt x="103541" y="57543"/>
                          <a:pt x="92111" y="48653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C614529C-059A-92BB-1745-1A1D2E094C53}"/>
                      </a:ext>
                    </a:extLst>
                  </p:cNvPr>
                  <p:cNvSpPr/>
                  <p:nvPr/>
                </p:nvSpPr>
                <p:spPr>
                  <a:xfrm>
                    <a:off x="4189095" y="6000450"/>
                    <a:ext cx="128081" cy="54274"/>
                  </a:xfrm>
                  <a:custGeom>
                    <a:avLst/>
                    <a:gdLst>
                      <a:gd name="connsiteX0" fmla="*/ 0 w 128081"/>
                      <a:gd name="connsiteY0" fmla="*/ 54274 h 54274"/>
                      <a:gd name="connsiteX1" fmla="*/ 28575 w 128081"/>
                      <a:gd name="connsiteY1" fmla="*/ 37129 h 54274"/>
                      <a:gd name="connsiteX2" fmla="*/ 113030 w 128081"/>
                      <a:gd name="connsiteY2" fmla="*/ 15539 h 54274"/>
                      <a:gd name="connsiteX3" fmla="*/ 124460 w 128081"/>
                      <a:gd name="connsiteY3" fmla="*/ 299 h 54274"/>
                      <a:gd name="connsiteX4" fmla="*/ 8890 w 128081"/>
                      <a:gd name="connsiteY4" fmla="*/ 33319 h 54274"/>
                      <a:gd name="connsiteX5" fmla="*/ 0 w 128081"/>
                      <a:gd name="connsiteY5" fmla="*/ 54274 h 54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8081" h="54274">
                        <a:moveTo>
                          <a:pt x="0" y="54274"/>
                        </a:moveTo>
                        <a:cubicBezTo>
                          <a:pt x="5715" y="47924"/>
                          <a:pt x="14605" y="41574"/>
                          <a:pt x="28575" y="37129"/>
                        </a:cubicBezTo>
                        <a:cubicBezTo>
                          <a:pt x="52070" y="29509"/>
                          <a:pt x="102235" y="15539"/>
                          <a:pt x="113030" y="15539"/>
                        </a:cubicBezTo>
                        <a:cubicBezTo>
                          <a:pt x="124460" y="15539"/>
                          <a:pt x="133350" y="3474"/>
                          <a:pt x="124460" y="299"/>
                        </a:cubicBezTo>
                        <a:cubicBezTo>
                          <a:pt x="116205" y="-2876"/>
                          <a:pt x="23495" y="19984"/>
                          <a:pt x="8890" y="33319"/>
                        </a:cubicBezTo>
                        <a:cubicBezTo>
                          <a:pt x="0" y="42209"/>
                          <a:pt x="0" y="54274"/>
                          <a:pt x="0" y="5427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09BAA7E3-5078-CBAE-EADB-2A4768C70D8E}"/>
                      </a:ext>
                    </a:extLst>
                  </p:cNvPr>
                  <p:cNvSpPr/>
                  <p:nvPr/>
                </p:nvSpPr>
                <p:spPr>
                  <a:xfrm>
                    <a:off x="4225508" y="5960086"/>
                    <a:ext cx="91919" cy="50197"/>
                  </a:xfrm>
                  <a:custGeom>
                    <a:avLst/>
                    <a:gdLst>
                      <a:gd name="connsiteX0" fmla="*/ 88682 w 91919"/>
                      <a:gd name="connsiteY0" fmla="*/ 41298 h 50197"/>
                      <a:gd name="connsiteX1" fmla="*/ 6766 w 91919"/>
                      <a:gd name="connsiteY1" fmla="*/ 23 h 50197"/>
                      <a:gd name="connsiteX2" fmla="*/ 6132 w 91919"/>
                      <a:gd name="connsiteY2" fmla="*/ 14628 h 50197"/>
                      <a:gd name="connsiteX3" fmla="*/ 78521 w 91919"/>
                      <a:gd name="connsiteY3" fmla="*/ 50188 h 50197"/>
                      <a:gd name="connsiteX4" fmla="*/ 88682 w 91919"/>
                      <a:gd name="connsiteY4" fmla="*/ 41298 h 5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919" h="50197">
                        <a:moveTo>
                          <a:pt x="88682" y="41298"/>
                        </a:moveTo>
                        <a:cubicBezTo>
                          <a:pt x="88682" y="41298"/>
                          <a:pt x="19466" y="658"/>
                          <a:pt x="6766" y="23"/>
                        </a:cubicBezTo>
                        <a:cubicBezTo>
                          <a:pt x="-3393" y="-612"/>
                          <a:pt x="-854" y="12088"/>
                          <a:pt x="6132" y="14628"/>
                        </a:cubicBezTo>
                        <a:cubicBezTo>
                          <a:pt x="13116" y="17168"/>
                          <a:pt x="70901" y="50823"/>
                          <a:pt x="78521" y="50188"/>
                        </a:cubicBezTo>
                        <a:cubicBezTo>
                          <a:pt x="86141" y="49553"/>
                          <a:pt x="97571" y="43838"/>
                          <a:pt x="88682" y="41298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E05A0A18-5E46-CA84-29FE-B82C682C6666}"/>
                      </a:ext>
                    </a:extLst>
                  </p:cNvPr>
                  <p:cNvSpPr/>
                  <p:nvPr/>
                </p:nvSpPr>
                <p:spPr>
                  <a:xfrm>
                    <a:off x="4220280" y="5955217"/>
                    <a:ext cx="146274" cy="46803"/>
                  </a:xfrm>
                  <a:custGeom>
                    <a:avLst/>
                    <a:gdLst>
                      <a:gd name="connsiteX0" fmla="*/ 125660 w 146274"/>
                      <a:gd name="connsiteY0" fmla="*/ 15688 h 46803"/>
                      <a:gd name="connsiteX1" fmla="*/ 564 w 146274"/>
                      <a:gd name="connsiteY1" fmla="*/ 46803 h 46803"/>
                      <a:gd name="connsiteX2" fmla="*/ 15804 w 146274"/>
                      <a:gd name="connsiteY2" fmla="*/ 17593 h 46803"/>
                      <a:gd name="connsiteX3" fmla="*/ 141535 w 146274"/>
                      <a:gd name="connsiteY3" fmla="*/ 4893 h 46803"/>
                      <a:gd name="connsiteX4" fmla="*/ 125660 w 146274"/>
                      <a:gd name="connsiteY4" fmla="*/ 15688 h 46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274" h="46803">
                        <a:moveTo>
                          <a:pt x="125660" y="15688"/>
                        </a:moveTo>
                        <a:cubicBezTo>
                          <a:pt x="64699" y="8068"/>
                          <a:pt x="6279" y="36643"/>
                          <a:pt x="564" y="46803"/>
                        </a:cubicBezTo>
                        <a:cubicBezTo>
                          <a:pt x="564" y="46803"/>
                          <a:pt x="-4515" y="25213"/>
                          <a:pt x="15804" y="17593"/>
                        </a:cubicBezTo>
                        <a:cubicBezTo>
                          <a:pt x="60254" y="1083"/>
                          <a:pt x="105974" y="-5267"/>
                          <a:pt x="141535" y="4893"/>
                        </a:cubicBezTo>
                        <a:cubicBezTo>
                          <a:pt x="152964" y="8703"/>
                          <a:pt x="142169" y="18228"/>
                          <a:pt x="125660" y="15688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D68E73A1-BD1B-96BC-0288-08BF2948C03B}"/>
                      </a:ext>
                    </a:extLst>
                  </p:cNvPr>
                  <p:cNvSpPr/>
                  <p:nvPr/>
                </p:nvSpPr>
                <p:spPr>
                  <a:xfrm>
                    <a:off x="4227477" y="5936190"/>
                    <a:ext cx="137820" cy="29846"/>
                  </a:xfrm>
                  <a:custGeom>
                    <a:avLst/>
                    <a:gdLst>
                      <a:gd name="connsiteX0" fmla="*/ 133703 w 137820"/>
                      <a:gd name="connsiteY0" fmla="*/ 23919 h 29846"/>
                      <a:gd name="connsiteX1" fmla="*/ 4798 w 137820"/>
                      <a:gd name="connsiteY1" fmla="*/ 1059 h 29846"/>
                      <a:gd name="connsiteX2" fmla="*/ 4798 w 137820"/>
                      <a:gd name="connsiteY2" fmla="*/ 11219 h 29846"/>
                      <a:gd name="connsiteX3" fmla="*/ 91793 w 137820"/>
                      <a:gd name="connsiteY3" fmla="*/ 22014 h 29846"/>
                      <a:gd name="connsiteX4" fmla="*/ 133703 w 137820"/>
                      <a:gd name="connsiteY4" fmla="*/ 23919 h 2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820" h="29846">
                        <a:moveTo>
                          <a:pt x="133703" y="23919"/>
                        </a:moveTo>
                        <a:cubicBezTo>
                          <a:pt x="133703" y="23919"/>
                          <a:pt x="76553" y="-5926"/>
                          <a:pt x="4798" y="1059"/>
                        </a:cubicBezTo>
                        <a:cubicBezTo>
                          <a:pt x="4798" y="1059"/>
                          <a:pt x="-5997" y="7409"/>
                          <a:pt x="4798" y="11219"/>
                        </a:cubicBezTo>
                        <a:cubicBezTo>
                          <a:pt x="15593" y="15029"/>
                          <a:pt x="58773" y="15664"/>
                          <a:pt x="91793" y="22014"/>
                        </a:cubicBezTo>
                        <a:cubicBezTo>
                          <a:pt x="121638" y="27729"/>
                          <a:pt x="148308" y="35349"/>
                          <a:pt x="133703" y="23919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606346C0-9CC6-8EF9-1049-3A2CE05A25E2}"/>
                    </a:ext>
                  </a:extLst>
                </p:cNvPr>
                <p:cNvSpPr/>
                <p:nvPr/>
              </p:nvSpPr>
              <p:spPr>
                <a:xfrm>
                  <a:off x="4204849" y="5812176"/>
                  <a:ext cx="94884" cy="115569"/>
                </a:xfrm>
                <a:custGeom>
                  <a:avLst/>
                  <a:gdLst>
                    <a:gd name="connsiteX0" fmla="*/ 56635 w 94884"/>
                    <a:gd name="connsiteY0" fmla="*/ 113643 h 115569"/>
                    <a:gd name="connsiteX1" fmla="*/ 94735 w 94884"/>
                    <a:gd name="connsiteY1" fmla="*/ 87608 h 115569"/>
                    <a:gd name="connsiteX2" fmla="*/ 81400 w 94884"/>
                    <a:gd name="connsiteY2" fmla="*/ 35538 h 115569"/>
                    <a:gd name="connsiteX3" fmla="*/ 38220 w 94884"/>
                    <a:gd name="connsiteY3" fmla="*/ 613 h 115569"/>
                    <a:gd name="connsiteX4" fmla="*/ 7740 w 94884"/>
                    <a:gd name="connsiteY4" fmla="*/ 3153 h 115569"/>
                    <a:gd name="connsiteX5" fmla="*/ 28060 w 94884"/>
                    <a:gd name="connsiteY5" fmla="*/ 111103 h 115569"/>
                    <a:gd name="connsiteX6" fmla="*/ 56635 w 94884"/>
                    <a:gd name="connsiteY6" fmla="*/ 113643 h 115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84" h="115569">
                      <a:moveTo>
                        <a:pt x="56635" y="113643"/>
                      </a:moveTo>
                      <a:cubicBezTo>
                        <a:pt x="66795" y="113643"/>
                        <a:pt x="97275" y="107293"/>
                        <a:pt x="94735" y="87608"/>
                      </a:cubicBezTo>
                      <a:cubicBezTo>
                        <a:pt x="93465" y="77448"/>
                        <a:pt x="88385" y="55223"/>
                        <a:pt x="81400" y="35538"/>
                      </a:cubicBezTo>
                      <a:cubicBezTo>
                        <a:pt x="75050" y="16488"/>
                        <a:pt x="57905" y="3153"/>
                        <a:pt x="38220" y="613"/>
                      </a:cubicBezTo>
                      <a:cubicBezTo>
                        <a:pt x="27425" y="-657"/>
                        <a:pt x="17265" y="-22"/>
                        <a:pt x="7740" y="3153"/>
                      </a:cubicBezTo>
                      <a:cubicBezTo>
                        <a:pt x="-15755" y="10138"/>
                        <a:pt x="21075" y="50778"/>
                        <a:pt x="28060" y="111103"/>
                      </a:cubicBezTo>
                      <a:cubicBezTo>
                        <a:pt x="33775" y="119358"/>
                        <a:pt x="48380" y="113643"/>
                        <a:pt x="56635" y="11364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03F14779-9CBD-BBF1-2774-44311294B76C}"/>
                    </a:ext>
                  </a:extLst>
                </p:cNvPr>
                <p:cNvSpPr/>
                <p:nvPr/>
              </p:nvSpPr>
              <p:spPr>
                <a:xfrm>
                  <a:off x="4544462" y="5824757"/>
                  <a:ext cx="113660" cy="33752"/>
                </a:xfrm>
                <a:custGeom>
                  <a:avLst/>
                  <a:gdLst>
                    <a:gd name="connsiteX0" fmla="*/ 19282 w 113660"/>
                    <a:gd name="connsiteY0" fmla="*/ 33753 h 33752"/>
                    <a:gd name="connsiteX1" fmla="*/ 5947 w 113660"/>
                    <a:gd name="connsiteY1" fmla="*/ 28673 h 33752"/>
                    <a:gd name="connsiteX2" fmla="*/ 867 w 113660"/>
                    <a:gd name="connsiteY2" fmla="*/ 5178 h 33752"/>
                    <a:gd name="connsiteX3" fmla="*/ 8487 w 113660"/>
                    <a:gd name="connsiteY3" fmla="*/ 98 h 33752"/>
                    <a:gd name="connsiteX4" fmla="*/ 13567 w 113660"/>
                    <a:gd name="connsiteY4" fmla="*/ 7718 h 33752"/>
                    <a:gd name="connsiteX5" fmla="*/ 15472 w 113660"/>
                    <a:gd name="connsiteY5" fmla="*/ 19783 h 33752"/>
                    <a:gd name="connsiteX6" fmla="*/ 24362 w 113660"/>
                    <a:gd name="connsiteY6" fmla="*/ 20418 h 33752"/>
                    <a:gd name="connsiteX7" fmla="*/ 42777 w 113660"/>
                    <a:gd name="connsiteY7" fmla="*/ 13433 h 33752"/>
                    <a:gd name="connsiteX8" fmla="*/ 109452 w 113660"/>
                    <a:gd name="connsiteY8" fmla="*/ 9623 h 33752"/>
                    <a:gd name="connsiteX9" fmla="*/ 113262 w 113660"/>
                    <a:gd name="connsiteY9" fmla="*/ 17878 h 33752"/>
                    <a:gd name="connsiteX10" fmla="*/ 105007 w 113660"/>
                    <a:gd name="connsiteY10" fmla="*/ 21688 h 33752"/>
                    <a:gd name="connsiteX11" fmla="*/ 48492 w 113660"/>
                    <a:gd name="connsiteY11" fmla="*/ 25498 h 33752"/>
                    <a:gd name="connsiteX12" fmla="*/ 27537 w 113660"/>
                    <a:gd name="connsiteY12" fmla="*/ 33118 h 33752"/>
                    <a:gd name="connsiteX13" fmla="*/ 19282 w 113660"/>
                    <a:gd name="connsiteY13" fmla="*/ 33753 h 3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660" h="33752">
                      <a:moveTo>
                        <a:pt x="19282" y="33753"/>
                      </a:moveTo>
                      <a:cubicBezTo>
                        <a:pt x="13567" y="33753"/>
                        <a:pt x="9122" y="31848"/>
                        <a:pt x="5947" y="28673"/>
                      </a:cubicBezTo>
                      <a:cubicBezTo>
                        <a:pt x="-2308" y="20418"/>
                        <a:pt x="232" y="6448"/>
                        <a:pt x="867" y="5178"/>
                      </a:cubicBezTo>
                      <a:cubicBezTo>
                        <a:pt x="1502" y="2003"/>
                        <a:pt x="4677" y="-537"/>
                        <a:pt x="8487" y="98"/>
                      </a:cubicBezTo>
                      <a:cubicBezTo>
                        <a:pt x="11662" y="733"/>
                        <a:pt x="14202" y="3908"/>
                        <a:pt x="13567" y="7718"/>
                      </a:cubicBezTo>
                      <a:cubicBezTo>
                        <a:pt x="12932" y="10258"/>
                        <a:pt x="12297" y="17243"/>
                        <a:pt x="15472" y="19783"/>
                      </a:cubicBezTo>
                      <a:cubicBezTo>
                        <a:pt x="17377" y="21688"/>
                        <a:pt x="21822" y="21053"/>
                        <a:pt x="24362" y="20418"/>
                      </a:cubicBezTo>
                      <a:cubicBezTo>
                        <a:pt x="30712" y="19148"/>
                        <a:pt x="36427" y="16608"/>
                        <a:pt x="42777" y="13433"/>
                      </a:cubicBezTo>
                      <a:cubicBezTo>
                        <a:pt x="60557" y="5813"/>
                        <a:pt x="80242" y="-2442"/>
                        <a:pt x="109452" y="9623"/>
                      </a:cubicBezTo>
                      <a:cubicBezTo>
                        <a:pt x="112627" y="10893"/>
                        <a:pt x="114532" y="14703"/>
                        <a:pt x="113262" y="17878"/>
                      </a:cubicBezTo>
                      <a:cubicBezTo>
                        <a:pt x="111992" y="21053"/>
                        <a:pt x="108182" y="22958"/>
                        <a:pt x="105007" y="21688"/>
                      </a:cubicBezTo>
                      <a:cubicBezTo>
                        <a:pt x="80877" y="12163"/>
                        <a:pt x="65002" y="18513"/>
                        <a:pt x="48492" y="25498"/>
                      </a:cubicBezTo>
                      <a:cubicBezTo>
                        <a:pt x="42142" y="28038"/>
                        <a:pt x="35157" y="31213"/>
                        <a:pt x="27537" y="33118"/>
                      </a:cubicBezTo>
                      <a:cubicBezTo>
                        <a:pt x="24362" y="33118"/>
                        <a:pt x="21822" y="33753"/>
                        <a:pt x="19282" y="3375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3" name="Graphic 2">
                <a:extLst>
                  <a:ext uri="{FF2B5EF4-FFF2-40B4-BE49-F238E27FC236}">
                    <a16:creationId xmlns:a16="http://schemas.microsoft.com/office/drawing/2014/main" id="{09AE063B-2E66-4FC0-B732-A9558F94D5D8}"/>
                  </a:ext>
                </a:extLst>
              </p:cNvPr>
              <p:cNvGrpSpPr/>
              <p:nvPr/>
            </p:nvGrpSpPr>
            <p:grpSpPr>
              <a:xfrm>
                <a:off x="5083809" y="5870615"/>
                <a:ext cx="546201" cy="779542"/>
                <a:chOff x="5083809" y="5870615"/>
                <a:chExt cx="546201" cy="779542"/>
              </a:xfrm>
            </p:grpSpPr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A1D54D2C-A740-6BDF-5FEB-D7F6473753BA}"/>
                    </a:ext>
                  </a:extLst>
                </p:cNvPr>
                <p:cNvSpPr/>
                <p:nvPr/>
              </p:nvSpPr>
              <p:spPr>
                <a:xfrm>
                  <a:off x="5102335" y="6333473"/>
                  <a:ext cx="54105" cy="137247"/>
                </a:xfrm>
                <a:custGeom>
                  <a:avLst/>
                  <a:gdLst>
                    <a:gd name="connsiteX0" fmla="*/ 49420 w 54105"/>
                    <a:gd name="connsiteY0" fmla="*/ 16 h 137247"/>
                    <a:gd name="connsiteX1" fmla="*/ 11955 w 54105"/>
                    <a:gd name="connsiteY1" fmla="*/ 35576 h 137247"/>
                    <a:gd name="connsiteX2" fmla="*/ 10049 w 54105"/>
                    <a:gd name="connsiteY2" fmla="*/ 136541 h 137247"/>
                    <a:gd name="connsiteX3" fmla="*/ 49420 w 54105"/>
                    <a:gd name="connsiteY3" fmla="*/ 16 h 137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105" h="137247">
                      <a:moveTo>
                        <a:pt x="49420" y="16"/>
                      </a:moveTo>
                      <a:cubicBezTo>
                        <a:pt x="49420" y="16"/>
                        <a:pt x="23385" y="-1889"/>
                        <a:pt x="11955" y="35576"/>
                      </a:cubicBezTo>
                      <a:cubicBezTo>
                        <a:pt x="524" y="73041"/>
                        <a:pt x="-7095" y="125746"/>
                        <a:pt x="10049" y="136541"/>
                      </a:cubicBezTo>
                      <a:cubicBezTo>
                        <a:pt x="27195" y="147971"/>
                        <a:pt x="67835" y="17161"/>
                        <a:pt x="49420" y="1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B6EA6631-1803-7958-3593-A17DB2F3F9C6}"/>
                    </a:ext>
                  </a:extLst>
                </p:cNvPr>
                <p:cNvSpPr/>
                <p:nvPr/>
              </p:nvSpPr>
              <p:spPr>
                <a:xfrm>
                  <a:off x="5084252" y="5870615"/>
                  <a:ext cx="523963" cy="768595"/>
                </a:xfrm>
                <a:custGeom>
                  <a:avLst/>
                  <a:gdLst>
                    <a:gd name="connsiteX0" fmla="*/ 139258 w 523963"/>
                    <a:gd name="connsiteY0" fmla="*/ 172680 h 768595"/>
                    <a:gd name="connsiteX1" fmla="*/ 107508 w 523963"/>
                    <a:gd name="connsiteY1" fmla="*/ 306030 h 768595"/>
                    <a:gd name="connsiteX2" fmla="*/ 31943 w 523963"/>
                    <a:gd name="connsiteY2" fmla="*/ 548600 h 768595"/>
                    <a:gd name="connsiteX3" fmla="*/ 87188 w 523963"/>
                    <a:gd name="connsiteY3" fmla="*/ 757515 h 768595"/>
                    <a:gd name="connsiteX4" fmla="*/ 449773 w 523963"/>
                    <a:gd name="connsiteY4" fmla="*/ 633690 h 768595"/>
                    <a:gd name="connsiteX5" fmla="*/ 482793 w 523963"/>
                    <a:gd name="connsiteY5" fmla="*/ 384135 h 768595"/>
                    <a:gd name="connsiteX6" fmla="*/ 515813 w 523963"/>
                    <a:gd name="connsiteY6" fmla="*/ 204430 h 768595"/>
                    <a:gd name="connsiteX7" fmla="*/ 481523 w 523963"/>
                    <a:gd name="connsiteY7" fmla="*/ 97115 h 768595"/>
                    <a:gd name="connsiteX8" fmla="*/ 427548 w 523963"/>
                    <a:gd name="connsiteY8" fmla="*/ 595 h 768595"/>
                    <a:gd name="connsiteX9" fmla="*/ 435803 w 523963"/>
                    <a:gd name="connsiteY9" fmla="*/ 90765 h 768595"/>
                    <a:gd name="connsiteX10" fmla="*/ 370398 w 523963"/>
                    <a:gd name="connsiteY10" fmla="*/ 201890 h 768595"/>
                    <a:gd name="connsiteX11" fmla="*/ 288483 w 523963"/>
                    <a:gd name="connsiteY11" fmla="*/ 99020 h 768595"/>
                    <a:gd name="connsiteX12" fmla="*/ 156403 w 523963"/>
                    <a:gd name="connsiteY12" fmla="*/ 135215 h 768595"/>
                    <a:gd name="connsiteX13" fmla="*/ 154498 w 523963"/>
                    <a:gd name="connsiteY13" fmla="*/ 186015 h 768595"/>
                    <a:gd name="connsiteX14" fmla="*/ 139258 w 523963"/>
                    <a:gd name="connsiteY14" fmla="*/ 172680 h 76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23963" h="768595">
                      <a:moveTo>
                        <a:pt x="139258" y="172680"/>
                      </a:moveTo>
                      <a:cubicBezTo>
                        <a:pt x="139258" y="172680"/>
                        <a:pt x="128463" y="226020"/>
                        <a:pt x="107508" y="306030"/>
                      </a:cubicBezTo>
                      <a:cubicBezTo>
                        <a:pt x="87823" y="383500"/>
                        <a:pt x="52263" y="496530"/>
                        <a:pt x="31943" y="548600"/>
                      </a:cubicBezTo>
                      <a:cubicBezTo>
                        <a:pt x="11623" y="600670"/>
                        <a:pt x="-51242" y="724495"/>
                        <a:pt x="87188" y="757515"/>
                      </a:cubicBezTo>
                      <a:cubicBezTo>
                        <a:pt x="225618" y="790535"/>
                        <a:pt x="429453" y="749895"/>
                        <a:pt x="449773" y="633690"/>
                      </a:cubicBezTo>
                      <a:cubicBezTo>
                        <a:pt x="470093" y="517485"/>
                        <a:pt x="455488" y="437475"/>
                        <a:pt x="482793" y="384135"/>
                      </a:cubicBezTo>
                      <a:cubicBezTo>
                        <a:pt x="510733" y="330795"/>
                        <a:pt x="538038" y="246975"/>
                        <a:pt x="515813" y="204430"/>
                      </a:cubicBezTo>
                      <a:cubicBezTo>
                        <a:pt x="493588" y="161885"/>
                        <a:pt x="494858" y="117435"/>
                        <a:pt x="481523" y="97115"/>
                      </a:cubicBezTo>
                      <a:cubicBezTo>
                        <a:pt x="465013" y="72350"/>
                        <a:pt x="446598" y="-7660"/>
                        <a:pt x="427548" y="595"/>
                      </a:cubicBezTo>
                      <a:cubicBezTo>
                        <a:pt x="427548" y="595"/>
                        <a:pt x="441518" y="31075"/>
                        <a:pt x="435803" y="90765"/>
                      </a:cubicBezTo>
                      <a:cubicBezTo>
                        <a:pt x="428183" y="173950"/>
                        <a:pt x="400243" y="236180"/>
                        <a:pt x="370398" y="201890"/>
                      </a:cubicBezTo>
                      <a:cubicBezTo>
                        <a:pt x="346268" y="173950"/>
                        <a:pt x="353888" y="140930"/>
                        <a:pt x="288483" y="99020"/>
                      </a:cubicBezTo>
                      <a:cubicBezTo>
                        <a:pt x="247208" y="72350"/>
                        <a:pt x="137988" y="66000"/>
                        <a:pt x="156403" y="135215"/>
                      </a:cubicBezTo>
                      <a:cubicBezTo>
                        <a:pt x="169103" y="180935"/>
                        <a:pt x="158943" y="189190"/>
                        <a:pt x="154498" y="186015"/>
                      </a:cubicBezTo>
                      <a:cubicBezTo>
                        <a:pt x="143068" y="176490"/>
                        <a:pt x="146878" y="154265"/>
                        <a:pt x="139258" y="17268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891CA5B5-102D-8497-1906-D3016E210FB0}"/>
                    </a:ext>
                  </a:extLst>
                </p:cNvPr>
                <p:cNvSpPr/>
                <p:nvPr/>
              </p:nvSpPr>
              <p:spPr>
                <a:xfrm>
                  <a:off x="5083809" y="6016625"/>
                  <a:ext cx="546201" cy="633532"/>
                </a:xfrm>
                <a:custGeom>
                  <a:avLst/>
                  <a:gdLst>
                    <a:gd name="connsiteX0" fmla="*/ 0 w 546201"/>
                    <a:gd name="connsiteY0" fmla="*/ 527050 h 633532"/>
                    <a:gd name="connsiteX1" fmla="*/ 40005 w 546201"/>
                    <a:gd name="connsiteY1" fmla="*/ 575945 h 633532"/>
                    <a:gd name="connsiteX2" fmla="*/ 64135 w 546201"/>
                    <a:gd name="connsiteY2" fmla="*/ 551815 h 633532"/>
                    <a:gd name="connsiteX3" fmla="*/ 163830 w 546201"/>
                    <a:gd name="connsiteY3" fmla="*/ 575945 h 633532"/>
                    <a:gd name="connsiteX4" fmla="*/ 178435 w 546201"/>
                    <a:gd name="connsiteY4" fmla="*/ 601980 h 633532"/>
                    <a:gd name="connsiteX5" fmla="*/ 377190 w 546201"/>
                    <a:gd name="connsiteY5" fmla="*/ 525780 h 633532"/>
                    <a:gd name="connsiteX6" fmla="*/ 436880 w 546201"/>
                    <a:gd name="connsiteY6" fmla="*/ 234315 h 633532"/>
                    <a:gd name="connsiteX7" fmla="*/ 490855 w 546201"/>
                    <a:gd name="connsiteY7" fmla="*/ 0 h 633532"/>
                    <a:gd name="connsiteX8" fmla="*/ 529590 w 546201"/>
                    <a:gd name="connsiteY8" fmla="*/ 26670 h 633532"/>
                    <a:gd name="connsiteX9" fmla="*/ 542290 w 546201"/>
                    <a:gd name="connsiteY9" fmla="*/ 114300 h 633532"/>
                    <a:gd name="connsiteX10" fmla="*/ 488950 w 546201"/>
                    <a:gd name="connsiteY10" fmla="*/ 235585 h 633532"/>
                    <a:gd name="connsiteX11" fmla="*/ 464185 w 546201"/>
                    <a:gd name="connsiteY11" fmla="*/ 391160 h 633532"/>
                    <a:gd name="connsiteX12" fmla="*/ 347980 w 546201"/>
                    <a:gd name="connsiteY12" fmla="*/ 601345 h 633532"/>
                    <a:gd name="connsiteX13" fmla="*/ 0 w 546201"/>
                    <a:gd name="connsiteY13" fmla="*/ 527050 h 633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46201" h="633532">
                      <a:moveTo>
                        <a:pt x="0" y="527050"/>
                      </a:moveTo>
                      <a:cubicBezTo>
                        <a:pt x="0" y="527050"/>
                        <a:pt x="24765" y="574040"/>
                        <a:pt x="40005" y="575945"/>
                      </a:cubicBezTo>
                      <a:cubicBezTo>
                        <a:pt x="54610" y="577850"/>
                        <a:pt x="52705" y="551815"/>
                        <a:pt x="64135" y="551815"/>
                      </a:cubicBezTo>
                      <a:cubicBezTo>
                        <a:pt x="74930" y="551815"/>
                        <a:pt x="158750" y="564515"/>
                        <a:pt x="163830" y="575945"/>
                      </a:cubicBezTo>
                      <a:cubicBezTo>
                        <a:pt x="168910" y="587375"/>
                        <a:pt x="167640" y="598170"/>
                        <a:pt x="178435" y="601980"/>
                      </a:cubicBezTo>
                      <a:cubicBezTo>
                        <a:pt x="189230" y="605790"/>
                        <a:pt x="323850" y="607060"/>
                        <a:pt x="377190" y="525780"/>
                      </a:cubicBezTo>
                      <a:cubicBezTo>
                        <a:pt x="430530" y="444500"/>
                        <a:pt x="396875" y="331470"/>
                        <a:pt x="436880" y="234315"/>
                      </a:cubicBezTo>
                      <a:cubicBezTo>
                        <a:pt x="473075" y="146685"/>
                        <a:pt x="497840" y="86995"/>
                        <a:pt x="490855" y="0"/>
                      </a:cubicBezTo>
                      <a:cubicBezTo>
                        <a:pt x="490855" y="0"/>
                        <a:pt x="510540" y="12700"/>
                        <a:pt x="529590" y="26670"/>
                      </a:cubicBezTo>
                      <a:cubicBezTo>
                        <a:pt x="539115" y="33655"/>
                        <a:pt x="553085" y="56515"/>
                        <a:pt x="542290" y="114300"/>
                      </a:cubicBezTo>
                      <a:cubicBezTo>
                        <a:pt x="531495" y="171450"/>
                        <a:pt x="504825" y="201295"/>
                        <a:pt x="488950" y="235585"/>
                      </a:cubicBezTo>
                      <a:cubicBezTo>
                        <a:pt x="473075" y="269875"/>
                        <a:pt x="467995" y="307975"/>
                        <a:pt x="464185" y="391160"/>
                      </a:cubicBezTo>
                      <a:cubicBezTo>
                        <a:pt x="460375" y="474345"/>
                        <a:pt x="464820" y="544830"/>
                        <a:pt x="347980" y="601345"/>
                      </a:cubicBezTo>
                      <a:cubicBezTo>
                        <a:pt x="243840" y="649605"/>
                        <a:pt x="20955" y="657225"/>
                        <a:pt x="0" y="527050"/>
                      </a:cubicBezTo>
                      <a:close/>
                    </a:path>
                  </a:pathLst>
                </a:custGeom>
                <a:solidFill>
                  <a:srgbClr val="D7D7D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0B65B7E8-CD4B-0803-3182-3F30087492B0}"/>
                    </a:ext>
                  </a:extLst>
                </p:cNvPr>
                <p:cNvSpPr/>
                <p:nvPr/>
              </p:nvSpPr>
              <p:spPr>
                <a:xfrm>
                  <a:off x="5245100" y="5950283"/>
                  <a:ext cx="130175" cy="121084"/>
                </a:xfrm>
                <a:custGeom>
                  <a:avLst/>
                  <a:gdLst>
                    <a:gd name="connsiteX0" fmla="*/ 130175 w 130175"/>
                    <a:gd name="connsiteY0" fmla="*/ 113332 h 121084"/>
                    <a:gd name="connsiteX1" fmla="*/ 124460 w 130175"/>
                    <a:gd name="connsiteY1" fmla="*/ 44116 h 121084"/>
                    <a:gd name="connsiteX2" fmla="*/ 77470 w 130175"/>
                    <a:gd name="connsiteY2" fmla="*/ 1571 h 121084"/>
                    <a:gd name="connsiteX3" fmla="*/ 0 w 130175"/>
                    <a:gd name="connsiteY3" fmla="*/ 21891 h 121084"/>
                    <a:gd name="connsiteX4" fmla="*/ 17145 w 130175"/>
                    <a:gd name="connsiteY4" fmla="*/ 89201 h 121084"/>
                    <a:gd name="connsiteX5" fmla="*/ 43815 w 130175"/>
                    <a:gd name="connsiteY5" fmla="*/ 115871 h 121084"/>
                    <a:gd name="connsiteX6" fmla="*/ 130175 w 130175"/>
                    <a:gd name="connsiteY6" fmla="*/ 113332 h 121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175" h="121084">
                      <a:moveTo>
                        <a:pt x="130175" y="113332"/>
                      </a:moveTo>
                      <a:cubicBezTo>
                        <a:pt x="130175" y="92376"/>
                        <a:pt x="129540" y="66341"/>
                        <a:pt x="124460" y="44116"/>
                      </a:cubicBezTo>
                      <a:cubicBezTo>
                        <a:pt x="118745" y="21891"/>
                        <a:pt x="100330" y="5381"/>
                        <a:pt x="77470" y="1571"/>
                      </a:cubicBezTo>
                      <a:cubicBezTo>
                        <a:pt x="45720" y="-2874"/>
                        <a:pt x="12065" y="1571"/>
                        <a:pt x="0" y="21891"/>
                      </a:cubicBezTo>
                      <a:cubicBezTo>
                        <a:pt x="5080" y="37131"/>
                        <a:pt x="15875" y="71421"/>
                        <a:pt x="17145" y="89201"/>
                      </a:cubicBezTo>
                      <a:cubicBezTo>
                        <a:pt x="18415" y="112696"/>
                        <a:pt x="28575" y="112696"/>
                        <a:pt x="43815" y="115871"/>
                      </a:cubicBezTo>
                      <a:cubicBezTo>
                        <a:pt x="66040" y="120316"/>
                        <a:pt x="130175" y="126032"/>
                        <a:pt x="130175" y="11333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5C88C413-7A80-3F44-4FD7-CEF84A5E51B9}"/>
                    </a:ext>
                  </a:extLst>
                </p:cNvPr>
                <p:cNvSpPr/>
                <p:nvPr/>
              </p:nvSpPr>
              <p:spPr>
                <a:xfrm>
                  <a:off x="5528799" y="5992495"/>
                  <a:ext cx="51879" cy="218949"/>
                </a:xfrm>
                <a:custGeom>
                  <a:avLst/>
                  <a:gdLst>
                    <a:gd name="connsiteX0" fmla="*/ 23005 w 51879"/>
                    <a:gd name="connsiteY0" fmla="*/ 208915 h 218949"/>
                    <a:gd name="connsiteX1" fmla="*/ 2685 w 51879"/>
                    <a:gd name="connsiteY1" fmla="*/ 218440 h 218949"/>
                    <a:gd name="connsiteX2" fmla="*/ 10305 w 51879"/>
                    <a:gd name="connsiteY2" fmla="*/ 156210 h 218949"/>
                    <a:gd name="connsiteX3" fmla="*/ 23005 w 51879"/>
                    <a:gd name="connsiteY3" fmla="*/ 67310 h 218949"/>
                    <a:gd name="connsiteX4" fmla="*/ 43325 w 51879"/>
                    <a:gd name="connsiteY4" fmla="*/ 0 h 218949"/>
                    <a:gd name="connsiteX5" fmla="*/ 23005 w 51879"/>
                    <a:gd name="connsiteY5" fmla="*/ 208915 h 21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879" h="218949">
                      <a:moveTo>
                        <a:pt x="23005" y="208915"/>
                      </a:moveTo>
                      <a:cubicBezTo>
                        <a:pt x="23005" y="208915"/>
                        <a:pt x="8400" y="221615"/>
                        <a:pt x="2685" y="218440"/>
                      </a:cubicBezTo>
                      <a:cubicBezTo>
                        <a:pt x="-3030" y="214630"/>
                        <a:pt x="780" y="184150"/>
                        <a:pt x="10305" y="156210"/>
                      </a:cubicBezTo>
                      <a:cubicBezTo>
                        <a:pt x="19830" y="128270"/>
                        <a:pt x="21100" y="99695"/>
                        <a:pt x="23005" y="67310"/>
                      </a:cubicBezTo>
                      <a:cubicBezTo>
                        <a:pt x="24910" y="34925"/>
                        <a:pt x="30625" y="35560"/>
                        <a:pt x="43325" y="0"/>
                      </a:cubicBezTo>
                      <a:cubicBezTo>
                        <a:pt x="43325" y="0"/>
                        <a:pt x="72535" y="73660"/>
                        <a:pt x="23005" y="208915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8A76D7CE-1E73-5F93-09AA-6917D1BE2B6C}"/>
                    </a:ext>
                  </a:extLst>
                </p:cNvPr>
                <p:cNvSpPr/>
                <p:nvPr/>
              </p:nvSpPr>
              <p:spPr>
                <a:xfrm>
                  <a:off x="5467159" y="6281026"/>
                  <a:ext cx="80997" cy="245456"/>
                </a:xfrm>
                <a:custGeom>
                  <a:avLst/>
                  <a:gdLst>
                    <a:gd name="connsiteX0" fmla="*/ 27496 w 80997"/>
                    <a:gd name="connsiteY0" fmla="*/ 55639 h 245456"/>
                    <a:gd name="connsiteX1" fmla="*/ 26226 w 80997"/>
                    <a:gd name="connsiteY1" fmla="*/ 150254 h 245456"/>
                    <a:gd name="connsiteX2" fmla="*/ 2096 w 80997"/>
                    <a:gd name="connsiteY2" fmla="*/ 243599 h 245456"/>
                    <a:gd name="connsiteX3" fmla="*/ 61151 w 80997"/>
                    <a:gd name="connsiteY3" fmla="*/ 203594 h 245456"/>
                    <a:gd name="connsiteX4" fmla="*/ 77026 w 80997"/>
                    <a:gd name="connsiteY4" fmla="*/ 106439 h 245456"/>
                    <a:gd name="connsiteX5" fmla="*/ 61786 w 80997"/>
                    <a:gd name="connsiteY5" fmla="*/ 33414 h 245456"/>
                    <a:gd name="connsiteX6" fmla="*/ 54801 w 80997"/>
                    <a:gd name="connsiteY6" fmla="*/ 5474 h 245456"/>
                    <a:gd name="connsiteX7" fmla="*/ 33846 w 80997"/>
                    <a:gd name="connsiteY7" fmla="*/ 8014 h 245456"/>
                    <a:gd name="connsiteX8" fmla="*/ 27496 w 80997"/>
                    <a:gd name="connsiteY8" fmla="*/ 55639 h 24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97" h="245456">
                      <a:moveTo>
                        <a:pt x="27496" y="55639"/>
                      </a:moveTo>
                      <a:cubicBezTo>
                        <a:pt x="27496" y="69609"/>
                        <a:pt x="33211" y="108979"/>
                        <a:pt x="26226" y="150254"/>
                      </a:cubicBezTo>
                      <a:cubicBezTo>
                        <a:pt x="21781" y="175654"/>
                        <a:pt x="-8064" y="235343"/>
                        <a:pt x="2096" y="243599"/>
                      </a:cubicBezTo>
                      <a:cubicBezTo>
                        <a:pt x="12256" y="251854"/>
                        <a:pt x="42736" y="231534"/>
                        <a:pt x="61151" y="203594"/>
                      </a:cubicBezTo>
                      <a:cubicBezTo>
                        <a:pt x="79566" y="175654"/>
                        <a:pt x="85916" y="141364"/>
                        <a:pt x="77026" y="106439"/>
                      </a:cubicBezTo>
                      <a:cubicBezTo>
                        <a:pt x="68136" y="71514"/>
                        <a:pt x="63691" y="58179"/>
                        <a:pt x="61786" y="33414"/>
                      </a:cubicBezTo>
                      <a:cubicBezTo>
                        <a:pt x="60516" y="20714"/>
                        <a:pt x="58611" y="11824"/>
                        <a:pt x="54801" y="5474"/>
                      </a:cubicBezTo>
                      <a:cubicBezTo>
                        <a:pt x="49721" y="-2781"/>
                        <a:pt x="37021" y="-1511"/>
                        <a:pt x="33846" y="8014"/>
                      </a:cubicBezTo>
                      <a:cubicBezTo>
                        <a:pt x="30671" y="16269"/>
                        <a:pt x="27496" y="31509"/>
                        <a:pt x="27496" y="5563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891C3C66-42BB-31E5-44E0-C355F0634D9C}"/>
                    </a:ext>
                  </a:extLst>
                </p:cNvPr>
                <p:cNvSpPr/>
                <p:nvPr/>
              </p:nvSpPr>
              <p:spPr>
                <a:xfrm>
                  <a:off x="5533412" y="5952411"/>
                  <a:ext cx="87040" cy="265853"/>
                </a:xfrm>
                <a:custGeom>
                  <a:avLst/>
                  <a:gdLst>
                    <a:gd name="connsiteX0" fmla="*/ 36808 w 87040"/>
                    <a:gd name="connsiteY0" fmla="*/ 140413 h 265853"/>
                    <a:gd name="connsiteX1" fmla="*/ 1247 w 87040"/>
                    <a:gd name="connsiteY1" fmla="*/ 265508 h 265853"/>
                    <a:gd name="connsiteX2" fmla="*/ 86972 w 87040"/>
                    <a:gd name="connsiteY2" fmla="*/ 168354 h 265853"/>
                    <a:gd name="connsiteX3" fmla="*/ 80622 w 87040"/>
                    <a:gd name="connsiteY3" fmla="*/ 89613 h 265853"/>
                    <a:gd name="connsiteX4" fmla="*/ 24742 w 87040"/>
                    <a:gd name="connsiteY4" fmla="*/ 79 h 265853"/>
                    <a:gd name="connsiteX5" fmla="*/ 36808 w 87040"/>
                    <a:gd name="connsiteY5" fmla="*/ 140413 h 265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040" h="265853">
                      <a:moveTo>
                        <a:pt x="36808" y="140413"/>
                      </a:moveTo>
                      <a:cubicBezTo>
                        <a:pt x="22838" y="201373"/>
                        <a:pt x="-6372" y="259793"/>
                        <a:pt x="1247" y="265508"/>
                      </a:cubicBezTo>
                      <a:cubicBezTo>
                        <a:pt x="9503" y="271223"/>
                        <a:pt x="86338" y="204548"/>
                        <a:pt x="86972" y="168354"/>
                      </a:cubicBezTo>
                      <a:cubicBezTo>
                        <a:pt x="88242" y="132158"/>
                        <a:pt x="71097" y="115648"/>
                        <a:pt x="80622" y="89613"/>
                      </a:cubicBezTo>
                      <a:cubicBezTo>
                        <a:pt x="92688" y="57229"/>
                        <a:pt x="80622" y="-2462"/>
                        <a:pt x="24742" y="79"/>
                      </a:cubicBezTo>
                      <a:cubicBezTo>
                        <a:pt x="24742" y="-557"/>
                        <a:pt x="55222" y="59133"/>
                        <a:pt x="36808" y="14041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68B686C6-E6B2-497F-694C-3AF5777A11B1}"/>
                    </a:ext>
                  </a:extLst>
                </p:cNvPr>
                <p:cNvSpPr/>
                <p:nvPr/>
              </p:nvSpPr>
              <p:spPr>
                <a:xfrm>
                  <a:off x="5320069" y="6067736"/>
                  <a:ext cx="141252" cy="306393"/>
                </a:xfrm>
                <a:custGeom>
                  <a:avLst/>
                  <a:gdLst>
                    <a:gd name="connsiteX0" fmla="*/ 9486 w 141252"/>
                    <a:gd name="connsiteY0" fmla="*/ 306394 h 306393"/>
                    <a:gd name="connsiteX1" fmla="*/ 1231 w 141252"/>
                    <a:gd name="connsiteY1" fmla="*/ 301949 h 306393"/>
                    <a:gd name="connsiteX2" fmla="*/ 15836 w 141252"/>
                    <a:gd name="connsiteY2" fmla="*/ 265119 h 306393"/>
                    <a:gd name="connsiteX3" fmla="*/ 36791 w 141252"/>
                    <a:gd name="connsiteY3" fmla="*/ 225749 h 306393"/>
                    <a:gd name="connsiteX4" fmla="*/ 38696 w 141252"/>
                    <a:gd name="connsiteY4" fmla="*/ 196539 h 306393"/>
                    <a:gd name="connsiteX5" fmla="*/ 43141 w 141252"/>
                    <a:gd name="connsiteY5" fmla="*/ 155264 h 306393"/>
                    <a:gd name="connsiteX6" fmla="*/ 43141 w 141252"/>
                    <a:gd name="connsiteY6" fmla="*/ 155264 h 306393"/>
                    <a:gd name="connsiteX7" fmla="*/ 85051 w 141252"/>
                    <a:gd name="connsiteY7" fmla="*/ 98114 h 306393"/>
                    <a:gd name="connsiteX8" fmla="*/ 93306 w 141252"/>
                    <a:gd name="connsiteY8" fmla="*/ 49219 h 306393"/>
                    <a:gd name="connsiteX9" fmla="*/ 109181 w 141252"/>
                    <a:gd name="connsiteY9" fmla="*/ 324 h 306393"/>
                    <a:gd name="connsiteX10" fmla="*/ 126326 w 141252"/>
                    <a:gd name="connsiteY10" fmla="*/ 6674 h 306393"/>
                    <a:gd name="connsiteX11" fmla="*/ 136486 w 141252"/>
                    <a:gd name="connsiteY11" fmla="*/ 112719 h 306393"/>
                    <a:gd name="connsiteX12" fmla="*/ 109181 w 141252"/>
                    <a:gd name="connsiteY12" fmla="*/ 162884 h 306393"/>
                    <a:gd name="connsiteX13" fmla="*/ 88226 w 141252"/>
                    <a:gd name="connsiteY13" fmla="*/ 209874 h 306393"/>
                    <a:gd name="connsiteX14" fmla="*/ 10756 w 141252"/>
                    <a:gd name="connsiteY14" fmla="*/ 306394 h 306393"/>
                    <a:gd name="connsiteX15" fmla="*/ 9486 w 141252"/>
                    <a:gd name="connsiteY15" fmla="*/ 306394 h 306393"/>
                    <a:gd name="connsiteX16" fmla="*/ 55206 w 141252"/>
                    <a:gd name="connsiteY16" fmla="*/ 159074 h 306393"/>
                    <a:gd name="connsiteX17" fmla="*/ 51396 w 141252"/>
                    <a:gd name="connsiteY17" fmla="*/ 195269 h 306393"/>
                    <a:gd name="connsiteX18" fmla="*/ 48856 w 141252"/>
                    <a:gd name="connsiteY18" fmla="*/ 228924 h 306393"/>
                    <a:gd name="connsiteX19" fmla="*/ 26631 w 141252"/>
                    <a:gd name="connsiteY19" fmla="*/ 271469 h 306393"/>
                    <a:gd name="connsiteX20" fmla="*/ 14566 w 141252"/>
                    <a:gd name="connsiteY20" fmla="*/ 292424 h 306393"/>
                    <a:gd name="connsiteX21" fmla="*/ 75526 w 141252"/>
                    <a:gd name="connsiteY21" fmla="*/ 209239 h 306393"/>
                    <a:gd name="connsiteX22" fmla="*/ 99021 w 141252"/>
                    <a:gd name="connsiteY22" fmla="*/ 153994 h 306393"/>
                    <a:gd name="connsiteX23" fmla="*/ 123151 w 141252"/>
                    <a:gd name="connsiteY23" fmla="*/ 109544 h 306393"/>
                    <a:gd name="connsiteX24" fmla="*/ 116166 w 141252"/>
                    <a:gd name="connsiteY24" fmla="*/ 14929 h 306393"/>
                    <a:gd name="connsiteX25" fmla="*/ 110451 w 141252"/>
                    <a:gd name="connsiteY25" fmla="*/ 12389 h 306393"/>
                    <a:gd name="connsiteX26" fmla="*/ 104736 w 141252"/>
                    <a:gd name="connsiteY26" fmla="*/ 48584 h 306393"/>
                    <a:gd name="connsiteX27" fmla="*/ 92671 w 141252"/>
                    <a:gd name="connsiteY27" fmla="*/ 107004 h 306393"/>
                    <a:gd name="connsiteX28" fmla="*/ 55206 w 141252"/>
                    <a:gd name="connsiteY28" fmla="*/ 159074 h 306393"/>
                    <a:gd name="connsiteX29" fmla="*/ 55206 w 141252"/>
                    <a:gd name="connsiteY29" fmla="*/ 159074 h 306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41252" h="306393">
                      <a:moveTo>
                        <a:pt x="9486" y="306394"/>
                      </a:moveTo>
                      <a:cubicBezTo>
                        <a:pt x="4406" y="306394"/>
                        <a:pt x="1866" y="303854"/>
                        <a:pt x="1231" y="301949"/>
                      </a:cubicBezTo>
                      <a:cubicBezTo>
                        <a:pt x="-2579" y="294964"/>
                        <a:pt x="2501" y="285439"/>
                        <a:pt x="15836" y="265119"/>
                      </a:cubicBezTo>
                      <a:cubicBezTo>
                        <a:pt x="24091" y="251784"/>
                        <a:pt x="33616" y="237179"/>
                        <a:pt x="36791" y="225749"/>
                      </a:cubicBezTo>
                      <a:cubicBezTo>
                        <a:pt x="39966" y="214319"/>
                        <a:pt x="39331" y="205429"/>
                        <a:pt x="38696" y="196539"/>
                      </a:cubicBezTo>
                      <a:cubicBezTo>
                        <a:pt x="38061" y="185744"/>
                        <a:pt x="36791" y="173044"/>
                        <a:pt x="43141" y="155264"/>
                      </a:cubicBezTo>
                      <a:lnTo>
                        <a:pt x="43141" y="155264"/>
                      </a:lnTo>
                      <a:cubicBezTo>
                        <a:pt x="52666" y="127324"/>
                        <a:pt x="62826" y="118434"/>
                        <a:pt x="85051" y="98114"/>
                      </a:cubicBezTo>
                      <a:cubicBezTo>
                        <a:pt x="93941" y="90494"/>
                        <a:pt x="93306" y="68269"/>
                        <a:pt x="93306" y="49219"/>
                      </a:cubicBezTo>
                      <a:cubicBezTo>
                        <a:pt x="92671" y="25724"/>
                        <a:pt x="92671" y="2864"/>
                        <a:pt x="109181" y="324"/>
                      </a:cubicBezTo>
                      <a:cubicBezTo>
                        <a:pt x="115531" y="-946"/>
                        <a:pt x="121246" y="1594"/>
                        <a:pt x="126326" y="6674"/>
                      </a:cubicBezTo>
                      <a:cubicBezTo>
                        <a:pt x="142836" y="24454"/>
                        <a:pt x="144741" y="74619"/>
                        <a:pt x="136486" y="112719"/>
                      </a:cubicBezTo>
                      <a:cubicBezTo>
                        <a:pt x="131406" y="137484"/>
                        <a:pt x="119341" y="150819"/>
                        <a:pt x="109181" y="162884"/>
                      </a:cubicBezTo>
                      <a:cubicBezTo>
                        <a:pt x="98386" y="175584"/>
                        <a:pt x="88861" y="186379"/>
                        <a:pt x="88226" y="209874"/>
                      </a:cubicBezTo>
                      <a:cubicBezTo>
                        <a:pt x="87591" y="260674"/>
                        <a:pt x="31711" y="305759"/>
                        <a:pt x="10756" y="306394"/>
                      </a:cubicBezTo>
                      <a:cubicBezTo>
                        <a:pt x="10121" y="306394"/>
                        <a:pt x="10121" y="306394"/>
                        <a:pt x="9486" y="306394"/>
                      </a:cubicBezTo>
                      <a:close/>
                      <a:moveTo>
                        <a:pt x="55206" y="159074"/>
                      </a:moveTo>
                      <a:cubicBezTo>
                        <a:pt x="50126" y="174949"/>
                        <a:pt x="50761" y="184474"/>
                        <a:pt x="51396" y="195269"/>
                      </a:cubicBezTo>
                      <a:cubicBezTo>
                        <a:pt x="52031" y="204794"/>
                        <a:pt x="52666" y="214954"/>
                        <a:pt x="48856" y="228924"/>
                      </a:cubicBezTo>
                      <a:cubicBezTo>
                        <a:pt x="45046" y="241624"/>
                        <a:pt x="35521" y="257499"/>
                        <a:pt x="26631" y="271469"/>
                      </a:cubicBezTo>
                      <a:cubicBezTo>
                        <a:pt x="22186" y="278454"/>
                        <a:pt x="17106" y="286709"/>
                        <a:pt x="14566" y="292424"/>
                      </a:cubicBezTo>
                      <a:cubicBezTo>
                        <a:pt x="32346" y="285439"/>
                        <a:pt x="74891" y="249879"/>
                        <a:pt x="75526" y="209239"/>
                      </a:cubicBezTo>
                      <a:cubicBezTo>
                        <a:pt x="76161" y="181299"/>
                        <a:pt x="87591" y="167329"/>
                        <a:pt x="99021" y="153994"/>
                      </a:cubicBezTo>
                      <a:cubicBezTo>
                        <a:pt x="108546" y="142564"/>
                        <a:pt x="118706" y="131134"/>
                        <a:pt x="123151" y="109544"/>
                      </a:cubicBezTo>
                      <a:cubicBezTo>
                        <a:pt x="132041" y="67634"/>
                        <a:pt x="126961" y="25724"/>
                        <a:pt x="116166" y="14929"/>
                      </a:cubicBezTo>
                      <a:cubicBezTo>
                        <a:pt x="113626" y="12389"/>
                        <a:pt x="111721" y="12389"/>
                        <a:pt x="110451" y="12389"/>
                      </a:cubicBezTo>
                      <a:cubicBezTo>
                        <a:pt x="104736" y="13024"/>
                        <a:pt x="104736" y="33344"/>
                        <a:pt x="104736" y="48584"/>
                      </a:cubicBezTo>
                      <a:cubicBezTo>
                        <a:pt x="105371" y="71444"/>
                        <a:pt x="105371" y="95574"/>
                        <a:pt x="92671" y="107004"/>
                      </a:cubicBezTo>
                      <a:cubicBezTo>
                        <a:pt x="72351" y="126054"/>
                        <a:pt x="63461" y="134309"/>
                        <a:pt x="55206" y="159074"/>
                      </a:cubicBezTo>
                      <a:lnTo>
                        <a:pt x="55206" y="159074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9DF0FD00-A8BA-95CD-0389-D93F0A0533DE}"/>
                    </a:ext>
                  </a:extLst>
                </p:cNvPr>
                <p:cNvSpPr/>
                <p:nvPr/>
              </p:nvSpPr>
              <p:spPr>
                <a:xfrm>
                  <a:off x="5180853" y="6063615"/>
                  <a:ext cx="64000" cy="297814"/>
                </a:xfrm>
                <a:custGeom>
                  <a:avLst/>
                  <a:gdLst>
                    <a:gd name="connsiteX0" fmla="*/ 29321 w 64000"/>
                    <a:gd name="connsiteY0" fmla="*/ 297815 h 297814"/>
                    <a:gd name="connsiteX1" fmla="*/ 15351 w 64000"/>
                    <a:gd name="connsiteY1" fmla="*/ 290195 h 297814"/>
                    <a:gd name="connsiteX2" fmla="*/ 4556 w 64000"/>
                    <a:gd name="connsiteY2" fmla="*/ 208280 h 297814"/>
                    <a:gd name="connsiteX3" fmla="*/ 5826 w 64000"/>
                    <a:gd name="connsiteY3" fmla="*/ 163195 h 297814"/>
                    <a:gd name="connsiteX4" fmla="*/ 3287 w 64000"/>
                    <a:gd name="connsiteY4" fmla="*/ 115570 h 297814"/>
                    <a:gd name="connsiteX5" fmla="*/ 54721 w 64000"/>
                    <a:gd name="connsiteY5" fmla="*/ 0 h 297814"/>
                    <a:gd name="connsiteX6" fmla="*/ 54721 w 64000"/>
                    <a:gd name="connsiteY6" fmla="*/ 0 h 297814"/>
                    <a:gd name="connsiteX7" fmla="*/ 61706 w 64000"/>
                    <a:gd name="connsiteY7" fmla="*/ 3810 h 297814"/>
                    <a:gd name="connsiteX8" fmla="*/ 54721 w 64000"/>
                    <a:gd name="connsiteY8" fmla="*/ 50165 h 297814"/>
                    <a:gd name="connsiteX9" fmla="*/ 44562 w 64000"/>
                    <a:gd name="connsiteY9" fmla="*/ 99060 h 297814"/>
                    <a:gd name="connsiteX10" fmla="*/ 54721 w 64000"/>
                    <a:gd name="connsiteY10" fmla="*/ 152400 h 297814"/>
                    <a:gd name="connsiteX11" fmla="*/ 54721 w 64000"/>
                    <a:gd name="connsiteY11" fmla="*/ 152400 h 297814"/>
                    <a:gd name="connsiteX12" fmla="*/ 45196 w 64000"/>
                    <a:gd name="connsiteY12" fmla="*/ 193040 h 297814"/>
                    <a:gd name="connsiteX13" fmla="*/ 37576 w 64000"/>
                    <a:gd name="connsiteY13" fmla="*/ 223520 h 297814"/>
                    <a:gd name="connsiteX14" fmla="*/ 38846 w 64000"/>
                    <a:gd name="connsiteY14" fmla="*/ 260350 h 297814"/>
                    <a:gd name="connsiteX15" fmla="*/ 31226 w 64000"/>
                    <a:gd name="connsiteY15" fmla="*/ 297815 h 297814"/>
                    <a:gd name="connsiteX16" fmla="*/ 29321 w 64000"/>
                    <a:gd name="connsiteY16" fmla="*/ 297815 h 297814"/>
                    <a:gd name="connsiteX17" fmla="*/ 50912 w 64000"/>
                    <a:gd name="connsiteY17" fmla="*/ 15240 h 297814"/>
                    <a:gd name="connsiteX18" fmla="*/ 15987 w 64000"/>
                    <a:gd name="connsiteY18" fmla="*/ 117475 h 297814"/>
                    <a:gd name="connsiteX19" fmla="*/ 17891 w 64000"/>
                    <a:gd name="connsiteY19" fmla="*/ 159385 h 297814"/>
                    <a:gd name="connsiteX20" fmla="*/ 16621 w 64000"/>
                    <a:gd name="connsiteY20" fmla="*/ 211455 h 297814"/>
                    <a:gd name="connsiteX21" fmla="*/ 21701 w 64000"/>
                    <a:gd name="connsiteY21" fmla="*/ 277495 h 297814"/>
                    <a:gd name="connsiteX22" fmla="*/ 27416 w 64000"/>
                    <a:gd name="connsiteY22" fmla="*/ 284480 h 297814"/>
                    <a:gd name="connsiteX23" fmla="*/ 26146 w 64000"/>
                    <a:gd name="connsiteY23" fmla="*/ 261620 h 297814"/>
                    <a:gd name="connsiteX24" fmla="*/ 24876 w 64000"/>
                    <a:gd name="connsiteY24" fmla="*/ 221615 h 297814"/>
                    <a:gd name="connsiteX25" fmla="*/ 33131 w 64000"/>
                    <a:gd name="connsiteY25" fmla="*/ 187960 h 297814"/>
                    <a:gd name="connsiteX26" fmla="*/ 42021 w 64000"/>
                    <a:gd name="connsiteY26" fmla="*/ 150495 h 297814"/>
                    <a:gd name="connsiteX27" fmla="*/ 42021 w 64000"/>
                    <a:gd name="connsiteY27" fmla="*/ 150495 h 297814"/>
                    <a:gd name="connsiteX28" fmla="*/ 33131 w 64000"/>
                    <a:gd name="connsiteY28" fmla="*/ 104140 h 297814"/>
                    <a:gd name="connsiteX29" fmla="*/ 42656 w 64000"/>
                    <a:gd name="connsiteY29" fmla="*/ 45720 h 297814"/>
                    <a:gd name="connsiteX30" fmla="*/ 50912 w 64000"/>
                    <a:gd name="connsiteY30" fmla="*/ 15240 h 297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4000" h="297814">
                      <a:moveTo>
                        <a:pt x="29321" y="297815"/>
                      </a:moveTo>
                      <a:cubicBezTo>
                        <a:pt x="24876" y="297815"/>
                        <a:pt x="19796" y="295275"/>
                        <a:pt x="15351" y="290195"/>
                      </a:cubicBezTo>
                      <a:cubicBezTo>
                        <a:pt x="2651" y="275590"/>
                        <a:pt x="-5604" y="244475"/>
                        <a:pt x="4556" y="208280"/>
                      </a:cubicBezTo>
                      <a:cubicBezTo>
                        <a:pt x="11541" y="183515"/>
                        <a:pt x="9001" y="173990"/>
                        <a:pt x="5826" y="163195"/>
                      </a:cubicBezTo>
                      <a:cubicBezTo>
                        <a:pt x="2651" y="152400"/>
                        <a:pt x="-524" y="140335"/>
                        <a:pt x="3287" y="115570"/>
                      </a:cubicBezTo>
                      <a:cubicBezTo>
                        <a:pt x="9637" y="76200"/>
                        <a:pt x="32496" y="0"/>
                        <a:pt x="54721" y="0"/>
                      </a:cubicBezTo>
                      <a:cubicBezTo>
                        <a:pt x="54721" y="0"/>
                        <a:pt x="54721" y="0"/>
                        <a:pt x="54721" y="0"/>
                      </a:cubicBezTo>
                      <a:cubicBezTo>
                        <a:pt x="57896" y="0"/>
                        <a:pt x="60437" y="1270"/>
                        <a:pt x="61706" y="3810"/>
                      </a:cubicBezTo>
                      <a:cubicBezTo>
                        <a:pt x="66787" y="10160"/>
                        <a:pt x="62976" y="23495"/>
                        <a:pt x="54721" y="50165"/>
                      </a:cubicBezTo>
                      <a:cubicBezTo>
                        <a:pt x="49641" y="66040"/>
                        <a:pt x="41387" y="92710"/>
                        <a:pt x="44562" y="99060"/>
                      </a:cubicBezTo>
                      <a:cubicBezTo>
                        <a:pt x="52816" y="116205"/>
                        <a:pt x="57262" y="125095"/>
                        <a:pt x="54721" y="152400"/>
                      </a:cubicBezTo>
                      <a:lnTo>
                        <a:pt x="54721" y="152400"/>
                      </a:lnTo>
                      <a:cubicBezTo>
                        <a:pt x="53451" y="169545"/>
                        <a:pt x="49006" y="181610"/>
                        <a:pt x="45196" y="193040"/>
                      </a:cubicBezTo>
                      <a:cubicBezTo>
                        <a:pt x="42021" y="202565"/>
                        <a:pt x="38846" y="212090"/>
                        <a:pt x="37576" y="223520"/>
                      </a:cubicBezTo>
                      <a:cubicBezTo>
                        <a:pt x="36306" y="234315"/>
                        <a:pt x="37576" y="248285"/>
                        <a:pt x="38846" y="260350"/>
                      </a:cubicBezTo>
                      <a:cubicBezTo>
                        <a:pt x="41387" y="281305"/>
                        <a:pt x="42656" y="295910"/>
                        <a:pt x="31226" y="297815"/>
                      </a:cubicBezTo>
                      <a:cubicBezTo>
                        <a:pt x="30591" y="297815"/>
                        <a:pt x="29956" y="297815"/>
                        <a:pt x="29321" y="297815"/>
                      </a:cubicBezTo>
                      <a:close/>
                      <a:moveTo>
                        <a:pt x="50912" y="15240"/>
                      </a:moveTo>
                      <a:cubicBezTo>
                        <a:pt x="41387" y="27305"/>
                        <a:pt x="23606" y="71755"/>
                        <a:pt x="15987" y="117475"/>
                      </a:cubicBezTo>
                      <a:cubicBezTo>
                        <a:pt x="12176" y="139065"/>
                        <a:pt x="15351" y="149225"/>
                        <a:pt x="17891" y="159385"/>
                      </a:cubicBezTo>
                      <a:cubicBezTo>
                        <a:pt x="21066" y="171450"/>
                        <a:pt x="24876" y="183515"/>
                        <a:pt x="16621" y="211455"/>
                      </a:cubicBezTo>
                      <a:cubicBezTo>
                        <a:pt x="8366" y="240665"/>
                        <a:pt x="13446" y="264795"/>
                        <a:pt x="21701" y="277495"/>
                      </a:cubicBezTo>
                      <a:cubicBezTo>
                        <a:pt x="24241" y="281305"/>
                        <a:pt x="26146" y="283210"/>
                        <a:pt x="27416" y="284480"/>
                      </a:cubicBezTo>
                      <a:cubicBezTo>
                        <a:pt x="28051" y="279400"/>
                        <a:pt x="26781" y="269240"/>
                        <a:pt x="26146" y="261620"/>
                      </a:cubicBezTo>
                      <a:cubicBezTo>
                        <a:pt x="24876" y="248920"/>
                        <a:pt x="22971" y="234315"/>
                        <a:pt x="24876" y="221615"/>
                      </a:cubicBezTo>
                      <a:cubicBezTo>
                        <a:pt x="26146" y="208280"/>
                        <a:pt x="29956" y="198120"/>
                        <a:pt x="33131" y="187960"/>
                      </a:cubicBezTo>
                      <a:cubicBezTo>
                        <a:pt x="36941" y="176530"/>
                        <a:pt x="40751" y="165735"/>
                        <a:pt x="42021" y="150495"/>
                      </a:cubicBezTo>
                      <a:lnTo>
                        <a:pt x="42021" y="150495"/>
                      </a:lnTo>
                      <a:cubicBezTo>
                        <a:pt x="43926" y="126365"/>
                        <a:pt x="41387" y="120650"/>
                        <a:pt x="33131" y="104140"/>
                      </a:cubicBezTo>
                      <a:cubicBezTo>
                        <a:pt x="28051" y="93980"/>
                        <a:pt x="33766" y="75565"/>
                        <a:pt x="42656" y="45720"/>
                      </a:cubicBezTo>
                      <a:cubicBezTo>
                        <a:pt x="45831" y="36195"/>
                        <a:pt x="49641" y="22860"/>
                        <a:pt x="50912" y="1524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693AE460-4034-E002-78A4-6D0B77552A74}"/>
                    </a:ext>
                  </a:extLst>
                </p:cNvPr>
                <p:cNvSpPr/>
                <p:nvPr/>
              </p:nvSpPr>
              <p:spPr>
                <a:xfrm>
                  <a:off x="5443368" y="6063885"/>
                  <a:ext cx="104909" cy="157209"/>
                </a:xfrm>
                <a:custGeom>
                  <a:avLst/>
                  <a:gdLst>
                    <a:gd name="connsiteX0" fmla="*/ 85577 w 104909"/>
                    <a:gd name="connsiteY0" fmla="*/ 157210 h 157209"/>
                    <a:gd name="connsiteX1" fmla="*/ 77322 w 104909"/>
                    <a:gd name="connsiteY1" fmla="*/ 154669 h 157209"/>
                    <a:gd name="connsiteX2" fmla="*/ 77957 w 104909"/>
                    <a:gd name="connsiteY2" fmla="*/ 81644 h 157209"/>
                    <a:gd name="connsiteX3" fmla="*/ 86847 w 104909"/>
                    <a:gd name="connsiteY3" fmla="*/ 14335 h 157209"/>
                    <a:gd name="connsiteX4" fmla="*/ 65892 w 104909"/>
                    <a:gd name="connsiteY4" fmla="*/ 38465 h 157209"/>
                    <a:gd name="connsiteX5" fmla="*/ 41762 w 104909"/>
                    <a:gd name="connsiteY5" fmla="*/ 64499 h 157209"/>
                    <a:gd name="connsiteX6" fmla="*/ 29697 w 104909"/>
                    <a:gd name="connsiteY6" fmla="*/ 65769 h 157209"/>
                    <a:gd name="connsiteX7" fmla="*/ 487 w 104909"/>
                    <a:gd name="connsiteY7" fmla="*/ 30844 h 157209"/>
                    <a:gd name="connsiteX8" fmla="*/ 3662 w 104909"/>
                    <a:gd name="connsiteY8" fmla="*/ 22590 h 157209"/>
                    <a:gd name="connsiteX9" fmla="*/ 11917 w 104909"/>
                    <a:gd name="connsiteY9" fmla="*/ 25765 h 157209"/>
                    <a:gd name="connsiteX10" fmla="*/ 32872 w 104909"/>
                    <a:gd name="connsiteY10" fmla="*/ 54340 h 157209"/>
                    <a:gd name="connsiteX11" fmla="*/ 34777 w 104909"/>
                    <a:gd name="connsiteY11" fmla="*/ 54340 h 157209"/>
                    <a:gd name="connsiteX12" fmla="*/ 55732 w 104909"/>
                    <a:gd name="connsiteY12" fmla="*/ 30844 h 157209"/>
                    <a:gd name="connsiteX13" fmla="*/ 91292 w 104909"/>
                    <a:gd name="connsiteY13" fmla="*/ 365 h 157209"/>
                    <a:gd name="connsiteX14" fmla="*/ 98277 w 104909"/>
                    <a:gd name="connsiteY14" fmla="*/ 10524 h 157209"/>
                    <a:gd name="connsiteX15" fmla="*/ 89387 w 104909"/>
                    <a:gd name="connsiteY15" fmla="*/ 84819 h 157209"/>
                    <a:gd name="connsiteX16" fmla="*/ 83672 w 104909"/>
                    <a:gd name="connsiteY16" fmla="*/ 145144 h 157209"/>
                    <a:gd name="connsiteX17" fmla="*/ 95102 w 104909"/>
                    <a:gd name="connsiteY17" fmla="*/ 140699 h 157209"/>
                    <a:gd name="connsiteX18" fmla="*/ 103992 w 104909"/>
                    <a:gd name="connsiteY18" fmla="*/ 142605 h 157209"/>
                    <a:gd name="connsiteX19" fmla="*/ 102087 w 104909"/>
                    <a:gd name="connsiteY19" fmla="*/ 151494 h 157209"/>
                    <a:gd name="connsiteX20" fmla="*/ 85577 w 104909"/>
                    <a:gd name="connsiteY20" fmla="*/ 157210 h 157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4909" h="157209">
                      <a:moveTo>
                        <a:pt x="85577" y="157210"/>
                      </a:moveTo>
                      <a:cubicBezTo>
                        <a:pt x="83037" y="157210"/>
                        <a:pt x="79862" y="156574"/>
                        <a:pt x="77322" y="154669"/>
                      </a:cubicBezTo>
                      <a:cubicBezTo>
                        <a:pt x="65257" y="146415"/>
                        <a:pt x="69702" y="122919"/>
                        <a:pt x="77957" y="81644"/>
                      </a:cubicBezTo>
                      <a:cubicBezTo>
                        <a:pt x="82402" y="58149"/>
                        <a:pt x="88117" y="32115"/>
                        <a:pt x="86847" y="14335"/>
                      </a:cubicBezTo>
                      <a:cubicBezTo>
                        <a:pt x="81132" y="19415"/>
                        <a:pt x="72242" y="30844"/>
                        <a:pt x="65892" y="38465"/>
                      </a:cubicBezTo>
                      <a:cubicBezTo>
                        <a:pt x="56367" y="50530"/>
                        <a:pt x="48112" y="61324"/>
                        <a:pt x="41762" y="64499"/>
                      </a:cubicBezTo>
                      <a:cubicBezTo>
                        <a:pt x="37952" y="66405"/>
                        <a:pt x="34142" y="67040"/>
                        <a:pt x="29697" y="65769"/>
                      </a:cubicBezTo>
                      <a:cubicBezTo>
                        <a:pt x="15092" y="61324"/>
                        <a:pt x="3027" y="35924"/>
                        <a:pt x="487" y="30844"/>
                      </a:cubicBezTo>
                      <a:cubicBezTo>
                        <a:pt x="-783" y="27669"/>
                        <a:pt x="487" y="23860"/>
                        <a:pt x="3662" y="22590"/>
                      </a:cubicBezTo>
                      <a:cubicBezTo>
                        <a:pt x="6837" y="21319"/>
                        <a:pt x="10647" y="22590"/>
                        <a:pt x="11917" y="25765"/>
                      </a:cubicBezTo>
                      <a:cubicBezTo>
                        <a:pt x="16997" y="36560"/>
                        <a:pt x="26522" y="51799"/>
                        <a:pt x="32872" y="54340"/>
                      </a:cubicBezTo>
                      <a:cubicBezTo>
                        <a:pt x="33507" y="54340"/>
                        <a:pt x="34142" y="54340"/>
                        <a:pt x="34777" y="54340"/>
                      </a:cubicBezTo>
                      <a:cubicBezTo>
                        <a:pt x="39222" y="51799"/>
                        <a:pt x="47477" y="41005"/>
                        <a:pt x="55732" y="30844"/>
                      </a:cubicBezTo>
                      <a:cubicBezTo>
                        <a:pt x="72877" y="8619"/>
                        <a:pt x="82402" y="-2176"/>
                        <a:pt x="91292" y="365"/>
                      </a:cubicBezTo>
                      <a:cubicBezTo>
                        <a:pt x="93832" y="999"/>
                        <a:pt x="97642" y="3540"/>
                        <a:pt x="98277" y="10524"/>
                      </a:cubicBezTo>
                      <a:cubicBezTo>
                        <a:pt x="100182" y="30210"/>
                        <a:pt x="95102" y="57515"/>
                        <a:pt x="89387" y="84819"/>
                      </a:cubicBezTo>
                      <a:cubicBezTo>
                        <a:pt x="84942" y="105774"/>
                        <a:pt x="77957" y="140699"/>
                        <a:pt x="83672" y="145144"/>
                      </a:cubicBezTo>
                      <a:cubicBezTo>
                        <a:pt x="84307" y="145780"/>
                        <a:pt x="87482" y="145780"/>
                        <a:pt x="95102" y="140699"/>
                      </a:cubicBezTo>
                      <a:cubicBezTo>
                        <a:pt x="98277" y="138794"/>
                        <a:pt x="102087" y="140065"/>
                        <a:pt x="103992" y="142605"/>
                      </a:cubicBezTo>
                      <a:cubicBezTo>
                        <a:pt x="105897" y="145780"/>
                        <a:pt x="104627" y="149590"/>
                        <a:pt x="102087" y="151494"/>
                      </a:cubicBezTo>
                      <a:cubicBezTo>
                        <a:pt x="100182" y="152765"/>
                        <a:pt x="92562" y="157210"/>
                        <a:pt x="85577" y="15721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" name="Graphic 2">
                  <a:extLst>
                    <a:ext uri="{FF2B5EF4-FFF2-40B4-BE49-F238E27FC236}">
                      <a16:creationId xmlns:a16="http://schemas.microsoft.com/office/drawing/2014/main" id="{FA706177-9258-83C0-0995-2FF07C911A74}"/>
                    </a:ext>
                  </a:extLst>
                </p:cNvPr>
                <p:cNvGrpSpPr/>
                <p:nvPr/>
              </p:nvGrpSpPr>
              <p:grpSpPr>
                <a:xfrm>
                  <a:off x="5186451" y="6087755"/>
                  <a:ext cx="252433" cy="256465"/>
                  <a:chOff x="5186451" y="6087755"/>
                  <a:chExt cx="252433" cy="256465"/>
                </a:xfrm>
                <a:solidFill>
                  <a:srgbClr val="0D164B"/>
                </a:solidFill>
              </p:grpSpPr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5B94C02A-DF83-78CE-0FDE-55D3E6D307F0}"/>
                      </a:ext>
                    </a:extLst>
                  </p:cNvPr>
                  <p:cNvSpPr/>
                  <p:nvPr/>
                </p:nvSpPr>
                <p:spPr>
                  <a:xfrm>
                    <a:off x="5186451" y="6310262"/>
                    <a:ext cx="171475" cy="33957"/>
                  </a:xfrm>
                  <a:custGeom>
                    <a:avLst/>
                    <a:gdLst>
                      <a:gd name="connsiteX0" fmla="*/ 228 w 171475"/>
                      <a:gd name="connsiteY0" fmla="*/ 7987 h 33957"/>
                      <a:gd name="connsiteX1" fmla="*/ 18008 w 171475"/>
                      <a:gd name="connsiteY1" fmla="*/ 15607 h 33957"/>
                      <a:gd name="connsiteX2" fmla="*/ 134848 w 171475"/>
                      <a:gd name="connsiteY2" fmla="*/ 29577 h 33957"/>
                      <a:gd name="connsiteX3" fmla="*/ 167233 w 171475"/>
                      <a:gd name="connsiteY3" fmla="*/ 31482 h 33957"/>
                      <a:gd name="connsiteX4" fmla="*/ 155168 w 171475"/>
                      <a:gd name="connsiteY4" fmla="*/ 18782 h 33957"/>
                      <a:gd name="connsiteX5" fmla="*/ 29438 w 171475"/>
                      <a:gd name="connsiteY5" fmla="*/ 367 h 33957"/>
                      <a:gd name="connsiteX6" fmla="*/ 228 w 171475"/>
                      <a:gd name="connsiteY6" fmla="*/ 7987 h 33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475" h="33957">
                        <a:moveTo>
                          <a:pt x="228" y="7987"/>
                        </a:moveTo>
                        <a:cubicBezTo>
                          <a:pt x="-407" y="13067"/>
                          <a:pt x="-1042" y="14972"/>
                          <a:pt x="18008" y="15607"/>
                        </a:cubicBezTo>
                        <a:cubicBezTo>
                          <a:pt x="37058" y="16242"/>
                          <a:pt x="116433" y="26402"/>
                          <a:pt x="134848" y="29577"/>
                        </a:cubicBezTo>
                        <a:cubicBezTo>
                          <a:pt x="153263" y="32752"/>
                          <a:pt x="163423" y="36562"/>
                          <a:pt x="167233" y="31482"/>
                        </a:cubicBezTo>
                        <a:cubicBezTo>
                          <a:pt x="170408" y="25767"/>
                          <a:pt x="179298" y="23227"/>
                          <a:pt x="155168" y="18782"/>
                        </a:cubicBezTo>
                        <a:cubicBezTo>
                          <a:pt x="131038" y="13702"/>
                          <a:pt x="50393" y="1637"/>
                          <a:pt x="29438" y="367"/>
                        </a:cubicBezTo>
                        <a:cubicBezTo>
                          <a:pt x="8483" y="-903"/>
                          <a:pt x="1498" y="1002"/>
                          <a:pt x="228" y="7987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1A6A56BE-79FF-B34C-CAF9-46F7ACBB53B5}"/>
                      </a:ext>
                    </a:extLst>
                  </p:cNvPr>
                  <p:cNvSpPr/>
                  <p:nvPr/>
                </p:nvSpPr>
                <p:spPr>
                  <a:xfrm>
                    <a:off x="5196840" y="6270659"/>
                    <a:ext cx="191539" cy="49495"/>
                  </a:xfrm>
                  <a:custGeom>
                    <a:avLst/>
                    <a:gdLst>
                      <a:gd name="connsiteX0" fmla="*/ 0 w 191539"/>
                      <a:gd name="connsiteY0" fmla="*/ 44416 h 49495"/>
                      <a:gd name="connsiteX1" fmla="*/ 69850 w 191539"/>
                      <a:gd name="connsiteY1" fmla="*/ 11396 h 49495"/>
                      <a:gd name="connsiteX2" fmla="*/ 180340 w 191539"/>
                      <a:gd name="connsiteY2" fmla="*/ 3141 h 49495"/>
                      <a:gd name="connsiteX3" fmla="*/ 177800 w 191539"/>
                      <a:gd name="connsiteY3" fmla="*/ 18381 h 49495"/>
                      <a:gd name="connsiteX4" fmla="*/ 78105 w 191539"/>
                      <a:gd name="connsiteY4" fmla="*/ 24096 h 49495"/>
                      <a:gd name="connsiteX5" fmla="*/ 24130 w 191539"/>
                      <a:gd name="connsiteY5" fmla="*/ 49496 h 49495"/>
                      <a:gd name="connsiteX6" fmla="*/ 0 w 191539"/>
                      <a:gd name="connsiteY6" fmla="*/ 44416 h 49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1539" h="49495">
                        <a:moveTo>
                          <a:pt x="0" y="44416"/>
                        </a:moveTo>
                        <a:cubicBezTo>
                          <a:pt x="0" y="44416"/>
                          <a:pt x="43180" y="19650"/>
                          <a:pt x="69850" y="11396"/>
                        </a:cubicBezTo>
                        <a:cubicBezTo>
                          <a:pt x="96520" y="3141"/>
                          <a:pt x="161290" y="-4479"/>
                          <a:pt x="180340" y="3141"/>
                        </a:cubicBezTo>
                        <a:cubicBezTo>
                          <a:pt x="199390" y="10761"/>
                          <a:pt x="191135" y="17746"/>
                          <a:pt x="177800" y="18381"/>
                        </a:cubicBezTo>
                        <a:cubicBezTo>
                          <a:pt x="162560" y="19016"/>
                          <a:pt x="106045" y="17746"/>
                          <a:pt x="78105" y="24096"/>
                        </a:cubicBezTo>
                        <a:cubicBezTo>
                          <a:pt x="50165" y="31081"/>
                          <a:pt x="24130" y="49496"/>
                          <a:pt x="24130" y="49496"/>
                        </a:cubicBezTo>
                        <a:lnTo>
                          <a:pt x="0" y="44416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4AA69132-F20E-4C3E-01D0-B371699D34C6}"/>
                      </a:ext>
                    </a:extLst>
                  </p:cNvPr>
                  <p:cNvSpPr/>
                  <p:nvPr/>
                </p:nvSpPr>
                <p:spPr>
                  <a:xfrm>
                    <a:off x="5198027" y="6245110"/>
                    <a:ext cx="134529" cy="90937"/>
                  </a:xfrm>
                  <a:custGeom>
                    <a:avLst/>
                    <a:gdLst>
                      <a:gd name="connsiteX0" fmla="*/ 17227 w 134529"/>
                      <a:gd name="connsiteY0" fmla="*/ 3289 h 90937"/>
                      <a:gd name="connsiteX1" fmla="*/ 3257 w 134529"/>
                      <a:gd name="connsiteY1" fmla="*/ 3924 h 90937"/>
                      <a:gd name="connsiteX2" fmla="*/ 5798 w 134529"/>
                      <a:gd name="connsiteY2" fmla="*/ 20434 h 90937"/>
                      <a:gd name="connsiteX3" fmla="*/ 91523 w 134529"/>
                      <a:gd name="connsiteY3" fmla="*/ 64884 h 90937"/>
                      <a:gd name="connsiteX4" fmla="*/ 131527 w 134529"/>
                      <a:gd name="connsiteY4" fmla="*/ 90919 h 90937"/>
                      <a:gd name="connsiteX5" fmla="*/ 111207 w 134529"/>
                      <a:gd name="connsiteY5" fmla="*/ 60439 h 90937"/>
                      <a:gd name="connsiteX6" fmla="*/ 17227 w 134529"/>
                      <a:gd name="connsiteY6" fmla="*/ 3289 h 90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4529" h="90937">
                        <a:moveTo>
                          <a:pt x="17227" y="3289"/>
                        </a:moveTo>
                        <a:cubicBezTo>
                          <a:pt x="12782" y="114"/>
                          <a:pt x="7068" y="-2426"/>
                          <a:pt x="3257" y="3924"/>
                        </a:cubicBezTo>
                        <a:cubicBezTo>
                          <a:pt x="-552" y="10274"/>
                          <a:pt x="-2457" y="17259"/>
                          <a:pt x="5798" y="20434"/>
                        </a:cubicBezTo>
                        <a:cubicBezTo>
                          <a:pt x="14052" y="23609"/>
                          <a:pt x="79457" y="59804"/>
                          <a:pt x="91523" y="64884"/>
                        </a:cubicBezTo>
                        <a:cubicBezTo>
                          <a:pt x="103588" y="70599"/>
                          <a:pt x="122002" y="90284"/>
                          <a:pt x="131527" y="90919"/>
                        </a:cubicBezTo>
                        <a:cubicBezTo>
                          <a:pt x="140418" y="91554"/>
                          <a:pt x="128352" y="75679"/>
                          <a:pt x="111207" y="60439"/>
                        </a:cubicBezTo>
                        <a:cubicBezTo>
                          <a:pt x="93427" y="45199"/>
                          <a:pt x="31198" y="12814"/>
                          <a:pt x="17227" y="3289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" name="Freeform: Shape 87">
                    <a:extLst>
                      <a:ext uri="{FF2B5EF4-FFF2-40B4-BE49-F238E27FC236}">
                        <a16:creationId xmlns:a16="http://schemas.microsoft.com/office/drawing/2014/main" id="{14BDB042-AA6C-4F25-77D2-A49C9BEE21CA}"/>
                      </a:ext>
                    </a:extLst>
                  </p:cNvPr>
                  <p:cNvSpPr/>
                  <p:nvPr/>
                </p:nvSpPr>
                <p:spPr>
                  <a:xfrm>
                    <a:off x="5200015" y="6228245"/>
                    <a:ext cx="196459" cy="30314"/>
                  </a:xfrm>
                  <a:custGeom>
                    <a:avLst/>
                    <a:gdLst>
                      <a:gd name="connsiteX0" fmla="*/ 3810 w 196459"/>
                      <a:gd name="connsiteY0" fmla="*/ 30314 h 30314"/>
                      <a:gd name="connsiteX1" fmla="*/ 187325 w 196459"/>
                      <a:gd name="connsiteY1" fmla="*/ 21425 h 30314"/>
                      <a:gd name="connsiteX2" fmla="*/ 193675 w 196459"/>
                      <a:gd name="connsiteY2" fmla="*/ 7455 h 30314"/>
                      <a:gd name="connsiteX3" fmla="*/ 127635 w 196459"/>
                      <a:gd name="connsiteY3" fmla="*/ 470 h 30314"/>
                      <a:gd name="connsiteX4" fmla="*/ 0 w 196459"/>
                      <a:gd name="connsiteY4" fmla="*/ 18250 h 30314"/>
                      <a:gd name="connsiteX5" fmla="*/ 3810 w 196459"/>
                      <a:gd name="connsiteY5" fmla="*/ 30314 h 3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6459" h="30314">
                        <a:moveTo>
                          <a:pt x="3810" y="30314"/>
                        </a:moveTo>
                        <a:cubicBezTo>
                          <a:pt x="3810" y="30314"/>
                          <a:pt x="132715" y="9995"/>
                          <a:pt x="187325" y="21425"/>
                        </a:cubicBezTo>
                        <a:cubicBezTo>
                          <a:pt x="187325" y="21425"/>
                          <a:pt x="202565" y="17614"/>
                          <a:pt x="193675" y="7455"/>
                        </a:cubicBezTo>
                        <a:cubicBezTo>
                          <a:pt x="184785" y="-2705"/>
                          <a:pt x="167005" y="470"/>
                          <a:pt x="127635" y="470"/>
                        </a:cubicBezTo>
                        <a:cubicBezTo>
                          <a:pt x="88265" y="470"/>
                          <a:pt x="17145" y="1739"/>
                          <a:pt x="0" y="18250"/>
                        </a:cubicBezTo>
                        <a:lnTo>
                          <a:pt x="3810" y="30314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" name="Freeform: Shape 88">
                    <a:extLst>
                      <a:ext uri="{FF2B5EF4-FFF2-40B4-BE49-F238E27FC236}">
                        <a16:creationId xmlns:a16="http://schemas.microsoft.com/office/drawing/2014/main" id="{D4B61BBC-43F0-498B-254B-D6B6913F4CF6}"/>
                      </a:ext>
                    </a:extLst>
                  </p:cNvPr>
                  <p:cNvSpPr/>
                  <p:nvPr/>
                </p:nvSpPr>
                <p:spPr>
                  <a:xfrm>
                    <a:off x="5200764" y="6208351"/>
                    <a:ext cx="177050" cy="74520"/>
                  </a:xfrm>
                  <a:custGeom>
                    <a:avLst/>
                    <a:gdLst>
                      <a:gd name="connsiteX0" fmla="*/ 163081 w 177050"/>
                      <a:gd name="connsiteY0" fmla="*/ 72434 h 74520"/>
                      <a:gd name="connsiteX1" fmla="*/ 40526 w 177050"/>
                      <a:gd name="connsiteY1" fmla="*/ 22269 h 74520"/>
                      <a:gd name="connsiteX2" fmla="*/ 1156 w 177050"/>
                      <a:gd name="connsiteY2" fmla="*/ 12109 h 74520"/>
                      <a:gd name="connsiteX3" fmla="*/ 8776 w 177050"/>
                      <a:gd name="connsiteY3" fmla="*/ 44 h 74520"/>
                      <a:gd name="connsiteX4" fmla="*/ 114186 w 177050"/>
                      <a:gd name="connsiteY4" fmla="*/ 27349 h 74520"/>
                      <a:gd name="connsiteX5" fmla="*/ 177051 w 177050"/>
                      <a:gd name="connsiteY5" fmla="*/ 71799 h 74520"/>
                      <a:gd name="connsiteX6" fmla="*/ 163081 w 177050"/>
                      <a:gd name="connsiteY6" fmla="*/ 72434 h 74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050" h="74520">
                        <a:moveTo>
                          <a:pt x="163081" y="72434"/>
                        </a:moveTo>
                        <a:cubicBezTo>
                          <a:pt x="163081" y="72434"/>
                          <a:pt x="100851" y="36239"/>
                          <a:pt x="40526" y="22269"/>
                        </a:cubicBezTo>
                        <a:cubicBezTo>
                          <a:pt x="13856" y="15919"/>
                          <a:pt x="3695" y="18459"/>
                          <a:pt x="1156" y="12109"/>
                        </a:cubicBezTo>
                        <a:cubicBezTo>
                          <a:pt x="-1384" y="5759"/>
                          <a:pt x="-114" y="-591"/>
                          <a:pt x="8776" y="44"/>
                        </a:cubicBezTo>
                        <a:cubicBezTo>
                          <a:pt x="17666" y="679"/>
                          <a:pt x="86881" y="15284"/>
                          <a:pt x="114186" y="27349"/>
                        </a:cubicBezTo>
                        <a:cubicBezTo>
                          <a:pt x="141491" y="39414"/>
                          <a:pt x="177051" y="66719"/>
                          <a:pt x="177051" y="71799"/>
                        </a:cubicBezTo>
                        <a:cubicBezTo>
                          <a:pt x="177051" y="76244"/>
                          <a:pt x="170066" y="74339"/>
                          <a:pt x="163081" y="7243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" name="Freeform: Shape 89">
                    <a:extLst>
                      <a:ext uri="{FF2B5EF4-FFF2-40B4-BE49-F238E27FC236}">
                        <a16:creationId xmlns:a16="http://schemas.microsoft.com/office/drawing/2014/main" id="{0EDE8C87-48DA-6278-4F72-486D5BEEB44E}"/>
                      </a:ext>
                    </a:extLst>
                  </p:cNvPr>
                  <p:cNvSpPr/>
                  <p:nvPr/>
                </p:nvSpPr>
                <p:spPr>
                  <a:xfrm>
                    <a:off x="5213350" y="6181017"/>
                    <a:ext cx="204787" cy="31822"/>
                  </a:xfrm>
                  <a:custGeom>
                    <a:avLst/>
                    <a:gdLst>
                      <a:gd name="connsiteX0" fmla="*/ 0 w 204787"/>
                      <a:gd name="connsiteY0" fmla="*/ 31822 h 31822"/>
                      <a:gd name="connsiteX1" fmla="*/ 100330 w 204787"/>
                      <a:gd name="connsiteY1" fmla="*/ 19757 h 31822"/>
                      <a:gd name="connsiteX2" fmla="*/ 200660 w 204787"/>
                      <a:gd name="connsiteY2" fmla="*/ 17217 h 31822"/>
                      <a:gd name="connsiteX3" fmla="*/ 199390 w 204787"/>
                      <a:gd name="connsiteY3" fmla="*/ 72 h 31822"/>
                      <a:gd name="connsiteX4" fmla="*/ 117475 w 204787"/>
                      <a:gd name="connsiteY4" fmla="*/ 1342 h 31822"/>
                      <a:gd name="connsiteX5" fmla="*/ 20955 w 204787"/>
                      <a:gd name="connsiteY5" fmla="*/ 6422 h 31822"/>
                      <a:gd name="connsiteX6" fmla="*/ 0 w 204787"/>
                      <a:gd name="connsiteY6" fmla="*/ 31822 h 318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4787" h="31822">
                        <a:moveTo>
                          <a:pt x="0" y="31822"/>
                        </a:moveTo>
                        <a:cubicBezTo>
                          <a:pt x="0" y="31822"/>
                          <a:pt x="53340" y="18487"/>
                          <a:pt x="100330" y="19757"/>
                        </a:cubicBezTo>
                        <a:cubicBezTo>
                          <a:pt x="147320" y="20392"/>
                          <a:pt x="195580" y="20392"/>
                          <a:pt x="200660" y="17217"/>
                        </a:cubicBezTo>
                        <a:cubicBezTo>
                          <a:pt x="205740" y="14042"/>
                          <a:pt x="207010" y="707"/>
                          <a:pt x="199390" y="72"/>
                        </a:cubicBezTo>
                        <a:cubicBezTo>
                          <a:pt x="191770" y="-563"/>
                          <a:pt x="149860" y="3247"/>
                          <a:pt x="117475" y="1342"/>
                        </a:cubicBezTo>
                        <a:cubicBezTo>
                          <a:pt x="85090" y="72"/>
                          <a:pt x="46990" y="-1198"/>
                          <a:pt x="20955" y="6422"/>
                        </a:cubicBezTo>
                        <a:cubicBezTo>
                          <a:pt x="-635" y="12772"/>
                          <a:pt x="1270" y="23567"/>
                          <a:pt x="0" y="31822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30D3C035-79A0-EEC4-4DED-A0BE9EB8DB6D}"/>
                      </a:ext>
                    </a:extLst>
                  </p:cNvPr>
                  <p:cNvSpPr/>
                  <p:nvPr/>
                </p:nvSpPr>
                <p:spPr>
                  <a:xfrm>
                    <a:off x="5204421" y="6146165"/>
                    <a:ext cx="189312" cy="96691"/>
                  </a:xfrm>
                  <a:custGeom>
                    <a:avLst/>
                    <a:gdLst>
                      <a:gd name="connsiteX0" fmla="*/ 174029 w 189312"/>
                      <a:gd name="connsiteY0" fmla="*/ 93980 h 96691"/>
                      <a:gd name="connsiteX1" fmla="*/ 78779 w 189312"/>
                      <a:gd name="connsiteY1" fmla="*/ 37465 h 96691"/>
                      <a:gd name="connsiteX2" fmla="*/ 5119 w 189312"/>
                      <a:gd name="connsiteY2" fmla="*/ 20320 h 96691"/>
                      <a:gd name="connsiteX3" fmla="*/ 6389 w 189312"/>
                      <a:gd name="connsiteY3" fmla="*/ 0 h 96691"/>
                      <a:gd name="connsiteX4" fmla="*/ 64809 w 189312"/>
                      <a:gd name="connsiteY4" fmla="*/ 13970 h 96691"/>
                      <a:gd name="connsiteX5" fmla="*/ 189269 w 189312"/>
                      <a:gd name="connsiteY5" fmla="*/ 90170 h 96691"/>
                      <a:gd name="connsiteX6" fmla="*/ 174029 w 189312"/>
                      <a:gd name="connsiteY6" fmla="*/ 93980 h 96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312" h="96691">
                        <a:moveTo>
                          <a:pt x="174029" y="93980"/>
                        </a:moveTo>
                        <a:cubicBezTo>
                          <a:pt x="174029" y="93980"/>
                          <a:pt x="142279" y="59055"/>
                          <a:pt x="78779" y="37465"/>
                        </a:cubicBezTo>
                        <a:cubicBezTo>
                          <a:pt x="15279" y="15875"/>
                          <a:pt x="10199" y="22225"/>
                          <a:pt x="5119" y="20320"/>
                        </a:cubicBezTo>
                        <a:cubicBezTo>
                          <a:pt x="39" y="18415"/>
                          <a:pt x="-3771" y="0"/>
                          <a:pt x="6389" y="0"/>
                        </a:cubicBezTo>
                        <a:cubicBezTo>
                          <a:pt x="16549" y="635"/>
                          <a:pt x="45124" y="6985"/>
                          <a:pt x="64809" y="13970"/>
                        </a:cubicBezTo>
                        <a:cubicBezTo>
                          <a:pt x="107354" y="29845"/>
                          <a:pt x="172759" y="61595"/>
                          <a:pt x="189269" y="90170"/>
                        </a:cubicBezTo>
                        <a:cubicBezTo>
                          <a:pt x="189904" y="90805"/>
                          <a:pt x="183554" y="101600"/>
                          <a:pt x="174029" y="9398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D09146B1-E08F-466F-2C57-677C5F654765}"/>
                      </a:ext>
                    </a:extLst>
                  </p:cNvPr>
                  <p:cNvSpPr/>
                  <p:nvPr/>
                </p:nvSpPr>
                <p:spPr>
                  <a:xfrm>
                    <a:off x="5217159" y="6130149"/>
                    <a:ext cx="221421" cy="26810"/>
                  </a:xfrm>
                  <a:custGeom>
                    <a:avLst/>
                    <a:gdLst>
                      <a:gd name="connsiteX0" fmla="*/ 5715 w 221421"/>
                      <a:gd name="connsiteY0" fmla="*/ 26811 h 26810"/>
                      <a:gd name="connsiteX1" fmla="*/ 99061 w 221421"/>
                      <a:gd name="connsiteY1" fmla="*/ 19191 h 26810"/>
                      <a:gd name="connsiteX2" fmla="*/ 217806 w 221421"/>
                      <a:gd name="connsiteY2" fmla="*/ 20461 h 26810"/>
                      <a:gd name="connsiteX3" fmla="*/ 218440 w 221421"/>
                      <a:gd name="connsiteY3" fmla="*/ 141 h 26810"/>
                      <a:gd name="connsiteX4" fmla="*/ 9525 w 221421"/>
                      <a:gd name="connsiteY4" fmla="*/ 10301 h 26810"/>
                      <a:gd name="connsiteX5" fmla="*/ 5715 w 221421"/>
                      <a:gd name="connsiteY5" fmla="*/ 26811 h 26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421" h="26810">
                        <a:moveTo>
                          <a:pt x="5715" y="26811"/>
                        </a:moveTo>
                        <a:cubicBezTo>
                          <a:pt x="5715" y="26811"/>
                          <a:pt x="64770" y="19826"/>
                          <a:pt x="99061" y="19191"/>
                        </a:cubicBezTo>
                        <a:cubicBezTo>
                          <a:pt x="133350" y="18556"/>
                          <a:pt x="215265" y="23636"/>
                          <a:pt x="217806" y="20461"/>
                        </a:cubicBezTo>
                        <a:cubicBezTo>
                          <a:pt x="220345" y="17286"/>
                          <a:pt x="224156" y="1411"/>
                          <a:pt x="218440" y="141"/>
                        </a:cubicBezTo>
                        <a:cubicBezTo>
                          <a:pt x="212725" y="-1129"/>
                          <a:pt x="17145" y="6491"/>
                          <a:pt x="9525" y="10301"/>
                        </a:cubicBezTo>
                        <a:cubicBezTo>
                          <a:pt x="1270" y="14746"/>
                          <a:pt x="-5080" y="21096"/>
                          <a:pt x="5715" y="26811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954107C7-2E75-94E0-1B16-1314B17A7A89}"/>
                      </a:ext>
                    </a:extLst>
                  </p:cNvPr>
                  <p:cNvSpPr/>
                  <p:nvPr/>
                </p:nvSpPr>
                <p:spPr>
                  <a:xfrm>
                    <a:off x="5216181" y="6099159"/>
                    <a:ext cx="192788" cy="93790"/>
                  </a:xfrm>
                  <a:custGeom>
                    <a:avLst/>
                    <a:gdLst>
                      <a:gd name="connsiteX0" fmla="*/ 178144 w 192788"/>
                      <a:gd name="connsiteY0" fmla="*/ 90820 h 93790"/>
                      <a:gd name="connsiteX1" fmla="*/ 84799 w 192788"/>
                      <a:gd name="connsiteY1" fmla="*/ 34941 h 93790"/>
                      <a:gd name="connsiteX2" fmla="*/ 2884 w 192788"/>
                      <a:gd name="connsiteY2" fmla="*/ 19066 h 93790"/>
                      <a:gd name="connsiteX3" fmla="*/ 5424 w 192788"/>
                      <a:gd name="connsiteY3" fmla="*/ 16 h 93790"/>
                      <a:gd name="connsiteX4" fmla="*/ 85434 w 192788"/>
                      <a:gd name="connsiteY4" fmla="*/ 18431 h 93790"/>
                      <a:gd name="connsiteX5" fmla="*/ 192749 w 192788"/>
                      <a:gd name="connsiteY5" fmla="*/ 89550 h 93790"/>
                      <a:gd name="connsiteX6" fmla="*/ 178144 w 192788"/>
                      <a:gd name="connsiteY6" fmla="*/ 90820 h 93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2788" h="93790">
                        <a:moveTo>
                          <a:pt x="178144" y="90820"/>
                        </a:moveTo>
                        <a:cubicBezTo>
                          <a:pt x="178144" y="90820"/>
                          <a:pt x="136869" y="51450"/>
                          <a:pt x="84799" y="34941"/>
                        </a:cubicBezTo>
                        <a:cubicBezTo>
                          <a:pt x="45429" y="22875"/>
                          <a:pt x="8599" y="19700"/>
                          <a:pt x="2884" y="19066"/>
                        </a:cubicBezTo>
                        <a:cubicBezTo>
                          <a:pt x="-2831" y="18431"/>
                          <a:pt x="979" y="-619"/>
                          <a:pt x="5424" y="16"/>
                        </a:cubicBezTo>
                        <a:cubicBezTo>
                          <a:pt x="9869" y="16"/>
                          <a:pt x="47969" y="3825"/>
                          <a:pt x="85434" y="18431"/>
                        </a:cubicBezTo>
                        <a:cubicBezTo>
                          <a:pt x="122899" y="33036"/>
                          <a:pt x="180049" y="60975"/>
                          <a:pt x="192749" y="89550"/>
                        </a:cubicBezTo>
                        <a:cubicBezTo>
                          <a:pt x="193384" y="88916"/>
                          <a:pt x="186399" y="98441"/>
                          <a:pt x="178144" y="9082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851D0B9D-7778-DD52-D645-A7D6A61C450F}"/>
                      </a:ext>
                    </a:extLst>
                  </p:cNvPr>
                  <p:cNvSpPr/>
                  <p:nvPr/>
                </p:nvSpPr>
                <p:spPr>
                  <a:xfrm>
                    <a:off x="5222451" y="6087755"/>
                    <a:ext cx="216433" cy="51424"/>
                  </a:xfrm>
                  <a:custGeom>
                    <a:avLst/>
                    <a:gdLst>
                      <a:gd name="connsiteX0" fmla="*/ 2963 w 216433"/>
                      <a:gd name="connsiteY0" fmla="*/ 16500 h 51424"/>
                      <a:gd name="connsiteX1" fmla="*/ 91863 w 216433"/>
                      <a:gd name="connsiteY1" fmla="*/ 20945 h 51424"/>
                      <a:gd name="connsiteX2" fmla="*/ 211878 w 216433"/>
                      <a:gd name="connsiteY2" fmla="*/ 51425 h 51424"/>
                      <a:gd name="connsiteX3" fmla="*/ 214418 w 216433"/>
                      <a:gd name="connsiteY3" fmla="*/ 34915 h 51424"/>
                      <a:gd name="connsiteX4" fmla="*/ 92498 w 216433"/>
                      <a:gd name="connsiteY4" fmla="*/ 4435 h 51424"/>
                      <a:gd name="connsiteX5" fmla="*/ 6773 w 216433"/>
                      <a:gd name="connsiteY5" fmla="*/ 2530 h 51424"/>
                      <a:gd name="connsiteX6" fmla="*/ 2963 w 216433"/>
                      <a:gd name="connsiteY6" fmla="*/ 16500 h 51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6433" h="51424">
                        <a:moveTo>
                          <a:pt x="2963" y="16500"/>
                        </a:moveTo>
                        <a:cubicBezTo>
                          <a:pt x="2963" y="16500"/>
                          <a:pt x="44873" y="15230"/>
                          <a:pt x="91863" y="20945"/>
                        </a:cubicBezTo>
                        <a:cubicBezTo>
                          <a:pt x="138853" y="26660"/>
                          <a:pt x="211878" y="51425"/>
                          <a:pt x="211878" y="51425"/>
                        </a:cubicBezTo>
                        <a:cubicBezTo>
                          <a:pt x="211878" y="51425"/>
                          <a:pt x="220133" y="41265"/>
                          <a:pt x="214418" y="34915"/>
                        </a:cubicBezTo>
                        <a:cubicBezTo>
                          <a:pt x="208703" y="28565"/>
                          <a:pt x="138218" y="8245"/>
                          <a:pt x="92498" y="4435"/>
                        </a:cubicBezTo>
                        <a:cubicBezTo>
                          <a:pt x="46778" y="-10"/>
                          <a:pt x="11853" y="-1915"/>
                          <a:pt x="6773" y="2530"/>
                        </a:cubicBezTo>
                        <a:cubicBezTo>
                          <a:pt x="1693" y="6975"/>
                          <a:pt x="-3387" y="12055"/>
                          <a:pt x="2963" y="1650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5" name="Graphic 2">
                <a:extLst>
                  <a:ext uri="{FF2B5EF4-FFF2-40B4-BE49-F238E27FC236}">
                    <a16:creationId xmlns:a16="http://schemas.microsoft.com/office/drawing/2014/main" id="{0BDAE7E1-3F80-4173-9D81-4FE38CC1433A}"/>
                  </a:ext>
                </a:extLst>
              </p:cNvPr>
              <p:cNvGrpSpPr/>
              <p:nvPr/>
            </p:nvGrpSpPr>
            <p:grpSpPr>
              <a:xfrm>
                <a:off x="3692591" y="5052396"/>
                <a:ext cx="374375" cy="689293"/>
                <a:chOff x="3692591" y="5052396"/>
                <a:chExt cx="374375" cy="689293"/>
              </a:xfrm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B713A242-6C16-73D7-1791-A76D2FE6FBFD}"/>
                    </a:ext>
                  </a:extLst>
                </p:cNvPr>
                <p:cNvSpPr/>
                <p:nvPr/>
              </p:nvSpPr>
              <p:spPr>
                <a:xfrm>
                  <a:off x="3692591" y="5052396"/>
                  <a:ext cx="374375" cy="689293"/>
                </a:xfrm>
                <a:custGeom>
                  <a:avLst/>
                  <a:gdLst>
                    <a:gd name="connsiteX0" fmla="*/ 224089 w 374375"/>
                    <a:gd name="connsiteY0" fmla="*/ 2203 h 689293"/>
                    <a:gd name="connsiteX1" fmla="*/ 107884 w 374375"/>
                    <a:gd name="connsiteY1" fmla="*/ 57448 h 689293"/>
                    <a:gd name="connsiteX2" fmla="*/ 45019 w 374375"/>
                    <a:gd name="connsiteY2" fmla="*/ 253663 h 689293"/>
                    <a:gd name="connsiteX3" fmla="*/ 569 w 374375"/>
                    <a:gd name="connsiteY3" fmla="*/ 403523 h 689293"/>
                    <a:gd name="connsiteX4" fmla="*/ 15174 w 374375"/>
                    <a:gd name="connsiteY4" fmla="*/ 516553 h 689293"/>
                    <a:gd name="connsiteX5" fmla="*/ 55814 w 374375"/>
                    <a:gd name="connsiteY5" fmla="*/ 508933 h 689293"/>
                    <a:gd name="connsiteX6" fmla="*/ 79944 w 374375"/>
                    <a:gd name="connsiteY6" fmla="*/ 604818 h 689293"/>
                    <a:gd name="connsiteX7" fmla="*/ 124394 w 374375"/>
                    <a:gd name="connsiteY7" fmla="*/ 615613 h 689293"/>
                    <a:gd name="connsiteX8" fmla="*/ 128204 w 374375"/>
                    <a:gd name="connsiteY8" fmla="*/ 688003 h 689293"/>
                    <a:gd name="connsiteX9" fmla="*/ 176464 w 374375"/>
                    <a:gd name="connsiteY9" fmla="*/ 649268 h 689293"/>
                    <a:gd name="connsiteX10" fmla="*/ 208214 w 374375"/>
                    <a:gd name="connsiteY10" fmla="*/ 482898 h 689293"/>
                    <a:gd name="connsiteX11" fmla="*/ 238059 w 374375"/>
                    <a:gd name="connsiteY11" fmla="*/ 387013 h 689293"/>
                    <a:gd name="connsiteX12" fmla="*/ 234249 w 374375"/>
                    <a:gd name="connsiteY12" fmla="*/ 501948 h 689293"/>
                    <a:gd name="connsiteX13" fmla="*/ 236154 w 374375"/>
                    <a:gd name="connsiteY13" fmla="*/ 620058 h 689293"/>
                    <a:gd name="connsiteX14" fmla="*/ 258379 w 374375"/>
                    <a:gd name="connsiteY14" fmla="*/ 681018 h 689293"/>
                    <a:gd name="connsiteX15" fmla="*/ 288224 w 374375"/>
                    <a:gd name="connsiteY15" fmla="*/ 608628 h 689293"/>
                    <a:gd name="connsiteX16" fmla="*/ 319974 w 374375"/>
                    <a:gd name="connsiteY16" fmla="*/ 471468 h 689293"/>
                    <a:gd name="connsiteX17" fmla="*/ 373314 w 374375"/>
                    <a:gd name="connsiteY17" fmla="*/ 376853 h 689293"/>
                    <a:gd name="connsiteX18" fmla="*/ 352359 w 374375"/>
                    <a:gd name="connsiteY18" fmla="*/ 100628 h 689293"/>
                    <a:gd name="connsiteX19" fmla="*/ 224089 w 374375"/>
                    <a:gd name="connsiteY19" fmla="*/ 2203 h 689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74375" h="689293">
                      <a:moveTo>
                        <a:pt x="224089" y="2203"/>
                      </a:moveTo>
                      <a:cubicBezTo>
                        <a:pt x="186624" y="933"/>
                        <a:pt x="129474" y="-14307"/>
                        <a:pt x="107884" y="57448"/>
                      </a:cubicBezTo>
                      <a:cubicBezTo>
                        <a:pt x="85659" y="129838"/>
                        <a:pt x="59624" y="214928"/>
                        <a:pt x="45019" y="253663"/>
                      </a:cubicBezTo>
                      <a:cubicBezTo>
                        <a:pt x="30414" y="292398"/>
                        <a:pt x="4379" y="377488"/>
                        <a:pt x="569" y="403523"/>
                      </a:cubicBezTo>
                      <a:cubicBezTo>
                        <a:pt x="-3241" y="429558"/>
                        <a:pt x="13269" y="501313"/>
                        <a:pt x="15174" y="516553"/>
                      </a:cubicBezTo>
                      <a:cubicBezTo>
                        <a:pt x="17079" y="531793"/>
                        <a:pt x="48194" y="534968"/>
                        <a:pt x="55814" y="508933"/>
                      </a:cubicBezTo>
                      <a:cubicBezTo>
                        <a:pt x="55814" y="508933"/>
                        <a:pt x="74229" y="583228"/>
                        <a:pt x="79944" y="604818"/>
                      </a:cubicBezTo>
                      <a:cubicBezTo>
                        <a:pt x="85659" y="626408"/>
                        <a:pt x="98359" y="636568"/>
                        <a:pt x="124394" y="615613"/>
                      </a:cubicBezTo>
                      <a:cubicBezTo>
                        <a:pt x="124394" y="615613"/>
                        <a:pt x="109789" y="682288"/>
                        <a:pt x="128204" y="688003"/>
                      </a:cubicBezTo>
                      <a:cubicBezTo>
                        <a:pt x="146619" y="693718"/>
                        <a:pt x="168844" y="680383"/>
                        <a:pt x="176464" y="649268"/>
                      </a:cubicBezTo>
                      <a:cubicBezTo>
                        <a:pt x="184084" y="617518"/>
                        <a:pt x="204404" y="507028"/>
                        <a:pt x="208214" y="482898"/>
                      </a:cubicBezTo>
                      <a:cubicBezTo>
                        <a:pt x="212024" y="458768"/>
                        <a:pt x="226629" y="379393"/>
                        <a:pt x="238059" y="387013"/>
                      </a:cubicBezTo>
                      <a:cubicBezTo>
                        <a:pt x="248854" y="394633"/>
                        <a:pt x="232344" y="472103"/>
                        <a:pt x="234249" y="501948"/>
                      </a:cubicBezTo>
                      <a:cubicBezTo>
                        <a:pt x="236154" y="531793"/>
                        <a:pt x="236154" y="597833"/>
                        <a:pt x="236154" y="620058"/>
                      </a:cubicBezTo>
                      <a:cubicBezTo>
                        <a:pt x="236154" y="642283"/>
                        <a:pt x="236154" y="679113"/>
                        <a:pt x="258379" y="681018"/>
                      </a:cubicBezTo>
                      <a:cubicBezTo>
                        <a:pt x="280604" y="682923"/>
                        <a:pt x="278699" y="651173"/>
                        <a:pt x="288224" y="608628"/>
                      </a:cubicBezTo>
                      <a:cubicBezTo>
                        <a:pt x="297749" y="566083"/>
                        <a:pt x="314259" y="492423"/>
                        <a:pt x="319974" y="471468"/>
                      </a:cubicBezTo>
                      <a:cubicBezTo>
                        <a:pt x="325689" y="451148"/>
                        <a:pt x="366329" y="418128"/>
                        <a:pt x="373314" y="376853"/>
                      </a:cubicBezTo>
                      <a:cubicBezTo>
                        <a:pt x="380299" y="335578"/>
                        <a:pt x="350454" y="141268"/>
                        <a:pt x="352359" y="100628"/>
                      </a:cubicBezTo>
                      <a:cubicBezTo>
                        <a:pt x="352359" y="60623"/>
                        <a:pt x="375854" y="7918"/>
                        <a:pt x="224089" y="2203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3F532B94-6DED-9AD0-5F0C-4A825EF9E308}"/>
                    </a:ext>
                  </a:extLst>
                </p:cNvPr>
                <p:cNvSpPr/>
                <p:nvPr/>
              </p:nvSpPr>
              <p:spPr>
                <a:xfrm>
                  <a:off x="4005245" y="5366922"/>
                  <a:ext cx="39418" cy="163927"/>
                </a:xfrm>
                <a:custGeom>
                  <a:avLst/>
                  <a:gdLst>
                    <a:gd name="connsiteX0" fmla="*/ 6049 w 39418"/>
                    <a:gd name="connsiteY0" fmla="*/ 163927 h 163927"/>
                    <a:gd name="connsiteX1" fmla="*/ 4779 w 39418"/>
                    <a:gd name="connsiteY1" fmla="*/ 163927 h 163927"/>
                    <a:gd name="connsiteX2" fmla="*/ 334 w 39418"/>
                    <a:gd name="connsiteY2" fmla="*/ 156307 h 163927"/>
                    <a:gd name="connsiteX3" fmla="*/ 26369 w 39418"/>
                    <a:gd name="connsiteY3" fmla="*/ 7082 h 163927"/>
                    <a:gd name="connsiteX4" fmla="*/ 32084 w 39418"/>
                    <a:gd name="connsiteY4" fmla="*/ 97 h 163927"/>
                    <a:gd name="connsiteX5" fmla="*/ 39069 w 39418"/>
                    <a:gd name="connsiteY5" fmla="*/ 5812 h 163927"/>
                    <a:gd name="connsiteX6" fmla="*/ 13034 w 39418"/>
                    <a:gd name="connsiteY6" fmla="*/ 159482 h 163927"/>
                    <a:gd name="connsiteX7" fmla="*/ 6049 w 39418"/>
                    <a:gd name="connsiteY7" fmla="*/ 163927 h 163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418" h="163927">
                      <a:moveTo>
                        <a:pt x="6049" y="163927"/>
                      </a:moveTo>
                      <a:cubicBezTo>
                        <a:pt x="5414" y="163927"/>
                        <a:pt x="4779" y="163927"/>
                        <a:pt x="4779" y="163927"/>
                      </a:cubicBezTo>
                      <a:cubicBezTo>
                        <a:pt x="1604" y="163292"/>
                        <a:pt x="-936" y="159482"/>
                        <a:pt x="334" y="156307"/>
                      </a:cubicBezTo>
                      <a:cubicBezTo>
                        <a:pt x="8589" y="122017"/>
                        <a:pt x="28909" y="28672"/>
                        <a:pt x="26369" y="7082"/>
                      </a:cubicBezTo>
                      <a:cubicBezTo>
                        <a:pt x="25734" y="3907"/>
                        <a:pt x="28274" y="732"/>
                        <a:pt x="32084" y="97"/>
                      </a:cubicBezTo>
                      <a:cubicBezTo>
                        <a:pt x="35259" y="-538"/>
                        <a:pt x="39069" y="2002"/>
                        <a:pt x="39069" y="5812"/>
                      </a:cubicBezTo>
                      <a:cubicBezTo>
                        <a:pt x="42879" y="34387"/>
                        <a:pt x="14304" y="154402"/>
                        <a:pt x="13034" y="159482"/>
                      </a:cubicBezTo>
                      <a:cubicBezTo>
                        <a:pt x="11129" y="162022"/>
                        <a:pt x="8589" y="163927"/>
                        <a:pt x="6049" y="16392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CECB0A6B-708C-2300-2662-36580E1E3109}"/>
                    </a:ext>
                  </a:extLst>
                </p:cNvPr>
                <p:cNvSpPr/>
                <p:nvPr/>
              </p:nvSpPr>
              <p:spPr>
                <a:xfrm>
                  <a:off x="3810634" y="5405754"/>
                  <a:ext cx="42545" cy="269240"/>
                </a:xfrm>
                <a:custGeom>
                  <a:avLst/>
                  <a:gdLst>
                    <a:gd name="connsiteX0" fmla="*/ 6350 w 42545"/>
                    <a:gd name="connsiteY0" fmla="*/ 269240 h 269240"/>
                    <a:gd name="connsiteX1" fmla="*/ 6350 w 42545"/>
                    <a:gd name="connsiteY1" fmla="*/ 269240 h 269240"/>
                    <a:gd name="connsiteX2" fmla="*/ 0 w 42545"/>
                    <a:gd name="connsiteY2" fmla="*/ 262890 h 269240"/>
                    <a:gd name="connsiteX3" fmla="*/ 7620 w 42545"/>
                    <a:gd name="connsiteY3" fmla="*/ 120015 h 269240"/>
                    <a:gd name="connsiteX4" fmla="*/ 19685 w 42545"/>
                    <a:gd name="connsiteY4" fmla="*/ 57785 h 269240"/>
                    <a:gd name="connsiteX5" fmla="*/ 29845 w 42545"/>
                    <a:gd name="connsiteY5" fmla="*/ 6350 h 269240"/>
                    <a:gd name="connsiteX6" fmla="*/ 36195 w 42545"/>
                    <a:gd name="connsiteY6" fmla="*/ 0 h 269240"/>
                    <a:gd name="connsiteX7" fmla="*/ 36195 w 42545"/>
                    <a:gd name="connsiteY7" fmla="*/ 0 h 269240"/>
                    <a:gd name="connsiteX8" fmla="*/ 42545 w 42545"/>
                    <a:gd name="connsiteY8" fmla="*/ 6350 h 269240"/>
                    <a:gd name="connsiteX9" fmla="*/ 32385 w 42545"/>
                    <a:gd name="connsiteY9" fmla="*/ 60325 h 269240"/>
                    <a:gd name="connsiteX10" fmla="*/ 20320 w 42545"/>
                    <a:gd name="connsiteY10" fmla="*/ 121285 h 269240"/>
                    <a:gd name="connsiteX11" fmla="*/ 12700 w 42545"/>
                    <a:gd name="connsiteY11" fmla="*/ 263525 h 269240"/>
                    <a:gd name="connsiteX12" fmla="*/ 6350 w 42545"/>
                    <a:gd name="connsiteY12" fmla="*/ 269240 h 26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545" h="269240">
                      <a:moveTo>
                        <a:pt x="6350" y="269240"/>
                      </a:moveTo>
                      <a:cubicBezTo>
                        <a:pt x="6350" y="269240"/>
                        <a:pt x="5715" y="269240"/>
                        <a:pt x="6350" y="269240"/>
                      </a:cubicBezTo>
                      <a:cubicBezTo>
                        <a:pt x="2540" y="269240"/>
                        <a:pt x="0" y="266065"/>
                        <a:pt x="0" y="262890"/>
                      </a:cubicBezTo>
                      <a:cubicBezTo>
                        <a:pt x="0" y="257810"/>
                        <a:pt x="5715" y="138430"/>
                        <a:pt x="7620" y="120015"/>
                      </a:cubicBezTo>
                      <a:cubicBezTo>
                        <a:pt x="8890" y="110490"/>
                        <a:pt x="13970" y="83185"/>
                        <a:pt x="19685" y="57785"/>
                      </a:cubicBezTo>
                      <a:cubicBezTo>
                        <a:pt x="24130" y="36830"/>
                        <a:pt x="29845" y="10160"/>
                        <a:pt x="29845" y="6350"/>
                      </a:cubicBezTo>
                      <a:cubicBezTo>
                        <a:pt x="29845" y="2540"/>
                        <a:pt x="32385" y="0"/>
                        <a:pt x="36195" y="0"/>
                      </a:cubicBezTo>
                      <a:cubicBezTo>
                        <a:pt x="36195" y="0"/>
                        <a:pt x="36195" y="0"/>
                        <a:pt x="36195" y="0"/>
                      </a:cubicBezTo>
                      <a:cubicBezTo>
                        <a:pt x="40005" y="0"/>
                        <a:pt x="42545" y="2540"/>
                        <a:pt x="42545" y="6350"/>
                      </a:cubicBezTo>
                      <a:cubicBezTo>
                        <a:pt x="42545" y="11430"/>
                        <a:pt x="38735" y="30480"/>
                        <a:pt x="32385" y="60325"/>
                      </a:cubicBezTo>
                      <a:cubicBezTo>
                        <a:pt x="27305" y="84455"/>
                        <a:pt x="21590" y="112395"/>
                        <a:pt x="20320" y="121285"/>
                      </a:cubicBezTo>
                      <a:cubicBezTo>
                        <a:pt x="18415" y="139700"/>
                        <a:pt x="12700" y="262255"/>
                        <a:pt x="12700" y="263525"/>
                      </a:cubicBezTo>
                      <a:cubicBezTo>
                        <a:pt x="12700" y="266700"/>
                        <a:pt x="9525" y="269240"/>
                        <a:pt x="6350" y="26924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78AB3BDF-0C3D-2946-EE93-F067B8AB9145}"/>
                    </a:ext>
                  </a:extLst>
                </p:cNvPr>
                <p:cNvSpPr/>
                <p:nvPr/>
              </p:nvSpPr>
              <p:spPr>
                <a:xfrm>
                  <a:off x="3741208" y="5362477"/>
                  <a:ext cx="47298" cy="205202"/>
                </a:xfrm>
                <a:custGeom>
                  <a:avLst/>
                  <a:gdLst>
                    <a:gd name="connsiteX0" fmla="*/ 7197 w 47298"/>
                    <a:gd name="connsiteY0" fmla="*/ 205202 h 205202"/>
                    <a:gd name="connsiteX1" fmla="*/ 847 w 47298"/>
                    <a:gd name="connsiteY1" fmla="*/ 198852 h 205202"/>
                    <a:gd name="connsiteX2" fmla="*/ 847 w 47298"/>
                    <a:gd name="connsiteY2" fmla="*/ 123922 h 205202"/>
                    <a:gd name="connsiteX3" fmla="*/ 14817 w 47298"/>
                    <a:gd name="connsiteY3" fmla="*/ 76297 h 205202"/>
                    <a:gd name="connsiteX4" fmla="*/ 34502 w 47298"/>
                    <a:gd name="connsiteY4" fmla="*/ 5812 h 205202"/>
                    <a:gd name="connsiteX5" fmla="*/ 41487 w 47298"/>
                    <a:gd name="connsiteY5" fmla="*/ 97 h 205202"/>
                    <a:gd name="connsiteX6" fmla="*/ 47202 w 47298"/>
                    <a:gd name="connsiteY6" fmla="*/ 7082 h 205202"/>
                    <a:gd name="connsiteX7" fmla="*/ 26882 w 47298"/>
                    <a:gd name="connsiteY7" fmla="*/ 80742 h 205202"/>
                    <a:gd name="connsiteX8" fmla="*/ 13547 w 47298"/>
                    <a:gd name="connsiteY8" fmla="*/ 125827 h 205202"/>
                    <a:gd name="connsiteX9" fmla="*/ 13547 w 47298"/>
                    <a:gd name="connsiteY9" fmla="*/ 198852 h 205202"/>
                    <a:gd name="connsiteX10" fmla="*/ 7197 w 47298"/>
                    <a:gd name="connsiteY10" fmla="*/ 205202 h 205202"/>
                    <a:gd name="connsiteX11" fmla="*/ 7197 w 47298"/>
                    <a:gd name="connsiteY11" fmla="*/ 205202 h 20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298" h="205202">
                      <a:moveTo>
                        <a:pt x="7197" y="205202"/>
                      </a:moveTo>
                      <a:cubicBezTo>
                        <a:pt x="4022" y="205202"/>
                        <a:pt x="847" y="202662"/>
                        <a:pt x="847" y="198852"/>
                      </a:cubicBezTo>
                      <a:cubicBezTo>
                        <a:pt x="847" y="196312"/>
                        <a:pt x="-1058" y="142972"/>
                        <a:pt x="847" y="123922"/>
                      </a:cubicBezTo>
                      <a:cubicBezTo>
                        <a:pt x="1482" y="115032"/>
                        <a:pt x="7832" y="97252"/>
                        <a:pt x="14817" y="76297"/>
                      </a:cubicBezTo>
                      <a:cubicBezTo>
                        <a:pt x="23707" y="50262"/>
                        <a:pt x="33232" y="20417"/>
                        <a:pt x="34502" y="5812"/>
                      </a:cubicBezTo>
                      <a:cubicBezTo>
                        <a:pt x="34502" y="2002"/>
                        <a:pt x="37677" y="-538"/>
                        <a:pt x="41487" y="97"/>
                      </a:cubicBezTo>
                      <a:cubicBezTo>
                        <a:pt x="45297" y="97"/>
                        <a:pt x="47837" y="3272"/>
                        <a:pt x="47202" y="7082"/>
                      </a:cubicBezTo>
                      <a:cubicBezTo>
                        <a:pt x="45932" y="23592"/>
                        <a:pt x="35772" y="54072"/>
                        <a:pt x="26882" y="80742"/>
                      </a:cubicBezTo>
                      <a:cubicBezTo>
                        <a:pt x="20532" y="99792"/>
                        <a:pt x="14182" y="118207"/>
                        <a:pt x="13547" y="125827"/>
                      </a:cubicBezTo>
                      <a:cubicBezTo>
                        <a:pt x="11642" y="143607"/>
                        <a:pt x="13547" y="198217"/>
                        <a:pt x="13547" y="198852"/>
                      </a:cubicBezTo>
                      <a:cubicBezTo>
                        <a:pt x="13547" y="202027"/>
                        <a:pt x="11007" y="205202"/>
                        <a:pt x="7197" y="205202"/>
                      </a:cubicBezTo>
                      <a:cubicBezTo>
                        <a:pt x="7197" y="205202"/>
                        <a:pt x="7197" y="205202"/>
                        <a:pt x="7197" y="20520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0" name="Graphic 2">
                <a:extLst>
                  <a:ext uri="{FF2B5EF4-FFF2-40B4-BE49-F238E27FC236}">
                    <a16:creationId xmlns:a16="http://schemas.microsoft.com/office/drawing/2014/main" id="{D362DFF0-265B-2B3B-AC2E-571E1BA1A576}"/>
                  </a:ext>
                </a:extLst>
              </p:cNvPr>
              <p:cNvGrpSpPr/>
              <p:nvPr/>
            </p:nvGrpSpPr>
            <p:grpSpPr>
              <a:xfrm>
                <a:off x="4062668" y="3338829"/>
                <a:ext cx="1161230" cy="464577"/>
                <a:chOff x="4062668" y="3338829"/>
                <a:chExt cx="1161230" cy="464577"/>
              </a:xfrm>
            </p:grpSpPr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87B0AEB1-CD21-BC5F-9D71-4B12F020C595}"/>
                    </a:ext>
                  </a:extLst>
                </p:cNvPr>
                <p:cNvSpPr/>
                <p:nvPr/>
              </p:nvSpPr>
              <p:spPr>
                <a:xfrm>
                  <a:off x="4415790" y="3338829"/>
                  <a:ext cx="808108" cy="463300"/>
                </a:xfrm>
                <a:custGeom>
                  <a:avLst/>
                  <a:gdLst>
                    <a:gd name="connsiteX0" fmla="*/ 766445 w 808108"/>
                    <a:gd name="connsiteY0" fmla="*/ 288925 h 463300"/>
                    <a:gd name="connsiteX1" fmla="*/ 565150 w 808108"/>
                    <a:gd name="connsiteY1" fmla="*/ 191770 h 463300"/>
                    <a:gd name="connsiteX2" fmla="*/ 499745 w 808108"/>
                    <a:gd name="connsiteY2" fmla="*/ 111760 h 463300"/>
                    <a:gd name="connsiteX3" fmla="*/ 346710 w 808108"/>
                    <a:gd name="connsiteY3" fmla="*/ 0 h 463300"/>
                    <a:gd name="connsiteX4" fmla="*/ 278130 w 808108"/>
                    <a:gd name="connsiteY4" fmla="*/ 37465 h 463300"/>
                    <a:gd name="connsiteX5" fmla="*/ 179070 w 808108"/>
                    <a:gd name="connsiteY5" fmla="*/ 21590 h 463300"/>
                    <a:gd name="connsiteX6" fmla="*/ 140335 w 808108"/>
                    <a:gd name="connsiteY6" fmla="*/ 55880 h 463300"/>
                    <a:gd name="connsiteX7" fmla="*/ 156210 w 808108"/>
                    <a:gd name="connsiteY7" fmla="*/ 85090 h 463300"/>
                    <a:gd name="connsiteX8" fmla="*/ 101600 w 808108"/>
                    <a:gd name="connsiteY8" fmla="*/ 79375 h 463300"/>
                    <a:gd name="connsiteX9" fmla="*/ 80010 w 808108"/>
                    <a:gd name="connsiteY9" fmla="*/ 118745 h 463300"/>
                    <a:gd name="connsiteX10" fmla="*/ 24130 w 808108"/>
                    <a:gd name="connsiteY10" fmla="*/ 118745 h 463300"/>
                    <a:gd name="connsiteX11" fmla="*/ 0 w 808108"/>
                    <a:gd name="connsiteY11" fmla="*/ 174625 h 463300"/>
                    <a:gd name="connsiteX12" fmla="*/ 14605 w 808108"/>
                    <a:gd name="connsiteY12" fmla="*/ 250190 h 463300"/>
                    <a:gd name="connsiteX13" fmla="*/ 62865 w 808108"/>
                    <a:gd name="connsiteY13" fmla="*/ 264795 h 463300"/>
                    <a:gd name="connsiteX14" fmla="*/ 72390 w 808108"/>
                    <a:gd name="connsiteY14" fmla="*/ 325755 h 463300"/>
                    <a:gd name="connsiteX15" fmla="*/ 165100 w 808108"/>
                    <a:gd name="connsiteY15" fmla="*/ 358775 h 463300"/>
                    <a:gd name="connsiteX16" fmla="*/ 361315 w 808108"/>
                    <a:gd name="connsiteY16" fmla="*/ 398780 h 463300"/>
                    <a:gd name="connsiteX17" fmla="*/ 456565 w 808108"/>
                    <a:gd name="connsiteY17" fmla="*/ 389890 h 463300"/>
                    <a:gd name="connsiteX18" fmla="*/ 638175 w 808108"/>
                    <a:gd name="connsiteY18" fmla="*/ 450215 h 463300"/>
                    <a:gd name="connsiteX19" fmla="*/ 793750 w 808108"/>
                    <a:gd name="connsiteY19" fmla="*/ 394335 h 463300"/>
                    <a:gd name="connsiteX20" fmla="*/ 766445 w 808108"/>
                    <a:gd name="connsiteY20" fmla="*/ 288925 h 463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08108" h="463300">
                      <a:moveTo>
                        <a:pt x="766445" y="288925"/>
                      </a:moveTo>
                      <a:cubicBezTo>
                        <a:pt x="694055" y="256540"/>
                        <a:pt x="584200" y="208915"/>
                        <a:pt x="565150" y="191770"/>
                      </a:cubicBezTo>
                      <a:cubicBezTo>
                        <a:pt x="545465" y="174625"/>
                        <a:pt x="526415" y="133350"/>
                        <a:pt x="499745" y="111760"/>
                      </a:cubicBezTo>
                      <a:cubicBezTo>
                        <a:pt x="473075" y="90170"/>
                        <a:pt x="366395" y="0"/>
                        <a:pt x="346710" y="0"/>
                      </a:cubicBezTo>
                      <a:cubicBezTo>
                        <a:pt x="327025" y="0"/>
                        <a:pt x="287655" y="37465"/>
                        <a:pt x="278130" y="37465"/>
                      </a:cubicBezTo>
                      <a:cubicBezTo>
                        <a:pt x="268605" y="37465"/>
                        <a:pt x="198755" y="26670"/>
                        <a:pt x="179070" y="21590"/>
                      </a:cubicBezTo>
                      <a:cubicBezTo>
                        <a:pt x="159385" y="16510"/>
                        <a:pt x="130810" y="31115"/>
                        <a:pt x="140335" y="55880"/>
                      </a:cubicBezTo>
                      <a:cubicBezTo>
                        <a:pt x="149860" y="80010"/>
                        <a:pt x="156210" y="85090"/>
                        <a:pt x="156210" y="85090"/>
                      </a:cubicBezTo>
                      <a:cubicBezTo>
                        <a:pt x="156210" y="85090"/>
                        <a:pt x="116205" y="78105"/>
                        <a:pt x="101600" y="79375"/>
                      </a:cubicBezTo>
                      <a:cubicBezTo>
                        <a:pt x="91440" y="80645"/>
                        <a:pt x="69850" y="106680"/>
                        <a:pt x="80010" y="118745"/>
                      </a:cubicBezTo>
                      <a:cubicBezTo>
                        <a:pt x="89535" y="130810"/>
                        <a:pt x="26670" y="106680"/>
                        <a:pt x="24130" y="118745"/>
                      </a:cubicBezTo>
                      <a:cubicBezTo>
                        <a:pt x="21590" y="130810"/>
                        <a:pt x="0" y="174625"/>
                        <a:pt x="0" y="174625"/>
                      </a:cubicBezTo>
                      <a:cubicBezTo>
                        <a:pt x="0" y="174625"/>
                        <a:pt x="17145" y="227965"/>
                        <a:pt x="14605" y="250190"/>
                      </a:cubicBezTo>
                      <a:cubicBezTo>
                        <a:pt x="12065" y="272415"/>
                        <a:pt x="62865" y="264795"/>
                        <a:pt x="62865" y="264795"/>
                      </a:cubicBezTo>
                      <a:cubicBezTo>
                        <a:pt x="62865" y="264795"/>
                        <a:pt x="62865" y="306070"/>
                        <a:pt x="72390" y="325755"/>
                      </a:cubicBezTo>
                      <a:cubicBezTo>
                        <a:pt x="81915" y="345440"/>
                        <a:pt x="131445" y="344170"/>
                        <a:pt x="165100" y="358775"/>
                      </a:cubicBezTo>
                      <a:cubicBezTo>
                        <a:pt x="255905" y="396875"/>
                        <a:pt x="285750" y="398780"/>
                        <a:pt x="361315" y="398780"/>
                      </a:cubicBezTo>
                      <a:cubicBezTo>
                        <a:pt x="394970" y="398780"/>
                        <a:pt x="413385" y="383540"/>
                        <a:pt x="456565" y="389890"/>
                      </a:cubicBezTo>
                      <a:cubicBezTo>
                        <a:pt x="511175" y="397510"/>
                        <a:pt x="590550" y="428625"/>
                        <a:pt x="638175" y="450215"/>
                      </a:cubicBezTo>
                      <a:cubicBezTo>
                        <a:pt x="723265" y="488950"/>
                        <a:pt x="767080" y="433070"/>
                        <a:pt x="793750" y="394335"/>
                      </a:cubicBezTo>
                      <a:cubicBezTo>
                        <a:pt x="819785" y="354965"/>
                        <a:pt x="810260" y="308610"/>
                        <a:pt x="766445" y="28892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" name="Graphic 2">
                  <a:extLst>
                    <a:ext uri="{FF2B5EF4-FFF2-40B4-BE49-F238E27FC236}">
                      <a16:creationId xmlns:a16="http://schemas.microsoft.com/office/drawing/2014/main" id="{0423714B-A856-68E1-1847-249A742FD80C}"/>
                    </a:ext>
                  </a:extLst>
                </p:cNvPr>
                <p:cNvGrpSpPr/>
                <p:nvPr/>
              </p:nvGrpSpPr>
              <p:grpSpPr>
                <a:xfrm>
                  <a:off x="4386766" y="3433122"/>
                  <a:ext cx="551731" cy="186227"/>
                  <a:chOff x="4386766" y="3433122"/>
                  <a:chExt cx="551731" cy="186227"/>
                </a:xfrm>
                <a:solidFill>
                  <a:srgbClr val="FF5DA0"/>
                </a:solidFill>
              </p:grpSpPr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85335704-DB17-1991-EA4E-F49F104379FD}"/>
                      </a:ext>
                    </a:extLst>
                  </p:cNvPr>
                  <p:cNvSpPr/>
                  <p:nvPr/>
                </p:nvSpPr>
                <p:spPr>
                  <a:xfrm>
                    <a:off x="4386766" y="3540759"/>
                    <a:ext cx="96333" cy="78590"/>
                  </a:xfrm>
                  <a:custGeom>
                    <a:avLst/>
                    <a:gdLst>
                      <a:gd name="connsiteX0" fmla="*/ 91253 w 96333"/>
                      <a:gd name="connsiteY0" fmla="*/ 62865 h 78590"/>
                      <a:gd name="connsiteX1" fmla="*/ 61408 w 96333"/>
                      <a:gd name="connsiteY1" fmla="*/ 63500 h 78590"/>
                      <a:gd name="connsiteX2" fmla="*/ 42993 w 96333"/>
                      <a:gd name="connsiteY2" fmla="*/ 35560 h 78590"/>
                      <a:gd name="connsiteX3" fmla="*/ 36643 w 96333"/>
                      <a:gd name="connsiteY3" fmla="*/ 0 h 78590"/>
                      <a:gd name="connsiteX4" fmla="*/ 29658 w 96333"/>
                      <a:gd name="connsiteY4" fmla="*/ 1270 h 78590"/>
                      <a:gd name="connsiteX5" fmla="*/ 1083 w 96333"/>
                      <a:gd name="connsiteY5" fmla="*/ 46990 h 78590"/>
                      <a:gd name="connsiteX6" fmla="*/ 1718 w 96333"/>
                      <a:gd name="connsiteY6" fmla="*/ 49530 h 78590"/>
                      <a:gd name="connsiteX7" fmla="*/ 47438 w 96333"/>
                      <a:gd name="connsiteY7" fmla="*/ 77470 h 78590"/>
                      <a:gd name="connsiteX8" fmla="*/ 96333 w 96333"/>
                      <a:gd name="connsiteY8" fmla="*/ 66040 h 78590"/>
                      <a:gd name="connsiteX9" fmla="*/ 91253 w 96333"/>
                      <a:gd name="connsiteY9" fmla="*/ 62865 h 7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6333" h="78590">
                        <a:moveTo>
                          <a:pt x="91253" y="62865"/>
                        </a:moveTo>
                        <a:cubicBezTo>
                          <a:pt x="91253" y="62865"/>
                          <a:pt x="82998" y="66040"/>
                          <a:pt x="61408" y="63500"/>
                        </a:cubicBezTo>
                        <a:cubicBezTo>
                          <a:pt x="39818" y="60960"/>
                          <a:pt x="42993" y="48260"/>
                          <a:pt x="42993" y="35560"/>
                        </a:cubicBezTo>
                        <a:cubicBezTo>
                          <a:pt x="42993" y="26670"/>
                          <a:pt x="38548" y="9525"/>
                          <a:pt x="36643" y="0"/>
                        </a:cubicBezTo>
                        <a:lnTo>
                          <a:pt x="29658" y="1270"/>
                        </a:lnTo>
                        <a:cubicBezTo>
                          <a:pt x="9338" y="5715"/>
                          <a:pt x="-3997" y="26670"/>
                          <a:pt x="1083" y="46990"/>
                        </a:cubicBezTo>
                        <a:lnTo>
                          <a:pt x="1718" y="49530"/>
                        </a:lnTo>
                        <a:cubicBezTo>
                          <a:pt x="6798" y="69850"/>
                          <a:pt x="27118" y="82550"/>
                          <a:pt x="47438" y="77470"/>
                        </a:cubicBezTo>
                        <a:lnTo>
                          <a:pt x="96333" y="66040"/>
                        </a:lnTo>
                        <a:lnTo>
                          <a:pt x="91253" y="62865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04" name="Graphic 2">
                    <a:extLst>
                      <a:ext uri="{FF2B5EF4-FFF2-40B4-BE49-F238E27FC236}">
                        <a16:creationId xmlns:a16="http://schemas.microsoft.com/office/drawing/2014/main" id="{3F5C4F41-B848-9AE9-D4A1-A0713ED0E771}"/>
                      </a:ext>
                    </a:extLst>
                  </p:cNvPr>
                  <p:cNvGrpSpPr/>
                  <p:nvPr/>
                </p:nvGrpSpPr>
                <p:grpSpPr>
                  <a:xfrm>
                    <a:off x="4497704" y="3433122"/>
                    <a:ext cx="440793" cy="158437"/>
                    <a:chOff x="4497704" y="3433122"/>
                    <a:chExt cx="440793" cy="158437"/>
                  </a:xfrm>
                  <a:solidFill>
                    <a:srgbClr val="FF5DA0"/>
                  </a:solidFill>
                </p:grpSpPr>
                <p:sp>
                  <p:nvSpPr>
                    <p:cNvPr id="105" name="Freeform: Shape 104">
                      <a:extLst>
                        <a:ext uri="{FF2B5EF4-FFF2-40B4-BE49-F238E27FC236}">
                          <a16:creationId xmlns:a16="http://schemas.microsoft.com/office/drawing/2014/main" id="{DAF5AA9C-7396-FE65-5967-C6AEE3350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0915" y="3433122"/>
                      <a:ext cx="157583" cy="105097"/>
                    </a:xfrm>
                    <a:custGeom>
                      <a:avLst/>
                      <a:gdLst>
                        <a:gd name="connsiteX0" fmla="*/ 156210 w 157583"/>
                        <a:gd name="connsiteY0" fmla="*/ 26993 h 105097"/>
                        <a:gd name="connsiteX1" fmla="*/ 111125 w 157583"/>
                        <a:gd name="connsiteY1" fmla="*/ 957 h 105097"/>
                        <a:gd name="connsiteX2" fmla="*/ 3175 w 157583"/>
                        <a:gd name="connsiteY2" fmla="*/ 25723 h 105097"/>
                        <a:gd name="connsiteX3" fmla="*/ 5080 w 157583"/>
                        <a:gd name="connsiteY3" fmla="*/ 65093 h 105097"/>
                        <a:gd name="connsiteX4" fmla="*/ 0 w 157583"/>
                        <a:gd name="connsiteY4" fmla="*/ 105098 h 105097"/>
                        <a:gd name="connsiteX5" fmla="*/ 128905 w 157583"/>
                        <a:gd name="connsiteY5" fmla="*/ 75253 h 105097"/>
                        <a:gd name="connsiteX6" fmla="*/ 156210 w 157583"/>
                        <a:gd name="connsiteY6" fmla="*/ 26993 h 105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7583" h="105097">
                          <a:moveTo>
                            <a:pt x="156210" y="26993"/>
                          </a:moveTo>
                          <a:cubicBezTo>
                            <a:pt x="150495" y="7943"/>
                            <a:pt x="130810" y="-3488"/>
                            <a:pt x="111125" y="957"/>
                          </a:cubicBezTo>
                          <a:lnTo>
                            <a:pt x="3175" y="25723"/>
                          </a:lnTo>
                          <a:cubicBezTo>
                            <a:pt x="3810" y="33978"/>
                            <a:pt x="5080" y="48582"/>
                            <a:pt x="5080" y="65093"/>
                          </a:cubicBezTo>
                          <a:cubicBezTo>
                            <a:pt x="5080" y="81603"/>
                            <a:pt x="1905" y="96843"/>
                            <a:pt x="0" y="105098"/>
                          </a:cubicBezTo>
                          <a:lnTo>
                            <a:pt x="128905" y="75253"/>
                          </a:lnTo>
                          <a:cubicBezTo>
                            <a:pt x="149225" y="70173"/>
                            <a:pt x="161925" y="47948"/>
                            <a:pt x="156210" y="26993"/>
                          </a:cubicBezTo>
                          <a:close/>
                        </a:path>
                      </a:pathLst>
                    </a:custGeom>
                    <a:solidFill>
                      <a:srgbClr val="FF5DA0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06" name="Freeform: Shape 105">
                      <a:extLst>
                        <a:ext uri="{FF2B5EF4-FFF2-40B4-BE49-F238E27FC236}">
                          <a16:creationId xmlns:a16="http://schemas.microsoft.com/office/drawing/2014/main" id="{CD2E2A02-3B56-557E-D9E7-5199F23123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97704" y="3516629"/>
                      <a:ext cx="87629" cy="74929"/>
                    </a:xfrm>
                    <a:custGeom>
                      <a:avLst/>
                      <a:gdLst>
                        <a:gd name="connsiteX0" fmla="*/ 54610 w 87629"/>
                        <a:gd name="connsiteY0" fmla="*/ 29210 h 74929"/>
                        <a:gd name="connsiteX1" fmla="*/ 32385 w 87629"/>
                        <a:gd name="connsiteY1" fmla="*/ 0 h 74929"/>
                        <a:gd name="connsiteX2" fmla="*/ 0 w 87629"/>
                        <a:gd name="connsiteY2" fmla="*/ 7620 h 74929"/>
                        <a:gd name="connsiteX3" fmla="*/ 5715 w 87629"/>
                        <a:gd name="connsiteY3" fmla="*/ 33020 h 74929"/>
                        <a:gd name="connsiteX4" fmla="*/ 36195 w 87629"/>
                        <a:gd name="connsiteY4" fmla="*/ 50165 h 74929"/>
                        <a:gd name="connsiteX5" fmla="*/ 54610 w 87629"/>
                        <a:gd name="connsiteY5" fmla="*/ 74930 h 74929"/>
                        <a:gd name="connsiteX6" fmla="*/ 87630 w 87629"/>
                        <a:gd name="connsiteY6" fmla="*/ 67310 h 74929"/>
                        <a:gd name="connsiteX7" fmla="*/ 54610 w 87629"/>
                        <a:gd name="connsiteY7" fmla="*/ 29210 h 749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7629" h="74929">
                          <a:moveTo>
                            <a:pt x="54610" y="29210"/>
                          </a:moveTo>
                          <a:cubicBezTo>
                            <a:pt x="47625" y="22225"/>
                            <a:pt x="39370" y="10160"/>
                            <a:pt x="32385" y="0"/>
                          </a:cubicBezTo>
                          <a:lnTo>
                            <a:pt x="0" y="7620"/>
                          </a:lnTo>
                          <a:cubicBezTo>
                            <a:pt x="3175" y="19050"/>
                            <a:pt x="5715" y="33020"/>
                            <a:pt x="5715" y="33020"/>
                          </a:cubicBezTo>
                          <a:cubicBezTo>
                            <a:pt x="5715" y="33020"/>
                            <a:pt x="23495" y="41275"/>
                            <a:pt x="36195" y="50165"/>
                          </a:cubicBezTo>
                          <a:cubicBezTo>
                            <a:pt x="44450" y="55880"/>
                            <a:pt x="51435" y="67945"/>
                            <a:pt x="54610" y="74930"/>
                          </a:cubicBezTo>
                          <a:lnTo>
                            <a:pt x="87630" y="67310"/>
                          </a:lnTo>
                          <a:cubicBezTo>
                            <a:pt x="78740" y="56515"/>
                            <a:pt x="63500" y="38100"/>
                            <a:pt x="54610" y="29210"/>
                          </a:cubicBezTo>
                          <a:close/>
                        </a:path>
                      </a:pathLst>
                    </a:custGeom>
                    <a:solidFill>
                      <a:srgbClr val="FF5DA0"/>
                    </a:solidFill>
                    <a:ln w="635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42A01080-406C-1BBC-8D6D-D0E93785F340}"/>
                    </a:ext>
                  </a:extLst>
                </p:cNvPr>
                <p:cNvSpPr/>
                <p:nvPr/>
              </p:nvSpPr>
              <p:spPr>
                <a:xfrm>
                  <a:off x="4504933" y="3471153"/>
                  <a:ext cx="169699" cy="147076"/>
                </a:xfrm>
                <a:custGeom>
                  <a:avLst/>
                  <a:gdLst>
                    <a:gd name="connsiteX0" fmla="*/ 131202 w 169699"/>
                    <a:gd name="connsiteY0" fmla="*/ 147077 h 147076"/>
                    <a:gd name="connsiteX1" fmla="*/ 108342 w 169699"/>
                    <a:gd name="connsiteY1" fmla="*/ 145172 h 147076"/>
                    <a:gd name="connsiteX2" fmla="*/ 107707 w 169699"/>
                    <a:gd name="connsiteY2" fmla="*/ 145172 h 147076"/>
                    <a:gd name="connsiteX3" fmla="*/ 25792 w 169699"/>
                    <a:gd name="connsiteY3" fmla="*/ 55637 h 147076"/>
                    <a:gd name="connsiteX4" fmla="*/ 21347 w 169699"/>
                    <a:gd name="connsiteY4" fmla="*/ 49922 h 147076"/>
                    <a:gd name="connsiteX5" fmla="*/ 392 w 169699"/>
                    <a:gd name="connsiteY5" fmla="*/ 8012 h 147076"/>
                    <a:gd name="connsiteX6" fmla="*/ 4837 w 169699"/>
                    <a:gd name="connsiteY6" fmla="*/ 392 h 147076"/>
                    <a:gd name="connsiteX7" fmla="*/ 12457 w 169699"/>
                    <a:gd name="connsiteY7" fmla="*/ 4837 h 147076"/>
                    <a:gd name="connsiteX8" fmla="*/ 31507 w 169699"/>
                    <a:gd name="connsiteY8" fmla="*/ 42937 h 147076"/>
                    <a:gd name="connsiteX9" fmla="*/ 35952 w 169699"/>
                    <a:gd name="connsiteY9" fmla="*/ 48652 h 147076"/>
                    <a:gd name="connsiteX10" fmla="*/ 109612 w 169699"/>
                    <a:gd name="connsiteY10" fmla="*/ 133107 h 147076"/>
                    <a:gd name="connsiteX11" fmla="*/ 110247 w 169699"/>
                    <a:gd name="connsiteY11" fmla="*/ 133107 h 147076"/>
                    <a:gd name="connsiteX12" fmla="*/ 157237 w 169699"/>
                    <a:gd name="connsiteY12" fmla="*/ 124217 h 147076"/>
                    <a:gd name="connsiteX13" fmla="*/ 165492 w 169699"/>
                    <a:gd name="connsiteY13" fmla="*/ 120407 h 147076"/>
                    <a:gd name="connsiteX14" fmla="*/ 169302 w 169699"/>
                    <a:gd name="connsiteY14" fmla="*/ 128662 h 147076"/>
                    <a:gd name="connsiteX15" fmla="*/ 131202 w 169699"/>
                    <a:gd name="connsiteY15" fmla="*/ 147077 h 147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9699" h="147076">
                      <a:moveTo>
                        <a:pt x="131202" y="147077"/>
                      </a:moveTo>
                      <a:cubicBezTo>
                        <a:pt x="122312" y="147077"/>
                        <a:pt x="114057" y="145807"/>
                        <a:pt x="108342" y="145172"/>
                      </a:cubicBezTo>
                      <a:lnTo>
                        <a:pt x="107707" y="145172"/>
                      </a:lnTo>
                      <a:cubicBezTo>
                        <a:pt x="99452" y="143902"/>
                        <a:pt x="82307" y="128027"/>
                        <a:pt x="25792" y="55637"/>
                      </a:cubicBezTo>
                      <a:lnTo>
                        <a:pt x="21347" y="49922"/>
                      </a:lnTo>
                      <a:cubicBezTo>
                        <a:pt x="8012" y="32777"/>
                        <a:pt x="392" y="8647"/>
                        <a:pt x="392" y="8012"/>
                      </a:cubicBezTo>
                      <a:cubicBezTo>
                        <a:pt x="-878" y="4837"/>
                        <a:pt x="1027" y="1027"/>
                        <a:pt x="4837" y="392"/>
                      </a:cubicBezTo>
                      <a:cubicBezTo>
                        <a:pt x="8012" y="-878"/>
                        <a:pt x="11822" y="1027"/>
                        <a:pt x="12457" y="4837"/>
                      </a:cubicBezTo>
                      <a:cubicBezTo>
                        <a:pt x="12457" y="4837"/>
                        <a:pt x="19442" y="27697"/>
                        <a:pt x="31507" y="42937"/>
                      </a:cubicBezTo>
                      <a:lnTo>
                        <a:pt x="35952" y="48652"/>
                      </a:lnTo>
                      <a:cubicBezTo>
                        <a:pt x="88022" y="115962"/>
                        <a:pt x="104532" y="131837"/>
                        <a:pt x="109612" y="133107"/>
                      </a:cubicBezTo>
                      <a:lnTo>
                        <a:pt x="110247" y="133107"/>
                      </a:lnTo>
                      <a:cubicBezTo>
                        <a:pt x="121677" y="135012"/>
                        <a:pt x="151522" y="138822"/>
                        <a:pt x="157237" y="124217"/>
                      </a:cubicBezTo>
                      <a:cubicBezTo>
                        <a:pt x="158507" y="121042"/>
                        <a:pt x="162317" y="119137"/>
                        <a:pt x="165492" y="120407"/>
                      </a:cubicBezTo>
                      <a:cubicBezTo>
                        <a:pt x="168667" y="121677"/>
                        <a:pt x="170572" y="125487"/>
                        <a:pt x="169302" y="128662"/>
                      </a:cubicBezTo>
                      <a:cubicBezTo>
                        <a:pt x="163587" y="143267"/>
                        <a:pt x="146442" y="147077"/>
                        <a:pt x="131202" y="14707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8E2EFCE-9331-4049-7380-FECF7A46DA2C}"/>
                    </a:ext>
                  </a:extLst>
                </p:cNvPr>
                <p:cNvSpPr/>
                <p:nvPr/>
              </p:nvSpPr>
              <p:spPr>
                <a:xfrm>
                  <a:off x="4556477" y="3404587"/>
                  <a:ext cx="189774" cy="164747"/>
                </a:xfrm>
                <a:custGeom>
                  <a:avLst/>
                  <a:gdLst>
                    <a:gd name="connsiteX0" fmla="*/ 148872 w 189774"/>
                    <a:gd name="connsiteY0" fmla="*/ 164747 h 164747"/>
                    <a:gd name="connsiteX1" fmla="*/ 142522 w 189774"/>
                    <a:gd name="connsiteY1" fmla="*/ 163477 h 164747"/>
                    <a:gd name="connsiteX2" fmla="*/ 58702 w 189774"/>
                    <a:gd name="connsiteY2" fmla="*/ 101882 h 164747"/>
                    <a:gd name="connsiteX3" fmla="*/ 917 w 189774"/>
                    <a:gd name="connsiteY3" fmla="*/ 9807 h 164747"/>
                    <a:gd name="connsiteX4" fmla="*/ 2822 w 189774"/>
                    <a:gd name="connsiteY4" fmla="*/ 917 h 164747"/>
                    <a:gd name="connsiteX5" fmla="*/ 11712 w 189774"/>
                    <a:gd name="connsiteY5" fmla="*/ 2822 h 164747"/>
                    <a:gd name="connsiteX6" fmla="*/ 67592 w 189774"/>
                    <a:gd name="connsiteY6" fmla="*/ 92992 h 164747"/>
                    <a:gd name="connsiteX7" fmla="*/ 147602 w 189774"/>
                    <a:gd name="connsiteY7" fmla="*/ 151412 h 164747"/>
                    <a:gd name="connsiteX8" fmla="*/ 161572 w 189774"/>
                    <a:gd name="connsiteY8" fmla="*/ 148237 h 164747"/>
                    <a:gd name="connsiteX9" fmla="*/ 175542 w 189774"/>
                    <a:gd name="connsiteY9" fmla="*/ 134267 h 164747"/>
                    <a:gd name="connsiteX10" fmla="*/ 153952 w 189774"/>
                    <a:gd name="connsiteY10" fmla="*/ 94897 h 164747"/>
                    <a:gd name="connsiteX11" fmla="*/ 114582 w 189774"/>
                    <a:gd name="connsiteY11" fmla="*/ 47907 h 164747"/>
                    <a:gd name="connsiteX12" fmla="*/ 97437 w 189774"/>
                    <a:gd name="connsiteY12" fmla="*/ 16792 h 164747"/>
                    <a:gd name="connsiteX13" fmla="*/ 99977 w 189774"/>
                    <a:gd name="connsiteY13" fmla="*/ 7902 h 164747"/>
                    <a:gd name="connsiteX14" fmla="*/ 108867 w 189774"/>
                    <a:gd name="connsiteY14" fmla="*/ 10442 h 164747"/>
                    <a:gd name="connsiteX15" fmla="*/ 126012 w 189774"/>
                    <a:gd name="connsiteY15" fmla="*/ 41557 h 164747"/>
                    <a:gd name="connsiteX16" fmla="*/ 126012 w 189774"/>
                    <a:gd name="connsiteY16" fmla="*/ 41557 h 164747"/>
                    <a:gd name="connsiteX17" fmla="*/ 162842 w 189774"/>
                    <a:gd name="connsiteY17" fmla="*/ 85372 h 164747"/>
                    <a:gd name="connsiteX18" fmla="*/ 188877 w 189774"/>
                    <a:gd name="connsiteY18" fmla="*/ 137442 h 164747"/>
                    <a:gd name="connsiteX19" fmla="*/ 168557 w 189774"/>
                    <a:gd name="connsiteY19" fmla="*/ 159667 h 164747"/>
                    <a:gd name="connsiteX20" fmla="*/ 148872 w 189774"/>
                    <a:gd name="connsiteY20" fmla="*/ 164747 h 164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89774" h="164747">
                      <a:moveTo>
                        <a:pt x="148872" y="164747"/>
                      </a:moveTo>
                      <a:cubicBezTo>
                        <a:pt x="146332" y="164747"/>
                        <a:pt x="144427" y="164112"/>
                        <a:pt x="142522" y="163477"/>
                      </a:cubicBezTo>
                      <a:cubicBezTo>
                        <a:pt x="131727" y="159032"/>
                        <a:pt x="63782" y="106962"/>
                        <a:pt x="58702" y="101882"/>
                      </a:cubicBezTo>
                      <a:cubicBezTo>
                        <a:pt x="52987" y="96167"/>
                        <a:pt x="12982" y="29492"/>
                        <a:pt x="917" y="9807"/>
                      </a:cubicBezTo>
                      <a:cubicBezTo>
                        <a:pt x="-988" y="6632"/>
                        <a:pt x="282" y="2822"/>
                        <a:pt x="2822" y="917"/>
                      </a:cubicBezTo>
                      <a:cubicBezTo>
                        <a:pt x="5997" y="-988"/>
                        <a:pt x="9807" y="282"/>
                        <a:pt x="11712" y="2822"/>
                      </a:cubicBezTo>
                      <a:cubicBezTo>
                        <a:pt x="30762" y="35207"/>
                        <a:pt x="63147" y="87912"/>
                        <a:pt x="67592" y="92992"/>
                      </a:cubicBezTo>
                      <a:cubicBezTo>
                        <a:pt x="73942" y="99342"/>
                        <a:pt x="139982" y="148872"/>
                        <a:pt x="147602" y="151412"/>
                      </a:cubicBezTo>
                      <a:cubicBezTo>
                        <a:pt x="149507" y="152047"/>
                        <a:pt x="154587" y="151412"/>
                        <a:pt x="161572" y="148237"/>
                      </a:cubicBezTo>
                      <a:cubicBezTo>
                        <a:pt x="169192" y="144427"/>
                        <a:pt x="174272" y="138712"/>
                        <a:pt x="175542" y="134267"/>
                      </a:cubicBezTo>
                      <a:cubicBezTo>
                        <a:pt x="177447" y="126647"/>
                        <a:pt x="177447" y="113947"/>
                        <a:pt x="153952" y="94897"/>
                      </a:cubicBezTo>
                      <a:cubicBezTo>
                        <a:pt x="133632" y="77752"/>
                        <a:pt x="115217" y="49177"/>
                        <a:pt x="114582" y="47907"/>
                      </a:cubicBezTo>
                      <a:lnTo>
                        <a:pt x="97437" y="16792"/>
                      </a:lnTo>
                      <a:cubicBezTo>
                        <a:pt x="95532" y="13617"/>
                        <a:pt x="96802" y="9807"/>
                        <a:pt x="99977" y="7902"/>
                      </a:cubicBezTo>
                      <a:cubicBezTo>
                        <a:pt x="103152" y="5997"/>
                        <a:pt x="106962" y="7267"/>
                        <a:pt x="108867" y="10442"/>
                      </a:cubicBezTo>
                      <a:lnTo>
                        <a:pt x="126012" y="41557"/>
                      </a:lnTo>
                      <a:lnTo>
                        <a:pt x="126012" y="41557"/>
                      </a:lnTo>
                      <a:cubicBezTo>
                        <a:pt x="126012" y="41557"/>
                        <a:pt x="143792" y="69497"/>
                        <a:pt x="162842" y="85372"/>
                      </a:cubicBezTo>
                      <a:cubicBezTo>
                        <a:pt x="184432" y="103152"/>
                        <a:pt x="192687" y="120297"/>
                        <a:pt x="188877" y="137442"/>
                      </a:cubicBezTo>
                      <a:cubicBezTo>
                        <a:pt x="185702" y="149507"/>
                        <a:pt x="173637" y="157127"/>
                        <a:pt x="168557" y="159667"/>
                      </a:cubicBezTo>
                      <a:cubicBezTo>
                        <a:pt x="160302" y="163477"/>
                        <a:pt x="153952" y="164747"/>
                        <a:pt x="148872" y="16474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374DCF6-1225-B1E8-59A1-2690D8B013A2}"/>
                    </a:ext>
                  </a:extLst>
                </p:cNvPr>
                <p:cNvSpPr/>
                <p:nvPr/>
              </p:nvSpPr>
              <p:spPr>
                <a:xfrm>
                  <a:off x="4730948" y="3407409"/>
                  <a:ext cx="63936" cy="153035"/>
                </a:xfrm>
                <a:custGeom>
                  <a:avLst/>
                  <a:gdLst>
                    <a:gd name="connsiteX0" fmla="*/ 30281 w 63936"/>
                    <a:gd name="connsiteY0" fmla="*/ 153035 h 153035"/>
                    <a:gd name="connsiteX1" fmla="*/ 1072 w 63936"/>
                    <a:gd name="connsiteY1" fmla="*/ 137160 h 153035"/>
                    <a:gd name="connsiteX2" fmla="*/ 2976 w 63936"/>
                    <a:gd name="connsiteY2" fmla="*/ 128270 h 153035"/>
                    <a:gd name="connsiteX3" fmla="*/ 11867 w 63936"/>
                    <a:gd name="connsiteY3" fmla="*/ 130175 h 153035"/>
                    <a:gd name="connsiteX4" fmla="*/ 34726 w 63936"/>
                    <a:gd name="connsiteY4" fmla="*/ 140335 h 153035"/>
                    <a:gd name="connsiteX5" fmla="*/ 49331 w 63936"/>
                    <a:gd name="connsiteY5" fmla="*/ 90805 h 153035"/>
                    <a:gd name="connsiteX6" fmla="*/ 49967 w 63936"/>
                    <a:gd name="connsiteY6" fmla="*/ 85725 h 153035"/>
                    <a:gd name="connsiteX7" fmla="*/ 51236 w 63936"/>
                    <a:gd name="connsiteY7" fmla="*/ 6350 h 153035"/>
                    <a:gd name="connsiteX8" fmla="*/ 57586 w 63936"/>
                    <a:gd name="connsiteY8" fmla="*/ 0 h 153035"/>
                    <a:gd name="connsiteX9" fmla="*/ 63936 w 63936"/>
                    <a:gd name="connsiteY9" fmla="*/ 6350 h 153035"/>
                    <a:gd name="connsiteX10" fmla="*/ 62667 w 63936"/>
                    <a:gd name="connsiteY10" fmla="*/ 86995 h 153035"/>
                    <a:gd name="connsiteX11" fmla="*/ 62031 w 63936"/>
                    <a:gd name="connsiteY11" fmla="*/ 91440 h 153035"/>
                    <a:gd name="connsiteX12" fmla="*/ 37267 w 63936"/>
                    <a:gd name="connsiteY12" fmla="*/ 152400 h 153035"/>
                    <a:gd name="connsiteX13" fmla="*/ 30281 w 63936"/>
                    <a:gd name="connsiteY13" fmla="*/ 153035 h 153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3936" h="153035">
                      <a:moveTo>
                        <a:pt x="30281" y="153035"/>
                      </a:moveTo>
                      <a:cubicBezTo>
                        <a:pt x="11867" y="153035"/>
                        <a:pt x="1706" y="137795"/>
                        <a:pt x="1072" y="137160"/>
                      </a:cubicBezTo>
                      <a:cubicBezTo>
                        <a:pt x="-833" y="133985"/>
                        <a:pt x="-199" y="130175"/>
                        <a:pt x="2976" y="128270"/>
                      </a:cubicBezTo>
                      <a:cubicBezTo>
                        <a:pt x="6151" y="126365"/>
                        <a:pt x="9961" y="127000"/>
                        <a:pt x="11867" y="130175"/>
                      </a:cubicBezTo>
                      <a:cubicBezTo>
                        <a:pt x="12501" y="130810"/>
                        <a:pt x="20756" y="142875"/>
                        <a:pt x="34726" y="140335"/>
                      </a:cubicBezTo>
                      <a:cubicBezTo>
                        <a:pt x="42347" y="139065"/>
                        <a:pt x="47426" y="121920"/>
                        <a:pt x="49331" y="90805"/>
                      </a:cubicBezTo>
                      <a:cubicBezTo>
                        <a:pt x="49331" y="88900"/>
                        <a:pt x="49331" y="86995"/>
                        <a:pt x="49967" y="85725"/>
                      </a:cubicBezTo>
                      <a:cubicBezTo>
                        <a:pt x="51236" y="69215"/>
                        <a:pt x="51236" y="6985"/>
                        <a:pt x="51236" y="6350"/>
                      </a:cubicBezTo>
                      <a:cubicBezTo>
                        <a:pt x="51236" y="2540"/>
                        <a:pt x="53776" y="0"/>
                        <a:pt x="57586" y="0"/>
                      </a:cubicBezTo>
                      <a:cubicBezTo>
                        <a:pt x="61397" y="0"/>
                        <a:pt x="63936" y="2540"/>
                        <a:pt x="63936" y="6350"/>
                      </a:cubicBezTo>
                      <a:cubicBezTo>
                        <a:pt x="63936" y="8890"/>
                        <a:pt x="63936" y="69850"/>
                        <a:pt x="62667" y="86995"/>
                      </a:cubicBezTo>
                      <a:cubicBezTo>
                        <a:pt x="62667" y="88265"/>
                        <a:pt x="62667" y="89535"/>
                        <a:pt x="62031" y="91440"/>
                      </a:cubicBezTo>
                      <a:cubicBezTo>
                        <a:pt x="60761" y="111125"/>
                        <a:pt x="58222" y="148590"/>
                        <a:pt x="37267" y="152400"/>
                      </a:cubicBezTo>
                      <a:cubicBezTo>
                        <a:pt x="34726" y="152400"/>
                        <a:pt x="32186" y="153035"/>
                        <a:pt x="30281" y="15303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0926F259-FC08-EAAD-C3A4-A2F8BE93D546}"/>
                    </a:ext>
                  </a:extLst>
                </p:cNvPr>
                <p:cNvSpPr/>
                <p:nvPr/>
              </p:nvSpPr>
              <p:spPr>
                <a:xfrm>
                  <a:off x="4714875" y="3418204"/>
                  <a:ext cx="16509" cy="92710"/>
                </a:xfrm>
                <a:custGeom>
                  <a:avLst/>
                  <a:gdLst>
                    <a:gd name="connsiteX0" fmla="*/ 10160 w 16509"/>
                    <a:gd name="connsiteY0" fmla="*/ 92710 h 92710"/>
                    <a:gd name="connsiteX1" fmla="*/ 3810 w 16509"/>
                    <a:gd name="connsiteY1" fmla="*/ 86995 h 92710"/>
                    <a:gd name="connsiteX2" fmla="*/ 0 w 16509"/>
                    <a:gd name="connsiteY2" fmla="*/ 6350 h 92710"/>
                    <a:gd name="connsiteX3" fmla="*/ 6350 w 16509"/>
                    <a:gd name="connsiteY3" fmla="*/ 0 h 92710"/>
                    <a:gd name="connsiteX4" fmla="*/ 12700 w 16509"/>
                    <a:gd name="connsiteY4" fmla="*/ 6350 h 92710"/>
                    <a:gd name="connsiteX5" fmla="*/ 16510 w 16509"/>
                    <a:gd name="connsiteY5" fmla="*/ 86360 h 92710"/>
                    <a:gd name="connsiteX6" fmla="*/ 10160 w 16509"/>
                    <a:gd name="connsiteY6" fmla="*/ 92710 h 92710"/>
                    <a:gd name="connsiteX7" fmla="*/ 10160 w 16509"/>
                    <a:gd name="connsiteY7" fmla="*/ 92710 h 92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09" h="92710">
                      <a:moveTo>
                        <a:pt x="10160" y="92710"/>
                      </a:moveTo>
                      <a:cubicBezTo>
                        <a:pt x="6985" y="92710"/>
                        <a:pt x="3810" y="90170"/>
                        <a:pt x="3810" y="86995"/>
                      </a:cubicBezTo>
                      <a:cubicBezTo>
                        <a:pt x="3810" y="83820"/>
                        <a:pt x="0" y="15240"/>
                        <a:pt x="0" y="6350"/>
                      </a:cubicBezTo>
                      <a:cubicBezTo>
                        <a:pt x="0" y="2540"/>
                        <a:pt x="2540" y="0"/>
                        <a:pt x="6350" y="0"/>
                      </a:cubicBezTo>
                      <a:cubicBezTo>
                        <a:pt x="10160" y="0"/>
                        <a:pt x="12700" y="2540"/>
                        <a:pt x="12700" y="6350"/>
                      </a:cubicBezTo>
                      <a:cubicBezTo>
                        <a:pt x="12700" y="15240"/>
                        <a:pt x="16510" y="85725"/>
                        <a:pt x="16510" y="86360"/>
                      </a:cubicBezTo>
                      <a:cubicBezTo>
                        <a:pt x="16510" y="89535"/>
                        <a:pt x="13970" y="92710"/>
                        <a:pt x="10160" y="92710"/>
                      </a:cubicBezTo>
                      <a:cubicBezTo>
                        <a:pt x="10160" y="92710"/>
                        <a:pt x="10160" y="92710"/>
                        <a:pt x="10160" y="9271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5913D5E9-0F66-216E-35C3-CB19A62F31BD}"/>
                    </a:ext>
                  </a:extLst>
                </p:cNvPr>
                <p:cNvSpPr/>
                <p:nvPr/>
              </p:nvSpPr>
              <p:spPr>
                <a:xfrm>
                  <a:off x="4785597" y="3411854"/>
                  <a:ext cx="53102" cy="55879"/>
                </a:xfrm>
                <a:custGeom>
                  <a:avLst/>
                  <a:gdLst>
                    <a:gd name="connsiteX0" fmla="*/ 6748 w 53102"/>
                    <a:gd name="connsiteY0" fmla="*/ 55880 h 55879"/>
                    <a:gd name="connsiteX1" fmla="*/ 398 w 53102"/>
                    <a:gd name="connsiteY1" fmla="*/ 51435 h 55879"/>
                    <a:gd name="connsiteX2" fmla="*/ 4208 w 53102"/>
                    <a:gd name="connsiteY2" fmla="*/ 43180 h 55879"/>
                    <a:gd name="connsiteX3" fmla="*/ 40403 w 53102"/>
                    <a:gd name="connsiteY3" fmla="*/ 6350 h 55879"/>
                    <a:gd name="connsiteX4" fmla="*/ 46753 w 53102"/>
                    <a:gd name="connsiteY4" fmla="*/ 0 h 55879"/>
                    <a:gd name="connsiteX5" fmla="*/ 53103 w 53102"/>
                    <a:gd name="connsiteY5" fmla="*/ 6350 h 55879"/>
                    <a:gd name="connsiteX6" fmla="*/ 8018 w 53102"/>
                    <a:gd name="connsiteY6" fmla="*/ 54610 h 55879"/>
                    <a:gd name="connsiteX7" fmla="*/ 6748 w 53102"/>
                    <a:gd name="connsiteY7" fmla="*/ 55880 h 55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102" h="55879">
                      <a:moveTo>
                        <a:pt x="6748" y="55880"/>
                      </a:moveTo>
                      <a:cubicBezTo>
                        <a:pt x="4208" y="55880"/>
                        <a:pt x="1668" y="53975"/>
                        <a:pt x="398" y="51435"/>
                      </a:cubicBezTo>
                      <a:cubicBezTo>
                        <a:pt x="-872" y="48260"/>
                        <a:pt x="1033" y="44450"/>
                        <a:pt x="4208" y="43180"/>
                      </a:cubicBezTo>
                      <a:cubicBezTo>
                        <a:pt x="39768" y="31750"/>
                        <a:pt x="40403" y="6985"/>
                        <a:pt x="40403" y="6350"/>
                      </a:cubicBezTo>
                      <a:cubicBezTo>
                        <a:pt x="40403" y="2540"/>
                        <a:pt x="43578" y="0"/>
                        <a:pt x="46753" y="0"/>
                      </a:cubicBezTo>
                      <a:cubicBezTo>
                        <a:pt x="50563" y="0"/>
                        <a:pt x="53103" y="3175"/>
                        <a:pt x="53103" y="6350"/>
                      </a:cubicBezTo>
                      <a:cubicBezTo>
                        <a:pt x="53103" y="7620"/>
                        <a:pt x="51833" y="40640"/>
                        <a:pt x="8018" y="54610"/>
                      </a:cubicBezTo>
                      <a:cubicBezTo>
                        <a:pt x="8018" y="55880"/>
                        <a:pt x="7383" y="55880"/>
                        <a:pt x="6748" y="5588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80DD7E7E-222E-11AA-4C7F-8FCE448FAF27}"/>
                    </a:ext>
                  </a:extLst>
                </p:cNvPr>
                <p:cNvSpPr/>
                <p:nvPr/>
              </p:nvSpPr>
              <p:spPr>
                <a:xfrm>
                  <a:off x="4451903" y="3511429"/>
                  <a:ext cx="85927" cy="99815"/>
                </a:xfrm>
                <a:custGeom>
                  <a:avLst/>
                  <a:gdLst>
                    <a:gd name="connsiteX0" fmla="*/ 12782 w 85927"/>
                    <a:gd name="connsiteY0" fmla="*/ 99815 h 99815"/>
                    <a:gd name="connsiteX1" fmla="*/ 5797 w 85927"/>
                    <a:gd name="connsiteY1" fmla="*/ 99815 h 99815"/>
                    <a:gd name="connsiteX2" fmla="*/ 82 w 85927"/>
                    <a:gd name="connsiteY2" fmla="*/ 92830 h 99815"/>
                    <a:gd name="connsiteX3" fmla="*/ 7067 w 85927"/>
                    <a:gd name="connsiteY3" fmla="*/ 87115 h 99815"/>
                    <a:gd name="connsiteX4" fmla="*/ 45802 w 85927"/>
                    <a:gd name="connsiteY4" fmla="*/ 73780 h 99815"/>
                    <a:gd name="connsiteX5" fmla="*/ 38817 w 85927"/>
                    <a:gd name="connsiteY5" fmla="*/ 15360 h 99815"/>
                    <a:gd name="connsiteX6" fmla="*/ 39452 w 85927"/>
                    <a:gd name="connsiteY6" fmla="*/ 10280 h 99815"/>
                    <a:gd name="connsiteX7" fmla="*/ 43897 w 85927"/>
                    <a:gd name="connsiteY7" fmla="*/ 7105 h 99815"/>
                    <a:gd name="connsiteX8" fmla="*/ 78187 w 85927"/>
                    <a:gd name="connsiteY8" fmla="*/ 120 h 99815"/>
                    <a:gd name="connsiteX9" fmla="*/ 85807 w 85927"/>
                    <a:gd name="connsiteY9" fmla="*/ 5200 h 99815"/>
                    <a:gd name="connsiteX10" fmla="*/ 80727 w 85927"/>
                    <a:gd name="connsiteY10" fmla="*/ 12820 h 99815"/>
                    <a:gd name="connsiteX11" fmla="*/ 52787 w 85927"/>
                    <a:gd name="connsiteY11" fmla="*/ 18535 h 99815"/>
                    <a:gd name="connsiteX12" fmla="*/ 58502 w 85927"/>
                    <a:gd name="connsiteY12" fmla="*/ 76955 h 99815"/>
                    <a:gd name="connsiteX13" fmla="*/ 12782 w 85927"/>
                    <a:gd name="connsiteY13" fmla="*/ 99815 h 99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927" h="99815">
                      <a:moveTo>
                        <a:pt x="12782" y="99815"/>
                      </a:moveTo>
                      <a:cubicBezTo>
                        <a:pt x="8972" y="99815"/>
                        <a:pt x="6432" y="99815"/>
                        <a:pt x="5797" y="99815"/>
                      </a:cubicBezTo>
                      <a:cubicBezTo>
                        <a:pt x="2622" y="99815"/>
                        <a:pt x="-553" y="96640"/>
                        <a:pt x="82" y="92830"/>
                      </a:cubicBezTo>
                      <a:cubicBezTo>
                        <a:pt x="717" y="89020"/>
                        <a:pt x="3257" y="86480"/>
                        <a:pt x="7067" y="87115"/>
                      </a:cubicBezTo>
                      <a:cubicBezTo>
                        <a:pt x="7702" y="87115"/>
                        <a:pt x="41992" y="89655"/>
                        <a:pt x="45802" y="73780"/>
                      </a:cubicBezTo>
                      <a:cubicBezTo>
                        <a:pt x="50882" y="54095"/>
                        <a:pt x="38817" y="15995"/>
                        <a:pt x="38817" y="15360"/>
                      </a:cubicBezTo>
                      <a:cubicBezTo>
                        <a:pt x="38182" y="13455"/>
                        <a:pt x="38182" y="11550"/>
                        <a:pt x="39452" y="10280"/>
                      </a:cubicBezTo>
                      <a:cubicBezTo>
                        <a:pt x="40087" y="9010"/>
                        <a:pt x="41992" y="7740"/>
                        <a:pt x="43897" y="7105"/>
                      </a:cubicBezTo>
                      <a:lnTo>
                        <a:pt x="78187" y="120"/>
                      </a:lnTo>
                      <a:cubicBezTo>
                        <a:pt x="81362" y="-515"/>
                        <a:pt x="85172" y="1390"/>
                        <a:pt x="85807" y="5200"/>
                      </a:cubicBezTo>
                      <a:cubicBezTo>
                        <a:pt x="86442" y="8375"/>
                        <a:pt x="84537" y="12185"/>
                        <a:pt x="80727" y="12820"/>
                      </a:cubicBezTo>
                      <a:lnTo>
                        <a:pt x="52787" y="18535"/>
                      </a:lnTo>
                      <a:cubicBezTo>
                        <a:pt x="55962" y="31235"/>
                        <a:pt x="62947" y="59175"/>
                        <a:pt x="58502" y="76955"/>
                      </a:cubicBezTo>
                      <a:cubicBezTo>
                        <a:pt x="53422" y="97275"/>
                        <a:pt x="26117" y="99815"/>
                        <a:pt x="12782" y="9981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8DA81DA3-D393-B833-0D10-56E4A7ED38C9}"/>
                    </a:ext>
                  </a:extLst>
                </p:cNvPr>
                <p:cNvSpPr/>
                <p:nvPr/>
              </p:nvSpPr>
              <p:spPr>
                <a:xfrm>
                  <a:off x="4500163" y="3547028"/>
                  <a:ext cx="90649" cy="74376"/>
                </a:xfrm>
                <a:custGeom>
                  <a:avLst/>
                  <a:gdLst>
                    <a:gd name="connsiteX0" fmla="*/ 60407 w 90649"/>
                    <a:gd name="connsiteY0" fmla="*/ 74377 h 74376"/>
                    <a:gd name="connsiteX1" fmla="*/ 54057 w 90649"/>
                    <a:gd name="connsiteY1" fmla="*/ 69932 h 74376"/>
                    <a:gd name="connsiteX2" fmla="*/ 5797 w 90649"/>
                    <a:gd name="connsiteY2" fmla="*/ 12782 h 74376"/>
                    <a:gd name="connsiteX3" fmla="*/ 82 w 90649"/>
                    <a:gd name="connsiteY3" fmla="*/ 5797 h 74376"/>
                    <a:gd name="connsiteX4" fmla="*/ 7067 w 90649"/>
                    <a:gd name="connsiteY4" fmla="*/ 82 h 74376"/>
                    <a:gd name="connsiteX5" fmla="*/ 61677 w 90649"/>
                    <a:gd name="connsiteY5" fmla="*/ 50247 h 74376"/>
                    <a:gd name="connsiteX6" fmla="*/ 81997 w 90649"/>
                    <a:gd name="connsiteY6" fmla="*/ 36277 h 74376"/>
                    <a:gd name="connsiteX7" fmla="*/ 90252 w 90649"/>
                    <a:gd name="connsiteY7" fmla="*/ 40087 h 74376"/>
                    <a:gd name="connsiteX8" fmla="*/ 86442 w 90649"/>
                    <a:gd name="connsiteY8" fmla="*/ 48342 h 74376"/>
                    <a:gd name="connsiteX9" fmla="*/ 67392 w 90649"/>
                    <a:gd name="connsiteY9" fmla="*/ 68662 h 74376"/>
                    <a:gd name="connsiteX10" fmla="*/ 60407 w 90649"/>
                    <a:gd name="connsiteY10" fmla="*/ 74377 h 74376"/>
                    <a:gd name="connsiteX11" fmla="*/ 60407 w 90649"/>
                    <a:gd name="connsiteY11" fmla="*/ 74377 h 74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0649" h="74376">
                      <a:moveTo>
                        <a:pt x="60407" y="74377"/>
                      </a:moveTo>
                      <a:cubicBezTo>
                        <a:pt x="57232" y="74377"/>
                        <a:pt x="54692" y="72472"/>
                        <a:pt x="54057" y="69932"/>
                      </a:cubicBezTo>
                      <a:cubicBezTo>
                        <a:pt x="40087" y="16592"/>
                        <a:pt x="7067" y="13417"/>
                        <a:pt x="5797" y="12782"/>
                      </a:cubicBezTo>
                      <a:cubicBezTo>
                        <a:pt x="2622" y="12782"/>
                        <a:pt x="-553" y="9607"/>
                        <a:pt x="82" y="5797"/>
                      </a:cubicBezTo>
                      <a:cubicBezTo>
                        <a:pt x="82" y="2622"/>
                        <a:pt x="3257" y="-553"/>
                        <a:pt x="7067" y="82"/>
                      </a:cubicBezTo>
                      <a:cubicBezTo>
                        <a:pt x="8972" y="82"/>
                        <a:pt x="43262" y="2622"/>
                        <a:pt x="61677" y="50247"/>
                      </a:cubicBezTo>
                      <a:cubicBezTo>
                        <a:pt x="66122" y="45167"/>
                        <a:pt x="72472" y="39452"/>
                        <a:pt x="81997" y="36277"/>
                      </a:cubicBezTo>
                      <a:cubicBezTo>
                        <a:pt x="85172" y="35007"/>
                        <a:pt x="88982" y="36912"/>
                        <a:pt x="90252" y="40087"/>
                      </a:cubicBezTo>
                      <a:cubicBezTo>
                        <a:pt x="91522" y="43262"/>
                        <a:pt x="89617" y="47072"/>
                        <a:pt x="86442" y="48342"/>
                      </a:cubicBezTo>
                      <a:cubicBezTo>
                        <a:pt x="68662" y="54057"/>
                        <a:pt x="67392" y="68027"/>
                        <a:pt x="67392" y="68662"/>
                      </a:cubicBezTo>
                      <a:cubicBezTo>
                        <a:pt x="66757" y="71837"/>
                        <a:pt x="64217" y="74377"/>
                        <a:pt x="60407" y="74377"/>
                      </a:cubicBezTo>
                      <a:cubicBezTo>
                        <a:pt x="61042" y="74377"/>
                        <a:pt x="60407" y="74377"/>
                        <a:pt x="60407" y="7437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564FC8FC-2AE5-48E7-E9EC-D8950EE0E937}"/>
                    </a:ext>
                  </a:extLst>
                </p:cNvPr>
                <p:cNvSpPr/>
                <p:nvPr/>
              </p:nvSpPr>
              <p:spPr>
                <a:xfrm>
                  <a:off x="4408387" y="3411526"/>
                  <a:ext cx="176798" cy="291793"/>
                </a:xfrm>
                <a:custGeom>
                  <a:avLst/>
                  <a:gdLst>
                    <a:gd name="connsiteX0" fmla="*/ 172502 w 176798"/>
                    <a:gd name="connsiteY0" fmla="*/ 291793 h 291793"/>
                    <a:gd name="connsiteX1" fmla="*/ 169962 w 176798"/>
                    <a:gd name="connsiteY1" fmla="*/ 291158 h 291793"/>
                    <a:gd name="connsiteX2" fmla="*/ 128052 w 176798"/>
                    <a:gd name="connsiteY2" fmla="*/ 279728 h 291793"/>
                    <a:gd name="connsiteX3" fmla="*/ 74077 w 176798"/>
                    <a:gd name="connsiteY3" fmla="*/ 255598 h 291793"/>
                    <a:gd name="connsiteX4" fmla="*/ 63917 w 176798"/>
                    <a:gd name="connsiteY4" fmla="*/ 199083 h 291793"/>
                    <a:gd name="connsiteX5" fmla="*/ 20102 w 176798"/>
                    <a:gd name="connsiteY5" fmla="*/ 190828 h 291793"/>
                    <a:gd name="connsiteX6" fmla="*/ 15022 w 176798"/>
                    <a:gd name="connsiteY6" fmla="*/ 176858 h 291793"/>
                    <a:gd name="connsiteX7" fmla="*/ 417 w 176798"/>
                    <a:gd name="connsiteY7" fmla="*/ 104468 h 291793"/>
                    <a:gd name="connsiteX8" fmla="*/ 1052 w 176798"/>
                    <a:gd name="connsiteY8" fmla="*/ 99388 h 291793"/>
                    <a:gd name="connsiteX9" fmla="*/ 24547 w 176798"/>
                    <a:gd name="connsiteY9" fmla="*/ 45413 h 291793"/>
                    <a:gd name="connsiteX10" fmla="*/ 28992 w 176798"/>
                    <a:gd name="connsiteY10" fmla="*/ 39063 h 291793"/>
                    <a:gd name="connsiteX11" fmla="*/ 67092 w 176798"/>
                    <a:gd name="connsiteY11" fmla="*/ 40968 h 291793"/>
                    <a:gd name="connsiteX12" fmla="*/ 78522 w 176798"/>
                    <a:gd name="connsiteY12" fmla="*/ 42873 h 291793"/>
                    <a:gd name="connsiteX13" fmla="*/ 80427 w 176798"/>
                    <a:gd name="connsiteY13" fmla="*/ 27633 h 291793"/>
                    <a:gd name="connsiteX14" fmla="*/ 107732 w 176798"/>
                    <a:gd name="connsiteY14" fmla="*/ 328 h 291793"/>
                    <a:gd name="connsiteX15" fmla="*/ 160437 w 176798"/>
                    <a:gd name="connsiteY15" fmla="*/ 6043 h 291793"/>
                    <a:gd name="connsiteX16" fmla="*/ 165517 w 176798"/>
                    <a:gd name="connsiteY16" fmla="*/ 13663 h 291793"/>
                    <a:gd name="connsiteX17" fmla="*/ 157897 w 176798"/>
                    <a:gd name="connsiteY17" fmla="*/ 18743 h 291793"/>
                    <a:gd name="connsiteX18" fmla="*/ 109002 w 176798"/>
                    <a:gd name="connsiteY18" fmla="*/ 13028 h 291793"/>
                    <a:gd name="connsiteX19" fmla="*/ 91857 w 176798"/>
                    <a:gd name="connsiteY19" fmla="*/ 32078 h 291793"/>
                    <a:gd name="connsiteX20" fmla="*/ 91222 w 176798"/>
                    <a:gd name="connsiteY20" fmla="*/ 42238 h 291793"/>
                    <a:gd name="connsiteX21" fmla="*/ 92492 w 176798"/>
                    <a:gd name="connsiteY21" fmla="*/ 52398 h 291793"/>
                    <a:gd name="connsiteX22" fmla="*/ 63917 w 176798"/>
                    <a:gd name="connsiteY22" fmla="*/ 53033 h 291793"/>
                    <a:gd name="connsiteX23" fmla="*/ 35977 w 176798"/>
                    <a:gd name="connsiteY23" fmla="*/ 49223 h 291793"/>
                    <a:gd name="connsiteX24" fmla="*/ 12482 w 176798"/>
                    <a:gd name="connsiteY24" fmla="*/ 102563 h 291793"/>
                    <a:gd name="connsiteX25" fmla="*/ 26452 w 176798"/>
                    <a:gd name="connsiteY25" fmla="*/ 178128 h 291793"/>
                    <a:gd name="connsiteX26" fmla="*/ 27722 w 176798"/>
                    <a:gd name="connsiteY26" fmla="*/ 181938 h 291793"/>
                    <a:gd name="connsiteX27" fmla="*/ 67727 w 176798"/>
                    <a:gd name="connsiteY27" fmla="*/ 185748 h 291793"/>
                    <a:gd name="connsiteX28" fmla="*/ 72807 w 176798"/>
                    <a:gd name="connsiteY28" fmla="*/ 187018 h 291793"/>
                    <a:gd name="connsiteX29" fmla="*/ 74712 w 176798"/>
                    <a:gd name="connsiteY29" fmla="*/ 192098 h 291793"/>
                    <a:gd name="connsiteX30" fmla="*/ 83602 w 176798"/>
                    <a:gd name="connsiteY30" fmla="*/ 249883 h 291793"/>
                    <a:gd name="connsiteX31" fmla="*/ 128687 w 176798"/>
                    <a:gd name="connsiteY31" fmla="*/ 267663 h 291793"/>
                    <a:gd name="connsiteX32" fmla="*/ 173137 w 176798"/>
                    <a:gd name="connsiteY32" fmla="*/ 279728 h 291793"/>
                    <a:gd name="connsiteX33" fmla="*/ 176312 w 176798"/>
                    <a:gd name="connsiteY33" fmla="*/ 287983 h 291793"/>
                    <a:gd name="connsiteX34" fmla="*/ 172502 w 176798"/>
                    <a:gd name="connsiteY34" fmla="*/ 291793 h 29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76798" h="291793">
                      <a:moveTo>
                        <a:pt x="172502" y="291793"/>
                      </a:moveTo>
                      <a:cubicBezTo>
                        <a:pt x="171867" y="291793"/>
                        <a:pt x="170597" y="291793"/>
                        <a:pt x="169962" y="291158"/>
                      </a:cubicBezTo>
                      <a:cubicBezTo>
                        <a:pt x="157262" y="286078"/>
                        <a:pt x="142657" y="282903"/>
                        <a:pt x="128052" y="279728"/>
                      </a:cubicBezTo>
                      <a:cubicBezTo>
                        <a:pt x="103287" y="274648"/>
                        <a:pt x="81062" y="270203"/>
                        <a:pt x="74077" y="255598"/>
                      </a:cubicBezTo>
                      <a:cubicBezTo>
                        <a:pt x="66457" y="239723"/>
                        <a:pt x="64552" y="212418"/>
                        <a:pt x="63917" y="199083"/>
                      </a:cubicBezTo>
                      <a:cubicBezTo>
                        <a:pt x="51852" y="200353"/>
                        <a:pt x="30262" y="200353"/>
                        <a:pt x="20102" y="190828"/>
                      </a:cubicBezTo>
                      <a:cubicBezTo>
                        <a:pt x="16292" y="187018"/>
                        <a:pt x="14387" y="181938"/>
                        <a:pt x="15022" y="176858"/>
                      </a:cubicBezTo>
                      <a:cubicBezTo>
                        <a:pt x="16927" y="160348"/>
                        <a:pt x="5497" y="118438"/>
                        <a:pt x="417" y="104468"/>
                      </a:cubicBezTo>
                      <a:cubicBezTo>
                        <a:pt x="-218" y="103198"/>
                        <a:pt x="-218" y="101293"/>
                        <a:pt x="1052" y="99388"/>
                      </a:cubicBezTo>
                      <a:cubicBezTo>
                        <a:pt x="6767" y="87323"/>
                        <a:pt x="22642" y="54303"/>
                        <a:pt x="24547" y="45413"/>
                      </a:cubicBezTo>
                      <a:cubicBezTo>
                        <a:pt x="25182" y="42873"/>
                        <a:pt x="26452" y="40968"/>
                        <a:pt x="28992" y="39063"/>
                      </a:cubicBezTo>
                      <a:cubicBezTo>
                        <a:pt x="35342" y="34618"/>
                        <a:pt x="48042" y="36523"/>
                        <a:pt x="67092" y="40968"/>
                      </a:cubicBezTo>
                      <a:cubicBezTo>
                        <a:pt x="70902" y="41603"/>
                        <a:pt x="74712" y="42238"/>
                        <a:pt x="78522" y="42873"/>
                      </a:cubicBezTo>
                      <a:cubicBezTo>
                        <a:pt x="77887" y="38428"/>
                        <a:pt x="78522" y="33348"/>
                        <a:pt x="80427" y="27633"/>
                      </a:cubicBezTo>
                      <a:cubicBezTo>
                        <a:pt x="85507" y="15568"/>
                        <a:pt x="97572" y="1598"/>
                        <a:pt x="107732" y="328"/>
                      </a:cubicBezTo>
                      <a:cubicBezTo>
                        <a:pt x="122972" y="-1577"/>
                        <a:pt x="159167" y="5408"/>
                        <a:pt x="160437" y="6043"/>
                      </a:cubicBezTo>
                      <a:cubicBezTo>
                        <a:pt x="163612" y="6678"/>
                        <a:pt x="166152" y="9853"/>
                        <a:pt x="165517" y="13663"/>
                      </a:cubicBezTo>
                      <a:cubicBezTo>
                        <a:pt x="164882" y="17473"/>
                        <a:pt x="161707" y="19378"/>
                        <a:pt x="157897" y="18743"/>
                      </a:cubicBezTo>
                      <a:cubicBezTo>
                        <a:pt x="148372" y="16838"/>
                        <a:pt x="120432" y="11758"/>
                        <a:pt x="109002" y="13028"/>
                      </a:cubicBezTo>
                      <a:cubicBezTo>
                        <a:pt x="105827" y="13663"/>
                        <a:pt x="95667" y="21918"/>
                        <a:pt x="91857" y="32078"/>
                      </a:cubicBezTo>
                      <a:cubicBezTo>
                        <a:pt x="90587" y="34618"/>
                        <a:pt x="89317" y="39698"/>
                        <a:pt x="91222" y="42238"/>
                      </a:cubicBezTo>
                      <a:cubicBezTo>
                        <a:pt x="95032" y="46683"/>
                        <a:pt x="93127" y="50493"/>
                        <a:pt x="92492" y="52398"/>
                      </a:cubicBezTo>
                      <a:cubicBezTo>
                        <a:pt x="88682" y="58113"/>
                        <a:pt x="81062" y="56843"/>
                        <a:pt x="63917" y="53033"/>
                      </a:cubicBezTo>
                      <a:cubicBezTo>
                        <a:pt x="55662" y="51128"/>
                        <a:pt x="41057" y="48588"/>
                        <a:pt x="35977" y="49223"/>
                      </a:cubicBezTo>
                      <a:cubicBezTo>
                        <a:pt x="32802" y="61923"/>
                        <a:pt x="17562" y="93038"/>
                        <a:pt x="12482" y="102563"/>
                      </a:cubicBezTo>
                      <a:cubicBezTo>
                        <a:pt x="15657" y="113358"/>
                        <a:pt x="28992" y="157808"/>
                        <a:pt x="26452" y="178128"/>
                      </a:cubicBezTo>
                      <a:cubicBezTo>
                        <a:pt x="26452" y="180033"/>
                        <a:pt x="27087" y="181303"/>
                        <a:pt x="27722" y="181938"/>
                      </a:cubicBezTo>
                      <a:cubicBezTo>
                        <a:pt x="33437" y="187653"/>
                        <a:pt x="55027" y="187653"/>
                        <a:pt x="67727" y="185748"/>
                      </a:cubicBezTo>
                      <a:cubicBezTo>
                        <a:pt x="69632" y="185748"/>
                        <a:pt x="71537" y="185748"/>
                        <a:pt x="72807" y="187018"/>
                      </a:cubicBezTo>
                      <a:cubicBezTo>
                        <a:pt x="74077" y="188288"/>
                        <a:pt x="74712" y="190193"/>
                        <a:pt x="74712" y="192098"/>
                      </a:cubicBezTo>
                      <a:cubicBezTo>
                        <a:pt x="74712" y="192733"/>
                        <a:pt x="74712" y="232103"/>
                        <a:pt x="83602" y="249883"/>
                      </a:cubicBezTo>
                      <a:cubicBezTo>
                        <a:pt x="88047" y="258773"/>
                        <a:pt x="109002" y="263218"/>
                        <a:pt x="128687" y="267663"/>
                      </a:cubicBezTo>
                      <a:cubicBezTo>
                        <a:pt x="143927" y="270838"/>
                        <a:pt x="159167" y="274013"/>
                        <a:pt x="173137" y="279728"/>
                      </a:cubicBezTo>
                      <a:cubicBezTo>
                        <a:pt x="176312" y="280998"/>
                        <a:pt x="177582" y="284808"/>
                        <a:pt x="176312" y="287983"/>
                      </a:cubicBezTo>
                      <a:cubicBezTo>
                        <a:pt x="176947" y="290523"/>
                        <a:pt x="175042" y="291793"/>
                        <a:pt x="172502" y="29179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94833BE1-DAF0-6356-7626-3307DEABBDA8}"/>
                    </a:ext>
                  </a:extLst>
                </p:cNvPr>
                <p:cNvSpPr/>
                <p:nvPr/>
              </p:nvSpPr>
              <p:spPr>
                <a:xfrm>
                  <a:off x="4062668" y="3456547"/>
                  <a:ext cx="361614" cy="346859"/>
                </a:xfrm>
                <a:custGeom>
                  <a:avLst/>
                  <a:gdLst>
                    <a:gd name="connsiteX0" fmla="*/ 358836 w 361614"/>
                    <a:gd name="connsiteY0" fmla="*/ 140092 h 346859"/>
                    <a:gd name="connsiteX1" fmla="*/ 174051 w 361614"/>
                    <a:gd name="connsiteY1" fmla="*/ 2297 h 346859"/>
                    <a:gd name="connsiteX2" fmla="*/ 157541 w 361614"/>
                    <a:gd name="connsiteY2" fmla="*/ 6107 h 346859"/>
                    <a:gd name="connsiteX3" fmla="*/ 158176 w 361614"/>
                    <a:gd name="connsiteY3" fmla="*/ 5472 h 346859"/>
                    <a:gd name="connsiteX4" fmla="*/ 114361 w 361614"/>
                    <a:gd name="connsiteY4" fmla="*/ 18172 h 346859"/>
                    <a:gd name="connsiteX5" fmla="*/ 114361 w 361614"/>
                    <a:gd name="connsiteY5" fmla="*/ 18172 h 346859"/>
                    <a:gd name="connsiteX6" fmla="*/ 112456 w 361614"/>
                    <a:gd name="connsiteY6" fmla="*/ 18807 h 346859"/>
                    <a:gd name="connsiteX7" fmla="*/ 113091 w 361614"/>
                    <a:gd name="connsiteY7" fmla="*/ 18807 h 346859"/>
                    <a:gd name="connsiteX8" fmla="*/ 2601 w 361614"/>
                    <a:gd name="connsiteY8" fmla="*/ 206767 h 346859"/>
                    <a:gd name="connsiteX9" fmla="*/ 187386 w 361614"/>
                    <a:gd name="connsiteY9" fmla="*/ 344562 h 346859"/>
                    <a:gd name="connsiteX10" fmla="*/ 195006 w 361614"/>
                    <a:gd name="connsiteY10" fmla="*/ 342657 h 346859"/>
                    <a:gd name="connsiteX11" fmla="*/ 194371 w 361614"/>
                    <a:gd name="connsiteY11" fmla="*/ 342657 h 346859"/>
                    <a:gd name="connsiteX12" fmla="*/ 195006 w 361614"/>
                    <a:gd name="connsiteY12" fmla="*/ 342657 h 346859"/>
                    <a:gd name="connsiteX13" fmla="*/ 210246 w 361614"/>
                    <a:gd name="connsiteY13" fmla="*/ 338212 h 346859"/>
                    <a:gd name="connsiteX14" fmla="*/ 246441 w 361614"/>
                    <a:gd name="connsiteY14" fmla="*/ 328052 h 346859"/>
                    <a:gd name="connsiteX15" fmla="*/ 247076 w 361614"/>
                    <a:gd name="connsiteY15" fmla="*/ 328052 h 346859"/>
                    <a:gd name="connsiteX16" fmla="*/ 248346 w 361614"/>
                    <a:gd name="connsiteY16" fmla="*/ 327418 h 346859"/>
                    <a:gd name="connsiteX17" fmla="*/ 247711 w 361614"/>
                    <a:gd name="connsiteY17" fmla="*/ 327418 h 346859"/>
                    <a:gd name="connsiteX18" fmla="*/ 358836 w 361614"/>
                    <a:gd name="connsiteY18" fmla="*/ 140092 h 346859"/>
                    <a:gd name="connsiteX19" fmla="*/ 226121 w 361614"/>
                    <a:gd name="connsiteY19" fmla="*/ 332497 h 346859"/>
                    <a:gd name="connsiteX20" fmla="*/ 46416 w 361614"/>
                    <a:gd name="connsiteY20" fmla="*/ 194067 h 346859"/>
                    <a:gd name="connsiteX21" fmla="*/ 135951 w 361614"/>
                    <a:gd name="connsiteY21" fmla="*/ 13727 h 346859"/>
                    <a:gd name="connsiteX22" fmla="*/ 315656 w 361614"/>
                    <a:gd name="connsiteY22" fmla="*/ 152157 h 346859"/>
                    <a:gd name="connsiteX23" fmla="*/ 226121 w 361614"/>
                    <a:gd name="connsiteY23" fmla="*/ 332497 h 34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61614" h="346859">
                      <a:moveTo>
                        <a:pt x="358836" y="140092"/>
                      </a:moveTo>
                      <a:cubicBezTo>
                        <a:pt x="342961" y="49287"/>
                        <a:pt x="260411" y="-12943"/>
                        <a:pt x="174051" y="2297"/>
                      </a:cubicBezTo>
                      <a:cubicBezTo>
                        <a:pt x="168336" y="3567"/>
                        <a:pt x="163256" y="4837"/>
                        <a:pt x="157541" y="6107"/>
                      </a:cubicBezTo>
                      <a:lnTo>
                        <a:pt x="158176" y="5472"/>
                      </a:lnTo>
                      <a:lnTo>
                        <a:pt x="114361" y="18172"/>
                      </a:lnTo>
                      <a:cubicBezTo>
                        <a:pt x="114361" y="18172"/>
                        <a:pt x="114361" y="18172"/>
                        <a:pt x="114361" y="18172"/>
                      </a:cubicBezTo>
                      <a:lnTo>
                        <a:pt x="112456" y="18807"/>
                      </a:lnTo>
                      <a:lnTo>
                        <a:pt x="113091" y="18807"/>
                      </a:lnTo>
                      <a:cubicBezTo>
                        <a:pt x="36256" y="41667"/>
                        <a:pt x="-12004" y="121677"/>
                        <a:pt x="2601" y="206767"/>
                      </a:cubicBezTo>
                      <a:cubicBezTo>
                        <a:pt x="18476" y="297572"/>
                        <a:pt x="101026" y="359802"/>
                        <a:pt x="187386" y="344562"/>
                      </a:cubicBezTo>
                      <a:cubicBezTo>
                        <a:pt x="189926" y="343927"/>
                        <a:pt x="192466" y="343293"/>
                        <a:pt x="195006" y="342657"/>
                      </a:cubicBezTo>
                      <a:lnTo>
                        <a:pt x="194371" y="342657"/>
                      </a:lnTo>
                      <a:lnTo>
                        <a:pt x="195006" y="342657"/>
                      </a:lnTo>
                      <a:cubicBezTo>
                        <a:pt x="200086" y="341387"/>
                        <a:pt x="205166" y="340118"/>
                        <a:pt x="210246" y="338212"/>
                      </a:cubicBezTo>
                      <a:lnTo>
                        <a:pt x="246441" y="328052"/>
                      </a:lnTo>
                      <a:cubicBezTo>
                        <a:pt x="246441" y="328052"/>
                        <a:pt x="247076" y="328052"/>
                        <a:pt x="247076" y="328052"/>
                      </a:cubicBezTo>
                      <a:lnTo>
                        <a:pt x="248346" y="327418"/>
                      </a:lnTo>
                      <a:lnTo>
                        <a:pt x="247711" y="327418"/>
                      </a:lnTo>
                      <a:cubicBezTo>
                        <a:pt x="325181" y="305193"/>
                        <a:pt x="374076" y="224547"/>
                        <a:pt x="358836" y="140092"/>
                      </a:cubicBezTo>
                      <a:close/>
                      <a:moveTo>
                        <a:pt x="226121" y="332497"/>
                      </a:moveTo>
                      <a:cubicBezTo>
                        <a:pt x="141666" y="343927"/>
                        <a:pt x="62291" y="282968"/>
                        <a:pt x="46416" y="194067"/>
                      </a:cubicBezTo>
                      <a:cubicBezTo>
                        <a:pt x="33081" y="117232"/>
                        <a:pt x="71816" y="44207"/>
                        <a:pt x="135951" y="13727"/>
                      </a:cubicBezTo>
                      <a:cubicBezTo>
                        <a:pt x="220406" y="2297"/>
                        <a:pt x="299781" y="63257"/>
                        <a:pt x="315656" y="152157"/>
                      </a:cubicBezTo>
                      <a:cubicBezTo>
                        <a:pt x="328991" y="229627"/>
                        <a:pt x="290256" y="302652"/>
                        <a:pt x="226121" y="332497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4D68441F-8E9C-A34F-7364-A0A1DA372DD3}"/>
                    </a:ext>
                  </a:extLst>
                </p:cNvPr>
                <p:cNvSpPr/>
                <p:nvPr/>
              </p:nvSpPr>
              <p:spPr>
                <a:xfrm>
                  <a:off x="4196715" y="3494404"/>
                  <a:ext cx="108584" cy="302260"/>
                </a:xfrm>
                <a:custGeom>
                  <a:avLst/>
                  <a:gdLst>
                    <a:gd name="connsiteX0" fmla="*/ 100330 w 108584"/>
                    <a:gd name="connsiteY0" fmla="*/ 0 h 302260"/>
                    <a:gd name="connsiteX1" fmla="*/ 0 w 108584"/>
                    <a:gd name="connsiteY1" fmla="*/ 301625 h 302260"/>
                    <a:gd name="connsiteX2" fmla="*/ 10160 w 108584"/>
                    <a:gd name="connsiteY2" fmla="*/ 302260 h 302260"/>
                    <a:gd name="connsiteX3" fmla="*/ 108585 w 108584"/>
                    <a:gd name="connsiteY3" fmla="*/ 5715 h 302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8584" h="302260">
                      <a:moveTo>
                        <a:pt x="100330" y="0"/>
                      </a:moveTo>
                      <a:lnTo>
                        <a:pt x="0" y="301625"/>
                      </a:lnTo>
                      <a:lnTo>
                        <a:pt x="10160" y="302260"/>
                      </a:lnTo>
                      <a:lnTo>
                        <a:pt x="108585" y="57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E163E848-F244-2B8F-522B-284DC22C61E8}"/>
                    </a:ext>
                  </a:extLst>
                </p:cNvPr>
                <p:cNvSpPr/>
                <p:nvPr/>
              </p:nvSpPr>
              <p:spPr>
                <a:xfrm>
                  <a:off x="4144645" y="3477895"/>
                  <a:ext cx="139700" cy="313689"/>
                </a:xfrm>
                <a:custGeom>
                  <a:avLst/>
                  <a:gdLst>
                    <a:gd name="connsiteX0" fmla="*/ 101600 w 139700"/>
                    <a:gd name="connsiteY0" fmla="*/ 0 h 313689"/>
                    <a:gd name="connsiteX1" fmla="*/ 0 w 139700"/>
                    <a:gd name="connsiteY1" fmla="*/ 295275 h 313689"/>
                    <a:gd name="connsiteX2" fmla="*/ 36830 w 139700"/>
                    <a:gd name="connsiteY2" fmla="*/ 313690 h 313689"/>
                    <a:gd name="connsiteX3" fmla="*/ 139700 w 139700"/>
                    <a:gd name="connsiteY3" fmla="*/ 15240 h 313689"/>
                    <a:gd name="connsiteX4" fmla="*/ 101600 w 139700"/>
                    <a:gd name="connsiteY4" fmla="*/ 0 h 313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00" h="313689">
                      <a:moveTo>
                        <a:pt x="101600" y="0"/>
                      </a:moveTo>
                      <a:lnTo>
                        <a:pt x="0" y="295275"/>
                      </a:lnTo>
                      <a:lnTo>
                        <a:pt x="36830" y="313690"/>
                      </a:lnTo>
                      <a:lnTo>
                        <a:pt x="139700" y="15240"/>
                      </a:lnTo>
                      <a:cubicBezTo>
                        <a:pt x="139065" y="14605"/>
                        <a:pt x="113030" y="0"/>
                        <a:pt x="1016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957E885A-0B78-16AE-7BB3-8FD4B64031C3}"/>
                    </a:ext>
                  </a:extLst>
                </p:cNvPr>
                <p:cNvSpPr/>
                <p:nvPr/>
              </p:nvSpPr>
              <p:spPr>
                <a:xfrm>
                  <a:off x="4381378" y="3581913"/>
                  <a:ext cx="36079" cy="42031"/>
                </a:xfrm>
                <a:custGeom>
                  <a:avLst/>
                  <a:gdLst>
                    <a:gd name="connsiteX0" fmla="*/ 29967 w 36079"/>
                    <a:gd name="connsiteY0" fmla="*/ 42032 h 42031"/>
                    <a:gd name="connsiteX1" fmla="*/ 27427 w 36079"/>
                    <a:gd name="connsiteY1" fmla="*/ 41397 h 42031"/>
                    <a:gd name="connsiteX2" fmla="*/ 756 w 36079"/>
                    <a:gd name="connsiteY2" fmla="*/ 10282 h 42031"/>
                    <a:gd name="connsiteX3" fmla="*/ 122 w 36079"/>
                    <a:gd name="connsiteY3" fmla="*/ 7742 h 42031"/>
                    <a:gd name="connsiteX4" fmla="*/ 4567 w 36079"/>
                    <a:gd name="connsiteY4" fmla="*/ 122 h 42031"/>
                    <a:gd name="connsiteX5" fmla="*/ 12187 w 36079"/>
                    <a:gd name="connsiteY5" fmla="*/ 4567 h 42031"/>
                    <a:gd name="connsiteX6" fmla="*/ 12822 w 36079"/>
                    <a:gd name="connsiteY6" fmla="*/ 7107 h 42031"/>
                    <a:gd name="connsiteX7" fmla="*/ 31872 w 36079"/>
                    <a:gd name="connsiteY7" fmla="*/ 29332 h 42031"/>
                    <a:gd name="connsiteX8" fmla="*/ 35681 w 36079"/>
                    <a:gd name="connsiteY8" fmla="*/ 37587 h 42031"/>
                    <a:gd name="connsiteX9" fmla="*/ 29967 w 36079"/>
                    <a:gd name="connsiteY9" fmla="*/ 42032 h 4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079" h="42031">
                      <a:moveTo>
                        <a:pt x="29967" y="42032"/>
                      </a:moveTo>
                      <a:cubicBezTo>
                        <a:pt x="29331" y="42032"/>
                        <a:pt x="28697" y="42032"/>
                        <a:pt x="27427" y="41397"/>
                      </a:cubicBezTo>
                      <a:cubicBezTo>
                        <a:pt x="14092" y="36317"/>
                        <a:pt x="3931" y="24252"/>
                        <a:pt x="756" y="10282"/>
                      </a:cubicBezTo>
                      <a:lnTo>
                        <a:pt x="122" y="7742"/>
                      </a:lnTo>
                      <a:cubicBezTo>
                        <a:pt x="-513" y="4567"/>
                        <a:pt x="1392" y="757"/>
                        <a:pt x="4567" y="122"/>
                      </a:cubicBezTo>
                      <a:cubicBezTo>
                        <a:pt x="7742" y="-513"/>
                        <a:pt x="11552" y="1392"/>
                        <a:pt x="12187" y="4567"/>
                      </a:cubicBezTo>
                      <a:lnTo>
                        <a:pt x="12822" y="7107"/>
                      </a:lnTo>
                      <a:cubicBezTo>
                        <a:pt x="15362" y="17267"/>
                        <a:pt x="22347" y="25522"/>
                        <a:pt x="31872" y="29332"/>
                      </a:cubicBezTo>
                      <a:cubicBezTo>
                        <a:pt x="35047" y="30602"/>
                        <a:pt x="36952" y="34412"/>
                        <a:pt x="35681" y="37587"/>
                      </a:cubicBezTo>
                      <a:cubicBezTo>
                        <a:pt x="34412" y="40762"/>
                        <a:pt x="32506" y="42032"/>
                        <a:pt x="29967" y="4203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381F6167-B42D-8052-5D4A-E3838BAB844A}"/>
                    </a:ext>
                  </a:extLst>
                </p:cNvPr>
                <p:cNvSpPr/>
                <p:nvPr/>
              </p:nvSpPr>
              <p:spPr>
                <a:xfrm>
                  <a:off x="4063257" y="3469247"/>
                  <a:ext cx="317715" cy="334159"/>
                </a:xfrm>
                <a:custGeom>
                  <a:avLst/>
                  <a:gdLst>
                    <a:gd name="connsiteX0" fmla="*/ 315068 w 317715"/>
                    <a:gd name="connsiteY0" fmla="*/ 140092 h 334159"/>
                    <a:gd name="connsiteX1" fmla="*/ 130283 w 317715"/>
                    <a:gd name="connsiteY1" fmla="*/ 2297 h 334159"/>
                    <a:gd name="connsiteX2" fmla="*/ 2648 w 317715"/>
                    <a:gd name="connsiteY2" fmla="*/ 194067 h 334159"/>
                    <a:gd name="connsiteX3" fmla="*/ 187433 w 317715"/>
                    <a:gd name="connsiteY3" fmla="*/ 331862 h 334159"/>
                    <a:gd name="connsiteX4" fmla="*/ 315068 w 317715"/>
                    <a:gd name="connsiteY4" fmla="*/ 140092 h 334159"/>
                    <a:gd name="connsiteX5" fmla="*/ 185527 w 317715"/>
                    <a:gd name="connsiteY5" fmla="*/ 321068 h 334159"/>
                    <a:gd name="connsiteX6" fmla="*/ 12173 w 317715"/>
                    <a:gd name="connsiteY6" fmla="*/ 192162 h 334159"/>
                    <a:gd name="connsiteX7" fmla="*/ 131552 w 317715"/>
                    <a:gd name="connsiteY7" fmla="*/ 12457 h 334159"/>
                    <a:gd name="connsiteX8" fmla="*/ 304908 w 317715"/>
                    <a:gd name="connsiteY8" fmla="*/ 141362 h 334159"/>
                    <a:gd name="connsiteX9" fmla="*/ 185527 w 317715"/>
                    <a:gd name="connsiteY9" fmla="*/ 321068 h 334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7715" h="334159">
                      <a:moveTo>
                        <a:pt x="315068" y="140092"/>
                      </a:moveTo>
                      <a:cubicBezTo>
                        <a:pt x="299193" y="49287"/>
                        <a:pt x="216643" y="-12943"/>
                        <a:pt x="130283" y="2297"/>
                      </a:cubicBezTo>
                      <a:cubicBezTo>
                        <a:pt x="43923" y="17537"/>
                        <a:pt x="-13227" y="103262"/>
                        <a:pt x="2648" y="194067"/>
                      </a:cubicBezTo>
                      <a:cubicBezTo>
                        <a:pt x="18523" y="284872"/>
                        <a:pt x="101073" y="347102"/>
                        <a:pt x="187433" y="331862"/>
                      </a:cubicBezTo>
                      <a:cubicBezTo>
                        <a:pt x="273793" y="316622"/>
                        <a:pt x="330943" y="230897"/>
                        <a:pt x="315068" y="140092"/>
                      </a:cubicBezTo>
                      <a:close/>
                      <a:moveTo>
                        <a:pt x="185527" y="321068"/>
                      </a:moveTo>
                      <a:cubicBezTo>
                        <a:pt x="104883" y="335037"/>
                        <a:pt x="27413" y="277252"/>
                        <a:pt x="12173" y="192162"/>
                      </a:cubicBezTo>
                      <a:cubicBezTo>
                        <a:pt x="-2432" y="107072"/>
                        <a:pt x="50908" y="26427"/>
                        <a:pt x="131552" y="12457"/>
                      </a:cubicBezTo>
                      <a:cubicBezTo>
                        <a:pt x="212198" y="-1513"/>
                        <a:pt x="289668" y="56272"/>
                        <a:pt x="304908" y="141362"/>
                      </a:cubicBezTo>
                      <a:cubicBezTo>
                        <a:pt x="319513" y="227087"/>
                        <a:pt x="266173" y="307097"/>
                        <a:pt x="185527" y="321068"/>
                      </a:cubicBezTo>
                      <a:close/>
                    </a:path>
                  </a:pathLst>
                </a:custGeom>
                <a:solidFill>
                  <a:srgbClr val="FFAED3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3AD0A4C-EB3E-867B-4971-3291F53C4969}"/>
                  </a:ext>
                </a:extLst>
              </p:cNvPr>
              <p:cNvSpPr/>
              <p:nvPr/>
            </p:nvSpPr>
            <p:spPr>
              <a:xfrm>
                <a:off x="4663342" y="3430172"/>
                <a:ext cx="28769" cy="13432"/>
              </a:xfrm>
              <a:custGeom>
                <a:avLst/>
                <a:gdLst>
                  <a:gd name="connsiteX0" fmla="*/ 21687 w 28769"/>
                  <a:gd name="connsiteY0" fmla="*/ 13432 h 13432"/>
                  <a:gd name="connsiteX1" fmla="*/ 21687 w 28769"/>
                  <a:gd name="connsiteY1" fmla="*/ 13432 h 13432"/>
                  <a:gd name="connsiteX2" fmla="*/ 5812 w 28769"/>
                  <a:gd name="connsiteY2" fmla="*/ 12797 h 13432"/>
                  <a:gd name="connsiteX3" fmla="*/ 97 w 28769"/>
                  <a:gd name="connsiteY3" fmla="*/ 5812 h 13432"/>
                  <a:gd name="connsiteX4" fmla="*/ 7082 w 28769"/>
                  <a:gd name="connsiteY4" fmla="*/ 97 h 13432"/>
                  <a:gd name="connsiteX5" fmla="*/ 22957 w 28769"/>
                  <a:gd name="connsiteY5" fmla="*/ 732 h 13432"/>
                  <a:gd name="connsiteX6" fmla="*/ 28672 w 28769"/>
                  <a:gd name="connsiteY6" fmla="*/ 7717 h 13432"/>
                  <a:gd name="connsiteX7" fmla="*/ 21687 w 28769"/>
                  <a:gd name="connsiteY7" fmla="*/ 13432 h 1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69" h="13432">
                    <a:moveTo>
                      <a:pt x="21687" y="13432"/>
                    </a:moveTo>
                    <a:cubicBezTo>
                      <a:pt x="21687" y="13432"/>
                      <a:pt x="21687" y="13432"/>
                      <a:pt x="21687" y="13432"/>
                    </a:cubicBezTo>
                    <a:lnTo>
                      <a:pt x="5812" y="12797"/>
                    </a:lnTo>
                    <a:cubicBezTo>
                      <a:pt x="2002" y="12797"/>
                      <a:pt x="-538" y="9622"/>
                      <a:pt x="97" y="5812"/>
                    </a:cubicBezTo>
                    <a:cubicBezTo>
                      <a:pt x="97" y="2002"/>
                      <a:pt x="3272" y="-538"/>
                      <a:pt x="7082" y="97"/>
                    </a:cubicBezTo>
                    <a:lnTo>
                      <a:pt x="22957" y="732"/>
                    </a:lnTo>
                    <a:cubicBezTo>
                      <a:pt x="26767" y="732"/>
                      <a:pt x="29307" y="3907"/>
                      <a:pt x="28672" y="7717"/>
                    </a:cubicBezTo>
                    <a:cubicBezTo>
                      <a:pt x="28037" y="10892"/>
                      <a:pt x="25497" y="13432"/>
                      <a:pt x="21687" y="1343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86BB00C3-C1BE-D8E3-C2FD-2B2DEB2652D2}"/>
                  </a:ext>
                </a:extLst>
              </p:cNvPr>
              <p:cNvSpPr/>
              <p:nvPr/>
            </p:nvSpPr>
            <p:spPr>
              <a:xfrm>
                <a:off x="5208432" y="4198782"/>
                <a:ext cx="128840" cy="67782"/>
              </a:xfrm>
              <a:custGeom>
                <a:avLst/>
                <a:gdLst>
                  <a:gd name="connsiteX0" fmla="*/ 122393 w 128840"/>
                  <a:gd name="connsiteY0" fmla="*/ 67783 h 67782"/>
                  <a:gd name="connsiteX1" fmla="*/ 121758 w 128840"/>
                  <a:gd name="connsiteY1" fmla="*/ 67783 h 67782"/>
                  <a:gd name="connsiteX2" fmla="*/ 2378 w 128840"/>
                  <a:gd name="connsiteY2" fmla="*/ 11268 h 67782"/>
                  <a:gd name="connsiteX3" fmla="*/ 1108 w 128840"/>
                  <a:gd name="connsiteY3" fmla="*/ 2378 h 67782"/>
                  <a:gd name="connsiteX4" fmla="*/ 9998 w 128840"/>
                  <a:gd name="connsiteY4" fmla="*/ 1108 h 67782"/>
                  <a:gd name="connsiteX5" fmla="*/ 123663 w 128840"/>
                  <a:gd name="connsiteY5" fmla="*/ 55083 h 67782"/>
                  <a:gd name="connsiteX6" fmla="*/ 128743 w 128840"/>
                  <a:gd name="connsiteY6" fmla="*/ 62068 h 67782"/>
                  <a:gd name="connsiteX7" fmla="*/ 122393 w 128840"/>
                  <a:gd name="connsiteY7" fmla="*/ 67783 h 67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840" h="67782">
                    <a:moveTo>
                      <a:pt x="122393" y="67783"/>
                    </a:moveTo>
                    <a:cubicBezTo>
                      <a:pt x="122393" y="67783"/>
                      <a:pt x="121758" y="67783"/>
                      <a:pt x="121758" y="67783"/>
                    </a:cubicBezTo>
                    <a:cubicBezTo>
                      <a:pt x="65243" y="59528"/>
                      <a:pt x="4918" y="13173"/>
                      <a:pt x="2378" y="11268"/>
                    </a:cubicBezTo>
                    <a:cubicBezTo>
                      <a:pt x="-162" y="9363"/>
                      <a:pt x="-797" y="4918"/>
                      <a:pt x="1108" y="2378"/>
                    </a:cubicBezTo>
                    <a:cubicBezTo>
                      <a:pt x="3013" y="-162"/>
                      <a:pt x="7458" y="-797"/>
                      <a:pt x="9998" y="1108"/>
                    </a:cubicBezTo>
                    <a:cubicBezTo>
                      <a:pt x="10633" y="1743"/>
                      <a:pt x="70323" y="47463"/>
                      <a:pt x="123663" y="55083"/>
                    </a:cubicBezTo>
                    <a:cubicBezTo>
                      <a:pt x="126838" y="55718"/>
                      <a:pt x="129378" y="58893"/>
                      <a:pt x="128743" y="62068"/>
                    </a:cubicBezTo>
                    <a:cubicBezTo>
                      <a:pt x="128108" y="65243"/>
                      <a:pt x="125568" y="67783"/>
                      <a:pt x="122393" y="6778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1137FC5D-75DB-1502-18B6-6AC5299EC26F}"/>
                  </a:ext>
                </a:extLst>
              </p:cNvPr>
              <p:cNvSpPr/>
              <p:nvPr/>
            </p:nvSpPr>
            <p:spPr>
              <a:xfrm>
                <a:off x="4677572" y="4567294"/>
                <a:ext cx="428722" cy="137420"/>
              </a:xfrm>
              <a:custGeom>
                <a:avLst/>
                <a:gdLst>
                  <a:gd name="connsiteX0" fmla="*/ 207483 w 428722"/>
                  <a:gd name="connsiteY0" fmla="*/ 137420 h 137420"/>
                  <a:gd name="connsiteX1" fmla="*/ 2378 w 428722"/>
                  <a:gd name="connsiteY1" fmla="*/ 72015 h 137420"/>
                  <a:gd name="connsiteX2" fmla="*/ 1108 w 428722"/>
                  <a:gd name="connsiteY2" fmla="*/ 63125 h 137420"/>
                  <a:gd name="connsiteX3" fmla="*/ 9998 w 428722"/>
                  <a:gd name="connsiteY3" fmla="*/ 61855 h 137420"/>
                  <a:gd name="connsiteX4" fmla="*/ 226533 w 428722"/>
                  <a:gd name="connsiteY4" fmla="*/ 124085 h 137420"/>
                  <a:gd name="connsiteX5" fmla="*/ 416398 w 428722"/>
                  <a:gd name="connsiteY5" fmla="*/ 3435 h 137420"/>
                  <a:gd name="connsiteX6" fmla="*/ 425288 w 428722"/>
                  <a:gd name="connsiteY6" fmla="*/ 895 h 137420"/>
                  <a:gd name="connsiteX7" fmla="*/ 427828 w 428722"/>
                  <a:gd name="connsiteY7" fmla="*/ 9785 h 137420"/>
                  <a:gd name="connsiteX8" fmla="*/ 227803 w 428722"/>
                  <a:gd name="connsiteY8" fmla="*/ 136785 h 137420"/>
                  <a:gd name="connsiteX9" fmla="*/ 207483 w 428722"/>
                  <a:gd name="connsiteY9" fmla="*/ 137420 h 13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8722" h="137420">
                    <a:moveTo>
                      <a:pt x="207483" y="137420"/>
                    </a:moveTo>
                    <a:cubicBezTo>
                      <a:pt x="86198" y="137420"/>
                      <a:pt x="5553" y="74555"/>
                      <a:pt x="2378" y="72015"/>
                    </a:cubicBezTo>
                    <a:cubicBezTo>
                      <a:pt x="-162" y="70110"/>
                      <a:pt x="-797" y="65665"/>
                      <a:pt x="1108" y="63125"/>
                    </a:cubicBezTo>
                    <a:cubicBezTo>
                      <a:pt x="3013" y="60585"/>
                      <a:pt x="7458" y="59950"/>
                      <a:pt x="9998" y="61855"/>
                    </a:cubicBezTo>
                    <a:cubicBezTo>
                      <a:pt x="10633" y="62490"/>
                      <a:pt x="99533" y="131705"/>
                      <a:pt x="226533" y="124085"/>
                    </a:cubicBezTo>
                    <a:cubicBezTo>
                      <a:pt x="352263" y="117100"/>
                      <a:pt x="415763" y="4705"/>
                      <a:pt x="416398" y="3435"/>
                    </a:cubicBezTo>
                    <a:cubicBezTo>
                      <a:pt x="418303" y="260"/>
                      <a:pt x="422113" y="-1010"/>
                      <a:pt x="425288" y="895"/>
                    </a:cubicBezTo>
                    <a:cubicBezTo>
                      <a:pt x="428463" y="2800"/>
                      <a:pt x="429733" y="6610"/>
                      <a:pt x="427828" y="9785"/>
                    </a:cubicBezTo>
                    <a:cubicBezTo>
                      <a:pt x="427193" y="11055"/>
                      <a:pt x="361153" y="129165"/>
                      <a:pt x="227803" y="136785"/>
                    </a:cubicBezTo>
                    <a:cubicBezTo>
                      <a:pt x="220183" y="137420"/>
                      <a:pt x="213833" y="137420"/>
                      <a:pt x="207483" y="13742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947EEC5-C18E-3E78-DDD7-EE97612A1006}"/>
                  </a:ext>
                </a:extLst>
              </p:cNvPr>
              <p:cNvSpPr/>
              <p:nvPr/>
            </p:nvSpPr>
            <p:spPr>
              <a:xfrm>
                <a:off x="5395595" y="5452745"/>
                <a:ext cx="272414" cy="272414"/>
              </a:xfrm>
              <a:custGeom>
                <a:avLst/>
                <a:gdLst>
                  <a:gd name="connsiteX0" fmla="*/ 139700 w 272414"/>
                  <a:gd name="connsiteY0" fmla="*/ 138430 h 272414"/>
                  <a:gd name="connsiteX1" fmla="*/ 0 w 272414"/>
                  <a:gd name="connsiteY1" fmla="*/ 77470 h 272414"/>
                  <a:gd name="connsiteX2" fmla="*/ 67310 w 272414"/>
                  <a:gd name="connsiteY2" fmla="*/ 193675 h 272414"/>
                  <a:gd name="connsiteX3" fmla="*/ 91440 w 272414"/>
                  <a:gd name="connsiteY3" fmla="*/ 272415 h 272414"/>
                  <a:gd name="connsiteX4" fmla="*/ 100330 w 272414"/>
                  <a:gd name="connsiteY4" fmla="*/ 267335 h 272414"/>
                  <a:gd name="connsiteX5" fmla="*/ 272415 w 272414"/>
                  <a:gd name="connsiteY5" fmla="*/ 0 h 272414"/>
                  <a:gd name="connsiteX6" fmla="*/ 139700 w 272414"/>
                  <a:gd name="connsiteY6" fmla="*/ 138430 h 272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414" h="272414">
                    <a:moveTo>
                      <a:pt x="139700" y="138430"/>
                    </a:moveTo>
                    <a:cubicBezTo>
                      <a:pt x="50800" y="159385"/>
                      <a:pt x="0" y="77470"/>
                      <a:pt x="0" y="77470"/>
                    </a:cubicBezTo>
                    <a:cubicBezTo>
                      <a:pt x="3810" y="131445"/>
                      <a:pt x="34925" y="168910"/>
                      <a:pt x="67310" y="193675"/>
                    </a:cubicBezTo>
                    <a:cubicBezTo>
                      <a:pt x="86360" y="208280"/>
                      <a:pt x="90805" y="245110"/>
                      <a:pt x="91440" y="272415"/>
                    </a:cubicBezTo>
                    <a:cubicBezTo>
                      <a:pt x="94615" y="270510"/>
                      <a:pt x="97155" y="268605"/>
                      <a:pt x="100330" y="267335"/>
                    </a:cubicBezTo>
                    <a:cubicBezTo>
                      <a:pt x="193040" y="206375"/>
                      <a:pt x="260350" y="125730"/>
                      <a:pt x="272415" y="0"/>
                    </a:cubicBezTo>
                    <a:cubicBezTo>
                      <a:pt x="261620" y="64135"/>
                      <a:pt x="227965" y="116840"/>
                      <a:pt x="139700" y="13843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7F95A1E-FB4F-9044-C28A-8402FBF0C15F}"/>
                  </a:ext>
                </a:extLst>
              </p:cNvPr>
              <p:cNvSpPr/>
              <p:nvPr/>
            </p:nvSpPr>
            <p:spPr>
              <a:xfrm>
                <a:off x="5121473" y="3835598"/>
                <a:ext cx="673536" cy="342066"/>
              </a:xfrm>
              <a:custGeom>
                <a:avLst/>
                <a:gdLst>
                  <a:gd name="connsiteX0" fmla="*/ 667186 w 673536"/>
                  <a:gd name="connsiteY0" fmla="*/ 342067 h 342066"/>
                  <a:gd name="connsiteX1" fmla="*/ 667186 w 673536"/>
                  <a:gd name="connsiteY1" fmla="*/ 342067 h 342066"/>
                  <a:gd name="connsiteX2" fmla="*/ 629086 w 673536"/>
                  <a:gd name="connsiteY2" fmla="*/ 342067 h 342066"/>
                  <a:gd name="connsiteX3" fmla="*/ 283011 w 673536"/>
                  <a:gd name="connsiteY3" fmla="*/ 267772 h 342066"/>
                  <a:gd name="connsiteX4" fmla="*/ 119181 w 673536"/>
                  <a:gd name="connsiteY4" fmla="*/ 122992 h 342066"/>
                  <a:gd name="connsiteX5" fmla="*/ 2976 w 673536"/>
                  <a:gd name="connsiteY5" fmla="*/ 11867 h 342066"/>
                  <a:gd name="connsiteX6" fmla="*/ 1072 w 673536"/>
                  <a:gd name="connsiteY6" fmla="*/ 2976 h 342066"/>
                  <a:gd name="connsiteX7" fmla="*/ 9961 w 673536"/>
                  <a:gd name="connsiteY7" fmla="*/ 1072 h 342066"/>
                  <a:gd name="connsiteX8" fmla="*/ 129342 w 673536"/>
                  <a:gd name="connsiteY8" fmla="*/ 114736 h 342066"/>
                  <a:gd name="connsiteX9" fmla="*/ 289361 w 673536"/>
                  <a:gd name="connsiteY9" fmla="*/ 256342 h 342066"/>
                  <a:gd name="connsiteX10" fmla="*/ 629086 w 673536"/>
                  <a:gd name="connsiteY10" fmla="*/ 328731 h 342066"/>
                  <a:gd name="connsiteX11" fmla="*/ 667186 w 673536"/>
                  <a:gd name="connsiteY11" fmla="*/ 328731 h 342066"/>
                  <a:gd name="connsiteX12" fmla="*/ 673536 w 673536"/>
                  <a:gd name="connsiteY12" fmla="*/ 335081 h 342066"/>
                  <a:gd name="connsiteX13" fmla="*/ 667186 w 673536"/>
                  <a:gd name="connsiteY13" fmla="*/ 342067 h 34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3536" h="342066">
                    <a:moveTo>
                      <a:pt x="667186" y="342067"/>
                    </a:moveTo>
                    <a:cubicBezTo>
                      <a:pt x="667186" y="342067"/>
                      <a:pt x="667186" y="342067"/>
                      <a:pt x="667186" y="342067"/>
                    </a:cubicBezTo>
                    <a:cubicBezTo>
                      <a:pt x="655122" y="342067"/>
                      <a:pt x="642422" y="342067"/>
                      <a:pt x="629086" y="342067"/>
                    </a:cubicBezTo>
                    <a:cubicBezTo>
                      <a:pt x="538917" y="342067"/>
                      <a:pt x="415726" y="342067"/>
                      <a:pt x="283011" y="267772"/>
                    </a:cubicBezTo>
                    <a:cubicBezTo>
                      <a:pt x="199826" y="221417"/>
                      <a:pt x="158551" y="171251"/>
                      <a:pt x="119181" y="122992"/>
                    </a:cubicBezTo>
                    <a:cubicBezTo>
                      <a:pt x="86161" y="82986"/>
                      <a:pt x="55681" y="45522"/>
                      <a:pt x="2976" y="11867"/>
                    </a:cubicBezTo>
                    <a:cubicBezTo>
                      <a:pt x="-199" y="9961"/>
                      <a:pt x="-833" y="6151"/>
                      <a:pt x="1072" y="2976"/>
                    </a:cubicBezTo>
                    <a:cubicBezTo>
                      <a:pt x="2976" y="-199"/>
                      <a:pt x="6786" y="-833"/>
                      <a:pt x="9961" y="1072"/>
                    </a:cubicBezTo>
                    <a:cubicBezTo>
                      <a:pt x="64572" y="35361"/>
                      <a:pt x="96322" y="74097"/>
                      <a:pt x="129342" y="114736"/>
                    </a:cubicBezTo>
                    <a:cubicBezTo>
                      <a:pt x="168076" y="162361"/>
                      <a:pt x="208717" y="211256"/>
                      <a:pt x="289361" y="256342"/>
                    </a:cubicBezTo>
                    <a:cubicBezTo>
                      <a:pt x="418901" y="328731"/>
                      <a:pt x="540822" y="328731"/>
                      <a:pt x="629086" y="328731"/>
                    </a:cubicBezTo>
                    <a:cubicBezTo>
                      <a:pt x="642422" y="328731"/>
                      <a:pt x="655122" y="328731"/>
                      <a:pt x="667186" y="328731"/>
                    </a:cubicBezTo>
                    <a:cubicBezTo>
                      <a:pt x="670997" y="328731"/>
                      <a:pt x="673536" y="331906"/>
                      <a:pt x="673536" y="335081"/>
                    </a:cubicBezTo>
                    <a:cubicBezTo>
                      <a:pt x="673536" y="339526"/>
                      <a:pt x="670997" y="342067"/>
                      <a:pt x="667186" y="34206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C3E05D9D-3834-CE6F-7D5D-1A1FF4E61BBE}"/>
                </a:ext>
              </a:extLst>
            </p:cNvPr>
            <p:cNvGrpSpPr/>
            <p:nvPr/>
          </p:nvGrpSpPr>
          <p:grpSpPr>
            <a:xfrm>
              <a:off x="5721984" y="3268979"/>
              <a:ext cx="668655" cy="182879"/>
              <a:chOff x="5721984" y="3268979"/>
              <a:chExt cx="668655" cy="182879"/>
            </a:xfrm>
            <a:solidFill>
              <a:srgbClr val="0D164B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E2D60835-FD02-AE0E-100A-6EB4BFA5F2DE}"/>
                  </a:ext>
                </a:extLst>
              </p:cNvPr>
              <p:cNvSpPr/>
              <p:nvPr/>
            </p:nvSpPr>
            <p:spPr>
              <a:xfrm>
                <a:off x="5721984" y="3270884"/>
                <a:ext cx="144145" cy="180975"/>
              </a:xfrm>
              <a:custGeom>
                <a:avLst/>
                <a:gdLst>
                  <a:gd name="connsiteX0" fmla="*/ 33020 w 144145"/>
                  <a:gd name="connsiteY0" fmla="*/ 172720 h 180975"/>
                  <a:gd name="connsiteX1" fmla="*/ 8890 w 144145"/>
                  <a:gd name="connsiteY1" fmla="*/ 154940 h 180975"/>
                  <a:gd name="connsiteX2" fmla="*/ 0 w 144145"/>
                  <a:gd name="connsiteY2" fmla="*/ 130810 h 180975"/>
                  <a:gd name="connsiteX3" fmla="*/ 1270 w 144145"/>
                  <a:gd name="connsiteY3" fmla="*/ 127000 h 180975"/>
                  <a:gd name="connsiteX4" fmla="*/ 5080 w 144145"/>
                  <a:gd name="connsiteY4" fmla="*/ 125095 h 180975"/>
                  <a:gd name="connsiteX5" fmla="*/ 27940 w 144145"/>
                  <a:gd name="connsiteY5" fmla="*/ 125095 h 180975"/>
                  <a:gd name="connsiteX6" fmla="*/ 32385 w 144145"/>
                  <a:gd name="connsiteY6" fmla="*/ 126365 h 180975"/>
                  <a:gd name="connsiteX7" fmla="*/ 35560 w 144145"/>
                  <a:gd name="connsiteY7" fmla="*/ 130175 h 180975"/>
                  <a:gd name="connsiteX8" fmla="*/ 46990 w 144145"/>
                  <a:gd name="connsiteY8" fmla="*/ 144780 h 180975"/>
                  <a:gd name="connsiteX9" fmla="*/ 71755 w 144145"/>
                  <a:gd name="connsiteY9" fmla="*/ 150495 h 180975"/>
                  <a:gd name="connsiteX10" fmla="*/ 98425 w 144145"/>
                  <a:gd name="connsiteY10" fmla="*/ 144780 h 180975"/>
                  <a:gd name="connsiteX11" fmla="*/ 107315 w 144145"/>
                  <a:gd name="connsiteY11" fmla="*/ 128905 h 180975"/>
                  <a:gd name="connsiteX12" fmla="*/ 102870 w 144145"/>
                  <a:gd name="connsiteY12" fmla="*/ 117475 h 180975"/>
                  <a:gd name="connsiteX13" fmla="*/ 88900 w 144145"/>
                  <a:gd name="connsiteY13" fmla="*/ 109855 h 180975"/>
                  <a:gd name="connsiteX14" fmla="*/ 61595 w 144145"/>
                  <a:gd name="connsiteY14" fmla="*/ 101600 h 180975"/>
                  <a:gd name="connsiteX15" fmla="*/ 18415 w 144145"/>
                  <a:gd name="connsiteY15" fmla="*/ 83185 h 180975"/>
                  <a:gd name="connsiteX16" fmla="*/ 4445 w 144145"/>
                  <a:gd name="connsiteY16" fmla="*/ 50165 h 180975"/>
                  <a:gd name="connsiteX17" fmla="*/ 12700 w 144145"/>
                  <a:gd name="connsiteY17" fmla="*/ 24130 h 180975"/>
                  <a:gd name="connsiteX18" fmla="*/ 35560 w 144145"/>
                  <a:gd name="connsiteY18" fmla="*/ 6350 h 180975"/>
                  <a:gd name="connsiteX19" fmla="*/ 70485 w 144145"/>
                  <a:gd name="connsiteY19" fmla="*/ 0 h 180975"/>
                  <a:gd name="connsiteX20" fmla="*/ 106680 w 144145"/>
                  <a:gd name="connsiteY20" fmla="*/ 6985 h 180975"/>
                  <a:gd name="connsiteX21" fmla="*/ 129540 w 144145"/>
                  <a:gd name="connsiteY21" fmla="*/ 25400 h 180975"/>
                  <a:gd name="connsiteX22" fmla="*/ 137795 w 144145"/>
                  <a:gd name="connsiteY22" fmla="*/ 46990 h 180975"/>
                  <a:gd name="connsiteX23" fmla="*/ 136525 w 144145"/>
                  <a:gd name="connsiteY23" fmla="*/ 50800 h 180975"/>
                  <a:gd name="connsiteX24" fmla="*/ 132715 w 144145"/>
                  <a:gd name="connsiteY24" fmla="*/ 52705 h 180975"/>
                  <a:gd name="connsiteX25" fmla="*/ 108585 w 144145"/>
                  <a:gd name="connsiteY25" fmla="*/ 52705 h 180975"/>
                  <a:gd name="connsiteX26" fmla="*/ 100965 w 144145"/>
                  <a:gd name="connsiteY26" fmla="*/ 48260 h 180975"/>
                  <a:gd name="connsiteX27" fmla="*/ 91440 w 144145"/>
                  <a:gd name="connsiteY27" fmla="*/ 34925 h 180975"/>
                  <a:gd name="connsiteX28" fmla="*/ 70485 w 144145"/>
                  <a:gd name="connsiteY28" fmla="*/ 29845 h 180975"/>
                  <a:gd name="connsiteX29" fmla="*/ 48895 w 144145"/>
                  <a:gd name="connsiteY29" fmla="*/ 34925 h 180975"/>
                  <a:gd name="connsiteX30" fmla="*/ 41275 w 144145"/>
                  <a:gd name="connsiteY30" fmla="*/ 50165 h 180975"/>
                  <a:gd name="connsiteX31" fmla="*/ 45085 w 144145"/>
                  <a:gd name="connsiteY31" fmla="*/ 61595 h 180975"/>
                  <a:gd name="connsiteX32" fmla="*/ 57785 w 144145"/>
                  <a:gd name="connsiteY32" fmla="*/ 69215 h 180975"/>
                  <a:gd name="connsiteX33" fmla="*/ 82550 w 144145"/>
                  <a:gd name="connsiteY33" fmla="*/ 76835 h 180975"/>
                  <a:gd name="connsiteX34" fmla="*/ 118110 w 144145"/>
                  <a:gd name="connsiteY34" fmla="*/ 88265 h 180975"/>
                  <a:gd name="connsiteX35" fmla="*/ 137795 w 144145"/>
                  <a:gd name="connsiteY35" fmla="*/ 104140 h 180975"/>
                  <a:gd name="connsiteX36" fmla="*/ 144145 w 144145"/>
                  <a:gd name="connsiteY36" fmla="*/ 128270 h 180975"/>
                  <a:gd name="connsiteX37" fmla="*/ 135255 w 144145"/>
                  <a:gd name="connsiteY37" fmla="*/ 156210 h 180975"/>
                  <a:gd name="connsiteX38" fmla="*/ 109855 w 144145"/>
                  <a:gd name="connsiteY38" fmla="*/ 174625 h 180975"/>
                  <a:gd name="connsiteX39" fmla="*/ 72390 w 144145"/>
                  <a:gd name="connsiteY39" fmla="*/ 180975 h 180975"/>
                  <a:gd name="connsiteX40" fmla="*/ 33020 w 144145"/>
                  <a:gd name="connsiteY40" fmla="*/ 17272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4145" h="180975">
                    <a:moveTo>
                      <a:pt x="33020" y="172720"/>
                    </a:moveTo>
                    <a:cubicBezTo>
                      <a:pt x="22225" y="168275"/>
                      <a:pt x="13970" y="162560"/>
                      <a:pt x="8890" y="154940"/>
                    </a:cubicBezTo>
                    <a:cubicBezTo>
                      <a:pt x="3175" y="147320"/>
                      <a:pt x="635" y="139700"/>
                      <a:pt x="0" y="130810"/>
                    </a:cubicBezTo>
                    <a:cubicBezTo>
                      <a:pt x="0" y="129540"/>
                      <a:pt x="635" y="128270"/>
                      <a:pt x="1270" y="127000"/>
                    </a:cubicBezTo>
                    <a:cubicBezTo>
                      <a:pt x="2540" y="125730"/>
                      <a:pt x="3810" y="125095"/>
                      <a:pt x="5080" y="125095"/>
                    </a:cubicBezTo>
                    <a:lnTo>
                      <a:pt x="27940" y="125095"/>
                    </a:lnTo>
                    <a:cubicBezTo>
                      <a:pt x="29845" y="125095"/>
                      <a:pt x="31115" y="125730"/>
                      <a:pt x="32385" y="126365"/>
                    </a:cubicBezTo>
                    <a:cubicBezTo>
                      <a:pt x="33655" y="127000"/>
                      <a:pt x="34925" y="128270"/>
                      <a:pt x="35560" y="130175"/>
                    </a:cubicBezTo>
                    <a:cubicBezTo>
                      <a:pt x="37465" y="135890"/>
                      <a:pt x="41275" y="140335"/>
                      <a:pt x="46990" y="144780"/>
                    </a:cubicBezTo>
                    <a:cubicBezTo>
                      <a:pt x="52705" y="148590"/>
                      <a:pt x="60960" y="150495"/>
                      <a:pt x="71755" y="150495"/>
                    </a:cubicBezTo>
                    <a:cubicBezTo>
                      <a:pt x="83185" y="150495"/>
                      <a:pt x="92075" y="148590"/>
                      <a:pt x="98425" y="144780"/>
                    </a:cubicBezTo>
                    <a:cubicBezTo>
                      <a:pt x="104140" y="140970"/>
                      <a:pt x="107315" y="135255"/>
                      <a:pt x="107315" y="128905"/>
                    </a:cubicBezTo>
                    <a:cubicBezTo>
                      <a:pt x="107315" y="124460"/>
                      <a:pt x="106045" y="120650"/>
                      <a:pt x="102870" y="117475"/>
                    </a:cubicBezTo>
                    <a:cubicBezTo>
                      <a:pt x="99695" y="114300"/>
                      <a:pt x="95250" y="111760"/>
                      <a:pt x="88900" y="109855"/>
                    </a:cubicBezTo>
                    <a:cubicBezTo>
                      <a:pt x="82550" y="107315"/>
                      <a:pt x="73660" y="104775"/>
                      <a:pt x="61595" y="101600"/>
                    </a:cubicBezTo>
                    <a:cubicBezTo>
                      <a:pt x="41910" y="97155"/>
                      <a:pt x="27305" y="90805"/>
                      <a:pt x="18415" y="83185"/>
                    </a:cubicBezTo>
                    <a:cubicBezTo>
                      <a:pt x="9525" y="75565"/>
                      <a:pt x="4445" y="64135"/>
                      <a:pt x="4445" y="50165"/>
                    </a:cubicBezTo>
                    <a:cubicBezTo>
                      <a:pt x="4445" y="40640"/>
                      <a:pt x="6985" y="31750"/>
                      <a:pt x="12700" y="24130"/>
                    </a:cubicBezTo>
                    <a:cubicBezTo>
                      <a:pt x="17780" y="16510"/>
                      <a:pt x="25400" y="10795"/>
                      <a:pt x="35560" y="6350"/>
                    </a:cubicBezTo>
                    <a:cubicBezTo>
                      <a:pt x="45720" y="1905"/>
                      <a:pt x="57150" y="0"/>
                      <a:pt x="70485" y="0"/>
                    </a:cubicBezTo>
                    <a:cubicBezTo>
                      <a:pt x="84455" y="0"/>
                      <a:pt x="96520" y="2540"/>
                      <a:pt x="106680" y="6985"/>
                    </a:cubicBezTo>
                    <a:cubicBezTo>
                      <a:pt x="116840" y="12065"/>
                      <a:pt x="124460" y="17780"/>
                      <a:pt x="129540" y="25400"/>
                    </a:cubicBezTo>
                    <a:cubicBezTo>
                      <a:pt x="134620" y="33020"/>
                      <a:pt x="137795" y="40005"/>
                      <a:pt x="137795" y="46990"/>
                    </a:cubicBezTo>
                    <a:cubicBezTo>
                      <a:pt x="137795" y="48260"/>
                      <a:pt x="137160" y="49530"/>
                      <a:pt x="136525" y="50800"/>
                    </a:cubicBezTo>
                    <a:cubicBezTo>
                      <a:pt x="135255" y="52070"/>
                      <a:pt x="133985" y="52705"/>
                      <a:pt x="132715" y="52705"/>
                    </a:cubicBezTo>
                    <a:lnTo>
                      <a:pt x="108585" y="52705"/>
                    </a:lnTo>
                    <a:cubicBezTo>
                      <a:pt x="104775" y="52705"/>
                      <a:pt x="102235" y="51435"/>
                      <a:pt x="100965" y="48260"/>
                    </a:cubicBezTo>
                    <a:cubicBezTo>
                      <a:pt x="100330" y="43180"/>
                      <a:pt x="97155" y="38735"/>
                      <a:pt x="91440" y="34925"/>
                    </a:cubicBezTo>
                    <a:cubicBezTo>
                      <a:pt x="85725" y="31115"/>
                      <a:pt x="78740" y="29845"/>
                      <a:pt x="70485" y="29845"/>
                    </a:cubicBezTo>
                    <a:cubicBezTo>
                      <a:pt x="61595" y="29845"/>
                      <a:pt x="53975" y="31750"/>
                      <a:pt x="48895" y="34925"/>
                    </a:cubicBezTo>
                    <a:cubicBezTo>
                      <a:pt x="43815" y="38735"/>
                      <a:pt x="41275" y="43815"/>
                      <a:pt x="41275" y="50165"/>
                    </a:cubicBezTo>
                    <a:cubicBezTo>
                      <a:pt x="41275" y="54610"/>
                      <a:pt x="42545" y="58420"/>
                      <a:pt x="45085" y="61595"/>
                    </a:cubicBezTo>
                    <a:cubicBezTo>
                      <a:pt x="47625" y="64770"/>
                      <a:pt x="52070" y="67310"/>
                      <a:pt x="57785" y="69215"/>
                    </a:cubicBezTo>
                    <a:cubicBezTo>
                      <a:pt x="63500" y="71755"/>
                      <a:pt x="71755" y="74295"/>
                      <a:pt x="82550" y="76835"/>
                    </a:cubicBezTo>
                    <a:cubicBezTo>
                      <a:pt x="97155" y="80010"/>
                      <a:pt x="109220" y="83820"/>
                      <a:pt x="118110" y="88265"/>
                    </a:cubicBezTo>
                    <a:cubicBezTo>
                      <a:pt x="127000" y="92710"/>
                      <a:pt x="133350" y="97790"/>
                      <a:pt x="137795" y="104140"/>
                    </a:cubicBezTo>
                    <a:cubicBezTo>
                      <a:pt x="142240" y="110490"/>
                      <a:pt x="144145" y="118745"/>
                      <a:pt x="144145" y="128270"/>
                    </a:cubicBezTo>
                    <a:cubicBezTo>
                      <a:pt x="144145" y="139065"/>
                      <a:pt x="140970" y="148590"/>
                      <a:pt x="135255" y="156210"/>
                    </a:cubicBezTo>
                    <a:cubicBezTo>
                      <a:pt x="129540" y="164465"/>
                      <a:pt x="120650" y="170180"/>
                      <a:pt x="109855" y="174625"/>
                    </a:cubicBezTo>
                    <a:cubicBezTo>
                      <a:pt x="99060" y="179070"/>
                      <a:pt x="86360" y="180975"/>
                      <a:pt x="72390" y="180975"/>
                    </a:cubicBezTo>
                    <a:cubicBezTo>
                      <a:pt x="56515" y="179705"/>
                      <a:pt x="43180" y="177165"/>
                      <a:pt x="33020" y="17272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AE0FFE3F-55D4-CFE9-7FC6-44994C59C0AE}"/>
                  </a:ext>
                </a:extLst>
              </p:cNvPr>
              <p:cNvSpPr/>
              <p:nvPr/>
            </p:nvSpPr>
            <p:spPr>
              <a:xfrm>
                <a:off x="5993765" y="3272154"/>
                <a:ext cx="125094" cy="177165"/>
              </a:xfrm>
              <a:custGeom>
                <a:avLst/>
                <a:gdLst>
                  <a:gd name="connsiteX0" fmla="*/ 1905 w 125094"/>
                  <a:gd name="connsiteY0" fmla="*/ 173990 h 177165"/>
                  <a:gd name="connsiteX1" fmla="*/ 0 w 125094"/>
                  <a:gd name="connsiteY1" fmla="*/ 169545 h 177165"/>
                  <a:gd name="connsiteX2" fmla="*/ 0 w 125094"/>
                  <a:gd name="connsiteY2" fmla="*/ 6350 h 177165"/>
                  <a:gd name="connsiteX3" fmla="*/ 1905 w 125094"/>
                  <a:gd name="connsiteY3" fmla="*/ 1905 h 177165"/>
                  <a:gd name="connsiteX4" fmla="*/ 6350 w 125094"/>
                  <a:gd name="connsiteY4" fmla="*/ 0 h 177165"/>
                  <a:gd name="connsiteX5" fmla="*/ 116840 w 125094"/>
                  <a:gd name="connsiteY5" fmla="*/ 0 h 177165"/>
                  <a:gd name="connsiteX6" fmla="*/ 121285 w 125094"/>
                  <a:gd name="connsiteY6" fmla="*/ 1905 h 177165"/>
                  <a:gd name="connsiteX7" fmla="*/ 123190 w 125094"/>
                  <a:gd name="connsiteY7" fmla="*/ 6350 h 177165"/>
                  <a:gd name="connsiteX8" fmla="*/ 123190 w 125094"/>
                  <a:gd name="connsiteY8" fmla="*/ 22860 h 177165"/>
                  <a:gd name="connsiteX9" fmla="*/ 121285 w 125094"/>
                  <a:gd name="connsiteY9" fmla="*/ 27305 h 177165"/>
                  <a:gd name="connsiteX10" fmla="*/ 116840 w 125094"/>
                  <a:gd name="connsiteY10" fmla="*/ 29210 h 177165"/>
                  <a:gd name="connsiteX11" fmla="*/ 34290 w 125094"/>
                  <a:gd name="connsiteY11" fmla="*/ 29210 h 177165"/>
                  <a:gd name="connsiteX12" fmla="*/ 34290 w 125094"/>
                  <a:gd name="connsiteY12" fmla="*/ 73025 h 177165"/>
                  <a:gd name="connsiteX13" fmla="*/ 111125 w 125094"/>
                  <a:gd name="connsiteY13" fmla="*/ 73025 h 177165"/>
                  <a:gd name="connsiteX14" fmla="*/ 115570 w 125094"/>
                  <a:gd name="connsiteY14" fmla="*/ 74930 h 177165"/>
                  <a:gd name="connsiteX15" fmla="*/ 117475 w 125094"/>
                  <a:gd name="connsiteY15" fmla="*/ 79375 h 177165"/>
                  <a:gd name="connsiteX16" fmla="*/ 117475 w 125094"/>
                  <a:gd name="connsiteY16" fmla="*/ 95250 h 177165"/>
                  <a:gd name="connsiteX17" fmla="*/ 115570 w 125094"/>
                  <a:gd name="connsiteY17" fmla="*/ 99695 h 177165"/>
                  <a:gd name="connsiteX18" fmla="*/ 111125 w 125094"/>
                  <a:gd name="connsiteY18" fmla="*/ 101600 h 177165"/>
                  <a:gd name="connsiteX19" fmla="*/ 34290 w 125094"/>
                  <a:gd name="connsiteY19" fmla="*/ 101600 h 177165"/>
                  <a:gd name="connsiteX20" fmla="*/ 34290 w 125094"/>
                  <a:gd name="connsiteY20" fmla="*/ 147320 h 177165"/>
                  <a:gd name="connsiteX21" fmla="*/ 118745 w 125094"/>
                  <a:gd name="connsiteY21" fmla="*/ 147320 h 177165"/>
                  <a:gd name="connsiteX22" fmla="*/ 123190 w 125094"/>
                  <a:gd name="connsiteY22" fmla="*/ 149225 h 177165"/>
                  <a:gd name="connsiteX23" fmla="*/ 125095 w 125094"/>
                  <a:gd name="connsiteY23" fmla="*/ 153670 h 177165"/>
                  <a:gd name="connsiteX24" fmla="*/ 125095 w 125094"/>
                  <a:gd name="connsiteY24" fmla="*/ 170815 h 177165"/>
                  <a:gd name="connsiteX25" fmla="*/ 123190 w 125094"/>
                  <a:gd name="connsiteY25" fmla="*/ 175260 h 177165"/>
                  <a:gd name="connsiteX26" fmla="*/ 118745 w 125094"/>
                  <a:gd name="connsiteY26" fmla="*/ 177165 h 177165"/>
                  <a:gd name="connsiteX27" fmla="*/ 6350 w 125094"/>
                  <a:gd name="connsiteY27" fmla="*/ 177165 h 177165"/>
                  <a:gd name="connsiteX28" fmla="*/ 1905 w 125094"/>
                  <a:gd name="connsiteY28" fmla="*/ 173990 h 177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5094" h="177165">
                    <a:moveTo>
                      <a:pt x="1905" y="173990"/>
                    </a:moveTo>
                    <a:cubicBezTo>
                      <a:pt x="635" y="172720"/>
                      <a:pt x="0" y="171450"/>
                      <a:pt x="0" y="169545"/>
                    </a:cubicBezTo>
                    <a:lnTo>
                      <a:pt x="0" y="6350"/>
                    </a:lnTo>
                    <a:cubicBezTo>
                      <a:pt x="0" y="4445"/>
                      <a:pt x="635" y="3175"/>
                      <a:pt x="1905" y="1905"/>
                    </a:cubicBezTo>
                    <a:cubicBezTo>
                      <a:pt x="3175" y="635"/>
                      <a:pt x="4445" y="0"/>
                      <a:pt x="6350" y="0"/>
                    </a:cubicBezTo>
                    <a:lnTo>
                      <a:pt x="116840" y="0"/>
                    </a:lnTo>
                    <a:cubicBezTo>
                      <a:pt x="118745" y="0"/>
                      <a:pt x="120015" y="635"/>
                      <a:pt x="121285" y="1905"/>
                    </a:cubicBezTo>
                    <a:cubicBezTo>
                      <a:pt x="122555" y="3175"/>
                      <a:pt x="123190" y="4445"/>
                      <a:pt x="123190" y="6350"/>
                    </a:cubicBezTo>
                    <a:lnTo>
                      <a:pt x="123190" y="22860"/>
                    </a:lnTo>
                    <a:cubicBezTo>
                      <a:pt x="123190" y="24765"/>
                      <a:pt x="122555" y="26035"/>
                      <a:pt x="121285" y="27305"/>
                    </a:cubicBezTo>
                    <a:cubicBezTo>
                      <a:pt x="120015" y="28575"/>
                      <a:pt x="118745" y="29210"/>
                      <a:pt x="116840" y="29210"/>
                    </a:cubicBezTo>
                    <a:lnTo>
                      <a:pt x="34290" y="29210"/>
                    </a:lnTo>
                    <a:lnTo>
                      <a:pt x="34290" y="73025"/>
                    </a:lnTo>
                    <a:lnTo>
                      <a:pt x="111125" y="73025"/>
                    </a:lnTo>
                    <a:cubicBezTo>
                      <a:pt x="113030" y="73025"/>
                      <a:pt x="114300" y="73660"/>
                      <a:pt x="115570" y="74930"/>
                    </a:cubicBezTo>
                    <a:cubicBezTo>
                      <a:pt x="116840" y="76200"/>
                      <a:pt x="117475" y="77470"/>
                      <a:pt x="117475" y="79375"/>
                    </a:cubicBezTo>
                    <a:lnTo>
                      <a:pt x="117475" y="95250"/>
                    </a:lnTo>
                    <a:cubicBezTo>
                      <a:pt x="117475" y="97155"/>
                      <a:pt x="116840" y="98425"/>
                      <a:pt x="115570" y="99695"/>
                    </a:cubicBezTo>
                    <a:cubicBezTo>
                      <a:pt x="114300" y="100965"/>
                      <a:pt x="113030" y="101600"/>
                      <a:pt x="111125" y="101600"/>
                    </a:cubicBezTo>
                    <a:lnTo>
                      <a:pt x="34290" y="101600"/>
                    </a:lnTo>
                    <a:lnTo>
                      <a:pt x="34290" y="147320"/>
                    </a:lnTo>
                    <a:lnTo>
                      <a:pt x="118745" y="147320"/>
                    </a:lnTo>
                    <a:cubicBezTo>
                      <a:pt x="120650" y="147320"/>
                      <a:pt x="121920" y="147955"/>
                      <a:pt x="123190" y="149225"/>
                    </a:cubicBezTo>
                    <a:cubicBezTo>
                      <a:pt x="124460" y="150495"/>
                      <a:pt x="125095" y="151765"/>
                      <a:pt x="125095" y="153670"/>
                    </a:cubicBezTo>
                    <a:lnTo>
                      <a:pt x="125095" y="170815"/>
                    </a:lnTo>
                    <a:cubicBezTo>
                      <a:pt x="125095" y="172720"/>
                      <a:pt x="124460" y="173990"/>
                      <a:pt x="123190" y="175260"/>
                    </a:cubicBezTo>
                    <a:cubicBezTo>
                      <a:pt x="121920" y="176530"/>
                      <a:pt x="120650" y="177165"/>
                      <a:pt x="118745" y="177165"/>
                    </a:cubicBezTo>
                    <a:lnTo>
                      <a:pt x="6350" y="177165"/>
                    </a:lnTo>
                    <a:cubicBezTo>
                      <a:pt x="4445" y="175895"/>
                      <a:pt x="3175" y="175260"/>
                      <a:pt x="1905" y="17399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C1C7315B-9029-518A-409D-3106A5D738DE}"/>
                  </a:ext>
                </a:extLst>
              </p:cNvPr>
              <p:cNvSpPr/>
              <p:nvPr/>
            </p:nvSpPr>
            <p:spPr>
              <a:xfrm>
                <a:off x="6243320" y="3268979"/>
                <a:ext cx="147320" cy="181022"/>
              </a:xfrm>
              <a:custGeom>
                <a:avLst/>
                <a:gdLst>
                  <a:gd name="connsiteX0" fmla="*/ 20320 w 147320"/>
                  <a:gd name="connsiteY0" fmla="*/ 163830 h 181022"/>
                  <a:gd name="connsiteX1" fmla="*/ 0 w 147320"/>
                  <a:gd name="connsiteY1" fmla="*/ 112395 h 181022"/>
                  <a:gd name="connsiteX2" fmla="*/ 0 w 147320"/>
                  <a:gd name="connsiteY2" fmla="*/ 90805 h 181022"/>
                  <a:gd name="connsiteX3" fmla="*/ 0 w 147320"/>
                  <a:gd name="connsiteY3" fmla="*/ 69215 h 181022"/>
                  <a:gd name="connsiteX4" fmla="*/ 20320 w 147320"/>
                  <a:gd name="connsiteY4" fmla="*/ 17780 h 181022"/>
                  <a:gd name="connsiteX5" fmla="*/ 73025 w 147320"/>
                  <a:gd name="connsiteY5" fmla="*/ 0 h 181022"/>
                  <a:gd name="connsiteX6" fmla="*/ 125730 w 147320"/>
                  <a:gd name="connsiteY6" fmla="*/ 17780 h 181022"/>
                  <a:gd name="connsiteX7" fmla="*/ 146685 w 147320"/>
                  <a:gd name="connsiteY7" fmla="*/ 69215 h 181022"/>
                  <a:gd name="connsiteX8" fmla="*/ 147320 w 147320"/>
                  <a:gd name="connsiteY8" fmla="*/ 90805 h 181022"/>
                  <a:gd name="connsiteX9" fmla="*/ 146685 w 147320"/>
                  <a:gd name="connsiteY9" fmla="*/ 112395 h 181022"/>
                  <a:gd name="connsiteX10" fmla="*/ 126365 w 147320"/>
                  <a:gd name="connsiteY10" fmla="*/ 163830 h 181022"/>
                  <a:gd name="connsiteX11" fmla="*/ 73025 w 147320"/>
                  <a:gd name="connsiteY11" fmla="*/ 180975 h 181022"/>
                  <a:gd name="connsiteX12" fmla="*/ 20320 w 147320"/>
                  <a:gd name="connsiteY12" fmla="*/ 163830 h 181022"/>
                  <a:gd name="connsiteX13" fmla="*/ 100330 w 147320"/>
                  <a:gd name="connsiteY13" fmla="*/ 142240 h 181022"/>
                  <a:gd name="connsiteX14" fmla="*/ 111125 w 147320"/>
                  <a:gd name="connsiteY14" fmla="*/ 111125 h 181022"/>
                  <a:gd name="connsiteX15" fmla="*/ 111760 w 147320"/>
                  <a:gd name="connsiteY15" fmla="*/ 90805 h 181022"/>
                  <a:gd name="connsiteX16" fmla="*/ 111125 w 147320"/>
                  <a:gd name="connsiteY16" fmla="*/ 70485 h 181022"/>
                  <a:gd name="connsiteX17" fmla="*/ 100330 w 147320"/>
                  <a:gd name="connsiteY17" fmla="*/ 40005 h 181022"/>
                  <a:gd name="connsiteX18" fmla="*/ 73660 w 147320"/>
                  <a:gd name="connsiteY18" fmla="*/ 29845 h 181022"/>
                  <a:gd name="connsiteX19" fmla="*/ 46990 w 147320"/>
                  <a:gd name="connsiteY19" fmla="*/ 40005 h 181022"/>
                  <a:gd name="connsiteX20" fmla="*/ 36195 w 147320"/>
                  <a:gd name="connsiteY20" fmla="*/ 70485 h 181022"/>
                  <a:gd name="connsiteX21" fmla="*/ 36195 w 147320"/>
                  <a:gd name="connsiteY21" fmla="*/ 90805 h 181022"/>
                  <a:gd name="connsiteX22" fmla="*/ 36195 w 147320"/>
                  <a:gd name="connsiteY22" fmla="*/ 111125 h 181022"/>
                  <a:gd name="connsiteX23" fmla="*/ 46355 w 147320"/>
                  <a:gd name="connsiteY23" fmla="*/ 141605 h 181022"/>
                  <a:gd name="connsiteX24" fmla="*/ 73025 w 147320"/>
                  <a:gd name="connsiteY24" fmla="*/ 151765 h 181022"/>
                  <a:gd name="connsiteX25" fmla="*/ 100330 w 147320"/>
                  <a:gd name="connsiteY25" fmla="*/ 142240 h 18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7320" h="181022">
                    <a:moveTo>
                      <a:pt x="20320" y="163830"/>
                    </a:moveTo>
                    <a:cubicBezTo>
                      <a:pt x="7620" y="152400"/>
                      <a:pt x="635" y="135255"/>
                      <a:pt x="0" y="112395"/>
                    </a:cubicBezTo>
                    <a:cubicBezTo>
                      <a:pt x="0" y="107315"/>
                      <a:pt x="0" y="100330"/>
                      <a:pt x="0" y="90805"/>
                    </a:cubicBezTo>
                    <a:cubicBezTo>
                      <a:pt x="0" y="81280"/>
                      <a:pt x="0" y="74295"/>
                      <a:pt x="0" y="69215"/>
                    </a:cubicBezTo>
                    <a:cubicBezTo>
                      <a:pt x="635" y="46990"/>
                      <a:pt x="7620" y="29845"/>
                      <a:pt x="20320" y="17780"/>
                    </a:cubicBezTo>
                    <a:cubicBezTo>
                      <a:pt x="33020" y="5715"/>
                      <a:pt x="50800" y="0"/>
                      <a:pt x="73025" y="0"/>
                    </a:cubicBezTo>
                    <a:cubicBezTo>
                      <a:pt x="95250" y="0"/>
                      <a:pt x="113030" y="5715"/>
                      <a:pt x="125730" y="17780"/>
                    </a:cubicBezTo>
                    <a:cubicBezTo>
                      <a:pt x="138430" y="29845"/>
                      <a:pt x="146050" y="46990"/>
                      <a:pt x="146685" y="69215"/>
                    </a:cubicBezTo>
                    <a:cubicBezTo>
                      <a:pt x="147320" y="78740"/>
                      <a:pt x="147320" y="86360"/>
                      <a:pt x="147320" y="90805"/>
                    </a:cubicBezTo>
                    <a:cubicBezTo>
                      <a:pt x="147320" y="95250"/>
                      <a:pt x="147320" y="102235"/>
                      <a:pt x="146685" y="112395"/>
                    </a:cubicBezTo>
                    <a:cubicBezTo>
                      <a:pt x="146050" y="135255"/>
                      <a:pt x="139065" y="152400"/>
                      <a:pt x="126365" y="163830"/>
                    </a:cubicBezTo>
                    <a:cubicBezTo>
                      <a:pt x="113665" y="175260"/>
                      <a:pt x="95885" y="180975"/>
                      <a:pt x="73025" y="180975"/>
                    </a:cubicBezTo>
                    <a:cubicBezTo>
                      <a:pt x="50800" y="181610"/>
                      <a:pt x="33020" y="175895"/>
                      <a:pt x="20320" y="163830"/>
                    </a:cubicBezTo>
                    <a:close/>
                    <a:moveTo>
                      <a:pt x="100330" y="142240"/>
                    </a:moveTo>
                    <a:cubicBezTo>
                      <a:pt x="106680" y="135255"/>
                      <a:pt x="110490" y="125095"/>
                      <a:pt x="111125" y="111125"/>
                    </a:cubicBezTo>
                    <a:cubicBezTo>
                      <a:pt x="111760" y="100965"/>
                      <a:pt x="111760" y="94615"/>
                      <a:pt x="111760" y="90805"/>
                    </a:cubicBezTo>
                    <a:cubicBezTo>
                      <a:pt x="111760" y="86995"/>
                      <a:pt x="111760" y="80010"/>
                      <a:pt x="111125" y="70485"/>
                    </a:cubicBezTo>
                    <a:cubicBezTo>
                      <a:pt x="110490" y="56515"/>
                      <a:pt x="107315" y="46355"/>
                      <a:pt x="100330" y="40005"/>
                    </a:cubicBezTo>
                    <a:cubicBezTo>
                      <a:pt x="93345" y="33020"/>
                      <a:pt x="85090" y="29845"/>
                      <a:pt x="73660" y="29845"/>
                    </a:cubicBezTo>
                    <a:cubicBezTo>
                      <a:pt x="62865" y="29845"/>
                      <a:pt x="53975" y="33020"/>
                      <a:pt x="46990" y="40005"/>
                    </a:cubicBezTo>
                    <a:cubicBezTo>
                      <a:pt x="40005" y="46990"/>
                      <a:pt x="36830" y="57150"/>
                      <a:pt x="36195" y="70485"/>
                    </a:cubicBezTo>
                    <a:cubicBezTo>
                      <a:pt x="36195" y="75565"/>
                      <a:pt x="36195" y="81915"/>
                      <a:pt x="36195" y="90805"/>
                    </a:cubicBezTo>
                    <a:cubicBezTo>
                      <a:pt x="36195" y="99060"/>
                      <a:pt x="36195" y="106045"/>
                      <a:pt x="36195" y="111125"/>
                    </a:cubicBezTo>
                    <a:cubicBezTo>
                      <a:pt x="36830" y="125095"/>
                      <a:pt x="40005" y="135255"/>
                      <a:pt x="46355" y="141605"/>
                    </a:cubicBezTo>
                    <a:cubicBezTo>
                      <a:pt x="52705" y="148590"/>
                      <a:pt x="61595" y="151765"/>
                      <a:pt x="73025" y="151765"/>
                    </a:cubicBezTo>
                    <a:cubicBezTo>
                      <a:pt x="84455" y="151765"/>
                      <a:pt x="93980" y="148590"/>
                      <a:pt x="100330" y="14224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B741E86C-DCAF-7C4D-5E1B-D4BB6E2856BA}"/>
                </a:ext>
              </a:extLst>
            </p:cNvPr>
            <p:cNvGrpSpPr/>
            <p:nvPr/>
          </p:nvGrpSpPr>
          <p:grpSpPr>
            <a:xfrm>
              <a:off x="6632575" y="4128770"/>
              <a:ext cx="1662430" cy="793750"/>
              <a:chOff x="6632575" y="4128770"/>
              <a:chExt cx="1662430" cy="793750"/>
            </a:xfrm>
          </p:grpSpPr>
          <p:grpSp>
            <p:nvGrpSpPr>
              <p:cNvPr id="130" name="Graphic 2">
                <a:extLst>
                  <a:ext uri="{FF2B5EF4-FFF2-40B4-BE49-F238E27FC236}">
                    <a16:creationId xmlns:a16="http://schemas.microsoft.com/office/drawing/2014/main" id="{D343A97A-46FA-961F-9715-2EB2D29C46AF}"/>
                  </a:ext>
                </a:extLst>
              </p:cNvPr>
              <p:cNvGrpSpPr/>
              <p:nvPr/>
            </p:nvGrpSpPr>
            <p:grpSpPr>
              <a:xfrm>
                <a:off x="6632575" y="4128770"/>
                <a:ext cx="1662430" cy="793750"/>
                <a:chOff x="6632575" y="4128770"/>
                <a:chExt cx="1662430" cy="793750"/>
              </a:xfrm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C256AE39-1A6C-49B7-5FC8-0544071B2097}"/>
                    </a:ext>
                  </a:extLst>
                </p:cNvPr>
                <p:cNvSpPr/>
                <p:nvPr/>
              </p:nvSpPr>
              <p:spPr>
                <a:xfrm>
                  <a:off x="6638925" y="4135120"/>
                  <a:ext cx="1649730" cy="781050"/>
                </a:xfrm>
                <a:custGeom>
                  <a:avLst/>
                  <a:gdLst>
                    <a:gd name="connsiteX0" fmla="*/ 1535430 w 1649730"/>
                    <a:gd name="connsiteY0" fmla="*/ 781050 h 781050"/>
                    <a:gd name="connsiteX1" fmla="*/ 114300 w 1649730"/>
                    <a:gd name="connsiteY1" fmla="*/ 781050 h 781050"/>
                    <a:gd name="connsiteX2" fmla="*/ 0 w 1649730"/>
                    <a:gd name="connsiteY2" fmla="*/ 666750 h 781050"/>
                    <a:gd name="connsiteX3" fmla="*/ 0 w 1649730"/>
                    <a:gd name="connsiteY3" fmla="*/ 114300 h 781050"/>
                    <a:gd name="connsiteX4" fmla="*/ 114300 w 1649730"/>
                    <a:gd name="connsiteY4" fmla="*/ 0 h 781050"/>
                    <a:gd name="connsiteX5" fmla="*/ 1535430 w 1649730"/>
                    <a:gd name="connsiteY5" fmla="*/ 0 h 781050"/>
                    <a:gd name="connsiteX6" fmla="*/ 1649730 w 1649730"/>
                    <a:gd name="connsiteY6" fmla="*/ 114300 h 781050"/>
                    <a:gd name="connsiteX7" fmla="*/ 1649730 w 1649730"/>
                    <a:gd name="connsiteY7" fmla="*/ 666750 h 781050"/>
                    <a:gd name="connsiteX8" fmla="*/ 1535430 w 1649730"/>
                    <a:gd name="connsiteY8" fmla="*/ 781050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9730" h="781050">
                      <a:moveTo>
                        <a:pt x="1535430" y="781050"/>
                      </a:moveTo>
                      <a:lnTo>
                        <a:pt x="114300" y="781050"/>
                      </a:lnTo>
                      <a:cubicBezTo>
                        <a:pt x="51435" y="781050"/>
                        <a:pt x="0" y="730250"/>
                        <a:pt x="0" y="666750"/>
                      </a:cubicBezTo>
                      <a:lnTo>
                        <a:pt x="0" y="114300"/>
                      </a:lnTo>
                      <a:cubicBezTo>
                        <a:pt x="0" y="51435"/>
                        <a:pt x="50800" y="0"/>
                        <a:pt x="114300" y="0"/>
                      </a:cubicBezTo>
                      <a:lnTo>
                        <a:pt x="1535430" y="0"/>
                      </a:lnTo>
                      <a:cubicBezTo>
                        <a:pt x="1598295" y="0"/>
                        <a:pt x="1649730" y="50800"/>
                        <a:pt x="1649730" y="114300"/>
                      </a:cubicBezTo>
                      <a:lnTo>
                        <a:pt x="1649730" y="666750"/>
                      </a:lnTo>
                      <a:cubicBezTo>
                        <a:pt x="1649730" y="729615"/>
                        <a:pt x="1598295" y="781050"/>
                        <a:pt x="1535430" y="7810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891D1DE1-1D27-E24B-A59D-44C17990F431}"/>
                    </a:ext>
                  </a:extLst>
                </p:cNvPr>
                <p:cNvSpPr/>
                <p:nvPr/>
              </p:nvSpPr>
              <p:spPr>
                <a:xfrm>
                  <a:off x="6632575" y="4128770"/>
                  <a:ext cx="1662430" cy="793750"/>
                </a:xfrm>
                <a:custGeom>
                  <a:avLst/>
                  <a:gdLst>
                    <a:gd name="connsiteX0" fmla="*/ 1541780 w 1662430"/>
                    <a:gd name="connsiteY0" fmla="*/ 793750 h 793750"/>
                    <a:gd name="connsiteX1" fmla="*/ 120650 w 1662430"/>
                    <a:gd name="connsiteY1" fmla="*/ 793750 h 793750"/>
                    <a:gd name="connsiteX2" fmla="*/ 0 w 1662430"/>
                    <a:gd name="connsiteY2" fmla="*/ 673100 h 793750"/>
                    <a:gd name="connsiteX3" fmla="*/ 0 w 1662430"/>
                    <a:gd name="connsiteY3" fmla="*/ 120650 h 793750"/>
                    <a:gd name="connsiteX4" fmla="*/ 120650 w 1662430"/>
                    <a:gd name="connsiteY4" fmla="*/ 0 h 793750"/>
                    <a:gd name="connsiteX5" fmla="*/ 1541780 w 1662430"/>
                    <a:gd name="connsiteY5" fmla="*/ 0 h 793750"/>
                    <a:gd name="connsiteX6" fmla="*/ 1662430 w 1662430"/>
                    <a:gd name="connsiteY6" fmla="*/ 120650 h 793750"/>
                    <a:gd name="connsiteX7" fmla="*/ 1662430 w 1662430"/>
                    <a:gd name="connsiteY7" fmla="*/ 673100 h 793750"/>
                    <a:gd name="connsiteX8" fmla="*/ 1541780 w 1662430"/>
                    <a:gd name="connsiteY8" fmla="*/ 793750 h 793750"/>
                    <a:gd name="connsiteX9" fmla="*/ 120650 w 1662430"/>
                    <a:gd name="connsiteY9" fmla="*/ 12700 h 793750"/>
                    <a:gd name="connsiteX10" fmla="*/ 12700 w 1662430"/>
                    <a:gd name="connsiteY10" fmla="*/ 120650 h 793750"/>
                    <a:gd name="connsiteX11" fmla="*/ 12700 w 1662430"/>
                    <a:gd name="connsiteY11" fmla="*/ 673100 h 793750"/>
                    <a:gd name="connsiteX12" fmla="*/ 120650 w 1662430"/>
                    <a:gd name="connsiteY12" fmla="*/ 781050 h 793750"/>
                    <a:gd name="connsiteX13" fmla="*/ 1541780 w 1662430"/>
                    <a:gd name="connsiteY13" fmla="*/ 781050 h 793750"/>
                    <a:gd name="connsiteX14" fmla="*/ 1649730 w 1662430"/>
                    <a:gd name="connsiteY14" fmla="*/ 673100 h 793750"/>
                    <a:gd name="connsiteX15" fmla="*/ 1649730 w 1662430"/>
                    <a:gd name="connsiteY15" fmla="*/ 120650 h 793750"/>
                    <a:gd name="connsiteX16" fmla="*/ 1541780 w 1662430"/>
                    <a:gd name="connsiteY16" fmla="*/ 12700 h 793750"/>
                    <a:gd name="connsiteX17" fmla="*/ 120650 w 1662430"/>
                    <a:gd name="connsiteY17" fmla="*/ 12700 h 793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62430" h="793750">
                      <a:moveTo>
                        <a:pt x="1541780" y="793750"/>
                      </a:moveTo>
                      <a:lnTo>
                        <a:pt x="120650" y="793750"/>
                      </a:lnTo>
                      <a:cubicBezTo>
                        <a:pt x="53975" y="793750"/>
                        <a:pt x="0" y="739775"/>
                        <a:pt x="0" y="673100"/>
                      </a:cubicBezTo>
                      <a:lnTo>
                        <a:pt x="0" y="120650"/>
                      </a:lnTo>
                      <a:cubicBezTo>
                        <a:pt x="0" y="53975"/>
                        <a:pt x="53975" y="0"/>
                        <a:pt x="120650" y="0"/>
                      </a:cubicBezTo>
                      <a:lnTo>
                        <a:pt x="1541780" y="0"/>
                      </a:lnTo>
                      <a:cubicBezTo>
                        <a:pt x="1608455" y="0"/>
                        <a:pt x="1662430" y="53975"/>
                        <a:pt x="1662430" y="120650"/>
                      </a:cubicBezTo>
                      <a:lnTo>
                        <a:pt x="1662430" y="673100"/>
                      </a:lnTo>
                      <a:cubicBezTo>
                        <a:pt x="1662430" y="739140"/>
                        <a:pt x="1608455" y="793750"/>
                        <a:pt x="1541780" y="793750"/>
                      </a:cubicBezTo>
                      <a:close/>
                      <a:moveTo>
                        <a:pt x="120650" y="12700"/>
                      </a:moveTo>
                      <a:cubicBezTo>
                        <a:pt x="60960" y="12700"/>
                        <a:pt x="12700" y="60960"/>
                        <a:pt x="12700" y="120650"/>
                      </a:cubicBezTo>
                      <a:lnTo>
                        <a:pt x="12700" y="673100"/>
                      </a:lnTo>
                      <a:cubicBezTo>
                        <a:pt x="12700" y="732790"/>
                        <a:pt x="60960" y="781050"/>
                        <a:pt x="120650" y="781050"/>
                      </a:cubicBezTo>
                      <a:lnTo>
                        <a:pt x="1541780" y="781050"/>
                      </a:lnTo>
                      <a:cubicBezTo>
                        <a:pt x="1601470" y="781050"/>
                        <a:pt x="1649730" y="732790"/>
                        <a:pt x="1649730" y="673100"/>
                      </a:cubicBezTo>
                      <a:lnTo>
                        <a:pt x="1649730" y="120650"/>
                      </a:lnTo>
                      <a:cubicBezTo>
                        <a:pt x="1649730" y="60960"/>
                        <a:pt x="1601470" y="12700"/>
                        <a:pt x="1541780" y="12700"/>
                      </a:cubicBezTo>
                      <a:lnTo>
                        <a:pt x="120650" y="1270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5F707109-617E-D10C-B17C-9247CDEDFE5B}"/>
                  </a:ext>
                </a:extLst>
              </p:cNvPr>
              <p:cNvSpPr/>
              <p:nvPr/>
            </p:nvSpPr>
            <p:spPr>
              <a:xfrm>
                <a:off x="6789419" y="4251959"/>
                <a:ext cx="663575" cy="85090"/>
              </a:xfrm>
              <a:custGeom>
                <a:avLst/>
                <a:gdLst>
                  <a:gd name="connsiteX0" fmla="*/ 627380 w 663575"/>
                  <a:gd name="connsiteY0" fmla="*/ 85090 h 85090"/>
                  <a:gd name="connsiteX1" fmla="*/ 36195 w 663575"/>
                  <a:gd name="connsiteY1" fmla="*/ 85090 h 85090"/>
                  <a:gd name="connsiteX2" fmla="*/ 0 w 663575"/>
                  <a:gd name="connsiteY2" fmla="*/ 48895 h 85090"/>
                  <a:gd name="connsiteX3" fmla="*/ 0 w 663575"/>
                  <a:gd name="connsiteY3" fmla="*/ 36195 h 85090"/>
                  <a:gd name="connsiteX4" fmla="*/ 36195 w 663575"/>
                  <a:gd name="connsiteY4" fmla="*/ 0 h 85090"/>
                  <a:gd name="connsiteX5" fmla="*/ 627380 w 663575"/>
                  <a:gd name="connsiteY5" fmla="*/ 0 h 85090"/>
                  <a:gd name="connsiteX6" fmla="*/ 663575 w 663575"/>
                  <a:gd name="connsiteY6" fmla="*/ 36195 h 85090"/>
                  <a:gd name="connsiteX7" fmla="*/ 663575 w 663575"/>
                  <a:gd name="connsiteY7" fmla="*/ 48895 h 85090"/>
                  <a:gd name="connsiteX8" fmla="*/ 627380 w 663575"/>
                  <a:gd name="connsiteY8" fmla="*/ 8509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3575" h="85090">
                    <a:moveTo>
                      <a:pt x="627380" y="85090"/>
                    </a:moveTo>
                    <a:lnTo>
                      <a:pt x="36195" y="85090"/>
                    </a:lnTo>
                    <a:cubicBezTo>
                      <a:pt x="16511" y="85090"/>
                      <a:pt x="0" y="69215"/>
                      <a:pt x="0" y="488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627380" y="0"/>
                    </a:lnTo>
                    <a:cubicBezTo>
                      <a:pt x="647065" y="0"/>
                      <a:pt x="663575" y="15875"/>
                      <a:pt x="663575" y="36195"/>
                    </a:cubicBezTo>
                    <a:lnTo>
                      <a:pt x="663575" y="48895"/>
                    </a:lnTo>
                    <a:cubicBezTo>
                      <a:pt x="662940" y="68580"/>
                      <a:pt x="647065" y="85090"/>
                      <a:pt x="627380" y="850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4F16C3E-A72B-9D58-50F0-8A674FD95A95}"/>
                  </a:ext>
                </a:extLst>
              </p:cNvPr>
              <p:cNvSpPr/>
              <p:nvPr/>
            </p:nvSpPr>
            <p:spPr>
              <a:xfrm>
                <a:off x="7498080" y="4251959"/>
                <a:ext cx="85089" cy="85090"/>
              </a:xfrm>
              <a:custGeom>
                <a:avLst/>
                <a:gdLst>
                  <a:gd name="connsiteX0" fmla="*/ 48895 w 85089"/>
                  <a:gd name="connsiteY0" fmla="*/ 85090 h 85090"/>
                  <a:gd name="connsiteX1" fmla="*/ 36195 w 85089"/>
                  <a:gd name="connsiteY1" fmla="*/ 85090 h 85090"/>
                  <a:gd name="connsiteX2" fmla="*/ 0 w 85089"/>
                  <a:gd name="connsiteY2" fmla="*/ 48895 h 85090"/>
                  <a:gd name="connsiteX3" fmla="*/ 0 w 85089"/>
                  <a:gd name="connsiteY3" fmla="*/ 36195 h 85090"/>
                  <a:gd name="connsiteX4" fmla="*/ 36195 w 85089"/>
                  <a:gd name="connsiteY4" fmla="*/ 0 h 85090"/>
                  <a:gd name="connsiteX5" fmla="*/ 48895 w 85089"/>
                  <a:gd name="connsiteY5" fmla="*/ 0 h 85090"/>
                  <a:gd name="connsiteX6" fmla="*/ 85089 w 85089"/>
                  <a:gd name="connsiteY6" fmla="*/ 36195 h 85090"/>
                  <a:gd name="connsiteX7" fmla="*/ 85089 w 85089"/>
                  <a:gd name="connsiteY7" fmla="*/ 48895 h 85090"/>
                  <a:gd name="connsiteX8" fmla="*/ 48895 w 85089"/>
                  <a:gd name="connsiteY8" fmla="*/ 8509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089" h="85090">
                    <a:moveTo>
                      <a:pt x="48895" y="85090"/>
                    </a:moveTo>
                    <a:lnTo>
                      <a:pt x="36195" y="85090"/>
                    </a:lnTo>
                    <a:cubicBezTo>
                      <a:pt x="16510" y="85090"/>
                      <a:pt x="0" y="69215"/>
                      <a:pt x="0" y="488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8895" y="0"/>
                    </a:lnTo>
                    <a:cubicBezTo>
                      <a:pt x="68580" y="0"/>
                      <a:pt x="85089" y="15875"/>
                      <a:pt x="85089" y="36195"/>
                    </a:cubicBezTo>
                    <a:lnTo>
                      <a:pt x="85089" y="48895"/>
                    </a:lnTo>
                    <a:cubicBezTo>
                      <a:pt x="85089" y="68580"/>
                      <a:pt x="68580" y="85090"/>
                      <a:pt x="48895" y="850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D84DCED-8206-1291-73A1-0C46F8659D3D}"/>
                  </a:ext>
                </a:extLst>
              </p:cNvPr>
              <p:cNvSpPr/>
              <p:nvPr/>
            </p:nvSpPr>
            <p:spPr>
              <a:xfrm>
                <a:off x="6788784" y="4391659"/>
                <a:ext cx="918209" cy="85090"/>
              </a:xfrm>
              <a:custGeom>
                <a:avLst/>
                <a:gdLst>
                  <a:gd name="connsiteX0" fmla="*/ 882015 w 918209"/>
                  <a:gd name="connsiteY0" fmla="*/ 85090 h 85090"/>
                  <a:gd name="connsiteX1" fmla="*/ 36195 w 918209"/>
                  <a:gd name="connsiteY1" fmla="*/ 85090 h 85090"/>
                  <a:gd name="connsiteX2" fmla="*/ 0 w 918209"/>
                  <a:gd name="connsiteY2" fmla="*/ 48895 h 85090"/>
                  <a:gd name="connsiteX3" fmla="*/ 0 w 918209"/>
                  <a:gd name="connsiteY3" fmla="*/ 36195 h 85090"/>
                  <a:gd name="connsiteX4" fmla="*/ 36195 w 918209"/>
                  <a:gd name="connsiteY4" fmla="*/ 0 h 85090"/>
                  <a:gd name="connsiteX5" fmla="*/ 882015 w 918209"/>
                  <a:gd name="connsiteY5" fmla="*/ 0 h 85090"/>
                  <a:gd name="connsiteX6" fmla="*/ 918210 w 918209"/>
                  <a:gd name="connsiteY6" fmla="*/ 36195 h 85090"/>
                  <a:gd name="connsiteX7" fmla="*/ 918210 w 918209"/>
                  <a:gd name="connsiteY7" fmla="*/ 48895 h 85090"/>
                  <a:gd name="connsiteX8" fmla="*/ 882015 w 918209"/>
                  <a:gd name="connsiteY8" fmla="*/ 8509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209" h="85090">
                    <a:moveTo>
                      <a:pt x="882015" y="85090"/>
                    </a:moveTo>
                    <a:lnTo>
                      <a:pt x="36195" y="85090"/>
                    </a:lnTo>
                    <a:cubicBezTo>
                      <a:pt x="16510" y="85090"/>
                      <a:pt x="0" y="69215"/>
                      <a:pt x="0" y="488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882015" y="0"/>
                    </a:lnTo>
                    <a:cubicBezTo>
                      <a:pt x="901700" y="0"/>
                      <a:pt x="918210" y="15875"/>
                      <a:pt x="918210" y="36195"/>
                    </a:cubicBezTo>
                    <a:lnTo>
                      <a:pt x="918210" y="48895"/>
                    </a:lnTo>
                    <a:cubicBezTo>
                      <a:pt x="918210" y="69215"/>
                      <a:pt x="901700" y="85090"/>
                      <a:pt x="882015" y="850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992AE64-AD1E-4C98-A358-A151C14195DA}"/>
                  </a:ext>
                </a:extLst>
              </p:cNvPr>
              <p:cNvSpPr/>
              <p:nvPr/>
            </p:nvSpPr>
            <p:spPr>
              <a:xfrm>
                <a:off x="6789419" y="4700270"/>
                <a:ext cx="151765" cy="85089"/>
              </a:xfrm>
              <a:custGeom>
                <a:avLst/>
                <a:gdLst>
                  <a:gd name="connsiteX0" fmla="*/ 115570 w 151765"/>
                  <a:gd name="connsiteY0" fmla="*/ 85090 h 85089"/>
                  <a:gd name="connsiteX1" fmla="*/ 36195 w 151765"/>
                  <a:gd name="connsiteY1" fmla="*/ 85090 h 85089"/>
                  <a:gd name="connsiteX2" fmla="*/ 0 w 151765"/>
                  <a:gd name="connsiteY2" fmla="*/ 48895 h 85089"/>
                  <a:gd name="connsiteX3" fmla="*/ 0 w 151765"/>
                  <a:gd name="connsiteY3" fmla="*/ 36195 h 85089"/>
                  <a:gd name="connsiteX4" fmla="*/ 36195 w 151765"/>
                  <a:gd name="connsiteY4" fmla="*/ 0 h 85089"/>
                  <a:gd name="connsiteX5" fmla="*/ 115570 w 151765"/>
                  <a:gd name="connsiteY5" fmla="*/ 0 h 85089"/>
                  <a:gd name="connsiteX6" fmla="*/ 151765 w 151765"/>
                  <a:gd name="connsiteY6" fmla="*/ 36195 h 85089"/>
                  <a:gd name="connsiteX7" fmla="*/ 151765 w 151765"/>
                  <a:gd name="connsiteY7" fmla="*/ 48895 h 85089"/>
                  <a:gd name="connsiteX8" fmla="*/ 115570 w 151765"/>
                  <a:gd name="connsiteY8" fmla="*/ 8509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765" h="85089">
                    <a:moveTo>
                      <a:pt x="115570" y="85090"/>
                    </a:moveTo>
                    <a:lnTo>
                      <a:pt x="36195" y="85090"/>
                    </a:lnTo>
                    <a:cubicBezTo>
                      <a:pt x="16511" y="85090"/>
                      <a:pt x="0" y="69215"/>
                      <a:pt x="0" y="488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15570" y="0"/>
                    </a:lnTo>
                    <a:cubicBezTo>
                      <a:pt x="135255" y="0"/>
                      <a:pt x="151765" y="15875"/>
                      <a:pt x="151765" y="36195"/>
                    </a:cubicBezTo>
                    <a:lnTo>
                      <a:pt x="151765" y="48895"/>
                    </a:lnTo>
                    <a:cubicBezTo>
                      <a:pt x="151130" y="68580"/>
                      <a:pt x="135255" y="85090"/>
                      <a:pt x="115570" y="850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99E7313E-5DA7-202C-5F4D-6BAF2F825064}"/>
                  </a:ext>
                </a:extLst>
              </p:cNvPr>
              <p:cNvSpPr/>
              <p:nvPr/>
            </p:nvSpPr>
            <p:spPr>
              <a:xfrm>
                <a:off x="6979284" y="4700270"/>
                <a:ext cx="85090" cy="85089"/>
              </a:xfrm>
              <a:custGeom>
                <a:avLst/>
                <a:gdLst>
                  <a:gd name="connsiteX0" fmla="*/ 48895 w 85090"/>
                  <a:gd name="connsiteY0" fmla="*/ 85090 h 85089"/>
                  <a:gd name="connsiteX1" fmla="*/ 36195 w 85090"/>
                  <a:gd name="connsiteY1" fmla="*/ 85090 h 85089"/>
                  <a:gd name="connsiteX2" fmla="*/ 0 w 85090"/>
                  <a:gd name="connsiteY2" fmla="*/ 48895 h 85089"/>
                  <a:gd name="connsiteX3" fmla="*/ 0 w 85090"/>
                  <a:gd name="connsiteY3" fmla="*/ 36195 h 85089"/>
                  <a:gd name="connsiteX4" fmla="*/ 36195 w 85090"/>
                  <a:gd name="connsiteY4" fmla="*/ 0 h 85089"/>
                  <a:gd name="connsiteX5" fmla="*/ 48895 w 85090"/>
                  <a:gd name="connsiteY5" fmla="*/ 0 h 85089"/>
                  <a:gd name="connsiteX6" fmla="*/ 85090 w 85090"/>
                  <a:gd name="connsiteY6" fmla="*/ 36195 h 85089"/>
                  <a:gd name="connsiteX7" fmla="*/ 85090 w 85090"/>
                  <a:gd name="connsiteY7" fmla="*/ 48895 h 85089"/>
                  <a:gd name="connsiteX8" fmla="*/ 48895 w 85090"/>
                  <a:gd name="connsiteY8" fmla="*/ 8509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090" h="85089">
                    <a:moveTo>
                      <a:pt x="48895" y="85090"/>
                    </a:moveTo>
                    <a:lnTo>
                      <a:pt x="36195" y="85090"/>
                    </a:lnTo>
                    <a:cubicBezTo>
                      <a:pt x="16510" y="85090"/>
                      <a:pt x="0" y="69215"/>
                      <a:pt x="0" y="488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8895" y="0"/>
                    </a:lnTo>
                    <a:cubicBezTo>
                      <a:pt x="68580" y="0"/>
                      <a:pt x="85090" y="15875"/>
                      <a:pt x="85090" y="36195"/>
                    </a:cubicBezTo>
                    <a:lnTo>
                      <a:pt x="85090" y="48895"/>
                    </a:lnTo>
                    <a:cubicBezTo>
                      <a:pt x="84455" y="68580"/>
                      <a:pt x="68580" y="85090"/>
                      <a:pt x="48895" y="850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C87014C4-D7D6-F586-7948-718F7C0F09A6}"/>
                  </a:ext>
                </a:extLst>
              </p:cNvPr>
              <p:cNvSpPr/>
              <p:nvPr/>
            </p:nvSpPr>
            <p:spPr>
              <a:xfrm>
                <a:off x="7760334" y="4391659"/>
                <a:ext cx="229870" cy="85090"/>
              </a:xfrm>
              <a:custGeom>
                <a:avLst/>
                <a:gdLst>
                  <a:gd name="connsiteX0" fmla="*/ 193675 w 229870"/>
                  <a:gd name="connsiteY0" fmla="*/ 85090 h 85090"/>
                  <a:gd name="connsiteX1" fmla="*/ 36195 w 229870"/>
                  <a:gd name="connsiteY1" fmla="*/ 85090 h 85090"/>
                  <a:gd name="connsiteX2" fmla="*/ 0 w 229870"/>
                  <a:gd name="connsiteY2" fmla="*/ 48895 h 85090"/>
                  <a:gd name="connsiteX3" fmla="*/ 0 w 229870"/>
                  <a:gd name="connsiteY3" fmla="*/ 36195 h 85090"/>
                  <a:gd name="connsiteX4" fmla="*/ 36195 w 229870"/>
                  <a:gd name="connsiteY4" fmla="*/ 0 h 85090"/>
                  <a:gd name="connsiteX5" fmla="*/ 193675 w 229870"/>
                  <a:gd name="connsiteY5" fmla="*/ 0 h 85090"/>
                  <a:gd name="connsiteX6" fmla="*/ 229870 w 229870"/>
                  <a:gd name="connsiteY6" fmla="*/ 36195 h 85090"/>
                  <a:gd name="connsiteX7" fmla="*/ 229870 w 229870"/>
                  <a:gd name="connsiteY7" fmla="*/ 48895 h 85090"/>
                  <a:gd name="connsiteX8" fmla="*/ 193675 w 229870"/>
                  <a:gd name="connsiteY8" fmla="*/ 8509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870" h="85090">
                    <a:moveTo>
                      <a:pt x="193675" y="85090"/>
                    </a:moveTo>
                    <a:lnTo>
                      <a:pt x="36195" y="85090"/>
                    </a:lnTo>
                    <a:cubicBezTo>
                      <a:pt x="16510" y="85090"/>
                      <a:pt x="0" y="69215"/>
                      <a:pt x="0" y="4889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93675" y="0"/>
                    </a:lnTo>
                    <a:cubicBezTo>
                      <a:pt x="213360" y="0"/>
                      <a:pt x="229870" y="15875"/>
                      <a:pt x="229870" y="36195"/>
                    </a:cubicBezTo>
                    <a:lnTo>
                      <a:pt x="229870" y="48895"/>
                    </a:lnTo>
                    <a:cubicBezTo>
                      <a:pt x="229870" y="69215"/>
                      <a:pt x="213995" y="85090"/>
                      <a:pt x="193675" y="8509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" name="Graphic 2">
              <a:extLst>
                <a:ext uri="{FF2B5EF4-FFF2-40B4-BE49-F238E27FC236}">
                  <a16:creationId xmlns:a16="http://schemas.microsoft.com/office/drawing/2014/main" id="{2FCD5D6A-5BBE-7976-5784-89111A7CFF52}"/>
                </a:ext>
              </a:extLst>
            </p:cNvPr>
            <p:cNvGrpSpPr/>
            <p:nvPr/>
          </p:nvGrpSpPr>
          <p:grpSpPr>
            <a:xfrm>
              <a:off x="6632575" y="1201419"/>
              <a:ext cx="1934844" cy="1351915"/>
              <a:chOff x="6632575" y="1201419"/>
              <a:chExt cx="1934844" cy="1351915"/>
            </a:xfrm>
          </p:grpSpPr>
          <p:grpSp>
            <p:nvGrpSpPr>
              <p:cNvPr id="140" name="Graphic 2">
                <a:extLst>
                  <a:ext uri="{FF2B5EF4-FFF2-40B4-BE49-F238E27FC236}">
                    <a16:creationId xmlns:a16="http://schemas.microsoft.com/office/drawing/2014/main" id="{8ADCDFCF-FE2E-4075-7FAF-FF9DB48C561C}"/>
                  </a:ext>
                </a:extLst>
              </p:cNvPr>
              <p:cNvGrpSpPr/>
              <p:nvPr/>
            </p:nvGrpSpPr>
            <p:grpSpPr>
              <a:xfrm>
                <a:off x="6632575" y="1201419"/>
                <a:ext cx="1934844" cy="1351915"/>
                <a:chOff x="6632575" y="1201419"/>
                <a:chExt cx="1934844" cy="1351915"/>
              </a:xfrm>
            </p:grpSpPr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8E9B7334-883B-6CA9-C937-5CAB916AE6BA}"/>
                    </a:ext>
                  </a:extLst>
                </p:cNvPr>
                <p:cNvSpPr/>
                <p:nvPr/>
              </p:nvSpPr>
              <p:spPr>
                <a:xfrm>
                  <a:off x="6638925" y="1207135"/>
                  <a:ext cx="1922144" cy="1339850"/>
                </a:xfrm>
                <a:custGeom>
                  <a:avLst/>
                  <a:gdLst>
                    <a:gd name="connsiteX0" fmla="*/ 1807845 w 1922144"/>
                    <a:gd name="connsiteY0" fmla="*/ 1339850 h 1339850"/>
                    <a:gd name="connsiteX1" fmla="*/ 114300 w 1922144"/>
                    <a:gd name="connsiteY1" fmla="*/ 1339850 h 1339850"/>
                    <a:gd name="connsiteX2" fmla="*/ 0 w 1922144"/>
                    <a:gd name="connsiteY2" fmla="*/ 1225550 h 1339850"/>
                    <a:gd name="connsiteX3" fmla="*/ 0 w 1922144"/>
                    <a:gd name="connsiteY3" fmla="*/ 114300 h 1339850"/>
                    <a:gd name="connsiteX4" fmla="*/ 114300 w 1922144"/>
                    <a:gd name="connsiteY4" fmla="*/ 0 h 1339850"/>
                    <a:gd name="connsiteX5" fmla="*/ 1807845 w 1922144"/>
                    <a:gd name="connsiteY5" fmla="*/ 0 h 1339850"/>
                    <a:gd name="connsiteX6" fmla="*/ 1922145 w 1922144"/>
                    <a:gd name="connsiteY6" fmla="*/ 114300 h 1339850"/>
                    <a:gd name="connsiteX7" fmla="*/ 1922145 w 1922144"/>
                    <a:gd name="connsiteY7" fmla="*/ 1225550 h 1339850"/>
                    <a:gd name="connsiteX8" fmla="*/ 1807845 w 1922144"/>
                    <a:gd name="connsiteY8" fmla="*/ 1339850 h 1339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2144" h="1339850">
                      <a:moveTo>
                        <a:pt x="1807845" y="1339850"/>
                      </a:moveTo>
                      <a:lnTo>
                        <a:pt x="114300" y="1339850"/>
                      </a:lnTo>
                      <a:cubicBezTo>
                        <a:pt x="51435" y="1339850"/>
                        <a:pt x="0" y="1289050"/>
                        <a:pt x="0" y="1225550"/>
                      </a:cubicBezTo>
                      <a:lnTo>
                        <a:pt x="0" y="114300"/>
                      </a:lnTo>
                      <a:cubicBezTo>
                        <a:pt x="0" y="51435"/>
                        <a:pt x="50800" y="0"/>
                        <a:pt x="114300" y="0"/>
                      </a:cubicBezTo>
                      <a:lnTo>
                        <a:pt x="1807845" y="0"/>
                      </a:lnTo>
                      <a:cubicBezTo>
                        <a:pt x="1870710" y="0"/>
                        <a:pt x="1922145" y="50800"/>
                        <a:pt x="1922145" y="114300"/>
                      </a:cubicBezTo>
                      <a:lnTo>
                        <a:pt x="1922145" y="1225550"/>
                      </a:lnTo>
                      <a:cubicBezTo>
                        <a:pt x="1922145" y="1288415"/>
                        <a:pt x="1870710" y="1339850"/>
                        <a:pt x="1807845" y="1339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CD87D013-DEF2-4EC6-32A9-EEC1E34AA347}"/>
                    </a:ext>
                  </a:extLst>
                </p:cNvPr>
                <p:cNvSpPr/>
                <p:nvPr/>
              </p:nvSpPr>
              <p:spPr>
                <a:xfrm>
                  <a:off x="6632575" y="1201419"/>
                  <a:ext cx="1934844" cy="1351915"/>
                </a:xfrm>
                <a:custGeom>
                  <a:avLst/>
                  <a:gdLst>
                    <a:gd name="connsiteX0" fmla="*/ 1814195 w 1934844"/>
                    <a:gd name="connsiteY0" fmla="*/ 1351915 h 1351915"/>
                    <a:gd name="connsiteX1" fmla="*/ 120650 w 1934844"/>
                    <a:gd name="connsiteY1" fmla="*/ 1351915 h 1351915"/>
                    <a:gd name="connsiteX2" fmla="*/ 0 w 1934844"/>
                    <a:gd name="connsiteY2" fmla="*/ 1231265 h 1351915"/>
                    <a:gd name="connsiteX3" fmla="*/ 0 w 1934844"/>
                    <a:gd name="connsiteY3" fmla="*/ 120650 h 1351915"/>
                    <a:gd name="connsiteX4" fmla="*/ 120650 w 1934844"/>
                    <a:gd name="connsiteY4" fmla="*/ 0 h 1351915"/>
                    <a:gd name="connsiteX5" fmla="*/ 1814195 w 1934844"/>
                    <a:gd name="connsiteY5" fmla="*/ 0 h 1351915"/>
                    <a:gd name="connsiteX6" fmla="*/ 1934845 w 1934844"/>
                    <a:gd name="connsiteY6" fmla="*/ 120650 h 1351915"/>
                    <a:gd name="connsiteX7" fmla="*/ 1934845 w 1934844"/>
                    <a:gd name="connsiteY7" fmla="*/ 1231265 h 1351915"/>
                    <a:gd name="connsiteX8" fmla="*/ 1814195 w 1934844"/>
                    <a:gd name="connsiteY8" fmla="*/ 1351915 h 1351915"/>
                    <a:gd name="connsiteX9" fmla="*/ 120650 w 1934844"/>
                    <a:gd name="connsiteY9" fmla="*/ 12700 h 1351915"/>
                    <a:gd name="connsiteX10" fmla="*/ 12700 w 1934844"/>
                    <a:gd name="connsiteY10" fmla="*/ 120650 h 1351915"/>
                    <a:gd name="connsiteX11" fmla="*/ 12700 w 1934844"/>
                    <a:gd name="connsiteY11" fmla="*/ 1231265 h 1351915"/>
                    <a:gd name="connsiteX12" fmla="*/ 120650 w 1934844"/>
                    <a:gd name="connsiteY12" fmla="*/ 1339215 h 1351915"/>
                    <a:gd name="connsiteX13" fmla="*/ 1814195 w 1934844"/>
                    <a:gd name="connsiteY13" fmla="*/ 1339215 h 1351915"/>
                    <a:gd name="connsiteX14" fmla="*/ 1922145 w 1934844"/>
                    <a:gd name="connsiteY14" fmla="*/ 1231265 h 1351915"/>
                    <a:gd name="connsiteX15" fmla="*/ 1922145 w 1934844"/>
                    <a:gd name="connsiteY15" fmla="*/ 120650 h 1351915"/>
                    <a:gd name="connsiteX16" fmla="*/ 1814195 w 1934844"/>
                    <a:gd name="connsiteY16" fmla="*/ 12700 h 1351915"/>
                    <a:gd name="connsiteX17" fmla="*/ 120650 w 1934844"/>
                    <a:gd name="connsiteY17" fmla="*/ 12700 h 135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34844" h="1351915">
                      <a:moveTo>
                        <a:pt x="1814195" y="1351915"/>
                      </a:moveTo>
                      <a:lnTo>
                        <a:pt x="120650" y="1351915"/>
                      </a:lnTo>
                      <a:cubicBezTo>
                        <a:pt x="53975" y="1351915"/>
                        <a:pt x="0" y="1297940"/>
                        <a:pt x="0" y="1231265"/>
                      </a:cubicBezTo>
                      <a:lnTo>
                        <a:pt x="0" y="120650"/>
                      </a:lnTo>
                      <a:cubicBezTo>
                        <a:pt x="0" y="53975"/>
                        <a:pt x="53975" y="0"/>
                        <a:pt x="120650" y="0"/>
                      </a:cubicBezTo>
                      <a:lnTo>
                        <a:pt x="1814195" y="0"/>
                      </a:lnTo>
                      <a:cubicBezTo>
                        <a:pt x="1880870" y="0"/>
                        <a:pt x="1934845" y="53975"/>
                        <a:pt x="1934845" y="120650"/>
                      </a:cubicBezTo>
                      <a:lnTo>
                        <a:pt x="1934845" y="1231265"/>
                      </a:lnTo>
                      <a:cubicBezTo>
                        <a:pt x="1934845" y="1297940"/>
                        <a:pt x="1880870" y="1351915"/>
                        <a:pt x="1814195" y="1351915"/>
                      </a:cubicBezTo>
                      <a:close/>
                      <a:moveTo>
                        <a:pt x="120650" y="12700"/>
                      </a:moveTo>
                      <a:cubicBezTo>
                        <a:pt x="60960" y="12700"/>
                        <a:pt x="12700" y="60960"/>
                        <a:pt x="12700" y="120650"/>
                      </a:cubicBezTo>
                      <a:lnTo>
                        <a:pt x="12700" y="1231265"/>
                      </a:lnTo>
                      <a:cubicBezTo>
                        <a:pt x="12700" y="1290955"/>
                        <a:pt x="60960" y="1339215"/>
                        <a:pt x="120650" y="1339215"/>
                      </a:cubicBezTo>
                      <a:lnTo>
                        <a:pt x="1814195" y="1339215"/>
                      </a:lnTo>
                      <a:cubicBezTo>
                        <a:pt x="1873885" y="1339215"/>
                        <a:pt x="1922145" y="1290955"/>
                        <a:pt x="1922145" y="1231265"/>
                      </a:cubicBezTo>
                      <a:lnTo>
                        <a:pt x="1922145" y="120650"/>
                      </a:lnTo>
                      <a:cubicBezTo>
                        <a:pt x="1922145" y="60960"/>
                        <a:pt x="1873885" y="12700"/>
                        <a:pt x="1814195" y="12700"/>
                      </a:cubicBezTo>
                      <a:lnTo>
                        <a:pt x="120650" y="1270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" name="Graphic 2">
                <a:extLst>
                  <a:ext uri="{FF2B5EF4-FFF2-40B4-BE49-F238E27FC236}">
                    <a16:creationId xmlns:a16="http://schemas.microsoft.com/office/drawing/2014/main" id="{8CF155B2-1633-CCD0-AA6A-B28B2134144F}"/>
                  </a:ext>
                </a:extLst>
              </p:cNvPr>
              <p:cNvGrpSpPr/>
              <p:nvPr/>
            </p:nvGrpSpPr>
            <p:grpSpPr>
              <a:xfrm>
                <a:off x="6792595" y="1358265"/>
                <a:ext cx="508000" cy="116204"/>
                <a:chOff x="6792595" y="1358265"/>
                <a:chExt cx="508000" cy="116204"/>
              </a:xfrm>
            </p:grpSpPr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FA4AC073-E7E5-C4E5-A89B-A0CFE6C25C35}"/>
                    </a:ext>
                  </a:extLst>
                </p:cNvPr>
                <p:cNvSpPr/>
                <p:nvPr/>
              </p:nvSpPr>
              <p:spPr>
                <a:xfrm>
                  <a:off x="6792595" y="1358265"/>
                  <a:ext cx="114300" cy="114300"/>
                </a:xfrm>
                <a:custGeom>
                  <a:avLst/>
                  <a:gdLst>
                    <a:gd name="connsiteX0" fmla="*/ 114300 w 114300"/>
                    <a:gd name="connsiteY0" fmla="*/ 57150 h 114300"/>
                    <a:gd name="connsiteX1" fmla="*/ 57150 w 114300"/>
                    <a:gd name="connsiteY1" fmla="*/ 114300 h 114300"/>
                    <a:gd name="connsiteX2" fmla="*/ 0 w 114300"/>
                    <a:gd name="connsiteY2" fmla="*/ 57150 h 114300"/>
                    <a:gd name="connsiteX3" fmla="*/ 57150 w 114300"/>
                    <a:gd name="connsiteY3" fmla="*/ 0 h 114300"/>
                    <a:gd name="connsiteX4" fmla="*/ 114300 w 114300"/>
                    <a:gd name="connsiteY4" fmla="*/ 571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0" h="114300">
                      <a:moveTo>
                        <a:pt x="114300" y="57150"/>
                      </a:moveTo>
                      <a:cubicBezTo>
                        <a:pt x="114300" y="88713"/>
                        <a:pt x="88713" y="114300"/>
                        <a:pt x="57150" y="114300"/>
                      </a:cubicBezTo>
                      <a:cubicBezTo>
                        <a:pt x="25587" y="114300"/>
                        <a:pt x="0" y="88713"/>
                        <a:pt x="0" y="57150"/>
                      </a:cubicBezTo>
                      <a:cubicBezTo>
                        <a:pt x="0" y="25587"/>
                        <a:pt x="25587" y="0"/>
                        <a:pt x="57150" y="0"/>
                      </a:cubicBezTo>
                      <a:cubicBezTo>
                        <a:pt x="88713" y="0"/>
                        <a:pt x="114300" y="25587"/>
                        <a:pt x="114300" y="5715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AE39EA30-A04B-31EA-5AC5-4895FCE11A43}"/>
                    </a:ext>
                  </a:extLst>
                </p:cNvPr>
                <p:cNvSpPr/>
                <p:nvPr/>
              </p:nvSpPr>
              <p:spPr>
                <a:xfrm>
                  <a:off x="6991984" y="1360170"/>
                  <a:ext cx="114300" cy="114300"/>
                </a:xfrm>
                <a:custGeom>
                  <a:avLst/>
                  <a:gdLst>
                    <a:gd name="connsiteX0" fmla="*/ 114300 w 114300"/>
                    <a:gd name="connsiteY0" fmla="*/ 57150 h 114300"/>
                    <a:gd name="connsiteX1" fmla="*/ 57150 w 114300"/>
                    <a:gd name="connsiteY1" fmla="*/ 114300 h 114300"/>
                    <a:gd name="connsiteX2" fmla="*/ 0 w 114300"/>
                    <a:gd name="connsiteY2" fmla="*/ 57150 h 114300"/>
                    <a:gd name="connsiteX3" fmla="*/ 57150 w 114300"/>
                    <a:gd name="connsiteY3" fmla="*/ 0 h 114300"/>
                    <a:gd name="connsiteX4" fmla="*/ 114300 w 114300"/>
                    <a:gd name="connsiteY4" fmla="*/ 571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0" h="114300">
                      <a:moveTo>
                        <a:pt x="114300" y="57150"/>
                      </a:moveTo>
                      <a:cubicBezTo>
                        <a:pt x="114300" y="88713"/>
                        <a:pt x="88713" y="114300"/>
                        <a:pt x="57150" y="114300"/>
                      </a:cubicBezTo>
                      <a:cubicBezTo>
                        <a:pt x="25587" y="114300"/>
                        <a:pt x="0" y="88713"/>
                        <a:pt x="0" y="57150"/>
                      </a:cubicBezTo>
                      <a:cubicBezTo>
                        <a:pt x="0" y="25587"/>
                        <a:pt x="25587" y="0"/>
                        <a:pt x="57150" y="0"/>
                      </a:cubicBezTo>
                      <a:cubicBezTo>
                        <a:pt x="88713" y="0"/>
                        <a:pt x="114300" y="25587"/>
                        <a:pt x="114300" y="57150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F904366C-3433-0534-3797-C2DA7748CD34}"/>
                    </a:ext>
                  </a:extLst>
                </p:cNvPr>
                <p:cNvSpPr/>
                <p:nvPr/>
              </p:nvSpPr>
              <p:spPr>
                <a:xfrm>
                  <a:off x="7186295" y="1360170"/>
                  <a:ext cx="114300" cy="114300"/>
                </a:xfrm>
                <a:custGeom>
                  <a:avLst/>
                  <a:gdLst>
                    <a:gd name="connsiteX0" fmla="*/ 114300 w 114300"/>
                    <a:gd name="connsiteY0" fmla="*/ 57150 h 114300"/>
                    <a:gd name="connsiteX1" fmla="*/ 57150 w 114300"/>
                    <a:gd name="connsiteY1" fmla="*/ 114300 h 114300"/>
                    <a:gd name="connsiteX2" fmla="*/ 0 w 114300"/>
                    <a:gd name="connsiteY2" fmla="*/ 57150 h 114300"/>
                    <a:gd name="connsiteX3" fmla="*/ 57150 w 114300"/>
                    <a:gd name="connsiteY3" fmla="*/ 0 h 114300"/>
                    <a:gd name="connsiteX4" fmla="*/ 114300 w 114300"/>
                    <a:gd name="connsiteY4" fmla="*/ 571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0" h="114300">
                      <a:moveTo>
                        <a:pt x="114300" y="57150"/>
                      </a:moveTo>
                      <a:cubicBezTo>
                        <a:pt x="114300" y="88713"/>
                        <a:pt x="88713" y="114300"/>
                        <a:pt x="57150" y="114300"/>
                      </a:cubicBezTo>
                      <a:cubicBezTo>
                        <a:pt x="25587" y="114300"/>
                        <a:pt x="0" y="88713"/>
                        <a:pt x="0" y="57150"/>
                      </a:cubicBezTo>
                      <a:cubicBezTo>
                        <a:pt x="0" y="25587"/>
                        <a:pt x="25587" y="0"/>
                        <a:pt x="57150" y="0"/>
                      </a:cubicBezTo>
                      <a:cubicBezTo>
                        <a:pt x="88713" y="0"/>
                        <a:pt x="114300" y="25587"/>
                        <a:pt x="114300" y="57150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" name="Graphic 2">
                <a:extLst>
                  <a:ext uri="{FF2B5EF4-FFF2-40B4-BE49-F238E27FC236}">
                    <a16:creationId xmlns:a16="http://schemas.microsoft.com/office/drawing/2014/main" id="{403B03AB-97C0-1C8B-FB34-734CD31BCBFB}"/>
                  </a:ext>
                </a:extLst>
              </p:cNvPr>
              <p:cNvGrpSpPr/>
              <p:nvPr/>
            </p:nvGrpSpPr>
            <p:grpSpPr>
              <a:xfrm>
                <a:off x="6793230" y="1648460"/>
                <a:ext cx="1614804" cy="695960"/>
                <a:chOff x="6793230" y="1648460"/>
                <a:chExt cx="1614804" cy="695960"/>
              </a:xfrm>
            </p:grpSpPr>
            <p:grpSp>
              <p:nvGrpSpPr>
                <p:cNvPr id="148" name="Graphic 2">
                  <a:extLst>
                    <a:ext uri="{FF2B5EF4-FFF2-40B4-BE49-F238E27FC236}">
                      <a16:creationId xmlns:a16="http://schemas.microsoft.com/office/drawing/2014/main" id="{F0F2A8F3-83B1-8F8B-2F0B-06677C8C3D33}"/>
                    </a:ext>
                  </a:extLst>
                </p:cNvPr>
                <p:cNvGrpSpPr/>
                <p:nvPr/>
              </p:nvGrpSpPr>
              <p:grpSpPr>
                <a:xfrm>
                  <a:off x="6793230" y="1648460"/>
                  <a:ext cx="695959" cy="695960"/>
                  <a:chOff x="6793230" y="1648460"/>
                  <a:chExt cx="695959" cy="695960"/>
                </a:xfrm>
              </p:grpSpPr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8AE1C0E1-9F75-7294-4EE5-3486CA6D2D16}"/>
                      </a:ext>
                    </a:extLst>
                  </p:cNvPr>
                  <p:cNvSpPr/>
                  <p:nvPr/>
                </p:nvSpPr>
                <p:spPr>
                  <a:xfrm>
                    <a:off x="7223759" y="1750695"/>
                    <a:ext cx="264803" cy="246379"/>
                  </a:xfrm>
                  <a:custGeom>
                    <a:avLst/>
                    <a:gdLst>
                      <a:gd name="connsiteX0" fmla="*/ 163195 w 264803"/>
                      <a:gd name="connsiteY0" fmla="*/ 0 h 246379"/>
                      <a:gd name="connsiteX1" fmla="*/ 0 w 264803"/>
                      <a:gd name="connsiteY1" fmla="*/ 163195 h 246379"/>
                      <a:gd name="connsiteX2" fmla="*/ 34290 w 264803"/>
                      <a:gd name="connsiteY2" fmla="*/ 246380 h 246379"/>
                      <a:gd name="connsiteX3" fmla="*/ 264795 w 264803"/>
                      <a:gd name="connsiteY3" fmla="*/ 246380 h 246379"/>
                      <a:gd name="connsiteX4" fmla="*/ 163195 w 264803"/>
                      <a:gd name="connsiteY4" fmla="*/ 0 h 246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4803" h="246379">
                        <a:moveTo>
                          <a:pt x="163195" y="0"/>
                        </a:moveTo>
                        <a:lnTo>
                          <a:pt x="0" y="163195"/>
                        </a:lnTo>
                        <a:cubicBezTo>
                          <a:pt x="21590" y="184785"/>
                          <a:pt x="34290" y="213995"/>
                          <a:pt x="34290" y="246380"/>
                        </a:cubicBezTo>
                        <a:lnTo>
                          <a:pt x="264795" y="246380"/>
                        </a:lnTo>
                        <a:cubicBezTo>
                          <a:pt x="265430" y="150495"/>
                          <a:pt x="226060" y="63500"/>
                          <a:pt x="163195" y="0"/>
                        </a:cubicBezTo>
                        <a:close/>
                      </a:path>
                    </a:pathLst>
                  </a:custGeom>
                  <a:solidFill>
                    <a:srgbClr val="EE0069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A7947651-99AD-357B-EE88-54143645851B}"/>
                      </a:ext>
                    </a:extLst>
                  </p:cNvPr>
                  <p:cNvSpPr/>
                  <p:nvPr/>
                </p:nvSpPr>
                <p:spPr>
                  <a:xfrm>
                    <a:off x="6793230" y="1648460"/>
                    <a:ext cx="670559" cy="695960"/>
                  </a:xfrm>
                  <a:custGeom>
                    <a:avLst/>
                    <a:gdLst>
                      <a:gd name="connsiteX0" fmla="*/ 456564 w 670559"/>
                      <a:gd name="connsiteY0" fmla="*/ 393065 h 695960"/>
                      <a:gd name="connsiteX1" fmla="*/ 347980 w 670559"/>
                      <a:gd name="connsiteY1" fmla="*/ 466090 h 695960"/>
                      <a:gd name="connsiteX2" fmla="*/ 230505 w 670559"/>
                      <a:gd name="connsiteY2" fmla="*/ 348615 h 695960"/>
                      <a:gd name="connsiteX3" fmla="*/ 347980 w 670559"/>
                      <a:gd name="connsiteY3" fmla="*/ 231140 h 695960"/>
                      <a:gd name="connsiteX4" fmla="*/ 431164 w 670559"/>
                      <a:gd name="connsiteY4" fmla="*/ 265430 h 695960"/>
                      <a:gd name="connsiteX5" fmla="*/ 594360 w 670559"/>
                      <a:gd name="connsiteY5" fmla="*/ 102235 h 695960"/>
                      <a:gd name="connsiteX6" fmla="*/ 347980 w 670559"/>
                      <a:gd name="connsiteY6" fmla="*/ 0 h 695960"/>
                      <a:gd name="connsiteX7" fmla="*/ 0 w 670559"/>
                      <a:gd name="connsiteY7" fmla="*/ 347980 h 695960"/>
                      <a:gd name="connsiteX8" fmla="*/ 347980 w 670559"/>
                      <a:gd name="connsiteY8" fmla="*/ 695960 h 695960"/>
                      <a:gd name="connsiteX9" fmla="*/ 670560 w 670559"/>
                      <a:gd name="connsiteY9" fmla="*/ 478790 h 695960"/>
                      <a:gd name="connsiteX10" fmla="*/ 456564 w 670559"/>
                      <a:gd name="connsiteY10" fmla="*/ 393065 h 695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0559" h="695960">
                        <a:moveTo>
                          <a:pt x="456564" y="393065"/>
                        </a:moveTo>
                        <a:cubicBezTo>
                          <a:pt x="438785" y="436245"/>
                          <a:pt x="396875" y="466090"/>
                          <a:pt x="347980" y="466090"/>
                        </a:cubicBezTo>
                        <a:cubicBezTo>
                          <a:pt x="283210" y="466090"/>
                          <a:pt x="230505" y="413385"/>
                          <a:pt x="230505" y="348615"/>
                        </a:cubicBezTo>
                        <a:cubicBezTo>
                          <a:pt x="230505" y="283845"/>
                          <a:pt x="283210" y="231140"/>
                          <a:pt x="347980" y="231140"/>
                        </a:cubicBezTo>
                        <a:cubicBezTo>
                          <a:pt x="380364" y="231140"/>
                          <a:pt x="409575" y="244475"/>
                          <a:pt x="431164" y="265430"/>
                        </a:cubicBezTo>
                        <a:lnTo>
                          <a:pt x="594360" y="102235"/>
                        </a:lnTo>
                        <a:cubicBezTo>
                          <a:pt x="531495" y="39370"/>
                          <a:pt x="444500" y="0"/>
                          <a:pt x="347980" y="0"/>
                        </a:cubicBezTo>
                        <a:cubicBezTo>
                          <a:pt x="156210" y="0"/>
                          <a:pt x="0" y="156210"/>
                          <a:pt x="0" y="347980"/>
                        </a:cubicBezTo>
                        <a:cubicBezTo>
                          <a:pt x="0" y="539750"/>
                          <a:pt x="156210" y="695960"/>
                          <a:pt x="347980" y="695960"/>
                        </a:cubicBezTo>
                        <a:cubicBezTo>
                          <a:pt x="493395" y="695960"/>
                          <a:pt x="618489" y="605790"/>
                          <a:pt x="670560" y="478790"/>
                        </a:cubicBezTo>
                        <a:lnTo>
                          <a:pt x="456564" y="393065"/>
                        </a:ln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7AC413D-3847-7AE5-FEF0-B36235D20451}"/>
                      </a:ext>
                    </a:extLst>
                  </p:cNvPr>
                  <p:cNvSpPr/>
                  <p:nvPr/>
                </p:nvSpPr>
                <p:spPr>
                  <a:xfrm>
                    <a:off x="7249159" y="1997075"/>
                    <a:ext cx="240030" cy="131445"/>
                  </a:xfrm>
                  <a:custGeom>
                    <a:avLst/>
                    <a:gdLst>
                      <a:gd name="connsiteX0" fmla="*/ 240030 w 240030"/>
                      <a:gd name="connsiteY0" fmla="*/ 0 h 131445"/>
                      <a:gd name="connsiteX1" fmla="*/ 8890 w 240030"/>
                      <a:gd name="connsiteY1" fmla="*/ 0 h 131445"/>
                      <a:gd name="connsiteX2" fmla="*/ 0 w 240030"/>
                      <a:gd name="connsiteY2" fmla="*/ 44450 h 131445"/>
                      <a:gd name="connsiteX3" fmla="*/ 213995 w 240030"/>
                      <a:gd name="connsiteY3" fmla="*/ 131445 h 131445"/>
                      <a:gd name="connsiteX4" fmla="*/ 240030 w 240030"/>
                      <a:gd name="connsiteY4" fmla="*/ 0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030" h="131445">
                        <a:moveTo>
                          <a:pt x="240030" y="0"/>
                        </a:moveTo>
                        <a:lnTo>
                          <a:pt x="8890" y="0"/>
                        </a:lnTo>
                        <a:cubicBezTo>
                          <a:pt x="8890" y="15875"/>
                          <a:pt x="5715" y="30480"/>
                          <a:pt x="0" y="44450"/>
                        </a:cubicBezTo>
                        <a:lnTo>
                          <a:pt x="213995" y="131445"/>
                        </a:lnTo>
                        <a:cubicBezTo>
                          <a:pt x="230505" y="90805"/>
                          <a:pt x="240030" y="46355"/>
                          <a:pt x="240030" y="0"/>
                        </a:cubicBezTo>
                        <a:close/>
                      </a:path>
                    </a:pathLst>
                  </a:custGeom>
                  <a:solidFill>
                    <a:srgbClr val="60B6F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2" name="Graphic 2">
                  <a:extLst>
                    <a:ext uri="{FF2B5EF4-FFF2-40B4-BE49-F238E27FC236}">
                      <a16:creationId xmlns:a16="http://schemas.microsoft.com/office/drawing/2014/main" id="{2202D114-B803-F4E5-7F47-7616AA778057}"/>
                    </a:ext>
                  </a:extLst>
                </p:cNvPr>
                <p:cNvGrpSpPr/>
                <p:nvPr/>
              </p:nvGrpSpPr>
              <p:grpSpPr>
                <a:xfrm>
                  <a:off x="7632065" y="1814195"/>
                  <a:ext cx="775969" cy="365125"/>
                  <a:chOff x="7632065" y="1814195"/>
                  <a:chExt cx="775969" cy="365125"/>
                </a:xfrm>
                <a:solidFill>
                  <a:srgbClr val="CCEDFF"/>
                </a:solidFill>
              </p:grpSpPr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5BC8095C-5277-9A36-291B-291BB39432E3}"/>
                      </a:ext>
                    </a:extLst>
                  </p:cNvPr>
                  <p:cNvSpPr/>
                  <p:nvPr/>
                </p:nvSpPr>
                <p:spPr>
                  <a:xfrm>
                    <a:off x="7632700" y="1814195"/>
                    <a:ext cx="323215" cy="85089"/>
                  </a:xfrm>
                  <a:custGeom>
                    <a:avLst/>
                    <a:gdLst>
                      <a:gd name="connsiteX0" fmla="*/ 287020 w 323215"/>
                      <a:gd name="connsiteY0" fmla="*/ 85090 h 85089"/>
                      <a:gd name="connsiteX1" fmla="*/ 36195 w 323215"/>
                      <a:gd name="connsiteY1" fmla="*/ 85090 h 85089"/>
                      <a:gd name="connsiteX2" fmla="*/ 0 w 323215"/>
                      <a:gd name="connsiteY2" fmla="*/ 48895 h 85089"/>
                      <a:gd name="connsiteX3" fmla="*/ 0 w 323215"/>
                      <a:gd name="connsiteY3" fmla="*/ 36195 h 85089"/>
                      <a:gd name="connsiteX4" fmla="*/ 36195 w 323215"/>
                      <a:gd name="connsiteY4" fmla="*/ 0 h 85089"/>
                      <a:gd name="connsiteX5" fmla="*/ 287020 w 323215"/>
                      <a:gd name="connsiteY5" fmla="*/ 0 h 85089"/>
                      <a:gd name="connsiteX6" fmla="*/ 323215 w 323215"/>
                      <a:gd name="connsiteY6" fmla="*/ 36195 h 85089"/>
                      <a:gd name="connsiteX7" fmla="*/ 323215 w 323215"/>
                      <a:gd name="connsiteY7" fmla="*/ 48895 h 85089"/>
                      <a:gd name="connsiteX8" fmla="*/ 287020 w 323215"/>
                      <a:gd name="connsiteY8" fmla="*/ 85090 h 85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3215" h="85089">
                        <a:moveTo>
                          <a:pt x="287020" y="85090"/>
                        </a:moveTo>
                        <a:lnTo>
                          <a:pt x="36195" y="85090"/>
                        </a:lnTo>
                        <a:cubicBezTo>
                          <a:pt x="16510" y="85090"/>
                          <a:pt x="0" y="69215"/>
                          <a:pt x="0" y="4889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287020" y="0"/>
                        </a:lnTo>
                        <a:cubicBezTo>
                          <a:pt x="306705" y="0"/>
                          <a:pt x="323215" y="15875"/>
                          <a:pt x="323215" y="36195"/>
                        </a:cubicBezTo>
                        <a:lnTo>
                          <a:pt x="323215" y="48895"/>
                        </a:lnTo>
                        <a:cubicBezTo>
                          <a:pt x="322580" y="69215"/>
                          <a:pt x="306705" y="85090"/>
                          <a:pt x="287020" y="8509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410BD237-DC1B-A8F9-3FD8-8C735E9AFCE2}"/>
                      </a:ext>
                    </a:extLst>
                  </p:cNvPr>
                  <p:cNvSpPr/>
                  <p:nvPr/>
                </p:nvSpPr>
                <p:spPr>
                  <a:xfrm>
                    <a:off x="7632065" y="2094229"/>
                    <a:ext cx="188594" cy="85090"/>
                  </a:xfrm>
                  <a:custGeom>
                    <a:avLst/>
                    <a:gdLst>
                      <a:gd name="connsiteX0" fmla="*/ 152400 w 188594"/>
                      <a:gd name="connsiteY0" fmla="*/ 85090 h 85090"/>
                      <a:gd name="connsiteX1" fmla="*/ 36195 w 188594"/>
                      <a:gd name="connsiteY1" fmla="*/ 85090 h 85090"/>
                      <a:gd name="connsiteX2" fmla="*/ 0 w 188594"/>
                      <a:gd name="connsiteY2" fmla="*/ 48895 h 85090"/>
                      <a:gd name="connsiteX3" fmla="*/ 0 w 188594"/>
                      <a:gd name="connsiteY3" fmla="*/ 36195 h 85090"/>
                      <a:gd name="connsiteX4" fmla="*/ 36195 w 188594"/>
                      <a:gd name="connsiteY4" fmla="*/ 0 h 85090"/>
                      <a:gd name="connsiteX5" fmla="*/ 152400 w 188594"/>
                      <a:gd name="connsiteY5" fmla="*/ 0 h 85090"/>
                      <a:gd name="connsiteX6" fmla="*/ 188595 w 188594"/>
                      <a:gd name="connsiteY6" fmla="*/ 36195 h 85090"/>
                      <a:gd name="connsiteX7" fmla="*/ 188595 w 188594"/>
                      <a:gd name="connsiteY7" fmla="*/ 48895 h 85090"/>
                      <a:gd name="connsiteX8" fmla="*/ 152400 w 188594"/>
                      <a:gd name="connsiteY8" fmla="*/ 85090 h 85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594" h="85090">
                        <a:moveTo>
                          <a:pt x="152400" y="85090"/>
                        </a:moveTo>
                        <a:lnTo>
                          <a:pt x="36195" y="85090"/>
                        </a:lnTo>
                        <a:cubicBezTo>
                          <a:pt x="16510" y="85090"/>
                          <a:pt x="0" y="69215"/>
                          <a:pt x="0" y="4889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152400" y="0"/>
                        </a:lnTo>
                        <a:cubicBezTo>
                          <a:pt x="172085" y="0"/>
                          <a:pt x="188595" y="15875"/>
                          <a:pt x="188595" y="36195"/>
                        </a:cubicBezTo>
                        <a:lnTo>
                          <a:pt x="188595" y="48895"/>
                        </a:lnTo>
                        <a:cubicBezTo>
                          <a:pt x="188595" y="69215"/>
                          <a:pt x="172085" y="85090"/>
                          <a:pt x="152400" y="8509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F78E677B-C945-564C-9758-34DD2F517EB9}"/>
                      </a:ext>
                    </a:extLst>
                  </p:cNvPr>
                  <p:cNvSpPr/>
                  <p:nvPr/>
                </p:nvSpPr>
                <p:spPr>
                  <a:xfrm>
                    <a:off x="7861300" y="2094229"/>
                    <a:ext cx="85090" cy="85090"/>
                  </a:xfrm>
                  <a:custGeom>
                    <a:avLst/>
                    <a:gdLst>
                      <a:gd name="connsiteX0" fmla="*/ 48895 w 85090"/>
                      <a:gd name="connsiteY0" fmla="*/ 85090 h 85090"/>
                      <a:gd name="connsiteX1" fmla="*/ 36195 w 85090"/>
                      <a:gd name="connsiteY1" fmla="*/ 85090 h 85090"/>
                      <a:gd name="connsiteX2" fmla="*/ 0 w 85090"/>
                      <a:gd name="connsiteY2" fmla="*/ 48895 h 85090"/>
                      <a:gd name="connsiteX3" fmla="*/ 0 w 85090"/>
                      <a:gd name="connsiteY3" fmla="*/ 36195 h 85090"/>
                      <a:gd name="connsiteX4" fmla="*/ 36195 w 85090"/>
                      <a:gd name="connsiteY4" fmla="*/ 0 h 85090"/>
                      <a:gd name="connsiteX5" fmla="*/ 48895 w 85090"/>
                      <a:gd name="connsiteY5" fmla="*/ 0 h 85090"/>
                      <a:gd name="connsiteX6" fmla="*/ 85090 w 85090"/>
                      <a:gd name="connsiteY6" fmla="*/ 36195 h 85090"/>
                      <a:gd name="connsiteX7" fmla="*/ 85090 w 85090"/>
                      <a:gd name="connsiteY7" fmla="*/ 48895 h 85090"/>
                      <a:gd name="connsiteX8" fmla="*/ 48895 w 85090"/>
                      <a:gd name="connsiteY8" fmla="*/ 85090 h 85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5090" h="85090">
                        <a:moveTo>
                          <a:pt x="48895" y="85090"/>
                        </a:moveTo>
                        <a:lnTo>
                          <a:pt x="36195" y="85090"/>
                        </a:lnTo>
                        <a:cubicBezTo>
                          <a:pt x="16510" y="85090"/>
                          <a:pt x="0" y="69215"/>
                          <a:pt x="0" y="4889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48895" y="0"/>
                        </a:lnTo>
                        <a:cubicBezTo>
                          <a:pt x="68580" y="0"/>
                          <a:pt x="85090" y="15875"/>
                          <a:pt x="85090" y="36195"/>
                        </a:cubicBezTo>
                        <a:lnTo>
                          <a:pt x="85090" y="48895"/>
                        </a:lnTo>
                        <a:cubicBezTo>
                          <a:pt x="85090" y="69215"/>
                          <a:pt x="69215" y="85090"/>
                          <a:pt x="48895" y="8509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D4F97414-F266-5D64-1F8C-AF5809FB2737}"/>
                      </a:ext>
                    </a:extLst>
                  </p:cNvPr>
                  <p:cNvSpPr/>
                  <p:nvPr/>
                </p:nvSpPr>
                <p:spPr>
                  <a:xfrm>
                    <a:off x="7632700" y="1954529"/>
                    <a:ext cx="503555" cy="85090"/>
                  </a:xfrm>
                  <a:custGeom>
                    <a:avLst/>
                    <a:gdLst>
                      <a:gd name="connsiteX0" fmla="*/ 467360 w 503555"/>
                      <a:gd name="connsiteY0" fmla="*/ 85090 h 85090"/>
                      <a:gd name="connsiteX1" fmla="*/ 36195 w 503555"/>
                      <a:gd name="connsiteY1" fmla="*/ 85090 h 85090"/>
                      <a:gd name="connsiteX2" fmla="*/ 0 w 503555"/>
                      <a:gd name="connsiteY2" fmla="*/ 48895 h 85090"/>
                      <a:gd name="connsiteX3" fmla="*/ 0 w 503555"/>
                      <a:gd name="connsiteY3" fmla="*/ 36195 h 85090"/>
                      <a:gd name="connsiteX4" fmla="*/ 36195 w 503555"/>
                      <a:gd name="connsiteY4" fmla="*/ 0 h 85090"/>
                      <a:gd name="connsiteX5" fmla="*/ 467360 w 503555"/>
                      <a:gd name="connsiteY5" fmla="*/ 0 h 85090"/>
                      <a:gd name="connsiteX6" fmla="*/ 503555 w 503555"/>
                      <a:gd name="connsiteY6" fmla="*/ 36195 h 85090"/>
                      <a:gd name="connsiteX7" fmla="*/ 503555 w 503555"/>
                      <a:gd name="connsiteY7" fmla="*/ 48895 h 85090"/>
                      <a:gd name="connsiteX8" fmla="*/ 467360 w 503555"/>
                      <a:gd name="connsiteY8" fmla="*/ 85090 h 85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3555" h="85090">
                        <a:moveTo>
                          <a:pt x="467360" y="85090"/>
                        </a:moveTo>
                        <a:lnTo>
                          <a:pt x="36195" y="85090"/>
                        </a:lnTo>
                        <a:cubicBezTo>
                          <a:pt x="16510" y="85090"/>
                          <a:pt x="0" y="69215"/>
                          <a:pt x="0" y="4889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467360" y="0"/>
                        </a:lnTo>
                        <a:cubicBezTo>
                          <a:pt x="487045" y="0"/>
                          <a:pt x="503555" y="15875"/>
                          <a:pt x="503555" y="36195"/>
                        </a:cubicBezTo>
                        <a:lnTo>
                          <a:pt x="503555" y="48895"/>
                        </a:lnTo>
                        <a:cubicBezTo>
                          <a:pt x="502920" y="68580"/>
                          <a:pt x="487045" y="85090"/>
                          <a:pt x="467360" y="8509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02F67714-B1F7-4D4E-5DC7-11043D387DB4}"/>
                      </a:ext>
                    </a:extLst>
                  </p:cNvPr>
                  <p:cNvSpPr/>
                  <p:nvPr/>
                </p:nvSpPr>
                <p:spPr>
                  <a:xfrm>
                    <a:off x="8176894" y="1954529"/>
                    <a:ext cx="231140" cy="85090"/>
                  </a:xfrm>
                  <a:custGeom>
                    <a:avLst/>
                    <a:gdLst>
                      <a:gd name="connsiteX0" fmla="*/ 194945 w 231140"/>
                      <a:gd name="connsiteY0" fmla="*/ 85090 h 85090"/>
                      <a:gd name="connsiteX1" fmla="*/ 36195 w 231140"/>
                      <a:gd name="connsiteY1" fmla="*/ 85090 h 85090"/>
                      <a:gd name="connsiteX2" fmla="*/ 0 w 231140"/>
                      <a:gd name="connsiteY2" fmla="*/ 48895 h 85090"/>
                      <a:gd name="connsiteX3" fmla="*/ 0 w 231140"/>
                      <a:gd name="connsiteY3" fmla="*/ 36195 h 85090"/>
                      <a:gd name="connsiteX4" fmla="*/ 36195 w 231140"/>
                      <a:gd name="connsiteY4" fmla="*/ 0 h 85090"/>
                      <a:gd name="connsiteX5" fmla="*/ 194945 w 231140"/>
                      <a:gd name="connsiteY5" fmla="*/ 0 h 85090"/>
                      <a:gd name="connsiteX6" fmla="*/ 231140 w 231140"/>
                      <a:gd name="connsiteY6" fmla="*/ 36195 h 85090"/>
                      <a:gd name="connsiteX7" fmla="*/ 231140 w 231140"/>
                      <a:gd name="connsiteY7" fmla="*/ 48895 h 85090"/>
                      <a:gd name="connsiteX8" fmla="*/ 194945 w 231140"/>
                      <a:gd name="connsiteY8" fmla="*/ 85090 h 85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1140" h="85090">
                        <a:moveTo>
                          <a:pt x="194945" y="85090"/>
                        </a:moveTo>
                        <a:lnTo>
                          <a:pt x="36195" y="85090"/>
                        </a:lnTo>
                        <a:cubicBezTo>
                          <a:pt x="16511" y="85090"/>
                          <a:pt x="0" y="69215"/>
                          <a:pt x="0" y="48895"/>
                        </a:cubicBezTo>
                        <a:lnTo>
                          <a:pt x="0" y="36195"/>
                        </a:lnTo>
                        <a:cubicBezTo>
                          <a:pt x="0" y="16510"/>
                          <a:pt x="15875" y="0"/>
                          <a:pt x="36195" y="0"/>
                        </a:cubicBezTo>
                        <a:lnTo>
                          <a:pt x="194945" y="0"/>
                        </a:lnTo>
                        <a:cubicBezTo>
                          <a:pt x="214630" y="0"/>
                          <a:pt x="231140" y="15875"/>
                          <a:pt x="231140" y="36195"/>
                        </a:cubicBezTo>
                        <a:lnTo>
                          <a:pt x="231140" y="48895"/>
                        </a:lnTo>
                        <a:cubicBezTo>
                          <a:pt x="231140" y="68580"/>
                          <a:pt x="214630" y="85090"/>
                          <a:pt x="194945" y="85090"/>
                        </a:cubicBezTo>
                        <a:close/>
                      </a:path>
                    </a:pathLst>
                  </a:custGeom>
                  <a:solidFill>
                    <a:srgbClr val="CCED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58" name="Graphic 2">
              <a:extLst>
                <a:ext uri="{FF2B5EF4-FFF2-40B4-BE49-F238E27FC236}">
                  <a16:creationId xmlns:a16="http://schemas.microsoft.com/office/drawing/2014/main" id="{951E3EAF-8BA4-B408-A80C-378F2C7A2064}"/>
                </a:ext>
              </a:extLst>
            </p:cNvPr>
            <p:cNvGrpSpPr/>
            <p:nvPr/>
          </p:nvGrpSpPr>
          <p:grpSpPr>
            <a:xfrm>
              <a:off x="4274380" y="805180"/>
              <a:ext cx="1490784" cy="1257300"/>
              <a:chOff x="4274380" y="805180"/>
              <a:chExt cx="1490784" cy="1257300"/>
            </a:xfrm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FA2C5074-09B3-921C-2102-5BE2203E8A27}"/>
                  </a:ext>
                </a:extLst>
              </p:cNvPr>
              <p:cNvSpPr/>
              <p:nvPr/>
            </p:nvSpPr>
            <p:spPr>
              <a:xfrm>
                <a:off x="4507865" y="805180"/>
                <a:ext cx="1257300" cy="1257300"/>
              </a:xfrm>
              <a:custGeom>
                <a:avLst/>
                <a:gdLst>
                  <a:gd name="connsiteX0" fmla="*/ 1257300 w 1257300"/>
                  <a:gd name="connsiteY0" fmla="*/ 628650 h 1257300"/>
                  <a:gd name="connsiteX1" fmla="*/ 628650 w 1257300"/>
                  <a:gd name="connsiteY1" fmla="*/ 1257300 h 1257300"/>
                  <a:gd name="connsiteX2" fmla="*/ 0 w 1257300"/>
                  <a:gd name="connsiteY2" fmla="*/ 628650 h 1257300"/>
                  <a:gd name="connsiteX3" fmla="*/ 628650 w 1257300"/>
                  <a:gd name="connsiteY3" fmla="*/ 0 h 1257300"/>
                  <a:gd name="connsiteX4" fmla="*/ 1257300 w 1257300"/>
                  <a:gd name="connsiteY4" fmla="*/ 628650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300" h="1257300">
                    <a:moveTo>
                      <a:pt x="1257300" y="628650"/>
                    </a:moveTo>
                    <a:cubicBezTo>
                      <a:pt x="1257300" y="975844"/>
                      <a:pt x="975844" y="1257300"/>
                      <a:pt x="628650" y="1257300"/>
                    </a:cubicBezTo>
                    <a:cubicBezTo>
                      <a:pt x="281456" y="1257300"/>
                      <a:pt x="0" y="975844"/>
                      <a:pt x="0" y="628650"/>
                    </a:cubicBezTo>
                    <a:cubicBezTo>
                      <a:pt x="0" y="281456"/>
                      <a:pt x="281456" y="0"/>
                      <a:pt x="628650" y="0"/>
                    </a:cubicBezTo>
                    <a:cubicBezTo>
                      <a:pt x="975844" y="0"/>
                      <a:pt x="1257300" y="281456"/>
                      <a:pt x="1257300" y="628650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2165B0E2-BE02-F7E4-18B6-E15A70AF5CA7}"/>
                  </a:ext>
                </a:extLst>
              </p:cNvPr>
              <p:cNvSpPr/>
              <p:nvPr/>
            </p:nvSpPr>
            <p:spPr>
              <a:xfrm>
                <a:off x="4667250" y="964565"/>
                <a:ext cx="938529" cy="938530"/>
              </a:xfrm>
              <a:custGeom>
                <a:avLst/>
                <a:gdLst>
                  <a:gd name="connsiteX0" fmla="*/ 938530 w 938529"/>
                  <a:gd name="connsiteY0" fmla="*/ 469265 h 938530"/>
                  <a:gd name="connsiteX1" fmla="*/ 469265 w 938529"/>
                  <a:gd name="connsiteY1" fmla="*/ 938530 h 938530"/>
                  <a:gd name="connsiteX2" fmla="*/ 0 w 938529"/>
                  <a:gd name="connsiteY2" fmla="*/ 469265 h 938530"/>
                  <a:gd name="connsiteX3" fmla="*/ 469265 w 938529"/>
                  <a:gd name="connsiteY3" fmla="*/ 0 h 938530"/>
                  <a:gd name="connsiteX4" fmla="*/ 938530 w 938529"/>
                  <a:gd name="connsiteY4" fmla="*/ 469265 h 93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529" h="938530">
                    <a:moveTo>
                      <a:pt x="938530" y="469265"/>
                    </a:moveTo>
                    <a:cubicBezTo>
                      <a:pt x="938530" y="728433"/>
                      <a:pt x="728433" y="938530"/>
                      <a:pt x="469265" y="938530"/>
                    </a:cubicBezTo>
                    <a:cubicBezTo>
                      <a:pt x="210097" y="938530"/>
                      <a:pt x="0" y="728433"/>
                      <a:pt x="0" y="469265"/>
                    </a:cubicBezTo>
                    <a:cubicBezTo>
                      <a:pt x="0" y="210097"/>
                      <a:pt x="210097" y="0"/>
                      <a:pt x="469265" y="0"/>
                    </a:cubicBezTo>
                    <a:cubicBezTo>
                      <a:pt x="728433" y="0"/>
                      <a:pt x="938530" y="210097"/>
                      <a:pt x="938530" y="4692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4877D56-1D2A-CFF0-4AF2-9B4A77DFB6B3}"/>
                  </a:ext>
                </a:extLst>
              </p:cNvPr>
              <p:cNvSpPr/>
              <p:nvPr/>
            </p:nvSpPr>
            <p:spPr>
              <a:xfrm>
                <a:off x="4805680" y="1102995"/>
                <a:ext cx="661670" cy="661670"/>
              </a:xfrm>
              <a:custGeom>
                <a:avLst/>
                <a:gdLst>
                  <a:gd name="connsiteX0" fmla="*/ 661670 w 661670"/>
                  <a:gd name="connsiteY0" fmla="*/ 330835 h 661670"/>
                  <a:gd name="connsiteX1" fmla="*/ 330835 w 661670"/>
                  <a:gd name="connsiteY1" fmla="*/ 661670 h 661670"/>
                  <a:gd name="connsiteX2" fmla="*/ 0 w 661670"/>
                  <a:gd name="connsiteY2" fmla="*/ 330835 h 661670"/>
                  <a:gd name="connsiteX3" fmla="*/ 330835 w 661670"/>
                  <a:gd name="connsiteY3" fmla="*/ 0 h 661670"/>
                  <a:gd name="connsiteX4" fmla="*/ 661670 w 661670"/>
                  <a:gd name="connsiteY4" fmla="*/ 330835 h 66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70" h="661670">
                    <a:moveTo>
                      <a:pt x="661670" y="330835"/>
                    </a:moveTo>
                    <a:cubicBezTo>
                      <a:pt x="661670" y="513550"/>
                      <a:pt x="513550" y="661670"/>
                      <a:pt x="330835" y="661670"/>
                    </a:cubicBezTo>
                    <a:cubicBezTo>
                      <a:pt x="148120" y="661670"/>
                      <a:pt x="0" y="513550"/>
                      <a:pt x="0" y="330835"/>
                    </a:cubicBezTo>
                    <a:cubicBezTo>
                      <a:pt x="0" y="148120"/>
                      <a:pt x="148120" y="0"/>
                      <a:pt x="330835" y="0"/>
                    </a:cubicBezTo>
                    <a:cubicBezTo>
                      <a:pt x="513550" y="0"/>
                      <a:pt x="661670" y="148120"/>
                      <a:pt x="661670" y="330835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0F8A010-AE4C-80F9-E88C-0B3798A55A69}"/>
                  </a:ext>
                </a:extLst>
              </p:cNvPr>
              <p:cNvSpPr/>
              <p:nvPr/>
            </p:nvSpPr>
            <p:spPr>
              <a:xfrm>
                <a:off x="4956175" y="1253490"/>
                <a:ext cx="360679" cy="360680"/>
              </a:xfrm>
              <a:custGeom>
                <a:avLst/>
                <a:gdLst>
                  <a:gd name="connsiteX0" fmla="*/ 360680 w 360679"/>
                  <a:gd name="connsiteY0" fmla="*/ 180340 h 360680"/>
                  <a:gd name="connsiteX1" fmla="*/ 180340 w 360679"/>
                  <a:gd name="connsiteY1" fmla="*/ 360680 h 360680"/>
                  <a:gd name="connsiteX2" fmla="*/ 0 w 360679"/>
                  <a:gd name="connsiteY2" fmla="*/ 180340 h 360680"/>
                  <a:gd name="connsiteX3" fmla="*/ 180340 w 360679"/>
                  <a:gd name="connsiteY3" fmla="*/ 0 h 360680"/>
                  <a:gd name="connsiteX4" fmla="*/ 360680 w 360679"/>
                  <a:gd name="connsiteY4" fmla="*/ 180340 h 36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679" h="360680">
                    <a:moveTo>
                      <a:pt x="360680" y="180340"/>
                    </a:moveTo>
                    <a:cubicBezTo>
                      <a:pt x="360680" y="279939"/>
                      <a:pt x="279939" y="360680"/>
                      <a:pt x="180340" y="360680"/>
                    </a:cubicBezTo>
                    <a:cubicBezTo>
                      <a:pt x="80741" y="360680"/>
                      <a:pt x="0" y="279939"/>
                      <a:pt x="0" y="180340"/>
                    </a:cubicBezTo>
                    <a:cubicBezTo>
                      <a:pt x="0" y="80741"/>
                      <a:pt x="80740" y="0"/>
                      <a:pt x="180340" y="0"/>
                    </a:cubicBezTo>
                    <a:cubicBezTo>
                      <a:pt x="279939" y="0"/>
                      <a:pt x="360680" y="80741"/>
                      <a:pt x="360680" y="180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A47795C-BC95-BFE2-2DE0-A8D4CE3D3D3D}"/>
                  </a:ext>
                </a:extLst>
              </p:cNvPr>
              <p:cNvSpPr/>
              <p:nvPr/>
            </p:nvSpPr>
            <p:spPr>
              <a:xfrm>
                <a:off x="5062855" y="1360170"/>
                <a:ext cx="147320" cy="147319"/>
              </a:xfrm>
              <a:custGeom>
                <a:avLst/>
                <a:gdLst>
                  <a:gd name="connsiteX0" fmla="*/ 147320 w 147320"/>
                  <a:gd name="connsiteY0" fmla="*/ 73660 h 147319"/>
                  <a:gd name="connsiteX1" fmla="*/ 73660 w 147320"/>
                  <a:gd name="connsiteY1" fmla="*/ 147320 h 147319"/>
                  <a:gd name="connsiteX2" fmla="*/ 0 w 147320"/>
                  <a:gd name="connsiteY2" fmla="*/ 73660 h 147319"/>
                  <a:gd name="connsiteX3" fmla="*/ 73660 w 147320"/>
                  <a:gd name="connsiteY3" fmla="*/ 0 h 147319"/>
                  <a:gd name="connsiteX4" fmla="*/ 147320 w 147320"/>
                  <a:gd name="connsiteY4" fmla="*/ 73660 h 147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20" h="147319">
                    <a:moveTo>
                      <a:pt x="147320" y="73660"/>
                    </a:moveTo>
                    <a:cubicBezTo>
                      <a:pt x="147320" y="114341"/>
                      <a:pt x="114341" y="147320"/>
                      <a:pt x="73660" y="147320"/>
                    </a:cubicBezTo>
                    <a:cubicBezTo>
                      <a:pt x="32979" y="147320"/>
                      <a:pt x="0" y="114341"/>
                      <a:pt x="0" y="73660"/>
                    </a:cubicBezTo>
                    <a:cubicBezTo>
                      <a:pt x="0" y="32979"/>
                      <a:pt x="32979" y="0"/>
                      <a:pt x="73660" y="0"/>
                    </a:cubicBezTo>
                    <a:cubicBezTo>
                      <a:pt x="114341" y="0"/>
                      <a:pt x="147320" y="32979"/>
                      <a:pt x="147320" y="73660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4" name="Graphic 2">
                <a:extLst>
                  <a:ext uri="{FF2B5EF4-FFF2-40B4-BE49-F238E27FC236}">
                    <a16:creationId xmlns:a16="http://schemas.microsoft.com/office/drawing/2014/main" id="{9469F093-7015-362E-946A-0E4694F726FF}"/>
                  </a:ext>
                </a:extLst>
              </p:cNvPr>
              <p:cNvGrpSpPr/>
              <p:nvPr/>
            </p:nvGrpSpPr>
            <p:grpSpPr>
              <a:xfrm>
                <a:off x="4274380" y="1000859"/>
                <a:ext cx="873539" cy="447575"/>
                <a:chOff x="4274380" y="1000859"/>
                <a:chExt cx="873539" cy="447575"/>
              </a:xfrm>
              <a:solidFill>
                <a:srgbClr val="0D164B"/>
              </a:solidFill>
            </p:grpSpPr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AB45B55D-F0AF-764F-7063-F828AEF72E5A}"/>
                    </a:ext>
                  </a:extLst>
                </p:cNvPr>
                <p:cNvSpPr/>
                <p:nvPr/>
              </p:nvSpPr>
              <p:spPr>
                <a:xfrm>
                  <a:off x="4483759" y="1136674"/>
                  <a:ext cx="664161" cy="311760"/>
                </a:xfrm>
                <a:custGeom>
                  <a:avLst/>
                  <a:gdLst>
                    <a:gd name="connsiteX0" fmla="*/ 651486 w 664161"/>
                    <a:gd name="connsiteY0" fmla="*/ 311761 h 311760"/>
                    <a:gd name="connsiteX1" fmla="*/ 646406 w 664161"/>
                    <a:gd name="connsiteY1" fmla="*/ 310491 h 311760"/>
                    <a:gd name="connsiteX2" fmla="*/ 7596 w 664161"/>
                    <a:gd name="connsiteY2" fmla="*/ 24106 h 311760"/>
                    <a:gd name="connsiteX3" fmla="*/ 1246 w 664161"/>
                    <a:gd name="connsiteY3" fmla="*/ 7596 h 311760"/>
                    <a:gd name="connsiteX4" fmla="*/ 17756 w 664161"/>
                    <a:gd name="connsiteY4" fmla="*/ 1246 h 311760"/>
                    <a:gd name="connsiteX5" fmla="*/ 656566 w 664161"/>
                    <a:gd name="connsiteY5" fmla="*/ 287631 h 311760"/>
                    <a:gd name="connsiteX6" fmla="*/ 662916 w 664161"/>
                    <a:gd name="connsiteY6" fmla="*/ 304141 h 311760"/>
                    <a:gd name="connsiteX7" fmla="*/ 651486 w 664161"/>
                    <a:gd name="connsiteY7" fmla="*/ 311761 h 311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4161" h="311760">
                      <a:moveTo>
                        <a:pt x="651486" y="311761"/>
                      </a:moveTo>
                      <a:cubicBezTo>
                        <a:pt x="649581" y="311761"/>
                        <a:pt x="647676" y="311126"/>
                        <a:pt x="646406" y="310491"/>
                      </a:cubicBezTo>
                      <a:lnTo>
                        <a:pt x="7596" y="24106"/>
                      </a:lnTo>
                      <a:cubicBezTo>
                        <a:pt x="1246" y="20931"/>
                        <a:pt x="-1929" y="13946"/>
                        <a:pt x="1246" y="7596"/>
                      </a:cubicBezTo>
                      <a:cubicBezTo>
                        <a:pt x="4421" y="1246"/>
                        <a:pt x="11406" y="-1929"/>
                        <a:pt x="17756" y="1246"/>
                      </a:cubicBezTo>
                      <a:lnTo>
                        <a:pt x="656566" y="287631"/>
                      </a:lnTo>
                      <a:cubicBezTo>
                        <a:pt x="662916" y="290806"/>
                        <a:pt x="666091" y="297791"/>
                        <a:pt x="662916" y="304141"/>
                      </a:cubicBezTo>
                      <a:cubicBezTo>
                        <a:pt x="661011" y="308586"/>
                        <a:pt x="656566" y="311761"/>
                        <a:pt x="651486" y="31176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E8D0543D-5E8E-1CE0-7856-F3949E5089E6}"/>
                    </a:ext>
                  </a:extLst>
                </p:cNvPr>
                <p:cNvSpPr/>
                <p:nvPr/>
              </p:nvSpPr>
              <p:spPr>
                <a:xfrm>
                  <a:off x="4274380" y="1000859"/>
                  <a:ext cx="239834" cy="193818"/>
                </a:xfrm>
                <a:custGeom>
                  <a:avLst/>
                  <a:gdLst>
                    <a:gd name="connsiteX0" fmla="*/ 223960 w 239834"/>
                    <a:gd name="connsiteY0" fmla="*/ 86261 h 193818"/>
                    <a:gd name="connsiteX1" fmla="*/ 206179 w 239834"/>
                    <a:gd name="connsiteY1" fmla="*/ 64671 h 193818"/>
                    <a:gd name="connsiteX2" fmla="*/ 67115 w 239834"/>
                    <a:gd name="connsiteY2" fmla="*/ 1171 h 193818"/>
                    <a:gd name="connsiteX3" fmla="*/ 49969 w 239834"/>
                    <a:gd name="connsiteY3" fmla="*/ 16411 h 193818"/>
                    <a:gd name="connsiteX4" fmla="*/ 81719 w 239834"/>
                    <a:gd name="connsiteY4" fmla="*/ 81181 h 193818"/>
                    <a:gd name="connsiteX5" fmla="*/ 9329 w 239834"/>
                    <a:gd name="connsiteY5" fmla="*/ 107216 h 193818"/>
                    <a:gd name="connsiteX6" fmla="*/ 7424 w 239834"/>
                    <a:gd name="connsiteY6" fmla="*/ 130711 h 193818"/>
                    <a:gd name="connsiteX7" fmla="*/ 143949 w 239834"/>
                    <a:gd name="connsiteY7" fmla="*/ 191036 h 193818"/>
                    <a:gd name="connsiteX8" fmla="*/ 171254 w 239834"/>
                    <a:gd name="connsiteY8" fmla="*/ 190401 h 193818"/>
                    <a:gd name="connsiteX9" fmla="*/ 239835 w 239834"/>
                    <a:gd name="connsiteY9" fmla="*/ 155476 h 193818"/>
                    <a:gd name="connsiteX10" fmla="*/ 223960 w 239834"/>
                    <a:gd name="connsiteY10" fmla="*/ 86261 h 193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834" h="193818">
                      <a:moveTo>
                        <a:pt x="223960" y="86261"/>
                      </a:moveTo>
                      <a:cubicBezTo>
                        <a:pt x="222054" y="76736"/>
                        <a:pt x="215069" y="68481"/>
                        <a:pt x="206179" y="64671"/>
                      </a:cubicBezTo>
                      <a:lnTo>
                        <a:pt x="67115" y="1171"/>
                      </a:lnTo>
                      <a:cubicBezTo>
                        <a:pt x="56954" y="-3274"/>
                        <a:pt x="46794" y="5616"/>
                        <a:pt x="49969" y="16411"/>
                      </a:cubicBezTo>
                      <a:lnTo>
                        <a:pt x="81719" y="81181"/>
                      </a:lnTo>
                      <a:lnTo>
                        <a:pt x="9329" y="107216"/>
                      </a:lnTo>
                      <a:cubicBezTo>
                        <a:pt x="-2101" y="110391"/>
                        <a:pt x="-3371" y="125631"/>
                        <a:pt x="7424" y="130711"/>
                      </a:cubicBezTo>
                      <a:lnTo>
                        <a:pt x="143949" y="191036"/>
                      </a:lnTo>
                      <a:cubicBezTo>
                        <a:pt x="152840" y="194846"/>
                        <a:pt x="162365" y="194846"/>
                        <a:pt x="171254" y="190401"/>
                      </a:cubicBezTo>
                      <a:lnTo>
                        <a:pt x="239835" y="155476"/>
                      </a:lnTo>
                      <a:lnTo>
                        <a:pt x="223960" y="86261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791975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BD4F3E21-E551-2E92-DA7C-335E1A91C6EC}"/>
              </a:ext>
            </a:extLst>
          </p:cNvPr>
          <p:cNvGrpSpPr/>
          <p:nvPr/>
        </p:nvGrpSpPr>
        <p:grpSpPr>
          <a:xfrm>
            <a:off x="2209800" y="963930"/>
            <a:ext cx="7772400" cy="4929971"/>
            <a:chOff x="2209800" y="963930"/>
            <a:chExt cx="7772400" cy="492997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9163349-734F-1D78-EC35-4E3456CD5380}"/>
                </a:ext>
              </a:extLst>
            </p:cNvPr>
            <p:cNvSpPr/>
            <p:nvPr/>
          </p:nvSpPr>
          <p:spPr>
            <a:xfrm>
              <a:off x="2867660" y="4732654"/>
              <a:ext cx="6456680" cy="255904"/>
            </a:xfrm>
            <a:custGeom>
              <a:avLst/>
              <a:gdLst>
                <a:gd name="connsiteX0" fmla="*/ 6342380 w 6456680"/>
                <a:gd name="connsiteY0" fmla="*/ 255905 h 255904"/>
                <a:gd name="connsiteX1" fmla="*/ 114300 w 6456680"/>
                <a:gd name="connsiteY1" fmla="*/ 255905 h 255904"/>
                <a:gd name="connsiteX2" fmla="*/ 0 w 6456680"/>
                <a:gd name="connsiteY2" fmla="*/ 141605 h 255904"/>
                <a:gd name="connsiteX3" fmla="*/ 0 w 6456680"/>
                <a:gd name="connsiteY3" fmla="*/ 114300 h 255904"/>
                <a:gd name="connsiteX4" fmla="*/ 114300 w 6456680"/>
                <a:gd name="connsiteY4" fmla="*/ 0 h 255904"/>
                <a:gd name="connsiteX5" fmla="*/ 6342380 w 6456680"/>
                <a:gd name="connsiteY5" fmla="*/ 0 h 255904"/>
                <a:gd name="connsiteX6" fmla="*/ 6456680 w 6456680"/>
                <a:gd name="connsiteY6" fmla="*/ 114300 h 255904"/>
                <a:gd name="connsiteX7" fmla="*/ 6456680 w 6456680"/>
                <a:gd name="connsiteY7" fmla="*/ 141605 h 255904"/>
                <a:gd name="connsiteX8" fmla="*/ 6342380 w 6456680"/>
                <a:gd name="connsiteY8" fmla="*/ 255905 h 25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6680" h="255904">
                  <a:moveTo>
                    <a:pt x="6342380" y="255905"/>
                  </a:moveTo>
                  <a:lnTo>
                    <a:pt x="114300" y="255905"/>
                  </a:lnTo>
                  <a:cubicBezTo>
                    <a:pt x="51435" y="255905"/>
                    <a:pt x="0" y="205105"/>
                    <a:pt x="0" y="141605"/>
                  </a:cubicBezTo>
                  <a:lnTo>
                    <a:pt x="0" y="114300"/>
                  </a:lnTo>
                  <a:cubicBezTo>
                    <a:pt x="0" y="51435"/>
                    <a:pt x="50800" y="0"/>
                    <a:pt x="114300" y="0"/>
                  </a:cubicBezTo>
                  <a:lnTo>
                    <a:pt x="6342380" y="0"/>
                  </a:lnTo>
                  <a:cubicBezTo>
                    <a:pt x="6405246" y="0"/>
                    <a:pt x="6456680" y="50800"/>
                    <a:pt x="6456680" y="114300"/>
                  </a:cubicBezTo>
                  <a:lnTo>
                    <a:pt x="6456680" y="141605"/>
                  </a:lnTo>
                  <a:cubicBezTo>
                    <a:pt x="6456680" y="205105"/>
                    <a:pt x="6405246" y="255905"/>
                    <a:pt x="6342380" y="255905"/>
                  </a:cubicBezTo>
                  <a:close/>
                </a:path>
              </a:pathLst>
            </a:custGeom>
            <a:solidFill>
              <a:srgbClr val="CCED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164B7345-8324-3619-554E-DE4703540240}"/>
                </a:ext>
              </a:extLst>
            </p:cNvPr>
            <p:cNvGrpSpPr/>
            <p:nvPr/>
          </p:nvGrpSpPr>
          <p:grpSpPr>
            <a:xfrm>
              <a:off x="2861310" y="1409064"/>
              <a:ext cx="6469380" cy="3237230"/>
              <a:chOff x="2861310" y="1409064"/>
              <a:chExt cx="6469380" cy="3237230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77883512-87D7-E874-FE71-D462FD27F53A}"/>
                  </a:ext>
                </a:extLst>
              </p:cNvPr>
              <p:cNvSpPr/>
              <p:nvPr/>
            </p:nvSpPr>
            <p:spPr>
              <a:xfrm>
                <a:off x="2867660" y="1415414"/>
                <a:ext cx="6456680" cy="3224530"/>
              </a:xfrm>
              <a:custGeom>
                <a:avLst/>
                <a:gdLst>
                  <a:gd name="connsiteX0" fmla="*/ 6342380 w 6456680"/>
                  <a:gd name="connsiteY0" fmla="*/ 3224530 h 3224530"/>
                  <a:gd name="connsiteX1" fmla="*/ 114300 w 6456680"/>
                  <a:gd name="connsiteY1" fmla="*/ 3224530 h 3224530"/>
                  <a:gd name="connsiteX2" fmla="*/ 0 w 6456680"/>
                  <a:gd name="connsiteY2" fmla="*/ 3110230 h 3224530"/>
                  <a:gd name="connsiteX3" fmla="*/ 0 w 6456680"/>
                  <a:gd name="connsiteY3" fmla="*/ 114300 h 3224530"/>
                  <a:gd name="connsiteX4" fmla="*/ 114300 w 6456680"/>
                  <a:gd name="connsiteY4" fmla="*/ 0 h 3224530"/>
                  <a:gd name="connsiteX5" fmla="*/ 6342380 w 6456680"/>
                  <a:gd name="connsiteY5" fmla="*/ 0 h 3224530"/>
                  <a:gd name="connsiteX6" fmla="*/ 6456680 w 6456680"/>
                  <a:gd name="connsiteY6" fmla="*/ 114300 h 3224530"/>
                  <a:gd name="connsiteX7" fmla="*/ 6456680 w 6456680"/>
                  <a:gd name="connsiteY7" fmla="*/ 3110865 h 3224530"/>
                  <a:gd name="connsiteX8" fmla="*/ 6342380 w 6456680"/>
                  <a:gd name="connsiteY8" fmla="*/ 3224530 h 3224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680" h="3224530">
                    <a:moveTo>
                      <a:pt x="6342380" y="3224530"/>
                    </a:moveTo>
                    <a:lnTo>
                      <a:pt x="114300" y="3224530"/>
                    </a:lnTo>
                    <a:cubicBezTo>
                      <a:pt x="51435" y="3224530"/>
                      <a:pt x="0" y="3173730"/>
                      <a:pt x="0" y="3110230"/>
                    </a:cubicBezTo>
                    <a:lnTo>
                      <a:pt x="0" y="114300"/>
                    </a:lnTo>
                    <a:cubicBezTo>
                      <a:pt x="0" y="51435"/>
                      <a:pt x="50800" y="0"/>
                      <a:pt x="114300" y="0"/>
                    </a:cubicBezTo>
                    <a:lnTo>
                      <a:pt x="6342380" y="0"/>
                    </a:lnTo>
                    <a:cubicBezTo>
                      <a:pt x="6405246" y="0"/>
                      <a:pt x="6456680" y="50800"/>
                      <a:pt x="6456680" y="114300"/>
                    </a:cubicBezTo>
                    <a:lnTo>
                      <a:pt x="6456680" y="3110865"/>
                    </a:lnTo>
                    <a:cubicBezTo>
                      <a:pt x="6456680" y="3173095"/>
                      <a:pt x="6405246" y="3224530"/>
                      <a:pt x="6342380" y="32245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5A8F198-3B1A-BE3A-1A6D-645CA8258535}"/>
                  </a:ext>
                </a:extLst>
              </p:cNvPr>
              <p:cNvSpPr/>
              <p:nvPr/>
            </p:nvSpPr>
            <p:spPr>
              <a:xfrm>
                <a:off x="2861310" y="1409064"/>
                <a:ext cx="6469380" cy="3237230"/>
              </a:xfrm>
              <a:custGeom>
                <a:avLst/>
                <a:gdLst>
                  <a:gd name="connsiteX0" fmla="*/ 6348730 w 6469380"/>
                  <a:gd name="connsiteY0" fmla="*/ 3237230 h 3237230"/>
                  <a:gd name="connsiteX1" fmla="*/ 120650 w 6469380"/>
                  <a:gd name="connsiteY1" fmla="*/ 3237230 h 3237230"/>
                  <a:gd name="connsiteX2" fmla="*/ 0 w 6469380"/>
                  <a:gd name="connsiteY2" fmla="*/ 3116580 h 3237230"/>
                  <a:gd name="connsiteX3" fmla="*/ 0 w 6469380"/>
                  <a:gd name="connsiteY3" fmla="*/ 120650 h 3237230"/>
                  <a:gd name="connsiteX4" fmla="*/ 120650 w 6469380"/>
                  <a:gd name="connsiteY4" fmla="*/ 0 h 3237230"/>
                  <a:gd name="connsiteX5" fmla="*/ 6348730 w 6469380"/>
                  <a:gd name="connsiteY5" fmla="*/ 0 h 3237230"/>
                  <a:gd name="connsiteX6" fmla="*/ 6469380 w 6469380"/>
                  <a:gd name="connsiteY6" fmla="*/ 120650 h 3237230"/>
                  <a:gd name="connsiteX7" fmla="*/ 6469380 w 6469380"/>
                  <a:gd name="connsiteY7" fmla="*/ 3117215 h 3237230"/>
                  <a:gd name="connsiteX8" fmla="*/ 6348730 w 6469380"/>
                  <a:gd name="connsiteY8" fmla="*/ 3237230 h 3237230"/>
                  <a:gd name="connsiteX9" fmla="*/ 120650 w 6469380"/>
                  <a:gd name="connsiteY9" fmla="*/ 12700 h 3237230"/>
                  <a:gd name="connsiteX10" fmla="*/ 12700 w 6469380"/>
                  <a:gd name="connsiteY10" fmla="*/ 120650 h 3237230"/>
                  <a:gd name="connsiteX11" fmla="*/ 12700 w 6469380"/>
                  <a:gd name="connsiteY11" fmla="*/ 3117215 h 3237230"/>
                  <a:gd name="connsiteX12" fmla="*/ 120650 w 6469380"/>
                  <a:gd name="connsiteY12" fmla="*/ 3225165 h 3237230"/>
                  <a:gd name="connsiteX13" fmla="*/ 6348730 w 6469380"/>
                  <a:gd name="connsiteY13" fmla="*/ 3225165 h 3237230"/>
                  <a:gd name="connsiteX14" fmla="*/ 6456680 w 6469380"/>
                  <a:gd name="connsiteY14" fmla="*/ 3117215 h 3237230"/>
                  <a:gd name="connsiteX15" fmla="*/ 6456680 w 6469380"/>
                  <a:gd name="connsiteY15" fmla="*/ 120650 h 3237230"/>
                  <a:gd name="connsiteX16" fmla="*/ 6348730 w 6469380"/>
                  <a:gd name="connsiteY16" fmla="*/ 12700 h 3237230"/>
                  <a:gd name="connsiteX17" fmla="*/ 120650 w 6469380"/>
                  <a:gd name="connsiteY17" fmla="*/ 12700 h 3237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69380" h="3237230">
                    <a:moveTo>
                      <a:pt x="6348730" y="3237230"/>
                    </a:moveTo>
                    <a:lnTo>
                      <a:pt x="120650" y="3237230"/>
                    </a:lnTo>
                    <a:cubicBezTo>
                      <a:pt x="53975" y="3237230"/>
                      <a:pt x="0" y="3183255"/>
                      <a:pt x="0" y="3116580"/>
                    </a:cubicBezTo>
                    <a:lnTo>
                      <a:pt x="0" y="120650"/>
                    </a:lnTo>
                    <a:cubicBezTo>
                      <a:pt x="0" y="53975"/>
                      <a:pt x="53975" y="0"/>
                      <a:pt x="120650" y="0"/>
                    </a:cubicBezTo>
                    <a:lnTo>
                      <a:pt x="6348730" y="0"/>
                    </a:lnTo>
                    <a:cubicBezTo>
                      <a:pt x="6415405" y="0"/>
                      <a:pt x="6469380" y="53975"/>
                      <a:pt x="6469380" y="120650"/>
                    </a:cubicBezTo>
                    <a:lnTo>
                      <a:pt x="6469380" y="3117215"/>
                    </a:lnTo>
                    <a:cubicBezTo>
                      <a:pt x="6469380" y="3183255"/>
                      <a:pt x="6415405" y="3237230"/>
                      <a:pt x="6348730" y="3237230"/>
                    </a:cubicBezTo>
                    <a:close/>
                    <a:moveTo>
                      <a:pt x="120650" y="12700"/>
                    </a:moveTo>
                    <a:cubicBezTo>
                      <a:pt x="60960" y="12700"/>
                      <a:pt x="12700" y="60960"/>
                      <a:pt x="12700" y="120650"/>
                    </a:cubicBezTo>
                    <a:lnTo>
                      <a:pt x="12700" y="3117215"/>
                    </a:lnTo>
                    <a:cubicBezTo>
                      <a:pt x="12700" y="3176905"/>
                      <a:pt x="60960" y="3225165"/>
                      <a:pt x="120650" y="3225165"/>
                    </a:cubicBezTo>
                    <a:lnTo>
                      <a:pt x="6348730" y="3225165"/>
                    </a:lnTo>
                    <a:cubicBezTo>
                      <a:pt x="6408421" y="3225165"/>
                      <a:pt x="6456680" y="3176905"/>
                      <a:pt x="6456680" y="3117215"/>
                    </a:cubicBezTo>
                    <a:lnTo>
                      <a:pt x="6456680" y="120650"/>
                    </a:lnTo>
                    <a:cubicBezTo>
                      <a:pt x="6456680" y="60960"/>
                      <a:pt x="6408421" y="12700"/>
                      <a:pt x="6348730" y="12700"/>
                    </a:cubicBezTo>
                    <a:lnTo>
                      <a:pt x="120650" y="12700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" name="Graphic 2">
              <a:extLst>
                <a:ext uri="{FF2B5EF4-FFF2-40B4-BE49-F238E27FC236}">
                  <a16:creationId xmlns:a16="http://schemas.microsoft.com/office/drawing/2014/main" id="{D203C54B-EA6C-1E37-7F0C-1111739EB9EC}"/>
                </a:ext>
              </a:extLst>
            </p:cNvPr>
            <p:cNvGrpSpPr/>
            <p:nvPr/>
          </p:nvGrpSpPr>
          <p:grpSpPr>
            <a:xfrm>
              <a:off x="4191634" y="963930"/>
              <a:ext cx="4083684" cy="3545204"/>
              <a:chOff x="4191634" y="963930"/>
              <a:chExt cx="4083684" cy="3545204"/>
            </a:xfrm>
            <a:solidFill>
              <a:srgbClr val="EE0069"/>
            </a:solidFill>
          </p:grpSpPr>
          <p:grpSp>
            <p:nvGrpSpPr>
              <p:cNvPr id="10" name="Graphic 2">
                <a:extLst>
                  <a:ext uri="{FF2B5EF4-FFF2-40B4-BE49-F238E27FC236}">
                    <a16:creationId xmlns:a16="http://schemas.microsoft.com/office/drawing/2014/main" id="{4B9E5E60-C83F-F1F7-7294-F3E6EA2255B1}"/>
                  </a:ext>
                </a:extLst>
              </p:cNvPr>
              <p:cNvGrpSpPr/>
              <p:nvPr/>
            </p:nvGrpSpPr>
            <p:grpSpPr>
              <a:xfrm>
                <a:off x="4191634" y="963930"/>
                <a:ext cx="808355" cy="869315"/>
                <a:chOff x="4191634" y="963930"/>
                <a:chExt cx="808355" cy="869315"/>
              </a:xfrm>
              <a:solidFill>
                <a:srgbClr val="EE0069"/>
              </a:solidFill>
            </p:grpSpPr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D2911A1B-F78F-A2EC-A185-A8136AECD387}"/>
                    </a:ext>
                  </a:extLst>
                </p:cNvPr>
                <p:cNvSpPr/>
                <p:nvPr/>
              </p:nvSpPr>
              <p:spPr>
                <a:xfrm>
                  <a:off x="4395470" y="996314"/>
                  <a:ext cx="604520" cy="836930"/>
                </a:xfrm>
                <a:custGeom>
                  <a:avLst/>
                  <a:gdLst>
                    <a:gd name="connsiteX0" fmla="*/ 572770 w 604520"/>
                    <a:gd name="connsiteY0" fmla="*/ 836930 h 836930"/>
                    <a:gd name="connsiteX1" fmla="*/ 0 w 604520"/>
                    <a:gd name="connsiteY1" fmla="*/ 264160 h 836930"/>
                    <a:gd name="connsiteX2" fmla="*/ 0 w 604520"/>
                    <a:gd name="connsiteY2" fmla="*/ 31750 h 836930"/>
                    <a:gd name="connsiteX3" fmla="*/ 31750 w 604520"/>
                    <a:gd name="connsiteY3" fmla="*/ 0 h 836930"/>
                    <a:gd name="connsiteX4" fmla="*/ 63500 w 604520"/>
                    <a:gd name="connsiteY4" fmla="*/ 31750 h 836930"/>
                    <a:gd name="connsiteX5" fmla="*/ 63500 w 604520"/>
                    <a:gd name="connsiteY5" fmla="*/ 264160 h 836930"/>
                    <a:gd name="connsiteX6" fmla="*/ 572770 w 604520"/>
                    <a:gd name="connsiteY6" fmla="*/ 773430 h 836930"/>
                    <a:gd name="connsiteX7" fmla="*/ 604520 w 604520"/>
                    <a:gd name="connsiteY7" fmla="*/ 805180 h 836930"/>
                    <a:gd name="connsiteX8" fmla="*/ 572770 w 604520"/>
                    <a:gd name="connsiteY8" fmla="*/ 836930 h 83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4520" h="836930">
                      <a:moveTo>
                        <a:pt x="572770" y="836930"/>
                      </a:moveTo>
                      <a:cubicBezTo>
                        <a:pt x="257175" y="836930"/>
                        <a:pt x="0" y="579755"/>
                        <a:pt x="0" y="264160"/>
                      </a:cubicBezTo>
                      <a:lnTo>
                        <a:pt x="0" y="31750"/>
                      </a:lnTo>
                      <a:cubicBezTo>
                        <a:pt x="0" y="13970"/>
                        <a:pt x="13970" y="0"/>
                        <a:pt x="31750" y="0"/>
                      </a:cubicBezTo>
                      <a:cubicBezTo>
                        <a:pt x="49530" y="0"/>
                        <a:pt x="63500" y="13970"/>
                        <a:pt x="63500" y="31750"/>
                      </a:cubicBezTo>
                      <a:lnTo>
                        <a:pt x="63500" y="264160"/>
                      </a:lnTo>
                      <a:cubicBezTo>
                        <a:pt x="63500" y="544830"/>
                        <a:pt x="292100" y="773430"/>
                        <a:pt x="572770" y="773430"/>
                      </a:cubicBezTo>
                      <a:cubicBezTo>
                        <a:pt x="590550" y="773430"/>
                        <a:pt x="604520" y="787400"/>
                        <a:pt x="604520" y="805180"/>
                      </a:cubicBezTo>
                      <a:cubicBezTo>
                        <a:pt x="604520" y="822960"/>
                        <a:pt x="590550" y="836930"/>
                        <a:pt x="572770" y="83693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F18D706E-22FA-6B21-1E45-8F5ACB44AC2C}"/>
                    </a:ext>
                  </a:extLst>
                </p:cNvPr>
                <p:cNvSpPr/>
                <p:nvPr/>
              </p:nvSpPr>
              <p:spPr>
                <a:xfrm>
                  <a:off x="4191634" y="963930"/>
                  <a:ext cx="471170" cy="267969"/>
                </a:xfrm>
                <a:custGeom>
                  <a:avLst/>
                  <a:gdLst>
                    <a:gd name="connsiteX0" fmla="*/ 440055 w 471170"/>
                    <a:gd name="connsiteY0" fmla="*/ 267970 h 267969"/>
                    <a:gd name="connsiteX1" fmla="*/ 417830 w 471170"/>
                    <a:gd name="connsiteY1" fmla="*/ 258445 h 267969"/>
                    <a:gd name="connsiteX2" fmla="*/ 236220 w 471170"/>
                    <a:gd name="connsiteY2" fmla="*/ 76835 h 267969"/>
                    <a:gd name="connsiteX3" fmla="*/ 54610 w 471170"/>
                    <a:gd name="connsiteY3" fmla="*/ 258445 h 267969"/>
                    <a:gd name="connsiteX4" fmla="*/ 9525 w 471170"/>
                    <a:gd name="connsiteY4" fmla="*/ 258445 h 267969"/>
                    <a:gd name="connsiteX5" fmla="*/ 9525 w 471170"/>
                    <a:gd name="connsiteY5" fmla="*/ 213360 h 267969"/>
                    <a:gd name="connsiteX6" fmla="*/ 213360 w 471170"/>
                    <a:gd name="connsiteY6" fmla="*/ 9525 h 267969"/>
                    <a:gd name="connsiteX7" fmla="*/ 235585 w 471170"/>
                    <a:gd name="connsiteY7" fmla="*/ 0 h 267969"/>
                    <a:gd name="connsiteX8" fmla="*/ 257810 w 471170"/>
                    <a:gd name="connsiteY8" fmla="*/ 9525 h 267969"/>
                    <a:gd name="connsiteX9" fmla="*/ 461645 w 471170"/>
                    <a:gd name="connsiteY9" fmla="*/ 213360 h 267969"/>
                    <a:gd name="connsiteX10" fmla="*/ 461645 w 471170"/>
                    <a:gd name="connsiteY10" fmla="*/ 258445 h 267969"/>
                    <a:gd name="connsiteX11" fmla="*/ 440055 w 471170"/>
                    <a:gd name="connsiteY11" fmla="*/ 267970 h 267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1170" h="267969">
                      <a:moveTo>
                        <a:pt x="440055" y="267970"/>
                      </a:moveTo>
                      <a:cubicBezTo>
                        <a:pt x="431800" y="267970"/>
                        <a:pt x="423545" y="264795"/>
                        <a:pt x="417830" y="258445"/>
                      </a:cubicBezTo>
                      <a:lnTo>
                        <a:pt x="236220" y="76835"/>
                      </a:lnTo>
                      <a:lnTo>
                        <a:pt x="54610" y="258445"/>
                      </a:lnTo>
                      <a:cubicBezTo>
                        <a:pt x="41910" y="271145"/>
                        <a:pt x="22225" y="271145"/>
                        <a:pt x="9525" y="258445"/>
                      </a:cubicBezTo>
                      <a:cubicBezTo>
                        <a:pt x="-3175" y="245745"/>
                        <a:pt x="-3175" y="226060"/>
                        <a:pt x="9525" y="213360"/>
                      </a:cubicBezTo>
                      <a:lnTo>
                        <a:pt x="213360" y="9525"/>
                      </a:lnTo>
                      <a:cubicBezTo>
                        <a:pt x="219075" y="3810"/>
                        <a:pt x="227330" y="0"/>
                        <a:pt x="235585" y="0"/>
                      </a:cubicBezTo>
                      <a:cubicBezTo>
                        <a:pt x="243840" y="0"/>
                        <a:pt x="252095" y="3175"/>
                        <a:pt x="257810" y="9525"/>
                      </a:cubicBezTo>
                      <a:lnTo>
                        <a:pt x="461645" y="213360"/>
                      </a:lnTo>
                      <a:cubicBezTo>
                        <a:pt x="474345" y="226060"/>
                        <a:pt x="474345" y="245745"/>
                        <a:pt x="461645" y="258445"/>
                      </a:cubicBezTo>
                      <a:cubicBezTo>
                        <a:pt x="455930" y="264795"/>
                        <a:pt x="448310" y="267970"/>
                        <a:pt x="440055" y="26797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08E0E394-FBFA-4E32-3002-AD48D4452397}"/>
                  </a:ext>
                </a:extLst>
              </p:cNvPr>
              <p:cNvGrpSpPr/>
              <p:nvPr/>
            </p:nvGrpSpPr>
            <p:grpSpPr>
              <a:xfrm>
                <a:off x="7360919" y="1869439"/>
                <a:ext cx="869950" cy="809625"/>
                <a:chOff x="7360919" y="1869439"/>
                <a:chExt cx="869950" cy="809625"/>
              </a:xfrm>
              <a:solidFill>
                <a:srgbClr val="EE0069"/>
              </a:solidFill>
            </p:grpSpPr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84A718F5-6559-02DF-0C08-8680B812FF2B}"/>
                    </a:ext>
                  </a:extLst>
                </p:cNvPr>
                <p:cNvSpPr/>
                <p:nvPr/>
              </p:nvSpPr>
              <p:spPr>
                <a:xfrm>
                  <a:off x="7360919" y="2074545"/>
                  <a:ext cx="836930" cy="604519"/>
                </a:xfrm>
                <a:custGeom>
                  <a:avLst/>
                  <a:gdLst>
                    <a:gd name="connsiteX0" fmla="*/ 31750 w 836930"/>
                    <a:gd name="connsiteY0" fmla="*/ 604520 h 604519"/>
                    <a:gd name="connsiteX1" fmla="*/ 0 w 836930"/>
                    <a:gd name="connsiteY1" fmla="*/ 572770 h 604519"/>
                    <a:gd name="connsiteX2" fmla="*/ 572770 w 836930"/>
                    <a:gd name="connsiteY2" fmla="*/ 0 h 604519"/>
                    <a:gd name="connsiteX3" fmla="*/ 805180 w 836930"/>
                    <a:gd name="connsiteY3" fmla="*/ 0 h 604519"/>
                    <a:gd name="connsiteX4" fmla="*/ 836930 w 836930"/>
                    <a:gd name="connsiteY4" fmla="*/ 31750 h 604519"/>
                    <a:gd name="connsiteX5" fmla="*/ 805180 w 836930"/>
                    <a:gd name="connsiteY5" fmla="*/ 63500 h 604519"/>
                    <a:gd name="connsiteX6" fmla="*/ 572770 w 836930"/>
                    <a:gd name="connsiteY6" fmla="*/ 63500 h 604519"/>
                    <a:gd name="connsiteX7" fmla="*/ 63500 w 836930"/>
                    <a:gd name="connsiteY7" fmla="*/ 572770 h 604519"/>
                    <a:gd name="connsiteX8" fmla="*/ 31750 w 836930"/>
                    <a:gd name="connsiteY8" fmla="*/ 604520 h 60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6930" h="604519">
                      <a:moveTo>
                        <a:pt x="31750" y="604520"/>
                      </a:moveTo>
                      <a:cubicBezTo>
                        <a:pt x="13970" y="604520"/>
                        <a:pt x="0" y="590550"/>
                        <a:pt x="0" y="572770"/>
                      </a:cubicBezTo>
                      <a:cubicBezTo>
                        <a:pt x="0" y="257175"/>
                        <a:pt x="257175" y="0"/>
                        <a:pt x="572770" y="0"/>
                      </a:cubicBezTo>
                      <a:lnTo>
                        <a:pt x="805180" y="0"/>
                      </a:lnTo>
                      <a:cubicBezTo>
                        <a:pt x="822961" y="0"/>
                        <a:pt x="836930" y="13970"/>
                        <a:pt x="836930" y="31750"/>
                      </a:cubicBezTo>
                      <a:cubicBezTo>
                        <a:pt x="836930" y="49530"/>
                        <a:pt x="822961" y="63500"/>
                        <a:pt x="805180" y="63500"/>
                      </a:cubicBezTo>
                      <a:lnTo>
                        <a:pt x="572770" y="63500"/>
                      </a:lnTo>
                      <a:cubicBezTo>
                        <a:pt x="292100" y="63500"/>
                        <a:pt x="63500" y="292100"/>
                        <a:pt x="63500" y="572770"/>
                      </a:cubicBezTo>
                      <a:cubicBezTo>
                        <a:pt x="63500" y="590550"/>
                        <a:pt x="49530" y="604520"/>
                        <a:pt x="31750" y="60452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D55927D3-2676-42B3-E528-AE04CB28C8E1}"/>
                    </a:ext>
                  </a:extLst>
                </p:cNvPr>
                <p:cNvSpPr/>
                <p:nvPr/>
              </p:nvSpPr>
              <p:spPr>
                <a:xfrm>
                  <a:off x="7962900" y="1869439"/>
                  <a:ext cx="267969" cy="472439"/>
                </a:xfrm>
                <a:custGeom>
                  <a:avLst/>
                  <a:gdLst>
                    <a:gd name="connsiteX0" fmla="*/ 31750 w 267969"/>
                    <a:gd name="connsiteY0" fmla="*/ 472440 h 472439"/>
                    <a:gd name="connsiteX1" fmla="*/ 9525 w 267969"/>
                    <a:gd name="connsiteY1" fmla="*/ 462915 h 472439"/>
                    <a:gd name="connsiteX2" fmla="*/ 9525 w 267969"/>
                    <a:gd name="connsiteY2" fmla="*/ 417830 h 472439"/>
                    <a:gd name="connsiteX3" fmla="*/ 191135 w 267969"/>
                    <a:gd name="connsiteY3" fmla="*/ 236220 h 472439"/>
                    <a:gd name="connsiteX4" fmla="*/ 9525 w 267969"/>
                    <a:gd name="connsiteY4" fmla="*/ 54610 h 472439"/>
                    <a:gd name="connsiteX5" fmla="*/ 9525 w 267969"/>
                    <a:gd name="connsiteY5" fmla="*/ 9525 h 472439"/>
                    <a:gd name="connsiteX6" fmla="*/ 54610 w 267969"/>
                    <a:gd name="connsiteY6" fmla="*/ 9525 h 472439"/>
                    <a:gd name="connsiteX7" fmla="*/ 258445 w 267969"/>
                    <a:gd name="connsiteY7" fmla="*/ 213360 h 472439"/>
                    <a:gd name="connsiteX8" fmla="*/ 258445 w 267969"/>
                    <a:gd name="connsiteY8" fmla="*/ 258445 h 472439"/>
                    <a:gd name="connsiteX9" fmla="*/ 54610 w 267969"/>
                    <a:gd name="connsiteY9" fmla="*/ 462280 h 472439"/>
                    <a:gd name="connsiteX10" fmla="*/ 31750 w 267969"/>
                    <a:gd name="connsiteY10" fmla="*/ 472440 h 47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7969" h="472439">
                      <a:moveTo>
                        <a:pt x="31750" y="472440"/>
                      </a:moveTo>
                      <a:cubicBezTo>
                        <a:pt x="23495" y="472440"/>
                        <a:pt x="15240" y="469265"/>
                        <a:pt x="9525" y="462915"/>
                      </a:cubicBezTo>
                      <a:cubicBezTo>
                        <a:pt x="-3175" y="450215"/>
                        <a:pt x="-3175" y="430530"/>
                        <a:pt x="9525" y="417830"/>
                      </a:cubicBezTo>
                      <a:lnTo>
                        <a:pt x="191135" y="236220"/>
                      </a:lnTo>
                      <a:lnTo>
                        <a:pt x="9525" y="54610"/>
                      </a:lnTo>
                      <a:cubicBezTo>
                        <a:pt x="-3175" y="41910"/>
                        <a:pt x="-3175" y="22225"/>
                        <a:pt x="9525" y="9525"/>
                      </a:cubicBezTo>
                      <a:cubicBezTo>
                        <a:pt x="22225" y="-3175"/>
                        <a:pt x="41910" y="-3175"/>
                        <a:pt x="54610" y="9525"/>
                      </a:cubicBezTo>
                      <a:lnTo>
                        <a:pt x="258445" y="213360"/>
                      </a:lnTo>
                      <a:cubicBezTo>
                        <a:pt x="271145" y="226060"/>
                        <a:pt x="271145" y="245745"/>
                        <a:pt x="258445" y="258445"/>
                      </a:cubicBezTo>
                      <a:lnTo>
                        <a:pt x="54610" y="462280"/>
                      </a:lnTo>
                      <a:cubicBezTo>
                        <a:pt x="47625" y="469900"/>
                        <a:pt x="39370" y="472440"/>
                        <a:pt x="31750" y="47244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424574D-76A1-E009-DF51-9862505DE157}"/>
                  </a:ext>
                </a:extLst>
              </p:cNvPr>
              <p:cNvSpPr/>
              <p:nvPr/>
            </p:nvSpPr>
            <p:spPr>
              <a:xfrm>
                <a:off x="7957819" y="3078479"/>
                <a:ext cx="317500" cy="317500"/>
              </a:xfrm>
              <a:custGeom>
                <a:avLst/>
                <a:gdLst>
                  <a:gd name="connsiteX0" fmla="*/ 158750 w 317500"/>
                  <a:gd name="connsiteY0" fmla="*/ 317500 h 317500"/>
                  <a:gd name="connsiteX1" fmla="*/ 0 w 317500"/>
                  <a:gd name="connsiteY1" fmla="*/ 158750 h 317500"/>
                  <a:gd name="connsiteX2" fmla="*/ 158750 w 317500"/>
                  <a:gd name="connsiteY2" fmla="*/ 0 h 317500"/>
                  <a:gd name="connsiteX3" fmla="*/ 317500 w 317500"/>
                  <a:gd name="connsiteY3" fmla="*/ 158750 h 317500"/>
                  <a:gd name="connsiteX4" fmla="*/ 158750 w 317500"/>
                  <a:gd name="connsiteY4" fmla="*/ 317500 h 317500"/>
                  <a:gd name="connsiteX5" fmla="*/ 158750 w 317500"/>
                  <a:gd name="connsiteY5" fmla="*/ 63500 h 317500"/>
                  <a:gd name="connsiteX6" fmla="*/ 63500 w 317500"/>
                  <a:gd name="connsiteY6" fmla="*/ 158750 h 317500"/>
                  <a:gd name="connsiteX7" fmla="*/ 158750 w 317500"/>
                  <a:gd name="connsiteY7" fmla="*/ 254000 h 317500"/>
                  <a:gd name="connsiteX8" fmla="*/ 254000 w 317500"/>
                  <a:gd name="connsiteY8" fmla="*/ 158750 h 317500"/>
                  <a:gd name="connsiteX9" fmla="*/ 158750 w 317500"/>
                  <a:gd name="connsiteY9" fmla="*/ 63500 h 317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7500" h="317500">
                    <a:moveTo>
                      <a:pt x="158750" y="317500"/>
                    </a:moveTo>
                    <a:cubicBezTo>
                      <a:pt x="71120" y="317500"/>
                      <a:pt x="0" y="246380"/>
                      <a:pt x="0" y="158750"/>
                    </a:cubicBezTo>
                    <a:cubicBezTo>
                      <a:pt x="0" y="71120"/>
                      <a:pt x="71120" y="0"/>
                      <a:pt x="158750" y="0"/>
                    </a:cubicBezTo>
                    <a:cubicBezTo>
                      <a:pt x="246380" y="0"/>
                      <a:pt x="317500" y="71120"/>
                      <a:pt x="317500" y="158750"/>
                    </a:cubicBezTo>
                    <a:cubicBezTo>
                      <a:pt x="317500" y="246380"/>
                      <a:pt x="246380" y="317500"/>
                      <a:pt x="158750" y="317500"/>
                    </a:cubicBezTo>
                    <a:close/>
                    <a:moveTo>
                      <a:pt x="158750" y="63500"/>
                    </a:moveTo>
                    <a:cubicBezTo>
                      <a:pt x="106045" y="63500"/>
                      <a:pt x="63500" y="106045"/>
                      <a:pt x="63500" y="158750"/>
                    </a:cubicBezTo>
                    <a:cubicBezTo>
                      <a:pt x="63500" y="211455"/>
                      <a:pt x="106045" y="254000"/>
                      <a:pt x="158750" y="254000"/>
                    </a:cubicBezTo>
                    <a:cubicBezTo>
                      <a:pt x="211455" y="254000"/>
                      <a:pt x="254000" y="211455"/>
                      <a:pt x="254000" y="158750"/>
                    </a:cubicBezTo>
                    <a:cubicBezTo>
                      <a:pt x="254636" y="106045"/>
                      <a:pt x="211455" y="63500"/>
                      <a:pt x="158750" y="63500"/>
                    </a:cubicBez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7" name="Graphic 2">
                <a:extLst>
                  <a:ext uri="{FF2B5EF4-FFF2-40B4-BE49-F238E27FC236}">
                    <a16:creationId xmlns:a16="http://schemas.microsoft.com/office/drawing/2014/main" id="{C6378B66-F82C-85E9-0445-391ED8AA092E}"/>
                  </a:ext>
                </a:extLst>
              </p:cNvPr>
              <p:cNvGrpSpPr/>
              <p:nvPr/>
            </p:nvGrpSpPr>
            <p:grpSpPr>
              <a:xfrm>
                <a:off x="6557009" y="1678304"/>
                <a:ext cx="243840" cy="243840"/>
                <a:chOff x="6557009" y="1678304"/>
                <a:chExt cx="243840" cy="243840"/>
              </a:xfrm>
              <a:solidFill>
                <a:srgbClr val="EE0069"/>
              </a:solidFill>
            </p:grpSpPr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253472A1-AF9D-6D94-5ED3-478FA47A0C67}"/>
                    </a:ext>
                  </a:extLst>
                </p:cNvPr>
                <p:cNvSpPr/>
                <p:nvPr/>
              </p:nvSpPr>
              <p:spPr>
                <a:xfrm>
                  <a:off x="6557009" y="1678304"/>
                  <a:ext cx="243840" cy="243840"/>
                </a:xfrm>
                <a:custGeom>
                  <a:avLst/>
                  <a:gdLst>
                    <a:gd name="connsiteX0" fmla="*/ 211455 w 243840"/>
                    <a:gd name="connsiteY0" fmla="*/ 243840 h 243840"/>
                    <a:gd name="connsiteX1" fmla="*/ 189230 w 243840"/>
                    <a:gd name="connsiteY1" fmla="*/ 234315 h 243840"/>
                    <a:gd name="connsiteX2" fmla="*/ 9525 w 243840"/>
                    <a:gd name="connsiteY2" fmla="*/ 54610 h 243840"/>
                    <a:gd name="connsiteX3" fmla="*/ 9525 w 243840"/>
                    <a:gd name="connsiteY3" fmla="*/ 9525 h 243840"/>
                    <a:gd name="connsiteX4" fmla="*/ 54610 w 243840"/>
                    <a:gd name="connsiteY4" fmla="*/ 9525 h 243840"/>
                    <a:gd name="connsiteX5" fmla="*/ 234315 w 243840"/>
                    <a:gd name="connsiteY5" fmla="*/ 189230 h 243840"/>
                    <a:gd name="connsiteX6" fmla="*/ 234315 w 243840"/>
                    <a:gd name="connsiteY6" fmla="*/ 234315 h 243840"/>
                    <a:gd name="connsiteX7" fmla="*/ 211455 w 243840"/>
                    <a:gd name="connsiteY7" fmla="*/ 243840 h 243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3840" h="243840">
                      <a:moveTo>
                        <a:pt x="211455" y="243840"/>
                      </a:moveTo>
                      <a:cubicBezTo>
                        <a:pt x="203200" y="243840"/>
                        <a:pt x="194945" y="240665"/>
                        <a:pt x="189230" y="234315"/>
                      </a:cubicBezTo>
                      <a:lnTo>
                        <a:pt x="9525" y="54610"/>
                      </a:lnTo>
                      <a:cubicBezTo>
                        <a:pt x="-3175" y="41910"/>
                        <a:pt x="-3175" y="22225"/>
                        <a:pt x="9525" y="9525"/>
                      </a:cubicBezTo>
                      <a:cubicBezTo>
                        <a:pt x="22225" y="-3175"/>
                        <a:pt x="41910" y="-3175"/>
                        <a:pt x="54610" y="9525"/>
                      </a:cubicBezTo>
                      <a:lnTo>
                        <a:pt x="234315" y="189230"/>
                      </a:lnTo>
                      <a:cubicBezTo>
                        <a:pt x="247015" y="201930"/>
                        <a:pt x="247015" y="221615"/>
                        <a:pt x="234315" y="234315"/>
                      </a:cubicBezTo>
                      <a:cubicBezTo>
                        <a:pt x="227965" y="240665"/>
                        <a:pt x="219710" y="243840"/>
                        <a:pt x="211455" y="24384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244AF78A-7C04-3153-62C4-88796283109B}"/>
                    </a:ext>
                  </a:extLst>
                </p:cNvPr>
                <p:cNvSpPr/>
                <p:nvPr/>
              </p:nvSpPr>
              <p:spPr>
                <a:xfrm>
                  <a:off x="6557009" y="1678304"/>
                  <a:ext cx="243840" cy="243840"/>
                </a:xfrm>
                <a:custGeom>
                  <a:avLst/>
                  <a:gdLst>
                    <a:gd name="connsiteX0" fmla="*/ 31750 w 243840"/>
                    <a:gd name="connsiteY0" fmla="*/ 243840 h 243840"/>
                    <a:gd name="connsiteX1" fmla="*/ 9525 w 243840"/>
                    <a:gd name="connsiteY1" fmla="*/ 234315 h 243840"/>
                    <a:gd name="connsiteX2" fmla="*/ 9525 w 243840"/>
                    <a:gd name="connsiteY2" fmla="*/ 189230 h 243840"/>
                    <a:gd name="connsiteX3" fmla="*/ 189230 w 243840"/>
                    <a:gd name="connsiteY3" fmla="*/ 9525 h 243840"/>
                    <a:gd name="connsiteX4" fmla="*/ 234315 w 243840"/>
                    <a:gd name="connsiteY4" fmla="*/ 9525 h 243840"/>
                    <a:gd name="connsiteX5" fmla="*/ 234315 w 243840"/>
                    <a:gd name="connsiteY5" fmla="*/ 54610 h 243840"/>
                    <a:gd name="connsiteX6" fmla="*/ 54610 w 243840"/>
                    <a:gd name="connsiteY6" fmla="*/ 234315 h 243840"/>
                    <a:gd name="connsiteX7" fmla="*/ 31750 w 243840"/>
                    <a:gd name="connsiteY7" fmla="*/ 243840 h 243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3840" h="243840">
                      <a:moveTo>
                        <a:pt x="31750" y="243840"/>
                      </a:moveTo>
                      <a:cubicBezTo>
                        <a:pt x="23495" y="243840"/>
                        <a:pt x="15240" y="240665"/>
                        <a:pt x="9525" y="234315"/>
                      </a:cubicBezTo>
                      <a:cubicBezTo>
                        <a:pt x="-3175" y="221615"/>
                        <a:pt x="-3175" y="201930"/>
                        <a:pt x="9525" y="189230"/>
                      </a:cubicBezTo>
                      <a:lnTo>
                        <a:pt x="189230" y="9525"/>
                      </a:lnTo>
                      <a:cubicBezTo>
                        <a:pt x="201930" y="-3175"/>
                        <a:pt x="221615" y="-3175"/>
                        <a:pt x="234315" y="9525"/>
                      </a:cubicBezTo>
                      <a:cubicBezTo>
                        <a:pt x="247015" y="22225"/>
                        <a:pt x="247015" y="41910"/>
                        <a:pt x="234315" y="54610"/>
                      </a:cubicBezTo>
                      <a:lnTo>
                        <a:pt x="54610" y="234315"/>
                      </a:lnTo>
                      <a:cubicBezTo>
                        <a:pt x="48260" y="240665"/>
                        <a:pt x="40005" y="243840"/>
                        <a:pt x="31750" y="24384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" name="Graphic 2">
                <a:extLst>
                  <a:ext uri="{FF2B5EF4-FFF2-40B4-BE49-F238E27FC236}">
                    <a16:creationId xmlns:a16="http://schemas.microsoft.com/office/drawing/2014/main" id="{F8DF5280-1E4D-402D-1E55-4A32D3AEF6BC}"/>
                  </a:ext>
                </a:extLst>
              </p:cNvPr>
              <p:cNvGrpSpPr/>
              <p:nvPr/>
            </p:nvGrpSpPr>
            <p:grpSpPr>
              <a:xfrm>
                <a:off x="5024120" y="4265295"/>
                <a:ext cx="243839" cy="243839"/>
                <a:chOff x="5024120" y="4265295"/>
                <a:chExt cx="243839" cy="243839"/>
              </a:xfrm>
              <a:solidFill>
                <a:srgbClr val="EE0069"/>
              </a:solidFill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94610DA3-8827-F532-7FF1-67AFBB02AD46}"/>
                    </a:ext>
                  </a:extLst>
                </p:cNvPr>
                <p:cNvSpPr/>
                <p:nvPr/>
              </p:nvSpPr>
              <p:spPr>
                <a:xfrm>
                  <a:off x="5024120" y="4265295"/>
                  <a:ext cx="243839" cy="243839"/>
                </a:xfrm>
                <a:custGeom>
                  <a:avLst/>
                  <a:gdLst>
                    <a:gd name="connsiteX0" fmla="*/ 211455 w 243839"/>
                    <a:gd name="connsiteY0" fmla="*/ 243840 h 243839"/>
                    <a:gd name="connsiteX1" fmla="*/ 189230 w 243839"/>
                    <a:gd name="connsiteY1" fmla="*/ 234315 h 243839"/>
                    <a:gd name="connsiteX2" fmla="*/ 9525 w 243839"/>
                    <a:gd name="connsiteY2" fmla="*/ 54610 h 243839"/>
                    <a:gd name="connsiteX3" fmla="*/ 9525 w 243839"/>
                    <a:gd name="connsiteY3" fmla="*/ 9525 h 243839"/>
                    <a:gd name="connsiteX4" fmla="*/ 54610 w 243839"/>
                    <a:gd name="connsiteY4" fmla="*/ 9525 h 243839"/>
                    <a:gd name="connsiteX5" fmla="*/ 234315 w 243839"/>
                    <a:gd name="connsiteY5" fmla="*/ 189230 h 243839"/>
                    <a:gd name="connsiteX6" fmla="*/ 234315 w 243839"/>
                    <a:gd name="connsiteY6" fmla="*/ 234315 h 243839"/>
                    <a:gd name="connsiteX7" fmla="*/ 211455 w 243839"/>
                    <a:gd name="connsiteY7" fmla="*/ 243840 h 243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3839" h="243839">
                      <a:moveTo>
                        <a:pt x="211455" y="243840"/>
                      </a:moveTo>
                      <a:cubicBezTo>
                        <a:pt x="203200" y="243840"/>
                        <a:pt x="194945" y="240665"/>
                        <a:pt x="189230" y="234315"/>
                      </a:cubicBezTo>
                      <a:lnTo>
                        <a:pt x="9525" y="54610"/>
                      </a:lnTo>
                      <a:cubicBezTo>
                        <a:pt x="-3175" y="41910"/>
                        <a:pt x="-3175" y="22225"/>
                        <a:pt x="9525" y="9525"/>
                      </a:cubicBezTo>
                      <a:cubicBezTo>
                        <a:pt x="22225" y="-3175"/>
                        <a:pt x="41910" y="-3175"/>
                        <a:pt x="54610" y="9525"/>
                      </a:cubicBezTo>
                      <a:lnTo>
                        <a:pt x="234315" y="189230"/>
                      </a:lnTo>
                      <a:cubicBezTo>
                        <a:pt x="247015" y="201930"/>
                        <a:pt x="247015" y="221615"/>
                        <a:pt x="234315" y="234315"/>
                      </a:cubicBezTo>
                      <a:cubicBezTo>
                        <a:pt x="227965" y="240665"/>
                        <a:pt x="219710" y="243840"/>
                        <a:pt x="211455" y="24384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E9069980-A328-4D0E-0944-190EC2A8DF6C}"/>
                    </a:ext>
                  </a:extLst>
                </p:cNvPr>
                <p:cNvSpPr/>
                <p:nvPr/>
              </p:nvSpPr>
              <p:spPr>
                <a:xfrm>
                  <a:off x="5024120" y="4265295"/>
                  <a:ext cx="243839" cy="243839"/>
                </a:xfrm>
                <a:custGeom>
                  <a:avLst/>
                  <a:gdLst>
                    <a:gd name="connsiteX0" fmla="*/ 31750 w 243839"/>
                    <a:gd name="connsiteY0" fmla="*/ 243840 h 243839"/>
                    <a:gd name="connsiteX1" fmla="*/ 9525 w 243839"/>
                    <a:gd name="connsiteY1" fmla="*/ 234315 h 243839"/>
                    <a:gd name="connsiteX2" fmla="*/ 9525 w 243839"/>
                    <a:gd name="connsiteY2" fmla="*/ 189230 h 243839"/>
                    <a:gd name="connsiteX3" fmla="*/ 189230 w 243839"/>
                    <a:gd name="connsiteY3" fmla="*/ 9525 h 243839"/>
                    <a:gd name="connsiteX4" fmla="*/ 234315 w 243839"/>
                    <a:gd name="connsiteY4" fmla="*/ 9525 h 243839"/>
                    <a:gd name="connsiteX5" fmla="*/ 234315 w 243839"/>
                    <a:gd name="connsiteY5" fmla="*/ 54610 h 243839"/>
                    <a:gd name="connsiteX6" fmla="*/ 54610 w 243839"/>
                    <a:gd name="connsiteY6" fmla="*/ 234315 h 243839"/>
                    <a:gd name="connsiteX7" fmla="*/ 31750 w 243839"/>
                    <a:gd name="connsiteY7" fmla="*/ 243840 h 243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3839" h="243839">
                      <a:moveTo>
                        <a:pt x="31750" y="243840"/>
                      </a:moveTo>
                      <a:cubicBezTo>
                        <a:pt x="23495" y="243840"/>
                        <a:pt x="15240" y="240665"/>
                        <a:pt x="9525" y="234315"/>
                      </a:cubicBezTo>
                      <a:cubicBezTo>
                        <a:pt x="-3175" y="221615"/>
                        <a:pt x="-3175" y="201930"/>
                        <a:pt x="9525" y="189230"/>
                      </a:cubicBezTo>
                      <a:lnTo>
                        <a:pt x="189230" y="9525"/>
                      </a:lnTo>
                      <a:cubicBezTo>
                        <a:pt x="201930" y="-3175"/>
                        <a:pt x="221615" y="-3175"/>
                        <a:pt x="234315" y="9525"/>
                      </a:cubicBezTo>
                      <a:cubicBezTo>
                        <a:pt x="247015" y="22225"/>
                        <a:pt x="247015" y="41910"/>
                        <a:pt x="234315" y="54610"/>
                      </a:cubicBezTo>
                      <a:lnTo>
                        <a:pt x="54610" y="234315"/>
                      </a:lnTo>
                      <a:cubicBezTo>
                        <a:pt x="48260" y="240665"/>
                        <a:pt x="40005" y="243840"/>
                        <a:pt x="31750" y="24384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D0486CE-D700-A88E-F7CC-5C6506241C92}"/>
                </a:ext>
              </a:extLst>
            </p:cNvPr>
            <p:cNvSpPr/>
            <p:nvPr/>
          </p:nvSpPr>
          <p:spPr>
            <a:xfrm>
              <a:off x="3004185" y="1537970"/>
              <a:ext cx="109220" cy="109220"/>
            </a:xfrm>
            <a:custGeom>
              <a:avLst/>
              <a:gdLst>
                <a:gd name="connsiteX0" fmla="*/ 109220 w 109220"/>
                <a:gd name="connsiteY0" fmla="*/ 54610 h 109220"/>
                <a:gd name="connsiteX1" fmla="*/ 54610 w 109220"/>
                <a:gd name="connsiteY1" fmla="*/ 109220 h 109220"/>
                <a:gd name="connsiteX2" fmla="*/ 0 w 109220"/>
                <a:gd name="connsiteY2" fmla="*/ 54610 h 109220"/>
                <a:gd name="connsiteX3" fmla="*/ 54610 w 109220"/>
                <a:gd name="connsiteY3" fmla="*/ 0 h 109220"/>
                <a:gd name="connsiteX4" fmla="*/ 109220 w 109220"/>
                <a:gd name="connsiteY4" fmla="*/ 5461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220" h="109220">
                  <a:moveTo>
                    <a:pt x="109220" y="54610"/>
                  </a:moveTo>
                  <a:cubicBezTo>
                    <a:pt x="109220" y="84770"/>
                    <a:pt x="84770" y="109220"/>
                    <a:pt x="54610" y="109220"/>
                  </a:cubicBezTo>
                  <a:cubicBezTo>
                    <a:pt x="24450" y="109220"/>
                    <a:pt x="0" y="84770"/>
                    <a:pt x="0" y="54610"/>
                  </a:cubicBezTo>
                  <a:cubicBezTo>
                    <a:pt x="0" y="24450"/>
                    <a:pt x="24450" y="0"/>
                    <a:pt x="54610" y="0"/>
                  </a:cubicBezTo>
                  <a:cubicBezTo>
                    <a:pt x="84770" y="0"/>
                    <a:pt x="109220" y="24450"/>
                    <a:pt x="109220" y="54610"/>
                  </a:cubicBezTo>
                  <a:close/>
                </a:path>
              </a:pathLst>
            </a:custGeom>
            <a:solidFill>
              <a:srgbClr val="EE006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82937-971A-135A-A01C-2CCC87C83A71}"/>
                </a:ext>
              </a:extLst>
            </p:cNvPr>
            <p:cNvSpPr/>
            <p:nvPr/>
          </p:nvSpPr>
          <p:spPr>
            <a:xfrm>
              <a:off x="3193415" y="1539875"/>
              <a:ext cx="109220" cy="109219"/>
            </a:xfrm>
            <a:custGeom>
              <a:avLst/>
              <a:gdLst>
                <a:gd name="connsiteX0" fmla="*/ 109220 w 109220"/>
                <a:gd name="connsiteY0" fmla="*/ 54610 h 109219"/>
                <a:gd name="connsiteX1" fmla="*/ 54610 w 109220"/>
                <a:gd name="connsiteY1" fmla="*/ 109220 h 109219"/>
                <a:gd name="connsiteX2" fmla="*/ 0 w 109220"/>
                <a:gd name="connsiteY2" fmla="*/ 54610 h 109219"/>
                <a:gd name="connsiteX3" fmla="*/ 54610 w 109220"/>
                <a:gd name="connsiteY3" fmla="*/ 0 h 109219"/>
                <a:gd name="connsiteX4" fmla="*/ 109220 w 109220"/>
                <a:gd name="connsiteY4" fmla="*/ 5461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220" h="109219">
                  <a:moveTo>
                    <a:pt x="109220" y="54610"/>
                  </a:moveTo>
                  <a:cubicBezTo>
                    <a:pt x="109220" y="84770"/>
                    <a:pt x="84770" y="109220"/>
                    <a:pt x="54610" y="109220"/>
                  </a:cubicBezTo>
                  <a:cubicBezTo>
                    <a:pt x="24450" y="109220"/>
                    <a:pt x="0" y="84770"/>
                    <a:pt x="0" y="54610"/>
                  </a:cubicBezTo>
                  <a:cubicBezTo>
                    <a:pt x="0" y="24450"/>
                    <a:pt x="24449" y="0"/>
                    <a:pt x="54610" y="0"/>
                  </a:cubicBezTo>
                  <a:cubicBezTo>
                    <a:pt x="84770" y="0"/>
                    <a:pt x="109220" y="24450"/>
                    <a:pt x="109220" y="54610"/>
                  </a:cubicBezTo>
                  <a:close/>
                </a:path>
              </a:pathLst>
            </a:custGeom>
            <a:solidFill>
              <a:srgbClr val="FFC2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661F141-3C7C-24CF-876F-DA8F53B5F693}"/>
                </a:ext>
              </a:extLst>
            </p:cNvPr>
            <p:cNvSpPr/>
            <p:nvPr/>
          </p:nvSpPr>
          <p:spPr>
            <a:xfrm>
              <a:off x="3378200" y="1539875"/>
              <a:ext cx="109220" cy="109219"/>
            </a:xfrm>
            <a:custGeom>
              <a:avLst/>
              <a:gdLst>
                <a:gd name="connsiteX0" fmla="*/ 109220 w 109220"/>
                <a:gd name="connsiteY0" fmla="*/ 54610 h 109219"/>
                <a:gd name="connsiteX1" fmla="*/ 54610 w 109220"/>
                <a:gd name="connsiteY1" fmla="*/ 109220 h 109219"/>
                <a:gd name="connsiteX2" fmla="*/ 0 w 109220"/>
                <a:gd name="connsiteY2" fmla="*/ 54610 h 109219"/>
                <a:gd name="connsiteX3" fmla="*/ 54610 w 109220"/>
                <a:gd name="connsiteY3" fmla="*/ 0 h 109219"/>
                <a:gd name="connsiteX4" fmla="*/ 109220 w 109220"/>
                <a:gd name="connsiteY4" fmla="*/ 5461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220" h="109219">
                  <a:moveTo>
                    <a:pt x="109220" y="54610"/>
                  </a:moveTo>
                  <a:cubicBezTo>
                    <a:pt x="109220" y="84770"/>
                    <a:pt x="84770" y="109220"/>
                    <a:pt x="54610" y="109220"/>
                  </a:cubicBezTo>
                  <a:cubicBezTo>
                    <a:pt x="24450" y="109220"/>
                    <a:pt x="0" y="84770"/>
                    <a:pt x="0" y="54610"/>
                  </a:cubicBezTo>
                  <a:cubicBezTo>
                    <a:pt x="0" y="24450"/>
                    <a:pt x="24450" y="0"/>
                    <a:pt x="54610" y="0"/>
                  </a:cubicBezTo>
                  <a:cubicBezTo>
                    <a:pt x="84770" y="0"/>
                    <a:pt x="109220" y="24450"/>
                    <a:pt x="109220" y="54610"/>
                  </a:cubicBezTo>
                  <a:close/>
                </a:path>
              </a:pathLst>
            </a:custGeom>
            <a:solidFill>
              <a:srgbClr val="60B6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" name="Graphic 2">
              <a:extLst>
                <a:ext uri="{FF2B5EF4-FFF2-40B4-BE49-F238E27FC236}">
                  <a16:creationId xmlns:a16="http://schemas.microsoft.com/office/drawing/2014/main" id="{66BFA229-E9B7-9890-8BF9-EF1DF80827D0}"/>
                </a:ext>
              </a:extLst>
            </p:cNvPr>
            <p:cNvGrpSpPr/>
            <p:nvPr/>
          </p:nvGrpSpPr>
          <p:grpSpPr>
            <a:xfrm>
              <a:off x="8402955" y="1934845"/>
              <a:ext cx="1579244" cy="382269"/>
              <a:chOff x="8402955" y="1934845"/>
              <a:chExt cx="1579244" cy="382269"/>
            </a:xfrm>
          </p:grpSpPr>
          <p:grpSp>
            <p:nvGrpSpPr>
              <p:cNvPr id="27" name="Graphic 2">
                <a:extLst>
                  <a:ext uri="{FF2B5EF4-FFF2-40B4-BE49-F238E27FC236}">
                    <a16:creationId xmlns:a16="http://schemas.microsoft.com/office/drawing/2014/main" id="{30567BE4-A332-2B62-E193-FB07F0F2563F}"/>
                  </a:ext>
                </a:extLst>
              </p:cNvPr>
              <p:cNvGrpSpPr/>
              <p:nvPr/>
            </p:nvGrpSpPr>
            <p:grpSpPr>
              <a:xfrm>
                <a:off x="8402955" y="1934845"/>
                <a:ext cx="1579244" cy="382269"/>
                <a:chOff x="8402955" y="1934845"/>
                <a:chExt cx="1579244" cy="382269"/>
              </a:xfrm>
            </p:grpSpPr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E89A8935-6504-4557-74E0-A6E0C62B9438}"/>
                    </a:ext>
                  </a:extLst>
                </p:cNvPr>
                <p:cNvSpPr/>
                <p:nvPr/>
              </p:nvSpPr>
              <p:spPr>
                <a:xfrm>
                  <a:off x="8409305" y="1941195"/>
                  <a:ext cx="1566544" cy="369569"/>
                </a:xfrm>
                <a:custGeom>
                  <a:avLst/>
                  <a:gdLst>
                    <a:gd name="connsiteX0" fmla="*/ 1452245 w 1566544"/>
                    <a:gd name="connsiteY0" fmla="*/ 369570 h 369569"/>
                    <a:gd name="connsiteX1" fmla="*/ 114300 w 1566544"/>
                    <a:gd name="connsiteY1" fmla="*/ 369570 h 369569"/>
                    <a:gd name="connsiteX2" fmla="*/ 0 w 1566544"/>
                    <a:gd name="connsiteY2" fmla="*/ 255270 h 369569"/>
                    <a:gd name="connsiteX3" fmla="*/ 0 w 1566544"/>
                    <a:gd name="connsiteY3" fmla="*/ 114300 h 369569"/>
                    <a:gd name="connsiteX4" fmla="*/ 114300 w 1566544"/>
                    <a:gd name="connsiteY4" fmla="*/ 0 h 369569"/>
                    <a:gd name="connsiteX5" fmla="*/ 1452245 w 1566544"/>
                    <a:gd name="connsiteY5" fmla="*/ 0 h 369569"/>
                    <a:gd name="connsiteX6" fmla="*/ 1566545 w 1566544"/>
                    <a:gd name="connsiteY6" fmla="*/ 114300 h 369569"/>
                    <a:gd name="connsiteX7" fmla="*/ 1566545 w 1566544"/>
                    <a:gd name="connsiteY7" fmla="*/ 255270 h 369569"/>
                    <a:gd name="connsiteX8" fmla="*/ 1452245 w 1566544"/>
                    <a:gd name="connsiteY8" fmla="*/ 369570 h 369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6544" h="369569">
                      <a:moveTo>
                        <a:pt x="1452245" y="369570"/>
                      </a:moveTo>
                      <a:lnTo>
                        <a:pt x="114300" y="369570"/>
                      </a:lnTo>
                      <a:cubicBezTo>
                        <a:pt x="51435" y="369570"/>
                        <a:pt x="0" y="318770"/>
                        <a:pt x="0" y="255270"/>
                      </a:cubicBezTo>
                      <a:lnTo>
                        <a:pt x="0" y="114300"/>
                      </a:lnTo>
                      <a:cubicBezTo>
                        <a:pt x="0" y="51435"/>
                        <a:pt x="50800" y="0"/>
                        <a:pt x="114300" y="0"/>
                      </a:cubicBezTo>
                      <a:lnTo>
                        <a:pt x="1452245" y="0"/>
                      </a:lnTo>
                      <a:cubicBezTo>
                        <a:pt x="1515110" y="0"/>
                        <a:pt x="1566545" y="50800"/>
                        <a:pt x="1566545" y="114300"/>
                      </a:cubicBezTo>
                      <a:lnTo>
                        <a:pt x="1566545" y="255270"/>
                      </a:lnTo>
                      <a:cubicBezTo>
                        <a:pt x="1566545" y="318135"/>
                        <a:pt x="1515745" y="369570"/>
                        <a:pt x="1452245" y="3695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2C6A153D-58B2-F316-D7DD-D3653FE320BD}"/>
                    </a:ext>
                  </a:extLst>
                </p:cNvPr>
                <p:cNvSpPr/>
                <p:nvPr/>
              </p:nvSpPr>
              <p:spPr>
                <a:xfrm>
                  <a:off x="8402955" y="1934845"/>
                  <a:ext cx="1579244" cy="382269"/>
                </a:xfrm>
                <a:custGeom>
                  <a:avLst/>
                  <a:gdLst>
                    <a:gd name="connsiteX0" fmla="*/ 1458595 w 1579244"/>
                    <a:gd name="connsiteY0" fmla="*/ 382270 h 382269"/>
                    <a:gd name="connsiteX1" fmla="*/ 120650 w 1579244"/>
                    <a:gd name="connsiteY1" fmla="*/ 382270 h 382269"/>
                    <a:gd name="connsiteX2" fmla="*/ 0 w 1579244"/>
                    <a:gd name="connsiteY2" fmla="*/ 261620 h 382269"/>
                    <a:gd name="connsiteX3" fmla="*/ 0 w 1579244"/>
                    <a:gd name="connsiteY3" fmla="*/ 120650 h 382269"/>
                    <a:gd name="connsiteX4" fmla="*/ 120650 w 1579244"/>
                    <a:gd name="connsiteY4" fmla="*/ 0 h 382269"/>
                    <a:gd name="connsiteX5" fmla="*/ 1458595 w 1579244"/>
                    <a:gd name="connsiteY5" fmla="*/ 0 h 382269"/>
                    <a:gd name="connsiteX6" fmla="*/ 1579245 w 1579244"/>
                    <a:gd name="connsiteY6" fmla="*/ 120650 h 382269"/>
                    <a:gd name="connsiteX7" fmla="*/ 1579245 w 1579244"/>
                    <a:gd name="connsiteY7" fmla="*/ 261620 h 382269"/>
                    <a:gd name="connsiteX8" fmla="*/ 1458595 w 1579244"/>
                    <a:gd name="connsiteY8" fmla="*/ 382270 h 382269"/>
                    <a:gd name="connsiteX9" fmla="*/ 120650 w 1579244"/>
                    <a:gd name="connsiteY9" fmla="*/ 12700 h 382269"/>
                    <a:gd name="connsiteX10" fmla="*/ 12700 w 1579244"/>
                    <a:gd name="connsiteY10" fmla="*/ 120650 h 382269"/>
                    <a:gd name="connsiteX11" fmla="*/ 12700 w 1579244"/>
                    <a:gd name="connsiteY11" fmla="*/ 261620 h 382269"/>
                    <a:gd name="connsiteX12" fmla="*/ 120650 w 1579244"/>
                    <a:gd name="connsiteY12" fmla="*/ 369570 h 382269"/>
                    <a:gd name="connsiteX13" fmla="*/ 1458595 w 1579244"/>
                    <a:gd name="connsiteY13" fmla="*/ 369570 h 382269"/>
                    <a:gd name="connsiteX14" fmla="*/ 1566545 w 1579244"/>
                    <a:gd name="connsiteY14" fmla="*/ 261620 h 382269"/>
                    <a:gd name="connsiteX15" fmla="*/ 1566545 w 1579244"/>
                    <a:gd name="connsiteY15" fmla="*/ 120650 h 382269"/>
                    <a:gd name="connsiteX16" fmla="*/ 1458595 w 1579244"/>
                    <a:gd name="connsiteY16" fmla="*/ 12700 h 382269"/>
                    <a:gd name="connsiteX17" fmla="*/ 120650 w 1579244"/>
                    <a:gd name="connsiteY17" fmla="*/ 12700 h 382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79244" h="382269">
                      <a:moveTo>
                        <a:pt x="1458595" y="382270"/>
                      </a:moveTo>
                      <a:lnTo>
                        <a:pt x="120650" y="382270"/>
                      </a:lnTo>
                      <a:cubicBezTo>
                        <a:pt x="53975" y="382270"/>
                        <a:pt x="0" y="328295"/>
                        <a:pt x="0" y="261620"/>
                      </a:cubicBezTo>
                      <a:lnTo>
                        <a:pt x="0" y="120650"/>
                      </a:lnTo>
                      <a:cubicBezTo>
                        <a:pt x="0" y="53975"/>
                        <a:pt x="53975" y="0"/>
                        <a:pt x="120650" y="0"/>
                      </a:cubicBezTo>
                      <a:lnTo>
                        <a:pt x="1458595" y="0"/>
                      </a:lnTo>
                      <a:cubicBezTo>
                        <a:pt x="1525270" y="0"/>
                        <a:pt x="1579245" y="53975"/>
                        <a:pt x="1579245" y="120650"/>
                      </a:cubicBezTo>
                      <a:lnTo>
                        <a:pt x="1579245" y="261620"/>
                      </a:lnTo>
                      <a:cubicBezTo>
                        <a:pt x="1579245" y="328295"/>
                        <a:pt x="1525270" y="382270"/>
                        <a:pt x="1458595" y="382270"/>
                      </a:cubicBezTo>
                      <a:close/>
                      <a:moveTo>
                        <a:pt x="120650" y="12700"/>
                      </a:moveTo>
                      <a:cubicBezTo>
                        <a:pt x="60960" y="12700"/>
                        <a:pt x="12700" y="60960"/>
                        <a:pt x="12700" y="120650"/>
                      </a:cubicBezTo>
                      <a:lnTo>
                        <a:pt x="12700" y="261620"/>
                      </a:lnTo>
                      <a:cubicBezTo>
                        <a:pt x="12700" y="321310"/>
                        <a:pt x="60960" y="369570"/>
                        <a:pt x="120650" y="369570"/>
                      </a:cubicBezTo>
                      <a:lnTo>
                        <a:pt x="1458595" y="369570"/>
                      </a:lnTo>
                      <a:cubicBezTo>
                        <a:pt x="1518285" y="369570"/>
                        <a:pt x="1566545" y="321310"/>
                        <a:pt x="1566545" y="261620"/>
                      </a:cubicBezTo>
                      <a:lnTo>
                        <a:pt x="1566545" y="120650"/>
                      </a:lnTo>
                      <a:cubicBezTo>
                        <a:pt x="1566545" y="60960"/>
                        <a:pt x="1518285" y="12700"/>
                        <a:pt x="1458595" y="12700"/>
                      </a:cubicBezTo>
                      <a:lnTo>
                        <a:pt x="120650" y="1270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085BAAF-2BE9-AAA6-D9C1-AB28E1D3504D}"/>
                  </a:ext>
                </a:extLst>
              </p:cNvPr>
              <p:cNvSpPr/>
              <p:nvPr/>
            </p:nvSpPr>
            <p:spPr>
              <a:xfrm>
                <a:off x="8551544" y="2084704"/>
                <a:ext cx="1006475" cy="81280"/>
              </a:xfrm>
              <a:custGeom>
                <a:avLst/>
                <a:gdLst>
                  <a:gd name="connsiteX0" fmla="*/ 970280 w 1006475"/>
                  <a:gd name="connsiteY0" fmla="*/ 81280 h 81280"/>
                  <a:gd name="connsiteX1" fmla="*/ 36195 w 1006475"/>
                  <a:gd name="connsiteY1" fmla="*/ 81280 h 81280"/>
                  <a:gd name="connsiteX2" fmla="*/ 0 w 1006475"/>
                  <a:gd name="connsiteY2" fmla="*/ 45085 h 81280"/>
                  <a:gd name="connsiteX3" fmla="*/ 0 w 1006475"/>
                  <a:gd name="connsiteY3" fmla="*/ 36195 h 81280"/>
                  <a:gd name="connsiteX4" fmla="*/ 36195 w 1006475"/>
                  <a:gd name="connsiteY4" fmla="*/ 0 h 81280"/>
                  <a:gd name="connsiteX5" fmla="*/ 970280 w 1006475"/>
                  <a:gd name="connsiteY5" fmla="*/ 0 h 81280"/>
                  <a:gd name="connsiteX6" fmla="*/ 1006475 w 1006475"/>
                  <a:gd name="connsiteY6" fmla="*/ 36195 h 81280"/>
                  <a:gd name="connsiteX7" fmla="*/ 1006475 w 1006475"/>
                  <a:gd name="connsiteY7" fmla="*/ 45085 h 81280"/>
                  <a:gd name="connsiteX8" fmla="*/ 970280 w 1006475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6475" h="81280">
                    <a:moveTo>
                      <a:pt x="970280" y="81280"/>
                    </a:moveTo>
                    <a:lnTo>
                      <a:pt x="36195" y="81280"/>
                    </a:lnTo>
                    <a:cubicBezTo>
                      <a:pt x="16511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970280" y="0"/>
                    </a:lnTo>
                    <a:cubicBezTo>
                      <a:pt x="989965" y="0"/>
                      <a:pt x="1006475" y="15875"/>
                      <a:pt x="1006475" y="36195"/>
                    </a:cubicBezTo>
                    <a:lnTo>
                      <a:pt x="1006475" y="45085"/>
                    </a:lnTo>
                    <a:cubicBezTo>
                      <a:pt x="1006475" y="65405"/>
                      <a:pt x="989965" y="81280"/>
                      <a:pt x="97028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" name="Graphic 2">
              <a:extLst>
                <a:ext uri="{FF2B5EF4-FFF2-40B4-BE49-F238E27FC236}">
                  <a16:creationId xmlns:a16="http://schemas.microsoft.com/office/drawing/2014/main" id="{E1D61103-5F09-7E1E-EDDF-2E103901C564}"/>
                </a:ext>
              </a:extLst>
            </p:cNvPr>
            <p:cNvGrpSpPr/>
            <p:nvPr/>
          </p:nvGrpSpPr>
          <p:grpSpPr>
            <a:xfrm>
              <a:off x="8402955" y="2397760"/>
              <a:ext cx="1579244" cy="754379"/>
              <a:chOff x="8402955" y="2397760"/>
              <a:chExt cx="1579244" cy="754379"/>
            </a:xfrm>
          </p:grpSpPr>
          <p:grpSp>
            <p:nvGrpSpPr>
              <p:cNvPr id="32" name="Graphic 2">
                <a:extLst>
                  <a:ext uri="{FF2B5EF4-FFF2-40B4-BE49-F238E27FC236}">
                    <a16:creationId xmlns:a16="http://schemas.microsoft.com/office/drawing/2014/main" id="{EC2634C4-CF80-F219-C937-86BA56CA7EE7}"/>
                  </a:ext>
                </a:extLst>
              </p:cNvPr>
              <p:cNvGrpSpPr/>
              <p:nvPr/>
            </p:nvGrpSpPr>
            <p:grpSpPr>
              <a:xfrm>
                <a:off x="8402955" y="2397760"/>
                <a:ext cx="1579244" cy="754379"/>
                <a:chOff x="8402955" y="2397760"/>
                <a:chExt cx="1579244" cy="754379"/>
              </a:xfrm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CEF145AD-B065-973F-A762-3D1B273B779A}"/>
                    </a:ext>
                  </a:extLst>
                </p:cNvPr>
                <p:cNvSpPr/>
                <p:nvPr/>
              </p:nvSpPr>
              <p:spPr>
                <a:xfrm>
                  <a:off x="8409305" y="2404110"/>
                  <a:ext cx="1566544" cy="741679"/>
                </a:xfrm>
                <a:custGeom>
                  <a:avLst/>
                  <a:gdLst>
                    <a:gd name="connsiteX0" fmla="*/ 1452245 w 1566544"/>
                    <a:gd name="connsiteY0" fmla="*/ 741680 h 741679"/>
                    <a:gd name="connsiteX1" fmla="*/ 114300 w 1566544"/>
                    <a:gd name="connsiteY1" fmla="*/ 741680 h 741679"/>
                    <a:gd name="connsiteX2" fmla="*/ 0 w 1566544"/>
                    <a:gd name="connsiteY2" fmla="*/ 627380 h 741679"/>
                    <a:gd name="connsiteX3" fmla="*/ 0 w 1566544"/>
                    <a:gd name="connsiteY3" fmla="*/ 114300 h 741679"/>
                    <a:gd name="connsiteX4" fmla="*/ 114300 w 1566544"/>
                    <a:gd name="connsiteY4" fmla="*/ 0 h 741679"/>
                    <a:gd name="connsiteX5" fmla="*/ 1452245 w 1566544"/>
                    <a:gd name="connsiteY5" fmla="*/ 0 h 741679"/>
                    <a:gd name="connsiteX6" fmla="*/ 1566545 w 1566544"/>
                    <a:gd name="connsiteY6" fmla="*/ 114300 h 741679"/>
                    <a:gd name="connsiteX7" fmla="*/ 1566545 w 1566544"/>
                    <a:gd name="connsiteY7" fmla="*/ 627380 h 741679"/>
                    <a:gd name="connsiteX8" fmla="*/ 1452245 w 1566544"/>
                    <a:gd name="connsiteY8" fmla="*/ 741680 h 74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6544" h="741679">
                      <a:moveTo>
                        <a:pt x="1452245" y="741680"/>
                      </a:moveTo>
                      <a:lnTo>
                        <a:pt x="114300" y="741680"/>
                      </a:lnTo>
                      <a:cubicBezTo>
                        <a:pt x="51435" y="741680"/>
                        <a:pt x="0" y="690880"/>
                        <a:pt x="0" y="627380"/>
                      </a:cubicBezTo>
                      <a:lnTo>
                        <a:pt x="0" y="114300"/>
                      </a:lnTo>
                      <a:cubicBezTo>
                        <a:pt x="0" y="51435"/>
                        <a:pt x="50800" y="0"/>
                        <a:pt x="114300" y="0"/>
                      </a:cubicBezTo>
                      <a:lnTo>
                        <a:pt x="1452245" y="0"/>
                      </a:lnTo>
                      <a:cubicBezTo>
                        <a:pt x="1515110" y="0"/>
                        <a:pt x="1566545" y="50800"/>
                        <a:pt x="1566545" y="114300"/>
                      </a:cubicBezTo>
                      <a:lnTo>
                        <a:pt x="1566545" y="627380"/>
                      </a:lnTo>
                      <a:cubicBezTo>
                        <a:pt x="1566545" y="690880"/>
                        <a:pt x="1515745" y="741680"/>
                        <a:pt x="1452245" y="7416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33F90553-5E4E-C9DA-C4B1-6C72CE94828C}"/>
                    </a:ext>
                  </a:extLst>
                </p:cNvPr>
                <p:cNvSpPr/>
                <p:nvPr/>
              </p:nvSpPr>
              <p:spPr>
                <a:xfrm>
                  <a:off x="8402955" y="2397760"/>
                  <a:ext cx="1579244" cy="754379"/>
                </a:xfrm>
                <a:custGeom>
                  <a:avLst/>
                  <a:gdLst>
                    <a:gd name="connsiteX0" fmla="*/ 1458595 w 1579244"/>
                    <a:gd name="connsiteY0" fmla="*/ 754380 h 754379"/>
                    <a:gd name="connsiteX1" fmla="*/ 120650 w 1579244"/>
                    <a:gd name="connsiteY1" fmla="*/ 754380 h 754379"/>
                    <a:gd name="connsiteX2" fmla="*/ 0 w 1579244"/>
                    <a:gd name="connsiteY2" fmla="*/ 633730 h 754379"/>
                    <a:gd name="connsiteX3" fmla="*/ 0 w 1579244"/>
                    <a:gd name="connsiteY3" fmla="*/ 120650 h 754379"/>
                    <a:gd name="connsiteX4" fmla="*/ 120650 w 1579244"/>
                    <a:gd name="connsiteY4" fmla="*/ 0 h 754379"/>
                    <a:gd name="connsiteX5" fmla="*/ 1458595 w 1579244"/>
                    <a:gd name="connsiteY5" fmla="*/ 0 h 754379"/>
                    <a:gd name="connsiteX6" fmla="*/ 1579245 w 1579244"/>
                    <a:gd name="connsiteY6" fmla="*/ 120650 h 754379"/>
                    <a:gd name="connsiteX7" fmla="*/ 1579245 w 1579244"/>
                    <a:gd name="connsiteY7" fmla="*/ 633730 h 754379"/>
                    <a:gd name="connsiteX8" fmla="*/ 1458595 w 1579244"/>
                    <a:gd name="connsiteY8" fmla="*/ 754380 h 754379"/>
                    <a:gd name="connsiteX9" fmla="*/ 120650 w 1579244"/>
                    <a:gd name="connsiteY9" fmla="*/ 12700 h 754379"/>
                    <a:gd name="connsiteX10" fmla="*/ 12700 w 1579244"/>
                    <a:gd name="connsiteY10" fmla="*/ 120650 h 754379"/>
                    <a:gd name="connsiteX11" fmla="*/ 12700 w 1579244"/>
                    <a:gd name="connsiteY11" fmla="*/ 633730 h 754379"/>
                    <a:gd name="connsiteX12" fmla="*/ 120650 w 1579244"/>
                    <a:gd name="connsiteY12" fmla="*/ 741680 h 754379"/>
                    <a:gd name="connsiteX13" fmla="*/ 1458595 w 1579244"/>
                    <a:gd name="connsiteY13" fmla="*/ 741680 h 754379"/>
                    <a:gd name="connsiteX14" fmla="*/ 1566545 w 1579244"/>
                    <a:gd name="connsiteY14" fmla="*/ 633730 h 754379"/>
                    <a:gd name="connsiteX15" fmla="*/ 1566545 w 1579244"/>
                    <a:gd name="connsiteY15" fmla="*/ 120650 h 754379"/>
                    <a:gd name="connsiteX16" fmla="*/ 1458595 w 1579244"/>
                    <a:gd name="connsiteY16" fmla="*/ 12700 h 754379"/>
                    <a:gd name="connsiteX17" fmla="*/ 120650 w 1579244"/>
                    <a:gd name="connsiteY17" fmla="*/ 12700 h 754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79244" h="754379">
                      <a:moveTo>
                        <a:pt x="1458595" y="754380"/>
                      </a:moveTo>
                      <a:lnTo>
                        <a:pt x="120650" y="754380"/>
                      </a:lnTo>
                      <a:cubicBezTo>
                        <a:pt x="53975" y="754380"/>
                        <a:pt x="0" y="700405"/>
                        <a:pt x="0" y="633730"/>
                      </a:cubicBezTo>
                      <a:lnTo>
                        <a:pt x="0" y="120650"/>
                      </a:lnTo>
                      <a:cubicBezTo>
                        <a:pt x="0" y="53975"/>
                        <a:pt x="53975" y="0"/>
                        <a:pt x="120650" y="0"/>
                      </a:cubicBezTo>
                      <a:lnTo>
                        <a:pt x="1458595" y="0"/>
                      </a:lnTo>
                      <a:cubicBezTo>
                        <a:pt x="1525270" y="0"/>
                        <a:pt x="1579245" y="53975"/>
                        <a:pt x="1579245" y="120650"/>
                      </a:cubicBezTo>
                      <a:lnTo>
                        <a:pt x="1579245" y="633730"/>
                      </a:lnTo>
                      <a:cubicBezTo>
                        <a:pt x="1579245" y="700405"/>
                        <a:pt x="1525270" y="754380"/>
                        <a:pt x="1458595" y="754380"/>
                      </a:cubicBezTo>
                      <a:close/>
                      <a:moveTo>
                        <a:pt x="120650" y="12700"/>
                      </a:moveTo>
                      <a:cubicBezTo>
                        <a:pt x="60960" y="12700"/>
                        <a:pt x="12700" y="60960"/>
                        <a:pt x="12700" y="120650"/>
                      </a:cubicBezTo>
                      <a:lnTo>
                        <a:pt x="12700" y="633730"/>
                      </a:lnTo>
                      <a:cubicBezTo>
                        <a:pt x="12700" y="693420"/>
                        <a:pt x="60960" y="741680"/>
                        <a:pt x="120650" y="741680"/>
                      </a:cubicBezTo>
                      <a:lnTo>
                        <a:pt x="1458595" y="741680"/>
                      </a:lnTo>
                      <a:cubicBezTo>
                        <a:pt x="1518285" y="741680"/>
                        <a:pt x="1566545" y="693420"/>
                        <a:pt x="1566545" y="633730"/>
                      </a:cubicBezTo>
                      <a:lnTo>
                        <a:pt x="1566545" y="120650"/>
                      </a:lnTo>
                      <a:cubicBezTo>
                        <a:pt x="1566545" y="60960"/>
                        <a:pt x="1518285" y="12700"/>
                        <a:pt x="1458595" y="12700"/>
                      </a:cubicBezTo>
                      <a:lnTo>
                        <a:pt x="120650" y="1270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3BE7EC4-1992-647E-751A-FA869FF438C8}"/>
                  </a:ext>
                </a:extLst>
              </p:cNvPr>
              <p:cNvSpPr/>
              <p:nvPr/>
            </p:nvSpPr>
            <p:spPr>
              <a:xfrm>
                <a:off x="8551544" y="2514600"/>
                <a:ext cx="1006475" cy="81279"/>
              </a:xfrm>
              <a:custGeom>
                <a:avLst/>
                <a:gdLst>
                  <a:gd name="connsiteX0" fmla="*/ 970280 w 1006475"/>
                  <a:gd name="connsiteY0" fmla="*/ 81280 h 81279"/>
                  <a:gd name="connsiteX1" fmla="*/ 36195 w 1006475"/>
                  <a:gd name="connsiteY1" fmla="*/ 81280 h 81279"/>
                  <a:gd name="connsiteX2" fmla="*/ 0 w 1006475"/>
                  <a:gd name="connsiteY2" fmla="*/ 45085 h 81279"/>
                  <a:gd name="connsiteX3" fmla="*/ 0 w 1006475"/>
                  <a:gd name="connsiteY3" fmla="*/ 36195 h 81279"/>
                  <a:gd name="connsiteX4" fmla="*/ 36195 w 1006475"/>
                  <a:gd name="connsiteY4" fmla="*/ 0 h 81279"/>
                  <a:gd name="connsiteX5" fmla="*/ 970280 w 1006475"/>
                  <a:gd name="connsiteY5" fmla="*/ 0 h 81279"/>
                  <a:gd name="connsiteX6" fmla="*/ 1006475 w 1006475"/>
                  <a:gd name="connsiteY6" fmla="*/ 36195 h 81279"/>
                  <a:gd name="connsiteX7" fmla="*/ 1006475 w 1006475"/>
                  <a:gd name="connsiteY7" fmla="*/ 45085 h 81279"/>
                  <a:gd name="connsiteX8" fmla="*/ 970280 w 1006475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6475" h="81279">
                    <a:moveTo>
                      <a:pt x="970280" y="81280"/>
                    </a:moveTo>
                    <a:lnTo>
                      <a:pt x="36195" y="81280"/>
                    </a:lnTo>
                    <a:cubicBezTo>
                      <a:pt x="16511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970280" y="0"/>
                    </a:lnTo>
                    <a:cubicBezTo>
                      <a:pt x="989965" y="0"/>
                      <a:pt x="1006475" y="15875"/>
                      <a:pt x="1006475" y="36195"/>
                    </a:cubicBezTo>
                    <a:lnTo>
                      <a:pt x="1006475" y="45085"/>
                    </a:lnTo>
                    <a:cubicBezTo>
                      <a:pt x="1006475" y="64770"/>
                      <a:pt x="989965" y="81280"/>
                      <a:pt x="97028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4D3A08F7-92B7-38CF-24BE-C03ABE83347D}"/>
                  </a:ext>
                </a:extLst>
              </p:cNvPr>
              <p:cNvSpPr/>
              <p:nvPr/>
            </p:nvSpPr>
            <p:spPr>
              <a:xfrm>
                <a:off x="8551544" y="2647314"/>
                <a:ext cx="372745" cy="81280"/>
              </a:xfrm>
              <a:custGeom>
                <a:avLst/>
                <a:gdLst>
                  <a:gd name="connsiteX0" fmla="*/ 336550 w 372745"/>
                  <a:gd name="connsiteY0" fmla="*/ 81280 h 81280"/>
                  <a:gd name="connsiteX1" fmla="*/ 36195 w 372745"/>
                  <a:gd name="connsiteY1" fmla="*/ 81280 h 81280"/>
                  <a:gd name="connsiteX2" fmla="*/ 0 w 372745"/>
                  <a:gd name="connsiteY2" fmla="*/ 45085 h 81280"/>
                  <a:gd name="connsiteX3" fmla="*/ 0 w 372745"/>
                  <a:gd name="connsiteY3" fmla="*/ 36195 h 81280"/>
                  <a:gd name="connsiteX4" fmla="*/ 36195 w 372745"/>
                  <a:gd name="connsiteY4" fmla="*/ 0 h 81280"/>
                  <a:gd name="connsiteX5" fmla="*/ 336550 w 372745"/>
                  <a:gd name="connsiteY5" fmla="*/ 0 h 81280"/>
                  <a:gd name="connsiteX6" fmla="*/ 372745 w 372745"/>
                  <a:gd name="connsiteY6" fmla="*/ 36195 h 81280"/>
                  <a:gd name="connsiteX7" fmla="*/ 372745 w 372745"/>
                  <a:gd name="connsiteY7" fmla="*/ 45085 h 81280"/>
                  <a:gd name="connsiteX8" fmla="*/ 336550 w 372745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2745" h="81280">
                    <a:moveTo>
                      <a:pt x="336550" y="81280"/>
                    </a:moveTo>
                    <a:lnTo>
                      <a:pt x="36195" y="81280"/>
                    </a:lnTo>
                    <a:cubicBezTo>
                      <a:pt x="16511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336550" y="0"/>
                    </a:lnTo>
                    <a:cubicBezTo>
                      <a:pt x="356236" y="0"/>
                      <a:pt x="372745" y="15875"/>
                      <a:pt x="372745" y="36195"/>
                    </a:cubicBezTo>
                    <a:lnTo>
                      <a:pt x="372745" y="45085"/>
                    </a:lnTo>
                    <a:cubicBezTo>
                      <a:pt x="372745" y="65405"/>
                      <a:pt x="356236" y="81280"/>
                      <a:pt x="33655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99CD518-EFB2-3646-F332-53F4BB874184}"/>
                  </a:ext>
                </a:extLst>
              </p:cNvPr>
              <p:cNvSpPr/>
              <p:nvPr/>
            </p:nvSpPr>
            <p:spPr>
              <a:xfrm>
                <a:off x="8552180" y="2940050"/>
                <a:ext cx="144144" cy="81279"/>
              </a:xfrm>
              <a:custGeom>
                <a:avLst/>
                <a:gdLst>
                  <a:gd name="connsiteX0" fmla="*/ 107950 w 144144"/>
                  <a:gd name="connsiteY0" fmla="*/ 81280 h 81279"/>
                  <a:gd name="connsiteX1" fmla="*/ 36195 w 144144"/>
                  <a:gd name="connsiteY1" fmla="*/ 81280 h 81279"/>
                  <a:gd name="connsiteX2" fmla="*/ 0 w 144144"/>
                  <a:gd name="connsiteY2" fmla="*/ 45085 h 81279"/>
                  <a:gd name="connsiteX3" fmla="*/ 0 w 144144"/>
                  <a:gd name="connsiteY3" fmla="*/ 36195 h 81279"/>
                  <a:gd name="connsiteX4" fmla="*/ 36195 w 144144"/>
                  <a:gd name="connsiteY4" fmla="*/ 0 h 81279"/>
                  <a:gd name="connsiteX5" fmla="*/ 107950 w 144144"/>
                  <a:gd name="connsiteY5" fmla="*/ 0 h 81279"/>
                  <a:gd name="connsiteX6" fmla="*/ 144145 w 144144"/>
                  <a:gd name="connsiteY6" fmla="*/ 36195 h 81279"/>
                  <a:gd name="connsiteX7" fmla="*/ 144145 w 144144"/>
                  <a:gd name="connsiteY7" fmla="*/ 45085 h 81279"/>
                  <a:gd name="connsiteX8" fmla="*/ 107950 w 144144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144" h="81279">
                    <a:moveTo>
                      <a:pt x="10795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07950" y="0"/>
                    </a:lnTo>
                    <a:cubicBezTo>
                      <a:pt x="127635" y="0"/>
                      <a:pt x="144145" y="15875"/>
                      <a:pt x="144145" y="36195"/>
                    </a:cubicBezTo>
                    <a:lnTo>
                      <a:pt x="144145" y="45085"/>
                    </a:lnTo>
                    <a:cubicBezTo>
                      <a:pt x="143510" y="65405"/>
                      <a:pt x="127635" y="81280"/>
                      <a:pt x="10795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B403A4A-5EB1-64AD-42BE-83BD5F8DC9FA}"/>
                  </a:ext>
                </a:extLst>
              </p:cNvPr>
              <p:cNvSpPr/>
              <p:nvPr/>
            </p:nvSpPr>
            <p:spPr>
              <a:xfrm>
                <a:off x="8731884" y="2940050"/>
                <a:ext cx="81280" cy="81279"/>
              </a:xfrm>
              <a:custGeom>
                <a:avLst/>
                <a:gdLst>
                  <a:gd name="connsiteX0" fmla="*/ 45085 w 81280"/>
                  <a:gd name="connsiteY0" fmla="*/ 81280 h 81279"/>
                  <a:gd name="connsiteX1" fmla="*/ 36195 w 81280"/>
                  <a:gd name="connsiteY1" fmla="*/ 81280 h 81279"/>
                  <a:gd name="connsiteX2" fmla="*/ 0 w 81280"/>
                  <a:gd name="connsiteY2" fmla="*/ 45085 h 81279"/>
                  <a:gd name="connsiteX3" fmla="*/ 0 w 81280"/>
                  <a:gd name="connsiteY3" fmla="*/ 36195 h 81279"/>
                  <a:gd name="connsiteX4" fmla="*/ 36195 w 81280"/>
                  <a:gd name="connsiteY4" fmla="*/ 0 h 81279"/>
                  <a:gd name="connsiteX5" fmla="*/ 45085 w 81280"/>
                  <a:gd name="connsiteY5" fmla="*/ 0 h 81279"/>
                  <a:gd name="connsiteX6" fmla="*/ 81280 w 81280"/>
                  <a:gd name="connsiteY6" fmla="*/ 36195 h 81279"/>
                  <a:gd name="connsiteX7" fmla="*/ 81280 w 81280"/>
                  <a:gd name="connsiteY7" fmla="*/ 45085 h 81279"/>
                  <a:gd name="connsiteX8" fmla="*/ 45085 w 81280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80" h="81279">
                    <a:moveTo>
                      <a:pt x="4508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5085" y="0"/>
                    </a:lnTo>
                    <a:cubicBezTo>
                      <a:pt x="64770" y="0"/>
                      <a:pt x="81280" y="15875"/>
                      <a:pt x="81280" y="36195"/>
                    </a:cubicBezTo>
                    <a:lnTo>
                      <a:pt x="81280" y="45085"/>
                    </a:lnTo>
                    <a:cubicBezTo>
                      <a:pt x="80645" y="65405"/>
                      <a:pt x="64770" y="81280"/>
                      <a:pt x="4508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6080F1D-6F2E-D2E2-9E32-E28BD1859589}"/>
                  </a:ext>
                </a:extLst>
              </p:cNvPr>
              <p:cNvSpPr/>
              <p:nvPr/>
            </p:nvSpPr>
            <p:spPr>
              <a:xfrm>
                <a:off x="8969375" y="2647314"/>
                <a:ext cx="723265" cy="81280"/>
              </a:xfrm>
              <a:custGeom>
                <a:avLst/>
                <a:gdLst>
                  <a:gd name="connsiteX0" fmla="*/ 687070 w 723265"/>
                  <a:gd name="connsiteY0" fmla="*/ 81280 h 81280"/>
                  <a:gd name="connsiteX1" fmla="*/ 36195 w 723265"/>
                  <a:gd name="connsiteY1" fmla="*/ 81280 h 81280"/>
                  <a:gd name="connsiteX2" fmla="*/ 0 w 723265"/>
                  <a:gd name="connsiteY2" fmla="*/ 45085 h 81280"/>
                  <a:gd name="connsiteX3" fmla="*/ 0 w 723265"/>
                  <a:gd name="connsiteY3" fmla="*/ 36195 h 81280"/>
                  <a:gd name="connsiteX4" fmla="*/ 36195 w 723265"/>
                  <a:gd name="connsiteY4" fmla="*/ 0 h 81280"/>
                  <a:gd name="connsiteX5" fmla="*/ 687070 w 723265"/>
                  <a:gd name="connsiteY5" fmla="*/ 0 h 81280"/>
                  <a:gd name="connsiteX6" fmla="*/ 723265 w 723265"/>
                  <a:gd name="connsiteY6" fmla="*/ 36195 h 81280"/>
                  <a:gd name="connsiteX7" fmla="*/ 723265 w 723265"/>
                  <a:gd name="connsiteY7" fmla="*/ 45085 h 81280"/>
                  <a:gd name="connsiteX8" fmla="*/ 687070 w 723265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3265" h="81280">
                    <a:moveTo>
                      <a:pt x="68707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687070" y="0"/>
                    </a:lnTo>
                    <a:cubicBezTo>
                      <a:pt x="706755" y="0"/>
                      <a:pt x="723265" y="15875"/>
                      <a:pt x="723265" y="36195"/>
                    </a:cubicBezTo>
                    <a:lnTo>
                      <a:pt x="723265" y="45085"/>
                    </a:lnTo>
                    <a:cubicBezTo>
                      <a:pt x="723265" y="65405"/>
                      <a:pt x="706755" y="81280"/>
                      <a:pt x="68707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" name="Graphic 2">
              <a:extLst>
                <a:ext uri="{FF2B5EF4-FFF2-40B4-BE49-F238E27FC236}">
                  <a16:creationId xmlns:a16="http://schemas.microsoft.com/office/drawing/2014/main" id="{0C0226C0-C97F-0FB0-74E9-4D5EED567BFE}"/>
                </a:ext>
              </a:extLst>
            </p:cNvPr>
            <p:cNvGrpSpPr/>
            <p:nvPr/>
          </p:nvGrpSpPr>
          <p:grpSpPr>
            <a:xfrm>
              <a:off x="8402955" y="3251834"/>
              <a:ext cx="1579244" cy="754380"/>
              <a:chOff x="8402955" y="3251834"/>
              <a:chExt cx="1579244" cy="754380"/>
            </a:xfrm>
          </p:grpSpPr>
          <p:grpSp>
            <p:nvGrpSpPr>
              <p:cNvPr id="41" name="Graphic 2">
                <a:extLst>
                  <a:ext uri="{FF2B5EF4-FFF2-40B4-BE49-F238E27FC236}">
                    <a16:creationId xmlns:a16="http://schemas.microsoft.com/office/drawing/2014/main" id="{03D5E152-8CFA-6C74-2D6E-1DEA797C7E97}"/>
                  </a:ext>
                </a:extLst>
              </p:cNvPr>
              <p:cNvGrpSpPr/>
              <p:nvPr/>
            </p:nvGrpSpPr>
            <p:grpSpPr>
              <a:xfrm>
                <a:off x="8402955" y="3251834"/>
                <a:ext cx="1579244" cy="754380"/>
                <a:chOff x="8402955" y="3251834"/>
                <a:chExt cx="1579244" cy="754380"/>
              </a:xfrm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039374D0-14FA-DA8F-1DF6-107E0B7F221C}"/>
                    </a:ext>
                  </a:extLst>
                </p:cNvPr>
                <p:cNvSpPr/>
                <p:nvPr/>
              </p:nvSpPr>
              <p:spPr>
                <a:xfrm>
                  <a:off x="8409305" y="3258184"/>
                  <a:ext cx="1566544" cy="741680"/>
                </a:xfrm>
                <a:custGeom>
                  <a:avLst/>
                  <a:gdLst>
                    <a:gd name="connsiteX0" fmla="*/ 1452245 w 1566544"/>
                    <a:gd name="connsiteY0" fmla="*/ 741680 h 741680"/>
                    <a:gd name="connsiteX1" fmla="*/ 114300 w 1566544"/>
                    <a:gd name="connsiteY1" fmla="*/ 741680 h 741680"/>
                    <a:gd name="connsiteX2" fmla="*/ 0 w 1566544"/>
                    <a:gd name="connsiteY2" fmla="*/ 627380 h 741680"/>
                    <a:gd name="connsiteX3" fmla="*/ 0 w 1566544"/>
                    <a:gd name="connsiteY3" fmla="*/ 114300 h 741680"/>
                    <a:gd name="connsiteX4" fmla="*/ 114300 w 1566544"/>
                    <a:gd name="connsiteY4" fmla="*/ 0 h 741680"/>
                    <a:gd name="connsiteX5" fmla="*/ 1452245 w 1566544"/>
                    <a:gd name="connsiteY5" fmla="*/ 0 h 741680"/>
                    <a:gd name="connsiteX6" fmla="*/ 1566545 w 1566544"/>
                    <a:gd name="connsiteY6" fmla="*/ 114300 h 741680"/>
                    <a:gd name="connsiteX7" fmla="*/ 1566545 w 1566544"/>
                    <a:gd name="connsiteY7" fmla="*/ 627380 h 741680"/>
                    <a:gd name="connsiteX8" fmla="*/ 1452245 w 1566544"/>
                    <a:gd name="connsiteY8" fmla="*/ 741680 h 74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6544" h="741680">
                      <a:moveTo>
                        <a:pt x="1452245" y="741680"/>
                      </a:moveTo>
                      <a:lnTo>
                        <a:pt x="114300" y="741680"/>
                      </a:lnTo>
                      <a:cubicBezTo>
                        <a:pt x="51435" y="741680"/>
                        <a:pt x="0" y="690880"/>
                        <a:pt x="0" y="627380"/>
                      </a:cubicBezTo>
                      <a:lnTo>
                        <a:pt x="0" y="114300"/>
                      </a:lnTo>
                      <a:cubicBezTo>
                        <a:pt x="0" y="51435"/>
                        <a:pt x="50800" y="0"/>
                        <a:pt x="114300" y="0"/>
                      </a:cubicBezTo>
                      <a:lnTo>
                        <a:pt x="1452245" y="0"/>
                      </a:lnTo>
                      <a:cubicBezTo>
                        <a:pt x="1515110" y="0"/>
                        <a:pt x="1566545" y="50800"/>
                        <a:pt x="1566545" y="114300"/>
                      </a:cubicBezTo>
                      <a:lnTo>
                        <a:pt x="1566545" y="627380"/>
                      </a:lnTo>
                      <a:cubicBezTo>
                        <a:pt x="1566545" y="690880"/>
                        <a:pt x="1515745" y="741680"/>
                        <a:pt x="1452245" y="7416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1C380A59-6DDF-EDEF-AF85-39B97F2D97C0}"/>
                    </a:ext>
                  </a:extLst>
                </p:cNvPr>
                <p:cNvSpPr/>
                <p:nvPr/>
              </p:nvSpPr>
              <p:spPr>
                <a:xfrm>
                  <a:off x="8402955" y="3251834"/>
                  <a:ext cx="1579244" cy="754380"/>
                </a:xfrm>
                <a:custGeom>
                  <a:avLst/>
                  <a:gdLst>
                    <a:gd name="connsiteX0" fmla="*/ 1458595 w 1579244"/>
                    <a:gd name="connsiteY0" fmla="*/ 754380 h 754380"/>
                    <a:gd name="connsiteX1" fmla="*/ 120650 w 1579244"/>
                    <a:gd name="connsiteY1" fmla="*/ 754380 h 754380"/>
                    <a:gd name="connsiteX2" fmla="*/ 0 w 1579244"/>
                    <a:gd name="connsiteY2" fmla="*/ 633730 h 754380"/>
                    <a:gd name="connsiteX3" fmla="*/ 0 w 1579244"/>
                    <a:gd name="connsiteY3" fmla="*/ 120650 h 754380"/>
                    <a:gd name="connsiteX4" fmla="*/ 120650 w 1579244"/>
                    <a:gd name="connsiteY4" fmla="*/ 0 h 754380"/>
                    <a:gd name="connsiteX5" fmla="*/ 1458595 w 1579244"/>
                    <a:gd name="connsiteY5" fmla="*/ 0 h 754380"/>
                    <a:gd name="connsiteX6" fmla="*/ 1579245 w 1579244"/>
                    <a:gd name="connsiteY6" fmla="*/ 120650 h 754380"/>
                    <a:gd name="connsiteX7" fmla="*/ 1579245 w 1579244"/>
                    <a:gd name="connsiteY7" fmla="*/ 633730 h 754380"/>
                    <a:gd name="connsiteX8" fmla="*/ 1458595 w 1579244"/>
                    <a:gd name="connsiteY8" fmla="*/ 754380 h 754380"/>
                    <a:gd name="connsiteX9" fmla="*/ 120650 w 1579244"/>
                    <a:gd name="connsiteY9" fmla="*/ 13335 h 754380"/>
                    <a:gd name="connsiteX10" fmla="*/ 12700 w 1579244"/>
                    <a:gd name="connsiteY10" fmla="*/ 121285 h 754380"/>
                    <a:gd name="connsiteX11" fmla="*/ 12700 w 1579244"/>
                    <a:gd name="connsiteY11" fmla="*/ 634365 h 754380"/>
                    <a:gd name="connsiteX12" fmla="*/ 120650 w 1579244"/>
                    <a:gd name="connsiteY12" fmla="*/ 742315 h 754380"/>
                    <a:gd name="connsiteX13" fmla="*/ 1458595 w 1579244"/>
                    <a:gd name="connsiteY13" fmla="*/ 742315 h 754380"/>
                    <a:gd name="connsiteX14" fmla="*/ 1566545 w 1579244"/>
                    <a:gd name="connsiteY14" fmla="*/ 634365 h 754380"/>
                    <a:gd name="connsiteX15" fmla="*/ 1566545 w 1579244"/>
                    <a:gd name="connsiteY15" fmla="*/ 121285 h 754380"/>
                    <a:gd name="connsiteX16" fmla="*/ 1458595 w 1579244"/>
                    <a:gd name="connsiteY16" fmla="*/ 13335 h 754380"/>
                    <a:gd name="connsiteX17" fmla="*/ 120650 w 1579244"/>
                    <a:gd name="connsiteY17" fmla="*/ 13335 h 754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79244" h="754380">
                      <a:moveTo>
                        <a:pt x="1458595" y="754380"/>
                      </a:moveTo>
                      <a:lnTo>
                        <a:pt x="120650" y="754380"/>
                      </a:lnTo>
                      <a:cubicBezTo>
                        <a:pt x="53975" y="754380"/>
                        <a:pt x="0" y="700405"/>
                        <a:pt x="0" y="633730"/>
                      </a:cubicBezTo>
                      <a:lnTo>
                        <a:pt x="0" y="120650"/>
                      </a:lnTo>
                      <a:cubicBezTo>
                        <a:pt x="0" y="53975"/>
                        <a:pt x="53975" y="0"/>
                        <a:pt x="120650" y="0"/>
                      </a:cubicBezTo>
                      <a:lnTo>
                        <a:pt x="1458595" y="0"/>
                      </a:lnTo>
                      <a:cubicBezTo>
                        <a:pt x="1525270" y="0"/>
                        <a:pt x="1579245" y="53975"/>
                        <a:pt x="1579245" y="120650"/>
                      </a:cubicBezTo>
                      <a:lnTo>
                        <a:pt x="1579245" y="633730"/>
                      </a:lnTo>
                      <a:cubicBezTo>
                        <a:pt x="1579245" y="700405"/>
                        <a:pt x="1525270" y="754380"/>
                        <a:pt x="1458595" y="754380"/>
                      </a:cubicBezTo>
                      <a:close/>
                      <a:moveTo>
                        <a:pt x="120650" y="13335"/>
                      </a:moveTo>
                      <a:cubicBezTo>
                        <a:pt x="60960" y="13335"/>
                        <a:pt x="12700" y="61595"/>
                        <a:pt x="12700" y="121285"/>
                      </a:cubicBezTo>
                      <a:lnTo>
                        <a:pt x="12700" y="634365"/>
                      </a:lnTo>
                      <a:cubicBezTo>
                        <a:pt x="12700" y="694055"/>
                        <a:pt x="60960" y="742315"/>
                        <a:pt x="120650" y="742315"/>
                      </a:cubicBezTo>
                      <a:lnTo>
                        <a:pt x="1458595" y="742315"/>
                      </a:lnTo>
                      <a:cubicBezTo>
                        <a:pt x="1518285" y="742315"/>
                        <a:pt x="1566545" y="694055"/>
                        <a:pt x="1566545" y="634365"/>
                      </a:cubicBezTo>
                      <a:lnTo>
                        <a:pt x="1566545" y="121285"/>
                      </a:lnTo>
                      <a:cubicBezTo>
                        <a:pt x="1566545" y="61595"/>
                        <a:pt x="1518285" y="13335"/>
                        <a:pt x="1458595" y="13335"/>
                      </a:cubicBezTo>
                      <a:lnTo>
                        <a:pt x="120650" y="13335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CC25DDD-0CBD-DADF-6A45-C4E580C26A50}"/>
                  </a:ext>
                </a:extLst>
              </p:cNvPr>
              <p:cNvSpPr/>
              <p:nvPr/>
            </p:nvSpPr>
            <p:spPr>
              <a:xfrm>
                <a:off x="8551544" y="3368675"/>
                <a:ext cx="630555" cy="81279"/>
              </a:xfrm>
              <a:custGeom>
                <a:avLst/>
                <a:gdLst>
                  <a:gd name="connsiteX0" fmla="*/ 594361 w 630555"/>
                  <a:gd name="connsiteY0" fmla="*/ 81280 h 81279"/>
                  <a:gd name="connsiteX1" fmla="*/ 36195 w 630555"/>
                  <a:gd name="connsiteY1" fmla="*/ 81280 h 81279"/>
                  <a:gd name="connsiteX2" fmla="*/ 0 w 630555"/>
                  <a:gd name="connsiteY2" fmla="*/ 45085 h 81279"/>
                  <a:gd name="connsiteX3" fmla="*/ 0 w 630555"/>
                  <a:gd name="connsiteY3" fmla="*/ 36195 h 81279"/>
                  <a:gd name="connsiteX4" fmla="*/ 36195 w 630555"/>
                  <a:gd name="connsiteY4" fmla="*/ 0 h 81279"/>
                  <a:gd name="connsiteX5" fmla="*/ 594361 w 630555"/>
                  <a:gd name="connsiteY5" fmla="*/ 0 h 81279"/>
                  <a:gd name="connsiteX6" fmla="*/ 630555 w 630555"/>
                  <a:gd name="connsiteY6" fmla="*/ 36195 h 81279"/>
                  <a:gd name="connsiteX7" fmla="*/ 630555 w 630555"/>
                  <a:gd name="connsiteY7" fmla="*/ 45085 h 81279"/>
                  <a:gd name="connsiteX8" fmla="*/ 594361 w 630555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0555" h="81279">
                    <a:moveTo>
                      <a:pt x="594361" y="81280"/>
                    </a:moveTo>
                    <a:lnTo>
                      <a:pt x="36195" y="81280"/>
                    </a:lnTo>
                    <a:cubicBezTo>
                      <a:pt x="16511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594361" y="0"/>
                    </a:lnTo>
                    <a:cubicBezTo>
                      <a:pt x="614045" y="0"/>
                      <a:pt x="630555" y="15875"/>
                      <a:pt x="630555" y="36195"/>
                    </a:cubicBezTo>
                    <a:lnTo>
                      <a:pt x="630555" y="45085"/>
                    </a:lnTo>
                    <a:cubicBezTo>
                      <a:pt x="630555" y="65405"/>
                      <a:pt x="614045" y="81280"/>
                      <a:pt x="594361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1F2A9BA-FE83-2A1F-FBD9-6406FC577906}"/>
                  </a:ext>
                </a:extLst>
              </p:cNvPr>
              <p:cNvSpPr/>
              <p:nvPr/>
            </p:nvSpPr>
            <p:spPr>
              <a:xfrm>
                <a:off x="9224644" y="3368675"/>
                <a:ext cx="81280" cy="81279"/>
              </a:xfrm>
              <a:custGeom>
                <a:avLst/>
                <a:gdLst>
                  <a:gd name="connsiteX0" fmla="*/ 45086 w 81280"/>
                  <a:gd name="connsiteY0" fmla="*/ 81280 h 81279"/>
                  <a:gd name="connsiteX1" fmla="*/ 36195 w 81280"/>
                  <a:gd name="connsiteY1" fmla="*/ 81280 h 81279"/>
                  <a:gd name="connsiteX2" fmla="*/ 0 w 81280"/>
                  <a:gd name="connsiteY2" fmla="*/ 45085 h 81279"/>
                  <a:gd name="connsiteX3" fmla="*/ 0 w 81280"/>
                  <a:gd name="connsiteY3" fmla="*/ 36195 h 81279"/>
                  <a:gd name="connsiteX4" fmla="*/ 36195 w 81280"/>
                  <a:gd name="connsiteY4" fmla="*/ 0 h 81279"/>
                  <a:gd name="connsiteX5" fmla="*/ 45086 w 81280"/>
                  <a:gd name="connsiteY5" fmla="*/ 0 h 81279"/>
                  <a:gd name="connsiteX6" fmla="*/ 81280 w 81280"/>
                  <a:gd name="connsiteY6" fmla="*/ 36195 h 81279"/>
                  <a:gd name="connsiteX7" fmla="*/ 81280 w 81280"/>
                  <a:gd name="connsiteY7" fmla="*/ 45085 h 81279"/>
                  <a:gd name="connsiteX8" fmla="*/ 45086 w 81280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80" h="81279">
                    <a:moveTo>
                      <a:pt x="45086" y="81280"/>
                    </a:moveTo>
                    <a:lnTo>
                      <a:pt x="36195" y="81280"/>
                    </a:lnTo>
                    <a:cubicBezTo>
                      <a:pt x="16511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5086" y="0"/>
                    </a:lnTo>
                    <a:cubicBezTo>
                      <a:pt x="64770" y="0"/>
                      <a:pt x="81280" y="15875"/>
                      <a:pt x="81280" y="36195"/>
                    </a:cubicBezTo>
                    <a:lnTo>
                      <a:pt x="81280" y="45085"/>
                    </a:lnTo>
                    <a:cubicBezTo>
                      <a:pt x="81280" y="65405"/>
                      <a:pt x="64770" y="81280"/>
                      <a:pt x="45086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81623675-CA98-E61A-D0AC-951BE7D11B89}"/>
                  </a:ext>
                </a:extLst>
              </p:cNvPr>
              <p:cNvSpPr/>
              <p:nvPr/>
            </p:nvSpPr>
            <p:spPr>
              <a:xfrm>
                <a:off x="8551544" y="3501390"/>
                <a:ext cx="871855" cy="81279"/>
              </a:xfrm>
              <a:custGeom>
                <a:avLst/>
                <a:gdLst>
                  <a:gd name="connsiteX0" fmla="*/ 835661 w 871855"/>
                  <a:gd name="connsiteY0" fmla="*/ 81280 h 81279"/>
                  <a:gd name="connsiteX1" fmla="*/ 36195 w 871855"/>
                  <a:gd name="connsiteY1" fmla="*/ 81280 h 81279"/>
                  <a:gd name="connsiteX2" fmla="*/ 0 w 871855"/>
                  <a:gd name="connsiteY2" fmla="*/ 45085 h 81279"/>
                  <a:gd name="connsiteX3" fmla="*/ 0 w 871855"/>
                  <a:gd name="connsiteY3" fmla="*/ 36195 h 81279"/>
                  <a:gd name="connsiteX4" fmla="*/ 36195 w 871855"/>
                  <a:gd name="connsiteY4" fmla="*/ 0 h 81279"/>
                  <a:gd name="connsiteX5" fmla="*/ 835661 w 871855"/>
                  <a:gd name="connsiteY5" fmla="*/ 0 h 81279"/>
                  <a:gd name="connsiteX6" fmla="*/ 871855 w 871855"/>
                  <a:gd name="connsiteY6" fmla="*/ 36195 h 81279"/>
                  <a:gd name="connsiteX7" fmla="*/ 871855 w 871855"/>
                  <a:gd name="connsiteY7" fmla="*/ 45085 h 81279"/>
                  <a:gd name="connsiteX8" fmla="*/ 835661 w 871855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855" h="81279">
                    <a:moveTo>
                      <a:pt x="835661" y="81280"/>
                    </a:moveTo>
                    <a:lnTo>
                      <a:pt x="36195" y="81280"/>
                    </a:lnTo>
                    <a:cubicBezTo>
                      <a:pt x="16511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835661" y="0"/>
                    </a:lnTo>
                    <a:cubicBezTo>
                      <a:pt x="855345" y="0"/>
                      <a:pt x="871855" y="15875"/>
                      <a:pt x="871855" y="36195"/>
                    </a:cubicBezTo>
                    <a:lnTo>
                      <a:pt x="871855" y="45085"/>
                    </a:lnTo>
                    <a:cubicBezTo>
                      <a:pt x="871855" y="65405"/>
                      <a:pt x="855980" y="81280"/>
                      <a:pt x="835661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729FCE2-BE37-0FE6-D3B4-48F994F766D3}"/>
                  </a:ext>
                </a:extLst>
              </p:cNvPr>
              <p:cNvSpPr/>
              <p:nvPr/>
            </p:nvSpPr>
            <p:spPr>
              <a:xfrm>
                <a:off x="8552180" y="3794759"/>
                <a:ext cx="144144" cy="81280"/>
              </a:xfrm>
              <a:custGeom>
                <a:avLst/>
                <a:gdLst>
                  <a:gd name="connsiteX0" fmla="*/ 107950 w 144144"/>
                  <a:gd name="connsiteY0" fmla="*/ 81280 h 81280"/>
                  <a:gd name="connsiteX1" fmla="*/ 36195 w 144144"/>
                  <a:gd name="connsiteY1" fmla="*/ 81280 h 81280"/>
                  <a:gd name="connsiteX2" fmla="*/ 0 w 144144"/>
                  <a:gd name="connsiteY2" fmla="*/ 45085 h 81280"/>
                  <a:gd name="connsiteX3" fmla="*/ 0 w 144144"/>
                  <a:gd name="connsiteY3" fmla="*/ 36195 h 81280"/>
                  <a:gd name="connsiteX4" fmla="*/ 36195 w 144144"/>
                  <a:gd name="connsiteY4" fmla="*/ 0 h 81280"/>
                  <a:gd name="connsiteX5" fmla="*/ 107950 w 144144"/>
                  <a:gd name="connsiteY5" fmla="*/ 0 h 81280"/>
                  <a:gd name="connsiteX6" fmla="*/ 144145 w 144144"/>
                  <a:gd name="connsiteY6" fmla="*/ 36195 h 81280"/>
                  <a:gd name="connsiteX7" fmla="*/ 144145 w 144144"/>
                  <a:gd name="connsiteY7" fmla="*/ 45085 h 81280"/>
                  <a:gd name="connsiteX8" fmla="*/ 107950 w 144144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144" h="81280">
                    <a:moveTo>
                      <a:pt x="10795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07950" y="0"/>
                    </a:lnTo>
                    <a:cubicBezTo>
                      <a:pt x="127635" y="0"/>
                      <a:pt x="144145" y="15875"/>
                      <a:pt x="144145" y="36195"/>
                    </a:cubicBezTo>
                    <a:lnTo>
                      <a:pt x="144145" y="45085"/>
                    </a:lnTo>
                    <a:cubicBezTo>
                      <a:pt x="143510" y="64770"/>
                      <a:pt x="127635" y="81280"/>
                      <a:pt x="10795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941BA3C-D5DE-7FB3-A8B3-7BA79671A956}"/>
                  </a:ext>
                </a:extLst>
              </p:cNvPr>
              <p:cNvSpPr/>
              <p:nvPr/>
            </p:nvSpPr>
            <p:spPr>
              <a:xfrm>
                <a:off x="8731884" y="3794759"/>
                <a:ext cx="81280" cy="81280"/>
              </a:xfrm>
              <a:custGeom>
                <a:avLst/>
                <a:gdLst>
                  <a:gd name="connsiteX0" fmla="*/ 45085 w 81280"/>
                  <a:gd name="connsiteY0" fmla="*/ 81280 h 81280"/>
                  <a:gd name="connsiteX1" fmla="*/ 36195 w 81280"/>
                  <a:gd name="connsiteY1" fmla="*/ 81280 h 81280"/>
                  <a:gd name="connsiteX2" fmla="*/ 0 w 81280"/>
                  <a:gd name="connsiteY2" fmla="*/ 45085 h 81280"/>
                  <a:gd name="connsiteX3" fmla="*/ 0 w 81280"/>
                  <a:gd name="connsiteY3" fmla="*/ 36195 h 81280"/>
                  <a:gd name="connsiteX4" fmla="*/ 36195 w 81280"/>
                  <a:gd name="connsiteY4" fmla="*/ 0 h 81280"/>
                  <a:gd name="connsiteX5" fmla="*/ 45085 w 81280"/>
                  <a:gd name="connsiteY5" fmla="*/ 0 h 81280"/>
                  <a:gd name="connsiteX6" fmla="*/ 81280 w 81280"/>
                  <a:gd name="connsiteY6" fmla="*/ 36195 h 81280"/>
                  <a:gd name="connsiteX7" fmla="*/ 81280 w 81280"/>
                  <a:gd name="connsiteY7" fmla="*/ 45085 h 81280"/>
                  <a:gd name="connsiteX8" fmla="*/ 45085 w 81280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80" h="81280">
                    <a:moveTo>
                      <a:pt x="4508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5085" y="0"/>
                    </a:lnTo>
                    <a:cubicBezTo>
                      <a:pt x="64770" y="0"/>
                      <a:pt x="81280" y="15875"/>
                      <a:pt x="81280" y="36195"/>
                    </a:cubicBezTo>
                    <a:lnTo>
                      <a:pt x="81280" y="45085"/>
                    </a:lnTo>
                    <a:cubicBezTo>
                      <a:pt x="80645" y="64770"/>
                      <a:pt x="64770" y="81280"/>
                      <a:pt x="4508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B7E97059-7B83-42B3-31EE-84F38D13E739}"/>
                  </a:ext>
                </a:extLst>
              </p:cNvPr>
              <p:cNvSpPr/>
              <p:nvPr/>
            </p:nvSpPr>
            <p:spPr>
              <a:xfrm>
                <a:off x="9474200" y="3501390"/>
                <a:ext cx="218440" cy="81279"/>
              </a:xfrm>
              <a:custGeom>
                <a:avLst/>
                <a:gdLst>
                  <a:gd name="connsiteX0" fmla="*/ 182245 w 218440"/>
                  <a:gd name="connsiteY0" fmla="*/ 81280 h 81279"/>
                  <a:gd name="connsiteX1" fmla="*/ 36195 w 218440"/>
                  <a:gd name="connsiteY1" fmla="*/ 81280 h 81279"/>
                  <a:gd name="connsiteX2" fmla="*/ 0 w 218440"/>
                  <a:gd name="connsiteY2" fmla="*/ 45085 h 81279"/>
                  <a:gd name="connsiteX3" fmla="*/ 0 w 218440"/>
                  <a:gd name="connsiteY3" fmla="*/ 36195 h 81279"/>
                  <a:gd name="connsiteX4" fmla="*/ 36195 w 218440"/>
                  <a:gd name="connsiteY4" fmla="*/ 0 h 81279"/>
                  <a:gd name="connsiteX5" fmla="*/ 182245 w 218440"/>
                  <a:gd name="connsiteY5" fmla="*/ 0 h 81279"/>
                  <a:gd name="connsiteX6" fmla="*/ 218440 w 218440"/>
                  <a:gd name="connsiteY6" fmla="*/ 36195 h 81279"/>
                  <a:gd name="connsiteX7" fmla="*/ 218440 w 218440"/>
                  <a:gd name="connsiteY7" fmla="*/ 45085 h 81279"/>
                  <a:gd name="connsiteX8" fmla="*/ 182245 w 218440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440" h="81279">
                    <a:moveTo>
                      <a:pt x="18224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82245" y="0"/>
                    </a:lnTo>
                    <a:cubicBezTo>
                      <a:pt x="201930" y="0"/>
                      <a:pt x="218440" y="15875"/>
                      <a:pt x="218440" y="36195"/>
                    </a:cubicBezTo>
                    <a:lnTo>
                      <a:pt x="218440" y="45085"/>
                    </a:lnTo>
                    <a:cubicBezTo>
                      <a:pt x="218440" y="65405"/>
                      <a:pt x="201930" y="81280"/>
                      <a:pt x="18224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" name="Graphic 2">
              <a:extLst>
                <a:ext uri="{FF2B5EF4-FFF2-40B4-BE49-F238E27FC236}">
                  <a16:creationId xmlns:a16="http://schemas.microsoft.com/office/drawing/2014/main" id="{C8A653D1-69BE-B3AD-0485-BA2D53A81CA7}"/>
                </a:ext>
              </a:extLst>
            </p:cNvPr>
            <p:cNvGrpSpPr/>
            <p:nvPr/>
          </p:nvGrpSpPr>
          <p:grpSpPr>
            <a:xfrm>
              <a:off x="2209800" y="2371089"/>
              <a:ext cx="2651759" cy="2022475"/>
              <a:chOff x="2209800" y="2371089"/>
              <a:chExt cx="2651759" cy="2022475"/>
            </a:xfrm>
          </p:grpSpPr>
          <p:grpSp>
            <p:nvGrpSpPr>
              <p:cNvPr id="51" name="Graphic 2">
                <a:extLst>
                  <a:ext uri="{FF2B5EF4-FFF2-40B4-BE49-F238E27FC236}">
                    <a16:creationId xmlns:a16="http://schemas.microsoft.com/office/drawing/2014/main" id="{4CABC634-B8F7-1E95-FFA6-EA2A97249CA7}"/>
                  </a:ext>
                </a:extLst>
              </p:cNvPr>
              <p:cNvGrpSpPr/>
              <p:nvPr/>
            </p:nvGrpSpPr>
            <p:grpSpPr>
              <a:xfrm>
                <a:off x="2209800" y="2371089"/>
                <a:ext cx="2651759" cy="2022475"/>
                <a:chOff x="2209800" y="2371089"/>
                <a:chExt cx="2651759" cy="2022475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CD1D4069-C8B7-6464-4973-743A9DFB1C76}"/>
                    </a:ext>
                  </a:extLst>
                </p:cNvPr>
                <p:cNvSpPr/>
                <p:nvPr/>
              </p:nvSpPr>
              <p:spPr>
                <a:xfrm>
                  <a:off x="2216150" y="2377439"/>
                  <a:ext cx="2639059" cy="2009775"/>
                </a:xfrm>
                <a:custGeom>
                  <a:avLst/>
                  <a:gdLst>
                    <a:gd name="connsiteX0" fmla="*/ 2524125 w 2639059"/>
                    <a:gd name="connsiteY0" fmla="*/ 2009775 h 2009775"/>
                    <a:gd name="connsiteX1" fmla="*/ 114300 w 2639059"/>
                    <a:gd name="connsiteY1" fmla="*/ 2009775 h 2009775"/>
                    <a:gd name="connsiteX2" fmla="*/ 0 w 2639059"/>
                    <a:gd name="connsiteY2" fmla="*/ 1895475 h 2009775"/>
                    <a:gd name="connsiteX3" fmla="*/ 0 w 2639059"/>
                    <a:gd name="connsiteY3" fmla="*/ 114300 h 2009775"/>
                    <a:gd name="connsiteX4" fmla="*/ 114300 w 2639059"/>
                    <a:gd name="connsiteY4" fmla="*/ 0 h 2009775"/>
                    <a:gd name="connsiteX5" fmla="*/ 2524760 w 2639059"/>
                    <a:gd name="connsiteY5" fmla="*/ 0 h 2009775"/>
                    <a:gd name="connsiteX6" fmla="*/ 2639060 w 2639059"/>
                    <a:gd name="connsiteY6" fmla="*/ 114300 h 2009775"/>
                    <a:gd name="connsiteX7" fmla="*/ 2639060 w 2639059"/>
                    <a:gd name="connsiteY7" fmla="*/ 1896110 h 2009775"/>
                    <a:gd name="connsiteX8" fmla="*/ 2524125 w 2639059"/>
                    <a:gd name="connsiteY8" fmla="*/ 2009775 h 2009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39059" h="2009775">
                      <a:moveTo>
                        <a:pt x="2524125" y="2009775"/>
                      </a:moveTo>
                      <a:lnTo>
                        <a:pt x="114300" y="2009775"/>
                      </a:lnTo>
                      <a:cubicBezTo>
                        <a:pt x="51435" y="2009775"/>
                        <a:pt x="0" y="1958975"/>
                        <a:pt x="0" y="1895475"/>
                      </a:cubicBezTo>
                      <a:lnTo>
                        <a:pt x="0" y="114300"/>
                      </a:lnTo>
                      <a:cubicBezTo>
                        <a:pt x="0" y="51435"/>
                        <a:pt x="50800" y="0"/>
                        <a:pt x="114300" y="0"/>
                      </a:cubicBezTo>
                      <a:lnTo>
                        <a:pt x="2524760" y="0"/>
                      </a:lnTo>
                      <a:cubicBezTo>
                        <a:pt x="2587625" y="0"/>
                        <a:pt x="2639060" y="50800"/>
                        <a:pt x="2639060" y="114300"/>
                      </a:cubicBezTo>
                      <a:lnTo>
                        <a:pt x="2639060" y="1896110"/>
                      </a:lnTo>
                      <a:cubicBezTo>
                        <a:pt x="2638425" y="1958975"/>
                        <a:pt x="2587625" y="2009775"/>
                        <a:pt x="2524125" y="20097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B99D76EE-47FB-0E02-D652-0FE5FBF5E919}"/>
                    </a:ext>
                  </a:extLst>
                </p:cNvPr>
                <p:cNvSpPr/>
                <p:nvPr/>
              </p:nvSpPr>
              <p:spPr>
                <a:xfrm>
                  <a:off x="2209800" y="2371089"/>
                  <a:ext cx="2651759" cy="2022475"/>
                </a:xfrm>
                <a:custGeom>
                  <a:avLst/>
                  <a:gdLst>
                    <a:gd name="connsiteX0" fmla="*/ 2530475 w 2651759"/>
                    <a:gd name="connsiteY0" fmla="*/ 2022475 h 2022475"/>
                    <a:gd name="connsiteX1" fmla="*/ 120650 w 2651759"/>
                    <a:gd name="connsiteY1" fmla="*/ 2022475 h 2022475"/>
                    <a:gd name="connsiteX2" fmla="*/ 0 w 2651759"/>
                    <a:gd name="connsiteY2" fmla="*/ 1901825 h 2022475"/>
                    <a:gd name="connsiteX3" fmla="*/ 0 w 2651759"/>
                    <a:gd name="connsiteY3" fmla="*/ 120650 h 2022475"/>
                    <a:gd name="connsiteX4" fmla="*/ 120650 w 2651759"/>
                    <a:gd name="connsiteY4" fmla="*/ 0 h 2022475"/>
                    <a:gd name="connsiteX5" fmla="*/ 2531110 w 2651759"/>
                    <a:gd name="connsiteY5" fmla="*/ 0 h 2022475"/>
                    <a:gd name="connsiteX6" fmla="*/ 2651760 w 2651759"/>
                    <a:gd name="connsiteY6" fmla="*/ 120650 h 2022475"/>
                    <a:gd name="connsiteX7" fmla="*/ 2651760 w 2651759"/>
                    <a:gd name="connsiteY7" fmla="*/ 1902460 h 2022475"/>
                    <a:gd name="connsiteX8" fmla="*/ 2530475 w 2651759"/>
                    <a:gd name="connsiteY8" fmla="*/ 2022475 h 2022475"/>
                    <a:gd name="connsiteX9" fmla="*/ 120650 w 2651759"/>
                    <a:gd name="connsiteY9" fmla="*/ 13335 h 2022475"/>
                    <a:gd name="connsiteX10" fmla="*/ 12700 w 2651759"/>
                    <a:gd name="connsiteY10" fmla="*/ 121285 h 2022475"/>
                    <a:gd name="connsiteX11" fmla="*/ 12700 w 2651759"/>
                    <a:gd name="connsiteY11" fmla="*/ 1902460 h 2022475"/>
                    <a:gd name="connsiteX12" fmla="*/ 120650 w 2651759"/>
                    <a:gd name="connsiteY12" fmla="*/ 2010410 h 2022475"/>
                    <a:gd name="connsiteX13" fmla="*/ 2531110 w 2651759"/>
                    <a:gd name="connsiteY13" fmla="*/ 2010410 h 2022475"/>
                    <a:gd name="connsiteX14" fmla="*/ 2639060 w 2651759"/>
                    <a:gd name="connsiteY14" fmla="*/ 1902460 h 2022475"/>
                    <a:gd name="connsiteX15" fmla="*/ 2639060 w 2651759"/>
                    <a:gd name="connsiteY15" fmla="*/ 120650 h 2022475"/>
                    <a:gd name="connsiteX16" fmla="*/ 2531110 w 2651759"/>
                    <a:gd name="connsiteY16" fmla="*/ 12700 h 2022475"/>
                    <a:gd name="connsiteX17" fmla="*/ 120650 w 2651759"/>
                    <a:gd name="connsiteY17" fmla="*/ 12700 h 202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51759" h="2022475">
                      <a:moveTo>
                        <a:pt x="2530475" y="2022475"/>
                      </a:moveTo>
                      <a:lnTo>
                        <a:pt x="120650" y="2022475"/>
                      </a:lnTo>
                      <a:cubicBezTo>
                        <a:pt x="53975" y="2022475"/>
                        <a:pt x="0" y="1968500"/>
                        <a:pt x="0" y="1901825"/>
                      </a:cubicBezTo>
                      <a:lnTo>
                        <a:pt x="0" y="120650"/>
                      </a:lnTo>
                      <a:cubicBezTo>
                        <a:pt x="0" y="53975"/>
                        <a:pt x="53975" y="0"/>
                        <a:pt x="120650" y="0"/>
                      </a:cubicBezTo>
                      <a:lnTo>
                        <a:pt x="2531110" y="0"/>
                      </a:lnTo>
                      <a:cubicBezTo>
                        <a:pt x="2597785" y="0"/>
                        <a:pt x="2651760" y="53975"/>
                        <a:pt x="2651760" y="120650"/>
                      </a:cubicBezTo>
                      <a:lnTo>
                        <a:pt x="2651760" y="1902460"/>
                      </a:lnTo>
                      <a:cubicBezTo>
                        <a:pt x="2651125" y="1968500"/>
                        <a:pt x="2597150" y="2022475"/>
                        <a:pt x="2530475" y="2022475"/>
                      </a:cubicBezTo>
                      <a:close/>
                      <a:moveTo>
                        <a:pt x="120650" y="13335"/>
                      </a:moveTo>
                      <a:cubicBezTo>
                        <a:pt x="60960" y="13335"/>
                        <a:pt x="12700" y="61595"/>
                        <a:pt x="12700" y="121285"/>
                      </a:cubicBezTo>
                      <a:lnTo>
                        <a:pt x="12700" y="1902460"/>
                      </a:lnTo>
                      <a:cubicBezTo>
                        <a:pt x="12700" y="1962150"/>
                        <a:pt x="60960" y="2010410"/>
                        <a:pt x="120650" y="2010410"/>
                      </a:cubicBezTo>
                      <a:lnTo>
                        <a:pt x="2531110" y="2010410"/>
                      </a:lnTo>
                      <a:cubicBezTo>
                        <a:pt x="2590800" y="2010410"/>
                        <a:pt x="2639060" y="1962150"/>
                        <a:pt x="2639060" y="1902460"/>
                      </a:cubicBezTo>
                      <a:lnTo>
                        <a:pt x="2639060" y="120650"/>
                      </a:lnTo>
                      <a:cubicBezTo>
                        <a:pt x="2639060" y="60960"/>
                        <a:pt x="2590800" y="12700"/>
                        <a:pt x="2531110" y="12700"/>
                      </a:cubicBezTo>
                      <a:lnTo>
                        <a:pt x="120650" y="1270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30A4D87-ACF6-41F3-8892-10C3A050BF78}"/>
                  </a:ext>
                </a:extLst>
              </p:cNvPr>
              <p:cNvSpPr/>
              <p:nvPr/>
            </p:nvSpPr>
            <p:spPr>
              <a:xfrm>
                <a:off x="3531870" y="2729864"/>
                <a:ext cx="779779" cy="81280"/>
              </a:xfrm>
              <a:custGeom>
                <a:avLst/>
                <a:gdLst>
                  <a:gd name="connsiteX0" fmla="*/ 742950 w 779779"/>
                  <a:gd name="connsiteY0" fmla="*/ 81280 h 81280"/>
                  <a:gd name="connsiteX1" fmla="*/ 36195 w 779779"/>
                  <a:gd name="connsiteY1" fmla="*/ 81280 h 81280"/>
                  <a:gd name="connsiteX2" fmla="*/ 0 w 779779"/>
                  <a:gd name="connsiteY2" fmla="*/ 45085 h 81280"/>
                  <a:gd name="connsiteX3" fmla="*/ 0 w 779779"/>
                  <a:gd name="connsiteY3" fmla="*/ 36195 h 81280"/>
                  <a:gd name="connsiteX4" fmla="*/ 36195 w 779779"/>
                  <a:gd name="connsiteY4" fmla="*/ 0 h 81280"/>
                  <a:gd name="connsiteX5" fmla="*/ 743585 w 779779"/>
                  <a:gd name="connsiteY5" fmla="*/ 0 h 81280"/>
                  <a:gd name="connsiteX6" fmla="*/ 779780 w 779779"/>
                  <a:gd name="connsiteY6" fmla="*/ 36195 h 81280"/>
                  <a:gd name="connsiteX7" fmla="*/ 779780 w 779779"/>
                  <a:gd name="connsiteY7" fmla="*/ 45085 h 81280"/>
                  <a:gd name="connsiteX8" fmla="*/ 742950 w 779779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9779" h="81280">
                    <a:moveTo>
                      <a:pt x="74295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743585" y="0"/>
                    </a:lnTo>
                    <a:cubicBezTo>
                      <a:pt x="763270" y="0"/>
                      <a:pt x="779780" y="15875"/>
                      <a:pt x="779780" y="36195"/>
                    </a:cubicBezTo>
                    <a:lnTo>
                      <a:pt x="779780" y="45085"/>
                    </a:lnTo>
                    <a:cubicBezTo>
                      <a:pt x="779145" y="65405"/>
                      <a:pt x="763270" y="81280"/>
                      <a:pt x="74295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3C0666D-B1A9-ADF4-653D-A285DAC6207F}"/>
                  </a:ext>
                </a:extLst>
              </p:cNvPr>
              <p:cNvSpPr/>
              <p:nvPr/>
            </p:nvSpPr>
            <p:spPr>
              <a:xfrm>
                <a:off x="3531234" y="2863214"/>
                <a:ext cx="372745" cy="81280"/>
              </a:xfrm>
              <a:custGeom>
                <a:avLst/>
                <a:gdLst>
                  <a:gd name="connsiteX0" fmla="*/ 336550 w 372745"/>
                  <a:gd name="connsiteY0" fmla="*/ 81280 h 81280"/>
                  <a:gd name="connsiteX1" fmla="*/ 36195 w 372745"/>
                  <a:gd name="connsiteY1" fmla="*/ 81280 h 81280"/>
                  <a:gd name="connsiteX2" fmla="*/ 0 w 372745"/>
                  <a:gd name="connsiteY2" fmla="*/ 45085 h 81280"/>
                  <a:gd name="connsiteX3" fmla="*/ 0 w 372745"/>
                  <a:gd name="connsiteY3" fmla="*/ 36195 h 81280"/>
                  <a:gd name="connsiteX4" fmla="*/ 36195 w 372745"/>
                  <a:gd name="connsiteY4" fmla="*/ 0 h 81280"/>
                  <a:gd name="connsiteX5" fmla="*/ 336550 w 372745"/>
                  <a:gd name="connsiteY5" fmla="*/ 0 h 81280"/>
                  <a:gd name="connsiteX6" fmla="*/ 372745 w 372745"/>
                  <a:gd name="connsiteY6" fmla="*/ 36195 h 81280"/>
                  <a:gd name="connsiteX7" fmla="*/ 372745 w 372745"/>
                  <a:gd name="connsiteY7" fmla="*/ 45085 h 81280"/>
                  <a:gd name="connsiteX8" fmla="*/ 336550 w 372745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2745" h="81280">
                    <a:moveTo>
                      <a:pt x="33655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336550" y="0"/>
                    </a:lnTo>
                    <a:cubicBezTo>
                      <a:pt x="356235" y="0"/>
                      <a:pt x="372745" y="15875"/>
                      <a:pt x="372745" y="36195"/>
                    </a:cubicBezTo>
                    <a:lnTo>
                      <a:pt x="372745" y="45085"/>
                    </a:lnTo>
                    <a:cubicBezTo>
                      <a:pt x="372745" y="64770"/>
                      <a:pt x="356870" y="81280"/>
                      <a:pt x="33655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C54E768-18C7-11BA-4289-C54109ED92A1}"/>
                  </a:ext>
                </a:extLst>
              </p:cNvPr>
              <p:cNvSpPr/>
              <p:nvPr/>
            </p:nvSpPr>
            <p:spPr>
              <a:xfrm>
                <a:off x="3531234" y="2995929"/>
                <a:ext cx="527685" cy="81280"/>
              </a:xfrm>
              <a:custGeom>
                <a:avLst/>
                <a:gdLst>
                  <a:gd name="connsiteX0" fmla="*/ 491490 w 527685"/>
                  <a:gd name="connsiteY0" fmla="*/ 81280 h 81280"/>
                  <a:gd name="connsiteX1" fmla="*/ 36195 w 527685"/>
                  <a:gd name="connsiteY1" fmla="*/ 81280 h 81280"/>
                  <a:gd name="connsiteX2" fmla="*/ 0 w 527685"/>
                  <a:gd name="connsiteY2" fmla="*/ 45085 h 81280"/>
                  <a:gd name="connsiteX3" fmla="*/ 0 w 527685"/>
                  <a:gd name="connsiteY3" fmla="*/ 36195 h 81280"/>
                  <a:gd name="connsiteX4" fmla="*/ 36195 w 527685"/>
                  <a:gd name="connsiteY4" fmla="*/ 0 h 81280"/>
                  <a:gd name="connsiteX5" fmla="*/ 491490 w 527685"/>
                  <a:gd name="connsiteY5" fmla="*/ 0 h 81280"/>
                  <a:gd name="connsiteX6" fmla="*/ 527685 w 527685"/>
                  <a:gd name="connsiteY6" fmla="*/ 36195 h 81280"/>
                  <a:gd name="connsiteX7" fmla="*/ 527685 w 527685"/>
                  <a:gd name="connsiteY7" fmla="*/ 45085 h 81280"/>
                  <a:gd name="connsiteX8" fmla="*/ 491490 w 527685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7685" h="81280">
                    <a:moveTo>
                      <a:pt x="49149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91490" y="0"/>
                    </a:lnTo>
                    <a:cubicBezTo>
                      <a:pt x="511175" y="0"/>
                      <a:pt x="527685" y="15875"/>
                      <a:pt x="527685" y="36195"/>
                    </a:cubicBezTo>
                    <a:lnTo>
                      <a:pt x="527685" y="45085"/>
                    </a:lnTo>
                    <a:cubicBezTo>
                      <a:pt x="527685" y="65405"/>
                      <a:pt x="511810" y="81280"/>
                      <a:pt x="49149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BD0E755-B681-D494-8FD4-5B715FA0B8CF}"/>
                  </a:ext>
                </a:extLst>
              </p:cNvPr>
              <p:cNvSpPr/>
              <p:nvPr/>
            </p:nvSpPr>
            <p:spPr>
              <a:xfrm>
                <a:off x="3531870" y="3211829"/>
                <a:ext cx="709295" cy="81279"/>
              </a:xfrm>
              <a:custGeom>
                <a:avLst/>
                <a:gdLst>
                  <a:gd name="connsiteX0" fmla="*/ 673100 w 709295"/>
                  <a:gd name="connsiteY0" fmla="*/ 81280 h 81279"/>
                  <a:gd name="connsiteX1" fmla="*/ 36195 w 709295"/>
                  <a:gd name="connsiteY1" fmla="*/ 81280 h 81279"/>
                  <a:gd name="connsiteX2" fmla="*/ 0 w 709295"/>
                  <a:gd name="connsiteY2" fmla="*/ 45085 h 81279"/>
                  <a:gd name="connsiteX3" fmla="*/ 0 w 709295"/>
                  <a:gd name="connsiteY3" fmla="*/ 36195 h 81279"/>
                  <a:gd name="connsiteX4" fmla="*/ 36195 w 709295"/>
                  <a:gd name="connsiteY4" fmla="*/ 0 h 81279"/>
                  <a:gd name="connsiteX5" fmla="*/ 673100 w 709295"/>
                  <a:gd name="connsiteY5" fmla="*/ 0 h 81279"/>
                  <a:gd name="connsiteX6" fmla="*/ 709295 w 709295"/>
                  <a:gd name="connsiteY6" fmla="*/ 36195 h 81279"/>
                  <a:gd name="connsiteX7" fmla="*/ 709295 w 709295"/>
                  <a:gd name="connsiteY7" fmla="*/ 45085 h 81279"/>
                  <a:gd name="connsiteX8" fmla="*/ 673100 w 709295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295" h="81279">
                    <a:moveTo>
                      <a:pt x="67310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673100" y="0"/>
                    </a:lnTo>
                    <a:cubicBezTo>
                      <a:pt x="692785" y="0"/>
                      <a:pt x="709295" y="15875"/>
                      <a:pt x="709295" y="36195"/>
                    </a:cubicBezTo>
                    <a:lnTo>
                      <a:pt x="709295" y="45085"/>
                    </a:lnTo>
                    <a:cubicBezTo>
                      <a:pt x="709295" y="64770"/>
                      <a:pt x="692785" y="81280"/>
                      <a:pt x="67310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810F2F8-62BE-B183-EF4D-B8806B8940B5}"/>
                  </a:ext>
                </a:extLst>
              </p:cNvPr>
              <p:cNvSpPr/>
              <p:nvPr/>
            </p:nvSpPr>
            <p:spPr>
              <a:xfrm>
                <a:off x="3531234" y="3344545"/>
                <a:ext cx="264160" cy="81279"/>
              </a:xfrm>
              <a:custGeom>
                <a:avLst/>
                <a:gdLst>
                  <a:gd name="connsiteX0" fmla="*/ 227965 w 264160"/>
                  <a:gd name="connsiteY0" fmla="*/ 81280 h 81279"/>
                  <a:gd name="connsiteX1" fmla="*/ 36195 w 264160"/>
                  <a:gd name="connsiteY1" fmla="*/ 81280 h 81279"/>
                  <a:gd name="connsiteX2" fmla="*/ 0 w 264160"/>
                  <a:gd name="connsiteY2" fmla="*/ 45085 h 81279"/>
                  <a:gd name="connsiteX3" fmla="*/ 0 w 264160"/>
                  <a:gd name="connsiteY3" fmla="*/ 36195 h 81279"/>
                  <a:gd name="connsiteX4" fmla="*/ 36195 w 264160"/>
                  <a:gd name="connsiteY4" fmla="*/ 0 h 81279"/>
                  <a:gd name="connsiteX5" fmla="*/ 227965 w 264160"/>
                  <a:gd name="connsiteY5" fmla="*/ 0 h 81279"/>
                  <a:gd name="connsiteX6" fmla="*/ 264160 w 264160"/>
                  <a:gd name="connsiteY6" fmla="*/ 36195 h 81279"/>
                  <a:gd name="connsiteX7" fmla="*/ 264160 w 264160"/>
                  <a:gd name="connsiteY7" fmla="*/ 45085 h 81279"/>
                  <a:gd name="connsiteX8" fmla="*/ 227965 w 264160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160" h="81279">
                    <a:moveTo>
                      <a:pt x="22796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227965" y="0"/>
                    </a:lnTo>
                    <a:cubicBezTo>
                      <a:pt x="247650" y="0"/>
                      <a:pt x="264160" y="15875"/>
                      <a:pt x="264160" y="36195"/>
                    </a:cubicBezTo>
                    <a:lnTo>
                      <a:pt x="264160" y="45085"/>
                    </a:lnTo>
                    <a:cubicBezTo>
                      <a:pt x="264160" y="64770"/>
                      <a:pt x="248285" y="81280"/>
                      <a:pt x="22796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81D8F21-446D-4706-EE45-28EC654C37B1}"/>
                  </a:ext>
                </a:extLst>
              </p:cNvPr>
              <p:cNvSpPr/>
              <p:nvPr/>
            </p:nvSpPr>
            <p:spPr>
              <a:xfrm>
                <a:off x="3531870" y="3477259"/>
                <a:ext cx="434975" cy="81280"/>
              </a:xfrm>
              <a:custGeom>
                <a:avLst/>
                <a:gdLst>
                  <a:gd name="connsiteX0" fmla="*/ 398780 w 434975"/>
                  <a:gd name="connsiteY0" fmla="*/ 81280 h 81280"/>
                  <a:gd name="connsiteX1" fmla="*/ 36195 w 434975"/>
                  <a:gd name="connsiteY1" fmla="*/ 81280 h 81280"/>
                  <a:gd name="connsiteX2" fmla="*/ 0 w 434975"/>
                  <a:gd name="connsiteY2" fmla="*/ 45085 h 81280"/>
                  <a:gd name="connsiteX3" fmla="*/ 0 w 434975"/>
                  <a:gd name="connsiteY3" fmla="*/ 36195 h 81280"/>
                  <a:gd name="connsiteX4" fmla="*/ 36195 w 434975"/>
                  <a:gd name="connsiteY4" fmla="*/ 0 h 81280"/>
                  <a:gd name="connsiteX5" fmla="*/ 398780 w 434975"/>
                  <a:gd name="connsiteY5" fmla="*/ 0 h 81280"/>
                  <a:gd name="connsiteX6" fmla="*/ 434975 w 434975"/>
                  <a:gd name="connsiteY6" fmla="*/ 36195 h 81280"/>
                  <a:gd name="connsiteX7" fmla="*/ 434975 w 434975"/>
                  <a:gd name="connsiteY7" fmla="*/ 45085 h 81280"/>
                  <a:gd name="connsiteX8" fmla="*/ 398780 w 434975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4975" h="81280">
                    <a:moveTo>
                      <a:pt x="39878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398780" y="0"/>
                    </a:lnTo>
                    <a:cubicBezTo>
                      <a:pt x="418465" y="0"/>
                      <a:pt x="434975" y="15875"/>
                      <a:pt x="434975" y="36195"/>
                    </a:cubicBezTo>
                    <a:lnTo>
                      <a:pt x="434975" y="45085"/>
                    </a:lnTo>
                    <a:cubicBezTo>
                      <a:pt x="434340" y="65405"/>
                      <a:pt x="418465" y="81280"/>
                      <a:pt x="39878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9799EE6-6540-172B-C178-62477646E29B}"/>
                  </a:ext>
                </a:extLst>
              </p:cNvPr>
              <p:cNvSpPr/>
              <p:nvPr/>
            </p:nvSpPr>
            <p:spPr>
              <a:xfrm>
                <a:off x="3844925" y="3344545"/>
                <a:ext cx="264159" cy="81279"/>
              </a:xfrm>
              <a:custGeom>
                <a:avLst/>
                <a:gdLst>
                  <a:gd name="connsiteX0" fmla="*/ 227965 w 264159"/>
                  <a:gd name="connsiteY0" fmla="*/ 81280 h 81279"/>
                  <a:gd name="connsiteX1" fmla="*/ 36195 w 264159"/>
                  <a:gd name="connsiteY1" fmla="*/ 81280 h 81279"/>
                  <a:gd name="connsiteX2" fmla="*/ 0 w 264159"/>
                  <a:gd name="connsiteY2" fmla="*/ 45085 h 81279"/>
                  <a:gd name="connsiteX3" fmla="*/ 0 w 264159"/>
                  <a:gd name="connsiteY3" fmla="*/ 36195 h 81279"/>
                  <a:gd name="connsiteX4" fmla="*/ 36195 w 264159"/>
                  <a:gd name="connsiteY4" fmla="*/ 0 h 81279"/>
                  <a:gd name="connsiteX5" fmla="*/ 227965 w 264159"/>
                  <a:gd name="connsiteY5" fmla="*/ 0 h 81279"/>
                  <a:gd name="connsiteX6" fmla="*/ 264160 w 264159"/>
                  <a:gd name="connsiteY6" fmla="*/ 36195 h 81279"/>
                  <a:gd name="connsiteX7" fmla="*/ 264160 w 264159"/>
                  <a:gd name="connsiteY7" fmla="*/ 45085 h 81279"/>
                  <a:gd name="connsiteX8" fmla="*/ 227965 w 264159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159" h="81279">
                    <a:moveTo>
                      <a:pt x="22796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227965" y="0"/>
                    </a:lnTo>
                    <a:cubicBezTo>
                      <a:pt x="247650" y="0"/>
                      <a:pt x="264160" y="15875"/>
                      <a:pt x="264160" y="36195"/>
                    </a:cubicBezTo>
                    <a:lnTo>
                      <a:pt x="264160" y="45085"/>
                    </a:lnTo>
                    <a:cubicBezTo>
                      <a:pt x="263525" y="64770"/>
                      <a:pt x="247650" y="81280"/>
                      <a:pt x="22796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7FBF6639-72F2-4221-F1EA-02E6FFD896F5}"/>
                  </a:ext>
                </a:extLst>
              </p:cNvPr>
              <p:cNvSpPr/>
              <p:nvPr/>
            </p:nvSpPr>
            <p:spPr>
              <a:xfrm>
                <a:off x="4310379" y="3211829"/>
                <a:ext cx="81279" cy="81279"/>
              </a:xfrm>
              <a:custGeom>
                <a:avLst/>
                <a:gdLst>
                  <a:gd name="connsiteX0" fmla="*/ 45085 w 81279"/>
                  <a:gd name="connsiteY0" fmla="*/ 81280 h 81279"/>
                  <a:gd name="connsiteX1" fmla="*/ 36195 w 81279"/>
                  <a:gd name="connsiteY1" fmla="*/ 81280 h 81279"/>
                  <a:gd name="connsiteX2" fmla="*/ 0 w 81279"/>
                  <a:gd name="connsiteY2" fmla="*/ 45085 h 81279"/>
                  <a:gd name="connsiteX3" fmla="*/ 0 w 81279"/>
                  <a:gd name="connsiteY3" fmla="*/ 36195 h 81279"/>
                  <a:gd name="connsiteX4" fmla="*/ 36195 w 81279"/>
                  <a:gd name="connsiteY4" fmla="*/ 0 h 81279"/>
                  <a:gd name="connsiteX5" fmla="*/ 45085 w 81279"/>
                  <a:gd name="connsiteY5" fmla="*/ 0 h 81279"/>
                  <a:gd name="connsiteX6" fmla="*/ 81280 w 81279"/>
                  <a:gd name="connsiteY6" fmla="*/ 36195 h 81279"/>
                  <a:gd name="connsiteX7" fmla="*/ 81280 w 81279"/>
                  <a:gd name="connsiteY7" fmla="*/ 45085 h 81279"/>
                  <a:gd name="connsiteX8" fmla="*/ 45085 w 81279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79" h="81279">
                    <a:moveTo>
                      <a:pt x="4508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5085" y="0"/>
                    </a:lnTo>
                    <a:cubicBezTo>
                      <a:pt x="64770" y="0"/>
                      <a:pt x="81280" y="15875"/>
                      <a:pt x="81280" y="36195"/>
                    </a:cubicBezTo>
                    <a:lnTo>
                      <a:pt x="81280" y="45085"/>
                    </a:lnTo>
                    <a:cubicBezTo>
                      <a:pt x="81280" y="64770"/>
                      <a:pt x="65405" y="81280"/>
                      <a:pt x="4508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522524E6-BE1B-BA82-BC60-2CCA0C8F3CE0}"/>
                  </a:ext>
                </a:extLst>
              </p:cNvPr>
              <p:cNvSpPr/>
              <p:nvPr/>
            </p:nvSpPr>
            <p:spPr>
              <a:xfrm>
                <a:off x="3531870" y="3733165"/>
                <a:ext cx="144145" cy="81279"/>
              </a:xfrm>
              <a:custGeom>
                <a:avLst/>
                <a:gdLst>
                  <a:gd name="connsiteX0" fmla="*/ 107950 w 144145"/>
                  <a:gd name="connsiteY0" fmla="*/ 81280 h 81279"/>
                  <a:gd name="connsiteX1" fmla="*/ 36195 w 144145"/>
                  <a:gd name="connsiteY1" fmla="*/ 81280 h 81279"/>
                  <a:gd name="connsiteX2" fmla="*/ 0 w 144145"/>
                  <a:gd name="connsiteY2" fmla="*/ 45085 h 81279"/>
                  <a:gd name="connsiteX3" fmla="*/ 0 w 144145"/>
                  <a:gd name="connsiteY3" fmla="*/ 36195 h 81279"/>
                  <a:gd name="connsiteX4" fmla="*/ 36195 w 144145"/>
                  <a:gd name="connsiteY4" fmla="*/ 0 h 81279"/>
                  <a:gd name="connsiteX5" fmla="*/ 107950 w 144145"/>
                  <a:gd name="connsiteY5" fmla="*/ 0 h 81279"/>
                  <a:gd name="connsiteX6" fmla="*/ 144145 w 144145"/>
                  <a:gd name="connsiteY6" fmla="*/ 36195 h 81279"/>
                  <a:gd name="connsiteX7" fmla="*/ 144145 w 144145"/>
                  <a:gd name="connsiteY7" fmla="*/ 45085 h 81279"/>
                  <a:gd name="connsiteX8" fmla="*/ 107950 w 144145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145" h="81279">
                    <a:moveTo>
                      <a:pt x="107950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07950" y="0"/>
                    </a:lnTo>
                    <a:cubicBezTo>
                      <a:pt x="127635" y="0"/>
                      <a:pt x="144145" y="15875"/>
                      <a:pt x="144145" y="36195"/>
                    </a:cubicBezTo>
                    <a:lnTo>
                      <a:pt x="144145" y="45085"/>
                    </a:lnTo>
                    <a:cubicBezTo>
                      <a:pt x="144145" y="65405"/>
                      <a:pt x="127635" y="81280"/>
                      <a:pt x="107950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AB91534-4DEC-DD7A-5589-4D39D1192DB9}"/>
                  </a:ext>
                </a:extLst>
              </p:cNvPr>
              <p:cNvSpPr/>
              <p:nvPr/>
            </p:nvSpPr>
            <p:spPr>
              <a:xfrm>
                <a:off x="3711575" y="3733165"/>
                <a:ext cx="81279" cy="81279"/>
              </a:xfrm>
              <a:custGeom>
                <a:avLst/>
                <a:gdLst>
                  <a:gd name="connsiteX0" fmla="*/ 45085 w 81279"/>
                  <a:gd name="connsiteY0" fmla="*/ 81280 h 81279"/>
                  <a:gd name="connsiteX1" fmla="*/ 36195 w 81279"/>
                  <a:gd name="connsiteY1" fmla="*/ 81280 h 81279"/>
                  <a:gd name="connsiteX2" fmla="*/ 0 w 81279"/>
                  <a:gd name="connsiteY2" fmla="*/ 45085 h 81279"/>
                  <a:gd name="connsiteX3" fmla="*/ 0 w 81279"/>
                  <a:gd name="connsiteY3" fmla="*/ 36195 h 81279"/>
                  <a:gd name="connsiteX4" fmla="*/ 36195 w 81279"/>
                  <a:gd name="connsiteY4" fmla="*/ 0 h 81279"/>
                  <a:gd name="connsiteX5" fmla="*/ 45085 w 81279"/>
                  <a:gd name="connsiteY5" fmla="*/ 0 h 81279"/>
                  <a:gd name="connsiteX6" fmla="*/ 81280 w 81279"/>
                  <a:gd name="connsiteY6" fmla="*/ 36195 h 81279"/>
                  <a:gd name="connsiteX7" fmla="*/ 81280 w 81279"/>
                  <a:gd name="connsiteY7" fmla="*/ 45085 h 81279"/>
                  <a:gd name="connsiteX8" fmla="*/ 45085 w 81279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79" h="81279">
                    <a:moveTo>
                      <a:pt x="4508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5085" y="0"/>
                    </a:lnTo>
                    <a:cubicBezTo>
                      <a:pt x="64770" y="0"/>
                      <a:pt x="81280" y="15875"/>
                      <a:pt x="81280" y="36195"/>
                    </a:cubicBezTo>
                    <a:lnTo>
                      <a:pt x="81280" y="45085"/>
                    </a:lnTo>
                    <a:cubicBezTo>
                      <a:pt x="81280" y="65405"/>
                      <a:pt x="65405" y="81280"/>
                      <a:pt x="4508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841B4462-B2EC-FE12-F420-2D3832EB7847}"/>
                  </a:ext>
                </a:extLst>
              </p:cNvPr>
              <p:cNvSpPr/>
              <p:nvPr/>
            </p:nvSpPr>
            <p:spPr>
              <a:xfrm>
                <a:off x="3949065" y="2863214"/>
                <a:ext cx="219709" cy="81280"/>
              </a:xfrm>
              <a:custGeom>
                <a:avLst/>
                <a:gdLst>
                  <a:gd name="connsiteX0" fmla="*/ 183515 w 219709"/>
                  <a:gd name="connsiteY0" fmla="*/ 81280 h 81280"/>
                  <a:gd name="connsiteX1" fmla="*/ 36195 w 219709"/>
                  <a:gd name="connsiteY1" fmla="*/ 81280 h 81280"/>
                  <a:gd name="connsiteX2" fmla="*/ 0 w 219709"/>
                  <a:gd name="connsiteY2" fmla="*/ 45085 h 81280"/>
                  <a:gd name="connsiteX3" fmla="*/ 0 w 219709"/>
                  <a:gd name="connsiteY3" fmla="*/ 36195 h 81280"/>
                  <a:gd name="connsiteX4" fmla="*/ 36195 w 219709"/>
                  <a:gd name="connsiteY4" fmla="*/ 0 h 81280"/>
                  <a:gd name="connsiteX5" fmla="*/ 183515 w 219709"/>
                  <a:gd name="connsiteY5" fmla="*/ 0 h 81280"/>
                  <a:gd name="connsiteX6" fmla="*/ 219710 w 219709"/>
                  <a:gd name="connsiteY6" fmla="*/ 36195 h 81280"/>
                  <a:gd name="connsiteX7" fmla="*/ 219710 w 219709"/>
                  <a:gd name="connsiteY7" fmla="*/ 45085 h 81280"/>
                  <a:gd name="connsiteX8" fmla="*/ 183515 w 219709"/>
                  <a:gd name="connsiteY8" fmla="*/ 8128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09" h="81280">
                    <a:moveTo>
                      <a:pt x="18351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83515" y="0"/>
                    </a:lnTo>
                    <a:cubicBezTo>
                      <a:pt x="203200" y="0"/>
                      <a:pt x="219710" y="15875"/>
                      <a:pt x="219710" y="36195"/>
                    </a:cubicBezTo>
                    <a:lnTo>
                      <a:pt x="219710" y="45085"/>
                    </a:lnTo>
                    <a:cubicBezTo>
                      <a:pt x="219710" y="64770"/>
                      <a:pt x="203200" y="81280"/>
                      <a:pt x="18351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8D8201D-6EAF-34F5-987D-B9CD161DCD3A}"/>
                  </a:ext>
                </a:extLst>
              </p:cNvPr>
              <p:cNvSpPr/>
              <p:nvPr/>
            </p:nvSpPr>
            <p:spPr>
              <a:xfrm>
                <a:off x="2387600" y="3733165"/>
                <a:ext cx="307339" cy="81279"/>
              </a:xfrm>
              <a:custGeom>
                <a:avLst/>
                <a:gdLst>
                  <a:gd name="connsiteX0" fmla="*/ 271145 w 307339"/>
                  <a:gd name="connsiteY0" fmla="*/ 81280 h 81279"/>
                  <a:gd name="connsiteX1" fmla="*/ 36195 w 307339"/>
                  <a:gd name="connsiteY1" fmla="*/ 81280 h 81279"/>
                  <a:gd name="connsiteX2" fmla="*/ 0 w 307339"/>
                  <a:gd name="connsiteY2" fmla="*/ 45085 h 81279"/>
                  <a:gd name="connsiteX3" fmla="*/ 0 w 307339"/>
                  <a:gd name="connsiteY3" fmla="*/ 36195 h 81279"/>
                  <a:gd name="connsiteX4" fmla="*/ 36195 w 307339"/>
                  <a:gd name="connsiteY4" fmla="*/ 0 h 81279"/>
                  <a:gd name="connsiteX5" fmla="*/ 271145 w 307339"/>
                  <a:gd name="connsiteY5" fmla="*/ 0 h 81279"/>
                  <a:gd name="connsiteX6" fmla="*/ 307340 w 307339"/>
                  <a:gd name="connsiteY6" fmla="*/ 36195 h 81279"/>
                  <a:gd name="connsiteX7" fmla="*/ 307340 w 307339"/>
                  <a:gd name="connsiteY7" fmla="*/ 45085 h 81279"/>
                  <a:gd name="connsiteX8" fmla="*/ 271145 w 307339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339" h="81279">
                    <a:moveTo>
                      <a:pt x="27114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271145" y="0"/>
                    </a:lnTo>
                    <a:cubicBezTo>
                      <a:pt x="290830" y="0"/>
                      <a:pt x="307340" y="15875"/>
                      <a:pt x="307340" y="36195"/>
                    </a:cubicBezTo>
                    <a:lnTo>
                      <a:pt x="307340" y="45085"/>
                    </a:lnTo>
                    <a:cubicBezTo>
                      <a:pt x="307340" y="65405"/>
                      <a:pt x="291465" y="81280"/>
                      <a:pt x="27114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4C9CD745-6B8A-D9C4-454C-A1E6D974F93C}"/>
                  </a:ext>
                </a:extLst>
              </p:cNvPr>
              <p:cNvSpPr/>
              <p:nvPr/>
            </p:nvSpPr>
            <p:spPr>
              <a:xfrm>
                <a:off x="2387600" y="3999229"/>
                <a:ext cx="179070" cy="81279"/>
              </a:xfrm>
              <a:custGeom>
                <a:avLst/>
                <a:gdLst>
                  <a:gd name="connsiteX0" fmla="*/ 142875 w 179070"/>
                  <a:gd name="connsiteY0" fmla="*/ 81280 h 81279"/>
                  <a:gd name="connsiteX1" fmla="*/ 36195 w 179070"/>
                  <a:gd name="connsiteY1" fmla="*/ 81280 h 81279"/>
                  <a:gd name="connsiteX2" fmla="*/ 0 w 179070"/>
                  <a:gd name="connsiteY2" fmla="*/ 45085 h 81279"/>
                  <a:gd name="connsiteX3" fmla="*/ 0 w 179070"/>
                  <a:gd name="connsiteY3" fmla="*/ 36195 h 81279"/>
                  <a:gd name="connsiteX4" fmla="*/ 36195 w 179070"/>
                  <a:gd name="connsiteY4" fmla="*/ 0 h 81279"/>
                  <a:gd name="connsiteX5" fmla="*/ 142875 w 179070"/>
                  <a:gd name="connsiteY5" fmla="*/ 0 h 81279"/>
                  <a:gd name="connsiteX6" fmla="*/ 179070 w 179070"/>
                  <a:gd name="connsiteY6" fmla="*/ 36195 h 81279"/>
                  <a:gd name="connsiteX7" fmla="*/ 179070 w 179070"/>
                  <a:gd name="connsiteY7" fmla="*/ 45085 h 81279"/>
                  <a:gd name="connsiteX8" fmla="*/ 142875 w 179070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070" h="81279">
                    <a:moveTo>
                      <a:pt x="14287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42875" y="0"/>
                    </a:lnTo>
                    <a:cubicBezTo>
                      <a:pt x="162560" y="0"/>
                      <a:pt x="179070" y="15875"/>
                      <a:pt x="179070" y="36195"/>
                    </a:cubicBezTo>
                    <a:lnTo>
                      <a:pt x="179070" y="45085"/>
                    </a:lnTo>
                    <a:cubicBezTo>
                      <a:pt x="179070" y="64770"/>
                      <a:pt x="163195" y="81280"/>
                      <a:pt x="14287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E23F3A8-E7BF-0AB8-0A4B-DE6171BFD2D9}"/>
                  </a:ext>
                </a:extLst>
              </p:cNvPr>
              <p:cNvSpPr/>
              <p:nvPr/>
            </p:nvSpPr>
            <p:spPr>
              <a:xfrm>
                <a:off x="2605404" y="3999229"/>
                <a:ext cx="81280" cy="81279"/>
              </a:xfrm>
              <a:custGeom>
                <a:avLst/>
                <a:gdLst>
                  <a:gd name="connsiteX0" fmla="*/ 45085 w 81280"/>
                  <a:gd name="connsiteY0" fmla="*/ 81280 h 81279"/>
                  <a:gd name="connsiteX1" fmla="*/ 36195 w 81280"/>
                  <a:gd name="connsiteY1" fmla="*/ 81280 h 81279"/>
                  <a:gd name="connsiteX2" fmla="*/ 0 w 81280"/>
                  <a:gd name="connsiteY2" fmla="*/ 45085 h 81279"/>
                  <a:gd name="connsiteX3" fmla="*/ 0 w 81280"/>
                  <a:gd name="connsiteY3" fmla="*/ 36195 h 81279"/>
                  <a:gd name="connsiteX4" fmla="*/ 36195 w 81280"/>
                  <a:gd name="connsiteY4" fmla="*/ 0 h 81279"/>
                  <a:gd name="connsiteX5" fmla="*/ 45085 w 81280"/>
                  <a:gd name="connsiteY5" fmla="*/ 0 h 81279"/>
                  <a:gd name="connsiteX6" fmla="*/ 81280 w 81280"/>
                  <a:gd name="connsiteY6" fmla="*/ 36195 h 81279"/>
                  <a:gd name="connsiteX7" fmla="*/ 81280 w 81280"/>
                  <a:gd name="connsiteY7" fmla="*/ 45085 h 81279"/>
                  <a:gd name="connsiteX8" fmla="*/ 45085 w 81280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80" h="81279">
                    <a:moveTo>
                      <a:pt x="4508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5085" y="0"/>
                    </a:lnTo>
                    <a:cubicBezTo>
                      <a:pt x="64770" y="0"/>
                      <a:pt x="81280" y="15875"/>
                      <a:pt x="81280" y="36195"/>
                    </a:cubicBezTo>
                    <a:lnTo>
                      <a:pt x="81280" y="45085"/>
                    </a:lnTo>
                    <a:cubicBezTo>
                      <a:pt x="80645" y="64770"/>
                      <a:pt x="64770" y="81280"/>
                      <a:pt x="4508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4F89332-6F33-3F8D-DC39-6F9C3DAB81A9}"/>
                  </a:ext>
                </a:extLst>
              </p:cNvPr>
              <p:cNvSpPr/>
              <p:nvPr/>
            </p:nvSpPr>
            <p:spPr>
              <a:xfrm>
                <a:off x="2387600" y="3865879"/>
                <a:ext cx="478789" cy="81279"/>
              </a:xfrm>
              <a:custGeom>
                <a:avLst/>
                <a:gdLst>
                  <a:gd name="connsiteX0" fmla="*/ 442595 w 478789"/>
                  <a:gd name="connsiteY0" fmla="*/ 81280 h 81279"/>
                  <a:gd name="connsiteX1" fmla="*/ 36195 w 478789"/>
                  <a:gd name="connsiteY1" fmla="*/ 81280 h 81279"/>
                  <a:gd name="connsiteX2" fmla="*/ 0 w 478789"/>
                  <a:gd name="connsiteY2" fmla="*/ 45085 h 81279"/>
                  <a:gd name="connsiteX3" fmla="*/ 0 w 478789"/>
                  <a:gd name="connsiteY3" fmla="*/ 36195 h 81279"/>
                  <a:gd name="connsiteX4" fmla="*/ 36195 w 478789"/>
                  <a:gd name="connsiteY4" fmla="*/ 0 h 81279"/>
                  <a:gd name="connsiteX5" fmla="*/ 442595 w 478789"/>
                  <a:gd name="connsiteY5" fmla="*/ 0 h 81279"/>
                  <a:gd name="connsiteX6" fmla="*/ 478790 w 478789"/>
                  <a:gd name="connsiteY6" fmla="*/ 36195 h 81279"/>
                  <a:gd name="connsiteX7" fmla="*/ 478790 w 478789"/>
                  <a:gd name="connsiteY7" fmla="*/ 45085 h 81279"/>
                  <a:gd name="connsiteX8" fmla="*/ 442595 w 478789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789" h="81279">
                    <a:moveTo>
                      <a:pt x="44259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442595" y="0"/>
                    </a:lnTo>
                    <a:cubicBezTo>
                      <a:pt x="462280" y="0"/>
                      <a:pt x="478790" y="15875"/>
                      <a:pt x="478790" y="36195"/>
                    </a:cubicBezTo>
                    <a:lnTo>
                      <a:pt x="478790" y="45085"/>
                    </a:lnTo>
                    <a:cubicBezTo>
                      <a:pt x="478790" y="65405"/>
                      <a:pt x="462280" y="81280"/>
                      <a:pt x="44259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3A38BD6-0C1B-CD33-BF07-46292C74EFA6}"/>
                  </a:ext>
                </a:extLst>
              </p:cNvPr>
              <p:cNvSpPr/>
              <p:nvPr/>
            </p:nvSpPr>
            <p:spPr>
              <a:xfrm>
                <a:off x="2905125" y="3865879"/>
                <a:ext cx="219710" cy="81279"/>
              </a:xfrm>
              <a:custGeom>
                <a:avLst/>
                <a:gdLst>
                  <a:gd name="connsiteX0" fmla="*/ 183515 w 219710"/>
                  <a:gd name="connsiteY0" fmla="*/ 81280 h 81279"/>
                  <a:gd name="connsiteX1" fmla="*/ 36195 w 219710"/>
                  <a:gd name="connsiteY1" fmla="*/ 81280 h 81279"/>
                  <a:gd name="connsiteX2" fmla="*/ 0 w 219710"/>
                  <a:gd name="connsiteY2" fmla="*/ 45085 h 81279"/>
                  <a:gd name="connsiteX3" fmla="*/ 0 w 219710"/>
                  <a:gd name="connsiteY3" fmla="*/ 36195 h 81279"/>
                  <a:gd name="connsiteX4" fmla="*/ 36195 w 219710"/>
                  <a:gd name="connsiteY4" fmla="*/ 0 h 81279"/>
                  <a:gd name="connsiteX5" fmla="*/ 183515 w 219710"/>
                  <a:gd name="connsiteY5" fmla="*/ 0 h 81279"/>
                  <a:gd name="connsiteX6" fmla="*/ 219710 w 219710"/>
                  <a:gd name="connsiteY6" fmla="*/ 36195 h 81279"/>
                  <a:gd name="connsiteX7" fmla="*/ 219710 w 219710"/>
                  <a:gd name="connsiteY7" fmla="*/ 45085 h 81279"/>
                  <a:gd name="connsiteX8" fmla="*/ 183515 w 219710"/>
                  <a:gd name="connsiteY8" fmla="*/ 8128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81279">
                    <a:moveTo>
                      <a:pt x="183515" y="81280"/>
                    </a:moveTo>
                    <a:lnTo>
                      <a:pt x="36195" y="81280"/>
                    </a:lnTo>
                    <a:cubicBezTo>
                      <a:pt x="16510" y="81280"/>
                      <a:pt x="0" y="65405"/>
                      <a:pt x="0" y="45085"/>
                    </a:cubicBezTo>
                    <a:lnTo>
                      <a:pt x="0" y="36195"/>
                    </a:lnTo>
                    <a:cubicBezTo>
                      <a:pt x="0" y="16510"/>
                      <a:pt x="15875" y="0"/>
                      <a:pt x="36195" y="0"/>
                    </a:cubicBezTo>
                    <a:lnTo>
                      <a:pt x="183515" y="0"/>
                    </a:lnTo>
                    <a:cubicBezTo>
                      <a:pt x="203200" y="0"/>
                      <a:pt x="219710" y="15875"/>
                      <a:pt x="219710" y="36195"/>
                    </a:cubicBezTo>
                    <a:lnTo>
                      <a:pt x="219710" y="45085"/>
                    </a:lnTo>
                    <a:cubicBezTo>
                      <a:pt x="219710" y="65405"/>
                      <a:pt x="203200" y="81280"/>
                      <a:pt x="183515" y="81280"/>
                    </a:cubicBez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14640DC-4014-787B-0338-0722D9D3ACA6}"/>
                  </a:ext>
                </a:extLst>
              </p:cNvPr>
              <p:cNvSpPr/>
              <p:nvPr/>
            </p:nvSpPr>
            <p:spPr>
              <a:xfrm>
                <a:off x="2980054" y="2738754"/>
                <a:ext cx="364490" cy="338455"/>
              </a:xfrm>
              <a:custGeom>
                <a:avLst/>
                <a:gdLst>
                  <a:gd name="connsiteX0" fmla="*/ 224155 w 364490"/>
                  <a:gd name="connsiteY0" fmla="*/ 0 h 338455"/>
                  <a:gd name="connsiteX1" fmla="*/ 0 w 364490"/>
                  <a:gd name="connsiteY1" fmla="*/ 224155 h 338455"/>
                  <a:gd name="connsiteX2" fmla="*/ 47625 w 364490"/>
                  <a:gd name="connsiteY2" fmla="*/ 338455 h 338455"/>
                  <a:gd name="connsiteX3" fmla="*/ 364490 w 364490"/>
                  <a:gd name="connsiteY3" fmla="*/ 338455 h 338455"/>
                  <a:gd name="connsiteX4" fmla="*/ 224155 w 364490"/>
                  <a:gd name="connsiteY4" fmla="*/ 0 h 338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90" h="338455">
                    <a:moveTo>
                      <a:pt x="224155" y="0"/>
                    </a:moveTo>
                    <a:lnTo>
                      <a:pt x="0" y="224155"/>
                    </a:lnTo>
                    <a:cubicBezTo>
                      <a:pt x="29210" y="253365"/>
                      <a:pt x="47625" y="294005"/>
                      <a:pt x="47625" y="338455"/>
                    </a:cubicBezTo>
                    <a:lnTo>
                      <a:pt x="364490" y="338455"/>
                    </a:lnTo>
                    <a:cubicBezTo>
                      <a:pt x="364490" y="205740"/>
                      <a:pt x="310515" y="86360"/>
                      <a:pt x="224155" y="0"/>
                    </a:cubicBez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07BC287-6F03-E78C-F381-A64A1FDBF9F1}"/>
                  </a:ext>
                </a:extLst>
              </p:cNvPr>
              <p:cNvSpPr/>
              <p:nvPr/>
            </p:nvSpPr>
            <p:spPr>
              <a:xfrm>
                <a:off x="2388870" y="2597785"/>
                <a:ext cx="920750" cy="956310"/>
              </a:xfrm>
              <a:custGeom>
                <a:avLst/>
                <a:gdLst>
                  <a:gd name="connsiteX0" fmla="*/ 626745 w 920750"/>
                  <a:gd name="connsiteY0" fmla="*/ 539115 h 956310"/>
                  <a:gd name="connsiteX1" fmla="*/ 477520 w 920750"/>
                  <a:gd name="connsiteY1" fmla="*/ 639445 h 956310"/>
                  <a:gd name="connsiteX2" fmla="*/ 316230 w 920750"/>
                  <a:gd name="connsiteY2" fmla="*/ 478155 h 956310"/>
                  <a:gd name="connsiteX3" fmla="*/ 477520 w 920750"/>
                  <a:gd name="connsiteY3" fmla="*/ 316865 h 956310"/>
                  <a:gd name="connsiteX4" fmla="*/ 591820 w 920750"/>
                  <a:gd name="connsiteY4" fmla="*/ 364490 h 956310"/>
                  <a:gd name="connsiteX5" fmla="*/ 815975 w 920750"/>
                  <a:gd name="connsiteY5" fmla="*/ 140335 h 956310"/>
                  <a:gd name="connsiteX6" fmla="*/ 478155 w 920750"/>
                  <a:gd name="connsiteY6" fmla="*/ 0 h 956310"/>
                  <a:gd name="connsiteX7" fmla="*/ 0 w 920750"/>
                  <a:gd name="connsiteY7" fmla="*/ 478155 h 956310"/>
                  <a:gd name="connsiteX8" fmla="*/ 478155 w 920750"/>
                  <a:gd name="connsiteY8" fmla="*/ 956310 h 956310"/>
                  <a:gd name="connsiteX9" fmla="*/ 920750 w 920750"/>
                  <a:gd name="connsiteY9" fmla="*/ 658495 h 956310"/>
                  <a:gd name="connsiteX10" fmla="*/ 626745 w 920750"/>
                  <a:gd name="connsiteY10" fmla="*/ 539115 h 956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0750" h="956310">
                    <a:moveTo>
                      <a:pt x="626745" y="539115"/>
                    </a:moveTo>
                    <a:cubicBezTo>
                      <a:pt x="602615" y="598170"/>
                      <a:pt x="544830" y="639445"/>
                      <a:pt x="477520" y="639445"/>
                    </a:cubicBezTo>
                    <a:cubicBezTo>
                      <a:pt x="388620" y="639445"/>
                      <a:pt x="316230" y="567055"/>
                      <a:pt x="316230" y="478155"/>
                    </a:cubicBezTo>
                    <a:cubicBezTo>
                      <a:pt x="316230" y="389255"/>
                      <a:pt x="388620" y="316865"/>
                      <a:pt x="477520" y="316865"/>
                    </a:cubicBezTo>
                    <a:cubicBezTo>
                      <a:pt x="521970" y="316865"/>
                      <a:pt x="562610" y="334645"/>
                      <a:pt x="591820" y="364490"/>
                    </a:cubicBezTo>
                    <a:lnTo>
                      <a:pt x="815975" y="140335"/>
                    </a:lnTo>
                    <a:cubicBezTo>
                      <a:pt x="729615" y="53975"/>
                      <a:pt x="609600" y="0"/>
                      <a:pt x="478155" y="0"/>
                    </a:cubicBezTo>
                    <a:cubicBezTo>
                      <a:pt x="214630" y="0"/>
                      <a:pt x="0" y="214630"/>
                      <a:pt x="0" y="478155"/>
                    </a:cubicBezTo>
                    <a:cubicBezTo>
                      <a:pt x="0" y="741680"/>
                      <a:pt x="214630" y="956310"/>
                      <a:pt x="478155" y="956310"/>
                    </a:cubicBezTo>
                    <a:cubicBezTo>
                      <a:pt x="678180" y="956310"/>
                      <a:pt x="849630" y="833120"/>
                      <a:pt x="920750" y="658495"/>
                    </a:cubicBezTo>
                    <a:lnTo>
                      <a:pt x="626745" y="539115"/>
                    </a:lnTo>
                    <a:close/>
                  </a:path>
                </a:pathLst>
              </a:custGeom>
              <a:solidFill>
                <a:srgbClr val="CCED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B5C4A64-33BE-61C3-8265-AC53EE52E90A}"/>
                  </a:ext>
                </a:extLst>
              </p:cNvPr>
              <p:cNvSpPr/>
              <p:nvPr/>
            </p:nvSpPr>
            <p:spPr>
              <a:xfrm>
                <a:off x="3015614" y="3076575"/>
                <a:ext cx="328930" cy="180340"/>
              </a:xfrm>
              <a:custGeom>
                <a:avLst/>
                <a:gdLst>
                  <a:gd name="connsiteX0" fmla="*/ 328930 w 328930"/>
                  <a:gd name="connsiteY0" fmla="*/ 0 h 180340"/>
                  <a:gd name="connsiteX1" fmla="*/ 12065 w 328930"/>
                  <a:gd name="connsiteY1" fmla="*/ 0 h 180340"/>
                  <a:gd name="connsiteX2" fmla="*/ 0 w 328930"/>
                  <a:gd name="connsiteY2" fmla="*/ 60960 h 180340"/>
                  <a:gd name="connsiteX3" fmla="*/ 293370 w 328930"/>
                  <a:gd name="connsiteY3" fmla="*/ 180340 h 180340"/>
                  <a:gd name="connsiteX4" fmla="*/ 328930 w 328930"/>
                  <a:gd name="connsiteY4" fmla="*/ 0 h 180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930" h="180340">
                    <a:moveTo>
                      <a:pt x="328930" y="0"/>
                    </a:moveTo>
                    <a:lnTo>
                      <a:pt x="12065" y="0"/>
                    </a:lnTo>
                    <a:cubicBezTo>
                      <a:pt x="12065" y="21590"/>
                      <a:pt x="7620" y="41910"/>
                      <a:pt x="0" y="60960"/>
                    </a:cubicBezTo>
                    <a:lnTo>
                      <a:pt x="293370" y="180340"/>
                    </a:lnTo>
                    <a:cubicBezTo>
                      <a:pt x="316230" y="124460"/>
                      <a:pt x="328930" y="63500"/>
                      <a:pt x="328930" y="0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3" name="Graphic 2">
              <a:extLst>
                <a:ext uri="{FF2B5EF4-FFF2-40B4-BE49-F238E27FC236}">
                  <a16:creationId xmlns:a16="http://schemas.microsoft.com/office/drawing/2014/main" id="{A2333E54-4DB0-9572-4B52-B156944B937C}"/>
                </a:ext>
              </a:extLst>
            </p:cNvPr>
            <p:cNvGrpSpPr/>
            <p:nvPr/>
          </p:nvGrpSpPr>
          <p:grpSpPr>
            <a:xfrm>
              <a:off x="4382839" y="1555034"/>
              <a:ext cx="3832473" cy="4338867"/>
              <a:chOff x="4382839" y="1555034"/>
              <a:chExt cx="3832473" cy="4338867"/>
            </a:xfrm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95D1093-A92E-568B-A1D7-434E4E457653}"/>
                  </a:ext>
                </a:extLst>
              </p:cNvPr>
              <p:cNvSpPr/>
              <p:nvPr/>
            </p:nvSpPr>
            <p:spPr>
              <a:xfrm>
                <a:off x="5735994" y="2159866"/>
                <a:ext cx="239396" cy="384876"/>
              </a:xfrm>
              <a:custGeom>
                <a:avLst/>
                <a:gdLst>
                  <a:gd name="connsiteX0" fmla="*/ 211416 w 239396"/>
                  <a:gd name="connsiteY0" fmla="*/ 8658 h 384876"/>
                  <a:gd name="connsiteX1" fmla="*/ 183476 w 239396"/>
                  <a:gd name="connsiteY1" fmla="*/ 8023 h 384876"/>
                  <a:gd name="connsiteX2" fmla="*/ 74256 w 239396"/>
                  <a:gd name="connsiteY2" fmla="*/ 170583 h 384876"/>
                  <a:gd name="connsiteX3" fmla="*/ 596 w 239396"/>
                  <a:gd name="connsiteY3" fmla="*/ 239163 h 384876"/>
                  <a:gd name="connsiteX4" fmla="*/ 100291 w 239396"/>
                  <a:gd name="connsiteY4" fmla="*/ 373148 h 384876"/>
                  <a:gd name="connsiteX5" fmla="*/ 239356 w 239396"/>
                  <a:gd name="connsiteY5" fmla="*/ 114703 h 384876"/>
                  <a:gd name="connsiteX6" fmla="*/ 211416 w 239396"/>
                  <a:gd name="connsiteY6" fmla="*/ 8658 h 38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396" h="384876">
                    <a:moveTo>
                      <a:pt x="211416" y="8658"/>
                    </a:moveTo>
                    <a:cubicBezTo>
                      <a:pt x="211416" y="8658"/>
                      <a:pt x="196811" y="-10392"/>
                      <a:pt x="183476" y="8023"/>
                    </a:cubicBezTo>
                    <a:cubicBezTo>
                      <a:pt x="170141" y="26438"/>
                      <a:pt x="108546" y="152168"/>
                      <a:pt x="74256" y="170583"/>
                    </a:cubicBezTo>
                    <a:cubicBezTo>
                      <a:pt x="39966" y="188998"/>
                      <a:pt x="-5754" y="168678"/>
                      <a:pt x="596" y="239163"/>
                    </a:cubicBezTo>
                    <a:cubicBezTo>
                      <a:pt x="6946" y="309648"/>
                      <a:pt x="32346" y="421408"/>
                      <a:pt x="100291" y="373148"/>
                    </a:cubicBezTo>
                    <a:cubicBezTo>
                      <a:pt x="168236" y="324888"/>
                      <a:pt x="237451" y="180108"/>
                      <a:pt x="239356" y="114703"/>
                    </a:cubicBezTo>
                    <a:cubicBezTo>
                      <a:pt x="240626" y="49298"/>
                      <a:pt x="211416" y="8658"/>
                      <a:pt x="211416" y="8658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57F8E2D-3615-6104-27AE-0A1A39DB78F6}"/>
                  </a:ext>
                </a:extLst>
              </p:cNvPr>
              <p:cNvSpPr/>
              <p:nvPr/>
            </p:nvSpPr>
            <p:spPr>
              <a:xfrm>
                <a:off x="6331006" y="3361979"/>
                <a:ext cx="426027" cy="495645"/>
              </a:xfrm>
              <a:custGeom>
                <a:avLst/>
                <a:gdLst>
                  <a:gd name="connsiteX0" fmla="*/ 380943 w 426027"/>
                  <a:gd name="connsiteY0" fmla="*/ 495646 h 495645"/>
                  <a:gd name="connsiteX1" fmla="*/ 118053 w 426027"/>
                  <a:gd name="connsiteY1" fmla="*/ 399126 h 495645"/>
                  <a:gd name="connsiteX2" fmla="*/ 78048 w 426027"/>
                  <a:gd name="connsiteY2" fmla="*/ 35906 h 495645"/>
                  <a:gd name="connsiteX3" fmla="*/ 335858 w 426027"/>
                  <a:gd name="connsiteY3" fmla="*/ 981 h 495645"/>
                  <a:gd name="connsiteX4" fmla="*/ 426028 w 426027"/>
                  <a:gd name="connsiteY4" fmla="*/ 427066 h 495645"/>
                  <a:gd name="connsiteX5" fmla="*/ 380943 w 426027"/>
                  <a:gd name="connsiteY5" fmla="*/ 495646 h 495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027" h="495645">
                    <a:moveTo>
                      <a:pt x="380943" y="495646"/>
                    </a:moveTo>
                    <a:cubicBezTo>
                      <a:pt x="380943" y="495646"/>
                      <a:pt x="253308" y="359756"/>
                      <a:pt x="118053" y="399126"/>
                    </a:cubicBezTo>
                    <a:cubicBezTo>
                      <a:pt x="-17202" y="438496"/>
                      <a:pt x="-43872" y="80991"/>
                      <a:pt x="78048" y="35906"/>
                    </a:cubicBezTo>
                    <a:cubicBezTo>
                      <a:pt x="199968" y="-9179"/>
                      <a:pt x="335858" y="981"/>
                      <a:pt x="335858" y="981"/>
                    </a:cubicBezTo>
                    <a:lnTo>
                      <a:pt x="426028" y="427066"/>
                    </a:lnTo>
                    <a:lnTo>
                      <a:pt x="380943" y="495646"/>
                    </a:ln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F9C9C08-13C4-17FF-2EE6-F7EC6174D5C2}"/>
                  </a:ext>
                </a:extLst>
              </p:cNvPr>
              <p:cNvSpPr/>
              <p:nvPr/>
            </p:nvSpPr>
            <p:spPr>
              <a:xfrm>
                <a:off x="5623803" y="2136035"/>
                <a:ext cx="494362" cy="573522"/>
              </a:xfrm>
              <a:custGeom>
                <a:avLst/>
                <a:gdLst>
                  <a:gd name="connsiteX0" fmla="*/ 291856 w 494362"/>
                  <a:gd name="connsiteY0" fmla="*/ 10264 h 573522"/>
                  <a:gd name="connsiteX1" fmla="*/ 326147 w 494362"/>
                  <a:gd name="connsiteY1" fmla="*/ 116310 h 573522"/>
                  <a:gd name="connsiteX2" fmla="*/ 206767 w 494362"/>
                  <a:gd name="connsiteY2" fmla="*/ 325860 h 573522"/>
                  <a:gd name="connsiteX3" fmla="*/ 131837 w 494362"/>
                  <a:gd name="connsiteY3" fmla="*/ 231879 h 573522"/>
                  <a:gd name="connsiteX4" fmla="*/ 9281 w 494362"/>
                  <a:gd name="connsiteY4" fmla="*/ 207114 h 573522"/>
                  <a:gd name="connsiteX5" fmla="*/ 142631 w 494362"/>
                  <a:gd name="connsiteY5" fmla="*/ 563985 h 573522"/>
                  <a:gd name="connsiteX6" fmla="*/ 328052 w 494362"/>
                  <a:gd name="connsiteY6" fmla="*/ 560175 h 573522"/>
                  <a:gd name="connsiteX7" fmla="*/ 427747 w 494362"/>
                  <a:gd name="connsiteY7" fmla="*/ 373485 h 573522"/>
                  <a:gd name="connsiteX8" fmla="*/ 489342 w 494362"/>
                  <a:gd name="connsiteY8" fmla="*/ 126469 h 573522"/>
                  <a:gd name="connsiteX9" fmla="*/ 444892 w 494362"/>
                  <a:gd name="connsiteY9" fmla="*/ 38204 h 573522"/>
                  <a:gd name="connsiteX10" fmla="*/ 418856 w 494362"/>
                  <a:gd name="connsiteY10" fmla="*/ 17885 h 573522"/>
                  <a:gd name="connsiteX11" fmla="*/ 291856 w 494362"/>
                  <a:gd name="connsiteY11" fmla="*/ 10264 h 57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4362" h="573522">
                    <a:moveTo>
                      <a:pt x="291856" y="10264"/>
                    </a:moveTo>
                    <a:cubicBezTo>
                      <a:pt x="291856" y="10264"/>
                      <a:pt x="331862" y="43919"/>
                      <a:pt x="326147" y="116310"/>
                    </a:cubicBezTo>
                    <a:cubicBezTo>
                      <a:pt x="320431" y="188699"/>
                      <a:pt x="283602" y="310619"/>
                      <a:pt x="206767" y="325860"/>
                    </a:cubicBezTo>
                    <a:cubicBezTo>
                      <a:pt x="129931" y="341099"/>
                      <a:pt x="149617" y="239499"/>
                      <a:pt x="131837" y="231879"/>
                    </a:cubicBezTo>
                    <a:cubicBezTo>
                      <a:pt x="114056" y="224260"/>
                      <a:pt x="51192" y="174094"/>
                      <a:pt x="9281" y="207114"/>
                    </a:cubicBezTo>
                    <a:cubicBezTo>
                      <a:pt x="-32628" y="240135"/>
                      <a:pt x="77226" y="540489"/>
                      <a:pt x="142631" y="563985"/>
                    </a:cubicBezTo>
                    <a:cubicBezTo>
                      <a:pt x="207402" y="587479"/>
                      <a:pt x="328052" y="560175"/>
                      <a:pt x="328052" y="560175"/>
                    </a:cubicBezTo>
                    <a:lnTo>
                      <a:pt x="427747" y="373485"/>
                    </a:lnTo>
                    <a:cubicBezTo>
                      <a:pt x="427747" y="373485"/>
                      <a:pt x="516012" y="179810"/>
                      <a:pt x="489342" y="126469"/>
                    </a:cubicBezTo>
                    <a:cubicBezTo>
                      <a:pt x="462672" y="73129"/>
                      <a:pt x="444892" y="38204"/>
                      <a:pt x="444892" y="38204"/>
                    </a:cubicBezTo>
                    <a:lnTo>
                      <a:pt x="418856" y="17885"/>
                    </a:lnTo>
                    <a:cubicBezTo>
                      <a:pt x="418856" y="17249"/>
                      <a:pt x="336306" y="-16406"/>
                      <a:pt x="291856" y="10264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4F34369-8A5F-3FAE-6150-6CEA242251A0}"/>
                  </a:ext>
                </a:extLst>
              </p:cNvPr>
              <p:cNvSpPr/>
              <p:nvPr/>
            </p:nvSpPr>
            <p:spPr>
              <a:xfrm>
                <a:off x="5443220" y="2075541"/>
                <a:ext cx="1662265" cy="1403810"/>
              </a:xfrm>
              <a:custGeom>
                <a:avLst/>
                <a:gdLst>
                  <a:gd name="connsiteX0" fmla="*/ 472440 w 1662265"/>
                  <a:gd name="connsiteY0" fmla="*/ 70759 h 1403810"/>
                  <a:gd name="connsiteX1" fmla="*/ 1101725 w 1662265"/>
                  <a:gd name="connsiteY1" fmla="*/ 104414 h 1403810"/>
                  <a:gd name="connsiteX2" fmla="*/ 1133475 w 1662265"/>
                  <a:gd name="connsiteY2" fmla="*/ 187599 h 1403810"/>
                  <a:gd name="connsiteX3" fmla="*/ 1315720 w 1662265"/>
                  <a:gd name="connsiteY3" fmla="*/ 604794 h 1403810"/>
                  <a:gd name="connsiteX4" fmla="*/ 1651000 w 1662265"/>
                  <a:gd name="connsiteY4" fmla="*/ 950869 h 1403810"/>
                  <a:gd name="connsiteX5" fmla="*/ 1131570 w 1662265"/>
                  <a:gd name="connsiteY5" fmla="*/ 1383304 h 1403810"/>
                  <a:gd name="connsiteX6" fmla="*/ 702310 w 1662265"/>
                  <a:gd name="connsiteY6" fmla="*/ 1291229 h 1403810"/>
                  <a:gd name="connsiteX7" fmla="*/ 203835 w 1662265"/>
                  <a:gd name="connsiteY7" fmla="*/ 745129 h 1403810"/>
                  <a:gd name="connsiteX8" fmla="*/ 0 w 1662265"/>
                  <a:gd name="connsiteY8" fmla="*/ 632099 h 1403810"/>
                  <a:gd name="connsiteX9" fmla="*/ 292100 w 1662265"/>
                  <a:gd name="connsiteY9" fmla="*/ 195854 h 1403810"/>
                  <a:gd name="connsiteX10" fmla="*/ 285115 w 1662265"/>
                  <a:gd name="connsiteY10" fmla="*/ 399054 h 1403810"/>
                  <a:gd name="connsiteX11" fmla="*/ 399415 w 1662265"/>
                  <a:gd name="connsiteY11" fmla="*/ 566059 h 1403810"/>
                  <a:gd name="connsiteX12" fmla="*/ 614045 w 1662265"/>
                  <a:gd name="connsiteY12" fmla="*/ 270149 h 1403810"/>
                  <a:gd name="connsiteX13" fmla="*/ 472440 w 1662265"/>
                  <a:gd name="connsiteY13" fmla="*/ 70759 h 140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62265" h="1403810">
                    <a:moveTo>
                      <a:pt x="472440" y="70759"/>
                    </a:moveTo>
                    <a:cubicBezTo>
                      <a:pt x="472440" y="70759"/>
                      <a:pt x="738505" y="-108946"/>
                      <a:pt x="1101725" y="104414"/>
                    </a:cubicBezTo>
                    <a:lnTo>
                      <a:pt x="1133475" y="187599"/>
                    </a:lnTo>
                    <a:cubicBezTo>
                      <a:pt x="1133475" y="187599"/>
                      <a:pt x="1221740" y="474619"/>
                      <a:pt x="1315720" y="604794"/>
                    </a:cubicBezTo>
                    <a:cubicBezTo>
                      <a:pt x="1453515" y="795294"/>
                      <a:pt x="1613535" y="882924"/>
                      <a:pt x="1651000" y="950869"/>
                    </a:cubicBezTo>
                    <a:cubicBezTo>
                      <a:pt x="1722755" y="1079774"/>
                      <a:pt x="1440180" y="1307739"/>
                      <a:pt x="1131570" y="1383304"/>
                    </a:cubicBezTo>
                    <a:cubicBezTo>
                      <a:pt x="812165" y="1461409"/>
                      <a:pt x="702310" y="1291229"/>
                      <a:pt x="702310" y="1291229"/>
                    </a:cubicBezTo>
                    <a:cubicBezTo>
                      <a:pt x="702310" y="1291229"/>
                      <a:pt x="292735" y="770529"/>
                      <a:pt x="203835" y="745129"/>
                    </a:cubicBezTo>
                    <a:cubicBezTo>
                      <a:pt x="114935" y="719729"/>
                      <a:pt x="0" y="632099"/>
                      <a:pt x="0" y="632099"/>
                    </a:cubicBezTo>
                    <a:cubicBezTo>
                      <a:pt x="0" y="632099"/>
                      <a:pt x="45085" y="322854"/>
                      <a:pt x="292100" y="195854"/>
                    </a:cubicBezTo>
                    <a:cubicBezTo>
                      <a:pt x="292100" y="195854"/>
                      <a:pt x="279400" y="319679"/>
                      <a:pt x="285115" y="399054"/>
                    </a:cubicBezTo>
                    <a:cubicBezTo>
                      <a:pt x="290830" y="478429"/>
                      <a:pt x="276860" y="580664"/>
                      <a:pt x="399415" y="566059"/>
                    </a:cubicBezTo>
                    <a:cubicBezTo>
                      <a:pt x="521970" y="551454"/>
                      <a:pt x="610870" y="364129"/>
                      <a:pt x="614045" y="270149"/>
                    </a:cubicBezTo>
                    <a:cubicBezTo>
                      <a:pt x="616585" y="206649"/>
                      <a:pt x="640080" y="101874"/>
                      <a:pt x="472440" y="70759"/>
                    </a:cubicBez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6579ECC-15AD-20AF-7742-23436B26E543}"/>
                  </a:ext>
                </a:extLst>
              </p:cNvPr>
              <p:cNvSpPr/>
              <p:nvPr/>
            </p:nvSpPr>
            <p:spPr>
              <a:xfrm>
                <a:off x="7144714" y="3291629"/>
                <a:ext cx="52375" cy="94655"/>
              </a:xfrm>
              <a:custGeom>
                <a:avLst/>
                <a:gdLst>
                  <a:gd name="connsiteX0" fmla="*/ 52376 w 52375"/>
                  <a:gd name="connsiteY0" fmla="*/ 57361 h 94655"/>
                  <a:gd name="connsiteX1" fmla="*/ 23166 w 52375"/>
                  <a:gd name="connsiteY1" fmla="*/ 93556 h 94655"/>
                  <a:gd name="connsiteX2" fmla="*/ 10466 w 52375"/>
                  <a:gd name="connsiteY2" fmla="*/ 211 h 94655"/>
                  <a:gd name="connsiteX3" fmla="*/ 52376 w 52375"/>
                  <a:gd name="connsiteY3" fmla="*/ 57361 h 94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375" h="94655">
                    <a:moveTo>
                      <a:pt x="52376" y="57361"/>
                    </a:moveTo>
                    <a:cubicBezTo>
                      <a:pt x="52376" y="57361"/>
                      <a:pt x="51105" y="80221"/>
                      <a:pt x="23166" y="93556"/>
                    </a:cubicBezTo>
                    <a:cubicBezTo>
                      <a:pt x="-4774" y="106891"/>
                      <a:pt x="-5409" y="-5504"/>
                      <a:pt x="10466" y="211"/>
                    </a:cubicBezTo>
                    <a:cubicBezTo>
                      <a:pt x="26341" y="5926"/>
                      <a:pt x="52376" y="19896"/>
                      <a:pt x="52376" y="57361"/>
                    </a:cubicBezTo>
                    <a:close/>
                  </a:path>
                </a:pathLst>
              </a:custGeom>
              <a:solidFill>
                <a:srgbClr val="B5B5B5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9C4496C-460F-599D-C716-723ED8C9004E}"/>
                  </a:ext>
                </a:extLst>
              </p:cNvPr>
              <p:cNvSpPr/>
              <p:nvPr/>
            </p:nvSpPr>
            <p:spPr>
              <a:xfrm>
                <a:off x="6411595" y="3149112"/>
                <a:ext cx="787579" cy="429459"/>
              </a:xfrm>
              <a:custGeom>
                <a:avLst/>
                <a:gdLst>
                  <a:gd name="connsiteX0" fmla="*/ 765810 w 787579"/>
                  <a:gd name="connsiteY0" fmla="*/ 124313 h 429459"/>
                  <a:gd name="connsiteX1" fmla="*/ 640715 w 787579"/>
                  <a:gd name="connsiteY1" fmla="*/ 488 h 429459"/>
                  <a:gd name="connsiteX2" fmla="*/ 0 w 787579"/>
                  <a:gd name="connsiteY2" fmla="*/ 345928 h 429459"/>
                  <a:gd name="connsiteX3" fmla="*/ 72390 w 787579"/>
                  <a:gd name="connsiteY3" fmla="*/ 425938 h 429459"/>
                  <a:gd name="connsiteX4" fmla="*/ 683895 w 787579"/>
                  <a:gd name="connsiteY4" fmla="*/ 142728 h 429459"/>
                  <a:gd name="connsiteX5" fmla="*/ 784860 w 787579"/>
                  <a:gd name="connsiteY5" fmla="*/ 199878 h 429459"/>
                  <a:gd name="connsiteX6" fmla="*/ 765810 w 787579"/>
                  <a:gd name="connsiteY6" fmla="*/ 124313 h 42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7579" h="429459">
                    <a:moveTo>
                      <a:pt x="765810" y="124313"/>
                    </a:moveTo>
                    <a:cubicBezTo>
                      <a:pt x="733425" y="74148"/>
                      <a:pt x="669290" y="16363"/>
                      <a:pt x="640715" y="488"/>
                    </a:cubicBezTo>
                    <a:cubicBezTo>
                      <a:pt x="615950" y="-13482"/>
                      <a:pt x="118745" y="276713"/>
                      <a:pt x="0" y="345928"/>
                    </a:cubicBezTo>
                    <a:cubicBezTo>
                      <a:pt x="24765" y="372598"/>
                      <a:pt x="48895" y="399268"/>
                      <a:pt x="72390" y="425938"/>
                    </a:cubicBezTo>
                    <a:cubicBezTo>
                      <a:pt x="283210" y="466578"/>
                      <a:pt x="495300" y="142093"/>
                      <a:pt x="683895" y="142728"/>
                    </a:cubicBezTo>
                    <a:cubicBezTo>
                      <a:pt x="790575" y="143363"/>
                      <a:pt x="784860" y="199878"/>
                      <a:pt x="784860" y="199878"/>
                    </a:cubicBezTo>
                    <a:cubicBezTo>
                      <a:pt x="784860" y="199878"/>
                      <a:pt x="798195" y="174478"/>
                      <a:pt x="765810" y="12431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048E9EF-24BF-BA53-E96E-EE3C6D379CE4}"/>
                  </a:ext>
                </a:extLst>
              </p:cNvPr>
              <p:cNvSpPr/>
              <p:nvPr/>
            </p:nvSpPr>
            <p:spPr>
              <a:xfrm>
                <a:off x="6390004" y="3071612"/>
                <a:ext cx="708532" cy="449587"/>
              </a:xfrm>
              <a:custGeom>
                <a:avLst/>
                <a:gdLst>
                  <a:gd name="connsiteX0" fmla="*/ 454025 w 708532"/>
                  <a:gd name="connsiteY0" fmla="*/ 36712 h 449587"/>
                  <a:gd name="connsiteX1" fmla="*/ 0 w 708532"/>
                  <a:gd name="connsiteY1" fmla="*/ 399932 h 449587"/>
                  <a:gd name="connsiteX2" fmla="*/ 36195 w 708532"/>
                  <a:gd name="connsiteY2" fmla="*/ 438667 h 449587"/>
                  <a:gd name="connsiteX3" fmla="*/ 45720 w 708532"/>
                  <a:gd name="connsiteY3" fmla="*/ 448827 h 449587"/>
                  <a:gd name="connsiteX4" fmla="*/ 184785 w 708532"/>
                  <a:gd name="connsiteY4" fmla="*/ 423427 h 449587"/>
                  <a:gd name="connsiteX5" fmla="*/ 695325 w 708532"/>
                  <a:gd name="connsiteY5" fmla="*/ 71002 h 449587"/>
                  <a:gd name="connsiteX6" fmla="*/ 454025 w 708532"/>
                  <a:gd name="connsiteY6" fmla="*/ 36712 h 44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8532" h="449587">
                    <a:moveTo>
                      <a:pt x="454025" y="36712"/>
                    </a:moveTo>
                    <a:cubicBezTo>
                      <a:pt x="418465" y="62747"/>
                      <a:pt x="15240" y="387867"/>
                      <a:pt x="0" y="399932"/>
                    </a:cubicBezTo>
                    <a:cubicBezTo>
                      <a:pt x="12065" y="413267"/>
                      <a:pt x="24130" y="425967"/>
                      <a:pt x="36195" y="438667"/>
                    </a:cubicBezTo>
                    <a:lnTo>
                      <a:pt x="45720" y="448827"/>
                    </a:lnTo>
                    <a:cubicBezTo>
                      <a:pt x="45720" y="448827"/>
                      <a:pt x="78740" y="456447"/>
                      <a:pt x="184785" y="423427"/>
                    </a:cubicBezTo>
                    <a:cubicBezTo>
                      <a:pt x="296545" y="389137"/>
                      <a:pt x="602615" y="211337"/>
                      <a:pt x="695325" y="71002"/>
                    </a:cubicBezTo>
                    <a:cubicBezTo>
                      <a:pt x="772160" y="-45203"/>
                      <a:pt x="490220" y="10042"/>
                      <a:pt x="454025" y="36712"/>
                    </a:cubicBez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1" name="Graphic 2">
                <a:extLst>
                  <a:ext uri="{FF2B5EF4-FFF2-40B4-BE49-F238E27FC236}">
                    <a16:creationId xmlns:a16="http://schemas.microsoft.com/office/drawing/2014/main" id="{A9745D2C-683E-AEF3-7CAE-EF4F264EF01E}"/>
                  </a:ext>
                </a:extLst>
              </p:cNvPr>
              <p:cNvGrpSpPr/>
              <p:nvPr/>
            </p:nvGrpSpPr>
            <p:grpSpPr>
              <a:xfrm>
                <a:off x="5608174" y="3950709"/>
                <a:ext cx="1029246" cy="1888809"/>
                <a:chOff x="5608174" y="3950709"/>
                <a:chExt cx="1029246" cy="1888809"/>
              </a:xfrm>
              <a:solidFill>
                <a:srgbClr val="0D164B"/>
              </a:solidFill>
            </p:grpSpPr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4A9F863F-8E4B-A2A8-F837-E5E0122B0BC4}"/>
                    </a:ext>
                  </a:extLst>
                </p:cNvPr>
                <p:cNvSpPr/>
                <p:nvPr/>
              </p:nvSpPr>
              <p:spPr>
                <a:xfrm>
                  <a:off x="5608174" y="3950709"/>
                  <a:ext cx="911315" cy="1813686"/>
                </a:xfrm>
                <a:custGeom>
                  <a:avLst/>
                  <a:gdLst>
                    <a:gd name="connsiteX0" fmla="*/ 337330 w 911315"/>
                    <a:gd name="connsiteY0" fmla="*/ 6610 h 1813686"/>
                    <a:gd name="connsiteX1" fmla="*/ 146 w 911315"/>
                    <a:gd name="connsiteY1" fmla="*/ 432695 h 1813686"/>
                    <a:gd name="connsiteX2" fmla="*/ 616096 w 911315"/>
                    <a:gd name="connsiteY2" fmla="*/ 1342650 h 1813686"/>
                    <a:gd name="connsiteX3" fmla="*/ 601491 w 911315"/>
                    <a:gd name="connsiteY3" fmla="*/ 1756035 h 1813686"/>
                    <a:gd name="connsiteX4" fmla="*/ 738016 w 911315"/>
                    <a:gd name="connsiteY4" fmla="*/ 1751590 h 1813686"/>
                    <a:gd name="connsiteX5" fmla="*/ 893591 w 911315"/>
                    <a:gd name="connsiteY5" fmla="*/ 1279150 h 1813686"/>
                    <a:gd name="connsiteX6" fmla="*/ 694201 w 911315"/>
                    <a:gd name="connsiteY6" fmla="*/ 1024515 h 1813686"/>
                    <a:gd name="connsiteX7" fmla="*/ 431946 w 911315"/>
                    <a:gd name="connsiteY7" fmla="*/ 546995 h 1813686"/>
                    <a:gd name="connsiteX8" fmla="*/ 686581 w 911315"/>
                    <a:gd name="connsiteY8" fmla="*/ 288550 h 1813686"/>
                    <a:gd name="connsiteX9" fmla="*/ 337330 w 911315"/>
                    <a:gd name="connsiteY9" fmla="*/ 6610 h 1813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1315" h="1813686">
                      <a:moveTo>
                        <a:pt x="337330" y="6610"/>
                      </a:moveTo>
                      <a:cubicBezTo>
                        <a:pt x="337330" y="6610"/>
                        <a:pt x="-8109" y="269500"/>
                        <a:pt x="146" y="432695"/>
                      </a:cubicBezTo>
                      <a:cubicBezTo>
                        <a:pt x="9035" y="596525"/>
                        <a:pt x="602760" y="1274070"/>
                        <a:pt x="616096" y="1342650"/>
                      </a:cubicBezTo>
                      <a:cubicBezTo>
                        <a:pt x="629431" y="1411231"/>
                        <a:pt x="611016" y="1674120"/>
                        <a:pt x="601491" y="1756035"/>
                      </a:cubicBezTo>
                      <a:cubicBezTo>
                        <a:pt x="591966" y="1837950"/>
                        <a:pt x="678326" y="1829060"/>
                        <a:pt x="738016" y="1751590"/>
                      </a:cubicBezTo>
                      <a:cubicBezTo>
                        <a:pt x="797071" y="1674756"/>
                        <a:pt x="965981" y="1356620"/>
                        <a:pt x="893591" y="1279150"/>
                      </a:cubicBezTo>
                      <a:cubicBezTo>
                        <a:pt x="821201" y="1201681"/>
                        <a:pt x="748810" y="1106431"/>
                        <a:pt x="694201" y="1024515"/>
                      </a:cubicBezTo>
                      <a:cubicBezTo>
                        <a:pt x="639591" y="942600"/>
                        <a:pt x="572281" y="628910"/>
                        <a:pt x="431946" y="546995"/>
                      </a:cubicBezTo>
                      <a:cubicBezTo>
                        <a:pt x="431946" y="546995"/>
                        <a:pt x="709441" y="420630"/>
                        <a:pt x="686581" y="288550"/>
                      </a:cubicBezTo>
                      <a:cubicBezTo>
                        <a:pt x="663721" y="157105"/>
                        <a:pt x="555135" y="-38475"/>
                        <a:pt x="337330" y="661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3" name="Graphic 2">
                  <a:extLst>
                    <a:ext uri="{FF2B5EF4-FFF2-40B4-BE49-F238E27FC236}">
                      <a16:creationId xmlns:a16="http://schemas.microsoft.com/office/drawing/2014/main" id="{91533E8A-47C7-90FE-B0D0-37CF05874C97}"/>
                    </a:ext>
                  </a:extLst>
                </p:cNvPr>
                <p:cNvGrpSpPr/>
                <p:nvPr/>
              </p:nvGrpSpPr>
              <p:grpSpPr>
                <a:xfrm>
                  <a:off x="6082436" y="5031619"/>
                  <a:ext cx="554984" cy="807898"/>
                  <a:chOff x="6082436" y="5031619"/>
                  <a:chExt cx="554984" cy="807898"/>
                </a:xfrm>
                <a:solidFill>
                  <a:srgbClr val="0D164B"/>
                </a:solidFill>
              </p:grpSpPr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7320D52F-39A6-90C4-9966-E8B25785DCE6}"/>
                      </a:ext>
                    </a:extLst>
                  </p:cNvPr>
                  <p:cNvSpPr/>
                  <p:nvPr/>
                </p:nvSpPr>
                <p:spPr>
                  <a:xfrm>
                    <a:off x="6082436" y="5031619"/>
                    <a:ext cx="554984" cy="807898"/>
                  </a:xfrm>
                  <a:custGeom>
                    <a:avLst/>
                    <a:gdLst>
                      <a:gd name="connsiteX0" fmla="*/ 325348 w 554984"/>
                      <a:gd name="connsiteY0" fmla="*/ 120 h 807898"/>
                      <a:gd name="connsiteX1" fmla="*/ 367893 w 554984"/>
                      <a:gd name="connsiteY1" fmla="*/ 22345 h 807898"/>
                      <a:gd name="connsiteX2" fmla="*/ 487908 w 554984"/>
                      <a:gd name="connsiteY2" fmla="*/ 172205 h 807898"/>
                      <a:gd name="connsiteX3" fmla="*/ 506323 w 554984"/>
                      <a:gd name="connsiteY3" fmla="*/ 184905 h 807898"/>
                      <a:gd name="connsiteX4" fmla="*/ 553314 w 554984"/>
                      <a:gd name="connsiteY4" fmla="*/ 256660 h 807898"/>
                      <a:gd name="connsiteX5" fmla="*/ 508864 w 554984"/>
                      <a:gd name="connsiteY5" fmla="*/ 375405 h 807898"/>
                      <a:gd name="connsiteX6" fmla="*/ 436473 w 554984"/>
                      <a:gd name="connsiteY6" fmla="*/ 517645 h 807898"/>
                      <a:gd name="connsiteX7" fmla="*/ 237718 w 554984"/>
                      <a:gd name="connsiteY7" fmla="*/ 749420 h 807898"/>
                      <a:gd name="connsiteX8" fmla="*/ 36423 w 554984"/>
                      <a:gd name="connsiteY8" fmla="*/ 795775 h 807898"/>
                      <a:gd name="connsiteX9" fmla="*/ 9754 w 554984"/>
                      <a:gd name="connsiteY9" fmla="*/ 721480 h 807898"/>
                      <a:gd name="connsiteX10" fmla="*/ 2134 w 554984"/>
                      <a:gd name="connsiteY10" fmla="*/ 661155 h 807898"/>
                      <a:gd name="connsiteX11" fmla="*/ 55473 w 554984"/>
                      <a:gd name="connsiteY11" fmla="*/ 483355 h 807898"/>
                      <a:gd name="connsiteX12" fmla="*/ 101193 w 554984"/>
                      <a:gd name="connsiteY12" fmla="*/ 243960 h 807898"/>
                      <a:gd name="connsiteX13" fmla="*/ 112623 w 554984"/>
                      <a:gd name="connsiteY13" fmla="*/ 163950 h 807898"/>
                      <a:gd name="connsiteX14" fmla="*/ 138659 w 554984"/>
                      <a:gd name="connsiteY14" fmla="*/ 172840 h 807898"/>
                      <a:gd name="connsiteX15" fmla="*/ 148184 w 554984"/>
                      <a:gd name="connsiteY15" fmla="*/ 134740 h 807898"/>
                      <a:gd name="connsiteX16" fmla="*/ 235179 w 554984"/>
                      <a:gd name="connsiteY16" fmla="*/ 128390 h 807898"/>
                      <a:gd name="connsiteX17" fmla="*/ 251689 w 554984"/>
                      <a:gd name="connsiteY17" fmla="*/ 71875 h 807898"/>
                      <a:gd name="connsiteX18" fmla="*/ 325348 w 554984"/>
                      <a:gd name="connsiteY18" fmla="*/ 120 h 807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54984" h="807898">
                        <a:moveTo>
                          <a:pt x="325348" y="120"/>
                        </a:moveTo>
                        <a:cubicBezTo>
                          <a:pt x="343129" y="-1150"/>
                          <a:pt x="353923" y="7740"/>
                          <a:pt x="367893" y="22345"/>
                        </a:cubicBezTo>
                        <a:cubicBezTo>
                          <a:pt x="381229" y="36950"/>
                          <a:pt x="480289" y="154425"/>
                          <a:pt x="487908" y="172205"/>
                        </a:cubicBezTo>
                        <a:cubicBezTo>
                          <a:pt x="487908" y="172205"/>
                          <a:pt x="496164" y="170935"/>
                          <a:pt x="506323" y="184905"/>
                        </a:cubicBezTo>
                        <a:cubicBezTo>
                          <a:pt x="517119" y="198875"/>
                          <a:pt x="548869" y="228720"/>
                          <a:pt x="553314" y="256660"/>
                        </a:cubicBezTo>
                        <a:cubicBezTo>
                          <a:pt x="557758" y="284600"/>
                          <a:pt x="556489" y="302380"/>
                          <a:pt x="508864" y="375405"/>
                        </a:cubicBezTo>
                        <a:cubicBezTo>
                          <a:pt x="461239" y="447795"/>
                          <a:pt x="462508" y="461765"/>
                          <a:pt x="436473" y="517645"/>
                        </a:cubicBezTo>
                        <a:cubicBezTo>
                          <a:pt x="410439" y="573525"/>
                          <a:pt x="352654" y="679570"/>
                          <a:pt x="237718" y="749420"/>
                        </a:cubicBezTo>
                        <a:cubicBezTo>
                          <a:pt x="123418" y="819270"/>
                          <a:pt x="53568" y="814825"/>
                          <a:pt x="36423" y="795775"/>
                        </a:cubicBezTo>
                        <a:cubicBezTo>
                          <a:pt x="19279" y="776725"/>
                          <a:pt x="-2311" y="734180"/>
                          <a:pt x="9754" y="721480"/>
                        </a:cubicBezTo>
                        <a:cubicBezTo>
                          <a:pt x="9754" y="721480"/>
                          <a:pt x="-5486" y="696080"/>
                          <a:pt x="2134" y="661155"/>
                        </a:cubicBezTo>
                        <a:cubicBezTo>
                          <a:pt x="9754" y="626230"/>
                          <a:pt x="45314" y="528440"/>
                          <a:pt x="55473" y="483355"/>
                        </a:cubicBezTo>
                        <a:cubicBezTo>
                          <a:pt x="65634" y="438270"/>
                          <a:pt x="99923" y="280155"/>
                          <a:pt x="101193" y="243960"/>
                        </a:cubicBezTo>
                        <a:cubicBezTo>
                          <a:pt x="102464" y="207765"/>
                          <a:pt x="99289" y="169030"/>
                          <a:pt x="112623" y="163950"/>
                        </a:cubicBezTo>
                        <a:cubicBezTo>
                          <a:pt x="125959" y="158870"/>
                          <a:pt x="138659" y="172840"/>
                          <a:pt x="138659" y="172840"/>
                        </a:cubicBezTo>
                        <a:cubicBezTo>
                          <a:pt x="138659" y="172840"/>
                          <a:pt x="140564" y="140455"/>
                          <a:pt x="148184" y="134740"/>
                        </a:cubicBezTo>
                        <a:cubicBezTo>
                          <a:pt x="155804" y="129025"/>
                          <a:pt x="198984" y="115055"/>
                          <a:pt x="235179" y="128390"/>
                        </a:cubicBezTo>
                        <a:cubicBezTo>
                          <a:pt x="235179" y="128390"/>
                          <a:pt x="256768" y="92195"/>
                          <a:pt x="251689" y="71875"/>
                        </a:cubicBezTo>
                        <a:cubicBezTo>
                          <a:pt x="246609" y="52825"/>
                          <a:pt x="261848" y="4565"/>
                          <a:pt x="325348" y="12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3222F7DB-99C6-96F6-49C3-127D7D1CCEFD}"/>
                      </a:ext>
                    </a:extLst>
                  </p:cNvPr>
                  <p:cNvSpPr/>
                  <p:nvPr/>
                </p:nvSpPr>
                <p:spPr>
                  <a:xfrm>
                    <a:off x="6407784" y="5031619"/>
                    <a:ext cx="88900" cy="90925"/>
                  </a:xfrm>
                  <a:custGeom>
                    <a:avLst/>
                    <a:gdLst>
                      <a:gd name="connsiteX0" fmla="*/ 62230 w 88900"/>
                      <a:gd name="connsiteY0" fmla="*/ 90925 h 90925"/>
                      <a:gd name="connsiteX1" fmla="*/ 0 w 88900"/>
                      <a:gd name="connsiteY1" fmla="*/ 120 h 90925"/>
                      <a:gd name="connsiteX2" fmla="*/ 42545 w 88900"/>
                      <a:gd name="connsiteY2" fmla="*/ 22345 h 90925"/>
                      <a:gd name="connsiteX3" fmla="*/ 88900 w 88900"/>
                      <a:gd name="connsiteY3" fmla="*/ 76955 h 90925"/>
                      <a:gd name="connsiteX4" fmla="*/ 78740 w 88900"/>
                      <a:gd name="connsiteY4" fmla="*/ 87750 h 90925"/>
                      <a:gd name="connsiteX5" fmla="*/ 62230 w 88900"/>
                      <a:gd name="connsiteY5" fmla="*/ 90925 h 90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900" h="90925">
                        <a:moveTo>
                          <a:pt x="62230" y="90925"/>
                        </a:moveTo>
                        <a:cubicBezTo>
                          <a:pt x="62230" y="90925"/>
                          <a:pt x="55880" y="21710"/>
                          <a:pt x="0" y="120"/>
                        </a:cubicBezTo>
                        <a:cubicBezTo>
                          <a:pt x="17780" y="-1150"/>
                          <a:pt x="28575" y="7740"/>
                          <a:pt x="42545" y="22345"/>
                        </a:cubicBezTo>
                        <a:cubicBezTo>
                          <a:pt x="48260" y="28060"/>
                          <a:pt x="67310" y="50920"/>
                          <a:pt x="88900" y="76955"/>
                        </a:cubicBezTo>
                        <a:cubicBezTo>
                          <a:pt x="88900" y="81400"/>
                          <a:pt x="86360" y="85845"/>
                          <a:pt x="78740" y="87750"/>
                        </a:cubicBezTo>
                        <a:cubicBezTo>
                          <a:pt x="62230" y="90925"/>
                          <a:pt x="62230" y="90925"/>
                          <a:pt x="62230" y="9092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5E67BC6D-AE74-3835-D216-7164FAC6013B}"/>
                      </a:ext>
                    </a:extLst>
                  </p:cNvPr>
                  <p:cNvSpPr/>
                  <p:nvPr/>
                </p:nvSpPr>
                <p:spPr>
                  <a:xfrm>
                    <a:off x="6362998" y="5107940"/>
                    <a:ext cx="138295" cy="294806"/>
                  </a:xfrm>
                  <a:custGeom>
                    <a:avLst/>
                    <a:gdLst>
                      <a:gd name="connsiteX0" fmla="*/ 1607 w 138295"/>
                      <a:gd name="connsiteY0" fmla="*/ 189865 h 294806"/>
                      <a:gd name="connsiteX1" fmla="*/ 38437 w 138295"/>
                      <a:gd name="connsiteY1" fmla="*/ 294005 h 294806"/>
                      <a:gd name="connsiteX2" fmla="*/ 123527 w 138295"/>
                      <a:gd name="connsiteY2" fmla="*/ 196850 h 294806"/>
                      <a:gd name="connsiteX3" fmla="*/ 127972 w 138295"/>
                      <a:gd name="connsiteY3" fmla="*/ 0 h 294806"/>
                      <a:gd name="connsiteX4" fmla="*/ 122892 w 138295"/>
                      <a:gd name="connsiteY4" fmla="*/ 5715 h 294806"/>
                      <a:gd name="connsiteX5" fmla="*/ 58757 w 138295"/>
                      <a:gd name="connsiteY5" fmla="*/ 216535 h 294806"/>
                      <a:gd name="connsiteX6" fmla="*/ 1607 w 138295"/>
                      <a:gd name="connsiteY6" fmla="*/ 189865 h 294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8295" h="294806">
                        <a:moveTo>
                          <a:pt x="1607" y="189865"/>
                        </a:moveTo>
                        <a:cubicBezTo>
                          <a:pt x="1607" y="189865"/>
                          <a:pt x="-11728" y="286385"/>
                          <a:pt x="38437" y="294005"/>
                        </a:cubicBezTo>
                        <a:cubicBezTo>
                          <a:pt x="91142" y="302260"/>
                          <a:pt x="112732" y="245110"/>
                          <a:pt x="123527" y="196850"/>
                        </a:cubicBezTo>
                        <a:cubicBezTo>
                          <a:pt x="140671" y="119380"/>
                          <a:pt x="143846" y="37465"/>
                          <a:pt x="127972" y="0"/>
                        </a:cubicBezTo>
                        <a:lnTo>
                          <a:pt x="122892" y="5715"/>
                        </a:lnTo>
                        <a:cubicBezTo>
                          <a:pt x="122892" y="5715"/>
                          <a:pt x="124162" y="180340"/>
                          <a:pt x="58757" y="216535"/>
                        </a:cubicBezTo>
                        <a:cubicBezTo>
                          <a:pt x="28912" y="233680"/>
                          <a:pt x="1607" y="189865"/>
                          <a:pt x="1607" y="18986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48A7BB47-E91D-F619-22C9-E84FBB6F58CC}"/>
                      </a:ext>
                    </a:extLst>
                  </p:cNvPr>
                  <p:cNvSpPr/>
                  <p:nvPr/>
                </p:nvSpPr>
                <p:spPr>
                  <a:xfrm>
                    <a:off x="6099809" y="5222875"/>
                    <a:ext cx="469966" cy="548094"/>
                  </a:xfrm>
                  <a:custGeom>
                    <a:avLst/>
                    <a:gdLst>
                      <a:gd name="connsiteX0" fmla="*/ 469900 w 469966"/>
                      <a:gd name="connsiteY0" fmla="*/ 0 h 548094"/>
                      <a:gd name="connsiteX1" fmla="*/ 435610 w 469966"/>
                      <a:gd name="connsiteY1" fmla="*/ 91440 h 548094"/>
                      <a:gd name="connsiteX2" fmla="*/ 375920 w 469966"/>
                      <a:gd name="connsiteY2" fmla="*/ 229870 h 548094"/>
                      <a:gd name="connsiteX3" fmla="*/ 183515 w 469966"/>
                      <a:gd name="connsiteY3" fmla="*/ 479425 h 548094"/>
                      <a:gd name="connsiteX4" fmla="*/ 0 w 469966"/>
                      <a:gd name="connsiteY4" fmla="*/ 538480 h 5480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9966" h="548094">
                        <a:moveTo>
                          <a:pt x="469900" y="0"/>
                        </a:moveTo>
                        <a:cubicBezTo>
                          <a:pt x="469900" y="0"/>
                          <a:pt x="473075" y="27940"/>
                          <a:pt x="435610" y="91440"/>
                        </a:cubicBezTo>
                        <a:cubicBezTo>
                          <a:pt x="398145" y="154940"/>
                          <a:pt x="395605" y="156845"/>
                          <a:pt x="375920" y="229870"/>
                        </a:cubicBezTo>
                        <a:cubicBezTo>
                          <a:pt x="356235" y="302895"/>
                          <a:pt x="270510" y="423545"/>
                          <a:pt x="183515" y="479425"/>
                        </a:cubicBezTo>
                        <a:cubicBezTo>
                          <a:pt x="96520" y="535305"/>
                          <a:pt x="29845" y="564515"/>
                          <a:pt x="0" y="538480"/>
                        </a:cubicBezTo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" name="Freeform: Shape 87">
                    <a:extLst>
                      <a:ext uri="{FF2B5EF4-FFF2-40B4-BE49-F238E27FC236}">
                        <a16:creationId xmlns:a16="http://schemas.microsoft.com/office/drawing/2014/main" id="{5E5896E6-0FAC-8A2D-21E5-B997E0C25A49}"/>
                      </a:ext>
                    </a:extLst>
                  </p:cNvPr>
                  <p:cNvSpPr/>
                  <p:nvPr/>
                </p:nvSpPr>
                <p:spPr>
                  <a:xfrm>
                    <a:off x="6092381" y="5478922"/>
                    <a:ext cx="254280" cy="225848"/>
                  </a:xfrm>
                  <a:custGeom>
                    <a:avLst/>
                    <a:gdLst>
                      <a:gd name="connsiteX0" fmla="*/ 51878 w 254280"/>
                      <a:gd name="connsiteY0" fmla="*/ 84312 h 225848"/>
                      <a:gd name="connsiteX1" fmla="*/ 160463 w 254280"/>
                      <a:gd name="connsiteY1" fmla="*/ 70342 h 225848"/>
                      <a:gd name="connsiteX2" fmla="*/ 201103 w 254280"/>
                      <a:gd name="connsiteY2" fmla="*/ 16367 h 225848"/>
                      <a:gd name="connsiteX3" fmla="*/ 232853 w 254280"/>
                      <a:gd name="connsiteY3" fmla="*/ 2397 h 225848"/>
                      <a:gd name="connsiteX4" fmla="*/ 213803 w 254280"/>
                      <a:gd name="connsiteY4" fmla="*/ 110347 h 225848"/>
                      <a:gd name="connsiteX5" fmla="*/ 15048 w 254280"/>
                      <a:gd name="connsiteY5" fmla="*/ 225282 h 225848"/>
                      <a:gd name="connsiteX6" fmla="*/ 11873 w 254280"/>
                      <a:gd name="connsiteY6" fmla="*/ 164322 h 225848"/>
                      <a:gd name="connsiteX7" fmla="*/ 41718 w 254280"/>
                      <a:gd name="connsiteY7" fmla="*/ 74152 h 225848"/>
                      <a:gd name="connsiteX8" fmla="*/ 51878 w 254280"/>
                      <a:gd name="connsiteY8" fmla="*/ 84312 h 225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4280" h="225848">
                        <a:moveTo>
                          <a:pt x="51878" y="84312"/>
                        </a:moveTo>
                        <a:cubicBezTo>
                          <a:pt x="58863" y="84312"/>
                          <a:pt x="141413" y="84312"/>
                          <a:pt x="160463" y="70342"/>
                        </a:cubicBezTo>
                        <a:cubicBezTo>
                          <a:pt x="179513" y="56372"/>
                          <a:pt x="196023" y="32242"/>
                          <a:pt x="201103" y="16367"/>
                        </a:cubicBezTo>
                        <a:cubicBezTo>
                          <a:pt x="206183" y="1127"/>
                          <a:pt x="218883" y="-3318"/>
                          <a:pt x="232853" y="2397"/>
                        </a:cubicBezTo>
                        <a:cubicBezTo>
                          <a:pt x="247458" y="8112"/>
                          <a:pt x="281113" y="36687"/>
                          <a:pt x="213803" y="110347"/>
                        </a:cubicBezTo>
                        <a:cubicBezTo>
                          <a:pt x="146493" y="184007"/>
                          <a:pt x="60768" y="231632"/>
                          <a:pt x="15048" y="225282"/>
                        </a:cubicBezTo>
                        <a:cubicBezTo>
                          <a:pt x="-11622" y="221472"/>
                          <a:pt x="3618" y="197342"/>
                          <a:pt x="11873" y="164322"/>
                        </a:cubicBezTo>
                        <a:cubicBezTo>
                          <a:pt x="22668" y="123682"/>
                          <a:pt x="38543" y="76057"/>
                          <a:pt x="41718" y="74152"/>
                        </a:cubicBezTo>
                        <a:cubicBezTo>
                          <a:pt x="48068" y="72882"/>
                          <a:pt x="41718" y="84312"/>
                          <a:pt x="51878" y="84312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" name="Freeform: Shape 88">
                    <a:extLst>
                      <a:ext uri="{FF2B5EF4-FFF2-40B4-BE49-F238E27FC236}">
                        <a16:creationId xmlns:a16="http://schemas.microsoft.com/office/drawing/2014/main" id="{3CE2ADA4-50C3-C8B1-6826-3A66E62CA84F}"/>
                      </a:ext>
                    </a:extLst>
                  </p:cNvPr>
                  <p:cNvSpPr/>
                  <p:nvPr/>
                </p:nvSpPr>
                <p:spPr>
                  <a:xfrm>
                    <a:off x="6292215" y="5183504"/>
                    <a:ext cx="65940" cy="313690"/>
                  </a:xfrm>
                  <a:custGeom>
                    <a:avLst/>
                    <a:gdLst>
                      <a:gd name="connsiteX0" fmla="*/ 65405 w 65940"/>
                      <a:gd name="connsiteY0" fmla="*/ 0 h 313690"/>
                      <a:gd name="connsiteX1" fmla="*/ 56515 w 65940"/>
                      <a:gd name="connsiteY1" fmla="*/ 88900 h 313690"/>
                      <a:gd name="connsiteX2" fmla="*/ 41275 w 65940"/>
                      <a:gd name="connsiteY2" fmla="*/ 144145 h 313690"/>
                      <a:gd name="connsiteX3" fmla="*/ 29210 w 65940"/>
                      <a:gd name="connsiteY3" fmla="*/ 212725 h 313690"/>
                      <a:gd name="connsiteX4" fmla="*/ 0 w 65940"/>
                      <a:gd name="connsiteY4" fmla="*/ 313690 h 31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940" h="313690">
                        <a:moveTo>
                          <a:pt x="65405" y="0"/>
                        </a:moveTo>
                        <a:cubicBezTo>
                          <a:pt x="65405" y="0"/>
                          <a:pt x="69215" y="69215"/>
                          <a:pt x="56515" y="88900"/>
                        </a:cubicBezTo>
                        <a:cubicBezTo>
                          <a:pt x="43815" y="108585"/>
                          <a:pt x="40005" y="120650"/>
                          <a:pt x="41275" y="144145"/>
                        </a:cubicBezTo>
                        <a:cubicBezTo>
                          <a:pt x="42545" y="167640"/>
                          <a:pt x="27305" y="189865"/>
                          <a:pt x="29210" y="212725"/>
                        </a:cubicBezTo>
                        <a:cubicBezTo>
                          <a:pt x="33655" y="262890"/>
                          <a:pt x="15240" y="269875"/>
                          <a:pt x="0" y="313690"/>
                        </a:cubicBezTo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" name="Freeform: Shape 89">
                    <a:extLst>
                      <a:ext uri="{FF2B5EF4-FFF2-40B4-BE49-F238E27FC236}">
                        <a16:creationId xmlns:a16="http://schemas.microsoft.com/office/drawing/2014/main" id="{E37162EE-2161-8816-ED1C-871F1D5DBCA8}"/>
                      </a:ext>
                    </a:extLst>
                  </p:cNvPr>
                  <p:cNvSpPr/>
                  <p:nvPr/>
                </p:nvSpPr>
                <p:spPr>
                  <a:xfrm>
                    <a:off x="6159226" y="5100320"/>
                    <a:ext cx="292302" cy="409259"/>
                  </a:xfrm>
                  <a:custGeom>
                    <a:avLst/>
                    <a:gdLst>
                      <a:gd name="connsiteX0" fmla="*/ 62504 w 292302"/>
                      <a:gd name="connsiteY0" fmla="*/ 116205 h 409259"/>
                      <a:gd name="connsiteX1" fmla="*/ 17419 w 292302"/>
                      <a:gd name="connsiteY1" fmla="*/ 308610 h 409259"/>
                      <a:gd name="connsiteX2" fmla="*/ 274 w 292302"/>
                      <a:gd name="connsiteY2" fmla="*/ 391795 h 409259"/>
                      <a:gd name="connsiteX3" fmla="*/ 56789 w 292302"/>
                      <a:gd name="connsiteY3" fmla="*/ 408305 h 409259"/>
                      <a:gd name="connsiteX4" fmla="*/ 80284 w 292302"/>
                      <a:gd name="connsiteY4" fmla="*/ 358140 h 409259"/>
                      <a:gd name="connsiteX5" fmla="*/ 96159 w 292302"/>
                      <a:gd name="connsiteY5" fmla="*/ 294640 h 409259"/>
                      <a:gd name="connsiteX6" fmla="*/ 109494 w 292302"/>
                      <a:gd name="connsiteY6" fmla="*/ 229235 h 409259"/>
                      <a:gd name="connsiteX7" fmla="*/ 117749 w 292302"/>
                      <a:gd name="connsiteY7" fmla="*/ 171450 h 409259"/>
                      <a:gd name="connsiteX8" fmla="*/ 127274 w 292302"/>
                      <a:gd name="connsiteY8" fmla="*/ 107950 h 409259"/>
                      <a:gd name="connsiteX9" fmla="*/ 219984 w 292302"/>
                      <a:gd name="connsiteY9" fmla="*/ 84455 h 409259"/>
                      <a:gd name="connsiteX10" fmla="*/ 281579 w 292302"/>
                      <a:gd name="connsiteY10" fmla="*/ 69215 h 409259"/>
                      <a:gd name="connsiteX11" fmla="*/ 272054 w 292302"/>
                      <a:gd name="connsiteY11" fmla="*/ 0 h 40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2302" h="409259">
                        <a:moveTo>
                          <a:pt x="62504" y="116205"/>
                        </a:moveTo>
                        <a:cubicBezTo>
                          <a:pt x="59964" y="164465"/>
                          <a:pt x="21229" y="292100"/>
                          <a:pt x="17419" y="308610"/>
                        </a:cubicBezTo>
                        <a:cubicBezTo>
                          <a:pt x="13609" y="325120"/>
                          <a:pt x="-2266" y="370840"/>
                          <a:pt x="274" y="391795"/>
                        </a:cubicBezTo>
                        <a:cubicBezTo>
                          <a:pt x="2814" y="412750"/>
                          <a:pt x="37739" y="409575"/>
                          <a:pt x="56789" y="408305"/>
                        </a:cubicBezTo>
                        <a:cubicBezTo>
                          <a:pt x="75839" y="407035"/>
                          <a:pt x="82189" y="381000"/>
                          <a:pt x="80284" y="358140"/>
                        </a:cubicBezTo>
                        <a:cubicBezTo>
                          <a:pt x="78379" y="334645"/>
                          <a:pt x="99969" y="320675"/>
                          <a:pt x="96159" y="294640"/>
                        </a:cubicBezTo>
                        <a:cubicBezTo>
                          <a:pt x="92349" y="268605"/>
                          <a:pt x="114574" y="254635"/>
                          <a:pt x="109494" y="229235"/>
                        </a:cubicBezTo>
                        <a:cubicBezTo>
                          <a:pt x="104414" y="203835"/>
                          <a:pt x="110764" y="189230"/>
                          <a:pt x="117749" y="171450"/>
                        </a:cubicBezTo>
                        <a:cubicBezTo>
                          <a:pt x="124734" y="153670"/>
                          <a:pt x="117749" y="144145"/>
                          <a:pt x="127274" y="107950"/>
                        </a:cubicBezTo>
                        <a:cubicBezTo>
                          <a:pt x="136799" y="71755"/>
                          <a:pt x="219984" y="84455"/>
                          <a:pt x="219984" y="84455"/>
                        </a:cubicBezTo>
                        <a:cubicBezTo>
                          <a:pt x="248559" y="84455"/>
                          <a:pt x="271419" y="86360"/>
                          <a:pt x="281579" y="69215"/>
                        </a:cubicBezTo>
                        <a:cubicBezTo>
                          <a:pt x="291739" y="52705"/>
                          <a:pt x="303169" y="31115"/>
                          <a:pt x="272054" y="0"/>
                        </a:cubicBezTo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DAE736F5-45F2-7354-A08B-C3123DC9671B}"/>
                      </a:ext>
                    </a:extLst>
                  </p:cNvPr>
                  <p:cNvSpPr/>
                  <p:nvPr/>
                </p:nvSpPr>
                <p:spPr>
                  <a:xfrm>
                    <a:off x="6144447" y="5478484"/>
                    <a:ext cx="125553" cy="31946"/>
                  </a:xfrm>
                  <a:custGeom>
                    <a:avLst/>
                    <a:gdLst>
                      <a:gd name="connsiteX0" fmla="*/ 125543 w 125553"/>
                      <a:gd name="connsiteY0" fmla="*/ 14265 h 31946"/>
                      <a:gd name="connsiteX1" fmla="*/ 109668 w 125553"/>
                      <a:gd name="connsiteY1" fmla="*/ 30775 h 31946"/>
                      <a:gd name="connsiteX2" fmla="*/ 32198 w 125553"/>
                      <a:gd name="connsiteY2" fmla="*/ 25695 h 31946"/>
                      <a:gd name="connsiteX3" fmla="*/ 1083 w 125553"/>
                      <a:gd name="connsiteY3" fmla="*/ 30140 h 31946"/>
                      <a:gd name="connsiteX4" fmla="*/ 6163 w 125553"/>
                      <a:gd name="connsiteY4" fmla="*/ 8550 h 31946"/>
                      <a:gd name="connsiteX5" fmla="*/ 65853 w 125553"/>
                      <a:gd name="connsiteY5" fmla="*/ 295 h 31946"/>
                      <a:gd name="connsiteX6" fmla="*/ 125543 w 125553"/>
                      <a:gd name="connsiteY6" fmla="*/ 14265 h 31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5553" h="31946">
                        <a:moveTo>
                          <a:pt x="125543" y="14265"/>
                        </a:moveTo>
                        <a:cubicBezTo>
                          <a:pt x="124908" y="20615"/>
                          <a:pt x="117923" y="30775"/>
                          <a:pt x="109668" y="30775"/>
                        </a:cubicBezTo>
                        <a:cubicBezTo>
                          <a:pt x="101413" y="30775"/>
                          <a:pt x="53788" y="23156"/>
                          <a:pt x="32198" y="25695"/>
                        </a:cubicBezTo>
                        <a:cubicBezTo>
                          <a:pt x="10608" y="28235"/>
                          <a:pt x="2988" y="35220"/>
                          <a:pt x="1083" y="30140"/>
                        </a:cubicBezTo>
                        <a:cubicBezTo>
                          <a:pt x="-822" y="25060"/>
                          <a:pt x="-822" y="11725"/>
                          <a:pt x="6163" y="8550"/>
                        </a:cubicBezTo>
                        <a:cubicBezTo>
                          <a:pt x="13148" y="6010"/>
                          <a:pt x="32833" y="2200"/>
                          <a:pt x="65853" y="295"/>
                        </a:cubicBezTo>
                        <a:cubicBezTo>
                          <a:pt x="98238" y="-1610"/>
                          <a:pt x="126178" y="6010"/>
                          <a:pt x="125543" y="1426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A2797823-A377-CE1C-10E3-450791764B07}"/>
                      </a:ext>
                    </a:extLst>
                  </p:cNvPr>
                  <p:cNvSpPr/>
                  <p:nvPr/>
                </p:nvSpPr>
                <p:spPr>
                  <a:xfrm>
                    <a:off x="6171488" y="5420100"/>
                    <a:ext cx="101994" cy="37353"/>
                  </a:xfrm>
                  <a:custGeom>
                    <a:avLst/>
                    <a:gdLst>
                      <a:gd name="connsiteX0" fmla="*/ 101042 w 101994"/>
                      <a:gd name="connsiteY0" fmla="*/ 36454 h 37353"/>
                      <a:gd name="connsiteX1" fmla="*/ 77 w 101994"/>
                      <a:gd name="connsiteY1" fmla="*/ 9149 h 37353"/>
                      <a:gd name="connsiteX2" fmla="*/ 10237 w 101994"/>
                      <a:gd name="connsiteY2" fmla="*/ 2799 h 37353"/>
                      <a:gd name="connsiteX3" fmla="*/ 35637 w 101994"/>
                      <a:gd name="connsiteY3" fmla="*/ 259 h 37353"/>
                      <a:gd name="connsiteX4" fmla="*/ 93422 w 101994"/>
                      <a:gd name="connsiteY4" fmla="*/ 19309 h 37353"/>
                      <a:gd name="connsiteX5" fmla="*/ 101042 w 101994"/>
                      <a:gd name="connsiteY5" fmla="*/ 36454 h 37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1994" h="37353">
                        <a:moveTo>
                          <a:pt x="101042" y="36454"/>
                        </a:moveTo>
                        <a:cubicBezTo>
                          <a:pt x="92787" y="42804"/>
                          <a:pt x="-3098" y="13594"/>
                          <a:pt x="77" y="9149"/>
                        </a:cubicBezTo>
                        <a:cubicBezTo>
                          <a:pt x="3252" y="4069"/>
                          <a:pt x="5157" y="2799"/>
                          <a:pt x="10237" y="2799"/>
                        </a:cubicBezTo>
                        <a:cubicBezTo>
                          <a:pt x="15317" y="2799"/>
                          <a:pt x="29922" y="-1011"/>
                          <a:pt x="35637" y="259"/>
                        </a:cubicBezTo>
                        <a:cubicBezTo>
                          <a:pt x="41352" y="2164"/>
                          <a:pt x="81357" y="7879"/>
                          <a:pt x="93422" y="19309"/>
                        </a:cubicBezTo>
                        <a:cubicBezTo>
                          <a:pt x="101042" y="26294"/>
                          <a:pt x="103582" y="34549"/>
                          <a:pt x="101042" y="3645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50588B37-E657-832A-11AA-6A44AF4C5115}"/>
                      </a:ext>
                    </a:extLst>
                  </p:cNvPr>
                  <p:cNvSpPr/>
                  <p:nvPr/>
                </p:nvSpPr>
                <p:spPr>
                  <a:xfrm>
                    <a:off x="6155054" y="5411322"/>
                    <a:ext cx="97742" cy="56553"/>
                  </a:xfrm>
                  <a:custGeom>
                    <a:avLst/>
                    <a:gdLst>
                      <a:gd name="connsiteX0" fmla="*/ 77470 w 97742"/>
                      <a:gd name="connsiteY0" fmla="*/ 26182 h 56553"/>
                      <a:gd name="connsiteX1" fmla="*/ 66040 w 97742"/>
                      <a:gd name="connsiteY1" fmla="*/ 32532 h 56553"/>
                      <a:gd name="connsiteX2" fmla="*/ 16510 w 97742"/>
                      <a:gd name="connsiteY2" fmla="*/ 52217 h 56553"/>
                      <a:gd name="connsiteX3" fmla="*/ 0 w 97742"/>
                      <a:gd name="connsiteY3" fmla="*/ 53487 h 56553"/>
                      <a:gd name="connsiteX4" fmla="*/ 15875 w 97742"/>
                      <a:gd name="connsiteY4" fmla="*/ 30627 h 56553"/>
                      <a:gd name="connsiteX5" fmla="*/ 93980 w 97742"/>
                      <a:gd name="connsiteY5" fmla="*/ 147 h 56553"/>
                      <a:gd name="connsiteX6" fmla="*/ 97155 w 97742"/>
                      <a:gd name="connsiteY6" fmla="*/ 7132 h 56553"/>
                      <a:gd name="connsiteX7" fmla="*/ 77470 w 97742"/>
                      <a:gd name="connsiteY7" fmla="*/ 26182 h 56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7742" h="56553">
                        <a:moveTo>
                          <a:pt x="77470" y="26182"/>
                        </a:moveTo>
                        <a:cubicBezTo>
                          <a:pt x="73660" y="28722"/>
                          <a:pt x="69850" y="30627"/>
                          <a:pt x="66040" y="32532"/>
                        </a:cubicBezTo>
                        <a:cubicBezTo>
                          <a:pt x="53975" y="36977"/>
                          <a:pt x="35560" y="47137"/>
                          <a:pt x="16510" y="52217"/>
                        </a:cubicBezTo>
                        <a:cubicBezTo>
                          <a:pt x="6350" y="54757"/>
                          <a:pt x="0" y="59837"/>
                          <a:pt x="0" y="53487"/>
                        </a:cubicBezTo>
                        <a:cubicBezTo>
                          <a:pt x="0" y="47137"/>
                          <a:pt x="8890" y="32532"/>
                          <a:pt x="15875" y="30627"/>
                        </a:cubicBezTo>
                        <a:cubicBezTo>
                          <a:pt x="22860" y="28722"/>
                          <a:pt x="92075" y="-2393"/>
                          <a:pt x="93980" y="147"/>
                        </a:cubicBezTo>
                        <a:cubicBezTo>
                          <a:pt x="95885" y="2687"/>
                          <a:pt x="99060" y="1417"/>
                          <a:pt x="97155" y="7132"/>
                        </a:cubicBezTo>
                        <a:cubicBezTo>
                          <a:pt x="96520" y="11577"/>
                          <a:pt x="85725" y="20467"/>
                          <a:pt x="77470" y="26182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3FA4270C-1AA2-5D41-1857-674F716CADDA}"/>
                      </a:ext>
                    </a:extLst>
                  </p:cNvPr>
                  <p:cNvSpPr/>
                  <p:nvPr/>
                </p:nvSpPr>
                <p:spPr>
                  <a:xfrm>
                    <a:off x="6180380" y="5383690"/>
                    <a:ext cx="106060" cy="40898"/>
                  </a:xfrm>
                  <a:custGeom>
                    <a:avLst/>
                    <a:gdLst>
                      <a:gd name="connsiteX0" fmla="*/ 104850 w 106060"/>
                      <a:gd name="connsiteY0" fmla="*/ 39844 h 40898"/>
                      <a:gd name="connsiteX1" fmla="*/ 75 w 106060"/>
                      <a:gd name="connsiteY1" fmla="*/ 11905 h 40898"/>
                      <a:gd name="connsiteX2" fmla="*/ 6425 w 106060"/>
                      <a:gd name="connsiteY2" fmla="*/ 3015 h 40898"/>
                      <a:gd name="connsiteX3" fmla="*/ 33730 w 106060"/>
                      <a:gd name="connsiteY3" fmla="*/ 475 h 40898"/>
                      <a:gd name="connsiteX4" fmla="*/ 96595 w 106060"/>
                      <a:gd name="connsiteY4" fmla="*/ 20794 h 40898"/>
                      <a:gd name="connsiteX5" fmla="*/ 104850 w 106060"/>
                      <a:gd name="connsiteY5" fmla="*/ 39844 h 4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060" h="40898">
                        <a:moveTo>
                          <a:pt x="104850" y="39844"/>
                        </a:moveTo>
                        <a:cubicBezTo>
                          <a:pt x="95960" y="46830"/>
                          <a:pt x="-3100" y="16985"/>
                          <a:pt x="75" y="11905"/>
                        </a:cubicBezTo>
                        <a:cubicBezTo>
                          <a:pt x="3250" y="6825"/>
                          <a:pt x="710" y="3015"/>
                          <a:pt x="6425" y="3015"/>
                        </a:cubicBezTo>
                        <a:cubicBezTo>
                          <a:pt x="12140" y="3015"/>
                          <a:pt x="27380" y="-1431"/>
                          <a:pt x="33730" y="475"/>
                        </a:cubicBezTo>
                        <a:cubicBezTo>
                          <a:pt x="40080" y="2380"/>
                          <a:pt x="83260" y="8730"/>
                          <a:pt x="96595" y="20794"/>
                        </a:cubicBezTo>
                        <a:cubicBezTo>
                          <a:pt x="104850" y="28415"/>
                          <a:pt x="108025" y="37305"/>
                          <a:pt x="104850" y="3984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0CCE8B54-78C5-9F96-B8C2-7F7C126FD9B4}"/>
                      </a:ext>
                    </a:extLst>
                  </p:cNvPr>
                  <p:cNvSpPr/>
                  <p:nvPr/>
                </p:nvSpPr>
                <p:spPr>
                  <a:xfrm>
                    <a:off x="6157595" y="5373235"/>
                    <a:ext cx="106564" cy="62060"/>
                  </a:xfrm>
                  <a:custGeom>
                    <a:avLst/>
                    <a:gdLst>
                      <a:gd name="connsiteX0" fmla="*/ 84455 w 106564"/>
                      <a:gd name="connsiteY0" fmla="*/ 29344 h 62060"/>
                      <a:gd name="connsiteX1" fmla="*/ 71755 w 106564"/>
                      <a:gd name="connsiteY1" fmla="*/ 35694 h 62060"/>
                      <a:gd name="connsiteX2" fmla="*/ 17780 w 106564"/>
                      <a:gd name="connsiteY2" fmla="*/ 57284 h 62060"/>
                      <a:gd name="connsiteX3" fmla="*/ 0 w 106564"/>
                      <a:gd name="connsiteY3" fmla="*/ 58554 h 62060"/>
                      <a:gd name="connsiteX4" fmla="*/ 17145 w 106564"/>
                      <a:gd name="connsiteY4" fmla="*/ 33789 h 62060"/>
                      <a:gd name="connsiteX5" fmla="*/ 102235 w 106564"/>
                      <a:gd name="connsiteY5" fmla="*/ 134 h 62060"/>
                      <a:gd name="connsiteX6" fmla="*/ 106045 w 106564"/>
                      <a:gd name="connsiteY6" fmla="*/ 7754 h 62060"/>
                      <a:gd name="connsiteX7" fmla="*/ 84455 w 106564"/>
                      <a:gd name="connsiteY7" fmla="*/ 29344 h 62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564" h="62060">
                        <a:moveTo>
                          <a:pt x="84455" y="29344"/>
                        </a:moveTo>
                        <a:cubicBezTo>
                          <a:pt x="80645" y="31884"/>
                          <a:pt x="76200" y="34424"/>
                          <a:pt x="71755" y="35694"/>
                        </a:cubicBezTo>
                        <a:cubicBezTo>
                          <a:pt x="58420" y="40774"/>
                          <a:pt x="38735" y="51569"/>
                          <a:pt x="17780" y="57284"/>
                        </a:cubicBezTo>
                        <a:cubicBezTo>
                          <a:pt x="6985" y="60459"/>
                          <a:pt x="0" y="65539"/>
                          <a:pt x="0" y="58554"/>
                        </a:cubicBezTo>
                        <a:cubicBezTo>
                          <a:pt x="0" y="51569"/>
                          <a:pt x="9525" y="35694"/>
                          <a:pt x="17145" y="33789"/>
                        </a:cubicBezTo>
                        <a:cubicBezTo>
                          <a:pt x="24765" y="31884"/>
                          <a:pt x="100330" y="-2406"/>
                          <a:pt x="102235" y="134"/>
                        </a:cubicBezTo>
                        <a:cubicBezTo>
                          <a:pt x="104140" y="2674"/>
                          <a:pt x="107950" y="1404"/>
                          <a:pt x="106045" y="7754"/>
                        </a:cubicBezTo>
                        <a:cubicBezTo>
                          <a:pt x="104775" y="13469"/>
                          <a:pt x="93980" y="22994"/>
                          <a:pt x="84455" y="2934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6BDD33D4-44C0-40D0-E923-265BA98138C3}"/>
                      </a:ext>
                    </a:extLst>
                  </p:cNvPr>
                  <p:cNvSpPr/>
                  <p:nvPr/>
                </p:nvSpPr>
                <p:spPr>
                  <a:xfrm>
                    <a:off x="6184193" y="5342415"/>
                    <a:ext cx="109599" cy="40826"/>
                  </a:xfrm>
                  <a:custGeom>
                    <a:avLst/>
                    <a:gdLst>
                      <a:gd name="connsiteX0" fmla="*/ 108657 w 109599"/>
                      <a:gd name="connsiteY0" fmla="*/ 39844 h 40826"/>
                      <a:gd name="connsiteX1" fmla="*/ 72 w 109599"/>
                      <a:gd name="connsiteY1" fmla="*/ 9365 h 40826"/>
                      <a:gd name="connsiteX2" fmla="*/ 10232 w 109599"/>
                      <a:gd name="connsiteY2" fmla="*/ 3015 h 40826"/>
                      <a:gd name="connsiteX3" fmla="*/ 37537 w 109599"/>
                      <a:gd name="connsiteY3" fmla="*/ 475 h 40826"/>
                      <a:gd name="connsiteX4" fmla="*/ 100402 w 109599"/>
                      <a:gd name="connsiteY4" fmla="*/ 20794 h 40826"/>
                      <a:gd name="connsiteX5" fmla="*/ 108657 w 109599"/>
                      <a:gd name="connsiteY5" fmla="*/ 39844 h 40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9599" h="40826">
                        <a:moveTo>
                          <a:pt x="108657" y="39844"/>
                        </a:moveTo>
                        <a:cubicBezTo>
                          <a:pt x="99767" y="46830"/>
                          <a:pt x="-3103" y="14444"/>
                          <a:pt x="72" y="9365"/>
                        </a:cubicBezTo>
                        <a:cubicBezTo>
                          <a:pt x="3247" y="4285"/>
                          <a:pt x="4517" y="3015"/>
                          <a:pt x="10232" y="3015"/>
                        </a:cubicBezTo>
                        <a:cubicBezTo>
                          <a:pt x="15947" y="3015"/>
                          <a:pt x="31187" y="-1431"/>
                          <a:pt x="37537" y="475"/>
                        </a:cubicBezTo>
                        <a:cubicBezTo>
                          <a:pt x="43887" y="2380"/>
                          <a:pt x="87067" y="8730"/>
                          <a:pt x="100402" y="20794"/>
                        </a:cubicBezTo>
                        <a:cubicBezTo>
                          <a:pt x="108657" y="28415"/>
                          <a:pt x="111197" y="37305"/>
                          <a:pt x="108657" y="3984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56023AC4-AEBE-1615-871F-B0C2586401DF}"/>
                      </a:ext>
                    </a:extLst>
                  </p:cNvPr>
                  <p:cNvSpPr/>
                  <p:nvPr/>
                </p:nvSpPr>
                <p:spPr>
                  <a:xfrm>
                    <a:off x="6165215" y="5331960"/>
                    <a:ext cx="106564" cy="62060"/>
                  </a:xfrm>
                  <a:custGeom>
                    <a:avLst/>
                    <a:gdLst>
                      <a:gd name="connsiteX0" fmla="*/ 84455 w 106564"/>
                      <a:gd name="connsiteY0" fmla="*/ 29344 h 62060"/>
                      <a:gd name="connsiteX1" fmla="*/ 71755 w 106564"/>
                      <a:gd name="connsiteY1" fmla="*/ 35694 h 62060"/>
                      <a:gd name="connsiteX2" fmla="*/ 17780 w 106564"/>
                      <a:gd name="connsiteY2" fmla="*/ 57284 h 62060"/>
                      <a:gd name="connsiteX3" fmla="*/ 0 w 106564"/>
                      <a:gd name="connsiteY3" fmla="*/ 58554 h 62060"/>
                      <a:gd name="connsiteX4" fmla="*/ 17145 w 106564"/>
                      <a:gd name="connsiteY4" fmla="*/ 33789 h 62060"/>
                      <a:gd name="connsiteX5" fmla="*/ 102235 w 106564"/>
                      <a:gd name="connsiteY5" fmla="*/ 134 h 62060"/>
                      <a:gd name="connsiteX6" fmla="*/ 106045 w 106564"/>
                      <a:gd name="connsiteY6" fmla="*/ 7754 h 62060"/>
                      <a:gd name="connsiteX7" fmla="*/ 84455 w 106564"/>
                      <a:gd name="connsiteY7" fmla="*/ 29344 h 62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564" h="62060">
                        <a:moveTo>
                          <a:pt x="84455" y="29344"/>
                        </a:moveTo>
                        <a:cubicBezTo>
                          <a:pt x="80645" y="31884"/>
                          <a:pt x="76200" y="34424"/>
                          <a:pt x="71755" y="35694"/>
                        </a:cubicBezTo>
                        <a:cubicBezTo>
                          <a:pt x="58420" y="40774"/>
                          <a:pt x="38735" y="51569"/>
                          <a:pt x="17780" y="57284"/>
                        </a:cubicBezTo>
                        <a:cubicBezTo>
                          <a:pt x="6985" y="60459"/>
                          <a:pt x="0" y="65539"/>
                          <a:pt x="0" y="58554"/>
                        </a:cubicBezTo>
                        <a:cubicBezTo>
                          <a:pt x="0" y="51569"/>
                          <a:pt x="9525" y="35694"/>
                          <a:pt x="17145" y="33789"/>
                        </a:cubicBezTo>
                        <a:cubicBezTo>
                          <a:pt x="24765" y="31884"/>
                          <a:pt x="100330" y="-2406"/>
                          <a:pt x="102235" y="134"/>
                        </a:cubicBezTo>
                        <a:cubicBezTo>
                          <a:pt x="104140" y="2674"/>
                          <a:pt x="107950" y="1404"/>
                          <a:pt x="106045" y="7754"/>
                        </a:cubicBezTo>
                        <a:cubicBezTo>
                          <a:pt x="104775" y="13469"/>
                          <a:pt x="93345" y="22994"/>
                          <a:pt x="84455" y="2934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" name="Freeform: Shape 97">
                    <a:extLst>
                      <a:ext uri="{FF2B5EF4-FFF2-40B4-BE49-F238E27FC236}">
                        <a16:creationId xmlns:a16="http://schemas.microsoft.com/office/drawing/2014/main" id="{C688E8DE-BCFB-7A43-367A-94A7AE517F8E}"/>
                      </a:ext>
                    </a:extLst>
                  </p:cNvPr>
                  <p:cNvSpPr/>
                  <p:nvPr/>
                </p:nvSpPr>
                <p:spPr>
                  <a:xfrm>
                    <a:off x="6189272" y="5306220"/>
                    <a:ext cx="109332" cy="40843"/>
                  </a:xfrm>
                  <a:custGeom>
                    <a:avLst/>
                    <a:gdLst>
                      <a:gd name="connsiteX0" fmla="*/ 108022 w 109332"/>
                      <a:gd name="connsiteY0" fmla="*/ 39845 h 40843"/>
                      <a:gd name="connsiteX1" fmla="*/ 72 w 109332"/>
                      <a:gd name="connsiteY1" fmla="*/ 9364 h 40843"/>
                      <a:gd name="connsiteX2" fmla="*/ 9597 w 109332"/>
                      <a:gd name="connsiteY2" fmla="*/ 3014 h 40843"/>
                      <a:gd name="connsiteX3" fmla="*/ 36902 w 109332"/>
                      <a:gd name="connsiteY3" fmla="*/ 475 h 40843"/>
                      <a:gd name="connsiteX4" fmla="*/ 99767 w 109332"/>
                      <a:gd name="connsiteY4" fmla="*/ 20795 h 40843"/>
                      <a:gd name="connsiteX5" fmla="*/ 108022 w 109332"/>
                      <a:gd name="connsiteY5" fmla="*/ 39845 h 40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9332" h="40843">
                        <a:moveTo>
                          <a:pt x="108022" y="39845"/>
                        </a:moveTo>
                        <a:cubicBezTo>
                          <a:pt x="99132" y="46830"/>
                          <a:pt x="-3103" y="15080"/>
                          <a:pt x="72" y="9364"/>
                        </a:cubicBezTo>
                        <a:cubicBezTo>
                          <a:pt x="3247" y="4284"/>
                          <a:pt x="3882" y="3014"/>
                          <a:pt x="9597" y="3014"/>
                        </a:cubicBezTo>
                        <a:cubicBezTo>
                          <a:pt x="15312" y="3014"/>
                          <a:pt x="30552" y="-1430"/>
                          <a:pt x="36902" y="475"/>
                        </a:cubicBezTo>
                        <a:cubicBezTo>
                          <a:pt x="43252" y="2380"/>
                          <a:pt x="86432" y="8730"/>
                          <a:pt x="99767" y="20795"/>
                        </a:cubicBezTo>
                        <a:cubicBezTo>
                          <a:pt x="108657" y="28414"/>
                          <a:pt x="111197" y="37305"/>
                          <a:pt x="108022" y="3984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" name="Freeform: Shape 98">
                    <a:extLst>
                      <a:ext uri="{FF2B5EF4-FFF2-40B4-BE49-F238E27FC236}">
                        <a16:creationId xmlns:a16="http://schemas.microsoft.com/office/drawing/2014/main" id="{00362A65-4FD0-81CD-0ED8-CEA6E20281FE}"/>
                      </a:ext>
                    </a:extLst>
                  </p:cNvPr>
                  <p:cNvSpPr/>
                  <p:nvPr/>
                </p:nvSpPr>
                <p:spPr>
                  <a:xfrm>
                    <a:off x="6169659" y="5295765"/>
                    <a:ext cx="106564" cy="62060"/>
                  </a:xfrm>
                  <a:custGeom>
                    <a:avLst/>
                    <a:gdLst>
                      <a:gd name="connsiteX0" fmla="*/ 84455 w 106564"/>
                      <a:gd name="connsiteY0" fmla="*/ 29344 h 62060"/>
                      <a:gd name="connsiteX1" fmla="*/ 71755 w 106564"/>
                      <a:gd name="connsiteY1" fmla="*/ 35694 h 62060"/>
                      <a:gd name="connsiteX2" fmla="*/ 17780 w 106564"/>
                      <a:gd name="connsiteY2" fmla="*/ 57284 h 62060"/>
                      <a:gd name="connsiteX3" fmla="*/ 0 w 106564"/>
                      <a:gd name="connsiteY3" fmla="*/ 58554 h 62060"/>
                      <a:gd name="connsiteX4" fmla="*/ 17145 w 106564"/>
                      <a:gd name="connsiteY4" fmla="*/ 33789 h 62060"/>
                      <a:gd name="connsiteX5" fmla="*/ 102235 w 106564"/>
                      <a:gd name="connsiteY5" fmla="*/ 134 h 62060"/>
                      <a:gd name="connsiteX6" fmla="*/ 106045 w 106564"/>
                      <a:gd name="connsiteY6" fmla="*/ 7754 h 62060"/>
                      <a:gd name="connsiteX7" fmla="*/ 84455 w 106564"/>
                      <a:gd name="connsiteY7" fmla="*/ 29344 h 62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564" h="62060">
                        <a:moveTo>
                          <a:pt x="84455" y="29344"/>
                        </a:moveTo>
                        <a:cubicBezTo>
                          <a:pt x="80645" y="31884"/>
                          <a:pt x="76200" y="34425"/>
                          <a:pt x="71755" y="35694"/>
                        </a:cubicBezTo>
                        <a:cubicBezTo>
                          <a:pt x="58420" y="40775"/>
                          <a:pt x="38735" y="51569"/>
                          <a:pt x="17780" y="57284"/>
                        </a:cubicBezTo>
                        <a:cubicBezTo>
                          <a:pt x="6985" y="60459"/>
                          <a:pt x="0" y="65539"/>
                          <a:pt x="0" y="58554"/>
                        </a:cubicBezTo>
                        <a:cubicBezTo>
                          <a:pt x="0" y="51569"/>
                          <a:pt x="9525" y="35694"/>
                          <a:pt x="17145" y="33789"/>
                        </a:cubicBezTo>
                        <a:cubicBezTo>
                          <a:pt x="24765" y="31884"/>
                          <a:pt x="100330" y="-2406"/>
                          <a:pt x="102235" y="134"/>
                        </a:cubicBezTo>
                        <a:cubicBezTo>
                          <a:pt x="104140" y="2675"/>
                          <a:pt x="107950" y="1404"/>
                          <a:pt x="106045" y="7754"/>
                        </a:cubicBezTo>
                        <a:cubicBezTo>
                          <a:pt x="105410" y="13469"/>
                          <a:pt x="93980" y="22994"/>
                          <a:pt x="84455" y="2934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338490B2-C27C-F122-A872-A14586471B3B}"/>
                      </a:ext>
                    </a:extLst>
                  </p:cNvPr>
                  <p:cNvSpPr/>
                  <p:nvPr/>
                </p:nvSpPr>
                <p:spPr>
                  <a:xfrm>
                    <a:off x="6199430" y="5269390"/>
                    <a:ext cx="105792" cy="40898"/>
                  </a:xfrm>
                  <a:custGeom>
                    <a:avLst/>
                    <a:gdLst>
                      <a:gd name="connsiteX0" fmla="*/ 104850 w 105792"/>
                      <a:gd name="connsiteY0" fmla="*/ 39844 h 40898"/>
                      <a:gd name="connsiteX1" fmla="*/ 75 w 105792"/>
                      <a:gd name="connsiteY1" fmla="*/ 11905 h 40898"/>
                      <a:gd name="connsiteX2" fmla="*/ 6425 w 105792"/>
                      <a:gd name="connsiteY2" fmla="*/ 3015 h 40898"/>
                      <a:gd name="connsiteX3" fmla="*/ 33730 w 105792"/>
                      <a:gd name="connsiteY3" fmla="*/ 475 h 40898"/>
                      <a:gd name="connsiteX4" fmla="*/ 96595 w 105792"/>
                      <a:gd name="connsiteY4" fmla="*/ 20794 h 40898"/>
                      <a:gd name="connsiteX5" fmla="*/ 104850 w 105792"/>
                      <a:gd name="connsiteY5" fmla="*/ 39844 h 4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792" h="40898">
                        <a:moveTo>
                          <a:pt x="104850" y="39844"/>
                        </a:moveTo>
                        <a:cubicBezTo>
                          <a:pt x="95960" y="46830"/>
                          <a:pt x="-3100" y="16985"/>
                          <a:pt x="75" y="11905"/>
                        </a:cubicBezTo>
                        <a:cubicBezTo>
                          <a:pt x="3250" y="6825"/>
                          <a:pt x="710" y="3015"/>
                          <a:pt x="6425" y="3015"/>
                        </a:cubicBezTo>
                        <a:cubicBezTo>
                          <a:pt x="12140" y="3015"/>
                          <a:pt x="27380" y="-1431"/>
                          <a:pt x="33730" y="475"/>
                        </a:cubicBezTo>
                        <a:cubicBezTo>
                          <a:pt x="40080" y="2380"/>
                          <a:pt x="83260" y="8730"/>
                          <a:pt x="96595" y="20794"/>
                        </a:cubicBezTo>
                        <a:cubicBezTo>
                          <a:pt x="104850" y="28415"/>
                          <a:pt x="107390" y="37305"/>
                          <a:pt x="104850" y="3984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1B84B4A4-80EC-25B1-CDA3-155D2DD8C169}"/>
                      </a:ext>
                    </a:extLst>
                  </p:cNvPr>
                  <p:cNvSpPr/>
                  <p:nvPr/>
                </p:nvSpPr>
                <p:spPr>
                  <a:xfrm>
                    <a:off x="6176645" y="5258935"/>
                    <a:ext cx="106564" cy="62060"/>
                  </a:xfrm>
                  <a:custGeom>
                    <a:avLst/>
                    <a:gdLst>
                      <a:gd name="connsiteX0" fmla="*/ 84455 w 106564"/>
                      <a:gd name="connsiteY0" fmla="*/ 29344 h 62060"/>
                      <a:gd name="connsiteX1" fmla="*/ 71755 w 106564"/>
                      <a:gd name="connsiteY1" fmla="*/ 35694 h 62060"/>
                      <a:gd name="connsiteX2" fmla="*/ 17780 w 106564"/>
                      <a:gd name="connsiteY2" fmla="*/ 57284 h 62060"/>
                      <a:gd name="connsiteX3" fmla="*/ 0 w 106564"/>
                      <a:gd name="connsiteY3" fmla="*/ 58554 h 62060"/>
                      <a:gd name="connsiteX4" fmla="*/ 17145 w 106564"/>
                      <a:gd name="connsiteY4" fmla="*/ 33789 h 62060"/>
                      <a:gd name="connsiteX5" fmla="*/ 102235 w 106564"/>
                      <a:gd name="connsiteY5" fmla="*/ 134 h 62060"/>
                      <a:gd name="connsiteX6" fmla="*/ 106045 w 106564"/>
                      <a:gd name="connsiteY6" fmla="*/ 7754 h 62060"/>
                      <a:gd name="connsiteX7" fmla="*/ 84455 w 106564"/>
                      <a:gd name="connsiteY7" fmla="*/ 29344 h 62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564" h="62060">
                        <a:moveTo>
                          <a:pt x="84455" y="29344"/>
                        </a:moveTo>
                        <a:cubicBezTo>
                          <a:pt x="80645" y="31884"/>
                          <a:pt x="76200" y="34424"/>
                          <a:pt x="71755" y="35694"/>
                        </a:cubicBezTo>
                        <a:cubicBezTo>
                          <a:pt x="58420" y="40774"/>
                          <a:pt x="38735" y="51569"/>
                          <a:pt x="17780" y="57284"/>
                        </a:cubicBezTo>
                        <a:cubicBezTo>
                          <a:pt x="6985" y="60459"/>
                          <a:pt x="0" y="65539"/>
                          <a:pt x="0" y="58554"/>
                        </a:cubicBezTo>
                        <a:cubicBezTo>
                          <a:pt x="0" y="51569"/>
                          <a:pt x="9525" y="35694"/>
                          <a:pt x="17145" y="33789"/>
                        </a:cubicBezTo>
                        <a:cubicBezTo>
                          <a:pt x="24765" y="31884"/>
                          <a:pt x="100330" y="-2406"/>
                          <a:pt x="102235" y="134"/>
                        </a:cubicBezTo>
                        <a:cubicBezTo>
                          <a:pt x="104140" y="2674"/>
                          <a:pt x="107950" y="1404"/>
                          <a:pt x="106045" y="7754"/>
                        </a:cubicBezTo>
                        <a:cubicBezTo>
                          <a:pt x="104775" y="13469"/>
                          <a:pt x="93345" y="22994"/>
                          <a:pt x="84455" y="2934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777F6175-6077-F49D-8281-DE047CF9F0A7}"/>
                      </a:ext>
                    </a:extLst>
                  </p:cNvPr>
                  <p:cNvSpPr/>
                  <p:nvPr/>
                </p:nvSpPr>
                <p:spPr>
                  <a:xfrm>
                    <a:off x="6207685" y="5230655"/>
                    <a:ext cx="106159" cy="40898"/>
                  </a:xfrm>
                  <a:custGeom>
                    <a:avLst/>
                    <a:gdLst>
                      <a:gd name="connsiteX0" fmla="*/ 104850 w 106159"/>
                      <a:gd name="connsiteY0" fmla="*/ 39845 h 40898"/>
                      <a:gd name="connsiteX1" fmla="*/ 75 w 106159"/>
                      <a:gd name="connsiteY1" fmla="*/ 11904 h 40898"/>
                      <a:gd name="connsiteX2" fmla="*/ 6425 w 106159"/>
                      <a:gd name="connsiteY2" fmla="*/ 3015 h 40898"/>
                      <a:gd name="connsiteX3" fmla="*/ 33730 w 106159"/>
                      <a:gd name="connsiteY3" fmla="*/ 475 h 40898"/>
                      <a:gd name="connsiteX4" fmla="*/ 96595 w 106159"/>
                      <a:gd name="connsiteY4" fmla="*/ 20795 h 40898"/>
                      <a:gd name="connsiteX5" fmla="*/ 104850 w 106159"/>
                      <a:gd name="connsiteY5" fmla="*/ 39845 h 4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159" h="40898">
                        <a:moveTo>
                          <a:pt x="104850" y="39845"/>
                        </a:moveTo>
                        <a:cubicBezTo>
                          <a:pt x="95960" y="46829"/>
                          <a:pt x="-3100" y="16985"/>
                          <a:pt x="75" y="11904"/>
                        </a:cubicBezTo>
                        <a:cubicBezTo>
                          <a:pt x="3250" y="6825"/>
                          <a:pt x="710" y="3015"/>
                          <a:pt x="6425" y="3015"/>
                        </a:cubicBezTo>
                        <a:cubicBezTo>
                          <a:pt x="12140" y="3015"/>
                          <a:pt x="27380" y="-1430"/>
                          <a:pt x="33730" y="475"/>
                        </a:cubicBezTo>
                        <a:cubicBezTo>
                          <a:pt x="40080" y="2379"/>
                          <a:pt x="83260" y="8729"/>
                          <a:pt x="96595" y="20795"/>
                        </a:cubicBezTo>
                        <a:cubicBezTo>
                          <a:pt x="105485" y="29050"/>
                          <a:pt x="108025" y="37940"/>
                          <a:pt x="104850" y="3984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D0C5DA78-FCE0-A6B8-7A7E-3C16BBA2BDB6}"/>
                      </a:ext>
                    </a:extLst>
                  </p:cNvPr>
                  <p:cNvSpPr/>
                  <p:nvPr/>
                </p:nvSpPr>
                <p:spPr>
                  <a:xfrm>
                    <a:off x="6186804" y="5222105"/>
                    <a:ext cx="106564" cy="62060"/>
                  </a:xfrm>
                  <a:custGeom>
                    <a:avLst/>
                    <a:gdLst>
                      <a:gd name="connsiteX0" fmla="*/ 84455 w 106564"/>
                      <a:gd name="connsiteY0" fmla="*/ 29344 h 62060"/>
                      <a:gd name="connsiteX1" fmla="*/ 71755 w 106564"/>
                      <a:gd name="connsiteY1" fmla="*/ 35694 h 62060"/>
                      <a:gd name="connsiteX2" fmla="*/ 17780 w 106564"/>
                      <a:gd name="connsiteY2" fmla="*/ 57284 h 62060"/>
                      <a:gd name="connsiteX3" fmla="*/ 0 w 106564"/>
                      <a:gd name="connsiteY3" fmla="*/ 58554 h 62060"/>
                      <a:gd name="connsiteX4" fmla="*/ 17145 w 106564"/>
                      <a:gd name="connsiteY4" fmla="*/ 33789 h 62060"/>
                      <a:gd name="connsiteX5" fmla="*/ 102235 w 106564"/>
                      <a:gd name="connsiteY5" fmla="*/ 134 h 62060"/>
                      <a:gd name="connsiteX6" fmla="*/ 106045 w 106564"/>
                      <a:gd name="connsiteY6" fmla="*/ 7754 h 62060"/>
                      <a:gd name="connsiteX7" fmla="*/ 84455 w 106564"/>
                      <a:gd name="connsiteY7" fmla="*/ 29344 h 62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564" h="62060">
                        <a:moveTo>
                          <a:pt x="84455" y="29344"/>
                        </a:moveTo>
                        <a:cubicBezTo>
                          <a:pt x="80645" y="31884"/>
                          <a:pt x="76200" y="34424"/>
                          <a:pt x="71755" y="35694"/>
                        </a:cubicBezTo>
                        <a:cubicBezTo>
                          <a:pt x="58420" y="40774"/>
                          <a:pt x="38735" y="51569"/>
                          <a:pt x="17780" y="57284"/>
                        </a:cubicBezTo>
                        <a:cubicBezTo>
                          <a:pt x="6985" y="60459"/>
                          <a:pt x="0" y="65539"/>
                          <a:pt x="0" y="58554"/>
                        </a:cubicBezTo>
                        <a:cubicBezTo>
                          <a:pt x="0" y="51569"/>
                          <a:pt x="9525" y="35694"/>
                          <a:pt x="17145" y="33789"/>
                        </a:cubicBezTo>
                        <a:cubicBezTo>
                          <a:pt x="24765" y="31884"/>
                          <a:pt x="100330" y="-2406"/>
                          <a:pt x="102235" y="134"/>
                        </a:cubicBezTo>
                        <a:cubicBezTo>
                          <a:pt x="104140" y="2674"/>
                          <a:pt x="107950" y="1404"/>
                          <a:pt x="106045" y="7754"/>
                        </a:cubicBezTo>
                        <a:cubicBezTo>
                          <a:pt x="105410" y="13469"/>
                          <a:pt x="93980" y="22994"/>
                          <a:pt x="84455" y="29344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EF477C6C-960D-F61E-9B5E-1AB307EC871A}"/>
                      </a:ext>
                    </a:extLst>
                  </p:cNvPr>
                  <p:cNvSpPr/>
                  <p:nvPr/>
                </p:nvSpPr>
                <p:spPr>
                  <a:xfrm>
                    <a:off x="6167331" y="5448880"/>
                    <a:ext cx="100035" cy="53685"/>
                  </a:xfrm>
                  <a:custGeom>
                    <a:avLst/>
                    <a:gdLst>
                      <a:gd name="connsiteX0" fmla="*/ 96944 w 100035"/>
                      <a:gd name="connsiteY0" fmla="*/ 38790 h 53685"/>
                      <a:gd name="connsiteX1" fmla="*/ 1059 w 100035"/>
                      <a:gd name="connsiteY1" fmla="*/ 1960 h 53685"/>
                      <a:gd name="connsiteX2" fmla="*/ 81703 w 100035"/>
                      <a:gd name="connsiteY2" fmla="*/ 52760 h 53685"/>
                      <a:gd name="connsiteX3" fmla="*/ 96944 w 100035"/>
                      <a:gd name="connsiteY3" fmla="*/ 38790 h 53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35" h="53685">
                        <a:moveTo>
                          <a:pt x="96944" y="38790"/>
                        </a:moveTo>
                        <a:cubicBezTo>
                          <a:pt x="83609" y="27994"/>
                          <a:pt x="11219" y="-8835"/>
                          <a:pt x="1059" y="1960"/>
                        </a:cubicBezTo>
                        <a:cubicBezTo>
                          <a:pt x="-9736" y="12754"/>
                          <a:pt x="65194" y="48315"/>
                          <a:pt x="81703" y="52760"/>
                        </a:cubicBezTo>
                        <a:cubicBezTo>
                          <a:pt x="97578" y="57204"/>
                          <a:pt x="104564" y="44504"/>
                          <a:pt x="96944" y="3879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9286D1A2-7797-BF6F-802F-60F032EB2A66}"/>
                      </a:ext>
                    </a:extLst>
                  </p:cNvPr>
                  <p:cNvSpPr/>
                  <p:nvPr/>
                </p:nvSpPr>
                <p:spPr>
                  <a:xfrm>
                    <a:off x="6146214" y="5442470"/>
                    <a:ext cx="124589" cy="63329"/>
                  </a:xfrm>
                  <a:custGeom>
                    <a:avLst/>
                    <a:gdLst>
                      <a:gd name="connsiteX0" fmla="*/ 123140 w 124589"/>
                      <a:gd name="connsiteY0" fmla="*/ 12179 h 63329"/>
                      <a:gd name="connsiteX1" fmla="*/ 8205 w 124589"/>
                      <a:gd name="connsiteY1" fmla="*/ 61709 h 63329"/>
                      <a:gd name="connsiteX2" fmla="*/ 8205 w 124589"/>
                      <a:gd name="connsiteY2" fmla="*/ 48374 h 63329"/>
                      <a:gd name="connsiteX3" fmla="*/ 112980 w 124589"/>
                      <a:gd name="connsiteY3" fmla="*/ 114 h 63329"/>
                      <a:gd name="connsiteX4" fmla="*/ 123140 w 124589"/>
                      <a:gd name="connsiteY4" fmla="*/ 12179 h 63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589" h="63329">
                        <a:moveTo>
                          <a:pt x="123140" y="12179"/>
                        </a:moveTo>
                        <a:cubicBezTo>
                          <a:pt x="121235" y="15354"/>
                          <a:pt x="21540" y="55359"/>
                          <a:pt x="8205" y="61709"/>
                        </a:cubicBezTo>
                        <a:cubicBezTo>
                          <a:pt x="-5130" y="68059"/>
                          <a:pt x="-49" y="54089"/>
                          <a:pt x="8205" y="48374"/>
                        </a:cubicBezTo>
                        <a:cubicBezTo>
                          <a:pt x="21540" y="38214"/>
                          <a:pt x="103455" y="-2426"/>
                          <a:pt x="112980" y="114"/>
                        </a:cubicBezTo>
                        <a:cubicBezTo>
                          <a:pt x="123140" y="2654"/>
                          <a:pt x="126951" y="6464"/>
                          <a:pt x="123140" y="12179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0AC7625B-2D46-0ACD-5141-37B0A4FFD258}"/>
                      </a:ext>
                    </a:extLst>
                  </p:cNvPr>
                  <p:cNvSpPr/>
                  <p:nvPr/>
                </p:nvSpPr>
                <p:spPr>
                  <a:xfrm>
                    <a:off x="6318250" y="5161915"/>
                    <a:ext cx="61595" cy="21589"/>
                  </a:xfrm>
                  <a:custGeom>
                    <a:avLst/>
                    <a:gdLst>
                      <a:gd name="connsiteX0" fmla="*/ 61595 w 61595"/>
                      <a:gd name="connsiteY0" fmla="*/ 21590 h 21589"/>
                      <a:gd name="connsiteX1" fmla="*/ 0 w 61595"/>
                      <a:gd name="connsiteY1" fmla="*/ 0 h 21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595" h="21589">
                        <a:moveTo>
                          <a:pt x="61595" y="21590"/>
                        </a:moveTo>
                        <a:cubicBezTo>
                          <a:pt x="61595" y="21590"/>
                          <a:pt x="50165" y="6350"/>
                          <a:pt x="0" y="0"/>
                        </a:cubicBezTo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7" name="Graphic 2">
                <a:extLst>
                  <a:ext uri="{FF2B5EF4-FFF2-40B4-BE49-F238E27FC236}">
                    <a16:creationId xmlns:a16="http://schemas.microsoft.com/office/drawing/2014/main" id="{8FB6989B-7705-E49F-8A5B-52DB27F1A090}"/>
                  </a:ext>
                </a:extLst>
              </p:cNvPr>
              <p:cNvGrpSpPr/>
              <p:nvPr/>
            </p:nvGrpSpPr>
            <p:grpSpPr>
              <a:xfrm>
                <a:off x="4382839" y="2396722"/>
                <a:ext cx="2626160" cy="3032626"/>
                <a:chOff x="4382839" y="2396722"/>
                <a:chExt cx="2626160" cy="3032626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654E99A4-F589-8C1D-08CE-7595C3170764}"/>
                    </a:ext>
                  </a:extLst>
                </p:cNvPr>
                <p:cNvSpPr/>
                <p:nvPr/>
              </p:nvSpPr>
              <p:spPr>
                <a:xfrm>
                  <a:off x="4382839" y="2697224"/>
                  <a:ext cx="2453809" cy="2543857"/>
                </a:xfrm>
                <a:custGeom>
                  <a:avLst/>
                  <a:gdLst>
                    <a:gd name="connsiteX0" fmla="*/ 1122611 w 2453809"/>
                    <a:gd name="connsiteY0" fmla="*/ 9146 h 2543857"/>
                    <a:gd name="connsiteX1" fmla="*/ 825431 w 2453809"/>
                    <a:gd name="connsiteY1" fmla="*/ 60580 h 2543857"/>
                    <a:gd name="connsiteX2" fmla="*/ 566351 w 2453809"/>
                    <a:gd name="connsiteY2" fmla="*/ 324105 h 2543857"/>
                    <a:gd name="connsiteX3" fmla="*/ 423476 w 2453809"/>
                    <a:gd name="connsiteY3" fmla="*/ 432055 h 2543857"/>
                    <a:gd name="connsiteX4" fmla="*/ 390456 w 2453809"/>
                    <a:gd name="connsiteY4" fmla="*/ 663196 h 2543857"/>
                    <a:gd name="connsiteX5" fmla="*/ 195511 w 2453809"/>
                    <a:gd name="connsiteY5" fmla="*/ 931800 h 2543857"/>
                    <a:gd name="connsiteX6" fmla="*/ 5011 w 2453809"/>
                    <a:gd name="connsiteY6" fmla="*/ 1140716 h 2543857"/>
                    <a:gd name="connsiteX7" fmla="*/ 10090 w 2453809"/>
                    <a:gd name="connsiteY7" fmla="*/ 1335026 h 2543857"/>
                    <a:gd name="connsiteX8" fmla="*/ 93911 w 2453809"/>
                    <a:gd name="connsiteY8" fmla="*/ 1475996 h 2543857"/>
                    <a:gd name="connsiteX9" fmla="*/ 319970 w 2453809"/>
                    <a:gd name="connsiteY9" fmla="*/ 1513460 h 2543857"/>
                    <a:gd name="connsiteX10" fmla="*/ 780345 w 2453809"/>
                    <a:gd name="connsiteY10" fmla="*/ 1285496 h 2543857"/>
                    <a:gd name="connsiteX11" fmla="*/ 1123881 w 2453809"/>
                    <a:gd name="connsiteY11" fmla="*/ 1217551 h 2543857"/>
                    <a:gd name="connsiteX12" fmla="*/ 1240720 w 2453809"/>
                    <a:gd name="connsiteY12" fmla="*/ 1440435 h 2543857"/>
                    <a:gd name="connsiteX13" fmla="*/ 1422966 w 2453809"/>
                    <a:gd name="connsiteY13" fmla="*/ 2036701 h 2543857"/>
                    <a:gd name="connsiteX14" fmla="*/ 1466145 w 2453809"/>
                    <a:gd name="connsiteY14" fmla="*/ 2507235 h 2543857"/>
                    <a:gd name="connsiteX15" fmla="*/ 2255451 w 2453809"/>
                    <a:gd name="connsiteY15" fmla="*/ 2205610 h 2543857"/>
                    <a:gd name="connsiteX16" fmla="*/ 2322761 w 2453809"/>
                    <a:gd name="connsiteY16" fmla="*/ 1151510 h 2543857"/>
                    <a:gd name="connsiteX17" fmla="*/ 1756341 w 2453809"/>
                    <a:gd name="connsiteY17" fmla="*/ 505715 h 2543857"/>
                    <a:gd name="connsiteX18" fmla="*/ 1122611 w 2453809"/>
                    <a:gd name="connsiteY18" fmla="*/ 9146 h 2543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53809" h="2543857">
                      <a:moveTo>
                        <a:pt x="1122611" y="9146"/>
                      </a:moveTo>
                      <a:cubicBezTo>
                        <a:pt x="1054031" y="255"/>
                        <a:pt x="930841" y="-20700"/>
                        <a:pt x="825431" y="60580"/>
                      </a:cubicBezTo>
                      <a:cubicBezTo>
                        <a:pt x="719386" y="141861"/>
                        <a:pt x="612706" y="302515"/>
                        <a:pt x="566351" y="324105"/>
                      </a:cubicBezTo>
                      <a:cubicBezTo>
                        <a:pt x="519995" y="345061"/>
                        <a:pt x="452051" y="385065"/>
                        <a:pt x="423476" y="432055"/>
                      </a:cubicBezTo>
                      <a:cubicBezTo>
                        <a:pt x="394901" y="479680"/>
                        <a:pt x="456495" y="578741"/>
                        <a:pt x="390456" y="663196"/>
                      </a:cubicBezTo>
                      <a:cubicBezTo>
                        <a:pt x="324415" y="747650"/>
                        <a:pt x="252661" y="836550"/>
                        <a:pt x="195511" y="931800"/>
                      </a:cubicBezTo>
                      <a:cubicBezTo>
                        <a:pt x="138361" y="1027050"/>
                        <a:pt x="20251" y="1077216"/>
                        <a:pt x="5011" y="1140716"/>
                      </a:cubicBezTo>
                      <a:cubicBezTo>
                        <a:pt x="-9594" y="1204216"/>
                        <a:pt x="12631" y="1295655"/>
                        <a:pt x="10090" y="1335026"/>
                      </a:cubicBezTo>
                      <a:cubicBezTo>
                        <a:pt x="6915" y="1374396"/>
                        <a:pt x="-7689" y="1432816"/>
                        <a:pt x="93911" y="1475996"/>
                      </a:cubicBezTo>
                      <a:cubicBezTo>
                        <a:pt x="194876" y="1518541"/>
                        <a:pt x="236786" y="1556641"/>
                        <a:pt x="319970" y="1513460"/>
                      </a:cubicBezTo>
                      <a:cubicBezTo>
                        <a:pt x="403156" y="1470280"/>
                        <a:pt x="626676" y="1278510"/>
                        <a:pt x="780345" y="1285496"/>
                      </a:cubicBezTo>
                      <a:cubicBezTo>
                        <a:pt x="934016" y="1292480"/>
                        <a:pt x="1073716" y="1283591"/>
                        <a:pt x="1123881" y="1217551"/>
                      </a:cubicBezTo>
                      <a:cubicBezTo>
                        <a:pt x="1123881" y="1217551"/>
                        <a:pt x="1191191" y="1312166"/>
                        <a:pt x="1240720" y="1440435"/>
                      </a:cubicBezTo>
                      <a:cubicBezTo>
                        <a:pt x="1290251" y="1568705"/>
                        <a:pt x="1377881" y="1848741"/>
                        <a:pt x="1422966" y="2036701"/>
                      </a:cubicBezTo>
                      <a:cubicBezTo>
                        <a:pt x="1468051" y="2224026"/>
                        <a:pt x="1367086" y="2435481"/>
                        <a:pt x="1466145" y="2507235"/>
                      </a:cubicBezTo>
                      <a:cubicBezTo>
                        <a:pt x="1565206" y="2579626"/>
                        <a:pt x="2026851" y="2575181"/>
                        <a:pt x="2255451" y="2205610"/>
                      </a:cubicBezTo>
                      <a:cubicBezTo>
                        <a:pt x="2528501" y="1764285"/>
                        <a:pt x="2488496" y="1383285"/>
                        <a:pt x="2322761" y="1151510"/>
                      </a:cubicBezTo>
                      <a:cubicBezTo>
                        <a:pt x="2157026" y="919735"/>
                        <a:pt x="1995101" y="762891"/>
                        <a:pt x="1756341" y="505715"/>
                      </a:cubicBezTo>
                      <a:cubicBezTo>
                        <a:pt x="1551870" y="286640"/>
                        <a:pt x="1324541" y="34546"/>
                        <a:pt x="1122611" y="9146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D3D7CF99-909E-1EE6-C03F-89B7DB7EC359}"/>
                    </a:ext>
                  </a:extLst>
                </p:cNvPr>
                <p:cNvSpPr/>
                <p:nvPr/>
              </p:nvSpPr>
              <p:spPr>
                <a:xfrm>
                  <a:off x="5588894" y="4397772"/>
                  <a:ext cx="626485" cy="809778"/>
                </a:xfrm>
                <a:custGeom>
                  <a:avLst/>
                  <a:gdLst>
                    <a:gd name="connsiteX0" fmla="*/ 141980 w 626485"/>
                    <a:gd name="connsiteY0" fmla="*/ 11667 h 809778"/>
                    <a:gd name="connsiteX1" fmla="*/ 11805 w 626485"/>
                    <a:gd name="connsiteY1" fmla="*/ 473947 h 809778"/>
                    <a:gd name="connsiteX2" fmla="*/ 259455 w 626485"/>
                    <a:gd name="connsiteY2" fmla="*/ 806687 h 809778"/>
                    <a:gd name="connsiteX3" fmla="*/ 626485 w 626485"/>
                    <a:gd name="connsiteY3" fmla="*/ 308212 h 809778"/>
                    <a:gd name="connsiteX4" fmla="*/ 271520 w 626485"/>
                    <a:gd name="connsiteY4" fmla="*/ 12302 h 809778"/>
                    <a:gd name="connsiteX5" fmla="*/ 141980 w 626485"/>
                    <a:gd name="connsiteY5" fmla="*/ 11667 h 80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485" h="809778">
                      <a:moveTo>
                        <a:pt x="141980" y="11667"/>
                      </a:moveTo>
                      <a:cubicBezTo>
                        <a:pt x="141980" y="11667"/>
                        <a:pt x="-48520" y="290432"/>
                        <a:pt x="11805" y="473947"/>
                      </a:cubicBezTo>
                      <a:cubicBezTo>
                        <a:pt x="72130" y="657462"/>
                        <a:pt x="143885" y="757793"/>
                        <a:pt x="259455" y="806687"/>
                      </a:cubicBezTo>
                      <a:cubicBezTo>
                        <a:pt x="375025" y="855582"/>
                        <a:pt x="626485" y="308212"/>
                        <a:pt x="626485" y="308212"/>
                      </a:cubicBezTo>
                      <a:cubicBezTo>
                        <a:pt x="626485" y="308212"/>
                        <a:pt x="364230" y="38972"/>
                        <a:pt x="271520" y="12302"/>
                      </a:cubicBezTo>
                      <a:cubicBezTo>
                        <a:pt x="178810" y="-15003"/>
                        <a:pt x="141980" y="11667"/>
                        <a:pt x="141980" y="1166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2A00957D-2C91-ECAC-F3A0-DF6DF14E39AC}"/>
                    </a:ext>
                  </a:extLst>
                </p:cNvPr>
                <p:cNvSpPr/>
                <p:nvPr/>
              </p:nvSpPr>
              <p:spPr>
                <a:xfrm>
                  <a:off x="5611583" y="4066773"/>
                  <a:ext cx="1397416" cy="1362575"/>
                </a:xfrm>
                <a:custGeom>
                  <a:avLst/>
                  <a:gdLst>
                    <a:gd name="connsiteX0" fmla="*/ 1170216 w 1397416"/>
                    <a:gd name="connsiteY0" fmla="*/ 1672 h 1362575"/>
                    <a:gd name="connsiteX1" fmla="*/ 1386116 w 1397416"/>
                    <a:gd name="connsiteY1" fmla="*/ 232176 h 1362575"/>
                    <a:gd name="connsiteX2" fmla="*/ 1024801 w 1397416"/>
                    <a:gd name="connsiteY2" fmla="*/ 1157372 h 1362575"/>
                    <a:gd name="connsiteX3" fmla="*/ 194221 w 1397416"/>
                    <a:gd name="connsiteY3" fmla="*/ 1293261 h 1362575"/>
                    <a:gd name="connsiteX4" fmla="*/ 31661 w 1397416"/>
                    <a:gd name="connsiteY4" fmla="*/ 832886 h 1362575"/>
                    <a:gd name="connsiteX5" fmla="*/ 1170216 w 1397416"/>
                    <a:gd name="connsiteY5" fmla="*/ 1672 h 1362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7416" h="1362575">
                      <a:moveTo>
                        <a:pt x="1170216" y="1672"/>
                      </a:moveTo>
                      <a:cubicBezTo>
                        <a:pt x="1170216" y="1672"/>
                        <a:pt x="1344207" y="401"/>
                        <a:pt x="1386116" y="232176"/>
                      </a:cubicBezTo>
                      <a:cubicBezTo>
                        <a:pt x="1412151" y="375686"/>
                        <a:pt x="1427391" y="786531"/>
                        <a:pt x="1024801" y="1157372"/>
                      </a:cubicBezTo>
                      <a:cubicBezTo>
                        <a:pt x="742226" y="1417722"/>
                        <a:pt x="387261" y="1390417"/>
                        <a:pt x="194221" y="1293261"/>
                      </a:cubicBezTo>
                      <a:cubicBezTo>
                        <a:pt x="53251" y="1222777"/>
                        <a:pt x="-56604" y="1014497"/>
                        <a:pt x="31661" y="832886"/>
                      </a:cubicBezTo>
                      <a:cubicBezTo>
                        <a:pt x="119926" y="651276"/>
                        <a:pt x="969557" y="-38333"/>
                        <a:pt x="1170216" y="1672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9360E1B7-D515-605C-D4BF-C3B7E2CDC773}"/>
                    </a:ext>
                  </a:extLst>
                </p:cNvPr>
                <p:cNvSpPr/>
                <p:nvPr/>
              </p:nvSpPr>
              <p:spPr>
                <a:xfrm>
                  <a:off x="5025896" y="2396722"/>
                  <a:ext cx="285138" cy="483397"/>
                </a:xfrm>
                <a:custGeom>
                  <a:avLst/>
                  <a:gdLst>
                    <a:gd name="connsiteX0" fmla="*/ 275719 w 285138"/>
                    <a:gd name="connsiteY0" fmla="*/ 368067 h 483397"/>
                    <a:gd name="connsiteX1" fmla="*/ 180469 w 285138"/>
                    <a:gd name="connsiteY1" fmla="*/ 186457 h 483397"/>
                    <a:gd name="connsiteX2" fmla="*/ 30609 w 285138"/>
                    <a:gd name="connsiteY2" fmla="*/ 5482 h 483397"/>
                    <a:gd name="connsiteX3" fmla="*/ 168404 w 285138"/>
                    <a:gd name="connsiteY3" fmla="*/ 469032 h 483397"/>
                    <a:gd name="connsiteX4" fmla="*/ 275719 w 285138"/>
                    <a:gd name="connsiteY4" fmla="*/ 368067 h 48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138" h="483397">
                      <a:moveTo>
                        <a:pt x="275719" y="368067"/>
                      </a:moveTo>
                      <a:cubicBezTo>
                        <a:pt x="275719" y="368067"/>
                        <a:pt x="300484" y="305202"/>
                        <a:pt x="180469" y="186457"/>
                      </a:cubicBezTo>
                      <a:cubicBezTo>
                        <a:pt x="60454" y="67712"/>
                        <a:pt x="97284" y="-23728"/>
                        <a:pt x="30609" y="5482"/>
                      </a:cubicBezTo>
                      <a:cubicBezTo>
                        <a:pt x="-36066" y="34692"/>
                        <a:pt x="4574" y="406167"/>
                        <a:pt x="168404" y="469032"/>
                      </a:cubicBezTo>
                      <a:cubicBezTo>
                        <a:pt x="332234" y="531897"/>
                        <a:pt x="275719" y="368067"/>
                        <a:pt x="275719" y="36806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249E4573-DBAC-544E-EFA7-1EDB935CF6D7}"/>
                    </a:ext>
                  </a:extLst>
                </p:cNvPr>
                <p:cNvSpPr/>
                <p:nvPr/>
              </p:nvSpPr>
              <p:spPr>
                <a:xfrm>
                  <a:off x="5738097" y="4503657"/>
                  <a:ext cx="45628" cy="370602"/>
                </a:xfrm>
                <a:custGeom>
                  <a:avLst/>
                  <a:gdLst>
                    <a:gd name="connsiteX0" fmla="*/ 6748 w 45628"/>
                    <a:gd name="connsiteY0" fmla="*/ 370603 h 370602"/>
                    <a:gd name="connsiteX1" fmla="*/ 4208 w 45628"/>
                    <a:gd name="connsiteY1" fmla="*/ 369968 h 370602"/>
                    <a:gd name="connsiteX2" fmla="*/ 398 w 45628"/>
                    <a:gd name="connsiteY2" fmla="*/ 361713 h 370602"/>
                    <a:gd name="connsiteX3" fmla="*/ 3573 w 45628"/>
                    <a:gd name="connsiteY3" fmla="*/ 8653 h 370602"/>
                    <a:gd name="connsiteX4" fmla="*/ 7383 w 45628"/>
                    <a:gd name="connsiteY4" fmla="*/ 398 h 370602"/>
                    <a:gd name="connsiteX5" fmla="*/ 15638 w 45628"/>
                    <a:gd name="connsiteY5" fmla="*/ 4208 h 370602"/>
                    <a:gd name="connsiteX6" fmla="*/ 12463 w 45628"/>
                    <a:gd name="connsiteY6" fmla="*/ 366793 h 370602"/>
                    <a:gd name="connsiteX7" fmla="*/ 6748 w 45628"/>
                    <a:gd name="connsiteY7" fmla="*/ 370603 h 370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628" h="370602">
                      <a:moveTo>
                        <a:pt x="6748" y="370603"/>
                      </a:moveTo>
                      <a:cubicBezTo>
                        <a:pt x="6113" y="370603"/>
                        <a:pt x="5478" y="370603"/>
                        <a:pt x="4208" y="369968"/>
                      </a:cubicBezTo>
                      <a:cubicBezTo>
                        <a:pt x="1033" y="368698"/>
                        <a:pt x="-872" y="364888"/>
                        <a:pt x="398" y="361713"/>
                      </a:cubicBezTo>
                      <a:cubicBezTo>
                        <a:pt x="70248" y="185183"/>
                        <a:pt x="4208" y="10558"/>
                        <a:pt x="3573" y="8653"/>
                      </a:cubicBezTo>
                      <a:cubicBezTo>
                        <a:pt x="2303" y="5478"/>
                        <a:pt x="4208" y="1668"/>
                        <a:pt x="7383" y="398"/>
                      </a:cubicBezTo>
                      <a:cubicBezTo>
                        <a:pt x="10558" y="-872"/>
                        <a:pt x="14368" y="1033"/>
                        <a:pt x="15638" y="4208"/>
                      </a:cubicBezTo>
                      <a:cubicBezTo>
                        <a:pt x="16273" y="6113"/>
                        <a:pt x="84853" y="185183"/>
                        <a:pt x="12463" y="366793"/>
                      </a:cubicBezTo>
                      <a:cubicBezTo>
                        <a:pt x="11828" y="369333"/>
                        <a:pt x="9288" y="370603"/>
                        <a:pt x="6748" y="37060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9D41344F-787D-3885-195D-D55085D2E7DD}"/>
                    </a:ext>
                  </a:extLst>
                </p:cNvPr>
                <p:cNvSpPr/>
                <p:nvPr/>
              </p:nvSpPr>
              <p:spPr>
                <a:xfrm>
                  <a:off x="5499012" y="3676650"/>
                  <a:ext cx="110060" cy="244475"/>
                </a:xfrm>
                <a:custGeom>
                  <a:avLst/>
                  <a:gdLst>
                    <a:gd name="connsiteX0" fmla="*/ 6438 w 110060"/>
                    <a:gd name="connsiteY0" fmla="*/ 244475 h 244475"/>
                    <a:gd name="connsiteX1" fmla="*/ 1358 w 110060"/>
                    <a:gd name="connsiteY1" fmla="*/ 241935 h 244475"/>
                    <a:gd name="connsiteX2" fmla="*/ 1993 w 110060"/>
                    <a:gd name="connsiteY2" fmla="*/ 233045 h 244475"/>
                    <a:gd name="connsiteX3" fmla="*/ 97243 w 110060"/>
                    <a:gd name="connsiteY3" fmla="*/ 6985 h 244475"/>
                    <a:gd name="connsiteX4" fmla="*/ 102958 w 110060"/>
                    <a:gd name="connsiteY4" fmla="*/ 0 h 244475"/>
                    <a:gd name="connsiteX5" fmla="*/ 109943 w 110060"/>
                    <a:gd name="connsiteY5" fmla="*/ 5715 h 244475"/>
                    <a:gd name="connsiteX6" fmla="*/ 10248 w 110060"/>
                    <a:gd name="connsiteY6" fmla="*/ 241935 h 244475"/>
                    <a:gd name="connsiteX7" fmla="*/ 6438 w 110060"/>
                    <a:gd name="connsiteY7" fmla="*/ 244475 h 24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060" h="244475">
                      <a:moveTo>
                        <a:pt x="6438" y="244475"/>
                      </a:moveTo>
                      <a:cubicBezTo>
                        <a:pt x="4533" y="244475"/>
                        <a:pt x="2628" y="243840"/>
                        <a:pt x="1358" y="241935"/>
                      </a:cubicBezTo>
                      <a:cubicBezTo>
                        <a:pt x="-547" y="239395"/>
                        <a:pt x="-547" y="234950"/>
                        <a:pt x="1993" y="233045"/>
                      </a:cubicBezTo>
                      <a:cubicBezTo>
                        <a:pt x="104228" y="149860"/>
                        <a:pt x="97243" y="8890"/>
                        <a:pt x="97243" y="6985"/>
                      </a:cubicBezTo>
                      <a:cubicBezTo>
                        <a:pt x="97243" y="3175"/>
                        <a:pt x="99783" y="635"/>
                        <a:pt x="102958" y="0"/>
                      </a:cubicBezTo>
                      <a:cubicBezTo>
                        <a:pt x="106768" y="0"/>
                        <a:pt x="109308" y="2540"/>
                        <a:pt x="109943" y="5715"/>
                      </a:cubicBezTo>
                      <a:cubicBezTo>
                        <a:pt x="109943" y="6985"/>
                        <a:pt x="117563" y="154940"/>
                        <a:pt x="10248" y="241935"/>
                      </a:cubicBezTo>
                      <a:cubicBezTo>
                        <a:pt x="9613" y="243840"/>
                        <a:pt x="8343" y="244475"/>
                        <a:pt x="6438" y="24447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344A96F8-3D9D-7926-FDBC-D0ECF3DF6D1F}"/>
                    </a:ext>
                  </a:extLst>
                </p:cNvPr>
                <p:cNvSpPr/>
                <p:nvPr/>
              </p:nvSpPr>
              <p:spPr>
                <a:xfrm>
                  <a:off x="5201447" y="2708177"/>
                  <a:ext cx="95819" cy="55977"/>
                </a:xfrm>
                <a:custGeom>
                  <a:avLst/>
                  <a:gdLst>
                    <a:gd name="connsiteX0" fmla="*/ 6188 w 95819"/>
                    <a:gd name="connsiteY0" fmla="*/ 55977 h 55977"/>
                    <a:gd name="connsiteX1" fmla="*/ 2378 w 95819"/>
                    <a:gd name="connsiteY1" fmla="*/ 54707 h 55977"/>
                    <a:gd name="connsiteX2" fmla="*/ 1108 w 95819"/>
                    <a:gd name="connsiteY2" fmla="*/ 45817 h 55977"/>
                    <a:gd name="connsiteX3" fmla="*/ 88738 w 95819"/>
                    <a:gd name="connsiteY3" fmla="*/ 97 h 55977"/>
                    <a:gd name="connsiteX4" fmla="*/ 95723 w 95819"/>
                    <a:gd name="connsiteY4" fmla="*/ 5812 h 55977"/>
                    <a:gd name="connsiteX5" fmla="*/ 90008 w 95819"/>
                    <a:gd name="connsiteY5" fmla="*/ 12797 h 55977"/>
                    <a:gd name="connsiteX6" fmla="*/ 11268 w 95819"/>
                    <a:gd name="connsiteY6" fmla="*/ 53437 h 55977"/>
                    <a:gd name="connsiteX7" fmla="*/ 6188 w 95819"/>
                    <a:gd name="connsiteY7" fmla="*/ 55977 h 5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819" h="55977">
                      <a:moveTo>
                        <a:pt x="6188" y="55977"/>
                      </a:moveTo>
                      <a:cubicBezTo>
                        <a:pt x="4918" y="55977"/>
                        <a:pt x="3648" y="55342"/>
                        <a:pt x="2378" y="54707"/>
                      </a:cubicBezTo>
                      <a:cubicBezTo>
                        <a:pt x="-162" y="52802"/>
                        <a:pt x="-797" y="48357"/>
                        <a:pt x="1108" y="45817"/>
                      </a:cubicBezTo>
                      <a:cubicBezTo>
                        <a:pt x="30318" y="6447"/>
                        <a:pt x="86198" y="97"/>
                        <a:pt x="88738" y="97"/>
                      </a:cubicBezTo>
                      <a:cubicBezTo>
                        <a:pt x="91913" y="-538"/>
                        <a:pt x="95088" y="2002"/>
                        <a:pt x="95723" y="5812"/>
                      </a:cubicBezTo>
                      <a:cubicBezTo>
                        <a:pt x="96358" y="8987"/>
                        <a:pt x="93818" y="12162"/>
                        <a:pt x="90008" y="12797"/>
                      </a:cubicBezTo>
                      <a:cubicBezTo>
                        <a:pt x="89373" y="12797"/>
                        <a:pt x="37303" y="18512"/>
                        <a:pt x="11268" y="53437"/>
                      </a:cubicBezTo>
                      <a:cubicBezTo>
                        <a:pt x="9998" y="54707"/>
                        <a:pt x="8093" y="55977"/>
                        <a:pt x="6188" y="5597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65DE8A40-74FA-A5C7-D446-9699AE63EF01}"/>
                    </a:ext>
                  </a:extLst>
                </p:cNvPr>
                <p:cNvSpPr/>
                <p:nvPr/>
              </p:nvSpPr>
              <p:spPr>
                <a:xfrm>
                  <a:off x="4554594" y="3793203"/>
                  <a:ext cx="126715" cy="146337"/>
                </a:xfrm>
                <a:custGeom>
                  <a:avLst/>
                  <a:gdLst>
                    <a:gd name="connsiteX0" fmla="*/ 32010 w 126715"/>
                    <a:gd name="connsiteY0" fmla="*/ 146337 h 146337"/>
                    <a:gd name="connsiteX1" fmla="*/ 8515 w 126715"/>
                    <a:gd name="connsiteY1" fmla="*/ 144432 h 146337"/>
                    <a:gd name="connsiteX2" fmla="*/ 3435 w 126715"/>
                    <a:gd name="connsiteY2" fmla="*/ 136812 h 146337"/>
                    <a:gd name="connsiteX3" fmla="*/ 11055 w 126715"/>
                    <a:gd name="connsiteY3" fmla="*/ 131732 h 146337"/>
                    <a:gd name="connsiteX4" fmla="*/ 103130 w 126715"/>
                    <a:gd name="connsiteY4" fmla="*/ 94902 h 146337"/>
                    <a:gd name="connsiteX5" fmla="*/ 103130 w 126715"/>
                    <a:gd name="connsiteY5" fmla="*/ 30132 h 146337"/>
                    <a:gd name="connsiteX6" fmla="*/ 66935 w 126715"/>
                    <a:gd name="connsiteY6" fmla="*/ 12987 h 146337"/>
                    <a:gd name="connsiteX7" fmla="*/ 11690 w 126715"/>
                    <a:gd name="connsiteY7" fmla="*/ 65692 h 146337"/>
                    <a:gd name="connsiteX8" fmla="*/ 3435 w 126715"/>
                    <a:gd name="connsiteY8" fmla="*/ 68232 h 146337"/>
                    <a:gd name="connsiteX9" fmla="*/ 895 w 126715"/>
                    <a:gd name="connsiteY9" fmla="*/ 59977 h 146337"/>
                    <a:gd name="connsiteX10" fmla="*/ 66300 w 126715"/>
                    <a:gd name="connsiteY10" fmla="*/ 287 h 146337"/>
                    <a:gd name="connsiteX11" fmla="*/ 113925 w 126715"/>
                    <a:gd name="connsiteY11" fmla="*/ 21877 h 146337"/>
                    <a:gd name="connsiteX12" fmla="*/ 115195 w 126715"/>
                    <a:gd name="connsiteY12" fmla="*/ 101252 h 146337"/>
                    <a:gd name="connsiteX13" fmla="*/ 32010 w 126715"/>
                    <a:gd name="connsiteY13" fmla="*/ 146337 h 14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6715" h="146337">
                      <a:moveTo>
                        <a:pt x="32010" y="146337"/>
                      </a:moveTo>
                      <a:cubicBezTo>
                        <a:pt x="24390" y="146337"/>
                        <a:pt x="16770" y="145702"/>
                        <a:pt x="8515" y="144432"/>
                      </a:cubicBezTo>
                      <a:cubicBezTo>
                        <a:pt x="5340" y="143797"/>
                        <a:pt x="2800" y="140622"/>
                        <a:pt x="3435" y="136812"/>
                      </a:cubicBezTo>
                      <a:cubicBezTo>
                        <a:pt x="4070" y="133637"/>
                        <a:pt x="7245" y="131097"/>
                        <a:pt x="11055" y="131732"/>
                      </a:cubicBezTo>
                      <a:cubicBezTo>
                        <a:pt x="51060" y="139352"/>
                        <a:pt x="85350" y="125382"/>
                        <a:pt x="103130" y="94902"/>
                      </a:cubicBezTo>
                      <a:cubicBezTo>
                        <a:pt x="116465" y="72042"/>
                        <a:pt x="116465" y="45372"/>
                        <a:pt x="103130" y="30132"/>
                      </a:cubicBezTo>
                      <a:cubicBezTo>
                        <a:pt x="91700" y="16797"/>
                        <a:pt x="79635" y="11082"/>
                        <a:pt x="66935" y="12987"/>
                      </a:cubicBezTo>
                      <a:cubicBezTo>
                        <a:pt x="47885" y="15527"/>
                        <a:pt x="27565" y="34577"/>
                        <a:pt x="11690" y="65692"/>
                      </a:cubicBezTo>
                      <a:cubicBezTo>
                        <a:pt x="9785" y="68867"/>
                        <a:pt x="5975" y="70137"/>
                        <a:pt x="3435" y="68232"/>
                      </a:cubicBezTo>
                      <a:cubicBezTo>
                        <a:pt x="260" y="66327"/>
                        <a:pt x="-1010" y="62517"/>
                        <a:pt x="895" y="59977"/>
                      </a:cubicBezTo>
                      <a:cubicBezTo>
                        <a:pt x="19310" y="24417"/>
                        <a:pt x="42170" y="2827"/>
                        <a:pt x="66300" y="287"/>
                      </a:cubicBezTo>
                      <a:cubicBezTo>
                        <a:pt x="83445" y="-1618"/>
                        <a:pt x="99955" y="6002"/>
                        <a:pt x="113925" y="21877"/>
                      </a:cubicBezTo>
                      <a:cubicBezTo>
                        <a:pt x="130435" y="40927"/>
                        <a:pt x="131070" y="73947"/>
                        <a:pt x="115195" y="101252"/>
                      </a:cubicBezTo>
                      <a:cubicBezTo>
                        <a:pt x="97415" y="129827"/>
                        <a:pt x="67570" y="146337"/>
                        <a:pt x="32010" y="14633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43CC5143-8AB7-EB43-9DC7-C629F3036665}"/>
                    </a:ext>
                  </a:extLst>
                </p:cNvPr>
                <p:cNvSpPr/>
                <p:nvPr/>
              </p:nvSpPr>
              <p:spPr>
                <a:xfrm>
                  <a:off x="4581525" y="3908055"/>
                  <a:ext cx="358872" cy="304534"/>
                </a:xfrm>
                <a:custGeom>
                  <a:avLst/>
                  <a:gdLst>
                    <a:gd name="connsiteX0" fmla="*/ 6350 w 358872"/>
                    <a:gd name="connsiteY0" fmla="*/ 304534 h 304534"/>
                    <a:gd name="connsiteX1" fmla="*/ 6350 w 358872"/>
                    <a:gd name="connsiteY1" fmla="*/ 304534 h 304534"/>
                    <a:gd name="connsiteX2" fmla="*/ 0 w 358872"/>
                    <a:gd name="connsiteY2" fmla="*/ 298184 h 304534"/>
                    <a:gd name="connsiteX3" fmla="*/ 6350 w 358872"/>
                    <a:gd name="connsiteY3" fmla="*/ 291834 h 304534"/>
                    <a:gd name="connsiteX4" fmla="*/ 6350 w 358872"/>
                    <a:gd name="connsiteY4" fmla="*/ 291834 h 304534"/>
                    <a:gd name="connsiteX5" fmla="*/ 115570 w 358872"/>
                    <a:gd name="connsiteY5" fmla="*/ 233414 h 304534"/>
                    <a:gd name="connsiteX6" fmla="*/ 353695 w 358872"/>
                    <a:gd name="connsiteY6" fmla="*/ 369 h 304534"/>
                    <a:gd name="connsiteX7" fmla="*/ 358775 w 358872"/>
                    <a:gd name="connsiteY7" fmla="*/ 7989 h 304534"/>
                    <a:gd name="connsiteX8" fmla="*/ 351155 w 358872"/>
                    <a:gd name="connsiteY8" fmla="*/ 13069 h 304534"/>
                    <a:gd name="connsiteX9" fmla="*/ 125730 w 358872"/>
                    <a:gd name="connsiteY9" fmla="*/ 241034 h 304534"/>
                    <a:gd name="connsiteX10" fmla="*/ 6350 w 358872"/>
                    <a:gd name="connsiteY10" fmla="*/ 304534 h 30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8872" h="304534">
                      <a:moveTo>
                        <a:pt x="6350" y="304534"/>
                      </a:moveTo>
                      <a:cubicBezTo>
                        <a:pt x="6350" y="304534"/>
                        <a:pt x="6350" y="304534"/>
                        <a:pt x="6350" y="304534"/>
                      </a:cubicBezTo>
                      <a:cubicBezTo>
                        <a:pt x="2540" y="304534"/>
                        <a:pt x="0" y="301359"/>
                        <a:pt x="0" y="298184"/>
                      </a:cubicBezTo>
                      <a:cubicBezTo>
                        <a:pt x="0" y="294374"/>
                        <a:pt x="3175" y="291834"/>
                        <a:pt x="6350" y="291834"/>
                      </a:cubicBezTo>
                      <a:cubicBezTo>
                        <a:pt x="6350" y="291834"/>
                        <a:pt x="6350" y="291834"/>
                        <a:pt x="6350" y="291834"/>
                      </a:cubicBezTo>
                      <a:cubicBezTo>
                        <a:pt x="6350" y="291834"/>
                        <a:pt x="73025" y="291834"/>
                        <a:pt x="115570" y="233414"/>
                      </a:cubicBezTo>
                      <a:cubicBezTo>
                        <a:pt x="145415" y="192774"/>
                        <a:pt x="295910" y="-9791"/>
                        <a:pt x="353695" y="369"/>
                      </a:cubicBezTo>
                      <a:cubicBezTo>
                        <a:pt x="356870" y="1004"/>
                        <a:pt x="359410" y="4179"/>
                        <a:pt x="358775" y="7989"/>
                      </a:cubicBezTo>
                      <a:cubicBezTo>
                        <a:pt x="358140" y="11799"/>
                        <a:pt x="354965" y="13704"/>
                        <a:pt x="351155" y="13069"/>
                      </a:cubicBezTo>
                      <a:cubicBezTo>
                        <a:pt x="312420" y="6084"/>
                        <a:pt x="194945" y="145784"/>
                        <a:pt x="125730" y="241034"/>
                      </a:cubicBezTo>
                      <a:cubicBezTo>
                        <a:pt x="80010" y="303264"/>
                        <a:pt x="10795" y="304534"/>
                        <a:pt x="6350" y="30453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B9639261-5D33-EC0D-7984-FB3D4D271FD7}"/>
                    </a:ext>
                  </a:extLst>
                </p:cNvPr>
                <p:cNvSpPr/>
                <p:nvPr/>
              </p:nvSpPr>
              <p:spPr>
                <a:xfrm>
                  <a:off x="5657589" y="4185187"/>
                  <a:ext cx="1184664" cy="1061182"/>
                </a:xfrm>
                <a:custGeom>
                  <a:avLst/>
                  <a:gdLst>
                    <a:gd name="connsiteX0" fmla="*/ 380625 w 1184664"/>
                    <a:gd name="connsiteY0" fmla="*/ 1061182 h 1061182"/>
                    <a:gd name="connsiteX1" fmla="*/ 187585 w 1184664"/>
                    <a:gd name="connsiteY1" fmla="*/ 1024987 h 1061182"/>
                    <a:gd name="connsiteX2" fmla="*/ 895 w 1184664"/>
                    <a:gd name="connsiteY2" fmla="*/ 838297 h 1061182"/>
                    <a:gd name="connsiteX3" fmla="*/ 3435 w 1184664"/>
                    <a:gd name="connsiteY3" fmla="*/ 829407 h 1061182"/>
                    <a:gd name="connsiteX4" fmla="*/ 12325 w 1184664"/>
                    <a:gd name="connsiteY4" fmla="*/ 831947 h 1061182"/>
                    <a:gd name="connsiteX5" fmla="*/ 193300 w 1184664"/>
                    <a:gd name="connsiteY5" fmla="*/ 1012922 h 1061182"/>
                    <a:gd name="connsiteX6" fmla="*/ 553345 w 1184664"/>
                    <a:gd name="connsiteY6" fmla="*/ 1026892 h 1061182"/>
                    <a:gd name="connsiteX7" fmla="*/ 974350 w 1184664"/>
                    <a:gd name="connsiteY7" fmla="*/ 713837 h 1061182"/>
                    <a:gd name="connsiteX8" fmla="*/ 1167391 w 1184664"/>
                    <a:gd name="connsiteY8" fmla="*/ 7082 h 1061182"/>
                    <a:gd name="connsiteX9" fmla="*/ 1173105 w 1184664"/>
                    <a:gd name="connsiteY9" fmla="*/ 97 h 1061182"/>
                    <a:gd name="connsiteX10" fmla="*/ 1180091 w 1184664"/>
                    <a:gd name="connsiteY10" fmla="*/ 5812 h 1061182"/>
                    <a:gd name="connsiteX11" fmla="*/ 985145 w 1184664"/>
                    <a:gd name="connsiteY11" fmla="*/ 720822 h 1061182"/>
                    <a:gd name="connsiteX12" fmla="*/ 556520 w 1184664"/>
                    <a:gd name="connsiteY12" fmla="*/ 1039592 h 1061182"/>
                    <a:gd name="connsiteX13" fmla="*/ 380625 w 1184664"/>
                    <a:gd name="connsiteY13" fmla="*/ 1061182 h 1061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84664" h="1061182">
                      <a:moveTo>
                        <a:pt x="380625" y="1061182"/>
                      </a:moveTo>
                      <a:cubicBezTo>
                        <a:pt x="310775" y="1061182"/>
                        <a:pt x="241560" y="1050387"/>
                        <a:pt x="187585" y="1024987"/>
                      </a:cubicBezTo>
                      <a:cubicBezTo>
                        <a:pt x="111385" y="988792"/>
                        <a:pt x="52330" y="929103"/>
                        <a:pt x="895" y="838297"/>
                      </a:cubicBezTo>
                      <a:cubicBezTo>
                        <a:pt x="-1010" y="835122"/>
                        <a:pt x="260" y="831312"/>
                        <a:pt x="3435" y="829407"/>
                      </a:cubicBezTo>
                      <a:cubicBezTo>
                        <a:pt x="6610" y="827503"/>
                        <a:pt x="10420" y="828772"/>
                        <a:pt x="12325" y="831947"/>
                      </a:cubicBezTo>
                      <a:cubicBezTo>
                        <a:pt x="62490" y="920212"/>
                        <a:pt x="119640" y="977997"/>
                        <a:pt x="193300" y="1012922"/>
                      </a:cubicBezTo>
                      <a:cubicBezTo>
                        <a:pt x="265055" y="1047212"/>
                        <a:pt x="404120" y="1064992"/>
                        <a:pt x="553345" y="1026892"/>
                      </a:cubicBezTo>
                      <a:cubicBezTo>
                        <a:pt x="675900" y="995778"/>
                        <a:pt x="848620" y="915767"/>
                        <a:pt x="974350" y="713837"/>
                      </a:cubicBezTo>
                      <a:cubicBezTo>
                        <a:pt x="1123575" y="472537"/>
                        <a:pt x="1190250" y="228062"/>
                        <a:pt x="1167391" y="7082"/>
                      </a:cubicBezTo>
                      <a:cubicBezTo>
                        <a:pt x="1166755" y="3907"/>
                        <a:pt x="1169295" y="732"/>
                        <a:pt x="1173105" y="97"/>
                      </a:cubicBezTo>
                      <a:cubicBezTo>
                        <a:pt x="1176916" y="-538"/>
                        <a:pt x="1179455" y="2003"/>
                        <a:pt x="1180091" y="5812"/>
                      </a:cubicBezTo>
                      <a:cubicBezTo>
                        <a:pt x="1203585" y="229332"/>
                        <a:pt x="1136275" y="476982"/>
                        <a:pt x="985145" y="720822"/>
                      </a:cubicBezTo>
                      <a:cubicBezTo>
                        <a:pt x="857510" y="927197"/>
                        <a:pt x="681615" y="1007842"/>
                        <a:pt x="556520" y="1039592"/>
                      </a:cubicBezTo>
                      <a:cubicBezTo>
                        <a:pt x="504450" y="1052928"/>
                        <a:pt x="442220" y="1061182"/>
                        <a:pt x="380625" y="106118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6F7783F2-3FED-967C-33FD-1745A378FE8E}"/>
                    </a:ext>
                  </a:extLst>
                </p:cNvPr>
                <p:cNvSpPr/>
                <p:nvPr/>
              </p:nvSpPr>
              <p:spPr>
                <a:xfrm>
                  <a:off x="5200015" y="3232118"/>
                  <a:ext cx="115570" cy="77041"/>
                </a:xfrm>
                <a:custGeom>
                  <a:avLst/>
                  <a:gdLst>
                    <a:gd name="connsiteX0" fmla="*/ 0 w 115570"/>
                    <a:gd name="connsiteY0" fmla="*/ 36861 h 77041"/>
                    <a:gd name="connsiteX1" fmla="*/ 115570 w 115570"/>
                    <a:gd name="connsiteY1" fmla="*/ 20986 h 77041"/>
                    <a:gd name="connsiteX2" fmla="*/ 66675 w 115570"/>
                    <a:gd name="connsiteY2" fmla="*/ 76866 h 77041"/>
                    <a:gd name="connsiteX3" fmla="*/ 0 w 115570"/>
                    <a:gd name="connsiteY3" fmla="*/ 36861 h 77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570" h="77041">
                      <a:moveTo>
                        <a:pt x="0" y="36861"/>
                      </a:moveTo>
                      <a:cubicBezTo>
                        <a:pt x="22225" y="3842"/>
                        <a:pt x="59055" y="-18383"/>
                        <a:pt x="115570" y="20986"/>
                      </a:cubicBezTo>
                      <a:cubicBezTo>
                        <a:pt x="115570" y="20986"/>
                        <a:pt x="116205" y="80677"/>
                        <a:pt x="66675" y="76866"/>
                      </a:cubicBezTo>
                      <a:cubicBezTo>
                        <a:pt x="17145" y="73057"/>
                        <a:pt x="0" y="36861"/>
                        <a:pt x="0" y="3686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92AD9B33-82FF-CE5B-527B-F6E15FCB28E6}"/>
                    </a:ext>
                  </a:extLst>
                </p:cNvPr>
                <p:cNvSpPr/>
                <p:nvPr/>
              </p:nvSpPr>
              <p:spPr>
                <a:xfrm>
                  <a:off x="4599412" y="3476389"/>
                  <a:ext cx="528032" cy="332340"/>
                </a:xfrm>
                <a:custGeom>
                  <a:avLst/>
                  <a:gdLst>
                    <a:gd name="connsiteX0" fmla="*/ 14498 w 528032"/>
                    <a:gd name="connsiteY0" fmla="*/ 93581 h 332340"/>
                    <a:gd name="connsiteX1" fmla="*/ 146578 w 528032"/>
                    <a:gd name="connsiteY1" fmla="*/ 110091 h 332340"/>
                    <a:gd name="connsiteX2" fmla="*/ 463443 w 528032"/>
                    <a:gd name="connsiteY2" fmla="*/ 332341 h 332340"/>
                    <a:gd name="connsiteX3" fmla="*/ 527578 w 528032"/>
                    <a:gd name="connsiteY3" fmla="*/ 291701 h 332340"/>
                    <a:gd name="connsiteX4" fmla="*/ 227858 w 528032"/>
                    <a:gd name="connsiteY4" fmla="*/ 46591 h 332340"/>
                    <a:gd name="connsiteX5" fmla="*/ 20213 w 528032"/>
                    <a:gd name="connsiteY5" fmla="*/ 18016 h 332340"/>
                    <a:gd name="connsiteX6" fmla="*/ 14498 w 528032"/>
                    <a:gd name="connsiteY6" fmla="*/ 93581 h 332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8032" h="332340">
                      <a:moveTo>
                        <a:pt x="14498" y="93581"/>
                      </a:moveTo>
                      <a:cubicBezTo>
                        <a:pt x="14498" y="93581"/>
                        <a:pt x="38628" y="56116"/>
                        <a:pt x="146578" y="110091"/>
                      </a:cubicBezTo>
                      <a:cubicBezTo>
                        <a:pt x="254528" y="164066"/>
                        <a:pt x="415183" y="291701"/>
                        <a:pt x="463443" y="332341"/>
                      </a:cubicBezTo>
                      <a:cubicBezTo>
                        <a:pt x="463443" y="332341"/>
                        <a:pt x="517418" y="306306"/>
                        <a:pt x="527578" y="291701"/>
                      </a:cubicBezTo>
                      <a:cubicBezTo>
                        <a:pt x="537738" y="277096"/>
                        <a:pt x="375813" y="134221"/>
                        <a:pt x="227858" y="46591"/>
                      </a:cubicBezTo>
                      <a:cubicBezTo>
                        <a:pt x="135783" y="-8019"/>
                        <a:pt x="43708" y="-10559"/>
                        <a:pt x="20213" y="18016"/>
                      </a:cubicBezTo>
                      <a:cubicBezTo>
                        <a:pt x="-3282" y="46591"/>
                        <a:pt x="-7727" y="70721"/>
                        <a:pt x="14498" y="9358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7D043679-772E-8245-E6C6-9413EA5BF0F4}"/>
                    </a:ext>
                  </a:extLst>
                </p:cNvPr>
                <p:cNvSpPr/>
                <p:nvPr/>
              </p:nvSpPr>
              <p:spPr>
                <a:xfrm>
                  <a:off x="4766598" y="3215306"/>
                  <a:ext cx="83629" cy="151464"/>
                </a:xfrm>
                <a:custGeom>
                  <a:avLst/>
                  <a:gdLst>
                    <a:gd name="connsiteX0" fmla="*/ 6697 w 83629"/>
                    <a:gd name="connsiteY0" fmla="*/ 151464 h 151464"/>
                    <a:gd name="connsiteX1" fmla="*/ 1617 w 83629"/>
                    <a:gd name="connsiteY1" fmla="*/ 148924 h 151464"/>
                    <a:gd name="connsiteX2" fmla="*/ 2252 w 83629"/>
                    <a:gd name="connsiteY2" fmla="*/ 140034 h 151464"/>
                    <a:gd name="connsiteX3" fmla="*/ 70832 w 83629"/>
                    <a:gd name="connsiteY3" fmla="*/ 4779 h 151464"/>
                    <a:gd name="connsiteX4" fmla="*/ 78452 w 83629"/>
                    <a:gd name="connsiteY4" fmla="*/ 334 h 151464"/>
                    <a:gd name="connsiteX5" fmla="*/ 83532 w 83629"/>
                    <a:gd name="connsiteY5" fmla="*/ 7954 h 151464"/>
                    <a:gd name="connsiteX6" fmla="*/ 11142 w 83629"/>
                    <a:gd name="connsiteY6" fmla="*/ 150194 h 151464"/>
                    <a:gd name="connsiteX7" fmla="*/ 6697 w 83629"/>
                    <a:gd name="connsiteY7" fmla="*/ 151464 h 151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629" h="151464">
                      <a:moveTo>
                        <a:pt x="6697" y="151464"/>
                      </a:moveTo>
                      <a:cubicBezTo>
                        <a:pt x="4792" y="151464"/>
                        <a:pt x="2887" y="150829"/>
                        <a:pt x="1617" y="148924"/>
                      </a:cubicBezTo>
                      <a:cubicBezTo>
                        <a:pt x="-923" y="146384"/>
                        <a:pt x="-288" y="141939"/>
                        <a:pt x="2252" y="140034"/>
                      </a:cubicBezTo>
                      <a:cubicBezTo>
                        <a:pt x="47972" y="100664"/>
                        <a:pt x="70197" y="5414"/>
                        <a:pt x="70832" y="4779"/>
                      </a:cubicBezTo>
                      <a:cubicBezTo>
                        <a:pt x="71467" y="1604"/>
                        <a:pt x="75277" y="-936"/>
                        <a:pt x="78452" y="334"/>
                      </a:cubicBezTo>
                      <a:cubicBezTo>
                        <a:pt x="81627" y="969"/>
                        <a:pt x="84167" y="4779"/>
                        <a:pt x="83532" y="7954"/>
                      </a:cubicBezTo>
                      <a:cubicBezTo>
                        <a:pt x="82897" y="11764"/>
                        <a:pt x="60037" y="108284"/>
                        <a:pt x="11142" y="150194"/>
                      </a:cubicBezTo>
                      <a:cubicBezTo>
                        <a:pt x="9237" y="150829"/>
                        <a:pt x="7967" y="151464"/>
                        <a:pt x="6697" y="15146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C3FDCD62-4534-75D8-B308-DA3011D6288D}"/>
                    </a:ext>
                  </a:extLst>
                </p:cNvPr>
                <p:cNvSpPr/>
                <p:nvPr/>
              </p:nvSpPr>
              <p:spPr>
                <a:xfrm>
                  <a:off x="4914631" y="3777296"/>
                  <a:ext cx="204371" cy="204153"/>
                </a:xfrm>
                <a:custGeom>
                  <a:avLst/>
                  <a:gdLst>
                    <a:gd name="connsiteX0" fmla="*/ 102503 w 204371"/>
                    <a:gd name="connsiteY0" fmla="*/ 204154 h 204153"/>
                    <a:gd name="connsiteX1" fmla="*/ 94248 w 204371"/>
                    <a:gd name="connsiteY1" fmla="*/ 204154 h 204153"/>
                    <a:gd name="connsiteX2" fmla="*/ 24398 w 204371"/>
                    <a:gd name="connsiteY2" fmla="*/ 168594 h 204153"/>
                    <a:gd name="connsiteX3" fmla="*/ 268 w 204371"/>
                    <a:gd name="connsiteY3" fmla="*/ 94299 h 204153"/>
                    <a:gd name="connsiteX4" fmla="*/ 110123 w 204371"/>
                    <a:gd name="connsiteY4" fmla="*/ 319 h 204153"/>
                    <a:gd name="connsiteX5" fmla="*/ 179973 w 204371"/>
                    <a:gd name="connsiteY5" fmla="*/ 35879 h 204153"/>
                    <a:gd name="connsiteX6" fmla="*/ 204103 w 204371"/>
                    <a:gd name="connsiteY6" fmla="*/ 110174 h 204153"/>
                    <a:gd name="connsiteX7" fmla="*/ 168543 w 204371"/>
                    <a:gd name="connsiteY7" fmla="*/ 180024 h 204153"/>
                    <a:gd name="connsiteX8" fmla="*/ 102503 w 204371"/>
                    <a:gd name="connsiteY8" fmla="*/ 204154 h 204153"/>
                    <a:gd name="connsiteX9" fmla="*/ 101868 w 204371"/>
                    <a:gd name="connsiteY9" fmla="*/ 25084 h 204153"/>
                    <a:gd name="connsiteX10" fmla="*/ 25668 w 204371"/>
                    <a:gd name="connsiteY10" fmla="*/ 95569 h 204153"/>
                    <a:gd name="connsiteX11" fmla="*/ 44084 w 204371"/>
                    <a:gd name="connsiteY11" fmla="*/ 151449 h 204153"/>
                    <a:gd name="connsiteX12" fmla="*/ 96153 w 204371"/>
                    <a:gd name="connsiteY12" fmla="*/ 178119 h 204153"/>
                    <a:gd name="connsiteX13" fmla="*/ 152034 w 204371"/>
                    <a:gd name="connsiteY13" fmla="*/ 159704 h 204153"/>
                    <a:gd name="connsiteX14" fmla="*/ 178703 w 204371"/>
                    <a:gd name="connsiteY14" fmla="*/ 107634 h 204153"/>
                    <a:gd name="connsiteX15" fmla="*/ 178703 w 204371"/>
                    <a:gd name="connsiteY15" fmla="*/ 107634 h 204153"/>
                    <a:gd name="connsiteX16" fmla="*/ 160288 w 204371"/>
                    <a:gd name="connsiteY16" fmla="*/ 51754 h 204153"/>
                    <a:gd name="connsiteX17" fmla="*/ 108218 w 204371"/>
                    <a:gd name="connsiteY17" fmla="*/ 25084 h 204153"/>
                    <a:gd name="connsiteX18" fmla="*/ 101868 w 204371"/>
                    <a:gd name="connsiteY18" fmla="*/ 25084 h 204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4371" h="204153">
                      <a:moveTo>
                        <a:pt x="102503" y="204154"/>
                      </a:moveTo>
                      <a:cubicBezTo>
                        <a:pt x="99963" y="204154"/>
                        <a:pt x="97423" y="204154"/>
                        <a:pt x="94248" y="204154"/>
                      </a:cubicBezTo>
                      <a:cubicBezTo>
                        <a:pt x="66943" y="202249"/>
                        <a:pt x="42178" y="189549"/>
                        <a:pt x="24398" y="168594"/>
                      </a:cubicBezTo>
                      <a:cubicBezTo>
                        <a:pt x="6618" y="147639"/>
                        <a:pt x="-1637" y="121604"/>
                        <a:pt x="268" y="94299"/>
                      </a:cubicBezTo>
                      <a:cubicBezTo>
                        <a:pt x="4713" y="38419"/>
                        <a:pt x="53609" y="-4126"/>
                        <a:pt x="110123" y="319"/>
                      </a:cubicBezTo>
                      <a:cubicBezTo>
                        <a:pt x="137428" y="2224"/>
                        <a:pt x="162193" y="14924"/>
                        <a:pt x="179973" y="35879"/>
                      </a:cubicBezTo>
                      <a:cubicBezTo>
                        <a:pt x="197753" y="56834"/>
                        <a:pt x="206009" y="82869"/>
                        <a:pt x="204103" y="110174"/>
                      </a:cubicBezTo>
                      <a:cubicBezTo>
                        <a:pt x="202198" y="137479"/>
                        <a:pt x="189498" y="162244"/>
                        <a:pt x="168543" y="180024"/>
                      </a:cubicBezTo>
                      <a:cubicBezTo>
                        <a:pt x="150128" y="195264"/>
                        <a:pt x="126634" y="204154"/>
                        <a:pt x="102503" y="204154"/>
                      </a:cubicBezTo>
                      <a:close/>
                      <a:moveTo>
                        <a:pt x="101868" y="25084"/>
                      </a:moveTo>
                      <a:cubicBezTo>
                        <a:pt x="62498" y="25084"/>
                        <a:pt x="28843" y="55564"/>
                        <a:pt x="25668" y="95569"/>
                      </a:cubicBezTo>
                      <a:cubicBezTo>
                        <a:pt x="24398" y="115889"/>
                        <a:pt x="30748" y="135574"/>
                        <a:pt x="44084" y="151449"/>
                      </a:cubicBezTo>
                      <a:cubicBezTo>
                        <a:pt x="57418" y="167324"/>
                        <a:pt x="75834" y="176214"/>
                        <a:pt x="96153" y="178119"/>
                      </a:cubicBezTo>
                      <a:cubicBezTo>
                        <a:pt x="116473" y="180024"/>
                        <a:pt x="136159" y="173039"/>
                        <a:pt x="152034" y="159704"/>
                      </a:cubicBezTo>
                      <a:cubicBezTo>
                        <a:pt x="167273" y="146369"/>
                        <a:pt x="176798" y="127954"/>
                        <a:pt x="178703" y="107634"/>
                      </a:cubicBezTo>
                      <a:lnTo>
                        <a:pt x="178703" y="107634"/>
                      </a:lnTo>
                      <a:cubicBezTo>
                        <a:pt x="180609" y="87314"/>
                        <a:pt x="173623" y="67629"/>
                        <a:pt x="160288" y="51754"/>
                      </a:cubicBezTo>
                      <a:cubicBezTo>
                        <a:pt x="146953" y="36514"/>
                        <a:pt x="128538" y="26989"/>
                        <a:pt x="108218" y="25084"/>
                      </a:cubicBezTo>
                      <a:cubicBezTo>
                        <a:pt x="106313" y="25084"/>
                        <a:pt x="103773" y="25084"/>
                        <a:pt x="101868" y="25084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79270C4B-1C75-1816-04B9-994F08F00442}"/>
                    </a:ext>
                  </a:extLst>
                </p:cNvPr>
                <p:cNvSpPr/>
                <p:nvPr/>
              </p:nvSpPr>
              <p:spPr>
                <a:xfrm>
                  <a:off x="5040234" y="2778125"/>
                  <a:ext cx="537402" cy="1058474"/>
                </a:xfrm>
                <a:custGeom>
                  <a:avLst/>
                  <a:gdLst>
                    <a:gd name="connsiteX0" fmla="*/ 498236 w 537402"/>
                    <a:gd name="connsiteY0" fmla="*/ 37465 h 1058474"/>
                    <a:gd name="connsiteX1" fmla="*/ 415050 w 537402"/>
                    <a:gd name="connsiteY1" fmla="*/ 601980 h 1058474"/>
                    <a:gd name="connsiteX2" fmla="*/ 3570 w 537402"/>
                    <a:gd name="connsiteY2" fmla="*/ 1035050 h 1058474"/>
                    <a:gd name="connsiteX3" fmla="*/ 2300 w 537402"/>
                    <a:gd name="connsiteY3" fmla="*/ 1046480 h 1058474"/>
                    <a:gd name="connsiteX4" fmla="*/ 29606 w 537402"/>
                    <a:gd name="connsiteY4" fmla="*/ 1057275 h 1058474"/>
                    <a:gd name="connsiteX5" fmla="*/ 442356 w 537402"/>
                    <a:gd name="connsiteY5" fmla="*/ 622935 h 1058474"/>
                    <a:gd name="connsiteX6" fmla="*/ 516650 w 537402"/>
                    <a:gd name="connsiteY6" fmla="*/ 0 h 1058474"/>
                    <a:gd name="connsiteX7" fmla="*/ 498236 w 537402"/>
                    <a:gd name="connsiteY7" fmla="*/ 37465 h 1058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7402" h="1058474">
                      <a:moveTo>
                        <a:pt x="498236" y="37465"/>
                      </a:moveTo>
                      <a:cubicBezTo>
                        <a:pt x="498236" y="37465"/>
                        <a:pt x="539511" y="362585"/>
                        <a:pt x="415050" y="601980"/>
                      </a:cubicBezTo>
                      <a:cubicBezTo>
                        <a:pt x="301386" y="819785"/>
                        <a:pt x="48020" y="1003935"/>
                        <a:pt x="3570" y="1035050"/>
                      </a:cubicBezTo>
                      <a:cubicBezTo>
                        <a:pt x="-239" y="1037590"/>
                        <a:pt x="-1510" y="1043305"/>
                        <a:pt x="2300" y="1046480"/>
                      </a:cubicBezTo>
                      <a:cubicBezTo>
                        <a:pt x="13095" y="1055370"/>
                        <a:pt x="20715" y="1061085"/>
                        <a:pt x="29606" y="1057275"/>
                      </a:cubicBezTo>
                      <a:cubicBezTo>
                        <a:pt x="43575" y="1050925"/>
                        <a:pt x="327420" y="852170"/>
                        <a:pt x="442356" y="622935"/>
                      </a:cubicBezTo>
                      <a:cubicBezTo>
                        <a:pt x="557291" y="393700"/>
                        <a:pt x="548400" y="139065"/>
                        <a:pt x="516650" y="0"/>
                      </a:cubicBezTo>
                      <a:lnTo>
                        <a:pt x="498236" y="37465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89B99C53-C0A7-C9CD-88C3-F0B6ED639C03}"/>
                    </a:ext>
                  </a:extLst>
                </p:cNvPr>
                <p:cNvSpPr/>
                <p:nvPr/>
              </p:nvSpPr>
              <p:spPr>
                <a:xfrm>
                  <a:off x="6079490" y="3137217"/>
                  <a:ext cx="122740" cy="198437"/>
                </a:xfrm>
                <a:custGeom>
                  <a:avLst/>
                  <a:gdLst>
                    <a:gd name="connsiteX0" fmla="*/ 76835 w 122740"/>
                    <a:gd name="connsiteY0" fmla="*/ 173038 h 198437"/>
                    <a:gd name="connsiteX1" fmla="*/ 76835 w 122740"/>
                    <a:gd name="connsiteY1" fmla="*/ 33338 h 198437"/>
                    <a:gd name="connsiteX2" fmla="*/ 19685 w 122740"/>
                    <a:gd name="connsiteY2" fmla="*/ 25083 h 198437"/>
                    <a:gd name="connsiteX3" fmla="*/ 0 w 122740"/>
                    <a:gd name="connsiteY3" fmla="*/ 4763 h 198437"/>
                    <a:gd name="connsiteX4" fmla="*/ 92710 w 122740"/>
                    <a:gd name="connsiteY4" fmla="*/ 23813 h 198437"/>
                    <a:gd name="connsiteX5" fmla="*/ 115570 w 122740"/>
                    <a:gd name="connsiteY5" fmla="*/ 198438 h 198437"/>
                    <a:gd name="connsiteX6" fmla="*/ 76835 w 122740"/>
                    <a:gd name="connsiteY6" fmla="*/ 173038 h 198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740" h="198437">
                      <a:moveTo>
                        <a:pt x="76835" y="173038"/>
                      </a:moveTo>
                      <a:cubicBezTo>
                        <a:pt x="76835" y="173038"/>
                        <a:pt x="95885" y="63818"/>
                        <a:pt x="76835" y="33338"/>
                      </a:cubicBezTo>
                      <a:cubicBezTo>
                        <a:pt x="66040" y="15558"/>
                        <a:pt x="43815" y="19368"/>
                        <a:pt x="19685" y="25083"/>
                      </a:cubicBezTo>
                      <a:cubicBezTo>
                        <a:pt x="9525" y="14923"/>
                        <a:pt x="0" y="4763"/>
                        <a:pt x="0" y="4763"/>
                      </a:cubicBezTo>
                      <a:cubicBezTo>
                        <a:pt x="0" y="4763"/>
                        <a:pt x="53975" y="-14288"/>
                        <a:pt x="92710" y="23813"/>
                      </a:cubicBezTo>
                      <a:cubicBezTo>
                        <a:pt x="142240" y="73343"/>
                        <a:pt x="115570" y="198438"/>
                        <a:pt x="115570" y="198438"/>
                      </a:cubicBezTo>
                      <a:lnTo>
                        <a:pt x="76835" y="173038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F61037EB-23C3-900D-77C8-1BEC77DBD80E}"/>
                    </a:ext>
                  </a:extLst>
                </p:cNvPr>
                <p:cNvSpPr/>
                <p:nvPr/>
              </p:nvSpPr>
              <p:spPr>
                <a:xfrm>
                  <a:off x="5074471" y="2825821"/>
                  <a:ext cx="478603" cy="318698"/>
                </a:xfrm>
                <a:custGeom>
                  <a:avLst/>
                  <a:gdLst>
                    <a:gd name="connsiteX0" fmla="*/ 448 w 478603"/>
                    <a:gd name="connsiteY0" fmla="*/ 60889 h 318698"/>
                    <a:gd name="connsiteX1" fmla="*/ 119828 w 478603"/>
                    <a:gd name="connsiteY1" fmla="*/ 40569 h 318698"/>
                    <a:gd name="connsiteX2" fmla="*/ 467808 w 478603"/>
                    <a:gd name="connsiteY2" fmla="*/ 318699 h 318698"/>
                    <a:gd name="connsiteX3" fmla="*/ 478603 w 478603"/>
                    <a:gd name="connsiteY3" fmla="*/ 267264 h 318698"/>
                    <a:gd name="connsiteX4" fmla="*/ 140783 w 478603"/>
                    <a:gd name="connsiteY4" fmla="*/ 8819 h 318698"/>
                    <a:gd name="connsiteX5" fmla="*/ 45533 w 478603"/>
                    <a:gd name="connsiteY5" fmla="*/ 5644 h 318698"/>
                    <a:gd name="connsiteX6" fmla="*/ 448 w 478603"/>
                    <a:gd name="connsiteY6" fmla="*/ 60889 h 31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8603" h="318698">
                      <a:moveTo>
                        <a:pt x="448" y="60889"/>
                      </a:moveTo>
                      <a:cubicBezTo>
                        <a:pt x="448" y="60889"/>
                        <a:pt x="34738" y="12629"/>
                        <a:pt x="119828" y="40569"/>
                      </a:cubicBezTo>
                      <a:cubicBezTo>
                        <a:pt x="204919" y="68508"/>
                        <a:pt x="467808" y="318699"/>
                        <a:pt x="467808" y="318699"/>
                      </a:cubicBezTo>
                      <a:lnTo>
                        <a:pt x="478603" y="267264"/>
                      </a:lnTo>
                      <a:cubicBezTo>
                        <a:pt x="478603" y="267264"/>
                        <a:pt x="219523" y="25964"/>
                        <a:pt x="140783" y="8819"/>
                      </a:cubicBezTo>
                      <a:cubicBezTo>
                        <a:pt x="62678" y="-8961"/>
                        <a:pt x="45533" y="5644"/>
                        <a:pt x="45533" y="5644"/>
                      </a:cubicBezTo>
                      <a:cubicBezTo>
                        <a:pt x="45533" y="5644"/>
                        <a:pt x="-5267" y="44379"/>
                        <a:pt x="448" y="6088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506B813B-636C-0C22-D8B5-D67CA05B4FB3}"/>
                    </a:ext>
                  </a:extLst>
                </p:cNvPr>
                <p:cNvSpPr/>
                <p:nvPr/>
              </p:nvSpPr>
              <p:spPr>
                <a:xfrm>
                  <a:off x="5248593" y="2419437"/>
                  <a:ext cx="1169986" cy="830492"/>
                </a:xfrm>
                <a:custGeom>
                  <a:avLst/>
                  <a:gdLst>
                    <a:gd name="connsiteX0" fmla="*/ 103822 w 1169986"/>
                    <a:gd name="connsiteY0" fmla="*/ 312332 h 830492"/>
                    <a:gd name="connsiteX1" fmla="*/ 33972 w 1169986"/>
                    <a:gd name="connsiteY1" fmla="*/ 352337 h 830492"/>
                    <a:gd name="connsiteX2" fmla="*/ 39687 w 1169986"/>
                    <a:gd name="connsiteY2" fmla="*/ 192952 h 830492"/>
                    <a:gd name="connsiteX3" fmla="*/ 123507 w 1169986"/>
                    <a:gd name="connsiteY3" fmla="*/ 19597 h 830492"/>
                    <a:gd name="connsiteX4" fmla="*/ 153352 w 1169986"/>
                    <a:gd name="connsiteY4" fmla="*/ 99607 h 830492"/>
                    <a:gd name="connsiteX5" fmla="*/ 366712 w 1169986"/>
                    <a:gd name="connsiteY5" fmla="*/ 123737 h 830492"/>
                    <a:gd name="connsiteX6" fmla="*/ 681672 w 1169986"/>
                    <a:gd name="connsiteY6" fmla="*/ 363132 h 830492"/>
                    <a:gd name="connsiteX7" fmla="*/ 661987 w 1169986"/>
                    <a:gd name="connsiteY7" fmla="*/ 401232 h 830492"/>
                    <a:gd name="connsiteX8" fmla="*/ 703897 w 1169986"/>
                    <a:gd name="connsiteY8" fmla="*/ 415202 h 830492"/>
                    <a:gd name="connsiteX9" fmla="*/ 976947 w 1169986"/>
                    <a:gd name="connsiteY9" fmla="*/ 522517 h 830492"/>
                    <a:gd name="connsiteX10" fmla="*/ 1169987 w 1169986"/>
                    <a:gd name="connsiteY10" fmla="*/ 592367 h 830492"/>
                    <a:gd name="connsiteX11" fmla="*/ 907097 w 1169986"/>
                    <a:gd name="connsiteY11" fmla="*/ 658407 h 830492"/>
                    <a:gd name="connsiteX12" fmla="*/ 1062672 w 1169986"/>
                    <a:gd name="connsiteY12" fmla="*/ 676187 h 830492"/>
                    <a:gd name="connsiteX13" fmla="*/ 883602 w 1169986"/>
                    <a:gd name="connsiteY13" fmla="*/ 733972 h 830492"/>
                    <a:gd name="connsiteX14" fmla="*/ 915352 w 1169986"/>
                    <a:gd name="connsiteY14" fmla="*/ 830492 h 830492"/>
                    <a:gd name="connsiteX15" fmla="*/ 714057 w 1169986"/>
                    <a:gd name="connsiteY15" fmla="*/ 639992 h 830492"/>
                    <a:gd name="connsiteX16" fmla="*/ 367347 w 1169986"/>
                    <a:gd name="connsiteY16" fmla="*/ 345352 h 830492"/>
                    <a:gd name="connsiteX17" fmla="*/ 103822 w 1169986"/>
                    <a:gd name="connsiteY17" fmla="*/ 312332 h 8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69986" h="830492">
                      <a:moveTo>
                        <a:pt x="103822" y="312332"/>
                      </a:moveTo>
                      <a:cubicBezTo>
                        <a:pt x="103822" y="312332"/>
                        <a:pt x="54292" y="334557"/>
                        <a:pt x="33972" y="352337"/>
                      </a:cubicBezTo>
                      <a:cubicBezTo>
                        <a:pt x="13652" y="370117"/>
                        <a:pt x="-33973" y="284392"/>
                        <a:pt x="39687" y="192952"/>
                      </a:cubicBezTo>
                      <a:cubicBezTo>
                        <a:pt x="113347" y="101512"/>
                        <a:pt x="139382" y="71667"/>
                        <a:pt x="123507" y="19597"/>
                      </a:cubicBezTo>
                      <a:cubicBezTo>
                        <a:pt x="107632" y="-32473"/>
                        <a:pt x="165417" y="27852"/>
                        <a:pt x="153352" y="99607"/>
                      </a:cubicBezTo>
                      <a:cubicBezTo>
                        <a:pt x="153352" y="99607"/>
                        <a:pt x="267017" y="19597"/>
                        <a:pt x="366712" y="123737"/>
                      </a:cubicBezTo>
                      <a:cubicBezTo>
                        <a:pt x="468312" y="229147"/>
                        <a:pt x="585152" y="380277"/>
                        <a:pt x="681672" y="363132"/>
                      </a:cubicBezTo>
                      <a:cubicBezTo>
                        <a:pt x="769302" y="347257"/>
                        <a:pt x="705802" y="387262"/>
                        <a:pt x="661987" y="401232"/>
                      </a:cubicBezTo>
                      <a:cubicBezTo>
                        <a:pt x="633412" y="410122"/>
                        <a:pt x="609917" y="419012"/>
                        <a:pt x="703897" y="415202"/>
                      </a:cubicBezTo>
                      <a:cubicBezTo>
                        <a:pt x="815657" y="410757"/>
                        <a:pt x="865187" y="432982"/>
                        <a:pt x="976947" y="522517"/>
                      </a:cubicBezTo>
                      <a:cubicBezTo>
                        <a:pt x="1088707" y="612052"/>
                        <a:pt x="1169987" y="570142"/>
                        <a:pt x="1169987" y="592367"/>
                      </a:cubicBezTo>
                      <a:cubicBezTo>
                        <a:pt x="1169987" y="614592"/>
                        <a:pt x="1030287" y="690157"/>
                        <a:pt x="907097" y="658407"/>
                      </a:cubicBezTo>
                      <a:cubicBezTo>
                        <a:pt x="907097" y="658407"/>
                        <a:pt x="1002982" y="688252"/>
                        <a:pt x="1062672" y="676187"/>
                      </a:cubicBezTo>
                      <a:cubicBezTo>
                        <a:pt x="1122362" y="664122"/>
                        <a:pt x="1008697" y="744132"/>
                        <a:pt x="883602" y="733972"/>
                      </a:cubicBezTo>
                      <a:cubicBezTo>
                        <a:pt x="883602" y="733972"/>
                        <a:pt x="927417" y="732702"/>
                        <a:pt x="915352" y="830492"/>
                      </a:cubicBezTo>
                      <a:cubicBezTo>
                        <a:pt x="915352" y="830492"/>
                        <a:pt x="769937" y="690157"/>
                        <a:pt x="714057" y="639992"/>
                      </a:cubicBezTo>
                      <a:cubicBezTo>
                        <a:pt x="658177" y="589827"/>
                        <a:pt x="554037" y="427902"/>
                        <a:pt x="367347" y="345352"/>
                      </a:cubicBezTo>
                      <a:cubicBezTo>
                        <a:pt x="263207" y="298362"/>
                        <a:pt x="165417" y="276772"/>
                        <a:pt x="103822" y="312332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2606EFD2-B949-5A45-701B-B866D2419BE6}"/>
                    </a:ext>
                  </a:extLst>
                </p:cNvPr>
                <p:cNvSpPr/>
                <p:nvPr/>
              </p:nvSpPr>
              <p:spPr>
                <a:xfrm>
                  <a:off x="5353871" y="2443474"/>
                  <a:ext cx="221514" cy="470461"/>
                </a:xfrm>
                <a:custGeom>
                  <a:avLst/>
                  <a:gdLst>
                    <a:gd name="connsiteX0" fmla="*/ 102048 w 221514"/>
                    <a:gd name="connsiteY0" fmla="*/ 5 h 470461"/>
                    <a:gd name="connsiteX1" fmla="*/ 195393 w 221514"/>
                    <a:gd name="connsiteY1" fmla="*/ 400056 h 470461"/>
                    <a:gd name="connsiteX2" fmla="*/ 13148 w 221514"/>
                    <a:gd name="connsiteY2" fmla="*/ 251466 h 470461"/>
                    <a:gd name="connsiteX3" fmla="*/ 102048 w 221514"/>
                    <a:gd name="connsiteY3" fmla="*/ 5 h 470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514" h="470461">
                      <a:moveTo>
                        <a:pt x="102048" y="5"/>
                      </a:moveTo>
                      <a:cubicBezTo>
                        <a:pt x="137608" y="-1264"/>
                        <a:pt x="279213" y="217811"/>
                        <a:pt x="195393" y="400056"/>
                      </a:cubicBezTo>
                      <a:cubicBezTo>
                        <a:pt x="111573" y="582301"/>
                        <a:pt x="-46542" y="366401"/>
                        <a:pt x="13148" y="251466"/>
                      </a:cubicBezTo>
                      <a:cubicBezTo>
                        <a:pt x="95063" y="93986"/>
                        <a:pt x="56963" y="1911"/>
                        <a:pt x="102048" y="5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BC62A97A-1D52-9AD0-225C-A1BBF5923D5D}"/>
                    </a:ext>
                  </a:extLst>
                </p:cNvPr>
                <p:cNvSpPr/>
                <p:nvPr/>
              </p:nvSpPr>
              <p:spPr>
                <a:xfrm>
                  <a:off x="5345099" y="2689099"/>
                  <a:ext cx="83603" cy="250950"/>
                </a:xfrm>
                <a:custGeom>
                  <a:avLst/>
                  <a:gdLst>
                    <a:gd name="connsiteX0" fmla="*/ 77801 w 83603"/>
                    <a:gd name="connsiteY0" fmla="*/ 250950 h 250950"/>
                    <a:gd name="connsiteX1" fmla="*/ 73355 w 83603"/>
                    <a:gd name="connsiteY1" fmla="*/ 249045 h 250950"/>
                    <a:gd name="connsiteX2" fmla="*/ 15571 w 83603"/>
                    <a:gd name="connsiteY2" fmla="*/ 3935 h 250950"/>
                    <a:gd name="connsiteX3" fmla="*/ 23826 w 83603"/>
                    <a:gd name="connsiteY3" fmla="*/ 760 h 250950"/>
                    <a:gd name="connsiteX4" fmla="*/ 27001 w 83603"/>
                    <a:gd name="connsiteY4" fmla="*/ 9015 h 250950"/>
                    <a:gd name="connsiteX5" fmla="*/ 81610 w 83603"/>
                    <a:gd name="connsiteY5" fmla="*/ 240155 h 250950"/>
                    <a:gd name="connsiteX6" fmla="*/ 82246 w 83603"/>
                    <a:gd name="connsiteY6" fmla="*/ 249045 h 250950"/>
                    <a:gd name="connsiteX7" fmla="*/ 77801 w 83603"/>
                    <a:gd name="connsiteY7" fmla="*/ 250950 h 250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603" h="250950">
                      <a:moveTo>
                        <a:pt x="77801" y="250950"/>
                      </a:moveTo>
                      <a:cubicBezTo>
                        <a:pt x="76530" y="250950"/>
                        <a:pt x="74626" y="250315"/>
                        <a:pt x="73355" y="249045"/>
                      </a:cubicBezTo>
                      <a:cubicBezTo>
                        <a:pt x="72085" y="247775"/>
                        <a:pt x="-40309" y="141095"/>
                        <a:pt x="15571" y="3935"/>
                      </a:cubicBezTo>
                      <a:cubicBezTo>
                        <a:pt x="16841" y="760"/>
                        <a:pt x="20651" y="-1145"/>
                        <a:pt x="23826" y="760"/>
                      </a:cubicBezTo>
                      <a:cubicBezTo>
                        <a:pt x="27001" y="2030"/>
                        <a:pt x="28905" y="5840"/>
                        <a:pt x="27001" y="9015"/>
                      </a:cubicBezTo>
                      <a:cubicBezTo>
                        <a:pt x="-25704" y="137920"/>
                        <a:pt x="80341" y="238885"/>
                        <a:pt x="81610" y="240155"/>
                      </a:cubicBezTo>
                      <a:cubicBezTo>
                        <a:pt x="84151" y="242695"/>
                        <a:pt x="84151" y="246505"/>
                        <a:pt x="82246" y="249045"/>
                      </a:cubicBezTo>
                      <a:cubicBezTo>
                        <a:pt x="80976" y="250315"/>
                        <a:pt x="79705" y="250950"/>
                        <a:pt x="77801" y="25095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7F475E64-42D6-7014-A10F-3CF8B83F9B91}"/>
                    </a:ext>
                  </a:extLst>
                </p:cNvPr>
                <p:cNvSpPr/>
                <p:nvPr/>
              </p:nvSpPr>
              <p:spPr>
                <a:xfrm>
                  <a:off x="5469135" y="2586517"/>
                  <a:ext cx="85896" cy="354167"/>
                </a:xfrm>
                <a:custGeom>
                  <a:avLst/>
                  <a:gdLst>
                    <a:gd name="connsiteX0" fmla="*/ 28059 w 85896"/>
                    <a:gd name="connsiteY0" fmla="*/ 354168 h 354167"/>
                    <a:gd name="connsiteX1" fmla="*/ 24884 w 85896"/>
                    <a:gd name="connsiteY1" fmla="*/ 352898 h 354167"/>
                    <a:gd name="connsiteX2" fmla="*/ 1389 w 85896"/>
                    <a:gd name="connsiteY2" fmla="*/ 314798 h 354167"/>
                    <a:gd name="connsiteX3" fmla="*/ 27424 w 85896"/>
                    <a:gd name="connsiteY3" fmla="*/ 229708 h 354167"/>
                    <a:gd name="connsiteX4" fmla="*/ 47744 w 85896"/>
                    <a:gd name="connsiteY4" fmla="*/ 9998 h 354167"/>
                    <a:gd name="connsiteX5" fmla="*/ 49014 w 85896"/>
                    <a:gd name="connsiteY5" fmla="*/ 1108 h 354167"/>
                    <a:gd name="connsiteX6" fmla="*/ 57904 w 85896"/>
                    <a:gd name="connsiteY6" fmla="*/ 2378 h 354167"/>
                    <a:gd name="connsiteX7" fmla="*/ 37584 w 85896"/>
                    <a:gd name="connsiteY7" fmla="*/ 236693 h 354167"/>
                    <a:gd name="connsiteX8" fmla="*/ 14089 w 85896"/>
                    <a:gd name="connsiteY8" fmla="*/ 311623 h 354167"/>
                    <a:gd name="connsiteX9" fmla="*/ 31869 w 85896"/>
                    <a:gd name="connsiteY9" fmla="*/ 341468 h 354167"/>
                    <a:gd name="connsiteX10" fmla="*/ 33774 w 85896"/>
                    <a:gd name="connsiteY10" fmla="*/ 350358 h 354167"/>
                    <a:gd name="connsiteX11" fmla="*/ 28059 w 85896"/>
                    <a:gd name="connsiteY11" fmla="*/ 354168 h 35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5896" h="354167">
                      <a:moveTo>
                        <a:pt x="28059" y="354168"/>
                      </a:moveTo>
                      <a:cubicBezTo>
                        <a:pt x="26789" y="354168"/>
                        <a:pt x="25519" y="353533"/>
                        <a:pt x="24884" y="352898"/>
                      </a:cubicBezTo>
                      <a:cubicBezTo>
                        <a:pt x="24249" y="352263"/>
                        <a:pt x="6469" y="340833"/>
                        <a:pt x="1389" y="314798"/>
                      </a:cubicBezTo>
                      <a:cubicBezTo>
                        <a:pt x="-3691" y="290033"/>
                        <a:pt x="5199" y="261458"/>
                        <a:pt x="27424" y="229708"/>
                      </a:cubicBezTo>
                      <a:cubicBezTo>
                        <a:pt x="80129" y="154143"/>
                        <a:pt x="87749" y="67783"/>
                        <a:pt x="47744" y="9998"/>
                      </a:cubicBezTo>
                      <a:cubicBezTo>
                        <a:pt x="45839" y="6823"/>
                        <a:pt x="46474" y="3013"/>
                        <a:pt x="49014" y="1108"/>
                      </a:cubicBezTo>
                      <a:cubicBezTo>
                        <a:pt x="52189" y="-797"/>
                        <a:pt x="55999" y="-162"/>
                        <a:pt x="57904" y="2378"/>
                      </a:cubicBezTo>
                      <a:cubicBezTo>
                        <a:pt x="101719" y="64608"/>
                        <a:pt x="93464" y="156683"/>
                        <a:pt x="37584" y="236693"/>
                      </a:cubicBezTo>
                      <a:cubicBezTo>
                        <a:pt x="17899" y="265268"/>
                        <a:pt x="9644" y="290668"/>
                        <a:pt x="14089" y="311623"/>
                      </a:cubicBezTo>
                      <a:cubicBezTo>
                        <a:pt x="17899" y="331943"/>
                        <a:pt x="31869" y="341468"/>
                        <a:pt x="31869" y="341468"/>
                      </a:cubicBezTo>
                      <a:cubicBezTo>
                        <a:pt x="35044" y="343373"/>
                        <a:pt x="35679" y="347183"/>
                        <a:pt x="33774" y="350358"/>
                      </a:cubicBezTo>
                      <a:cubicBezTo>
                        <a:pt x="32504" y="352898"/>
                        <a:pt x="30599" y="354168"/>
                        <a:pt x="28059" y="35416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072D8F37-8B4F-BC53-D578-3C943282B360}"/>
                    </a:ext>
                  </a:extLst>
                </p:cNvPr>
                <p:cNvSpPr/>
                <p:nvPr/>
              </p:nvSpPr>
              <p:spPr>
                <a:xfrm>
                  <a:off x="6172200" y="3161029"/>
                  <a:ext cx="281304" cy="383540"/>
                </a:xfrm>
                <a:custGeom>
                  <a:avLst/>
                  <a:gdLst>
                    <a:gd name="connsiteX0" fmla="*/ 29210 w 281304"/>
                    <a:gd name="connsiteY0" fmla="*/ 117475 h 383540"/>
                    <a:gd name="connsiteX1" fmla="*/ 281305 w 281304"/>
                    <a:gd name="connsiteY1" fmla="*/ 383540 h 383540"/>
                    <a:gd name="connsiteX2" fmla="*/ 179705 w 281304"/>
                    <a:gd name="connsiteY2" fmla="*/ 210185 h 383540"/>
                    <a:gd name="connsiteX3" fmla="*/ 125095 w 281304"/>
                    <a:gd name="connsiteY3" fmla="*/ 39370 h 383540"/>
                    <a:gd name="connsiteX4" fmla="*/ 168910 w 281304"/>
                    <a:gd name="connsiteY4" fmla="*/ 54610 h 383540"/>
                    <a:gd name="connsiteX5" fmla="*/ 122555 w 281304"/>
                    <a:gd name="connsiteY5" fmla="*/ 15875 h 383540"/>
                    <a:gd name="connsiteX6" fmla="*/ 0 w 281304"/>
                    <a:gd name="connsiteY6" fmla="*/ 0 h 383540"/>
                    <a:gd name="connsiteX7" fmla="*/ 29210 w 281304"/>
                    <a:gd name="connsiteY7" fmla="*/ 117475 h 383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1304" h="383540">
                      <a:moveTo>
                        <a:pt x="29210" y="117475"/>
                      </a:moveTo>
                      <a:lnTo>
                        <a:pt x="281305" y="383540"/>
                      </a:lnTo>
                      <a:cubicBezTo>
                        <a:pt x="281305" y="383540"/>
                        <a:pt x="199390" y="264795"/>
                        <a:pt x="179705" y="210185"/>
                      </a:cubicBezTo>
                      <a:cubicBezTo>
                        <a:pt x="160020" y="155575"/>
                        <a:pt x="182880" y="67310"/>
                        <a:pt x="125095" y="39370"/>
                      </a:cubicBezTo>
                      <a:cubicBezTo>
                        <a:pt x="125095" y="39370"/>
                        <a:pt x="149860" y="36195"/>
                        <a:pt x="168910" y="54610"/>
                      </a:cubicBezTo>
                      <a:cubicBezTo>
                        <a:pt x="184785" y="69850"/>
                        <a:pt x="179705" y="20955"/>
                        <a:pt x="122555" y="15875"/>
                      </a:cubicBezTo>
                      <a:cubicBezTo>
                        <a:pt x="66040" y="10795"/>
                        <a:pt x="44450" y="26670"/>
                        <a:pt x="0" y="0"/>
                      </a:cubicBezTo>
                      <a:cubicBezTo>
                        <a:pt x="0" y="0"/>
                        <a:pt x="31115" y="29845"/>
                        <a:pt x="29210" y="117475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D2DFD2A2-732F-6102-DB8F-EB0EBAB84A2A}"/>
                    </a:ext>
                  </a:extLst>
                </p:cNvPr>
                <p:cNvSpPr/>
                <p:nvPr/>
              </p:nvSpPr>
              <p:spPr>
                <a:xfrm>
                  <a:off x="6058204" y="3203796"/>
                  <a:ext cx="431266" cy="416341"/>
                </a:xfrm>
                <a:custGeom>
                  <a:avLst/>
                  <a:gdLst>
                    <a:gd name="connsiteX0" fmla="*/ 220676 w 431266"/>
                    <a:gd name="connsiteY0" fmla="*/ 102014 h 416341"/>
                    <a:gd name="connsiteX1" fmla="*/ 21921 w 431266"/>
                    <a:gd name="connsiteY1" fmla="*/ 94394 h 416341"/>
                    <a:gd name="connsiteX2" fmla="*/ 13666 w 431266"/>
                    <a:gd name="connsiteY2" fmla="*/ 235364 h 416341"/>
                    <a:gd name="connsiteX3" fmla="*/ 57481 w 431266"/>
                    <a:gd name="connsiteY3" fmla="*/ 304579 h 416341"/>
                    <a:gd name="connsiteX4" fmla="*/ 96851 w 431266"/>
                    <a:gd name="connsiteY4" fmla="*/ 364904 h 416341"/>
                    <a:gd name="connsiteX5" fmla="*/ 114631 w 431266"/>
                    <a:gd name="connsiteY5" fmla="*/ 369984 h 416341"/>
                    <a:gd name="connsiteX6" fmla="*/ 154636 w 431266"/>
                    <a:gd name="connsiteY6" fmla="*/ 416339 h 416341"/>
                    <a:gd name="connsiteX7" fmla="*/ 162891 w 431266"/>
                    <a:gd name="connsiteY7" fmla="*/ 270924 h 416341"/>
                    <a:gd name="connsiteX8" fmla="*/ 204166 w 431266"/>
                    <a:gd name="connsiteY8" fmla="*/ 262669 h 416341"/>
                    <a:gd name="connsiteX9" fmla="*/ 322911 w 431266"/>
                    <a:gd name="connsiteY9" fmla="*/ 229649 h 416341"/>
                    <a:gd name="connsiteX10" fmla="*/ 423876 w 431266"/>
                    <a:gd name="connsiteY10" fmla="*/ 71534 h 416341"/>
                    <a:gd name="connsiteX11" fmla="*/ 325451 w 431266"/>
                    <a:gd name="connsiteY11" fmla="*/ 1684 h 416341"/>
                    <a:gd name="connsiteX12" fmla="*/ 220676 w 431266"/>
                    <a:gd name="connsiteY12" fmla="*/ 102014 h 416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1266" h="416341">
                      <a:moveTo>
                        <a:pt x="220676" y="102014"/>
                      </a:moveTo>
                      <a:cubicBezTo>
                        <a:pt x="176226" y="110269"/>
                        <a:pt x="31446" y="63279"/>
                        <a:pt x="21921" y="94394"/>
                      </a:cubicBezTo>
                      <a:cubicBezTo>
                        <a:pt x="11761" y="126144"/>
                        <a:pt x="-16814" y="193454"/>
                        <a:pt x="13666" y="235364"/>
                      </a:cubicBezTo>
                      <a:cubicBezTo>
                        <a:pt x="44146" y="277274"/>
                        <a:pt x="57481" y="304579"/>
                        <a:pt x="57481" y="304579"/>
                      </a:cubicBezTo>
                      <a:cubicBezTo>
                        <a:pt x="57481" y="304579"/>
                        <a:pt x="79071" y="359824"/>
                        <a:pt x="96851" y="364904"/>
                      </a:cubicBezTo>
                      <a:cubicBezTo>
                        <a:pt x="114631" y="369984"/>
                        <a:pt x="114631" y="369984"/>
                        <a:pt x="114631" y="369984"/>
                      </a:cubicBezTo>
                      <a:cubicBezTo>
                        <a:pt x="114631" y="369984"/>
                        <a:pt x="127331" y="415704"/>
                        <a:pt x="154636" y="416339"/>
                      </a:cubicBezTo>
                      <a:cubicBezTo>
                        <a:pt x="181941" y="416974"/>
                        <a:pt x="162256" y="298229"/>
                        <a:pt x="162891" y="270924"/>
                      </a:cubicBezTo>
                      <a:cubicBezTo>
                        <a:pt x="163526" y="243619"/>
                        <a:pt x="181306" y="253144"/>
                        <a:pt x="204166" y="262669"/>
                      </a:cubicBezTo>
                      <a:cubicBezTo>
                        <a:pt x="227026" y="272194"/>
                        <a:pt x="267666" y="264574"/>
                        <a:pt x="322911" y="229649"/>
                      </a:cubicBezTo>
                      <a:cubicBezTo>
                        <a:pt x="378156" y="194724"/>
                        <a:pt x="455626" y="95029"/>
                        <a:pt x="423876" y="71534"/>
                      </a:cubicBezTo>
                      <a:cubicBezTo>
                        <a:pt x="406731" y="58199"/>
                        <a:pt x="336246" y="-11651"/>
                        <a:pt x="325451" y="1684"/>
                      </a:cubicBezTo>
                      <a:cubicBezTo>
                        <a:pt x="287351" y="49309"/>
                        <a:pt x="249251" y="96299"/>
                        <a:pt x="220676" y="102014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C244B6CD-E1A0-5173-DFEC-2A4E72558375}"/>
                    </a:ext>
                  </a:extLst>
                </p:cNvPr>
                <p:cNvSpPr/>
                <p:nvPr/>
              </p:nvSpPr>
              <p:spPr>
                <a:xfrm>
                  <a:off x="5055744" y="3466465"/>
                  <a:ext cx="1191885" cy="535073"/>
                </a:xfrm>
                <a:custGeom>
                  <a:avLst/>
                  <a:gdLst>
                    <a:gd name="connsiteX0" fmla="*/ 760 w 1191885"/>
                    <a:gd name="connsiteY0" fmla="*/ 461010 h 535073"/>
                    <a:gd name="connsiteX1" fmla="*/ 3935 w 1191885"/>
                    <a:gd name="connsiteY1" fmla="*/ 469265 h 535073"/>
                    <a:gd name="connsiteX2" fmla="*/ 691640 w 1191885"/>
                    <a:gd name="connsiteY2" fmla="*/ 497840 h 535073"/>
                    <a:gd name="connsiteX3" fmla="*/ 1165985 w 1191885"/>
                    <a:gd name="connsiteY3" fmla="*/ 0 h 535073"/>
                    <a:gd name="connsiteX4" fmla="*/ 1168525 w 1191885"/>
                    <a:gd name="connsiteY4" fmla="*/ 59690 h 535073"/>
                    <a:gd name="connsiteX5" fmla="*/ 710690 w 1191885"/>
                    <a:gd name="connsiteY5" fmla="*/ 451485 h 535073"/>
                    <a:gd name="connsiteX6" fmla="*/ 22350 w 1191885"/>
                    <a:gd name="connsiteY6" fmla="*/ 443230 h 535073"/>
                    <a:gd name="connsiteX7" fmla="*/ 7110 w 1191885"/>
                    <a:gd name="connsiteY7" fmla="*/ 449580 h 535073"/>
                    <a:gd name="connsiteX8" fmla="*/ 760 w 1191885"/>
                    <a:gd name="connsiteY8" fmla="*/ 461010 h 53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1885" h="535073">
                      <a:moveTo>
                        <a:pt x="760" y="461010"/>
                      </a:moveTo>
                      <a:cubicBezTo>
                        <a:pt x="-1145" y="464185"/>
                        <a:pt x="760" y="467995"/>
                        <a:pt x="3935" y="469265"/>
                      </a:cubicBezTo>
                      <a:cubicBezTo>
                        <a:pt x="52830" y="487045"/>
                        <a:pt x="380490" y="588645"/>
                        <a:pt x="691640" y="497840"/>
                      </a:cubicBezTo>
                      <a:cubicBezTo>
                        <a:pt x="961515" y="419100"/>
                        <a:pt x="1286635" y="86360"/>
                        <a:pt x="1165985" y="0"/>
                      </a:cubicBezTo>
                      <a:cubicBezTo>
                        <a:pt x="1163445" y="15240"/>
                        <a:pt x="1168525" y="59690"/>
                        <a:pt x="1168525" y="59690"/>
                      </a:cubicBezTo>
                      <a:cubicBezTo>
                        <a:pt x="1168525" y="59690"/>
                        <a:pt x="1059940" y="314325"/>
                        <a:pt x="710690" y="451485"/>
                      </a:cubicBezTo>
                      <a:cubicBezTo>
                        <a:pt x="443355" y="556260"/>
                        <a:pt x="85850" y="462280"/>
                        <a:pt x="22350" y="443230"/>
                      </a:cubicBezTo>
                      <a:cubicBezTo>
                        <a:pt x="16635" y="441325"/>
                        <a:pt x="10285" y="443865"/>
                        <a:pt x="7110" y="449580"/>
                      </a:cubicBezTo>
                      <a:lnTo>
                        <a:pt x="760" y="46101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13F4210-8465-AF16-7D04-6A9C54D8E496}"/>
                  </a:ext>
                </a:extLst>
              </p:cNvPr>
              <p:cNvSpPr/>
              <p:nvPr/>
            </p:nvSpPr>
            <p:spPr>
              <a:xfrm>
                <a:off x="6461482" y="2184252"/>
                <a:ext cx="98925" cy="149372"/>
              </a:xfrm>
              <a:custGeom>
                <a:avLst/>
                <a:gdLst>
                  <a:gd name="connsiteX0" fmla="*/ 277 w 98925"/>
                  <a:gd name="connsiteY0" fmla="*/ 15388 h 149372"/>
                  <a:gd name="connsiteX1" fmla="*/ 67587 w 98925"/>
                  <a:gd name="connsiteY1" fmla="*/ 148 h 149372"/>
                  <a:gd name="connsiteX2" fmla="*/ 89177 w 98925"/>
                  <a:gd name="connsiteY2" fmla="*/ 68728 h 149372"/>
                  <a:gd name="connsiteX3" fmla="*/ 98702 w 98925"/>
                  <a:gd name="connsiteY3" fmla="*/ 149373 h 149372"/>
                  <a:gd name="connsiteX4" fmla="*/ 277 w 98925"/>
                  <a:gd name="connsiteY4" fmla="*/ 15388 h 149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25" h="149372">
                    <a:moveTo>
                      <a:pt x="277" y="15388"/>
                    </a:moveTo>
                    <a:cubicBezTo>
                      <a:pt x="277" y="15388"/>
                      <a:pt x="54252" y="-1757"/>
                      <a:pt x="67587" y="148"/>
                    </a:cubicBezTo>
                    <a:cubicBezTo>
                      <a:pt x="67587" y="148"/>
                      <a:pt x="86002" y="57933"/>
                      <a:pt x="89177" y="68728"/>
                    </a:cubicBezTo>
                    <a:cubicBezTo>
                      <a:pt x="101243" y="108098"/>
                      <a:pt x="98702" y="149373"/>
                      <a:pt x="98702" y="149373"/>
                    </a:cubicBezTo>
                    <a:cubicBezTo>
                      <a:pt x="98702" y="149373"/>
                      <a:pt x="-6073" y="75713"/>
                      <a:pt x="277" y="15388"/>
                    </a:cubicBezTo>
                    <a:close/>
                  </a:path>
                </a:pathLst>
              </a:custGeom>
              <a:solidFill>
                <a:srgbClr val="BC005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3A5ACB71-507E-A02D-DE76-26BE9A9B71EE}"/>
                  </a:ext>
                </a:extLst>
              </p:cNvPr>
              <p:cNvSpPr/>
              <p:nvPr/>
            </p:nvSpPr>
            <p:spPr>
              <a:xfrm>
                <a:off x="6202857" y="2127142"/>
                <a:ext cx="603461" cy="1320272"/>
              </a:xfrm>
              <a:custGeom>
                <a:avLst/>
                <a:gdLst>
                  <a:gd name="connsiteX0" fmla="*/ 60783 w 603461"/>
                  <a:gd name="connsiteY0" fmla="*/ 14712 h 1320272"/>
                  <a:gd name="connsiteX1" fmla="*/ 392887 w 603461"/>
                  <a:gd name="connsiteY1" fmla="*/ 296017 h 1320272"/>
                  <a:gd name="connsiteX2" fmla="*/ 591008 w 603461"/>
                  <a:gd name="connsiteY2" fmla="*/ 840212 h 1320272"/>
                  <a:gd name="connsiteX3" fmla="*/ 544018 w 603461"/>
                  <a:gd name="connsiteY3" fmla="*/ 1008487 h 1320272"/>
                  <a:gd name="connsiteX4" fmla="*/ 149047 w 603461"/>
                  <a:gd name="connsiteY4" fmla="*/ 1320272 h 1320272"/>
                  <a:gd name="connsiteX5" fmla="*/ 62052 w 603461"/>
                  <a:gd name="connsiteY5" fmla="*/ 1192002 h 1320272"/>
                  <a:gd name="connsiteX6" fmla="*/ 312242 w 603461"/>
                  <a:gd name="connsiteY6" fmla="*/ 857357 h 1320272"/>
                  <a:gd name="connsiteX7" fmla="*/ 160477 w 603461"/>
                  <a:gd name="connsiteY7" fmla="*/ 641457 h 1320272"/>
                  <a:gd name="connsiteX8" fmla="*/ 16967 w 603461"/>
                  <a:gd name="connsiteY8" fmla="*/ 329037 h 1320272"/>
                  <a:gd name="connsiteX9" fmla="*/ 60783 w 603461"/>
                  <a:gd name="connsiteY9" fmla="*/ 14712 h 1320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3461" h="1320272">
                    <a:moveTo>
                      <a:pt x="60783" y="14712"/>
                    </a:moveTo>
                    <a:cubicBezTo>
                      <a:pt x="146508" y="-31008"/>
                      <a:pt x="302717" y="21062"/>
                      <a:pt x="392887" y="296017"/>
                    </a:cubicBezTo>
                    <a:cubicBezTo>
                      <a:pt x="483058" y="570972"/>
                      <a:pt x="574498" y="791317"/>
                      <a:pt x="591008" y="840212"/>
                    </a:cubicBezTo>
                    <a:cubicBezTo>
                      <a:pt x="608152" y="889107"/>
                      <a:pt x="618948" y="931652"/>
                      <a:pt x="544018" y="1008487"/>
                    </a:cubicBezTo>
                    <a:cubicBezTo>
                      <a:pt x="469087" y="1085322"/>
                      <a:pt x="345262" y="1219942"/>
                      <a:pt x="149047" y="1320272"/>
                    </a:cubicBezTo>
                    <a:cubicBezTo>
                      <a:pt x="89358" y="1263757"/>
                      <a:pt x="-57962" y="1266932"/>
                      <a:pt x="62052" y="1192002"/>
                    </a:cubicBezTo>
                    <a:cubicBezTo>
                      <a:pt x="230963" y="1086592"/>
                      <a:pt x="245567" y="902442"/>
                      <a:pt x="312242" y="857357"/>
                    </a:cubicBezTo>
                    <a:cubicBezTo>
                      <a:pt x="312242" y="857357"/>
                      <a:pt x="220167" y="739247"/>
                      <a:pt x="160477" y="641457"/>
                    </a:cubicBezTo>
                    <a:cubicBezTo>
                      <a:pt x="96342" y="536682"/>
                      <a:pt x="32842" y="419842"/>
                      <a:pt x="16967" y="329037"/>
                    </a:cubicBezTo>
                    <a:cubicBezTo>
                      <a:pt x="458" y="236962"/>
                      <a:pt x="-25578" y="60432"/>
                      <a:pt x="60783" y="14712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7A416F1-83FA-48EA-2CBE-F5C7F132D45E}"/>
                  </a:ext>
                </a:extLst>
              </p:cNvPr>
              <p:cNvSpPr/>
              <p:nvPr/>
            </p:nvSpPr>
            <p:spPr>
              <a:xfrm>
                <a:off x="6280160" y="2190453"/>
                <a:ext cx="475864" cy="695621"/>
              </a:xfrm>
              <a:custGeom>
                <a:avLst/>
                <a:gdLst>
                  <a:gd name="connsiteX0" fmla="*/ 163820 w 475864"/>
                  <a:gd name="connsiteY0" fmla="*/ 695621 h 695621"/>
                  <a:gd name="connsiteX1" fmla="*/ 205095 w 475864"/>
                  <a:gd name="connsiteY1" fmla="*/ 635296 h 695621"/>
                  <a:gd name="connsiteX2" fmla="*/ 383530 w 475864"/>
                  <a:gd name="connsiteY2" fmla="*/ 524806 h 695621"/>
                  <a:gd name="connsiteX3" fmla="*/ 468620 w 475864"/>
                  <a:gd name="connsiteY3" fmla="*/ 404156 h 695621"/>
                  <a:gd name="connsiteX4" fmla="*/ 316855 w 475864"/>
                  <a:gd name="connsiteY4" fmla="*/ 184446 h 695621"/>
                  <a:gd name="connsiteX5" fmla="*/ 181600 w 475864"/>
                  <a:gd name="connsiteY5" fmla="*/ 2836 h 695621"/>
                  <a:gd name="connsiteX6" fmla="*/ 72380 w 475864"/>
                  <a:gd name="connsiteY6" fmla="*/ 220006 h 695621"/>
                  <a:gd name="connsiteX7" fmla="*/ 9515 w 475864"/>
                  <a:gd name="connsiteY7" fmla="*/ 620691 h 695621"/>
                  <a:gd name="connsiteX8" fmla="*/ 163820 w 475864"/>
                  <a:gd name="connsiteY8" fmla="*/ 695621 h 69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864" h="695621">
                    <a:moveTo>
                      <a:pt x="163820" y="695621"/>
                    </a:moveTo>
                    <a:cubicBezTo>
                      <a:pt x="163820" y="695621"/>
                      <a:pt x="162550" y="649901"/>
                      <a:pt x="205095" y="635296"/>
                    </a:cubicBezTo>
                    <a:cubicBezTo>
                      <a:pt x="247005" y="620056"/>
                      <a:pt x="315585" y="583226"/>
                      <a:pt x="383530" y="524806"/>
                    </a:cubicBezTo>
                    <a:cubicBezTo>
                      <a:pt x="452110" y="466386"/>
                      <a:pt x="493385" y="437811"/>
                      <a:pt x="468620" y="404156"/>
                    </a:cubicBezTo>
                    <a:cubicBezTo>
                      <a:pt x="435600" y="359071"/>
                      <a:pt x="377815" y="284776"/>
                      <a:pt x="316855" y="184446"/>
                    </a:cubicBezTo>
                    <a:cubicBezTo>
                      <a:pt x="287010" y="134916"/>
                      <a:pt x="243195" y="30776"/>
                      <a:pt x="181600" y="2836"/>
                    </a:cubicBezTo>
                    <a:cubicBezTo>
                      <a:pt x="120005" y="-24469"/>
                      <a:pt x="91430" y="152696"/>
                      <a:pt x="72380" y="220006"/>
                    </a:cubicBezTo>
                    <a:cubicBezTo>
                      <a:pt x="53330" y="286681"/>
                      <a:pt x="-27315" y="567351"/>
                      <a:pt x="9515" y="620691"/>
                    </a:cubicBezTo>
                    <a:cubicBezTo>
                      <a:pt x="47615" y="672761"/>
                      <a:pt x="163820" y="695621"/>
                      <a:pt x="163820" y="695621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7FB8FC28-7D6A-F155-61FD-9FDF41DD0DC2}"/>
                  </a:ext>
                </a:extLst>
              </p:cNvPr>
              <p:cNvSpPr/>
              <p:nvPr/>
            </p:nvSpPr>
            <p:spPr>
              <a:xfrm>
                <a:off x="6149031" y="2099260"/>
                <a:ext cx="374324" cy="715393"/>
              </a:xfrm>
              <a:custGeom>
                <a:avLst/>
                <a:gdLst>
                  <a:gd name="connsiteX0" fmla="*/ 374324 w 374324"/>
                  <a:gd name="connsiteY0" fmla="*/ 85139 h 715393"/>
                  <a:gd name="connsiteX1" fmla="*/ 268914 w 374324"/>
                  <a:gd name="connsiteY1" fmla="*/ 128319 h 715393"/>
                  <a:gd name="connsiteX2" fmla="*/ 213669 w 374324"/>
                  <a:gd name="connsiteY2" fmla="*/ 429310 h 715393"/>
                  <a:gd name="connsiteX3" fmla="*/ 213669 w 374324"/>
                  <a:gd name="connsiteY3" fmla="*/ 668704 h 715393"/>
                  <a:gd name="connsiteX4" fmla="*/ 73334 w 374324"/>
                  <a:gd name="connsiteY4" fmla="*/ 591869 h 715393"/>
                  <a:gd name="connsiteX5" fmla="*/ 22534 w 374324"/>
                  <a:gd name="connsiteY5" fmla="*/ 77519 h 715393"/>
                  <a:gd name="connsiteX6" fmla="*/ 138739 w 374324"/>
                  <a:gd name="connsiteY6" fmla="*/ 2589 h 715393"/>
                  <a:gd name="connsiteX7" fmla="*/ 374324 w 374324"/>
                  <a:gd name="connsiteY7" fmla="*/ 85139 h 71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4324" h="715393">
                    <a:moveTo>
                      <a:pt x="374324" y="85139"/>
                    </a:moveTo>
                    <a:cubicBezTo>
                      <a:pt x="374324" y="85139"/>
                      <a:pt x="294949" y="94029"/>
                      <a:pt x="268914" y="128319"/>
                    </a:cubicBezTo>
                    <a:cubicBezTo>
                      <a:pt x="243514" y="162610"/>
                      <a:pt x="227639" y="366444"/>
                      <a:pt x="213669" y="429310"/>
                    </a:cubicBezTo>
                    <a:cubicBezTo>
                      <a:pt x="199699" y="492174"/>
                      <a:pt x="156519" y="529639"/>
                      <a:pt x="213669" y="668704"/>
                    </a:cubicBezTo>
                    <a:cubicBezTo>
                      <a:pt x="270819" y="807769"/>
                      <a:pt x="73334" y="591869"/>
                      <a:pt x="73334" y="591869"/>
                    </a:cubicBezTo>
                    <a:cubicBezTo>
                      <a:pt x="73334" y="591869"/>
                      <a:pt x="-49221" y="176579"/>
                      <a:pt x="22534" y="77519"/>
                    </a:cubicBezTo>
                    <a:cubicBezTo>
                      <a:pt x="94289" y="-21540"/>
                      <a:pt x="138739" y="2589"/>
                      <a:pt x="138739" y="2589"/>
                    </a:cubicBezTo>
                    <a:cubicBezTo>
                      <a:pt x="138739" y="2589"/>
                      <a:pt x="320984" y="29260"/>
                      <a:pt x="374324" y="85139"/>
                    </a:cubicBez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4317B99-8808-EA00-00FC-C3929494EA4E}"/>
                  </a:ext>
                </a:extLst>
              </p:cNvPr>
              <p:cNvSpPr/>
              <p:nvPr/>
            </p:nvSpPr>
            <p:spPr>
              <a:xfrm>
                <a:off x="6184900" y="2676525"/>
                <a:ext cx="261979" cy="245826"/>
              </a:xfrm>
              <a:custGeom>
                <a:avLst/>
                <a:gdLst>
                  <a:gd name="connsiteX0" fmla="*/ 144780 w 261979"/>
                  <a:gd name="connsiteY0" fmla="*/ 0 h 245826"/>
                  <a:gd name="connsiteX1" fmla="*/ 256540 w 261979"/>
                  <a:gd name="connsiteY1" fmla="*/ 211455 h 245826"/>
                  <a:gd name="connsiteX2" fmla="*/ 78105 w 261979"/>
                  <a:gd name="connsiteY2" fmla="*/ 220345 h 245826"/>
                  <a:gd name="connsiteX3" fmla="*/ 0 w 261979"/>
                  <a:gd name="connsiteY3" fmla="*/ 50165 h 245826"/>
                  <a:gd name="connsiteX4" fmla="*/ 117475 w 261979"/>
                  <a:gd name="connsiteY4" fmla="*/ 2540 h 245826"/>
                  <a:gd name="connsiteX5" fmla="*/ 144780 w 261979"/>
                  <a:gd name="connsiteY5" fmla="*/ 0 h 245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1979" h="245826">
                    <a:moveTo>
                      <a:pt x="144780" y="0"/>
                    </a:moveTo>
                    <a:cubicBezTo>
                      <a:pt x="144780" y="0"/>
                      <a:pt x="228600" y="218440"/>
                      <a:pt x="256540" y="211455"/>
                    </a:cubicBezTo>
                    <a:cubicBezTo>
                      <a:pt x="299085" y="283210"/>
                      <a:pt x="78105" y="220345"/>
                      <a:pt x="78105" y="220345"/>
                    </a:cubicBezTo>
                    <a:lnTo>
                      <a:pt x="0" y="50165"/>
                    </a:lnTo>
                    <a:lnTo>
                      <a:pt x="117475" y="2540"/>
                    </a:lnTo>
                    <a:lnTo>
                      <a:pt x="144780" y="0"/>
                    </a:ln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9A2C64A-DAAF-BD23-7301-312805FEA913}"/>
                  </a:ext>
                </a:extLst>
              </p:cNvPr>
              <p:cNvSpPr/>
              <p:nvPr/>
            </p:nvSpPr>
            <p:spPr>
              <a:xfrm>
                <a:off x="5790565" y="2512208"/>
                <a:ext cx="239246" cy="187176"/>
              </a:xfrm>
              <a:custGeom>
                <a:avLst/>
                <a:gdLst>
                  <a:gd name="connsiteX0" fmla="*/ 12065 w 239246"/>
                  <a:gd name="connsiteY0" fmla="*/ 187177 h 187176"/>
                  <a:gd name="connsiteX1" fmla="*/ 6350 w 239246"/>
                  <a:gd name="connsiteY1" fmla="*/ 187177 h 187176"/>
                  <a:gd name="connsiteX2" fmla="*/ 0 w 239246"/>
                  <a:gd name="connsiteY2" fmla="*/ 180827 h 187176"/>
                  <a:gd name="connsiteX3" fmla="*/ 6350 w 239246"/>
                  <a:gd name="connsiteY3" fmla="*/ 174477 h 187176"/>
                  <a:gd name="connsiteX4" fmla="*/ 12065 w 239246"/>
                  <a:gd name="connsiteY4" fmla="*/ 174477 h 187176"/>
                  <a:gd name="connsiteX5" fmla="*/ 227330 w 239246"/>
                  <a:gd name="connsiteY5" fmla="*/ 3662 h 187176"/>
                  <a:gd name="connsiteX6" fmla="*/ 235585 w 239246"/>
                  <a:gd name="connsiteY6" fmla="*/ 487 h 187176"/>
                  <a:gd name="connsiteX7" fmla="*/ 238760 w 239246"/>
                  <a:gd name="connsiteY7" fmla="*/ 8742 h 187176"/>
                  <a:gd name="connsiteX8" fmla="*/ 177800 w 239246"/>
                  <a:gd name="connsiteY8" fmla="*/ 99547 h 187176"/>
                  <a:gd name="connsiteX9" fmla="*/ 12065 w 239246"/>
                  <a:gd name="connsiteY9" fmla="*/ 187177 h 187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9246" h="187176">
                    <a:moveTo>
                      <a:pt x="12065" y="187177"/>
                    </a:moveTo>
                    <a:cubicBezTo>
                      <a:pt x="10160" y="187177"/>
                      <a:pt x="8255" y="187177"/>
                      <a:pt x="6350" y="187177"/>
                    </a:cubicBezTo>
                    <a:cubicBezTo>
                      <a:pt x="2540" y="187177"/>
                      <a:pt x="0" y="184002"/>
                      <a:pt x="0" y="180827"/>
                    </a:cubicBezTo>
                    <a:cubicBezTo>
                      <a:pt x="0" y="177017"/>
                      <a:pt x="3175" y="174477"/>
                      <a:pt x="6350" y="174477"/>
                    </a:cubicBezTo>
                    <a:cubicBezTo>
                      <a:pt x="8255" y="174477"/>
                      <a:pt x="10160" y="174477"/>
                      <a:pt x="12065" y="174477"/>
                    </a:cubicBezTo>
                    <a:cubicBezTo>
                      <a:pt x="145415" y="174477"/>
                      <a:pt x="226060" y="5567"/>
                      <a:pt x="227330" y="3662"/>
                    </a:cubicBezTo>
                    <a:cubicBezTo>
                      <a:pt x="228600" y="487"/>
                      <a:pt x="232410" y="-783"/>
                      <a:pt x="235585" y="487"/>
                    </a:cubicBezTo>
                    <a:cubicBezTo>
                      <a:pt x="238760" y="1757"/>
                      <a:pt x="240030" y="5567"/>
                      <a:pt x="238760" y="8742"/>
                    </a:cubicBezTo>
                    <a:cubicBezTo>
                      <a:pt x="238125" y="10647"/>
                      <a:pt x="217170" y="55097"/>
                      <a:pt x="177800" y="99547"/>
                    </a:cubicBezTo>
                    <a:cubicBezTo>
                      <a:pt x="127635" y="157332"/>
                      <a:pt x="70485" y="187177"/>
                      <a:pt x="12065" y="18717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51E28905-E93B-A636-2925-8B6890760248}"/>
                  </a:ext>
                </a:extLst>
              </p:cNvPr>
              <p:cNvSpPr/>
              <p:nvPr/>
            </p:nvSpPr>
            <p:spPr>
              <a:xfrm>
                <a:off x="6222608" y="2463066"/>
                <a:ext cx="177172" cy="383003"/>
              </a:xfrm>
              <a:custGeom>
                <a:avLst/>
                <a:gdLst>
                  <a:gd name="connsiteX0" fmla="*/ 170572 w 177172"/>
                  <a:gd name="connsiteY0" fmla="*/ 383003 h 383003"/>
                  <a:gd name="connsiteX1" fmla="*/ 168032 w 177172"/>
                  <a:gd name="connsiteY1" fmla="*/ 382368 h 383003"/>
                  <a:gd name="connsiteX2" fmla="*/ 392 w 177172"/>
                  <a:gd name="connsiteY2" fmla="*/ 183613 h 383003"/>
                  <a:gd name="connsiteX3" fmla="*/ 4837 w 177172"/>
                  <a:gd name="connsiteY3" fmla="*/ 175358 h 383003"/>
                  <a:gd name="connsiteX4" fmla="*/ 13092 w 177172"/>
                  <a:gd name="connsiteY4" fmla="*/ 179803 h 383003"/>
                  <a:gd name="connsiteX5" fmla="*/ 145172 w 177172"/>
                  <a:gd name="connsiteY5" fmla="*/ 355698 h 383003"/>
                  <a:gd name="connsiteX6" fmla="*/ 53732 w 177172"/>
                  <a:gd name="connsiteY6" fmla="*/ 5178 h 383003"/>
                  <a:gd name="connsiteX7" fmla="*/ 61352 w 177172"/>
                  <a:gd name="connsiteY7" fmla="*/ 98 h 383003"/>
                  <a:gd name="connsiteX8" fmla="*/ 66432 w 177172"/>
                  <a:gd name="connsiteY8" fmla="*/ 7718 h 383003"/>
                  <a:gd name="connsiteX9" fmla="*/ 175652 w 177172"/>
                  <a:gd name="connsiteY9" fmla="*/ 372208 h 383003"/>
                  <a:gd name="connsiteX10" fmla="*/ 176287 w 177172"/>
                  <a:gd name="connsiteY10" fmla="*/ 380463 h 383003"/>
                  <a:gd name="connsiteX11" fmla="*/ 170572 w 177172"/>
                  <a:gd name="connsiteY11" fmla="*/ 383003 h 38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7172" h="383003">
                    <a:moveTo>
                      <a:pt x="170572" y="383003"/>
                    </a:moveTo>
                    <a:cubicBezTo>
                      <a:pt x="169937" y="383003"/>
                      <a:pt x="168667" y="383003"/>
                      <a:pt x="168032" y="382368"/>
                    </a:cubicBezTo>
                    <a:cubicBezTo>
                      <a:pt x="46747" y="327123"/>
                      <a:pt x="2297" y="189328"/>
                      <a:pt x="392" y="183613"/>
                    </a:cubicBezTo>
                    <a:cubicBezTo>
                      <a:pt x="-878" y="180438"/>
                      <a:pt x="1027" y="176628"/>
                      <a:pt x="4837" y="175358"/>
                    </a:cubicBezTo>
                    <a:cubicBezTo>
                      <a:pt x="8012" y="174088"/>
                      <a:pt x="11822" y="175993"/>
                      <a:pt x="13092" y="179803"/>
                    </a:cubicBezTo>
                    <a:cubicBezTo>
                      <a:pt x="13727" y="181073"/>
                      <a:pt x="49922" y="295373"/>
                      <a:pt x="145172" y="355698"/>
                    </a:cubicBezTo>
                    <a:cubicBezTo>
                      <a:pt x="16267" y="188693"/>
                      <a:pt x="53732" y="7083"/>
                      <a:pt x="53732" y="5178"/>
                    </a:cubicBezTo>
                    <a:cubicBezTo>
                      <a:pt x="54367" y="2003"/>
                      <a:pt x="57542" y="-537"/>
                      <a:pt x="61352" y="98"/>
                    </a:cubicBezTo>
                    <a:cubicBezTo>
                      <a:pt x="64527" y="733"/>
                      <a:pt x="67067" y="3908"/>
                      <a:pt x="66432" y="7718"/>
                    </a:cubicBezTo>
                    <a:cubicBezTo>
                      <a:pt x="65797" y="9623"/>
                      <a:pt x="26427" y="203933"/>
                      <a:pt x="175652" y="372208"/>
                    </a:cubicBezTo>
                    <a:cubicBezTo>
                      <a:pt x="177557" y="374748"/>
                      <a:pt x="177557" y="377923"/>
                      <a:pt x="176287" y="380463"/>
                    </a:cubicBezTo>
                    <a:cubicBezTo>
                      <a:pt x="174382" y="381733"/>
                      <a:pt x="172477" y="383003"/>
                      <a:pt x="170572" y="38300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70DCC95-24C1-01B8-19F2-8B167324E614}"/>
                  </a:ext>
                </a:extLst>
              </p:cNvPr>
              <p:cNvSpPr/>
              <p:nvPr/>
            </p:nvSpPr>
            <p:spPr>
              <a:xfrm>
                <a:off x="6571837" y="3291203"/>
                <a:ext cx="1580291" cy="2395544"/>
              </a:xfrm>
              <a:custGeom>
                <a:avLst/>
                <a:gdLst>
                  <a:gd name="connsiteX0" fmla="*/ 1533937 w 1580291"/>
                  <a:gd name="connsiteY0" fmla="*/ 1970406 h 2395544"/>
                  <a:gd name="connsiteX1" fmla="*/ 1395507 w 1580291"/>
                  <a:gd name="connsiteY1" fmla="*/ 1795781 h 2395544"/>
                  <a:gd name="connsiteX2" fmla="*/ 1056418 w 1580291"/>
                  <a:gd name="connsiteY2" fmla="*/ 1304292 h 2395544"/>
                  <a:gd name="connsiteX3" fmla="*/ 731932 w 1580291"/>
                  <a:gd name="connsiteY3" fmla="*/ 1023621 h 2395544"/>
                  <a:gd name="connsiteX4" fmla="*/ 665893 w 1580291"/>
                  <a:gd name="connsiteY4" fmla="*/ 407671 h 2395544"/>
                  <a:gd name="connsiteX5" fmla="*/ 587787 w 1580291"/>
                  <a:gd name="connsiteY5" fmla="*/ 10162 h 2395544"/>
                  <a:gd name="connsiteX6" fmla="*/ 524287 w 1580291"/>
                  <a:gd name="connsiteY6" fmla="*/ 1 h 2395544"/>
                  <a:gd name="connsiteX7" fmla="*/ 17557 w 1580291"/>
                  <a:gd name="connsiteY7" fmla="*/ 276226 h 2395544"/>
                  <a:gd name="connsiteX8" fmla="*/ 139477 w 1580291"/>
                  <a:gd name="connsiteY8" fmla="*/ 565151 h 2395544"/>
                  <a:gd name="connsiteX9" fmla="*/ 481107 w 1580291"/>
                  <a:gd name="connsiteY9" fmla="*/ 1249681 h 2395544"/>
                  <a:gd name="connsiteX10" fmla="*/ 1196752 w 1580291"/>
                  <a:gd name="connsiteY10" fmla="*/ 1920242 h 2395544"/>
                  <a:gd name="connsiteX11" fmla="*/ 1469802 w 1580291"/>
                  <a:gd name="connsiteY11" fmla="*/ 2389506 h 2395544"/>
                  <a:gd name="connsiteX12" fmla="*/ 1533937 w 1580291"/>
                  <a:gd name="connsiteY12" fmla="*/ 1970406 h 2395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0291" h="2395544">
                    <a:moveTo>
                      <a:pt x="1533937" y="1970406"/>
                    </a:moveTo>
                    <a:cubicBezTo>
                      <a:pt x="1500282" y="1858646"/>
                      <a:pt x="1453293" y="1836421"/>
                      <a:pt x="1395507" y="1795781"/>
                    </a:cubicBezTo>
                    <a:cubicBezTo>
                      <a:pt x="1337722" y="1755142"/>
                      <a:pt x="1173893" y="1514476"/>
                      <a:pt x="1056418" y="1304292"/>
                    </a:cubicBezTo>
                    <a:cubicBezTo>
                      <a:pt x="938943" y="1094106"/>
                      <a:pt x="794162" y="1083312"/>
                      <a:pt x="731932" y="1023621"/>
                    </a:cubicBezTo>
                    <a:cubicBezTo>
                      <a:pt x="669702" y="963931"/>
                      <a:pt x="705262" y="763271"/>
                      <a:pt x="665893" y="407671"/>
                    </a:cubicBezTo>
                    <a:cubicBezTo>
                      <a:pt x="643668" y="207012"/>
                      <a:pt x="625252" y="95251"/>
                      <a:pt x="587787" y="10162"/>
                    </a:cubicBezTo>
                    <a:cubicBezTo>
                      <a:pt x="573182" y="4446"/>
                      <a:pt x="552862" y="1"/>
                      <a:pt x="524287" y="1"/>
                    </a:cubicBezTo>
                    <a:cubicBezTo>
                      <a:pt x="366807" y="-634"/>
                      <a:pt x="193452" y="224792"/>
                      <a:pt x="17557" y="276226"/>
                    </a:cubicBezTo>
                    <a:cubicBezTo>
                      <a:pt x="-19907" y="352426"/>
                      <a:pt x="-5303" y="370842"/>
                      <a:pt x="139477" y="565151"/>
                    </a:cubicBezTo>
                    <a:cubicBezTo>
                      <a:pt x="237268" y="695962"/>
                      <a:pt x="243618" y="1097281"/>
                      <a:pt x="481107" y="1249681"/>
                    </a:cubicBezTo>
                    <a:cubicBezTo>
                      <a:pt x="718597" y="1402081"/>
                      <a:pt x="1097057" y="1791337"/>
                      <a:pt x="1196752" y="1920242"/>
                    </a:cubicBezTo>
                    <a:cubicBezTo>
                      <a:pt x="1295812" y="2049781"/>
                      <a:pt x="1295177" y="2449197"/>
                      <a:pt x="1469802" y="2389506"/>
                    </a:cubicBezTo>
                    <a:cubicBezTo>
                      <a:pt x="1645062" y="2331722"/>
                      <a:pt x="1567593" y="2082801"/>
                      <a:pt x="1533937" y="1970406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F93021B-EF06-B23C-F61D-DCD06D9FE58D}"/>
                  </a:ext>
                </a:extLst>
              </p:cNvPr>
              <p:cNvSpPr/>
              <p:nvPr/>
            </p:nvSpPr>
            <p:spPr>
              <a:xfrm>
                <a:off x="6508352" y="2972105"/>
                <a:ext cx="83069" cy="18109"/>
              </a:xfrm>
              <a:custGeom>
                <a:avLst/>
                <a:gdLst>
                  <a:gd name="connsiteX0" fmla="*/ 6113 w 83069"/>
                  <a:gd name="connsiteY0" fmla="*/ 18110 h 18109"/>
                  <a:gd name="connsiteX1" fmla="*/ 398 w 83069"/>
                  <a:gd name="connsiteY1" fmla="*/ 13665 h 18109"/>
                  <a:gd name="connsiteX2" fmla="*/ 4208 w 83069"/>
                  <a:gd name="connsiteY2" fmla="*/ 5410 h 18109"/>
                  <a:gd name="connsiteX3" fmla="*/ 78503 w 83069"/>
                  <a:gd name="connsiteY3" fmla="*/ 4775 h 18109"/>
                  <a:gd name="connsiteX4" fmla="*/ 82948 w 83069"/>
                  <a:gd name="connsiteY4" fmla="*/ 12395 h 18109"/>
                  <a:gd name="connsiteX5" fmla="*/ 75328 w 83069"/>
                  <a:gd name="connsiteY5" fmla="*/ 16840 h 18109"/>
                  <a:gd name="connsiteX6" fmla="*/ 8653 w 83069"/>
                  <a:gd name="connsiteY6" fmla="*/ 16840 h 18109"/>
                  <a:gd name="connsiteX7" fmla="*/ 6113 w 83069"/>
                  <a:gd name="connsiteY7" fmla="*/ 18110 h 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069" h="18109">
                    <a:moveTo>
                      <a:pt x="6113" y="18110"/>
                    </a:moveTo>
                    <a:cubicBezTo>
                      <a:pt x="3573" y="18110"/>
                      <a:pt x="1033" y="16205"/>
                      <a:pt x="398" y="13665"/>
                    </a:cubicBezTo>
                    <a:cubicBezTo>
                      <a:pt x="-872" y="10490"/>
                      <a:pt x="1033" y="6680"/>
                      <a:pt x="4208" y="5410"/>
                    </a:cubicBezTo>
                    <a:cubicBezTo>
                      <a:pt x="5478" y="4775"/>
                      <a:pt x="39767" y="-6020"/>
                      <a:pt x="78503" y="4775"/>
                    </a:cubicBezTo>
                    <a:cubicBezTo>
                      <a:pt x="81678" y="6045"/>
                      <a:pt x="83583" y="9220"/>
                      <a:pt x="82948" y="12395"/>
                    </a:cubicBezTo>
                    <a:cubicBezTo>
                      <a:pt x="81678" y="15570"/>
                      <a:pt x="78503" y="17475"/>
                      <a:pt x="75328" y="16840"/>
                    </a:cubicBezTo>
                    <a:cubicBezTo>
                      <a:pt x="41038" y="6680"/>
                      <a:pt x="9288" y="16840"/>
                      <a:pt x="8653" y="16840"/>
                    </a:cubicBezTo>
                    <a:cubicBezTo>
                      <a:pt x="8017" y="18110"/>
                      <a:pt x="6748" y="18110"/>
                      <a:pt x="6113" y="1811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4EC277E2-013A-3C66-5A88-B34A180D55AC}"/>
                  </a:ext>
                </a:extLst>
              </p:cNvPr>
              <p:cNvSpPr/>
              <p:nvPr/>
            </p:nvSpPr>
            <p:spPr>
              <a:xfrm>
                <a:off x="5687059" y="2110365"/>
                <a:ext cx="246425" cy="268350"/>
              </a:xfrm>
              <a:custGeom>
                <a:avLst/>
                <a:gdLst>
                  <a:gd name="connsiteX0" fmla="*/ 0 w 246425"/>
                  <a:gd name="connsiteY0" fmla="*/ 227070 h 268350"/>
                  <a:gd name="connsiteX1" fmla="*/ 60325 w 246425"/>
                  <a:gd name="connsiteY1" fmla="*/ 254375 h 268350"/>
                  <a:gd name="connsiteX2" fmla="*/ 68580 w 246425"/>
                  <a:gd name="connsiteY2" fmla="*/ 267710 h 268350"/>
                  <a:gd name="connsiteX3" fmla="*/ 167005 w 246425"/>
                  <a:gd name="connsiteY3" fmla="*/ 221990 h 268350"/>
                  <a:gd name="connsiteX4" fmla="*/ 241300 w 246425"/>
                  <a:gd name="connsiteY4" fmla="*/ 15615 h 268350"/>
                  <a:gd name="connsiteX5" fmla="*/ 0 w 246425"/>
                  <a:gd name="connsiteY5" fmla="*/ 227070 h 268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6425" h="268350">
                    <a:moveTo>
                      <a:pt x="0" y="227070"/>
                    </a:moveTo>
                    <a:cubicBezTo>
                      <a:pt x="0" y="227070"/>
                      <a:pt x="45720" y="239770"/>
                      <a:pt x="60325" y="254375"/>
                    </a:cubicBezTo>
                    <a:cubicBezTo>
                      <a:pt x="60325" y="254375"/>
                      <a:pt x="59690" y="264535"/>
                      <a:pt x="68580" y="267710"/>
                    </a:cubicBezTo>
                    <a:cubicBezTo>
                      <a:pt x="81915" y="272155"/>
                      <a:pt x="131445" y="253105"/>
                      <a:pt x="167005" y="221990"/>
                    </a:cubicBezTo>
                    <a:cubicBezTo>
                      <a:pt x="212090" y="181985"/>
                      <a:pt x="262890" y="98165"/>
                      <a:pt x="241300" y="15615"/>
                    </a:cubicBezTo>
                    <a:cubicBezTo>
                      <a:pt x="219075" y="-66935"/>
                      <a:pt x="52070" y="203575"/>
                      <a:pt x="0" y="22707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36BD843-3E12-944C-C5E7-CB868B5EC57E}"/>
                  </a:ext>
                </a:extLst>
              </p:cNvPr>
              <p:cNvSpPr/>
              <p:nvPr/>
            </p:nvSpPr>
            <p:spPr>
              <a:xfrm>
                <a:off x="5399708" y="1555034"/>
                <a:ext cx="577059" cy="792499"/>
              </a:xfrm>
              <a:custGeom>
                <a:avLst/>
                <a:gdLst>
                  <a:gd name="connsiteX0" fmla="*/ 221312 w 577059"/>
                  <a:gd name="connsiteY0" fmla="*/ 6431 h 792499"/>
                  <a:gd name="connsiteX1" fmla="*/ 21921 w 577059"/>
                  <a:gd name="connsiteY1" fmla="*/ 482681 h 792499"/>
                  <a:gd name="connsiteX2" fmla="*/ 310846 w 577059"/>
                  <a:gd name="connsiteY2" fmla="*/ 791926 h 792499"/>
                  <a:gd name="connsiteX3" fmla="*/ 565482 w 577059"/>
                  <a:gd name="connsiteY3" fmla="*/ 269321 h 792499"/>
                  <a:gd name="connsiteX4" fmla="*/ 221312 w 577059"/>
                  <a:gd name="connsiteY4" fmla="*/ 6431 h 79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059" h="792499">
                    <a:moveTo>
                      <a:pt x="221312" y="6431"/>
                    </a:moveTo>
                    <a:cubicBezTo>
                      <a:pt x="46051" y="40086"/>
                      <a:pt x="-44754" y="204551"/>
                      <a:pt x="21921" y="482681"/>
                    </a:cubicBezTo>
                    <a:cubicBezTo>
                      <a:pt x="91771" y="774146"/>
                      <a:pt x="270842" y="797006"/>
                      <a:pt x="310846" y="791926"/>
                    </a:cubicBezTo>
                    <a:cubicBezTo>
                      <a:pt x="383237" y="783671"/>
                      <a:pt x="633426" y="566501"/>
                      <a:pt x="565482" y="269321"/>
                    </a:cubicBezTo>
                    <a:cubicBezTo>
                      <a:pt x="509601" y="26751"/>
                      <a:pt x="356567" y="-19604"/>
                      <a:pt x="221312" y="6431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3A2D0F76-19AB-EAD5-C1FB-7EB6F79140A5}"/>
                  </a:ext>
                </a:extLst>
              </p:cNvPr>
              <p:cNvSpPr/>
              <p:nvPr/>
            </p:nvSpPr>
            <p:spPr>
              <a:xfrm>
                <a:off x="5703472" y="2181462"/>
                <a:ext cx="188455" cy="172482"/>
              </a:xfrm>
              <a:custGeom>
                <a:avLst/>
                <a:gdLst>
                  <a:gd name="connsiteX0" fmla="*/ 6448 w 188455"/>
                  <a:gd name="connsiteY0" fmla="*/ 172483 h 172482"/>
                  <a:gd name="connsiteX1" fmla="*/ 98 w 188455"/>
                  <a:gd name="connsiteY1" fmla="*/ 167403 h 172482"/>
                  <a:gd name="connsiteX2" fmla="*/ 5178 w 188455"/>
                  <a:gd name="connsiteY2" fmla="*/ 159783 h 172482"/>
                  <a:gd name="connsiteX3" fmla="*/ 175993 w 188455"/>
                  <a:gd name="connsiteY3" fmla="*/ 4208 h 172482"/>
                  <a:gd name="connsiteX4" fmla="*/ 184248 w 188455"/>
                  <a:gd name="connsiteY4" fmla="*/ 398 h 172482"/>
                  <a:gd name="connsiteX5" fmla="*/ 188058 w 188455"/>
                  <a:gd name="connsiteY5" fmla="*/ 8653 h 172482"/>
                  <a:gd name="connsiteX6" fmla="*/ 7718 w 188455"/>
                  <a:gd name="connsiteY6" fmla="*/ 172483 h 172482"/>
                  <a:gd name="connsiteX7" fmla="*/ 6448 w 188455"/>
                  <a:gd name="connsiteY7" fmla="*/ 172483 h 17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455" h="172482">
                    <a:moveTo>
                      <a:pt x="6448" y="172483"/>
                    </a:moveTo>
                    <a:cubicBezTo>
                      <a:pt x="3273" y="172483"/>
                      <a:pt x="733" y="170578"/>
                      <a:pt x="98" y="167403"/>
                    </a:cubicBezTo>
                    <a:cubicBezTo>
                      <a:pt x="-537" y="164228"/>
                      <a:pt x="2003" y="160418"/>
                      <a:pt x="5178" y="159783"/>
                    </a:cubicBezTo>
                    <a:cubicBezTo>
                      <a:pt x="125828" y="138828"/>
                      <a:pt x="175358" y="5478"/>
                      <a:pt x="175993" y="4208"/>
                    </a:cubicBezTo>
                    <a:cubicBezTo>
                      <a:pt x="177263" y="1033"/>
                      <a:pt x="181073" y="-872"/>
                      <a:pt x="184248" y="398"/>
                    </a:cubicBezTo>
                    <a:cubicBezTo>
                      <a:pt x="187423" y="1668"/>
                      <a:pt x="189328" y="5478"/>
                      <a:pt x="188058" y="8653"/>
                    </a:cubicBezTo>
                    <a:cubicBezTo>
                      <a:pt x="186153" y="14368"/>
                      <a:pt x="135353" y="150258"/>
                      <a:pt x="7718" y="172483"/>
                    </a:cubicBezTo>
                    <a:cubicBezTo>
                      <a:pt x="7083" y="172483"/>
                      <a:pt x="7083" y="172483"/>
                      <a:pt x="6448" y="172483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AF3B4F6-018D-1221-EF53-582A1CD58E68}"/>
                  </a:ext>
                </a:extLst>
              </p:cNvPr>
              <p:cNvSpPr/>
              <p:nvPr/>
            </p:nvSpPr>
            <p:spPr>
              <a:xfrm rot="-892120">
                <a:off x="5488853" y="2044064"/>
                <a:ext cx="135887" cy="156207"/>
              </a:xfrm>
              <a:custGeom>
                <a:avLst/>
                <a:gdLst>
                  <a:gd name="connsiteX0" fmla="*/ 135888 w 135887"/>
                  <a:gd name="connsiteY0" fmla="*/ 78104 h 156207"/>
                  <a:gd name="connsiteX1" fmla="*/ 67944 w 135887"/>
                  <a:gd name="connsiteY1" fmla="*/ 156207 h 156207"/>
                  <a:gd name="connsiteX2" fmla="*/ 0 w 135887"/>
                  <a:gd name="connsiteY2" fmla="*/ 78104 h 156207"/>
                  <a:gd name="connsiteX3" fmla="*/ 67944 w 135887"/>
                  <a:gd name="connsiteY3" fmla="*/ 0 h 156207"/>
                  <a:gd name="connsiteX4" fmla="*/ 135888 w 135887"/>
                  <a:gd name="connsiteY4" fmla="*/ 78104 h 15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887" h="156207">
                    <a:moveTo>
                      <a:pt x="135888" y="78104"/>
                    </a:moveTo>
                    <a:cubicBezTo>
                      <a:pt x="135888" y="121239"/>
                      <a:pt x="105468" y="156207"/>
                      <a:pt x="67944" y="156207"/>
                    </a:cubicBezTo>
                    <a:cubicBezTo>
                      <a:pt x="30419" y="156207"/>
                      <a:pt x="0" y="121239"/>
                      <a:pt x="0" y="78104"/>
                    </a:cubicBezTo>
                    <a:cubicBezTo>
                      <a:pt x="0" y="34968"/>
                      <a:pt x="30419" y="0"/>
                      <a:pt x="67944" y="0"/>
                    </a:cubicBezTo>
                    <a:cubicBezTo>
                      <a:pt x="105468" y="0"/>
                      <a:pt x="135888" y="34968"/>
                      <a:pt x="135888" y="78104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DCF18CA-A9F3-D2DF-F360-B5974E4ED3EB}"/>
                  </a:ext>
                </a:extLst>
              </p:cNvPr>
              <p:cNvSpPr/>
              <p:nvPr/>
            </p:nvSpPr>
            <p:spPr>
              <a:xfrm rot="-4381646">
                <a:off x="5576941" y="1843423"/>
                <a:ext cx="133343" cy="121914"/>
              </a:xfrm>
              <a:custGeom>
                <a:avLst/>
                <a:gdLst>
                  <a:gd name="connsiteX0" fmla="*/ 133344 w 133343"/>
                  <a:gd name="connsiteY0" fmla="*/ 60957 h 121914"/>
                  <a:gd name="connsiteX1" fmla="*/ 66672 w 133343"/>
                  <a:gd name="connsiteY1" fmla="*/ 121914 h 121914"/>
                  <a:gd name="connsiteX2" fmla="*/ 0 w 133343"/>
                  <a:gd name="connsiteY2" fmla="*/ 60957 h 121914"/>
                  <a:gd name="connsiteX3" fmla="*/ 66672 w 133343"/>
                  <a:gd name="connsiteY3" fmla="*/ 0 h 121914"/>
                  <a:gd name="connsiteX4" fmla="*/ 133344 w 133343"/>
                  <a:gd name="connsiteY4" fmla="*/ 60957 h 12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43" h="121914">
                    <a:moveTo>
                      <a:pt x="133344" y="60957"/>
                    </a:moveTo>
                    <a:cubicBezTo>
                      <a:pt x="133344" y="94623"/>
                      <a:pt x="103494" y="121914"/>
                      <a:pt x="66672" y="121914"/>
                    </a:cubicBezTo>
                    <a:cubicBezTo>
                      <a:pt x="29850" y="121914"/>
                      <a:pt x="0" y="94623"/>
                      <a:pt x="0" y="60957"/>
                    </a:cubicBezTo>
                    <a:cubicBezTo>
                      <a:pt x="0" y="27291"/>
                      <a:pt x="29850" y="0"/>
                      <a:pt x="66672" y="0"/>
                    </a:cubicBezTo>
                    <a:cubicBezTo>
                      <a:pt x="103494" y="0"/>
                      <a:pt x="133344" y="27291"/>
                      <a:pt x="133344" y="60957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6A3EA12-4B11-97F4-2B69-C90509FC7F15}"/>
                  </a:ext>
                </a:extLst>
              </p:cNvPr>
              <p:cNvSpPr/>
              <p:nvPr/>
            </p:nvSpPr>
            <p:spPr>
              <a:xfrm rot="-1065872">
                <a:off x="5396150" y="1869146"/>
                <a:ext cx="93978" cy="111757"/>
              </a:xfrm>
              <a:custGeom>
                <a:avLst/>
                <a:gdLst>
                  <a:gd name="connsiteX0" fmla="*/ 93978 w 93978"/>
                  <a:gd name="connsiteY0" fmla="*/ 55879 h 111757"/>
                  <a:gd name="connsiteX1" fmla="*/ 46989 w 93978"/>
                  <a:gd name="connsiteY1" fmla="*/ 111758 h 111757"/>
                  <a:gd name="connsiteX2" fmla="*/ 0 w 93978"/>
                  <a:gd name="connsiteY2" fmla="*/ 55879 h 111757"/>
                  <a:gd name="connsiteX3" fmla="*/ 46989 w 93978"/>
                  <a:gd name="connsiteY3" fmla="*/ 0 h 111757"/>
                  <a:gd name="connsiteX4" fmla="*/ 93978 w 93978"/>
                  <a:gd name="connsiteY4" fmla="*/ 55879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8" h="111757">
                    <a:moveTo>
                      <a:pt x="93978" y="55879"/>
                    </a:moveTo>
                    <a:cubicBezTo>
                      <a:pt x="93978" y="86740"/>
                      <a:pt x="72940" y="111758"/>
                      <a:pt x="46989" y="111758"/>
                    </a:cubicBezTo>
                    <a:cubicBezTo>
                      <a:pt x="21037" y="111758"/>
                      <a:pt x="0" y="86740"/>
                      <a:pt x="0" y="55879"/>
                    </a:cubicBezTo>
                    <a:cubicBezTo>
                      <a:pt x="0" y="25018"/>
                      <a:pt x="21037" y="0"/>
                      <a:pt x="46989" y="0"/>
                    </a:cubicBezTo>
                    <a:cubicBezTo>
                      <a:pt x="72940" y="0"/>
                      <a:pt x="93978" y="25018"/>
                      <a:pt x="93978" y="55879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9C07D5DB-691D-8C0C-EC97-959A0346D384}"/>
                  </a:ext>
                </a:extLst>
              </p:cNvPr>
              <p:cNvSpPr/>
              <p:nvPr/>
            </p:nvSpPr>
            <p:spPr>
              <a:xfrm>
                <a:off x="6647554" y="3734174"/>
                <a:ext cx="238645" cy="595254"/>
              </a:xfrm>
              <a:custGeom>
                <a:avLst/>
                <a:gdLst>
                  <a:gd name="connsiteX0" fmla="*/ 231400 w 238645"/>
                  <a:gd name="connsiteY0" fmla="*/ 595255 h 595254"/>
                  <a:gd name="connsiteX1" fmla="*/ 225685 w 238645"/>
                  <a:gd name="connsiteY1" fmla="*/ 592080 h 595254"/>
                  <a:gd name="connsiteX2" fmla="*/ 137420 w 238645"/>
                  <a:gd name="connsiteY2" fmla="*/ 341255 h 595254"/>
                  <a:gd name="connsiteX3" fmla="*/ 89160 w 238645"/>
                  <a:gd name="connsiteY3" fmla="*/ 191395 h 595254"/>
                  <a:gd name="connsiteX4" fmla="*/ 895 w 238645"/>
                  <a:gd name="connsiteY4" fmla="*/ 9785 h 595254"/>
                  <a:gd name="connsiteX5" fmla="*/ 3435 w 238645"/>
                  <a:gd name="connsiteY5" fmla="*/ 895 h 595254"/>
                  <a:gd name="connsiteX6" fmla="*/ 12325 w 238645"/>
                  <a:gd name="connsiteY6" fmla="*/ 3435 h 595254"/>
                  <a:gd name="connsiteX7" fmla="*/ 101860 w 238645"/>
                  <a:gd name="connsiteY7" fmla="*/ 187585 h 595254"/>
                  <a:gd name="connsiteX8" fmla="*/ 150120 w 238645"/>
                  <a:gd name="connsiteY8" fmla="*/ 337445 h 595254"/>
                  <a:gd name="connsiteX9" fmla="*/ 237750 w 238645"/>
                  <a:gd name="connsiteY9" fmla="*/ 585730 h 595254"/>
                  <a:gd name="connsiteX10" fmla="*/ 235210 w 238645"/>
                  <a:gd name="connsiteY10" fmla="*/ 594620 h 595254"/>
                  <a:gd name="connsiteX11" fmla="*/ 231400 w 238645"/>
                  <a:gd name="connsiteY11" fmla="*/ 595255 h 59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645" h="595254">
                    <a:moveTo>
                      <a:pt x="231400" y="595255"/>
                    </a:moveTo>
                    <a:cubicBezTo>
                      <a:pt x="228860" y="595255"/>
                      <a:pt x="226955" y="593985"/>
                      <a:pt x="225685" y="592080"/>
                    </a:cubicBezTo>
                    <a:cubicBezTo>
                      <a:pt x="203460" y="552710"/>
                      <a:pt x="171075" y="449840"/>
                      <a:pt x="137420" y="341255"/>
                    </a:cubicBezTo>
                    <a:cubicBezTo>
                      <a:pt x="121545" y="291090"/>
                      <a:pt x="105670" y="239020"/>
                      <a:pt x="89160" y="191395"/>
                    </a:cubicBezTo>
                    <a:cubicBezTo>
                      <a:pt x="65030" y="118370"/>
                      <a:pt x="1530" y="10420"/>
                      <a:pt x="895" y="9785"/>
                    </a:cubicBezTo>
                    <a:cubicBezTo>
                      <a:pt x="-1010" y="6610"/>
                      <a:pt x="260" y="2800"/>
                      <a:pt x="3435" y="895"/>
                    </a:cubicBezTo>
                    <a:cubicBezTo>
                      <a:pt x="6610" y="-1010"/>
                      <a:pt x="10420" y="260"/>
                      <a:pt x="12325" y="3435"/>
                    </a:cubicBezTo>
                    <a:cubicBezTo>
                      <a:pt x="12960" y="4705"/>
                      <a:pt x="77095" y="113290"/>
                      <a:pt x="101860" y="187585"/>
                    </a:cubicBezTo>
                    <a:cubicBezTo>
                      <a:pt x="117735" y="235210"/>
                      <a:pt x="134245" y="287280"/>
                      <a:pt x="150120" y="337445"/>
                    </a:cubicBezTo>
                    <a:cubicBezTo>
                      <a:pt x="183775" y="445395"/>
                      <a:pt x="216160" y="546995"/>
                      <a:pt x="237750" y="585730"/>
                    </a:cubicBezTo>
                    <a:cubicBezTo>
                      <a:pt x="239655" y="588905"/>
                      <a:pt x="238385" y="592715"/>
                      <a:pt x="235210" y="594620"/>
                    </a:cubicBezTo>
                    <a:cubicBezTo>
                      <a:pt x="233940" y="595255"/>
                      <a:pt x="232670" y="595255"/>
                      <a:pt x="231400" y="59525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634ABC9-6BE4-F3C5-60A6-34E87A90C41B}"/>
                  </a:ext>
                </a:extLst>
              </p:cNvPr>
              <p:cNvSpPr/>
              <p:nvPr/>
            </p:nvSpPr>
            <p:spPr>
              <a:xfrm>
                <a:off x="7222369" y="4201674"/>
                <a:ext cx="88186" cy="120135"/>
              </a:xfrm>
              <a:custGeom>
                <a:avLst/>
                <a:gdLst>
                  <a:gd name="connsiteX0" fmla="*/ 81400 w 88186"/>
                  <a:gd name="connsiteY0" fmla="*/ 120135 h 120135"/>
                  <a:gd name="connsiteX1" fmla="*/ 78225 w 88186"/>
                  <a:gd name="connsiteY1" fmla="*/ 119500 h 120135"/>
                  <a:gd name="connsiteX2" fmla="*/ 120 w 88186"/>
                  <a:gd name="connsiteY2" fmla="*/ 7740 h 120135"/>
                  <a:gd name="connsiteX3" fmla="*/ 5200 w 88186"/>
                  <a:gd name="connsiteY3" fmla="*/ 120 h 120135"/>
                  <a:gd name="connsiteX4" fmla="*/ 12820 w 88186"/>
                  <a:gd name="connsiteY4" fmla="*/ 5200 h 120135"/>
                  <a:gd name="connsiteX5" fmla="*/ 85210 w 88186"/>
                  <a:gd name="connsiteY5" fmla="*/ 108705 h 120135"/>
                  <a:gd name="connsiteX6" fmla="*/ 87115 w 88186"/>
                  <a:gd name="connsiteY6" fmla="*/ 117595 h 120135"/>
                  <a:gd name="connsiteX7" fmla="*/ 81400 w 88186"/>
                  <a:gd name="connsiteY7" fmla="*/ 120135 h 120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86" h="120135">
                    <a:moveTo>
                      <a:pt x="81400" y="120135"/>
                    </a:moveTo>
                    <a:cubicBezTo>
                      <a:pt x="80130" y="120135"/>
                      <a:pt x="78860" y="120135"/>
                      <a:pt x="78225" y="119500"/>
                    </a:cubicBezTo>
                    <a:cubicBezTo>
                      <a:pt x="17265" y="82035"/>
                      <a:pt x="755" y="10915"/>
                      <a:pt x="120" y="7740"/>
                    </a:cubicBezTo>
                    <a:cubicBezTo>
                      <a:pt x="-515" y="4565"/>
                      <a:pt x="1390" y="755"/>
                      <a:pt x="5200" y="120"/>
                    </a:cubicBezTo>
                    <a:cubicBezTo>
                      <a:pt x="8375" y="-515"/>
                      <a:pt x="12185" y="1390"/>
                      <a:pt x="12820" y="5200"/>
                    </a:cubicBezTo>
                    <a:cubicBezTo>
                      <a:pt x="12820" y="5835"/>
                      <a:pt x="28695" y="74415"/>
                      <a:pt x="85210" y="108705"/>
                    </a:cubicBezTo>
                    <a:cubicBezTo>
                      <a:pt x="88385" y="110610"/>
                      <a:pt x="89020" y="114420"/>
                      <a:pt x="87115" y="117595"/>
                    </a:cubicBezTo>
                    <a:cubicBezTo>
                      <a:pt x="85210" y="118865"/>
                      <a:pt x="83305" y="120135"/>
                      <a:pt x="81400" y="12013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8814619C-0185-5B33-2425-8D9E7D44D0D8}"/>
                  </a:ext>
                </a:extLst>
              </p:cNvPr>
              <p:cNvSpPr/>
              <p:nvPr/>
            </p:nvSpPr>
            <p:spPr>
              <a:xfrm>
                <a:off x="7088891" y="3311275"/>
                <a:ext cx="162335" cy="870199"/>
              </a:xfrm>
              <a:custGeom>
                <a:avLst/>
                <a:gdLst>
                  <a:gd name="connsiteX0" fmla="*/ 158999 w 162335"/>
                  <a:gd name="connsiteY0" fmla="*/ 870199 h 870199"/>
                  <a:gd name="connsiteX1" fmla="*/ 155824 w 162335"/>
                  <a:gd name="connsiteY1" fmla="*/ 867024 h 870199"/>
                  <a:gd name="connsiteX2" fmla="*/ 154554 w 162335"/>
                  <a:gd name="connsiteY2" fmla="*/ 847974 h 870199"/>
                  <a:gd name="connsiteX3" fmla="*/ 157729 w 162335"/>
                  <a:gd name="connsiteY3" fmla="*/ 844799 h 870199"/>
                  <a:gd name="connsiteX4" fmla="*/ 160904 w 162335"/>
                  <a:gd name="connsiteY4" fmla="*/ 847974 h 870199"/>
                  <a:gd name="connsiteX5" fmla="*/ 162174 w 162335"/>
                  <a:gd name="connsiteY5" fmla="*/ 867024 h 870199"/>
                  <a:gd name="connsiteX6" fmla="*/ 158999 w 162335"/>
                  <a:gd name="connsiteY6" fmla="*/ 870199 h 870199"/>
                  <a:gd name="connsiteX7" fmla="*/ 158999 w 162335"/>
                  <a:gd name="connsiteY7" fmla="*/ 870199 h 870199"/>
                  <a:gd name="connsiteX8" fmla="*/ 155189 w 162335"/>
                  <a:gd name="connsiteY8" fmla="*/ 820034 h 870199"/>
                  <a:gd name="connsiteX9" fmla="*/ 152014 w 162335"/>
                  <a:gd name="connsiteY9" fmla="*/ 816859 h 870199"/>
                  <a:gd name="connsiteX10" fmla="*/ 150109 w 162335"/>
                  <a:gd name="connsiteY10" fmla="*/ 797809 h 870199"/>
                  <a:gd name="connsiteX11" fmla="*/ 153284 w 162335"/>
                  <a:gd name="connsiteY11" fmla="*/ 794634 h 870199"/>
                  <a:gd name="connsiteX12" fmla="*/ 156459 w 162335"/>
                  <a:gd name="connsiteY12" fmla="*/ 797809 h 870199"/>
                  <a:gd name="connsiteX13" fmla="*/ 158364 w 162335"/>
                  <a:gd name="connsiteY13" fmla="*/ 816859 h 870199"/>
                  <a:gd name="connsiteX14" fmla="*/ 155189 w 162335"/>
                  <a:gd name="connsiteY14" fmla="*/ 820034 h 870199"/>
                  <a:gd name="connsiteX15" fmla="*/ 155189 w 162335"/>
                  <a:gd name="connsiteY15" fmla="*/ 820034 h 870199"/>
                  <a:gd name="connsiteX16" fmla="*/ 150744 w 162335"/>
                  <a:gd name="connsiteY16" fmla="*/ 769234 h 870199"/>
                  <a:gd name="connsiteX17" fmla="*/ 147569 w 162335"/>
                  <a:gd name="connsiteY17" fmla="*/ 766059 h 870199"/>
                  <a:gd name="connsiteX18" fmla="*/ 145664 w 162335"/>
                  <a:gd name="connsiteY18" fmla="*/ 747009 h 870199"/>
                  <a:gd name="connsiteX19" fmla="*/ 148839 w 162335"/>
                  <a:gd name="connsiteY19" fmla="*/ 743834 h 870199"/>
                  <a:gd name="connsiteX20" fmla="*/ 152014 w 162335"/>
                  <a:gd name="connsiteY20" fmla="*/ 747009 h 870199"/>
                  <a:gd name="connsiteX21" fmla="*/ 153919 w 162335"/>
                  <a:gd name="connsiteY21" fmla="*/ 766059 h 870199"/>
                  <a:gd name="connsiteX22" fmla="*/ 150744 w 162335"/>
                  <a:gd name="connsiteY22" fmla="*/ 769234 h 870199"/>
                  <a:gd name="connsiteX23" fmla="*/ 150744 w 162335"/>
                  <a:gd name="connsiteY23" fmla="*/ 769234 h 870199"/>
                  <a:gd name="connsiteX24" fmla="*/ 145664 w 162335"/>
                  <a:gd name="connsiteY24" fmla="*/ 718434 h 870199"/>
                  <a:gd name="connsiteX25" fmla="*/ 142489 w 162335"/>
                  <a:gd name="connsiteY25" fmla="*/ 715259 h 870199"/>
                  <a:gd name="connsiteX26" fmla="*/ 140584 w 162335"/>
                  <a:gd name="connsiteY26" fmla="*/ 696209 h 870199"/>
                  <a:gd name="connsiteX27" fmla="*/ 143124 w 162335"/>
                  <a:gd name="connsiteY27" fmla="*/ 693034 h 870199"/>
                  <a:gd name="connsiteX28" fmla="*/ 146299 w 162335"/>
                  <a:gd name="connsiteY28" fmla="*/ 695574 h 870199"/>
                  <a:gd name="connsiteX29" fmla="*/ 148204 w 162335"/>
                  <a:gd name="connsiteY29" fmla="*/ 714624 h 870199"/>
                  <a:gd name="connsiteX30" fmla="*/ 145664 w 162335"/>
                  <a:gd name="connsiteY30" fmla="*/ 718434 h 870199"/>
                  <a:gd name="connsiteX31" fmla="*/ 145664 w 162335"/>
                  <a:gd name="connsiteY31" fmla="*/ 718434 h 870199"/>
                  <a:gd name="connsiteX32" fmla="*/ 140584 w 162335"/>
                  <a:gd name="connsiteY32" fmla="*/ 668269 h 870199"/>
                  <a:gd name="connsiteX33" fmla="*/ 137409 w 162335"/>
                  <a:gd name="connsiteY33" fmla="*/ 665729 h 870199"/>
                  <a:gd name="connsiteX34" fmla="*/ 135504 w 162335"/>
                  <a:gd name="connsiteY34" fmla="*/ 646679 h 870199"/>
                  <a:gd name="connsiteX35" fmla="*/ 138044 w 162335"/>
                  <a:gd name="connsiteY35" fmla="*/ 643504 h 870199"/>
                  <a:gd name="connsiteX36" fmla="*/ 141219 w 162335"/>
                  <a:gd name="connsiteY36" fmla="*/ 646044 h 870199"/>
                  <a:gd name="connsiteX37" fmla="*/ 143124 w 162335"/>
                  <a:gd name="connsiteY37" fmla="*/ 665094 h 870199"/>
                  <a:gd name="connsiteX38" fmla="*/ 140584 w 162335"/>
                  <a:gd name="connsiteY38" fmla="*/ 668269 h 870199"/>
                  <a:gd name="connsiteX39" fmla="*/ 140584 w 162335"/>
                  <a:gd name="connsiteY39" fmla="*/ 668269 h 870199"/>
                  <a:gd name="connsiteX40" fmla="*/ 135504 w 162335"/>
                  <a:gd name="connsiteY40" fmla="*/ 617469 h 870199"/>
                  <a:gd name="connsiteX41" fmla="*/ 132329 w 162335"/>
                  <a:gd name="connsiteY41" fmla="*/ 614929 h 870199"/>
                  <a:gd name="connsiteX42" fmla="*/ 130424 w 162335"/>
                  <a:gd name="connsiteY42" fmla="*/ 595879 h 870199"/>
                  <a:gd name="connsiteX43" fmla="*/ 132964 w 162335"/>
                  <a:gd name="connsiteY43" fmla="*/ 592069 h 870199"/>
                  <a:gd name="connsiteX44" fmla="*/ 136774 w 162335"/>
                  <a:gd name="connsiteY44" fmla="*/ 594609 h 870199"/>
                  <a:gd name="connsiteX45" fmla="*/ 138679 w 162335"/>
                  <a:gd name="connsiteY45" fmla="*/ 613659 h 870199"/>
                  <a:gd name="connsiteX46" fmla="*/ 135504 w 162335"/>
                  <a:gd name="connsiteY46" fmla="*/ 617469 h 870199"/>
                  <a:gd name="connsiteX47" fmla="*/ 135504 w 162335"/>
                  <a:gd name="connsiteY47" fmla="*/ 617469 h 870199"/>
                  <a:gd name="connsiteX48" fmla="*/ 129789 w 162335"/>
                  <a:gd name="connsiteY48" fmla="*/ 567304 h 870199"/>
                  <a:gd name="connsiteX49" fmla="*/ 126614 w 162335"/>
                  <a:gd name="connsiteY49" fmla="*/ 564764 h 870199"/>
                  <a:gd name="connsiteX50" fmla="*/ 124709 w 162335"/>
                  <a:gd name="connsiteY50" fmla="*/ 545714 h 870199"/>
                  <a:gd name="connsiteX51" fmla="*/ 127249 w 162335"/>
                  <a:gd name="connsiteY51" fmla="*/ 541904 h 870199"/>
                  <a:gd name="connsiteX52" fmla="*/ 131059 w 162335"/>
                  <a:gd name="connsiteY52" fmla="*/ 544444 h 870199"/>
                  <a:gd name="connsiteX53" fmla="*/ 132964 w 162335"/>
                  <a:gd name="connsiteY53" fmla="*/ 563494 h 870199"/>
                  <a:gd name="connsiteX54" fmla="*/ 129789 w 162335"/>
                  <a:gd name="connsiteY54" fmla="*/ 567304 h 870199"/>
                  <a:gd name="connsiteX55" fmla="*/ 129789 w 162335"/>
                  <a:gd name="connsiteY55" fmla="*/ 567304 h 870199"/>
                  <a:gd name="connsiteX56" fmla="*/ 123439 w 162335"/>
                  <a:gd name="connsiteY56" fmla="*/ 516504 h 870199"/>
                  <a:gd name="connsiteX57" fmla="*/ 120264 w 162335"/>
                  <a:gd name="connsiteY57" fmla="*/ 513964 h 870199"/>
                  <a:gd name="connsiteX58" fmla="*/ 117724 w 162335"/>
                  <a:gd name="connsiteY58" fmla="*/ 494914 h 870199"/>
                  <a:gd name="connsiteX59" fmla="*/ 120264 w 162335"/>
                  <a:gd name="connsiteY59" fmla="*/ 491104 h 870199"/>
                  <a:gd name="connsiteX60" fmla="*/ 124074 w 162335"/>
                  <a:gd name="connsiteY60" fmla="*/ 493644 h 870199"/>
                  <a:gd name="connsiteX61" fmla="*/ 126614 w 162335"/>
                  <a:gd name="connsiteY61" fmla="*/ 512694 h 870199"/>
                  <a:gd name="connsiteX62" fmla="*/ 123439 w 162335"/>
                  <a:gd name="connsiteY62" fmla="*/ 516504 h 870199"/>
                  <a:gd name="connsiteX63" fmla="*/ 123439 w 162335"/>
                  <a:gd name="connsiteY63" fmla="*/ 516504 h 870199"/>
                  <a:gd name="connsiteX64" fmla="*/ 117724 w 162335"/>
                  <a:gd name="connsiteY64" fmla="*/ 466339 h 870199"/>
                  <a:gd name="connsiteX65" fmla="*/ 114549 w 162335"/>
                  <a:gd name="connsiteY65" fmla="*/ 463799 h 870199"/>
                  <a:gd name="connsiteX66" fmla="*/ 112009 w 162335"/>
                  <a:gd name="connsiteY66" fmla="*/ 444749 h 870199"/>
                  <a:gd name="connsiteX67" fmla="*/ 114549 w 162335"/>
                  <a:gd name="connsiteY67" fmla="*/ 440939 h 870199"/>
                  <a:gd name="connsiteX68" fmla="*/ 118359 w 162335"/>
                  <a:gd name="connsiteY68" fmla="*/ 443479 h 870199"/>
                  <a:gd name="connsiteX69" fmla="*/ 120899 w 162335"/>
                  <a:gd name="connsiteY69" fmla="*/ 462529 h 870199"/>
                  <a:gd name="connsiteX70" fmla="*/ 117724 w 162335"/>
                  <a:gd name="connsiteY70" fmla="*/ 466339 h 870199"/>
                  <a:gd name="connsiteX71" fmla="*/ 117724 w 162335"/>
                  <a:gd name="connsiteY71" fmla="*/ 466339 h 870199"/>
                  <a:gd name="connsiteX72" fmla="*/ 111374 w 162335"/>
                  <a:gd name="connsiteY72" fmla="*/ 416174 h 870199"/>
                  <a:gd name="connsiteX73" fmla="*/ 108199 w 162335"/>
                  <a:gd name="connsiteY73" fmla="*/ 413634 h 870199"/>
                  <a:gd name="connsiteX74" fmla="*/ 105659 w 162335"/>
                  <a:gd name="connsiteY74" fmla="*/ 394584 h 870199"/>
                  <a:gd name="connsiteX75" fmla="*/ 108199 w 162335"/>
                  <a:gd name="connsiteY75" fmla="*/ 390774 h 870199"/>
                  <a:gd name="connsiteX76" fmla="*/ 112009 w 162335"/>
                  <a:gd name="connsiteY76" fmla="*/ 393314 h 870199"/>
                  <a:gd name="connsiteX77" fmla="*/ 114549 w 162335"/>
                  <a:gd name="connsiteY77" fmla="*/ 412364 h 870199"/>
                  <a:gd name="connsiteX78" fmla="*/ 111374 w 162335"/>
                  <a:gd name="connsiteY78" fmla="*/ 416174 h 870199"/>
                  <a:gd name="connsiteX79" fmla="*/ 111374 w 162335"/>
                  <a:gd name="connsiteY79" fmla="*/ 416174 h 870199"/>
                  <a:gd name="connsiteX80" fmla="*/ 105024 w 162335"/>
                  <a:gd name="connsiteY80" fmla="*/ 365374 h 870199"/>
                  <a:gd name="connsiteX81" fmla="*/ 101849 w 162335"/>
                  <a:gd name="connsiteY81" fmla="*/ 362834 h 870199"/>
                  <a:gd name="connsiteX82" fmla="*/ 100579 w 162335"/>
                  <a:gd name="connsiteY82" fmla="*/ 353309 h 870199"/>
                  <a:gd name="connsiteX83" fmla="*/ 99309 w 162335"/>
                  <a:gd name="connsiteY83" fmla="*/ 343784 h 870199"/>
                  <a:gd name="connsiteX84" fmla="*/ 101849 w 162335"/>
                  <a:gd name="connsiteY84" fmla="*/ 339974 h 870199"/>
                  <a:gd name="connsiteX85" fmla="*/ 105659 w 162335"/>
                  <a:gd name="connsiteY85" fmla="*/ 342514 h 870199"/>
                  <a:gd name="connsiteX86" fmla="*/ 106929 w 162335"/>
                  <a:gd name="connsiteY86" fmla="*/ 352039 h 870199"/>
                  <a:gd name="connsiteX87" fmla="*/ 108199 w 162335"/>
                  <a:gd name="connsiteY87" fmla="*/ 361564 h 870199"/>
                  <a:gd name="connsiteX88" fmla="*/ 105024 w 162335"/>
                  <a:gd name="connsiteY88" fmla="*/ 365374 h 870199"/>
                  <a:gd name="connsiteX89" fmla="*/ 105024 w 162335"/>
                  <a:gd name="connsiteY89" fmla="*/ 365374 h 870199"/>
                  <a:gd name="connsiteX90" fmla="*/ 97404 w 162335"/>
                  <a:gd name="connsiteY90" fmla="*/ 315209 h 870199"/>
                  <a:gd name="connsiteX91" fmla="*/ 94229 w 162335"/>
                  <a:gd name="connsiteY91" fmla="*/ 312669 h 870199"/>
                  <a:gd name="connsiteX92" fmla="*/ 91054 w 162335"/>
                  <a:gd name="connsiteY92" fmla="*/ 293619 h 870199"/>
                  <a:gd name="connsiteX93" fmla="*/ 93594 w 162335"/>
                  <a:gd name="connsiteY93" fmla="*/ 289809 h 870199"/>
                  <a:gd name="connsiteX94" fmla="*/ 97404 w 162335"/>
                  <a:gd name="connsiteY94" fmla="*/ 292349 h 870199"/>
                  <a:gd name="connsiteX95" fmla="*/ 100579 w 162335"/>
                  <a:gd name="connsiteY95" fmla="*/ 311399 h 870199"/>
                  <a:gd name="connsiteX96" fmla="*/ 97404 w 162335"/>
                  <a:gd name="connsiteY96" fmla="*/ 315209 h 870199"/>
                  <a:gd name="connsiteX97" fmla="*/ 97404 w 162335"/>
                  <a:gd name="connsiteY97" fmla="*/ 315209 h 870199"/>
                  <a:gd name="connsiteX98" fmla="*/ 88514 w 162335"/>
                  <a:gd name="connsiteY98" fmla="*/ 265044 h 870199"/>
                  <a:gd name="connsiteX99" fmla="*/ 85339 w 162335"/>
                  <a:gd name="connsiteY99" fmla="*/ 262504 h 870199"/>
                  <a:gd name="connsiteX100" fmla="*/ 81529 w 162335"/>
                  <a:gd name="connsiteY100" fmla="*/ 244089 h 870199"/>
                  <a:gd name="connsiteX101" fmla="*/ 84069 w 162335"/>
                  <a:gd name="connsiteY101" fmla="*/ 240279 h 870199"/>
                  <a:gd name="connsiteX102" fmla="*/ 87879 w 162335"/>
                  <a:gd name="connsiteY102" fmla="*/ 242819 h 870199"/>
                  <a:gd name="connsiteX103" fmla="*/ 91689 w 162335"/>
                  <a:gd name="connsiteY103" fmla="*/ 261234 h 870199"/>
                  <a:gd name="connsiteX104" fmla="*/ 88514 w 162335"/>
                  <a:gd name="connsiteY104" fmla="*/ 265044 h 870199"/>
                  <a:gd name="connsiteX105" fmla="*/ 88514 w 162335"/>
                  <a:gd name="connsiteY105" fmla="*/ 265044 h 870199"/>
                  <a:gd name="connsiteX106" fmla="*/ 77719 w 162335"/>
                  <a:gd name="connsiteY106" fmla="*/ 215514 h 870199"/>
                  <a:gd name="connsiteX107" fmla="*/ 74544 w 162335"/>
                  <a:gd name="connsiteY107" fmla="*/ 212974 h 870199"/>
                  <a:gd name="connsiteX108" fmla="*/ 70099 w 162335"/>
                  <a:gd name="connsiteY108" fmla="*/ 194559 h 870199"/>
                  <a:gd name="connsiteX109" fmla="*/ 72639 w 162335"/>
                  <a:gd name="connsiteY109" fmla="*/ 190749 h 870199"/>
                  <a:gd name="connsiteX110" fmla="*/ 76449 w 162335"/>
                  <a:gd name="connsiteY110" fmla="*/ 193289 h 870199"/>
                  <a:gd name="connsiteX111" fmla="*/ 80894 w 162335"/>
                  <a:gd name="connsiteY111" fmla="*/ 211704 h 870199"/>
                  <a:gd name="connsiteX112" fmla="*/ 78354 w 162335"/>
                  <a:gd name="connsiteY112" fmla="*/ 215514 h 870199"/>
                  <a:gd name="connsiteX113" fmla="*/ 77719 w 162335"/>
                  <a:gd name="connsiteY113" fmla="*/ 215514 h 870199"/>
                  <a:gd name="connsiteX114" fmla="*/ 64384 w 162335"/>
                  <a:gd name="connsiteY114" fmla="*/ 166619 h 870199"/>
                  <a:gd name="connsiteX115" fmla="*/ 61209 w 162335"/>
                  <a:gd name="connsiteY115" fmla="*/ 164079 h 870199"/>
                  <a:gd name="connsiteX116" fmla="*/ 55494 w 162335"/>
                  <a:gd name="connsiteY116" fmla="*/ 145664 h 870199"/>
                  <a:gd name="connsiteX117" fmla="*/ 57399 w 162335"/>
                  <a:gd name="connsiteY117" fmla="*/ 141854 h 870199"/>
                  <a:gd name="connsiteX118" fmla="*/ 61209 w 162335"/>
                  <a:gd name="connsiteY118" fmla="*/ 143759 h 870199"/>
                  <a:gd name="connsiteX119" fmla="*/ 66924 w 162335"/>
                  <a:gd name="connsiteY119" fmla="*/ 162174 h 870199"/>
                  <a:gd name="connsiteX120" fmla="*/ 65019 w 162335"/>
                  <a:gd name="connsiteY120" fmla="*/ 165984 h 870199"/>
                  <a:gd name="connsiteX121" fmla="*/ 64384 w 162335"/>
                  <a:gd name="connsiteY121" fmla="*/ 166619 h 870199"/>
                  <a:gd name="connsiteX122" fmla="*/ 49144 w 162335"/>
                  <a:gd name="connsiteY122" fmla="*/ 118359 h 870199"/>
                  <a:gd name="connsiteX123" fmla="*/ 45969 w 162335"/>
                  <a:gd name="connsiteY123" fmla="*/ 116454 h 870199"/>
                  <a:gd name="connsiteX124" fmla="*/ 39619 w 162335"/>
                  <a:gd name="connsiteY124" fmla="*/ 98674 h 870199"/>
                  <a:gd name="connsiteX125" fmla="*/ 41524 w 162335"/>
                  <a:gd name="connsiteY125" fmla="*/ 94864 h 870199"/>
                  <a:gd name="connsiteX126" fmla="*/ 45334 w 162335"/>
                  <a:gd name="connsiteY126" fmla="*/ 96769 h 870199"/>
                  <a:gd name="connsiteX127" fmla="*/ 51684 w 162335"/>
                  <a:gd name="connsiteY127" fmla="*/ 114549 h 870199"/>
                  <a:gd name="connsiteX128" fmla="*/ 49779 w 162335"/>
                  <a:gd name="connsiteY128" fmla="*/ 118359 h 870199"/>
                  <a:gd name="connsiteX129" fmla="*/ 49144 w 162335"/>
                  <a:gd name="connsiteY129" fmla="*/ 118359 h 870199"/>
                  <a:gd name="connsiteX130" fmla="*/ 31999 w 162335"/>
                  <a:gd name="connsiteY130" fmla="*/ 70099 h 870199"/>
                  <a:gd name="connsiteX131" fmla="*/ 28824 w 162335"/>
                  <a:gd name="connsiteY131" fmla="*/ 68194 h 870199"/>
                  <a:gd name="connsiteX132" fmla="*/ 21839 w 162335"/>
                  <a:gd name="connsiteY132" fmla="*/ 50414 h 870199"/>
                  <a:gd name="connsiteX133" fmla="*/ 23744 w 162335"/>
                  <a:gd name="connsiteY133" fmla="*/ 45969 h 870199"/>
                  <a:gd name="connsiteX134" fmla="*/ 28189 w 162335"/>
                  <a:gd name="connsiteY134" fmla="*/ 47874 h 870199"/>
                  <a:gd name="connsiteX135" fmla="*/ 35174 w 162335"/>
                  <a:gd name="connsiteY135" fmla="*/ 65654 h 870199"/>
                  <a:gd name="connsiteX136" fmla="*/ 33269 w 162335"/>
                  <a:gd name="connsiteY136" fmla="*/ 69464 h 870199"/>
                  <a:gd name="connsiteX137" fmla="*/ 31999 w 162335"/>
                  <a:gd name="connsiteY137" fmla="*/ 70099 h 870199"/>
                  <a:gd name="connsiteX138" fmla="*/ 11679 w 162335"/>
                  <a:gd name="connsiteY138" fmla="*/ 23744 h 870199"/>
                  <a:gd name="connsiteX139" fmla="*/ 8504 w 162335"/>
                  <a:gd name="connsiteY139" fmla="*/ 21839 h 870199"/>
                  <a:gd name="connsiteX140" fmla="*/ 249 w 162335"/>
                  <a:gd name="connsiteY140" fmla="*/ 4694 h 870199"/>
                  <a:gd name="connsiteX141" fmla="*/ 1519 w 162335"/>
                  <a:gd name="connsiteY141" fmla="*/ 249 h 870199"/>
                  <a:gd name="connsiteX142" fmla="*/ 5964 w 162335"/>
                  <a:gd name="connsiteY142" fmla="*/ 1519 h 870199"/>
                  <a:gd name="connsiteX143" fmla="*/ 14854 w 162335"/>
                  <a:gd name="connsiteY143" fmla="*/ 18664 h 870199"/>
                  <a:gd name="connsiteX144" fmla="*/ 13584 w 162335"/>
                  <a:gd name="connsiteY144" fmla="*/ 23109 h 870199"/>
                  <a:gd name="connsiteX145" fmla="*/ 11679 w 162335"/>
                  <a:gd name="connsiteY145" fmla="*/ 23744 h 8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162335" h="870199">
                    <a:moveTo>
                      <a:pt x="158999" y="870199"/>
                    </a:moveTo>
                    <a:cubicBezTo>
                      <a:pt x="157094" y="870199"/>
                      <a:pt x="155824" y="868929"/>
                      <a:pt x="155824" y="867024"/>
                    </a:cubicBezTo>
                    <a:lnTo>
                      <a:pt x="154554" y="847974"/>
                    </a:lnTo>
                    <a:cubicBezTo>
                      <a:pt x="154554" y="846069"/>
                      <a:pt x="155824" y="844799"/>
                      <a:pt x="157729" y="844799"/>
                    </a:cubicBezTo>
                    <a:cubicBezTo>
                      <a:pt x="159634" y="844799"/>
                      <a:pt x="160904" y="846069"/>
                      <a:pt x="160904" y="847974"/>
                    </a:cubicBezTo>
                    <a:lnTo>
                      <a:pt x="162174" y="867024"/>
                    </a:lnTo>
                    <a:cubicBezTo>
                      <a:pt x="162809" y="868929"/>
                      <a:pt x="161539" y="870199"/>
                      <a:pt x="158999" y="870199"/>
                    </a:cubicBezTo>
                    <a:cubicBezTo>
                      <a:pt x="159634" y="870199"/>
                      <a:pt x="159634" y="870199"/>
                      <a:pt x="158999" y="870199"/>
                    </a:cubicBezTo>
                    <a:close/>
                    <a:moveTo>
                      <a:pt x="155189" y="820034"/>
                    </a:moveTo>
                    <a:cubicBezTo>
                      <a:pt x="153284" y="820034"/>
                      <a:pt x="152014" y="818764"/>
                      <a:pt x="152014" y="816859"/>
                    </a:cubicBezTo>
                    <a:lnTo>
                      <a:pt x="150109" y="797809"/>
                    </a:lnTo>
                    <a:cubicBezTo>
                      <a:pt x="150109" y="795904"/>
                      <a:pt x="151379" y="794634"/>
                      <a:pt x="153284" y="794634"/>
                    </a:cubicBezTo>
                    <a:cubicBezTo>
                      <a:pt x="155189" y="794634"/>
                      <a:pt x="156459" y="795904"/>
                      <a:pt x="156459" y="797809"/>
                    </a:cubicBezTo>
                    <a:lnTo>
                      <a:pt x="158364" y="816859"/>
                    </a:lnTo>
                    <a:cubicBezTo>
                      <a:pt x="158364" y="818129"/>
                      <a:pt x="157094" y="819399"/>
                      <a:pt x="155189" y="820034"/>
                    </a:cubicBezTo>
                    <a:cubicBezTo>
                      <a:pt x="155189" y="820034"/>
                      <a:pt x="155189" y="820034"/>
                      <a:pt x="155189" y="820034"/>
                    </a:cubicBezTo>
                    <a:close/>
                    <a:moveTo>
                      <a:pt x="150744" y="769234"/>
                    </a:moveTo>
                    <a:cubicBezTo>
                      <a:pt x="148839" y="769234"/>
                      <a:pt x="147569" y="767964"/>
                      <a:pt x="147569" y="766059"/>
                    </a:cubicBezTo>
                    <a:lnTo>
                      <a:pt x="145664" y="747009"/>
                    </a:lnTo>
                    <a:cubicBezTo>
                      <a:pt x="145664" y="745104"/>
                      <a:pt x="146934" y="743834"/>
                      <a:pt x="148839" y="743834"/>
                    </a:cubicBezTo>
                    <a:cubicBezTo>
                      <a:pt x="150744" y="743834"/>
                      <a:pt x="152014" y="745104"/>
                      <a:pt x="152014" y="747009"/>
                    </a:cubicBezTo>
                    <a:lnTo>
                      <a:pt x="153919" y="766059"/>
                    </a:lnTo>
                    <a:cubicBezTo>
                      <a:pt x="153919" y="767329"/>
                      <a:pt x="152649" y="769234"/>
                      <a:pt x="150744" y="769234"/>
                    </a:cubicBezTo>
                    <a:cubicBezTo>
                      <a:pt x="150744" y="769234"/>
                      <a:pt x="150744" y="769234"/>
                      <a:pt x="150744" y="769234"/>
                    </a:cubicBezTo>
                    <a:close/>
                    <a:moveTo>
                      <a:pt x="145664" y="718434"/>
                    </a:moveTo>
                    <a:cubicBezTo>
                      <a:pt x="143759" y="718434"/>
                      <a:pt x="142489" y="717164"/>
                      <a:pt x="142489" y="715259"/>
                    </a:cubicBezTo>
                    <a:lnTo>
                      <a:pt x="140584" y="696209"/>
                    </a:lnTo>
                    <a:cubicBezTo>
                      <a:pt x="140584" y="694304"/>
                      <a:pt x="141854" y="693034"/>
                      <a:pt x="143124" y="693034"/>
                    </a:cubicBezTo>
                    <a:cubicBezTo>
                      <a:pt x="145029" y="693034"/>
                      <a:pt x="146299" y="694304"/>
                      <a:pt x="146299" y="695574"/>
                    </a:cubicBezTo>
                    <a:lnTo>
                      <a:pt x="148204" y="714624"/>
                    </a:lnTo>
                    <a:cubicBezTo>
                      <a:pt x="149474" y="717164"/>
                      <a:pt x="148204" y="718434"/>
                      <a:pt x="145664" y="718434"/>
                    </a:cubicBezTo>
                    <a:cubicBezTo>
                      <a:pt x="146299" y="718434"/>
                      <a:pt x="145664" y="718434"/>
                      <a:pt x="145664" y="718434"/>
                    </a:cubicBezTo>
                    <a:close/>
                    <a:moveTo>
                      <a:pt x="140584" y="668269"/>
                    </a:moveTo>
                    <a:cubicBezTo>
                      <a:pt x="138679" y="668269"/>
                      <a:pt x="137409" y="666999"/>
                      <a:pt x="137409" y="665729"/>
                    </a:cubicBezTo>
                    <a:lnTo>
                      <a:pt x="135504" y="646679"/>
                    </a:lnTo>
                    <a:cubicBezTo>
                      <a:pt x="135504" y="644774"/>
                      <a:pt x="136774" y="643504"/>
                      <a:pt x="138044" y="643504"/>
                    </a:cubicBezTo>
                    <a:cubicBezTo>
                      <a:pt x="139949" y="643504"/>
                      <a:pt x="141219" y="644774"/>
                      <a:pt x="141219" y="646044"/>
                    </a:cubicBezTo>
                    <a:lnTo>
                      <a:pt x="143124" y="665094"/>
                    </a:lnTo>
                    <a:cubicBezTo>
                      <a:pt x="144394" y="666364"/>
                      <a:pt x="143124" y="667634"/>
                      <a:pt x="140584" y="668269"/>
                    </a:cubicBezTo>
                    <a:cubicBezTo>
                      <a:pt x="141219" y="668269"/>
                      <a:pt x="140584" y="668269"/>
                      <a:pt x="140584" y="668269"/>
                    </a:cubicBezTo>
                    <a:close/>
                    <a:moveTo>
                      <a:pt x="135504" y="617469"/>
                    </a:moveTo>
                    <a:cubicBezTo>
                      <a:pt x="133599" y="617469"/>
                      <a:pt x="132329" y="616199"/>
                      <a:pt x="132329" y="614929"/>
                    </a:cubicBezTo>
                    <a:lnTo>
                      <a:pt x="130424" y="595879"/>
                    </a:lnTo>
                    <a:cubicBezTo>
                      <a:pt x="130424" y="593974"/>
                      <a:pt x="131694" y="592704"/>
                      <a:pt x="132964" y="592069"/>
                    </a:cubicBezTo>
                    <a:cubicBezTo>
                      <a:pt x="134869" y="592069"/>
                      <a:pt x="136139" y="593339"/>
                      <a:pt x="136774" y="594609"/>
                    </a:cubicBezTo>
                    <a:lnTo>
                      <a:pt x="138679" y="613659"/>
                    </a:lnTo>
                    <a:cubicBezTo>
                      <a:pt x="138679" y="615564"/>
                      <a:pt x="137409" y="617469"/>
                      <a:pt x="135504" y="617469"/>
                    </a:cubicBezTo>
                    <a:cubicBezTo>
                      <a:pt x="135504" y="617469"/>
                      <a:pt x="135504" y="617469"/>
                      <a:pt x="135504" y="617469"/>
                    </a:cubicBezTo>
                    <a:close/>
                    <a:moveTo>
                      <a:pt x="129789" y="567304"/>
                    </a:moveTo>
                    <a:cubicBezTo>
                      <a:pt x="128519" y="567304"/>
                      <a:pt x="126614" y="566034"/>
                      <a:pt x="126614" y="564764"/>
                    </a:cubicBezTo>
                    <a:lnTo>
                      <a:pt x="124709" y="545714"/>
                    </a:lnTo>
                    <a:cubicBezTo>
                      <a:pt x="124709" y="543809"/>
                      <a:pt x="125979" y="542539"/>
                      <a:pt x="127249" y="541904"/>
                    </a:cubicBezTo>
                    <a:cubicBezTo>
                      <a:pt x="129154" y="541904"/>
                      <a:pt x="130424" y="543174"/>
                      <a:pt x="131059" y="544444"/>
                    </a:cubicBezTo>
                    <a:lnTo>
                      <a:pt x="132964" y="563494"/>
                    </a:lnTo>
                    <a:cubicBezTo>
                      <a:pt x="132964" y="565399"/>
                      <a:pt x="131694" y="566669"/>
                      <a:pt x="129789" y="567304"/>
                    </a:cubicBezTo>
                    <a:cubicBezTo>
                      <a:pt x="129789" y="567304"/>
                      <a:pt x="129789" y="567304"/>
                      <a:pt x="129789" y="567304"/>
                    </a:cubicBezTo>
                    <a:close/>
                    <a:moveTo>
                      <a:pt x="123439" y="516504"/>
                    </a:moveTo>
                    <a:cubicBezTo>
                      <a:pt x="122169" y="516504"/>
                      <a:pt x="120264" y="515234"/>
                      <a:pt x="120264" y="513964"/>
                    </a:cubicBezTo>
                    <a:lnTo>
                      <a:pt x="117724" y="494914"/>
                    </a:lnTo>
                    <a:cubicBezTo>
                      <a:pt x="117724" y="493009"/>
                      <a:pt x="118994" y="491739"/>
                      <a:pt x="120264" y="491104"/>
                    </a:cubicBezTo>
                    <a:cubicBezTo>
                      <a:pt x="122169" y="491104"/>
                      <a:pt x="123439" y="492374"/>
                      <a:pt x="124074" y="493644"/>
                    </a:cubicBezTo>
                    <a:lnTo>
                      <a:pt x="126614" y="512694"/>
                    </a:lnTo>
                    <a:cubicBezTo>
                      <a:pt x="127249" y="514599"/>
                      <a:pt x="125979" y="516504"/>
                      <a:pt x="123439" y="516504"/>
                    </a:cubicBezTo>
                    <a:cubicBezTo>
                      <a:pt x="124074" y="516504"/>
                      <a:pt x="124074" y="516504"/>
                      <a:pt x="123439" y="516504"/>
                    </a:cubicBezTo>
                    <a:close/>
                    <a:moveTo>
                      <a:pt x="117724" y="466339"/>
                    </a:moveTo>
                    <a:cubicBezTo>
                      <a:pt x="116454" y="466339"/>
                      <a:pt x="114549" y="465069"/>
                      <a:pt x="114549" y="463799"/>
                    </a:cubicBezTo>
                    <a:lnTo>
                      <a:pt x="112009" y="444749"/>
                    </a:lnTo>
                    <a:cubicBezTo>
                      <a:pt x="112009" y="442844"/>
                      <a:pt x="113279" y="441574"/>
                      <a:pt x="114549" y="440939"/>
                    </a:cubicBezTo>
                    <a:cubicBezTo>
                      <a:pt x="116454" y="440939"/>
                      <a:pt x="117724" y="442209"/>
                      <a:pt x="118359" y="443479"/>
                    </a:cubicBezTo>
                    <a:lnTo>
                      <a:pt x="120899" y="462529"/>
                    </a:lnTo>
                    <a:cubicBezTo>
                      <a:pt x="120899" y="464434"/>
                      <a:pt x="119629" y="466339"/>
                      <a:pt x="117724" y="466339"/>
                    </a:cubicBezTo>
                    <a:cubicBezTo>
                      <a:pt x="117724" y="466339"/>
                      <a:pt x="117724" y="466339"/>
                      <a:pt x="117724" y="466339"/>
                    </a:cubicBezTo>
                    <a:close/>
                    <a:moveTo>
                      <a:pt x="111374" y="416174"/>
                    </a:moveTo>
                    <a:cubicBezTo>
                      <a:pt x="110104" y="416174"/>
                      <a:pt x="108199" y="414904"/>
                      <a:pt x="108199" y="413634"/>
                    </a:cubicBezTo>
                    <a:lnTo>
                      <a:pt x="105659" y="394584"/>
                    </a:lnTo>
                    <a:cubicBezTo>
                      <a:pt x="105659" y="392679"/>
                      <a:pt x="106929" y="391409"/>
                      <a:pt x="108199" y="390774"/>
                    </a:cubicBezTo>
                    <a:cubicBezTo>
                      <a:pt x="110104" y="390774"/>
                      <a:pt x="111374" y="392044"/>
                      <a:pt x="112009" y="393314"/>
                    </a:cubicBezTo>
                    <a:lnTo>
                      <a:pt x="114549" y="412364"/>
                    </a:lnTo>
                    <a:cubicBezTo>
                      <a:pt x="114549" y="414269"/>
                      <a:pt x="113279" y="415539"/>
                      <a:pt x="111374" y="416174"/>
                    </a:cubicBezTo>
                    <a:cubicBezTo>
                      <a:pt x="111374" y="416174"/>
                      <a:pt x="111374" y="416174"/>
                      <a:pt x="111374" y="416174"/>
                    </a:cubicBezTo>
                    <a:close/>
                    <a:moveTo>
                      <a:pt x="105024" y="365374"/>
                    </a:moveTo>
                    <a:cubicBezTo>
                      <a:pt x="103754" y="365374"/>
                      <a:pt x="101849" y="364104"/>
                      <a:pt x="101849" y="362834"/>
                    </a:cubicBezTo>
                    <a:lnTo>
                      <a:pt x="100579" y="353309"/>
                    </a:lnTo>
                    <a:cubicBezTo>
                      <a:pt x="99944" y="350134"/>
                      <a:pt x="99944" y="346959"/>
                      <a:pt x="99309" y="343784"/>
                    </a:cubicBezTo>
                    <a:cubicBezTo>
                      <a:pt x="99309" y="341879"/>
                      <a:pt x="100579" y="340609"/>
                      <a:pt x="101849" y="339974"/>
                    </a:cubicBezTo>
                    <a:cubicBezTo>
                      <a:pt x="103754" y="339974"/>
                      <a:pt x="105024" y="341244"/>
                      <a:pt x="105659" y="342514"/>
                    </a:cubicBezTo>
                    <a:cubicBezTo>
                      <a:pt x="106294" y="345689"/>
                      <a:pt x="106294" y="348864"/>
                      <a:pt x="106929" y="352039"/>
                    </a:cubicBezTo>
                    <a:lnTo>
                      <a:pt x="108199" y="361564"/>
                    </a:lnTo>
                    <a:cubicBezTo>
                      <a:pt x="108199" y="363469"/>
                      <a:pt x="106929" y="365374"/>
                      <a:pt x="105024" y="365374"/>
                    </a:cubicBezTo>
                    <a:cubicBezTo>
                      <a:pt x="105024" y="365374"/>
                      <a:pt x="105024" y="365374"/>
                      <a:pt x="105024" y="365374"/>
                    </a:cubicBezTo>
                    <a:close/>
                    <a:moveTo>
                      <a:pt x="97404" y="315209"/>
                    </a:moveTo>
                    <a:cubicBezTo>
                      <a:pt x="96134" y="315209"/>
                      <a:pt x="94229" y="313939"/>
                      <a:pt x="94229" y="312669"/>
                    </a:cubicBezTo>
                    <a:cubicBezTo>
                      <a:pt x="92959" y="306319"/>
                      <a:pt x="92324" y="299969"/>
                      <a:pt x="91054" y="293619"/>
                    </a:cubicBezTo>
                    <a:cubicBezTo>
                      <a:pt x="91054" y="291714"/>
                      <a:pt x="91689" y="290444"/>
                      <a:pt x="93594" y="289809"/>
                    </a:cubicBezTo>
                    <a:cubicBezTo>
                      <a:pt x="95499" y="289174"/>
                      <a:pt x="96769" y="290444"/>
                      <a:pt x="97404" y="292349"/>
                    </a:cubicBezTo>
                    <a:cubicBezTo>
                      <a:pt x="98674" y="298699"/>
                      <a:pt x="99309" y="305049"/>
                      <a:pt x="100579" y="311399"/>
                    </a:cubicBezTo>
                    <a:cubicBezTo>
                      <a:pt x="101214" y="313304"/>
                      <a:pt x="99944" y="315209"/>
                      <a:pt x="97404" y="315209"/>
                    </a:cubicBezTo>
                    <a:cubicBezTo>
                      <a:pt x="98039" y="315209"/>
                      <a:pt x="98039" y="315209"/>
                      <a:pt x="97404" y="315209"/>
                    </a:cubicBezTo>
                    <a:close/>
                    <a:moveTo>
                      <a:pt x="88514" y="265044"/>
                    </a:moveTo>
                    <a:cubicBezTo>
                      <a:pt x="87244" y="265044"/>
                      <a:pt x="85974" y="263774"/>
                      <a:pt x="85339" y="262504"/>
                    </a:cubicBezTo>
                    <a:cubicBezTo>
                      <a:pt x="84069" y="256154"/>
                      <a:pt x="82799" y="249804"/>
                      <a:pt x="81529" y="244089"/>
                    </a:cubicBezTo>
                    <a:cubicBezTo>
                      <a:pt x="80894" y="242184"/>
                      <a:pt x="82164" y="240914"/>
                      <a:pt x="84069" y="240279"/>
                    </a:cubicBezTo>
                    <a:cubicBezTo>
                      <a:pt x="85974" y="239644"/>
                      <a:pt x="87244" y="240914"/>
                      <a:pt x="87879" y="242819"/>
                    </a:cubicBezTo>
                    <a:cubicBezTo>
                      <a:pt x="89149" y="249169"/>
                      <a:pt x="90419" y="254884"/>
                      <a:pt x="91689" y="261234"/>
                    </a:cubicBezTo>
                    <a:cubicBezTo>
                      <a:pt x="91689" y="263139"/>
                      <a:pt x="91054" y="265044"/>
                      <a:pt x="88514" y="265044"/>
                    </a:cubicBezTo>
                    <a:cubicBezTo>
                      <a:pt x="89149" y="265044"/>
                      <a:pt x="88514" y="265044"/>
                      <a:pt x="88514" y="265044"/>
                    </a:cubicBezTo>
                    <a:close/>
                    <a:moveTo>
                      <a:pt x="77719" y="215514"/>
                    </a:moveTo>
                    <a:cubicBezTo>
                      <a:pt x="76449" y="215514"/>
                      <a:pt x="75179" y="214244"/>
                      <a:pt x="74544" y="212974"/>
                    </a:cubicBezTo>
                    <a:cubicBezTo>
                      <a:pt x="73274" y="206624"/>
                      <a:pt x="71369" y="200274"/>
                      <a:pt x="70099" y="194559"/>
                    </a:cubicBezTo>
                    <a:cubicBezTo>
                      <a:pt x="69464" y="192654"/>
                      <a:pt x="70734" y="191384"/>
                      <a:pt x="72639" y="190749"/>
                    </a:cubicBezTo>
                    <a:cubicBezTo>
                      <a:pt x="74544" y="190114"/>
                      <a:pt x="75814" y="191384"/>
                      <a:pt x="76449" y="193289"/>
                    </a:cubicBezTo>
                    <a:cubicBezTo>
                      <a:pt x="77719" y="199639"/>
                      <a:pt x="79624" y="205354"/>
                      <a:pt x="80894" y="211704"/>
                    </a:cubicBezTo>
                    <a:cubicBezTo>
                      <a:pt x="81529" y="213609"/>
                      <a:pt x="80259" y="214879"/>
                      <a:pt x="78354" y="215514"/>
                    </a:cubicBezTo>
                    <a:cubicBezTo>
                      <a:pt x="77719" y="215514"/>
                      <a:pt x="77719" y="215514"/>
                      <a:pt x="77719" y="215514"/>
                    </a:cubicBezTo>
                    <a:close/>
                    <a:moveTo>
                      <a:pt x="64384" y="166619"/>
                    </a:moveTo>
                    <a:cubicBezTo>
                      <a:pt x="63114" y="166619"/>
                      <a:pt x="61844" y="165984"/>
                      <a:pt x="61209" y="164079"/>
                    </a:cubicBezTo>
                    <a:cubicBezTo>
                      <a:pt x="59304" y="157729"/>
                      <a:pt x="57399" y="152014"/>
                      <a:pt x="55494" y="145664"/>
                    </a:cubicBezTo>
                    <a:cubicBezTo>
                      <a:pt x="54859" y="143759"/>
                      <a:pt x="56129" y="142489"/>
                      <a:pt x="57399" y="141854"/>
                    </a:cubicBezTo>
                    <a:cubicBezTo>
                      <a:pt x="58669" y="141219"/>
                      <a:pt x="60574" y="142489"/>
                      <a:pt x="61209" y="143759"/>
                    </a:cubicBezTo>
                    <a:cubicBezTo>
                      <a:pt x="63114" y="149474"/>
                      <a:pt x="65019" y="155824"/>
                      <a:pt x="66924" y="162174"/>
                    </a:cubicBezTo>
                    <a:cubicBezTo>
                      <a:pt x="67559" y="164079"/>
                      <a:pt x="66289" y="165349"/>
                      <a:pt x="65019" y="165984"/>
                    </a:cubicBezTo>
                    <a:cubicBezTo>
                      <a:pt x="65019" y="166619"/>
                      <a:pt x="64384" y="166619"/>
                      <a:pt x="64384" y="166619"/>
                    </a:cubicBezTo>
                    <a:close/>
                    <a:moveTo>
                      <a:pt x="49144" y="118359"/>
                    </a:moveTo>
                    <a:cubicBezTo>
                      <a:pt x="47874" y="118359"/>
                      <a:pt x="46604" y="117724"/>
                      <a:pt x="45969" y="116454"/>
                    </a:cubicBezTo>
                    <a:cubicBezTo>
                      <a:pt x="44064" y="110104"/>
                      <a:pt x="41524" y="104389"/>
                      <a:pt x="39619" y="98674"/>
                    </a:cubicBezTo>
                    <a:cubicBezTo>
                      <a:pt x="38984" y="96769"/>
                      <a:pt x="39619" y="95499"/>
                      <a:pt x="41524" y="94864"/>
                    </a:cubicBezTo>
                    <a:cubicBezTo>
                      <a:pt x="43429" y="94229"/>
                      <a:pt x="44699" y="94864"/>
                      <a:pt x="45334" y="96769"/>
                    </a:cubicBezTo>
                    <a:cubicBezTo>
                      <a:pt x="47239" y="102484"/>
                      <a:pt x="49779" y="108834"/>
                      <a:pt x="51684" y="114549"/>
                    </a:cubicBezTo>
                    <a:cubicBezTo>
                      <a:pt x="52319" y="116454"/>
                      <a:pt x="51049" y="117724"/>
                      <a:pt x="49779" y="118359"/>
                    </a:cubicBezTo>
                    <a:cubicBezTo>
                      <a:pt x="49779" y="117724"/>
                      <a:pt x="49779" y="118359"/>
                      <a:pt x="49144" y="118359"/>
                    </a:cubicBezTo>
                    <a:close/>
                    <a:moveTo>
                      <a:pt x="31999" y="70099"/>
                    </a:moveTo>
                    <a:cubicBezTo>
                      <a:pt x="30729" y="70099"/>
                      <a:pt x="29459" y="69464"/>
                      <a:pt x="28824" y="68194"/>
                    </a:cubicBezTo>
                    <a:cubicBezTo>
                      <a:pt x="26284" y="61844"/>
                      <a:pt x="23744" y="56129"/>
                      <a:pt x="21839" y="50414"/>
                    </a:cubicBezTo>
                    <a:cubicBezTo>
                      <a:pt x="21204" y="48509"/>
                      <a:pt x="21839" y="47239"/>
                      <a:pt x="23744" y="45969"/>
                    </a:cubicBezTo>
                    <a:cubicBezTo>
                      <a:pt x="25649" y="45334"/>
                      <a:pt x="26919" y="45969"/>
                      <a:pt x="28189" y="47874"/>
                    </a:cubicBezTo>
                    <a:cubicBezTo>
                      <a:pt x="30729" y="53589"/>
                      <a:pt x="32634" y="59304"/>
                      <a:pt x="35174" y="65654"/>
                    </a:cubicBezTo>
                    <a:cubicBezTo>
                      <a:pt x="35809" y="67559"/>
                      <a:pt x="35174" y="68829"/>
                      <a:pt x="33269" y="69464"/>
                    </a:cubicBezTo>
                    <a:cubicBezTo>
                      <a:pt x="32634" y="70099"/>
                      <a:pt x="31999" y="70099"/>
                      <a:pt x="31999" y="70099"/>
                    </a:cubicBezTo>
                    <a:close/>
                    <a:moveTo>
                      <a:pt x="11679" y="23744"/>
                    </a:moveTo>
                    <a:cubicBezTo>
                      <a:pt x="10409" y="23744"/>
                      <a:pt x="9139" y="23109"/>
                      <a:pt x="8504" y="21839"/>
                    </a:cubicBezTo>
                    <a:cubicBezTo>
                      <a:pt x="3424" y="11044"/>
                      <a:pt x="249" y="4694"/>
                      <a:pt x="249" y="4694"/>
                    </a:cubicBezTo>
                    <a:cubicBezTo>
                      <a:pt x="-386" y="3424"/>
                      <a:pt x="249" y="1519"/>
                      <a:pt x="1519" y="249"/>
                    </a:cubicBezTo>
                    <a:cubicBezTo>
                      <a:pt x="2789" y="-386"/>
                      <a:pt x="4694" y="249"/>
                      <a:pt x="5964" y="1519"/>
                    </a:cubicBezTo>
                    <a:cubicBezTo>
                      <a:pt x="5964" y="1519"/>
                      <a:pt x="9139" y="7869"/>
                      <a:pt x="14854" y="18664"/>
                    </a:cubicBezTo>
                    <a:cubicBezTo>
                      <a:pt x="15489" y="19934"/>
                      <a:pt x="14854" y="21839"/>
                      <a:pt x="13584" y="23109"/>
                    </a:cubicBezTo>
                    <a:cubicBezTo>
                      <a:pt x="12949" y="23744"/>
                      <a:pt x="12314" y="23744"/>
                      <a:pt x="11679" y="23744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0" name="Graphic 2">
                <a:extLst>
                  <a:ext uri="{FF2B5EF4-FFF2-40B4-BE49-F238E27FC236}">
                    <a16:creationId xmlns:a16="http://schemas.microsoft.com/office/drawing/2014/main" id="{571AD3ED-4AC5-F2AB-9532-5A7EB42A1E43}"/>
                  </a:ext>
                </a:extLst>
              </p:cNvPr>
              <p:cNvGrpSpPr/>
              <p:nvPr/>
            </p:nvGrpSpPr>
            <p:grpSpPr>
              <a:xfrm>
                <a:off x="7221999" y="4444570"/>
                <a:ext cx="993314" cy="1449331"/>
                <a:chOff x="7221999" y="4444570"/>
                <a:chExt cx="993314" cy="1449331"/>
              </a:xfrm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CC115EEB-22BB-1DE7-A157-093439633FD5}"/>
                    </a:ext>
                  </a:extLst>
                </p:cNvPr>
                <p:cNvSpPr/>
                <p:nvPr/>
              </p:nvSpPr>
              <p:spPr>
                <a:xfrm>
                  <a:off x="7731640" y="5001783"/>
                  <a:ext cx="483672" cy="892117"/>
                </a:xfrm>
                <a:custGeom>
                  <a:avLst/>
                  <a:gdLst>
                    <a:gd name="connsiteX0" fmla="*/ 169665 w 483672"/>
                    <a:gd name="connsiteY0" fmla="*/ 2651 h 892117"/>
                    <a:gd name="connsiteX1" fmla="*/ 218560 w 483672"/>
                    <a:gd name="connsiteY1" fmla="*/ 12811 h 892117"/>
                    <a:gd name="connsiteX2" fmla="*/ 383025 w 483672"/>
                    <a:gd name="connsiteY2" fmla="*/ 128381 h 892117"/>
                    <a:gd name="connsiteX3" fmla="*/ 405250 w 483672"/>
                    <a:gd name="connsiteY3" fmla="*/ 135366 h 892117"/>
                    <a:gd name="connsiteX4" fmla="*/ 473829 w 483672"/>
                    <a:gd name="connsiteY4" fmla="*/ 193786 h 892117"/>
                    <a:gd name="connsiteX5" fmla="*/ 464304 w 483672"/>
                    <a:gd name="connsiteY5" fmla="*/ 325866 h 892117"/>
                    <a:gd name="connsiteX6" fmla="*/ 433825 w 483672"/>
                    <a:gd name="connsiteY6" fmla="*/ 490331 h 892117"/>
                    <a:gd name="connsiteX7" fmla="*/ 303015 w 483672"/>
                    <a:gd name="connsiteY7" fmla="*/ 781796 h 892117"/>
                    <a:gd name="connsiteX8" fmla="*/ 114420 w 483672"/>
                    <a:gd name="connsiteY8" fmla="*/ 887841 h 892117"/>
                    <a:gd name="connsiteX9" fmla="*/ 65525 w 483672"/>
                    <a:gd name="connsiteY9" fmla="*/ 821166 h 892117"/>
                    <a:gd name="connsiteX10" fmla="*/ 40125 w 483672"/>
                    <a:gd name="connsiteY10" fmla="*/ 762746 h 892117"/>
                    <a:gd name="connsiteX11" fmla="*/ 41395 w 483672"/>
                    <a:gd name="connsiteY11" fmla="*/ 568436 h 892117"/>
                    <a:gd name="connsiteX12" fmla="*/ 16629 w 483672"/>
                    <a:gd name="connsiteY12" fmla="*/ 314436 h 892117"/>
                    <a:gd name="connsiteX13" fmla="*/ 4565 w 483672"/>
                    <a:gd name="connsiteY13" fmla="*/ 230616 h 892117"/>
                    <a:gd name="connsiteX14" fmla="*/ 33140 w 483672"/>
                    <a:gd name="connsiteY14" fmla="*/ 231886 h 892117"/>
                    <a:gd name="connsiteX15" fmla="*/ 31235 w 483672"/>
                    <a:gd name="connsiteY15" fmla="*/ 191246 h 892117"/>
                    <a:gd name="connsiteX16" fmla="*/ 116325 w 483672"/>
                    <a:gd name="connsiteY16" fmla="*/ 159496 h 892117"/>
                    <a:gd name="connsiteX17" fmla="*/ 115690 w 483672"/>
                    <a:gd name="connsiteY17" fmla="*/ 97901 h 892117"/>
                    <a:gd name="connsiteX18" fmla="*/ 169665 w 483672"/>
                    <a:gd name="connsiteY18" fmla="*/ 2651 h 892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83672" h="892117">
                      <a:moveTo>
                        <a:pt x="169665" y="2651"/>
                      </a:moveTo>
                      <a:cubicBezTo>
                        <a:pt x="186810" y="-3699"/>
                        <a:pt x="200779" y="2016"/>
                        <a:pt x="218560" y="12811"/>
                      </a:cubicBezTo>
                      <a:cubicBezTo>
                        <a:pt x="236340" y="23606"/>
                        <a:pt x="370325" y="111871"/>
                        <a:pt x="383025" y="128381"/>
                      </a:cubicBezTo>
                      <a:cubicBezTo>
                        <a:pt x="383025" y="128381"/>
                        <a:pt x="390645" y="124571"/>
                        <a:pt x="405250" y="135366"/>
                      </a:cubicBezTo>
                      <a:cubicBezTo>
                        <a:pt x="419854" y="146161"/>
                        <a:pt x="461129" y="167116"/>
                        <a:pt x="473829" y="193786"/>
                      </a:cubicBezTo>
                      <a:cubicBezTo>
                        <a:pt x="486529" y="220456"/>
                        <a:pt x="490340" y="238871"/>
                        <a:pt x="464304" y="325866"/>
                      </a:cubicBezTo>
                      <a:cubicBezTo>
                        <a:pt x="438270" y="412861"/>
                        <a:pt x="443350" y="426196"/>
                        <a:pt x="433825" y="490331"/>
                      </a:cubicBezTo>
                      <a:cubicBezTo>
                        <a:pt x="424300" y="554466"/>
                        <a:pt x="396995" y="677656"/>
                        <a:pt x="303015" y="781796"/>
                      </a:cubicBezTo>
                      <a:cubicBezTo>
                        <a:pt x="208400" y="885301"/>
                        <a:pt x="137279" y="901811"/>
                        <a:pt x="114420" y="887841"/>
                      </a:cubicBezTo>
                      <a:cubicBezTo>
                        <a:pt x="91560" y="873236"/>
                        <a:pt x="57270" y="837041"/>
                        <a:pt x="65525" y="821166"/>
                      </a:cubicBezTo>
                      <a:cubicBezTo>
                        <a:pt x="65525" y="821166"/>
                        <a:pt x="42665" y="800211"/>
                        <a:pt x="40125" y="762746"/>
                      </a:cubicBezTo>
                      <a:cubicBezTo>
                        <a:pt x="37585" y="725281"/>
                        <a:pt x="44570" y="616696"/>
                        <a:pt x="41395" y="568436"/>
                      </a:cubicBezTo>
                      <a:cubicBezTo>
                        <a:pt x="38220" y="520176"/>
                        <a:pt x="26154" y="351266"/>
                        <a:pt x="16629" y="314436"/>
                      </a:cubicBezTo>
                      <a:cubicBezTo>
                        <a:pt x="7104" y="277606"/>
                        <a:pt x="-7500" y="239506"/>
                        <a:pt x="4565" y="230616"/>
                      </a:cubicBezTo>
                      <a:cubicBezTo>
                        <a:pt x="16629" y="221726"/>
                        <a:pt x="33140" y="231886"/>
                        <a:pt x="33140" y="231886"/>
                      </a:cubicBezTo>
                      <a:cubicBezTo>
                        <a:pt x="33140" y="231886"/>
                        <a:pt x="25520" y="198866"/>
                        <a:pt x="31235" y="191246"/>
                      </a:cubicBezTo>
                      <a:cubicBezTo>
                        <a:pt x="36950" y="183626"/>
                        <a:pt x="76954" y="156321"/>
                        <a:pt x="116325" y="159496"/>
                      </a:cubicBezTo>
                      <a:cubicBezTo>
                        <a:pt x="116325" y="159496"/>
                        <a:pt x="127120" y="116951"/>
                        <a:pt x="115690" y="97901"/>
                      </a:cubicBezTo>
                      <a:cubicBezTo>
                        <a:pt x="104260" y="78851"/>
                        <a:pt x="107435" y="25511"/>
                        <a:pt x="169665" y="2651"/>
                      </a:cubicBezTo>
                      <a:close/>
                    </a:path>
                  </a:pathLst>
                </a:custGeom>
                <a:solidFill>
                  <a:srgbClr val="E9E9E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2C0C9A9E-1FBF-C8C5-4229-FAED692BAB9B}"/>
                    </a:ext>
                  </a:extLst>
                </p:cNvPr>
                <p:cNvSpPr/>
                <p:nvPr/>
              </p:nvSpPr>
              <p:spPr>
                <a:xfrm>
                  <a:off x="7901940" y="5001783"/>
                  <a:ext cx="112195" cy="75676"/>
                </a:xfrm>
                <a:custGeom>
                  <a:avLst/>
                  <a:gdLst>
                    <a:gd name="connsiteX0" fmla="*/ 88900 w 112195"/>
                    <a:gd name="connsiteY0" fmla="*/ 75676 h 75676"/>
                    <a:gd name="connsiteX1" fmla="*/ 0 w 112195"/>
                    <a:gd name="connsiteY1" fmla="*/ 2651 h 75676"/>
                    <a:gd name="connsiteX2" fmla="*/ 48895 w 112195"/>
                    <a:gd name="connsiteY2" fmla="*/ 12811 h 75676"/>
                    <a:gd name="connsiteX3" fmla="*/ 111760 w 112195"/>
                    <a:gd name="connsiteY3" fmla="*/ 54086 h 75676"/>
                    <a:gd name="connsiteX4" fmla="*/ 104775 w 112195"/>
                    <a:gd name="connsiteY4" fmla="*/ 67421 h 75676"/>
                    <a:gd name="connsiteX5" fmla="*/ 88900 w 112195"/>
                    <a:gd name="connsiteY5" fmla="*/ 75676 h 75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195" h="75676">
                      <a:moveTo>
                        <a:pt x="88900" y="75676"/>
                      </a:moveTo>
                      <a:cubicBezTo>
                        <a:pt x="88900" y="75676"/>
                        <a:pt x="61595" y="8366"/>
                        <a:pt x="0" y="2651"/>
                      </a:cubicBezTo>
                      <a:cubicBezTo>
                        <a:pt x="17145" y="-3699"/>
                        <a:pt x="31115" y="2016"/>
                        <a:pt x="48895" y="12811"/>
                      </a:cubicBezTo>
                      <a:cubicBezTo>
                        <a:pt x="55880" y="17256"/>
                        <a:pt x="82550" y="33766"/>
                        <a:pt x="111760" y="54086"/>
                      </a:cubicBezTo>
                      <a:cubicBezTo>
                        <a:pt x="113030" y="58531"/>
                        <a:pt x="111760" y="64246"/>
                        <a:pt x="104775" y="67421"/>
                      </a:cubicBezTo>
                      <a:cubicBezTo>
                        <a:pt x="88900" y="75676"/>
                        <a:pt x="88900" y="75676"/>
                        <a:pt x="88900" y="7567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006F48CE-04DE-F821-A158-CD04A510D7A8}"/>
                    </a:ext>
                  </a:extLst>
                </p:cNvPr>
                <p:cNvSpPr/>
                <p:nvPr/>
              </p:nvSpPr>
              <p:spPr>
                <a:xfrm>
                  <a:off x="7936865" y="5057140"/>
                  <a:ext cx="124802" cy="321656"/>
                </a:xfrm>
                <a:custGeom>
                  <a:avLst/>
                  <a:gdLst>
                    <a:gd name="connsiteX0" fmla="*/ 0 w 124802"/>
                    <a:gd name="connsiteY0" fmla="*/ 227330 h 321656"/>
                    <a:gd name="connsiteX1" fmla="*/ 67310 w 124802"/>
                    <a:gd name="connsiteY1" fmla="*/ 321310 h 321656"/>
                    <a:gd name="connsiteX2" fmla="*/ 123825 w 124802"/>
                    <a:gd name="connsiteY2" fmla="*/ 198755 h 321656"/>
                    <a:gd name="connsiteX3" fmla="*/ 69850 w 124802"/>
                    <a:gd name="connsiteY3" fmla="*/ 0 h 321656"/>
                    <a:gd name="connsiteX4" fmla="*/ 66675 w 124802"/>
                    <a:gd name="connsiteY4" fmla="*/ 6985 h 321656"/>
                    <a:gd name="connsiteX5" fmla="*/ 64770 w 124802"/>
                    <a:gd name="connsiteY5" fmla="*/ 238125 h 321656"/>
                    <a:gd name="connsiteX6" fmla="*/ 0 w 124802"/>
                    <a:gd name="connsiteY6" fmla="*/ 227330 h 321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802" h="321656">
                      <a:moveTo>
                        <a:pt x="0" y="227330"/>
                      </a:moveTo>
                      <a:cubicBezTo>
                        <a:pt x="0" y="227330"/>
                        <a:pt x="15240" y="328295"/>
                        <a:pt x="67310" y="321310"/>
                      </a:cubicBezTo>
                      <a:cubicBezTo>
                        <a:pt x="122555" y="314325"/>
                        <a:pt x="127635" y="250190"/>
                        <a:pt x="123825" y="198755"/>
                      </a:cubicBezTo>
                      <a:cubicBezTo>
                        <a:pt x="118110" y="116205"/>
                        <a:pt x="97155" y="32385"/>
                        <a:pt x="69850" y="0"/>
                      </a:cubicBezTo>
                      <a:lnTo>
                        <a:pt x="66675" y="6985"/>
                      </a:lnTo>
                      <a:cubicBezTo>
                        <a:pt x="66675" y="6985"/>
                        <a:pt x="119380" y="182245"/>
                        <a:pt x="64770" y="238125"/>
                      </a:cubicBezTo>
                      <a:cubicBezTo>
                        <a:pt x="40005" y="262890"/>
                        <a:pt x="0" y="227330"/>
                        <a:pt x="0" y="22733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EC2D7875-1CC8-9420-87AD-912CE41BAA2A}"/>
                    </a:ext>
                  </a:extLst>
                </p:cNvPr>
                <p:cNvSpPr/>
                <p:nvPr/>
              </p:nvSpPr>
              <p:spPr>
                <a:xfrm>
                  <a:off x="7801123" y="5141743"/>
                  <a:ext cx="329583" cy="695811"/>
                </a:xfrm>
                <a:custGeom>
                  <a:avLst/>
                  <a:gdLst>
                    <a:gd name="connsiteX0" fmla="*/ 22712 w 329583"/>
                    <a:gd name="connsiteY0" fmla="*/ 695812 h 695811"/>
                    <a:gd name="connsiteX1" fmla="*/ 3662 w 329583"/>
                    <a:gd name="connsiteY1" fmla="*/ 691367 h 695811"/>
                    <a:gd name="connsiteX2" fmla="*/ 487 w 329583"/>
                    <a:gd name="connsiteY2" fmla="*/ 683112 h 695811"/>
                    <a:gd name="connsiteX3" fmla="*/ 8742 w 329583"/>
                    <a:gd name="connsiteY3" fmla="*/ 679937 h 695811"/>
                    <a:gd name="connsiteX4" fmla="*/ 168127 w 329583"/>
                    <a:gd name="connsiteY4" fmla="*/ 568177 h 695811"/>
                    <a:gd name="connsiteX5" fmla="*/ 286871 w 329583"/>
                    <a:gd name="connsiteY5" fmla="*/ 265282 h 695811"/>
                    <a:gd name="connsiteX6" fmla="*/ 303382 w 329583"/>
                    <a:gd name="connsiteY6" fmla="*/ 117962 h 695811"/>
                    <a:gd name="connsiteX7" fmla="*/ 306557 w 329583"/>
                    <a:gd name="connsiteY7" fmla="*/ 106532 h 695811"/>
                    <a:gd name="connsiteX8" fmla="*/ 314177 w 329583"/>
                    <a:gd name="connsiteY8" fmla="*/ 8742 h 695811"/>
                    <a:gd name="connsiteX9" fmla="*/ 317352 w 329583"/>
                    <a:gd name="connsiteY9" fmla="*/ 487 h 695811"/>
                    <a:gd name="connsiteX10" fmla="*/ 325607 w 329583"/>
                    <a:gd name="connsiteY10" fmla="*/ 3662 h 695811"/>
                    <a:gd name="connsiteX11" fmla="*/ 318621 w 329583"/>
                    <a:gd name="connsiteY11" fmla="*/ 109707 h 695811"/>
                    <a:gd name="connsiteX12" fmla="*/ 315446 w 329583"/>
                    <a:gd name="connsiteY12" fmla="*/ 121137 h 695811"/>
                    <a:gd name="connsiteX13" fmla="*/ 299571 w 329583"/>
                    <a:gd name="connsiteY13" fmla="*/ 264647 h 695811"/>
                    <a:gd name="connsiteX14" fmla="*/ 178287 w 329583"/>
                    <a:gd name="connsiteY14" fmla="*/ 576432 h 695811"/>
                    <a:gd name="connsiteX15" fmla="*/ 22712 w 329583"/>
                    <a:gd name="connsiteY15" fmla="*/ 695812 h 695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9583" h="695811">
                      <a:moveTo>
                        <a:pt x="22712" y="695812"/>
                      </a:moveTo>
                      <a:cubicBezTo>
                        <a:pt x="15727" y="695812"/>
                        <a:pt x="9377" y="694542"/>
                        <a:pt x="3662" y="691367"/>
                      </a:cubicBezTo>
                      <a:cubicBezTo>
                        <a:pt x="487" y="690097"/>
                        <a:pt x="-783" y="686287"/>
                        <a:pt x="487" y="683112"/>
                      </a:cubicBezTo>
                      <a:cubicBezTo>
                        <a:pt x="1757" y="679937"/>
                        <a:pt x="5567" y="678667"/>
                        <a:pt x="8742" y="679937"/>
                      </a:cubicBezTo>
                      <a:cubicBezTo>
                        <a:pt x="48112" y="698352"/>
                        <a:pt x="118596" y="625327"/>
                        <a:pt x="168127" y="568177"/>
                      </a:cubicBezTo>
                      <a:cubicBezTo>
                        <a:pt x="237977" y="487532"/>
                        <a:pt x="288142" y="342117"/>
                        <a:pt x="286871" y="265282"/>
                      </a:cubicBezTo>
                      <a:cubicBezTo>
                        <a:pt x="284967" y="189082"/>
                        <a:pt x="286871" y="182732"/>
                        <a:pt x="303382" y="117962"/>
                      </a:cubicBezTo>
                      <a:lnTo>
                        <a:pt x="306557" y="106532"/>
                      </a:lnTo>
                      <a:cubicBezTo>
                        <a:pt x="324337" y="35412"/>
                        <a:pt x="314812" y="8742"/>
                        <a:pt x="314177" y="8742"/>
                      </a:cubicBezTo>
                      <a:cubicBezTo>
                        <a:pt x="312907" y="5567"/>
                        <a:pt x="314177" y="1757"/>
                        <a:pt x="317352" y="487"/>
                      </a:cubicBezTo>
                      <a:cubicBezTo>
                        <a:pt x="320527" y="-783"/>
                        <a:pt x="324337" y="487"/>
                        <a:pt x="325607" y="3662"/>
                      </a:cubicBezTo>
                      <a:cubicBezTo>
                        <a:pt x="326242" y="4932"/>
                        <a:pt x="337671" y="33507"/>
                        <a:pt x="318621" y="109707"/>
                      </a:cubicBezTo>
                      <a:lnTo>
                        <a:pt x="315446" y="121137"/>
                      </a:lnTo>
                      <a:cubicBezTo>
                        <a:pt x="298937" y="185272"/>
                        <a:pt x="297667" y="190352"/>
                        <a:pt x="299571" y="264647"/>
                      </a:cubicBezTo>
                      <a:cubicBezTo>
                        <a:pt x="301477" y="344022"/>
                        <a:pt x="251946" y="491342"/>
                        <a:pt x="178287" y="576432"/>
                      </a:cubicBezTo>
                      <a:cubicBezTo>
                        <a:pt x="125582" y="636757"/>
                        <a:pt x="67162" y="695812"/>
                        <a:pt x="22712" y="69581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6DB025A6-CE7B-0849-2F09-5AD36E865B60}"/>
                    </a:ext>
                  </a:extLst>
                </p:cNvPr>
                <p:cNvSpPr/>
                <p:nvPr/>
              </p:nvSpPr>
              <p:spPr>
                <a:xfrm>
                  <a:off x="7221999" y="4444570"/>
                  <a:ext cx="759961" cy="788885"/>
                </a:xfrm>
                <a:custGeom>
                  <a:avLst/>
                  <a:gdLst>
                    <a:gd name="connsiteX0" fmla="*/ 491 w 759961"/>
                    <a:gd name="connsiteY0" fmla="*/ 226490 h 788885"/>
                    <a:gd name="connsiteX1" fmla="*/ 110981 w 759961"/>
                    <a:gd name="connsiteY1" fmla="*/ 253160 h 788885"/>
                    <a:gd name="connsiteX2" fmla="*/ 288146 w 759961"/>
                    <a:gd name="connsiteY2" fmla="*/ 430 h 788885"/>
                    <a:gd name="connsiteX3" fmla="*/ 325611 w 759961"/>
                    <a:gd name="connsiteY3" fmla="*/ 20115 h 788885"/>
                    <a:gd name="connsiteX4" fmla="*/ 643746 w 759961"/>
                    <a:gd name="connsiteY4" fmla="*/ 516685 h 788885"/>
                    <a:gd name="connsiteX5" fmla="*/ 716136 w 759961"/>
                    <a:gd name="connsiteY5" fmla="*/ 613205 h 788885"/>
                    <a:gd name="connsiteX6" fmla="*/ 758046 w 759961"/>
                    <a:gd name="connsiteY6" fmla="*/ 676705 h 788885"/>
                    <a:gd name="connsiteX7" fmla="*/ 711691 w 759961"/>
                    <a:gd name="connsiteY7" fmla="*/ 714170 h 788885"/>
                    <a:gd name="connsiteX8" fmla="*/ 675496 w 759961"/>
                    <a:gd name="connsiteY8" fmla="*/ 714805 h 788885"/>
                    <a:gd name="connsiteX9" fmla="*/ 588501 w 759961"/>
                    <a:gd name="connsiteY9" fmla="*/ 721790 h 788885"/>
                    <a:gd name="connsiteX10" fmla="*/ 543416 w 759961"/>
                    <a:gd name="connsiteY10" fmla="*/ 747825 h 788885"/>
                    <a:gd name="connsiteX11" fmla="*/ 545321 w 759961"/>
                    <a:gd name="connsiteY11" fmla="*/ 788465 h 788885"/>
                    <a:gd name="connsiteX12" fmla="*/ 535161 w 759961"/>
                    <a:gd name="connsiteY12" fmla="*/ 783385 h 788885"/>
                    <a:gd name="connsiteX13" fmla="*/ 214486 w 759961"/>
                    <a:gd name="connsiteY13" fmla="*/ 434135 h 788885"/>
                    <a:gd name="connsiteX14" fmla="*/ 491 w 759961"/>
                    <a:gd name="connsiteY14" fmla="*/ 226490 h 788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59961" h="788885">
                      <a:moveTo>
                        <a:pt x="491" y="226490"/>
                      </a:moveTo>
                      <a:cubicBezTo>
                        <a:pt x="491" y="226490"/>
                        <a:pt x="50656" y="266495"/>
                        <a:pt x="110981" y="253160"/>
                      </a:cubicBezTo>
                      <a:cubicBezTo>
                        <a:pt x="171306" y="239825"/>
                        <a:pt x="284971" y="152830"/>
                        <a:pt x="288146" y="430"/>
                      </a:cubicBezTo>
                      <a:cubicBezTo>
                        <a:pt x="288146" y="430"/>
                        <a:pt x="300211" y="-4650"/>
                        <a:pt x="325611" y="20115"/>
                      </a:cubicBezTo>
                      <a:cubicBezTo>
                        <a:pt x="484996" y="176960"/>
                        <a:pt x="503411" y="326820"/>
                        <a:pt x="643746" y="516685"/>
                      </a:cubicBezTo>
                      <a:cubicBezTo>
                        <a:pt x="657081" y="535100"/>
                        <a:pt x="716136" y="613205"/>
                        <a:pt x="716136" y="613205"/>
                      </a:cubicBezTo>
                      <a:cubicBezTo>
                        <a:pt x="716136" y="613205"/>
                        <a:pt x="770746" y="643685"/>
                        <a:pt x="758046" y="676705"/>
                      </a:cubicBezTo>
                      <a:cubicBezTo>
                        <a:pt x="745346" y="709725"/>
                        <a:pt x="711691" y="714170"/>
                        <a:pt x="711691" y="714170"/>
                      </a:cubicBezTo>
                      <a:cubicBezTo>
                        <a:pt x="711691" y="714170"/>
                        <a:pt x="690736" y="717980"/>
                        <a:pt x="675496" y="714805"/>
                      </a:cubicBezTo>
                      <a:cubicBezTo>
                        <a:pt x="659621" y="710995"/>
                        <a:pt x="611996" y="712265"/>
                        <a:pt x="588501" y="721790"/>
                      </a:cubicBezTo>
                      <a:cubicBezTo>
                        <a:pt x="565006" y="731315"/>
                        <a:pt x="549766" y="737665"/>
                        <a:pt x="543416" y="747825"/>
                      </a:cubicBezTo>
                      <a:cubicBezTo>
                        <a:pt x="537066" y="757985"/>
                        <a:pt x="544051" y="786560"/>
                        <a:pt x="545321" y="788465"/>
                      </a:cubicBezTo>
                      <a:cubicBezTo>
                        <a:pt x="546591" y="790370"/>
                        <a:pt x="540876" y="785290"/>
                        <a:pt x="535161" y="783385"/>
                      </a:cubicBezTo>
                      <a:cubicBezTo>
                        <a:pt x="535161" y="783385"/>
                        <a:pt x="408796" y="606220"/>
                        <a:pt x="214486" y="434135"/>
                      </a:cubicBezTo>
                      <a:cubicBezTo>
                        <a:pt x="159876" y="387780"/>
                        <a:pt x="-10304" y="253795"/>
                        <a:pt x="491" y="226490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94409468-E5BC-2B9F-EBBF-02996C2EE501}"/>
                    </a:ext>
                  </a:extLst>
                </p:cNvPr>
                <p:cNvSpPr/>
                <p:nvPr/>
              </p:nvSpPr>
              <p:spPr>
                <a:xfrm>
                  <a:off x="7770126" y="5474014"/>
                  <a:ext cx="220561" cy="301945"/>
                </a:xfrm>
                <a:custGeom>
                  <a:avLst/>
                  <a:gdLst>
                    <a:gd name="connsiteX0" fmla="*/ 23229 w 220561"/>
                    <a:gd name="connsiteY0" fmla="*/ 301945 h 301945"/>
                    <a:gd name="connsiteX1" fmla="*/ 8624 w 220561"/>
                    <a:gd name="connsiteY1" fmla="*/ 296865 h 301945"/>
                    <a:gd name="connsiteX2" fmla="*/ 368 w 220561"/>
                    <a:gd name="connsiteY2" fmla="*/ 255590 h 301945"/>
                    <a:gd name="connsiteX3" fmla="*/ 368 w 220561"/>
                    <a:gd name="connsiteY3" fmla="*/ 235270 h 301945"/>
                    <a:gd name="connsiteX4" fmla="*/ 6084 w 220561"/>
                    <a:gd name="connsiteY4" fmla="*/ 131131 h 301945"/>
                    <a:gd name="connsiteX5" fmla="*/ 13704 w 220561"/>
                    <a:gd name="connsiteY5" fmla="*/ 128590 h 301945"/>
                    <a:gd name="connsiteX6" fmla="*/ 20054 w 220561"/>
                    <a:gd name="connsiteY6" fmla="*/ 134306 h 301945"/>
                    <a:gd name="connsiteX7" fmla="*/ 20689 w 220561"/>
                    <a:gd name="connsiteY7" fmla="*/ 135576 h 301945"/>
                    <a:gd name="connsiteX8" fmla="*/ 21324 w 220561"/>
                    <a:gd name="connsiteY8" fmla="*/ 135576 h 301945"/>
                    <a:gd name="connsiteX9" fmla="*/ 23229 w 220561"/>
                    <a:gd name="connsiteY9" fmla="*/ 141926 h 301945"/>
                    <a:gd name="connsiteX10" fmla="*/ 21324 w 220561"/>
                    <a:gd name="connsiteY10" fmla="*/ 135576 h 301945"/>
                    <a:gd name="connsiteX11" fmla="*/ 22593 w 220561"/>
                    <a:gd name="connsiteY11" fmla="*/ 134940 h 301945"/>
                    <a:gd name="connsiteX12" fmla="*/ 122924 w 220561"/>
                    <a:gd name="connsiteY12" fmla="*/ 91761 h 301945"/>
                    <a:gd name="connsiteX13" fmla="*/ 146418 w 220561"/>
                    <a:gd name="connsiteY13" fmla="*/ 29531 h 301945"/>
                    <a:gd name="connsiteX14" fmla="*/ 155943 w 220561"/>
                    <a:gd name="connsiteY14" fmla="*/ 7306 h 301945"/>
                    <a:gd name="connsiteX15" fmla="*/ 181343 w 220561"/>
                    <a:gd name="connsiteY15" fmla="*/ 320 h 301945"/>
                    <a:gd name="connsiteX16" fmla="*/ 213729 w 220561"/>
                    <a:gd name="connsiteY16" fmla="*/ 21911 h 301945"/>
                    <a:gd name="connsiteX17" fmla="*/ 199124 w 220561"/>
                    <a:gd name="connsiteY17" fmla="*/ 124145 h 301945"/>
                    <a:gd name="connsiteX18" fmla="*/ 28943 w 220561"/>
                    <a:gd name="connsiteY18" fmla="*/ 301945 h 301945"/>
                    <a:gd name="connsiteX19" fmla="*/ 23229 w 220561"/>
                    <a:gd name="connsiteY19" fmla="*/ 301945 h 301945"/>
                    <a:gd name="connsiteX20" fmla="*/ 14974 w 220561"/>
                    <a:gd name="connsiteY20" fmla="*/ 147006 h 301945"/>
                    <a:gd name="connsiteX21" fmla="*/ 13704 w 220561"/>
                    <a:gd name="connsiteY21" fmla="*/ 234636 h 301945"/>
                    <a:gd name="connsiteX22" fmla="*/ 13704 w 220561"/>
                    <a:gd name="connsiteY22" fmla="*/ 256226 h 301945"/>
                    <a:gd name="connsiteX23" fmla="*/ 17514 w 220561"/>
                    <a:gd name="connsiteY23" fmla="*/ 287340 h 301945"/>
                    <a:gd name="connsiteX24" fmla="*/ 27674 w 220561"/>
                    <a:gd name="connsiteY24" fmla="*/ 288611 h 301945"/>
                    <a:gd name="connsiteX25" fmla="*/ 188329 w 220561"/>
                    <a:gd name="connsiteY25" fmla="*/ 117795 h 301945"/>
                    <a:gd name="connsiteX26" fmla="*/ 203568 w 220561"/>
                    <a:gd name="connsiteY26" fmla="*/ 27626 h 301945"/>
                    <a:gd name="connsiteX27" fmla="*/ 180709 w 220561"/>
                    <a:gd name="connsiteY27" fmla="*/ 12386 h 301945"/>
                    <a:gd name="connsiteX28" fmla="*/ 164834 w 220561"/>
                    <a:gd name="connsiteY28" fmla="*/ 16195 h 301945"/>
                    <a:gd name="connsiteX29" fmla="*/ 159754 w 220561"/>
                    <a:gd name="connsiteY29" fmla="*/ 29531 h 301945"/>
                    <a:gd name="connsiteX30" fmla="*/ 133718 w 220561"/>
                    <a:gd name="connsiteY30" fmla="*/ 99381 h 301945"/>
                    <a:gd name="connsiteX31" fmla="*/ 27039 w 220561"/>
                    <a:gd name="connsiteY31" fmla="*/ 147006 h 301945"/>
                    <a:gd name="connsiteX32" fmla="*/ 25768 w 220561"/>
                    <a:gd name="connsiteY32" fmla="*/ 147640 h 301945"/>
                    <a:gd name="connsiteX33" fmla="*/ 14974 w 220561"/>
                    <a:gd name="connsiteY33" fmla="*/ 147006 h 30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20561" h="301945">
                      <a:moveTo>
                        <a:pt x="23229" y="301945"/>
                      </a:moveTo>
                      <a:cubicBezTo>
                        <a:pt x="16879" y="301945"/>
                        <a:pt x="12434" y="300040"/>
                        <a:pt x="8624" y="296865"/>
                      </a:cubicBezTo>
                      <a:cubicBezTo>
                        <a:pt x="-266" y="289245"/>
                        <a:pt x="368" y="274640"/>
                        <a:pt x="368" y="255590"/>
                      </a:cubicBezTo>
                      <a:cubicBezTo>
                        <a:pt x="368" y="249240"/>
                        <a:pt x="368" y="242256"/>
                        <a:pt x="368" y="235270"/>
                      </a:cubicBezTo>
                      <a:cubicBezTo>
                        <a:pt x="368" y="234001"/>
                        <a:pt x="-2171" y="138115"/>
                        <a:pt x="6084" y="131131"/>
                      </a:cubicBezTo>
                      <a:cubicBezTo>
                        <a:pt x="9259" y="128590"/>
                        <a:pt x="11799" y="128590"/>
                        <a:pt x="13704" y="128590"/>
                      </a:cubicBezTo>
                      <a:cubicBezTo>
                        <a:pt x="17514" y="129226"/>
                        <a:pt x="19418" y="132401"/>
                        <a:pt x="20054" y="134306"/>
                      </a:cubicBezTo>
                      <a:cubicBezTo>
                        <a:pt x="20054" y="134940"/>
                        <a:pt x="20689" y="134940"/>
                        <a:pt x="20689" y="135576"/>
                      </a:cubicBezTo>
                      <a:cubicBezTo>
                        <a:pt x="20689" y="135576"/>
                        <a:pt x="20689" y="135576"/>
                        <a:pt x="21324" y="135576"/>
                      </a:cubicBezTo>
                      <a:lnTo>
                        <a:pt x="23229" y="141926"/>
                      </a:lnTo>
                      <a:lnTo>
                        <a:pt x="21324" y="135576"/>
                      </a:lnTo>
                      <a:lnTo>
                        <a:pt x="22593" y="134940"/>
                      </a:lnTo>
                      <a:cubicBezTo>
                        <a:pt x="76568" y="119065"/>
                        <a:pt x="114668" y="101920"/>
                        <a:pt x="122924" y="91761"/>
                      </a:cubicBezTo>
                      <a:cubicBezTo>
                        <a:pt x="136893" y="73345"/>
                        <a:pt x="145784" y="44770"/>
                        <a:pt x="146418" y="29531"/>
                      </a:cubicBezTo>
                      <a:cubicBezTo>
                        <a:pt x="146418" y="20006"/>
                        <a:pt x="149593" y="12386"/>
                        <a:pt x="155943" y="7306"/>
                      </a:cubicBezTo>
                      <a:cubicBezTo>
                        <a:pt x="162293" y="1590"/>
                        <a:pt x="171184" y="-949"/>
                        <a:pt x="181343" y="320"/>
                      </a:cubicBezTo>
                      <a:cubicBezTo>
                        <a:pt x="192139" y="1590"/>
                        <a:pt x="206109" y="7306"/>
                        <a:pt x="213729" y="21911"/>
                      </a:cubicBezTo>
                      <a:cubicBezTo>
                        <a:pt x="226429" y="44136"/>
                        <a:pt x="221349" y="78426"/>
                        <a:pt x="199124" y="124145"/>
                      </a:cubicBezTo>
                      <a:cubicBezTo>
                        <a:pt x="153404" y="218126"/>
                        <a:pt x="79743" y="294326"/>
                        <a:pt x="28943" y="301945"/>
                      </a:cubicBezTo>
                      <a:cubicBezTo>
                        <a:pt x="27039" y="301945"/>
                        <a:pt x="25134" y="301945"/>
                        <a:pt x="23229" y="301945"/>
                      </a:cubicBezTo>
                      <a:close/>
                      <a:moveTo>
                        <a:pt x="14974" y="147006"/>
                      </a:moveTo>
                      <a:cubicBezTo>
                        <a:pt x="13704" y="162881"/>
                        <a:pt x="12434" y="199711"/>
                        <a:pt x="13704" y="234636"/>
                      </a:cubicBezTo>
                      <a:cubicBezTo>
                        <a:pt x="13704" y="242256"/>
                        <a:pt x="13704" y="249240"/>
                        <a:pt x="13704" y="256226"/>
                      </a:cubicBezTo>
                      <a:cubicBezTo>
                        <a:pt x="13068" y="270195"/>
                        <a:pt x="13068" y="283531"/>
                        <a:pt x="17514" y="287340"/>
                      </a:cubicBezTo>
                      <a:cubicBezTo>
                        <a:pt x="19418" y="289245"/>
                        <a:pt x="22593" y="289245"/>
                        <a:pt x="27674" y="288611"/>
                      </a:cubicBezTo>
                      <a:cubicBezTo>
                        <a:pt x="74664" y="282261"/>
                        <a:pt x="145149" y="207331"/>
                        <a:pt x="188329" y="117795"/>
                      </a:cubicBezTo>
                      <a:cubicBezTo>
                        <a:pt x="213729" y="66361"/>
                        <a:pt x="210554" y="40326"/>
                        <a:pt x="203568" y="27626"/>
                      </a:cubicBezTo>
                      <a:cubicBezTo>
                        <a:pt x="196584" y="14926"/>
                        <a:pt x="183249" y="13020"/>
                        <a:pt x="180709" y="12386"/>
                      </a:cubicBezTo>
                      <a:cubicBezTo>
                        <a:pt x="175629" y="11751"/>
                        <a:pt x="169279" y="12386"/>
                        <a:pt x="164834" y="16195"/>
                      </a:cubicBezTo>
                      <a:cubicBezTo>
                        <a:pt x="161659" y="18736"/>
                        <a:pt x="159754" y="23181"/>
                        <a:pt x="159754" y="29531"/>
                      </a:cubicBezTo>
                      <a:cubicBezTo>
                        <a:pt x="159118" y="47311"/>
                        <a:pt x="149593" y="78426"/>
                        <a:pt x="133718" y="99381"/>
                      </a:cubicBezTo>
                      <a:cubicBezTo>
                        <a:pt x="121018" y="116526"/>
                        <a:pt x="68949" y="134940"/>
                        <a:pt x="27039" y="147006"/>
                      </a:cubicBezTo>
                      <a:lnTo>
                        <a:pt x="25768" y="147640"/>
                      </a:lnTo>
                      <a:cubicBezTo>
                        <a:pt x="21324" y="148911"/>
                        <a:pt x="18149" y="148911"/>
                        <a:pt x="14974" y="14700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4CA6991F-4E35-66CB-8057-4A26B588E859}"/>
                    </a:ext>
                  </a:extLst>
                </p:cNvPr>
                <p:cNvSpPr/>
                <p:nvPr/>
              </p:nvSpPr>
              <p:spPr>
                <a:xfrm>
                  <a:off x="7890509" y="5168265"/>
                  <a:ext cx="47977" cy="337184"/>
                </a:xfrm>
                <a:custGeom>
                  <a:avLst/>
                  <a:gdLst>
                    <a:gd name="connsiteX0" fmla="*/ 38735 w 47977"/>
                    <a:gd name="connsiteY0" fmla="*/ 337185 h 337184"/>
                    <a:gd name="connsiteX1" fmla="*/ 26035 w 47977"/>
                    <a:gd name="connsiteY1" fmla="*/ 336550 h 337184"/>
                    <a:gd name="connsiteX2" fmla="*/ 31115 w 47977"/>
                    <a:gd name="connsiteY2" fmla="*/ 296545 h 337184"/>
                    <a:gd name="connsiteX3" fmla="*/ 25400 w 47977"/>
                    <a:gd name="connsiteY3" fmla="*/ 229235 h 337184"/>
                    <a:gd name="connsiteX4" fmla="*/ 20955 w 47977"/>
                    <a:gd name="connsiteY4" fmla="*/ 190500 h 337184"/>
                    <a:gd name="connsiteX5" fmla="*/ 17780 w 47977"/>
                    <a:gd name="connsiteY5" fmla="*/ 156210 h 337184"/>
                    <a:gd name="connsiteX6" fmla="*/ 17145 w 47977"/>
                    <a:gd name="connsiteY6" fmla="*/ 92075 h 337184"/>
                    <a:gd name="connsiteX7" fmla="*/ 0 w 47977"/>
                    <a:gd name="connsiteY7" fmla="*/ 4445 h 337184"/>
                    <a:gd name="connsiteX8" fmla="*/ 12065 w 47977"/>
                    <a:gd name="connsiteY8" fmla="*/ 0 h 337184"/>
                    <a:gd name="connsiteX9" fmla="*/ 29210 w 47977"/>
                    <a:gd name="connsiteY9" fmla="*/ 95885 h 337184"/>
                    <a:gd name="connsiteX10" fmla="*/ 29845 w 47977"/>
                    <a:gd name="connsiteY10" fmla="*/ 152400 h 337184"/>
                    <a:gd name="connsiteX11" fmla="*/ 34290 w 47977"/>
                    <a:gd name="connsiteY11" fmla="*/ 190500 h 337184"/>
                    <a:gd name="connsiteX12" fmla="*/ 38100 w 47977"/>
                    <a:gd name="connsiteY12" fmla="*/ 224155 h 337184"/>
                    <a:gd name="connsiteX13" fmla="*/ 44450 w 47977"/>
                    <a:gd name="connsiteY13" fmla="*/ 298450 h 337184"/>
                    <a:gd name="connsiteX14" fmla="*/ 38735 w 47977"/>
                    <a:gd name="connsiteY14" fmla="*/ 337185 h 337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977" h="337184">
                      <a:moveTo>
                        <a:pt x="38735" y="337185"/>
                      </a:moveTo>
                      <a:lnTo>
                        <a:pt x="26035" y="336550"/>
                      </a:lnTo>
                      <a:cubicBezTo>
                        <a:pt x="26670" y="320040"/>
                        <a:pt x="29210" y="307340"/>
                        <a:pt x="31115" y="296545"/>
                      </a:cubicBezTo>
                      <a:cubicBezTo>
                        <a:pt x="34925" y="275590"/>
                        <a:pt x="38100" y="260350"/>
                        <a:pt x="25400" y="229235"/>
                      </a:cubicBezTo>
                      <a:cubicBezTo>
                        <a:pt x="20320" y="217170"/>
                        <a:pt x="20955" y="203835"/>
                        <a:pt x="20955" y="190500"/>
                      </a:cubicBezTo>
                      <a:cubicBezTo>
                        <a:pt x="20955" y="178435"/>
                        <a:pt x="20955" y="167005"/>
                        <a:pt x="17780" y="156210"/>
                      </a:cubicBezTo>
                      <a:cubicBezTo>
                        <a:pt x="9525" y="132080"/>
                        <a:pt x="8890" y="117475"/>
                        <a:pt x="17145" y="92075"/>
                      </a:cubicBezTo>
                      <a:cubicBezTo>
                        <a:pt x="22225" y="74295"/>
                        <a:pt x="6350" y="22860"/>
                        <a:pt x="0" y="4445"/>
                      </a:cubicBezTo>
                      <a:lnTo>
                        <a:pt x="12065" y="0"/>
                      </a:lnTo>
                      <a:cubicBezTo>
                        <a:pt x="14605" y="6985"/>
                        <a:pt x="36830" y="71120"/>
                        <a:pt x="29210" y="95885"/>
                      </a:cubicBezTo>
                      <a:cubicBezTo>
                        <a:pt x="22225" y="118745"/>
                        <a:pt x="22225" y="130810"/>
                        <a:pt x="29845" y="152400"/>
                      </a:cubicBezTo>
                      <a:cubicBezTo>
                        <a:pt x="34290" y="165100"/>
                        <a:pt x="34290" y="177800"/>
                        <a:pt x="34290" y="190500"/>
                      </a:cubicBezTo>
                      <a:cubicBezTo>
                        <a:pt x="34290" y="202565"/>
                        <a:pt x="34290" y="213995"/>
                        <a:pt x="38100" y="224155"/>
                      </a:cubicBezTo>
                      <a:cubicBezTo>
                        <a:pt x="52070" y="258445"/>
                        <a:pt x="48260" y="276225"/>
                        <a:pt x="44450" y="298450"/>
                      </a:cubicBezTo>
                      <a:cubicBezTo>
                        <a:pt x="41275" y="309880"/>
                        <a:pt x="39370" y="321945"/>
                        <a:pt x="38735" y="33718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5DD377C8-8737-6F3A-46BC-E5D58C77D473}"/>
                    </a:ext>
                  </a:extLst>
                </p:cNvPr>
                <p:cNvSpPr/>
                <p:nvPr/>
              </p:nvSpPr>
              <p:spPr>
                <a:xfrm>
                  <a:off x="7764023" y="5057514"/>
                  <a:ext cx="222941" cy="499369"/>
                </a:xfrm>
                <a:custGeom>
                  <a:avLst/>
                  <a:gdLst>
                    <a:gd name="connsiteX0" fmla="*/ 43937 w 222941"/>
                    <a:gd name="connsiteY0" fmla="*/ 499370 h 499369"/>
                    <a:gd name="connsiteX1" fmla="*/ 19172 w 222941"/>
                    <a:gd name="connsiteY1" fmla="*/ 485400 h 499369"/>
                    <a:gd name="connsiteX2" fmla="*/ 11552 w 222941"/>
                    <a:gd name="connsiteY2" fmla="*/ 411105 h 499369"/>
                    <a:gd name="connsiteX3" fmla="*/ 11552 w 222941"/>
                    <a:gd name="connsiteY3" fmla="*/ 394595 h 499369"/>
                    <a:gd name="connsiteX4" fmla="*/ 10917 w 222941"/>
                    <a:gd name="connsiteY4" fmla="*/ 371100 h 499369"/>
                    <a:gd name="connsiteX5" fmla="*/ 122 w 222941"/>
                    <a:gd name="connsiteY5" fmla="*/ 188855 h 499369"/>
                    <a:gd name="connsiteX6" fmla="*/ 4567 w 222941"/>
                    <a:gd name="connsiteY6" fmla="*/ 181235 h 499369"/>
                    <a:gd name="connsiteX7" fmla="*/ 12187 w 222941"/>
                    <a:gd name="connsiteY7" fmla="*/ 185680 h 499369"/>
                    <a:gd name="connsiteX8" fmla="*/ 23617 w 222941"/>
                    <a:gd name="connsiteY8" fmla="*/ 370465 h 499369"/>
                    <a:gd name="connsiteX9" fmla="*/ 24252 w 222941"/>
                    <a:gd name="connsiteY9" fmla="*/ 393325 h 499369"/>
                    <a:gd name="connsiteX10" fmla="*/ 24252 w 222941"/>
                    <a:gd name="connsiteY10" fmla="*/ 410470 h 499369"/>
                    <a:gd name="connsiteX11" fmla="*/ 31237 w 222941"/>
                    <a:gd name="connsiteY11" fmla="*/ 479685 h 499369"/>
                    <a:gd name="connsiteX12" fmla="*/ 83307 w 222941"/>
                    <a:gd name="connsiteY12" fmla="*/ 476510 h 499369"/>
                    <a:gd name="connsiteX13" fmla="*/ 85212 w 222941"/>
                    <a:gd name="connsiteY13" fmla="*/ 475875 h 499369"/>
                    <a:gd name="connsiteX14" fmla="*/ 93467 w 222941"/>
                    <a:gd name="connsiteY14" fmla="*/ 467620 h 499369"/>
                    <a:gd name="connsiteX15" fmla="*/ 90292 w 222941"/>
                    <a:gd name="connsiteY15" fmla="*/ 426345 h 499369"/>
                    <a:gd name="connsiteX16" fmla="*/ 89022 w 222941"/>
                    <a:gd name="connsiteY16" fmla="*/ 391420 h 499369"/>
                    <a:gd name="connsiteX17" fmla="*/ 87117 w 222941"/>
                    <a:gd name="connsiteY17" fmla="*/ 357765 h 499369"/>
                    <a:gd name="connsiteX18" fmla="*/ 83942 w 222941"/>
                    <a:gd name="connsiteY18" fmla="*/ 319030 h 499369"/>
                    <a:gd name="connsiteX19" fmla="*/ 81402 w 222941"/>
                    <a:gd name="connsiteY19" fmla="*/ 287915 h 499369"/>
                    <a:gd name="connsiteX20" fmla="*/ 71242 w 222941"/>
                    <a:gd name="connsiteY20" fmla="*/ 226320 h 499369"/>
                    <a:gd name="connsiteX21" fmla="*/ 71242 w 222941"/>
                    <a:gd name="connsiteY21" fmla="*/ 223780 h 499369"/>
                    <a:gd name="connsiteX22" fmla="*/ 68067 w 222941"/>
                    <a:gd name="connsiteY22" fmla="*/ 201555 h 499369"/>
                    <a:gd name="connsiteX23" fmla="*/ 61717 w 222941"/>
                    <a:gd name="connsiteY23" fmla="*/ 157740 h 499369"/>
                    <a:gd name="connsiteX24" fmla="*/ 153157 w 222941"/>
                    <a:gd name="connsiteY24" fmla="*/ 99955 h 499369"/>
                    <a:gd name="connsiteX25" fmla="*/ 160777 w 222941"/>
                    <a:gd name="connsiteY25" fmla="*/ 98050 h 499369"/>
                    <a:gd name="connsiteX26" fmla="*/ 206497 w 222941"/>
                    <a:gd name="connsiteY26" fmla="*/ 71380 h 499369"/>
                    <a:gd name="connsiteX27" fmla="*/ 179827 w 222941"/>
                    <a:gd name="connsiteY27" fmla="*/ 12325 h 499369"/>
                    <a:gd name="connsiteX28" fmla="*/ 177287 w 222941"/>
                    <a:gd name="connsiteY28" fmla="*/ 3435 h 499369"/>
                    <a:gd name="connsiteX29" fmla="*/ 186177 w 222941"/>
                    <a:gd name="connsiteY29" fmla="*/ 895 h 499369"/>
                    <a:gd name="connsiteX30" fmla="*/ 219197 w 222941"/>
                    <a:gd name="connsiteY30" fmla="*/ 74555 h 499369"/>
                    <a:gd name="connsiteX31" fmla="*/ 164587 w 222941"/>
                    <a:gd name="connsiteY31" fmla="*/ 110115 h 499369"/>
                    <a:gd name="connsiteX32" fmla="*/ 155697 w 222941"/>
                    <a:gd name="connsiteY32" fmla="*/ 112655 h 499369"/>
                    <a:gd name="connsiteX33" fmla="*/ 74417 w 222941"/>
                    <a:gd name="connsiteY33" fmla="*/ 157105 h 499369"/>
                    <a:gd name="connsiteX34" fmla="*/ 80767 w 222941"/>
                    <a:gd name="connsiteY34" fmla="*/ 198380 h 499369"/>
                    <a:gd name="connsiteX35" fmla="*/ 83942 w 222941"/>
                    <a:gd name="connsiteY35" fmla="*/ 224415 h 499369"/>
                    <a:gd name="connsiteX36" fmla="*/ 83942 w 222941"/>
                    <a:gd name="connsiteY36" fmla="*/ 226955 h 499369"/>
                    <a:gd name="connsiteX37" fmla="*/ 92832 w 222941"/>
                    <a:gd name="connsiteY37" fmla="*/ 281565 h 499369"/>
                    <a:gd name="connsiteX38" fmla="*/ 96642 w 222941"/>
                    <a:gd name="connsiteY38" fmla="*/ 320300 h 499369"/>
                    <a:gd name="connsiteX39" fmla="*/ 98547 w 222941"/>
                    <a:gd name="connsiteY39" fmla="*/ 351415 h 499369"/>
                    <a:gd name="connsiteX40" fmla="*/ 101722 w 222941"/>
                    <a:gd name="connsiteY40" fmla="*/ 392055 h 499369"/>
                    <a:gd name="connsiteX41" fmla="*/ 102357 w 222941"/>
                    <a:gd name="connsiteY41" fmla="*/ 419995 h 499369"/>
                    <a:gd name="connsiteX42" fmla="*/ 105532 w 222941"/>
                    <a:gd name="connsiteY42" fmla="*/ 471430 h 499369"/>
                    <a:gd name="connsiteX43" fmla="*/ 90292 w 222941"/>
                    <a:gd name="connsiteY43" fmla="*/ 486035 h 499369"/>
                    <a:gd name="connsiteX44" fmla="*/ 88387 w 222941"/>
                    <a:gd name="connsiteY44" fmla="*/ 486670 h 499369"/>
                    <a:gd name="connsiteX45" fmla="*/ 43937 w 222941"/>
                    <a:gd name="connsiteY45" fmla="*/ 499370 h 49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222941" h="499369">
                      <a:moveTo>
                        <a:pt x="43937" y="499370"/>
                      </a:moveTo>
                      <a:cubicBezTo>
                        <a:pt x="33142" y="499370"/>
                        <a:pt x="23617" y="495560"/>
                        <a:pt x="19172" y="485400"/>
                      </a:cubicBezTo>
                      <a:cubicBezTo>
                        <a:pt x="11552" y="468890"/>
                        <a:pt x="11552" y="435235"/>
                        <a:pt x="11552" y="411105"/>
                      </a:cubicBezTo>
                      <a:cubicBezTo>
                        <a:pt x="11552" y="404755"/>
                        <a:pt x="11552" y="399040"/>
                        <a:pt x="11552" y="394595"/>
                      </a:cubicBezTo>
                      <a:cubicBezTo>
                        <a:pt x="11552" y="390785"/>
                        <a:pt x="11552" y="382530"/>
                        <a:pt x="10917" y="371100"/>
                      </a:cubicBezTo>
                      <a:cubicBezTo>
                        <a:pt x="10282" y="324745"/>
                        <a:pt x="9012" y="227590"/>
                        <a:pt x="122" y="188855"/>
                      </a:cubicBezTo>
                      <a:cubicBezTo>
                        <a:pt x="-513" y="185680"/>
                        <a:pt x="1392" y="181870"/>
                        <a:pt x="4567" y="181235"/>
                      </a:cubicBezTo>
                      <a:cubicBezTo>
                        <a:pt x="7742" y="180600"/>
                        <a:pt x="11552" y="182505"/>
                        <a:pt x="12187" y="185680"/>
                      </a:cubicBezTo>
                      <a:cubicBezTo>
                        <a:pt x="21712" y="225685"/>
                        <a:pt x="22982" y="323475"/>
                        <a:pt x="23617" y="370465"/>
                      </a:cubicBezTo>
                      <a:cubicBezTo>
                        <a:pt x="23617" y="381895"/>
                        <a:pt x="23617" y="390150"/>
                        <a:pt x="24252" y="393325"/>
                      </a:cubicBezTo>
                      <a:cubicBezTo>
                        <a:pt x="24252" y="397770"/>
                        <a:pt x="24252" y="403485"/>
                        <a:pt x="24252" y="410470"/>
                      </a:cubicBezTo>
                      <a:cubicBezTo>
                        <a:pt x="24252" y="432060"/>
                        <a:pt x="24887" y="465080"/>
                        <a:pt x="31237" y="479685"/>
                      </a:cubicBezTo>
                      <a:cubicBezTo>
                        <a:pt x="37587" y="493655"/>
                        <a:pt x="67432" y="482225"/>
                        <a:pt x="83307" y="476510"/>
                      </a:cubicBezTo>
                      <a:lnTo>
                        <a:pt x="85212" y="475875"/>
                      </a:lnTo>
                      <a:cubicBezTo>
                        <a:pt x="89022" y="474605"/>
                        <a:pt x="91562" y="472065"/>
                        <a:pt x="93467" y="467620"/>
                      </a:cubicBezTo>
                      <a:cubicBezTo>
                        <a:pt x="97912" y="458095"/>
                        <a:pt x="96642" y="442220"/>
                        <a:pt x="90292" y="426345"/>
                      </a:cubicBezTo>
                      <a:cubicBezTo>
                        <a:pt x="85847" y="414280"/>
                        <a:pt x="87752" y="402850"/>
                        <a:pt x="89022" y="391420"/>
                      </a:cubicBezTo>
                      <a:cubicBezTo>
                        <a:pt x="90927" y="379990"/>
                        <a:pt x="92832" y="369195"/>
                        <a:pt x="87117" y="357765"/>
                      </a:cubicBezTo>
                      <a:cubicBezTo>
                        <a:pt x="80767" y="343795"/>
                        <a:pt x="82037" y="330460"/>
                        <a:pt x="83942" y="319030"/>
                      </a:cubicBezTo>
                      <a:cubicBezTo>
                        <a:pt x="85212" y="307600"/>
                        <a:pt x="86482" y="298075"/>
                        <a:pt x="81402" y="287915"/>
                      </a:cubicBezTo>
                      <a:cubicBezTo>
                        <a:pt x="68702" y="263150"/>
                        <a:pt x="69972" y="245370"/>
                        <a:pt x="71242" y="226320"/>
                      </a:cubicBezTo>
                      <a:lnTo>
                        <a:pt x="71242" y="223780"/>
                      </a:lnTo>
                      <a:cubicBezTo>
                        <a:pt x="71877" y="215525"/>
                        <a:pt x="70607" y="209810"/>
                        <a:pt x="68067" y="201555"/>
                      </a:cubicBezTo>
                      <a:cubicBezTo>
                        <a:pt x="65527" y="191395"/>
                        <a:pt x="62352" y="179330"/>
                        <a:pt x="61717" y="157740"/>
                      </a:cubicBezTo>
                      <a:cubicBezTo>
                        <a:pt x="60447" y="114560"/>
                        <a:pt x="141727" y="101860"/>
                        <a:pt x="153157" y="99955"/>
                      </a:cubicBezTo>
                      <a:lnTo>
                        <a:pt x="160777" y="98050"/>
                      </a:lnTo>
                      <a:cubicBezTo>
                        <a:pt x="184272" y="91065"/>
                        <a:pt x="202687" y="85985"/>
                        <a:pt x="206497" y="71380"/>
                      </a:cubicBezTo>
                      <a:cubicBezTo>
                        <a:pt x="210942" y="53600"/>
                        <a:pt x="217292" y="32010"/>
                        <a:pt x="179827" y="12325"/>
                      </a:cubicBezTo>
                      <a:cubicBezTo>
                        <a:pt x="176652" y="10420"/>
                        <a:pt x="175382" y="6610"/>
                        <a:pt x="177287" y="3435"/>
                      </a:cubicBezTo>
                      <a:cubicBezTo>
                        <a:pt x="179192" y="260"/>
                        <a:pt x="183002" y="-1010"/>
                        <a:pt x="186177" y="895"/>
                      </a:cubicBezTo>
                      <a:cubicBezTo>
                        <a:pt x="232532" y="25660"/>
                        <a:pt x="223642" y="56140"/>
                        <a:pt x="219197" y="74555"/>
                      </a:cubicBezTo>
                      <a:cubicBezTo>
                        <a:pt x="213482" y="96145"/>
                        <a:pt x="190622" y="102495"/>
                        <a:pt x="164587" y="110115"/>
                      </a:cubicBezTo>
                      <a:lnTo>
                        <a:pt x="155697" y="112655"/>
                      </a:lnTo>
                      <a:cubicBezTo>
                        <a:pt x="132837" y="115830"/>
                        <a:pt x="73782" y="129800"/>
                        <a:pt x="74417" y="157105"/>
                      </a:cubicBezTo>
                      <a:cubicBezTo>
                        <a:pt x="75052" y="177425"/>
                        <a:pt x="78227" y="188855"/>
                        <a:pt x="80767" y="198380"/>
                      </a:cubicBezTo>
                      <a:cubicBezTo>
                        <a:pt x="82672" y="206635"/>
                        <a:pt x="85212" y="214255"/>
                        <a:pt x="83942" y="224415"/>
                      </a:cubicBezTo>
                      <a:lnTo>
                        <a:pt x="83942" y="226955"/>
                      </a:lnTo>
                      <a:cubicBezTo>
                        <a:pt x="82672" y="245370"/>
                        <a:pt x="81402" y="259975"/>
                        <a:pt x="92832" y="281565"/>
                      </a:cubicBezTo>
                      <a:cubicBezTo>
                        <a:pt x="100452" y="295535"/>
                        <a:pt x="98547" y="308870"/>
                        <a:pt x="96642" y="320300"/>
                      </a:cubicBezTo>
                      <a:cubicBezTo>
                        <a:pt x="95372" y="331095"/>
                        <a:pt x="94102" y="341255"/>
                        <a:pt x="98547" y="351415"/>
                      </a:cubicBezTo>
                      <a:cubicBezTo>
                        <a:pt x="105532" y="366655"/>
                        <a:pt x="103627" y="379990"/>
                        <a:pt x="101722" y="392055"/>
                      </a:cubicBezTo>
                      <a:cubicBezTo>
                        <a:pt x="99817" y="402215"/>
                        <a:pt x="98547" y="411105"/>
                        <a:pt x="102357" y="419995"/>
                      </a:cubicBezTo>
                      <a:cubicBezTo>
                        <a:pt x="109977" y="439680"/>
                        <a:pt x="110612" y="458730"/>
                        <a:pt x="105532" y="471430"/>
                      </a:cubicBezTo>
                      <a:cubicBezTo>
                        <a:pt x="102357" y="478415"/>
                        <a:pt x="97277" y="483495"/>
                        <a:pt x="90292" y="486035"/>
                      </a:cubicBezTo>
                      <a:lnTo>
                        <a:pt x="88387" y="486670"/>
                      </a:lnTo>
                      <a:cubicBezTo>
                        <a:pt x="75052" y="492385"/>
                        <a:pt x="57907" y="499370"/>
                        <a:pt x="43937" y="49937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6C4218B1-CE65-EAE5-46B7-57284FEA21F4}"/>
                    </a:ext>
                  </a:extLst>
                </p:cNvPr>
                <p:cNvSpPr/>
                <p:nvPr/>
              </p:nvSpPr>
              <p:spPr>
                <a:xfrm>
                  <a:off x="7774083" y="5502147"/>
                  <a:ext cx="124920" cy="59094"/>
                </a:xfrm>
                <a:custGeom>
                  <a:avLst/>
                  <a:gdLst>
                    <a:gd name="connsiteX0" fmla="*/ 124681 w 124920"/>
                    <a:gd name="connsiteY0" fmla="*/ 5843 h 59094"/>
                    <a:gd name="connsiteX1" fmla="*/ 113886 w 124920"/>
                    <a:gd name="connsiteY1" fmla="*/ 26798 h 59094"/>
                    <a:gd name="connsiteX2" fmla="*/ 34511 w 124920"/>
                    <a:gd name="connsiteY2" fmla="*/ 44578 h 59094"/>
                    <a:gd name="connsiteX3" fmla="*/ 4666 w 124920"/>
                    <a:gd name="connsiteY3" fmla="*/ 57913 h 59094"/>
                    <a:gd name="connsiteX4" fmla="*/ 3396 w 124920"/>
                    <a:gd name="connsiteY4" fmla="*/ 35053 h 59094"/>
                    <a:gd name="connsiteX5" fmla="*/ 60546 w 124920"/>
                    <a:gd name="connsiteY5" fmla="*/ 9018 h 59094"/>
                    <a:gd name="connsiteX6" fmla="*/ 124681 w 124920"/>
                    <a:gd name="connsiteY6" fmla="*/ 5843 h 59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920" h="59094">
                      <a:moveTo>
                        <a:pt x="124681" y="5843"/>
                      </a:moveTo>
                      <a:cubicBezTo>
                        <a:pt x="125951" y="12193"/>
                        <a:pt x="122141" y="24893"/>
                        <a:pt x="113886" y="26798"/>
                      </a:cubicBezTo>
                      <a:cubicBezTo>
                        <a:pt x="105631" y="29338"/>
                        <a:pt x="55466" y="35688"/>
                        <a:pt x="34511" y="44578"/>
                      </a:cubicBezTo>
                      <a:cubicBezTo>
                        <a:pt x="13556" y="53468"/>
                        <a:pt x="8476" y="62358"/>
                        <a:pt x="4666" y="57913"/>
                      </a:cubicBezTo>
                      <a:cubicBezTo>
                        <a:pt x="856" y="53468"/>
                        <a:pt x="-2954" y="40133"/>
                        <a:pt x="3396" y="35053"/>
                      </a:cubicBezTo>
                      <a:cubicBezTo>
                        <a:pt x="9746" y="29973"/>
                        <a:pt x="28161" y="20448"/>
                        <a:pt x="60546" y="9018"/>
                      </a:cubicBezTo>
                      <a:cubicBezTo>
                        <a:pt x="92931" y="-2412"/>
                        <a:pt x="123411" y="-2412"/>
                        <a:pt x="124681" y="5843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26453AB3-A53D-1D7F-F0C3-5AB38D150D40}"/>
                    </a:ext>
                  </a:extLst>
                </p:cNvPr>
                <p:cNvSpPr/>
                <p:nvPr/>
              </p:nvSpPr>
              <p:spPr>
                <a:xfrm>
                  <a:off x="7781264" y="5452592"/>
                  <a:ext cx="109895" cy="25337"/>
                </a:xfrm>
                <a:custGeom>
                  <a:avLst/>
                  <a:gdLst>
                    <a:gd name="connsiteX0" fmla="*/ 109245 w 109895"/>
                    <a:gd name="connsiteY0" fmla="*/ 18567 h 25337"/>
                    <a:gd name="connsiteX1" fmla="*/ 26 w 109895"/>
                    <a:gd name="connsiteY1" fmla="*/ 21107 h 25337"/>
                    <a:gd name="connsiteX2" fmla="*/ 8280 w 109895"/>
                    <a:gd name="connsiteY2" fmla="*/ 11582 h 25337"/>
                    <a:gd name="connsiteX3" fmla="*/ 33045 w 109895"/>
                    <a:gd name="connsiteY3" fmla="*/ 2057 h 25337"/>
                    <a:gd name="connsiteX4" fmla="*/ 97180 w 109895"/>
                    <a:gd name="connsiteY4" fmla="*/ 3962 h 25337"/>
                    <a:gd name="connsiteX5" fmla="*/ 109245 w 109895"/>
                    <a:gd name="connsiteY5" fmla="*/ 18567 h 25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895" h="25337">
                      <a:moveTo>
                        <a:pt x="109245" y="18567"/>
                      </a:moveTo>
                      <a:cubicBezTo>
                        <a:pt x="102895" y="27457"/>
                        <a:pt x="-1880" y="26823"/>
                        <a:pt x="26" y="21107"/>
                      </a:cubicBezTo>
                      <a:cubicBezTo>
                        <a:pt x="1930" y="15392"/>
                        <a:pt x="3201" y="13487"/>
                        <a:pt x="8280" y="11582"/>
                      </a:cubicBezTo>
                      <a:cubicBezTo>
                        <a:pt x="13361" y="9678"/>
                        <a:pt x="26695" y="1423"/>
                        <a:pt x="33045" y="2057"/>
                      </a:cubicBezTo>
                      <a:cubicBezTo>
                        <a:pt x="39395" y="2057"/>
                        <a:pt x="81305" y="-3658"/>
                        <a:pt x="97180" y="3962"/>
                      </a:cubicBezTo>
                      <a:cubicBezTo>
                        <a:pt x="106705" y="7773"/>
                        <a:pt x="111786" y="15392"/>
                        <a:pt x="109245" y="1856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C5647029-8449-5F01-EBF7-C527225B5C40}"/>
                    </a:ext>
                  </a:extLst>
                </p:cNvPr>
                <p:cNvSpPr/>
                <p:nvPr/>
              </p:nvSpPr>
              <p:spPr>
                <a:xfrm>
                  <a:off x="7775132" y="5432374"/>
                  <a:ext cx="84897" cy="83977"/>
                </a:xfrm>
                <a:custGeom>
                  <a:avLst/>
                  <a:gdLst>
                    <a:gd name="connsiteX0" fmla="*/ 69658 w 84897"/>
                    <a:gd name="connsiteY0" fmla="*/ 31166 h 83977"/>
                    <a:gd name="connsiteX1" fmla="*/ 60133 w 84897"/>
                    <a:gd name="connsiteY1" fmla="*/ 40691 h 83977"/>
                    <a:gd name="connsiteX2" fmla="*/ 16318 w 84897"/>
                    <a:gd name="connsiteY2" fmla="*/ 75616 h 83977"/>
                    <a:gd name="connsiteX3" fmla="*/ 443 w 84897"/>
                    <a:gd name="connsiteY3" fmla="*/ 81331 h 83977"/>
                    <a:gd name="connsiteX4" fmla="*/ 9968 w 84897"/>
                    <a:gd name="connsiteY4" fmla="*/ 54026 h 83977"/>
                    <a:gd name="connsiteX5" fmla="*/ 79183 w 84897"/>
                    <a:gd name="connsiteY5" fmla="*/ 51 h 83977"/>
                    <a:gd name="connsiteX6" fmla="*/ 84898 w 84897"/>
                    <a:gd name="connsiteY6" fmla="*/ 6401 h 83977"/>
                    <a:gd name="connsiteX7" fmla="*/ 69658 w 84897"/>
                    <a:gd name="connsiteY7" fmla="*/ 31166 h 83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897" h="83977">
                      <a:moveTo>
                        <a:pt x="69658" y="31166"/>
                      </a:moveTo>
                      <a:cubicBezTo>
                        <a:pt x="66483" y="34976"/>
                        <a:pt x="63308" y="38151"/>
                        <a:pt x="60133" y="40691"/>
                      </a:cubicBezTo>
                      <a:cubicBezTo>
                        <a:pt x="49337" y="48946"/>
                        <a:pt x="34098" y="64186"/>
                        <a:pt x="16318" y="75616"/>
                      </a:cubicBezTo>
                      <a:cubicBezTo>
                        <a:pt x="6793" y="81331"/>
                        <a:pt x="1712" y="87681"/>
                        <a:pt x="443" y="81331"/>
                      </a:cubicBezTo>
                      <a:cubicBezTo>
                        <a:pt x="-1463" y="74981"/>
                        <a:pt x="2983" y="57836"/>
                        <a:pt x="9968" y="54026"/>
                      </a:cubicBezTo>
                      <a:cubicBezTo>
                        <a:pt x="16952" y="50216"/>
                        <a:pt x="77277" y="-1854"/>
                        <a:pt x="79183" y="51"/>
                      </a:cubicBezTo>
                      <a:cubicBezTo>
                        <a:pt x="81723" y="1956"/>
                        <a:pt x="84898" y="-584"/>
                        <a:pt x="84898" y="6401"/>
                      </a:cubicBezTo>
                      <a:cubicBezTo>
                        <a:pt x="84898" y="10846"/>
                        <a:pt x="76643" y="22911"/>
                        <a:pt x="69658" y="31166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DB181618-F1F5-0AA1-BF08-30FFA85E95DF}"/>
                    </a:ext>
                  </a:extLst>
                </p:cNvPr>
                <p:cNvSpPr/>
                <p:nvPr/>
              </p:nvSpPr>
              <p:spPr>
                <a:xfrm>
                  <a:off x="7779994" y="5412947"/>
                  <a:ext cx="114288" cy="28090"/>
                </a:xfrm>
                <a:custGeom>
                  <a:avLst/>
                  <a:gdLst>
                    <a:gd name="connsiteX0" fmla="*/ 113690 w 114288"/>
                    <a:gd name="connsiteY0" fmla="*/ 20748 h 28090"/>
                    <a:gd name="connsiteX1" fmla="*/ 25 w 114288"/>
                    <a:gd name="connsiteY1" fmla="*/ 23923 h 28090"/>
                    <a:gd name="connsiteX2" fmla="*/ 3835 w 114288"/>
                    <a:gd name="connsiteY2" fmla="*/ 13128 h 28090"/>
                    <a:gd name="connsiteX3" fmla="*/ 30505 w 114288"/>
                    <a:gd name="connsiteY3" fmla="*/ 2332 h 28090"/>
                    <a:gd name="connsiteX4" fmla="*/ 99720 w 114288"/>
                    <a:gd name="connsiteY4" fmla="*/ 4237 h 28090"/>
                    <a:gd name="connsiteX5" fmla="*/ 113690 w 114288"/>
                    <a:gd name="connsiteY5" fmla="*/ 20748 h 2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288" h="28090">
                      <a:moveTo>
                        <a:pt x="113690" y="20748"/>
                      </a:moveTo>
                      <a:cubicBezTo>
                        <a:pt x="106705" y="30273"/>
                        <a:pt x="-1880" y="29637"/>
                        <a:pt x="25" y="23923"/>
                      </a:cubicBezTo>
                      <a:cubicBezTo>
                        <a:pt x="1930" y="17573"/>
                        <a:pt x="-1880" y="15032"/>
                        <a:pt x="3835" y="13128"/>
                      </a:cubicBezTo>
                      <a:cubicBezTo>
                        <a:pt x="9550" y="11223"/>
                        <a:pt x="23520" y="2332"/>
                        <a:pt x="30505" y="2332"/>
                      </a:cubicBezTo>
                      <a:cubicBezTo>
                        <a:pt x="37490" y="2332"/>
                        <a:pt x="82575" y="-4018"/>
                        <a:pt x="99720" y="4237"/>
                      </a:cubicBezTo>
                      <a:cubicBezTo>
                        <a:pt x="110515" y="9318"/>
                        <a:pt x="116230" y="17573"/>
                        <a:pt x="113690" y="2074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86490862-EC3F-C12A-6310-6A2E7E069637}"/>
                    </a:ext>
                  </a:extLst>
                </p:cNvPr>
                <p:cNvSpPr/>
                <p:nvPr/>
              </p:nvSpPr>
              <p:spPr>
                <a:xfrm>
                  <a:off x="7768150" y="5391737"/>
                  <a:ext cx="92515" cy="91221"/>
                </a:xfrm>
                <a:custGeom>
                  <a:avLst/>
                  <a:gdLst>
                    <a:gd name="connsiteX0" fmla="*/ 76005 w 92515"/>
                    <a:gd name="connsiteY0" fmla="*/ 34337 h 91221"/>
                    <a:gd name="connsiteX1" fmla="*/ 65210 w 92515"/>
                    <a:gd name="connsiteY1" fmla="*/ 44497 h 91221"/>
                    <a:gd name="connsiteX2" fmla="*/ 17585 w 92515"/>
                    <a:gd name="connsiteY2" fmla="*/ 81962 h 91221"/>
                    <a:gd name="connsiteX3" fmla="*/ 440 w 92515"/>
                    <a:gd name="connsiteY3" fmla="*/ 88312 h 91221"/>
                    <a:gd name="connsiteX4" fmla="*/ 10600 w 92515"/>
                    <a:gd name="connsiteY4" fmla="*/ 58467 h 91221"/>
                    <a:gd name="connsiteX5" fmla="*/ 86165 w 92515"/>
                    <a:gd name="connsiteY5" fmla="*/ 47 h 91221"/>
                    <a:gd name="connsiteX6" fmla="*/ 92515 w 92515"/>
                    <a:gd name="connsiteY6" fmla="*/ 7032 h 91221"/>
                    <a:gd name="connsiteX7" fmla="*/ 76005 w 92515"/>
                    <a:gd name="connsiteY7" fmla="*/ 34337 h 9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515" h="91221">
                      <a:moveTo>
                        <a:pt x="76005" y="34337"/>
                      </a:moveTo>
                      <a:cubicBezTo>
                        <a:pt x="72830" y="38147"/>
                        <a:pt x="69655" y="41322"/>
                        <a:pt x="65210" y="44497"/>
                      </a:cubicBezTo>
                      <a:cubicBezTo>
                        <a:pt x="53145" y="53387"/>
                        <a:pt x="36635" y="70532"/>
                        <a:pt x="17585" y="81962"/>
                      </a:cubicBezTo>
                      <a:cubicBezTo>
                        <a:pt x="7425" y="88312"/>
                        <a:pt x="1710" y="95297"/>
                        <a:pt x="440" y="88312"/>
                      </a:cubicBezTo>
                      <a:cubicBezTo>
                        <a:pt x="-1465" y="81327"/>
                        <a:pt x="2980" y="62277"/>
                        <a:pt x="10600" y="58467"/>
                      </a:cubicBezTo>
                      <a:cubicBezTo>
                        <a:pt x="18220" y="54657"/>
                        <a:pt x="83625" y="-1858"/>
                        <a:pt x="86165" y="47"/>
                      </a:cubicBezTo>
                      <a:cubicBezTo>
                        <a:pt x="88705" y="1952"/>
                        <a:pt x="91880" y="-588"/>
                        <a:pt x="92515" y="7032"/>
                      </a:cubicBezTo>
                      <a:cubicBezTo>
                        <a:pt x="92515" y="12112"/>
                        <a:pt x="83625" y="24812"/>
                        <a:pt x="76005" y="3433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4BD02BA8-BA32-1529-02AA-332B91E28C37}"/>
                    </a:ext>
                  </a:extLst>
                </p:cNvPr>
                <p:cNvSpPr/>
                <p:nvPr/>
              </p:nvSpPr>
              <p:spPr>
                <a:xfrm>
                  <a:off x="7771106" y="5368497"/>
                  <a:ext cx="118731" cy="27972"/>
                </a:xfrm>
                <a:custGeom>
                  <a:avLst/>
                  <a:gdLst>
                    <a:gd name="connsiteX0" fmla="*/ 118134 w 118731"/>
                    <a:gd name="connsiteY0" fmla="*/ 21382 h 27972"/>
                    <a:gd name="connsiteX1" fmla="*/ 24 w 118731"/>
                    <a:gd name="connsiteY1" fmla="*/ 22653 h 27972"/>
                    <a:gd name="connsiteX2" fmla="*/ 8278 w 118731"/>
                    <a:gd name="connsiteY2" fmla="*/ 13128 h 27972"/>
                    <a:gd name="connsiteX3" fmla="*/ 34949 w 118731"/>
                    <a:gd name="connsiteY3" fmla="*/ 2332 h 27972"/>
                    <a:gd name="connsiteX4" fmla="*/ 104163 w 118731"/>
                    <a:gd name="connsiteY4" fmla="*/ 4237 h 27972"/>
                    <a:gd name="connsiteX5" fmla="*/ 118134 w 118731"/>
                    <a:gd name="connsiteY5" fmla="*/ 21382 h 2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731" h="27972">
                      <a:moveTo>
                        <a:pt x="118134" y="21382"/>
                      </a:moveTo>
                      <a:cubicBezTo>
                        <a:pt x="111149" y="30907"/>
                        <a:pt x="-1881" y="29003"/>
                        <a:pt x="24" y="22653"/>
                      </a:cubicBezTo>
                      <a:cubicBezTo>
                        <a:pt x="1928" y="16303"/>
                        <a:pt x="2563" y="15032"/>
                        <a:pt x="8278" y="13128"/>
                      </a:cubicBezTo>
                      <a:cubicBezTo>
                        <a:pt x="13994" y="11223"/>
                        <a:pt x="27963" y="2332"/>
                        <a:pt x="34949" y="2332"/>
                      </a:cubicBezTo>
                      <a:cubicBezTo>
                        <a:pt x="41934" y="2332"/>
                        <a:pt x="87019" y="-4018"/>
                        <a:pt x="104163" y="4237"/>
                      </a:cubicBezTo>
                      <a:cubicBezTo>
                        <a:pt x="114959" y="9953"/>
                        <a:pt x="120674" y="18207"/>
                        <a:pt x="118134" y="2138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B5A4A71A-AA5C-905E-A760-96F2C7653BCB}"/>
                    </a:ext>
                  </a:extLst>
                </p:cNvPr>
                <p:cNvSpPr/>
                <p:nvPr/>
              </p:nvSpPr>
              <p:spPr>
                <a:xfrm>
                  <a:off x="7763704" y="5347287"/>
                  <a:ext cx="92514" cy="91222"/>
                </a:xfrm>
                <a:custGeom>
                  <a:avLst/>
                  <a:gdLst>
                    <a:gd name="connsiteX0" fmla="*/ 76005 w 92514"/>
                    <a:gd name="connsiteY0" fmla="*/ 34338 h 91222"/>
                    <a:gd name="connsiteX1" fmla="*/ 65210 w 92514"/>
                    <a:gd name="connsiteY1" fmla="*/ 44498 h 91222"/>
                    <a:gd name="connsiteX2" fmla="*/ 17585 w 92514"/>
                    <a:gd name="connsiteY2" fmla="*/ 81963 h 91222"/>
                    <a:gd name="connsiteX3" fmla="*/ 440 w 92514"/>
                    <a:gd name="connsiteY3" fmla="*/ 88313 h 91222"/>
                    <a:gd name="connsiteX4" fmla="*/ 10600 w 92514"/>
                    <a:gd name="connsiteY4" fmla="*/ 58468 h 91222"/>
                    <a:gd name="connsiteX5" fmla="*/ 86165 w 92514"/>
                    <a:gd name="connsiteY5" fmla="*/ 48 h 91222"/>
                    <a:gd name="connsiteX6" fmla="*/ 92515 w 92514"/>
                    <a:gd name="connsiteY6" fmla="*/ 7033 h 91222"/>
                    <a:gd name="connsiteX7" fmla="*/ 76005 w 92514"/>
                    <a:gd name="connsiteY7" fmla="*/ 34338 h 9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514" h="91222">
                      <a:moveTo>
                        <a:pt x="76005" y="34338"/>
                      </a:moveTo>
                      <a:cubicBezTo>
                        <a:pt x="72830" y="38148"/>
                        <a:pt x="69655" y="41323"/>
                        <a:pt x="65210" y="44498"/>
                      </a:cubicBezTo>
                      <a:cubicBezTo>
                        <a:pt x="53145" y="53388"/>
                        <a:pt x="36635" y="70533"/>
                        <a:pt x="17585" y="81963"/>
                      </a:cubicBezTo>
                      <a:cubicBezTo>
                        <a:pt x="7425" y="88313"/>
                        <a:pt x="1710" y="95298"/>
                        <a:pt x="440" y="88313"/>
                      </a:cubicBezTo>
                      <a:cubicBezTo>
                        <a:pt x="-1465" y="81328"/>
                        <a:pt x="2980" y="62278"/>
                        <a:pt x="10600" y="58468"/>
                      </a:cubicBezTo>
                      <a:cubicBezTo>
                        <a:pt x="18220" y="54023"/>
                        <a:pt x="83625" y="-1857"/>
                        <a:pt x="86165" y="48"/>
                      </a:cubicBezTo>
                      <a:cubicBezTo>
                        <a:pt x="88705" y="1953"/>
                        <a:pt x="91880" y="-587"/>
                        <a:pt x="92515" y="7033"/>
                      </a:cubicBezTo>
                      <a:cubicBezTo>
                        <a:pt x="91880" y="12748"/>
                        <a:pt x="83625" y="25448"/>
                        <a:pt x="76005" y="3433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CFDBE6A2-6143-07A7-0798-F8B6A8C0CA71}"/>
                    </a:ext>
                  </a:extLst>
                </p:cNvPr>
                <p:cNvSpPr/>
                <p:nvPr/>
              </p:nvSpPr>
              <p:spPr>
                <a:xfrm>
                  <a:off x="7766660" y="5331032"/>
                  <a:ext cx="117465" cy="27972"/>
                </a:xfrm>
                <a:custGeom>
                  <a:avLst/>
                  <a:gdLst>
                    <a:gd name="connsiteX0" fmla="*/ 116864 w 117465"/>
                    <a:gd name="connsiteY0" fmla="*/ 21382 h 27972"/>
                    <a:gd name="connsiteX1" fmla="*/ 24 w 117465"/>
                    <a:gd name="connsiteY1" fmla="*/ 22652 h 27972"/>
                    <a:gd name="connsiteX2" fmla="*/ 7645 w 117465"/>
                    <a:gd name="connsiteY2" fmla="*/ 13127 h 27972"/>
                    <a:gd name="connsiteX3" fmla="*/ 34314 w 117465"/>
                    <a:gd name="connsiteY3" fmla="*/ 2332 h 27972"/>
                    <a:gd name="connsiteX4" fmla="*/ 103529 w 117465"/>
                    <a:gd name="connsiteY4" fmla="*/ 4237 h 27972"/>
                    <a:gd name="connsiteX5" fmla="*/ 116864 w 117465"/>
                    <a:gd name="connsiteY5" fmla="*/ 21382 h 27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465" h="27972">
                      <a:moveTo>
                        <a:pt x="116864" y="21382"/>
                      </a:moveTo>
                      <a:cubicBezTo>
                        <a:pt x="109879" y="30907"/>
                        <a:pt x="-1880" y="29002"/>
                        <a:pt x="24" y="22652"/>
                      </a:cubicBezTo>
                      <a:cubicBezTo>
                        <a:pt x="1929" y="16302"/>
                        <a:pt x="1929" y="15032"/>
                        <a:pt x="7645" y="13127"/>
                      </a:cubicBezTo>
                      <a:cubicBezTo>
                        <a:pt x="13359" y="11222"/>
                        <a:pt x="27329" y="2332"/>
                        <a:pt x="34314" y="2332"/>
                      </a:cubicBezTo>
                      <a:cubicBezTo>
                        <a:pt x="41299" y="2332"/>
                        <a:pt x="86384" y="-4018"/>
                        <a:pt x="103529" y="4237"/>
                      </a:cubicBezTo>
                      <a:cubicBezTo>
                        <a:pt x="113689" y="9952"/>
                        <a:pt x="119404" y="18207"/>
                        <a:pt x="116864" y="2138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A9D24EDA-E4E3-7C4C-84E6-3AE220677CC2}"/>
                    </a:ext>
                  </a:extLst>
                </p:cNvPr>
                <p:cNvSpPr/>
                <p:nvPr/>
              </p:nvSpPr>
              <p:spPr>
                <a:xfrm>
                  <a:off x="7757990" y="5309822"/>
                  <a:ext cx="92515" cy="91221"/>
                </a:xfrm>
                <a:custGeom>
                  <a:avLst/>
                  <a:gdLst>
                    <a:gd name="connsiteX0" fmla="*/ 76005 w 92515"/>
                    <a:gd name="connsiteY0" fmla="*/ 34337 h 91221"/>
                    <a:gd name="connsiteX1" fmla="*/ 65210 w 92515"/>
                    <a:gd name="connsiteY1" fmla="*/ 44498 h 91221"/>
                    <a:gd name="connsiteX2" fmla="*/ 17585 w 92515"/>
                    <a:gd name="connsiteY2" fmla="*/ 81962 h 91221"/>
                    <a:gd name="connsiteX3" fmla="*/ 440 w 92515"/>
                    <a:gd name="connsiteY3" fmla="*/ 88312 h 91221"/>
                    <a:gd name="connsiteX4" fmla="*/ 10600 w 92515"/>
                    <a:gd name="connsiteY4" fmla="*/ 58468 h 91221"/>
                    <a:gd name="connsiteX5" fmla="*/ 86165 w 92515"/>
                    <a:gd name="connsiteY5" fmla="*/ 48 h 91221"/>
                    <a:gd name="connsiteX6" fmla="*/ 92515 w 92515"/>
                    <a:gd name="connsiteY6" fmla="*/ 7032 h 91221"/>
                    <a:gd name="connsiteX7" fmla="*/ 76005 w 92515"/>
                    <a:gd name="connsiteY7" fmla="*/ 34337 h 9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515" h="91221">
                      <a:moveTo>
                        <a:pt x="76005" y="34337"/>
                      </a:moveTo>
                      <a:cubicBezTo>
                        <a:pt x="72830" y="38148"/>
                        <a:pt x="69655" y="41323"/>
                        <a:pt x="65210" y="44498"/>
                      </a:cubicBezTo>
                      <a:cubicBezTo>
                        <a:pt x="53145" y="53387"/>
                        <a:pt x="36635" y="70532"/>
                        <a:pt x="17585" y="81962"/>
                      </a:cubicBezTo>
                      <a:cubicBezTo>
                        <a:pt x="7425" y="88312"/>
                        <a:pt x="1710" y="95298"/>
                        <a:pt x="440" y="88312"/>
                      </a:cubicBezTo>
                      <a:cubicBezTo>
                        <a:pt x="-1465" y="81328"/>
                        <a:pt x="2980" y="62278"/>
                        <a:pt x="10600" y="58468"/>
                      </a:cubicBezTo>
                      <a:cubicBezTo>
                        <a:pt x="18220" y="54023"/>
                        <a:pt x="83625" y="-1857"/>
                        <a:pt x="86165" y="48"/>
                      </a:cubicBezTo>
                      <a:cubicBezTo>
                        <a:pt x="88705" y="1953"/>
                        <a:pt x="91880" y="-588"/>
                        <a:pt x="92515" y="7032"/>
                      </a:cubicBezTo>
                      <a:cubicBezTo>
                        <a:pt x="91880" y="12748"/>
                        <a:pt x="83625" y="25448"/>
                        <a:pt x="76005" y="3433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566CFC3D-3965-154A-1CDB-D904F543573C}"/>
                    </a:ext>
                  </a:extLst>
                </p:cNvPr>
                <p:cNvSpPr/>
                <p:nvPr/>
              </p:nvSpPr>
              <p:spPr>
                <a:xfrm>
                  <a:off x="7765390" y="5292297"/>
                  <a:ext cx="114287" cy="28090"/>
                </a:xfrm>
                <a:custGeom>
                  <a:avLst/>
                  <a:gdLst>
                    <a:gd name="connsiteX0" fmla="*/ 113690 w 114287"/>
                    <a:gd name="connsiteY0" fmla="*/ 20748 h 28090"/>
                    <a:gd name="connsiteX1" fmla="*/ 25 w 114287"/>
                    <a:gd name="connsiteY1" fmla="*/ 23923 h 28090"/>
                    <a:gd name="connsiteX2" fmla="*/ 3835 w 114287"/>
                    <a:gd name="connsiteY2" fmla="*/ 13128 h 28090"/>
                    <a:gd name="connsiteX3" fmla="*/ 30504 w 114287"/>
                    <a:gd name="connsiteY3" fmla="*/ 2332 h 28090"/>
                    <a:gd name="connsiteX4" fmla="*/ 99719 w 114287"/>
                    <a:gd name="connsiteY4" fmla="*/ 4237 h 28090"/>
                    <a:gd name="connsiteX5" fmla="*/ 113690 w 114287"/>
                    <a:gd name="connsiteY5" fmla="*/ 20748 h 2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287" h="28090">
                      <a:moveTo>
                        <a:pt x="113690" y="20748"/>
                      </a:moveTo>
                      <a:cubicBezTo>
                        <a:pt x="106704" y="30273"/>
                        <a:pt x="-1881" y="29637"/>
                        <a:pt x="25" y="23923"/>
                      </a:cubicBezTo>
                      <a:cubicBezTo>
                        <a:pt x="1929" y="17573"/>
                        <a:pt x="-1881" y="15032"/>
                        <a:pt x="3835" y="13128"/>
                      </a:cubicBezTo>
                      <a:cubicBezTo>
                        <a:pt x="9550" y="11223"/>
                        <a:pt x="23519" y="2332"/>
                        <a:pt x="30504" y="2332"/>
                      </a:cubicBezTo>
                      <a:cubicBezTo>
                        <a:pt x="37490" y="2332"/>
                        <a:pt x="82575" y="-4018"/>
                        <a:pt x="99719" y="4237"/>
                      </a:cubicBezTo>
                      <a:cubicBezTo>
                        <a:pt x="110515" y="9318"/>
                        <a:pt x="116229" y="17573"/>
                        <a:pt x="113690" y="20748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24B018D3-0923-DC57-7BEF-2445AE31C179}"/>
                    </a:ext>
                  </a:extLst>
                </p:cNvPr>
                <p:cNvSpPr/>
                <p:nvPr/>
              </p:nvSpPr>
              <p:spPr>
                <a:xfrm>
                  <a:off x="7753545" y="5271087"/>
                  <a:ext cx="92514" cy="91221"/>
                </a:xfrm>
                <a:custGeom>
                  <a:avLst/>
                  <a:gdLst>
                    <a:gd name="connsiteX0" fmla="*/ 76005 w 92514"/>
                    <a:gd name="connsiteY0" fmla="*/ 34337 h 91221"/>
                    <a:gd name="connsiteX1" fmla="*/ 65210 w 92514"/>
                    <a:gd name="connsiteY1" fmla="*/ 44497 h 91221"/>
                    <a:gd name="connsiteX2" fmla="*/ 17585 w 92514"/>
                    <a:gd name="connsiteY2" fmla="*/ 81962 h 91221"/>
                    <a:gd name="connsiteX3" fmla="*/ 440 w 92514"/>
                    <a:gd name="connsiteY3" fmla="*/ 88312 h 91221"/>
                    <a:gd name="connsiteX4" fmla="*/ 10600 w 92514"/>
                    <a:gd name="connsiteY4" fmla="*/ 58467 h 91221"/>
                    <a:gd name="connsiteX5" fmla="*/ 86165 w 92514"/>
                    <a:gd name="connsiteY5" fmla="*/ 47 h 91221"/>
                    <a:gd name="connsiteX6" fmla="*/ 92515 w 92514"/>
                    <a:gd name="connsiteY6" fmla="*/ 7032 h 91221"/>
                    <a:gd name="connsiteX7" fmla="*/ 76005 w 92514"/>
                    <a:gd name="connsiteY7" fmla="*/ 34337 h 9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514" h="91221">
                      <a:moveTo>
                        <a:pt x="76005" y="34337"/>
                      </a:moveTo>
                      <a:cubicBezTo>
                        <a:pt x="72830" y="38147"/>
                        <a:pt x="69655" y="41322"/>
                        <a:pt x="65210" y="44497"/>
                      </a:cubicBezTo>
                      <a:cubicBezTo>
                        <a:pt x="53145" y="53387"/>
                        <a:pt x="36635" y="70532"/>
                        <a:pt x="17585" y="81962"/>
                      </a:cubicBezTo>
                      <a:cubicBezTo>
                        <a:pt x="7425" y="88312"/>
                        <a:pt x="1710" y="95297"/>
                        <a:pt x="440" y="88312"/>
                      </a:cubicBezTo>
                      <a:cubicBezTo>
                        <a:pt x="-1465" y="81327"/>
                        <a:pt x="2980" y="62277"/>
                        <a:pt x="10600" y="58467"/>
                      </a:cubicBezTo>
                      <a:cubicBezTo>
                        <a:pt x="18220" y="54657"/>
                        <a:pt x="83625" y="-1858"/>
                        <a:pt x="86165" y="47"/>
                      </a:cubicBezTo>
                      <a:cubicBezTo>
                        <a:pt x="88705" y="1952"/>
                        <a:pt x="91880" y="-588"/>
                        <a:pt x="92515" y="7032"/>
                      </a:cubicBezTo>
                      <a:cubicBezTo>
                        <a:pt x="91880" y="12112"/>
                        <a:pt x="83625" y="24812"/>
                        <a:pt x="76005" y="3433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11E580F1-A534-6350-C6A6-0903E772E62F}"/>
                    </a:ext>
                  </a:extLst>
                </p:cNvPr>
                <p:cNvSpPr/>
                <p:nvPr/>
              </p:nvSpPr>
              <p:spPr>
                <a:xfrm>
                  <a:off x="7762850" y="5251657"/>
                  <a:ext cx="114288" cy="28089"/>
                </a:xfrm>
                <a:custGeom>
                  <a:avLst/>
                  <a:gdLst>
                    <a:gd name="connsiteX0" fmla="*/ 113690 w 114288"/>
                    <a:gd name="connsiteY0" fmla="*/ 20747 h 28089"/>
                    <a:gd name="connsiteX1" fmla="*/ 25 w 114288"/>
                    <a:gd name="connsiteY1" fmla="*/ 23922 h 28089"/>
                    <a:gd name="connsiteX2" fmla="*/ 3835 w 114288"/>
                    <a:gd name="connsiteY2" fmla="*/ 13127 h 28089"/>
                    <a:gd name="connsiteX3" fmla="*/ 30505 w 114288"/>
                    <a:gd name="connsiteY3" fmla="*/ 2332 h 28089"/>
                    <a:gd name="connsiteX4" fmla="*/ 99719 w 114288"/>
                    <a:gd name="connsiteY4" fmla="*/ 4237 h 28089"/>
                    <a:gd name="connsiteX5" fmla="*/ 113690 w 114288"/>
                    <a:gd name="connsiteY5" fmla="*/ 20747 h 28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288" h="28089">
                      <a:moveTo>
                        <a:pt x="113690" y="20747"/>
                      </a:moveTo>
                      <a:cubicBezTo>
                        <a:pt x="106705" y="30272"/>
                        <a:pt x="-1881" y="29637"/>
                        <a:pt x="25" y="23922"/>
                      </a:cubicBezTo>
                      <a:cubicBezTo>
                        <a:pt x="1930" y="17572"/>
                        <a:pt x="-1881" y="15032"/>
                        <a:pt x="3835" y="13127"/>
                      </a:cubicBezTo>
                      <a:cubicBezTo>
                        <a:pt x="9550" y="11222"/>
                        <a:pt x="23519" y="2332"/>
                        <a:pt x="30505" y="2332"/>
                      </a:cubicBezTo>
                      <a:cubicBezTo>
                        <a:pt x="37490" y="2332"/>
                        <a:pt x="82575" y="-4018"/>
                        <a:pt x="99719" y="4237"/>
                      </a:cubicBezTo>
                      <a:cubicBezTo>
                        <a:pt x="110515" y="9317"/>
                        <a:pt x="116230" y="17572"/>
                        <a:pt x="113690" y="2074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CA7C843D-7FD2-652B-678F-5ED1A642633E}"/>
                    </a:ext>
                  </a:extLst>
                </p:cNvPr>
                <p:cNvSpPr/>
                <p:nvPr/>
              </p:nvSpPr>
              <p:spPr>
                <a:xfrm>
                  <a:off x="7753545" y="5231082"/>
                  <a:ext cx="92514" cy="91221"/>
                </a:xfrm>
                <a:custGeom>
                  <a:avLst/>
                  <a:gdLst>
                    <a:gd name="connsiteX0" fmla="*/ 76005 w 92514"/>
                    <a:gd name="connsiteY0" fmla="*/ 34337 h 91221"/>
                    <a:gd name="connsiteX1" fmla="*/ 65210 w 92514"/>
                    <a:gd name="connsiteY1" fmla="*/ 44497 h 91221"/>
                    <a:gd name="connsiteX2" fmla="*/ 17585 w 92514"/>
                    <a:gd name="connsiteY2" fmla="*/ 81962 h 91221"/>
                    <a:gd name="connsiteX3" fmla="*/ 440 w 92514"/>
                    <a:gd name="connsiteY3" fmla="*/ 88312 h 91221"/>
                    <a:gd name="connsiteX4" fmla="*/ 10600 w 92514"/>
                    <a:gd name="connsiteY4" fmla="*/ 58467 h 91221"/>
                    <a:gd name="connsiteX5" fmla="*/ 86165 w 92514"/>
                    <a:gd name="connsiteY5" fmla="*/ 47 h 91221"/>
                    <a:gd name="connsiteX6" fmla="*/ 92515 w 92514"/>
                    <a:gd name="connsiteY6" fmla="*/ 7032 h 91221"/>
                    <a:gd name="connsiteX7" fmla="*/ 76005 w 92514"/>
                    <a:gd name="connsiteY7" fmla="*/ 34337 h 9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514" h="91221">
                      <a:moveTo>
                        <a:pt x="76005" y="34337"/>
                      </a:moveTo>
                      <a:cubicBezTo>
                        <a:pt x="72830" y="38147"/>
                        <a:pt x="69655" y="41322"/>
                        <a:pt x="65210" y="44497"/>
                      </a:cubicBezTo>
                      <a:cubicBezTo>
                        <a:pt x="53145" y="53387"/>
                        <a:pt x="36635" y="70532"/>
                        <a:pt x="17585" y="81962"/>
                      </a:cubicBezTo>
                      <a:cubicBezTo>
                        <a:pt x="7425" y="88312"/>
                        <a:pt x="1710" y="95297"/>
                        <a:pt x="440" y="88312"/>
                      </a:cubicBezTo>
                      <a:cubicBezTo>
                        <a:pt x="-1465" y="81327"/>
                        <a:pt x="2980" y="62277"/>
                        <a:pt x="10600" y="58467"/>
                      </a:cubicBezTo>
                      <a:cubicBezTo>
                        <a:pt x="18220" y="54657"/>
                        <a:pt x="83625" y="-1858"/>
                        <a:pt x="86165" y="47"/>
                      </a:cubicBezTo>
                      <a:cubicBezTo>
                        <a:pt x="88705" y="1952"/>
                        <a:pt x="91880" y="-588"/>
                        <a:pt x="92515" y="7032"/>
                      </a:cubicBezTo>
                      <a:cubicBezTo>
                        <a:pt x="91880" y="12112"/>
                        <a:pt x="83625" y="24812"/>
                        <a:pt x="76005" y="3433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5D32DF46-5E97-CA17-C6FF-EA3187EADC9A}"/>
                    </a:ext>
                  </a:extLst>
                </p:cNvPr>
                <p:cNvSpPr/>
                <p:nvPr/>
              </p:nvSpPr>
              <p:spPr>
                <a:xfrm>
                  <a:off x="7784061" y="5490355"/>
                  <a:ext cx="112821" cy="32894"/>
                </a:xfrm>
                <a:custGeom>
                  <a:avLst/>
                  <a:gdLst>
                    <a:gd name="connsiteX0" fmla="*/ 107719 w 112821"/>
                    <a:gd name="connsiteY0" fmla="*/ 14459 h 32894"/>
                    <a:gd name="connsiteX1" fmla="*/ 404 w 112821"/>
                    <a:gd name="connsiteY1" fmla="*/ 5569 h 32894"/>
                    <a:gd name="connsiteX2" fmla="*/ 96289 w 112821"/>
                    <a:gd name="connsiteY2" fmla="*/ 32874 h 32894"/>
                    <a:gd name="connsiteX3" fmla="*/ 107719 w 112821"/>
                    <a:gd name="connsiteY3" fmla="*/ 14459 h 32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821" h="32894">
                      <a:moveTo>
                        <a:pt x="107719" y="14459"/>
                      </a:moveTo>
                      <a:cubicBezTo>
                        <a:pt x="91208" y="7474"/>
                        <a:pt x="7389" y="-8401"/>
                        <a:pt x="404" y="5569"/>
                      </a:cubicBezTo>
                      <a:cubicBezTo>
                        <a:pt x="-6581" y="19539"/>
                        <a:pt x="79144" y="33509"/>
                        <a:pt x="96289" y="32874"/>
                      </a:cubicBezTo>
                      <a:cubicBezTo>
                        <a:pt x="113433" y="32239"/>
                        <a:pt x="117244" y="18269"/>
                        <a:pt x="107719" y="14459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F0C9872F-B90B-AF26-A819-CD8DA2B94F61}"/>
                    </a:ext>
                  </a:extLst>
                </p:cNvPr>
                <p:cNvSpPr/>
                <p:nvPr/>
              </p:nvSpPr>
              <p:spPr>
                <a:xfrm>
                  <a:off x="7777763" y="5460906"/>
                  <a:ext cx="109966" cy="96178"/>
                </a:xfrm>
                <a:custGeom>
                  <a:avLst/>
                  <a:gdLst>
                    <a:gd name="connsiteX0" fmla="*/ 109572 w 109966"/>
                    <a:gd name="connsiteY0" fmla="*/ 8984 h 96178"/>
                    <a:gd name="connsiteX1" fmla="*/ 8607 w 109966"/>
                    <a:gd name="connsiteY1" fmla="*/ 92804 h 96178"/>
                    <a:gd name="connsiteX2" fmla="*/ 4797 w 109966"/>
                    <a:gd name="connsiteY2" fmla="*/ 79469 h 96178"/>
                    <a:gd name="connsiteX3" fmla="*/ 96237 w 109966"/>
                    <a:gd name="connsiteY3" fmla="*/ 94 h 96178"/>
                    <a:gd name="connsiteX4" fmla="*/ 109572 w 109966"/>
                    <a:gd name="connsiteY4" fmla="*/ 8984 h 96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966" h="96178">
                      <a:moveTo>
                        <a:pt x="109572" y="8984"/>
                      </a:moveTo>
                      <a:cubicBezTo>
                        <a:pt x="108302" y="12794"/>
                        <a:pt x="20037" y="82644"/>
                        <a:pt x="8607" y="92804"/>
                      </a:cubicBezTo>
                      <a:cubicBezTo>
                        <a:pt x="-2823" y="102964"/>
                        <a:pt x="-1553" y="87724"/>
                        <a:pt x="4797" y="79469"/>
                      </a:cubicBezTo>
                      <a:cubicBezTo>
                        <a:pt x="15592" y="65499"/>
                        <a:pt x="85442" y="729"/>
                        <a:pt x="96237" y="94"/>
                      </a:cubicBezTo>
                      <a:cubicBezTo>
                        <a:pt x="106397" y="-541"/>
                        <a:pt x="111477" y="1999"/>
                        <a:pt x="109572" y="8984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4646D55B-A7F5-AEDF-3A68-791A4E66CC97}"/>
                    </a:ext>
                  </a:extLst>
                </p:cNvPr>
                <p:cNvSpPr/>
                <p:nvPr/>
              </p:nvSpPr>
              <p:spPr>
                <a:xfrm>
                  <a:off x="7301132" y="4535048"/>
                  <a:ext cx="249774" cy="209671"/>
                </a:xfrm>
                <a:custGeom>
                  <a:avLst/>
                  <a:gdLst>
                    <a:gd name="connsiteX0" fmla="*/ 24863 w 249774"/>
                    <a:gd name="connsiteY0" fmla="*/ 209672 h 209671"/>
                    <a:gd name="connsiteX1" fmla="*/ 5178 w 249774"/>
                    <a:gd name="connsiteY1" fmla="*/ 208402 h 209671"/>
                    <a:gd name="connsiteX2" fmla="*/ 98 w 249774"/>
                    <a:gd name="connsiteY2" fmla="*/ 200782 h 209671"/>
                    <a:gd name="connsiteX3" fmla="*/ 7718 w 249774"/>
                    <a:gd name="connsiteY3" fmla="*/ 195702 h 209671"/>
                    <a:gd name="connsiteX4" fmla="*/ 236953 w 249774"/>
                    <a:gd name="connsiteY4" fmla="*/ 4567 h 209671"/>
                    <a:gd name="connsiteX5" fmla="*/ 245208 w 249774"/>
                    <a:gd name="connsiteY5" fmla="*/ 122 h 209671"/>
                    <a:gd name="connsiteX6" fmla="*/ 249653 w 249774"/>
                    <a:gd name="connsiteY6" fmla="*/ 8377 h 209671"/>
                    <a:gd name="connsiteX7" fmla="*/ 101698 w 249774"/>
                    <a:gd name="connsiteY7" fmla="*/ 194432 h 209671"/>
                    <a:gd name="connsiteX8" fmla="*/ 24863 w 249774"/>
                    <a:gd name="connsiteY8" fmla="*/ 209672 h 20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774" h="209671">
                      <a:moveTo>
                        <a:pt x="24863" y="209672"/>
                      </a:moveTo>
                      <a:cubicBezTo>
                        <a:pt x="12798" y="209672"/>
                        <a:pt x="5813" y="208402"/>
                        <a:pt x="5178" y="208402"/>
                      </a:cubicBezTo>
                      <a:cubicBezTo>
                        <a:pt x="2003" y="207767"/>
                        <a:pt x="-537" y="204592"/>
                        <a:pt x="98" y="200782"/>
                      </a:cubicBezTo>
                      <a:cubicBezTo>
                        <a:pt x="733" y="197607"/>
                        <a:pt x="3908" y="195067"/>
                        <a:pt x="7718" y="195702"/>
                      </a:cubicBezTo>
                      <a:cubicBezTo>
                        <a:pt x="14068" y="196972"/>
                        <a:pt x="169643" y="220467"/>
                        <a:pt x="236953" y="4567"/>
                      </a:cubicBezTo>
                      <a:cubicBezTo>
                        <a:pt x="238223" y="1392"/>
                        <a:pt x="241398" y="-514"/>
                        <a:pt x="245208" y="122"/>
                      </a:cubicBezTo>
                      <a:cubicBezTo>
                        <a:pt x="248383" y="1392"/>
                        <a:pt x="250288" y="4567"/>
                        <a:pt x="249653" y="8377"/>
                      </a:cubicBezTo>
                      <a:cubicBezTo>
                        <a:pt x="229333" y="73782"/>
                        <a:pt x="187423" y="158872"/>
                        <a:pt x="101698" y="194432"/>
                      </a:cubicBezTo>
                      <a:cubicBezTo>
                        <a:pt x="69948" y="207132"/>
                        <a:pt x="42643" y="209672"/>
                        <a:pt x="24863" y="209672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603176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20E041B3-3659-B2FA-3D64-C3969DD3D756}"/>
              </a:ext>
            </a:extLst>
          </p:cNvPr>
          <p:cNvGrpSpPr/>
          <p:nvPr/>
        </p:nvGrpSpPr>
        <p:grpSpPr>
          <a:xfrm>
            <a:off x="3674745" y="504190"/>
            <a:ext cx="4842510" cy="5850254"/>
            <a:chOff x="3674745" y="504190"/>
            <a:chExt cx="4842510" cy="5850254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779C519-3062-A34F-14B9-6B233328BD8D}"/>
                </a:ext>
              </a:extLst>
            </p:cNvPr>
            <p:cNvSpPr/>
            <p:nvPr/>
          </p:nvSpPr>
          <p:spPr>
            <a:xfrm>
              <a:off x="4827904" y="812165"/>
              <a:ext cx="2673350" cy="5172075"/>
            </a:xfrm>
            <a:custGeom>
              <a:avLst/>
              <a:gdLst>
                <a:gd name="connsiteX0" fmla="*/ 2446655 w 2673350"/>
                <a:gd name="connsiteY0" fmla="*/ 5172075 h 5172075"/>
                <a:gd name="connsiteX1" fmla="*/ 226060 w 2673350"/>
                <a:gd name="connsiteY1" fmla="*/ 5172075 h 5172075"/>
                <a:gd name="connsiteX2" fmla="*/ 0 w 2673350"/>
                <a:gd name="connsiteY2" fmla="*/ 4946015 h 5172075"/>
                <a:gd name="connsiteX3" fmla="*/ 0 w 2673350"/>
                <a:gd name="connsiteY3" fmla="*/ 226060 h 5172075"/>
                <a:gd name="connsiteX4" fmla="*/ 226060 w 2673350"/>
                <a:gd name="connsiteY4" fmla="*/ 0 h 5172075"/>
                <a:gd name="connsiteX5" fmla="*/ 2447290 w 2673350"/>
                <a:gd name="connsiteY5" fmla="*/ 0 h 5172075"/>
                <a:gd name="connsiteX6" fmla="*/ 2673351 w 2673350"/>
                <a:gd name="connsiteY6" fmla="*/ 226060 h 5172075"/>
                <a:gd name="connsiteX7" fmla="*/ 2673351 w 2673350"/>
                <a:gd name="connsiteY7" fmla="*/ 4946015 h 5172075"/>
                <a:gd name="connsiteX8" fmla="*/ 2446655 w 2673350"/>
                <a:gd name="connsiteY8" fmla="*/ 5172075 h 517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3350" h="5172075">
                  <a:moveTo>
                    <a:pt x="2446655" y="5172075"/>
                  </a:moveTo>
                  <a:lnTo>
                    <a:pt x="226060" y="5172075"/>
                  </a:lnTo>
                  <a:cubicBezTo>
                    <a:pt x="100965" y="5172075"/>
                    <a:pt x="0" y="5070475"/>
                    <a:pt x="0" y="4946015"/>
                  </a:cubicBezTo>
                  <a:lnTo>
                    <a:pt x="0" y="226060"/>
                  </a:lnTo>
                  <a:cubicBezTo>
                    <a:pt x="0" y="100965"/>
                    <a:pt x="101600" y="0"/>
                    <a:pt x="226060" y="0"/>
                  </a:cubicBezTo>
                  <a:lnTo>
                    <a:pt x="2447290" y="0"/>
                  </a:lnTo>
                  <a:cubicBezTo>
                    <a:pt x="2572385" y="0"/>
                    <a:pt x="2673351" y="101600"/>
                    <a:pt x="2673351" y="226060"/>
                  </a:cubicBezTo>
                  <a:lnTo>
                    <a:pt x="2673351" y="4946015"/>
                  </a:lnTo>
                  <a:cubicBezTo>
                    <a:pt x="2673351" y="5070475"/>
                    <a:pt x="2571751" y="5172075"/>
                    <a:pt x="2446655" y="5172075"/>
                  </a:cubicBezTo>
                  <a:close/>
                </a:path>
              </a:pathLst>
            </a:custGeom>
            <a:solidFill>
              <a:srgbClr val="CCED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6AD4E8D7-DA5A-4726-1207-9DC1C7413B40}"/>
                </a:ext>
              </a:extLst>
            </p:cNvPr>
            <p:cNvGrpSpPr/>
            <p:nvPr/>
          </p:nvGrpSpPr>
          <p:grpSpPr>
            <a:xfrm>
              <a:off x="6283635" y="1482803"/>
              <a:ext cx="2122276" cy="3498588"/>
              <a:chOff x="6283635" y="1482803"/>
              <a:chExt cx="2122276" cy="3498588"/>
            </a:xfrm>
          </p:grpSpPr>
          <p:grpSp>
            <p:nvGrpSpPr>
              <p:cNvPr id="7" name="Graphic 2">
                <a:extLst>
                  <a:ext uri="{FF2B5EF4-FFF2-40B4-BE49-F238E27FC236}">
                    <a16:creationId xmlns:a16="http://schemas.microsoft.com/office/drawing/2014/main" id="{ACAFECCF-7149-DD93-6144-58E5DC685073}"/>
                  </a:ext>
                </a:extLst>
              </p:cNvPr>
              <p:cNvGrpSpPr/>
              <p:nvPr/>
            </p:nvGrpSpPr>
            <p:grpSpPr>
              <a:xfrm>
                <a:off x="6483274" y="4246007"/>
                <a:ext cx="944637" cy="732096"/>
                <a:chOff x="6483274" y="4246007"/>
                <a:chExt cx="944637" cy="732096"/>
              </a:xfrm>
            </p:grpSpPr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09547587-657B-3D54-83DD-0E9EE788DA1E}"/>
                    </a:ext>
                  </a:extLst>
                </p:cNvPr>
                <p:cNvSpPr/>
                <p:nvPr/>
              </p:nvSpPr>
              <p:spPr>
                <a:xfrm>
                  <a:off x="6483274" y="4413065"/>
                  <a:ext cx="738919" cy="565039"/>
                </a:xfrm>
                <a:custGeom>
                  <a:avLst/>
                  <a:gdLst>
                    <a:gd name="connsiteX0" fmla="*/ 3250 w 738919"/>
                    <a:gd name="connsiteY0" fmla="*/ 542475 h 565039"/>
                    <a:gd name="connsiteX1" fmla="*/ 134695 w 738919"/>
                    <a:gd name="connsiteY1" fmla="*/ 553270 h 565039"/>
                    <a:gd name="connsiteX2" fmla="*/ 688416 w 738919"/>
                    <a:gd name="connsiteY2" fmla="*/ 150045 h 565039"/>
                    <a:gd name="connsiteX3" fmla="*/ 652856 w 738919"/>
                    <a:gd name="connsiteY3" fmla="*/ 2725 h 565039"/>
                    <a:gd name="connsiteX4" fmla="*/ 344881 w 738919"/>
                    <a:gd name="connsiteY4" fmla="*/ 116390 h 565039"/>
                    <a:gd name="connsiteX5" fmla="*/ 3250 w 738919"/>
                    <a:gd name="connsiteY5" fmla="*/ 542475 h 56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8919" h="565039">
                      <a:moveTo>
                        <a:pt x="3250" y="542475"/>
                      </a:moveTo>
                      <a:cubicBezTo>
                        <a:pt x="3250" y="542475"/>
                        <a:pt x="45795" y="585020"/>
                        <a:pt x="134695" y="553270"/>
                      </a:cubicBezTo>
                      <a:cubicBezTo>
                        <a:pt x="294081" y="515170"/>
                        <a:pt x="516331" y="270060"/>
                        <a:pt x="688416" y="150045"/>
                      </a:cubicBezTo>
                      <a:cubicBezTo>
                        <a:pt x="779220" y="86545"/>
                        <a:pt x="735406" y="-18230"/>
                        <a:pt x="652856" y="2725"/>
                      </a:cubicBezTo>
                      <a:cubicBezTo>
                        <a:pt x="558241" y="26220"/>
                        <a:pt x="436956" y="55430"/>
                        <a:pt x="344881" y="116390"/>
                      </a:cubicBezTo>
                      <a:cubicBezTo>
                        <a:pt x="252806" y="177350"/>
                        <a:pt x="-33579" y="371025"/>
                        <a:pt x="3250" y="542475"/>
                      </a:cubicBezTo>
                      <a:close/>
                    </a:path>
                  </a:pathLst>
                </a:custGeom>
                <a:solidFill>
                  <a:srgbClr val="EE0069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55847902-D99A-C0D8-7675-9738256F8AF7}"/>
                    </a:ext>
                  </a:extLst>
                </p:cNvPr>
                <p:cNvSpPr/>
                <p:nvPr/>
              </p:nvSpPr>
              <p:spPr>
                <a:xfrm>
                  <a:off x="7031990" y="4364354"/>
                  <a:ext cx="224934" cy="207010"/>
                </a:xfrm>
                <a:custGeom>
                  <a:avLst/>
                  <a:gdLst>
                    <a:gd name="connsiteX0" fmla="*/ 224790 w 224934"/>
                    <a:gd name="connsiteY0" fmla="*/ 129540 h 207010"/>
                    <a:gd name="connsiteX1" fmla="*/ 162560 w 224934"/>
                    <a:gd name="connsiteY1" fmla="*/ 26670 h 207010"/>
                    <a:gd name="connsiteX2" fmla="*/ 111125 w 224934"/>
                    <a:gd name="connsiteY2" fmla="*/ 0 h 207010"/>
                    <a:gd name="connsiteX3" fmla="*/ 57150 w 224934"/>
                    <a:gd name="connsiteY3" fmla="*/ 29845 h 207010"/>
                    <a:gd name="connsiteX4" fmla="*/ 44450 w 224934"/>
                    <a:gd name="connsiteY4" fmla="*/ 36830 h 207010"/>
                    <a:gd name="connsiteX5" fmla="*/ 0 w 224934"/>
                    <a:gd name="connsiteY5" fmla="*/ 94615 h 207010"/>
                    <a:gd name="connsiteX6" fmla="*/ 118745 w 224934"/>
                    <a:gd name="connsiteY6" fmla="*/ 128905 h 207010"/>
                    <a:gd name="connsiteX7" fmla="*/ 130175 w 224934"/>
                    <a:gd name="connsiteY7" fmla="*/ 207010 h 207010"/>
                    <a:gd name="connsiteX8" fmla="*/ 172720 w 224934"/>
                    <a:gd name="connsiteY8" fmla="*/ 182245 h 207010"/>
                    <a:gd name="connsiteX9" fmla="*/ 188595 w 224934"/>
                    <a:gd name="connsiteY9" fmla="*/ 180340 h 207010"/>
                    <a:gd name="connsiteX10" fmla="*/ 224790 w 224934"/>
                    <a:gd name="connsiteY10" fmla="*/ 129540 h 207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4934" h="207010">
                      <a:moveTo>
                        <a:pt x="224790" y="129540"/>
                      </a:moveTo>
                      <a:cubicBezTo>
                        <a:pt x="220345" y="104140"/>
                        <a:pt x="162560" y="26670"/>
                        <a:pt x="162560" y="26670"/>
                      </a:cubicBezTo>
                      <a:lnTo>
                        <a:pt x="111125" y="0"/>
                      </a:lnTo>
                      <a:lnTo>
                        <a:pt x="57150" y="29845"/>
                      </a:lnTo>
                      <a:lnTo>
                        <a:pt x="44450" y="36830"/>
                      </a:lnTo>
                      <a:cubicBezTo>
                        <a:pt x="43815" y="52705"/>
                        <a:pt x="26670" y="73025"/>
                        <a:pt x="0" y="94615"/>
                      </a:cubicBezTo>
                      <a:cubicBezTo>
                        <a:pt x="18415" y="93345"/>
                        <a:pt x="90805" y="90805"/>
                        <a:pt x="118745" y="128905"/>
                      </a:cubicBezTo>
                      <a:cubicBezTo>
                        <a:pt x="136525" y="153670"/>
                        <a:pt x="135255" y="184150"/>
                        <a:pt x="130175" y="207010"/>
                      </a:cubicBezTo>
                      <a:cubicBezTo>
                        <a:pt x="147320" y="191135"/>
                        <a:pt x="161290" y="182880"/>
                        <a:pt x="172720" y="182245"/>
                      </a:cubicBezTo>
                      <a:cubicBezTo>
                        <a:pt x="178435" y="181610"/>
                        <a:pt x="183515" y="180975"/>
                        <a:pt x="188595" y="180340"/>
                      </a:cubicBezTo>
                      <a:cubicBezTo>
                        <a:pt x="209550" y="160020"/>
                        <a:pt x="226695" y="139700"/>
                        <a:pt x="224790" y="129540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" name="Graphic 2">
                  <a:extLst>
                    <a:ext uri="{FF2B5EF4-FFF2-40B4-BE49-F238E27FC236}">
                      <a16:creationId xmlns:a16="http://schemas.microsoft.com/office/drawing/2014/main" id="{34A45158-F53C-47BE-45A9-C1709CA0C298}"/>
                    </a:ext>
                  </a:extLst>
                </p:cNvPr>
                <p:cNvGrpSpPr/>
                <p:nvPr/>
              </p:nvGrpSpPr>
              <p:grpSpPr>
                <a:xfrm>
                  <a:off x="7036025" y="4246007"/>
                  <a:ext cx="391886" cy="321467"/>
                  <a:chOff x="7036025" y="4246007"/>
                  <a:chExt cx="391886" cy="321467"/>
                </a:xfrm>
              </p:grpSpPr>
              <p:sp>
                <p:nvSpPr>
                  <p:cNvPr id="11" name="Freeform: Shape 10">
                    <a:extLst>
                      <a:ext uri="{FF2B5EF4-FFF2-40B4-BE49-F238E27FC236}">
                        <a16:creationId xmlns:a16="http://schemas.microsoft.com/office/drawing/2014/main" id="{415946D2-9F27-DB36-CC3F-788603F35BB7}"/>
                      </a:ext>
                    </a:extLst>
                  </p:cNvPr>
                  <p:cNvSpPr/>
                  <p:nvPr/>
                </p:nvSpPr>
                <p:spPr>
                  <a:xfrm>
                    <a:off x="7180580" y="4500879"/>
                    <a:ext cx="69214" cy="66594"/>
                  </a:xfrm>
                  <a:custGeom>
                    <a:avLst/>
                    <a:gdLst>
                      <a:gd name="connsiteX0" fmla="*/ 38735 w 69214"/>
                      <a:gd name="connsiteY0" fmla="*/ 0 h 66594"/>
                      <a:gd name="connsiteX1" fmla="*/ 26670 w 69214"/>
                      <a:gd name="connsiteY1" fmla="*/ 36195 h 66594"/>
                      <a:gd name="connsiteX2" fmla="*/ 7620 w 69214"/>
                      <a:gd name="connsiteY2" fmla="*/ 50165 h 66594"/>
                      <a:gd name="connsiteX3" fmla="*/ 0 w 69214"/>
                      <a:gd name="connsiteY3" fmla="*/ 55880 h 66594"/>
                      <a:gd name="connsiteX4" fmla="*/ 69214 w 69214"/>
                      <a:gd name="connsiteY4" fmla="*/ 43180 h 66594"/>
                      <a:gd name="connsiteX5" fmla="*/ 38735 w 69214"/>
                      <a:gd name="connsiteY5" fmla="*/ 0 h 66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214" h="66594">
                        <a:moveTo>
                          <a:pt x="38735" y="0"/>
                        </a:moveTo>
                        <a:cubicBezTo>
                          <a:pt x="38735" y="0"/>
                          <a:pt x="36830" y="24765"/>
                          <a:pt x="26670" y="36195"/>
                        </a:cubicBezTo>
                        <a:cubicBezTo>
                          <a:pt x="16510" y="46990"/>
                          <a:pt x="7620" y="50165"/>
                          <a:pt x="7620" y="50165"/>
                        </a:cubicBezTo>
                        <a:lnTo>
                          <a:pt x="0" y="55880"/>
                        </a:lnTo>
                        <a:cubicBezTo>
                          <a:pt x="0" y="55880"/>
                          <a:pt x="24130" y="86995"/>
                          <a:pt x="69214" y="43180"/>
                        </a:cubicBezTo>
                        <a:cubicBezTo>
                          <a:pt x="69214" y="43180"/>
                          <a:pt x="41275" y="33020"/>
                          <a:pt x="38735" y="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" name="Freeform: Shape 11">
                    <a:extLst>
                      <a:ext uri="{FF2B5EF4-FFF2-40B4-BE49-F238E27FC236}">
                        <a16:creationId xmlns:a16="http://schemas.microsoft.com/office/drawing/2014/main" id="{D2C4C709-1E67-E815-706A-E523E6725687}"/>
                      </a:ext>
                    </a:extLst>
                  </p:cNvPr>
                  <p:cNvSpPr/>
                  <p:nvPr/>
                </p:nvSpPr>
                <p:spPr>
                  <a:xfrm>
                    <a:off x="7036025" y="4246007"/>
                    <a:ext cx="391886" cy="299156"/>
                  </a:xfrm>
                  <a:custGeom>
                    <a:avLst/>
                    <a:gdLst>
                      <a:gd name="connsiteX0" fmla="*/ 42955 w 391886"/>
                      <a:gd name="connsiteY0" fmla="*/ 201533 h 299156"/>
                      <a:gd name="connsiteX1" fmla="*/ 409 w 391886"/>
                      <a:gd name="connsiteY1" fmla="*/ 188833 h 299156"/>
                      <a:gd name="connsiteX2" fmla="*/ 8665 w 391886"/>
                      <a:gd name="connsiteY2" fmla="*/ 107553 h 299156"/>
                      <a:gd name="connsiteX3" fmla="*/ 8665 w 391886"/>
                      <a:gd name="connsiteY3" fmla="*/ 82153 h 299156"/>
                      <a:gd name="connsiteX4" fmla="*/ 3584 w 391886"/>
                      <a:gd name="connsiteY4" fmla="*/ 63738 h 299156"/>
                      <a:gd name="connsiteX5" fmla="*/ 25174 w 391886"/>
                      <a:gd name="connsiteY5" fmla="*/ 13573 h 299156"/>
                      <a:gd name="connsiteX6" fmla="*/ 110899 w 391886"/>
                      <a:gd name="connsiteY6" fmla="*/ 4683 h 299156"/>
                      <a:gd name="connsiteX7" fmla="*/ 277269 w 391886"/>
                      <a:gd name="connsiteY7" fmla="*/ 103108 h 299156"/>
                      <a:gd name="connsiteX8" fmla="*/ 388394 w 391886"/>
                      <a:gd name="connsiteY8" fmla="*/ 172958 h 299156"/>
                      <a:gd name="connsiteX9" fmla="*/ 387759 w 391886"/>
                      <a:gd name="connsiteY9" fmla="*/ 208518 h 299156"/>
                      <a:gd name="connsiteX10" fmla="*/ 367440 w 391886"/>
                      <a:gd name="connsiteY10" fmla="*/ 225663 h 299156"/>
                      <a:gd name="connsiteX11" fmla="*/ 293144 w 391886"/>
                      <a:gd name="connsiteY11" fmla="*/ 271383 h 299156"/>
                      <a:gd name="connsiteX12" fmla="*/ 222659 w 391886"/>
                      <a:gd name="connsiteY12" fmla="*/ 298688 h 299156"/>
                      <a:gd name="connsiteX13" fmla="*/ 181384 w 391886"/>
                      <a:gd name="connsiteY13" fmla="*/ 247888 h 299156"/>
                      <a:gd name="connsiteX14" fmla="*/ 138205 w 391886"/>
                      <a:gd name="connsiteY14" fmla="*/ 178038 h 299156"/>
                      <a:gd name="connsiteX15" fmla="*/ 42955 w 391886"/>
                      <a:gd name="connsiteY15" fmla="*/ 201533 h 299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91886" h="299156">
                        <a:moveTo>
                          <a:pt x="42955" y="201533"/>
                        </a:moveTo>
                        <a:cubicBezTo>
                          <a:pt x="25809" y="214233"/>
                          <a:pt x="1044" y="202168"/>
                          <a:pt x="409" y="188833"/>
                        </a:cubicBezTo>
                        <a:cubicBezTo>
                          <a:pt x="-1495" y="157083"/>
                          <a:pt x="3584" y="139938"/>
                          <a:pt x="8665" y="107553"/>
                        </a:cubicBezTo>
                        <a:cubicBezTo>
                          <a:pt x="11840" y="89138"/>
                          <a:pt x="8665" y="82153"/>
                          <a:pt x="8665" y="82153"/>
                        </a:cubicBezTo>
                        <a:cubicBezTo>
                          <a:pt x="8665" y="82153"/>
                          <a:pt x="2315" y="75168"/>
                          <a:pt x="3584" y="63738"/>
                        </a:cubicBezTo>
                        <a:cubicBezTo>
                          <a:pt x="6124" y="42148"/>
                          <a:pt x="4855" y="28813"/>
                          <a:pt x="25174" y="13573"/>
                        </a:cubicBezTo>
                        <a:cubicBezTo>
                          <a:pt x="36605" y="5318"/>
                          <a:pt x="81690" y="-6747"/>
                          <a:pt x="110899" y="4683"/>
                        </a:cubicBezTo>
                        <a:cubicBezTo>
                          <a:pt x="152174" y="19923"/>
                          <a:pt x="188369" y="58658"/>
                          <a:pt x="277269" y="103108"/>
                        </a:cubicBezTo>
                        <a:cubicBezTo>
                          <a:pt x="329340" y="129143"/>
                          <a:pt x="380140" y="152003"/>
                          <a:pt x="388394" y="172958"/>
                        </a:cubicBezTo>
                        <a:cubicBezTo>
                          <a:pt x="392840" y="183753"/>
                          <a:pt x="393474" y="203438"/>
                          <a:pt x="387759" y="208518"/>
                        </a:cubicBezTo>
                        <a:cubicBezTo>
                          <a:pt x="382680" y="212963"/>
                          <a:pt x="367440" y="225663"/>
                          <a:pt x="367440" y="225663"/>
                        </a:cubicBezTo>
                        <a:cubicBezTo>
                          <a:pt x="367440" y="225663"/>
                          <a:pt x="333149" y="255508"/>
                          <a:pt x="293144" y="271383"/>
                        </a:cubicBezTo>
                        <a:cubicBezTo>
                          <a:pt x="225834" y="298688"/>
                          <a:pt x="222659" y="298688"/>
                          <a:pt x="222659" y="298688"/>
                        </a:cubicBezTo>
                        <a:cubicBezTo>
                          <a:pt x="222659" y="298688"/>
                          <a:pt x="188369" y="307578"/>
                          <a:pt x="181384" y="247888"/>
                        </a:cubicBezTo>
                        <a:cubicBezTo>
                          <a:pt x="178844" y="225663"/>
                          <a:pt x="180749" y="192008"/>
                          <a:pt x="138205" y="178038"/>
                        </a:cubicBezTo>
                        <a:cubicBezTo>
                          <a:pt x="95659" y="165338"/>
                          <a:pt x="84230" y="170418"/>
                          <a:pt x="42955" y="201533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" name="Freeform: Shape 12">
                    <a:extLst>
                      <a:ext uri="{FF2B5EF4-FFF2-40B4-BE49-F238E27FC236}">
                        <a16:creationId xmlns:a16="http://schemas.microsoft.com/office/drawing/2014/main" id="{DE247C13-3041-DE4E-7E50-D3547DF814A0}"/>
                      </a:ext>
                    </a:extLst>
                  </p:cNvPr>
                  <p:cNvSpPr/>
                  <p:nvPr/>
                </p:nvSpPr>
                <p:spPr>
                  <a:xfrm>
                    <a:off x="7049520" y="4304725"/>
                    <a:ext cx="366961" cy="145989"/>
                  </a:xfrm>
                  <a:custGeom>
                    <a:avLst/>
                    <a:gdLst>
                      <a:gd name="connsiteX0" fmla="*/ 364104 w 366961"/>
                      <a:gd name="connsiteY0" fmla="*/ 145989 h 145989"/>
                      <a:gd name="connsiteX1" fmla="*/ 361564 w 366961"/>
                      <a:gd name="connsiteY1" fmla="*/ 144719 h 145989"/>
                      <a:gd name="connsiteX2" fmla="*/ 299970 w 366961"/>
                      <a:gd name="connsiteY2" fmla="*/ 117414 h 145989"/>
                      <a:gd name="connsiteX3" fmla="*/ 235199 w 366961"/>
                      <a:gd name="connsiteY3" fmla="*/ 93919 h 145989"/>
                      <a:gd name="connsiteX4" fmla="*/ 142489 w 366961"/>
                      <a:gd name="connsiteY4" fmla="*/ 43754 h 145989"/>
                      <a:gd name="connsiteX5" fmla="*/ 74545 w 366961"/>
                      <a:gd name="connsiteY5" fmla="*/ 8194 h 145989"/>
                      <a:gd name="connsiteX6" fmla="*/ 4695 w 366961"/>
                      <a:gd name="connsiteY6" fmla="*/ 18989 h 145989"/>
                      <a:gd name="connsiteX7" fmla="*/ 249 w 366961"/>
                      <a:gd name="connsiteY7" fmla="*/ 17719 h 145989"/>
                      <a:gd name="connsiteX8" fmla="*/ 1520 w 366961"/>
                      <a:gd name="connsiteY8" fmla="*/ 13274 h 145989"/>
                      <a:gd name="connsiteX9" fmla="*/ 75814 w 366961"/>
                      <a:gd name="connsiteY9" fmla="*/ 1844 h 145989"/>
                      <a:gd name="connsiteX10" fmla="*/ 146299 w 366961"/>
                      <a:gd name="connsiteY10" fmla="*/ 38039 h 145989"/>
                      <a:gd name="connsiteX11" fmla="*/ 237739 w 366961"/>
                      <a:gd name="connsiteY11" fmla="*/ 87569 h 145989"/>
                      <a:gd name="connsiteX12" fmla="*/ 301874 w 366961"/>
                      <a:gd name="connsiteY12" fmla="*/ 111064 h 145989"/>
                      <a:gd name="connsiteX13" fmla="*/ 366010 w 366961"/>
                      <a:gd name="connsiteY13" fmla="*/ 140274 h 145989"/>
                      <a:gd name="connsiteX14" fmla="*/ 366010 w 366961"/>
                      <a:gd name="connsiteY14" fmla="*/ 144719 h 145989"/>
                      <a:gd name="connsiteX15" fmla="*/ 364104 w 366961"/>
                      <a:gd name="connsiteY15" fmla="*/ 145989 h 145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66961" h="145989">
                        <a:moveTo>
                          <a:pt x="364104" y="145989"/>
                        </a:moveTo>
                        <a:cubicBezTo>
                          <a:pt x="363470" y="145989"/>
                          <a:pt x="362199" y="145354"/>
                          <a:pt x="361564" y="144719"/>
                        </a:cubicBezTo>
                        <a:cubicBezTo>
                          <a:pt x="352674" y="135194"/>
                          <a:pt x="330449" y="127574"/>
                          <a:pt x="299970" y="117414"/>
                        </a:cubicBezTo>
                        <a:cubicBezTo>
                          <a:pt x="280920" y="111064"/>
                          <a:pt x="259964" y="103444"/>
                          <a:pt x="235199" y="93919"/>
                        </a:cubicBezTo>
                        <a:cubicBezTo>
                          <a:pt x="202179" y="80584"/>
                          <a:pt x="170429" y="60899"/>
                          <a:pt x="142489" y="43754"/>
                        </a:cubicBezTo>
                        <a:cubicBezTo>
                          <a:pt x="115185" y="26609"/>
                          <a:pt x="91689" y="12004"/>
                          <a:pt x="74545" y="8194"/>
                        </a:cubicBezTo>
                        <a:cubicBezTo>
                          <a:pt x="40254" y="574"/>
                          <a:pt x="4695" y="18989"/>
                          <a:pt x="4695" y="18989"/>
                        </a:cubicBezTo>
                        <a:cubicBezTo>
                          <a:pt x="3424" y="19624"/>
                          <a:pt x="1520" y="18989"/>
                          <a:pt x="249" y="17719"/>
                        </a:cubicBezTo>
                        <a:cubicBezTo>
                          <a:pt x="-386" y="16449"/>
                          <a:pt x="249" y="14544"/>
                          <a:pt x="1520" y="13274"/>
                        </a:cubicBezTo>
                        <a:cubicBezTo>
                          <a:pt x="2789" y="12639"/>
                          <a:pt x="39620" y="-5776"/>
                          <a:pt x="75814" y="1844"/>
                        </a:cubicBezTo>
                        <a:cubicBezTo>
                          <a:pt x="94229" y="5654"/>
                          <a:pt x="118360" y="20894"/>
                          <a:pt x="146299" y="38039"/>
                        </a:cubicBezTo>
                        <a:cubicBezTo>
                          <a:pt x="173604" y="55184"/>
                          <a:pt x="205354" y="74869"/>
                          <a:pt x="237739" y="87569"/>
                        </a:cubicBezTo>
                        <a:cubicBezTo>
                          <a:pt x="261870" y="97094"/>
                          <a:pt x="283460" y="104714"/>
                          <a:pt x="301874" y="111064"/>
                        </a:cubicBezTo>
                        <a:cubicBezTo>
                          <a:pt x="334260" y="122494"/>
                          <a:pt x="355849" y="129479"/>
                          <a:pt x="366010" y="140274"/>
                        </a:cubicBezTo>
                        <a:cubicBezTo>
                          <a:pt x="367279" y="141544"/>
                          <a:pt x="367279" y="143449"/>
                          <a:pt x="366010" y="144719"/>
                        </a:cubicBezTo>
                        <a:cubicBezTo>
                          <a:pt x="366010" y="145354"/>
                          <a:pt x="364739" y="145989"/>
                          <a:pt x="364104" y="1459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" name="Freeform: Shape 13">
                    <a:extLst>
                      <a:ext uri="{FF2B5EF4-FFF2-40B4-BE49-F238E27FC236}">
                        <a16:creationId xmlns:a16="http://schemas.microsoft.com/office/drawing/2014/main" id="{FBC90473-6CC4-207C-3FFA-18D1E85059CC}"/>
                      </a:ext>
                    </a:extLst>
                  </p:cNvPr>
                  <p:cNvSpPr/>
                  <p:nvPr/>
                </p:nvSpPr>
                <p:spPr>
                  <a:xfrm>
                    <a:off x="7108190" y="4397978"/>
                    <a:ext cx="198873" cy="84616"/>
                  </a:xfrm>
                  <a:custGeom>
                    <a:avLst/>
                    <a:gdLst>
                      <a:gd name="connsiteX0" fmla="*/ 132080 w 198873"/>
                      <a:gd name="connsiteY0" fmla="*/ 84487 h 84616"/>
                      <a:gd name="connsiteX1" fmla="*/ 198755 w 198873"/>
                      <a:gd name="connsiteY1" fmla="*/ 54642 h 84616"/>
                      <a:gd name="connsiteX2" fmla="*/ 130175 w 198873"/>
                      <a:gd name="connsiteY2" fmla="*/ 3842 h 84616"/>
                      <a:gd name="connsiteX3" fmla="*/ 0 w 198873"/>
                      <a:gd name="connsiteY3" fmla="*/ 11462 h 84616"/>
                      <a:gd name="connsiteX4" fmla="*/ 3810 w 198873"/>
                      <a:gd name="connsiteY4" fmla="*/ 14637 h 84616"/>
                      <a:gd name="connsiteX5" fmla="*/ 146685 w 198873"/>
                      <a:gd name="connsiteY5" fmla="*/ 45117 h 84616"/>
                      <a:gd name="connsiteX6" fmla="*/ 132080 w 198873"/>
                      <a:gd name="connsiteY6" fmla="*/ 84487 h 84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8873" h="84616">
                        <a:moveTo>
                          <a:pt x="132080" y="84487"/>
                        </a:moveTo>
                        <a:cubicBezTo>
                          <a:pt x="132080" y="84487"/>
                          <a:pt x="196215" y="88297"/>
                          <a:pt x="198755" y="54642"/>
                        </a:cubicBezTo>
                        <a:cubicBezTo>
                          <a:pt x="201295" y="19717"/>
                          <a:pt x="162560" y="8287"/>
                          <a:pt x="130175" y="3842"/>
                        </a:cubicBezTo>
                        <a:cubicBezTo>
                          <a:pt x="78105" y="-3143"/>
                          <a:pt x="24130" y="-603"/>
                          <a:pt x="0" y="11462"/>
                        </a:cubicBezTo>
                        <a:lnTo>
                          <a:pt x="3810" y="14637"/>
                        </a:lnTo>
                        <a:cubicBezTo>
                          <a:pt x="3810" y="14637"/>
                          <a:pt x="119380" y="4477"/>
                          <a:pt x="146685" y="45117"/>
                        </a:cubicBezTo>
                        <a:cubicBezTo>
                          <a:pt x="159385" y="63532"/>
                          <a:pt x="132080" y="84487"/>
                          <a:pt x="132080" y="844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" name="Freeform: Shape 14">
                    <a:extLst>
                      <a:ext uri="{FF2B5EF4-FFF2-40B4-BE49-F238E27FC236}">
                        <a16:creationId xmlns:a16="http://schemas.microsoft.com/office/drawing/2014/main" id="{2D0445A2-8A8D-2DE9-200A-AACAD809739B}"/>
                      </a:ext>
                    </a:extLst>
                  </p:cNvPr>
                  <p:cNvSpPr/>
                  <p:nvPr/>
                </p:nvSpPr>
                <p:spPr>
                  <a:xfrm>
                    <a:off x="7036619" y="4351156"/>
                    <a:ext cx="100780" cy="101761"/>
                  </a:xfrm>
                  <a:custGeom>
                    <a:avLst/>
                    <a:gdLst>
                      <a:gd name="connsiteX0" fmla="*/ 100780 w 100780"/>
                      <a:gd name="connsiteY0" fmla="*/ 66539 h 101761"/>
                      <a:gd name="connsiteX1" fmla="*/ 76650 w 100780"/>
                      <a:gd name="connsiteY1" fmla="*/ 52569 h 101761"/>
                      <a:gd name="connsiteX2" fmla="*/ 45536 w 100780"/>
                      <a:gd name="connsiteY2" fmla="*/ 14469 h 101761"/>
                      <a:gd name="connsiteX3" fmla="*/ 8070 w 100780"/>
                      <a:gd name="connsiteY3" fmla="*/ 3674 h 101761"/>
                      <a:gd name="connsiteX4" fmla="*/ 450 w 100780"/>
                      <a:gd name="connsiteY4" fmla="*/ 83684 h 101761"/>
                      <a:gd name="connsiteX5" fmla="*/ 42995 w 100780"/>
                      <a:gd name="connsiteY5" fmla="*/ 96384 h 101761"/>
                      <a:gd name="connsiteX6" fmla="*/ 100780 w 100780"/>
                      <a:gd name="connsiteY6" fmla="*/ 66539 h 101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780" h="101761">
                        <a:moveTo>
                          <a:pt x="100780" y="66539"/>
                        </a:moveTo>
                        <a:cubicBezTo>
                          <a:pt x="100145" y="61459"/>
                          <a:pt x="95065" y="55744"/>
                          <a:pt x="76650" y="52569"/>
                        </a:cubicBezTo>
                        <a:cubicBezTo>
                          <a:pt x="49345" y="48124"/>
                          <a:pt x="55061" y="31614"/>
                          <a:pt x="45536" y="14469"/>
                        </a:cubicBezTo>
                        <a:cubicBezTo>
                          <a:pt x="41090" y="6849"/>
                          <a:pt x="21405" y="-6486"/>
                          <a:pt x="8070" y="3674"/>
                        </a:cubicBezTo>
                        <a:cubicBezTo>
                          <a:pt x="2990" y="35424"/>
                          <a:pt x="-1455" y="52569"/>
                          <a:pt x="450" y="83684"/>
                        </a:cubicBezTo>
                        <a:cubicBezTo>
                          <a:pt x="1086" y="97019"/>
                          <a:pt x="25850" y="109084"/>
                          <a:pt x="42995" y="96384"/>
                        </a:cubicBezTo>
                        <a:cubicBezTo>
                          <a:pt x="69030" y="76699"/>
                          <a:pt x="83000" y="67174"/>
                          <a:pt x="100780" y="6653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9C73C643-5650-6A68-D443-839DA52E24BB}"/>
                      </a:ext>
                    </a:extLst>
                  </p:cNvPr>
                  <p:cNvSpPr/>
                  <p:nvPr/>
                </p:nvSpPr>
                <p:spPr>
                  <a:xfrm>
                    <a:off x="7355221" y="4458142"/>
                    <a:ext cx="52218" cy="31942"/>
                  </a:xfrm>
                  <a:custGeom>
                    <a:avLst/>
                    <a:gdLst>
                      <a:gd name="connsiteX0" fmla="*/ 9509 w 52218"/>
                      <a:gd name="connsiteY0" fmla="*/ 31942 h 31942"/>
                      <a:gd name="connsiteX1" fmla="*/ 7604 w 52218"/>
                      <a:gd name="connsiteY1" fmla="*/ 31308 h 31942"/>
                      <a:gd name="connsiteX2" fmla="*/ 619 w 52218"/>
                      <a:gd name="connsiteY2" fmla="*/ 13528 h 31942"/>
                      <a:gd name="connsiteX3" fmla="*/ 32369 w 52218"/>
                      <a:gd name="connsiteY3" fmla="*/ 192 h 31942"/>
                      <a:gd name="connsiteX4" fmla="*/ 52054 w 52218"/>
                      <a:gd name="connsiteY4" fmla="*/ 7178 h 31942"/>
                      <a:gd name="connsiteX5" fmla="*/ 49514 w 52218"/>
                      <a:gd name="connsiteY5" fmla="*/ 10987 h 31942"/>
                      <a:gd name="connsiteX6" fmla="*/ 45704 w 52218"/>
                      <a:gd name="connsiteY6" fmla="*/ 9717 h 31942"/>
                      <a:gd name="connsiteX7" fmla="*/ 31098 w 52218"/>
                      <a:gd name="connsiteY7" fmla="*/ 6542 h 31942"/>
                      <a:gd name="connsiteX8" fmla="*/ 5698 w 52218"/>
                      <a:gd name="connsiteY8" fmla="*/ 15433 h 31942"/>
                      <a:gd name="connsiteX9" fmla="*/ 10144 w 52218"/>
                      <a:gd name="connsiteY9" fmla="*/ 25592 h 31942"/>
                      <a:gd name="connsiteX10" fmla="*/ 10779 w 52218"/>
                      <a:gd name="connsiteY10" fmla="*/ 30037 h 31942"/>
                      <a:gd name="connsiteX11" fmla="*/ 9509 w 52218"/>
                      <a:gd name="connsiteY11" fmla="*/ 31942 h 31942"/>
                      <a:gd name="connsiteX12" fmla="*/ 46973 w 52218"/>
                      <a:gd name="connsiteY12" fmla="*/ 9083 h 31942"/>
                      <a:gd name="connsiteX13" fmla="*/ 46973 w 52218"/>
                      <a:gd name="connsiteY13" fmla="*/ 9083 h 31942"/>
                      <a:gd name="connsiteX14" fmla="*/ 46973 w 52218"/>
                      <a:gd name="connsiteY14" fmla="*/ 9083 h 31942"/>
                      <a:gd name="connsiteX15" fmla="*/ 46973 w 52218"/>
                      <a:gd name="connsiteY15" fmla="*/ 9083 h 31942"/>
                      <a:gd name="connsiteX16" fmla="*/ 46973 w 52218"/>
                      <a:gd name="connsiteY16" fmla="*/ 9083 h 31942"/>
                      <a:gd name="connsiteX17" fmla="*/ 46973 w 52218"/>
                      <a:gd name="connsiteY17" fmla="*/ 9083 h 3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2218" h="31942">
                        <a:moveTo>
                          <a:pt x="9509" y="31942"/>
                        </a:moveTo>
                        <a:cubicBezTo>
                          <a:pt x="8873" y="31942"/>
                          <a:pt x="8239" y="31942"/>
                          <a:pt x="7604" y="31308"/>
                        </a:cubicBezTo>
                        <a:cubicBezTo>
                          <a:pt x="1254" y="26228"/>
                          <a:pt x="-1286" y="19878"/>
                          <a:pt x="619" y="13528"/>
                        </a:cubicBezTo>
                        <a:cubicBezTo>
                          <a:pt x="3794" y="4003"/>
                          <a:pt x="16494" y="-1077"/>
                          <a:pt x="32369" y="192"/>
                        </a:cubicBezTo>
                        <a:cubicBezTo>
                          <a:pt x="44434" y="828"/>
                          <a:pt x="51419" y="3367"/>
                          <a:pt x="52054" y="7178"/>
                        </a:cubicBezTo>
                        <a:cubicBezTo>
                          <a:pt x="52689" y="9083"/>
                          <a:pt x="51419" y="10353"/>
                          <a:pt x="49514" y="10987"/>
                        </a:cubicBezTo>
                        <a:cubicBezTo>
                          <a:pt x="48244" y="11623"/>
                          <a:pt x="46339" y="10987"/>
                          <a:pt x="45704" y="9717"/>
                        </a:cubicBezTo>
                        <a:cubicBezTo>
                          <a:pt x="45069" y="9083"/>
                          <a:pt x="41894" y="7178"/>
                          <a:pt x="31098" y="6542"/>
                        </a:cubicBezTo>
                        <a:cubicBezTo>
                          <a:pt x="16494" y="5273"/>
                          <a:pt x="7604" y="10353"/>
                          <a:pt x="5698" y="15433"/>
                        </a:cubicBezTo>
                        <a:cubicBezTo>
                          <a:pt x="4429" y="18608"/>
                          <a:pt x="6334" y="22417"/>
                          <a:pt x="10144" y="25592"/>
                        </a:cubicBezTo>
                        <a:cubicBezTo>
                          <a:pt x="11414" y="26862"/>
                          <a:pt x="12048" y="28767"/>
                          <a:pt x="10779" y="30037"/>
                        </a:cubicBezTo>
                        <a:cubicBezTo>
                          <a:pt x="12048" y="31308"/>
                          <a:pt x="10779" y="31942"/>
                          <a:pt x="9509" y="31942"/>
                        </a:cubicBezTo>
                        <a:close/>
                        <a:moveTo>
                          <a:pt x="46973" y="9083"/>
                        </a:moveTo>
                        <a:cubicBezTo>
                          <a:pt x="46973" y="9083"/>
                          <a:pt x="46973" y="9083"/>
                          <a:pt x="46973" y="9083"/>
                        </a:cubicBezTo>
                        <a:cubicBezTo>
                          <a:pt x="46973" y="9083"/>
                          <a:pt x="46973" y="9083"/>
                          <a:pt x="46973" y="9083"/>
                        </a:cubicBezTo>
                        <a:close/>
                        <a:moveTo>
                          <a:pt x="46973" y="9083"/>
                        </a:moveTo>
                        <a:cubicBezTo>
                          <a:pt x="46973" y="9083"/>
                          <a:pt x="46973" y="9083"/>
                          <a:pt x="46973" y="9083"/>
                        </a:cubicBezTo>
                        <a:cubicBezTo>
                          <a:pt x="46973" y="9083"/>
                          <a:pt x="46973" y="9083"/>
                          <a:pt x="46973" y="90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B008BE54-E9BE-D5C2-2E1D-4D45412FABBB}"/>
                      </a:ext>
                    </a:extLst>
                  </p:cNvPr>
                  <p:cNvSpPr/>
                  <p:nvPr/>
                </p:nvSpPr>
                <p:spPr>
                  <a:xfrm>
                    <a:off x="7201217" y="4447222"/>
                    <a:ext cx="63182" cy="96837"/>
                  </a:xfrm>
                  <a:custGeom>
                    <a:avLst/>
                    <a:gdLst>
                      <a:gd name="connsiteX0" fmla="*/ 57467 w 63182"/>
                      <a:gd name="connsiteY0" fmla="*/ 96837 h 96837"/>
                      <a:gd name="connsiteX1" fmla="*/ 34608 w 63182"/>
                      <a:gd name="connsiteY1" fmla="*/ 90487 h 96837"/>
                      <a:gd name="connsiteX2" fmla="*/ 12383 w 63182"/>
                      <a:gd name="connsiteY2" fmla="*/ 42228 h 96837"/>
                      <a:gd name="connsiteX3" fmla="*/ 952 w 63182"/>
                      <a:gd name="connsiteY3" fmla="*/ 5398 h 96837"/>
                      <a:gd name="connsiteX4" fmla="*/ 952 w 63182"/>
                      <a:gd name="connsiteY4" fmla="*/ 953 h 96837"/>
                      <a:gd name="connsiteX5" fmla="*/ 5398 w 63182"/>
                      <a:gd name="connsiteY5" fmla="*/ 953 h 96837"/>
                      <a:gd name="connsiteX6" fmla="*/ 18098 w 63182"/>
                      <a:gd name="connsiteY6" fmla="*/ 41593 h 96837"/>
                      <a:gd name="connsiteX7" fmla="*/ 37148 w 63182"/>
                      <a:gd name="connsiteY7" fmla="*/ 85407 h 96837"/>
                      <a:gd name="connsiteX8" fmla="*/ 59373 w 63182"/>
                      <a:gd name="connsiteY8" fmla="*/ 90487 h 96837"/>
                      <a:gd name="connsiteX9" fmla="*/ 63183 w 63182"/>
                      <a:gd name="connsiteY9" fmla="*/ 93028 h 96837"/>
                      <a:gd name="connsiteX10" fmla="*/ 60642 w 63182"/>
                      <a:gd name="connsiteY10" fmla="*/ 96837 h 96837"/>
                      <a:gd name="connsiteX11" fmla="*/ 57467 w 63182"/>
                      <a:gd name="connsiteY11" fmla="*/ 96837 h 96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3182" h="96837">
                        <a:moveTo>
                          <a:pt x="57467" y="96837"/>
                        </a:moveTo>
                        <a:cubicBezTo>
                          <a:pt x="53023" y="96837"/>
                          <a:pt x="44767" y="96203"/>
                          <a:pt x="34608" y="90487"/>
                        </a:cubicBezTo>
                        <a:cubicBezTo>
                          <a:pt x="16192" y="80328"/>
                          <a:pt x="14288" y="61278"/>
                          <a:pt x="12383" y="42228"/>
                        </a:cubicBezTo>
                        <a:cubicBezTo>
                          <a:pt x="11113" y="27623"/>
                          <a:pt x="9208" y="14287"/>
                          <a:pt x="952" y="5398"/>
                        </a:cubicBezTo>
                        <a:cubicBezTo>
                          <a:pt x="-317" y="4128"/>
                          <a:pt x="-317" y="2223"/>
                          <a:pt x="952" y="953"/>
                        </a:cubicBezTo>
                        <a:cubicBezTo>
                          <a:pt x="2223" y="-318"/>
                          <a:pt x="4127" y="-318"/>
                          <a:pt x="5398" y="953"/>
                        </a:cubicBezTo>
                        <a:cubicBezTo>
                          <a:pt x="14923" y="11112"/>
                          <a:pt x="16827" y="26353"/>
                          <a:pt x="18098" y="41593"/>
                        </a:cubicBezTo>
                        <a:cubicBezTo>
                          <a:pt x="20002" y="60007"/>
                          <a:pt x="21908" y="77153"/>
                          <a:pt x="37148" y="85407"/>
                        </a:cubicBezTo>
                        <a:cubicBezTo>
                          <a:pt x="49848" y="92393"/>
                          <a:pt x="59373" y="90487"/>
                          <a:pt x="59373" y="90487"/>
                        </a:cubicBezTo>
                        <a:cubicBezTo>
                          <a:pt x="61277" y="90487"/>
                          <a:pt x="62548" y="91123"/>
                          <a:pt x="63183" y="93028"/>
                        </a:cubicBezTo>
                        <a:cubicBezTo>
                          <a:pt x="63183" y="94932"/>
                          <a:pt x="62548" y="96203"/>
                          <a:pt x="60642" y="96837"/>
                        </a:cubicBezTo>
                        <a:cubicBezTo>
                          <a:pt x="61277" y="96837"/>
                          <a:pt x="59373" y="96837"/>
                          <a:pt x="57467" y="9683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1D380CC7-7670-006B-BD1D-7120CBBA7801}"/>
                  </a:ext>
                </a:extLst>
              </p:cNvPr>
              <p:cNvSpPr/>
              <p:nvPr/>
            </p:nvSpPr>
            <p:spPr>
              <a:xfrm>
                <a:off x="7867922" y="3879251"/>
                <a:ext cx="433472" cy="863563"/>
              </a:xfrm>
              <a:custGeom>
                <a:avLst/>
                <a:gdLst>
                  <a:gd name="connsiteX0" fmla="*/ 133078 w 433472"/>
                  <a:gd name="connsiteY0" fmla="*/ 863564 h 863563"/>
                  <a:gd name="connsiteX1" fmla="*/ 275318 w 433472"/>
                  <a:gd name="connsiteY1" fmla="*/ 574004 h 863563"/>
                  <a:gd name="connsiteX2" fmla="*/ 390253 w 433472"/>
                  <a:gd name="connsiteY2" fmla="*/ 165064 h 863563"/>
                  <a:gd name="connsiteX3" fmla="*/ 428353 w 433472"/>
                  <a:gd name="connsiteY3" fmla="*/ 57749 h 863563"/>
                  <a:gd name="connsiteX4" fmla="*/ 218803 w 433472"/>
                  <a:gd name="connsiteY4" fmla="*/ 14569 h 863563"/>
                  <a:gd name="connsiteX5" fmla="*/ 206103 w 433472"/>
                  <a:gd name="connsiteY5" fmla="*/ 96484 h 863563"/>
                  <a:gd name="connsiteX6" fmla="*/ 105138 w 433472"/>
                  <a:gd name="connsiteY6" fmla="*/ 330799 h 863563"/>
                  <a:gd name="connsiteX7" fmla="*/ 8618 w 433472"/>
                  <a:gd name="connsiteY7" fmla="*/ 633694 h 863563"/>
                  <a:gd name="connsiteX8" fmla="*/ 133078 w 433472"/>
                  <a:gd name="connsiteY8" fmla="*/ 863564 h 86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472" h="863563">
                    <a:moveTo>
                      <a:pt x="133078" y="863564"/>
                    </a:moveTo>
                    <a:cubicBezTo>
                      <a:pt x="133078" y="863564"/>
                      <a:pt x="211183" y="817844"/>
                      <a:pt x="275318" y="574004"/>
                    </a:cubicBezTo>
                    <a:cubicBezTo>
                      <a:pt x="339453" y="330164"/>
                      <a:pt x="353422" y="187924"/>
                      <a:pt x="390253" y="165064"/>
                    </a:cubicBezTo>
                    <a:cubicBezTo>
                      <a:pt x="427083" y="142204"/>
                      <a:pt x="442322" y="108549"/>
                      <a:pt x="428353" y="57749"/>
                    </a:cubicBezTo>
                    <a:cubicBezTo>
                      <a:pt x="414383" y="6949"/>
                      <a:pt x="251188" y="-17816"/>
                      <a:pt x="218803" y="14569"/>
                    </a:cubicBezTo>
                    <a:cubicBezTo>
                      <a:pt x="186418" y="46954"/>
                      <a:pt x="183243" y="64099"/>
                      <a:pt x="206103" y="96484"/>
                    </a:cubicBezTo>
                    <a:cubicBezTo>
                      <a:pt x="228963" y="128869"/>
                      <a:pt x="169272" y="234279"/>
                      <a:pt x="105138" y="330799"/>
                    </a:cubicBezTo>
                    <a:cubicBezTo>
                      <a:pt x="41003" y="427319"/>
                      <a:pt x="-23767" y="495899"/>
                      <a:pt x="8618" y="633694"/>
                    </a:cubicBezTo>
                    <a:cubicBezTo>
                      <a:pt x="41003" y="771489"/>
                      <a:pt x="133078" y="863564"/>
                      <a:pt x="133078" y="863564"/>
                    </a:cubicBez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AD93C15-6355-50A6-DDF5-26A1A62195A3}"/>
                  </a:ext>
                </a:extLst>
              </p:cNvPr>
              <p:cNvSpPr/>
              <p:nvPr/>
            </p:nvSpPr>
            <p:spPr>
              <a:xfrm>
                <a:off x="8065134" y="3912234"/>
                <a:ext cx="216710" cy="173990"/>
              </a:xfrm>
              <a:custGeom>
                <a:avLst/>
                <a:gdLst>
                  <a:gd name="connsiteX0" fmla="*/ 213995 w 216710"/>
                  <a:gd name="connsiteY0" fmla="*/ 60960 h 173990"/>
                  <a:gd name="connsiteX1" fmla="*/ 109855 w 216710"/>
                  <a:gd name="connsiteY1" fmla="*/ 0 h 173990"/>
                  <a:gd name="connsiteX2" fmla="*/ 52070 w 216710"/>
                  <a:gd name="connsiteY2" fmla="*/ 1270 h 173990"/>
                  <a:gd name="connsiteX3" fmla="*/ 19050 w 216710"/>
                  <a:gd name="connsiteY3" fmla="*/ 53340 h 173990"/>
                  <a:gd name="connsiteX4" fmla="*/ 11430 w 216710"/>
                  <a:gd name="connsiteY4" fmla="*/ 66040 h 173990"/>
                  <a:gd name="connsiteX5" fmla="*/ 0 w 216710"/>
                  <a:gd name="connsiteY5" fmla="*/ 137795 h 173990"/>
                  <a:gd name="connsiteX6" fmla="*/ 120650 w 216710"/>
                  <a:gd name="connsiteY6" fmla="*/ 111125 h 173990"/>
                  <a:gd name="connsiteX7" fmla="*/ 168275 w 216710"/>
                  <a:gd name="connsiteY7" fmla="*/ 173990 h 173990"/>
                  <a:gd name="connsiteX8" fmla="*/ 193675 w 216710"/>
                  <a:gd name="connsiteY8" fmla="*/ 132080 h 173990"/>
                  <a:gd name="connsiteX9" fmla="*/ 206375 w 216710"/>
                  <a:gd name="connsiteY9" fmla="*/ 122555 h 173990"/>
                  <a:gd name="connsiteX10" fmla="*/ 213995 w 216710"/>
                  <a:gd name="connsiteY10" fmla="*/ 60960 h 173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710" h="173990">
                    <a:moveTo>
                      <a:pt x="213995" y="60960"/>
                    </a:moveTo>
                    <a:cubicBezTo>
                      <a:pt x="198120" y="40640"/>
                      <a:pt x="109855" y="0"/>
                      <a:pt x="109855" y="0"/>
                    </a:cubicBezTo>
                    <a:lnTo>
                      <a:pt x="52070" y="1270"/>
                    </a:lnTo>
                    <a:lnTo>
                      <a:pt x="19050" y="53340"/>
                    </a:lnTo>
                    <a:lnTo>
                      <a:pt x="11430" y="66040"/>
                    </a:lnTo>
                    <a:cubicBezTo>
                      <a:pt x="18415" y="80645"/>
                      <a:pt x="13335" y="106045"/>
                      <a:pt x="0" y="137795"/>
                    </a:cubicBezTo>
                    <a:cubicBezTo>
                      <a:pt x="15875" y="127635"/>
                      <a:pt x="78105" y="91440"/>
                      <a:pt x="120650" y="111125"/>
                    </a:cubicBezTo>
                    <a:cubicBezTo>
                      <a:pt x="147955" y="123825"/>
                      <a:pt x="161290" y="151765"/>
                      <a:pt x="168275" y="173990"/>
                    </a:cubicBezTo>
                    <a:cubicBezTo>
                      <a:pt x="175895" y="151765"/>
                      <a:pt x="184150" y="137795"/>
                      <a:pt x="193675" y="132080"/>
                    </a:cubicBezTo>
                    <a:cubicBezTo>
                      <a:pt x="198120" y="128905"/>
                      <a:pt x="202565" y="126365"/>
                      <a:pt x="206375" y="122555"/>
                    </a:cubicBezTo>
                    <a:cubicBezTo>
                      <a:pt x="214630" y="95250"/>
                      <a:pt x="220345" y="69215"/>
                      <a:pt x="213995" y="6096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" name="Graphic 2">
                <a:extLst>
                  <a:ext uri="{FF2B5EF4-FFF2-40B4-BE49-F238E27FC236}">
                    <a16:creationId xmlns:a16="http://schemas.microsoft.com/office/drawing/2014/main" id="{B3B36D9F-2ECA-46C8-7850-E1FE1DE6B8E1}"/>
                  </a:ext>
                </a:extLst>
              </p:cNvPr>
              <p:cNvGrpSpPr/>
              <p:nvPr/>
            </p:nvGrpSpPr>
            <p:grpSpPr>
              <a:xfrm>
                <a:off x="7989320" y="3811749"/>
                <a:ext cx="416591" cy="255434"/>
                <a:chOff x="7989320" y="3811749"/>
                <a:chExt cx="416591" cy="255434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9B6A69DB-1D16-3BEB-28B4-17A2D8E9EB5C}"/>
                    </a:ext>
                  </a:extLst>
                </p:cNvPr>
                <p:cNvSpPr/>
                <p:nvPr/>
              </p:nvSpPr>
              <p:spPr>
                <a:xfrm>
                  <a:off x="8242300" y="3997959"/>
                  <a:ext cx="54609" cy="69224"/>
                </a:xfrm>
                <a:custGeom>
                  <a:avLst/>
                  <a:gdLst>
                    <a:gd name="connsiteX0" fmla="*/ 6985 w 54609"/>
                    <a:gd name="connsiteY0" fmla="*/ 0 h 69224"/>
                    <a:gd name="connsiteX1" fmla="*/ 13970 w 54609"/>
                    <a:gd name="connsiteY1" fmla="*/ 37465 h 69224"/>
                    <a:gd name="connsiteX2" fmla="*/ 3810 w 54609"/>
                    <a:gd name="connsiteY2" fmla="*/ 58420 h 69224"/>
                    <a:gd name="connsiteX3" fmla="*/ 0 w 54609"/>
                    <a:gd name="connsiteY3" fmla="*/ 67310 h 69224"/>
                    <a:gd name="connsiteX4" fmla="*/ 54610 w 54609"/>
                    <a:gd name="connsiteY4" fmla="*/ 23495 h 69224"/>
                    <a:gd name="connsiteX5" fmla="*/ 6985 w 54609"/>
                    <a:gd name="connsiteY5" fmla="*/ 0 h 6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9" h="69224">
                      <a:moveTo>
                        <a:pt x="6985" y="0"/>
                      </a:moveTo>
                      <a:cubicBezTo>
                        <a:pt x="6985" y="0"/>
                        <a:pt x="17145" y="22860"/>
                        <a:pt x="13970" y="37465"/>
                      </a:cubicBezTo>
                      <a:cubicBezTo>
                        <a:pt x="10795" y="52070"/>
                        <a:pt x="3810" y="58420"/>
                        <a:pt x="3810" y="58420"/>
                      </a:cubicBezTo>
                      <a:lnTo>
                        <a:pt x="0" y="67310"/>
                      </a:lnTo>
                      <a:cubicBezTo>
                        <a:pt x="0" y="67310"/>
                        <a:pt x="36195" y="83185"/>
                        <a:pt x="54610" y="23495"/>
                      </a:cubicBezTo>
                      <a:cubicBezTo>
                        <a:pt x="54610" y="22860"/>
                        <a:pt x="25400" y="27305"/>
                        <a:pt x="6985" y="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FAFC188B-40FE-9A93-4B89-3701193A96F8}"/>
                    </a:ext>
                  </a:extLst>
                </p:cNvPr>
                <p:cNvSpPr/>
                <p:nvPr/>
              </p:nvSpPr>
              <p:spPr>
                <a:xfrm>
                  <a:off x="7989320" y="3811749"/>
                  <a:ext cx="416591" cy="223316"/>
                </a:xfrm>
                <a:custGeom>
                  <a:avLst/>
                  <a:gdLst>
                    <a:gd name="connsiteX0" fmla="*/ 111375 w 416591"/>
                    <a:gd name="connsiteY0" fmla="*/ 206531 h 223316"/>
                    <a:gd name="connsiteX1" fmla="*/ 67560 w 416591"/>
                    <a:gd name="connsiteY1" fmla="*/ 216056 h 223316"/>
                    <a:gd name="connsiteX2" fmla="*/ 35810 w 416591"/>
                    <a:gd name="connsiteY2" fmla="*/ 141126 h 223316"/>
                    <a:gd name="connsiteX3" fmla="*/ 23745 w 416591"/>
                    <a:gd name="connsiteY3" fmla="*/ 118901 h 223316"/>
                    <a:gd name="connsiteX4" fmla="*/ 10410 w 416591"/>
                    <a:gd name="connsiteY4" fmla="*/ 104931 h 223316"/>
                    <a:gd name="connsiteX5" fmla="*/ 5330 w 416591"/>
                    <a:gd name="connsiteY5" fmla="*/ 50321 h 223316"/>
                    <a:gd name="connsiteX6" fmla="*/ 76450 w 416591"/>
                    <a:gd name="connsiteY6" fmla="*/ 1426 h 223316"/>
                    <a:gd name="connsiteX7" fmla="*/ 269490 w 416591"/>
                    <a:gd name="connsiteY7" fmla="*/ 8411 h 223316"/>
                    <a:gd name="connsiteX8" fmla="*/ 400300 w 416591"/>
                    <a:gd name="connsiteY8" fmla="*/ 16666 h 223316"/>
                    <a:gd name="connsiteX9" fmla="*/ 416175 w 416591"/>
                    <a:gd name="connsiteY9" fmla="*/ 47781 h 223316"/>
                    <a:gd name="connsiteX10" fmla="*/ 406650 w 416591"/>
                    <a:gd name="connsiteY10" fmla="*/ 72546 h 223316"/>
                    <a:gd name="connsiteX11" fmla="*/ 363470 w 416591"/>
                    <a:gd name="connsiteY11" fmla="*/ 148111 h 223316"/>
                    <a:gd name="connsiteX12" fmla="*/ 314575 w 416591"/>
                    <a:gd name="connsiteY12" fmla="*/ 205896 h 223316"/>
                    <a:gd name="connsiteX13" fmla="*/ 254250 w 416591"/>
                    <a:gd name="connsiteY13" fmla="*/ 181131 h 223316"/>
                    <a:gd name="connsiteX14" fmla="*/ 183130 w 416591"/>
                    <a:gd name="connsiteY14" fmla="*/ 140491 h 223316"/>
                    <a:gd name="connsiteX15" fmla="*/ 111375 w 416591"/>
                    <a:gd name="connsiteY15" fmla="*/ 206531 h 22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16591" h="223316">
                      <a:moveTo>
                        <a:pt x="111375" y="206531"/>
                      </a:moveTo>
                      <a:cubicBezTo>
                        <a:pt x="102485" y="226216"/>
                        <a:pt x="74545" y="227486"/>
                        <a:pt x="67560" y="216056"/>
                      </a:cubicBezTo>
                      <a:cubicBezTo>
                        <a:pt x="51050" y="188751"/>
                        <a:pt x="46605" y="171606"/>
                        <a:pt x="35810" y="141126"/>
                      </a:cubicBezTo>
                      <a:cubicBezTo>
                        <a:pt x="29460" y="123346"/>
                        <a:pt x="23745" y="118901"/>
                        <a:pt x="23745" y="118901"/>
                      </a:cubicBezTo>
                      <a:cubicBezTo>
                        <a:pt x="23745" y="118901"/>
                        <a:pt x="14855" y="115726"/>
                        <a:pt x="10410" y="104931"/>
                      </a:cubicBezTo>
                      <a:cubicBezTo>
                        <a:pt x="2155" y="85246"/>
                        <a:pt x="-5465" y="73181"/>
                        <a:pt x="5330" y="50321"/>
                      </a:cubicBezTo>
                      <a:cubicBezTo>
                        <a:pt x="11045" y="37621"/>
                        <a:pt x="45335" y="5871"/>
                        <a:pt x="76450" y="1426"/>
                      </a:cubicBezTo>
                      <a:cubicBezTo>
                        <a:pt x="120265" y="-4924"/>
                        <a:pt x="170430" y="12221"/>
                        <a:pt x="269490" y="8411"/>
                      </a:cubicBezTo>
                      <a:cubicBezTo>
                        <a:pt x="327275" y="6506"/>
                        <a:pt x="383155" y="2061"/>
                        <a:pt x="400300" y="16666"/>
                      </a:cubicBezTo>
                      <a:cubicBezTo>
                        <a:pt x="409190" y="24286"/>
                        <a:pt x="418715" y="40796"/>
                        <a:pt x="416175" y="47781"/>
                      </a:cubicBezTo>
                      <a:cubicBezTo>
                        <a:pt x="413635" y="54131"/>
                        <a:pt x="406650" y="72546"/>
                        <a:pt x="406650" y="72546"/>
                      </a:cubicBezTo>
                      <a:cubicBezTo>
                        <a:pt x="406650" y="72546"/>
                        <a:pt x="390775" y="115091"/>
                        <a:pt x="363470" y="148111"/>
                      </a:cubicBezTo>
                      <a:cubicBezTo>
                        <a:pt x="317750" y="203991"/>
                        <a:pt x="314575" y="205896"/>
                        <a:pt x="314575" y="205896"/>
                      </a:cubicBezTo>
                      <a:cubicBezTo>
                        <a:pt x="314575" y="205896"/>
                        <a:pt x="288540" y="230026"/>
                        <a:pt x="254250" y="181131"/>
                      </a:cubicBezTo>
                      <a:cubicBezTo>
                        <a:pt x="240915" y="162716"/>
                        <a:pt x="226945" y="132236"/>
                        <a:pt x="183130" y="140491"/>
                      </a:cubicBezTo>
                      <a:cubicBezTo>
                        <a:pt x="139950" y="148746"/>
                        <a:pt x="132965" y="158906"/>
                        <a:pt x="111375" y="20653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E322C8E7-404A-535B-D882-D167FF61F692}"/>
                    </a:ext>
                  </a:extLst>
                </p:cNvPr>
                <p:cNvSpPr/>
                <p:nvPr/>
              </p:nvSpPr>
              <p:spPr>
                <a:xfrm>
                  <a:off x="8014277" y="3852506"/>
                  <a:ext cx="383200" cy="69888"/>
                </a:xfrm>
                <a:custGeom>
                  <a:avLst/>
                  <a:gdLst>
                    <a:gd name="connsiteX0" fmla="*/ 3232 w 383200"/>
                    <a:gd name="connsiteY0" fmla="*/ 69889 h 69888"/>
                    <a:gd name="connsiteX1" fmla="*/ 1328 w 383200"/>
                    <a:gd name="connsiteY1" fmla="*/ 69253 h 69888"/>
                    <a:gd name="connsiteX2" fmla="*/ 692 w 383200"/>
                    <a:gd name="connsiteY2" fmla="*/ 64809 h 69888"/>
                    <a:gd name="connsiteX3" fmla="*/ 60382 w 383200"/>
                    <a:gd name="connsiteY3" fmla="*/ 19089 h 69888"/>
                    <a:gd name="connsiteX4" fmla="*/ 139122 w 383200"/>
                    <a:gd name="connsiteY4" fmla="*/ 17184 h 69888"/>
                    <a:gd name="connsiteX5" fmla="*/ 243263 w 383200"/>
                    <a:gd name="connsiteY5" fmla="*/ 17184 h 69888"/>
                    <a:gd name="connsiteX6" fmla="*/ 311207 w 383200"/>
                    <a:gd name="connsiteY6" fmla="*/ 7024 h 69888"/>
                    <a:gd name="connsiteX7" fmla="*/ 381057 w 383200"/>
                    <a:gd name="connsiteY7" fmla="*/ 1944 h 69888"/>
                    <a:gd name="connsiteX8" fmla="*/ 382963 w 383200"/>
                    <a:gd name="connsiteY8" fmla="*/ 5753 h 69888"/>
                    <a:gd name="connsiteX9" fmla="*/ 379153 w 383200"/>
                    <a:gd name="connsiteY9" fmla="*/ 7659 h 69888"/>
                    <a:gd name="connsiteX10" fmla="*/ 311842 w 383200"/>
                    <a:gd name="connsiteY10" fmla="*/ 12739 h 69888"/>
                    <a:gd name="connsiteX11" fmla="*/ 243897 w 383200"/>
                    <a:gd name="connsiteY11" fmla="*/ 22899 h 69888"/>
                    <a:gd name="connsiteX12" fmla="*/ 138488 w 383200"/>
                    <a:gd name="connsiteY12" fmla="*/ 22899 h 69888"/>
                    <a:gd name="connsiteX13" fmla="*/ 61653 w 383200"/>
                    <a:gd name="connsiteY13" fmla="*/ 24169 h 69888"/>
                    <a:gd name="connsiteX14" fmla="*/ 5138 w 383200"/>
                    <a:gd name="connsiteY14" fmla="*/ 67349 h 69888"/>
                    <a:gd name="connsiteX15" fmla="*/ 3232 w 383200"/>
                    <a:gd name="connsiteY15" fmla="*/ 69889 h 69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3200" h="69888">
                      <a:moveTo>
                        <a:pt x="3232" y="69889"/>
                      </a:moveTo>
                      <a:cubicBezTo>
                        <a:pt x="2597" y="69889"/>
                        <a:pt x="1963" y="69889"/>
                        <a:pt x="1328" y="69253"/>
                      </a:cubicBezTo>
                      <a:cubicBezTo>
                        <a:pt x="57" y="67984"/>
                        <a:pt x="-578" y="66078"/>
                        <a:pt x="692" y="64809"/>
                      </a:cubicBezTo>
                      <a:cubicBezTo>
                        <a:pt x="1963" y="63539"/>
                        <a:pt x="24822" y="29884"/>
                        <a:pt x="60382" y="19089"/>
                      </a:cubicBezTo>
                      <a:cubicBezTo>
                        <a:pt x="78163" y="14009"/>
                        <a:pt x="106738" y="15278"/>
                        <a:pt x="139122" y="17184"/>
                      </a:cubicBezTo>
                      <a:cubicBezTo>
                        <a:pt x="171507" y="19089"/>
                        <a:pt x="208338" y="20994"/>
                        <a:pt x="243263" y="17184"/>
                      </a:cubicBezTo>
                      <a:cubicBezTo>
                        <a:pt x="269297" y="14009"/>
                        <a:pt x="291522" y="10199"/>
                        <a:pt x="311207" y="7024"/>
                      </a:cubicBezTo>
                      <a:cubicBezTo>
                        <a:pt x="344863" y="1309"/>
                        <a:pt x="367722" y="-2501"/>
                        <a:pt x="381057" y="1944"/>
                      </a:cubicBezTo>
                      <a:cubicBezTo>
                        <a:pt x="382963" y="2578"/>
                        <a:pt x="383597" y="4484"/>
                        <a:pt x="382963" y="5753"/>
                      </a:cubicBezTo>
                      <a:cubicBezTo>
                        <a:pt x="382328" y="7659"/>
                        <a:pt x="380422" y="8294"/>
                        <a:pt x="379153" y="7659"/>
                      </a:cubicBezTo>
                      <a:cubicBezTo>
                        <a:pt x="367088" y="3849"/>
                        <a:pt x="344228" y="7659"/>
                        <a:pt x="311842" y="12739"/>
                      </a:cubicBezTo>
                      <a:cubicBezTo>
                        <a:pt x="292157" y="15914"/>
                        <a:pt x="269932" y="19724"/>
                        <a:pt x="243897" y="22899"/>
                      </a:cubicBezTo>
                      <a:cubicBezTo>
                        <a:pt x="208338" y="27344"/>
                        <a:pt x="171507" y="24803"/>
                        <a:pt x="138488" y="22899"/>
                      </a:cubicBezTo>
                      <a:cubicBezTo>
                        <a:pt x="106103" y="20994"/>
                        <a:pt x="78797" y="19724"/>
                        <a:pt x="61653" y="24169"/>
                      </a:cubicBezTo>
                      <a:cubicBezTo>
                        <a:pt x="27997" y="34328"/>
                        <a:pt x="5772" y="66714"/>
                        <a:pt x="5138" y="67349"/>
                      </a:cubicBezTo>
                      <a:cubicBezTo>
                        <a:pt x="5138" y="69253"/>
                        <a:pt x="3867" y="69889"/>
                        <a:pt x="3232" y="698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C91F90B6-3BB5-8BA7-E33F-2154E45FE49A}"/>
                    </a:ext>
                  </a:extLst>
                </p:cNvPr>
                <p:cNvSpPr/>
                <p:nvPr/>
              </p:nvSpPr>
              <p:spPr>
                <a:xfrm>
                  <a:off x="8108315" y="3891020"/>
                  <a:ext cx="197103" cy="80270"/>
                </a:xfrm>
                <a:custGeom>
                  <a:avLst/>
                  <a:gdLst>
                    <a:gd name="connsiteX0" fmla="*/ 150495 w 197103"/>
                    <a:gd name="connsiteY0" fmla="*/ 80270 h 80270"/>
                    <a:gd name="connsiteX1" fmla="*/ 194945 w 197103"/>
                    <a:gd name="connsiteY1" fmla="*/ 22485 h 80270"/>
                    <a:gd name="connsiteX2" fmla="*/ 110490 w 197103"/>
                    <a:gd name="connsiteY2" fmla="*/ 10420 h 80270"/>
                    <a:gd name="connsiteX3" fmla="*/ 0 w 197103"/>
                    <a:gd name="connsiteY3" fmla="*/ 79635 h 80270"/>
                    <a:gd name="connsiteX4" fmla="*/ 5080 w 197103"/>
                    <a:gd name="connsiteY4" fmla="*/ 80270 h 80270"/>
                    <a:gd name="connsiteX5" fmla="*/ 145415 w 197103"/>
                    <a:gd name="connsiteY5" fmla="*/ 38995 h 80270"/>
                    <a:gd name="connsiteX6" fmla="*/ 150495 w 197103"/>
                    <a:gd name="connsiteY6" fmla="*/ 80270 h 8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103" h="80270">
                      <a:moveTo>
                        <a:pt x="150495" y="80270"/>
                      </a:moveTo>
                      <a:cubicBezTo>
                        <a:pt x="150495" y="80270"/>
                        <a:pt x="208915" y="52965"/>
                        <a:pt x="194945" y="22485"/>
                      </a:cubicBezTo>
                      <a:cubicBezTo>
                        <a:pt x="180340" y="-9900"/>
                        <a:pt x="140970" y="-1010"/>
                        <a:pt x="110490" y="10420"/>
                      </a:cubicBezTo>
                      <a:cubicBezTo>
                        <a:pt x="61595" y="28835"/>
                        <a:pt x="14605" y="56775"/>
                        <a:pt x="0" y="79635"/>
                      </a:cubicBezTo>
                      <a:lnTo>
                        <a:pt x="5080" y="80270"/>
                      </a:lnTo>
                      <a:cubicBezTo>
                        <a:pt x="5080" y="80270"/>
                        <a:pt x="101600" y="16135"/>
                        <a:pt x="145415" y="38995"/>
                      </a:cubicBezTo>
                      <a:cubicBezTo>
                        <a:pt x="164465" y="49155"/>
                        <a:pt x="150495" y="80270"/>
                        <a:pt x="150495" y="802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4004DA9E-F4A1-CB70-A94D-E5F8EA3D7506}"/>
                    </a:ext>
                  </a:extLst>
                </p:cNvPr>
                <p:cNvSpPr/>
                <p:nvPr/>
              </p:nvSpPr>
              <p:spPr>
                <a:xfrm>
                  <a:off x="8025765" y="3941250"/>
                  <a:ext cx="111759" cy="93815"/>
                </a:xfrm>
                <a:custGeom>
                  <a:avLst/>
                  <a:gdLst>
                    <a:gd name="connsiteX0" fmla="*/ 111760 w 111759"/>
                    <a:gd name="connsiteY0" fmla="*/ 22420 h 93815"/>
                    <a:gd name="connsiteX1" fmla="*/ 83820 w 111759"/>
                    <a:gd name="connsiteY1" fmla="*/ 21785 h 93815"/>
                    <a:gd name="connsiteX2" fmla="*/ 38100 w 111759"/>
                    <a:gd name="connsiteY2" fmla="*/ 3370 h 93815"/>
                    <a:gd name="connsiteX3" fmla="*/ 0 w 111759"/>
                    <a:gd name="connsiteY3" fmla="*/ 12260 h 93815"/>
                    <a:gd name="connsiteX4" fmla="*/ 31115 w 111759"/>
                    <a:gd name="connsiteY4" fmla="*/ 86555 h 93815"/>
                    <a:gd name="connsiteX5" fmla="*/ 74930 w 111759"/>
                    <a:gd name="connsiteY5" fmla="*/ 77030 h 93815"/>
                    <a:gd name="connsiteX6" fmla="*/ 111760 w 111759"/>
                    <a:gd name="connsiteY6" fmla="*/ 22420 h 9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759" h="93815">
                      <a:moveTo>
                        <a:pt x="111760" y="22420"/>
                      </a:moveTo>
                      <a:cubicBezTo>
                        <a:pt x="108585" y="18610"/>
                        <a:pt x="101600" y="15435"/>
                        <a:pt x="83820" y="21785"/>
                      </a:cubicBezTo>
                      <a:cubicBezTo>
                        <a:pt x="57785" y="31310"/>
                        <a:pt x="54610" y="13530"/>
                        <a:pt x="38100" y="3370"/>
                      </a:cubicBezTo>
                      <a:cubicBezTo>
                        <a:pt x="30480" y="-1075"/>
                        <a:pt x="6985" y="-3615"/>
                        <a:pt x="0" y="12260"/>
                      </a:cubicBezTo>
                      <a:cubicBezTo>
                        <a:pt x="10795" y="42740"/>
                        <a:pt x="14605" y="59885"/>
                        <a:pt x="31115" y="86555"/>
                      </a:cubicBezTo>
                      <a:cubicBezTo>
                        <a:pt x="38100" y="97985"/>
                        <a:pt x="66040" y="96715"/>
                        <a:pt x="74930" y="77030"/>
                      </a:cubicBezTo>
                      <a:cubicBezTo>
                        <a:pt x="88900" y="46550"/>
                        <a:pt x="96520" y="31945"/>
                        <a:pt x="111760" y="224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0AEFA8F5-0EE6-10DD-1010-DEAF10AA4159}"/>
                    </a:ext>
                  </a:extLst>
                </p:cNvPr>
                <p:cNvSpPr/>
                <p:nvPr/>
              </p:nvSpPr>
              <p:spPr>
                <a:xfrm>
                  <a:off x="8355202" y="3874944"/>
                  <a:ext cx="43624" cy="43640"/>
                </a:xfrm>
                <a:custGeom>
                  <a:avLst/>
                  <a:gdLst>
                    <a:gd name="connsiteX0" fmla="*/ 15367 w 43624"/>
                    <a:gd name="connsiteY0" fmla="*/ 43641 h 43640"/>
                    <a:gd name="connsiteX1" fmla="*/ 15367 w 43624"/>
                    <a:gd name="connsiteY1" fmla="*/ 43641 h 43640"/>
                    <a:gd name="connsiteX2" fmla="*/ 128 w 43624"/>
                    <a:gd name="connsiteY2" fmla="*/ 31576 h 43640"/>
                    <a:gd name="connsiteX3" fmla="*/ 21717 w 43624"/>
                    <a:gd name="connsiteY3" fmla="*/ 4906 h 43640"/>
                    <a:gd name="connsiteX4" fmla="*/ 42673 w 43624"/>
                    <a:gd name="connsiteY4" fmla="*/ 1731 h 43640"/>
                    <a:gd name="connsiteX5" fmla="*/ 42673 w 43624"/>
                    <a:gd name="connsiteY5" fmla="*/ 6176 h 43640"/>
                    <a:gd name="connsiteX6" fmla="*/ 38863 w 43624"/>
                    <a:gd name="connsiteY6" fmla="*/ 6811 h 43640"/>
                    <a:gd name="connsiteX7" fmla="*/ 24892 w 43624"/>
                    <a:gd name="connsiteY7" fmla="*/ 11256 h 43640"/>
                    <a:gd name="connsiteX8" fmla="*/ 7113 w 43624"/>
                    <a:gd name="connsiteY8" fmla="*/ 31576 h 43640"/>
                    <a:gd name="connsiteX9" fmla="*/ 16003 w 43624"/>
                    <a:gd name="connsiteY9" fmla="*/ 38561 h 43640"/>
                    <a:gd name="connsiteX10" fmla="*/ 18542 w 43624"/>
                    <a:gd name="connsiteY10" fmla="*/ 42371 h 43640"/>
                    <a:gd name="connsiteX11" fmla="*/ 15367 w 43624"/>
                    <a:gd name="connsiteY11" fmla="*/ 43641 h 43640"/>
                    <a:gd name="connsiteX12" fmla="*/ 38228 w 43624"/>
                    <a:gd name="connsiteY12" fmla="*/ 5541 h 43640"/>
                    <a:gd name="connsiteX13" fmla="*/ 38228 w 43624"/>
                    <a:gd name="connsiteY13" fmla="*/ 5541 h 43640"/>
                    <a:gd name="connsiteX14" fmla="*/ 38228 w 43624"/>
                    <a:gd name="connsiteY14" fmla="*/ 5541 h 43640"/>
                    <a:gd name="connsiteX15" fmla="*/ 38228 w 43624"/>
                    <a:gd name="connsiteY15" fmla="*/ 5541 h 43640"/>
                    <a:gd name="connsiteX16" fmla="*/ 38228 w 43624"/>
                    <a:gd name="connsiteY16" fmla="*/ 5541 h 43640"/>
                    <a:gd name="connsiteX17" fmla="*/ 38228 w 43624"/>
                    <a:gd name="connsiteY17" fmla="*/ 5541 h 43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3624" h="43640">
                      <a:moveTo>
                        <a:pt x="15367" y="43641"/>
                      </a:moveTo>
                      <a:cubicBezTo>
                        <a:pt x="15367" y="43641"/>
                        <a:pt x="15367" y="43641"/>
                        <a:pt x="15367" y="43641"/>
                      </a:cubicBezTo>
                      <a:cubicBezTo>
                        <a:pt x="7113" y="42371"/>
                        <a:pt x="1398" y="37926"/>
                        <a:pt x="128" y="31576"/>
                      </a:cubicBezTo>
                      <a:cubicBezTo>
                        <a:pt x="-1142" y="22051"/>
                        <a:pt x="7113" y="11256"/>
                        <a:pt x="21717" y="4906"/>
                      </a:cubicBezTo>
                      <a:cubicBezTo>
                        <a:pt x="33148" y="-174"/>
                        <a:pt x="40133" y="-1444"/>
                        <a:pt x="42673" y="1731"/>
                      </a:cubicBezTo>
                      <a:cubicBezTo>
                        <a:pt x="43942" y="3001"/>
                        <a:pt x="43942" y="4906"/>
                        <a:pt x="42673" y="6176"/>
                      </a:cubicBezTo>
                      <a:cubicBezTo>
                        <a:pt x="41403" y="7446"/>
                        <a:pt x="40133" y="7446"/>
                        <a:pt x="38863" y="6811"/>
                      </a:cubicBezTo>
                      <a:cubicBezTo>
                        <a:pt x="38228" y="6811"/>
                        <a:pt x="34417" y="6811"/>
                        <a:pt x="24892" y="11256"/>
                      </a:cubicBezTo>
                      <a:cubicBezTo>
                        <a:pt x="11558" y="17606"/>
                        <a:pt x="5842" y="25861"/>
                        <a:pt x="7113" y="31576"/>
                      </a:cubicBezTo>
                      <a:cubicBezTo>
                        <a:pt x="7748" y="35386"/>
                        <a:pt x="10923" y="37926"/>
                        <a:pt x="16003" y="38561"/>
                      </a:cubicBezTo>
                      <a:cubicBezTo>
                        <a:pt x="17908" y="38561"/>
                        <a:pt x="19178" y="40466"/>
                        <a:pt x="18542" y="42371"/>
                      </a:cubicBezTo>
                      <a:cubicBezTo>
                        <a:pt x="18542" y="43006"/>
                        <a:pt x="17273" y="43641"/>
                        <a:pt x="15367" y="43641"/>
                      </a:cubicBezTo>
                      <a:close/>
                      <a:moveTo>
                        <a:pt x="38228" y="5541"/>
                      </a:moveTo>
                      <a:cubicBezTo>
                        <a:pt x="38228" y="5541"/>
                        <a:pt x="38228" y="5541"/>
                        <a:pt x="38228" y="5541"/>
                      </a:cubicBezTo>
                      <a:cubicBezTo>
                        <a:pt x="38228" y="5541"/>
                        <a:pt x="38228" y="5541"/>
                        <a:pt x="38228" y="5541"/>
                      </a:cubicBezTo>
                      <a:close/>
                      <a:moveTo>
                        <a:pt x="38228" y="5541"/>
                      </a:moveTo>
                      <a:cubicBezTo>
                        <a:pt x="38228" y="5541"/>
                        <a:pt x="38228" y="5541"/>
                        <a:pt x="38228" y="5541"/>
                      </a:cubicBezTo>
                      <a:cubicBezTo>
                        <a:pt x="38228" y="5541"/>
                        <a:pt x="38228" y="5541"/>
                        <a:pt x="38228" y="5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48E215FD-9EDC-9A3C-4709-D03112AC4096}"/>
                    </a:ext>
                  </a:extLst>
                </p:cNvPr>
                <p:cNvSpPr/>
                <p:nvPr/>
              </p:nvSpPr>
              <p:spPr>
                <a:xfrm>
                  <a:off x="8209677" y="3957081"/>
                  <a:ext cx="99355" cy="65008"/>
                </a:xfrm>
                <a:custGeom>
                  <a:avLst/>
                  <a:gdLst>
                    <a:gd name="connsiteX0" fmla="*/ 71993 w 99355"/>
                    <a:gd name="connsiteY0" fmla="*/ 65008 h 65008"/>
                    <a:gd name="connsiteX1" fmla="*/ 29448 w 99355"/>
                    <a:gd name="connsiteY1" fmla="*/ 33258 h 65008"/>
                    <a:gd name="connsiteX2" fmla="*/ 2143 w 99355"/>
                    <a:gd name="connsiteY2" fmla="*/ 5953 h 65008"/>
                    <a:gd name="connsiteX3" fmla="*/ 238 w 99355"/>
                    <a:gd name="connsiteY3" fmla="*/ 2143 h 65008"/>
                    <a:gd name="connsiteX4" fmla="*/ 4048 w 99355"/>
                    <a:gd name="connsiteY4" fmla="*/ 238 h 65008"/>
                    <a:gd name="connsiteX5" fmla="*/ 34528 w 99355"/>
                    <a:gd name="connsiteY5" fmla="*/ 29448 h 65008"/>
                    <a:gd name="connsiteX6" fmla="*/ 71993 w 99355"/>
                    <a:gd name="connsiteY6" fmla="*/ 58658 h 65008"/>
                    <a:gd name="connsiteX7" fmla="*/ 71993 w 99355"/>
                    <a:gd name="connsiteY7" fmla="*/ 58658 h 65008"/>
                    <a:gd name="connsiteX8" fmla="*/ 94218 w 99355"/>
                    <a:gd name="connsiteY8" fmla="*/ 52308 h 65008"/>
                    <a:gd name="connsiteX9" fmla="*/ 98663 w 99355"/>
                    <a:gd name="connsiteY9" fmla="*/ 52943 h 65008"/>
                    <a:gd name="connsiteX10" fmla="*/ 98028 w 99355"/>
                    <a:gd name="connsiteY10" fmla="*/ 57388 h 65008"/>
                    <a:gd name="connsiteX11" fmla="*/ 71993 w 99355"/>
                    <a:gd name="connsiteY11" fmla="*/ 65008 h 65008"/>
                    <a:gd name="connsiteX12" fmla="*/ 71993 w 99355"/>
                    <a:gd name="connsiteY12" fmla="*/ 65008 h 65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9355" h="65008">
                      <a:moveTo>
                        <a:pt x="71993" y="65008"/>
                      </a:moveTo>
                      <a:cubicBezTo>
                        <a:pt x="51038" y="65008"/>
                        <a:pt x="40243" y="48498"/>
                        <a:pt x="29448" y="33258"/>
                      </a:cubicBezTo>
                      <a:cubicBezTo>
                        <a:pt x="21193" y="21193"/>
                        <a:pt x="13573" y="9763"/>
                        <a:pt x="2143" y="5953"/>
                      </a:cubicBezTo>
                      <a:cubicBezTo>
                        <a:pt x="238" y="5318"/>
                        <a:pt x="-397" y="3413"/>
                        <a:pt x="238" y="2143"/>
                      </a:cubicBezTo>
                      <a:cubicBezTo>
                        <a:pt x="873" y="238"/>
                        <a:pt x="2778" y="-397"/>
                        <a:pt x="4048" y="238"/>
                      </a:cubicBezTo>
                      <a:cubicBezTo>
                        <a:pt x="17383" y="4683"/>
                        <a:pt x="26273" y="17383"/>
                        <a:pt x="34528" y="29448"/>
                      </a:cubicBezTo>
                      <a:cubicBezTo>
                        <a:pt x="44688" y="44688"/>
                        <a:pt x="54848" y="58658"/>
                        <a:pt x="71993" y="58658"/>
                      </a:cubicBezTo>
                      <a:cubicBezTo>
                        <a:pt x="71993" y="58658"/>
                        <a:pt x="71993" y="58658"/>
                        <a:pt x="71993" y="58658"/>
                      </a:cubicBezTo>
                      <a:cubicBezTo>
                        <a:pt x="86598" y="58658"/>
                        <a:pt x="94218" y="52943"/>
                        <a:pt x="94218" y="52308"/>
                      </a:cubicBezTo>
                      <a:cubicBezTo>
                        <a:pt x="95488" y="51038"/>
                        <a:pt x="97393" y="51673"/>
                        <a:pt x="98663" y="52943"/>
                      </a:cubicBezTo>
                      <a:cubicBezTo>
                        <a:pt x="99933" y="54213"/>
                        <a:pt x="99298" y="56118"/>
                        <a:pt x="98028" y="57388"/>
                      </a:cubicBezTo>
                      <a:cubicBezTo>
                        <a:pt x="97393" y="58023"/>
                        <a:pt x="88503" y="65008"/>
                        <a:pt x="71993" y="65008"/>
                      </a:cubicBezTo>
                      <a:cubicBezTo>
                        <a:pt x="71993" y="65008"/>
                        <a:pt x="71993" y="65008"/>
                        <a:pt x="71993" y="650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901684A-6F30-D32B-36E6-72CFF1EB994F}"/>
                  </a:ext>
                </a:extLst>
              </p:cNvPr>
              <p:cNvSpPr/>
              <p:nvPr/>
            </p:nvSpPr>
            <p:spPr>
              <a:xfrm>
                <a:off x="6283635" y="1482803"/>
                <a:ext cx="250303" cy="597089"/>
              </a:xfrm>
              <a:custGeom>
                <a:avLst/>
                <a:gdLst>
                  <a:gd name="connsiteX0" fmla="*/ 48585 w 250303"/>
                  <a:gd name="connsiteY0" fmla="*/ 562532 h 597089"/>
                  <a:gd name="connsiteX1" fmla="*/ 104465 w 250303"/>
                  <a:gd name="connsiteY1" fmla="*/ 596822 h 597089"/>
                  <a:gd name="connsiteX2" fmla="*/ 160980 w 250303"/>
                  <a:gd name="connsiteY2" fmla="*/ 513637 h 597089"/>
                  <a:gd name="connsiteX3" fmla="*/ 138755 w 250303"/>
                  <a:gd name="connsiteY3" fmla="*/ 438707 h 597089"/>
                  <a:gd name="connsiteX4" fmla="*/ 193365 w 250303"/>
                  <a:gd name="connsiteY4" fmla="*/ 361872 h 597089"/>
                  <a:gd name="connsiteX5" fmla="*/ 230830 w 250303"/>
                  <a:gd name="connsiteY5" fmla="*/ 271067 h 597089"/>
                  <a:gd name="connsiteX6" fmla="*/ 246070 w 250303"/>
                  <a:gd name="connsiteY6" fmla="*/ 247572 h 597089"/>
                  <a:gd name="connsiteX7" fmla="*/ 173680 w 250303"/>
                  <a:gd name="connsiteY7" fmla="*/ 277417 h 597089"/>
                  <a:gd name="connsiteX8" fmla="*/ 157805 w 250303"/>
                  <a:gd name="connsiteY8" fmla="*/ 129462 h 597089"/>
                  <a:gd name="connsiteX9" fmla="*/ 131770 w 250303"/>
                  <a:gd name="connsiteY9" fmla="*/ 52627 h 597089"/>
                  <a:gd name="connsiteX10" fmla="*/ 135580 w 250303"/>
                  <a:gd name="connsiteY10" fmla="*/ 11987 h 597089"/>
                  <a:gd name="connsiteX11" fmla="*/ 96845 w 250303"/>
                  <a:gd name="connsiteY11" fmla="*/ 18972 h 597089"/>
                  <a:gd name="connsiteX12" fmla="*/ 70175 w 250303"/>
                  <a:gd name="connsiteY12" fmla="*/ 30402 h 597089"/>
                  <a:gd name="connsiteX13" fmla="*/ 54935 w 250303"/>
                  <a:gd name="connsiteY13" fmla="*/ 101522 h 597089"/>
                  <a:gd name="connsiteX14" fmla="*/ 29535 w 250303"/>
                  <a:gd name="connsiteY14" fmla="*/ 127557 h 597089"/>
                  <a:gd name="connsiteX15" fmla="*/ 13660 w 250303"/>
                  <a:gd name="connsiteY15" fmla="*/ 233601 h 597089"/>
                  <a:gd name="connsiteX16" fmla="*/ 960 w 250303"/>
                  <a:gd name="connsiteY16" fmla="*/ 314247 h 597089"/>
                  <a:gd name="connsiteX17" fmla="*/ 13025 w 250303"/>
                  <a:gd name="connsiteY17" fmla="*/ 442517 h 597089"/>
                  <a:gd name="connsiteX18" fmla="*/ 48585 w 250303"/>
                  <a:gd name="connsiteY18" fmla="*/ 562532 h 597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0303" h="597089">
                    <a:moveTo>
                      <a:pt x="48585" y="562532"/>
                    </a:moveTo>
                    <a:cubicBezTo>
                      <a:pt x="48585" y="562532"/>
                      <a:pt x="54935" y="600632"/>
                      <a:pt x="104465" y="596822"/>
                    </a:cubicBezTo>
                    <a:cubicBezTo>
                      <a:pt x="153995" y="593012"/>
                      <a:pt x="166695" y="523797"/>
                      <a:pt x="160980" y="513637"/>
                    </a:cubicBezTo>
                    <a:cubicBezTo>
                      <a:pt x="155265" y="503476"/>
                      <a:pt x="134310" y="452042"/>
                      <a:pt x="138755" y="438707"/>
                    </a:cubicBezTo>
                    <a:cubicBezTo>
                      <a:pt x="143200" y="426007"/>
                      <a:pt x="193365" y="377112"/>
                      <a:pt x="193365" y="361872"/>
                    </a:cubicBezTo>
                    <a:cubicBezTo>
                      <a:pt x="193365" y="346632"/>
                      <a:pt x="209875" y="283132"/>
                      <a:pt x="230830" y="271067"/>
                    </a:cubicBezTo>
                    <a:cubicBezTo>
                      <a:pt x="251150" y="259001"/>
                      <a:pt x="254325" y="250747"/>
                      <a:pt x="246070" y="247572"/>
                    </a:cubicBezTo>
                    <a:cubicBezTo>
                      <a:pt x="237815" y="244397"/>
                      <a:pt x="204160" y="236776"/>
                      <a:pt x="173680" y="277417"/>
                    </a:cubicBezTo>
                    <a:cubicBezTo>
                      <a:pt x="173680" y="277417"/>
                      <a:pt x="147010" y="208837"/>
                      <a:pt x="157805" y="129462"/>
                    </a:cubicBezTo>
                    <a:cubicBezTo>
                      <a:pt x="167330" y="57707"/>
                      <a:pt x="169235" y="34847"/>
                      <a:pt x="131770" y="52627"/>
                    </a:cubicBezTo>
                    <a:cubicBezTo>
                      <a:pt x="131770" y="52627"/>
                      <a:pt x="130500" y="36117"/>
                      <a:pt x="135580" y="11987"/>
                    </a:cubicBezTo>
                    <a:cubicBezTo>
                      <a:pt x="138755" y="-1983"/>
                      <a:pt x="105735" y="-8333"/>
                      <a:pt x="96845" y="18972"/>
                    </a:cubicBezTo>
                    <a:cubicBezTo>
                      <a:pt x="96845" y="18972"/>
                      <a:pt x="77160" y="17067"/>
                      <a:pt x="70175" y="30402"/>
                    </a:cubicBezTo>
                    <a:cubicBezTo>
                      <a:pt x="63190" y="43737"/>
                      <a:pt x="54935" y="101522"/>
                      <a:pt x="54935" y="101522"/>
                    </a:cubicBezTo>
                    <a:cubicBezTo>
                      <a:pt x="54935" y="101522"/>
                      <a:pt x="35250" y="100887"/>
                      <a:pt x="29535" y="127557"/>
                    </a:cubicBezTo>
                    <a:cubicBezTo>
                      <a:pt x="23185" y="154226"/>
                      <a:pt x="18105" y="205662"/>
                      <a:pt x="13660" y="233601"/>
                    </a:cubicBezTo>
                    <a:cubicBezTo>
                      <a:pt x="11755" y="247572"/>
                      <a:pt x="3500" y="264717"/>
                      <a:pt x="960" y="314247"/>
                    </a:cubicBezTo>
                    <a:cubicBezTo>
                      <a:pt x="-2850" y="392351"/>
                      <a:pt x="5405" y="426007"/>
                      <a:pt x="13025" y="442517"/>
                    </a:cubicBezTo>
                    <a:cubicBezTo>
                      <a:pt x="20010" y="459662"/>
                      <a:pt x="30170" y="497762"/>
                      <a:pt x="48585" y="562532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8B6AE63-12D6-3A2D-0E7B-388BE0C1ABEE}"/>
                  </a:ext>
                </a:extLst>
              </p:cNvPr>
              <p:cNvSpPr/>
              <p:nvPr/>
            </p:nvSpPr>
            <p:spPr>
              <a:xfrm>
                <a:off x="6305712" y="1670603"/>
                <a:ext cx="117312" cy="56596"/>
              </a:xfrm>
              <a:custGeom>
                <a:avLst/>
                <a:gdLst>
                  <a:gd name="connsiteX0" fmla="*/ 6188 w 117312"/>
                  <a:gd name="connsiteY0" fmla="*/ 56597 h 56596"/>
                  <a:gd name="connsiteX1" fmla="*/ 1108 w 117312"/>
                  <a:gd name="connsiteY1" fmla="*/ 54057 h 56596"/>
                  <a:gd name="connsiteX2" fmla="*/ 2378 w 117312"/>
                  <a:gd name="connsiteY2" fmla="*/ 45167 h 56596"/>
                  <a:gd name="connsiteX3" fmla="*/ 110328 w 117312"/>
                  <a:gd name="connsiteY3" fmla="*/ 82 h 56596"/>
                  <a:gd name="connsiteX4" fmla="*/ 117313 w 117312"/>
                  <a:gd name="connsiteY4" fmla="*/ 5797 h 56596"/>
                  <a:gd name="connsiteX5" fmla="*/ 111597 w 117312"/>
                  <a:gd name="connsiteY5" fmla="*/ 12782 h 56596"/>
                  <a:gd name="connsiteX6" fmla="*/ 9997 w 117312"/>
                  <a:gd name="connsiteY6" fmla="*/ 55962 h 56596"/>
                  <a:gd name="connsiteX7" fmla="*/ 6188 w 117312"/>
                  <a:gd name="connsiteY7" fmla="*/ 56597 h 56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312" h="56596">
                    <a:moveTo>
                      <a:pt x="6188" y="56597"/>
                    </a:moveTo>
                    <a:cubicBezTo>
                      <a:pt x="4283" y="56597"/>
                      <a:pt x="2378" y="55962"/>
                      <a:pt x="1108" y="54057"/>
                    </a:cubicBezTo>
                    <a:cubicBezTo>
                      <a:pt x="-797" y="51517"/>
                      <a:pt x="-162" y="47072"/>
                      <a:pt x="2378" y="45167"/>
                    </a:cubicBezTo>
                    <a:cubicBezTo>
                      <a:pt x="4917" y="43262"/>
                      <a:pt x="58892" y="4527"/>
                      <a:pt x="110328" y="82"/>
                    </a:cubicBezTo>
                    <a:cubicBezTo>
                      <a:pt x="113503" y="-553"/>
                      <a:pt x="116678" y="2622"/>
                      <a:pt x="117313" y="5797"/>
                    </a:cubicBezTo>
                    <a:cubicBezTo>
                      <a:pt x="117313" y="9607"/>
                      <a:pt x="114772" y="12147"/>
                      <a:pt x="111597" y="12782"/>
                    </a:cubicBezTo>
                    <a:cubicBezTo>
                      <a:pt x="63338" y="17227"/>
                      <a:pt x="10633" y="55327"/>
                      <a:pt x="9997" y="55962"/>
                    </a:cubicBezTo>
                    <a:cubicBezTo>
                      <a:pt x="8728" y="55962"/>
                      <a:pt x="7458" y="56597"/>
                      <a:pt x="6188" y="5659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7F91010-3528-478E-D646-C10BE613BC4A}"/>
                  </a:ext>
                </a:extLst>
              </p:cNvPr>
              <p:cNvSpPr/>
              <p:nvPr/>
            </p:nvSpPr>
            <p:spPr>
              <a:xfrm>
                <a:off x="6382385" y="1758284"/>
                <a:ext cx="75594" cy="43210"/>
              </a:xfrm>
              <a:custGeom>
                <a:avLst/>
                <a:gdLst>
                  <a:gd name="connsiteX0" fmla="*/ 6350 w 75594"/>
                  <a:gd name="connsiteY0" fmla="*/ 43210 h 43210"/>
                  <a:gd name="connsiteX1" fmla="*/ 1905 w 75594"/>
                  <a:gd name="connsiteY1" fmla="*/ 41305 h 43210"/>
                  <a:gd name="connsiteX2" fmla="*/ 1905 w 75594"/>
                  <a:gd name="connsiteY2" fmla="*/ 32415 h 43210"/>
                  <a:gd name="connsiteX3" fmla="*/ 48895 w 75594"/>
                  <a:gd name="connsiteY3" fmla="*/ 22890 h 43210"/>
                  <a:gd name="connsiteX4" fmla="*/ 65405 w 75594"/>
                  <a:gd name="connsiteY4" fmla="*/ 1300 h 43210"/>
                  <a:gd name="connsiteX5" fmla="*/ 74295 w 75594"/>
                  <a:gd name="connsiteY5" fmla="*/ 2570 h 43210"/>
                  <a:gd name="connsiteX6" fmla="*/ 73025 w 75594"/>
                  <a:gd name="connsiteY6" fmla="*/ 11460 h 43210"/>
                  <a:gd name="connsiteX7" fmla="*/ 58420 w 75594"/>
                  <a:gd name="connsiteY7" fmla="*/ 32415 h 43210"/>
                  <a:gd name="connsiteX8" fmla="*/ 50800 w 75594"/>
                  <a:gd name="connsiteY8" fmla="*/ 36225 h 43210"/>
                  <a:gd name="connsiteX9" fmla="*/ 10795 w 75594"/>
                  <a:gd name="connsiteY9" fmla="*/ 40670 h 43210"/>
                  <a:gd name="connsiteX10" fmla="*/ 6350 w 75594"/>
                  <a:gd name="connsiteY10" fmla="*/ 43210 h 43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594" h="43210">
                    <a:moveTo>
                      <a:pt x="6350" y="43210"/>
                    </a:moveTo>
                    <a:cubicBezTo>
                      <a:pt x="4445" y="43210"/>
                      <a:pt x="3175" y="42575"/>
                      <a:pt x="1905" y="41305"/>
                    </a:cubicBezTo>
                    <a:cubicBezTo>
                      <a:pt x="-635" y="38765"/>
                      <a:pt x="-635" y="34955"/>
                      <a:pt x="1905" y="32415"/>
                    </a:cubicBezTo>
                    <a:cubicBezTo>
                      <a:pt x="2540" y="31780"/>
                      <a:pt x="19050" y="15905"/>
                      <a:pt x="48895" y="22890"/>
                    </a:cubicBezTo>
                    <a:cubicBezTo>
                      <a:pt x="51435" y="17175"/>
                      <a:pt x="57150" y="8285"/>
                      <a:pt x="65405" y="1300"/>
                    </a:cubicBezTo>
                    <a:cubicBezTo>
                      <a:pt x="67945" y="-605"/>
                      <a:pt x="72390" y="-605"/>
                      <a:pt x="74295" y="2570"/>
                    </a:cubicBezTo>
                    <a:cubicBezTo>
                      <a:pt x="76200" y="5110"/>
                      <a:pt x="76200" y="9555"/>
                      <a:pt x="73025" y="11460"/>
                    </a:cubicBezTo>
                    <a:cubicBezTo>
                      <a:pt x="62865" y="19080"/>
                      <a:pt x="58420" y="32415"/>
                      <a:pt x="58420" y="32415"/>
                    </a:cubicBezTo>
                    <a:cubicBezTo>
                      <a:pt x="57150" y="35590"/>
                      <a:pt x="53975" y="37495"/>
                      <a:pt x="50800" y="36225"/>
                    </a:cubicBezTo>
                    <a:cubicBezTo>
                      <a:pt x="24765" y="27970"/>
                      <a:pt x="11430" y="40670"/>
                      <a:pt x="10795" y="40670"/>
                    </a:cubicBezTo>
                    <a:cubicBezTo>
                      <a:pt x="9525" y="42575"/>
                      <a:pt x="8255" y="43210"/>
                      <a:pt x="6350" y="4321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20F7F2B-D249-D89C-FF61-74545DB4483B}"/>
                  </a:ext>
                </a:extLst>
              </p:cNvPr>
              <p:cNvSpPr/>
              <p:nvPr/>
            </p:nvSpPr>
            <p:spPr>
              <a:xfrm>
                <a:off x="6299251" y="1840660"/>
                <a:ext cx="1347615" cy="1226777"/>
              </a:xfrm>
              <a:custGeom>
                <a:avLst/>
                <a:gdLst>
                  <a:gd name="connsiteX0" fmla="*/ 1038174 w 1347615"/>
                  <a:gd name="connsiteY0" fmla="*/ 836500 h 1226777"/>
                  <a:gd name="connsiteX1" fmla="*/ 852754 w 1347615"/>
                  <a:gd name="connsiteY1" fmla="*/ 807290 h 1226777"/>
                  <a:gd name="connsiteX2" fmla="*/ 621614 w 1347615"/>
                  <a:gd name="connsiteY2" fmla="*/ 708865 h 1226777"/>
                  <a:gd name="connsiteX3" fmla="*/ 264743 w 1347615"/>
                  <a:gd name="connsiteY3" fmla="*/ 484075 h 1226777"/>
                  <a:gd name="connsiteX4" fmla="*/ 102819 w 1347615"/>
                  <a:gd name="connsiteY4" fmla="*/ 24970 h 1226777"/>
                  <a:gd name="connsiteX5" fmla="*/ 2489 w 1347615"/>
                  <a:gd name="connsiteY5" fmla="*/ 101170 h 1226777"/>
                  <a:gd name="connsiteX6" fmla="*/ 133933 w 1347615"/>
                  <a:gd name="connsiteY6" fmla="*/ 581230 h 1226777"/>
                  <a:gd name="connsiteX7" fmla="*/ 324433 w 1347615"/>
                  <a:gd name="connsiteY7" fmla="*/ 771730 h 1226777"/>
                  <a:gd name="connsiteX8" fmla="*/ 527633 w 1347615"/>
                  <a:gd name="connsiteY8" fmla="*/ 943815 h 1226777"/>
                  <a:gd name="connsiteX9" fmla="*/ 684479 w 1347615"/>
                  <a:gd name="connsiteY9" fmla="*/ 1152730 h 1226777"/>
                  <a:gd name="connsiteX10" fmla="*/ 1282014 w 1347615"/>
                  <a:gd name="connsiteY10" fmla="*/ 1188290 h 1226777"/>
                  <a:gd name="connsiteX11" fmla="*/ 1328368 w 1347615"/>
                  <a:gd name="connsiteY11" fmla="*/ 943815 h 1226777"/>
                  <a:gd name="connsiteX12" fmla="*/ 1038174 w 1347615"/>
                  <a:gd name="connsiteY12" fmla="*/ 836500 h 122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615" h="1226777">
                    <a:moveTo>
                      <a:pt x="1038174" y="836500"/>
                    </a:moveTo>
                    <a:cubicBezTo>
                      <a:pt x="951179" y="828880"/>
                      <a:pt x="887679" y="812370"/>
                      <a:pt x="852754" y="807290"/>
                    </a:cubicBezTo>
                    <a:cubicBezTo>
                      <a:pt x="748614" y="792685"/>
                      <a:pt x="707974" y="750140"/>
                      <a:pt x="621614" y="708865"/>
                    </a:cubicBezTo>
                    <a:cubicBezTo>
                      <a:pt x="535254" y="667590"/>
                      <a:pt x="295858" y="522175"/>
                      <a:pt x="264743" y="484075"/>
                    </a:cubicBezTo>
                    <a:cubicBezTo>
                      <a:pt x="233629" y="445975"/>
                      <a:pt x="112978" y="80215"/>
                      <a:pt x="102819" y="24970"/>
                    </a:cubicBezTo>
                    <a:cubicBezTo>
                      <a:pt x="92658" y="-30275"/>
                      <a:pt x="-17831" y="11000"/>
                      <a:pt x="2489" y="101170"/>
                    </a:cubicBezTo>
                    <a:cubicBezTo>
                      <a:pt x="22808" y="191340"/>
                      <a:pt x="93294" y="537415"/>
                      <a:pt x="133933" y="581230"/>
                    </a:cubicBezTo>
                    <a:cubicBezTo>
                      <a:pt x="198703" y="650445"/>
                      <a:pt x="248868" y="686005"/>
                      <a:pt x="324433" y="771730"/>
                    </a:cubicBezTo>
                    <a:cubicBezTo>
                      <a:pt x="381583" y="836500"/>
                      <a:pt x="479374" y="895555"/>
                      <a:pt x="527633" y="943815"/>
                    </a:cubicBezTo>
                    <a:cubicBezTo>
                      <a:pt x="575893" y="992075"/>
                      <a:pt x="700354" y="1044145"/>
                      <a:pt x="684479" y="1152730"/>
                    </a:cubicBezTo>
                    <a:cubicBezTo>
                      <a:pt x="679399" y="1186385"/>
                      <a:pt x="1282014" y="1278460"/>
                      <a:pt x="1282014" y="1188290"/>
                    </a:cubicBezTo>
                    <a:cubicBezTo>
                      <a:pt x="1282014" y="1098755"/>
                      <a:pt x="1390599" y="995250"/>
                      <a:pt x="1328368" y="943815"/>
                    </a:cubicBezTo>
                    <a:cubicBezTo>
                      <a:pt x="1266139" y="891745"/>
                      <a:pt x="1196924" y="850470"/>
                      <a:pt x="1038174" y="83650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B9D5B65-ABB3-6FC7-9B72-D8B648F994C7}"/>
                  </a:ext>
                </a:extLst>
              </p:cNvPr>
              <p:cNvSpPr/>
              <p:nvPr/>
            </p:nvSpPr>
            <p:spPr>
              <a:xfrm>
                <a:off x="6755130" y="3054520"/>
                <a:ext cx="290780" cy="998050"/>
              </a:xfrm>
              <a:custGeom>
                <a:avLst/>
                <a:gdLst>
                  <a:gd name="connsiteX0" fmla="*/ 0 w 290780"/>
                  <a:gd name="connsiteY0" fmla="*/ 998050 h 998050"/>
                  <a:gd name="connsiteX1" fmla="*/ 235585 w 290780"/>
                  <a:gd name="connsiteY1" fmla="*/ 823425 h 998050"/>
                  <a:gd name="connsiteX2" fmla="*/ 219710 w 290780"/>
                  <a:gd name="connsiteY2" fmla="*/ 384005 h 998050"/>
                  <a:gd name="connsiteX3" fmla="*/ 157480 w 290780"/>
                  <a:gd name="connsiteY3" fmla="*/ 1100 h 998050"/>
                  <a:gd name="connsiteX4" fmla="*/ 131445 w 290780"/>
                  <a:gd name="connsiteY4" fmla="*/ 13800 h 998050"/>
                  <a:gd name="connsiteX5" fmla="*/ 74930 w 290780"/>
                  <a:gd name="connsiteY5" fmla="*/ 276690 h 998050"/>
                  <a:gd name="connsiteX6" fmla="*/ 64770 w 290780"/>
                  <a:gd name="connsiteY6" fmla="*/ 686900 h 998050"/>
                  <a:gd name="connsiteX7" fmla="*/ 0 w 290780"/>
                  <a:gd name="connsiteY7" fmla="*/ 998050 h 99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780" h="998050">
                    <a:moveTo>
                      <a:pt x="0" y="998050"/>
                    </a:moveTo>
                    <a:cubicBezTo>
                      <a:pt x="0" y="998050"/>
                      <a:pt x="108585" y="821520"/>
                      <a:pt x="235585" y="823425"/>
                    </a:cubicBezTo>
                    <a:cubicBezTo>
                      <a:pt x="362585" y="824695"/>
                      <a:pt x="232410" y="552915"/>
                      <a:pt x="219710" y="384005"/>
                    </a:cubicBezTo>
                    <a:cubicBezTo>
                      <a:pt x="207010" y="215095"/>
                      <a:pt x="170814" y="6815"/>
                      <a:pt x="157480" y="1100"/>
                    </a:cubicBezTo>
                    <a:cubicBezTo>
                      <a:pt x="144780" y="-4615"/>
                      <a:pt x="131445" y="13800"/>
                      <a:pt x="131445" y="13800"/>
                    </a:cubicBezTo>
                    <a:cubicBezTo>
                      <a:pt x="131445" y="13800"/>
                      <a:pt x="93980" y="91905"/>
                      <a:pt x="74930" y="276690"/>
                    </a:cubicBezTo>
                    <a:cubicBezTo>
                      <a:pt x="62230" y="399245"/>
                      <a:pt x="64770" y="634195"/>
                      <a:pt x="64770" y="686900"/>
                    </a:cubicBezTo>
                    <a:cubicBezTo>
                      <a:pt x="64770" y="820250"/>
                      <a:pt x="0" y="998050"/>
                      <a:pt x="0" y="99805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D087B727-2615-7B8A-8B10-A117B00E3A0D}"/>
                  </a:ext>
                </a:extLst>
              </p:cNvPr>
              <p:cNvSpPr/>
              <p:nvPr/>
            </p:nvSpPr>
            <p:spPr>
              <a:xfrm>
                <a:off x="6878060" y="3341278"/>
                <a:ext cx="101859" cy="134242"/>
              </a:xfrm>
              <a:custGeom>
                <a:avLst/>
                <a:gdLst>
                  <a:gd name="connsiteX0" fmla="*/ 29470 w 101859"/>
                  <a:gd name="connsiteY0" fmla="*/ 91 h 134242"/>
                  <a:gd name="connsiteX1" fmla="*/ 6609 w 101859"/>
                  <a:gd name="connsiteY1" fmla="*/ 109311 h 134242"/>
                  <a:gd name="connsiteX2" fmla="*/ 101859 w 101859"/>
                  <a:gd name="connsiteY2" fmla="*/ 133441 h 134242"/>
                  <a:gd name="connsiteX3" fmla="*/ 29470 w 101859"/>
                  <a:gd name="connsiteY3" fmla="*/ 91 h 13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859" h="134242">
                    <a:moveTo>
                      <a:pt x="29470" y="91"/>
                    </a:moveTo>
                    <a:cubicBezTo>
                      <a:pt x="14230" y="-3084"/>
                      <a:pt x="-12441" y="77561"/>
                      <a:pt x="6609" y="109311"/>
                    </a:cubicBezTo>
                    <a:cubicBezTo>
                      <a:pt x="25659" y="141061"/>
                      <a:pt x="101859" y="133441"/>
                      <a:pt x="101859" y="133441"/>
                    </a:cubicBezTo>
                    <a:cubicBezTo>
                      <a:pt x="101859" y="133441"/>
                      <a:pt x="90430" y="11521"/>
                      <a:pt x="29470" y="91"/>
                    </a:cubicBezTo>
                    <a:close/>
                  </a:path>
                </a:pathLst>
              </a:custGeom>
              <a:solidFill>
                <a:srgbClr val="CCCCCC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3A5A2CB-AEA5-F008-6D9D-A9506C922E4C}"/>
                  </a:ext>
                </a:extLst>
              </p:cNvPr>
              <p:cNvSpPr/>
              <p:nvPr/>
            </p:nvSpPr>
            <p:spPr>
              <a:xfrm>
                <a:off x="6892206" y="2646193"/>
                <a:ext cx="867375" cy="1039140"/>
              </a:xfrm>
              <a:custGeom>
                <a:avLst/>
                <a:gdLst>
                  <a:gd name="connsiteX0" fmla="*/ 37549 w 867375"/>
                  <a:gd name="connsiteY0" fmla="*/ 975846 h 1039140"/>
                  <a:gd name="connsiteX1" fmla="*/ 26118 w 867375"/>
                  <a:gd name="connsiteY1" fmla="*/ 657711 h 1039140"/>
                  <a:gd name="connsiteX2" fmla="*/ 28024 w 867375"/>
                  <a:gd name="connsiteY2" fmla="*/ 305286 h 1039140"/>
                  <a:gd name="connsiteX3" fmla="*/ 118828 w 867375"/>
                  <a:gd name="connsiteY3" fmla="*/ 58271 h 1039140"/>
                  <a:gd name="connsiteX4" fmla="*/ 386163 w 867375"/>
                  <a:gd name="connsiteY4" fmla="*/ 11916 h 1039140"/>
                  <a:gd name="connsiteX5" fmla="*/ 669374 w 867375"/>
                  <a:gd name="connsiteY5" fmla="*/ 62716 h 1039140"/>
                  <a:gd name="connsiteX6" fmla="*/ 848444 w 867375"/>
                  <a:gd name="connsiteY6" fmla="*/ 276711 h 1039140"/>
                  <a:gd name="connsiteX7" fmla="*/ 666199 w 867375"/>
                  <a:gd name="connsiteY7" fmla="*/ 567541 h 1039140"/>
                  <a:gd name="connsiteX8" fmla="*/ 652228 w 867375"/>
                  <a:gd name="connsiteY8" fmla="*/ 958066 h 1039140"/>
                  <a:gd name="connsiteX9" fmla="*/ 37549 w 867375"/>
                  <a:gd name="connsiteY9" fmla="*/ 975846 h 1039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7375" h="1039140">
                    <a:moveTo>
                      <a:pt x="37549" y="975846"/>
                    </a:moveTo>
                    <a:cubicBezTo>
                      <a:pt x="37549" y="975846"/>
                      <a:pt x="16593" y="858371"/>
                      <a:pt x="26118" y="657711"/>
                    </a:cubicBezTo>
                    <a:cubicBezTo>
                      <a:pt x="31834" y="529441"/>
                      <a:pt x="-36747" y="424666"/>
                      <a:pt x="28024" y="305286"/>
                    </a:cubicBezTo>
                    <a:cubicBezTo>
                      <a:pt x="92793" y="185906"/>
                      <a:pt x="132799" y="112881"/>
                      <a:pt x="118828" y="58271"/>
                    </a:cubicBezTo>
                    <a:cubicBezTo>
                      <a:pt x="104859" y="3026"/>
                      <a:pt x="255988" y="-14119"/>
                      <a:pt x="386163" y="11916"/>
                    </a:cubicBezTo>
                    <a:cubicBezTo>
                      <a:pt x="514434" y="37316"/>
                      <a:pt x="574759" y="43666"/>
                      <a:pt x="669374" y="62716"/>
                    </a:cubicBezTo>
                    <a:cubicBezTo>
                      <a:pt x="803994" y="89386"/>
                      <a:pt x="912578" y="180191"/>
                      <a:pt x="848444" y="276711"/>
                    </a:cubicBezTo>
                    <a:cubicBezTo>
                      <a:pt x="784309" y="373231"/>
                      <a:pt x="711919" y="489436"/>
                      <a:pt x="666199" y="567541"/>
                    </a:cubicBezTo>
                    <a:cubicBezTo>
                      <a:pt x="620478" y="645646"/>
                      <a:pt x="609684" y="811381"/>
                      <a:pt x="652228" y="958066"/>
                    </a:cubicBezTo>
                    <a:cubicBezTo>
                      <a:pt x="670009" y="1020296"/>
                      <a:pt x="165818" y="1095226"/>
                      <a:pt x="37549" y="975846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7C227A3-BCF9-FFA2-9EFD-DBD153B6A632}"/>
                  </a:ext>
                </a:extLst>
              </p:cNvPr>
              <p:cNvSpPr/>
              <p:nvPr/>
            </p:nvSpPr>
            <p:spPr>
              <a:xfrm>
                <a:off x="7220322" y="2493259"/>
                <a:ext cx="245439" cy="252679"/>
              </a:xfrm>
              <a:custGeom>
                <a:avLst/>
                <a:gdLst>
                  <a:gd name="connsiteX0" fmla="*/ 14233 w 245439"/>
                  <a:gd name="connsiteY0" fmla="*/ 68330 h 252679"/>
                  <a:gd name="connsiteX1" fmla="*/ 5343 w 245439"/>
                  <a:gd name="connsiteY1" fmla="*/ 182630 h 252679"/>
                  <a:gd name="connsiteX2" fmla="*/ 56143 w 245439"/>
                  <a:gd name="connsiteY2" fmla="*/ 252480 h 252679"/>
                  <a:gd name="connsiteX3" fmla="*/ 244102 w 245439"/>
                  <a:gd name="connsiteY3" fmla="*/ 198505 h 252679"/>
                  <a:gd name="connsiteX4" fmla="*/ 207908 w 245439"/>
                  <a:gd name="connsiteY4" fmla="*/ 3560 h 252679"/>
                  <a:gd name="connsiteX5" fmla="*/ 14233 w 245439"/>
                  <a:gd name="connsiteY5" fmla="*/ 68330 h 25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439" h="252679">
                    <a:moveTo>
                      <a:pt x="14233" y="68330"/>
                    </a:moveTo>
                    <a:cubicBezTo>
                      <a:pt x="14233" y="68330"/>
                      <a:pt x="23122" y="155325"/>
                      <a:pt x="5343" y="182630"/>
                    </a:cubicBezTo>
                    <a:cubicBezTo>
                      <a:pt x="-11803" y="209935"/>
                      <a:pt x="14233" y="249305"/>
                      <a:pt x="56143" y="252480"/>
                    </a:cubicBezTo>
                    <a:cubicBezTo>
                      <a:pt x="98052" y="255655"/>
                      <a:pt x="238387" y="220095"/>
                      <a:pt x="244102" y="198505"/>
                    </a:cubicBezTo>
                    <a:cubicBezTo>
                      <a:pt x="249818" y="176915"/>
                      <a:pt x="237118" y="19435"/>
                      <a:pt x="207908" y="3560"/>
                    </a:cubicBezTo>
                    <a:cubicBezTo>
                      <a:pt x="178697" y="-12315"/>
                      <a:pt x="24393" y="27690"/>
                      <a:pt x="14233" y="6833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9E8ECA1-AEFB-E718-87F5-FE0446D31759}"/>
                  </a:ext>
                </a:extLst>
              </p:cNvPr>
              <p:cNvSpPr/>
              <p:nvPr/>
            </p:nvSpPr>
            <p:spPr>
              <a:xfrm>
                <a:off x="6436995" y="3442804"/>
                <a:ext cx="1616031" cy="1538587"/>
              </a:xfrm>
              <a:custGeom>
                <a:avLst/>
                <a:gdLst>
                  <a:gd name="connsiteX0" fmla="*/ 483870 w 1616031"/>
                  <a:gd name="connsiteY0" fmla="*/ 117641 h 1538587"/>
                  <a:gd name="connsiteX1" fmla="*/ 489585 w 1616031"/>
                  <a:gd name="connsiteY1" fmla="*/ 386881 h 1538587"/>
                  <a:gd name="connsiteX2" fmla="*/ 354965 w 1616031"/>
                  <a:gd name="connsiteY2" fmla="*/ 631356 h 1538587"/>
                  <a:gd name="connsiteX3" fmla="*/ 0 w 1616031"/>
                  <a:gd name="connsiteY3" fmla="*/ 1396531 h 1538587"/>
                  <a:gd name="connsiteX4" fmla="*/ 153035 w 1616031"/>
                  <a:gd name="connsiteY4" fmla="*/ 1531151 h 1538587"/>
                  <a:gd name="connsiteX5" fmla="*/ 624840 w 1616031"/>
                  <a:gd name="connsiteY5" fmla="*/ 1016801 h 1538587"/>
                  <a:gd name="connsiteX6" fmla="*/ 863600 w 1616031"/>
                  <a:gd name="connsiteY6" fmla="*/ 759626 h 1538587"/>
                  <a:gd name="connsiteX7" fmla="*/ 1188085 w 1616031"/>
                  <a:gd name="connsiteY7" fmla="*/ 1114591 h 1538587"/>
                  <a:gd name="connsiteX8" fmla="*/ 1537335 w 1616031"/>
                  <a:gd name="connsiteY8" fmla="*/ 1316521 h 1538587"/>
                  <a:gd name="connsiteX9" fmla="*/ 1549400 w 1616031"/>
                  <a:gd name="connsiteY9" fmla="*/ 967271 h 1538587"/>
                  <a:gd name="connsiteX10" fmla="*/ 1273810 w 1616031"/>
                  <a:gd name="connsiteY10" fmla="*/ 416091 h 1538587"/>
                  <a:gd name="connsiteX11" fmla="*/ 1096010 w 1616031"/>
                  <a:gd name="connsiteY11" fmla="*/ 24296 h 1538587"/>
                  <a:gd name="connsiteX12" fmla="*/ 483870 w 1616031"/>
                  <a:gd name="connsiteY12" fmla="*/ 117641 h 153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6031" h="1538587">
                    <a:moveTo>
                      <a:pt x="483870" y="117641"/>
                    </a:moveTo>
                    <a:cubicBezTo>
                      <a:pt x="483870" y="117641"/>
                      <a:pt x="502285" y="306871"/>
                      <a:pt x="489585" y="386881"/>
                    </a:cubicBezTo>
                    <a:cubicBezTo>
                      <a:pt x="477520" y="466256"/>
                      <a:pt x="428625" y="509436"/>
                      <a:pt x="354965" y="631356"/>
                    </a:cubicBezTo>
                    <a:cubicBezTo>
                      <a:pt x="281305" y="753276"/>
                      <a:pt x="0" y="1219366"/>
                      <a:pt x="0" y="1396531"/>
                    </a:cubicBezTo>
                    <a:cubicBezTo>
                      <a:pt x="0" y="1574331"/>
                      <a:pt x="104140" y="1537501"/>
                      <a:pt x="153035" y="1531151"/>
                    </a:cubicBezTo>
                    <a:cubicBezTo>
                      <a:pt x="201930" y="1524801"/>
                      <a:pt x="367030" y="1357796"/>
                      <a:pt x="624840" y="1016801"/>
                    </a:cubicBezTo>
                    <a:cubicBezTo>
                      <a:pt x="708660" y="906311"/>
                      <a:pt x="784225" y="747561"/>
                      <a:pt x="863600" y="759626"/>
                    </a:cubicBezTo>
                    <a:cubicBezTo>
                      <a:pt x="942975" y="771691"/>
                      <a:pt x="1035050" y="924726"/>
                      <a:pt x="1188085" y="1114591"/>
                    </a:cubicBezTo>
                    <a:cubicBezTo>
                      <a:pt x="1341120" y="1304456"/>
                      <a:pt x="1457325" y="1353351"/>
                      <a:pt x="1537335" y="1316521"/>
                    </a:cubicBezTo>
                    <a:cubicBezTo>
                      <a:pt x="1616710" y="1279691"/>
                      <a:pt x="1659890" y="1145071"/>
                      <a:pt x="1549400" y="967271"/>
                    </a:cubicBezTo>
                    <a:cubicBezTo>
                      <a:pt x="1438910" y="789471"/>
                      <a:pt x="1304290" y="670091"/>
                      <a:pt x="1273810" y="416091"/>
                    </a:cubicBezTo>
                    <a:cubicBezTo>
                      <a:pt x="1248410" y="207811"/>
                      <a:pt x="1108710" y="214161"/>
                      <a:pt x="1096010" y="24296"/>
                    </a:cubicBezTo>
                    <a:cubicBezTo>
                      <a:pt x="1096645" y="24931"/>
                      <a:pt x="686435" y="-72224"/>
                      <a:pt x="483870" y="117641"/>
                    </a:cubicBezTo>
                    <a:close/>
                  </a:path>
                </a:pathLst>
              </a:custGeom>
              <a:solidFill>
                <a:srgbClr val="EE0069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E3384F7-465D-59D4-2303-BEA89E3187C9}"/>
                  </a:ext>
                </a:extLst>
              </p:cNvPr>
              <p:cNvSpPr/>
              <p:nvPr/>
            </p:nvSpPr>
            <p:spPr>
              <a:xfrm>
                <a:off x="6873240" y="2644185"/>
                <a:ext cx="689081" cy="811063"/>
              </a:xfrm>
              <a:custGeom>
                <a:avLst/>
                <a:gdLst>
                  <a:gd name="connsiteX0" fmla="*/ 10795 w 689081"/>
                  <a:gd name="connsiteY0" fmla="*/ 805769 h 811063"/>
                  <a:gd name="connsiteX1" fmla="*/ 100965 w 689081"/>
                  <a:gd name="connsiteY1" fmla="*/ 676865 h 811063"/>
                  <a:gd name="connsiteX2" fmla="*/ 407035 w 689081"/>
                  <a:gd name="connsiteY2" fmla="*/ 731474 h 811063"/>
                  <a:gd name="connsiteX3" fmla="*/ 685800 w 689081"/>
                  <a:gd name="connsiteY3" fmla="*/ 808310 h 811063"/>
                  <a:gd name="connsiteX4" fmla="*/ 674370 w 689081"/>
                  <a:gd name="connsiteY4" fmla="*/ 546690 h 811063"/>
                  <a:gd name="connsiteX5" fmla="*/ 667385 w 689081"/>
                  <a:gd name="connsiteY5" fmla="*/ 330154 h 811063"/>
                  <a:gd name="connsiteX6" fmla="*/ 605155 w 689081"/>
                  <a:gd name="connsiteY6" fmla="*/ 140925 h 811063"/>
                  <a:gd name="connsiteX7" fmla="*/ 599440 w 689081"/>
                  <a:gd name="connsiteY7" fmla="*/ 29800 h 811063"/>
                  <a:gd name="connsiteX8" fmla="*/ 372745 w 689081"/>
                  <a:gd name="connsiteY8" fmla="*/ 109175 h 811063"/>
                  <a:gd name="connsiteX9" fmla="*/ 358140 w 689081"/>
                  <a:gd name="connsiteY9" fmla="*/ 5035 h 811063"/>
                  <a:gd name="connsiteX10" fmla="*/ 200660 w 689081"/>
                  <a:gd name="connsiteY10" fmla="*/ 16464 h 811063"/>
                  <a:gd name="connsiteX11" fmla="*/ 63500 w 689081"/>
                  <a:gd name="connsiteY11" fmla="*/ 260939 h 811063"/>
                  <a:gd name="connsiteX12" fmla="*/ 0 w 689081"/>
                  <a:gd name="connsiteY12" fmla="*/ 490810 h 811063"/>
                  <a:gd name="connsiteX13" fmla="*/ 17145 w 689081"/>
                  <a:gd name="connsiteY13" fmla="*/ 600665 h 811063"/>
                  <a:gd name="connsiteX14" fmla="*/ 10795 w 689081"/>
                  <a:gd name="connsiteY14" fmla="*/ 805769 h 81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89081" h="811063">
                    <a:moveTo>
                      <a:pt x="10795" y="805769"/>
                    </a:moveTo>
                    <a:cubicBezTo>
                      <a:pt x="10795" y="805769"/>
                      <a:pt x="-11430" y="726394"/>
                      <a:pt x="100965" y="676865"/>
                    </a:cubicBezTo>
                    <a:cubicBezTo>
                      <a:pt x="213360" y="627969"/>
                      <a:pt x="353695" y="715599"/>
                      <a:pt x="407035" y="731474"/>
                    </a:cubicBezTo>
                    <a:cubicBezTo>
                      <a:pt x="460375" y="747349"/>
                      <a:pt x="673100" y="826724"/>
                      <a:pt x="685800" y="808310"/>
                    </a:cubicBezTo>
                    <a:cubicBezTo>
                      <a:pt x="698500" y="789894"/>
                      <a:pt x="669925" y="565740"/>
                      <a:pt x="674370" y="546690"/>
                    </a:cubicBezTo>
                    <a:cubicBezTo>
                      <a:pt x="678815" y="527640"/>
                      <a:pt x="704850" y="396194"/>
                      <a:pt x="667385" y="330154"/>
                    </a:cubicBezTo>
                    <a:cubicBezTo>
                      <a:pt x="629920" y="264114"/>
                      <a:pt x="605155" y="140925"/>
                      <a:pt x="605155" y="140925"/>
                    </a:cubicBezTo>
                    <a:lnTo>
                      <a:pt x="599440" y="29800"/>
                    </a:lnTo>
                    <a:cubicBezTo>
                      <a:pt x="599440" y="29800"/>
                      <a:pt x="508635" y="148544"/>
                      <a:pt x="372745" y="109175"/>
                    </a:cubicBezTo>
                    <a:cubicBezTo>
                      <a:pt x="287655" y="84410"/>
                      <a:pt x="367030" y="9479"/>
                      <a:pt x="358140" y="5035"/>
                    </a:cubicBezTo>
                    <a:cubicBezTo>
                      <a:pt x="349250" y="589"/>
                      <a:pt x="238125" y="-7665"/>
                      <a:pt x="200660" y="16464"/>
                    </a:cubicBezTo>
                    <a:cubicBezTo>
                      <a:pt x="163195" y="41229"/>
                      <a:pt x="127000" y="163785"/>
                      <a:pt x="63500" y="260939"/>
                    </a:cubicBezTo>
                    <a:cubicBezTo>
                      <a:pt x="0" y="357460"/>
                      <a:pt x="0" y="490810"/>
                      <a:pt x="0" y="490810"/>
                    </a:cubicBezTo>
                    <a:cubicBezTo>
                      <a:pt x="0" y="490810"/>
                      <a:pt x="17145" y="570185"/>
                      <a:pt x="17145" y="600665"/>
                    </a:cubicBezTo>
                    <a:cubicBezTo>
                      <a:pt x="17780" y="700360"/>
                      <a:pt x="-8890" y="777830"/>
                      <a:pt x="10795" y="805769"/>
                    </a:cubicBezTo>
                    <a:close/>
                  </a:path>
                </a:pathLst>
              </a:custGeom>
              <a:solidFill>
                <a:srgbClr val="E6E6E6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C5D4DD6-9270-EA6B-3FCC-5194278343CD}"/>
                  </a:ext>
                </a:extLst>
              </p:cNvPr>
              <p:cNvSpPr/>
              <p:nvPr/>
            </p:nvSpPr>
            <p:spPr>
              <a:xfrm>
                <a:off x="6300470" y="1928006"/>
                <a:ext cx="939164" cy="2179173"/>
              </a:xfrm>
              <a:custGeom>
                <a:avLst/>
                <a:gdLst>
                  <a:gd name="connsiteX0" fmla="*/ 933450 w 939164"/>
                  <a:gd name="connsiteY0" fmla="*/ 723754 h 2179173"/>
                  <a:gd name="connsiteX1" fmla="*/ 819785 w 939164"/>
                  <a:gd name="connsiteY1" fmla="*/ 771379 h 2179173"/>
                  <a:gd name="connsiteX2" fmla="*/ 736600 w 939164"/>
                  <a:gd name="connsiteY2" fmla="*/ 933939 h 2179173"/>
                  <a:gd name="connsiteX3" fmla="*/ 565785 w 939164"/>
                  <a:gd name="connsiteY3" fmla="*/ 1309858 h 2179173"/>
                  <a:gd name="connsiteX4" fmla="*/ 534035 w 939164"/>
                  <a:gd name="connsiteY4" fmla="*/ 1879453 h 2179173"/>
                  <a:gd name="connsiteX5" fmla="*/ 464820 w 939164"/>
                  <a:gd name="connsiteY5" fmla="*/ 2179174 h 2179173"/>
                  <a:gd name="connsiteX6" fmla="*/ 438785 w 939164"/>
                  <a:gd name="connsiteY6" fmla="*/ 2099164 h 2179173"/>
                  <a:gd name="connsiteX7" fmla="*/ 496570 w 939164"/>
                  <a:gd name="connsiteY7" fmla="*/ 1752453 h 2179173"/>
                  <a:gd name="connsiteX8" fmla="*/ 531495 w 939164"/>
                  <a:gd name="connsiteY8" fmla="*/ 1064748 h 2179173"/>
                  <a:gd name="connsiteX9" fmla="*/ 367030 w 939164"/>
                  <a:gd name="connsiteY9" fmla="*/ 810748 h 2179173"/>
                  <a:gd name="connsiteX10" fmla="*/ 48895 w 939164"/>
                  <a:gd name="connsiteY10" fmla="*/ 406254 h 2179173"/>
                  <a:gd name="connsiteX11" fmla="*/ 0 w 939164"/>
                  <a:gd name="connsiteY11" fmla="*/ 197973 h 2179173"/>
                  <a:gd name="connsiteX12" fmla="*/ 135890 w 939164"/>
                  <a:gd name="connsiteY12" fmla="*/ 1758 h 2179173"/>
                  <a:gd name="connsiteX13" fmla="*/ 273685 w 939164"/>
                  <a:gd name="connsiteY13" fmla="*/ 389108 h 2179173"/>
                  <a:gd name="connsiteX14" fmla="*/ 448945 w 939164"/>
                  <a:gd name="connsiteY14" fmla="*/ 523729 h 2179173"/>
                  <a:gd name="connsiteX15" fmla="*/ 789305 w 939164"/>
                  <a:gd name="connsiteY15" fmla="*/ 692639 h 2179173"/>
                  <a:gd name="connsiteX16" fmla="*/ 939165 w 939164"/>
                  <a:gd name="connsiteY16" fmla="*/ 684383 h 2179173"/>
                  <a:gd name="connsiteX17" fmla="*/ 933450 w 939164"/>
                  <a:gd name="connsiteY17" fmla="*/ 723754 h 2179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39164" h="2179173">
                    <a:moveTo>
                      <a:pt x="933450" y="723754"/>
                    </a:moveTo>
                    <a:cubicBezTo>
                      <a:pt x="933450" y="723754"/>
                      <a:pt x="854710" y="733914"/>
                      <a:pt x="819785" y="771379"/>
                    </a:cubicBezTo>
                    <a:cubicBezTo>
                      <a:pt x="784860" y="808844"/>
                      <a:pt x="768350" y="844404"/>
                      <a:pt x="736600" y="933939"/>
                    </a:cubicBezTo>
                    <a:cubicBezTo>
                      <a:pt x="725805" y="963783"/>
                      <a:pt x="598170" y="1136504"/>
                      <a:pt x="565785" y="1309858"/>
                    </a:cubicBezTo>
                    <a:cubicBezTo>
                      <a:pt x="534035" y="1483214"/>
                      <a:pt x="560070" y="1754994"/>
                      <a:pt x="534035" y="1879453"/>
                    </a:cubicBezTo>
                    <a:cubicBezTo>
                      <a:pt x="508000" y="2003914"/>
                      <a:pt x="464820" y="2179174"/>
                      <a:pt x="464820" y="2179174"/>
                    </a:cubicBezTo>
                    <a:cubicBezTo>
                      <a:pt x="464820" y="2179174"/>
                      <a:pt x="436880" y="2127739"/>
                      <a:pt x="438785" y="2099164"/>
                    </a:cubicBezTo>
                    <a:cubicBezTo>
                      <a:pt x="438785" y="2099164"/>
                      <a:pt x="493395" y="1890884"/>
                      <a:pt x="496570" y="1752453"/>
                    </a:cubicBezTo>
                    <a:cubicBezTo>
                      <a:pt x="499745" y="1614023"/>
                      <a:pt x="487045" y="1268583"/>
                      <a:pt x="531495" y="1064748"/>
                    </a:cubicBezTo>
                    <a:cubicBezTo>
                      <a:pt x="544195" y="1006329"/>
                      <a:pt x="450850" y="911714"/>
                      <a:pt x="367030" y="810748"/>
                    </a:cubicBezTo>
                    <a:cubicBezTo>
                      <a:pt x="283210" y="709783"/>
                      <a:pt x="78105" y="518648"/>
                      <a:pt x="48895" y="406254"/>
                    </a:cubicBezTo>
                    <a:cubicBezTo>
                      <a:pt x="19685" y="293858"/>
                      <a:pt x="0" y="197973"/>
                      <a:pt x="0" y="197973"/>
                    </a:cubicBezTo>
                    <a:cubicBezTo>
                      <a:pt x="0" y="197973"/>
                      <a:pt x="118745" y="-21736"/>
                      <a:pt x="135890" y="1758"/>
                    </a:cubicBezTo>
                    <a:cubicBezTo>
                      <a:pt x="153035" y="24618"/>
                      <a:pt x="213995" y="277348"/>
                      <a:pt x="273685" y="389108"/>
                    </a:cubicBezTo>
                    <a:cubicBezTo>
                      <a:pt x="304165" y="446258"/>
                      <a:pt x="339090" y="455783"/>
                      <a:pt x="448945" y="523729"/>
                    </a:cubicBezTo>
                    <a:cubicBezTo>
                      <a:pt x="530860" y="574529"/>
                      <a:pt x="695325" y="641839"/>
                      <a:pt x="789305" y="692639"/>
                    </a:cubicBezTo>
                    <a:cubicBezTo>
                      <a:pt x="835660" y="698354"/>
                      <a:pt x="939165" y="684383"/>
                      <a:pt x="939165" y="684383"/>
                    </a:cubicBezTo>
                    <a:lnTo>
                      <a:pt x="933450" y="723754"/>
                    </a:ln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4533C47-7643-25B0-8C36-4F5CE5B135D6}"/>
                  </a:ext>
                </a:extLst>
              </p:cNvPr>
              <p:cNvSpPr/>
              <p:nvPr/>
            </p:nvSpPr>
            <p:spPr>
              <a:xfrm>
                <a:off x="6299080" y="1928430"/>
                <a:ext cx="183666" cy="310738"/>
              </a:xfrm>
              <a:custGeom>
                <a:avLst/>
                <a:gdLst>
                  <a:gd name="connsiteX0" fmla="*/ 136644 w 183666"/>
                  <a:gd name="connsiteY0" fmla="*/ 65 h 310738"/>
                  <a:gd name="connsiteX1" fmla="*/ 183634 w 183666"/>
                  <a:gd name="connsiteY1" fmla="*/ 78805 h 310738"/>
                  <a:gd name="connsiteX2" fmla="*/ 89019 w 183666"/>
                  <a:gd name="connsiteY2" fmla="*/ 271210 h 310738"/>
                  <a:gd name="connsiteX3" fmla="*/ 29329 w 183666"/>
                  <a:gd name="connsiteY3" fmla="*/ 230570 h 310738"/>
                  <a:gd name="connsiteX4" fmla="*/ 42664 w 183666"/>
                  <a:gd name="connsiteY4" fmla="*/ 303595 h 310738"/>
                  <a:gd name="connsiteX5" fmla="*/ 9644 w 183666"/>
                  <a:gd name="connsiteY5" fmla="*/ 309310 h 310738"/>
                  <a:gd name="connsiteX6" fmla="*/ 3929 w 183666"/>
                  <a:gd name="connsiteY6" fmla="*/ 182310 h 310738"/>
                  <a:gd name="connsiteX7" fmla="*/ 136644 w 183666"/>
                  <a:gd name="connsiteY7" fmla="*/ 65 h 31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666" h="310738">
                    <a:moveTo>
                      <a:pt x="136644" y="65"/>
                    </a:moveTo>
                    <a:cubicBezTo>
                      <a:pt x="136644" y="65"/>
                      <a:pt x="181729" y="59755"/>
                      <a:pt x="183634" y="78805"/>
                    </a:cubicBezTo>
                    <a:cubicBezTo>
                      <a:pt x="185539" y="97855"/>
                      <a:pt x="102989" y="265495"/>
                      <a:pt x="89019" y="271210"/>
                    </a:cubicBezTo>
                    <a:cubicBezTo>
                      <a:pt x="75684" y="276925"/>
                      <a:pt x="29329" y="230570"/>
                      <a:pt x="29329" y="230570"/>
                    </a:cubicBezTo>
                    <a:cubicBezTo>
                      <a:pt x="29329" y="230570"/>
                      <a:pt x="46474" y="292165"/>
                      <a:pt x="42664" y="303595"/>
                    </a:cubicBezTo>
                    <a:cubicBezTo>
                      <a:pt x="38854" y="315025"/>
                      <a:pt x="9644" y="309310"/>
                      <a:pt x="9644" y="309310"/>
                    </a:cubicBezTo>
                    <a:cubicBezTo>
                      <a:pt x="9644" y="309310"/>
                      <a:pt x="-7501" y="203265"/>
                      <a:pt x="3929" y="182310"/>
                    </a:cubicBezTo>
                    <a:cubicBezTo>
                      <a:pt x="15994" y="161990"/>
                      <a:pt x="101084" y="-3745"/>
                      <a:pt x="136644" y="65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D3CF60F-B6F0-F505-6929-069EF4149AE3}"/>
                  </a:ext>
                </a:extLst>
              </p:cNvPr>
              <p:cNvSpPr/>
              <p:nvPr/>
            </p:nvSpPr>
            <p:spPr>
              <a:xfrm>
                <a:off x="7552690" y="2934970"/>
                <a:ext cx="213014" cy="186104"/>
              </a:xfrm>
              <a:custGeom>
                <a:avLst/>
                <a:gdLst>
                  <a:gd name="connsiteX0" fmla="*/ 0 w 213014"/>
                  <a:gd name="connsiteY0" fmla="*/ 87630 h 186104"/>
                  <a:gd name="connsiteX1" fmla="*/ 172085 w 213014"/>
                  <a:gd name="connsiteY1" fmla="*/ 186055 h 186104"/>
                  <a:gd name="connsiteX2" fmla="*/ 209550 w 213014"/>
                  <a:gd name="connsiteY2" fmla="*/ 37465 h 186104"/>
                  <a:gd name="connsiteX3" fmla="*/ 135890 w 213014"/>
                  <a:gd name="connsiteY3" fmla="*/ 0 h 186104"/>
                  <a:gd name="connsiteX4" fmla="*/ 0 w 213014"/>
                  <a:gd name="connsiteY4" fmla="*/ 87630 h 18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014" h="186104">
                    <a:moveTo>
                      <a:pt x="0" y="87630"/>
                    </a:moveTo>
                    <a:cubicBezTo>
                      <a:pt x="5715" y="97790"/>
                      <a:pt x="114300" y="182880"/>
                      <a:pt x="172085" y="186055"/>
                    </a:cubicBezTo>
                    <a:cubicBezTo>
                      <a:pt x="229870" y="189230"/>
                      <a:pt x="209550" y="37465"/>
                      <a:pt x="209550" y="37465"/>
                    </a:cubicBezTo>
                    <a:lnTo>
                      <a:pt x="135890" y="0"/>
                    </a:lnTo>
                    <a:lnTo>
                      <a:pt x="0" y="87630"/>
                    </a:ln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89487A1-5D88-2900-27B6-A34DB9EBDD4C}"/>
                  </a:ext>
                </a:extLst>
              </p:cNvPr>
              <p:cNvSpPr/>
              <p:nvPr/>
            </p:nvSpPr>
            <p:spPr>
              <a:xfrm>
                <a:off x="7430539" y="2619375"/>
                <a:ext cx="368222" cy="1438275"/>
              </a:xfrm>
              <a:custGeom>
                <a:avLst/>
                <a:gdLst>
                  <a:gd name="connsiteX0" fmla="*/ 33250 w 368222"/>
                  <a:gd name="connsiteY0" fmla="*/ 0 h 1438275"/>
                  <a:gd name="connsiteX1" fmla="*/ 865 w 368222"/>
                  <a:gd name="connsiteY1" fmla="*/ 92710 h 1438275"/>
                  <a:gd name="connsiteX2" fmla="*/ 35790 w 368222"/>
                  <a:gd name="connsiteY2" fmla="*/ 264795 h 1438275"/>
                  <a:gd name="connsiteX3" fmla="*/ 61825 w 368222"/>
                  <a:gd name="connsiteY3" fmla="*/ 530860 h 1438275"/>
                  <a:gd name="connsiteX4" fmla="*/ 92305 w 368222"/>
                  <a:gd name="connsiteY4" fmla="*/ 1170940 h 1438275"/>
                  <a:gd name="connsiteX5" fmla="*/ 228195 w 368222"/>
                  <a:gd name="connsiteY5" fmla="*/ 1423670 h 1438275"/>
                  <a:gd name="connsiteX6" fmla="*/ 291695 w 368222"/>
                  <a:gd name="connsiteY6" fmla="*/ 1438275 h 1438275"/>
                  <a:gd name="connsiteX7" fmla="*/ 261215 w 368222"/>
                  <a:gd name="connsiteY7" fmla="*/ 1380490 h 1438275"/>
                  <a:gd name="connsiteX8" fmla="*/ 348210 w 368222"/>
                  <a:gd name="connsiteY8" fmla="*/ 1301115 h 1438275"/>
                  <a:gd name="connsiteX9" fmla="*/ 360910 w 368222"/>
                  <a:gd name="connsiteY9" fmla="*/ 1166495 h 1438275"/>
                  <a:gd name="connsiteX10" fmla="*/ 190095 w 368222"/>
                  <a:gd name="connsiteY10" fmla="*/ 918210 h 1438275"/>
                  <a:gd name="connsiteX11" fmla="*/ 148185 w 368222"/>
                  <a:gd name="connsiteY11" fmla="*/ 630555 h 1438275"/>
                  <a:gd name="connsiteX12" fmla="*/ 238990 w 368222"/>
                  <a:gd name="connsiteY12" fmla="*/ 374650 h 1438275"/>
                  <a:gd name="connsiteX13" fmla="*/ 207240 w 368222"/>
                  <a:gd name="connsiteY13" fmla="*/ 102870 h 1438275"/>
                  <a:gd name="connsiteX14" fmla="*/ 80240 w 368222"/>
                  <a:gd name="connsiteY14" fmla="*/ 38100 h 1438275"/>
                  <a:gd name="connsiteX15" fmla="*/ 47855 w 368222"/>
                  <a:gd name="connsiteY15" fmla="*/ 5080 h 1438275"/>
                  <a:gd name="connsiteX16" fmla="*/ 33250 w 368222"/>
                  <a:gd name="connsiteY16" fmla="*/ 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8222" h="1438275">
                    <a:moveTo>
                      <a:pt x="33250" y="0"/>
                    </a:moveTo>
                    <a:cubicBezTo>
                      <a:pt x="33250" y="0"/>
                      <a:pt x="7850" y="69215"/>
                      <a:pt x="865" y="92710"/>
                    </a:cubicBezTo>
                    <a:cubicBezTo>
                      <a:pt x="-6120" y="116205"/>
                      <a:pt x="31345" y="218440"/>
                      <a:pt x="35790" y="264795"/>
                    </a:cubicBezTo>
                    <a:cubicBezTo>
                      <a:pt x="40235" y="311150"/>
                      <a:pt x="70715" y="387350"/>
                      <a:pt x="61825" y="530860"/>
                    </a:cubicBezTo>
                    <a:cubicBezTo>
                      <a:pt x="52935" y="673735"/>
                      <a:pt x="66270" y="1085850"/>
                      <a:pt x="92305" y="1170940"/>
                    </a:cubicBezTo>
                    <a:cubicBezTo>
                      <a:pt x="118340" y="1256030"/>
                      <a:pt x="197715" y="1412240"/>
                      <a:pt x="228195" y="1423670"/>
                    </a:cubicBezTo>
                    <a:cubicBezTo>
                      <a:pt x="258675" y="1435100"/>
                      <a:pt x="291695" y="1438275"/>
                      <a:pt x="291695" y="1438275"/>
                    </a:cubicBezTo>
                    <a:cubicBezTo>
                      <a:pt x="291695" y="1438275"/>
                      <a:pt x="261215" y="1390650"/>
                      <a:pt x="261215" y="1380490"/>
                    </a:cubicBezTo>
                    <a:cubicBezTo>
                      <a:pt x="261215" y="1370330"/>
                      <a:pt x="333605" y="1360170"/>
                      <a:pt x="348210" y="1301115"/>
                    </a:cubicBezTo>
                    <a:cubicBezTo>
                      <a:pt x="362815" y="1242060"/>
                      <a:pt x="377420" y="1212850"/>
                      <a:pt x="360910" y="1166495"/>
                    </a:cubicBezTo>
                    <a:cubicBezTo>
                      <a:pt x="345035" y="1120140"/>
                      <a:pt x="197715" y="984250"/>
                      <a:pt x="190095" y="918210"/>
                    </a:cubicBezTo>
                    <a:cubicBezTo>
                      <a:pt x="183110" y="851535"/>
                      <a:pt x="145010" y="654685"/>
                      <a:pt x="148185" y="630555"/>
                    </a:cubicBezTo>
                    <a:cubicBezTo>
                      <a:pt x="172950" y="457200"/>
                      <a:pt x="263755" y="457200"/>
                      <a:pt x="238990" y="374650"/>
                    </a:cubicBezTo>
                    <a:cubicBezTo>
                      <a:pt x="214225" y="292100"/>
                      <a:pt x="224385" y="132080"/>
                      <a:pt x="207240" y="102870"/>
                    </a:cubicBezTo>
                    <a:cubicBezTo>
                      <a:pt x="190095" y="73660"/>
                      <a:pt x="80240" y="38100"/>
                      <a:pt x="80240" y="38100"/>
                    </a:cubicBezTo>
                    <a:cubicBezTo>
                      <a:pt x="80240" y="38100"/>
                      <a:pt x="52300" y="7620"/>
                      <a:pt x="47855" y="5080"/>
                    </a:cubicBezTo>
                    <a:cubicBezTo>
                      <a:pt x="43410" y="1270"/>
                      <a:pt x="33250" y="0"/>
                      <a:pt x="33250" y="0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487715E3-BDDC-BEB4-48AF-0ADBC15C2BF1}"/>
                  </a:ext>
                </a:extLst>
              </p:cNvPr>
              <p:cNvSpPr/>
              <p:nvPr/>
            </p:nvSpPr>
            <p:spPr>
              <a:xfrm>
                <a:off x="7495418" y="2947548"/>
                <a:ext cx="201676" cy="1058031"/>
              </a:xfrm>
              <a:custGeom>
                <a:avLst/>
                <a:gdLst>
                  <a:gd name="connsiteX0" fmla="*/ 195701 w 201676"/>
                  <a:gd name="connsiteY0" fmla="*/ 1058032 h 1058031"/>
                  <a:gd name="connsiteX1" fmla="*/ 189987 w 201676"/>
                  <a:gd name="connsiteY1" fmla="*/ 1054857 h 1058031"/>
                  <a:gd name="connsiteX2" fmla="*/ 65526 w 201676"/>
                  <a:gd name="connsiteY2" fmla="*/ 791967 h 1058031"/>
                  <a:gd name="connsiteX3" fmla="*/ 11551 w 201676"/>
                  <a:gd name="connsiteY3" fmla="*/ 262377 h 1058031"/>
                  <a:gd name="connsiteX4" fmla="*/ 12187 w 201676"/>
                  <a:gd name="connsiteY4" fmla="*/ 240152 h 1058031"/>
                  <a:gd name="connsiteX5" fmla="*/ 122 w 201676"/>
                  <a:gd name="connsiteY5" fmla="*/ 7742 h 1058031"/>
                  <a:gd name="connsiteX6" fmla="*/ 4566 w 201676"/>
                  <a:gd name="connsiteY6" fmla="*/ 122 h 1058031"/>
                  <a:gd name="connsiteX7" fmla="*/ 12187 w 201676"/>
                  <a:gd name="connsiteY7" fmla="*/ 4567 h 1058031"/>
                  <a:gd name="connsiteX8" fmla="*/ 24251 w 201676"/>
                  <a:gd name="connsiteY8" fmla="*/ 240152 h 1058031"/>
                  <a:gd name="connsiteX9" fmla="*/ 23616 w 201676"/>
                  <a:gd name="connsiteY9" fmla="*/ 262377 h 1058031"/>
                  <a:gd name="connsiteX10" fmla="*/ 77591 w 201676"/>
                  <a:gd name="connsiteY10" fmla="*/ 788157 h 1058031"/>
                  <a:gd name="connsiteX11" fmla="*/ 200781 w 201676"/>
                  <a:gd name="connsiteY11" fmla="*/ 1048507 h 1058031"/>
                  <a:gd name="connsiteX12" fmla="*/ 198241 w 201676"/>
                  <a:gd name="connsiteY12" fmla="*/ 1057397 h 1058031"/>
                  <a:gd name="connsiteX13" fmla="*/ 195701 w 201676"/>
                  <a:gd name="connsiteY13" fmla="*/ 1058032 h 105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1676" h="1058031">
                    <a:moveTo>
                      <a:pt x="195701" y="1058032"/>
                    </a:moveTo>
                    <a:cubicBezTo>
                      <a:pt x="193162" y="1058032"/>
                      <a:pt x="191256" y="1056762"/>
                      <a:pt x="189987" y="1054857"/>
                    </a:cubicBezTo>
                    <a:cubicBezTo>
                      <a:pt x="185541" y="1046602"/>
                      <a:pt x="83306" y="851657"/>
                      <a:pt x="65526" y="791967"/>
                    </a:cubicBezTo>
                    <a:cubicBezTo>
                      <a:pt x="47747" y="731007"/>
                      <a:pt x="9647" y="355086"/>
                      <a:pt x="11551" y="262377"/>
                    </a:cubicBezTo>
                    <a:lnTo>
                      <a:pt x="12187" y="240152"/>
                    </a:lnTo>
                    <a:cubicBezTo>
                      <a:pt x="14091" y="157602"/>
                      <a:pt x="15997" y="72512"/>
                      <a:pt x="122" y="7742"/>
                    </a:cubicBezTo>
                    <a:cubicBezTo>
                      <a:pt x="-513" y="4567"/>
                      <a:pt x="1391" y="757"/>
                      <a:pt x="4566" y="122"/>
                    </a:cubicBezTo>
                    <a:cubicBezTo>
                      <a:pt x="7741" y="-513"/>
                      <a:pt x="11551" y="1392"/>
                      <a:pt x="12187" y="4567"/>
                    </a:cubicBezTo>
                    <a:cubicBezTo>
                      <a:pt x="28062" y="70607"/>
                      <a:pt x="26156" y="156967"/>
                      <a:pt x="24251" y="240152"/>
                    </a:cubicBezTo>
                    <a:lnTo>
                      <a:pt x="23616" y="262377"/>
                    </a:lnTo>
                    <a:cubicBezTo>
                      <a:pt x="21712" y="351277"/>
                      <a:pt x="60447" y="729736"/>
                      <a:pt x="77591" y="788157"/>
                    </a:cubicBezTo>
                    <a:cubicBezTo>
                      <a:pt x="94737" y="846577"/>
                      <a:pt x="200147" y="1046602"/>
                      <a:pt x="200781" y="1048507"/>
                    </a:cubicBezTo>
                    <a:cubicBezTo>
                      <a:pt x="202687" y="1051682"/>
                      <a:pt x="201416" y="1055492"/>
                      <a:pt x="198241" y="1057397"/>
                    </a:cubicBezTo>
                    <a:cubicBezTo>
                      <a:pt x="197606" y="1058032"/>
                      <a:pt x="196972" y="1058032"/>
                      <a:pt x="195701" y="105803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DB4C70B-A69E-274F-9A32-38DA3ED00FEF}"/>
                  </a:ext>
                </a:extLst>
              </p:cNvPr>
              <p:cNvSpPr/>
              <p:nvPr/>
            </p:nvSpPr>
            <p:spPr>
              <a:xfrm>
                <a:off x="7451685" y="2665878"/>
                <a:ext cx="101737" cy="130661"/>
              </a:xfrm>
              <a:custGeom>
                <a:avLst/>
                <a:gdLst>
                  <a:gd name="connsiteX0" fmla="*/ 7025 w 101737"/>
                  <a:gd name="connsiteY0" fmla="*/ 130662 h 130661"/>
                  <a:gd name="connsiteX1" fmla="*/ 675 w 101737"/>
                  <a:gd name="connsiteY1" fmla="*/ 124312 h 130661"/>
                  <a:gd name="connsiteX2" fmla="*/ 3215 w 101737"/>
                  <a:gd name="connsiteY2" fmla="*/ 64622 h 130661"/>
                  <a:gd name="connsiteX3" fmla="*/ 8295 w 101737"/>
                  <a:gd name="connsiteY3" fmla="*/ 62717 h 130661"/>
                  <a:gd name="connsiteX4" fmla="*/ 85130 w 101737"/>
                  <a:gd name="connsiteY4" fmla="*/ 60812 h 130661"/>
                  <a:gd name="connsiteX5" fmla="*/ 59730 w 101737"/>
                  <a:gd name="connsiteY5" fmla="*/ 8742 h 130661"/>
                  <a:gd name="connsiteX6" fmla="*/ 62905 w 101737"/>
                  <a:gd name="connsiteY6" fmla="*/ 487 h 130661"/>
                  <a:gd name="connsiteX7" fmla="*/ 71159 w 101737"/>
                  <a:gd name="connsiteY7" fmla="*/ 3662 h 130661"/>
                  <a:gd name="connsiteX8" fmla="*/ 101005 w 101737"/>
                  <a:gd name="connsiteY8" fmla="*/ 64622 h 130661"/>
                  <a:gd name="connsiteX9" fmla="*/ 101005 w 101737"/>
                  <a:gd name="connsiteY9" fmla="*/ 70972 h 130661"/>
                  <a:gd name="connsiteX10" fmla="*/ 95925 w 101737"/>
                  <a:gd name="connsiteY10" fmla="*/ 74147 h 130661"/>
                  <a:gd name="connsiteX11" fmla="*/ 14009 w 101737"/>
                  <a:gd name="connsiteY11" fmla="*/ 76052 h 130661"/>
                  <a:gd name="connsiteX12" fmla="*/ 14009 w 101737"/>
                  <a:gd name="connsiteY12" fmla="*/ 124312 h 130661"/>
                  <a:gd name="connsiteX13" fmla="*/ 7025 w 101737"/>
                  <a:gd name="connsiteY13" fmla="*/ 130662 h 130661"/>
                  <a:gd name="connsiteX14" fmla="*/ 7025 w 101737"/>
                  <a:gd name="connsiteY14" fmla="*/ 130662 h 13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737" h="130661">
                    <a:moveTo>
                      <a:pt x="7025" y="130662"/>
                    </a:moveTo>
                    <a:cubicBezTo>
                      <a:pt x="3850" y="130662"/>
                      <a:pt x="675" y="128122"/>
                      <a:pt x="675" y="124312"/>
                    </a:cubicBezTo>
                    <a:cubicBezTo>
                      <a:pt x="-1230" y="69702"/>
                      <a:pt x="1309" y="67162"/>
                      <a:pt x="3215" y="64622"/>
                    </a:cubicBezTo>
                    <a:cubicBezTo>
                      <a:pt x="4484" y="63352"/>
                      <a:pt x="6390" y="62717"/>
                      <a:pt x="8295" y="62717"/>
                    </a:cubicBezTo>
                    <a:cubicBezTo>
                      <a:pt x="10200" y="62717"/>
                      <a:pt x="57825" y="61447"/>
                      <a:pt x="85130" y="60812"/>
                    </a:cubicBezTo>
                    <a:lnTo>
                      <a:pt x="59730" y="8742"/>
                    </a:lnTo>
                    <a:cubicBezTo>
                      <a:pt x="58459" y="5567"/>
                      <a:pt x="59730" y="1757"/>
                      <a:pt x="62905" y="487"/>
                    </a:cubicBezTo>
                    <a:cubicBezTo>
                      <a:pt x="66080" y="-783"/>
                      <a:pt x="69890" y="487"/>
                      <a:pt x="71159" y="3662"/>
                    </a:cubicBezTo>
                    <a:lnTo>
                      <a:pt x="101005" y="64622"/>
                    </a:lnTo>
                    <a:cubicBezTo>
                      <a:pt x="102275" y="66527"/>
                      <a:pt x="101640" y="69067"/>
                      <a:pt x="101005" y="70972"/>
                    </a:cubicBezTo>
                    <a:cubicBezTo>
                      <a:pt x="99734" y="72877"/>
                      <a:pt x="97830" y="74147"/>
                      <a:pt x="95925" y="74147"/>
                    </a:cubicBezTo>
                    <a:cubicBezTo>
                      <a:pt x="92750" y="74147"/>
                      <a:pt x="32425" y="75417"/>
                      <a:pt x="14009" y="76052"/>
                    </a:cubicBezTo>
                    <a:cubicBezTo>
                      <a:pt x="13375" y="84942"/>
                      <a:pt x="13375" y="105897"/>
                      <a:pt x="14009" y="124312"/>
                    </a:cubicBezTo>
                    <a:cubicBezTo>
                      <a:pt x="13375" y="127487"/>
                      <a:pt x="10834" y="130027"/>
                      <a:pt x="7025" y="130662"/>
                    </a:cubicBezTo>
                    <a:cubicBezTo>
                      <a:pt x="7025" y="130662"/>
                      <a:pt x="7025" y="130662"/>
                      <a:pt x="7025" y="130662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1AE3254-2719-1FD3-B57E-12A2D4D2AB10}"/>
                  </a:ext>
                </a:extLst>
              </p:cNvPr>
              <p:cNvSpPr/>
              <p:nvPr/>
            </p:nvSpPr>
            <p:spPr>
              <a:xfrm>
                <a:off x="7207250" y="4173716"/>
                <a:ext cx="159222" cy="57923"/>
              </a:xfrm>
              <a:custGeom>
                <a:avLst/>
                <a:gdLst>
                  <a:gd name="connsiteX0" fmla="*/ 153670 w 159222"/>
                  <a:gd name="connsiteY0" fmla="*/ 57923 h 57923"/>
                  <a:gd name="connsiteX1" fmla="*/ 149860 w 159222"/>
                  <a:gd name="connsiteY1" fmla="*/ 56653 h 57923"/>
                  <a:gd name="connsiteX2" fmla="*/ 6985 w 159222"/>
                  <a:gd name="connsiteY2" fmla="*/ 12838 h 57923"/>
                  <a:gd name="connsiteX3" fmla="*/ 0 w 159222"/>
                  <a:gd name="connsiteY3" fmla="*/ 7123 h 57923"/>
                  <a:gd name="connsiteX4" fmla="*/ 5715 w 159222"/>
                  <a:gd name="connsiteY4" fmla="*/ 138 h 57923"/>
                  <a:gd name="connsiteX5" fmla="*/ 156845 w 159222"/>
                  <a:gd name="connsiteY5" fmla="*/ 46493 h 57923"/>
                  <a:gd name="connsiteX6" fmla="*/ 158115 w 159222"/>
                  <a:gd name="connsiteY6" fmla="*/ 55383 h 57923"/>
                  <a:gd name="connsiteX7" fmla="*/ 153670 w 159222"/>
                  <a:gd name="connsiteY7" fmla="*/ 57923 h 5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222" h="57923">
                    <a:moveTo>
                      <a:pt x="153670" y="57923"/>
                    </a:moveTo>
                    <a:cubicBezTo>
                      <a:pt x="152400" y="57923"/>
                      <a:pt x="151130" y="57288"/>
                      <a:pt x="149860" y="56653"/>
                    </a:cubicBezTo>
                    <a:cubicBezTo>
                      <a:pt x="87630" y="8393"/>
                      <a:pt x="8255" y="12838"/>
                      <a:pt x="6985" y="12838"/>
                    </a:cubicBezTo>
                    <a:cubicBezTo>
                      <a:pt x="3175" y="12838"/>
                      <a:pt x="635" y="10298"/>
                      <a:pt x="0" y="7123"/>
                    </a:cubicBezTo>
                    <a:cubicBezTo>
                      <a:pt x="0" y="3313"/>
                      <a:pt x="2540" y="773"/>
                      <a:pt x="5715" y="138"/>
                    </a:cubicBezTo>
                    <a:cubicBezTo>
                      <a:pt x="8890" y="138"/>
                      <a:pt x="90805" y="-4942"/>
                      <a:pt x="156845" y="46493"/>
                    </a:cubicBezTo>
                    <a:cubicBezTo>
                      <a:pt x="159385" y="48398"/>
                      <a:pt x="160020" y="52843"/>
                      <a:pt x="158115" y="55383"/>
                    </a:cubicBezTo>
                    <a:cubicBezTo>
                      <a:pt x="157480" y="57288"/>
                      <a:pt x="155575" y="57923"/>
                      <a:pt x="153670" y="5792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365E554-2D29-796F-2541-32D125E728CF}"/>
                  </a:ext>
                </a:extLst>
              </p:cNvPr>
              <p:cNvSpPr/>
              <p:nvPr/>
            </p:nvSpPr>
            <p:spPr>
              <a:xfrm>
                <a:off x="7168479" y="2681168"/>
                <a:ext cx="225720" cy="113466"/>
              </a:xfrm>
              <a:custGeom>
                <a:avLst/>
                <a:gdLst>
                  <a:gd name="connsiteX0" fmla="*/ 128940 w 225720"/>
                  <a:gd name="connsiteY0" fmla="*/ 113467 h 113466"/>
                  <a:gd name="connsiteX1" fmla="*/ 60995 w 225720"/>
                  <a:gd name="connsiteY1" fmla="*/ 103307 h 113466"/>
                  <a:gd name="connsiteX2" fmla="*/ 3210 w 225720"/>
                  <a:gd name="connsiteY2" fmla="*/ 58221 h 113466"/>
                  <a:gd name="connsiteX3" fmla="*/ 10830 w 225720"/>
                  <a:gd name="connsiteY3" fmla="*/ 2977 h 113466"/>
                  <a:gd name="connsiteX4" fmla="*/ 19720 w 225720"/>
                  <a:gd name="connsiteY4" fmla="*/ 1071 h 113466"/>
                  <a:gd name="connsiteX5" fmla="*/ 21626 w 225720"/>
                  <a:gd name="connsiteY5" fmla="*/ 9961 h 113466"/>
                  <a:gd name="connsiteX6" fmla="*/ 21626 w 225720"/>
                  <a:gd name="connsiteY6" fmla="*/ 9961 h 113466"/>
                  <a:gd name="connsiteX7" fmla="*/ 15276 w 225720"/>
                  <a:gd name="connsiteY7" fmla="*/ 54411 h 113466"/>
                  <a:gd name="connsiteX8" fmla="*/ 64805 w 225720"/>
                  <a:gd name="connsiteY8" fmla="*/ 91242 h 113466"/>
                  <a:gd name="connsiteX9" fmla="*/ 215935 w 225720"/>
                  <a:gd name="connsiteY9" fmla="*/ 81717 h 113466"/>
                  <a:gd name="connsiteX10" fmla="*/ 224826 w 225720"/>
                  <a:gd name="connsiteY10" fmla="*/ 84257 h 113466"/>
                  <a:gd name="connsiteX11" fmla="*/ 222285 w 225720"/>
                  <a:gd name="connsiteY11" fmla="*/ 93146 h 113466"/>
                  <a:gd name="connsiteX12" fmla="*/ 128940 w 225720"/>
                  <a:gd name="connsiteY12" fmla="*/ 113467 h 11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720" h="113466">
                    <a:moveTo>
                      <a:pt x="128940" y="113467"/>
                    </a:moveTo>
                    <a:cubicBezTo>
                      <a:pt x="108620" y="113467"/>
                      <a:pt x="85760" y="110927"/>
                      <a:pt x="60995" y="103307"/>
                    </a:cubicBezTo>
                    <a:cubicBezTo>
                      <a:pt x="29880" y="93782"/>
                      <a:pt x="10830" y="78542"/>
                      <a:pt x="3210" y="58221"/>
                    </a:cubicBezTo>
                    <a:cubicBezTo>
                      <a:pt x="-6949" y="30282"/>
                      <a:pt x="10195" y="3611"/>
                      <a:pt x="10830" y="2977"/>
                    </a:cubicBezTo>
                    <a:cubicBezTo>
                      <a:pt x="12735" y="-198"/>
                      <a:pt x="16545" y="-833"/>
                      <a:pt x="19720" y="1071"/>
                    </a:cubicBezTo>
                    <a:cubicBezTo>
                      <a:pt x="22895" y="2977"/>
                      <a:pt x="23530" y="6786"/>
                      <a:pt x="21626" y="9961"/>
                    </a:cubicBezTo>
                    <a:lnTo>
                      <a:pt x="21626" y="9961"/>
                    </a:lnTo>
                    <a:cubicBezTo>
                      <a:pt x="21626" y="9961"/>
                      <a:pt x="7020" y="32186"/>
                      <a:pt x="15276" y="54411"/>
                    </a:cubicBezTo>
                    <a:cubicBezTo>
                      <a:pt x="20990" y="70921"/>
                      <a:pt x="37501" y="82986"/>
                      <a:pt x="64805" y="91242"/>
                    </a:cubicBezTo>
                    <a:cubicBezTo>
                      <a:pt x="149260" y="117277"/>
                      <a:pt x="215301" y="81717"/>
                      <a:pt x="215935" y="81717"/>
                    </a:cubicBezTo>
                    <a:cubicBezTo>
                      <a:pt x="219110" y="79811"/>
                      <a:pt x="222920" y="81082"/>
                      <a:pt x="224826" y="84257"/>
                    </a:cubicBezTo>
                    <a:cubicBezTo>
                      <a:pt x="226730" y="87432"/>
                      <a:pt x="225460" y="91242"/>
                      <a:pt x="222285" y="93146"/>
                    </a:cubicBezTo>
                    <a:cubicBezTo>
                      <a:pt x="220380" y="93782"/>
                      <a:pt x="183551" y="113467"/>
                      <a:pt x="128940" y="11346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2540C66-46AA-66FE-D040-20AC65DBEBA4}"/>
                  </a:ext>
                </a:extLst>
              </p:cNvPr>
              <p:cNvSpPr/>
              <p:nvPr/>
            </p:nvSpPr>
            <p:spPr>
              <a:xfrm>
                <a:off x="6976484" y="3714050"/>
                <a:ext cx="505818" cy="88329"/>
              </a:xfrm>
              <a:custGeom>
                <a:avLst/>
                <a:gdLst>
                  <a:gd name="connsiteX0" fmla="*/ 6610 w 505818"/>
                  <a:gd name="connsiteY0" fmla="*/ 88329 h 88329"/>
                  <a:gd name="connsiteX1" fmla="*/ 895 w 505818"/>
                  <a:gd name="connsiteY1" fmla="*/ 85154 h 88329"/>
                  <a:gd name="connsiteX2" fmla="*/ 3435 w 505818"/>
                  <a:gd name="connsiteY2" fmla="*/ 76264 h 88329"/>
                  <a:gd name="connsiteX3" fmla="*/ 131070 w 505818"/>
                  <a:gd name="connsiteY3" fmla="*/ 30544 h 88329"/>
                  <a:gd name="connsiteX4" fmla="*/ 500640 w 505818"/>
                  <a:gd name="connsiteY4" fmla="*/ 12764 h 88329"/>
                  <a:gd name="connsiteX5" fmla="*/ 505720 w 505818"/>
                  <a:gd name="connsiteY5" fmla="*/ 20384 h 88329"/>
                  <a:gd name="connsiteX6" fmla="*/ 498100 w 505818"/>
                  <a:gd name="connsiteY6" fmla="*/ 25464 h 88329"/>
                  <a:gd name="connsiteX7" fmla="*/ 134245 w 505818"/>
                  <a:gd name="connsiteY7" fmla="*/ 43244 h 88329"/>
                  <a:gd name="connsiteX8" fmla="*/ 9785 w 505818"/>
                  <a:gd name="connsiteY8" fmla="*/ 87694 h 88329"/>
                  <a:gd name="connsiteX9" fmla="*/ 6610 w 505818"/>
                  <a:gd name="connsiteY9" fmla="*/ 88329 h 88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5818" h="88329">
                    <a:moveTo>
                      <a:pt x="6610" y="88329"/>
                    </a:moveTo>
                    <a:cubicBezTo>
                      <a:pt x="4705" y="88329"/>
                      <a:pt x="2165" y="87059"/>
                      <a:pt x="895" y="85154"/>
                    </a:cubicBezTo>
                    <a:cubicBezTo>
                      <a:pt x="-1010" y="81979"/>
                      <a:pt x="260" y="78169"/>
                      <a:pt x="3435" y="76264"/>
                    </a:cubicBezTo>
                    <a:cubicBezTo>
                      <a:pt x="35185" y="58484"/>
                      <a:pt x="75190" y="43879"/>
                      <a:pt x="131070" y="30544"/>
                    </a:cubicBezTo>
                    <a:cubicBezTo>
                      <a:pt x="269500" y="-3111"/>
                      <a:pt x="393960" y="-8826"/>
                      <a:pt x="500640" y="12764"/>
                    </a:cubicBezTo>
                    <a:cubicBezTo>
                      <a:pt x="503815" y="13399"/>
                      <a:pt x="506355" y="16574"/>
                      <a:pt x="505720" y="20384"/>
                    </a:cubicBezTo>
                    <a:cubicBezTo>
                      <a:pt x="505085" y="23559"/>
                      <a:pt x="501910" y="26099"/>
                      <a:pt x="498100" y="25464"/>
                    </a:cubicBezTo>
                    <a:cubicBezTo>
                      <a:pt x="393325" y="4509"/>
                      <a:pt x="270770" y="10224"/>
                      <a:pt x="134245" y="43244"/>
                    </a:cubicBezTo>
                    <a:cubicBezTo>
                      <a:pt x="79635" y="56579"/>
                      <a:pt x="40265" y="70549"/>
                      <a:pt x="9785" y="87694"/>
                    </a:cubicBezTo>
                    <a:cubicBezTo>
                      <a:pt x="8515" y="87694"/>
                      <a:pt x="7245" y="88329"/>
                      <a:pt x="6610" y="88329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D34E33E-2E2F-7749-F584-3E827E11E770}"/>
                  </a:ext>
                </a:extLst>
              </p:cNvPr>
              <p:cNvSpPr/>
              <p:nvPr/>
            </p:nvSpPr>
            <p:spPr>
              <a:xfrm>
                <a:off x="6906408" y="2605404"/>
                <a:ext cx="337036" cy="456565"/>
              </a:xfrm>
              <a:custGeom>
                <a:avLst/>
                <a:gdLst>
                  <a:gd name="connsiteX0" fmla="*/ 6202 w 337036"/>
                  <a:gd name="connsiteY0" fmla="*/ 456565 h 456565"/>
                  <a:gd name="connsiteX1" fmla="*/ 3662 w 337036"/>
                  <a:gd name="connsiteY1" fmla="*/ 455930 h 456565"/>
                  <a:gd name="connsiteX2" fmla="*/ 487 w 337036"/>
                  <a:gd name="connsiteY2" fmla="*/ 447675 h 456565"/>
                  <a:gd name="connsiteX3" fmla="*/ 98912 w 337036"/>
                  <a:gd name="connsiteY3" fmla="*/ 251460 h 456565"/>
                  <a:gd name="connsiteX4" fmla="*/ 147807 w 337036"/>
                  <a:gd name="connsiteY4" fmla="*/ 109855 h 456565"/>
                  <a:gd name="connsiteX5" fmla="*/ 160507 w 337036"/>
                  <a:gd name="connsiteY5" fmla="*/ 66040 h 456565"/>
                  <a:gd name="connsiteX6" fmla="*/ 60812 w 337036"/>
                  <a:gd name="connsiteY6" fmla="*/ 98425 h 456565"/>
                  <a:gd name="connsiteX7" fmla="*/ 57637 w 337036"/>
                  <a:gd name="connsiteY7" fmla="*/ 92075 h 456565"/>
                  <a:gd name="connsiteX8" fmla="*/ 180827 w 337036"/>
                  <a:gd name="connsiteY8" fmla="*/ 10795 h 456565"/>
                  <a:gd name="connsiteX9" fmla="*/ 183367 w 337036"/>
                  <a:gd name="connsiteY9" fmla="*/ 10160 h 456565"/>
                  <a:gd name="connsiteX10" fmla="*/ 330052 w 337036"/>
                  <a:gd name="connsiteY10" fmla="*/ 0 h 456565"/>
                  <a:gd name="connsiteX11" fmla="*/ 337037 w 337036"/>
                  <a:gd name="connsiteY11" fmla="*/ 5715 h 456565"/>
                  <a:gd name="connsiteX12" fmla="*/ 331322 w 337036"/>
                  <a:gd name="connsiteY12" fmla="*/ 12700 h 456565"/>
                  <a:gd name="connsiteX13" fmla="*/ 186542 w 337036"/>
                  <a:gd name="connsiteY13" fmla="*/ 22860 h 456565"/>
                  <a:gd name="connsiteX14" fmla="*/ 86212 w 337036"/>
                  <a:gd name="connsiteY14" fmla="*/ 83185 h 456565"/>
                  <a:gd name="connsiteX15" fmla="*/ 166857 w 337036"/>
                  <a:gd name="connsiteY15" fmla="*/ 50165 h 456565"/>
                  <a:gd name="connsiteX16" fmla="*/ 173207 w 337036"/>
                  <a:gd name="connsiteY16" fmla="*/ 50800 h 456565"/>
                  <a:gd name="connsiteX17" fmla="*/ 175747 w 337036"/>
                  <a:gd name="connsiteY17" fmla="*/ 56515 h 456565"/>
                  <a:gd name="connsiteX18" fmla="*/ 159237 w 337036"/>
                  <a:gd name="connsiteY18" fmla="*/ 116205 h 456565"/>
                  <a:gd name="connsiteX19" fmla="*/ 111612 w 337036"/>
                  <a:gd name="connsiteY19" fmla="*/ 255270 h 456565"/>
                  <a:gd name="connsiteX20" fmla="*/ 110977 w 337036"/>
                  <a:gd name="connsiteY20" fmla="*/ 256540 h 456565"/>
                  <a:gd name="connsiteX21" fmla="*/ 13187 w 337036"/>
                  <a:gd name="connsiteY21" fmla="*/ 452755 h 456565"/>
                  <a:gd name="connsiteX22" fmla="*/ 6202 w 337036"/>
                  <a:gd name="connsiteY22" fmla="*/ 456565 h 456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7036" h="456565">
                    <a:moveTo>
                      <a:pt x="6202" y="456565"/>
                    </a:moveTo>
                    <a:cubicBezTo>
                      <a:pt x="5567" y="456565"/>
                      <a:pt x="4297" y="456565"/>
                      <a:pt x="3662" y="455930"/>
                    </a:cubicBezTo>
                    <a:cubicBezTo>
                      <a:pt x="487" y="454660"/>
                      <a:pt x="-783" y="450850"/>
                      <a:pt x="487" y="447675"/>
                    </a:cubicBezTo>
                    <a:cubicBezTo>
                      <a:pt x="37952" y="360680"/>
                      <a:pt x="93832" y="259715"/>
                      <a:pt x="98912" y="251460"/>
                    </a:cubicBezTo>
                    <a:cubicBezTo>
                      <a:pt x="102087" y="240665"/>
                      <a:pt x="135742" y="129540"/>
                      <a:pt x="147807" y="109855"/>
                    </a:cubicBezTo>
                    <a:cubicBezTo>
                      <a:pt x="154792" y="98425"/>
                      <a:pt x="158602" y="78740"/>
                      <a:pt x="160507" y="66040"/>
                    </a:cubicBezTo>
                    <a:cubicBezTo>
                      <a:pt x="70972" y="106045"/>
                      <a:pt x="63352" y="100965"/>
                      <a:pt x="60812" y="98425"/>
                    </a:cubicBezTo>
                    <a:cubicBezTo>
                      <a:pt x="58907" y="97155"/>
                      <a:pt x="57637" y="94615"/>
                      <a:pt x="57637" y="92075"/>
                    </a:cubicBezTo>
                    <a:cubicBezTo>
                      <a:pt x="57637" y="88265"/>
                      <a:pt x="58272" y="79375"/>
                      <a:pt x="180827" y="10795"/>
                    </a:cubicBezTo>
                    <a:cubicBezTo>
                      <a:pt x="181462" y="10160"/>
                      <a:pt x="182732" y="10160"/>
                      <a:pt x="183367" y="10160"/>
                    </a:cubicBezTo>
                    <a:lnTo>
                      <a:pt x="330052" y="0"/>
                    </a:lnTo>
                    <a:cubicBezTo>
                      <a:pt x="333227" y="0"/>
                      <a:pt x="336402" y="2540"/>
                      <a:pt x="337037" y="5715"/>
                    </a:cubicBezTo>
                    <a:cubicBezTo>
                      <a:pt x="337037" y="9525"/>
                      <a:pt x="334497" y="12065"/>
                      <a:pt x="331322" y="12700"/>
                    </a:cubicBezTo>
                    <a:lnTo>
                      <a:pt x="186542" y="22860"/>
                    </a:lnTo>
                    <a:cubicBezTo>
                      <a:pt x="148442" y="44450"/>
                      <a:pt x="107802" y="68580"/>
                      <a:pt x="86212" y="83185"/>
                    </a:cubicBezTo>
                    <a:cubicBezTo>
                      <a:pt x="105897" y="76200"/>
                      <a:pt x="137647" y="62865"/>
                      <a:pt x="166857" y="50165"/>
                    </a:cubicBezTo>
                    <a:cubicBezTo>
                      <a:pt x="168762" y="49530"/>
                      <a:pt x="171302" y="49530"/>
                      <a:pt x="173207" y="50800"/>
                    </a:cubicBezTo>
                    <a:cubicBezTo>
                      <a:pt x="175112" y="52070"/>
                      <a:pt x="175747" y="54610"/>
                      <a:pt x="175747" y="56515"/>
                    </a:cubicBezTo>
                    <a:cubicBezTo>
                      <a:pt x="175747" y="58420"/>
                      <a:pt x="171302" y="96520"/>
                      <a:pt x="159237" y="116205"/>
                    </a:cubicBezTo>
                    <a:cubicBezTo>
                      <a:pt x="150347" y="131445"/>
                      <a:pt x="121772" y="221615"/>
                      <a:pt x="111612" y="255270"/>
                    </a:cubicBezTo>
                    <a:cubicBezTo>
                      <a:pt x="111612" y="255905"/>
                      <a:pt x="111612" y="255905"/>
                      <a:pt x="110977" y="256540"/>
                    </a:cubicBezTo>
                    <a:cubicBezTo>
                      <a:pt x="110342" y="257810"/>
                      <a:pt x="51287" y="362585"/>
                      <a:pt x="13187" y="452755"/>
                    </a:cubicBezTo>
                    <a:cubicBezTo>
                      <a:pt x="10647" y="455295"/>
                      <a:pt x="8107" y="456565"/>
                      <a:pt x="6202" y="45656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A1EE004-A7F2-D003-1B10-35E57122C9EE}"/>
                  </a:ext>
                </a:extLst>
              </p:cNvPr>
              <p:cNvSpPr/>
              <p:nvPr/>
            </p:nvSpPr>
            <p:spPr>
              <a:xfrm>
                <a:off x="6823675" y="2840240"/>
                <a:ext cx="75079" cy="139814"/>
              </a:xfrm>
              <a:custGeom>
                <a:avLst/>
                <a:gdLst>
                  <a:gd name="connsiteX0" fmla="*/ 10830 w 75079"/>
                  <a:gd name="connsiteY0" fmla="*/ 139814 h 139814"/>
                  <a:gd name="connsiteX1" fmla="*/ 10830 w 75079"/>
                  <a:gd name="connsiteY1" fmla="*/ 139814 h 139814"/>
                  <a:gd name="connsiteX2" fmla="*/ 4480 w 75079"/>
                  <a:gd name="connsiteY2" fmla="*/ 134735 h 139814"/>
                  <a:gd name="connsiteX3" fmla="*/ 3210 w 75079"/>
                  <a:gd name="connsiteY3" fmla="*/ 45835 h 139814"/>
                  <a:gd name="connsiteX4" fmla="*/ 10830 w 75079"/>
                  <a:gd name="connsiteY4" fmla="*/ 40755 h 139814"/>
                  <a:gd name="connsiteX5" fmla="*/ 15910 w 75079"/>
                  <a:gd name="connsiteY5" fmla="*/ 48374 h 139814"/>
                  <a:gd name="connsiteX6" fmla="*/ 14005 w 75079"/>
                  <a:gd name="connsiteY6" fmla="*/ 104255 h 139814"/>
                  <a:gd name="connsiteX7" fmla="*/ 63535 w 75079"/>
                  <a:gd name="connsiteY7" fmla="*/ 2655 h 139814"/>
                  <a:gd name="connsiteX8" fmla="*/ 72425 w 75079"/>
                  <a:gd name="connsiteY8" fmla="*/ 1385 h 139814"/>
                  <a:gd name="connsiteX9" fmla="*/ 73695 w 75079"/>
                  <a:gd name="connsiteY9" fmla="*/ 10274 h 139814"/>
                  <a:gd name="connsiteX10" fmla="*/ 16545 w 75079"/>
                  <a:gd name="connsiteY10" fmla="*/ 135370 h 139814"/>
                  <a:gd name="connsiteX11" fmla="*/ 10830 w 75079"/>
                  <a:gd name="connsiteY11" fmla="*/ 139814 h 139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079" h="139814">
                    <a:moveTo>
                      <a:pt x="10830" y="139814"/>
                    </a:moveTo>
                    <a:cubicBezTo>
                      <a:pt x="10195" y="139814"/>
                      <a:pt x="10195" y="139814"/>
                      <a:pt x="10830" y="139814"/>
                    </a:cubicBezTo>
                    <a:cubicBezTo>
                      <a:pt x="7655" y="139814"/>
                      <a:pt x="5115" y="137274"/>
                      <a:pt x="4480" y="134735"/>
                    </a:cubicBezTo>
                    <a:cubicBezTo>
                      <a:pt x="3845" y="132195"/>
                      <a:pt x="-4410" y="78220"/>
                      <a:pt x="3210" y="45835"/>
                    </a:cubicBezTo>
                    <a:cubicBezTo>
                      <a:pt x="3845" y="42660"/>
                      <a:pt x="7655" y="40120"/>
                      <a:pt x="10830" y="40755"/>
                    </a:cubicBezTo>
                    <a:cubicBezTo>
                      <a:pt x="14005" y="41389"/>
                      <a:pt x="16545" y="45199"/>
                      <a:pt x="15910" y="48374"/>
                    </a:cubicBezTo>
                    <a:cubicBezTo>
                      <a:pt x="12100" y="64249"/>
                      <a:pt x="12735" y="87110"/>
                      <a:pt x="14005" y="104255"/>
                    </a:cubicBezTo>
                    <a:cubicBezTo>
                      <a:pt x="24165" y="76314"/>
                      <a:pt x="41945" y="32499"/>
                      <a:pt x="63535" y="2655"/>
                    </a:cubicBezTo>
                    <a:cubicBezTo>
                      <a:pt x="65440" y="114"/>
                      <a:pt x="69250" y="-1155"/>
                      <a:pt x="72425" y="1385"/>
                    </a:cubicBezTo>
                    <a:cubicBezTo>
                      <a:pt x="74965" y="3289"/>
                      <a:pt x="76235" y="7099"/>
                      <a:pt x="73695" y="10274"/>
                    </a:cubicBezTo>
                    <a:cubicBezTo>
                      <a:pt x="41310" y="55360"/>
                      <a:pt x="17180" y="134735"/>
                      <a:pt x="16545" y="135370"/>
                    </a:cubicBezTo>
                    <a:cubicBezTo>
                      <a:pt x="15910" y="137910"/>
                      <a:pt x="13370" y="139814"/>
                      <a:pt x="10830" y="139814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B98234F-F992-2807-426C-4731151345F0}"/>
                  </a:ext>
                </a:extLst>
              </p:cNvPr>
              <p:cNvSpPr/>
              <p:nvPr/>
            </p:nvSpPr>
            <p:spPr>
              <a:xfrm>
                <a:off x="7234555" y="2492976"/>
                <a:ext cx="175894" cy="139098"/>
              </a:xfrm>
              <a:custGeom>
                <a:avLst/>
                <a:gdLst>
                  <a:gd name="connsiteX0" fmla="*/ 175895 w 175894"/>
                  <a:gd name="connsiteY0" fmla="*/ 34 h 139098"/>
                  <a:gd name="connsiteX1" fmla="*/ 0 w 175894"/>
                  <a:gd name="connsiteY1" fmla="*/ 68614 h 139098"/>
                  <a:gd name="connsiteX2" fmla="*/ 1270 w 175894"/>
                  <a:gd name="connsiteY2" fmla="*/ 139099 h 139098"/>
                  <a:gd name="connsiteX3" fmla="*/ 175895 w 175894"/>
                  <a:gd name="connsiteY3" fmla="*/ 34 h 1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894" h="139098">
                    <a:moveTo>
                      <a:pt x="175895" y="34"/>
                    </a:moveTo>
                    <a:cubicBezTo>
                      <a:pt x="125730" y="-1236"/>
                      <a:pt x="8889" y="33689"/>
                      <a:pt x="0" y="68614"/>
                    </a:cubicBezTo>
                    <a:cubicBezTo>
                      <a:pt x="0" y="68614"/>
                      <a:pt x="3810" y="106079"/>
                      <a:pt x="1270" y="139099"/>
                    </a:cubicBezTo>
                    <a:cubicBezTo>
                      <a:pt x="41910" y="133384"/>
                      <a:pt x="156845" y="106714"/>
                      <a:pt x="175895" y="34"/>
                    </a:cubicBezTo>
                    <a:close/>
                  </a:path>
                </a:pathLst>
              </a:custGeom>
              <a:solidFill>
                <a:srgbClr val="CE98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2C2D9D40-E94A-24F4-1676-201D0D0BBA39}"/>
                  </a:ext>
                </a:extLst>
              </p:cNvPr>
              <p:cNvSpPr/>
              <p:nvPr/>
            </p:nvSpPr>
            <p:spPr>
              <a:xfrm>
                <a:off x="6590192" y="2348392"/>
                <a:ext cx="87940" cy="96992"/>
              </a:xfrm>
              <a:custGeom>
                <a:avLst/>
                <a:gdLst>
                  <a:gd name="connsiteX0" fmla="*/ 81118 w 87940"/>
                  <a:gd name="connsiteY0" fmla="*/ 96993 h 96992"/>
                  <a:gd name="connsiteX1" fmla="*/ 77308 w 87940"/>
                  <a:gd name="connsiteY1" fmla="*/ 95723 h 96992"/>
                  <a:gd name="connsiteX2" fmla="*/ 1108 w 87940"/>
                  <a:gd name="connsiteY2" fmla="*/ 9998 h 96992"/>
                  <a:gd name="connsiteX3" fmla="*/ 2377 w 87940"/>
                  <a:gd name="connsiteY3" fmla="*/ 1108 h 96992"/>
                  <a:gd name="connsiteX4" fmla="*/ 11268 w 87940"/>
                  <a:gd name="connsiteY4" fmla="*/ 2378 h 96992"/>
                  <a:gd name="connsiteX5" fmla="*/ 85563 w 87940"/>
                  <a:gd name="connsiteY5" fmla="*/ 86198 h 96992"/>
                  <a:gd name="connsiteX6" fmla="*/ 86833 w 87940"/>
                  <a:gd name="connsiteY6" fmla="*/ 95088 h 96992"/>
                  <a:gd name="connsiteX7" fmla="*/ 81118 w 87940"/>
                  <a:gd name="connsiteY7" fmla="*/ 96993 h 9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940" h="96992">
                    <a:moveTo>
                      <a:pt x="81118" y="96993"/>
                    </a:moveTo>
                    <a:cubicBezTo>
                      <a:pt x="79848" y="96993"/>
                      <a:pt x="78577" y="96358"/>
                      <a:pt x="77308" y="95723"/>
                    </a:cubicBezTo>
                    <a:cubicBezTo>
                      <a:pt x="48098" y="72228"/>
                      <a:pt x="3013" y="12538"/>
                      <a:pt x="1108" y="9998"/>
                    </a:cubicBezTo>
                    <a:cubicBezTo>
                      <a:pt x="-798" y="7458"/>
                      <a:pt x="-162" y="3013"/>
                      <a:pt x="2377" y="1108"/>
                    </a:cubicBezTo>
                    <a:cubicBezTo>
                      <a:pt x="4918" y="-797"/>
                      <a:pt x="9363" y="-162"/>
                      <a:pt x="11268" y="2378"/>
                    </a:cubicBezTo>
                    <a:cubicBezTo>
                      <a:pt x="11902" y="3013"/>
                      <a:pt x="57623" y="63338"/>
                      <a:pt x="85563" y="86198"/>
                    </a:cubicBezTo>
                    <a:cubicBezTo>
                      <a:pt x="88102" y="88103"/>
                      <a:pt x="88738" y="92548"/>
                      <a:pt x="86833" y="95088"/>
                    </a:cubicBezTo>
                    <a:cubicBezTo>
                      <a:pt x="84927" y="96358"/>
                      <a:pt x="83023" y="96993"/>
                      <a:pt x="81118" y="9699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6CD3A93-9506-1284-F8E3-D6158CF917BB}"/>
                  </a:ext>
                </a:extLst>
              </p:cNvPr>
              <p:cNvSpPr/>
              <p:nvPr/>
            </p:nvSpPr>
            <p:spPr>
              <a:xfrm>
                <a:off x="6308442" y="2050652"/>
                <a:ext cx="155620" cy="195342"/>
              </a:xfrm>
              <a:custGeom>
                <a:avLst/>
                <a:gdLst>
                  <a:gd name="connsiteX0" fmla="*/ 65687 w 155620"/>
                  <a:gd name="connsiteY0" fmla="*/ 195343 h 195342"/>
                  <a:gd name="connsiteX1" fmla="*/ 47272 w 155620"/>
                  <a:gd name="connsiteY1" fmla="*/ 185183 h 195342"/>
                  <a:gd name="connsiteX2" fmla="*/ 917 w 155620"/>
                  <a:gd name="connsiteY2" fmla="*/ 108348 h 195342"/>
                  <a:gd name="connsiteX3" fmla="*/ 2822 w 155620"/>
                  <a:gd name="connsiteY3" fmla="*/ 99458 h 195342"/>
                  <a:gd name="connsiteX4" fmla="*/ 11712 w 155620"/>
                  <a:gd name="connsiteY4" fmla="*/ 101363 h 195342"/>
                  <a:gd name="connsiteX5" fmla="*/ 58067 w 155620"/>
                  <a:gd name="connsiteY5" fmla="*/ 178198 h 195342"/>
                  <a:gd name="connsiteX6" fmla="*/ 66322 w 155620"/>
                  <a:gd name="connsiteY6" fmla="*/ 182008 h 195342"/>
                  <a:gd name="connsiteX7" fmla="*/ 73307 w 155620"/>
                  <a:gd name="connsiteY7" fmla="*/ 176928 h 195342"/>
                  <a:gd name="connsiteX8" fmla="*/ 143157 w 155620"/>
                  <a:gd name="connsiteY8" fmla="*/ 4208 h 195342"/>
                  <a:gd name="connsiteX9" fmla="*/ 151412 w 155620"/>
                  <a:gd name="connsiteY9" fmla="*/ 398 h 195342"/>
                  <a:gd name="connsiteX10" fmla="*/ 155222 w 155620"/>
                  <a:gd name="connsiteY10" fmla="*/ 8653 h 195342"/>
                  <a:gd name="connsiteX11" fmla="*/ 85372 w 155620"/>
                  <a:gd name="connsiteY11" fmla="*/ 181373 h 195342"/>
                  <a:gd name="connsiteX12" fmla="*/ 67592 w 155620"/>
                  <a:gd name="connsiteY12" fmla="*/ 194708 h 195342"/>
                  <a:gd name="connsiteX13" fmla="*/ 65687 w 155620"/>
                  <a:gd name="connsiteY13" fmla="*/ 195343 h 19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5620" h="195342">
                    <a:moveTo>
                      <a:pt x="65687" y="195343"/>
                    </a:moveTo>
                    <a:cubicBezTo>
                      <a:pt x="58067" y="195343"/>
                      <a:pt x="51717" y="191533"/>
                      <a:pt x="47272" y="185183"/>
                    </a:cubicBezTo>
                    <a:lnTo>
                      <a:pt x="917" y="108348"/>
                    </a:lnTo>
                    <a:cubicBezTo>
                      <a:pt x="-988" y="105173"/>
                      <a:pt x="282" y="101363"/>
                      <a:pt x="2822" y="99458"/>
                    </a:cubicBezTo>
                    <a:cubicBezTo>
                      <a:pt x="5997" y="97553"/>
                      <a:pt x="9807" y="98823"/>
                      <a:pt x="11712" y="101363"/>
                    </a:cubicBezTo>
                    <a:lnTo>
                      <a:pt x="58067" y="178198"/>
                    </a:lnTo>
                    <a:cubicBezTo>
                      <a:pt x="59972" y="180738"/>
                      <a:pt x="63147" y="182643"/>
                      <a:pt x="66322" y="182008"/>
                    </a:cubicBezTo>
                    <a:cubicBezTo>
                      <a:pt x="69497" y="182008"/>
                      <a:pt x="72037" y="179468"/>
                      <a:pt x="73307" y="176928"/>
                    </a:cubicBezTo>
                    <a:lnTo>
                      <a:pt x="143157" y="4208"/>
                    </a:lnTo>
                    <a:cubicBezTo>
                      <a:pt x="144427" y="1033"/>
                      <a:pt x="148237" y="-872"/>
                      <a:pt x="151412" y="398"/>
                    </a:cubicBezTo>
                    <a:cubicBezTo>
                      <a:pt x="154587" y="1668"/>
                      <a:pt x="156492" y="5478"/>
                      <a:pt x="155222" y="8653"/>
                    </a:cubicBezTo>
                    <a:lnTo>
                      <a:pt x="85372" y="181373"/>
                    </a:lnTo>
                    <a:cubicBezTo>
                      <a:pt x="82197" y="188993"/>
                      <a:pt x="75212" y="194073"/>
                      <a:pt x="67592" y="194708"/>
                    </a:cubicBezTo>
                    <a:cubicBezTo>
                      <a:pt x="66957" y="195343"/>
                      <a:pt x="66322" y="195343"/>
                      <a:pt x="65687" y="19534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91C4925-C5C1-CF45-E5A7-F3DA9370408D}"/>
                  </a:ext>
                </a:extLst>
              </p:cNvPr>
              <p:cNvSpPr/>
              <p:nvPr/>
            </p:nvSpPr>
            <p:spPr>
              <a:xfrm>
                <a:off x="7123741" y="2111644"/>
                <a:ext cx="443342" cy="460302"/>
              </a:xfrm>
              <a:custGeom>
                <a:avLst/>
                <a:gdLst>
                  <a:gd name="connsiteX0" fmla="*/ 296234 w 443342"/>
                  <a:gd name="connsiteY0" fmla="*/ 10525 h 460302"/>
                  <a:gd name="connsiteX1" fmla="*/ 47949 w 443342"/>
                  <a:gd name="connsiteY1" fmla="*/ 161655 h 460302"/>
                  <a:gd name="connsiteX2" fmla="*/ 47949 w 443342"/>
                  <a:gd name="connsiteY2" fmla="*/ 444865 h 460302"/>
                  <a:gd name="connsiteX3" fmla="*/ 427678 w 443342"/>
                  <a:gd name="connsiteY3" fmla="*/ 289290 h 460302"/>
                  <a:gd name="connsiteX4" fmla="*/ 296234 w 443342"/>
                  <a:gd name="connsiteY4" fmla="*/ 10525 h 46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3342" h="460302">
                    <a:moveTo>
                      <a:pt x="296234" y="10525"/>
                    </a:moveTo>
                    <a:cubicBezTo>
                      <a:pt x="218764" y="-20590"/>
                      <a:pt x="116528" y="13700"/>
                      <a:pt x="47949" y="161655"/>
                    </a:cubicBezTo>
                    <a:cubicBezTo>
                      <a:pt x="-21267" y="310245"/>
                      <a:pt x="-10472" y="403590"/>
                      <a:pt x="47949" y="444865"/>
                    </a:cubicBezTo>
                    <a:cubicBezTo>
                      <a:pt x="106368" y="486140"/>
                      <a:pt x="362274" y="448040"/>
                      <a:pt x="427678" y="289290"/>
                    </a:cubicBezTo>
                    <a:cubicBezTo>
                      <a:pt x="493084" y="130540"/>
                      <a:pt x="334968" y="25765"/>
                      <a:pt x="296234" y="10525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7AA0BA3-C21B-B22F-CEA1-85A47534AEB3}"/>
                  </a:ext>
                </a:extLst>
              </p:cNvPr>
              <p:cNvSpPr/>
              <p:nvPr/>
            </p:nvSpPr>
            <p:spPr>
              <a:xfrm>
                <a:off x="7235564" y="2084974"/>
                <a:ext cx="385702" cy="477246"/>
              </a:xfrm>
              <a:custGeom>
                <a:avLst/>
                <a:gdLst>
                  <a:gd name="connsiteX0" fmla="*/ 57411 w 385702"/>
                  <a:gd name="connsiteY0" fmla="*/ 93075 h 477246"/>
                  <a:gd name="connsiteX1" fmla="*/ 136151 w 385702"/>
                  <a:gd name="connsiteY1" fmla="*/ 135620 h 477246"/>
                  <a:gd name="connsiteX2" fmla="*/ 145676 w 385702"/>
                  <a:gd name="connsiteY2" fmla="*/ 201025 h 477246"/>
                  <a:gd name="connsiteX3" fmla="*/ 180601 w 385702"/>
                  <a:gd name="connsiteY3" fmla="*/ 251190 h 477246"/>
                  <a:gd name="connsiteX4" fmla="*/ 176791 w 385702"/>
                  <a:gd name="connsiteY4" fmla="*/ 297545 h 477246"/>
                  <a:gd name="connsiteX5" fmla="*/ 257436 w 385702"/>
                  <a:gd name="connsiteY5" fmla="*/ 260715 h 477246"/>
                  <a:gd name="connsiteX6" fmla="*/ 192031 w 385702"/>
                  <a:gd name="connsiteY6" fmla="*/ 349615 h 477246"/>
                  <a:gd name="connsiteX7" fmla="*/ 184411 w 385702"/>
                  <a:gd name="connsiteY7" fmla="*/ 390255 h 477246"/>
                  <a:gd name="connsiteX8" fmla="*/ 211081 w 385702"/>
                  <a:gd name="connsiteY8" fmla="*/ 472805 h 477246"/>
                  <a:gd name="connsiteX9" fmla="*/ 257436 w 385702"/>
                  <a:gd name="connsiteY9" fmla="*/ 428355 h 477246"/>
                  <a:gd name="connsiteX10" fmla="*/ 332366 w 385702"/>
                  <a:gd name="connsiteY10" fmla="*/ 393430 h 477246"/>
                  <a:gd name="connsiteX11" fmla="*/ 363481 w 385702"/>
                  <a:gd name="connsiteY11" fmla="*/ 316595 h 477246"/>
                  <a:gd name="connsiteX12" fmla="*/ 376816 w 385702"/>
                  <a:gd name="connsiteY12" fmla="*/ 266430 h 477246"/>
                  <a:gd name="connsiteX13" fmla="*/ 350146 w 385702"/>
                  <a:gd name="connsiteY13" fmla="*/ 72120 h 477246"/>
                  <a:gd name="connsiteX14" fmla="*/ 111386 w 385702"/>
                  <a:gd name="connsiteY14" fmla="*/ 1000 h 477246"/>
                  <a:gd name="connsiteX15" fmla="*/ 11056 w 385702"/>
                  <a:gd name="connsiteY15" fmla="*/ 74025 h 477246"/>
                  <a:gd name="connsiteX16" fmla="*/ 57411 w 385702"/>
                  <a:gd name="connsiteY16" fmla="*/ 93075 h 47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85702" h="477246">
                    <a:moveTo>
                      <a:pt x="57411" y="93075"/>
                    </a:moveTo>
                    <a:cubicBezTo>
                      <a:pt x="72651" y="105775"/>
                      <a:pt x="132341" y="106410"/>
                      <a:pt x="136151" y="135620"/>
                    </a:cubicBezTo>
                    <a:cubicBezTo>
                      <a:pt x="139961" y="164830"/>
                      <a:pt x="134246" y="181975"/>
                      <a:pt x="145676" y="201025"/>
                    </a:cubicBezTo>
                    <a:cubicBezTo>
                      <a:pt x="157106" y="220075"/>
                      <a:pt x="182506" y="225790"/>
                      <a:pt x="180601" y="251190"/>
                    </a:cubicBezTo>
                    <a:cubicBezTo>
                      <a:pt x="178696" y="275955"/>
                      <a:pt x="171076" y="293735"/>
                      <a:pt x="176791" y="297545"/>
                    </a:cubicBezTo>
                    <a:cubicBezTo>
                      <a:pt x="182506" y="301355"/>
                      <a:pt x="223146" y="235950"/>
                      <a:pt x="257436" y="260715"/>
                    </a:cubicBezTo>
                    <a:cubicBezTo>
                      <a:pt x="292361" y="285480"/>
                      <a:pt x="249816" y="341360"/>
                      <a:pt x="192031" y="349615"/>
                    </a:cubicBezTo>
                    <a:cubicBezTo>
                      <a:pt x="192031" y="349615"/>
                      <a:pt x="180601" y="374380"/>
                      <a:pt x="184411" y="390255"/>
                    </a:cubicBezTo>
                    <a:cubicBezTo>
                      <a:pt x="188221" y="405495"/>
                      <a:pt x="186316" y="451850"/>
                      <a:pt x="211081" y="472805"/>
                    </a:cubicBezTo>
                    <a:cubicBezTo>
                      <a:pt x="235846" y="493760"/>
                      <a:pt x="230131" y="434070"/>
                      <a:pt x="257436" y="428355"/>
                    </a:cubicBezTo>
                    <a:cubicBezTo>
                      <a:pt x="284106" y="422640"/>
                      <a:pt x="317126" y="416925"/>
                      <a:pt x="332366" y="393430"/>
                    </a:cubicBezTo>
                    <a:cubicBezTo>
                      <a:pt x="347606" y="370570"/>
                      <a:pt x="347606" y="322310"/>
                      <a:pt x="363481" y="316595"/>
                    </a:cubicBezTo>
                    <a:cubicBezTo>
                      <a:pt x="378721" y="310880"/>
                      <a:pt x="384436" y="287385"/>
                      <a:pt x="376816" y="266430"/>
                    </a:cubicBezTo>
                    <a:cubicBezTo>
                      <a:pt x="369196" y="245475"/>
                      <a:pt x="415551" y="168005"/>
                      <a:pt x="350146" y="72120"/>
                    </a:cubicBezTo>
                    <a:cubicBezTo>
                      <a:pt x="301886" y="1000"/>
                      <a:pt x="230766" y="-2810"/>
                      <a:pt x="111386" y="1000"/>
                    </a:cubicBezTo>
                    <a:cubicBezTo>
                      <a:pt x="-3549" y="4810"/>
                      <a:pt x="-13709" y="68310"/>
                      <a:pt x="11056" y="74025"/>
                    </a:cubicBezTo>
                    <a:cubicBezTo>
                      <a:pt x="35821" y="79740"/>
                      <a:pt x="33916" y="74025"/>
                      <a:pt x="57411" y="9307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" name="Graphic 2">
                <a:extLst>
                  <a:ext uri="{FF2B5EF4-FFF2-40B4-BE49-F238E27FC236}">
                    <a16:creationId xmlns:a16="http://schemas.microsoft.com/office/drawing/2014/main" id="{2DF39F5A-D6C3-6BB9-AA19-0148062DB1EA}"/>
                  </a:ext>
                </a:extLst>
              </p:cNvPr>
              <p:cNvGrpSpPr/>
              <p:nvPr/>
            </p:nvGrpSpPr>
            <p:grpSpPr>
              <a:xfrm>
                <a:off x="7421606" y="2382489"/>
                <a:ext cx="418759" cy="743082"/>
                <a:chOff x="7421606" y="2382489"/>
                <a:chExt cx="418759" cy="743082"/>
              </a:xfrm>
            </p:grpSpPr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0F602B7A-AE48-B2E3-B328-EB196C7E2FBE}"/>
                    </a:ext>
                  </a:extLst>
                </p:cNvPr>
                <p:cNvSpPr/>
                <p:nvPr/>
              </p:nvSpPr>
              <p:spPr>
                <a:xfrm>
                  <a:off x="7570106" y="2632425"/>
                  <a:ext cx="237596" cy="463893"/>
                </a:xfrm>
                <a:custGeom>
                  <a:avLst/>
                  <a:gdLst>
                    <a:gd name="connsiteX0" fmla="*/ 4809 w 237596"/>
                    <a:gd name="connsiteY0" fmla="*/ 24415 h 463893"/>
                    <a:gd name="connsiteX1" fmla="*/ 72119 w 237596"/>
                    <a:gd name="connsiteY1" fmla="*/ 3460 h 463893"/>
                    <a:gd name="connsiteX2" fmla="*/ 148954 w 237596"/>
                    <a:gd name="connsiteY2" fmla="*/ 98075 h 463893"/>
                    <a:gd name="connsiteX3" fmla="*/ 235949 w 237596"/>
                    <a:gd name="connsiteY3" fmla="*/ 340645 h 463893"/>
                    <a:gd name="connsiteX4" fmla="*/ 166734 w 237596"/>
                    <a:gd name="connsiteY4" fmla="*/ 463835 h 463893"/>
                    <a:gd name="connsiteX5" fmla="*/ 53069 w 237596"/>
                    <a:gd name="connsiteY5" fmla="*/ 390810 h 463893"/>
                    <a:gd name="connsiteX6" fmla="*/ 45449 w 237596"/>
                    <a:gd name="connsiteY6" fmla="*/ 194595 h 463893"/>
                    <a:gd name="connsiteX7" fmla="*/ 4809 w 237596"/>
                    <a:gd name="connsiteY7" fmla="*/ 24415 h 46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596" h="463893">
                      <a:moveTo>
                        <a:pt x="4809" y="24415"/>
                      </a:moveTo>
                      <a:cubicBezTo>
                        <a:pt x="23859" y="-4160"/>
                        <a:pt x="45449" y="-2255"/>
                        <a:pt x="72119" y="3460"/>
                      </a:cubicBezTo>
                      <a:cubicBezTo>
                        <a:pt x="98788" y="9175"/>
                        <a:pt x="120379" y="53625"/>
                        <a:pt x="148954" y="98075"/>
                      </a:cubicBezTo>
                      <a:cubicBezTo>
                        <a:pt x="178163" y="142525"/>
                        <a:pt x="249284" y="260000"/>
                        <a:pt x="235949" y="340645"/>
                      </a:cubicBezTo>
                      <a:cubicBezTo>
                        <a:pt x="222613" y="421290"/>
                        <a:pt x="191499" y="465740"/>
                        <a:pt x="166734" y="463835"/>
                      </a:cubicBezTo>
                      <a:cubicBezTo>
                        <a:pt x="141969" y="461930"/>
                        <a:pt x="64499" y="434625"/>
                        <a:pt x="53069" y="390810"/>
                      </a:cubicBezTo>
                      <a:cubicBezTo>
                        <a:pt x="41638" y="346360"/>
                        <a:pt x="62594" y="273335"/>
                        <a:pt x="45449" y="194595"/>
                      </a:cubicBezTo>
                      <a:cubicBezTo>
                        <a:pt x="28304" y="115220"/>
                        <a:pt x="-14241" y="53625"/>
                        <a:pt x="4809" y="2441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" name="Graphic 2">
                  <a:extLst>
                    <a:ext uri="{FF2B5EF4-FFF2-40B4-BE49-F238E27FC236}">
                      <a16:creationId xmlns:a16="http://schemas.microsoft.com/office/drawing/2014/main" id="{994265F1-571F-2AD7-9C63-979BB449FCBB}"/>
                    </a:ext>
                  </a:extLst>
                </p:cNvPr>
                <p:cNvGrpSpPr/>
                <p:nvPr/>
              </p:nvGrpSpPr>
              <p:grpSpPr>
                <a:xfrm>
                  <a:off x="7421606" y="2382489"/>
                  <a:ext cx="298909" cy="431110"/>
                  <a:chOff x="7421606" y="2382489"/>
                  <a:chExt cx="298909" cy="431110"/>
                </a:xfrm>
              </p:grpSpPr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2C909637-636A-50D8-BECF-6A5CB13ADF02}"/>
                      </a:ext>
                    </a:extLst>
                  </p:cNvPr>
                  <p:cNvSpPr/>
                  <p:nvPr/>
                </p:nvSpPr>
                <p:spPr>
                  <a:xfrm>
                    <a:off x="7427591" y="2386038"/>
                    <a:ext cx="292924" cy="427561"/>
                  </a:xfrm>
                  <a:custGeom>
                    <a:avLst/>
                    <a:gdLst>
                      <a:gd name="connsiteX0" fmla="*/ 179709 w 292924"/>
                      <a:gd name="connsiteY0" fmla="*/ 398436 h 427561"/>
                      <a:gd name="connsiteX1" fmla="*/ 146689 w 292924"/>
                      <a:gd name="connsiteY1" fmla="*/ 319696 h 427561"/>
                      <a:gd name="connsiteX2" fmla="*/ 76839 w 292924"/>
                      <a:gd name="connsiteY2" fmla="*/ 269531 h 427561"/>
                      <a:gd name="connsiteX3" fmla="*/ 5084 w 292924"/>
                      <a:gd name="connsiteY3" fmla="*/ 199681 h 427561"/>
                      <a:gd name="connsiteX4" fmla="*/ 30484 w 292924"/>
                      <a:gd name="connsiteY4" fmla="*/ 180631 h 427561"/>
                      <a:gd name="connsiteX5" fmla="*/ 95253 w 292924"/>
                      <a:gd name="connsiteY5" fmla="*/ 213651 h 427561"/>
                      <a:gd name="connsiteX6" fmla="*/ 100334 w 292924"/>
                      <a:gd name="connsiteY6" fmla="*/ 150151 h 427561"/>
                      <a:gd name="connsiteX7" fmla="*/ 45724 w 292924"/>
                      <a:gd name="connsiteY7" fmla="*/ 60616 h 427561"/>
                      <a:gd name="connsiteX8" fmla="*/ 31119 w 292924"/>
                      <a:gd name="connsiteY8" fmla="*/ 2196 h 427561"/>
                      <a:gd name="connsiteX9" fmla="*/ 66044 w 292924"/>
                      <a:gd name="connsiteY9" fmla="*/ 37756 h 427561"/>
                      <a:gd name="connsiteX10" fmla="*/ 113034 w 292924"/>
                      <a:gd name="connsiteY10" fmla="*/ 91731 h 427561"/>
                      <a:gd name="connsiteX11" fmla="*/ 129544 w 292924"/>
                      <a:gd name="connsiteY11" fmla="*/ 72681 h 427561"/>
                      <a:gd name="connsiteX12" fmla="*/ 142244 w 292924"/>
                      <a:gd name="connsiteY12" fmla="*/ 73951 h 427561"/>
                      <a:gd name="connsiteX13" fmla="*/ 163199 w 292924"/>
                      <a:gd name="connsiteY13" fmla="*/ 65061 h 427561"/>
                      <a:gd name="connsiteX14" fmla="*/ 189234 w 292924"/>
                      <a:gd name="connsiteY14" fmla="*/ 85381 h 427561"/>
                      <a:gd name="connsiteX15" fmla="*/ 199394 w 292924"/>
                      <a:gd name="connsiteY15" fmla="*/ 106971 h 427561"/>
                      <a:gd name="connsiteX16" fmla="*/ 207649 w 292924"/>
                      <a:gd name="connsiteY16" fmla="*/ 46646 h 427561"/>
                      <a:gd name="connsiteX17" fmla="*/ 226699 w 292924"/>
                      <a:gd name="connsiteY17" fmla="*/ 6641 h 427561"/>
                      <a:gd name="connsiteX18" fmla="*/ 239399 w 292924"/>
                      <a:gd name="connsiteY18" fmla="*/ 49186 h 427561"/>
                      <a:gd name="connsiteX19" fmla="*/ 237494 w 292924"/>
                      <a:gd name="connsiteY19" fmla="*/ 134276 h 427561"/>
                      <a:gd name="connsiteX20" fmla="*/ 241303 w 292924"/>
                      <a:gd name="connsiteY20" fmla="*/ 257466 h 427561"/>
                      <a:gd name="connsiteX21" fmla="*/ 291469 w 292924"/>
                      <a:gd name="connsiteY21" fmla="*/ 367321 h 427561"/>
                      <a:gd name="connsiteX22" fmla="*/ 248924 w 292924"/>
                      <a:gd name="connsiteY22" fmla="*/ 425106 h 427561"/>
                      <a:gd name="connsiteX23" fmla="*/ 179709 w 292924"/>
                      <a:gd name="connsiteY23" fmla="*/ 398436 h 427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92924" h="427561">
                        <a:moveTo>
                          <a:pt x="179709" y="398436"/>
                        </a:moveTo>
                        <a:cubicBezTo>
                          <a:pt x="166374" y="380021"/>
                          <a:pt x="149228" y="323506"/>
                          <a:pt x="146689" y="319696"/>
                        </a:cubicBezTo>
                        <a:cubicBezTo>
                          <a:pt x="144149" y="315886"/>
                          <a:pt x="90174" y="286676"/>
                          <a:pt x="76839" y="269531"/>
                        </a:cubicBezTo>
                        <a:cubicBezTo>
                          <a:pt x="63503" y="253021"/>
                          <a:pt x="17784" y="203491"/>
                          <a:pt x="5084" y="199681"/>
                        </a:cubicBezTo>
                        <a:cubicBezTo>
                          <a:pt x="-7616" y="196506"/>
                          <a:pt x="4449" y="167296"/>
                          <a:pt x="30484" y="180631"/>
                        </a:cubicBezTo>
                        <a:cubicBezTo>
                          <a:pt x="56519" y="193966"/>
                          <a:pt x="78744" y="223811"/>
                          <a:pt x="95253" y="213651"/>
                        </a:cubicBezTo>
                        <a:cubicBezTo>
                          <a:pt x="111764" y="203491"/>
                          <a:pt x="111128" y="167931"/>
                          <a:pt x="100334" y="150151"/>
                        </a:cubicBezTo>
                        <a:cubicBezTo>
                          <a:pt x="89539" y="132371"/>
                          <a:pt x="57153" y="77126"/>
                          <a:pt x="45724" y="60616"/>
                        </a:cubicBezTo>
                        <a:cubicBezTo>
                          <a:pt x="37469" y="49186"/>
                          <a:pt x="17149" y="12991"/>
                          <a:pt x="31119" y="2196"/>
                        </a:cubicBezTo>
                        <a:cubicBezTo>
                          <a:pt x="45089" y="-8599"/>
                          <a:pt x="55249" y="23151"/>
                          <a:pt x="66044" y="37756"/>
                        </a:cubicBezTo>
                        <a:cubicBezTo>
                          <a:pt x="76839" y="51726"/>
                          <a:pt x="113034" y="91731"/>
                          <a:pt x="113034" y="91731"/>
                        </a:cubicBezTo>
                        <a:cubicBezTo>
                          <a:pt x="113034" y="91731"/>
                          <a:pt x="117478" y="70776"/>
                          <a:pt x="129544" y="72681"/>
                        </a:cubicBezTo>
                        <a:cubicBezTo>
                          <a:pt x="142244" y="73951"/>
                          <a:pt x="142244" y="73951"/>
                          <a:pt x="142244" y="73951"/>
                        </a:cubicBezTo>
                        <a:cubicBezTo>
                          <a:pt x="142244" y="73951"/>
                          <a:pt x="146053" y="58076"/>
                          <a:pt x="163199" y="65061"/>
                        </a:cubicBezTo>
                        <a:cubicBezTo>
                          <a:pt x="180344" y="72046"/>
                          <a:pt x="184153" y="73951"/>
                          <a:pt x="189234" y="85381"/>
                        </a:cubicBezTo>
                        <a:cubicBezTo>
                          <a:pt x="194314" y="96811"/>
                          <a:pt x="199394" y="106971"/>
                          <a:pt x="199394" y="106971"/>
                        </a:cubicBezTo>
                        <a:cubicBezTo>
                          <a:pt x="199394" y="106971"/>
                          <a:pt x="206378" y="74586"/>
                          <a:pt x="207649" y="46646"/>
                        </a:cubicBezTo>
                        <a:cubicBezTo>
                          <a:pt x="208284" y="36486"/>
                          <a:pt x="207649" y="9181"/>
                          <a:pt x="226699" y="6641"/>
                        </a:cubicBezTo>
                        <a:cubicBezTo>
                          <a:pt x="245749" y="3466"/>
                          <a:pt x="237494" y="25691"/>
                          <a:pt x="239399" y="49186"/>
                        </a:cubicBezTo>
                        <a:cubicBezTo>
                          <a:pt x="242574" y="83476"/>
                          <a:pt x="239399" y="101256"/>
                          <a:pt x="237494" y="134276"/>
                        </a:cubicBezTo>
                        <a:cubicBezTo>
                          <a:pt x="235589" y="167296"/>
                          <a:pt x="234953" y="237146"/>
                          <a:pt x="241303" y="257466"/>
                        </a:cubicBezTo>
                        <a:cubicBezTo>
                          <a:pt x="247653" y="277786"/>
                          <a:pt x="287659" y="356526"/>
                          <a:pt x="291469" y="367321"/>
                        </a:cubicBezTo>
                        <a:cubicBezTo>
                          <a:pt x="299724" y="391451"/>
                          <a:pt x="271149" y="418121"/>
                          <a:pt x="248924" y="425106"/>
                        </a:cubicBezTo>
                        <a:cubicBezTo>
                          <a:pt x="228603" y="432091"/>
                          <a:pt x="198124" y="424471"/>
                          <a:pt x="179709" y="398436"/>
                        </a:cubicBezTo>
                        <a:close/>
                      </a:path>
                    </a:pathLst>
                  </a:custGeom>
                  <a:solidFill>
                    <a:srgbClr val="FFC20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30D30B52-4A05-5585-479C-BF8878BEC4B9}"/>
                      </a:ext>
                    </a:extLst>
                  </p:cNvPr>
                  <p:cNvSpPr/>
                  <p:nvPr/>
                </p:nvSpPr>
                <p:spPr>
                  <a:xfrm>
                    <a:off x="7535397" y="2475229"/>
                    <a:ext cx="79169" cy="82550"/>
                  </a:xfrm>
                  <a:custGeom>
                    <a:avLst/>
                    <a:gdLst>
                      <a:gd name="connsiteX0" fmla="*/ 36977 w 79169"/>
                      <a:gd name="connsiteY0" fmla="*/ 82550 h 82550"/>
                      <a:gd name="connsiteX1" fmla="*/ 28087 w 79169"/>
                      <a:gd name="connsiteY1" fmla="*/ 78105 h 82550"/>
                      <a:gd name="connsiteX2" fmla="*/ 18562 w 79169"/>
                      <a:gd name="connsiteY2" fmla="*/ 67310 h 82550"/>
                      <a:gd name="connsiteX3" fmla="*/ 2687 w 79169"/>
                      <a:gd name="connsiteY3" fmla="*/ 46990 h 82550"/>
                      <a:gd name="connsiteX4" fmla="*/ 2687 w 79169"/>
                      <a:gd name="connsiteY4" fmla="*/ 9525 h 82550"/>
                      <a:gd name="connsiteX5" fmla="*/ 10308 w 79169"/>
                      <a:gd name="connsiteY5" fmla="*/ 4445 h 82550"/>
                      <a:gd name="connsiteX6" fmla="*/ 15387 w 79169"/>
                      <a:gd name="connsiteY6" fmla="*/ 12065 h 82550"/>
                      <a:gd name="connsiteX7" fmla="*/ 14117 w 79169"/>
                      <a:gd name="connsiteY7" fmla="*/ 40640 h 82550"/>
                      <a:gd name="connsiteX8" fmla="*/ 28087 w 79169"/>
                      <a:gd name="connsiteY8" fmla="*/ 58420 h 82550"/>
                      <a:gd name="connsiteX9" fmla="*/ 38247 w 79169"/>
                      <a:gd name="connsiteY9" fmla="*/ 69215 h 82550"/>
                      <a:gd name="connsiteX10" fmla="*/ 45233 w 79169"/>
                      <a:gd name="connsiteY10" fmla="*/ 61595 h 82550"/>
                      <a:gd name="connsiteX11" fmla="*/ 50312 w 79169"/>
                      <a:gd name="connsiteY11" fmla="*/ 56515 h 82550"/>
                      <a:gd name="connsiteX12" fmla="*/ 56662 w 79169"/>
                      <a:gd name="connsiteY12" fmla="*/ 60325 h 82550"/>
                      <a:gd name="connsiteX13" fmla="*/ 58567 w 79169"/>
                      <a:gd name="connsiteY13" fmla="*/ 62865 h 82550"/>
                      <a:gd name="connsiteX14" fmla="*/ 64283 w 79169"/>
                      <a:gd name="connsiteY14" fmla="*/ 46990 h 82550"/>
                      <a:gd name="connsiteX15" fmla="*/ 54122 w 79169"/>
                      <a:gd name="connsiteY15" fmla="*/ 23495 h 82550"/>
                      <a:gd name="connsiteX16" fmla="*/ 54122 w 79169"/>
                      <a:gd name="connsiteY16" fmla="*/ 21590 h 82550"/>
                      <a:gd name="connsiteX17" fmla="*/ 59837 w 79169"/>
                      <a:gd name="connsiteY17" fmla="*/ 1905 h 82550"/>
                      <a:gd name="connsiteX18" fmla="*/ 65552 w 79169"/>
                      <a:gd name="connsiteY18" fmla="*/ 0 h 82550"/>
                      <a:gd name="connsiteX19" fmla="*/ 71267 w 79169"/>
                      <a:gd name="connsiteY19" fmla="*/ 6985 h 82550"/>
                      <a:gd name="connsiteX20" fmla="*/ 68727 w 79169"/>
                      <a:gd name="connsiteY20" fmla="*/ 11430 h 82550"/>
                      <a:gd name="connsiteX21" fmla="*/ 67458 w 79169"/>
                      <a:gd name="connsiteY21" fmla="*/ 21590 h 82550"/>
                      <a:gd name="connsiteX22" fmla="*/ 75712 w 79169"/>
                      <a:gd name="connsiteY22" fmla="*/ 40640 h 82550"/>
                      <a:gd name="connsiteX23" fmla="*/ 66187 w 79169"/>
                      <a:gd name="connsiteY23" fmla="*/ 73660 h 82550"/>
                      <a:gd name="connsiteX24" fmla="*/ 56662 w 79169"/>
                      <a:gd name="connsiteY24" fmla="*/ 75565 h 82550"/>
                      <a:gd name="connsiteX25" fmla="*/ 52852 w 79169"/>
                      <a:gd name="connsiteY25" fmla="*/ 74295 h 82550"/>
                      <a:gd name="connsiteX26" fmla="*/ 41422 w 79169"/>
                      <a:gd name="connsiteY26" fmla="*/ 82550 h 82550"/>
                      <a:gd name="connsiteX27" fmla="*/ 36977 w 79169"/>
                      <a:gd name="connsiteY27" fmla="*/ 82550 h 82550"/>
                      <a:gd name="connsiteX28" fmla="*/ 38247 w 79169"/>
                      <a:gd name="connsiteY28" fmla="*/ 70485 h 82550"/>
                      <a:gd name="connsiteX29" fmla="*/ 38247 w 79169"/>
                      <a:gd name="connsiteY29" fmla="*/ 70485 h 82550"/>
                      <a:gd name="connsiteX30" fmla="*/ 38247 w 79169"/>
                      <a:gd name="connsiteY30" fmla="*/ 70485 h 82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79169" h="82550">
                        <a:moveTo>
                          <a:pt x="36977" y="82550"/>
                        </a:moveTo>
                        <a:cubicBezTo>
                          <a:pt x="33802" y="82550"/>
                          <a:pt x="30627" y="81280"/>
                          <a:pt x="28087" y="78105"/>
                        </a:cubicBezTo>
                        <a:cubicBezTo>
                          <a:pt x="24912" y="74295"/>
                          <a:pt x="21737" y="70485"/>
                          <a:pt x="18562" y="67310"/>
                        </a:cubicBezTo>
                        <a:cubicBezTo>
                          <a:pt x="12212" y="60325"/>
                          <a:pt x="5862" y="53340"/>
                          <a:pt x="2687" y="46990"/>
                        </a:cubicBezTo>
                        <a:cubicBezTo>
                          <a:pt x="-3028" y="36195"/>
                          <a:pt x="2052" y="13970"/>
                          <a:pt x="2687" y="9525"/>
                        </a:cubicBezTo>
                        <a:cubicBezTo>
                          <a:pt x="3322" y="6350"/>
                          <a:pt x="6497" y="3810"/>
                          <a:pt x="10308" y="4445"/>
                        </a:cubicBezTo>
                        <a:cubicBezTo>
                          <a:pt x="13483" y="5080"/>
                          <a:pt x="16022" y="8890"/>
                          <a:pt x="15387" y="12065"/>
                        </a:cubicBezTo>
                        <a:cubicBezTo>
                          <a:pt x="13483" y="20955"/>
                          <a:pt x="11577" y="36195"/>
                          <a:pt x="14117" y="40640"/>
                        </a:cubicBezTo>
                        <a:cubicBezTo>
                          <a:pt x="16658" y="45720"/>
                          <a:pt x="22372" y="52070"/>
                          <a:pt x="28087" y="58420"/>
                        </a:cubicBezTo>
                        <a:cubicBezTo>
                          <a:pt x="31262" y="62230"/>
                          <a:pt x="34437" y="65405"/>
                          <a:pt x="38247" y="69215"/>
                        </a:cubicBezTo>
                        <a:cubicBezTo>
                          <a:pt x="40787" y="68580"/>
                          <a:pt x="45233" y="64135"/>
                          <a:pt x="45233" y="61595"/>
                        </a:cubicBezTo>
                        <a:cubicBezTo>
                          <a:pt x="45867" y="59055"/>
                          <a:pt x="47772" y="56515"/>
                          <a:pt x="50312" y="56515"/>
                        </a:cubicBezTo>
                        <a:cubicBezTo>
                          <a:pt x="52852" y="55880"/>
                          <a:pt x="56027" y="57785"/>
                          <a:pt x="56662" y="60325"/>
                        </a:cubicBezTo>
                        <a:cubicBezTo>
                          <a:pt x="57297" y="60960"/>
                          <a:pt x="57933" y="62230"/>
                          <a:pt x="58567" y="62865"/>
                        </a:cubicBezTo>
                        <a:cubicBezTo>
                          <a:pt x="65552" y="57785"/>
                          <a:pt x="67458" y="52070"/>
                          <a:pt x="64283" y="46990"/>
                        </a:cubicBezTo>
                        <a:cubicBezTo>
                          <a:pt x="57933" y="36195"/>
                          <a:pt x="54758" y="24130"/>
                          <a:pt x="54122" y="23495"/>
                        </a:cubicBezTo>
                        <a:cubicBezTo>
                          <a:pt x="54122" y="22860"/>
                          <a:pt x="54122" y="22225"/>
                          <a:pt x="54122" y="21590"/>
                        </a:cubicBezTo>
                        <a:cubicBezTo>
                          <a:pt x="55392" y="5080"/>
                          <a:pt x="57933" y="2540"/>
                          <a:pt x="59837" y="1905"/>
                        </a:cubicBezTo>
                        <a:cubicBezTo>
                          <a:pt x="61108" y="635"/>
                          <a:pt x="63012" y="0"/>
                          <a:pt x="65552" y="0"/>
                        </a:cubicBezTo>
                        <a:cubicBezTo>
                          <a:pt x="68727" y="635"/>
                          <a:pt x="71267" y="3810"/>
                          <a:pt x="71267" y="6985"/>
                        </a:cubicBezTo>
                        <a:cubicBezTo>
                          <a:pt x="71267" y="8890"/>
                          <a:pt x="69997" y="10160"/>
                          <a:pt x="68727" y="11430"/>
                        </a:cubicBezTo>
                        <a:cubicBezTo>
                          <a:pt x="68092" y="13335"/>
                          <a:pt x="67458" y="17780"/>
                          <a:pt x="67458" y="21590"/>
                        </a:cubicBezTo>
                        <a:cubicBezTo>
                          <a:pt x="68092" y="24765"/>
                          <a:pt x="71267" y="33020"/>
                          <a:pt x="75712" y="40640"/>
                        </a:cubicBezTo>
                        <a:cubicBezTo>
                          <a:pt x="82697" y="52070"/>
                          <a:pt x="78887" y="64135"/>
                          <a:pt x="66187" y="73660"/>
                        </a:cubicBezTo>
                        <a:cubicBezTo>
                          <a:pt x="63012" y="75565"/>
                          <a:pt x="59837" y="76835"/>
                          <a:pt x="56662" y="75565"/>
                        </a:cubicBezTo>
                        <a:cubicBezTo>
                          <a:pt x="55392" y="74930"/>
                          <a:pt x="54122" y="74930"/>
                          <a:pt x="52852" y="74295"/>
                        </a:cubicBezTo>
                        <a:cubicBezTo>
                          <a:pt x="49677" y="78105"/>
                          <a:pt x="45233" y="81280"/>
                          <a:pt x="41422" y="82550"/>
                        </a:cubicBezTo>
                        <a:cubicBezTo>
                          <a:pt x="39517" y="82550"/>
                          <a:pt x="38247" y="82550"/>
                          <a:pt x="36977" y="82550"/>
                        </a:cubicBezTo>
                        <a:close/>
                        <a:moveTo>
                          <a:pt x="38247" y="70485"/>
                        </a:moveTo>
                        <a:lnTo>
                          <a:pt x="38247" y="70485"/>
                        </a:lnTo>
                        <a:lnTo>
                          <a:pt x="38247" y="70485"/>
                        </a:ln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C2B4D32A-4843-B143-B51C-2C238BAED4FC}"/>
                      </a:ext>
                    </a:extLst>
                  </p:cNvPr>
                  <p:cNvSpPr/>
                  <p:nvPr/>
                </p:nvSpPr>
                <p:spPr>
                  <a:xfrm>
                    <a:off x="7576185" y="2588422"/>
                    <a:ext cx="20932" cy="71592"/>
                  </a:xfrm>
                  <a:custGeom>
                    <a:avLst/>
                    <a:gdLst>
                      <a:gd name="connsiteX0" fmla="*/ 15240 w 20932"/>
                      <a:gd name="connsiteY0" fmla="*/ 71593 h 71592"/>
                      <a:gd name="connsiteX1" fmla="*/ 9524 w 20932"/>
                      <a:gd name="connsiteY1" fmla="*/ 68418 h 71592"/>
                      <a:gd name="connsiteX2" fmla="*/ 8255 w 20932"/>
                      <a:gd name="connsiteY2" fmla="*/ 2378 h 71592"/>
                      <a:gd name="connsiteX3" fmla="*/ 17145 w 20932"/>
                      <a:gd name="connsiteY3" fmla="*/ 1108 h 71592"/>
                      <a:gd name="connsiteX4" fmla="*/ 18415 w 20932"/>
                      <a:gd name="connsiteY4" fmla="*/ 9998 h 71592"/>
                      <a:gd name="connsiteX5" fmla="*/ 20320 w 20932"/>
                      <a:gd name="connsiteY5" fmla="*/ 62703 h 71592"/>
                      <a:gd name="connsiteX6" fmla="*/ 17780 w 20932"/>
                      <a:gd name="connsiteY6" fmla="*/ 70958 h 71592"/>
                      <a:gd name="connsiteX7" fmla="*/ 15240 w 20932"/>
                      <a:gd name="connsiteY7" fmla="*/ 71593 h 71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932" h="71592">
                        <a:moveTo>
                          <a:pt x="15240" y="71593"/>
                        </a:moveTo>
                        <a:cubicBezTo>
                          <a:pt x="12699" y="71593"/>
                          <a:pt x="10795" y="70323"/>
                          <a:pt x="9524" y="68418"/>
                        </a:cubicBezTo>
                        <a:cubicBezTo>
                          <a:pt x="-10795" y="28413"/>
                          <a:pt x="7620" y="3648"/>
                          <a:pt x="8255" y="2378"/>
                        </a:cubicBezTo>
                        <a:cubicBezTo>
                          <a:pt x="10159" y="-162"/>
                          <a:pt x="14605" y="-797"/>
                          <a:pt x="17145" y="1108"/>
                        </a:cubicBezTo>
                        <a:cubicBezTo>
                          <a:pt x="19684" y="3013"/>
                          <a:pt x="20320" y="7458"/>
                          <a:pt x="18415" y="9998"/>
                        </a:cubicBezTo>
                        <a:cubicBezTo>
                          <a:pt x="17780" y="10633"/>
                          <a:pt x="4445" y="30318"/>
                          <a:pt x="20320" y="62703"/>
                        </a:cubicBezTo>
                        <a:cubicBezTo>
                          <a:pt x="21590" y="65878"/>
                          <a:pt x="20955" y="69688"/>
                          <a:pt x="17780" y="70958"/>
                        </a:cubicBezTo>
                        <a:cubicBezTo>
                          <a:pt x="17145" y="71593"/>
                          <a:pt x="15874" y="71593"/>
                          <a:pt x="15240" y="71593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9393AF53-F0B6-739B-6DF3-AFFC5D9D794C}"/>
                      </a:ext>
                    </a:extLst>
                  </p:cNvPr>
                  <p:cNvSpPr/>
                  <p:nvPr/>
                </p:nvSpPr>
                <p:spPr>
                  <a:xfrm>
                    <a:off x="7448876" y="2382489"/>
                    <a:ext cx="31859" cy="71150"/>
                  </a:xfrm>
                  <a:custGeom>
                    <a:avLst/>
                    <a:gdLst>
                      <a:gd name="connsiteX0" fmla="*/ 25708 w 31859"/>
                      <a:gd name="connsiteY0" fmla="*/ 71150 h 71150"/>
                      <a:gd name="connsiteX1" fmla="*/ 20628 w 31859"/>
                      <a:gd name="connsiteY1" fmla="*/ 68610 h 71150"/>
                      <a:gd name="connsiteX2" fmla="*/ 7293 w 31859"/>
                      <a:gd name="connsiteY2" fmla="*/ 1300 h 71150"/>
                      <a:gd name="connsiteX3" fmla="*/ 16183 w 31859"/>
                      <a:gd name="connsiteY3" fmla="*/ 2570 h 71150"/>
                      <a:gd name="connsiteX4" fmla="*/ 14913 w 31859"/>
                      <a:gd name="connsiteY4" fmla="*/ 11460 h 71150"/>
                      <a:gd name="connsiteX5" fmla="*/ 30788 w 31859"/>
                      <a:gd name="connsiteY5" fmla="*/ 61625 h 71150"/>
                      <a:gd name="connsiteX6" fmla="*/ 28883 w 31859"/>
                      <a:gd name="connsiteY6" fmla="*/ 70515 h 71150"/>
                      <a:gd name="connsiteX7" fmla="*/ 25708 w 31859"/>
                      <a:gd name="connsiteY7" fmla="*/ 71150 h 71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859" h="71150">
                        <a:moveTo>
                          <a:pt x="25708" y="71150"/>
                        </a:moveTo>
                        <a:cubicBezTo>
                          <a:pt x="23803" y="71150"/>
                          <a:pt x="21898" y="69880"/>
                          <a:pt x="20628" y="68610"/>
                        </a:cubicBezTo>
                        <a:cubicBezTo>
                          <a:pt x="16818" y="63530"/>
                          <a:pt x="-13662" y="17810"/>
                          <a:pt x="7293" y="1300"/>
                        </a:cubicBezTo>
                        <a:cubicBezTo>
                          <a:pt x="9833" y="-605"/>
                          <a:pt x="14278" y="-605"/>
                          <a:pt x="16183" y="2570"/>
                        </a:cubicBezTo>
                        <a:cubicBezTo>
                          <a:pt x="18088" y="5110"/>
                          <a:pt x="18088" y="9555"/>
                          <a:pt x="14913" y="11460"/>
                        </a:cubicBezTo>
                        <a:cubicBezTo>
                          <a:pt x="7293" y="17810"/>
                          <a:pt x="19358" y="45115"/>
                          <a:pt x="30788" y="61625"/>
                        </a:cubicBezTo>
                        <a:cubicBezTo>
                          <a:pt x="32693" y="64800"/>
                          <a:pt x="32058" y="68610"/>
                          <a:pt x="28883" y="70515"/>
                        </a:cubicBezTo>
                        <a:cubicBezTo>
                          <a:pt x="28248" y="70515"/>
                          <a:pt x="26978" y="71150"/>
                          <a:pt x="25708" y="7115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23CFC2C2-700E-6FA9-AFCD-868B7AF63C19}"/>
                      </a:ext>
                    </a:extLst>
                  </p:cNvPr>
                  <p:cNvSpPr/>
                  <p:nvPr/>
                </p:nvSpPr>
                <p:spPr>
                  <a:xfrm>
                    <a:off x="7421606" y="2557379"/>
                    <a:ext cx="109295" cy="72155"/>
                  </a:xfrm>
                  <a:custGeom>
                    <a:avLst/>
                    <a:gdLst>
                      <a:gd name="connsiteX0" fmla="*/ 54249 w 109295"/>
                      <a:gd name="connsiteY0" fmla="*/ 72155 h 72155"/>
                      <a:gd name="connsiteX1" fmla="*/ 49804 w 109295"/>
                      <a:gd name="connsiteY1" fmla="*/ 70250 h 72155"/>
                      <a:gd name="connsiteX2" fmla="*/ 9799 w 109295"/>
                      <a:gd name="connsiteY2" fmla="*/ 34690 h 72155"/>
                      <a:gd name="connsiteX3" fmla="*/ 274 w 109295"/>
                      <a:gd name="connsiteY3" fmla="*/ 24530 h 72155"/>
                      <a:gd name="connsiteX4" fmla="*/ 9164 w 109295"/>
                      <a:gd name="connsiteY4" fmla="*/ 4845 h 72155"/>
                      <a:gd name="connsiteX5" fmla="*/ 40279 w 109295"/>
                      <a:gd name="connsiteY5" fmla="*/ 4210 h 72155"/>
                      <a:gd name="connsiteX6" fmla="*/ 68219 w 109295"/>
                      <a:gd name="connsiteY6" fmla="*/ 22625 h 72155"/>
                      <a:gd name="connsiteX7" fmla="*/ 99334 w 109295"/>
                      <a:gd name="connsiteY7" fmla="*/ 37230 h 72155"/>
                      <a:gd name="connsiteX8" fmla="*/ 108224 w 109295"/>
                      <a:gd name="connsiteY8" fmla="*/ 39135 h 72155"/>
                      <a:gd name="connsiteX9" fmla="*/ 106319 w 109295"/>
                      <a:gd name="connsiteY9" fmla="*/ 48025 h 72155"/>
                      <a:gd name="connsiteX10" fmla="*/ 60599 w 109295"/>
                      <a:gd name="connsiteY10" fmla="*/ 32785 h 72155"/>
                      <a:gd name="connsiteX11" fmla="*/ 35199 w 109295"/>
                      <a:gd name="connsiteY11" fmla="*/ 15640 h 72155"/>
                      <a:gd name="connsiteX12" fmla="*/ 16149 w 109295"/>
                      <a:gd name="connsiteY12" fmla="*/ 16910 h 72155"/>
                      <a:gd name="connsiteX13" fmla="*/ 14244 w 109295"/>
                      <a:gd name="connsiteY13" fmla="*/ 23260 h 72155"/>
                      <a:gd name="connsiteX14" fmla="*/ 59964 w 109295"/>
                      <a:gd name="connsiteY14" fmla="*/ 61995 h 72155"/>
                      <a:gd name="connsiteX15" fmla="*/ 59964 w 109295"/>
                      <a:gd name="connsiteY15" fmla="*/ 70885 h 72155"/>
                      <a:gd name="connsiteX16" fmla="*/ 54249 w 109295"/>
                      <a:gd name="connsiteY16" fmla="*/ 72155 h 72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09295" h="72155">
                        <a:moveTo>
                          <a:pt x="54249" y="72155"/>
                        </a:moveTo>
                        <a:cubicBezTo>
                          <a:pt x="52344" y="72155"/>
                          <a:pt x="51074" y="71520"/>
                          <a:pt x="49804" y="70250"/>
                        </a:cubicBezTo>
                        <a:cubicBezTo>
                          <a:pt x="24404" y="44215"/>
                          <a:pt x="12974" y="35325"/>
                          <a:pt x="9799" y="34690"/>
                        </a:cubicBezTo>
                        <a:cubicBezTo>
                          <a:pt x="4719" y="33420"/>
                          <a:pt x="1544" y="29610"/>
                          <a:pt x="274" y="24530"/>
                        </a:cubicBezTo>
                        <a:cubicBezTo>
                          <a:pt x="-996" y="17545"/>
                          <a:pt x="2179" y="9925"/>
                          <a:pt x="9164" y="4845"/>
                        </a:cubicBezTo>
                        <a:cubicBezTo>
                          <a:pt x="17419" y="-1505"/>
                          <a:pt x="28849" y="-1505"/>
                          <a:pt x="40279" y="4210"/>
                        </a:cubicBezTo>
                        <a:cubicBezTo>
                          <a:pt x="50439" y="9290"/>
                          <a:pt x="59964" y="16275"/>
                          <a:pt x="68219" y="22625"/>
                        </a:cubicBezTo>
                        <a:cubicBezTo>
                          <a:pt x="80919" y="32785"/>
                          <a:pt x="92349" y="41040"/>
                          <a:pt x="99334" y="37230"/>
                        </a:cubicBezTo>
                        <a:cubicBezTo>
                          <a:pt x="102509" y="35325"/>
                          <a:pt x="106319" y="35960"/>
                          <a:pt x="108224" y="39135"/>
                        </a:cubicBezTo>
                        <a:cubicBezTo>
                          <a:pt x="110129" y="42310"/>
                          <a:pt x="109494" y="46120"/>
                          <a:pt x="106319" y="48025"/>
                        </a:cubicBezTo>
                        <a:cubicBezTo>
                          <a:pt x="92349" y="56915"/>
                          <a:pt x="77109" y="45485"/>
                          <a:pt x="60599" y="32785"/>
                        </a:cubicBezTo>
                        <a:cubicBezTo>
                          <a:pt x="52344" y="26435"/>
                          <a:pt x="44089" y="20085"/>
                          <a:pt x="35199" y="15640"/>
                        </a:cubicBezTo>
                        <a:cubicBezTo>
                          <a:pt x="23769" y="9925"/>
                          <a:pt x="18054" y="14370"/>
                          <a:pt x="16149" y="16910"/>
                        </a:cubicBezTo>
                        <a:cubicBezTo>
                          <a:pt x="13609" y="19450"/>
                          <a:pt x="13609" y="22625"/>
                          <a:pt x="14244" y="23260"/>
                        </a:cubicBezTo>
                        <a:cubicBezTo>
                          <a:pt x="21864" y="25165"/>
                          <a:pt x="37104" y="38500"/>
                          <a:pt x="59964" y="61995"/>
                        </a:cubicBezTo>
                        <a:cubicBezTo>
                          <a:pt x="62504" y="64535"/>
                          <a:pt x="62504" y="68345"/>
                          <a:pt x="59964" y="70885"/>
                        </a:cubicBezTo>
                        <a:cubicBezTo>
                          <a:pt x="57424" y="71520"/>
                          <a:pt x="55519" y="72155"/>
                          <a:pt x="54249" y="72155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EBC0A093-1D66-F4A1-36B9-D2D6B6134810}"/>
                    </a:ext>
                  </a:extLst>
                </p:cNvPr>
                <p:cNvSpPr/>
                <p:nvPr/>
              </p:nvSpPr>
              <p:spPr>
                <a:xfrm>
                  <a:off x="7572749" y="2700701"/>
                  <a:ext cx="267616" cy="424871"/>
                </a:xfrm>
                <a:custGeom>
                  <a:avLst/>
                  <a:gdLst>
                    <a:gd name="connsiteX0" fmla="*/ 70746 w 267616"/>
                    <a:gd name="connsiteY0" fmla="*/ 138384 h 424871"/>
                    <a:gd name="connsiteX1" fmla="*/ 134246 w 267616"/>
                    <a:gd name="connsiteY1" fmla="*/ 2494 h 424871"/>
                    <a:gd name="connsiteX2" fmla="*/ 214891 w 267616"/>
                    <a:gd name="connsiteY2" fmla="*/ 114889 h 424871"/>
                    <a:gd name="connsiteX3" fmla="*/ 254261 w 267616"/>
                    <a:gd name="connsiteY3" fmla="*/ 224744 h 424871"/>
                    <a:gd name="connsiteX4" fmla="*/ 267596 w 267616"/>
                    <a:gd name="connsiteY4" fmla="*/ 273639 h 424871"/>
                    <a:gd name="connsiteX5" fmla="*/ 240926 w 267616"/>
                    <a:gd name="connsiteY5" fmla="*/ 377779 h 424871"/>
                    <a:gd name="connsiteX6" fmla="*/ 116466 w 267616"/>
                    <a:gd name="connsiteY6" fmla="*/ 400639 h 424871"/>
                    <a:gd name="connsiteX7" fmla="*/ 23756 w 267616"/>
                    <a:gd name="connsiteY7" fmla="*/ 307929 h 424871"/>
                    <a:gd name="connsiteX8" fmla="*/ 9151 w 267616"/>
                    <a:gd name="connsiteY8" fmla="*/ 85679 h 424871"/>
                    <a:gd name="connsiteX9" fmla="*/ 70746 w 267616"/>
                    <a:gd name="connsiteY9" fmla="*/ 138384 h 424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7616" h="424871">
                      <a:moveTo>
                        <a:pt x="70746" y="138384"/>
                      </a:moveTo>
                      <a:cubicBezTo>
                        <a:pt x="70746" y="138384"/>
                        <a:pt x="111386" y="22814"/>
                        <a:pt x="134246" y="2494"/>
                      </a:cubicBezTo>
                      <a:cubicBezTo>
                        <a:pt x="157106" y="-17826"/>
                        <a:pt x="209176" y="92029"/>
                        <a:pt x="214891" y="114889"/>
                      </a:cubicBezTo>
                      <a:cubicBezTo>
                        <a:pt x="220606" y="137749"/>
                        <a:pt x="244736" y="193629"/>
                        <a:pt x="254261" y="224744"/>
                      </a:cubicBezTo>
                      <a:cubicBezTo>
                        <a:pt x="254261" y="224744"/>
                        <a:pt x="268231" y="237444"/>
                        <a:pt x="267596" y="273639"/>
                      </a:cubicBezTo>
                      <a:cubicBezTo>
                        <a:pt x="266326" y="325709"/>
                        <a:pt x="255531" y="347934"/>
                        <a:pt x="240926" y="377779"/>
                      </a:cubicBezTo>
                      <a:cubicBezTo>
                        <a:pt x="221876" y="416514"/>
                        <a:pt x="169806" y="448899"/>
                        <a:pt x="116466" y="400639"/>
                      </a:cubicBezTo>
                      <a:cubicBezTo>
                        <a:pt x="96781" y="382859"/>
                        <a:pt x="26931" y="319994"/>
                        <a:pt x="23756" y="307929"/>
                      </a:cubicBezTo>
                      <a:cubicBezTo>
                        <a:pt x="20581" y="295864"/>
                        <a:pt x="-16884" y="105364"/>
                        <a:pt x="9151" y="85679"/>
                      </a:cubicBezTo>
                      <a:cubicBezTo>
                        <a:pt x="35821" y="65994"/>
                        <a:pt x="70746" y="138384"/>
                        <a:pt x="70746" y="138384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CA48E9AF-D1C1-1D38-90F2-A15AEC7C423C}"/>
                    </a:ext>
                  </a:extLst>
                </p:cNvPr>
                <p:cNvSpPr/>
                <p:nvPr/>
              </p:nvSpPr>
              <p:spPr>
                <a:xfrm>
                  <a:off x="7663815" y="2696455"/>
                  <a:ext cx="158750" cy="136915"/>
                </a:xfrm>
                <a:custGeom>
                  <a:avLst/>
                  <a:gdLst>
                    <a:gd name="connsiteX0" fmla="*/ 0 w 158750"/>
                    <a:gd name="connsiteY0" fmla="*/ 136915 h 136915"/>
                    <a:gd name="connsiteX1" fmla="*/ 57785 w 158750"/>
                    <a:gd name="connsiteY1" fmla="*/ 107705 h 136915"/>
                    <a:gd name="connsiteX2" fmla="*/ 158750 w 158750"/>
                    <a:gd name="connsiteY2" fmla="*/ 113420 h 136915"/>
                    <a:gd name="connsiteX3" fmla="*/ 129540 w 158750"/>
                    <a:gd name="connsiteY3" fmla="*/ 38490 h 136915"/>
                    <a:gd name="connsiteX4" fmla="*/ 42545 w 158750"/>
                    <a:gd name="connsiteY4" fmla="*/ 6740 h 136915"/>
                    <a:gd name="connsiteX5" fmla="*/ 0 w 158750"/>
                    <a:gd name="connsiteY5" fmla="*/ 136915 h 136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750" h="136915">
                      <a:moveTo>
                        <a:pt x="0" y="136915"/>
                      </a:moveTo>
                      <a:cubicBezTo>
                        <a:pt x="0" y="136915"/>
                        <a:pt x="3175" y="101990"/>
                        <a:pt x="57785" y="107705"/>
                      </a:cubicBezTo>
                      <a:cubicBezTo>
                        <a:pt x="112395" y="113420"/>
                        <a:pt x="158750" y="130565"/>
                        <a:pt x="158750" y="113420"/>
                      </a:cubicBezTo>
                      <a:cubicBezTo>
                        <a:pt x="158750" y="96275"/>
                        <a:pt x="129540" y="38490"/>
                        <a:pt x="129540" y="38490"/>
                      </a:cubicBezTo>
                      <a:cubicBezTo>
                        <a:pt x="129540" y="38490"/>
                        <a:pt x="62865" y="-19295"/>
                        <a:pt x="42545" y="6740"/>
                      </a:cubicBezTo>
                      <a:cubicBezTo>
                        <a:pt x="22860" y="32775"/>
                        <a:pt x="0" y="96275"/>
                        <a:pt x="0" y="136915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8C544524-8164-F33F-22DA-721B243FCF27}"/>
                    </a:ext>
                  </a:extLst>
                </p:cNvPr>
                <p:cNvSpPr/>
                <p:nvPr/>
              </p:nvSpPr>
              <p:spPr>
                <a:xfrm>
                  <a:off x="7527274" y="2740025"/>
                  <a:ext cx="116219" cy="203041"/>
                </a:xfrm>
                <a:custGeom>
                  <a:avLst/>
                  <a:gdLst>
                    <a:gd name="connsiteX0" fmla="*/ 116220 w 116219"/>
                    <a:gd name="connsiteY0" fmla="*/ 99060 h 203041"/>
                    <a:gd name="connsiteX1" fmla="*/ 58435 w 116219"/>
                    <a:gd name="connsiteY1" fmla="*/ 0 h 203041"/>
                    <a:gd name="connsiteX2" fmla="*/ 650 w 116219"/>
                    <a:gd name="connsiteY2" fmla="*/ 38735 h 203041"/>
                    <a:gd name="connsiteX3" fmla="*/ 17795 w 116219"/>
                    <a:gd name="connsiteY3" fmla="*/ 200660 h 203041"/>
                    <a:gd name="connsiteX4" fmla="*/ 49545 w 116219"/>
                    <a:gd name="connsiteY4" fmla="*/ 125730 h 203041"/>
                    <a:gd name="connsiteX5" fmla="*/ 116220 w 116219"/>
                    <a:gd name="connsiteY5" fmla="*/ 99060 h 203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219" h="203041">
                      <a:moveTo>
                        <a:pt x="116220" y="99060"/>
                      </a:moveTo>
                      <a:cubicBezTo>
                        <a:pt x="116220" y="99060"/>
                        <a:pt x="74310" y="33020"/>
                        <a:pt x="58435" y="0"/>
                      </a:cubicBezTo>
                      <a:cubicBezTo>
                        <a:pt x="58435" y="0"/>
                        <a:pt x="3825" y="20955"/>
                        <a:pt x="650" y="38735"/>
                      </a:cubicBezTo>
                      <a:cubicBezTo>
                        <a:pt x="-2525" y="55880"/>
                        <a:pt x="6365" y="183515"/>
                        <a:pt x="17795" y="200660"/>
                      </a:cubicBezTo>
                      <a:cubicBezTo>
                        <a:pt x="29225" y="217805"/>
                        <a:pt x="38115" y="137160"/>
                        <a:pt x="49545" y="125730"/>
                      </a:cubicBezTo>
                      <a:cubicBezTo>
                        <a:pt x="60975" y="113665"/>
                        <a:pt x="116220" y="119380"/>
                        <a:pt x="116220" y="99060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8710D1F5-10C8-F707-5DB7-1C7A9B493C24}"/>
                    </a:ext>
                  </a:extLst>
                </p:cNvPr>
                <p:cNvSpPr/>
                <p:nvPr/>
              </p:nvSpPr>
              <p:spPr>
                <a:xfrm>
                  <a:off x="7641788" y="2785179"/>
                  <a:ext cx="137295" cy="69780"/>
                </a:xfrm>
                <a:custGeom>
                  <a:avLst/>
                  <a:gdLst>
                    <a:gd name="connsiteX0" fmla="*/ 6152 w 137295"/>
                    <a:gd name="connsiteY0" fmla="*/ 69781 h 69780"/>
                    <a:gd name="connsiteX1" fmla="*/ 2977 w 137295"/>
                    <a:gd name="connsiteY1" fmla="*/ 69146 h 69780"/>
                    <a:gd name="connsiteX2" fmla="*/ 1071 w 137295"/>
                    <a:gd name="connsiteY2" fmla="*/ 60256 h 69780"/>
                    <a:gd name="connsiteX3" fmla="*/ 44886 w 137295"/>
                    <a:gd name="connsiteY3" fmla="*/ 566 h 69780"/>
                    <a:gd name="connsiteX4" fmla="*/ 132517 w 137295"/>
                    <a:gd name="connsiteY4" fmla="*/ 17711 h 69780"/>
                    <a:gd name="connsiteX5" fmla="*/ 136961 w 137295"/>
                    <a:gd name="connsiteY5" fmla="*/ 25331 h 69780"/>
                    <a:gd name="connsiteX6" fmla="*/ 129342 w 137295"/>
                    <a:gd name="connsiteY6" fmla="*/ 29776 h 69780"/>
                    <a:gd name="connsiteX7" fmla="*/ 49331 w 137295"/>
                    <a:gd name="connsiteY7" fmla="*/ 12631 h 69780"/>
                    <a:gd name="connsiteX8" fmla="*/ 11867 w 137295"/>
                    <a:gd name="connsiteY8" fmla="*/ 66606 h 69780"/>
                    <a:gd name="connsiteX9" fmla="*/ 6152 w 137295"/>
                    <a:gd name="connsiteY9" fmla="*/ 69781 h 69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295" h="69780">
                      <a:moveTo>
                        <a:pt x="6152" y="69781"/>
                      </a:moveTo>
                      <a:cubicBezTo>
                        <a:pt x="4881" y="69781"/>
                        <a:pt x="3611" y="69781"/>
                        <a:pt x="2977" y="69146"/>
                      </a:cubicBezTo>
                      <a:cubicBezTo>
                        <a:pt x="-198" y="67241"/>
                        <a:pt x="-833" y="63431"/>
                        <a:pt x="1071" y="60256"/>
                      </a:cubicBezTo>
                      <a:cubicBezTo>
                        <a:pt x="16311" y="34856"/>
                        <a:pt x="36631" y="3741"/>
                        <a:pt x="44886" y="566"/>
                      </a:cubicBezTo>
                      <a:cubicBezTo>
                        <a:pt x="52506" y="-2609"/>
                        <a:pt x="96956" y="8186"/>
                        <a:pt x="132517" y="17711"/>
                      </a:cubicBezTo>
                      <a:cubicBezTo>
                        <a:pt x="135692" y="18346"/>
                        <a:pt x="138231" y="22156"/>
                        <a:pt x="136961" y="25331"/>
                      </a:cubicBezTo>
                      <a:cubicBezTo>
                        <a:pt x="135692" y="28506"/>
                        <a:pt x="132517" y="31046"/>
                        <a:pt x="129342" y="29776"/>
                      </a:cubicBezTo>
                      <a:cubicBezTo>
                        <a:pt x="95686" y="20886"/>
                        <a:pt x="56952" y="11996"/>
                        <a:pt x="49331" y="12631"/>
                      </a:cubicBezTo>
                      <a:cubicBezTo>
                        <a:pt x="44252" y="17076"/>
                        <a:pt x="25836" y="43746"/>
                        <a:pt x="11867" y="66606"/>
                      </a:cubicBezTo>
                      <a:cubicBezTo>
                        <a:pt x="10596" y="68511"/>
                        <a:pt x="8692" y="69781"/>
                        <a:pt x="6152" y="6978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A8E3569C-3C31-7324-E1ED-C7D6515317E0}"/>
                    </a:ext>
                  </a:extLst>
                </p:cNvPr>
                <p:cNvSpPr/>
                <p:nvPr/>
              </p:nvSpPr>
              <p:spPr>
                <a:xfrm>
                  <a:off x="7529155" y="2739389"/>
                  <a:ext cx="105547" cy="209550"/>
                </a:xfrm>
                <a:custGeom>
                  <a:avLst/>
                  <a:gdLst>
                    <a:gd name="connsiteX0" fmla="*/ 19089 w 105547"/>
                    <a:gd name="connsiteY0" fmla="*/ 209550 h 209550"/>
                    <a:gd name="connsiteX1" fmla="*/ 10200 w 105547"/>
                    <a:gd name="connsiteY1" fmla="*/ 203200 h 209550"/>
                    <a:gd name="connsiteX2" fmla="*/ 6389 w 105547"/>
                    <a:gd name="connsiteY2" fmla="*/ 41275 h 209550"/>
                    <a:gd name="connsiteX3" fmla="*/ 43219 w 105547"/>
                    <a:gd name="connsiteY3" fmla="*/ 0 h 209550"/>
                    <a:gd name="connsiteX4" fmla="*/ 52744 w 105547"/>
                    <a:gd name="connsiteY4" fmla="*/ 8255 h 209550"/>
                    <a:gd name="connsiteX5" fmla="*/ 15914 w 105547"/>
                    <a:gd name="connsiteY5" fmla="*/ 49530 h 209550"/>
                    <a:gd name="connsiteX6" fmla="*/ 19725 w 105547"/>
                    <a:gd name="connsiteY6" fmla="*/ 192405 h 209550"/>
                    <a:gd name="connsiteX7" fmla="*/ 36235 w 105547"/>
                    <a:gd name="connsiteY7" fmla="*/ 142240 h 209550"/>
                    <a:gd name="connsiteX8" fmla="*/ 41950 w 105547"/>
                    <a:gd name="connsiteY8" fmla="*/ 123190 h 209550"/>
                    <a:gd name="connsiteX9" fmla="*/ 52110 w 105547"/>
                    <a:gd name="connsiteY9" fmla="*/ 93980 h 209550"/>
                    <a:gd name="connsiteX10" fmla="*/ 59729 w 105547"/>
                    <a:gd name="connsiteY10" fmla="*/ 90170 h 209550"/>
                    <a:gd name="connsiteX11" fmla="*/ 100369 w 105547"/>
                    <a:gd name="connsiteY11" fmla="*/ 99060 h 209550"/>
                    <a:gd name="connsiteX12" fmla="*/ 105450 w 105547"/>
                    <a:gd name="connsiteY12" fmla="*/ 106680 h 209550"/>
                    <a:gd name="connsiteX13" fmla="*/ 97829 w 105547"/>
                    <a:gd name="connsiteY13" fmla="*/ 111760 h 209550"/>
                    <a:gd name="connsiteX14" fmla="*/ 62904 w 105547"/>
                    <a:gd name="connsiteY14" fmla="*/ 104140 h 209550"/>
                    <a:gd name="connsiteX15" fmla="*/ 54650 w 105547"/>
                    <a:gd name="connsiteY15" fmla="*/ 127635 h 209550"/>
                    <a:gd name="connsiteX16" fmla="*/ 48935 w 105547"/>
                    <a:gd name="connsiteY16" fmla="*/ 146050 h 209550"/>
                    <a:gd name="connsiteX17" fmla="*/ 20360 w 105547"/>
                    <a:gd name="connsiteY17" fmla="*/ 209550 h 209550"/>
                    <a:gd name="connsiteX18" fmla="*/ 19089 w 105547"/>
                    <a:gd name="connsiteY18" fmla="*/ 209550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5547" h="209550">
                      <a:moveTo>
                        <a:pt x="19089" y="209550"/>
                      </a:moveTo>
                      <a:cubicBezTo>
                        <a:pt x="16550" y="209550"/>
                        <a:pt x="13375" y="208280"/>
                        <a:pt x="10200" y="203200"/>
                      </a:cubicBezTo>
                      <a:cubicBezTo>
                        <a:pt x="2579" y="187960"/>
                        <a:pt x="-6311" y="55880"/>
                        <a:pt x="6389" y="41275"/>
                      </a:cubicBezTo>
                      <a:cubicBezTo>
                        <a:pt x="16550" y="29845"/>
                        <a:pt x="43219" y="0"/>
                        <a:pt x="43219" y="0"/>
                      </a:cubicBezTo>
                      <a:lnTo>
                        <a:pt x="52744" y="8255"/>
                      </a:lnTo>
                      <a:cubicBezTo>
                        <a:pt x="52744" y="8255"/>
                        <a:pt x="26075" y="38100"/>
                        <a:pt x="15914" y="49530"/>
                      </a:cubicBezTo>
                      <a:cubicBezTo>
                        <a:pt x="10835" y="57785"/>
                        <a:pt x="12104" y="163195"/>
                        <a:pt x="19725" y="192405"/>
                      </a:cubicBezTo>
                      <a:cubicBezTo>
                        <a:pt x="24169" y="182245"/>
                        <a:pt x="31154" y="160020"/>
                        <a:pt x="36235" y="142240"/>
                      </a:cubicBezTo>
                      <a:cubicBezTo>
                        <a:pt x="38139" y="135890"/>
                        <a:pt x="40044" y="129540"/>
                        <a:pt x="41950" y="123190"/>
                      </a:cubicBezTo>
                      <a:lnTo>
                        <a:pt x="52110" y="93980"/>
                      </a:lnTo>
                      <a:cubicBezTo>
                        <a:pt x="53379" y="90805"/>
                        <a:pt x="56554" y="89535"/>
                        <a:pt x="59729" y="90170"/>
                      </a:cubicBezTo>
                      <a:lnTo>
                        <a:pt x="100369" y="99060"/>
                      </a:lnTo>
                      <a:cubicBezTo>
                        <a:pt x="103544" y="99695"/>
                        <a:pt x="106085" y="102870"/>
                        <a:pt x="105450" y="106680"/>
                      </a:cubicBezTo>
                      <a:cubicBezTo>
                        <a:pt x="104814" y="110490"/>
                        <a:pt x="101639" y="112395"/>
                        <a:pt x="97829" y="111760"/>
                      </a:cubicBezTo>
                      <a:lnTo>
                        <a:pt x="62904" y="104140"/>
                      </a:lnTo>
                      <a:lnTo>
                        <a:pt x="54650" y="127635"/>
                      </a:lnTo>
                      <a:cubicBezTo>
                        <a:pt x="52744" y="133350"/>
                        <a:pt x="50839" y="140335"/>
                        <a:pt x="48935" y="146050"/>
                      </a:cubicBezTo>
                      <a:cubicBezTo>
                        <a:pt x="34329" y="196215"/>
                        <a:pt x="29885" y="208915"/>
                        <a:pt x="20360" y="209550"/>
                      </a:cubicBezTo>
                      <a:cubicBezTo>
                        <a:pt x="19725" y="209550"/>
                        <a:pt x="19089" y="209550"/>
                        <a:pt x="19089" y="20955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21C527D-B45D-8229-A448-1B98AD303AB7}"/>
                  </a:ext>
                </a:extLst>
              </p:cNvPr>
              <p:cNvSpPr/>
              <p:nvPr/>
            </p:nvSpPr>
            <p:spPr>
              <a:xfrm>
                <a:off x="7580630" y="2829560"/>
                <a:ext cx="83819" cy="247014"/>
              </a:xfrm>
              <a:custGeom>
                <a:avLst/>
                <a:gdLst>
                  <a:gd name="connsiteX0" fmla="*/ 77470 w 83819"/>
                  <a:gd name="connsiteY0" fmla="*/ 247015 h 247014"/>
                  <a:gd name="connsiteX1" fmla="*/ 73025 w 83819"/>
                  <a:gd name="connsiteY1" fmla="*/ 245110 h 247014"/>
                  <a:gd name="connsiteX2" fmla="*/ 12064 w 83819"/>
                  <a:gd name="connsiteY2" fmla="*/ 184150 h 247014"/>
                  <a:gd name="connsiteX3" fmla="*/ 4445 w 83819"/>
                  <a:gd name="connsiteY3" fmla="*/ 75565 h 247014"/>
                  <a:gd name="connsiteX4" fmla="*/ 0 w 83819"/>
                  <a:gd name="connsiteY4" fmla="*/ 6985 h 247014"/>
                  <a:gd name="connsiteX5" fmla="*/ 5714 w 83819"/>
                  <a:gd name="connsiteY5" fmla="*/ 0 h 247014"/>
                  <a:gd name="connsiteX6" fmla="*/ 12700 w 83819"/>
                  <a:gd name="connsiteY6" fmla="*/ 5715 h 247014"/>
                  <a:gd name="connsiteX7" fmla="*/ 17145 w 83819"/>
                  <a:gd name="connsiteY7" fmla="*/ 75565 h 247014"/>
                  <a:gd name="connsiteX8" fmla="*/ 17145 w 83819"/>
                  <a:gd name="connsiteY8" fmla="*/ 76200 h 247014"/>
                  <a:gd name="connsiteX9" fmla="*/ 21589 w 83819"/>
                  <a:gd name="connsiteY9" fmla="*/ 175260 h 247014"/>
                  <a:gd name="connsiteX10" fmla="*/ 81914 w 83819"/>
                  <a:gd name="connsiteY10" fmla="*/ 235585 h 247014"/>
                  <a:gd name="connsiteX11" fmla="*/ 81914 w 83819"/>
                  <a:gd name="connsiteY11" fmla="*/ 244475 h 247014"/>
                  <a:gd name="connsiteX12" fmla="*/ 77470 w 83819"/>
                  <a:gd name="connsiteY12" fmla="*/ 247015 h 247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19" h="247014">
                    <a:moveTo>
                      <a:pt x="77470" y="247015"/>
                    </a:moveTo>
                    <a:cubicBezTo>
                      <a:pt x="76200" y="247015"/>
                      <a:pt x="74295" y="246380"/>
                      <a:pt x="73025" y="245110"/>
                    </a:cubicBezTo>
                    <a:cubicBezTo>
                      <a:pt x="71120" y="243205"/>
                      <a:pt x="29210" y="204470"/>
                      <a:pt x="12064" y="184150"/>
                    </a:cubicBezTo>
                    <a:cubicBezTo>
                      <a:pt x="-6350" y="162560"/>
                      <a:pt x="3175" y="86360"/>
                      <a:pt x="4445" y="75565"/>
                    </a:cubicBezTo>
                    <a:cubicBezTo>
                      <a:pt x="4445" y="62230"/>
                      <a:pt x="0" y="7620"/>
                      <a:pt x="0" y="6985"/>
                    </a:cubicBezTo>
                    <a:cubicBezTo>
                      <a:pt x="0" y="3175"/>
                      <a:pt x="2539" y="635"/>
                      <a:pt x="5714" y="0"/>
                    </a:cubicBezTo>
                    <a:cubicBezTo>
                      <a:pt x="9525" y="0"/>
                      <a:pt x="12064" y="2540"/>
                      <a:pt x="12700" y="5715"/>
                    </a:cubicBezTo>
                    <a:cubicBezTo>
                      <a:pt x="12700" y="8255"/>
                      <a:pt x="17145" y="62230"/>
                      <a:pt x="17145" y="75565"/>
                    </a:cubicBezTo>
                    <a:cubicBezTo>
                      <a:pt x="17145" y="75565"/>
                      <a:pt x="17145" y="76200"/>
                      <a:pt x="17145" y="76200"/>
                    </a:cubicBezTo>
                    <a:cubicBezTo>
                      <a:pt x="12700" y="107315"/>
                      <a:pt x="10160" y="161925"/>
                      <a:pt x="21589" y="175260"/>
                    </a:cubicBezTo>
                    <a:cubicBezTo>
                      <a:pt x="38735" y="194945"/>
                      <a:pt x="81280" y="234950"/>
                      <a:pt x="81914" y="235585"/>
                    </a:cubicBezTo>
                    <a:cubicBezTo>
                      <a:pt x="84455" y="238125"/>
                      <a:pt x="84455" y="241935"/>
                      <a:pt x="81914" y="244475"/>
                    </a:cubicBezTo>
                    <a:cubicBezTo>
                      <a:pt x="80645" y="246380"/>
                      <a:pt x="78739" y="247015"/>
                      <a:pt x="77470" y="24701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491C66EB-89A4-F401-CCDB-9CEB5A831605}"/>
                  </a:ext>
                </a:extLst>
              </p:cNvPr>
              <p:cNvSpPr/>
              <p:nvPr/>
            </p:nvSpPr>
            <p:spPr>
              <a:xfrm>
                <a:off x="7568079" y="2245821"/>
                <a:ext cx="346065" cy="250435"/>
              </a:xfrm>
              <a:custGeom>
                <a:avLst/>
                <a:gdLst>
                  <a:gd name="connsiteX0" fmla="*/ 25250 w 346065"/>
                  <a:gd name="connsiteY0" fmla="*/ 82723 h 250435"/>
                  <a:gd name="connsiteX1" fmla="*/ 127485 w 346065"/>
                  <a:gd name="connsiteY1" fmla="*/ 47798 h 250435"/>
                  <a:gd name="connsiteX2" fmla="*/ 304650 w 346065"/>
                  <a:gd name="connsiteY2" fmla="*/ 53513 h 250435"/>
                  <a:gd name="connsiteX3" fmla="*/ 306555 w 346065"/>
                  <a:gd name="connsiteY3" fmla="*/ 234488 h 250435"/>
                  <a:gd name="connsiteX4" fmla="*/ 225910 w 346065"/>
                  <a:gd name="connsiteY4" fmla="*/ 176703 h 250435"/>
                  <a:gd name="connsiteX5" fmla="*/ 206860 w 346065"/>
                  <a:gd name="connsiteY5" fmla="*/ 203373 h 250435"/>
                  <a:gd name="connsiteX6" fmla="*/ 177650 w 346065"/>
                  <a:gd name="connsiteY6" fmla="*/ 114473 h 250435"/>
                  <a:gd name="connsiteX7" fmla="*/ 32870 w 346065"/>
                  <a:gd name="connsiteY7" fmla="*/ 127808 h 250435"/>
                  <a:gd name="connsiteX8" fmla="*/ 25250 w 346065"/>
                  <a:gd name="connsiteY8" fmla="*/ 82723 h 250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6065" h="250435">
                    <a:moveTo>
                      <a:pt x="25250" y="82723"/>
                    </a:moveTo>
                    <a:cubicBezTo>
                      <a:pt x="46205" y="86533"/>
                      <a:pt x="90655" y="90343"/>
                      <a:pt x="127485" y="47798"/>
                    </a:cubicBezTo>
                    <a:cubicBezTo>
                      <a:pt x="164315" y="5253"/>
                      <a:pt x="235435" y="-36657"/>
                      <a:pt x="304650" y="53513"/>
                    </a:cubicBezTo>
                    <a:cubicBezTo>
                      <a:pt x="373865" y="144318"/>
                      <a:pt x="343385" y="202103"/>
                      <a:pt x="306555" y="234488"/>
                    </a:cubicBezTo>
                    <a:cubicBezTo>
                      <a:pt x="269725" y="267508"/>
                      <a:pt x="217655" y="249728"/>
                      <a:pt x="225910" y="176703"/>
                    </a:cubicBezTo>
                    <a:cubicBezTo>
                      <a:pt x="225910" y="176703"/>
                      <a:pt x="218290" y="211628"/>
                      <a:pt x="206860" y="203373"/>
                    </a:cubicBezTo>
                    <a:cubicBezTo>
                      <a:pt x="195430" y="195118"/>
                      <a:pt x="220195" y="132253"/>
                      <a:pt x="177650" y="114473"/>
                    </a:cubicBezTo>
                    <a:cubicBezTo>
                      <a:pt x="135105" y="97328"/>
                      <a:pt x="102720" y="160828"/>
                      <a:pt x="32870" y="127808"/>
                    </a:cubicBezTo>
                    <a:cubicBezTo>
                      <a:pt x="-36345" y="96058"/>
                      <a:pt x="25250" y="82723"/>
                      <a:pt x="25250" y="8272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E97FFA0-6574-97D7-CB0E-1644D2B4CF37}"/>
                  </a:ext>
                </a:extLst>
              </p:cNvPr>
              <p:cNvSpPr/>
              <p:nvPr/>
            </p:nvSpPr>
            <p:spPr>
              <a:xfrm>
                <a:off x="7018067" y="2128929"/>
                <a:ext cx="271801" cy="204626"/>
              </a:xfrm>
              <a:custGeom>
                <a:avLst/>
                <a:gdLst>
                  <a:gd name="connsiteX0" fmla="*/ 234268 w 271801"/>
                  <a:gd name="connsiteY0" fmla="*/ 18640 h 204626"/>
                  <a:gd name="connsiteX1" fmla="*/ 132033 w 271801"/>
                  <a:gd name="connsiteY1" fmla="*/ 16735 h 204626"/>
                  <a:gd name="connsiteX2" fmla="*/ 14558 w 271801"/>
                  <a:gd name="connsiteY2" fmla="*/ 184375 h 204626"/>
                  <a:gd name="connsiteX3" fmla="*/ 62818 w 271801"/>
                  <a:gd name="connsiteY3" fmla="*/ 190090 h 204626"/>
                  <a:gd name="connsiteX4" fmla="*/ 145368 w 271801"/>
                  <a:gd name="connsiteY4" fmla="*/ 30070 h 204626"/>
                  <a:gd name="connsiteX5" fmla="*/ 259033 w 271801"/>
                  <a:gd name="connsiteY5" fmla="*/ 35785 h 204626"/>
                  <a:gd name="connsiteX6" fmla="*/ 234268 w 271801"/>
                  <a:gd name="connsiteY6" fmla="*/ 18640 h 20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1801" h="204626">
                    <a:moveTo>
                      <a:pt x="234268" y="18640"/>
                    </a:moveTo>
                    <a:cubicBezTo>
                      <a:pt x="234268" y="18640"/>
                      <a:pt x="191723" y="-22000"/>
                      <a:pt x="132033" y="16735"/>
                    </a:cubicBezTo>
                    <a:cubicBezTo>
                      <a:pt x="72343" y="55470"/>
                      <a:pt x="53293" y="182470"/>
                      <a:pt x="14558" y="184375"/>
                    </a:cubicBezTo>
                    <a:cubicBezTo>
                      <a:pt x="-24177" y="186280"/>
                      <a:pt x="22178" y="225015"/>
                      <a:pt x="62818" y="190090"/>
                    </a:cubicBezTo>
                    <a:cubicBezTo>
                      <a:pt x="103458" y="155165"/>
                      <a:pt x="105363" y="51660"/>
                      <a:pt x="145368" y="30070"/>
                    </a:cubicBezTo>
                    <a:cubicBezTo>
                      <a:pt x="186008" y="9115"/>
                      <a:pt x="224108" y="47215"/>
                      <a:pt x="259033" y="35785"/>
                    </a:cubicBezTo>
                    <a:cubicBezTo>
                      <a:pt x="293958" y="24355"/>
                      <a:pt x="247603" y="20545"/>
                      <a:pt x="234268" y="1864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8668428-B944-63EA-DD5E-B3EFE6433EF3}"/>
                  </a:ext>
                </a:extLst>
              </p:cNvPr>
              <p:cNvSpPr/>
              <p:nvPr/>
            </p:nvSpPr>
            <p:spPr>
              <a:xfrm>
                <a:off x="7247686" y="2144304"/>
                <a:ext cx="85094" cy="296732"/>
              </a:xfrm>
              <a:custGeom>
                <a:avLst/>
                <a:gdLst>
                  <a:gd name="connsiteX0" fmla="*/ 4649 w 85094"/>
                  <a:gd name="connsiteY0" fmla="*/ 3266 h 296732"/>
                  <a:gd name="connsiteX1" fmla="*/ 56719 w 85094"/>
                  <a:gd name="connsiteY1" fmla="*/ 151856 h 296732"/>
                  <a:gd name="connsiteX2" fmla="*/ 41479 w 85094"/>
                  <a:gd name="connsiteY2" fmla="*/ 296636 h 296732"/>
                  <a:gd name="connsiteX3" fmla="*/ 47194 w 85094"/>
                  <a:gd name="connsiteY3" fmla="*/ 227421 h 296732"/>
                  <a:gd name="connsiteX4" fmla="*/ 47194 w 85094"/>
                  <a:gd name="connsiteY4" fmla="*/ 19141 h 296732"/>
                  <a:gd name="connsiteX5" fmla="*/ 4649 w 85094"/>
                  <a:gd name="connsiteY5" fmla="*/ 3266 h 29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094" h="296732">
                    <a:moveTo>
                      <a:pt x="4649" y="3266"/>
                    </a:moveTo>
                    <a:cubicBezTo>
                      <a:pt x="4649" y="3266"/>
                      <a:pt x="96724" y="41366"/>
                      <a:pt x="56719" y="151856"/>
                    </a:cubicBezTo>
                    <a:cubicBezTo>
                      <a:pt x="12269" y="273141"/>
                      <a:pt x="17983" y="298541"/>
                      <a:pt x="41479" y="296636"/>
                    </a:cubicBezTo>
                    <a:cubicBezTo>
                      <a:pt x="57989" y="295366"/>
                      <a:pt x="31954" y="275681"/>
                      <a:pt x="47194" y="227421"/>
                    </a:cubicBezTo>
                    <a:cubicBezTo>
                      <a:pt x="56083" y="200116"/>
                      <a:pt x="127839" y="54066"/>
                      <a:pt x="47194" y="19141"/>
                    </a:cubicBezTo>
                    <a:cubicBezTo>
                      <a:pt x="-20751" y="-10704"/>
                      <a:pt x="4649" y="3266"/>
                      <a:pt x="4649" y="3266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CADD1F5-1433-E483-CBD0-AF0162A8159F}"/>
                  </a:ext>
                </a:extLst>
              </p:cNvPr>
              <p:cNvSpPr/>
              <p:nvPr/>
            </p:nvSpPr>
            <p:spPr>
              <a:xfrm>
                <a:off x="7918103" y="4310668"/>
                <a:ext cx="141952" cy="245456"/>
              </a:xfrm>
              <a:custGeom>
                <a:avLst/>
                <a:gdLst>
                  <a:gd name="connsiteX0" fmla="*/ 135602 w 141952"/>
                  <a:gd name="connsiteY0" fmla="*/ 245457 h 245456"/>
                  <a:gd name="connsiteX1" fmla="*/ 129252 w 141952"/>
                  <a:gd name="connsiteY1" fmla="*/ 239742 h 245456"/>
                  <a:gd name="connsiteX2" fmla="*/ 2252 w 141952"/>
                  <a:gd name="connsiteY2" fmla="*/ 11142 h 245456"/>
                  <a:gd name="connsiteX3" fmla="*/ 1617 w 141952"/>
                  <a:gd name="connsiteY3" fmla="*/ 2252 h 245456"/>
                  <a:gd name="connsiteX4" fmla="*/ 10507 w 141952"/>
                  <a:gd name="connsiteY4" fmla="*/ 1617 h 245456"/>
                  <a:gd name="connsiteX5" fmla="*/ 141952 w 141952"/>
                  <a:gd name="connsiteY5" fmla="*/ 239107 h 245456"/>
                  <a:gd name="connsiteX6" fmla="*/ 135602 w 141952"/>
                  <a:gd name="connsiteY6" fmla="*/ 245457 h 245456"/>
                  <a:gd name="connsiteX7" fmla="*/ 135602 w 141952"/>
                  <a:gd name="connsiteY7" fmla="*/ 245457 h 24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952" h="245456">
                    <a:moveTo>
                      <a:pt x="135602" y="245457"/>
                    </a:moveTo>
                    <a:cubicBezTo>
                      <a:pt x="132427" y="245457"/>
                      <a:pt x="129252" y="242917"/>
                      <a:pt x="129252" y="239742"/>
                    </a:cubicBezTo>
                    <a:cubicBezTo>
                      <a:pt x="119092" y="114647"/>
                      <a:pt x="2887" y="11777"/>
                      <a:pt x="2252" y="11142"/>
                    </a:cubicBezTo>
                    <a:cubicBezTo>
                      <a:pt x="-288" y="8602"/>
                      <a:pt x="-923" y="4792"/>
                      <a:pt x="1617" y="2252"/>
                    </a:cubicBezTo>
                    <a:cubicBezTo>
                      <a:pt x="4157" y="-288"/>
                      <a:pt x="7967" y="-923"/>
                      <a:pt x="10507" y="1617"/>
                    </a:cubicBezTo>
                    <a:cubicBezTo>
                      <a:pt x="15587" y="6062"/>
                      <a:pt x="131792" y="108297"/>
                      <a:pt x="141952" y="239107"/>
                    </a:cubicBezTo>
                    <a:cubicBezTo>
                      <a:pt x="141952" y="242282"/>
                      <a:pt x="139412" y="245457"/>
                      <a:pt x="135602" y="245457"/>
                    </a:cubicBezTo>
                    <a:cubicBezTo>
                      <a:pt x="136237" y="245457"/>
                      <a:pt x="135602" y="245457"/>
                      <a:pt x="135602" y="24545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4D87BAA-6C9E-37D5-DA0D-D26C8BF26B15}"/>
                  </a:ext>
                </a:extLst>
              </p:cNvPr>
              <p:cNvSpPr/>
              <p:nvPr/>
            </p:nvSpPr>
            <p:spPr>
              <a:xfrm>
                <a:off x="6640741" y="4464570"/>
                <a:ext cx="420930" cy="480174"/>
              </a:xfrm>
              <a:custGeom>
                <a:avLst/>
                <a:gdLst>
                  <a:gd name="connsiteX0" fmla="*/ 6438 w 420930"/>
                  <a:gd name="connsiteY0" fmla="*/ 480175 h 480174"/>
                  <a:gd name="connsiteX1" fmla="*/ 1993 w 420930"/>
                  <a:gd name="connsiteY1" fmla="*/ 478270 h 480174"/>
                  <a:gd name="connsiteX2" fmla="*/ 1358 w 420930"/>
                  <a:gd name="connsiteY2" fmla="*/ 469380 h 480174"/>
                  <a:gd name="connsiteX3" fmla="*/ 5803 w 420930"/>
                  <a:gd name="connsiteY3" fmla="*/ 464300 h 480174"/>
                  <a:gd name="connsiteX4" fmla="*/ 155028 w 420930"/>
                  <a:gd name="connsiteY4" fmla="*/ 315709 h 480174"/>
                  <a:gd name="connsiteX5" fmla="*/ 409663 w 420930"/>
                  <a:gd name="connsiteY5" fmla="*/ 2655 h 480174"/>
                  <a:gd name="connsiteX6" fmla="*/ 418553 w 420930"/>
                  <a:gd name="connsiteY6" fmla="*/ 1384 h 480174"/>
                  <a:gd name="connsiteX7" fmla="*/ 419823 w 420930"/>
                  <a:gd name="connsiteY7" fmla="*/ 10275 h 480174"/>
                  <a:gd name="connsiteX8" fmla="*/ 163283 w 420930"/>
                  <a:gd name="connsiteY8" fmla="*/ 325234 h 480174"/>
                  <a:gd name="connsiteX9" fmla="*/ 14693 w 420930"/>
                  <a:gd name="connsiteY9" fmla="*/ 473189 h 480174"/>
                  <a:gd name="connsiteX10" fmla="*/ 10248 w 420930"/>
                  <a:gd name="connsiteY10" fmla="*/ 478270 h 480174"/>
                  <a:gd name="connsiteX11" fmla="*/ 6438 w 420930"/>
                  <a:gd name="connsiteY11" fmla="*/ 480175 h 48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0930" h="480174">
                    <a:moveTo>
                      <a:pt x="6438" y="480175"/>
                    </a:moveTo>
                    <a:cubicBezTo>
                      <a:pt x="5168" y="480175"/>
                      <a:pt x="3263" y="479539"/>
                      <a:pt x="1993" y="478270"/>
                    </a:cubicBezTo>
                    <a:cubicBezTo>
                      <a:pt x="-547" y="475730"/>
                      <a:pt x="-547" y="471920"/>
                      <a:pt x="1358" y="469380"/>
                    </a:cubicBezTo>
                    <a:lnTo>
                      <a:pt x="5803" y="464300"/>
                    </a:lnTo>
                    <a:cubicBezTo>
                      <a:pt x="28028" y="440170"/>
                      <a:pt x="74383" y="389370"/>
                      <a:pt x="155028" y="315709"/>
                    </a:cubicBezTo>
                    <a:cubicBezTo>
                      <a:pt x="240118" y="237605"/>
                      <a:pt x="407758" y="5195"/>
                      <a:pt x="409663" y="2655"/>
                    </a:cubicBezTo>
                    <a:cubicBezTo>
                      <a:pt x="411568" y="114"/>
                      <a:pt x="415378" y="-1155"/>
                      <a:pt x="418553" y="1384"/>
                    </a:cubicBezTo>
                    <a:cubicBezTo>
                      <a:pt x="421093" y="3289"/>
                      <a:pt x="421728" y="7100"/>
                      <a:pt x="419823" y="10275"/>
                    </a:cubicBezTo>
                    <a:cubicBezTo>
                      <a:pt x="417918" y="12814"/>
                      <a:pt x="249008" y="246495"/>
                      <a:pt x="163283" y="325234"/>
                    </a:cubicBezTo>
                    <a:cubicBezTo>
                      <a:pt x="83273" y="398895"/>
                      <a:pt x="36918" y="449059"/>
                      <a:pt x="14693" y="473189"/>
                    </a:cubicBezTo>
                    <a:lnTo>
                      <a:pt x="10248" y="478270"/>
                    </a:lnTo>
                    <a:cubicBezTo>
                      <a:pt x="9613" y="479539"/>
                      <a:pt x="8343" y="480175"/>
                      <a:pt x="6438" y="48017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25F8436E-9DBD-6417-B7C3-1A480228D971}"/>
                  </a:ext>
                </a:extLst>
              </p:cNvPr>
              <p:cNvSpPr/>
              <p:nvPr/>
            </p:nvSpPr>
            <p:spPr>
              <a:xfrm>
                <a:off x="7612894" y="3547624"/>
                <a:ext cx="69821" cy="185540"/>
              </a:xfrm>
              <a:custGeom>
                <a:avLst/>
                <a:gdLst>
                  <a:gd name="connsiteX0" fmla="*/ 62985 w 69821"/>
                  <a:gd name="connsiteY0" fmla="*/ 185540 h 185540"/>
                  <a:gd name="connsiteX1" fmla="*/ 57270 w 69821"/>
                  <a:gd name="connsiteY1" fmla="*/ 181730 h 185540"/>
                  <a:gd name="connsiteX2" fmla="*/ 120 w 69821"/>
                  <a:gd name="connsiteY2" fmla="*/ 7740 h 185540"/>
                  <a:gd name="connsiteX3" fmla="*/ 5200 w 69821"/>
                  <a:gd name="connsiteY3" fmla="*/ 120 h 185540"/>
                  <a:gd name="connsiteX4" fmla="*/ 12820 w 69821"/>
                  <a:gd name="connsiteY4" fmla="*/ 5200 h 185540"/>
                  <a:gd name="connsiteX5" fmla="*/ 69335 w 69821"/>
                  <a:gd name="connsiteY5" fmla="*/ 176650 h 185540"/>
                  <a:gd name="connsiteX6" fmla="*/ 66160 w 69821"/>
                  <a:gd name="connsiteY6" fmla="*/ 184905 h 185540"/>
                  <a:gd name="connsiteX7" fmla="*/ 62985 w 69821"/>
                  <a:gd name="connsiteY7" fmla="*/ 185540 h 185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21" h="185540">
                    <a:moveTo>
                      <a:pt x="62985" y="185540"/>
                    </a:moveTo>
                    <a:cubicBezTo>
                      <a:pt x="60445" y="185540"/>
                      <a:pt x="58540" y="184270"/>
                      <a:pt x="57270" y="181730"/>
                    </a:cubicBezTo>
                    <a:cubicBezTo>
                      <a:pt x="24250" y="114420"/>
                      <a:pt x="120" y="9010"/>
                      <a:pt x="120" y="7740"/>
                    </a:cubicBezTo>
                    <a:cubicBezTo>
                      <a:pt x="-515" y="4565"/>
                      <a:pt x="1390" y="755"/>
                      <a:pt x="5200" y="120"/>
                    </a:cubicBezTo>
                    <a:cubicBezTo>
                      <a:pt x="8375" y="-515"/>
                      <a:pt x="12185" y="1390"/>
                      <a:pt x="12820" y="5200"/>
                    </a:cubicBezTo>
                    <a:cubicBezTo>
                      <a:pt x="12820" y="6470"/>
                      <a:pt x="36950" y="110610"/>
                      <a:pt x="69335" y="176650"/>
                    </a:cubicBezTo>
                    <a:cubicBezTo>
                      <a:pt x="70605" y="179825"/>
                      <a:pt x="69335" y="183635"/>
                      <a:pt x="66160" y="184905"/>
                    </a:cubicBezTo>
                    <a:cubicBezTo>
                      <a:pt x="64890" y="185540"/>
                      <a:pt x="63620" y="185540"/>
                      <a:pt x="62985" y="18554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CA8FC87-1A3D-D23F-E551-DB992953A81A}"/>
                  </a:ext>
                </a:extLst>
              </p:cNvPr>
              <p:cNvSpPr/>
              <p:nvPr/>
            </p:nvSpPr>
            <p:spPr>
              <a:xfrm>
                <a:off x="7136156" y="2391554"/>
                <a:ext cx="117153" cy="61907"/>
              </a:xfrm>
              <a:custGeom>
                <a:avLst/>
                <a:gdLst>
                  <a:gd name="connsiteX0" fmla="*/ 23468 w 117153"/>
                  <a:gd name="connsiteY0" fmla="*/ 4301 h 61907"/>
                  <a:gd name="connsiteX1" fmla="*/ 116813 w 117153"/>
                  <a:gd name="connsiteY1" fmla="*/ 22081 h 61907"/>
                  <a:gd name="connsiteX2" fmla="*/ 12038 w 117153"/>
                  <a:gd name="connsiteY2" fmla="*/ 54466 h 61907"/>
                  <a:gd name="connsiteX3" fmla="*/ 23468 w 117153"/>
                  <a:gd name="connsiteY3" fmla="*/ 4301 h 6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3" h="61907">
                    <a:moveTo>
                      <a:pt x="23468" y="4301"/>
                    </a:moveTo>
                    <a:cubicBezTo>
                      <a:pt x="38708" y="20176"/>
                      <a:pt x="123163" y="-3954"/>
                      <a:pt x="116813" y="22081"/>
                    </a:cubicBezTo>
                    <a:cubicBezTo>
                      <a:pt x="111099" y="48116"/>
                      <a:pt x="43153" y="75421"/>
                      <a:pt x="12038" y="54466"/>
                    </a:cubicBezTo>
                    <a:cubicBezTo>
                      <a:pt x="-12092" y="37956"/>
                      <a:pt x="4418" y="-15384"/>
                      <a:pt x="23468" y="43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5" name="Graphic 2">
              <a:extLst>
                <a:ext uri="{FF2B5EF4-FFF2-40B4-BE49-F238E27FC236}">
                  <a16:creationId xmlns:a16="http://schemas.microsoft.com/office/drawing/2014/main" id="{4089808B-B9C5-223B-7186-DF32C58FA5A5}"/>
                </a:ext>
              </a:extLst>
            </p:cNvPr>
            <p:cNvGrpSpPr/>
            <p:nvPr/>
          </p:nvGrpSpPr>
          <p:grpSpPr>
            <a:xfrm>
              <a:off x="3922267" y="1512987"/>
              <a:ext cx="2425827" cy="4523094"/>
              <a:chOff x="3922267" y="1512987"/>
              <a:chExt cx="2425827" cy="4523094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CAF87DE-4C84-760D-DCBC-6541DBCF1E91}"/>
                  </a:ext>
                </a:extLst>
              </p:cNvPr>
              <p:cNvSpPr/>
              <p:nvPr/>
            </p:nvSpPr>
            <p:spPr>
              <a:xfrm>
                <a:off x="5035206" y="2253784"/>
                <a:ext cx="254218" cy="285072"/>
              </a:xfrm>
              <a:custGeom>
                <a:avLst/>
                <a:gdLst>
                  <a:gd name="connsiteX0" fmla="*/ 32729 w 254218"/>
                  <a:gd name="connsiteY0" fmla="*/ 14436 h 285072"/>
                  <a:gd name="connsiteX1" fmla="*/ 979 w 254218"/>
                  <a:gd name="connsiteY1" fmla="*/ 227161 h 285072"/>
                  <a:gd name="connsiteX2" fmla="*/ 239739 w 254218"/>
                  <a:gd name="connsiteY2" fmla="*/ 266530 h 285072"/>
                  <a:gd name="connsiteX3" fmla="*/ 174334 w 254218"/>
                  <a:gd name="connsiteY3" fmla="*/ 42376 h 285072"/>
                  <a:gd name="connsiteX4" fmla="*/ 32729 w 254218"/>
                  <a:gd name="connsiteY4" fmla="*/ 14436 h 285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218" h="285072">
                    <a:moveTo>
                      <a:pt x="32729" y="14436"/>
                    </a:moveTo>
                    <a:cubicBezTo>
                      <a:pt x="32729" y="14436"/>
                      <a:pt x="-6641" y="187791"/>
                      <a:pt x="979" y="227161"/>
                    </a:cubicBezTo>
                    <a:cubicBezTo>
                      <a:pt x="8599" y="266530"/>
                      <a:pt x="184494" y="310980"/>
                      <a:pt x="239739" y="266530"/>
                    </a:cubicBezTo>
                    <a:cubicBezTo>
                      <a:pt x="294984" y="221445"/>
                      <a:pt x="174334" y="42376"/>
                      <a:pt x="174334" y="42376"/>
                    </a:cubicBezTo>
                    <a:cubicBezTo>
                      <a:pt x="174334" y="42376"/>
                      <a:pt x="63844" y="-30014"/>
                      <a:pt x="32729" y="14436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A31A1EC9-01AD-DB92-BB50-FC4866BB7E93}"/>
                  </a:ext>
                </a:extLst>
              </p:cNvPr>
              <p:cNvSpPr/>
              <p:nvPr/>
            </p:nvSpPr>
            <p:spPr>
              <a:xfrm>
                <a:off x="5129529" y="2333625"/>
                <a:ext cx="160600" cy="162560"/>
              </a:xfrm>
              <a:custGeom>
                <a:avLst/>
                <a:gdLst>
                  <a:gd name="connsiteX0" fmla="*/ 0 w 160600"/>
                  <a:gd name="connsiteY0" fmla="*/ 0 h 162560"/>
                  <a:gd name="connsiteX1" fmla="*/ 57150 w 160600"/>
                  <a:gd name="connsiteY1" fmla="*/ 138430 h 162560"/>
                  <a:gd name="connsiteX2" fmla="*/ 159385 w 160600"/>
                  <a:gd name="connsiteY2" fmla="*/ 162560 h 162560"/>
                  <a:gd name="connsiteX3" fmla="*/ 142875 w 160600"/>
                  <a:gd name="connsiteY3" fmla="*/ 77470 h 162560"/>
                  <a:gd name="connsiteX4" fmla="*/ 142875 w 160600"/>
                  <a:gd name="connsiteY4" fmla="*/ 77470 h 162560"/>
                  <a:gd name="connsiteX5" fmla="*/ 0 w 160600"/>
                  <a:gd name="connsiteY5" fmla="*/ 0 h 162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600" h="162560">
                    <a:moveTo>
                      <a:pt x="0" y="0"/>
                    </a:moveTo>
                    <a:cubicBezTo>
                      <a:pt x="0" y="0"/>
                      <a:pt x="20955" y="114935"/>
                      <a:pt x="57150" y="138430"/>
                    </a:cubicBezTo>
                    <a:cubicBezTo>
                      <a:pt x="86995" y="157480"/>
                      <a:pt x="140335" y="161925"/>
                      <a:pt x="159385" y="162560"/>
                    </a:cubicBezTo>
                    <a:cubicBezTo>
                      <a:pt x="163830" y="139700"/>
                      <a:pt x="155575" y="108585"/>
                      <a:pt x="142875" y="77470"/>
                    </a:cubicBezTo>
                    <a:lnTo>
                      <a:pt x="142875" y="77470"/>
                    </a:lnTo>
                    <a:cubicBezTo>
                      <a:pt x="142240" y="77470"/>
                      <a:pt x="45085" y="38735"/>
                      <a:pt x="0" y="0"/>
                    </a:cubicBezTo>
                    <a:close/>
                  </a:path>
                </a:pathLst>
              </a:custGeom>
              <a:solidFill>
                <a:srgbClr val="CE98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37119C5-0ADA-3817-4BC4-EC7A0CBD1F8E}"/>
                  </a:ext>
                </a:extLst>
              </p:cNvPr>
              <p:cNvSpPr/>
              <p:nvPr/>
            </p:nvSpPr>
            <p:spPr>
              <a:xfrm>
                <a:off x="5411351" y="1995583"/>
                <a:ext cx="160139" cy="120288"/>
              </a:xfrm>
              <a:custGeom>
                <a:avLst/>
                <a:gdLst>
                  <a:gd name="connsiteX0" fmla="*/ 10279 w 160139"/>
                  <a:gd name="connsiteY0" fmla="*/ 120236 h 120288"/>
                  <a:gd name="connsiteX1" fmla="*/ 160139 w 160139"/>
                  <a:gd name="connsiteY1" fmla="*/ 51656 h 120288"/>
                  <a:gd name="connsiteX2" fmla="*/ 33139 w 160139"/>
                  <a:gd name="connsiteY2" fmla="*/ 3396 h 120288"/>
                  <a:gd name="connsiteX3" fmla="*/ 10279 w 160139"/>
                  <a:gd name="connsiteY3" fmla="*/ 120236 h 120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139" h="120288">
                    <a:moveTo>
                      <a:pt x="10279" y="120236"/>
                    </a:moveTo>
                    <a:cubicBezTo>
                      <a:pt x="10279" y="120236"/>
                      <a:pt x="98544" y="124681"/>
                      <a:pt x="160139" y="51656"/>
                    </a:cubicBezTo>
                    <a:cubicBezTo>
                      <a:pt x="160139" y="51656"/>
                      <a:pt x="44569" y="-15654"/>
                      <a:pt x="33139" y="3396"/>
                    </a:cubicBezTo>
                    <a:cubicBezTo>
                      <a:pt x="20439" y="22446"/>
                      <a:pt x="-18296" y="80231"/>
                      <a:pt x="10279" y="120236"/>
                    </a:cubicBezTo>
                    <a:close/>
                  </a:path>
                </a:pathLst>
              </a:custGeom>
              <a:solidFill>
                <a:srgbClr val="CC3278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62EF56B-AD17-7F15-1F39-D85842F51AFC}"/>
                  </a:ext>
                </a:extLst>
              </p:cNvPr>
              <p:cNvSpPr/>
              <p:nvPr/>
            </p:nvSpPr>
            <p:spPr>
              <a:xfrm>
                <a:off x="4979197" y="1810480"/>
                <a:ext cx="498952" cy="607182"/>
              </a:xfrm>
              <a:custGeom>
                <a:avLst/>
                <a:gdLst>
                  <a:gd name="connsiteX0" fmla="*/ 161762 w 498952"/>
                  <a:gd name="connsiteY0" fmla="*/ 11334 h 607182"/>
                  <a:gd name="connsiteX1" fmla="*/ 493233 w 498952"/>
                  <a:gd name="connsiteY1" fmla="*/ 248824 h 607182"/>
                  <a:gd name="connsiteX2" fmla="*/ 413858 w 498952"/>
                  <a:gd name="connsiteY2" fmla="*/ 598709 h 607182"/>
                  <a:gd name="connsiteX3" fmla="*/ 6187 w 498952"/>
                  <a:gd name="connsiteY3" fmla="*/ 352329 h 607182"/>
                  <a:gd name="connsiteX4" fmla="*/ 161762 w 498952"/>
                  <a:gd name="connsiteY4" fmla="*/ 11334 h 60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952" h="607182">
                    <a:moveTo>
                      <a:pt x="161762" y="11334"/>
                    </a:moveTo>
                    <a:cubicBezTo>
                      <a:pt x="298287" y="-26131"/>
                      <a:pt x="469103" y="23399"/>
                      <a:pt x="493233" y="248824"/>
                    </a:cubicBezTo>
                    <a:cubicBezTo>
                      <a:pt x="517362" y="474249"/>
                      <a:pt x="460212" y="582199"/>
                      <a:pt x="413858" y="598709"/>
                    </a:cubicBezTo>
                    <a:cubicBezTo>
                      <a:pt x="319243" y="632364"/>
                      <a:pt x="43018" y="568864"/>
                      <a:pt x="6187" y="352329"/>
                    </a:cubicBezTo>
                    <a:cubicBezTo>
                      <a:pt x="-20482" y="190404"/>
                      <a:pt x="40478" y="44354"/>
                      <a:pt x="161762" y="11334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2BD6DD44-460A-0048-C0B5-09969FC1CC6C}"/>
                  </a:ext>
                </a:extLst>
              </p:cNvPr>
              <p:cNvSpPr/>
              <p:nvPr/>
            </p:nvSpPr>
            <p:spPr>
              <a:xfrm>
                <a:off x="4976950" y="1828164"/>
                <a:ext cx="456109" cy="441951"/>
              </a:xfrm>
              <a:custGeom>
                <a:avLst/>
                <a:gdLst>
                  <a:gd name="connsiteX0" fmla="*/ 245290 w 456109"/>
                  <a:gd name="connsiteY0" fmla="*/ 285115 h 441951"/>
                  <a:gd name="connsiteX1" fmla="*/ 193220 w 456109"/>
                  <a:gd name="connsiteY1" fmla="*/ 354965 h 441951"/>
                  <a:gd name="connsiteX2" fmla="*/ 155755 w 456109"/>
                  <a:gd name="connsiteY2" fmla="*/ 431165 h 441951"/>
                  <a:gd name="connsiteX3" fmla="*/ 40820 w 456109"/>
                  <a:gd name="connsiteY3" fmla="*/ 426085 h 441951"/>
                  <a:gd name="connsiteX4" fmla="*/ 21135 w 456109"/>
                  <a:gd name="connsiteY4" fmla="*/ 119380 h 441951"/>
                  <a:gd name="connsiteX5" fmla="*/ 203380 w 456109"/>
                  <a:gd name="connsiteY5" fmla="*/ 0 h 441951"/>
                  <a:gd name="connsiteX6" fmla="*/ 371655 w 456109"/>
                  <a:gd name="connsiteY6" fmla="*/ 24765 h 441951"/>
                  <a:gd name="connsiteX7" fmla="*/ 428805 w 456109"/>
                  <a:gd name="connsiteY7" fmla="*/ 73660 h 441951"/>
                  <a:gd name="connsiteX8" fmla="*/ 456110 w 456109"/>
                  <a:gd name="connsiteY8" fmla="*/ 137160 h 441951"/>
                  <a:gd name="connsiteX9" fmla="*/ 426265 w 456109"/>
                  <a:gd name="connsiteY9" fmla="*/ 177165 h 441951"/>
                  <a:gd name="connsiteX10" fmla="*/ 356415 w 456109"/>
                  <a:gd name="connsiteY10" fmla="*/ 198120 h 441951"/>
                  <a:gd name="connsiteX11" fmla="*/ 346255 w 456109"/>
                  <a:gd name="connsiteY11" fmla="*/ 279400 h 441951"/>
                  <a:gd name="connsiteX12" fmla="*/ 301170 w 456109"/>
                  <a:gd name="connsiteY12" fmla="*/ 209550 h 441951"/>
                  <a:gd name="connsiteX13" fmla="*/ 245290 w 456109"/>
                  <a:gd name="connsiteY13" fmla="*/ 285115 h 441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6109" h="441951">
                    <a:moveTo>
                      <a:pt x="245290" y="285115"/>
                    </a:moveTo>
                    <a:cubicBezTo>
                      <a:pt x="245290" y="285115"/>
                      <a:pt x="202745" y="308610"/>
                      <a:pt x="193220" y="354965"/>
                    </a:cubicBezTo>
                    <a:cubicBezTo>
                      <a:pt x="183695" y="401320"/>
                      <a:pt x="172265" y="423545"/>
                      <a:pt x="155755" y="431165"/>
                    </a:cubicBezTo>
                    <a:cubicBezTo>
                      <a:pt x="139245" y="438785"/>
                      <a:pt x="75745" y="453390"/>
                      <a:pt x="40820" y="426085"/>
                    </a:cubicBezTo>
                    <a:cubicBezTo>
                      <a:pt x="5895" y="398780"/>
                      <a:pt x="-20140" y="233045"/>
                      <a:pt x="21135" y="119380"/>
                    </a:cubicBezTo>
                    <a:cubicBezTo>
                      <a:pt x="62410" y="5715"/>
                      <a:pt x="203380" y="0"/>
                      <a:pt x="203380" y="0"/>
                    </a:cubicBezTo>
                    <a:lnTo>
                      <a:pt x="371655" y="24765"/>
                    </a:lnTo>
                    <a:lnTo>
                      <a:pt x="428805" y="73660"/>
                    </a:lnTo>
                    <a:lnTo>
                      <a:pt x="456110" y="137160"/>
                    </a:lnTo>
                    <a:cubicBezTo>
                      <a:pt x="456110" y="137160"/>
                      <a:pt x="453570" y="158115"/>
                      <a:pt x="426265" y="177165"/>
                    </a:cubicBezTo>
                    <a:cubicBezTo>
                      <a:pt x="398960" y="196850"/>
                      <a:pt x="365305" y="186055"/>
                      <a:pt x="356415" y="198120"/>
                    </a:cubicBezTo>
                    <a:cubicBezTo>
                      <a:pt x="347525" y="210185"/>
                      <a:pt x="355145" y="274320"/>
                      <a:pt x="346255" y="279400"/>
                    </a:cubicBezTo>
                    <a:cubicBezTo>
                      <a:pt x="333555" y="287020"/>
                      <a:pt x="316410" y="210820"/>
                      <a:pt x="301170" y="209550"/>
                    </a:cubicBezTo>
                    <a:cubicBezTo>
                      <a:pt x="285930" y="208915"/>
                      <a:pt x="232590" y="237490"/>
                      <a:pt x="245290" y="28511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2520789C-335D-826F-554F-1A4F68FD748E}"/>
                  </a:ext>
                </a:extLst>
              </p:cNvPr>
              <p:cNvSpPr/>
              <p:nvPr/>
            </p:nvSpPr>
            <p:spPr>
              <a:xfrm>
                <a:off x="4679950" y="4044315"/>
                <a:ext cx="65712" cy="86563"/>
              </a:xfrm>
              <a:custGeom>
                <a:avLst/>
                <a:gdLst>
                  <a:gd name="connsiteX0" fmla="*/ 0 w 65712"/>
                  <a:gd name="connsiteY0" fmla="*/ 55880 h 86563"/>
                  <a:gd name="connsiteX1" fmla="*/ 50165 w 65712"/>
                  <a:gd name="connsiteY1" fmla="*/ 86360 h 86563"/>
                  <a:gd name="connsiteX2" fmla="*/ 27940 w 65712"/>
                  <a:gd name="connsiteY2" fmla="*/ 0 h 86563"/>
                  <a:gd name="connsiteX3" fmla="*/ 0 w 65712"/>
                  <a:gd name="connsiteY3" fmla="*/ 55880 h 8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12" h="86563">
                    <a:moveTo>
                      <a:pt x="0" y="55880"/>
                    </a:moveTo>
                    <a:cubicBezTo>
                      <a:pt x="0" y="55880"/>
                      <a:pt x="5080" y="80645"/>
                      <a:pt x="50165" y="86360"/>
                    </a:cubicBezTo>
                    <a:cubicBezTo>
                      <a:pt x="95250" y="91440"/>
                      <a:pt x="27940" y="0"/>
                      <a:pt x="27940" y="0"/>
                    </a:cubicBezTo>
                    <a:cubicBezTo>
                      <a:pt x="27940" y="0"/>
                      <a:pt x="8255" y="1905"/>
                      <a:pt x="0" y="55880"/>
                    </a:cubicBezTo>
                    <a:close/>
                  </a:path>
                </a:pathLst>
              </a:custGeom>
              <a:solidFill>
                <a:srgbClr val="CC3278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928D1FB4-33A9-58C8-8B74-B88AA33F339D}"/>
                  </a:ext>
                </a:extLst>
              </p:cNvPr>
              <p:cNvSpPr/>
              <p:nvPr/>
            </p:nvSpPr>
            <p:spPr>
              <a:xfrm>
                <a:off x="5637529" y="3990975"/>
                <a:ext cx="55602" cy="70484"/>
              </a:xfrm>
              <a:custGeom>
                <a:avLst/>
                <a:gdLst>
                  <a:gd name="connsiteX0" fmla="*/ 31115 w 55602"/>
                  <a:gd name="connsiteY0" fmla="*/ 70485 h 70484"/>
                  <a:gd name="connsiteX1" fmla="*/ 55245 w 55602"/>
                  <a:gd name="connsiteY1" fmla="*/ 34290 h 70484"/>
                  <a:gd name="connsiteX2" fmla="*/ 0 w 55602"/>
                  <a:gd name="connsiteY2" fmla="*/ 0 h 70484"/>
                  <a:gd name="connsiteX3" fmla="*/ 31115 w 55602"/>
                  <a:gd name="connsiteY3" fmla="*/ 70485 h 70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602" h="70484">
                    <a:moveTo>
                      <a:pt x="31115" y="70485"/>
                    </a:moveTo>
                    <a:cubicBezTo>
                      <a:pt x="31115" y="70485"/>
                      <a:pt x="59055" y="51435"/>
                      <a:pt x="55245" y="34290"/>
                    </a:cubicBezTo>
                    <a:cubicBezTo>
                      <a:pt x="51435" y="17145"/>
                      <a:pt x="0" y="0"/>
                      <a:pt x="0" y="0"/>
                    </a:cubicBezTo>
                    <a:lnTo>
                      <a:pt x="31115" y="70485"/>
                    </a:lnTo>
                    <a:close/>
                  </a:path>
                </a:pathLst>
              </a:custGeom>
              <a:solidFill>
                <a:srgbClr val="CC3278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F1DD442-FED3-ED9B-2154-FFA0BD288655}"/>
                  </a:ext>
                </a:extLst>
              </p:cNvPr>
              <p:cNvSpPr/>
              <p:nvPr/>
            </p:nvSpPr>
            <p:spPr>
              <a:xfrm>
                <a:off x="4672847" y="4363720"/>
                <a:ext cx="40757" cy="124459"/>
              </a:xfrm>
              <a:custGeom>
                <a:avLst/>
                <a:gdLst>
                  <a:gd name="connsiteX0" fmla="*/ 40757 w 40757"/>
                  <a:gd name="connsiteY0" fmla="*/ 0 h 124459"/>
                  <a:gd name="connsiteX1" fmla="*/ 13452 w 40757"/>
                  <a:gd name="connsiteY1" fmla="*/ 9525 h 124459"/>
                  <a:gd name="connsiteX2" fmla="*/ 2022 w 40757"/>
                  <a:gd name="connsiteY2" fmla="*/ 122555 h 124459"/>
                  <a:gd name="connsiteX3" fmla="*/ 40757 w 40757"/>
                  <a:gd name="connsiteY3" fmla="*/ 124460 h 124459"/>
                  <a:gd name="connsiteX4" fmla="*/ 40757 w 40757"/>
                  <a:gd name="connsiteY4" fmla="*/ 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757" h="124459">
                    <a:moveTo>
                      <a:pt x="40757" y="0"/>
                    </a:moveTo>
                    <a:cubicBezTo>
                      <a:pt x="40757" y="0"/>
                      <a:pt x="13452" y="0"/>
                      <a:pt x="13452" y="9525"/>
                    </a:cubicBezTo>
                    <a:cubicBezTo>
                      <a:pt x="13452" y="19050"/>
                      <a:pt x="-6233" y="122555"/>
                      <a:pt x="2022" y="122555"/>
                    </a:cubicBezTo>
                    <a:cubicBezTo>
                      <a:pt x="10277" y="122555"/>
                      <a:pt x="40757" y="124460"/>
                      <a:pt x="40757" y="124460"/>
                    </a:cubicBezTo>
                    <a:lnTo>
                      <a:pt x="40757" y="0"/>
                    </a:ln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40CD920-5916-AE71-27A0-7A9FC07521F5}"/>
                  </a:ext>
                </a:extLst>
              </p:cNvPr>
              <p:cNvSpPr/>
              <p:nvPr/>
            </p:nvSpPr>
            <p:spPr>
              <a:xfrm>
                <a:off x="4493118" y="5170804"/>
                <a:ext cx="62371" cy="156355"/>
              </a:xfrm>
              <a:custGeom>
                <a:avLst/>
                <a:gdLst>
                  <a:gd name="connsiteX0" fmla="*/ 7761 w 62371"/>
                  <a:gd name="connsiteY0" fmla="*/ 40005 h 156355"/>
                  <a:gd name="connsiteX1" fmla="*/ 10302 w 62371"/>
                  <a:gd name="connsiteY1" fmla="*/ 141605 h 156355"/>
                  <a:gd name="connsiteX2" fmla="*/ 62372 w 62371"/>
                  <a:gd name="connsiteY2" fmla="*/ 0 h 156355"/>
                  <a:gd name="connsiteX3" fmla="*/ 7761 w 62371"/>
                  <a:gd name="connsiteY3" fmla="*/ 40005 h 15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371" h="156355">
                    <a:moveTo>
                      <a:pt x="7761" y="40005"/>
                    </a:moveTo>
                    <a:cubicBezTo>
                      <a:pt x="7761" y="40005"/>
                      <a:pt x="-11289" y="70485"/>
                      <a:pt x="10302" y="141605"/>
                    </a:cubicBezTo>
                    <a:cubicBezTo>
                      <a:pt x="31891" y="213360"/>
                      <a:pt x="62372" y="0"/>
                      <a:pt x="62372" y="0"/>
                    </a:cubicBezTo>
                    <a:cubicBezTo>
                      <a:pt x="62372" y="0"/>
                      <a:pt x="33161" y="6350"/>
                      <a:pt x="7761" y="4000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0373EFE-AB32-7E6D-C839-D98534ACF338}"/>
                  </a:ext>
                </a:extLst>
              </p:cNvPr>
              <p:cNvSpPr/>
              <p:nvPr/>
            </p:nvSpPr>
            <p:spPr>
              <a:xfrm>
                <a:off x="5522142" y="3702050"/>
                <a:ext cx="169998" cy="173674"/>
              </a:xfrm>
              <a:custGeom>
                <a:avLst/>
                <a:gdLst>
                  <a:gd name="connsiteX0" fmla="*/ 169998 w 169998"/>
                  <a:gd name="connsiteY0" fmla="*/ 121285 h 173674"/>
                  <a:gd name="connsiteX1" fmla="*/ 48078 w 169998"/>
                  <a:gd name="connsiteY1" fmla="*/ 173355 h 173674"/>
                  <a:gd name="connsiteX2" fmla="*/ 32838 w 169998"/>
                  <a:gd name="connsiteY2" fmla="*/ 0 h 173674"/>
                  <a:gd name="connsiteX3" fmla="*/ 169998 w 169998"/>
                  <a:gd name="connsiteY3" fmla="*/ 121285 h 1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998" h="173674">
                    <a:moveTo>
                      <a:pt x="169998" y="121285"/>
                    </a:moveTo>
                    <a:cubicBezTo>
                      <a:pt x="169998" y="121285"/>
                      <a:pt x="146503" y="178435"/>
                      <a:pt x="48078" y="173355"/>
                    </a:cubicBezTo>
                    <a:cubicBezTo>
                      <a:pt x="-50347" y="168275"/>
                      <a:pt x="32838" y="0"/>
                      <a:pt x="32838" y="0"/>
                    </a:cubicBezTo>
                    <a:cubicBezTo>
                      <a:pt x="32838" y="0"/>
                      <a:pt x="110308" y="7620"/>
                      <a:pt x="169998" y="12128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1FE3B0E-DCE6-CD20-9C29-5D8E4239F33B}"/>
                  </a:ext>
                </a:extLst>
              </p:cNvPr>
              <p:cNvSpPr/>
              <p:nvPr/>
            </p:nvSpPr>
            <p:spPr>
              <a:xfrm>
                <a:off x="4605501" y="3601084"/>
                <a:ext cx="207051" cy="317611"/>
              </a:xfrm>
              <a:custGeom>
                <a:avLst/>
                <a:gdLst>
                  <a:gd name="connsiteX0" fmla="*/ 154 w 207051"/>
                  <a:gd name="connsiteY0" fmla="*/ 238125 h 317611"/>
                  <a:gd name="connsiteX1" fmla="*/ 134774 w 207051"/>
                  <a:gd name="connsiteY1" fmla="*/ 317500 h 317611"/>
                  <a:gd name="connsiteX2" fmla="*/ 162079 w 207051"/>
                  <a:gd name="connsiteY2" fmla="*/ 0 h 317611"/>
                  <a:gd name="connsiteX3" fmla="*/ 154 w 207051"/>
                  <a:gd name="connsiteY3" fmla="*/ 238125 h 31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051" h="317611">
                    <a:moveTo>
                      <a:pt x="154" y="238125"/>
                    </a:moveTo>
                    <a:cubicBezTo>
                      <a:pt x="154" y="238125"/>
                      <a:pt x="-10006" y="310515"/>
                      <a:pt x="134774" y="317500"/>
                    </a:cubicBezTo>
                    <a:cubicBezTo>
                      <a:pt x="279554" y="324485"/>
                      <a:pt x="162079" y="0"/>
                      <a:pt x="162079" y="0"/>
                    </a:cubicBezTo>
                    <a:cubicBezTo>
                      <a:pt x="162079" y="0"/>
                      <a:pt x="14759" y="76835"/>
                      <a:pt x="154" y="23812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965842A-FCCC-9D7F-8035-FE02E9C247A4}"/>
                  </a:ext>
                </a:extLst>
              </p:cNvPr>
              <p:cNvSpPr/>
              <p:nvPr/>
            </p:nvSpPr>
            <p:spPr>
              <a:xfrm>
                <a:off x="4570729" y="5219065"/>
                <a:ext cx="190756" cy="371975"/>
              </a:xfrm>
              <a:custGeom>
                <a:avLst/>
                <a:gdLst>
                  <a:gd name="connsiteX0" fmla="*/ 0 w 190756"/>
                  <a:gd name="connsiteY0" fmla="*/ 219710 h 371975"/>
                  <a:gd name="connsiteX1" fmla="*/ 137795 w 190756"/>
                  <a:gd name="connsiteY1" fmla="*/ 369570 h 371975"/>
                  <a:gd name="connsiteX2" fmla="*/ 187960 w 190756"/>
                  <a:gd name="connsiteY2" fmla="*/ 174625 h 371975"/>
                  <a:gd name="connsiteX3" fmla="*/ 141605 w 190756"/>
                  <a:gd name="connsiteY3" fmla="*/ 0 h 371975"/>
                  <a:gd name="connsiteX4" fmla="*/ 0 w 190756"/>
                  <a:gd name="connsiteY4" fmla="*/ 219710 h 37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756" h="371975">
                    <a:moveTo>
                      <a:pt x="0" y="219710"/>
                    </a:moveTo>
                    <a:cubicBezTo>
                      <a:pt x="0" y="219710"/>
                      <a:pt x="20955" y="394335"/>
                      <a:pt x="137795" y="369570"/>
                    </a:cubicBezTo>
                    <a:cubicBezTo>
                      <a:pt x="137795" y="369570"/>
                      <a:pt x="205105" y="345440"/>
                      <a:pt x="187960" y="174625"/>
                    </a:cubicBezTo>
                    <a:cubicBezTo>
                      <a:pt x="170815" y="3810"/>
                      <a:pt x="141605" y="0"/>
                      <a:pt x="141605" y="0"/>
                    </a:cubicBezTo>
                    <a:lnTo>
                      <a:pt x="0" y="219710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32FACAB-3CB5-52FA-4951-1153CF1F2C2B}"/>
                  </a:ext>
                </a:extLst>
              </p:cNvPr>
              <p:cNvSpPr/>
              <p:nvPr/>
            </p:nvSpPr>
            <p:spPr>
              <a:xfrm>
                <a:off x="4453562" y="4900735"/>
                <a:ext cx="471125" cy="611090"/>
              </a:xfrm>
              <a:custGeom>
                <a:avLst/>
                <a:gdLst>
                  <a:gd name="connsiteX0" fmla="*/ 414982 w 471125"/>
                  <a:gd name="connsiteY0" fmla="*/ 26230 h 611090"/>
                  <a:gd name="connsiteX1" fmla="*/ 194637 w 471125"/>
                  <a:gd name="connsiteY1" fmla="*/ 82110 h 611090"/>
                  <a:gd name="connsiteX2" fmla="*/ 7947 w 471125"/>
                  <a:gd name="connsiteY2" fmla="*/ 449775 h 611090"/>
                  <a:gd name="connsiteX3" fmla="*/ 143837 w 471125"/>
                  <a:gd name="connsiteY3" fmla="*/ 594555 h 611090"/>
                  <a:gd name="connsiteX4" fmla="*/ 327987 w 471125"/>
                  <a:gd name="connsiteY4" fmla="*/ 305630 h 611090"/>
                  <a:gd name="connsiteX5" fmla="*/ 414982 w 471125"/>
                  <a:gd name="connsiteY5" fmla="*/ 26230 h 61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1125" h="611090">
                    <a:moveTo>
                      <a:pt x="414982" y="26230"/>
                    </a:moveTo>
                    <a:cubicBezTo>
                      <a:pt x="414982" y="26230"/>
                      <a:pt x="285442" y="-60765"/>
                      <a:pt x="194637" y="82110"/>
                    </a:cubicBezTo>
                    <a:cubicBezTo>
                      <a:pt x="91132" y="245305"/>
                      <a:pt x="62557" y="312615"/>
                      <a:pt x="7947" y="449775"/>
                    </a:cubicBezTo>
                    <a:cubicBezTo>
                      <a:pt x="-34598" y="557725"/>
                      <a:pt x="105737" y="649800"/>
                      <a:pt x="143837" y="594555"/>
                    </a:cubicBezTo>
                    <a:cubicBezTo>
                      <a:pt x="221307" y="482160"/>
                      <a:pt x="272742" y="391990"/>
                      <a:pt x="327987" y="305630"/>
                    </a:cubicBezTo>
                    <a:cubicBezTo>
                      <a:pt x="383867" y="219905"/>
                      <a:pt x="560397" y="160850"/>
                      <a:pt x="414982" y="2623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F2C550DC-F6C2-F436-018D-A1F552292DD0}"/>
                  </a:ext>
                </a:extLst>
              </p:cNvPr>
              <p:cNvSpPr/>
              <p:nvPr/>
            </p:nvSpPr>
            <p:spPr>
              <a:xfrm>
                <a:off x="4512945" y="5151120"/>
                <a:ext cx="206469" cy="231139"/>
              </a:xfrm>
              <a:custGeom>
                <a:avLst/>
                <a:gdLst>
                  <a:gd name="connsiteX0" fmla="*/ 0 w 206469"/>
                  <a:gd name="connsiteY0" fmla="*/ 74295 h 231139"/>
                  <a:gd name="connsiteX1" fmla="*/ 47625 w 206469"/>
                  <a:gd name="connsiteY1" fmla="*/ 40640 h 231139"/>
                  <a:gd name="connsiteX2" fmla="*/ 176530 w 206469"/>
                  <a:gd name="connsiteY2" fmla="*/ 162560 h 231139"/>
                  <a:gd name="connsiteX3" fmla="*/ 160020 w 206469"/>
                  <a:gd name="connsiteY3" fmla="*/ 231140 h 231139"/>
                  <a:gd name="connsiteX4" fmla="*/ 206375 w 206469"/>
                  <a:gd name="connsiteY4" fmla="*/ 167005 h 231139"/>
                  <a:gd name="connsiteX5" fmla="*/ 166370 w 206469"/>
                  <a:gd name="connsiteY5" fmla="*/ 28575 h 231139"/>
                  <a:gd name="connsiteX6" fmla="*/ 69215 w 206469"/>
                  <a:gd name="connsiteY6" fmla="*/ 0 h 231139"/>
                  <a:gd name="connsiteX7" fmla="*/ 43180 w 206469"/>
                  <a:gd name="connsiteY7" fmla="*/ 3810 h 231139"/>
                  <a:gd name="connsiteX8" fmla="*/ 13335 w 206469"/>
                  <a:gd name="connsiteY8" fmla="*/ 28575 h 231139"/>
                  <a:gd name="connsiteX9" fmla="*/ 0 w 206469"/>
                  <a:gd name="connsiteY9" fmla="*/ 74295 h 231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469" h="231139">
                    <a:moveTo>
                      <a:pt x="0" y="74295"/>
                    </a:moveTo>
                    <a:cubicBezTo>
                      <a:pt x="0" y="74295"/>
                      <a:pt x="15875" y="45720"/>
                      <a:pt x="47625" y="40640"/>
                    </a:cubicBezTo>
                    <a:cubicBezTo>
                      <a:pt x="114935" y="29845"/>
                      <a:pt x="171450" y="90805"/>
                      <a:pt x="176530" y="162560"/>
                    </a:cubicBezTo>
                    <a:cubicBezTo>
                      <a:pt x="178435" y="186690"/>
                      <a:pt x="170815" y="217170"/>
                      <a:pt x="160020" y="231140"/>
                    </a:cubicBezTo>
                    <a:cubicBezTo>
                      <a:pt x="160020" y="231140"/>
                      <a:pt x="205105" y="193040"/>
                      <a:pt x="206375" y="167005"/>
                    </a:cubicBezTo>
                    <a:cubicBezTo>
                      <a:pt x="207645" y="140970"/>
                      <a:pt x="196215" y="49530"/>
                      <a:pt x="166370" y="28575"/>
                    </a:cubicBezTo>
                    <a:cubicBezTo>
                      <a:pt x="136525" y="7620"/>
                      <a:pt x="69215" y="0"/>
                      <a:pt x="69215" y="0"/>
                    </a:cubicBezTo>
                    <a:lnTo>
                      <a:pt x="43180" y="3810"/>
                    </a:lnTo>
                    <a:cubicBezTo>
                      <a:pt x="43180" y="3810"/>
                      <a:pt x="15875" y="8890"/>
                      <a:pt x="13335" y="28575"/>
                    </a:cubicBezTo>
                    <a:cubicBezTo>
                      <a:pt x="11430" y="48260"/>
                      <a:pt x="0" y="74295"/>
                      <a:pt x="0" y="7429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0172476-20C5-E1A7-01E9-BDE6CDC69986}"/>
                  </a:ext>
                </a:extLst>
              </p:cNvPr>
              <p:cNvSpPr/>
              <p:nvPr/>
            </p:nvSpPr>
            <p:spPr>
              <a:xfrm>
                <a:off x="4677938" y="3597909"/>
                <a:ext cx="1297599" cy="1498235"/>
              </a:xfrm>
              <a:custGeom>
                <a:avLst/>
                <a:gdLst>
                  <a:gd name="connsiteX0" fmla="*/ 35032 w 1297599"/>
                  <a:gd name="connsiteY0" fmla="*/ 29210 h 1498235"/>
                  <a:gd name="connsiteX1" fmla="*/ 449687 w 1297599"/>
                  <a:gd name="connsiteY1" fmla="*/ 129540 h 1498235"/>
                  <a:gd name="connsiteX2" fmla="*/ 879582 w 1297599"/>
                  <a:gd name="connsiteY2" fmla="*/ 0 h 1498235"/>
                  <a:gd name="connsiteX3" fmla="*/ 1055477 w 1297599"/>
                  <a:gd name="connsiteY3" fmla="*/ 595630 h 1498235"/>
                  <a:gd name="connsiteX4" fmla="*/ 1272647 w 1297599"/>
                  <a:gd name="connsiteY4" fmla="*/ 1196340 h 1498235"/>
                  <a:gd name="connsiteX5" fmla="*/ 1231372 w 1297599"/>
                  <a:gd name="connsiteY5" fmla="*/ 1439545 h 1498235"/>
                  <a:gd name="connsiteX6" fmla="*/ 977372 w 1297599"/>
                  <a:gd name="connsiteY6" fmla="*/ 1299845 h 1498235"/>
                  <a:gd name="connsiteX7" fmla="*/ 692892 w 1297599"/>
                  <a:gd name="connsiteY7" fmla="*/ 922020 h 1498235"/>
                  <a:gd name="connsiteX8" fmla="*/ 537317 w 1297599"/>
                  <a:gd name="connsiteY8" fmla="*/ 813435 h 1498235"/>
                  <a:gd name="connsiteX9" fmla="*/ 340467 w 1297599"/>
                  <a:gd name="connsiteY9" fmla="*/ 1149985 h 1498235"/>
                  <a:gd name="connsiteX10" fmla="*/ 128377 w 1297599"/>
                  <a:gd name="connsiteY10" fmla="*/ 1496695 h 1498235"/>
                  <a:gd name="connsiteX11" fmla="*/ 14712 w 1297599"/>
                  <a:gd name="connsiteY11" fmla="*/ 1030605 h 1498235"/>
                  <a:gd name="connsiteX12" fmla="*/ 35667 w 1297599"/>
                  <a:gd name="connsiteY12" fmla="*/ 274955 h 1498235"/>
                  <a:gd name="connsiteX13" fmla="*/ 35032 w 1297599"/>
                  <a:gd name="connsiteY13" fmla="*/ 29210 h 149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97599" h="1498235">
                    <a:moveTo>
                      <a:pt x="35032" y="29210"/>
                    </a:moveTo>
                    <a:cubicBezTo>
                      <a:pt x="35032" y="29210"/>
                      <a:pt x="201402" y="160655"/>
                      <a:pt x="449687" y="129540"/>
                    </a:cubicBezTo>
                    <a:cubicBezTo>
                      <a:pt x="697972" y="98425"/>
                      <a:pt x="879582" y="0"/>
                      <a:pt x="879582" y="0"/>
                    </a:cubicBezTo>
                    <a:cubicBezTo>
                      <a:pt x="879582" y="0"/>
                      <a:pt x="951972" y="403860"/>
                      <a:pt x="1055477" y="595630"/>
                    </a:cubicBezTo>
                    <a:cubicBezTo>
                      <a:pt x="1158982" y="787400"/>
                      <a:pt x="1236452" y="1076960"/>
                      <a:pt x="1272647" y="1196340"/>
                    </a:cubicBezTo>
                    <a:cubicBezTo>
                      <a:pt x="1308842" y="1315720"/>
                      <a:pt x="1313922" y="1398270"/>
                      <a:pt x="1231372" y="1439545"/>
                    </a:cubicBezTo>
                    <a:cubicBezTo>
                      <a:pt x="1148822" y="1480820"/>
                      <a:pt x="1050397" y="1460500"/>
                      <a:pt x="977372" y="1299845"/>
                    </a:cubicBezTo>
                    <a:cubicBezTo>
                      <a:pt x="904982" y="1139190"/>
                      <a:pt x="744327" y="994410"/>
                      <a:pt x="692892" y="922020"/>
                    </a:cubicBezTo>
                    <a:cubicBezTo>
                      <a:pt x="640822" y="849630"/>
                      <a:pt x="594467" y="808355"/>
                      <a:pt x="537317" y="813435"/>
                    </a:cubicBezTo>
                    <a:cubicBezTo>
                      <a:pt x="480167" y="818515"/>
                      <a:pt x="366502" y="979170"/>
                      <a:pt x="340467" y="1149985"/>
                    </a:cubicBezTo>
                    <a:cubicBezTo>
                      <a:pt x="314432" y="1320800"/>
                      <a:pt x="294112" y="1517650"/>
                      <a:pt x="128377" y="1496695"/>
                    </a:cubicBezTo>
                    <a:cubicBezTo>
                      <a:pt x="-37358" y="1475740"/>
                      <a:pt x="-1163" y="1263650"/>
                      <a:pt x="14712" y="1030605"/>
                    </a:cubicBezTo>
                    <a:cubicBezTo>
                      <a:pt x="29952" y="797560"/>
                      <a:pt x="45827" y="378460"/>
                      <a:pt x="35667" y="274955"/>
                    </a:cubicBezTo>
                    <a:cubicBezTo>
                      <a:pt x="24872" y="171450"/>
                      <a:pt x="35032" y="96520"/>
                      <a:pt x="35032" y="29210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D0012D20-62C5-B998-56C7-C22B92ED5269}"/>
                  </a:ext>
                </a:extLst>
              </p:cNvPr>
              <p:cNvSpPr/>
              <p:nvPr/>
            </p:nvSpPr>
            <p:spPr>
              <a:xfrm>
                <a:off x="4500879" y="3887121"/>
                <a:ext cx="1493166" cy="1702148"/>
              </a:xfrm>
              <a:custGeom>
                <a:avLst/>
                <a:gdLst>
                  <a:gd name="connsiteX0" fmla="*/ 0 w 1493166"/>
                  <a:gd name="connsiteY0" fmla="*/ 1323688 h 1702148"/>
                  <a:gd name="connsiteX1" fmla="*/ 132080 w 1493166"/>
                  <a:gd name="connsiteY1" fmla="*/ 1301463 h 1702148"/>
                  <a:gd name="connsiteX2" fmla="*/ 208280 w 1493166"/>
                  <a:gd name="connsiteY2" fmla="*/ 1702148 h 1702148"/>
                  <a:gd name="connsiteX3" fmla="*/ 260350 w 1493166"/>
                  <a:gd name="connsiteY3" fmla="*/ 1629758 h 1702148"/>
                  <a:gd name="connsiteX4" fmla="*/ 460375 w 1493166"/>
                  <a:gd name="connsiteY4" fmla="*/ 1215738 h 1702148"/>
                  <a:gd name="connsiteX5" fmla="*/ 564515 w 1493166"/>
                  <a:gd name="connsiteY5" fmla="*/ 768063 h 1702148"/>
                  <a:gd name="connsiteX6" fmla="*/ 753745 w 1493166"/>
                  <a:gd name="connsiteY6" fmla="*/ 537558 h 1702148"/>
                  <a:gd name="connsiteX7" fmla="*/ 1016000 w 1493166"/>
                  <a:gd name="connsiteY7" fmla="*/ 863948 h 1702148"/>
                  <a:gd name="connsiteX8" fmla="*/ 1398905 w 1493166"/>
                  <a:gd name="connsiteY8" fmla="*/ 1188433 h 1702148"/>
                  <a:gd name="connsiteX9" fmla="*/ 1437005 w 1493166"/>
                  <a:gd name="connsiteY9" fmla="*/ 808703 h 1702148"/>
                  <a:gd name="connsiteX10" fmla="*/ 1264285 w 1493166"/>
                  <a:gd name="connsiteY10" fmla="*/ 352773 h 1702148"/>
                  <a:gd name="connsiteX11" fmla="*/ 1146810 w 1493166"/>
                  <a:gd name="connsiteY11" fmla="*/ 76548 h 1702148"/>
                  <a:gd name="connsiteX12" fmla="*/ 591185 w 1493166"/>
                  <a:gd name="connsiteY12" fmla="*/ 348 h 1702148"/>
                  <a:gd name="connsiteX13" fmla="*/ 208280 w 1493166"/>
                  <a:gd name="connsiteY13" fmla="*/ 110838 h 1702148"/>
                  <a:gd name="connsiteX14" fmla="*/ 170180 w 1493166"/>
                  <a:gd name="connsiteY14" fmla="*/ 1025238 h 1702148"/>
                  <a:gd name="connsiteX15" fmla="*/ 0 w 1493166"/>
                  <a:gd name="connsiteY15" fmla="*/ 1323688 h 170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3166" h="1702148">
                    <a:moveTo>
                      <a:pt x="0" y="1323688"/>
                    </a:moveTo>
                    <a:cubicBezTo>
                      <a:pt x="0" y="1323688"/>
                      <a:pt x="42545" y="1261458"/>
                      <a:pt x="132080" y="1301463"/>
                    </a:cubicBezTo>
                    <a:cubicBezTo>
                      <a:pt x="226695" y="1344008"/>
                      <a:pt x="283845" y="1657063"/>
                      <a:pt x="208280" y="1702148"/>
                    </a:cubicBezTo>
                    <a:cubicBezTo>
                      <a:pt x="208280" y="1702148"/>
                      <a:pt x="232410" y="1700244"/>
                      <a:pt x="260350" y="1629758"/>
                    </a:cubicBezTo>
                    <a:cubicBezTo>
                      <a:pt x="281940" y="1574513"/>
                      <a:pt x="399415" y="1352898"/>
                      <a:pt x="460375" y="1215738"/>
                    </a:cubicBezTo>
                    <a:cubicBezTo>
                      <a:pt x="518795" y="1084294"/>
                      <a:pt x="539750" y="875378"/>
                      <a:pt x="564515" y="768063"/>
                    </a:cubicBezTo>
                    <a:cubicBezTo>
                      <a:pt x="593090" y="646144"/>
                      <a:pt x="660400" y="517238"/>
                      <a:pt x="753745" y="537558"/>
                    </a:cubicBezTo>
                    <a:cubicBezTo>
                      <a:pt x="847090" y="558513"/>
                      <a:pt x="929640" y="753458"/>
                      <a:pt x="1016000" y="863948"/>
                    </a:cubicBezTo>
                    <a:cubicBezTo>
                      <a:pt x="1102360" y="974438"/>
                      <a:pt x="1250950" y="1246853"/>
                      <a:pt x="1398905" y="1188433"/>
                    </a:cubicBezTo>
                    <a:cubicBezTo>
                      <a:pt x="1547495" y="1130013"/>
                      <a:pt x="1488440" y="950308"/>
                      <a:pt x="1437005" y="808703"/>
                    </a:cubicBezTo>
                    <a:cubicBezTo>
                      <a:pt x="1384935" y="667098"/>
                      <a:pt x="1371600" y="608678"/>
                      <a:pt x="1264285" y="352773"/>
                    </a:cubicBezTo>
                    <a:cubicBezTo>
                      <a:pt x="1191260" y="178783"/>
                      <a:pt x="1146810" y="76548"/>
                      <a:pt x="1146810" y="76548"/>
                    </a:cubicBezTo>
                    <a:cubicBezTo>
                      <a:pt x="1146810" y="76548"/>
                      <a:pt x="904875" y="-6002"/>
                      <a:pt x="591185" y="348"/>
                    </a:cubicBezTo>
                    <a:cubicBezTo>
                      <a:pt x="277495" y="6698"/>
                      <a:pt x="208280" y="110838"/>
                      <a:pt x="208280" y="110838"/>
                    </a:cubicBezTo>
                    <a:lnTo>
                      <a:pt x="170180" y="1025238"/>
                    </a:lnTo>
                    <a:cubicBezTo>
                      <a:pt x="170180" y="1025238"/>
                      <a:pt x="59690" y="1189069"/>
                      <a:pt x="0" y="1323688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59CD5C2-C96B-F47D-18A3-8736A985EBAA}"/>
                  </a:ext>
                </a:extLst>
              </p:cNvPr>
              <p:cNvSpPr/>
              <p:nvPr/>
            </p:nvSpPr>
            <p:spPr>
              <a:xfrm>
                <a:off x="5183407" y="3939540"/>
                <a:ext cx="278624" cy="261619"/>
              </a:xfrm>
              <a:custGeom>
                <a:avLst/>
                <a:gdLst>
                  <a:gd name="connsiteX0" fmla="*/ 155037 w 278624"/>
                  <a:gd name="connsiteY0" fmla="*/ 261620 h 261619"/>
                  <a:gd name="connsiteX1" fmla="*/ 22957 w 278624"/>
                  <a:gd name="connsiteY1" fmla="*/ 180340 h 261619"/>
                  <a:gd name="connsiteX2" fmla="*/ 97 w 278624"/>
                  <a:gd name="connsiteY2" fmla="*/ 10795 h 261619"/>
                  <a:gd name="connsiteX3" fmla="*/ 5812 w 278624"/>
                  <a:gd name="connsiteY3" fmla="*/ 3810 h 261619"/>
                  <a:gd name="connsiteX4" fmla="*/ 12797 w 278624"/>
                  <a:gd name="connsiteY4" fmla="*/ 9525 h 261619"/>
                  <a:gd name="connsiteX5" fmla="*/ 35022 w 278624"/>
                  <a:gd name="connsiteY5" fmla="*/ 175895 h 261619"/>
                  <a:gd name="connsiteX6" fmla="*/ 156307 w 278624"/>
                  <a:gd name="connsiteY6" fmla="*/ 248285 h 261619"/>
                  <a:gd name="connsiteX7" fmla="*/ 217267 w 278624"/>
                  <a:gd name="connsiteY7" fmla="*/ 208280 h 261619"/>
                  <a:gd name="connsiteX8" fmla="*/ 263622 w 278624"/>
                  <a:gd name="connsiteY8" fmla="*/ 160655 h 261619"/>
                  <a:gd name="connsiteX9" fmla="*/ 262352 w 278624"/>
                  <a:gd name="connsiteY9" fmla="*/ 6985 h 261619"/>
                  <a:gd name="connsiteX10" fmla="*/ 268067 w 278624"/>
                  <a:gd name="connsiteY10" fmla="*/ 0 h 261619"/>
                  <a:gd name="connsiteX11" fmla="*/ 275052 w 278624"/>
                  <a:gd name="connsiteY11" fmla="*/ 5715 h 261619"/>
                  <a:gd name="connsiteX12" fmla="*/ 275052 w 278624"/>
                  <a:gd name="connsiteY12" fmla="*/ 166370 h 261619"/>
                  <a:gd name="connsiteX13" fmla="*/ 157577 w 278624"/>
                  <a:gd name="connsiteY13" fmla="*/ 260985 h 261619"/>
                  <a:gd name="connsiteX14" fmla="*/ 155037 w 278624"/>
                  <a:gd name="connsiteY14" fmla="*/ 261620 h 26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8624" h="261619">
                    <a:moveTo>
                      <a:pt x="155037" y="261620"/>
                    </a:moveTo>
                    <a:cubicBezTo>
                      <a:pt x="121382" y="261620"/>
                      <a:pt x="30577" y="203200"/>
                      <a:pt x="22957" y="180340"/>
                    </a:cubicBezTo>
                    <a:cubicBezTo>
                      <a:pt x="15972" y="160655"/>
                      <a:pt x="732" y="17145"/>
                      <a:pt x="97" y="10795"/>
                    </a:cubicBezTo>
                    <a:cubicBezTo>
                      <a:pt x="-538" y="7620"/>
                      <a:pt x="2002" y="4445"/>
                      <a:pt x="5812" y="3810"/>
                    </a:cubicBezTo>
                    <a:cubicBezTo>
                      <a:pt x="8987" y="3175"/>
                      <a:pt x="12162" y="5715"/>
                      <a:pt x="12797" y="9525"/>
                    </a:cubicBezTo>
                    <a:cubicBezTo>
                      <a:pt x="17242" y="50800"/>
                      <a:pt x="29942" y="160655"/>
                      <a:pt x="35022" y="175895"/>
                    </a:cubicBezTo>
                    <a:cubicBezTo>
                      <a:pt x="40102" y="191135"/>
                      <a:pt x="129002" y="250825"/>
                      <a:pt x="156307" y="248285"/>
                    </a:cubicBezTo>
                    <a:cubicBezTo>
                      <a:pt x="167102" y="247015"/>
                      <a:pt x="189962" y="232410"/>
                      <a:pt x="217267" y="208280"/>
                    </a:cubicBezTo>
                    <a:cubicBezTo>
                      <a:pt x="242032" y="186690"/>
                      <a:pt x="261082" y="165735"/>
                      <a:pt x="263622" y="160655"/>
                    </a:cubicBezTo>
                    <a:cubicBezTo>
                      <a:pt x="267432" y="151765"/>
                      <a:pt x="266162" y="75565"/>
                      <a:pt x="262352" y="6985"/>
                    </a:cubicBezTo>
                    <a:cubicBezTo>
                      <a:pt x="262352" y="3175"/>
                      <a:pt x="264892" y="635"/>
                      <a:pt x="268067" y="0"/>
                    </a:cubicBezTo>
                    <a:cubicBezTo>
                      <a:pt x="271877" y="0"/>
                      <a:pt x="274417" y="2540"/>
                      <a:pt x="275052" y="5715"/>
                    </a:cubicBezTo>
                    <a:cubicBezTo>
                      <a:pt x="276957" y="40005"/>
                      <a:pt x="282037" y="151765"/>
                      <a:pt x="275052" y="166370"/>
                    </a:cubicBezTo>
                    <a:cubicBezTo>
                      <a:pt x="266797" y="181610"/>
                      <a:pt x="189962" y="257810"/>
                      <a:pt x="157577" y="260985"/>
                    </a:cubicBezTo>
                    <a:cubicBezTo>
                      <a:pt x="156307" y="261620"/>
                      <a:pt x="155672" y="261620"/>
                      <a:pt x="155037" y="261620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B25E49A-6805-C156-8AB6-D661C7A401FF}"/>
                  </a:ext>
                </a:extLst>
              </p:cNvPr>
              <p:cNvSpPr/>
              <p:nvPr/>
            </p:nvSpPr>
            <p:spPr>
              <a:xfrm>
                <a:off x="4791075" y="3944620"/>
                <a:ext cx="274954" cy="272414"/>
              </a:xfrm>
              <a:custGeom>
                <a:avLst/>
                <a:gdLst>
                  <a:gd name="connsiteX0" fmla="*/ 144145 w 274954"/>
                  <a:gd name="connsiteY0" fmla="*/ 272415 h 272414"/>
                  <a:gd name="connsiteX1" fmla="*/ 17780 w 274954"/>
                  <a:gd name="connsiteY1" fmla="*/ 191135 h 272414"/>
                  <a:gd name="connsiteX2" fmla="*/ 0 w 274954"/>
                  <a:gd name="connsiteY2" fmla="*/ 31750 h 272414"/>
                  <a:gd name="connsiteX3" fmla="*/ 5715 w 274954"/>
                  <a:gd name="connsiteY3" fmla="*/ 24765 h 272414"/>
                  <a:gd name="connsiteX4" fmla="*/ 12700 w 274954"/>
                  <a:gd name="connsiteY4" fmla="*/ 30480 h 272414"/>
                  <a:gd name="connsiteX5" fmla="*/ 28575 w 274954"/>
                  <a:gd name="connsiteY5" fmla="*/ 183515 h 272414"/>
                  <a:gd name="connsiteX6" fmla="*/ 80010 w 274954"/>
                  <a:gd name="connsiteY6" fmla="*/ 226060 h 272414"/>
                  <a:gd name="connsiteX7" fmla="*/ 144780 w 274954"/>
                  <a:gd name="connsiteY7" fmla="*/ 259080 h 272414"/>
                  <a:gd name="connsiteX8" fmla="*/ 257810 w 274954"/>
                  <a:gd name="connsiteY8" fmla="*/ 173990 h 272414"/>
                  <a:gd name="connsiteX9" fmla="*/ 262255 w 274954"/>
                  <a:gd name="connsiteY9" fmla="*/ 6350 h 272414"/>
                  <a:gd name="connsiteX10" fmla="*/ 268605 w 274954"/>
                  <a:gd name="connsiteY10" fmla="*/ 0 h 272414"/>
                  <a:gd name="connsiteX11" fmla="*/ 268605 w 274954"/>
                  <a:gd name="connsiteY11" fmla="*/ 0 h 272414"/>
                  <a:gd name="connsiteX12" fmla="*/ 274955 w 274954"/>
                  <a:gd name="connsiteY12" fmla="*/ 6350 h 272414"/>
                  <a:gd name="connsiteX13" fmla="*/ 270510 w 274954"/>
                  <a:gd name="connsiteY13" fmla="*/ 177165 h 272414"/>
                  <a:gd name="connsiteX14" fmla="*/ 144145 w 274954"/>
                  <a:gd name="connsiteY14" fmla="*/ 272415 h 272414"/>
                  <a:gd name="connsiteX15" fmla="*/ 144145 w 274954"/>
                  <a:gd name="connsiteY15" fmla="*/ 272415 h 272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4954" h="272414">
                    <a:moveTo>
                      <a:pt x="144145" y="272415"/>
                    </a:moveTo>
                    <a:cubicBezTo>
                      <a:pt x="111760" y="272415"/>
                      <a:pt x="27305" y="205740"/>
                      <a:pt x="17780" y="191135"/>
                    </a:cubicBezTo>
                    <a:cubicBezTo>
                      <a:pt x="8890" y="177800"/>
                      <a:pt x="1905" y="66040"/>
                      <a:pt x="0" y="31750"/>
                    </a:cubicBezTo>
                    <a:cubicBezTo>
                      <a:pt x="0" y="27940"/>
                      <a:pt x="2540" y="25400"/>
                      <a:pt x="5715" y="24765"/>
                    </a:cubicBezTo>
                    <a:cubicBezTo>
                      <a:pt x="8890" y="24765"/>
                      <a:pt x="12065" y="27305"/>
                      <a:pt x="12700" y="30480"/>
                    </a:cubicBezTo>
                    <a:cubicBezTo>
                      <a:pt x="16510" y="99060"/>
                      <a:pt x="23495" y="175260"/>
                      <a:pt x="28575" y="183515"/>
                    </a:cubicBezTo>
                    <a:cubicBezTo>
                      <a:pt x="31750" y="188595"/>
                      <a:pt x="53340" y="207010"/>
                      <a:pt x="80010" y="226060"/>
                    </a:cubicBezTo>
                    <a:cubicBezTo>
                      <a:pt x="109855" y="247015"/>
                      <a:pt x="133985" y="259080"/>
                      <a:pt x="144780" y="259080"/>
                    </a:cubicBezTo>
                    <a:cubicBezTo>
                      <a:pt x="172085" y="259080"/>
                      <a:pt x="254000" y="189865"/>
                      <a:pt x="257810" y="173990"/>
                    </a:cubicBezTo>
                    <a:cubicBezTo>
                      <a:pt x="261620" y="158115"/>
                      <a:pt x="262255" y="47625"/>
                      <a:pt x="262255" y="6350"/>
                    </a:cubicBezTo>
                    <a:cubicBezTo>
                      <a:pt x="262255" y="2540"/>
                      <a:pt x="264795" y="0"/>
                      <a:pt x="268605" y="0"/>
                    </a:cubicBezTo>
                    <a:cubicBezTo>
                      <a:pt x="268605" y="0"/>
                      <a:pt x="268605" y="0"/>
                      <a:pt x="268605" y="0"/>
                    </a:cubicBezTo>
                    <a:cubicBezTo>
                      <a:pt x="272415" y="0"/>
                      <a:pt x="274955" y="2540"/>
                      <a:pt x="274955" y="6350"/>
                    </a:cubicBezTo>
                    <a:cubicBezTo>
                      <a:pt x="274955" y="12700"/>
                      <a:pt x="274955" y="156845"/>
                      <a:pt x="270510" y="177165"/>
                    </a:cubicBezTo>
                    <a:cubicBezTo>
                      <a:pt x="264160" y="201295"/>
                      <a:pt x="175895" y="271780"/>
                      <a:pt x="144145" y="272415"/>
                    </a:cubicBezTo>
                    <a:cubicBezTo>
                      <a:pt x="144145" y="272415"/>
                      <a:pt x="144145" y="272415"/>
                      <a:pt x="144145" y="27241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03C2F3C-A445-EBDF-A3AB-875F8BAE315E}"/>
                  </a:ext>
                </a:extLst>
              </p:cNvPr>
              <p:cNvSpPr/>
              <p:nvPr/>
            </p:nvSpPr>
            <p:spPr>
              <a:xfrm>
                <a:off x="5198865" y="1916167"/>
                <a:ext cx="1106588" cy="956709"/>
              </a:xfrm>
              <a:custGeom>
                <a:avLst/>
                <a:gdLst>
                  <a:gd name="connsiteX0" fmla="*/ 67190 w 1106588"/>
                  <a:gd name="connsiteY0" fmla="*/ 628278 h 956709"/>
                  <a:gd name="connsiteX1" fmla="*/ 375165 w 1106588"/>
                  <a:gd name="connsiteY1" fmla="*/ 593988 h 956709"/>
                  <a:gd name="connsiteX2" fmla="*/ 767595 w 1106588"/>
                  <a:gd name="connsiteY2" fmla="*/ 581288 h 956709"/>
                  <a:gd name="connsiteX3" fmla="*/ 892055 w 1106588"/>
                  <a:gd name="connsiteY3" fmla="*/ 294903 h 956709"/>
                  <a:gd name="connsiteX4" fmla="*/ 1066680 w 1106588"/>
                  <a:gd name="connsiteY4" fmla="*/ 2168 h 956709"/>
                  <a:gd name="connsiteX5" fmla="*/ 1073030 w 1106588"/>
                  <a:gd name="connsiteY5" fmla="*/ 270138 h 956709"/>
                  <a:gd name="connsiteX6" fmla="*/ 892690 w 1106588"/>
                  <a:gd name="connsiteY6" fmla="*/ 762263 h 956709"/>
                  <a:gd name="connsiteX7" fmla="*/ 264040 w 1106588"/>
                  <a:gd name="connsiteY7" fmla="*/ 955303 h 956709"/>
                  <a:gd name="connsiteX8" fmla="*/ 67190 w 1106588"/>
                  <a:gd name="connsiteY8" fmla="*/ 628278 h 956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6588" h="956709">
                    <a:moveTo>
                      <a:pt x="67190" y="628278"/>
                    </a:moveTo>
                    <a:cubicBezTo>
                      <a:pt x="67190" y="628278"/>
                      <a:pt x="207525" y="575573"/>
                      <a:pt x="375165" y="593988"/>
                    </a:cubicBezTo>
                    <a:cubicBezTo>
                      <a:pt x="543440" y="612403"/>
                      <a:pt x="767595" y="581288"/>
                      <a:pt x="767595" y="581288"/>
                    </a:cubicBezTo>
                    <a:cubicBezTo>
                      <a:pt x="767595" y="581288"/>
                      <a:pt x="823475" y="419363"/>
                      <a:pt x="892055" y="294903"/>
                    </a:cubicBezTo>
                    <a:cubicBezTo>
                      <a:pt x="960635" y="170443"/>
                      <a:pt x="991750" y="-22597"/>
                      <a:pt x="1066680" y="2168"/>
                    </a:cubicBezTo>
                    <a:cubicBezTo>
                      <a:pt x="1141610" y="26933"/>
                      <a:pt x="1091445" y="176793"/>
                      <a:pt x="1073030" y="270138"/>
                    </a:cubicBezTo>
                    <a:cubicBezTo>
                      <a:pt x="1054615" y="363483"/>
                      <a:pt x="966985" y="718448"/>
                      <a:pt x="892690" y="762263"/>
                    </a:cubicBezTo>
                    <a:cubicBezTo>
                      <a:pt x="818395" y="806078"/>
                      <a:pt x="488195" y="973718"/>
                      <a:pt x="264040" y="955303"/>
                    </a:cubicBezTo>
                    <a:cubicBezTo>
                      <a:pt x="39250" y="936253"/>
                      <a:pt x="-85210" y="787028"/>
                      <a:pt x="67190" y="628278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C0EE214A-A4B2-F390-EE50-9CCF5B33BC94}"/>
                  </a:ext>
                </a:extLst>
              </p:cNvPr>
              <p:cNvSpPr/>
              <p:nvPr/>
            </p:nvSpPr>
            <p:spPr>
              <a:xfrm>
                <a:off x="4705350" y="3886486"/>
                <a:ext cx="975995" cy="207358"/>
              </a:xfrm>
              <a:custGeom>
                <a:avLst/>
                <a:gdLst>
                  <a:gd name="connsiteX0" fmla="*/ 942340 w 975995"/>
                  <a:gd name="connsiteY0" fmla="*/ 76548 h 207358"/>
                  <a:gd name="connsiteX1" fmla="*/ 386715 w 975995"/>
                  <a:gd name="connsiteY1" fmla="*/ 348 h 207358"/>
                  <a:gd name="connsiteX2" fmla="*/ 3810 w 975995"/>
                  <a:gd name="connsiteY2" fmla="*/ 110839 h 207358"/>
                  <a:gd name="connsiteX3" fmla="*/ 0 w 975995"/>
                  <a:gd name="connsiteY3" fmla="*/ 207359 h 207358"/>
                  <a:gd name="connsiteX4" fmla="*/ 414655 w 975995"/>
                  <a:gd name="connsiteY4" fmla="*/ 101948 h 207358"/>
                  <a:gd name="connsiteX5" fmla="*/ 975360 w 975995"/>
                  <a:gd name="connsiteY5" fmla="*/ 152114 h 207358"/>
                  <a:gd name="connsiteX6" fmla="*/ 975995 w 975995"/>
                  <a:gd name="connsiteY6" fmla="*/ 151479 h 207358"/>
                  <a:gd name="connsiteX7" fmla="*/ 942340 w 975995"/>
                  <a:gd name="connsiteY7" fmla="*/ 76548 h 20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5995" h="207358">
                    <a:moveTo>
                      <a:pt x="942340" y="76548"/>
                    </a:moveTo>
                    <a:cubicBezTo>
                      <a:pt x="942340" y="76548"/>
                      <a:pt x="700405" y="-6002"/>
                      <a:pt x="386715" y="348"/>
                    </a:cubicBezTo>
                    <a:cubicBezTo>
                      <a:pt x="72390" y="7334"/>
                      <a:pt x="3810" y="110839"/>
                      <a:pt x="3810" y="110839"/>
                    </a:cubicBezTo>
                    <a:lnTo>
                      <a:pt x="0" y="207359"/>
                    </a:lnTo>
                    <a:cubicBezTo>
                      <a:pt x="59055" y="173069"/>
                      <a:pt x="194945" y="115284"/>
                      <a:pt x="414655" y="101948"/>
                    </a:cubicBezTo>
                    <a:cubicBezTo>
                      <a:pt x="744220" y="82264"/>
                      <a:pt x="963295" y="121634"/>
                      <a:pt x="975360" y="152114"/>
                    </a:cubicBezTo>
                    <a:lnTo>
                      <a:pt x="975995" y="151479"/>
                    </a:lnTo>
                    <a:cubicBezTo>
                      <a:pt x="954405" y="103219"/>
                      <a:pt x="942340" y="76548"/>
                      <a:pt x="942340" y="7654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C9AD29F-7898-9A00-4726-041E9BA8A25F}"/>
                  </a:ext>
                </a:extLst>
              </p:cNvPr>
              <p:cNvSpPr/>
              <p:nvPr/>
            </p:nvSpPr>
            <p:spPr>
              <a:xfrm>
                <a:off x="4099748" y="2291714"/>
                <a:ext cx="947900" cy="655955"/>
              </a:xfrm>
              <a:custGeom>
                <a:avLst/>
                <a:gdLst>
                  <a:gd name="connsiteX0" fmla="*/ 908497 w 947900"/>
                  <a:gd name="connsiteY0" fmla="*/ 189865 h 655955"/>
                  <a:gd name="connsiteX1" fmla="*/ 590997 w 947900"/>
                  <a:gd name="connsiteY1" fmla="*/ 189865 h 655955"/>
                  <a:gd name="connsiteX2" fmla="*/ 245556 w 947900"/>
                  <a:gd name="connsiteY2" fmla="*/ 380365 h 655955"/>
                  <a:gd name="connsiteX3" fmla="*/ 125542 w 947900"/>
                  <a:gd name="connsiteY3" fmla="*/ 154940 h 655955"/>
                  <a:gd name="connsiteX4" fmla="*/ 34101 w 947900"/>
                  <a:gd name="connsiteY4" fmla="*/ 0 h 655955"/>
                  <a:gd name="connsiteX5" fmla="*/ 13146 w 947900"/>
                  <a:gd name="connsiteY5" fmla="*/ 317500 h 655955"/>
                  <a:gd name="connsiteX6" fmla="*/ 147131 w 947900"/>
                  <a:gd name="connsiteY6" fmla="*/ 655955 h 655955"/>
                  <a:gd name="connsiteX7" fmla="*/ 732601 w 947900"/>
                  <a:gd name="connsiteY7" fmla="*/ 501015 h 655955"/>
                  <a:gd name="connsiteX8" fmla="*/ 908497 w 947900"/>
                  <a:gd name="connsiteY8" fmla="*/ 189865 h 65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7900" h="655955">
                    <a:moveTo>
                      <a:pt x="908497" y="189865"/>
                    </a:moveTo>
                    <a:cubicBezTo>
                      <a:pt x="908497" y="189865"/>
                      <a:pt x="739586" y="98425"/>
                      <a:pt x="590997" y="189865"/>
                    </a:cubicBezTo>
                    <a:cubicBezTo>
                      <a:pt x="442406" y="281305"/>
                      <a:pt x="245556" y="380365"/>
                      <a:pt x="245556" y="380365"/>
                    </a:cubicBezTo>
                    <a:cubicBezTo>
                      <a:pt x="245556" y="380365"/>
                      <a:pt x="175072" y="253365"/>
                      <a:pt x="125542" y="154940"/>
                    </a:cubicBezTo>
                    <a:cubicBezTo>
                      <a:pt x="76011" y="56515"/>
                      <a:pt x="82996" y="0"/>
                      <a:pt x="34101" y="0"/>
                    </a:cubicBezTo>
                    <a:cubicBezTo>
                      <a:pt x="-15429" y="0"/>
                      <a:pt x="-189" y="134620"/>
                      <a:pt x="13146" y="317500"/>
                    </a:cubicBezTo>
                    <a:cubicBezTo>
                      <a:pt x="21401" y="430530"/>
                      <a:pt x="34101" y="655955"/>
                      <a:pt x="147131" y="655955"/>
                    </a:cubicBezTo>
                    <a:cubicBezTo>
                      <a:pt x="260161" y="655955"/>
                      <a:pt x="556072" y="620395"/>
                      <a:pt x="732601" y="501015"/>
                    </a:cubicBezTo>
                    <a:cubicBezTo>
                      <a:pt x="909131" y="381635"/>
                      <a:pt x="1007556" y="252730"/>
                      <a:pt x="908497" y="189865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5DA5B6-93DF-DC33-A82A-24B0975D3485}"/>
                  </a:ext>
                </a:extLst>
              </p:cNvPr>
              <p:cNvSpPr/>
              <p:nvPr/>
            </p:nvSpPr>
            <p:spPr>
              <a:xfrm>
                <a:off x="4394527" y="2411257"/>
                <a:ext cx="1591288" cy="1688937"/>
              </a:xfrm>
              <a:custGeom>
                <a:avLst/>
                <a:gdLst>
                  <a:gd name="connsiteX0" fmla="*/ 1529388 w 1591288"/>
                  <a:gd name="connsiteY0" fmla="*/ 84927 h 1688937"/>
                  <a:gd name="connsiteX1" fmla="*/ 1528753 w 1591288"/>
                  <a:gd name="connsiteY1" fmla="*/ 489422 h 1688937"/>
                  <a:gd name="connsiteX2" fmla="*/ 1232208 w 1591288"/>
                  <a:gd name="connsiteY2" fmla="*/ 464657 h 1688937"/>
                  <a:gd name="connsiteX3" fmla="*/ 1197918 w 1591288"/>
                  <a:gd name="connsiteY3" fmla="*/ 1058383 h 1688937"/>
                  <a:gd name="connsiteX4" fmla="*/ 1298248 w 1591288"/>
                  <a:gd name="connsiteY4" fmla="*/ 1614008 h 1688937"/>
                  <a:gd name="connsiteX5" fmla="*/ 818188 w 1591288"/>
                  <a:gd name="connsiteY5" fmla="*/ 1558762 h 1688937"/>
                  <a:gd name="connsiteX6" fmla="*/ 284788 w 1591288"/>
                  <a:gd name="connsiteY6" fmla="*/ 1688937 h 1688937"/>
                  <a:gd name="connsiteX7" fmla="*/ 293678 w 1591288"/>
                  <a:gd name="connsiteY7" fmla="*/ 1089497 h 1688937"/>
                  <a:gd name="connsiteX8" fmla="*/ 269548 w 1591288"/>
                  <a:gd name="connsiteY8" fmla="*/ 568162 h 1688937"/>
                  <a:gd name="connsiteX9" fmla="*/ 58093 w 1591288"/>
                  <a:gd name="connsiteY9" fmla="*/ 606262 h 1688937"/>
                  <a:gd name="connsiteX10" fmla="*/ 34598 w 1591288"/>
                  <a:gd name="connsiteY10" fmla="*/ 205577 h 1688937"/>
                  <a:gd name="connsiteX11" fmla="*/ 345113 w 1591288"/>
                  <a:gd name="connsiteY11" fmla="*/ 29682 h 1688937"/>
                  <a:gd name="connsiteX12" fmla="*/ 620068 w 1591288"/>
                  <a:gd name="connsiteY12" fmla="*/ 15077 h 1688937"/>
                  <a:gd name="connsiteX13" fmla="*/ 734368 w 1591288"/>
                  <a:gd name="connsiteY13" fmla="*/ 16347 h 1688937"/>
                  <a:gd name="connsiteX14" fmla="*/ 857557 w 1591288"/>
                  <a:gd name="connsiteY14" fmla="*/ 32222 h 1688937"/>
                  <a:gd name="connsiteX15" fmla="*/ 1242368 w 1591288"/>
                  <a:gd name="connsiteY15" fmla="*/ 50637 h 1688937"/>
                  <a:gd name="connsiteX16" fmla="*/ 1529388 w 1591288"/>
                  <a:gd name="connsiteY16" fmla="*/ 84927 h 168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91288" h="1688937">
                    <a:moveTo>
                      <a:pt x="1529388" y="84927"/>
                    </a:moveTo>
                    <a:cubicBezTo>
                      <a:pt x="1529388" y="84927"/>
                      <a:pt x="1669088" y="287492"/>
                      <a:pt x="1528753" y="489422"/>
                    </a:cubicBezTo>
                    <a:lnTo>
                      <a:pt x="1232208" y="464657"/>
                    </a:lnTo>
                    <a:cubicBezTo>
                      <a:pt x="1232208" y="464657"/>
                      <a:pt x="1183948" y="640552"/>
                      <a:pt x="1197918" y="1058383"/>
                    </a:cubicBezTo>
                    <a:cubicBezTo>
                      <a:pt x="1205538" y="1282537"/>
                      <a:pt x="1232208" y="1479387"/>
                      <a:pt x="1298248" y="1614008"/>
                    </a:cubicBezTo>
                    <a:cubicBezTo>
                      <a:pt x="1298248" y="1614008"/>
                      <a:pt x="1211888" y="1544792"/>
                      <a:pt x="818188" y="1558762"/>
                    </a:cubicBezTo>
                    <a:cubicBezTo>
                      <a:pt x="531803" y="1568922"/>
                      <a:pt x="400357" y="1610833"/>
                      <a:pt x="284788" y="1688937"/>
                    </a:cubicBezTo>
                    <a:cubicBezTo>
                      <a:pt x="284788" y="1688937"/>
                      <a:pt x="289868" y="1172047"/>
                      <a:pt x="293678" y="1089497"/>
                    </a:cubicBezTo>
                    <a:cubicBezTo>
                      <a:pt x="297488" y="1006947"/>
                      <a:pt x="296853" y="730722"/>
                      <a:pt x="269548" y="568162"/>
                    </a:cubicBezTo>
                    <a:cubicBezTo>
                      <a:pt x="269548" y="568162"/>
                      <a:pt x="82223" y="620232"/>
                      <a:pt x="58093" y="606262"/>
                    </a:cubicBezTo>
                    <a:cubicBezTo>
                      <a:pt x="33963" y="592292"/>
                      <a:pt x="-44777" y="426557"/>
                      <a:pt x="34598" y="205577"/>
                    </a:cubicBezTo>
                    <a:cubicBezTo>
                      <a:pt x="34598" y="205577"/>
                      <a:pt x="282882" y="67782"/>
                      <a:pt x="345113" y="29682"/>
                    </a:cubicBezTo>
                    <a:cubicBezTo>
                      <a:pt x="407343" y="-8418"/>
                      <a:pt x="462588" y="-5878"/>
                      <a:pt x="620068" y="15077"/>
                    </a:cubicBezTo>
                    <a:cubicBezTo>
                      <a:pt x="663248" y="9362"/>
                      <a:pt x="684203" y="13172"/>
                      <a:pt x="734368" y="16347"/>
                    </a:cubicBezTo>
                    <a:cubicBezTo>
                      <a:pt x="764213" y="18252"/>
                      <a:pt x="825807" y="23967"/>
                      <a:pt x="857557" y="32222"/>
                    </a:cubicBezTo>
                    <a:cubicBezTo>
                      <a:pt x="1022023" y="39842"/>
                      <a:pt x="1182678" y="41112"/>
                      <a:pt x="1242368" y="50637"/>
                    </a:cubicBezTo>
                    <a:cubicBezTo>
                      <a:pt x="1332538" y="64607"/>
                      <a:pt x="1408738" y="64607"/>
                      <a:pt x="1529388" y="84927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B8E0E54-0772-E5B8-7F58-27664446EB79}"/>
                  </a:ext>
                </a:extLst>
              </p:cNvPr>
              <p:cNvSpPr/>
              <p:nvPr/>
            </p:nvSpPr>
            <p:spPr>
              <a:xfrm>
                <a:off x="4665287" y="4852059"/>
                <a:ext cx="217309" cy="186665"/>
              </a:xfrm>
              <a:custGeom>
                <a:avLst/>
                <a:gdLst>
                  <a:gd name="connsiteX0" fmla="*/ 211512 w 217309"/>
                  <a:gd name="connsiteY0" fmla="*/ 186665 h 186665"/>
                  <a:gd name="connsiteX1" fmla="*/ 211512 w 217309"/>
                  <a:gd name="connsiteY1" fmla="*/ 186665 h 186665"/>
                  <a:gd name="connsiteX2" fmla="*/ 205162 w 217309"/>
                  <a:gd name="connsiteY2" fmla="*/ 180315 h 186665"/>
                  <a:gd name="connsiteX3" fmla="*/ 167062 w 217309"/>
                  <a:gd name="connsiteY3" fmla="*/ 100305 h 186665"/>
                  <a:gd name="connsiteX4" fmla="*/ 7042 w 217309"/>
                  <a:gd name="connsiteY4" fmla="*/ 66650 h 186665"/>
                  <a:gd name="connsiteX5" fmla="*/ 1327 w 217309"/>
                  <a:gd name="connsiteY5" fmla="*/ 64110 h 186665"/>
                  <a:gd name="connsiteX6" fmla="*/ 692 w 217309"/>
                  <a:gd name="connsiteY6" fmla="*/ 57760 h 186665"/>
                  <a:gd name="connsiteX7" fmla="*/ 181667 w 217309"/>
                  <a:gd name="connsiteY7" fmla="*/ 5690 h 186665"/>
                  <a:gd name="connsiteX8" fmla="*/ 186747 w 217309"/>
                  <a:gd name="connsiteY8" fmla="*/ 13310 h 186665"/>
                  <a:gd name="connsiteX9" fmla="*/ 179127 w 217309"/>
                  <a:gd name="connsiteY9" fmla="*/ 18390 h 186665"/>
                  <a:gd name="connsiteX10" fmla="*/ 18472 w 217309"/>
                  <a:gd name="connsiteY10" fmla="*/ 52680 h 186665"/>
                  <a:gd name="connsiteX11" fmla="*/ 175317 w 217309"/>
                  <a:gd name="connsiteY11" fmla="*/ 90780 h 186665"/>
                  <a:gd name="connsiteX12" fmla="*/ 217227 w 217309"/>
                  <a:gd name="connsiteY12" fmla="*/ 180315 h 186665"/>
                  <a:gd name="connsiteX13" fmla="*/ 211512 w 217309"/>
                  <a:gd name="connsiteY13" fmla="*/ 186665 h 18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309" h="186665">
                    <a:moveTo>
                      <a:pt x="211512" y="186665"/>
                    </a:moveTo>
                    <a:cubicBezTo>
                      <a:pt x="211512" y="186665"/>
                      <a:pt x="211512" y="186665"/>
                      <a:pt x="211512" y="186665"/>
                    </a:cubicBezTo>
                    <a:cubicBezTo>
                      <a:pt x="207702" y="186665"/>
                      <a:pt x="205162" y="183490"/>
                      <a:pt x="205162" y="180315"/>
                    </a:cubicBezTo>
                    <a:cubicBezTo>
                      <a:pt x="205162" y="179680"/>
                      <a:pt x="204527" y="133960"/>
                      <a:pt x="167062" y="100305"/>
                    </a:cubicBezTo>
                    <a:cubicBezTo>
                      <a:pt x="132772" y="69825"/>
                      <a:pt x="78797" y="58395"/>
                      <a:pt x="7042" y="66650"/>
                    </a:cubicBezTo>
                    <a:cubicBezTo>
                      <a:pt x="4502" y="66650"/>
                      <a:pt x="2597" y="66015"/>
                      <a:pt x="1327" y="64110"/>
                    </a:cubicBezTo>
                    <a:cubicBezTo>
                      <a:pt x="57" y="62205"/>
                      <a:pt x="-578" y="59665"/>
                      <a:pt x="692" y="57760"/>
                    </a:cubicBezTo>
                    <a:cubicBezTo>
                      <a:pt x="1962" y="54585"/>
                      <a:pt x="36252" y="-20980"/>
                      <a:pt x="181667" y="5690"/>
                    </a:cubicBezTo>
                    <a:cubicBezTo>
                      <a:pt x="184842" y="6325"/>
                      <a:pt x="187382" y="9500"/>
                      <a:pt x="186747" y="13310"/>
                    </a:cubicBezTo>
                    <a:cubicBezTo>
                      <a:pt x="186112" y="16485"/>
                      <a:pt x="182937" y="19025"/>
                      <a:pt x="179127" y="18390"/>
                    </a:cubicBezTo>
                    <a:cubicBezTo>
                      <a:pt x="76257" y="-660"/>
                      <a:pt x="33077" y="34265"/>
                      <a:pt x="18472" y="52680"/>
                    </a:cubicBezTo>
                    <a:cubicBezTo>
                      <a:pt x="87687" y="46965"/>
                      <a:pt x="140392" y="59665"/>
                      <a:pt x="175317" y="90780"/>
                    </a:cubicBezTo>
                    <a:cubicBezTo>
                      <a:pt x="217227" y="128245"/>
                      <a:pt x="217227" y="178410"/>
                      <a:pt x="217227" y="180315"/>
                    </a:cubicBezTo>
                    <a:cubicBezTo>
                      <a:pt x="217862" y="184125"/>
                      <a:pt x="214687" y="186665"/>
                      <a:pt x="211512" y="18666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BF08B130-A0CF-D097-44DF-AB929EE47F3A}"/>
                  </a:ext>
                </a:extLst>
              </p:cNvPr>
              <p:cNvSpPr/>
              <p:nvPr/>
            </p:nvSpPr>
            <p:spPr>
              <a:xfrm>
                <a:off x="4605654" y="2403787"/>
                <a:ext cx="1086568" cy="1434787"/>
              </a:xfrm>
              <a:custGeom>
                <a:avLst/>
                <a:gdLst>
                  <a:gd name="connsiteX0" fmla="*/ 977900 w 1086568"/>
                  <a:gd name="connsiteY0" fmla="*/ 48583 h 1434787"/>
                  <a:gd name="connsiteX1" fmla="*/ 1014730 w 1086568"/>
                  <a:gd name="connsiteY1" fmla="*/ 623893 h 1434787"/>
                  <a:gd name="connsiteX2" fmla="*/ 1086485 w 1086568"/>
                  <a:gd name="connsiteY2" fmla="*/ 1419548 h 1434787"/>
                  <a:gd name="connsiteX3" fmla="*/ 341630 w 1086568"/>
                  <a:gd name="connsiteY3" fmla="*/ 1227778 h 1434787"/>
                  <a:gd name="connsiteX4" fmla="*/ 0 w 1086568"/>
                  <a:gd name="connsiteY4" fmla="*/ 1434788 h 1434787"/>
                  <a:gd name="connsiteX5" fmla="*/ 58420 w 1086568"/>
                  <a:gd name="connsiteY5" fmla="*/ 651198 h 1434787"/>
                  <a:gd name="connsiteX6" fmla="*/ 182880 w 1086568"/>
                  <a:gd name="connsiteY6" fmla="*/ 4133 h 1434787"/>
                  <a:gd name="connsiteX7" fmla="*/ 415925 w 1086568"/>
                  <a:gd name="connsiteY7" fmla="*/ 9213 h 1434787"/>
                  <a:gd name="connsiteX8" fmla="*/ 521335 w 1086568"/>
                  <a:gd name="connsiteY8" fmla="*/ 323 h 1434787"/>
                  <a:gd name="connsiteX9" fmla="*/ 706120 w 1086568"/>
                  <a:gd name="connsiteY9" fmla="*/ 26358 h 1434787"/>
                  <a:gd name="connsiteX10" fmla="*/ 977900 w 1086568"/>
                  <a:gd name="connsiteY10" fmla="*/ 48583 h 143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568" h="1434787">
                    <a:moveTo>
                      <a:pt x="977900" y="48583"/>
                    </a:moveTo>
                    <a:cubicBezTo>
                      <a:pt x="977900" y="48583"/>
                      <a:pt x="941705" y="378783"/>
                      <a:pt x="1014730" y="623893"/>
                    </a:cubicBezTo>
                    <a:cubicBezTo>
                      <a:pt x="1000760" y="986478"/>
                      <a:pt x="1089660" y="1201743"/>
                      <a:pt x="1086485" y="1419548"/>
                    </a:cubicBezTo>
                    <a:cubicBezTo>
                      <a:pt x="1086485" y="1419548"/>
                      <a:pt x="728345" y="1215078"/>
                      <a:pt x="341630" y="1227778"/>
                    </a:cubicBezTo>
                    <a:cubicBezTo>
                      <a:pt x="34290" y="1237938"/>
                      <a:pt x="0" y="1434788"/>
                      <a:pt x="0" y="1434788"/>
                    </a:cubicBezTo>
                    <a:cubicBezTo>
                      <a:pt x="0" y="1434788"/>
                      <a:pt x="45085" y="996638"/>
                      <a:pt x="58420" y="651198"/>
                    </a:cubicBezTo>
                    <a:cubicBezTo>
                      <a:pt x="64770" y="489273"/>
                      <a:pt x="51435" y="79698"/>
                      <a:pt x="182880" y="4133"/>
                    </a:cubicBezTo>
                    <a:cubicBezTo>
                      <a:pt x="182880" y="4133"/>
                      <a:pt x="300990" y="2863"/>
                      <a:pt x="415925" y="9213"/>
                    </a:cubicBezTo>
                    <a:cubicBezTo>
                      <a:pt x="447040" y="11118"/>
                      <a:pt x="464185" y="-2217"/>
                      <a:pt x="521335" y="323"/>
                    </a:cubicBezTo>
                    <a:cubicBezTo>
                      <a:pt x="622935" y="5403"/>
                      <a:pt x="664845" y="23818"/>
                      <a:pt x="706120" y="26358"/>
                    </a:cubicBezTo>
                    <a:cubicBezTo>
                      <a:pt x="833120" y="33978"/>
                      <a:pt x="918210" y="37153"/>
                      <a:pt x="977900" y="48583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6638544-762D-BE9C-7A7D-EB3EC1EF45A9}"/>
                  </a:ext>
                </a:extLst>
              </p:cNvPr>
              <p:cNvSpPr/>
              <p:nvPr/>
            </p:nvSpPr>
            <p:spPr>
              <a:xfrm>
                <a:off x="6095734" y="1512987"/>
                <a:ext cx="246645" cy="596440"/>
              </a:xfrm>
              <a:custGeom>
                <a:avLst/>
                <a:gdLst>
                  <a:gd name="connsiteX0" fmla="*/ 187591 w 246645"/>
                  <a:gd name="connsiteY0" fmla="*/ 564097 h 596440"/>
                  <a:gd name="connsiteX1" fmla="*/ 130441 w 246645"/>
                  <a:gd name="connsiteY1" fmla="*/ 595847 h 596440"/>
                  <a:gd name="connsiteX2" fmla="*/ 77736 w 246645"/>
                  <a:gd name="connsiteY2" fmla="*/ 510122 h 596440"/>
                  <a:gd name="connsiteX3" fmla="*/ 103136 w 246645"/>
                  <a:gd name="connsiteY3" fmla="*/ 436462 h 596440"/>
                  <a:gd name="connsiteX4" fmla="*/ 51700 w 246645"/>
                  <a:gd name="connsiteY4" fmla="*/ 357087 h 596440"/>
                  <a:gd name="connsiteX5" fmla="*/ 18681 w 246645"/>
                  <a:gd name="connsiteY5" fmla="*/ 265012 h 596440"/>
                  <a:gd name="connsiteX6" fmla="*/ 4711 w 246645"/>
                  <a:gd name="connsiteY6" fmla="*/ 240882 h 596440"/>
                  <a:gd name="connsiteX7" fmla="*/ 75831 w 246645"/>
                  <a:gd name="connsiteY7" fmla="*/ 273902 h 596440"/>
                  <a:gd name="connsiteX8" fmla="*/ 90436 w 246645"/>
                  <a:gd name="connsiteY8" fmla="*/ 126582 h 596440"/>
                  <a:gd name="connsiteX9" fmla="*/ 127266 w 246645"/>
                  <a:gd name="connsiteY9" fmla="*/ 51652 h 596440"/>
                  <a:gd name="connsiteX10" fmla="*/ 125361 w 246645"/>
                  <a:gd name="connsiteY10" fmla="*/ 11012 h 596440"/>
                  <a:gd name="connsiteX11" fmla="*/ 166636 w 246645"/>
                  <a:gd name="connsiteY11" fmla="*/ 20537 h 596440"/>
                  <a:gd name="connsiteX12" fmla="*/ 192671 w 246645"/>
                  <a:gd name="connsiteY12" fmla="*/ 30697 h 596440"/>
                  <a:gd name="connsiteX13" fmla="*/ 205371 w 246645"/>
                  <a:gd name="connsiteY13" fmla="*/ 106897 h 596440"/>
                  <a:gd name="connsiteX14" fmla="*/ 230136 w 246645"/>
                  <a:gd name="connsiteY14" fmla="*/ 127852 h 596440"/>
                  <a:gd name="connsiteX15" fmla="*/ 245375 w 246645"/>
                  <a:gd name="connsiteY15" fmla="*/ 233897 h 596440"/>
                  <a:gd name="connsiteX16" fmla="*/ 246646 w 246645"/>
                  <a:gd name="connsiteY16" fmla="*/ 318352 h 596440"/>
                  <a:gd name="connsiteX17" fmla="*/ 228866 w 246645"/>
                  <a:gd name="connsiteY17" fmla="*/ 445987 h 596440"/>
                  <a:gd name="connsiteX18" fmla="*/ 187591 w 246645"/>
                  <a:gd name="connsiteY18" fmla="*/ 564097 h 59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6645" h="596440">
                    <a:moveTo>
                      <a:pt x="187591" y="564097"/>
                    </a:moveTo>
                    <a:cubicBezTo>
                      <a:pt x="187591" y="564097"/>
                      <a:pt x="179971" y="601562"/>
                      <a:pt x="130441" y="595847"/>
                    </a:cubicBezTo>
                    <a:cubicBezTo>
                      <a:pt x="80911" y="590132"/>
                      <a:pt x="71386" y="520282"/>
                      <a:pt x="77736" y="510122"/>
                    </a:cubicBezTo>
                    <a:cubicBezTo>
                      <a:pt x="84086" y="499962"/>
                      <a:pt x="106946" y="449797"/>
                      <a:pt x="103136" y="436462"/>
                    </a:cubicBezTo>
                    <a:cubicBezTo>
                      <a:pt x="99325" y="423127"/>
                      <a:pt x="51066" y="372327"/>
                      <a:pt x="51700" y="357087"/>
                    </a:cubicBezTo>
                    <a:cubicBezTo>
                      <a:pt x="52336" y="341847"/>
                      <a:pt x="38366" y="277712"/>
                      <a:pt x="18681" y="265012"/>
                    </a:cubicBezTo>
                    <a:cubicBezTo>
                      <a:pt x="-1004" y="251677"/>
                      <a:pt x="-4179" y="243422"/>
                      <a:pt x="4711" y="240882"/>
                    </a:cubicBezTo>
                    <a:cubicBezTo>
                      <a:pt x="13600" y="238342"/>
                      <a:pt x="47256" y="231992"/>
                      <a:pt x="75831" y="273902"/>
                    </a:cubicBezTo>
                    <a:cubicBezTo>
                      <a:pt x="75831" y="273902"/>
                      <a:pt x="85991" y="209767"/>
                      <a:pt x="90436" y="126582"/>
                    </a:cubicBezTo>
                    <a:cubicBezTo>
                      <a:pt x="94881" y="54192"/>
                      <a:pt x="90436" y="31332"/>
                      <a:pt x="127266" y="51652"/>
                    </a:cubicBezTo>
                    <a:cubicBezTo>
                      <a:pt x="127266" y="51652"/>
                      <a:pt x="129171" y="35142"/>
                      <a:pt x="125361" y="11012"/>
                    </a:cubicBezTo>
                    <a:cubicBezTo>
                      <a:pt x="122821" y="-2958"/>
                      <a:pt x="158381" y="-7403"/>
                      <a:pt x="166636" y="20537"/>
                    </a:cubicBezTo>
                    <a:cubicBezTo>
                      <a:pt x="166636" y="20537"/>
                      <a:pt x="183781" y="17997"/>
                      <a:pt x="192671" y="30697"/>
                    </a:cubicBezTo>
                    <a:cubicBezTo>
                      <a:pt x="201561" y="44667"/>
                      <a:pt x="205371" y="106897"/>
                      <a:pt x="205371" y="106897"/>
                    </a:cubicBezTo>
                    <a:cubicBezTo>
                      <a:pt x="205371" y="106897"/>
                      <a:pt x="223786" y="101182"/>
                      <a:pt x="230136" y="127852"/>
                    </a:cubicBezTo>
                    <a:cubicBezTo>
                      <a:pt x="239025" y="166587"/>
                      <a:pt x="242200" y="205957"/>
                      <a:pt x="245375" y="233897"/>
                    </a:cubicBezTo>
                    <a:cubicBezTo>
                      <a:pt x="247281" y="247867"/>
                      <a:pt x="246011" y="268822"/>
                      <a:pt x="246646" y="318352"/>
                    </a:cubicBezTo>
                    <a:cubicBezTo>
                      <a:pt x="246646" y="396457"/>
                      <a:pt x="237756" y="430112"/>
                      <a:pt x="228866" y="445987"/>
                    </a:cubicBezTo>
                    <a:cubicBezTo>
                      <a:pt x="221246" y="463132"/>
                      <a:pt x="209181" y="499962"/>
                      <a:pt x="187591" y="564097"/>
                    </a:cubicBezTo>
                    <a:close/>
                  </a:path>
                </a:pathLst>
              </a:custGeom>
              <a:solidFill>
                <a:srgbClr val="FFC20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C2BB2C4-9E97-6239-2A81-BFF16146B502}"/>
                  </a:ext>
                </a:extLst>
              </p:cNvPr>
              <p:cNvSpPr/>
              <p:nvPr/>
            </p:nvSpPr>
            <p:spPr>
              <a:xfrm>
                <a:off x="4616352" y="3676389"/>
                <a:ext cx="126722" cy="145040"/>
              </a:xfrm>
              <a:custGeom>
                <a:avLst/>
                <a:gdLst>
                  <a:gd name="connsiteX0" fmla="*/ 6448 w 126722"/>
                  <a:gd name="connsiteY0" fmla="*/ 145040 h 145040"/>
                  <a:gd name="connsiteX1" fmla="*/ 5178 w 126722"/>
                  <a:gd name="connsiteY1" fmla="*/ 145040 h 145040"/>
                  <a:gd name="connsiteX2" fmla="*/ 98 w 126722"/>
                  <a:gd name="connsiteY2" fmla="*/ 137420 h 145040"/>
                  <a:gd name="connsiteX3" fmla="*/ 116938 w 126722"/>
                  <a:gd name="connsiteY3" fmla="*/ 895 h 145040"/>
                  <a:gd name="connsiteX4" fmla="*/ 125828 w 126722"/>
                  <a:gd name="connsiteY4" fmla="*/ 3435 h 145040"/>
                  <a:gd name="connsiteX5" fmla="*/ 123288 w 126722"/>
                  <a:gd name="connsiteY5" fmla="*/ 12325 h 145040"/>
                  <a:gd name="connsiteX6" fmla="*/ 12798 w 126722"/>
                  <a:gd name="connsiteY6" fmla="*/ 140595 h 145040"/>
                  <a:gd name="connsiteX7" fmla="*/ 6448 w 126722"/>
                  <a:gd name="connsiteY7" fmla="*/ 145040 h 145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6722" h="145040">
                    <a:moveTo>
                      <a:pt x="6448" y="145040"/>
                    </a:moveTo>
                    <a:cubicBezTo>
                      <a:pt x="5813" y="145040"/>
                      <a:pt x="5813" y="145040"/>
                      <a:pt x="5178" y="145040"/>
                    </a:cubicBezTo>
                    <a:cubicBezTo>
                      <a:pt x="2003" y="144405"/>
                      <a:pt x="-537" y="141230"/>
                      <a:pt x="98" y="137420"/>
                    </a:cubicBezTo>
                    <a:cubicBezTo>
                      <a:pt x="733" y="134245"/>
                      <a:pt x="14068" y="60585"/>
                      <a:pt x="116938" y="895"/>
                    </a:cubicBezTo>
                    <a:cubicBezTo>
                      <a:pt x="120113" y="-1010"/>
                      <a:pt x="123923" y="260"/>
                      <a:pt x="125828" y="3435"/>
                    </a:cubicBezTo>
                    <a:cubicBezTo>
                      <a:pt x="127733" y="6610"/>
                      <a:pt x="126463" y="10420"/>
                      <a:pt x="123288" y="12325"/>
                    </a:cubicBezTo>
                    <a:cubicBezTo>
                      <a:pt x="25498" y="69475"/>
                      <a:pt x="12798" y="139325"/>
                      <a:pt x="12798" y="140595"/>
                    </a:cubicBezTo>
                    <a:cubicBezTo>
                      <a:pt x="12163" y="142500"/>
                      <a:pt x="9623" y="145040"/>
                      <a:pt x="6448" y="145040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92CC12C-8B26-C013-FDF2-65942E52E0D0}"/>
                  </a:ext>
                </a:extLst>
              </p:cNvPr>
              <p:cNvSpPr/>
              <p:nvPr/>
            </p:nvSpPr>
            <p:spPr>
              <a:xfrm>
                <a:off x="5778058" y="4289115"/>
                <a:ext cx="137600" cy="344479"/>
              </a:xfrm>
              <a:custGeom>
                <a:avLst/>
                <a:gdLst>
                  <a:gd name="connsiteX0" fmla="*/ 4251 w 137600"/>
                  <a:gd name="connsiteY0" fmla="*/ 3484 h 344479"/>
                  <a:gd name="connsiteX1" fmla="*/ 13776 w 137600"/>
                  <a:gd name="connsiteY1" fmla="*/ 1579 h 344479"/>
                  <a:gd name="connsiteX2" fmla="*/ 56321 w 137600"/>
                  <a:gd name="connsiteY2" fmla="*/ 87939 h 344479"/>
                  <a:gd name="connsiteX3" fmla="*/ 49336 w 137600"/>
                  <a:gd name="connsiteY3" fmla="*/ 94289 h 344479"/>
                  <a:gd name="connsiteX4" fmla="*/ 137601 w 137600"/>
                  <a:gd name="connsiteY4" fmla="*/ 296219 h 344479"/>
                  <a:gd name="connsiteX5" fmla="*/ 108391 w 137600"/>
                  <a:gd name="connsiteY5" fmla="*/ 343844 h 344479"/>
                  <a:gd name="connsiteX6" fmla="*/ 441 w 137600"/>
                  <a:gd name="connsiteY6" fmla="*/ 118419 h 344479"/>
                  <a:gd name="connsiteX7" fmla="*/ 4251 w 137600"/>
                  <a:gd name="connsiteY7" fmla="*/ 3484 h 34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00" h="344479">
                    <a:moveTo>
                      <a:pt x="4251" y="3484"/>
                    </a:moveTo>
                    <a:cubicBezTo>
                      <a:pt x="4251" y="3484"/>
                      <a:pt x="7426" y="-2866"/>
                      <a:pt x="13776" y="1579"/>
                    </a:cubicBezTo>
                    <a:cubicBezTo>
                      <a:pt x="20126" y="6024"/>
                      <a:pt x="56321" y="87939"/>
                      <a:pt x="56321" y="87939"/>
                    </a:cubicBezTo>
                    <a:lnTo>
                      <a:pt x="49336" y="94289"/>
                    </a:lnTo>
                    <a:lnTo>
                      <a:pt x="137601" y="296219"/>
                    </a:lnTo>
                    <a:cubicBezTo>
                      <a:pt x="137601" y="296219"/>
                      <a:pt x="130616" y="329874"/>
                      <a:pt x="108391" y="343844"/>
                    </a:cubicBezTo>
                    <a:cubicBezTo>
                      <a:pt x="86166" y="357814"/>
                      <a:pt x="-7179" y="136834"/>
                      <a:pt x="441" y="118419"/>
                    </a:cubicBezTo>
                    <a:cubicBezTo>
                      <a:pt x="8061" y="100639"/>
                      <a:pt x="4251" y="3484"/>
                      <a:pt x="4251" y="3484"/>
                    </a:cubicBezTo>
                    <a:close/>
                  </a:path>
                </a:pathLst>
              </a:custGeom>
              <a:solidFill>
                <a:srgbClr val="60B6F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832AA060-62C7-452E-5B5D-5F7D92ABFAFA}"/>
                  </a:ext>
                </a:extLst>
              </p:cNvPr>
              <p:cNvSpPr/>
              <p:nvPr/>
            </p:nvSpPr>
            <p:spPr>
              <a:xfrm>
                <a:off x="5541793" y="3747918"/>
                <a:ext cx="138133" cy="69066"/>
              </a:xfrm>
              <a:custGeom>
                <a:avLst/>
                <a:gdLst>
                  <a:gd name="connsiteX0" fmla="*/ 131932 w 138133"/>
                  <a:gd name="connsiteY0" fmla="*/ 69067 h 69066"/>
                  <a:gd name="connsiteX1" fmla="*/ 129392 w 138133"/>
                  <a:gd name="connsiteY1" fmla="*/ 68432 h 69066"/>
                  <a:gd name="connsiteX2" fmla="*/ 3662 w 138133"/>
                  <a:gd name="connsiteY2" fmla="*/ 11917 h 69066"/>
                  <a:gd name="connsiteX3" fmla="*/ 487 w 138133"/>
                  <a:gd name="connsiteY3" fmla="*/ 3662 h 69066"/>
                  <a:gd name="connsiteX4" fmla="*/ 8742 w 138133"/>
                  <a:gd name="connsiteY4" fmla="*/ 487 h 69066"/>
                  <a:gd name="connsiteX5" fmla="*/ 134472 w 138133"/>
                  <a:gd name="connsiteY5" fmla="*/ 57002 h 69066"/>
                  <a:gd name="connsiteX6" fmla="*/ 137647 w 138133"/>
                  <a:gd name="connsiteY6" fmla="*/ 65257 h 69066"/>
                  <a:gd name="connsiteX7" fmla="*/ 131932 w 138133"/>
                  <a:gd name="connsiteY7" fmla="*/ 69067 h 69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133" h="69066">
                    <a:moveTo>
                      <a:pt x="131932" y="69067"/>
                    </a:moveTo>
                    <a:cubicBezTo>
                      <a:pt x="131297" y="69067"/>
                      <a:pt x="130027" y="69067"/>
                      <a:pt x="129392" y="68432"/>
                    </a:cubicBezTo>
                    <a:cubicBezTo>
                      <a:pt x="128757" y="68432"/>
                      <a:pt x="79862" y="46842"/>
                      <a:pt x="3662" y="11917"/>
                    </a:cubicBezTo>
                    <a:cubicBezTo>
                      <a:pt x="487" y="10647"/>
                      <a:pt x="-783" y="6837"/>
                      <a:pt x="487" y="3662"/>
                    </a:cubicBezTo>
                    <a:cubicBezTo>
                      <a:pt x="1757" y="487"/>
                      <a:pt x="5567" y="-783"/>
                      <a:pt x="8742" y="487"/>
                    </a:cubicBezTo>
                    <a:cubicBezTo>
                      <a:pt x="84942" y="35412"/>
                      <a:pt x="133837" y="56367"/>
                      <a:pt x="134472" y="57002"/>
                    </a:cubicBezTo>
                    <a:cubicBezTo>
                      <a:pt x="137647" y="58272"/>
                      <a:pt x="138917" y="62082"/>
                      <a:pt x="137647" y="65257"/>
                    </a:cubicBezTo>
                    <a:cubicBezTo>
                      <a:pt x="137012" y="67797"/>
                      <a:pt x="134472" y="69067"/>
                      <a:pt x="131932" y="69067"/>
                    </a:cubicBezTo>
                    <a:close/>
                  </a:path>
                </a:pathLst>
              </a:custGeom>
              <a:solidFill>
                <a:srgbClr val="26377A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D366B736-1F06-C044-B9C5-3E2ED9E3A93E}"/>
                  </a:ext>
                </a:extLst>
              </p:cNvPr>
              <p:cNvSpPr/>
              <p:nvPr/>
            </p:nvSpPr>
            <p:spPr>
              <a:xfrm>
                <a:off x="5089673" y="4409456"/>
                <a:ext cx="229809" cy="50148"/>
              </a:xfrm>
              <a:custGeom>
                <a:avLst/>
                <a:gdLst>
                  <a:gd name="connsiteX0" fmla="*/ 223372 w 229809"/>
                  <a:gd name="connsiteY0" fmla="*/ 50148 h 50148"/>
                  <a:gd name="connsiteX1" fmla="*/ 218927 w 229809"/>
                  <a:gd name="connsiteY1" fmla="*/ 48243 h 50148"/>
                  <a:gd name="connsiteX2" fmla="*/ 8742 w 229809"/>
                  <a:gd name="connsiteY2" fmla="*/ 38718 h 50148"/>
                  <a:gd name="connsiteX3" fmla="*/ 487 w 229809"/>
                  <a:gd name="connsiteY3" fmla="*/ 35543 h 50148"/>
                  <a:gd name="connsiteX4" fmla="*/ 3662 w 229809"/>
                  <a:gd name="connsiteY4" fmla="*/ 27288 h 50148"/>
                  <a:gd name="connsiteX5" fmla="*/ 83037 w 229809"/>
                  <a:gd name="connsiteY5" fmla="*/ 3159 h 50148"/>
                  <a:gd name="connsiteX6" fmla="*/ 227817 w 229809"/>
                  <a:gd name="connsiteY6" fmla="*/ 38718 h 50148"/>
                  <a:gd name="connsiteX7" fmla="*/ 228452 w 229809"/>
                  <a:gd name="connsiteY7" fmla="*/ 47609 h 50148"/>
                  <a:gd name="connsiteX8" fmla="*/ 223372 w 229809"/>
                  <a:gd name="connsiteY8" fmla="*/ 50148 h 50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809" h="50148">
                    <a:moveTo>
                      <a:pt x="223372" y="50148"/>
                    </a:moveTo>
                    <a:cubicBezTo>
                      <a:pt x="222102" y="50148"/>
                      <a:pt x="220197" y="49513"/>
                      <a:pt x="218927" y="48243"/>
                    </a:cubicBezTo>
                    <a:cubicBezTo>
                      <a:pt x="140187" y="-24147"/>
                      <a:pt x="10012" y="38084"/>
                      <a:pt x="8742" y="38718"/>
                    </a:cubicBezTo>
                    <a:cubicBezTo>
                      <a:pt x="5567" y="39988"/>
                      <a:pt x="1757" y="38718"/>
                      <a:pt x="487" y="35543"/>
                    </a:cubicBezTo>
                    <a:cubicBezTo>
                      <a:pt x="-783" y="32368"/>
                      <a:pt x="487" y="28559"/>
                      <a:pt x="3662" y="27288"/>
                    </a:cubicBezTo>
                    <a:cubicBezTo>
                      <a:pt x="4932" y="26653"/>
                      <a:pt x="38587" y="10143"/>
                      <a:pt x="83037" y="3159"/>
                    </a:cubicBezTo>
                    <a:cubicBezTo>
                      <a:pt x="142727" y="-6366"/>
                      <a:pt x="192892" y="5698"/>
                      <a:pt x="227817" y="38718"/>
                    </a:cubicBezTo>
                    <a:cubicBezTo>
                      <a:pt x="230357" y="41259"/>
                      <a:pt x="230357" y="45068"/>
                      <a:pt x="228452" y="47609"/>
                    </a:cubicBezTo>
                    <a:cubicBezTo>
                      <a:pt x="226547" y="49513"/>
                      <a:pt x="225277" y="50148"/>
                      <a:pt x="223372" y="50148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C8089A0A-F858-14A1-BA17-D3C2CF4BEBB6}"/>
                  </a:ext>
                </a:extLst>
              </p:cNvPr>
              <p:cNvSpPr/>
              <p:nvPr/>
            </p:nvSpPr>
            <p:spPr>
              <a:xfrm>
                <a:off x="5790565" y="4740433"/>
                <a:ext cx="76200" cy="14446"/>
              </a:xfrm>
              <a:custGeom>
                <a:avLst/>
                <a:gdLst>
                  <a:gd name="connsiteX0" fmla="*/ 69850 w 76200"/>
                  <a:gd name="connsiteY0" fmla="*/ 14446 h 14446"/>
                  <a:gd name="connsiteX1" fmla="*/ 69215 w 76200"/>
                  <a:gd name="connsiteY1" fmla="*/ 14446 h 14446"/>
                  <a:gd name="connsiteX2" fmla="*/ 6350 w 76200"/>
                  <a:gd name="connsiteY2" fmla="*/ 12541 h 14446"/>
                  <a:gd name="connsiteX3" fmla="*/ 0 w 76200"/>
                  <a:gd name="connsiteY3" fmla="*/ 6826 h 14446"/>
                  <a:gd name="connsiteX4" fmla="*/ 5715 w 76200"/>
                  <a:gd name="connsiteY4" fmla="*/ 476 h 14446"/>
                  <a:gd name="connsiteX5" fmla="*/ 70485 w 76200"/>
                  <a:gd name="connsiteY5" fmla="*/ 2381 h 14446"/>
                  <a:gd name="connsiteX6" fmla="*/ 76200 w 76200"/>
                  <a:gd name="connsiteY6" fmla="*/ 9366 h 14446"/>
                  <a:gd name="connsiteX7" fmla="*/ 69850 w 76200"/>
                  <a:gd name="connsiteY7" fmla="*/ 14446 h 1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200" h="14446">
                    <a:moveTo>
                      <a:pt x="69850" y="14446"/>
                    </a:moveTo>
                    <a:cubicBezTo>
                      <a:pt x="69850" y="14446"/>
                      <a:pt x="69215" y="14446"/>
                      <a:pt x="69215" y="14446"/>
                    </a:cubicBezTo>
                    <a:cubicBezTo>
                      <a:pt x="40640" y="11271"/>
                      <a:pt x="6985" y="12541"/>
                      <a:pt x="6350" y="12541"/>
                    </a:cubicBezTo>
                    <a:cubicBezTo>
                      <a:pt x="2540" y="12541"/>
                      <a:pt x="0" y="10001"/>
                      <a:pt x="0" y="6826"/>
                    </a:cubicBezTo>
                    <a:cubicBezTo>
                      <a:pt x="0" y="3016"/>
                      <a:pt x="2540" y="476"/>
                      <a:pt x="5715" y="476"/>
                    </a:cubicBezTo>
                    <a:cubicBezTo>
                      <a:pt x="6985" y="476"/>
                      <a:pt x="41275" y="-1429"/>
                      <a:pt x="70485" y="2381"/>
                    </a:cubicBezTo>
                    <a:cubicBezTo>
                      <a:pt x="73660" y="3016"/>
                      <a:pt x="76200" y="6191"/>
                      <a:pt x="76200" y="9366"/>
                    </a:cubicBezTo>
                    <a:cubicBezTo>
                      <a:pt x="75565" y="11906"/>
                      <a:pt x="73025" y="14446"/>
                      <a:pt x="69850" y="14446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79EA7C50-9067-C5ED-6008-2943254A0B6C}"/>
                  </a:ext>
                </a:extLst>
              </p:cNvPr>
              <p:cNvSpPr/>
              <p:nvPr/>
            </p:nvSpPr>
            <p:spPr>
              <a:xfrm>
                <a:off x="5664081" y="4288303"/>
                <a:ext cx="179218" cy="163681"/>
              </a:xfrm>
              <a:custGeom>
                <a:avLst/>
                <a:gdLst>
                  <a:gd name="connsiteX0" fmla="*/ 45838 w 179218"/>
                  <a:gd name="connsiteY0" fmla="*/ 163681 h 163681"/>
                  <a:gd name="connsiteX1" fmla="*/ 40123 w 179218"/>
                  <a:gd name="connsiteY1" fmla="*/ 159872 h 163681"/>
                  <a:gd name="connsiteX2" fmla="*/ 118 w 179218"/>
                  <a:gd name="connsiteY2" fmla="*/ 69067 h 163681"/>
                  <a:gd name="connsiteX3" fmla="*/ 110608 w 179218"/>
                  <a:gd name="connsiteY3" fmla="*/ 487 h 163681"/>
                  <a:gd name="connsiteX4" fmla="*/ 118863 w 179218"/>
                  <a:gd name="connsiteY4" fmla="*/ 3662 h 163681"/>
                  <a:gd name="connsiteX5" fmla="*/ 115688 w 179218"/>
                  <a:gd name="connsiteY5" fmla="*/ 11917 h 163681"/>
                  <a:gd name="connsiteX6" fmla="*/ 12818 w 179218"/>
                  <a:gd name="connsiteY6" fmla="*/ 68431 h 163681"/>
                  <a:gd name="connsiteX7" fmla="*/ 49013 w 179218"/>
                  <a:gd name="connsiteY7" fmla="*/ 149076 h 163681"/>
                  <a:gd name="connsiteX8" fmla="*/ 169028 w 179218"/>
                  <a:gd name="connsiteY8" fmla="*/ 81767 h 163681"/>
                  <a:gd name="connsiteX9" fmla="*/ 177918 w 179218"/>
                  <a:gd name="connsiteY9" fmla="*/ 83037 h 163681"/>
                  <a:gd name="connsiteX10" fmla="*/ 176648 w 179218"/>
                  <a:gd name="connsiteY10" fmla="*/ 91926 h 163681"/>
                  <a:gd name="connsiteX11" fmla="*/ 47743 w 179218"/>
                  <a:gd name="connsiteY11" fmla="*/ 163047 h 163681"/>
                  <a:gd name="connsiteX12" fmla="*/ 45838 w 179218"/>
                  <a:gd name="connsiteY12" fmla="*/ 163681 h 16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218" h="163681">
                    <a:moveTo>
                      <a:pt x="45838" y="163681"/>
                    </a:moveTo>
                    <a:cubicBezTo>
                      <a:pt x="43298" y="163681"/>
                      <a:pt x="41393" y="162412"/>
                      <a:pt x="40123" y="159872"/>
                    </a:cubicBezTo>
                    <a:cubicBezTo>
                      <a:pt x="33773" y="147172"/>
                      <a:pt x="1388" y="81767"/>
                      <a:pt x="118" y="69067"/>
                    </a:cubicBezTo>
                    <a:cubicBezTo>
                      <a:pt x="-517" y="64622"/>
                      <a:pt x="-2422" y="52556"/>
                      <a:pt x="110608" y="487"/>
                    </a:cubicBezTo>
                    <a:cubicBezTo>
                      <a:pt x="113783" y="-783"/>
                      <a:pt x="117593" y="487"/>
                      <a:pt x="118863" y="3662"/>
                    </a:cubicBezTo>
                    <a:cubicBezTo>
                      <a:pt x="120133" y="6837"/>
                      <a:pt x="118863" y="10647"/>
                      <a:pt x="115688" y="11917"/>
                    </a:cubicBezTo>
                    <a:cubicBezTo>
                      <a:pt x="70603" y="32872"/>
                      <a:pt x="19168" y="59542"/>
                      <a:pt x="12818" y="68431"/>
                    </a:cubicBezTo>
                    <a:cubicBezTo>
                      <a:pt x="15358" y="78592"/>
                      <a:pt x="35043" y="121137"/>
                      <a:pt x="49013" y="149076"/>
                    </a:cubicBezTo>
                    <a:cubicBezTo>
                      <a:pt x="64253" y="143362"/>
                      <a:pt x="113148" y="124312"/>
                      <a:pt x="169028" y="81767"/>
                    </a:cubicBezTo>
                    <a:cubicBezTo>
                      <a:pt x="171568" y="79862"/>
                      <a:pt x="176013" y="80497"/>
                      <a:pt x="177918" y="83037"/>
                    </a:cubicBezTo>
                    <a:cubicBezTo>
                      <a:pt x="179823" y="85576"/>
                      <a:pt x="179823" y="90022"/>
                      <a:pt x="176648" y="91926"/>
                    </a:cubicBezTo>
                    <a:cubicBezTo>
                      <a:pt x="107433" y="144631"/>
                      <a:pt x="50283" y="162412"/>
                      <a:pt x="47743" y="163047"/>
                    </a:cubicBezTo>
                    <a:cubicBezTo>
                      <a:pt x="47108" y="163681"/>
                      <a:pt x="46473" y="163681"/>
                      <a:pt x="45838" y="163681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B735419-6A48-73DD-85E6-9DFD295172AD}"/>
                  </a:ext>
                </a:extLst>
              </p:cNvPr>
              <p:cNvSpPr/>
              <p:nvPr/>
            </p:nvSpPr>
            <p:spPr>
              <a:xfrm>
                <a:off x="5716418" y="4434341"/>
                <a:ext cx="130368" cy="248783"/>
              </a:xfrm>
              <a:custGeom>
                <a:avLst/>
                <a:gdLst>
                  <a:gd name="connsiteX0" fmla="*/ 113517 w 130368"/>
                  <a:gd name="connsiteY0" fmla="*/ 248783 h 248783"/>
                  <a:gd name="connsiteX1" fmla="*/ 95737 w 130368"/>
                  <a:gd name="connsiteY1" fmla="*/ 245608 h 248783"/>
                  <a:gd name="connsiteX2" fmla="*/ 91927 w 130368"/>
                  <a:gd name="connsiteY2" fmla="*/ 241798 h 248783"/>
                  <a:gd name="connsiteX3" fmla="*/ 487 w 130368"/>
                  <a:gd name="connsiteY3" fmla="*/ 8753 h 248783"/>
                  <a:gd name="connsiteX4" fmla="*/ 3662 w 130368"/>
                  <a:gd name="connsiteY4" fmla="*/ 498 h 248783"/>
                  <a:gd name="connsiteX5" fmla="*/ 11917 w 130368"/>
                  <a:gd name="connsiteY5" fmla="*/ 3038 h 248783"/>
                  <a:gd name="connsiteX6" fmla="*/ 130027 w 130368"/>
                  <a:gd name="connsiteY6" fmla="*/ 232273 h 248783"/>
                  <a:gd name="connsiteX7" fmla="*/ 126852 w 130368"/>
                  <a:gd name="connsiteY7" fmla="*/ 244338 h 248783"/>
                  <a:gd name="connsiteX8" fmla="*/ 113517 w 130368"/>
                  <a:gd name="connsiteY8" fmla="*/ 248783 h 248783"/>
                  <a:gd name="connsiteX9" fmla="*/ 102087 w 130368"/>
                  <a:gd name="connsiteY9" fmla="*/ 234813 h 248783"/>
                  <a:gd name="connsiteX10" fmla="*/ 116692 w 130368"/>
                  <a:gd name="connsiteY10" fmla="*/ 236083 h 248783"/>
                  <a:gd name="connsiteX11" fmla="*/ 53192 w 130368"/>
                  <a:gd name="connsiteY11" fmla="*/ 110353 h 248783"/>
                  <a:gd name="connsiteX12" fmla="*/ 102087 w 130368"/>
                  <a:gd name="connsiteY12" fmla="*/ 234813 h 24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368" h="248783">
                    <a:moveTo>
                      <a:pt x="113517" y="248783"/>
                    </a:moveTo>
                    <a:cubicBezTo>
                      <a:pt x="106532" y="248783"/>
                      <a:pt x="99547" y="246878"/>
                      <a:pt x="95737" y="245608"/>
                    </a:cubicBezTo>
                    <a:cubicBezTo>
                      <a:pt x="93832" y="244973"/>
                      <a:pt x="92562" y="243703"/>
                      <a:pt x="91927" y="241798"/>
                    </a:cubicBezTo>
                    <a:lnTo>
                      <a:pt x="487" y="8753"/>
                    </a:lnTo>
                    <a:cubicBezTo>
                      <a:pt x="-783" y="5578"/>
                      <a:pt x="487" y="1768"/>
                      <a:pt x="3662" y="498"/>
                    </a:cubicBezTo>
                    <a:cubicBezTo>
                      <a:pt x="6837" y="-772"/>
                      <a:pt x="10647" y="498"/>
                      <a:pt x="11917" y="3038"/>
                    </a:cubicBezTo>
                    <a:cubicBezTo>
                      <a:pt x="23347" y="25263"/>
                      <a:pt x="126217" y="218303"/>
                      <a:pt x="130027" y="232273"/>
                    </a:cubicBezTo>
                    <a:cubicBezTo>
                      <a:pt x="131297" y="238623"/>
                      <a:pt x="128757" y="242433"/>
                      <a:pt x="126852" y="244338"/>
                    </a:cubicBezTo>
                    <a:cubicBezTo>
                      <a:pt x="123042" y="248148"/>
                      <a:pt x="118597" y="248783"/>
                      <a:pt x="113517" y="248783"/>
                    </a:cubicBezTo>
                    <a:close/>
                    <a:moveTo>
                      <a:pt x="102087" y="234813"/>
                    </a:moveTo>
                    <a:cubicBezTo>
                      <a:pt x="107802" y="236083"/>
                      <a:pt x="114152" y="236718"/>
                      <a:pt x="116692" y="236083"/>
                    </a:cubicBezTo>
                    <a:cubicBezTo>
                      <a:pt x="113517" y="226558"/>
                      <a:pt x="84942" y="170678"/>
                      <a:pt x="53192" y="110353"/>
                    </a:cubicBezTo>
                    <a:lnTo>
                      <a:pt x="102087" y="234813"/>
                    </a:ln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F448416-81E5-0A68-3B5B-5330809DC290}"/>
                  </a:ext>
                </a:extLst>
              </p:cNvPr>
              <p:cNvSpPr/>
              <p:nvPr/>
            </p:nvSpPr>
            <p:spPr>
              <a:xfrm>
                <a:off x="5834668" y="4581673"/>
                <a:ext cx="85288" cy="97006"/>
              </a:xfrm>
              <a:custGeom>
                <a:avLst/>
                <a:gdLst>
                  <a:gd name="connsiteX0" fmla="*/ 6697 w 85288"/>
                  <a:gd name="connsiteY0" fmla="*/ 97007 h 97006"/>
                  <a:gd name="connsiteX1" fmla="*/ 1617 w 85288"/>
                  <a:gd name="connsiteY1" fmla="*/ 95102 h 97006"/>
                  <a:gd name="connsiteX2" fmla="*/ 2252 w 85288"/>
                  <a:gd name="connsiteY2" fmla="*/ 86212 h 97006"/>
                  <a:gd name="connsiteX3" fmla="*/ 73372 w 85288"/>
                  <a:gd name="connsiteY3" fmla="*/ 3662 h 97006"/>
                  <a:gd name="connsiteX4" fmla="*/ 81627 w 85288"/>
                  <a:gd name="connsiteY4" fmla="*/ 487 h 97006"/>
                  <a:gd name="connsiteX5" fmla="*/ 84802 w 85288"/>
                  <a:gd name="connsiteY5" fmla="*/ 8742 h 97006"/>
                  <a:gd name="connsiteX6" fmla="*/ 10507 w 85288"/>
                  <a:gd name="connsiteY6" fmla="*/ 95737 h 97006"/>
                  <a:gd name="connsiteX7" fmla="*/ 6697 w 85288"/>
                  <a:gd name="connsiteY7" fmla="*/ 97007 h 97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288" h="97006">
                    <a:moveTo>
                      <a:pt x="6697" y="97007"/>
                    </a:moveTo>
                    <a:cubicBezTo>
                      <a:pt x="4792" y="97007"/>
                      <a:pt x="2887" y="96372"/>
                      <a:pt x="1617" y="95102"/>
                    </a:cubicBezTo>
                    <a:cubicBezTo>
                      <a:pt x="-923" y="92562"/>
                      <a:pt x="-288" y="88117"/>
                      <a:pt x="2252" y="86212"/>
                    </a:cubicBezTo>
                    <a:cubicBezTo>
                      <a:pt x="2887" y="85577"/>
                      <a:pt x="56862" y="39222"/>
                      <a:pt x="73372" y="3662"/>
                    </a:cubicBezTo>
                    <a:cubicBezTo>
                      <a:pt x="74642" y="487"/>
                      <a:pt x="78452" y="-783"/>
                      <a:pt x="81627" y="487"/>
                    </a:cubicBezTo>
                    <a:cubicBezTo>
                      <a:pt x="84802" y="1757"/>
                      <a:pt x="86072" y="5567"/>
                      <a:pt x="84802" y="8742"/>
                    </a:cubicBezTo>
                    <a:cubicBezTo>
                      <a:pt x="67022" y="46842"/>
                      <a:pt x="13047" y="93197"/>
                      <a:pt x="10507" y="95737"/>
                    </a:cubicBezTo>
                    <a:cubicBezTo>
                      <a:pt x="9237" y="97007"/>
                      <a:pt x="7967" y="97007"/>
                      <a:pt x="6697" y="9700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783C3735-5072-2D44-57EC-7E810A5FEFEE}"/>
                  </a:ext>
                </a:extLst>
              </p:cNvPr>
              <p:cNvSpPr/>
              <p:nvPr/>
            </p:nvSpPr>
            <p:spPr>
              <a:xfrm>
                <a:off x="4975859" y="1957656"/>
                <a:ext cx="103414" cy="80058"/>
              </a:xfrm>
              <a:custGeom>
                <a:avLst/>
                <a:gdLst>
                  <a:gd name="connsiteX0" fmla="*/ 92075 w 103414"/>
                  <a:gd name="connsiteY0" fmla="*/ 48 h 80058"/>
                  <a:gd name="connsiteX1" fmla="*/ 0 w 103414"/>
                  <a:gd name="connsiteY1" fmla="*/ 29258 h 80058"/>
                  <a:gd name="connsiteX2" fmla="*/ 8255 w 103414"/>
                  <a:gd name="connsiteY2" fmla="*/ 80058 h 80058"/>
                  <a:gd name="connsiteX3" fmla="*/ 97790 w 103414"/>
                  <a:gd name="connsiteY3" fmla="*/ 48943 h 80058"/>
                  <a:gd name="connsiteX4" fmla="*/ 92075 w 103414"/>
                  <a:gd name="connsiteY4" fmla="*/ 48 h 8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414" h="80058">
                    <a:moveTo>
                      <a:pt x="92075" y="48"/>
                    </a:moveTo>
                    <a:cubicBezTo>
                      <a:pt x="92075" y="48"/>
                      <a:pt x="31115" y="-2492"/>
                      <a:pt x="0" y="29258"/>
                    </a:cubicBezTo>
                    <a:lnTo>
                      <a:pt x="8255" y="80058"/>
                    </a:lnTo>
                    <a:cubicBezTo>
                      <a:pt x="8255" y="80058"/>
                      <a:pt x="57785" y="54023"/>
                      <a:pt x="97790" y="48943"/>
                    </a:cubicBezTo>
                    <a:cubicBezTo>
                      <a:pt x="97790" y="49578"/>
                      <a:pt x="113665" y="16558"/>
                      <a:pt x="92075" y="48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D628174-C729-AA6B-5113-E5BDEEAA6E92}"/>
                  </a:ext>
                </a:extLst>
              </p:cNvPr>
              <p:cNvSpPr/>
              <p:nvPr/>
            </p:nvSpPr>
            <p:spPr>
              <a:xfrm>
                <a:off x="4968240" y="1726696"/>
                <a:ext cx="514984" cy="314193"/>
              </a:xfrm>
              <a:custGeom>
                <a:avLst/>
                <a:gdLst>
                  <a:gd name="connsiteX0" fmla="*/ 469900 w 514984"/>
                  <a:gd name="connsiteY0" fmla="*/ 124329 h 314193"/>
                  <a:gd name="connsiteX1" fmla="*/ 381635 w 514984"/>
                  <a:gd name="connsiteY1" fmla="*/ 26539 h 314193"/>
                  <a:gd name="connsiteX2" fmla="*/ 217805 w 514984"/>
                  <a:gd name="connsiteY2" fmla="*/ 3044 h 314193"/>
                  <a:gd name="connsiteX3" fmla="*/ 37465 w 514984"/>
                  <a:gd name="connsiteY3" fmla="*/ 88134 h 314193"/>
                  <a:gd name="connsiteX4" fmla="*/ 0 w 514984"/>
                  <a:gd name="connsiteY4" fmla="*/ 166874 h 314193"/>
                  <a:gd name="connsiteX5" fmla="*/ 9525 w 514984"/>
                  <a:gd name="connsiteY5" fmla="*/ 291969 h 314193"/>
                  <a:gd name="connsiteX6" fmla="*/ 13335 w 514984"/>
                  <a:gd name="connsiteY6" fmla="*/ 314194 h 314193"/>
                  <a:gd name="connsiteX7" fmla="*/ 17145 w 514984"/>
                  <a:gd name="connsiteY7" fmla="*/ 312289 h 314193"/>
                  <a:gd name="connsiteX8" fmla="*/ 10795 w 514984"/>
                  <a:gd name="connsiteY8" fmla="*/ 187194 h 314193"/>
                  <a:gd name="connsiteX9" fmla="*/ 62865 w 514984"/>
                  <a:gd name="connsiteY9" fmla="*/ 164969 h 314193"/>
                  <a:gd name="connsiteX10" fmla="*/ 97155 w 514984"/>
                  <a:gd name="connsiteY10" fmla="*/ 287524 h 314193"/>
                  <a:gd name="connsiteX11" fmla="*/ 125095 w 514984"/>
                  <a:gd name="connsiteY11" fmla="*/ 283079 h 314193"/>
                  <a:gd name="connsiteX12" fmla="*/ 374650 w 514984"/>
                  <a:gd name="connsiteY12" fmla="*/ 262124 h 314193"/>
                  <a:gd name="connsiteX13" fmla="*/ 514985 w 514984"/>
                  <a:gd name="connsiteY13" fmla="*/ 241169 h 314193"/>
                  <a:gd name="connsiteX14" fmla="*/ 469900 w 514984"/>
                  <a:gd name="connsiteY14" fmla="*/ 124329 h 314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4984" h="314193">
                    <a:moveTo>
                      <a:pt x="469900" y="124329"/>
                    </a:moveTo>
                    <a:cubicBezTo>
                      <a:pt x="457835" y="84324"/>
                      <a:pt x="442595" y="40509"/>
                      <a:pt x="381635" y="26539"/>
                    </a:cubicBezTo>
                    <a:cubicBezTo>
                      <a:pt x="320675" y="12569"/>
                      <a:pt x="281305" y="-7751"/>
                      <a:pt x="217805" y="3044"/>
                    </a:cubicBezTo>
                    <a:cubicBezTo>
                      <a:pt x="154305" y="13839"/>
                      <a:pt x="50800" y="72259"/>
                      <a:pt x="37465" y="88134"/>
                    </a:cubicBezTo>
                    <a:cubicBezTo>
                      <a:pt x="24765" y="103374"/>
                      <a:pt x="0" y="148459"/>
                      <a:pt x="0" y="166874"/>
                    </a:cubicBezTo>
                    <a:cubicBezTo>
                      <a:pt x="0" y="185924"/>
                      <a:pt x="9525" y="272919"/>
                      <a:pt x="9525" y="291969"/>
                    </a:cubicBezTo>
                    <a:cubicBezTo>
                      <a:pt x="9525" y="311019"/>
                      <a:pt x="13335" y="314194"/>
                      <a:pt x="13335" y="314194"/>
                    </a:cubicBezTo>
                    <a:cubicBezTo>
                      <a:pt x="13970" y="313559"/>
                      <a:pt x="15240" y="312924"/>
                      <a:pt x="17145" y="312289"/>
                    </a:cubicBezTo>
                    <a:cubicBezTo>
                      <a:pt x="12065" y="277999"/>
                      <a:pt x="5715" y="200529"/>
                      <a:pt x="10795" y="187194"/>
                    </a:cubicBezTo>
                    <a:cubicBezTo>
                      <a:pt x="16510" y="171954"/>
                      <a:pt x="47625" y="154174"/>
                      <a:pt x="62865" y="164969"/>
                    </a:cubicBezTo>
                    <a:cubicBezTo>
                      <a:pt x="76200" y="174494"/>
                      <a:pt x="93345" y="265299"/>
                      <a:pt x="97155" y="287524"/>
                    </a:cubicBezTo>
                    <a:cubicBezTo>
                      <a:pt x="107315" y="285619"/>
                      <a:pt x="116840" y="283714"/>
                      <a:pt x="125095" y="283079"/>
                    </a:cubicBezTo>
                    <a:cubicBezTo>
                      <a:pt x="160655" y="279269"/>
                      <a:pt x="333375" y="260854"/>
                      <a:pt x="374650" y="262124"/>
                    </a:cubicBezTo>
                    <a:cubicBezTo>
                      <a:pt x="415925" y="263394"/>
                      <a:pt x="495935" y="253869"/>
                      <a:pt x="514985" y="241169"/>
                    </a:cubicBezTo>
                    <a:cubicBezTo>
                      <a:pt x="514350" y="239264"/>
                      <a:pt x="481330" y="164334"/>
                      <a:pt x="469900" y="124329"/>
                    </a:cubicBez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5EB6BCD-FBCF-2E13-5ECA-7F7A200F811B}"/>
                  </a:ext>
                </a:extLst>
              </p:cNvPr>
              <p:cNvSpPr/>
              <p:nvPr/>
            </p:nvSpPr>
            <p:spPr>
              <a:xfrm>
                <a:off x="5401309" y="1965960"/>
                <a:ext cx="243529" cy="94505"/>
              </a:xfrm>
              <a:custGeom>
                <a:avLst/>
                <a:gdLst>
                  <a:gd name="connsiteX0" fmla="*/ 0 w 243529"/>
                  <a:gd name="connsiteY0" fmla="*/ 15240 h 94505"/>
                  <a:gd name="connsiteX1" fmla="*/ 139065 w 243529"/>
                  <a:gd name="connsiteY1" fmla="*/ 81280 h 94505"/>
                  <a:gd name="connsiteX2" fmla="*/ 240665 w 243529"/>
                  <a:gd name="connsiteY2" fmla="*/ 81280 h 94505"/>
                  <a:gd name="connsiteX3" fmla="*/ 231140 w 243529"/>
                  <a:gd name="connsiteY3" fmla="*/ 68580 h 94505"/>
                  <a:gd name="connsiteX4" fmla="*/ 81280 w 243529"/>
                  <a:gd name="connsiteY4" fmla="*/ 0 h 94505"/>
                  <a:gd name="connsiteX5" fmla="*/ 0 w 243529"/>
                  <a:gd name="connsiteY5" fmla="*/ 15240 h 9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29" h="94505">
                    <a:moveTo>
                      <a:pt x="0" y="15240"/>
                    </a:moveTo>
                    <a:cubicBezTo>
                      <a:pt x="0" y="15240"/>
                      <a:pt x="92075" y="67310"/>
                      <a:pt x="139065" y="81280"/>
                    </a:cubicBezTo>
                    <a:cubicBezTo>
                      <a:pt x="186055" y="95250"/>
                      <a:pt x="229870" y="102235"/>
                      <a:pt x="240665" y="81280"/>
                    </a:cubicBezTo>
                    <a:cubicBezTo>
                      <a:pt x="240665" y="81280"/>
                      <a:pt x="251460" y="75565"/>
                      <a:pt x="231140" y="68580"/>
                    </a:cubicBezTo>
                    <a:cubicBezTo>
                      <a:pt x="210820" y="61595"/>
                      <a:pt x="113665" y="16510"/>
                      <a:pt x="81280" y="0"/>
                    </a:cubicBezTo>
                    <a:lnTo>
                      <a:pt x="0" y="15240"/>
                    </a:lnTo>
                    <a:close/>
                  </a:path>
                </a:pathLst>
              </a:custGeom>
              <a:solidFill>
                <a:srgbClr val="FF5DA0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" name="Graphic 2">
                <a:extLst>
                  <a:ext uri="{FF2B5EF4-FFF2-40B4-BE49-F238E27FC236}">
                    <a16:creationId xmlns:a16="http://schemas.microsoft.com/office/drawing/2014/main" id="{03CB4ACD-7CA9-7837-56F3-D10E88349F8B}"/>
                  </a:ext>
                </a:extLst>
              </p:cNvPr>
              <p:cNvGrpSpPr/>
              <p:nvPr/>
            </p:nvGrpSpPr>
            <p:grpSpPr>
              <a:xfrm>
                <a:off x="5153411" y="2028629"/>
                <a:ext cx="142748" cy="136720"/>
                <a:chOff x="5153411" y="2028629"/>
                <a:chExt cx="142748" cy="136720"/>
              </a:xfrm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C55872A8-524E-C784-330B-4CC03AADC94B}"/>
                    </a:ext>
                  </a:extLst>
                </p:cNvPr>
                <p:cNvSpPr/>
                <p:nvPr/>
              </p:nvSpPr>
              <p:spPr>
                <a:xfrm>
                  <a:off x="5160116" y="2034615"/>
                  <a:ext cx="130068" cy="124384"/>
                </a:xfrm>
                <a:custGeom>
                  <a:avLst/>
                  <a:gdLst>
                    <a:gd name="connsiteX0" fmla="*/ 130069 w 130068"/>
                    <a:gd name="connsiteY0" fmla="*/ 48820 h 124384"/>
                    <a:gd name="connsiteX1" fmla="*/ 22119 w 130068"/>
                    <a:gd name="connsiteY1" fmla="*/ 16435 h 124384"/>
                    <a:gd name="connsiteX2" fmla="*/ 107209 w 130068"/>
                    <a:gd name="connsiteY2" fmla="*/ 124385 h 12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0068" h="124384">
                      <a:moveTo>
                        <a:pt x="130069" y="48820"/>
                      </a:moveTo>
                      <a:cubicBezTo>
                        <a:pt x="130069" y="48820"/>
                        <a:pt x="87524" y="-34365"/>
                        <a:pt x="22119" y="16435"/>
                      </a:cubicBezTo>
                      <a:cubicBezTo>
                        <a:pt x="-26141" y="54535"/>
                        <a:pt x="5609" y="123750"/>
                        <a:pt x="107209" y="124385"/>
                      </a:cubicBezTo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33DBE8CA-502D-5649-1AA3-BE643B9DA216}"/>
                    </a:ext>
                  </a:extLst>
                </p:cNvPr>
                <p:cNvSpPr/>
                <p:nvPr/>
              </p:nvSpPr>
              <p:spPr>
                <a:xfrm>
                  <a:off x="5153411" y="2028629"/>
                  <a:ext cx="142748" cy="136720"/>
                </a:xfrm>
                <a:custGeom>
                  <a:avLst/>
                  <a:gdLst>
                    <a:gd name="connsiteX0" fmla="*/ 113279 w 142748"/>
                    <a:gd name="connsiteY0" fmla="*/ 136720 h 136720"/>
                    <a:gd name="connsiteX1" fmla="*/ 113279 w 142748"/>
                    <a:gd name="connsiteY1" fmla="*/ 136720 h 136720"/>
                    <a:gd name="connsiteX2" fmla="*/ 2789 w 142748"/>
                    <a:gd name="connsiteY2" fmla="*/ 80840 h 136720"/>
                    <a:gd name="connsiteX3" fmla="*/ 24379 w 142748"/>
                    <a:gd name="connsiteY3" fmla="*/ 17975 h 136720"/>
                    <a:gd name="connsiteX4" fmla="*/ 82799 w 142748"/>
                    <a:gd name="connsiteY4" fmla="*/ 1465 h 136720"/>
                    <a:gd name="connsiteX5" fmla="*/ 141854 w 142748"/>
                    <a:gd name="connsiteY5" fmla="*/ 52265 h 136720"/>
                    <a:gd name="connsiteX6" fmla="*/ 139314 w 142748"/>
                    <a:gd name="connsiteY6" fmla="*/ 60520 h 136720"/>
                    <a:gd name="connsiteX7" fmla="*/ 131059 w 142748"/>
                    <a:gd name="connsiteY7" fmla="*/ 57980 h 136720"/>
                    <a:gd name="connsiteX8" fmla="*/ 80259 w 142748"/>
                    <a:gd name="connsiteY8" fmla="*/ 13530 h 136720"/>
                    <a:gd name="connsiteX9" fmla="*/ 32634 w 142748"/>
                    <a:gd name="connsiteY9" fmla="*/ 27500 h 136720"/>
                    <a:gd name="connsiteX10" fmla="*/ 14854 w 142748"/>
                    <a:gd name="connsiteY10" fmla="*/ 76395 h 136720"/>
                    <a:gd name="connsiteX11" fmla="*/ 113279 w 142748"/>
                    <a:gd name="connsiteY11" fmla="*/ 124020 h 136720"/>
                    <a:gd name="connsiteX12" fmla="*/ 119629 w 142748"/>
                    <a:gd name="connsiteY12" fmla="*/ 130370 h 136720"/>
                    <a:gd name="connsiteX13" fmla="*/ 113279 w 142748"/>
                    <a:gd name="connsiteY13" fmla="*/ 136720 h 136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2748" h="136720">
                      <a:moveTo>
                        <a:pt x="113279" y="136720"/>
                      </a:moveTo>
                      <a:cubicBezTo>
                        <a:pt x="113279" y="136720"/>
                        <a:pt x="113279" y="136720"/>
                        <a:pt x="113279" y="136720"/>
                      </a:cubicBezTo>
                      <a:cubicBezTo>
                        <a:pt x="45969" y="136085"/>
                        <a:pt x="11679" y="107510"/>
                        <a:pt x="2789" y="80840"/>
                      </a:cubicBezTo>
                      <a:cubicBezTo>
                        <a:pt x="-4831" y="57980"/>
                        <a:pt x="3424" y="34485"/>
                        <a:pt x="24379" y="17975"/>
                      </a:cubicBezTo>
                      <a:cubicBezTo>
                        <a:pt x="43429" y="2735"/>
                        <a:pt x="63114" y="-2980"/>
                        <a:pt x="82799" y="1465"/>
                      </a:cubicBezTo>
                      <a:cubicBezTo>
                        <a:pt x="119629" y="9720"/>
                        <a:pt x="141219" y="50360"/>
                        <a:pt x="141854" y="52265"/>
                      </a:cubicBezTo>
                      <a:cubicBezTo>
                        <a:pt x="143759" y="55440"/>
                        <a:pt x="142489" y="59250"/>
                        <a:pt x="139314" y="60520"/>
                      </a:cubicBezTo>
                      <a:cubicBezTo>
                        <a:pt x="136139" y="62425"/>
                        <a:pt x="132329" y="61155"/>
                        <a:pt x="131059" y="57980"/>
                      </a:cubicBezTo>
                      <a:cubicBezTo>
                        <a:pt x="131059" y="57345"/>
                        <a:pt x="111374" y="20515"/>
                        <a:pt x="80259" y="13530"/>
                      </a:cubicBezTo>
                      <a:cubicBezTo>
                        <a:pt x="65019" y="10355"/>
                        <a:pt x="49144" y="14800"/>
                        <a:pt x="32634" y="27500"/>
                      </a:cubicBezTo>
                      <a:cubicBezTo>
                        <a:pt x="15489" y="40835"/>
                        <a:pt x="9139" y="58615"/>
                        <a:pt x="14854" y="76395"/>
                      </a:cubicBezTo>
                      <a:cubicBezTo>
                        <a:pt x="22474" y="97985"/>
                        <a:pt x="52319" y="123385"/>
                        <a:pt x="113279" y="124020"/>
                      </a:cubicBezTo>
                      <a:cubicBezTo>
                        <a:pt x="117089" y="124020"/>
                        <a:pt x="119629" y="127195"/>
                        <a:pt x="119629" y="130370"/>
                      </a:cubicBezTo>
                      <a:cubicBezTo>
                        <a:pt x="119629" y="133545"/>
                        <a:pt x="117089" y="136720"/>
                        <a:pt x="113279" y="13672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20406797-966B-7036-7E6A-60ED815735CB}"/>
                  </a:ext>
                </a:extLst>
              </p:cNvPr>
              <p:cNvSpPr/>
              <p:nvPr/>
            </p:nvSpPr>
            <p:spPr>
              <a:xfrm>
                <a:off x="4289623" y="2664974"/>
                <a:ext cx="62151" cy="41395"/>
              </a:xfrm>
              <a:custGeom>
                <a:avLst/>
                <a:gdLst>
                  <a:gd name="connsiteX0" fmla="*/ 6786 w 62151"/>
                  <a:gd name="connsiteY0" fmla="*/ 41395 h 41395"/>
                  <a:gd name="connsiteX1" fmla="*/ 2976 w 62151"/>
                  <a:gd name="connsiteY1" fmla="*/ 40125 h 41395"/>
                  <a:gd name="connsiteX2" fmla="*/ 1072 w 62151"/>
                  <a:gd name="connsiteY2" fmla="*/ 31235 h 41395"/>
                  <a:gd name="connsiteX3" fmla="*/ 54411 w 62151"/>
                  <a:gd name="connsiteY3" fmla="*/ 120 h 41395"/>
                  <a:gd name="connsiteX4" fmla="*/ 62031 w 62151"/>
                  <a:gd name="connsiteY4" fmla="*/ 5200 h 41395"/>
                  <a:gd name="connsiteX5" fmla="*/ 56951 w 62151"/>
                  <a:gd name="connsiteY5" fmla="*/ 12820 h 41395"/>
                  <a:gd name="connsiteX6" fmla="*/ 11867 w 62151"/>
                  <a:gd name="connsiteY6" fmla="*/ 38855 h 41395"/>
                  <a:gd name="connsiteX7" fmla="*/ 6786 w 62151"/>
                  <a:gd name="connsiteY7" fmla="*/ 41395 h 4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51" h="41395">
                    <a:moveTo>
                      <a:pt x="6786" y="41395"/>
                    </a:moveTo>
                    <a:cubicBezTo>
                      <a:pt x="5517" y="41395"/>
                      <a:pt x="4247" y="40760"/>
                      <a:pt x="2976" y="40125"/>
                    </a:cubicBezTo>
                    <a:cubicBezTo>
                      <a:pt x="-199" y="38220"/>
                      <a:pt x="-833" y="34410"/>
                      <a:pt x="1072" y="31235"/>
                    </a:cubicBezTo>
                    <a:cubicBezTo>
                      <a:pt x="16311" y="7740"/>
                      <a:pt x="52506" y="120"/>
                      <a:pt x="54411" y="120"/>
                    </a:cubicBezTo>
                    <a:cubicBezTo>
                      <a:pt x="57586" y="-515"/>
                      <a:pt x="61397" y="1390"/>
                      <a:pt x="62031" y="5200"/>
                    </a:cubicBezTo>
                    <a:cubicBezTo>
                      <a:pt x="62667" y="8375"/>
                      <a:pt x="60761" y="12185"/>
                      <a:pt x="56951" y="12820"/>
                    </a:cubicBezTo>
                    <a:cubicBezTo>
                      <a:pt x="56317" y="12820"/>
                      <a:pt x="23931" y="19805"/>
                      <a:pt x="11867" y="38855"/>
                    </a:cubicBezTo>
                    <a:cubicBezTo>
                      <a:pt x="11231" y="40760"/>
                      <a:pt x="8692" y="41395"/>
                      <a:pt x="6786" y="41395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B026563-CA90-DD1B-96C0-73539A7C8310}"/>
                  </a:ext>
                </a:extLst>
              </p:cNvPr>
              <p:cNvSpPr/>
              <p:nvPr/>
            </p:nvSpPr>
            <p:spPr>
              <a:xfrm>
                <a:off x="6318624" y="1635003"/>
                <a:ext cx="29470" cy="330956"/>
              </a:xfrm>
              <a:custGeom>
                <a:avLst/>
                <a:gdLst>
                  <a:gd name="connsiteX0" fmla="*/ 6610 w 29470"/>
                  <a:gd name="connsiteY0" fmla="*/ 330957 h 330956"/>
                  <a:gd name="connsiteX1" fmla="*/ 3435 w 29470"/>
                  <a:gd name="connsiteY1" fmla="*/ 330322 h 330956"/>
                  <a:gd name="connsiteX2" fmla="*/ 895 w 29470"/>
                  <a:gd name="connsiteY2" fmla="*/ 322067 h 330956"/>
                  <a:gd name="connsiteX3" fmla="*/ 17405 w 29470"/>
                  <a:gd name="connsiteY3" fmla="*/ 196972 h 330956"/>
                  <a:gd name="connsiteX4" fmla="*/ 17405 w 29470"/>
                  <a:gd name="connsiteY4" fmla="*/ 160777 h 330956"/>
                  <a:gd name="connsiteX5" fmla="*/ 16135 w 29470"/>
                  <a:gd name="connsiteY5" fmla="*/ 113152 h 330956"/>
                  <a:gd name="connsiteX6" fmla="*/ 14230 w 29470"/>
                  <a:gd name="connsiteY6" fmla="*/ 97912 h 330956"/>
                  <a:gd name="connsiteX7" fmla="*/ 260 w 29470"/>
                  <a:gd name="connsiteY7" fmla="*/ 7742 h 330956"/>
                  <a:gd name="connsiteX8" fmla="*/ 4705 w 29470"/>
                  <a:gd name="connsiteY8" fmla="*/ 122 h 330956"/>
                  <a:gd name="connsiteX9" fmla="*/ 12325 w 29470"/>
                  <a:gd name="connsiteY9" fmla="*/ 4567 h 330956"/>
                  <a:gd name="connsiteX10" fmla="*/ 26295 w 29470"/>
                  <a:gd name="connsiteY10" fmla="*/ 96642 h 330956"/>
                  <a:gd name="connsiteX11" fmla="*/ 28200 w 29470"/>
                  <a:gd name="connsiteY11" fmla="*/ 111882 h 330956"/>
                  <a:gd name="connsiteX12" fmla="*/ 29470 w 29470"/>
                  <a:gd name="connsiteY12" fmla="*/ 161412 h 330956"/>
                  <a:gd name="connsiteX13" fmla="*/ 29470 w 29470"/>
                  <a:gd name="connsiteY13" fmla="*/ 197607 h 330956"/>
                  <a:gd name="connsiteX14" fmla="*/ 11055 w 29470"/>
                  <a:gd name="connsiteY14" fmla="*/ 328417 h 330956"/>
                  <a:gd name="connsiteX15" fmla="*/ 6610 w 29470"/>
                  <a:gd name="connsiteY15" fmla="*/ 330957 h 33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470" h="330956">
                    <a:moveTo>
                      <a:pt x="6610" y="330957"/>
                    </a:moveTo>
                    <a:cubicBezTo>
                      <a:pt x="5340" y="330957"/>
                      <a:pt x="4705" y="330957"/>
                      <a:pt x="3435" y="330322"/>
                    </a:cubicBezTo>
                    <a:cubicBezTo>
                      <a:pt x="260" y="328417"/>
                      <a:pt x="-1010" y="324607"/>
                      <a:pt x="895" y="322067"/>
                    </a:cubicBezTo>
                    <a:cubicBezTo>
                      <a:pt x="12325" y="299842"/>
                      <a:pt x="18040" y="257932"/>
                      <a:pt x="17405" y="196972"/>
                    </a:cubicBezTo>
                    <a:cubicBezTo>
                      <a:pt x="17405" y="183002"/>
                      <a:pt x="17405" y="170937"/>
                      <a:pt x="17405" y="160777"/>
                    </a:cubicBezTo>
                    <a:cubicBezTo>
                      <a:pt x="17405" y="136012"/>
                      <a:pt x="17405" y="122677"/>
                      <a:pt x="16135" y="113152"/>
                    </a:cubicBezTo>
                    <a:cubicBezTo>
                      <a:pt x="15500" y="108707"/>
                      <a:pt x="14865" y="103627"/>
                      <a:pt x="14230" y="97912"/>
                    </a:cubicBezTo>
                    <a:cubicBezTo>
                      <a:pt x="11690" y="71877"/>
                      <a:pt x="7880" y="39492"/>
                      <a:pt x="260" y="7742"/>
                    </a:cubicBezTo>
                    <a:cubicBezTo>
                      <a:pt x="-375" y="4567"/>
                      <a:pt x="1530" y="757"/>
                      <a:pt x="4705" y="122"/>
                    </a:cubicBezTo>
                    <a:cubicBezTo>
                      <a:pt x="7880" y="-513"/>
                      <a:pt x="11690" y="1392"/>
                      <a:pt x="12325" y="4567"/>
                    </a:cubicBezTo>
                    <a:cubicBezTo>
                      <a:pt x="19945" y="36952"/>
                      <a:pt x="23755" y="69972"/>
                      <a:pt x="26295" y="96642"/>
                    </a:cubicBezTo>
                    <a:cubicBezTo>
                      <a:pt x="26930" y="101722"/>
                      <a:pt x="27565" y="106802"/>
                      <a:pt x="28200" y="111882"/>
                    </a:cubicBezTo>
                    <a:cubicBezTo>
                      <a:pt x="29470" y="122042"/>
                      <a:pt x="29470" y="136012"/>
                      <a:pt x="29470" y="161412"/>
                    </a:cubicBezTo>
                    <a:cubicBezTo>
                      <a:pt x="29470" y="171572"/>
                      <a:pt x="29470" y="183002"/>
                      <a:pt x="29470" y="197607"/>
                    </a:cubicBezTo>
                    <a:cubicBezTo>
                      <a:pt x="29470" y="261107"/>
                      <a:pt x="23755" y="304287"/>
                      <a:pt x="11055" y="328417"/>
                    </a:cubicBezTo>
                    <a:cubicBezTo>
                      <a:pt x="11055" y="329687"/>
                      <a:pt x="9150" y="330957"/>
                      <a:pt x="6610" y="330957"/>
                    </a:cubicBezTo>
                    <a:close/>
                  </a:path>
                </a:pathLst>
              </a:custGeom>
              <a:solidFill>
                <a:srgbClr val="0D164B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7" name="Graphic 2">
                <a:extLst>
                  <a:ext uri="{FF2B5EF4-FFF2-40B4-BE49-F238E27FC236}">
                    <a16:creationId xmlns:a16="http://schemas.microsoft.com/office/drawing/2014/main" id="{4E7C629B-BDB3-61B5-F25C-AFBF57A610BC}"/>
                  </a:ext>
                </a:extLst>
              </p:cNvPr>
              <p:cNvGrpSpPr/>
              <p:nvPr/>
            </p:nvGrpSpPr>
            <p:grpSpPr>
              <a:xfrm>
                <a:off x="3922267" y="1994507"/>
                <a:ext cx="295383" cy="642249"/>
                <a:chOff x="3922267" y="1994507"/>
                <a:chExt cx="295383" cy="642249"/>
              </a:xfrm>
            </p:grpSpPr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4746488A-58C8-0FAC-C882-1F62257239E0}"/>
                    </a:ext>
                  </a:extLst>
                </p:cNvPr>
                <p:cNvSpPr/>
                <p:nvPr/>
              </p:nvSpPr>
              <p:spPr>
                <a:xfrm>
                  <a:off x="3922267" y="1994507"/>
                  <a:ext cx="295383" cy="642249"/>
                </a:xfrm>
                <a:custGeom>
                  <a:avLst/>
                  <a:gdLst>
                    <a:gd name="connsiteX0" fmla="*/ 287148 w 295383"/>
                    <a:gd name="connsiteY0" fmla="*/ 428653 h 642249"/>
                    <a:gd name="connsiteX1" fmla="*/ 263653 w 295383"/>
                    <a:gd name="connsiteY1" fmla="*/ 328958 h 642249"/>
                    <a:gd name="connsiteX2" fmla="*/ 284608 w 295383"/>
                    <a:gd name="connsiteY2" fmla="*/ 241963 h 642249"/>
                    <a:gd name="connsiteX3" fmla="*/ 294133 w 295383"/>
                    <a:gd name="connsiteY3" fmla="*/ 137823 h 642249"/>
                    <a:gd name="connsiteX4" fmla="*/ 261113 w 295383"/>
                    <a:gd name="connsiteY4" fmla="*/ 140363 h 642249"/>
                    <a:gd name="connsiteX5" fmla="*/ 226188 w 295383"/>
                    <a:gd name="connsiteY5" fmla="*/ 208943 h 642249"/>
                    <a:gd name="connsiteX6" fmla="*/ 189993 w 295383"/>
                    <a:gd name="connsiteY6" fmla="*/ 160048 h 642249"/>
                    <a:gd name="connsiteX7" fmla="*/ 166498 w 295383"/>
                    <a:gd name="connsiteY7" fmla="*/ 55908 h 642249"/>
                    <a:gd name="connsiteX8" fmla="*/ 137923 w 295383"/>
                    <a:gd name="connsiteY8" fmla="*/ 28 h 642249"/>
                    <a:gd name="connsiteX9" fmla="*/ 134113 w 295383"/>
                    <a:gd name="connsiteY9" fmla="*/ 52098 h 642249"/>
                    <a:gd name="connsiteX10" fmla="*/ 141733 w 295383"/>
                    <a:gd name="connsiteY10" fmla="*/ 127663 h 642249"/>
                    <a:gd name="connsiteX11" fmla="*/ 116333 w 295383"/>
                    <a:gd name="connsiteY11" fmla="*/ 122583 h 642249"/>
                    <a:gd name="connsiteX12" fmla="*/ 107443 w 295383"/>
                    <a:gd name="connsiteY12" fmla="*/ 134648 h 642249"/>
                    <a:gd name="connsiteX13" fmla="*/ 87758 w 295383"/>
                    <a:gd name="connsiteY13" fmla="*/ 139093 h 642249"/>
                    <a:gd name="connsiteX14" fmla="*/ 73153 w 295383"/>
                    <a:gd name="connsiteY14" fmla="*/ 174018 h 642249"/>
                    <a:gd name="connsiteX15" fmla="*/ 72518 w 295383"/>
                    <a:gd name="connsiteY15" fmla="*/ 193068 h 642249"/>
                    <a:gd name="connsiteX16" fmla="*/ 37593 w 295383"/>
                    <a:gd name="connsiteY16" fmla="*/ 161318 h 642249"/>
                    <a:gd name="connsiteX17" fmla="*/ 22353 w 295383"/>
                    <a:gd name="connsiteY17" fmla="*/ 121948 h 642249"/>
                    <a:gd name="connsiteX18" fmla="*/ 128 w 295383"/>
                    <a:gd name="connsiteY18" fmla="*/ 121948 h 642249"/>
                    <a:gd name="connsiteX19" fmla="*/ 14733 w 295383"/>
                    <a:gd name="connsiteY19" fmla="*/ 184813 h 642249"/>
                    <a:gd name="connsiteX20" fmla="*/ 64263 w 295383"/>
                    <a:gd name="connsiteY20" fmla="*/ 245138 h 642249"/>
                    <a:gd name="connsiteX21" fmla="*/ 137288 w 295383"/>
                    <a:gd name="connsiteY21" fmla="*/ 352453 h 642249"/>
                    <a:gd name="connsiteX22" fmla="*/ 193803 w 295383"/>
                    <a:gd name="connsiteY22" fmla="*/ 639473 h 642249"/>
                    <a:gd name="connsiteX23" fmla="*/ 253493 w 295383"/>
                    <a:gd name="connsiteY23" fmla="*/ 483263 h 642249"/>
                    <a:gd name="connsiteX24" fmla="*/ 287148 w 295383"/>
                    <a:gd name="connsiteY24" fmla="*/ 428653 h 642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95383" h="642249">
                      <a:moveTo>
                        <a:pt x="287148" y="428653"/>
                      </a:moveTo>
                      <a:cubicBezTo>
                        <a:pt x="274448" y="374678"/>
                        <a:pt x="263653" y="333403"/>
                        <a:pt x="263653" y="328958"/>
                      </a:cubicBezTo>
                      <a:cubicBezTo>
                        <a:pt x="263653" y="324513"/>
                        <a:pt x="285243" y="264188"/>
                        <a:pt x="284608" y="241963"/>
                      </a:cubicBezTo>
                      <a:cubicBezTo>
                        <a:pt x="283973" y="219738"/>
                        <a:pt x="286513" y="149253"/>
                        <a:pt x="294133" y="137823"/>
                      </a:cubicBezTo>
                      <a:cubicBezTo>
                        <a:pt x="301753" y="126393"/>
                        <a:pt x="272543" y="111788"/>
                        <a:pt x="261113" y="140363"/>
                      </a:cubicBezTo>
                      <a:cubicBezTo>
                        <a:pt x="249048" y="168938"/>
                        <a:pt x="246508" y="205768"/>
                        <a:pt x="226188" y="208943"/>
                      </a:cubicBezTo>
                      <a:cubicBezTo>
                        <a:pt x="205868" y="212118"/>
                        <a:pt x="193803" y="182273"/>
                        <a:pt x="189993" y="160048"/>
                      </a:cubicBezTo>
                      <a:cubicBezTo>
                        <a:pt x="186818" y="138458"/>
                        <a:pt x="169038" y="76863"/>
                        <a:pt x="166498" y="55908"/>
                      </a:cubicBezTo>
                      <a:cubicBezTo>
                        <a:pt x="164593" y="41303"/>
                        <a:pt x="156338" y="-1242"/>
                        <a:pt x="137923" y="28"/>
                      </a:cubicBezTo>
                      <a:cubicBezTo>
                        <a:pt x="119508" y="663"/>
                        <a:pt x="133478" y="33048"/>
                        <a:pt x="134113" y="52098"/>
                      </a:cubicBezTo>
                      <a:cubicBezTo>
                        <a:pt x="134748" y="70513"/>
                        <a:pt x="141733" y="127663"/>
                        <a:pt x="141733" y="127663"/>
                      </a:cubicBezTo>
                      <a:cubicBezTo>
                        <a:pt x="141733" y="127663"/>
                        <a:pt x="123318" y="114963"/>
                        <a:pt x="116333" y="122583"/>
                      </a:cubicBezTo>
                      <a:cubicBezTo>
                        <a:pt x="108078" y="131473"/>
                        <a:pt x="107443" y="134648"/>
                        <a:pt x="107443" y="134648"/>
                      </a:cubicBezTo>
                      <a:cubicBezTo>
                        <a:pt x="107443" y="134648"/>
                        <a:pt x="97283" y="125123"/>
                        <a:pt x="87758" y="139093"/>
                      </a:cubicBezTo>
                      <a:cubicBezTo>
                        <a:pt x="76328" y="154968"/>
                        <a:pt x="75058" y="161318"/>
                        <a:pt x="73153" y="174018"/>
                      </a:cubicBezTo>
                      <a:cubicBezTo>
                        <a:pt x="71248" y="186718"/>
                        <a:pt x="72518" y="193068"/>
                        <a:pt x="72518" y="193068"/>
                      </a:cubicBezTo>
                      <a:cubicBezTo>
                        <a:pt x="72518" y="193068"/>
                        <a:pt x="53468" y="184178"/>
                        <a:pt x="37593" y="161318"/>
                      </a:cubicBezTo>
                      <a:cubicBezTo>
                        <a:pt x="28068" y="147983"/>
                        <a:pt x="30608" y="132108"/>
                        <a:pt x="22353" y="121948"/>
                      </a:cubicBezTo>
                      <a:cubicBezTo>
                        <a:pt x="15368" y="113058"/>
                        <a:pt x="128" y="112423"/>
                        <a:pt x="128" y="121948"/>
                      </a:cubicBezTo>
                      <a:cubicBezTo>
                        <a:pt x="-507" y="151793"/>
                        <a:pt x="763" y="163858"/>
                        <a:pt x="14733" y="184813"/>
                      </a:cubicBezTo>
                      <a:cubicBezTo>
                        <a:pt x="34418" y="214658"/>
                        <a:pt x="40133" y="220373"/>
                        <a:pt x="64263" y="245138"/>
                      </a:cubicBezTo>
                      <a:cubicBezTo>
                        <a:pt x="88393" y="270538"/>
                        <a:pt x="128398" y="328958"/>
                        <a:pt x="137288" y="352453"/>
                      </a:cubicBezTo>
                      <a:cubicBezTo>
                        <a:pt x="167768" y="435003"/>
                        <a:pt x="181738" y="502948"/>
                        <a:pt x="193803" y="639473"/>
                      </a:cubicBezTo>
                      <a:cubicBezTo>
                        <a:pt x="196343" y="666143"/>
                        <a:pt x="231268" y="492153"/>
                        <a:pt x="253493" y="483263"/>
                      </a:cubicBezTo>
                      <a:cubicBezTo>
                        <a:pt x="275718" y="474373"/>
                        <a:pt x="294768" y="461038"/>
                        <a:pt x="287148" y="428653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BD2F7A9F-70F4-2C5A-1C94-3470E2CD15F1}"/>
                    </a:ext>
                  </a:extLst>
                </p:cNvPr>
                <p:cNvSpPr/>
                <p:nvPr/>
              </p:nvSpPr>
              <p:spPr>
                <a:xfrm>
                  <a:off x="4104004" y="2137410"/>
                  <a:ext cx="28227" cy="59322"/>
                </a:xfrm>
                <a:custGeom>
                  <a:avLst/>
                  <a:gdLst>
                    <a:gd name="connsiteX0" fmla="*/ 0 w 28227"/>
                    <a:gd name="connsiteY0" fmla="*/ 0 h 59322"/>
                    <a:gd name="connsiteX1" fmla="*/ 21590 w 28227"/>
                    <a:gd name="connsiteY1" fmla="*/ 20320 h 59322"/>
                    <a:gd name="connsiteX2" fmla="*/ 25400 w 28227"/>
                    <a:gd name="connsiteY2" fmla="*/ 58420 h 59322"/>
                    <a:gd name="connsiteX3" fmla="*/ 0 w 28227"/>
                    <a:gd name="connsiteY3" fmla="*/ 0 h 59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227" h="59322">
                      <a:moveTo>
                        <a:pt x="0" y="0"/>
                      </a:moveTo>
                      <a:cubicBezTo>
                        <a:pt x="0" y="0"/>
                        <a:pt x="15875" y="11430"/>
                        <a:pt x="21590" y="20320"/>
                      </a:cubicBezTo>
                      <a:cubicBezTo>
                        <a:pt x="27305" y="29845"/>
                        <a:pt x="31115" y="65405"/>
                        <a:pt x="25400" y="58420"/>
                      </a:cubicBezTo>
                      <a:cubicBezTo>
                        <a:pt x="19685" y="52070"/>
                        <a:pt x="635" y="15875"/>
                        <a:pt x="0" y="0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85E8BCDA-EAE4-FE6B-5DF8-DC0A804C074F}"/>
                    </a:ext>
                  </a:extLst>
                </p:cNvPr>
                <p:cNvSpPr/>
                <p:nvPr/>
              </p:nvSpPr>
              <p:spPr>
                <a:xfrm>
                  <a:off x="4104248" y="2158608"/>
                  <a:ext cx="41153" cy="50556"/>
                </a:xfrm>
                <a:custGeom>
                  <a:avLst/>
                  <a:gdLst>
                    <a:gd name="connsiteX0" fmla="*/ 34682 w 41153"/>
                    <a:gd name="connsiteY0" fmla="*/ 50557 h 50556"/>
                    <a:gd name="connsiteX1" fmla="*/ 32777 w 41153"/>
                    <a:gd name="connsiteY1" fmla="*/ 50557 h 50556"/>
                    <a:gd name="connsiteX2" fmla="*/ 392 w 41153"/>
                    <a:gd name="connsiteY2" fmla="*/ 8012 h 50556"/>
                    <a:gd name="connsiteX3" fmla="*/ 4837 w 41153"/>
                    <a:gd name="connsiteY3" fmla="*/ 392 h 50556"/>
                    <a:gd name="connsiteX4" fmla="*/ 12457 w 41153"/>
                    <a:gd name="connsiteY4" fmla="*/ 4837 h 50556"/>
                    <a:gd name="connsiteX5" fmla="*/ 36587 w 41153"/>
                    <a:gd name="connsiteY5" fmla="*/ 39127 h 50556"/>
                    <a:gd name="connsiteX6" fmla="*/ 41032 w 41153"/>
                    <a:gd name="connsiteY6" fmla="*/ 46747 h 50556"/>
                    <a:gd name="connsiteX7" fmla="*/ 34682 w 41153"/>
                    <a:gd name="connsiteY7" fmla="*/ 50557 h 5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153" h="50556">
                      <a:moveTo>
                        <a:pt x="34682" y="50557"/>
                      </a:moveTo>
                      <a:cubicBezTo>
                        <a:pt x="34047" y="50557"/>
                        <a:pt x="33412" y="50557"/>
                        <a:pt x="32777" y="50557"/>
                      </a:cubicBezTo>
                      <a:cubicBezTo>
                        <a:pt x="11822" y="44207"/>
                        <a:pt x="1662" y="11822"/>
                        <a:pt x="392" y="8012"/>
                      </a:cubicBezTo>
                      <a:cubicBezTo>
                        <a:pt x="-878" y="4837"/>
                        <a:pt x="1027" y="1027"/>
                        <a:pt x="4837" y="392"/>
                      </a:cubicBezTo>
                      <a:cubicBezTo>
                        <a:pt x="8012" y="-878"/>
                        <a:pt x="11822" y="1027"/>
                        <a:pt x="12457" y="4837"/>
                      </a:cubicBezTo>
                      <a:cubicBezTo>
                        <a:pt x="14997" y="13092"/>
                        <a:pt x="23887" y="35317"/>
                        <a:pt x="36587" y="39127"/>
                      </a:cubicBezTo>
                      <a:cubicBezTo>
                        <a:pt x="39762" y="40397"/>
                        <a:pt x="41667" y="43572"/>
                        <a:pt x="41032" y="46747"/>
                      </a:cubicBezTo>
                      <a:cubicBezTo>
                        <a:pt x="39762" y="48652"/>
                        <a:pt x="37222" y="50557"/>
                        <a:pt x="34682" y="50557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1" name="Graphic 2">
                <a:extLst>
                  <a:ext uri="{FF2B5EF4-FFF2-40B4-BE49-F238E27FC236}">
                    <a16:creationId xmlns:a16="http://schemas.microsoft.com/office/drawing/2014/main" id="{5EA2ACD2-0935-A3B1-6BA4-CC0BD509CC8A}"/>
                  </a:ext>
                </a:extLst>
              </p:cNvPr>
              <p:cNvGrpSpPr/>
              <p:nvPr/>
            </p:nvGrpSpPr>
            <p:grpSpPr>
              <a:xfrm>
                <a:off x="4059515" y="2339975"/>
                <a:ext cx="140678" cy="83820"/>
                <a:chOff x="4059515" y="2339975"/>
                <a:chExt cx="140678" cy="83820"/>
              </a:xfrm>
            </p:grpSpPr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6DBBFDAC-604B-370C-4585-5D5800C67014}"/>
                    </a:ext>
                  </a:extLst>
                </p:cNvPr>
                <p:cNvSpPr/>
                <p:nvPr/>
              </p:nvSpPr>
              <p:spPr>
                <a:xfrm>
                  <a:off x="4139960" y="2339975"/>
                  <a:ext cx="60233" cy="53975"/>
                </a:xfrm>
                <a:custGeom>
                  <a:avLst/>
                  <a:gdLst>
                    <a:gd name="connsiteX0" fmla="*/ 2780 w 60233"/>
                    <a:gd name="connsiteY0" fmla="*/ 0 h 53975"/>
                    <a:gd name="connsiteX1" fmla="*/ 25005 w 60233"/>
                    <a:gd name="connsiteY1" fmla="*/ 5715 h 53975"/>
                    <a:gd name="connsiteX2" fmla="*/ 52944 w 60233"/>
                    <a:gd name="connsiteY2" fmla="*/ 5715 h 53975"/>
                    <a:gd name="connsiteX3" fmla="*/ 59930 w 60233"/>
                    <a:gd name="connsiteY3" fmla="*/ 32385 h 53975"/>
                    <a:gd name="connsiteX4" fmla="*/ 16114 w 60233"/>
                    <a:gd name="connsiteY4" fmla="*/ 53975 h 53975"/>
                    <a:gd name="connsiteX5" fmla="*/ 2780 w 60233"/>
                    <a:gd name="connsiteY5" fmla="*/ 0 h 5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233" h="53975">
                      <a:moveTo>
                        <a:pt x="2780" y="0"/>
                      </a:moveTo>
                      <a:cubicBezTo>
                        <a:pt x="2780" y="0"/>
                        <a:pt x="11669" y="5715"/>
                        <a:pt x="25005" y="5715"/>
                      </a:cubicBezTo>
                      <a:cubicBezTo>
                        <a:pt x="38339" y="5715"/>
                        <a:pt x="50405" y="635"/>
                        <a:pt x="52944" y="5715"/>
                      </a:cubicBezTo>
                      <a:cubicBezTo>
                        <a:pt x="54214" y="7620"/>
                        <a:pt x="61835" y="28575"/>
                        <a:pt x="59930" y="32385"/>
                      </a:cubicBezTo>
                      <a:cubicBezTo>
                        <a:pt x="58024" y="36195"/>
                        <a:pt x="30719" y="37465"/>
                        <a:pt x="16114" y="53975"/>
                      </a:cubicBezTo>
                      <a:cubicBezTo>
                        <a:pt x="16114" y="53340"/>
                        <a:pt x="-8015" y="5715"/>
                        <a:pt x="2780" y="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" name="Graphic 2">
                  <a:extLst>
                    <a:ext uri="{FF2B5EF4-FFF2-40B4-BE49-F238E27FC236}">
                      <a16:creationId xmlns:a16="http://schemas.microsoft.com/office/drawing/2014/main" id="{E5D9986C-DF28-9A25-FC05-7593BD8A2DA8}"/>
                    </a:ext>
                  </a:extLst>
                </p:cNvPr>
                <p:cNvGrpSpPr/>
                <p:nvPr/>
              </p:nvGrpSpPr>
              <p:grpSpPr>
                <a:xfrm>
                  <a:off x="4059515" y="2340581"/>
                  <a:ext cx="100452" cy="83213"/>
                  <a:chOff x="4059515" y="2340581"/>
                  <a:chExt cx="100452" cy="83213"/>
                </a:xfrm>
              </p:grpSpPr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C47C330C-47E7-D5E1-EDED-5C819514A74B}"/>
                      </a:ext>
                    </a:extLst>
                  </p:cNvPr>
                  <p:cNvSpPr/>
                  <p:nvPr/>
                </p:nvSpPr>
                <p:spPr>
                  <a:xfrm>
                    <a:off x="4059515" y="2340581"/>
                    <a:ext cx="100452" cy="83213"/>
                  </a:xfrm>
                  <a:custGeom>
                    <a:avLst/>
                    <a:gdLst>
                      <a:gd name="connsiteX0" fmla="*/ 11470 w 100452"/>
                      <a:gd name="connsiteY0" fmla="*/ 76228 h 83213"/>
                      <a:gd name="connsiteX1" fmla="*/ 3215 w 100452"/>
                      <a:gd name="connsiteY1" fmla="*/ 45113 h 83213"/>
                      <a:gd name="connsiteX2" fmla="*/ 675 w 100452"/>
                      <a:gd name="connsiteY2" fmla="*/ 18443 h 83213"/>
                      <a:gd name="connsiteX3" fmla="*/ 9565 w 100452"/>
                      <a:gd name="connsiteY3" fmla="*/ 10188 h 83213"/>
                      <a:gd name="connsiteX4" fmla="*/ 40680 w 100452"/>
                      <a:gd name="connsiteY4" fmla="*/ 4473 h 83213"/>
                      <a:gd name="connsiteX5" fmla="*/ 57825 w 100452"/>
                      <a:gd name="connsiteY5" fmla="*/ 4473 h 83213"/>
                      <a:gd name="connsiteX6" fmla="*/ 83225 w 100452"/>
                      <a:gd name="connsiteY6" fmla="*/ 28 h 83213"/>
                      <a:gd name="connsiteX7" fmla="*/ 97195 w 100452"/>
                      <a:gd name="connsiteY7" fmla="*/ 27333 h 83213"/>
                      <a:gd name="connsiteX8" fmla="*/ 96560 w 100452"/>
                      <a:gd name="connsiteY8" fmla="*/ 57178 h 83213"/>
                      <a:gd name="connsiteX9" fmla="*/ 58460 w 100452"/>
                      <a:gd name="connsiteY9" fmla="*/ 71783 h 83213"/>
                      <a:gd name="connsiteX10" fmla="*/ 47030 w 100452"/>
                      <a:gd name="connsiteY10" fmla="*/ 78768 h 83213"/>
                      <a:gd name="connsiteX11" fmla="*/ 27980 w 100452"/>
                      <a:gd name="connsiteY11" fmla="*/ 83213 h 83213"/>
                      <a:gd name="connsiteX12" fmla="*/ 11470 w 100452"/>
                      <a:gd name="connsiteY12" fmla="*/ 76228 h 83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0452" h="83213">
                        <a:moveTo>
                          <a:pt x="11470" y="76228"/>
                        </a:moveTo>
                        <a:cubicBezTo>
                          <a:pt x="9565" y="69878"/>
                          <a:pt x="5120" y="57813"/>
                          <a:pt x="3215" y="45113"/>
                        </a:cubicBezTo>
                        <a:cubicBezTo>
                          <a:pt x="1310" y="32413"/>
                          <a:pt x="-1230" y="20983"/>
                          <a:pt x="675" y="18443"/>
                        </a:cubicBezTo>
                        <a:cubicBezTo>
                          <a:pt x="2580" y="15903"/>
                          <a:pt x="6390" y="11458"/>
                          <a:pt x="9565" y="10188"/>
                        </a:cubicBezTo>
                        <a:cubicBezTo>
                          <a:pt x="12740" y="8918"/>
                          <a:pt x="38775" y="5108"/>
                          <a:pt x="40680" y="4473"/>
                        </a:cubicBezTo>
                        <a:cubicBezTo>
                          <a:pt x="43220" y="4473"/>
                          <a:pt x="47665" y="6378"/>
                          <a:pt x="57825" y="4473"/>
                        </a:cubicBezTo>
                        <a:cubicBezTo>
                          <a:pt x="70525" y="1933"/>
                          <a:pt x="76875" y="663"/>
                          <a:pt x="83225" y="28"/>
                        </a:cubicBezTo>
                        <a:cubicBezTo>
                          <a:pt x="88305" y="-607"/>
                          <a:pt x="92750" y="9553"/>
                          <a:pt x="97195" y="27333"/>
                        </a:cubicBezTo>
                        <a:cubicBezTo>
                          <a:pt x="101640" y="45113"/>
                          <a:pt x="101640" y="54003"/>
                          <a:pt x="96560" y="57178"/>
                        </a:cubicBezTo>
                        <a:cubicBezTo>
                          <a:pt x="91480" y="59718"/>
                          <a:pt x="63540" y="67338"/>
                          <a:pt x="58460" y="71783"/>
                        </a:cubicBezTo>
                        <a:cubicBezTo>
                          <a:pt x="53380" y="76228"/>
                          <a:pt x="55285" y="77498"/>
                          <a:pt x="47030" y="78768"/>
                        </a:cubicBezTo>
                        <a:cubicBezTo>
                          <a:pt x="38775" y="80038"/>
                          <a:pt x="31155" y="83213"/>
                          <a:pt x="27980" y="83213"/>
                        </a:cubicBezTo>
                        <a:cubicBezTo>
                          <a:pt x="24805" y="81943"/>
                          <a:pt x="12740" y="80038"/>
                          <a:pt x="11470" y="76228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6938E92E-66A9-AF9E-D944-30952C827C3A}"/>
                      </a:ext>
                    </a:extLst>
                  </p:cNvPr>
                  <p:cNvSpPr/>
                  <p:nvPr/>
                </p:nvSpPr>
                <p:spPr>
                  <a:xfrm>
                    <a:off x="4062947" y="2350619"/>
                    <a:ext cx="55662" cy="65022"/>
                  </a:xfrm>
                  <a:custGeom>
                    <a:avLst/>
                    <a:gdLst>
                      <a:gd name="connsiteX0" fmla="*/ 13117 w 55662"/>
                      <a:gd name="connsiteY0" fmla="*/ 63651 h 65022"/>
                      <a:gd name="connsiteX1" fmla="*/ 3592 w 55662"/>
                      <a:gd name="connsiteY1" fmla="*/ 33171 h 65022"/>
                      <a:gd name="connsiteX2" fmla="*/ 1052 w 55662"/>
                      <a:gd name="connsiteY2" fmla="*/ 9676 h 65022"/>
                      <a:gd name="connsiteX3" fmla="*/ 38517 w 55662"/>
                      <a:gd name="connsiteY3" fmla="*/ 151 h 65022"/>
                      <a:gd name="connsiteX4" fmla="*/ 42962 w 55662"/>
                      <a:gd name="connsiteY4" fmla="*/ 5866 h 65022"/>
                      <a:gd name="connsiteX5" fmla="*/ 48677 w 55662"/>
                      <a:gd name="connsiteY5" fmla="*/ 30631 h 65022"/>
                      <a:gd name="connsiteX6" fmla="*/ 52487 w 55662"/>
                      <a:gd name="connsiteY6" fmla="*/ 40791 h 65022"/>
                      <a:gd name="connsiteX7" fmla="*/ 55662 w 55662"/>
                      <a:gd name="connsiteY7" fmla="*/ 54761 h 65022"/>
                      <a:gd name="connsiteX8" fmla="*/ 51852 w 55662"/>
                      <a:gd name="connsiteY8" fmla="*/ 57301 h 65022"/>
                      <a:gd name="connsiteX9" fmla="*/ 18197 w 55662"/>
                      <a:gd name="connsiteY9" fmla="*/ 64921 h 65022"/>
                      <a:gd name="connsiteX10" fmla="*/ 13117 w 55662"/>
                      <a:gd name="connsiteY10" fmla="*/ 63651 h 65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5662" h="65022">
                        <a:moveTo>
                          <a:pt x="13117" y="63651"/>
                        </a:moveTo>
                        <a:cubicBezTo>
                          <a:pt x="12482" y="62381"/>
                          <a:pt x="6132" y="43966"/>
                          <a:pt x="3592" y="33171"/>
                        </a:cubicBezTo>
                        <a:cubicBezTo>
                          <a:pt x="1052" y="21741"/>
                          <a:pt x="-1488" y="10946"/>
                          <a:pt x="1052" y="9676"/>
                        </a:cubicBezTo>
                        <a:cubicBezTo>
                          <a:pt x="3592" y="8406"/>
                          <a:pt x="35977" y="786"/>
                          <a:pt x="38517" y="151"/>
                        </a:cubicBezTo>
                        <a:cubicBezTo>
                          <a:pt x="41057" y="-484"/>
                          <a:pt x="41692" y="786"/>
                          <a:pt x="42962" y="5866"/>
                        </a:cubicBezTo>
                        <a:cubicBezTo>
                          <a:pt x="44232" y="10946"/>
                          <a:pt x="47407" y="28091"/>
                          <a:pt x="48677" y="30631"/>
                        </a:cubicBezTo>
                        <a:cubicBezTo>
                          <a:pt x="49947" y="33171"/>
                          <a:pt x="51217" y="36346"/>
                          <a:pt x="52487" y="40791"/>
                        </a:cubicBezTo>
                        <a:cubicBezTo>
                          <a:pt x="53757" y="45236"/>
                          <a:pt x="55662" y="53491"/>
                          <a:pt x="55662" y="54761"/>
                        </a:cubicBezTo>
                        <a:cubicBezTo>
                          <a:pt x="55662" y="56031"/>
                          <a:pt x="55027" y="56031"/>
                          <a:pt x="51852" y="57301"/>
                        </a:cubicBezTo>
                        <a:cubicBezTo>
                          <a:pt x="48677" y="58571"/>
                          <a:pt x="20102" y="64286"/>
                          <a:pt x="18197" y="64921"/>
                        </a:cubicBezTo>
                        <a:cubicBezTo>
                          <a:pt x="15657" y="64921"/>
                          <a:pt x="14387" y="65556"/>
                          <a:pt x="13117" y="6365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6" name="Graphic 2">
                <a:extLst>
                  <a:ext uri="{FF2B5EF4-FFF2-40B4-BE49-F238E27FC236}">
                    <a16:creationId xmlns:a16="http://schemas.microsoft.com/office/drawing/2014/main" id="{AF33BC8F-E832-2E6E-8FD1-360B894A392F}"/>
                  </a:ext>
                </a:extLst>
              </p:cNvPr>
              <p:cNvGrpSpPr/>
              <p:nvPr/>
            </p:nvGrpSpPr>
            <p:grpSpPr>
              <a:xfrm>
                <a:off x="5334838" y="4604384"/>
                <a:ext cx="658632" cy="798195"/>
                <a:chOff x="5334838" y="4604384"/>
                <a:chExt cx="658632" cy="798195"/>
              </a:xfrm>
            </p:grpSpPr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42E62FC0-42B9-F590-7B8C-1781B79F8F36}"/>
                    </a:ext>
                  </a:extLst>
                </p:cNvPr>
                <p:cNvSpPr/>
                <p:nvPr/>
              </p:nvSpPr>
              <p:spPr>
                <a:xfrm>
                  <a:off x="5608954" y="4860290"/>
                  <a:ext cx="131751" cy="183608"/>
                </a:xfrm>
                <a:custGeom>
                  <a:avLst/>
                  <a:gdLst>
                    <a:gd name="connsiteX0" fmla="*/ 0 w 131751"/>
                    <a:gd name="connsiteY0" fmla="*/ 38735 h 183608"/>
                    <a:gd name="connsiteX1" fmla="*/ 77470 w 131751"/>
                    <a:gd name="connsiteY1" fmla="*/ 183515 h 183608"/>
                    <a:gd name="connsiteX2" fmla="*/ 126365 w 131751"/>
                    <a:gd name="connsiteY2" fmla="*/ 47625 h 183608"/>
                    <a:gd name="connsiteX3" fmla="*/ 46355 w 131751"/>
                    <a:gd name="connsiteY3" fmla="*/ 0 h 183608"/>
                    <a:gd name="connsiteX4" fmla="*/ 0 w 131751"/>
                    <a:gd name="connsiteY4" fmla="*/ 38735 h 183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751" h="183608">
                      <a:moveTo>
                        <a:pt x="0" y="38735"/>
                      </a:moveTo>
                      <a:cubicBezTo>
                        <a:pt x="0" y="38735"/>
                        <a:pt x="12700" y="179705"/>
                        <a:pt x="77470" y="183515"/>
                      </a:cubicBezTo>
                      <a:cubicBezTo>
                        <a:pt x="142240" y="187325"/>
                        <a:pt x="134620" y="73660"/>
                        <a:pt x="126365" y="47625"/>
                      </a:cubicBezTo>
                      <a:cubicBezTo>
                        <a:pt x="118745" y="21590"/>
                        <a:pt x="46355" y="0"/>
                        <a:pt x="46355" y="0"/>
                      </a:cubicBezTo>
                      <a:lnTo>
                        <a:pt x="0" y="38735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C48CB974-8259-BD8C-2282-A21524144DE8}"/>
                    </a:ext>
                  </a:extLst>
                </p:cNvPr>
                <p:cNvSpPr/>
                <p:nvPr/>
              </p:nvSpPr>
              <p:spPr>
                <a:xfrm>
                  <a:off x="5410040" y="4609419"/>
                  <a:ext cx="569881" cy="462544"/>
                </a:xfrm>
                <a:custGeom>
                  <a:avLst/>
                  <a:gdLst>
                    <a:gd name="connsiteX0" fmla="*/ 551339 w 569881"/>
                    <a:gd name="connsiteY0" fmla="*/ 293415 h 462544"/>
                    <a:gd name="connsiteX1" fmla="*/ 113825 w 569881"/>
                    <a:gd name="connsiteY1" fmla="*/ 19096 h 462544"/>
                    <a:gd name="connsiteX2" fmla="*/ 49054 w 569881"/>
                    <a:gd name="connsiteY2" fmla="*/ 172765 h 462544"/>
                    <a:gd name="connsiteX3" fmla="*/ 359569 w 569881"/>
                    <a:gd name="connsiteY3" fmla="*/ 431846 h 462544"/>
                    <a:gd name="connsiteX4" fmla="*/ 551339 w 569881"/>
                    <a:gd name="connsiteY4" fmla="*/ 293415 h 462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9881" h="462544">
                      <a:moveTo>
                        <a:pt x="551339" y="293415"/>
                      </a:moveTo>
                      <a:cubicBezTo>
                        <a:pt x="460534" y="156256"/>
                        <a:pt x="328454" y="117521"/>
                        <a:pt x="113825" y="19096"/>
                      </a:cubicBezTo>
                      <a:cubicBezTo>
                        <a:pt x="-58896" y="-59644"/>
                        <a:pt x="4604" y="127681"/>
                        <a:pt x="49054" y="172765"/>
                      </a:cubicBezTo>
                      <a:cubicBezTo>
                        <a:pt x="94139" y="217851"/>
                        <a:pt x="259875" y="345485"/>
                        <a:pt x="359569" y="431846"/>
                      </a:cubicBezTo>
                      <a:cubicBezTo>
                        <a:pt x="459264" y="518206"/>
                        <a:pt x="625634" y="406446"/>
                        <a:pt x="551339" y="29341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9D92CD97-7655-CCD4-2217-E52F65C31A74}"/>
                    </a:ext>
                  </a:extLst>
                </p:cNvPr>
                <p:cNvSpPr/>
                <p:nvPr/>
              </p:nvSpPr>
              <p:spPr>
                <a:xfrm>
                  <a:off x="5676265" y="4760595"/>
                  <a:ext cx="83184" cy="256539"/>
                </a:xfrm>
                <a:custGeom>
                  <a:avLst/>
                  <a:gdLst>
                    <a:gd name="connsiteX0" fmla="*/ 0 w 83184"/>
                    <a:gd name="connsiteY0" fmla="*/ 203200 h 256539"/>
                    <a:gd name="connsiteX1" fmla="*/ 23495 w 83184"/>
                    <a:gd name="connsiteY1" fmla="*/ 203835 h 256539"/>
                    <a:gd name="connsiteX2" fmla="*/ 21590 w 83184"/>
                    <a:gd name="connsiteY2" fmla="*/ 0 h 256539"/>
                    <a:gd name="connsiteX3" fmla="*/ 81915 w 83184"/>
                    <a:gd name="connsiteY3" fmla="*/ 72390 h 256539"/>
                    <a:gd name="connsiteX4" fmla="*/ 83185 w 83184"/>
                    <a:gd name="connsiteY4" fmla="*/ 256540 h 256539"/>
                    <a:gd name="connsiteX5" fmla="*/ 33655 w 83184"/>
                    <a:gd name="connsiteY5" fmla="*/ 254635 h 256539"/>
                    <a:gd name="connsiteX6" fmla="*/ 17145 w 83184"/>
                    <a:gd name="connsiteY6" fmla="*/ 239395 h 256539"/>
                    <a:gd name="connsiteX7" fmla="*/ 0 w 83184"/>
                    <a:gd name="connsiteY7" fmla="*/ 203200 h 256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184" h="256539">
                      <a:moveTo>
                        <a:pt x="0" y="203200"/>
                      </a:moveTo>
                      <a:cubicBezTo>
                        <a:pt x="0" y="203200"/>
                        <a:pt x="11430" y="212090"/>
                        <a:pt x="23495" y="203835"/>
                      </a:cubicBezTo>
                      <a:cubicBezTo>
                        <a:pt x="38100" y="193675"/>
                        <a:pt x="55245" y="118745"/>
                        <a:pt x="21590" y="0"/>
                      </a:cubicBezTo>
                      <a:lnTo>
                        <a:pt x="81915" y="72390"/>
                      </a:lnTo>
                      <a:lnTo>
                        <a:pt x="83185" y="256540"/>
                      </a:lnTo>
                      <a:lnTo>
                        <a:pt x="33655" y="254635"/>
                      </a:lnTo>
                      <a:lnTo>
                        <a:pt x="17145" y="239395"/>
                      </a:lnTo>
                      <a:lnTo>
                        <a:pt x="0" y="203200"/>
                      </a:ln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EE15BCAF-BD11-3909-5AB8-2A770493030A}"/>
                    </a:ext>
                  </a:extLst>
                </p:cNvPr>
                <p:cNvSpPr/>
                <p:nvPr/>
              </p:nvSpPr>
              <p:spPr>
                <a:xfrm>
                  <a:off x="5663565" y="4690745"/>
                  <a:ext cx="329905" cy="403908"/>
                </a:xfrm>
                <a:custGeom>
                  <a:avLst/>
                  <a:gdLst>
                    <a:gd name="connsiteX0" fmla="*/ 0 w 329905"/>
                    <a:gd name="connsiteY0" fmla="*/ 0 h 403908"/>
                    <a:gd name="connsiteX1" fmla="*/ 67945 w 329905"/>
                    <a:gd name="connsiteY1" fmla="*/ 250825 h 403908"/>
                    <a:gd name="connsiteX2" fmla="*/ 14605 w 329905"/>
                    <a:gd name="connsiteY2" fmla="*/ 351790 h 403908"/>
                    <a:gd name="connsiteX3" fmla="*/ 94615 w 329905"/>
                    <a:gd name="connsiteY3" fmla="*/ 388620 h 403908"/>
                    <a:gd name="connsiteX4" fmla="*/ 298450 w 329905"/>
                    <a:gd name="connsiteY4" fmla="*/ 339725 h 403908"/>
                    <a:gd name="connsiteX5" fmla="*/ 317500 w 329905"/>
                    <a:gd name="connsiteY5" fmla="*/ 167005 h 403908"/>
                    <a:gd name="connsiteX6" fmla="*/ 0 w 329905"/>
                    <a:gd name="connsiteY6" fmla="*/ 0 h 40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9905" h="403908">
                      <a:moveTo>
                        <a:pt x="0" y="0"/>
                      </a:moveTo>
                      <a:cubicBezTo>
                        <a:pt x="0" y="0"/>
                        <a:pt x="78740" y="127635"/>
                        <a:pt x="67945" y="250825"/>
                      </a:cubicBezTo>
                      <a:cubicBezTo>
                        <a:pt x="59690" y="347345"/>
                        <a:pt x="28575" y="358140"/>
                        <a:pt x="14605" y="351790"/>
                      </a:cubicBezTo>
                      <a:cubicBezTo>
                        <a:pt x="14605" y="351790"/>
                        <a:pt x="58420" y="375285"/>
                        <a:pt x="94615" y="388620"/>
                      </a:cubicBezTo>
                      <a:cubicBezTo>
                        <a:pt x="160655" y="412115"/>
                        <a:pt x="252095" y="417195"/>
                        <a:pt x="298450" y="339725"/>
                      </a:cubicBezTo>
                      <a:cubicBezTo>
                        <a:pt x="344805" y="262255"/>
                        <a:pt x="329565" y="187960"/>
                        <a:pt x="317500" y="167005"/>
                      </a:cubicBezTo>
                      <a:cubicBezTo>
                        <a:pt x="305435" y="146050"/>
                        <a:pt x="53975" y="10160"/>
                        <a:pt x="0" y="0"/>
                      </a:cubicBezTo>
                      <a:close/>
                    </a:path>
                  </a:pathLst>
                </a:custGeom>
                <a:solidFill>
                  <a:srgbClr val="60B6F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C75ABA9D-C9AC-9BFE-293B-74A5F40F865F}"/>
                    </a:ext>
                  </a:extLst>
                </p:cNvPr>
                <p:cNvSpPr/>
                <p:nvPr/>
              </p:nvSpPr>
              <p:spPr>
                <a:xfrm>
                  <a:off x="5656458" y="4683603"/>
                  <a:ext cx="235418" cy="135411"/>
                </a:xfrm>
                <a:custGeom>
                  <a:avLst/>
                  <a:gdLst>
                    <a:gd name="connsiteX0" fmla="*/ 229357 w 235418"/>
                    <a:gd name="connsiteY0" fmla="*/ 135411 h 135411"/>
                    <a:gd name="connsiteX1" fmla="*/ 224277 w 235418"/>
                    <a:gd name="connsiteY1" fmla="*/ 133506 h 135411"/>
                    <a:gd name="connsiteX2" fmla="*/ 4567 w 235418"/>
                    <a:gd name="connsiteY2" fmla="*/ 12856 h 135411"/>
                    <a:gd name="connsiteX3" fmla="*/ 122 w 235418"/>
                    <a:gd name="connsiteY3" fmla="*/ 4601 h 135411"/>
                    <a:gd name="connsiteX4" fmla="*/ 8377 w 235418"/>
                    <a:gd name="connsiteY4" fmla="*/ 156 h 135411"/>
                    <a:gd name="connsiteX5" fmla="*/ 233802 w 235418"/>
                    <a:gd name="connsiteY5" fmla="*/ 124616 h 135411"/>
                    <a:gd name="connsiteX6" fmla="*/ 233167 w 235418"/>
                    <a:gd name="connsiteY6" fmla="*/ 133506 h 135411"/>
                    <a:gd name="connsiteX7" fmla="*/ 229357 w 235418"/>
                    <a:gd name="connsiteY7" fmla="*/ 135411 h 135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5418" h="135411">
                      <a:moveTo>
                        <a:pt x="229357" y="135411"/>
                      </a:moveTo>
                      <a:cubicBezTo>
                        <a:pt x="227452" y="135411"/>
                        <a:pt x="225547" y="134776"/>
                        <a:pt x="224277" y="133506"/>
                      </a:cubicBezTo>
                      <a:cubicBezTo>
                        <a:pt x="162047" y="63021"/>
                        <a:pt x="5837" y="13491"/>
                        <a:pt x="4567" y="12856"/>
                      </a:cubicBezTo>
                      <a:cubicBezTo>
                        <a:pt x="1392" y="11586"/>
                        <a:pt x="-513" y="8411"/>
                        <a:pt x="122" y="4601"/>
                      </a:cubicBezTo>
                      <a:cubicBezTo>
                        <a:pt x="757" y="791"/>
                        <a:pt x="4567" y="-479"/>
                        <a:pt x="8377" y="156"/>
                      </a:cubicBezTo>
                      <a:cubicBezTo>
                        <a:pt x="14727" y="2061"/>
                        <a:pt x="169667" y="51591"/>
                        <a:pt x="233802" y="124616"/>
                      </a:cubicBezTo>
                      <a:cubicBezTo>
                        <a:pt x="236342" y="127156"/>
                        <a:pt x="235707" y="130966"/>
                        <a:pt x="233167" y="133506"/>
                      </a:cubicBezTo>
                      <a:cubicBezTo>
                        <a:pt x="232532" y="134776"/>
                        <a:pt x="231262" y="135411"/>
                        <a:pt x="229357" y="135411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2" name="Graphic 2">
                  <a:extLst>
                    <a:ext uri="{FF2B5EF4-FFF2-40B4-BE49-F238E27FC236}">
                      <a16:creationId xmlns:a16="http://schemas.microsoft.com/office/drawing/2014/main" id="{AEB419E1-F7D6-3A24-BFF8-7DB15FC08296}"/>
                    </a:ext>
                  </a:extLst>
                </p:cNvPr>
                <p:cNvGrpSpPr/>
                <p:nvPr/>
              </p:nvGrpSpPr>
              <p:grpSpPr>
                <a:xfrm>
                  <a:off x="5334838" y="4604384"/>
                  <a:ext cx="339290" cy="798195"/>
                  <a:chOff x="5334838" y="4604384"/>
                  <a:chExt cx="339290" cy="798195"/>
                </a:xfrm>
              </p:grpSpPr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5E5E7123-D530-E5CF-895A-EEF637740633}"/>
                      </a:ext>
                    </a:extLst>
                  </p:cNvPr>
                  <p:cNvSpPr/>
                  <p:nvPr/>
                </p:nvSpPr>
                <p:spPr>
                  <a:xfrm>
                    <a:off x="5334838" y="4613058"/>
                    <a:ext cx="320027" cy="789520"/>
                  </a:xfrm>
                  <a:custGeom>
                    <a:avLst/>
                    <a:gdLst>
                      <a:gd name="connsiteX0" fmla="*/ 288086 w 320027"/>
                      <a:gd name="connsiteY0" fmla="*/ 275171 h 789520"/>
                      <a:gd name="connsiteX1" fmla="*/ 70916 w 320027"/>
                      <a:gd name="connsiteY1" fmla="*/ 2756 h 789520"/>
                      <a:gd name="connsiteX2" fmla="*/ 32816 w 320027"/>
                      <a:gd name="connsiteY2" fmla="*/ 409156 h 789520"/>
                      <a:gd name="connsiteX3" fmla="*/ 210616 w 320027"/>
                      <a:gd name="connsiteY3" fmla="*/ 789521 h 789520"/>
                      <a:gd name="connsiteX4" fmla="*/ 288086 w 320027"/>
                      <a:gd name="connsiteY4" fmla="*/ 275171 h 789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027" h="789520">
                        <a:moveTo>
                          <a:pt x="288086" y="275171"/>
                        </a:moveTo>
                        <a:cubicBezTo>
                          <a:pt x="272211" y="212941"/>
                          <a:pt x="199821" y="-28359"/>
                          <a:pt x="70916" y="2756"/>
                        </a:cubicBezTo>
                        <a:cubicBezTo>
                          <a:pt x="-57989" y="33871"/>
                          <a:pt x="27101" y="280886"/>
                          <a:pt x="32816" y="409156"/>
                        </a:cubicBezTo>
                        <a:cubicBezTo>
                          <a:pt x="38531" y="537426"/>
                          <a:pt x="36626" y="789521"/>
                          <a:pt x="210616" y="789521"/>
                        </a:cubicBezTo>
                        <a:cubicBezTo>
                          <a:pt x="338886" y="789521"/>
                          <a:pt x="339521" y="480911"/>
                          <a:pt x="288086" y="275171"/>
                        </a:cubicBez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AF83ABF8-7659-B866-7B9B-7936F8E0CE23}"/>
                      </a:ext>
                    </a:extLst>
                  </p:cNvPr>
                  <p:cNvSpPr/>
                  <p:nvPr/>
                </p:nvSpPr>
                <p:spPr>
                  <a:xfrm>
                    <a:off x="5339548" y="4604384"/>
                    <a:ext cx="334580" cy="682160"/>
                  </a:xfrm>
                  <a:custGeom>
                    <a:avLst/>
                    <a:gdLst>
                      <a:gd name="connsiteX0" fmla="*/ 35726 w 334580"/>
                      <a:gd name="connsiteY0" fmla="*/ 20955 h 682160"/>
                      <a:gd name="connsiteX1" fmla="*/ 43346 w 334580"/>
                      <a:gd name="connsiteY1" fmla="*/ 11430 h 682160"/>
                      <a:gd name="connsiteX2" fmla="*/ 95416 w 334580"/>
                      <a:gd name="connsiteY2" fmla="*/ 0 h 682160"/>
                      <a:gd name="connsiteX3" fmla="*/ 162091 w 334580"/>
                      <a:gd name="connsiteY3" fmla="*/ 18415 h 682160"/>
                      <a:gd name="connsiteX4" fmla="*/ 241466 w 334580"/>
                      <a:gd name="connsiteY4" fmla="*/ 57785 h 682160"/>
                      <a:gd name="connsiteX5" fmla="*/ 270041 w 334580"/>
                      <a:gd name="connsiteY5" fmla="*/ 92710 h 682160"/>
                      <a:gd name="connsiteX6" fmla="*/ 304331 w 334580"/>
                      <a:gd name="connsiteY6" fmla="*/ 672465 h 682160"/>
                      <a:gd name="connsiteX7" fmla="*/ 1436 w 334580"/>
                      <a:gd name="connsiteY7" fmla="*/ 121920 h 682160"/>
                      <a:gd name="connsiteX8" fmla="*/ 35726 w 334580"/>
                      <a:gd name="connsiteY8" fmla="*/ 20955 h 682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4580" h="682160">
                        <a:moveTo>
                          <a:pt x="35726" y="20955"/>
                        </a:moveTo>
                        <a:cubicBezTo>
                          <a:pt x="35726" y="20955"/>
                          <a:pt x="35726" y="15875"/>
                          <a:pt x="43346" y="11430"/>
                        </a:cubicBezTo>
                        <a:cubicBezTo>
                          <a:pt x="50966" y="6350"/>
                          <a:pt x="80811" y="0"/>
                          <a:pt x="95416" y="0"/>
                        </a:cubicBezTo>
                        <a:cubicBezTo>
                          <a:pt x="110021" y="0"/>
                          <a:pt x="150026" y="13335"/>
                          <a:pt x="162091" y="18415"/>
                        </a:cubicBezTo>
                        <a:cubicBezTo>
                          <a:pt x="188761" y="29845"/>
                          <a:pt x="233846" y="52705"/>
                          <a:pt x="241466" y="57785"/>
                        </a:cubicBezTo>
                        <a:cubicBezTo>
                          <a:pt x="252261" y="64770"/>
                          <a:pt x="255436" y="66040"/>
                          <a:pt x="270041" y="92710"/>
                        </a:cubicBezTo>
                        <a:cubicBezTo>
                          <a:pt x="369101" y="277495"/>
                          <a:pt x="331636" y="577850"/>
                          <a:pt x="304331" y="672465"/>
                        </a:cubicBezTo>
                        <a:cubicBezTo>
                          <a:pt x="277026" y="767080"/>
                          <a:pt x="3341" y="138430"/>
                          <a:pt x="1436" y="121920"/>
                        </a:cubicBezTo>
                        <a:cubicBezTo>
                          <a:pt x="-1104" y="104775"/>
                          <a:pt x="-4914" y="53975"/>
                          <a:pt x="35726" y="20955"/>
                        </a:cubicBez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A231E2ED-5615-63CD-D391-421AB1107C09}"/>
                      </a:ext>
                    </a:extLst>
                  </p:cNvPr>
                  <p:cNvSpPr/>
                  <p:nvPr/>
                </p:nvSpPr>
                <p:spPr>
                  <a:xfrm>
                    <a:off x="5375512" y="4626705"/>
                    <a:ext cx="269640" cy="715549"/>
                  </a:xfrm>
                  <a:custGeom>
                    <a:avLst/>
                    <a:gdLst>
                      <a:gd name="connsiteX0" fmla="*/ 228998 w 269640"/>
                      <a:gd name="connsiteY0" fmla="*/ 715549 h 715549"/>
                      <a:gd name="connsiteX1" fmla="*/ 227093 w 269640"/>
                      <a:gd name="connsiteY1" fmla="*/ 714914 h 715549"/>
                      <a:gd name="connsiteX2" fmla="*/ 223283 w 269640"/>
                      <a:gd name="connsiteY2" fmla="*/ 706659 h 715549"/>
                      <a:gd name="connsiteX3" fmla="*/ 223918 w 269640"/>
                      <a:gd name="connsiteY3" fmla="*/ 263429 h 715549"/>
                      <a:gd name="connsiteX4" fmla="*/ 101998 w 269640"/>
                      <a:gd name="connsiteY4" fmla="*/ 21494 h 715549"/>
                      <a:gd name="connsiteX5" fmla="*/ 100728 w 269640"/>
                      <a:gd name="connsiteY5" fmla="*/ 20859 h 715549"/>
                      <a:gd name="connsiteX6" fmla="*/ 8653 w 269640"/>
                      <a:gd name="connsiteY6" fmla="*/ 19589 h 715549"/>
                      <a:gd name="connsiteX7" fmla="*/ 398 w 269640"/>
                      <a:gd name="connsiteY7" fmla="*/ 15779 h 715549"/>
                      <a:gd name="connsiteX8" fmla="*/ 4208 w 269640"/>
                      <a:gd name="connsiteY8" fmla="*/ 7524 h 715549"/>
                      <a:gd name="connsiteX9" fmla="*/ 105173 w 269640"/>
                      <a:gd name="connsiteY9" fmla="*/ 9429 h 715549"/>
                      <a:gd name="connsiteX10" fmla="*/ 106443 w 269640"/>
                      <a:gd name="connsiteY10" fmla="*/ 10064 h 715549"/>
                      <a:gd name="connsiteX11" fmla="*/ 235348 w 269640"/>
                      <a:gd name="connsiteY11" fmla="*/ 260889 h 715549"/>
                      <a:gd name="connsiteX12" fmla="*/ 234078 w 269640"/>
                      <a:gd name="connsiteY12" fmla="*/ 711104 h 715549"/>
                      <a:gd name="connsiteX13" fmla="*/ 228998 w 269640"/>
                      <a:gd name="connsiteY13" fmla="*/ 715549 h 715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69640" h="715549">
                        <a:moveTo>
                          <a:pt x="228998" y="715549"/>
                        </a:moveTo>
                        <a:cubicBezTo>
                          <a:pt x="228363" y="715549"/>
                          <a:pt x="227728" y="715549"/>
                          <a:pt x="227093" y="714914"/>
                        </a:cubicBezTo>
                        <a:cubicBezTo>
                          <a:pt x="223918" y="713644"/>
                          <a:pt x="222013" y="710469"/>
                          <a:pt x="223283" y="706659"/>
                        </a:cubicBezTo>
                        <a:cubicBezTo>
                          <a:pt x="263288" y="589819"/>
                          <a:pt x="274718" y="488854"/>
                          <a:pt x="223918" y="263429"/>
                        </a:cubicBezTo>
                        <a:cubicBezTo>
                          <a:pt x="176293" y="51974"/>
                          <a:pt x="136923" y="36099"/>
                          <a:pt x="101998" y="21494"/>
                        </a:cubicBezTo>
                        <a:lnTo>
                          <a:pt x="100728" y="20859"/>
                        </a:lnTo>
                        <a:cubicBezTo>
                          <a:pt x="56913" y="3079"/>
                          <a:pt x="9288" y="18954"/>
                          <a:pt x="8653" y="19589"/>
                        </a:cubicBezTo>
                        <a:cubicBezTo>
                          <a:pt x="5478" y="20859"/>
                          <a:pt x="1668" y="18954"/>
                          <a:pt x="398" y="15779"/>
                        </a:cubicBezTo>
                        <a:cubicBezTo>
                          <a:pt x="-872" y="12604"/>
                          <a:pt x="1033" y="8794"/>
                          <a:pt x="4208" y="7524"/>
                        </a:cubicBezTo>
                        <a:cubicBezTo>
                          <a:pt x="6113" y="6889"/>
                          <a:pt x="56278" y="-10256"/>
                          <a:pt x="105173" y="9429"/>
                        </a:cubicBezTo>
                        <a:lnTo>
                          <a:pt x="106443" y="10064"/>
                        </a:lnTo>
                        <a:cubicBezTo>
                          <a:pt x="153433" y="29114"/>
                          <a:pt x="190263" y="58324"/>
                          <a:pt x="235348" y="260889"/>
                        </a:cubicBezTo>
                        <a:cubicBezTo>
                          <a:pt x="286783" y="489489"/>
                          <a:pt x="275353" y="591724"/>
                          <a:pt x="234078" y="711104"/>
                        </a:cubicBezTo>
                        <a:cubicBezTo>
                          <a:pt x="234078" y="713644"/>
                          <a:pt x="231538" y="715549"/>
                          <a:pt x="228998" y="715549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D19DD5C9-9DDB-8C63-BB33-FE4B55129AFB}"/>
                      </a:ext>
                    </a:extLst>
                  </p:cNvPr>
                  <p:cNvSpPr/>
                  <p:nvPr/>
                </p:nvSpPr>
                <p:spPr>
                  <a:xfrm>
                    <a:off x="5530850" y="4636134"/>
                    <a:ext cx="73659" cy="60332"/>
                  </a:xfrm>
                  <a:custGeom>
                    <a:avLst/>
                    <a:gdLst>
                      <a:gd name="connsiteX0" fmla="*/ 24130 w 73659"/>
                      <a:gd name="connsiteY0" fmla="*/ 16510 h 60332"/>
                      <a:gd name="connsiteX1" fmla="*/ 62865 w 73659"/>
                      <a:gd name="connsiteY1" fmla="*/ 60325 h 60332"/>
                      <a:gd name="connsiteX2" fmla="*/ 73660 w 73659"/>
                      <a:gd name="connsiteY2" fmla="*/ 53340 h 60332"/>
                      <a:gd name="connsiteX3" fmla="*/ 47625 w 73659"/>
                      <a:gd name="connsiteY3" fmla="*/ 21590 h 60332"/>
                      <a:gd name="connsiteX4" fmla="*/ 0 w 73659"/>
                      <a:gd name="connsiteY4" fmla="*/ 0 h 60332"/>
                      <a:gd name="connsiteX5" fmla="*/ 24130 w 73659"/>
                      <a:gd name="connsiteY5" fmla="*/ 16510 h 60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659" h="60332">
                        <a:moveTo>
                          <a:pt x="24130" y="16510"/>
                        </a:moveTo>
                        <a:cubicBezTo>
                          <a:pt x="34925" y="21590"/>
                          <a:pt x="48260" y="60960"/>
                          <a:pt x="62865" y="60325"/>
                        </a:cubicBezTo>
                        <a:cubicBezTo>
                          <a:pt x="67945" y="60325"/>
                          <a:pt x="71755" y="57150"/>
                          <a:pt x="73660" y="53340"/>
                        </a:cubicBezTo>
                        <a:cubicBezTo>
                          <a:pt x="66675" y="31750"/>
                          <a:pt x="57150" y="27940"/>
                          <a:pt x="47625" y="21590"/>
                        </a:cubicBezTo>
                        <a:cubicBezTo>
                          <a:pt x="42545" y="18415"/>
                          <a:pt x="21590" y="6985"/>
                          <a:pt x="0" y="0"/>
                        </a:cubicBezTo>
                        <a:cubicBezTo>
                          <a:pt x="6985" y="5080"/>
                          <a:pt x="17145" y="12700"/>
                          <a:pt x="24130" y="16510"/>
                        </a:cubicBezTo>
                        <a:close/>
                      </a:path>
                    </a:pathLst>
                  </a:custGeom>
                  <a:solidFill>
                    <a:srgbClr val="0D164B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37" name="Graphic 2">
                <a:extLst>
                  <a:ext uri="{FF2B5EF4-FFF2-40B4-BE49-F238E27FC236}">
                    <a16:creationId xmlns:a16="http://schemas.microsoft.com/office/drawing/2014/main" id="{600337D4-A953-36B0-7AB4-BC92119383AD}"/>
                  </a:ext>
                </a:extLst>
              </p:cNvPr>
              <p:cNvGrpSpPr/>
              <p:nvPr/>
            </p:nvGrpSpPr>
            <p:grpSpPr>
              <a:xfrm>
                <a:off x="4288358" y="5223800"/>
                <a:ext cx="372192" cy="812282"/>
                <a:chOff x="4288358" y="5223800"/>
                <a:chExt cx="372192" cy="812282"/>
              </a:xfrm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8052C435-A31B-1645-9275-6FC2100865BB}"/>
                    </a:ext>
                  </a:extLst>
                </p:cNvPr>
                <p:cNvSpPr/>
                <p:nvPr/>
              </p:nvSpPr>
              <p:spPr>
                <a:xfrm>
                  <a:off x="4288358" y="5223800"/>
                  <a:ext cx="372192" cy="812282"/>
                </a:xfrm>
                <a:custGeom>
                  <a:avLst/>
                  <a:gdLst>
                    <a:gd name="connsiteX0" fmla="*/ 283641 w 372192"/>
                    <a:gd name="connsiteY0" fmla="*/ 2250 h 812282"/>
                    <a:gd name="connsiteX1" fmla="*/ 168071 w 372192"/>
                    <a:gd name="connsiteY1" fmla="*/ 51145 h 812282"/>
                    <a:gd name="connsiteX2" fmla="*/ 29641 w 372192"/>
                    <a:gd name="connsiteY2" fmla="*/ 350865 h 812282"/>
                    <a:gd name="connsiteX3" fmla="*/ 115366 w 372192"/>
                    <a:gd name="connsiteY3" fmla="*/ 809335 h 812282"/>
                    <a:gd name="connsiteX4" fmla="*/ 312851 w 372192"/>
                    <a:gd name="connsiteY4" fmla="*/ 416270 h 812282"/>
                    <a:gd name="connsiteX5" fmla="*/ 335076 w 372192"/>
                    <a:gd name="connsiteY5" fmla="*/ 314670 h 812282"/>
                    <a:gd name="connsiteX6" fmla="*/ 371907 w 372192"/>
                    <a:gd name="connsiteY6" fmla="*/ 141315 h 812282"/>
                    <a:gd name="connsiteX7" fmla="*/ 283641 w 372192"/>
                    <a:gd name="connsiteY7" fmla="*/ 2250 h 812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2192" h="812282">
                      <a:moveTo>
                        <a:pt x="283641" y="2250"/>
                      </a:moveTo>
                      <a:cubicBezTo>
                        <a:pt x="228396" y="-10450"/>
                        <a:pt x="183312" y="34000"/>
                        <a:pt x="168071" y="51145"/>
                      </a:cubicBezTo>
                      <a:cubicBezTo>
                        <a:pt x="89332" y="112740"/>
                        <a:pt x="67741" y="202910"/>
                        <a:pt x="29641" y="350865"/>
                      </a:cubicBezTo>
                      <a:cubicBezTo>
                        <a:pt x="-4649" y="482945"/>
                        <a:pt x="-40209" y="782665"/>
                        <a:pt x="115366" y="809335"/>
                      </a:cubicBezTo>
                      <a:cubicBezTo>
                        <a:pt x="337616" y="846800"/>
                        <a:pt x="295707" y="516600"/>
                        <a:pt x="312851" y="416270"/>
                      </a:cubicBezTo>
                      <a:cubicBezTo>
                        <a:pt x="317932" y="385155"/>
                        <a:pt x="326821" y="350230"/>
                        <a:pt x="335076" y="314670"/>
                      </a:cubicBezTo>
                      <a:cubicBezTo>
                        <a:pt x="354762" y="265775"/>
                        <a:pt x="369366" y="202275"/>
                        <a:pt x="371907" y="141315"/>
                      </a:cubicBezTo>
                      <a:cubicBezTo>
                        <a:pt x="375082" y="78450"/>
                        <a:pt x="352221" y="17490"/>
                        <a:pt x="283641" y="2250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8A8115C5-D4A5-763A-C78A-5381C05EBB34}"/>
                    </a:ext>
                  </a:extLst>
                </p:cNvPr>
                <p:cNvSpPr/>
                <p:nvPr/>
              </p:nvSpPr>
              <p:spPr>
                <a:xfrm>
                  <a:off x="4430048" y="5271549"/>
                  <a:ext cx="206357" cy="244695"/>
                </a:xfrm>
                <a:custGeom>
                  <a:avLst/>
                  <a:gdLst>
                    <a:gd name="connsiteX0" fmla="*/ 179417 w 206357"/>
                    <a:gd name="connsiteY0" fmla="*/ 244695 h 244695"/>
                    <a:gd name="connsiteX1" fmla="*/ 177512 w 206357"/>
                    <a:gd name="connsiteY1" fmla="*/ 244060 h 244695"/>
                    <a:gd name="connsiteX2" fmla="*/ 173702 w 206357"/>
                    <a:gd name="connsiteY2" fmla="*/ 235805 h 244695"/>
                    <a:gd name="connsiteX3" fmla="*/ 134332 w 206357"/>
                    <a:gd name="connsiteY3" fmla="*/ 21810 h 244695"/>
                    <a:gd name="connsiteX4" fmla="*/ 11142 w 206357"/>
                    <a:gd name="connsiteY4" fmla="*/ 46575 h 244695"/>
                    <a:gd name="connsiteX5" fmla="*/ 2252 w 206357"/>
                    <a:gd name="connsiteY5" fmla="*/ 47210 h 244695"/>
                    <a:gd name="connsiteX6" fmla="*/ 1617 w 206357"/>
                    <a:gd name="connsiteY6" fmla="*/ 38320 h 244695"/>
                    <a:gd name="connsiteX7" fmla="*/ 138777 w 206357"/>
                    <a:gd name="connsiteY7" fmla="*/ 10380 h 244695"/>
                    <a:gd name="connsiteX8" fmla="*/ 185132 w 206357"/>
                    <a:gd name="connsiteY8" fmla="*/ 240250 h 244695"/>
                    <a:gd name="connsiteX9" fmla="*/ 179417 w 206357"/>
                    <a:gd name="connsiteY9" fmla="*/ 244695 h 244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357" h="244695">
                      <a:moveTo>
                        <a:pt x="179417" y="244695"/>
                      </a:moveTo>
                      <a:cubicBezTo>
                        <a:pt x="178782" y="244695"/>
                        <a:pt x="178147" y="244695"/>
                        <a:pt x="177512" y="244060"/>
                      </a:cubicBezTo>
                      <a:cubicBezTo>
                        <a:pt x="174337" y="242790"/>
                        <a:pt x="172432" y="239615"/>
                        <a:pt x="173702" y="235805"/>
                      </a:cubicBezTo>
                      <a:cubicBezTo>
                        <a:pt x="191482" y="183735"/>
                        <a:pt x="223232" y="58640"/>
                        <a:pt x="134332" y="21810"/>
                      </a:cubicBezTo>
                      <a:cubicBezTo>
                        <a:pt x="60037" y="-8670"/>
                        <a:pt x="11777" y="45940"/>
                        <a:pt x="11142" y="46575"/>
                      </a:cubicBezTo>
                      <a:cubicBezTo>
                        <a:pt x="8602" y="49115"/>
                        <a:pt x="4792" y="49750"/>
                        <a:pt x="2252" y="47210"/>
                      </a:cubicBezTo>
                      <a:cubicBezTo>
                        <a:pt x="-288" y="44670"/>
                        <a:pt x="-923" y="40860"/>
                        <a:pt x="1617" y="38320"/>
                      </a:cubicBezTo>
                      <a:cubicBezTo>
                        <a:pt x="2252" y="37685"/>
                        <a:pt x="56227" y="-23910"/>
                        <a:pt x="138777" y="10380"/>
                      </a:cubicBezTo>
                      <a:cubicBezTo>
                        <a:pt x="207992" y="38955"/>
                        <a:pt x="225137" y="122775"/>
                        <a:pt x="185132" y="240250"/>
                      </a:cubicBezTo>
                      <a:cubicBezTo>
                        <a:pt x="184497" y="243425"/>
                        <a:pt x="181957" y="244695"/>
                        <a:pt x="179417" y="244695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FD570D61-FE2E-6B1B-D3C8-FD1A5AB1D6C1}"/>
                    </a:ext>
                  </a:extLst>
                </p:cNvPr>
                <p:cNvSpPr/>
                <p:nvPr/>
              </p:nvSpPr>
              <p:spPr>
                <a:xfrm>
                  <a:off x="4497070" y="5223940"/>
                  <a:ext cx="144779" cy="58632"/>
                </a:xfrm>
                <a:custGeom>
                  <a:avLst/>
                  <a:gdLst>
                    <a:gd name="connsiteX0" fmla="*/ 74930 w 144779"/>
                    <a:gd name="connsiteY0" fmla="*/ 2110 h 58632"/>
                    <a:gd name="connsiteX1" fmla="*/ 0 w 144779"/>
                    <a:gd name="connsiteY1" fmla="*/ 16715 h 58632"/>
                    <a:gd name="connsiteX2" fmla="*/ 19050 w 144779"/>
                    <a:gd name="connsiteY2" fmla="*/ 24335 h 58632"/>
                    <a:gd name="connsiteX3" fmla="*/ 60960 w 144779"/>
                    <a:gd name="connsiteY3" fmla="*/ 36400 h 58632"/>
                    <a:gd name="connsiteX4" fmla="*/ 112395 w 144779"/>
                    <a:gd name="connsiteY4" fmla="*/ 49735 h 58632"/>
                    <a:gd name="connsiteX5" fmla="*/ 144780 w 144779"/>
                    <a:gd name="connsiteY5" fmla="*/ 52275 h 58632"/>
                    <a:gd name="connsiteX6" fmla="*/ 74930 w 144779"/>
                    <a:gd name="connsiteY6" fmla="*/ 2110 h 5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779" h="58632">
                      <a:moveTo>
                        <a:pt x="74930" y="2110"/>
                      </a:moveTo>
                      <a:cubicBezTo>
                        <a:pt x="46355" y="-4240"/>
                        <a:pt x="20320" y="4650"/>
                        <a:pt x="0" y="16715"/>
                      </a:cubicBezTo>
                      <a:cubicBezTo>
                        <a:pt x="2540" y="20525"/>
                        <a:pt x="8255" y="24970"/>
                        <a:pt x="19050" y="24335"/>
                      </a:cubicBezTo>
                      <a:cubicBezTo>
                        <a:pt x="39370" y="23700"/>
                        <a:pt x="36830" y="28780"/>
                        <a:pt x="60960" y="36400"/>
                      </a:cubicBezTo>
                      <a:cubicBezTo>
                        <a:pt x="85090" y="44020"/>
                        <a:pt x="96520" y="33860"/>
                        <a:pt x="112395" y="49735"/>
                      </a:cubicBezTo>
                      <a:cubicBezTo>
                        <a:pt x="124460" y="61800"/>
                        <a:pt x="140970" y="60530"/>
                        <a:pt x="144780" y="52275"/>
                      </a:cubicBezTo>
                      <a:cubicBezTo>
                        <a:pt x="130810" y="27510"/>
                        <a:pt x="108585" y="9730"/>
                        <a:pt x="74930" y="2110"/>
                      </a:cubicBezTo>
                      <a:close/>
                    </a:path>
                  </a:pathLst>
                </a:custGeom>
                <a:solidFill>
                  <a:srgbClr val="0D164B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1" name="Graphic 2">
                <a:extLst>
                  <a:ext uri="{FF2B5EF4-FFF2-40B4-BE49-F238E27FC236}">
                    <a16:creationId xmlns:a16="http://schemas.microsoft.com/office/drawing/2014/main" id="{D1D6D600-5F01-B3F4-DEE1-BC4758EA31BF}"/>
                  </a:ext>
                </a:extLst>
              </p:cNvPr>
              <p:cNvGrpSpPr/>
              <p:nvPr/>
            </p:nvGrpSpPr>
            <p:grpSpPr>
              <a:xfrm>
                <a:off x="5601334" y="3048635"/>
                <a:ext cx="68843" cy="715644"/>
                <a:chOff x="5601334" y="3048635"/>
                <a:chExt cx="68843" cy="715644"/>
              </a:xfrm>
              <a:solidFill>
                <a:srgbClr val="26377A"/>
              </a:solidFill>
            </p:grpSpPr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EDB2D1E5-65BA-B283-C19A-A7D29F559ABE}"/>
                    </a:ext>
                  </a:extLst>
                </p:cNvPr>
                <p:cNvSpPr/>
                <p:nvPr/>
              </p:nvSpPr>
              <p:spPr>
                <a:xfrm>
                  <a:off x="5601334" y="3048635"/>
                  <a:ext cx="6985" cy="48260"/>
                </a:xfrm>
                <a:custGeom>
                  <a:avLst/>
                  <a:gdLst>
                    <a:gd name="connsiteX0" fmla="*/ 3175 w 6985"/>
                    <a:gd name="connsiteY0" fmla="*/ 48260 h 48260"/>
                    <a:gd name="connsiteX1" fmla="*/ 3175 w 6985"/>
                    <a:gd name="connsiteY1" fmla="*/ 48260 h 48260"/>
                    <a:gd name="connsiteX2" fmla="*/ 0 w 6985"/>
                    <a:gd name="connsiteY2" fmla="*/ 45085 h 48260"/>
                    <a:gd name="connsiteX3" fmla="*/ 635 w 6985"/>
                    <a:gd name="connsiteY3" fmla="*/ 3175 h 48260"/>
                    <a:gd name="connsiteX4" fmla="*/ 3810 w 6985"/>
                    <a:gd name="connsiteY4" fmla="*/ 0 h 48260"/>
                    <a:gd name="connsiteX5" fmla="*/ 6985 w 6985"/>
                    <a:gd name="connsiteY5" fmla="*/ 3175 h 48260"/>
                    <a:gd name="connsiteX6" fmla="*/ 6350 w 6985"/>
                    <a:gd name="connsiteY6" fmla="*/ 44450 h 48260"/>
                    <a:gd name="connsiteX7" fmla="*/ 3175 w 6985"/>
                    <a:gd name="connsiteY7" fmla="*/ 48260 h 48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85" h="48260">
                      <a:moveTo>
                        <a:pt x="3175" y="48260"/>
                      </a:moveTo>
                      <a:cubicBezTo>
                        <a:pt x="3175" y="48260"/>
                        <a:pt x="3175" y="48260"/>
                        <a:pt x="3175" y="48260"/>
                      </a:cubicBezTo>
                      <a:cubicBezTo>
                        <a:pt x="1270" y="48260"/>
                        <a:pt x="0" y="46990"/>
                        <a:pt x="0" y="45085"/>
                      </a:cubicBezTo>
                      <a:cubicBezTo>
                        <a:pt x="0" y="19050"/>
                        <a:pt x="635" y="3810"/>
                        <a:pt x="635" y="3175"/>
                      </a:cubicBezTo>
                      <a:cubicBezTo>
                        <a:pt x="635" y="1270"/>
                        <a:pt x="1905" y="0"/>
                        <a:pt x="3810" y="0"/>
                      </a:cubicBezTo>
                      <a:cubicBezTo>
                        <a:pt x="5715" y="0"/>
                        <a:pt x="6985" y="1270"/>
                        <a:pt x="6985" y="3175"/>
                      </a:cubicBezTo>
                      <a:cubicBezTo>
                        <a:pt x="6985" y="3175"/>
                        <a:pt x="6350" y="19050"/>
                        <a:pt x="6350" y="44450"/>
                      </a:cubicBezTo>
                      <a:cubicBezTo>
                        <a:pt x="6350" y="46990"/>
                        <a:pt x="4445" y="48260"/>
                        <a:pt x="3175" y="48260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96CE1895-2C98-B6E9-E5DB-68FD859AA5B2}"/>
                    </a:ext>
                  </a:extLst>
                </p:cNvPr>
                <p:cNvSpPr/>
                <p:nvPr/>
              </p:nvSpPr>
              <p:spPr>
                <a:xfrm>
                  <a:off x="5601970" y="3180079"/>
                  <a:ext cx="64134" cy="497840"/>
                </a:xfrm>
                <a:custGeom>
                  <a:avLst/>
                  <a:gdLst>
                    <a:gd name="connsiteX0" fmla="*/ 60960 w 64134"/>
                    <a:gd name="connsiteY0" fmla="*/ 497840 h 497840"/>
                    <a:gd name="connsiteX1" fmla="*/ 57785 w 64134"/>
                    <a:gd name="connsiteY1" fmla="*/ 495300 h 497840"/>
                    <a:gd name="connsiteX2" fmla="*/ 57785 w 64134"/>
                    <a:gd name="connsiteY2" fmla="*/ 494030 h 497840"/>
                    <a:gd name="connsiteX3" fmla="*/ 60960 w 64134"/>
                    <a:gd name="connsiteY3" fmla="*/ 490855 h 497840"/>
                    <a:gd name="connsiteX4" fmla="*/ 64135 w 64134"/>
                    <a:gd name="connsiteY4" fmla="*/ 493395 h 497840"/>
                    <a:gd name="connsiteX5" fmla="*/ 64135 w 64134"/>
                    <a:gd name="connsiteY5" fmla="*/ 494030 h 497840"/>
                    <a:gd name="connsiteX6" fmla="*/ 60960 w 64134"/>
                    <a:gd name="connsiteY6" fmla="*/ 497840 h 497840"/>
                    <a:gd name="connsiteX7" fmla="*/ 60960 w 64134"/>
                    <a:gd name="connsiteY7" fmla="*/ 497840 h 497840"/>
                    <a:gd name="connsiteX8" fmla="*/ 50165 w 64134"/>
                    <a:gd name="connsiteY8" fmla="*/ 415290 h 497840"/>
                    <a:gd name="connsiteX9" fmla="*/ 46990 w 64134"/>
                    <a:gd name="connsiteY9" fmla="*/ 412750 h 497840"/>
                    <a:gd name="connsiteX10" fmla="*/ 36195 w 64134"/>
                    <a:gd name="connsiteY10" fmla="*/ 344805 h 497840"/>
                    <a:gd name="connsiteX11" fmla="*/ 34290 w 64134"/>
                    <a:gd name="connsiteY11" fmla="*/ 331470 h 497840"/>
                    <a:gd name="connsiteX12" fmla="*/ 36830 w 64134"/>
                    <a:gd name="connsiteY12" fmla="*/ 327660 h 497840"/>
                    <a:gd name="connsiteX13" fmla="*/ 40640 w 64134"/>
                    <a:gd name="connsiteY13" fmla="*/ 330200 h 497840"/>
                    <a:gd name="connsiteX14" fmla="*/ 42545 w 64134"/>
                    <a:gd name="connsiteY14" fmla="*/ 343535 h 497840"/>
                    <a:gd name="connsiteX15" fmla="*/ 53340 w 64134"/>
                    <a:gd name="connsiteY15" fmla="*/ 411480 h 497840"/>
                    <a:gd name="connsiteX16" fmla="*/ 50165 w 64134"/>
                    <a:gd name="connsiteY16" fmla="*/ 415290 h 497840"/>
                    <a:gd name="connsiteX17" fmla="*/ 50165 w 64134"/>
                    <a:gd name="connsiteY17" fmla="*/ 415290 h 497840"/>
                    <a:gd name="connsiteX18" fmla="*/ 24765 w 64134"/>
                    <a:gd name="connsiteY18" fmla="*/ 252730 h 497840"/>
                    <a:gd name="connsiteX19" fmla="*/ 21590 w 64134"/>
                    <a:gd name="connsiteY19" fmla="*/ 250190 h 497840"/>
                    <a:gd name="connsiteX20" fmla="*/ 15240 w 64134"/>
                    <a:gd name="connsiteY20" fmla="*/ 205740 h 497840"/>
                    <a:gd name="connsiteX21" fmla="*/ 10795 w 64134"/>
                    <a:gd name="connsiteY21" fmla="*/ 168275 h 497840"/>
                    <a:gd name="connsiteX22" fmla="*/ 13335 w 64134"/>
                    <a:gd name="connsiteY22" fmla="*/ 164465 h 497840"/>
                    <a:gd name="connsiteX23" fmla="*/ 17145 w 64134"/>
                    <a:gd name="connsiteY23" fmla="*/ 167005 h 497840"/>
                    <a:gd name="connsiteX24" fmla="*/ 21590 w 64134"/>
                    <a:gd name="connsiteY24" fmla="*/ 203835 h 497840"/>
                    <a:gd name="connsiteX25" fmla="*/ 27940 w 64134"/>
                    <a:gd name="connsiteY25" fmla="*/ 248285 h 497840"/>
                    <a:gd name="connsiteX26" fmla="*/ 24765 w 64134"/>
                    <a:gd name="connsiteY26" fmla="*/ 252730 h 497840"/>
                    <a:gd name="connsiteX27" fmla="*/ 24765 w 64134"/>
                    <a:gd name="connsiteY27" fmla="*/ 252730 h 497840"/>
                    <a:gd name="connsiteX28" fmla="*/ 6985 w 64134"/>
                    <a:gd name="connsiteY28" fmla="*/ 88900 h 497840"/>
                    <a:gd name="connsiteX29" fmla="*/ 3810 w 64134"/>
                    <a:gd name="connsiteY29" fmla="*/ 85725 h 497840"/>
                    <a:gd name="connsiteX30" fmla="*/ 0 w 64134"/>
                    <a:gd name="connsiteY30" fmla="*/ 3175 h 497840"/>
                    <a:gd name="connsiteX31" fmla="*/ 3175 w 64134"/>
                    <a:gd name="connsiteY31" fmla="*/ 0 h 497840"/>
                    <a:gd name="connsiteX32" fmla="*/ 6350 w 64134"/>
                    <a:gd name="connsiteY32" fmla="*/ 3175 h 497840"/>
                    <a:gd name="connsiteX33" fmla="*/ 10160 w 64134"/>
                    <a:gd name="connsiteY33" fmla="*/ 85090 h 497840"/>
                    <a:gd name="connsiteX34" fmla="*/ 6985 w 64134"/>
                    <a:gd name="connsiteY34" fmla="*/ 88900 h 497840"/>
                    <a:gd name="connsiteX35" fmla="*/ 6985 w 64134"/>
                    <a:gd name="connsiteY35" fmla="*/ 88900 h 497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64134" h="497840">
                      <a:moveTo>
                        <a:pt x="60960" y="497840"/>
                      </a:moveTo>
                      <a:cubicBezTo>
                        <a:pt x="59690" y="497840"/>
                        <a:pt x="57785" y="496570"/>
                        <a:pt x="57785" y="495300"/>
                      </a:cubicBezTo>
                      <a:lnTo>
                        <a:pt x="57785" y="494030"/>
                      </a:lnTo>
                      <a:cubicBezTo>
                        <a:pt x="57785" y="492125"/>
                        <a:pt x="59055" y="490855"/>
                        <a:pt x="60960" y="490855"/>
                      </a:cubicBezTo>
                      <a:cubicBezTo>
                        <a:pt x="62865" y="490855"/>
                        <a:pt x="64135" y="492125"/>
                        <a:pt x="64135" y="493395"/>
                      </a:cubicBezTo>
                      <a:lnTo>
                        <a:pt x="64135" y="494030"/>
                      </a:lnTo>
                      <a:cubicBezTo>
                        <a:pt x="64135" y="495935"/>
                        <a:pt x="62865" y="497840"/>
                        <a:pt x="60960" y="497840"/>
                      </a:cubicBezTo>
                      <a:cubicBezTo>
                        <a:pt x="60960" y="497840"/>
                        <a:pt x="60960" y="497840"/>
                        <a:pt x="60960" y="497840"/>
                      </a:cubicBezTo>
                      <a:close/>
                      <a:moveTo>
                        <a:pt x="50165" y="415290"/>
                      </a:moveTo>
                      <a:cubicBezTo>
                        <a:pt x="48895" y="415290"/>
                        <a:pt x="46990" y="414020"/>
                        <a:pt x="46990" y="412750"/>
                      </a:cubicBezTo>
                      <a:cubicBezTo>
                        <a:pt x="43815" y="391160"/>
                        <a:pt x="40005" y="368300"/>
                        <a:pt x="36195" y="344805"/>
                      </a:cubicBezTo>
                      <a:lnTo>
                        <a:pt x="34290" y="331470"/>
                      </a:lnTo>
                      <a:cubicBezTo>
                        <a:pt x="34290" y="329565"/>
                        <a:pt x="34925" y="328295"/>
                        <a:pt x="36830" y="327660"/>
                      </a:cubicBezTo>
                      <a:cubicBezTo>
                        <a:pt x="38735" y="327660"/>
                        <a:pt x="40005" y="328295"/>
                        <a:pt x="40640" y="330200"/>
                      </a:cubicBezTo>
                      <a:lnTo>
                        <a:pt x="42545" y="343535"/>
                      </a:lnTo>
                      <a:cubicBezTo>
                        <a:pt x="46355" y="367030"/>
                        <a:pt x="50165" y="389890"/>
                        <a:pt x="53340" y="411480"/>
                      </a:cubicBezTo>
                      <a:cubicBezTo>
                        <a:pt x="53340" y="413385"/>
                        <a:pt x="52070" y="415290"/>
                        <a:pt x="50165" y="415290"/>
                      </a:cubicBezTo>
                      <a:cubicBezTo>
                        <a:pt x="50165" y="415290"/>
                        <a:pt x="50165" y="415290"/>
                        <a:pt x="50165" y="415290"/>
                      </a:cubicBezTo>
                      <a:close/>
                      <a:moveTo>
                        <a:pt x="24765" y="252730"/>
                      </a:moveTo>
                      <a:cubicBezTo>
                        <a:pt x="23495" y="252730"/>
                        <a:pt x="21590" y="251460"/>
                        <a:pt x="21590" y="250190"/>
                      </a:cubicBezTo>
                      <a:cubicBezTo>
                        <a:pt x="19685" y="235585"/>
                        <a:pt x="17145" y="220980"/>
                        <a:pt x="15240" y="205740"/>
                      </a:cubicBezTo>
                      <a:cubicBezTo>
                        <a:pt x="13335" y="193675"/>
                        <a:pt x="12065" y="181610"/>
                        <a:pt x="10795" y="168275"/>
                      </a:cubicBezTo>
                      <a:cubicBezTo>
                        <a:pt x="10795" y="166370"/>
                        <a:pt x="12065" y="165100"/>
                        <a:pt x="13335" y="164465"/>
                      </a:cubicBezTo>
                      <a:cubicBezTo>
                        <a:pt x="15240" y="164465"/>
                        <a:pt x="16510" y="165735"/>
                        <a:pt x="17145" y="167005"/>
                      </a:cubicBezTo>
                      <a:cubicBezTo>
                        <a:pt x="18415" y="179705"/>
                        <a:pt x="20320" y="192405"/>
                        <a:pt x="21590" y="203835"/>
                      </a:cubicBezTo>
                      <a:cubicBezTo>
                        <a:pt x="23495" y="219075"/>
                        <a:pt x="25400" y="233680"/>
                        <a:pt x="27940" y="248285"/>
                      </a:cubicBezTo>
                      <a:cubicBezTo>
                        <a:pt x="27940" y="250825"/>
                        <a:pt x="26670" y="252095"/>
                        <a:pt x="24765" y="252730"/>
                      </a:cubicBezTo>
                      <a:cubicBezTo>
                        <a:pt x="24765" y="252730"/>
                        <a:pt x="24765" y="252730"/>
                        <a:pt x="24765" y="252730"/>
                      </a:cubicBezTo>
                      <a:close/>
                      <a:moveTo>
                        <a:pt x="6985" y="88900"/>
                      </a:moveTo>
                      <a:cubicBezTo>
                        <a:pt x="5080" y="88900"/>
                        <a:pt x="3810" y="87630"/>
                        <a:pt x="3810" y="85725"/>
                      </a:cubicBezTo>
                      <a:cubicBezTo>
                        <a:pt x="1905" y="59690"/>
                        <a:pt x="635" y="31750"/>
                        <a:pt x="0" y="3175"/>
                      </a:cubicBezTo>
                      <a:cubicBezTo>
                        <a:pt x="0" y="1270"/>
                        <a:pt x="1270" y="0"/>
                        <a:pt x="3175" y="0"/>
                      </a:cubicBezTo>
                      <a:cubicBezTo>
                        <a:pt x="5080" y="0"/>
                        <a:pt x="6350" y="1270"/>
                        <a:pt x="6350" y="3175"/>
                      </a:cubicBezTo>
                      <a:cubicBezTo>
                        <a:pt x="6985" y="31750"/>
                        <a:pt x="8255" y="59055"/>
                        <a:pt x="10160" y="85090"/>
                      </a:cubicBezTo>
                      <a:cubicBezTo>
                        <a:pt x="10160" y="87630"/>
                        <a:pt x="8890" y="88900"/>
                        <a:pt x="6985" y="88900"/>
                      </a:cubicBezTo>
                      <a:cubicBezTo>
                        <a:pt x="6985" y="88900"/>
                        <a:pt x="6985" y="88900"/>
                        <a:pt x="6985" y="88900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F513A8C4-BB55-BDEE-B652-3D51C3F17639}"/>
                    </a:ext>
                  </a:extLst>
                </p:cNvPr>
                <p:cNvSpPr/>
                <p:nvPr/>
              </p:nvSpPr>
              <p:spPr>
                <a:xfrm>
                  <a:off x="5662929" y="3716654"/>
                  <a:ext cx="7248" cy="47625"/>
                </a:xfrm>
                <a:custGeom>
                  <a:avLst/>
                  <a:gdLst>
                    <a:gd name="connsiteX0" fmla="*/ 3810 w 7248"/>
                    <a:gd name="connsiteY0" fmla="*/ 47625 h 47625"/>
                    <a:gd name="connsiteX1" fmla="*/ 3810 w 7248"/>
                    <a:gd name="connsiteY1" fmla="*/ 47625 h 47625"/>
                    <a:gd name="connsiteX2" fmla="*/ 635 w 7248"/>
                    <a:gd name="connsiteY2" fmla="*/ 44450 h 47625"/>
                    <a:gd name="connsiteX3" fmla="*/ 0 w 7248"/>
                    <a:gd name="connsiteY3" fmla="*/ 3175 h 47625"/>
                    <a:gd name="connsiteX4" fmla="*/ 3175 w 7248"/>
                    <a:gd name="connsiteY4" fmla="*/ 0 h 47625"/>
                    <a:gd name="connsiteX5" fmla="*/ 6350 w 7248"/>
                    <a:gd name="connsiteY5" fmla="*/ 3175 h 47625"/>
                    <a:gd name="connsiteX6" fmla="*/ 6985 w 7248"/>
                    <a:gd name="connsiteY6" fmla="*/ 45085 h 47625"/>
                    <a:gd name="connsiteX7" fmla="*/ 3810 w 7248"/>
                    <a:gd name="connsiteY7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8" h="47625">
                      <a:moveTo>
                        <a:pt x="3810" y="47625"/>
                      </a:moveTo>
                      <a:cubicBezTo>
                        <a:pt x="3810" y="47625"/>
                        <a:pt x="3810" y="47625"/>
                        <a:pt x="3810" y="47625"/>
                      </a:cubicBezTo>
                      <a:cubicBezTo>
                        <a:pt x="1905" y="47625"/>
                        <a:pt x="635" y="46355"/>
                        <a:pt x="635" y="44450"/>
                      </a:cubicBezTo>
                      <a:cubicBezTo>
                        <a:pt x="1270" y="31750"/>
                        <a:pt x="1270" y="18415"/>
                        <a:pt x="0" y="3175"/>
                      </a:cubicBezTo>
                      <a:cubicBezTo>
                        <a:pt x="0" y="1270"/>
                        <a:pt x="1270" y="0"/>
                        <a:pt x="3175" y="0"/>
                      </a:cubicBezTo>
                      <a:cubicBezTo>
                        <a:pt x="5080" y="0"/>
                        <a:pt x="6350" y="1270"/>
                        <a:pt x="6350" y="3175"/>
                      </a:cubicBezTo>
                      <a:cubicBezTo>
                        <a:pt x="6985" y="19050"/>
                        <a:pt x="7620" y="32385"/>
                        <a:pt x="6985" y="45085"/>
                      </a:cubicBezTo>
                      <a:cubicBezTo>
                        <a:pt x="6985" y="46355"/>
                        <a:pt x="5715" y="47625"/>
                        <a:pt x="3810" y="47625"/>
                      </a:cubicBezTo>
                      <a:close/>
                    </a:path>
                  </a:pathLst>
                </a:custGeom>
                <a:solidFill>
                  <a:srgbClr val="26377A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5" name="Graphic 2">
              <a:extLst>
                <a:ext uri="{FF2B5EF4-FFF2-40B4-BE49-F238E27FC236}">
                  <a16:creationId xmlns:a16="http://schemas.microsoft.com/office/drawing/2014/main" id="{0D0A26DC-35CA-1AE3-FB30-DD1D99E0D20C}"/>
                </a:ext>
              </a:extLst>
            </p:cNvPr>
            <p:cNvGrpSpPr/>
            <p:nvPr/>
          </p:nvGrpSpPr>
          <p:grpSpPr>
            <a:xfrm>
              <a:off x="5862290" y="504190"/>
              <a:ext cx="603914" cy="684876"/>
              <a:chOff x="5862290" y="504190"/>
              <a:chExt cx="603914" cy="684876"/>
            </a:xfrm>
          </p:grpSpPr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EA1435D-618B-1738-30C2-E7969E1A3628}"/>
                  </a:ext>
                </a:extLst>
              </p:cNvPr>
              <p:cNvSpPr/>
              <p:nvPr/>
            </p:nvSpPr>
            <p:spPr>
              <a:xfrm>
                <a:off x="5862954" y="602456"/>
                <a:ext cx="603250" cy="586610"/>
              </a:xfrm>
              <a:custGeom>
                <a:avLst/>
                <a:gdLst>
                  <a:gd name="connsiteX0" fmla="*/ 602615 w 603250"/>
                  <a:gd name="connsiteY0" fmla="*/ 144939 h 586610"/>
                  <a:gd name="connsiteX1" fmla="*/ 536575 w 603250"/>
                  <a:gd name="connsiteY1" fmla="*/ 205899 h 586610"/>
                  <a:gd name="connsiteX2" fmla="*/ 406400 w 603250"/>
                  <a:gd name="connsiteY2" fmla="*/ 184944 h 586610"/>
                  <a:gd name="connsiteX3" fmla="*/ 396875 w 603250"/>
                  <a:gd name="connsiteY3" fmla="*/ 177959 h 586610"/>
                  <a:gd name="connsiteX4" fmla="*/ 312420 w 603250"/>
                  <a:gd name="connsiteY4" fmla="*/ 7144 h 586610"/>
                  <a:gd name="connsiteX5" fmla="*/ 289560 w 603250"/>
                  <a:gd name="connsiteY5" fmla="*/ 7144 h 586610"/>
                  <a:gd name="connsiteX6" fmla="*/ 205740 w 603250"/>
                  <a:gd name="connsiteY6" fmla="*/ 177959 h 586610"/>
                  <a:gd name="connsiteX7" fmla="*/ 196215 w 603250"/>
                  <a:gd name="connsiteY7" fmla="*/ 184944 h 586610"/>
                  <a:gd name="connsiteX8" fmla="*/ 67310 w 603250"/>
                  <a:gd name="connsiteY8" fmla="*/ 205899 h 586610"/>
                  <a:gd name="connsiteX9" fmla="*/ 0 w 603250"/>
                  <a:gd name="connsiteY9" fmla="*/ 144939 h 586610"/>
                  <a:gd name="connsiteX10" fmla="*/ 0 w 603250"/>
                  <a:gd name="connsiteY10" fmla="*/ 226854 h 586610"/>
                  <a:gd name="connsiteX11" fmla="*/ 0 w 603250"/>
                  <a:gd name="connsiteY11" fmla="*/ 226854 h 586610"/>
                  <a:gd name="connsiteX12" fmla="*/ 3810 w 603250"/>
                  <a:gd name="connsiteY12" fmla="*/ 237014 h 586610"/>
                  <a:gd name="connsiteX13" fmla="*/ 137795 w 603250"/>
                  <a:gd name="connsiteY13" fmla="*/ 374174 h 586610"/>
                  <a:gd name="connsiteX14" fmla="*/ 141605 w 603250"/>
                  <a:gd name="connsiteY14" fmla="*/ 384969 h 586610"/>
                  <a:gd name="connsiteX15" fmla="*/ 127635 w 603250"/>
                  <a:gd name="connsiteY15" fmla="*/ 491649 h 586610"/>
                  <a:gd name="connsiteX16" fmla="*/ 116840 w 603250"/>
                  <a:gd name="connsiteY16" fmla="*/ 491649 h 586610"/>
                  <a:gd name="connsiteX17" fmla="*/ 116840 w 603250"/>
                  <a:gd name="connsiteY17" fmla="*/ 572294 h 586610"/>
                  <a:gd name="connsiteX18" fmla="*/ 116840 w 603250"/>
                  <a:gd name="connsiteY18" fmla="*/ 572294 h 586610"/>
                  <a:gd name="connsiteX19" fmla="*/ 116840 w 603250"/>
                  <a:gd name="connsiteY19" fmla="*/ 572294 h 586610"/>
                  <a:gd name="connsiteX20" fmla="*/ 135890 w 603250"/>
                  <a:gd name="connsiteY20" fmla="*/ 584994 h 586610"/>
                  <a:gd name="connsiteX21" fmla="*/ 295275 w 603250"/>
                  <a:gd name="connsiteY21" fmla="*/ 497364 h 586610"/>
                  <a:gd name="connsiteX22" fmla="*/ 307340 w 603250"/>
                  <a:gd name="connsiteY22" fmla="*/ 497364 h 586610"/>
                  <a:gd name="connsiteX23" fmla="*/ 466725 w 603250"/>
                  <a:gd name="connsiteY23" fmla="*/ 584994 h 586610"/>
                  <a:gd name="connsiteX24" fmla="*/ 485775 w 603250"/>
                  <a:gd name="connsiteY24" fmla="*/ 572294 h 586610"/>
                  <a:gd name="connsiteX25" fmla="*/ 485775 w 603250"/>
                  <a:gd name="connsiteY25" fmla="*/ 572294 h 586610"/>
                  <a:gd name="connsiteX26" fmla="*/ 485775 w 603250"/>
                  <a:gd name="connsiteY26" fmla="*/ 490379 h 586610"/>
                  <a:gd name="connsiteX27" fmla="*/ 475615 w 603250"/>
                  <a:gd name="connsiteY27" fmla="*/ 492284 h 586610"/>
                  <a:gd name="connsiteX28" fmla="*/ 461645 w 603250"/>
                  <a:gd name="connsiteY28" fmla="*/ 384334 h 586610"/>
                  <a:gd name="connsiteX29" fmla="*/ 465455 w 603250"/>
                  <a:gd name="connsiteY29" fmla="*/ 373539 h 586610"/>
                  <a:gd name="connsiteX30" fmla="*/ 599440 w 603250"/>
                  <a:gd name="connsiteY30" fmla="*/ 236379 h 586610"/>
                  <a:gd name="connsiteX31" fmla="*/ 603250 w 603250"/>
                  <a:gd name="connsiteY31" fmla="*/ 226219 h 586610"/>
                  <a:gd name="connsiteX32" fmla="*/ 603250 w 603250"/>
                  <a:gd name="connsiteY32" fmla="*/ 226219 h 586610"/>
                  <a:gd name="connsiteX33" fmla="*/ 603250 w 603250"/>
                  <a:gd name="connsiteY33" fmla="*/ 144939 h 586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03250" h="586610">
                    <a:moveTo>
                      <a:pt x="602615" y="144939"/>
                    </a:moveTo>
                    <a:lnTo>
                      <a:pt x="536575" y="205899"/>
                    </a:lnTo>
                    <a:lnTo>
                      <a:pt x="406400" y="184944"/>
                    </a:lnTo>
                    <a:cubicBezTo>
                      <a:pt x="402590" y="184309"/>
                      <a:pt x="398780" y="181769"/>
                      <a:pt x="396875" y="177959"/>
                    </a:cubicBezTo>
                    <a:lnTo>
                      <a:pt x="312420" y="7144"/>
                    </a:lnTo>
                    <a:cubicBezTo>
                      <a:pt x="307975" y="-2381"/>
                      <a:pt x="294005" y="-2381"/>
                      <a:pt x="289560" y="7144"/>
                    </a:cubicBezTo>
                    <a:lnTo>
                      <a:pt x="205740" y="177959"/>
                    </a:lnTo>
                    <a:cubicBezTo>
                      <a:pt x="203835" y="181769"/>
                      <a:pt x="200660" y="184309"/>
                      <a:pt x="196215" y="184944"/>
                    </a:cubicBezTo>
                    <a:lnTo>
                      <a:pt x="67310" y="205899"/>
                    </a:lnTo>
                    <a:lnTo>
                      <a:pt x="0" y="144939"/>
                    </a:lnTo>
                    <a:lnTo>
                      <a:pt x="0" y="226854"/>
                    </a:lnTo>
                    <a:lnTo>
                      <a:pt x="0" y="226854"/>
                    </a:lnTo>
                    <a:cubicBezTo>
                      <a:pt x="0" y="230029"/>
                      <a:pt x="635" y="233839"/>
                      <a:pt x="3810" y="237014"/>
                    </a:cubicBezTo>
                    <a:lnTo>
                      <a:pt x="137795" y="374174"/>
                    </a:lnTo>
                    <a:cubicBezTo>
                      <a:pt x="140335" y="376714"/>
                      <a:pt x="141605" y="381159"/>
                      <a:pt x="141605" y="384969"/>
                    </a:cubicBezTo>
                    <a:lnTo>
                      <a:pt x="127635" y="491649"/>
                    </a:lnTo>
                    <a:lnTo>
                      <a:pt x="116840" y="491649"/>
                    </a:lnTo>
                    <a:lnTo>
                      <a:pt x="116840" y="572294"/>
                    </a:lnTo>
                    <a:lnTo>
                      <a:pt x="116840" y="572294"/>
                    </a:lnTo>
                    <a:lnTo>
                      <a:pt x="116840" y="572294"/>
                    </a:lnTo>
                    <a:cubicBezTo>
                      <a:pt x="115570" y="582454"/>
                      <a:pt x="126365" y="590074"/>
                      <a:pt x="135890" y="584994"/>
                    </a:cubicBezTo>
                    <a:lnTo>
                      <a:pt x="295275" y="497364"/>
                    </a:lnTo>
                    <a:cubicBezTo>
                      <a:pt x="299085" y="495459"/>
                      <a:pt x="303530" y="495459"/>
                      <a:pt x="307340" y="497364"/>
                    </a:cubicBezTo>
                    <a:lnTo>
                      <a:pt x="466725" y="584994"/>
                    </a:lnTo>
                    <a:cubicBezTo>
                      <a:pt x="476250" y="590074"/>
                      <a:pt x="487045" y="582454"/>
                      <a:pt x="485775" y="572294"/>
                    </a:cubicBezTo>
                    <a:lnTo>
                      <a:pt x="485775" y="572294"/>
                    </a:lnTo>
                    <a:lnTo>
                      <a:pt x="485775" y="490379"/>
                    </a:lnTo>
                    <a:lnTo>
                      <a:pt x="475615" y="492284"/>
                    </a:lnTo>
                    <a:lnTo>
                      <a:pt x="461645" y="384334"/>
                    </a:lnTo>
                    <a:cubicBezTo>
                      <a:pt x="461010" y="380524"/>
                      <a:pt x="462280" y="376714"/>
                      <a:pt x="465455" y="373539"/>
                    </a:cubicBezTo>
                    <a:lnTo>
                      <a:pt x="599440" y="236379"/>
                    </a:lnTo>
                    <a:cubicBezTo>
                      <a:pt x="601980" y="233839"/>
                      <a:pt x="603250" y="230029"/>
                      <a:pt x="603250" y="226219"/>
                    </a:cubicBezTo>
                    <a:lnTo>
                      <a:pt x="603250" y="226219"/>
                    </a:lnTo>
                    <a:lnTo>
                      <a:pt x="603250" y="144939"/>
                    </a:lnTo>
                    <a:close/>
                  </a:path>
                </a:pathLst>
              </a:custGeom>
              <a:solidFill>
                <a:srgbClr val="CC3278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" name="Graphic 2">
                <a:extLst>
                  <a:ext uri="{FF2B5EF4-FFF2-40B4-BE49-F238E27FC236}">
                    <a16:creationId xmlns:a16="http://schemas.microsoft.com/office/drawing/2014/main" id="{EAADD1A2-86EC-9AE7-D015-C5CFF8DD54B3}"/>
                  </a:ext>
                </a:extLst>
              </p:cNvPr>
              <p:cNvGrpSpPr/>
              <p:nvPr/>
            </p:nvGrpSpPr>
            <p:grpSpPr>
              <a:xfrm>
                <a:off x="5862290" y="504190"/>
                <a:ext cx="603027" cy="603596"/>
                <a:chOff x="5862290" y="504190"/>
                <a:chExt cx="603027" cy="603596"/>
              </a:xfrm>
              <a:solidFill>
                <a:srgbClr val="FF5DA0"/>
              </a:solidFill>
            </p:grpSpPr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BB5423C0-6FBB-74CF-48DB-5BF307CFE24F}"/>
                    </a:ext>
                  </a:extLst>
                </p:cNvPr>
                <p:cNvSpPr/>
                <p:nvPr/>
              </p:nvSpPr>
              <p:spPr>
                <a:xfrm>
                  <a:off x="6163945" y="504190"/>
                  <a:ext cx="634" cy="634"/>
                </a:xfrm>
                <a:custGeom>
                  <a:avLst/>
                  <a:gdLst>
                    <a:gd name="connsiteX0" fmla="*/ 0 w 634"/>
                    <a:gd name="connsiteY0" fmla="*/ 635 h 634"/>
                    <a:gd name="connsiteX1" fmla="*/ 635 w 634"/>
                    <a:gd name="connsiteY1" fmla="*/ 0 h 634"/>
                    <a:gd name="connsiteX2" fmla="*/ 0 w 634"/>
                    <a:gd name="connsiteY2" fmla="*/ 635 h 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4" h="634">
                      <a:moveTo>
                        <a:pt x="0" y="635"/>
                      </a:moveTo>
                      <a:lnTo>
                        <a:pt x="635" y="0"/>
                      </a:lnTo>
                      <a:lnTo>
                        <a:pt x="0" y="635"/>
                      </a:ln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2D581E59-43C2-5707-3DAB-1660F02A51FE}"/>
                    </a:ext>
                  </a:extLst>
                </p:cNvPr>
                <p:cNvSpPr/>
                <p:nvPr/>
              </p:nvSpPr>
              <p:spPr>
                <a:xfrm>
                  <a:off x="5862290" y="520541"/>
                  <a:ext cx="603027" cy="587245"/>
                </a:xfrm>
                <a:custGeom>
                  <a:avLst/>
                  <a:gdLst>
                    <a:gd name="connsiteX0" fmla="*/ 465485 w 603027"/>
                    <a:gd name="connsiteY0" fmla="*/ 373539 h 587245"/>
                    <a:gd name="connsiteX1" fmla="*/ 599470 w 603027"/>
                    <a:gd name="connsiteY1" fmla="*/ 236379 h 587245"/>
                    <a:gd name="connsiteX2" fmla="*/ 592485 w 603027"/>
                    <a:gd name="connsiteY2" fmla="*/ 214789 h 587245"/>
                    <a:gd name="connsiteX3" fmla="*/ 407065 w 603027"/>
                    <a:gd name="connsiteY3" fmla="*/ 184944 h 587245"/>
                    <a:gd name="connsiteX4" fmla="*/ 397540 w 603027"/>
                    <a:gd name="connsiteY4" fmla="*/ 177959 h 587245"/>
                    <a:gd name="connsiteX5" fmla="*/ 312450 w 603027"/>
                    <a:gd name="connsiteY5" fmla="*/ 7144 h 587245"/>
                    <a:gd name="connsiteX6" fmla="*/ 289590 w 603027"/>
                    <a:gd name="connsiteY6" fmla="*/ 7144 h 587245"/>
                    <a:gd name="connsiteX7" fmla="*/ 205769 w 603027"/>
                    <a:gd name="connsiteY7" fmla="*/ 177959 h 587245"/>
                    <a:gd name="connsiteX8" fmla="*/ 196244 w 603027"/>
                    <a:gd name="connsiteY8" fmla="*/ 184944 h 587245"/>
                    <a:gd name="connsiteX9" fmla="*/ 10825 w 603027"/>
                    <a:gd name="connsiteY9" fmla="*/ 214789 h 587245"/>
                    <a:gd name="connsiteX10" fmla="*/ 3840 w 603027"/>
                    <a:gd name="connsiteY10" fmla="*/ 236379 h 587245"/>
                    <a:gd name="connsiteX11" fmla="*/ 137825 w 603027"/>
                    <a:gd name="connsiteY11" fmla="*/ 373539 h 587245"/>
                    <a:gd name="connsiteX12" fmla="*/ 141635 w 603027"/>
                    <a:gd name="connsiteY12" fmla="*/ 384334 h 587245"/>
                    <a:gd name="connsiteX13" fmla="*/ 116869 w 603027"/>
                    <a:gd name="connsiteY13" fmla="*/ 572929 h 587245"/>
                    <a:gd name="connsiteX14" fmla="*/ 135919 w 603027"/>
                    <a:gd name="connsiteY14" fmla="*/ 585629 h 587245"/>
                    <a:gd name="connsiteX15" fmla="*/ 295305 w 603027"/>
                    <a:gd name="connsiteY15" fmla="*/ 497999 h 587245"/>
                    <a:gd name="connsiteX16" fmla="*/ 307370 w 603027"/>
                    <a:gd name="connsiteY16" fmla="*/ 497999 h 587245"/>
                    <a:gd name="connsiteX17" fmla="*/ 466755 w 603027"/>
                    <a:gd name="connsiteY17" fmla="*/ 585629 h 587245"/>
                    <a:gd name="connsiteX18" fmla="*/ 485805 w 603027"/>
                    <a:gd name="connsiteY18" fmla="*/ 572929 h 587245"/>
                    <a:gd name="connsiteX19" fmla="*/ 461040 w 603027"/>
                    <a:gd name="connsiteY19" fmla="*/ 384334 h 587245"/>
                    <a:gd name="connsiteX20" fmla="*/ 465485 w 603027"/>
                    <a:gd name="connsiteY20" fmla="*/ 373539 h 587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3027" h="587245">
                      <a:moveTo>
                        <a:pt x="465485" y="373539"/>
                      </a:moveTo>
                      <a:lnTo>
                        <a:pt x="599470" y="236379"/>
                      </a:lnTo>
                      <a:cubicBezTo>
                        <a:pt x="606455" y="228759"/>
                        <a:pt x="602645" y="216059"/>
                        <a:pt x="592485" y="214789"/>
                      </a:cubicBezTo>
                      <a:lnTo>
                        <a:pt x="407065" y="184944"/>
                      </a:lnTo>
                      <a:cubicBezTo>
                        <a:pt x="403255" y="184309"/>
                        <a:pt x="399445" y="181769"/>
                        <a:pt x="397540" y="177959"/>
                      </a:cubicBezTo>
                      <a:lnTo>
                        <a:pt x="312450" y="7144"/>
                      </a:lnTo>
                      <a:cubicBezTo>
                        <a:pt x="308005" y="-2381"/>
                        <a:pt x="294035" y="-2381"/>
                        <a:pt x="289590" y="7144"/>
                      </a:cubicBezTo>
                      <a:lnTo>
                        <a:pt x="205769" y="177959"/>
                      </a:lnTo>
                      <a:cubicBezTo>
                        <a:pt x="203865" y="181769"/>
                        <a:pt x="200690" y="184309"/>
                        <a:pt x="196244" y="184944"/>
                      </a:cubicBezTo>
                      <a:lnTo>
                        <a:pt x="10825" y="214789"/>
                      </a:lnTo>
                      <a:cubicBezTo>
                        <a:pt x="665" y="216694"/>
                        <a:pt x="-3781" y="228759"/>
                        <a:pt x="3840" y="236379"/>
                      </a:cubicBezTo>
                      <a:lnTo>
                        <a:pt x="137825" y="373539"/>
                      </a:lnTo>
                      <a:cubicBezTo>
                        <a:pt x="140365" y="376079"/>
                        <a:pt x="141635" y="380524"/>
                        <a:pt x="141635" y="384334"/>
                      </a:cubicBezTo>
                      <a:lnTo>
                        <a:pt x="116869" y="572929"/>
                      </a:lnTo>
                      <a:cubicBezTo>
                        <a:pt x="115600" y="583089"/>
                        <a:pt x="126394" y="590709"/>
                        <a:pt x="135919" y="585629"/>
                      </a:cubicBezTo>
                      <a:lnTo>
                        <a:pt x="295305" y="497999"/>
                      </a:lnTo>
                      <a:cubicBezTo>
                        <a:pt x="299115" y="496094"/>
                        <a:pt x="303560" y="496094"/>
                        <a:pt x="307370" y="497999"/>
                      </a:cubicBezTo>
                      <a:lnTo>
                        <a:pt x="466755" y="585629"/>
                      </a:lnTo>
                      <a:cubicBezTo>
                        <a:pt x="476280" y="590709"/>
                        <a:pt x="487075" y="583089"/>
                        <a:pt x="485805" y="572929"/>
                      </a:cubicBezTo>
                      <a:lnTo>
                        <a:pt x="461040" y="384334"/>
                      </a:lnTo>
                      <a:cubicBezTo>
                        <a:pt x="461675" y="380524"/>
                        <a:pt x="462945" y="376079"/>
                        <a:pt x="465485" y="373539"/>
                      </a:cubicBez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AB688E9B-DC3B-38DE-32E6-57A6AA152560}"/>
                    </a:ext>
                  </a:extLst>
                </p:cNvPr>
                <p:cNvSpPr/>
                <p:nvPr/>
              </p:nvSpPr>
              <p:spPr>
                <a:xfrm>
                  <a:off x="6164579" y="504190"/>
                  <a:ext cx="635" cy="634"/>
                </a:xfrm>
                <a:custGeom>
                  <a:avLst/>
                  <a:gdLst>
                    <a:gd name="connsiteX0" fmla="*/ 0 w 635"/>
                    <a:gd name="connsiteY0" fmla="*/ 0 h 634"/>
                    <a:gd name="connsiteX1" fmla="*/ 635 w 635"/>
                    <a:gd name="connsiteY1" fmla="*/ 635 h 634"/>
                    <a:gd name="connsiteX2" fmla="*/ 0 w 635"/>
                    <a:gd name="connsiteY2" fmla="*/ 0 h 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" h="634">
                      <a:moveTo>
                        <a:pt x="0" y="0"/>
                      </a:moveTo>
                      <a:lnTo>
                        <a:pt x="635" y="6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5DA0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78C17E2E-092B-21E7-C150-9E8AE42C5FA0}"/>
                </a:ext>
              </a:extLst>
            </p:cNvPr>
            <p:cNvGrpSpPr/>
            <p:nvPr/>
          </p:nvGrpSpPr>
          <p:grpSpPr>
            <a:xfrm>
              <a:off x="5333365" y="660400"/>
              <a:ext cx="1661794" cy="545951"/>
              <a:chOff x="5333365" y="660400"/>
              <a:chExt cx="1661794" cy="545951"/>
            </a:xfrm>
          </p:grpSpPr>
          <p:grpSp>
            <p:nvGrpSpPr>
              <p:cNvPr id="152" name="Graphic 2">
                <a:extLst>
                  <a:ext uri="{FF2B5EF4-FFF2-40B4-BE49-F238E27FC236}">
                    <a16:creationId xmlns:a16="http://schemas.microsoft.com/office/drawing/2014/main" id="{480B71D2-5279-DD5B-D2C4-4E90B94A5C52}"/>
                  </a:ext>
                </a:extLst>
              </p:cNvPr>
              <p:cNvGrpSpPr/>
              <p:nvPr/>
            </p:nvGrpSpPr>
            <p:grpSpPr>
              <a:xfrm>
                <a:off x="5333365" y="660400"/>
                <a:ext cx="473313" cy="545951"/>
                <a:chOff x="5333365" y="660400"/>
                <a:chExt cx="473313" cy="545951"/>
              </a:xfrm>
            </p:grpSpPr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20F69B0F-6786-8346-183B-446503FA030E}"/>
                    </a:ext>
                  </a:extLst>
                </p:cNvPr>
                <p:cNvSpPr/>
                <p:nvPr/>
              </p:nvSpPr>
              <p:spPr>
                <a:xfrm>
                  <a:off x="5333365" y="737146"/>
                  <a:ext cx="473313" cy="469205"/>
                </a:xfrm>
                <a:custGeom>
                  <a:avLst/>
                  <a:gdLst>
                    <a:gd name="connsiteX0" fmla="*/ 464820 w 473313"/>
                    <a:gd name="connsiteY0" fmla="*/ 80099 h 469205"/>
                    <a:gd name="connsiteX1" fmla="*/ 420370 w 473313"/>
                    <a:gd name="connsiteY1" fmla="*/ 134074 h 469205"/>
                    <a:gd name="connsiteX2" fmla="*/ 318135 w 473313"/>
                    <a:gd name="connsiteY2" fmla="*/ 131534 h 469205"/>
                    <a:gd name="connsiteX3" fmla="*/ 309880 w 473313"/>
                    <a:gd name="connsiteY3" fmla="*/ 127089 h 469205"/>
                    <a:gd name="connsiteX4" fmla="*/ 226695 w 473313"/>
                    <a:gd name="connsiteY4" fmla="*/ 4534 h 469205"/>
                    <a:gd name="connsiteX5" fmla="*/ 208915 w 473313"/>
                    <a:gd name="connsiteY5" fmla="*/ 7074 h 469205"/>
                    <a:gd name="connsiteX6" fmla="*/ 161925 w 473313"/>
                    <a:gd name="connsiteY6" fmla="*/ 147409 h 469205"/>
                    <a:gd name="connsiteX7" fmla="*/ 155575 w 473313"/>
                    <a:gd name="connsiteY7" fmla="*/ 153759 h 469205"/>
                    <a:gd name="connsiteX8" fmla="*/ 58420 w 473313"/>
                    <a:gd name="connsiteY8" fmla="*/ 182969 h 469205"/>
                    <a:gd name="connsiteX9" fmla="*/ 0 w 473313"/>
                    <a:gd name="connsiteY9" fmla="*/ 142964 h 469205"/>
                    <a:gd name="connsiteX10" fmla="*/ 8255 w 473313"/>
                    <a:gd name="connsiteY10" fmla="*/ 205829 h 469205"/>
                    <a:gd name="connsiteX11" fmla="*/ 8255 w 473313"/>
                    <a:gd name="connsiteY11" fmla="*/ 205829 h 469205"/>
                    <a:gd name="connsiteX12" fmla="*/ 12065 w 473313"/>
                    <a:gd name="connsiteY12" fmla="*/ 212814 h 469205"/>
                    <a:gd name="connsiteX13" fmla="*/ 129540 w 473313"/>
                    <a:gd name="connsiteY13" fmla="*/ 304254 h 469205"/>
                    <a:gd name="connsiteX14" fmla="*/ 133350 w 473313"/>
                    <a:gd name="connsiteY14" fmla="*/ 311874 h 469205"/>
                    <a:gd name="connsiteX15" fmla="*/ 133350 w 473313"/>
                    <a:gd name="connsiteY15" fmla="*/ 395059 h 469205"/>
                    <a:gd name="connsiteX16" fmla="*/ 125095 w 473313"/>
                    <a:gd name="connsiteY16" fmla="*/ 396329 h 469205"/>
                    <a:gd name="connsiteX17" fmla="*/ 133350 w 473313"/>
                    <a:gd name="connsiteY17" fmla="*/ 459194 h 469205"/>
                    <a:gd name="connsiteX18" fmla="*/ 133350 w 473313"/>
                    <a:gd name="connsiteY18" fmla="*/ 459194 h 469205"/>
                    <a:gd name="connsiteX19" fmla="*/ 133350 w 473313"/>
                    <a:gd name="connsiteY19" fmla="*/ 459194 h 469205"/>
                    <a:gd name="connsiteX20" fmla="*/ 149225 w 473313"/>
                    <a:gd name="connsiteY20" fmla="*/ 467449 h 469205"/>
                    <a:gd name="connsiteX21" fmla="*/ 262890 w 473313"/>
                    <a:gd name="connsiteY21" fmla="*/ 383629 h 469205"/>
                    <a:gd name="connsiteX22" fmla="*/ 272415 w 473313"/>
                    <a:gd name="connsiteY22" fmla="*/ 382359 h 469205"/>
                    <a:gd name="connsiteX23" fmla="*/ 404495 w 473313"/>
                    <a:gd name="connsiteY23" fmla="*/ 433159 h 469205"/>
                    <a:gd name="connsiteX24" fmla="*/ 417830 w 473313"/>
                    <a:gd name="connsiteY24" fmla="*/ 421094 h 469205"/>
                    <a:gd name="connsiteX25" fmla="*/ 417830 w 473313"/>
                    <a:gd name="connsiteY25" fmla="*/ 421094 h 469205"/>
                    <a:gd name="connsiteX26" fmla="*/ 409575 w 473313"/>
                    <a:gd name="connsiteY26" fmla="*/ 358229 h 469205"/>
                    <a:gd name="connsiteX27" fmla="*/ 401955 w 473313"/>
                    <a:gd name="connsiteY27" fmla="*/ 360769 h 469205"/>
                    <a:gd name="connsiteX28" fmla="*/ 379730 w 473313"/>
                    <a:gd name="connsiteY28" fmla="*/ 278854 h 469205"/>
                    <a:gd name="connsiteX29" fmla="*/ 381635 w 473313"/>
                    <a:gd name="connsiteY29" fmla="*/ 269964 h 469205"/>
                    <a:gd name="connsiteX30" fmla="*/ 471170 w 473313"/>
                    <a:gd name="connsiteY30" fmla="*/ 150584 h 469205"/>
                    <a:gd name="connsiteX31" fmla="*/ 473075 w 473313"/>
                    <a:gd name="connsiteY31" fmla="*/ 142329 h 469205"/>
                    <a:gd name="connsiteX32" fmla="*/ 473075 w 473313"/>
                    <a:gd name="connsiteY32" fmla="*/ 142329 h 469205"/>
                    <a:gd name="connsiteX33" fmla="*/ 464820 w 473313"/>
                    <a:gd name="connsiteY33" fmla="*/ 80099 h 4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73313" h="469205">
                      <a:moveTo>
                        <a:pt x="464820" y="80099"/>
                      </a:moveTo>
                      <a:lnTo>
                        <a:pt x="420370" y="134074"/>
                      </a:lnTo>
                      <a:lnTo>
                        <a:pt x="318135" y="131534"/>
                      </a:lnTo>
                      <a:cubicBezTo>
                        <a:pt x="314960" y="131534"/>
                        <a:pt x="311785" y="129629"/>
                        <a:pt x="309880" y="127089"/>
                      </a:cubicBezTo>
                      <a:lnTo>
                        <a:pt x="226695" y="4534"/>
                      </a:lnTo>
                      <a:cubicBezTo>
                        <a:pt x="222250" y="-2451"/>
                        <a:pt x="211455" y="-1181"/>
                        <a:pt x="208915" y="7074"/>
                      </a:cubicBezTo>
                      <a:lnTo>
                        <a:pt x="161925" y="147409"/>
                      </a:lnTo>
                      <a:cubicBezTo>
                        <a:pt x="160655" y="150584"/>
                        <a:pt x="158750" y="153124"/>
                        <a:pt x="155575" y="153759"/>
                      </a:cubicBezTo>
                      <a:lnTo>
                        <a:pt x="58420" y="182969"/>
                      </a:lnTo>
                      <a:lnTo>
                        <a:pt x="0" y="142964"/>
                      </a:lnTo>
                      <a:lnTo>
                        <a:pt x="8255" y="205829"/>
                      </a:lnTo>
                      <a:lnTo>
                        <a:pt x="8255" y="205829"/>
                      </a:lnTo>
                      <a:cubicBezTo>
                        <a:pt x="8255" y="208369"/>
                        <a:pt x="9525" y="210909"/>
                        <a:pt x="12065" y="212814"/>
                      </a:cubicBezTo>
                      <a:lnTo>
                        <a:pt x="129540" y="304254"/>
                      </a:lnTo>
                      <a:cubicBezTo>
                        <a:pt x="132080" y="306159"/>
                        <a:pt x="133350" y="309334"/>
                        <a:pt x="133350" y="311874"/>
                      </a:cubicBezTo>
                      <a:lnTo>
                        <a:pt x="133350" y="395059"/>
                      </a:lnTo>
                      <a:lnTo>
                        <a:pt x="125095" y="396329"/>
                      </a:lnTo>
                      <a:lnTo>
                        <a:pt x="133350" y="459194"/>
                      </a:lnTo>
                      <a:lnTo>
                        <a:pt x="133350" y="459194"/>
                      </a:lnTo>
                      <a:lnTo>
                        <a:pt x="133350" y="459194"/>
                      </a:lnTo>
                      <a:cubicBezTo>
                        <a:pt x="133350" y="467449"/>
                        <a:pt x="142875" y="471894"/>
                        <a:pt x="149225" y="467449"/>
                      </a:cubicBezTo>
                      <a:lnTo>
                        <a:pt x="262890" y="383629"/>
                      </a:lnTo>
                      <a:cubicBezTo>
                        <a:pt x="265430" y="381724"/>
                        <a:pt x="269240" y="381089"/>
                        <a:pt x="272415" y="382359"/>
                      </a:cubicBezTo>
                      <a:lnTo>
                        <a:pt x="404495" y="433159"/>
                      </a:lnTo>
                      <a:cubicBezTo>
                        <a:pt x="412115" y="436334"/>
                        <a:pt x="419735" y="429349"/>
                        <a:pt x="417830" y="421094"/>
                      </a:cubicBezTo>
                      <a:lnTo>
                        <a:pt x="417830" y="421094"/>
                      </a:lnTo>
                      <a:lnTo>
                        <a:pt x="409575" y="358229"/>
                      </a:lnTo>
                      <a:lnTo>
                        <a:pt x="401955" y="360769"/>
                      </a:lnTo>
                      <a:lnTo>
                        <a:pt x="379730" y="278854"/>
                      </a:lnTo>
                      <a:cubicBezTo>
                        <a:pt x="379095" y="275679"/>
                        <a:pt x="379730" y="272504"/>
                        <a:pt x="381635" y="269964"/>
                      </a:cubicBezTo>
                      <a:lnTo>
                        <a:pt x="471170" y="150584"/>
                      </a:lnTo>
                      <a:cubicBezTo>
                        <a:pt x="473075" y="148044"/>
                        <a:pt x="473710" y="145504"/>
                        <a:pt x="473075" y="142329"/>
                      </a:cubicBezTo>
                      <a:lnTo>
                        <a:pt x="473075" y="142329"/>
                      </a:lnTo>
                      <a:lnTo>
                        <a:pt x="464820" y="80099"/>
                      </a:lnTo>
                      <a:close/>
                    </a:path>
                  </a:pathLst>
                </a:custGeom>
                <a:solidFill>
                  <a:srgbClr val="CC3278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4" name="Graphic 2">
                  <a:extLst>
                    <a:ext uri="{FF2B5EF4-FFF2-40B4-BE49-F238E27FC236}">
                      <a16:creationId xmlns:a16="http://schemas.microsoft.com/office/drawing/2014/main" id="{77516EAA-A4DA-7A7C-F408-90A84EE7CDB9}"/>
                    </a:ext>
                  </a:extLst>
                </p:cNvPr>
                <p:cNvGrpSpPr/>
                <p:nvPr/>
              </p:nvGrpSpPr>
              <p:grpSpPr>
                <a:xfrm>
                  <a:off x="5333987" y="660400"/>
                  <a:ext cx="465083" cy="483086"/>
                  <a:chOff x="5333987" y="660400"/>
                  <a:chExt cx="465083" cy="483086"/>
                </a:xfrm>
                <a:solidFill>
                  <a:srgbClr val="FF5DA0"/>
                </a:solidFill>
              </p:grpSpPr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BAE6DDA2-DBE3-5823-1A28-BA01AB5D6B99}"/>
                      </a:ext>
                    </a:extLst>
                  </p:cNvPr>
                  <p:cNvSpPr/>
                  <p:nvPr/>
                </p:nvSpPr>
                <p:spPr>
                  <a:xfrm>
                    <a:off x="5540375" y="661034"/>
                    <a:ext cx="6350" cy="6350"/>
                  </a:xfrm>
                  <a:custGeom>
                    <a:avLst/>
                    <a:gdLst>
                      <a:gd name="connsiteX0" fmla="*/ 0 w 6350"/>
                      <a:gd name="connsiteY0" fmla="*/ 0 h 6350"/>
                      <a:gd name="connsiteX1" fmla="*/ 0 w 6350"/>
                      <a:gd name="connsiteY1" fmla="*/ 0 h 6350"/>
                      <a:gd name="connsiteX2" fmla="*/ 0 w 6350"/>
                      <a:gd name="connsiteY2" fmla="*/ 0 h 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0" h="635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0459EBD5-C9A5-C5CD-6B4C-3414DE0DEF58}"/>
                      </a:ext>
                    </a:extLst>
                  </p:cNvPr>
                  <p:cNvSpPr/>
                  <p:nvPr/>
                </p:nvSpPr>
                <p:spPr>
                  <a:xfrm>
                    <a:off x="5333987" y="673646"/>
                    <a:ext cx="465083" cy="469840"/>
                  </a:xfrm>
                  <a:custGeom>
                    <a:avLst/>
                    <a:gdLst>
                      <a:gd name="connsiteX0" fmla="*/ 373393 w 465083"/>
                      <a:gd name="connsiteY0" fmla="*/ 270599 h 469840"/>
                      <a:gd name="connsiteX1" fmla="*/ 462928 w 465083"/>
                      <a:gd name="connsiteY1" fmla="*/ 151219 h 469840"/>
                      <a:gd name="connsiteX2" fmla="*/ 455308 w 465083"/>
                      <a:gd name="connsiteY2" fmla="*/ 135344 h 469840"/>
                      <a:gd name="connsiteX3" fmla="*/ 309258 w 465083"/>
                      <a:gd name="connsiteY3" fmla="*/ 131534 h 469840"/>
                      <a:gd name="connsiteX4" fmla="*/ 301003 w 465083"/>
                      <a:gd name="connsiteY4" fmla="*/ 127089 h 469840"/>
                      <a:gd name="connsiteX5" fmla="*/ 217818 w 465083"/>
                      <a:gd name="connsiteY5" fmla="*/ 4534 h 469840"/>
                      <a:gd name="connsiteX6" fmla="*/ 200038 w 465083"/>
                      <a:gd name="connsiteY6" fmla="*/ 7074 h 469840"/>
                      <a:gd name="connsiteX7" fmla="*/ 153047 w 465083"/>
                      <a:gd name="connsiteY7" fmla="*/ 147409 h 469840"/>
                      <a:gd name="connsiteX8" fmla="*/ 146697 w 465083"/>
                      <a:gd name="connsiteY8" fmla="*/ 153759 h 469840"/>
                      <a:gd name="connsiteX9" fmla="*/ 6997 w 465083"/>
                      <a:gd name="connsiteY9" fmla="*/ 196304 h 469840"/>
                      <a:gd name="connsiteX10" fmla="*/ 3822 w 465083"/>
                      <a:gd name="connsiteY10" fmla="*/ 213449 h 469840"/>
                      <a:gd name="connsiteX11" fmla="*/ 121297 w 465083"/>
                      <a:gd name="connsiteY11" fmla="*/ 304889 h 469840"/>
                      <a:gd name="connsiteX12" fmla="*/ 125108 w 465083"/>
                      <a:gd name="connsiteY12" fmla="*/ 312509 h 469840"/>
                      <a:gd name="connsiteX13" fmla="*/ 125743 w 465083"/>
                      <a:gd name="connsiteY13" fmla="*/ 459829 h 469840"/>
                      <a:gd name="connsiteX14" fmla="*/ 141618 w 465083"/>
                      <a:gd name="connsiteY14" fmla="*/ 468084 h 469840"/>
                      <a:gd name="connsiteX15" fmla="*/ 255283 w 465083"/>
                      <a:gd name="connsiteY15" fmla="*/ 384264 h 469840"/>
                      <a:gd name="connsiteX16" fmla="*/ 264808 w 465083"/>
                      <a:gd name="connsiteY16" fmla="*/ 382994 h 469840"/>
                      <a:gd name="connsiteX17" fmla="*/ 396888 w 465083"/>
                      <a:gd name="connsiteY17" fmla="*/ 433794 h 469840"/>
                      <a:gd name="connsiteX18" fmla="*/ 410222 w 465083"/>
                      <a:gd name="connsiteY18" fmla="*/ 421729 h 469840"/>
                      <a:gd name="connsiteX19" fmla="*/ 372122 w 465083"/>
                      <a:gd name="connsiteY19" fmla="*/ 279489 h 469840"/>
                      <a:gd name="connsiteX20" fmla="*/ 373393 w 465083"/>
                      <a:gd name="connsiteY20" fmla="*/ 270599 h 469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65083" h="469840">
                        <a:moveTo>
                          <a:pt x="373393" y="270599"/>
                        </a:moveTo>
                        <a:lnTo>
                          <a:pt x="462928" y="151219"/>
                        </a:lnTo>
                        <a:cubicBezTo>
                          <a:pt x="468008" y="144869"/>
                          <a:pt x="463563" y="135344"/>
                          <a:pt x="455308" y="135344"/>
                        </a:cubicBezTo>
                        <a:lnTo>
                          <a:pt x="309258" y="131534"/>
                        </a:lnTo>
                        <a:cubicBezTo>
                          <a:pt x="306083" y="131534"/>
                          <a:pt x="302908" y="129629"/>
                          <a:pt x="301003" y="127089"/>
                        </a:cubicBezTo>
                        <a:lnTo>
                          <a:pt x="217818" y="4534"/>
                        </a:lnTo>
                        <a:cubicBezTo>
                          <a:pt x="213372" y="-2451"/>
                          <a:pt x="202578" y="-1181"/>
                          <a:pt x="200038" y="7074"/>
                        </a:cubicBezTo>
                        <a:lnTo>
                          <a:pt x="153047" y="147409"/>
                        </a:lnTo>
                        <a:cubicBezTo>
                          <a:pt x="151778" y="150584"/>
                          <a:pt x="149872" y="153124"/>
                          <a:pt x="146697" y="153759"/>
                        </a:cubicBezTo>
                        <a:lnTo>
                          <a:pt x="6997" y="196304"/>
                        </a:lnTo>
                        <a:cubicBezTo>
                          <a:pt x="-622" y="198844"/>
                          <a:pt x="-2528" y="209004"/>
                          <a:pt x="3822" y="213449"/>
                        </a:cubicBezTo>
                        <a:lnTo>
                          <a:pt x="121297" y="304889"/>
                        </a:lnTo>
                        <a:cubicBezTo>
                          <a:pt x="123838" y="306794"/>
                          <a:pt x="125108" y="309969"/>
                          <a:pt x="125108" y="312509"/>
                        </a:cubicBezTo>
                        <a:lnTo>
                          <a:pt x="125743" y="459829"/>
                        </a:lnTo>
                        <a:cubicBezTo>
                          <a:pt x="125743" y="468084"/>
                          <a:pt x="135268" y="472529"/>
                          <a:pt x="141618" y="468084"/>
                        </a:cubicBezTo>
                        <a:lnTo>
                          <a:pt x="255283" y="384264"/>
                        </a:lnTo>
                        <a:cubicBezTo>
                          <a:pt x="257822" y="382359"/>
                          <a:pt x="261633" y="381724"/>
                          <a:pt x="264808" y="382994"/>
                        </a:cubicBezTo>
                        <a:lnTo>
                          <a:pt x="396888" y="433794"/>
                        </a:lnTo>
                        <a:cubicBezTo>
                          <a:pt x="404508" y="436969"/>
                          <a:pt x="412128" y="429984"/>
                          <a:pt x="410222" y="421729"/>
                        </a:cubicBezTo>
                        <a:lnTo>
                          <a:pt x="372122" y="279489"/>
                        </a:lnTo>
                        <a:cubicBezTo>
                          <a:pt x="370853" y="276314"/>
                          <a:pt x="371488" y="273139"/>
                          <a:pt x="373393" y="270599"/>
                        </a:cubicBez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ED04194B-4CCA-5D90-C27D-CFFC9A1BA1C2}"/>
                      </a:ext>
                    </a:extLst>
                  </p:cNvPr>
                  <p:cNvSpPr/>
                  <p:nvPr/>
                </p:nvSpPr>
                <p:spPr>
                  <a:xfrm>
                    <a:off x="5541009" y="660400"/>
                    <a:ext cx="6350" cy="6350"/>
                  </a:xfrm>
                  <a:custGeom>
                    <a:avLst/>
                    <a:gdLst>
                      <a:gd name="connsiteX0" fmla="*/ 0 w 6350"/>
                      <a:gd name="connsiteY0" fmla="*/ 0 h 6350"/>
                      <a:gd name="connsiteX1" fmla="*/ 0 w 6350"/>
                      <a:gd name="connsiteY1" fmla="*/ 0 h 6350"/>
                      <a:gd name="connsiteX2" fmla="*/ 0 w 6350"/>
                      <a:gd name="connsiteY2" fmla="*/ 0 h 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0" h="635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8" name="Graphic 2">
                <a:extLst>
                  <a:ext uri="{FF2B5EF4-FFF2-40B4-BE49-F238E27FC236}">
                    <a16:creationId xmlns:a16="http://schemas.microsoft.com/office/drawing/2014/main" id="{65ACE378-CD0F-4164-F789-6146BF697994}"/>
                  </a:ext>
                </a:extLst>
              </p:cNvPr>
              <p:cNvGrpSpPr/>
              <p:nvPr/>
            </p:nvGrpSpPr>
            <p:grpSpPr>
              <a:xfrm>
                <a:off x="6521846" y="660400"/>
                <a:ext cx="473313" cy="545951"/>
                <a:chOff x="6521846" y="660400"/>
                <a:chExt cx="473313" cy="545951"/>
              </a:xfrm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5E3A2B22-467D-0186-ADA9-906F69700BD1}"/>
                    </a:ext>
                  </a:extLst>
                </p:cNvPr>
                <p:cNvSpPr/>
                <p:nvPr/>
              </p:nvSpPr>
              <p:spPr>
                <a:xfrm>
                  <a:off x="6521846" y="737146"/>
                  <a:ext cx="473313" cy="469205"/>
                </a:xfrm>
                <a:custGeom>
                  <a:avLst/>
                  <a:gdLst>
                    <a:gd name="connsiteX0" fmla="*/ 8493 w 473313"/>
                    <a:gd name="connsiteY0" fmla="*/ 80099 h 469205"/>
                    <a:gd name="connsiteX1" fmla="*/ 52943 w 473313"/>
                    <a:gd name="connsiteY1" fmla="*/ 134074 h 469205"/>
                    <a:gd name="connsiteX2" fmla="*/ 155178 w 473313"/>
                    <a:gd name="connsiteY2" fmla="*/ 131534 h 469205"/>
                    <a:gd name="connsiteX3" fmla="*/ 163434 w 473313"/>
                    <a:gd name="connsiteY3" fmla="*/ 127089 h 469205"/>
                    <a:gd name="connsiteX4" fmla="*/ 246618 w 473313"/>
                    <a:gd name="connsiteY4" fmla="*/ 4534 h 469205"/>
                    <a:gd name="connsiteX5" fmla="*/ 264398 w 473313"/>
                    <a:gd name="connsiteY5" fmla="*/ 7074 h 469205"/>
                    <a:gd name="connsiteX6" fmla="*/ 311388 w 473313"/>
                    <a:gd name="connsiteY6" fmla="*/ 147409 h 469205"/>
                    <a:gd name="connsiteX7" fmla="*/ 317738 w 473313"/>
                    <a:gd name="connsiteY7" fmla="*/ 153759 h 469205"/>
                    <a:gd name="connsiteX8" fmla="*/ 414893 w 473313"/>
                    <a:gd name="connsiteY8" fmla="*/ 182969 h 469205"/>
                    <a:gd name="connsiteX9" fmla="*/ 473313 w 473313"/>
                    <a:gd name="connsiteY9" fmla="*/ 142964 h 469205"/>
                    <a:gd name="connsiteX10" fmla="*/ 465059 w 473313"/>
                    <a:gd name="connsiteY10" fmla="*/ 205829 h 469205"/>
                    <a:gd name="connsiteX11" fmla="*/ 465059 w 473313"/>
                    <a:gd name="connsiteY11" fmla="*/ 205829 h 469205"/>
                    <a:gd name="connsiteX12" fmla="*/ 461248 w 473313"/>
                    <a:gd name="connsiteY12" fmla="*/ 212814 h 469205"/>
                    <a:gd name="connsiteX13" fmla="*/ 343773 w 473313"/>
                    <a:gd name="connsiteY13" fmla="*/ 304254 h 469205"/>
                    <a:gd name="connsiteX14" fmla="*/ 339963 w 473313"/>
                    <a:gd name="connsiteY14" fmla="*/ 311874 h 469205"/>
                    <a:gd name="connsiteX15" fmla="*/ 339963 w 473313"/>
                    <a:gd name="connsiteY15" fmla="*/ 395059 h 469205"/>
                    <a:gd name="connsiteX16" fmla="*/ 348218 w 473313"/>
                    <a:gd name="connsiteY16" fmla="*/ 396329 h 469205"/>
                    <a:gd name="connsiteX17" fmla="*/ 339963 w 473313"/>
                    <a:gd name="connsiteY17" fmla="*/ 459194 h 469205"/>
                    <a:gd name="connsiteX18" fmla="*/ 339963 w 473313"/>
                    <a:gd name="connsiteY18" fmla="*/ 459194 h 469205"/>
                    <a:gd name="connsiteX19" fmla="*/ 339963 w 473313"/>
                    <a:gd name="connsiteY19" fmla="*/ 459194 h 469205"/>
                    <a:gd name="connsiteX20" fmla="*/ 324088 w 473313"/>
                    <a:gd name="connsiteY20" fmla="*/ 467449 h 469205"/>
                    <a:gd name="connsiteX21" fmla="*/ 210423 w 473313"/>
                    <a:gd name="connsiteY21" fmla="*/ 383629 h 469205"/>
                    <a:gd name="connsiteX22" fmla="*/ 200898 w 473313"/>
                    <a:gd name="connsiteY22" fmla="*/ 382359 h 469205"/>
                    <a:gd name="connsiteX23" fmla="*/ 68818 w 473313"/>
                    <a:gd name="connsiteY23" fmla="*/ 433159 h 469205"/>
                    <a:gd name="connsiteX24" fmla="*/ 55484 w 473313"/>
                    <a:gd name="connsiteY24" fmla="*/ 421094 h 469205"/>
                    <a:gd name="connsiteX25" fmla="*/ 55484 w 473313"/>
                    <a:gd name="connsiteY25" fmla="*/ 421094 h 469205"/>
                    <a:gd name="connsiteX26" fmla="*/ 63738 w 473313"/>
                    <a:gd name="connsiteY26" fmla="*/ 358229 h 469205"/>
                    <a:gd name="connsiteX27" fmla="*/ 71359 w 473313"/>
                    <a:gd name="connsiteY27" fmla="*/ 360769 h 469205"/>
                    <a:gd name="connsiteX28" fmla="*/ 93584 w 473313"/>
                    <a:gd name="connsiteY28" fmla="*/ 278854 h 469205"/>
                    <a:gd name="connsiteX29" fmla="*/ 91678 w 473313"/>
                    <a:gd name="connsiteY29" fmla="*/ 269964 h 469205"/>
                    <a:gd name="connsiteX30" fmla="*/ 2143 w 473313"/>
                    <a:gd name="connsiteY30" fmla="*/ 150584 h 469205"/>
                    <a:gd name="connsiteX31" fmla="*/ 238 w 473313"/>
                    <a:gd name="connsiteY31" fmla="*/ 142329 h 469205"/>
                    <a:gd name="connsiteX32" fmla="*/ 238 w 473313"/>
                    <a:gd name="connsiteY32" fmla="*/ 142329 h 469205"/>
                    <a:gd name="connsiteX33" fmla="*/ 8493 w 473313"/>
                    <a:gd name="connsiteY33" fmla="*/ 80099 h 46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73313" h="469205">
                      <a:moveTo>
                        <a:pt x="8493" y="80099"/>
                      </a:moveTo>
                      <a:lnTo>
                        <a:pt x="52943" y="134074"/>
                      </a:lnTo>
                      <a:lnTo>
                        <a:pt x="155178" y="131534"/>
                      </a:lnTo>
                      <a:cubicBezTo>
                        <a:pt x="158353" y="131534"/>
                        <a:pt x="161528" y="129629"/>
                        <a:pt x="163434" y="127089"/>
                      </a:cubicBezTo>
                      <a:lnTo>
                        <a:pt x="246618" y="4534"/>
                      </a:lnTo>
                      <a:cubicBezTo>
                        <a:pt x="251063" y="-2451"/>
                        <a:pt x="261859" y="-1181"/>
                        <a:pt x="264398" y="7074"/>
                      </a:cubicBezTo>
                      <a:lnTo>
                        <a:pt x="311388" y="147409"/>
                      </a:lnTo>
                      <a:cubicBezTo>
                        <a:pt x="312659" y="150584"/>
                        <a:pt x="314563" y="153124"/>
                        <a:pt x="317738" y="153759"/>
                      </a:cubicBezTo>
                      <a:lnTo>
                        <a:pt x="414893" y="182969"/>
                      </a:lnTo>
                      <a:lnTo>
                        <a:pt x="473313" y="142964"/>
                      </a:lnTo>
                      <a:lnTo>
                        <a:pt x="465059" y="205829"/>
                      </a:lnTo>
                      <a:lnTo>
                        <a:pt x="465059" y="205829"/>
                      </a:lnTo>
                      <a:cubicBezTo>
                        <a:pt x="465059" y="208369"/>
                        <a:pt x="463788" y="210909"/>
                        <a:pt x="461248" y="212814"/>
                      </a:cubicBezTo>
                      <a:lnTo>
                        <a:pt x="343773" y="304254"/>
                      </a:lnTo>
                      <a:cubicBezTo>
                        <a:pt x="341234" y="306159"/>
                        <a:pt x="339963" y="309334"/>
                        <a:pt x="339963" y="311874"/>
                      </a:cubicBezTo>
                      <a:lnTo>
                        <a:pt x="339963" y="395059"/>
                      </a:lnTo>
                      <a:lnTo>
                        <a:pt x="348218" y="396329"/>
                      </a:lnTo>
                      <a:lnTo>
                        <a:pt x="339963" y="459194"/>
                      </a:lnTo>
                      <a:lnTo>
                        <a:pt x="339963" y="459194"/>
                      </a:lnTo>
                      <a:lnTo>
                        <a:pt x="339963" y="459194"/>
                      </a:lnTo>
                      <a:cubicBezTo>
                        <a:pt x="339963" y="467449"/>
                        <a:pt x="330438" y="471894"/>
                        <a:pt x="324088" y="467449"/>
                      </a:cubicBezTo>
                      <a:lnTo>
                        <a:pt x="210423" y="383629"/>
                      </a:lnTo>
                      <a:cubicBezTo>
                        <a:pt x="207884" y="381724"/>
                        <a:pt x="204073" y="381089"/>
                        <a:pt x="200898" y="382359"/>
                      </a:cubicBezTo>
                      <a:lnTo>
                        <a:pt x="68818" y="433159"/>
                      </a:lnTo>
                      <a:cubicBezTo>
                        <a:pt x="61198" y="436334"/>
                        <a:pt x="53578" y="429349"/>
                        <a:pt x="55484" y="421094"/>
                      </a:cubicBezTo>
                      <a:lnTo>
                        <a:pt x="55484" y="421094"/>
                      </a:lnTo>
                      <a:lnTo>
                        <a:pt x="63738" y="358229"/>
                      </a:lnTo>
                      <a:lnTo>
                        <a:pt x="71359" y="360769"/>
                      </a:lnTo>
                      <a:lnTo>
                        <a:pt x="93584" y="278854"/>
                      </a:lnTo>
                      <a:cubicBezTo>
                        <a:pt x="94218" y="275679"/>
                        <a:pt x="93584" y="272504"/>
                        <a:pt x="91678" y="269964"/>
                      </a:cubicBezTo>
                      <a:lnTo>
                        <a:pt x="2143" y="150584"/>
                      </a:lnTo>
                      <a:cubicBezTo>
                        <a:pt x="238" y="148044"/>
                        <a:pt x="-397" y="145504"/>
                        <a:pt x="238" y="142329"/>
                      </a:cubicBezTo>
                      <a:lnTo>
                        <a:pt x="238" y="142329"/>
                      </a:lnTo>
                      <a:lnTo>
                        <a:pt x="8493" y="80099"/>
                      </a:lnTo>
                      <a:close/>
                    </a:path>
                  </a:pathLst>
                </a:custGeom>
                <a:solidFill>
                  <a:srgbClr val="CC3278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" name="Graphic 2">
                  <a:extLst>
                    <a:ext uri="{FF2B5EF4-FFF2-40B4-BE49-F238E27FC236}">
                      <a16:creationId xmlns:a16="http://schemas.microsoft.com/office/drawing/2014/main" id="{B9BE38CA-767B-8380-FCAD-8A0ED4E9A3E9}"/>
                    </a:ext>
                  </a:extLst>
                </p:cNvPr>
                <p:cNvGrpSpPr/>
                <p:nvPr/>
              </p:nvGrpSpPr>
              <p:grpSpPr>
                <a:xfrm>
                  <a:off x="6529454" y="660400"/>
                  <a:ext cx="465083" cy="483086"/>
                  <a:chOff x="6529454" y="660400"/>
                  <a:chExt cx="465083" cy="483086"/>
                </a:xfrm>
                <a:solidFill>
                  <a:srgbClr val="FF5DA0"/>
                </a:solidFill>
              </p:grpSpPr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2671BAA2-5F03-2195-13A6-DE09D3FAE065}"/>
                      </a:ext>
                    </a:extLst>
                  </p:cNvPr>
                  <p:cNvSpPr/>
                  <p:nvPr/>
                </p:nvSpPr>
                <p:spPr>
                  <a:xfrm>
                    <a:off x="6788150" y="661034"/>
                    <a:ext cx="6350" cy="6350"/>
                  </a:xfrm>
                  <a:custGeom>
                    <a:avLst/>
                    <a:gdLst>
                      <a:gd name="connsiteX0" fmla="*/ 0 w 6350"/>
                      <a:gd name="connsiteY0" fmla="*/ 0 h 6350"/>
                      <a:gd name="connsiteX1" fmla="*/ 0 w 6350"/>
                      <a:gd name="connsiteY1" fmla="*/ 0 h 6350"/>
                      <a:gd name="connsiteX2" fmla="*/ 0 w 6350"/>
                      <a:gd name="connsiteY2" fmla="*/ 0 h 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0" h="635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5B14CC70-AAB8-F5F0-FF49-E0D05B1A46D1}"/>
                      </a:ext>
                    </a:extLst>
                  </p:cNvPr>
                  <p:cNvSpPr/>
                  <p:nvPr/>
                </p:nvSpPr>
                <p:spPr>
                  <a:xfrm>
                    <a:off x="6529454" y="673646"/>
                    <a:ext cx="465083" cy="469840"/>
                  </a:xfrm>
                  <a:custGeom>
                    <a:avLst/>
                    <a:gdLst>
                      <a:gd name="connsiteX0" fmla="*/ 91691 w 465083"/>
                      <a:gd name="connsiteY0" fmla="*/ 270599 h 469840"/>
                      <a:gd name="connsiteX1" fmla="*/ 2156 w 465083"/>
                      <a:gd name="connsiteY1" fmla="*/ 151219 h 469840"/>
                      <a:gd name="connsiteX2" fmla="*/ 9776 w 465083"/>
                      <a:gd name="connsiteY2" fmla="*/ 135344 h 469840"/>
                      <a:gd name="connsiteX3" fmla="*/ 155826 w 465083"/>
                      <a:gd name="connsiteY3" fmla="*/ 131534 h 469840"/>
                      <a:gd name="connsiteX4" fmla="*/ 164081 w 465083"/>
                      <a:gd name="connsiteY4" fmla="*/ 127089 h 469840"/>
                      <a:gd name="connsiteX5" fmla="*/ 247266 w 465083"/>
                      <a:gd name="connsiteY5" fmla="*/ 4534 h 469840"/>
                      <a:gd name="connsiteX6" fmla="*/ 265046 w 465083"/>
                      <a:gd name="connsiteY6" fmla="*/ 7074 h 469840"/>
                      <a:gd name="connsiteX7" fmla="*/ 312036 w 465083"/>
                      <a:gd name="connsiteY7" fmla="*/ 147409 h 469840"/>
                      <a:gd name="connsiteX8" fmla="*/ 318386 w 465083"/>
                      <a:gd name="connsiteY8" fmla="*/ 153759 h 469840"/>
                      <a:gd name="connsiteX9" fmla="*/ 458086 w 465083"/>
                      <a:gd name="connsiteY9" fmla="*/ 196304 h 469840"/>
                      <a:gd name="connsiteX10" fmla="*/ 461261 w 465083"/>
                      <a:gd name="connsiteY10" fmla="*/ 213449 h 469840"/>
                      <a:gd name="connsiteX11" fmla="*/ 343786 w 465083"/>
                      <a:gd name="connsiteY11" fmla="*/ 304889 h 469840"/>
                      <a:gd name="connsiteX12" fmla="*/ 339976 w 465083"/>
                      <a:gd name="connsiteY12" fmla="*/ 312509 h 469840"/>
                      <a:gd name="connsiteX13" fmla="*/ 339341 w 465083"/>
                      <a:gd name="connsiteY13" fmla="*/ 459829 h 469840"/>
                      <a:gd name="connsiteX14" fmla="*/ 323466 w 465083"/>
                      <a:gd name="connsiteY14" fmla="*/ 468084 h 469840"/>
                      <a:gd name="connsiteX15" fmla="*/ 209801 w 465083"/>
                      <a:gd name="connsiteY15" fmla="*/ 384264 h 469840"/>
                      <a:gd name="connsiteX16" fmla="*/ 200276 w 465083"/>
                      <a:gd name="connsiteY16" fmla="*/ 382994 h 469840"/>
                      <a:gd name="connsiteX17" fmla="*/ 68196 w 465083"/>
                      <a:gd name="connsiteY17" fmla="*/ 433794 h 469840"/>
                      <a:gd name="connsiteX18" fmla="*/ 54861 w 465083"/>
                      <a:gd name="connsiteY18" fmla="*/ 421729 h 469840"/>
                      <a:gd name="connsiteX19" fmla="*/ 92961 w 465083"/>
                      <a:gd name="connsiteY19" fmla="*/ 279489 h 469840"/>
                      <a:gd name="connsiteX20" fmla="*/ 91691 w 465083"/>
                      <a:gd name="connsiteY20" fmla="*/ 270599 h 469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65083" h="469840">
                        <a:moveTo>
                          <a:pt x="91691" y="270599"/>
                        </a:moveTo>
                        <a:lnTo>
                          <a:pt x="2156" y="151219"/>
                        </a:lnTo>
                        <a:cubicBezTo>
                          <a:pt x="-2924" y="144869"/>
                          <a:pt x="1521" y="135344"/>
                          <a:pt x="9776" y="135344"/>
                        </a:cubicBezTo>
                        <a:lnTo>
                          <a:pt x="155826" y="131534"/>
                        </a:lnTo>
                        <a:cubicBezTo>
                          <a:pt x="159001" y="131534"/>
                          <a:pt x="162176" y="129629"/>
                          <a:pt x="164081" y="127089"/>
                        </a:cubicBezTo>
                        <a:lnTo>
                          <a:pt x="247266" y="4534"/>
                        </a:lnTo>
                        <a:cubicBezTo>
                          <a:pt x="251711" y="-2451"/>
                          <a:pt x="262506" y="-1181"/>
                          <a:pt x="265046" y="7074"/>
                        </a:cubicBezTo>
                        <a:lnTo>
                          <a:pt x="312036" y="147409"/>
                        </a:lnTo>
                        <a:cubicBezTo>
                          <a:pt x="313306" y="150584"/>
                          <a:pt x="315211" y="153124"/>
                          <a:pt x="318386" y="153759"/>
                        </a:cubicBezTo>
                        <a:lnTo>
                          <a:pt x="458086" y="196304"/>
                        </a:lnTo>
                        <a:cubicBezTo>
                          <a:pt x="465706" y="198844"/>
                          <a:pt x="467611" y="209004"/>
                          <a:pt x="461261" y="213449"/>
                        </a:cubicBezTo>
                        <a:lnTo>
                          <a:pt x="343786" y="304889"/>
                        </a:lnTo>
                        <a:cubicBezTo>
                          <a:pt x="341246" y="306794"/>
                          <a:pt x="339976" y="309969"/>
                          <a:pt x="339976" y="312509"/>
                        </a:cubicBezTo>
                        <a:lnTo>
                          <a:pt x="339341" y="459829"/>
                        </a:lnTo>
                        <a:cubicBezTo>
                          <a:pt x="339341" y="468084"/>
                          <a:pt x="329816" y="472529"/>
                          <a:pt x="323466" y="468084"/>
                        </a:cubicBezTo>
                        <a:lnTo>
                          <a:pt x="209801" y="384264"/>
                        </a:lnTo>
                        <a:cubicBezTo>
                          <a:pt x="207261" y="382359"/>
                          <a:pt x="203451" y="381724"/>
                          <a:pt x="200276" y="382994"/>
                        </a:cubicBezTo>
                        <a:lnTo>
                          <a:pt x="68196" y="433794"/>
                        </a:lnTo>
                        <a:cubicBezTo>
                          <a:pt x="60576" y="436969"/>
                          <a:pt x="52956" y="429984"/>
                          <a:pt x="54861" y="421729"/>
                        </a:cubicBezTo>
                        <a:lnTo>
                          <a:pt x="92961" y="279489"/>
                        </a:lnTo>
                        <a:cubicBezTo>
                          <a:pt x="94231" y="276314"/>
                          <a:pt x="93596" y="273139"/>
                          <a:pt x="91691" y="270599"/>
                        </a:cubicBez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047C5D17-B5B6-0C0C-1E63-B4793431D3E7}"/>
                      </a:ext>
                    </a:extLst>
                  </p:cNvPr>
                  <p:cNvSpPr/>
                  <p:nvPr/>
                </p:nvSpPr>
                <p:spPr>
                  <a:xfrm>
                    <a:off x="6787515" y="660400"/>
                    <a:ext cx="6350" cy="6350"/>
                  </a:xfrm>
                  <a:custGeom>
                    <a:avLst/>
                    <a:gdLst>
                      <a:gd name="connsiteX0" fmla="*/ 0 w 6350"/>
                      <a:gd name="connsiteY0" fmla="*/ 0 h 6350"/>
                      <a:gd name="connsiteX1" fmla="*/ 0 w 6350"/>
                      <a:gd name="connsiteY1" fmla="*/ 0 h 6350"/>
                      <a:gd name="connsiteX2" fmla="*/ 0 w 6350"/>
                      <a:gd name="connsiteY2" fmla="*/ 0 h 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0" h="635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5DA0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1C74978-3042-E214-764E-A7F10C1CA56E}"/>
                </a:ext>
              </a:extLst>
            </p:cNvPr>
            <p:cNvSpPr/>
            <p:nvPr/>
          </p:nvSpPr>
          <p:spPr>
            <a:xfrm>
              <a:off x="4330700" y="3138804"/>
              <a:ext cx="255270" cy="224790"/>
            </a:xfrm>
            <a:custGeom>
              <a:avLst/>
              <a:gdLst>
                <a:gd name="connsiteX0" fmla="*/ 41275 w 255270"/>
                <a:gd name="connsiteY0" fmla="*/ 0 h 224790"/>
                <a:gd name="connsiteX1" fmla="*/ 255270 w 255270"/>
                <a:gd name="connsiteY1" fmla="*/ 128270 h 224790"/>
                <a:gd name="connsiteX2" fmla="*/ 216535 w 255270"/>
                <a:gd name="connsiteY2" fmla="*/ 224790 h 224790"/>
                <a:gd name="connsiteX3" fmla="*/ 0 w 255270"/>
                <a:gd name="connsiteY3" fmla="*/ 86995 h 224790"/>
                <a:gd name="connsiteX4" fmla="*/ 41275 w 255270"/>
                <a:gd name="connsiteY4" fmla="*/ 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70" h="224790">
                  <a:moveTo>
                    <a:pt x="41275" y="0"/>
                  </a:moveTo>
                  <a:cubicBezTo>
                    <a:pt x="125095" y="60325"/>
                    <a:pt x="158115" y="88900"/>
                    <a:pt x="255270" y="128270"/>
                  </a:cubicBezTo>
                  <a:lnTo>
                    <a:pt x="216535" y="224790"/>
                  </a:lnTo>
                  <a:cubicBezTo>
                    <a:pt x="216535" y="224790"/>
                    <a:pt x="60960" y="143510"/>
                    <a:pt x="0" y="86995"/>
                  </a:cubicBezTo>
                  <a:lnTo>
                    <a:pt x="41275" y="0"/>
                  </a:ln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C86718EA-442A-C992-E392-A9180C3E9045}"/>
                </a:ext>
              </a:extLst>
            </p:cNvPr>
            <p:cNvSpPr/>
            <p:nvPr/>
          </p:nvSpPr>
          <p:spPr>
            <a:xfrm>
              <a:off x="7429500" y="1739900"/>
              <a:ext cx="213994" cy="168910"/>
            </a:xfrm>
            <a:custGeom>
              <a:avLst/>
              <a:gdLst>
                <a:gd name="connsiteX0" fmla="*/ 0 w 213994"/>
                <a:gd name="connsiteY0" fmla="*/ 112395 h 168910"/>
                <a:gd name="connsiteX1" fmla="*/ 157480 w 213994"/>
                <a:gd name="connsiteY1" fmla="*/ 0 h 168910"/>
                <a:gd name="connsiteX2" fmla="*/ 213995 w 213994"/>
                <a:gd name="connsiteY2" fmla="*/ 57785 h 168910"/>
                <a:gd name="connsiteX3" fmla="*/ 48260 w 213994"/>
                <a:gd name="connsiteY3" fmla="*/ 168910 h 168910"/>
                <a:gd name="connsiteX4" fmla="*/ 0 w 213994"/>
                <a:gd name="connsiteY4" fmla="*/ 112395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94" h="168910">
                  <a:moveTo>
                    <a:pt x="0" y="112395"/>
                  </a:moveTo>
                  <a:cubicBezTo>
                    <a:pt x="69215" y="71120"/>
                    <a:pt x="99695" y="57150"/>
                    <a:pt x="157480" y="0"/>
                  </a:cubicBezTo>
                  <a:lnTo>
                    <a:pt x="213995" y="57785"/>
                  </a:lnTo>
                  <a:cubicBezTo>
                    <a:pt x="213995" y="57785"/>
                    <a:pt x="107950" y="142875"/>
                    <a:pt x="48260" y="168910"/>
                  </a:cubicBezTo>
                  <a:lnTo>
                    <a:pt x="0" y="112395"/>
                  </a:ln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B5EC6E-86C6-C701-CE3E-B5AE01A02174}"/>
                </a:ext>
              </a:extLst>
            </p:cNvPr>
            <p:cNvSpPr/>
            <p:nvPr/>
          </p:nvSpPr>
          <p:spPr>
            <a:xfrm>
              <a:off x="4540250" y="1294764"/>
              <a:ext cx="114934" cy="86360"/>
            </a:xfrm>
            <a:custGeom>
              <a:avLst/>
              <a:gdLst>
                <a:gd name="connsiteX0" fmla="*/ 0 w 114934"/>
                <a:gd name="connsiteY0" fmla="*/ 54610 h 86360"/>
                <a:gd name="connsiteX1" fmla="*/ 86995 w 114934"/>
                <a:gd name="connsiteY1" fmla="*/ 0 h 86360"/>
                <a:gd name="connsiteX2" fmla="*/ 114935 w 114934"/>
                <a:gd name="connsiteY2" fmla="*/ 32385 h 86360"/>
                <a:gd name="connsiteX3" fmla="*/ 23495 w 114934"/>
                <a:gd name="connsiteY3" fmla="*/ 86360 h 86360"/>
                <a:gd name="connsiteX4" fmla="*/ 0 w 114934"/>
                <a:gd name="connsiteY4" fmla="*/ 5461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934" h="86360">
                  <a:moveTo>
                    <a:pt x="0" y="54610"/>
                  </a:moveTo>
                  <a:cubicBezTo>
                    <a:pt x="38100" y="34925"/>
                    <a:pt x="54610" y="28575"/>
                    <a:pt x="86995" y="0"/>
                  </a:cubicBezTo>
                  <a:lnTo>
                    <a:pt x="114935" y="32385"/>
                  </a:lnTo>
                  <a:cubicBezTo>
                    <a:pt x="114935" y="32385"/>
                    <a:pt x="55880" y="74295"/>
                    <a:pt x="23495" y="86360"/>
                  </a:cubicBezTo>
                  <a:lnTo>
                    <a:pt x="0" y="54610"/>
                  </a:ln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50138AA-A913-8854-2F43-FB10B2C6938C}"/>
                </a:ext>
              </a:extLst>
            </p:cNvPr>
            <p:cNvSpPr/>
            <p:nvPr/>
          </p:nvSpPr>
          <p:spPr>
            <a:xfrm>
              <a:off x="5695315" y="2215514"/>
              <a:ext cx="153034" cy="107950"/>
            </a:xfrm>
            <a:custGeom>
              <a:avLst/>
              <a:gdLst>
                <a:gd name="connsiteX0" fmla="*/ 13335 w 153034"/>
                <a:gd name="connsiteY0" fmla="*/ 0 h 107950"/>
                <a:gd name="connsiteX1" fmla="*/ 153035 w 153034"/>
                <a:gd name="connsiteY1" fmla="*/ 46990 h 107950"/>
                <a:gd name="connsiteX2" fmla="*/ 142875 w 153034"/>
                <a:gd name="connsiteY2" fmla="*/ 107950 h 107950"/>
                <a:gd name="connsiteX3" fmla="*/ 0 w 153034"/>
                <a:gd name="connsiteY3" fmla="*/ 55880 h 107950"/>
                <a:gd name="connsiteX4" fmla="*/ 13335 w 153034"/>
                <a:gd name="connsiteY4" fmla="*/ 0 h 10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34" h="107950">
                  <a:moveTo>
                    <a:pt x="13335" y="0"/>
                  </a:moveTo>
                  <a:cubicBezTo>
                    <a:pt x="69850" y="24130"/>
                    <a:pt x="92075" y="36830"/>
                    <a:pt x="153035" y="46990"/>
                  </a:cubicBezTo>
                  <a:lnTo>
                    <a:pt x="142875" y="107950"/>
                  </a:lnTo>
                  <a:cubicBezTo>
                    <a:pt x="142875" y="107950"/>
                    <a:pt x="42545" y="80645"/>
                    <a:pt x="0" y="55880"/>
                  </a:cubicBezTo>
                  <a:lnTo>
                    <a:pt x="13335" y="0"/>
                  </a:ln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777F63BA-8361-1239-8F22-AC9F63336CC4}"/>
                </a:ext>
              </a:extLst>
            </p:cNvPr>
            <p:cNvSpPr/>
            <p:nvPr/>
          </p:nvSpPr>
          <p:spPr>
            <a:xfrm>
              <a:off x="7050262" y="1465580"/>
              <a:ext cx="48402" cy="109219"/>
            </a:xfrm>
            <a:custGeom>
              <a:avLst/>
              <a:gdLst>
                <a:gd name="connsiteX0" fmla="*/ 38243 w 48402"/>
                <a:gd name="connsiteY0" fmla="*/ 0 h 109219"/>
                <a:gd name="connsiteX1" fmla="*/ 48403 w 48402"/>
                <a:gd name="connsiteY1" fmla="*/ 98425 h 109219"/>
                <a:gd name="connsiteX2" fmla="*/ 8397 w 48402"/>
                <a:gd name="connsiteY2" fmla="*/ 109220 h 109219"/>
                <a:gd name="connsiteX3" fmla="*/ 778 w 48402"/>
                <a:gd name="connsiteY3" fmla="*/ 7620 h 109219"/>
                <a:gd name="connsiteX4" fmla="*/ 38243 w 48402"/>
                <a:gd name="connsiteY4" fmla="*/ 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02" h="109219">
                  <a:moveTo>
                    <a:pt x="38243" y="0"/>
                  </a:moveTo>
                  <a:cubicBezTo>
                    <a:pt x="38878" y="41275"/>
                    <a:pt x="37607" y="58420"/>
                    <a:pt x="48403" y="98425"/>
                  </a:cubicBezTo>
                  <a:lnTo>
                    <a:pt x="8397" y="109220"/>
                  </a:lnTo>
                  <a:cubicBezTo>
                    <a:pt x="8397" y="109220"/>
                    <a:pt x="-3032" y="40640"/>
                    <a:pt x="778" y="7620"/>
                  </a:cubicBezTo>
                  <a:lnTo>
                    <a:pt x="38243" y="0"/>
                  </a:ln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976F27F6-7A9A-C232-025D-F79E62D7581E}"/>
                </a:ext>
              </a:extLst>
            </p:cNvPr>
            <p:cNvSpPr/>
            <p:nvPr/>
          </p:nvSpPr>
          <p:spPr>
            <a:xfrm>
              <a:off x="3674745" y="2684779"/>
              <a:ext cx="154304" cy="142240"/>
            </a:xfrm>
            <a:custGeom>
              <a:avLst/>
              <a:gdLst>
                <a:gd name="connsiteX0" fmla="*/ 0 w 154304"/>
                <a:gd name="connsiteY0" fmla="*/ 106045 h 142240"/>
                <a:gd name="connsiteX1" fmla="*/ 103505 w 154304"/>
                <a:gd name="connsiteY1" fmla="*/ 0 h 142240"/>
                <a:gd name="connsiteX2" fmla="*/ 154305 w 154304"/>
                <a:gd name="connsiteY2" fmla="*/ 35560 h 142240"/>
                <a:gd name="connsiteX3" fmla="*/ 44450 w 154304"/>
                <a:gd name="connsiteY3" fmla="*/ 142240 h 142240"/>
                <a:gd name="connsiteX4" fmla="*/ 0 w 154304"/>
                <a:gd name="connsiteY4" fmla="*/ 106045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4" h="142240">
                  <a:moveTo>
                    <a:pt x="0" y="106045"/>
                  </a:moveTo>
                  <a:cubicBezTo>
                    <a:pt x="46355" y="65405"/>
                    <a:pt x="67310" y="50800"/>
                    <a:pt x="103505" y="0"/>
                  </a:cubicBezTo>
                  <a:lnTo>
                    <a:pt x="154305" y="35560"/>
                  </a:lnTo>
                  <a:cubicBezTo>
                    <a:pt x="154305" y="35560"/>
                    <a:pt x="85725" y="114300"/>
                    <a:pt x="44450" y="142240"/>
                  </a:cubicBezTo>
                  <a:lnTo>
                    <a:pt x="0" y="106045"/>
                  </a:ln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85C756B-A0C4-1D46-17D9-176C5A151E44}"/>
                </a:ext>
              </a:extLst>
            </p:cNvPr>
            <p:cNvSpPr/>
            <p:nvPr/>
          </p:nvSpPr>
          <p:spPr>
            <a:xfrm>
              <a:off x="4739640" y="1670050"/>
              <a:ext cx="151764" cy="229870"/>
            </a:xfrm>
            <a:custGeom>
              <a:avLst/>
              <a:gdLst>
                <a:gd name="connsiteX0" fmla="*/ 67945 w 151764"/>
                <a:gd name="connsiteY0" fmla="*/ 0 h 229870"/>
                <a:gd name="connsiteX1" fmla="*/ 151765 w 151764"/>
                <a:gd name="connsiteY1" fmla="*/ 182880 h 229870"/>
                <a:gd name="connsiteX2" fmla="*/ 81915 w 151764"/>
                <a:gd name="connsiteY2" fmla="*/ 229870 h 229870"/>
                <a:gd name="connsiteX3" fmla="*/ 0 w 151764"/>
                <a:gd name="connsiteY3" fmla="*/ 39370 h 229870"/>
                <a:gd name="connsiteX4" fmla="*/ 67945 w 151764"/>
                <a:gd name="connsiteY4" fmla="*/ 0 h 229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764" h="229870">
                  <a:moveTo>
                    <a:pt x="67945" y="0"/>
                  </a:moveTo>
                  <a:cubicBezTo>
                    <a:pt x="96520" y="78740"/>
                    <a:pt x="105410" y="112395"/>
                    <a:pt x="151765" y="182880"/>
                  </a:cubicBezTo>
                  <a:lnTo>
                    <a:pt x="81915" y="229870"/>
                  </a:lnTo>
                  <a:cubicBezTo>
                    <a:pt x="81915" y="229870"/>
                    <a:pt x="15240" y="104775"/>
                    <a:pt x="0" y="39370"/>
                  </a:cubicBezTo>
                  <a:lnTo>
                    <a:pt x="67945" y="0"/>
                  </a:lnTo>
                  <a:close/>
                </a:path>
              </a:pathLst>
            </a:custGeom>
            <a:solidFill>
              <a:srgbClr val="60B6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CCF550E-89EE-7260-5100-84E4D58462B4}"/>
                </a:ext>
              </a:extLst>
            </p:cNvPr>
            <p:cNvSpPr/>
            <p:nvPr/>
          </p:nvSpPr>
          <p:spPr>
            <a:xfrm>
              <a:off x="6652894" y="1837689"/>
              <a:ext cx="148590" cy="167005"/>
            </a:xfrm>
            <a:custGeom>
              <a:avLst/>
              <a:gdLst>
                <a:gd name="connsiteX0" fmla="*/ 40640 w 148590"/>
                <a:gd name="connsiteY0" fmla="*/ 0 h 167005"/>
                <a:gd name="connsiteX1" fmla="*/ 148590 w 148590"/>
                <a:gd name="connsiteY1" fmla="*/ 114935 h 167005"/>
                <a:gd name="connsiteX2" fmla="*/ 107950 w 148590"/>
                <a:gd name="connsiteY2" fmla="*/ 167005 h 167005"/>
                <a:gd name="connsiteX3" fmla="*/ 0 w 148590"/>
                <a:gd name="connsiteY3" fmla="*/ 45085 h 167005"/>
                <a:gd name="connsiteX4" fmla="*/ 40640 w 148590"/>
                <a:gd name="connsiteY4" fmla="*/ 0 h 167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90" h="167005">
                  <a:moveTo>
                    <a:pt x="40640" y="0"/>
                  </a:moveTo>
                  <a:cubicBezTo>
                    <a:pt x="81280" y="51435"/>
                    <a:pt x="96520" y="74295"/>
                    <a:pt x="148590" y="114935"/>
                  </a:cubicBezTo>
                  <a:lnTo>
                    <a:pt x="107950" y="167005"/>
                  </a:lnTo>
                  <a:cubicBezTo>
                    <a:pt x="107950" y="167005"/>
                    <a:pt x="27305" y="90170"/>
                    <a:pt x="0" y="45085"/>
                  </a:cubicBezTo>
                  <a:lnTo>
                    <a:pt x="40640" y="0"/>
                  </a:lnTo>
                  <a:close/>
                </a:path>
              </a:pathLst>
            </a:custGeom>
            <a:solidFill>
              <a:srgbClr val="60B6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40CD97F-249C-5FB4-7E4C-8EA50AABC781}"/>
                </a:ext>
              </a:extLst>
            </p:cNvPr>
            <p:cNvSpPr/>
            <p:nvPr/>
          </p:nvSpPr>
          <p:spPr>
            <a:xfrm>
              <a:off x="8422005" y="2755264"/>
              <a:ext cx="95250" cy="90805"/>
            </a:xfrm>
            <a:custGeom>
              <a:avLst/>
              <a:gdLst>
                <a:gd name="connsiteX0" fmla="*/ 0 w 95250"/>
                <a:gd name="connsiteY0" fmla="*/ 68580 h 90805"/>
                <a:gd name="connsiteX1" fmla="*/ 62864 w 95250"/>
                <a:gd name="connsiteY1" fmla="*/ 0 h 90805"/>
                <a:gd name="connsiteX2" fmla="*/ 95250 w 95250"/>
                <a:gd name="connsiteY2" fmla="*/ 21590 h 90805"/>
                <a:gd name="connsiteX3" fmla="*/ 28575 w 95250"/>
                <a:gd name="connsiteY3" fmla="*/ 90805 h 90805"/>
                <a:gd name="connsiteX4" fmla="*/ 0 w 95250"/>
                <a:gd name="connsiteY4" fmla="*/ 68580 h 90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0805">
                  <a:moveTo>
                    <a:pt x="0" y="68580"/>
                  </a:moveTo>
                  <a:cubicBezTo>
                    <a:pt x="28575" y="42545"/>
                    <a:pt x="41275" y="32385"/>
                    <a:pt x="62864" y="0"/>
                  </a:cubicBezTo>
                  <a:lnTo>
                    <a:pt x="95250" y="21590"/>
                  </a:lnTo>
                  <a:cubicBezTo>
                    <a:pt x="95250" y="21590"/>
                    <a:pt x="53975" y="72390"/>
                    <a:pt x="28575" y="90805"/>
                  </a:cubicBezTo>
                  <a:lnTo>
                    <a:pt x="0" y="68580"/>
                  </a:lnTo>
                  <a:close/>
                </a:path>
              </a:pathLst>
            </a:custGeom>
            <a:solidFill>
              <a:srgbClr val="60B6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6434656-B714-781D-3E0E-D4440E30F136}"/>
                </a:ext>
              </a:extLst>
            </p:cNvPr>
            <p:cNvSpPr/>
            <p:nvPr/>
          </p:nvSpPr>
          <p:spPr>
            <a:xfrm rot="-1183508">
              <a:off x="4196502" y="4034063"/>
              <a:ext cx="75563" cy="72388"/>
            </a:xfrm>
            <a:custGeom>
              <a:avLst/>
              <a:gdLst>
                <a:gd name="connsiteX0" fmla="*/ 0 w 75563"/>
                <a:gd name="connsiteY0" fmla="*/ 0 h 72388"/>
                <a:gd name="connsiteX1" fmla="*/ 75563 w 75563"/>
                <a:gd name="connsiteY1" fmla="*/ 0 h 72388"/>
                <a:gd name="connsiteX2" fmla="*/ 75563 w 75563"/>
                <a:gd name="connsiteY2" fmla="*/ 72388 h 72388"/>
                <a:gd name="connsiteX3" fmla="*/ 0 w 75563"/>
                <a:gd name="connsiteY3" fmla="*/ 72388 h 7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563" h="72388">
                  <a:moveTo>
                    <a:pt x="0" y="0"/>
                  </a:moveTo>
                  <a:lnTo>
                    <a:pt x="75563" y="0"/>
                  </a:lnTo>
                  <a:lnTo>
                    <a:pt x="75563" y="72388"/>
                  </a:lnTo>
                  <a:lnTo>
                    <a:pt x="0" y="72388"/>
                  </a:lnTo>
                  <a:close/>
                </a:path>
              </a:pathLst>
            </a:custGeom>
            <a:solidFill>
              <a:srgbClr val="60B6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BDBFC45-0FD7-0600-AC1F-31DC18F3A075}"/>
                </a:ext>
              </a:extLst>
            </p:cNvPr>
            <p:cNvSpPr/>
            <p:nvPr/>
          </p:nvSpPr>
          <p:spPr>
            <a:xfrm rot="-3367059">
              <a:off x="4228132" y="1910152"/>
              <a:ext cx="57786" cy="55246"/>
            </a:xfrm>
            <a:custGeom>
              <a:avLst/>
              <a:gdLst>
                <a:gd name="connsiteX0" fmla="*/ 0 w 57786"/>
                <a:gd name="connsiteY0" fmla="*/ 0 h 55246"/>
                <a:gd name="connsiteX1" fmla="*/ 57786 w 57786"/>
                <a:gd name="connsiteY1" fmla="*/ 0 h 55246"/>
                <a:gd name="connsiteX2" fmla="*/ 57786 w 57786"/>
                <a:gd name="connsiteY2" fmla="*/ 55246 h 55246"/>
                <a:gd name="connsiteX3" fmla="*/ 0 w 57786"/>
                <a:gd name="connsiteY3" fmla="*/ 55246 h 5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86" h="55246">
                  <a:moveTo>
                    <a:pt x="0" y="0"/>
                  </a:moveTo>
                  <a:lnTo>
                    <a:pt x="57786" y="0"/>
                  </a:lnTo>
                  <a:lnTo>
                    <a:pt x="57786" y="55246"/>
                  </a:lnTo>
                  <a:lnTo>
                    <a:pt x="0" y="55246"/>
                  </a:lnTo>
                  <a:close/>
                </a:path>
              </a:pathLst>
            </a:custGeom>
            <a:solidFill>
              <a:srgbClr val="60B6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4FBAA5C-BC38-908C-B0A0-E7C5C937A4AB}"/>
                </a:ext>
              </a:extLst>
            </p:cNvPr>
            <p:cNvSpPr/>
            <p:nvPr/>
          </p:nvSpPr>
          <p:spPr>
            <a:xfrm rot="-1417015">
              <a:off x="5853755" y="1458116"/>
              <a:ext cx="38733" cy="36828"/>
            </a:xfrm>
            <a:custGeom>
              <a:avLst/>
              <a:gdLst>
                <a:gd name="connsiteX0" fmla="*/ 0 w 38733"/>
                <a:gd name="connsiteY0" fmla="*/ 0 h 36828"/>
                <a:gd name="connsiteX1" fmla="*/ 38733 w 38733"/>
                <a:gd name="connsiteY1" fmla="*/ 0 h 36828"/>
                <a:gd name="connsiteX2" fmla="*/ 38733 w 38733"/>
                <a:gd name="connsiteY2" fmla="*/ 36828 h 36828"/>
                <a:gd name="connsiteX3" fmla="*/ 0 w 38733"/>
                <a:gd name="connsiteY3" fmla="*/ 36828 h 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3" h="36828">
                  <a:moveTo>
                    <a:pt x="0" y="0"/>
                  </a:moveTo>
                  <a:lnTo>
                    <a:pt x="38733" y="0"/>
                  </a:lnTo>
                  <a:lnTo>
                    <a:pt x="38733" y="36828"/>
                  </a:lnTo>
                  <a:lnTo>
                    <a:pt x="0" y="36828"/>
                  </a:lnTo>
                  <a:close/>
                </a:path>
              </a:pathLst>
            </a:custGeom>
            <a:solidFill>
              <a:srgbClr val="60B6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045ABE58-8444-5A21-118E-63C05E6996DC}"/>
                </a:ext>
              </a:extLst>
            </p:cNvPr>
            <p:cNvSpPr/>
            <p:nvPr/>
          </p:nvSpPr>
          <p:spPr>
            <a:xfrm>
              <a:off x="6382384" y="2655570"/>
              <a:ext cx="75565" cy="100329"/>
            </a:xfrm>
            <a:custGeom>
              <a:avLst/>
              <a:gdLst>
                <a:gd name="connsiteX0" fmla="*/ 0 w 75565"/>
                <a:gd name="connsiteY0" fmla="*/ 89535 h 100329"/>
                <a:gd name="connsiteX1" fmla="*/ 36195 w 75565"/>
                <a:gd name="connsiteY1" fmla="*/ 0 h 100329"/>
                <a:gd name="connsiteX2" fmla="*/ 75565 w 75565"/>
                <a:gd name="connsiteY2" fmla="*/ 8890 h 100329"/>
                <a:gd name="connsiteX3" fmla="*/ 36195 w 75565"/>
                <a:gd name="connsiteY3" fmla="*/ 100330 h 100329"/>
                <a:gd name="connsiteX4" fmla="*/ 0 w 75565"/>
                <a:gd name="connsiteY4" fmla="*/ 89535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565" h="100329">
                  <a:moveTo>
                    <a:pt x="0" y="89535"/>
                  </a:moveTo>
                  <a:cubicBezTo>
                    <a:pt x="17780" y="53975"/>
                    <a:pt x="26670" y="39370"/>
                    <a:pt x="36195" y="0"/>
                  </a:cubicBezTo>
                  <a:lnTo>
                    <a:pt x="75565" y="8890"/>
                  </a:lnTo>
                  <a:cubicBezTo>
                    <a:pt x="75565" y="8890"/>
                    <a:pt x="53975" y="73660"/>
                    <a:pt x="36195" y="100330"/>
                  </a:cubicBezTo>
                  <a:lnTo>
                    <a:pt x="0" y="89535"/>
                  </a:ln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6F7198E-157D-C02F-C802-F3C33F107045}"/>
                </a:ext>
              </a:extLst>
            </p:cNvPr>
            <p:cNvSpPr/>
            <p:nvPr/>
          </p:nvSpPr>
          <p:spPr>
            <a:xfrm>
              <a:off x="5937250" y="3700779"/>
              <a:ext cx="93345" cy="99695"/>
            </a:xfrm>
            <a:custGeom>
              <a:avLst/>
              <a:gdLst>
                <a:gd name="connsiteX0" fmla="*/ 22860 w 93345"/>
                <a:gd name="connsiteY0" fmla="*/ 0 h 99695"/>
                <a:gd name="connsiteX1" fmla="*/ 93345 w 93345"/>
                <a:gd name="connsiteY1" fmla="*/ 66040 h 99695"/>
                <a:gd name="connsiteX2" fmla="*/ 70485 w 93345"/>
                <a:gd name="connsiteY2" fmla="*/ 99695 h 99695"/>
                <a:gd name="connsiteX3" fmla="*/ 0 w 93345"/>
                <a:gd name="connsiteY3" fmla="*/ 29845 h 99695"/>
                <a:gd name="connsiteX4" fmla="*/ 22860 w 93345"/>
                <a:gd name="connsiteY4" fmla="*/ 0 h 99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5" h="99695">
                  <a:moveTo>
                    <a:pt x="22860" y="0"/>
                  </a:moveTo>
                  <a:cubicBezTo>
                    <a:pt x="49530" y="29845"/>
                    <a:pt x="59690" y="43180"/>
                    <a:pt x="93345" y="66040"/>
                  </a:cubicBezTo>
                  <a:lnTo>
                    <a:pt x="70485" y="99695"/>
                  </a:lnTo>
                  <a:cubicBezTo>
                    <a:pt x="70485" y="99695"/>
                    <a:pt x="18415" y="55880"/>
                    <a:pt x="0" y="29845"/>
                  </a:cubicBezTo>
                  <a:lnTo>
                    <a:pt x="22860" y="0"/>
                  </a:ln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0F99605-A842-5783-CEB8-D0AAED8CA14F}"/>
                </a:ext>
              </a:extLst>
            </p:cNvPr>
            <p:cNvSpPr/>
            <p:nvPr/>
          </p:nvSpPr>
          <p:spPr>
            <a:xfrm>
              <a:off x="6365875" y="3347084"/>
              <a:ext cx="220344" cy="180975"/>
            </a:xfrm>
            <a:custGeom>
              <a:avLst/>
              <a:gdLst>
                <a:gd name="connsiteX0" fmla="*/ 0 w 220344"/>
                <a:gd name="connsiteY0" fmla="*/ 123825 h 180975"/>
                <a:gd name="connsiteX1" fmla="*/ 158750 w 220344"/>
                <a:gd name="connsiteY1" fmla="*/ 0 h 180975"/>
                <a:gd name="connsiteX2" fmla="*/ 220345 w 220344"/>
                <a:gd name="connsiteY2" fmla="*/ 57785 h 180975"/>
                <a:gd name="connsiteX3" fmla="*/ 53340 w 220344"/>
                <a:gd name="connsiteY3" fmla="*/ 180975 h 180975"/>
                <a:gd name="connsiteX4" fmla="*/ 0 w 220344"/>
                <a:gd name="connsiteY4" fmla="*/ 12382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344" h="180975">
                  <a:moveTo>
                    <a:pt x="0" y="123825"/>
                  </a:moveTo>
                  <a:cubicBezTo>
                    <a:pt x="69850" y="78105"/>
                    <a:pt x="100965" y="61595"/>
                    <a:pt x="158750" y="0"/>
                  </a:cubicBezTo>
                  <a:lnTo>
                    <a:pt x="220345" y="57785"/>
                  </a:lnTo>
                  <a:cubicBezTo>
                    <a:pt x="220345" y="57785"/>
                    <a:pt x="113665" y="151765"/>
                    <a:pt x="53340" y="180975"/>
                  </a:cubicBezTo>
                  <a:lnTo>
                    <a:pt x="0" y="123825"/>
                  </a:lnTo>
                  <a:close/>
                </a:path>
              </a:pathLst>
            </a:custGeom>
            <a:solidFill>
              <a:srgbClr val="60B6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FF4EDF9-9FEE-60F9-8FA5-110757CC5BDF}"/>
                </a:ext>
              </a:extLst>
            </p:cNvPr>
            <p:cNvSpPr/>
            <p:nvPr/>
          </p:nvSpPr>
          <p:spPr>
            <a:xfrm>
              <a:off x="7858759" y="3282950"/>
              <a:ext cx="195580" cy="184784"/>
            </a:xfrm>
            <a:custGeom>
              <a:avLst/>
              <a:gdLst>
                <a:gd name="connsiteX0" fmla="*/ 38100 w 195580"/>
                <a:gd name="connsiteY0" fmla="*/ 0 h 184784"/>
                <a:gd name="connsiteX1" fmla="*/ 195580 w 195580"/>
                <a:gd name="connsiteY1" fmla="*/ 112395 h 184784"/>
                <a:gd name="connsiteX2" fmla="*/ 159385 w 195580"/>
                <a:gd name="connsiteY2" fmla="*/ 184785 h 184784"/>
                <a:gd name="connsiteX3" fmla="*/ 0 w 195580"/>
                <a:gd name="connsiteY3" fmla="*/ 64770 h 184784"/>
                <a:gd name="connsiteX4" fmla="*/ 38100 w 195580"/>
                <a:gd name="connsiteY4" fmla="*/ 0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80" h="184784">
                  <a:moveTo>
                    <a:pt x="38100" y="0"/>
                  </a:moveTo>
                  <a:cubicBezTo>
                    <a:pt x="99060" y="52070"/>
                    <a:pt x="123190" y="76200"/>
                    <a:pt x="195580" y="112395"/>
                  </a:cubicBezTo>
                  <a:lnTo>
                    <a:pt x="159385" y="184785"/>
                  </a:lnTo>
                  <a:cubicBezTo>
                    <a:pt x="159385" y="184785"/>
                    <a:pt x="43815" y="112395"/>
                    <a:pt x="0" y="64770"/>
                  </a:cubicBezTo>
                  <a:lnTo>
                    <a:pt x="38100" y="0"/>
                  </a:ln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2DA7FD-25A3-2ADF-3AA0-F277D99D91F9}"/>
                </a:ext>
              </a:extLst>
            </p:cNvPr>
            <p:cNvSpPr/>
            <p:nvPr/>
          </p:nvSpPr>
          <p:spPr>
            <a:xfrm>
              <a:off x="5793740" y="5614035"/>
              <a:ext cx="740409" cy="740409"/>
            </a:xfrm>
            <a:custGeom>
              <a:avLst/>
              <a:gdLst>
                <a:gd name="connsiteX0" fmla="*/ 740410 w 740409"/>
                <a:gd name="connsiteY0" fmla="*/ 370205 h 740409"/>
                <a:gd name="connsiteX1" fmla="*/ 370205 w 740409"/>
                <a:gd name="connsiteY1" fmla="*/ 740410 h 740409"/>
                <a:gd name="connsiteX2" fmla="*/ 0 w 740409"/>
                <a:gd name="connsiteY2" fmla="*/ 370205 h 740409"/>
                <a:gd name="connsiteX3" fmla="*/ 370205 w 740409"/>
                <a:gd name="connsiteY3" fmla="*/ 0 h 740409"/>
                <a:gd name="connsiteX4" fmla="*/ 740410 w 740409"/>
                <a:gd name="connsiteY4" fmla="*/ 370205 h 74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409" h="740409">
                  <a:moveTo>
                    <a:pt x="740410" y="370205"/>
                  </a:moveTo>
                  <a:cubicBezTo>
                    <a:pt x="740410" y="574664"/>
                    <a:pt x="574664" y="740410"/>
                    <a:pt x="370205" y="740410"/>
                  </a:cubicBezTo>
                  <a:cubicBezTo>
                    <a:pt x="165747" y="740410"/>
                    <a:pt x="0" y="574664"/>
                    <a:pt x="0" y="370205"/>
                  </a:cubicBezTo>
                  <a:cubicBezTo>
                    <a:pt x="0" y="165747"/>
                    <a:pt x="165747" y="0"/>
                    <a:pt x="370205" y="0"/>
                  </a:cubicBezTo>
                  <a:cubicBezTo>
                    <a:pt x="574664" y="0"/>
                    <a:pt x="740410" y="165747"/>
                    <a:pt x="740410" y="370205"/>
                  </a:cubicBezTo>
                  <a:close/>
                </a:path>
              </a:pathLst>
            </a:custGeom>
            <a:solidFill>
              <a:srgbClr val="FF5DA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6972F8C3-82D7-6A7B-23AA-F4875C984CE2}"/>
                </a:ext>
              </a:extLst>
            </p:cNvPr>
            <p:cNvSpPr/>
            <p:nvPr/>
          </p:nvSpPr>
          <p:spPr>
            <a:xfrm>
              <a:off x="5953759" y="5831840"/>
              <a:ext cx="421640" cy="302894"/>
            </a:xfrm>
            <a:custGeom>
              <a:avLst/>
              <a:gdLst>
                <a:gd name="connsiteX0" fmla="*/ 151130 w 421640"/>
                <a:gd name="connsiteY0" fmla="*/ 302895 h 302894"/>
                <a:gd name="connsiteX1" fmla="*/ 128905 w 421640"/>
                <a:gd name="connsiteY1" fmla="*/ 293370 h 302894"/>
                <a:gd name="connsiteX2" fmla="*/ 9525 w 421640"/>
                <a:gd name="connsiteY2" fmla="*/ 173990 h 302894"/>
                <a:gd name="connsiteX3" fmla="*/ 9525 w 421640"/>
                <a:gd name="connsiteY3" fmla="*/ 128905 h 302894"/>
                <a:gd name="connsiteX4" fmla="*/ 54610 w 421640"/>
                <a:gd name="connsiteY4" fmla="*/ 128905 h 302894"/>
                <a:gd name="connsiteX5" fmla="*/ 151130 w 421640"/>
                <a:gd name="connsiteY5" fmla="*/ 225425 h 302894"/>
                <a:gd name="connsiteX6" fmla="*/ 367030 w 421640"/>
                <a:gd name="connsiteY6" fmla="*/ 9525 h 302894"/>
                <a:gd name="connsiteX7" fmla="*/ 412115 w 421640"/>
                <a:gd name="connsiteY7" fmla="*/ 9525 h 302894"/>
                <a:gd name="connsiteX8" fmla="*/ 412115 w 421640"/>
                <a:gd name="connsiteY8" fmla="*/ 54610 h 302894"/>
                <a:gd name="connsiteX9" fmla="*/ 173990 w 421640"/>
                <a:gd name="connsiteY9" fmla="*/ 292735 h 302894"/>
                <a:gd name="connsiteX10" fmla="*/ 151130 w 421640"/>
                <a:gd name="connsiteY10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640" h="302894">
                  <a:moveTo>
                    <a:pt x="151130" y="302895"/>
                  </a:moveTo>
                  <a:cubicBezTo>
                    <a:pt x="142875" y="302895"/>
                    <a:pt x="134620" y="299720"/>
                    <a:pt x="128905" y="293370"/>
                  </a:cubicBezTo>
                  <a:lnTo>
                    <a:pt x="9525" y="173990"/>
                  </a:lnTo>
                  <a:cubicBezTo>
                    <a:pt x="-3175" y="161290"/>
                    <a:pt x="-3175" y="141605"/>
                    <a:pt x="9525" y="128905"/>
                  </a:cubicBezTo>
                  <a:cubicBezTo>
                    <a:pt x="22225" y="116205"/>
                    <a:pt x="41910" y="116205"/>
                    <a:pt x="54610" y="128905"/>
                  </a:cubicBezTo>
                  <a:lnTo>
                    <a:pt x="151130" y="225425"/>
                  </a:lnTo>
                  <a:lnTo>
                    <a:pt x="367030" y="9525"/>
                  </a:lnTo>
                  <a:cubicBezTo>
                    <a:pt x="379730" y="-3175"/>
                    <a:pt x="399415" y="-3175"/>
                    <a:pt x="412115" y="9525"/>
                  </a:cubicBezTo>
                  <a:cubicBezTo>
                    <a:pt x="424815" y="22225"/>
                    <a:pt x="424815" y="41910"/>
                    <a:pt x="412115" y="54610"/>
                  </a:cubicBezTo>
                  <a:lnTo>
                    <a:pt x="173990" y="292735"/>
                  </a:lnTo>
                  <a:cubicBezTo>
                    <a:pt x="167640" y="299720"/>
                    <a:pt x="159385" y="302895"/>
                    <a:pt x="151130" y="302895"/>
                  </a:cubicBez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8997058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6589CE5E-81A9-CD0F-308C-8D70D0610CAA}"/>
              </a:ext>
            </a:extLst>
          </p:cNvPr>
          <p:cNvGrpSpPr/>
          <p:nvPr/>
        </p:nvGrpSpPr>
        <p:grpSpPr>
          <a:xfrm>
            <a:off x="6959017" y="1501319"/>
            <a:ext cx="3736924" cy="3696462"/>
            <a:chOff x="4227880" y="1580769"/>
            <a:chExt cx="3736924" cy="369646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945F710-C563-3B15-ACA2-B8B6FA87A919}"/>
                </a:ext>
              </a:extLst>
            </p:cNvPr>
            <p:cNvSpPr/>
            <p:nvPr/>
          </p:nvSpPr>
          <p:spPr>
            <a:xfrm>
              <a:off x="5430088" y="2913278"/>
              <a:ext cx="1938756" cy="1434693"/>
            </a:xfrm>
            <a:custGeom>
              <a:avLst/>
              <a:gdLst>
                <a:gd name="connsiteX0" fmla="*/ 82982 w 1938756"/>
                <a:gd name="connsiteY0" fmla="*/ 919658 h 1434693"/>
                <a:gd name="connsiteX1" fmla="*/ 670713 w 1938756"/>
                <a:gd name="connsiteY1" fmla="*/ 1434694 h 1434693"/>
                <a:gd name="connsiteX2" fmla="*/ 1893494 w 1938756"/>
                <a:gd name="connsiteY2" fmla="*/ 1434694 h 1434693"/>
                <a:gd name="connsiteX3" fmla="*/ 1938757 w 1938756"/>
                <a:gd name="connsiteY3" fmla="*/ 1369543 h 1434693"/>
                <a:gd name="connsiteX4" fmla="*/ 1938757 w 1938756"/>
                <a:gd name="connsiteY4" fmla="*/ 69266 h 1434693"/>
                <a:gd name="connsiteX5" fmla="*/ 1869491 w 1938756"/>
                <a:gd name="connsiteY5" fmla="*/ 0 h 1434693"/>
                <a:gd name="connsiteX6" fmla="*/ 1002640 w 1938756"/>
                <a:gd name="connsiteY6" fmla="*/ 0 h 1434693"/>
                <a:gd name="connsiteX7" fmla="*/ 0 w 1938756"/>
                <a:gd name="connsiteY7" fmla="*/ 534924 h 1434693"/>
                <a:gd name="connsiteX8" fmla="*/ 82982 w 1938756"/>
                <a:gd name="connsiteY8" fmla="*/ 919658 h 143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56" h="1434693">
                  <a:moveTo>
                    <a:pt x="82982" y="919658"/>
                  </a:moveTo>
                  <a:lnTo>
                    <a:pt x="670713" y="1434694"/>
                  </a:lnTo>
                  <a:lnTo>
                    <a:pt x="1893494" y="1434694"/>
                  </a:lnTo>
                  <a:cubicBezTo>
                    <a:pt x="1919554" y="1425092"/>
                    <a:pt x="1938757" y="1399718"/>
                    <a:pt x="1938757" y="1369543"/>
                  </a:cubicBezTo>
                  <a:lnTo>
                    <a:pt x="1938757" y="69266"/>
                  </a:lnTo>
                  <a:cubicBezTo>
                    <a:pt x="1938757" y="30861"/>
                    <a:pt x="1907896" y="0"/>
                    <a:pt x="1869491" y="0"/>
                  </a:cubicBezTo>
                  <a:lnTo>
                    <a:pt x="1002640" y="0"/>
                  </a:lnTo>
                  <a:lnTo>
                    <a:pt x="0" y="534924"/>
                  </a:lnTo>
                  <a:lnTo>
                    <a:pt x="82982" y="919658"/>
                  </a:lnTo>
                  <a:close/>
                </a:path>
              </a:pathLst>
            </a:custGeom>
            <a:gradFill>
              <a:gsLst>
                <a:gs pos="0">
                  <a:srgbClr val="FFFFFF"/>
                </a:gs>
                <a:gs pos="50000">
                  <a:srgbClr val="FFFFFF">
                    <a:alpha val="49804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21383403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5EE2F642-0615-805F-750A-0F4AF96C94EF}"/>
                </a:ext>
              </a:extLst>
            </p:cNvPr>
            <p:cNvGrpSpPr/>
            <p:nvPr/>
          </p:nvGrpSpPr>
          <p:grpSpPr>
            <a:xfrm>
              <a:off x="4227880" y="1580769"/>
              <a:ext cx="3736924" cy="3696462"/>
              <a:chOff x="4227880" y="1580769"/>
              <a:chExt cx="3736924" cy="3696462"/>
            </a:xfrm>
          </p:grpSpPr>
          <p:grpSp>
            <p:nvGrpSpPr>
              <p:cNvPr id="7" name="Graphic 2">
                <a:extLst>
                  <a:ext uri="{FF2B5EF4-FFF2-40B4-BE49-F238E27FC236}">
                    <a16:creationId xmlns:a16="http://schemas.microsoft.com/office/drawing/2014/main" id="{372BEE4B-0AA4-E47C-5B11-DA462CD5713B}"/>
                  </a:ext>
                </a:extLst>
              </p:cNvPr>
              <p:cNvGrpSpPr/>
              <p:nvPr/>
            </p:nvGrpSpPr>
            <p:grpSpPr>
              <a:xfrm>
                <a:off x="4755946" y="2083460"/>
                <a:ext cx="2671876" cy="2408529"/>
                <a:chOff x="4755946" y="2083460"/>
                <a:chExt cx="2671876" cy="2408529"/>
              </a:xfrm>
            </p:grpSpPr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FFCA6BC8-E276-055B-3ACF-FC93F379694F}"/>
                    </a:ext>
                  </a:extLst>
                </p:cNvPr>
                <p:cNvSpPr/>
                <p:nvPr/>
              </p:nvSpPr>
              <p:spPr>
                <a:xfrm>
                  <a:off x="4755946" y="2083460"/>
                  <a:ext cx="2671876" cy="2408529"/>
                </a:xfrm>
                <a:custGeom>
                  <a:avLst/>
                  <a:gdLst>
                    <a:gd name="connsiteX0" fmla="*/ 2500427 w 2671876"/>
                    <a:gd name="connsiteY0" fmla="*/ 2408530 h 2408529"/>
                    <a:gd name="connsiteX1" fmla="*/ 171450 w 2671876"/>
                    <a:gd name="connsiteY1" fmla="*/ 2408530 h 2408529"/>
                    <a:gd name="connsiteX2" fmla="*/ 0 w 2671876"/>
                    <a:gd name="connsiteY2" fmla="*/ 2237080 h 2408529"/>
                    <a:gd name="connsiteX3" fmla="*/ 0 w 2671876"/>
                    <a:gd name="connsiteY3" fmla="*/ 171450 h 2408529"/>
                    <a:gd name="connsiteX4" fmla="*/ 171450 w 2671876"/>
                    <a:gd name="connsiteY4" fmla="*/ 0 h 2408529"/>
                    <a:gd name="connsiteX5" fmla="*/ 2500427 w 2671876"/>
                    <a:gd name="connsiteY5" fmla="*/ 0 h 2408529"/>
                    <a:gd name="connsiteX6" fmla="*/ 2671877 w 2671876"/>
                    <a:gd name="connsiteY6" fmla="*/ 171450 h 2408529"/>
                    <a:gd name="connsiteX7" fmla="*/ 2671877 w 2671876"/>
                    <a:gd name="connsiteY7" fmla="*/ 2237080 h 2408529"/>
                    <a:gd name="connsiteX8" fmla="*/ 2500427 w 2671876"/>
                    <a:gd name="connsiteY8" fmla="*/ 2408530 h 240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1876" h="2408529">
                      <a:moveTo>
                        <a:pt x="2500427" y="2408530"/>
                      </a:moveTo>
                      <a:lnTo>
                        <a:pt x="171450" y="2408530"/>
                      </a:lnTo>
                      <a:cubicBezTo>
                        <a:pt x="76809" y="2408530"/>
                        <a:pt x="0" y="2331720"/>
                        <a:pt x="0" y="2237080"/>
                      </a:cubicBezTo>
                      <a:lnTo>
                        <a:pt x="0" y="171450"/>
                      </a:lnTo>
                      <a:cubicBezTo>
                        <a:pt x="0" y="76810"/>
                        <a:pt x="76809" y="0"/>
                        <a:pt x="171450" y="0"/>
                      </a:cubicBezTo>
                      <a:lnTo>
                        <a:pt x="2500427" y="0"/>
                      </a:lnTo>
                      <a:cubicBezTo>
                        <a:pt x="2595067" y="0"/>
                        <a:pt x="2671877" y="76810"/>
                        <a:pt x="2671877" y="171450"/>
                      </a:cubicBezTo>
                      <a:lnTo>
                        <a:pt x="2671877" y="2237080"/>
                      </a:lnTo>
                      <a:cubicBezTo>
                        <a:pt x="2671877" y="2331720"/>
                        <a:pt x="2595067" y="2408530"/>
                        <a:pt x="2500427" y="2408530"/>
                      </a:cubicBezTo>
                      <a:close/>
                    </a:path>
                  </a:pathLst>
                </a:custGeom>
                <a:solidFill>
                  <a:srgbClr val="BDF4F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62F159A9-AD8E-8C58-58E3-8E6C2765C8FC}"/>
                    </a:ext>
                  </a:extLst>
                </p:cNvPr>
                <p:cNvSpPr/>
                <p:nvPr/>
              </p:nvSpPr>
              <p:spPr>
                <a:xfrm>
                  <a:off x="4887620" y="2173986"/>
                  <a:ext cx="64465" cy="64465"/>
                </a:xfrm>
                <a:custGeom>
                  <a:avLst/>
                  <a:gdLst>
                    <a:gd name="connsiteX0" fmla="*/ 64465 w 64465"/>
                    <a:gd name="connsiteY0" fmla="*/ 32233 h 64465"/>
                    <a:gd name="connsiteX1" fmla="*/ 32233 w 64465"/>
                    <a:gd name="connsiteY1" fmla="*/ 64465 h 64465"/>
                    <a:gd name="connsiteX2" fmla="*/ 0 w 64465"/>
                    <a:gd name="connsiteY2" fmla="*/ 32233 h 64465"/>
                    <a:gd name="connsiteX3" fmla="*/ 32233 w 64465"/>
                    <a:gd name="connsiteY3" fmla="*/ 0 h 64465"/>
                    <a:gd name="connsiteX4" fmla="*/ 64465 w 64465"/>
                    <a:gd name="connsiteY4" fmla="*/ 32233 h 6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465" h="64465">
                      <a:moveTo>
                        <a:pt x="64465" y="32233"/>
                      </a:moveTo>
                      <a:cubicBezTo>
                        <a:pt x="64465" y="50034"/>
                        <a:pt x="50034" y="64465"/>
                        <a:pt x="32233" y="64465"/>
                      </a:cubicBezTo>
                      <a:cubicBezTo>
                        <a:pt x="14431" y="64465"/>
                        <a:pt x="0" y="50034"/>
                        <a:pt x="0" y="32233"/>
                      </a:cubicBezTo>
                      <a:cubicBezTo>
                        <a:pt x="0" y="14431"/>
                        <a:pt x="14431" y="0"/>
                        <a:pt x="32233" y="0"/>
                      </a:cubicBezTo>
                      <a:cubicBezTo>
                        <a:pt x="50034" y="0"/>
                        <a:pt x="64465" y="14431"/>
                        <a:pt x="64465" y="32233"/>
                      </a:cubicBezTo>
                      <a:close/>
                    </a:path>
                  </a:pathLst>
                </a:custGeom>
                <a:solidFill>
                  <a:srgbClr val="03ADC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089A4B36-4635-6113-CBA5-F1CDEAB4DBDE}"/>
                    </a:ext>
                  </a:extLst>
                </p:cNvPr>
                <p:cNvSpPr/>
                <p:nvPr/>
              </p:nvSpPr>
              <p:spPr>
                <a:xfrm>
                  <a:off x="4985004" y="2173986"/>
                  <a:ext cx="64465" cy="64465"/>
                </a:xfrm>
                <a:custGeom>
                  <a:avLst/>
                  <a:gdLst>
                    <a:gd name="connsiteX0" fmla="*/ 64465 w 64465"/>
                    <a:gd name="connsiteY0" fmla="*/ 32233 h 64465"/>
                    <a:gd name="connsiteX1" fmla="*/ 32232 w 64465"/>
                    <a:gd name="connsiteY1" fmla="*/ 64465 h 64465"/>
                    <a:gd name="connsiteX2" fmla="*/ 0 w 64465"/>
                    <a:gd name="connsiteY2" fmla="*/ 32233 h 64465"/>
                    <a:gd name="connsiteX3" fmla="*/ 32232 w 64465"/>
                    <a:gd name="connsiteY3" fmla="*/ 0 h 64465"/>
                    <a:gd name="connsiteX4" fmla="*/ 64465 w 64465"/>
                    <a:gd name="connsiteY4" fmla="*/ 32233 h 6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465" h="64465">
                      <a:moveTo>
                        <a:pt x="64465" y="32233"/>
                      </a:moveTo>
                      <a:cubicBezTo>
                        <a:pt x="64465" y="50034"/>
                        <a:pt x="50034" y="64465"/>
                        <a:pt x="32232" y="64465"/>
                      </a:cubicBezTo>
                      <a:cubicBezTo>
                        <a:pt x="14431" y="64465"/>
                        <a:pt x="0" y="50034"/>
                        <a:pt x="0" y="32233"/>
                      </a:cubicBezTo>
                      <a:cubicBezTo>
                        <a:pt x="0" y="14431"/>
                        <a:pt x="14431" y="0"/>
                        <a:pt x="32232" y="0"/>
                      </a:cubicBezTo>
                      <a:cubicBezTo>
                        <a:pt x="50034" y="0"/>
                        <a:pt x="64465" y="14431"/>
                        <a:pt x="64465" y="32233"/>
                      </a:cubicBezTo>
                      <a:close/>
                    </a:path>
                  </a:pathLst>
                </a:custGeom>
                <a:solidFill>
                  <a:srgbClr val="03ADC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41D8B95E-5EDB-2AB1-FBAF-90FB6F39DCA6}"/>
                    </a:ext>
                  </a:extLst>
                </p:cNvPr>
                <p:cNvSpPr/>
                <p:nvPr/>
              </p:nvSpPr>
              <p:spPr>
                <a:xfrm>
                  <a:off x="5083073" y="2173986"/>
                  <a:ext cx="64465" cy="64465"/>
                </a:xfrm>
                <a:custGeom>
                  <a:avLst/>
                  <a:gdLst>
                    <a:gd name="connsiteX0" fmla="*/ 64465 w 64465"/>
                    <a:gd name="connsiteY0" fmla="*/ 32233 h 64465"/>
                    <a:gd name="connsiteX1" fmla="*/ 32233 w 64465"/>
                    <a:gd name="connsiteY1" fmla="*/ 64465 h 64465"/>
                    <a:gd name="connsiteX2" fmla="*/ 0 w 64465"/>
                    <a:gd name="connsiteY2" fmla="*/ 32233 h 64465"/>
                    <a:gd name="connsiteX3" fmla="*/ 32233 w 64465"/>
                    <a:gd name="connsiteY3" fmla="*/ 0 h 64465"/>
                    <a:gd name="connsiteX4" fmla="*/ 64465 w 64465"/>
                    <a:gd name="connsiteY4" fmla="*/ 32233 h 64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465" h="64465">
                      <a:moveTo>
                        <a:pt x="64465" y="32233"/>
                      </a:moveTo>
                      <a:cubicBezTo>
                        <a:pt x="64465" y="50034"/>
                        <a:pt x="50034" y="64465"/>
                        <a:pt x="32233" y="64465"/>
                      </a:cubicBezTo>
                      <a:cubicBezTo>
                        <a:pt x="14431" y="64465"/>
                        <a:pt x="0" y="50034"/>
                        <a:pt x="0" y="32233"/>
                      </a:cubicBezTo>
                      <a:cubicBezTo>
                        <a:pt x="0" y="14431"/>
                        <a:pt x="14431" y="0"/>
                        <a:pt x="32233" y="0"/>
                      </a:cubicBezTo>
                      <a:cubicBezTo>
                        <a:pt x="50034" y="0"/>
                        <a:pt x="64465" y="14431"/>
                        <a:pt x="64465" y="32233"/>
                      </a:cubicBezTo>
                      <a:close/>
                    </a:path>
                  </a:pathLst>
                </a:custGeom>
                <a:solidFill>
                  <a:srgbClr val="03ADC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35773C16-86A6-40EF-F5D3-2D66395E49E1}"/>
                    </a:ext>
                  </a:extLst>
                </p:cNvPr>
                <p:cNvSpPr/>
                <p:nvPr/>
              </p:nvSpPr>
              <p:spPr>
                <a:xfrm>
                  <a:off x="4886934" y="2323490"/>
                  <a:ext cx="260604" cy="260604"/>
                </a:xfrm>
                <a:custGeom>
                  <a:avLst/>
                  <a:gdLst>
                    <a:gd name="connsiteX0" fmla="*/ 260604 w 260604"/>
                    <a:gd name="connsiteY0" fmla="*/ 130302 h 260604"/>
                    <a:gd name="connsiteX1" fmla="*/ 130302 w 260604"/>
                    <a:gd name="connsiteY1" fmla="*/ 260604 h 260604"/>
                    <a:gd name="connsiteX2" fmla="*/ 0 w 260604"/>
                    <a:gd name="connsiteY2" fmla="*/ 130302 h 260604"/>
                    <a:gd name="connsiteX3" fmla="*/ 130302 w 260604"/>
                    <a:gd name="connsiteY3" fmla="*/ 0 h 260604"/>
                    <a:gd name="connsiteX4" fmla="*/ 260604 w 260604"/>
                    <a:gd name="connsiteY4" fmla="*/ 130302 h 260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0604" h="260604">
                      <a:moveTo>
                        <a:pt x="260604" y="130302"/>
                      </a:moveTo>
                      <a:cubicBezTo>
                        <a:pt x="260604" y="202266"/>
                        <a:pt x="202266" y="260604"/>
                        <a:pt x="130302" y="260604"/>
                      </a:cubicBezTo>
                      <a:cubicBezTo>
                        <a:pt x="58338" y="260604"/>
                        <a:pt x="0" y="202266"/>
                        <a:pt x="0" y="130302"/>
                      </a:cubicBezTo>
                      <a:cubicBezTo>
                        <a:pt x="0" y="58338"/>
                        <a:pt x="58338" y="0"/>
                        <a:pt x="130302" y="0"/>
                      </a:cubicBezTo>
                      <a:cubicBezTo>
                        <a:pt x="202266" y="0"/>
                        <a:pt x="260604" y="58338"/>
                        <a:pt x="260604" y="130302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A8320681-08D7-E40D-AE0C-DA15BA6EAB83}"/>
                    </a:ext>
                  </a:extLst>
                </p:cNvPr>
                <p:cNvSpPr/>
                <p:nvPr/>
              </p:nvSpPr>
              <p:spPr>
                <a:xfrm>
                  <a:off x="5203774" y="2376297"/>
                  <a:ext cx="318897" cy="48006"/>
                </a:xfrm>
                <a:custGeom>
                  <a:avLst/>
                  <a:gdLst>
                    <a:gd name="connsiteX0" fmla="*/ 294894 w 318897"/>
                    <a:gd name="connsiteY0" fmla="*/ 48006 h 48006"/>
                    <a:gd name="connsiteX1" fmla="*/ 24003 w 318897"/>
                    <a:gd name="connsiteY1" fmla="*/ 48006 h 48006"/>
                    <a:gd name="connsiteX2" fmla="*/ 0 w 318897"/>
                    <a:gd name="connsiteY2" fmla="*/ 24003 h 48006"/>
                    <a:gd name="connsiteX3" fmla="*/ 0 w 318897"/>
                    <a:gd name="connsiteY3" fmla="*/ 24003 h 48006"/>
                    <a:gd name="connsiteX4" fmla="*/ 24003 w 318897"/>
                    <a:gd name="connsiteY4" fmla="*/ 0 h 48006"/>
                    <a:gd name="connsiteX5" fmla="*/ 294894 w 318897"/>
                    <a:gd name="connsiteY5" fmla="*/ 0 h 48006"/>
                    <a:gd name="connsiteX6" fmla="*/ 318897 w 318897"/>
                    <a:gd name="connsiteY6" fmla="*/ 24003 h 48006"/>
                    <a:gd name="connsiteX7" fmla="*/ 318897 w 318897"/>
                    <a:gd name="connsiteY7" fmla="*/ 24003 h 48006"/>
                    <a:gd name="connsiteX8" fmla="*/ 294894 w 318897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8897" h="48006">
                      <a:moveTo>
                        <a:pt x="294894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294894" y="0"/>
                      </a:lnTo>
                      <a:cubicBezTo>
                        <a:pt x="307924" y="0"/>
                        <a:pt x="318897" y="10973"/>
                        <a:pt x="318897" y="24003"/>
                      </a:cubicBezTo>
                      <a:lnTo>
                        <a:pt x="318897" y="24003"/>
                      </a:lnTo>
                      <a:cubicBezTo>
                        <a:pt x="318897" y="37719"/>
                        <a:pt x="307924" y="48006"/>
                        <a:pt x="294894" y="48006"/>
                      </a:cubicBezTo>
                      <a:close/>
                    </a:path>
                  </a:pathLst>
                </a:custGeom>
                <a:solidFill>
                  <a:srgbClr val="03ADC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7BDCC353-FA7A-AD63-E99A-27B983D326A3}"/>
                    </a:ext>
                  </a:extLst>
                </p:cNvPr>
                <p:cNvSpPr/>
                <p:nvPr/>
              </p:nvSpPr>
              <p:spPr>
                <a:xfrm>
                  <a:off x="5565190" y="2376297"/>
                  <a:ext cx="148132" cy="48006"/>
                </a:xfrm>
                <a:custGeom>
                  <a:avLst/>
                  <a:gdLst>
                    <a:gd name="connsiteX0" fmla="*/ 124130 w 148132"/>
                    <a:gd name="connsiteY0" fmla="*/ 48006 h 48006"/>
                    <a:gd name="connsiteX1" fmla="*/ 24003 w 148132"/>
                    <a:gd name="connsiteY1" fmla="*/ 48006 h 48006"/>
                    <a:gd name="connsiteX2" fmla="*/ 0 w 148132"/>
                    <a:gd name="connsiteY2" fmla="*/ 24003 h 48006"/>
                    <a:gd name="connsiteX3" fmla="*/ 0 w 148132"/>
                    <a:gd name="connsiteY3" fmla="*/ 24003 h 48006"/>
                    <a:gd name="connsiteX4" fmla="*/ 24003 w 148132"/>
                    <a:gd name="connsiteY4" fmla="*/ 0 h 48006"/>
                    <a:gd name="connsiteX5" fmla="*/ 124130 w 148132"/>
                    <a:gd name="connsiteY5" fmla="*/ 0 h 48006"/>
                    <a:gd name="connsiteX6" fmla="*/ 148133 w 148132"/>
                    <a:gd name="connsiteY6" fmla="*/ 24003 h 48006"/>
                    <a:gd name="connsiteX7" fmla="*/ 148133 w 148132"/>
                    <a:gd name="connsiteY7" fmla="*/ 24003 h 48006"/>
                    <a:gd name="connsiteX8" fmla="*/ 124130 w 148132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132" h="48006">
                      <a:moveTo>
                        <a:pt x="124130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124130" y="0"/>
                      </a:lnTo>
                      <a:cubicBezTo>
                        <a:pt x="137160" y="0"/>
                        <a:pt x="148133" y="10973"/>
                        <a:pt x="148133" y="24003"/>
                      </a:cubicBezTo>
                      <a:lnTo>
                        <a:pt x="148133" y="24003"/>
                      </a:lnTo>
                      <a:cubicBezTo>
                        <a:pt x="148133" y="37719"/>
                        <a:pt x="137160" y="48006"/>
                        <a:pt x="124130" y="48006"/>
                      </a:cubicBezTo>
                      <a:close/>
                    </a:path>
                  </a:pathLst>
                </a:custGeom>
                <a:solidFill>
                  <a:srgbClr val="03ADC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89AA4D5B-951A-BAC0-5C49-C84E91C5B2DF}"/>
                    </a:ext>
                  </a:extLst>
                </p:cNvPr>
                <p:cNvSpPr/>
                <p:nvPr/>
              </p:nvSpPr>
              <p:spPr>
                <a:xfrm>
                  <a:off x="5204460" y="2459278"/>
                  <a:ext cx="150190" cy="48006"/>
                </a:xfrm>
                <a:custGeom>
                  <a:avLst/>
                  <a:gdLst>
                    <a:gd name="connsiteX0" fmla="*/ 126187 w 150190"/>
                    <a:gd name="connsiteY0" fmla="*/ 48006 h 48006"/>
                    <a:gd name="connsiteX1" fmla="*/ 24003 w 150190"/>
                    <a:gd name="connsiteY1" fmla="*/ 48006 h 48006"/>
                    <a:gd name="connsiteX2" fmla="*/ 0 w 150190"/>
                    <a:gd name="connsiteY2" fmla="*/ 24003 h 48006"/>
                    <a:gd name="connsiteX3" fmla="*/ 0 w 150190"/>
                    <a:gd name="connsiteY3" fmla="*/ 24003 h 48006"/>
                    <a:gd name="connsiteX4" fmla="*/ 24003 w 150190"/>
                    <a:gd name="connsiteY4" fmla="*/ 0 h 48006"/>
                    <a:gd name="connsiteX5" fmla="*/ 126187 w 150190"/>
                    <a:gd name="connsiteY5" fmla="*/ 0 h 48006"/>
                    <a:gd name="connsiteX6" fmla="*/ 150190 w 150190"/>
                    <a:gd name="connsiteY6" fmla="*/ 24003 h 48006"/>
                    <a:gd name="connsiteX7" fmla="*/ 150190 w 150190"/>
                    <a:gd name="connsiteY7" fmla="*/ 24003 h 48006"/>
                    <a:gd name="connsiteX8" fmla="*/ 126187 w 150190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190" h="48006">
                      <a:moveTo>
                        <a:pt x="126187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126187" y="0"/>
                      </a:lnTo>
                      <a:cubicBezTo>
                        <a:pt x="139217" y="0"/>
                        <a:pt x="150190" y="10973"/>
                        <a:pt x="150190" y="24003"/>
                      </a:cubicBezTo>
                      <a:lnTo>
                        <a:pt x="150190" y="24003"/>
                      </a:lnTo>
                      <a:cubicBezTo>
                        <a:pt x="150190" y="37033"/>
                        <a:pt x="139217" y="48006"/>
                        <a:pt x="126187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F6632041-0417-5CFB-A012-6035009D0459}"/>
                    </a:ext>
                  </a:extLst>
                </p:cNvPr>
                <p:cNvSpPr/>
                <p:nvPr/>
              </p:nvSpPr>
              <p:spPr>
                <a:xfrm>
                  <a:off x="5396484" y="2459278"/>
                  <a:ext cx="83667" cy="48006"/>
                </a:xfrm>
                <a:custGeom>
                  <a:avLst/>
                  <a:gdLst>
                    <a:gd name="connsiteX0" fmla="*/ 59665 w 83667"/>
                    <a:gd name="connsiteY0" fmla="*/ 48006 h 48006"/>
                    <a:gd name="connsiteX1" fmla="*/ 24003 w 83667"/>
                    <a:gd name="connsiteY1" fmla="*/ 48006 h 48006"/>
                    <a:gd name="connsiteX2" fmla="*/ 0 w 83667"/>
                    <a:gd name="connsiteY2" fmla="*/ 24003 h 48006"/>
                    <a:gd name="connsiteX3" fmla="*/ 0 w 83667"/>
                    <a:gd name="connsiteY3" fmla="*/ 24003 h 48006"/>
                    <a:gd name="connsiteX4" fmla="*/ 24003 w 83667"/>
                    <a:gd name="connsiteY4" fmla="*/ 0 h 48006"/>
                    <a:gd name="connsiteX5" fmla="*/ 59665 w 83667"/>
                    <a:gd name="connsiteY5" fmla="*/ 0 h 48006"/>
                    <a:gd name="connsiteX6" fmla="*/ 83668 w 83667"/>
                    <a:gd name="connsiteY6" fmla="*/ 24003 h 48006"/>
                    <a:gd name="connsiteX7" fmla="*/ 83668 w 83667"/>
                    <a:gd name="connsiteY7" fmla="*/ 24003 h 48006"/>
                    <a:gd name="connsiteX8" fmla="*/ 59665 w 83667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667" h="48006">
                      <a:moveTo>
                        <a:pt x="59665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59665" y="0"/>
                      </a:lnTo>
                      <a:cubicBezTo>
                        <a:pt x="72695" y="0"/>
                        <a:pt x="83668" y="10973"/>
                        <a:pt x="83668" y="24003"/>
                      </a:cubicBezTo>
                      <a:lnTo>
                        <a:pt x="83668" y="24003"/>
                      </a:lnTo>
                      <a:cubicBezTo>
                        <a:pt x="82982" y="37033"/>
                        <a:pt x="72695" y="48006"/>
                        <a:pt x="59665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7" name="Graphic 2">
                  <a:extLst>
                    <a:ext uri="{FF2B5EF4-FFF2-40B4-BE49-F238E27FC236}">
                      <a16:creationId xmlns:a16="http://schemas.microsoft.com/office/drawing/2014/main" id="{5DE7676F-685F-7277-52E5-90B9A3BB48C7}"/>
                    </a:ext>
                  </a:extLst>
                </p:cNvPr>
                <p:cNvGrpSpPr/>
                <p:nvPr/>
              </p:nvGrpSpPr>
              <p:grpSpPr>
                <a:xfrm>
                  <a:off x="4886934" y="2647188"/>
                  <a:ext cx="2406471" cy="152933"/>
                  <a:chOff x="4886934" y="2647188"/>
                  <a:chExt cx="2406471" cy="152933"/>
                </a:xfrm>
                <a:solidFill>
                  <a:srgbClr val="A1E2E0"/>
                </a:solidFill>
              </p:grpSpPr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3408EE01-C43D-92E3-C39B-59EB83C91322}"/>
                      </a:ext>
                    </a:extLst>
                  </p:cNvPr>
                  <p:cNvSpPr/>
                  <p:nvPr/>
                </p:nvSpPr>
                <p:spPr>
                  <a:xfrm>
                    <a:off x="4886934" y="2647188"/>
                    <a:ext cx="568528" cy="48006"/>
                  </a:xfrm>
                  <a:custGeom>
                    <a:avLst/>
                    <a:gdLst>
                      <a:gd name="connsiteX0" fmla="*/ 544525 w 568528"/>
                      <a:gd name="connsiteY0" fmla="*/ 48006 h 48006"/>
                      <a:gd name="connsiteX1" fmla="*/ 24003 w 568528"/>
                      <a:gd name="connsiteY1" fmla="*/ 48006 h 48006"/>
                      <a:gd name="connsiteX2" fmla="*/ 0 w 568528"/>
                      <a:gd name="connsiteY2" fmla="*/ 24003 h 48006"/>
                      <a:gd name="connsiteX3" fmla="*/ 0 w 568528"/>
                      <a:gd name="connsiteY3" fmla="*/ 24003 h 48006"/>
                      <a:gd name="connsiteX4" fmla="*/ 24003 w 568528"/>
                      <a:gd name="connsiteY4" fmla="*/ 0 h 48006"/>
                      <a:gd name="connsiteX5" fmla="*/ 544525 w 568528"/>
                      <a:gd name="connsiteY5" fmla="*/ 0 h 48006"/>
                      <a:gd name="connsiteX6" fmla="*/ 568528 w 568528"/>
                      <a:gd name="connsiteY6" fmla="*/ 24003 h 48006"/>
                      <a:gd name="connsiteX7" fmla="*/ 568528 w 568528"/>
                      <a:gd name="connsiteY7" fmla="*/ 24003 h 48006"/>
                      <a:gd name="connsiteX8" fmla="*/ 544525 w 568528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68528" h="48006">
                        <a:moveTo>
                          <a:pt x="544525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544525" y="0"/>
                        </a:lnTo>
                        <a:cubicBezTo>
                          <a:pt x="557555" y="0"/>
                          <a:pt x="568528" y="10973"/>
                          <a:pt x="568528" y="24003"/>
                        </a:cubicBezTo>
                        <a:lnTo>
                          <a:pt x="568528" y="24003"/>
                        </a:lnTo>
                        <a:cubicBezTo>
                          <a:pt x="567842" y="37033"/>
                          <a:pt x="557555" y="48006"/>
                          <a:pt x="544525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5ED4AEE4-D528-F078-A37B-05DFB9BC5746}"/>
                      </a:ext>
                    </a:extLst>
                  </p:cNvPr>
                  <p:cNvSpPr/>
                  <p:nvPr/>
                </p:nvSpPr>
                <p:spPr>
                  <a:xfrm>
                    <a:off x="6475247" y="2647188"/>
                    <a:ext cx="606247" cy="48006"/>
                  </a:xfrm>
                  <a:custGeom>
                    <a:avLst/>
                    <a:gdLst>
                      <a:gd name="connsiteX0" fmla="*/ 582244 w 606247"/>
                      <a:gd name="connsiteY0" fmla="*/ 48006 h 48006"/>
                      <a:gd name="connsiteX1" fmla="*/ 24003 w 606247"/>
                      <a:gd name="connsiteY1" fmla="*/ 48006 h 48006"/>
                      <a:gd name="connsiteX2" fmla="*/ 0 w 606247"/>
                      <a:gd name="connsiteY2" fmla="*/ 24003 h 48006"/>
                      <a:gd name="connsiteX3" fmla="*/ 0 w 606247"/>
                      <a:gd name="connsiteY3" fmla="*/ 24003 h 48006"/>
                      <a:gd name="connsiteX4" fmla="*/ 24003 w 606247"/>
                      <a:gd name="connsiteY4" fmla="*/ 0 h 48006"/>
                      <a:gd name="connsiteX5" fmla="*/ 582244 w 606247"/>
                      <a:gd name="connsiteY5" fmla="*/ 0 h 48006"/>
                      <a:gd name="connsiteX6" fmla="*/ 606247 w 606247"/>
                      <a:gd name="connsiteY6" fmla="*/ 24003 h 48006"/>
                      <a:gd name="connsiteX7" fmla="*/ 606247 w 606247"/>
                      <a:gd name="connsiteY7" fmla="*/ 24003 h 48006"/>
                      <a:gd name="connsiteX8" fmla="*/ 582244 w 606247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6247" h="48006">
                        <a:moveTo>
                          <a:pt x="582244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582244" y="0"/>
                        </a:lnTo>
                        <a:cubicBezTo>
                          <a:pt x="595274" y="0"/>
                          <a:pt x="606247" y="10973"/>
                          <a:pt x="606247" y="24003"/>
                        </a:cubicBezTo>
                        <a:lnTo>
                          <a:pt x="606247" y="24003"/>
                        </a:lnTo>
                        <a:cubicBezTo>
                          <a:pt x="605561" y="37033"/>
                          <a:pt x="595274" y="48006"/>
                          <a:pt x="582244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1B482EBB-4612-6DBB-8600-7CBCC8FDD290}"/>
                      </a:ext>
                    </a:extLst>
                  </p:cNvPr>
                  <p:cNvSpPr/>
                  <p:nvPr/>
                </p:nvSpPr>
                <p:spPr>
                  <a:xfrm>
                    <a:off x="5512384" y="2647188"/>
                    <a:ext cx="265404" cy="48006"/>
                  </a:xfrm>
                  <a:custGeom>
                    <a:avLst/>
                    <a:gdLst>
                      <a:gd name="connsiteX0" fmla="*/ 241402 w 265404"/>
                      <a:gd name="connsiteY0" fmla="*/ 48006 h 48006"/>
                      <a:gd name="connsiteX1" fmla="*/ 24003 w 265404"/>
                      <a:gd name="connsiteY1" fmla="*/ 48006 h 48006"/>
                      <a:gd name="connsiteX2" fmla="*/ 0 w 265404"/>
                      <a:gd name="connsiteY2" fmla="*/ 24003 h 48006"/>
                      <a:gd name="connsiteX3" fmla="*/ 0 w 265404"/>
                      <a:gd name="connsiteY3" fmla="*/ 24003 h 48006"/>
                      <a:gd name="connsiteX4" fmla="*/ 24003 w 265404"/>
                      <a:gd name="connsiteY4" fmla="*/ 0 h 48006"/>
                      <a:gd name="connsiteX5" fmla="*/ 241402 w 265404"/>
                      <a:gd name="connsiteY5" fmla="*/ 0 h 48006"/>
                      <a:gd name="connsiteX6" fmla="*/ 265405 w 265404"/>
                      <a:gd name="connsiteY6" fmla="*/ 24003 h 48006"/>
                      <a:gd name="connsiteX7" fmla="*/ 265405 w 265404"/>
                      <a:gd name="connsiteY7" fmla="*/ 24003 h 48006"/>
                      <a:gd name="connsiteX8" fmla="*/ 241402 w 265404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5404" h="48006">
                        <a:moveTo>
                          <a:pt x="241402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241402" y="0"/>
                        </a:lnTo>
                        <a:cubicBezTo>
                          <a:pt x="254432" y="0"/>
                          <a:pt x="265405" y="10973"/>
                          <a:pt x="265405" y="24003"/>
                        </a:cubicBezTo>
                        <a:lnTo>
                          <a:pt x="265405" y="24003"/>
                        </a:lnTo>
                        <a:cubicBezTo>
                          <a:pt x="264719" y="37033"/>
                          <a:pt x="254432" y="48006"/>
                          <a:pt x="241402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6608FEEF-2943-81A8-737B-D53361568DA8}"/>
                      </a:ext>
                    </a:extLst>
                  </p:cNvPr>
                  <p:cNvSpPr/>
                  <p:nvPr/>
                </p:nvSpPr>
                <p:spPr>
                  <a:xfrm>
                    <a:off x="6036335" y="2647188"/>
                    <a:ext cx="265404" cy="48006"/>
                  </a:xfrm>
                  <a:custGeom>
                    <a:avLst/>
                    <a:gdLst>
                      <a:gd name="connsiteX0" fmla="*/ 241402 w 265404"/>
                      <a:gd name="connsiteY0" fmla="*/ 48006 h 48006"/>
                      <a:gd name="connsiteX1" fmla="*/ 24003 w 265404"/>
                      <a:gd name="connsiteY1" fmla="*/ 48006 h 48006"/>
                      <a:gd name="connsiteX2" fmla="*/ 0 w 265404"/>
                      <a:gd name="connsiteY2" fmla="*/ 24003 h 48006"/>
                      <a:gd name="connsiteX3" fmla="*/ 0 w 265404"/>
                      <a:gd name="connsiteY3" fmla="*/ 24003 h 48006"/>
                      <a:gd name="connsiteX4" fmla="*/ 24003 w 265404"/>
                      <a:gd name="connsiteY4" fmla="*/ 0 h 48006"/>
                      <a:gd name="connsiteX5" fmla="*/ 241402 w 265404"/>
                      <a:gd name="connsiteY5" fmla="*/ 0 h 48006"/>
                      <a:gd name="connsiteX6" fmla="*/ 265405 w 265404"/>
                      <a:gd name="connsiteY6" fmla="*/ 24003 h 48006"/>
                      <a:gd name="connsiteX7" fmla="*/ 265405 w 265404"/>
                      <a:gd name="connsiteY7" fmla="*/ 24003 h 48006"/>
                      <a:gd name="connsiteX8" fmla="*/ 241402 w 265404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5404" h="48006">
                        <a:moveTo>
                          <a:pt x="241402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241402" y="0"/>
                        </a:lnTo>
                        <a:cubicBezTo>
                          <a:pt x="254432" y="0"/>
                          <a:pt x="265405" y="10973"/>
                          <a:pt x="265405" y="24003"/>
                        </a:cubicBezTo>
                        <a:lnTo>
                          <a:pt x="265405" y="24003"/>
                        </a:lnTo>
                        <a:cubicBezTo>
                          <a:pt x="265405" y="37033"/>
                          <a:pt x="254432" y="48006"/>
                          <a:pt x="241402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4300E887-A486-980A-C159-06BA04C4538A}"/>
                      </a:ext>
                    </a:extLst>
                  </p:cNvPr>
                  <p:cNvSpPr/>
                  <p:nvPr/>
                </p:nvSpPr>
                <p:spPr>
                  <a:xfrm>
                    <a:off x="6358661" y="2647188"/>
                    <a:ext cx="59664" cy="48006"/>
                  </a:xfrm>
                  <a:custGeom>
                    <a:avLst/>
                    <a:gdLst>
                      <a:gd name="connsiteX0" fmla="*/ 35662 w 59664"/>
                      <a:gd name="connsiteY0" fmla="*/ 48006 h 48006"/>
                      <a:gd name="connsiteX1" fmla="*/ 24003 w 59664"/>
                      <a:gd name="connsiteY1" fmla="*/ 48006 h 48006"/>
                      <a:gd name="connsiteX2" fmla="*/ 0 w 59664"/>
                      <a:gd name="connsiteY2" fmla="*/ 24003 h 48006"/>
                      <a:gd name="connsiteX3" fmla="*/ 0 w 59664"/>
                      <a:gd name="connsiteY3" fmla="*/ 24003 h 48006"/>
                      <a:gd name="connsiteX4" fmla="*/ 24003 w 59664"/>
                      <a:gd name="connsiteY4" fmla="*/ 0 h 48006"/>
                      <a:gd name="connsiteX5" fmla="*/ 35662 w 59664"/>
                      <a:gd name="connsiteY5" fmla="*/ 0 h 48006"/>
                      <a:gd name="connsiteX6" fmla="*/ 59665 w 59664"/>
                      <a:gd name="connsiteY6" fmla="*/ 24003 h 48006"/>
                      <a:gd name="connsiteX7" fmla="*/ 59665 w 59664"/>
                      <a:gd name="connsiteY7" fmla="*/ 24003 h 48006"/>
                      <a:gd name="connsiteX8" fmla="*/ 35662 w 59664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664" h="48006">
                        <a:moveTo>
                          <a:pt x="35662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35662" y="0"/>
                        </a:lnTo>
                        <a:cubicBezTo>
                          <a:pt x="48692" y="0"/>
                          <a:pt x="59665" y="10973"/>
                          <a:pt x="59665" y="24003"/>
                        </a:cubicBezTo>
                        <a:lnTo>
                          <a:pt x="59665" y="24003"/>
                        </a:lnTo>
                        <a:cubicBezTo>
                          <a:pt x="59665" y="37033"/>
                          <a:pt x="48692" y="48006"/>
                          <a:pt x="35662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629A9BA7-1AEA-3FC7-F884-DD908B5AB7F0}"/>
                      </a:ext>
                    </a:extLst>
                  </p:cNvPr>
                  <p:cNvSpPr/>
                  <p:nvPr/>
                </p:nvSpPr>
                <p:spPr>
                  <a:xfrm>
                    <a:off x="6183096" y="2752115"/>
                    <a:ext cx="59664" cy="48006"/>
                  </a:xfrm>
                  <a:custGeom>
                    <a:avLst/>
                    <a:gdLst>
                      <a:gd name="connsiteX0" fmla="*/ 35662 w 59664"/>
                      <a:gd name="connsiteY0" fmla="*/ 48006 h 48006"/>
                      <a:gd name="connsiteX1" fmla="*/ 24003 w 59664"/>
                      <a:gd name="connsiteY1" fmla="*/ 48006 h 48006"/>
                      <a:gd name="connsiteX2" fmla="*/ 0 w 59664"/>
                      <a:gd name="connsiteY2" fmla="*/ 24003 h 48006"/>
                      <a:gd name="connsiteX3" fmla="*/ 0 w 59664"/>
                      <a:gd name="connsiteY3" fmla="*/ 24003 h 48006"/>
                      <a:gd name="connsiteX4" fmla="*/ 24003 w 59664"/>
                      <a:gd name="connsiteY4" fmla="*/ 0 h 48006"/>
                      <a:gd name="connsiteX5" fmla="*/ 35662 w 59664"/>
                      <a:gd name="connsiteY5" fmla="*/ 0 h 48006"/>
                      <a:gd name="connsiteX6" fmla="*/ 59665 w 59664"/>
                      <a:gd name="connsiteY6" fmla="*/ 24003 h 48006"/>
                      <a:gd name="connsiteX7" fmla="*/ 59665 w 59664"/>
                      <a:gd name="connsiteY7" fmla="*/ 24003 h 48006"/>
                      <a:gd name="connsiteX8" fmla="*/ 35662 w 59664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664" h="48006">
                        <a:moveTo>
                          <a:pt x="35662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35662" y="0"/>
                        </a:lnTo>
                        <a:cubicBezTo>
                          <a:pt x="48692" y="0"/>
                          <a:pt x="59665" y="10973"/>
                          <a:pt x="59665" y="24003"/>
                        </a:cubicBezTo>
                        <a:lnTo>
                          <a:pt x="59665" y="24003"/>
                        </a:lnTo>
                        <a:cubicBezTo>
                          <a:pt x="59665" y="37033"/>
                          <a:pt x="49378" y="48006"/>
                          <a:pt x="35662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9E9D6463-4991-001A-77A7-53E2A361F5DE}"/>
                      </a:ext>
                    </a:extLst>
                  </p:cNvPr>
                  <p:cNvSpPr/>
                  <p:nvPr/>
                </p:nvSpPr>
                <p:spPr>
                  <a:xfrm>
                    <a:off x="6299682" y="2752115"/>
                    <a:ext cx="59664" cy="48006"/>
                  </a:xfrm>
                  <a:custGeom>
                    <a:avLst/>
                    <a:gdLst>
                      <a:gd name="connsiteX0" fmla="*/ 35662 w 59664"/>
                      <a:gd name="connsiteY0" fmla="*/ 48006 h 48006"/>
                      <a:gd name="connsiteX1" fmla="*/ 24003 w 59664"/>
                      <a:gd name="connsiteY1" fmla="*/ 48006 h 48006"/>
                      <a:gd name="connsiteX2" fmla="*/ 0 w 59664"/>
                      <a:gd name="connsiteY2" fmla="*/ 24003 h 48006"/>
                      <a:gd name="connsiteX3" fmla="*/ 0 w 59664"/>
                      <a:gd name="connsiteY3" fmla="*/ 24003 h 48006"/>
                      <a:gd name="connsiteX4" fmla="*/ 24003 w 59664"/>
                      <a:gd name="connsiteY4" fmla="*/ 0 h 48006"/>
                      <a:gd name="connsiteX5" fmla="*/ 35662 w 59664"/>
                      <a:gd name="connsiteY5" fmla="*/ 0 h 48006"/>
                      <a:gd name="connsiteX6" fmla="*/ 59665 w 59664"/>
                      <a:gd name="connsiteY6" fmla="*/ 24003 h 48006"/>
                      <a:gd name="connsiteX7" fmla="*/ 59665 w 59664"/>
                      <a:gd name="connsiteY7" fmla="*/ 24003 h 48006"/>
                      <a:gd name="connsiteX8" fmla="*/ 35662 w 59664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9664" h="48006">
                        <a:moveTo>
                          <a:pt x="35662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35662" y="0"/>
                        </a:lnTo>
                        <a:cubicBezTo>
                          <a:pt x="48692" y="0"/>
                          <a:pt x="59665" y="10973"/>
                          <a:pt x="59665" y="24003"/>
                        </a:cubicBezTo>
                        <a:lnTo>
                          <a:pt x="59665" y="24003"/>
                        </a:lnTo>
                        <a:cubicBezTo>
                          <a:pt x="59665" y="37033"/>
                          <a:pt x="48692" y="48006"/>
                          <a:pt x="35662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94799CA7-4B5D-DA57-E714-75CDFAD91C75}"/>
                      </a:ext>
                    </a:extLst>
                  </p:cNvPr>
                  <p:cNvSpPr/>
                  <p:nvPr/>
                </p:nvSpPr>
                <p:spPr>
                  <a:xfrm>
                    <a:off x="5834024" y="2647188"/>
                    <a:ext cx="145389" cy="48006"/>
                  </a:xfrm>
                  <a:custGeom>
                    <a:avLst/>
                    <a:gdLst>
                      <a:gd name="connsiteX0" fmla="*/ 121387 w 145389"/>
                      <a:gd name="connsiteY0" fmla="*/ 48006 h 48006"/>
                      <a:gd name="connsiteX1" fmla="*/ 24003 w 145389"/>
                      <a:gd name="connsiteY1" fmla="*/ 48006 h 48006"/>
                      <a:gd name="connsiteX2" fmla="*/ 0 w 145389"/>
                      <a:gd name="connsiteY2" fmla="*/ 24003 h 48006"/>
                      <a:gd name="connsiteX3" fmla="*/ 0 w 145389"/>
                      <a:gd name="connsiteY3" fmla="*/ 24003 h 48006"/>
                      <a:gd name="connsiteX4" fmla="*/ 24003 w 145389"/>
                      <a:gd name="connsiteY4" fmla="*/ 0 h 48006"/>
                      <a:gd name="connsiteX5" fmla="*/ 121387 w 145389"/>
                      <a:gd name="connsiteY5" fmla="*/ 0 h 48006"/>
                      <a:gd name="connsiteX6" fmla="*/ 145390 w 145389"/>
                      <a:gd name="connsiteY6" fmla="*/ 24003 h 48006"/>
                      <a:gd name="connsiteX7" fmla="*/ 145390 w 145389"/>
                      <a:gd name="connsiteY7" fmla="*/ 24003 h 48006"/>
                      <a:gd name="connsiteX8" fmla="*/ 121387 w 145389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5389" h="48006">
                        <a:moveTo>
                          <a:pt x="121387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121387" y="0"/>
                        </a:lnTo>
                        <a:cubicBezTo>
                          <a:pt x="134417" y="0"/>
                          <a:pt x="145390" y="10973"/>
                          <a:pt x="145390" y="24003"/>
                        </a:cubicBezTo>
                        <a:lnTo>
                          <a:pt x="145390" y="24003"/>
                        </a:lnTo>
                        <a:cubicBezTo>
                          <a:pt x="145390" y="37033"/>
                          <a:pt x="134417" y="48006"/>
                          <a:pt x="121387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2583BDA2-6DFD-209A-590D-43134BF214A3}"/>
                      </a:ext>
                    </a:extLst>
                  </p:cNvPr>
                  <p:cNvSpPr/>
                  <p:nvPr/>
                </p:nvSpPr>
                <p:spPr>
                  <a:xfrm>
                    <a:off x="4886934" y="2752115"/>
                    <a:ext cx="404622" cy="48006"/>
                  </a:xfrm>
                  <a:custGeom>
                    <a:avLst/>
                    <a:gdLst>
                      <a:gd name="connsiteX0" fmla="*/ 380619 w 404622"/>
                      <a:gd name="connsiteY0" fmla="*/ 48006 h 48006"/>
                      <a:gd name="connsiteX1" fmla="*/ 24003 w 404622"/>
                      <a:gd name="connsiteY1" fmla="*/ 48006 h 48006"/>
                      <a:gd name="connsiteX2" fmla="*/ 0 w 404622"/>
                      <a:gd name="connsiteY2" fmla="*/ 24003 h 48006"/>
                      <a:gd name="connsiteX3" fmla="*/ 0 w 404622"/>
                      <a:gd name="connsiteY3" fmla="*/ 24003 h 48006"/>
                      <a:gd name="connsiteX4" fmla="*/ 24003 w 404622"/>
                      <a:gd name="connsiteY4" fmla="*/ 0 h 48006"/>
                      <a:gd name="connsiteX5" fmla="*/ 380619 w 404622"/>
                      <a:gd name="connsiteY5" fmla="*/ 0 h 48006"/>
                      <a:gd name="connsiteX6" fmla="*/ 404622 w 404622"/>
                      <a:gd name="connsiteY6" fmla="*/ 24003 h 48006"/>
                      <a:gd name="connsiteX7" fmla="*/ 404622 w 404622"/>
                      <a:gd name="connsiteY7" fmla="*/ 24003 h 48006"/>
                      <a:gd name="connsiteX8" fmla="*/ 380619 w 404622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4622" h="48006">
                        <a:moveTo>
                          <a:pt x="380619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380619" y="0"/>
                        </a:lnTo>
                        <a:cubicBezTo>
                          <a:pt x="393649" y="0"/>
                          <a:pt x="404622" y="10973"/>
                          <a:pt x="404622" y="24003"/>
                        </a:cubicBezTo>
                        <a:lnTo>
                          <a:pt x="404622" y="24003"/>
                        </a:lnTo>
                        <a:cubicBezTo>
                          <a:pt x="404622" y="37033"/>
                          <a:pt x="393649" y="48006"/>
                          <a:pt x="380619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D6DC38F8-2B10-D1BA-71D8-73763794990C}"/>
                      </a:ext>
                    </a:extLst>
                  </p:cNvPr>
                  <p:cNvSpPr/>
                  <p:nvPr/>
                </p:nvSpPr>
                <p:spPr>
                  <a:xfrm>
                    <a:off x="5755157" y="2752115"/>
                    <a:ext cx="371703" cy="48006"/>
                  </a:xfrm>
                  <a:custGeom>
                    <a:avLst/>
                    <a:gdLst>
                      <a:gd name="connsiteX0" fmla="*/ 347701 w 371703"/>
                      <a:gd name="connsiteY0" fmla="*/ 48006 h 48006"/>
                      <a:gd name="connsiteX1" fmla="*/ 24003 w 371703"/>
                      <a:gd name="connsiteY1" fmla="*/ 48006 h 48006"/>
                      <a:gd name="connsiteX2" fmla="*/ 0 w 371703"/>
                      <a:gd name="connsiteY2" fmla="*/ 24003 h 48006"/>
                      <a:gd name="connsiteX3" fmla="*/ 0 w 371703"/>
                      <a:gd name="connsiteY3" fmla="*/ 24003 h 48006"/>
                      <a:gd name="connsiteX4" fmla="*/ 24003 w 371703"/>
                      <a:gd name="connsiteY4" fmla="*/ 0 h 48006"/>
                      <a:gd name="connsiteX5" fmla="*/ 347701 w 371703"/>
                      <a:gd name="connsiteY5" fmla="*/ 0 h 48006"/>
                      <a:gd name="connsiteX6" fmla="*/ 371704 w 371703"/>
                      <a:gd name="connsiteY6" fmla="*/ 24003 h 48006"/>
                      <a:gd name="connsiteX7" fmla="*/ 371704 w 371703"/>
                      <a:gd name="connsiteY7" fmla="*/ 24003 h 48006"/>
                      <a:gd name="connsiteX8" fmla="*/ 347701 w 371703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71703" h="48006">
                        <a:moveTo>
                          <a:pt x="347701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347701" y="0"/>
                        </a:lnTo>
                        <a:cubicBezTo>
                          <a:pt x="360731" y="0"/>
                          <a:pt x="371704" y="10973"/>
                          <a:pt x="371704" y="24003"/>
                        </a:cubicBezTo>
                        <a:lnTo>
                          <a:pt x="371704" y="24003"/>
                        </a:lnTo>
                        <a:cubicBezTo>
                          <a:pt x="371018" y="37033"/>
                          <a:pt x="360731" y="48006"/>
                          <a:pt x="347701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013C4D9C-DABF-E4AD-AC30-B23FC517A11A}"/>
                      </a:ext>
                    </a:extLst>
                  </p:cNvPr>
                  <p:cNvSpPr/>
                  <p:nvPr/>
                </p:nvSpPr>
                <p:spPr>
                  <a:xfrm>
                    <a:off x="6576745" y="2752115"/>
                    <a:ext cx="200253" cy="48006"/>
                  </a:xfrm>
                  <a:custGeom>
                    <a:avLst/>
                    <a:gdLst>
                      <a:gd name="connsiteX0" fmla="*/ 176251 w 200253"/>
                      <a:gd name="connsiteY0" fmla="*/ 48006 h 48006"/>
                      <a:gd name="connsiteX1" fmla="*/ 24003 w 200253"/>
                      <a:gd name="connsiteY1" fmla="*/ 48006 h 48006"/>
                      <a:gd name="connsiteX2" fmla="*/ 0 w 200253"/>
                      <a:gd name="connsiteY2" fmla="*/ 24003 h 48006"/>
                      <a:gd name="connsiteX3" fmla="*/ 0 w 200253"/>
                      <a:gd name="connsiteY3" fmla="*/ 24003 h 48006"/>
                      <a:gd name="connsiteX4" fmla="*/ 24003 w 200253"/>
                      <a:gd name="connsiteY4" fmla="*/ 0 h 48006"/>
                      <a:gd name="connsiteX5" fmla="*/ 176251 w 200253"/>
                      <a:gd name="connsiteY5" fmla="*/ 0 h 48006"/>
                      <a:gd name="connsiteX6" fmla="*/ 200254 w 200253"/>
                      <a:gd name="connsiteY6" fmla="*/ 24003 h 48006"/>
                      <a:gd name="connsiteX7" fmla="*/ 200254 w 200253"/>
                      <a:gd name="connsiteY7" fmla="*/ 24003 h 48006"/>
                      <a:gd name="connsiteX8" fmla="*/ 176251 w 200253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0253" h="48006">
                        <a:moveTo>
                          <a:pt x="176251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176251" y="0"/>
                        </a:lnTo>
                        <a:cubicBezTo>
                          <a:pt x="189281" y="0"/>
                          <a:pt x="200254" y="10973"/>
                          <a:pt x="200254" y="24003"/>
                        </a:cubicBezTo>
                        <a:lnTo>
                          <a:pt x="200254" y="24003"/>
                        </a:lnTo>
                        <a:cubicBezTo>
                          <a:pt x="200254" y="37033"/>
                          <a:pt x="189281" y="48006"/>
                          <a:pt x="176251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67370A96-1A6A-1CAA-9A53-16E238A2891A}"/>
                      </a:ext>
                    </a:extLst>
                  </p:cNvPr>
                  <p:cNvSpPr/>
                  <p:nvPr/>
                </p:nvSpPr>
                <p:spPr>
                  <a:xfrm>
                    <a:off x="7138416" y="2647188"/>
                    <a:ext cx="154990" cy="48006"/>
                  </a:xfrm>
                  <a:custGeom>
                    <a:avLst/>
                    <a:gdLst>
                      <a:gd name="connsiteX0" fmla="*/ 130988 w 154990"/>
                      <a:gd name="connsiteY0" fmla="*/ 48006 h 48006"/>
                      <a:gd name="connsiteX1" fmla="*/ 24003 w 154990"/>
                      <a:gd name="connsiteY1" fmla="*/ 48006 h 48006"/>
                      <a:gd name="connsiteX2" fmla="*/ 0 w 154990"/>
                      <a:gd name="connsiteY2" fmla="*/ 24003 h 48006"/>
                      <a:gd name="connsiteX3" fmla="*/ 0 w 154990"/>
                      <a:gd name="connsiteY3" fmla="*/ 24003 h 48006"/>
                      <a:gd name="connsiteX4" fmla="*/ 24003 w 154990"/>
                      <a:gd name="connsiteY4" fmla="*/ 0 h 48006"/>
                      <a:gd name="connsiteX5" fmla="*/ 130988 w 154990"/>
                      <a:gd name="connsiteY5" fmla="*/ 0 h 48006"/>
                      <a:gd name="connsiteX6" fmla="*/ 154991 w 154990"/>
                      <a:gd name="connsiteY6" fmla="*/ 24003 h 48006"/>
                      <a:gd name="connsiteX7" fmla="*/ 154991 w 154990"/>
                      <a:gd name="connsiteY7" fmla="*/ 24003 h 48006"/>
                      <a:gd name="connsiteX8" fmla="*/ 130988 w 154990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4990" h="48006">
                        <a:moveTo>
                          <a:pt x="130988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130988" y="0"/>
                        </a:lnTo>
                        <a:cubicBezTo>
                          <a:pt x="144018" y="0"/>
                          <a:pt x="154991" y="10973"/>
                          <a:pt x="154991" y="24003"/>
                        </a:cubicBezTo>
                        <a:lnTo>
                          <a:pt x="154991" y="24003"/>
                        </a:lnTo>
                        <a:cubicBezTo>
                          <a:pt x="154991" y="37033"/>
                          <a:pt x="144018" y="48006"/>
                          <a:pt x="130988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D807D8E4-844F-94F9-183D-639D02A156DF}"/>
                      </a:ext>
                    </a:extLst>
                  </p:cNvPr>
                  <p:cNvSpPr/>
                  <p:nvPr/>
                </p:nvSpPr>
                <p:spPr>
                  <a:xfrm>
                    <a:off x="5348478" y="2752115"/>
                    <a:ext cx="189280" cy="48006"/>
                  </a:xfrm>
                  <a:custGeom>
                    <a:avLst/>
                    <a:gdLst>
                      <a:gd name="connsiteX0" fmla="*/ 165278 w 189280"/>
                      <a:gd name="connsiteY0" fmla="*/ 48006 h 48006"/>
                      <a:gd name="connsiteX1" fmla="*/ 24003 w 189280"/>
                      <a:gd name="connsiteY1" fmla="*/ 48006 h 48006"/>
                      <a:gd name="connsiteX2" fmla="*/ 0 w 189280"/>
                      <a:gd name="connsiteY2" fmla="*/ 24003 h 48006"/>
                      <a:gd name="connsiteX3" fmla="*/ 0 w 189280"/>
                      <a:gd name="connsiteY3" fmla="*/ 24003 h 48006"/>
                      <a:gd name="connsiteX4" fmla="*/ 24003 w 189280"/>
                      <a:gd name="connsiteY4" fmla="*/ 0 h 48006"/>
                      <a:gd name="connsiteX5" fmla="*/ 165278 w 189280"/>
                      <a:gd name="connsiteY5" fmla="*/ 0 h 48006"/>
                      <a:gd name="connsiteX6" fmla="*/ 189281 w 189280"/>
                      <a:gd name="connsiteY6" fmla="*/ 24003 h 48006"/>
                      <a:gd name="connsiteX7" fmla="*/ 189281 w 189280"/>
                      <a:gd name="connsiteY7" fmla="*/ 24003 h 48006"/>
                      <a:gd name="connsiteX8" fmla="*/ 165278 w 189280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9280" h="48006">
                        <a:moveTo>
                          <a:pt x="165278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165278" y="0"/>
                        </a:lnTo>
                        <a:cubicBezTo>
                          <a:pt x="178308" y="0"/>
                          <a:pt x="189281" y="10973"/>
                          <a:pt x="189281" y="24003"/>
                        </a:cubicBezTo>
                        <a:lnTo>
                          <a:pt x="189281" y="24003"/>
                        </a:lnTo>
                        <a:cubicBezTo>
                          <a:pt x="188595" y="37033"/>
                          <a:pt x="178308" y="48006"/>
                          <a:pt x="165278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DD7580A0-E3BA-7A60-3973-C756561B53D0}"/>
                      </a:ext>
                    </a:extLst>
                  </p:cNvPr>
                  <p:cNvSpPr/>
                  <p:nvPr/>
                </p:nvSpPr>
                <p:spPr>
                  <a:xfrm>
                    <a:off x="5593994" y="2752115"/>
                    <a:ext cx="103555" cy="48006"/>
                  </a:xfrm>
                  <a:custGeom>
                    <a:avLst/>
                    <a:gdLst>
                      <a:gd name="connsiteX0" fmla="*/ 79553 w 103555"/>
                      <a:gd name="connsiteY0" fmla="*/ 48006 h 48006"/>
                      <a:gd name="connsiteX1" fmla="*/ 24003 w 103555"/>
                      <a:gd name="connsiteY1" fmla="*/ 48006 h 48006"/>
                      <a:gd name="connsiteX2" fmla="*/ 0 w 103555"/>
                      <a:gd name="connsiteY2" fmla="*/ 24003 h 48006"/>
                      <a:gd name="connsiteX3" fmla="*/ 0 w 103555"/>
                      <a:gd name="connsiteY3" fmla="*/ 24003 h 48006"/>
                      <a:gd name="connsiteX4" fmla="*/ 24003 w 103555"/>
                      <a:gd name="connsiteY4" fmla="*/ 0 h 48006"/>
                      <a:gd name="connsiteX5" fmla="*/ 79553 w 103555"/>
                      <a:gd name="connsiteY5" fmla="*/ 0 h 48006"/>
                      <a:gd name="connsiteX6" fmla="*/ 103556 w 103555"/>
                      <a:gd name="connsiteY6" fmla="*/ 24003 h 48006"/>
                      <a:gd name="connsiteX7" fmla="*/ 103556 w 103555"/>
                      <a:gd name="connsiteY7" fmla="*/ 24003 h 48006"/>
                      <a:gd name="connsiteX8" fmla="*/ 79553 w 103555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3555" h="48006">
                        <a:moveTo>
                          <a:pt x="79553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79553" y="0"/>
                        </a:lnTo>
                        <a:cubicBezTo>
                          <a:pt x="92583" y="0"/>
                          <a:pt x="103556" y="10973"/>
                          <a:pt x="103556" y="24003"/>
                        </a:cubicBezTo>
                        <a:lnTo>
                          <a:pt x="103556" y="24003"/>
                        </a:lnTo>
                        <a:cubicBezTo>
                          <a:pt x="103556" y="37033"/>
                          <a:pt x="92583" y="48006"/>
                          <a:pt x="79553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B7D0FABC-DD05-C4D2-F3A9-5CC47C9B7A73}"/>
                      </a:ext>
                    </a:extLst>
                  </p:cNvPr>
                  <p:cNvSpPr/>
                  <p:nvPr/>
                </p:nvSpPr>
                <p:spPr>
                  <a:xfrm>
                    <a:off x="6416268" y="2752115"/>
                    <a:ext cx="103555" cy="48006"/>
                  </a:xfrm>
                  <a:custGeom>
                    <a:avLst/>
                    <a:gdLst>
                      <a:gd name="connsiteX0" fmla="*/ 79553 w 103555"/>
                      <a:gd name="connsiteY0" fmla="*/ 48006 h 48006"/>
                      <a:gd name="connsiteX1" fmla="*/ 24003 w 103555"/>
                      <a:gd name="connsiteY1" fmla="*/ 48006 h 48006"/>
                      <a:gd name="connsiteX2" fmla="*/ 0 w 103555"/>
                      <a:gd name="connsiteY2" fmla="*/ 24003 h 48006"/>
                      <a:gd name="connsiteX3" fmla="*/ 0 w 103555"/>
                      <a:gd name="connsiteY3" fmla="*/ 24003 h 48006"/>
                      <a:gd name="connsiteX4" fmla="*/ 24003 w 103555"/>
                      <a:gd name="connsiteY4" fmla="*/ 0 h 48006"/>
                      <a:gd name="connsiteX5" fmla="*/ 79553 w 103555"/>
                      <a:gd name="connsiteY5" fmla="*/ 0 h 48006"/>
                      <a:gd name="connsiteX6" fmla="*/ 103556 w 103555"/>
                      <a:gd name="connsiteY6" fmla="*/ 24003 h 48006"/>
                      <a:gd name="connsiteX7" fmla="*/ 103556 w 103555"/>
                      <a:gd name="connsiteY7" fmla="*/ 24003 h 48006"/>
                      <a:gd name="connsiteX8" fmla="*/ 79553 w 103555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3555" h="48006">
                        <a:moveTo>
                          <a:pt x="79553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79553" y="0"/>
                        </a:lnTo>
                        <a:cubicBezTo>
                          <a:pt x="92583" y="0"/>
                          <a:pt x="103556" y="10973"/>
                          <a:pt x="103556" y="24003"/>
                        </a:cubicBezTo>
                        <a:lnTo>
                          <a:pt x="103556" y="24003"/>
                        </a:lnTo>
                        <a:cubicBezTo>
                          <a:pt x="103556" y="37033"/>
                          <a:pt x="92583" y="48006"/>
                          <a:pt x="79553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B8AA9E6C-6C9C-4ADB-4747-80A55064B2B7}"/>
                      </a:ext>
                    </a:extLst>
                  </p:cNvPr>
                  <p:cNvSpPr/>
                  <p:nvPr/>
                </p:nvSpPr>
                <p:spPr>
                  <a:xfrm>
                    <a:off x="6835292" y="2752115"/>
                    <a:ext cx="103556" cy="48006"/>
                  </a:xfrm>
                  <a:custGeom>
                    <a:avLst/>
                    <a:gdLst>
                      <a:gd name="connsiteX0" fmla="*/ 79553 w 103556"/>
                      <a:gd name="connsiteY0" fmla="*/ 48006 h 48006"/>
                      <a:gd name="connsiteX1" fmla="*/ 24003 w 103556"/>
                      <a:gd name="connsiteY1" fmla="*/ 48006 h 48006"/>
                      <a:gd name="connsiteX2" fmla="*/ 0 w 103556"/>
                      <a:gd name="connsiteY2" fmla="*/ 24003 h 48006"/>
                      <a:gd name="connsiteX3" fmla="*/ 0 w 103556"/>
                      <a:gd name="connsiteY3" fmla="*/ 24003 h 48006"/>
                      <a:gd name="connsiteX4" fmla="*/ 24003 w 103556"/>
                      <a:gd name="connsiteY4" fmla="*/ 0 h 48006"/>
                      <a:gd name="connsiteX5" fmla="*/ 79553 w 103556"/>
                      <a:gd name="connsiteY5" fmla="*/ 0 h 48006"/>
                      <a:gd name="connsiteX6" fmla="*/ 103556 w 103556"/>
                      <a:gd name="connsiteY6" fmla="*/ 24003 h 48006"/>
                      <a:gd name="connsiteX7" fmla="*/ 103556 w 103556"/>
                      <a:gd name="connsiteY7" fmla="*/ 24003 h 48006"/>
                      <a:gd name="connsiteX8" fmla="*/ 79553 w 103556"/>
                      <a:gd name="connsiteY8" fmla="*/ 48006 h 48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3556" h="48006">
                        <a:moveTo>
                          <a:pt x="79553" y="48006"/>
                        </a:moveTo>
                        <a:lnTo>
                          <a:pt x="24003" y="48006"/>
                        </a:lnTo>
                        <a:cubicBezTo>
                          <a:pt x="10973" y="48006"/>
                          <a:pt x="0" y="37033"/>
                          <a:pt x="0" y="24003"/>
                        </a:cubicBezTo>
                        <a:lnTo>
                          <a:pt x="0" y="24003"/>
                        </a:lnTo>
                        <a:cubicBezTo>
                          <a:pt x="0" y="10973"/>
                          <a:pt x="10973" y="0"/>
                          <a:pt x="24003" y="0"/>
                        </a:cubicBezTo>
                        <a:lnTo>
                          <a:pt x="79553" y="0"/>
                        </a:lnTo>
                        <a:cubicBezTo>
                          <a:pt x="92583" y="0"/>
                          <a:pt x="103556" y="10973"/>
                          <a:pt x="103556" y="24003"/>
                        </a:cubicBezTo>
                        <a:lnTo>
                          <a:pt x="103556" y="24003"/>
                        </a:lnTo>
                        <a:cubicBezTo>
                          <a:pt x="103556" y="37033"/>
                          <a:pt x="92583" y="48006"/>
                          <a:pt x="79553" y="48006"/>
                        </a:cubicBezTo>
                        <a:close/>
                      </a:path>
                    </a:pathLst>
                  </a:custGeom>
                  <a:solidFill>
                    <a:srgbClr val="A1E2E0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90C10C7-5790-2145-F25D-4EF5582EC582}"/>
                  </a:ext>
                </a:extLst>
              </p:cNvPr>
              <p:cNvSpPr/>
              <p:nvPr/>
            </p:nvSpPr>
            <p:spPr>
              <a:xfrm>
                <a:off x="4887620" y="2915335"/>
                <a:ext cx="2405786" cy="1438808"/>
              </a:xfrm>
              <a:custGeom>
                <a:avLst/>
                <a:gdLst>
                  <a:gd name="connsiteX0" fmla="*/ 2322119 w 2405786"/>
                  <a:gd name="connsiteY0" fmla="*/ 1438809 h 1438808"/>
                  <a:gd name="connsiteX1" fmla="*/ 82982 w 2405786"/>
                  <a:gd name="connsiteY1" fmla="*/ 1438809 h 1438808"/>
                  <a:gd name="connsiteX2" fmla="*/ 0 w 2405786"/>
                  <a:gd name="connsiteY2" fmla="*/ 1355827 h 1438808"/>
                  <a:gd name="connsiteX3" fmla="*/ 0 w 2405786"/>
                  <a:gd name="connsiteY3" fmla="*/ 82982 h 1438808"/>
                  <a:gd name="connsiteX4" fmla="*/ 82982 w 2405786"/>
                  <a:gd name="connsiteY4" fmla="*/ 0 h 1438808"/>
                  <a:gd name="connsiteX5" fmla="*/ 2322805 w 2405786"/>
                  <a:gd name="connsiteY5" fmla="*/ 0 h 1438808"/>
                  <a:gd name="connsiteX6" fmla="*/ 2405786 w 2405786"/>
                  <a:gd name="connsiteY6" fmla="*/ 82982 h 1438808"/>
                  <a:gd name="connsiteX7" fmla="*/ 2405786 w 2405786"/>
                  <a:gd name="connsiteY7" fmla="*/ 1355141 h 1438808"/>
                  <a:gd name="connsiteX8" fmla="*/ 2322119 w 2405786"/>
                  <a:gd name="connsiteY8" fmla="*/ 1438809 h 1438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5786" h="1438808">
                    <a:moveTo>
                      <a:pt x="2322119" y="1438809"/>
                    </a:moveTo>
                    <a:lnTo>
                      <a:pt x="82982" y="1438809"/>
                    </a:lnTo>
                    <a:cubicBezTo>
                      <a:pt x="37033" y="1438809"/>
                      <a:pt x="0" y="1401775"/>
                      <a:pt x="0" y="1355827"/>
                    </a:cubicBezTo>
                    <a:lnTo>
                      <a:pt x="0" y="82982"/>
                    </a:lnTo>
                    <a:cubicBezTo>
                      <a:pt x="0" y="37033"/>
                      <a:pt x="37033" y="0"/>
                      <a:pt x="82982" y="0"/>
                    </a:cubicBezTo>
                    <a:lnTo>
                      <a:pt x="2322805" y="0"/>
                    </a:lnTo>
                    <a:cubicBezTo>
                      <a:pt x="2368753" y="0"/>
                      <a:pt x="2405786" y="37033"/>
                      <a:pt x="2405786" y="82982"/>
                    </a:cubicBezTo>
                    <a:lnTo>
                      <a:pt x="2405786" y="1355141"/>
                    </a:lnTo>
                    <a:cubicBezTo>
                      <a:pt x="2405786" y="1401090"/>
                      <a:pt x="2368067" y="1438809"/>
                      <a:pt x="2322119" y="1438809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35FE7D5-8585-61CE-E46F-20570D2681A1}"/>
                  </a:ext>
                </a:extLst>
              </p:cNvPr>
              <p:cNvSpPr/>
              <p:nvPr/>
            </p:nvSpPr>
            <p:spPr>
              <a:xfrm>
                <a:off x="4886934" y="3492323"/>
                <a:ext cx="2208961" cy="719860"/>
              </a:xfrm>
              <a:custGeom>
                <a:avLst/>
                <a:gdLst>
                  <a:gd name="connsiteX0" fmla="*/ 1479956 w 2208961"/>
                  <a:gd name="connsiteY0" fmla="*/ 244601 h 719860"/>
                  <a:gd name="connsiteX1" fmla="*/ 440283 w 2208961"/>
                  <a:gd name="connsiteY1" fmla="*/ 2513 h 719860"/>
                  <a:gd name="connsiteX2" fmla="*/ 0 w 2208961"/>
                  <a:gd name="connsiteY2" fmla="*/ 152704 h 719860"/>
                  <a:gd name="connsiteX3" fmla="*/ 0 w 2208961"/>
                  <a:gd name="connsiteY3" fmla="*/ 719860 h 719860"/>
                  <a:gd name="connsiteX4" fmla="*/ 2208962 w 2208961"/>
                  <a:gd name="connsiteY4" fmla="*/ 719860 h 719860"/>
                  <a:gd name="connsiteX5" fmla="*/ 2208962 w 2208961"/>
                  <a:gd name="connsiteY5" fmla="*/ 304265 h 719860"/>
                  <a:gd name="connsiteX6" fmla="*/ 1479956 w 2208961"/>
                  <a:gd name="connsiteY6" fmla="*/ 244601 h 719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8961" h="719860">
                    <a:moveTo>
                      <a:pt x="1479956" y="244601"/>
                    </a:moveTo>
                    <a:cubicBezTo>
                      <a:pt x="1411376" y="235000"/>
                      <a:pt x="802386" y="-28348"/>
                      <a:pt x="440283" y="2513"/>
                    </a:cubicBezTo>
                    <a:cubicBezTo>
                      <a:pt x="227685" y="20344"/>
                      <a:pt x="125501" y="80009"/>
                      <a:pt x="0" y="152704"/>
                    </a:cubicBezTo>
                    <a:lnTo>
                      <a:pt x="0" y="719860"/>
                    </a:lnTo>
                    <a:lnTo>
                      <a:pt x="2208962" y="719860"/>
                    </a:lnTo>
                    <a:lnTo>
                      <a:pt x="2208962" y="304265"/>
                    </a:lnTo>
                    <a:cubicBezTo>
                      <a:pt x="1980590" y="363930"/>
                      <a:pt x="1544422" y="254202"/>
                      <a:pt x="1479956" y="244601"/>
                    </a:cubicBezTo>
                    <a:close/>
                  </a:path>
                </a:pathLst>
              </a:custGeom>
              <a:solidFill>
                <a:srgbClr val="BDF4F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66F2C88-EA17-7DE9-7544-C13314A59C84}"/>
                  </a:ext>
                </a:extLst>
              </p:cNvPr>
              <p:cNvSpPr/>
              <p:nvPr/>
            </p:nvSpPr>
            <p:spPr>
              <a:xfrm>
                <a:off x="5275097" y="3518692"/>
                <a:ext cx="2017623" cy="835452"/>
              </a:xfrm>
              <a:custGeom>
                <a:avLst/>
                <a:gdLst>
                  <a:gd name="connsiteX0" fmla="*/ 1954530 w 2017623"/>
                  <a:gd name="connsiteY0" fmla="*/ 835452 h 835452"/>
                  <a:gd name="connsiteX1" fmla="*/ 2017624 w 2017623"/>
                  <a:gd name="connsiteY1" fmla="*/ 772358 h 835452"/>
                  <a:gd name="connsiteX2" fmla="*/ 2017624 w 2017623"/>
                  <a:gd name="connsiteY2" fmla="*/ 66670 h 835452"/>
                  <a:gd name="connsiteX3" fmla="*/ 1910639 w 2017623"/>
                  <a:gd name="connsiteY3" fmla="*/ 77643 h 835452"/>
                  <a:gd name="connsiteX4" fmla="*/ 1383944 w 2017623"/>
                  <a:gd name="connsiteY4" fmla="*/ 83815 h 835452"/>
                  <a:gd name="connsiteX5" fmla="*/ 957377 w 2017623"/>
                  <a:gd name="connsiteY5" fmla="*/ 259380 h 835452"/>
                  <a:gd name="connsiteX6" fmla="*/ 581559 w 2017623"/>
                  <a:gd name="connsiteY6" fmla="*/ 504210 h 835452"/>
                  <a:gd name="connsiteX7" fmla="*/ 0 w 2017623"/>
                  <a:gd name="connsiteY7" fmla="*/ 835452 h 835452"/>
                  <a:gd name="connsiteX8" fmla="*/ 1954530 w 2017623"/>
                  <a:gd name="connsiteY8" fmla="*/ 835452 h 83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7623" h="835452">
                    <a:moveTo>
                      <a:pt x="1954530" y="835452"/>
                    </a:moveTo>
                    <a:cubicBezTo>
                      <a:pt x="1989506" y="835452"/>
                      <a:pt x="2017624" y="807334"/>
                      <a:pt x="2017624" y="772358"/>
                    </a:cubicBezTo>
                    <a:lnTo>
                      <a:pt x="2017624" y="66670"/>
                    </a:lnTo>
                    <a:cubicBezTo>
                      <a:pt x="2001850" y="63241"/>
                      <a:pt x="1970989" y="64613"/>
                      <a:pt x="1910639" y="77643"/>
                    </a:cubicBezTo>
                    <a:cubicBezTo>
                      <a:pt x="1766621" y="109190"/>
                      <a:pt x="1527962" y="-116438"/>
                      <a:pt x="1383944" y="83815"/>
                    </a:cubicBezTo>
                    <a:cubicBezTo>
                      <a:pt x="1239926" y="284069"/>
                      <a:pt x="1176833" y="271724"/>
                      <a:pt x="957377" y="259380"/>
                    </a:cubicBezTo>
                    <a:cubicBezTo>
                      <a:pt x="737921" y="247035"/>
                      <a:pt x="677571" y="404769"/>
                      <a:pt x="581559" y="504210"/>
                    </a:cubicBezTo>
                    <a:cubicBezTo>
                      <a:pt x="438226" y="651657"/>
                      <a:pt x="124130" y="786074"/>
                      <a:pt x="0" y="835452"/>
                    </a:cubicBezTo>
                    <a:lnTo>
                      <a:pt x="1954530" y="835452"/>
                    </a:lnTo>
                    <a:close/>
                  </a:path>
                </a:pathLst>
              </a:custGeom>
              <a:solidFill>
                <a:srgbClr val="8FD1C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7" name="Graphic 2">
                <a:extLst>
                  <a:ext uri="{FF2B5EF4-FFF2-40B4-BE49-F238E27FC236}">
                    <a16:creationId xmlns:a16="http://schemas.microsoft.com/office/drawing/2014/main" id="{9B537D09-5DA4-D5A6-E552-88E908B37599}"/>
                  </a:ext>
                </a:extLst>
              </p:cNvPr>
              <p:cNvGrpSpPr/>
              <p:nvPr/>
            </p:nvGrpSpPr>
            <p:grpSpPr>
              <a:xfrm>
                <a:off x="4760061" y="1683639"/>
                <a:ext cx="2671876" cy="342900"/>
                <a:chOff x="4760061" y="1683639"/>
                <a:chExt cx="2671876" cy="342900"/>
              </a:xfrm>
            </p:grpSpPr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44F3D455-1EA1-2DCF-C7B1-1EF776D1E28A}"/>
                    </a:ext>
                  </a:extLst>
                </p:cNvPr>
                <p:cNvSpPr/>
                <p:nvPr/>
              </p:nvSpPr>
              <p:spPr>
                <a:xfrm>
                  <a:off x="4760061" y="1683639"/>
                  <a:ext cx="2671876" cy="342900"/>
                </a:xfrm>
                <a:custGeom>
                  <a:avLst/>
                  <a:gdLst>
                    <a:gd name="connsiteX0" fmla="*/ 2527859 w 2671876"/>
                    <a:gd name="connsiteY0" fmla="*/ 342900 h 342900"/>
                    <a:gd name="connsiteX1" fmla="*/ 144018 w 2671876"/>
                    <a:gd name="connsiteY1" fmla="*/ 342900 h 342900"/>
                    <a:gd name="connsiteX2" fmla="*/ 0 w 2671876"/>
                    <a:gd name="connsiteY2" fmla="*/ 198882 h 342900"/>
                    <a:gd name="connsiteX3" fmla="*/ 0 w 2671876"/>
                    <a:gd name="connsiteY3" fmla="*/ 144018 h 342900"/>
                    <a:gd name="connsiteX4" fmla="*/ 144018 w 2671876"/>
                    <a:gd name="connsiteY4" fmla="*/ 0 h 342900"/>
                    <a:gd name="connsiteX5" fmla="*/ 2527859 w 2671876"/>
                    <a:gd name="connsiteY5" fmla="*/ 0 h 342900"/>
                    <a:gd name="connsiteX6" fmla="*/ 2671877 w 2671876"/>
                    <a:gd name="connsiteY6" fmla="*/ 144018 h 342900"/>
                    <a:gd name="connsiteX7" fmla="*/ 2671877 w 2671876"/>
                    <a:gd name="connsiteY7" fmla="*/ 198882 h 342900"/>
                    <a:gd name="connsiteX8" fmla="*/ 2527859 w 2671876"/>
                    <a:gd name="connsiteY8" fmla="*/ 342900 h 342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71876" h="342900">
                      <a:moveTo>
                        <a:pt x="2527859" y="342900"/>
                      </a:moveTo>
                      <a:lnTo>
                        <a:pt x="144018" y="342900"/>
                      </a:lnTo>
                      <a:cubicBezTo>
                        <a:pt x="64465" y="342900"/>
                        <a:pt x="0" y="277749"/>
                        <a:pt x="0" y="198882"/>
                      </a:cubicBezTo>
                      <a:lnTo>
                        <a:pt x="0" y="144018"/>
                      </a:lnTo>
                      <a:cubicBezTo>
                        <a:pt x="0" y="64465"/>
                        <a:pt x="65151" y="0"/>
                        <a:pt x="144018" y="0"/>
                      </a:cubicBezTo>
                      <a:lnTo>
                        <a:pt x="2527859" y="0"/>
                      </a:lnTo>
                      <a:cubicBezTo>
                        <a:pt x="2607412" y="0"/>
                        <a:pt x="2671877" y="65151"/>
                        <a:pt x="2671877" y="144018"/>
                      </a:cubicBezTo>
                      <a:lnTo>
                        <a:pt x="2671877" y="198882"/>
                      </a:lnTo>
                      <a:cubicBezTo>
                        <a:pt x="2671877" y="277749"/>
                        <a:pt x="2606726" y="342900"/>
                        <a:pt x="2527859" y="342900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17B8035F-095C-4BC0-DC31-F026D94E8F4E}"/>
                    </a:ext>
                  </a:extLst>
                </p:cNvPr>
                <p:cNvSpPr/>
                <p:nvPr/>
              </p:nvSpPr>
              <p:spPr>
                <a:xfrm>
                  <a:off x="4891735" y="1767306"/>
                  <a:ext cx="173533" cy="174193"/>
                </a:xfrm>
                <a:custGeom>
                  <a:avLst/>
                  <a:gdLst>
                    <a:gd name="connsiteX0" fmla="*/ 144704 w 173533"/>
                    <a:gd name="connsiteY0" fmla="*/ 0 h 174193"/>
                    <a:gd name="connsiteX1" fmla="*/ 29490 w 173533"/>
                    <a:gd name="connsiteY1" fmla="*/ 0 h 174193"/>
                    <a:gd name="connsiteX2" fmla="*/ 0 w 173533"/>
                    <a:gd name="connsiteY2" fmla="*/ 29489 h 174193"/>
                    <a:gd name="connsiteX3" fmla="*/ 0 w 173533"/>
                    <a:gd name="connsiteY3" fmla="*/ 144704 h 174193"/>
                    <a:gd name="connsiteX4" fmla="*/ 29490 w 173533"/>
                    <a:gd name="connsiteY4" fmla="*/ 174193 h 174193"/>
                    <a:gd name="connsiteX5" fmla="*/ 92583 w 173533"/>
                    <a:gd name="connsiteY5" fmla="*/ 174193 h 174193"/>
                    <a:gd name="connsiteX6" fmla="*/ 92583 w 173533"/>
                    <a:gd name="connsiteY6" fmla="*/ 106985 h 174193"/>
                    <a:gd name="connsiteX7" fmla="*/ 69952 w 173533"/>
                    <a:gd name="connsiteY7" fmla="*/ 106985 h 174193"/>
                    <a:gd name="connsiteX8" fmla="*/ 69952 w 173533"/>
                    <a:gd name="connsiteY8" fmla="*/ 80924 h 174193"/>
                    <a:gd name="connsiteX9" fmla="*/ 92583 w 173533"/>
                    <a:gd name="connsiteY9" fmla="*/ 80924 h 174193"/>
                    <a:gd name="connsiteX10" fmla="*/ 92583 w 173533"/>
                    <a:gd name="connsiteY10" fmla="*/ 61722 h 174193"/>
                    <a:gd name="connsiteX11" fmla="*/ 126187 w 173533"/>
                    <a:gd name="connsiteY11" fmla="*/ 27432 h 174193"/>
                    <a:gd name="connsiteX12" fmla="*/ 146076 w 173533"/>
                    <a:gd name="connsiteY12" fmla="*/ 28118 h 174193"/>
                    <a:gd name="connsiteX13" fmla="*/ 146076 w 173533"/>
                    <a:gd name="connsiteY13" fmla="*/ 51435 h 174193"/>
                    <a:gd name="connsiteX14" fmla="*/ 132360 w 173533"/>
                    <a:gd name="connsiteY14" fmla="*/ 51435 h 174193"/>
                    <a:gd name="connsiteX15" fmla="*/ 119329 w 173533"/>
                    <a:gd name="connsiteY15" fmla="*/ 64465 h 174193"/>
                    <a:gd name="connsiteX16" fmla="*/ 119329 w 173533"/>
                    <a:gd name="connsiteY16" fmla="*/ 80924 h 174193"/>
                    <a:gd name="connsiteX17" fmla="*/ 145390 w 173533"/>
                    <a:gd name="connsiteY17" fmla="*/ 80924 h 174193"/>
                    <a:gd name="connsiteX18" fmla="*/ 141961 w 173533"/>
                    <a:gd name="connsiteY18" fmla="*/ 106985 h 174193"/>
                    <a:gd name="connsiteX19" fmla="*/ 119329 w 173533"/>
                    <a:gd name="connsiteY19" fmla="*/ 106985 h 174193"/>
                    <a:gd name="connsiteX20" fmla="*/ 119329 w 173533"/>
                    <a:gd name="connsiteY20" fmla="*/ 174193 h 174193"/>
                    <a:gd name="connsiteX21" fmla="*/ 144018 w 173533"/>
                    <a:gd name="connsiteY21" fmla="*/ 174193 h 174193"/>
                    <a:gd name="connsiteX22" fmla="*/ 173508 w 173533"/>
                    <a:gd name="connsiteY22" fmla="*/ 144704 h 174193"/>
                    <a:gd name="connsiteX23" fmla="*/ 173508 w 173533"/>
                    <a:gd name="connsiteY23" fmla="*/ 29489 h 174193"/>
                    <a:gd name="connsiteX24" fmla="*/ 144704 w 173533"/>
                    <a:gd name="connsiteY24" fmla="*/ 0 h 17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3533" h="174193">
                      <a:moveTo>
                        <a:pt x="144704" y="0"/>
                      </a:moveTo>
                      <a:lnTo>
                        <a:pt x="29490" y="0"/>
                      </a:lnTo>
                      <a:cubicBezTo>
                        <a:pt x="13030" y="0"/>
                        <a:pt x="0" y="13030"/>
                        <a:pt x="0" y="29489"/>
                      </a:cubicBezTo>
                      <a:lnTo>
                        <a:pt x="0" y="144704"/>
                      </a:lnTo>
                      <a:cubicBezTo>
                        <a:pt x="0" y="161163"/>
                        <a:pt x="13030" y="174193"/>
                        <a:pt x="29490" y="174193"/>
                      </a:cubicBezTo>
                      <a:lnTo>
                        <a:pt x="92583" y="174193"/>
                      </a:lnTo>
                      <a:lnTo>
                        <a:pt x="92583" y="106985"/>
                      </a:lnTo>
                      <a:lnTo>
                        <a:pt x="69952" y="106985"/>
                      </a:lnTo>
                      <a:lnTo>
                        <a:pt x="69952" y="80924"/>
                      </a:lnTo>
                      <a:lnTo>
                        <a:pt x="92583" y="80924"/>
                      </a:lnTo>
                      <a:lnTo>
                        <a:pt x="92583" y="61722"/>
                      </a:lnTo>
                      <a:cubicBezTo>
                        <a:pt x="92583" y="39090"/>
                        <a:pt x="106299" y="27432"/>
                        <a:pt x="126187" y="27432"/>
                      </a:cubicBezTo>
                      <a:cubicBezTo>
                        <a:pt x="135789" y="27432"/>
                        <a:pt x="144018" y="28118"/>
                        <a:pt x="146076" y="28118"/>
                      </a:cubicBezTo>
                      <a:lnTo>
                        <a:pt x="146076" y="51435"/>
                      </a:lnTo>
                      <a:lnTo>
                        <a:pt x="132360" y="51435"/>
                      </a:lnTo>
                      <a:cubicBezTo>
                        <a:pt x="121387" y="51435"/>
                        <a:pt x="119329" y="56921"/>
                        <a:pt x="119329" y="64465"/>
                      </a:cubicBezTo>
                      <a:lnTo>
                        <a:pt x="119329" y="80924"/>
                      </a:lnTo>
                      <a:lnTo>
                        <a:pt x="145390" y="80924"/>
                      </a:lnTo>
                      <a:lnTo>
                        <a:pt x="141961" y="106985"/>
                      </a:lnTo>
                      <a:lnTo>
                        <a:pt x="119329" y="106985"/>
                      </a:lnTo>
                      <a:lnTo>
                        <a:pt x="119329" y="174193"/>
                      </a:lnTo>
                      <a:lnTo>
                        <a:pt x="144018" y="174193"/>
                      </a:lnTo>
                      <a:cubicBezTo>
                        <a:pt x="160477" y="174193"/>
                        <a:pt x="173508" y="161163"/>
                        <a:pt x="173508" y="144704"/>
                      </a:cubicBezTo>
                      <a:lnTo>
                        <a:pt x="173508" y="29489"/>
                      </a:lnTo>
                      <a:cubicBezTo>
                        <a:pt x="174193" y="13716"/>
                        <a:pt x="161163" y="0"/>
                        <a:pt x="1447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0" name="Graphic 2">
                <a:extLst>
                  <a:ext uri="{FF2B5EF4-FFF2-40B4-BE49-F238E27FC236}">
                    <a16:creationId xmlns:a16="http://schemas.microsoft.com/office/drawing/2014/main" id="{DB0D0B58-2A83-509D-A6FA-F67A96853307}"/>
                  </a:ext>
                </a:extLst>
              </p:cNvPr>
              <p:cNvGrpSpPr/>
              <p:nvPr/>
            </p:nvGrpSpPr>
            <p:grpSpPr>
              <a:xfrm>
                <a:off x="4882819" y="3872340"/>
                <a:ext cx="1453895" cy="483175"/>
                <a:chOff x="4882819" y="3872340"/>
                <a:chExt cx="1453895" cy="483175"/>
              </a:xfrm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7CFEBA2-B978-7B45-4612-00115BEEC14B}"/>
                    </a:ext>
                  </a:extLst>
                </p:cNvPr>
                <p:cNvSpPr/>
                <p:nvPr/>
              </p:nvSpPr>
              <p:spPr>
                <a:xfrm>
                  <a:off x="4887620" y="3877915"/>
                  <a:ext cx="664460" cy="476229"/>
                </a:xfrm>
                <a:custGeom>
                  <a:avLst/>
                  <a:gdLst>
                    <a:gd name="connsiteX0" fmla="*/ 451942 w 664460"/>
                    <a:gd name="connsiteY0" fmla="*/ 9199 h 476229"/>
                    <a:gd name="connsiteX1" fmla="*/ 0 w 664460"/>
                    <a:gd name="connsiteY1" fmla="*/ 153903 h 476229"/>
                    <a:gd name="connsiteX2" fmla="*/ 0 w 664460"/>
                    <a:gd name="connsiteY2" fmla="*/ 406963 h 476229"/>
                    <a:gd name="connsiteX3" fmla="*/ 69266 w 664460"/>
                    <a:gd name="connsiteY3" fmla="*/ 476229 h 476229"/>
                    <a:gd name="connsiteX4" fmla="*/ 554812 w 664460"/>
                    <a:gd name="connsiteY4" fmla="*/ 476229 h 476229"/>
                    <a:gd name="connsiteX5" fmla="*/ 451942 w 664460"/>
                    <a:gd name="connsiteY5" fmla="*/ 9199 h 47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4460" h="476229">
                      <a:moveTo>
                        <a:pt x="451942" y="9199"/>
                      </a:moveTo>
                      <a:cubicBezTo>
                        <a:pt x="277063" y="-27148"/>
                        <a:pt x="122073" y="48975"/>
                        <a:pt x="0" y="153903"/>
                      </a:cubicBezTo>
                      <a:lnTo>
                        <a:pt x="0" y="406963"/>
                      </a:lnTo>
                      <a:cubicBezTo>
                        <a:pt x="0" y="445368"/>
                        <a:pt x="30861" y="476229"/>
                        <a:pt x="69266" y="476229"/>
                      </a:cubicBezTo>
                      <a:lnTo>
                        <a:pt x="554812" y="476229"/>
                      </a:lnTo>
                      <a:cubicBezTo>
                        <a:pt x="633679" y="354842"/>
                        <a:pt x="800329" y="81894"/>
                        <a:pt x="451942" y="9199"/>
                      </a:cubicBezTo>
                      <a:close/>
                    </a:path>
                  </a:pathLst>
                </a:custGeom>
                <a:solidFill>
                  <a:srgbClr val="E1F9F8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8AB0193E-149D-A6A3-8B15-686FC724E9AE}"/>
                    </a:ext>
                  </a:extLst>
                </p:cNvPr>
                <p:cNvSpPr/>
                <p:nvPr/>
              </p:nvSpPr>
              <p:spPr>
                <a:xfrm>
                  <a:off x="4882819" y="4028389"/>
                  <a:ext cx="445258" cy="327126"/>
                </a:xfrm>
                <a:custGeom>
                  <a:avLst/>
                  <a:gdLst>
                    <a:gd name="connsiteX0" fmla="*/ 27432 w 445258"/>
                    <a:gd name="connsiteY0" fmla="*/ 111785 h 327126"/>
                    <a:gd name="connsiteX1" fmla="*/ 32918 w 445258"/>
                    <a:gd name="connsiteY1" fmla="*/ 43205 h 327126"/>
                    <a:gd name="connsiteX2" fmla="*/ 38405 w 445258"/>
                    <a:gd name="connsiteY2" fmla="*/ 39776 h 327126"/>
                    <a:gd name="connsiteX3" fmla="*/ 41834 w 445258"/>
                    <a:gd name="connsiteY3" fmla="*/ 45263 h 327126"/>
                    <a:gd name="connsiteX4" fmla="*/ 36347 w 445258"/>
                    <a:gd name="connsiteY4" fmla="*/ 111785 h 327126"/>
                    <a:gd name="connsiteX5" fmla="*/ 82296 w 445258"/>
                    <a:gd name="connsiteY5" fmla="*/ 217398 h 327126"/>
                    <a:gd name="connsiteX6" fmla="*/ 193395 w 445258"/>
                    <a:gd name="connsiteY6" fmla="*/ 113157 h 327126"/>
                    <a:gd name="connsiteX7" fmla="*/ 356616 w 445258"/>
                    <a:gd name="connsiteY7" fmla="*/ 686 h 327126"/>
                    <a:gd name="connsiteX8" fmla="*/ 362788 w 445258"/>
                    <a:gd name="connsiteY8" fmla="*/ 2743 h 327126"/>
                    <a:gd name="connsiteX9" fmla="*/ 360731 w 445258"/>
                    <a:gd name="connsiteY9" fmla="*/ 8915 h 327126"/>
                    <a:gd name="connsiteX10" fmla="*/ 209169 w 445258"/>
                    <a:gd name="connsiteY10" fmla="*/ 111785 h 327126"/>
                    <a:gd name="connsiteX11" fmla="*/ 439598 w 445258"/>
                    <a:gd name="connsiteY11" fmla="*/ 126187 h 327126"/>
                    <a:gd name="connsiteX12" fmla="*/ 445084 w 445258"/>
                    <a:gd name="connsiteY12" fmla="*/ 129616 h 327126"/>
                    <a:gd name="connsiteX13" fmla="*/ 441655 w 445258"/>
                    <a:gd name="connsiteY13" fmla="*/ 135102 h 327126"/>
                    <a:gd name="connsiteX14" fmla="*/ 432740 w 445258"/>
                    <a:gd name="connsiteY14" fmla="*/ 137160 h 327126"/>
                    <a:gd name="connsiteX15" fmla="*/ 355244 w 445258"/>
                    <a:gd name="connsiteY15" fmla="*/ 146075 h 327126"/>
                    <a:gd name="connsiteX16" fmla="*/ 201625 w 445258"/>
                    <a:gd name="connsiteY16" fmla="*/ 118643 h 327126"/>
                    <a:gd name="connsiteX17" fmla="*/ 198196 w 445258"/>
                    <a:gd name="connsiteY17" fmla="*/ 121386 h 327126"/>
                    <a:gd name="connsiteX18" fmla="*/ 87096 w 445258"/>
                    <a:gd name="connsiteY18" fmla="*/ 226314 h 327126"/>
                    <a:gd name="connsiteX19" fmla="*/ 86411 w 445258"/>
                    <a:gd name="connsiteY19" fmla="*/ 227685 h 327126"/>
                    <a:gd name="connsiteX20" fmla="*/ 84353 w 445258"/>
                    <a:gd name="connsiteY20" fmla="*/ 229057 h 327126"/>
                    <a:gd name="connsiteX21" fmla="*/ 68580 w 445258"/>
                    <a:gd name="connsiteY21" fmla="*/ 246888 h 327126"/>
                    <a:gd name="connsiteX22" fmla="*/ 10287 w 445258"/>
                    <a:gd name="connsiteY22" fmla="*/ 327126 h 327126"/>
                    <a:gd name="connsiteX23" fmla="*/ 0 w 445258"/>
                    <a:gd name="connsiteY23" fmla="*/ 327126 h 327126"/>
                    <a:gd name="connsiteX24" fmla="*/ 61722 w 445258"/>
                    <a:gd name="connsiteY24" fmla="*/ 241401 h 327126"/>
                    <a:gd name="connsiteX25" fmla="*/ 76124 w 445258"/>
                    <a:gd name="connsiteY25" fmla="*/ 224942 h 327126"/>
                    <a:gd name="connsiteX26" fmla="*/ 27432 w 445258"/>
                    <a:gd name="connsiteY26" fmla="*/ 111785 h 32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45258" h="327126">
                      <a:moveTo>
                        <a:pt x="27432" y="111785"/>
                      </a:moveTo>
                      <a:cubicBezTo>
                        <a:pt x="25374" y="74066"/>
                        <a:pt x="32918" y="44577"/>
                        <a:pt x="32918" y="43205"/>
                      </a:cubicBezTo>
                      <a:cubicBezTo>
                        <a:pt x="33604" y="41148"/>
                        <a:pt x="35661" y="39776"/>
                        <a:pt x="38405" y="39776"/>
                      </a:cubicBezTo>
                      <a:cubicBezTo>
                        <a:pt x="40462" y="40462"/>
                        <a:pt x="41834" y="42519"/>
                        <a:pt x="41834" y="45263"/>
                      </a:cubicBezTo>
                      <a:cubicBezTo>
                        <a:pt x="41834" y="45263"/>
                        <a:pt x="34290" y="75438"/>
                        <a:pt x="36347" y="111785"/>
                      </a:cubicBezTo>
                      <a:cubicBezTo>
                        <a:pt x="38405" y="158420"/>
                        <a:pt x="54178" y="193395"/>
                        <a:pt x="82296" y="217398"/>
                      </a:cubicBezTo>
                      <a:cubicBezTo>
                        <a:pt x="114528" y="182423"/>
                        <a:pt x="151562" y="147447"/>
                        <a:pt x="193395" y="113157"/>
                      </a:cubicBezTo>
                      <a:cubicBezTo>
                        <a:pt x="279120" y="43205"/>
                        <a:pt x="355930" y="1371"/>
                        <a:pt x="356616" y="686"/>
                      </a:cubicBezTo>
                      <a:cubicBezTo>
                        <a:pt x="358673" y="-686"/>
                        <a:pt x="361416" y="0"/>
                        <a:pt x="362788" y="2743"/>
                      </a:cubicBezTo>
                      <a:cubicBezTo>
                        <a:pt x="364160" y="4800"/>
                        <a:pt x="363474" y="7544"/>
                        <a:pt x="360731" y="8915"/>
                      </a:cubicBezTo>
                      <a:cubicBezTo>
                        <a:pt x="360045" y="9601"/>
                        <a:pt x="290779" y="47320"/>
                        <a:pt x="209169" y="111785"/>
                      </a:cubicBezTo>
                      <a:cubicBezTo>
                        <a:pt x="295580" y="157734"/>
                        <a:pt x="438226" y="126187"/>
                        <a:pt x="439598" y="126187"/>
                      </a:cubicBezTo>
                      <a:cubicBezTo>
                        <a:pt x="441655" y="125501"/>
                        <a:pt x="444398" y="126873"/>
                        <a:pt x="445084" y="129616"/>
                      </a:cubicBezTo>
                      <a:cubicBezTo>
                        <a:pt x="445770" y="131673"/>
                        <a:pt x="444398" y="134417"/>
                        <a:pt x="441655" y="135102"/>
                      </a:cubicBezTo>
                      <a:cubicBezTo>
                        <a:pt x="441655" y="135102"/>
                        <a:pt x="438226" y="135788"/>
                        <a:pt x="432740" y="137160"/>
                      </a:cubicBezTo>
                      <a:cubicBezTo>
                        <a:pt x="419024" y="139903"/>
                        <a:pt x="389534" y="144704"/>
                        <a:pt x="355244" y="146075"/>
                      </a:cubicBezTo>
                      <a:cubicBezTo>
                        <a:pt x="310667" y="148133"/>
                        <a:pt x="248259" y="144704"/>
                        <a:pt x="201625" y="118643"/>
                      </a:cubicBezTo>
                      <a:cubicBezTo>
                        <a:pt x="200253" y="119329"/>
                        <a:pt x="199568" y="120701"/>
                        <a:pt x="198196" y="121386"/>
                      </a:cubicBezTo>
                      <a:cubicBezTo>
                        <a:pt x="156362" y="155676"/>
                        <a:pt x="118643" y="190652"/>
                        <a:pt x="87096" y="226314"/>
                      </a:cubicBezTo>
                      <a:cubicBezTo>
                        <a:pt x="87096" y="227000"/>
                        <a:pt x="86411" y="227000"/>
                        <a:pt x="86411" y="227685"/>
                      </a:cubicBezTo>
                      <a:cubicBezTo>
                        <a:pt x="85725" y="228371"/>
                        <a:pt x="85039" y="228371"/>
                        <a:pt x="84353" y="229057"/>
                      </a:cubicBezTo>
                      <a:cubicBezTo>
                        <a:pt x="78867" y="235229"/>
                        <a:pt x="73380" y="241401"/>
                        <a:pt x="68580" y="246888"/>
                      </a:cubicBezTo>
                      <a:cubicBezTo>
                        <a:pt x="45948" y="273634"/>
                        <a:pt x="26746" y="300381"/>
                        <a:pt x="10287" y="327126"/>
                      </a:cubicBezTo>
                      <a:lnTo>
                        <a:pt x="0" y="327126"/>
                      </a:lnTo>
                      <a:cubicBezTo>
                        <a:pt x="17145" y="298323"/>
                        <a:pt x="37719" y="269520"/>
                        <a:pt x="61722" y="241401"/>
                      </a:cubicBezTo>
                      <a:cubicBezTo>
                        <a:pt x="66522" y="235915"/>
                        <a:pt x="71323" y="230429"/>
                        <a:pt x="76124" y="224942"/>
                      </a:cubicBezTo>
                      <a:cubicBezTo>
                        <a:pt x="46634" y="198196"/>
                        <a:pt x="30175" y="159791"/>
                        <a:pt x="27432" y="111785"/>
                      </a:cubicBezTo>
                      <a:close/>
                    </a:path>
                  </a:pathLst>
                </a:custGeom>
                <a:solidFill>
                  <a:srgbClr val="8FD1C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81CDB1A4-B0FC-0204-E593-CD313774CBF7}"/>
                    </a:ext>
                  </a:extLst>
                </p:cNvPr>
                <p:cNvSpPr/>
                <p:nvPr/>
              </p:nvSpPr>
              <p:spPr>
                <a:xfrm>
                  <a:off x="5349258" y="3957277"/>
                  <a:ext cx="202599" cy="396866"/>
                </a:xfrm>
                <a:custGeom>
                  <a:avLst/>
                  <a:gdLst>
                    <a:gd name="connsiteX0" fmla="*/ 149410 w 202599"/>
                    <a:gd name="connsiteY0" fmla="*/ 1160 h 396866"/>
                    <a:gd name="connsiteX1" fmla="*/ 33510 w 202599"/>
                    <a:gd name="connsiteY1" fmla="*/ 396867 h 396866"/>
                    <a:gd name="connsiteX2" fmla="*/ 93174 w 202599"/>
                    <a:gd name="connsiteY2" fmla="*/ 396867 h 396866"/>
                    <a:gd name="connsiteX3" fmla="*/ 149410 w 202599"/>
                    <a:gd name="connsiteY3" fmla="*/ 1160 h 396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2599" h="396866">
                      <a:moveTo>
                        <a:pt x="149410" y="1160"/>
                      </a:moveTo>
                      <a:cubicBezTo>
                        <a:pt x="130893" y="-15985"/>
                        <a:pt x="-80333" y="158894"/>
                        <a:pt x="33510" y="396867"/>
                      </a:cubicBezTo>
                      <a:lnTo>
                        <a:pt x="93174" y="396867"/>
                      </a:lnTo>
                      <a:cubicBezTo>
                        <a:pt x="154896" y="301540"/>
                        <a:pt x="270796" y="112945"/>
                        <a:pt x="149410" y="1160"/>
                      </a:cubicBezTo>
                      <a:close/>
                    </a:path>
                  </a:pathLst>
                </a:custGeom>
                <a:solidFill>
                  <a:srgbClr val="A1E2E0">
                    <a:alpha val="30000"/>
                  </a:srgbClr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CD2F9D11-FE71-AC63-5621-2E0ADD24AC67}"/>
                    </a:ext>
                  </a:extLst>
                </p:cNvPr>
                <p:cNvSpPr/>
                <p:nvPr/>
              </p:nvSpPr>
              <p:spPr>
                <a:xfrm>
                  <a:off x="5436677" y="3872340"/>
                  <a:ext cx="900037" cy="481804"/>
                </a:xfrm>
                <a:custGeom>
                  <a:avLst/>
                  <a:gdLst>
                    <a:gd name="connsiteX0" fmla="*/ 44159 w 900037"/>
                    <a:gd name="connsiteY0" fmla="*/ 110100 h 481804"/>
                    <a:gd name="connsiteX1" fmla="*/ 153202 w 900037"/>
                    <a:gd name="connsiteY1" fmla="*/ 481804 h 481804"/>
                    <a:gd name="connsiteX2" fmla="*/ 900038 w 900037"/>
                    <a:gd name="connsiteY2" fmla="*/ 481804 h 481804"/>
                    <a:gd name="connsiteX3" fmla="*/ 44159 w 900037"/>
                    <a:gd name="connsiteY3" fmla="*/ 110100 h 481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0037" h="481804">
                      <a:moveTo>
                        <a:pt x="44159" y="110100"/>
                      </a:moveTo>
                      <a:cubicBezTo>
                        <a:pt x="-57339" y="258919"/>
                        <a:pt x="31815" y="387849"/>
                        <a:pt x="153202" y="481804"/>
                      </a:cubicBezTo>
                      <a:lnTo>
                        <a:pt x="900038" y="481804"/>
                      </a:lnTo>
                      <a:cubicBezTo>
                        <a:pt x="688811" y="180052"/>
                        <a:pt x="247156" y="-187537"/>
                        <a:pt x="44159" y="110100"/>
                      </a:cubicBezTo>
                      <a:close/>
                    </a:path>
                  </a:pathLst>
                </a:custGeom>
                <a:solidFill>
                  <a:srgbClr val="E1F9F8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BC34FCB8-3B81-3107-EE9F-EE81BC0BC432}"/>
                    </a:ext>
                  </a:extLst>
                </p:cNvPr>
                <p:cNvSpPr/>
                <p:nvPr/>
              </p:nvSpPr>
              <p:spPr>
                <a:xfrm>
                  <a:off x="5582161" y="4028389"/>
                  <a:ext cx="445258" cy="327126"/>
                </a:xfrm>
                <a:custGeom>
                  <a:avLst/>
                  <a:gdLst>
                    <a:gd name="connsiteX0" fmla="*/ 417827 w 445258"/>
                    <a:gd name="connsiteY0" fmla="*/ 111785 h 327126"/>
                    <a:gd name="connsiteX1" fmla="*/ 412341 w 445258"/>
                    <a:gd name="connsiteY1" fmla="*/ 43205 h 327126"/>
                    <a:gd name="connsiteX2" fmla="*/ 406854 w 445258"/>
                    <a:gd name="connsiteY2" fmla="*/ 39776 h 327126"/>
                    <a:gd name="connsiteX3" fmla="*/ 403425 w 445258"/>
                    <a:gd name="connsiteY3" fmla="*/ 45263 h 327126"/>
                    <a:gd name="connsiteX4" fmla="*/ 408912 w 445258"/>
                    <a:gd name="connsiteY4" fmla="*/ 111785 h 327126"/>
                    <a:gd name="connsiteX5" fmla="*/ 362963 w 445258"/>
                    <a:gd name="connsiteY5" fmla="*/ 217398 h 327126"/>
                    <a:gd name="connsiteX6" fmla="*/ 251863 w 445258"/>
                    <a:gd name="connsiteY6" fmla="*/ 113157 h 327126"/>
                    <a:gd name="connsiteX7" fmla="*/ 88643 w 445258"/>
                    <a:gd name="connsiteY7" fmla="*/ 686 h 327126"/>
                    <a:gd name="connsiteX8" fmla="*/ 82471 w 445258"/>
                    <a:gd name="connsiteY8" fmla="*/ 2743 h 327126"/>
                    <a:gd name="connsiteX9" fmla="*/ 84528 w 445258"/>
                    <a:gd name="connsiteY9" fmla="*/ 8915 h 327126"/>
                    <a:gd name="connsiteX10" fmla="*/ 236090 w 445258"/>
                    <a:gd name="connsiteY10" fmla="*/ 111785 h 327126"/>
                    <a:gd name="connsiteX11" fmla="*/ 5661 w 445258"/>
                    <a:gd name="connsiteY11" fmla="*/ 126187 h 327126"/>
                    <a:gd name="connsiteX12" fmla="*/ 175 w 445258"/>
                    <a:gd name="connsiteY12" fmla="*/ 129616 h 327126"/>
                    <a:gd name="connsiteX13" fmla="*/ 3604 w 445258"/>
                    <a:gd name="connsiteY13" fmla="*/ 135102 h 327126"/>
                    <a:gd name="connsiteX14" fmla="*/ 12519 w 445258"/>
                    <a:gd name="connsiteY14" fmla="*/ 137160 h 327126"/>
                    <a:gd name="connsiteX15" fmla="*/ 90015 w 445258"/>
                    <a:gd name="connsiteY15" fmla="*/ 146075 h 327126"/>
                    <a:gd name="connsiteX16" fmla="*/ 243634 w 445258"/>
                    <a:gd name="connsiteY16" fmla="*/ 118643 h 327126"/>
                    <a:gd name="connsiteX17" fmla="*/ 247063 w 445258"/>
                    <a:gd name="connsiteY17" fmla="*/ 121386 h 327126"/>
                    <a:gd name="connsiteX18" fmla="*/ 358162 w 445258"/>
                    <a:gd name="connsiteY18" fmla="*/ 226314 h 327126"/>
                    <a:gd name="connsiteX19" fmla="*/ 358848 w 445258"/>
                    <a:gd name="connsiteY19" fmla="*/ 227685 h 327126"/>
                    <a:gd name="connsiteX20" fmla="*/ 360906 w 445258"/>
                    <a:gd name="connsiteY20" fmla="*/ 229057 h 327126"/>
                    <a:gd name="connsiteX21" fmla="*/ 376679 w 445258"/>
                    <a:gd name="connsiteY21" fmla="*/ 246888 h 327126"/>
                    <a:gd name="connsiteX22" fmla="*/ 434972 w 445258"/>
                    <a:gd name="connsiteY22" fmla="*/ 327126 h 327126"/>
                    <a:gd name="connsiteX23" fmla="*/ 445259 w 445258"/>
                    <a:gd name="connsiteY23" fmla="*/ 327126 h 327126"/>
                    <a:gd name="connsiteX24" fmla="*/ 383537 w 445258"/>
                    <a:gd name="connsiteY24" fmla="*/ 241401 h 327126"/>
                    <a:gd name="connsiteX25" fmla="*/ 369135 w 445258"/>
                    <a:gd name="connsiteY25" fmla="*/ 224942 h 327126"/>
                    <a:gd name="connsiteX26" fmla="*/ 417827 w 445258"/>
                    <a:gd name="connsiteY26" fmla="*/ 111785 h 327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45258" h="327126">
                      <a:moveTo>
                        <a:pt x="417827" y="111785"/>
                      </a:moveTo>
                      <a:cubicBezTo>
                        <a:pt x="419884" y="74066"/>
                        <a:pt x="412341" y="44577"/>
                        <a:pt x="412341" y="43205"/>
                      </a:cubicBezTo>
                      <a:cubicBezTo>
                        <a:pt x="411655" y="41148"/>
                        <a:pt x="409597" y="39776"/>
                        <a:pt x="406854" y="39776"/>
                      </a:cubicBezTo>
                      <a:cubicBezTo>
                        <a:pt x="404797" y="40462"/>
                        <a:pt x="403425" y="42519"/>
                        <a:pt x="403425" y="45263"/>
                      </a:cubicBezTo>
                      <a:cubicBezTo>
                        <a:pt x="403425" y="45263"/>
                        <a:pt x="410969" y="75438"/>
                        <a:pt x="408912" y="111785"/>
                      </a:cubicBezTo>
                      <a:cubicBezTo>
                        <a:pt x="406854" y="158420"/>
                        <a:pt x="391081" y="193395"/>
                        <a:pt x="362963" y="217398"/>
                      </a:cubicBezTo>
                      <a:cubicBezTo>
                        <a:pt x="330730" y="182423"/>
                        <a:pt x="293697" y="147447"/>
                        <a:pt x="251863" y="113157"/>
                      </a:cubicBezTo>
                      <a:cubicBezTo>
                        <a:pt x="166138" y="43205"/>
                        <a:pt x="89329" y="1371"/>
                        <a:pt x="88643" y="686"/>
                      </a:cubicBezTo>
                      <a:cubicBezTo>
                        <a:pt x="86586" y="-686"/>
                        <a:pt x="83842" y="0"/>
                        <a:pt x="82471" y="2743"/>
                      </a:cubicBezTo>
                      <a:cubicBezTo>
                        <a:pt x="81099" y="4800"/>
                        <a:pt x="81785" y="7544"/>
                        <a:pt x="84528" y="8915"/>
                      </a:cubicBezTo>
                      <a:cubicBezTo>
                        <a:pt x="85214" y="9601"/>
                        <a:pt x="154480" y="47320"/>
                        <a:pt x="236090" y="111785"/>
                      </a:cubicBezTo>
                      <a:cubicBezTo>
                        <a:pt x="149679" y="157734"/>
                        <a:pt x="7033" y="126187"/>
                        <a:pt x="5661" y="126187"/>
                      </a:cubicBezTo>
                      <a:cubicBezTo>
                        <a:pt x="3604" y="125501"/>
                        <a:pt x="861" y="126873"/>
                        <a:pt x="175" y="129616"/>
                      </a:cubicBezTo>
                      <a:cubicBezTo>
                        <a:pt x="-511" y="131673"/>
                        <a:pt x="861" y="134417"/>
                        <a:pt x="3604" y="135102"/>
                      </a:cubicBezTo>
                      <a:cubicBezTo>
                        <a:pt x="3604" y="135102"/>
                        <a:pt x="7033" y="135788"/>
                        <a:pt x="12519" y="137160"/>
                      </a:cubicBezTo>
                      <a:cubicBezTo>
                        <a:pt x="26235" y="139903"/>
                        <a:pt x="55725" y="144704"/>
                        <a:pt x="90015" y="146075"/>
                      </a:cubicBezTo>
                      <a:cubicBezTo>
                        <a:pt x="134592" y="148133"/>
                        <a:pt x="196999" y="144704"/>
                        <a:pt x="243634" y="118643"/>
                      </a:cubicBezTo>
                      <a:cubicBezTo>
                        <a:pt x="245005" y="119329"/>
                        <a:pt x="245691" y="120701"/>
                        <a:pt x="247063" y="121386"/>
                      </a:cubicBezTo>
                      <a:cubicBezTo>
                        <a:pt x="288897" y="155676"/>
                        <a:pt x="326616" y="190652"/>
                        <a:pt x="358162" y="226314"/>
                      </a:cubicBezTo>
                      <a:cubicBezTo>
                        <a:pt x="358162" y="227000"/>
                        <a:pt x="358848" y="227000"/>
                        <a:pt x="358848" y="227685"/>
                      </a:cubicBezTo>
                      <a:cubicBezTo>
                        <a:pt x="359534" y="228371"/>
                        <a:pt x="360220" y="228371"/>
                        <a:pt x="360906" y="229057"/>
                      </a:cubicBezTo>
                      <a:cubicBezTo>
                        <a:pt x="366392" y="235229"/>
                        <a:pt x="371878" y="241401"/>
                        <a:pt x="376679" y="246888"/>
                      </a:cubicBezTo>
                      <a:cubicBezTo>
                        <a:pt x="399310" y="273634"/>
                        <a:pt x="418513" y="300381"/>
                        <a:pt x="434972" y="327126"/>
                      </a:cubicBezTo>
                      <a:lnTo>
                        <a:pt x="445259" y="327126"/>
                      </a:lnTo>
                      <a:cubicBezTo>
                        <a:pt x="428114" y="298323"/>
                        <a:pt x="407540" y="269520"/>
                        <a:pt x="383537" y="241401"/>
                      </a:cubicBezTo>
                      <a:cubicBezTo>
                        <a:pt x="378736" y="235915"/>
                        <a:pt x="373936" y="230429"/>
                        <a:pt x="369135" y="224942"/>
                      </a:cubicBezTo>
                      <a:cubicBezTo>
                        <a:pt x="398625" y="198196"/>
                        <a:pt x="415084" y="159791"/>
                        <a:pt x="417827" y="111785"/>
                      </a:cubicBezTo>
                      <a:close/>
                    </a:path>
                  </a:pathLst>
                </a:custGeom>
                <a:solidFill>
                  <a:srgbClr val="8FD1C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76A47C4-EB75-3BE7-D19D-77B6F291DC1C}"/>
                  </a:ext>
                </a:extLst>
              </p:cNvPr>
              <p:cNvSpPr/>
              <p:nvPr/>
            </p:nvSpPr>
            <p:spPr>
              <a:xfrm>
                <a:off x="5513631" y="3739667"/>
                <a:ext cx="1308630" cy="848669"/>
              </a:xfrm>
              <a:custGeom>
                <a:avLst/>
                <a:gdLst>
                  <a:gd name="connsiteX0" fmla="*/ 1308631 w 1308630"/>
                  <a:gd name="connsiteY0" fmla="*/ 274320 h 848669"/>
                  <a:gd name="connsiteX1" fmla="*/ 549450 w 1308630"/>
                  <a:gd name="connsiteY1" fmla="*/ 510921 h 848669"/>
                  <a:gd name="connsiteX2" fmla="*/ 65275 w 1308630"/>
                  <a:gd name="connsiteY2" fmla="*/ 0 h 848669"/>
                  <a:gd name="connsiteX3" fmla="*/ 124 w 1308630"/>
                  <a:gd name="connsiteY3" fmla="*/ 68580 h 848669"/>
                  <a:gd name="connsiteX4" fmla="*/ 419834 w 1308630"/>
                  <a:gd name="connsiteY4" fmla="*/ 842848 h 848669"/>
                  <a:gd name="connsiteX5" fmla="*/ 988362 w 1308630"/>
                  <a:gd name="connsiteY5" fmla="*/ 747522 h 848669"/>
                  <a:gd name="connsiteX6" fmla="*/ 1308631 w 1308630"/>
                  <a:gd name="connsiteY6" fmla="*/ 274320 h 848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8630" h="848669">
                    <a:moveTo>
                      <a:pt x="1308631" y="274320"/>
                    </a:moveTo>
                    <a:cubicBezTo>
                      <a:pt x="1308631" y="274320"/>
                      <a:pt x="659864" y="503377"/>
                      <a:pt x="549450" y="510921"/>
                    </a:cubicBezTo>
                    <a:cubicBezTo>
                      <a:pt x="439036" y="518465"/>
                      <a:pt x="76248" y="220828"/>
                      <a:pt x="65275" y="0"/>
                    </a:cubicBezTo>
                    <a:cubicBezTo>
                      <a:pt x="65275" y="0"/>
                      <a:pt x="-3305" y="11659"/>
                      <a:pt x="124" y="68580"/>
                    </a:cubicBezTo>
                    <a:cubicBezTo>
                      <a:pt x="3553" y="125501"/>
                      <a:pt x="229182" y="835304"/>
                      <a:pt x="419834" y="842848"/>
                    </a:cubicBezTo>
                    <a:cubicBezTo>
                      <a:pt x="610486" y="850392"/>
                      <a:pt x="778507" y="869594"/>
                      <a:pt x="988362" y="747522"/>
                    </a:cubicBezTo>
                    <a:cubicBezTo>
                      <a:pt x="1198217" y="625450"/>
                      <a:pt x="1308631" y="274320"/>
                      <a:pt x="1308631" y="274320"/>
                    </a:cubicBezTo>
                    <a:close/>
                  </a:path>
                </a:pathLst>
              </a:custGeom>
              <a:solidFill>
                <a:srgbClr val="EDC62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66800F7-34F8-C3B2-38A7-E3E69CF7DA0F}"/>
                  </a:ext>
                </a:extLst>
              </p:cNvPr>
              <p:cNvSpPr/>
              <p:nvPr/>
            </p:nvSpPr>
            <p:spPr>
              <a:xfrm>
                <a:off x="5987643" y="4208068"/>
                <a:ext cx="254431" cy="379974"/>
              </a:xfrm>
              <a:custGeom>
                <a:avLst/>
                <a:gdLst>
                  <a:gd name="connsiteX0" fmla="*/ 0 w 254431"/>
                  <a:gd name="connsiteY0" fmla="*/ 376504 h 379974"/>
                  <a:gd name="connsiteX1" fmla="*/ 187909 w 254431"/>
                  <a:gd name="connsiteY1" fmla="*/ 377876 h 379974"/>
                  <a:gd name="connsiteX2" fmla="*/ 231800 w 254431"/>
                  <a:gd name="connsiteY2" fmla="*/ 28804 h 379974"/>
                  <a:gd name="connsiteX3" fmla="*/ 254432 w 254431"/>
                  <a:gd name="connsiteY3" fmla="*/ 0 h 379974"/>
                  <a:gd name="connsiteX4" fmla="*/ 240030 w 254431"/>
                  <a:gd name="connsiteY4" fmla="*/ 2058 h 379974"/>
                  <a:gd name="connsiteX5" fmla="*/ 168707 w 254431"/>
                  <a:gd name="connsiteY5" fmla="*/ 21946 h 379974"/>
                  <a:gd name="connsiteX6" fmla="*/ 0 w 254431"/>
                  <a:gd name="connsiteY6" fmla="*/ 376504 h 37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431" h="379974">
                    <a:moveTo>
                      <a:pt x="0" y="376504"/>
                    </a:moveTo>
                    <a:cubicBezTo>
                      <a:pt x="63779" y="379248"/>
                      <a:pt x="125501" y="381991"/>
                      <a:pt x="187909" y="377876"/>
                    </a:cubicBezTo>
                    <a:lnTo>
                      <a:pt x="231800" y="28804"/>
                    </a:lnTo>
                    <a:lnTo>
                      <a:pt x="254432" y="0"/>
                    </a:lnTo>
                    <a:lnTo>
                      <a:pt x="240030" y="2058"/>
                    </a:lnTo>
                    <a:cubicBezTo>
                      <a:pt x="213970" y="9601"/>
                      <a:pt x="190652" y="16459"/>
                      <a:pt x="168707" y="21946"/>
                    </a:cubicBezTo>
                    <a:cubicBezTo>
                      <a:pt x="130302" y="61036"/>
                      <a:pt x="18516" y="187909"/>
                      <a:pt x="0" y="376504"/>
                    </a:cubicBezTo>
                    <a:close/>
                  </a:path>
                </a:pathLst>
              </a:custGeom>
              <a:solidFill>
                <a:srgbClr val="EDC624">
                  <a:alpha val="45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83F4B3F-ADFB-B006-C783-ECECF85B3DF2}"/>
                  </a:ext>
                </a:extLst>
              </p:cNvPr>
              <p:cNvSpPr/>
              <p:nvPr/>
            </p:nvSpPr>
            <p:spPr>
              <a:xfrm>
                <a:off x="6781800" y="3856017"/>
                <a:ext cx="476921" cy="201861"/>
              </a:xfrm>
              <a:custGeom>
                <a:avLst/>
                <a:gdLst>
                  <a:gd name="connsiteX0" fmla="*/ 12344 w 476921"/>
                  <a:gd name="connsiteY0" fmla="*/ 155227 h 201861"/>
                  <a:gd name="connsiteX1" fmla="*/ 471145 w 476921"/>
                  <a:gd name="connsiteY1" fmla="*/ 236 h 201861"/>
                  <a:gd name="connsiteX2" fmla="*/ 59665 w 476921"/>
                  <a:gd name="connsiteY2" fmla="*/ 201861 h 201861"/>
                  <a:gd name="connsiteX3" fmla="*/ 0 w 476921"/>
                  <a:gd name="connsiteY3" fmla="*/ 190888 h 201861"/>
                  <a:gd name="connsiteX4" fmla="*/ 12344 w 476921"/>
                  <a:gd name="connsiteY4" fmla="*/ 155227 h 20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21" h="201861">
                    <a:moveTo>
                      <a:pt x="12344" y="155227"/>
                    </a:moveTo>
                    <a:cubicBezTo>
                      <a:pt x="12344" y="155227"/>
                      <a:pt x="213970" y="33154"/>
                      <a:pt x="471145" y="236"/>
                    </a:cubicBezTo>
                    <a:cubicBezTo>
                      <a:pt x="534238" y="-7994"/>
                      <a:pt x="59665" y="201861"/>
                      <a:pt x="59665" y="201861"/>
                    </a:cubicBezTo>
                    <a:lnTo>
                      <a:pt x="0" y="190888"/>
                    </a:lnTo>
                    <a:lnTo>
                      <a:pt x="12344" y="155227"/>
                    </a:lnTo>
                    <a:close/>
                  </a:path>
                </a:pathLst>
              </a:custGeom>
              <a:solidFill>
                <a:srgbClr val="22AF7C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D2CE195-89D1-500D-30FE-E899A4B4968F}"/>
                  </a:ext>
                </a:extLst>
              </p:cNvPr>
              <p:cNvSpPr/>
              <p:nvPr/>
            </p:nvSpPr>
            <p:spPr>
              <a:xfrm>
                <a:off x="6118372" y="4020845"/>
                <a:ext cx="669600" cy="587474"/>
              </a:xfrm>
              <a:custGeom>
                <a:avLst/>
                <a:gdLst>
                  <a:gd name="connsiteX0" fmla="*/ 669600 w 669600"/>
                  <a:gd name="connsiteY0" fmla="*/ 0 h 587474"/>
                  <a:gd name="connsiteX1" fmla="*/ 152507 w 669600"/>
                  <a:gd name="connsiteY1" fmla="*/ 147447 h 587474"/>
                  <a:gd name="connsiteX2" fmla="*/ 259 w 669600"/>
                  <a:gd name="connsiteY2" fmla="*/ 580187 h 587474"/>
                  <a:gd name="connsiteX3" fmla="*/ 271150 w 669600"/>
                  <a:gd name="connsiteY3" fmla="*/ 513664 h 587474"/>
                  <a:gd name="connsiteX4" fmla="*/ 587990 w 669600"/>
                  <a:gd name="connsiteY4" fmla="*/ 145390 h 587474"/>
                  <a:gd name="connsiteX5" fmla="*/ 669600 w 669600"/>
                  <a:gd name="connsiteY5" fmla="*/ 0 h 58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9600" h="587474">
                    <a:moveTo>
                      <a:pt x="669600" y="0"/>
                    </a:moveTo>
                    <a:cubicBezTo>
                      <a:pt x="669600" y="0"/>
                      <a:pt x="334929" y="118643"/>
                      <a:pt x="152507" y="147447"/>
                    </a:cubicBezTo>
                    <a:cubicBezTo>
                      <a:pt x="99700" y="155677"/>
                      <a:pt x="-5913" y="298323"/>
                      <a:pt x="259" y="580187"/>
                    </a:cubicBezTo>
                    <a:cubicBezTo>
                      <a:pt x="259" y="580187"/>
                      <a:pt x="168280" y="619963"/>
                      <a:pt x="271150" y="513664"/>
                    </a:cubicBezTo>
                    <a:cubicBezTo>
                      <a:pt x="374020" y="406679"/>
                      <a:pt x="587990" y="145390"/>
                      <a:pt x="587990" y="145390"/>
                    </a:cubicBezTo>
                    <a:lnTo>
                      <a:pt x="669600" y="0"/>
                    </a:lnTo>
                    <a:close/>
                  </a:path>
                </a:pathLst>
              </a:custGeom>
              <a:solidFill>
                <a:srgbClr val="1EBA8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C90F812-0939-6A1A-E7FE-490FE63F3A43}"/>
                  </a:ext>
                </a:extLst>
              </p:cNvPr>
              <p:cNvSpPr/>
              <p:nvPr/>
            </p:nvSpPr>
            <p:spPr>
              <a:xfrm>
                <a:off x="5408615" y="3512595"/>
                <a:ext cx="199976" cy="294966"/>
              </a:xfrm>
              <a:custGeom>
                <a:avLst/>
                <a:gdLst>
                  <a:gd name="connsiteX0" fmla="*/ 168234 w 199976"/>
                  <a:gd name="connsiteY0" fmla="*/ 257933 h 294966"/>
                  <a:gd name="connsiteX1" fmla="*/ 197038 w 199976"/>
                  <a:gd name="connsiteY1" fmla="*/ 180438 h 294966"/>
                  <a:gd name="connsiteX2" fmla="*/ 188122 w 199976"/>
                  <a:gd name="connsiteY2" fmla="*/ 11731 h 294966"/>
                  <a:gd name="connsiteX3" fmla="*/ 136687 w 199976"/>
                  <a:gd name="connsiteY3" fmla="*/ 54936 h 294966"/>
                  <a:gd name="connsiteX4" fmla="*/ 16672 w 199976"/>
                  <a:gd name="connsiteY4" fmla="*/ 94713 h 294966"/>
                  <a:gd name="connsiteX5" fmla="*/ 105140 w 199976"/>
                  <a:gd name="connsiteY5" fmla="*/ 294966 h 294966"/>
                  <a:gd name="connsiteX6" fmla="*/ 168234 w 199976"/>
                  <a:gd name="connsiteY6" fmla="*/ 257933 h 294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976" h="294966">
                    <a:moveTo>
                      <a:pt x="168234" y="257933"/>
                    </a:moveTo>
                    <a:cubicBezTo>
                      <a:pt x="168234" y="257933"/>
                      <a:pt x="211439" y="206498"/>
                      <a:pt x="197038" y="180438"/>
                    </a:cubicBezTo>
                    <a:cubicBezTo>
                      <a:pt x="182636" y="154377"/>
                      <a:pt x="177149" y="31619"/>
                      <a:pt x="188122" y="11731"/>
                    </a:cubicBezTo>
                    <a:cubicBezTo>
                      <a:pt x="199781" y="-8157"/>
                      <a:pt x="133944" y="-8157"/>
                      <a:pt x="136687" y="54936"/>
                    </a:cubicBezTo>
                    <a:cubicBezTo>
                      <a:pt x="139430" y="118030"/>
                      <a:pt x="39304" y="52193"/>
                      <a:pt x="16672" y="94713"/>
                    </a:cubicBezTo>
                    <a:cubicBezTo>
                      <a:pt x="-5959" y="137918"/>
                      <a:pt x="-26533" y="277821"/>
                      <a:pt x="105140" y="294966"/>
                    </a:cubicBezTo>
                    <a:lnTo>
                      <a:pt x="168234" y="257933"/>
                    </a:lnTo>
                    <a:close/>
                  </a:path>
                </a:pathLst>
              </a:custGeom>
              <a:solidFill>
                <a:srgbClr val="EDC62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33D343-E7AA-136C-3398-A458240FB65B}"/>
                  </a:ext>
                </a:extLst>
              </p:cNvPr>
              <p:cNvSpPr/>
              <p:nvPr/>
            </p:nvSpPr>
            <p:spPr>
              <a:xfrm>
                <a:off x="6832981" y="3610737"/>
                <a:ext cx="362355" cy="438636"/>
              </a:xfrm>
              <a:custGeom>
                <a:avLst/>
                <a:gdLst>
                  <a:gd name="connsiteX0" fmla="*/ 289661 w 362355"/>
                  <a:gd name="connsiteY0" fmla="*/ 35662 h 438636"/>
                  <a:gd name="connsiteX1" fmla="*/ 24256 w 362355"/>
                  <a:gd name="connsiteY1" fmla="*/ 402565 h 438636"/>
                  <a:gd name="connsiteX2" fmla="*/ 271830 w 362355"/>
                  <a:gd name="connsiteY2" fmla="*/ 322326 h 438636"/>
                  <a:gd name="connsiteX3" fmla="*/ 362355 w 362355"/>
                  <a:gd name="connsiteY3" fmla="*/ 0 h 438636"/>
                  <a:gd name="connsiteX4" fmla="*/ 289661 w 362355"/>
                  <a:gd name="connsiteY4" fmla="*/ 35662 h 43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355" h="438636">
                    <a:moveTo>
                      <a:pt x="289661" y="35662"/>
                    </a:moveTo>
                    <a:cubicBezTo>
                      <a:pt x="289661" y="35662"/>
                      <a:pt x="285546" y="200939"/>
                      <a:pt x="24256" y="402565"/>
                    </a:cubicBezTo>
                    <a:cubicBezTo>
                      <a:pt x="-84786" y="486918"/>
                      <a:pt x="205307" y="408051"/>
                      <a:pt x="271830" y="322326"/>
                    </a:cubicBezTo>
                    <a:cubicBezTo>
                      <a:pt x="338352" y="236601"/>
                      <a:pt x="362355" y="0"/>
                      <a:pt x="362355" y="0"/>
                    </a:cubicBezTo>
                    <a:lnTo>
                      <a:pt x="289661" y="35662"/>
                    </a:ln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F6D129"/>
                  </a:gs>
                  <a:gs pos="100000">
                    <a:srgbClr val="EDC624"/>
                  </a:gs>
                </a:gsLst>
                <a:lin ang="18174219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2" name="Graphic 2">
                <a:extLst>
                  <a:ext uri="{FF2B5EF4-FFF2-40B4-BE49-F238E27FC236}">
                    <a16:creationId xmlns:a16="http://schemas.microsoft.com/office/drawing/2014/main" id="{4EEF6BB0-474F-3924-C8C2-3DE48BAD2377}"/>
                  </a:ext>
                </a:extLst>
              </p:cNvPr>
              <p:cNvGrpSpPr/>
              <p:nvPr/>
            </p:nvGrpSpPr>
            <p:grpSpPr>
              <a:xfrm>
                <a:off x="4227880" y="4622292"/>
                <a:ext cx="3736924" cy="654939"/>
                <a:chOff x="4227880" y="4622292"/>
                <a:chExt cx="3736924" cy="654939"/>
              </a:xfrm>
            </p:grpSpPr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2DAACD30-DD0D-42D8-333F-60C23DE37758}"/>
                    </a:ext>
                  </a:extLst>
                </p:cNvPr>
                <p:cNvSpPr/>
                <p:nvPr/>
              </p:nvSpPr>
              <p:spPr>
                <a:xfrm>
                  <a:off x="4227880" y="4622292"/>
                  <a:ext cx="3736924" cy="654939"/>
                </a:xfrm>
                <a:custGeom>
                  <a:avLst/>
                  <a:gdLst>
                    <a:gd name="connsiteX0" fmla="*/ 3567532 w 3736924"/>
                    <a:gd name="connsiteY0" fmla="*/ 654939 h 654939"/>
                    <a:gd name="connsiteX1" fmla="*/ 168707 w 3736924"/>
                    <a:gd name="connsiteY1" fmla="*/ 654939 h 654939"/>
                    <a:gd name="connsiteX2" fmla="*/ 0 w 3736924"/>
                    <a:gd name="connsiteY2" fmla="*/ 486232 h 654939"/>
                    <a:gd name="connsiteX3" fmla="*/ 0 w 3736924"/>
                    <a:gd name="connsiteY3" fmla="*/ 168707 h 654939"/>
                    <a:gd name="connsiteX4" fmla="*/ 168707 w 3736924"/>
                    <a:gd name="connsiteY4" fmla="*/ 0 h 654939"/>
                    <a:gd name="connsiteX5" fmla="*/ 3568218 w 3736924"/>
                    <a:gd name="connsiteY5" fmla="*/ 0 h 654939"/>
                    <a:gd name="connsiteX6" fmla="*/ 3736924 w 3736924"/>
                    <a:gd name="connsiteY6" fmla="*/ 168707 h 654939"/>
                    <a:gd name="connsiteX7" fmla="*/ 3736924 w 3736924"/>
                    <a:gd name="connsiteY7" fmla="*/ 486918 h 654939"/>
                    <a:gd name="connsiteX8" fmla="*/ 3567532 w 3736924"/>
                    <a:gd name="connsiteY8" fmla="*/ 654939 h 654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6924" h="654939">
                      <a:moveTo>
                        <a:pt x="3567532" y="654939"/>
                      </a:moveTo>
                      <a:lnTo>
                        <a:pt x="168707" y="654939"/>
                      </a:lnTo>
                      <a:cubicBezTo>
                        <a:pt x="76124" y="654939"/>
                        <a:pt x="0" y="578815"/>
                        <a:pt x="0" y="486232"/>
                      </a:cubicBezTo>
                      <a:lnTo>
                        <a:pt x="0" y="168707"/>
                      </a:lnTo>
                      <a:cubicBezTo>
                        <a:pt x="0" y="76124"/>
                        <a:pt x="76124" y="0"/>
                        <a:pt x="168707" y="0"/>
                      </a:cubicBezTo>
                      <a:lnTo>
                        <a:pt x="3568218" y="0"/>
                      </a:lnTo>
                      <a:cubicBezTo>
                        <a:pt x="3660801" y="0"/>
                        <a:pt x="3736924" y="76124"/>
                        <a:pt x="3736924" y="168707"/>
                      </a:cubicBezTo>
                      <a:lnTo>
                        <a:pt x="3736924" y="486918"/>
                      </a:lnTo>
                      <a:cubicBezTo>
                        <a:pt x="3736239" y="579501"/>
                        <a:pt x="3660115" y="654939"/>
                        <a:pt x="3567532" y="654939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4" name="Graphic 2">
                  <a:extLst>
                    <a:ext uri="{FF2B5EF4-FFF2-40B4-BE49-F238E27FC236}">
                      <a16:creationId xmlns:a16="http://schemas.microsoft.com/office/drawing/2014/main" id="{267A0870-796E-0855-4DF3-BB92652C895A}"/>
                    </a:ext>
                  </a:extLst>
                </p:cNvPr>
                <p:cNvGrpSpPr/>
                <p:nvPr/>
              </p:nvGrpSpPr>
              <p:grpSpPr>
                <a:xfrm>
                  <a:off x="4568037" y="4821285"/>
                  <a:ext cx="3071697" cy="283809"/>
                  <a:chOff x="4568037" y="4821285"/>
                  <a:chExt cx="3071697" cy="283809"/>
                </a:xfrm>
                <a:solidFill>
                  <a:srgbClr val="FFFFFF"/>
                </a:solidFill>
              </p:grpSpPr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D434CE92-9286-91F6-FA98-A8731E7E08FF}"/>
                      </a:ext>
                    </a:extLst>
                  </p:cNvPr>
                  <p:cNvSpPr/>
                  <p:nvPr/>
                </p:nvSpPr>
                <p:spPr>
                  <a:xfrm>
                    <a:off x="5894374" y="4924729"/>
                    <a:ext cx="99441" cy="115214"/>
                  </a:xfrm>
                  <a:custGeom>
                    <a:avLst/>
                    <a:gdLst>
                      <a:gd name="connsiteX0" fmla="*/ 48006 w 99441"/>
                      <a:gd name="connsiteY0" fmla="*/ 23317 h 115214"/>
                      <a:gd name="connsiteX1" fmla="*/ 60350 w 99441"/>
                      <a:gd name="connsiteY1" fmla="*/ 26746 h 115214"/>
                      <a:gd name="connsiteX2" fmla="*/ 67208 w 99441"/>
                      <a:gd name="connsiteY2" fmla="*/ 37719 h 115214"/>
                      <a:gd name="connsiteX3" fmla="*/ 69266 w 99441"/>
                      <a:gd name="connsiteY3" fmla="*/ 41148 h 115214"/>
                      <a:gd name="connsiteX4" fmla="*/ 72695 w 99441"/>
                      <a:gd name="connsiteY4" fmla="*/ 41834 h 115214"/>
                      <a:gd name="connsiteX5" fmla="*/ 95326 w 99441"/>
                      <a:gd name="connsiteY5" fmla="*/ 41834 h 115214"/>
                      <a:gd name="connsiteX6" fmla="*/ 98069 w 99441"/>
                      <a:gd name="connsiteY6" fmla="*/ 41148 h 115214"/>
                      <a:gd name="connsiteX7" fmla="*/ 99441 w 99441"/>
                      <a:gd name="connsiteY7" fmla="*/ 39091 h 115214"/>
                      <a:gd name="connsiteX8" fmla="*/ 92583 w 99441"/>
                      <a:gd name="connsiteY8" fmla="*/ 18517 h 115214"/>
                      <a:gd name="connsiteX9" fmla="*/ 74752 w 99441"/>
                      <a:gd name="connsiteY9" fmla="*/ 4801 h 115214"/>
                      <a:gd name="connsiteX10" fmla="*/ 49377 w 99441"/>
                      <a:gd name="connsiteY10" fmla="*/ 0 h 115214"/>
                      <a:gd name="connsiteX11" fmla="*/ 13716 w 99441"/>
                      <a:gd name="connsiteY11" fmla="*/ 10973 h 115214"/>
                      <a:gd name="connsiteX12" fmla="*/ 0 w 99441"/>
                      <a:gd name="connsiteY12" fmla="*/ 43206 h 115214"/>
                      <a:gd name="connsiteX13" fmla="*/ 0 w 99441"/>
                      <a:gd name="connsiteY13" fmla="*/ 57607 h 115214"/>
                      <a:gd name="connsiteX14" fmla="*/ 0 w 99441"/>
                      <a:gd name="connsiteY14" fmla="*/ 72009 h 115214"/>
                      <a:gd name="connsiteX15" fmla="*/ 13716 w 99441"/>
                      <a:gd name="connsiteY15" fmla="*/ 104242 h 115214"/>
                      <a:gd name="connsiteX16" fmla="*/ 49377 w 99441"/>
                      <a:gd name="connsiteY16" fmla="*/ 115215 h 115214"/>
                      <a:gd name="connsiteX17" fmla="*/ 74752 w 99441"/>
                      <a:gd name="connsiteY17" fmla="*/ 110414 h 115214"/>
                      <a:gd name="connsiteX18" fmla="*/ 92583 w 99441"/>
                      <a:gd name="connsiteY18" fmla="*/ 96698 h 115214"/>
                      <a:gd name="connsiteX19" fmla="*/ 99441 w 99441"/>
                      <a:gd name="connsiteY19" fmla="*/ 76124 h 115214"/>
                      <a:gd name="connsiteX20" fmla="*/ 98069 w 99441"/>
                      <a:gd name="connsiteY20" fmla="*/ 74067 h 115214"/>
                      <a:gd name="connsiteX21" fmla="*/ 95326 w 99441"/>
                      <a:gd name="connsiteY21" fmla="*/ 73381 h 115214"/>
                      <a:gd name="connsiteX22" fmla="*/ 72695 w 99441"/>
                      <a:gd name="connsiteY22" fmla="*/ 73381 h 115214"/>
                      <a:gd name="connsiteX23" fmla="*/ 69266 w 99441"/>
                      <a:gd name="connsiteY23" fmla="*/ 74067 h 115214"/>
                      <a:gd name="connsiteX24" fmla="*/ 67208 w 99441"/>
                      <a:gd name="connsiteY24" fmla="*/ 77496 h 115214"/>
                      <a:gd name="connsiteX25" fmla="*/ 60350 w 99441"/>
                      <a:gd name="connsiteY25" fmla="*/ 88468 h 115214"/>
                      <a:gd name="connsiteX26" fmla="*/ 48006 w 99441"/>
                      <a:gd name="connsiteY26" fmla="*/ 91897 h 115214"/>
                      <a:gd name="connsiteX27" fmla="*/ 29489 w 99441"/>
                      <a:gd name="connsiteY27" fmla="*/ 72009 h 115214"/>
                      <a:gd name="connsiteX28" fmla="*/ 29489 w 99441"/>
                      <a:gd name="connsiteY28" fmla="*/ 58293 h 115214"/>
                      <a:gd name="connsiteX29" fmla="*/ 29489 w 99441"/>
                      <a:gd name="connsiteY29" fmla="*/ 45263 h 115214"/>
                      <a:gd name="connsiteX30" fmla="*/ 48006 w 99441"/>
                      <a:gd name="connsiteY30" fmla="*/ 23317 h 115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99441" h="115214">
                        <a:moveTo>
                          <a:pt x="48006" y="23317"/>
                        </a:moveTo>
                        <a:cubicBezTo>
                          <a:pt x="52806" y="23317"/>
                          <a:pt x="56921" y="24689"/>
                          <a:pt x="60350" y="26746"/>
                        </a:cubicBezTo>
                        <a:cubicBezTo>
                          <a:pt x="63093" y="28804"/>
                          <a:pt x="65837" y="32233"/>
                          <a:pt x="67208" y="37719"/>
                        </a:cubicBezTo>
                        <a:cubicBezTo>
                          <a:pt x="67894" y="39091"/>
                          <a:pt x="68580" y="40462"/>
                          <a:pt x="69266" y="41148"/>
                        </a:cubicBezTo>
                        <a:cubicBezTo>
                          <a:pt x="69951" y="41834"/>
                          <a:pt x="71323" y="41834"/>
                          <a:pt x="72695" y="41834"/>
                        </a:cubicBezTo>
                        <a:lnTo>
                          <a:pt x="95326" y="41834"/>
                        </a:lnTo>
                        <a:cubicBezTo>
                          <a:pt x="96012" y="41834"/>
                          <a:pt x="97383" y="41834"/>
                          <a:pt x="98069" y="41148"/>
                        </a:cubicBezTo>
                        <a:cubicBezTo>
                          <a:pt x="98755" y="40462"/>
                          <a:pt x="99441" y="39777"/>
                          <a:pt x="99441" y="39091"/>
                        </a:cubicBezTo>
                        <a:cubicBezTo>
                          <a:pt x="99441" y="30861"/>
                          <a:pt x="96698" y="24003"/>
                          <a:pt x="92583" y="18517"/>
                        </a:cubicBezTo>
                        <a:cubicBezTo>
                          <a:pt x="88468" y="12345"/>
                          <a:pt x="82296" y="8230"/>
                          <a:pt x="74752" y="4801"/>
                        </a:cubicBezTo>
                        <a:cubicBezTo>
                          <a:pt x="67208" y="1372"/>
                          <a:pt x="58979" y="0"/>
                          <a:pt x="49377" y="0"/>
                        </a:cubicBezTo>
                        <a:cubicBezTo>
                          <a:pt x="34290" y="0"/>
                          <a:pt x="22631" y="3429"/>
                          <a:pt x="13716" y="10973"/>
                        </a:cubicBezTo>
                        <a:cubicBezTo>
                          <a:pt x="4800" y="18517"/>
                          <a:pt x="0" y="29490"/>
                          <a:pt x="0" y="43206"/>
                        </a:cubicBezTo>
                        <a:cubicBezTo>
                          <a:pt x="0" y="45949"/>
                          <a:pt x="0" y="50749"/>
                          <a:pt x="0" y="57607"/>
                        </a:cubicBezTo>
                        <a:cubicBezTo>
                          <a:pt x="0" y="63780"/>
                          <a:pt x="0" y="68580"/>
                          <a:pt x="0" y="72009"/>
                        </a:cubicBezTo>
                        <a:cubicBezTo>
                          <a:pt x="686" y="86411"/>
                          <a:pt x="4800" y="96698"/>
                          <a:pt x="13716" y="104242"/>
                        </a:cubicBezTo>
                        <a:cubicBezTo>
                          <a:pt x="22631" y="111786"/>
                          <a:pt x="34290" y="115215"/>
                          <a:pt x="49377" y="115215"/>
                        </a:cubicBezTo>
                        <a:cubicBezTo>
                          <a:pt x="58979" y="115215"/>
                          <a:pt x="67208" y="113843"/>
                          <a:pt x="74752" y="110414"/>
                        </a:cubicBezTo>
                        <a:cubicBezTo>
                          <a:pt x="82296" y="106985"/>
                          <a:pt x="88468" y="102870"/>
                          <a:pt x="92583" y="96698"/>
                        </a:cubicBezTo>
                        <a:cubicBezTo>
                          <a:pt x="96698" y="90526"/>
                          <a:pt x="99441" y="83668"/>
                          <a:pt x="99441" y="76124"/>
                        </a:cubicBezTo>
                        <a:cubicBezTo>
                          <a:pt x="99441" y="75438"/>
                          <a:pt x="98755" y="74067"/>
                          <a:pt x="98069" y="74067"/>
                        </a:cubicBezTo>
                        <a:cubicBezTo>
                          <a:pt x="97383" y="73381"/>
                          <a:pt x="96698" y="73381"/>
                          <a:pt x="95326" y="73381"/>
                        </a:cubicBezTo>
                        <a:lnTo>
                          <a:pt x="72695" y="73381"/>
                        </a:lnTo>
                        <a:cubicBezTo>
                          <a:pt x="71323" y="73381"/>
                          <a:pt x="69951" y="73381"/>
                          <a:pt x="69266" y="74067"/>
                        </a:cubicBezTo>
                        <a:cubicBezTo>
                          <a:pt x="68580" y="74752"/>
                          <a:pt x="67894" y="75438"/>
                          <a:pt x="67208" y="77496"/>
                        </a:cubicBezTo>
                        <a:cubicBezTo>
                          <a:pt x="65837" y="82296"/>
                          <a:pt x="63779" y="86411"/>
                          <a:pt x="60350" y="88468"/>
                        </a:cubicBezTo>
                        <a:cubicBezTo>
                          <a:pt x="56921" y="90526"/>
                          <a:pt x="53492" y="91897"/>
                          <a:pt x="48006" y="91897"/>
                        </a:cubicBezTo>
                        <a:cubicBezTo>
                          <a:pt x="35661" y="91897"/>
                          <a:pt x="29489" y="85039"/>
                          <a:pt x="29489" y="72009"/>
                        </a:cubicBezTo>
                        <a:cubicBezTo>
                          <a:pt x="29489" y="68580"/>
                          <a:pt x="29489" y="64465"/>
                          <a:pt x="29489" y="58293"/>
                        </a:cubicBezTo>
                        <a:cubicBezTo>
                          <a:pt x="29489" y="52121"/>
                          <a:pt x="29489" y="48006"/>
                          <a:pt x="29489" y="45263"/>
                        </a:cubicBezTo>
                        <a:cubicBezTo>
                          <a:pt x="29489" y="29490"/>
                          <a:pt x="35661" y="23317"/>
                          <a:pt x="48006" y="233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11250444-F97B-A43A-E7D6-3AEE9D016EA1}"/>
                      </a:ext>
                    </a:extLst>
                  </p:cNvPr>
                  <p:cNvSpPr/>
                  <p:nvPr/>
                </p:nvSpPr>
                <p:spPr>
                  <a:xfrm>
                    <a:off x="6003417" y="4952161"/>
                    <a:ext cx="85113" cy="86411"/>
                  </a:xfrm>
                  <a:custGeom>
                    <a:avLst/>
                    <a:gdLst>
                      <a:gd name="connsiteX0" fmla="*/ 74066 w 85113"/>
                      <a:gd name="connsiteY0" fmla="*/ 9601 h 86411"/>
                      <a:gd name="connsiteX1" fmla="*/ 43205 w 85113"/>
                      <a:gd name="connsiteY1" fmla="*/ 0 h 86411"/>
                      <a:gd name="connsiteX2" fmla="*/ 12344 w 85113"/>
                      <a:gd name="connsiteY2" fmla="*/ 9601 h 86411"/>
                      <a:gd name="connsiteX3" fmla="*/ 0 w 85113"/>
                      <a:gd name="connsiteY3" fmla="*/ 36348 h 86411"/>
                      <a:gd name="connsiteX4" fmla="*/ 0 w 85113"/>
                      <a:gd name="connsiteY4" fmla="*/ 43206 h 86411"/>
                      <a:gd name="connsiteX5" fmla="*/ 0 w 85113"/>
                      <a:gd name="connsiteY5" fmla="*/ 50064 h 86411"/>
                      <a:gd name="connsiteX6" fmla="*/ 11659 w 85113"/>
                      <a:gd name="connsiteY6" fmla="*/ 76810 h 86411"/>
                      <a:gd name="connsiteX7" fmla="*/ 42520 w 85113"/>
                      <a:gd name="connsiteY7" fmla="*/ 86411 h 86411"/>
                      <a:gd name="connsiteX8" fmla="*/ 73381 w 85113"/>
                      <a:gd name="connsiteY8" fmla="*/ 76810 h 86411"/>
                      <a:gd name="connsiteX9" fmla="*/ 85039 w 85113"/>
                      <a:gd name="connsiteY9" fmla="*/ 50064 h 86411"/>
                      <a:gd name="connsiteX10" fmla="*/ 85039 w 85113"/>
                      <a:gd name="connsiteY10" fmla="*/ 43206 h 86411"/>
                      <a:gd name="connsiteX11" fmla="*/ 85039 w 85113"/>
                      <a:gd name="connsiteY11" fmla="*/ 36348 h 86411"/>
                      <a:gd name="connsiteX12" fmla="*/ 74066 w 85113"/>
                      <a:gd name="connsiteY12" fmla="*/ 9601 h 86411"/>
                      <a:gd name="connsiteX13" fmla="*/ 56921 w 85113"/>
                      <a:gd name="connsiteY13" fmla="*/ 50064 h 86411"/>
                      <a:gd name="connsiteX14" fmla="*/ 53492 w 85113"/>
                      <a:gd name="connsiteY14" fmla="*/ 62408 h 86411"/>
                      <a:gd name="connsiteX15" fmla="*/ 43891 w 85113"/>
                      <a:gd name="connsiteY15" fmla="*/ 66523 h 86411"/>
                      <a:gd name="connsiteX16" fmla="*/ 34290 w 85113"/>
                      <a:gd name="connsiteY16" fmla="*/ 62408 h 86411"/>
                      <a:gd name="connsiteX17" fmla="*/ 30861 w 85113"/>
                      <a:gd name="connsiteY17" fmla="*/ 50064 h 86411"/>
                      <a:gd name="connsiteX18" fmla="*/ 30861 w 85113"/>
                      <a:gd name="connsiteY18" fmla="*/ 43891 h 86411"/>
                      <a:gd name="connsiteX19" fmla="*/ 30861 w 85113"/>
                      <a:gd name="connsiteY19" fmla="*/ 37719 h 86411"/>
                      <a:gd name="connsiteX20" fmla="*/ 34290 w 85113"/>
                      <a:gd name="connsiteY20" fmla="*/ 25375 h 86411"/>
                      <a:gd name="connsiteX21" fmla="*/ 43891 w 85113"/>
                      <a:gd name="connsiteY21" fmla="*/ 21260 h 86411"/>
                      <a:gd name="connsiteX22" fmla="*/ 53492 w 85113"/>
                      <a:gd name="connsiteY22" fmla="*/ 25375 h 86411"/>
                      <a:gd name="connsiteX23" fmla="*/ 56921 w 85113"/>
                      <a:gd name="connsiteY23" fmla="*/ 37719 h 86411"/>
                      <a:gd name="connsiteX24" fmla="*/ 56921 w 85113"/>
                      <a:gd name="connsiteY24" fmla="*/ 43891 h 86411"/>
                      <a:gd name="connsiteX25" fmla="*/ 56921 w 85113"/>
                      <a:gd name="connsiteY25" fmla="*/ 50064 h 86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85113" h="86411">
                        <a:moveTo>
                          <a:pt x="74066" y="9601"/>
                        </a:moveTo>
                        <a:cubicBezTo>
                          <a:pt x="66523" y="3429"/>
                          <a:pt x="56236" y="0"/>
                          <a:pt x="43205" y="0"/>
                        </a:cubicBezTo>
                        <a:cubicBezTo>
                          <a:pt x="30175" y="0"/>
                          <a:pt x="19888" y="3429"/>
                          <a:pt x="12344" y="9601"/>
                        </a:cubicBezTo>
                        <a:cubicBezTo>
                          <a:pt x="4801" y="15774"/>
                          <a:pt x="686" y="24689"/>
                          <a:pt x="0" y="36348"/>
                        </a:cubicBezTo>
                        <a:cubicBezTo>
                          <a:pt x="0" y="37719"/>
                          <a:pt x="0" y="40462"/>
                          <a:pt x="0" y="43206"/>
                        </a:cubicBezTo>
                        <a:cubicBezTo>
                          <a:pt x="0" y="45949"/>
                          <a:pt x="0" y="48692"/>
                          <a:pt x="0" y="50064"/>
                        </a:cubicBezTo>
                        <a:cubicBezTo>
                          <a:pt x="686" y="61722"/>
                          <a:pt x="4801" y="70638"/>
                          <a:pt x="11659" y="76810"/>
                        </a:cubicBezTo>
                        <a:cubicBezTo>
                          <a:pt x="18517" y="82982"/>
                          <a:pt x="29489" y="86411"/>
                          <a:pt x="42520" y="86411"/>
                        </a:cubicBezTo>
                        <a:cubicBezTo>
                          <a:pt x="56236" y="86411"/>
                          <a:pt x="66523" y="82982"/>
                          <a:pt x="73381" y="76810"/>
                        </a:cubicBezTo>
                        <a:cubicBezTo>
                          <a:pt x="80239" y="70638"/>
                          <a:pt x="84353" y="61722"/>
                          <a:pt x="85039" y="50064"/>
                        </a:cubicBezTo>
                        <a:cubicBezTo>
                          <a:pt x="85039" y="47320"/>
                          <a:pt x="85039" y="44577"/>
                          <a:pt x="85039" y="43206"/>
                        </a:cubicBezTo>
                        <a:cubicBezTo>
                          <a:pt x="85039" y="41834"/>
                          <a:pt x="85039" y="39091"/>
                          <a:pt x="85039" y="36348"/>
                        </a:cubicBezTo>
                        <a:cubicBezTo>
                          <a:pt x="85725" y="25375"/>
                          <a:pt x="81610" y="16459"/>
                          <a:pt x="74066" y="9601"/>
                        </a:cubicBezTo>
                        <a:close/>
                        <a:moveTo>
                          <a:pt x="56921" y="50064"/>
                        </a:moveTo>
                        <a:cubicBezTo>
                          <a:pt x="56921" y="55550"/>
                          <a:pt x="55550" y="59665"/>
                          <a:pt x="53492" y="62408"/>
                        </a:cubicBezTo>
                        <a:cubicBezTo>
                          <a:pt x="51435" y="65151"/>
                          <a:pt x="48006" y="66523"/>
                          <a:pt x="43891" y="66523"/>
                        </a:cubicBezTo>
                        <a:cubicBezTo>
                          <a:pt x="39776" y="66523"/>
                          <a:pt x="36347" y="65151"/>
                          <a:pt x="34290" y="62408"/>
                        </a:cubicBezTo>
                        <a:cubicBezTo>
                          <a:pt x="32233" y="59665"/>
                          <a:pt x="30861" y="55550"/>
                          <a:pt x="30861" y="50064"/>
                        </a:cubicBezTo>
                        <a:lnTo>
                          <a:pt x="30861" y="43891"/>
                        </a:lnTo>
                        <a:lnTo>
                          <a:pt x="30861" y="37719"/>
                        </a:lnTo>
                        <a:cubicBezTo>
                          <a:pt x="30861" y="32233"/>
                          <a:pt x="32233" y="28118"/>
                          <a:pt x="34290" y="25375"/>
                        </a:cubicBezTo>
                        <a:cubicBezTo>
                          <a:pt x="36347" y="22632"/>
                          <a:pt x="39776" y="21260"/>
                          <a:pt x="43891" y="21260"/>
                        </a:cubicBezTo>
                        <a:cubicBezTo>
                          <a:pt x="48006" y="21260"/>
                          <a:pt x="51435" y="22632"/>
                          <a:pt x="53492" y="25375"/>
                        </a:cubicBezTo>
                        <a:cubicBezTo>
                          <a:pt x="55550" y="28118"/>
                          <a:pt x="56921" y="32233"/>
                          <a:pt x="56921" y="37719"/>
                        </a:cubicBezTo>
                        <a:cubicBezTo>
                          <a:pt x="56921" y="39091"/>
                          <a:pt x="56921" y="41148"/>
                          <a:pt x="56921" y="43891"/>
                        </a:cubicBezTo>
                        <a:cubicBezTo>
                          <a:pt x="56921" y="46635"/>
                          <a:pt x="56921" y="48692"/>
                          <a:pt x="56921" y="5006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3BDF84FA-ADBC-A4FC-EE21-D5522FF51A4D}"/>
                      </a:ext>
                    </a:extLst>
                  </p:cNvPr>
                  <p:cNvSpPr/>
                  <p:nvPr/>
                </p:nvSpPr>
                <p:spPr>
                  <a:xfrm>
                    <a:off x="6105601" y="4952847"/>
                    <a:ext cx="130987" cy="85725"/>
                  </a:xfrm>
                  <a:custGeom>
                    <a:avLst/>
                    <a:gdLst>
                      <a:gd name="connsiteX0" fmla="*/ 99441 w 130987"/>
                      <a:gd name="connsiteY0" fmla="*/ 0 h 85725"/>
                      <a:gd name="connsiteX1" fmla="*/ 85039 w 130987"/>
                      <a:gd name="connsiteY1" fmla="*/ 4115 h 85725"/>
                      <a:gd name="connsiteX2" fmla="*/ 74067 w 130987"/>
                      <a:gd name="connsiteY2" fmla="*/ 13716 h 85725"/>
                      <a:gd name="connsiteX3" fmla="*/ 50064 w 130987"/>
                      <a:gd name="connsiteY3" fmla="*/ 0 h 85725"/>
                      <a:gd name="connsiteX4" fmla="*/ 36348 w 130987"/>
                      <a:gd name="connsiteY4" fmla="*/ 3429 h 85725"/>
                      <a:gd name="connsiteX5" fmla="*/ 26746 w 130987"/>
                      <a:gd name="connsiteY5" fmla="*/ 10973 h 85725"/>
                      <a:gd name="connsiteX6" fmla="*/ 26746 w 130987"/>
                      <a:gd name="connsiteY6" fmla="*/ 5486 h 85725"/>
                      <a:gd name="connsiteX7" fmla="*/ 25375 w 130987"/>
                      <a:gd name="connsiteY7" fmla="*/ 2743 h 85725"/>
                      <a:gd name="connsiteX8" fmla="*/ 22632 w 130987"/>
                      <a:gd name="connsiteY8" fmla="*/ 1372 h 85725"/>
                      <a:gd name="connsiteX9" fmla="*/ 4115 w 130987"/>
                      <a:gd name="connsiteY9" fmla="*/ 1372 h 85725"/>
                      <a:gd name="connsiteX10" fmla="*/ 1372 w 130987"/>
                      <a:gd name="connsiteY10" fmla="*/ 2743 h 85725"/>
                      <a:gd name="connsiteX11" fmla="*/ 0 w 130987"/>
                      <a:gd name="connsiteY11" fmla="*/ 5486 h 85725"/>
                      <a:gd name="connsiteX12" fmla="*/ 0 w 130987"/>
                      <a:gd name="connsiteY12" fmla="*/ 80924 h 85725"/>
                      <a:gd name="connsiteX13" fmla="*/ 1372 w 130987"/>
                      <a:gd name="connsiteY13" fmla="*/ 83668 h 85725"/>
                      <a:gd name="connsiteX14" fmla="*/ 4115 w 130987"/>
                      <a:gd name="connsiteY14" fmla="*/ 85039 h 85725"/>
                      <a:gd name="connsiteX15" fmla="*/ 24003 w 130987"/>
                      <a:gd name="connsiteY15" fmla="*/ 85039 h 85725"/>
                      <a:gd name="connsiteX16" fmla="*/ 26746 w 130987"/>
                      <a:gd name="connsiteY16" fmla="*/ 83668 h 85725"/>
                      <a:gd name="connsiteX17" fmla="*/ 28118 w 130987"/>
                      <a:gd name="connsiteY17" fmla="*/ 80924 h 85725"/>
                      <a:gd name="connsiteX18" fmla="*/ 28118 w 130987"/>
                      <a:gd name="connsiteY18" fmla="*/ 36347 h 85725"/>
                      <a:gd name="connsiteX19" fmla="*/ 31547 w 130987"/>
                      <a:gd name="connsiteY19" fmla="*/ 26060 h 85725"/>
                      <a:gd name="connsiteX20" fmla="*/ 39777 w 130987"/>
                      <a:gd name="connsiteY20" fmla="*/ 22631 h 85725"/>
                      <a:gd name="connsiteX21" fmla="*/ 48006 w 130987"/>
                      <a:gd name="connsiteY21" fmla="*/ 26060 h 85725"/>
                      <a:gd name="connsiteX22" fmla="*/ 51435 w 130987"/>
                      <a:gd name="connsiteY22" fmla="*/ 37033 h 85725"/>
                      <a:gd name="connsiteX23" fmla="*/ 51435 w 130987"/>
                      <a:gd name="connsiteY23" fmla="*/ 81610 h 85725"/>
                      <a:gd name="connsiteX24" fmla="*/ 52807 w 130987"/>
                      <a:gd name="connsiteY24" fmla="*/ 84353 h 85725"/>
                      <a:gd name="connsiteX25" fmla="*/ 55550 w 130987"/>
                      <a:gd name="connsiteY25" fmla="*/ 85725 h 85725"/>
                      <a:gd name="connsiteX26" fmla="*/ 75438 w 130987"/>
                      <a:gd name="connsiteY26" fmla="*/ 85725 h 85725"/>
                      <a:gd name="connsiteX27" fmla="*/ 78181 w 130987"/>
                      <a:gd name="connsiteY27" fmla="*/ 84353 h 85725"/>
                      <a:gd name="connsiteX28" fmla="*/ 79553 w 130987"/>
                      <a:gd name="connsiteY28" fmla="*/ 81610 h 85725"/>
                      <a:gd name="connsiteX29" fmla="*/ 79553 w 130987"/>
                      <a:gd name="connsiteY29" fmla="*/ 37033 h 85725"/>
                      <a:gd name="connsiteX30" fmla="*/ 82982 w 130987"/>
                      <a:gd name="connsiteY30" fmla="*/ 26060 h 85725"/>
                      <a:gd name="connsiteX31" fmla="*/ 91212 w 130987"/>
                      <a:gd name="connsiteY31" fmla="*/ 22631 h 85725"/>
                      <a:gd name="connsiteX32" fmla="*/ 99441 w 130987"/>
                      <a:gd name="connsiteY32" fmla="*/ 26060 h 85725"/>
                      <a:gd name="connsiteX33" fmla="*/ 102870 w 130987"/>
                      <a:gd name="connsiteY33" fmla="*/ 37033 h 85725"/>
                      <a:gd name="connsiteX34" fmla="*/ 102870 w 130987"/>
                      <a:gd name="connsiteY34" fmla="*/ 81610 h 85725"/>
                      <a:gd name="connsiteX35" fmla="*/ 104241 w 130987"/>
                      <a:gd name="connsiteY35" fmla="*/ 84353 h 85725"/>
                      <a:gd name="connsiteX36" fmla="*/ 106985 w 130987"/>
                      <a:gd name="connsiteY36" fmla="*/ 85725 h 85725"/>
                      <a:gd name="connsiteX37" fmla="*/ 126873 w 130987"/>
                      <a:gd name="connsiteY37" fmla="*/ 85725 h 85725"/>
                      <a:gd name="connsiteX38" fmla="*/ 129616 w 130987"/>
                      <a:gd name="connsiteY38" fmla="*/ 84353 h 85725"/>
                      <a:gd name="connsiteX39" fmla="*/ 130988 w 130987"/>
                      <a:gd name="connsiteY39" fmla="*/ 81610 h 85725"/>
                      <a:gd name="connsiteX40" fmla="*/ 130988 w 130987"/>
                      <a:gd name="connsiteY40" fmla="*/ 36347 h 85725"/>
                      <a:gd name="connsiteX41" fmla="*/ 122758 w 130987"/>
                      <a:gd name="connsiteY41" fmla="*/ 9601 h 85725"/>
                      <a:gd name="connsiteX42" fmla="*/ 99441 w 130987"/>
                      <a:gd name="connsiteY42" fmla="*/ 0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130987" h="85725">
                        <a:moveTo>
                          <a:pt x="99441" y="0"/>
                        </a:moveTo>
                        <a:cubicBezTo>
                          <a:pt x="93954" y="0"/>
                          <a:pt x="89154" y="1372"/>
                          <a:pt x="85039" y="4115"/>
                        </a:cubicBezTo>
                        <a:cubicBezTo>
                          <a:pt x="80238" y="6858"/>
                          <a:pt x="76809" y="10287"/>
                          <a:pt x="74067" y="13716"/>
                        </a:cubicBezTo>
                        <a:cubicBezTo>
                          <a:pt x="69952" y="4801"/>
                          <a:pt x="61722" y="0"/>
                          <a:pt x="50064" y="0"/>
                        </a:cubicBezTo>
                        <a:cubicBezTo>
                          <a:pt x="45263" y="0"/>
                          <a:pt x="40462" y="1372"/>
                          <a:pt x="36348" y="3429"/>
                        </a:cubicBezTo>
                        <a:cubicBezTo>
                          <a:pt x="32233" y="5486"/>
                          <a:pt x="28804" y="8230"/>
                          <a:pt x="26746" y="10973"/>
                        </a:cubicBezTo>
                        <a:lnTo>
                          <a:pt x="26746" y="5486"/>
                        </a:lnTo>
                        <a:cubicBezTo>
                          <a:pt x="26746" y="4115"/>
                          <a:pt x="26061" y="3429"/>
                          <a:pt x="25375" y="2743"/>
                        </a:cubicBezTo>
                        <a:cubicBezTo>
                          <a:pt x="24689" y="2057"/>
                          <a:pt x="24003" y="1372"/>
                          <a:pt x="22632" y="1372"/>
                        </a:cubicBezTo>
                        <a:lnTo>
                          <a:pt x="4115" y="1372"/>
                        </a:lnTo>
                        <a:cubicBezTo>
                          <a:pt x="2743" y="1372"/>
                          <a:pt x="2058" y="2057"/>
                          <a:pt x="1372" y="2743"/>
                        </a:cubicBezTo>
                        <a:cubicBezTo>
                          <a:pt x="686" y="3429"/>
                          <a:pt x="0" y="4115"/>
                          <a:pt x="0" y="5486"/>
                        </a:cubicBezTo>
                        <a:lnTo>
                          <a:pt x="0" y="80924"/>
                        </a:lnTo>
                        <a:cubicBezTo>
                          <a:pt x="0" y="82296"/>
                          <a:pt x="686" y="82982"/>
                          <a:pt x="1372" y="83668"/>
                        </a:cubicBezTo>
                        <a:cubicBezTo>
                          <a:pt x="2058" y="84353"/>
                          <a:pt x="3429" y="85039"/>
                          <a:pt x="4115" y="85039"/>
                        </a:cubicBezTo>
                        <a:lnTo>
                          <a:pt x="24003" y="85039"/>
                        </a:lnTo>
                        <a:cubicBezTo>
                          <a:pt x="25375" y="85039"/>
                          <a:pt x="26061" y="84353"/>
                          <a:pt x="26746" y="83668"/>
                        </a:cubicBezTo>
                        <a:cubicBezTo>
                          <a:pt x="27432" y="82982"/>
                          <a:pt x="28118" y="81610"/>
                          <a:pt x="28118" y="80924"/>
                        </a:cubicBezTo>
                        <a:lnTo>
                          <a:pt x="28118" y="36347"/>
                        </a:lnTo>
                        <a:cubicBezTo>
                          <a:pt x="28118" y="31547"/>
                          <a:pt x="29490" y="28118"/>
                          <a:pt x="31547" y="26060"/>
                        </a:cubicBezTo>
                        <a:cubicBezTo>
                          <a:pt x="33604" y="24003"/>
                          <a:pt x="36348" y="22631"/>
                          <a:pt x="39777" y="22631"/>
                        </a:cubicBezTo>
                        <a:cubicBezTo>
                          <a:pt x="43206" y="22631"/>
                          <a:pt x="45949" y="24003"/>
                          <a:pt x="48006" y="26060"/>
                        </a:cubicBezTo>
                        <a:cubicBezTo>
                          <a:pt x="50064" y="28118"/>
                          <a:pt x="51435" y="32233"/>
                          <a:pt x="51435" y="37033"/>
                        </a:cubicBezTo>
                        <a:lnTo>
                          <a:pt x="51435" y="81610"/>
                        </a:lnTo>
                        <a:cubicBezTo>
                          <a:pt x="51435" y="82982"/>
                          <a:pt x="52121" y="83668"/>
                          <a:pt x="52807" y="84353"/>
                        </a:cubicBezTo>
                        <a:cubicBezTo>
                          <a:pt x="53493" y="85039"/>
                          <a:pt x="54864" y="85725"/>
                          <a:pt x="55550" y="85725"/>
                        </a:cubicBezTo>
                        <a:lnTo>
                          <a:pt x="75438" y="85725"/>
                        </a:lnTo>
                        <a:cubicBezTo>
                          <a:pt x="76809" y="85725"/>
                          <a:pt x="77496" y="85039"/>
                          <a:pt x="78181" y="84353"/>
                        </a:cubicBezTo>
                        <a:cubicBezTo>
                          <a:pt x="78867" y="83668"/>
                          <a:pt x="79553" y="82296"/>
                          <a:pt x="79553" y="81610"/>
                        </a:cubicBezTo>
                        <a:lnTo>
                          <a:pt x="79553" y="37033"/>
                        </a:lnTo>
                        <a:cubicBezTo>
                          <a:pt x="79553" y="32233"/>
                          <a:pt x="80925" y="28804"/>
                          <a:pt x="82982" y="26060"/>
                        </a:cubicBezTo>
                        <a:cubicBezTo>
                          <a:pt x="85039" y="24003"/>
                          <a:pt x="87783" y="22631"/>
                          <a:pt x="91212" y="22631"/>
                        </a:cubicBezTo>
                        <a:cubicBezTo>
                          <a:pt x="94641" y="22631"/>
                          <a:pt x="97383" y="24003"/>
                          <a:pt x="99441" y="26060"/>
                        </a:cubicBezTo>
                        <a:cubicBezTo>
                          <a:pt x="101499" y="28118"/>
                          <a:pt x="102870" y="32233"/>
                          <a:pt x="102870" y="37033"/>
                        </a:cubicBezTo>
                        <a:lnTo>
                          <a:pt x="102870" y="81610"/>
                        </a:lnTo>
                        <a:cubicBezTo>
                          <a:pt x="102870" y="82982"/>
                          <a:pt x="103556" y="83668"/>
                          <a:pt x="104241" y="84353"/>
                        </a:cubicBezTo>
                        <a:cubicBezTo>
                          <a:pt x="104928" y="85039"/>
                          <a:pt x="106299" y="85725"/>
                          <a:pt x="106985" y="85725"/>
                        </a:cubicBezTo>
                        <a:lnTo>
                          <a:pt x="126873" y="85725"/>
                        </a:lnTo>
                        <a:cubicBezTo>
                          <a:pt x="128244" y="85725"/>
                          <a:pt x="128931" y="85039"/>
                          <a:pt x="129616" y="84353"/>
                        </a:cubicBezTo>
                        <a:cubicBezTo>
                          <a:pt x="130302" y="83668"/>
                          <a:pt x="130988" y="82296"/>
                          <a:pt x="130988" y="81610"/>
                        </a:cubicBezTo>
                        <a:lnTo>
                          <a:pt x="130988" y="36347"/>
                        </a:lnTo>
                        <a:cubicBezTo>
                          <a:pt x="130988" y="24689"/>
                          <a:pt x="128244" y="15773"/>
                          <a:pt x="122758" y="9601"/>
                        </a:cubicBezTo>
                        <a:cubicBezTo>
                          <a:pt x="115215" y="2743"/>
                          <a:pt x="107670" y="0"/>
                          <a:pt x="994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79DB76E0-F34D-698C-CF52-7B4DB2CDA5AE}"/>
                      </a:ext>
                    </a:extLst>
                  </p:cNvPr>
                  <p:cNvSpPr/>
                  <p:nvPr/>
                </p:nvSpPr>
                <p:spPr>
                  <a:xfrm>
                    <a:off x="6251676" y="4952847"/>
                    <a:ext cx="130987" cy="85725"/>
                  </a:xfrm>
                  <a:custGeom>
                    <a:avLst/>
                    <a:gdLst>
                      <a:gd name="connsiteX0" fmla="*/ 99441 w 130987"/>
                      <a:gd name="connsiteY0" fmla="*/ 0 h 85725"/>
                      <a:gd name="connsiteX1" fmla="*/ 85039 w 130987"/>
                      <a:gd name="connsiteY1" fmla="*/ 4115 h 85725"/>
                      <a:gd name="connsiteX2" fmla="*/ 74066 w 130987"/>
                      <a:gd name="connsiteY2" fmla="*/ 13716 h 85725"/>
                      <a:gd name="connsiteX3" fmla="*/ 50063 w 130987"/>
                      <a:gd name="connsiteY3" fmla="*/ 0 h 85725"/>
                      <a:gd name="connsiteX4" fmla="*/ 36347 w 130987"/>
                      <a:gd name="connsiteY4" fmla="*/ 3429 h 85725"/>
                      <a:gd name="connsiteX5" fmla="*/ 26746 w 130987"/>
                      <a:gd name="connsiteY5" fmla="*/ 10973 h 85725"/>
                      <a:gd name="connsiteX6" fmla="*/ 26746 w 130987"/>
                      <a:gd name="connsiteY6" fmla="*/ 5486 h 85725"/>
                      <a:gd name="connsiteX7" fmla="*/ 25375 w 130987"/>
                      <a:gd name="connsiteY7" fmla="*/ 2743 h 85725"/>
                      <a:gd name="connsiteX8" fmla="*/ 22631 w 130987"/>
                      <a:gd name="connsiteY8" fmla="*/ 1372 h 85725"/>
                      <a:gd name="connsiteX9" fmla="*/ 4115 w 130987"/>
                      <a:gd name="connsiteY9" fmla="*/ 1372 h 85725"/>
                      <a:gd name="connsiteX10" fmla="*/ 1372 w 130987"/>
                      <a:gd name="connsiteY10" fmla="*/ 2743 h 85725"/>
                      <a:gd name="connsiteX11" fmla="*/ 0 w 130987"/>
                      <a:gd name="connsiteY11" fmla="*/ 5486 h 85725"/>
                      <a:gd name="connsiteX12" fmla="*/ 0 w 130987"/>
                      <a:gd name="connsiteY12" fmla="*/ 80924 h 85725"/>
                      <a:gd name="connsiteX13" fmla="*/ 1372 w 130987"/>
                      <a:gd name="connsiteY13" fmla="*/ 83668 h 85725"/>
                      <a:gd name="connsiteX14" fmla="*/ 4115 w 130987"/>
                      <a:gd name="connsiteY14" fmla="*/ 85039 h 85725"/>
                      <a:gd name="connsiteX15" fmla="*/ 24003 w 130987"/>
                      <a:gd name="connsiteY15" fmla="*/ 85039 h 85725"/>
                      <a:gd name="connsiteX16" fmla="*/ 26746 w 130987"/>
                      <a:gd name="connsiteY16" fmla="*/ 83668 h 85725"/>
                      <a:gd name="connsiteX17" fmla="*/ 28118 w 130987"/>
                      <a:gd name="connsiteY17" fmla="*/ 80924 h 85725"/>
                      <a:gd name="connsiteX18" fmla="*/ 28118 w 130987"/>
                      <a:gd name="connsiteY18" fmla="*/ 36347 h 85725"/>
                      <a:gd name="connsiteX19" fmla="*/ 31547 w 130987"/>
                      <a:gd name="connsiteY19" fmla="*/ 26060 h 85725"/>
                      <a:gd name="connsiteX20" fmla="*/ 39776 w 130987"/>
                      <a:gd name="connsiteY20" fmla="*/ 22631 h 85725"/>
                      <a:gd name="connsiteX21" fmla="*/ 48006 w 130987"/>
                      <a:gd name="connsiteY21" fmla="*/ 26060 h 85725"/>
                      <a:gd name="connsiteX22" fmla="*/ 51435 w 130987"/>
                      <a:gd name="connsiteY22" fmla="*/ 37033 h 85725"/>
                      <a:gd name="connsiteX23" fmla="*/ 51435 w 130987"/>
                      <a:gd name="connsiteY23" fmla="*/ 81610 h 85725"/>
                      <a:gd name="connsiteX24" fmla="*/ 52807 w 130987"/>
                      <a:gd name="connsiteY24" fmla="*/ 84353 h 85725"/>
                      <a:gd name="connsiteX25" fmla="*/ 55550 w 130987"/>
                      <a:gd name="connsiteY25" fmla="*/ 85725 h 85725"/>
                      <a:gd name="connsiteX26" fmla="*/ 75438 w 130987"/>
                      <a:gd name="connsiteY26" fmla="*/ 85725 h 85725"/>
                      <a:gd name="connsiteX27" fmla="*/ 78181 w 130987"/>
                      <a:gd name="connsiteY27" fmla="*/ 84353 h 85725"/>
                      <a:gd name="connsiteX28" fmla="*/ 79553 w 130987"/>
                      <a:gd name="connsiteY28" fmla="*/ 81610 h 85725"/>
                      <a:gd name="connsiteX29" fmla="*/ 79553 w 130987"/>
                      <a:gd name="connsiteY29" fmla="*/ 37033 h 85725"/>
                      <a:gd name="connsiteX30" fmla="*/ 82982 w 130987"/>
                      <a:gd name="connsiteY30" fmla="*/ 26060 h 85725"/>
                      <a:gd name="connsiteX31" fmla="*/ 91211 w 130987"/>
                      <a:gd name="connsiteY31" fmla="*/ 22631 h 85725"/>
                      <a:gd name="connsiteX32" fmla="*/ 99441 w 130987"/>
                      <a:gd name="connsiteY32" fmla="*/ 26060 h 85725"/>
                      <a:gd name="connsiteX33" fmla="*/ 102870 w 130987"/>
                      <a:gd name="connsiteY33" fmla="*/ 37033 h 85725"/>
                      <a:gd name="connsiteX34" fmla="*/ 102870 w 130987"/>
                      <a:gd name="connsiteY34" fmla="*/ 81610 h 85725"/>
                      <a:gd name="connsiteX35" fmla="*/ 104242 w 130987"/>
                      <a:gd name="connsiteY35" fmla="*/ 84353 h 85725"/>
                      <a:gd name="connsiteX36" fmla="*/ 106985 w 130987"/>
                      <a:gd name="connsiteY36" fmla="*/ 85725 h 85725"/>
                      <a:gd name="connsiteX37" fmla="*/ 126873 w 130987"/>
                      <a:gd name="connsiteY37" fmla="*/ 85725 h 85725"/>
                      <a:gd name="connsiteX38" fmla="*/ 129616 w 130987"/>
                      <a:gd name="connsiteY38" fmla="*/ 84353 h 85725"/>
                      <a:gd name="connsiteX39" fmla="*/ 130988 w 130987"/>
                      <a:gd name="connsiteY39" fmla="*/ 81610 h 85725"/>
                      <a:gd name="connsiteX40" fmla="*/ 130988 w 130987"/>
                      <a:gd name="connsiteY40" fmla="*/ 36347 h 85725"/>
                      <a:gd name="connsiteX41" fmla="*/ 122758 w 130987"/>
                      <a:gd name="connsiteY41" fmla="*/ 9601 h 85725"/>
                      <a:gd name="connsiteX42" fmla="*/ 99441 w 130987"/>
                      <a:gd name="connsiteY42" fmla="*/ 0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130987" h="85725">
                        <a:moveTo>
                          <a:pt x="99441" y="0"/>
                        </a:moveTo>
                        <a:cubicBezTo>
                          <a:pt x="93955" y="0"/>
                          <a:pt x="89154" y="1372"/>
                          <a:pt x="85039" y="4115"/>
                        </a:cubicBezTo>
                        <a:cubicBezTo>
                          <a:pt x="80239" y="6858"/>
                          <a:pt x="76810" y="10287"/>
                          <a:pt x="74066" y="13716"/>
                        </a:cubicBezTo>
                        <a:cubicBezTo>
                          <a:pt x="69952" y="4801"/>
                          <a:pt x="61722" y="0"/>
                          <a:pt x="50063" y="0"/>
                        </a:cubicBezTo>
                        <a:cubicBezTo>
                          <a:pt x="45263" y="0"/>
                          <a:pt x="40462" y="1372"/>
                          <a:pt x="36347" y="3429"/>
                        </a:cubicBezTo>
                        <a:cubicBezTo>
                          <a:pt x="32233" y="5486"/>
                          <a:pt x="28804" y="8230"/>
                          <a:pt x="26746" y="10973"/>
                        </a:cubicBezTo>
                        <a:lnTo>
                          <a:pt x="26746" y="5486"/>
                        </a:lnTo>
                        <a:cubicBezTo>
                          <a:pt x="26746" y="4115"/>
                          <a:pt x="26060" y="3429"/>
                          <a:pt x="25375" y="2743"/>
                        </a:cubicBezTo>
                        <a:cubicBezTo>
                          <a:pt x="24689" y="2057"/>
                          <a:pt x="24003" y="1372"/>
                          <a:pt x="22631" y="1372"/>
                        </a:cubicBezTo>
                        <a:lnTo>
                          <a:pt x="4115" y="1372"/>
                        </a:lnTo>
                        <a:cubicBezTo>
                          <a:pt x="2743" y="1372"/>
                          <a:pt x="2057" y="2057"/>
                          <a:pt x="1372" y="2743"/>
                        </a:cubicBezTo>
                        <a:cubicBezTo>
                          <a:pt x="686" y="3429"/>
                          <a:pt x="0" y="4115"/>
                          <a:pt x="0" y="5486"/>
                        </a:cubicBezTo>
                        <a:lnTo>
                          <a:pt x="0" y="80924"/>
                        </a:lnTo>
                        <a:cubicBezTo>
                          <a:pt x="0" y="82296"/>
                          <a:pt x="686" y="82982"/>
                          <a:pt x="1372" y="83668"/>
                        </a:cubicBezTo>
                        <a:cubicBezTo>
                          <a:pt x="2057" y="84353"/>
                          <a:pt x="3429" y="85039"/>
                          <a:pt x="4115" y="85039"/>
                        </a:cubicBezTo>
                        <a:lnTo>
                          <a:pt x="24003" y="85039"/>
                        </a:lnTo>
                        <a:cubicBezTo>
                          <a:pt x="25375" y="85039"/>
                          <a:pt x="26060" y="84353"/>
                          <a:pt x="26746" y="83668"/>
                        </a:cubicBezTo>
                        <a:cubicBezTo>
                          <a:pt x="27432" y="82982"/>
                          <a:pt x="28118" y="81610"/>
                          <a:pt x="28118" y="80924"/>
                        </a:cubicBezTo>
                        <a:lnTo>
                          <a:pt x="28118" y="36347"/>
                        </a:lnTo>
                        <a:cubicBezTo>
                          <a:pt x="28118" y="31547"/>
                          <a:pt x="29489" y="28118"/>
                          <a:pt x="31547" y="26060"/>
                        </a:cubicBezTo>
                        <a:cubicBezTo>
                          <a:pt x="33604" y="24003"/>
                          <a:pt x="36347" y="22631"/>
                          <a:pt x="39776" y="22631"/>
                        </a:cubicBezTo>
                        <a:cubicBezTo>
                          <a:pt x="43205" y="22631"/>
                          <a:pt x="45949" y="24003"/>
                          <a:pt x="48006" y="26060"/>
                        </a:cubicBezTo>
                        <a:cubicBezTo>
                          <a:pt x="50063" y="28118"/>
                          <a:pt x="51435" y="32233"/>
                          <a:pt x="51435" y="37033"/>
                        </a:cubicBezTo>
                        <a:lnTo>
                          <a:pt x="51435" y="81610"/>
                        </a:lnTo>
                        <a:cubicBezTo>
                          <a:pt x="51435" y="82982"/>
                          <a:pt x="52121" y="83668"/>
                          <a:pt x="52807" y="84353"/>
                        </a:cubicBezTo>
                        <a:cubicBezTo>
                          <a:pt x="53492" y="85039"/>
                          <a:pt x="54864" y="85725"/>
                          <a:pt x="55550" y="85725"/>
                        </a:cubicBezTo>
                        <a:lnTo>
                          <a:pt x="75438" y="85725"/>
                        </a:lnTo>
                        <a:cubicBezTo>
                          <a:pt x="76810" y="85725"/>
                          <a:pt x="77495" y="85039"/>
                          <a:pt x="78181" y="84353"/>
                        </a:cubicBezTo>
                        <a:cubicBezTo>
                          <a:pt x="78867" y="83668"/>
                          <a:pt x="79553" y="82296"/>
                          <a:pt x="79553" y="81610"/>
                        </a:cubicBezTo>
                        <a:lnTo>
                          <a:pt x="79553" y="37033"/>
                        </a:lnTo>
                        <a:cubicBezTo>
                          <a:pt x="79553" y="32233"/>
                          <a:pt x="80924" y="28804"/>
                          <a:pt x="82982" y="26060"/>
                        </a:cubicBezTo>
                        <a:cubicBezTo>
                          <a:pt x="85039" y="24003"/>
                          <a:pt x="87782" y="22631"/>
                          <a:pt x="91211" y="22631"/>
                        </a:cubicBezTo>
                        <a:cubicBezTo>
                          <a:pt x="94640" y="22631"/>
                          <a:pt x="97384" y="24003"/>
                          <a:pt x="99441" y="26060"/>
                        </a:cubicBezTo>
                        <a:cubicBezTo>
                          <a:pt x="101498" y="28118"/>
                          <a:pt x="102870" y="32233"/>
                          <a:pt x="102870" y="37033"/>
                        </a:cubicBezTo>
                        <a:lnTo>
                          <a:pt x="102870" y="81610"/>
                        </a:lnTo>
                        <a:cubicBezTo>
                          <a:pt x="102870" y="82982"/>
                          <a:pt x="103556" y="83668"/>
                          <a:pt x="104242" y="84353"/>
                        </a:cubicBezTo>
                        <a:cubicBezTo>
                          <a:pt x="104927" y="85039"/>
                          <a:pt x="106299" y="85725"/>
                          <a:pt x="106985" y="85725"/>
                        </a:cubicBezTo>
                        <a:lnTo>
                          <a:pt x="126873" y="85725"/>
                        </a:lnTo>
                        <a:cubicBezTo>
                          <a:pt x="128245" y="85725"/>
                          <a:pt x="128930" y="85039"/>
                          <a:pt x="129616" y="84353"/>
                        </a:cubicBezTo>
                        <a:cubicBezTo>
                          <a:pt x="130302" y="83668"/>
                          <a:pt x="130988" y="82296"/>
                          <a:pt x="130988" y="81610"/>
                        </a:cubicBezTo>
                        <a:lnTo>
                          <a:pt x="130988" y="36347"/>
                        </a:lnTo>
                        <a:cubicBezTo>
                          <a:pt x="130988" y="24689"/>
                          <a:pt x="128245" y="15773"/>
                          <a:pt x="122758" y="9601"/>
                        </a:cubicBezTo>
                        <a:cubicBezTo>
                          <a:pt x="115900" y="2743"/>
                          <a:pt x="108356" y="0"/>
                          <a:pt x="994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E8F2FA20-D792-415B-809C-029ED5D650DF}"/>
                      </a:ext>
                    </a:extLst>
                  </p:cNvPr>
                  <p:cNvSpPr/>
                  <p:nvPr/>
                </p:nvSpPr>
                <p:spPr>
                  <a:xfrm>
                    <a:off x="6395008" y="4952847"/>
                    <a:ext cx="85039" cy="85725"/>
                  </a:xfrm>
                  <a:custGeom>
                    <a:avLst/>
                    <a:gdLst>
                      <a:gd name="connsiteX0" fmla="*/ 65151 w 85039"/>
                      <a:gd name="connsiteY0" fmla="*/ 5486 h 85725"/>
                      <a:gd name="connsiteX1" fmla="*/ 41834 w 85039"/>
                      <a:gd name="connsiteY1" fmla="*/ 0 h 85725"/>
                      <a:gd name="connsiteX2" fmla="*/ 11659 w 85039"/>
                      <a:gd name="connsiteY2" fmla="*/ 10973 h 85725"/>
                      <a:gd name="connsiteX3" fmla="*/ 0 w 85039"/>
                      <a:gd name="connsiteY3" fmla="*/ 40462 h 85725"/>
                      <a:gd name="connsiteX4" fmla="*/ 0 w 85039"/>
                      <a:gd name="connsiteY4" fmla="*/ 45263 h 85725"/>
                      <a:gd name="connsiteX5" fmla="*/ 11659 w 85039"/>
                      <a:gd name="connsiteY5" fmla="*/ 75438 h 85725"/>
                      <a:gd name="connsiteX6" fmla="*/ 42520 w 85039"/>
                      <a:gd name="connsiteY6" fmla="*/ 85725 h 85725"/>
                      <a:gd name="connsiteX7" fmla="*/ 63780 w 85039"/>
                      <a:gd name="connsiteY7" fmla="*/ 81610 h 85725"/>
                      <a:gd name="connsiteX8" fmla="*/ 77496 w 85039"/>
                      <a:gd name="connsiteY8" fmla="*/ 72009 h 85725"/>
                      <a:gd name="connsiteX9" fmla="*/ 82296 w 85039"/>
                      <a:gd name="connsiteY9" fmla="*/ 62408 h 85725"/>
                      <a:gd name="connsiteX10" fmla="*/ 80925 w 85039"/>
                      <a:gd name="connsiteY10" fmla="*/ 60350 h 85725"/>
                      <a:gd name="connsiteX11" fmla="*/ 78181 w 85039"/>
                      <a:gd name="connsiteY11" fmla="*/ 59665 h 85725"/>
                      <a:gd name="connsiteX12" fmla="*/ 57607 w 85039"/>
                      <a:gd name="connsiteY12" fmla="*/ 59665 h 85725"/>
                      <a:gd name="connsiteX13" fmla="*/ 54864 w 85039"/>
                      <a:gd name="connsiteY13" fmla="*/ 60350 h 85725"/>
                      <a:gd name="connsiteX14" fmla="*/ 52807 w 85039"/>
                      <a:gd name="connsiteY14" fmla="*/ 62408 h 85725"/>
                      <a:gd name="connsiteX15" fmla="*/ 48692 w 85039"/>
                      <a:gd name="connsiteY15" fmla="*/ 66523 h 85725"/>
                      <a:gd name="connsiteX16" fmla="*/ 42520 w 85039"/>
                      <a:gd name="connsiteY16" fmla="*/ 67894 h 85725"/>
                      <a:gd name="connsiteX17" fmla="*/ 33604 w 85039"/>
                      <a:gd name="connsiteY17" fmla="*/ 63779 h 85725"/>
                      <a:gd name="connsiteX18" fmla="*/ 30175 w 85039"/>
                      <a:gd name="connsiteY18" fmla="*/ 52121 h 85725"/>
                      <a:gd name="connsiteX19" fmla="*/ 30175 w 85039"/>
                      <a:gd name="connsiteY19" fmla="*/ 51435 h 85725"/>
                      <a:gd name="connsiteX20" fmla="*/ 80925 w 85039"/>
                      <a:gd name="connsiteY20" fmla="*/ 51435 h 85725"/>
                      <a:gd name="connsiteX21" fmla="*/ 83668 w 85039"/>
                      <a:gd name="connsiteY21" fmla="*/ 50063 h 85725"/>
                      <a:gd name="connsiteX22" fmla="*/ 85039 w 85039"/>
                      <a:gd name="connsiteY22" fmla="*/ 47320 h 85725"/>
                      <a:gd name="connsiteX23" fmla="*/ 85039 w 85039"/>
                      <a:gd name="connsiteY23" fmla="*/ 43205 h 85725"/>
                      <a:gd name="connsiteX24" fmla="*/ 80239 w 85039"/>
                      <a:gd name="connsiteY24" fmla="*/ 21260 h 85725"/>
                      <a:gd name="connsiteX25" fmla="*/ 65151 w 85039"/>
                      <a:gd name="connsiteY25" fmla="*/ 5486 h 85725"/>
                      <a:gd name="connsiteX26" fmla="*/ 54864 w 85039"/>
                      <a:gd name="connsiteY26" fmla="*/ 34290 h 85725"/>
                      <a:gd name="connsiteX27" fmla="*/ 29490 w 85039"/>
                      <a:gd name="connsiteY27" fmla="*/ 34290 h 85725"/>
                      <a:gd name="connsiteX28" fmla="*/ 29490 w 85039"/>
                      <a:gd name="connsiteY28" fmla="*/ 34290 h 85725"/>
                      <a:gd name="connsiteX29" fmla="*/ 32919 w 85039"/>
                      <a:gd name="connsiteY29" fmla="*/ 22631 h 85725"/>
                      <a:gd name="connsiteX30" fmla="*/ 42520 w 85039"/>
                      <a:gd name="connsiteY30" fmla="*/ 18517 h 85725"/>
                      <a:gd name="connsiteX31" fmla="*/ 52121 w 85039"/>
                      <a:gd name="connsiteY31" fmla="*/ 22631 h 85725"/>
                      <a:gd name="connsiteX32" fmla="*/ 54864 w 85039"/>
                      <a:gd name="connsiteY32" fmla="*/ 34290 h 85725"/>
                      <a:gd name="connsiteX33" fmla="*/ 54864 w 85039"/>
                      <a:gd name="connsiteY33" fmla="*/ 34290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85039" h="85725">
                        <a:moveTo>
                          <a:pt x="65151" y="5486"/>
                        </a:moveTo>
                        <a:cubicBezTo>
                          <a:pt x="58979" y="2057"/>
                          <a:pt x="50749" y="0"/>
                          <a:pt x="41834" y="0"/>
                        </a:cubicBezTo>
                        <a:cubicBezTo>
                          <a:pt x="29490" y="0"/>
                          <a:pt x="19203" y="3429"/>
                          <a:pt x="11659" y="10973"/>
                        </a:cubicBezTo>
                        <a:cubicBezTo>
                          <a:pt x="4115" y="17831"/>
                          <a:pt x="0" y="28118"/>
                          <a:pt x="0" y="40462"/>
                        </a:cubicBezTo>
                        <a:lnTo>
                          <a:pt x="0" y="45263"/>
                        </a:lnTo>
                        <a:cubicBezTo>
                          <a:pt x="0" y="58293"/>
                          <a:pt x="4115" y="68580"/>
                          <a:pt x="11659" y="75438"/>
                        </a:cubicBezTo>
                        <a:cubicBezTo>
                          <a:pt x="19203" y="82296"/>
                          <a:pt x="29490" y="85725"/>
                          <a:pt x="42520" y="85725"/>
                        </a:cubicBezTo>
                        <a:cubicBezTo>
                          <a:pt x="50749" y="85725"/>
                          <a:pt x="57607" y="84353"/>
                          <a:pt x="63780" y="81610"/>
                        </a:cubicBezTo>
                        <a:cubicBezTo>
                          <a:pt x="69952" y="78867"/>
                          <a:pt x="74067" y="75438"/>
                          <a:pt x="77496" y="72009"/>
                        </a:cubicBezTo>
                        <a:cubicBezTo>
                          <a:pt x="80925" y="68580"/>
                          <a:pt x="82296" y="65151"/>
                          <a:pt x="82296" y="62408"/>
                        </a:cubicBezTo>
                        <a:cubicBezTo>
                          <a:pt x="82296" y="61722"/>
                          <a:pt x="81610" y="61036"/>
                          <a:pt x="80925" y="60350"/>
                        </a:cubicBezTo>
                        <a:cubicBezTo>
                          <a:pt x="80239" y="59665"/>
                          <a:pt x="79553" y="59665"/>
                          <a:pt x="78181" y="59665"/>
                        </a:cubicBezTo>
                        <a:lnTo>
                          <a:pt x="57607" y="59665"/>
                        </a:lnTo>
                        <a:cubicBezTo>
                          <a:pt x="56236" y="59665"/>
                          <a:pt x="55550" y="59665"/>
                          <a:pt x="54864" y="60350"/>
                        </a:cubicBezTo>
                        <a:cubicBezTo>
                          <a:pt x="54178" y="60350"/>
                          <a:pt x="53493" y="61036"/>
                          <a:pt x="52807" y="62408"/>
                        </a:cubicBezTo>
                        <a:cubicBezTo>
                          <a:pt x="51435" y="63779"/>
                          <a:pt x="50064" y="65151"/>
                          <a:pt x="48692" y="66523"/>
                        </a:cubicBezTo>
                        <a:cubicBezTo>
                          <a:pt x="47320" y="67208"/>
                          <a:pt x="45263" y="67894"/>
                          <a:pt x="42520" y="67894"/>
                        </a:cubicBezTo>
                        <a:cubicBezTo>
                          <a:pt x="38405" y="67894"/>
                          <a:pt x="35662" y="66523"/>
                          <a:pt x="33604" y="63779"/>
                        </a:cubicBezTo>
                        <a:cubicBezTo>
                          <a:pt x="31547" y="61036"/>
                          <a:pt x="30175" y="56921"/>
                          <a:pt x="30175" y="52121"/>
                        </a:cubicBezTo>
                        <a:lnTo>
                          <a:pt x="30175" y="51435"/>
                        </a:lnTo>
                        <a:lnTo>
                          <a:pt x="80925" y="51435"/>
                        </a:lnTo>
                        <a:cubicBezTo>
                          <a:pt x="82296" y="51435"/>
                          <a:pt x="82982" y="50749"/>
                          <a:pt x="83668" y="50063"/>
                        </a:cubicBezTo>
                        <a:cubicBezTo>
                          <a:pt x="84354" y="49378"/>
                          <a:pt x="85039" y="48006"/>
                          <a:pt x="85039" y="47320"/>
                        </a:cubicBezTo>
                        <a:lnTo>
                          <a:pt x="85039" y="43205"/>
                        </a:lnTo>
                        <a:cubicBezTo>
                          <a:pt x="85039" y="34976"/>
                          <a:pt x="83668" y="27432"/>
                          <a:pt x="80239" y="21260"/>
                        </a:cubicBezTo>
                        <a:cubicBezTo>
                          <a:pt x="76810" y="13716"/>
                          <a:pt x="72009" y="8915"/>
                          <a:pt x="65151" y="5486"/>
                        </a:cubicBezTo>
                        <a:close/>
                        <a:moveTo>
                          <a:pt x="54864" y="34290"/>
                        </a:moveTo>
                        <a:lnTo>
                          <a:pt x="29490" y="34290"/>
                        </a:lnTo>
                        <a:lnTo>
                          <a:pt x="29490" y="34290"/>
                        </a:lnTo>
                        <a:cubicBezTo>
                          <a:pt x="29490" y="29489"/>
                          <a:pt x="30861" y="25375"/>
                          <a:pt x="32919" y="22631"/>
                        </a:cubicBezTo>
                        <a:cubicBezTo>
                          <a:pt x="34976" y="19888"/>
                          <a:pt x="38405" y="18517"/>
                          <a:pt x="42520" y="18517"/>
                        </a:cubicBezTo>
                        <a:cubicBezTo>
                          <a:pt x="46635" y="18517"/>
                          <a:pt x="49378" y="19888"/>
                          <a:pt x="52121" y="22631"/>
                        </a:cubicBezTo>
                        <a:cubicBezTo>
                          <a:pt x="54178" y="24689"/>
                          <a:pt x="54864" y="28804"/>
                          <a:pt x="54864" y="34290"/>
                        </a:cubicBezTo>
                        <a:lnTo>
                          <a:pt x="54864" y="3429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22E4E71F-A7A8-846C-558F-4E0A9495B858}"/>
                      </a:ext>
                    </a:extLst>
                  </p:cNvPr>
                  <p:cNvSpPr/>
                  <p:nvPr/>
                </p:nvSpPr>
                <p:spPr>
                  <a:xfrm>
                    <a:off x="6493078" y="4952847"/>
                    <a:ext cx="86410" cy="85038"/>
                  </a:xfrm>
                  <a:custGeom>
                    <a:avLst/>
                    <a:gdLst>
                      <a:gd name="connsiteX0" fmla="*/ 71323 w 86410"/>
                      <a:gd name="connsiteY0" fmla="*/ 4115 h 85038"/>
                      <a:gd name="connsiteX1" fmla="*/ 54864 w 86410"/>
                      <a:gd name="connsiteY1" fmla="*/ 0 h 85038"/>
                      <a:gd name="connsiteX2" fmla="*/ 39090 w 86410"/>
                      <a:gd name="connsiteY2" fmla="*/ 3429 h 85038"/>
                      <a:gd name="connsiteX3" fmla="*/ 28118 w 86410"/>
                      <a:gd name="connsiteY3" fmla="*/ 11659 h 85038"/>
                      <a:gd name="connsiteX4" fmla="*/ 28118 w 86410"/>
                      <a:gd name="connsiteY4" fmla="*/ 5486 h 85038"/>
                      <a:gd name="connsiteX5" fmla="*/ 26746 w 86410"/>
                      <a:gd name="connsiteY5" fmla="*/ 2743 h 85038"/>
                      <a:gd name="connsiteX6" fmla="*/ 24003 w 86410"/>
                      <a:gd name="connsiteY6" fmla="*/ 1372 h 85038"/>
                      <a:gd name="connsiteX7" fmla="*/ 4115 w 86410"/>
                      <a:gd name="connsiteY7" fmla="*/ 1372 h 85038"/>
                      <a:gd name="connsiteX8" fmla="*/ 1371 w 86410"/>
                      <a:gd name="connsiteY8" fmla="*/ 2743 h 85038"/>
                      <a:gd name="connsiteX9" fmla="*/ 0 w 86410"/>
                      <a:gd name="connsiteY9" fmla="*/ 5486 h 85038"/>
                      <a:gd name="connsiteX10" fmla="*/ 0 w 86410"/>
                      <a:gd name="connsiteY10" fmla="*/ 80924 h 85038"/>
                      <a:gd name="connsiteX11" fmla="*/ 1371 w 86410"/>
                      <a:gd name="connsiteY11" fmla="*/ 83668 h 85038"/>
                      <a:gd name="connsiteX12" fmla="*/ 4115 w 86410"/>
                      <a:gd name="connsiteY12" fmla="*/ 85039 h 85038"/>
                      <a:gd name="connsiteX13" fmla="*/ 25374 w 86410"/>
                      <a:gd name="connsiteY13" fmla="*/ 85039 h 85038"/>
                      <a:gd name="connsiteX14" fmla="*/ 28118 w 86410"/>
                      <a:gd name="connsiteY14" fmla="*/ 83668 h 85038"/>
                      <a:gd name="connsiteX15" fmla="*/ 29489 w 86410"/>
                      <a:gd name="connsiteY15" fmla="*/ 80924 h 85038"/>
                      <a:gd name="connsiteX16" fmla="*/ 29489 w 86410"/>
                      <a:gd name="connsiteY16" fmla="*/ 37033 h 85038"/>
                      <a:gd name="connsiteX17" fmla="*/ 32918 w 86410"/>
                      <a:gd name="connsiteY17" fmla="*/ 26060 h 85038"/>
                      <a:gd name="connsiteX18" fmla="*/ 43205 w 86410"/>
                      <a:gd name="connsiteY18" fmla="*/ 21946 h 85038"/>
                      <a:gd name="connsiteX19" fmla="*/ 53492 w 86410"/>
                      <a:gd name="connsiteY19" fmla="*/ 26060 h 85038"/>
                      <a:gd name="connsiteX20" fmla="*/ 56921 w 86410"/>
                      <a:gd name="connsiteY20" fmla="*/ 37033 h 85038"/>
                      <a:gd name="connsiteX21" fmla="*/ 56921 w 86410"/>
                      <a:gd name="connsiteY21" fmla="*/ 80924 h 85038"/>
                      <a:gd name="connsiteX22" fmla="*/ 58293 w 86410"/>
                      <a:gd name="connsiteY22" fmla="*/ 83668 h 85038"/>
                      <a:gd name="connsiteX23" fmla="*/ 61036 w 86410"/>
                      <a:gd name="connsiteY23" fmla="*/ 85039 h 85038"/>
                      <a:gd name="connsiteX24" fmla="*/ 82296 w 86410"/>
                      <a:gd name="connsiteY24" fmla="*/ 85039 h 85038"/>
                      <a:gd name="connsiteX25" fmla="*/ 85039 w 86410"/>
                      <a:gd name="connsiteY25" fmla="*/ 83668 h 85038"/>
                      <a:gd name="connsiteX26" fmla="*/ 86411 w 86410"/>
                      <a:gd name="connsiteY26" fmla="*/ 80924 h 85038"/>
                      <a:gd name="connsiteX27" fmla="*/ 86411 w 86410"/>
                      <a:gd name="connsiteY27" fmla="*/ 36347 h 85038"/>
                      <a:gd name="connsiteX28" fmla="*/ 82296 w 86410"/>
                      <a:gd name="connsiteY28" fmla="*/ 16459 h 85038"/>
                      <a:gd name="connsiteX29" fmla="*/ 71323 w 86410"/>
                      <a:gd name="connsiteY29" fmla="*/ 4115 h 85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86410" h="85038">
                        <a:moveTo>
                          <a:pt x="71323" y="4115"/>
                        </a:moveTo>
                        <a:cubicBezTo>
                          <a:pt x="66522" y="1372"/>
                          <a:pt x="61036" y="0"/>
                          <a:pt x="54864" y="0"/>
                        </a:cubicBezTo>
                        <a:cubicBezTo>
                          <a:pt x="48692" y="0"/>
                          <a:pt x="43891" y="1372"/>
                          <a:pt x="39090" y="3429"/>
                        </a:cubicBezTo>
                        <a:cubicBezTo>
                          <a:pt x="34290" y="5486"/>
                          <a:pt x="30861" y="8230"/>
                          <a:pt x="28118" y="11659"/>
                        </a:cubicBezTo>
                        <a:lnTo>
                          <a:pt x="28118" y="5486"/>
                        </a:lnTo>
                        <a:cubicBezTo>
                          <a:pt x="28118" y="4115"/>
                          <a:pt x="27432" y="3429"/>
                          <a:pt x="26746" y="2743"/>
                        </a:cubicBezTo>
                        <a:cubicBezTo>
                          <a:pt x="26060" y="2057"/>
                          <a:pt x="25374" y="1372"/>
                          <a:pt x="24003" y="1372"/>
                        </a:cubicBezTo>
                        <a:lnTo>
                          <a:pt x="4115" y="1372"/>
                        </a:lnTo>
                        <a:cubicBezTo>
                          <a:pt x="2743" y="1372"/>
                          <a:pt x="2057" y="2057"/>
                          <a:pt x="1371" y="2743"/>
                        </a:cubicBezTo>
                        <a:cubicBezTo>
                          <a:pt x="686" y="3429"/>
                          <a:pt x="0" y="4115"/>
                          <a:pt x="0" y="5486"/>
                        </a:cubicBezTo>
                        <a:lnTo>
                          <a:pt x="0" y="80924"/>
                        </a:lnTo>
                        <a:cubicBezTo>
                          <a:pt x="0" y="82296"/>
                          <a:pt x="686" y="82982"/>
                          <a:pt x="1371" y="83668"/>
                        </a:cubicBezTo>
                        <a:cubicBezTo>
                          <a:pt x="2057" y="84353"/>
                          <a:pt x="3429" y="85039"/>
                          <a:pt x="4115" y="85039"/>
                        </a:cubicBezTo>
                        <a:lnTo>
                          <a:pt x="25374" y="85039"/>
                        </a:lnTo>
                        <a:cubicBezTo>
                          <a:pt x="26746" y="85039"/>
                          <a:pt x="27432" y="84353"/>
                          <a:pt x="28118" y="83668"/>
                        </a:cubicBezTo>
                        <a:cubicBezTo>
                          <a:pt x="28803" y="82982"/>
                          <a:pt x="29489" y="81610"/>
                          <a:pt x="29489" y="80924"/>
                        </a:cubicBezTo>
                        <a:lnTo>
                          <a:pt x="29489" y="37033"/>
                        </a:lnTo>
                        <a:cubicBezTo>
                          <a:pt x="29489" y="32233"/>
                          <a:pt x="30861" y="28804"/>
                          <a:pt x="32918" y="26060"/>
                        </a:cubicBezTo>
                        <a:cubicBezTo>
                          <a:pt x="35661" y="23317"/>
                          <a:pt x="38405" y="21946"/>
                          <a:pt x="43205" y="21946"/>
                        </a:cubicBezTo>
                        <a:cubicBezTo>
                          <a:pt x="47320" y="21946"/>
                          <a:pt x="50749" y="23317"/>
                          <a:pt x="53492" y="26060"/>
                        </a:cubicBezTo>
                        <a:cubicBezTo>
                          <a:pt x="55550" y="28804"/>
                          <a:pt x="56921" y="32233"/>
                          <a:pt x="56921" y="37033"/>
                        </a:cubicBezTo>
                        <a:lnTo>
                          <a:pt x="56921" y="80924"/>
                        </a:lnTo>
                        <a:cubicBezTo>
                          <a:pt x="56921" y="82296"/>
                          <a:pt x="57607" y="82982"/>
                          <a:pt x="58293" y="83668"/>
                        </a:cubicBezTo>
                        <a:cubicBezTo>
                          <a:pt x="58979" y="84353"/>
                          <a:pt x="60350" y="85039"/>
                          <a:pt x="61036" y="85039"/>
                        </a:cubicBezTo>
                        <a:lnTo>
                          <a:pt x="82296" y="85039"/>
                        </a:lnTo>
                        <a:cubicBezTo>
                          <a:pt x="83667" y="85039"/>
                          <a:pt x="84353" y="84353"/>
                          <a:pt x="85039" y="83668"/>
                        </a:cubicBezTo>
                        <a:cubicBezTo>
                          <a:pt x="85725" y="82982"/>
                          <a:pt x="86411" y="81610"/>
                          <a:pt x="86411" y="80924"/>
                        </a:cubicBezTo>
                        <a:lnTo>
                          <a:pt x="86411" y="36347"/>
                        </a:lnTo>
                        <a:cubicBezTo>
                          <a:pt x="86411" y="28804"/>
                          <a:pt x="85039" y="21946"/>
                          <a:pt x="82296" y="16459"/>
                        </a:cubicBezTo>
                        <a:cubicBezTo>
                          <a:pt x="79553" y="10973"/>
                          <a:pt x="76124" y="6858"/>
                          <a:pt x="71323" y="41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8A4082E8-8687-7495-F6CD-0B80C7007B25}"/>
                      </a:ext>
                    </a:extLst>
                  </p:cNvPr>
                  <p:cNvSpPr/>
                  <p:nvPr/>
                </p:nvSpPr>
                <p:spPr>
                  <a:xfrm>
                    <a:off x="6589090" y="4924044"/>
                    <a:ext cx="69265" cy="113157"/>
                  </a:xfrm>
                  <a:custGeom>
                    <a:avLst/>
                    <a:gdLst>
                      <a:gd name="connsiteX0" fmla="*/ 65837 w 69265"/>
                      <a:gd name="connsiteY0" fmla="*/ 90526 h 113157"/>
                      <a:gd name="connsiteX1" fmla="*/ 53492 w 69265"/>
                      <a:gd name="connsiteY1" fmla="*/ 90526 h 113157"/>
                      <a:gd name="connsiteX2" fmla="*/ 46634 w 69265"/>
                      <a:gd name="connsiteY2" fmla="*/ 87782 h 113157"/>
                      <a:gd name="connsiteX3" fmla="*/ 44577 w 69265"/>
                      <a:gd name="connsiteY3" fmla="*/ 79553 h 113157"/>
                      <a:gd name="connsiteX4" fmla="*/ 44577 w 69265"/>
                      <a:gd name="connsiteY4" fmla="*/ 52121 h 113157"/>
                      <a:gd name="connsiteX5" fmla="*/ 64465 w 69265"/>
                      <a:gd name="connsiteY5" fmla="*/ 52121 h 113157"/>
                      <a:gd name="connsiteX6" fmla="*/ 67208 w 69265"/>
                      <a:gd name="connsiteY6" fmla="*/ 50749 h 113157"/>
                      <a:gd name="connsiteX7" fmla="*/ 68580 w 69265"/>
                      <a:gd name="connsiteY7" fmla="*/ 48006 h 113157"/>
                      <a:gd name="connsiteX8" fmla="*/ 68580 w 69265"/>
                      <a:gd name="connsiteY8" fmla="*/ 34290 h 113157"/>
                      <a:gd name="connsiteX9" fmla="*/ 67208 w 69265"/>
                      <a:gd name="connsiteY9" fmla="*/ 31547 h 113157"/>
                      <a:gd name="connsiteX10" fmla="*/ 64465 w 69265"/>
                      <a:gd name="connsiteY10" fmla="*/ 30175 h 113157"/>
                      <a:gd name="connsiteX11" fmla="*/ 44577 w 69265"/>
                      <a:gd name="connsiteY11" fmla="*/ 30175 h 113157"/>
                      <a:gd name="connsiteX12" fmla="*/ 44577 w 69265"/>
                      <a:gd name="connsiteY12" fmla="*/ 4115 h 113157"/>
                      <a:gd name="connsiteX13" fmla="*/ 43205 w 69265"/>
                      <a:gd name="connsiteY13" fmla="*/ 1372 h 113157"/>
                      <a:gd name="connsiteX14" fmla="*/ 40462 w 69265"/>
                      <a:gd name="connsiteY14" fmla="*/ 0 h 113157"/>
                      <a:gd name="connsiteX15" fmla="*/ 20574 w 69265"/>
                      <a:gd name="connsiteY15" fmla="*/ 0 h 113157"/>
                      <a:gd name="connsiteX16" fmla="*/ 17831 w 69265"/>
                      <a:gd name="connsiteY16" fmla="*/ 1372 h 113157"/>
                      <a:gd name="connsiteX17" fmla="*/ 16459 w 69265"/>
                      <a:gd name="connsiteY17" fmla="*/ 4115 h 113157"/>
                      <a:gd name="connsiteX18" fmla="*/ 16459 w 69265"/>
                      <a:gd name="connsiteY18" fmla="*/ 30175 h 113157"/>
                      <a:gd name="connsiteX19" fmla="*/ 4115 w 69265"/>
                      <a:gd name="connsiteY19" fmla="*/ 30175 h 113157"/>
                      <a:gd name="connsiteX20" fmla="*/ 1371 w 69265"/>
                      <a:gd name="connsiteY20" fmla="*/ 31547 h 113157"/>
                      <a:gd name="connsiteX21" fmla="*/ 0 w 69265"/>
                      <a:gd name="connsiteY21" fmla="*/ 34290 h 113157"/>
                      <a:gd name="connsiteX22" fmla="*/ 0 w 69265"/>
                      <a:gd name="connsiteY22" fmla="*/ 48006 h 113157"/>
                      <a:gd name="connsiteX23" fmla="*/ 1371 w 69265"/>
                      <a:gd name="connsiteY23" fmla="*/ 50749 h 113157"/>
                      <a:gd name="connsiteX24" fmla="*/ 4115 w 69265"/>
                      <a:gd name="connsiteY24" fmla="*/ 52121 h 113157"/>
                      <a:gd name="connsiteX25" fmla="*/ 16459 w 69265"/>
                      <a:gd name="connsiteY25" fmla="*/ 52121 h 113157"/>
                      <a:gd name="connsiteX26" fmla="*/ 16459 w 69265"/>
                      <a:gd name="connsiteY26" fmla="*/ 81610 h 113157"/>
                      <a:gd name="connsiteX27" fmla="*/ 50063 w 69265"/>
                      <a:gd name="connsiteY27" fmla="*/ 113157 h 113157"/>
                      <a:gd name="connsiteX28" fmla="*/ 65151 w 69265"/>
                      <a:gd name="connsiteY28" fmla="*/ 113157 h 113157"/>
                      <a:gd name="connsiteX29" fmla="*/ 67894 w 69265"/>
                      <a:gd name="connsiteY29" fmla="*/ 111785 h 113157"/>
                      <a:gd name="connsiteX30" fmla="*/ 69266 w 69265"/>
                      <a:gd name="connsiteY30" fmla="*/ 109042 h 113157"/>
                      <a:gd name="connsiteX31" fmla="*/ 69266 w 69265"/>
                      <a:gd name="connsiteY31" fmla="*/ 94640 h 113157"/>
                      <a:gd name="connsiteX32" fmla="*/ 67894 w 69265"/>
                      <a:gd name="connsiteY32" fmla="*/ 91897 h 113157"/>
                      <a:gd name="connsiteX33" fmla="*/ 65837 w 69265"/>
                      <a:gd name="connsiteY33" fmla="*/ 90526 h 11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69265" h="113157">
                        <a:moveTo>
                          <a:pt x="65837" y="90526"/>
                        </a:moveTo>
                        <a:lnTo>
                          <a:pt x="53492" y="90526"/>
                        </a:lnTo>
                        <a:cubicBezTo>
                          <a:pt x="50063" y="90526"/>
                          <a:pt x="48006" y="89840"/>
                          <a:pt x="46634" y="87782"/>
                        </a:cubicBezTo>
                        <a:cubicBezTo>
                          <a:pt x="45263" y="85725"/>
                          <a:pt x="44577" y="82982"/>
                          <a:pt x="44577" y="79553"/>
                        </a:cubicBezTo>
                        <a:lnTo>
                          <a:pt x="44577" y="52121"/>
                        </a:lnTo>
                        <a:lnTo>
                          <a:pt x="64465" y="52121"/>
                        </a:lnTo>
                        <a:cubicBezTo>
                          <a:pt x="65837" y="52121"/>
                          <a:pt x="66522" y="51435"/>
                          <a:pt x="67208" y="50749"/>
                        </a:cubicBezTo>
                        <a:cubicBezTo>
                          <a:pt x="67894" y="50063"/>
                          <a:pt x="68580" y="49378"/>
                          <a:pt x="68580" y="48006"/>
                        </a:cubicBezTo>
                        <a:lnTo>
                          <a:pt x="68580" y="34290"/>
                        </a:lnTo>
                        <a:cubicBezTo>
                          <a:pt x="68580" y="32918"/>
                          <a:pt x="67894" y="32233"/>
                          <a:pt x="67208" y="31547"/>
                        </a:cubicBezTo>
                        <a:cubicBezTo>
                          <a:pt x="66522" y="30861"/>
                          <a:pt x="65151" y="30175"/>
                          <a:pt x="64465" y="30175"/>
                        </a:cubicBezTo>
                        <a:lnTo>
                          <a:pt x="44577" y="30175"/>
                        </a:lnTo>
                        <a:lnTo>
                          <a:pt x="44577" y="4115"/>
                        </a:lnTo>
                        <a:cubicBezTo>
                          <a:pt x="44577" y="2743"/>
                          <a:pt x="43891" y="2057"/>
                          <a:pt x="43205" y="1372"/>
                        </a:cubicBezTo>
                        <a:cubicBezTo>
                          <a:pt x="42519" y="686"/>
                          <a:pt x="41834" y="0"/>
                          <a:pt x="40462" y="0"/>
                        </a:cubicBezTo>
                        <a:lnTo>
                          <a:pt x="20574" y="0"/>
                        </a:lnTo>
                        <a:cubicBezTo>
                          <a:pt x="19202" y="0"/>
                          <a:pt x="18516" y="686"/>
                          <a:pt x="17831" y="1372"/>
                        </a:cubicBezTo>
                        <a:cubicBezTo>
                          <a:pt x="17145" y="2057"/>
                          <a:pt x="16459" y="2743"/>
                          <a:pt x="16459" y="4115"/>
                        </a:cubicBezTo>
                        <a:lnTo>
                          <a:pt x="16459" y="30175"/>
                        </a:lnTo>
                        <a:lnTo>
                          <a:pt x="4115" y="30175"/>
                        </a:lnTo>
                        <a:cubicBezTo>
                          <a:pt x="2743" y="30175"/>
                          <a:pt x="2057" y="30861"/>
                          <a:pt x="1371" y="31547"/>
                        </a:cubicBezTo>
                        <a:cubicBezTo>
                          <a:pt x="686" y="32233"/>
                          <a:pt x="0" y="32918"/>
                          <a:pt x="0" y="34290"/>
                        </a:cubicBezTo>
                        <a:lnTo>
                          <a:pt x="0" y="48006"/>
                        </a:lnTo>
                        <a:cubicBezTo>
                          <a:pt x="0" y="49378"/>
                          <a:pt x="686" y="50063"/>
                          <a:pt x="1371" y="50749"/>
                        </a:cubicBezTo>
                        <a:cubicBezTo>
                          <a:pt x="2057" y="51435"/>
                          <a:pt x="3429" y="52121"/>
                          <a:pt x="4115" y="52121"/>
                        </a:cubicBezTo>
                        <a:lnTo>
                          <a:pt x="16459" y="52121"/>
                        </a:lnTo>
                        <a:lnTo>
                          <a:pt x="16459" y="81610"/>
                        </a:lnTo>
                        <a:cubicBezTo>
                          <a:pt x="16459" y="102870"/>
                          <a:pt x="27432" y="113157"/>
                          <a:pt x="50063" y="113157"/>
                        </a:cubicBezTo>
                        <a:lnTo>
                          <a:pt x="65151" y="113157"/>
                        </a:lnTo>
                        <a:cubicBezTo>
                          <a:pt x="66522" y="113157"/>
                          <a:pt x="67208" y="112471"/>
                          <a:pt x="67894" y="111785"/>
                        </a:cubicBezTo>
                        <a:cubicBezTo>
                          <a:pt x="68580" y="111100"/>
                          <a:pt x="69266" y="109728"/>
                          <a:pt x="69266" y="109042"/>
                        </a:cubicBezTo>
                        <a:lnTo>
                          <a:pt x="69266" y="94640"/>
                        </a:lnTo>
                        <a:cubicBezTo>
                          <a:pt x="69266" y="93269"/>
                          <a:pt x="68580" y="92583"/>
                          <a:pt x="67894" y="91897"/>
                        </a:cubicBezTo>
                        <a:cubicBezTo>
                          <a:pt x="67894" y="90526"/>
                          <a:pt x="67208" y="90526"/>
                          <a:pt x="65837" y="905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A018BBEB-2189-36F8-4D51-2A270E835857}"/>
                      </a:ext>
                    </a:extLst>
                  </p:cNvPr>
                  <p:cNvSpPr/>
                  <p:nvPr/>
                </p:nvSpPr>
                <p:spPr>
                  <a:xfrm>
                    <a:off x="5560390" y="4869180"/>
                    <a:ext cx="246888" cy="235915"/>
                  </a:xfrm>
                  <a:custGeom>
                    <a:avLst/>
                    <a:gdLst>
                      <a:gd name="connsiteX0" fmla="*/ 177622 w 246888"/>
                      <a:gd name="connsiteY0" fmla="*/ 0 h 235915"/>
                      <a:gd name="connsiteX1" fmla="*/ 68580 w 246888"/>
                      <a:gd name="connsiteY1" fmla="*/ 0 h 235915"/>
                      <a:gd name="connsiteX2" fmla="*/ 0 w 246888"/>
                      <a:gd name="connsiteY2" fmla="*/ 68580 h 235915"/>
                      <a:gd name="connsiteX3" fmla="*/ 0 w 246888"/>
                      <a:gd name="connsiteY3" fmla="*/ 134417 h 235915"/>
                      <a:gd name="connsiteX4" fmla="*/ 56236 w 246888"/>
                      <a:gd name="connsiteY4" fmla="*/ 201625 h 235915"/>
                      <a:gd name="connsiteX5" fmla="*/ 56236 w 246888"/>
                      <a:gd name="connsiteY5" fmla="*/ 225628 h 235915"/>
                      <a:gd name="connsiteX6" fmla="*/ 61722 w 246888"/>
                      <a:gd name="connsiteY6" fmla="*/ 234544 h 235915"/>
                      <a:gd name="connsiteX7" fmla="*/ 66523 w 246888"/>
                      <a:gd name="connsiteY7" fmla="*/ 235915 h 235915"/>
                      <a:gd name="connsiteX8" fmla="*/ 72009 w 246888"/>
                      <a:gd name="connsiteY8" fmla="*/ 234544 h 235915"/>
                      <a:gd name="connsiteX9" fmla="*/ 126873 w 246888"/>
                      <a:gd name="connsiteY9" fmla="*/ 202997 h 235915"/>
                      <a:gd name="connsiteX10" fmla="*/ 178308 w 246888"/>
                      <a:gd name="connsiteY10" fmla="*/ 202997 h 235915"/>
                      <a:gd name="connsiteX11" fmla="*/ 246888 w 246888"/>
                      <a:gd name="connsiteY11" fmla="*/ 134417 h 235915"/>
                      <a:gd name="connsiteX12" fmla="*/ 246888 w 246888"/>
                      <a:gd name="connsiteY12" fmla="*/ 68580 h 235915"/>
                      <a:gd name="connsiteX13" fmla="*/ 177622 w 246888"/>
                      <a:gd name="connsiteY13" fmla="*/ 0 h 235915"/>
                      <a:gd name="connsiteX14" fmla="*/ 225628 w 246888"/>
                      <a:gd name="connsiteY14" fmla="*/ 134417 h 235915"/>
                      <a:gd name="connsiteX15" fmla="*/ 177622 w 246888"/>
                      <a:gd name="connsiteY15" fmla="*/ 182423 h 235915"/>
                      <a:gd name="connsiteX16" fmla="*/ 123444 w 246888"/>
                      <a:gd name="connsiteY16" fmla="*/ 182423 h 235915"/>
                      <a:gd name="connsiteX17" fmla="*/ 117958 w 246888"/>
                      <a:gd name="connsiteY17" fmla="*/ 183794 h 235915"/>
                      <a:gd name="connsiteX18" fmla="*/ 76124 w 246888"/>
                      <a:gd name="connsiteY18" fmla="*/ 207797 h 235915"/>
                      <a:gd name="connsiteX19" fmla="*/ 76124 w 246888"/>
                      <a:gd name="connsiteY19" fmla="*/ 192024 h 235915"/>
                      <a:gd name="connsiteX20" fmla="*/ 66523 w 246888"/>
                      <a:gd name="connsiteY20" fmla="*/ 181737 h 235915"/>
                      <a:gd name="connsiteX21" fmla="*/ 20574 w 246888"/>
                      <a:gd name="connsiteY21" fmla="*/ 133731 h 235915"/>
                      <a:gd name="connsiteX22" fmla="*/ 20574 w 246888"/>
                      <a:gd name="connsiteY22" fmla="*/ 68580 h 235915"/>
                      <a:gd name="connsiteX23" fmla="*/ 68580 w 246888"/>
                      <a:gd name="connsiteY23" fmla="*/ 20574 h 235915"/>
                      <a:gd name="connsiteX24" fmla="*/ 177622 w 246888"/>
                      <a:gd name="connsiteY24" fmla="*/ 20574 h 235915"/>
                      <a:gd name="connsiteX25" fmla="*/ 225628 w 246888"/>
                      <a:gd name="connsiteY25" fmla="*/ 68580 h 235915"/>
                      <a:gd name="connsiteX26" fmla="*/ 225628 w 246888"/>
                      <a:gd name="connsiteY26" fmla="*/ 134417 h 23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46888" h="235915">
                        <a:moveTo>
                          <a:pt x="177622" y="0"/>
                        </a:moveTo>
                        <a:lnTo>
                          <a:pt x="68580" y="0"/>
                        </a:lnTo>
                        <a:cubicBezTo>
                          <a:pt x="30861" y="0"/>
                          <a:pt x="0" y="30861"/>
                          <a:pt x="0" y="68580"/>
                        </a:cubicBezTo>
                        <a:lnTo>
                          <a:pt x="0" y="134417"/>
                        </a:lnTo>
                        <a:cubicBezTo>
                          <a:pt x="0" y="168021"/>
                          <a:pt x="24003" y="195453"/>
                          <a:pt x="56236" y="201625"/>
                        </a:cubicBezTo>
                        <a:lnTo>
                          <a:pt x="56236" y="225628"/>
                        </a:lnTo>
                        <a:cubicBezTo>
                          <a:pt x="56236" y="229057"/>
                          <a:pt x="58293" y="232486"/>
                          <a:pt x="61722" y="234544"/>
                        </a:cubicBezTo>
                        <a:cubicBezTo>
                          <a:pt x="63094" y="235229"/>
                          <a:pt x="65151" y="235915"/>
                          <a:pt x="66523" y="235915"/>
                        </a:cubicBezTo>
                        <a:cubicBezTo>
                          <a:pt x="68580" y="235915"/>
                          <a:pt x="69952" y="235229"/>
                          <a:pt x="72009" y="234544"/>
                        </a:cubicBezTo>
                        <a:lnTo>
                          <a:pt x="126873" y="202997"/>
                        </a:lnTo>
                        <a:lnTo>
                          <a:pt x="178308" y="202997"/>
                        </a:lnTo>
                        <a:cubicBezTo>
                          <a:pt x="216027" y="202997"/>
                          <a:pt x="246888" y="172136"/>
                          <a:pt x="246888" y="134417"/>
                        </a:cubicBezTo>
                        <a:lnTo>
                          <a:pt x="246888" y="68580"/>
                        </a:lnTo>
                        <a:cubicBezTo>
                          <a:pt x="246202" y="30861"/>
                          <a:pt x="215341" y="0"/>
                          <a:pt x="177622" y="0"/>
                        </a:cubicBezTo>
                        <a:close/>
                        <a:moveTo>
                          <a:pt x="225628" y="134417"/>
                        </a:moveTo>
                        <a:cubicBezTo>
                          <a:pt x="225628" y="161163"/>
                          <a:pt x="204369" y="182423"/>
                          <a:pt x="177622" y="182423"/>
                        </a:cubicBezTo>
                        <a:lnTo>
                          <a:pt x="123444" y="182423"/>
                        </a:lnTo>
                        <a:cubicBezTo>
                          <a:pt x="121387" y="182423"/>
                          <a:pt x="120015" y="183109"/>
                          <a:pt x="117958" y="183794"/>
                        </a:cubicBezTo>
                        <a:lnTo>
                          <a:pt x="76124" y="207797"/>
                        </a:lnTo>
                        <a:lnTo>
                          <a:pt x="76124" y="192024"/>
                        </a:lnTo>
                        <a:cubicBezTo>
                          <a:pt x="76124" y="186538"/>
                          <a:pt x="72009" y="181737"/>
                          <a:pt x="66523" y="181737"/>
                        </a:cubicBezTo>
                        <a:cubicBezTo>
                          <a:pt x="40462" y="180365"/>
                          <a:pt x="20574" y="159791"/>
                          <a:pt x="20574" y="133731"/>
                        </a:cubicBezTo>
                        <a:lnTo>
                          <a:pt x="20574" y="68580"/>
                        </a:lnTo>
                        <a:cubicBezTo>
                          <a:pt x="20574" y="41834"/>
                          <a:pt x="41834" y="20574"/>
                          <a:pt x="68580" y="20574"/>
                        </a:cubicBezTo>
                        <a:lnTo>
                          <a:pt x="177622" y="20574"/>
                        </a:lnTo>
                        <a:cubicBezTo>
                          <a:pt x="204369" y="20574"/>
                          <a:pt x="225628" y="41834"/>
                          <a:pt x="225628" y="68580"/>
                        </a:cubicBezTo>
                        <a:lnTo>
                          <a:pt x="225628" y="13441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92AAF430-B3C0-34A3-CA1F-3CC70856AC85}"/>
                      </a:ext>
                    </a:extLst>
                  </p:cNvPr>
                  <p:cNvSpPr/>
                  <p:nvPr/>
                </p:nvSpPr>
                <p:spPr>
                  <a:xfrm>
                    <a:off x="4568037" y="4821285"/>
                    <a:ext cx="270205" cy="258434"/>
                  </a:xfrm>
                  <a:custGeom>
                    <a:avLst/>
                    <a:gdLst>
                      <a:gd name="connsiteX0" fmla="*/ 266090 w 270205"/>
                      <a:gd name="connsiteY0" fmla="*/ 116474 h 258434"/>
                      <a:gd name="connsiteX1" fmla="*/ 237972 w 270205"/>
                      <a:gd name="connsiteY1" fmla="*/ 86299 h 258434"/>
                      <a:gd name="connsiteX2" fmla="*/ 236601 w 270205"/>
                      <a:gd name="connsiteY2" fmla="*/ 86299 h 258434"/>
                      <a:gd name="connsiteX3" fmla="*/ 181051 w 270205"/>
                      <a:gd name="connsiteY3" fmla="*/ 86299 h 258434"/>
                      <a:gd name="connsiteX4" fmla="*/ 181737 w 270205"/>
                      <a:gd name="connsiteY4" fmla="*/ 47208 h 258434"/>
                      <a:gd name="connsiteX5" fmla="*/ 146761 w 270205"/>
                      <a:gd name="connsiteY5" fmla="*/ 574 h 258434"/>
                      <a:gd name="connsiteX6" fmla="*/ 122072 w 270205"/>
                      <a:gd name="connsiteY6" fmla="*/ 13604 h 258434"/>
                      <a:gd name="connsiteX7" fmla="*/ 121386 w 270205"/>
                      <a:gd name="connsiteY7" fmla="*/ 17719 h 258434"/>
                      <a:gd name="connsiteX8" fmla="*/ 121386 w 270205"/>
                      <a:gd name="connsiteY8" fmla="*/ 55438 h 258434"/>
                      <a:gd name="connsiteX9" fmla="*/ 89840 w 270205"/>
                      <a:gd name="connsiteY9" fmla="*/ 116474 h 258434"/>
                      <a:gd name="connsiteX10" fmla="*/ 86411 w 270205"/>
                      <a:gd name="connsiteY10" fmla="*/ 119903 h 258434"/>
                      <a:gd name="connsiteX11" fmla="*/ 58979 w 270205"/>
                      <a:gd name="connsiteY11" fmla="*/ 107559 h 258434"/>
                      <a:gd name="connsiteX12" fmla="*/ 37719 w 270205"/>
                      <a:gd name="connsiteY12" fmla="*/ 107559 h 258434"/>
                      <a:gd name="connsiteX13" fmla="*/ 0 w 270205"/>
                      <a:gd name="connsiteY13" fmla="*/ 145278 h 258434"/>
                      <a:gd name="connsiteX14" fmla="*/ 0 w 270205"/>
                      <a:gd name="connsiteY14" fmla="*/ 220716 h 258434"/>
                      <a:gd name="connsiteX15" fmla="*/ 37719 w 270205"/>
                      <a:gd name="connsiteY15" fmla="*/ 258435 h 258434"/>
                      <a:gd name="connsiteX16" fmla="*/ 58979 w 270205"/>
                      <a:gd name="connsiteY16" fmla="*/ 258435 h 258434"/>
                      <a:gd name="connsiteX17" fmla="*/ 89840 w 270205"/>
                      <a:gd name="connsiteY17" fmla="*/ 241975 h 258434"/>
                      <a:gd name="connsiteX18" fmla="*/ 112471 w 270205"/>
                      <a:gd name="connsiteY18" fmla="*/ 250205 h 258434"/>
                      <a:gd name="connsiteX19" fmla="*/ 113157 w 270205"/>
                      <a:gd name="connsiteY19" fmla="*/ 250205 h 258434"/>
                      <a:gd name="connsiteX20" fmla="*/ 213969 w 270205"/>
                      <a:gd name="connsiteY20" fmla="*/ 250205 h 258434"/>
                      <a:gd name="connsiteX21" fmla="*/ 215341 w 270205"/>
                      <a:gd name="connsiteY21" fmla="*/ 250205 h 258434"/>
                      <a:gd name="connsiteX22" fmla="*/ 242773 w 270205"/>
                      <a:gd name="connsiteY22" fmla="*/ 220716 h 258434"/>
                      <a:gd name="connsiteX23" fmla="*/ 242773 w 270205"/>
                      <a:gd name="connsiteY23" fmla="*/ 219344 h 258434"/>
                      <a:gd name="connsiteX24" fmla="*/ 259918 w 270205"/>
                      <a:gd name="connsiteY24" fmla="*/ 191912 h 258434"/>
                      <a:gd name="connsiteX25" fmla="*/ 257175 w 270205"/>
                      <a:gd name="connsiteY25" fmla="*/ 180253 h 258434"/>
                      <a:gd name="connsiteX26" fmla="*/ 270205 w 270205"/>
                      <a:gd name="connsiteY26" fmla="*/ 155565 h 258434"/>
                      <a:gd name="connsiteX27" fmla="*/ 261290 w 270205"/>
                      <a:gd name="connsiteY27" fmla="*/ 133619 h 258434"/>
                      <a:gd name="connsiteX28" fmla="*/ 266090 w 270205"/>
                      <a:gd name="connsiteY28" fmla="*/ 116474 h 258434"/>
                      <a:gd name="connsiteX29" fmla="*/ 58293 w 270205"/>
                      <a:gd name="connsiteY29" fmla="*/ 237861 h 258434"/>
                      <a:gd name="connsiteX30" fmla="*/ 37033 w 270205"/>
                      <a:gd name="connsiteY30" fmla="*/ 237861 h 258434"/>
                      <a:gd name="connsiteX31" fmla="*/ 19888 w 270205"/>
                      <a:gd name="connsiteY31" fmla="*/ 220716 h 258434"/>
                      <a:gd name="connsiteX32" fmla="*/ 19888 w 270205"/>
                      <a:gd name="connsiteY32" fmla="*/ 145278 h 258434"/>
                      <a:gd name="connsiteX33" fmla="*/ 37033 w 270205"/>
                      <a:gd name="connsiteY33" fmla="*/ 128133 h 258434"/>
                      <a:gd name="connsiteX34" fmla="*/ 58293 w 270205"/>
                      <a:gd name="connsiteY34" fmla="*/ 128133 h 258434"/>
                      <a:gd name="connsiteX35" fmla="*/ 75438 w 270205"/>
                      <a:gd name="connsiteY35" fmla="*/ 145278 h 258434"/>
                      <a:gd name="connsiteX36" fmla="*/ 75438 w 270205"/>
                      <a:gd name="connsiteY36" fmla="*/ 220716 h 258434"/>
                      <a:gd name="connsiteX37" fmla="*/ 58293 w 270205"/>
                      <a:gd name="connsiteY37" fmla="*/ 237861 h 258434"/>
                      <a:gd name="connsiteX38" fmla="*/ 239344 w 270205"/>
                      <a:gd name="connsiteY38" fmla="*/ 164480 h 258434"/>
                      <a:gd name="connsiteX39" fmla="*/ 229743 w 270205"/>
                      <a:gd name="connsiteY39" fmla="*/ 172024 h 258434"/>
                      <a:gd name="connsiteX40" fmla="*/ 233858 w 270205"/>
                      <a:gd name="connsiteY40" fmla="*/ 183682 h 258434"/>
                      <a:gd name="connsiteX41" fmla="*/ 238658 w 270205"/>
                      <a:gd name="connsiteY41" fmla="*/ 191912 h 258434"/>
                      <a:gd name="connsiteX42" fmla="*/ 229057 w 270205"/>
                      <a:gd name="connsiteY42" fmla="*/ 201513 h 258434"/>
                      <a:gd name="connsiteX43" fmla="*/ 220142 w 270205"/>
                      <a:gd name="connsiteY43" fmla="*/ 206314 h 258434"/>
                      <a:gd name="connsiteX44" fmla="*/ 220142 w 270205"/>
                      <a:gd name="connsiteY44" fmla="*/ 216601 h 258434"/>
                      <a:gd name="connsiteX45" fmla="*/ 221513 w 270205"/>
                      <a:gd name="connsiteY45" fmla="*/ 220716 h 258434"/>
                      <a:gd name="connsiteX46" fmla="*/ 213284 w 270205"/>
                      <a:gd name="connsiteY46" fmla="*/ 229631 h 258434"/>
                      <a:gd name="connsiteX47" fmla="*/ 212598 w 270205"/>
                      <a:gd name="connsiteY47" fmla="*/ 229631 h 258434"/>
                      <a:gd name="connsiteX48" fmla="*/ 112471 w 270205"/>
                      <a:gd name="connsiteY48" fmla="*/ 229631 h 258434"/>
                      <a:gd name="connsiteX49" fmla="*/ 96012 w 270205"/>
                      <a:gd name="connsiteY49" fmla="*/ 221401 h 258434"/>
                      <a:gd name="connsiteX50" fmla="*/ 96012 w 270205"/>
                      <a:gd name="connsiteY50" fmla="*/ 221401 h 258434"/>
                      <a:gd name="connsiteX51" fmla="*/ 96012 w 270205"/>
                      <a:gd name="connsiteY51" fmla="*/ 145963 h 258434"/>
                      <a:gd name="connsiteX52" fmla="*/ 96012 w 270205"/>
                      <a:gd name="connsiteY52" fmla="*/ 138420 h 258434"/>
                      <a:gd name="connsiteX53" fmla="*/ 106985 w 270205"/>
                      <a:gd name="connsiteY53" fmla="*/ 128133 h 258434"/>
                      <a:gd name="connsiteX54" fmla="*/ 140589 w 270205"/>
                      <a:gd name="connsiteY54" fmla="*/ 62982 h 258434"/>
                      <a:gd name="connsiteX55" fmla="*/ 141960 w 270205"/>
                      <a:gd name="connsiteY55" fmla="*/ 58181 h 258434"/>
                      <a:gd name="connsiteX56" fmla="*/ 141960 w 270205"/>
                      <a:gd name="connsiteY56" fmla="*/ 20462 h 258434"/>
                      <a:gd name="connsiteX57" fmla="*/ 141960 w 270205"/>
                      <a:gd name="connsiteY57" fmla="*/ 20462 h 258434"/>
                      <a:gd name="connsiteX58" fmla="*/ 161849 w 270205"/>
                      <a:gd name="connsiteY58" fmla="*/ 49266 h 258434"/>
                      <a:gd name="connsiteX59" fmla="*/ 159105 w 270205"/>
                      <a:gd name="connsiteY59" fmla="*/ 94528 h 258434"/>
                      <a:gd name="connsiteX60" fmla="*/ 161163 w 270205"/>
                      <a:gd name="connsiteY60" fmla="*/ 103444 h 258434"/>
                      <a:gd name="connsiteX61" fmla="*/ 169392 w 270205"/>
                      <a:gd name="connsiteY61" fmla="*/ 107559 h 258434"/>
                      <a:gd name="connsiteX62" fmla="*/ 236601 w 270205"/>
                      <a:gd name="connsiteY62" fmla="*/ 107559 h 258434"/>
                      <a:gd name="connsiteX63" fmla="*/ 237287 w 270205"/>
                      <a:gd name="connsiteY63" fmla="*/ 107559 h 258434"/>
                      <a:gd name="connsiteX64" fmla="*/ 246202 w 270205"/>
                      <a:gd name="connsiteY64" fmla="*/ 117160 h 258434"/>
                      <a:gd name="connsiteX65" fmla="*/ 240030 w 270205"/>
                      <a:gd name="connsiteY65" fmla="*/ 126075 h 258434"/>
                      <a:gd name="connsiteX66" fmla="*/ 233172 w 270205"/>
                      <a:gd name="connsiteY66" fmla="*/ 137048 h 258434"/>
                      <a:gd name="connsiteX67" fmla="*/ 242087 w 270205"/>
                      <a:gd name="connsiteY67" fmla="*/ 145963 h 258434"/>
                      <a:gd name="connsiteX68" fmla="*/ 250317 w 270205"/>
                      <a:gd name="connsiteY68" fmla="*/ 155565 h 258434"/>
                      <a:gd name="connsiteX69" fmla="*/ 239344 w 270205"/>
                      <a:gd name="connsiteY69" fmla="*/ 164480 h 25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</a:cxnLst>
                    <a:rect l="l" t="t" r="r" b="b"/>
                    <a:pathLst>
                      <a:path w="270205" h="258434">
                        <a:moveTo>
                          <a:pt x="266090" y="116474"/>
                        </a:moveTo>
                        <a:cubicBezTo>
                          <a:pt x="266090" y="100701"/>
                          <a:pt x="253746" y="87670"/>
                          <a:pt x="237972" y="86299"/>
                        </a:cubicBezTo>
                        <a:cubicBezTo>
                          <a:pt x="237287" y="86299"/>
                          <a:pt x="237287" y="86299"/>
                          <a:pt x="236601" y="86299"/>
                        </a:cubicBezTo>
                        <a:lnTo>
                          <a:pt x="181051" y="86299"/>
                        </a:lnTo>
                        <a:cubicBezTo>
                          <a:pt x="182423" y="76698"/>
                          <a:pt x="183794" y="61610"/>
                          <a:pt x="181737" y="47208"/>
                        </a:cubicBezTo>
                        <a:cubicBezTo>
                          <a:pt x="178308" y="17033"/>
                          <a:pt x="157734" y="4003"/>
                          <a:pt x="146761" y="574"/>
                        </a:cubicBezTo>
                        <a:cubicBezTo>
                          <a:pt x="135102" y="-2169"/>
                          <a:pt x="125501" y="5374"/>
                          <a:pt x="122072" y="13604"/>
                        </a:cubicBezTo>
                        <a:cubicBezTo>
                          <a:pt x="121386" y="14976"/>
                          <a:pt x="121386" y="16347"/>
                          <a:pt x="121386" y="17719"/>
                        </a:cubicBezTo>
                        <a:lnTo>
                          <a:pt x="121386" y="55438"/>
                        </a:lnTo>
                        <a:cubicBezTo>
                          <a:pt x="110414" y="78069"/>
                          <a:pt x="93269" y="111673"/>
                          <a:pt x="89840" y="116474"/>
                        </a:cubicBezTo>
                        <a:cubicBezTo>
                          <a:pt x="88468" y="117846"/>
                          <a:pt x="87782" y="119217"/>
                          <a:pt x="86411" y="119903"/>
                        </a:cubicBezTo>
                        <a:cubicBezTo>
                          <a:pt x="79553" y="112359"/>
                          <a:pt x="69951" y="107559"/>
                          <a:pt x="58979" y="107559"/>
                        </a:cubicBezTo>
                        <a:lnTo>
                          <a:pt x="37719" y="107559"/>
                        </a:lnTo>
                        <a:cubicBezTo>
                          <a:pt x="17145" y="107559"/>
                          <a:pt x="0" y="124704"/>
                          <a:pt x="0" y="145278"/>
                        </a:cubicBezTo>
                        <a:lnTo>
                          <a:pt x="0" y="220716"/>
                        </a:lnTo>
                        <a:cubicBezTo>
                          <a:pt x="0" y="241290"/>
                          <a:pt x="17145" y="258435"/>
                          <a:pt x="37719" y="258435"/>
                        </a:cubicBezTo>
                        <a:lnTo>
                          <a:pt x="58979" y="258435"/>
                        </a:lnTo>
                        <a:cubicBezTo>
                          <a:pt x="72009" y="258435"/>
                          <a:pt x="82982" y="252262"/>
                          <a:pt x="89840" y="241975"/>
                        </a:cubicBezTo>
                        <a:cubicBezTo>
                          <a:pt x="100812" y="249519"/>
                          <a:pt x="110414" y="250205"/>
                          <a:pt x="112471" y="250205"/>
                        </a:cubicBezTo>
                        <a:cubicBezTo>
                          <a:pt x="112471" y="250205"/>
                          <a:pt x="113157" y="250205"/>
                          <a:pt x="113157" y="250205"/>
                        </a:cubicBezTo>
                        <a:lnTo>
                          <a:pt x="213969" y="250205"/>
                        </a:lnTo>
                        <a:cubicBezTo>
                          <a:pt x="214655" y="250205"/>
                          <a:pt x="214655" y="250205"/>
                          <a:pt x="215341" y="250205"/>
                        </a:cubicBezTo>
                        <a:cubicBezTo>
                          <a:pt x="230429" y="248833"/>
                          <a:pt x="242773" y="236489"/>
                          <a:pt x="242773" y="220716"/>
                        </a:cubicBezTo>
                        <a:cubicBezTo>
                          <a:pt x="242773" y="220030"/>
                          <a:pt x="242773" y="219344"/>
                          <a:pt x="242773" y="219344"/>
                        </a:cubicBezTo>
                        <a:cubicBezTo>
                          <a:pt x="253060" y="214543"/>
                          <a:pt x="259918" y="204256"/>
                          <a:pt x="259918" y="191912"/>
                        </a:cubicBezTo>
                        <a:cubicBezTo>
                          <a:pt x="259918" y="187797"/>
                          <a:pt x="259232" y="183682"/>
                          <a:pt x="257175" y="180253"/>
                        </a:cubicBezTo>
                        <a:cubicBezTo>
                          <a:pt x="265404" y="174767"/>
                          <a:pt x="270205" y="165852"/>
                          <a:pt x="270205" y="155565"/>
                        </a:cubicBezTo>
                        <a:cubicBezTo>
                          <a:pt x="270205" y="147335"/>
                          <a:pt x="266776" y="139791"/>
                          <a:pt x="261290" y="133619"/>
                        </a:cubicBezTo>
                        <a:cubicBezTo>
                          <a:pt x="264033" y="128133"/>
                          <a:pt x="266090" y="122646"/>
                          <a:pt x="266090" y="116474"/>
                        </a:cubicBezTo>
                        <a:close/>
                        <a:moveTo>
                          <a:pt x="58293" y="237861"/>
                        </a:moveTo>
                        <a:lnTo>
                          <a:pt x="37033" y="237861"/>
                        </a:lnTo>
                        <a:cubicBezTo>
                          <a:pt x="27432" y="237861"/>
                          <a:pt x="19888" y="230317"/>
                          <a:pt x="19888" y="220716"/>
                        </a:cubicBezTo>
                        <a:lnTo>
                          <a:pt x="19888" y="145278"/>
                        </a:lnTo>
                        <a:cubicBezTo>
                          <a:pt x="19888" y="135676"/>
                          <a:pt x="27432" y="128133"/>
                          <a:pt x="37033" y="128133"/>
                        </a:cubicBezTo>
                        <a:lnTo>
                          <a:pt x="58293" y="128133"/>
                        </a:lnTo>
                        <a:cubicBezTo>
                          <a:pt x="67894" y="128133"/>
                          <a:pt x="75438" y="135676"/>
                          <a:pt x="75438" y="145278"/>
                        </a:cubicBezTo>
                        <a:lnTo>
                          <a:pt x="75438" y="220716"/>
                        </a:lnTo>
                        <a:cubicBezTo>
                          <a:pt x="75438" y="230317"/>
                          <a:pt x="67208" y="237861"/>
                          <a:pt x="58293" y="237861"/>
                        </a:cubicBezTo>
                        <a:close/>
                        <a:moveTo>
                          <a:pt x="239344" y="164480"/>
                        </a:moveTo>
                        <a:cubicBezTo>
                          <a:pt x="234543" y="164480"/>
                          <a:pt x="230429" y="167223"/>
                          <a:pt x="229743" y="172024"/>
                        </a:cubicBezTo>
                        <a:cubicBezTo>
                          <a:pt x="229057" y="176824"/>
                          <a:pt x="230429" y="180939"/>
                          <a:pt x="233858" y="183682"/>
                        </a:cubicBezTo>
                        <a:cubicBezTo>
                          <a:pt x="236601" y="185740"/>
                          <a:pt x="238658" y="188483"/>
                          <a:pt x="238658" y="191912"/>
                        </a:cubicBezTo>
                        <a:cubicBezTo>
                          <a:pt x="238658" y="197398"/>
                          <a:pt x="234543" y="201513"/>
                          <a:pt x="229057" y="201513"/>
                        </a:cubicBezTo>
                        <a:cubicBezTo>
                          <a:pt x="225628" y="201513"/>
                          <a:pt x="222199" y="203571"/>
                          <a:pt x="220142" y="206314"/>
                        </a:cubicBezTo>
                        <a:cubicBezTo>
                          <a:pt x="218084" y="209057"/>
                          <a:pt x="218084" y="213172"/>
                          <a:pt x="220142" y="216601"/>
                        </a:cubicBezTo>
                        <a:cubicBezTo>
                          <a:pt x="220827" y="217972"/>
                          <a:pt x="221513" y="219344"/>
                          <a:pt x="221513" y="220716"/>
                        </a:cubicBezTo>
                        <a:cubicBezTo>
                          <a:pt x="221513" y="225516"/>
                          <a:pt x="218084" y="229631"/>
                          <a:pt x="213284" y="229631"/>
                        </a:cubicBezTo>
                        <a:cubicBezTo>
                          <a:pt x="213284" y="229631"/>
                          <a:pt x="213284" y="229631"/>
                          <a:pt x="212598" y="229631"/>
                        </a:cubicBezTo>
                        <a:lnTo>
                          <a:pt x="112471" y="229631"/>
                        </a:lnTo>
                        <a:cubicBezTo>
                          <a:pt x="111785" y="229631"/>
                          <a:pt x="104241" y="229631"/>
                          <a:pt x="96012" y="221401"/>
                        </a:cubicBezTo>
                        <a:lnTo>
                          <a:pt x="96012" y="221401"/>
                        </a:lnTo>
                        <a:lnTo>
                          <a:pt x="96012" y="145963"/>
                        </a:lnTo>
                        <a:lnTo>
                          <a:pt x="96012" y="138420"/>
                        </a:lnTo>
                        <a:cubicBezTo>
                          <a:pt x="99441" y="136362"/>
                          <a:pt x="103556" y="132933"/>
                          <a:pt x="106985" y="128133"/>
                        </a:cubicBezTo>
                        <a:cubicBezTo>
                          <a:pt x="112471" y="119903"/>
                          <a:pt x="137846" y="68468"/>
                          <a:pt x="140589" y="62982"/>
                        </a:cubicBezTo>
                        <a:cubicBezTo>
                          <a:pt x="141275" y="61610"/>
                          <a:pt x="141960" y="60238"/>
                          <a:pt x="141960" y="58181"/>
                        </a:cubicBezTo>
                        <a:lnTo>
                          <a:pt x="141960" y="20462"/>
                        </a:lnTo>
                        <a:cubicBezTo>
                          <a:pt x="141960" y="20462"/>
                          <a:pt x="141960" y="20462"/>
                          <a:pt x="141960" y="20462"/>
                        </a:cubicBezTo>
                        <a:cubicBezTo>
                          <a:pt x="146761" y="21834"/>
                          <a:pt x="159791" y="29377"/>
                          <a:pt x="161849" y="49266"/>
                        </a:cubicBezTo>
                        <a:cubicBezTo>
                          <a:pt x="164592" y="71897"/>
                          <a:pt x="159105" y="93843"/>
                          <a:pt x="159105" y="94528"/>
                        </a:cubicBezTo>
                        <a:cubicBezTo>
                          <a:pt x="158420" y="97272"/>
                          <a:pt x="159105" y="100701"/>
                          <a:pt x="161163" y="103444"/>
                        </a:cubicBezTo>
                        <a:cubicBezTo>
                          <a:pt x="163220" y="106187"/>
                          <a:pt x="165963" y="107559"/>
                          <a:pt x="169392" y="107559"/>
                        </a:cubicBezTo>
                        <a:lnTo>
                          <a:pt x="236601" y="107559"/>
                        </a:lnTo>
                        <a:cubicBezTo>
                          <a:pt x="236601" y="107559"/>
                          <a:pt x="236601" y="107559"/>
                          <a:pt x="237287" y="107559"/>
                        </a:cubicBezTo>
                        <a:cubicBezTo>
                          <a:pt x="242773" y="107559"/>
                          <a:pt x="246202" y="111673"/>
                          <a:pt x="246202" y="117160"/>
                        </a:cubicBezTo>
                        <a:cubicBezTo>
                          <a:pt x="246202" y="121275"/>
                          <a:pt x="243459" y="124704"/>
                          <a:pt x="240030" y="126075"/>
                        </a:cubicBezTo>
                        <a:cubicBezTo>
                          <a:pt x="235229" y="127447"/>
                          <a:pt x="232486" y="132247"/>
                          <a:pt x="233172" y="137048"/>
                        </a:cubicBezTo>
                        <a:cubicBezTo>
                          <a:pt x="233858" y="141849"/>
                          <a:pt x="237287" y="145963"/>
                          <a:pt x="242087" y="145963"/>
                        </a:cubicBezTo>
                        <a:cubicBezTo>
                          <a:pt x="246888" y="146649"/>
                          <a:pt x="250317" y="150764"/>
                          <a:pt x="250317" y="155565"/>
                        </a:cubicBezTo>
                        <a:cubicBezTo>
                          <a:pt x="249631" y="160365"/>
                          <a:pt x="244830" y="164480"/>
                          <a:pt x="239344" y="16448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4D64FFDA-0CF4-728D-33D6-EB6BBB459EC6}"/>
                      </a:ext>
                    </a:extLst>
                  </p:cNvPr>
                  <p:cNvSpPr/>
                  <p:nvPr/>
                </p:nvSpPr>
                <p:spPr>
                  <a:xfrm>
                    <a:off x="4907508" y="4924729"/>
                    <a:ext cx="82296" cy="111785"/>
                  </a:xfrm>
                  <a:custGeom>
                    <a:avLst/>
                    <a:gdLst>
                      <a:gd name="connsiteX0" fmla="*/ 78867 w 82296"/>
                      <a:gd name="connsiteY0" fmla="*/ 87097 h 111785"/>
                      <a:gd name="connsiteX1" fmla="*/ 30861 w 82296"/>
                      <a:gd name="connsiteY1" fmla="*/ 87097 h 111785"/>
                      <a:gd name="connsiteX2" fmla="*/ 30861 w 82296"/>
                      <a:gd name="connsiteY2" fmla="*/ 4115 h 111785"/>
                      <a:gd name="connsiteX3" fmla="*/ 29489 w 82296"/>
                      <a:gd name="connsiteY3" fmla="*/ 1372 h 111785"/>
                      <a:gd name="connsiteX4" fmla="*/ 26746 w 82296"/>
                      <a:gd name="connsiteY4" fmla="*/ 0 h 111785"/>
                      <a:gd name="connsiteX5" fmla="*/ 4115 w 82296"/>
                      <a:gd name="connsiteY5" fmla="*/ 0 h 111785"/>
                      <a:gd name="connsiteX6" fmla="*/ 1371 w 82296"/>
                      <a:gd name="connsiteY6" fmla="*/ 1372 h 111785"/>
                      <a:gd name="connsiteX7" fmla="*/ 0 w 82296"/>
                      <a:gd name="connsiteY7" fmla="*/ 4115 h 111785"/>
                      <a:gd name="connsiteX8" fmla="*/ 0 w 82296"/>
                      <a:gd name="connsiteY8" fmla="*/ 107671 h 111785"/>
                      <a:gd name="connsiteX9" fmla="*/ 1371 w 82296"/>
                      <a:gd name="connsiteY9" fmla="*/ 110414 h 111785"/>
                      <a:gd name="connsiteX10" fmla="*/ 4115 w 82296"/>
                      <a:gd name="connsiteY10" fmla="*/ 111786 h 111785"/>
                      <a:gd name="connsiteX11" fmla="*/ 78181 w 82296"/>
                      <a:gd name="connsiteY11" fmla="*/ 111786 h 111785"/>
                      <a:gd name="connsiteX12" fmla="*/ 80924 w 82296"/>
                      <a:gd name="connsiteY12" fmla="*/ 110414 h 111785"/>
                      <a:gd name="connsiteX13" fmla="*/ 82296 w 82296"/>
                      <a:gd name="connsiteY13" fmla="*/ 107671 h 111785"/>
                      <a:gd name="connsiteX14" fmla="*/ 82296 w 82296"/>
                      <a:gd name="connsiteY14" fmla="*/ 90526 h 111785"/>
                      <a:gd name="connsiteX15" fmla="*/ 80924 w 82296"/>
                      <a:gd name="connsiteY15" fmla="*/ 87783 h 111785"/>
                      <a:gd name="connsiteX16" fmla="*/ 78867 w 82296"/>
                      <a:gd name="connsiteY16" fmla="*/ 87097 h 11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2296" h="111785">
                        <a:moveTo>
                          <a:pt x="78867" y="87097"/>
                        </a:moveTo>
                        <a:lnTo>
                          <a:pt x="30861" y="87097"/>
                        </a:lnTo>
                        <a:lnTo>
                          <a:pt x="30861" y="4115"/>
                        </a:lnTo>
                        <a:cubicBezTo>
                          <a:pt x="30861" y="2743"/>
                          <a:pt x="30175" y="2058"/>
                          <a:pt x="29489" y="1372"/>
                        </a:cubicBezTo>
                        <a:cubicBezTo>
                          <a:pt x="28803" y="686"/>
                          <a:pt x="28118" y="0"/>
                          <a:pt x="26746" y="0"/>
                        </a:cubicBezTo>
                        <a:lnTo>
                          <a:pt x="4115" y="0"/>
                        </a:lnTo>
                        <a:cubicBezTo>
                          <a:pt x="2743" y="0"/>
                          <a:pt x="2057" y="686"/>
                          <a:pt x="1371" y="1372"/>
                        </a:cubicBezTo>
                        <a:cubicBezTo>
                          <a:pt x="686" y="2058"/>
                          <a:pt x="0" y="2743"/>
                          <a:pt x="0" y="4115"/>
                        </a:cubicBezTo>
                        <a:lnTo>
                          <a:pt x="0" y="107671"/>
                        </a:lnTo>
                        <a:cubicBezTo>
                          <a:pt x="0" y="109042"/>
                          <a:pt x="686" y="109728"/>
                          <a:pt x="1371" y="110414"/>
                        </a:cubicBezTo>
                        <a:cubicBezTo>
                          <a:pt x="2057" y="111100"/>
                          <a:pt x="3429" y="111786"/>
                          <a:pt x="4115" y="111786"/>
                        </a:cubicBezTo>
                        <a:lnTo>
                          <a:pt x="78181" y="111786"/>
                        </a:lnTo>
                        <a:cubicBezTo>
                          <a:pt x="79553" y="111786"/>
                          <a:pt x="80238" y="111100"/>
                          <a:pt x="80924" y="110414"/>
                        </a:cubicBezTo>
                        <a:cubicBezTo>
                          <a:pt x="81610" y="109728"/>
                          <a:pt x="82296" y="109042"/>
                          <a:pt x="82296" y="107671"/>
                        </a:cubicBezTo>
                        <a:lnTo>
                          <a:pt x="82296" y="90526"/>
                        </a:lnTo>
                        <a:cubicBezTo>
                          <a:pt x="82296" y="89154"/>
                          <a:pt x="81610" y="88468"/>
                          <a:pt x="80924" y="87783"/>
                        </a:cubicBezTo>
                        <a:cubicBezTo>
                          <a:pt x="80924" y="87783"/>
                          <a:pt x="80238" y="87097"/>
                          <a:pt x="78867" y="8709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EA729FA8-6AEE-FEF3-FD04-2B32DA96D280}"/>
                      </a:ext>
                    </a:extLst>
                  </p:cNvPr>
                  <p:cNvSpPr/>
                  <p:nvPr/>
                </p:nvSpPr>
                <p:spPr>
                  <a:xfrm>
                    <a:off x="5002149" y="4919243"/>
                    <a:ext cx="28117" cy="23317"/>
                  </a:xfrm>
                  <a:custGeom>
                    <a:avLst/>
                    <a:gdLst>
                      <a:gd name="connsiteX0" fmla="*/ 24003 w 28117"/>
                      <a:gd name="connsiteY0" fmla="*/ 0 h 23317"/>
                      <a:gd name="connsiteX1" fmla="*/ 4115 w 28117"/>
                      <a:gd name="connsiteY1" fmla="*/ 0 h 23317"/>
                      <a:gd name="connsiteX2" fmla="*/ 1372 w 28117"/>
                      <a:gd name="connsiteY2" fmla="*/ 1372 h 23317"/>
                      <a:gd name="connsiteX3" fmla="*/ 0 w 28117"/>
                      <a:gd name="connsiteY3" fmla="*/ 4115 h 23317"/>
                      <a:gd name="connsiteX4" fmla="*/ 0 w 28117"/>
                      <a:gd name="connsiteY4" fmla="*/ 19202 h 23317"/>
                      <a:gd name="connsiteX5" fmla="*/ 1372 w 28117"/>
                      <a:gd name="connsiteY5" fmla="*/ 21946 h 23317"/>
                      <a:gd name="connsiteX6" fmla="*/ 4115 w 28117"/>
                      <a:gd name="connsiteY6" fmla="*/ 23317 h 23317"/>
                      <a:gd name="connsiteX7" fmla="*/ 24003 w 28117"/>
                      <a:gd name="connsiteY7" fmla="*/ 23317 h 23317"/>
                      <a:gd name="connsiteX8" fmla="*/ 26746 w 28117"/>
                      <a:gd name="connsiteY8" fmla="*/ 21946 h 23317"/>
                      <a:gd name="connsiteX9" fmla="*/ 28118 w 28117"/>
                      <a:gd name="connsiteY9" fmla="*/ 19202 h 23317"/>
                      <a:gd name="connsiteX10" fmla="*/ 28118 w 28117"/>
                      <a:gd name="connsiteY10" fmla="*/ 4115 h 23317"/>
                      <a:gd name="connsiteX11" fmla="*/ 26746 w 28117"/>
                      <a:gd name="connsiteY11" fmla="*/ 1372 h 23317"/>
                      <a:gd name="connsiteX12" fmla="*/ 24003 w 28117"/>
                      <a:gd name="connsiteY12" fmla="*/ 0 h 23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8117" h="23317">
                        <a:moveTo>
                          <a:pt x="24003" y="0"/>
                        </a:moveTo>
                        <a:lnTo>
                          <a:pt x="4115" y="0"/>
                        </a:lnTo>
                        <a:cubicBezTo>
                          <a:pt x="2743" y="0"/>
                          <a:pt x="2057" y="686"/>
                          <a:pt x="1372" y="1372"/>
                        </a:cubicBezTo>
                        <a:cubicBezTo>
                          <a:pt x="686" y="2057"/>
                          <a:pt x="0" y="3429"/>
                          <a:pt x="0" y="4115"/>
                        </a:cubicBezTo>
                        <a:lnTo>
                          <a:pt x="0" y="19202"/>
                        </a:lnTo>
                        <a:cubicBezTo>
                          <a:pt x="0" y="20574"/>
                          <a:pt x="686" y="21260"/>
                          <a:pt x="1372" y="21946"/>
                        </a:cubicBezTo>
                        <a:cubicBezTo>
                          <a:pt x="2057" y="22631"/>
                          <a:pt x="2743" y="23317"/>
                          <a:pt x="4115" y="23317"/>
                        </a:cubicBezTo>
                        <a:lnTo>
                          <a:pt x="24003" y="23317"/>
                        </a:lnTo>
                        <a:cubicBezTo>
                          <a:pt x="25375" y="23317"/>
                          <a:pt x="26060" y="22631"/>
                          <a:pt x="26746" y="21946"/>
                        </a:cubicBezTo>
                        <a:cubicBezTo>
                          <a:pt x="27432" y="21260"/>
                          <a:pt x="28118" y="19888"/>
                          <a:pt x="28118" y="19202"/>
                        </a:cubicBezTo>
                        <a:lnTo>
                          <a:pt x="28118" y="4115"/>
                        </a:lnTo>
                        <a:cubicBezTo>
                          <a:pt x="28118" y="2743"/>
                          <a:pt x="27432" y="2057"/>
                          <a:pt x="26746" y="1372"/>
                        </a:cubicBezTo>
                        <a:cubicBezTo>
                          <a:pt x="26060" y="686"/>
                          <a:pt x="25375" y="0"/>
                          <a:pt x="240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EFD47FA8-0E31-682B-240F-E838042D7C6F}"/>
                      </a:ext>
                    </a:extLst>
                  </p:cNvPr>
                  <p:cNvSpPr/>
                  <p:nvPr/>
                </p:nvSpPr>
                <p:spPr>
                  <a:xfrm>
                    <a:off x="5002149" y="4954219"/>
                    <a:ext cx="28117" cy="83667"/>
                  </a:xfrm>
                  <a:custGeom>
                    <a:avLst/>
                    <a:gdLst>
                      <a:gd name="connsiteX0" fmla="*/ 24003 w 28117"/>
                      <a:gd name="connsiteY0" fmla="*/ 0 h 83667"/>
                      <a:gd name="connsiteX1" fmla="*/ 4115 w 28117"/>
                      <a:gd name="connsiteY1" fmla="*/ 0 h 83667"/>
                      <a:gd name="connsiteX2" fmla="*/ 1372 w 28117"/>
                      <a:gd name="connsiteY2" fmla="*/ 1371 h 83667"/>
                      <a:gd name="connsiteX3" fmla="*/ 0 w 28117"/>
                      <a:gd name="connsiteY3" fmla="*/ 4115 h 83667"/>
                      <a:gd name="connsiteX4" fmla="*/ 0 w 28117"/>
                      <a:gd name="connsiteY4" fmla="*/ 79553 h 83667"/>
                      <a:gd name="connsiteX5" fmla="*/ 1372 w 28117"/>
                      <a:gd name="connsiteY5" fmla="*/ 82296 h 83667"/>
                      <a:gd name="connsiteX6" fmla="*/ 4115 w 28117"/>
                      <a:gd name="connsiteY6" fmla="*/ 83667 h 83667"/>
                      <a:gd name="connsiteX7" fmla="*/ 24003 w 28117"/>
                      <a:gd name="connsiteY7" fmla="*/ 83667 h 83667"/>
                      <a:gd name="connsiteX8" fmla="*/ 26746 w 28117"/>
                      <a:gd name="connsiteY8" fmla="*/ 82296 h 83667"/>
                      <a:gd name="connsiteX9" fmla="*/ 28118 w 28117"/>
                      <a:gd name="connsiteY9" fmla="*/ 79553 h 83667"/>
                      <a:gd name="connsiteX10" fmla="*/ 28118 w 28117"/>
                      <a:gd name="connsiteY10" fmla="*/ 4115 h 83667"/>
                      <a:gd name="connsiteX11" fmla="*/ 26746 w 28117"/>
                      <a:gd name="connsiteY11" fmla="*/ 1371 h 83667"/>
                      <a:gd name="connsiteX12" fmla="*/ 24003 w 28117"/>
                      <a:gd name="connsiteY12" fmla="*/ 0 h 83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8117" h="83667">
                        <a:moveTo>
                          <a:pt x="24003" y="0"/>
                        </a:moveTo>
                        <a:lnTo>
                          <a:pt x="4115" y="0"/>
                        </a:lnTo>
                        <a:cubicBezTo>
                          <a:pt x="2743" y="0"/>
                          <a:pt x="2057" y="686"/>
                          <a:pt x="1372" y="1371"/>
                        </a:cubicBezTo>
                        <a:cubicBezTo>
                          <a:pt x="686" y="2057"/>
                          <a:pt x="0" y="2743"/>
                          <a:pt x="0" y="4115"/>
                        </a:cubicBezTo>
                        <a:lnTo>
                          <a:pt x="0" y="79553"/>
                        </a:lnTo>
                        <a:cubicBezTo>
                          <a:pt x="0" y="80924"/>
                          <a:pt x="686" y="81610"/>
                          <a:pt x="1372" y="82296"/>
                        </a:cubicBezTo>
                        <a:cubicBezTo>
                          <a:pt x="2057" y="82982"/>
                          <a:pt x="3429" y="83667"/>
                          <a:pt x="4115" y="83667"/>
                        </a:cubicBezTo>
                        <a:lnTo>
                          <a:pt x="24003" y="83667"/>
                        </a:lnTo>
                        <a:cubicBezTo>
                          <a:pt x="25375" y="83667"/>
                          <a:pt x="26060" y="82982"/>
                          <a:pt x="26746" y="82296"/>
                        </a:cubicBezTo>
                        <a:cubicBezTo>
                          <a:pt x="27432" y="81610"/>
                          <a:pt x="28118" y="80924"/>
                          <a:pt x="28118" y="79553"/>
                        </a:cubicBezTo>
                        <a:lnTo>
                          <a:pt x="28118" y="4115"/>
                        </a:lnTo>
                        <a:cubicBezTo>
                          <a:pt x="28118" y="2743"/>
                          <a:pt x="27432" y="2057"/>
                          <a:pt x="26746" y="1371"/>
                        </a:cubicBezTo>
                        <a:cubicBezTo>
                          <a:pt x="26060" y="0"/>
                          <a:pt x="25375" y="0"/>
                          <a:pt x="240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E5539109-E98F-E0A4-7EAE-51F0C00F63E9}"/>
                      </a:ext>
                    </a:extLst>
                  </p:cNvPr>
                  <p:cNvSpPr/>
                  <p:nvPr/>
                </p:nvSpPr>
                <p:spPr>
                  <a:xfrm>
                    <a:off x="5048097" y="4923358"/>
                    <a:ext cx="85039" cy="113842"/>
                  </a:xfrm>
                  <a:custGeom>
                    <a:avLst/>
                    <a:gdLst>
                      <a:gd name="connsiteX0" fmla="*/ 51435 w 85039"/>
                      <a:gd name="connsiteY0" fmla="*/ 67894 h 113842"/>
                      <a:gd name="connsiteX1" fmla="*/ 79553 w 85039"/>
                      <a:gd name="connsiteY1" fmla="*/ 37033 h 113842"/>
                      <a:gd name="connsiteX2" fmla="*/ 80924 w 85039"/>
                      <a:gd name="connsiteY2" fmla="*/ 34290 h 113842"/>
                      <a:gd name="connsiteX3" fmla="*/ 79553 w 85039"/>
                      <a:gd name="connsiteY3" fmla="*/ 31547 h 113842"/>
                      <a:gd name="connsiteX4" fmla="*/ 76809 w 85039"/>
                      <a:gd name="connsiteY4" fmla="*/ 30175 h 113842"/>
                      <a:gd name="connsiteX5" fmla="*/ 54178 w 85039"/>
                      <a:gd name="connsiteY5" fmla="*/ 30175 h 113842"/>
                      <a:gd name="connsiteX6" fmla="*/ 52121 w 85039"/>
                      <a:gd name="connsiteY6" fmla="*/ 30861 h 113842"/>
                      <a:gd name="connsiteX7" fmla="*/ 50063 w 85039"/>
                      <a:gd name="connsiteY7" fmla="*/ 32232 h 113842"/>
                      <a:gd name="connsiteX8" fmla="*/ 48692 w 85039"/>
                      <a:gd name="connsiteY8" fmla="*/ 33604 h 113842"/>
                      <a:gd name="connsiteX9" fmla="*/ 27432 w 85039"/>
                      <a:gd name="connsiteY9" fmla="*/ 57607 h 113842"/>
                      <a:gd name="connsiteX10" fmla="*/ 27432 w 85039"/>
                      <a:gd name="connsiteY10" fmla="*/ 4115 h 113842"/>
                      <a:gd name="connsiteX11" fmla="*/ 26060 w 85039"/>
                      <a:gd name="connsiteY11" fmla="*/ 1371 h 113842"/>
                      <a:gd name="connsiteX12" fmla="*/ 23317 w 85039"/>
                      <a:gd name="connsiteY12" fmla="*/ 0 h 113842"/>
                      <a:gd name="connsiteX13" fmla="*/ 4115 w 85039"/>
                      <a:gd name="connsiteY13" fmla="*/ 0 h 113842"/>
                      <a:gd name="connsiteX14" fmla="*/ 1371 w 85039"/>
                      <a:gd name="connsiteY14" fmla="*/ 1371 h 113842"/>
                      <a:gd name="connsiteX15" fmla="*/ 0 w 85039"/>
                      <a:gd name="connsiteY15" fmla="*/ 4115 h 113842"/>
                      <a:gd name="connsiteX16" fmla="*/ 0 w 85039"/>
                      <a:gd name="connsiteY16" fmla="*/ 109728 h 113842"/>
                      <a:gd name="connsiteX17" fmla="*/ 1371 w 85039"/>
                      <a:gd name="connsiteY17" fmla="*/ 112471 h 113842"/>
                      <a:gd name="connsiteX18" fmla="*/ 4115 w 85039"/>
                      <a:gd name="connsiteY18" fmla="*/ 113843 h 113842"/>
                      <a:gd name="connsiteX19" fmla="*/ 23317 w 85039"/>
                      <a:gd name="connsiteY19" fmla="*/ 113843 h 113842"/>
                      <a:gd name="connsiteX20" fmla="*/ 26060 w 85039"/>
                      <a:gd name="connsiteY20" fmla="*/ 112471 h 113842"/>
                      <a:gd name="connsiteX21" fmla="*/ 27432 w 85039"/>
                      <a:gd name="connsiteY21" fmla="*/ 109728 h 113842"/>
                      <a:gd name="connsiteX22" fmla="*/ 27432 w 85039"/>
                      <a:gd name="connsiteY22" fmla="*/ 80924 h 113842"/>
                      <a:gd name="connsiteX23" fmla="*/ 51435 w 85039"/>
                      <a:gd name="connsiteY23" fmla="*/ 111099 h 113842"/>
                      <a:gd name="connsiteX24" fmla="*/ 54178 w 85039"/>
                      <a:gd name="connsiteY24" fmla="*/ 113157 h 113842"/>
                      <a:gd name="connsiteX25" fmla="*/ 57607 w 85039"/>
                      <a:gd name="connsiteY25" fmla="*/ 113843 h 113842"/>
                      <a:gd name="connsiteX26" fmla="*/ 80924 w 85039"/>
                      <a:gd name="connsiteY26" fmla="*/ 113843 h 113842"/>
                      <a:gd name="connsiteX27" fmla="*/ 83667 w 85039"/>
                      <a:gd name="connsiteY27" fmla="*/ 112471 h 113842"/>
                      <a:gd name="connsiteX28" fmla="*/ 85039 w 85039"/>
                      <a:gd name="connsiteY28" fmla="*/ 109728 h 113842"/>
                      <a:gd name="connsiteX29" fmla="*/ 83667 w 85039"/>
                      <a:gd name="connsiteY29" fmla="*/ 107670 h 113842"/>
                      <a:gd name="connsiteX30" fmla="*/ 51435 w 85039"/>
                      <a:gd name="connsiteY30" fmla="*/ 67894 h 113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85039" h="113842">
                        <a:moveTo>
                          <a:pt x="51435" y="67894"/>
                        </a:moveTo>
                        <a:lnTo>
                          <a:pt x="79553" y="37033"/>
                        </a:lnTo>
                        <a:cubicBezTo>
                          <a:pt x="80238" y="36347"/>
                          <a:pt x="80924" y="35661"/>
                          <a:pt x="80924" y="34290"/>
                        </a:cubicBezTo>
                        <a:cubicBezTo>
                          <a:pt x="80924" y="32918"/>
                          <a:pt x="80238" y="32232"/>
                          <a:pt x="79553" y="31547"/>
                        </a:cubicBezTo>
                        <a:cubicBezTo>
                          <a:pt x="78867" y="30861"/>
                          <a:pt x="78181" y="30175"/>
                          <a:pt x="76809" y="30175"/>
                        </a:cubicBezTo>
                        <a:lnTo>
                          <a:pt x="54178" y="30175"/>
                        </a:lnTo>
                        <a:cubicBezTo>
                          <a:pt x="53492" y="30175"/>
                          <a:pt x="52121" y="30175"/>
                          <a:pt x="52121" y="30861"/>
                        </a:cubicBezTo>
                        <a:cubicBezTo>
                          <a:pt x="51435" y="30861"/>
                          <a:pt x="50749" y="31547"/>
                          <a:pt x="50063" y="32232"/>
                        </a:cubicBezTo>
                        <a:cubicBezTo>
                          <a:pt x="49377" y="32918"/>
                          <a:pt x="49377" y="32918"/>
                          <a:pt x="48692" y="33604"/>
                        </a:cubicBezTo>
                        <a:lnTo>
                          <a:pt x="27432" y="57607"/>
                        </a:lnTo>
                        <a:lnTo>
                          <a:pt x="27432" y="4115"/>
                        </a:lnTo>
                        <a:cubicBezTo>
                          <a:pt x="27432" y="2743"/>
                          <a:pt x="26746" y="2057"/>
                          <a:pt x="26060" y="1371"/>
                        </a:cubicBezTo>
                        <a:cubicBezTo>
                          <a:pt x="25374" y="686"/>
                          <a:pt x="24689" y="0"/>
                          <a:pt x="23317" y="0"/>
                        </a:cubicBezTo>
                        <a:lnTo>
                          <a:pt x="4115" y="0"/>
                        </a:lnTo>
                        <a:cubicBezTo>
                          <a:pt x="2743" y="0"/>
                          <a:pt x="2057" y="686"/>
                          <a:pt x="1371" y="1371"/>
                        </a:cubicBezTo>
                        <a:cubicBezTo>
                          <a:pt x="686" y="2057"/>
                          <a:pt x="0" y="2743"/>
                          <a:pt x="0" y="4115"/>
                        </a:cubicBezTo>
                        <a:lnTo>
                          <a:pt x="0" y="109728"/>
                        </a:lnTo>
                        <a:cubicBezTo>
                          <a:pt x="0" y="111099"/>
                          <a:pt x="686" y="111785"/>
                          <a:pt x="1371" y="112471"/>
                        </a:cubicBezTo>
                        <a:cubicBezTo>
                          <a:pt x="2057" y="113157"/>
                          <a:pt x="3429" y="113843"/>
                          <a:pt x="4115" y="113843"/>
                        </a:cubicBezTo>
                        <a:lnTo>
                          <a:pt x="23317" y="113843"/>
                        </a:lnTo>
                        <a:cubicBezTo>
                          <a:pt x="24689" y="113843"/>
                          <a:pt x="25374" y="113157"/>
                          <a:pt x="26060" y="112471"/>
                        </a:cubicBezTo>
                        <a:cubicBezTo>
                          <a:pt x="26746" y="111785"/>
                          <a:pt x="27432" y="110414"/>
                          <a:pt x="27432" y="109728"/>
                        </a:cubicBezTo>
                        <a:lnTo>
                          <a:pt x="27432" y="80924"/>
                        </a:lnTo>
                        <a:lnTo>
                          <a:pt x="51435" y="111099"/>
                        </a:lnTo>
                        <a:cubicBezTo>
                          <a:pt x="52121" y="111785"/>
                          <a:pt x="53492" y="112471"/>
                          <a:pt x="54178" y="113157"/>
                        </a:cubicBezTo>
                        <a:cubicBezTo>
                          <a:pt x="54864" y="113843"/>
                          <a:pt x="56235" y="113843"/>
                          <a:pt x="57607" y="113843"/>
                        </a:cubicBezTo>
                        <a:lnTo>
                          <a:pt x="80924" y="113843"/>
                        </a:lnTo>
                        <a:cubicBezTo>
                          <a:pt x="82296" y="113843"/>
                          <a:pt x="82982" y="113843"/>
                          <a:pt x="83667" y="112471"/>
                        </a:cubicBezTo>
                        <a:cubicBezTo>
                          <a:pt x="84353" y="111785"/>
                          <a:pt x="85039" y="111099"/>
                          <a:pt x="85039" y="109728"/>
                        </a:cubicBezTo>
                        <a:cubicBezTo>
                          <a:pt x="85039" y="109042"/>
                          <a:pt x="84353" y="108356"/>
                          <a:pt x="83667" y="107670"/>
                        </a:cubicBezTo>
                        <a:lnTo>
                          <a:pt x="51435" y="6789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D9F03F73-2E6F-5A45-CC64-C99D1D4AF232}"/>
                      </a:ext>
                    </a:extLst>
                  </p:cNvPr>
                  <p:cNvSpPr/>
                  <p:nvPr/>
                </p:nvSpPr>
                <p:spPr>
                  <a:xfrm>
                    <a:off x="5135880" y="4952847"/>
                    <a:ext cx="84353" cy="85725"/>
                  </a:xfrm>
                  <a:custGeom>
                    <a:avLst/>
                    <a:gdLst>
                      <a:gd name="connsiteX0" fmla="*/ 65151 w 84353"/>
                      <a:gd name="connsiteY0" fmla="*/ 5486 h 85725"/>
                      <a:gd name="connsiteX1" fmla="*/ 41834 w 84353"/>
                      <a:gd name="connsiteY1" fmla="*/ 0 h 85725"/>
                      <a:gd name="connsiteX2" fmla="*/ 11659 w 84353"/>
                      <a:gd name="connsiteY2" fmla="*/ 10973 h 85725"/>
                      <a:gd name="connsiteX3" fmla="*/ 0 w 84353"/>
                      <a:gd name="connsiteY3" fmla="*/ 40462 h 85725"/>
                      <a:gd name="connsiteX4" fmla="*/ 0 w 84353"/>
                      <a:gd name="connsiteY4" fmla="*/ 45263 h 85725"/>
                      <a:gd name="connsiteX5" fmla="*/ 11659 w 84353"/>
                      <a:gd name="connsiteY5" fmla="*/ 75438 h 85725"/>
                      <a:gd name="connsiteX6" fmla="*/ 42520 w 84353"/>
                      <a:gd name="connsiteY6" fmla="*/ 85725 h 85725"/>
                      <a:gd name="connsiteX7" fmla="*/ 63779 w 84353"/>
                      <a:gd name="connsiteY7" fmla="*/ 81610 h 85725"/>
                      <a:gd name="connsiteX8" fmla="*/ 77495 w 84353"/>
                      <a:gd name="connsiteY8" fmla="*/ 72009 h 85725"/>
                      <a:gd name="connsiteX9" fmla="*/ 82296 w 84353"/>
                      <a:gd name="connsiteY9" fmla="*/ 62408 h 85725"/>
                      <a:gd name="connsiteX10" fmla="*/ 80924 w 84353"/>
                      <a:gd name="connsiteY10" fmla="*/ 60350 h 85725"/>
                      <a:gd name="connsiteX11" fmla="*/ 78181 w 84353"/>
                      <a:gd name="connsiteY11" fmla="*/ 59665 h 85725"/>
                      <a:gd name="connsiteX12" fmla="*/ 56921 w 84353"/>
                      <a:gd name="connsiteY12" fmla="*/ 59665 h 85725"/>
                      <a:gd name="connsiteX13" fmla="*/ 54178 w 84353"/>
                      <a:gd name="connsiteY13" fmla="*/ 60350 h 85725"/>
                      <a:gd name="connsiteX14" fmla="*/ 52121 w 84353"/>
                      <a:gd name="connsiteY14" fmla="*/ 62408 h 85725"/>
                      <a:gd name="connsiteX15" fmla="*/ 48006 w 84353"/>
                      <a:gd name="connsiteY15" fmla="*/ 66523 h 85725"/>
                      <a:gd name="connsiteX16" fmla="*/ 41834 w 84353"/>
                      <a:gd name="connsiteY16" fmla="*/ 67894 h 85725"/>
                      <a:gd name="connsiteX17" fmla="*/ 32918 w 84353"/>
                      <a:gd name="connsiteY17" fmla="*/ 63779 h 85725"/>
                      <a:gd name="connsiteX18" fmla="*/ 29489 w 84353"/>
                      <a:gd name="connsiteY18" fmla="*/ 52121 h 85725"/>
                      <a:gd name="connsiteX19" fmla="*/ 29489 w 84353"/>
                      <a:gd name="connsiteY19" fmla="*/ 51435 h 85725"/>
                      <a:gd name="connsiteX20" fmla="*/ 80239 w 84353"/>
                      <a:gd name="connsiteY20" fmla="*/ 51435 h 85725"/>
                      <a:gd name="connsiteX21" fmla="*/ 82982 w 84353"/>
                      <a:gd name="connsiteY21" fmla="*/ 50063 h 85725"/>
                      <a:gd name="connsiteX22" fmla="*/ 84353 w 84353"/>
                      <a:gd name="connsiteY22" fmla="*/ 47320 h 85725"/>
                      <a:gd name="connsiteX23" fmla="*/ 84353 w 84353"/>
                      <a:gd name="connsiteY23" fmla="*/ 43205 h 85725"/>
                      <a:gd name="connsiteX24" fmla="*/ 79553 w 84353"/>
                      <a:gd name="connsiteY24" fmla="*/ 21260 h 85725"/>
                      <a:gd name="connsiteX25" fmla="*/ 65151 w 84353"/>
                      <a:gd name="connsiteY25" fmla="*/ 5486 h 85725"/>
                      <a:gd name="connsiteX26" fmla="*/ 54864 w 84353"/>
                      <a:gd name="connsiteY26" fmla="*/ 34290 h 85725"/>
                      <a:gd name="connsiteX27" fmla="*/ 29489 w 84353"/>
                      <a:gd name="connsiteY27" fmla="*/ 34290 h 85725"/>
                      <a:gd name="connsiteX28" fmla="*/ 29489 w 84353"/>
                      <a:gd name="connsiteY28" fmla="*/ 34290 h 85725"/>
                      <a:gd name="connsiteX29" fmla="*/ 32918 w 84353"/>
                      <a:gd name="connsiteY29" fmla="*/ 22631 h 85725"/>
                      <a:gd name="connsiteX30" fmla="*/ 42520 w 84353"/>
                      <a:gd name="connsiteY30" fmla="*/ 18517 h 85725"/>
                      <a:gd name="connsiteX31" fmla="*/ 52121 w 84353"/>
                      <a:gd name="connsiteY31" fmla="*/ 22631 h 85725"/>
                      <a:gd name="connsiteX32" fmla="*/ 54864 w 84353"/>
                      <a:gd name="connsiteY32" fmla="*/ 34290 h 85725"/>
                      <a:gd name="connsiteX33" fmla="*/ 54864 w 84353"/>
                      <a:gd name="connsiteY33" fmla="*/ 34290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84353" h="85725">
                        <a:moveTo>
                          <a:pt x="65151" y="5486"/>
                        </a:moveTo>
                        <a:cubicBezTo>
                          <a:pt x="58979" y="2057"/>
                          <a:pt x="50749" y="0"/>
                          <a:pt x="41834" y="0"/>
                        </a:cubicBezTo>
                        <a:cubicBezTo>
                          <a:pt x="29489" y="0"/>
                          <a:pt x="19202" y="3429"/>
                          <a:pt x="11659" y="10973"/>
                        </a:cubicBezTo>
                        <a:cubicBezTo>
                          <a:pt x="4115" y="18517"/>
                          <a:pt x="0" y="28118"/>
                          <a:pt x="0" y="40462"/>
                        </a:cubicBezTo>
                        <a:lnTo>
                          <a:pt x="0" y="45263"/>
                        </a:lnTo>
                        <a:cubicBezTo>
                          <a:pt x="0" y="58293"/>
                          <a:pt x="4115" y="68580"/>
                          <a:pt x="11659" y="75438"/>
                        </a:cubicBezTo>
                        <a:cubicBezTo>
                          <a:pt x="19202" y="82296"/>
                          <a:pt x="29489" y="85725"/>
                          <a:pt x="42520" y="85725"/>
                        </a:cubicBezTo>
                        <a:cubicBezTo>
                          <a:pt x="50749" y="85725"/>
                          <a:pt x="57607" y="84353"/>
                          <a:pt x="63779" y="81610"/>
                        </a:cubicBezTo>
                        <a:cubicBezTo>
                          <a:pt x="69952" y="78867"/>
                          <a:pt x="74066" y="75438"/>
                          <a:pt x="77495" y="72009"/>
                        </a:cubicBezTo>
                        <a:cubicBezTo>
                          <a:pt x="80924" y="68580"/>
                          <a:pt x="82296" y="65151"/>
                          <a:pt x="82296" y="62408"/>
                        </a:cubicBezTo>
                        <a:cubicBezTo>
                          <a:pt x="82296" y="61722"/>
                          <a:pt x="81610" y="61036"/>
                          <a:pt x="80924" y="60350"/>
                        </a:cubicBezTo>
                        <a:cubicBezTo>
                          <a:pt x="80239" y="59665"/>
                          <a:pt x="79553" y="59665"/>
                          <a:pt x="78181" y="59665"/>
                        </a:cubicBezTo>
                        <a:lnTo>
                          <a:pt x="56921" y="59665"/>
                        </a:lnTo>
                        <a:cubicBezTo>
                          <a:pt x="55550" y="59665"/>
                          <a:pt x="54864" y="59665"/>
                          <a:pt x="54178" y="60350"/>
                        </a:cubicBezTo>
                        <a:cubicBezTo>
                          <a:pt x="53492" y="60350"/>
                          <a:pt x="52807" y="61036"/>
                          <a:pt x="52121" y="62408"/>
                        </a:cubicBezTo>
                        <a:cubicBezTo>
                          <a:pt x="50749" y="63779"/>
                          <a:pt x="49378" y="65151"/>
                          <a:pt x="48006" y="66523"/>
                        </a:cubicBezTo>
                        <a:cubicBezTo>
                          <a:pt x="46634" y="67894"/>
                          <a:pt x="44577" y="67894"/>
                          <a:pt x="41834" y="67894"/>
                        </a:cubicBezTo>
                        <a:cubicBezTo>
                          <a:pt x="37719" y="67894"/>
                          <a:pt x="34976" y="66523"/>
                          <a:pt x="32918" y="63779"/>
                        </a:cubicBezTo>
                        <a:cubicBezTo>
                          <a:pt x="30861" y="61036"/>
                          <a:pt x="29489" y="56921"/>
                          <a:pt x="29489" y="52121"/>
                        </a:cubicBezTo>
                        <a:lnTo>
                          <a:pt x="29489" y="51435"/>
                        </a:lnTo>
                        <a:lnTo>
                          <a:pt x="80239" y="51435"/>
                        </a:lnTo>
                        <a:cubicBezTo>
                          <a:pt x="81610" y="51435"/>
                          <a:pt x="82296" y="50749"/>
                          <a:pt x="82982" y="50063"/>
                        </a:cubicBezTo>
                        <a:cubicBezTo>
                          <a:pt x="83668" y="49378"/>
                          <a:pt x="84353" y="48006"/>
                          <a:pt x="84353" y="47320"/>
                        </a:cubicBezTo>
                        <a:lnTo>
                          <a:pt x="84353" y="43205"/>
                        </a:lnTo>
                        <a:cubicBezTo>
                          <a:pt x="84353" y="34976"/>
                          <a:pt x="82982" y="27432"/>
                          <a:pt x="79553" y="21260"/>
                        </a:cubicBezTo>
                        <a:cubicBezTo>
                          <a:pt x="76810" y="13716"/>
                          <a:pt x="72009" y="8915"/>
                          <a:pt x="65151" y="5486"/>
                        </a:cubicBezTo>
                        <a:close/>
                        <a:moveTo>
                          <a:pt x="54864" y="34290"/>
                        </a:moveTo>
                        <a:lnTo>
                          <a:pt x="29489" y="34290"/>
                        </a:lnTo>
                        <a:lnTo>
                          <a:pt x="29489" y="34290"/>
                        </a:lnTo>
                        <a:cubicBezTo>
                          <a:pt x="29489" y="29489"/>
                          <a:pt x="30861" y="25375"/>
                          <a:pt x="32918" y="22631"/>
                        </a:cubicBezTo>
                        <a:cubicBezTo>
                          <a:pt x="34976" y="19888"/>
                          <a:pt x="38405" y="18517"/>
                          <a:pt x="42520" y="18517"/>
                        </a:cubicBezTo>
                        <a:cubicBezTo>
                          <a:pt x="46634" y="18517"/>
                          <a:pt x="49378" y="19888"/>
                          <a:pt x="52121" y="22631"/>
                        </a:cubicBezTo>
                        <a:cubicBezTo>
                          <a:pt x="54178" y="24689"/>
                          <a:pt x="54864" y="28804"/>
                          <a:pt x="54864" y="34290"/>
                        </a:cubicBezTo>
                        <a:lnTo>
                          <a:pt x="54864" y="3429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6A8232CC-2E67-E018-A26E-7132A5D526B7}"/>
                      </a:ext>
                    </a:extLst>
                  </p:cNvPr>
                  <p:cNvSpPr/>
                  <p:nvPr/>
                </p:nvSpPr>
                <p:spPr>
                  <a:xfrm>
                    <a:off x="7172020" y="4922672"/>
                    <a:ext cx="97383" cy="115214"/>
                  </a:xfrm>
                  <a:custGeom>
                    <a:avLst/>
                    <a:gdLst>
                      <a:gd name="connsiteX0" fmla="*/ 82982 w 97383"/>
                      <a:gd name="connsiteY0" fmla="*/ 54178 h 115214"/>
                      <a:gd name="connsiteX1" fmla="*/ 58979 w 97383"/>
                      <a:gd name="connsiteY1" fmla="*/ 47320 h 115214"/>
                      <a:gd name="connsiteX2" fmla="*/ 41148 w 97383"/>
                      <a:gd name="connsiteY2" fmla="*/ 41834 h 115214"/>
                      <a:gd name="connsiteX3" fmla="*/ 36347 w 97383"/>
                      <a:gd name="connsiteY3" fmla="*/ 34290 h 115214"/>
                      <a:gd name="connsiteX4" fmla="*/ 39776 w 97383"/>
                      <a:gd name="connsiteY4" fmla="*/ 27432 h 115214"/>
                      <a:gd name="connsiteX5" fmla="*/ 50063 w 97383"/>
                      <a:gd name="connsiteY5" fmla="*/ 25375 h 115214"/>
                      <a:gd name="connsiteX6" fmla="*/ 59664 w 97383"/>
                      <a:gd name="connsiteY6" fmla="*/ 27432 h 115214"/>
                      <a:gd name="connsiteX7" fmla="*/ 64465 w 97383"/>
                      <a:gd name="connsiteY7" fmla="*/ 32918 h 115214"/>
                      <a:gd name="connsiteX8" fmla="*/ 69951 w 97383"/>
                      <a:gd name="connsiteY8" fmla="*/ 35662 h 115214"/>
                      <a:gd name="connsiteX9" fmla="*/ 92583 w 97383"/>
                      <a:gd name="connsiteY9" fmla="*/ 35662 h 115214"/>
                      <a:gd name="connsiteX10" fmla="*/ 94640 w 97383"/>
                      <a:gd name="connsiteY10" fmla="*/ 34290 h 115214"/>
                      <a:gd name="connsiteX11" fmla="*/ 95326 w 97383"/>
                      <a:gd name="connsiteY11" fmla="*/ 31547 h 115214"/>
                      <a:gd name="connsiteX12" fmla="*/ 89154 w 97383"/>
                      <a:gd name="connsiteY12" fmla="*/ 17145 h 115214"/>
                      <a:gd name="connsiteX13" fmla="*/ 73380 w 97383"/>
                      <a:gd name="connsiteY13" fmla="*/ 4801 h 115214"/>
                      <a:gd name="connsiteX14" fmla="*/ 48692 w 97383"/>
                      <a:gd name="connsiteY14" fmla="*/ 0 h 115214"/>
                      <a:gd name="connsiteX15" fmla="*/ 25374 w 97383"/>
                      <a:gd name="connsiteY15" fmla="*/ 4115 h 115214"/>
                      <a:gd name="connsiteX16" fmla="*/ 9601 w 97383"/>
                      <a:gd name="connsiteY16" fmla="*/ 16459 h 115214"/>
                      <a:gd name="connsiteX17" fmla="*/ 4115 w 97383"/>
                      <a:gd name="connsiteY17" fmla="*/ 34290 h 115214"/>
                      <a:gd name="connsiteX18" fmla="*/ 13716 w 97383"/>
                      <a:gd name="connsiteY18" fmla="*/ 56921 h 115214"/>
                      <a:gd name="connsiteX19" fmla="*/ 42519 w 97383"/>
                      <a:gd name="connsiteY19" fmla="*/ 68580 h 115214"/>
                      <a:gd name="connsiteX20" fmla="*/ 57607 w 97383"/>
                      <a:gd name="connsiteY20" fmla="*/ 72009 h 115214"/>
                      <a:gd name="connsiteX21" fmla="*/ 65151 w 97383"/>
                      <a:gd name="connsiteY21" fmla="*/ 76124 h 115214"/>
                      <a:gd name="connsiteX22" fmla="*/ 67208 w 97383"/>
                      <a:gd name="connsiteY22" fmla="*/ 81610 h 115214"/>
                      <a:gd name="connsiteX23" fmla="*/ 62408 w 97383"/>
                      <a:gd name="connsiteY23" fmla="*/ 89154 h 115214"/>
                      <a:gd name="connsiteX24" fmla="*/ 49377 w 97383"/>
                      <a:gd name="connsiteY24" fmla="*/ 91897 h 115214"/>
                      <a:gd name="connsiteX25" fmla="*/ 37719 w 97383"/>
                      <a:gd name="connsiteY25" fmla="*/ 89154 h 115214"/>
                      <a:gd name="connsiteX26" fmla="*/ 31547 w 97383"/>
                      <a:gd name="connsiteY26" fmla="*/ 82982 h 115214"/>
                      <a:gd name="connsiteX27" fmla="*/ 28803 w 97383"/>
                      <a:gd name="connsiteY27" fmla="*/ 80924 h 115214"/>
                      <a:gd name="connsiteX28" fmla="*/ 25374 w 97383"/>
                      <a:gd name="connsiteY28" fmla="*/ 80239 h 115214"/>
                      <a:gd name="connsiteX29" fmla="*/ 4115 w 97383"/>
                      <a:gd name="connsiteY29" fmla="*/ 80239 h 115214"/>
                      <a:gd name="connsiteX30" fmla="*/ 1371 w 97383"/>
                      <a:gd name="connsiteY30" fmla="*/ 80924 h 115214"/>
                      <a:gd name="connsiteX31" fmla="*/ 0 w 97383"/>
                      <a:gd name="connsiteY31" fmla="*/ 82982 h 115214"/>
                      <a:gd name="connsiteX32" fmla="*/ 6172 w 97383"/>
                      <a:gd name="connsiteY32" fmla="*/ 98755 h 115214"/>
                      <a:gd name="connsiteX33" fmla="*/ 22631 w 97383"/>
                      <a:gd name="connsiteY33" fmla="*/ 110414 h 115214"/>
                      <a:gd name="connsiteX34" fmla="*/ 48692 w 97383"/>
                      <a:gd name="connsiteY34" fmla="*/ 115214 h 115214"/>
                      <a:gd name="connsiteX35" fmla="*/ 74066 w 97383"/>
                      <a:gd name="connsiteY35" fmla="*/ 111100 h 115214"/>
                      <a:gd name="connsiteX36" fmla="*/ 91211 w 97383"/>
                      <a:gd name="connsiteY36" fmla="*/ 98755 h 115214"/>
                      <a:gd name="connsiteX37" fmla="*/ 97383 w 97383"/>
                      <a:gd name="connsiteY37" fmla="*/ 79553 h 115214"/>
                      <a:gd name="connsiteX38" fmla="*/ 93269 w 97383"/>
                      <a:gd name="connsiteY38" fmla="*/ 63094 h 115214"/>
                      <a:gd name="connsiteX39" fmla="*/ 82982 w 97383"/>
                      <a:gd name="connsiteY39" fmla="*/ 54178 h 115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97383" h="115214">
                        <a:moveTo>
                          <a:pt x="82982" y="54178"/>
                        </a:moveTo>
                        <a:cubicBezTo>
                          <a:pt x="76809" y="51435"/>
                          <a:pt x="69266" y="49378"/>
                          <a:pt x="58979" y="47320"/>
                        </a:cubicBezTo>
                        <a:cubicBezTo>
                          <a:pt x="50063" y="45263"/>
                          <a:pt x="44577" y="43891"/>
                          <a:pt x="41148" y="41834"/>
                        </a:cubicBezTo>
                        <a:cubicBezTo>
                          <a:pt x="37719" y="39776"/>
                          <a:pt x="36347" y="37719"/>
                          <a:pt x="36347" y="34290"/>
                        </a:cubicBezTo>
                        <a:cubicBezTo>
                          <a:pt x="36347" y="30861"/>
                          <a:pt x="37719" y="28804"/>
                          <a:pt x="39776" y="27432"/>
                        </a:cubicBezTo>
                        <a:cubicBezTo>
                          <a:pt x="41834" y="26060"/>
                          <a:pt x="45948" y="25375"/>
                          <a:pt x="50063" y="25375"/>
                        </a:cubicBezTo>
                        <a:cubicBezTo>
                          <a:pt x="54178" y="25375"/>
                          <a:pt x="57607" y="26060"/>
                          <a:pt x="59664" y="27432"/>
                        </a:cubicBezTo>
                        <a:cubicBezTo>
                          <a:pt x="62408" y="28804"/>
                          <a:pt x="63779" y="30861"/>
                          <a:pt x="64465" y="32918"/>
                        </a:cubicBezTo>
                        <a:cubicBezTo>
                          <a:pt x="65837" y="34976"/>
                          <a:pt x="67894" y="35662"/>
                          <a:pt x="69951" y="35662"/>
                        </a:cubicBezTo>
                        <a:lnTo>
                          <a:pt x="92583" y="35662"/>
                        </a:lnTo>
                        <a:cubicBezTo>
                          <a:pt x="93269" y="35662"/>
                          <a:pt x="94640" y="34976"/>
                          <a:pt x="94640" y="34290"/>
                        </a:cubicBezTo>
                        <a:cubicBezTo>
                          <a:pt x="95326" y="33604"/>
                          <a:pt x="95326" y="32918"/>
                          <a:pt x="95326" y="31547"/>
                        </a:cubicBezTo>
                        <a:cubicBezTo>
                          <a:pt x="95326" y="26746"/>
                          <a:pt x="93269" y="21946"/>
                          <a:pt x="89154" y="17145"/>
                        </a:cubicBezTo>
                        <a:cubicBezTo>
                          <a:pt x="85725" y="12344"/>
                          <a:pt x="80238" y="8230"/>
                          <a:pt x="73380" y="4801"/>
                        </a:cubicBezTo>
                        <a:cubicBezTo>
                          <a:pt x="66522" y="1372"/>
                          <a:pt x="58293" y="0"/>
                          <a:pt x="48692" y="0"/>
                        </a:cubicBezTo>
                        <a:cubicBezTo>
                          <a:pt x="39776" y="0"/>
                          <a:pt x="31547" y="1372"/>
                          <a:pt x="25374" y="4115"/>
                        </a:cubicBezTo>
                        <a:cubicBezTo>
                          <a:pt x="19202" y="6858"/>
                          <a:pt x="13716" y="10973"/>
                          <a:pt x="9601" y="16459"/>
                        </a:cubicBezTo>
                        <a:cubicBezTo>
                          <a:pt x="6172" y="21946"/>
                          <a:pt x="4115" y="27432"/>
                          <a:pt x="4115" y="34290"/>
                        </a:cubicBezTo>
                        <a:cubicBezTo>
                          <a:pt x="4115" y="43891"/>
                          <a:pt x="7544" y="51435"/>
                          <a:pt x="13716" y="56921"/>
                        </a:cubicBezTo>
                        <a:cubicBezTo>
                          <a:pt x="19888" y="62408"/>
                          <a:pt x="29489" y="65837"/>
                          <a:pt x="42519" y="68580"/>
                        </a:cubicBezTo>
                        <a:cubicBezTo>
                          <a:pt x="49377" y="69952"/>
                          <a:pt x="54178" y="71323"/>
                          <a:pt x="57607" y="72009"/>
                        </a:cubicBezTo>
                        <a:cubicBezTo>
                          <a:pt x="61036" y="72695"/>
                          <a:pt x="63779" y="74066"/>
                          <a:pt x="65151" y="76124"/>
                        </a:cubicBezTo>
                        <a:cubicBezTo>
                          <a:pt x="66522" y="77495"/>
                          <a:pt x="67208" y="79553"/>
                          <a:pt x="67208" y="81610"/>
                        </a:cubicBezTo>
                        <a:cubicBezTo>
                          <a:pt x="67208" y="85039"/>
                          <a:pt x="65837" y="87097"/>
                          <a:pt x="62408" y="89154"/>
                        </a:cubicBezTo>
                        <a:cubicBezTo>
                          <a:pt x="58979" y="91211"/>
                          <a:pt x="54864" y="91897"/>
                          <a:pt x="49377" y="91897"/>
                        </a:cubicBezTo>
                        <a:cubicBezTo>
                          <a:pt x="44577" y="91897"/>
                          <a:pt x="40462" y="91211"/>
                          <a:pt x="37719" y="89154"/>
                        </a:cubicBezTo>
                        <a:cubicBezTo>
                          <a:pt x="34976" y="87782"/>
                          <a:pt x="32918" y="85725"/>
                          <a:pt x="31547" y="82982"/>
                        </a:cubicBezTo>
                        <a:cubicBezTo>
                          <a:pt x="30861" y="81610"/>
                          <a:pt x="29489" y="80924"/>
                          <a:pt x="28803" y="80924"/>
                        </a:cubicBezTo>
                        <a:cubicBezTo>
                          <a:pt x="28118" y="80924"/>
                          <a:pt x="26746" y="80239"/>
                          <a:pt x="25374" y="80239"/>
                        </a:cubicBezTo>
                        <a:lnTo>
                          <a:pt x="4115" y="80239"/>
                        </a:lnTo>
                        <a:cubicBezTo>
                          <a:pt x="3429" y="80239"/>
                          <a:pt x="2057" y="80239"/>
                          <a:pt x="1371" y="80924"/>
                        </a:cubicBezTo>
                        <a:cubicBezTo>
                          <a:pt x="686" y="81610"/>
                          <a:pt x="0" y="82296"/>
                          <a:pt x="0" y="82982"/>
                        </a:cubicBezTo>
                        <a:cubicBezTo>
                          <a:pt x="0" y="88468"/>
                          <a:pt x="2057" y="93955"/>
                          <a:pt x="6172" y="98755"/>
                        </a:cubicBezTo>
                        <a:cubicBezTo>
                          <a:pt x="10287" y="103556"/>
                          <a:pt x="15087" y="107671"/>
                          <a:pt x="22631" y="110414"/>
                        </a:cubicBezTo>
                        <a:cubicBezTo>
                          <a:pt x="30175" y="113157"/>
                          <a:pt x="38405" y="115214"/>
                          <a:pt x="48692" y="115214"/>
                        </a:cubicBezTo>
                        <a:cubicBezTo>
                          <a:pt x="58293" y="115214"/>
                          <a:pt x="66522" y="113843"/>
                          <a:pt x="74066" y="111100"/>
                        </a:cubicBezTo>
                        <a:cubicBezTo>
                          <a:pt x="81610" y="108356"/>
                          <a:pt x="87096" y="104242"/>
                          <a:pt x="91211" y="98755"/>
                        </a:cubicBezTo>
                        <a:cubicBezTo>
                          <a:pt x="95326" y="93269"/>
                          <a:pt x="97383" y="87097"/>
                          <a:pt x="97383" y="79553"/>
                        </a:cubicBezTo>
                        <a:cubicBezTo>
                          <a:pt x="97383" y="72695"/>
                          <a:pt x="96012" y="67208"/>
                          <a:pt x="93269" y="63094"/>
                        </a:cubicBezTo>
                        <a:cubicBezTo>
                          <a:pt x="93269" y="60350"/>
                          <a:pt x="89154" y="56921"/>
                          <a:pt x="82982" y="5417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76C8857C-8FEC-AB9D-D7B4-BE95AA3CD9C4}"/>
                      </a:ext>
                    </a:extLst>
                  </p:cNvPr>
                  <p:cNvSpPr/>
                  <p:nvPr/>
                </p:nvSpPr>
                <p:spPr>
                  <a:xfrm>
                    <a:off x="7285863" y="4924044"/>
                    <a:ext cx="87096" cy="113842"/>
                  </a:xfrm>
                  <a:custGeom>
                    <a:avLst/>
                    <a:gdLst>
                      <a:gd name="connsiteX0" fmla="*/ 71323 w 87096"/>
                      <a:gd name="connsiteY0" fmla="*/ 32918 h 113842"/>
                      <a:gd name="connsiteX1" fmla="*/ 54864 w 87096"/>
                      <a:gd name="connsiteY1" fmla="*/ 28804 h 113842"/>
                      <a:gd name="connsiteX2" fmla="*/ 29489 w 87096"/>
                      <a:gd name="connsiteY2" fmla="*/ 39776 h 113842"/>
                      <a:gd name="connsiteX3" fmla="*/ 29489 w 87096"/>
                      <a:gd name="connsiteY3" fmla="*/ 4115 h 113842"/>
                      <a:gd name="connsiteX4" fmla="*/ 28118 w 87096"/>
                      <a:gd name="connsiteY4" fmla="*/ 1372 h 113842"/>
                      <a:gd name="connsiteX5" fmla="*/ 25375 w 87096"/>
                      <a:gd name="connsiteY5" fmla="*/ 0 h 113842"/>
                      <a:gd name="connsiteX6" fmla="*/ 4115 w 87096"/>
                      <a:gd name="connsiteY6" fmla="*/ 0 h 113842"/>
                      <a:gd name="connsiteX7" fmla="*/ 1372 w 87096"/>
                      <a:gd name="connsiteY7" fmla="*/ 1372 h 113842"/>
                      <a:gd name="connsiteX8" fmla="*/ 0 w 87096"/>
                      <a:gd name="connsiteY8" fmla="*/ 4115 h 113842"/>
                      <a:gd name="connsiteX9" fmla="*/ 0 w 87096"/>
                      <a:gd name="connsiteY9" fmla="*/ 109728 h 113842"/>
                      <a:gd name="connsiteX10" fmla="*/ 1372 w 87096"/>
                      <a:gd name="connsiteY10" fmla="*/ 112471 h 113842"/>
                      <a:gd name="connsiteX11" fmla="*/ 4115 w 87096"/>
                      <a:gd name="connsiteY11" fmla="*/ 113843 h 113842"/>
                      <a:gd name="connsiteX12" fmla="*/ 25375 w 87096"/>
                      <a:gd name="connsiteY12" fmla="*/ 113843 h 113842"/>
                      <a:gd name="connsiteX13" fmla="*/ 28118 w 87096"/>
                      <a:gd name="connsiteY13" fmla="*/ 112471 h 113842"/>
                      <a:gd name="connsiteX14" fmla="*/ 29489 w 87096"/>
                      <a:gd name="connsiteY14" fmla="*/ 109728 h 113842"/>
                      <a:gd name="connsiteX15" fmla="*/ 29489 w 87096"/>
                      <a:gd name="connsiteY15" fmla="*/ 65837 h 113842"/>
                      <a:gd name="connsiteX16" fmla="*/ 32918 w 87096"/>
                      <a:gd name="connsiteY16" fmla="*/ 54864 h 113842"/>
                      <a:gd name="connsiteX17" fmla="*/ 43205 w 87096"/>
                      <a:gd name="connsiteY17" fmla="*/ 50749 h 113842"/>
                      <a:gd name="connsiteX18" fmla="*/ 53492 w 87096"/>
                      <a:gd name="connsiteY18" fmla="*/ 54864 h 113842"/>
                      <a:gd name="connsiteX19" fmla="*/ 56921 w 87096"/>
                      <a:gd name="connsiteY19" fmla="*/ 65837 h 113842"/>
                      <a:gd name="connsiteX20" fmla="*/ 56921 w 87096"/>
                      <a:gd name="connsiteY20" fmla="*/ 109728 h 113842"/>
                      <a:gd name="connsiteX21" fmla="*/ 58293 w 87096"/>
                      <a:gd name="connsiteY21" fmla="*/ 112471 h 113842"/>
                      <a:gd name="connsiteX22" fmla="*/ 61036 w 87096"/>
                      <a:gd name="connsiteY22" fmla="*/ 113843 h 113842"/>
                      <a:gd name="connsiteX23" fmla="*/ 82982 w 87096"/>
                      <a:gd name="connsiteY23" fmla="*/ 113843 h 113842"/>
                      <a:gd name="connsiteX24" fmla="*/ 85725 w 87096"/>
                      <a:gd name="connsiteY24" fmla="*/ 112471 h 113842"/>
                      <a:gd name="connsiteX25" fmla="*/ 87097 w 87096"/>
                      <a:gd name="connsiteY25" fmla="*/ 109728 h 113842"/>
                      <a:gd name="connsiteX26" fmla="*/ 87097 w 87096"/>
                      <a:gd name="connsiteY26" fmla="*/ 65151 h 113842"/>
                      <a:gd name="connsiteX27" fmla="*/ 82982 w 87096"/>
                      <a:gd name="connsiteY27" fmla="*/ 45263 h 113842"/>
                      <a:gd name="connsiteX28" fmla="*/ 71323 w 87096"/>
                      <a:gd name="connsiteY28" fmla="*/ 32918 h 113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87096" h="113842">
                        <a:moveTo>
                          <a:pt x="71323" y="32918"/>
                        </a:moveTo>
                        <a:cubicBezTo>
                          <a:pt x="66523" y="30175"/>
                          <a:pt x="61036" y="28804"/>
                          <a:pt x="54864" y="28804"/>
                        </a:cubicBezTo>
                        <a:cubicBezTo>
                          <a:pt x="44577" y="28804"/>
                          <a:pt x="35662" y="32233"/>
                          <a:pt x="29489" y="39776"/>
                        </a:cubicBezTo>
                        <a:lnTo>
                          <a:pt x="29489" y="4115"/>
                        </a:lnTo>
                        <a:cubicBezTo>
                          <a:pt x="29489" y="2743"/>
                          <a:pt x="28804" y="2057"/>
                          <a:pt x="28118" y="1372"/>
                        </a:cubicBezTo>
                        <a:cubicBezTo>
                          <a:pt x="27432" y="686"/>
                          <a:pt x="26060" y="0"/>
                          <a:pt x="25375" y="0"/>
                        </a:cubicBezTo>
                        <a:lnTo>
                          <a:pt x="4115" y="0"/>
                        </a:lnTo>
                        <a:cubicBezTo>
                          <a:pt x="2743" y="0"/>
                          <a:pt x="2057" y="686"/>
                          <a:pt x="1372" y="1372"/>
                        </a:cubicBezTo>
                        <a:cubicBezTo>
                          <a:pt x="686" y="2057"/>
                          <a:pt x="0" y="2743"/>
                          <a:pt x="0" y="4115"/>
                        </a:cubicBezTo>
                        <a:lnTo>
                          <a:pt x="0" y="109728"/>
                        </a:lnTo>
                        <a:cubicBezTo>
                          <a:pt x="0" y="111100"/>
                          <a:pt x="686" y="111785"/>
                          <a:pt x="1372" y="112471"/>
                        </a:cubicBezTo>
                        <a:cubicBezTo>
                          <a:pt x="2057" y="113157"/>
                          <a:pt x="3429" y="113843"/>
                          <a:pt x="4115" y="113843"/>
                        </a:cubicBezTo>
                        <a:lnTo>
                          <a:pt x="25375" y="113843"/>
                        </a:lnTo>
                        <a:cubicBezTo>
                          <a:pt x="26746" y="113843"/>
                          <a:pt x="27432" y="113157"/>
                          <a:pt x="28118" y="112471"/>
                        </a:cubicBezTo>
                        <a:cubicBezTo>
                          <a:pt x="28804" y="111785"/>
                          <a:pt x="29489" y="111100"/>
                          <a:pt x="29489" y="109728"/>
                        </a:cubicBezTo>
                        <a:lnTo>
                          <a:pt x="29489" y="65837"/>
                        </a:lnTo>
                        <a:cubicBezTo>
                          <a:pt x="29489" y="61036"/>
                          <a:pt x="30861" y="57607"/>
                          <a:pt x="32918" y="54864"/>
                        </a:cubicBezTo>
                        <a:cubicBezTo>
                          <a:pt x="35662" y="52121"/>
                          <a:pt x="38405" y="50749"/>
                          <a:pt x="43205" y="50749"/>
                        </a:cubicBezTo>
                        <a:cubicBezTo>
                          <a:pt x="47320" y="50749"/>
                          <a:pt x="50749" y="52121"/>
                          <a:pt x="53492" y="54864"/>
                        </a:cubicBezTo>
                        <a:cubicBezTo>
                          <a:pt x="55550" y="57607"/>
                          <a:pt x="56921" y="61036"/>
                          <a:pt x="56921" y="65837"/>
                        </a:cubicBezTo>
                        <a:lnTo>
                          <a:pt x="56921" y="109728"/>
                        </a:lnTo>
                        <a:cubicBezTo>
                          <a:pt x="56921" y="111100"/>
                          <a:pt x="57607" y="111785"/>
                          <a:pt x="58293" y="112471"/>
                        </a:cubicBezTo>
                        <a:cubicBezTo>
                          <a:pt x="58979" y="113157"/>
                          <a:pt x="60350" y="113843"/>
                          <a:pt x="61036" y="113843"/>
                        </a:cubicBezTo>
                        <a:lnTo>
                          <a:pt x="82982" y="113843"/>
                        </a:lnTo>
                        <a:cubicBezTo>
                          <a:pt x="84353" y="113843"/>
                          <a:pt x="85039" y="113157"/>
                          <a:pt x="85725" y="112471"/>
                        </a:cubicBezTo>
                        <a:cubicBezTo>
                          <a:pt x="86411" y="111785"/>
                          <a:pt x="87097" y="111100"/>
                          <a:pt x="87097" y="109728"/>
                        </a:cubicBezTo>
                        <a:lnTo>
                          <a:pt x="87097" y="65151"/>
                        </a:lnTo>
                        <a:cubicBezTo>
                          <a:pt x="87097" y="57607"/>
                          <a:pt x="85725" y="50749"/>
                          <a:pt x="82982" y="45263"/>
                        </a:cubicBezTo>
                        <a:cubicBezTo>
                          <a:pt x="80239" y="39776"/>
                          <a:pt x="76810" y="35662"/>
                          <a:pt x="71323" y="329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0857FF7B-01C2-508A-E0ED-40114466E41E}"/>
                      </a:ext>
                    </a:extLst>
                  </p:cNvPr>
                  <p:cNvSpPr/>
                  <p:nvPr/>
                </p:nvSpPr>
                <p:spPr>
                  <a:xfrm>
                    <a:off x="7385304" y="4952847"/>
                    <a:ext cx="82981" cy="86410"/>
                  </a:xfrm>
                  <a:custGeom>
                    <a:avLst/>
                    <a:gdLst>
                      <a:gd name="connsiteX0" fmla="*/ 43891 w 82981"/>
                      <a:gd name="connsiteY0" fmla="*/ 0 h 86410"/>
                      <a:gd name="connsiteX1" fmla="*/ 22631 w 82981"/>
                      <a:gd name="connsiteY1" fmla="*/ 4115 h 86410"/>
                      <a:gd name="connsiteX2" fmla="*/ 10287 w 82981"/>
                      <a:gd name="connsiteY2" fmla="*/ 13030 h 86410"/>
                      <a:gd name="connsiteX3" fmla="*/ 6172 w 82981"/>
                      <a:gd name="connsiteY3" fmla="*/ 22631 h 86410"/>
                      <a:gd name="connsiteX4" fmla="*/ 6858 w 82981"/>
                      <a:gd name="connsiteY4" fmla="*/ 25375 h 86410"/>
                      <a:gd name="connsiteX5" fmla="*/ 9601 w 82981"/>
                      <a:gd name="connsiteY5" fmla="*/ 26746 h 86410"/>
                      <a:gd name="connsiteX6" fmla="*/ 28118 w 82981"/>
                      <a:gd name="connsiteY6" fmla="*/ 26746 h 86410"/>
                      <a:gd name="connsiteX7" fmla="*/ 29489 w 82981"/>
                      <a:gd name="connsiteY7" fmla="*/ 25375 h 86410"/>
                      <a:gd name="connsiteX8" fmla="*/ 32918 w 82981"/>
                      <a:gd name="connsiteY8" fmla="*/ 22631 h 86410"/>
                      <a:gd name="connsiteX9" fmla="*/ 37719 w 82981"/>
                      <a:gd name="connsiteY9" fmla="*/ 19202 h 86410"/>
                      <a:gd name="connsiteX10" fmla="*/ 43205 w 82981"/>
                      <a:gd name="connsiteY10" fmla="*/ 17831 h 86410"/>
                      <a:gd name="connsiteX11" fmla="*/ 51435 w 82981"/>
                      <a:gd name="connsiteY11" fmla="*/ 20574 h 86410"/>
                      <a:gd name="connsiteX12" fmla="*/ 53492 w 82981"/>
                      <a:gd name="connsiteY12" fmla="*/ 29489 h 86410"/>
                      <a:gd name="connsiteX13" fmla="*/ 53492 w 82981"/>
                      <a:gd name="connsiteY13" fmla="*/ 31547 h 86410"/>
                      <a:gd name="connsiteX14" fmla="*/ 33604 w 82981"/>
                      <a:gd name="connsiteY14" fmla="*/ 34290 h 86410"/>
                      <a:gd name="connsiteX15" fmla="*/ 8915 w 82981"/>
                      <a:gd name="connsiteY15" fmla="*/ 43891 h 86410"/>
                      <a:gd name="connsiteX16" fmla="*/ 0 w 82981"/>
                      <a:gd name="connsiteY16" fmla="*/ 61722 h 86410"/>
                      <a:gd name="connsiteX17" fmla="*/ 4115 w 82981"/>
                      <a:gd name="connsiteY17" fmla="*/ 74066 h 86410"/>
                      <a:gd name="connsiteX18" fmla="*/ 15088 w 82981"/>
                      <a:gd name="connsiteY18" fmla="*/ 82982 h 86410"/>
                      <a:gd name="connsiteX19" fmla="*/ 30175 w 82981"/>
                      <a:gd name="connsiteY19" fmla="*/ 86411 h 86410"/>
                      <a:gd name="connsiteX20" fmla="*/ 45263 w 82981"/>
                      <a:gd name="connsiteY20" fmla="*/ 82982 h 86410"/>
                      <a:gd name="connsiteX21" fmla="*/ 54864 w 82981"/>
                      <a:gd name="connsiteY21" fmla="*/ 74752 h 86410"/>
                      <a:gd name="connsiteX22" fmla="*/ 54864 w 82981"/>
                      <a:gd name="connsiteY22" fmla="*/ 80239 h 86410"/>
                      <a:gd name="connsiteX23" fmla="*/ 56236 w 82981"/>
                      <a:gd name="connsiteY23" fmla="*/ 82982 h 86410"/>
                      <a:gd name="connsiteX24" fmla="*/ 58979 w 82981"/>
                      <a:gd name="connsiteY24" fmla="*/ 84353 h 86410"/>
                      <a:gd name="connsiteX25" fmla="*/ 78867 w 82981"/>
                      <a:gd name="connsiteY25" fmla="*/ 84353 h 86410"/>
                      <a:gd name="connsiteX26" fmla="*/ 81610 w 82981"/>
                      <a:gd name="connsiteY26" fmla="*/ 82982 h 86410"/>
                      <a:gd name="connsiteX27" fmla="*/ 82982 w 82981"/>
                      <a:gd name="connsiteY27" fmla="*/ 80239 h 86410"/>
                      <a:gd name="connsiteX28" fmla="*/ 82982 w 82981"/>
                      <a:gd name="connsiteY28" fmla="*/ 31547 h 86410"/>
                      <a:gd name="connsiteX29" fmla="*/ 73381 w 82981"/>
                      <a:gd name="connsiteY29" fmla="*/ 8230 h 86410"/>
                      <a:gd name="connsiteX30" fmla="*/ 43891 w 82981"/>
                      <a:gd name="connsiteY30" fmla="*/ 0 h 86410"/>
                      <a:gd name="connsiteX31" fmla="*/ 54178 w 82981"/>
                      <a:gd name="connsiteY31" fmla="*/ 49378 h 86410"/>
                      <a:gd name="connsiteX32" fmla="*/ 50063 w 82981"/>
                      <a:gd name="connsiteY32" fmla="*/ 63094 h 86410"/>
                      <a:gd name="connsiteX33" fmla="*/ 38405 w 82981"/>
                      <a:gd name="connsiteY33" fmla="*/ 67894 h 86410"/>
                      <a:gd name="connsiteX34" fmla="*/ 30861 w 82981"/>
                      <a:gd name="connsiteY34" fmla="*/ 65837 h 86410"/>
                      <a:gd name="connsiteX35" fmla="*/ 27432 w 82981"/>
                      <a:gd name="connsiteY35" fmla="*/ 59665 h 86410"/>
                      <a:gd name="connsiteX36" fmla="*/ 41148 w 82981"/>
                      <a:gd name="connsiteY36" fmla="*/ 50063 h 86410"/>
                      <a:gd name="connsiteX37" fmla="*/ 54178 w 82981"/>
                      <a:gd name="connsiteY37" fmla="*/ 48006 h 86410"/>
                      <a:gd name="connsiteX38" fmla="*/ 54178 w 82981"/>
                      <a:gd name="connsiteY38" fmla="*/ 49378 h 86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82981" h="86410">
                        <a:moveTo>
                          <a:pt x="43891" y="0"/>
                        </a:moveTo>
                        <a:cubicBezTo>
                          <a:pt x="35662" y="0"/>
                          <a:pt x="28804" y="1372"/>
                          <a:pt x="22631" y="4115"/>
                        </a:cubicBezTo>
                        <a:cubicBezTo>
                          <a:pt x="17145" y="6858"/>
                          <a:pt x="13030" y="9601"/>
                          <a:pt x="10287" y="13030"/>
                        </a:cubicBezTo>
                        <a:cubicBezTo>
                          <a:pt x="7544" y="16459"/>
                          <a:pt x="6172" y="19888"/>
                          <a:pt x="6172" y="22631"/>
                        </a:cubicBezTo>
                        <a:cubicBezTo>
                          <a:pt x="6172" y="23317"/>
                          <a:pt x="6172" y="24689"/>
                          <a:pt x="6858" y="25375"/>
                        </a:cubicBezTo>
                        <a:cubicBezTo>
                          <a:pt x="7544" y="26060"/>
                          <a:pt x="8230" y="26746"/>
                          <a:pt x="9601" y="26746"/>
                        </a:cubicBezTo>
                        <a:lnTo>
                          <a:pt x="28118" y="26746"/>
                        </a:lnTo>
                        <a:cubicBezTo>
                          <a:pt x="28804" y="26746"/>
                          <a:pt x="29489" y="26060"/>
                          <a:pt x="29489" y="25375"/>
                        </a:cubicBezTo>
                        <a:cubicBezTo>
                          <a:pt x="30861" y="24689"/>
                          <a:pt x="31547" y="24003"/>
                          <a:pt x="32918" y="22631"/>
                        </a:cubicBezTo>
                        <a:cubicBezTo>
                          <a:pt x="34976" y="21260"/>
                          <a:pt x="36347" y="19888"/>
                          <a:pt x="37719" y="19202"/>
                        </a:cubicBezTo>
                        <a:cubicBezTo>
                          <a:pt x="39091" y="18517"/>
                          <a:pt x="41148" y="17831"/>
                          <a:pt x="43205" y="17831"/>
                        </a:cubicBezTo>
                        <a:cubicBezTo>
                          <a:pt x="47320" y="17831"/>
                          <a:pt x="50063" y="18517"/>
                          <a:pt x="51435" y="20574"/>
                        </a:cubicBezTo>
                        <a:cubicBezTo>
                          <a:pt x="52807" y="22631"/>
                          <a:pt x="53492" y="25375"/>
                          <a:pt x="53492" y="29489"/>
                        </a:cubicBezTo>
                        <a:lnTo>
                          <a:pt x="53492" y="31547"/>
                        </a:lnTo>
                        <a:lnTo>
                          <a:pt x="33604" y="34290"/>
                        </a:lnTo>
                        <a:cubicBezTo>
                          <a:pt x="23317" y="35662"/>
                          <a:pt x="15088" y="39091"/>
                          <a:pt x="8915" y="43891"/>
                        </a:cubicBezTo>
                        <a:cubicBezTo>
                          <a:pt x="2743" y="48692"/>
                          <a:pt x="0" y="54178"/>
                          <a:pt x="0" y="61722"/>
                        </a:cubicBezTo>
                        <a:cubicBezTo>
                          <a:pt x="0" y="66523"/>
                          <a:pt x="1372" y="70637"/>
                          <a:pt x="4115" y="74066"/>
                        </a:cubicBezTo>
                        <a:cubicBezTo>
                          <a:pt x="6858" y="78181"/>
                          <a:pt x="10287" y="80924"/>
                          <a:pt x="15088" y="82982"/>
                        </a:cubicBezTo>
                        <a:cubicBezTo>
                          <a:pt x="19888" y="85039"/>
                          <a:pt x="24689" y="86411"/>
                          <a:pt x="30175" y="86411"/>
                        </a:cubicBezTo>
                        <a:cubicBezTo>
                          <a:pt x="35662" y="86411"/>
                          <a:pt x="41148" y="85039"/>
                          <a:pt x="45263" y="82982"/>
                        </a:cubicBezTo>
                        <a:cubicBezTo>
                          <a:pt x="49378" y="80924"/>
                          <a:pt x="52807" y="78181"/>
                          <a:pt x="54864" y="74752"/>
                        </a:cubicBezTo>
                        <a:lnTo>
                          <a:pt x="54864" y="80239"/>
                        </a:lnTo>
                        <a:cubicBezTo>
                          <a:pt x="54864" y="81610"/>
                          <a:pt x="55550" y="82296"/>
                          <a:pt x="56236" y="82982"/>
                        </a:cubicBezTo>
                        <a:cubicBezTo>
                          <a:pt x="56921" y="83668"/>
                          <a:pt x="58293" y="84353"/>
                          <a:pt x="58979" y="84353"/>
                        </a:cubicBezTo>
                        <a:lnTo>
                          <a:pt x="78867" y="84353"/>
                        </a:lnTo>
                        <a:cubicBezTo>
                          <a:pt x="80239" y="84353"/>
                          <a:pt x="80924" y="83668"/>
                          <a:pt x="81610" y="82982"/>
                        </a:cubicBezTo>
                        <a:cubicBezTo>
                          <a:pt x="82296" y="82296"/>
                          <a:pt x="82982" y="80924"/>
                          <a:pt x="82982" y="80239"/>
                        </a:cubicBezTo>
                        <a:lnTo>
                          <a:pt x="82982" y="31547"/>
                        </a:lnTo>
                        <a:cubicBezTo>
                          <a:pt x="82982" y="21946"/>
                          <a:pt x="79553" y="13716"/>
                          <a:pt x="73381" y="8230"/>
                        </a:cubicBezTo>
                        <a:cubicBezTo>
                          <a:pt x="66523" y="2743"/>
                          <a:pt x="56921" y="0"/>
                          <a:pt x="43891" y="0"/>
                        </a:cubicBezTo>
                        <a:close/>
                        <a:moveTo>
                          <a:pt x="54178" y="49378"/>
                        </a:moveTo>
                        <a:cubicBezTo>
                          <a:pt x="54178" y="55550"/>
                          <a:pt x="52807" y="59665"/>
                          <a:pt x="50063" y="63094"/>
                        </a:cubicBezTo>
                        <a:cubicBezTo>
                          <a:pt x="47320" y="66523"/>
                          <a:pt x="43205" y="67894"/>
                          <a:pt x="38405" y="67894"/>
                        </a:cubicBezTo>
                        <a:cubicBezTo>
                          <a:pt x="34976" y="67894"/>
                          <a:pt x="32918" y="67208"/>
                          <a:pt x="30861" y="65837"/>
                        </a:cubicBezTo>
                        <a:cubicBezTo>
                          <a:pt x="28804" y="64465"/>
                          <a:pt x="27432" y="62408"/>
                          <a:pt x="27432" y="59665"/>
                        </a:cubicBezTo>
                        <a:cubicBezTo>
                          <a:pt x="27432" y="54864"/>
                          <a:pt x="32233" y="52121"/>
                          <a:pt x="41148" y="50063"/>
                        </a:cubicBezTo>
                        <a:lnTo>
                          <a:pt x="54178" y="48006"/>
                        </a:lnTo>
                        <a:lnTo>
                          <a:pt x="54178" y="493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1EEA0DC9-6D19-E141-A456-B7295FC85EA3}"/>
                      </a:ext>
                    </a:extLst>
                  </p:cNvPr>
                  <p:cNvSpPr/>
                  <p:nvPr/>
                </p:nvSpPr>
                <p:spPr>
                  <a:xfrm>
                    <a:off x="7486116" y="4954219"/>
                    <a:ext cx="63093" cy="82981"/>
                  </a:xfrm>
                  <a:custGeom>
                    <a:avLst/>
                    <a:gdLst>
                      <a:gd name="connsiteX0" fmla="*/ 57607 w 63093"/>
                      <a:gd name="connsiteY0" fmla="*/ 0 h 82981"/>
                      <a:gd name="connsiteX1" fmla="*/ 50749 w 63093"/>
                      <a:gd name="connsiteY1" fmla="*/ 0 h 82981"/>
                      <a:gd name="connsiteX2" fmla="*/ 37719 w 63093"/>
                      <a:gd name="connsiteY2" fmla="*/ 2743 h 82981"/>
                      <a:gd name="connsiteX3" fmla="*/ 27432 w 63093"/>
                      <a:gd name="connsiteY3" fmla="*/ 10287 h 82981"/>
                      <a:gd name="connsiteX4" fmla="*/ 27432 w 63093"/>
                      <a:gd name="connsiteY4" fmla="*/ 4115 h 82981"/>
                      <a:gd name="connsiteX5" fmla="*/ 26060 w 63093"/>
                      <a:gd name="connsiteY5" fmla="*/ 1371 h 82981"/>
                      <a:gd name="connsiteX6" fmla="*/ 23317 w 63093"/>
                      <a:gd name="connsiteY6" fmla="*/ 0 h 82981"/>
                      <a:gd name="connsiteX7" fmla="*/ 4115 w 63093"/>
                      <a:gd name="connsiteY7" fmla="*/ 0 h 82981"/>
                      <a:gd name="connsiteX8" fmla="*/ 1372 w 63093"/>
                      <a:gd name="connsiteY8" fmla="*/ 1371 h 82981"/>
                      <a:gd name="connsiteX9" fmla="*/ 0 w 63093"/>
                      <a:gd name="connsiteY9" fmla="*/ 4115 h 82981"/>
                      <a:gd name="connsiteX10" fmla="*/ 0 w 63093"/>
                      <a:gd name="connsiteY10" fmla="*/ 78867 h 82981"/>
                      <a:gd name="connsiteX11" fmla="*/ 1372 w 63093"/>
                      <a:gd name="connsiteY11" fmla="*/ 81610 h 82981"/>
                      <a:gd name="connsiteX12" fmla="*/ 4115 w 63093"/>
                      <a:gd name="connsiteY12" fmla="*/ 82982 h 82981"/>
                      <a:gd name="connsiteX13" fmla="*/ 25375 w 63093"/>
                      <a:gd name="connsiteY13" fmla="*/ 82982 h 82981"/>
                      <a:gd name="connsiteX14" fmla="*/ 28118 w 63093"/>
                      <a:gd name="connsiteY14" fmla="*/ 81610 h 82981"/>
                      <a:gd name="connsiteX15" fmla="*/ 29489 w 63093"/>
                      <a:gd name="connsiteY15" fmla="*/ 78867 h 82981"/>
                      <a:gd name="connsiteX16" fmla="*/ 29489 w 63093"/>
                      <a:gd name="connsiteY16" fmla="*/ 38405 h 82981"/>
                      <a:gd name="connsiteX17" fmla="*/ 32918 w 63093"/>
                      <a:gd name="connsiteY17" fmla="*/ 28803 h 82981"/>
                      <a:gd name="connsiteX18" fmla="*/ 42520 w 63093"/>
                      <a:gd name="connsiteY18" fmla="*/ 25374 h 82981"/>
                      <a:gd name="connsiteX19" fmla="*/ 58979 w 63093"/>
                      <a:gd name="connsiteY19" fmla="*/ 25374 h 82981"/>
                      <a:gd name="connsiteX20" fmla="*/ 61722 w 63093"/>
                      <a:gd name="connsiteY20" fmla="*/ 24003 h 82981"/>
                      <a:gd name="connsiteX21" fmla="*/ 63094 w 63093"/>
                      <a:gd name="connsiteY21" fmla="*/ 21260 h 82981"/>
                      <a:gd name="connsiteX22" fmla="*/ 63094 w 63093"/>
                      <a:gd name="connsiteY22" fmla="*/ 4115 h 82981"/>
                      <a:gd name="connsiteX23" fmla="*/ 61722 w 63093"/>
                      <a:gd name="connsiteY23" fmla="*/ 1371 h 82981"/>
                      <a:gd name="connsiteX24" fmla="*/ 57607 w 63093"/>
                      <a:gd name="connsiteY24" fmla="*/ 0 h 82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63093" h="82981">
                        <a:moveTo>
                          <a:pt x="57607" y="0"/>
                        </a:moveTo>
                        <a:lnTo>
                          <a:pt x="50749" y="0"/>
                        </a:lnTo>
                        <a:cubicBezTo>
                          <a:pt x="45949" y="0"/>
                          <a:pt x="41148" y="686"/>
                          <a:pt x="37719" y="2743"/>
                        </a:cubicBezTo>
                        <a:cubicBezTo>
                          <a:pt x="33604" y="4800"/>
                          <a:pt x="30175" y="6858"/>
                          <a:pt x="27432" y="10287"/>
                        </a:cubicBezTo>
                        <a:lnTo>
                          <a:pt x="27432" y="4115"/>
                        </a:lnTo>
                        <a:cubicBezTo>
                          <a:pt x="27432" y="2743"/>
                          <a:pt x="26746" y="2057"/>
                          <a:pt x="26060" y="1371"/>
                        </a:cubicBezTo>
                        <a:cubicBezTo>
                          <a:pt x="25375" y="686"/>
                          <a:pt x="24003" y="0"/>
                          <a:pt x="23317" y="0"/>
                        </a:cubicBezTo>
                        <a:lnTo>
                          <a:pt x="4115" y="0"/>
                        </a:lnTo>
                        <a:cubicBezTo>
                          <a:pt x="2743" y="0"/>
                          <a:pt x="2057" y="686"/>
                          <a:pt x="1372" y="1371"/>
                        </a:cubicBezTo>
                        <a:cubicBezTo>
                          <a:pt x="686" y="2057"/>
                          <a:pt x="0" y="3429"/>
                          <a:pt x="0" y="4115"/>
                        </a:cubicBezTo>
                        <a:lnTo>
                          <a:pt x="0" y="78867"/>
                        </a:lnTo>
                        <a:cubicBezTo>
                          <a:pt x="0" y="80238"/>
                          <a:pt x="686" y="80924"/>
                          <a:pt x="1372" y="81610"/>
                        </a:cubicBezTo>
                        <a:cubicBezTo>
                          <a:pt x="2057" y="82296"/>
                          <a:pt x="3429" y="82982"/>
                          <a:pt x="4115" y="82982"/>
                        </a:cubicBezTo>
                        <a:lnTo>
                          <a:pt x="25375" y="82982"/>
                        </a:lnTo>
                        <a:cubicBezTo>
                          <a:pt x="26746" y="82982"/>
                          <a:pt x="27432" y="82296"/>
                          <a:pt x="28118" y="81610"/>
                        </a:cubicBezTo>
                        <a:cubicBezTo>
                          <a:pt x="28804" y="80924"/>
                          <a:pt x="29489" y="80238"/>
                          <a:pt x="29489" y="78867"/>
                        </a:cubicBezTo>
                        <a:lnTo>
                          <a:pt x="29489" y="38405"/>
                        </a:lnTo>
                        <a:cubicBezTo>
                          <a:pt x="29489" y="34290"/>
                          <a:pt x="30861" y="30861"/>
                          <a:pt x="32918" y="28803"/>
                        </a:cubicBezTo>
                        <a:cubicBezTo>
                          <a:pt x="34976" y="26746"/>
                          <a:pt x="38405" y="25374"/>
                          <a:pt x="42520" y="25374"/>
                        </a:cubicBezTo>
                        <a:lnTo>
                          <a:pt x="58979" y="25374"/>
                        </a:lnTo>
                        <a:cubicBezTo>
                          <a:pt x="60350" y="25374"/>
                          <a:pt x="61036" y="24689"/>
                          <a:pt x="61722" y="24003"/>
                        </a:cubicBezTo>
                        <a:cubicBezTo>
                          <a:pt x="62408" y="23317"/>
                          <a:pt x="63094" y="21945"/>
                          <a:pt x="63094" y="21260"/>
                        </a:cubicBezTo>
                        <a:lnTo>
                          <a:pt x="63094" y="4115"/>
                        </a:lnTo>
                        <a:cubicBezTo>
                          <a:pt x="63094" y="2743"/>
                          <a:pt x="62408" y="2057"/>
                          <a:pt x="61722" y="1371"/>
                        </a:cubicBezTo>
                        <a:cubicBezTo>
                          <a:pt x="60350" y="0"/>
                          <a:pt x="58979" y="0"/>
                          <a:pt x="5760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F3885C86-033A-9F31-8E3B-3FB49263260F}"/>
                      </a:ext>
                    </a:extLst>
                  </p:cNvPr>
                  <p:cNvSpPr/>
                  <p:nvPr/>
                </p:nvSpPr>
                <p:spPr>
                  <a:xfrm>
                    <a:off x="7555382" y="4952847"/>
                    <a:ext cx="84353" cy="85725"/>
                  </a:xfrm>
                  <a:custGeom>
                    <a:avLst/>
                    <a:gdLst>
                      <a:gd name="connsiteX0" fmla="*/ 79553 w 84353"/>
                      <a:gd name="connsiteY0" fmla="*/ 20574 h 85725"/>
                      <a:gd name="connsiteX1" fmla="*/ 65151 w 84353"/>
                      <a:gd name="connsiteY1" fmla="*/ 5486 h 85725"/>
                      <a:gd name="connsiteX2" fmla="*/ 41834 w 84353"/>
                      <a:gd name="connsiteY2" fmla="*/ 0 h 85725"/>
                      <a:gd name="connsiteX3" fmla="*/ 11659 w 84353"/>
                      <a:gd name="connsiteY3" fmla="*/ 10973 h 85725"/>
                      <a:gd name="connsiteX4" fmla="*/ 0 w 84353"/>
                      <a:gd name="connsiteY4" fmla="*/ 40462 h 85725"/>
                      <a:gd name="connsiteX5" fmla="*/ 0 w 84353"/>
                      <a:gd name="connsiteY5" fmla="*/ 45263 h 85725"/>
                      <a:gd name="connsiteX6" fmla="*/ 11659 w 84353"/>
                      <a:gd name="connsiteY6" fmla="*/ 75438 h 85725"/>
                      <a:gd name="connsiteX7" fmla="*/ 42520 w 84353"/>
                      <a:gd name="connsiteY7" fmla="*/ 85725 h 85725"/>
                      <a:gd name="connsiteX8" fmla="*/ 63779 w 84353"/>
                      <a:gd name="connsiteY8" fmla="*/ 81610 h 85725"/>
                      <a:gd name="connsiteX9" fmla="*/ 77495 w 84353"/>
                      <a:gd name="connsiteY9" fmla="*/ 72009 h 85725"/>
                      <a:gd name="connsiteX10" fmla="*/ 82296 w 84353"/>
                      <a:gd name="connsiteY10" fmla="*/ 62408 h 85725"/>
                      <a:gd name="connsiteX11" fmla="*/ 80924 w 84353"/>
                      <a:gd name="connsiteY11" fmla="*/ 60350 h 85725"/>
                      <a:gd name="connsiteX12" fmla="*/ 78181 w 84353"/>
                      <a:gd name="connsiteY12" fmla="*/ 59665 h 85725"/>
                      <a:gd name="connsiteX13" fmla="*/ 56921 w 84353"/>
                      <a:gd name="connsiteY13" fmla="*/ 59665 h 85725"/>
                      <a:gd name="connsiteX14" fmla="*/ 54178 w 84353"/>
                      <a:gd name="connsiteY14" fmla="*/ 60350 h 85725"/>
                      <a:gd name="connsiteX15" fmla="*/ 52121 w 84353"/>
                      <a:gd name="connsiteY15" fmla="*/ 62408 h 85725"/>
                      <a:gd name="connsiteX16" fmla="*/ 48006 w 84353"/>
                      <a:gd name="connsiteY16" fmla="*/ 66523 h 85725"/>
                      <a:gd name="connsiteX17" fmla="*/ 41834 w 84353"/>
                      <a:gd name="connsiteY17" fmla="*/ 67894 h 85725"/>
                      <a:gd name="connsiteX18" fmla="*/ 32918 w 84353"/>
                      <a:gd name="connsiteY18" fmla="*/ 63779 h 85725"/>
                      <a:gd name="connsiteX19" fmla="*/ 29489 w 84353"/>
                      <a:gd name="connsiteY19" fmla="*/ 52121 h 85725"/>
                      <a:gd name="connsiteX20" fmla="*/ 29489 w 84353"/>
                      <a:gd name="connsiteY20" fmla="*/ 51435 h 85725"/>
                      <a:gd name="connsiteX21" fmla="*/ 80239 w 84353"/>
                      <a:gd name="connsiteY21" fmla="*/ 51435 h 85725"/>
                      <a:gd name="connsiteX22" fmla="*/ 82982 w 84353"/>
                      <a:gd name="connsiteY22" fmla="*/ 50063 h 85725"/>
                      <a:gd name="connsiteX23" fmla="*/ 84353 w 84353"/>
                      <a:gd name="connsiteY23" fmla="*/ 47320 h 85725"/>
                      <a:gd name="connsiteX24" fmla="*/ 84353 w 84353"/>
                      <a:gd name="connsiteY24" fmla="*/ 43205 h 85725"/>
                      <a:gd name="connsiteX25" fmla="*/ 79553 w 84353"/>
                      <a:gd name="connsiteY25" fmla="*/ 20574 h 85725"/>
                      <a:gd name="connsiteX26" fmla="*/ 54864 w 84353"/>
                      <a:gd name="connsiteY26" fmla="*/ 34290 h 85725"/>
                      <a:gd name="connsiteX27" fmla="*/ 29489 w 84353"/>
                      <a:gd name="connsiteY27" fmla="*/ 34290 h 85725"/>
                      <a:gd name="connsiteX28" fmla="*/ 29489 w 84353"/>
                      <a:gd name="connsiteY28" fmla="*/ 34290 h 85725"/>
                      <a:gd name="connsiteX29" fmla="*/ 32918 w 84353"/>
                      <a:gd name="connsiteY29" fmla="*/ 22631 h 85725"/>
                      <a:gd name="connsiteX30" fmla="*/ 42520 w 84353"/>
                      <a:gd name="connsiteY30" fmla="*/ 18517 h 85725"/>
                      <a:gd name="connsiteX31" fmla="*/ 52121 w 84353"/>
                      <a:gd name="connsiteY31" fmla="*/ 22631 h 85725"/>
                      <a:gd name="connsiteX32" fmla="*/ 54864 w 84353"/>
                      <a:gd name="connsiteY32" fmla="*/ 34290 h 85725"/>
                      <a:gd name="connsiteX33" fmla="*/ 54864 w 84353"/>
                      <a:gd name="connsiteY33" fmla="*/ 34290 h 85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84353" h="85725">
                        <a:moveTo>
                          <a:pt x="79553" y="20574"/>
                        </a:moveTo>
                        <a:cubicBezTo>
                          <a:pt x="76124" y="14402"/>
                          <a:pt x="72009" y="8915"/>
                          <a:pt x="65151" y="5486"/>
                        </a:cubicBezTo>
                        <a:cubicBezTo>
                          <a:pt x="58979" y="2057"/>
                          <a:pt x="50749" y="0"/>
                          <a:pt x="41834" y="0"/>
                        </a:cubicBezTo>
                        <a:cubicBezTo>
                          <a:pt x="29489" y="0"/>
                          <a:pt x="19202" y="3429"/>
                          <a:pt x="11659" y="10973"/>
                        </a:cubicBezTo>
                        <a:cubicBezTo>
                          <a:pt x="4115" y="17831"/>
                          <a:pt x="0" y="28118"/>
                          <a:pt x="0" y="40462"/>
                        </a:cubicBezTo>
                        <a:lnTo>
                          <a:pt x="0" y="45263"/>
                        </a:lnTo>
                        <a:cubicBezTo>
                          <a:pt x="0" y="58293"/>
                          <a:pt x="4115" y="68580"/>
                          <a:pt x="11659" y="75438"/>
                        </a:cubicBezTo>
                        <a:cubicBezTo>
                          <a:pt x="19202" y="82296"/>
                          <a:pt x="29489" y="85725"/>
                          <a:pt x="42520" y="85725"/>
                        </a:cubicBezTo>
                        <a:cubicBezTo>
                          <a:pt x="50749" y="85725"/>
                          <a:pt x="57607" y="84353"/>
                          <a:pt x="63779" y="81610"/>
                        </a:cubicBezTo>
                        <a:cubicBezTo>
                          <a:pt x="69952" y="78867"/>
                          <a:pt x="74066" y="75438"/>
                          <a:pt x="77495" y="72009"/>
                        </a:cubicBezTo>
                        <a:cubicBezTo>
                          <a:pt x="80924" y="68580"/>
                          <a:pt x="82296" y="65151"/>
                          <a:pt x="82296" y="62408"/>
                        </a:cubicBezTo>
                        <a:cubicBezTo>
                          <a:pt x="82296" y="61722"/>
                          <a:pt x="81610" y="61036"/>
                          <a:pt x="80924" y="60350"/>
                        </a:cubicBezTo>
                        <a:cubicBezTo>
                          <a:pt x="80239" y="59665"/>
                          <a:pt x="79553" y="59665"/>
                          <a:pt x="78181" y="59665"/>
                        </a:cubicBezTo>
                        <a:lnTo>
                          <a:pt x="56921" y="59665"/>
                        </a:lnTo>
                        <a:cubicBezTo>
                          <a:pt x="55550" y="59665"/>
                          <a:pt x="54864" y="59665"/>
                          <a:pt x="54178" y="60350"/>
                        </a:cubicBezTo>
                        <a:cubicBezTo>
                          <a:pt x="53492" y="60350"/>
                          <a:pt x="52807" y="61036"/>
                          <a:pt x="52121" y="62408"/>
                        </a:cubicBezTo>
                        <a:cubicBezTo>
                          <a:pt x="50749" y="63779"/>
                          <a:pt x="49378" y="65151"/>
                          <a:pt x="48006" y="66523"/>
                        </a:cubicBezTo>
                        <a:cubicBezTo>
                          <a:pt x="46634" y="67208"/>
                          <a:pt x="44577" y="67894"/>
                          <a:pt x="41834" y="67894"/>
                        </a:cubicBezTo>
                        <a:cubicBezTo>
                          <a:pt x="37719" y="67894"/>
                          <a:pt x="34976" y="66523"/>
                          <a:pt x="32918" y="63779"/>
                        </a:cubicBezTo>
                        <a:cubicBezTo>
                          <a:pt x="30861" y="61036"/>
                          <a:pt x="29489" y="56921"/>
                          <a:pt x="29489" y="52121"/>
                        </a:cubicBezTo>
                        <a:lnTo>
                          <a:pt x="29489" y="51435"/>
                        </a:lnTo>
                        <a:lnTo>
                          <a:pt x="80239" y="51435"/>
                        </a:lnTo>
                        <a:cubicBezTo>
                          <a:pt x="81610" y="51435"/>
                          <a:pt x="82296" y="50749"/>
                          <a:pt x="82982" y="50063"/>
                        </a:cubicBezTo>
                        <a:cubicBezTo>
                          <a:pt x="83668" y="49378"/>
                          <a:pt x="84353" y="48006"/>
                          <a:pt x="84353" y="47320"/>
                        </a:cubicBezTo>
                        <a:lnTo>
                          <a:pt x="84353" y="43205"/>
                        </a:lnTo>
                        <a:cubicBezTo>
                          <a:pt x="84353" y="34290"/>
                          <a:pt x="82296" y="26746"/>
                          <a:pt x="79553" y="20574"/>
                        </a:cubicBezTo>
                        <a:close/>
                        <a:moveTo>
                          <a:pt x="54864" y="34290"/>
                        </a:moveTo>
                        <a:lnTo>
                          <a:pt x="29489" y="34290"/>
                        </a:lnTo>
                        <a:lnTo>
                          <a:pt x="29489" y="34290"/>
                        </a:lnTo>
                        <a:cubicBezTo>
                          <a:pt x="29489" y="29489"/>
                          <a:pt x="30861" y="25375"/>
                          <a:pt x="32918" y="22631"/>
                        </a:cubicBezTo>
                        <a:cubicBezTo>
                          <a:pt x="34976" y="19888"/>
                          <a:pt x="38405" y="18517"/>
                          <a:pt x="42520" y="18517"/>
                        </a:cubicBezTo>
                        <a:cubicBezTo>
                          <a:pt x="46634" y="18517"/>
                          <a:pt x="49378" y="19888"/>
                          <a:pt x="52121" y="22631"/>
                        </a:cubicBezTo>
                        <a:cubicBezTo>
                          <a:pt x="53492" y="24689"/>
                          <a:pt x="54864" y="28804"/>
                          <a:pt x="54864" y="34290"/>
                        </a:cubicBezTo>
                        <a:lnTo>
                          <a:pt x="54864" y="3429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27926391-1856-8F52-3E66-29417A53F0FB}"/>
                      </a:ext>
                    </a:extLst>
                  </p:cNvPr>
                  <p:cNvSpPr/>
                  <p:nvPr/>
                </p:nvSpPr>
                <p:spPr>
                  <a:xfrm>
                    <a:off x="6839407" y="4869865"/>
                    <a:ext cx="266775" cy="233171"/>
                  </a:xfrm>
                  <a:custGeom>
                    <a:avLst/>
                    <a:gdLst>
                      <a:gd name="connsiteX0" fmla="*/ 151562 w 266775"/>
                      <a:gd name="connsiteY0" fmla="*/ 2743 h 233171"/>
                      <a:gd name="connsiteX1" fmla="*/ 140589 w 266775"/>
                      <a:gd name="connsiteY1" fmla="*/ 686 h 233171"/>
                      <a:gd name="connsiteX2" fmla="*/ 134417 w 266775"/>
                      <a:gd name="connsiteY2" fmla="*/ 10287 h 233171"/>
                      <a:gd name="connsiteX3" fmla="*/ 134417 w 266775"/>
                      <a:gd name="connsiteY3" fmla="*/ 63094 h 233171"/>
                      <a:gd name="connsiteX4" fmla="*/ 0 w 266775"/>
                      <a:gd name="connsiteY4" fmla="*/ 222885 h 233171"/>
                      <a:gd name="connsiteX5" fmla="*/ 6858 w 266775"/>
                      <a:gd name="connsiteY5" fmla="*/ 232486 h 233171"/>
                      <a:gd name="connsiteX6" fmla="*/ 10287 w 266775"/>
                      <a:gd name="connsiteY6" fmla="*/ 233172 h 233171"/>
                      <a:gd name="connsiteX7" fmla="*/ 18516 w 266775"/>
                      <a:gd name="connsiteY7" fmla="*/ 229057 h 233171"/>
                      <a:gd name="connsiteX8" fmla="*/ 134417 w 266775"/>
                      <a:gd name="connsiteY8" fmla="*/ 159106 h 233171"/>
                      <a:gd name="connsiteX9" fmla="*/ 134417 w 266775"/>
                      <a:gd name="connsiteY9" fmla="*/ 211912 h 233171"/>
                      <a:gd name="connsiteX10" fmla="*/ 140589 w 266775"/>
                      <a:gd name="connsiteY10" fmla="*/ 221514 h 233171"/>
                      <a:gd name="connsiteX11" fmla="*/ 151562 w 266775"/>
                      <a:gd name="connsiteY11" fmla="*/ 219456 h 233171"/>
                      <a:gd name="connsiteX12" fmla="*/ 263347 w 266775"/>
                      <a:gd name="connsiteY12" fmla="*/ 118644 h 233171"/>
                      <a:gd name="connsiteX13" fmla="*/ 266776 w 266775"/>
                      <a:gd name="connsiteY13" fmla="*/ 111100 h 233171"/>
                      <a:gd name="connsiteX14" fmla="*/ 263347 w 266775"/>
                      <a:gd name="connsiteY14" fmla="*/ 103556 h 233171"/>
                      <a:gd name="connsiteX15" fmla="*/ 151562 w 266775"/>
                      <a:gd name="connsiteY15" fmla="*/ 2743 h 233171"/>
                      <a:gd name="connsiteX16" fmla="*/ 154991 w 266775"/>
                      <a:gd name="connsiteY16" fmla="*/ 188595 h 233171"/>
                      <a:gd name="connsiteX17" fmla="*/ 154991 w 266775"/>
                      <a:gd name="connsiteY17" fmla="*/ 147447 h 233171"/>
                      <a:gd name="connsiteX18" fmla="*/ 151562 w 266775"/>
                      <a:gd name="connsiteY18" fmla="*/ 139903 h 233171"/>
                      <a:gd name="connsiteX19" fmla="*/ 144018 w 266775"/>
                      <a:gd name="connsiteY19" fmla="*/ 137160 h 233171"/>
                      <a:gd name="connsiteX20" fmla="*/ 24003 w 266775"/>
                      <a:gd name="connsiteY20" fmla="*/ 194082 h 233171"/>
                      <a:gd name="connsiteX21" fmla="*/ 146761 w 266775"/>
                      <a:gd name="connsiteY21" fmla="*/ 82296 h 233171"/>
                      <a:gd name="connsiteX22" fmla="*/ 154991 w 266775"/>
                      <a:gd name="connsiteY22" fmla="*/ 72009 h 233171"/>
                      <a:gd name="connsiteX23" fmla="*/ 154991 w 266775"/>
                      <a:gd name="connsiteY23" fmla="*/ 33604 h 233171"/>
                      <a:gd name="connsiteX24" fmla="*/ 241401 w 266775"/>
                      <a:gd name="connsiteY24" fmla="*/ 111100 h 233171"/>
                      <a:gd name="connsiteX25" fmla="*/ 154991 w 266775"/>
                      <a:gd name="connsiteY25" fmla="*/ 188595 h 23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66775" h="233171">
                        <a:moveTo>
                          <a:pt x="151562" y="2743"/>
                        </a:moveTo>
                        <a:cubicBezTo>
                          <a:pt x="148818" y="0"/>
                          <a:pt x="144018" y="-686"/>
                          <a:pt x="140589" y="686"/>
                        </a:cubicBezTo>
                        <a:cubicBezTo>
                          <a:pt x="137160" y="2058"/>
                          <a:pt x="134417" y="6172"/>
                          <a:pt x="134417" y="10287"/>
                        </a:cubicBezTo>
                        <a:lnTo>
                          <a:pt x="134417" y="63094"/>
                        </a:lnTo>
                        <a:cubicBezTo>
                          <a:pt x="93954" y="72009"/>
                          <a:pt x="0" y="105613"/>
                          <a:pt x="0" y="222885"/>
                        </a:cubicBezTo>
                        <a:cubicBezTo>
                          <a:pt x="0" y="227000"/>
                          <a:pt x="2743" y="231115"/>
                          <a:pt x="6858" y="232486"/>
                        </a:cubicBezTo>
                        <a:cubicBezTo>
                          <a:pt x="8229" y="233172"/>
                          <a:pt x="8915" y="233172"/>
                          <a:pt x="10287" y="233172"/>
                        </a:cubicBezTo>
                        <a:cubicBezTo>
                          <a:pt x="13716" y="233172"/>
                          <a:pt x="16459" y="231801"/>
                          <a:pt x="18516" y="229057"/>
                        </a:cubicBezTo>
                        <a:cubicBezTo>
                          <a:pt x="19202" y="228372"/>
                          <a:pt x="62408" y="170764"/>
                          <a:pt x="134417" y="159106"/>
                        </a:cubicBezTo>
                        <a:lnTo>
                          <a:pt x="134417" y="211912"/>
                        </a:lnTo>
                        <a:cubicBezTo>
                          <a:pt x="134417" y="216027"/>
                          <a:pt x="136474" y="219456"/>
                          <a:pt x="140589" y="221514"/>
                        </a:cubicBezTo>
                        <a:cubicBezTo>
                          <a:pt x="144018" y="222885"/>
                          <a:pt x="148818" y="222199"/>
                          <a:pt x="151562" y="219456"/>
                        </a:cubicBezTo>
                        <a:lnTo>
                          <a:pt x="263347" y="118644"/>
                        </a:lnTo>
                        <a:cubicBezTo>
                          <a:pt x="265404" y="116586"/>
                          <a:pt x="266776" y="113843"/>
                          <a:pt x="266776" y="111100"/>
                        </a:cubicBezTo>
                        <a:cubicBezTo>
                          <a:pt x="266776" y="108357"/>
                          <a:pt x="265404" y="105613"/>
                          <a:pt x="263347" y="103556"/>
                        </a:cubicBezTo>
                        <a:lnTo>
                          <a:pt x="151562" y="2743"/>
                        </a:lnTo>
                        <a:close/>
                        <a:moveTo>
                          <a:pt x="154991" y="188595"/>
                        </a:moveTo>
                        <a:lnTo>
                          <a:pt x="154991" y="147447"/>
                        </a:lnTo>
                        <a:cubicBezTo>
                          <a:pt x="154991" y="144704"/>
                          <a:pt x="153619" y="141961"/>
                          <a:pt x="151562" y="139903"/>
                        </a:cubicBezTo>
                        <a:cubicBezTo>
                          <a:pt x="149504" y="137846"/>
                          <a:pt x="146761" y="137160"/>
                          <a:pt x="144018" y="137160"/>
                        </a:cubicBezTo>
                        <a:cubicBezTo>
                          <a:pt x="87782" y="141961"/>
                          <a:pt x="46634" y="172136"/>
                          <a:pt x="24003" y="194082"/>
                        </a:cubicBezTo>
                        <a:cubicBezTo>
                          <a:pt x="31547" y="153619"/>
                          <a:pt x="58293" y="98070"/>
                          <a:pt x="146761" y="82296"/>
                        </a:cubicBezTo>
                        <a:cubicBezTo>
                          <a:pt x="151562" y="81610"/>
                          <a:pt x="154991" y="76810"/>
                          <a:pt x="154991" y="72009"/>
                        </a:cubicBezTo>
                        <a:lnTo>
                          <a:pt x="154991" y="33604"/>
                        </a:lnTo>
                        <a:lnTo>
                          <a:pt x="241401" y="111100"/>
                        </a:lnTo>
                        <a:lnTo>
                          <a:pt x="154991" y="18859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7F250CC9-EEF2-FBDD-68FE-B059C8DCB8E2}"/>
                    </a:ext>
                  </a:extLst>
                </p:cNvPr>
                <p:cNvSpPr/>
                <p:nvPr/>
              </p:nvSpPr>
              <p:spPr>
                <a:xfrm>
                  <a:off x="6015761" y="4622977"/>
                  <a:ext cx="1948358" cy="654253"/>
                </a:xfrm>
                <a:custGeom>
                  <a:avLst/>
                  <a:gdLst>
                    <a:gd name="connsiteX0" fmla="*/ 1948358 w 1948358"/>
                    <a:gd name="connsiteY0" fmla="*/ 483489 h 654253"/>
                    <a:gd name="connsiteX1" fmla="*/ 1948358 w 1948358"/>
                    <a:gd name="connsiteY1" fmla="*/ 170764 h 654253"/>
                    <a:gd name="connsiteX2" fmla="*/ 1777594 w 1948358"/>
                    <a:gd name="connsiteY2" fmla="*/ 0 h 654253"/>
                    <a:gd name="connsiteX3" fmla="*/ 9601 w 1948358"/>
                    <a:gd name="connsiteY3" fmla="*/ 0 h 654253"/>
                    <a:gd name="connsiteX4" fmla="*/ 0 w 1948358"/>
                    <a:gd name="connsiteY4" fmla="*/ 2058 h 654253"/>
                    <a:gd name="connsiteX5" fmla="*/ 183109 w 1948358"/>
                    <a:gd name="connsiteY5" fmla="*/ 237973 h 654253"/>
                    <a:gd name="connsiteX6" fmla="*/ 589102 w 1948358"/>
                    <a:gd name="connsiteY6" fmla="*/ 654253 h 654253"/>
                    <a:gd name="connsiteX7" fmla="*/ 1777594 w 1948358"/>
                    <a:gd name="connsiteY7" fmla="*/ 654253 h 654253"/>
                    <a:gd name="connsiteX8" fmla="*/ 1948358 w 1948358"/>
                    <a:gd name="connsiteY8" fmla="*/ 483489 h 654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48358" h="654253">
                      <a:moveTo>
                        <a:pt x="1948358" y="483489"/>
                      </a:moveTo>
                      <a:lnTo>
                        <a:pt x="1948358" y="170764"/>
                      </a:lnTo>
                      <a:cubicBezTo>
                        <a:pt x="1948358" y="76810"/>
                        <a:pt x="1871548" y="0"/>
                        <a:pt x="1777594" y="0"/>
                      </a:cubicBezTo>
                      <a:lnTo>
                        <a:pt x="9601" y="0"/>
                      </a:lnTo>
                      <a:lnTo>
                        <a:pt x="0" y="2058"/>
                      </a:lnTo>
                      <a:cubicBezTo>
                        <a:pt x="0" y="2058"/>
                        <a:pt x="93955" y="57607"/>
                        <a:pt x="183109" y="237973"/>
                      </a:cubicBezTo>
                      <a:cubicBezTo>
                        <a:pt x="224942" y="323012"/>
                        <a:pt x="307924" y="556184"/>
                        <a:pt x="589102" y="654253"/>
                      </a:cubicBezTo>
                      <a:lnTo>
                        <a:pt x="1777594" y="654253"/>
                      </a:lnTo>
                      <a:cubicBezTo>
                        <a:pt x="1871548" y="654253"/>
                        <a:pt x="1948358" y="577444"/>
                        <a:pt x="1948358" y="483489"/>
                      </a:cubicBezTo>
                      <a:close/>
                    </a:path>
                  </a:pathLst>
                </a:custGeom>
                <a:solidFill>
                  <a:srgbClr val="2985AE">
                    <a:alpha val="29000"/>
                  </a:srgbClr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CD84E1E-C9CC-9DC7-82DA-4961C9944A4E}"/>
                  </a:ext>
                </a:extLst>
              </p:cNvPr>
              <p:cNvSpPr/>
              <p:nvPr/>
            </p:nvSpPr>
            <p:spPr>
              <a:xfrm>
                <a:off x="6174094" y="3832644"/>
                <a:ext cx="1291926" cy="862634"/>
              </a:xfrm>
              <a:custGeom>
                <a:avLst/>
                <a:gdLst>
                  <a:gd name="connsiteX0" fmla="*/ 1257158 w 1291926"/>
                  <a:gd name="connsiteY0" fmla="*/ 46240 h 862634"/>
                  <a:gd name="connsiteX1" fmla="*/ 944433 w 1291926"/>
                  <a:gd name="connsiteY1" fmla="*/ 66814 h 862634"/>
                  <a:gd name="connsiteX2" fmla="*/ 620050 w 1291926"/>
                  <a:gd name="connsiteY2" fmla="*/ 177913 h 862634"/>
                  <a:gd name="connsiteX3" fmla="*/ 178395 w 1291926"/>
                  <a:gd name="connsiteY3" fmla="*/ 428916 h 862634"/>
                  <a:gd name="connsiteX4" fmla="*/ 105700 w 1291926"/>
                  <a:gd name="connsiteY4" fmla="*/ 637399 h 862634"/>
                  <a:gd name="connsiteX5" fmla="*/ 3515 w 1291926"/>
                  <a:gd name="connsiteY5" fmla="*/ 790333 h 862634"/>
                  <a:gd name="connsiteX6" fmla="*/ 969808 w 1291926"/>
                  <a:gd name="connsiteY6" fmla="*/ 827366 h 862634"/>
                  <a:gd name="connsiteX7" fmla="*/ 1041131 w 1291926"/>
                  <a:gd name="connsiteY7" fmla="*/ 690206 h 862634"/>
                  <a:gd name="connsiteX8" fmla="*/ 1257158 w 1291926"/>
                  <a:gd name="connsiteY8" fmla="*/ 46240 h 86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1926" h="862634">
                    <a:moveTo>
                      <a:pt x="1257158" y="46240"/>
                    </a:moveTo>
                    <a:cubicBezTo>
                      <a:pt x="1168690" y="-44972"/>
                      <a:pt x="1039074" y="18808"/>
                      <a:pt x="944433" y="66814"/>
                    </a:cubicBezTo>
                    <a:cubicBezTo>
                      <a:pt x="867624" y="105904"/>
                      <a:pt x="605648" y="245122"/>
                      <a:pt x="620050" y="177913"/>
                    </a:cubicBezTo>
                    <a:cubicBezTo>
                      <a:pt x="620050" y="177913"/>
                      <a:pt x="319669" y="390511"/>
                      <a:pt x="178395" y="428916"/>
                    </a:cubicBezTo>
                    <a:cubicBezTo>
                      <a:pt x="44664" y="465264"/>
                      <a:pt x="-36947" y="603109"/>
                      <a:pt x="105700" y="637399"/>
                    </a:cubicBezTo>
                    <a:cubicBezTo>
                      <a:pt x="43978" y="706665"/>
                      <a:pt x="30262" y="739584"/>
                      <a:pt x="3515" y="790333"/>
                    </a:cubicBezTo>
                    <a:cubicBezTo>
                      <a:pt x="-67808" y="927493"/>
                      <a:pt x="969808" y="827366"/>
                      <a:pt x="969808" y="827366"/>
                    </a:cubicBezTo>
                    <a:lnTo>
                      <a:pt x="1041131" y="690206"/>
                    </a:lnTo>
                    <a:cubicBezTo>
                      <a:pt x="1041817" y="690206"/>
                      <a:pt x="1403233" y="197116"/>
                      <a:pt x="1257158" y="46240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4087788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8A52E57F-686B-F2CC-1E10-1088C1D5E53B}"/>
                  </a:ext>
                </a:extLst>
              </p:cNvPr>
              <p:cNvSpPr/>
              <p:nvPr/>
            </p:nvSpPr>
            <p:spPr>
              <a:xfrm>
                <a:off x="6869552" y="4427462"/>
                <a:ext cx="432203" cy="134970"/>
              </a:xfrm>
              <a:custGeom>
                <a:avLst/>
                <a:gdLst>
                  <a:gd name="connsiteX0" fmla="*/ 2087 w 432203"/>
                  <a:gd name="connsiteY0" fmla="*/ 51497 h 134970"/>
                  <a:gd name="connsiteX1" fmla="*/ 52836 w 432203"/>
                  <a:gd name="connsiteY1" fmla="*/ 99503 h 134970"/>
                  <a:gd name="connsiteX2" fmla="*/ 432083 w 432203"/>
                  <a:gd name="connsiteY2" fmla="*/ 106361 h 134970"/>
                  <a:gd name="connsiteX3" fmla="*/ 349102 w 432203"/>
                  <a:gd name="connsiteY3" fmla="*/ 22008 h 134970"/>
                  <a:gd name="connsiteX4" fmla="*/ 2087 w 432203"/>
                  <a:gd name="connsiteY4" fmla="*/ 51497 h 134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2203" h="134970">
                    <a:moveTo>
                      <a:pt x="2087" y="51497"/>
                    </a:moveTo>
                    <a:cubicBezTo>
                      <a:pt x="2087" y="51497"/>
                      <a:pt x="-15744" y="83730"/>
                      <a:pt x="52836" y="99503"/>
                    </a:cubicBezTo>
                    <a:cubicBezTo>
                      <a:pt x="121416" y="115277"/>
                      <a:pt x="396422" y="166712"/>
                      <a:pt x="432083" y="106361"/>
                    </a:cubicBezTo>
                    <a:cubicBezTo>
                      <a:pt x="432083" y="106361"/>
                      <a:pt x="438941" y="54926"/>
                      <a:pt x="349102" y="22008"/>
                    </a:cubicBezTo>
                    <a:cubicBezTo>
                      <a:pt x="259262" y="-10225"/>
                      <a:pt x="64495" y="-12282"/>
                      <a:pt x="2087" y="51497"/>
                    </a:cubicBezTo>
                    <a:close/>
                  </a:path>
                </a:pathLst>
              </a:custGeom>
              <a:solidFill>
                <a:srgbClr val="1A996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C71A080-1B74-4C77-9CC3-E3EB623D5C36}"/>
                  </a:ext>
                </a:extLst>
              </p:cNvPr>
              <p:cNvSpPr/>
              <p:nvPr/>
            </p:nvSpPr>
            <p:spPr>
              <a:xfrm>
                <a:off x="6010275" y="4429582"/>
                <a:ext cx="1285189" cy="552906"/>
              </a:xfrm>
              <a:custGeom>
                <a:avLst/>
                <a:gdLst>
                  <a:gd name="connsiteX0" fmla="*/ 926516 w 1285189"/>
                  <a:gd name="connsiteY0" fmla="*/ 0 h 552906"/>
                  <a:gd name="connsiteX1" fmla="*/ 762610 w 1285189"/>
                  <a:gd name="connsiteY1" fmla="*/ 248259 h 552906"/>
                  <a:gd name="connsiteX2" fmla="*/ 156362 w 1285189"/>
                  <a:gd name="connsiteY2" fmla="*/ 122072 h 552906"/>
                  <a:gd name="connsiteX3" fmla="*/ 0 w 1285189"/>
                  <a:gd name="connsiteY3" fmla="*/ 194767 h 552906"/>
                  <a:gd name="connsiteX4" fmla="*/ 129616 w 1285189"/>
                  <a:gd name="connsiteY4" fmla="*/ 248259 h 552906"/>
                  <a:gd name="connsiteX5" fmla="*/ 755066 w 1285189"/>
                  <a:gd name="connsiteY5" fmla="*/ 549326 h 552906"/>
                  <a:gd name="connsiteX6" fmla="*/ 1285189 w 1285189"/>
                  <a:gd name="connsiteY6" fmla="*/ 41834 h 552906"/>
                  <a:gd name="connsiteX7" fmla="*/ 926516 w 1285189"/>
                  <a:gd name="connsiteY7" fmla="*/ 0 h 55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5189" h="552906">
                    <a:moveTo>
                      <a:pt x="926516" y="0"/>
                    </a:moveTo>
                    <a:cubicBezTo>
                      <a:pt x="926516" y="0"/>
                      <a:pt x="816102" y="209855"/>
                      <a:pt x="762610" y="248259"/>
                    </a:cubicBezTo>
                    <a:cubicBezTo>
                      <a:pt x="762610" y="248259"/>
                      <a:pt x="266776" y="118643"/>
                      <a:pt x="156362" y="122072"/>
                    </a:cubicBezTo>
                    <a:cubicBezTo>
                      <a:pt x="45949" y="126187"/>
                      <a:pt x="0" y="194767"/>
                      <a:pt x="0" y="194767"/>
                    </a:cubicBezTo>
                    <a:cubicBezTo>
                      <a:pt x="0" y="194767"/>
                      <a:pt x="72695" y="190652"/>
                      <a:pt x="129616" y="248259"/>
                    </a:cubicBezTo>
                    <a:cubicBezTo>
                      <a:pt x="186538" y="305867"/>
                      <a:pt x="484175" y="587730"/>
                      <a:pt x="755066" y="549326"/>
                    </a:cubicBezTo>
                    <a:cubicBezTo>
                      <a:pt x="1025957" y="510921"/>
                      <a:pt x="1212494" y="285978"/>
                      <a:pt x="1285189" y="41834"/>
                    </a:cubicBezTo>
                    <a:lnTo>
                      <a:pt x="926516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20257156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6C2E828A-B665-DEBF-67C6-492661D782AC}"/>
                  </a:ext>
                </a:extLst>
              </p:cNvPr>
              <p:cNvSpPr/>
              <p:nvPr/>
            </p:nvSpPr>
            <p:spPr>
              <a:xfrm>
                <a:off x="6772884" y="4677128"/>
                <a:ext cx="178993" cy="61064"/>
              </a:xfrm>
              <a:custGeom>
                <a:avLst/>
                <a:gdLst>
                  <a:gd name="connsiteX0" fmla="*/ 0 w 178993"/>
                  <a:gd name="connsiteY0" fmla="*/ 713 h 61064"/>
                  <a:gd name="connsiteX1" fmla="*/ 48692 w 178993"/>
                  <a:gd name="connsiteY1" fmla="*/ 2085 h 61064"/>
                  <a:gd name="connsiteX2" fmla="*/ 96698 w 178993"/>
                  <a:gd name="connsiteY2" fmla="*/ 11000 h 61064"/>
                  <a:gd name="connsiteX3" fmla="*/ 142646 w 178993"/>
                  <a:gd name="connsiteY3" fmla="*/ 28145 h 61064"/>
                  <a:gd name="connsiteX4" fmla="*/ 163220 w 178993"/>
                  <a:gd name="connsiteY4" fmla="*/ 41861 h 61064"/>
                  <a:gd name="connsiteX5" fmla="*/ 178994 w 178993"/>
                  <a:gd name="connsiteY5" fmla="*/ 61064 h 61064"/>
                  <a:gd name="connsiteX6" fmla="*/ 137846 w 178993"/>
                  <a:gd name="connsiteY6" fmla="*/ 37747 h 61064"/>
                  <a:gd name="connsiteX7" fmla="*/ 115214 w 178993"/>
                  <a:gd name="connsiteY7" fmla="*/ 30203 h 61064"/>
                  <a:gd name="connsiteX8" fmla="*/ 92583 w 178993"/>
                  <a:gd name="connsiteY8" fmla="*/ 24031 h 61064"/>
                  <a:gd name="connsiteX9" fmla="*/ 45949 w 178993"/>
                  <a:gd name="connsiteY9" fmla="*/ 12372 h 61064"/>
                  <a:gd name="connsiteX10" fmla="*/ 0 w 178993"/>
                  <a:gd name="connsiteY10" fmla="*/ 713 h 6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993" h="61064">
                    <a:moveTo>
                      <a:pt x="0" y="713"/>
                    </a:moveTo>
                    <a:cubicBezTo>
                      <a:pt x="16459" y="-658"/>
                      <a:pt x="32918" y="28"/>
                      <a:pt x="48692" y="2085"/>
                    </a:cubicBezTo>
                    <a:cubicBezTo>
                      <a:pt x="65151" y="3457"/>
                      <a:pt x="80924" y="6886"/>
                      <a:pt x="96698" y="11000"/>
                    </a:cubicBezTo>
                    <a:cubicBezTo>
                      <a:pt x="112471" y="15115"/>
                      <a:pt x="128245" y="20602"/>
                      <a:pt x="142646" y="28145"/>
                    </a:cubicBezTo>
                    <a:cubicBezTo>
                      <a:pt x="150190" y="32260"/>
                      <a:pt x="157048" y="36375"/>
                      <a:pt x="163220" y="41861"/>
                    </a:cubicBezTo>
                    <a:cubicBezTo>
                      <a:pt x="169393" y="47348"/>
                      <a:pt x="175565" y="53520"/>
                      <a:pt x="178994" y="61064"/>
                    </a:cubicBezTo>
                    <a:cubicBezTo>
                      <a:pt x="167335" y="49405"/>
                      <a:pt x="152933" y="43233"/>
                      <a:pt x="137846" y="37747"/>
                    </a:cubicBezTo>
                    <a:cubicBezTo>
                      <a:pt x="130302" y="35003"/>
                      <a:pt x="122758" y="32260"/>
                      <a:pt x="115214" y="30203"/>
                    </a:cubicBezTo>
                    <a:cubicBezTo>
                      <a:pt x="107671" y="28145"/>
                      <a:pt x="100127" y="25402"/>
                      <a:pt x="92583" y="24031"/>
                    </a:cubicBezTo>
                    <a:cubicBezTo>
                      <a:pt x="77495" y="19916"/>
                      <a:pt x="61722" y="16487"/>
                      <a:pt x="45949" y="12372"/>
                    </a:cubicBezTo>
                    <a:cubicBezTo>
                      <a:pt x="30861" y="8257"/>
                      <a:pt x="15773" y="4828"/>
                      <a:pt x="0" y="713"/>
                    </a:cubicBezTo>
                    <a:close/>
                  </a:path>
                </a:pathLst>
              </a:custGeom>
              <a:solidFill>
                <a:srgbClr val="A58A1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90A9A889-F304-3B94-7E0E-B58B1C5E8F49}"/>
                  </a:ext>
                </a:extLst>
              </p:cNvPr>
              <p:cNvSpPr/>
              <p:nvPr/>
            </p:nvSpPr>
            <p:spPr>
              <a:xfrm>
                <a:off x="6878497" y="4429582"/>
                <a:ext cx="416966" cy="244830"/>
              </a:xfrm>
              <a:custGeom>
                <a:avLst/>
                <a:gdLst>
                  <a:gd name="connsiteX0" fmla="*/ 0 w 416966"/>
                  <a:gd name="connsiteY0" fmla="*/ 103556 h 244830"/>
                  <a:gd name="connsiteX1" fmla="*/ 325755 w 416966"/>
                  <a:gd name="connsiteY1" fmla="*/ 244830 h 244830"/>
                  <a:gd name="connsiteX2" fmla="*/ 416967 w 416966"/>
                  <a:gd name="connsiteY2" fmla="*/ 41834 h 244830"/>
                  <a:gd name="connsiteX3" fmla="*/ 58293 w 416966"/>
                  <a:gd name="connsiteY3" fmla="*/ 0 h 244830"/>
                  <a:gd name="connsiteX4" fmla="*/ 0 w 416966"/>
                  <a:gd name="connsiteY4" fmla="*/ 103556 h 244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966" h="244830">
                    <a:moveTo>
                      <a:pt x="0" y="103556"/>
                    </a:moveTo>
                    <a:cubicBezTo>
                      <a:pt x="63780" y="120015"/>
                      <a:pt x="229743" y="169392"/>
                      <a:pt x="325755" y="244830"/>
                    </a:cubicBezTo>
                    <a:cubicBezTo>
                      <a:pt x="365532" y="181737"/>
                      <a:pt x="395707" y="112471"/>
                      <a:pt x="416967" y="41834"/>
                    </a:cubicBezTo>
                    <a:lnTo>
                      <a:pt x="58293" y="0"/>
                    </a:lnTo>
                    <a:cubicBezTo>
                      <a:pt x="58293" y="0"/>
                      <a:pt x="32233" y="48692"/>
                      <a:pt x="0" y="103556"/>
                    </a:cubicBezTo>
                    <a:close/>
                  </a:path>
                </a:pathLst>
              </a:custGeom>
              <a:solidFill>
                <a:srgbClr val="EDC624">
                  <a:alpha val="45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D0C1316-B2F3-8984-2B53-F99A8448850C}"/>
                  </a:ext>
                </a:extLst>
              </p:cNvPr>
              <p:cNvSpPr/>
              <p:nvPr/>
            </p:nvSpPr>
            <p:spPr>
              <a:xfrm>
                <a:off x="6871639" y="3847518"/>
                <a:ext cx="597264" cy="686991"/>
              </a:xfrm>
              <a:custGeom>
                <a:avLst/>
                <a:gdLst>
                  <a:gd name="connsiteX0" fmla="*/ 484861 w 597264"/>
                  <a:gd name="connsiteY0" fmla="*/ 2563 h 686991"/>
                  <a:gd name="connsiteX1" fmla="*/ 566471 w 597264"/>
                  <a:gd name="connsiteY1" fmla="*/ 293342 h 686991"/>
                  <a:gd name="connsiteX2" fmla="*/ 429997 w 597264"/>
                  <a:gd name="connsiteY2" fmla="*/ 686992 h 686991"/>
                  <a:gd name="connsiteX3" fmla="*/ 270891 w 597264"/>
                  <a:gd name="connsiteY3" fmla="*/ 623898 h 686991"/>
                  <a:gd name="connsiteX4" fmla="*/ 0 w 597264"/>
                  <a:gd name="connsiteY4" fmla="*/ 631441 h 686991"/>
                  <a:gd name="connsiteX5" fmla="*/ 217399 w 597264"/>
                  <a:gd name="connsiteY5" fmla="*/ 250137 h 686991"/>
                  <a:gd name="connsiteX6" fmla="*/ 484861 w 597264"/>
                  <a:gd name="connsiteY6" fmla="*/ 2563 h 68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264" h="686991">
                    <a:moveTo>
                      <a:pt x="484861" y="2563"/>
                    </a:moveTo>
                    <a:cubicBezTo>
                      <a:pt x="566471" y="17650"/>
                      <a:pt x="641223" y="79372"/>
                      <a:pt x="566471" y="293342"/>
                    </a:cubicBezTo>
                    <a:cubicBezTo>
                      <a:pt x="492405" y="507997"/>
                      <a:pt x="429997" y="686992"/>
                      <a:pt x="429997" y="686992"/>
                    </a:cubicBezTo>
                    <a:cubicBezTo>
                      <a:pt x="429997" y="686992"/>
                      <a:pt x="416281" y="656131"/>
                      <a:pt x="270891" y="623898"/>
                    </a:cubicBezTo>
                    <a:cubicBezTo>
                      <a:pt x="148819" y="597151"/>
                      <a:pt x="0" y="631441"/>
                      <a:pt x="0" y="631441"/>
                    </a:cubicBezTo>
                    <a:cubicBezTo>
                      <a:pt x="0" y="631441"/>
                      <a:pt x="152248" y="414043"/>
                      <a:pt x="217399" y="250137"/>
                    </a:cubicBezTo>
                    <a:cubicBezTo>
                      <a:pt x="275692" y="102690"/>
                      <a:pt x="365532" y="-19382"/>
                      <a:pt x="484861" y="2563"/>
                    </a:cubicBezTo>
                    <a:close/>
                  </a:path>
                </a:pathLst>
              </a:custGeom>
              <a:solidFill>
                <a:srgbClr val="25CD9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2" name="Graphic 2">
                <a:extLst>
                  <a:ext uri="{FF2B5EF4-FFF2-40B4-BE49-F238E27FC236}">
                    <a16:creationId xmlns:a16="http://schemas.microsoft.com/office/drawing/2014/main" id="{A7B84D57-CC65-515F-0BEA-F2CE9FEC5B6F}"/>
                  </a:ext>
                </a:extLst>
              </p:cNvPr>
              <p:cNvGrpSpPr/>
              <p:nvPr/>
            </p:nvGrpSpPr>
            <p:grpSpPr>
              <a:xfrm>
                <a:off x="5290279" y="3387639"/>
                <a:ext cx="319323" cy="487829"/>
                <a:chOff x="5290279" y="3387639"/>
                <a:chExt cx="319323" cy="487829"/>
              </a:xfrm>
            </p:grpSpPr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0EC6E068-F6E3-A03A-F549-01E3A14CAAB7}"/>
                    </a:ext>
                  </a:extLst>
                </p:cNvPr>
                <p:cNvSpPr/>
                <p:nvPr/>
              </p:nvSpPr>
              <p:spPr>
                <a:xfrm>
                  <a:off x="5290279" y="3504173"/>
                  <a:ext cx="36938" cy="67472"/>
                </a:xfrm>
                <a:custGeom>
                  <a:avLst/>
                  <a:gdLst>
                    <a:gd name="connsiteX0" fmla="*/ 31452 w 36938"/>
                    <a:gd name="connsiteY0" fmla="*/ 9865 h 67472"/>
                    <a:gd name="connsiteX1" fmla="*/ 3334 w 36938"/>
                    <a:gd name="connsiteY1" fmla="*/ 3007 h 67472"/>
                    <a:gd name="connsiteX2" fmla="*/ 36939 w 36938"/>
                    <a:gd name="connsiteY2" fmla="*/ 67472 h 67472"/>
                    <a:gd name="connsiteX3" fmla="*/ 31452 w 36938"/>
                    <a:gd name="connsiteY3" fmla="*/ 9865 h 67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938" h="67472">
                      <a:moveTo>
                        <a:pt x="31452" y="9865"/>
                      </a:moveTo>
                      <a:cubicBezTo>
                        <a:pt x="31452" y="9865"/>
                        <a:pt x="7449" y="-6594"/>
                        <a:pt x="3334" y="3007"/>
                      </a:cubicBezTo>
                      <a:cubicBezTo>
                        <a:pt x="-780" y="12608"/>
                        <a:pt x="-9010" y="46213"/>
                        <a:pt x="36939" y="67472"/>
                      </a:cubicBezTo>
                      <a:lnTo>
                        <a:pt x="31452" y="9865"/>
                      </a:ln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8DF8EEF4-CF28-154F-59B8-BD070E6D4813}"/>
                    </a:ext>
                  </a:extLst>
                </p:cNvPr>
                <p:cNvSpPr/>
                <p:nvPr/>
              </p:nvSpPr>
              <p:spPr>
                <a:xfrm>
                  <a:off x="5305555" y="3387639"/>
                  <a:ext cx="304046" cy="487829"/>
                </a:xfrm>
                <a:custGeom>
                  <a:avLst/>
                  <a:gdLst>
                    <a:gd name="connsiteX0" fmla="*/ 206828 w 304046"/>
                    <a:gd name="connsiteY0" fmla="*/ 37245 h 487829"/>
                    <a:gd name="connsiteX1" fmla="*/ 294611 w 304046"/>
                    <a:gd name="connsiteY1" fmla="*/ 371230 h 487829"/>
                    <a:gd name="connsiteX2" fmla="*/ 263750 w 304046"/>
                    <a:gd name="connsiteY2" fmla="*/ 445296 h 487829"/>
                    <a:gd name="connsiteX3" fmla="*/ 162937 w 304046"/>
                    <a:gd name="connsiteY3" fmla="*/ 485073 h 487829"/>
                    <a:gd name="connsiteX4" fmla="*/ 101215 w 304046"/>
                    <a:gd name="connsiteY4" fmla="*/ 462441 h 487829"/>
                    <a:gd name="connsiteX5" fmla="*/ 1088 w 304046"/>
                    <a:gd name="connsiteY5" fmla="*/ 89366 h 487829"/>
                    <a:gd name="connsiteX6" fmla="*/ 21662 w 304046"/>
                    <a:gd name="connsiteY6" fmla="*/ 33816 h 487829"/>
                    <a:gd name="connsiteX7" fmla="*/ 167052 w 304046"/>
                    <a:gd name="connsiteY7" fmla="*/ 1584 h 487829"/>
                    <a:gd name="connsiteX8" fmla="*/ 206828 w 304046"/>
                    <a:gd name="connsiteY8" fmla="*/ 37245 h 487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4046" h="487829">
                      <a:moveTo>
                        <a:pt x="206828" y="37245"/>
                      </a:moveTo>
                      <a:cubicBezTo>
                        <a:pt x="210257" y="63991"/>
                        <a:pt x="263064" y="312937"/>
                        <a:pt x="294611" y="371230"/>
                      </a:cubicBezTo>
                      <a:cubicBezTo>
                        <a:pt x="327529" y="432266"/>
                        <a:pt x="263750" y="445296"/>
                        <a:pt x="263750" y="445296"/>
                      </a:cubicBezTo>
                      <a:lnTo>
                        <a:pt x="162937" y="485073"/>
                      </a:lnTo>
                      <a:cubicBezTo>
                        <a:pt x="162937" y="485073"/>
                        <a:pt x="122475" y="499474"/>
                        <a:pt x="101215" y="462441"/>
                      </a:cubicBezTo>
                      <a:cubicBezTo>
                        <a:pt x="79955" y="425408"/>
                        <a:pt x="5889" y="179892"/>
                        <a:pt x="1088" y="89366"/>
                      </a:cubicBezTo>
                      <a:cubicBezTo>
                        <a:pt x="1088" y="89366"/>
                        <a:pt x="-7141" y="43417"/>
                        <a:pt x="21662" y="33816"/>
                      </a:cubicBezTo>
                      <a:cubicBezTo>
                        <a:pt x="51152" y="24215"/>
                        <a:pt x="167052" y="1584"/>
                        <a:pt x="167052" y="1584"/>
                      </a:cubicBezTo>
                      <a:cubicBezTo>
                        <a:pt x="167052" y="1584"/>
                        <a:pt x="200656" y="-11447"/>
                        <a:pt x="206828" y="37245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3F210838-AA03-299F-05E7-4A4429446088}"/>
                    </a:ext>
                  </a:extLst>
                </p:cNvPr>
                <p:cNvSpPr/>
                <p:nvPr/>
              </p:nvSpPr>
              <p:spPr>
                <a:xfrm>
                  <a:off x="5334573" y="3422990"/>
                  <a:ext cx="255070" cy="414795"/>
                </a:xfrm>
                <a:custGeom>
                  <a:avLst/>
                  <a:gdLst>
                    <a:gd name="connsiteX0" fmla="*/ 170953 w 255070"/>
                    <a:gd name="connsiteY0" fmla="*/ 21783 h 414795"/>
                    <a:gd name="connsiteX1" fmla="*/ 249134 w 255070"/>
                    <a:gd name="connsiteY1" fmla="*/ 316677 h 414795"/>
                    <a:gd name="connsiteX2" fmla="*/ 222388 w 255070"/>
                    <a:gd name="connsiteY2" fmla="*/ 379771 h 414795"/>
                    <a:gd name="connsiteX3" fmla="*/ 135977 w 255070"/>
                    <a:gd name="connsiteY3" fmla="*/ 412689 h 414795"/>
                    <a:gd name="connsiteX4" fmla="*/ 83171 w 255070"/>
                    <a:gd name="connsiteY4" fmla="*/ 392801 h 414795"/>
                    <a:gd name="connsiteX5" fmla="*/ 875 w 255070"/>
                    <a:gd name="connsiteY5" fmla="*/ 73904 h 414795"/>
                    <a:gd name="connsiteX6" fmla="*/ 18706 w 255070"/>
                    <a:gd name="connsiteY6" fmla="*/ 27270 h 414795"/>
                    <a:gd name="connsiteX7" fmla="*/ 136663 w 255070"/>
                    <a:gd name="connsiteY7" fmla="*/ 1895 h 414795"/>
                    <a:gd name="connsiteX8" fmla="*/ 170953 w 255070"/>
                    <a:gd name="connsiteY8" fmla="*/ 21783 h 414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070" h="414795">
                      <a:moveTo>
                        <a:pt x="170953" y="21783"/>
                      </a:moveTo>
                      <a:cubicBezTo>
                        <a:pt x="178497" y="50587"/>
                        <a:pt x="227189" y="264557"/>
                        <a:pt x="249134" y="316677"/>
                      </a:cubicBezTo>
                      <a:cubicBezTo>
                        <a:pt x="271766" y="370170"/>
                        <a:pt x="222388" y="379771"/>
                        <a:pt x="222388" y="379771"/>
                      </a:cubicBezTo>
                      <a:lnTo>
                        <a:pt x="135977" y="412689"/>
                      </a:lnTo>
                      <a:cubicBezTo>
                        <a:pt x="135977" y="412689"/>
                        <a:pt x="101687" y="424348"/>
                        <a:pt x="83171" y="392801"/>
                      </a:cubicBezTo>
                      <a:cubicBezTo>
                        <a:pt x="65340" y="361254"/>
                        <a:pt x="4304" y="151400"/>
                        <a:pt x="875" y="73904"/>
                      </a:cubicBezTo>
                      <a:cubicBezTo>
                        <a:pt x="875" y="73904"/>
                        <a:pt x="-5983" y="34814"/>
                        <a:pt x="18706" y="27270"/>
                      </a:cubicBezTo>
                      <a:cubicBezTo>
                        <a:pt x="43394" y="19726"/>
                        <a:pt x="136663" y="1895"/>
                        <a:pt x="136663" y="1895"/>
                      </a:cubicBezTo>
                      <a:cubicBezTo>
                        <a:pt x="136663" y="1895"/>
                        <a:pt x="162724" y="-9078"/>
                        <a:pt x="170953" y="217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679806F8-2A8F-6E13-64BA-E238B2CCDC38}"/>
                    </a:ext>
                  </a:extLst>
                </p:cNvPr>
                <p:cNvSpPr/>
                <p:nvPr/>
              </p:nvSpPr>
              <p:spPr>
                <a:xfrm>
                  <a:off x="5362879" y="3425571"/>
                  <a:ext cx="10972" cy="10972"/>
                </a:xfrm>
                <a:custGeom>
                  <a:avLst/>
                  <a:gdLst>
                    <a:gd name="connsiteX0" fmla="*/ 10973 w 10972"/>
                    <a:gd name="connsiteY0" fmla="*/ 5486 h 10972"/>
                    <a:gd name="connsiteX1" fmla="*/ 5487 w 10972"/>
                    <a:gd name="connsiteY1" fmla="*/ 10973 h 10972"/>
                    <a:gd name="connsiteX2" fmla="*/ 0 w 10972"/>
                    <a:gd name="connsiteY2" fmla="*/ 5486 h 10972"/>
                    <a:gd name="connsiteX3" fmla="*/ 5487 w 10972"/>
                    <a:gd name="connsiteY3" fmla="*/ 0 h 10972"/>
                    <a:gd name="connsiteX4" fmla="*/ 10973 w 10972"/>
                    <a:gd name="connsiteY4" fmla="*/ 5486 h 1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72" h="10972">
                      <a:moveTo>
                        <a:pt x="10973" y="5486"/>
                      </a:moveTo>
                      <a:cubicBezTo>
                        <a:pt x="10973" y="8516"/>
                        <a:pt x="8516" y="10973"/>
                        <a:pt x="5487" y="10973"/>
                      </a:cubicBezTo>
                      <a:cubicBezTo>
                        <a:pt x="2456" y="10973"/>
                        <a:pt x="0" y="8516"/>
                        <a:pt x="0" y="5486"/>
                      </a:cubicBezTo>
                      <a:cubicBezTo>
                        <a:pt x="0" y="2456"/>
                        <a:pt x="2457" y="0"/>
                        <a:pt x="5487" y="0"/>
                      </a:cubicBezTo>
                      <a:cubicBezTo>
                        <a:pt x="8517" y="0"/>
                        <a:pt x="10973" y="2456"/>
                        <a:pt x="10973" y="5486"/>
                      </a:cubicBezTo>
                      <a:close/>
                    </a:path>
                  </a:pathLst>
                </a:custGeom>
                <a:solidFill>
                  <a:srgbClr val="125A6D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7B7420CC-54B8-3270-9540-38672CDE42AE}"/>
                    </a:ext>
                  </a:extLst>
                </p:cNvPr>
                <p:cNvSpPr/>
                <p:nvPr/>
              </p:nvSpPr>
              <p:spPr>
                <a:xfrm>
                  <a:off x="5308701" y="3568827"/>
                  <a:ext cx="28897" cy="55554"/>
                </a:xfrm>
                <a:custGeom>
                  <a:avLst/>
                  <a:gdLst>
                    <a:gd name="connsiteX0" fmla="*/ 13030 w 28897"/>
                    <a:gd name="connsiteY0" fmla="*/ 76 h 55554"/>
                    <a:gd name="connsiteX1" fmla="*/ 0 w 28897"/>
                    <a:gd name="connsiteY1" fmla="*/ 7620 h 55554"/>
                    <a:gd name="connsiteX2" fmla="*/ 15773 w 28897"/>
                    <a:gd name="connsiteY2" fmla="*/ 52197 h 55554"/>
                    <a:gd name="connsiteX3" fmla="*/ 28803 w 28897"/>
                    <a:gd name="connsiteY3" fmla="*/ 49453 h 55554"/>
                    <a:gd name="connsiteX4" fmla="*/ 13030 w 28897"/>
                    <a:gd name="connsiteY4" fmla="*/ 76 h 5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7" h="55554">
                      <a:moveTo>
                        <a:pt x="13030" y="76"/>
                      </a:moveTo>
                      <a:cubicBezTo>
                        <a:pt x="13030" y="76"/>
                        <a:pt x="0" y="-1296"/>
                        <a:pt x="0" y="7620"/>
                      </a:cubicBezTo>
                      <a:cubicBezTo>
                        <a:pt x="0" y="16535"/>
                        <a:pt x="686" y="43281"/>
                        <a:pt x="15773" y="52197"/>
                      </a:cubicBezTo>
                      <a:cubicBezTo>
                        <a:pt x="30861" y="61112"/>
                        <a:pt x="28803" y="49453"/>
                        <a:pt x="28803" y="49453"/>
                      </a:cubicBezTo>
                      <a:lnTo>
                        <a:pt x="13030" y="76"/>
                      </a:ln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9FBEC30E-DC20-5810-BEFC-F17554E4BA82}"/>
                    </a:ext>
                  </a:extLst>
                </p:cNvPr>
                <p:cNvSpPr/>
                <p:nvPr/>
              </p:nvSpPr>
              <p:spPr>
                <a:xfrm>
                  <a:off x="5321705" y="3623070"/>
                  <a:ext cx="31202" cy="54779"/>
                </a:xfrm>
                <a:custGeom>
                  <a:avLst/>
                  <a:gdLst>
                    <a:gd name="connsiteX0" fmla="*/ 12370 w 31202"/>
                    <a:gd name="connsiteY0" fmla="*/ 11 h 54779"/>
                    <a:gd name="connsiteX1" fmla="*/ 26 w 31202"/>
                    <a:gd name="connsiteY1" fmla="*/ 8926 h 54779"/>
                    <a:gd name="connsiteX2" fmla="*/ 18543 w 31202"/>
                    <a:gd name="connsiteY2" fmla="*/ 52132 h 54779"/>
                    <a:gd name="connsiteX3" fmla="*/ 30887 w 31202"/>
                    <a:gd name="connsiteY3" fmla="*/ 48703 h 54779"/>
                    <a:gd name="connsiteX4" fmla="*/ 12370 w 31202"/>
                    <a:gd name="connsiteY4" fmla="*/ 11 h 54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02" h="54779">
                      <a:moveTo>
                        <a:pt x="12370" y="11"/>
                      </a:moveTo>
                      <a:cubicBezTo>
                        <a:pt x="12370" y="11"/>
                        <a:pt x="-660" y="-675"/>
                        <a:pt x="26" y="8926"/>
                      </a:cubicBezTo>
                      <a:cubicBezTo>
                        <a:pt x="712" y="18527"/>
                        <a:pt x="2769" y="44588"/>
                        <a:pt x="18543" y="52132"/>
                      </a:cubicBezTo>
                      <a:cubicBezTo>
                        <a:pt x="34316" y="59675"/>
                        <a:pt x="30887" y="48703"/>
                        <a:pt x="30887" y="48703"/>
                      </a:cubicBezTo>
                      <a:lnTo>
                        <a:pt x="12370" y="11"/>
                      </a:ln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9" name="Graphic 2">
                <a:extLst>
                  <a:ext uri="{FF2B5EF4-FFF2-40B4-BE49-F238E27FC236}">
                    <a16:creationId xmlns:a16="http://schemas.microsoft.com/office/drawing/2014/main" id="{5EA6B020-8021-C8B3-AFD5-0393DE50C770}"/>
                  </a:ext>
                </a:extLst>
              </p:cNvPr>
              <p:cNvGrpSpPr/>
              <p:nvPr/>
            </p:nvGrpSpPr>
            <p:grpSpPr>
              <a:xfrm>
                <a:off x="5439003" y="1580769"/>
                <a:ext cx="204368" cy="204368"/>
                <a:chOff x="5439003" y="1580769"/>
                <a:chExt cx="204368" cy="204368"/>
              </a:xfrm>
            </p:grpSpPr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8A6343F2-017B-A9ED-E69D-A035FAD44A47}"/>
                    </a:ext>
                  </a:extLst>
                </p:cNvPr>
                <p:cNvSpPr/>
                <p:nvPr/>
              </p:nvSpPr>
              <p:spPr>
                <a:xfrm>
                  <a:off x="5439003" y="1580769"/>
                  <a:ext cx="204368" cy="204368"/>
                </a:xfrm>
                <a:custGeom>
                  <a:avLst/>
                  <a:gdLst>
                    <a:gd name="connsiteX0" fmla="*/ 204368 w 204368"/>
                    <a:gd name="connsiteY0" fmla="*/ 102184 h 204368"/>
                    <a:gd name="connsiteX1" fmla="*/ 102184 w 204368"/>
                    <a:gd name="connsiteY1" fmla="*/ 204368 h 204368"/>
                    <a:gd name="connsiteX2" fmla="*/ 0 w 204368"/>
                    <a:gd name="connsiteY2" fmla="*/ 102184 h 204368"/>
                    <a:gd name="connsiteX3" fmla="*/ 102184 w 204368"/>
                    <a:gd name="connsiteY3" fmla="*/ 0 h 204368"/>
                    <a:gd name="connsiteX4" fmla="*/ 204368 w 204368"/>
                    <a:gd name="connsiteY4" fmla="*/ 102184 h 204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4368" h="204368">
                      <a:moveTo>
                        <a:pt x="204368" y="102184"/>
                      </a:moveTo>
                      <a:cubicBezTo>
                        <a:pt x="204368" y="158619"/>
                        <a:pt x="158619" y="204368"/>
                        <a:pt x="102184" y="204368"/>
                      </a:cubicBezTo>
                      <a:cubicBezTo>
                        <a:pt x="45750" y="204368"/>
                        <a:pt x="0" y="158619"/>
                        <a:pt x="0" y="102184"/>
                      </a:cubicBezTo>
                      <a:cubicBezTo>
                        <a:pt x="0" y="45749"/>
                        <a:pt x="45750" y="0"/>
                        <a:pt x="102184" y="0"/>
                      </a:cubicBezTo>
                      <a:cubicBezTo>
                        <a:pt x="158619" y="0"/>
                        <a:pt x="204368" y="45749"/>
                        <a:pt x="204368" y="102184"/>
                      </a:cubicBezTo>
                      <a:close/>
                    </a:path>
                  </a:pathLst>
                </a:custGeom>
                <a:solidFill>
                  <a:srgbClr val="F2506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9F657E9F-0075-FF52-6557-A814D63AD577}"/>
                    </a:ext>
                  </a:extLst>
                </p:cNvPr>
                <p:cNvSpPr/>
                <p:nvPr/>
              </p:nvSpPr>
              <p:spPr>
                <a:xfrm>
                  <a:off x="5485050" y="1639062"/>
                  <a:ext cx="112275" cy="96012"/>
                </a:xfrm>
                <a:custGeom>
                  <a:avLst/>
                  <a:gdLst>
                    <a:gd name="connsiteX0" fmla="*/ 109630 w 112275"/>
                    <a:gd name="connsiteY0" fmla="*/ 17145 h 96012"/>
                    <a:gd name="connsiteX1" fmla="*/ 86313 w 112275"/>
                    <a:gd name="connsiteY1" fmla="*/ 0 h 96012"/>
                    <a:gd name="connsiteX2" fmla="*/ 56138 w 112275"/>
                    <a:gd name="connsiteY2" fmla="*/ 16459 h 96012"/>
                    <a:gd name="connsiteX3" fmla="*/ 25963 w 112275"/>
                    <a:gd name="connsiteY3" fmla="*/ 0 h 96012"/>
                    <a:gd name="connsiteX4" fmla="*/ 2645 w 112275"/>
                    <a:gd name="connsiteY4" fmla="*/ 17145 h 96012"/>
                    <a:gd name="connsiteX5" fmla="*/ 4703 w 112275"/>
                    <a:gd name="connsiteY5" fmla="*/ 50749 h 96012"/>
                    <a:gd name="connsiteX6" fmla="*/ 56138 w 112275"/>
                    <a:gd name="connsiteY6" fmla="*/ 96012 h 96012"/>
                    <a:gd name="connsiteX7" fmla="*/ 107573 w 112275"/>
                    <a:gd name="connsiteY7" fmla="*/ 50749 h 96012"/>
                    <a:gd name="connsiteX8" fmla="*/ 109630 w 112275"/>
                    <a:gd name="connsiteY8" fmla="*/ 17145 h 9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275" h="96012">
                      <a:moveTo>
                        <a:pt x="109630" y="17145"/>
                      </a:moveTo>
                      <a:cubicBezTo>
                        <a:pt x="106201" y="8915"/>
                        <a:pt x="99343" y="0"/>
                        <a:pt x="86313" y="0"/>
                      </a:cubicBezTo>
                      <a:cubicBezTo>
                        <a:pt x="60938" y="0"/>
                        <a:pt x="56138" y="16459"/>
                        <a:pt x="56138" y="16459"/>
                      </a:cubicBezTo>
                      <a:cubicBezTo>
                        <a:pt x="56138" y="16459"/>
                        <a:pt x="51337" y="0"/>
                        <a:pt x="25963" y="0"/>
                      </a:cubicBezTo>
                      <a:cubicBezTo>
                        <a:pt x="12932" y="0"/>
                        <a:pt x="6074" y="8915"/>
                        <a:pt x="2645" y="17145"/>
                      </a:cubicBezTo>
                      <a:cubicBezTo>
                        <a:pt x="-1469" y="28118"/>
                        <a:pt x="-784" y="40462"/>
                        <a:pt x="4703" y="50749"/>
                      </a:cubicBezTo>
                      <a:cubicBezTo>
                        <a:pt x="12247" y="65837"/>
                        <a:pt x="27334" y="89154"/>
                        <a:pt x="56138" y="96012"/>
                      </a:cubicBezTo>
                      <a:cubicBezTo>
                        <a:pt x="84941" y="89154"/>
                        <a:pt x="100715" y="65837"/>
                        <a:pt x="107573" y="50749"/>
                      </a:cubicBezTo>
                      <a:cubicBezTo>
                        <a:pt x="113059" y="39776"/>
                        <a:pt x="113745" y="27432"/>
                        <a:pt x="109630" y="17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2" name="Graphic 2">
                <a:extLst>
                  <a:ext uri="{FF2B5EF4-FFF2-40B4-BE49-F238E27FC236}">
                    <a16:creationId xmlns:a16="http://schemas.microsoft.com/office/drawing/2014/main" id="{078E0B4D-E0B9-86DA-AB6E-20D109A8BF7C}"/>
                  </a:ext>
                </a:extLst>
              </p:cNvPr>
              <p:cNvGrpSpPr/>
              <p:nvPr/>
            </p:nvGrpSpPr>
            <p:grpSpPr>
              <a:xfrm>
                <a:off x="5770930" y="1871548"/>
                <a:ext cx="423824" cy="423824"/>
                <a:chOff x="5770930" y="1871548"/>
                <a:chExt cx="423824" cy="423824"/>
              </a:xfrm>
            </p:grpSpPr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90F74EC7-19D2-9BED-6FB0-AE7DA80EE385}"/>
                    </a:ext>
                  </a:extLst>
                </p:cNvPr>
                <p:cNvSpPr/>
                <p:nvPr/>
              </p:nvSpPr>
              <p:spPr>
                <a:xfrm>
                  <a:off x="5770930" y="1871548"/>
                  <a:ext cx="423824" cy="423824"/>
                </a:xfrm>
                <a:custGeom>
                  <a:avLst/>
                  <a:gdLst>
                    <a:gd name="connsiteX0" fmla="*/ 423825 w 423824"/>
                    <a:gd name="connsiteY0" fmla="*/ 211912 h 423824"/>
                    <a:gd name="connsiteX1" fmla="*/ 211912 w 423824"/>
                    <a:gd name="connsiteY1" fmla="*/ 423824 h 423824"/>
                    <a:gd name="connsiteX2" fmla="*/ 0 w 423824"/>
                    <a:gd name="connsiteY2" fmla="*/ 211912 h 423824"/>
                    <a:gd name="connsiteX3" fmla="*/ 211912 w 423824"/>
                    <a:gd name="connsiteY3" fmla="*/ 0 h 423824"/>
                    <a:gd name="connsiteX4" fmla="*/ 423825 w 423824"/>
                    <a:gd name="connsiteY4" fmla="*/ 211912 h 423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3824" h="423824">
                      <a:moveTo>
                        <a:pt x="423825" y="211912"/>
                      </a:moveTo>
                      <a:cubicBezTo>
                        <a:pt x="423825" y="328948"/>
                        <a:pt x="328948" y="423824"/>
                        <a:pt x="211912" y="423824"/>
                      </a:cubicBezTo>
                      <a:cubicBezTo>
                        <a:pt x="94876" y="423824"/>
                        <a:pt x="0" y="328948"/>
                        <a:pt x="0" y="211912"/>
                      </a:cubicBezTo>
                      <a:cubicBezTo>
                        <a:pt x="0" y="94876"/>
                        <a:pt x="94877" y="0"/>
                        <a:pt x="211912" y="0"/>
                      </a:cubicBezTo>
                      <a:cubicBezTo>
                        <a:pt x="328948" y="0"/>
                        <a:pt x="423825" y="94876"/>
                        <a:pt x="423825" y="211912"/>
                      </a:cubicBezTo>
                      <a:close/>
                    </a:path>
                  </a:pathLst>
                </a:custGeom>
                <a:solidFill>
                  <a:srgbClr val="FFEEA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" name="Graphic 2">
                  <a:extLst>
                    <a:ext uri="{FF2B5EF4-FFF2-40B4-BE49-F238E27FC236}">
                      <a16:creationId xmlns:a16="http://schemas.microsoft.com/office/drawing/2014/main" id="{C7EDE58E-1FBC-A84E-02BE-EEBCEA8FE0AE}"/>
                    </a:ext>
                  </a:extLst>
                </p:cNvPr>
                <p:cNvGrpSpPr/>
                <p:nvPr/>
              </p:nvGrpSpPr>
              <p:grpSpPr>
                <a:xfrm>
                  <a:off x="5831281" y="1950710"/>
                  <a:ext cx="304495" cy="269378"/>
                  <a:chOff x="5831281" y="1950710"/>
                  <a:chExt cx="304495" cy="269378"/>
                </a:xfrm>
              </p:grpSpPr>
              <p:grpSp>
                <p:nvGrpSpPr>
                  <p:cNvPr id="95" name="Graphic 2">
                    <a:extLst>
                      <a:ext uri="{FF2B5EF4-FFF2-40B4-BE49-F238E27FC236}">
                        <a16:creationId xmlns:a16="http://schemas.microsoft.com/office/drawing/2014/main" id="{4DBD42AC-4010-070D-D17E-012AE6D7EEEB}"/>
                      </a:ext>
                    </a:extLst>
                  </p:cNvPr>
                  <p:cNvGrpSpPr/>
                  <p:nvPr/>
                </p:nvGrpSpPr>
                <p:grpSpPr>
                  <a:xfrm>
                    <a:off x="5836467" y="1950710"/>
                    <a:ext cx="292065" cy="60054"/>
                    <a:chOff x="5836467" y="1950710"/>
                    <a:chExt cx="292065" cy="60054"/>
                  </a:xfrm>
                  <a:solidFill>
                    <a:srgbClr val="155D77"/>
                  </a:solidFill>
                </p:grpSpPr>
                <p:sp>
                  <p:nvSpPr>
                    <p:cNvPr id="96" name="Freeform: Shape 95">
                      <a:extLst>
                        <a:ext uri="{FF2B5EF4-FFF2-40B4-BE49-F238E27FC236}">
                          <a16:creationId xmlns:a16="http://schemas.microsoft.com/office/drawing/2014/main" id="{2933898B-4124-4D16-45B5-D15A1BB707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6467" y="1951004"/>
                      <a:ext cx="90244" cy="59761"/>
                    </a:xfrm>
                    <a:custGeom>
                      <a:avLst/>
                      <a:gdLst>
                        <a:gd name="connsiteX0" fmla="*/ 11273 w 90244"/>
                        <a:gd name="connsiteY0" fmla="*/ 59761 h 59761"/>
                        <a:gd name="connsiteX1" fmla="*/ 300 w 90244"/>
                        <a:gd name="connsiteY1" fmla="*/ 51532 h 59761"/>
                        <a:gd name="connsiteX2" fmla="*/ 8530 w 90244"/>
                        <a:gd name="connsiteY2" fmla="*/ 38502 h 59761"/>
                        <a:gd name="connsiteX3" fmla="*/ 46935 w 90244"/>
                        <a:gd name="connsiteY3" fmla="*/ 29586 h 59761"/>
                        <a:gd name="connsiteX4" fmla="*/ 28418 w 90244"/>
                        <a:gd name="connsiteY4" fmla="*/ 20671 h 59761"/>
                        <a:gd name="connsiteX5" fmla="*/ 22932 w 90244"/>
                        <a:gd name="connsiteY5" fmla="*/ 6269 h 59761"/>
                        <a:gd name="connsiteX6" fmla="*/ 37333 w 90244"/>
                        <a:gd name="connsiteY6" fmla="*/ 783 h 59761"/>
                        <a:gd name="connsiteX7" fmla="*/ 83968 w 90244"/>
                        <a:gd name="connsiteY7" fmla="*/ 22728 h 59761"/>
                        <a:gd name="connsiteX8" fmla="*/ 90140 w 90244"/>
                        <a:gd name="connsiteY8" fmla="*/ 33701 h 59761"/>
                        <a:gd name="connsiteX9" fmla="*/ 81910 w 90244"/>
                        <a:gd name="connsiteY9" fmla="*/ 43302 h 59761"/>
                        <a:gd name="connsiteX10" fmla="*/ 12645 w 90244"/>
                        <a:gd name="connsiteY10" fmla="*/ 59761 h 59761"/>
                        <a:gd name="connsiteX11" fmla="*/ 11273 w 90244"/>
                        <a:gd name="connsiteY11" fmla="*/ 59761 h 59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90244" h="59761">
                          <a:moveTo>
                            <a:pt x="11273" y="59761"/>
                          </a:moveTo>
                          <a:cubicBezTo>
                            <a:pt x="6472" y="59761"/>
                            <a:pt x="1672" y="56332"/>
                            <a:pt x="300" y="51532"/>
                          </a:cubicBezTo>
                          <a:cubicBezTo>
                            <a:pt x="-1071" y="45360"/>
                            <a:pt x="2358" y="39873"/>
                            <a:pt x="8530" y="38502"/>
                          </a:cubicBezTo>
                          <a:lnTo>
                            <a:pt x="46935" y="29586"/>
                          </a:lnTo>
                          <a:lnTo>
                            <a:pt x="28418" y="20671"/>
                          </a:lnTo>
                          <a:cubicBezTo>
                            <a:pt x="22932" y="17928"/>
                            <a:pt x="20874" y="11755"/>
                            <a:pt x="22932" y="6269"/>
                          </a:cubicBezTo>
                          <a:cubicBezTo>
                            <a:pt x="25675" y="783"/>
                            <a:pt x="31847" y="-1275"/>
                            <a:pt x="37333" y="783"/>
                          </a:cubicBezTo>
                          <a:lnTo>
                            <a:pt x="83968" y="22728"/>
                          </a:lnTo>
                          <a:cubicBezTo>
                            <a:pt x="88083" y="24786"/>
                            <a:pt x="90826" y="28900"/>
                            <a:pt x="90140" y="33701"/>
                          </a:cubicBezTo>
                          <a:cubicBezTo>
                            <a:pt x="89454" y="38502"/>
                            <a:pt x="86025" y="41931"/>
                            <a:pt x="81910" y="43302"/>
                          </a:cubicBezTo>
                          <a:lnTo>
                            <a:pt x="12645" y="59761"/>
                          </a:lnTo>
                          <a:cubicBezTo>
                            <a:pt x="13330" y="59761"/>
                            <a:pt x="11959" y="59761"/>
                            <a:pt x="11273" y="59761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7" name="Freeform: Shape 96">
                      <a:extLst>
                        <a:ext uri="{FF2B5EF4-FFF2-40B4-BE49-F238E27FC236}">
                          <a16:creationId xmlns:a16="http://schemas.microsoft.com/office/drawing/2014/main" id="{F98C767C-7407-3466-DE08-1F13119A5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8287" y="1950710"/>
                      <a:ext cx="90245" cy="60054"/>
                    </a:xfrm>
                    <a:custGeom>
                      <a:avLst/>
                      <a:gdLst>
                        <a:gd name="connsiteX0" fmla="*/ 80344 w 90245"/>
                        <a:gd name="connsiteY0" fmla="*/ 60055 h 60054"/>
                        <a:gd name="connsiteX1" fmla="*/ 77600 w 90245"/>
                        <a:gd name="connsiteY1" fmla="*/ 60055 h 60054"/>
                        <a:gd name="connsiteX2" fmla="*/ 8335 w 90245"/>
                        <a:gd name="connsiteY2" fmla="*/ 43596 h 60054"/>
                        <a:gd name="connsiteX3" fmla="*/ 105 w 90245"/>
                        <a:gd name="connsiteY3" fmla="*/ 33994 h 60054"/>
                        <a:gd name="connsiteX4" fmla="*/ 6277 w 90245"/>
                        <a:gd name="connsiteY4" fmla="*/ 23022 h 60054"/>
                        <a:gd name="connsiteX5" fmla="*/ 52912 w 90245"/>
                        <a:gd name="connsiteY5" fmla="*/ 1076 h 60054"/>
                        <a:gd name="connsiteX6" fmla="*/ 67313 w 90245"/>
                        <a:gd name="connsiteY6" fmla="*/ 6562 h 60054"/>
                        <a:gd name="connsiteX7" fmla="*/ 61827 w 90245"/>
                        <a:gd name="connsiteY7" fmla="*/ 20964 h 60054"/>
                        <a:gd name="connsiteX8" fmla="*/ 43310 w 90245"/>
                        <a:gd name="connsiteY8" fmla="*/ 29880 h 60054"/>
                        <a:gd name="connsiteX9" fmla="*/ 81715 w 90245"/>
                        <a:gd name="connsiteY9" fmla="*/ 38795 h 60054"/>
                        <a:gd name="connsiteX10" fmla="*/ 89945 w 90245"/>
                        <a:gd name="connsiteY10" fmla="*/ 51825 h 60054"/>
                        <a:gd name="connsiteX11" fmla="*/ 80344 w 90245"/>
                        <a:gd name="connsiteY11" fmla="*/ 60055 h 60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90245" h="60054">
                          <a:moveTo>
                            <a:pt x="80344" y="60055"/>
                          </a:moveTo>
                          <a:cubicBezTo>
                            <a:pt x="79658" y="60055"/>
                            <a:pt x="78286" y="60055"/>
                            <a:pt x="77600" y="60055"/>
                          </a:cubicBezTo>
                          <a:lnTo>
                            <a:pt x="8335" y="43596"/>
                          </a:lnTo>
                          <a:cubicBezTo>
                            <a:pt x="3534" y="42224"/>
                            <a:pt x="105" y="38795"/>
                            <a:pt x="105" y="33994"/>
                          </a:cubicBezTo>
                          <a:cubicBezTo>
                            <a:pt x="-581" y="29194"/>
                            <a:pt x="2162" y="25079"/>
                            <a:pt x="6277" y="23022"/>
                          </a:cubicBezTo>
                          <a:lnTo>
                            <a:pt x="52912" y="1076"/>
                          </a:lnTo>
                          <a:cubicBezTo>
                            <a:pt x="58398" y="-1667"/>
                            <a:pt x="65256" y="1076"/>
                            <a:pt x="67313" y="6562"/>
                          </a:cubicBezTo>
                          <a:cubicBezTo>
                            <a:pt x="70057" y="12049"/>
                            <a:pt x="67313" y="18907"/>
                            <a:pt x="61827" y="20964"/>
                          </a:cubicBezTo>
                          <a:lnTo>
                            <a:pt x="43310" y="29880"/>
                          </a:lnTo>
                          <a:lnTo>
                            <a:pt x="81715" y="38795"/>
                          </a:lnTo>
                          <a:cubicBezTo>
                            <a:pt x="87887" y="40167"/>
                            <a:pt x="91316" y="46339"/>
                            <a:pt x="89945" y="51825"/>
                          </a:cubicBezTo>
                          <a:cubicBezTo>
                            <a:pt x="89259" y="56626"/>
                            <a:pt x="85144" y="60055"/>
                            <a:pt x="80344" y="60055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  <p:sp>
                <p:nvSpPr>
                  <p:cNvPr id="98" name="Freeform: Shape 97">
                    <a:extLst>
                      <a:ext uri="{FF2B5EF4-FFF2-40B4-BE49-F238E27FC236}">
                        <a16:creationId xmlns:a16="http://schemas.microsoft.com/office/drawing/2014/main" id="{0ABE11F8-5C83-0CD4-DEC8-83813BFC7D1C}"/>
                      </a:ext>
                    </a:extLst>
                  </p:cNvPr>
                  <p:cNvSpPr/>
                  <p:nvPr/>
                </p:nvSpPr>
                <p:spPr>
                  <a:xfrm>
                    <a:off x="5876544" y="2136267"/>
                    <a:ext cx="212598" cy="83822"/>
                  </a:xfrm>
                  <a:custGeom>
                    <a:avLst/>
                    <a:gdLst>
                      <a:gd name="connsiteX0" fmla="*/ 106299 w 212598"/>
                      <a:gd name="connsiteY0" fmla="*/ 0 h 83822"/>
                      <a:gd name="connsiteX1" fmla="*/ 0 w 212598"/>
                      <a:gd name="connsiteY1" fmla="*/ 44577 h 83822"/>
                      <a:gd name="connsiteX2" fmla="*/ 106299 w 212598"/>
                      <a:gd name="connsiteY2" fmla="*/ 83668 h 83822"/>
                      <a:gd name="connsiteX3" fmla="*/ 212598 w 212598"/>
                      <a:gd name="connsiteY3" fmla="*/ 44577 h 83822"/>
                      <a:gd name="connsiteX4" fmla="*/ 106299 w 212598"/>
                      <a:gd name="connsiteY4" fmla="*/ 0 h 838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98" h="83822">
                        <a:moveTo>
                          <a:pt x="106299" y="0"/>
                        </a:moveTo>
                        <a:cubicBezTo>
                          <a:pt x="64465" y="0"/>
                          <a:pt x="26746" y="17145"/>
                          <a:pt x="0" y="44577"/>
                        </a:cubicBezTo>
                        <a:cubicBezTo>
                          <a:pt x="44577" y="88468"/>
                          <a:pt x="106299" y="83668"/>
                          <a:pt x="106299" y="83668"/>
                        </a:cubicBezTo>
                        <a:cubicBezTo>
                          <a:pt x="106299" y="83668"/>
                          <a:pt x="168021" y="87782"/>
                          <a:pt x="212598" y="44577"/>
                        </a:cubicBezTo>
                        <a:cubicBezTo>
                          <a:pt x="186538" y="17831"/>
                          <a:pt x="148819" y="0"/>
                          <a:pt x="106299" y="0"/>
                        </a:cubicBezTo>
                        <a:close/>
                      </a:path>
                    </a:pathLst>
                  </a:custGeom>
                  <a:solidFill>
                    <a:srgbClr val="F25069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" name="Freeform: Shape 98">
                    <a:extLst>
                      <a:ext uri="{FF2B5EF4-FFF2-40B4-BE49-F238E27FC236}">
                        <a16:creationId xmlns:a16="http://schemas.microsoft.com/office/drawing/2014/main" id="{0088CA3F-D484-ACF4-2B26-006BDB27C1D1}"/>
                      </a:ext>
                    </a:extLst>
                  </p:cNvPr>
                  <p:cNvSpPr/>
                  <p:nvPr/>
                </p:nvSpPr>
                <p:spPr>
                  <a:xfrm>
                    <a:off x="5831281" y="2027224"/>
                    <a:ext cx="304495" cy="153619"/>
                  </a:xfrm>
                  <a:custGeom>
                    <a:avLst/>
                    <a:gdLst>
                      <a:gd name="connsiteX0" fmla="*/ 151562 w 304495"/>
                      <a:gd name="connsiteY0" fmla="*/ 0 h 153619"/>
                      <a:gd name="connsiteX1" fmla="*/ 0 w 304495"/>
                      <a:gd name="connsiteY1" fmla="*/ 21945 h 153619"/>
                      <a:gd name="connsiteX2" fmla="*/ 45949 w 304495"/>
                      <a:gd name="connsiteY2" fmla="*/ 153619 h 153619"/>
                      <a:gd name="connsiteX3" fmla="*/ 152248 w 304495"/>
                      <a:gd name="connsiteY3" fmla="*/ 109042 h 153619"/>
                      <a:gd name="connsiteX4" fmla="*/ 258547 w 304495"/>
                      <a:gd name="connsiteY4" fmla="*/ 153619 h 153619"/>
                      <a:gd name="connsiteX5" fmla="*/ 304495 w 304495"/>
                      <a:gd name="connsiteY5" fmla="*/ 21945 h 153619"/>
                      <a:gd name="connsiteX6" fmla="*/ 151562 w 304495"/>
                      <a:gd name="connsiteY6" fmla="*/ 0 h 153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4495" h="153619">
                        <a:moveTo>
                          <a:pt x="151562" y="0"/>
                        </a:moveTo>
                        <a:cubicBezTo>
                          <a:pt x="52121" y="0"/>
                          <a:pt x="0" y="21945"/>
                          <a:pt x="0" y="21945"/>
                        </a:cubicBezTo>
                        <a:cubicBezTo>
                          <a:pt x="0" y="102184"/>
                          <a:pt x="32233" y="137160"/>
                          <a:pt x="45949" y="153619"/>
                        </a:cubicBezTo>
                        <a:cubicBezTo>
                          <a:pt x="72009" y="126187"/>
                          <a:pt x="109728" y="109042"/>
                          <a:pt x="152248" y="109042"/>
                        </a:cubicBezTo>
                        <a:cubicBezTo>
                          <a:pt x="194767" y="109042"/>
                          <a:pt x="231801" y="126187"/>
                          <a:pt x="258547" y="153619"/>
                        </a:cubicBezTo>
                        <a:cubicBezTo>
                          <a:pt x="271577" y="137160"/>
                          <a:pt x="304495" y="101498"/>
                          <a:pt x="304495" y="21945"/>
                        </a:cubicBezTo>
                        <a:cubicBezTo>
                          <a:pt x="303810" y="22631"/>
                          <a:pt x="251003" y="0"/>
                          <a:pt x="151562" y="0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FE310A08-3246-FE8A-066E-470C29AEB9CA}"/>
                      </a:ext>
                    </a:extLst>
                  </p:cNvPr>
                  <p:cNvSpPr/>
                  <p:nvPr/>
                </p:nvSpPr>
                <p:spPr>
                  <a:xfrm>
                    <a:off x="5876544" y="2136267"/>
                    <a:ext cx="212598" cy="83822"/>
                  </a:xfrm>
                  <a:custGeom>
                    <a:avLst/>
                    <a:gdLst>
                      <a:gd name="connsiteX0" fmla="*/ 106299 w 212598"/>
                      <a:gd name="connsiteY0" fmla="*/ 0 h 83822"/>
                      <a:gd name="connsiteX1" fmla="*/ 0 w 212598"/>
                      <a:gd name="connsiteY1" fmla="*/ 44577 h 83822"/>
                      <a:gd name="connsiteX2" fmla="*/ 106299 w 212598"/>
                      <a:gd name="connsiteY2" fmla="*/ 83668 h 83822"/>
                      <a:gd name="connsiteX3" fmla="*/ 212598 w 212598"/>
                      <a:gd name="connsiteY3" fmla="*/ 44577 h 83822"/>
                      <a:gd name="connsiteX4" fmla="*/ 106299 w 212598"/>
                      <a:gd name="connsiteY4" fmla="*/ 0 h 838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98" h="83822">
                        <a:moveTo>
                          <a:pt x="106299" y="0"/>
                        </a:moveTo>
                        <a:cubicBezTo>
                          <a:pt x="64465" y="0"/>
                          <a:pt x="26746" y="17145"/>
                          <a:pt x="0" y="44577"/>
                        </a:cubicBezTo>
                        <a:cubicBezTo>
                          <a:pt x="44577" y="88468"/>
                          <a:pt x="106299" y="83668"/>
                          <a:pt x="106299" y="83668"/>
                        </a:cubicBezTo>
                        <a:cubicBezTo>
                          <a:pt x="106299" y="83668"/>
                          <a:pt x="168021" y="87782"/>
                          <a:pt x="212598" y="44577"/>
                        </a:cubicBezTo>
                        <a:cubicBezTo>
                          <a:pt x="186538" y="17831"/>
                          <a:pt x="148819" y="0"/>
                          <a:pt x="106299" y="0"/>
                        </a:cubicBezTo>
                        <a:close/>
                      </a:path>
                    </a:pathLst>
                  </a:custGeom>
                  <a:solidFill>
                    <a:srgbClr val="F25069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" name="Graphic 2">
                <a:extLst>
                  <a:ext uri="{FF2B5EF4-FFF2-40B4-BE49-F238E27FC236}">
                    <a16:creationId xmlns:a16="http://schemas.microsoft.com/office/drawing/2014/main" id="{A0EB2CB2-194C-EEF5-BE46-14E792FA5AA8}"/>
                  </a:ext>
                </a:extLst>
              </p:cNvPr>
              <p:cNvGrpSpPr/>
              <p:nvPr/>
            </p:nvGrpSpPr>
            <p:grpSpPr>
              <a:xfrm>
                <a:off x="7517663" y="2243251"/>
                <a:ext cx="187909" cy="187909"/>
                <a:chOff x="7517663" y="2243251"/>
                <a:chExt cx="187909" cy="187909"/>
              </a:xfrm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22D9A2E0-FCA2-16A1-2CC0-056E5212F71D}"/>
                    </a:ext>
                  </a:extLst>
                </p:cNvPr>
                <p:cNvSpPr/>
                <p:nvPr/>
              </p:nvSpPr>
              <p:spPr>
                <a:xfrm>
                  <a:off x="7517663" y="2243251"/>
                  <a:ext cx="187909" cy="187909"/>
                </a:xfrm>
                <a:custGeom>
                  <a:avLst/>
                  <a:gdLst>
                    <a:gd name="connsiteX0" fmla="*/ 187909 w 187909"/>
                    <a:gd name="connsiteY0" fmla="*/ 93955 h 187909"/>
                    <a:gd name="connsiteX1" fmla="*/ 93955 w 187909"/>
                    <a:gd name="connsiteY1" fmla="*/ 187909 h 187909"/>
                    <a:gd name="connsiteX2" fmla="*/ 0 w 187909"/>
                    <a:gd name="connsiteY2" fmla="*/ 93955 h 187909"/>
                    <a:gd name="connsiteX3" fmla="*/ 93955 w 187909"/>
                    <a:gd name="connsiteY3" fmla="*/ 0 h 187909"/>
                    <a:gd name="connsiteX4" fmla="*/ 187909 w 187909"/>
                    <a:gd name="connsiteY4" fmla="*/ 93955 h 18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909" h="187909">
                      <a:moveTo>
                        <a:pt x="187909" y="93955"/>
                      </a:moveTo>
                      <a:cubicBezTo>
                        <a:pt x="187909" y="145844"/>
                        <a:pt x="145844" y="187909"/>
                        <a:pt x="93955" y="187909"/>
                      </a:cubicBezTo>
                      <a:cubicBezTo>
                        <a:pt x="42065" y="187909"/>
                        <a:pt x="0" y="145844"/>
                        <a:pt x="0" y="93955"/>
                      </a:cubicBezTo>
                      <a:cubicBezTo>
                        <a:pt x="0" y="42065"/>
                        <a:pt x="42065" y="0"/>
                        <a:pt x="93955" y="0"/>
                      </a:cubicBezTo>
                      <a:cubicBezTo>
                        <a:pt x="145844" y="0"/>
                        <a:pt x="187909" y="42065"/>
                        <a:pt x="187909" y="93955"/>
                      </a:cubicBezTo>
                      <a:close/>
                    </a:path>
                  </a:pathLst>
                </a:custGeom>
                <a:solidFill>
                  <a:srgbClr val="FFEEA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3" name="Graphic 2">
                  <a:extLst>
                    <a:ext uri="{FF2B5EF4-FFF2-40B4-BE49-F238E27FC236}">
                      <a16:creationId xmlns:a16="http://schemas.microsoft.com/office/drawing/2014/main" id="{35086BEC-74C7-5931-E82C-8623C15C6777}"/>
                    </a:ext>
                  </a:extLst>
                </p:cNvPr>
                <p:cNvGrpSpPr/>
                <p:nvPr/>
              </p:nvGrpSpPr>
              <p:grpSpPr>
                <a:xfrm>
                  <a:off x="7547810" y="2321433"/>
                  <a:ext cx="126928" cy="45262"/>
                  <a:chOff x="7547810" y="2321433"/>
                  <a:chExt cx="126928" cy="45262"/>
                </a:xfrm>
                <a:solidFill>
                  <a:srgbClr val="155D77"/>
                </a:solidFill>
              </p:grpSpPr>
              <p:grpSp>
                <p:nvGrpSpPr>
                  <p:cNvPr id="104" name="Graphic 2">
                    <a:extLst>
                      <a:ext uri="{FF2B5EF4-FFF2-40B4-BE49-F238E27FC236}">
                        <a16:creationId xmlns:a16="http://schemas.microsoft.com/office/drawing/2014/main" id="{1EDDD5CE-1444-C614-3171-83647E8D6BB6}"/>
                      </a:ext>
                    </a:extLst>
                  </p:cNvPr>
                  <p:cNvGrpSpPr/>
                  <p:nvPr/>
                </p:nvGrpSpPr>
                <p:grpSpPr>
                  <a:xfrm>
                    <a:off x="7547810" y="2321433"/>
                    <a:ext cx="30888" cy="45262"/>
                    <a:chOff x="7547810" y="2321433"/>
                    <a:chExt cx="30888" cy="45262"/>
                  </a:xfrm>
                  <a:solidFill>
                    <a:srgbClr val="155D77"/>
                  </a:solidFill>
                </p:grpSpPr>
                <p:sp>
                  <p:nvSpPr>
                    <p:cNvPr id="105" name="Freeform: Shape 104">
                      <a:extLst>
                        <a:ext uri="{FF2B5EF4-FFF2-40B4-BE49-F238E27FC236}">
                          <a16:creationId xmlns:a16="http://schemas.microsoft.com/office/drawing/2014/main" id="{CE4BB6C2-F0D5-4235-F4FD-20CDA9F602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7439" y="2339263"/>
                      <a:ext cx="20574" cy="27432"/>
                    </a:xfrm>
                    <a:custGeom>
                      <a:avLst/>
                      <a:gdLst>
                        <a:gd name="connsiteX0" fmla="*/ 20574 w 20574"/>
                        <a:gd name="connsiteY0" fmla="*/ 13716 h 27432"/>
                        <a:gd name="connsiteX1" fmla="*/ 10287 w 20574"/>
                        <a:gd name="connsiteY1" fmla="*/ 27432 h 27432"/>
                        <a:gd name="connsiteX2" fmla="*/ 0 w 20574"/>
                        <a:gd name="connsiteY2" fmla="*/ 13716 h 27432"/>
                        <a:gd name="connsiteX3" fmla="*/ 10287 w 20574"/>
                        <a:gd name="connsiteY3" fmla="*/ 0 h 27432"/>
                        <a:gd name="connsiteX4" fmla="*/ 20574 w 20574"/>
                        <a:gd name="connsiteY4" fmla="*/ 13716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574" h="27432">
                          <a:moveTo>
                            <a:pt x="20574" y="13716"/>
                          </a:moveTo>
                          <a:cubicBezTo>
                            <a:pt x="20574" y="21291"/>
                            <a:pt x="15968" y="27432"/>
                            <a:pt x="10287" y="27432"/>
                          </a:cubicBezTo>
                          <a:cubicBezTo>
                            <a:pt x="4605" y="27432"/>
                            <a:pt x="0" y="21291"/>
                            <a:pt x="0" y="13716"/>
                          </a:cubicBezTo>
                          <a:cubicBezTo>
                            <a:pt x="0" y="6141"/>
                            <a:pt x="4605" y="0"/>
                            <a:pt x="10287" y="0"/>
                          </a:cubicBezTo>
                          <a:cubicBezTo>
                            <a:pt x="15968" y="0"/>
                            <a:pt x="20574" y="6141"/>
                            <a:pt x="20574" y="13716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06" name="Freeform: Shape 105">
                      <a:extLst>
                        <a:ext uri="{FF2B5EF4-FFF2-40B4-BE49-F238E27FC236}">
                          <a16:creationId xmlns:a16="http://schemas.microsoft.com/office/drawing/2014/main" id="{BF37638D-982D-38E0-FDAF-1BDBD906ED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7810" y="2321433"/>
                      <a:ext cx="30888" cy="15773"/>
                    </a:xfrm>
                    <a:custGeom>
                      <a:avLst/>
                      <a:gdLst>
                        <a:gd name="connsiteX0" fmla="*/ 4829 w 30888"/>
                        <a:gd name="connsiteY0" fmla="*/ 15773 h 15773"/>
                        <a:gd name="connsiteX1" fmla="*/ 714 w 30888"/>
                        <a:gd name="connsiteY1" fmla="*/ 13716 h 15773"/>
                        <a:gd name="connsiteX2" fmla="*/ 2085 w 30888"/>
                        <a:gd name="connsiteY2" fmla="*/ 6858 h 15773"/>
                        <a:gd name="connsiteX3" fmla="*/ 26088 w 30888"/>
                        <a:gd name="connsiteY3" fmla="*/ 0 h 15773"/>
                        <a:gd name="connsiteX4" fmla="*/ 30889 w 30888"/>
                        <a:gd name="connsiteY4" fmla="*/ 4801 h 15773"/>
                        <a:gd name="connsiteX5" fmla="*/ 26088 w 30888"/>
                        <a:gd name="connsiteY5" fmla="*/ 9601 h 15773"/>
                        <a:gd name="connsiteX6" fmla="*/ 6886 w 30888"/>
                        <a:gd name="connsiteY6" fmla="*/ 14402 h 15773"/>
                        <a:gd name="connsiteX7" fmla="*/ 4829 w 30888"/>
                        <a:gd name="connsiteY7" fmla="*/ 15773 h 1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0888" h="15773">
                          <a:moveTo>
                            <a:pt x="4829" y="15773"/>
                          </a:moveTo>
                          <a:cubicBezTo>
                            <a:pt x="3457" y="15773"/>
                            <a:pt x="2085" y="15088"/>
                            <a:pt x="714" y="13716"/>
                          </a:cubicBezTo>
                          <a:cubicBezTo>
                            <a:pt x="-658" y="11659"/>
                            <a:pt x="28" y="8230"/>
                            <a:pt x="2085" y="6858"/>
                          </a:cubicBezTo>
                          <a:cubicBezTo>
                            <a:pt x="2771" y="6858"/>
                            <a:pt x="12372" y="0"/>
                            <a:pt x="26088" y="0"/>
                          </a:cubicBezTo>
                          <a:cubicBezTo>
                            <a:pt x="28832" y="0"/>
                            <a:pt x="30889" y="2057"/>
                            <a:pt x="30889" y="4801"/>
                          </a:cubicBezTo>
                          <a:cubicBezTo>
                            <a:pt x="30889" y="7544"/>
                            <a:pt x="28832" y="9601"/>
                            <a:pt x="26088" y="9601"/>
                          </a:cubicBezTo>
                          <a:cubicBezTo>
                            <a:pt x="15116" y="9601"/>
                            <a:pt x="7572" y="14402"/>
                            <a:pt x="6886" y="14402"/>
                          </a:cubicBezTo>
                          <a:cubicBezTo>
                            <a:pt x="6886" y="15773"/>
                            <a:pt x="6200" y="15773"/>
                            <a:pt x="4829" y="15773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  <p:grpSp>
                <p:nvGrpSpPr>
                  <p:cNvPr id="107" name="Graphic 2">
                    <a:extLst>
                      <a:ext uri="{FF2B5EF4-FFF2-40B4-BE49-F238E27FC236}">
                        <a16:creationId xmlns:a16="http://schemas.microsoft.com/office/drawing/2014/main" id="{6D09E0FA-4D2C-99E4-F0A5-6BE7515340D4}"/>
                      </a:ext>
                    </a:extLst>
                  </p:cNvPr>
                  <p:cNvGrpSpPr/>
                  <p:nvPr/>
                </p:nvGrpSpPr>
                <p:grpSpPr>
                  <a:xfrm>
                    <a:off x="7643850" y="2321433"/>
                    <a:ext cx="30888" cy="45262"/>
                    <a:chOff x="7643850" y="2321433"/>
                    <a:chExt cx="30888" cy="45262"/>
                  </a:xfrm>
                  <a:solidFill>
                    <a:srgbClr val="155D77"/>
                  </a:solidFill>
                </p:grpSpPr>
                <p:sp>
                  <p:nvSpPr>
                    <p:cNvPr id="108" name="Freeform: Shape 107">
                      <a:extLst>
                        <a:ext uri="{FF2B5EF4-FFF2-40B4-BE49-F238E27FC236}">
                          <a16:creationId xmlns:a16="http://schemas.microsoft.com/office/drawing/2014/main" id="{EDB05893-FB1B-3DD2-4571-0D7E27C10D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4536" y="2339263"/>
                      <a:ext cx="20574" cy="27432"/>
                    </a:xfrm>
                    <a:custGeom>
                      <a:avLst/>
                      <a:gdLst>
                        <a:gd name="connsiteX0" fmla="*/ 20574 w 20574"/>
                        <a:gd name="connsiteY0" fmla="*/ 13716 h 27432"/>
                        <a:gd name="connsiteX1" fmla="*/ 10287 w 20574"/>
                        <a:gd name="connsiteY1" fmla="*/ 27432 h 27432"/>
                        <a:gd name="connsiteX2" fmla="*/ 0 w 20574"/>
                        <a:gd name="connsiteY2" fmla="*/ 13716 h 27432"/>
                        <a:gd name="connsiteX3" fmla="*/ 10287 w 20574"/>
                        <a:gd name="connsiteY3" fmla="*/ 0 h 27432"/>
                        <a:gd name="connsiteX4" fmla="*/ 20574 w 20574"/>
                        <a:gd name="connsiteY4" fmla="*/ 13716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574" h="27432">
                          <a:moveTo>
                            <a:pt x="20574" y="13716"/>
                          </a:moveTo>
                          <a:cubicBezTo>
                            <a:pt x="20574" y="21291"/>
                            <a:pt x="15968" y="27432"/>
                            <a:pt x="10287" y="27432"/>
                          </a:cubicBezTo>
                          <a:cubicBezTo>
                            <a:pt x="4606" y="27432"/>
                            <a:pt x="0" y="21291"/>
                            <a:pt x="0" y="13716"/>
                          </a:cubicBezTo>
                          <a:cubicBezTo>
                            <a:pt x="0" y="6141"/>
                            <a:pt x="4606" y="0"/>
                            <a:pt x="10287" y="0"/>
                          </a:cubicBezTo>
                          <a:cubicBezTo>
                            <a:pt x="15968" y="0"/>
                            <a:pt x="20574" y="6141"/>
                            <a:pt x="20574" y="13716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09" name="Freeform: Shape 108">
                      <a:extLst>
                        <a:ext uri="{FF2B5EF4-FFF2-40B4-BE49-F238E27FC236}">
                          <a16:creationId xmlns:a16="http://schemas.microsoft.com/office/drawing/2014/main" id="{049522AC-F652-C256-BABE-43B4D1EF0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3850" y="2321433"/>
                      <a:ext cx="30888" cy="15773"/>
                    </a:xfrm>
                    <a:custGeom>
                      <a:avLst/>
                      <a:gdLst>
                        <a:gd name="connsiteX0" fmla="*/ 26060 w 30888"/>
                        <a:gd name="connsiteY0" fmla="*/ 15773 h 15773"/>
                        <a:gd name="connsiteX1" fmla="*/ 30175 w 30888"/>
                        <a:gd name="connsiteY1" fmla="*/ 13716 h 15773"/>
                        <a:gd name="connsiteX2" fmla="*/ 28804 w 30888"/>
                        <a:gd name="connsiteY2" fmla="*/ 6858 h 15773"/>
                        <a:gd name="connsiteX3" fmla="*/ 4801 w 30888"/>
                        <a:gd name="connsiteY3" fmla="*/ 0 h 15773"/>
                        <a:gd name="connsiteX4" fmla="*/ 0 w 30888"/>
                        <a:gd name="connsiteY4" fmla="*/ 4801 h 15773"/>
                        <a:gd name="connsiteX5" fmla="*/ 4801 w 30888"/>
                        <a:gd name="connsiteY5" fmla="*/ 9601 h 15773"/>
                        <a:gd name="connsiteX6" fmla="*/ 24003 w 30888"/>
                        <a:gd name="connsiteY6" fmla="*/ 14402 h 15773"/>
                        <a:gd name="connsiteX7" fmla="*/ 26060 w 30888"/>
                        <a:gd name="connsiteY7" fmla="*/ 15773 h 1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0888" h="15773">
                          <a:moveTo>
                            <a:pt x="26060" y="15773"/>
                          </a:moveTo>
                          <a:cubicBezTo>
                            <a:pt x="27432" y="15773"/>
                            <a:pt x="28804" y="15088"/>
                            <a:pt x="30175" y="13716"/>
                          </a:cubicBezTo>
                          <a:cubicBezTo>
                            <a:pt x="31547" y="11659"/>
                            <a:pt x="30861" y="8230"/>
                            <a:pt x="28804" y="6858"/>
                          </a:cubicBezTo>
                          <a:cubicBezTo>
                            <a:pt x="28118" y="6858"/>
                            <a:pt x="18517" y="0"/>
                            <a:pt x="4801" y="0"/>
                          </a:cubicBezTo>
                          <a:cubicBezTo>
                            <a:pt x="2057" y="0"/>
                            <a:pt x="0" y="2057"/>
                            <a:pt x="0" y="4801"/>
                          </a:cubicBezTo>
                          <a:cubicBezTo>
                            <a:pt x="0" y="7544"/>
                            <a:pt x="2057" y="9601"/>
                            <a:pt x="4801" y="9601"/>
                          </a:cubicBezTo>
                          <a:cubicBezTo>
                            <a:pt x="15773" y="9601"/>
                            <a:pt x="23317" y="14402"/>
                            <a:pt x="24003" y="14402"/>
                          </a:cubicBezTo>
                          <a:cubicBezTo>
                            <a:pt x="24689" y="15773"/>
                            <a:pt x="25375" y="15773"/>
                            <a:pt x="26060" y="15773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78980E99-B421-1991-1F88-767FAC4E4457}"/>
                    </a:ext>
                  </a:extLst>
                </p:cNvPr>
                <p:cNvSpPr/>
                <p:nvPr/>
              </p:nvSpPr>
              <p:spPr>
                <a:xfrm>
                  <a:off x="7583500" y="2390013"/>
                  <a:ext cx="56235" cy="20574"/>
                </a:xfrm>
                <a:custGeom>
                  <a:avLst/>
                  <a:gdLst>
                    <a:gd name="connsiteX0" fmla="*/ 51435 w 56235"/>
                    <a:gd name="connsiteY0" fmla="*/ 20574 h 20574"/>
                    <a:gd name="connsiteX1" fmla="*/ 46634 w 56235"/>
                    <a:gd name="connsiteY1" fmla="*/ 15773 h 20574"/>
                    <a:gd name="connsiteX2" fmla="*/ 28118 w 56235"/>
                    <a:gd name="connsiteY2" fmla="*/ 9601 h 20574"/>
                    <a:gd name="connsiteX3" fmla="*/ 9601 w 56235"/>
                    <a:gd name="connsiteY3" fmla="*/ 15773 h 20574"/>
                    <a:gd name="connsiteX4" fmla="*/ 4800 w 56235"/>
                    <a:gd name="connsiteY4" fmla="*/ 20574 h 20574"/>
                    <a:gd name="connsiteX5" fmla="*/ 0 w 56235"/>
                    <a:gd name="connsiteY5" fmla="*/ 15773 h 20574"/>
                    <a:gd name="connsiteX6" fmla="*/ 28118 w 56235"/>
                    <a:gd name="connsiteY6" fmla="*/ 0 h 20574"/>
                    <a:gd name="connsiteX7" fmla="*/ 56235 w 56235"/>
                    <a:gd name="connsiteY7" fmla="*/ 15773 h 20574"/>
                    <a:gd name="connsiteX8" fmla="*/ 51435 w 56235"/>
                    <a:gd name="connsiteY8" fmla="*/ 20574 h 2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235" h="20574">
                      <a:moveTo>
                        <a:pt x="51435" y="20574"/>
                      </a:moveTo>
                      <a:cubicBezTo>
                        <a:pt x="48692" y="20574"/>
                        <a:pt x="46634" y="18517"/>
                        <a:pt x="46634" y="15773"/>
                      </a:cubicBezTo>
                      <a:cubicBezTo>
                        <a:pt x="46634" y="13716"/>
                        <a:pt x="39776" y="9601"/>
                        <a:pt x="28118" y="9601"/>
                      </a:cubicBezTo>
                      <a:cubicBezTo>
                        <a:pt x="16459" y="9601"/>
                        <a:pt x="9601" y="14402"/>
                        <a:pt x="9601" y="15773"/>
                      </a:cubicBezTo>
                      <a:cubicBezTo>
                        <a:pt x="9601" y="18517"/>
                        <a:pt x="7544" y="20574"/>
                        <a:pt x="4800" y="20574"/>
                      </a:cubicBezTo>
                      <a:cubicBezTo>
                        <a:pt x="2057" y="20574"/>
                        <a:pt x="0" y="18517"/>
                        <a:pt x="0" y="15773"/>
                      </a:cubicBezTo>
                      <a:cubicBezTo>
                        <a:pt x="0" y="6858"/>
                        <a:pt x="12344" y="0"/>
                        <a:pt x="28118" y="0"/>
                      </a:cubicBezTo>
                      <a:cubicBezTo>
                        <a:pt x="44577" y="0"/>
                        <a:pt x="56235" y="6858"/>
                        <a:pt x="56235" y="15773"/>
                      </a:cubicBezTo>
                      <a:cubicBezTo>
                        <a:pt x="56235" y="17831"/>
                        <a:pt x="54178" y="20574"/>
                        <a:pt x="51435" y="20574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067BC416-DBC2-C43A-88AC-6E1F19B478E9}"/>
                    </a:ext>
                  </a:extLst>
                </p:cNvPr>
                <p:cNvSpPr/>
                <p:nvPr/>
              </p:nvSpPr>
              <p:spPr>
                <a:xfrm>
                  <a:off x="7654137" y="2376297"/>
                  <a:ext cx="19202" cy="30175"/>
                </a:xfrm>
                <a:custGeom>
                  <a:avLst/>
                  <a:gdLst>
                    <a:gd name="connsiteX0" fmla="*/ 19202 w 19202"/>
                    <a:gd name="connsiteY0" fmla="*/ 20574 h 30175"/>
                    <a:gd name="connsiteX1" fmla="*/ 9601 w 19202"/>
                    <a:gd name="connsiteY1" fmla="*/ 30175 h 30175"/>
                    <a:gd name="connsiteX2" fmla="*/ 0 w 19202"/>
                    <a:gd name="connsiteY2" fmla="*/ 20574 h 30175"/>
                    <a:gd name="connsiteX3" fmla="*/ 9601 w 19202"/>
                    <a:gd name="connsiteY3" fmla="*/ 0 h 30175"/>
                    <a:gd name="connsiteX4" fmla="*/ 19202 w 19202"/>
                    <a:gd name="connsiteY4" fmla="*/ 20574 h 3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2" h="30175">
                      <a:moveTo>
                        <a:pt x="19202" y="20574"/>
                      </a:moveTo>
                      <a:cubicBezTo>
                        <a:pt x="19202" y="26060"/>
                        <a:pt x="15088" y="30175"/>
                        <a:pt x="9601" y="30175"/>
                      </a:cubicBezTo>
                      <a:cubicBezTo>
                        <a:pt x="4115" y="30175"/>
                        <a:pt x="0" y="26060"/>
                        <a:pt x="0" y="20574"/>
                      </a:cubicBezTo>
                      <a:cubicBezTo>
                        <a:pt x="0" y="15088"/>
                        <a:pt x="4115" y="0"/>
                        <a:pt x="9601" y="0"/>
                      </a:cubicBezTo>
                      <a:cubicBezTo>
                        <a:pt x="15088" y="0"/>
                        <a:pt x="19202" y="15088"/>
                        <a:pt x="19202" y="20574"/>
                      </a:cubicBezTo>
                      <a:close/>
                    </a:path>
                  </a:pathLst>
                </a:custGeom>
                <a:solidFill>
                  <a:srgbClr val="03ADC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2" name="Graphic 2">
                <a:extLst>
                  <a:ext uri="{FF2B5EF4-FFF2-40B4-BE49-F238E27FC236}">
                    <a16:creationId xmlns:a16="http://schemas.microsoft.com/office/drawing/2014/main" id="{E688B5BE-67E4-5939-AABB-DC50C046F263}"/>
                  </a:ext>
                </a:extLst>
              </p:cNvPr>
              <p:cNvGrpSpPr/>
              <p:nvPr/>
            </p:nvGrpSpPr>
            <p:grpSpPr>
              <a:xfrm>
                <a:off x="7447711" y="4501591"/>
                <a:ext cx="242773" cy="242773"/>
                <a:chOff x="7447711" y="4501591"/>
                <a:chExt cx="242773" cy="242773"/>
              </a:xfrm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5B543D3C-0265-AACC-645D-8EC7D14656B0}"/>
                    </a:ext>
                  </a:extLst>
                </p:cNvPr>
                <p:cNvSpPr/>
                <p:nvPr/>
              </p:nvSpPr>
              <p:spPr>
                <a:xfrm>
                  <a:off x="7447711" y="4501591"/>
                  <a:ext cx="242773" cy="242773"/>
                </a:xfrm>
                <a:custGeom>
                  <a:avLst/>
                  <a:gdLst>
                    <a:gd name="connsiteX0" fmla="*/ 242773 w 242773"/>
                    <a:gd name="connsiteY0" fmla="*/ 121386 h 242773"/>
                    <a:gd name="connsiteX1" fmla="*/ 121387 w 242773"/>
                    <a:gd name="connsiteY1" fmla="*/ 242773 h 242773"/>
                    <a:gd name="connsiteX2" fmla="*/ 0 w 242773"/>
                    <a:gd name="connsiteY2" fmla="*/ 121386 h 242773"/>
                    <a:gd name="connsiteX3" fmla="*/ 121387 w 242773"/>
                    <a:gd name="connsiteY3" fmla="*/ 0 h 242773"/>
                    <a:gd name="connsiteX4" fmla="*/ 242773 w 242773"/>
                    <a:gd name="connsiteY4" fmla="*/ 121386 h 24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773" h="242773">
                      <a:moveTo>
                        <a:pt x="242773" y="121386"/>
                      </a:moveTo>
                      <a:cubicBezTo>
                        <a:pt x="242773" y="188426"/>
                        <a:pt x="188427" y="242773"/>
                        <a:pt x="121387" y="242773"/>
                      </a:cubicBezTo>
                      <a:cubicBezTo>
                        <a:pt x="54346" y="242773"/>
                        <a:pt x="0" y="188426"/>
                        <a:pt x="0" y="121386"/>
                      </a:cubicBezTo>
                      <a:cubicBezTo>
                        <a:pt x="0" y="54346"/>
                        <a:pt x="54346" y="0"/>
                        <a:pt x="121387" y="0"/>
                      </a:cubicBezTo>
                      <a:cubicBezTo>
                        <a:pt x="188427" y="0"/>
                        <a:pt x="242773" y="54346"/>
                        <a:pt x="242773" y="121386"/>
                      </a:cubicBezTo>
                      <a:close/>
                    </a:path>
                  </a:pathLst>
                </a:custGeom>
                <a:solidFill>
                  <a:srgbClr val="FFEEA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E62EFCE5-DBD2-0AC1-FC98-EC7A4629A709}"/>
                    </a:ext>
                  </a:extLst>
                </p:cNvPr>
                <p:cNvSpPr/>
                <p:nvPr/>
              </p:nvSpPr>
              <p:spPr>
                <a:xfrm>
                  <a:off x="7447711" y="4501591"/>
                  <a:ext cx="242773" cy="242773"/>
                </a:xfrm>
                <a:custGeom>
                  <a:avLst/>
                  <a:gdLst>
                    <a:gd name="connsiteX0" fmla="*/ 242773 w 242773"/>
                    <a:gd name="connsiteY0" fmla="*/ 121386 h 242773"/>
                    <a:gd name="connsiteX1" fmla="*/ 121387 w 242773"/>
                    <a:gd name="connsiteY1" fmla="*/ 242773 h 242773"/>
                    <a:gd name="connsiteX2" fmla="*/ 0 w 242773"/>
                    <a:gd name="connsiteY2" fmla="*/ 121386 h 242773"/>
                    <a:gd name="connsiteX3" fmla="*/ 121387 w 242773"/>
                    <a:gd name="connsiteY3" fmla="*/ 0 h 242773"/>
                    <a:gd name="connsiteX4" fmla="*/ 242773 w 242773"/>
                    <a:gd name="connsiteY4" fmla="*/ 121386 h 24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773" h="242773">
                      <a:moveTo>
                        <a:pt x="242773" y="121386"/>
                      </a:moveTo>
                      <a:cubicBezTo>
                        <a:pt x="242773" y="188426"/>
                        <a:pt x="188427" y="242773"/>
                        <a:pt x="121387" y="242773"/>
                      </a:cubicBezTo>
                      <a:cubicBezTo>
                        <a:pt x="54346" y="242773"/>
                        <a:pt x="0" y="188426"/>
                        <a:pt x="0" y="121386"/>
                      </a:cubicBezTo>
                      <a:cubicBezTo>
                        <a:pt x="0" y="54346"/>
                        <a:pt x="54346" y="0"/>
                        <a:pt x="121387" y="0"/>
                      </a:cubicBezTo>
                      <a:cubicBezTo>
                        <a:pt x="188427" y="0"/>
                        <a:pt x="242773" y="54346"/>
                        <a:pt x="242773" y="12138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5069"/>
                    </a:gs>
                    <a:gs pos="50000">
                      <a:srgbClr val="F25069">
                        <a:alpha val="49804"/>
                      </a:srgbClr>
                    </a:gs>
                    <a:gs pos="100000">
                      <a:srgbClr val="F25069">
                        <a:alpha val="0"/>
                      </a:srgbClr>
                    </a:gs>
                  </a:gsLst>
                  <a:lin ang="5400000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" name="Graphic 2">
                  <a:extLst>
                    <a:ext uri="{FF2B5EF4-FFF2-40B4-BE49-F238E27FC236}">
                      <a16:creationId xmlns:a16="http://schemas.microsoft.com/office/drawing/2014/main" id="{A85A141A-011B-33AE-1C4A-98D0AAA44AD2}"/>
                    </a:ext>
                  </a:extLst>
                </p:cNvPr>
                <p:cNvGrpSpPr/>
                <p:nvPr/>
              </p:nvGrpSpPr>
              <p:grpSpPr>
                <a:xfrm>
                  <a:off x="7490125" y="4570751"/>
                  <a:ext cx="157945" cy="111891"/>
                  <a:chOff x="7490125" y="4570751"/>
                  <a:chExt cx="157945" cy="111891"/>
                </a:xfrm>
                <a:solidFill>
                  <a:srgbClr val="155D77"/>
                </a:solidFill>
              </p:grpSpPr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76784A9A-8EC8-CD32-FA12-02D228DEADDC}"/>
                      </a:ext>
                    </a:extLst>
                  </p:cNvPr>
                  <p:cNvSpPr/>
                  <p:nvPr/>
                </p:nvSpPr>
                <p:spPr>
                  <a:xfrm>
                    <a:off x="7530693" y="4662068"/>
                    <a:ext cx="76809" cy="20574"/>
                  </a:xfrm>
                  <a:custGeom>
                    <a:avLst/>
                    <a:gdLst>
                      <a:gd name="connsiteX0" fmla="*/ 76810 w 76809"/>
                      <a:gd name="connsiteY0" fmla="*/ 10287 h 20574"/>
                      <a:gd name="connsiteX1" fmla="*/ 38405 w 76809"/>
                      <a:gd name="connsiteY1" fmla="*/ 20574 h 20574"/>
                      <a:gd name="connsiteX2" fmla="*/ 1 w 76809"/>
                      <a:gd name="connsiteY2" fmla="*/ 10287 h 20574"/>
                      <a:gd name="connsiteX3" fmla="*/ 38405 w 76809"/>
                      <a:gd name="connsiteY3" fmla="*/ 0 h 20574"/>
                      <a:gd name="connsiteX4" fmla="*/ 76810 w 76809"/>
                      <a:gd name="connsiteY4" fmla="*/ 10287 h 20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809" h="20574">
                        <a:moveTo>
                          <a:pt x="76810" y="10287"/>
                        </a:moveTo>
                        <a:cubicBezTo>
                          <a:pt x="76810" y="15968"/>
                          <a:pt x="59615" y="20574"/>
                          <a:pt x="38405" y="20574"/>
                        </a:cubicBezTo>
                        <a:cubicBezTo>
                          <a:pt x="17195" y="20574"/>
                          <a:pt x="1" y="15968"/>
                          <a:pt x="1" y="10287"/>
                        </a:cubicBezTo>
                        <a:cubicBezTo>
                          <a:pt x="1" y="4606"/>
                          <a:pt x="17195" y="0"/>
                          <a:pt x="38405" y="0"/>
                        </a:cubicBezTo>
                        <a:cubicBezTo>
                          <a:pt x="59615" y="0"/>
                          <a:pt x="76810" y="4606"/>
                          <a:pt x="76810" y="10287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17" name="Graphic 2">
                    <a:extLst>
                      <a:ext uri="{FF2B5EF4-FFF2-40B4-BE49-F238E27FC236}">
                        <a16:creationId xmlns:a16="http://schemas.microsoft.com/office/drawing/2014/main" id="{66597C89-4B3B-667B-4E1C-FEEB4B2E983A}"/>
                      </a:ext>
                    </a:extLst>
                  </p:cNvPr>
                  <p:cNvGrpSpPr/>
                  <p:nvPr/>
                </p:nvGrpSpPr>
                <p:grpSpPr>
                  <a:xfrm>
                    <a:off x="7490125" y="4570751"/>
                    <a:ext cx="157945" cy="59215"/>
                    <a:chOff x="7490125" y="4570751"/>
                    <a:chExt cx="157945" cy="59215"/>
                  </a:xfrm>
                  <a:solidFill>
                    <a:srgbClr val="155D77"/>
                  </a:solidFill>
                </p:grpSpPr>
                <p:grpSp>
                  <p:nvGrpSpPr>
                    <p:cNvPr id="118" name="Graphic 2">
                      <a:extLst>
                        <a:ext uri="{FF2B5EF4-FFF2-40B4-BE49-F238E27FC236}">
                          <a16:creationId xmlns:a16="http://schemas.microsoft.com/office/drawing/2014/main" id="{F88D53D6-DB45-2901-8DCD-2A202A413F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490125" y="4570751"/>
                      <a:ext cx="55064" cy="59215"/>
                      <a:chOff x="7490125" y="4570751"/>
                      <a:chExt cx="55064" cy="59215"/>
                    </a:xfrm>
                    <a:solidFill>
                      <a:srgbClr val="155D77"/>
                    </a:solidFill>
                  </p:grpSpPr>
                  <p:sp>
                    <p:nvSpPr>
                      <p:cNvPr id="119" name="Freeform: Shape 118">
                        <a:extLst>
                          <a:ext uri="{FF2B5EF4-FFF2-40B4-BE49-F238E27FC236}">
                            <a16:creationId xmlns:a16="http://schemas.microsoft.com/office/drawing/2014/main" id="{E8C3C173-4E47-3EAE-A03E-4B5AE9CE13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0125" y="4570751"/>
                        <a:ext cx="55064" cy="29595"/>
                      </a:xfrm>
                      <a:custGeom>
                        <a:avLst/>
                        <a:gdLst>
                          <a:gd name="connsiteX0" fmla="*/ 48798 w 55064"/>
                          <a:gd name="connsiteY0" fmla="*/ 29595 h 29595"/>
                          <a:gd name="connsiteX1" fmla="*/ 44683 w 55064"/>
                          <a:gd name="connsiteY1" fmla="*/ 28223 h 29595"/>
                          <a:gd name="connsiteX2" fmla="*/ 5592 w 55064"/>
                          <a:gd name="connsiteY2" fmla="*/ 12450 h 29595"/>
                          <a:gd name="connsiteX3" fmla="*/ 106 w 55064"/>
                          <a:gd name="connsiteY3" fmla="*/ 5592 h 29595"/>
                          <a:gd name="connsiteX4" fmla="*/ 6964 w 55064"/>
                          <a:gd name="connsiteY4" fmla="*/ 106 h 29595"/>
                          <a:gd name="connsiteX5" fmla="*/ 52912 w 55064"/>
                          <a:gd name="connsiteY5" fmla="*/ 19308 h 29595"/>
                          <a:gd name="connsiteX6" fmla="*/ 53598 w 55064"/>
                          <a:gd name="connsiteY6" fmla="*/ 28223 h 29595"/>
                          <a:gd name="connsiteX7" fmla="*/ 48798 w 55064"/>
                          <a:gd name="connsiteY7" fmla="*/ 29595 h 29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5064" h="29595">
                            <a:moveTo>
                              <a:pt x="48798" y="29595"/>
                            </a:moveTo>
                            <a:cubicBezTo>
                              <a:pt x="47426" y="29595"/>
                              <a:pt x="46054" y="28909"/>
                              <a:pt x="44683" y="28223"/>
                            </a:cubicBezTo>
                            <a:cubicBezTo>
                              <a:pt x="30281" y="15879"/>
                              <a:pt x="6278" y="12450"/>
                              <a:pt x="5592" y="12450"/>
                            </a:cubicBezTo>
                            <a:cubicBezTo>
                              <a:pt x="2163" y="11764"/>
                              <a:pt x="-580" y="9021"/>
                              <a:pt x="106" y="5592"/>
                            </a:cubicBezTo>
                            <a:cubicBezTo>
                              <a:pt x="792" y="2163"/>
                              <a:pt x="3535" y="-580"/>
                              <a:pt x="6964" y="106"/>
                            </a:cubicBezTo>
                            <a:cubicBezTo>
                              <a:pt x="8335" y="106"/>
                              <a:pt x="35767" y="3535"/>
                              <a:pt x="52912" y="19308"/>
                            </a:cubicBezTo>
                            <a:cubicBezTo>
                              <a:pt x="55656" y="21365"/>
                              <a:pt x="55656" y="25480"/>
                              <a:pt x="53598" y="28223"/>
                            </a:cubicBezTo>
                            <a:cubicBezTo>
                              <a:pt x="52227" y="28909"/>
                              <a:pt x="50169" y="29595"/>
                              <a:pt x="48798" y="29595"/>
                            </a:cubicBezTo>
                            <a:close/>
                          </a:path>
                        </a:pathLst>
                      </a:custGeom>
                      <a:solidFill>
                        <a:srgbClr val="155D77"/>
                      </a:solidFill>
                      <a:ln w="68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0" name="Freeform: Shape 119">
                        <a:extLst>
                          <a:ext uri="{FF2B5EF4-FFF2-40B4-BE49-F238E27FC236}">
                            <a16:creationId xmlns:a16="http://schemas.microsoft.com/office/drawing/2014/main" id="{D082C81A-5EA3-E2DF-0130-FB4591E38C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9307" y="4615500"/>
                        <a:ext cx="34261" cy="14466"/>
                      </a:xfrm>
                      <a:custGeom>
                        <a:avLst/>
                        <a:gdLst>
                          <a:gd name="connsiteX0" fmla="*/ 6012 w 34261"/>
                          <a:gd name="connsiteY0" fmla="*/ 14335 h 14466"/>
                          <a:gd name="connsiteX1" fmla="*/ 526 w 34261"/>
                          <a:gd name="connsiteY1" fmla="*/ 10221 h 14466"/>
                          <a:gd name="connsiteX2" fmla="*/ 3955 w 34261"/>
                          <a:gd name="connsiteY2" fmla="*/ 1991 h 14466"/>
                          <a:gd name="connsiteX3" fmla="*/ 29329 w 34261"/>
                          <a:gd name="connsiteY3" fmla="*/ 1991 h 14466"/>
                          <a:gd name="connsiteX4" fmla="*/ 34130 w 34261"/>
                          <a:gd name="connsiteY4" fmla="*/ 9535 h 14466"/>
                          <a:gd name="connsiteX5" fmla="*/ 26586 w 34261"/>
                          <a:gd name="connsiteY5" fmla="*/ 14335 h 14466"/>
                          <a:gd name="connsiteX6" fmla="*/ 8755 w 34261"/>
                          <a:gd name="connsiteY6" fmla="*/ 14335 h 14466"/>
                          <a:gd name="connsiteX7" fmla="*/ 6012 w 34261"/>
                          <a:gd name="connsiteY7" fmla="*/ 14335 h 144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4261" h="14466">
                            <a:moveTo>
                              <a:pt x="6012" y="14335"/>
                            </a:moveTo>
                            <a:cubicBezTo>
                              <a:pt x="3269" y="14335"/>
                              <a:pt x="1211" y="12964"/>
                              <a:pt x="526" y="10221"/>
                            </a:cubicBezTo>
                            <a:cubicBezTo>
                              <a:pt x="-846" y="6792"/>
                              <a:pt x="526" y="3363"/>
                              <a:pt x="3955" y="1991"/>
                            </a:cubicBezTo>
                            <a:cubicBezTo>
                              <a:pt x="12870" y="-2124"/>
                              <a:pt x="27958" y="1305"/>
                              <a:pt x="29329" y="1991"/>
                            </a:cubicBezTo>
                            <a:cubicBezTo>
                              <a:pt x="32758" y="2677"/>
                              <a:pt x="34816" y="6106"/>
                              <a:pt x="34130" y="9535"/>
                            </a:cubicBezTo>
                            <a:cubicBezTo>
                              <a:pt x="33444" y="12964"/>
                              <a:pt x="30015" y="15021"/>
                              <a:pt x="26586" y="14335"/>
                            </a:cubicBezTo>
                            <a:cubicBezTo>
                              <a:pt x="21785" y="12964"/>
                              <a:pt x="12870" y="12278"/>
                              <a:pt x="8755" y="14335"/>
                            </a:cubicBezTo>
                            <a:cubicBezTo>
                              <a:pt x="8069" y="14335"/>
                              <a:pt x="7384" y="14335"/>
                              <a:pt x="6012" y="14335"/>
                            </a:cubicBezTo>
                            <a:close/>
                          </a:path>
                        </a:pathLst>
                      </a:custGeom>
                      <a:solidFill>
                        <a:srgbClr val="155D77"/>
                      </a:solidFill>
                      <a:ln w="68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  <p:grpSp>
                  <p:nvGrpSpPr>
                    <p:cNvPr id="121" name="Graphic 2">
                      <a:extLst>
                        <a:ext uri="{FF2B5EF4-FFF2-40B4-BE49-F238E27FC236}">
                          <a16:creationId xmlns:a16="http://schemas.microsoft.com/office/drawing/2014/main" id="{8B11BB43-D252-1D44-F796-FD2B130268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593006" y="4570751"/>
                      <a:ext cx="55064" cy="59215"/>
                      <a:chOff x="7593006" y="4570751"/>
                      <a:chExt cx="55064" cy="59215"/>
                    </a:xfrm>
                    <a:solidFill>
                      <a:srgbClr val="155D77"/>
                    </a:solidFill>
                  </p:grpSpPr>
                  <p:sp>
                    <p:nvSpPr>
                      <p:cNvPr id="122" name="Freeform: Shape 121">
                        <a:extLst>
                          <a:ext uri="{FF2B5EF4-FFF2-40B4-BE49-F238E27FC236}">
                            <a16:creationId xmlns:a16="http://schemas.microsoft.com/office/drawing/2014/main" id="{AFFE4625-40FB-7A3B-3354-8ED21F283A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593006" y="4570751"/>
                        <a:ext cx="55064" cy="29595"/>
                      </a:xfrm>
                      <a:custGeom>
                        <a:avLst/>
                        <a:gdLst>
                          <a:gd name="connsiteX0" fmla="*/ 6267 w 55064"/>
                          <a:gd name="connsiteY0" fmla="*/ 29595 h 29595"/>
                          <a:gd name="connsiteX1" fmla="*/ 10382 w 55064"/>
                          <a:gd name="connsiteY1" fmla="*/ 28223 h 29595"/>
                          <a:gd name="connsiteX2" fmla="*/ 49472 w 55064"/>
                          <a:gd name="connsiteY2" fmla="*/ 12450 h 29595"/>
                          <a:gd name="connsiteX3" fmla="*/ 54959 w 55064"/>
                          <a:gd name="connsiteY3" fmla="*/ 5592 h 29595"/>
                          <a:gd name="connsiteX4" fmla="*/ 48101 w 55064"/>
                          <a:gd name="connsiteY4" fmla="*/ 106 h 29595"/>
                          <a:gd name="connsiteX5" fmla="*/ 2152 w 55064"/>
                          <a:gd name="connsiteY5" fmla="*/ 19308 h 29595"/>
                          <a:gd name="connsiteX6" fmla="*/ 1466 w 55064"/>
                          <a:gd name="connsiteY6" fmla="*/ 28223 h 29595"/>
                          <a:gd name="connsiteX7" fmla="*/ 6267 w 55064"/>
                          <a:gd name="connsiteY7" fmla="*/ 29595 h 29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5064" h="29595">
                            <a:moveTo>
                              <a:pt x="6267" y="29595"/>
                            </a:moveTo>
                            <a:cubicBezTo>
                              <a:pt x="7639" y="29595"/>
                              <a:pt x="9010" y="28909"/>
                              <a:pt x="10382" y="28223"/>
                            </a:cubicBezTo>
                            <a:cubicBezTo>
                              <a:pt x="24784" y="15879"/>
                              <a:pt x="48787" y="12450"/>
                              <a:pt x="49472" y="12450"/>
                            </a:cubicBezTo>
                            <a:cubicBezTo>
                              <a:pt x="52901" y="11764"/>
                              <a:pt x="55645" y="9021"/>
                              <a:pt x="54959" y="5592"/>
                            </a:cubicBezTo>
                            <a:cubicBezTo>
                              <a:pt x="54273" y="2163"/>
                              <a:pt x="51530" y="-580"/>
                              <a:pt x="48101" y="106"/>
                            </a:cubicBezTo>
                            <a:cubicBezTo>
                              <a:pt x="46729" y="106"/>
                              <a:pt x="19297" y="3535"/>
                              <a:pt x="2152" y="19308"/>
                            </a:cubicBezTo>
                            <a:cubicBezTo>
                              <a:pt x="-591" y="21365"/>
                              <a:pt x="-591" y="25480"/>
                              <a:pt x="1466" y="28223"/>
                            </a:cubicBezTo>
                            <a:cubicBezTo>
                              <a:pt x="2838" y="28909"/>
                              <a:pt x="4210" y="29595"/>
                              <a:pt x="6267" y="29595"/>
                            </a:cubicBezTo>
                            <a:close/>
                          </a:path>
                        </a:pathLst>
                      </a:custGeom>
                      <a:solidFill>
                        <a:srgbClr val="155D77"/>
                      </a:solidFill>
                      <a:ln w="68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123" name="Freeform: Shape 122">
                        <a:extLst>
                          <a:ext uri="{FF2B5EF4-FFF2-40B4-BE49-F238E27FC236}">
                            <a16:creationId xmlns:a16="http://schemas.microsoft.com/office/drawing/2014/main" id="{E4151EB3-FB0C-23EF-1D22-E23F1B1689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603942" y="4615500"/>
                        <a:ext cx="34261" cy="14466"/>
                      </a:xfrm>
                      <a:custGeom>
                        <a:avLst/>
                        <a:gdLst>
                          <a:gd name="connsiteX0" fmla="*/ 28249 w 34261"/>
                          <a:gd name="connsiteY0" fmla="*/ 14335 h 14466"/>
                          <a:gd name="connsiteX1" fmla="*/ 33735 w 34261"/>
                          <a:gd name="connsiteY1" fmla="*/ 10221 h 14466"/>
                          <a:gd name="connsiteX2" fmla="*/ 30306 w 34261"/>
                          <a:gd name="connsiteY2" fmla="*/ 1991 h 14466"/>
                          <a:gd name="connsiteX3" fmla="*/ 4932 w 34261"/>
                          <a:gd name="connsiteY3" fmla="*/ 1991 h 14466"/>
                          <a:gd name="connsiteX4" fmla="*/ 131 w 34261"/>
                          <a:gd name="connsiteY4" fmla="*/ 9535 h 14466"/>
                          <a:gd name="connsiteX5" fmla="*/ 7675 w 34261"/>
                          <a:gd name="connsiteY5" fmla="*/ 14335 h 14466"/>
                          <a:gd name="connsiteX6" fmla="*/ 25506 w 34261"/>
                          <a:gd name="connsiteY6" fmla="*/ 14335 h 14466"/>
                          <a:gd name="connsiteX7" fmla="*/ 28249 w 34261"/>
                          <a:gd name="connsiteY7" fmla="*/ 14335 h 144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4261" h="14466">
                            <a:moveTo>
                              <a:pt x="28249" y="14335"/>
                            </a:moveTo>
                            <a:cubicBezTo>
                              <a:pt x="30992" y="14335"/>
                              <a:pt x="33050" y="12964"/>
                              <a:pt x="33735" y="10221"/>
                            </a:cubicBezTo>
                            <a:cubicBezTo>
                              <a:pt x="35107" y="6792"/>
                              <a:pt x="33735" y="3363"/>
                              <a:pt x="30306" y="1991"/>
                            </a:cubicBezTo>
                            <a:cubicBezTo>
                              <a:pt x="21391" y="-2124"/>
                              <a:pt x="6303" y="1305"/>
                              <a:pt x="4932" y="1991"/>
                            </a:cubicBezTo>
                            <a:cubicBezTo>
                              <a:pt x="1503" y="2677"/>
                              <a:pt x="-555" y="6106"/>
                              <a:pt x="131" y="9535"/>
                            </a:cubicBezTo>
                            <a:cubicBezTo>
                              <a:pt x="817" y="12964"/>
                              <a:pt x="4246" y="15021"/>
                              <a:pt x="7675" y="14335"/>
                            </a:cubicBezTo>
                            <a:cubicBezTo>
                              <a:pt x="12476" y="12964"/>
                              <a:pt x="21391" y="12278"/>
                              <a:pt x="25506" y="14335"/>
                            </a:cubicBezTo>
                            <a:cubicBezTo>
                              <a:pt x="26877" y="14335"/>
                              <a:pt x="27563" y="14335"/>
                              <a:pt x="28249" y="14335"/>
                            </a:cubicBezTo>
                            <a:close/>
                          </a:path>
                        </a:pathLst>
                      </a:custGeom>
                      <a:solidFill>
                        <a:srgbClr val="155D77"/>
                      </a:solidFill>
                      <a:ln w="68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</p:grpSp>
          </p:grpSp>
          <p:grpSp>
            <p:nvGrpSpPr>
              <p:cNvPr id="124" name="Graphic 2">
                <a:extLst>
                  <a:ext uri="{FF2B5EF4-FFF2-40B4-BE49-F238E27FC236}">
                    <a16:creationId xmlns:a16="http://schemas.microsoft.com/office/drawing/2014/main" id="{1C5B6D8A-D4CA-6E37-2DBC-34F3DB218F75}"/>
                  </a:ext>
                </a:extLst>
              </p:cNvPr>
              <p:cNvGrpSpPr/>
              <p:nvPr/>
            </p:nvGrpSpPr>
            <p:grpSpPr>
              <a:xfrm>
                <a:off x="4488484" y="3694404"/>
                <a:ext cx="349758" cy="349758"/>
                <a:chOff x="4488484" y="3694404"/>
                <a:chExt cx="349758" cy="349758"/>
              </a:xfrm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031A6145-D953-23CB-BA08-C3F294003D02}"/>
                    </a:ext>
                  </a:extLst>
                </p:cNvPr>
                <p:cNvSpPr/>
                <p:nvPr/>
              </p:nvSpPr>
              <p:spPr>
                <a:xfrm>
                  <a:off x="4488484" y="3694404"/>
                  <a:ext cx="349758" cy="349758"/>
                </a:xfrm>
                <a:custGeom>
                  <a:avLst/>
                  <a:gdLst>
                    <a:gd name="connsiteX0" fmla="*/ 349758 w 349758"/>
                    <a:gd name="connsiteY0" fmla="*/ 174879 h 349758"/>
                    <a:gd name="connsiteX1" fmla="*/ 174879 w 349758"/>
                    <a:gd name="connsiteY1" fmla="*/ 349758 h 349758"/>
                    <a:gd name="connsiteX2" fmla="*/ 0 w 349758"/>
                    <a:gd name="connsiteY2" fmla="*/ 174879 h 349758"/>
                    <a:gd name="connsiteX3" fmla="*/ 174879 w 349758"/>
                    <a:gd name="connsiteY3" fmla="*/ 0 h 349758"/>
                    <a:gd name="connsiteX4" fmla="*/ 349758 w 349758"/>
                    <a:gd name="connsiteY4" fmla="*/ 174879 h 349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758" h="349758">
                      <a:moveTo>
                        <a:pt x="349758" y="174879"/>
                      </a:moveTo>
                      <a:cubicBezTo>
                        <a:pt x="349758" y="271462"/>
                        <a:pt x="271462" y="349758"/>
                        <a:pt x="174879" y="349758"/>
                      </a:cubicBezTo>
                      <a:cubicBezTo>
                        <a:pt x="78296" y="349758"/>
                        <a:pt x="0" y="271462"/>
                        <a:pt x="0" y="174879"/>
                      </a:cubicBezTo>
                      <a:cubicBezTo>
                        <a:pt x="0" y="78296"/>
                        <a:pt x="78296" y="0"/>
                        <a:pt x="174879" y="0"/>
                      </a:cubicBezTo>
                      <a:cubicBezTo>
                        <a:pt x="271462" y="0"/>
                        <a:pt x="349758" y="78296"/>
                        <a:pt x="349758" y="174879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6" name="Graphic 2">
                  <a:extLst>
                    <a:ext uri="{FF2B5EF4-FFF2-40B4-BE49-F238E27FC236}">
                      <a16:creationId xmlns:a16="http://schemas.microsoft.com/office/drawing/2014/main" id="{7B60946C-6BA5-D7E1-27D2-E6F1C9A30788}"/>
                    </a:ext>
                  </a:extLst>
                </p:cNvPr>
                <p:cNvGrpSpPr/>
                <p:nvPr/>
              </p:nvGrpSpPr>
              <p:grpSpPr>
                <a:xfrm>
                  <a:off x="4572152" y="3788176"/>
                  <a:ext cx="182422" cy="162716"/>
                  <a:chOff x="4572152" y="3788176"/>
                  <a:chExt cx="182422" cy="162716"/>
                </a:xfrm>
                <a:solidFill>
                  <a:srgbClr val="FFFFFF"/>
                </a:solidFill>
              </p:grpSpPr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90283C6F-472E-EDA4-485A-32E8DFB8CDAC}"/>
                      </a:ext>
                    </a:extLst>
                  </p:cNvPr>
                  <p:cNvSpPr/>
                  <p:nvPr/>
                </p:nvSpPr>
                <p:spPr>
                  <a:xfrm>
                    <a:off x="4572152" y="3861739"/>
                    <a:ext cx="52120" cy="89154"/>
                  </a:xfrm>
                  <a:custGeom>
                    <a:avLst/>
                    <a:gdLst>
                      <a:gd name="connsiteX0" fmla="*/ 26061 w 52120"/>
                      <a:gd name="connsiteY0" fmla="*/ 89154 h 89154"/>
                      <a:gd name="connsiteX1" fmla="*/ 26061 w 52120"/>
                      <a:gd name="connsiteY1" fmla="*/ 89154 h 89154"/>
                      <a:gd name="connsiteX2" fmla="*/ 0 w 52120"/>
                      <a:gd name="connsiteY2" fmla="*/ 63094 h 89154"/>
                      <a:gd name="connsiteX3" fmla="*/ 0 w 52120"/>
                      <a:gd name="connsiteY3" fmla="*/ 26061 h 89154"/>
                      <a:gd name="connsiteX4" fmla="*/ 26061 w 52120"/>
                      <a:gd name="connsiteY4" fmla="*/ 0 h 89154"/>
                      <a:gd name="connsiteX5" fmla="*/ 26061 w 52120"/>
                      <a:gd name="connsiteY5" fmla="*/ 0 h 89154"/>
                      <a:gd name="connsiteX6" fmla="*/ 52121 w 52120"/>
                      <a:gd name="connsiteY6" fmla="*/ 26061 h 89154"/>
                      <a:gd name="connsiteX7" fmla="*/ 52121 w 52120"/>
                      <a:gd name="connsiteY7" fmla="*/ 63094 h 89154"/>
                      <a:gd name="connsiteX8" fmla="*/ 26061 w 52120"/>
                      <a:gd name="connsiteY8" fmla="*/ 89154 h 89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2120" h="89154">
                        <a:moveTo>
                          <a:pt x="26061" y="89154"/>
                        </a:moveTo>
                        <a:lnTo>
                          <a:pt x="26061" y="89154"/>
                        </a:lnTo>
                        <a:cubicBezTo>
                          <a:pt x="11659" y="89154"/>
                          <a:pt x="0" y="77496"/>
                          <a:pt x="0" y="63094"/>
                        </a:cubicBezTo>
                        <a:lnTo>
                          <a:pt x="0" y="26061"/>
                        </a:lnTo>
                        <a:cubicBezTo>
                          <a:pt x="0" y="11659"/>
                          <a:pt x="11659" y="0"/>
                          <a:pt x="26061" y="0"/>
                        </a:cubicBezTo>
                        <a:lnTo>
                          <a:pt x="26061" y="0"/>
                        </a:lnTo>
                        <a:cubicBezTo>
                          <a:pt x="40462" y="0"/>
                          <a:pt x="52121" y="11659"/>
                          <a:pt x="52121" y="26061"/>
                        </a:cubicBezTo>
                        <a:lnTo>
                          <a:pt x="52121" y="63094"/>
                        </a:lnTo>
                        <a:cubicBezTo>
                          <a:pt x="52121" y="77496"/>
                          <a:pt x="40462" y="89154"/>
                          <a:pt x="26061" y="8915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17BF47E0-3DB7-02F0-1A34-8E05A1CCC1A9}"/>
                      </a:ext>
                    </a:extLst>
                  </p:cNvPr>
                  <p:cNvSpPr/>
                  <p:nvPr/>
                </p:nvSpPr>
                <p:spPr>
                  <a:xfrm>
                    <a:off x="4636617" y="3788176"/>
                    <a:ext cx="117957" cy="155858"/>
                  </a:xfrm>
                  <a:custGeom>
                    <a:avLst/>
                    <a:gdLst>
                      <a:gd name="connsiteX0" fmla="*/ 117957 w 117957"/>
                      <a:gd name="connsiteY0" fmla="*/ 98937 h 155858"/>
                      <a:gd name="connsiteX1" fmla="*/ 114528 w 117957"/>
                      <a:gd name="connsiteY1" fmla="*/ 89337 h 155858"/>
                      <a:gd name="connsiteX2" fmla="*/ 113157 w 117957"/>
                      <a:gd name="connsiteY2" fmla="*/ 79735 h 155858"/>
                      <a:gd name="connsiteX3" fmla="*/ 115214 w 117957"/>
                      <a:gd name="connsiteY3" fmla="*/ 72877 h 155858"/>
                      <a:gd name="connsiteX4" fmla="*/ 102184 w 117957"/>
                      <a:gd name="connsiteY4" fmla="*/ 59161 h 155858"/>
                      <a:gd name="connsiteX5" fmla="*/ 102184 w 117957"/>
                      <a:gd name="connsiteY5" fmla="*/ 59161 h 155858"/>
                      <a:gd name="connsiteX6" fmla="*/ 65837 w 117957"/>
                      <a:gd name="connsiteY6" fmla="*/ 59161 h 155858"/>
                      <a:gd name="connsiteX7" fmla="*/ 57607 w 117957"/>
                      <a:gd name="connsiteY7" fmla="*/ 50246 h 155858"/>
                      <a:gd name="connsiteX8" fmla="*/ 58293 w 117957"/>
                      <a:gd name="connsiteY8" fmla="*/ 26243 h 155858"/>
                      <a:gd name="connsiteX9" fmla="*/ 39776 w 117957"/>
                      <a:gd name="connsiteY9" fmla="*/ 183 h 155858"/>
                      <a:gd name="connsiteX10" fmla="*/ 32918 w 117957"/>
                      <a:gd name="connsiteY10" fmla="*/ 2240 h 155858"/>
                      <a:gd name="connsiteX11" fmla="*/ 30861 w 117957"/>
                      <a:gd name="connsiteY11" fmla="*/ 7726 h 155858"/>
                      <a:gd name="connsiteX12" fmla="*/ 30861 w 117957"/>
                      <a:gd name="connsiteY12" fmla="*/ 30357 h 155858"/>
                      <a:gd name="connsiteX13" fmla="*/ 30175 w 117957"/>
                      <a:gd name="connsiteY13" fmla="*/ 33786 h 155858"/>
                      <a:gd name="connsiteX14" fmla="*/ 8229 w 117957"/>
                      <a:gd name="connsiteY14" fmla="*/ 75621 h 155858"/>
                      <a:gd name="connsiteX15" fmla="*/ 6172 w 117957"/>
                      <a:gd name="connsiteY15" fmla="*/ 78363 h 155858"/>
                      <a:gd name="connsiteX16" fmla="*/ 0 w 117957"/>
                      <a:gd name="connsiteY16" fmla="*/ 94823 h 155858"/>
                      <a:gd name="connsiteX17" fmla="*/ 0 w 117957"/>
                      <a:gd name="connsiteY17" fmla="*/ 142829 h 155858"/>
                      <a:gd name="connsiteX18" fmla="*/ 2743 w 117957"/>
                      <a:gd name="connsiteY18" fmla="*/ 148315 h 155858"/>
                      <a:gd name="connsiteX19" fmla="*/ 18516 w 117957"/>
                      <a:gd name="connsiteY19" fmla="*/ 155859 h 155858"/>
                      <a:gd name="connsiteX20" fmla="*/ 86411 w 117957"/>
                      <a:gd name="connsiteY20" fmla="*/ 155859 h 155858"/>
                      <a:gd name="connsiteX21" fmla="*/ 86411 w 117957"/>
                      <a:gd name="connsiteY21" fmla="*/ 155859 h 155858"/>
                      <a:gd name="connsiteX22" fmla="*/ 86411 w 117957"/>
                      <a:gd name="connsiteY22" fmla="*/ 155859 h 155858"/>
                      <a:gd name="connsiteX23" fmla="*/ 87096 w 117957"/>
                      <a:gd name="connsiteY23" fmla="*/ 155859 h 155858"/>
                      <a:gd name="connsiteX24" fmla="*/ 87096 w 117957"/>
                      <a:gd name="connsiteY24" fmla="*/ 155859 h 155858"/>
                      <a:gd name="connsiteX25" fmla="*/ 99441 w 117957"/>
                      <a:gd name="connsiteY25" fmla="*/ 142829 h 155858"/>
                      <a:gd name="connsiteX26" fmla="*/ 99441 w 117957"/>
                      <a:gd name="connsiteY26" fmla="*/ 142143 h 155858"/>
                      <a:gd name="connsiteX27" fmla="*/ 104241 w 117957"/>
                      <a:gd name="connsiteY27" fmla="*/ 134599 h 155858"/>
                      <a:gd name="connsiteX28" fmla="*/ 111099 w 117957"/>
                      <a:gd name="connsiteY28" fmla="*/ 122940 h 155858"/>
                      <a:gd name="connsiteX29" fmla="*/ 110414 w 117957"/>
                      <a:gd name="connsiteY29" fmla="*/ 118140 h 155858"/>
                      <a:gd name="connsiteX30" fmla="*/ 112471 w 117957"/>
                      <a:gd name="connsiteY30" fmla="*/ 109224 h 155858"/>
                      <a:gd name="connsiteX31" fmla="*/ 117957 w 117957"/>
                      <a:gd name="connsiteY31" fmla="*/ 98937 h 155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17957" h="155858">
                        <a:moveTo>
                          <a:pt x="117957" y="98937"/>
                        </a:moveTo>
                        <a:cubicBezTo>
                          <a:pt x="117957" y="95508"/>
                          <a:pt x="116586" y="92079"/>
                          <a:pt x="114528" y="89337"/>
                        </a:cubicBezTo>
                        <a:cubicBezTo>
                          <a:pt x="111785" y="86593"/>
                          <a:pt x="111785" y="82479"/>
                          <a:pt x="113157" y="79735"/>
                        </a:cubicBezTo>
                        <a:cubicBezTo>
                          <a:pt x="114528" y="77678"/>
                          <a:pt x="115214" y="74934"/>
                          <a:pt x="115214" y="72877"/>
                        </a:cubicBezTo>
                        <a:cubicBezTo>
                          <a:pt x="115214" y="65334"/>
                          <a:pt x="109728" y="59847"/>
                          <a:pt x="102184" y="59161"/>
                        </a:cubicBezTo>
                        <a:lnTo>
                          <a:pt x="102184" y="59161"/>
                        </a:lnTo>
                        <a:lnTo>
                          <a:pt x="65837" y="59161"/>
                        </a:lnTo>
                        <a:cubicBezTo>
                          <a:pt x="61036" y="59161"/>
                          <a:pt x="57607" y="55047"/>
                          <a:pt x="57607" y="50246"/>
                        </a:cubicBezTo>
                        <a:cubicBezTo>
                          <a:pt x="58293" y="44073"/>
                          <a:pt x="58979" y="35158"/>
                          <a:pt x="58293" y="26243"/>
                        </a:cubicBezTo>
                        <a:cubicBezTo>
                          <a:pt x="56235" y="9098"/>
                          <a:pt x="45263" y="2240"/>
                          <a:pt x="39776" y="183"/>
                        </a:cubicBezTo>
                        <a:cubicBezTo>
                          <a:pt x="37033" y="-504"/>
                          <a:pt x="34290" y="868"/>
                          <a:pt x="32918" y="2240"/>
                        </a:cubicBezTo>
                        <a:cubicBezTo>
                          <a:pt x="31547" y="3612"/>
                          <a:pt x="30861" y="5669"/>
                          <a:pt x="30861" y="7726"/>
                        </a:cubicBezTo>
                        <a:lnTo>
                          <a:pt x="30861" y="30357"/>
                        </a:lnTo>
                        <a:cubicBezTo>
                          <a:pt x="30861" y="31729"/>
                          <a:pt x="30861" y="33101"/>
                          <a:pt x="30175" y="33786"/>
                        </a:cubicBezTo>
                        <a:cubicBezTo>
                          <a:pt x="26746" y="41331"/>
                          <a:pt x="11658" y="71505"/>
                          <a:pt x="8229" y="75621"/>
                        </a:cubicBezTo>
                        <a:cubicBezTo>
                          <a:pt x="7544" y="76992"/>
                          <a:pt x="6858" y="77678"/>
                          <a:pt x="6172" y="78363"/>
                        </a:cubicBezTo>
                        <a:cubicBezTo>
                          <a:pt x="2057" y="82479"/>
                          <a:pt x="0" y="88650"/>
                          <a:pt x="0" y="94823"/>
                        </a:cubicBezTo>
                        <a:lnTo>
                          <a:pt x="0" y="142829"/>
                        </a:lnTo>
                        <a:cubicBezTo>
                          <a:pt x="0" y="144886"/>
                          <a:pt x="686" y="146943"/>
                          <a:pt x="2743" y="148315"/>
                        </a:cubicBezTo>
                        <a:cubicBezTo>
                          <a:pt x="10973" y="155859"/>
                          <a:pt x="18516" y="155859"/>
                          <a:pt x="18516" y="155859"/>
                        </a:cubicBezTo>
                        <a:lnTo>
                          <a:pt x="86411" y="155859"/>
                        </a:lnTo>
                        <a:cubicBezTo>
                          <a:pt x="86411" y="155859"/>
                          <a:pt x="86411" y="155859"/>
                          <a:pt x="86411" y="155859"/>
                        </a:cubicBezTo>
                        <a:cubicBezTo>
                          <a:pt x="86411" y="155859"/>
                          <a:pt x="86411" y="155859"/>
                          <a:pt x="86411" y="155859"/>
                        </a:cubicBezTo>
                        <a:lnTo>
                          <a:pt x="87096" y="155859"/>
                        </a:lnTo>
                        <a:lnTo>
                          <a:pt x="87096" y="155859"/>
                        </a:lnTo>
                        <a:cubicBezTo>
                          <a:pt x="93954" y="155859"/>
                          <a:pt x="99441" y="149687"/>
                          <a:pt x="99441" y="142829"/>
                        </a:cubicBezTo>
                        <a:lnTo>
                          <a:pt x="99441" y="142143"/>
                        </a:lnTo>
                        <a:cubicBezTo>
                          <a:pt x="99441" y="138714"/>
                          <a:pt x="101498" y="136656"/>
                          <a:pt x="104241" y="134599"/>
                        </a:cubicBezTo>
                        <a:cubicBezTo>
                          <a:pt x="108356" y="132542"/>
                          <a:pt x="111099" y="127741"/>
                          <a:pt x="111099" y="122940"/>
                        </a:cubicBezTo>
                        <a:cubicBezTo>
                          <a:pt x="111099" y="120883"/>
                          <a:pt x="110414" y="119511"/>
                          <a:pt x="110414" y="118140"/>
                        </a:cubicBezTo>
                        <a:cubicBezTo>
                          <a:pt x="109042" y="114711"/>
                          <a:pt x="109728" y="111282"/>
                          <a:pt x="112471" y="109224"/>
                        </a:cubicBezTo>
                        <a:cubicBezTo>
                          <a:pt x="115214" y="107853"/>
                          <a:pt x="117957" y="103738"/>
                          <a:pt x="117957" y="9893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9" name="Graphic 2">
                <a:extLst>
                  <a:ext uri="{FF2B5EF4-FFF2-40B4-BE49-F238E27FC236}">
                    <a16:creationId xmlns:a16="http://schemas.microsoft.com/office/drawing/2014/main" id="{06064CDA-33C5-C404-D366-BFF6C438865D}"/>
                  </a:ext>
                </a:extLst>
              </p:cNvPr>
              <p:cNvGrpSpPr/>
              <p:nvPr/>
            </p:nvGrpSpPr>
            <p:grpSpPr>
              <a:xfrm>
                <a:off x="6639839" y="2995574"/>
                <a:ext cx="242773" cy="242773"/>
                <a:chOff x="6639839" y="2995574"/>
                <a:chExt cx="242773" cy="242773"/>
              </a:xfrm>
            </p:grpSpPr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92E376F6-2114-22E1-E08A-40128C0A091B}"/>
                    </a:ext>
                  </a:extLst>
                </p:cNvPr>
                <p:cNvSpPr/>
                <p:nvPr/>
              </p:nvSpPr>
              <p:spPr>
                <a:xfrm>
                  <a:off x="6639839" y="2995574"/>
                  <a:ext cx="242773" cy="242773"/>
                </a:xfrm>
                <a:custGeom>
                  <a:avLst/>
                  <a:gdLst>
                    <a:gd name="connsiteX0" fmla="*/ 242773 w 242773"/>
                    <a:gd name="connsiteY0" fmla="*/ 121387 h 242773"/>
                    <a:gd name="connsiteX1" fmla="*/ 121387 w 242773"/>
                    <a:gd name="connsiteY1" fmla="*/ 242773 h 242773"/>
                    <a:gd name="connsiteX2" fmla="*/ 0 w 242773"/>
                    <a:gd name="connsiteY2" fmla="*/ 121387 h 242773"/>
                    <a:gd name="connsiteX3" fmla="*/ 121387 w 242773"/>
                    <a:gd name="connsiteY3" fmla="*/ 0 h 242773"/>
                    <a:gd name="connsiteX4" fmla="*/ 242773 w 242773"/>
                    <a:gd name="connsiteY4" fmla="*/ 121387 h 24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773" h="242773">
                      <a:moveTo>
                        <a:pt x="242773" y="121387"/>
                      </a:moveTo>
                      <a:cubicBezTo>
                        <a:pt x="242773" y="188427"/>
                        <a:pt x="188427" y="242773"/>
                        <a:pt x="121387" y="242773"/>
                      </a:cubicBezTo>
                      <a:cubicBezTo>
                        <a:pt x="54347" y="242773"/>
                        <a:pt x="0" y="188427"/>
                        <a:pt x="0" y="121387"/>
                      </a:cubicBezTo>
                      <a:cubicBezTo>
                        <a:pt x="0" y="54347"/>
                        <a:pt x="54347" y="0"/>
                        <a:pt x="121387" y="0"/>
                      </a:cubicBezTo>
                      <a:cubicBezTo>
                        <a:pt x="188427" y="0"/>
                        <a:pt x="242773" y="54347"/>
                        <a:pt x="242773" y="121387"/>
                      </a:cubicBezTo>
                      <a:close/>
                    </a:path>
                  </a:pathLst>
                </a:custGeom>
                <a:solidFill>
                  <a:srgbClr val="FFEEA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1" name="Graphic 2">
                  <a:extLst>
                    <a:ext uri="{FF2B5EF4-FFF2-40B4-BE49-F238E27FC236}">
                      <a16:creationId xmlns:a16="http://schemas.microsoft.com/office/drawing/2014/main" id="{E34B9681-95CD-FA2E-F823-1C9CAB5019B7}"/>
                    </a:ext>
                  </a:extLst>
                </p:cNvPr>
                <p:cNvGrpSpPr/>
                <p:nvPr/>
              </p:nvGrpSpPr>
              <p:grpSpPr>
                <a:xfrm>
                  <a:off x="6672300" y="3025846"/>
                  <a:ext cx="154053" cy="138068"/>
                  <a:chOff x="6672300" y="3025846"/>
                  <a:chExt cx="154053" cy="138068"/>
                </a:xfrm>
                <a:solidFill>
                  <a:srgbClr val="155D77"/>
                </a:solidFill>
              </p:grpSpPr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6EAD58DA-D4BB-3B97-3A3F-EF38EED70203}"/>
                      </a:ext>
                    </a:extLst>
                  </p:cNvPr>
                  <p:cNvSpPr/>
                  <p:nvPr/>
                </p:nvSpPr>
                <p:spPr>
                  <a:xfrm rot="-4689850">
                    <a:off x="6770566" y="3081940"/>
                    <a:ext cx="50747" cy="30173"/>
                  </a:xfrm>
                  <a:custGeom>
                    <a:avLst/>
                    <a:gdLst>
                      <a:gd name="connsiteX0" fmla="*/ 50747 w 50747"/>
                      <a:gd name="connsiteY0" fmla="*/ 15087 h 30173"/>
                      <a:gd name="connsiteX1" fmla="*/ 25373 w 50747"/>
                      <a:gd name="connsiteY1" fmla="*/ 30174 h 30173"/>
                      <a:gd name="connsiteX2" fmla="*/ 0 w 50747"/>
                      <a:gd name="connsiteY2" fmla="*/ 15087 h 30173"/>
                      <a:gd name="connsiteX3" fmla="*/ 25373 w 50747"/>
                      <a:gd name="connsiteY3" fmla="*/ 0 h 30173"/>
                      <a:gd name="connsiteX4" fmla="*/ 50747 w 50747"/>
                      <a:gd name="connsiteY4" fmla="*/ 15087 h 30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747" h="30173">
                        <a:moveTo>
                          <a:pt x="50747" y="15087"/>
                        </a:moveTo>
                        <a:cubicBezTo>
                          <a:pt x="50747" y="23419"/>
                          <a:pt x="39387" y="30174"/>
                          <a:pt x="25373" y="30174"/>
                        </a:cubicBezTo>
                        <a:cubicBezTo>
                          <a:pt x="11360" y="30174"/>
                          <a:pt x="0" y="23419"/>
                          <a:pt x="0" y="15087"/>
                        </a:cubicBezTo>
                        <a:cubicBezTo>
                          <a:pt x="0" y="6755"/>
                          <a:pt x="11360" y="0"/>
                          <a:pt x="25373" y="0"/>
                        </a:cubicBezTo>
                        <a:cubicBezTo>
                          <a:pt x="39387" y="0"/>
                          <a:pt x="50747" y="6755"/>
                          <a:pt x="50747" y="15087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7445755C-16B3-9D1C-3743-012950DE8941}"/>
                      </a:ext>
                    </a:extLst>
                  </p:cNvPr>
                  <p:cNvSpPr/>
                  <p:nvPr/>
                </p:nvSpPr>
                <p:spPr>
                  <a:xfrm rot="-4689850">
                    <a:off x="6706399" y="3120899"/>
                    <a:ext cx="50747" cy="30173"/>
                  </a:xfrm>
                  <a:custGeom>
                    <a:avLst/>
                    <a:gdLst>
                      <a:gd name="connsiteX0" fmla="*/ 50747 w 50747"/>
                      <a:gd name="connsiteY0" fmla="*/ 15087 h 30173"/>
                      <a:gd name="connsiteX1" fmla="*/ 25374 w 50747"/>
                      <a:gd name="connsiteY1" fmla="*/ 30174 h 30173"/>
                      <a:gd name="connsiteX2" fmla="*/ 0 w 50747"/>
                      <a:gd name="connsiteY2" fmla="*/ 15087 h 30173"/>
                      <a:gd name="connsiteX3" fmla="*/ 25374 w 50747"/>
                      <a:gd name="connsiteY3" fmla="*/ 0 h 30173"/>
                      <a:gd name="connsiteX4" fmla="*/ 50747 w 50747"/>
                      <a:gd name="connsiteY4" fmla="*/ 15087 h 30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747" h="30173">
                        <a:moveTo>
                          <a:pt x="50747" y="15087"/>
                        </a:moveTo>
                        <a:cubicBezTo>
                          <a:pt x="50747" y="23419"/>
                          <a:pt x="39387" y="30174"/>
                          <a:pt x="25374" y="30174"/>
                        </a:cubicBezTo>
                        <a:cubicBezTo>
                          <a:pt x="11360" y="30174"/>
                          <a:pt x="0" y="23419"/>
                          <a:pt x="0" y="15087"/>
                        </a:cubicBezTo>
                        <a:cubicBezTo>
                          <a:pt x="0" y="6755"/>
                          <a:pt x="11360" y="0"/>
                          <a:pt x="25374" y="0"/>
                        </a:cubicBezTo>
                        <a:cubicBezTo>
                          <a:pt x="39387" y="0"/>
                          <a:pt x="50747" y="6755"/>
                          <a:pt x="50747" y="15087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42071BFB-14DD-6E0F-8CB9-49BED0D120CE}"/>
                      </a:ext>
                    </a:extLst>
                  </p:cNvPr>
                  <p:cNvSpPr/>
                  <p:nvPr/>
                </p:nvSpPr>
                <p:spPr>
                  <a:xfrm>
                    <a:off x="6784017" y="3049115"/>
                    <a:ext cx="42335" cy="27383"/>
                  </a:xfrm>
                  <a:custGeom>
                    <a:avLst/>
                    <a:gdLst>
                      <a:gd name="connsiteX0" fmla="*/ 36187 w 42335"/>
                      <a:gd name="connsiteY0" fmla="*/ 27383 h 27383"/>
                      <a:gd name="connsiteX1" fmla="*/ 30701 w 42335"/>
                      <a:gd name="connsiteY1" fmla="*/ 23954 h 27383"/>
                      <a:gd name="connsiteX2" fmla="*/ 8755 w 42335"/>
                      <a:gd name="connsiteY2" fmla="*/ 13667 h 27383"/>
                      <a:gd name="connsiteX3" fmla="*/ 526 w 42335"/>
                      <a:gd name="connsiteY3" fmla="*/ 10238 h 27383"/>
                      <a:gd name="connsiteX4" fmla="*/ 3955 w 42335"/>
                      <a:gd name="connsiteY4" fmla="*/ 2009 h 27383"/>
                      <a:gd name="connsiteX5" fmla="*/ 41674 w 42335"/>
                      <a:gd name="connsiteY5" fmla="*/ 17782 h 27383"/>
                      <a:gd name="connsiteX6" fmla="*/ 38930 w 42335"/>
                      <a:gd name="connsiteY6" fmla="*/ 26012 h 27383"/>
                      <a:gd name="connsiteX7" fmla="*/ 36187 w 42335"/>
                      <a:gd name="connsiteY7" fmla="*/ 27383 h 2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335" h="27383">
                        <a:moveTo>
                          <a:pt x="36187" y="27383"/>
                        </a:moveTo>
                        <a:cubicBezTo>
                          <a:pt x="34130" y="27383"/>
                          <a:pt x="32072" y="26012"/>
                          <a:pt x="30701" y="23954"/>
                        </a:cubicBezTo>
                        <a:cubicBezTo>
                          <a:pt x="22471" y="7495"/>
                          <a:pt x="9441" y="12981"/>
                          <a:pt x="8755" y="13667"/>
                        </a:cubicBezTo>
                        <a:cubicBezTo>
                          <a:pt x="5326" y="15039"/>
                          <a:pt x="1897" y="13667"/>
                          <a:pt x="526" y="10238"/>
                        </a:cubicBezTo>
                        <a:cubicBezTo>
                          <a:pt x="-846" y="6809"/>
                          <a:pt x="526" y="3380"/>
                          <a:pt x="3955" y="2009"/>
                        </a:cubicBezTo>
                        <a:cubicBezTo>
                          <a:pt x="12184" y="-1420"/>
                          <a:pt x="30701" y="-2792"/>
                          <a:pt x="41674" y="17782"/>
                        </a:cubicBezTo>
                        <a:cubicBezTo>
                          <a:pt x="43045" y="20525"/>
                          <a:pt x="42359" y="24640"/>
                          <a:pt x="38930" y="26012"/>
                        </a:cubicBezTo>
                        <a:cubicBezTo>
                          <a:pt x="37559" y="27383"/>
                          <a:pt x="36873" y="27383"/>
                          <a:pt x="36187" y="27383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135" name="Graphic 2">
                    <a:extLst>
                      <a:ext uri="{FF2B5EF4-FFF2-40B4-BE49-F238E27FC236}">
                        <a16:creationId xmlns:a16="http://schemas.microsoft.com/office/drawing/2014/main" id="{8AF423A2-CF10-EF63-0C1C-CDFB77911ABC}"/>
                      </a:ext>
                    </a:extLst>
                  </p:cNvPr>
                  <p:cNvGrpSpPr/>
                  <p:nvPr/>
                </p:nvGrpSpPr>
                <p:grpSpPr>
                  <a:xfrm>
                    <a:off x="6672300" y="3025846"/>
                    <a:ext cx="51077" cy="73636"/>
                    <a:chOff x="6672300" y="3025846"/>
                    <a:chExt cx="51077" cy="73636"/>
                  </a:xfrm>
                  <a:solidFill>
                    <a:srgbClr val="155D77"/>
                  </a:solidFill>
                </p:grpSpPr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68CB7223-B4DA-E36E-4ECC-E6AC46AF78F4}"/>
                        </a:ext>
                      </a:extLst>
                    </p:cNvPr>
                    <p:cNvSpPr/>
                    <p:nvPr/>
                  </p:nvSpPr>
                  <p:spPr>
                    <a:xfrm rot="-4447999">
                      <a:off x="6668375" y="3055863"/>
                      <a:ext cx="50749" cy="30175"/>
                    </a:xfrm>
                    <a:custGeom>
                      <a:avLst/>
                      <a:gdLst>
                        <a:gd name="connsiteX0" fmla="*/ 50749 w 50749"/>
                        <a:gd name="connsiteY0" fmla="*/ 15088 h 30175"/>
                        <a:gd name="connsiteX1" fmla="*/ 25374 w 50749"/>
                        <a:gd name="connsiteY1" fmla="*/ 30175 h 30175"/>
                        <a:gd name="connsiteX2" fmla="*/ 0 w 50749"/>
                        <a:gd name="connsiteY2" fmla="*/ 15088 h 30175"/>
                        <a:gd name="connsiteX3" fmla="*/ 25374 w 50749"/>
                        <a:gd name="connsiteY3" fmla="*/ 0 h 30175"/>
                        <a:gd name="connsiteX4" fmla="*/ 50749 w 50749"/>
                        <a:gd name="connsiteY4" fmla="*/ 15088 h 301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749" h="30175">
                          <a:moveTo>
                            <a:pt x="50749" y="15088"/>
                          </a:moveTo>
                          <a:cubicBezTo>
                            <a:pt x="50749" y="23420"/>
                            <a:pt x="39389" y="30175"/>
                            <a:pt x="25374" y="30175"/>
                          </a:cubicBezTo>
                          <a:cubicBezTo>
                            <a:pt x="11360" y="30175"/>
                            <a:pt x="0" y="23420"/>
                            <a:pt x="0" y="15088"/>
                          </a:cubicBezTo>
                          <a:cubicBezTo>
                            <a:pt x="0" y="6755"/>
                            <a:pt x="11360" y="0"/>
                            <a:pt x="25374" y="0"/>
                          </a:cubicBezTo>
                          <a:cubicBezTo>
                            <a:pt x="39389" y="0"/>
                            <a:pt x="50749" y="6755"/>
                            <a:pt x="50749" y="15088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137" name="Freeform: Shape 136">
                      <a:extLst>
                        <a:ext uri="{FF2B5EF4-FFF2-40B4-BE49-F238E27FC236}">
                          <a16:creationId xmlns:a16="http://schemas.microsoft.com/office/drawing/2014/main" id="{A0CC4A2E-5921-E51C-7B72-9DB181593A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9105" y="3025846"/>
                      <a:ext cx="44272" cy="19105"/>
                    </a:xfrm>
                    <a:custGeom>
                      <a:avLst/>
                      <a:gdLst>
                        <a:gd name="connsiteX0" fmla="*/ 38229 w 44272"/>
                        <a:gd name="connsiteY0" fmla="*/ 19105 h 19105"/>
                        <a:gd name="connsiteX1" fmla="*/ 33429 w 44272"/>
                        <a:gd name="connsiteY1" fmla="*/ 17048 h 19105"/>
                        <a:gd name="connsiteX2" fmla="*/ 9426 w 44272"/>
                        <a:gd name="connsiteY2" fmla="*/ 16362 h 19105"/>
                        <a:gd name="connsiteX3" fmla="*/ 1196 w 44272"/>
                        <a:gd name="connsiteY3" fmla="*/ 14990 h 19105"/>
                        <a:gd name="connsiteX4" fmla="*/ 2568 w 44272"/>
                        <a:gd name="connsiteY4" fmla="*/ 6761 h 19105"/>
                        <a:gd name="connsiteX5" fmla="*/ 43030 w 44272"/>
                        <a:gd name="connsiteY5" fmla="*/ 10190 h 19105"/>
                        <a:gd name="connsiteX6" fmla="*/ 42344 w 44272"/>
                        <a:gd name="connsiteY6" fmla="*/ 19105 h 19105"/>
                        <a:gd name="connsiteX7" fmla="*/ 38229 w 44272"/>
                        <a:gd name="connsiteY7" fmla="*/ 19105 h 191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4272" h="19105">
                          <a:moveTo>
                            <a:pt x="38229" y="19105"/>
                          </a:moveTo>
                          <a:cubicBezTo>
                            <a:pt x="36172" y="19105"/>
                            <a:pt x="34800" y="18419"/>
                            <a:pt x="33429" y="17048"/>
                          </a:cubicBezTo>
                          <a:cubicBezTo>
                            <a:pt x="32057" y="14990"/>
                            <a:pt x="23828" y="6075"/>
                            <a:pt x="9426" y="16362"/>
                          </a:cubicBezTo>
                          <a:cubicBezTo>
                            <a:pt x="6683" y="18419"/>
                            <a:pt x="2568" y="17733"/>
                            <a:pt x="1196" y="14990"/>
                          </a:cubicBezTo>
                          <a:cubicBezTo>
                            <a:pt x="-861" y="12247"/>
                            <a:pt x="-175" y="8132"/>
                            <a:pt x="2568" y="6761"/>
                          </a:cubicBezTo>
                          <a:cubicBezTo>
                            <a:pt x="21770" y="-6955"/>
                            <a:pt x="37544" y="3332"/>
                            <a:pt x="43030" y="10190"/>
                          </a:cubicBezTo>
                          <a:cubicBezTo>
                            <a:pt x="45087" y="12933"/>
                            <a:pt x="44402" y="16362"/>
                            <a:pt x="42344" y="19105"/>
                          </a:cubicBezTo>
                          <a:cubicBezTo>
                            <a:pt x="40973" y="18419"/>
                            <a:pt x="39601" y="19105"/>
                            <a:pt x="38229" y="19105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</p:grp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1A5D185-0644-3DA2-69B1-6031ECAF4013}"/>
                  </a:ext>
                </a:extLst>
              </p:cNvPr>
              <p:cNvSpPr/>
              <p:nvPr/>
            </p:nvSpPr>
            <p:spPr>
              <a:xfrm>
                <a:off x="7044461" y="3666972"/>
                <a:ext cx="142646" cy="158419"/>
              </a:xfrm>
              <a:custGeom>
                <a:avLst/>
                <a:gdLst>
                  <a:gd name="connsiteX0" fmla="*/ 0 w 142646"/>
                  <a:gd name="connsiteY0" fmla="*/ 158420 h 158419"/>
                  <a:gd name="connsiteX1" fmla="*/ 128930 w 142646"/>
                  <a:gd name="connsiteY1" fmla="*/ 77495 h 158419"/>
                  <a:gd name="connsiteX2" fmla="*/ 142646 w 142646"/>
                  <a:gd name="connsiteY2" fmla="*/ 0 h 158419"/>
                  <a:gd name="connsiteX3" fmla="*/ 73381 w 142646"/>
                  <a:gd name="connsiteY3" fmla="*/ 6858 h 158419"/>
                  <a:gd name="connsiteX4" fmla="*/ 0 w 142646"/>
                  <a:gd name="connsiteY4" fmla="*/ 158420 h 158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646" h="158419">
                    <a:moveTo>
                      <a:pt x="0" y="158420"/>
                    </a:moveTo>
                    <a:cubicBezTo>
                      <a:pt x="41148" y="139217"/>
                      <a:pt x="83668" y="112471"/>
                      <a:pt x="128930" y="77495"/>
                    </a:cubicBezTo>
                    <a:cubicBezTo>
                      <a:pt x="135103" y="49378"/>
                      <a:pt x="139217" y="22631"/>
                      <a:pt x="142646" y="0"/>
                    </a:cubicBezTo>
                    <a:lnTo>
                      <a:pt x="73381" y="6858"/>
                    </a:lnTo>
                    <a:cubicBezTo>
                      <a:pt x="66523" y="38405"/>
                      <a:pt x="48006" y="91897"/>
                      <a:pt x="0" y="158420"/>
                    </a:cubicBezTo>
                    <a:close/>
                  </a:path>
                </a:pathLst>
              </a:custGeom>
              <a:solidFill>
                <a:srgbClr val="EDC624">
                  <a:alpha val="30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9" name="Graphic 2">
                <a:extLst>
                  <a:ext uri="{FF2B5EF4-FFF2-40B4-BE49-F238E27FC236}">
                    <a16:creationId xmlns:a16="http://schemas.microsoft.com/office/drawing/2014/main" id="{8E734CB5-522D-8F66-0C21-A96A78019E47}"/>
                  </a:ext>
                </a:extLst>
              </p:cNvPr>
              <p:cNvGrpSpPr/>
              <p:nvPr/>
            </p:nvGrpSpPr>
            <p:grpSpPr>
              <a:xfrm>
                <a:off x="6900335" y="3208118"/>
                <a:ext cx="627008" cy="582459"/>
                <a:chOff x="6900335" y="3208118"/>
                <a:chExt cx="627008" cy="582459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C326B41A-981F-8926-39CD-E153B5EC244E}"/>
                    </a:ext>
                  </a:extLst>
                </p:cNvPr>
                <p:cNvSpPr/>
                <p:nvPr/>
              </p:nvSpPr>
              <p:spPr>
                <a:xfrm>
                  <a:off x="6908619" y="3346320"/>
                  <a:ext cx="354929" cy="444257"/>
                </a:xfrm>
                <a:custGeom>
                  <a:avLst/>
                  <a:gdLst>
                    <a:gd name="connsiteX0" fmla="*/ 42573 w 354929"/>
                    <a:gd name="connsiteY0" fmla="*/ 439296 h 444257"/>
                    <a:gd name="connsiteX1" fmla="*/ 269573 w 354929"/>
                    <a:gd name="connsiteY1" fmla="*/ 341912 h 444257"/>
                    <a:gd name="connsiteX2" fmla="*/ 347068 w 354929"/>
                    <a:gd name="connsiteY2" fmla="*/ 292534 h 444257"/>
                    <a:gd name="connsiteX3" fmla="*/ 307978 w 354929"/>
                    <a:gd name="connsiteY3" fmla="*/ 231498 h 444257"/>
                    <a:gd name="connsiteX4" fmla="*/ 231854 w 354929"/>
                    <a:gd name="connsiteY4" fmla="*/ 384 h 444257"/>
                    <a:gd name="connsiteX5" fmla="*/ 42573 w 354929"/>
                    <a:gd name="connsiteY5" fmla="*/ 439296 h 444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929" h="444257">
                      <a:moveTo>
                        <a:pt x="42573" y="439296"/>
                      </a:moveTo>
                      <a:cubicBezTo>
                        <a:pt x="94008" y="456441"/>
                        <a:pt x="159845" y="430380"/>
                        <a:pt x="269573" y="341912"/>
                      </a:cubicBezTo>
                      <a:cubicBezTo>
                        <a:pt x="269573" y="341912"/>
                        <a:pt x="318265" y="355628"/>
                        <a:pt x="347068" y="292534"/>
                      </a:cubicBezTo>
                      <a:cubicBezTo>
                        <a:pt x="377929" y="225326"/>
                        <a:pt x="307978" y="231498"/>
                        <a:pt x="307978" y="231498"/>
                      </a:cubicBezTo>
                      <a:cubicBezTo>
                        <a:pt x="307978" y="231498"/>
                        <a:pt x="340896" y="6556"/>
                        <a:pt x="231854" y="384"/>
                      </a:cubicBezTo>
                      <a:cubicBezTo>
                        <a:pt x="-61669" y="-14704"/>
                        <a:pt x="-14348" y="420093"/>
                        <a:pt x="42573" y="439296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1" name="Graphic 2">
                  <a:extLst>
                    <a:ext uri="{FF2B5EF4-FFF2-40B4-BE49-F238E27FC236}">
                      <a16:creationId xmlns:a16="http://schemas.microsoft.com/office/drawing/2014/main" id="{0DA0C140-BC95-7B6F-3085-F19EE5A7A354}"/>
                    </a:ext>
                  </a:extLst>
                </p:cNvPr>
                <p:cNvGrpSpPr/>
                <p:nvPr/>
              </p:nvGrpSpPr>
              <p:grpSpPr>
                <a:xfrm>
                  <a:off x="6900335" y="3208118"/>
                  <a:ext cx="627008" cy="406047"/>
                  <a:chOff x="6900335" y="3208118"/>
                  <a:chExt cx="627008" cy="406047"/>
                </a:xfrm>
                <a:solidFill>
                  <a:srgbClr val="155D77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E6FB9B8-F27A-0FDA-421E-EC7E4EEBA8F3}"/>
                      </a:ext>
                    </a:extLst>
                  </p:cNvPr>
                  <p:cNvSpPr/>
                  <p:nvPr/>
                </p:nvSpPr>
                <p:spPr>
                  <a:xfrm>
                    <a:off x="7178620" y="3208118"/>
                    <a:ext cx="348723" cy="286823"/>
                  </a:xfrm>
                  <a:custGeom>
                    <a:avLst/>
                    <a:gdLst>
                      <a:gd name="connsiteX0" fmla="*/ 257 w 348723"/>
                      <a:gd name="connsiteY0" fmla="*/ 88523 h 286823"/>
                      <a:gd name="connsiteX1" fmla="*/ 88725 w 348723"/>
                      <a:gd name="connsiteY1" fmla="*/ 54 h 286823"/>
                      <a:gd name="connsiteX2" fmla="*/ 247145 w 348723"/>
                      <a:gd name="connsiteY2" fmla="*/ 107725 h 286823"/>
                      <a:gd name="connsiteX3" fmla="*/ 348644 w 348723"/>
                      <a:gd name="connsiteY3" fmla="*/ 207166 h 286823"/>
                      <a:gd name="connsiteX4" fmla="*/ 304752 w 348723"/>
                      <a:gd name="connsiteY4" fmla="*/ 219510 h 286823"/>
                      <a:gd name="connsiteX5" fmla="*/ 188852 w 348723"/>
                      <a:gd name="connsiteY5" fmla="*/ 275060 h 286823"/>
                      <a:gd name="connsiteX6" fmla="*/ 53750 w 348723"/>
                      <a:gd name="connsiteY6" fmla="*/ 139272 h 286823"/>
                      <a:gd name="connsiteX7" fmla="*/ 257 w 348723"/>
                      <a:gd name="connsiteY7" fmla="*/ 88523 h 286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8723" h="286823">
                        <a:moveTo>
                          <a:pt x="257" y="88523"/>
                        </a:moveTo>
                        <a:cubicBezTo>
                          <a:pt x="257" y="88523"/>
                          <a:pt x="-9344" y="2798"/>
                          <a:pt x="88725" y="54"/>
                        </a:cubicBezTo>
                        <a:cubicBezTo>
                          <a:pt x="186795" y="-2689"/>
                          <a:pt x="185423" y="99495"/>
                          <a:pt x="247145" y="107725"/>
                        </a:cubicBezTo>
                        <a:cubicBezTo>
                          <a:pt x="309553" y="115955"/>
                          <a:pt x="347272" y="142015"/>
                          <a:pt x="348644" y="207166"/>
                        </a:cubicBezTo>
                        <a:cubicBezTo>
                          <a:pt x="350015" y="272317"/>
                          <a:pt x="333556" y="273689"/>
                          <a:pt x="304752" y="219510"/>
                        </a:cubicBezTo>
                        <a:cubicBezTo>
                          <a:pt x="275949" y="164646"/>
                          <a:pt x="255375" y="331296"/>
                          <a:pt x="188852" y="275060"/>
                        </a:cubicBezTo>
                        <a:cubicBezTo>
                          <a:pt x="122330" y="219510"/>
                          <a:pt x="82553" y="34344"/>
                          <a:pt x="53750" y="139272"/>
                        </a:cubicBezTo>
                        <a:lnTo>
                          <a:pt x="257" y="88523"/>
                        </a:ln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8315FCB4-23C1-D105-99B4-E0F9F8AE7C03}"/>
                      </a:ext>
                    </a:extLst>
                  </p:cNvPr>
                  <p:cNvSpPr/>
                  <p:nvPr/>
                </p:nvSpPr>
                <p:spPr>
                  <a:xfrm>
                    <a:off x="6900335" y="3288779"/>
                    <a:ext cx="347478" cy="325386"/>
                  </a:xfrm>
                  <a:custGeom>
                    <a:avLst/>
                    <a:gdLst>
                      <a:gd name="connsiteX0" fmla="*/ 1479 w 347478"/>
                      <a:gd name="connsiteY0" fmla="*/ 233489 h 325386"/>
                      <a:gd name="connsiteX1" fmla="*/ 35769 w 347478"/>
                      <a:gd name="connsiteY1" fmla="*/ 267094 h 325386"/>
                      <a:gd name="connsiteX2" fmla="*/ 231908 w 347478"/>
                      <a:gd name="connsiteY2" fmla="*/ 223202 h 325386"/>
                      <a:gd name="connsiteX3" fmla="*/ 226421 w 347478"/>
                      <a:gd name="connsiteY3" fmla="*/ 276695 h 325386"/>
                      <a:gd name="connsiteX4" fmla="*/ 285401 w 347478"/>
                      <a:gd name="connsiteY4" fmla="*/ 325387 h 325386"/>
                      <a:gd name="connsiteX5" fmla="*/ 316262 w 347478"/>
                      <a:gd name="connsiteY5" fmla="*/ 289725 h 325386"/>
                      <a:gd name="connsiteX6" fmla="*/ 319691 w 347478"/>
                      <a:gd name="connsiteY6" fmla="*/ 27749 h 325386"/>
                      <a:gd name="connsiteX7" fmla="*/ 1479 w 347478"/>
                      <a:gd name="connsiteY7" fmla="*/ 233489 h 325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7478" h="325386">
                        <a:moveTo>
                          <a:pt x="1479" y="233489"/>
                        </a:moveTo>
                        <a:cubicBezTo>
                          <a:pt x="1479" y="233489"/>
                          <a:pt x="-10865" y="265722"/>
                          <a:pt x="35769" y="267094"/>
                        </a:cubicBezTo>
                        <a:cubicBezTo>
                          <a:pt x="82403" y="267779"/>
                          <a:pt x="183902" y="244462"/>
                          <a:pt x="231908" y="223202"/>
                        </a:cubicBezTo>
                        <a:cubicBezTo>
                          <a:pt x="231908" y="223202"/>
                          <a:pt x="203104" y="267094"/>
                          <a:pt x="226421" y="276695"/>
                        </a:cubicBezTo>
                        <a:cubicBezTo>
                          <a:pt x="249739" y="286296"/>
                          <a:pt x="290201" y="300698"/>
                          <a:pt x="285401" y="325387"/>
                        </a:cubicBezTo>
                        <a:cubicBezTo>
                          <a:pt x="285401" y="325387"/>
                          <a:pt x="306660" y="313042"/>
                          <a:pt x="316262" y="289725"/>
                        </a:cubicBezTo>
                        <a:cubicBezTo>
                          <a:pt x="316262" y="289725"/>
                          <a:pt x="384155" y="95644"/>
                          <a:pt x="319691" y="27749"/>
                        </a:cubicBezTo>
                        <a:cubicBezTo>
                          <a:pt x="278543" y="-15456"/>
                          <a:pt x="52228" y="-44945"/>
                          <a:pt x="1479" y="233489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</p:grpSp>
      <p:grpSp>
        <p:nvGrpSpPr>
          <p:cNvPr id="144" name="Graphic 2">
            <a:extLst>
              <a:ext uri="{FF2B5EF4-FFF2-40B4-BE49-F238E27FC236}">
                <a16:creationId xmlns:a16="http://schemas.microsoft.com/office/drawing/2014/main" id="{6B4A7D51-B65D-ADFF-99D4-E99FB2BDE702}"/>
              </a:ext>
            </a:extLst>
          </p:cNvPr>
          <p:cNvGrpSpPr/>
          <p:nvPr/>
        </p:nvGrpSpPr>
        <p:grpSpPr>
          <a:xfrm>
            <a:off x="1205396" y="1603503"/>
            <a:ext cx="3579239" cy="3579190"/>
            <a:chOff x="4306404" y="1639404"/>
            <a:chExt cx="3579239" cy="3579190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C587C64-F0CA-9E61-F699-A877ED8E2DDF}"/>
                </a:ext>
              </a:extLst>
            </p:cNvPr>
            <p:cNvSpPr/>
            <p:nvPr/>
          </p:nvSpPr>
          <p:spPr>
            <a:xfrm>
              <a:off x="4306404" y="1639404"/>
              <a:ext cx="3579104" cy="3579190"/>
            </a:xfrm>
            <a:custGeom>
              <a:avLst/>
              <a:gdLst>
                <a:gd name="connsiteX0" fmla="*/ 3510268 w 3579104"/>
                <a:gd name="connsiteY0" fmla="*/ 1622946 h 3579190"/>
                <a:gd name="connsiteX1" fmla="*/ 1956244 w 3579104"/>
                <a:gd name="connsiteY1" fmla="*/ 68923 h 3579190"/>
                <a:gd name="connsiteX2" fmla="*/ 1622260 w 3579104"/>
                <a:gd name="connsiteY2" fmla="*/ 68923 h 3579190"/>
                <a:gd name="connsiteX3" fmla="*/ 68923 w 3579104"/>
                <a:gd name="connsiteY3" fmla="*/ 1622946 h 3579190"/>
                <a:gd name="connsiteX4" fmla="*/ 68923 w 3579104"/>
                <a:gd name="connsiteY4" fmla="*/ 1956931 h 3579190"/>
                <a:gd name="connsiteX5" fmla="*/ 1622260 w 3579104"/>
                <a:gd name="connsiteY5" fmla="*/ 3510268 h 3579190"/>
                <a:gd name="connsiteX6" fmla="*/ 1956244 w 3579104"/>
                <a:gd name="connsiteY6" fmla="*/ 3510268 h 3579190"/>
                <a:gd name="connsiteX7" fmla="*/ 3509582 w 3579104"/>
                <a:gd name="connsiteY7" fmla="*/ 1956931 h 3579190"/>
                <a:gd name="connsiteX8" fmla="*/ 3510268 w 3579104"/>
                <a:gd name="connsiteY8" fmla="*/ 1622946 h 357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9104" h="3579190">
                  <a:moveTo>
                    <a:pt x="3510268" y="1622946"/>
                  </a:moveTo>
                  <a:lnTo>
                    <a:pt x="1956244" y="68923"/>
                  </a:lnTo>
                  <a:cubicBezTo>
                    <a:pt x="1864347" y="-22974"/>
                    <a:pt x="1714843" y="-22974"/>
                    <a:pt x="1622260" y="68923"/>
                  </a:cubicBezTo>
                  <a:lnTo>
                    <a:pt x="68923" y="1622946"/>
                  </a:lnTo>
                  <a:cubicBezTo>
                    <a:pt x="-22974" y="1714843"/>
                    <a:pt x="-22974" y="1864347"/>
                    <a:pt x="68923" y="1956931"/>
                  </a:cubicBezTo>
                  <a:lnTo>
                    <a:pt x="1622260" y="3510268"/>
                  </a:lnTo>
                  <a:cubicBezTo>
                    <a:pt x="1714157" y="3602165"/>
                    <a:pt x="1863661" y="3602165"/>
                    <a:pt x="1956244" y="3510268"/>
                  </a:cubicBezTo>
                  <a:lnTo>
                    <a:pt x="3509582" y="1956931"/>
                  </a:lnTo>
                  <a:cubicBezTo>
                    <a:pt x="3602165" y="1864347"/>
                    <a:pt x="3602165" y="1714843"/>
                    <a:pt x="3510268" y="1622946"/>
                  </a:cubicBezTo>
                  <a:close/>
                </a:path>
              </a:pathLst>
            </a:custGeom>
            <a:solidFill>
              <a:srgbClr val="BDF4F4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C843AD6-0AB0-803D-6B16-85DA4E37556F}"/>
                </a:ext>
              </a:extLst>
            </p:cNvPr>
            <p:cNvSpPr/>
            <p:nvPr/>
          </p:nvSpPr>
          <p:spPr>
            <a:xfrm>
              <a:off x="4602327" y="2187016"/>
              <a:ext cx="3283267" cy="2036140"/>
            </a:xfrm>
            <a:custGeom>
              <a:avLst/>
              <a:gdLst>
                <a:gd name="connsiteX0" fmla="*/ 2586838 w 3283267"/>
                <a:gd name="connsiteY0" fmla="*/ 2036140 h 2036140"/>
                <a:gd name="connsiteX1" fmla="*/ 3214345 w 3283267"/>
                <a:gd name="connsiteY1" fmla="*/ 1408633 h 2036140"/>
                <a:gd name="connsiteX2" fmla="*/ 3214345 w 3283267"/>
                <a:gd name="connsiteY2" fmla="*/ 1074649 h 2036140"/>
                <a:gd name="connsiteX3" fmla="*/ 3057296 w 3283267"/>
                <a:gd name="connsiteY3" fmla="*/ 918286 h 2036140"/>
                <a:gd name="connsiteX4" fmla="*/ 3074441 w 3283267"/>
                <a:gd name="connsiteY4" fmla="*/ 962178 h 2036140"/>
                <a:gd name="connsiteX5" fmla="*/ 2990088 w 3283267"/>
                <a:gd name="connsiteY5" fmla="*/ 964235 h 2036140"/>
                <a:gd name="connsiteX6" fmla="*/ 2977744 w 3283267"/>
                <a:gd name="connsiteY6" fmla="*/ 1024585 h 2036140"/>
                <a:gd name="connsiteX7" fmla="*/ 2911907 w 3283267"/>
                <a:gd name="connsiteY7" fmla="*/ 1015670 h 2036140"/>
                <a:gd name="connsiteX8" fmla="*/ 2857043 w 3283267"/>
                <a:gd name="connsiteY8" fmla="*/ 1121283 h 2036140"/>
                <a:gd name="connsiteX9" fmla="*/ 2785034 w 3283267"/>
                <a:gd name="connsiteY9" fmla="*/ 975894 h 2036140"/>
                <a:gd name="connsiteX10" fmla="*/ 2636215 w 3283267"/>
                <a:gd name="connsiteY10" fmla="*/ 931317 h 2036140"/>
                <a:gd name="connsiteX11" fmla="*/ 2542261 w 3283267"/>
                <a:gd name="connsiteY11" fmla="*/ 1019099 h 2036140"/>
                <a:gd name="connsiteX12" fmla="*/ 2536088 w 3283267"/>
                <a:gd name="connsiteY12" fmla="*/ 1249528 h 2036140"/>
                <a:gd name="connsiteX13" fmla="*/ 2446934 w 3283267"/>
                <a:gd name="connsiteY13" fmla="*/ 1349655 h 2036140"/>
                <a:gd name="connsiteX14" fmla="*/ 2492197 w 3283267"/>
                <a:gd name="connsiteY14" fmla="*/ 1541679 h 2036140"/>
                <a:gd name="connsiteX15" fmla="*/ 2662961 w 3283267"/>
                <a:gd name="connsiteY15" fmla="*/ 1612316 h 2036140"/>
                <a:gd name="connsiteX16" fmla="*/ 2588895 w 3283267"/>
                <a:gd name="connsiteY16" fmla="*/ 1714500 h 2036140"/>
                <a:gd name="connsiteX17" fmla="*/ 2484653 w 3283267"/>
                <a:gd name="connsiteY17" fmla="*/ 1663065 h 2036140"/>
                <a:gd name="connsiteX18" fmla="*/ 2376297 w 3283267"/>
                <a:gd name="connsiteY18" fmla="*/ 1717929 h 2036140"/>
                <a:gd name="connsiteX19" fmla="*/ 2294687 w 3283267"/>
                <a:gd name="connsiteY19" fmla="*/ 1883893 h 2036140"/>
                <a:gd name="connsiteX20" fmla="*/ 2245995 w 3283267"/>
                <a:gd name="connsiteY20" fmla="*/ 1848917 h 2036140"/>
                <a:gd name="connsiteX21" fmla="*/ 2169871 w 3283267"/>
                <a:gd name="connsiteY21" fmla="*/ 1857832 h 2036140"/>
                <a:gd name="connsiteX22" fmla="*/ 2201418 w 3283267"/>
                <a:gd name="connsiteY22" fmla="*/ 1752905 h 2036140"/>
                <a:gd name="connsiteX23" fmla="*/ 2129409 w 3283267"/>
                <a:gd name="connsiteY23" fmla="*/ 1645920 h 2036140"/>
                <a:gd name="connsiteX24" fmla="*/ 2248738 w 3283267"/>
                <a:gd name="connsiteY24" fmla="*/ 1373658 h 2036140"/>
                <a:gd name="connsiteX25" fmla="*/ 2033397 w 3283267"/>
                <a:gd name="connsiteY25" fmla="*/ 1176833 h 2036140"/>
                <a:gd name="connsiteX26" fmla="*/ 2004593 w 3283267"/>
                <a:gd name="connsiteY26" fmla="*/ 992353 h 2036140"/>
                <a:gd name="connsiteX27" fmla="*/ 1823542 w 3283267"/>
                <a:gd name="connsiteY27" fmla="*/ 907314 h 2036140"/>
                <a:gd name="connsiteX28" fmla="*/ 1771421 w 3283267"/>
                <a:gd name="connsiteY28" fmla="*/ 907314 h 2036140"/>
                <a:gd name="connsiteX29" fmla="*/ 1827657 w 3283267"/>
                <a:gd name="connsiteY29" fmla="*/ 724891 h 2036140"/>
                <a:gd name="connsiteX30" fmla="*/ 1754962 w 3283267"/>
                <a:gd name="connsiteY30" fmla="*/ 484175 h 2036140"/>
                <a:gd name="connsiteX31" fmla="*/ 1580083 w 3283267"/>
                <a:gd name="connsiteY31" fmla="*/ 372390 h 2036140"/>
                <a:gd name="connsiteX32" fmla="*/ 1379830 w 3283267"/>
                <a:gd name="connsiteY32" fmla="*/ 416281 h 2036140"/>
                <a:gd name="connsiteX33" fmla="*/ 1276960 w 3283267"/>
                <a:gd name="connsiteY33" fmla="*/ 326441 h 2036140"/>
                <a:gd name="connsiteX34" fmla="*/ 1232383 w 3283267"/>
                <a:gd name="connsiteY34" fmla="*/ 336042 h 2036140"/>
                <a:gd name="connsiteX35" fmla="*/ 1222096 w 3283267"/>
                <a:gd name="connsiteY35" fmla="*/ 348387 h 2036140"/>
                <a:gd name="connsiteX36" fmla="*/ 1156945 w 3283267"/>
                <a:gd name="connsiteY36" fmla="*/ 161849 h 2036140"/>
                <a:gd name="connsiteX37" fmla="*/ 936117 w 3283267"/>
                <a:gd name="connsiteY37" fmla="*/ 101499 h 2036140"/>
                <a:gd name="connsiteX38" fmla="*/ 899770 w 3283267"/>
                <a:gd name="connsiteY38" fmla="*/ 118644 h 2036140"/>
                <a:gd name="connsiteX39" fmla="*/ 894283 w 3283267"/>
                <a:gd name="connsiteY39" fmla="*/ 126873 h 2036140"/>
                <a:gd name="connsiteX40" fmla="*/ 849706 w 3283267"/>
                <a:gd name="connsiteY40" fmla="*/ 0 h 2036140"/>
                <a:gd name="connsiteX41" fmla="*/ 0 w 3283267"/>
                <a:gd name="connsiteY41" fmla="*/ 848335 h 2036140"/>
                <a:gd name="connsiteX42" fmla="*/ 0 w 3283267"/>
                <a:gd name="connsiteY42" fmla="*/ 1635633 h 2036140"/>
                <a:gd name="connsiteX43" fmla="*/ 400507 w 3283267"/>
                <a:gd name="connsiteY43" fmla="*/ 2036140 h 2036140"/>
                <a:gd name="connsiteX44" fmla="*/ 2586838 w 3283267"/>
                <a:gd name="connsiteY44" fmla="*/ 2036140 h 203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283267" h="2036140">
                  <a:moveTo>
                    <a:pt x="2586838" y="2036140"/>
                  </a:moveTo>
                  <a:lnTo>
                    <a:pt x="3214345" y="1408633"/>
                  </a:lnTo>
                  <a:cubicBezTo>
                    <a:pt x="3306242" y="1316736"/>
                    <a:pt x="3306242" y="1167232"/>
                    <a:pt x="3214345" y="1074649"/>
                  </a:cubicBezTo>
                  <a:lnTo>
                    <a:pt x="3057296" y="918286"/>
                  </a:lnTo>
                  <a:cubicBezTo>
                    <a:pt x="3062097" y="933374"/>
                    <a:pt x="3067583" y="947776"/>
                    <a:pt x="3074441" y="962178"/>
                  </a:cubicBezTo>
                  <a:cubicBezTo>
                    <a:pt x="3050438" y="932002"/>
                    <a:pt x="3015463" y="935431"/>
                    <a:pt x="2990088" y="964235"/>
                  </a:cubicBezTo>
                  <a:cubicBezTo>
                    <a:pt x="2975686" y="980694"/>
                    <a:pt x="2972257" y="1004011"/>
                    <a:pt x="2977744" y="1024585"/>
                  </a:cubicBezTo>
                  <a:cubicBezTo>
                    <a:pt x="2959913" y="1011555"/>
                    <a:pt x="2935910" y="1008126"/>
                    <a:pt x="2911907" y="1015670"/>
                  </a:cubicBezTo>
                  <a:cubicBezTo>
                    <a:pt x="2870073" y="1029386"/>
                    <a:pt x="2844013" y="1079449"/>
                    <a:pt x="2857043" y="1121283"/>
                  </a:cubicBezTo>
                  <a:cubicBezTo>
                    <a:pt x="2833040" y="1072591"/>
                    <a:pt x="2824124" y="1012927"/>
                    <a:pt x="2785034" y="975894"/>
                  </a:cubicBezTo>
                  <a:cubicBezTo>
                    <a:pt x="2745943" y="938860"/>
                    <a:pt x="2687650" y="914857"/>
                    <a:pt x="2636215" y="931317"/>
                  </a:cubicBezTo>
                  <a:cubicBezTo>
                    <a:pt x="2594381" y="944347"/>
                    <a:pt x="2563520" y="980008"/>
                    <a:pt x="2542261" y="1019099"/>
                  </a:cubicBezTo>
                  <a:cubicBezTo>
                    <a:pt x="2503856" y="1089736"/>
                    <a:pt x="2494940" y="1180262"/>
                    <a:pt x="2536088" y="1249528"/>
                  </a:cubicBezTo>
                  <a:cubicBezTo>
                    <a:pt x="2485339" y="1252957"/>
                    <a:pt x="2459279" y="1300277"/>
                    <a:pt x="2446934" y="1349655"/>
                  </a:cubicBezTo>
                  <a:cubicBezTo>
                    <a:pt x="2429789" y="1415491"/>
                    <a:pt x="2447620" y="1490244"/>
                    <a:pt x="2492197" y="1541679"/>
                  </a:cubicBezTo>
                  <a:cubicBezTo>
                    <a:pt x="2534031" y="1589685"/>
                    <a:pt x="2599868" y="1616431"/>
                    <a:pt x="2662961" y="1612316"/>
                  </a:cubicBezTo>
                  <a:cubicBezTo>
                    <a:pt x="2621128" y="1619860"/>
                    <a:pt x="2589581" y="1670609"/>
                    <a:pt x="2588895" y="1714500"/>
                  </a:cubicBezTo>
                  <a:cubicBezTo>
                    <a:pt x="2562835" y="1681582"/>
                    <a:pt x="2526487" y="1663065"/>
                    <a:pt x="2484653" y="1663065"/>
                  </a:cubicBezTo>
                  <a:cubicBezTo>
                    <a:pt x="2442820" y="1663751"/>
                    <a:pt x="2401672" y="1684325"/>
                    <a:pt x="2376297" y="1717929"/>
                  </a:cubicBezTo>
                  <a:cubicBezTo>
                    <a:pt x="2335149" y="1771422"/>
                    <a:pt x="2287829" y="1827657"/>
                    <a:pt x="2294687" y="1883893"/>
                  </a:cubicBezTo>
                  <a:cubicBezTo>
                    <a:pt x="2283028" y="1867434"/>
                    <a:pt x="2265883" y="1855089"/>
                    <a:pt x="2245995" y="1848917"/>
                  </a:cubicBezTo>
                  <a:cubicBezTo>
                    <a:pt x="2221306" y="1840687"/>
                    <a:pt x="2192503" y="1844802"/>
                    <a:pt x="2169871" y="1857832"/>
                  </a:cubicBezTo>
                  <a:cubicBezTo>
                    <a:pt x="2192503" y="1830400"/>
                    <a:pt x="2202790" y="1788567"/>
                    <a:pt x="2201418" y="1752905"/>
                  </a:cubicBezTo>
                  <a:cubicBezTo>
                    <a:pt x="2199361" y="1707642"/>
                    <a:pt x="2170557" y="1664437"/>
                    <a:pt x="2129409" y="1645920"/>
                  </a:cubicBezTo>
                  <a:cubicBezTo>
                    <a:pt x="2220620" y="1595171"/>
                    <a:pt x="2269312" y="1475842"/>
                    <a:pt x="2248738" y="1373658"/>
                  </a:cubicBezTo>
                  <a:cubicBezTo>
                    <a:pt x="2228164" y="1271473"/>
                    <a:pt x="2136953" y="1187806"/>
                    <a:pt x="2033397" y="1176833"/>
                  </a:cubicBezTo>
                  <a:cubicBezTo>
                    <a:pt x="2067687" y="1117854"/>
                    <a:pt x="2049856" y="1043102"/>
                    <a:pt x="2004593" y="992353"/>
                  </a:cubicBezTo>
                  <a:cubicBezTo>
                    <a:pt x="1958645" y="941604"/>
                    <a:pt x="1890751" y="916915"/>
                    <a:pt x="1823542" y="907314"/>
                  </a:cubicBezTo>
                  <a:cubicBezTo>
                    <a:pt x="1806397" y="905256"/>
                    <a:pt x="1787881" y="903885"/>
                    <a:pt x="1771421" y="907314"/>
                  </a:cubicBezTo>
                  <a:cubicBezTo>
                    <a:pt x="1804340" y="852450"/>
                    <a:pt x="1822171" y="785241"/>
                    <a:pt x="1827657" y="724891"/>
                  </a:cubicBezTo>
                  <a:cubicBezTo>
                    <a:pt x="1834515" y="639166"/>
                    <a:pt x="1807769" y="551383"/>
                    <a:pt x="1754962" y="484175"/>
                  </a:cubicBezTo>
                  <a:cubicBezTo>
                    <a:pt x="1711071" y="428625"/>
                    <a:pt x="1649349" y="386791"/>
                    <a:pt x="1580083" y="372390"/>
                  </a:cubicBezTo>
                  <a:cubicBezTo>
                    <a:pt x="1510817" y="357988"/>
                    <a:pt x="1435379" y="373075"/>
                    <a:pt x="1379830" y="416281"/>
                  </a:cubicBezTo>
                  <a:cubicBezTo>
                    <a:pt x="1364056" y="366217"/>
                    <a:pt x="1329080" y="330556"/>
                    <a:pt x="1276960" y="326441"/>
                  </a:cubicBezTo>
                  <a:cubicBezTo>
                    <a:pt x="1261872" y="325069"/>
                    <a:pt x="1245413" y="327127"/>
                    <a:pt x="1232383" y="336042"/>
                  </a:cubicBezTo>
                  <a:cubicBezTo>
                    <a:pt x="1228268" y="339471"/>
                    <a:pt x="1224153" y="343586"/>
                    <a:pt x="1222096" y="348387"/>
                  </a:cubicBezTo>
                  <a:cubicBezTo>
                    <a:pt x="1224153" y="278435"/>
                    <a:pt x="1208380" y="208483"/>
                    <a:pt x="1156945" y="161849"/>
                  </a:cubicBezTo>
                  <a:cubicBezTo>
                    <a:pt x="1097966" y="109042"/>
                    <a:pt x="1013612" y="85725"/>
                    <a:pt x="936117" y="101499"/>
                  </a:cubicBezTo>
                  <a:cubicBezTo>
                    <a:pt x="923087" y="104242"/>
                    <a:pt x="908685" y="108357"/>
                    <a:pt x="899770" y="118644"/>
                  </a:cubicBezTo>
                  <a:cubicBezTo>
                    <a:pt x="897712" y="121387"/>
                    <a:pt x="895655" y="124130"/>
                    <a:pt x="894283" y="126873"/>
                  </a:cubicBezTo>
                  <a:cubicBezTo>
                    <a:pt x="886739" y="82296"/>
                    <a:pt x="871652" y="39777"/>
                    <a:pt x="849706" y="0"/>
                  </a:cubicBezTo>
                  <a:lnTo>
                    <a:pt x="0" y="848335"/>
                  </a:lnTo>
                  <a:lnTo>
                    <a:pt x="0" y="1635633"/>
                  </a:lnTo>
                  <a:lnTo>
                    <a:pt x="400507" y="2036140"/>
                  </a:lnTo>
                  <a:lnTo>
                    <a:pt x="2586838" y="2036140"/>
                  </a:lnTo>
                  <a:close/>
                </a:path>
              </a:pathLst>
            </a:custGeom>
            <a:solidFill>
              <a:srgbClr val="E1F9F8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57BFFCD-B171-65D9-20BE-78A19BE3444F}"/>
                </a:ext>
              </a:extLst>
            </p:cNvPr>
            <p:cNvSpPr/>
            <p:nvPr/>
          </p:nvSpPr>
          <p:spPr>
            <a:xfrm>
              <a:off x="6299553" y="4784826"/>
              <a:ext cx="170892" cy="273633"/>
            </a:xfrm>
            <a:custGeom>
              <a:avLst/>
              <a:gdLst>
                <a:gd name="connsiteX0" fmla="*/ 153062 w 170892"/>
                <a:gd name="connsiteY0" fmla="*/ 0 h 273633"/>
                <a:gd name="connsiteX1" fmla="*/ 1500 w 170892"/>
                <a:gd name="connsiteY1" fmla="*/ 53492 h 273633"/>
                <a:gd name="connsiteX2" fmla="*/ 814 w 170892"/>
                <a:gd name="connsiteY2" fmla="*/ 59665 h 273633"/>
                <a:gd name="connsiteX3" fmla="*/ 28932 w 170892"/>
                <a:gd name="connsiteY3" fmla="*/ 237973 h 273633"/>
                <a:gd name="connsiteX4" fmla="*/ 54307 w 170892"/>
                <a:gd name="connsiteY4" fmla="*/ 273634 h 273633"/>
                <a:gd name="connsiteX5" fmla="*/ 170893 w 170892"/>
                <a:gd name="connsiteY5" fmla="*/ 157048 h 273633"/>
                <a:gd name="connsiteX6" fmla="*/ 153062 w 170892"/>
                <a:gd name="connsiteY6" fmla="*/ 0 h 27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892" h="273633">
                  <a:moveTo>
                    <a:pt x="153062" y="0"/>
                  </a:moveTo>
                  <a:lnTo>
                    <a:pt x="1500" y="53492"/>
                  </a:lnTo>
                  <a:cubicBezTo>
                    <a:pt x="1500" y="53492"/>
                    <a:pt x="1500" y="55550"/>
                    <a:pt x="814" y="59665"/>
                  </a:cubicBezTo>
                  <a:cubicBezTo>
                    <a:pt x="-557" y="85725"/>
                    <a:pt x="-3986" y="188595"/>
                    <a:pt x="28932" y="237973"/>
                  </a:cubicBezTo>
                  <a:cubicBezTo>
                    <a:pt x="37162" y="250317"/>
                    <a:pt x="46077" y="262661"/>
                    <a:pt x="54307" y="273634"/>
                  </a:cubicBezTo>
                  <a:lnTo>
                    <a:pt x="170893" y="157048"/>
                  </a:lnTo>
                  <a:lnTo>
                    <a:pt x="153062" y="0"/>
                  </a:ln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A3F1F173-B305-3B9E-25F0-582D98C19B6D}"/>
                </a:ext>
              </a:extLst>
            </p:cNvPr>
            <p:cNvSpPr/>
            <p:nvPr/>
          </p:nvSpPr>
          <p:spPr>
            <a:xfrm>
              <a:off x="6481985" y="4677841"/>
              <a:ext cx="163339" cy="229057"/>
            </a:xfrm>
            <a:custGeom>
              <a:avLst/>
              <a:gdLst>
                <a:gd name="connsiteX0" fmla="*/ 153053 w 163339"/>
                <a:gd name="connsiteY0" fmla="*/ 0 h 229057"/>
                <a:gd name="connsiteX1" fmla="*/ 1491 w 163339"/>
                <a:gd name="connsiteY1" fmla="*/ 53493 h 229057"/>
                <a:gd name="connsiteX2" fmla="*/ 806 w 163339"/>
                <a:gd name="connsiteY2" fmla="*/ 59665 h 229057"/>
                <a:gd name="connsiteX3" fmla="*/ 23437 w 163339"/>
                <a:gd name="connsiteY3" fmla="*/ 229057 h 229057"/>
                <a:gd name="connsiteX4" fmla="*/ 163340 w 163339"/>
                <a:gd name="connsiteY4" fmla="*/ 89154 h 229057"/>
                <a:gd name="connsiteX5" fmla="*/ 153053 w 163339"/>
                <a:gd name="connsiteY5" fmla="*/ 0 h 22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339" h="229057">
                  <a:moveTo>
                    <a:pt x="153053" y="0"/>
                  </a:moveTo>
                  <a:lnTo>
                    <a:pt x="1491" y="53493"/>
                  </a:lnTo>
                  <a:cubicBezTo>
                    <a:pt x="1491" y="53493"/>
                    <a:pt x="1491" y="55550"/>
                    <a:pt x="806" y="59665"/>
                  </a:cubicBezTo>
                  <a:cubicBezTo>
                    <a:pt x="-566" y="84354"/>
                    <a:pt x="-3309" y="176937"/>
                    <a:pt x="23437" y="229057"/>
                  </a:cubicBezTo>
                  <a:lnTo>
                    <a:pt x="163340" y="89154"/>
                  </a:lnTo>
                  <a:lnTo>
                    <a:pt x="153053" y="0"/>
                  </a:ln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3BAAF88-0830-60BE-A410-5C569DABF17D}"/>
                </a:ext>
              </a:extLst>
            </p:cNvPr>
            <p:cNvSpPr/>
            <p:nvPr/>
          </p:nvSpPr>
          <p:spPr>
            <a:xfrm>
              <a:off x="4307090" y="2795320"/>
              <a:ext cx="3578553" cy="1912696"/>
            </a:xfrm>
            <a:custGeom>
              <a:avLst/>
              <a:gdLst>
                <a:gd name="connsiteX0" fmla="*/ 3569932 w 3578553"/>
                <a:gd name="connsiteY0" fmla="*/ 569214 h 1912696"/>
                <a:gd name="connsiteX1" fmla="*/ 3516440 w 3578553"/>
                <a:gd name="connsiteY1" fmla="*/ 554812 h 1912696"/>
                <a:gd name="connsiteX2" fmla="*/ 3459518 w 3578553"/>
                <a:gd name="connsiteY2" fmla="*/ 676199 h 1912696"/>
                <a:gd name="connsiteX3" fmla="*/ 3284639 w 3578553"/>
                <a:gd name="connsiteY3" fmla="*/ 646709 h 1912696"/>
                <a:gd name="connsiteX4" fmla="*/ 3293555 w 3578553"/>
                <a:gd name="connsiteY4" fmla="*/ 600761 h 1912696"/>
                <a:gd name="connsiteX5" fmla="*/ 3317558 w 3578553"/>
                <a:gd name="connsiteY5" fmla="*/ 604876 h 1912696"/>
                <a:gd name="connsiteX6" fmla="*/ 3327159 w 3578553"/>
                <a:gd name="connsiteY6" fmla="*/ 554126 h 1912696"/>
                <a:gd name="connsiteX7" fmla="*/ 3374479 w 3578553"/>
                <a:gd name="connsiteY7" fmla="*/ 562356 h 1912696"/>
                <a:gd name="connsiteX8" fmla="*/ 3516440 w 3578553"/>
                <a:gd name="connsiteY8" fmla="*/ 473888 h 1912696"/>
                <a:gd name="connsiteX9" fmla="*/ 3509582 w 3578553"/>
                <a:gd name="connsiteY9" fmla="*/ 467030 h 1912696"/>
                <a:gd name="connsiteX10" fmla="*/ 3460204 w 3578553"/>
                <a:gd name="connsiteY10" fmla="*/ 417652 h 1912696"/>
                <a:gd name="connsiteX11" fmla="*/ 3351162 w 3578553"/>
                <a:gd name="connsiteY11" fmla="*/ 511607 h 1912696"/>
                <a:gd name="connsiteX12" fmla="*/ 3336074 w 3578553"/>
                <a:gd name="connsiteY12" fmla="*/ 508863 h 1912696"/>
                <a:gd name="connsiteX13" fmla="*/ 3343618 w 3578553"/>
                <a:gd name="connsiteY13" fmla="*/ 468401 h 1912696"/>
                <a:gd name="connsiteX14" fmla="*/ 3256521 w 3578553"/>
                <a:gd name="connsiteY14" fmla="*/ 458114 h 1912696"/>
                <a:gd name="connsiteX15" fmla="*/ 3255836 w 3578553"/>
                <a:gd name="connsiteY15" fmla="*/ 494462 h 1912696"/>
                <a:gd name="connsiteX16" fmla="*/ 2810066 w 3578553"/>
                <a:gd name="connsiteY16" fmla="*/ 413537 h 1912696"/>
                <a:gd name="connsiteX17" fmla="*/ 2818981 w 3578553"/>
                <a:gd name="connsiteY17" fmla="*/ 366903 h 1912696"/>
                <a:gd name="connsiteX18" fmla="*/ 2731884 w 3578553"/>
                <a:gd name="connsiteY18" fmla="*/ 356616 h 1912696"/>
                <a:gd name="connsiteX19" fmla="*/ 2731199 w 3578553"/>
                <a:gd name="connsiteY19" fmla="*/ 399135 h 1912696"/>
                <a:gd name="connsiteX20" fmla="*/ 2204504 w 3578553"/>
                <a:gd name="connsiteY20" fmla="*/ 303809 h 1912696"/>
                <a:gd name="connsiteX21" fmla="*/ 2211362 w 3578553"/>
                <a:gd name="connsiteY21" fmla="*/ 268148 h 1912696"/>
                <a:gd name="connsiteX22" fmla="*/ 2124266 w 3578553"/>
                <a:gd name="connsiteY22" fmla="*/ 257861 h 1912696"/>
                <a:gd name="connsiteX23" fmla="*/ 2123580 w 3578553"/>
                <a:gd name="connsiteY23" fmla="*/ 288722 h 1912696"/>
                <a:gd name="connsiteX24" fmla="*/ 2062544 w 3578553"/>
                <a:gd name="connsiteY24" fmla="*/ 277749 h 1912696"/>
                <a:gd name="connsiteX25" fmla="*/ 2027568 w 3578553"/>
                <a:gd name="connsiteY25" fmla="*/ 145389 h 1912696"/>
                <a:gd name="connsiteX26" fmla="*/ 1750505 w 3578553"/>
                <a:gd name="connsiteY26" fmla="*/ 104241 h 1912696"/>
                <a:gd name="connsiteX27" fmla="*/ 1648320 w 3578553"/>
                <a:gd name="connsiteY27" fmla="*/ 223571 h 1912696"/>
                <a:gd name="connsiteX28" fmla="*/ 1587970 w 3578553"/>
                <a:gd name="connsiteY28" fmla="*/ 210540 h 1912696"/>
                <a:gd name="connsiteX29" fmla="*/ 1598943 w 3578553"/>
                <a:gd name="connsiteY29" fmla="*/ 152247 h 1912696"/>
                <a:gd name="connsiteX30" fmla="*/ 1511846 w 3578553"/>
                <a:gd name="connsiteY30" fmla="*/ 141960 h 1912696"/>
                <a:gd name="connsiteX31" fmla="*/ 1510475 w 3578553"/>
                <a:gd name="connsiteY31" fmla="*/ 194081 h 1912696"/>
                <a:gd name="connsiteX32" fmla="*/ 931659 w 3578553"/>
                <a:gd name="connsiteY32" fmla="*/ 67894 h 1912696"/>
                <a:gd name="connsiteX33" fmla="*/ 939203 w 3578553"/>
                <a:gd name="connsiteY33" fmla="*/ 28803 h 1912696"/>
                <a:gd name="connsiteX34" fmla="*/ 852106 w 3578553"/>
                <a:gd name="connsiteY34" fmla="*/ 18516 h 1912696"/>
                <a:gd name="connsiteX35" fmla="*/ 851421 w 3578553"/>
                <a:gd name="connsiteY35" fmla="*/ 51435 h 1912696"/>
                <a:gd name="connsiteX36" fmla="*/ 538010 w 3578553"/>
                <a:gd name="connsiteY36" fmla="*/ 0 h 1912696"/>
                <a:gd name="connsiteX37" fmla="*/ 465315 w 3578553"/>
                <a:gd name="connsiteY37" fmla="*/ 69951 h 1912696"/>
                <a:gd name="connsiteX38" fmla="*/ 848677 w 3578553"/>
                <a:gd name="connsiteY38" fmla="*/ 104241 h 1912696"/>
                <a:gd name="connsiteX39" fmla="*/ 849363 w 3578553"/>
                <a:gd name="connsiteY39" fmla="*/ 104241 h 1912696"/>
                <a:gd name="connsiteX40" fmla="*/ 847992 w 3578553"/>
                <a:gd name="connsiteY40" fmla="*/ 152933 h 1912696"/>
                <a:gd name="connsiteX41" fmla="*/ 856221 w 3578553"/>
                <a:gd name="connsiteY41" fmla="*/ 154305 h 1912696"/>
                <a:gd name="connsiteX42" fmla="*/ 844563 w 3578553"/>
                <a:gd name="connsiteY42" fmla="*/ 231114 h 1912696"/>
                <a:gd name="connsiteX43" fmla="*/ 483832 w 3578553"/>
                <a:gd name="connsiteY43" fmla="*/ 170078 h 1912696"/>
                <a:gd name="connsiteX44" fmla="*/ 482460 w 3578553"/>
                <a:gd name="connsiteY44" fmla="*/ 170078 h 1912696"/>
                <a:gd name="connsiteX45" fmla="*/ 482460 w 3578553"/>
                <a:gd name="connsiteY45" fmla="*/ 170078 h 1912696"/>
                <a:gd name="connsiteX46" fmla="*/ 415938 w 3578553"/>
                <a:gd name="connsiteY46" fmla="*/ 159105 h 1912696"/>
                <a:gd name="connsiteX47" fmla="*/ 409765 w 3578553"/>
                <a:gd name="connsiteY47" fmla="*/ 157734 h 1912696"/>
                <a:gd name="connsiteX48" fmla="*/ 382333 w 3578553"/>
                <a:gd name="connsiteY48" fmla="*/ 152933 h 1912696"/>
                <a:gd name="connsiteX49" fmla="*/ 68923 w 3578553"/>
                <a:gd name="connsiteY49" fmla="*/ 466344 h 1912696"/>
                <a:gd name="connsiteX50" fmla="*/ 68923 w 3578553"/>
                <a:gd name="connsiteY50" fmla="*/ 800329 h 1912696"/>
                <a:gd name="connsiteX51" fmla="*/ 842505 w 3578553"/>
                <a:gd name="connsiteY51" fmla="*/ 1575283 h 1912696"/>
                <a:gd name="connsiteX52" fmla="*/ 2397214 w 3578553"/>
                <a:gd name="connsiteY52" fmla="*/ 1912696 h 1912696"/>
                <a:gd name="connsiteX53" fmla="*/ 3509582 w 3578553"/>
                <a:gd name="connsiteY53" fmla="*/ 800329 h 1912696"/>
                <a:gd name="connsiteX54" fmla="*/ 3569932 w 3578553"/>
                <a:gd name="connsiteY54" fmla="*/ 569214 h 1912696"/>
                <a:gd name="connsiteX55" fmla="*/ 1505674 w 3578553"/>
                <a:gd name="connsiteY55" fmla="*/ 344271 h 1912696"/>
                <a:gd name="connsiteX56" fmla="*/ 872680 w 3578553"/>
                <a:gd name="connsiteY56" fmla="*/ 236601 h 1912696"/>
                <a:gd name="connsiteX57" fmla="*/ 887768 w 3578553"/>
                <a:gd name="connsiteY57" fmla="*/ 160477 h 1912696"/>
                <a:gd name="connsiteX58" fmla="*/ 911771 w 3578553"/>
                <a:gd name="connsiteY58" fmla="*/ 164592 h 1912696"/>
                <a:gd name="connsiteX59" fmla="*/ 920686 w 3578553"/>
                <a:gd name="connsiteY59" fmla="*/ 119329 h 1912696"/>
                <a:gd name="connsiteX60" fmla="*/ 1508417 w 3578553"/>
                <a:gd name="connsiteY60" fmla="*/ 242773 h 1912696"/>
                <a:gd name="connsiteX61" fmla="*/ 1507731 w 3578553"/>
                <a:gd name="connsiteY61" fmla="*/ 277063 h 1912696"/>
                <a:gd name="connsiteX62" fmla="*/ 1515961 w 3578553"/>
                <a:gd name="connsiteY62" fmla="*/ 278435 h 1912696"/>
                <a:gd name="connsiteX63" fmla="*/ 1505674 w 3578553"/>
                <a:gd name="connsiteY63" fmla="*/ 344271 h 1912696"/>
                <a:gd name="connsiteX64" fmla="*/ 2120151 w 3578553"/>
                <a:gd name="connsiteY64" fmla="*/ 448513 h 1912696"/>
                <a:gd name="connsiteX65" fmla="*/ 2026196 w 3578553"/>
                <a:gd name="connsiteY65" fmla="*/ 432740 h 1912696"/>
                <a:gd name="connsiteX66" fmla="*/ 2024139 w 3578553"/>
                <a:gd name="connsiteY66" fmla="*/ 432740 h 1912696"/>
                <a:gd name="connsiteX67" fmla="*/ 1900695 w 3578553"/>
                <a:gd name="connsiteY67" fmla="*/ 411480 h 1912696"/>
                <a:gd name="connsiteX68" fmla="*/ 1902752 w 3578553"/>
                <a:gd name="connsiteY68" fmla="*/ 301066 h 1912696"/>
                <a:gd name="connsiteX69" fmla="*/ 1776565 w 3578553"/>
                <a:gd name="connsiteY69" fmla="*/ 294208 h 1912696"/>
                <a:gd name="connsiteX70" fmla="*/ 1734731 w 3578553"/>
                <a:gd name="connsiteY70" fmla="*/ 383362 h 1912696"/>
                <a:gd name="connsiteX71" fmla="*/ 1534478 w 3578553"/>
                <a:gd name="connsiteY71" fmla="*/ 349072 h 1912696"/>
                <a:gd name="connsiteX72" fmla="*/ 1547508 w 3578553"/>
                <a:gd name="connsiteY72" fmla="*/ 283921 h 1912696"/>
                <a:gd name="connsiteX73" fmla="*/ 1571511 w 3578553"/>
                <a:gd name="connsiteY73" fmla="*/ 288036 h 1912696"/>
                <a:gd name="connsiteX74" fmla="*/ 1577683 w 3578553"/>
                <a:gd name="connsiteY74" fmla="*/ 256489 h 1912696"/>
                <a:gd name="connsiteX75" fmla="*/ 1686039 w 3578553"/>
                <a:gd name="connsiteY75" fmla="*/ 279120 h 1912696"/>
                <a:gd name="connsiteX76" fmla="*/ 1749133 w 3578553"/>
                <a:gd name="connsiteY76" fmla="*/ 207797 h 1912696"/>
                <a:gd name="connsiteX77" fmla="*/ 1926069 w 3578553"/>
                <a:gd name="connsiteY77" fmla="*/ 220142 h 1912696"/>
                <a:gd name="connsiteX78" fmla="*/ 1978876 w 3578553"/>
                <a:gd name="connsiteY78" fmla="*/ 320954 h 1912696"/>
                <a:gd name="connsiteX79" fmla="*/ 2120837 w 3578553"/>
                <a:gd name="connsiteY79" fmla="*/ 345643 h 1912696"/>
                <a:gd name="connsiteX80" fmla="*/ 2119465 w 3578553"/>
                <a:gd name="connsiteY80" fmla="*/ 392963 h 1912696"/>
                <a:gd name="connsiteX81" fmla="*/ 2127695 w 3578553"/>
                <a:gd name="connsiteY81" fmla="*/ 394335 h 1912696"/>
                <a:gd name="connsiteX82" fmla="*/ 2120151 w 3578553"/>
                <a:gd name="connsiteY82" fmla="*/ 448513 h 1912696"/>
                <a:gd name="connsiteX83" fmla="*/ 2727770 w 3578553"/>
                <a:gd name="connsiteY83" fmla="*/ 552069 h 1912696"/>
                <a:gd name="connsiteX84" fmla="*/ 2149640 w 3578553"/>
                <a:gd name="connsiteY84" fmla="*/ 453999 h 1912696"/>
                <a:gd name="connsiteX85" fmla="*/ 2160613 w 3578553"/>
                <a:gd name="connsiteY85" fmla="*/ 400507 h 1912696"/>
                <a:gd name="connsiteX86" fmla="*/ 2184616 w 3578553"/>
                <a:gd name="connsiteY86" fmla="*/ 404622 h 1912696"/>
                <a:gd name="connsiteX87" fmla="*/ 2193531 w 3578553"/>
                <a:gd name="connsiteY87" fmla="*/ 357987 h 1912696"/>
                <a:gd name="connsiteX88" fmla="*/ 2729141 w 3578553"/>
                <a:gd name="connsiteY88" fmla="*/ 450570 h 1912696"/>
                <a:gd name="connsiteX89" fmla="*/ 2728455 w 3578553"/>
                <a:gd name="connsiteY89" fmla="*/ 491718 h 1912696"/>
                <a:gd name="connsiteX90" fmla="*/ 2736685 w 3578553"/>
                <a:gd name="connsiteY90" fmla="*/ 493090 h 1912696"/>
                <a:gd name="connsiteX91" fmla="*/ 2727770 w 3578553"/>
                <a:gd name="connsiteY91" fmla="*/ 552069 h 1912696"/>
                <a:gd name="connsiteX92" fmla="*/ 3254464 w 3578553"/>
                <a:gd name="connsiteY92" fmla="*/ 641223 h 1912696"/>
                <a:gd name="connsiteX93" fmla="*/ 2756573 w 3578553"/>
                <a:gd name="connsiteY93" fmla="*/ 556870 h 1912696"/>
                <a:gd name="connsiteX94" fmla="*/ 2768232 w 3578553"/>
                <a:gd name="connsiteY94" fmla="*/ 499262 h 1912696"/>
                <a:gd name="connsiteX95" fmla="*/ 2792235 w 3578553"/>
                <a:gd name="connsiteY95" fmla="*/ 503377 h 1912696"/>
                <a:gd name="connsiteX96" fmla="*/ 2799779 w 3578553"/>
                <a:gd name="connsiteY96" fmla="*/ 462915 h 1912696"/>
                <a:gd name="connsiteX97" fmla="*/ 3253778 w 3578553"/>
                <a:gd name="connsiteY97" fmla="*/ 541782 h 1912696"/>
                <a:gd name="connsiteX98" fmla="*/ 3252407 w 3578553"/>
                <a:gd name="connsiteY98" fmla="*/ 593217 h 1912696"/>
                <a:gd name="connsiteX99" fmla="*/ 3260636 w 3578553"/>
                <a:gd name="connsiteY99" fmla="*/ 594589 h 1912696"/>
                <a:gd name="connsiteX100" fmla="*/ 3254464 w 3578553"/>
                <a:gd name="connsiteY100" fmla="*/ 641223 h 19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3578553" h="1912696">
                  <a:moveTo>
                    <a:pt x="3569932" y="569214"/>
                  </a:moveTo>
                  <a:lnTo>
                    <a:pt x="3516440" y="554812"/>
                  </a:lnTo>
                  <a:lnTo>
                    <a:pt x="3459518" y="676199"/>
                  </a:lnTo>
                  <a:lnTo>
                    <a:pt x="3284639" y="646709"/>
                  </a:lnTo>
                  <a:lnTo>
                    <a:pt x="3293555" y="600761"/>
                  </a:lnTo>
                  <a:lnTo>
                    <a:pt x="3317558" y="604876"/>
                  </a:lnTo>
                  <a:lnTo>
                    <a:pt x="3327159" y="554126"/>
                  </a:lnTo>
                  <a:lnTo>
                    <a:pt x="3374479" y="562356"/>
                  </a:lnTo>
                  <a:lnTo>
                    <a:pt x="3516440" y="473888"/>
                  </a:lnTo>
                  <a:cubicBezTo>
                    <a:pt x="3514382" y="471144"/>
                    <a:pt x="3512325" y="469087"/>
                    <a:pt x="3509582" y="467030"/>
                  </a:cubicBezTo>
                  <a:lnTo>
                    <a:pt x="3460204" y="417652"/>
                  </a:lnTo>
                  <a:lnTo>
                    <a:pt x="3351162" y="511607"/>
                  </a:lnTo>
                  <a:lnTo>
                    <a:pt x="3336074" y="508863"/>
                  </a:lnTo>
                  <a:lnTo>
                    <a:pt x="3343618" y="468401"/>
                  </a:lnTo>
                  <a:lnTo>
                    <a:pt x="3256521" y="458114"/>
                  </a:lnTo>
                  <a:lnTo>
                    <a:pt x="3255836" y="494462"/>
                  </a:lnTo>
                  <a:lnTo>
                    <a:pt x="2810066" y="413537"/>
                  </a:lnTo>
                  <a:lnTo>
                    <a:pt x="2818981" y="366903"/>
                  </a:lnTo>
                  <a:lnTo>
                    <a:pt x="2731884" y="356616"/>
                  </a:lnTo>
                  <a:lnTo>
                    <a:pt x="2731199" y="399135"/>
                  </a:lnTo>
                  <a:lnTo>
                    <a:pt x="2204504" y="303809"/>
                  </a:lnTo>
                  <a:lnTo>
                    <a:pt x="2211362" y="268148"/>
                  </a:lnTo>
                  <a:lnTo>
                    <a:pt x="2124266" y="257861"/>
                  </a:lnTo>
                  <a:lnTo>
                    <a:pt x="2123580" y="288722"/>
                  </a:lnTo>
                  <a:lnTo>
                    <a:pt x="2062544" y="277749"/>
                  </a:lnTo>
                  <a:lnTo>
                    <a:pt x="2027568" y="145389"/>
                  </a:lnTo>
                  <a:lnTo>
                    <a:pt x="1750505" y="104241"/>
                  </a:lnTo>
                  <a:lnTo>
                    <a:pt x="1648320" y="223571"/>
                  </a:lnTo>
                  <a:lnTo>
                    <a:pt x="1587970" y="210540"/>
                  </a:lnTo>
                  <a:lnTo>
                    <a:pt x="1598943" y="152247"/>
                  </a:lnTo>
                  <a:lnTo>
                    <a:pt x="1511846" y="141960"/>
                  </a:lnTo>
                  <a:lnTo>
                    <a:pt x="1510475" y="194081"/>
                  </a:lnTo>
                  <a:lnTo>
                    <a:pt x="931659" y="67894"/>
                  </a:lnTo>
                  <a:lnTo>
                    <a:pt x="939203" y="28803"/>
                  </a:lnTo>
                  <a:lnTo>
                    <a:pt x="852106" y="18516"/>
                  </a:lnTo>
                  <a:lnTo>
                    <a:pt x="851421" y="51435"/>
                  </a:lnTo>
                  <a:lnTo>
                    <a:pt x="538010" y="0"/>
                  </a:lnTo>
                  <a:lnTo>
                    <a:pt x="465315" y="69951"/>
                  </a:lnTo>
                  <a:lnTo>
                    <a:pt x="848677" y="104241"/>
                  </a:lnTo>
                  <a:lnTo>
                    <a:pt x="849363" y="104241"/>
                  </a:lnTo>
                  <a:lnTo>
                    <a:pt x="847992" y="152933"/>
                  </a:lnTo>
                  <a:lnTo>
                    <a:pt x="856221" y="154305"/>
                  </a:lnTo>
                  <a:lnTo>
                    <a:pt x="844563" y="231114"/>
                  </a:lnTo>
                  <a:lnTo>
                    <a:pt x="483832" y="170078"/>
                  </a:lnTo>
                  <a:lnTo>
                    <a:pt x="482460" y="170078"/>
                  </a:lnTo>
                  <a:lnTo>
                    <a:pt x="482460" y="170078"/>
                  </a:lnTo>
                  <a:lnTo>
                    <a:pt x="415938" y="159105"/>
                  </a:lnTo>
                  <a:lnTo>
                    <a:pt x="409765" y="157734"/>
                  </a:lnTo>
                  <a:lnTo>
                    <a:pt x="382333" y="152933"/>
                  </a:lnTo>
                  <a:lnTo>
                    <a:pt x="68923" y="466344"/>
                  </a:lnTo>
                  <a:cubicBezTo>
                    <a:pt x="-22974" y="558241"/>
                    <a:pt x="-22974" y="707746"/>
                    <a:pt x="68923" y="800329"/>
                  </a:cubicBezTo>
                  <a:lnTo>
                    <a:pt x="842505" y="1575283"/>
                  </a:lnTo>
                  <a:lnTo>
                    <a:pt x="2397214" y="1912696"/>
                  </a:lnTo>
                  <a:lnTo>
                    <a:pt x="3509582" y="800329"/>
                  </a:lnTo>
                  <a:cubicBezTo>
                    <a:pt x="3571989" y="737921"/>
                    <a:pt x="3591878" y="648767"/>
                    <a:pt x="3569932" y="569214"/>
                  </a:cubicBezTo>
                  <a:close/>
                  <a:moveTo>
                    <a:pt x="1505674" y="344271"/>
                  </a:moveTo>
                  <a:lnTo>
                    <a:pt x="872680" y="236601"/>
                  </a:lnTo>
                  <a:lnTo>
                    <a:pt x="887768" y="160477"/>
                  </a:lnTo>
                  <a:lnTo>
                    <a:pt x="911771" y="164592"/>
                  </a:lnTo>
                  <a:lnTo>
                    <a:pt x="920686" y="119329"/>
                  </a:lnTo>
                  <a:lnTo>
                    <a:pt x="1508417" y="242773"/>
                  </a:lnTo>
                  <a:lnTo>
                    <a:pt x="1507731" y="277063"/>
                  </a:lnTo>
                  <a:lnTo>
                    <a:pt x="1515961" y="278435"/>
                  </a:lnTo>
                  <a:lnTo>
                    <a:pt x="1505674" y="344271"/>
                  </a:lnTo>
                  <a:close/>
                  <a:moveTo>
                    <a:pt x="2120151" y="448513"/>
                  </a:moveTo>
                  <a:lnTo>
                    <a:pt x="2026196" y="432740"/>
                  </a:lnTo>
                  <a:lnTo>
                    <a:pt x="2024139" y="432740"/>
                  </a:lnTo>
                  <a:lnTo>
                    <a:pt x="1900695" y="411480"/>
                  </a:lnTo>
                  <a:lnTo>
                    <a:pt x="1902752" y="301066"/>
                  </a:lnTo>
                  <a:lnTo>
                    <a:pt x="1776565" y="294208"/>
                  </a:lnTo>
                  <a:lnTo>
                    <a:pt x="1734731" y="383362"/>
                  </a:lnTo>
                  <a:lnTo>
                    <a:pt x="1534478" y="349072"/>
                  </a:lnTo>
                  <a:lnTo>
                    <a:pt x="1547508" y="283921"/>
                  </a:lnTo>
                  <a:lnTo>
                    <a:pt x="1571511" y="288036"/>
                  </a:lnTo>
                  <a:lnTo>
                    <a:pt x="1577683" y="256489"/>
                  </a:lnTo>
                  <a:lnTo>
                    <a:pt x="1686039" y="279120"/>
                  </a:lnTo>
                  <a:lnTo>
                    <a:pt x="1749133" y="207797"/>
                  </a:lnTo>
                  <a:lnTo>
                    <a:pt x="1926069" y="220142"/>
                  </a:lnTo>
                  <a:lnTo>
                    <a:pt x="1978876" y="320954"/>
                  </a:lnTo>
                  <a:lnTo>
                    <a:pt x="2120837" y="345643"/>
                  </a:lnTo>
                  <a:lnTo>
                    <a:pt x="2119465" y="392963"/>
                  </a:lnTo>
                  <a:lnTo>
                    <a:pt x="2127695" y="394335"/>
                  </a:lnTo>
                  <a:lnTo>
                    <a:pt x="2120151" y="448513"/>
                  </a:lnTo>
                  <a:close/>
                  <a:moveTo>
                    <a:pt x="2727770" y="552069"/>
                  </a:moveTo>
                  <a:lnTo>
                    <a:pt x="2149640" y="453999"/>
                  </a:lnTo>
                  <a:lnTo>
                    <a:pt x="2160613" y="400507"/>
                  </a:lnTo>
                  <a:lnTo>
                    <a:pt x="2184616" y="404622"/>
                  </a:lnTo>
                  <a:lnTo>
                    <a:pt x="2193531" y="357987"/>
                  </a:lnTo>
                  <a:lnTo>
                    <a:pt x="2729141" y="450570"/>
                  </a:lnTo>
                  <a:lnTo>
                    <a:pt x="2728455" y="491718"/>
                  </a:lnTo>
                  <a:lnTo>
                    <a:pt x="2736685" y="493090"/>
                  </a:lnTo>
                  <a:lnTo>
                    <a:pt x="2727770" y="552069"/>
                  </a:lnTo>
                  <a:close/>
                  <a:moveTo>
                    <a:pt x="3254464" y="641223"/>
                  </a:moveTo>
                  <a:lnTo>
                    <a:pt x="2756573" y="556870"/>
                  </a:lnTo>
                  <a:lnTo>
                    <a:pt x="2768232" y="499262"/>
                  </a:lnTo>
                  <a:lnTo>
                    <a:pt x="2792235" y="503377"/>
                  </a:lnTo>
                  <a:lnTo>
                    <a:pt x="2799779" y="462915"/>
                  </a:lnTo>
                  <a:lnTo>
                    <a:pt x="3253778" y="541782"/>
                  </a:lnTo>
                  <a:lnTo>
                    <a:pt x="3252407" y="593217"/>
                  </a:lnTo>
                  <a:lnTo>
                    <a:pt x="3260636" y="594589"/>
                  </a:lnTo>
                  <a:lnTo>
                    <a:pt x="3254464" y="641223"/>
                  </a:lnTo>
                  <a:close/>
                </a:path>
              </a:pathLst>
            </a:custGeom>
            <a:solidFill>
              <a:srgbClr val="8FD1C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0111764-A83C-3F81-AF84-D05A990B0297}"/>
                </a:ext>
              </a:extLst>
            </p:cNvPr>
            <p:cNvSpPr/>
            <p:nvPr/>
          </p:nvSpPr>
          <p:spPr>
            <a:xfrm>
              <a:off x="5140680" y="4279392"/>
              <a:ext cx="1447723" cy="848334"/>
            </a:xfrm>
            <a:custGeom>
              <a:avLst/>
              <a:gdLst>
                <a:gd name="connsiteX0" fmla="*/ 883996 w 1447723"/>
                <a:gd name="connsiteY0" fmla="*/ 118643 h 848334"/>
                <a:gd name="connsiteX1" fmla="*/ 194081 w 1447723"/>
                <a:gd name="connsiteY1" fmla="*/ 0 h 848334"/>
                <a:gd name="connsiteX2" fmla="*/ 0 w 1447723"/>
                <a:gd name="connsiteY2" fmla="*/ 82296 h 848334"/>
                <a:gd name="connsiteX3" fmla="*/ 505434 w 1447723"/>
                <a:gd name="connsiteY3" fmla="*/ 587731 h 848334"/>
                <a:gd name="connsiteX4" fmla="*/ 547954 w 1447723"/>
                <a:gd name="connsiteY4" fmla="*/ 602132 h 848334"/>
                <a:gd name="connsiteX5" fmla="*/ 823646 w 1447723"/>
                <a:gd name="connsiteY5" fmla="*/ 588416 h 848334"/>
                <a:gd name="connsiteX6" fmla="*/ 1025271 w 1447723"/>
                <a:gd name="connsiteY6" fmla="*/ 513664 h 848334"/>
                <a:gd name="connsiteX7" fmla="*/ 1021156 w 1447723"/>
                <a:gd name="connsiteY7" fmla="*/ 622706 h 848334"/>
                <a:gd name="connsiteX8" fmla="*/ 722147 w 1447723"/>
                <a:gd name="connsiteY8" fmla="*/ 804443 h 848334"/>
                <a:gd name="connsiteX9" fmla="*/ 766039 w 1447723"/>
                <a:gd name="connsiteY9" fmla="*/ 848335 h 848334"/>
                <a:gd name="connsiteX10" fmla="*/ 1067791 w 1447723"/>
                <a:gd name="connsiteY10" fmla="*/ 660425 h 848334"/>
                <a:gd name="connsiteX11" fmla="*/ 1083564 w 1447723"/>
                <a:gd name="connsiteY11" fmla="*/ 492404 h 848334"/>
                <a:gd name="connsiteX12" fmla="*/ 1222781 w 1447723"/>
                <a:gd name="connsiteY12" fmla="*/ 440969 h 848334"/>
                <a:gd name="connsiteX13" fmla="*/ 1447724 w 1447723"/>
                <a:gd name="connsiteY13" fmla="*/ 351815 h 848334"/>
                <a:gd name="connsiteX14" fmla="*/ 1188491 w 1447723"/>
                <a:gd name="connsiteY14" fmla="*/ 304495 h 848334"/>
                <a:gd name="connsiteX15" fmla="*/ 883996 w 1447723"/>
                <a:gd name="connsiteY15" fmla="*/ 118643 h 84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47723" h="848334">
                  <a:moveTo>
                    <a:pt x="883996" y="118643"/>
                  </a:moveTo>
                  <a:lnTo>
                    <a:pt x="194081" y="0"/>
                  </a:lnTo>
                  <a:lnTo>
                    <a:pt x="0" y="82296"/>
                  </a:lnTo>
                  <a:lnTo>
                    <a:pt x="505434" y="587731"/>
                  </a:lnTo>
                  <a:cubicBezTo>
                    <a:pt x="519836" y="593217"/>
                    <a:pt x="534238" y="598018"/>
                    <a:pt x="547954" y="602132"/>
                  </a:cubicBezTo>
                  <a:cubicBezTo>
                    <a:pt x="638480" y="626821"/>
                    <a:pt x="735178" y="621335"/>
                    <a:pt x="823646" y="588416"/>
                  </a:cubicBezTo>
                  <a:lnTo>
                    <a:pt x="1025271" y="513664"/>
                  </a:lnTo>
                  <a:cubicBezTo>
                    <a:pt x="1029386" y="567157"/>
                    <a:pt x="1028014" y="611048"/>
                    <a:pt x="1021156" y="622706"/>
                  </a:cubicBezTo>
                  <a:cubicBezTo>
                    <a:pt x="1004011" y="641223"/>
                    <a:pt x="871652" y="720090"/>
                    <a:pt x="722147" y="804443"/>
                  </a:cubicBezTo>
                  <a:lnTo>
                    <a:pt x="766039" y="848335"/>
                  </a:lnTo>
                  <a:cubicBezTo>
                    <a:pt x="893597" y="776326"/>
                    <a:pt x="1047217" y="686486"/>
                    <a:pt x="1067791" y="660425"/>
                  </a:cubicBezTo>
                  <a:cubicBezTo>
                    <a:pt x="1091108" y="630936"/>
                    <a:pt x="1089736" y="556184"/>
                    <a:pt x="1083564" y="492404"/>
                  </a:cubicBezTo>
                  <a:lnTo>
                    <a:pt x="1222781" y="440969"/>
                  </a:lnTo>
                  <a:lnTo>
                    <a:pt x="1447724" y="351815"/>
                  </a:lnTo>
                  <a:lnTo>
                    <a:pt x="1188491" y="304495"/>
                  </a:lnTo>
                  <a:lnTo>
                    <a:pt x="883996" y="118643"/>
                  </a:lnTo>
                  <a:close/>
                </a:path>
              </a:pathLst>
            </a:custGeom>
            <a:solidFill>
              <a:srgbClr val="A1E2E0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C067637-9533-0A4F-D3F6-67788226303E}"/>
                </a:ext>
              </a:extLst>
            </p:cNvPr>
            <p:cNvSpPr/>
            <p:nvPr/>
          </p:nvSpPr>
          <p:spPr>
            <a:xfrm>
              <a:off x="4574463" y="3465347"/>
              <a:ext cx="457860" cy="515036"/>
            </a:xfrm>
            <a:custGeom>
              <a:avLst/>
              <a:gdLst>
                <a:gd name="connsiteX0" fmla="*/ 84100 w 457860"/>
                <a:gd name="connsiteY0" fmla="*/ 89840 h 515036"/>
                <a:gd name="connsiteX1" fmla="*/ 17577 w 457860"/>
                <a:gd name="connsiteY1" fmla="*/ 261290 h 515036"/>
                <a:gd name="connsiteX2" fmla="*/ 103302 w 457860"/>
                <a:gd name="connsiteY2" fmla="*/ 432740 h 515036"/>
                <a:gd name="connsiteX3" fmla="*/ 185598 w 457860"/>
                <a:gd name="connsiteY3" fmla="*/ 515036 h 515036"/>
                <a:gd name="connsiteX4" fmla="*/ 136907 w 457860"/>
                <a:gd name="connsiteY4" fmla="*/ 399136 h 515036"/>
                <a:gd name="connsiteX5" fmla="*/ 457861 w 457860"/>
                <a:gd name="connsiteY5" fmla="*/ 381991 h 515036"/>
                <a:gd name="connsiteX6" fmla="*/ 380366 w 457860"/>
                <a:gd name="connsiteY6" fmla="*/ 0 h 515036"/>
                <a:gd name="connsiteX7" fmla="*/ 84100 w 457860"/>
                <a:gd name="connsiteY7" fmla="*/ 89840 h 515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860" h="515036">
                  <a:moveTo>
                    <a:pt x="84100" y="89840"/>
                  </a:moveTo>
                  <a:cubicBezTo>
                    <a:pt x="84100" y="89840"/>
                    <a:pt x="-46202" y="136474"/>
                    <a:pt x="17577" y="261290"/>
                  </a:cubicBezTo>
                  <a:cubicBezTo>
                    <a:pt x="49810" y="323698"/>
                    <a:pt x="78614" y="381991"/>
                    <a:pt x="103302" y="432740"/>
                  </a:cubicBezTo>
                  <a:lnTo>
                    <a:pt x="185598" y="515036"/>
                  </a:lnTo>
                  <a:lnTo>
                    <a:pt x="136907" y="399136"/>
                  </a:lnTo>
                  <a:cubicBezTo>
                    <a:pt x="136907" y="399136"/>
                    <a:pt x="274067" y="427939"/>
                    <a:pt x="457861" y="381991"/>
                  </a:cubicBezTo>
                  <a:lnTo>
                    <a:pt x="380366" y="0"/>
                  </a:lnTo>
                  <a:lnTo>
                    <a:pt x="84100" y="89840"/>
                  </a:lnTo>
                  <a:close/>
                </a:path>
              </a:pathLst>
            </a:custGeom>
            <a:solidFill>
              <a:srgbClr val="A1E2E0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CB5912B-23AD-D1F6-023F-301EC073C08F}"/>
                </a:ext>
              </a:extLst>
            </p:cNvPr>
            <p:cNvSpPr/>
            <p:nvPr/>
          </p:nvSpPr>
          <p:spPr>
            <a:xfrm>
              <a:off x="6391579" y="2705481"/>
              <a:ext cx="648823" cy="1363112"/>
            </a:xfrm>
            <a:custGeom>
              <a:avLst/>
              <a:gdLst>
                <a:gd name="connsiteX0" fmla="*/ 41148 w 648823"/>
                <a:gd name="connsiteY0" fmla="*/ 0 h 1363112"/>
                <a:gd name="connsiteX1" fmla="*/ 618592 w 648823"/>
                <a:gd name="connsiteY1" fmla="*/ 1323594 h 1363112"/>
                <a:gd name="connsiteX2" fmla="*/ 0 w 648823"/>
                <a:gd name="connsiteY2" fmla="*/ 758495 h 1363112"/>
                <a:gd name="connsiteX3" fmla="*/ 41148 w 648823"/>
                <a:gd name="connsiteY3" fmla="*/ 0 h 136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8823" h="1363112">
                  <a:moveTo>
                    <a:pt x="41148" y="0"/>
                  </a:moveTo>
                  <a:cubicBezTo>
                    <a:pt x="41148" y="0"/>
                    <a:pt x="808558" y="1102081"/>
                    <a:pt x="618592" y="1323594"/>
                  </a:cubicBezTo>
                  <a:cubicBezTo>
                    <a:pt x="428625" y="1545793"/>
                    <a:pt x="0" y="758495"/>
                    <a:pt x="0" y="758495"/>
                  </a:cubicBezTo>
                  <a:lnTo>
                    <a:pt x="41148" y="0"/>
                  </a:lnTo>
                  <a:close/>
                </a:path>
              </a:pathLst>
            </a:custGeom>
            <a:gradFill>
              <a:gsLst>
                <a:gs pos="0">
                  <a:srgbClr val="FFDC2E"/>
                </a:gs>
                <a:gs pos="50000">
                  <a:srgbClr val="EECC29"/>
                </a:gs>
                <a:gs pos="100000">
                  <a:srgbClr val="DDBC24"/>
                </a:gs>
              </a:gsLst>
              <a:lin ang="14623859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82E76AD-1BE8-7D07-AF6B-A76EB9EF7E94}"/>
                </a:ext>
              </a:extLst>
            </p:cNvPr>
            <p:cNvSpPr/>
            <p:nvPr/>
          </p:nvSpPr>
          <p:spPr>
            <a:xfrm>
              <a:off x="5045008" y="2524891"/>
              <a:ext cx="1637847" cy="2118697"/>
            </a:xfrm>
            <a:custGeom>
              <a:avLst/>
              <a:gdLst>
                <a:gd name="connsiteX0" fmla="*/ 1243702 w 1637847"/>
                <a:gd name="connsiteY0" fmla="*/ 63318 h 2118697"/>
                <a:gd name="connsiteX1" fmla="*/ 90186 w 1637847"/>
                <a:gd name="connsiteY1" fmla="*/ 289632 h 2118697"/>
                <a:gd name="connsiteX2" fmla="*/ 561331 w 1637847"/>
                <a:gd name="connsiteY2" fmla="*/ 2049394 h 2118697"/>
                <a:gd name="connsiteX3" fmla="*/ 1624321 w 1637847"/>
                <a:gd name="connsiteY3" fmla="*/ 1768902 h 2118697"/>
                <a:gd name="connsiteX4" fmla="*/ 1463844 w 1637847"/>
                <a:gd name="connsiteY4" fmla="*/ 699054 h 2118697"/>
                <a:gd name="connsiteX5" fmla="*/ 1243702 w 1637847"/>
                <a:gd name="connsiteY5" fmla="*/ 63318 h 211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7847" h="2118697">
                  <a:moveTo>
                    <a:pt x="1243702" y="63318"/>
                  </a:moveTo>
                  <a:cubicBezTo>
                    <a:pt x="1022188" y="-12806"/>
                    <a:pt x="332959" y="-92359"/>
                    <a:pt x="90186" y="289632"/>
                  </a:cubicBezTo>
                  <a:cubicBezTo>
                    <a:pt x="-152587" y="671622"/>
                    <a:pt x="125162" y="1869715"/>
                    <a:pt x="561331" y="2049394"/>
                  </a:cubicBezTo>
                  <a:cubicBezTo>
                    <a:pt x="997500" y="2229074"/>
                    <a:pt x="1547511" y="2032249"/>
                    <a:pt x="1624321" y="1768902"/>
                  </a:cubicBezTo>
                  <a:cubicBezTo>
                    <a:pt x="1700445" y="1505555"/>
                    <a:pt x="1428868" y="1079673"/>
                    <a:pt x="1463844" y="699054"/>
                  </a:cubicBezTo>
                  <a:cubicBezTo>
                    <a:pt x="1498134" y="318435"/>
                    <a:pt x="1393206" y="114753"/>
                    <a:pt x="1243702" y="63318"/>
                  </a:cubicBezTo>
                  <a:close/>
                </a:path>
              </a:pathLst>
            </a:custGeom>
            <a:gradFill>
              <a:gsLst>
                <a:gs pos="0">
                  <a:srgbClr val="25CD98"/>
                </a:gs>
                <a:gs pos="50000">
                  <a:srgbClr val="21C38F"/>
                </a:gs>
                <a:gs pos="100000">
                  <a:srgbClr val="1EBA86"/>
                </a:gs>
              </a:gsLst>
              <a:lin ang="0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185675E-DB5E-B6E2-CFC8-9F5F0939E4D3}"/>
                </a:ext>
              </a:extLst>
            </p:cNvPr>
            <p:cNvSpPr/>
            <p:nvPr/>
          </p:nvSpPr>
          <p:spPr>
            <a:xfrm>
              <a:off x="5655030" y="3272315"/>
              <a:ext cx="1075559" cy="1410540"/>
            </a:xfrm>
            <a:custGeom>
              <a:avLst/>
              <a:gdLst>
                <a:gd name="connsiteX0" fmla="*/ 0 w 1075559"/>
                <a:gd name="connsiteY0" fmla="*/ 1090745 h 1410540"/>
                <a:gd name="connsiteX1" fmla="*/ 429996 w 1075559"/>
                <a:gd name="connsiteY1" fmla="*/ 1409642 h 1410540"/>
                <a:gd name="connsiteX2" fmla="*/ 1053389 w 1075559"/>
                <a:gd name="connsiteY2" fmla="*/ 57930 h 1410540"/>
                <a:gd name="connsiteX3" fmla="*/ 408737 w 1075559"/>
                <a:gd name="connsiteY3" fmla="*/ 368597 h 1410540"/>
                <a:gd name="connsiteX4" fmla="*/ 0 w 1075559"/>
                <a:gd name="connsiteY4" fmla="*/ 1090745 h 141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559" h="1410540">
                  <a:moveTo>
                    <a:pt x="0" y="1090745"/>
                  </a:moveTo>
                  <a:cubicBezTo>
                    <a:pt x="0" y="1090745"/>
                    <a:pt x="62408" y="1430216"/>
                    <a:pt x="429996" y="1409642"/>
                  </a:cubicBezTo>
                  <a:cubicBezTo>
                    <a:pt x="797585" y="1389068"/>
                    <a:pt x="1171346" y="155313"/>
                    <a:pt x="1053389" y="57930"/>
                  </a:cubicBezTo>
                  <a:cubicBezTo>
                    <a:pt x="935431" y="-38768"/>
                    <a:pt x="707060" y="-60714"/>
                    <a:pt x="408737" y="368597"/>
                  </a:cubicBezTo>
                  <a:cubicBezTo>
                    <a:pt x="215341" y="648404"/>
                    <a:pt x="124130" y="778020"/>
                    <a:pt x="0" y="1090745"/>
                  </a:cubicBezTo>
                  <a:close/>
                </a:path>
              </a:pathLst>
            </a:custGeom>
            <a:solidFill>
              <a:srgbClr val="155D77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EE41CFF7-3659-0B0E-1F9C-2DA0B3C42906}"/>
                </a:ext>
              </a:extLst>
            </p:cNvPr>
            <p:cNvSpPr/>
            <p:nvPr/>
          </p:nvSpPr>
          <p:spPr>
            <a:xfrm>
              <a:off x="6418642" y="3292794"/>
              <a:ext cx="339417" cy="1568155"/>
            </a:xfrm>
            <a:custGeom>
              <a:avLst/>
              <a:gdLst>
                <a:gd name="connsiteX0" fmla="*/ 311722 w 339417"/>
                <a:gd name="connsiteY0" fmla="*/ 55966 h 1568155"/>
                <a:gd name="connsiteX1" fmla="*/ 369 w 339417"/>
                <a:gd name="connsiteY1" fmla="*/ 852866 h 1568155"/>
                <a:gd name="connsiteX2" fmla="*/ 132729 w 339417"/>
                <a:gd name="connsiteY2" fmla="*/ 1568155 h 1568155"/>
                <a:gd name="connsiteX3" fmla="*/ 204738 w 339417"/>
                <a:gd name="connsiteY3" fmla="*/ 1496146 h 1568155"/>
                <a:gd name="connsiteX4" fmla="*/ 316523 w 339417"/>
                <a:gd name="connsiteY4" fmla="*/ 536026 h 1568155"/>
                <a:gd name="connsiteX5" fmla="*/ 311722 w 339417"/>
                <a:gd name="connsiteY5" fmla="*/ 55966 h 156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417" h="1568155">
                  <a:moveTo>
                    <a:pt x="311722" y="55966"/>
                  </a:moveTo>
                  <a:cubicBezTo>
                    <a:pt x="48375" y="-227955"/>
                    <a:pt x="-5118" y="650555"/>
                    <a:pt x="369" y="852866"/>
                  </a:cubicBezTo>
                  <a:cubicBezTo>
                    <a:pt x="5856" y="1050376"/>
                    <a:pt x="15456" y="1549639"/>
                    <a:pt x="132729" y="1568155"/>
                  </a:cubicBezTo>
                  <a:lnTo>
                    <a:pt x="204738" y="1496146"/>
                  </a:lnTo>
                  <a:cubicBezTo>
                    <a:pt x="267831" y="1325382"/>
                    <a:pt x="274003" y="884413"/>
                    <a:pt x="316523" y="536026"/>
                  </a:cubicBezTo>
                  <a:cubicBezTo>
                    <a:pt x="370701" y="95743"/>
                    <a:pt x="311722" y="55966"/>
                    <a:pt x="311722" y="55966"/>
                  </a:cubicBezTo>
                  <a:close/>
                </a:path>
              </a:pathLst>
            </a:custGeom>
            <a:solidFill>
              <a:srgbClr val="155D77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97A1E26-6EE0-A164-8E7C-84C1A1CAFF87}"/>
                </a:ext>
              </a:extLst>
            </p:cNvPr>
            <p:cNvSpPr/>
            <p:nvPr/>
          </p:nvSpPr>
          <p:spPr>
            <a:xfrm>
              <a:off x="5356707" y="3262028"/>
              <a:ext cx="1075559" cy="1410540"/>
            </a:xfrm>
            <a:custGeom>
              <a:avLst/>
              <a:gdLst>
                <a:gd name="connsiteX0" fmla="*/ 0 w 1075559"/>
                <a:gd name="connsiteY0" fmla="*/ 1090745 h 1410540"/>
                <a:gd name="connsiteX1" fmla="*/ 429996 w 1075559"/>
                <a:gd name="connsiteY1" fmla="*/ 1409642 h 1410540"/>
                <a:gd name="connsiteX2" fmla="*/ 1053389 w 1075559"/>
                <a:gd name="connsiteY2" fmla="*/ 57930 h 1410540"/>
                <a:gd name="connsiteX3" fmla="*/ 408737 w 1075559"/>
                <a:gd name="connsiteY3" fmla="*/ 368597 h 1410540"/>
                <a:gd name="connsiteX4" fmla="*/ 0 w 1075559"/>
                <a:gd name="connsiteY4" fmla="*/ 1090745 h 141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559" h="1410540">
                  <a:moveTo>
                    <a:pt x="0" y="1090745"/>
                  </a:moveTo>
                  <a:cubicBezTo>
                    <a:pt x="0" y="1090745"/>
                    <a:pt x="62408" y="1430216"/>
                    <a:pt x="429996" y="1409642"/>
                  </a:cubicBezTo>
                  <a:cubicBezTo>
                    <a:pt x="797585" y="1389068"/>
                    <a:pt x="1171346" y="155313"/>
                    <a:pt x="1053389" y="57930"/>
                  </a:cubicBezTo>
                  <a:cubicBezTo>
                    <a:pt x="935431" y="-38768"/>
                    <a:pt x="707060" y="-60714"/>
                    <a:pt x="408737" y="368597"/>
                  </a:cubicBezTo>
                  <a:cubicBezTo>
                    <a:pt x="215341" y="648404"/>
                    <a:pt x="124815" y="778020"/>
                    <a:pt x="0" y="1090745"/>
                  </a:cubicBezTo>
                  <a:close/>
                </a:path>
              </a:pathLst>
            </a:custGeom>
            <a:solidFill>
              <a:srgbClr val="2985A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982496F-2300-738E-3599-610EF7307F5F}"/>
                </a:ext>
              </a:extLst>
            </p:cNvPr>
            <p:cNvSpPr/>
            <p:nvPr/>
          </p:nvSpPr>
          <p:spPr>
            <a:xfrm>
              <a:off x="6168313" y="3272144"/>
              <a:ext cx="307469" cy="1669962"/>
            </a:xfrm>
            <a:custGeom>
              <a:avLst/>
              <a:gdLst>
                <a:gd name="connsiteX0" fmla="*/ 241783 w 307469"/>
                <a:gd name="connsiteY0" fmla="*/ 47813 h 1669962"/>
                <a:gd name="connsiteX1" fmla="*/ 304191 w 307469"/>
                <a:gd name="connsiteY1" fmla="*/ 547076 h 1669962"/>
                <a:gd name="connsiteX2" fmla="*/ 221209 w 307469"/>
                <a:gd name="connsiteY2" fmla="*/ 1669730 h 1669962"/>
                <a:gd name="connsiteX3" fmla="*/ 13411 w 307469"/>
                <a:gd name="connsiteY3" fmla="*/ 886547 h 1669962"/>
                <a:gd name="connsiteX4" fmla="*/ 241783 w 307469"/>
                <a:gd name="connsiteY4" fmla="*/ 47813 h 16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469" h="1669962">
                  <a:moveTo>
                    <a:pt x="241783" y="47813"/>
                  </a:moveTo>
                  <a:cubicBezTo>
                    <a:pt x="241783" y="47813"/>
                    <a:pt x="324765" y="103363"/>
                    <a:pt x="304191" y="547076"/>
                  </a:cubicBezTo>
                  <a:cubicBezTo>
                    <a:pt x="283617" y="990788"/>
                    <a:pt x="346024" y="1656014"/>
                    <a:pt x="221209" y="1669730"/>
                  </a:cubicBezTo>
                  <a:cubicBezTo>
                    <a:pt x="96393" y="1683446"/>
                    <a:pt x="33985" y="1087486"/>
                    <a:pt x="13411" y="886547"/>
                  </a:cubicBezTo>
                  <a:cubicBezTo>
                    <a:pt x="-7163" y="685607"/>
                    <a:pt x="-42138" y="-215534"/>
                    <a:pt x="241783" y="47813"/>
                  </a:cubicBezTo>
                  <a:close/>
                </a:path>
              </a:pathLst>
            </a:custGeom>
            <a:solidFill>
              <a:srgbClr val="2985A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A88E3A3-1CA5-CDEF-F037-4AAEFFD12A89}"/>
                </a:ext>
              </a:extLst>
            </p:cNvPr>
            <p:cNvSpPr/>
            <p:nvPr/>
          </p:nvSpPr>
          <p:spPr>
            <a:xfrm>
              <a:off x="6425869" y="3455746"/>
              <a:ext cx="610171" cy="612055"/>
            </a:xfrm>
            <a:custGeom>
              <a:avLst/>
              <a:gdLst>
                <a:gd name="connsiteX0" fmla="*/ 0 w 610171"/>
                <a:gd name="connsiteY0" fmla="*/ 80238 h 612055"/>
                <a:gd name="connsiteX1" fmla="*/ 520522 w 610171"/>
                <a:gd name="connsiteY1" fmla="*/ 611734 h 612055"/>
                <a:gd name="connsiteX2" fmla="*/ 510921 w 610171"/>
                <a:gd name="connsiteY2" fmla="*/ 347700 h 612055"/>
                <a:gd name="connsiteX3" fmla="*/ 34976 w 610171"/>
                <a:gd name="connsiteY3" fmla="*/ 0 h 612055"/>
                <a:gd name="connsiteX4" fmla="*/ 0 w 610171"/>
                <a:gd name="connsiteY4" fmla="*/ 80238 h 61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171" h="612055">
                  <a:moveTo>
                    <a:pt x="0" y="80238"/>
                  </a:moveTo>
                  <a:cubicBezTo>
                    <a:pt x="0" y="80238"/>
                    <a:pt x="246888" y="579501"/>
                    <a:pt x="520522" y="611734"/>
                  </a:cubicBezTo>
                  <a:cubicBezTo>
                    <a:pt x="601447" y="621335"/>
                    <a:pt x="677571" y="413538"/>
                    <a:pt x="510921" y="347700"/>
                  </a:cubicBezTo>
                  <a:cubicBezTo>
                    <a:pt x="244145" y="242773"/>
                    <a:pt x="34976" y="0"/>
                    <a:pt x="34976" y="0"/>
                  </a:cubicBezTo>
                  <a:lnTo>
                    <a:pt x="0" y="80238"/>
                  </a:ln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5C3285E-D0C0-791B-C860-5027A576B1BF}"/>
                </a:ext>
              </a:extLst>
            </p:cNvPr>
            <p:cNvSpPr/>
            <p:nvPr/>
          </p:nvSpPr>
          <p:spPr>
            <a:xfrm>
              <a:off x="6321839" y="3258307"/>
              <a:ext cx="122645" cy="167949"/>
            </a:xfrm>
            <a:custGeom>
              <a:avLst/>
              <a:gdLst>
                <a:gd name="connsiteX0" fmla="*/ 38879 w 122645"/>
                <a:gd name="connsiteY0" fmla="*/ 167949 h 167949"/>
                <a:gd name="connsiteX1" fmla="*/ 475 w 122645"/>
                <a:gd name="connsiteY1" fmla="*/ 114457 h 167949"/>
                <a:gd name="connsiteX2" fmla="*/ 12133 w 122645"/>
                <a:gd name="connsiteY2" fmla="*/ 52049 h 167949"/>
                <a:gd name="connsiteX3" fmla="*/ 45052 w 122645"/>
                <a:gd name="connsiteY3" fmla="*/ 114457 h 167949"/>
                <a:gd name="connsiteX4" fmla="*/ 38879 w 122645"/>
                <a:gd name="connsiteY4" fmla="*/ 4729 h 167949"/>
                <a:gd name="connsiteX5" fmla="*/ 71798 w 122645"/>
                <a:gd name="connsiteY5" fmla="*/ 28046 h 167949"/>
                <a:gd name="connsiteX6" fmla="*/ 122547 w 122645"/>
                <a:gd name="connsiteY6" fmla="*/ 25303 h 167949"/>
                <a:gd name="connsiteX7" fmla="*/ 38879 w 122645"/>
                <a:gd name="connsiteY7" fmla="*/ 167949 h 16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645" h="167949">
                  <a:moveTo>
                    <a:pt x="38879" y="167949"/>
                  </a:moveTo>
                  <a:cubicBezTo>
                    <a:pt x="38879" y="167949"/>
                    <a:pt x="-5012" y="141203"/>
                    <a:pt x="475" y="114457"/>
                  </a:cubicBezTo>
                  <a:cubicBezTo>
                    <a:pt x="5961" y="87711"/>
                    <a:pt x="-2954" y="49306"/>
                    <a:pt x="12133" y="52049"/>
                  </a:cubicBezTo>
                  <a:cubicBezTo>
                    <a:pt x="27221" y="54792"/>
                    <a:pt x="27221" y="114457"/>
                    <a:pt x="45052" y="114457"/>
                  </a:cubicBezTo>
                  <a:cubicBezTo>
                    <a:pt x="62882" y="114457"/>
                    <a:pt x="14876" y="23246"/>
                    <a:pt x="38879" y="4729"/>
                  </a:cubicBezTo>
                  <a:cubicBezTo>
                    <a:pt x="62882" y="-13788"/>
                    <a:pt x="71798" y="28046"/>
                    <a:pt x="71798" y="28046"/>
                  </a:cubicBezTo>
                  <a:cubicBezTo>
                    <a:pt x="71798" y="28046"/>
                    <a:pt x="119118" y="16388"/>
                    <a:pt x="122547" y="25303"/>
                  </a:cubicBezTo>
                  <a:cubicBezTo>
                    <a:pt x="125976" y="34218"/>
                    <a:pt x="38879" y="167949"/>
                    <a:pt x="38879" y="167949"/>
                  </a:cubicBez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F6E7E70-D104-D5E4-61F3-80D41CB949FB}"/>
                </a:ext>
              </a:extLst>
            </p:cNvPr>
            <p:cNvSpPr/>
            <p:nvPr/>
          </p:nvSpPr>
          <p:spPr>
            <a:xfrm>
              <a:off x="4862024" y="2797451"/>
              <a:ext cx="1447521" cy="1628900"/>
            </a:xfrm>
            <a:custGeom>
              <a:avLst/>
              <a:gdLst>
                <a:gd name="connsiteX0" fmla="*/ 257396 w 1447521"/>
                <a:gd name="connsiteY0" fmla="*/ 39017 h 1628900"/>
                <a:gd name="connsiteX1" fmla="*/ 24910 w 1447521"/>
                <a:gd name="connsiteY1" fmla="*/ 538966 h 1628900"/>
                <a:gd name="connsiteX2" fmla="*/ 565320 w 1447521"/>
                <a:gd name="connsiteY2" fmla="*/ 1578638 h 1628900"/>
                <a:gd name="connsiteX3" fmla="*/ 1445888 w 1447521"/>
                <a:gd name="connsiteY3" fmla="*/ 844147 h 1628900"/>
                <a:gd name="connsiteX4" fmla="*/ 1258664 w 1447521"/>
                <a:gd name="connsiteY4" fmla="*/ 950446 h 1628900"/>
                <a:gd name="connsiteX5" fmla="*/ 509770 w 1447521"/>
                <a:gd name="connsiteY5" fmla="*/ 982678 h 1628900"/>
                <a:gd name="connsiteX6" fmla="*/ 606468 w 1447521"/>
                <a:gd name="connsiteY6" fmla="*/ 174806 h 1628900"/>
                <a:gd name="connsiteX7" fmla="*/ 257396 w 1447521"/>
                <a:gd name="connsiteY7" fmla="*/ 39017 h 16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521" h="1628900">
                  <a:moveTo>
                    <a:pt x="257396" y="39017"/>
                  </a:moveTo>
                  <a:cubicBezTo>
                    <a:pt x="168928" y="137087"/>
                    <a:pt x="59885" y="300993"/>
                    <a:pt x="24910" y="538966"/>
                  </a:cubicBezTo>
                  <a:cubicBezTo>
                    <a:pt x="-37498" y="961418"/>
                    <a:pt x="-23782" y="1848844"/>
                    <a:pt x="565320" y="1578638"/>
                  </a:cubicBezTo>
                  <a:cubicBezTo>
                    <a:pt x="1154422" y="1308433"/>
                    <a:pt x="1473320" y="968962"/>
                    <a:pt x="1445888" y="844147"/>
                  </a:cubicBezTo>
                  <a:cubicBezTo>
                    <a:pt x="1418456" y="719331"/>
                    <a:pt x="1390337" y="874322"/>
                    <a:pt x="1258664" y="950446"/>
                  </a:cubicBezTo>
                  <a:cubicBezTo>
                    <a:pt x="1126990" y="1026569"/>
                    <a:pt x="475480" y="1294717"/>
                    <a:pt x="509770" y="982678"/>
                  </a:cubicBezTo>
                  <a:cubicBezTo>
                    <a:pt x="544746" y="670639"/>
                    <a:pt x="668876" y="358600"/>
                    <a:pt x="606468" y="174806"/>
                  </a:cubicBezTo>
                  <a:cubicBezTo>
                    <a:pt x="544746" y="-8303"/>
                    <a:pt x="325976" y="-36421"/>
                    <a:pt x="257396" y="39017"/>
                  </a:cubicBezTo>
                  <a:close/>
                </a:path>
              </a:pathLst>
            </a:custGeom>
            <a:gradFill>
              <a:gsLst>
                <a:gs pos="0">
                  <a:srgbClr val="FFDC2E"/>
                </a:gs>
                <a:gs pos="50000">
                  <a:srgbClr val="EECC29"/>
                </a:gs>
                <a:gs pos="100000">
                  <a:srgbClr val="DDBC24"/>
                </a:gs>
              </a:gsLst>
              <a:lin ang="13659229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E2C6FD3-44DF-73FA-5B9C-DF9B2B4CC7BF}"/>
                </a:ext>
              </a:extLst>
            </p:cNvPr>
            <p:cNvSpPr/>
            <p:nvPr/>
          </p:nvSpPr>
          <p:spPr>
            <a:xfrm>
              <a:off x="6315456" y="3248531"/>
              <a:ext cx="232598" cy="311455"/>
            </a:xfrm>
            <a:custGeom>
              <a:avLst/>
              <a:gdLst>
                <a:gd name="connsiteX0" fmla="*/ 10973 w 232598"/>
                <a:gd name="connsiteY0" fmla="*/ 245619 h 311455"/>
                <a:gd name="connsiteX1" fmla="*/ 72695 w 232598"/>
                <a:gd name="connsiteY1" fmla="*/ 27535 h 311455"/>
                <a:gd name="connsiteX2" fmla="*/ 100127 w 232598"/>
                <a:gd name="connsiteY2" fmla="*/ 103 h 311455"/>
                <a:gd name="connsiteX3" fmla="*/ 220828 w 232598"/>
                <a:gd name="connsiteY3" fmla="*/ 11761 h 311455"/>
                <a:gd name="connsiteX4" fmla="*/ 230429 w 232598"/>
                <a:gd name="connsiteY4" fmla="*/ 37822 h 311455"/>
                <a:gd name="connsiteX5" fmla="*/ 168707 w 232598"/>
                <a:gd name="connsiteY5" fmla="*/ 281281 h 311455"/>
                <a:gd name="connsiteX6" fmla="*/ 150876 w 232598"/>
                <a:gd name="connsiteY6" fmla="*/ 305284 h 311455"/>
                <a:gd name="connsiteX7" fmla="*/ 0 w 232598"/>
                <a:gd name="connsiteY7" fmla="*/ 311456 h 311455"/>
                <a:gd name="connsiteX8" fmla="*/ 10973 w 232598"/>
                <a:gd name="connsiteY8" fmla="*/ 245619 h 3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598" h="311455">
                  <a:moveTo>
                    <a:pt x="10973" y="245619"/>
                  </a:moveTo>
                  <a:cubicBezTo>
                    <a:pt x="15088" y="239447"/>
                    <a:pt x="72695" y="27535"/>
                    <a:pt x="72695" y="27535"/>
                  </a:cubicBezTo>
                  <a:cubicBezTo>
                    <a:pt x="72695" y="27535"/>
                    <a:pt x="80924" y="-1955"/>
                    <a:pt x="100127" y="103"/>
                  </a:cubicBezTo>
                  <a:cubicBezTo>
                    <a:pt x="120015" y="2160"/>
                    <a:pt x="220828" y="11761"/>
                    <a:pt x="220828" y="11761"/>
                  </a:cubicBezTo>
                  <a:cubicBezTo>
                    <a:pt x="220828" y="11761"/>
                    <a:pt x="238658" y="12447"/>
                    <a:pt x="230429" y="37822"/>
                  </a:cubicBezTo>
                  <a:cubicBezTo>
                    <a:pt x="222199" y="63196"/>
                    <a:pt x="168707" y="281281"/>
                    <a:pt x="168707" y="281281"/>
                  </a:cubicBezTo>
                  <a:cubicBezTo>
                    <a:pt x="168707" y="281281"/>
                    <a:pt x="168707" y="299112"/>
                    <a:pt x="150876" y="305284"/>
                  </a:cubicBezTo>
                  <a:cubicBezTo>
                    <a:pt x="133045" y="311456"/>
                    <a:pt x="0" y="311456"/>
                    <a:pt x="0" y="311456"/>
                  </a:cubicBezTo>
                  <a:lnTo>
                    <a:pt x="10973" y="245619"/>
                  </a:lnTo>
                  <a:close/>
                </a:path>
              </a:pathLst>
            </a:custGeom>
            <a:solidFill>
              <a:srgbClr val="FFFFFF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7EB08E4-8F91-24C6-34C8-92E006337BD1}"/>
                </a:ext>
              </a:extLst>
            </p:cNvPr>
            <p:cNvSpPr/>
            <p:nvPr/>
          </p:nvSpPr>
          <p:spPr>
            <a:xfrm>
              <a:off x="6026823" y="3380196"/>
              <a:ext cx="455512" cy="623580"/>
            </a:xfrm>
            <a:custGeom>
              <a:avLst/>
              <a:gdLst>
                <a:gd name="connsiteX0" fmla="*/ 86321 w 455512"/>
                <a:gd name="connsiteY0" fmla="*/ 371815 h 623580"/>
                <a:gd name="connsiteX1" fmla="*/ 292061 w 455512"/>
                <a:gd name="connsiteY1" fmla="*/ 66634 h 623580"/>
                <a:gd name="connsiteX2" fmla="*/ 301663 w 455512"/>
                <a:gd name="connsiteY2" fmla="*/ 113954 h 623580"/>
                <a:gd name="connsiteX3" fmla="*/ 425792 w 455512"/>
                <a:gd name="connsiteY3" fmla="*/ 10398 h 623580"/>
                <a:gd name="connsiteX4" fmla="*/ 449110 w 455512"/>
                <a:gd name="connsiteY4" fmla="*/ 1483 h 623580"/>
                <a:gd name="connsiteX5" fmla="*/ 443623 w 455512"/>
                <a:gd name="connsiteY5" fmla="*/ 54975 h 623580"/>
                <a:gd name="connsiteX6" fmla="*/ 419620 w 455512"/>
                <a:gd name="connsiteY6" fmla="*/ 215453 h 623580"/>
                <a:gd name="connsiteX7" fmla="*/ 21170 w 455512"/>
                <a:gd name="connsiteY7" fmla="*/ 618017 h 623580"/>
                <a:gd name="connsiteX8" fmla="*/ 86321 w 455512"/>
                <a:gd name="connsiteY8" fmla="*/ 371815 h 62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512" h="623580">
                  <a:moveTo>
                    <a:pt x="86321" y="371815"/>
                  </a:moveTo>
                  <a:cubicBezTo>
                    <a:pt x="86321" y="371815"/>
                    <a:pt x="189877" y="311465"/>
                    <a:pt x="292061" y="66634"/>
                  </a:cubicBezTo>
                  <a:cubicBezTo>
                    <a:pt x="311264" y="20000"/>
                    <a:pt x="313321" y="85836"/>
                    <a:pt x="301663" y="113954"/>
                  </a:cubicBezTo>
                  <a:cubicBezTo>
                    <a:pt x="301663" y="113954"/>
                    <a:pt x="401789" y="66634"/>
                    <a:pt x="425792" y="10398"/>
                  </a:cubicBezTo>
                  <a:cubicBezTo>
                    <a:pt x="425792" y="10398"/>
                    <a:pt x="436765" y="-4689"/>
                    <a:pt x="449110" y="1483"/>
                  </a:cubicBezTo>
                  <a:cubicBezTo>
                    <a:pt x="461454" y="7655"/>
                    <a:pt x="453910" y="37145"/>
                    <a:pt x="443623" y="54975"/>
                  </a:cubicBezTo>
                  <a:cubicBezTo>
                    <a:pt x="443623" y="54975"/>
                    <a:pt x="467626" y="150302"/>
                    <a:pt x="419620" y="215453"/>
                  </a:cubicBezTo>
                  <a:cubicBezTo>
                    <a:pt x="371614" y="280604"/>
                    <a:pt x="93865" y="568640"/>
                    <a:pt x="21170" y="618017"/>
                  </a:cubicBezTo>
                  <a:cubicBezTo>
                    <a:pt x="-51524" y="667395"/>
                    <a:pt x="86321" y="371815"/>
                    <a:pt x="86321" y="371815"/>
                  </a:cubicBez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38FA58E-9D65-F69C-7AB9-53734308D9E8}"/>
                </a:ext>
              </a:extLst>
            </p:cNvPr>
            <p:cNvSpPr/>
            <p:nvPr/>
          </p:nvSpPr>
          <p:spPr>
            <a:xfrm>
              <a:off x="6769455" y="3717721"/>
              <a:ext cx="186537" cy="66084"/>
            </a:xfrm>
            <a:custGeom>
              <a:avLst/>
              <a:gdLst>
                <a:gd name="connsiteX0" fmla="*/ 0 w 186537"/>
                <a:gd name="connsiteY0" fmla="*/ 0 h 66084"/>
                <a:gd name="connsiteX1" fmla="*/ 45949 w 186537"/>
                <a:gd name="connsiteY1" fmla="*/ 21260 h 66084"/>
                <a:gd name="connsiteX2" fmla="*/ 91897 w 186537"/>
                <a:gd name="connsiteY2" fmla="*/ 41148 h 66084"/>
                <a:gd name="connsiteX3" fmla="*/ 139217 w 186537"/>
                <a:gd name="connsiteY3" fmla="*/ 54864 h 66084"/>
                <a:gd name="connsiteX4" fmla="*/ 186538 w 186537"/>
                <a:gd name="connsiteY4" fmla="*/ 48692 h 66084"/>
                <a:gd name="connsiteX5" fmla="*/ 164592 w 186537"/>
                <a:gd name="connsiteY5" fmla="*/ 63094 h 66084"/>
                <a:gd name="connsiteX6" fmla="*/ 137846 w 186537"/>
                <a:gd name="connsiteY6" fmla="*/ 65837 h 66084"/>
                <a:gd name="connsiteX7" fmla="*/ 86411 w 186537"/>
                <a:gd name="connsiteY7" fmla="*/ 54178 h 66084"/>
                <a:gd name="connsiteX8" fmla="*/ 40462 w 186537"/>
                <a:gd name="connsiteY8" fmla="*/ 30861 h 66084"/>
                <a:gd name="connsiteX9" fmla="*/ 0 w 186537"/>
                <a:gd name="connsiteY9" fmla="*/ 0 h 6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537" h="66084">
                  <a:moveTo>
                    <a:pt x="0" y="0"/>
                  </a:moveTo>
                  <a:lnTo>
                    <a:pt x="45949" y="21260"/>
                  </a:lnTo>
                  <a:cubicBezTo>
                    <a:pt x="61036" y="28118"/>
                    <a:pt x="76810" y="34976"/>
                    <a:pt x="91897" y="41148"/>
                  </a:cubicBezTo>
                  <a:cubicBezTo>
                    <a:pt x="107671" y="47320"/>
                    <a:pt x="123444" y="52121"/>
                    <a:pt x="139217" y="54864"/>
                  </a:cubicBezTo>
                  <a:cubicBezTo>
                    <a:pt x="154991" y="57607"/>
                    <a:pt x="172136" y="57607"/>
                    <a:pt x="186538" y="48692"/>
                  </a:cubicBezTo>
                  <a:cubicBezTo>
                    <a:pt x="181051" y="55550"/>
                    <a:pt x="172822" y="60351"/>
                    <a:pt x="164592" y="63094"/>
                  </a:cubicBezTo>
                  <a:cubicBezTo>
                    <a:pt x="155677" y="65837"/>
                    <a:pt x="146761" y="66523"/>
                    <a:pt x="137846" y="65837"/>
                  </a:cubicBezTo>
                  <a:cubicBezTo>
                    <a:pt x="120015" y="65151"/>
                    <a:pt x="102870" y="60351"/>
                    <a:pt x="86411" y="54178"/>
                  </a:cubicBezTo>
                  <a:cubicBezTo>
                    <a:pt x="69952" y="48006"/>
                    <a:pt x="54864" y="40462"/>
                    <a:pt x="40462" y="30861"/>
                  </a:cubicBezTo>
                  <a:cubicBezTo>
                    <a:pt x="26746" y="21260"/>
                    <a:pt x="13030" y="11659"/>
                    <a:pt x="0" y="0"/>
                  </a:cubicBezTo>
                  <a:close/>
                </a:path>
              </a:pathLst>
            </a:custGeom>
            <a:solidFill>
              <a:srgbClr val="A58A19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4" name="Graphic 2">
              <a:extLst>
                <a:ext uri="{FF2B5EF4-FFF2-40B4-BE49-F238E27FC236}">
                  <a16:creationId xmlns:a16="http://schemas.microsoft.com/office/drawing/2014/main" id="{3FAB65FF-C2BE-3162-506A-B656E754C2D8}"/>
                </a:ext>
              </a:extLst>
            </p:cNvPr>
            <p:cNvGrpSpPr/>
            <p:nvPr/>
          </p:nvGrpSpPr>
          <p:grpSpPr>
            <a:xfrm>
              <a:off x="5367940" y="1898059"/>
              <a:ext cx="705153" cy="854551"/>
              <a:chOff x="5367940" y="1898059"/>
              <a:chExt cx="705153" cy="854551"/>
            </a:xfrm>
          </p:grpSpPr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829FBC5F-148B-DF8D-1FEA-800F37A64E37}"/>
                  </a:ext>
                </a:extLst>
              </p:cNvPr>
              <p:cNvSpPr/>
              <p:nvPr/>
            </p:nvSpPr>
            <p:spPr>
              <a:xfrm>
                <a:off x="5755556" y="2226106"/>
                <a:ext cx="276515" cy="526503"/>
              </a:xfrm>
              <a:custGeom>
                <a:avLst/>
                <a:gdLst>
                  <a:gd name="connsiteX0" fmla="*/ 75039 w 276515"/>
                  <a:gd name="connsiteY0" fmla="*/ 53492 h 526503"/>
                  <a:gd name="connsiteX1" fmla="*/ 258147 w 276515"/>
                  <a:gd name="connsiteY1" fmla="*/ 486918 h 526503"/>
                  <a:gd name="connsiteX2" fmla="*/ 26347 w 276515"/>
                  <a:gd name="connsiteY2" fmla="*/ 347700 h 526503"/>
                  <a:gd name="connsiteX3" fmla="*/ 9888 w 276515"/>
                  <a:gd name="connsiteY3" fmla="*/ 0 h 526503"/>
                  <a:gd name="connsiteX4" fmla="*/ 75039 w 276515"/>
                  <a:gd name="connsiteY4" fmla="*/ 53492 h 52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515" h="526503">
                    <a:moveTo>
                      <a:pt x="75039" y="53492"/>
                    </a:moveTo>
                    <a:cubicBezTo>
                      <a:pt x="75039" y="53492"/>
                      <a:pt x="40063" y="221513"/>
                      <a:pt x="258147" y="486918"/>
                    </a:cubicBezTo>
                    <a:cubicBezTo>
                      <a:pt x="349359" y="598018"/>
                      <a:pt x="73667" y="450570"/>
                      <a:pt x="26347" y="347700"/>
                    </a:cubicBezTo>
                    <a:cubicBezTo>
                      <a:pt x="-20973" y="245516"/>
                      <a:pt x="9888" y="0"/>
                      <a:pt x="9888" y="0"/>
                    </a:cubicBezTo>
                    <a:lnTo>
                      <a:pt x="75039" y="53492"/>
                    </a:ln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F6D129"/>
                  </a:gs>
                  <a:gs pos="100000">
                    <a:srgbClr val="EDC624"/>
                  </a:gs>
                </a:gsLst>
                <a:lin ang="15006913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4B75AA74-8637-750C-A98C-F77B580C2C8E}"/>
                  </a:ext>
                </a:extLst>
              </p:cNvPr>
              <p:cNvSpPr/>
              <p:nvPr/>
            </p:nvSpPr>
            <p:spPr>
              <a:xfrm>
                <a:off x="5755843" y="2286457"/>
                <a:ext cx="111785" cy="193395"/>
              </a:xfrm>
              <a:custGeom>
                <a:avLst/>
                <a:gdLst>
                  <a:gd name="connsiteX0" fmla="*/ 111786 w 111785"/>
                  <a:gd name="connsiteY0" fmla="*/ 193396 h 193395"/>
                  <a:gd name="connsiteX1" fmla="*/ 0 w 111785"/>
                  <a:gd name="connsiteY1" fmla="*/ 81610 h 193395"/>
                  <a:gd name="connsiteX2" fmla="*/ 4115 w 111785"/>
                  <a:gd name="connsiteY2" fmla="*/ 0 h 193395"/>
                  <a:gd name="connsiteX3" fmla="*/ 72695 w 111785"/>
                  <a:gd name="connsiteY3" fmla="*/ 23317 h 193395"/>
                  <a:gd name="connsiteX4" fmla="*/ 111786 w 111785"/>
                  <a:gd name="connsiteY4" fmla="*/ 193396 h 19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85" h="193395">
                    <a:moveTo>
                      <a:pt x="111786" y="193396"/>
                    </a:moveTo>
                    <a:cubicBezTo>
                      <a:pt x="74752" y="164592"/>
                      <a:pt x="37719" y="127559"/>
                      <a:pt x="0" y="81610"/>
                    </a:cubicBezTo>
                    <a:cubicBezTo>
                      <a:pt x="686" y="51435"/>
                      <a:pt x="2058" y="23317"/>
                      <a:pt x="4115" y="0"/>
                    </a:cubicBezTo>
                    <a:lnTo>
                      <a:pt x="72695" y="23317"/>
                    </a:lnTo>
                    <a:cubicBezTo>
                      <a:pt x="72695" y="56236"/>
                      <a:pt x="78867" y="114529"/>
                      <a:pt x="111786" y="193396"/>
                    </a:cubicBezTo>
                    <a:close/>
                  </a:path>
                </a:pathLst>
              </a:custGeom>
              <a:solidFill>
                <a:srgbClr val="EDC624">
                  <a:alpha val="30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78" name="Graphic 2">
                <a:extLst>
                  <a:ext uri="{FF2B5EF4-FFF2-40B4-BE49-F238E27FC236}">
                    <a16:creationId xmlns:a16="http://schemas.microsoft.com/office/drawing/2014/main" id="{C3495503-CCAC-21D1-336B-CA7922A468E6}"/>
                  </a:ext>
                </a:extLst>
              </p:cNvPr>
              <p:cNvGrpSpPr/>
              <p:nvPr/>
            </p:nvGrpSpPr>
            <p:grpSpPr>
              <a:xfrm>
                <a:off x="5367940" y="1898059"/>
                <a:ext cx="705153" cy="545763"/>
                <a:chOff x="5367940" y="1898059"/>
                <a:chExt cx="705153" cy="545763"/>
              </a:xfrm>
            </p:grpSpPr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300A1E36-7448-2ADD-A00B-4400A4FB1000}"/>
                    </a:ext>
                  </a:extLst>
                </p:cNvPr>
                <p:cNvSpPr/>
                <p:nvPr/>
              </p:nvSpPr>
              <p:spPr>
                <a:xfrm>
                  <a:off x="5367940" y="1898059"/>
                  <a:ext cx="557295" cy="388226"/>
                </a:xfrm>
                <a:custGeom>
                  <a:avLst/>
                  <a:gdLst>
                    <a:gd name="connsiteX0" fmla="*/ 557295 w 557295"/>
                    <a:gd name="connsiteY0" fmla="*/ 67444 h 388226"/>
                    <a:gd name="connsiteX1" fmla="*/ 280232 w 557295"/>
                    <a:gd name="connsiteY1" fmla="*/ 18752 h 388226"/>
                    <a:gd name="connsiteX2" fmla="*/ 136214 w 557295"/>
                    <a:gd name="connsiteY2" fmla="*/ 43441 h 388226"/>
                    <a:gd name="connsiteX3" fmla="*/ 23743 w 557295"/>
                    <a:gd name="connsiteY3" fmla="*/ 67444 h 388226"/>
                    <a:gd name="connsiteX4" fmla="*/ 133471 w 557295"/>
                    <a:gd name="connsiteY4" fmla="*/ 153854 h 388226"/>
                    <a:gd name="connsiteX5" fmla="*/ 165018 w 557295"/>
                    <a:gd name="connsiteY5" fmla="*/ 260153 h 388226"/>
                    <a:gd name="connsiteX6" fmla="*/ 273374 w 557295"/>
                    <a:gd name="connsiteY6" fmla="*/ 295815 h 388226"/>
                    <a:gd name="connsiteX7" fmla="*/ 368700 w 557295"/>
                    <a:gd name="connsiteY7" fmla="*/ 384969 h 388226"/>
                    <a:gd name="connsiteX8" fmla="*/ 557295 w 557295"/>
                    <a:gd name="connsiteY8" fmla="*/ 67444 h 388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7295" h="388226">
                      <a:moveTo>
                        <a:pt x="557295" y="67444"/>
                      </a:moveTo>
                      <a:cubicBezTo>
                        <a:pt x="557295" y="67444"/>
                        <a:pt x="435909" y="-42970"/>
                        <a:pt x="280232" y="18752"/>
                      </a:cubicBezTo>
                      <a:cubicBezTo>
                        <a:pt x="178048" y="59214"/>
                        <a:pt x="206166" y="88018"/>
                        <a:pt x="136214" y="43441"/>
                      </a:cubicBezTo>
                      <a:cubicBezTo>
                        <a:pt x="66262" y="-1136"/>
                        <a:pt x="-50324" y="21495"/>
                        <a:pt x="23743" y="67444"/>
                      </a:cubicBezTo>
                      <a:cubicBezTo>
                        <a:pt x="97809" y="114078"/>
                        <a:pt x="165703" y="92132"/>
                        <a:pt x="133471" y="153854"/>
                      </a:cubicBezTo>
                      <a:cubicBezTo>
                        <a:pt x="101238" y="215576"/>
                        <a:pt x="100552" y="260839"/>
                        <a:pt x="165018" y="260153"/>
                      </a:cubicBezTo>
                      <a:cubicBezTo>
                        <a:pt x="228797" y="259468"/>
                        <a:pt x="288462" y="247123"/>
                        <a:pt x="273374" y="295815"/>
                      </a:cubicBezTo>
                      <a:cubicBezTo>
                        <a:pt x="258286" y="343821"/>
                        <a:pt x="302178" y="402800"/>
                        <a:pt x="368700" y="384969"/>
                      </a:cubicBezTo>
                      <a:cubicBezTo>
                        <a:pt x="435223" y="366452"/>
                        <a:pt x="557295" y="67444"/>
                        <a:pt x="557295" y="67444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F369833D-BD81-9E1B-51AC-6F6103C1EDD1}"/>
                    </a:ext>
                  </a:extLst>
                </p:cNvPr>
                <p:cNvSpPr/>
                <p:nvPr/>
              </p:nvSpPr>
              <p:spPr>
                <a:xfrm>
                  <a:off x="5702952" y="2030610"/>
                  <a:ext cx="326558" cy="413211"/>
                </a:xfrm>
                <a:custGeom>
                  <a:avLst/>
                  <a:gdLst>
                    <a:gd name="connsiteX0" fmla="*/ 281948 w 326558"/>
                    <a:gd name="connsiteY0" fmla="*/ 409466 h 413211"/>
                    <a:gd name="connsiteX1" fmla="*/ 76208 w 326558"/>
                    <a:gd name="connsiteY1" fmla="*/ 312768 h 413211"/>
                    <a:gd name="connsiteX2" fmla="*/ 6256 w 326558"/>
                    <a:gd name="connsiteY2" fmla="*/ 264762 h 413211"/>
                    <a:gd name="connsiteX3" fmla="*/ 43975 w 326558"/>
                    <a:gd name="connsiteY3" fmla="*/ 209898 h 413211"/>
                    <a:gd name="connsiteX4" fmla="*/ 121471 w 326558"/>
                    <a:gd name="connsiteY4" fmla="*/ 43 h 413211"/>
                    <a:gd name="connsiteX5" fmla="*/ 281948 w 326558"/>
                    <a:gd name="connsiteY5" fmla="*/ 409466 h 413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6558" h="413211">
                      <a:moveTo>
                        <a:pt x="281948" y="409466"/>
                      </a:moveTo>
                      <a:cubicBezTo>
                        <a:pt x="233942" y="423867"/>
                        <a:pt x="174278" y="397807"/>
                        <a:pt x="76208" y="312768"/>
                      </a:cubicBezTo>
                      <a:cubicBezTo>
                        <a:pt x="76208" y="312768"/>
                        <a:pt x="30945" y="323741"/>
                        <a:pt x="6256" y="264762"/>
                      </a:cubicBezTo>
                      <a:cubicBezTo>
                        <a:pt x="-19804" y="202354"/>
                        <a:pt x="43975" y="209898"/>
                        <a:pt x="43975" y="209898"/>
                      </a:cubicBezTo>
                      <a:cubicBezTo>
                        <a:pt x="43975" y="209898"/>
                        <a:pt x="20658" y="1415"/>
                        <a:pt x="121471" y="43"/>
                      </a:cubicBezTo>
                      <a:cubicBezTo>
                        <a:pt x="393048" y="-4758"/>
                        <a:pt x="334755" y="393692"/>
                        <a:pt x="281948" y="409466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FB99D524-319C-7EA5-C191-34D98207377B}"/>
                    </a:ext>
                  </a:extLst>
                </p:cNvPr>
                <p:cNvSpPr/>
                <p:nvPr/>
              </p:nvSpPr>
              <p:spPr>
                <a:xfrm>
                  <a:off x="5666126" y="1921135"/>
                  <a:ext cx="406967" cy="358327"/>
                </a:xfrm>
                <a:custGeom>
                  <a:avLst/>
                  <a:gdLst>
                    <a:gd name="connsiteX0" fmla="*/ 71200 w 406967"/>
                    <a:gd name="connsiteY0" fmla="*/ 319373 h 358327"/>
                    <a:gd name="connsiteX1" fmla="*/ 200131 w 406967"/>
                    <a:gd name="connsiteY1" fmla="*/ 195929 h 358327"/>
                    <a:gd name="connsiteX2" fmla="*/ 385982 w 406967"/>
                    <a:gd name="connsiteY2" fmla="*/ 337203 h 358327"/>
                    <a:gd name="connsiteX3" fmla="*/ 406556 w 406967"/>
                    <a:gd name="connsiteY3" fmla="*/ 350234 h 358327"/>
                    <a:gd name="connsiteX4" fmla="*/ 170641 w 406967"/>
                    <a:gd name="connsiteY4" fmla="*/ 1847 h 358327"/>
                    <a:gd name="connsiteX5" fmla="*/ 45826 w 406967"/>
                    <a:gd name="connsiteY5" fmla="*/ 320058 h 358327"/>
                    <a:gd name="connsiteX6" fmla="*/ 71200 w 406967"/>
                    <a:gd name="connsiteY6" fmla="*/ 319373 h 358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6967" h="358327">
                      <a:moveTo>
                        <a:pt x="71200" y="319373"/>
                      </a:moveTo>
                      <a:cubicBezTo>
                        <a:pt x="71200" y="319373"/>
                        <a:pt x="153496" y="331717"/>
                        <a:pt x="200131" y="195929"/>
                      </a:cubicBezTo>
                      <a:cubicBezTo>
                        <a:pt x="200131" y="195929"/>
                        <a:pt x="338662" y="116376"/>
                        <a:pt x="385982" y="337203"/>
                      </a:cubicBezTo>
                      <a:cubicBezTo>
                        <a:pt x="385982" y="337203"/>
                        <a:pt x="399698" y="374237"/>
                        <a:pt x="406556" y="350234"/>
                      </a:cubicBezTo>
                      <a:cubicBezTo>
                        <a:pt x="413414" y="325545"/>
                        <a:pt x="334547" y="23793"/>
                        <a:pt x="170641" y="1847"/>
                      </a:cubicBezTo>
                      <a:cubicBezTo>
                        <a:pt x="6735" y="-20098"/>
                        <a:pt x="-48129" y="157524"/>
                        <a:pt x="45826" y="320058"/>
                      </a:cubicBezTo>
                      <a:lnTo>
                        <a:pt x="71200" y="319373"/>
                      </a:ln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F3C37AA4-5B7E-6566-162C-40E7CDD54DFE}"/>
                </a:ext>
              </a:extLst>
            </p:cNvPr>
            <p:cNvGrpSpPr/>
            <p:nvPr/>
          </p:nvGrpSpPr>
          <p:grpSpPr>
            <a:xfrm>
              <a:off x="6278422" y="2360523"/>
              <a:ext cx="809244" cy="768781"/>
              <a:chOff x="6278422" y="2360523"/>
              <a:chExt cx="809244" cy="768781"/>
            </a:xfrm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0E2D2F6F-8034-5CF9-FE55-E20EB3EE5A9E}"/>
                  </a:ext>
                </a:extLst>
              </p:cNvPr>
              <p:cNvSpPr/>
              <p:nvPr/>
            </p:nvSpPr>
            <p:spPr>
              <a:xfrm>
                <a:off x="6278422" y="2360523"/>
                <a:ext cx="809244" cy="768781"/>
              </a:xfrm>
              <a:custGeom>
                <a:avLst/>
                <a:gdLst>
                  <a:gd name="connsiteX0" fmla="*/ 670027 w 809244"/>
                  <a:gd name="connsiteY0" fmla="*/ 0 h 768781"/>
                  <a:gd name="connsiteX1" fmla="*/ 600761 w 809244"/>
                  <a:gd name="connsiteY1" fmla="*/ 0 h 768781"/>
                  <a:gd name="connsiteX2" fmla="*/ 210541 w 809244"/>
                  <a:gd name="connsiteY2" fmla="*/ 0 h 768781"/>
                  <a:gd name="connsiteX3" fmla="*/ 138532 w 809244"/>
                  <a:gd name="connsiteY3" fmla="*/ 0 h 768781"/>
                  <a:gd name="connsiteX4" fmla="*/ 0 w 809244"/>
                  <a:gd name="connsiteY4" fmla="*/ 138531 h 768781"/>
                  <a:gd name="connsiteX5" fmla="*/ 0 w 809244"/>
                  <a:gd name="connsiteY5" fmla="*/ 511607 h 768781"/>
                  <a:gd name="connsiteX6" fmla="*/ 138532 w 809244"/>
                  <a:gd name="connsiteY6" fmla="*/ 650138 h 768781"/>
                  <a:gd name="connsiteX7" fmla="*/ 202311 w 809244"/>
                  <a:gd name="connsiteY7" fmla="*/ 650138 h 768781"/>
                  <a:gd name="connsiteX8" fmla="*/ 202311 w 809244"/>
                  <a:gd name="connsiteY8" fmla="*/ 768782 h 768781"/>
                  <a:gd name="connsiteX9" fmla="*/ 406680 w 809244"/>
                  <a:gd name="connsiteY9" fmla="*/ 650138 h 768781"/>
                  <a:gd name="connsiteX10" fmla="*/ 601447 w 809244"/>
                  <a:gd name="connsiteY10" fmla="*/ 650138 h 768781"/>
                  <a:gd name="connsiteX11" fmla="*/ 670713 w 809244"/>
                  <a:gd name="connsiteY11" fmla="*/ 650138 h 768781"/>
                  <a:gd name="connsiteX12" fmla="*/ 809244 w 809244"/>
                  <a:gd name="connsiteY12" fmla="*/ 511607 h 768781"/>
                  <a:gd name="connsiteX13" fmla="*/ 809244 w 809244"/>
                  <a:gd name="connsiteY13" fmla="*/ 442341 h 768781"/>
                  <a:gd name="connsiteX14" fmla="*/ 809244 w 809244"/>
                  <a:gd name="connsiteY14" fmla="*/ 208483 h 768781"/>
                  <a:gd name="connsiteX15" fmla="*/ 809244 w 809244"/>
                  <a:gd name="connsiteY15" fmla="*/ 139217 h 768781"/>
                  <a:gd name="connsiteX16" fmla="*/ 670027 w 809244"/>
                  <a:gd name="connsiteY16" fmla="*/ 0 h 76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09244" h="768781">
                    <a:moveTo>
                      <a:pt x="670027" y="0"/>
                    </a:moveTo>
                    <a:lnTo>
                      <a:pt x="600761" y="0"/>
                    </a:lnTo>
                    <a:lnTo>
                      <a:pt x="210541" y="0"/>
                    </a:lnTo>
                    <a:lnTo>
                      <a:pt x="138532" y="0"/>
                    </a:lnTo>
                    <a:cubicBezTo>
                      <a:pt x="62408" y="0"/>
                      <a:pt x="0" y="62408"/>
                      <a:pt x="0" y="138531"/>
                    </a:cubicBezTo>
                    <a:lnTo>
                      <a:pt x="0" y="511607"/>
                    </a:lnTo>
                    <a:cubicBezTo>
                      <a:pt x="0" y="587731"/>
                      <a:pt x="62408" y="650138"/>
                      <a:pt x="138532" y="650138"/>
                    </a:cubicBezTo>
                    <a:lnTo>
                      <a:pt x="202311" y="650138"/>
                    </a:lnTo>
                    <a:lnTo>
                      <a:pt x="202311" y="768782"/>
                    </a:lnTo>
                    <a:lnTo>
                      <a:pt x="406680" y="650138"/>
                    </a:lnTo>
                    <a:lnTo>
                      <a:pt x="601447" y="650138"/>
                    </a:lnTo>
                    <a:lnTo>
                      <a:pt x="670713" y="650138"/>
                    </a:lnTo>
                    <a:cubicBezTo>
                      <a:pt x="746836" y="650138"/>
                      <a:pt x="809244" y="587731"/>
                      <a:pt x="809244" y="511607"/>
                    </a:cubicBezTo>
                    <a:lnTo>
                      <a:pt x="809244" y="442341"/>
                    </a:lnTo>
                    <a:lnTo>
                      <a:pt x="809244" y="208483"/>
                    </a:lnTo>
                    <a:lnTo>
                      <a:pt x="809244" y="139217"/>
                    </a:lnTo>
                    <a:cubicBezTo>
                      <a:pt x="809244" y="62408"/>
                      <a:pt x="746836" y="0"/>
                      <a:pt x="670027" y="0"/>
                    </a:cubicBezTo>
                    <a:close/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73" name="Graphic 2">
                <a:extLst>
                  <a:ext uri="{FF2B5EF4-FFF2-40B4-BE49-F238E27FC236}">
                    <a16:creationId xmlns:a16="http://schemas.microsoft.com/office/drawing/2014/main" id="{44B8E7FB-B36C-55D0-2FD7-232589F7EEAE}"/>
                  </a:ext>
                </a:extLst>
              </p:cNvPr>
              <p:cNvGrpSpPr/>
              <p:nvPr/>
            </p:nvGrpSpPr>
            <p:grpSpPr>
              <a:xfrm>
                <a:off x="6553428" y="2588895"/>
                <a:ext cx="257860" cy="208001"/>
                <a:chOff x="6553428" y="2588895"/>
                <a:chExt cx="257860" cy="208001"/>
              </a:xfrm>
              <a:solidFill>
                <a:srgbClr val="FFFFFF"/>
              </a:solidFill>
            </p:grpSpPr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08D789E3-898A-B7D6-8D40-BA7E48632790}"/>
                    </a:ext>
                  </a:extLst>
                </p:cNvPr>
                <p:cNvSpPr/>
                <p:nvPr/>
              </p:nvSpPr>
              <p:spPr>
                <a:xfrm>
                  <a:off x="6553428" y="2588895"/>
                  <a:ext cx="257860" cy="208001"/>
                </a:xfrm>
                <a:custGeom>
                  <a:avLst/>
                  <a:gdLst>
                    <a:gd name="connsiteX0" fmla="*/ 239344 w 257860"/>
                    <a:gd name="connsiteY0" fmla="*/ 29489 h 208001"/>
                    <a:gd name="connsiteX1" fmla="*/ 229057 w 257860"/>
                    <a:gd name="connsiteY1" fmla="*/ 30861 h 208001"/>
                    <a:gd name="connsiteX2" fmla="*/ 229057 w 257860"/>
                    <a:gd name="connsiteY2" fmla="*/ 29489 h 208001"/>
                    <a:gd name="connsiteX3" fmla="*/ 248945 w 257860"/>
                    <a:gd name="connsiteY3" fmla="*/ 6858 h 208001"/>
                    <a:gd name="connsiteX4" fmla="*/ 248945 w 257860"/>
                    <a:gd name="connsiteY4" fmla="*/ 3429 h 208001"/>
                    <a:gd name="connsiteX5" fmla="*/ 232486 w 257860"/>
                    <a:gd name="connsiteY5" fmla="*/ 10287 h 208001"/>
                    <a:gd name="connsiteX6" fmla="*/ 218770 w 257860"/>
                    <a:gd name="connsiteY6" fmla="*/ 16459 h 208001"/>
                    <a:gd name="connsiteX7" fmla="*/ 218770 w 257860"/>
                    <a:gd name="connsiteY7" fmla="*/ 16459 h 208001"/>
                    <a:gd name="connsiteX8" fmla="*/ 178308 w 257860"/>
                    <a:gd name="connsiteY8" fmla="*/ 0 h 208001"/>
                    <a:gd name="connsiteX9" fmla="*/ 125501 w 257860"/>
                    <a:gd name="connsiteY9" fmla="*/ 45949 h 208001"/>
                    <a:gd name="connsiteX10" fmla="*/ 127559 w 257860"/>
                    <a:gd name="connsiteY10" fmla="*/ 63094 h 208001"/>
                    <a:gd name="connsiteX11" fmla="*/ 127559 w 257860"/>
                    <a:gd name="connsiteY11" fmla="*/ 63094 h 208001"/>
                    <a:gd name="connsiteX12" fmla="*/ 18517 w 257860"/>
                    <a:gd name="connsiteY12" fmla="*/ 7544 h 208001"/>
                    <a:gd name="connsiteX13" fmla="*/ 15088 w 257860"/>
                    <a:gd name="connsiteY13" fmla="*/ 56236 h 208001"/>
                    <a:gd name="connsiteX14" fmla="*/ 34290 w 257860"/>
                    <a:gd name="connsiteY14" fmla="*/ 78181 h 208001"/>
                    <a:gd name="connsiteX15" fmla="*/ 34290 w 257860"/>
                    <a:gd name="connsiteY15" fmla="*/ 78181 h 208001"/>
                    <a:gd name="connsiteX16" fmla="*/ 20574 w 257860"/>
                    <a:gd name="connsiteY16" fmla="*/ 76124 h 208001"/>
                    <a:gd name="connsiteX17" fmla="*/ 10973 w 257860"/>
                    <a:gd name="connsiteY17" fmla="*/ 71323 h 208001"/>
                    <a:gd name="connsiteX18" fmla="*/ 29489 w 257860"/>
                    <a:gd name="connsiteY18" fmla="*/ 112471 h 208001"/>
                    <a:gd name="connsiteX19" fmla="*/ 52807 w 257860"/>
                    <a:gd name="connsiteY19" fmla="*/ 124816 h 208001"/>
                    <a:gd name="connsiteX20" fmla="*/ 28804 w 257860"/>
                    <a:gd name="connsiteY20" fmla="*/ 125501 h 208001"/>
                    <a:gd name="connsiteX21" fmla="*/ 77495 w 257860"/>
                    <a:gd name="connsiteY21" fmla="*/ 162535 h 208001"/>
                    <a:gd name="connsiteX22" fmla="*/ 77495 w 257860"/>
                    <a:gd name="connsiteY22" fmla="*/ 162535 h 208001"/>
                    <a:gd name="connsiteX23" fmla="*/ 27432 w 257860"/>
                    <a:gd name="connsiteY23" fmla="*/ 180365 h 208001"/>
                    <a:gd name="connsiteX24" fmla="*/ 0 w 257860"/>
                    <a:gd name="connsiteY24" fmla="*/ 176251 h 208001"/>
                    <a:gd name="connsiteX25" fmla="*/ 88468 w 257860"/>
                    <a:gd name="connsiteY25" fmla="*/ 207797 h 208001"/>
                    <a:gd name="connsiteX26" fmla="*/ 230429 w 257860"/>
                    <a:gd name="connsiteY26" fmla="*/ 51435 h 208001"/>
                    <a:gd name="connsiteX27" fmla="*/ 230429 w 257860"/>
                    <a:gd name="connsiteY27" fmla="*/ 51435 h 208001"/>
                    <a:gd name="connsiteX28" fmla="*/ 243459 w 257860"/>
                    <a:gd name="connsiteY28" fmla="*/ 40462 h 208001"/>
                    <a:gd name="connsiteX29" fmla="*/ 257861 w 257860"/>
                    <a:gd name="connsiteY29" fmla="*/ 21260 h 208001"/>
                    <a:gd name="connsiteX30" fmla="*/ 239344 w 257860"/>
                    <a:gd name="connsiteY30" fmla="*/ 29489 h 208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7860" h="208001">
                      <a:moveTo>
                        <a:pt x="239344" y="29489"/>
                      </a:moveTo>
                      <a:cubicBezTo>
                        <a:pt x="233858" y="30861"/>
                        <a:pt x="229057" y="30861"/>
                        <a:pt x="229057" y="30861"/>
                      </a:cubicBezTo>
                      <a:lnTo>
                        <a:pt x="229057" y="29489"/>
                      </a:lnTo>
                      <a:cubicBezTo>
                        <a:pt x="234544" y="25375"/>
                        <a:pt x="247574" y="12344"/>
                        <a:pt x="248945" y="6858"/>
                      </a:cubicBezTo>
                      <a:cubicBezTo>
                        <a:pt x="249631" y="4115"/>
                        <a:pt x="248945" y="3429"/>
                        <a:pt x="248945" y="3429"/>
                      </a:cubicBezTo>
                      <a:lnTo>
                        <a:pt x="232486" y="10287"/>
                      </a:lnTo>
                      <a:lnTo>
                        <a:pt x="218770" y="16459"/>
                      </a:lnTo>
                      <a:lnTo>
                        <a:pt x="218770" y="16459"/>
                      </a:lnTo>
                      <a:cubicBezTo>
                        <a:pt x="209169" y="6172"/>
                        <a:pt x="194767" y="0"/>
                        <a:pt x="178308" y="0"/>
                      </a:cubicBezTo>
                      <a:cubicBezTo>
                        <a:pt x="148819" y="0"/>
                        <a:pt x="125501" y="20574"/>
                        <a:pt x="125501" y="45949"/>
                      </a:cubicBezTo>
                      <a:cubicBezTo>
                        <a:pt x="125501" y="50749"/>
                        <a:pt x="126187" y="58979"/>
                        <a:pt x="127559" y="63094"/>
                      </a:cubicBezTo>
                      <a:cubicBezTo>
                        <a:pt x="127559" y="64465"/>
                        <a:pt x="127559" y="61722"/>
                        <a:pt x="127559" y="63094"/>
                      </a:cubicBezTo>
                      <a:cubicBezTo>
                        <a:pt x="72009" y="63094"/>
                        <a:pt x="18517" y="7544"/>
                        <a:pt x="18517" y="7544"/>
                      </a:cubicBezTo>
                      <a:cubicBezTo>
                        <a:pt x="11659" y="14402"/>
                        <a:pt x="8230" y="37719"/>
                        <a:pt x="15088" y="56236"/>
                      </a:cubicBezTo>
                      <a:cubicBezTo>
                        <a:pt x="19202" y="67894"/>
                        <a:pt x="34290" y="78181"/>
                        <a:pt x="34290" y="78181"/>
                      </a:cubicBezTo>
                      <a:lnTo>
                        <a:pt x="34290" y="78181"/>
                      </a:lnTo>
                      <a:cubicBezTo>
                        <a:pt x="34290" y="78181"/>
                        <a:pt x="27432" y="78181"/>
                        <a:pt x="20574" y="76124"/>
                      </a:cubicBezTo>
                      <a:cubicBezTo>
                        <a:pt x="13716" y="74066"/>
                        <a:pt x="10973" y="71323"/>
                        <a:pt x="10973" y="71323"/>
                      </a:cubicBezTo>
                      <a:cubicBezTo>
                        <a:pt x="6858" y="81610"/>
                        <a:pt x="15088" y="99441"/>
                        <a:pt x="29489" y="112471"/>
                      </a:cubicBezTo>
                      <a:cubicBezTo>
                        <a:pt x="37719" y="120015"/>
                        <a:pt x="52807" y="124816"/>
                        <a:pt x="52807" y="124816"/>
                      </a:cubicBezTo>
                      <a:lnTo>
                        <a:pt x="28804" y="125501"/>
                      </a:lnTo>
                      <a:cubicBezTo>
                        <a:pt x="27432" y="148819"/>
                        <a:pt x="77495" y="162535"/>
                        <a:pt x="77495" y="162535"/>
                      </a:cubicBezTo>
                      <a:lnTo>
                        <a:pt x="77495" y="162535"/>
                      </a:lnTo>
                      <a:cubicBezTo>
                        <a:pt x="63094" y="173507"/>
                        <a:pt x="45949" y="180365"/>
                        <a:pt x="27432" y="180365"/>
                      </a:cubicBezTo>
                      <a:cubicBezTo>
                        <a:pt x="17831" y="180365"/>
                        <a:pt x="8915" y="178994"/>
                        <a:pt x="0" y="176251"/>
                      </a:cubicBezTo>
                      <a:cubicBezTo>
                        <a:pt x="24003" y="196139"/>
                        <a:pt x="54864" y="209855"/>
                        <a:pt x="88468" y="207797"/>
                      </a:cubicBezTo>
                      <a:cubicBezTo>
                        <a:pt x="177622" y="202997"/>
                        <a:pt x="227686" y="126873"/>
                        <a:pt x="230429" y="51435"/>
                      </a:cubicBezTo>
                      <a:lnTo>
                        <a:pt x="230429" y="51435"/>
                      </a:lnTo>
                      <a:cubicBezTo>
                        <a:pt x="230429" y="51435"/>
                        <a:pt x="234544" y="49378"/>
                        <a:pt x="243459" y="40462"/>
                      </a:cubicBezTo>
                      <a:cubicBezTo>
                        <a:pt x="252374" y="31547"/>
                        <a:pt x="257861" y="21260"/>
                        <a:pt x="257861" y="21260"/>
                      </a:cubicBezTo>
                      <a:cubicBezTo>
                        <a:pt x="257861" y="21260"/>
                        <a:pt x="244831" y="27432"/>
                        <a:pt x="239344" y="294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7DDA824F-82C7-83DD-37BB-E27FAF029DEE}"/>
                    </a:ext>
                  </a:extLst>
                </p:cNvPr>
                <p:cNvSpPr/>
                <p:nvPr/>
              </p:nvSpPr>
              <p:spPr>
                <a:xfrm>
                  <a:off x="6803059" y="2591638"/>
                  <a:ext cx="6858" cy="609"/>
                </a:xfrm>
                <a:custGeom>
                  <a:avLst/>
                  <a:gdLst>
                    <a:gd name="connsiteX0" fmla="*/ 0 w 6858"/>
                    <a:gd name="connsiteY0" fmla="*/ 0 h 609"/>
                    <a:gd name="connsiteX1" fmla="*/ 0 w 6858"/>
                    <a:gd name="connsiteY1" fmla="*/ 0 h 609"/>
                    <a:gd name="connsiteX2" fmla="*/ 0 w 6858"/>
                    <a:gd name="connsiteY2" fmla="*/ 0 h 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858" h="609">
                      <a:moveTo>
                        <a:pt x="0" y="0"/>
                      </a:moveTo>
                      <a:cubicBezTo>
                        <a:pt x="0" y="1372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626B8353-7C00-05DD-3207-9D1440A55D49}"/>
                </a:ext>
              </a:extLst>
            </p:cNvPr>
            <p:cNvGrpSpPr/>
            <p:nvPr/>
          </p:nvGrpSpPr>
          <p:grpSpPr>
            <a:xfrm>
              <a:off x="5941009" y="2785033"/>
              <a:ext cx="454685" cy="432054"/>
              <a:chOff x="5941009" y="2785033"/>
              <a:chExt cx="454685" cy="432054"/>
            </a:xfrm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23CAC185-3EE5-2E06-FAB8-EB4BAA3A4DE5}"/>
                  </a:ext>
                </a:extLst>
              </p:cNvPr>
              <p:cNvSpPr/>
              <p:nvPr/>
            </p:nvSpPr>
            <p:spPr>
              <a:xfrm>
                <a:off x="5941009" y="2785033"/>
                <a:ext cx="454685" cy="432054"/>
              </a:xfrm>
              <a:custGeom>
                <a:avLst/>
                <a:gdLst>
                  <a:gd name="connsiteX0" fmla="*/ 78181 w 454685"/>
                  <a:gd name="connsiteY0" fmla="*/ 0 h 432054"/>
                  <a:gd name="connsiteX1" fmla="*/ 117272 w 454685"/>
                  <a:gd name="connsiteY1" fmla="*/ 0 h 432054"/>
                  <a:gd name="connsiteX2" fmla="*/ 336042 w 454685"/>
                  <a:gd name="connsiteY2" fmla="*/ 0 h 432054"/>
                  <a:gd name="connsiteX3" fmla="*/ 376504 w 454685"/>
                  <a:gd name="connsiteY3" fmla="*/ 0 h 432054"/>
                  <a:gd name="connsiteX4" fmla="*/ 454686 w 454685"/>
                  <a:gd name="connsiteY4" fmla="*/ 78181 h 432054"/>
                  <a:gd name="connsiteX5" fmla="*/ 454686 w 454685"/>
                  <a:gd name="connsiteY5" fmla="*/ 287350 h 432054"/>
                  <a:gd name="connsiteX6" fmla="*/ 376504 w 454685"/>
                  <a:gd name="connsiteY6" fmla="*/ 365531 h 432054"/>
                  <a:gd name="connsiteX7" fmla="*/ 340842 w 454685"/>
                  <a:gd name="connsiteY7" fmla="*/ 365531 h 432054"/>
                  <a:gd name="connsiteX8" fmla="*/ 340842 w 454685"/>
                  <a:gd name="connsiteY8" fmla="*/ 432054 h 432054"/>
                  <a:gd name="connsiteX9" fmla="*/ 226314 w 454685"/>
                  <a:gd name="connsiteY9" fmla="*/ 365531 h 432054"/>
                  <a:gd name="connsiteX10" fmla="*/ 117272 w 454685"/>
                  <a:gd name="connsiteY10" fmla="*/ 365531 h 432054"/>
                  <a:gd name="connsiteX11" fmla="*/ 78181 w 454685"/>
                  <a:gd name="connsiteY11" fmla="*/ 365531 h 432054"/>
                  <a:gd name="connsiteX12" fmla="*/ 0 w 454685"/>
                  <a:gd name="connsiteY12" fmla="*/ 287350 h 432054"/>
                  <a:gd name="connsiteX13" fmla="*/ 0 w 454685"/>
                  <a:gd name="connsiteY13" fmla="*/ 248259 h 432054"/>
                  <a:gd name="connsiteX14" fmla="*/ 0 w 454685"/>
                  <a:gd name="connsiteY14" fmla="*/ 116586 h 432054"/>
                  <a:gd name="connsiteX15" fmla="*/ 0 w 454685"/>
                  <a:gd name="connsiteY15" fmla="*/ 77495 h 432054"/>
                  <a:gd name="connsiteX16" fmla="*/ 78181 w 454685"/>
                  <a:gd name="connsiteY16" fmla="*/ 0 h 43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4685" h="432054">
                    <a:moveTo>
                      <a:pt x="78181" y="0"/>
                    </a:moveTo>
                    <a:lnTo>
                      <a:pt x="117272" y="0"/>
                    </a:lnTo>
                    <a:lnTo>
                      <a:pt x="336042" y="0"/>
                    </a:lnTo>
                    <a:lnTo>
                      <a:pt x="376504" y="0"/>
                    </a:lnTo>
                    <a:cubicBezTo>
                      <a:pt x="419024" y="0"/>
                      <a:pt x="454686" y="34976"/>
                      <a:pt x="454686" y="78181"/>
                    </a:cubicBezTo>
                    <a:lnTo>
                      <a:pt x="454686" y="287350"/>
                    </a:lnTo>
                    <a:cubicBezTo>
                      <a:pt x="454686" y="329870"/>
                      <a:pt x="419709" y="365531"/>
                      <a:pt x="376504" y="365531"/>
                    </a:cubicBezTo>
                    <a:lnTo>
                      <a:pt x="340842" y="365531"/>
                    </a:lnTo>
                    <a:lnTo>
                      <a:pt x="340842" y="432054"/>
                    </a:lnTo>
                    <a:lnTo>
                      <a:pt x="226314" y="365531"/>
                    </a:lnTo>
                    <a:lnTo>
                      <a:pt x="117272" y="365531"/>
                    </a:lnTo>
                    <a:lnTo>
                      <a:pt x="78181" y="365531"/>
                    </a:lnTo>
                    <a:cubicBezTo>
                      <a:pt x="35662" y="365531"/>
                      <a:pt x="0" y="330555"/>
                      <a:pt x="0" y="287350"/>
                    </a:cubicBezTo>
                    <a:lnTo>
                      <a:pt x="0" y="248259"/>
                    </a:lnTo>
                    <a:lnTo>
                      <a:pt x="0" y="116586"/>
                    </a:lnTo>
                    <a:lnTo>
                      <a:pt x="0" y="77495"/>
                    </a:lnTo>
                    <a:cubicBezTo>
                      <a:pt x="0" y="34976"/>
                      <a:pt x="34976" y="0"/>
                      <a:pt x="78181" y="0"/>
                    </a:cubicBezTo>
                    <a:close/>
                  </a:path>
                </a:pathLst>
              </a:custGeom>
              <a:solidFill>
                <a:srgbClr val="A8DF0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8" name="Graphic 2">
                <a:extLst>
                  <a:ext uri="{FF2B5EF4-FFF2-40B4-BE49-F238E27FC236}">
                    <a16:creationId xmlns:a16="http://schemas.microsoft.com/office/drawing/2014/main" id="{8BD306B5-21D4-2848-0F4A-9CAF97680A49}"/>
                  </a:ext>
                </a:extLst>
              </p:cNvPr>
              <p:cNvGrpSpPr/>
              <p:nvPr/>
            </p:nvGrpSpPr>
            <p:grpSpPr>
              <a:xfrm>
                <a:off x="6027420" y="2982544"/>
                <a:ext cx="281863" cy="56235"/>
                <a:chOff x="6027420" y="2982544"/>
                <a:chExt cx="281863" cy="56235"/>
              </a:xfrm>
              <a:solidFill>
                <a:srgbClr val="FFFFFF"/>
              </a:solidFill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DEC318B5-C22A-7B82-2EA8-2F8A8454B9BF}"/>
                    </a:ext>
                  </a:extLst>
                </p:cNvPr>
                <p:cNvSpPr/>
                <p:nvPr/>
              </p:nvSpPr>
              <p:spPr>
                <a:xfrm>
                  <a:off x="6253048" y="2982544"/>
                  <a:ext cx="56235" cy="56235"/>
                </a:xfrm>
                <a:custGeom>
                  <a:avLst/>
                  <a:gdLst>
                    <a:gd name="connsiteX0" fmla="*/ 56235 w 56235"/>
                    <a:gd name="connsiteY0" fmla="*/ 28118 h 56235"/>
                    <a:gd name="connsiteX1" fmla="*/ 28118 w 56235"/>
                    <a:gd name="connsiteY1" fmla="*/ 56236 h 56235"/>
                    <a:gd name="connsiteX2" fmla="*/ 0 w 56235"/>
                    <a:gd name="connsiteY2" fmla="*/ 28118 h 56235"/>
                    <a:gd name="connsiteX3" fmla="*/ 28118 w 56235"/>
                    <a:gd name="connsiteY3" fmla="*/ 0 h 56235"/>
                    <a:gd name="connsiteX4" fmla="*/ 56235 w 56235"/>
                    <a:gd name="connsiteY4" fmla="*/ 28118 h 56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35" h="56235">
                      <a:moveTo>
                        <a:pt x="56235" y="28118"/>
                      </a:moveTo>
                      <a:cubicBezTo>
                        <a:pt x="56235" y="43647"/>
                        <a:pt x="43647" y="56236"/>
                        <a:pt x="28118" y="56236"/>
                      </a:cubicBezTo>
                      <a:cubicBezTo>
                        <a:pt x="12589" y="56236"/>
                        <a:pt x="0" y="43647"/>
                        <a:pt x="0" y="28118"/>
                      </a:cubicBezTo>
                      <a:cubicBezTo>
                        <a:pt x="0" y="12589"/>
                        <a:pt x="12589" y="0"/>
                        <a:pt x="28118" y="0"/>
                      </a:cubicBezTo>
                      <a:cubicBezTo>
                        <a:pt x="43647" y="0"/>
                        <a:pt x="56235" y="12589"/>
                        <a:pt x="56235" y="28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929E5450-F2C0-2566-ABC1-611F16D58E33}"/>
                    </a:ext>
                  </a:extLst>
                </p:cNvPr>
                <p:cNvSpPr/>
                <p:nvPr/>
              </p:nvSpPr>
              <p:spPr>
                <a:xfrm>
                  <a:off x="6139891" y="2982544"/>
                  <a:ext cx="56235" cy="56235"/>
                </a:xfrm>
                <a:custGeom>
                  <a:avLst/>
                  <a:gdLst>
                    <a:gd name="connsiteX0" fmla="*/ 56235 w 56235"/>
                    <a:gd name="connsiteY0" fmla="*/ 28118 h 56235"/>
                    <a:gd name="connsiteX1" fmla="*/ 28118 w 56235"/>
                    <a:gd name="connsiteY1" fmla="*/ 56236 h 56235"/>
                    <a:gd name="connsiteX2" fmla="*/ 0 w 56235"/>
                    <a:gd name="connsiteY2" fmla="*/ 28118 h 56235"/>
                    <a:gd name="connsiteX3" fmla="*/ 28118 w 56235"/>
                    <a:gd name="connsiteY3" fmla="*/ 0 h 56235"/>
                    <a:gd name="connsiteX4" fmla="*/ 56235 w 56235"/>
                    <a:gd name="connsiteY4" fmla="*/ 28118 h 56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35" h="56235">
                      <a:moveTo>
                        <a:pt x="56235" y="28118"/>
                      </a:moveTo>
                      <a:cubicBezTo>
                        <a:pt x="56235" y="43647"/>
                        <a:pt x="43647" y="56236"/>
                        <a:pt x="28118" y="56236"/>
                      </a:cubicBezTo>
                      <a:cubicBezTo>
                        <a:pt x="12589" y="56236"/>
                        <a:pt x="0" y="43647"/>
                        <a:pt x="0" y="28118"/>
                      </a:cubicBezTo>
                      <a:cubicBezTo>
                        <a:pt x="0" y="12589"/>
                        <a:pt x="12589" y="0"/>
                        <a:pt x="28118" y="0"/>
                      </a:cubicBezTo>
                      <a:cubicBezTo>
                        <a:pt x="43647" y="0"/>
                        <a:pt x="56235" y="12589"/>
                        <a:pt x="56235" y="28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02738FF9-BDE5-07AD-A97C-21FE1212AB6A}"/>
                    </a:ext>
                  </a:extLst>
                </p:cNvPr>
                <p:cNvSpPr/>
                <p:nvPr/>
              </p:nvSpPr>
              <p:spPr>
                <a:xfrm>
                  <a:off x="6027420" y="2982544"/>
                  <a:ext cx="56235" cy="56235"/>
                </a:xfrm>
                <a:custGeom>
                  <a:avLst/>
                  <a:gdLst>
                    <a:gd name="connsiteX0" fmla="*/ 56236 w 56235"/>
                    <a:gd name="connsiteY0" fmla="*/ 28118 h 56235"/>
                    <a:gd name="connsiteX1" fmla="*/ 28118 w 56235"/>
                    <a:gd name="connsiteY1" fmla="*/ 56236 h 56235"/>
                    <a:gd name="connsiteX2" fmla="*/ 0 w 56235"/>
                    <a:gd name="connsiteY2" fmla="*/ 28118 h 56235"/>
                    <a:gd name="connsiteX3" fmla="*/ 28118 w 56235"/>
                    <a:gd name="connsiteY3" fmla="*/ 0 h 56235"/>
                    <a:gd name="connsiteX4" fmla="*/ 56236 w 56235"/>
                    <a:gd name="connsiteY4" fmla="*/ 28118 h 56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35" h="56235">
                      <a:moveTo>
                        <a:pt x="56236" y="28118"/>
                      </a:moveTo>
                      <a:cubicBezTo>
                        <a:pt x="56236" y="43647"/>
                        <a:pt x="43647" y="56236"/>
                        <a:pt x="28118" y="56236"/>
                      </a:cubicBezTo>
                      <a:cubicBezTo>
                        <a:pt x="12589" y="56236"/>
                        <a:pt x="0" y="43647"/>
                        <a:pt x="0" y="28118"/>
                      </a:cubicBezTo>
                      <a:cubicBezTo>
                        <a:pt x="0" y="12589"/>
                        <a:pt x="12589" y="0"/>
                        <a:pt x="28118" y="0"/>
                      </a:cubicBezTo>
                      <a:cubicBezTo>
                        <a:pt x="43647" y="0"/>
                        <a:pt x="56236" y="12589"/>
                        <a:pt x="56236" y="28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58331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aphic 42">
            <a:extLst>
              <a:ext uri="{FF2B5EF4-FFF2-40B4-BE49-F238E27FC236}">
                <a16:creationId xmlns:a16="http://schemas.microsoft.com/office/drawing/2014/main" id="{4040059A-4E63-DC24-5308-C62E3473CD34}"/>
              </a:ext>
            </a:extLst>
          </p:cNvPr>
          <p:cNvGrpSpPr/>
          <p:nvPr/>
        </p:nvGrpSpPr>
        <p:grpSpPr>
          <a:xfrm>
            <a:off x="1420215" y="1547850"/>
            <a:ext cx="3864728" cy="3761613"/>
            <a:chOff x="4163415" y="1547850"/>
            <a:chExt cx="3864728" cy="3761613"/>
          </a:xfrm>
        </p:grpSpPr>
        <p:grpSp>
          <p:nvGrpSpPr>
            <p:cNvPr id="45" name="Graphic 42">
              <a:extLst>
                <a:ext uri="{FF2B5EF4-FFF2-40B4-BE49-F238E27FC236}">
                  <a16:creationId xmlns:a16="http://schemas.microsoft.com/office/drawing/2014/main" id="{657DDBA0-5C04-9DBD-E7FE-74BBB03B9ED9}"/>
                </a:ext>
              </a:extLst>
            </p:cNvPr>
            <p:cNvGrpSpPr/>
            <p:nvPr/>
          </p:nvGrpSpPr>
          <p:grpSpPr>
            <a:xfrm>
              <a:off x="4163415" y="1547850"/>
              <a:ext cx="3864728" cy="3761613"/>
              <a:chOff x="4163415" y="1547850"/>
              <a:chExt cx="3864728" cy="3761613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31BDAE7A-66B6-557E-5BA1-8F1CF79DC7F5}"/>
                  </a:ext>
                </a:extLst>
              </p:cNvPr>
              <p:cNvSpPr/>
              <p:nvPr/>
            </p:nvSpPr>
            <p:spPr>
              <a:xfrm>
                <a:off x="4163415" y="1548536"/>
                <a:ext cx="3359048" cy="3358362"/>
              </a:xfrm>
              <a:custGeom>
                <a:avLst/>
                <a:gdLst>
                  <a:gd name="connsiteX0" fmla="*/ 3218460 w 3359048"/>
                  <a:gd name="connsiteY0" fmla="*/ 0 h 3358362"/>
                  <a:gd name="connsiteX1" fmla="*/ 140589 w 3359048"/>
                  <a:gd name="connsiteY1" fmla="*/ 0 h 3358362"/>
                  <a:gd name="connsiteX2" fmla="*/ 0 w 3359048"/>
                  <a:gd name="connsiteY2" fmla="*/ 140589 h 3358362"/>
                  <a:gd name="connsiteX3" fmla="*/ 0 w 3359048"/>
                  <a:gd name="connsiteY3" fmla="*/ 3217774 h 3358362"/>
                  <a:gd name="connsiteX4" fmla="*/ 140589 w 3359048"/>
                  <a:gd name="connsiteY4" fmla="*/ 3358363 h 3358362"/>
                  <a:gd name="connsiteX5" fmla="*/ 3218460 w 3359048"/>
                  <a:gd name="connsiteY5" fmla="*/ 3358363 h 3358362"/>
                  <a:gd name="connsiteX6" fmla="*/ 3359049 w 3359048"/>
                  <a:gd name="connsiteY6" fmla="*/ 3217774 h 3358362"/>
                  <a:gd name="connsiteX7" fmla="*/ 3359049 w 3359048"/>
                  <a:gd name="connsiteY7" fmla="*/ 139903 h 3358362"/>
                  <a:gd name="connsiteX8" fmla="*/ 3218460 w 3359048"/>
                  <a:gd name="connsiteY8" fmla="*/ 0 h 335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59048" h="3358362">
                    <a:moveTo>
                      <a:pt x="3218460" y="0"/>
                    </a:moveTo>
                    <a:lnTo>
                      <a:pt x="140589" y="0"/>
                    </a:lnTo>
                    <a:cubicBezTo>
                      <a:pt x="63094" y="0"/>
                      <a:pt x="0" y="63094"/>
                      <a:pt x="0" y="140589"/>
                    </a:cubicBezTo>
                    <a:lnTo>
                      <a:pt x="0" y="3217774"/>
                    </a:lnTo>
                    <a:cubicBezTo>
                      <a:pt x="0" y="3295269"/>
                      <a:pt x="63094" y="3358363"/>
                      <a:pt x="140589" y="3358363"/>
                    </a:cubicBezTo>
                    <a:lnTo>
                      <a:pt x="3218460" y="3358363"/>
                    </a:lnTo>
                    <a:cubicBezTo>
                      <a:pt x="3295955" y="3358363"/>
                      <a:pt x="3359049" y="3295269"/>
                      <a:pt x="3359049" y="3217774"/>
                    </a:cubicBezTo>
                    <a:lnTo>
                      <a:pt x="3359049" y="139903"/>
                    </a:lnTo>
                    <a:cubicBezTo>
                      <a:pt x="3359049" y="62408"/>
                      <a:pt x="3295955" y="0"/>
                      <a:pt x="3218460" y="0"/>
                    </a:cubicBezTo>
                    <a:close/>
                  </a:path>
                </a:pathLst>
              </a:custGeom>
              <a:solidFill>
                <a:srgbClr val="BDF4F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1162CFC-9AD4-28A2-79D1-E592A7780DCF}"/>
                  </a:ext>
                </a:extLst>
              </p:cNvPr>
              <p:cNvSpPr/>
              <p:nvPr/>
            </p:nvSpPr>
            <p:spPr>
              <a:xfrm>
                <a:off x="4164787" y="1547850"/>
                <a:ext cx="3357676" cy="3359048"/>
              </a:xfrm>
              <a:custGeom>
                <a:avLst/>
                <a:gdLst>
                  <a:gd name="connsiteX0" fmla="*/ 3217088 w 3357676"/>
                  <a:gd name="connsiteY0" fmla="*/ 3359049 h 3359048"/>
                  <a:gd name="connsiteX1" fmla="*/ 3357677 w 3357676"/>
                  <a:gd name="connsiteY1" fmla="*/ 3218460 h 3359048"/>
                  <a:gd name="connsiteX2" fmla="*/ 3357677 w 3357676"/>
                  <a:gd name="connsiteY2" fmla="*/ 140589 h 3359048"/>
                  <a:gd name="connsiteX3" fmla="*/ 3217088 w 3357676"/>
                  <a:gd name="connsiteY3" fmla="*/ 0 h 3359048"/>
                  <a:gd name="connsiteX4" fmla="*/ 3073756 w 3357676"/>
                  <a:gd name="connsiteY4" fmla="*/ 0 h 3359048"/>
                  <a:gd name="connsiteX5" fmla="*/ 2965399 w 3357676"/>
                  <a:gd name="connsiteY5" fmla="*/ 135788 h 3359048"/>
                  <a:gd name="connsiteX6" fmla="*/ 2970886 w 3357676"/>
                  <a:gd name="connsiteY6" fmla="*/ 362788 h 3359048"/>
                  <a:gd name="connsiteX7" fmla="*/ 2965399 w 3357676"/>
                  <a:gd name="connsiteY7" fmla="*/ 359359 h 3359048"/>
                  <a:gd name="connsiteX8" fmla="*/ 2895448 w 3357676"/>
                  <a:gd name="connsiteY8" fmla="*/ 342900 h 3359048"/>
                  <a:gd name="connsiteX9" fmla="*/ 2592324 w 3357676"/>
                  <a:gd name="connsiteY9" fmla="*/ 449885 h 3359048"/>
                  <a:gd name="connsiteX10" fmla="*/ 2446935 w 3357676"/>
                  <a:gd name="connsiteY10" fmla="*/ 703631 h 3359048"/>
                  <a:gd name="connsiteX11" fmla="*/ 2441448 w 3357676"/>
                  <a:gd name="connsiteY11" fmla="*/ 695401 h 3359048"/>
                  <a:gd name="connsiteX12" fmla="*/ 2404415 w 3357676"/>
                  <a:gd name="connsiteY12" fmla="*/ 678256 h 3359048"/>
                  <a:gd name="connsiteX13" fmla="*/ 2179473 w 3357676"/>
                  <a:gd name="connsiteY13" fmla="*/ 739978 h 3359048"/>
                  <a:gd name="connsiteX14" fmla="*/ 2112950 w 3357676"/>
                  <a:gd name="connsiteY14" fmla="*/ 929945 h 3359048"/>
                  <a:gd name="connsiteX15" fmla="*/ 2101977 w 3357676"/>
                  <a:gd name="connsiteY15" fmla="*/ 917600 h 3359048"/>
                  <a:gd name="connsiteX16" fmla="*/ 2056714 w 3357676"/>
                  <a:gd name="connsiteY16" fmla="*/ 907999 h 3359048"/>
                  <a:gd name="connsiteX17" fmla="*/ 1951787 w 3357676"/>
                  <a:gd name="connsiteY17" fmla="*/ 999896 h 3359048"/>
                  <a:gd name="connsiteX18" fmla="*/ 1747419 w 3357676"/>
                  <a:gd name="connsiteY18" fmla="*/ 955319 h 3359048"/>
                  <a:gd name="connsiteX19" fmla="*/ 1569111 w 3357676"/>
                  <a:gd name="connsiteY19" fmla="*/ 1069162 h 3359048"/>
                  <a:gd name="connsiteX20" fmla="*/ 1495044 w 3357676"/>
                  <a:gd name="connsiteY20" fmla="*/ 1314679 h 3359048"/>
                  <a:gd name="connsiteX21" fmla="*/ 1551966 w 3357676"/>
                  <a:gd name="connsiteY21" fmla="*/ 1501216 h 3359048"/>
                  <a:gd name="connsiteX22" fmla="*/ 1498473 w 3357676"/>
                  <a:gd name="connsiteY22" fmla="*/ 1501216 h 3359048"/>
                  <a:gd name="connsiteX23" fmla="*/ 1313307 w 3357676"/>
                  <a:gd name="connsiteY23" fmla="*/ 1588313 h 3359048"/>
                  <a:gd name="connsiteX24" fmla="*/ 1283818 w 3357676"/>
                  <a:gd name="connsiteY24" fmla="*/ 1776908 h 3359048"/>
                  <a:gd name="connsiteX25" fmla="*/ 1063676 w 3357676"/>
                  <a:gd name="connsiteY25" fmla="*/ 1977847 h 3359048"/>
                  <a:gd name="connsiteX26" fmla="*/ 1185063 w 3357676"/>
                  <a:gd name="connsiteY26" fmla="*/ 2255596 h 3359048"/>
                  <a:gd name="connsiteX27" fmla="*/ 1111682 w 3357676"/>
                  <a:gd name="connsiteY27" fmla="*/ 2364639 h 3359048"/>
                  <a:gd name="connsiteX28" fmla="*/ 1143915 w 3357676"/>
                  <a:gd name="connsiteY28" fmla="*/ 2471623 h 3359048"/>
                  <a:gd name="connsiteX29" fmla="*/ 1066419 w 3357676"/>
                  <a:gd name="connsiteY29" fmla="*/ 2462022 h 3359048"/>
                  <a:gd name="connsiteX30" fmla="*/ 1017042 w 3357676"/>
                  <a:gd name="connsiteY30" fmla="*/ 2497684 h 3359048"/>
                  <a:gd name="connsiteX31" fmla="*/ 933374 w 3357676"/>
                  <a:gd name="connsiteY31" fmla="*/ 2328291 h 3359048"/>
                  <a:gd name="connsiteX32" fmla="*/ 822960 w 3357676"/>
                  <a:gd name="connsiteY32" fmla="*/ 2272741 h 3359048"/>
                  <a:gd name="connsiteX33" fmla="*/ 716661 w 3357676"/>
                  <a:gd name="connsiteY33" fmla="*/ 2324862 h 3359048"/>
                  <a:gd name="connsiteX34" fmla="*/ 641223 w 3357676"/>
                  <a:gd name="connsiteY34" fmla="*/ 2220621 h 3359048"/>
                  <a:gd name="connsiteX35" fmla="*/ 815416 w 3357676"/>
                  <a:gd name="connsiteY35" fmla="*/ 2148612 h 3359048"/>
                  <a:gd name="connsiteX36" fmla="*/ 861365 w 3357676"/>
                  <a:gd name="connsiteY36" fmla="*/ 1953158 h 3359048"/>
                  <a:gd name="connsiteX37" fmla="*/ 770154 w 3357676"/>
                  <a:gd name="connsiteY37" fmla="*/ 1850974 h 3359048"/>
                  <a:gd name="connsiteX38" fmla="*/ 763981 w 3357676"/>
                  <a:gd name="connsiteY38" fmla="*/ 1616431 h 3359048"/>
                  <a:gd name="connsiteX39" fmla="*/ 668655 w 3357676"/>
                  <a:gd name="connsiteY39" fmla="*/ 1527277 h 3359048"/>
                  <a:gd name="connsiteX40" fmla="*/ 516408 w 3357676"/>
                  <a:gd name="connsiteY40" fmla="*/ 1572539 h 3359048"/>
                  <a:gd name="connsiteX41" fmla="*/ 443027 w 3357676"/>
                  <a:gd name="connsiteY41" fmla="*/ 1721358 h 3359048"/>
                  <a:gd name="connsiteX42" fmla="*/ 387477 w 3357676"/>
                  <a:gd name="connsiteY42" fmla="*/ 1613687 h 3359048"/>
                  <a:gd name="connsiteX43" fmla="*/ 320269 w 3357676"/>
                  <a:gd name="connsiteY43" fmla="*/ 1622603 h 3359048"/>
                  <a:gd name="connsiteX44" fmla="*/ 307239 w 3357676"/>
                  <a:gd name="connsiteY44" fmla="*/ 1560881 h 3359048"/>
                  <a:gd name="connsiteX45" fmla="*/ 220828 w 3357676"/>
                  <a:gd name="connsiteY45" fmla="*/ 1558138 h 3359048"/>
                  <a:gd name="connsiteX46" fmla="*/ 147447 w 3357676"/>
                  <a:gd name="connsiteY46" fmla="*/ 1172718 h 3359048"/>
                  <a:gd name="connsiteX47" fmla="*/ 0 w 3357676"/>
                  <a:gd name="connsiteY47" fmla="*/ 1104138 h 3359048"/>
                  <a:gd name="connsiteX48" fmla="*/ 0 w 3357676"/>
                  <a:gd name="connsiteY48" fmla="*/ 3218460 h 3359048"/>
                  <a:gd name="connsiteX49" fmla="*/ 140589 w 3357676"/>
                  <a:gd name="connsiteY49" fmla="*/ 3359049 h 3359048"/>
                  <a:gd name="connsiteX50" fmla="*/ 3217088 w 3357676"/>
                  <a:gd name="connsiteY50" fmla="*/ 3359049 h 3359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357676" h="3359048">
                    <a:moveTo>
                      <a:pt x="3217088" y="3359049"/>
                    </a:moveTo>
                    <a:cubicBezTo>
                      <a:pt x="3294583" y="3359049"/>
                      <a:pt x="3357677" y="3295955"/>
                      <a:pt x="3357677" y="3218460"/>
                    </a:cubicBezTo>
                    <a:lnTo>
                      <a:pt x="3357677" y="140589"/>
                    </a:lnTo>
                    <a:cubicBezTo>
                      <a:pt x="3357677" y="63094"/>
                      <a:pt x="3294583" y="0"/>
                      <a:pt x="3217088" y="0"/>
                    </a:cubicBezTo>
                    <a:lnTo>
                      <a:pt x="3073756" y="0"/>
                    </a:lnTo>
                    <a:cubicBezTo>
                      <a:pt x="3026436" y="34290"/>
                      <a:pt x="2988031" y="81610"/>
                      <a:pt x="2965399" y="135788"/>
                    </a:cubicBezTo>
                    <a:cubicBezTo>
                      <a:pt x="2934538" y="210541"/>
                      <a:pt x="2940025" y="290093"/>
                      <a:pt x="2970886" y="362788"/>
                    </a:cubicBezTo>
                    <a:cubicBezTo>
                      <a:pt x="2968828" y="361417"/>
                      <a:pt x="2967457" y="360045"/>
                      <a:pt x="2965399" y="359359"/>
                    </a:cubicBezTo>
                    <a:cubicBezTo>
                      <a:pt x="2944140" y="347015"/>
                      <a:pt x="2919451" y="343586"/>
                      <a:pt x="2895448" y="342900"/>
                    </a:cubicBezTo>
                    <a:cubicBezTo>
                      <a:pt x="2785720" y="338099"/>
                      <a:pt x="2675306" y="377190"/>
                      <a:pt x="2592324" y="449885"/>
                    </a:cubicBezTo>
                    <a:cubicBezTo>
                      <a:pt x="2516886" y="515722"/>
                      <a:pt x="2463394" y="605561"/>
                      <a:pt x="2446935" y="703631"/>
                    </a:cubicBezTo>
                    <a:cubicBezTo>
                      <a:pt x="2445563" y="700202"/>
                      <a:pt x="2443506" y="697459"/>
                      <a:pt x="2441448" y="695401"/>
                    </a:cubicBezTo>
                    <a:cubicBezTo>
                      <a:pt x="2431847" y="685114"/>
                      <a:pt x="2418131" y="680999"/>
                      <a:pt x="2404415" y="678256"/>
                    </a:cubicBezTo>
                    <a:cubicBezTo>
                      <a:pt x="2325548" y="662483"/>
                      <a:pt x="2239137" y="685800"/>
                      <a:pt x="2179473" y="739978"/>
                    </a:cubicBezTo>
                    <a:cubicBezTo>
                      <a:pt x="2126666" y="787298"/>
                      <a:pt x="2110893" y="858622"/>
                      <a:pt x="2112950" y="929945"/>
                    </a:cubicBezTo>
                    <a:cubicBezTo>
                      <a:pt x="2110207" y="925144"/>
                      <a:pt x="2106778" y="920344"/>
                      <a:pt x="2101977" y="917600"/>
                    </a:cubicBezTo>
                    <a:cubicBezTo>
                      <a:pt x="2088947" y="907999"/>
                      <a:pt x="2072488" y="906628"/>
                      <a:pt x="2056714" y="907999"/>
                    </a:cubicBezTo>
                    <a:cubicBezTo>
                      <a:pt x="2003908" y="912114"/>
                      <a:pt x="1968246" y="949147"/>
                      <a:pt x="1951787" y="999896"/>
                    </a:cubicBezTo>
                    <a:cubicBezTo>
                      <a:pt x="1894866" y="956005"/>
                      <a:pt x="1818056" y="940918"/>
                      <a:pt x="1747419" y="955319"/>
                    </a:cubicBezTo>
                    <a:cubicBezTo>
                      <a:pt x="1676781" y="969721"/>
                      <a:pt x="1613688" y="1012241"/>
                      <a:pt x="1569111" y="1069162"/>
                    </a:cubicBezTo>
                    <a:cubicBezTo>
                      <a:pt x="1514932" y="1137742"/>
                      <a:pt x="1488186" y="1227582"/>
                      <a:pt x="1495044" y="1314679"/>
                    </a:cubicBezTo>
                    <a:cubicBezTo>
                      <a:pt x="1499845" y="1376401"/>
                      <a:pt x="1519047" y="1445666"/>
                      <a:pt x="1551966" y="1501216"/>
                    </a:cubicBezTo>
                    <a:cubicBezTo>
                      <a:pt x="1534821" y="1497787"/>
                      <a:pt x="1516304" y="1499159"/>
                      <a:pt x="1498473" y="1501216"/>
                    </a:cubicBezTo>
                    <a:cubicBezTo>
                      <a:pt x="1429893" y="1510817"/>
                      <a:pt x="1359942" y="1536192"/>
                      <a:pt x="1313307" y="1588313"/>
                    </a:cubicBezTo>
                    <a:cubicBezTo>
                      <a:pt x="1266673" y="1639748"/>
                      <a:pt x="1248156" y="1716557"/>
                      <a:pt x="1283818" y="1776908"/>
                    </a:cubicBezTo>
                    <a:cubicBezTo>
                      <a:pt x="1178205" y="1787881"/>
                      <a:pt x="1084936" y="1873606"/>
                      <a:pt x="1063676" y="1977847"/>
                    </a:cubicBezTo>
                    <a:cubicBezTo>
                      <a:pt x="1042416" y="2082089"/>
                      <a:pt x="1092480" y="2204161"/>
                      <a:pt x="1185063" y="2255596"/>
                    </a:cubicBezTo>
                    <a:cubicBezTo>
                      <a:pt x="1143229" y="2274113"/>
                      <a:pt x="1113054" y="2318690"/>
                      <a:pt x="1111682" y="2364639"/>
                    </a:cubicBezTo>
                    <a:cubicBezTo>
                      <a:pt x="1110310" y="2400300"/>
                      <a:pt x="1119912" y="2443506"/>
                      <a:pt x="1143915" y="2471623"/>
                    </a:cubicBezTo>
                    <a:cubicBezTo>
                      <a:pt x="1120597" y="2457907"/>
                      <a:pt x="1091794" y="2453793"/>
                      <a:pt x="1066419" y="2462022"/>
                    </a:cubicBezTo>
                    <a:cubicBezTo>
                      <a:pt x="1046531" y="2468194"/>
                      <a:pt x="1028700" y="2481225"/>
                      <a:pt x="1017042" y="2497684"/>
                    </a:cubicBezTo>
                    <a:cubicBezTo>
                      <a:pt x="1023214" y="2440077"/>
                      <a:pt x="975208" y="2383155"/>
                      <a:pt x="933374" y="2328291"/>
                    </a:cubicBezTo>
                    <a:cubicBezTo>
                      <a:pt x="907314" y="2294001"/>
                      <a:pt x="865480" y="2272741"/>
                      <a:pt x="822960" y="2272741"/>
                    </a:cubicBezTo>
                    <a:cubicBezTo>
                      <a:pt x="780441" y="2272741"/>
                      <a:pt x="743407" y="2291258"/>
                      <a:pt x="716661" y="2324862"/>
                    </a:cubicBezTo>
                    <a:cubicBezTo>
                      <a:pt x="715975" y="2280285"/>
                      <a:pt x="683743" y="2228850"/>
                      <a:pt x="641223" y="2220621"/>
                    </a:cubicBezTo>
                    <a:cubicBezTo>
                      <a:pt x="706374" y="2224735"/>
                      <a:pt x="772897" y="2197303"/>
                      <a:pt x="815416" y="2148612"/>
                    </a:cubicBezTo>
                    <a:cubicBezTo>
                      <a:pt x="861365" y="2096491"/>
                      <a:pt x="879196" y="2020367"/>
                      <a:pt x="861365" y="1953158"/>
                    </a:cubicBezTo>
                    <a:cubicBezTo>
                      <a:pt x="848335" y="1902409"/>
                      <a:pt x="822274" y="1854403"/>
                      <a:pt x="770154" y="1850974"/>
                    </a:cubicBezTo>
                    <a:cubicBezTo>
                      <a:pt x="811987" y="1780337"/>
                      <a:pt x="802386" y="1688440"/>
                      <a:pt x="763981" y="1616431"/>
                    </a:cubicBezTo>
                    <a:cubicBezTo>
                      <a:pt x="742722" y="1577340"/>
                      <a:pt x="711175" y="1540307"/>
                      <a:pt x="668655" y="1527277"/>
                    </a:cubicBezTo>
                    <a:cubicBezTo>
                      <a:pt x="615849" y="1510817"/>
                      <a:pt x="556870" y="1534135"/>
                      <a:pt x="516408" y="1572539"/>
                    </a:cubicBezTo>
                    <a:cubicBezTo>
                      <a:pt x="475945" y="1610944"/>
                      <a:pt x="467716" y="1671295"/>
                      <a:pt x="443027" y="1721358"/>
                    </a:cubicBezTo>
                    <a:cubicBezTo>
                      <a:pt x="456057" y="1678838"/>
                      <a:pt x="429997" y="1627403"/>
                      <a:pt x="387477" y="1613687"/>
                    </a:cubicBezTo>
                    <a:cubicBezTo>
                      <a:pt x="362103" y="1605458"/>
                      <a:pt x="338100" y="1609573"/>
                      <a:pt x="320269" y="1622603"/>
                    </a:cubicBezTo>
                    <a:cubicBezTo>
                      <a:pt x="325755" y="1601343"/>
                      <a:pt x="322326" y="1577340"/>
                      <a:pt x="307239" y="1560881"/>
                    </a:cubicBezTo>
                    <a:cubicBezTo>
                      <a:pt x="281178" y="1531391"/>
                      <a:pt x="245516" y="1527962"/>
                      <a:pt x="220828" y="1558138"/>
                    </a:cubicBezTo>
                    <a:cubicBezTo>
                      <a:pt x="281864" y="1431950"/>
                      <a:pt x="251003" y="1267358"/>
                      <a:pt x="147447" y="1172718"/>
                    </a:cubicBezTo>
                    <a:cubicBezTo>
                      <a:pt x="106985" y="1135685"/>
                      <a:pt x="54864" y="1108253"/>
                      <a:pt x="0" y="1104138"/>
                    </a:cubicBezTo>
                    <a:lnTo>
                      <a:pt x="0" y="3218460"/>
                    </a:lnTo>
                    <a:cubicBezTo>
                      <a:pt x="0" y="3295955"/>
                      <a:pt x="63094" y="3359049"/>
                      <a:pt x="140589" y="3359049"/>
                    </a:cubicBezTo>
                    <a:lnTo>
                      <a:pt x="3217088" y="3359049"/>
                    </a:ln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E2391327-342A-9A31-A2B7-67F3299C4B11}"/>
                  </a:ext>
                </a:extLst>
              </p:cNvPr>
              <p:cNvSpPr/>
              <p:nvPr/>
            </p:nvSpPr>
            <p:spPr>
              <a:xfrm>
                <a:off x="4163415" y="2831668"/>
                <a:ext cx="1357198" cy="2074545"/>
              </a:xfrm>
              <a:custGeom>
                <a:avLst/>
                <a:gdLst>
                  <a:gd name="connsiteX0" fmla="*/ 1260500 w 1357198"/>
                  <a:gd name="connsiteY0" fmla="*/ 672770 h 2074545"/>
                  <a:gd name="connsiteX1" fmla="*/ 1268044 w 1357198"/>
                  <a:gd name="connsiteY1" fmla="*/ 565785 h 2074545"/>
                  <a:gd name="connsiteX2" fmla="*/ 1289990 w 1357198"/>
                  <a:gd name="connsiteY2" fmla="*/ 547954 h 2074545"/>
                  <a:gd name="connsiteX3" fmla="*/ 1292733 w 1357198"/>
                  <a:gd name="connsiteY3" fmla="*/ 514350 h 2074545"/>
                  <a:gd name="connsiteX4" fmla="*/ 1271473 w 1357198"/>
                  <a:gd name="connsiteY4" fmla="*/ 514350 h 2074545"/>
                  <a:gd name="connsiteX5" fmla="*/ 1202893 w 1357198"/>
                  <a:gd name="connsiteY5" fmla="*/ 514350 h 2074545"/>
                  <a:gd name="connsiteX6" fmla="*/ 1211123 w 1357198"/>
                  <a:gd name="connsiteY6" fmla="*/ 307239 h 2074545"/>
                  <a:gd name="connsiteX7" fmla="*/ 1211123 w 1357198"/>
                  <a:gd name="connsiteY7" fmla="*/ 307239 h 2074545"/>
                  <a:gd name="connsiteX8" fmla="*/ 1190549 w 1357198"/>
                  <a:gd name="connsiteY8" fmla="*/ 307239 h 2074545"/>
                  <a:gd name="connsiteX9" fmla="*/ 1186434 w 1357198"/>
                  <a:gd name="connsiteY9" fmla="*/ 256489 h 2074545"/>
                  <a:gd name="connsiteX10" fmla="*/ 1178204 w 1357198"/>
                  <a:gd name="connsiteY10" fmla="*/ 85039 h 2074545"/>
                  <a:gd name="connsiteX11" fmla="*/ 1176147 w 1357198"/>
                  <a:gd name="connsiteY11" fmla="*/ 1372 h 2074545"/>
                  <a:gd name="connsiteX12" fmla="*/ 1176147 w 1357198"/>
                  <a:gd name="connsiteY12" fmla="*/ 1372 h 2074545"/>
                  <a:gd name="connsiteX13" fmla="*/ 1176147 w 1357198"/>
                  <a:gd name="connsiteY13" fmla="*/ 1372 h 2074545"/>
                  <a:gd name="connsiteX14" fmla="*/ 1161745 w 1357198"/>
                  <a:gd name="connsiteY14" fmla="*/ 307239 h 2074545"/>
                  <a:gd name="connsiteX15" fmla="*/ 1145972 w 1357198"/>
                  <a:gd name="connsiteY15" fmla="*/ 307239 h 2074545"/>
                  <a:gd name="connsiteX16" fmla="*/ 1135685 w 1357198"/>
                  <a:gd name="connsiteY16" fmla="*/ 318211 h 2074545"/>
                  <a:gd name="connsiteX17" fmla="*/ 1140485 w 1357198"/>
                  <a:gd name="connsiteY17" fmla="*/ 513664 h 2074545"/>
                  <a:gd name="connsiteX18" fmla="*/ 1140485 w 1357198"/>
                  <a:gd name="connsiteY18" fmla="*/ 513664 h 2074545"/>
                  <a:gd name="connsiteX19" fmla="*/ 1097966 w 1357198"/>
                  <a:gd name="connsiteY19" fmla="*/ 513664 h 2074545"/>
                  <a:gd name="connsiteX20" fmla="*/ 1039673 w 1357198"/>
                  <a:gd name="connsiteY20" fmla="*/ 565785 h 2074545"/>
                  <a:gd name="connsiteX21" fmla="*/ 1043102 w 1357198"/>
                  <a:gd name="connsiteY21" fmla="*/ 595275 h 2074545"/>
                  <a:gd name="connsiteX22" fmla="*/ 1062304 w 1357198"/>
                  <a:gd name="connsiteY22" fmla="*/ 600761 h 2074545"/>
                  <a:gd name="connsiteX23" fmla="*/ 1062990 w 1357198"/>
                  <a:gd name="connsiteY23" fmla="*/ 600761 h 2074545"/>
                  <a:gd name="connsiteX24" fmla="*/ 1069162 w 1357198"/>
                  <a:gd name="connsiteY24" fmla="*/ 673456 h 2074545"/>
                  <a:gd name="connsiteX25" fmla="*/ 1070534 w 1357198"/>
                  <a:gd name="connsiteY25" fmla="*/ 672084 h 2074545"/>
                  <a:gd name="connsiteX26" fmla="*/ 979322 w 1357198"/>
                  <a:gd name="connsiteY26" fmla="*/ 743407 h 2074545"/>
                  <a:gd name="connsiteX27" fmla="*/ 984123 w 1357198"/>
                  <a:gd name="connsiteY27" fmla="*/ 779755 h 2074545"/>
                  <a:gd name="connsiteX28" fmla="*/ 1009498 w 1357198"/>
                  <a:gd name="connsiteY28" fmla="*/ 787299 h 2074545"/>
                  <a:gd name="connsiteX29" fmla="*/ 1010183 w 1357198"/>
                  <a:gd name="connsiteY29" fmla="*/ 820903 h 2074545"/>
                  <a:gd name="connsiteX30" fmla="*/ 626135 w 1357198"/>
                  <a:gd name="connsiteY30" fmla="*/ 803072 h 2074545"/>
                  <a:gd name="connsiteX31" fmla="*/ 629564 w 1357198"/>
                  <a:gd name="connsiteY31" fmla="*/ 735178 h 2074545"/>
                  <a:gd name="connsiteX32" fmla="*/ 659054 w 1357198"/>
                  <a:gd name="connsiteY32" fmla="*/ 718719 h 2074545"/>
                  <a:gd name="connsiteX33" fmla="*/ 663854 w 1357198"/>
                  <a:gd name="connsiteY33" fmla="*/ 672084 h 2074545"/>
                  <a:gd name="connsiteX34" fmla="*/ 632993 w 1357198"/>
                  <a:gd name="connsiteY34" fmla="*/ 672084 h 2074545"/>
                  <a:gd name="connsiteX35" fmla="*/ 567157 w 1357198"/>
                  <a:gd name="connsiteY35" fmla="*/ 672084 h 2074545"/>
                  <a:gd name="connsiteX36" fmla="*/ 574700 w 1357198"/>
                  <a:gd name="connsiteY36" fmla="*/ 565099 h 2074545"/>
                  <a:gd name="connsiteX37" fmla="*/ 596646 w 1357198"/>
                  <a:gd name="connsiteY37" fmla="*/ 547269 h 2074545"/>
                  <a:gd name="connsiteX38" fmla="*/ 599389 w 1357198"/>
                  <a:gd name="connsiteY38" fmla="*/ 513664 h 2074545"/>
                  <a:gd name="connsiteX39" fmla="*/ 578129 w 1357198"/>
                  <a:gd name="connsiteY39" fmla="*/ 513664 h 2074545"/>
                  <a:gd name="connsiteX40" fmla="*/ 509549 w 1357198"/>
                  <a:gd name="connsiteY40" fmla="*/ 513664 h 2074545"/>
                  <a:gd name="connsiteX41" fmla="*/ 517779 w 1357198"/>
                  <a:gd name="connsiteY41" fmla="*/ 306553 h 2074545"/>
                  <a:gd name="connsiteX42" fmla="*/ 497205 w 1357198"/>
                  <a:gd name="connsiteY42" fmla="*/ 306553 h 2074545"/>
                  <a:gd name="connsiteX43" fmla="*/ 488290 w 1357198"/>
                  <a:gd name="connsiteY43" fmla="*/ 182423 h 2074545"/>
                  <a:gd name="connsiteX44" fmla="*/ 482803 w 1357198"/>
                  <a:gd name="connsiteY44" fmla="*/ 0 h 2074545"/>
                  <a:gd name="connsiteX45" fmla="*/ 482803 w 1357198"/>
                  <a:gd name="connsiteY45" fmla="*/ 0 h 2074545"/>
                  <a:gd name="connsiteX46" fmla="*/ 482803 w 1357198"/>
                  <a:gd name="connsiteY46" fmla="*/ 0 h 2074545"/>
                  <a:gd name="connsiteX47" fmla="*/ 468401 w 1357198"/>
                  <a:gd name="connsiteY47" fmla="*/ 305867 h 2074545"/>
                  <a:gd name="connsiteX48" fmla="*/ 451256 w 1357198"/>
                  <a:gd name="connsiteY48" fmla="*/ 305867 h 2074545"/>
                  <a:gd name="connsiteX49" fmla="*/ 451256 w 1357198"/>
                  <a:gd name="connsiteY49" fmla="*/ 305867 h 2074545"/>
                  <a:gd name="connsiteX50" fmla="*/ 451256 w 1357198"/>
                  <a:gd name="connsiteY50" fmla="*/ 305867 h 2074545"/>
                  <a:gd name="connsiteX51" fmla="*/ 440969 w 1357198"/>
                  <a:gd name="connsiteY51" fmla="*/ 316840 h 2074545"/>
                  <a:gd name="connsiteX52" fmla="*/ 445770 w 1357198"/>
                  <a:gd name="connsiteY52" fmla="*/ 512293 h 2074545"/>
                  <a:gd name="connsiteX53" fmla="*/ 403250 w 1357198"/>
                  <a:gd name="connsiteY53" fmla="*/ 512293 h 2074545"/>
                  <a:gd name="connsiteX54" fmla="*/ 344957 w 1357198"/>
                  <a:gd name="connsiteY54" fmla="*/ 564414 h 2074545"/>
                  <a:gd name="connsiteX55" fmla="*/ 348386 w 1357198"/>
                  <a:gd name="connsiteY55" fmla="*/ 593903 h 2074545"/>
                  <a:gd name="connsiteX56" fmla="*/ 367589 w 1357198"/>
                  <a:gd name="connsiteY56" fmla="*/ 599389 h 2074545"/>
                  <a:gd name="connsiteX57" fmla="*/ 368275 w 1357198"/>
                  <a:gd name="connsiteY57" fmla="*/ 599389 h 2074545"/>
                  <a:gd name="connsiteX58" fmla="*/ 374447 w 1357198"/>
                  <a:gd name="connsiteY58" fmla="*/ 672084 h 2074545"/>
                  <a:gd name="connsiteX59" fmla="*/ 375818 w 1357198"/>
                  <a:gd name="connsiteY59" fmla="*/ 670713 h 2074545"/>
                  <a:gd name="connsiteX60" fmla="*/ 283235 w 1357198"/>
                  <a:gd name="connsiteY60" fmla="*/ 741350 h 2074545"/>
                  <a:gd name="connsiteX61" fmla="*/ 288036 w 1357198"/>
                  <a:gd name="connsiteY61" fmla="*/ 777697 h 2074545"/>
                  <a:gd name="connsiteX62" fmla="*/ 313411 w 1357198"/>
                  <a:gd name="connsiteY62" fmla="*/ 785241 h 2074545"/>
                  <a:gd name="connsiteX63" fmla="*/ 318897 w 1357198"/>
                  <a:gd name="connsiteY63" fmla="*/ 1029386 h 2074545"/>
                  <a:gd name="connsiteX64" fmla="*/ 289408 w 1357198"/>
                  <a:gd name="connsiteY64" fmla="*/ 1042416 h 2074545"/>
                  <a:gd name="connsiteX65" fmla="*/ 296266 w 1357198"/>
                  <a:gd name="connsiteY65" fmla="*/ 1083564 h 2074545"/>
                  <a:gd name="connsiteX66" fmla="*/ 320269 w 1357198"/>
                  <a:gd name="connsiteY66" fmla="*/ 1089736 h 2074545"/>
                  <a:gd name="connsiteX67" fmla="*/ 323698 w 1357198"/>
                  <a:gd name="connsiteY67" fmla="*/ 1256386 h 2074545"/>
                  <a:gd name="connsiteX68" fmla="*/ 0 w 1357198"/>
                  <a:gd name="connsiteY68" fmla="*/ 1779651 h 2074545"/>
                  <a:gd name="connsiteX69" fmla="*/ 0 w 1357198"/>
                  <a:gd name="connsiteY69" fmla="*/ 1803654 h 2074545"/>
                  <a:gd name="connsiteX70" fmla="*/ 63094 w 1357198"/>
                  <a:gd name="connsiteY70" fmla="*/ 1745361 h 2074545"/>
                  <a:gd name="connsiteX71" fmla="*/ 74066 w 1357198"/>
                  <a:gd name="connsiteY71" fmla="*/ 2058086 h 2074545"/>
                  <a:gd name="connsiteX72" fmla="*/ 88468 w 1357198"/>
                  <a:gd name="connsiteY72" fmla="*/ 2064944 h 2074545"/>
                  <a:gd name="connsiteX73" fmla="*/ 77495 w 1357198"/>
                  <a:gd name="connsiteY73" fmla="*/ 1732331 h 2074545"/>
                  <a:gd name="connsiteX74" fmla="*/ 154305 w 1357198"/>
                  <a:gd name="connsiteY74" fmla="*/ 1632204 h 2074545"/>
                  <a:gd name="connsiteX75" fmla="*/ 169393 w 1357198"/>
                  <a:gd name="connsiteY75" fmla="*/ 2074545 h 2074545"/>
                  <a:gd name="connsiteX76" fmla="*/ 183794 w 1357198"/>
                  <a:gd name="connsiteY76" fmla="*/ 2074545 h 2074545"/>
                  <a:gd name="connsiteX77" fmla="*/ 168021 w 1357198"/>
                  <a:gd name="connsiteY77" fmla="*/ 1610944 h 2074545"/>
                  <a:gd name="connsiteX78" fmla="*/ 248945 w 1357198"/>
                  <a:gd name="connsiteY78" fmla="*/ 1468984 h 2074545"/>
                  <a:gd name="connsiteX79" fmla="*/ 268834 w 1357198"/>
                  <a:gd name="connsiteY79" fmla="*/ 2073859 h 2074545"/>
                  <a:gd name="connsiteX80" fmla="*/ 283235 w 1357198"/>
                  <a:gd name="connsiteY80" fmla="*/ 2073859 h 2074545"/>
                  <a:gd name="connsiteX81" fmla="*/ 262661 w 1357198"/>
                  <a:gd name="connsiteY81" fmla="*/ 1441552 h 2074545"/>
                  <a:gd name="connsiteX82" fmla="*/ 324383 w 1357198"/>
                  <a:gd name="connsiteY82" fmla="*/ 1299591 h 2074545"/>
                  <a:gd name="connsiteX83" fmla="*/ 333985 w 1357198"/>
                  <a:gd name="connsiteY83" fmla="*/ 1754277 h 2074545"/>
                  <a:gd name="connsiteX84" fmla="*/ 307924 w 1357198"/>
                  <a:gd name="connsiteY84" fmla="*/ 1766621 h 2074545"/>
                  <a:gd name="connsiteX85" fmla="*/ 312725 w 1357198"/>
                  <a:gd name="connsiteY85" fmla="*/ 1801597 h 2074545"/>
                  <a:gd name="connsiteX86" fmla="*/ 335356 w 1357198"/>
                  <a:gd name="connsiteY86" fmla="*/ 1808455 h 2074545"/>
                  <a:gd name="connsiteX87" fmla="*/ 340843 w 1357198"/>
                  <a:gd name="connsiteY87" fmla="*/ 2073859 h 2074545"/>
                  <a:gd name="connsiteX88" fmla="*/ 571957 w 1357198"/>
                  <a:gd name="connsiteY88" fmla="*/ 2073859 h 2074545"/>
                  <a:gd name="connsiteX89" fmla="*/ 575386 w 1357198"/>
                  <a:gd name="connsiteY89" fmla="*/ 1881835 h 2074545"/>
                  <a:gd name="connsiteX90" fmla="*/ 676885 w 1357198"/>
                  <a:gd name="connsiteY90" fmla="*/ 1822171 h 2074545"/>
                  <a:gd name="connsiteX91" fmla="*/ 688543 w 1357198"/>
                  <a:gd name="connsiteY91" fmla="*/ 2073859 h 2074545"/>
                  <a:gd name="connsiteX92" fmla="*/ 705688 w 1357198"/>
                  <a:gd name="connsiteY92" fmla="*/ 2073859 h 2074545"/>
                  <a:gd name="connsiteX93" fmla="*/ 693344 w 1357198"/>
                  <a:gd name="connsiteY93" fmla="*/ 1809826 h 2074545"/>
                  <a:gd name="connsiteX94" fmla="*/ 783869 w 1357198"/>
                  <a:gd name="connsiteY94" fmla="*/ 1728902 h 2074545"/>
                  <a:gd name="connsiteX95" fmla="*/ 801014 w 1357198"/>
                  <a:gd name="connsiteY95" fmla="*/ 2073859 h 2074545"/>
                  <a:gd name="connsiteX96" fmla="*/ 818159 w 1357198"/>
                  <a:gd name="connsiteY96" fmla="*/ 2073859 h 2074545"/>
                  <a:gd name="connsiteX97" fmla="*/ 800329 w 1357198"/>
                  <a:gd name="connsiteY97" fmla="*/ 1712443 h 2074545"/>
                  <a:gd name="connsiteX98" fmla="*/ 896341 w 1357198"/>
                  <a:gd name="connsiteY98" fmla="*/ 1598600 h 2074545"/>
                  <a:gd name="connsiteX99" fmla="*/ 918972 w 1357198"/>
                  <a:gd name="connsiteY99" fmla="*/ 2073859 h 2074545"/>
                  <a:gd name="connsiteX100" fmla="*/ 936117 w 1357198"/>
                  <a:gd name="connsiteY100" fmla="*/ 2073859 h 2074545"/>
                  <a:gd name="connsiteX101" fmla="*/ 912800 w 1357198"/>
                  <a:gd name="connsiteY101" fmla="*/ 1576654 h 2074545"/>
                  <a:gd name="connsiteX102" fmla="*/ 995782 w 1357198"/>
                  <a:gd name="connsiteY102" fmla="*/ 1444981 h 2074545"/>
                  <a:gd name="connsiteX103" fmla="*/ 1025271 w 1357198"/>
                  <a:gd name="connsiteY103" fmla="*/ 1551966 h 2074545"/>
                  <a:gd name="connsiteX104" fmla="*/ 1029386 w 1357198"/>
                  <a:gd name="connsiteY104" fmla="*/ 1754277 h 2074545"/>
                  <a:gd name="connsiteX105" fmla="*/ 1003325 w 1357198"/>
                  <a:gd name="connsiteY105" fmla="*/ 1766621 h 2074545"/>
                  <a:gd name="connsiteX106" fmla="*/ 1008126 w 1357198"/>
                  <a:gd name="connsiteY106" fmla="*/ 1801597 h 2074545"/>
                  <a:gd name="connsiteX107" fmla="*/ 1030757 w 1357198"/>
                  <a:gd name="connsiteY107" fmla="*/ 1808455 h 2074545"/>
                  <a:gd name="connsiteX108" fmla="*/ 1036244 w 1357198"/>
                  <a:gd name="connsiteY108" fmla="*/ 2073859 h 2074545"/>
                  <a:gd name="connsiteX109" fmla="*/ 1267358 w 1357198"/>
                  <a:gd name="connsiteY109" fmla="*/ 2073859 h 2074545"/>
                  <a:gd name="connsiteX110" fmla="*/ 1272159 w 1357198"/>
                  <a:gd name="connsiteY110" fmla="*/ 1791310 h 2074545"/>
                  <a:gd name="connsiteX111" fmla="*/ 1291361 w 1357198"/>
                  <a:gd name="connsiteY111" fmla="*/ 1786509 h 2074545"/>
                  <a:gd name="connsiteX112" fmla="*/ 1295476 w 1357198"/>
                  <a:gd name="connsiteY112" fmla="*/ 1748790 h 2074545"/>
                  <a:gd name="connsiteX113" fmla="*/ 1274216 w 1357198"/>
                  <a:gd name="connsiteY113" fmla="*/ 1745361 h 2074545"/>
                  <a:gd name="connsiteX114" fmla="*/ 1307135 w 1357198"/>
                  <a:gd name="connsiteY114" fmla="*/ 1061619 h 2074545"/>
                  <a:gd name="connsiteX115" fmla="*/ 1335253 w 1357198"/>
                  <a:gd name="connsiteY115" fmla="*/ 1054075 h 2074545"/>
                  <a:gd name="connsiteX116" fmla="*/ 1339367 w 1357198"/>
                  <a:gd name="connsiteY116" fmla="*/ 1004697 h 2074545"/>
                  <a:gd name="connsiteX117" fmla="*/ 1309878 w 1357198"/>
                  <a:gd name="connsiteY117" fmla="*/ 1001268 h 2074545"/>
                  <a:gd name="connsiteX118" fmla="*/ 1322908 w 1357198"/>
                  <a:gd name="connsiteY118" fmla="*/ 734492 h 2074545"/>
                  <a:gd name="connsiteX119" fmla="*/ 1352398 w 1357198"/>
                  <a:gd name="connsiteY119" fmla="*/ 718033 h 2074545"/>
                  <a:gd name="connsiteX120" fmla="*/ 1357198 w 1357198"/>
                  <a:gd name="connsiteY120" fmla="*/ 671398 h 2074545"/>
                  <a:gd name="connsiteX121" fmla="*/ 1326337 w 1357198"/>
                  <a:gd name="connsiteY121" fmla="*/ 671398 h 2074545"/>
                  <a:gd name="connsiteX122" fmla="*/ 1260500 w 1357198"/>
                  <a:gd name="connsiteY122" fmla="*/ 671398 h 2074545"/>
                  <a:gd name="connsiteX123" fmla="*/ 576758 w 1357198"/>
                  <a:gd name="connsiteY123" fmla="*/ 1864690 h 2074545"/>
                  <a:gd name="connsiteX124" fmla="*/ 578129 w 1357198"/>
                  <a:gd name="connsiteY124" fmla="*/ 1793367 h 2074545"/>
                  <a:gd name="connsiteX125" fmla="*/ 597332 w 1357198"/>
                  <a:gd name="connsiteY125" fmla="*/ 1788567 h 2074545"/>
                  <a:gd name="connsiteX126" fmla="*/ 601447 w 1357198"/>
                  <a:gd name="connsiteY126" fmla="*/ 1750848 h 2074545"/>
                  <a:gd name="connsiteX127" fmla="*/ 580187 w 1357198"/>
                  <a:gd name="connsiteY127" fmla="*/ 1747419 h 2074545"/>
                  <a:gd name="connsiteX128" fmla="*/ 595960 w 1357198"/>
                  <a:gd name="connsiteY128" fmla="*/ 1427836 h 2074545"/>
                  <a:gd name="connsiteX129" fmla="*/ 814045 w 1357198"/>
                  <a:gd name="connsiteY129" fmla="*/ 1260501 h 2074545"/>
                  <a:gd name="connsiteX130" fmla="*/ 987552 w 1357198"/>
                  <a:gd name="connsiteY130" fmla="*/ 1426464 h 2074545"/>
                  <a:gd name="connsiteX131" fmla="*/ 576758 w 1357198"/>
                  <a:gd name="connsiteY131" fmla="*/ 1864690 h 2074545"/>
                  <a:gd name="connsiteX132" fmla="*/ 814045 w 1357198"/>
                  <a:gd name="connsiteY132" fmla="*/ 1259129 h 2074545"/>
                  <a:gd name="connsiteX133" fmla="*/ 880567 w 1357198"/>
                  <a:gd name="connsiteY133" fmla="*/ 1268044 h 2074545"/>
                  <a:gd name="connsiteX134" fmla="*/ 814045 w 1357198"/>
                  <a:gd name="connsiteY134" fmla="*/ 1259129 h 2074545"/>
                  <a:gd name="connsiteX135" fmla="*/ 610362 w 1357198"/>
                  <a:gd name="connsiteY135" fmla="*/ 1114425 h 2074545"/>
                  <a:gd name="connsiteX136" fmla="*/ 613105 w 1357198"/>
                  <a:gd name="connsiteY136" fmla="*/ 1062304 h 2074545"/>
                  <a:gd name="connsiteX137" fmla="*/ 641223 w 1357198"/>
                  <a:gd name="connsiteY137" fmla="*/ 1054761 h 2074545"/>
                  <a:gd name="connsiteX138" fmla="*/ 645338 w 1357198"/>
                  <a:gd name="connsiteY138" fmla="*/ 1005383 h 2074545"/>
                  <a:gd name="connsiteX139" fmla="*/ 615848 w 1357198"/>
                  <a:gd name="connsiteY139" fmla="*/ 1001954 h 2074545"/>
                  <a:gd name="connsiteX140" fmla="*/ 620649 w 1357198"/>
                  <a:gd name="connsiteY140" fmla="*/ 901827 h 2074545"/>
                  <a:gd name="connsiteX141" fmla="*/ 1011555 w 1357198"/>
                  <a:gd name="connsiteY141" fmla="*/ 920344 h 2074545"/>
                  <a:gd name="connsiteX142" fmla="*/ 1013612 w 1357198"/>
                  <a:gd name="connsiteY142" fmla="*/ 1031443 h 2074545"/>
                  <a:gd name="connsiteX143" fmla="*/ 984123 w 1357198"/>
                  <a:gd name="connsiteY143" fmla="*/ 1044474 h 2074545"/>
                  <a:gd name="connsiteX144" fmla="*/ 990981 w 1357198"/>
                  <a:gd name="connsiteY144" fmla="*/ 1085622 h 2074545"/>
                  <a:gd name="connsiteX145" fmla="*/ 1014984 w 1357198"/>
                  <a:gd name="connsiteY145" fmla="*/ 1091794 h 2074545"/>
                  <a:gd name="connsiteX146" fmla="*/ 1015670 w 1357198"/>
                  <a:gd name="connsiteY146" fmla="*/ 1126770 h 2074545"/>
                  <a:gd name="connsiteX147" fmla="*/ 610362 w 1357198"/>
                  <a:gd name="connsiteY147" fmla="*/ 1114425 h 2074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1357198" h="2074545">
                    <a:moveTo>
                      <a:pt x="1260500" y="672770"/>
                    </a:moveTo>
                    <a:lnTo>
                      <a:pt x="1268044" y="565785"/>
                    </a:lnTo>
                    <a:lnTo>
                      <a:pt x="1289990" y="547954"/>
                    </a:lnTo>
                    <a:lnTo>
                      <a:pt x="1292733" y="514350"/>
                    </a:lnTo>
                    <a:lnTo>
                      <a:pt x="1271473" y="514350"/>
                    </a:lnTo>
                    <a:lnTo>
                      <a:pt x="1202893" y="514350"/>
                    </a:lnTo>
                    <a:lnTo>
                      <a:pt x="1211123" y="307239"/>
                    </a:lnTo>
                    <a:lnTo>
                      <a:pt x="1211123" y="307239"/>
                    </a:lnTo>
                    <a:lnTo>
                      <a:pt x="1190549" y="307239"/>
                    </a:lnTo>
                    <a:cubicBezTo>
                      <a:pt x="1189177" y="290779"/>
                      <a:pt x="1187120" y="273634"/>
                      <a:pt x="1186434" y="256489"/>
                    </a:cubicBezTo>
                    <a:cubicBezTo>
                      <a:pt x="1182319" y="203683"/>
                      <a:pt x="1179576" y="146076"/>
                      <a:pt x="1178204" y="85039"/>
                    </a:cubicBezTo>
                    <a:cubicBezTo>
                      <a:pt x="1177519" y="57607"/>
                      <a:pt x="1176833" y="30175"/>
                      <a:pt x="1176147" y="1372"/>
                    </a:cubicBezTo>
                    <a:cubicBezTo>
                      <a:pt x="1176147" y="1372"/>
                      <a:pt x="1176147" y="1372"/>
                      <a:pt x="1176147" y="1372"/>
                    </a:cubicBezTo>
                    <a:cubicBezTo>
                      <a:pt x="1176147" y="1372"/>
                      <a:pt x="1176147" y="1372"/>
                      <a:pt x="1176147" y="1372"/>
                    </a:cubicBezTo>
                    <a:cubicBezTo>
                      <a:pt x="1174775" y="119329"/>
                      <a:pt x="1171346" y="227686"/>
                      <a:pt x="1161745" y="307239"/>
                    </a:cubicBezTo>
                    <a:lnTo>
                      <a:pt x="1145972" y="307239"/>
                    </a:lnTo>
                    <a:lnTo>
                      <a:pt x="1135685" y="318211"/>
                    </a:lnTo>
                    <a:lnTo>
                      <a:pt x="1140485" y="513664"/>
                    </a:lnTo>
                    <a:lnTo>
                      <a:pt x="1140485" y="513664"/>
                    </a:lnTo>
                    <a:lnTo>
                      <a:pt x="1097966" y="513664"/>
                    </a:lnTo>
                    <a:lnTo>
                      <a:pt x="1039673" y="565785"/>
                    </a:lnTo>
                    <a:lnTo>
                      <a:pt x="1043102" y="595275"/>
                    </a:lnTo>
                    <a:lnTo>
                      <a:pt x="1062304" y="600761"/>
                    </a:lnTo>
                    <a:lnTo>
                      <a:pt x="1062990" y="600761"/>
                    </a:lnTo>
                    <a:lnTo>
                      <a:pt x="1069162" y="673456"/>
                    </a:lnTo>
                    <a:lnTo>
                      <a:pt x="1070534" y="672084"/>
                    </a:lnTo>
                    <a:lnTo>
                      <a:pt x="979322" y="743407"/>
                    </a:lnTo>
                    <a:lnTo>
                      <a:pt x="984123" y="779755"/>
                    </a:lnTo>
                    <a:lnTo>
                      <a:pt x="1009498" y="787299"/>
                    </a:lnTo>
                    <a:lnTo>
                      <a:pt x="1010183" y="820903"/>
                    </a:lnTo>
                    <a:lnTo>
                      <a:pt x="626135" y="803072"/>
                    </a:lnTo>
                    <a:lnTo>
                      <a:pt x="629564" y="735178"/>
                    </a:lnTo>
                    <a:lnTo>
                      <a:pt x="659054" y="718719"/>
                    </a:lnTo>
                    <a:lnTo>
                      <a:pt x="663854" y="672084"/>
                    </a:lnTo>
                    <a:lnTo>
                      <a:pt x="632993" y="672084"/>
                    </a:lnTo>
                    <a:lnTo>
                      <a:pt x="567157" y="672084"/>
                    </a:lnTo>
                    <a:lnTo>
                      <a:pt x="574700" y="565099"/>
                    </a:lnTo>
                    <a:lnTo>
                      <a:pt x="596646" y="547269"/>
                    </a:lnTo>
                    <a:lnTo>
                      <a:pt x="599389" y="513664"/>
                    </a:lnTo>
                    <a:lnTo>
                      <a:pt x="578129" y="513664"/>
                    </a:lnTo>
                    <a:lnTo>
                      <a:pt x="509549" y="513664"/>
                    </a:lnTo>
                    <a:lnTo>
                      <a:pt x="517779" y="306553"/>
                    </a:lnTo>
                    <a:lnTo>
                      <a:pt x="497205" y="306553"/>
                    </a:lnTo>
                    <a:cubicBezTo>
                      <a:pt x="493090" y="268148"/>
                      <a:pt x="490347" y="227000"/>
                      <a:pt x="488290" y="182423"/>
                    </a:cubicBezTo>
                    <a:cubicBezTo>
                      <a:pt x="485546" y="125502"/>
                      <a:pt x="483489" y="64465"/>
                      <a:pt x="482803" y="0"/>
                    </a:cubicBezTo>
                    <a:cubicBezTo>
                      <a:pt x="482803" y="0"/>
                      <a:pt x="482803" y="0"/>
                      <a:pt x="482803" y="0"/>
                    </a:cubicBezTo>
                    <a:cubicBezTo>
                      <a:pt x="482803" y="0"/>
                      <a:pt x="482803" y="0"/>
                      <a:pt x="482803" y="0"/>
                    </a:cubicBezTo>
                    <a:cubicBezTo>
                      <a:pt x="481432" y="117958"/>
                      <a:pt x="478003" y="226314"/>
                      <a:pt x="468401" y="305867"/>
                    </a:cubicBezTo>
                    <a:lnTo>
                      <a:pt x="451256" y="305867"/>
                    </a:lnTo>
                    <a:lnTo>
                      <a:pt x="451256" y="305867"/>
                    </a:lnTo>
                    <a:lnTo>
                      <a:pt x="451256" y="305867"/>
                    </a:lnTo>
                    <a:lnTo>
                      <a:pt x="440969" y="316840"/>
                    </a:lnTo>
                    <a:lnTo>
                      <a:pt x="445770" y="512293"/>
                    </a:lnTo>
                    <a:lnTo>
                      <a:pt x="403250" y="512293"/>
                    </a:lnTo>
                    <a:lnTo>
                      <a:pt x="344957" y="564414"/>
                    </a:lnTo>
                    <a:lnTo>
                      <a:pt x="348386" y="593903"/>
                    </a:lnTo>
                    <a:lnTo>
                      <a:pt x="367589" y="599389"/>
                    </a:lnTo>
                    <a:lnTo>
                      <a:pt x="368275" y="599389"/>
                    </a:lnTo>
                    <a:lnTo>
                      <a:pt x="374447" y="672084"/>
                    </a:lnTo>
                    <a:lnTo>
                      <a:pt x="375818" y="670713"/>
                    </a:lnTo>
                    <a:lnTo>
                      <a:pt x="283235" y="741350"/>
                    </a:lnTo>
                    <a:lnTo>
                      <a:pt x="288036" y="777697"/>
                    </a:lnTo>
                    <a:lnTo>
                      <a:pt x="313411" y="785241"/>
                    </a:lnTo>
                    <a:lnTo>
                      <a:pt x="318897" y="1029386"/>
                    </a:lnTo>
                    <a:lnTo>
                      <a:pt x="289408" y="1042416"/>
                    </a:lnTo>
                    <a:lnTo>
                      <a:pt x="296266" y="1083564"/>
                    </a:lnTo>
                    <a:lnTo>
                      <a:pt x="320269" y="1089736"/>
                    </a:lnTo>
                    <a:lnTo>
                      <a:pt x="323698" y="1256386"/>
                    </a:lnTo>
                    <a:cubicBezTo>
                      <a:pt x="268148" y="1414806"/>
                      <a:pt x="141275" y="1667180"/>
                      <a:pt x="0" y="1779651"/>
                    </a:cubicBezTo>
                    <a:lnTo>
                      <a:pt x="0" y="1803654"/>
                    </a:lnTo>
                    <a:cubicBezTo>
                      <a:pt x="21260" y="1787195"/>
                      <a:pt x="42520" y="1767993"/>
                      <a:pt x="63094" y="1745361"/>
                    </a:cubicBezTo>
                    <a:lnTo>
                      <a:pt x="74066" y="2058086"/>
                    </a:lnTo>
                    <a:cubicBezTo>
                      <a:pt x="78867" y="2060829"/>
                      <a:pt x="83668" y="2062887"/>
                      <a:pt x="88468" y="2064944"/>
                    </a:cubicBezTo>
                    <a:lnTo>
                      <a:pt x="77495" y="1732331"/>
                    </a:lnTo>
                    <a:cubicBezTo>
                      <a:pt x="104242" y="1702156"/>
                      <a:pt x="130302" y="1667866"/>
                      <a:pt x="154305" y="1632204"/>
                    </a:cubicBezTo>
                    <a:lnTo>
                      <a:pt x="169393" y="2074545"/>
                    </a:lnTo>
                    <a:lnTo>
                      <a:pt x="183794" y="2074545"/>
                    </a:lnTo>
                    <a:lnTo>
                      <a:pt x="168021" y="1610944"/>
                    </a:lnTo>
                    <a:cubicBezTo>
                      <a:pt x="197510" y="1565682"/>
                      <a:pt x="224942" y="1516990"/>
                      <a:pt x="248945" y="1468984"/>
                    </a:cubicBezTo>
                    <a:lnTo>
                      <a:pt x="268834" y="2073859"/>
                    </a:lnTo>
                    <a:lnTo>
                      <a:pt x="283235" y="2073859"/>
                    </a:lnTo>
                    <a:lnTo>
                      <a:pt x="262661" y="1441552"/>
                    </a:lnTo>
                    <a:cubicBezTo>
                      <a:pt x="287350" y="1391488"/>
                      <a:pt x="307924" y="1342797"/>
                      <a:pt x="324383" y="1299591"/>
                    </a:cubicBezTo>
                    <a:lnTo>
                      <a:pt x="333985" y="1754277"/>
                    </a:lnTo>
                    <a:lnTo>
                      <a:pt x="307924" y="1766621"/>
                    </a:lnTo>
                    <a:lnTo>
                      <a:pt x="312725" y="1801597"/>
                    </a:lnTo>
                    <a:lnTo>
                      <a:pt x="335356" y="1808455"/>
                    </a:lnTo>
                    <a:lnTo>
                      <a:pt x="340843" y="2073859"/>
                    </a:lnTo>
                    <a:lnTo>
                      <a:pt x="571957" y="2073859"/>
                    </a:lnTo>
                    <a:lnTo>
                      <a:pt x="575386" y="1881835"/>
                    </a:lnTo>
                    <a:cubicBezTo>
                      <a:pt x="609676" y="1866748"/>
                      <a:pt x="643966" y="1846174"/>
                      <a:pt x="676885" y="1822171"/>
                    </a:cubicBezTo>
                    <a:lnTo>
                      <a:pt x="688543" y="2073859"/>
                    </a:lnTo>
                    <a:lnTo>
                      <a:pt x="705688" y="2073859"/>
                    </a:lnTo>
                    <a:lnTo>
                      <a:pt x="693344" y="1809826"/>
                    </a:lnTo>
                    <a:cubicBezTo>
                      <a:pt x="724891" y="1785823"/>
                      <a:pt x="755066" y="1758391"/>
                      <a:pt x="783869" y="1728902"/>
                    </a:cubicBezTo>
                    <a:lnTo>
                      <a:pt x="801014" y="2073859"/>
                    </a:lnTo>
                    <a:lnTo>
                      <a:pt x="818159" y="2073859"/>
                    </a:lnTo>
                    <a:lnTo>
                      <a:pt x="800329" y="1712443"/>
                    </a:lnTo>
                    <a:cubicBezTo>
                      <a:pt x="835304" y="1675410"/>
                      <a:pt x="867537" y="1637005"/>
                      <a:pt x="896341" y="1598600"/>
                    </a:cubicBezTo>
                    <a:lnTo>
                      <a:pt x="918972" y="2073859"/>
                    </a:lnTo>
                    <a:lnTo>
                      <a:pt x="936117" y="2073859"/>
                    </a:lnTo>
                    <a:lnTo>
                      <a:pt x="912800" y="1576654"/>
                    </a:lnTo>
                    <a:cubicBezTo>
                      <a:pt x="946404" y="1529334"/>
                      <a:pt x="974522" y="1484071"/>
                      <a:pt x="995782" y="1444981"/>
                    </a:cubicBezTo>
                    <a:cubicBezTo>
                      <a:pt x="1008126" y="1477213"/>
                      <a:pt x="1017727" y="1512875"/>
                      <a:pt x="1025271" y="1551966"/>
                    </a:cubicBezTo>
                    <a:lnTo>
                      <a:pt x="1029386" y="1754277"/>
                    </a:lnTo>
                    <a:lnTo>
                      <a:pt x="1003325" y="1766621"/>
                    </a:lnTo>
                    <a:lnTo>
                      <a:pt x="1008126" y="1801597"/>
                    </a:lnTo>
                    <a:lnTo>
                      <a:pt x="1030757" y="1808455"/>
                    </a:lnTo>
                    <a:lnTo>
                      <a:pt x="1036244" y="2073859"/>
                    </a:lnTo>
                    <a:lnTo>
                      <a:pt x="1267358" y="2073859"/>
                    </a:lnTo>
                    <a:lnTo>
                      <a:pt x="1272159" y="1791310"/>
                    </a:lnTo>
                    <a:lnTo>
                      <a:pt x="1291361" y="1786509"/>
                    </a:lnTo>
                    <a:lnTo>
                      <a:pt x="1295476" y="1748790"/>
                    </a:lnTo>
                    <a:lnTo>
                      <a:pt x="1274216" y="1745361"/>
                    </a:lnTo>
                    <a:lnTo>
                      <a:pt x="1307135" y="1061619"/>
                    </a:lnTo>
                    <a:lnTo>
                      <a:pt x="1335253" y="1054075"/>
                    </a:lnTo>
                    <a:lnTo>
                      <a:pt x="1339367" y="1004697"/>
                    </a:lnTo>
                    <a:lnTo>
                      <a:pt x="1309878" y="1001268"/>
                    </a:lnTo>
                    <a:lnTo>
                      <a:pt x="1322908" y="734492"/>
                    </a:lnTo>
                    <a:lnTo>
                      <a:pt x="1352398" y="718033"/>
                    </a:lnTo>
                    <a:lnTo>
                      <a:pt x="1357198" y="671398"/>
                    </a:lnTo>
                    <a:lnTo>
                      <a:pt x="1326337" y="671398"/>
                    </a:lnTo>
                    <a:lnTo>
                      <a:pt x="1260500" y="671398"/>
                    </a:lnTo>
                    <a:close/>
                    <a:moveTo>
                      <a:pt x="576758" y="1864690"/>
                    </a:moveTo>
                    <a:lnTo>
                      <a:pt x="578129" y="1793367"/>
                    </a:lnTo>
                    <a:lnTo>
                      <a:pt x="597332" y="1788567"/>
                    </a:lnTo>
                    <a:lnTo>
                      <a:pt x="601447" y="1750848"/>
                    </a:lnTo>
                    <a:lnTo>
                      <a:pt x="580187" y="1747419"/>
                    </a:lnTo>
                    <a:lnTo>
                      <a:pt x="595960" y="1427836"/>
                    </a:lnTo>
                    <a:cubicBezTo>
                      <a:pt x="651510" y="1319479"/>
                      <a:pt x="733806" y="1264615"/>
                      <a:pt x="814045" y="1260501"/>
                    </a:cubicBezTo>
                    <a:cubicBezTo>
                      <a:pt x="894283" y="1286561"/>
                      <a:pt x="951205" y="1343482"/>
                      <a:pt x="987552" y="1426464"/>
                    </a:cubicBezTo>
                    <a:cubicBezTo>
                      <a:pt x="919658" y="1559509"/>
                      <a:pt x="756437" y="1781023"/>
                      <a:pt x="576758" y="1864690"/>
                    </a:cubicBezTo>
                    <a:close/>
                    <a:moveTo>
                      <a:pt x="814045" y="1259129"/>
                    </a:moveTo>
                    <a:cubicBezTo>
                      <a:pt x="836676" y="1257757"/>
                      <a:pt x="859307" y="1261186"/>
                      <a:pt x="880567" y="1268044"/>
                    </a:cubicBezTo>
                    <a:cubicBezTo>
                      <a:pt x="859307" y="1262558"/>
                      <a:pt x="837362" y="1259129"/>
                      <a:pt x="814045" y="1259129"/>
                    </a:cubicBezTo>
                    <a:close/>
                    <a:moveTo>
                      <a:pt x="610362" y="1114425"/>
                    </a:moveTo>
                    <a:lnTo>
                      <a:pt x="613105" y="1062304"/>
                    </a:lnTo>
                    <a:lnTo>
                      <a:pt x="641223" y="1054761"/>
                    </a:lnTo>
                    <a:lnTo>
                      <a:pt x="645338" y="1005383"/>
                    </a:lnTo>
                    <a:lnTo>
                      <a:pt x="615848" y="1001954"/>
                    </a:lnTo>
                    <a:lnTo>
                      <a:pt x="620649" y="901827"/>
                    </a:lnTo>
                    <a:lnTo>
                      <a:pt x="1011555" y="920344"/>
                    </a:lnTo>
                    <a:lnTo>
                      <a:pt x="1013612" y="1031443"/>
                    </a:lnTo>
                    <a:lnTo>
                      <a:pt x="984123" y="1044474"/>
                    </a:lnTo>
                    <a:lnTo>
                      <a:pt x="990981" y="1085622"/>
                    </a:lnTo>
                    <a:lnTo>
                      <a:pt x="1014984" y="1091794"/>
                    </a:lnTo>
                    <a:lnTo>
                      <a:pt x="1015670" y="1126770"/>
                    </a:lnTo>
                    <a:lnTo>
                      <a:pt x="610362" y="1114425"/>
                    </a:lnTo>
                    <a:close/>
                  </a:path>
                </a:pathLst>
              </a:custGeom>
              <a:solidFill>
                <a:srgbClr val="8FD1C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611D11A-024F-13FB-F1B1-FE4F0BE61B20}"/>
                  </a:ext>
                </a:extLst>
              </p:cNvPr>
              <p:cNvSpPr/>
              <p:nvPr/>
            </p:nvSpPr>
            <p:spPr>
              <a:xfrm>
                <a:off x="6486220" y="1764315"/>
                <a:ext cx="1036243" cy="3141897"/>
              </a:xfrm>
              <a:custGeom>
                <a:avLst/>
                <a:gdLst>
                  <a:gd name="connsiteX0" fmla="*/ 1019099 w 1036243"/>
                  <a:gd name="connsiteY0" fmla="*/ 21508 h 3141897"/>
                  <a:gd name="connsiteX1" fmla="*/ 949833 w 1036243"/>
                  <a:gd name="connsiteY1" fmla="*/ 2991 h 3141897"/>
                  <a:gd name="connsiteX2" fmla="*/ 948461 w 1036243"/>
                  <a:gd name="connsiteY2" fmla="*/ 2991 h 3141897"/>
                  <a:gd name="connsiteX3" fmla="*/ 946404 w 1036243"/>
                  <a:gd name="connsiteY3" fmla="*/ 2305 h 3141897"/>
                  <a:gd name="connsiteX4" fmla="*/ 946404 w 1036243"/>
                  <a:gd name="connsiteY4" fmla="*/ 2305 h 3141897"/>
                  <a:gd name="connsiteX5" fmla="*/ 864794 w 1036243"/>
                  <a:gd name="connsiteY5" fmla="*/ 16707 h 3141897"/>
                  <a:gd name="connsiteX6" fmla="*/ 766724 w 1036243"/>
                  <a:gd name="connsiteY6" fmla="*/ 138780 h 3141897"/>
                  <a:gd name="connsiteX7" fmla="*/ 365531 w 1036243"/>
                  <a:gd name="connsiteY7" fmla="*/ 326689 h 3141897"/>
                  <a:gd name="connsiteX8" fmla="*/ 234543 w 1036243"/>
                  <a:gd name="connsiteY8" fmla="*/ 692906 h 3141897"/>
                  <a:gd name="connsiteX9" fmla="*/ 215341 w 1036243"/>
                  <a:gd name="connsiteY9" fmla="*/ 701136 h 3141897"/>
                  <a:gd name="connsiteX10" fmla="*/ 215341 w 1036243"/>
                  <a:gd name="connsiteY10" fmla="*/ 756000 h 3141897"/>
                  <a:gd name="connsiteX11" fmla="*/ 272262 w 1036243"/>
                  <a:gd name="connsiteY11" fmla="*/ 788232 h 3141897"/>
                  <a:gd name="connsiteX12" fmla="*/ 274320 w 1036243"/>
                  <a:gd name="connsiteY12" fmla="*/ 832124 h 3141897"/>
                  <a:gd name="connsiteX13" fmla="*/ 274320 w 1036243"/>
                  <a:gd name="connsiteY13" fmla="*/ 832124 h 3141897"/>
                  <a:gd name="connsiteX14" fmla="*/ 275006 w 1036243"/>
                  <a:gd name="connsiteY14" fmla="*/ 843782 h 3141897"/>
                  <a:gd name="connsiteX15" fmla="*/ 275006 w 1036243"/>
                  <a:gd name="connsiteY15" fmla="*/ 843782 h 3141897"/>
                  <a:gd name="connsiteX16" fmla="*/ 277063 w 1036243"/>
                  <a:gd name="connsiteY16" fmla="*/ 884244 h 3141897"/>
                  <a:gd name="connsiteX17" fmla="*/ 277063 w 1036243"/>
                  <a:gd name="connsiteY17" fmla="*/ 895217 h 3141897"/>
                  <a:gd name="connsiteX18" fmla="*/ 277749 w 1036243"/>
                  <a:gd name="connsiteY18" fmla="*/ 894531 h 3141897"/>
                  <a:gd name="connsiteX19" fmla="*/ 279806 w 1036243"/>
                  <a:gd name="connsiteY19" fmla="*/ 945281 h 3141897"/>
                  <a:gd name="connsiteX20" fmla="*/ 279806 w 1036243"/>
                  <a:gd name="connsiteY20" fmla="*/ 945281 h 3141897"/>
                  <a:gd name="connsiteX21" fmla="*/ 279806 w 1036243"/>
                  <a:gd name="connsiteY21" fmla="*/ 958997 h 3141897"/>
                  <a:gd name="connsiteX22" fmla="*/ 280492 w 1036243"/>
                  <a:gd name="connsiteY22" fmla="*/ 958997 h 3141897"/>
                  <a:gd name="connsiteX23" fmla="*/ 286664 w 1036243"/>
                  <a:gd name="connsiteY23" fmla="*/ 1091356 h 3141897"/>
                  <a:gd name="connsiteX24" fmla="*/ 286664 w 1036243"/>
                  <a:gd name="connsiteY24" fmla="*/ 1091356 h 3141897"/>
                  <a:gd name="connsiteX25" fmla="*/ 287350 w 1036243"/>
                  <a:gd name="connsiteY25" fmla="*/ 1102329 h 3141897"/>
                  <a:gd name="connsiteX26" fmla="*/ 290779 w 1036243"/>
                  <a:gd name="connsiteY26" fmla="*/ 1179138 h 3141897"/>
                  <a:gd name="connsiteX27" fmla="*/ 225628 w 1036243"/>
                  <a:gd name="connsiteY27" fmla="*/ 1165422 h 3141897"/>
                  <a:gd name="connsiteX28" fmla="*/ 220827 w 1036243"/>
                  <a:gd name="connsiteY28" fmla="*/ 1028948 h 3141897"/>
                  <a:gd name="connsiteX29" fmla="*/ 20574 w 1036243"/>
                  <a:gd name="connsiteY29" fmla="*/ 958997 h 3141897"/>
                  <a:gd name="connsiteX30" fmla="*/ 0 w 1036243"/>
                  <a:gd name="connsiteY30" fmla="*/ 976827 h 3141897"/>
                  <a:gd name="connsiteX31" fmla="*/ 99441 w 1036243"/>
                  <a:gd name="connsiteY31" fmla="*/ 2228412 h 3141897"/>
                  <a:gd name="connsiteX32" fmla="*/ 241401 w 1036243"/>
                  <a:gd name="connsiteY32" fmla="*/ 2244186 h 3141897"/>
                  <a:gd name="connsiteX33" fmla="*/ 261975 w 1036243"/>
                  <a:gd name="connsiteY33" fmla="*/ 2226355 h 3141897"/>
                  <a:gd name="connsiteX34" fmla="*/ 258546 w 1036243"/>
                  <a:gd name="connsiteY34" fmla="*/ 2119370 h 3141897"/>
                  <a:gd name="connsiteX35" fmla="*/ 334670 w 1036243"/>
                  <a:gd name="connsiteY35" fmla="*/ 2133086 h 3141897"/>
                  <a:gd name="connsiteX36" fmla="*/ 341528 w 1036243"/>
                  <a:gd name="connsiteY36" fmla="*/ 2276418 h 3141897"/>
                  <a:gd name="connsiteX37" fmla="*/ 342214 w 1036243"/>
                  <a:gd name="connsiteY37" fmla="*/ 2285334 h 3141897"/>
                  <a:gd name="connsiteX38" fmla="*/ 342214 w 1036243"/>
                  <a:gd name="connsiteY38" fmla="*/ 2285334 h 3141897"/>
                  <a:gd name="connsiteX39" fmla="*/ 344271 w 1036243"/>
                  <a:gd name="connsiteY39" fmla="*/ 2331968 h 3141897"/>
                  <a:gd name="connsiteX40" fmla="*/ 344271 w 1036243"/>
                  <a:gd name="connsiteY40" fmla="*/ 2331968 h 3141897"/>
                  <a:gd name="connsiteX41" fmla="*/ 344957 w 1036243"/>
                  <a:gd name="connsiteY41" fmla="*/ 2339512 h 3141897"/>
                  <a:gd name="connsiteX42" fmla="*/ 347700 w 1036243"/>
                  <a:gd name="connsiteY42" fmla="*/ 2405349 h 3141897"/>
                  <a:gd name="connsiteX43" fmla="*/ 347700 w 1036243"/>
                  <a:gd name="connsiteY43" fmla="*/ 2405349 h 3141897"/>
                  <a:gd name="connsiteX44" fmla="*/ 143332 w 1036243"/>
                  <a:gd name="connsiteY44" fmla="*/ 2661838 h 3141897"/>
                  <a:gd name="connsiteX45" fmla="*/ 292151 w 1036243"/>
                  <a:gd name="connsiteY45" fmla="*/ 2647436 h 3141897"/>
                  <a:gd name="connsiteX46" fmla="*/ 292151 w 1036243"/>
                  <a:gd name="connsiteY46" fmla="*/ 2647436 h 3141897"/>
                  <a:gd name="connsiteX47" fmla="*/ 355930 w 1036243"/>
                  <a:gd name="connsiteY47" fmla="*/ 2641264 h 3141897"/>
                  <a:gd name="connsiteX48" fmla="*/ 360731 w 1036243"/>
                  <a:gd name="connsiteY48" fmla="*/ 2702986 h 3141897"/>
                  <a:gd name="connsiteX49" fmla="*/ 361416 w 1036243"/>
                  <a:gd name="connsiteY49" fmla="*/ 2724246 h 3141897"/>
                  <a:gd name="connsiteX50" fmla="*/ 361416 w 1036243"/>
                  <a:gd name="connsiteY50" fmla="*/ 2724246 h 3141897"/>
                  <a:gd name="connsiteX51" fmla="*/ 361416 w 1036243"/>
                  <a:gd name="connsiteY51" fmla="*/ 2730418 h 3141897"/>
                  <a:gd name="connsiteX52" fmla="*/ 365531 w 1036243"/>
                  <a:gd name="connsiteY52" fmla="*/ 2820258 h 3141897"/>
                  <a:gd name="connsiteX53" fmla="*/ 365531 w 1036243"/>
                  <a:gd name="connsiteY53" fmla="*/ 2820258 h 3141897"/>
                  <a:gd name="connsiteX54" fmla="*/ 365531 w 1036243"/>
                  <a:gd name="connsiteY54" fmla="*/ 2831230 h 3141897"/>
                  <a:gd name="connsiteX55" fmla="*/ 366217 w 1036243"/>
                  <a:gd name="connsiteY55" fmla="*/ 2831230 h 3141897"/>
                  <a:gd name="connsiteX56" fmla="*/ 369646 w 1036243"/>
                  <a:gd name="connsiteY56" fmla="*/ 2903239 h 3141897"/>
                  <a:gd name="connsiteX57" fmla="*/ 369646 w 1036243"/>
                  <a:gd name="connsiteY57" fmla="*/ 2903239 h 3141897"/>
                  <a:gd name="connsiteX58" fmla="*/ 369646 w 1036243"/>
                  <a:gd name="connsiteY58" fmla="*/ 2909412 h 3141897"/>
                  <a:gd name="connsiteX59" fmla="*/ 369646 w 1036243"/>
                  <a:gd name="connsiteY59" fmla="*/ 2909412 h 3141897"/>
                  <a:gd name="connsiteX60" fmla="*/ 373075 w 1036243"/>
                  <a:gd name="connsiteY60" fmla="*/ 2979363 h 3141897"/>
                  <a:gd name="connsiteX61" fmla="*/ 373075 w 1036243"/>
                  <a:gd name="connsiteY61" fmla="*/ 2979363 h 3141897"/>
                  <a:gd name="connsiteX62" fmla="*/ 373075 w 1036243"/>
                  <a:gd name="connsiteY62" fmla="*/ 2986221 h 3141897"/>
                  <a:gd name="connsiteX63" fmla="*/ 373075 w 1036243"/>
                  <a:gd name="connsiteY63" fmla="*/ 2986221 h 3141897"/>
                  <a:gd name="connsiteX64" fmla="*/ 376504 w 1036243"/>
                  <a:gd name="connsiteY64" fmla="*/ 3067831 h 3141897"/>
                  <a:gd name="connsiteX65" fmla="*/ 376504 w 1036243"/>
                  <a:gd name="connsiteY65" fmla="*/ 3067831 h 3141897"/>
                  <a:gd name="connsiteX66" fmla="*/ 376504 w 1036243"/>
                  <a:gd name="connsiteY66" fmla="*/ 3074689 h 3141897"/>
                  <a:gd name="connsiteX67" fmla="*/ 376504 w 1036243"/>
                  <a:gd name="connsiteY67" fmla="*/ 3074689 h 3141897"/>
                  <a:gd name="connsiteX68" fmla="*/ 379247 w 1036243"/>
                  <a:gd name="connsiteY68" fmla="*/ 3140526 h 3141897"/>
                  <a:gd name="connsiteX69" fmla="*/ 379247 w 1036243"/>
                  <a:gd name="connsiteY69" fmla="*/ 3140526 h 3141897"/>
                  <a:gd name="connsiteX70" fmla="*/ 379247 w 1036243"/>
                  <a:gd name="connsiteY70" fmla="*/ 3141898 h 3141897"/>
                  <a:gd name="connsiteX71" fmla="*/ 895655 w 1036243"/>
                  <a:gd name="connsiteY71" fmla="*/ 3141898 h 3141897"/>
                  <a:gd name="connsiteX72" fmla="*/ 1036244 w 1036243"/>
                  <a:gd name="connsiteY72" fmla="*/ 3001309 h 3141897"/>
                  <a:gd name="connsiteX73" fmla="*/ 1036244 w 1036243"/>
                  <a:gd name="connsiteY73" fmla="*/ 13278 h 3141897"/>
                  <a:gd name="connsiteX74" fmla="*/ 1019099 w 1036243"/>
                  <a:gd name="connsiteY74" fmla="*/ 21508 h 3141897"/>
                  <a:gd name="connsiteX75" fmla="*/ 226314 w 1036243"/>
                  <a:gd name="connsiteY75" fmla="*/ 1197655 h 3141897"/>
                  <a:gd name="connsiteX76" fmla="*/ 292151 w 1036243"/>
                  <a:gd name="connsiteY76" fmla="*/ 1209314 h 3141897"/>
                  <a:gd name="connsiteX77" fmla="*/ 296951 w 1036243"/>
                  <a:gd name="connsiteY77" fmla="*/ 1317670 h 3141897"/>
                  <a:gd name="connsiteX78" fmla="*/ 296951 w 1036243"/>
                  <a:gd name="connsiteY78" fmla="*/ 1328643 h 3141897"/>
                  <a:gd name="connsiteX79" fmla="*/ 297637 w 1036243"/>
                  <a:gd name="connsiteY79" fmla="*/ 1328643 h 3141897"/>
                  <a:gd name="connsiteX80" fmla="*/ 303809 w 1036243"/>
                  <a:gd name="connsiteY80" fmla="*/ 1469918 h 3141897"/>
                  <a:gd name="connsiteX81" fmla="*/ 303809 w 1036243"/>
                  <a:gd name="connsiteY81" fmla="*/ 1469918 h 3141897"/>
                  <a:gd name="connsiteX82" fmla="*/ 304495 w 1036243"/>
                  <a:gd name="connsiteY82" fmla="*/ 1482948 h 3141897"/>
                  <a:gd name="connsiteX83" fmla="*/ 304495 w 1036243"/>
                  <a:gd name="connsiteY83" fmla="*/ 1482948 h 3141897"/>
                  <a:gd name="connsiteX84" fmla="*/ 307924 w 1036243"/>
                  <a:gd name="connsiteY84" fmla="*/ 1561815 h 3141897"/>
                  <a:gd name="connsiteX85" fmla="*/ 237972 w 1036243"/>
                  <a:gd name="connsiteY85" fmla="*/ 1546727 h 3141897"/>
                  <a:gd name="connsiteX86" fmla="*/ 226314 w 1036243"/>
                  <a:gd name="connsiteY86" fmla="*/ 1197655 h 3141897"/>
                  <a:gd name="connsiteX87" fmla="*/ 256489 w 1036243"/>
                  <a:gd name="connsiteY87" fmla="*/ 2087823 h 3141897"/>
                  <a:gd name="connsiteX88" fmla="*/ 239344 w 1036243"/>
                  <a:gd name="connsiteY88" fmla="*/ 1577588 h 3141897"/>
                  <a:gd name="connsiteX89" fmla="*/ 309296 w 1036243"/>
                  <a:gd name="connsiteY89" fmla="*/ 1589933 h 3141897"/>
                  <a:gd name="connsiteX90" fmla="*/ 312039 w 1036243"/>
                  <a:gd name="connsiteY90" fmla="*/ 1655084 h 3141897"/>
                  <a:gd name="connsiteX91" fmla="*/ 312039 w 1036243"/>
                  <a:gd name="connsiteY91" fmla="*/ 1655084 h 3141897"/>
                  <a:gd name="connsiteX92" fmla="*/ 312725 w 1036243"/>
                  <a:gd name="connsiteY92" fmla="*/ 1668800 h 3141897"/>
                  <a:gd name="connsiteX93" fmla="*/ 312725 w 1036243"/>
                  <a:gd name="connsiteY93" fmla="*/ 1668800 h 3141897"/>
                  <a:gd name="connsiteX94" fmla="*/ 314096 w 1036243"/>
                  <a:gd name="connsiteY94" fmla="*/ 1694860 h 3141897"/>
                  <a:gd name="connsiteX95" fmla="*/ 314096 w 1036243"/>
                  <a:gd name="connsiteY95" fmla="*/ 1694860 h 3141897"/>
                  <a:gd name="connsiteX96" fmla="*/ 314096 w 1036243"/>
                  <a:gd name="connsiteY96" fmla="*/ 1708576 h 3141897"/>
                  <a:gd name="connsiteX97" fmla="*/ 314782 w 1036243"/>
                  <a:gd name="connsiteY97" fmla="*/ 1707890 h 3141897"/>
                  <a:gd name="connsiteX98" fmla="*/ 324383 w 1036243"/>
                  <a:gd name="connsiteY98" fmla="*/ 1922545 h 3141897"/>
                  <a:gd name="connsiteX99" fmla="*/ 324383 w 1036243"/>
                  <a:gd name="connsiteY99" fmla="*/ 1925289 h 3141897"/>
                  <a:gd name="connsiteX100" fmla="*/ 329870 w 1036243"/>
                  <a:gd name="connsiteY100" fmla="*/ 2043932 h 3141897"/>
                  <a:gd name="connsiteX101" fmla="*/ 329870 w 1036243"/>
                  <a:gd name="connsiteY101" fmla="*/ 2043932 h 3141897"/>
                  <a:gd name="connsiteX102" fmla="*/ 330555 w 1036243"/>
                  <a:gd name="connsiteY102" fmla="*/ 2061077 h 3141897"/>
                  <a:gd name="connsiteX103" fmla="*/ 330555 w 1036243"/>
                  <a:gd name="connsiteY103" fmla="*/ 2061077 h 3141897"/>
                  <a:gd name="connsiteX104" fmla="*/ 332613 w 1036243"/>
                  <a:gd name="connsiteY104" fmla="*/ 2103597 h 3141897"/>
                  <a:gd name="connsiteX105" fmla="*/ 256489 w 1036243"/>
                  <a:gd name="connsiteY105" fmla="*/ 2087823 h 314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1036243" h="3141897">
                    <a:moveTo>
                      <a:pt x="1019099" y="21508"/>
                    </a:moveTo>
                    <a:lnTo>
                      <a:pt x="949833" y="2991"/>
                    </a:lnTo>
                    <a:cubicBezTo>
                      <a:pt x="949147" y="2991"/>
                      <a:pt x="949147" y="2991"/>
                      <a:pt x="948461" y="2991"/>
                    </a:cubicBezTo>
                    <a:lnTo>
                      <a:pt x="946404" y="2305"/>
                    </a:lnTo>
                    <a:lnTo>
                      <a:pt x="946404" y="2305"/>
                    </a:lnTo>
                    <a:cubicBezTo>
                      <a:pt x="924458" y="-3181"/>
                      <a:pt x="897712" y="934"/>
                      <a:pt x="864794" y="16707"/>
                    </a:cubicBezTo>
                    <a:cubicBezTo>
                      <a:pt x="822274" y="37281"/>
                      <a:pt x="790041" y="83230"/>
                      <a:pt x="766724" y="138780"/>
                    </a:cubicBezTo>
                    <a:lnTo>
                      <a:pt x="365531" y="326689"/>
                    </a:lnTo>
                    <a:lnTo>
                      <a:pt x="234543" y="692906"/>
                    </a:lnTo>
                    <a:lnTo>
                      <a:pt x="215341" y="701136"/>
                    </a:lnTo>
                    <a:lnTo>
                      <a:pt x="215341" y="756000"/>
                    </a:lnTo>
                    <a:lnTo>
                      <a:pt x="272262" y="788232"/>
                    </a:lnTo>
                    <a:lnTo>
                      <a:pt x="274320" y="832124"/>
                    </a:lnTo>
                    <a:lnTo>
                      <a:pt x="274320" y="832124"/>
                    </a:lnTo>
                    <a:lnTo>
                      <a:pt x="275006" y="843782"/>
                    </a:lnTo>
                    <a:lnTo>
                      <a:pt x="275006" y="843782"/>
                    </a:lnTo>
                    <a:lnTo>
                      <a:pt x="277063" y="884244"/>
                    </a:lnTo>
                    <a:lnTo>
                      <a:pt x="277063" y="895217"/>
                    </a:lnTo>
                    <a:lnTo>
                      <a:pt x="277749" y="894531"/>
                    </a:lnTo>
                    <a:lnTo>
                      <a:pt x="279806" y="945281"/>
                    </a:lnTo>
                    <a:lnTo>
                      <a:pt x="279806" y="945281"/>
                    </a:lnTo>
                    <a:lnTo>
                      <a:pt x="279806" y="958997"/>
                    </a:lnTo>
                    <a:lnTo>
                      <a:pt x="280492" y="958997"/>
                    </a:lnTo>
                    <a:lnTo>
                      <a:pt x="286664" y="1091356"/>
                    </a:lnTo>
                    <a:lnTo>
                      <a:pt x="286664" y="1091356"/>
                    </a:lnTo>
                    <a:lnTo>
                      <a:pt x="287350" y="1102329"/>
                    </a:lnTo>
                    <a:lnTo>
                      <a:pt x="290779" y="1179138"/>
                    </a:lnTo>
                    <a:lnTo>
                      <a:pt x="225628" y="1165422"/>
                    </a:lnTo>
                    <a:lnTo>
                      <a:pt x="220827" y="1028948"/>
                    </a:lnTo>
                    <a:lnTo>
                      <a:pt x="20574" y="958997"/>
                    </a:lnTo>
                    <a:lnTo>
                      <a:pt x="0" y="976827"/>
                    </a:lnTo>
                    <a:lnTo>
                      <a:pt x="99441" y="2228412"/>
                    </a:lnTo>
                    <a:lnTo>
                      <a:pt x="241401" y="2244186"/>
                    </a:lnTo>
                    <a:lnTo>
                      <a:pt x="261975" y="2226355"/>
                    </a:lnTo>
                    <a:lnTo>
                      <a:pt x="258546" y="2119370"/>
                    </a:lnTo>
                    <a:lnTo>
                      <a:pt x="334670" y="2133086"/>
                    </a:lnTo>
                    <a:lnTo>
                      <a:pt x="341528" y="2276418"/>
                    </a:lnTo>
                    <a:lnTo>
                      <a:pt x="342214" y="2285334"/>
                    </a:lnTo>
                    <a:lnTo>
                      <a:pt x="342214" y="2285334"/>
                    </a:lnTo>
                    <a:lnTo>
                      <a:pt x="344271" y="2331968"/>
                    </a:lnTo>
                    <a:lnTo>
                      <a:pt x="344271" y="2331968"/>
                    </a:lnTo>
                    <a:lnTo>
                      <a:pt x="344957" y="2339512"/>
                    </a:lnTo>
                    <a:lnTo>
                      <a:pt x="347700" y="2405349"/>
                    </a:lnTo>
                    <a:lnTo>
                      <a:pt x="347700" y="2405349"/>
                    </a:lnTo>
                    <a:cubicBezTo>
                      <a:pt x="233172" y="2437581"/>
                      <a:pt x="174879" y="2534279"/>
                      <a:pt x="143332" y="2661838"/>
                    </a:cubicBezTo>
                    <a:lnTo>
                      <a:pt x="292151" y="2647436"/>
                    </a:lnTo>
                    <a:lnTo>
                      <a:pt x="292151" y="2647436"/>
                    </a:lnTo>
                    <a:lnTo>
                      <a:pt x="355930" y="2641264"/>
                    </a:lnTo>
                    <a:lnTo>
                      <a:pt x="360731" y="2702986"/>
                    </a:lnTo>
                    <a:lnTo>
                      <a:pt x="361416" y="2724246"/>
                    </a:lnTo>
                    <a:lnTo>
                      <a:pt x="361416" y="2724246"/>
                    </a:lnTo>
                    <a:lnTo>
                      <a:pt x="361416" y="2730418"/>
                    </a:lnTo>
                    <a:lnTo>
                      <a:pt x="365531" y="2820258"/>
                    </a:lnTo>
                    <a:lnTo>
                      <a:pt x="365531" y="2820258"/>
                    </a:lnTo>
                    <a:lnTo>
                      <a:pt x="365531" y="2831230"/>
                    </a:lnTo>
                    <a:lnTo>
                      <a:pt x="366217" y="2831230"/>
                    </a:lnTo>
                    <a:lnTo>
                      <a:pt x="369646" y="2903239"/>
                    </a:lnTo>
                    <a:lnTo>
                      <a:pt x="369646" y="2903239"/>
                    </a:lnTo>
                    <a:lnTo>
                      <a:pt x="369646" y="2909412"/>
                    </a:lnTo>
                    <a:lnTo>
                      <a:pt x="369646" y="2909412"/>
                    </a:lnTo>
                    <a:lnTo>
                      <a:pt x="373075" y="2979363"/>
                    </a:lnTo>
                    <a:lnTo>
                      <a:pt x="373075" y="2979363"/>
                    </a:lnTo>
                    <a:lnTo>
                      <a:pt x="373075" y="2986221"/>
                    </a:lnTo>
                    <a:lnTo>
                      <a:pt x="373075" y="2986221"/>
                    </a:lnTo>
                    <a:lnTo>
                      <a:pt x="376504" y="3067831"/>
                    </a:lnTo>
                    <a:lnTo>
                      <a:pt x="376504" y="3067831"/>
                    </a:lnTo>
                    <a:lnTo>
                      <a:pt x="376504" y="3074689"/>
                    </a:lnTo>
                    <a:lnTo>
                      <a:pt x="376504" y="3074689"/>
                    </a:lnTo>
                    <a:lnTo>
                      <a:pt x="379247" y="3140526"/>
                    </a:lnTo>
                    <a:lnTo>
                      <a:pt x="379247" y="3140526"/>
                    </a:lnTo>
                    <a:lnTo>
                      <a:pt x="379247" y="3141898"/>
                    </a:lnTo>
                    <a:lnTo>
                      <a:pt x="895655" y="3141898"/>
                    </a:lnTo>
                    <a:cubicBezTo>
                      <a:pt x="973150" y="3141898"/>
                      <a:pt x="1036244" y="3078804"/>
                      <a:pt x="1036244" y="3001309"/>
                    </a:cubicBezTo>
                    <a:lnTo>
                      <a:pt x="1036244" y="13278"/>
                    </a:lnTo>
                    <a:lnTo>
                      <a:pt x="1019099" y="21508"/>
                    </a:lnTo>
                    <a:close/>
                    <a:moveTo>
                      <a:pt x="226314" y="1197655"/>
                    </a:moveTo>
                    <a:lnTo>
                      <a:pt x="292151" y="1209314"/>
                    </a:lnTo>
                    <a:lnTo>
                      <a:pt x="296951" y="1317670"/>
                    </a:lnTo>
                    <a:lnTo>
                      <a:pt x="296951" y="1328643"/>
                    </a:lnTo>
                    <a:lnTo>
                      <a:pt x="297637" y="1328643"/>
                    </a:lnTo>
                    <a:lnTo>
                      <a:pt x="303809" y="1469918"/>
                    </a:lnTo>
                    <a:lnTo>
                      <a:pt x="303809" y="1469918"/>
                    </a:lnTo>
                    <a:lnTo>
                      <a:pt x="304495" y="1482948"/>
                    </a:lnTo>
                    <a:lnTo>
                      <a:pt x="304495" y="1482948"/>
                    </a:lnTo>
                    <a:lnTo>
                      <a:pt x="307924" y="1561815"/>
                    </a:lnTo>
                    <a:lnTo>
                      <a:pt x="237972" y="1546727"/>
                    </a:lnTo>
                    <a:lnTo>
                      <a:pt x="226314" y="1197655"/>
                    </a:lnTo>
                    <a:close/>
                    <a:moveTo>
                      <a:pt x="256489" y="2087823"/>
                    </a:moveTo>
                    <a:lnTo>
                      <a:pt x="239344" y="1577588"/>
                    </a:lnTo>
                    <a:lnTo>
                      <a:pt x="309296" y="1589933"/>
                    </a:lnTo>
                    <a:lnTo>
                      <a:pt x="312039" y="1655084"/>
                    </a:lnTo>
                    <a:lnTo>
                      <a:pt x="312039" y="1655084"/>
                    </a:lnTo>
                    <a:lnTo>
                      <a:pt x="312725" y="1668800"/>
                    </a:lnTo>
                    <a:lnTo>
                      <a:pt x="312725" y="1668800"/>
                    </a:lnTo>
                    <a:lnTo>
                      <a:pt x="314096" y="1694860"/>
                    </a:lnTo>
                    <a:lnTo>
                      <a:pt x="314096" y="1694860"/>
                    </a:lnTo>
                    <a:lnTo>
                      <a:pt x="314096" y="1708576"/>
                    </a:lnTo>
                    <a:lnTo>
                      <a:pt x="314782" y="1707890"/>
                    </a:lnTo>
                    <a:lnTo>
                      <a:pt x="324383" y="1922545"/>
                    </a:lnTo>
                    <a:lnTo>
                      <a:pt x="324383" y="1925289"/>
                    </a:lnTo>
                    <a:lnTo>
                      <a:pt x="329870" y="2043932"/>
                    </a:lnTo>
                    <a:lnTo>
                      <a:pt x="329870" y="2043932"/>
                    </a:lnTo>
                    <a:lnTo>
                      <a:pt x="330555" y="2061077"/>
                    </a:lnTo>
                    <a:lnTo>
                      <a:pt x="330555" y="2061077"/>
                    </a:lnTo>
                    <a:lnTo>
                      <a:pt x="332613" y="2103597"/>
                    </a:lnTo>
                    <a:lnTo>
                      <a:pt x="256489" y="2087823"/>
                    </a:ln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10B7DF0-3BF2-00EA-8B93-B41327825347}"/>
                  </a:ext>
                </a:extLst>
              </p:cNvPr>
              <p:cNvSpPr/>
              <p:nvPr/>
            </p:nvSpPr>
            <p:spPr>
              <a:xfrm>
                <a:off x="4280004" y="5050917"/>
                <a:ext cx="299003" cy="258546"/>
              </a:xfrm>
              <a:custGeom>
                <a:avLst/>
                <a:gdLst>
                  <a:gd name="connsiteX0" fmla="*/ 149502 w 299003"/>
                  <a:gd name="connsiteY0" fmla="*/ 258547 h 258546"/>
                  <a:gd name="connsiteX1" fmla="*/ 146759 w 299003"/>
                  <a:gd name="connsiteY1" fmla="*/ 257861 h 258546"/>
                  <a:gd name="connsiteX2" fmla="*/ 12342 w 299003"/>
                  <a:gd name="connsiteY2" fmla="*/ 141275 h 258546"/>
                  <a:gd name="connsiteX3" fmla="*/ 7541 w 299003"/>
                  <a:gd name="connsiteY3" fmla="*/ 49378 h 258546"/>
                  <a:gd name="connsiteX4" fmla="*/ 75435 w 299003"/>
                  <a:gd name="connsiteY4" fmla="*/ 0 h 258546"/>
                  <a:gd name="connsiteX5" fmla="*/ 149502 w 299003"/>
                  <a:gd name="connsiteY5" fmla="*/ 29489 h 258546"/>
                  <a:gd name="connsiteX6" fmla="*/ 223568 w 299003"/>
                  <a:gd name="connsiteY6" fmla="*/ 0 h 258546"/>
                  <a:gd name="connsiteX7" fmla="*/ 291462 w 299003"/>
                  <a:gd name="connsiteY7" fmla="*/ 49378 h 258546"/>
                  <a:gd name="connsiteX8" fmla="*/ 291462 w 299003"/>
                  <a:gd name="connsiteY8" fmla="*/ 49378 h 258546"/>
                  <a:gd name="connsiteX9" fmla="*/ 286662 w 299003"/>
                  <a:gd name="connsiteY9" fmla="*/ 141275 h 258546"/>
                  <a:gd name="connsiteX10" fmla="*/ 152245 w 299003"/>
                  <a:gd name="connsiteY10" fmla="*/ 257861 h 258546"/>
                  <a:gd name="connsiteX11" fmla="*/ 149502 w 299003"/>
                  <a:gd name="connsiteY11" fmla="*/ 258547 h 258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9003" h="258546">
                    <a:moveTo>
                      <a:pt x="149502" y="258547"/>
                    </a:moveTo>
                    <a:cubicBezTo>
                      <a:pt x="148816" y="258547"/>
                      <a:pt x="147444" y="258547"/>
                      <a:pt x="146759" y="257861"/>
                    </a:cubicBezTo>
                    <a:cubicBezTo>
                      <a:pt x="70635" y="239344"/>
                      <a:pt x="30173" y="176936"/>
                      <a:pt x="12342" y="141275"/>
                    </a:cubicBezTo>
                    <a:cubicBezTo>
                      <a:pt x="-2060" y="111785"/>
                      <a:pt x="-4117" y="78181"/>
                      <a:pt x="7541" y="49378"/>
                    </a:cubicBezTo>
                    <a:cubicBezTo>
                      <a:pt x="20571" y="17831"/>
                      <a:pt x="44574" y="0"/>
                      <a:pt x="75435" y="0"/>
                    </a:cubicBezTo>
                    <a:cubicBezTo>
                      <a:pt x="115898" y="0"/>
                      <a:pt x="137843" y="15773"/>
                      <a:pt x="149502" y="29489"/>
                    </a:cubicBezTo>
                    <a:cubicBezTo>
                      <a:pt x="161160" y="15773"/>
                      <a:pt x="183106" y="0"/>
                      <a:pt x="223568" y="0"/>
                    </a:cubicBezTo>
                    <a:cubicBezTo>
                      <a:pt x="255115" y="0"/>
                      <a:pt x="279118" y="17831"/>
                      <a:pt x="291462" y="49378"/>
                    </a:cubicBezTo>
                    <a:lnTo>
                      <a:pt x="291462" y="49378"/>
                    </a:lnTo>
                    <a:cubicBezTo>
                      <a:pt x="303121" y="78181"/>
                      <a:pt x="301064" y="111100"/>
                      <a:pt x="286662" y="141275"/>
                    </a:cubicBezTo>
                    <a:cubicBezTo>
                      <a:pt x="268831" y="176936"/>
                      <a:pt x="228369" y="239344"/>
                      <a:pt x="152245" y="257861"/>
                    </a:cubicBezTo>
                    <a:cubicBezTo>
                      <a:pt x="151559" y="258547"/>
                      <a:pt x="150188" y="258547"/>
                      <a:pt x="149502" y="258547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1DE19824-0442-505C-792A-2716A75D8ABB}"/>
                  </a:ext>
                </a:extLst>
              </p:cNvPr>
              <p:cNvSpPr/>
              <p:nvPr/>
            </p:nvSpPr>
            <p:spPr>
              <a:xfrm>
                <a:off x="4720971" y="5056403"/>
                <a:ext cx="248259" cy="248259"/>
              </a:xfrm>
              <a:custGeom>
                <a:avLst/>
                <a:gdLst>
                  <a:gd name="connsiteX0" fmla="*/ 124130 w 248259"/>
                  <a:gd name="connsiteY0" fmla="*/ 248260 h 248259"/>
                  <a:gd name="connsiteX1" fmla="*/ 0 w 248259"/>
                  <a:gd name="connsiteY1" fmla="*/ 124130 h 248259"/>
                  <a:gd name="connsiteX2" fmla="*/ 124130 w 248259"/>
                  <a:gd name="connsiteY2" fmla="*/ 0 h 248259"/>
                  <a:gd name="connsiteX3" fmla="*/ 248260 w 248259"/>
                  <a:gd name="connsiteY3" fmla="*/ 124130 h 248259"/>
                  <a:gd name="connsiteX4" fmla="*/ 235229 w 248259"/>
                  <a:gd name="connsiteY4" fmla="*/ 179680 h 248259"/>
                  <a:gd name="connsiteX5" fmla="*/ 247574 w 248259"/>
                  <a:gd name="connsiteY5" fmla="*/ 220828 h 248259"/>
                  <a:gd name="connsiteX6" fmla="*/ 244831 w 248259"/>
                  <a:gd name="connsiteY6" fmla="*/ 233172 h 248259"/>
                  <a:gd name="connsiteX7" fmla="*/ 232486 w 248259"/>
                  <a:gd name="connsiteY7" fmla="*/ 235915 h 248259"/>
                  <a:gd name="connsiteX8" fmla="*/ 196825 w 248259"/>
                  <a:gd name="connsiteY8" fmla="*/ 224942 h 248259"/>
                  <a:gd name="connsiteX9" fmla="*/ 124130 w 248259"/>
                  <a:gd name="connsiteY9" fmla="*/ 248260 h 248259"/>
                  <a:gd name="connsiteX10" fmla="*/ 124130 w 248259"/>
                  <a:gd name="connsiteY10" fmla="*/ 24003 h 248259"/>
                  <a:gd name="connsiteX11" fmla="*/ 24003 w 248259"/>
                  <a:gd name="connsiteY11" fmla="*/ 124130 h 248259"/>
                  <a:gd name="connsiteX12" fmla="*/ 124130 w 248259"/>
                  <a:gd name="connsiteY12" fmla="*/ 224257 h 248259"/>
                  <a:gd name="connsiteX13" fmla="*/ 186538 w 248259"/>
                  <a:gd name="connsiteY13" fmla="*/ 202311 h 248259"/>
                  <a:gd name="connsiteX14" fmla="*/ 197510 w 248259"/>
                  <a:gd name="connsiteY14" fmla="*/ 200254 h 248259"/>
                  <a:gd name="connsiteX15" fmla="*/ 217399 w 248259"/>
                  <a:gd name="connsiteY15" fmla="*/ 206426 h 248259"/>
                  <a:gd name="connsiteX16" fmla="*/ 209855 w 248259"/>
                  <a:gd name="connsiteY16" fmla="*/ 182423 h 248259"/>
                  <a:gd name="connsiteX17" fmla="*/ 210541 w 248259"/>
                  <a:gd name="connsiteY17" fmla="*/ 172822 h 248259"/>
                  <a:gd name="connsiteX18" fmla="*/ 222885 w 248259"/>
                  <a:gd name="connsiteY18" fmla="*/ 124816 h 248259"/>
                  <a:gd name="connsiteX19" fmla="*/ 124130 w 248259"/>
                  <a:gd name="connsiteY19" fmla="*/ 24003 h 24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8259" h="248259">
                    <a:moveTo>
                      <a:pt x="124130" y="248260"/>
                    </a:moveTo>
                    <a:cubicBezTo>
                      <a:pt x="55550" y="248260"/>
                      <a:pt x="0" y="192710"/>
                      <a:pt x="0" y="124130"/>
                    </a:cubicBezTo>
                    <a:cubicBezTo>
                      <a:pt x="0" y="55550"/>
                      <a:pt x="55550" y="0"/>
                      <a:pt x="124130" y="0"/>
                    </a:cubicBezTo>
                    <a:cubicBezTo>
                      <a:pt x="192710" y="0"/>
                      <a:pt x="248260" y="55550"/>
                      <a:pt x="248260" y="124130"/>
                    </a:cubicBezTo>
                    <a:cubicBezTo>
                      <a:pt x="248260" y="143332"/>
                      <a:pt x="243459" y="162535"/>
                      <a:pt x="235229" y="179680"/>
                    </a:cubicBezTo>
                    <a:lnTo>
                      <a:pt x="247574" y="220828"/>
                    </a:lnTo>
                    <a:cubicBezTo>
                      <a:pt x="248945" y="224942"/>
                      <a:pt x="247574" y="229743"/>
                      <a:pt x="244831" y="233172"/>
                    </a:cubicBezTo>
                    <a:cubicBezTo>
                      <a:pt x="241402" y="236601"/>
                      <a:pt x="237287" y="237287"/>
                      <a:pt x="232486" y="235915"/>
                    </a:cubicBezTo>
                    <a:lnTo>
                      <a:pt x="196825" y="224942"/>
                    </a:lnTo>
                    <a:cubicBezTo>
                      <a:pt x="176251" y="240030"/>
                      <a:pt x="150190" y="248260"/>
                      <a:pt x="124130" y="248260"/>
                    </a:cubicBezTo>
                    <a:close/>
                    <a:moveTo>
                      <a:pt x="124130" y="24003"/>
                    </a:moveTo>
                    <a:cubicBezTo>
                      <a:pt x="69266" y="24003"/>
                      <a:pt x="24003" y="68580"/>
                      <a:pt x="24003" y="124130"/>
                    </a:cubicBezTo>
                    <a:cubicBezTo>
                      <a:pt x="24003" y="178994"/>
                      <a:pt x="68580" y="224257"/>
                      <a:pt x="124130" y="224257"/>
                    </a:cubicBezTo>
                    <a:cubicBezTo>
                      <a:pt x="147447" y="224257"/>
                      <a:pt x="168707" y="216713"/>
                      <a:pt x="186538" y="202311"/>
                    </a:cubicBezTo>
                    <a:cubicBezTo>
                      <a:pt x="189967" y="199568"/>
                      <a:pt x="194081" y="198882"/>
                      <a:pt x="197510" y="200254"/>
                    </a:cubicBezTo>
                    <a:lnTo>
                      <a:pt x="217399" y="206426"/>
                    </a:lnTo>
                    <a:lnTo>
                      <a:pt x="209855" y="182423"/>
                    </a:lnTo>
                    <a:cubicBezTo>
                      <a:pt x="209169" y="178994"/>
                      <a:pt x="209169" y="175565"/>
                      <a:pt x="210541" y="172822"/>
                    </a:cubicBezTo>
                    <a:cubicBezTo>
                      <a:pt x="218770" y="158420"/>
                      <a:pt x="222885" y="141275"/>
                      <a:pt x="222885" y="124816"/>
                    </a:cubicBezTo>
                    <a:cubicBezTo>
                      <a:pt x="224257" y="69266"/>
                      <a:pt x="179680" y="24003"/>
                      <a:pt x="124130" y="24003"/>
                    </a:cubicBezTo>
                    <a:close/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49F118D-640B-7D32-231E-60F5446C1DB3}"/>
                  </a:ext>
                </a:extLst>
              </p:cNvPr>
              <p:cNvSpPr/>
              <p:nvPr/>
            </p:nvSpPr>
            <p:spPr>
              <a:xfrm>
                <a:off x="7097953" y="5055717"/>
                <a:ext cx="192710" cy="248945"/>
              </a:xfrm>
              <a:custGeom>
                <a:avLst/>
                <a:gdLst>
                  <a:gd name="connsiteX0" fmla="*/ 181051 w 192710"/>
                  <a:gd name="connsiteY0" fmla="*/ 248945 h 248945"/>
                  <a:gd name="connsiteX1" fmla="*/ 173508 w 192710"/>
                  <a:gd name="connsiteY1" fmla="*/ 246202 h 248945"/>
                  <a:gd name="connsiteX2" fmla="*/ 96698 w 192710"/>
                  <a:gd name="connsiteY2" fmla="*/ 188595 h 248945"/>
                  <a:gd name="connsiteX3" fmla="*/ 19888 w 192710"/>
                  <a:gd name="connsiteY3" fmla="*/ 246202 h 248945"/>
                  <a:gd name="connsiteX4" fmla="*/ 6858 w 192710"/>
                  <a:gd name="connsiteY4" fmla="*/ 247574 h 248945"/>
                  <a:gd name="connsiteX5" fmla="*/ 0 w 192710"/>
                  <a:gd name="connsiteY5" fmla="*/ 236601 h 248945"/>
                  <a:gd name="connsiteX6" fmla="*/ 0 w 192710"/>
                  <a:gd name="connsiteY6" fmla="*/ 12344 h 248945"/>
                  <a:gd name="connsiteX7" fmla="*/ 12345 w 192710"/>
                  <a:gd name="connsiteY7" fmla="*/ 0 h 248945"/>
                  <a:gd name="connsiteX8" fmla="*/ 180366 w 192710"/>
                  <a:gd name="connsiteY8" fmla="*/ 0 h 248945"/>
                  <a:gd name="connsiteX9" fmla="*/ 192710 w 192710"/>
                  <a:gd name="connsiteY9" fmla="*/ 12344 h 248945"/>
                  <a:gd name="connsiteX10" fmla="*/ 192710 w 192710"/>
                  <a:gd name="connsiteY10" fmla="*/ 236601 h 248945"/>
                  <a:gd name="connsiteX11" fmla="*/ 185852 w 192710"/>
                  <a:gd name="connsiteY11" fmla="*/ 247574 h 248945"/>
                  <a:gd name="connsiteX12" fmla="*/ 181051 w 192710"/>
                  <a:gd name="connsiteY12" fmla="*/ 248945 h 248945"/>
                  <a:gd name="connsiteX13" fmla="*/ 25375 w 192710"/>
                  <a:gd name="connsiteY13" fmla="*/ 24689 h 248945"/>
                  <a:gd name="connsiteX14" fmla="*/ 25375 w 192710"/>
                  <a:gd name="connsiteY14" fmla="*/ 212598 h 248945"/>
                  <a:gd name="connsiteX15" fmla="*/ 89840 w 192710"/>
                  <a:gd name="connsiteY15" fmla="*/ 163906 h 248945"/>
                  <a:gd name="connsiteX16" fmla="*/ 104242 w 192710"/>
                  <a:gd name="connsiteY16" fmla="*/ 163906 h 248945"/>
                  <a:gd name="connsiteX17" fmla="*/ 168707 w 192710"/>
                  <a:gd name="connsiteY17" fmla="*/ 212598 h 248945"/>
                  <a:gd name="connsiteX18" fmla="*/ 168707 w 192710"/>
                  <a:gd name="connsiteY18" fmla="*/ 24689 h 248945"/>
                  <a:gd name="connsiteX19" fmla="*/ 25375 w 192710"/>
                  <a:gd name="connsiteY19" fmla="*/ 24689 h 248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710" h="248945">
                    <a:moveTo>
                      <a:pt x="181051" y="248945"/>
                    </a:moveTo>
                    <a:cubicBezTo>
                      <a:pt x="178308" y="248945"/>
                      <a:pt x="175565" y="248260"/>
                      <a:pt x="173508" y="246202"/>
                    </a:cubicBezTo>
                    <a:lnTo>
                      <a:pt x="96698" y="188595"/>
                    </a:lnTo>
                    <a:lnTo>
                      <a:pt x="19888" y="246202"/>
                    </a:lnTo>
                    <a:cubicBezTo>
                      <a:pt x="16459" y="248945"/>
                      <a:pt x="10973" y="249631"/>
                      <a:pt x="6858" y="247574"/>
                    </a:cubicBezTo>
                    <a:cubicBezTo>
                      <a:pt x="2743" y="245516"/>
                      <a:pt x="0" y="241402"/>
                      <a:pt x="0" y="236601"/>
                    </a:cubicBezTo>
                    <a:lnTo>
                      <a:pt x="0" y="12344"/>
                    </a:lnTo>
                    <a:cubicBezTo>
                      <a:pt x="0" y="5486"/>
                      <a:pt x="5487" y="0"/>
                      <a:pt x="12345" y="0"/>
                    </a:cubicBezTo>
                    <a:lnTo>
                      <a:pt x="180366" y="0"/>
                    </a:lnTo>
                    <a:cubicBezTo>
                      <a:pt x="187224" y="0"/>
                      <a:pt x="192710" y="5486"/>
                      <a:pt x="192710" y="12344"/>
                    </a:cubicBezTo>
                    <a:lnTo>
                      <a:pt x="192710" y="236601"/>
                    </a:lnTo>
                    <a:cubicBezTo>
                      <a:pt x="192710" y="241402"/>
                      <a:pt x="189967" y="245516"/>
                      <a:pt x="185852" y="247574"/>
                    </a:cubicBezTo>
                    <a:cubicBezTo>
                      <a:pt x="185166" y="248260"/>
                      <a:pt x="183109" y="248945"/>
                      <a:pt x="181051" y="248945"/>
                    </a:cubicBezTo>
                    <a:close/>
                    <a:moveTo>
                      <a:pt x="25375" y="24689"/>
                    </a:moveTo>
                    <a:lnTo>
                      <a:pt x="25375" y="212598"/>
                    </a:lnTo>
                    <a:lnTo>
                      <a:pt x="89840" y="163906"/>
                    </a:lnTo>
                    <a:cubicBezTo>
                      <a:pt x="93955" y="160477"/>
                      <a:pt x="100127" y="160477"/>
                      <a:pt x="104242" y="163906"/>
                    </a:cubicBezTo>
                    <a:lnTo>
                      <a:pt x="168707" y="212598"/>
                    </a:lnTo>
                    <a:lnTo>
                      <a:pt x="168707" y="24689"/>
                    </a:lnTo>
                    <a:lnTo>
                      <a:pt x="25375" y="24689"/>
                    </a:lnTo>
                    <a:close/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3" name="Graphic 42">
                <a:extLst>
                  <a:ext uri="{FF2B5EF4-FFF2-40B4-BE49-F238E27FC236}">
                    <a16:creationId xmlns:a16="http://schemas.microsoft.com/office/drawing/2014/main" id="{EA4932AE-10CF-E390-0F64-062B3EEFD9FF}"/>
                  </a:ext>
                </a:extLst>
              </p:cNvPr>
              <p:cNvGrpSpPr/>
              <p:nvPr/>
            </p:nvGrpSpPr>
            <p:grpSpPr>
              <a:xfrm>
                <a:off x="5093404" y="5056403"/>
                <a:ext cx="269206" cy="237287"/>
                <a:chOff x="5093404" y="5056403"/>
                <a:chExt cx="269206" cy="237287"/>
              </a:xfrm>
              <a:solidFill>
                <a:srgbClr val="2985AE"/>
              </a:solidFill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F7DE1CE4-FAE1-5579-B9E5-4F5CBB4C1EC8}"/>
                    </a:ext>
                  </a:extLst>
                </p:cNvPr>
                <p:cNvSpPr/>
                <p:nvPr/>
              </p:nvSpPr>
              <p:spPr>
                <a:xfrm>
                  <a:off x="5093404" y="5056403"/>
                  <a:ext cx="269206" cy="110414"/>
                </a:xfrm>
                <a:custGeom>
                  <a:avLst/>
                  <a:gdLst>
                    <a:gd name="connsiteX0" fmla="*/ 108998 w 269206"/>
                    <a:gd name="connsiteY0" fmla="*/ 110414 h 110414"/>
                    <a:gd name="connsiteX1" fmla="*/ 100769 w 269206"/>
                    <a:gd name="connsiteY1" fmla="*/ 107671 h 110414"/>
                    <a:gd name="connsiteX2" fmla="*/ 4071 w 269206"/>
                    <a:gd name="connsiteY2" fmla="*/ 21946 h 110414"/>
                    <a:gd name="connsiteX3" fmla="*/ 642 w 269206"/>
                    <a:gd name="connsiteY3" fmla="*/ 8230 h 110414"/>
                    <a:gd name="connsiteX4" fmla="*/ 12301 w 269206"/>
                    <a:gd name="connsiteY4" fmla="*/ 686 h 110414"/>
                    <a:gd name="connsiteX5" fmla="*/ 257131 w 269206"/>
                    <a:gd name="connsiteY5" fmla="*/ 0 h 110414"/>
                    <a:gd name="connsiteX6" fmla="*/ 257131 w 269206"/>
                    <a:gd name="connsiteY6" fmla="*/ 0 h 110414"/>
                    <a:gd name="connsiteX7" fmla="*/ 268790 w 269206"/>
                    <a:gd name="connsiteY7" fmla="*/ 8915 h 110414"/>
                    <a:gd name="connsiteX8" fmla="*/ 263303 w 269206"/>
                    <a:gd name="connsiteY8" fmla="*/ 22631 h 110414"/>
                    <a:gd name="connsiteX9" fmla="*/ 115171 w 269206"/>
                    <a:gd name="connsiteY9" fmla="*/ 108356 h 110414"/>
                    <a:gd name="connsiteX10" fmla="*/ 108998 w 269206"/>
                    <a:gd name="connsiteY10" fmla="*/ 110414 h 110414"/>
                    <a:gd name="connsiteX11" fmla="*/ 44533 w 269206"/>
                    <a:gd name="connsiteY11" fmla="*/ 24689 h 110414"/>
                    <a:gd name="connsiteX12" fmla="*/ 111056 w 269206"/>
                    <a:gd name="connsiteY12" fmla="*/ 82982 h 110414"/>
                    <a:gd name="connsiteX13" fmla="*/ 212554 w 269206"/>
                    <a:gd name="connsiteY13" fmla="*/ 24003 h 110414"/>
                    <a:gd name="connsiteX14" fmla="*/ 44533 w 269206"/>
                    <a:gd name="connsiteY14" fmla="*/ 24689 h 11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9206" h="110414">
                      <a:moveTo>
                        <a:pt x="108998" y="110414"/>
                      </a:moveTo>
                      <a:cubicBezTo>
                        <a:pt x="106255" y="110414"/>
                        <a:pt x="103512" y="109042"/>
                        <a:pt x="100769" y="107671"/>
                      </a:cubicBezTo>
                      <a:lnTo>
                        <a:pt x="4071" y="21946"/>
                      </a:lnTo>
                      <a:cubicBezTo>
                        <a:pt x="-44" y="18517"/>
                        <a:pt x="-730" y="13030"/>
                        <a:pt x="642" y="8230"/>
                      </a:cubicBezTo>
                      <a:cubicBezTo>
                        <a:pt x="2699" y="3429"/>
                        <a:pt x="6814" y="686"/>
                        <a:pt x="12301" y="686"/>
                      </a:cubicBezTo>
                      <a:lnTo>
                        <a:pt x="257131" y="0"/>
                      </a:lnTo>
                      <a:lnTo>
                        <a:pt x="257131" y="0"/>
                      </a:lnTo>
                      <a:cubicBezTo>
                        <a:pt x="262618" y="0"/>
                        <a:pt x="267418" y="3429"/>
                        <a:pt x="268790" y="8915"/>
                      </a:cubicBezTo>
                      <a:cubicBezTo>
                        <a:pt x="270161" y="14402"/>
                        <a:pt x="268104" y="19888"/>
                        <a:pt x="263303" y="22631"/>
                      </a:cubicBezTo>
                      <a:lnTo>
                        <a:pt x="115171" y="108356"/>
                      </a:lnTo>
                      <a:cubicBezTo>
                        <a:pt x="113113" y="109728"/>
                        <a:pt x="111056" y="110414"/>
                        <a:pt x="108998" y="110414"/>
                      </a:cubicBezTo>
                      <a:close/>
                      <a:moveTo>
                        <a:pt x="44533" y="24689"/>
                      </a:moveTo>
                      <a:lnTo>
                        <a:pt x="111056" y="82982"/>
                      </a:lnTo>
                      <a:lnTo>
                        <a:pt x="212554" y="24003"/>
                      </a:lnTo>
                      <a:lnTo>
                        <a:pt x="44533" y="24689"/>
                      </a:ln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FFCEBF21-9EA9-6D85-B05E-26192F05BDCE}"/>
                    </a:ext>
                  </a:extLst>
                </p:cNvPr>
                <p:cNvSpPr/>
                <p:nvPr/>
              </p:nvSpPr>
              <p:spPr>
                <a:xfrm>
                  <a:off x="5189701" y="5056814"/>
                  <a:ext cx="172081" cy="236875"/>
                </a:xfrm>
                <a:custGeom>
                  <a:avLst/>
                  <a:gdLst>
                    <a:gd name="connsiteX0" fmla="*/ 40133 w 172081"/>
                    <a:gd name="connsiteY0" fmla="*/ 236876 h 236875"/>
                    <a:gd name="connsiteX1" fmla="*/ 38076 w 172081"/>
                    <a:gd name="connsiteY1" fmla="*/ 236876 h 236875"/>
                    <a:gd name="connsiteX2" fmla="*/ 27789 w 172081"/>
                    <a:gd name="connsiteY2" fmla="*/ 227274 h 236875"/>
                    <a:gd name="connsiteX3" fmla="*/ 357 w 172081"/>
                    <a:gd name="connsiteY3" fmla="*/ 100401 h 236875"/>
                    <a:gd name="connsiteX4" fmla="*/ 5843 w 172081"/>
                    <a:gd name="connsiteY4" fmla="*/ 87371 h 236875"/>
                    <a:gd name="connsiteX5" fmla="*/ 153976 w 172081"/>
                    <a:gd name="connsiteY5" fmla="*/ 1646 h 236875"/>
                    <a:gd name="connsiteX6" fmla="*/ 168378 w 172081"/>
                    <a:gd name="connsiteY6" fmla="*/ 3704 h 236875"/>
                    <a:gd name="connsiteX7" fmla="*/ 170435 w 172081"/>
                    <a:gd name="connsiteY7" fmla="*/ 18105 h 236875"/>
                    <a:gd name="connsiteX8" fmla="*/ 49734 w 172081"/>
                    <a:gd name="connsiteY8" fmla="*/ 230703 h 236875"/>
                    <a:gd name="connsiteX9" fmla="*/ 40133 w 172081"/>
                    <a:gd name="connsiteY9" fmla="*/ 236876 h 236875"/>
                    <a:gd name="connsiteX10" fmla="*/ 26417 w 172081"/>
                    <a:gd name="connsiteY10" fmla="*/ 103830 h 236875"/>
                    <a:gd name="connsiteX11" fmla="*/ 44934 w 172081"/>
                    <a:gd name="connsiteY11" fmla="*/ 190927 h 236875"/>
                    <a:gd name="connsiteX12" fmla="*/ 127916 w 172081"/>
                    <a:gd name="connsiteY12" fmla="*/ 44852 h 236875"/>
                    <a:gd name="connsiteX13" fmla="*/ 26417 w 172081"/>
                    <a:gd name="connsiteY13" fmla="*/ 103830 h 236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081" h="236875">
                      <a:moveTo>
                        <a:pt x="40133" y="236876"/>
                      </a:moveTo>
                      <a:cubicBezTo>
                        <a:pt x="39447" y="236876"/>
                        <a:pt x="38762" y="236876"/>
                        <a:pt x="38076" y="236876"/>
                      </a:cubicBezTo>
                      <a:cubicBezTo>
                        <a:pt x="33275" y="236189"/>
                        <a:pt x="29160" y="232075"/>
                        <a:pt x="27789" y="227274"/>
                      </a:cubicBezTo>
                      <a:lnTo>
                        <a:pt x="357" y="100401"/>
                      </a:lnTo>
                      <a:cubicBezTo>
                        <a:pt x="-1015" y="94915"/>
                        <a:pt x="1728" y="90114"/>
                        <a:pt x="5843" y="87371"/>
                      </a:cubicBezTo>
                      <a:lnTo>
                        <a:pt x="153976" y="1646"/>
                      </a:lnTo>
                      <a:cubicBezTo>
                        <a:pt x="158777" y="-1097"/>
                        <a:pt x="164949" y="-412"/>
                        <a:pt x="168378" y="3704"/>
                      </a:cubicBezTo>
                      <a:cubicBezTo>
                        <a:pt x="172493" y="7818"/>
                        <a:pt x="173178" y="13304"/>
                        <a:pt x="170435" y="18105"/>
                      </a:cubicBezTo>
                      <a:lnTo>
                        <a:pt x="49734" y="230703"/>
                      </a:lnTo>
                      <a:cubicBezTo>
                        <a:pt x="48363" y="234132"/>
                        <a:pt x="44248" y="236876"/>
                        <a:pt x="40133" y="236876"/>
                      </a:cubicBezTo>
                      <a:close/>
                      <a:moveTo>
                        <a:pt x="26417" y="103830"/>
                      </a:moveTo>
                      <a:lnTo>
                        <a:pt x="44934" y="190927"/>
                      </a:lnTo>
                      <a:lnTo>
                        <a:pt x="127916" y="44852"/>
                      </a:lnTo>
                      <a:lnTo>
                        <a:pt x="26417" y="103830"/>
                      </a:ln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6" name="Graphic 42">
                <a:extLst>
                  <a:ext uri="{FF2B5EF4-FFF2-40B4-BE49-F238E27FC236}">
                    <a16:creationId xmlns:a16="http://schemas.microsoft.com/office/drawing/2014/main" id="{94D0F8E7-7700-85DA-416D-BF0745F3E037}"/>
                  </a:ext>
                </a:extLst>
              </p:cNvPr>
              <p:cNvGrpSpPr/>
              <p:nvPr/>
            </p:nvGrpSpPr>
            <p:grpSpPr>
              <a:xfrm>
                <a:off x="4701335" y="1965247"/>
                <a:ext cx="3326809" cy="3263408"/>
                <a:chOff x="4701335" y="1965247"/>
                <a:chExt cx="3326809" cy="3263408"/>
              </a:xfrm>
            </p:grpSpPr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C4594760-2494-3016-63E3-16131452F95A}"/>
                    </a:ext>
                  </a:extLst>
                </p:cNvPr>
                <p:cNvSpPr/>
                <p:nvPr/>
              </p:nvSpPr>
              <p:spPr>
                <a:xfrm>
                  <a:off x="5167964" y="2500426"/>
                  <a:ext cx="112619" cy="298143"/>
                </a:xfrm>
                <a:custGeom>
                  <a:avLst/>
                  <a:gdLst>
                    <a:gd name="connsiteX0" fmla="*/ 108505 w 112619"/>
                    <a:gd name="connsiteY0" fmla="*/ 0 h 298143"/>
                    <a:gd name="connsiteX1" fmla="*/ 149 w 112619"/>
                    <a:gd name="connsiteY1" fmla="*/ 205054 h 298143"/>
                    <a:gd name="connsiteX2" fmla="*/ 112620 w 112619"/>
                    <a:gd name="connsiteY2" fmla="*/ 288036 h 298143"/>
                    <a:gd name="connsiteX3" fmla="*/ 108505 w 112619"/>
                    <a:gd name="connsiteY3" fmla="*/ 0 h 298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619" h="298143">
                      <a:moveTo>
                        <a:pt x="108505" y="0"/>
                      </a:moveTo>
                      <a:cubicBezTo>
                        <a:pt x="108505" y="0"/>
                        <a:pt x="-4652" y="69951"/>
                        <a:pt x="149" y="205054"/>
                      </a:cubicBezTo>
                      <a:cubicBezTo>
                        <a:pt x="4949" y="340842"/>
                        <a:pt x="112620" y="288036"/>
                        <a:pt x="112620" y="288036"/>
                      </a:cubicBezTo>
                      <a:lnTo>
                        <a:pt x="108505" y="0"/>
                      </a:lnTo>
                      <a:close/>
                    </a:path>
                  </a:pathLst>
                </a:custGeom>
                <a:solidFill>
                  <a:srgbClr val="1EBA86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0A792745-929C-8E77-600E-41A29A2D1BA5}"/>
                    </a:ext>
                  </a:extLst>
                </p:cNvPr>
                <p:cNvSpPr/>
                <p:nvPr/>
              </p:nvSpPr>
              <p:spPr>
                <a:xfrm>
                  <a:off x="4701335" y="3651199"/>
                  <a:ext cx="641656" cy="696737"/>
                </a:xfrm>
                <a:custGeom>
                  <a:avLst/>
                  <a:gdLst>
                    <a:gd name="connsiteX0" fmla="*/ 4548 w 641656"/>
                    <a:gd name="connsiteY0" fmla="*/ 392277 h 696737"/>
                    <a:gd name="connsiteX1" fmla="*/ 210974 w 641656"/>
                    <a:gd name="connsiteY1" fmla="*/ 689229 h 696737"/>
                    <a:gd name="connsiteX2" fmla="*/ 641657 w 641656"/>
                    <a:gd name="connsiteY2" fmla="*/ 218770 h 696737"/>
                    <a:gd name="connsiteX3" fmla="*/ 293956 w 641656"/>
                    <a:gd name="connsiteY3" fmla="*/ 0 h 696737"/>
                    <a:gd name="connsiteX4" fmla="*/ 4548 w 641656"/>
                    <a:gd name="connsiteY4" fmla="*/ 392277 h 696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1656" h="696737">
                      <a:moveTo>
                        <a:pt x="4548" y="392277"/>
                      </a:moveTo>
                      <a:cubicBezTo>
                        <a:pt x="4548" y="392277"/>
                        <a:pt x="-48944" y="611733"/>
                        <a:pt x="210974" y="689229"/>
                      </a:cubicBezTo>
                      <a:cubicBezTo>
                        <a:pt x="470892" y="766724"/>
                        <a:pt x="641657" y="218770"/>
                        <a:pt x="641657" y="218770"/>
                      </a:cubicBezTo>
                      <a:lnTo>
                        <a:pt x="293956" y="0"/>
                      </a:lnTo>
                      <a:lnTo>
                        <a:pt x="4548" y="392277"/>
                      </a:lnTo>
                      <a:close/>
                    </a:path>
                  </a:pathLst>
                </a:custGeom>
                <a:solidFill>
                  <a:srgbClr val="1AA07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37840723-6EE3-C749-B5C7-D54AE428D34A}"/>
                    </a:ext>
                  </a:extLst>
                </p:cNvPr>
                <p:cNvSpPr/>
                <p:nvPr/>
              </p:nvSpPr>
              <p:spPr>
                <a:xfrm>
                  <a:off x="5859399" y="2393442"/>
                  <a:ext cx="205054" cy="394353"/>
                </a:xfrm>
                <a:custGeom>
                  <a:avLst/>
                  <a:gdLst>
                    <a:gd name="connsiteX0" fmla="*/ 0 w 205054"/>
                    <a:gd name="connsiteY0" fmla="*/ 225628 h 394353"/>
                    <a:gd name="connsiteX1" fmla="*/ 205054 w 205054"/>
                    <a:gd name="connsiteY1" fmla="*/ 0 h 394353"/>
                    <a:gd name="connsiteX2" fmla="*/ 198882 w 205054"/>
                    <a:gd name="connsiteY2" fmla="*/ 100127 h 394353"/>
                    <a:gd name="connsiteX3" fmla="*/ 140589 w 205054"/>
                    <a:gd name="connsiteY3" fmla="*/ 351815 h 394353"/>
                    <a:gd name="connsiteX4" fmla="*/ 0 w 205054"/>
                    <a:gd name="connsiteY4" fmla="*/ 225628 h 394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5054" h="394353">
                      <a:moveTo>
                        <a:pt x="0" y="225628"/>
                      </a:moveTo>
                      <a:cubicBezTo>
                        <a:pt x="0" y="225628"/>
                        <a:pt x="128245" y="32233"/>
                        <a:pt x="205054" y="0"/>
                      </a:cubicBezTo>
                      <a:lnTo>
                        <a:pt x="198882" y="100127"/>
                      </a:lnTo>
                      <a:cubicBezTo>
                        <a:pt x="198882" y="100127"/>
                        <a:pt x="94640" y="205740"/>
                        <a:pt x="140589" y="351815"/>
                      </a:cubicBezTo>
                      <a:cubicBezTo>
                        <a:pt x="185852" y="496519"/>
                        <a:pt x="0" y="225628"/>
                        <a:pt x="0" y="225628"/>
                      </a:cubicBez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70673ACB-8E27-C37F-5E4D-6B7F2571FD90}"/>
                    </a:ext>
                  </a:extLst>
                </p:cNvPr>
                <p:cNvSpPr/>
                <p:nvPr/>
              </p:nvSpPr>
              <p:spPr>
                <a:xfrm>
                  <a:off x="4855939" y="2362205"/>
                  <a:ext cx="1699077" cy="1940015"/>
                </a:xfrm>
                <a:custGeom>
                  <a:avLst/>
                  <a:gdLst>
                    <a:gd name="connsiteX0" fmla="*/ 602266 w 1699077"/>
                    <a:gd name="connsiteY0" fmla="*/ 37408 h 1940015"/>
                    <a:gd name="connsiteX1" fmla="*/ 995916 w 1699077"/>
                    <a:gd name="connsiteY1" fmla="*/ 225318 h 1940015"/>
                    <a:gd name="connsiteX2" fmla="*/ 1621365 w 1699077"/>
                    <a:gd name="connsiteY2" fmla="*/ 371393 h 1940015"/>
                    <a:gd name="connsiteX3" fmla="*/ 995916 w 1699077"/>
                    <a:gd name="connsiteY3" fmla="*/ 1618863 h 1940015"/>
                    <a:gd name="connsiteX4" fmla="*/ 11107 w 1699077"/>
                    <a:gd name="connsiteY4" fmla="*/ 1681271 h 1940015"/>
                    <a:gd name="connsiteX5" fmla="*/ 602266 w 1699077"/>
                    <a:gd name="connsiteY5" fmla="*/ 37408 h 194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9077" h="1940015">
                      <a:moveTo>
                        <a:pt x="602266" y="37408"/>
                      </a:moveTo>
                      <a:cubicBezTo>
                        <a:pt x="738741" y="-62719"/>
                        <a:pt x="851212" y="51124"/>
                        <a:pt x="995916" y="225318"/>
                      </a:cubicBezTo>
                      <a:cubicBezTo>
                        <a:pt x="1140619" y="399511"/>
                        <a:pt x="1307955" y="211602"/>
                        <a:pt x="1621365" y="371393"/>
                      </a:cubicBezTo>
                      <a:cubicBezTo>
                        <a:pt x="1934776" y="531870"/>
                        <a:pt x="1213314" y="1458386"/>
                        <a:pt x="995916" y="1618863"/>
                      </a:cubicBezTo>
                      <a:cubicBezTo>
                        <a:pt x="778517" y="1779341"/>
                        <a:pt x="-108908" y="2217567"/>
                        <a:pt x="11107" y="1681271"/>
                      </a:cubicBezTo>
                      <a:cubicBezTo>
                        <a:pt x="130436" y="1145661"/>
                        <a:pt x="384182" y="197886"/>
                        <a:pt x="602266" y="3740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6200945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7D2E62DD-FC40-450C-49EB-0BC86EB7D28D}"/>
                    </a:ext>
                  </a:extLst>
                </p:cNvPr>
                <p:cNvSpPr/>
                <p:nvPr/>
              </p:nvSpPr>
              <p:spPr>
                <a:xfrm>
                  <a:off x="6367576" y="2713710"/>
                  <a:ext cx="1468510" cy="560730"/>
                </a:xfrm>
                <a:custGeom>
                  <a:avLst/>
                  <a:gdLst>
                    <a:gd name="connsiteX0" fmla="*/ 56236 w 1468510"/>
                    <a:gd name="connsiteY0" fmla="*/ 0 h 560730"/>
                    <a:gd name="connsiteX1" fmla="*/ 359359 w 1468510"/>
                    <a:gd name="connsiteY1" fmla="*/ 141275 h 560730"/>
                    <a:gd name="connsiteX2" fmla="*/ 1415491 w 1468510"/>
                    <a:gd name="connsiteY2" fmla="*/ 177622 h 560730"/>
                    <a:gd name="connsiteX3" fmla="*/ 1468298 w 1468510"/>
                    <a:gd name="connsiteY3" fmla="*/ 234543 h 560730"/>
                    <a:gd name="connsiteX4" fmla="*/ 1399718 w 1468510"/>
                    <a:gd name="connsiteY4" fmla="*/ 275006 h 560730"/>
                    <a:gd name="connsiteX5" fmla="*/ 351816 w 1468510"/>
                    <a:gd name="connsiteY5" fmla="*/ 560299 h 560730"/>
                    <a:gd name="connsiteX6" fmla="*/ 0 w 1468510"/>
                    <a:gd name="connsiteY6" fmla="*/ 419024 h 560730"/>
                    <a:gd name="connsiteX7" fmla="*/ 56236 w 1468510"/>
                    <a:gd name="connsiteY7" fmla="*/ 0 h 560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8510" h="560730">
                      <a:moveTo>
                        <a:pt x="56236" y="0"/>
                      </a:moveTo>
                      <a:cubicBezTo>
                        <a:pt x="56236" y="0"/>
                        <a:pt x="181737" y="48006"/>
                        <a:pt x="359359" y="141275"/>
                      </a:cubicBezTo>
                      <a:cubicBezTo>
                        <a:pt x="537667" y="234543"/>
                        <a:pt x="1058875" y="43891"/>
                        <a:pt x="1415491" y="177622"/>
                      </a:cubicBezTo>
                      <a:cubicBezTo>
                        <a:pt x="1415491" y="177622"/>
                        <a:pt x="1472413" y="181737"/>
                        <a:pt x="1468298" y="234543"/>
                      </a:cubicBezTo>
                      <a:cubicBezTo>
                        <a:pt x="1464183" y="287350"/>
                        <a:pt x="1436065" y="273634"/>
                        <a:pt x="1399718" y="275006"/>
                      </a:cubicBezTo>
                      <a:cubicBezTo>
                        <a:pt x="1116483" y="287350"/>
                        <a:pt x="652196" y="573329"/>
                        <a:pt x="351816" y="560299"/>
                      </a:cubicBezTo>
                      <a:cubicBezTo>
                        <a:pt x="161849" y="552069"/>
                        <a:pt x="0" y="419024"/>
                        <a:pt x="0" y="419024"/>
                      </a:cubicBezTo>
                      <a:lnTo>
                        <a:pt x="56236" y="0"/>
                      </a:ln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26943093-9302-2BF3-79B5-0F795569CD13}"/>
                    </a:ext>
                  </a:extLst>
                </p:cNvPr>
                <p:cNvSpPr/>
                <p:nvPr/>
              </p:nvSpPr>
              <p:spPr>
                <a:xfrm>
                  <a:off x="6412153" y="2811780"/>
                  <a:ext cx="260940" cy="440283"/>
                </a:xfrm>
                <a:custGeom>
                  <a:avLst/>
                  <a:gdLst>
                    <a:gd name="connsiteX0" fmla="*/ 0 w 260940"/>
                    <a:gd name="connsiteY0" fmla="*/ 352501 h 440283"/>
                    <a:gd name="connsiteX1" fmla="*/ 184480 w 260940"/>
                    <a:gd name="connsiteY1" fmla="*/ 440284 h 440283"/>
                    <a:gd name="connsiteX2" fmla="*/ 230429 w 260940"/>
                    <a:gd name="connsiteY2" fmla="*/ 0 h 440283"/>
                    <a:gd name="connsiteX3" fmla="*/ 230429 w 260940"/>
                    <a:gd name="connsiteY3" fmla="*/ 0 h 440283"/>
                    <a:gd name="connsiteX4" fmla="*/ 0 w 260940"/>
                    <a:gd name="connsiteY4" fmla="*/ 352501 h 44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0940" h="440283">
                      <a:moveTo>
                        <a:pt x="0" y="352501"/>
                      </a:moveTo>
                      <a:cubicBezTo>
                        <a:pt x="41148" y="379247"/>
                        <a:pt x="106299" y="416966"/>
                        <a:pt x="184480" y="440284"/>
                      </a:cubicBezTo>
                      <a:cubicBezTo>
                        <a:pt x="323012" y="135788"/>
                        <a:pt x="231115" y="686"/>
                        <a:pt x="230429" y="0"/>
                      </a:cubicBezTo>
                      <a:lnTo>
                        <a:pt x="230429" y="0"/>
                      </a:lnTo>
                      <a:lnTo>
                        <a:pt x="0" y="352501"/>
                      </a:lnTo>
                      <a:close/>
                    </a:path>
                  </a:pathLst>
                </a:custGeom>
                <a:solidFill>
                  <a:srgbClr val="EDC624">
                    <a:alpha val="45000"/>
                  </a:srgbClr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31E312B7-DB48-3485-DF7F-595E6DA7AA22}"/>
                    </a:ext>
                  </a:extLst>
                </p:cNvPr>
                <p:cNvSpPr/>
                <p:nvPr/>
              </p:nvSpPr>
              <p:spPr>
                <a:xfrm>
                  <a:off x="7759210" y="2900248"/>
                  <a:ext cx="268934" cy="191338"/>
                </a:xfrm>
                <a:custGeom>
                  <a:avLst/>
                  <a:gdLst>
                    <a:gd name="connsiteX0" fmla="*/ 52661 w 268934"/>
                    <a:gd name="connsiteY0" fmla="*/ 0 h 191338"/>
                    <a:gd name="connsiteX1" fmla="*/ 205595 w 268934"/>
                    <a:gd name="connsiteY1" fmla="*/ 69952 h 191338"/>
                    <a:gd name="connsiteX2" fmla="*/ 258401 w 268934"/>
                    <a:gd name="connsiteY2" fmla="*/ 191338 h 191338"/>
                    <a:gd name="connsiteX3" fmla="*/ 232341 w 268934"/>
                    <a:gd name="connsiteY3" fmla="*/ 183795 h 191338"/>
                    <a:gd name="connsiteX4" fmla="*/ 212453 w 268934"/>
                    <a:gd name="connsiteY4" fmla="*/ 191338 h 191338"/>
                    <a:gd name="connsiteX5" fmla="*/ 152102 w 268934"/>
                    <a:gd name="connsiteY5" fmla="*/ 115215 h 191338"/>
                    <a:gd name="connsiteX6" fmla="*/ 20429 w 268934"/>
                    <a:gd name="connsiteY6" fmla="*/ 87783 h 191338"/>
                    <a:gd name="connsiteX7" fmla="*/ 52661 w 268934"/>
                    <a:gd name="connsiteY7" fmla="*/ 0 h 191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8934" h="191338">
                      <a:moveTo>
                        <a:pt x="52661" y="0"/>
                      </a:moveTo>
                      <a:cubicBezTo>
                        <a:pt x="52661" y="0"/>
                        <a:pt x="169247" y="37033"/>
                        <a:pt x="205595" y="69952"/>
                      </a:cubicBezTo>
                      <a:cubicBezTo>
                        <a:pt x="241942" y="102184"/>
                        <a:pt x="290634" y="178994"/>
                        <a:pt x="258401" y="191338"/>
                      </a:cubicBezTo>
                      <a:cubicBezTo>
                        <a:pt x="258401" y="191338"/>
                        <a:pt x="242628" y="191338"/>
                        <a:pt x="232341" y="183795"/>
                      </a:cubicBezTo>
                      <a:cubicBezTo>
                        <a:pt x="232341" y="183795"/>
                        <a:pt x="226169" y="191338"/>
                        <a:pt x="212453" y="191338"/>
                      </a:cubicBezTo>
                      <a:cubicBezTo>
                        <a:pt x="198737" y="191338"/>
                        <a:pt x="189821" y="141275"/>
                        <a:pt x="152102" y="115215"/>
                      </a:cubicBezTo>
                      <a:cubicBezTo>
                        <a:pt x="114383" y="89154"/>
                        <a:pt x="80779" y="107671"/>
                        <a:pt x="20429" y="87783"/>
                      </a:cubicBezTo>
                      <a:cubicBezTo>
                        <a:pt x="-39922" y="67894"/>
                        <a:pt x="52661" y="0"/>
                        <a:pt x="52661" y="0"/>
                      </a:cubicBez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7F6E4564-56FE-98CF-C024-91ACE8BDE068}"/>
                    </a:ext>
                  </a:extLst>
                </p:cNvPr>
                <p:cNvSpPr/>
                <p:nvPr/>
              </p:nvSpPr>
              <p:spPr>
                <a:xfrm>
                  <a:off x="5965691" y="2265308"/>
                  <a:ext cx="313527" cy="373487"/>
                </a:xfrm>
                <a:custGeom>
                  <a:avLst/>
                  <a:gdLst>
                    <a:gd name="connsiteX0" fmla="*/ 62415 w 313527"/>
                    <a:gd name="connsiteY0" fmla="*/ 370221 h 373487"/>
                    <a:gd name="connsiteX1" fmla="*/ 16466 w 313527"/>
                    <a:gd name="connsiteY1" fmla="*/ 165167 h 373487"/>
                    <a:gd name="connsiteX2" fmla="*/ 11666 w 313527"/>
                    <a:gd name="connsiteY2" fmla="*/ 86986 h 373487"/>
                    <a:gd name="connsiteX3" fmla="*/ 73388 w 313527"/>
                    <a:gd name="connsiteY3" fmla="*/ 83557 h 373487"/>
                    <a:gd name="connsiteX4" fmla="*/ 270898 w 313527"/>
                    <a:gd name="connsiteY4" fmla="*/ 21835 h 373487"/>
                    <a:gd name="connsiteX5" fmla="*/ 62415 w 313527"/>
                    <a:gd name="connsiteY5" fmla="*/ 370221 h 373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3527" h="373487">
                      <a:moveTo>
                        <a:pt x="62415" y="370221"/>
                      </a:moveTo>
                      <a:cubicBezTo>
                        <a:pt x="24696" y="342789"/>
                        <a:pt x="10294" y="284496"/>
                        <a:pt x="16466" y="165167"/>
                      </a:cubicBezTo>
                      <a:cubicBezTo>
                        <a:pt x="16466" y="165167"/>
                        <a:pt x="-17138" y="137735"/>
                        <a:pt x="11666" y="86986"/>
                      </a:cubicBezTo>
                      <a:cubicBezTo>
                        <a:pt x="42527" y="32122"/>
                        <a:pt x="73388" y="83557"/>
                        <a:pt x="73388" y="83557"/>
                      </a:cubicBezTo>
                      <a:cubicBezTo>
                        <a:pt x="73388" y="83557"/>
                        <a:pt x="212605" y="-51546"/>
                        <a:pt x="270898" y="21835"/>
                      </a:cubicBezTo>
                      <a:cubicBezTo>
                        <a:pt x="427946" y="216602"/>
                        <a:pt x="103563" y="400396"/>
                        <a:pt x="62415" y="370221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430E47AD-F042-6C71-756C-C5978AC913FB}"/>
                    </a:ext>
                  </a:extLst>
                </p:cNvPr>
                <p:cNvSpPr/>
                <p:nvPr/>
              </p:nvSpPr>
              <p:spPr>
                <a:xfrm>
                  <a:off x="6030163" y="2193931"/>
                  <a:ext cx="335737" cy="206948"/>
                </a:xfrm>
                <a:custGeom>
                  <a:avLst/>
                  <a:gdLst>
                    <a:gd name="connsiteX0" fmla="*/ 8916 w 335737"/>
                    <a:gd name="connsiteY0" fmla="*/ 154933 h 206948"/>
                    <a:gd name="connsiteX1" fmla="*/ 7544 w 335737"/>
                    <a:gd name="connsiteY1" fmla="*/ 183737 h 206948"/>
                    <a:gd name="connsiteX2" fmla="*/ 48692 w 335737"/>
                    <a:gd name="connsiteY2" fmla="*/ 142589 h 206948"/>
                    <a:gd name="connsiteX3" fmla="*/ 102184 w 335737"/>
                    <a:gd name="connsiteY3" fmla="*/ 142589 h 206948"/>
                    <a:gd name="connsiteX4" fmla="*/ 182423 w 335737"/>
                    <a:gd name="connsiteY4" fmla="*/ 156991 h 206948"/>
                    <a:gd name="connsiteX5" fmla="*/ 272949 w 335737"/>
                    <a:gd name="connsiteY5" fmla="*/ 205683 h 206948"/>
                    <a:gd name="connsiteX6" fmla="*/ 331242 w 335737"/>
                    <a:gd name="connsiteY6" fmla="*/ 143961 h 206948"/>
                    <a:gd name="connsiteX7" fmla="*/ 285978 w 335737"/>
                    <a:gd name="connsiteY7" fmla="*/ 109671 h 206948"/>
                    <a:gd name="connsiteX8" fmla="*/ 268833 w 335737"/>
                    <a:gd name="connsiteY8" fmla="*/ 78810 h 206948"/>
                    <a:gd name="connsiteX9" fmla="*/ 191338 w 335737"/>
                    <a:gd name="connsiteY9" fmla="*/ 628 h 206948"/>
                    <a:gd name="connsiteX10" fmla="*/ 120701 w 335737"/>
                    <a:gd name="connsiteY10" fmla="*/ 2686 h 206948"/>
                    <a:gd name="connsiteX11" fmla="*/ 65151 w 335737"/>
                    <a:gd name="connsiteY11" fmla="*/ 13659 h 206948"/>
                    <a:gd name="connsiteX12" fmla="*/ 26061 w 335737"/>
                    <a:gd name="connsiteY12" fmla="*/ 70580 h 206948"/>
                    <a:gd name="connsiteX13" fmla="*/ 0 w 335737"/>
                    <a:gd name="connsiteY13" fmla="*/ 143275 h 206948"/>
                    <a:gd name="connsiteX14" fmla="*/ 8916 w 335737"/>
                    <a:gd name="connsiteY14" fmla="*/ 154933 h 206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5737" h="206948">
                      <a:moveTo>
                        <a:pt x="8916" y="154933"/>
                      </a:moveTo>
                      <a:cubicBezTo>
                        <a:pt x="8916" y="154933"/>
                        <a:pt x="-1371" y="187166"/>
                        <a:pt x="7544" y="183737"/>
                      </a:cubicBezTo>
                      <a:cubicBezTo>
                        <a:pt x="16459" y="180308"/>
                        <a:pt x="33604" y="144646"/>
                        <a:pt x="48692" y="142589"/>
                      </a:cubicBezTo>
                      <a:cubicBezTo>
                        <a:pt x="63094" y="140532"/>
                        <a:pt x="85039" y="148761"/>
                        <a:pt x="102184" y="142589"/>
                      </a:cubicBezTo>
                      <a:cubicBezTo>
                        <a:pt x="119329" y="135731"/>
                        <a:pt x="159792" y="128187"/>
                        <a:pt x="182423" y="156991"/>
                      </a:cubicBezTo>
                      <a:cubicBezTo>
                        <a:pt x="204369" y="185794"/>
                        <a:pt x="242088" y="213226"/>
                        <a:pt x="272949" y="205683"/>
                      </a:cubicBezTo>
                      <a:cubicBezTo>
                        <a:pt x="303810" y="198139"/>
                        <a:pt x="350444" y="163849"/>
                        <a:pt x="331242" y="143961"/>
                      </a:cubicBezTo>
                      <a:cubicBezTo>
                        <a:pt x="312725" y="124072"/>
                        <a:pt x="283921" y="131616"/>
                        <a:pt x="285978" y="109671"/>
                      </a:cubicBezTo>
                      <a:cubicBezTo>
                        <a:pt x="288036" y="87725"/>
                        <a:pt x="285978" y="80181"/>
                        <a:pt x="268833" y="78810"/>
                      </a:cubicBezTo>
                      <a:cubicBezTo>
                        <a:pt x="251688" y="77438"/>
                        <a:pt x="216713" y="628"/>
                        <a:pt x="191338" y="628"/>
                      </a:cubicBezTo>
                      <a:cubicBezTo>
                        <a:pt x="165963" y="628"/>
                        <a:pt x="144704" y="8172"/>
                        <a:pt x="120701" y="2686"/>
                      </a:cubicBezTo>
                      <a:cubicBezTo>
                        <a:pt x="96698" y="-3486"/>
                        <a:pt x="84354" y="1314"/>
                        <a:pt x="65151" y="13659"/>
                      </a:cubicBezTo>
                      <a:cubicBezTo>
                        <a:pt x="46635" y="26003"/>
                        <a:pt x="44577" y="63722"/>
                        <a:pt x="26061" y="70580"/>
                      </a:cubicBezTo>
                      <a:cubicBezTo>
                        <a:pt x="7544" y="77438"/>
                        <a:pt x="0" y="143275"/>
                        <a:pt x="0" y="143275"/>
                      </a:cubicBezTo>
                      <a:lnTo>
                        <a:pt x="8916" y="154933"/>
                      </a:ln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114B601D-F63D-C07E-BBAA-B1CE5620EE60}"/>
                    </a:ext>
                  </a:extLst>
                </p:cNvPr>
                <p:cNvSpPr/>
                <p:nvPr/>
              </p:nvSpPr>
              <p:spPr>
                <a:xfrm>
                  <a:off x="5255733" y="1965247"/>
                  <a:ext cx="1054921" cy="773644"/>
                </a:xfrm>
                <a:custGeom>
                  <a:avLst/>
                  <a:gdLst>
                    <a:gd name="connsiteX0" fmla="*/ 847 w 1054921"/>
                    <a:gd name="connsiteY0" fmla="*/ 760122 h 773644"/>
                    <a:gd name="connsiteX1" fmla="*/ 202472 w 1054921"/>
                    <a:gd name="connsiteY1" fmla="*/ 15343 h 773644"/>
                    <a:gd name="connsiteX2" fmla="*/ 1006230 w 1054921"/>
                    <a:gd name="connsiteY2" fmla="*/ 92153 h 773644"/>
                    <a:gd name="connsiteX3" fmla="*/ 1054922 w 1054921"/>
                    <a:gd name="connsiteY3" fmla="*/ 158675 h 773644"/>
                    <a:gd name="connsiteX4" fmla="*/ 399297 w 1054921"/>
                    <a:gd name="connsiteY4" fmla="*/ 239600 h 773644"/>
                    <a:gd name="connsiteX5" fmla="*/ 576233 w 1054921"/>
                    <a:gd name="connsiteY5" fmla="*/ 609932 h 773644"/>
                    <a:gd name="connsiteX6" fmla="*/ 847 w 1054921"/>
                    <a:gd name="connsiteY6" fmla="*/ 760122 h 77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4921" h="773644">
                      <a:moveTo>
                        <a:pt x="847" y="760122"/>
                      </a:moveTo>
                      <a:cubicBezTo>
                        <a:pt x="847" y="760122"/>
                        <a:pt x="-24528" y="76379"/>
                        <a:pt x="202472" y="15343"/>
                      </a:cubicBezTo>
                      <a:cubicBezTo>
                        <a:pt x="429472" y="-45007"/>
                        <a:pt x="1006230" y="92153"/>
                        <a:pt x="1006230" y="92153"/>
                      </a:cubicBezTo>
                      <a:cubicBezTo>
                        <a:pt x="1006230" y="92153"/>
                        <a:pt x="1054922" y="85981"/>
                        <a:pt x="1054922" y="158675"/>
                      </a:cubicBezTo>
                      <a:cubicBezTo>
                        <a:pt x="1054922" y="231370"/>
                        <a:pt x="496680" y="173077"/>
                        <a:pt x="399297" y="239600"/>
                      </a:cubicBezTo>
                      <a:cubicBezTo>
                        <a:pt x="399297" y="239600"/>
                        <a:pt x="541257" y="379503"/>
                        <a:pt x="576233" y="609932"/>
                      </a:cubicBezTo>
                      <a:cubicBezTo>
                        <a:pt x="611209" y="840361"/>
                        <a:pt x="847" y="760122"/>
                        <a:pt x="847" y="76012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6200914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C891E54E-4B27-6E46-A217-CB9EF1DD1284}"/>
                    </a:ext>
                  </a:extLst>
                </p:cNvPr>
                <p:cNvSpPr/>
                <p:nvPr/>
              </p:nvSpPr>
              <p:spPr>
                <a:xfrm>
                  <a:off x="5190058" y="2441448"/>
                  <a:ext cx="689229" cy="611047"/>
                </a:xfrm>
                <a:custGeom>
                  <a:avLst/>
                  <a:gdLst>
                    <a:gd name="connsiteX0" fmla="*/ 226314 w 689229"/>
                    <a:gd name="connsiteY0" fmla="*/ 611048 h 611047"/>
                    <a:gd name="connsiteX1" fmla="*/ 679628 w 689229"/>
                    <a:gd name="connsiteY1" fmla="*/ 469773 h 611047"/>
                    <a:gd name="connsiteX2" fmla="*/ 689229 w 689229"/>
                    <a:gd name="connsiteY2" fmla="*/ 174879 h 611047"/>
                    <a:gd name="connsiteX3" fmla="*/ 662483 w 689229"/>
                    <a:gd name="connsiteY3" fmla="*/ 146761 h 611047"/>
                    <a:gd name="connsiteX4" fmla="*/ 640537 w 689229"/>
                    <a:gd name="connsiteY4" fmla="*/ 120015 h 611047"/>
                    <a:gd name="connsiteX5" fmla="*/ 608305 w 689229"/>
                    <a:gd name="connsiteY5" fmla="*/ 0 h 611047"/>
                    <a:gd name="connsiteX6" fmla="*/ 279121 w 689229"/>
                    <a:gd name="connsiteY6" fmla="*/ 263347 h 611047"/>
                    <a:gd name="connsiteX7" fmla="*/ 66523 w 689229"/>
                    <a:gd name="connsiteY7" fmla="*/ 204368 h 611047"/>
                    <a:gd name="connsiteX8" fmla="*/ 67209 w 689229"/>
                    <a:gd name="connsiteY8" fmla="*/ 283921 h 611047"/>
                    <a:gd name="connsiteX9" fmla="*/ 67209 w 689229"/>
                    <a:gd name="connsiteY9" fmla="*/ 283921 h 611047"/>
                    <a:gd name="connsiteX10" fmla="*/ 0 w 689229"/>
                    <a:gd name="connsiteY10" fmla="*/ 454685 h 611047"/>
                    <a:gd name="connsiteX11" fmla="*/ 226314 w 689229"/>
                    <a:gd name="connsiteY11" fmla="*/ 611048 h 61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9229" h="611047">
                      <a:moveTo>
                        <a:pt x="226314" y="611048"/>
                      </a:moveTo>
                      <a:cubicBezTo>
                        <a:pt x="242773" y="611048"/>
                        <a:pt x="679628" y="469773"/>
                        <a:pt x="679628" y="469773"/>
                      </a:cubicBezTo>
                      <a:lnTo>
                        <a:pt x="689229" y="174879"/>
                      </a:lnTo>
                      <a:cubicBezTo>
                        <a:pt x="680314" y="166649"/>
                        <a:pt x="671398" y="157734"/>
                        <a:pt x="662483" y="146761"/>
                      </a:cubicBezTo>
                      <a:cubicBezTo>
                        <a:pt x="654939" y="137846"/>
                        <a:pt x="647395" y="128930"/>
                        <a:pt x="640537" y="120015"/>
                      </a:cubicBezTo>
                      <a:cubicBezTo>
                        <a:pt x="632994" y="76124"/>
                        <a:pt x="621335" y="36347"/>
                        <a:pt x="608305" y="0"/>
                      </a:cubicBezTo>
                      <a:cubicBezTo>
                        <a:pt x="604876" y="5486"/>
                        <a:pt x="458115" y="275692"/>
                        <a:pt x="279121" y="263347"/>
                      </a:cubicBezTo>
                      <a:cubicBezTo>
                        <a:pt x="134417" y="253746"/>
                        <a:pt x="81610" y="218084"/>
                        <a:pt x="66523" y="204368"/>
                      </a:cubicBezTo>
                      <a:cubicBezTo>
                        <a:pt x="65837" y="253060"/>
                        <a:pt x="67209" y="283921"/>
                        <a:pt x="67209" y="283921"/>
                      </a:cubicBezTo>
                      <a:lnTo>
                        <a:pt x="67209" y="283921"/>
                      </a:lnTo>
                      <a:cubicBezTo>
                        <a:pt x="44577" y="336728"/>
                        <a:pt x="21946" y="394335"/>
                        <a:pt x="0" y="454685"/>
                      </a:cubicBezTo>
                      <a:cubicBezTo>
                        <a:pt x="70638" y="507492"/>
                        <a:pt x="213970" y="611048"/>
                        <a:pt x="226314" y="611048"/>
                      </a:cubicBezTo>
                      <a:close/>
                    </a:path>
                  </a:pathLst>
                </a:custGeom>
                <a:solidFill>
                  <a:srgbClr val="EDC624">
                    <a:alpha val="45000"/>
                  </a:srgbClr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8842184A-D876-52B0-8BD2-CC0A12AB068A}"/>
                    </a:ext>
                  </a:extLst>
                </p:cNvPr>
                <p:cNvSpPr/>
                <p:nvPr/>
              </p:nvSpPr>
              <p:spPr>
                <a:xfrm>
                  <a:off x="4701646" y="2440484"/>
                  <a:ext cx="1950259" cy="1711917"/>
                </a:xfrm>
                <a:custGeom>
                  <a:avLst/>
                  <a:gdLst>
                    <a:gd name="connsiteX0" fmla="*/ 1096030 w 1950259"/>
                    <a:gd name="connsiteY0" fmla="*/ 964 h 1711917"/>
                    <a:gd name="connsiteX1" fmla="*/ 650260 w 1950259"/>
                    <a:gd name="connsiteY1" fmla="*/ 425474 h 1711917"/>
                    <a:gd name="connsiteX2" fmla="*/ 559049 w 1950259"/>
                    <a:gd name="connsiteY2" fmla="*/ 74345 h 1711917"/>
                    <a:gd name="connsiteX3" fmla="*/ 559735 w 1950259"/>
                    <a:gd name="connsiteY3" fmla="*/ 65429 h 1711917"/>
                    <a:gd name="connsiteX4" fmla="*/ 474696 w 1950259"/>
                    <a:gd name="connsiteY4" fmla="*/ 393927 h 1711917"/>
                    <a:gd name="connsiteX5" fmla="*/ 453436 w 1950259"/>
                    <a:gd name="connsiteY5" fmla="*/ 479652 h 1711917"/>
                    <a:gd name="connsiteX6" fmla="*/ 4237 w 1950259"/>
                    <a:gd name="connsiteY6" fmla="*/ 1694890 h 1711917"/>
                    <a:gd name="connsiteX7" fmla="*/ 444520 w 1950259"/>
                    <a:gd name="connsiteY7" fmla="*/ 1262150 h 1711917"/>
                    <a:gd name="connsiteX8" fmla="*/ 1333317 w 1950259"/>
                    <a:gd name="connsiteY8" fmla="*/ 1477491 h 1711917"/>
                    <a:gd name="connsiteX9" fmla="*/ 1748226 w 1950259"/>
                    <a:gd name="connsiteY9" fmla="*/ 795806 h 1711917"/>
                    <a:gd name="connsiteX10" fmla="*/ 1823664 w 1950259"/>
                    <a:gd name="connsiteY10" fmla="*/ 809522 h 1711917"/>
                    <a:gd name="connsiteX11" fmla="*/ 1916933 w 1950259"/>
                    <a:gd name="connsiteY11" fmla="*/ 336320 h 1711917"/>
                    <a:gd name="connsiteX12" fmla="*/ 1548658 w 1950259"/>
                    <a:gd name="connsiteY12" fmla="*/ 212190 h 1711917"/>
                    <a:gd name="connsiteX13" fmla="*/ 1184499 w 1950259"/>
                    <a:gd name="connsiteY13" fmla="*/ 166928 h 1711917"/>
                    <a:gd name="connsiteX14" fmla="*/ 1096030 w 1950259"/>
                    <a:gd name="connsiteY14" fmla="*/ 964 h 1711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50259" h="1711917">
                      <a:moveTo>
                        <a:pt x="1096030" y="964"/>
                      </a:moveTo>
                      <a:cubicBezTo>
                        <a:pt x="1096030" y="964"/>
                        <a:pt x="975330" y="566749"/>
                        <a:pt x="650260" y="425474"/>
                      </a:cubicBezTo>
                      <a:cubicBezTo>
                        <a:pt x="324505" y="284199"/>
                        <a:pt x="559049" y="74345"/>
                        <a:pt x="559049" y="74345"/>
                      </a:cubicBezTo>
                      <a:lnTo>
                        <a:pt x="559735" y="65429"/>
                      </a:lnTo>
                      <a:cubicBezTo>
                        <a:pt x="559735" y="65429"/>
                        <a:pt x="371826" y="173100"/>
                        <a:pt x="474696" y="393927"/>
                      </a:cubicBezTo>
                      <a:cubicBezTo>
                        <a:pt x="474696" y="393927"/>
                        <a:pt x="487040" y="416559"/>
                        <a:pt x="453436" y="479652"/>
                      </a:cubicBezTo>
                      <a:cubicBezTo>
                        <a:pt x="408859" y="564006"/>
                        <a:pt x="-48570" y="1498751"/>
                        <a:pt x="4237" y="1694890"/>
                      </a:cubicBezTo>
                      <a:cubicBezTo>
                        <a:pt x="33726" y="1805304"/>
                        <a:pt x="91333" y="1345818"/>
                        <a:pt x="444520" y="1262150"/>
                      </a:cubicBezTo>
                      <a:cubicBezTo>
                        <a:pt x="714726" y="1198371"/>
                        <a:pt x="1105632" y="1647570"/>
                        <a:pt x="1333317" y="1477491"/>
                      </a:cubicBezTo>
                      <a:cubicBezTo>
                        <a:pt x="1561003" y="1307413"/>
                        <a:pt x="1748226" y="795806"/>
                        <a:pt x="1748226" y="795806"/>
                      </a:cubicBezTo>
                      <a:cubicBezTo>
                        <a:pt x="1748226" y="795806"/>
                        <a:pt x="1783888" y="814323"/>
                        <a:pt x="1823664" y="809522"/>
                      </a:cubicBezTo>
                      <a:cubicBezTo>
                        <a:pt x="1863441" y="804722"/>
                        <a:pt x="2017060" y="402843"/>
                        <a:pt x="1916933" y="336320"/>
                      </a:cubicBezTo>
                      <a:cubicBezTo>
                        <a:pt x="1816806" y="269798"/>
                        <a:pt x="1648785" y="221106"/>
                        <a:pt x="1548658" y="212190"/>
                      </a:cubicBezTo>
                      <a:cubicBezTo>
                        <a:pt x="1448532" y="203275"/>
                        <a:pt x="1242792" y="250595"/>
                        <a:pt x="1184499" y="166928"/>
                      </a:cubicBezTo>
                      <a:cubicBezTo>
                        <a:pt x="1135121" y="97662"/>
                        <a:pt x="1120033" y="-11380"/>
                        <a:pt x="1096030" y="96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25CD98"/>
                    </a:gs>
                    <a:gs pos="50000">
                      <a:srgbClr val="21C38F"/>
                    </a:gs>
                    <a:gs pos="100000">
                      <a:srgbClr val="1EBA86"/>
                    </a:gs>
                  </a:gsLst>
                  <a:lin ang="6294195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2D53EC65-CED3-AB98-9B1E-B729DB0EFEB4}"/>
                    </a:ext>
                  </a:extLst>
                </p:cNvPr>
                <p:cNvSpPr/>
                <p:nvPr/>
              </p:nvSpPr>
              <p:spPr>
                <a:xfrm>
                  <a:off x="6210318" y="1978027"/>
                  <a:ext cx="312474" cy="202241"/>
                </a:xfrm>
                <a:custGeom>
                  <a:avLst/>
                  <a:gdLst>
                    <a:gd name="connsiteX0" fmla="*/ 62618 w 312474"/>
                    <a:gd name="connsiteY0" fmla="*/ 80744 h 202241"/>
                    <a:gd name="connsiteX1" fmla="*/ 125712 w 312474"/>
                    <a:gd name="connsiteY1" fmla="*/ 40967 h 202241"/>
                    <a:gd name="connsiteX2" fmla="*/ 200464 w 312474"/>
                    <a:gd name="connsiteY2" fmla="*/ 1877 h 202241"/>
                    <a:gd name="connsiteX3" fmla="*/ 294418 w 312474"/>
                    <a:gd name="connsiteY3" fmla="*/ 45082 h 202241"/>
                    <a:gd name="connsiteX4" fmla="*/ 301962 w 312474"/>
                    <a:gd name="connsiteY4" fmla="*/ 119834 h 202241"/>
                    <a:gd name="connsiteX5" fmla="*/ 254642 w 312474"/>
                    <a:gd name="connsiteY5" fmla="*/ 88287 h 202241"/>
                    <a:gd name="connsiteX6" fmla="*/ 231325 w 312474"/>
                    <a:gd name="connsiteY6" fmla="*/ 131493 h 202241"/>
                    <a:gd name="connsiteX7" fmla="*/ 297847 w 312474"/>
                    <a:gd name="connsiteY7" fmla="*/ 147266 h 202241"/>
                    <a:gd name="connsiteX8" fmla="*/ 247098 w 312474"/>
                    <a:gd name="connsiteY8" fmla="*/ 178813 h 202241"/>
                    <a:gd name="connsiteX9" fmla="*/ 149029 w 312474"/>
                    <a:gd name="connsiteY9" fmla="*/ 198701 h 202241"/>
                    <a:gd name="connsiteX10" fmla="*/ 20098 w 312474"/>
                    <a:gd name="connsiteY10" fmla="*/ 180870 h 202241"/>
                    <a:gd name="connsiteX11" fmla="*/ 62618 w 312474"/>
                    <a:gd name="connsiteY11" fmla="*/ 80744 h 202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2474" h="202241">
                      <a:moveTo>
                        <a:pt x="62618" y="80744"/>
                      </a:moveTo>
                      <a:cubicBezTo>
                        <a:pt x="62618" y="80744"/>
                        <a:pt x="109938" y="68399"/>
                        <a:pt x="125712" y="40967"/>
                      </a:cubicBezTo>
                      <a:cubicBezTo>
                        <a:pt x="141485" y="13535"/>
                        <a:pt x="164802" y="-6353"/>
                        <a:pt x="200464" y="1877"/>
                      </a:cubicBezTo>
                      <a:cubicBezTo>
                        <a:pt x="235440" y="9420"/>
                        <a:pt x="278645" y="21765"/>
                        <a:pt x="294418" y="45082"/>
                      </a:cubicBezTo>
                      <a:cubicBezTo>
                        <a:pt x="310192" y="68399"/>
                        <a:pt x="321850" y="111605"/>
                        <a:pt x="301962" y="119834"/>
                      </a:cubicBezTo>
                      <a:cubicBezTo>
                        <a:pt x="282074" y="127378"/>
                        <a:pt x="274530" y="84858"/>
                        <a:pt x="254642" y="88287"/>
                      </a:cubicBezTo>
                      <a:cubicBezTo>
                        <a:pt x="234754" y="91716"/>
                        <a:pt x="215551" y="119834"/>
                        <a:pt x="231325" y="131493"/>
                      </a:cubicBezTo>
                      <a:cubicBezTo>
                        <a:pt x="247098" y="143151"/>
                        <a:pt x="282074" y="123949"/>
                        <a:pt x="297847" y="147266"/>
                      </a:cubicBezTo>
                      <a:cubicBezTo>
                        <a:pt x="313621" y="170583"/>
                        <a:pt x="258757" y="167154"/>
                        <a:pt x="247098" y="178813"/>
                      </a:cubicBezTo>
                      <a:cubicBezTo>
                        <a:pt x="235440" y="190472"/>
                        <a:pt x="188119" y="210360"/>
                        <a:pt x="149029" y="198701"/>
                      </a:cubicBezTo>
                      <a:cubicBezTo>
                        <a:pt x="109938" y="187043"/>
                        <a:pt x="82506" y="170583"/>
                        <a:pt x="20098" y="180870"/>
                      </a:cubicBezTo>
                      <a:cubicBezTo>
                        <a:pt x="-42995" y="189786"/>
                        <a:pt x="62618" y="80744"/>
                        <a:pt x="62618" y="8074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6200920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C8E2C6AB-5FD6-C485-6A62-77072E05C181}"/>
                    </a:ext>
                  </a:extLst>
                </p:cNvPr>
                <p:cNvSpPr/>
                <p:nvPr/>
              </p:nvSpPr>
              <p:spPr>
                <a:xfrm>
                  <a:off x="5062827" y="3396562"/>
                  <a:ext cx="1697678" cy="1064894"/>
                </a:xfrm>
                <a:custGeom>
                  <a:avLst/>
                  <a:gdLst>
                    <a:gd name="connsiteX0" fmla="*/ 235587 w 1697678"/>
                    <a:gd name="connsiteY0" fmla="*/ 351335 h 1064894"/>
                    <a:gd name="connsiteX1" fmla="*/ 1626389 w 1697678"/>
                    <a:gd name="connsiteY1" fmla="*/ 59184 h 1064894"/>
                    <a:gd name="connsiteX2" fmla="*/ 632665 w 1697678"/>
                    <a:gd name="connsiteY2" fmla="*/ 1016561 h 1064894"/>
                    <a:gd name="connsiteX3" fmla="*/ 44248 w 1697678"/>
                    <a:gd name="connsiteY3" fmla="*/ 884887 h 1064894"/>
                    <a:gd name="connsiteX4" fmla="*/ 235587 w 1697678"/>
                    <a:gd name="connsiteY4" fmla="*/ 351335 h 1064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7678" h="1064894">
                      <a:moveTo>
                        <a:pt x="235587" y="351335"/>
                      </a:moveTo>
                      <a:cubicBezTo>
                        <a:pt x="506478" y="194972"/>
                        <a:pt x="1216966" y="-134212"/>
                        <a:pt x="1626389" y="59184"/>
                      </a:cubicBezTo>
                      <a:cubicBezTo>
                        <a:pt x="1985748" y="228576"/>
                        <a:pt x="882296" y="921234"/>
                        <a:pt x="632665" y="1016561"/>
                      </a:cubicBezTo>
                      <a:cubicBezTo>
                        <a:pt x="383034" y="1111201"/>
                        <a:pt x="143004" y="1066624"/>
                        <a:pt x="44248" y="884887"/>
                      </a:cubicBezTo>
                      <a:cubicBezTo>
                        <a:pt x="-62736" y="687377"/>
                        <a:pt x="33276" y="467921"/>
                        <a:pt x="235587" y="351335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875B7686-8BAE-50BE-F09F-2CE7F7F9F256}"/>
                    </a:ext>
                  </a:extLst>
                </p:cNvPr>
                <p:cNvSpPr/>
                <p:nvPr/>
              </p:nvSpPr>
              <p:spPr>
                <a:xfrm>
                  <a:off x="4852827" y="3107812"/>
                  <a:ext cx="1445945" cy="1389141"/>
                </a:xfrm>
                <a:custGeom>
                  <a:avLst/>
                  <a:gdLst>
                    <a:gd name="connsiteX0" fmla="*/ 121889 w 1445945"/>
                    <a:gd name="connsiteY0" fmla="*/ 736782 h 1389141"/>
                    <a:gd name="connsiteX1" fmla="*/ 1339184 w 1445945"/>
                    <a:gd name="connsiteY1" fmla="*/ 2976 h 1389141"/>
                    <a:gd name="connsiteX2" fmla="*/ 716478 w 1445945"/>
                    <a:gd name="connsiteY2" fmla="*/ 1233987 h 1389141"/>
                    <a:gd name="connsiteX3" fmla="*/ 117089 w 1445945"/>
                    <a:gd name="connsiteY3" fmla="*/ 1303939 h 1389141"/>
                    <a:gd name="connsiteX4" fmla="*/ 121889 w 1445945"/>
                    <a:gd name="connsiteY4" fmla="*/ 736782 h 1389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5945" h="1389141">
                      <a:moveTo>
                        <a:pt x="121889" y="736782"/>
                      </a:moveTo>
                      <a:cubicBezTo>
                        <a:pt x="326258" y="500181"/>
                        <a:pt x="888614" y="-45030"/>
                        <a:pt x="1339184" y="2976"/>
                      </a:cubicBezTo>
                      <a:cubicBezTo>
                        <a:pt x="1734205" y="44810"/>
                        <a:pt x="920846" y="1061852"/>
                        <a:pt x="716478" y="1233987"/>
                      </a:cubicBezTo>
                      <a:cubicBezTo>
                        <a:pt x="512110" y="1406123"/>
                        <a:pt x="270708" y="1443156"/>
                        <a:pt x="117089" y="1303939"/>
                      </a:cubicBezTo>
                      <a:cubicBezTo>
                        <a:pt x="-48875" y="1152377"/>
                        <a:pt x="-30358" y="913719"/>
                        <a:pt x="121889" y="736782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421B9FF4-3374-4548-3A50-03F82F1C2237}"/>
                    </a:ext>
                  </a:extLst>
                </p:cNvPr>
                <p:cNvSpPr/>
                <p:nvPr/>
              </p:nvSpPr>
              <p:spPr>
                <a:xfrm>
                  <a:off x="6231688" y="3480500"/>
                  <a:ext cx="533362" cy="1499784"/>
                </a:xfrm>
                <a:custGeom>
                  <a:avLst/>
                  <a:gdLst>
                    <a:gd name="connsiteX0" fmla="*/ 501420 w 533362"/>
                    <a:gd name="connsiteY0" fmla="*/ 4735 h 1499784"/>
                    <a:gd name="connsiteX1" fmla="*/ 143432 w 533362"/>
                    <a:gd name="connsiteY1" fmla="*/ 1418855 h 1499784"/>
                    <a:gd name="connsiteX2" fmla="*/ 41247 w 533362"/>
                    <a:gd name="connsiteY2" fmla="*/ 1498408 h 1499784"/>
                    <a:gd name="connsiteX3" fmla="*/ 17930 w 533362"/>
                    <a:gd name="connsiteY3" fmla="*/ 1337930 h 1499784"/>
                    <a:gd name="connsiteX4" fmla="*/ 501420 w 533362"/>
                    <a:gd name="connsiteY4" fmla="*/ 4735 h 149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3362" h="1499784">
                      <a:moveTo>
                        <a:pt x="501420" y="4735"/>
                      </a:moveTo>
                      <a:cubicBezTo>
                        <a:pt x="615262" y="60971"/>
                        <a:pt x="408150" y="844841"/>
                        <a:pt x="143432" y="1418855"/>
                      </a:cubicBezTo>
                      <a:cubicBezTo>
                        <a:pt x="143432" y="1418855"/>
                        <a:pt x="105713" y="1512124"/>
                        <a:pt x="41247" y="1498408"/>
                      </a:cubicBezTo>
                      <a:cubicBezTo>
                        <a:pt x="-23218" y="1484692"/>
                        <a:pt x="3528" y="1411311"/>
                        <a:pt x="17930" y="1337930"/>
                      </a:cubicBezTo>
                      <a:cubicBezTo>
                        <a:pt x="31646" y="1264550"/>
                        <a:pt x="309396" y="-89905"/>
                        <a:pt x="501420" y="4735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2E5B7EF3-D3B6-2C2B-A243-617C50D27661}"/>
                    </a:ext>
                  </a:extLst>
                </p:cNvPr>
                <p:cNvSpPr/>
                <p:nvPr/>
              </p:nvSpPr>
              <p:spPr>
                <a:xfrm>
                  <a:off x="5627664" y="3157236"/>
                  <a:ext cx="670813" cy="1448080"/>
                </a:xfrm>
                <a:custGeom>
                  <a:avLst/>
                  <a:gdLst>
                    <a:gd name="connsiteX0" fmla="*/ 648015 w 670813"/>
                    <a:gd name="connsiteY0" fmla="*/ 7045 h 1448080"/>
                    <a:gd name="connsiteX1" fmla="*/ 145323 w 670813"/>
                    <a:gd name="connsiteY1" fmla="*/ 1376587 h 1448080"/>
                    <a:gd name="connsiteX2" fmla="*/ 35595 w 670813"/>
                    <a:gd name="connsiteY2" fmla="*/ 1445167 h 1448080"/>
                    <a:gd name="connsiteX3" fmla="*/ 28737 w 670813"/>
                    <a:gd name="connsiteY3" fmla="*/ 1283319 h 1448080"/>
                    <a:gd name="connsiteX4" fmla="*/ 648015 w 670813"/>
                    <a:gd name="connsiteY4" fmla="*/ 7045 h 1448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0813" h="1448080">
                      <a:moveTo>
                        <a:pt x="648015" y="7045"/>
                      </a:moveTo>
                      <a:cubicBezTo>
                        <a:pt x="754999" y="74253"/>
                        <a:pt x="468335" y="832748"/>
                        <a:pt x="145323" y="1376587"/>
                      </a:cubicBezTo>
                      <a:cubicBezTo>
                        <a:pt x="145323" y="1376587"/>
                        <a:pt x="98003" y="1465056"/>
                        <a:pt x="35595" y="1445167"/>
                      </a:cubicBezTo>
                      <a:cubicBezTo>
                        <a:pt x="-26813" y="1425279"/>
                        <a:pt x="7477" y="1354642"/>
                        <a:pt x="28737" y="1283319"/>
                      </a:cubicBezTo>
                      <a:cubicBezTo>
                        <a:pt x="50683" y="1211310"/>
                        <a:pt x="466963" y="-107484"/>
                        <a:pt x="648015" y="7045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B06ECC9B-FDB6-1D1D-B1C7-D3B344E9EA7D}"/>
                    </a:ext>
                  </a:extLst>
                </p:cNvPr>
                <p:cNvSpPr/>
                <p:nvPr/>
              </p:nvSpPr>
              <p:spPr>
                <a:xfrm>
                  <a:off x="5564505" y="4524544"/>
                  <a:ext cx="273826" cy="168384"/>
                </a:xfrm>
                <a:custGeom>
                  <a:avLst/>
                  <a:gdLst>
                    <a:gd name="connsiteX0" fmla="*/ 0 w 273826"/>
                    <a:gd name="connsiteY0" fmla="*/ 168385 h 168384"/>
                    <a:gd name="connsiteX1" fmla="*/ 57607 w 273826"/>
                    <a:gd name="connsiteY1" fmla="*/ 22309 h 168384"/>
                    <a:gd name="connsiteX2" fmla="*/ 82296 w 273826"/>
                    <a:gd name="connsiteY2" fmla="*/ 32596 h 168384"/>
                    <a:gd name="connsiteX3" fmla="*/ 133731 w 273826"/>
                    <a:gd name="connsiteY3" fmla="*/ 3793 h 168384"/>
                    <a:gd name="connsiteX4" fmla="*/ 192024 w 273826"/>
                    <a:gd name="connsiteY4" fmla="*/ 2421 h 168384"/>
                    <a:gd name="connsiteX5" fmla="*/ 273634 w 273826"/>
                    <a:gd name="connsiteY5" fmla="*/ 77859 h 168384"/>
                    <a:gd name="connsiteX6" fmla="*/ 0 w 273826"/>
                    <a:gd name="connsiteY6" fmla="*/ 168385 h 16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3826" h="168384">
                      <a:moveTo>
                        <a:pt x="0" y="168385"/>
                      </a:moveTo>
                      <a:cubicBezTo>
                        <a:pt x="0" y="168385"/>
                        <a:pt x="37033" y="41512"/>
                        <a:pt x="57607" y="22309"/>
                      </a:cubicBezTo>
                      <a:cubicBezTo>
                        <a:pt x="78181" y="3107"/>
                        <a:pt x="54178" y="40140"/>
                        <a:pt x="82296" y="32596"/>
                      </a:cubicBezTo>
                      <a:cubicBezTo>
                        <a:pt x="110414" y="25053"/>
                        <a:pt x="122758" y="7222"/>
                        <a:pt x="133731" y="3793"/>
                      </a:cubicBezTo>
                      <a:cubicBezTo>
                        <a:pt x="154305" y="-2379"/>
                        <a:pt x="182423" y="364"/>
                        <a:pt x="192024" y="2421"/>
                      </a:cubicBezTo>
                      <a:cubicBezTo>
                        <a:pt x="214655" y="7908"/>
                        <a:pt x="277749" y="40826"/>
                        <a:pt x="273634" y="77859"/>
                      </a:cubicBezTo>
                      <a:cubicBezTo>
                        <a:pt x="269519" y="114892"/>
                        <a:pt x="0" y="168385"/>
                        <a:pt x="0" y="168385"/>
                      </a:cubicBezTo>
                      <a:close/>
                    </a:path>
                  </a:pathLst>
                </a:custGeom>
                <a:solidFill>
                  <a:srgbClr val="25CD98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CF654912-B5A4-4763-C8AF-2152153361F9}"/>
                    </a:ext>
                  </a:extLst>
                </p:cNvPr>
                <p:cNvSpPr/>
                <p:nvPr/>
              </p:nvSpPr>
              <p:spPr>
                <a:xfrm>
                  <a:off x="6229806" y="4828591"/>
                  <a:ext cx="342102" cy="185069"/>
                </a:xfrm>
                <a:custGeom>
                  <a:avLst/>
                  <a:gdLst>
                    <a:gd name="connsiteX0" fmla="*/ 11583 w 342102"/>
                    <a:gd name="connsiteY0" fmla="*/ 70764 h 185069"/>
                    <a:gd name="connsiteX1" fmla="*/ 4039 w 342102"/>
                    <a:gd name="connsiteY1" fmla="*/ 150316 h 185069"/>
                    <a:gd name="connsiteX2" fmla="*/ 122683 w 342102"/>
                    <a:gd name="connsiteY2" fmla="*/ 181177 h 185069"/>
                    <a:gd name="connsiteX3" fmla="*/ 340081 w 342102"/>
                    <a:gd name="connsiteY3" fmla="*/ 56362 h 185069"/>
                    <a:gd name="connsiteX4" fmla="*/ 204293 w 342102"/>
                    <a:gd name="connsiteY4" fmla="*/ 15900 h 185069"/>
                    <a:gd name="connsiteX5" fmla="*/ 84964 w 342102"/>
                    <a:gd name="connsiteY5" fmla="*/ 15900 h 185069"/>
                    <a:gd name="connsiteX6" fmla="*/ 11583 w 342102"/>
                    <a:gd name="connsiteY6" fmla="*/ 70764 h 185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2102" h="185069">
                      <a:moveTo>
                        <a:pt x="11583" y="70764"/>
                      </a:moveTo>
                      <a:cubicBezTo>
                        <a:pt x="11583" y="70764"/>
                        <a:pt x="-8305" y="122884"/>
                        <a:pt x="4039" y="150316"/>
                      </a:cubicBezTo>
                      <a:cubicBezTo>
                        <a:pt x="16384" y="177063"/>
                        <a:pt x="77420" y="192836"/>
                        <a:pt x="122683" y="181177"/>
                      </a:cubicBezTo>
                      <a:cubicBezTo>
                        <a:pt x="167260" y="169519"/>
                        <a:pt x="364084" y="134543"/>
                        <a:pt x="340081" y="56362"/>
                      </a:cubicBezTo>
                      <a:cubicBezTo>
                        <a:pt x="324308" y="6298"/>
                        <a:pt x="252299" y="26187"/>
                        <a:pt x="204293" y="15900"/>
                      </a:cubicBezTo>
                      <a:cubicBezTo>
                        <a:pt x="156287" y="4927"/>
                        <a:pt x="121311" y="-13590"/>
                        <a:pt x="84964" y="15900"/>
                      </a:cubicBezTo>
                      <a:cubicBezTo>
                        <a:pt x="47931" y="45389"/>
                        <a:pt x="14326" y="62534"/>
                        <a:pt x="11583" y="70764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A3CE8947-B3EC-4756-CA4C-933C00A47CE5}"/>
                    </a:ext>
                  </a:extLst>
                </p:cNvPr>
                <p:cNvSpPr/>
                <p:nvPr/>
              </p:nvSpPr>
              <p:spPr>
                <a:xfrm>
                  <a:off x="5564749" y="4563370"/>
                  <a:ext cx="272652" cy="184405"/>
                </a:xfrm>
                <a:custGeom>
                  <a:avLst/>
                  <a:gdLst>
                    <a:gd name="connsiteX0" fmla="*/ 21015 w 272652"/>
                    <a:gd name="connsiteY0" fmla="*/ 84982 h 184405"/>
                    <a:gd name="connsiteX1" fmla="*/ 236356 w 272652"/>
                    <a:gd name="connsiteY1" fmla="*/ 8172 h 184405"/>
                    <a:gd name="connsiteX2" fmla="*/ 197952 w 272652"/>
                    <a:gd name="connsiteY2" fmla="*/ 111728 h 184405"/>
                    <a:gd name="connsiteX3" fmla="*/ 71764 w 272652"/>
                    <a:gd name="connsiteY3" fmla="*/ 183737 h 184405"/>
                    <a:gd name="connsiteX4" fmla="*/ 21015 w 272652"/>
                    <a:gd name="connsiteY4" fmla="*/ 84982 h 18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2652" h="184405">
                      <a:moveTo>
                        <a:pt x="21015" y="84982"/>
                      </a:moveTo>
                      <a:cubicBezTo>
                        <a:pt x="53934" y="53435"/>
                        <a:pt x="153375" y="-25432"/>
                        <a:pt x="236356" y="8172"/>
                      </a:cubicBezTo>
                      <a:cubicBezTo>
                        <a:pt x="319338" y="41776"/>
                        <a:pt x="239785" y="90468"/>
                        <a:pt x="197952" y="111728"/>
                      </a:cubicBezTo>
                      <a:cubicBezTo>
                        <a:pt x="156118" y="132988"/>
                        <a:pt x="155432" y="191281"/>
                        <a:pt x="71764" y="183737"/>
                      </a:cubicBezTo>
                      <a:cubicBezTo>
                        <a:pt x="-10532" y="174822"/>
                        <a:pt x="-13961" y="118586"/>
                        <a:pt x="21015" y="84982"/>
                      </a:cubicBezTo>
                      <a:close/>
                    </a:path>
                  </a:pathLst>
                </a:custGeom>
                <a:solidFill>
                  <a:srgbClr val="96EDD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63F08965-2A99-4DAC-5DA8-02D080F2BF36}"/>
                    </a:ext>
                  </a:extLst>
                </p:cNvPr>
                <p:cNvSpPr/>
                <p:nvPr/>
              </p:nvSpPr>
              <p:spPr>
                <a:xfrm>
                  <a:off x="5438853" y="4698474"/>
                  <a:ext cx="1033747" cy="530181"/>
                </a:xfrm>
                <a:custGeom>
                  <a:avLst/>
                  <a:gdLst>
                    <a:gd name="connsiteX0" fmla="*/ 208634 w 1033747"/>
                    <a:gd name="connsiteY0" fmla="*/ 2685 h 530181"/>
                    <a:gd name="connsiteX1" fmla="*/ 904035 w 1033747"/>
                    <a:gd name="connsiteY1" fmla="*/ 208425 h 530181"/>
                    <a:gd name="connsiteX2" fmla="*/ 827911 w 1033747"/>
                    <a:gd name="connsiteY2" fmla="*/ 517720 h 530181"/>
                    <a:gd name="connsiteX3" fmla="*/ 155827 w 1033747"/>
                    <a:gd name="connsiteY3" fmla="*/ 329811 h 530181"/>
                    <a:gd name="connsiteX4" fmla="*/ 208634 w 1033747"/>
                    <a:gd name="connsiteY4" fmla="*/ 2685 h 530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747" h="530181">
                      <a:moveTo>
                        <a:pt x="208634" y="2685"/>
                      </a:moveTo>
                      <a:cubicBezTo>
                        <a:pt x="387627" y="30117"/>
                        <a:pt x="686636" y="100068"/>
                        <a:pt x="904035" y="208425"/>
                      </a:cubicBezTo>
                      <a:cubicBezTo>
                        <a:pt x="1141321" y="326382"/>
                        <a:pt x="1015134" y="590415"/>
                        <a:pt x="827911" y="517720"/>
                      </a:cubicBezTo>
                      <a:cubicBezTo>
                        <a:pt x="517929" y="397020"/>
                        <a:pt x="286815" y="353814"/>
                        <a:pt x="155827" y="329811"/>
                      </a:cubicBezTo>
                      <a:cubicBezTo>
                        <a:pt x="-92433" y="285234"/>
                        <a:pt x="-21109" y="-32291"/>
                        <a:pt x="208634" y="2685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09B3A5E4-6823-C776-52BB-24494A333CFA}"/>
                    </a:ext>
                  </a:extLst>
                </p:cNvPr>
                <p:cNvSpPr/>
                <p:nvPr/>
              </p:nvSpPr>
              <p:spPr>
                <a:xfrm>
                  <a:off x="5836081" y="3466719"/>
                  <a:ext cx="184480" cy="449199"/>
                </a:xfrm>
                <a:custGeom>
                  <a:avLst/>
                  <a:gdLst>
                    <a:gd name="connsiteX0" fmla="*/ 0 w 184480"/>
                    <a:gd name="connsiteY0" fmla="*/ 449199 h 449199"/>
                    <a:gd name="connsiteX1" fmla="*/ 32232 w 184480"/>
                    <a:gd name="connsiteY1" fmla="*/ 331927 h 449199"/>
                    <a:gd name="connsiteX2" fmla="*/ 72695 w 184480"/>
                    <a:gd name="connsiteY2" fmla="*/ 216713 h 449199"/>
                    <a:gd name="connsiteX3" fmla="*/ 122072 w 184480"/>
                    <a:gd name="connsiteY3" fmla="*/ 104927 h 449199"/>
                    <a:gd name="connsiteX4" fmla="*/ 184480 w 184480"/>
                    <a:gd name="connsiteY4" fmla="*/ 0 h 449199"/>
                    <a:gd name="connsiteX5" fmla="*/ 130302 w 184480"/>
                    <a:gd name="connsiteY5" fmla="*/ 109042 h 449199"/>
                    <a:gd name="connsiteX6" fmla="*/ 117957 w 184480"/>
                    <a:gd name="connsiteY6" fmla="*/ 136474 h 449199"/>
                    <a:gd name="connsiteX7" fmla="*/ 106299 w 184480"/>
                    <a:gd name="connsiteY7" fmla="*/ 164592 h 449199"/>
                    <a:gd name="connsiteX8" fmla="*/ 83667 w 184480"/>
                    <a:gd name="connsiteY8" fmla="*/ 220828 h 449199"/>
                    <a:gd name="connsiteX9" fmla="*/ 72695 w 184480"/>
                    <a:gd name="connsiteY9" fmla="*/ 248945 h 449199"/>
                    <a:gd name="connsiteX10" fmla="*/ 61722 w 184480"/>
                    <a:gd name="connsiteY10" fmla="*/ 277063 h 449199"/>
                    <a:gd name="connsiteX11" fmla="*/ 40462 w 184480"/>
                    <a:gd name="connsiteY11" fmla="*/ 333985 h 449199"/>
                    <a:gd name="connsiteX12" fmla="*/ 0 w 184480"/>
                    <a:gd name="connsiteY12" fmla="*/ 449199 h 449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4480" h="449199">
                      <a:moveTo>
                        <a:pt x="0" y="449199"/>
                      </a:moveTo>
                      <a:cubicBezTo>
                        <a:pt x="8915" y="409423"/>
                        <a:pt x="19888" y="370332"/>
                        <a:pt x="32232" y="331927"/>
                      </a:cubicBezTo>
                      <a:cubicBezTo>
                        <a:pt x="44577" y="292837"/>
                        <a:pt x="58293" y="255118"/>
                        <a:pt x="72695" y="216713"/>
                      </a:cubicBezTo>
                      <a:cubicBezTo>
                        <a:pt x="87782" y="178994"/>
                        <a:pt x="103556" y="141275"/>
                        <a:pt x="122072" y="104927"/>
                      </a:cubicBezTo>
                      <a:cubicBezTo>
                        <a:pt x="140589" y="68580"/>
                        <a:pt x="160477" y="32918"/>
                        <a:pt x="184480" y="0"/>
                      </a:cubicBezTo>
                      <a:cubicBezTo>
                        <a:pt x="164592" y="35662"/>
                        <a:pt x="147447" y="72009"/>
                        <a:pt x="130302" y="109042"/>
                      </a:cubicBezTo>
                      <a:lnTo>
                        <a:pt x="117957" y="136474"/>
                      </a:lnTo>
                      <a:lnTo>
                        <a:pt x="106299" y="164592"/>
                      </a:lnTo>
                      <a:cubicBezTo>
                        <a:pt x="98069" y="183109"/>
                        <a:pt x="91211" y="202311"/>
                        <a:pt x="83667" y="220828"/>
                      </a:cubicBezTo>
                      <a:lnTo>
                        <a:pt x="72695" y="248945"/>
                      </a:lnTo>
                      <a:lnTo>
                        <a:pt x="61722" y="277063"/>
                      </a:lnTo>
                      <a:cubicBezTo>
                        <a:pt x="54178" y="296266"/>
                        <a:pt x="47320" y="314782"/>
                        <a:pt x="40462" y="333985"/>
                      </a:cubicBezTo>
                      <a:cubicBezTo>
                        <a:pt x="27432" y="372389"/>
                        <a:pt x="13030" y="410794"/>
                        <a:pt x="0" y="449199"/>
                      </a:cubicBezTo>
                      <a:close/>
                    </a:path>
                  </a:pathLst>
                </a:custGeom>
                <a:solidFill>
                  <a:srgbClr val="5DB1C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37D325F2-48E8-A07F-CBD4-7C5BF78D2934}"/>
                    </a:ext>
                  </a:extLst>
                </p:cNvPr>
                <p:cNvSpPr/>
                <p:nvPr/>
              </p:nvSpPr>
              <p:spPr>
                <a:xfrm>
                  <a:off x="5491124" y="2205532"/>
                  <a:ext cx="164592" cy="33013"/>
                </a:xfrm>
                <a:custGeom>
                  <a:avLst/>
                  <a:gdLst>
                    <a:gd name="connsiteX0" fmla="*/ 0 w 164592"/>
                    <a:gd name="connsiteY0" fmla="*/ 13716 h 33013"/>
                    <a:gd name="connsiteX1" fmla="*/ 41148 w 164592"/>
                    <a:gd name="connsiteY1" fmla="*/ 21945 h 33013"/>
                    <a:gd name="connsiteX2" fmla="*/ 82296 w 164592"/>
                    <a:gd name="connsiteY2" fmla="*/ 19888 h 33013"/>
                    <a:gd name="connsiteX3" fmla="*/ 92583 w 164592"/>
                    <a:gd name="connsiteY3" fmla="*/ 18516 h 33013"/>
                    <a:gd name="connsiteX4" fmla="*/ 102870 w 164592"/>
                    <a:gd name="connsiteY4" fmla="*/ 16459 h 33013"/>
                    <a:gd name="connsiteX5" fmla="*/ 123444 w 164592"/>
                    <a:gd name="connsiteY5" fmla="*/ 11658 h 33013"/>
                    <a:gd name="connsiteX6" fmla="*/ 144018 w 164592"/>
                    <a:gd name="connsiteY6" fmla="*/ 6172 h 33013"/>
                    <a:gd name="connsiteX7" fmla="*/ 164592 w 164592"/>
                    <a:gd name="connsiteY7" fmla="*/ 0 h 33013"/>
                    <a:gd name="connsiteX8" fmla="*/ 146076 w 164592"/>
                    <a:gd name="connsiteY8" fmla="*/ 11658 h 33013"/>
                    <a:gd name="connsiteX9" fmla="*/ 126187 w 164592"/>
                    <a:gd name="connsiteY9" fmla="*/ 20574 h 33013"/>
                    <a:gd name="connsiteX10" fmla="*/ 84354 w 164592"/>
                    <a:gd name="connsiteY10" fmla="*/ 31547 h 33013"/>
                    <a:gd name="connsiteX11" fmla="*/ 40462 w 164592"/>
                    <a:gd name="connsiteY11" fmla="*/ 30861 h 33013"/>
                    <a:gd name="connsiteX12" fmla="*/ 0 w 164592"/>
                    <a:gd name="connsiteY12" fmla="*/ 13716 h 33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4592" h="33013">
                      <a:moveTo>
                        <a:pt x="0" y="13716"/>
                      </a:moveTo>
                      <a:cubicBezTo>
                        <a:pt x="13716" y="18516"/>
                        <a:pt x="27432" y="20574"/>
                        <a:pt x="41148" y="21945"/>
                      </a:cubicBezTo>
                      <a:cubicBezTo>
                        <a:pt x="54864" y="22631"/>
                        <a:pt x="68580" y="21945"/>
                        <a:pt x="82296" y="19888"/>
                      </a:cubicBezTo>
                      <a:lnTo>
                        <a:pt x="92583" y="18516"/>
                      </a:lnTo>
                      <a:lnTo>
                        <a:pt x="102870" y="16459"/>
                      </a:lnTo>
                      <a:cubicBezTo>
                        <a:pt x="109728" y="15773"/>
                        <a:pt x="116586" y="13030"/>
                        <a:pt x="123444" y="11658"/>
                      </a:cubicBezTo>
                      <a:lnTo>
                        <a:pt x="144018" y="6172"/>
                      </a:lnTo>
                      <a:cubicBezTo>
                        <a:pt x="150876" y="4115"/>
                        <a:pt x="157734" y="2057"/>
                        <a:pt x="164592" y="0"/>
                      </a:cubicBezTo>
                      <a:cubicBezTo>
                        <a:pt x="158420" y="4115"/>
                        <a:pt x="152248" y="7544"/>
                        <a:pt x="146076" y="11658"/>
                      </a:cubicBezTo>
                      <a:cubicBezTo>
                        <a:pt x="139903" y="15087"/>
                        <a:pt x="133045" y="17831"/>
                        <a:pt x="126187" y="20574"/>
                      </a:cubicBezTo>
                      <a:cubicBezTo>
                        <a:pt x="112471" y="26060"/>
                        <a:pt x="98755" y="30175"/>
                        <a:pt x="84354" y="31547"/>
                      </a:cubicBezTo>
                      <a:cubicBezTo>
                        <a:pt x="69952" y="33604"/>
                        <a:pt x="54864" y="33604"/>
                        <a:pt x="40462" y="30861"/>
                      </a:cubicBezTo>
                      <a:cubicBezTo>
                        <a:pt x="25375" y="28118"/>
                        <a:pt x="10973" y="23317"/>
                        <a:pt x="0" y="13716"/>
                      </a:cubicBezTo>
                      <a:close/>
                    </a:path>
                  </a:pathLst>
                </a:custGeom>
                <a:solidFill>
                  <a:srgbClr val="A58A1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F4ED7C6-84B5-1646-C755-4613895FA3B7}"/>
                    </a:ext>
                  </a:extLst>
                </p:cNvPr>
                <p:cNvSpPr/>
                <p:nvPr/>
              </p:nvSpPr>
              <p:spPr>
                <a:xfrm>
                  <a:off x="5701609" y="4738192"/>
                  <a:ext cx="133466" cy="265747"/>
                </a:xfrm>
                <a:custGeom>
                  <a:avLst/>
                  <a:gdLst>
                    <a:gd name="connsiteX0" fmla="*/ 44632 w 133466"/>
                    <a:gd name="connsiteY0" fmla="*/ 14402 h 265747"/>
                    <a:gd name="connsiteX1" fmla="*/ 55 w 133466"/>
                    <a:gd name="connsiteY1" fmla="*/ 240716 h 265747"/>
                    <a:gd name="connsiteX2" fmla="*/ 27487 w 133466"/>
                    <a:gd name="connsiteY2" fmla="*/ 251688 h 265747"/>
                    <a:gd name="connsiteX3" fmla="*/ 67949 w 133466"/>
                    <a:gd name="connsiteY3" fmla="*/ 183794 h 265747"/>
                    <a:gd name="connsiteX4" fmla="*/ 132414 w 133466"/>
                    <a:gd name="connsiteY4" fmla="*/ 177622 h 265747"/>
                    <a:gd name="connsiteX5" fmla="*/ 85780 w 133466"/>
                    <a:gd name="connsiteY5" fmla="*/ 124815 h 265747"/>
                    <a:gd name="connsiteX6" fmla="*/ 66578 w 133466"/>
                    <a:gd name="connsiteY6" fmla="*/ 18516 h 265747"/>
                    <a:gd name="connsiteX7" fmla="*/ 63149 w 133466"/>
                    <a:gd name="connsiteY7" fmla="*/ 0 h 265747"/>
                    <a:gd name="connsiteX8" fmla="*/ 44632 w 133466"/>
                    <a:gd name="connsiteY8" fmla="*/ 14402 h 26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466" h="265747">
                      <a:moveTo>
                        <a:pt x="44632" y="14402"/>
                      </a:moveTo>
                      <a:cubicBezTo>
                        <a:pt x="44632" y="14402"/>
                        <a:pt x="1427" y="203682"/>
                        <a:pt x="55" y="240716"/>
                      </a:cubicBezTo>
                      <a:cubicBezTo>
                        <a:pt x="-1317" y="277749"/>
                        <a:pt x="23372" y="266776"/>
                        <a:pt x="27487" y="251688"/>
                      </a:cubicBezTo>
                      <a:cubicBezTo>
                        <a:pt x="31602" y="236601"/>
                        <a:pt x="43946" y="177622"/>
                        <a:pt x="67949" y="183794"/>
                      </a:cubicBezTo>
                      <a:cubicBezTo>
                        <a:pt x="91952" y="189966"/>
                        <a:pt x="127614" y="200939"/>
                        <a:pt x="132414" y="177622"/>
                      </a:cubicBezTo>
                      <a:cubicBezTo>
                        <a:pt x="137215" y="154305"/>
                        <a:pt x="126242" y="135102"/>
                        <a:pt x="85780" y="124815"/>
                      </a:cubicBezTo>
                      <a:cubicBezTo>
                        <a:pt x="45318" y="114528"/>
                        <a:pt x="66578" y="18516"/>
                        <a:pt x="66578" y="18516"/>
                      </a:cubicBezTo>
                      <a:cubicBezTo>
                        <a:pt x="66578" y="18516"/>
                        <a:pt x="72750" y="0"/>
                        <a:pt x="63149" y="0"/>
                      </a:cubicBezTo>
                      <a:cubicBezTo>
                        <a:pt x="53547" y="1371"/>
                        <a:pt x="44632" y="14402"/>
                        <a:pt x="44632" y="14402"/>
                      </a:cubicBezTo>
                      <a:close/>
                    </a:path>
                  </a:pathLst>
                </a:custGeom>
                <a:solidFill>
                  <a:srgbClr val="CCAA1B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C603ED30-6B8F-A258-AB94-2F66255CDDE8}"/>
                    </a:ext>
                  </a:extLst>
                </p:cNvPr>
                <p:cNvSpPr/>
                <p:nvPr/>
              </p:nvSpPr>
              <p:spPr>
                <a:xfrm>
                  <a:off x="6186897" y="4906770"/>
                  <a:ext cx="141640" cy="259388"/>
                </a:xfrm>
                <a:custGeom>
                  <a:avLst/>
                  <a:gdLst>
                    <a:gd name="connsiteX0" fmla="*/ 75066 w 141640"/>
                    <a:gd name="connsiteY0" fmla="*/ 247702 h 259388"/>
                    <a:gd name="connsiteX1" fmla="*/ 140903 w 141640"/>
                    <a:gd name="connsiteY1" fmla="*/ 26189 h 259388"/>
                    <a:gd name="connsiteX2" fmla="*/ 114157 w 141640"/>
                    <a:gd name="connsiteY2" fmla="*/ 12473 h 259388"/>
                    <a:gd name="connsiteX3" fmla="*/ 67522 w 141640"/>
                    <a:gd name="connsiteY3" fmla="*/ 76252 h 259388"/>
                    <a:gd name="connsiteX4" fmla="*/ 2371 w 141640"/>
                    <a:gd name="connsiteY4" fmla="*/ 76252 h 259388"/>
                    <a:gd name="connsiteX5" fmla="*/ 43519 w 141640"/>
                    <a:gd name="connsiteY5" fmla="*/ 133174 h 259388"/>
                    <a:gd name="connsiteX6" fmla="*/ 53121 w 141640"/>
                    <a:gd name="connsiteY6" fmla="*/ 240844 h 259388"/>
                    <a:gd name="connsiteX7" fmla="*/ 54492 w 141640"/>
                    <a:gd name="connsiteY7" fmla="*/ 259361 h 259388"/>
                    <a:gd name="connsiteX8" fmla="*/ 75066 w 141640"/>
                    <a:gd name="connsiteY8" fmla="*/ 247702 h 259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1640" h="259388">
                      <a:moveTo>
                        <a:pt x="75066" y="247702"/>
                      </a:moveTo>
                      <a:cubicBezTo>
                        <a:pt x="75066" y="247702"/>
                        <a:pt x="136102" y="63222"/>
                        <a:pt x="140903" y="26189"/>
                      </a:cubicBezTo>
                      <a:cubicBezTo>
                        <a:pt x="146389" y="-10844"/>
                        <a:pt x="119643" y="-1929"/>
                        <a:pt x="114157" y="12473"/>
                      </a:cubicBezTo>
                      <a:cubicBezTo>
                        <a:pt x="108670" y="26875"/>
                        <a:pt x="90840" y="84482"/>
                        <a:pt x="67522" y="76252"/>
                      </a:cubicBezTo>
                      <a:cubicBezTo>
                        <a:pt x="44205" y="68023"/>
                        <a:pt x="9915" y="53621"/>
                        <a:pt x="2371" y="76252"/>
                      </a:cubicBezTo>
                      <a:cubicBezTo>
                        <a:pt x="-5172" y="98884"/>
                        <a:pt x="4429" y="118772"/>
                        <a:pt x="43519" y="133174"/>
                      </a:cubicBezTo>
                      <a:cubicBezTo>
                        <a:pt x="82610" y="146890"/>
                        <a:pt x="53121" y="240844"/>
                        <a:pt x="53121" y="240844"/>
                      </a:cubicBezTo>
                      <a:cubicBezTo>
                        <a:pt x="53121" y="240844"/>
                        <a:pt x="44891" y="258675"/>
                        <a:pt x="54492" y="259361"/>
                      </a:cubicBezTo>
                      <a:cubicBezTo>
                        <a:pt x="64779" y="260047"/>
                        <a:pt x="75066" y="247702"/>
                        <a:pt x="75066" y="247702"/>
                      </a:cubicBezTo>
                      <a:close/>
                    </a:path>
                  </a:pathLst>
                </a:custGeom>
                <a:solidFill>
                  <a:srgbClr val="CCAA1B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25FAE810-29EE-9920-6400-FCA1C0927F8C}"/>
                    </a:ext>
                  </a:extLst>
                </p:cNvPr>
                <p:cNvSpPr/>
                <p:nvPr/>
              </p:nvSpPr>
              <p:spPr>
                <a:xfrm>
                  <a:off x="5716578" y="4702530"/>
                  <a:ext cx="96316" cy="68608"/>
                </a:xfrm>
                <a:custGeom>
                  <a:avLst/>
                  <a:gdLst>
                    <a:gd name="connsiteX0" fmla="*/ 17319 w 96316"/>
                    <a:gd name="connsiteY0" fmla="*/ 0 h 68608"/>
                    <a:gd name="connsiteX1" fmla="*/ 90700 w 96316"/>
                    <a:gd name="connsiteY1" fmla="*/ 15773 h 68608"/>
                    <a:gd name="connsiteX2" fmla="*/ 76298 w 96316"/>
                    <a:gd name="connsiteY2" fmla="*/ 68580 h 68608"/>
                    <a:gd name="connsiteX3" fmla="*/ 9090 w 96316"/>
                    <a:gd name="connsiteY3" fmla="*/ 56236 h 68608"/>
                    <a:gd name="connsiteX4" fmla="*/ 17319 w 96316"/>
                    <a:gd name="connsiteY4" fmla="*/ 0 h 68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16" h="68608">
                      <a:moveTo>
                        <a:pt x="17319" y="0"/>
                      </a:moveTo>
                      <a:cubicBezTo>
                        <a:pt x="49552" y="0"/>
                        <a:pt x="78355" y="10973"/>
                        <a:pt x="90700" y="15773"/>
                      </a:cubicBezTo>
                      <a:cubicBezTo>
                        <a:pt x="103730" y="20574"/>
                        <a:pt x="92071" y="69952"/>
                        <a:pt x="76298" y="68580"/>
                      </a:cubicBezTo>
                      <a:cubicBezTo>
                        <a:pt x="60525" y="67208"/>
                        <a:pt x="20062" y="58979"/>
                        <a:pt x="9090" y="56236"/>
                      </a:cubicBezTo>
                      <a:cubicBezTo>
                        <a:pt x="-8055" y="51435"/>
                        <a:pt x="1546" y="0"/>
                        <a:pt x="17319" y="0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2002FCB3-8A85-081F-8D5C-27B161D93B10}"/>
                    </a:ext>
                  </a:extLst>
                </p:cNvPr>
                <p:cNvSpPr/>
                <p:nvPr/>
              </p:nvSpPr>
              <p:spPr>
                <a:xfrm>
                  <a:off x="5664960" y="4963820"/>
                  <a:ext cx="96196" cy="68608"/>
                </a:xfrm>
                <a:custGeom>
                  <a:avLst/>
                  <a:gdLst>
                    <a:gd name="connsiteX0" fmla="*/ 17502 w 96196"/>
                    <a:gd name="connsiteY0" fmla="*/ 0 h 68608"/>
                    <a:gd name="connsiteX1" fmla="*/ 90882 w 96196"/>
                    <a:gd name="connsiteY1" fmla="*/ 15773 h 68608"/>
                    <a:gd name="connsiteX2" fmla="*/ 76480 w 96196"/>
                    <a:gd name="connsiteY2" fmla="*/ 68580 h 68608"/>
                    <a:gd name="connsiteX3" fmla="*/ 9272 w 96196"/>
                    <a:gd name="connsiteY3" fmla="*/ 56236 h 68608"/>
                    <a:gd name="connsiteX4" fmla="*/ 17502 w 96196"/>
                    <a:gd name="connsiteY4" fmla="*/ 0 h 68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196" h="68608">
                      <a:moveTo>
                        <a:pt x="17502" y="0"/>
                      </a:moveTo>
                      <a:cubicBezTo>
                        <a:pt x="49734" y="0"/>
                        <a:pt x="78538" y="10973"/>
                        <a:pt x="90882" y="15773"/>
                      </a:cubicBezTo>
                      <a:cubicBezTo>
                        <a:pt x="103227" y="20574"/>
                        <a:pt x="92254" y="69952"/>
                        <a:pt x="76480" y="68580"/>
                      </a:cubicBezTo>
                      <a:cubicBezTo>
                        <a:pt x="60707" y="67208"/>
                        <a:pt x="20245" y="58979"/>
                        <a:pt x="9272" y="56236"/>
                      </a:cubicBezTo>
                      <a:cubicBezTo>
                        <a:pt x="-7873" y="51435"/>
                        <a:pt x="1042" y="0"/>
                        <a:pt x="17502" y="0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4D3D507C-46A9-350B-B414-AE4AA33CE418}"/>
                    </a:ext>
                  </a:extLst>
                </p:cNvPr>
                <p:cNvSpPr/>
                <p:nvPr/>
              </p:nvSpPr>
              <p:spPr>
                <a:xfrm>
                  <a:off x="6275292" y="4874556"/>
                  <a:ext cx="97236" cy="77946"/>
                </a:xfrm>
                <a:custGeom>
                  <a:avLst/>
                  <a:gdLst>
                    <a:gd name="connsiteX0" fmla="*/ 23704 w 97236"/>
                    <a:gd name="connsiteY0" fmla="*/ 110 h 77946"/>
                    <a:gd name="connsiteX1" fmla="*/ 93656 w 97236"/>
                    <a:gd name="connsiteY1" fmla="*/ 28228 h 77946"/>
                    <a:gd name="connsiteX2" fmla="*/ 70339 w 97236"/>
                    <a:gd name="connsiteY2" fmla="*/ 77605 h 77946"/>
                    <a:gd name="connsiteX3" fmla="*/ 6559 w 97236"/>
                    <a:gd name="connsiteY3" fmla="*/ 53602 h 77946"/>
                    <a:gd name="connsiteX4" fmla="*/ 23704 w 97236"/>
                    <a:gd name="connsiteY4" fmla="*/ 110 h 77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236" h="77946">
                      <a:moveTo>
                        <a:pt x="23704" y="110"/>
                      </a:moveTo>
                      <a:cubicBezTo>
                        <a:pt x="55251" y="5596"/>
                        <a:pt x="81311" y="21370"/>
                        <a:pt x="93656" y="28228"/>
                      </a:cubicBezTo>
                      <a:cubicBezTo>
                        <a:pt x="105314" y="35086"/>
                        <a:pt x="86112" y="82406"/>
                        <a:pt x="70339" y="77605"/>
                      </a:cubicBezTo>
                      <a:cubicBezTo>
                        <a:pt x="54565" y="73491"/>
                        <a:pt x="16846" y="58403"/>
                        <a:pt x="6559" y="53602"/>
                      </a:cubicBezTo>
                      <a:cubicBezTo>
                        <a:pt x="-9900" y="46744"/>
                        <a:pt x="7931" y="-2633"/>
                        <a:pt x="23704" y="110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2847A11C-4AC8-B7EC-256A-9E28DF124CC7}"/>
                    </a:ext>
                  </a:extLst>
                </p:cNvPr>
                <p:cNvSpPr/>
                <p:nvPr/>
              </p:nvSpPr>
              <p:spPr>
                <a:xfrm>
                  <a:off x="6184767" y="5125559"/>
                  <a:ext cx="97509" cy="77946"/>
                </a:xfrm>
                <a:custGeom>
                  <a:avLst/>
                  <a:gdLst>
                    <a:gd name="connsiteX0" fmla="*/ 23704 w 97509"/>
                    <a:gd name="connsiteY0" fmla="*/ 110 h 77946"/>
                    <a:gd name="connsiteX1" fmla="*/ 93655 w 97509"/>
                    <a:gd name="connsiteY1" fmla="*/ 28228 h 77946"/>
                    <a:gd name="connsiteX2" fmla="*/ 70338 w 97509"/>
                    <a:gd name="connsiteY2" fmla="*/ 77605 h 77946"/>
                    <a:gd name="connsiteX3" fmla="*/ 6559 w 97509"/>
                    <a:gd name="connsiteY3" fmla="*/ 53602 h 77946"/>
                    <a:gd name="connsiteX4" fmla="*/ 23704 w 97509"/>
                    <a:gd name="connsiteY4" fmla="*/ 110 h 77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509" h="77946">
                      <a:moveTo>
                        <a:pt x="23704" y="110"/>
                      </a:moveTo>
                      <a:cubicBezTo>
                        <a:pt x="55251" y="5596"/>
                        <a:pt x="81311" y="21370"/>
                        <a:pt x="93655" y="28228"/>
                      </a:cubicBezTo>
                      <a:cubicBezTo>
                        <a:pt x="106000" y="35086"/>
                        <a:pt x="86112" y="82406"/>
                        <a:pt x="70338" y="77605"/>
                      </a:cubicBezTo>
                      <a:cubicBezTo>
                        <a:pt x="54565" y="73490"/>
                        <a:pt x="16846" y="58403"/>
                        <a:pt x="6559" y="53602"/>
                      </a:cubicBezTo>
                      <a:cubicBezTo>
                        <a:pt x="-9900" y="46744"/>
                        <a:pt x="7930" y="-2633"/>
                        <a:pt x="23704" y="110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F040F28-42B4-BBD3-14DE-1051ACE67F94}"/>
                  </a:ext>
                </a:extLst>
              </p:cNvPr>
              <p:cNvSpPr/>
              <p:nvPr/>
            </p:nvSpPr>
            <p:spPr>
              <a:xfrm>
                <a:off x="5467605" y="2908477"/>
                <a:ext cx="750668" cy="638479"/>
              </a:xfrm>
              <a:custGeom>
                <a:avLst/>
                <a:gdLst>
                  <a:gd name="connsiteX0" fmla="*/ 732636 w 750668"/>
                  <a:gd name="connsiteY0" fmla="*/ 113843 h 638479"/>
                  <a:gd name="connsiteX1" fmla="*/ 576959 w 750668"/>
                  <a:gd name="connsiteY1" fmla="*/ 0 h 638479"/>
                  <a:gd name="connsiteX2" fmla="*/ 375334 w 750668"/>
                  <a:gd name="connsiteY2" fmla="*/ 111785 h 638479"/>
                  <a:gd name="connsiteX3" fmla="*/ 173709 w 750668"/>
                  <a:gd name="connsiteY3" fmla="*/ 0 h 638479"/>
                  <a:gd name="connsiteX4" fmla="*/ 18032 w 750668"/>
                  <a:gd name="connsiteY4" fmla="*/ 113843 h 638479"/>
                  <a:gd name="connsiteX5" fmla="*/ 30377 w 750668"/>
                  <a:gd name="connsiteY5" fmla="*/ 337413 h 638479"/>
                  <a:gd name="connsiteX6" fmla="*/ 375334 w 750668"/>
                  <a:gd name="connsiteY6" fmla="*/ 638480 h 638479"/>
                  <a:gd name="connsiteX7" fmla="*/ 720292 w 750668"/>
                  <a:gd name="connsiteY7" fmla="*/ 337413 h 638479"/>
                  <a:gd name="connsiteX8" fmla="*/ 732636 w 750668"/>
                  <a:gd name="connsiteY8" fmla="*/ 113843 h 63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0668" h="638479">
                    <a:moveTo>
                      <a:pt x="732636" y="113843"/>
                    </a:moveTo>
                    <a:cubicBezTo>
                      <a:pt x="710004" y="57607"/>
                      <a:pt x="664056" y="0"/>
                      <a:pt x="576959" y="0"/>
                    </a:cubicBezTo>
                    <a:cubicBezTo>
                      <a:pt x="406881" y="0"/>
                      <a:pt x="375334" y="111785"/>
                      <a:pt x="375334" y="111785"/>
                    </a:cubicBezTo>
                    <a:cubicBezTo>
                      <a:pt x="375334" y="111785"/>
                      <a:pt x="343787" y="0"/>
                      <a:pt x="173709" y="0"/>
                    </a:cubicBezTo>
                    <a:cubicBezTo>
                      <a:pt x="86612" y="0"/>
                      <a:pt x="40664" y="58293"/>
                      <a:pt x="18032" y="113843"/>
                    </a:cubicBezTo>
                    <a:cubicBezTo>
                      <a:pt x="-10771" y="185852"/>
                      <a:pt x="-3913" y="267462"/>
                      <a:pt x="30377" y="337413"/>
                    </a:cubicBezTo>
                    <a:cubicBezTo>
                      <a:pt x="79068" y="436169"/>
                      <a:pt x="183310" y="591845"/>
                      <a:pt x="375334" y="638480"/>
                    </a:cubicBezTo>
                    <a:cubicBezTo>
                      <a:pt x="566672" y="591845"/>
                      <a:pt x="671600" y="436169"/>
                      <a:pt x="720292" y="337413"/>
                    </a:cubicBezTo>
                    <a:cubicBezTo>
                      <a:pt x="754582" y="267462"/>
                      <a:pt x="761440" y="185852"/>
                      <a:pt x="732636" y="113843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42">
              <a:extLst>
                <a:ext uri="{FF2B5EF4-FFF2-40B4-BE49-F238E27FC236}">
                  <a16:creationId xmlns:a16="http://schemas.microsoft.com/office/drawing/2014/main" id="{17713231-F440-E8CB-4ABC-39EC6A11CF85}"/>
                </a:ext>
              </a:extLst>
            </p:cNvPr>
            <p:cNvGrpSpPr/>
            <p:nvPr/>
          </p:nvGrpSpPr>
          <p:grpSpPr>
            <a:xfrm>
              <a:off x="4298518" y="1652092"/>
              <a:ext cx="402564" cy="402564"/>
              <a:chOff x="4298518" y="1652092"/>
              <a:chExt cx="402564" cy="402564"/>
            </a:xfrm>
            <a:solidFill>
              <a:srgbClr val="FFFFFF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6330895A-40C0-19E0-E07D-86AFCFA184F3}"/>
                  </a:ext>
                </a:extLst>
              </p:cNvPr>
              <p:cNvSpPr/>
              <p:nvPr/>
            </p:nvSpPr>
            <p:spPr>
              <a:xfrm>
                <a:off x="4298518" y="1652092"/>
                <a:ext cx="402564" cy="402564"/>
              </a:xfrm>
              <a:custGeom>
                <a:avLst/>
                <a:gdLst>
                  <a:gd name="connsiteX0" fmla="*/ 293523 w 402564"/>
                  <a:gd name="connsiteY0" fmla="*/ 0 h 402564"/>
                  <a:gd name="connsiteX1" fmla="*/ 109042 w 402564"/>
                  <a:gd name="connsiteY1" fmla="*/ 0 h 402564"/>
                  <a:gd name="connsiteX2" fmla="*/ 0 w 402564"/>
                  <a:gd name="connsiteY2" fmla="*/ 109042 h 402564"/>
                  <a:gd name="connsiteX3" fmla="*/ 0 w 402564"/>
                  <a:gd name="connsiteY3" fmla="*/ 293523 h 402564"/>
                  <a:gd name="connsiteX4" fmla="*/ 109042 w 402564"/>
                  <a:gd name="connsiteY4" fmla="*/ 402565 h 402564"/>
                  <a:gd name="connsiteX5" fmla="*/ 293523 w 402564"/>
                  <a:gd name="connsiteY5" fmla="*/ 402565 h 402564"/>
                  <a:gd name="connsiteX6" fmla="*/ 402565 w 402564"/>
                  <a:gd name="connsiteY6" fmla="*/ 293523 h 402564"/>
                  <a:gd name="connsiteX7" fmla="*/ 402565 w 402564"/>
                  <a:gd name="connsiteY7" fmla="*/ 109042 h 402564"/>
                  <a:gd name="connsiteX8" fmla="*/ 293523 w 402564"/>
                  <a:gd name="connsiteY8" fmla="*/ 0 h 402564"/>
                  <a:gd name="connsiteX9" fmla="*/ 366217 w 402564"/>
                  <a:gd name="connsiteY9" fmla="*/ 292837 h 402564"/>
                  <a:gd name="connsiteX10" fmla="*/ 293523 w 402564"/>
                  <a:gd name="connsiteY10" fmla="*/ 365532 h 402564"/>
                  <a:gd name="connsiteX11" fmla="*/ 109042 w 402564"/>
                  <a:gd name="connsiteY11" fmla="*/ 365532 h 402564"/>
                  <a:gd name="connsiteX12" fmla="*/ 36347 w 402564"/>
                  <a:gd name="connsiteY12" fmla="*/ 292837 h 402564"/>
                  <a:gd name="connsiteX13" fmla="*/ 36347 w 402564"/>
                  <a:gd name="connsiteY13" fmla="*/ 108357 h 402564"/>
                  <a:gd name="connsiteX14" fmla="*/ 109042 w 402564"/>
                  <a:gd name="connsiteY14" fmla="*/ 35662 h 402564"/>
                  <a:gd name="connsiteX15" fmla="*/ 293523 w 402564"/>
                  <a:gd name="connsiteY15" fmla="*/ 35662 h 402564"/>
                  <a:gd name="connsiteX16" fmla="*/ 366217 w 402564"/>
                  <a:gd name="connsiteY16" fmla="*/ 108357 h 402564"/>
                  <a:gd name="connsiteX17" fmla="*/ 366217 w 402564"/>
                  <a:gd name="connsiteY17" fmla="*/ 292837 h 402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2564" h="402564">
                    <a:moveTo>
                      <a:pt x="293523" y="0"/>
                    </a:moveTo>
                    <a:lnTo>
                      <a:pt x="109042" y="0"/>
                    </a:lnTo>
                    <a:cubicBezTo>
                      <a:pt x="48692" y="0"/>
                      <a:pt x="0" y="48692"/>
                      <a:pt x="0" y="109042"/>
                    </a:cubicBezTo>
                    <a:lnTo>
                      <a:pt x="0" y="293523"/>
                    </a:lnTo>
                    <a:cubicBezTo>
                      <a:pt x="0" y="353873"/>
                      <a:pt x="48692" y="402565"/>
                      <a:pt x="109042" y="402565"/>
                    </a:cubicBezTo>
                    <a:lnTo>
                      <a:pt x="293523" y="402565"/>
                    </a:lnTo>
                    <a:cubicBezTo>
                      <a:pt x="353873" y="402565"/>
                      <a:pt x="402565" y="353873"/>
                      <a:pt x="402565" y="293523"/>
                    </a:cubicBezTo>
                    <a:lnTo>
                      <a:pt x="402565" y="109042"/>
                    </a:lnTo>
                    <a:cubicBezTo>
                      <a:pt x="402565" y="48692"/>
                      <a:pt x="353187" y="0"/>
                      <a:pt x="293523" y="0"/>
                    </a:cubicBezTo>
                    <a:close/>
                    <a:moveTo>
                      <a:pt x="366217" y="292837"/>
                    </a:moveTo>
                    <a:cubicBezTo>
                      <a:pt x="366217" y="332613"/>
                      <a:pt x="333985" y="365532"/>
                      <a:pt x="293523" y="365532"/>
                    </a:cubicBezTo>
                    <a:lnTo>
                      <a:pt x="109042" y="365532"/>
                    </a:lnTo>
                    <a:cubicBezTo>
                      <a:pt x="69266" y="365532"/>
                      <a:pt x="36347" y="333299"/>
                      <a:pt x="36347" y="292837"/>
                    </a:cubicBezTo>
                    <a:lnTo>
                      <a:pt x="36347" y="108357"/>
                    </a:lnTo>
                    <a:cubicBezTo>
                      <a:pt x="36347" y="68580"/>
                      <a:pt x="68580" y="35662"/>
                      <a:pt x="109042" y="35662"/>
                    </a:cubicBezTo>
                    <a:lnTo>
                      <a:pt x="293523" y="35662"/>
                    </a:lnTo>
                    <a:cubicBezTo>
                      <a:pt x="333299" y="35662"/>
                      <a:pt x="366217" y="67894"/>
                      <a:pt x="366217" y="108357"/>
                    </a:cubicBezTo>
                    <a:lnTo>
                      <a:pt x="366217" y="292837"/>
                    </a:ln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D630144-8F4F-8E53-5256-A310CD385882}"/>
                  </a:ext>
                </a:extLst>
              </p:cNvPr>
              <p:cNvSpPr/>
              <p:nvPr/>
            </p:nvSpPr>
            <p:spPr>
              <a:xfrm>
                <a:off x="4396587" y="1750161"/>
                <a:ext cx="205740" cy="205740"/>
              </a:xfrm>
              <a:custGeom>
                <a:avLst/>
                <a:gdLst>
                  <a:gd name="connsiteX0" fmla="*/ 102870 w 205740"/>
                  <a:gd name="connsiteY0" fmla="*/ 0 h 205740"/>
                  <a:gd name="connsiteX1" fmla="*/ 0 w 205740"/>
                  <a:gd name="connsiteY1" fmla="*/ 102870 h 205740"/>
                  <a:gd name="connsiteX2" fmla="*/ 102870 w 205740"/>
                  <a:gd name="connsiteY2" fmla="*/ 205740 h 205740"/>
                  <a:gd name="connsiteX3" fmla="*/ 205740 w 205740"/>
                  <a:gd name="connsiteY3" fmla="*/ 102870 h 205740"/>
                  <a:gd name="connsiteX4" fmla="*/ 102870 w 205740"/>
                  <a:gd name="connsiteY4" fmla="*/ 0 h 205740"/>
                  <a:gd name="connsiteX5" fmla="*/ 102870 w 205740"/>
                  <a:gd name="connsiteY5" fmla="*/ 169393 h 205740"/>
                  <a:gd name="connsiteX6" fmla="*/ 36347 w 205740"/>
                  <a:gd name="connsiteY6" fmla="*/ 102870 h 205740"/>
                  <a:gd name="connsiteX7" fmla="*/ 102870 w 205740"/>
                  <a:gd name="connsiteY7" fmla="*/ 36347 h 205740"/>
                  <a:gd name="connsiteX8" fmla="*/ 169393 w 205740"/>
                  <a:gd name="connsiteY8" fmla="*/ 102870 h 205740"/>
                  <a:gd name="connsiteX9" fmla="*/ 102870 w 205740"/>
                  <a:gd name="connsiteY9" fmla="*/ 169393 h 2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740" h="205740">
                    <a:moveTo>
                      <a:pt x="102870" y="0"/>
                    </a:moveTo>
                    <a:cubicBezTo>
                      <a:pt x="45949" y="0"/>
                      <a:pt x="0" y="45949"/>
                      <a:pt x="0" y="102870"/>
                    </a:cubicBezTo>
                    <a:cubicBezTo>
                      <a:pt x="0" y="159791"/>
                      <a:pt x="45949" y="205740"/>
                      <a:pt x="102870" y="205740"/>
                    </a:cubicBezTo>
                    <a:cubicBezTo>
                      <a:pt x="159791" y="205740"/>
                      <a:pt x="205740" y="159791"/>
                      <a:pt x="205740" y="102870"/>
                    </a:cubicBezTo>
                    <a:cubicBezTo>
                      <a:pt x="205740" y="45949"/>
                      <a:pt x="159791" y="0"/>
                      <a:pt x="102870" y="0"/>
                    </a:cubicBezTo>
                    <a:close/>
                    <a:moveTo>
                      <a:pt x="102870" y="169393"/>
                    </a:moveTo>
                    <a:cubicBezTo>
                      <a:pt x="66523" y="169393"/>
                      <a:pt x="36347" y="139903"/>
                      <a:pt x="36347" y="102870"/>
                    </a:cubicBezTo>
                    <a:cubicBezTo>
                      <a:pt x="36347" y="66523"/>
                      <a:pt x="65837" y="36347"/>
                      <a:pt x="102870" y="36347"/>
                    </a:cubicBezTo>
                    <a:cubicBezTo>
                      <a:pt x="139217" y="36347"/>
                      <a:pt x="169393" y="65837"/>
                      <a:pt x="169393" y="102870"/>
                    </a:cubicBezTo>
                    <a:cubicBezTo>
                      <a:pt x="169393" y="139217"/>
                      <a:pt x="139903" y="169393"/>
                      <a:pt x="102870" y="1693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BF19888E-0FFE-C141-E57C-07193D3B3176}"/>
                  </a:ext>
                </a:extLst>
              </p:cNvPr>
              <p:cNvSpPr/>
              <p:nvPr/>
            </p:nvSpPr>
            <p:spPr>
              <a:xfrm>
                <a:off x="4584496" y="1722043"/>
                <a:ext cx="46634" cy="46634"/>
              </a:xfrm>
              <a:custGeom>
                <a:avLst/>
                <a:gdLst>
                  <a:gd name="connsiteX0" fmla="*/ 46634 w 46634"/>
                  <a:gd name="connsiteY0" fmla="*/ 23317 h 46634"/>
                  <a:gd name="connsiteX1" fmla="*/ 23317 w 46634"/>
                  <a:gd name="connsiteY1" fmla="*/ 46634 h 46634"/>
                  <a:gd name="connsiteX2" fmla="*/ 0 w 46634"/>
                  <a:gd name="connsiteY2" fmla="*/ 23317 h 46634"/>
                  <a:gd name="connsiteX3" fmla="*/ 23317 w 46634"/>
                  <a:gd name="connsiteY3" fmla="*/ 0 h 46634"/>
                  <a:gd name="connsiteX4" fmla="*/ 46634 w 46634"/>
                  <a:gd name="connsiteY4" fmla="*/ 23317 h 4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34" h="46634">
                    <a:moveTo>
                      <a:pt x="46634" y="23317"/>
                    </a:moveTo>
                    <a:cubicBezTo>
                      <a:pt x="46634" y="36195"/>
                      <a:pt x="36195" y="46634"/>
                      <a:pt x="23317" y="46634"/>
                    </a:cubicBezTo>
                    <a:cubicBezTo>
                      <a:pt x="10439" y="46634"/>
                      <a:pt x="0" y="36195"/>
                      <a:pt x="0" y="23317"/>
                    </a:cubicBezTo>
                    <a:cubicBezTo>
                      <a:pt x="0" y="10440"/>
                      <a:pt x="10439" y="0"/>
                      <a:pt x="23317" y="0"/>
                    </a:cubicBezTo>
                    <a:cubicBezTo>
                      <a:pt x="36195" y="0"/>
                      <a:pt x="46634" y="10440"/>
                      <a:pt x="46634" y="233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93" name="Graphic 91">
            <a:extLst>
              <a:ext uri="{FF2B5EF4-FFF2-40B4-BE49-F238E27FC236}">
                <a16:creationId xmlns:a16="http://schemas.microsoft.com/office/drawing/2014/main" id="{A8D6E7A3-479F-3806-905D-21CE71390625}"/>
              </a:ext>
            </a:extLst>
          </p:cNvPr>
          <p:cNvGrpSpPr/>
          <p:nvPr/>
        </p:nvGrpSpPr>
        <p:grpSpPr>
          <a:xfrm>
            <a:off x="6803816" y="1682610"/>
            <a:ext cx="4079185" cy="3492265"/>
            <a:chOff x="6803816" y="1682610"/>
            <a:chExt cx="4079185" cy="3492265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54B73C4-0380-E003-2D4D-3F23F1B11DC7}"/>
                </a:ext>
              </a:extLst>
            </p:cNvPr>
            <p:cNvSpPr/>
            <p:nvPr/>
          </p:nvSpPr>
          <p:spPr>
            <a:xfrm>
              <a:off x="7322361" y="1682610"/>
              <a:ext cx="3132734" cy="3483178"/>
            </a:xfrm>
            <a:custGeom>
              <a:avLst/>
              <a:gdLst>
                <a:gd name="connsiteX0" fmla="*/ 3132734 w 3132734"/>
                <a:gd name="connsiteY0" fmla="*/ 2393785 h 3483178"/>
                <a:gd name="connsiteX1" fmla="*/ 3132734 w 3132734"/>
                <a:gd name="connsiteY1" fmla="*/ 1089393 h 3483178"/>
                <a:gd name="connsiteX2" fmla="*/ 2914650 w 3132734"/>
                <a:gd name="connsiteY2" fmla="*/ 710832 h 3483178"/>
                <a:gd name="connsiteX3" fmla="*/ 1785137 w 3132734"/>
                <a:gd name="connsiteY3" fmla="*/ 58636 h 3483178"/>
                <a:gd name="connsiteX4" fmla="*/ 1348283 w 3132734"/>
                <a:gd name="connsiteY4" fmla="*/ 58636 h 3483178"/>
                <a:gd name="connsiteX5" fmla="*/ 218084 w 3132734"/>
                <a:gd name="connsiteY5" fmla="*/ 710832 h 3483178"/>
                <a:gd name="connsiteX6" fmla="*/ 0 w 3132734"/>
                <a:gd name="connsiteY6" fmla="*/ 1089393 h 3483178"/>
                <a:gd name="connsiteX7" fmla="*/ 0 w 3132734"/>
                <a:gd name="connsiteY7" fmla="*/ 2393785 h 3483178"/>
                <a:gd name="connsiteX8" fmla="*/ 218084 w 3132734"/>
                <a:gd name="connsiteY8" fmla="*/ 2772346 h 3483178"/>
                <a:gd name="connsiteX9" fmla="*/ 1347597 w 3132734"/>
                <a:gd name="connsiteY9" fmla="*/ 3424543 h 3483178"/>
                <a:gd name="connsiteX10" fmla="*/ 1784452 w 3132734"/>
                <a:gd name="connsiteY10" fmla="*/ 3424543 h 3483178"/>
                <a:gd name="connsiteX11" fmla="*/ 2913964 w 3132734"/>
                <a:gd name="connsiteY11" fmla="*/ 2772346 h 3483178"/>
                <a:gd name="connsiteX12" fmla="*/ 3132734 w 3132734"/>
                <a:gd name="connsiteY12" fmla="*/ 2393785 h 348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32734" h="3483178">
                  <a:moveTo>
                    <a:pt x="3132734" y="2393785"/>
                  </a:moveTo>
                  <a:lnTo>
                    <a:pt x="3132734" y="1089393"/>
                  </a:lnTo>
                  <a:cubicBezTo>
                    <a:pt x="3132734" y="933031"/>
                    <a:pt x="3049753" y="789013"/>
                    <a:pt x="2914650" y="710832"/>
                  </a:cubicBezTo>
                  <a:lnTo>
                    <a:pt x="1785137" y="58636"/>
                  </a:lnTo>
                  <a:cubicBezTo>
                    <a:pt x="1650035" y="-19545"/>
                    <a:pt x="1483385" y="-19545"/>
                    <a:pt x="1348283" y="58636"/>
                  </a:cubicBezTo>
                  <a:lnTo>
                    <a:pt x="218084" y="710832"/>
                  </a:lnTo>
                  <a:cubicBezTo>
                    <a:pt x="82982" y="789013"/>
                    <a:pt x="0" y="933031"/>
                    <a:pt x="0" y="1089393"/>
                  </a:cubicBezTo>
                  <a:lnTo>
                    <a:pt x="0" y="2393785"/>
                  </a:lnTo>
                  <a:cubicBezTo>
                    <a:pt x="0" y="2550148"/>
                    <a:pt x="82982" y="2694166"/>
                    <a:pt x="218084" y="2772346"/>
                  </a:cubicBezTo>
                  <a:lnTo>
                    <a:pt x="1347597" y="3424543"/>
                  </a:lnTo>
                  <a:cubicBezTo>
                    <a:pt x="1482700" y="3502723"/>
                    <a:pt x="1649349" y="3502723"/>
                    <a:pt x="1784452" y="3424543"/>
                  </a:cubicBezTo>
                  <a:lnTo>
                    <a:pt x="2913964" y="2772346"/>
                  </a:lnTo>
                  <a:cubicBezTo>
                    <a:pt x="3049753" y="2694166"/>
                    <a:pt x="3132734" y="2550148"/>
                    <a:pt x="3132734" y="2393785"/>
                  </a:cubicBezTo>
                  <a:close/>
                </a:path>
              </a:pathLst>
            </a:custGeom>
            <a:solidFill>
              <a:srgbClr val="BDF4F4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" name="Graphic 91">
              <a:extLst>
                <a:ext uri="{FF2B5EF4-FFF2-40B4-BE49-F238E27FC236}">
                  <a16:creationId xmlns:a16="http://schemas.microsoft.com/office/drawing/2014/main" id="{E9CE3279-B76C-EA20-E92B-CDC2E0A8CF8E}"/>
                </a:ext>
              </a:extLst>
            </p:cNvPr>
            <p:cNvGrpSpPr/>
            <p:nvPr/>
          </p:nvGrpSpPr>
          <p:grpSpPr>
            <a:xfrm>
              <a:off x="7490382" y="2817600"/>
              <a:ext cx="1483385" cy="600426"/>
              <a:chOff x="7490382" y="2817600"/>
              <a:chExt cx="1483385" cy="600426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547FD3B-045A-D8E4-6370-2583662DE539}"/>
                  </a:ext>
                </a:extLst>
              </p:cNvPr>
              <p:cNvSpPr/>
              <p:nvPr/>
            </p:nvSpPr>
            <p:spPr>
              <a:xfrm>
                <a:off x="7500963" y="2817600"/>
                <a:ext cx="701115" cy="508529"/>
              </a:xfrm>
              <a:custGeom>
                <a:avLst/>
                <a:gdLst>
                  <a:gd name="connsiteX0" fmla="*/ 503083 w 701115"/>
                  <a:gd name="connsiteY0" fmla="*/ 20926 h 508529"/>
                  <a:gd name="connsiteX1" fmla="*/ 26452 w 701115"/>
                  <a:gd name="connsiteY1" fmla="*/ 121739 h 508529"/>
                  <a:gd name="connsiteX2" fmla="*/ 391 w 701115"/>
                  <a:gd name="connsiteY2" fmla="*/ 380285 h 508529"/>
                  <a:gd name="connsiteX3" fmla="*/ 64171 w 701115"/>
                  <a:gd name="connsiteY3" fmla="*/ 458466 h 508529"/>
                  <a:gd name="connsiteX4" fmla="*/ 560004 w 701115"/>
                  <a:gd name="connsiteY4" fmla="*/ 508530 h 508529"/>
                  <a:gd name="connsiteX5" fmla="*/ 503083 w 701115"/>
                  <a:gd name="connsiteY5" fmla="*/ 20926 h 50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1115" h="508529">
                    <a:moveTo>
                      <a:pt x="503083" y="20926"/>
                    </a:moveTo>
                    <a:cubicBezTo>
                      <a:pt x="328204" y="-34624"/>
                      <a:pt x="162926" y="27784"/>
                      <a:pt x="26452" y="121739"/>
                    </a:cubicBezTo>
                    <a:lnTo>
                      <a:pt x="391" y="380285"/>
                    </a:lnTo>
                    <a:cubicBezTo>
                      <a:pt x="-3723" y="419376"/>
                      <a:pt x="25080" y="454352"/>
                      <a:pt x="64171" y="458466"/>
                    </a:cubicBezTo>
                    <a:lnTo>
                      <a:pt x="560004" y="508530"/>
                    </a:lnTo>
                    <a:cubicBezTo>
                      <a:pt x="653273" y="392630"/>
                      <a:pt x="851469" y="131340"/>
                      <a:pt x="503083" y="20926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2C416617-BBB6-EE9C-6A73-0024B5B03689}"/>
                  </a:ext>
                </a:extLst>
              </p:cNvPr>
              <p:cNvSpPr/>
              <p:nvPr/>
            </p:nvSpPr>
            <p:spPr>
              <a:xfrm>
                <a:off x="7490382" y="2973371"/>
                <a:ext cx="473202" cy="295837"/>
              </a:xfrm>
              <a:custGeom>
                <a:avLst/>
                <a:gdLst>
                  <a:gd name="connsiteX0" fmla="*/ 49377 w 473202"/>
                  <a:gd name="connsiteY0" fmla="*/ 79124 h 295837"/>
                  <a:gd name="connsiteX1" fmla="*/ 62408 w 473202"/>
                  <a:gd name="connsiteY1" fmla="*/ 9858 h 295837"/>
                  <a:gd name="connsiteX2" fmla="*/ 67894 w 473202"/>
                  <a:gd name="connsiteY2" fmla="*/ 7115 h 295837"/>
                  <a:gd name="connsiteX3" fmla="*/ 70637 w 473202"/>
                  <a:gd name="connsiteY3" fmla="*/ 12602 h 295837"/>
                  <a:gd name="connsiteX4" fmla="*/ 58293 w 473202"/>
                  <a:gd name="connsiteY4" fmla="*/ 79810 h 295837"/>
                  <a:gd name="connsiteX5" fmla="*/ 93954 w 473202"/>
                  <a:gd name="connsiteY5" fmla="*/ 192281 h 295837"/>
                  <a:gd name="connsiteX6" fmla="*/ 218084 w 473202"/>
                  <a:gd name="connsiteY6" fmla="*/ 97641 h 295837"/>
                  <a:gd name="connsiteX7" fmla="*/ 396392 w 473202"/>
                  <a:gd name="connsiteY7" fmla="*/ 257 h 295837"/>
                  <a:gd name="connsiteX8" fmla="*/ 401879 w 473202"/>
                  <a:gd name="connsiteY8" fmla="*/ 2315 h 295837"/>
                  <a:gd name="connsiteX9" fmla="*/ 399821 w 473202"/>
                  <a:gd name="connsiteY9" fmla="*/ 7801 h 295837"/>
                  <a:gd name="connsiteX10" fmla="*/ 234543 w 473202"/>
                  <a:gd name="connsiteY10" fmla="*/ 96955 h 295837"/>
                  <a:gd name="connsiteX11" fmla="*/ 468401 w 473202"/>
                  <a:gd name="connsiteY11" fmla="*/ 135360 h 295837"/>
                  <a:gd name="connsiteX12" fmla="*/ 473202 w 473202"/>
                  <a:gd name="connsiteY12" fmla="*/ 139475 h 295837"/>
                  <a:gd name="connsiteX13" fmla="*/ 469087 w 473202"/>
                  <a:gd name="connsiteY13" fmla="*/ 144275 h 295837"/>
                  <a:gd name="connsiteX14" fmla="*/ 459486 w 473202"/>
                  <a:gd name="connsiteY14" fmla="*/ 144961 h 295837"/>
                  <a:gd name="connsiteX15" fmla="*/ 379933 w 473202"/>
                  <a:gd name="connsiteY15" fmla="*/ 146333 h 295837"/>
                  <a:gd name="connsiteX16" fmla="*/ 226314 w 473202"/>
                  <a:gd name="connsiteY16" fmla="*/ 102441 h 295837"/>
                  <a:gd name="connsiteX17" fmla="*/ 222885 w 473202"/>
                  <a:gd name="connsiteY17" fmla="*/ 104499 h 295837"/>
                  <a:gd name="connsiteX18" fmla="*/ 98755 w 473202"/>
                  <a:gd name="connsiteY18" fmla="*/ 199825 h 295837"/>
                  <a:gd name="connsiteX19" fmla="*/ 98069 w 473202"/>
                  <a:gd name="connsiteY19" fmla="*/ 201197 h 295837"/>
                  <a:gd name="connsiteX20" fmla="*/ 96012 w 473202"/>
                  <a:gd name="connsiteY20" fmla="*/ 202568 h 295837"/>
                  <a:gd name="connsiteX21" fmla="*/ 78181 w 473202"/>
                  <a:gd name="connsiteY21" fmla="*/ 219713 h 295837"/>
                  <a:gd name="connsiteX22" fmla="*/ 10287 w 473202"/>
                  <a:gd name="connsiteY22" fmla="*/ 295837 h 295837"/>
                  <a:gd name="connsiteX23" fmla="*/ 0 w 473202"/>
                  <a:gd name="connsiteY23" fmla="*/ 294465 h 295837"/>
                  <a:gd name="connsiteX24" fmla="*/ 72009 w 473202"/>
                  <a:gd name="connsiteY24" fmla="*/ 212855 h 295837"/>
                  <a:gd name="connsiteX25" fmla="*/ 87782 w 473202"/>
                  <a:gd name="connsiteY25" fmla="*/ 197768 h 295837"/>
                  <a:gd name="connsiteX26" fmla="*/ 49377 w 473202"/>
                  <a:gd name="connsiteY26" fmla="*/ 79124 h 295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73202" h="295837">
                    <a:moveTo>
                      <a:pt x="49377" y="79124"/>
                    </a:moveTo>
                    <a:cubicBezTo>
                      <a:pt x="51435" y="40719"/>
                      <a:pt x="61722" y="11230"/>
                      <a:pt x="62408" y="9858"/>
                    </a:cubicBezTo>
                    <a:cubicBezTo>
                      <a:pt x="63093" y="7801"/>
                      <a:pt x="65837" y="6429"/>
                      <a:pt x="67894" y="7115"/>
                    </a:cubicBezTo>
                    <a:cubicBezTo>
                      <a:pt x="69951" y="7801"/>
                      <a:pt x="71323" y="10544"/>
                      <a:pt x="70637" y="12602"/>
                    </a:cubicBezTo>
                    <a:cubicBezTo>
                      <a:pt x="70637" y="12602"/>
                      <a:pt x="59664" y="42091"/>
                      <a:pt x="58293" y="79810"/>
                    </a:cubicBezTo>
                    <a:cubicBezTo>
                      <a:pt x="56235" y="127130"/>
                      <a:pt x="67894" y="164849"/>
                      <a:pt x="93954" y="192281"/>
                    </a:cubicBezTo>
                    <a:cubicBezTo>
                      <a:pt x="130302" y="159363"/>
                      <a:pt x="172136" y="127816"/>
                      <a:pt x="218084" y="97641"/>
                    </a:cubicBezTo>
                    <a:cubicBezTo>
                      <a:pt x="313410" y="35233"/>
                      <a:pt x="395021" y="257"/>
                      <a:pt x="396392" y="257"/>
                    </a:cubicBezTo>
                    <a:cubicBezTo>
                      <a:pt x="398450" y="-429"/>
                      <a:pt x="401193" y="257"/>
                      <a:pt x="401879" y="2315"/>
                    </a:cubicBezTo>
                    <a:cubicBezTo>
                      <a:pt x="402564" y="4372"/>
                      <a:pt x="401879" y="7115"/>
                      <a:pt x="399821" y="7801"/>
                    </a:cubicBezTo>
                    <a:cubicBezTo>
                      <a:pt x="399135" y="7801"/>
                      <a:pt x="324383" y="40034"/>
                      <a:pt x="234543" y="96955"/>
                    </a:cubicBezTo>
                    <a:cubicBezTo>
                      <a:pt x="318211" y="153191"/>
                      <a:pt x="466344" y="135360"/>
                      <a:pt x="468401" y="135360"/>
                    </a:cubicBezTo>
                    <a:cubicBezTo>
                      <a:pt x="471144" y="135360"/>
                      <a:pt x="473202" y="136731"/>
                      <a:pt x="473202" y="139475"/>
                    </a:cubicBezTo>
                    <a:cubicBezTo>
                      <a:pt x="473202" y="142218"/>
                      <a:pt x="471830" y="144275"/>
                      <a:pt x="469087" y="144275"/>
                    </a:cubicBezTo>
                    <a:cubicBezTo>
                      <a:pt x="469087" y="144275"/>
                      <a:pt x="465658" y="144961"/>
                      <a:pt x="459486" y="144961"/>
                    </a:cubicBezTo>
                    <a:cubicBezTo>
                      <a:pt x="445084" y="146333"/>
                      <a:pt x="414909" y="147704"/>
                      <a:pt x="379933" y="146333"/>
                    </a:cubicBezTo>
                    <a:cubicBezTo>
                      <a:pt x="334670" y="143589"/>
                      <a:pt x="270891" y="133988"/>
                      <a:pt x="226314" y="102441"/>
                    </a:cubicBezTo>
                    <a:cubicBezTo>
                      <a:pt x="224942" y="103127"/>
                      <a:pt x="223571" y="103813"/>
                      <a:pt x="222885" y="104499"/>
                    </a:cubicBezTo>
                    <a:cubicBezTo>
                      <a:pt x="176250" y="134674"/>
                      <a:pt x="135102" y="166907"/>
                      <a:pt x="98755" y="199825"/>
                    </a:cubicBezTo>
                    <a:cubicBezTo>
                      <a:pt x="98755" y="200511"/>
                      <a:pt x="98069" y="200511"/>
                      <a:pt x="98069" y="201197"/>
                    </a:cubicBezTo>
                    <a:cubicBezTo>
                      <a:pt x="97383" y="201882"/>
                      <a:pt x="96698" y="201882"/>
                      <a:pt x="96012" y="202568"/>
                    </a:cubicBezTo>
                    <a:cubicBezTo>
                      <a:pt x="89840" y="208055"/>
                      <a:pt x="83667" y="213541"/>
                      <a:pt x="78181" y="219713"/>
                    </a:cubicBezTo>
                    <a:cubicBezTo>
                      <a:pt x="52121" y="244402"/>
                      <a:pt x="29489" y="269777"/>
                      <a:pt x="10287" y="295837"/>
                    </a:cubicBezTo>
                    <a:lnTo>
                      <a:pt x="0" y="294465"/>
                    </a:lnTo>
                    <a:cubicBezTo>
                      <a:pt x="20574" y="267033"/>
                      <a:pt x="44577" y="239601"/>
                      <a:pt x="72009" y="212855"/>
                    </a:cubicBezTo>
                    <a:cubicBezTo>
                      <a:pt x="77495" y="208055"/>
                      <a:pt x="82296" y="202568"/>
                      <a:pt x="87782" y="197768"/>
                    </a:cubicBezTo>
                    <a:cubicBezTo>
                      <a:pt x="60350" y="169650"/>
                      <a:pt x="47320" y="128502"/>
                      <a:pt x="49377" y="79124"/>
                    </a:cubicBezTo>
                    <a:close/>
                  </a:path>
                </a:pathLst>
              </a:custGeom>
              <a:solidFill>
                <a:srgbClr val="8FD1C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CDC8C3F-D584-0E46-62B8-C59DF9408A3A}"/>
                  </a:ext>
                </a:extLst>
              </p:cNvPr>
              <p:cNvSpPr/>
              <p:nvPr/>
            </p:nvSpPr>
            <p:spPr>
              <a:xfrm>
                <a:off x="7978609" y="2926092"/>
                <a:ext cx="222994" cy="399352"/>
              </a:xfrm>
              <a:custGeom>
                <a:avLst/>
                <a:gdLst>
                  <a:gd name="connsiteX0" fmla="*/ 180428 w 222994"/>
                  <a:gd name="connsiteY0" fmla="*/ 1588 h 399352"/>
                  <a:gd name="connsiteX1" fmla="*/ 21322 w 222994"/>
                  <a:gd name="connsiteY1" fmla="*/ 393180 h 399352"/>
                  <a:gd name="connsiteX2" fmla="*/ 82358 w 222994"/>
                  <a:gd name="connsiteY2" fmla="*/ 399352 h 399352"/>
                  <a:gd name="connsiteX3" fmla="*/ 180428 w 222994"/>
                  <a:gd name="connsiteY3" fmla="*/ 1588 h 39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994" h="399352">
                    <a:moveTo>
                      <a:pt x="180428" y="1588"/>
                    </a:moveTo>
                    <a:cubicBezTo>
                      <a:pt x="163283" y="-17614"/>
                      <a:pt x="-70575" y="138748"/>
                      <a:pt x="21322" y="393180"/>
                    </a:cubicBezTo>
                    <a:lnTo>
                      <a:pt x="82358" y="399352"/>
                    </a:lnTo>
                    <a:cubicBezTo>
                      <a:pt x="155053" y="308827"/>
                      <a:pt x="292899" y="128461"/>
                      <a:pt x="180428" y="1588"/>
                    </a:cubicBezTo>
                    <a:close/>
                  </a:path>
                </a:pathLst>
              </a:custGeom>
              <a:solidFill>
                <a:srgbClr val="A1E2E0">
                  <a:alpha val="30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107BBEE-18BC-818B-3DC4-989ACB27D43C}"/>
                  </a:ext>
                </a:extLst>
              </p:cNvPr>
              <p:cNvSpPr/>
              <p:nvPr/>
            </p:nvSpPr>
            <p:spPr>
              <a:xfrm>
                <a:off x="8078809" y="2857253"/>
                <a:ext cx="894958" cy="560773"/>
              </a:xfrm>
              <a:custGeom>
                <a:avLst/>
                <a:gdLst>
                  <a:gd name="connsiteX0" fmla="*/ 59654 w 894958"/>
                  <a:gd name="connsiteY0" fmla="*/ 93058 h 560773"/>
                  <a:gd name="connsiteX1" fmla="*/ 132349 w 894958"/>
                  <a:gd name="connsiteY1" fmla="*/ 483278 h 560773"/>
                  <a:gd name="connsiteX2" fmla="*/ 894959 w 894958"/>
                  <a:gd name="connsiteY2" fmla="*/ 560774 h 560773"/>
                  <a:gd name="connsiteX3" fmla="*/ 59654 w 894958"/>
                  <a:gd name="connsiteY3" fmla="*/ 93058 h 560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4958" h="560773">
                    <a:moveTo>
                      <a:pt x="59654" y="93058"/>
                    </a:moveTo>
                    <a:cubicBezTo>
                      <a:pt x="-59675" y="235019"/>
                      <a:pt x="18506" y="375608"/>
                      <a:pt x="132349" y="483278"/>
                    </a:cubicBezTo>
                    <a:lnTo>
                      <a:pt x="894959" y="560774"/>
                    </a:lnTo>
                    <a:cubicBezTo>
                      <a:pt x="710478" y="230904"/>
                      <a:pt x="297627" y="-189492"/>
                      <a:pt x="59654" y="93058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4C58BFE2-02FB-44ED-E15C-F925F4FDEE6E}"/>
                  </a:ext>
                </a:extLst>
              </p:cNvPr>
              <p:cNvSpPr/>
              <p:nvPr/>
            </p:nvSpPr>
            <p:spPr>
              <a:xfrm>
                <a:off x="8226067" y="3016806"/>
                <a:ext cx="433604" cy="368302"/>
              </a:xfrm>
              <a:custGeom>
                <a:avLst/>
                <a:gdLst>
                  <a:gd name="connsiteX0" fmla="*/ 426060 w 433604"/>
                  <a:gd name="connsiteY0" fmla="*/ 148161 h 368302"/>
                  <a:gd name="connsiteX1" fmla="*/ 427432 w 433604"/>
                  <a:gd name="connsiteY1" fmla="*/ 77523 h 368302"/>
                  <a:gd name="connsiteX2" fmla="*/ 422631 w 433604"/>
                  <a:gd name="connsiteY2" fmla="*/ 74094 h 368302"/>
                  <a:gd name="connsiteX3" fmla="*/ 419202 w 433604"/>
                  <a:gd name="connsiteY3" fmla="*/ 78895 h 368302"/>
                  <a:gd name="connsiteX4" fmla="*/ 417831 w 433604"/>
                  <a:gd name="connsiteY4" fmla="*/ 146789 h 368302"/>
                  <a:gd name="connsiteX5" fmla="*/ 360223 w 433604"/>
                  <a:gd name="connsiteY5" fmla="*/ 249659 h 368302"/>
                  <a:gd name="connsiteX6" fmla="*/ 258039 w 433604"/>
                  <a:gd name="connsiteY6" fmla="*/ 132387 h 368302"/>
                  <a:gd name="connsiteX7" fmla="*/ 103048 w 433604"/>
                  <a:gd name="connsiteY7" fmla="*/ 714 h 368302"/>
                  <a:gd name="connsiteX8" fmla="*/ 96876 w 433604"/>
                  <a:gd name="connsiteY8" fmla="*/ 2085 h 368302"/>
                  <a:gd name="connsiteX9" fmla="*/ 98248 w 433604"/>
                  <a:gd name="connsiteY9" fmla="*/ 8257 h 368302"/>
                  <a:gd name="connsiteX10" fmla="*/ 242266 w 433604"/>
                  <a:gd name="connsiteY10" fmla="*/ 128958 h 368302"/>
                  <a:gd name="connsiteX11" fmla="*/ 5665 w 433604"/>
                  <a:gd name="connsiteY11" fmla="*/ 119357 h 368302"/>
                  <a:gd name="connsiteX12" fmla="*/ 178 w 433604"/>
                  <a:gd name="connsiteY12" fmla="*/ 122100 h 368302"/>
                  <a:gd name="connsiteX13" fmla="*/ 2922 w 433604"/>
                  <a:gd name="connsiteY13" fmla="*/ 127587 h 368302"/>
                  <a:gd name="connsiteX14" fmla="*/ 11837 w 433604"/>
                  <a:gd name="connsiteY14" fmla="*/ 130330 h 368302"/>
                  <a:gd name="connsiteX15" fmla="*/ 90018 w 433604"/>
                  <a:gd name="connsiteY15" fmla="*/ 147475 h 368302"/>
                  <a:gd name="connsiteX16" fmla="*/ 249124 w 433604"/>
                  <a:gd name="connsiteY16" fmla="*/ 135130 h 368302"/>
                  <a:gd name="connsiteX17" fmla="*/ 252553 w 433604"/>
                  <a:gd name="connsiteY17" fmla="*/ 137874 h 368302"/>
                  <a:gd name="connsiteX18" fmla="*/ 355423 w 433604"/>
                  <a:gd name="connsiteY18" fmla="*/ 256517 h 368302"/>
                  <a:gd name="connsiteX19" fmla="*/ 356109 w 433604"/>
                  <a:gd name="connsiteY19" fmla="*/ 257889 h 368302"/>
                  <a:gd name="connsiteX20" fmla="*/ 357480 w 433604"/>
                  <a:gd name="connsiteY20" fmla="*/ 259260 h 368302"/>
                  <a:gd name="connsiteX21" fmla="*/ 371882 w 433604"/>
                  <a:gd name="connsiteY21" fmla="*/ 279148 h 368302"/>
                  <a:gd name="connsiteX22" fmla="*/ 423317 w 433604"/>
                  <a:gd name="connsiteY22" fmla="*/ 366931 h 368302"/>
                  <a:gd name="connsiteX23" fmla="*/ 433604 w 433604"/>
                  <a:gd name="connsiteY23" fmla="*/ 368302 h 368302"/>
                  <a:gd name="connsiteX24" fmla="*/ 379426 w 433604"/>
                  <a:gd name="connsiteY24" fmla="*/ 274348 h 368302"/>
                  <a:gd name="connsiteX25" fmla="*/ 366396 w 433604"/>
                  <a:gd name="connsiteY25" fmla="*/ 256517 h 368302"/>
                  <a:gd name="connsiteX26" fmla="*/ 426060 w 433604"/>
                  <a:gd name="connsiteY26" fmla="*/ 148161 h 36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33604" h="368302">
                    <a:moveTo>
                      <a:pt x="426060" y="148161"/>
                    </a:moveTo>
                    <a:cubicBezTo>
                      <a:pt x="431547" y="109756"/>
                      <a:pt x="427432" y="78895"/>
                      <a:pt x="427432" y="77523"/>
                    </a:cubicBezTo>
                    <a:cubicBezTo>
                      <a:pt x="426746" y="74780"/>
                      <a:pt x="424689" y="73408"/>
                      <a:pt x="422631" y="74094"/>
                    </a:cubicBezTo>
                    <a:cubicBezTo>
                      <a:pt x="419888" y="74780"/>
                      <a:pt x="418516" y="76837"/>
                      <a:pt x="419202" y="78895"/>
                    </a:cubicBezTo>
                    <a:cubicBezTo>
                      <a:pt x="419202" y="78895"/>
                      <a:pt x="423317" y="110442"/>
                      <a:pt x="417831" y="146789"/>
                    </a:cubicBezTo>
                    <a:cubicBezTo>
                      <a:pt x="410287" y="194109"/>
                      <a:pt x="391084" y="228399"/>
                      <a:pt x="360223" y="249659"/>
                    </a:cubicBezTo>
                    <a:cubicBezTo>
                      <a:pt x="331420" y="210568"/>
                      <a:pt x="297130" y="170792"/>
                      <a:pt x="258039" y="132387"/>
                    </a:cubicBezTo>
                    <a:cubicBezTo>
                      <a:pt x="177801" y="52149"/>
                      <a:pt x="103734" y="1399"/>
                      <a:pt x="103048" y="714"/>
                    </a:cubicBezTo>
                    <a:cubicBezTo>
                      <a:pt x="100991" y="-658"/>
                      <a:pt x="98248" y="28"/>
                      <a:pt x="96876" y="2085"/>
                    </a:cubicBezTo>
                    <a:cubicBezTo>
                      <a:pt x="95505" y="4143"/>
                      <a:pt x="96190" y="6886"/>
                      <a:pt x="98248" y="8257"/>
                    </a:cubicBezTo>
                    <a:cubicBezTo>
                      <a:pt x="98934" y="8943"/>
                      <a:pt x="166142" y="54892"/>
                      <a:pt x="242266" y="128958"/>
                    </a:cubicBezTo>
                    <a:cubicBezTo>
                      <a:pt x="148997" y="166677"/>
                      <a:pt x="7036" y="120043"/>
                      <a:pt x="5665" y="119357"/>
                    </a:cubicBezTo>
                    <a:cubicBezTo>
                      <a:pt x="3607" y="118671"/>
                      <a:pt x="864" y="120043"/>
                      <a:pt x="178" y="122100"/>
                    </a:cubicBezTo>
                    <a:cubicBezTo>
                      <a:pt x="-507" y="124158"/>
                      <a:pt x="864" y="126901"/>
                      <a:pt x="2922" y="127587"/>
                    </a:cubicBezTo>
                    <a:cubicBezTo>
                      <a:pt x="2922" y="127587"/>
                      <a:pt x="6351" y="128958"/>
                      <a:pt x="11837" y="130330"/>
                    </a:cubicBezTo>
                    <a:cubicBezTo>
                      <a:pt x="25553" y="134445"/>
                      <a:pt x="55042" y="141988"/>
                      <a:pt x="90018" y="147475"/>
                    </a:cubicBezTo>
                    <a:cubicBezTo>
                      <a:pt x="135281" y="154333"/>
                      <a:pt x="199060" y="157076"/>
                      <a:pt x="249124" y="135130"/>
                    </a:cubicBezTo>
                    <a:cubicBezTo>
                      <a:pt x="250495" y="135816"/>
                      <a:pt x="251181" y="137188"/>
                      <a:pt x="252553" y="137874"/>
                    </a:cubicBezTo>
                    <a:cubicBezTo>
                      <a:pt x="291643" y="176964"/>
                      <a:pt x="325933" y="216741"/>
                      <a:pt x="355423" y="256517"/>
                    </a:cubicBezTo>
                    <a:cubicBezTo>
                      <a:pt x="355423" y="257203"/>
                      <a:pt x="355423" y="257889"/>
                      <a:pt x="356109" y="257889"/>
                    </a:cubicBezTo>
                    <a:cubicBezTo>
                      <a:pt x="356794" y="258574"/>
                      <a:pt x="356794" y="259260"/>
                      <a:pt x="357480" y="259260"/>
                    </a:cubicBezTo>
                    <a:cubicBezTo>
                      <a:pt x="362281" y="266118"/>
                      <a:pt x="367081" y="272976"/>
                      <a:pt x="371882" y="279148"/>
                    </a:cubicBezTo>
                    <a:cubicBezTo>
                      <a:pt x="391770" y="308638"/>
                      <a:pt x="408915" y="338127"/>
                      <a:pt x="423317" y="366931"/>
                    </a:cubicBezTo>
                    <a:lnTo>
                      <a:pt x="433604" y="368302"/>
                    </a:lnTo>
                    <a:cubicBezTo>
                      <a:pt x="419202" y="337441"/>
                      <a:pt x="401371" y="305895"/>
                      <a:pt x="379426" y="274348"/>
                    </a:cubicBezTo>
                    <a:cubicBezTo>
                      <a:pt x="375311" y="268176"/>
                      <a:pt x="371196" y="262003"/>
                      <a:pt x="366396" y="256517"/>
                    </a:cubicBezTo>
                    <a:cubicBezTo>
                      <a:pt x="397257" y="234571"/>
                      <a:pt x="418516" y="196852"/>
                      <a:pt x="426060" y="148161"/>
                    </a:cubicBezTo>
                    <a:close/>
                  </a:path>
                </a:pathLst>
              </a:custGeom>
              <a:solidFill>
                <a:srgbClr val="8FD1C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387BC0B-34EF-B2FE-E171-B55E1723AF25}"/>
                </a:ext>
              </a:extLst>
            </p:cNvPr>
            <p:cNvSpPr/>
            <p:nvPr/>
          </p:nvSpPr>
          <p:spPr>
            <a:xfrm>
              <a:off x="7322361" y="2671191"/>
              <a:ext cx="1506016" cy="2353665"/>
            </a:xfrm>
            <a:custGeom>
              <a:avLst/>
              <a:gdLst>
                <a:gd name="connsiteX0" fmla="*/ 1484757 w 1506016"/>
                <a:gd name="connsiteY0" fmla="*/ 766724 h 2353665"/>
                <a:gd name="connsiteX1" fmla="*/ 5486 w 1506016"/>
                <a:gd name="connsiteY1" fmla="*/ 0 h 2353665"/>
                <a:gd name="connsiteX2" fmla="*/ 0 w 1506016"/>
                <a:gd name="connsiteY2" fmla="*/ 64465 h 2353665"/>
                <a:gd name="connsiteX3" fmla="*/ 0 w 1506016"/>
                <a:gd name="connsiteY3" fmla="*/ 1441552 h 2353665"/>
                <a:gd name="connsiteX4" fmla="*/ 187223 w 1506016"/>
                <a:gd name="connsiteY4" fmla="*/ 1765249 h 2353665"/>
                <a:gd name="connsiteX5" fmla="*/ 1205636 w 1506016"/>
                <a:gd name="connsiteY5" fmla="*/ 2353666 h 2353665"/>
                <a:gd name="connsiteX6" fmla="*/ 1207694 w 1506016"/>
                <a:gd name="connsiteY6" fmla="*/ 2339264 h 2353665"/>
                <a:gd name="connsiteX7" fmla="*/ 1208380 w 1506016"/>
                <a:gd name="connsiteY7" fmla="*/ 2336521 h 2353665"/>
                <a:gd name="connsiteX8" fmla="*/ 1231697 w 1506016"/>
                <a:gd name="connsiteY8" fmla="*/ 2167814 h 2353665"/>
                <a:gd name="connsiteX9" fmla="*/ 1265987 w 1506016"/>
                <a:gd name="connsiteY9" fmla="*/ 2171929 h 2353665"/>
                <a:gd name="connsiteX10" fmla="*/ 1273531 w 1506016"/>
                <a:gd name="connsiteY10" fmla="*/ 2112264 h 2353665"/>
                <a:gd name="connsiteX11" fmla="*/ 1244041 w 1506016"/>
                <a:gd name="connsiteY11" fmla="*/ 2083460 h 2353665"/>
                <a:gd name="connsiteX12" fmla="*/ 1261872 w 1506016"/>
                <a:gd name="connsiteY12" fmla="*/ 1955216 h 2353665"/>
                <a:gd name="connsiteX13" fmla="*/ 1307135 w 1506016"/>
                <a:gd name="connsiteY13" fmla="*/ 1942186 h 2353665"/>
                <a:gd name="connsiteX14" fmla="*/ 1316736 w 1506016"/>
                <a:gd name="connsiteY14" fmla="*/ 1868805 h 2353665"/>
                <a:gd name="connsiteX15" fmla="*/ 1236497 w 1506016"/>
                <a:gd name="connsiteY15" fmla="*/ 1852346 h 2353665"/>
                <a:gd name="connsiteX16" fmla="*/ 1303706 w 1506016"/>
                <a:gd name="connsiteY16" fmla="*/ 1401089 h 2353665"/>
                <a:gd name="connsiteX17" fmla="*/ 1304392 w 1506016"/>
                <a:gd name="connsiteY17" fmla="*/ 1401089 h 2353665"/>
                <a:gd name="connsiteX18" fmla="*/ 1306449 w 1506016"/>
                <a:gd name="connsiteY18" fmla="*/ 1390802 h 2353665"/>
                <a:gd name="connsiteX19" fmla="*/ 1305763 w 1506016"/>
                <a:gd name="connsiteY19" fmla="*/ 1390802 h 2353665"/>
                <a:gd name="connsiteX20" fmla="*/ 1358570 w 1506016"/>
                <a:gd name="connsiteY20" fmla="*/ 1038987 h 2353665"/>
                <a:gd name="connsiteX21" fmla="*/ 1358570 w 1506016"/>
                <a:gd name="connsiteY21" fmla="*/ 1038301 h 2353665"/>
                <a:gd name="connsiteX22" fmla="*/ 1373657 w 1506016"/>
                <a:gd name="connsiteY22" fmla="*/ 936803 h 2353665"/>
                <a:gd name="connsiteX23" fmla="*/ 1414120 w 1506016"/>
                <a:gd name="connsiteY23" fmla="*/ 907313 h 2353665"/>
                <a:gd name="connsiteX24" fmla="*/ 1465555 w 1506016"/>
                <a:gd name="connsiteY24" fmla="*/ 870280 h 2353665"/>
                <a:gd name="connsiteX25" fmla="*/ 1469669 w 1506016"/>
                <a:gd name="connsiteY25" fmla="*/ 848335 h 2353665"/>
                <a:gd name="connsiteX26" fmla="*/ 1470355 w 1506016"/>
                <a:gd name="connsiteY26" fmla="*/ 845591 h 2353665"/>
                <a:gd name="connsiteX27" fmla="*/ 1501902 w 1506016"/>
                <a:gd name="connsiteY27" fmla="*/ 834619 h 2353665"/>
                <a:gd name="connsiteX28" fmla="*/ 1506017 w 1506016"/>
                <a:gd name="connsiteY28" fmla="*/ 803758 h 2353665"/>
                <a:gd name="connsiteX29" fmla="*/ 1479956 w 1506016"/>
                <a:gd name="connsiteY29" fmla="*/ 792099 h 2353665"/>
                <a:gd name="connsiteX30" fmla="*/ 1484757 w 1506016"/>
                <a:gd name="connsiteY30" fmla="*/ 766724 h 235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6016" h="2353665">
                  <a:moveTo>
                    <a:pt x="1484757" y="766724"/>
                  </a:moveTo>
                  <a:lnTo>
                    <a:pt x="5486" y="0"/>
                  </a:lnTo>
                  <a:cubicBezTo>
                    <a:pt x="2057" y="21260"/>
                    <a:pt x="0" y="42520"/>
                    <a:pt x="0" y="64465"/>
                  </a:cubicBezTo>
                  <a:lnTo>
                    <a:pt x="0" y="1441552"/>
                  </a:lnTo>
                  <a:cubicBezTo>
                    <a:pt x="0" y="1575283"/>
                    <a:pt x="71323" y="1698727"/>
                    <a:pt x="187223" y="1765249"/>
                  </a:cubicBezTo>
                  <a:lnTo>
                    <a:pt x="1205636" y="2353666"/>
                  </a:lnTo>
                  <a:lnTo>
                    <a:pt x="1207694" y="2339264"/>
                  </a:lnTo>
                  <a:lnTo>
                    <a:pt x="1208380" y="2336521"/>
                  </a:lnTo>
                  <a:lnTo>
                    <a:pt x="1231697" y="2167814"/>
                  </a:lnTo>
                  <a:lnTo>
                    <a:pt x="1265987" y="2171929"/>
                  </a:lnTo>
                  <a:lnTo>
                    <a:pt x="1273531" y="2112264"/>
                  </a:lnTo>
                  <a:lnTo>
                    <a:pt x="1244041" y="2083460"/>
                  </a:lnTo>
                  <a:lnTo>
                    <a:pt x="1261872" y="1955216"/>
                  </a:lnTo>
                  <a:lnTo>
                    <a:pt x="1307135" y="1942186"/>
                  </a:lnTo>
                  <a:lnTo>
                    <a:pt x="1316736" y="1868805"/>
                  </a:lnTo>
                  <a:lnTo>
                    <a:pt x="1236497" y="1852346"/>
                  </a:lnTo>
                  <a:lnTo>
                    <a:pt x="1303706" y="1401089"/>
                  </a:lnTo>
                  <a:lnTo>
                    <a:pt x="1304392" y="1401089"/>
                  </a:lnTo>
                  <a:lnTo>
                    <a:pt x="1306449" y="1390802"/>
                  </a:lnTo>
                  <a:lnTo>
                    <a:pt x="1305763" y="1390802"/>
                  </a:lnTo>
                  <a:lnTo>
                    <a:pt x="1358570" y="1038987"/>
                  </a:lnTo>
                  <a:lnTo>
                    <a:pt x="1358570" y="1038301"/>
                  </a:lnTo>
                  <a:lnTo>
                    <a:pt x="1373657" y="936803"/>
                  </a:lnTo>
                  <a:lnTo>
                    <a:pt x="1414120" y="907313"/>
                  </a:lnTo>
                  <a:lnTo>
                    <a:pt x="1465555" y="870280"/>
                  </a:lnTo>
                  <a:lnTo>
                    <a:pt x="1469669" y="848335"/>
                  </a:lnTo>
                  <a:lnTo>
                    <a:pt x="1470355" y="845591"/>
                  </a:lnTo>
                  <a:lnTo>
                    <a:pt x="1501902" y="834619"/>
                  </a:lnTo>
                  <a:lnTo>
                    <a:pt x="1506017" y="803758"/>
                  </a:lnTo>
                  <a:lnTo>
                    <a:pt x="1479956" y="792099"/>
                  </a:lnTo>
                  <a:lnTo>
                    <a:pt x="1484757" y="766724"/>
                  </a:lnTo>
                  <a:close/>
                </a:path>
              </a:pathLst>
            </a:custGeom>
            <a:solidFill>
              <a:srgbClr val="A1E2E0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28A92EB-50A1-0FE7-E38C-4269FAE3A601}"/>
                </a:ext>
              </a:extLst>
            </p:cNvPr>
            <p:cNvSpPr/>
            <p:nvPr/>
          </p:nvSpPr>
          <p:spPr>
            <a:xfrm>
              <a:off x="9083496" y="1912696"/>
              <a:ext cx="1373657" cy="2547061"/>
            </a:xfrm>
            <a:custGeom>
              <a:avLst/>
              <a:gdLst>
                <a:gd name="connsiteX0" fmla="*/ 1185062 w 1373657"/>
                <a:gd name="connsiteY0" fmla="*/ 499263 h 2547061"/>
                <a:gd name="connsiteX1" fmla="*/ 320269 w 1373657"/>
                <a:gd name="connsiteY1" fmla="*/ 0 h 2547061"/>
                <a:gd name="connsiteX2" fmla="*/ 299009 w 1373657"/>
                <a:gd name="connsiteY2" fmla="*/ 11659 h 2547061"/>
                <a:gd name="connsiteX3" fmla="*/ 185166 w 1373657"/>
                <a:gd name="connsiteY3" fmla="*/ 469773 h 2547061"/>
                <a:gd name="connsiteX4" fmla="*/ 130988 w 1373657"/>
                <a:gd name="connsiteY4" fmla="*/ 492405 h 2547061"/>
                <a:gd name="connsiteX5" fmla="*/ 130988 w 1373657"/>
                <a:gd name="connsiteY5" fmla="*/ 602133 h 2547061"/>
                <a:gd name="connsiteX6" fmla="*/ 202997 w 1373657"/>
                <a:gd name="connsiteY6" fmla="*/ 615163 h 2547061"/>
                <a:gd name="connsiteX7" fmla="*/ 211912 w 1373657"/>
                <a:gd name="connsiteY7" fmla="*/ 711175 h 2547061"/>
                <a:gd name="connsiteX8" fmla="*/ 186538 w 1373657"/>
                <a:gd name="connsiteY8" fmla="*/ 712546 h 2547061"/>
                <a:gd name="connsiteX9" fmla="*/ 185166 w 1373657"/>
                <a:gd name="connsiteY9" fmla="*/ 700202 h 2547061"/>
                <a:gd name="connsiteX10" fmla="*/ 157048 w 1373657"/>
                <a:gd name="connsiteY10" fmla="*/ 702259 h 2547061"/>
                <a:gd name="connsiteX11" fmla="*/ 154991 w 1373657"/>
                <a:gd name="connsiteY11" fmla="*/ 676199 h 2547061"/>
                <a:gd name="connsiteX12" fmla="*/ 76810 w 1373657"/>
                <a:gd name="connsiteY12" fmla="*/ 602818 h 2547061"/>
                <a:gd name="connsiteX13" fmla="*/ 68580 w 1373657"/>
                <a:gd name="connsiteY13" fmla="*/ 515036 h 2547061"/>
                <a:gd name="connsiteX14" fmla="*/ 0 w 1373657"/>
                <a:gd name="connsiteY14" fmla="*/ 531495 h 2547061"/>
                <a:gd name="connsiteX15" fmla="*/ 33604 w 1373657"/>
                <a:gd name="connsiteY15" fmla="*/ 628193 h 2547061"/>
                <a:gd name="connsiteX16" fmla="*/ 132359 w 1373657"/>
                <a:gd name="connsiteY16" fmla="*/ 696087 h 2547061"/>
                <a:gd name="connsiteX17" fmla="*/ 133045 w 1373657"/>
                <a:gd name="connsiteY17" fmla="*/ 704317 h 2547061"/>
                <a:gd name="connsiteX18" fmla="*/ 110414 w 1373657"/>
                <a:gd name="connsiteY18" fmla="*/ 705688 h 2547061"/>
                <a:gd name="connsiteX19" fmla="*/ 117272 w 1373657"/>
                <a:gd name="connsiteY19" fmla="*/ 753009 h 2547061"/>
                <a:gd name="connsiteX20" fmla="*/ 136474 w 1373657"/>
                <a:gd name="connsiteY20" fmla="*/ 748208 h 2547061"/>
                <a:gd name="connsiteX21" fmla="*/ 156362 w 1373657"/>
                <a:gd name="connsiteY21" fmla="*/ 993724 h 2547061"/>
                <a:gd name="connsiteX22" fmla="*/ 130988 w 1373657"/>
                <a:gd name="connsiteY22" fmla="*/ 995782 h 2547061"/>
                <a:gd name="connsiteX23" fmla="*/ 137846 w 1373657"/>
                <a:gd name="connsiteY23" fmla="*/ 1043102 h 2547061"/>
                <a:gd name="connsiteX24" fmla="*/ 160477 w 1373657"/>
                <a:gd name="connsiteY24" fmla="*/ 1037616 h 2547061"/>
                <a:gd name="connsiteX25" fmla="*/ 183794 w 1373657"/>
                <a:gd name="connsiteY25" fmla="*/ 1327709 h 2547061"/>
                <a:gd name="connsiteX26" fmla="*/ 163906 w 1373657"/>
                <a:gd name="connsiteY26" fmla="*/ 1329081 h 2547061"/>
                <a:gd name="connsiteX27" fmla="*/ 170764 w 1373657"/>
                <a:gd name="connsiteY27" fmla="*/ 1376401 h 2547061"/>
                <a:gd name="connsiteX28" fmla="*/ 187223 w 1373657"/>
                <a:gd name="connsiteY28" fmla="*/ 1372286 h 2547061"/>
                <a:gd name="connsiteX29" fmla="*/ 189967 w 1373657"/>
                <a:gd name="connsiteY29" fmla="*/ 1405890 h 2547061"/>
                <a:gd name="connsiteX30" fmla="*/ 125501 w 1373657"/>
                <a:gd name="connsiteY30" fmla="*/ 1442923 h 2547061"/>
                <a:gd name="connsiteX31" fmla="*/ 142646 w 1373657"/>
                <a:gd name="connsiteY31" fmla="*/ 1593799 h 2547061"/>
                <a:gd name="connsiteX32" fmla="*/ 219456 w 1373657"/>
                <a:gd name="connsiteY32" fmla="*/ 1630833 h 2547061"/>
                <a:gd name="connsiteX33" fmla="*/ 220828 w 1373657"/>
                <a:gd name="connsiteY33" fmla="*/ 1664437 h 2547061"/>
                <a:gd name="connsiteX34" fmla="*/ 188595 w 1373657"/>
                <a:gd name="connsiteY34" fmla="*/ 1666494 h 2547061"/>
                <a:gd name="connsiteX35" fmla="*/ 195453 w 1373657"/>
                <a:gd name="connsiteY35" fmla="*/ 1713814 h 2547061"/>
                <a:gd name="connsiteX36" fmla="*/ 222885 w 1373657"/>
                <a:gd name="connsiteY36" fmla="*/ 1706956 h 2547061"/>
                <a:gd name="connsiteX37" fmla="*/ 237287 w 1373657"/>
                <a:gd name="connsiteY37" fmla="*/ 2028597 h 2547061"/>
                <a:gd name="connsiteX38" fmla="*/ 215341 w 1373657"/>
                <a:gd name="connsiteY38" fmla="*/ 2029968 h 2547061"/>
                <a:gd name="connsiteX39" fmla="*/ 222199 w 1373657"/>
                <a:gd name="connsiteY39" fmla="*/ 2077288 h 2547061"/>
                <a:gd name="connsiteX40" fmla="*/ 239344 w 1373657"/>
                <a:gd name="connsiteY40" fmla="*/ 2073174 h 2547061"/>
                <a:gd name="connsiteX41" fmla="*/ 263347 w 1373657"/>
                <a:gd name="connsiteY41" fmla="*/ 2326234 h 2547061"/>
                <a:gd name="connsiteX42" fmla="*/ 253060 w 1373657"/>
                <a:gd name="connsiteY42" fmla="*/ 2326920 h 2547061"/>
                <a:gd name="connsiteX43" fmla="*/ 259918 w 1373657"/>
                <a:gd name="connsiteY43" fmla="*/ 2374240 h 2547061"/>
                <a:gd name="connsiteX44" fmla="*/ 267462 w 1373657"/>
                <a:gd name="connsiteY44" fmla="*/ 2372182 h 2547061"/>
                <a:gd name="connsiteX45" fmla="*/ 272263 w 1373657"/>
                <a:gd name="connsiteY45" fmla="*/ 2420874 h 2547061"/>
                <a:gd name="connsiteX46" fmla="*/ 240716 w 1373657"/>
                <a:gd name="connsiteY46" fmla="*/ 2429790 h 2547061"/>
                <a:gd name="connsiteX47" fmla="*/ 212598 w 1373657"/>
                <a:gd name="connsiteY47" fmla="*/ 2504542 h 2547061"/>
                <a:gd name="connsiteX48" fmla="*/ 272263 w 1373657"/>
                <a:gd name="connsiteY48" fmla="*/ 2504542 h 2547061"/>
                <a:gd name="connsiteX49" fmla="*/ 331927 w 1373657"/>
                <a:gd name="connsiteY49" fmla="*/ 2444191 h 2547061"/>
                <a:gd name="connsiteX50" fmla="*/ 317525 w 1373657"/>
                <a:gd name="connsiteY50" fmla="*/ 2359838 h 2547061"/>
                <a:gd name="connsiteX51" fmla="*/ 331241 w 1373657"/>
                <a:gd name="connsiteY51" fmla="*/ 2356409 h 2547061"/>
                <a:gd name="connsiteX52" fmla="*/ 330556 w 1373657"/>
                <a:gd name="connsiteY52" fmla="*/ 2351608 h 2547061"/>
                <a:gd name="connsiteX53" fmla="*/ 361417 w 1373657"/>
                <a:gd name="connsiteY53" fmla="*/ 2348179 h 2547061"/>
                <a:gd name="connsiteX54" fmla="*/ 375133 w 1373657"/>
                <a:gd name="connsiteY54" fmla="*/ 2499055 h 2547061"/>
                <a:gd name="connsiteX55" fmla="*/ 359359 w 1373657"/>
                <a:gd name="connsiteY55" fmla="*/ 2499055 h 2547061"/>
                <a:gd name="connsiteX56" fmla="*/ 366903 w 1373657"/>
                <a:gd name="connsiteY56" fmla="*/ 2547061 h 2547061"/>
                <a:gd name="connsiteX57" fmla="*/ 379933 w 1373657"/>
                <a:gd name="connsiteY57" fmla="*/ 2547061 h 2547061"/>
                <a:gd name="connsiteX58" fmla="*/ 716661 w 1373657"/>
                <a:gd name="connsiteY58" fmla="*/ 2547061 h 2547061"/>
                <a:gd name="connsiteX59" fmla="*/ 736549 w 1373657"/>
                <a:gd name="connsiteY59" fmla="*/ 2547061 h 2547061"/>
                <a:gd name="connsiteX60" fmla="*/ 744779 w 1373657"/>
                <a:gd name="connsiteY60" fmla="*/ 2547061 h 2547061"/>
                <a:gd name="connsiteX61" fmla="*/ 783184 w 1373657"/>
                <a:gd name="connsiteY61" fmla="*/ 2547061 h 2547061"/>
                <a:gd name="connsiteX62" fmla="*/ 1144600 w 1373657"/>
                <a:gd name="connsiteY62" fmla="*/ 2547061 h 2547061"/>
                <a:gd name="connsiteX63" fmla="*/ 1186434 w 1373657"/>
                <a:gd name="connsiteY63" fmla="*/ 2523058 h 2547061"/>
                <a:gd name="connsiteX64" fmla="*/ 1373657 w 1373657"/>
                <a:gd name="connsiteY64" fmla="*/ 2199361 h 2547061"/>
                <a:gd name="connsiteX65" fmla="*/ 1373657 w 1373657"/>
                <a:gd name="connsiteY65" fmla="*/ 822960 h 2547061"/>
                <a:gd name="connsiteX66" fmla="*/ 1185062 w 1373657"/>
                <a:gd name="connsiteY66" fmla="*/ 499263 h 2547061"/>
                <a:gd name="connsiteX67" fmla="*/ 182423 w 1373657"/>
                <a:gd name="connsiteY67" fmla="*/ 991667 h 2547061"/>
                <a:gd name="connsiteX68" fmla="*/ 160477 w 1373657"/>
                <a:gd name="connsiteY68" fmla="*/ 742036 h 2547061"/>
                <a:gd name="connsiteX69" fmla="*/ 187909 w 1373657"/>
                <a:gd name="connsiteY69" fmla="*/ 735178 h 2547061"/>
                <a:gd name="connsiteX70" fmla="*/ 187223 w 1373657"/>
                <a:gd name="connsiteY70" fmla="*/ 730377 h 2547061"/>
                <a:gd name="connsiteX71" fmla="*/ 212598 w 1373657"/>
                <a:gd name="connsiteY71" fmla="*/ 727634 h 2547061"/>
                <a:gd name="connsiteX72" fmla="*/ 237287 w 1373657"/>
                <a:gd name="connsiteY72" fmla="*/ 1001268 h 2547061"/>
                <a:gd name="connsiteX73" fmla="*/ 205740 w 1373657"/>
                <a:gd name="connsiteY73" fmla="*/ 1003326 h 2547061"/>
                <a:gd name="connsiteX74" fmla="*/ 204368 w 1373657"/>
                <a:gd name="connsiteY74" fmla="*/ 990295 h 2547061"/>
                <a:gd name="connsiteX75" fmla="*/ 182423 w 1373657"/>
                <a:gd name="connsiteY75" fmla="*/ 991667 h 2547061"/>
                <a:gd name="connsiteX76" fmla="*/ 185852 w 1373657"/>
                <a:gd name="connsiteY76" fmla="*/ 1030072 h 2547061"/>
                <a:gd name="connsiteX77" fmla="*/ 207797 w 1373657"/>
                <a:gd name="connsiteY77" fmla="*/ 1024585 h 2547061"/>
                <a:gd name="connsiteX78" fmla="*/ 207112 w 1373657"/>
                <a:gd name="connsiteY78" fmla="*/ 1019785 h 2547061"/>
                <a:gd name="connsiteX79" fmla="*/ 239344 w 1373657"/>
                <a:gd name="connsiteY79" fmla="*/ 1016356 h 2547061"/>
                <a:gd name="connsiteX80" fmla="*/ 268148 w 1373657"/>
                <a:gd name="connsiteY80" fmla="*/ 1333881 h 2547061"/>
                <a:gd name="connsiteX81" fmla="*/ 238658 w 1373657"/>
                <a:gd name="connsiteY81" fmla="*/ 1335939 h 2547061"/>
                <a:gd name="connsiteX82" fmla="*/ 237287 w 1373657"/>
                <a:gd name="connsiteY82" fmla="*/ 1322908 h 2547061"/>
                <a:gd name="connsiteX83" fmla="*/ 211912 w 1373657"/>
                <a:gd name="connsiteY83" fmla="*/ 1324966 h 2547061"/>
                <a:gd name="connsiteX84" fmla="*/ 185852 w 1373657"/>
                <a:gd name="connsiteY84" fmla="*/ 1030072 h 2547061"/>
                <a:gd name="connsiteX85" fmla="*/ 241402 w 1373657"/>
                <a:gd name="connsiteY85" fmla="*/ 1602029 h 2547061"/>
                <a:gd name="connsiteX86" fmla="*/ 194767 w 1373657"/>
                <a:gd name="connsiteY86" fmla="*/ 1578712 h 2547061"/>
                <a:gd name="connsiteX87" fmla="*/ 176251 w 1373657"/>
                <a:gd name="connsiteY87" fmla="*/ 1484071 h 2547061"/>
                <a:gd name="connsiteX88" fmla="*/ 222199 w 1373657"/>
                <a:gd name="connsiteY88" fmla="*/ 1442238 h 2547061"/>
                <a:gd name="connsiteX89" fmla="*/ 215341 w 1373657"/>
                <a:gd name="connsiteY89" fmla="*/ 1364056 h 2547061"/>
                <a:gd name="connsiteX90" fmla="*/ 240030 w 1373657"/>
                <a:gd name="connsiteY90" fmla="*/ 1357884 h 2547061"/>
                <a:gd name="connsiteX91" fmla="*/ 239344 w 1373657"/>
                <a:gd name="connsiteY91" fmla="*/ 1353084 h 2547061"/>
                <a:gd name="connsiteX92" fmla="*/ 268834 w 1373657"/>
                <a:gd name="connsiteY92" fmla="*/ 1349655 h 2547061"/>
                <a:gd name="connsiteX93" fmla="*/ 273634 w 1373657"/>
                <a:gd name="connsiteY93" fmla="*/ 1401090 h 2547061"/>
                <a:gd name="connsiteX94" fmla="*/ 273634 w 1373657"/>
                <a:gd name="connsiteY94" fmla="*/ 1402461 h 2547061"/>
                <a:gd name="connsiteX95" fmla="*/ 279806 w 1373657"/>
                <a:gd name="connsiteY95" fmla="*/ 1470355 h 2547061"/>
                <a:gd name="connsiteX96" fmla="*/ 221513 w 1373657"/>
                <a:gd name="connsiteY96" fmla="*/ 1484757 h 2547061"/>
                <a:gd name="connsiteX97" fmla="*/ 235229 w 1373657"/>
                <a:gd name="connsiteY97" fmla="*/ 1551966 h 2547061"/>
                <a:gd name="connsiteX98" fmla="*/ 288036 w 1373657"/>
                <a:gd name="connsiteY98" fmla="*/ 1561567 h 2547061"/>
                <a:gd name="connsiteX99" fmla="*/ 298323 w 1373657"/>
                <a:gd name="connsiteY99" fmla="*/ 1671295 h 2547061"/>
                <a:gd name="connsiteX100" fmla="*/ 262661 w 1373657"/>
                <a:gd name="connsiteY100" fmla="*/ 1673352 h 2547061"/>
                <a:gd name="connsiteX101" fmla="*/ 261290 w 1373657"/>
                <a:gd name="connsiteY101" fmla="*/ 1660322 h 2547061"/>
                <a:gd name="connsiteX102" fmla="*/ 244145 w 1373657"/>
                <a:gd name="connsiteY102" fmla="*/ 1661694 h 2547061"/>
                <a:gd name="connsiteX103" fmla="*/ 241402 w 1373657"/>
                <a:gd name="connsiteY103" fmla="*/ 1602029 h 2547061"/>
                <a:gd name="connsiteX104" fmla="*/ 246888 w 1373657"/>
                <a:gd name="connsiteY104" fmla="*/ 1700098 h 2547061"/>
                <a:gd name="connsiteX105" fmla="*/ 264719 w 1373657"/>
                <a:gd name="connsiteY105" fmla="*/ 1695984 h 2547061"/>
                <a:gd name="connsiteX106" fmla="*/ 264033 w 1373657"/>
                <a:gd name="connsiteY106" fmla="*/ 1691183 h 2547061"/>
                <a:gd name="connsiteX107" fmla="*/ 299695 w 1373657"/>
                <a:gd name="connsiteY107" fmla="*/ 1687068 h 2547061"/>
                <a:gd name="connsiteX108" fmla="*/ 331241 w 1373657"/>
                <a:gd name="connsiteY108" fmla="*/ 2034769 h 2547061"/>
                <a:gd name="connsiteX109" fmla="*/ 289408 w 1373657"/>
                <a:gd name="connsiteY109" fmla="*/ 2037512 h 2547061"/>
                <a:gd name="connsiteX110" fmla="*/ 288036 w 1373657"/>
                <a:gd name="connsiteY110" fmla="*/ 2024482 h 2547061"/>
                <a:gd name="connsiteX111" fmla="*/ 262661 w 1373657"/>
                <a:gd name="connsiteY111" fmla="*/ 2026539 h 2547061"/>
                <a:gd name="connsiteX112" fmla="*/ 246888 w 1373657"/>
                <a:gd name="connsiteY112" fmla="*/ 1700098 h 2547061"/>
                <a:gd name="connsiteX113" fmla="*/ 328498 w 1373657"/>
                <a:gd name="connsiteY113" fmla="*/ 2334463 h 2547061"/>
                <a:gd name="connsiteX114" fmla="*/ 327127 w 1373657"/>
                <a:gd name="connsiteY114" fmla="*/ 2321433 h 2547061"/>
                <a:gd name="connsiteX115" fmla="*/ 309296 w 1373657"/>
                <a:gd name="connsiteY115" fmla="*/ 2322805 h 2547061"/>
                <a:gd name="connsiteX116" fmla="*/ 265405 w 1373657"/>
                <a:gd name="connsiteY116" fmla="*/ 2066316 h 2547061"/>
                <a:gd name="connsiteX117" fmla="*/ 265405 w 1373657"/>
                <a:gd name="connsiteY117" fmla="*/ 2066316 h 2547061"/>
                <a:gd name="connsiteX118" fmla="*/ 291465 w 1373657"/>
                <a:gd name="connsiteY118" fmla="*/ 2060143 h 2547061"/>
                <a:gd name="connsiteX119" fmla="*/ 290779 w 1373657"/>
                <a:gd name="connsiteY119" fmla="*/ 2055343 h 2547061"/>
                <a:gd name="connsiteX120" fmla="*/ 332613 w 1373657"/>
                <a:gd name="connsiteY120" fmla="*/ 2050542 h 2547061"/>
                <a:gd name="connsiteX121" fmla="*/ 350444 w 1373657"/>
                <a:gd name="connsiteY121" fmla="*/ 2248738 h 2547061"/>
                <a:gd name="connsiteX122" fmla="*/ 350444 w 1373657"/>
                <a:gd name="connsiteY122" fmla="*/ 2249424 h 2547061"/>
                <a:gd name="connsiteX123" fmla="*/ 350444 w 1373657"/>
                <a:gd name="connsiteY123" fmla="*/ 2249424 h 2547061"/>
                <a:gd name="connsiteX124" fmla="*/ 353873 w 1373657"/>
                <a:gd name="connsiteY124" fmla="*/ 2285772 h 2547061"/>
                <a:gd name="connsiteX125" fmla="*/ 353873 w 1373657"/>
                <a:gd name="connsiteY125" fmla="*/ 2289201 h 2547061"/>
                <a:gd name="connsiteX126" fmla="*/ 357988 w 1373657"/>
                <a:gd name="connsiteY126" fmla="*/ 2333092 h 2547061"/>
                <a:gd name="connsiteX127" fmla="*/ 328498 w 1373657"/>
                <a:gd name="connsiteY127" fmla="*/ 2334463 h 254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373657" h="2547061">
                  <a:moveTo>
                    <a:pt x="1185062" y="499263"/>
                  </a:moveTo>
                  <a:lnTo>
                    <a:pt x="320269" y="0"/>
                  </a:lnTo>
                  <a:lnTo>
                    <a:pt x="299009" y="11659"/>
                  </a:lnTo>
                  <a:lnTo>
                    <a:pt x="185166" y="469773"/>
                  </a:lnTo>
                  <a:lnTo>
                    <a:pt x="130988" y="492405"/>
                  </a:lnTo>
                  <a:lnTo>
                    <a:pt x="130988" y="602133"/>
                  </a:lnTo>
                  <a:lnTo>
                    <a:pt x="202997" y="615163"/>
                  </a:lnTo>
                  <a:lnTo>
                    <a:pt x="211912" y="711175"/>
                  </a:lnTo>
                  <a:lnTo>
                    <a:pt x="186538" y="712546"/>
                  </a:lnTo>
                  <a:lnTo>
                    <a:pt x="185166" y="700202"/>
                  </a:lnTo>
                  <a:lnTo>
                    <a:pt x="157048" y="702259"/>
                  </a:lnTo>
                  <a:lnTo>
                    <a:pt x="154991" y="676199"/>
                  </a:lnTo>
                  <a:lnTo>
                    <a:pt x="76810" y="602818"/>
                  </a:lnTo>
                  <a:lnTo>
                    <a:pt x="68580" y="515036"/>
                  </a:lnTo>
                  <a:cubicBezTo>
                    <a:pt x="29489" y="502006"/>
                    <a:pt x="6172" y="508178"/>
                    <a:pt x="0" y="531495"/>
                  </a:cubicBezTo>
                  <a:lnTo>
                    <a:pt x="33604" y="628193"/>
                  </a:lnTo>
                  <a:lnTo>
                    <a:pt x="132359" y="696087"/>
                  </a:lnTo>
                  <a:lnTo>
                    <a:pt x="133045" y="704317"/>
                  </a:lnTo>
                  <a:lnTo>
                    <a:pt x="110414" y="705688"/>
                  </a:lnTo>
                  <a:lnTo>
                    <a:pt x="117272" y="753009"/>
                  </a:lnTo>
                  <a:lnTo>
                    <a:pt x="136474" y="748208"/>
                  </a:lnTo>
                  <a:lnTo>
                    <a:pt x="156362" y="993724"/>
                  </a:lnTo>
                  <a:lnTo>
                    <a:pt x="130988" y="995782"/>
                  </a:lnTo>
                  <a:lnTo>
                    <a:pt x="137846" y="1043102"/>
                  </a:lnTo>
                  <a:lnTo>
                    <a:pt x="160477" y="1037616"/>
                  </a:lnTo>
                  <a:lnTo>
                    <a:pt x="183794" y="1327709"/>
                  </a:lnTo>
                  <a:lnTo>
                    <a:pt x="163906" y="1329081"/>
                  </a:lnTo>
                  <a:lnTo>
                    <a:pt x="170764" y="1376401"/>
                  </a:lnTo>
                  <a:lnTo>
                    <a:pt x="187223" y="1372286"/>
                  </a:lnTo>
                  <a:lnTo>
                    <a:pt x="189967" y="1405890"/>
                  </a:lnTo>
                  <a:lnTo>
                    <a:pt x="125501" y="1442923"/>
                  </a:lnTo>
                  <a:lnTo>
                    <a:pt x="142646" y="1593799"/>
                  </a:lnTo>
                  <a:lnTo>
                    <a:pt x="219456" y="1630833"/>
                  </a:lnTo>
                  <a:lnTo>
                    <a:pt x="220828" y="1664437"/>
                  </a:lnTo>
                  <a:lnTo>
                    <a:pt x="188595" y="1666494"/>
                  </a:lnTo>
                  <a:lnTo>
                    <a:pt x="195453" y="1713814"/>
                  </a:lnTo>
                  <a:lnTo>
                    <a:pt x="222885" y="1706956"/>
                  </a:lnTo>
                  <a:lnTo>
                    <a:pt x="237287" y="2028597"/>
                  </a:lnTo>
                  <a:lnTo>
                    <a:pt x="215341" y="2029968"/>
                  </a:lnTo>
                  <a:lnTo>
                    <a:pt x="222199" y="2077288"/>
                  </a:lnTo>
                  <a:lnTo>
                    <a:pt x="239344" y="2073174"/>
                  </a:lnTo>
                  <a:lnTo>
                    <a:pt x="263347" y="2326234"/>
                  </a:lnTo>
                  <a:lnTo>
                    <a:pt x="253060" y="2326920"/>
                  </a:lnTo>
                  <a:lnTo>
                    <a:pt x="259918" y="2374240"/>
                  </a:lnTo>
                  <a:lnTo>
                    <a:pt x="267462" y="2372182"/>
                  </a:lnTo>
                  <a:lnTo>
                    <a:pt x="272263" y="2420874"/>
                  </a:lnTo>
                  <a:lnTo>
                    <a:pt x="240716" y="2429790"/>
                  </a:lnTo>
                  <a:cubicBezTo>
                    <a:pt x="205054" y="2445563"/>
                    <a:pt x="192024" y="2468880"/>
                    <a:pt x="212598" y="2504542"/>
                  </a:cubicBezTo>
                  <a:cubicBezTo>
                    <a:pt x="231115" y="2519629"/>
                    <a:pt x="251003" y="2518944"/>
                    <a:pt x="272263" y="2504542"/>
                  </a:cubicBezTo>
                  <a:lnTo>
                    <a:pt x="331927" y="2444191"/>
                  </a:lnTo>
                  <a:lnTo>
                    <a:pt x="317525" y="2359838"/>
                  </a:lnTo>
                  <a:lnTo>
                    <a:pt x="331241" y="2356409"/>
                  </a:lnTo>
                  <a:lnTo>
                    <a:pt x="330556" y="2351608"/>
                  </a:lnTo>
                  <a:lnTo>
                    <a:pt x="361417" y="2348179"/>
                  </a:lnTo>
                  <a:lnTo>
                    <a:pt x="375133" y="2499055"/>
                  </a:lnTo>
                  <a:lnTo>
                    <a:pt x="359359" y="2499055"/>
                  </a:lnTo>
                  <a:lnTo>
                    <a:pt x="366903" y="2547061"/>
                  </a:lnTo>
                  <a:lnTo>
                    <a:pt x="379933" y="2547061"/>
                  </a:lnTo>
                  <a:lnTo>
                    <a:pt x="716661" y="2547061"/>
                  </a:lnTo>
                  <a:lnTo>
                    <a:pt x="736549" y="2547061"/>
                  </a:lnTo>
                  <a:lnTo>
                    <a:pt x="744779" y="2547061"/>
                  </a:lnTo>
                  <a:lnTo>
                    <a:pt x="783184" y="2547061"/>
                  </a:lnTo>
                  <a:lnTo>
                    <a:pt x="1144600" y="2547061"/>
                  </a:lnTo>
                  <a:lnTo>
                    <a:pt x="1186434" y="2523058"/>
                  </a:lnTo>
                  <a:cubicBezTo>
                    <a:pt x="1302334" y="2456536"/>
                    <a:pt x="1373657" y="2333092"/>
                    <a:pt x="1373657" y="2199361"/>
                  </a:cubicBezTo>
                  <a:lnTo>
                    <a:pt x="1373657" y="822960"/>
                  </a:lnTo>
                  <a:cubicBezTo>
                    <a:pt x="1371600" y="689229"/>
                    <a:pt x="1300277" y="565785"/>
                    <a:pt x="1185062" y="499263"/>
                  </a:cubicBezTo>
                  <a:close/>
                  <a:moveTo>
                    <a:pt x="182423" y="991667"/>
                  </a:moveTo>
                  <a:lnTo>
                    <a:pt x="160477" y="742036"/>
                  </a:lnTo>
                  <a:lnTo>
                    <a:pt x="187909" y="735178"/>
                  </a:lnTo>
                  <a:lnTo>
                    <a:pt x="187223" y="730377"/>
                  </a:lnTo>
                  <a:lnTo>
                    <a:pt x="212598" y="727634"/>
                  </a:lnTo>
                  <a:lnTo>
                    <a:pt x="237287" y="1001268"/>
                  </a:lnTo>
                  <a:lnTo>
                    <a:pt x="205740" y="1003326"/>
                  </a:lnTo>
                  <a:lnTo>
                    <a:pt x="204368" y="990295"/>
                  </a:lnTo>
                  <a:lnTo>
                    <a:pt x="182423" y="991667"/>
                  </a:lnTo>
                  <a:close/>
                  <a:moveTo>
                    <a:pt x="185852" y="1030072"/>
                  </a:moveTo>
                  <a:lnTo>
                    <a:pt x="207797" y="1024585"/>
                  </a:lnTo>
                  <a:lnTo>
                    <a:pt x="207112" y="1019785"/>
                  </a:lnTo>
                  <a:lnTo>
                    <a:pt x="239344" y="1016356"/>
                  </a:lnTo>
                  <a:lnTo>
                    <a:pt x="268148" y="1333881"/>
                  </a:lnTo>
                  <a:lnTo>
                    <a:pt x="238658" y="1335939"/>
                  </a:lnTo>
                  <a:lnTo>
                    <a:pt x="237287" y="1322908"/>
                  </a:lnTo>
                  <a:lnTo>
                    <a:pt x="211912" y="1324966"/>
                  </a:lnTo>
                  <a:lnTo>
                    <a:pt x="185852" y="1030072"/>
                  </a:lnTo>
                  <a:close/>
                  <a:moveTo>
                    <a:pt x="241402" y="1602029"/>
                  </a:moveTo>
                  <a:lnTo>
                    <a:pt x="194767" y="1578712"/>
                  </a:lnTo>
                  <a:lnTo>
                    <a:pt x="176251" y="1484071"/>
                  </a:lnTo>
                  <a:lnTo>
                    <a:pt x="222199" y="1442238"/>
                  </a:lnTo>
                  <a:lnTo>
                    <a:pt x="215341" y="1364056"/>
                  </a:lnTo>
                  <a:lnTo>
                    <a:pt x="240030" y="1357884"/>
                  </a:lnTo>
                  <a:lnTo>
                    <a:pt x="239344" y="1353084"/>
                  </a:lnTo>
                  <a:lnTo>
                    <a:pt x="268834" y="1349655"/>
                  </a:lnTo>
                  <a:lnTo>
                    <a:pt x="273634" y="1401090"/>
                  </a:lnTo>
                  <a:lnTo>
                    <a:pt x="273634" y="1402461"/>
                  </a:lnTo>
                  <a:lnTo>
                    <a:pt x="279806" y="1470355"/>
                  </a:lnTo>
                  <a:lnTo>
                    <a:pt x="221513" y="1484757"/>
                  </a:lnTo>
                  <a:lnTo>
                    <a:pt x="235229" y="1551966"/>
                  </a:lnTo>
                  <a:lnTo>
                    <a:pt x="288036" y="1561567"/>
                  </a:lnTo>
                  <a:lnTo>
                    <a:pt x="298323" y="1671295"/>
                  </a:lnTo>
                  <a:lnTo>
                    <a:pt x="262661" y="1673352"/>
                  </a:lnTo>
                  <a:lnTo>
                    <a:pt x="261290" y="1660322"/>
                  </a:lnTo>
                  <a:lnTo>
                    <a:pt x="244145" y="1661694"/>
                  </a:lnTo>
                  <a:lnTo>
                    <a:pt x="241402" y="1602029"/>
                  </a:lnTo>
                  <a:close/>
                  <a:moveTo>
                    <a:pt x="246888" y="1700098"/>
                  </a:moveTo>
                  <a:lnTo>
                    <a:pt x="264719" y="1695984"/>
                  </a:lnTo>
                  <a:lnTo>
                    <a:pt x="264033" y="1691183"/>
                  </a:lnTo>
                  <a:lnTo>
                    <a:pt x="299695" y="1687068"/>
                  </a:lnTo>
                  <a:lnTo>
                    <a:pt x="331241" y="2034769"/>
                  </a:lnTo>
                  <a:lnTo>
                    <a:pt x="289408" y="2037512"/>
                  </a:lnTo>
                  <a:lnTo>
                    <a:pt x="288036" y="2024482"/>
                  </a:lnTo>
                  <a:lnTo>
                    <a:pt x="262661" y="2026539"/>
                  </a:lnTo>
                  <a:lnTo>
                    <a:pt x="246888" y="1700098"/>
                  </a:lnTo>
                  <a:close/>
                  <a:moveTo>
                    <a:pt x="328498" y="2334463"/>
                  </a:moveTo>
                  <a:lnTo>
                    <a:pt x="327127" y="2321433"/>
                  </a:lnTo>
                  <a:lnTo>
                    <a:pt x="309296" y="2322805"/>
                  </a:lnTo>
                  <a:lnTo>
                    <a:pt x="265405" y="2066316"/>
                  </a:lnTo>
                  <a:lnTo>
                    <a:pt x="265405" y="2066316"/>
                  </a:lnTo>
                  <a:lnTo>
                    <a:pt x="291465" y="2060143"/>
                  </a:lnTo>
                  <a:lnTo>
                    <a:pt x="290779" y="2055343"/>
                  </a:lnTo>
                  <a:lnTo>
                    <a:pt x="332613" y="2050542"/>
                  </a:lnTo>
                  <a:lnTo>
                    <a:pt x="350444" y="2248738"/>
                  </a:lnTo>
                  <a:lnTo>
                    <a:pt x="350444" y="2249424"/>
                  </a:lnTo>
                  <a:lnTo>
                    <a:pt x="350444" y="2249424"/>
                  </a:lnTo>
                  <a:lnTo>
                    <a:pt x="353873" y="2285772"/>
                  </a:lnTo>
                  <a:lnTo>
                    <a:pt x="353873" y="2289201"/>
                  </a:lnTo>
                  <a:lnTo>
                    <a:pt x="357988" y="2333092"/>
                  </a:lnTo>
                  <a:lnTo>
                    <a:pt x="328498" y="2334463"/>
                  </a:lnTo>
                  <a:close/>
                </a:path>
              </a:pathLst>
            </a:custGeom>
            <a:solidFill>
              <a:srgbClr val="A1E2E0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9D350C4-3C0F-9E7F-EEB6-A5D2F2818598}"/>
                </a:ext>
              </a:extLst>
            </p:cNvPr>
            <p:cNvSpPr/>
            <p:nvPr/>
          </p:nvSpPr>
          <p:spPr>
            <a:xfrm>
              <a:off x="8196522" y="3650571"/>
              <a:ext cx="1839566" cy="1524303"/>
            </a:xfrm>
            <a:custGeom>
              <a:avLst/>
              <a:gdLst>
                <a:gd name="connsiteX0" fmla="*/ 535158 w 1839566"/>
                <a:gd name="connsiteY0" fmla="*/ 106927 h 1524303"/>
                <a:gd name="connsiteX1" fmla="*/ 77043 w 1839566"/>
                <a:gd name="connsiteY1" fmla="*/ 954575 h 1524303"/>
                <a:gd name="connsiteX2" fmla="*/ 21493 w 1839566"/>
                <a:gd name="connsiteY2" fmla="*/ 1194605 h 1524303"/>
                <a:gd name="connsiteX3" fmla="*/ 505668 w 1839566"/>
                <a:gd name="connsiteY3" fmla="*/ 1474412 h 1524303"/>
                <a:gd name="connsiteX4" fmla="*/ 879429 w 1839566"/>
                <a:gd name="connsiteY4" fmla="*/ 1474412 h 1524303"/>
                <a:gd name="connsiteX5" fmla="*/ 1768912 w 1839566"/>
                <a:gd name="connsiteY5" fmla="*/ 960748 h 1524303"/>
                <a:gd name="connsiteX6" fmla="*/ 1790857 w 1839566"/>
                <a:gd name="connsiteY6" fmla="*/ 24631 h 1524303"/>
                <a:gd name="connsiteX7" fmla="*/ 535158 w 1839566"/>
                <a:gd name="connsiteY7" fmla="*/ 106927 h 15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9566" h="1524303">
                  <a:moveTo>
                    <a:pt x="535158" y="106927"/>
                  </a:moveTo>
                  <a:cubicBezTo>
                    <a:pt x="535158" y="106927"/>
                    <a:pt x="383596" y="710431"/>
                    <a:pt x="77043" y="954575"/>
                  </a:cubicBezTo>
                  <a:cubicBezTo>
                    <a:pt x="-4567" y="1019726"/>
                    <a:pt x="-18283" y="1106137"/>
                    <a:pt x="21493" y="1194605"/>
                  </a:cubicBezTo>
                  <a:lnTo>
                    <a:pt x="505668" y="1474412"/>
                  </a:lnTo>
                  <a:cubicBezTo>
                    <a:pt x="621568" y="1540934"/>
                    <a:pt x="763529" y="1540934"/>
                    <a:pt x="879429" y="1474412"/>
                  </a:cubicBezTo>
                  <a:lnTo>
                    <a:pt x="1768912" y="960748"/>
                  </a:lnTo>
                  <a:cubicBezTo>
                    <a:pt x="1867667" y="574642"/>
                    <a:pt x="1851208" y="97325"/>
                    <a:pt x="1790857" y="24631"/>
                  </a:cubicBezTo>
                  <a:cubicBezTo>
                    <a:pt x="1718163" y="-61780"/>
                    <a:pt x="535158" y="106927"/>
                    <a:pt x="535158" y="106927"/>
                  </a:cubicBezTo>
                  <a:close/>
                </a:path>
              </a:pathLst>
            </a:custGeom>
            <a:gradFill>
              <a:gsLst>
                <a:gs pos="0">
                  <a:srgbClr val="25CD98"/>
                </a:gs>
                <a:gs pos="50000">
                  <a:srgbClr val="21C38F"/>
                </a:gs>
                <a:gs pos="100000">
                  <a:srgbClr val="1EBA86"/>
                </a:gs>
              </a:gsLst>
              <a:lin ang="6187224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4" name="Graphic 91">
              <a:extLst>
                <a:ext uri="{FF2B5EF4-FFF2-40B4-BE49-F238E27FC236}">
                  <a16:creationId xmlns:a16="http://schemas.microsoft.com/office/drawing/2014/main" id="{D031857B-477E-D596-7E9C-FA33AC1E1F3C}"/>
                </a:ext>
              </a:extLst>
            </p:cNvPr>
            <p:cNvGrpSpPr/>
            <p:nvPr/>
          </p:nvGrpSpPr>
          <p:grpSpPr>
            <a:xfrm>
              <a:off x="6803816" y="3848709"/>
              <a:ext cx="1450386" cy="855981"/>
              <a:chOff x="6803816" y="3848709"/>
              <a:chExt cx="1450386" cy="855981"/>
            </a:xfrm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9784D1F-4009-6AC6-575A-2BCE1DE3B1AC}"/>
                  </a:ext>
                </a:extLst>
              </p:cNvPr>
              <p:cNvSpPr/>
              <p:nvPr/>
            </p:nvSpPr>
            <p:spPr>
              <a:xfrm>
                <a:off x="7122535" y="3848709"/>
                <a:ext cx="1131667" cy="855981"/>
              </a:xfrm>
              <a:custGeom>
                <a:avLst/>
                <a:gdLst>
                  <a:gd name="connsiteX0" fmla="*/ 893856 w 1131667"/>
                  <a:gd name="connsiteY0" fmla="*/ 0 h 855981"/>
                  <a:gd name="connsiteX1" fmla="*/ 603076 w 1131667"/>
                  <a:gd name="connsiteY1" fmla="*/ 484861 h 855981"/>
                  <a:gd name="connsiteX2" fmla="*/ 31119 w 1131667"/>
                  <a:gd name="connsiteY2" fmla="*/ 326441 h 855981"/>
                  <a:gd name="connsiteX3" fmla="*/ 8488 w 1131667"/>
                  <a:gd name="connsiteY3" fmla="*/ 410108 h 855981"/>
                  <a:gd name="connsiteX4" fmla="*/ 686744 w 1131667"/>
                  <a:gd name="connsiteY4" fmla="*/ 855878 h 855981"/>
                  <a:gd name="connsiteX5" fmla="*/ 1106454 w 1131667"/>
                  <a:gd name="connsiteY5" fmla="*/ 530809 h 855981"/>
                  <a:gd name="connsiteX6" fmla="*/ 893856 w 1131667"/>
                  <a:gd name="connsiteY6" fmla="*/ 0 h 85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667" h="855981">
                    <a:moveTo>
                      <a:pt x="893856" y="0"/>
                    </a:moveTo>
                    <a:cubicBezTo>
                      <a:pt x="893856" y="0"/>
                      <a:pt x="763554" y="414223"/>
                      <a:pt x="603076" y="484861"/>
                    </a:cubicBezTo>
                    <a:cubicBezTo>
                      <a:pt x="509808" y="526009"/>
                      <a:pt x="136732" y="501320"/>
                      <a:pt x="31119" y="326441"/>
                    </a:cubicBezTo>
                    <a:cubicBezTo>
                      <a:pt x="31119" y="326441"/>
                      <a:pt x="-19630" y="365531"/>
                      <a:pt x="8488" y="410108"/>
                    </a:cubicBezTo>
                    <a:cubicBezTo>
                      <a:pt x="36606" y="454685"/>
                      <a:pt x="510493" y="863422"/>
                      <a:pt x="686744" y="855878"/>
                    </a:cubicBezTo>
                    <a:cubicBezTo>
                      <a:pt x="932946" y="845591"/>
                      <a:pt x="989868" y="721462"/>
                      <a:pt x="1106454" y="530809"/>
                    </a:cubicBezTo>
                    <a:cubicBezTo>
                      <a:pt x="1223725" y="341528"/>
                      <a:pt x="893856" y="0"/>
                      <a:pt x="893856" y="0"/>
                    </a:cubicBezTo>
                    <a:close/>
                  </a:path>
                </a:pathLst>
              </a:custGeom>
              <a:solidFill>
                <a:srgbClr val="EDC62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A6DACB6-C502-1B96-859B-FD0CEEC25902}"/>
                  </a:ext>
                </a:extLst>
              </p:cNvPr>
              <p:cNvSpPr/>
              <p:nvPr/>
            </p:nvSpPr>
            <p:spPr>
              <a:xfrm>
                <a:off x="6971917" y="3986337"/>
                <a:ext cx="197441" cy="282922"/>
              </a:xfrm>
              <a:custGeom>
                <a:avLst/>
                <a:gdLst>
                  <a:gd name="connsiteX0" fmla="*/ 194081 w 197441"/>
                  <a:gd name="connsiteY0" fmla="*/ 215559 h 282922"/>
                  <a:gd name="connsiteX1" fmla="*/ 183794 w 197441"/>
                  <a:gd name="connsiteY1" fmla="*/ 140121 h 282922"/>
                  <a:gd name="connsiteX2" fmla="*/ 103556 w 197441"/>
                  <a:gd name="connsiteY2" fmla="*/ 7076 h 282922"/>
                  <a:gd name="connsiteX3" fmla="*/ 80239 w 197441"/>
                  <a:gd name="connsiteY3" fmla="*/ 64683 h 282922"/>
                  <a:gd name="connsiteX4" fmla="*/ 0 w 197441"/>
                  <a:gd name="connsiteY4" fmla="*/ 149722 h 282922"/>
                  <a:gd name="connsiteX5" fmla="*/ 159106 w 197441"/>
                  <a:gd name="connsiteY5" fmla="*/ 273852 h 282922"/>
                  <a:gd name="connsiteX6" fmla="*/ 194081 w 197441"/>
                  <a:gd name="connsiteY6" fmla="*/ 215559 h 282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441" h="282922">
                    <a:moveTo>
                      <a:pt x="194081" y="215559"/>
                    </a:moveTo>
                    <a:cubicBezTo>
                      <a:pt x="194081" y="215559"/>
                      <a:pt x="206426" y="155209"/>
                      <a:pt x="183794" y="140121"/>
                    </a:cubicBezTo>
                    <a:cubicBezTo>
                      <a:pt x="161163" y="125719"/>
                      <a:pt x="102870" y="28336"/>
                      <a:pt x="103556" y="7076"/>
                    </a:cubicBezTo>
                    <a:cubicBezTo>
                      <a:pt x="104242" y="-14184"/>
                      <a:pt x="50749" y="14620"/>
                      <a:pt x="80239" y="64683"/>
                    </a:cubicBezTo>
                    <a:cubicBezTo>
                      <a:pt x="109728" y="114746"/>
                      <a:pt x="0" y="104459"/>
                      <a:pt x="0" y="149722"/>
                    </a:cubicBezTo>
                    <a:cubicBezTo>
                      <a:pt x="0" y="194299"/>
                      <a:pt x="44577" y="317057"/>
                      <a:pt x="159106" y="273852"/>
                    </a:cubicBezTo>
                    <a:lnTo>
                      <a:pt x="194081" y="215559"/>
                    </a:lnTo>
                    <a:close/>
                  </a:path>
                </a:pathLst>
              </a:custGeom>
              <a:solidFill>
                <a:srgbClr val="EDC62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" name="Graphic 91">
                <a:extLst>
                  <a:ext uri="{FF2B5EF4-FFF2-40B4-BE49-F238E27FC236}">
                    <a16:creationId xmlns:a16="http://schemas.microsoft.com/office/drawing/2014/main" id="{950CE3BE-4B3D-0DD3-C037-E193CBD8A0FB}"/>
                  </a:ext>
                </a:extLst>
              </p:cNvPr>
              <p:cNvGrpSpPr/>
              <p:nvPr/>
            </p:nvGrpSpPr>
            <p:grpSpPr>
              <a:xfrm>
                <a:off x="6803816" y="3928158"/>
                <a:ext cx="401800" cy="418306"/>
                <a:chOff x="6803816" y="3928158"/>
                <a:chExt cx="401800" cy="418306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22E6BF71-6B5E-8B0B-6A3A-E083D658F774}"/>
                    </a:ext>
                  </a:extLst>
                </p:cNvPr>
                <p:cNvSpPr/>
                <p:nvPr/>
              </p:nvSpPr>
              <p:spPr>
                <a:xfrm>
                  <a:off x="6821714" y="4104150"/>
                  <a:ext cx="55562" cy="45111"/>
                </a:xfrm>
                <a:custGeom>
                  <a:avLst/>
                  <a:gdLst>
                    <a:gd name="connsiteX0" fmla="*/ 26073 w 55562"/>
                    <a:gd name="connsiteY0" fmla="*/ 363 h 45111"/>
                    <a:gd name="connsiteX1" fmla="*/ 13 w 55562"/>
                    <a:gd name="connsiteY1" fmla="*/ 7221 h 45111"/>
                    <a:gd name="connsiteX2" fmla="*/ 55563 w 55562"/>
                    <a:gd name="connsiteY2" fmla="*/ 44940 h 45111"/>
                    <a:gd name="connsiteX3" fmla="*/ 26073 w 55562"/>
                    <a:gd name="connsiteY3" fmla="*/ 363 h 45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562" h="45111">
                      <a:moveTo>
                        <a:pt x="26073" y="363"/>
                      </a:moveTo>
                      <a:cubicBezTo>
                        <a:pt x="26073" y="363"/>
                        <a:pt x="-673" y="-2381"/>
                        <a:pt x="13" y="7221"/>
                      </a:cubicBezTo>
                      <a:cubicBezTo>
                        <a:pt x="699" y="16822"/>
                        <a:pt x="8928" y="47683"/>
                        <a:pt x="55563" y="44940"/>
                      </a:cubicBezTo>
                      <a:lnTo>
                        <a:pt x="26073" y="363"/>
                      </a:ln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0F3DBFB0-0F33-7728-5DEC-89C32F9334D0}"/>
                    </a:ext>
                  </a:extLst>
                </p:cNvPr>
                <p:cNvSpPr/>
                <p:nvPr/>
              </p:nvSpPr>
              <p:spPr>
                <a:xfrm>
                  <a:off x="6803816" y="3928158"/>
                  <a:ext cx="401800" cy="418306"/>
                </a:xfrm>
                <a:custGeom>
                  <a:avLst/>
                  <a:gdLst>
                    <a:gd name="connsiteX0" fmla="*/ 159186 w 401800"/>
                    <a:gd name="connsiteY0" fmla="*/ 20678 h 418306"/>
                    <a:gd name="connsiteX1" fmla="*/ 375899 w 401800"/>
                    <a:gd name="connsiteY1" fmla="*/ 253164 h 418306"/>
                    <a:gd name="connsiteX2" fmla="*/ 383443 w 401800"/>
                    <a:gd name="connsiteY2" fmla="*/ 326545 h 418306"/>
                    <a:gd name="connsiteX3" fmla="*/ 318978 w 401800"/>
                    <a:gd name="connsiteY3" fmla="*/ 402668 h 418306"/>
                    <a:gd name="connsiteX4" fmla="*/ 258627 w 401800"/>
                    <a:gd name="connsiteY4" fmla="*/ 410898 h 418306"/>
                    <a:gd name="connsiteX5" fmla="*/ 14482 w 401800"/>
                    <a:gd name="connsiteY5" fmla="*/ 150980 h 418306"/>
                    <a:gd name="connsiteX6" fmla="*/ 6939 w 401800"/>
                    <a:gd name="connsiteY6" fmla="*/ 96802 h 418306"/>
                    <a:gd name="connsiteX7" fmla="*/ 111180 w 401800"/>
                    <a:gd name="connsiteY7" fmla="*/ 6962 h 418306"/>
                    <a:gd name="connsiteX8" fmla="*/ 159186 w 401800"/>
                    <a:gd name="connsiteY8" fmla="*/ 20678 h 418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1800" h="418306">
                      <a:moveTo>
                        <a:pt x="159186" y="20678"/>
                      </a:moveTo>
                      <a:cubicBezTo>
                        <a:pt x="173588" y="40566"/>
                        <a:pt x="325150" y="219560"/>
                        <a:pt x="375899" y="253164"/>
                      </a:cubicBezTo>
                      <a:cubicBezTo>
                        <a:pt x="429391" y="288140"/>
                        <a:pt x="383443" y="326545"/>
                        <a:pt x="383443" y="326545"/>
                      </a:cubicBezTo>
                      <a:lnTo>
                        <a:pt x="318978" y="402668"/>
                      </a:lnTo>
                      <a:cubicBezTo>
                        <a:pt x="318978" y="402668"/>
                        <a:pt x="292231" y="431472"/>
                        <a:pt x="258627" y="410898"/>
                      </a:cubicBezTo>
                      <a:cubicBezTo>
                        <a:pt x="225023" y="390324"/>
                        <a:pt x="57688" y="222989"/>
                        <a:pt x="14482" y="150980"/>
                      </a:cubicBezTo>
                      <a:cubicBezTo>
                        <a:pt x="14482" y="150980"/>
                        <a:pt x="-12264" y="117376"/>
                        <a:pt x="6939" y="96802"/>
                      </a:cubicBezTo>
                      <a:cubicBezTo>
                        <a:pt x="26141" y="76228"/>
                        <a:pt x="111180" y="6962"/>
                        <a:pt x="111180" y="6962"/>
                      </a:cubicBezTo>
                      <a:cubicBezTo>
                        <a:pt x="111180" y="6962"/>
                        <a:pt x="133126" y="-15670"/>
                        <a:pt x="159186" y="20678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A6940D53-99A1-F61E-778B-0DD41AB089A3}"/>
                    </a:ext>
                  </a:extLst>
                </p:cNvPr>
                <p:cNvSpPr/>
                <p:nvPr/>
              </p:nvSpPr>
              <p:spPr>
                <a:xfrm>
                  <a:off x="6839312" y="3958407"/>
                  <a:ext cx="339273" cy="356256"/>
                </a:xfrm>
                <a:custGeom>
                  <a:avLst/>
                  <a:gdLst>
                    <a:gd name="connsiteX0" fmla="*/ 127119 w 339273"/>
                    <a:gd name="connsiteY0" fmla="*/ 10317 h 356256"/>
                    <a:gd name="connsiteX1" fmla="*/ 319143 w 339273"/>
                    <a:gd name="connsiteY1" fmla="*/ 216057 h 356256"/>
                    <a:gd name="connsiteX2" fmla="*/ 324630 w 339273"/>
                    <a:gd name="connsiteY2" fmla="*/ 278465 h 356256"/>
                    <a:gd name="connsiteX3" fmla="*/ 269080 w 339273"/>
                    <a:gd name="connsiteY3" fmla="*/ 342930 h 356256"/>
                    <a:gd name="connsiteX4" fmla="*/ 217645 w 339273"/>
                    <a:gd name="connsiteY4" fmla="*/ 349788 h 356256"/>
                    <a:gd name="connsiteX5" fmla="*/ 11905 w 339273"/>
                    <a:gd name="connsiteY5" fmla="*/ 126217 h 356256"/>
                    <a:gd name="connsiteX6" fmla="*/ 6418 w 339273"/>
                    <a:gd name="connsiteY6" fmla="*/ 80269 h 356256"/>
                    <a:gd name="connsiteX7" fmla="*/ 91458 w 339273"/>
                    <a:gd name="connsiteY7" fmla="*/ 8260 h 356256"/>
                    <a:gd name="connsiteX8" fmla="*/ 127119 w 339273"/>
                    <a:gd name="connsiteY8" fmla="*/ 10317 h 35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9273" h="356256">
                      <a:moveTo>
                        <a:pt x="127119" y="10317"/>
                      </a:moveTo>
                      <a:cubicBezTo>
                        <a:pt x="145636" y="30205"/>
                        <a:pt x="278681" y="183139"/>
                        <a:pt x="319143" y="216057"/>
                      </a:cubicBezTo>
                      <a:cubicBezTo>
                        <a:pt x="360977" y="249661"/>
                        <a:pt x="324630" y="278465"/>
                        <a:pt x="324630" y="278465"/>
                      </a:cubicBezTo>
                      <a:lnTo>
                        <a:pt x="269080" y="342930"/>
                      </a:lnTo>
                      <a:cubicBezTo>
                        <a:pt x="269080" y="342930"/>
                        <a:pt x="246448" y="367619"/>
                        <a:pt x="217645" y="349788"/>
                      </a:cubicBezTo>
                      <a:cubicBezTo>
                        <a:pt x="188841" y="331957"/>
                        <a:pt x="48252" y="187939"/>
                        <a:pt x="11905" y="126217"/>
                      </a:cubicBezTo>
                      <a:cubicBezTo>
                        <a:pt x="11905" y="126217"/>
                        <a:pt x="-10727" y="97414"/>
                        <a:pt x="6418" y="80269"/>
                      </a:cubicBezTo>
                      <a:cubicBezTo>
                        <a:pt x="23563" y="63124"/>
                        <a:pt x="91458" y="8260"/>
                        <a:pt x="91458" y="8260"/>
                      </a:cubicBezTo>
                      <a:cubicBezTo>
                        <a:pt x="91458" y="8260"/>
                        <a:pt x="107231" y="-11629"/>
                        <a:pt x="127119" y="103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FB833A5D-71B2-C61F-D3CE-91E8BF42E397}"/>
                    </a:ext>
                  </a:extLst>
                </p:cNvPr>
                <p:cNvSpPr/>
                <p:nvPr/>
              </p:nvSpPr>
              <p:spPr>
                <a:xfrm rot="-1692155">
                  <a:off x="6843431" y="4011446"/>
                  <a:ext cx="10973" cy="10973"/>
                </a:xfrm>
                <a:custGeom>
                  <a:avLst/>
                  <a:gdLst>
                    <a:gd name="connsiteX0" fmla="*/ 10973 w 10973"/>
                    <a:gd name="connsiteY0" fmla="*/ 5487 h 10973"/>
                    <a:gd name="connsiteX1" fmla="*/ 5486 w 10973"/>
                    <a:gd name="connsiteY1" fmla="*/ 10973 h 10973"/>
                    <a:gd name="connsiteX2" fmla="*/ 0 w 10973"/>
                    <a:gd name="connsiteY2" fmla="*/ 5487 h 10973"/>
                    <a:gd name="connsiteX3" fmla="*/ 5486 w 10973"/>
                    <a:gd name="connsiteY3" fmla="*/ 0 h 10973"/>
                    <a:gd name="connsiteX4" fmla="*/ 10973 w 10973"/>
                    <a:gd name="connsiteY4" fmla="*/ 5487 h 10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73" h="10973">
                      <a:moveTo>
                        <a:pt x="10973" y="5487"/>
                      </a:moveTo>
                      <a:cubicBezTo>
                        <a:pt x="10973" y="8517"/>
                        <a:pt x="8517" y="10973"/>
                        <a:pt x="5486" y="10973"/>
                      </a:cubicBezTo>
                      <a:cubicBezTo>
                        <a:pt x="2456" y="10973"/>
                        <a:pt x="0" y="8517"/>
                        <a:pt x="0" y="5487"/>
                      </a:cubicBezTo>
                      <a:cubicBezTo>
                        <a:pt x="0" y="2456"/>
                        <a:pt x="2456" y="0"/>
                        <a:pt x="5486" y="0"/>
                      </a:cubicBezTo>
                      <a:cubicBezTo>
                        <a:pt x="8517" y="0"/>
                        <a:pt x="10973" y="2456"/>
                        <a:pt x="10973" y="5487"/>
                      </a:cubicBezTo>
                      <a:close/>
                    </a:path>
                  </a:pathLst>
                </a:custGeom>
                <a:solidFill>
                  <a:srgbClr val="125A6D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0A4AA163-7612-F01A-3C97-BF2A63B2A226}"/>
                    </a:ext>
                  </a:extLst>
                </p:cNvPr>
                <p:cNvSpPr/>
                <p:nvPr/>
              </p:nvSpPr>
              <p:spPr>
                <a:xfrm>
                  <a:off x="6863323" y="4149775"/>
                  <a:ext cx="43554" cy="41185"/>
                </a:xfrm>
                <a:custGeom>
                  <a:avLst/>
                  <a:gdLst>
                    <a:gd name="connsiteX0" fmla="*/ 7781 w 43554"/>
                    <a:gd name="connsiteY0" fmla="*/ 0 h 41185"/>
                    <a:gd name="connsiteX1" fmla="*/ 923 w 43554"/>
                    <a:gd name="connsiteY1" fmla="*/ 11659 h 41185"/>
                    <a:gd name="connsiteX2" fmla="*/ 33156 w 43554"/>
                    <a:gd name="connsiteY2" fmla="*/ 41148 h 41185"/>
                    <a:gd name="connsiteX3" fmla="*/ 42071 w 43554"/>
                    <a:gd name="connsiteY3" fmla="*/ 32919 h 41185"/>
                    <a:gd name="connsiteX4" fmla="*/ 7781 w 43554"/>
                    <a:gd name="connsiteY4" fmla="*/ 0 h 41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554" h="41185">
                      <a:moveTo>
                        <a:pt x="7781" y="0"/>
                      </a:moveTo>
                      <a:cubicBezTo>
                        <a:pt x="7781" y="0"/>
                        <a:pt x="-3191" y="4115"/>
                        <a:pt x="923" y="11659"/>
                      </a:cubicBezTo>
                      <a:cubicBezTo>
                        <a:pt x="5038" y="19203"/>
                        <a:pt x="17383" y="40462"/>
                        <a:pt x="33156" y="41148"/>
                      </a:cubicBezTo>
                      <a:cubicBezTo>
                        <a:pt x="48929" y="41834"/>
                        <a:pt x="42071" y="32919"/>
                        <a:pt x="42071" y="32919"/>
                      </a:cubicBezTo>
                      <a:lnTo>
                        <a:pt x="7781" y="0"/>
                      </a:ln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985562C8-C2B3-38C4-50E0-5F45ADC81EEA}"/>
                    </a:ext>
                  </a:extLst>
                </p:cNvPr>
                <p:cNvSpPr/>
                <p:nvPr/>
              </p:nvSpPr>
              <p:spPr>
                <a:xfrm>
                  <a:off x="6897322" y="4187494"/>
                  <a:ext cx="45218" cy="39776"/>
                </a:xfrm>
                <a:custGeom>
                  <a:avLst/>
                  <a:gdLst>
                    <a:gd name="connsiteX0" fmla="*/ 7387 w 45218"/>
                    <a:gd name="connsiteY0" fmla="*/ 0 h 39776"/>
                    <a:gd name="connsiteX1" fmla="*/ 1215 w 45218"/>
                    <a:gd name="connsiteY1" fmla="*/ 12345 h 39776"/>
                    <a:gd name="connsiteX2" fmla="*/ 34819 w 45218"/>
                    <a:gd name="connsiteY2" fmla="*/ 39777 h 39776"/>
                    <a:gd name="connsiteX3" fmla="*/ 43735 w 45218"/>
                    <a:gd name="connsiteY3" fmla="*/ 31547 h 39776"/>
                    <a:gd name="connsiteX4" fmla="*/ 7387 w 45218"/>
                    <a:gd name="connsiteY4" fmla="*/ 0 h 3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218" h="39776">
                      <a:moveTo>
                        <a:pt x="7387" y="0"/>
                      </a:moveTo>
                      <a:cubicBezTo>
                        <a:pt x="7387" y="0"/>
                        <a:pt x="-3585" y="4801"/>
                        <a:pt x="1215" y="12345"/>
                      </a:cubicBezTo>
                      <a:cubicBezTo>
                        <a:pt x="6016" y="19888"/>
                        <a:pt x="19046" y="39777"/>
                        <a:pt x="34819" y="39777"/>
                      </a:cubicBezTo>
                      <a:cubicBezTo>
                        <a:pt x="50593" y="39091"/>
                        <a:pt x="43735" y="31547"/>
                        <a:pt x="43735" y="31547"/>
                      </a:cubicBezTo>
                      <a:lnTo>
                        <a:pt x="7387" y="0"/>
                      </a:ln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F09E9F2-17D3-7AC8-013F-D4FBFE2A3073}"/>
                </a:ext>
              </a:extLst>
            </p:cNvPr>
            <p:cNvSpPr/>
            <p:nvPr/>
          </p:nvSpPr>
          <p:spPr>
            <a:xfrm>
              <a:off x="8660144" y="2971571"/>
              <a:ext cx="276605" cy="466320"/>
            </a:xfrm>
            <a:custGeom>
              <a:avLst/>
              <a:gdLst>
                <a:gd name="connsiteX0" fmla="*/ 90053 w 276605"/>
                <a:gd name="connsiteY0" fmla="*/ 103556 h 466320"/>
                <a:gd name="connsiteX1" fmla="*/ 23531 w 276605"/>
                <a:gd name="connsiteY1" fmla="*/ 442341 h 466320"/>
                <a:gd name="connsiteX2" fmla="*/ 266304 w 276605"/>
                <a:gd name="connsiteY2" fmla="*/ 334671 h 466320"/>
                <a:gd name="connsiteX3" fmla="*/ 125715 w 276605"/>
                <a:gd name="connsiteY3" fmla="*/ 0 h 466320"/>
                <a:gd name="connsiteX4" fmla="*/ 90053 w 276605"/>
                <a:gd name="connsiteY4" fmla="*/ 103556 h 46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605" h="466320">
                  <a:moveTo>
                    <a:pt x="90053" y="103556"/>
                  </a:moveTo>
                  <a:cubicBezTo>
                    <a:pt x="90053" y="103556"/>
                    <a:pt x="131201" y="373761"/>
                    <a:pt x="23531" y="442341"/>
                  </a:cubicBezTo>
                  <a:cubicBezTo>
                    <a:pt x="-84140" y="510921"/>
                    <a:pt x="209382" y="419024"/>
                    <a:pt x="266304" y="334671"/>
                  </a:cubicBezTo>
                  <a:cubicBezTo>
                    <a:pt x="323225" y="250317"/>
                    <a:pt x="125715" y="0"/>
                    <a:pt x="125715" y="0"/>
                  </a:cubicBezTo>
                  <a:lnTo>
                    <a:pt x="90053" y="103556"/>
                  </a:lnTo>
                  <a:close/>
                </a:path>
              </a:pathLst>
            </a:custGeom>
            <a:gradFill>
              <a:gsLst>
                <a:gs pos="0">
                  <a:srgbClr val="FFDC2E"/>
                </a:gs>
                <a:gs pos="50000">
                  <a:srgbClr val="F6D129"/>
                </a:gs>
                <a:gs pos="100000">
                  <a:srgbClr val="EDC624"/>
                </a:gs>
              </a:gsLst>
              <a:lin ang="14322470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08A4610-3AAB-76CC-A1A9-2556520D479F}"/>
                </a:ext>
              </a:extLst>
            </p:cNvPr>
            <p:cNvSpPr/>
            <p:nvPr/>
          </p:nvSpPr>
          <p:spPr>
            <a:xfrm>
              <a:off x="10171174" y="3245891"/>
              <a:ext cx="144249" cy="141274"/>
            </a:xfrm>
            <a:custGeom>
              <a:avLst/>
              <a:gdLst>
                <a:gd name="connsiteX0" fmla="*/ 0 w 144249"/>
                <a:gd name="connsiteY0" fmla="*/ 0 h 141274"/>
                <a:gd name="connsiteX1" fmla="*/ 123444 w 144249"/>
                <a:gd name="connsiteY1" fmla="*/ 38405 h 141274"/>
                <a:gd name="connsiteX2" fmla="*/ 133731 w 144249"/>
                <a:gd name="connsiteY2" fmla="*/ 141275 h 141274"/>
                <a:gd name="connsiteX3" fmla="*/ 0 w 144249"/>
                <a:gd name="connsiteY3" fmla="*/ 0 h 14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249" h="141274">
                  <a:moveTo>
                    <a:pt x="0" y="0"/>
                  </a:moveTo>
                  <a:cubicBezTo>
                    <a:pt x="0" y="0"/>
                    <a:pt x="83668" y="17831"/>
                    <a:pt x="123444" y="38405"/>
                  </a:cubicBezTo>
                  <a:cubicBezTo>
                    <a:pt x="163221" y="58979"/>
                    <a:pt x="133731" y="141275"/>
                    <a:pt x="133731" y="1412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BA86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20493A-D9E1-5CE2-5DA8-0AC9C8271995}"/>
                </a:ext>
              </a:extLst>
            </p:cNvPr>
            <p:cNvSpPr/>
            <p:nvPr/>
          </p:nvSpPr>
          <p:spPr>
            <a:xfrm>
              <a:off x="10001782" y="3286353"/>
              <a:ext cx="881219" cy="1246681"/>
            </a:xfrm>
            <a:custGeom>
              <a:avLst/>
              <a:gdLst>
                <a:gd name="connsiteX0" fmla="*/ 231114 w 881219"/>
                <a:gd name="connsiteY0" fmla="*/ 0 h 1246681"/>
                <a:gd name="connsiteX1" fmla="*/ 728319 w 881219"/>
                <a:gd name="connsiteY1" fmla="*/ 297637 h 1246681"/>
                <a:gd name="connsiteX2" fmla="*/ 340842 w 881219"/>
                <a:gd name="connsiteY2" fmla="*/ 1205636 h 1246681"/>
                <a:gd name="connsiteX3" fmla="*/ 207797 w 881219"/>
                <a:gd name="connsiteY3" fmla="*/ 1213180 h 1246681"/>
                <a:gd name="connsiteX4" fmla="*/ 285978 w 881219"/>
                <a:gd name="connsiteY4" fmla="*/ 1033501 h 1246681"/>
                <a:gd name="connsiteX5" fmla="*/ 387477 w 881219"/>
                <a:gd name="connsiteY5" fmla="*/ 677570 h 1246681"/>
                <a:gd name="connsiteX6" fmla="*/ 0 w 881219"/>
                <a:gd name="connsiteY6" fmla="*/ 528752 h 1246681"/>
                <a:gd name="connsiteX7" fmla="*/ 231114 w 881219"/>
                <a:gd name="connsiteY7" fmla="*/ 0 h 124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219" h="1246681">
                  <a:moveTo>
                    <a:pt x="231114" y="0"/>
                  </a:moveTo>
                  <a:cubicBezTo>
                    <a:pt x="231114" y="0"/>
                    <a:pt x="591159" y="152933"/>
                    <a:pt x="728319" y="297637"/>
                  </a:cubicBezTo>
                  <a:cubicBezTo>
                    <a:pt x="865479" y="442341"/>
                    <a:pt x="1123340" y="716661"/>
                    <a:pt x="340842" y="1205636"/>
                  </a:cubicBezTo>
                  <a:cubicBezTo>
                    <a:pt x="340842" y="1205636"/>
                    <a:pt x="265404" y="1292733"/>
                    <a:pt x="207797" y="1213180"/>
                  </a:cubicBezTo>
                  <a:cubicBezTo>
                    <a:pt x="176250" y="1169975"/>
                    <a:pt x="209169" y="1130198"/>
                    <a:pt x="285978" y="1033501"/>
                  </a:cubicBezTo>
                  <a:cubicBezTo>
                    <a:pt x="338099" y="967664"/>
                    <a:pt x="465658" y="771525"/>
                    <a:pt x="387477" y="677570"/>
                  </a:cubicBezTo>
                  <a:cubicBezTo>
                    <a:pt x="309296" y="583616"/>
                    <a:pt x="0" y="528752"/>
                    <a:pt x="0" y="528752"/>
                  </a:cubicBezTo>
                  <a:cubicBezTo>
                    <a:pt x="0" y="528752"/>
                    <a:pt x="4115" y="74752"/>
                    <a:pt x="231114" y="0"/>
                  </a:cubicBezTo>
                  <a:close/>
                </a:path>
              </a:pathLst>
            </a:custGeom>
            <a:gradFill>
              <a:gsLst>
                <a:gs pos="0">
                  <a:srgbClr val="FFDC2E"/>
                </a:gs>
                <a:gs pos="50000">
                  <a:srgbClr val="EECC29"/>
                </a:gs>
                <a:gs pos="100000">
                  <a:srgbClr val="DDBC24"/>
                </a:gs>
              </a:gsLst>
              <a:lin ang="13239143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C9E23E2-1F7E-CDC9-78AF-46ED9F65A101}"/>
                </a:ext>
              </a:extLst>
            </p:cNvPr>
            <p:cNvSpPr/>
            <p:nvPr/>
          </p:nvSpPr>
          <p:spPr>
            <a:xfrm>
              <a:off x="10002468" y="3286353"/>
              <a:ext cx="422452" cy="556869"/>
            </a:xfrm>
            <a:custGeom>
              <a:avLst/>
              <a:gdLst>
                <a:gd name="connsiteX0" fmla="*/ 230429 w 422452"/>
                <a:gd name="connsiteY0" fmla="*/ 0 h 556869"/>
                <a:gd name="connsiteX1" fmla="*/ 0 w 422452"/>
                <a:gd name="connsiteY1" fmla="*/ 522580 h 556869"/>
                <a:gd name="connsiteX2" fmla="*/ 10287 w 422452"/>
                <a:gd name="connsiteY2" fmla="*/ 530123 h 556869"/>
                <a:gd name="connsiteX3" fmla="*/ 127559 w 422452"/>
                <a:gd name="connsiteY3" fmla="*/ 556870 h 556869"/>
                <a:gd name="connsiteX4" fmla="*/ 422453 w 422452"/>
                <a:gd name="connsiteY4" fmla="*/ 91211 h 556869"/>
                <a:gd name="connsiteX5" fmla="*/ 230429 w 422452"/>
                <a:gd name="connsiteY5" fmla="*/ 0 h 55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452" h="556869">
                  <a:moveTo>
                    <a:pt x="230429" y="0"/>
                  </a:moveTo>
                  <a:cubicBezTo>
                    <a:pt x="17831" y="69266"/>
                    <a:pt x="686" y="471145"/>
                    <a:pt x="0" y="522580"/>
                  </a:cubicBezTo>
                  <a:lnTo>
                    <a:pt x="10287" y="530123"/>
                  </a:lnTo>
                  <a:cubicBezTo>
                    <a:pt x="30175" y="534238"/>
                    <a:pt x="74752" y="543154"/>
                    <a:pt x="127559" y="556870"/>
                  </a:cubicBezTo>
                  <a:cubicBezTo>
                    <a:pt x="144018" y="439598"/>
                    <a:pt x="204368" y="159105"/>
                    <a:pt x="422453" y="91211"/>
                  </a:cubicBezTo>
                  <a:cubicBezTo>
                    <a:pt x="317525" y="37033"/>
                    <a:pt x="230429" y="0"/>
                    <a:pt x="230429" y="0"/>
                  </a:cubicBezTo>
                  <a:close/>
                </a:path>
              </a:pathLst>
            </a:custGeom>
            <a:solidFill>
              <a:srgbClr val="EDC624">
                <a:alpha val="45000"/>
              </a:srgbClr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8460006-D846-3558-4B0E-926ABAD502FB}"/>
                </a:ext>
              </a:extLst>
            </p:cNvPr>
            <p:cNvSpPr/>
            <p:nvPr/>
          </p:nvSpPr>
          <p:spPr>
            <a:xfrm>
              <a:off x="7937392" y="2863808"/>
              <a:ext cx="2356540" cy="1422441"/>
            </a:xfrm>
            <a:custGeom>
              <a:avLst/>
              <a:gdLst>
                <a:gd name="connsiteX0" fmla="*/ 671530 w 2356540"/>
                <a:gd name="connsiteY0" fmla="*/ 518557 h 1422441"/>
                <a:gd name="connsiteX1" fmla="*/ 1135131 w 2356540"/>
                <a:gd name="connsiteY1" fmla="*/ 195545 h 1422441"/>
                <a:gd name="connsiteX2" fmla="*/ 1674856 w 2356540"/>
                <a:gd name="connsiteY2" fmla="*/ 72101 h 1422441"/>
                <a:gd name="connsiteX3" fmla="*/ 2356541 w 2356540"/>
                <a:gd name="connsiteY3" fmla="*/ 419802 h 1422441"/>
                <a:gd name="connsiteX4" fmla="*/ 2032843 w 2356540"/>
                <a:gd name="connsiteY4" fmla="*/ 1046623 h 1422441"/>
                <a:gd name="connsiteX5" fmla="*/ 1817502 w 2356540"/>
                <a:gd name="connsiteY5" fmla="*/ 911521 h 1422441"/>
                <a:gd name="connsiteX6" fmla="*/ 1416995 w 2356540"/>
                <a:gd name="connsiteY6" fmla="*/ 1422442 h 1422441"/>
                <a:gd name="connsiteX7" fmla="*/ 2190 w 2356540"/>
                <a:gd name="connsiteY7" fmla="*/ 1189270 h 1422441"/>
                <a:gd name="connsiteX8" fmla="*/ 671530 w 2356540"/>
                <a:gd name="connsiteY8" fmla="*/ 518557 h 142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540" h="1422441">
                  <a:moveTo>
                    <a:pt x="671530" y="518557"/>
                  </a:moveTo>
                  <a:cubicBezTo>
                    <a:pt x="816234" y="545989"/>
                    <a:pt x="1024032" y="353965"/>
                    <a:pt x="1135131" y="195545"/>
                  </a:cubicBezTo>
                  <a:cubicBezTo>
                    <a:pt x="1246917" y="37126"/>
                    <a:pt x="1406708" y="-82889"/>
                    <a:pt x="1674856" y="72101"/>
                  </a:cubicBezTo>
                  <a:cubicBezTo>
                    <a:pt x="2002668" y="262068"/>
                    <a:pt x="2121997" y="255210"/>
                    <a:pt x="2356541" y="419802"/>
                  </a:cubicBezTo>
                  <a:cubicBezTo>
                    <a:pt x="2168632" y="396485"/>
                    <a:pt x="2209094" y="833339"/>
                    <a:pt x="2032843" y="1046623"/>
                  </a:cubicBezTo>
                  <a:cubicBezTo>
                    <a:pt x="1892940" y="970499"/>
                    <a:pt x="1817502" y="911521"/>
                    <a:pt x="1817502" y="911521"/>
                  </a:cubicBezTo>
                  <a:lnTo>
                    <a:pt x="1416995" y="1422442"/>
                  </a:lnTo>
                  <a:lnTo>
                    <a:pt x="2190" y="1189270"/>
                  </a:lnTo>
                  <a:cubicBezTo>
                    <a:pt x="2190" y="1189270"/>
                    <a:pt x="-73934" y="377968"/>
                    <a:pt x="671530" y="518557"/>
                  </a:cubicBezTo>
                  <a:close/>
                </a:path>
              </a:pathLst>
            </a:custGeom>
            <a:gradFill>
              <a:gsLst>
                <a:gs pos="0">
                  <a:srgbClr val="25CD98"/>
                </a:gs>
                <a:gs pos="50000">
                  <a:srgbClr val="21C38F"/>
                </a:gs>
                <a:gs pos="100000">
                  <a:srgbClr val="1EBA86"/>
                </a:gs>
              </a:gsLst>
              <a:lin ang="6187224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9" name="Graphic 91">
              <a:extLst>
                <a:ext uri="{FF2B5EF4-FFF2-40B4-BE49-F238E27FC236}">
                  <a16:creationId xmlns:a16="http://schemas.microsoft.com/office/drawing/2014/main" id="{9668D5F4-5079-D01D-E958-865413DF7DD6}"/>
                </a:ext>
              </a:extLst>
            </p:cNvPr>
            <p:cNvGrpSpPr/>
            <p:nvPr/>
          </p:nvGrpSpPr>
          <p:grpSpPr>
            <a:xfrm>
              <a:off x="7532902" y="3532555"/>
              <a:ext cx="2711653" cy="898398"/>
              <a:chOff x="7532902" y="3532555"/>
              <a:chExt cx="2711653" cy="898398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966FAAF-4097-B6AB-3A26-403BD336ADBE}"/>
                  </a:ext>
                </a:extLst>
              </p:cNvPr>
              <p:cNvSpPr/>
              <p:nvPr/>
            </p:nvSpPr>
            <p:spPr>
              <a:xfrm>
                <a:off x="7532902" y="3532555"/>
                <a:ext cx="2711653" cy="898398"/>
              </a:xfrm>
              <a:custGeom>
                <a:avLst/>
                <a:gdLst>
                  <a:gd name="connsiteX0" fmla="*/ 2486711 w 2711653"/>
                  <a:gd name="connsiteY0" fmla="*/ 898398 h 898398"/>
                  <a:gd name="connsiteX1" fmla="*/ 224943 w 2711653"/>
                  <a:gd name="connsiteY1" fmla="*/ 898398 h 898398"/>
                  <a:gd name="connsiteX2" fmla="*/ 0 w 2711653"/>
                  <a:gd name="connsiteY2" fmla="*/ 673456 h 898398"/>
                  <a:gd name="connsiteX3" fmla="*/ 0 w 2711653"/>
                  <a:gd name="connsiteY3" fmla="*/ 224943 h 898398"/>
                  <a:gd name="connsiteX4" fmla="*/ 224943 w 2711653"/>
                  <a:gd name="connsiteY4" fmla="*/ 0 h 898398"/>
                  <a:gd name="connsiteX5" fmla="*/ 2486711 w 2711653"/>
                  <a:gd name="connsiteY5" fmla="*/ 0 h 898398"/>
                  <a:gd name="connsiteX6" fmla="*/ 2711653 w 2711653"/>
                  <a:gd name="connsiteY6" fmla="*/ 224943 h 898398"/>
                  <a:gd name="connsiteX7" fmla="*/ 2711653 w 2711653"/>
                  <a:gd name="connsiteY7" fmla="*/ 673456 h 898398"/>
                  <a:gd name="connsiteX8" fmla="*/ 2486711 w 2711653"/>
                  <a:gd name="connsiteY8" fmla="*/ 898398 h 89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11653" h="898398">
                    <a:moveTo>
                      <a:pt x="2486711" y="898398"/>
                    </a:moveTo>
                    <a:lnTo>
                      <a:pt x="224943" y="898398"/>
                    </a:lnTo>
                    <a:cubicBezTo>
                      <a:pt x="101499" y="898398"/>
                      <a:pt x="0" y="796900"/>
                      <a:pt x="0" y="673456"/>
                    </a:cubicBezTo>
                    <a:lnTo>
                      <a:pt x="0" y="224943"/>
                    </a:lnTo>
                    <a:cubicBezTo>
                      <a:pt x="0" y="101499"/>
                      <a:pt x="101499" y="0"/>
                      <a:pt x="224943" y="0"/>
                    </a:cubicBezTo>
                    <a:lnTo>
                      <a:pt x="2486711" y="0"/>
                    </a:lnTo>
                    <a:cubicBezTo>
                      <a:pt x="2610155" y="0"/>
                      <a:pt x="2711653" y="101499"/>
                      <a:pt x="2711653" y="224943"/>
                    </a:cubicBezTo>
                    <a:lnTo>
                      <a:pt x="2711653" y="673456"/>
                    </a:lnTo>
                    <a:cubicBezTo>
                      <a:pt x="2711653" y="796900"/>
                      <a:pt x="2610841" y="898398"/>
                      <a:pt x="2486711" y="8983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1" name="Graphic 91">
                <a:extLst>
                  <a:ext uri="{FF2B5EF4-FFF2-40B4-BE49-F238E27FC236}">
                    <a16:creationId xmlns:a16="http://schemas.microsoft.com/office/drawing/2014/main" id="{65242A40-7AAE-A6C5-9448-0AD4E677D52A}"/>
                  </a:ext>
                </a:extLst>
              </p:cNvPr>
              <p:cNvGrpSpPr/>
              <p:nvPr/>
            </p:nvGrpSpPr>
            <p:grpSpPr>
              <a:xfrm>
                <a:off x="7725817" y="3725951"/>
                <a:ext cx="511298" cy="510921"/>
                <a:chOff x="7725817" y="3725951"/>
                <a:chExt cx="511298" cy="510921"/>
              </a:xfrm>
              <a:solidFill>
                <a:srgbClr val="155D77"/>
              </a:solidFill>
            </p:grpSpPr>
            <p:grpSp>
              <p:nvGrpSpPr>
                <p:cNvPr id="122" name="Graphic 91">
                  <a:extLst>
                    <a:ext uri="{FF2B5EF4-FFF2-40B4-BE49-F238E27FC236}">
                      <a16:creationId xmlns:a16="http://schemas.microsoft.com/office/drawing/2014/main" id="{FFE016D3-791D-5ED8-B379-4284BE1E80E9}"/>
                    </a:ext>
                  </a:extLst>
                </p:cNvPr>
                <p:cNvGrpSpPr/>
                <p:nvPr/>
              </p:nvGrpSpPr>
              <p:grpSpPr>
                <a:xfrm>
                  <a:off x="7725817" y="3818589"/>
                  <a:ext cx="511298" cy="326132"/>
                  <a:chOff x="7725817" y="3818589"/>
                  <a:chExt cx="511298" cy="326132"/>
                </a:xfrm>
                <a:solidFill>
                  <a:srgbClr val="155D77"/>
                </a:solidFill>
              </p:grpSpPr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D5E4C138-1740-A099-FE81-E5CC1A3C300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935329" y="3609077"/>
                    <a:ext cx="91897" cy="510921"/>
                  </a:xfrm>
                  <a:custGeom>
                    <a:avLst/>
                    <a:gdLst>
                      <a:gd name="connsiteX0" fmla="*/ 0 w 91897"/>
                      <a:gd name="connsiteY0" fmla="*/ 0 h 510921"/>
                      <a:gd name="connsiteX1" fmla="*/ 91897 w 91897"/>
                      <a:gd name="connsiteY1" fmla="*/ 0 h 510921"/>
                      <a:gd name="connsiteX2" fmla="*/ 91897 w 91897"/>
                      <a:gd name="connsiteY2" fmla="*/ 510921 h 510921"/>
                      <a:gd name="connsiteX3" fmla="*/ 0 w 91897"/>
                      <a:gd name="connsiteY3" fmla="*/ 510921 h 510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897" h="510921">
                        <a:moveTo>
                          <a:pt x="0" y="0"/>
                        </a:moveTo>
                        <a:lnTo>
                          <a:pt x="91897" y="0"/>
                        </a:lnTo>
                        <a:lnTo>
                          <a:pt x="91897" y="510921"/>
                        </a:lnTo>
                        <a:lnTo>
                          <a:pt x="0" y="510921"/>
                        </a:ln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AA6F588C-39DC-AFC5-4133-F664FE65606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935706" y="3843312"/>
                    <a:ext cx="91897" cy="510921"/>
                  </a:xfrm>
                  <a:custGeom>
                    <a:avLst/>
                    <a:gdLst>
                      <a:gd name="connsiteX0" fmla="*/ 0 w 91897"/>
                      <a:gd name="connsiteY0" fmla="*/ 0 h 510921"/>
                      <a:gd name="connsiteX1" fmla="*/ 91897 w 91897"/>
                      <a:gd name="connsiteY1" fmla="*/ 0 h 510921"/>
                      <a:gd name="connsiteX2" fmla="*/ 91897 w 91897"/>
                      <a:gd name="connsiteY2" fmla="*/ 510921 h 510921"/>
                      <a:gd name="connsiteX3" fmla="*/ 0 w 91897"/>
                      <a:gd name="connsiteY3" fmla="*/ 510921 h 510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897" h="510921">
                        <a:moveTo>
                          <a:pt x="0" y="0"/>
                        </a:moveTo>
                        <a:lnTo>
                          <a:pt x="91897" y="0"/>
                        </a:lnTo>
                        <a:lnTo>
                          <a:pt x="91897" y="510921"/>
                        </a:lnTo>
                        <a:lnTo>
                          <a:pt x="0" y="510921"/>
                        </a:ln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5" name="Graphic 91">
                  <a:extLst>
                    <a:ext uri="{FF2B5EF4-FFF2-40B4-BE49-F238E27FC236}">
                      <a16:creationId xmlns:a16="http://schemas.microsoft.com/office/drawing/2014/main" id="{E88F7B84-71F2-196C-A675-4AFA1446ABF2}"/>
                    </a:ext>
                  </a:extLst>
                </p:cNvPr>
                <p:cNvGrpSpPr/>
                <p:nvPr/>
              </p:nvGrpSpPr>
              <p:grpSpPr>
                <a:xfrm>
                  <a:off x="7818195" y="3725951"/>
                  <a:ext cx="326440" cy="510921"/>
                  <a:chOff x="7818195" y="3725951"/>
                  <a:chExt cx="326440" cy="510921"/>
                </a:xfrm>
                <a:solidFill>
                  <a:srgbClr val="155D77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D058FEAA-2FD2-5483-009E-DBE63141EEFB}"/>
                      </a:ext>
                    </a:extLst>
                  </p:cNvPr>
                  <p:cNvSpPr/>
                  <p:nvPr/>
                </p:nvSpPr>
                <p:spPr>
                  <a:xfrm>
                    <a:off x="7818195" y="3725951"/>
                    <a:ext cx="91897" cy="510921"/>
                  </a:xfrm>
                  <a:custGeom>
                    <a:avLst/>
                    <a:gdLst>
                      <a:gd name="connsiteX0" fmla="*/ 0 w 91897"/>
                      <a:gd name="connsiteY0" fmla="*/ 0 h 510921"/>
                      <a:gd name="connsiteX1" fmla="*/ 91897 w 91897"/>
                      <a:gd name="connsiteY1" fmla="*/ 0 h 510921"/>
                      <a:gd name="connsiteX2" fmla="*/ 91897 w 91897"/>
                      <a:gd name="connsiteY2" fmla="*/ 510921 h 510921"/>
                      <a:gd name="connsiteX3" fmla="*/ 0 w 91897"/>
                      <a:gd name="connsiteY3" fmla="*/ 510921 h 510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897" h="510921">
                        <a:moveTo>
                          <a:pt x="0" y="0"/>
                        </a:moveTo>
                        <a:lnTo>
                          <a:pt x="91897" y="0"/>
                        </a:lnTo>
                        <a:lnTo>
                          <a:pt x="91897" y="510921"/>
                        </a:lnTo>
                        <a:lnTo>
                          <a:pt x="0" y="510921"/>
                        </a:ln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08772FF9-B5FD-36FD-0B90-D55D5D50A8FB}"/>
                      </a:ext>
                    </a:extLst>
                  </p:cNvPr>
                  <p:cNvSpPr/>
                  <p:nvPr/>
                </p:nvSpPr>
                <p:spPr>
                  <a:xfrm>
                    <a:off x="8052738" y="3725951"/>
                    <a:ext cx="91897" cy="510921"/>
                  </a:xfrm>
                  <a:custGeom>
                    <a:avLst/>
                    <a:gdLst>
                      <a:gd name="connsiteX0" fmla="*/ 0 w 91897"/>
                      <a:gd name="connsiteY0" fmla="*/ 0 h 510921"/>
                      <a:gd name="connsiteX1" fmla="*/ 91897 w 91897"/>
                      <a:gd name="connsiteY1" fmla="*/ 0 h 510921"/>
                      <a:gd name="connsiteX2" fmla="*/ 91897 w 91897"/>
                      <a:gd name="connsiteY2" fmla="*/ 510921 h 510921"/>
                      <a:gd name="connsiteX3" fmla="*/ 0 w 91897"/>
                      <a:gd name="connsiteY3" fmla="*/ 510921 h 510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897" h="510921">
                        <a:moveTo>
                          <a:pt x="0" y="0"/>
                        </a:moveTo>
                        <a:lnTo>
                          <a:pt x="91897" y="0"/>
                        </a:lnTo>
                        <a:lnTo>
                          <a:pt x="91897" y="510921"/>
                        </a:lnTo>
                        <a:lnTo>
                          <a:pt x="0" y="510921"/>
                        </a:ln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73C27F7-CA76-9EBC-D224-E2BA18191806}"/>
                  </a:ext>
                </a:extLst>
              </p:cNvPr>
              <p:cNvSpPr/>
              <p:nvPr/>
            </p:nvSpPr>
            <p:spPr>
              <a:xfrm rot="5400000">
                <a:off x="8541439" y="4051082"/>
                <a:ext cx="45948" cy="326440"/>
              </a:xfrm>
              <a:custGeom>
                <a:avLst/>
                <a:gdLst>
                  <a:gd name="connsiteX0" fmla="*/ 0 w 45948"/>
                  <a:gd name="connsiteY0" fmla="*/ 0 h 326440"/>
                  <a:gd name="connsiteX1" fmla="*/ 45949 w 45948"/>
                  <a:gd name="connsiteY1" fmla="*/ 0 h 326440"/>
                  <a:gd name="connsiteX2" fmla="*/ 45949 w 45948"/>
                  <a:gd name="connsiteY2" fmla="*/ 326441 h 326440"/>
                  <a:gd name="connsiteX3" fmla="*/ 0 w 45948"/>
                  <a:gd name="connsiteY3" fmla="*/ 326441 h 32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48" h="326440">
                    <a:moveTo>
                      <a:pt x="0" y="0"/>
                    </a:moveTo>
                    <a:lnTo>
                      <a:pt x="45949" y="0"/>
                    </a:lnTo>
                    <a:lnTo>
                      <a:pt x="45949" y="326441"/>
                    </a:lnTo>
                    <a:lnTo>
                      <a:pt x="0" y="326441"/>
                    </a:ln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68712E-B16F-A6FE-373B-DC2757C01F27}"/>
                </a:ext>
              </a:extLst>
            </p:cNvPr>
            <p:cNvSpPr/>
            <p:nvPr/>
          </p:nvSpPr>
          <p:spPr>
            <a:xfrm>
              <a:off x="10160202" y="4388434"/>
              <a:ext cx="80924" cy="82296"/>
            </a:xfrm>
            <a:custGeom>
              <a:avLst/>
              <a:gdLst>
                <a:gd name="connsiteX0" fmla="*/ 80924 w 80924"/>
                <a:gd name="connsiteY0" fmla="*/ 0 h 82296"/>
                <a:gd name="connsiteX1" fmla="*/ 33604 w 80924"/>
                <a:gd name="connsiteY1" fmla="*/ 18516 h 82296"/>
                <a:gd name="connsiteX2" fmla="*/ 0 w 80924"/>
                <a:gd name="connsiteY2" fmla="*/ 45263 h 82296"/>
                <a:gd name="connsiteX3" fmla="*/ 37719 w 80924"/>
                <a:gd name="connsiteY3" fmla="*/ 82296 h 82296"/>
                <a:gd name="connsiteX4" fmla="*/ 80924 w 80924"/>
                <a:gd name="connsiteY4" fmla="*/ 0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4" h="82296">
                  <a:moveTo>
                    <a:pt x="80924" y="0"/>
                  </a:moveTo>
                  <a:cubicBezTo>
                    <a:pt x="80924" y="0"/>
                    <a:pt x="46634" y="7544"/>
                    <a:pt x="33604" y="18516"/>
                  </a:cubicBezTo>
                  <a:cubicBezTo>
                    <a:pt x="20574" y="29489"/>
                    <a:pt x="0" y="45263"/>
                    <a:pt x="0" y="45263"/>
                  </a:cubicBezTo>
                  <a:lnTo>
                    <a:pt x="37719" y="82296"/>
                  </a:lnTo>
                  <a:lnTo>
                    <a:pt x="80924" y="0"/>
                  </a:ln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" name="Graphic 91">
              <a:extLst>
                <a:ext uri="{FF2B5EF4-FFF2-40B4-BE49-F238E27FC236}">
                  <a16:creationId xmlns:a16="http://schemas.microsoft.com/office/drawing/2014/main" id="{D0834CAE-D2F7-C901-E81C-CBBD3C1B0072}"/>
                </a:ext>
              </a:extLst>
            </p:cNvPr>
            <p:cNvGrpSpPr/>
            <p:nvPr/>
          </p:nvGrpSpPr>
          <p:grpSpPr>
            <a:xfrm>
              <a:off x="8727908" y="3163938"/>
              <a:ext cx="1615573" cy="1605972"/>
              <a:chOff x="8727908" y="3163938"/>
              <a:chExt cx="1615573" cy="1605972"/>
            </a:xfrm>
          </p:grpSpPr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5823EC5-6E93-5E1A-88CA-D6A6C6A769ED}"/>
                  </a:ext>
                </a:extLst>
              </p:cNvPr>
              <p:cNvSpPr/>
              <p:nvPr/>
            </p:nvSpPr>
            <p:spPr>
              <a:xfrm rot="-2700000">
                <a:off x="9730127" y="3996084"/>
                <a:ext cx="105612" cy="445765"/>
              </a:xfrm>
              <a:custGeom>
                <a:avLst/>
                <a:gdLst>
                  <a:gd name="connsiteX0" fmla="*/ 0 w 105612"/>
                  <a:gd name="connsiteY0" fmla="*/ 0 h 445765"/>
                  <a:gd name="connsiteX1" fmla="*/ 105612 w 105612"/>
                  <a:gd name="connsiteY1" fmla="*/ 0 h 445765"/>
                  <a:gd name="connsiteX2" fmla="*/ 105612 w 105612"/>
                  <a:gd name="connsiteY2" fmla="*/ 445766 h 445765"/>
                  <a:gd name="connsiteX3" fmla="*/ 0 w 105612"/>
                  <a:gd name="connsiteY3" fmla="*/ 445766 h 44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12" h="445765">
                    <a:moveTo>
                      <a:pt x="0" y="0"/>
                    </a:moveTo>
                    <a:lnTo>
                      <a:pt x="105612" y="0"/>
                    </a:lnTo>
                    <a:lnTo>
                      <a:pt x="105612" y="445766"/>
                    </a:lnTo>
                    <a:lnTo>
                      <a:pt x="0" y="445766"/>
                    </a:lnTo>
                    <a:close/>
                  </a:path>
                </a:pathLst>
              </a:custGeom>
              <a:solidFill>
                <a:srgbClr val="DDB92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115A34F-D83F-D342-1EB1-817817BBF0D6}"/>
                  </a:ext>
                </a:extLst>
              </p:cNvPr>
              <p:cNvSpPr/>
              <p:nvPr/>
            </p:nvSpPr>
            <p:spPr>
              <a:xfrm>
                <a:off x="8727908" y="3163938"/>
                <a:ext cx="1102766" cy="1102766"/>
              </a:xfrm>
              <a:custGeom>
                <a:avLst/>
                <a:gdLst>
                  <a:gd name="connsiteX0" fmla="*/ 161506 w 1102766"/>
                  <a:gd name="connsiteY0" fmla="*/ 161506 h 1102766"/>
                  <a:gd name="connsiteX1" fmla="*/ 161506 w 1102766"/>
                  <a:gd name="connsiteY1" fmla="*/ 941260 h 1102766"/>
                  <a:gd name="connsiteX2" fmla="*/ 941261 w 1102766"/>
                  <a:gd name="connsiteY2" fmla="*/ 941260 h 1102766"/>
                  <a:gd name="connsiteX3" fmla="*/ 941261 w 1102766"/>
                  <a:gd name="connsiteY3" fmla="*/ 161506 h 1102766"/>
                  <a:gd name="connsiteX4" fmla="*/ 161506 w 1102766"/>
                  <a:gd name="connsiteY4" fmla="*/ 161506 h 1102766"/>
                  <a:gd name="connsiteX5" fmla="*/ 816445 w 1102766"/>
                  <a:gd name="connsiteY5" fmla="*/ 816445 h 1102766"/>
                  <a:gd name="connsiteX6" fmla="*/ 286322 w 1102766"/>
                  <a:gd name="connsiteY6" fmla="*/ 816445 h 1102766"/>
                  <a:gd name="connsiteX7" fmla="*/ 286322 w 1102766"/>
                  <a:gd name="connsiteY7" fmla="*/ 286322 h 1102766"/>
                  <a:gd name="connsiteX8" fmla="*/ 816445 w 1102766"/>
                  <a:gd name="connsiteY8" fmla="*/ 286322 h 1102766"/>
                  <a:gd name="connsiteX9" fmla="*/ 816445 w 1102766"/>
                  <a:gd name="connsiteY9" fmla="*/ 816445 h 1102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2766" h="1102766">
                    <a:moveTo>
                      <a:pt x="161506" y="161506"/>
                    </a:moveTo>
                    <a:cubicBezTo>
                      <a:pt x="-53835" y="376847"/>
                      <a:pt x="-53835" y="725919"/>
                      <a:pt x="161506" y="941260"/>
                    </a:cubicBezTo>
                    <a:cubicBezTo>
                      <a:pt x="376847" y="1156602"/>
                      <a:pt x="725919" y="1156602"/>
                      <a:pt x="941261" y="941260"/>
                    </a:cubicBezTo>
                    <a:cubicBezTo>
                      <a:pt x="1156602" y="725919"/>
                      <a:pt x="1156602" y="376847"/>
                      <a:pt x="941261" y="161506"/>
                    </a:cubicBezTo>
                    <a:cubicBezTo>
                      <a:pt x="725919" y="-53835"/>
                      <a:pt x="376847" y="-53835"/>
                      <a:pt x="161506" y="161506"/>
                    </a:cubicBezTo>
                    <a:close/>
                    <a:moveTo>
                      <a:pt x="816445" y="816445"/>
                    </a:moveTo>
                    <a:cubicBezTo>
                      <a:pt x="670370" y="962520"/>
                      <a:pt x="433083" y="962520"/>
                      <a:pt x="286322" y="816445"/>
                    </a:cubicBezTo>
                    <a:cubicBezTo>
                      <a:pt x="140246" y="670369"/>
                      <a:pt x="140246" y="433083"/>
                      <a:pt x="286322" y="286322"/>
                    </a:cubicBezTo>
                    <a:cubicBezTo>
                      <a:pt x="432397" y="140246"/>
                      <a:pt x="669684" y="140246"/>
                      <a:pt x="816445" y="286322"/>
                    </a:cubicBezTo>
                    <a:cubicBezTo>
                      <a:pt x="962520" y="432397"/>
                      <a:pt x="962520" y="669684"/>
                      <a:pt x="816445" y="816445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D8BE28F5-C08F-DDAB-D5F2-E2575A87EB22}"/>
                  </a:ext>
                </a:extLst>
              </p:cNvPr>
              <p:cNvSpPr/>
              <p:nvPr/>
            </p:nvSpPr>
            <p:spPr>
              <a:xfrm>
                <a:off x="9788841" y="4215269"/>
                <a:ext cx="554640" cy="554640"/>
              </a:xfrm>
              <a:custGeom>
                <a:avLst/>
                <a:gdLst>
                  <a:gd name="connsiteX0" fmla="*/ 520179 w 554640"/>
                  <a:gd name="connsiteY0" fmla="*/ 520179 h 554640"/>
                  <a:gd name="connsiteX1" fmla="*/ 520179 w 554640"/>
                  <a:gd name="connsiteY1" fmla="*/ 520179 h 554640"/>
                  <a:gd name="connsiteX2" fmla="*/ 353530 w 554640"/>
                  <a:gd name="connsiteY2" fmla="*/ 520179 h 554640"/>
                  <a:gd name="connsiteX3" fmla="*/ 13373 w 554640"/>
                  <a:gd name="connsiteY3" fmla="*/ 180023 h 554640"/>
                  <a:gd name="connsiteX4" fmla="*/ 13373 w 554640"/>
                  <a:gd name="connsiteY4" fmla="*/ 115557 h 554640"/>
                  <a:gd name="connsiteX5" fmla="*/ 115557 w 554640"/>
                  <a:gd name="connsiteY5" fmla="*/ 13373 h 554640"/>
                  <a:gd name="connsiteX6" fmla="*/ 180022 w 554640"/>
                  <a:gd name="connsiteY6" fmla="*/ 13373 h 554640"/>
                  <a:gd name="connsiteX7" fmla="*/ 520179 w 554640"/>
                  <a:gd name="connsiteY7" fmla="*/ 353530 h 554640"/>
                  <a:gd name="connsiteX8" fmla="*/ 520179 w 554640"/>
                  <a:gd name="connsiteY8" fmla="*/ 520179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4640" h="554640">
                    <a:moveTo>
                      <a:pt x="520179" y="520179"/>
                    </a:moveTo>
                    <a:lnTo>
                      <a:pt x="520179" y="520179"/>
                    </a:lnTo>
                    <a:cubicBezTo>
                      <a:pt x="474231" y="566128"/>
                      <a:pt x="399478" y="566128"/>
                      <a:pt x="353530" y="520179"/>
                    </a:cubicBezTo>
                    <a:lnTo>
                      <a:pt x="13373" y="180023"/>
                    </a:lnTo>
                    <a:cubicBezTo>
                      <a:pt x="-4458" y="162192"/>
                      <a:pt x="-4458" y="133388"/>
                      <a:pt x="13373" y="115557"/>
                    </a:cubicBezTo>
                    <a:lnTo>
                      <a:pt x="115557" y="13373"/>
                    </a:lnTo>
                    <a:cubicBezTo>
                      <a:pt x="133388" y="-4458"/>
                      <a:pt x="162192" y="-4458"/>
                      <a:pt x="180022" y="13373"/>
                    </a:cubicBezTo>
                    <a:lnTo>
                      <a:pt x="520179" y="353530"/>
                    </a:lnTo>
                    <a:cubicBezTo>
                      <a:pt x="566128" y="399479"/>
                      <a:pt x="566128" y="474231"/>
                      <a:pt x="520179" y="520179"/>
                    </a:cubicBezTo>
                    <a:close/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1903FC8-3D83-2550-6ACD-63A1C51C6D1A}"/>
                </a:ext>
              </a:extLst>
            </p:cNvPr>
            <p:cNvSpPr/>
            <p:nvPr/>
          </p:nvSpPr>
          <p:spPr>
            <a:xfrm>
              <a:off x="10070702" y="4387184"/>
              <a:ext cx="317544" cy="216590"/>
            </a:xfrm>
            <a:custGeom>
              <a:avLst/>
              <a:gdLst>
                <a:gd name="connsiteX0" fmla="*/ 289067 w 317544"/>
                <a:gd name="connsiteY0" fmla="*/ 93833 h 216590"/>
                <a:gd name="connsiteX1" fmla="*/ 221859 w 317544"/>
                <a:gd name="connsiteY1" fmla="*/ 155555 h 216590"/>
                <a:gd name="connsiteX2" fmla="*/ 127219 w 317544"/>
                <a:gd name="connsiteY2" fmla="*/ 216591 h 216590"/>
                <a:gd name="connsiteX3" fmla="*/ 29149 w 317544"/>
                <a:gd name="connsiteY3" fmla="*/ 195331 h 216590"/>
                <a:gd name="connsiteX4" fmla="*/ 6518 w 317544"/>
                <a:gd name="connsiteY4" fmla="*/ 126751 h 216590"/>
                <a:gd name="connsiteX5" fmla="*/ 92243 w 317544"/>
                <a:gd name="connsiteY5" fmla="*/ 92461 h 216590"/>
                <a:gd name="connsiteX6" fmla="*/ 166995 w 317544"/>
                <a:gd name="connsiteY6" fmla="*/ 12908 h 216590"/>
                <a:gd name="connsiteX7" fmla="*/ 292496 w 317544"/>
                <a:gd name="connsiteY7" fmla="*/ 3307 h 216590"/>
                <a:gd name="connsiteX8" fmla="*/ 289067 w 317544"/>
                <a:gd name="connsiteY8" fmla="*/ 93833 h 21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7544" h="216590">
                  <a:moveTo>
                    <a:pt x="289067" y="93833"/>
                  </a:moveTo>
                  <a:cubicBezTo>
                    <a:pt x="289067" y="93833"/>
                    <a:pt x="244490" y="126065"/>
                    <a:pt x="221859" y="155555"/>
                  </a:cubicBezTo>
                  <a:cubicBezTo>
                    <a:pt x="203342" y="180243"/>
                    <a:pt x="162194" y="216591"/>
                    <a:pt x="127219" y="216591"/>
                  </a:cubicBezTo>
                  <a:cubicBezTo>
                    <a:pt x="92243" y="216591"/>
                    <a:pt x="49037" y="214533"/>
                    <a:pt x="29149" y="195331"/>
                  </a:cubicBezTo>
                  <a:cubicBezTo>
                    <a:pt x="9261" y="176129"/>
                    <a:pt x="-10627" y="137724"/>
                    <a:pt x="6518" y="126751"/>
                  </a:cubicBezTo>
                  <a:cubicBezTo>
                    <a:pt x="23663" y="115778"/>
                    <a:pt x="60696" y="119893"/>
                    <a:pt x="92243" y="92461"/>
                  </a:cubicBezTo>
                  <a:cubicBezTo>
                    <a:pt x="121732" y="67086"/>
                    <a:pt x="127219" y="9479"/>
                    <a:pt x="166995" y="12908"/>
                  </a:cubicBezTo>
                  <a:cubicBezTo>
                    <a:pt x="206771" y="15651"/>
                    <a:pt x="235575" y="25938"/>
                    <a:pt x="292496" y="3307"/>
                  </a:cubicBezTo>
                  <a:cubicBezTo>
                    <a:pt x="350789" y="-20696"/>
                    <a:pt x="289067" y="93833"/>
                    <a:pt x="289067" y="93833"/>
                  </a:cubicBez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5" name="Graphic 91">
              <a:extLst>
                <a:ext uri="{FF2B5EF4-FFF2-40B4-BE49-F238E27FC236}">
                  <a16:creationId xmlns:a16="http://schemas.microsoft.com/office/drawing/2014/main" id="{33261747-C457-4158-F3E8-4E6EF28EF8AA}"/>
                </a:ext>
              </a:extLst>
            </p:cNvPr>
            <p:cNvGrpSpPr/>
            <p:nvPr/>
          </p:nvGrpSpPr>
          <p:grpSpPr>
            <a:xfrm>
              <a:off x="8481216" y="2736828"/>
              <a:ext cx="422138" cy="500970"/>
              <a:chOff x="8481216" y="2736828"/>
              <a:chExt cx="422138" cy="500970"/>
            </a:xfrm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BBEC7487-1A34-793D-D922-B40353DB70FF}"/>
                  </a:ext>
                </a:extLst>
              </p:cNvPr>
              <p:cNvSpPr/>
              <p:nvPr/>
            </p:nvSpPr>
            <p:spPr>
              <a:xfrm>
                <a:off x="8709113" y="2742320"/>
                <a:ext cx="194241" cy="425951"/>
              </a:xfrm>
              <a:custGeom>
                <a:avLst/>
                <a:gdLst>
                  <a:gd name="connsiteX0" fmla="*/ 99377 w 194241"/>
                  <a:gd name="connsiteY0" fmla="*/ 274513 h 425951"/>
                  <a:gd name="connsiteX1" fmla="*/ 122694 w 194241"/>
                  <a:gd name="connsiteY1" fmla="*/ 415788 h 425951"/>
                  <a:gd name="connsiteX2" fmla="*/ 189903 w 194241"/>
                  <a:gd name="connsiteY2" fmla="*/ 222392 h 425951"/>
                  <a:gd name="connsiteX3" fmla="*/ 23939 w 194241"/>
                  <a:gd name="connsiteY3" fmla="*/ 879 h 425951"/>
                  <a:gd name="connsiteX4" fmla="*/ 59601 w 194241"/>
                  <a:gd name="connsiteY4" fmla="*/ 153812 h 425951"/>
                  <a:gd name="connsiteX5" fmla="*/ 99377 w 194241"/>
                  <a:gd name="connsiteY5" fmla="*/ 274513 h 425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241" h="425951">
                    <a:moveTo>
                      <a:pt x="99377" y="274513"/>
                    </a:moveTo>
                    <a:cubicBezTo>
                      <a:pt x="99377" y="274513"/>
                      <a:pt x="129552" y="362296"/>
                      <a:pt x="122694" y="415788"/>
                    </a:cubicBezTo>
                    <a:cubicBezTo>
                      <a:pt x="115836" y="469280"/>
                      <a:pt x="215963" y="297830"/>
                      <a:pt x="189903" y="222392"/>
                    </a:cubicBezTo>
                    <a:cubicBezTo>
                      <a:pt x="163842" y="146954"/>
                      <a:pt x="94577" y="15281"/>
                      <a:pt x="23939" y="879"/>
                    </a:cubicBezTo>
                    <a:cubicBezTo>
                      <a:pt x="-46012" y="-13523"/>
                      <a:pt x="59601" y="153812"/>
                      <a:pt x="59601" y="153812"/>
                    </a:cubicBezTo>
                    <a:lnTo>
                      <a:pt x="99377" y="274513"/>
                    </a:ln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283BCE1-0A8A-0899-8173-AC18C4719D83}"/>
                  </a:ext>
                </a:extLst>
              </p:cNvPr>
              <p:cNvSpPr/>
              <p:nvPr/>
            </p:nvSpPr>
            <p:spPr>
              <a:xfrm>
                <a:off x="8516424" y="2904153"/>
                <a:ext cx="125569" cy="333646"/>
              </a:xfrm>
              <a:custGeom>
                <a:avLst/>
                <a:gdLst>
                  <a:gd name="connsiteX0" fmla="*/ 26661 w 125569"/>
                  <a:gd name="connsiteY0" fmla="*/ 179890 h 333646"/>
                  <a:gd name="connsiteX1" fmla="*/ 24604 w 125569"/>
                  <a:gd name="connsiteY1" fmla="*/ 323222 h 333646"/>
                  <a:gd name="connsiteX2" fmla="*/ 124731 w 125569"/>
                  <a:gd name="connsiteY2" fmla="*/ 144914 h 333646"/>
                  <a:gd name="connsiteX3" fmla="*/ 41749 w 125569"/>
                  <a:gd name="connsiteY3" fmla="*/ 5696 h 333646"/>
                  <a:gd name="connsiteX4" fmla="*/ 8145 w 125569"/>
                  <a:gd name="connsiteY4" fmla="*/ 55074 h 333646"/>
                  <a:gd name="connsiteX5" fmla="*/ 26661 w 125569"/>
                  <a:gd name="connsiteY5" fmla="*/ 179890 h 33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569" h="333646">
                    <a:moveTo>
                      <a:pt x="26661" y="179890"/>
                    </a:moveTo>
                    <a:cubicBezTo>
                      <a:pt x="26661" y="179890"/>
                      <a:pt x="41063" y="271787"/>
                      <a:pt x="24604" y="323222"/>
                    </a:cubicBezTo>
                    <a:cubicBezTo>
                      <a:pt x="8830" y="374657"/>
                      <a:pt x="137075" y="223095"/>
                      <a:pt x="124731" y="144914"/>
                    </a:cubicBezTo>
                    <a:cubicBezTo>
                      <a:pt x="112386" y="66047"/>
                      <a:pt x="108271" y="31757"/>
                      <a:pt x="41749" y="5696"/>
                    </a:cubicBezTo>
                    <a:cubicBezTo>
                      <a:pt x="-24774" y="-21050"/>
                      <a:pt x="8145" y="55074"/>
                      <a:pt x="8145" y="55074"/>
                    </a:cubicBezTo>
                    <a:lnTo>
                      <a:pt x="26661" y="179890"/>
                    </a:ln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C8CCC4E3-0D66-26F0-AEEB-60C8A0315664}"/>
                  </a:ext>
                </a:extLst>
              </p:cNvPr>
              <p:cNvSpPr/>
              <p:nvPr/>
            </p:nvSpPr>
            <p:spPr>
              <a:xfrm>
                <a:off x="8507401" y="2783896"/>
                <a:ext cx="331760" cy="430627"/>
              </a:xfrm>
              <a:custGeom>
                <a:avLst/>
                <a:gdLst>
                  <a:gd name="connsiteX0" fmla="*/ 194104 w 331760"/>
                  <a:gd name="connsiteY0" fmla="*/ 429762 h 430627"/>
                  <a:gd name="connsiteX1" fmla="*/ 301089 w 331760"/>
                  <a:gd name="connsiteY1" fmla="*/ 232938 h 430627"/>
                  <a:gd name="connsiteX2" fmla="*/ 328521 w 331760"/>
                  <a:gd name="connsiteY2" fmla="*/ 154071 h 430627"/>
                  <a:gd name="connsiteX3" fmla="*/ 266799 w 331760"/>
                  <a:gd name="connsiteY3" fmla="*/ 132811 h 430627"/>
                  <a:gd name="connsiteX4" fmla="*/ 82319 w 331760"/>
                  <a:gd name="connsiteY4" fmla="*/ 11424 h 430627"/>
                  <a:gd name="connsiteX5" fmla="*/ 194104 w 331760"/>
                  <a:gd name="connsiteY5" fmla="*/ 429762 h 430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1760" h="430627">
                    <a:moveTo>
                      <a:pt x="194104" y="429762"/>
                    </a:moveTo>
                    <a:cubicBezTo>
                      <a:pt x="240739" y="412617"/>
                      <a:pt x="272971" y="357753"/>
                      <a:pt x="301089" y="232938"/>
                    </a:cubicBezTo>
                    <a:cubicBezTo>
                      <a:pt x="301089" y="232938"/>
                      <a:pt x="343609" y="215107"/>
                      <a:pt x="328521" y="154071"/>
                    </a:cubicBezTo>
                    <a:cubicBezTo>
                      <a:pt x="312748" y="88920"/>
                      <a:pt x="266799" y="132811"/>
                      <a:pt x="266799" y="132811"/>
                    </a:cubicBezTo>
                    <a:cubicBezTo>
                      <a:pt x="266799" y="132811"/>
                      <a:pt x="163929" y="-46183"/>
                      <a:pt x="82319" y="11424"/>
                    </a:cubicBezTo>
                    <a:cubicBezTo>
                      <a:pt x="-135765" y="165043"/>
                      <a:pt x="142669" y="448279"/>
                      <a:pt x="194104" y="429762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BB2AE7CA-817F-4B4E-CD88-453273CDDA75}"/>
                  </a:ext>
                </a:extLst>
              </p:cNvPr>
              <p:cNvSpPr/>
              <p:nvPr/>
            </p:nvSpPr>
            <p:spPr>
              <a:xfrm>
                <a:off x="8481216" y="2736828"/>
                <a:ext cx="346476" cy="344813"/>
              </a:xfrm>
              <a:custGeom>
                <a:avLst/>
                <a:gdLst>
                  <a:gd name="connsiteX0" fmla="*/ 147 w 346476"/>
                  <a:gd name="connsiteY0" fmla="*/ 226513 h 344813"/>
                  <a:gd name="connsiteX1" fmla="*/ 24836 w 346476"/>
                  <a:gd name="connsiteY1" fmla="*/ 338298 h 344813"/>
                  <a:gd name="connsiteX2" fmla="*/ 205887 w 346476"/>
                  <a:gd name="connsiteY2" fmla="*/ 264232 h 344813"/>
                  <a:gd name="connsiteX3" fmla="*/ 218232 w 346476"/>
                  <a:gd name="connsiteY3" fmla="*/ 202510 h 344813"/>
                  <a:gd name="connsiteX4" fmla="*/ 268981 w 346476"/>
                  <a:gd name="connsiteY4" fmla="*/ 220341 h 344813"/>
                  <a:gd name="connsiteX5" fmla="*/ 296413 w 346476"/>
                  <a:gd name="connsiteY5" fmla="*/ 223084 h 344813"/>
                  <a:gd name="connsiteX6" fmla="*/ 293670 w 346476"/>
                  <a:gd name="connsiteY6" fmla="*/ 178507 h 344813"/>
                  <a:gd name="connsiteX7" fmla="*/ 346476 w 346476"/>
                  <a:gd name="connsiteY7" fmla="*/ 177135 h 344813"/>
                  <a:gd name="connsiteX8" fmla="*/ 299156 w 346476"/>
                  <a:gd name="connsiteY8" fmla="*/ 40661 h 344813"/>
                  <a:gd name="connsiteX9" fmla="*/ 183942 w 346476"/>
                  <a:gd name="connsiteY9" fmla="*/ 4999 h 344813"/>
                  <a:gd name="connsiteX10" fmla="*/ 147 w 346476"/>
                  <a:gd name="connsiteY10" fmla="*/ 226513 h 34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6476" h="344813">
                    <a:moveTo>
                      <a:pt x="147" y="226513"/>
                    </a:moveTo>
                    <a:cubicBezTo>
                      <a:pt x="833" y="253259"/>
                      <a:pt x="11120" y="310866"/>
                      <a:pt x="24836" y="338298"/>
                    </a:cubicBezTo>
                    <a:cubicBezTo>
                      <a:pt x="38552" y="365730"/>
                      <a:pt x="178455" y="299893"/>
                      <a:pt x="205887" y="264232"/>
                    </a:cubicBezTo>
                    <a:cubicBezTo>
                      <a:pt x="233319" y="228570"/>
                      <a:pt x="218232" y="202510"/>
                      <a:pt x="218232" y="202510"/>
                    </a:cubicBezTo>
                    <a:cubicBezTo>
                      <a:pt x="218232" y="202510"/>
                      <a:pt x="245664" y="223084"/>
                      <a:pt x="268981" y="220341"/>
                    </a:cubicBezTo>
                    <a:cubicBezTo>
                      <a:pt x="292298" y="217597"/>
                      <a:pt x="297784" y="240915"/>
                      <a:pt x="296413" y="223084"/>
                    </a:cubicBezTo>
                    <a:cubicBezTo>
                      <a:pt x="295041" y="205253"/>
                      <a:pt x="293670" y="178507"/>
                      <a:pt x="293670" y="178507"/>
                    </a:cubicBezTo>
                    <a:cubicBezTo>
                      <a:pt x="293670" y="178507"/>
                      <a:pt x="330703" y="147646"/>
                      <a:pt x="346476" y="177135"/>
                    </a:cubicBezTo>
                    <a:cubicBezTo>
                      <a:pt x="346476" y="177135"/>
                      <a:pt x="344419" y="101011"/>
                      <a:pt x="299156" y="40661"/>
                    </a:cubicBezTo>
                    <a:cubicBezTo>
                      <a:pt x="253893" y="-19689"/>
                      <a:pt x="183942" y="4999"/>
                      <a:pt x="183942" y="4999"/>
                    </a:cubicBezTo>
                    <a:cubicBezTo>
                      <a:pt x="183942" y="4999"/>
                      <a:pt x="-6025" y="17344"/>
                      <a:pt x="147" y="226513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9AE8F30-11BD-B39A-095B-A6FBA9F0FD7A}"/>
                </a:ext>
              </a:extLst>
            </p:cNvPr>
            <p:cNvSpPr/>
            <p:nvPr/>
          </p:nvSpPr>
          <p:spPr>
            <a:xfrm>
              <a:off x="10418748" y="3866540"/>
              <a:ext cx="31675" cy="231114"/>
            </a:xfrm>
            <a:custGeom>
              <a:avLst/>
              <a:gdLst>
                <a:gd name="connsiteX0" fmla="*/ 2057 w 31675"/>
                <a:gd name="connsiteY0" fmla="*/ 0 h 231114"/>
                <a:gd name="connsiteX1" fmla="*/ 25375 w 31675"/>
                <a:gd name="connsiteY1" fmla="*/ 55550 h 231114"/>
                <a:gd name="connsiteX2" fmla="*/ 31547 w 31675"/>
                <a:gd name="connsiteY2" fmla="*/ 115900 h 231114"/>
                <a:gd name="connsiteX3" fmla="*/ 22631 w 31675"/>
                <a:gd name="connsiteY3" fmla="*/ 175565 h 231114"/>
                <a:gd name="connsiteX4" fmla="*/ 13030 w 31675"/>
                <a:gd name="connsiteY4" fmla="*/ 204368 h 231114"/>
                <a:gd name="connsiteX5" fmla="*/ 0 w 31675"/>
                <a:gd name="connsiteY5" fmla="*/ 231115 h 231114"/>
                <a:gd name="connsiteX6" fmla="*/ 6858 w 31675"/>
                <a:gd name="connsiteY6" fmla="*/ 202311 h 231114"/>
                <a:gd name="connsiteX7" fmla="*/ 9601 w 31675"/>
                <a:gd name="connsiteY7" fmla="*/ 187909 h 231114"/>
                <a:gd name="connsiteX8" fmla="*/ 10973 w 31675"/>
                <a:gd name="connsiteY8" fmla="*/ 181051 h 231114"/>
                <a:gd name="connsiteX9" fmla="*/ 12344 w 31675"/>
                <a:gd name="connsiteY9" fmla="*/ 173507 h 231114"/>
                <a:gd name="connsiteX10" fmla="*/ 14402 w 31675"/>
                <a:gd name="connsiteY10" fmla="*/ 159106 h 231114"/>
                <a:gd name="connsiteX11" fmla="*/ 15773 w 31675"/>
                <a:gd name="connsiteY11" fmla="*/ 144704 h 231114"/>
                <a:gd name="connsiteX12" fmla="*/ 16459 w 31675"/>
                <a:gd name="connsiteY12" fmla="*/ 137160 h 231114"/>
                <a:gd name="connsiteX13" fmla="*/ 17145 w 31675"/>
                <a:gd name="connsiteY13" fmla="*/ 129616 h 231114"/>
                <a:gd name="connsiteX14" fmla="*/ 17831 w 31675"/>
                <a:gd name="connsiteY14" fmla="*/ 115214 h 231114"/>
                <a:gd name="connsiteX15" fmla="*/ 14402 w 31675"/>
                <a:gd name="connsiteY15" fmla="*/ 57607 h 231114"/>
                <a:gd name="connsiteX16" fmla="*/ 2057 w 31675"/>
                <a:gd name="connsiteY16" fmla="*/ 0 h 23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75" h="231114">
                  <a:moveTo>
                    <a:pt x="2057" y="0"/>
                  </a:moveTo>
                  <a:cubicBezTo>
                    <a:pt x="13716" y="16459"/>
                    <a:pt x="20574" y="35662"/>
                    <a:pt x="25375" y="55550"/>
                  </a:cubicBezTo>
                  <a:cubicBezTo>
                    <a:pt x="30175" y="75438"/>
                    <a:pt x="32233" y="95326"/>
                    <a:pt x="31547" y="115900"/>
                  </a:cubicBezTo>
                  <a:cubicBezTo>
                    <a:pt x="30861" y="135788"/>
                    <a:pt x="28118" y="156362"/>
                    <a:pt x="22631" y="175565"/>
                  </a:cubicBezTo>
                  <a:cubicBezTo>
                    <a:pt x="20574" y="185166"/>
                    <a:pt x="16459" y="194767"/>
                    <a:pt x="13030" y="204368"/>
                  </a:cubicBezTo>
                  <a:cubicBezTo>
                    <a:pt x="8915" y="213284"/>
                    <a:pt x="4801" y="222885"/>
                    <a:pt x="0" y="231115"/>
                  </a:cubicBezTo>
                  <a:cubicBezTo>
                    <a:pt x="2057" y="221513"/>
                    <a:pt x="4801" y="211912"/>
                    <a:pt x="6858" y="202311"/>
                  </a:cubicBezTo>
                  <a:lnTo>
                    <a:pt x="9601" y="187909"/>
                  </a:lnTo>
                  <a:lnTo>
                    <a:pt x="10973" y="181051"/>
                  </a:lnTo>
                  <a:lnTo>
                    <a:pt x="12344" y="173507"/>
                  </a:lnTo>
                  <a:cubicBezTo>
                    <a:pt x="13030" y="168707"/>
                    <a:pt x="13716" y="163906"/>
                    <a:pt x="14402" y="159106"/>
                  </a:cubicBezTo>
                  <a:lnTo>
                    <a:pt x="15773" y="144704"/>
                  </a:lnTo>
                  <a:lnTo>
                    <a:pt x="16459" y="137160"/>
                  </a:lnTo>
                  <a:lnTo>
                    <a:pt x="17145" y="129616"/>
                  </a:lnTo>
                  <a:cubicBezTo>
                    <a:pt x="17145" y="124816"/>
                    <a:pt x="17831" y="120015"/>
                    <a:pt x="17831" y="115214"/>
                  </a:cubicBezTo>
                  <a:cubicBezTo>
                    <a:pt x="18517" y="96012"/>
                    <a:pt x="17145" y="76810"/>
                    <a:pt x="14402" y="57607"/>
                  </a:cubicBezTo>
                  <a:cubicBezTo>
                    <a:pt x="11659" y="37719"/>
                    <a:pt x="8230" y="18517"/>
                    <a:pt x="2057" y="0"/>
                  </a:cubicBezTo>
                  <a:close/>
                </a:path>
              </a:pathLst>
            </a:custGeom>
            <a:solidFill>
              <a:srgbClr val="A58A19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1" name="Graphic 91">
              <a:extLst>
                <a:ext uri="{FF2B5EF4-FFF2-40B4-BE49-F238E27FC236}">
                  <a16:creationId xmlns:a16="http://schemas.microsoft.com/office/drawing/2014/main" id="{E3E2D8F6-DD0F-C542-D77C-D9621C2DE9D8}"/>
                </a:ext>
              </a:extLst>
            </p:cNvPr>
            <p:cNvGrpSpPr/>
            <p:nvPr/>
          </p:nvGrpSpPr>
          <p:grpSpPr>
            <a:xfrm>
              <a:off x="8082913" y="4501539"/>
              <a:ext cx="297637" cy="438277"/>
              <a:chOff x="8082913" y="4501539"/>
              <a:chExt cx="297637" cy="438277"/>
            </a:xfrm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5BDD18AD-BB66-F0F5-31DF-E966A310CA50}"/>
                  </a:ext>
                </a:extLst>
              </p:cNvPr>
              <p:cNvSpPr/>
              <p:nvPr/>
            </p:nvSpPr>
            <p:spPr>
              <a:xfrm>
                <a:off x="8082913" y="4501539"/>
                <a:ext cx="297637" cy="438277"/>
              </a:xfrm>
              <a:custGeom>
                <a:avLst/>
                <a:gdLst>
                  <a:gd name="connsiteX0" fmla="*/ 2057 w 297637"/>
                  <a:gd name="connsiteY0" fmla="*/ 253112 h 438277"/>
                  <a:gd name="connsiteX1" fmla="*/ 0 w 297637"/>
                  <a:gd name="connsiteY1" fmla="*/ 266142 h 438277"/>
                  <a:gd name="connsiteX2" fmla="*/ 297637 w 297637"/>
                  <a:gd name="connsiteY2" fmla="*/ 438278 h 438277"/>
                  <a:gd name="connsiteX3" fmla="*/ 284607 w 297637"/>
                  <a:gd name="connsiteY3" fmla="*/ 329921 h 438277"/>
                  <a:gd name="connsiteX4" fmla="*/ 157734 w 297637"/>
                  <a:gd name="connsiteY4" fmla="*/ 5538 h 438277"/>
                  <a:gd name="connsiteX5" fmla="*/ 93954 w 297637"/>
                  <a:gd name="connsiteY5" fmla="*/ 231852 h 438277"/>
                  <a:gd name="connsiteX6" fmla="*/ 2057 w 297637"/>
                  <a:gd name="connsiteY6" fmla="*/ 253112 h 43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637" h="438277">
                    <a:moveTo>
                      <a:pt x="2057" y="253112"/>
                    </a:moveTo>
                    <a:cubicBezTo>
                      <a:pt x="686" y="257227"/>
                      <a:pt x="0" y="261341"/>
                      <a:pt x="0" y="266142"/>
                    </a:cubicBezTo>
                    <a:lnTo>
                      <a:pt x="297637" y="438278"/>
                    </a:lnTo>
                    <a:cubicBezTo>
                      <a:pt x="290093" y="405359"/>
                      <a:pt x="284607" y="369012"/>
                      <a:pt x="284607" y="329921"/>
                    </a:cubicBezTo>
                    <a:cubicBezTo>
                      <a:pt x="283921" y="167387"/>
                      <a:pt x="279120" y="-36296"/>
                      <a:pt x="157734" y="5538"/>
                    </a:cubicBezTo>
                    <a:cubicBezTo>
                      <a:pt x="36347" y="47372"/>
                      <a:pt x="93954" y="231852"/>
                      <a:pt x="93954" y="231852"/>
                    </a:cubicBezTo>
                    <a:cubicBezTo>
                      <a:pt x="93954" y="231852"/>
                      <a:pt x="24689" y="173559"/>
                      <a:pt x="2057" y="253112"/>
                    </a:cubicBezTo>
                    <a:close/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3" name="Graphic 91">
                <a:extLst>
                  <a:ext uri="{FF2B5EF4-FFF2-40B4-BE49-F238E27FC236}">
                    <a16:creationId xmlns:a16="http://schemas.microsoft.com/office/drawing/2014/main" id="{271E74CE-8D23-8E81-1C1B-5D9A45933E66}"/>
                  </a:ext>
                </a:extLst>
              </p:cNvPr>
              <p:cNvGrpSpPr/>
              <p:nvPr/>
            </p:nvGrpSpPr>
            <p:grpSpPr>
              <a:xfrm>
                <a:off x="8226246" y="4671669"/>
                <a:ext cx="106984" cy="223570"/>
                <a:chOff x="8226246" y="4671669"/>
                <a:chExt cx="106984" cy="223570"/>
              </a:xfrm>
              <a:solidFill>
                <a:srgbClr val="BDF4F4"/>
              </a:solidFill>
            </p:grpSpPr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A4AA9FFD-D56F-69E8-A805-E1E4C50B048F}"/>
                    </a:ext>
                  </a:extLst>
                </p:cNvPr>
                <p:cNvSpPr/>
                <p:nvPr/>
              </p:nvSpPr>
              <p:spPr>
                <a:xfrm>
                  <a:off x="8226246" y="4671669"/>
                  <a:ext cx="59664" cy="213969"/>
                </a:xfrm>
                <a:custGeom>
                  <a:avLst/>
                  <a:gdLst>
                    <a:gd name="connsiteX0" fmla="*/ 45263 w 59664"/>
                    <a:gd name="connsiteY0" fmla="*/ 0 h 213969"/>
                    <a:gd name="connsiteX1" fmla="*/ 38405 w 59664"/>
                    <a:gd name="connsiteY1" fmla="*/ 0 h 213969"/>
                    <a:gd name="connsiteX2" fmla="*/ 43891 w 59664"/>
                    <a:gd name="connsiteY2" fmla="*/ 124816 h 213969"/>
                    <a:gd name="connsiteX3" fmla="*/ 5486 w 59664"/>
                    <a:gd name="connsiteY3" fmla="*/ 80239 h 213969"/>
                    <a:gd name="connsiteX4" fmla="*/ 0 w 59664"/>
                    <a:gd name="connsiteY4" fmla="*/ 85039 h 213969"/>
                    <a:gd name="connsiteX5" fmla="*/ 44577 w 59664"/>
                    <a:gd name="connsiteY5" fmla="*/ 136474 h 213969"/>
                    <a:gd name="connsiteX6" fmla="*/ 52121 w 59664"/>
                    <a:gd name="connsiteY6" fmla="*/ 209855 h 213969"/>
                    <a:gd name="connsiteX7" fmla="*/ 59665 w 59664"/>
                    <a:gd name="connsiteY7" fmla="*/ 213970 h 213969"/>
                    <a:gd name="connsiteX8" fmla="*/ 45263 w 59664"/>
                    <a:gd name="connsiteY8" fmla="*/ 0 h 213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664" h="213969">
                      <a:moveTo>
                        <a:pt x="45263" y="0"/>
                      </a:moveTo>
                      <a:lnTo>
                        <a:pt x="38405" y="0"/>
                      </a:lnTo>
                      <a:cubicBezTo>
                        <a:pt x="38405" y="1372"/>
                        <a:pt x="38405" y="54178"/>
                        <a:pt x="43891" y="124816"/>
                      </a:cubicBezTo>
                      <a:lnTo>
                        <a:pt x="5486" y="80239"/>
                      </a:lnTo>
                      <a:lnTo>
                        <a:pt x="0" y="85039"/>
                      </a:lnTo>
                      <a:lnTo>
                        <a:pt x="44577" y="136474"/>
                      </a:lnTo>
                      <a:cubicBezTo>
                        <a:pt x="46634" y="159791"/>
                        <a:pt x="48692" y="184480"/>
                        <a:pt x="52121" y="209855"/>
                      </a:cubicBezTo>
                      <a:lnTo>
                        <a:pt x="59665" y="213970"/>
                      </a:lnTo>
                      <a:cubicBezTo>
                        <a:pt x="45949" y="104242"/>
                        <a:pt x="45263" y="1372"/>
                        <a:pt x="45263" y="0"/>
                      </a:cubicBezTo>
                      <a:close/>
                    </a:path>
                  </a:pathLst>
                </a:custGeom>
                <a:solidFill>
                  <a:srgbClr val="BDF4F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77633479-00B7-D1B4-B61A-573E891E8C46}"/>
                    </a:ext>
                  </a:extLst>
                </p:cNvPr>
                <p:cNvSpPr/>
                <p:nvPr/>
              </p:nvSpPr>
              <p:spPr>
                <a:xfrm>
                  <a:off x="8297569" y="4855464"/>
                  <a:ext cx="35661" cy="39776"/>
                </a:xfrm>
                <a:custGeom>
                  <a:avLst/>
                  <a:gdLst>
                    <a:gd name="connsiteX0" fmla="*/ 0 w 35661"/>
                    <a:gd name="connsiteY0" fmla="*/ 36347 h 39776"/>
                    <a:gd name="connsiteX1" fmla="*/ 5487 w 35661"/>
                    <a:gd name="connsiteY1" fmla="*/ 39776 h 39776"/>
                    <a:gd name="connsiteX2" fmla="*/ 35662 w 35661"/>
                    <a:gd name="connsiteY2" fmla="*/ 4801 h 39776"/>
                    <a:gd name="connsiteX3" fmla="*/ 30175 w 35661"/>
                    <a:gd name="connsiteY3" fmla="*/ 0 h 3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1" h="39776">
                      <a:moveTo>
                        <a:pt x="0" y="36347"/>
                      </a:moveTo>
                      <a:lnTo>
                        <a:pt x="5487" y="39776"/>
                      </a:lnTo>
                      <a:lnTo>
                        <a:pt x="35662" y="4801"/>
                      </a:lnTo>
                      <a:lnTo>
                        <a:pt x="30175" y="0"/>
                      </a:lnTo>
                      <a:close/>
                    </a:path>
                  </a:pathLst>
                </a:custGeom>
                <a:solidFill>
                  <a:srgbClr val="BDF4F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719703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4B9359DB-42C6-5B76-FBE4-989DCF01A826}"/>
              </a:ext>
            </a:extLst>
          </p:cNvPr>
          <p:cNvGrpSpPr/>
          <p:nvPr/>
        </p:nvGrpSpPr>
        <p:grpSpPr>
          <a:xfrm>
            <a:off x="1259872" y="1626717"/>
            <a:ext cx="3961541" cy="3608679"/>
            <a:chOff x="1259872" y="1626717"/>
            <a:chExt cx="3961541" cy="360867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D1AFBC5-4A7A-793E-8BD3-8AF55A57FE9B}"/>
                </a:ext>
              </a:extLst>
            </p:cNvPr>
            <p:cNvSpPr/>
            <p:nvPr/>
          </p:nvSpPr>
          <p:spPr>
            <a:xfrm>
              <a:off x="1525277" y="1710385"/>
              <a:ext cx="3520897" cy="3520897"/>
            </a:xfrm>
            <a:custGeom>
              <a:avLst/>
              <a:gdLst>
                <a:gd name="connsiteX0" fmla="*/ 3520897 w 3520897"/>
                <a:gd name="connsiteY0" fmla="*/ 1760449 h 3520897"/>
                <a:gd name="connsiteX1" fmla="*/ 1760449 w 3520897"/>
                <a:gd name="connsiteY1" fmla="*/ 3520897 h 3520897"/>
                <a:gd name="connsiteX2" fmla="*/ 0 w 3520897"/>
                <a:gd name="connsiteY2" fmla="*/ 1760448 h 3520897"/>
                <a:gd name="connsiteX3" fmla="*/ 1760449 w 3520897"/>
                <a:gd name="connsiteY3" fmla="*/ 0 h 3520897"/>
                <a:gd name="connsiteX4" fmla="*/ 3520897 w 3520897"/>
                <a:gd name="connsiteY4" fmla="*/ 1760449 h 35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0897" h="3520897">
                  <a:moveTo>
                    <a:pt x="3520897" y="1760449"/>
                  </a:moveTo>
                  <a:cubicBezTo>
                    <a:pt x="3520897" y="2732718"/>
                    <a:pt x="2732718" y="3520897"/>
                    <a:pt x="1760449" y="3520897"/>
                  </a:cubicBezTo>
                  <a:cubicBezTo>
                    <a:pt x="788180" y="3520897"/>
                    <a:pt x="0" y="2732717"/>
                    <a:pt x="0" y="1760448"/>
                  </a:cubicBezTo>
                  <a:cubicBezTo>
                    <a:pt x="0" y="788180"/>
                    <a:pt x="788180" y="0"/>
                    <a:pt x="1760449" y="0"/>
                  </a:cubicBezTo>
                  <a:cubicBezTo>
                    <a:pt x="2732718" y="0"/>
                    <a:pt x="3520897" y="788180"/>
                    <a:pt x="3520897" y="1760449"/>
                  </a:cubicBezTo>
                  <a:close/>
                </a:path>
              </a:pathLst>
            </a:custGeom>
            <a:solidFill>
              <a:srgbClr val="BDF4F4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6F2CD260-E690-0D8C-F78C-A0067B9A46D8}"/>
                </a:ext>
              </a:extLst>
            </p:cNvPr>
            <p:cNvGrpSpPr/>
            <p:nvPr/>
          </p:nvGrpSpPr>
          <p:grpSpPr>
            <a:xfrm>
              <a:off x="1525277" y="2062886"/>
              <a:ext cx="3520897" cy="3168396"/>
              <a:chOff x="1525277" y="2062886"/>
              <a:chExt cx="3520897" cy="3168396"/>
            </a:xfrm>
            <a:solidFill>
              <a:srgbClr val="E1F9F8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9883769-F329-A66B-DF93-3D76AF822FC1}"/>
                  </a:ext>
                </a:extLst>
              </p:cNvPr>
              <p:cNvSpPr/>
              <p:nvPr/>
            </p:nvSpPr>
            <p:spPr>
              <a:xfrm>
                <a:off x="1525277" y="2062886"/>
                <a:ext cx="3195828" cy="3168396"/>
              </a:xfrm>
              <a:custGeom>
                <a:avLst/>
                <a:gdLst>
                  <a:gd name="connsiteX0" fmla="*/ 3195828 w 3195828"/>
                  <a:gd name="connsiteY0" fmla="*/ 2427046 h 3168396"/>
                  <a:gd name="connsiteX1" fmla="*/ 3055239 w 3195828"/>
                  <a:gd name="connsiteY1" fmla="*/ 2364638 h 3168396"/>
                  <a:gd name="connsiteX2" fmla="*/ 2898191 w 3195828"/>
                  <a:gd name="connsiteY2" fmla="*/ 2444191 h 3168396"/>
                  <a:gd name="connsiteX3" fmla="*/ 2779547 w 3195828"/>
                  <a:gd name="connsiteY3" fmla="*/ 2685593 h 3168396"/>
                  <a:gd name="connsiteX4" fmla="*/ 2708910 w 3195828"/>
                  <a:gd name="connsiteY4" fmla="*/ 2634844 h 3168396"/>
                  <a:gd name="connsiteX5" fmla="*/ 2598496 w 3195828"/>
                  <a:gd name="connsiteY5" fmla="*/ 2647874 h 3168396"/>
                  <a:gd name="connsiteX6" fmla="*/ 2643759 w 3195828"/>
                  <a:gd name="connsiteY6" fmla="*/ 2495626 h 3168396"/>
                  <a:gd name="connsiteX7" fmla="*/ 2538832 w 3195828"/>
                  <a:gd name="connsiteY7" fmla="*/ 2340635 h 3168396"/>
                  <a:gd name="connsiteX8" fmla="*/ 2711653 w 3195828"/>
                  <a:gd name="connsiteY8" fmla="*/ 1944929 h 3168396"/>
                  <a:gd name="connsiteX9" fmla="*/ 2398928 w 3195828"/>
                  <a:gd name="connsiteY9" fmla="*/ 1658950 h 3168396"/>
                  <a:gd name="connsiteX10" fmla="*/ 2356409 w 3195828"/>
                  <a:gd name="connsiteY10" fmla="*/ 1390803 h 3168396"/>
                  <a:gd name="connsiteX11" fmla="*/ 2093062 w 3195828"/>
                  <a:gd name="connsiteY11" fmla="*/ 1267359 h 3168396"/>
                  <a:gd name="connsiteX12" fmla="*/ 2017624 w 3195828"/>
                  <a:gd name="connsiteY12" fmla="*/ 1267359 h 3168396"/>
                  <a:gd name="connsiteX13" fmla="*/ 2098548 w 3195828"/>
                  <a:gd name="connsiteY13" fmla="*/ 1001954 h 3168396"/>
                  <a:gd name="connsiteX14" fmla="*/ 1992935 w 3195828"/>
                  <a:gd name="connsiteY14" fmla="*/ 652196 h 3168396"/>
                  <a:gd name="connsiteX15" fmla="*/ 1739189 w 3195828"/>
                  <a:gd name="connsiteY15" fmla="*/ 490347 h 3168396"/>
                  <a:gd name="connsiteX16" fmla="*/ 1448410 w 3195828"/>
                  <a:gd name="connsiteY16" fmla="*/ 553441 h 3168396"/>
                  <a:gd name="connsiteX17" fmla="*/ 1298905 w 3195828"/>
                  <a:gd name="connsiteY17" fmla="*/ 423139 h 3168396"/>
                  <a:gd name="connsiteX18" fmla="*/ 1234440 w 3195828"/>
                  <a:gd name="connsiteY18" fmla="*/ 436855 h 3168396"/>
                  <a:gd name="connsiteX19" fmla="*/ 1219353 w 3195828"/>
                  <a:gd name="connsiteY19" fmla="*/ 454686 h 3168396"/>
                  <a:gd name="connsiteX20" fmla="*/ 1124026 w 3195828"/>
                  <a:gd name="connsiteY20" fmla="*/ 184480 h 3168396"/>
                  <a:gd name="connsiteX21" fmla="*/ 803758 w 3195828"/>
                  <a:gd name="connsiteY21" fmla="*/ 96698 h 3168396"/>
                  <a:gd name="connsiteX22" fmla="*/ 750951 w 3195828"/>
                  <a:gd name="connsiteY22" fmla="*/ 121387 h 3168396"/>
                  <a:gd name="connsiteX23" fmla="*/ 743407 w 3195828"/>
                  <a:gd name="connsiteY23" fmla="*/ 133045 h 3168396"/>
                  <a:gd name="connsiteX24" fmla="*/ 703631 w 3195828"/>
                  <a:gd name="connsiteY24" fmla="*/ 0 h 3168396"/>
                  <a:gd name="connsiteX25" fmla="*/ 0 w 3195828"/>
                  <a:gd name="connsiteY25" fmla="*/ 1407948 h 3168396"/>
                  <a:gd name="connsiteX26" fmla="*/ 1760449 w 3195828"/>
                  <a:gd name="connsiteY26" fmla="*/ 3168396 h 3168396"/>
                  <a:gd name="connsiteX27" fmla="*/ 3195828 w 3195828"/>
                  <a:gd name="connsiteY27" fmla="*/ 2427046 h 316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95828" h="3168396">
                    <a:moveTo>
                      <a:pt x="3195828" y="2427046"/>
                    </a:moveTo>
                    <a:cubicBezTo>
                      <a:pt x="3158795" y="2387270"/>
                      <a:pt x="3110789" y="2363953"/>
                      <a:pt x="3055239" y="2364638"/>
                    </a:cubicBezTo>
                    <a:cubicBezTo>
                      <a:pt x="2994203" y="2365324"/>
                      <a:pt x="2935224" y="2395499"/>
                      <a:pt x="2898191" y="2444191"/>
                    </a:cubicBezTo>
                    <a:cubicBezTo>
                      <a:pt x="2838526" y="2522372"/>
                      <a:pt x="2769946" y="2603983"/>
                      <a:pt x="2779547" y="2685593"/>
                    </a:cubicBezTo>
                    <a:cubicBezTo>
                      <a:pt x="2762402" y="2662276"/>
                      <a:pt x="2737028" y="2643759"/>
                      <a:pt x="2708910" y="2634844"/>
                    </a:cubicBezTo>
                    <a:cubicBezTo>
                      <a:pt x="2672563" y="2623185"/>
                      <a:pt x="2631415" y="2628671"/>
                      <a:pt x="2598496" y="2647874"/>
                    </a:cubicBezTo>
                    <a:cubicBezTo>
                      <a:pt x="2632100" y="2608097"/>
                      <a:pt x="2645816" y="2547061"/>
                      <a:pt x="2643759" y="2495626"/>
                    </a:cubicBezTo>
                    <a:cubicBezTo>
                      <a:pt x="2641016" y="2429789"/>
                      <a:pt x="2599182" y="2367382"/>
                      <a:pt x="2538832" y="2340635"/>
                    </a:cubicBezTo>
                    <a:cubicBezTo>
                      <a:pt x="2671191" y="2267255"/>
                      <a:pt x="2741828" y="2093747"/>
                      <a:pt x="2711653" y="1944929"/>
                    </a:cubicBezTo>
                    <a:cubicBezTo>
                      <a:pt x="2681478" y="1796110"/>
                      <a:pt x="2549119" y="1674724"/>
                      <a:pt x="2398928" y="1658950"/>
                    </a:cubicBezTo>
                    <a:cubicBezTo>
                      <a:pt x="2448992" y="1573225"/>
                      <a:pt x="2422931" y="1464869"/>
                      <a:pt x="2356409" y="1390803"/>
                    </a:cubicBezTo>
                    <a:cubicBezTo>
                      <a:pt x="2289886" y="1317422"/>
                      <a:pt x="2191131" y="1281075"/>
                      <a:pt x="2093062" y="1267359"/>
                    </a:cubicBezTo>
                    <a:cubicBezTo>
                      <a:pt x="2067687" y="1263930"/>
                      <a:pt x="2041627" y="1261872"/>
                      <a:pt x="2017624" y="1267359"/>
                    </a:cubicBezTo>
                    <a:cubicBezTo>
                      <a:pt x="2064944" y="1187806"/>
                      <a:pt x="2091690" y="1090422"/>
                      <a:pt x="2098548" y="1001954"/>
                    </a:cubicBezTo>
                    <a:cubicBezTo>
                      <a:pt x="2108835" y="877824"/>
                      <a:pt x="2069744" y="750265"/>
                      <a:pt x="1992935" y="652196"/>
                    </a:cubicBezTo>
                    <a:cubicBezTo>
                      <a:pt x="1929155" y="571272"/>
                      <a:pt x="1839316" y="510921"/>
                      <a:pt x="1739189" y="490347"/>
                    </a:cubicBezTo>
                    <a:cubicBezTo>
                      <a:pt x="1639062" y="469773"/>
                      <a:pt x="1529334" y="491033"/>
                      <a:pt x="1448410" y="553441"/>
                    </a:cubicBezTo>
                    <a:cubicBezTo>
                      <a:pt x="1425093" y="480746"/>
                      <a:pt x="1374343" y="429311"/>
                      <a:pt x="1298905" y="423139"/>
                    </a:cubicBezTo>
                    <a:cubicBezTo>
                      <a:pt x="1276274" y="421081"/>
                      <a:pt x="1252957" y="423825"/>
                      <a:pt x="1234440" y="436855"/>
                    </a:cubicBezTo>
                    <a:cubicBezTo>
                      <a:pt x="1228268" y="441655"/>
                      <a:pt x="1222782" y="447828"/>
                      <a:pt x="1219353" y="454686"/>
                    </a:cubicBezTo>
                    <a:cubicBezTo>
                      <a:pt x="1222096" y="353187"/>
                      <a:pt x="1199464" y="251689"/>
                      <a:pt x="1124026" y="184480"/>
                    </a:cubicBezTo>
                    <a:cubicBezTo>
                      <a:pt x="1038301" y="107671"/>
                      <a:pt x="916229" y="74067"/>
                      <a:pt x="803758" y="96698"/>
                    </a:cubicBezTo>
                    <a:cubicBezTo>
                      <a:pt x="784555" y="100813"/>
                      <a:pt x="763981" y="106985"/>
                      <a:pt x="750951" y="121387"/>
                    </a:cubicBezTo>
                    <a:cubicBezTo>
                      <a:pt x="747522" y="124816"/>
                      <a:pt x="745465" y="128931"/>
                      <a:pt x="743407" y="133045"/>
                    </a:cubicBezTo>
                    <a:cubicBezTo>
                      <a:pt x="735864" y="87097"/>
                      <a:pt x="722148" y="42520"/>
                      <a:pt x="703631" y="0"/>
                    </a:cubicBezTo>
                    <a:cubicBezTo>
                      <a:pt x="276378" y="320955"/>
                      <a:pt x="0" y="832561"/>
                      <a:pt x="0" y="1407948"/>
                    </a:cubicBezTo>
                    <a:cubicBezTo>
                      <a:pt x="0" y="2380412"/>
                      <a:pt x="787984" y="3168396"/>
                      <a:pt x="1760449" y="3168396"/>
                    </a:cubicBezTo>
                    <a:cubicBezTo>
                      <a:pt x="2352980" y="3168396"/>
                      <a:pt x="2876931" y="2875559"/>
                      <a:pt x="3195828" y="2427046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7BD1EC11-3B88-416A-8F39-A15A09D59A35}"/>
                  </a:ext>
                </a:extLst>
              </p:cNvPr>
              <p:cNvSpPr/>
              <p:nvPr/>
            </p:nvSpPr>
            <p:spPr>
              <a:xfrm>
                <a:off x="4735507" y="4370603"/>
                <a:ext cx="63093" cy="98069"/>
              </a:xfrm>
              <a:custGeom>
                <a:avLst/>
                <a:gdLst>
                  <a:gd name="connsiteX0" fmla="*/ 63093 w 63093"/>
                  <a:gd name="connsiteY0" fmla="*/ 0 h 98069"/>
                  <a:gd name="connsiteX1" fmla="*/ 0 w 63093"/>
                  <a:gd name="connsiteY1" fmla="*/ 98069 h 98069"/>
                  <a:gd name="connsiteX2" fmla="*/ 63093 w 63093"/>
                  <a:gd name="connsiteY2" fmla="*/ 0 h 9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093" h="98069">
                    <a:moveTo>
                      <a:pt x="63093" y="0"/>
                    </a:moveTo>
                    <a:cubicBezTo>
                      <a:pt x="32232" y="21946"/>
                      <a:pt x="9601" y="59665"/>
                      <a:pt x="0" y="98069"/>
                    </a:cubicBezTo>
                    <a:cubicBezTo>
                      <a:pt x="22631" y="66523"/>
                      <a:pt x="43205" y="33604"/>
                      <a:pt x="63093" y="0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7F43588-7179-3D7B-98DE-24F9D93A2F5C}"/>
                  </a:ext>
                </a:extLst>
              </p:cNvPr>
              <p:cNvSpPr/>
              <p:nvPr/>
            </p:nvSpPr>
            <p:spPr>
              <a:xfrm>
                <a:off x="4515674" y="3357353"/>
                <a:ext cx="530500" cy="996104"/>
              </a:xfrm>
              <a:custGeom>
                <a:avLst/>
                <a:gdLst>
                  <a:gd name="connsiteX0" fmla="*/ 9292 w 530500"/>
                  <a:gd name="connsiteY0" fmla="*/ 614800 h 996104"/>
                  <a:gd name="connsiteX1" fmla="*/ 75129 w 530500"/>
                  <a:gd name="connsiteY1" fmla="*/ 893235 h 996104"/>
                  <a:gd name="connsiteX2" fmla="*/ 293213 w 530500"/>
                  <a:gd name="connsiteY2" fmla="*/ 996105 h 996104"/>
                  <a:gd name="connsiteX3" fmla="*/ 530500 w 530500"/>
                  <a:gd name="connsiteY3" fmla="*/ 113480 h 996104"/>
                  <a:gd name="connsiteX4" fmla="*/ 530500 w 530500"/>
                  <a:gd name="connsiteY4" fmla="*/ 108680 h 996104"/>
                  <a:gd name="connsiteX5" fmla="*/ 501011 w 530500"/>
                  <a:gd name="connsiteY5" fmla="*/ 72332 h 996104"/>
                  <a:gd name="connsiteX6" fmla="*/ 284298 w 530500"/>
                  <a:gd name="connsiteY6" fmla="*/ 7867 h 996104"/>
                  <a:gd name="connsiteX7" fmla="*/ 148509 w 530500"/>
                  <a:gd name="connsiteY7" fmla="*/ 134740 h 996104"/>
                  <a:gd name="connsiteX8" fmla="*/ 139594 w 530500"/>
                  <a:gd name="connsiteY8" fmla="*/ 468725 h 996104"/>
                  <a:gd name="connsiteX9" fmla="*/ 9292 w 530500"/>
                  <a:gd name="connsiteY9" fmla="*/ 614800 h 99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0500" h="996104">
                    <a:moveTo>
                      <a:pt x="9292" y="614800"/>
                    </a:moveTo>
                    <a:cubicBezTo>
                      <a:pt x="-15397" y="710812"/>
                      <a:pt x="9978" y="818483"/>
                      <a:pt x="75129" y="893235"/>
                    </a:cubicBezTo>
                    <a:cubicBezTo>
                      <a:pt x="129993" y="955643"/>
                      <a:pt x="210917" y="993362"/>
                      <a:pt x="293213" y="996105"/>
                    </a:cubicBezTo>
                    <a:cubicBezTo>
                      <a:pt x="444089" y="736872"/>
                      <a:pt x="530500" y="435120"/>
                      <a:pt x="530500" y="113480"/>
                    </a:cubicBezTo>
                    <a:cubicBezTo>
                      <a:pt x="530500" y="112109"/>
                      <a:pt x="530500" y="110051"/>
                      <a:pt x="530500" y="108680"/>
                    </a:cubicBezTo>
                    <a:cubicBezTo>
                      <a:pt x="522270" y="95649"/>
                      <a:pt x="512669" y="83305"/>
                      <a:pt x="501011" y="72332"/>
                    </a:cubicBezTo>
                    <a:cubicBezTo>
                      <a:pt x="443403" y="17468"/>
                      <a:pt x="359736" y="-16136"/>
                      <a:pt x="284298" y="7867"/>
                    </a:cubicBezTo>
                    <a:cubicBezTo>
                      <a:pt x="223947" y="27069"/>
                      <a:pt x="178685" y="78504"/>
                      <a:pt x="148509" y="134740"/>
                    </a:cubicBezTo>
                    <a:cubicBezTo>
                      <a:pt x="92960" y="236924"/>
                      <a:pt x="79929" y="368598"/>
                      <a:pt x="139594" y="468725"/>
                    </a:cubicBezTo>
                    <a:cubicBezTo>
                      <a:pt x="65528" y="474211"/>
                      <a:pt x="27809" y="542791"/>
                      <a:pt x="9292" y="614800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ED8AB28-B790-F6CC-CBDE-C264309BE33A}"/>
                </a:ext>
              </a:extLst>
            </p:cNvPr>
            <p:cNvSpPr/>
            <p:nvPr/>
          </p:nvSpPr>
          <p:spPr>
            <a:xfrm>
              <a:off x="1524591" y="1982180"/>
              <a:ext cx="3404234" cy="3253217"/>
            </a:xfrm>
            <a:custGeom>
              <a:avLst/>
              <a:gdLst>
                <a:gd name="connsiteX0" fmla="*/ 2477795 w 3404234"/>
                <a:gd name="connsiteY0" fmla="*/ 3096854 h 3253217"/>
                <a:gd name="connsiteX1" fmla="*/ 2477795 w 3404234"/>
                <a:gd name="connsiteY1" fmla="*/ 2961066 h 3253217"/>
                <a:gd name="connsiteX2" fmla="*/ 2477795 w 3404234"/>
                <a:gd name="connsiteY2" fmla="*/ 2954208 h 3253217"/>
                <a:gd name="connsiteX3" fmla="*/ 2477795 w 3404234"/>
                <a:gd name="connsiteY3" fmla="*/ 2943921 h 3253217"/>
                <a:gd name="connsiteX4" fmla="*/ 2477795 w 3404234"/>
                <a:gd name="connsiteY4" fmla="*/ 2881514 h 3253217"/>
                <a:gd name="connsiteX5" fmla="*/ 2491511 w 3404234"/>
                <a:gd name="connsiteY5" fmla="*/ 2880142 h 3253217"/>
                <a:gd name="connsiteX6" fmla="*/ 2498369 w 3404234"/>
                <a:gd name="connsiteY6" fmla="*/ 2874656 h 3253217"/>
                <a:gd name="connsiteX7" fmla="*/ 2512085 w 3404234"/>
                <a:gd name="connsiteY7" fmla="*/ 2875341 h 3253217"/>
                <a:gd name="connsiteX8" fmla="*/ 2512085 w 3404234"/>
                <a:gd name="connsiteY8" fmla="*/ 2875341 h 3253217"/>
                <a:gd name="connsiteX9" fmla="*/ 2515514 w 3404234"/>
                <a:gd name="connsiteY9" fmla="*/ 2875341 h 3253217"/>
                <a:gd name="connsiteX10" fmla="*/ 2518943 w 3404234"/>
                <a:gd name="connsiteY10" fmla="*/ 2875341 h 3253217"/>
                <a:gd name="connsiteX11" fmla="*/ 2521687 w 3404234"/>
                <a:gd name="connsiteY11" fmla="*/ 3076280 h 3253217"/>
                <a:gd name="connsiteX12" fmla="*/ 2532659 w 3404234"/>
                <a:gd name="connsiteY12" fmla="*/ 3070794 h 3253217"/>
                <a:gd name="connsiteX13" fmla="*/ 2531288 w 3404234"/>
                <a:gd name="connsiteY13" fmla="*/ 2875341 h 3253217"/>
                <a:gd name="connsiteX14" fmla="*/ 2533345 w 3404234"/>
                <a:gd name="connsiteY14" fmla="*/ 2875341 h 3253217"/>
                <a:gd name="connsiteX15" fmla="*/ 2536774 w 3404234"/>
                <a:gd name="connsiteY15" fmla="*/ 2875341 h 3253217"/>
                <a:gd name="connsiteX16" fmla="*/ 2540203 w 3404234"/>
                <a:gd name="connsiteY16" fmla="*/ 2875341 h 3253217"/>
                <a:gd name="connsiteX17" fmla="*/ 2543632 w 3404234"/>
                <a:gd name="connsiteY17" fmla="*/ 2875341 h 3253217"/>
                <a:gd name="connsiteX18" fmla="*/ 2547061 w 3404234"/>
                <a:gd name="connsiteY18" fmla="*/ 2875341 h 3253217"/>
                <a:gd name="connsiteX19" fmla="*/ 2550490 w 3404234"/>
                <a:gd name="connsiteY19" fmla="*/ 2875341 h 3253217"/>
                <a:gd name="connsiteX20" fmla="*/ 2553919 w 3404234"/>
                <a:gd name="connsiteY20" fmla="*/ 2875341 h 3253217"/>
                <a:gd name="connsiteX21" fmla="*/ 2575865 w 3404234"/>
                <a:gd name="connsiteY21" fmla="*/ 2873969 h 3253217"/>
                <a:gd name="connsiteX22" fmla="*/ 2569007 w 3404234"/>
                <a:gd name="connsiteY22" fmla="*/ 2887685 h 3253217"/>
                <a:gd name="connsiteX23" fmla="*/ 2564892 w 3404234"/>
                <a:gd name="connsiteY23" fmla="*/ 2889057 h 3253217"/>
                <a:gd name="connsiteX24" fmla="*/ 2566264 w 3404234"/>
                <a:gd name="connsiteY24" fmla="*/ 2895230 h 3253217"/>
                <a:gd name="connsiteX25" fmla="*/ 2582037 w 3404234"/>
                <a:gd name="connsiteY25" fmla="*/ 2924033 h 3253217"/>
                <a:gd name="connsiteX26" fmla="*/ 2584094 w 3404234"/>
                <a:gd name="connsiteY26" fmla="*/ 2923347 h 3253217"/>
                <a:gd name="connsiteX27" fmla="*/ 2584094 w 3404234"/>
                <a:gd name="connsiteY27" fmla="*/ 2936378 h 3253217"/>
                <a:gd name="connsiteX28" fmla="*/ 2581351 w 3404234"/>
                <a:gd name="connsiteY28" fmla="*/ 2974097 h 3253217"/>
                <a:gd name="connsiteX29" fmla="*/ 2580665 w 3404234"/>
                <a:gd name="connsiteY29" fmla="*/ 2974097 h 3253217"/>
                <a:gd name="connsiteX30" fmla="*/ 2577922 w 3404234"/>
                <a:gd name="connsiteY30" fmla="*/ 2973410 h 3253217"/>
                <a:gd name="connsiteX31" fmla="*/ 2575179 w 3404234"/>
                <a:gd name="connsiteY31" fmla="*/ 2976839 h 3253217"/>
                <a:gd name="connsiteX32" fmla="*/ 2574493 w 3404234"/>
                <a:gd name="connsiteY32" fmla="*/ 2983697 h 3253217"/>
                <a:gd name="connsiteX33" fmla="*/ 2575865 w 3404234"/>
                <a:gd name="connsiteY33" fmla="*/ 3002214 h 3253217"/>
                <a:gd name="connsiteX34" fmla="*/ 2573807 w 3404234"/>
                <a:gd name="connsiteY34" fmla="*/ 3004271 h 3253217"/>
                <a:gd name="connsiteX35" fmla="*/ 2573807 w 3404234"/>
                <a:gd name="connsiteY35" fmla="*/ 3004271 h 3253217"/>
                <a:gd name="connsiteX36" fmla="*/ 2573807 w 3404234"/>
                <a:gd name="connsiteY36" fmla="*/ 3004958 h 3253217"/>
                <a:gd name="connsiteX37" fmla="*/ 2572436 w 3404234"/>
                <a:gd name="connsiteY37" fmla="*/ 3006329 h 3253217"/>
                <a:gd name="connsiteX38" fmla="*/ 2569693 w 3404234"/>
                <a:gd name="connsiteY38" fmla="*/ 3004958 h 3253217"/>
                <a:gd name="connsiteX39" fmla="*/ 2569693 w 3404234"/>
                <a:gd name="connsiteY39" fmla="*/ 3007015 h 3253217"/>
                <a:gd name="connsiteX40" fmla="*/ 2566264 w 3404234"/>
                <a:gd name="connsiteY40" fmla="*/ 3004958 h 3253217"/>
                <a:gd name="connsiteX41" fmla="*/ 2566264 w 3404234"/>
                <a:gd name="connsiteY41" fmla="*/ 3007015 h 3253217"/>
                <a:gd name="connsiteX42" fmla="*/ 2562835 w 3404234"/>
                <a:gd name="connsiteY42" fmla="*/ 3004958 h 3253217"/>
                <a:gd name="connsiteX43" fmla="*/ 2560091 w 3404234"/>
                <a:gd name="connsiteY43" fmla="*/ 3054335 h 3253217"/>
                <a:gd name="connsiteX44" fmla="*/ 2656103 w 3404234"/>
                <a:gd name="connsiteY44" fmla="*/ 3000842 h 3253217"/>
                <a:gd name="connsiteX45" fmla="*/ 2658161 w 3404234"/>
                <a:gd name="connsiteY45" fmla="*/ 2989184 h 3253217"/>
                <a:gd name="connsiteX46" fmla="*/ 2665705 w 3404234"/>
                <a:gd name="connsiteY46" fmla="*/ 2944607 h 3253217"/>
                <a:gd name="connsiteX47" fmla="*/ 2669134 w 3404234"/>
                <a:gd name="connsiteY47" fmla="*/ 2944607 h 3253217"/>
                <a:gd name="connsiteX48" fmla="*/ 2672563 w 3404234"/>
                <a:gd name="connsiteY48" fmla="*/ 2944607 h 3253217"/>
                <a:gd name="connsiteX49" fmla="*/ 2675992 w 3404234"/>
                <a:gd name="connsiteY49" fmla="*/ 2944607 h 3253217"/>
                <a:gd name="connsiteX50" fmla="*/ 2679421 w 3404234"/>
                <a:gd name="connsiteY50" fmla="*/ 2944607 h 3253217"/>
                <a:gd name="connsiteX51" fmla="*/ 2682850 w 3404234"/>
                <a:gd name="connsiteY51" fmla="*/ 2944607 h 3253217"/>
                <a:gd name="connsiteX52" fmla="*/ 2686279 w 3404234"/>
                <a:gd name="connsiteY52" fmla="*/ 2944607 h 3253217"/>
                <a:gd name="connsiteX53" fmla="*/ 2689708 w 3404234"/>
                <a:gd name="connsiteY53" fmla="*/ 2944607 h 3253217"/>
                <a:gd name="connsiteX54" fmla="*/ 2693137 w 3404234"/>
                <a:gd name="connsiteY54" fmla="*/ 2944607 h 3253217"/>
                <a:gd name="connsiteX55" fmla="*/ 2696566 w 3404234"/>
                <a:gd name="connsiteY55" fmla="*/ 2944607 h 3253217"/>
                <a:gd name="connsiteX56" fmla="*/ 2699995 w 3404234"/>
                <a:gd name="connsiteY56" fmla="*/ 2944607 h 3253217"/>
                <a:gd name="connsiteX57" fmla="*/ 2703424 w 3404234"/>
                <a:gd name="connsiteY57" fmla="*/ 2944607 h 3253217"/>
                <a:gd name="connsiteX58" fmla="*/ 2706853 w 3404234"/>
                <a:gd name="connsiteY58" fmla="*/ 2944607 h 3253217"/>
                <a:gd name="connsiteX59" fmla="*/ 2710282 w 3404234"/>
                <a:gd name="connsiteY59" fmla="*/ 2944607 h 3253217"/>
                <a:gd name="connsiteX60" fmla="*/ 2713711 w 3404234"/>
                <a:gd name="connsiteY60" fmla="*/ 2944607 h 3253217"/>
                <a:gd name="connsiteX61" fmla="*/ 2717140 w 3404234"/>
                <a:gd name="connsiteY61" fmla="*/ 2944607 h 3253217"/>
                <a:gd name="connsiteX62" fmla="*/ 2719883 w 3404234"/>
                <a:gd name="connsiteY62" fmla="*/ 2954208 h 3253217"/>
                <a:gd name="connsiteX63" fmla="*/ 2721254 w 3404234"/>
                <a:gd name="connsiteY63" fmla="*/ 2959694 h 3253217"/>
                <a:gd name="connsiteX64" fmla="*/ 2785034 w 3404234"/>
                <a:gd name="connsiteY64" fmla="*/ 2915804 h 3253217"/>
                <a:gd name="connsiteX65" fmla="*/ 2785034 w 3404234"/>
                <a:gd name="connsiteY65" fmla="*/ 2902088 h 3253217"/>
                <a:gd name="connsiteX66" fmla="*/ 2786405 w 3404234"/>
                <a:gd name="connsiteY66" fmla="*/ 2903459 h 3253217"/>
                <a:gd name="connsiteX67" fmla="*/ 2797378 w 3404234"/>
                <a:gd name="connsiteY67" fmla="*/ 2905517 h 3253217"/>
                <a:gd name="connsiteX68" fmla="*/ 2799436 w 3404234"/>
                <a:gd name="connsiteY68" fmla="*/ 2905517 h 3253217"/>
                <a:gd name="connsiteX69" fmla="*/ 2885846 w 3404234"/>
                <a:gd name="connsiteY69" fmla="*/ 2837622 h 3253217"/>
                <a:gd name="connsiteX70" fmla="*/ 2882417 w 3404234"/>
                <a:gd name="connsiteY70" fmla="*/ 2830079 h 3253217"/>
                <a:gd name="connsiteX71" fmla="*/ 2885846 w 3404234"/>
                <a:gd name="connsiteY71" fmla="*/ 2815676 h 3253217"/>
                <a:gd name="connsiteX72" fmla="*/ 2892704 w 3404234"/>
                <a:gd name="connsiteY72" fmla="*/ 2736809 h 3253217"/>
                <a:gd name="connsiteX73" fmla="*/ 2892019 w 3404234"/>
                <a:gd name="connsiteY73" fmla="*/ 2724465 h 3253217"/>
                <a:gd name="connsiteX74" fmla="*/ 2890647 w 3404234"/>
                <a:gd name="connsiteY74" fmla="*/ 2705263 h 3253217"/>
                <a:gd name="connsiteX75" fmla="*/ 2886532 w 3404234"/>
                <a:gd name="connsiteY75" fmla="*/ 2680574 h 3253217"/>
                <a:gd name="connsiteX76" fmla="*/ 2882417 w 3404234"/>
                <a:gd name="connsiteY76" fmla="*/ 2656571 h 3253217"/>
                <a:gd name="connsiteX77" fmla="*/ 2880360 w 3404234"/>
                <a:gd name="connsiteY77" fmla="*/ 2639426 h 3253217"/>
                <a:gd name="connsiteX78" fmla="*/ 2882417 w 3404234"/>
                <a:gd name="connsiteY78" fmla="*/ 2638740 h 3253217"/>
                <a:gd name="connsiteX79" fmla="*/ 2883103 w 3404234"/>
                <a:gd name="connsiteY79" fmla="*/ 2639426 h 3253217"/>
                <a:gd name="connsiteX80" fmla="*/ 2883789 w 3404234"/>
                <a:gd name="connsiteY80" fmla="*/ 2640112 h 3253217"/>
                <a:gd name="connsiteX81" fmla="*/ 2886532 w 3404234"/>
                <a:gd name="connsiteY81" fmla="*/ 2639426 h 3253217"/>
                <a:gd name="connsiteX82" fmla="*/ 2887218 w 3404234"/>
                <a:gd name="connsiteY82" fmla="*/ 2640112 h 3253217"/>
                <a:gd name="connsiteX83" fmla="*/ 2887904 w 3404234"/>
                <a:gd name="connsiteY83" fmla="*/ 2640797 h 3253217"/>
                <a:gd name="connsiteX84" fmla="*/ 2890647 w 3404234"/>
                <a:gd name="connsiteY84" fmla="*/ 2640112 h 3253217"/>
                <a:gd name="connsiteX85" fmla="*/ 2891333 w 3404234"/>
                <a:gd name="connsiteY85" fmla="*/ 2640797 h 3253217"/>
                <a:gd name="connsiteX86" fmla="*/ 2892019 w 3404234"/>
                <a:gd name="connsiteY86" fmla="*/ 2641484 h 3253217"/>
                <a:gd name="connsiteX87" fmla="*/ 2894762 w 3404234"/>
                <a:gd name="connsiteY87" fmla="*/ 2640797 h 3253217"/>
                <a:gd name="connsiteX88" fmla="*/ 2895448 w 3404234"/>
                <a:gd name="connsiteY88" fmla="*/ 2641484 h 3253217"/>
                <a:gd name="connsiteX89" fmla="*/ 2896133 w 3404234"/>
                <a:gd name="connsiteY89" fmla="*/ 2642169 h 3253217"/>
                <a:gd name="connsiteX90" fmla="*/ 2898877 w 3404234"/>
                <a:gd name="connsiteY90" fmla="*/ 2641484 h 3253217"/>
                <a:gd name="connsiteX91" fmla="*/ 2899562 w 3404234"/>
                <a:gd name="connsiteY91" fmla="*/ 2642169 h 3253217"/>
                <a:gd name="connsiteX92" fmla="*/ 2900248 w 3404234"/>
                <a:gd name="connsiteY92" fmla="*/ 2642855 h 3253217"/>
                <a:gd name="connsiteX93" fmla="*/ 2902991 w 3404234"/>
                <a:gd name="connsiteY93" fmla="*/ 2642169 h 3253217"/>
                <a:gd name="connsiteX94" fmla="*/ 2903677 w 3404234"/>
                <a:gd name="connsiteY94" fmla="*/ 2642855 h 3253217"/>
                <a:gd name="connsiteX95" fmla="*/ 2904363 w 3404234"/>
                <a:gd name="connsiteY95" fmla="*/ 2643541 h 3253217"/>
                <a:gd name="connsiteX96" fmla="*/ 2907106 w 3404234"/>
                <a:gd name="connsiteY96" fmla="*/ 2642855 h 3253217"/>
                <a:gd name="connsiteX97" fmla="*/ 2907792 w 3404234"/>
                <a:gd name="connsiteY97" fmla="*/ 2643541 h 3253217"/>
                <a:gd name="connsiteX98" fmla="*/ 2908478 w 3404234"/>
                <a:gd name="connsiteY98" fmla="*/ 2644226 h 3253217"/>
                <a:gd name="connsiteX99" fmla="*/ 2911221 w 3404234"/>
                <a:gd name="connsiteY99" fmla="*/ 2643541 h 3253217"/>
                <a:gd name="connsiteX100" fmla="*/ 2911907 w 3404234"/>
                <a:gd name="connsiteY100" fmla="*/ 2644226 h 3253217"/>
                <a:gd name="connsiteX101" fmla="*/ 2912593 w 3404234"/>
                <a:gd name="connsiteY101" fmla="*/ 2644913 h 3253217"/>
                <a:gd name="connsiteX102" fmla="*/ 2915336 w 3404234"/>
                <a:gd name="connsiteY102" fmla="*/ 2644226 h 3253217"/>
                <a:gd name="connsiteX103" fmla="*/ 2916022 w 3404234"/>
                <a:gd name="connsiteY103" fmla="*/ 2644913 h 3253217"/>
                <a:gd name="connsiteX104" fmla="*/ 2922194 w 3404234"/>
                <a:gd name="connsiteY104" fmla="*/ 2638740 h 3253217"/>
                <a:gd name="connsiteX105" fmla="*/ 2922194 w 3404234"/>
                <a:gd name="connsiteY105" fmla="*/ 2638740 h 3253217"/>
                <a:gd name="connsiteX106" fmla="*/ 2926309 w 3404234"/>
                <a:gd name="connsiteY106" fmla="*/ 2638740 h 3253217"/>
                <a:gd name="connsiteX107" fmla="*/ 2927680 w 3404234"/>
                <a:gd name="connsiteY107" fmla="*/ 2637368 h 3253217"/>
                <a:gd name="connsiteX108" fmla="*/ 2931795 w 3404234"/>
                <a:gd name="connsiteY108" fmla="*/ 2626396 h 3253217"/>
                <a:gd name="connsiteX109" fmla="*/ 2934538 w 3404234"/>
                <a:gd name="connsiteY109" fmla="*/ 2614737 h 3253217"/>
                <a:gd name="connsiteX110" fmla="*/ 2935224 w 3404234"/>
                <a:gd name="connsiteY110" fmla="*/ 2608565 h 3253217"/>
                <a:gd name="connsiteX111" fmla="*/ 2935910 w 3404234"/>
                <a:gd name="connsiteY111" fmla="*/ 2600336 h 3253217"/>
                <a:gd name="connsiteX112" fmla="*/ 2935910 w 3404234"/>
                <a:gd name="connsiteY112" fmla="*/ 2594849 h 3253217"/>
                <a:gd name="connsiteX113" fmla="*/ 2935910 w 3404234"/>
                <a:gd name="connsiteY113" fmla="*/ 2593478 h 3253217"/>
                <a:gd name="connsiteX114" fmla="*/ 2934538 w 3404234"/>
                <a:gd name="connsiteY114" fmla="*/ 2583191 h 3253217"/>
                <a:gd name="connsiteX115" fmla="*/ 2934538 w 3404234"/>
                <a:gd name="connsiteY115" fmla="*/ 2581819 h 3253217"/>
                <a:gd name="connsiteX116" fmla="*/ 2933167 w 3404234"/>
                <a:gd name="connsiteY116" fmla="*/ 2577704 h 3253217"/>
                <a:gd name="connsiteX117" fmla="*/ 2930423 w 3404234"/>
                <a:gd name="connsiteY117" fmla="*/ 2568103 h 3253217"/>
                <a:gd name="connsiteX118" fmla="*/ 2926994 w 3404234"/>
                <a:gd name="connsiteY118" fmla="*/ 2557130 h 3253217"/>
                <a:gd name="connsiteX119" fmla="*/ 2925623 w 3404234"/>
                <a:gd name="connsiteY119" fmla="*/ 2553701 h 3253217"/>
                <a:gd name="connsiteX120" fmla="*/ 2916022 w 3404234"/>
                <a:gd name="connsiteY120" fmla="*/ 2534498 h 3253217"/>
                <a:gd name="connsiteX121" fmla="*/ 2908478 w 3404234"/>
                <a:gd name="connsiteY121" fmla="*/ 2503637 h 3253217"/>
                <a:gd name="connsiteX122" fmla="*/ 2903677 w 3404234"/>
                <a:gd name="connsiteY122" fmla="*/ 2470034 h 3253217"/>
                <a:gd name="connsiteX123" fmla="*/ 2901620 w 3404234"/>
                <a:gd name="connsiteY123" fmla="*/ 2459747 h 3253217"/>
                <a:gd name="connsiteX124" fmla="*/ 2902306 w 3404234"/>
                <a:gd name="connsiteY124" fmla="*/ 2458375 h 3253217"/>
                <a:gd name="connsiteX125" fmla="*/ 2902306 w 3404234"/>
                <a:gd name="connsiteY125" fmla="*/ 2457689 h 3253217"/>
                <a:gd name="connsiteX126" fmla="*/ 2903677 w 3404234"/>
                <a:gd name="connsiteY126" fmla="*/ 2434372 h 3253217"/>
                <a:gd name="connsiteX127" fmla="*/ 2902306 w 3404234"/>
                <a:gd name="connsiteY127" fmla="*/ 2411054 h 3253217"/>
                <a:gd name="connsiteX128" fmla="*/ 2902306 w 3404234"/>
                <a:gd name="connsiteY128" fmla="*/ 2409683 h 3253217"/>
                <a:gd name="connsiteX129" fmla="*/ 2902306 w 3404234"/>
                <a:gd name="connsiteY129" fmla="*/ 2408997 h 3253217"/>
                <a:gd name="connsiteX130" fmla="*/ 2902306 w 3404234"/>
                <a:gd name="connsiteY130" fmla="*/ 2408997 h 3253217"/>
                <a:gd name="connsiteX131" fmla="*/ 2902306 w 3404234"/>
                <a:gd name="connsiteY131" fmla="*/ 2408997 h 3253217"/>
                <a:gd name="connsiteX132" fmla="*/ 2901620 w 3404234"/>
                <a:gd name="connsiteY132" fmla="*/ 2408312 h 3253217"/>
                <a:gd name="connsiteX133" fmla="*/ 2901620 w 3404234"/>
                <a:gd name="connsiteY133" fmla="*/ 2408312 h 3253217"/>
                <a:gd name="connsiteX134" fmla="*/ 2898877 w 3404234"/>
                <a:gd name="connsiteY134" fmla="*/ 2413798 h 3253217"/>
                <a:gd name="connsiteX135" fmla="*/ 2898877 w 3404234"/>
                <a:gd name="connsiteY135" fmla="*/ 2411741 h 3253217"/>
                <a:gd name="connsiteX136" fmla="*/ 2898191 w 3404234"/>
                <a:gd name="connsiteY136" fmla="*/ 2408997 h 3253217"/>
                <a:gd name="connsiteX137" fmla="*/ 2895448 w 3404234"/>
                <a:gd name="connsiteY137" fmla="*/ 2414483 h 3253217"/>
                <a:gd name="connsiteX138" fmla="*/ 2895448 w 3404234"/>
                <a:gd name="connsiteY138" fmla="*/ 2412426 h 3253217"/>
                <a:gd name="connsiteX139" fmla="*/ 2894762 w 3404234"/>
                <a:gd name="connsiteY139" fmla="*/ 2409683 h 3253217"/>
                <a:gd name="connsiteX140" fmla="*/ 2892019 w 3404234"/>
                <a:gd name="connsiteY140" fmla="*/ 2415170 h 3253217"/>
                <a:gd name="connsiteX141" fmla="*/ 2892019 w 3404234"/>
                <a:gd name="connsiteY141" fmla="*/ 2413112 h 3253217"/>
                <a:gd name="connsiteX142" fmla="*/ 2891333 w 3404234"/>
                <a:gd name="connsiteY142" fmla="*/ 2410369 h 3253217"/>
                <a:gd name="connsiteX143" fmla="*/ 2888590 w 3404234"/>
                <a:gd name="connsiteY143" fmla="*/ 2415855 h 3253217"/>
                <a:gd name="connsiteX144" fmla="*/ 2888590 w 3404234"/>
                <a:gd name="connsiteY144" fmla="*/ 2413798 h 3253217"/>
                <a:gd name="connsiteX145" fmla="*/ 2887904 w 3404234"/>
                <a:gd name="connsiteY145" fmla="*/ 2411054 h 3253217"/>
                <a:gd name="connsiteX146" fmla="*/ 2885161 w 3404234"/>
                <a:gd name="connsiteY146" fmla="*/ 2416541 h 3253217"/>
                <a:gd name="connsiteX147" fmla="*/ 2885161 w 3404234"/>
                <a:gd name="connsiteY147" fmla="*/ 2414483 h 3253217"/>
                <a:gd name="connsiteX148" fmla="*/ 2884475 w 3404234"/>
                <a:gd name="connsiteY148" fmla="*/ 2411741 h 3253217"/>
                <a:gd name="connsiteX149" fmla="*/ 2881732 w 3404234"/>
                <a:gd name="connsiteY149" fmla="*/ 2417227 h 3253217"/>
                <a:gd name="connsiteX150" fmla="*/ 2881732 w 3404234"/>
                <a:gd name="connsiteY150" fmla="*/ 2415170 h 3253217"/>
                <a:gd name="connsiteX151" fmla="*/ 2881046 w 3404234"/>
                <a:gd name="connsiteY151" fmla="*/ 2412426 h 3253217"/>
                <a:gd name="connsiteX152" fmla="*/ 2878303 w 3404234"/>
                <a:gd name="connsiteY152" fmla="*/ 2417912 h 3253217"/>
                <a:gd name="connsiteX153" fmla="*/ 2878303 w 3404234"/>
                <a:gd name="connsiteY153" fmla="*/ 2415855 h 3253217"/>
                <a:gd name="connsiteX154" fmla="*/ 2877617 w 3404234"/>
                <a:gd name="connsiteY154" fmla="*/ 2413112 h 3253217"/>
                <a:gd name="connsiteX155" fmla="*/ 2874874 w 3404234"/>
                <a:gd name="connsiteY155" fmla="*/ 2418599 h 3253217"/>
                <a:gd name="connsiteX156" fmla="*/ 2874874 w 3404234"/>
                <a:gd name="connsiteY156" fmla="*/ 2416541 h 3253217"/>
                <a:gd name="connsiteX157" fmla="*/ 2874188 w 3404234"/>
                <a:gd name="connsiteY157" fmla="*/ 2413798 h 3253217"/>
                <a:gd name="connsiteX158" fmla="*/ 2871445 w 3404234"/>
                <a:gd name="connsiteY158" fmla="*/ 2419284 h 3253217"/>
                <a:gd name="connsiteX159" fmla="*/ 2871445 w 3404234"/>
                <a:gd name="connsiteY159" fmla="*/ 2417227 h 3253217"/>
                <a:gd name="connsiteX160" fmla="*/ 2870759 w 3404234"/>
                <a:gd name="connsiteY160" fmla="*/ 2414483 h 3253217"/>
                <a:gd name="connsiteX161" fmla="*/ 2868016 w 3404234"/>
                <a:gd name="connsiteY161" fmla="*/ 2419970 h 3253217"/>
                <a:gd name="connsiteX162" fmla="*/ 2868016 w 3404234"/>
                <a:gd name="connsiteY162" fmla="*/ 2417912 h 3253217"/>
                <a:gd name="connsiteX163" fmla="*/ 2867330 w 3404234"/>
                <a:gd name="connsiteY163" fmla="*/ 2415170 h 3253217"/>
                <a:gd name="connsiteX164" fmla="*/ 2864587 w 3404234"/>
                <a:gd name="connsiteY164" fmla="*/ 2420656 h 3253217"/>
                <a:gd name="connsiteX165" fmla="*/ 2864587 w 3404234"/>
                <a:gd name="connsiteY165" fmla="*/ 2418599 h 3253217"/>
                <a:gd name="connsiteX166" fmla="*/ 2863901 w 3404234"/>
                <a:gd name="connsiteY166" fmla="*/ 2415855 h 3253217"/>
                <a:gd name="connsiteX167" fmla="*/ 2861158 w 3404234"/>
                <a:gd name="connsiteY167" fmla="*/ 2421341 h 3253217"/>
                <a:gd name="connsiteX168" fmla="*/ 2861158 w 3404234"/>
                <a:gd name="connsiteY168" fmla="*/ 2419284 h 3253217"/>
                <a:gd name="connsiteX169" fmla="*/ 2860472 w 3404234"/>
                <a:gd name="connsiteY169" fmla="*/ 2416541 h 3253217"/>
                <a:gd name="connsiteX170" fmla="*/ 2857729 w 3404234"/>
                <a:gd name="connsiteY170" fmla="*/ 2422028 h 3253217"/>
                <a:gd name="connsiteX171" fmla="*/ 2857729 w 3404234"/>
                <a:gd name="connsiteY171" fmla="*/ 2419970 h 3253217"/>
                <a:gd name="connsiteX172" fmla="*/ 2857043 w 3404234"/>
                <a:gd name="connsiteY172" fmla="*/ 2417227 h 3253217"/>
                <a:gd name="connsiteX173" fmla="*/ 2854300 w 3404234"/>
                <a:gd name="connsiteY173" fmla="*/ 2422713 h 3253217"/>
                <a:gd name="connsiteX174" fmla="*/ 2854300 w 3404234"/>
                <a:gd name="connsiteY174" fmla="*/ 2420656 h 3253217"/>
                <a:gd name="connsiteX175" fmla="*/ 2853614 w 3404234"/>
                <a:gd name="connsiteY175" fmla="*/ 2417912 h 3253217"/>
                <a:gd name="connsiteX176" fmla="*/ 2850871 w 3404234"/>
                <a:gd name="connsiteY176" fmla="*/ 2423399 h 3253217"/>
                <a:gd name="connsiteX177" fmla="*/ 2850871 w 3404234"/>
                <a:gd name="connsiteY177" fmla="*/ 2421341 h 3253217"/>
                <a:gd name="connsiteX178" fmla="*/ 2850185 w 3404234"/>
                <a:gd name="connsiteY178" fmla="*/ 2418599 h 3253217"/>
                <a:gd name="connsiteX179" fmla="*/ 2847442 w 3404234"/>
                <a:gd name="connsiteY179" fmla="*/ 2424085 h 3253217"/>
                <a:gd name="connsiteX180" fmla="*/ 2847442 w 3404234"/>
                <a:gd name="connsiteY180" fmla="*/ 2422028 h 3253217"/>
                <a:gd name="connsiteX181" fmla="*/ 2846756 w 3404234"/>
                <a:gd name="connsiteY181" fmla="*/ 2419284 h 3253217"/>
                <a:gd name="connsiteX182" fmla="*/ 2844013 w 3404234"/>
                <a:gd name="connsiteY182" fmla="*/ 2424770 h 3253217"/>
                <a:gd name="connsiteX183" fmla="*/ 2844013 w 3404234"/>
                <a:gd name="connsiteY183" fmla="*/ 2422713 h 3253217"/>
                <a:gd name="connsiteX184" fmla="*/ 2843327 w 3404234"/>
                <a:gd name="connsiteY184" fmla="*/ 2419970 h 3253217"/>
                <a:gd name="connsiteX185" fmla="*/ 2840584 w 3404234"/>
                <a:gd name="connsiteY185" fmla="*/ 2425457 h 3253217"/>
                <a:gd name="connsiteX186" fmla="*/ 2840584 w 3404234"/>
                <a:gd name="connsiteY186" fmla="*/ 2423399 h 3253217"/>
                <a:gd name="connsiteX187" fmla="*/ 2839898 w 3404234"/>
                <a:gd name="connsiteY187" fmla="*/ 2420656 h 3253217"/>
                <a:gd name="connsiteX188" fmla="*/ 2832354 w 3404234"/>
                <a:gd name="connsiteY188" fmla="*/ 2439858 h 3253217"/>
                <a:gd name="connsiteX189" fmla="*/ 2830297 w 3404234"/>
                <a:gd name="connsiteY189" fmla="*/ 2449460 h 3253217"/>
                <a:gd name="connsiteX190" fmla="*/ 2828925 w 3404234"/>
                <a:gd name="connsiteY190" fmla="*/ 2449460 h 3253217"/>
                <a:gd name="connsiteX191" fmla="*/ 2828925 w 3404234"/>
                <a:gd name="connsiteY191" fmla="*/ 2449460 h 3253217"/>
                <a:gd name="connsiteX192" fmla="*/ 2825496 w 3404234"/>
                <a:gd name="connsiteY192" fmla="*/ 2449460 h 3253217"/>
                <a:gd name="connsiteX193" fmla="*/ 2825496 w 3404234"/>
                <a:gd name="connsiteY193" fmla="*/ 2449460 h 3253217"/>
                <a:gd name="connsiteX194" fmla="*/ 2822067 w 3404234"/>
                <a:gd name="connsiteY194" fmla="*/ 2449460 h 3253217"/>
                <a:gd name="connsiteX195" fmla="*/ 2822067 w 3404234"/>
                <a:gd name="connsiteY195" fmla="*/ 2449460 h 3253217"/>
                <a:gd name="connsiteX196" fmla="*/ 2818638 w 3404234"/>
                <a:gd name="connsiteY196" fmla="*/ 2449460 h 3253217"/>
                <a:gd name="connsiteX197" fmla="*/ 2818638 w 3404234"/>
                <a:gd name="connsiteY197" fmla="*/ 2449460 h 3253217"/>
                <a:gd name="connsiteX198" fmla="*/ 2815209 w 3404234"/>
                <a:gd name="connsiteY198" fmla="*/ 2449460 h 3253217"/>
                <a:gd name="connsiteX199" fmla="*/ 2815209 w 3404234"/>
                <a:gd name="connsiteY199" fmla="*/ 2449460 h 3253217"/>
                <a:gd name="connsiteX200" fmla="*/ 2813837 w 3404234"/>
                <a:gd name="connsiteY200" fmla="*/ 2449460 h 3253217"/>
                <a:gd name="connsiteX201" fmla="*/ 2820695 w 3404234"/>
                <a:gd name="connsiteY201" fmla="*/ 2288297 h 3253217"/>
                <a:gd name="connsiteX202" fmla="*/ 3100502 w 3404234"/>
                <a:gd name="connsiteY202" fmla="*/ 2201200 h 3253217"/>
                <a:gd name="connsiteX203" fmla="*/ 3101188 w 3404234"/>
                <a:gd name="connsiteY203" fmla="*/ 2201200 h 3253217"/>
                <a:gd name="connsiteX204" fmla="*/ 3107360 w 3404234"/>
                <a:gd name="connsiteY204" fmla="*/ 2197771 h 3253217"/>
                <a:gd name="connsiteX205" fmla="*/ 3108731 w 3404234"/>
                <a:gd name="connsiteY205" fmla="*/ 2197085 h 3253217"/>
                <a:gd name="connsiteX206" fmla="*/ 3114218 w 3404234"/>
                <a:gd name="connsiteY206" fmla="*/ 2194342 h 3253217"/>
                <a:gd name="connsiteX207" fmla="*/ 3115589 w 3404234"/>
                <a:gd name="connsiteY207" fmla="*/ 2193656 h 3253217"/>
                <a:gd name="connsiteX208" fmla="*/ 3120390 w 3404234"/>
                <a:gd name="connsiteY208" fmla="*/ 2190913 h 3253217"/>
                <a:gd name="connsiteX209" fmla="*/ 3121762 w 3404234"/>
                <a:gd name="connsiteY209" fmla="*/ 2190227 h 3253217"/>
                <a:gd name="connsiteX210" fmla="*/ 3126562 w 3404234"/>
                <a:gd name="connsiteY210" fmla="*/ 2187484 h 3253217"/>
                <a:gd name="connsiteX211" fmla="*/ 3127934 w 3404234"/>
                <a:gd name="connsiteY211" fmla="*/ 2186798 h 3253217"/>
                <a:gd name="connsiteX212" fmla="*/ 3132734 w 3404234"/>
                <a:gd name="connsiteY212" fmla="*/ 2183369 h 3253217"/>
                <a:gd name="connsiteX213" fmla="*/ 3133420 w 3404234"/>
                <a:gd name="connsiteY213" fmla="*/ 2182683 h 3253217"/>
                <a:gd name="connsiteX214" fmla="*/ 3143021 w 3404234"/>
                <a:gd name="connsiteY214" fmla="*/ 2175140 h 3253217"/>
                <a:gd name="connsiteX215" fmla="*/ 3143707 w 3404234"/>
                <a:gd name="connsiteY215" fmla="*/ 2182683 h 3253217"/>
                <a:gd name="connsiteX216" fmla="*/ 3158795 w 3404234"/>
                <a:gd name="connsiteY216" fmla="*/ 2211487 h 3253217"/>
                <a:gd name="connsiteX217" fmla="*/ 3161538 w 3404234"/>
                <a:gd name="connsiteY217" fmla="*/ 2212859 h 3253217"/>
                <a:gd name="connsiteX218" fmla="*/ 3164281 w 3404234"/>
                <a:gd name="connsiteY218" fmla="*/ 2213544 h 3253217"/>
                <a:gd name="connsiteX219" fmla="*/ 3179369 w 3404234"/>
                <a:gd name="connsiteY219" fmla="*/ 2201885 h 3253217"/>
                <a:gd name="connsiteX220" fmla="*/ 3181426 w 3404234"/>
                <a:gd name="connsiteY220" fmla="*/ 2197771 h 3253217"/>
                <a:gd name="connsiteX221" fmla="*/ 3176626 w 3404234"/>
                <a:gd name="connsiteY221" fmla="*/ 2248520 h 3253217"/>
                <a:gd name="connsiteX222" fmla="*/ 3187598 w 3404234"/>
                <a:gd name="connsiteY222" fmla="*/ 2292411 h 3253217"/>
                <a:gd name="connsiteX223" fmla="*/ 3204058 w 3404234"/>
                <a:gd name="connsiteY223" fmla="*/ 2293783 h 3253217"/>
                <a:gd name="connsiteX224" fmla="*/ 3211601 w 3404234"/>
                <a:gd name="connsiteY224" fmla="*/ 2259493 h 3253217"/>
                <a:gd name="connsiteX225" fmla="*/ 3219145 w 3404234"/>
                <a:gd name="connsiteY225" fmla="*/ 2294468 h 3253217"/>
                <a:gd name="connsiteX226" fmla="*/ 3221203 w 3404234"/>
                <a:gd name="connsiteY226" fmla="*/ 2297212 h 3253217"/>
                <a:gd name="connsiteX227" fmla="*/ 3235604 w 3404234"/>
                <a:gd name="connsiteY227" fmla="*/ 2299955 h 3253217"/>
                <a:gd name="connsiteX228" fmla="*/ 3244520 w 3404234"/>
                <a:gd name="connsiteY228" fmla="*/ 2278695 h 3253217"/>
                <a:gd name="connsiteX229" fmla="*/ 3246577 w 3404234"/>
                <a:gd name="connsiteY229" fmla="*/ 2260178 h 3253217"/>
                <a:gd name="connsiteX230" fmla="*/ 3246577 w 3404234"/>
                <a:gd name="connsiteY230" fmla="*/ 2247834 h 3253217"/>
                <a:gd name="connsiteX231" fmla="*/ 3243148 w 3404234"/>
                <a:gd name="connsiteY231" fmla="*/ 2211487 h 3253217"/>
                <a:gd name="connsiteX232" fmla="*/ 3397453 w 3404234"/>
                <a:gd name="connsiteY232" fmla="*/ 1742399 h 3253217"/>
                <a:gd name="connsiteX233" fmla="*/ 3403625 w 3404234"/>
                <a:gd name="connsiteY233" fmla="*/ 1714282 h 3253217"/>
                <a:gd name="connsiteX234" fmla="*/ 3399511 w 3404234"/>
                <a:gd name="connsiteY234" fmla="*/ 1706052 h 3253217"/>
                <a:gd name="connsiteX235" fmla="*/ 3396082 w 3404234"/>
                <a:gd name="connsiteY235" fmla="*/ 1702623 h 3253217"/>
                <a:gd name="connsiteX236" fmla="*/ 3364535 w 3404234"/>
                <a:gd name="connsiteY236" fmla="*/ 1698508 h 3253217"/>
                <a:gd name="connsiteX237" fmla="*/ 3346018 w 3404234"/>
                <a:gd name="connsiteY237" fmla="*/ 1721140 h 3253217"/>
                <a:gd name="connsiteX238" fmla="*/ 3327502 w 3404234"/>
                <a:gd name="connsiteY238" fmla="*/ 1782176 h 3253217"/>
                <a:gd name="connsiteX239" fmla="*/ 3326130 w 3404234"/>
                <a:gd name="connsiteY239" fmla="*/ 1795206 h 3253217"/>
                <a:gd name="connsiteX240" fmla="*/ 3314471 w 3404234"/>
                <a:gd name="connsiteY240" fmla="*/ 1767088 h 3253217"/>
                <a:gd name="connsiteX241" fmla="*/ 3310357 w 3404234"/>
                <a:gd name="connsiteY241" fmla="*/ 1762288 h 3253217"/>
                <a:gd name="connsiteX242" fmla="*/ 3296641 w 3404234"/>
                <a:gd name="connsiteY242" fmla="*/ 1756115 h 3253217"/>
                <a:gd name="connsiteX243" fmla="*/ 3293897 w 3404234"/>
                <a:gd name="connsiteY243" fmla="*/ 1756115 h 3253217"/>
                <a:gd name="connsiteX244" fmla="*/ 3291840 w 3404234"/>
                <a:gd name="connsiteY244" fmla="*/ 1756801 h 3253217"/>
                <a:gd name="connsiteX245" fmla="*/ 3281553 w 3404234"/>
                <a:gd name="connsiteY245" fmla="*/ 1763659 h 3253217"/>
                <a:gd name="connsiteX246" fmla="*/ 3276067 w 3404234"/>
                <a:gd name="connsiteY246" fmla="*/ 1777375 h 3253217"/>
                <a:gd name="connsiteX247" fmla="*/ 3279496 w 3404234"/>
                <a:gd name="connsiteY247" fmla="*/ 1799321 h 3253217"/>
                <a:gd name="connsiteX248" fmla="*/ 3282239 w 3404234"/>
                <a:gd name="connsiteY248" fmla="*/ 1806179 h 3253217"/>
                <a:gd name="connsiteX249" fmla="*/ 3092958 w 3404234"/>
                <a:gd name="connsiteY249" fmla="*/ 1665590 h 3253217"/>
                <a:gd name="connsiteX250" fmla="*/ 3097759 w 3404234"/>
                <a:gd name="connsiteY250" fmla="*/ 1662847 h 3253217"/>
                <a:gd name="connsiteX251" fmla="*/ 3108046 w 3404234"/>
                <a:gd name="connsiteY251" fmla="*/ 1651188 h 3253217"/>
                <a:gd name="connsiteX252" fmla="*/ 3108046 w 3404234"/>
                <a:gd name="connsiteY252" fmla="*/ 1647759 h 3253217"/>
                <a:gd name="connsiteX253" fmla="*/ 3081985 w 3404234"/>
                <a:gd name="connsiteY253" fmla="*/ 1605239 h 3253217"/>
                <a:gd name="connsiteX254" fmla="*/ 3057982 w 3404234"/>
                <a:gd name="connsiteY254" fmla="*/ 1599067 h 3253217"/>
                <a:gd name="connsiteX255" fmla="*/ 3051810 w 3404234"/>
                <a:gd name="connsiteY255" fmla="*/ 1599753 h 3253217"/>
                <a:gd name="connsiteX256" fmla="*/ 3034665 w 3404234"/>
                <a:gd name="connsiteY256" fmla="*/ 1604554 h 3253217"/>
                <a:gd name="connsiteX257" fmla="*/ 2999689 w 3404234"/>
                <a:gd name="connsiteY257" fmla="*/ 1634729 h 3253217"/>
                <a:gd name="connsiteX258" fmla="*/ 3012034 w 3404234"/>
                <a:gd name="connsiteY258" fmla="*/ 1612783 h 3253217"/>
                <a:gd name="connsiteX259" fmla="*/ 3020949 w 3404234"/>
                <a:gd name="connsiteY259" fmla="*/ 1579179 h 3253217"/>
                <a:gd name="connsiteX260" fmla="*/ 3020263 w 3404234"/>
                <a:gd name="connsiteY260" fmla="*/ 1570264 h 3253217"/>
                <a:gd name="connsiteX261" fmla="*/ 3004490 w 3404234"/>
                <a:gd name="connsiteY261" fmla="*/ 1540774 h 3253217"/>
                <a:gd name="connsiteX262" fmla="*/ 2988716 w 3404234"/>
                <a:gd name="connsiteY262" fmla="*/ 1529116 h 3253217"/>
                <a:gd name="connsiteX263" fmla="*/ 2971571 w 3404234"/>
                <a:gd name="connsiteY263" fmla="*/ 1525001 h 3253217"/>
                <a:gd name="connsiteX264" fmla="*/ 2970200 w 3404234"/>
                <a:gd name="connsiteY264" fmla="*/ 1525001 h 3253217"/>
                <a:gd name="connsiteX265" fmla="*/ 2946883 w 3404234"/>
                <a:gd name="connsiteY265" fmla="*/ 1535288 h 3253217"/>
                <a:gd name="connsiteX266" fmla="*/ 2953055 w 3404234"/>
                <a:gd name="connsiteY266" fmla="*/ 1516771 h 3253217"/>
                <a:gd name="connsiteX267" fmla="*/ 2952369 w 3404234"/>
                <a:gd name="connsiteY267" fmla="*/ 1506484 h 3253217"/>
                <a:gd name="connsiteX268" fmla="*/ 2951683 w 3404234"/>
                <a:gd name="connsiteY268" fmla="*/ 1503055 h 3253217"/>
                <a:gd name="connsiteX269" fmla="*/ 2948254 w 3404234"/>
                <a:gd name="connsiteY269" fmla="*/ 1493454 h 3253217"/>
                <a:gd name="connsiteX270" fmla="*/ 2945511 w 3404234"/>
                <a:gd name="connsiteY270" fmla="*/ 1487968 h 3253217"/>
                <a:gd name="connsiteX271" fmla="*/ 2907106 w 3404234"/>
                <a:gd name="connsiteY271" fmla="*/ 1468080 h 3253217"/>
                <a:gd name="connsiteX272" fmla="*/ 2880360 w 3404234"/>
                <a:gd name="connsiteY272" fmla="*/ 1487282 h 3253217"/>
                <a:gd name="connsiteX273" fmla="*/ 2848813 w 3404234"/>
                <a:gd name="connsiteY273" fmla="*/ 1456421 h 3253217"/>
                <a:gd name="connsiteX274" fmla="*/ 2833726 w 3404234"/>
                <a:gd name="connsiteY274" fmla="*/ 1453678 h 3253217"/>
                <a:gd name="connsiteX275" fmla="*/ 2813837 w 3404234"/>
                <a:gd name="connsiteY275" fmla="*/ 1463965 h 3253217"/>
                <a:gd name="connsiteX276" fmla="*/ 2809723 w 3404234"/>
                <a:gd name="connsiteY276" fmla="*/ 1474938 h 3253217"/>
                <a:gd name="connsiteX277" fmla="*/ 2815209 w 3404234"/>
                <a:gd name="connsiteY277" fmla="*/ 1500312 h 3253217"/>
                <a:gd name="connsiteX278" fmla="*/ 2789149 w 3404234"/>
                <a:gd name="connsiteY278" fmla="*/ 1483853 h 3253217"/>
                <a:gd name="connsiteX279" fmla="*/ 2777490 w 3404234"/>
                <a:gd name="connsiteY279" fmla="*/ 1482481 h 3253217"/>
                <a:gd name="connsiteX280" fmla="*/ 2745257 w 3404234"/>
                <a:gd name="connsiteY280" fmla="*/ 1509228 h 3253217"/>
                <a:gd name="connsiteX281" fmla="*/ 2745943 w 3404234"/>
                <a:gd name="connsiteY281" fmla="*/ 1531173 h 3253217"/>
                <a:gd name="connsiteX282" fmla="*/ 2765831 w 3404234"/>
                <a:gd name="connsiteY282" fmla="*/ 1581922 h 3253217"/>
                <a:gd name="connsiteX283" fmla="*/ 2740457 w 3404234"/>
                <a:gd name="connsiteY283" fmla="*/ 1546946 h 3253217"/>
                <a:gd name="connsiteX284" fmla="*/ 2730856 w 3404234"/>
                <a:gd name="connsiteY284" fmla="*/ 1536659 h 3253217"/>
                <a:gd name="connsiteX285" fmla="*/ 2714396 w 3404234"/>
                <a:gd name="connsiteY285" fmla="*/ 1524315 h 3253217"/>
                <a:gd name="connsiteX286" fmla="*/ 2690393 w 3404234"/>
                <a:gd name="connsiteY286" fmla="*/ 1516771 h 3253217"/>
                <a:gd name="connsiteX287" fmla="*/ 2684221 w 3404234"/>
                <a:gd name="connsiteY287" fmla="*/ 1516771 h 3253217"/>
                <a:gd name="connsiteX288" fmla="*/ 2658161 w 3404234"/>
                <a:gd name="connsiteY288" fmla="*/ 1551747 h 3253217"/>
                <a:gd name="connsiteX289" fmla="*/ 2663647 w 3404234"/>
                <a:gd name="connsiteY289" fmla="*/ 1563406 h 3253217"/>
                <a:gd name="connsiteX290" fmla="*/ 2673248 w 3404234"/>
                <a:gd name="connsiteY290" fmla="*/ 1573007 h 3253217"/>
                <a:gd name="connsiteX291" fmla="*/ 2669819 w 3404234"/>
                <a:gd name="connsiteY291" fmla="*/ 1575750 h 3253217"/>
                <a:gd name="connsiteX292" fmla="*/ 2551176 w 3404234"/>
                <a:gd name="connsiteY292" fmla="*/ 1555176 h 3253217"/>
                <a:gd name="connsiteX293" fmla="*/ 2530602 w 3404234"/>
                <a:gd name="connsiteY293" fmla="*/ 1540774 h 3253217"/>
                <a:gd name="connsiteX294" fmla="*/ 2551176 w 3404234"/>
                <a:gd name="connsiteY294" fmla="*/ 1520200 h 3253217"/>
                <a:gd name="connsiteX295" fmla="*/ 2551862 w 3404234"/>
                <a:gd name="connsiteY295" fmla="*/ 1516086 h 3253217"/>
                <a:gd name="connsiteX296" fmla="*/ 2524430 w 3404234"/>
                <a:gd name="connsiteY296" fmla="*/ 1466022 h 3253217"/>
                <a:gd name="connsiteX297" fmla="*/ 2516886 w 3404234"/>
                <a:gd name="connsiteY297" fmla="*/ 1461222 h 3253217"/>
                <a:gd name="connsiteX298" fmla="*/ 2500427 w 3404234"/>
                <a:gd name="connsiteY298" fmla="*/ 1455735 h 3253217"/>
                <a:gd name="connsiteX299" fmla="*/ 2492197 w 3404234"/>
                <a:gd name="connsiteY299" fmla="*/ 1455049 h 3253217"/>
                <a:gd name="connsiteX300" fmla="*/ 2453107 w 3404234"/>
                <a:gd name="connsiteY300" fmla="*/ 1464651 h 3253217"/>
                <a:gd name="connsiteX301" fmla="*/ 2405786 w 3404234"/>
                <a:gd name="connsiteY301" fmla="*/ 1507856 h 3253217"/>
                <a:gd name="connsiteX302" fmla="*/ 2433218 w 3404234"/>
                <a:gd name="connsiteY302" fmla="*/ 1420759 h 3253217"/>
                <a:gd name="connsiteX303" fmla="*/ 2415388 w 3404234"/>
                <a:gd name="connsiteY303" fmla="*/ 1387155 h 3253217"/>
                <a:gd name="connsiteX304" fmla="*/ 2390013 w 3404234"/>
                <a:gd name="connsiteY304" fmla="*/ 1369324 h 3253217"/>
                <a:gd name="connsiteX305" fmla="*/ 2338578 w 3404234"/>
                <a:gd name="connsiteY305" fmla="*/ 1376868 h 3253217"/>
                <a:gd name="connsiteX306" fmla="*/ 2333092 w 3404234"/>
                <a:gd name="connsiteY306" fmla="*/ 1382355 h 3253217"/>
                <a:gd name="connsiteX307" fmla="*/ 2330348 w 3404234"/>
                <a:gd name="connsiteY307" fmla="*/ 1319947 h 3253217"/>
                <a:gd name="connsiteX308" fmla="*/ 2285086 w 3404234"/>
                <a:gd name="connsiteY308" fmla="*/ 1296630 h 3253217"/>
                <a:gd name="connsiteX309" fmla="*/ 2278228 w 3404234"/>
                <a:gd name="connsiteY309" fmla="*/ 1297315 h 3253217"/>
                <a:gd name="connsiteX310" fmla="*/ 2242566 w 3404234"/>
                <a:gd name="connsiteY310" fmla="*/ 1324747 h 3253217"/>
                <a:gd name="connsiteX311" fmla="*/ 2200046 w 3404234"/>
                <a:gd name="connsiteY311" fmla="*/ 1286343 h 3253217"/>
                <a:gd name="connsiteX312" fmla="*/ 2152726 w 3404234"/>
                <a:gd name="connsiteY312" fmla="*/ 1300059 h 3253217"/>
                <a:gd name="connsiteX313" fmla="*/ 2154784 w 3404234"/>
                <a:gd name="connsiteY313" fmla="*/ 1348065 h 3253217"/>
                <a:gd name="connsiteX314" fmla="*/ 2104720 w 3404234"/>
                <a:gd name="connsiteY314" fmla="*/ 1328176 h 3253217"/>
                <a:gd name="connsiteX315" fmla="*/ 2064258 w 3404234"/>
                <a:gd name="connsiteY315" fmla="*/ 1359037 h 3253217"/>
                <a:gd name="connsiteX316" fmla="*/ 2061515 w 3404234"/>
                <a:gd name="connsiteY316" fmla="*/ 1366581 h 3253217"/>
                <a:gd name="connsiteX317" fmla="*/ 2060829 w 3404234"/>
                <a:gd name="connsiteY317" fmla="*/ 1372068 h 3253217"/>
                <a:gd name="connsiteX318" fmla="*/ 2060829 w 3404234"/>
                <a:gd name="connsiteY318" fmla="*/ 1373439 h 3253217"/>
                <a:gd name="connsiteX319" fmla="*/ 2060829 w 3404234"/>
                <a:gd name="connsiteY319" fmla="*/ 1377554 h 3253217"/>
                <a:gd name="connsiteX320" fmla="*/ 2060829 w 3404234"/>
                <a:gd name="connsiteY320" fmla="*/ 1379611 h 3253217"/>
                <a:gd name="connsiteX321" fmla="*/ 2060829 w 3404234"/>
                <a:gd name="connsiteY321" fmla="*/ 1383726 h 3253217"/>
                <a:gd name="connsiteX322" fmla="*/ 2060829 w 3404234"/>
                <a:gd name="connsiteY322" fmla="*/ 1385784 h 3253217"/>
                <a:gd name="connsiteX323" fmla="*/ 2061515 w 3404234"/>
                <a:gd name="connsiteY323" fmla="*/ 1389898 h 3253217"/>
                <a:gd name="connsiteX324" fmla="*/ 2061515 w 3404234"/>
                <a:gd name="connsiteY324" fmla="*/ 1391956 h 3253217"/>
                <a:gd name="connsiteX325" fmla="*/ 2062201 w 3404234"/>
                <a:gd name="connsiteY325" fmla="*/ 1396071 h 3253217"/>
                <a:gd name="connsiteX326" fmla="*/ 2062886 w 3404234"/>
                <a:gd name="connsiteY326" fmla="*/ 1398128 h 3253217"/>
                <a:gd name="connsiteX327" fmla="*/ 2063572 w 3404234"/>
                <a:gd name="connsiteY327" fmla="*/ 1402243 h 3253217"/>
                <a:gd name="connsiteX328" fmla="*/ 2064258 w 3404234"/>
                <a:gd name="connsiteY328" fmla="*/ 1404300 h 3253217"/>
                <a:gd name="connsiteX329" fmla="*/ 2065630 w 3404234"/>
                <a:gd name="connsiteY329" fmla="*/ 1408415 h 3253217"/>
                <a:gd name="connsiteX330" fmla="*/ 2066315 w 3404234"/>
                <a:gd name="connsiteY330" fmla="*/ 1410472 h 3253217"/>
                <a:gd name="connsiteX331" fmla="*/ 2067687 w 3404234"/>
                <a:gd name="connsiteY331" fmla="*/ 1415273 h 3253217"/>
                <a:gd name="connsiteX332" fmla="*/ 2068373 w 3404234"/>
                <a:gd name="connsiteY332" fmla="*/ 1416645 h 3253217"/>
                <a:gd name="connsiteX333" fmla="*/ 2070430 w 3404234"/>
                <a:gd name="connsiteY333" fmla="*/ 1421445 h 3253217"/>
                <a:gd name="connsiteX334" fmla="*/ 2071116 w 3404234"/>
                <a:gd name="connsiteY334" fmla="*/ 1422817 h 3253217"/>
                <a:gd name="connsiteX335" fmla="*/ 2073173 w 3404234"/>
                <a:gd name="connsiteY335" fmla="*/ 1427617 h 3253217"/>
                <a:gd name="connsiteX336" fmla="*/ 2073859 w 3404234"/>
                <a:gd name="connsiteY336" fmla="*/ 1428989 h 3253217"/>
                <a:gd name="connsiteX337" fmla="*/ 2075917 w 3404234"/>
                <a:gd name="connsiteY337" fmla="*/ 1434475 h 3253217"/>
                <a:gd name="connsiteX338" fmla="*/ 2075917 w 3404234"/>
                <a:gd name="connsiteY338" fmla="*/ 1435161 h 3253217"/>
                <a:gd name="connsiteX339" fmla="*/ 2088261 w 3404234"/>
                <a:gd name="connsiteY339" fmla="*/ 1460536 h 3253217"/>
                <a:gd name="connsiteX340" fmla="*/ 2087575 w 3404234"/>
                <a:gd name="connsiteY340" fmla="*/ 1459850 h 3253217"/>
                <a:gd name="connsiteX341" fmla="*/ 2072488 w 3404234"/>
                <a:gd name="connsiteY341" fmla="*/ 1438590 h 3253217"/>
                <a:gd name="connsiteX342" fmla="*/ 2071802 w 3404234"/>
                <a:gd name="connsiteY342" fmla="*/ 1437904 h 3253217"/>
                <a:gd name="connsiteX343" fmla="*/ 2067001 w 3404234"/>
                <a:gd name="connsiteY343" fmla="*/ 1431732 h 3253217"/>
                <a:gd name="connsiteX344" fmla="*/ 2065630 w 3404234"/>
                <a:gd name="connsiteY344" fmla="*/ 1430361 h 3253217"/>
                <a:gd name="connsiteX345" fmla="*/ 2061515 w 3404234"/>
                <a:gd name="connsiteY345" fmla="*/ 1425560 h 3253217"/>
                <a:gd name="connsiteX346" fmla="*/ 2058772 w 3404234"/>
                <a:gd name="connsiteY346" fmla="*/ 1422817 h 3253217"/>
                <a:gd name="connsiteX347" fmla="*/ 2055343 w 3404234"/>
                <a:gd name="connsiteY347" fmla="*/ 1418702 h 3253217"/>
                <a:gd name="connsiteX348" fmla="*/ 2051914 w 3404234"/>
                <a:gd name="connsiteY348" fmla="*/ 1415273 h 3253217"/>
                <a:gd name="connsiteX349" fmla="*/ 2049170 w 3404234"/>
                <a:gd name="connsiteY349" fmla="*/ 1412530 h 3253217"/>
                <a:gd name="connsiteX350" fmla="*/ 2042312 w 3404234"/>
                <a:gd name="connsiteY350" fmla="*/ 1406358 h 3253217"/>
                <a:gd name="connsiteX351" fmla="*/ 1990877 w 3404234"/>
                <a:gd name="connsiteY351" fmla="*/ 1383726 h 3253217"/>
                <a:gd name="connsiteX352" fmla="*/ 1978533 w 3404234"/>
                <a:gd name="connsiteY352" fmla="*/ 1384412 h 3253217"/>
                <a:gd name="connsiteX353" fmla="*/ 1973047 w 3404234"/>
                <a:gd name="connsiteY353" fmla="*/ 1385784 h 3253217"/>
                <a:gd name="connsiteX354" fmla="*/ 1972361 w 3404234"/>
                <a:gd name="connsiteY354" fmla="*/ 1385784 h 3253217"/>
                <a:gd name="connsiteX355" fmla="*/ 1956587 w 3404234"/>
                <a:gd name="connsiteY355" fmla="*/ 1395385 h 3253217"/>
                <a:gd name="connsiteX356" fmla="*/ 1376401 w 3404234"/>
                <a:gd name="connsiteY356" fmla="*/ 900237 h 3253217"/>
                <a:gd name="connsiteX357" fmla="*/ 1376401 w 3404234"/>
                <a:gd name="connsiteY357" fmla="*/ 901609 h 3253217"/>
                <a:gd name="connsiteX358" fmla="*/ 1320851 w 3404234"/>
                <a:gd name="connsiteY358" fmla="*/ 793252 h 3253217"/>
                <a:gd name="connsiteX359" fmla="*/ 1320851 w 3404234"/>
                <a:gd name="connsiteY359" fmla="*/ 793252 h 3253217"/>
                <a:gd name="connsiteX360" fmla="*/ 1265987 w 3404234"/>
                <a:gd name="connsiteY360" fmla="*/ 603286 h 3253217"/>
                <a:gd name="connsiteX361" fmla="*/ 1265301 w 3404234"/>
                <a:gd name="connsiteY361" fmla="*/ 599857 h 3253217"/>
                <a:gd name="connsiteX362" fmla="*/ 1262558 w 3404234"/>
                <a:gd name="connsiteY362" fmla="*/ 584083 h 3253217"/>
                <a:gd name="connsiteX363" fmla="*/ 1259815 w 3404234"/>
                <a:gd name="connsiteY363" fmla="*/ 564881 h 3253217"/>
                <a:gd name="connsiteX364" fmla="*/ 1259129 w 3404234"/>
                <a:gd name="connsiteY364" fmla="*/ 555966 h 3253217"/>
                <a:gd name="connsiteX365" fmla="*/ 1257757 w 3404234"/>
                <a:gd name="connsiteY365" fmla="*/ 539506 h 3253217"/>
                <a:gd name="connsiteX366" fmla="*/ 1257071 w 3404234"/>
                <a:gd name="connsiteY366" fmla="*/ 531963 h 3253217"/>
                <a:gd name="connsiteX367" fmla="*/ 1257071 w 3404234"/>
                <a:gd name="connsiteY367" fmla="*/ 530591 h 3253217"/>
                <a:gd name="connsiteX368" fmla="*/ 1281074 w 3404234"/>
                <a:gd name="connsiteY368" fmla="*/ 525105 h 3253217"/>
                <a:gd name="connsiteX369" fmla="*/ 1277645 w 3404234"/>
                <a:gd name="connsiteY369" fmla="*/ 520304 h 3253217"/>
                <a:gd name="connsiteX370" fmla="*/ 1281074 w 3404234"/>
                <a:gd name="connsiteY370" fmla="*/ 517561 h 3253217"/>
                <a:gd name="connsiteX371" fmla="*/ 1255700 w 3404234"/>
                <a:gd name="connsiteY371" fmla="*/ 504531 h 3253217"/>
                <a:gd name="connsiteX372" fmla="*/ 1233754 w 3404234"/>
                <a:gd name="connsiteY372" fmla="*/ 111567 h 3253217"/>
                <a:gd name="connsiteX373" fmla="*/ 1275588 w 3404234"/>
                <a:gd name="connsiteY373" fmla="*/ 67676 h 3253217"/>
                <a:gd name="connsiteX374" fmla="*/ 1213866 w 3404234"/>
                <a:gd name="connsiteY374" fmla="*/ 1153 h 3253217"/>
                <a:gd name="connsiteX375" fmla="*/ 1152144 w 3404234"/>
                <a:gd name="connsiteY375" fmla="*/ 44359 h 3253217"/>
                <a:gd name="connsiteX376" fmla="*/ 1187806 w 3404234"/>
                <a:gd name="connsiteY376" fmla="*/ 100594 h 3253217"/>
                <a:gd name="connsiteX377" fmla="*/ 1185748 w 3404234"/>
                <a:gd name="connsiteY377" fmla="*/ 154087 h 3253217"/>
                <a:gd name="connsiteX378" fmla="*/ 983437 w 3404234"/>
                <a:gd name="connsiteY378" fmla="*/ 125969 h 3253217"/>
                <a:gd name="connsiteX379" fmla="*/ 931316 w 3404234"/>
                <a:gd name="connsiteY379" fmla="*/ 149286 h 3253217"/>
                <a:gd name="connsiteX380" fmla="*/ 983437 w 3404234"/>
                <a:gd name="connsiteY380" fmla="*/ 235011 h 3253217"/>
                <a:gd name="connsiteX381" fmla="*/ 936117 w 3404234"/>
                <a:gd name="connsiteY381" fmla="*/ 258328 h 3253217"/>
                <a:gd name="connsiteX382" fmla="*/ 864794 w 3404234"/>
                <a:gd name="connsiteY382" fmla="*/ 265186 h 3253217"/>
                <a:gd name="connsiteX383" fmla="*/ 873709 w 3404234"/>
                <a:gd name="connsiteY383" fmla="*/ 228839 h 3253217"/>
                <a:gd name="connsiteX384" fmla="*/ 694715 w 3404234"/>
                <a:gd name="connsiteY384" fmla="*/ 193177 h 3253217"/>
                <a:gd name="connsiteX385" fmla="*/ 640537 w 3404234"/>
                <a:gd name="connsiteY385" fmla="*/ 208951 h 3253217"/>
                <a:gd name="connsiteX386" fmla="*/ 604190 w 3404234"/>
                <a:gd name="connsiteY386" fmla="*/ 250785 h 3253217"/>
                <a:gd name="connsiteX387" fmla="*/ 733120 w 3404234"/>
                <a:gd name="connsiteY387" fmla="*/ 307706 h 3253217"/>
                <a:gd name="connsiteX388" fmla="*/ 655625 w 3404234"/>
                <a:gd name="connsiteY388" fmla="*/ 348854 h 3253217"/>
                <a:gd name="connsiteX389" fmla="*/ 622706 w 3404234"/>
                <a:gd name="connsiteY389" fmla="*/ 429093 h 3253217"/>
                <a:gd name="connsiteX390" fmla="*/ 808558 w 3404234"/>
                <a:gd name="connsiteY390" fmla="*/ 398232 h 3253217"/>
                <a:gd name="connsiteX391" fmla="*/ 814045 w 3404234"/>
                <a:gd name="connsiteY391" fmla="*/ 444866 h 3253217"/>
                <a:gd name="connsiteX392" fmla="*/ 814045 w 3404234"/>
                <a:gd name="connsiteY392" fmla="*/ 444866 h 3253217"/>
                <a:gd name="connsiteX393" fmla="*/ 814045 w 3404234"/>
                <a:gd name="connsiteY393" fmla="*/ 444866 h 3253217"/>
                <a:gd name="connsiteX394" fmla="*/ 814045 w 3404234"/>
                <a:gd name="connsiteY394" fmla="*/ 445552 h 3253217"/>
                <a:gd name="connsiteX395" fmla="*/ 814730 w 3404234"/>
                <a:gd name="connsiteY395" fmla="*/ 444866 h 3253217"/>
                <a:gd name="connsiteX396" fmla="*/ 935431 w 3404234"/>
                <a:gd name="connsiteY396" fmla="*/ 490129 h 3253217"/>
                <a:gd name="connsiteX397" fmla="*/ 1060247 w 3404234"/>
                <a:gd name="connsiteY397" fmla="*/ 453781 h 3253217"/>
                <a:gd name="connsiteX398" fmla="*/ 1060247 w 3404234"/>
                <a:gd name="connsiteY398" fmla="*/ 452410 h 3253217"/>
                <a:gd name="connsiteX399" fmla="*/ 1060933 w 3404234"/>
                <a:gd name="connsiteY399" fmla="*/ 453096 h 3253217"/>
                <a:gd name="connsiteX400" fmla="*/ 1066419 w 3404234"/>
                <a:gd name="connsiteY400" fmla="*/ 381087 h 3253217"/>
                <a:gd name="connsiteX401" fmla="*/ 1178204 w 3404234"/>
                <a:gd name="connsiteY401" fmla="*/ 398917 h 3253217"/>
                <a:gd name="connsiteX402" fmla="*/ 1167917 w 3404234"/>
                <a:gd name="connsiteY402" fmla="*/ 493558 h 3253217"/>
                <a:gd name="connsiteX403" fmla="*/ 1156945 w 3404234"/>
                <a:gd name="connsiteY403" fmla="*/ 501787 h 3253217"/>
                <a:gd name="connsiteX404" fmla="*/ 1160374 w 3404234"/>
                <a:gd name="connsiteY404" fmla="*/ 505216 h 3253217"/>
                <a:gd name="connsiteX405" fmla="*/ 1156945 w 3404234"/>
                <a:gd name="connsiteY405" fmla="*/ 510017 h 3253217"/>
                <a:gd name="connsiteX406" fmla="*/ 1165860 w 3404234"/>
                <a:gd name="connsiteY406" fmla="*/ 514818 h 3253217"/>
                <a:gd name="connsiteX407" fmla="*/ 1164488 w 3404234"/>
                <a:gd name="connsiteY407" fmla="*/ 529219 h 3253217"/>
                <a:gd name="connsiteX408" fmla="*/ 1163117 w 3404234"/>
                <a:gd name="connsiteY408" fmla="*/ 537449 h 3253217"/>
                <a:gd name="connsiteX409" fmla="*/ 1152144 w 3404234"/>
                <a:gd name="connsiteY409" fmla="*/ 602600 h 3253217"/>
                <a:gd name="connsiteX410" fmla="*/ 1150772 w 3404234"/>
                <a:gd name="connsiteY410" fmla="*/ 610144 h 3253217"/>
                <a:gd name="connsiteX411" fmla="*/ 1135685 w 3404234"/>
                <a:gd name="connsiteY411" fmla="*/ 674609 h 3253217"/>
                <a:gd name="connsiteX412" fmla="*/ 1133627 w 3404234"/>
                <a:gd name="connsiteY412" fmla="*/ 681467 h 3253217"/>
                <a:gd name="connsiteX413" fmla="*/ 1113739 w 3404234"/>
                <a:gd name="connsiteY413" fmla="*/ 745246 h 3253217"/>
                <a:gd name="connsiteX414" fmla="*/ 1111682 w 3404234"/>
                <a:gd name="connsiteY414" fmla="*/ 751419 h 3253217"/>
                <a:gd name="connsiteX415" fmla="*/ 1100023 w 3404234"/>
                <a:gd name="connsiteY415" fmla="*/ 782965 h 3253217"/>
                <a:gd name="connsiteX416" fmla="*/ 1100023 w 3404234"/>
                <a:gd name="connsiteY416" fmla="*/ 782965 h 3253217"/>
                <a:gd name="connsiteX417" fmla="*/ 504749 w 3404234"/>
                <a:gd name="connsiteY417" fmla="*/ 1431046 h 3253217"/>
                <a:gd name="connsiteX418" fmla="*/ 504749 w 3404234"/>
                <a:gd name="connsiteY418" fmla="*/ 1431046 h 3253217"/>
                <a:gd name="connsiteX419" fmla="*/ 469773 w 3404234"/>
                <a:gd name="connsiteY419" fmla="*/ 1382355 h 3253217"/>
                <a:gd name="connsiteX420" fmla="*/ 406679 w 3404234"/>
                <a:gd name="connsiteY420" fmla="*/ 1404300 h 3253217"/>
                <a:gd name="connsiteX421" fmla="*/ 359359 w 3404234"/>
                <a:gd name="connsiteY421" fmla="*/ 1461222 h 3253217"/>
                <a:gd name="connsiteX422" fmla="*/ 386791 w 3404234"/>
                <a:gd name="connsiteY422" fmla="*/ 1365895 h 3253217"/>
                <a:gd name="connsiteX423" fmla="*/ 343586 w 3404234"/>
                <a:gd name="connsiteY423" fmla="*/ 1327491 h 3253217"/>
                <a:gd name="connsiteX424" fmla="*/ 293522 w 3404234"/>
                <a:gd name="connsiteY424" fmla="*/ 1347379 h 3253217"/>
                <a:gd name="connsiteX425" fmla="*/ 295580 w 3404234"/>
                <a:gd name="connsiteY425" fmla="*/ 1299373 h 3253217"/>
                <a:gd name="connsiteX426" fmla="*/ 248259 w 3404234"/>
                <a:gd name="connsiteY426" fmla="*/ 1285657 h 3253217"/>
                <a:gd name="connsiteX427" fmla="*/ 205740 w 3404234"/>
                <a:gd name="connsiteY427" fmla="*/ 1324062 h 3253217"/>
                <a:gd name="connsiteX428" fmla="*/ 170078 w 3404234"/>
                <a:gd name="connsiteY428" fmla="*/ 1296630 h 3253217"/>
                <a:gd name="connsiteX429" fmla="*/ 117957 w 3404234"/>
                <a:gd name="connsiteY429" fmla="*/ 1319261 h 3253217"/>
                <a:gd name="connsiteX430" fmla="*/ 115214 w 3404234"/>
                <a:gd name="connsiteY430" fmla="*/ 1381669 h 3253217"/>
                <a:gd name="connsiteX431" fmla="*/ 58293 w 3404234"/>
                <a:gd name="connsiteY431" fmla="*/ 1369324 h 3253217"/>
                <a:gd name="connsiteX432" fmla="*/ 15087 w 3404234"/>
                <a:gd name="connsiteY432" fmla="*/ 1420759 h 3253217"/>
                <a:gd name="connsiteX433" fmla="*/ 42519 w 3404234"/>
                <a:gd name="connsiteY433" fmla="*/ 1507856 h 3253217"/>
                <a:gd name="connsiteX434" fmla="*/ 0 w 3404234"/>
                <a:gd name="connsiteY434" fmla="*/ 1468080 h 3253217"/>
                <a:gd name="connsiteX435" fmla="*/ 0 w 3404234"/>
                <a:gd name="connsiteY435" fmla="*/ 1492768 h 3253217"/>
                <a:gd name="connsiteX436" fmla="*/ 1760449 w 3404234"/>
                <a:gd name="connsiteY436" fmla="*/ 3253217 h 3253217"/>
                <a:gd name="connsiteX437" fmla="*/ 2477795 w 3404234"/>
                <a:gd name="connsiteY437" fmla="*/ 3096854 h 3253217"/>
                <a:gd name="connsiteX438" fmla="*/ 2536774 w 3404234"/>
                <a:gd name="connsiteY438" fmla="*/ 2319158 h 3253217"/>
                <a:gd name="connsiteX439" fmla="*/ 2794635 w 3404234"/>
                <a:gd name="connsiteY439" fmla="*/ 2276638 h 3253217"/>
                <a:gd name="connsiteX440" fmla="*/ 2788463 w 3404234"/>
                <a:gd name="connsiteY440" fmla="*/ 2459747 h 3253217"/>
                <a:gd name="connsiteX441" fmla="*/ 2781605 w 3404234"/>
                <a:gd name="connsiteY441" fmla="*/ 2472776 h 3253217"/>
                <a:gd name="connsiteX442" fmla="*/ 2778862 w 3404234"/>
                <a:gd name="connsiteY442" fmla="*/ 2478949 h 3253217"/>
                <a:gd name="connsiteX443" fmla="*/ 2770632 w 3404234"/>
                <a:gd name="connsiteY443" fmla="*/ 2499523 h 3253217"/>
                <a:gd name="connsiteX444" fmla="*/ 2760345 w 3404234"/>
                <a:gd name="connsiteY444" fmla="*/ 2546157 h 3253217"/>
                <a:gd name="connsiteX445" fmla="*/ 2758288 w 3404234"/>
                <a:gd name="connsiteY445" fmla="*/ 2563302 h 3253217"/>
                <a:gd name="connsiteX446" fmla="*/ 2754859 w 3404234"/>
                <a:gd name="connsiteY446" fmla="*/ 2634626 h 3253217"/>
                <a:gd name="connsiteX447" fmla="*/ 2754173 w 3404234"/>
                <a:gd name="connsiteY447" fmla="*/ 2648342 h 3253217"/>
                <a:gd name="connsiteX448" fmla="*/ 2753487 w 3404234"/>
                <a:gd name="connsiteY448" fmla="*/ 2649027 h 3253217"/>
                <a:gd name="connsiteX449" fmla="*/ 2750058 w 3404234"/>
                <a:gd name="connsiteY449" fmla="*/ 2649027 h 3253217"/>
                <a:gd name="connsiteX450" fmla="*/ 2747315 w 3404234"/>
                <a:gd name="connsiteY450" fmla="*/ 2649027 h 3253217"/>
                <a:gd name="connsiteX451" fmla="*/ 2746629 w 3404234"/>
                <a:gd name="connsiteY451" fmla="*/ 2649713 h 3253217"/>
                <a:gd name="connsiteX452" fmla="*/ 2743200 w 3404234"/>
                <a:gd name="connsiteY452" fmla="*/ 2643541 h 3253217"/>
                <a:gd name="connsiteX453" fmla="*/ 2739085 w 3404234"/>
                <a:gd name="connsiteY453" fmla="*/ 2628453 h 3253217"/>
                <a:gd name="connsiteX454" fmla="*/ 2737714 w 3404234"/>
                <a:gd name="connsiteY454" fmla="*/ 2627081 h 3253217"/>
                <a:gd name="connsiteX455" fmla="*/ 2737714 w 3404234"/>
                <a:gd name="connsiteY455" fmla="*/ 2627081 h 3253217"/>
                <a:gd name="connsiteX456" fmla="*/ 2733599 w 3404234"/>
                <a:gd name="connsiteY456" fmla="*/ 2627081 h 3253217"/>
                <a:gd name="connsiteX457" fmla="*/ 2730170 w 3404234"/>
                <a:gd name="connsiteY457" fmla="*/ 2627081 h 3253217"/>
                <a:gd name="connsiteX458" fmla="*/ 2726741 w 3404234"/>
                <a:gd name="connsiteY458" fmla="*/ 2627081 h 3253217"/>
                <a:gd name="connsiteX459" fmla="*/ 2723312 w 3404234"/>
                <a:gd name="connsiteY459" fmla="*/ 2627081 h 3253217"/>
                <a:gd name="connsiteX460" fmla="*/ 2719883 w 3404234"/>
                <a:gd name="connsiteY460" fmla="*/ 2627081 h 3253217"/>
                <a:gd name="connsiteX461" fmla="*/ 2716454 w 3404234"/>
                <a:gd name="connsiteY461" fmla="*/ 2627081 h 3253217"/>
                <a:gd name="connsiteX462" fmla="*/ 2713025 w 3404234"/>
                <a:gd name="connsiteY462" fmla="*/ 2627081 h 3253217"/>
                <a:gd name="connsiteX463" fmla="*/ 2709596 w 3404234"/>
                <a:gd name="connsiteY463" fmla="*/ 2627081 h 3253217"/>
                <a:gd name="connsiteX464" fmla="*/ 2706167 w 3404234"/>
                <a:gd name="connsiteY464" fmla="*/ 2627081 h 3253217"/>
                <a:gd name="connsiteX465" fmla="*/ 2702738 w 3404234"/>
                <a:gd name="connsiteY465" fmla="*/ 2627081 h 3253217"/>
                <a:gd name="connsiteX466" fmla="*/ 2699309 w 3404234"/>
                <a:gd name="connsiteY466" fmla="*/ 2627081 h 3253217"/>
                <a:gd name="connsiteX467" fmla="*/ 2695880 w 3404234"/>
                <a:gd name="connsiteY467" fmla="*/ 2627081 h 3253217"/>
                <a:gd name="connsiteX468" fmla="*/ 2692451 w 3404234"/>
                <a:gd name="connsiteY468" fmla="*/ 2627081 h 3253217"/>
                <a:gd name="connsiteX469" fmla="*/ 2689022 w 3404234"/>
                <a:gd name="connsiteY469" fmla="*/ 2627081 h 3253217"/>
                <a:gd name="connsiteX470" fmla="*/ 2685593 w 3404234"/>
                <a:gd name="connsiteY470" fmla="*/ 2627081 h 3253217"/>
                <a:gd name="connsiteX471" fmla="*/ 2682164 w 3404234"/>
                <a:gd name="connsiteY471" fmla="*/ 2627081 h 3253217"/>
                <a:gd name="connsiteX472" fmla="*/ 2678735 w 3404234"/>
                <a:gd name="connsiteY472" fmla="*/ 2627081 h 3253217"/>
                <a:gd name="connsiteX473" fmla="*/ 2675306 w 3404234"/>
                <a:gd name="connsiteY473" fmla="*/ 2627081 h 3253217"/>
                <a:gd name="connsiteX474" fmla="*/ 2667076 w 3404234"/>
                <a:gd name="connsiteY474" fmla="*/ 2635311 h 3253217"/>
                <a:gd name="connsiteX475" fmla="*/ 2666390 w 3404234"/>
                <a:gd name="connsiteY475" fmla="*/ 2638740 h 3253217"/>
                <a:gd name="connsiteX476" fmla="*/ 2666390 w 3404234"/>
                <a:gd name="connsiteY476" fmla="*/ 2641484 h 3253217"/>
                <a:gd name="connsiteX477" fmla="*/ 2666390 w 3404234"/>
                <a:gd name="connsiteY477" fmla="*/ 2642169 h 3253217"/>
                <a:gd name="connsiteX478" fmla="*/ 2666390 w 3404234"/>
                <a:gd name="connsiteY478" fmla="*/ 2649713 h 3253217"/>
                <a:gd name="connsiteX479" fmla="*/ 2665019 w 3404234"/>
                <a:gd name="connsiteY479" fmla="*/ 2649713 h 3253217"/>
                <a:gd name="connsiteX480" fmla="*/ 2662961 w 3404234"/>
                <a:gd name="connsiteY480" fmla="*/ 2649713 h 3253217"/>
                <a:gd name="connsiteX481" fmla="*/ 2660904 w 3404234"/>
                <a:gd name="connsiteY481" fmla="*/ 2649713 h 3253217"/>
                <a:gd name="connsiteX482" fmla="*/ 2657475 w 3404234"/>
                <a:gd name="connsiteY482" fmla="*/ 2649713 h 3253217"/>
                <a:gd name="connsiteX483" fmla="*/ 2656789 w 3404234"/>
                <a:gd name="connsiteY483" fmla="*/ 2649713 h 3253217"/>
                <a:gd name="connsiteX484" fmla="*/ 2653360 w 3404234"/>
                <a:gd name="connsiteY484" fmla="*/ 2649713 h 3253217"/>
                <a:gd name="connsiteX485" fmla="*/ 2649931 w 3404234"/>
                <a:gd name="connsiteY485" fmla="*/ 2649713 h 3253217"/>
                <a:gd name="connsiteX486" fmla="*/ 2646502 w 3404234"/>
                <a:gd name="connsiteY486" fmla="*/ 2649713 h 3253217"/>
                <a:gd name="connsiteX487" fmla="*/ 2644445 w 3404234"/>
                <a:gd name="connsiteY487" fmla="*/ 2649713 h 3253217"/>
                <a:gd name="connsiteX488" fmla="*/ 2643073 w 3404234"/>
                <a:gd name="connsiteY488" fmla="*/ 2649713 h 3253217"/>
                <a:gd name="connsiteX489" fmla="*/ 2639644 w 3404234"/>
                <a:gd name="connsiteY489" fmla="*/ 2649713 h 3253217"/>
                <a:gd name="connsiteX490" fmla="*/ 2637587 w 3404234"/>
                <a:gd name="connsiteY490" fmla="*/ 2649713 h 3253217"/>
                <a:gd name="connsiteX491" fmla="*/ 2635529 w 3404234"/>
                <a:gd name="connsiteY491" fmla="*/ 2649713 h 3253217"/>
                <a:gd name="connsiteX492" fmla="*/ 2633472 w 3404234"/>
                <a:gd name="connsiteY492" fmla="*/ 2649713 h 3253217"/>
                <a:gd name="connsiteX493" fmla="*/ 2631415 w 3404234"/>
                <a:gd name="connsiteY493" fmla="*/ 2649713 h 3253217"/>
                <a:gd name="connsiteX494" fmla="*/ 2627986 w 3404234"/>
                <a:gd name="connsiteY494" fmla="*/ 2649713 h 3253217"/>
                <a:gd name="connsiteX495" fmla="*/ 2627986 w 3404234"/>
                <a:gd name="connsiteY495" fmla="*/ 2649713 h 3253217"/>
                <a:gd name="connsiteX496" fmla="*/ 2624557 w 3404234"/>
                <a:gd name="connsiteY496" fmla="*/ 2649713 h 3253217"/>
                <a:gd name="connsiteX497" fmla="*/ 2621128 w 3404234"/>
                <a:gd name="connsiteY497" fmla="*/ 2651084 h 3253217"/>
                <a:gd name="connsiteX498" fmla="*/ 2617013 w 3404234"/>
                <a:gd name="connsiteY498" fmla="*/ 2656571 h 3253217"/>
                <a:gd name="connsiteX499" fmla="*/ 2614955 w 3404234"/>
                <a:gd name="connsiteY499" fmla="*/ 2664115 h 3253217"/>
                <a:gd name="connsiteX500" fmla="*/ 2595753 w 3404234"/>
                <a:gd name="connsiteY500" fmla="*/ 2682632 h 3253217"/>
                <a:gd name="connsiteX501" fmla="*/ 2581351 w 3404234"/>
                <a:gd name="connsiteY501" fmla="*/ 2694976 h 3253217"/>
                <a:gd name="connsiteX502" fmla="*/ 2581351 w 3404234"/>
                <a:gd name="connsiteY502" fmla="*/ 2694976 h 3253217"/>
                <a:gd name="connsiteX503" fmla="*/ 2579980 w 3404234"/>
                <a:gd name="connsiteY503" fmla="*/ 2694290 h 3253217"/>
                <a:gd name="connsiteX504" fmla="*/ 2575179 w 3404234"/>
                <a:gd name="connsiteY504" fmla="*/ 2691547 h 3253217"/>
                <a:gd name="connsiteX505" fmla="*/ 2575179 w 3404234"/>
                <a:gd name="connsiteY505" fmla="*/ 2687432 h 3253217"/>
                <a:gd name="connsiteX506" fmla="*/ 2571750 w 3404234"/>
                <a:gd name="connsiteY506" fmla="*/ 2676459 h 3253217"/>
                <a:gd name="connsiteX507" fmla="*/ 2566949 w 3404234"/>
                <a:gd name="connsiteY507" fmla="*/ 2670287 h 3253217"/>
                <a:gd name="connsiteX508" fmla="*/ 2560777 w 3404234"/>
                <a:gd name="connsiteY508" fmla="*/ 2669601 h 3253217"/>
                <a:gd name="connsiteX509" fmla="*/ 2557348 w 3404234"/>
                <a:gd name="connsiteY509" fmla="*/ 2669601 h 3253217"/>
                <a:gd name="connsiteX510" fmla="*/ 2553919 w 3404234"/>
                <a:gd name="connsiteY510" fmla="*/ 2669601 h 3253217"/>
                <a:gd name="connsiteX511" fmla="*/ 2553919 w 3404234"/>
                <a:gd name="connsiteY511" fmla="*/ 2669601 h 3253217"/>
                <a:gd name="connsiteX512" fmla="*/ 2553233 w 3404234"/>
                <a:gd name="connsiteY512" fmla="*/ 2657942 h 3253217"/>
                <a:gd name="connsiteX513" fmla="*/ 2548433 w 3404234"/>
                <a:gd name="connsiteY513" fmla="*/ 2598278 h 3253217"/>
                <a:gd name="connsiteX514" fmla="*/ 2538832 w 3404234"/>
                <a:gd name="connsiteY514" fmla="*/ 2561930 h 3253217"/>
                <a:gd name="connsiteX515" fmla="*/ 2536774 w 3404234"/>
                <a:gd name="connsiteY515" fmla="*/ 2319158 h 3253217"/>
                <a:gd name="connsiteX516" fmla="*/ 2477795 w 3404234"/>
                <a:gd name="connsiteY516" fmla="*/ 2326701 h 3253217"/>
                <a:gd name="connsiteX517" fmla="*/ 2516886 w 3404234"/>
                <a:gd name="connsiteY517" fmla="*/ 2321900 h 3253217"/>
                <a:gd name="connsiteX518" fmla="*/ 2517572 w 3404234"/>
                <a:gd name="connsiteY518" fmla="*/ 2530384 h 3253217"/>
                <a:gd name="connsiteX519" fmla="*/ 2509342 w 3404234"/>
                <a:gd name="connsiteY519" fmla="*/ 2520782 h 3253217"/>
                <a:gd name="connsiteX520" fmla="*/ 2484653 w 3404234"/>
                <a:gd name="connsiteY520" fmla="*/ 2494722 h 3253217"/>
                <a:gd name="connsiteX521" fmla="*/ 2478481 w 3404234"/>
                <a:gd name="connsiteY521" fmla="*/ 2489921 h 3253217"/>
                <a:gd name="connsiteX522" fmla="*/ 2478481 w 3404234"/>
                <a:gd name="connsiteY522" fmla="*/ 2326701 h 325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</a:cxnLst>
              <a:rect l="l" t="t" r="r" b="b"/>
              <a:pathLst>
                <a:path w="3404234" h="3253217">
                  <a:moveTo>
                    <a:pt x="2477795" y="3096854"/>
                  </a:moveTo>
                  <a:lnTo>
                    <a:pt x="2477795" y="2961066"/>
                  </a:lnTo>
                  <a:cubicBezTo>
                    <a:pt x="2477795" y="2959009"/>
                    <a:pt x="2477795" y="2956265"/>
                    <a:pt x="2477795" y="2954208"/>
                  </a:cubicBezTo>
                  <a:cubicBezTo>
                    <a:pt x="2477795" y="2950779"/>
                    <a:pt x="2477795" y="2947350"/>
                    <a:pt x="2477795" y="2943921"/>
                  </a:cubicBezTo>
                  <a:lnTo>
                    <a:pt x="2477795" y="2881514"/>
                  </a:lnTo>
                  <a:cubicBezTo>
                    <a:pt x="2482596" y="2881514"/>
                    <a:pt x="2486711" y="2881514"/>
                    <a:pt x="2491511" y="2880142"/>
                  </a:cubicBezTo>
                  <a:cubicBezTo>
                    <a:pt x="2494255" y="2879456"/>
                    <a:pt x="2496312" y="2877398"/>
                    <a:pt x="2498369" y="2874656"/>
                  </a:cubicBezTo>
                  <a:cubicBezTo>
                    <a:pt x="2503170" y="2874656"/>
                    <a:pt x="2507285" y="2875341"/>
                    <a:pt x="2512085" y="2875341"/>
                  </a:cubicBezTo>
                  <a:lnTo>
                    <a:pt x="2512085" y="2875341"/>
                  </a:lnTo>
                  <a:cubicBezTo>
                    <a:pt x="2513457" y="2875341"/>
                    <a:pt x="2514829" y="2875341"/>
                    <a:pt x="2515514" y="2875341"/>
                  </a:cubicBezTo>
                  <a:cubicBezTo>
                    <a:pt x="2516886" y="2875341"/>
                    <a:pt x="2518258" y="2875341"/>
                    <a:pt x="2518943" y="2875341"/>
                  </a:cubicBezTo>
                  <a:lnTo>
                    <a:pt x="2521687" y="3076280"/>
                  </a:lnTo>
                  <a:cubicBezTo>
                    <a:pt x="2525116" y="3074223"/>
                    <a:pt x="2529230" y="3072851"/>
                    <a:pt x="2532659" y="3070794"/>
                  </a:cubicBezTo>
                  <a:lnTo>
                    <a:pt x="2531288" y="2875341"/>
                  </a:lnTo>
                  <a:cubicBezTo>
                    <a:pt x="2531974" y="2875341"/>
                    <a:pt x="2532659" y="2875341"/>
                    <a:pt x="2533345" y="2875341"/>
                  </a:cubicBezTo>
                  <a:cubicBezTo>
                    <a:pt x="2534717" y="2875341"/>
                    <a:pt x="2536088" y="2875341"/>
                    <a:pt x="2536774" y="2875341"/>
                  </a:cubicBezTo>
                  <a:cubicBezTo>
                    <a:pt x="2538146" y="2875341"/>
                    <a:pt x="2539517" y="2875341"/>
                    <a:pt x="2540203" y="2875341"/>
                  </a:cubicBezTo>
                  <a:cubicBezTo>
                    <a:pt x="2541575" y="2875341"/>
                    <a:pt x="2542946" y="2875341"/>
                    <a:pt x="2543632" y="2875341"/>
                  </a:cubicBezTo>
                  <a:cubicBezTo>
                    <a:pt x="2545004" y="2875341"/>
                    <a:pt x="2546375" y="2875341"/>
                    <a:pt x="2547061" y="2875341"/>
                  </a:cubicBezTo>
                  <a:cubicBezTo>
                    <a:pt x="2548433" y="2875341"/>
                    <a:pt x="2549804" y="2875341"/>
                    <a:pt x="2550490" y="2875341"/>
                  </a:cubicBezTo>
                  <a:cubicBezTo>
                    <a:pt x="2551862" y="2875341"/>
                    <a:pt x="2553233" y="2875341"/>
                    <a:pt x="2553919" y="2875341"/>
                  </a:cubicBezTo>
                  <a:cubicBezTo>
                    <a:pt x="2561463" y="2875341"/>
                    <a:pt x="2568321" y="2875341"/>
                    <a:pt x="2575865" y="2873969"/>
                  </a:cubicBezTo>
                  <a:cubicBezTo>
                    <a:pt x="2573807" y="2879456"/>
                    <a:pt x="2571750" y="2884256"/>
                    <a:pt x="2569007" y="2887685"/>
                  </a:cubicBezTo>
                  <a:cubicBezTo>
                    <a:pt x="2567635" y="2889057"/>
                    <a:pt x="2566264" y="2890429"/>
                    <a:pt x="2564892" y="2889057"/>
                  </a:cubicBezTo>
                  <a:cubicBezTo>
                    <a:pt x="2565578" y="2891114"/>
                    <a:pt x="2565578" y="2893172"/>
                    <a:pt x="2566264" y="2895230"/>
                  </a:cubicBezTo>
                  <a:cubicBezTo>
                    <a:pt x="2569693" y="2909631"/>
                    <a:pt x="2575179" y="2919918"/>
                    <a:pt x="2582037" y="2924033"/>
                  </a:cubicBezTo>
                  <a:cubicBezTo>
                    <a:pt x="2582723" y="2924719"/>
                    <a:pt x="2583409" y="2924719"/>
                    <a:pt x="2584094" y="2923347"/>
                  </a:cubicBezTo>
                  <a:cubicBezTo>
                    <a:pt x="2584094" y="2927462"/>
                    <a:pt x="2584094" y="2931577"/>
                    <a:pt x="2584094" y="2936378"/>
                  </a:cubicBezTo>
                  <a:cubicBezTo>
                    <a:pt x="2584094" y="2949407"/>
                    <a:pt x="2582723" y="2962438"/>
                    <a:pt x="2581351" y="2974097"/>
                  </a:cubicBezTo>
                  <a:cubicBezTo>
                    <a:pt x="2581351" y="2974097"/>
                    <a:pt x="2581351" y="2974097"/>
                    <a:pt x="2580665" y="2974097"/>
                  </a:cubicBezTo>
                  <a:cubicBezTo>
                    <a:pt x="2579980" y="2973410"/>
                    <a:pt x="2578608" y="2973410"/>
                    <a:pt x="2577922" y="2973410"/>
                  </a:cubicBezTo>
                  <a:cubicBezTo>
                    <a:pt x="2577236" y="2973410"/>
                    <a:pt x="2575865" y="2974782"/>
                    <a:pt x="2575179" y="2976839"/>
                  </a:cubicBezTo>
                  <a:cubicBezTo>
                    <a:pt x="2574493" y="2978897"/>
                    <a:pt x="2574493" y="2981640"/>
                    <a:pt x="2574493" y="2983697"/>
                  </a:cubicBezTo>
                  <a:cubicBezTo>
                    <a:pt x="2574493" y="2989870"/>
                    <a:pt x="2574493" y="2996728"/>
                    <a:pt x="2575865" y="3002214"/>
                  </a:cubicBezTo>
                  <a:cubicBezTo>
                    <a:pt x="2575179" y="3002900"/>
                    <a:pt x="2574493" y="3003586"/>
                    <a:pt x="2573807" y="3004271"/>
                  </a:cubicBezTo>
                  <a:cubicBezTo>
                    <a:pt x="2573807" y="3004271"/>
                    <a:pt x="2573807" y="3004271"/>
                    <a:pt x="2573807" y="3004271"/>
                  </a:cubicBezTo>
                  <a:cubicBezTo>
                    <a:pt x="2573807" y="3004271"/>
                    <a:pt x="2573807" y="3004958"/>
                    <a:pt x="2573807" y="3004958"/>
                  </a:cubicBezTo>
                  <a:cubicBezTo>
                    <a:pt x="2573122" y="3005643"/>
                    <a:pt x="2573122" y="3005643"/>
                    <a:pt x="2572436" y="3006329"/>
                  </a:cubicBezTo>
                  <a:cubicBezTo>
                    <a:pt x="2571750" y="3005643"/>
                    <a:pt x="2571064" y="3005643"/>
                    <a:pt x="2569693" y="3004958"/>
                  </a:cubicBezTo>
                  <a:cubicBezTo>
                    <a:pt x="2569693" y="3005643"/>
                    <a:pt x="2569693" y="3006329"/>
                    <a:pt x="2569693" y="3007015"/>
                  </a:cubicBezTo>
                  <a:cubicBezTo>
                    <a:pt x="2568321" y="3006329"/>
                    <a:pt x="2567635" y="3005643"/>
                    <a:pt x="2566264" y="3004958"/>
                  </a:cubicBezTo>
                  <a:cubicBezTo>
                    <a:pt x="2566264" y="3005643"/>
                    <a:pt x="2566264" y="3006329"/>
                    <a:pt x="2566264" y="3007015"/>
                  </a:cubicBezTo>
                  <a:cubicBezTo>
                    <a:pt x="2564892" y="3006329"/>
                    <a:pt x="2564206" y="3005643"/>
                    <a:pt x="2562835" y="3004958"/>
                  </a:cubicBezTo>
                  <a:cubicBezTo>
                    <a:pt x="2560777" y="3020731"/>
                    <a:pt x="2560091" y="3037876"/>
                    <a:pt x="2560091" y="3054335"/>
                  </a:cubicBezTo>
                  <a:cubicBezTo>
                    <a:pt x="2593010" y="3037876"/>
                    <a:pt x="2624557" y="3019359"/>
                    <a:pt x="2656103" y="3000842"/>
                  </a:cubicBezTo>
                  <a:cubicBezTo>
                    <a:pt x="2656789" y="2996728"/>
                    <a:pt x="2657475" y="2992613"/>
                    <a:pt x="2658161" y="2989184"/>
                  </a:cubicBezTo>
                  <a:cubicBezTo>
                    <a:pt x="2660904" y="2974782"/>
                    <a:pt x="2663647" y="2960381"/>
                    <a:pt x="2665705" y="2944607"/>
                  </a:cubicBezTo>
                  <a:cubicBezTo>
                    <a:pt x="2667076" y="2944607"/>
                    <a:pt x="2667762" y="2944607"/>
                    <a:pt x="2669134" y="2944607"/>
                  </a:cubicBezTo>
                  <a:cubicBezTo>
                    <a:pt x="2670505" y="2944607"/>
                    <a:pt x="2671191" y="2944607"/>
                    <a:pt x="2672563" y="2944607"/>
                  </a:cubicBezTo>
                  <a:cubicBezTo>
                    <a:pt x="2673934" y="2944607"/>
                    <a:pt x="2674620" y="2944607"/>
                    <a:pt x="2675992" y="2944607"/>
                  </a:cubicBezTo>
                  <a:cubicBezTo>
                    <a:pt x="2677363" y="2944607"/>
                    <a:pt x="2678049" y="2944607"/>
                    <a:pt x="2679421" y="2944607"/>
                  </a:cubicBezTo>
                  <a:cubicBezTo>
                    <a:pt x="2680792" y="2944607"/>
                    <a:pt x="2681478" y="2944607"/>
                    <a:pt x="2682850" y="2944607"/>
                  </a:cubicBezTo>
                  <a:cubicBezTo>
                    <a:pt x="2684221" y="2944607"/>
                    <a:pt x="2684907" y="2944607"/>
                    <a:pt x="2686279" y="2944607"/>
                  </a:cubicBezTo>
                  <a:cubicBezTo>
                    <a:pt x="2687650" y="2944607"/>
                    <a:pt x="2688336" y="2944607"/>
                    <a:pt x="2689708" y="2944607"/>
                  </a:cubicBezTo>
                  <a:cubicBezTo>
                    <a:pt x="2691079" y="2944607"/>
                    <a:pt x="2691765" y="2944607"/>
                    <a:pt x="2693137" y="2944607"/>
                  </a:cubicBezTo>
                  <a:cubicBezTo>
                    <a:pt x="2694508" y="2944607"/>
                    <a:pt x="2695194" y="2944607"/>
                    <a:pt x="2696566" y="2944607"/>
                  </a:cubicBezTo>
                  <a:cubicBezTo>
                    <a:pt x="2697937" y="2944607"/>
                    <a:pt x="2698623" y="2944607"/>
                    <a:pt x="2699995" y="2944607"/>
                  </a:cubicBezTo>
                  <a:cubicBezTo>
                    <a:pt x="2701366" y="2944607"/>
                    <a:pt x="2702052" y="2944607"/>
                    <a:pt x="2703424" y="2944607"/>
                  </a:cubicBezTo>
                  <a:cubicBezTo>
                    <a:pt x="2704795" y="2944607"/>
                    <a:pt x="2705481" y="2944607"/>
                    <a:pt x="2706853" y="2944607"/>
                  </a:cubicBezTo>
                  <a:cubicBezTo>
                    <a:pt x="2708224" y="2944607"/>
                    <a:pt x="2708910" y="2944607"/>
                    <a:pt x="2710282" y="2944607"/>
                  </a:cubicBezTo>
                  <a:cubicBezTo>
                    <a:pt x="2710967" y="2944607"/>
                    <a:pt x="2712339" y="2944607"/>
                    <a:pt x="2713711" y="2944607"/>
                  </a:cubicBezTo>
                  <a:cubicBezTo>
                    <a:pt x="2715082" y="2944607"/>
                    <a:pt x="2715768" y="2944607"/>
                    <a:pt x="2717140" y="2944607"/>
                  </a:cubicBezTo>
                  <a:cubicBezTo>
                    <a:pt x="2717825" y="2948036"/>
                    <a:pt x="2719197" y="2950779"/>
                    <a:pt x="2719883" y="2954208"/>
                  </a:cubicBezTo>
                  <a:cubicBezTo>
                    <a:pt x="2720569" y="2956265"/>
                    <a:pt x="2720569" y="2957637"/>
                    <a:pt x="2721254" y="2959694"/>
                  </a:cubicBezTo>
                  <a:cubicBezTo>
                    <a:pt x="2742514" y="2945293"/>
                    <a:pt x="2763774" y="2930891"/>
                    <a:pt x="2785034" y="2915804"/>
                  </a:cubicBezTo>
                  <a:cubicBezTo>
                    <a:pt x="2785034" y="2911003"/>
                    <a:pt x="2785034" y="2906202"/>
                    <a:pt x="2785034" y="2902088"/>
                  </a:cubicBezTo>
                  <a:cubicBezTo>
                    <a:pt x="2785720" y="2902773"/>
                    <a:pt x="2785720" y="2902773"/>
                    <a:pt x="2786405" y="2903459"/>
                  </a:cubicBezTo>
                  <a:cubicBezTo>
                    <a:pt x="2789834" y="2905517"/>
                    <a:pt x="2793949" y="2905517"/>
                    <a:pt x="2797378" y="2905517"/>
                  </a:cubicBezTo>
                  <a:cubicBezTo>
                    <a:pt x="2798064" y="2905517"/>
                    <a:pt x="2798750" y="2905517"/>
                    <a:pt x="2799436" y="2905517"/>
                  </a:cubicBezTo>
                  <a:cubicBezTo>
                    <a:pt x="2828925" y="2883571"/>
                    <a:pt x="2857729" y="2860940"/>
                    <a:pt x="2885846" y="2837622"/>
                  </a:cubicBezTo>
                  <a:cubicBezTo>
                    <a:pt x="2884475" y="2835565"/>
                    <a:pt x="2883789" y="2832821"/>
                    <a:pt x="2882417" y="2830079"/>
                  </a:cubicBezTo>
                  <a:cubicBezTo>
                    <a:pt x="2883789" y="2825278"/>
                    <a:pt x="2884475" y="2820477"/>
                    <a:pt x="2885846" y="2815676"/>
                  </a:cubicBezTo>
                  <a:cubicBezTo>
                    <a:pt x="2890647" y="2790988"/>
                    <a:pt x="2893390" y="2763556"/>
                    <a:pt x="2892704" y="2736809"/>
                  </a:cubicBezTo>
                  <a:cubicBezTo>
                    <a:pt x="2892704" y="2732695"/>
                    <a:pt x="2892704" y="2728580"/>
                    <a:pt x="2892019" y="2724465"/>
                  </a:cubicBezTo>
                  <a:cubicBezTo>
                    <a:pt x="2891333" y="2717607"/>
                    <a:pt x="2891333" y="2711435"/>
                    <a:pt x="2890647" y="2705263"/>
                  </a:cubicBezTo>
                  <a:cubicBezTo>
                    <a:pt x="2889275" y="2697033"/>
                    <a:pt x="2887904" y="2688803"/>
                    <a:pt x="2886532" y="2680574"/>
                  </a:cubicBezTo>
                  <a:cubicBezTo>
                    <a:pt x="2885161" y="2672345"/>
                    <a:pt x="2883789" y="2664800"/>
                    <a:pt x="2882417" y="2656571"/>
                  </a:cubicBezTo>
                  <a:cubicBezTo>
                    <a:pt x="2881732" y="2651084"/>
                    <a:pt x="2881046" y="2645598"/>
                    <a:pt x="2880360" y="2639426"/>
                  </a:cubicBezTo>
                  <a:cubicBezTo>
                    <a:pt x="2881046" y="2639426"/>
                    <a:pt x="2881732" y="2639426"/>
                    <a:pt x="2882417" y="2638740"/>
                  </a:cubicBezTo>
                  <a:cubicBezTo>
                    <a:pt x="2882417" y="2638740"/>
                    <a:pt x="2882417" y="2638740"/>
                    <a:pt x="2883103" y="2639426"/>
                  </a:cubicBezTo>
                  <a:cubicBezTo>
                    <a:pt x="2883103" y="2639426"/>
                    <a:pt x="2883103" y="2639426"/>
                    <a:pt x="2883789" y="2640112"/>
                  </a:cubicBezTo>
                  <a:cubicBezTo>
                    <a:pt x="2884475" y="2640797"/>
                    <a:pt x="2885846" y="2640112"/>
                    <a:pt x="2886532" y="2639426"/>
                  </a:cubicBezTo>
                  <a:cubicBezTo>
                    <a:pt x="2886532" y="2639426"/>
                    <a:pt x="2886532" y="2639426"/>
                    <a:pt x="2887218" y="2640112"/>
                  </a:cubicBezTo>
                  <a:cubicBezTo>
                    <a:pt x="2887218" y="2640112"/>
                    <a:pt x="2887218" y="2640112"/>
                    <a:pt x="2887904" y="2640797"/>
                  </a:cubicBezTo>
                  <a:cubicBezTo>
                    <a:pt x="2888590" y="2641484"/>
                    <a:pt x="2889961" y="2640797"/>
                    <a:pt x="2890647" y="2640112"/>
                  </a:cubicBezTo>
                  <a:cubicBezTo>
                    <a:pt x="2890647" y="2640112"/>
                    <a:pt x="2890647" y="2640112"/>
                    <a:pt x="2891333" y="2640797"/>
                  </a:cubicBezTo>
                  <a:cubicBezTo>
                    <a:pt x="2891333" y="2640797"/>
                    <a:pt x="2891333" y="2640797"/>
                    <a:pt x="2892019" y="2641484"/>
                  </a:cubicBezTo>
                  <a:cubicBezTo>
                    <a:pt x="2892704" y="2642169"/>
                    <a:pt x="2894076" y="2641484"/>
                    <a:pt x="2894762" y="2640797"/>
                  </a:cubicBezTo>
                  <a:cubicBezTo>
                    <a:pt x="2894762" y="2640797"/>
                    <a:pt x="2894762" y="2640797"/>
                    <a:pt x="2895448" y="2641484"/>
                  </a:cubicBezTo>
                  <a:cubicBezTo>
                    <a:pt x="2895448" y="2641484"/>
                    <a:pt x="2895448" y="2641484"/>
                    <a:pt x="2896133" y="2642169"/>
                  </a:cubicBezTo>
                  <a:cubicBezTo>
                    <a:pt x="2896819" y="2642855"/>
                    <a:pt x="2898191" y="2642169"/>
                    <a:pt x="2898877" y="2641484"/>
                  </a:cubicBezTo>
                  <a:cubicBezTo>
                    <a:pt x="2898877" y="2641484"/>
                    <a:pt x="2898877" y="2641484"/>
                    <a:pt x="2899562" y="2642169"/>
                  </a:cubicBezTo>
                  <a:cubicBezTo>
                    <a:pt x="2899562" y="2642169"/>
                    <a:pt x="2899562" y="2642169"/>
                    <a:pt x="2900248" y="2642855"/>
                  </a:cubicBezTo>
                  <a:cubicBezTo>
                    <a:pt x="2900934" y="2643541"/>
                    <a:pt x="2902306" y="2642855"/>
                    <a:pt x="2902991" y="2642169"/>
                  </a:cubicBezTo>
                  <a:cubicBezTo>
                    <a:pt x="2902991" y="2642169"/>
                    <a:pt x="2902991" y="2642169"/>
                    <a:pt x="2903677" y="2642855"/>
                  </a:cubicBezTo>
                  <a:cubicBezTo>
                    <a:pt x="2903677" y="2642855"/>
                    <a:pt x="2903677" y="2642855"/>
                    <a:pt x="2904363" y="2643541"/>
                  </a:cubicBezTo>
                  <a:cubicBezTo>
                    <a:pt x="2905049" y="2644226"/>
                    <a:pt x="2906420" y="2643541"/>
                    <a:pt x="2907106" y="2642855"/>
                  </a:cubicBezTo>
                  <a:cubicBezTo>
                    <a:pt x="2907106" y="2642855"/>
                    <a:pt x="2907106" y="2642855"/>
                    <a:pt x="2907792" y="2643541"/>
                  </a:cubicBezTo>
                  <a:cubicBezTo>
                    <a:pt x="2907792" y="2643541"/>
                    <a:pt x="2907792" y="2643541"/>
                    <a:pt x="2908478" y="2644226"/>
                  </a:cubicBezTo>
                  <a:cubicBezTo>
                    <a:pt x="2909164" y="2644913"/>
                    <a:pt x="2910535" y="2644226"/>
                    <a:pt x="2911221" y="2643541"/>
                  </a:cubicBezTo>
                  <a:cubicBezTo>
                    <a:pt x="2911221" y="2643541"/>
                    <a:pt x="2911221" y="2643541"/>
                    <a:pt x="2911907" y="2644226"/>
                  </a:cubicBezTo>
                  <a:cubicBezTo>
                    <a:pt x="2911907" y="2644226"/>
                    <a:pt x="2911907" y="2644226"/>
                    <a:pt x="2912593" y="2644913"/>
                  </a:cubicBezTo>
                  <a:cubicBezTo>
                    <a:pt x="2913278" y="2644913"/>
                    <a:pt x="2913964" y="2644913"/>
                    <a:pt x="2915336" y="2644226"/>
                  </a:cubicBezTo>
                  <a:cubicBezTo>
                    <a:pt x="2915336" y="2644226"/>
                    <a:pt x="2916022" y="2644913"/>
                    <a:pt x="2916022" y="2644913"/>
                  </a:cubicBezTo>
                  <a:cubicBezTo>
                    <a:pt x="2918079" y="2645598"/>
                    <a:pt x="2920822" y="2643541"/>
                    <a:pt x="2922194" y="2638740"/>
                  </a:cubicBezTo>
                  <a:cubicBezTo>
                    <a:pt x="2922194" y="2638740"/>
                    <a:pt x="2922194" y="2638740"/>
                    <a:pt x="2922194" y="2638740"/>
                  </a:cubicBezTo>
                  <a:cubicBezTo>
                    <a:pt x="2923565" y="2640112"/>
                    <a:pt x="2924937" y="2640112"/>
                    <a:pt x="2926309" y="2638740"/>
                  </a:cubicBezTo>
                  <a:cubicBezTo>
                    <a:pt x="2926994" y="2638055"/>
                    <a:pt x="2926994" y="2638055"/>
                    <a:pt x="2927680" y="2637368"/>
                  </a:cubicBezTo>
                  <a:cubicBezTo>
                    <a:pt x="2929052" y="2634626"/>
                    <a:pt x="2930423" y="2630510"/>
                    <a:pt x="2931795" y="2626396"/>
                  </a:cubicBezTo>
                  <a:cubicBezTo>
                    <a:pt x="2933167" y="2622967"/>
                    <a:pt x="2933852" y="2618852"/>
                    <a:pt x="2934538" y="2614737"/>
                  </a:cubicBezTo>
                  <a:cubicBezTo>
                    <a:pt x="2935224" y="2612680"/>
                    <a:pt x="2935224" y="2610623"/>
                    <a:pt x="2935224" y="2608565"/>
                  </a:cubicBezTo>
                  <a:cubicBezTo>
                    <a:pt x="2935224" y="2605822"/>
                    <a:pt x="2935910" y="2603078"/>
                    <a:pt x="2935910" y="2600336"/>
                  </a:cubicBezTo>
                  <a:cubicBezTo>
                    <a:pt x="2935910" y="2598278"/>
                    <a:pt x="2935910" y="2596907"/>
                    <a:pt x="2935910" y="2594849"/>
                  </a:cubicBezTo>
                  <a:cubicBezTo>
                    <a:pt x="2935910" y="2594163"/>
                    <a:pt x="2935910" y="2594163"/>
                    <a:pt x="2935910" y="2593478"/>
                  </a:cubicBezTo>
                  <a:cubicBezTo>
                    <a:pt x="2935910" y="2590049"/>
                    <a:pt x="2935224" y="2586620"/>
                    <a:pt x="2934538" y="2583191"/>
                  </a:cubicBezTo>
                  <a:cubicBezTo>
                    <a:pt x="2934538" y="2582504"/>
                    <a:pt x="2934538" y="2582504"/>
                    <a:pt x="2934538" y="2581819"/>
                  </a:cubicBezTo>
                  <a:cubicBezTo>
                    <a:pt x="2933852" y="2580447"/>
                    <a:pt x="2933852" y="2579075"/>
                    <a:pt x="2933167" y="2577704"/>
                  </a:cubicBezTo>
                  <a:cubicBezTo>
                    <a:pt x="2931795" y="2574961"/>
                    <a:pt x="2931109" y="2571532"/>
                    <a:pt x="2930423" y="2568103"/>
                  </a:cubicBezTo>
                  <a:cubicBezTo>
                    <a:pt x="2929738" y="2563988"/>
                    <a:pt x="2928366" y="2560559"/>
                    <a:pt x="2926994" y="2557130"/>
                  </a:cubicBezTo>
                  <a:cubicBezTo>
                    <a:pt x="2926309" y="2555759"/>
                    <a:pt x="2926309" y="2555072"/>
                    <a:pt x="2925623" y="2553701"/>
                  </a:cubicBezTo>
                  <a:cubicBezTo>
                    <a:pt x="2922194" y="2546843"/>
                    <a:pt x="2918765" y="2541356"/>
                    <a:pt x="2916022" y="2534498"/>
                  </a:cubicBezTo>
                  <a:cubicBezTo>
                    <a:pt x="2912593" y="2525583"/>
                    <a:pt x="2910535" y="2514611"/>
                    <a:pt x="2908478" y="2503637"/>
                  </a:cubicBezTo>
                  <a:cubicBezTo>
                    <a:pt x="2906420" y="2492665"/>
                    <a:pt x="2905049" y="2481006"/>
                    <a:pt x="2903677" y="2470034"/>
                  </a:cubicBezTo>
                  <a:cubicBezTo>
                    <a:pt x="2902991" y="2466605"/>
                    <a:pt x="2902306" y="2463176"/>
                    <a:pt x="2901620" y="2459747"/>
                  </a:cubicBezTo>
                  <a:cubicBezTo>
                    <a:pt x="2901620" y="2459747"/>
                    <a:pt x="2901620" y="2459060"/>
                    <a:pt x="2902306" y="2458375"/>
                  </a:cubicBezTo>
                  <a:cubicBezTo>
                    <a:pt x="2902306" y="2458375"/>
                    <a:pt x="2902306" y="2457689"/>
                    <a:pt x="2902306" y="2457689"/>
                  </a:cubicBezTo>
                  <a:cubicBezTo>
                    <a:pt x="2902991" y="2450145"/>
                    <a:pt x="2903677" y="2441915"/>
                    <a:pt x="2903677" y="2434372"/>
                  </a:cubicBezTo>
                  <a:cubicBezTo>
                    <a:pt x="2903677" y="2426142"/>
                    <a:pt x="2902991" y="2418599"/>
                    <a:pt x="2902306" y="2411054"/>
                  </a:cubicBezTo>
                  <a:cubicBezTo>
                    <a:pt x="2902306" y="2410369"/>
                    <a:pt x="2902306" y="2410369"/>
                    <a:pt x="2902306" y="2409683"/>
                  </a:cubicBezTo>
                  <a:cubicBezTo>
                    <a:pt x="2902306" y="2408997"/>
                    <a:pt x="2902306" y="2408997"/>
                    <a:pt x="2902306" y="2408997"/>
                  </a:cubicBezTo>
                  <a:lnTo>
                    <a:pt x="2902306" y="2408997"/>
                  </a:lnTo>
                  <a:cubicBezTo>
                    <a:pt x="2902306" y="2408997"/>
                    <a:pt x="2902306" y="2408997"/>
                    <a:pt x="2902306" y="2408997"/>
                  </a:cubicBezTo>
                  <a:cubicBezTo>
                    <a:pt x="2902306" y="2408312"/>
                    <a:pt x="2902306" y="2408312"/>
                    <a:pt x="2901620" y="2408312"/>
                  </a:cubicBezTo>
                  <a:cubicBezTo>
                    <a:pt x="2901620" y="2408312"/>
                    <a:pt x="2901620" y="2408312"/>
                    <a:pt x="2901620" y="2408312"/>
                  </a:cubicBezTo>
                  <a:cubicBezTo>
                    <a:pt x="2900934" y="2409683"/>
                    <a:pt x="2900248" y="2411741"/>
                    <a:pt x="2898877" y="2413798"/>
                  </a:cubicBezTo>
                  <a:cubicBezTo>
                    <a:pt x="2898877" y="2413112"/>
                    <a:pt x="2898877" y="2412426"/>
                    <a:pt x="2898877" y="2411741"/>
                  </a:cubicBezTo>
                  <a:cubicBezTo>
                    <a:pt x="2898877" y="2410369"/>
                    <a:pt x="2898191" y="2408312"/>
                    <a:pt x="2898191" y="2408997"/>
                  </a:cubicBezTo>
                  <a:cubicBezTo>
                    <a:pt x="2897505" y="2411054"/>
                    <a:pt x="2896819" y="2412426"/>
                    <a:pt x="2895448" y="2414483"/>
                  </a:cubicBezTo>
                  <a:cubicBezTo>
                    <a:pt x="2895448" y="2413798"/>
                    <a:pt x="2895448" y="2413112"/>
                    <a:pt x="2895448" y="2412426"/>
                  </a:cubicBezTo>
                  <a:cubicBezTo>
                    <a:pt x="2895448" y="2411054"/>
                    <a:pt x="2894762" y="2408997"/>
                    <a:pt x="2894762" y="2409683"/>
                  </a:cubicBezTo>
                  <a:cubicBezTo>
                    <a:pt x="2894076" y="2411741"/>
                    <a:pt x="2893390" y="2413112"/>
                    <a:pt x="2892019" y="2415170"/>
                  </a:cubicBezTo>
                  <a:cubicBezTo>
                    <a:pt x="2892019" y="2414483"/>
                    <a:pt x="2892019" y="2413798"/>
                    <a:pt x="2892019" y="2413112"/>
                  </a:cubicBezTo>
                  <a:cubicBezTo>
                    <a:pt x="2892019" y="2411741"/>
                    <a:pt x="2891333" y="2409683"/>
                    <a:pt x="2891333" y="2410369"/>
                  </a:cubicBezTo>
                  <a:cubicBezTo>
                    <a:pt x="2890647" y="2412426"/>
                    <a:pt x="2889961" y="2413798"/>
                    <a:pt x="2888590" y="2415855"/>
                  </a:cubicBezTo>
                  <a:cubicBezTo>
                    <a:pt x="2888590" y="2415170"/>
                    <a:pt x="2888590" y="2414483"/>
                    <a:pt x="2888590" y="2413798"/>
                  </a:cubicBezTo>
                  <a:cubicBezTo>
                    <a:pt x="2888590" y="2412426"/>
                    <a:pt x="2887904" y="2410369"/>
                    <a:pt x="2887904" y="2411054"/>
                  </a:cubicBezTo>
                  <a:cubicBezTo>
                    <a:pt x="2887218" y="2413112"/>
                    <a:pt x="2886532" y="2414483"/>
                    <a:pt x="2885161" y="2416541"/>
                  </a:cubicBezTo>
                  <a:cubicBezTo>
                    <a:pt x="2885161" y="2415855"/>
                    <a:pt x="2885161" y="2415170"/>
                    <a:pt x="2885161" y="2414483"/>
                  </a:cubicBezTo>
                  <a:cubicBezTo>
                    <a:pt x="2885161" y="2413112"/>
                    <a:pt x="2884475" y="2411054"/>
                    <a:pt x="2884475" y="2411741"/>
                  </a:cubicBezTo>
                  <a:cubicBezTo>
                    <a:pt x="2883789" y="2413798"/>
                    <a:pt x="2883103" y="2415170"/>
                    <a:pt x="2881732" y="2417227"/>
                  </a:cubicBezTo>
                  <a:cubicBezTo>
                    <a:pt x="2881732" y="2416541"/>
                    <a:pt x="2881732" y="2415855"/>
                    <a:pt x="2881732" y="2415170"/>
                  </a:cubicBezTo>
                  <a:cubicBezTo>
                    <a:pt x="2881732" y="2413798"/>
                    <a:pt x="2881046" y="2411741"/>
                    <a:pt x="2881046" y="2412426"/>
                  </a:cubicBezTo>
                  <a:cubicBezTo>
                    <a:pt x="2880360" y="2414483"/>
                    <a:pt x="2879674" y="2415855"/>
                    <a:pt x="2878303" y="2417912"/>
                  </a:cubicBezTo>
                  <a:cubicBezTo>
                    <a:pt x="2878303" y="2417227"/>
                    <a:pt x="2878303" y="2416541"/>
                    <a:pt x="2878303" y="2415855"/>
                  </a:cubicBezTo>
                  <a:cubicBezTo>
                    <a:pt x="2878303" y="2414483"/>
                    <a:pt x="2877617" y="2412426"/>
                    <a:pt x="2877617" y="2413112"/>
                  </a:cubicBezTo>
                  <a:cubicBezTo>
                    <a:pt x="2876931" y="2415170"/>
                    <a:pt x="2876245" y="2416541"/>
                    <a:pt x="2874874" y="2418599"/>
                  </a:cubicBezTo>
                  <a:cubicBezTo>
                    <a:pt x="2874874" y="2417912"/>
                    <a:pt x="2874874" y="2417227"/>
                    <a:pt x="2874874" y="2416541"/>
                  </a:cubicBezTo>
                  <a:cubicBezTo>
                    <a:pt x="2874874" y="2415170"/>
                    <a:pt x="2874188" y="2413112"/>
                    <a:pt x="2874188" y="2413798"/>
                  </a:cubicBezTo>
                  <a:cubicBezTo>
                    <a:pt x="2873502" y="2415855"/>
                    <a:pt x="2872816" y="2417227"/>
                    <a:pt x="2871445" y="2419284"/>
                  </a:cubicBezTo>
                  <a:cubicBezTo>
                    <a:pt x="2871445" y="2418599"/>
                    <a:pt x="2871445" y="2417912"/>
                    <a:pt x="2871445" y="2417227"/>
                  </a:cubicBezTo>
                  <a:cubicBezTo>
                    <a:pt x="2871445" y="2415855"/>
                    <a:pt x="2870759" y="2413798"/>
                    <a:pt x="2870759" y="2414483"/>
                  </a:cubicBezTo>
                  <a:cubicBezTo>
                    <a:pt x="2870073" y="2416541"/>
                    <a:pt x="2869387" y="2417912"/>
                    <a:pt x="2868016" y="2419970"/>
                  </a:cubicBezTo>
                  <a:cubicBezTo>
                    <a:pt x="2868016" y="2419284"/>
                    <a:pt x="2868016" y="2418599"/>
                    <a:pt x="2868016" y="2417912"/>
                  </a:cubicBezTo>
                  <a:cubicBezTo>
                    <a:pt x="2868016" y="2416541"/>
                    <a:pt x="2867330" y="2414483"/>
                    <a:pt x="2867330" y="2415170"/>
                  </a:cubicBezTo>
                  <a:cubicBezTo>
                    <a:pt x="2866644" y="2417227"/>
                    <a:pt x="2865958" y="2418599"/>
                    <a:pt x="2864587" y="2420656"/>
                  </a:cubicBezTo>
                  <a:cubicBezTo>
                    <a:pt x="2864587" y="2419970"/>
                    <a:pt x="2864587" y="2419284"/>
                    <a:pt x="2864587" y="2418599"/>
                  </a:cubicBezTo>
                  <a:cubicBezTo>
                    <a:pt x="2864587" y="2417227"/>
                    <a:pt x="2863901" y="2415170"/>
                    <a:pt x="2863901" y="2415855"/>
                  </a:cubicBezTo>
                  <a:cubicBezTo>
                    <a:pt x="2863215" y="2417912"/>
                    <a:pt x="2862529" y="2419284"/>
                    <a:pt x="2861158" y="2421341"/>
                  </a:cubicBezTo>
                  <a:cubicBezTo>
                    <a:pt x="2861158" y="2420656"/>
                    <a:pt x="2861158" y="2419970"/>
                    <a:pt x="2861158" y="2419284"/>
                  </a:cubicBezTo>
                  <a:cubicBezTo>
                    <a:pt x="2861158" y="2417912"/>
                    <a:pt x="2860472" y="2415855"/>
                    <a:pt x="2860472" y="2416541"/>
                  </a:cubicBezTo>
                  <a:cubicBezTo>
                    <a:pt x="2859786" y="2418599"/>
                    <a:pt x="2859100" y="2419970"/>
                    <a:pt x="2857729" y="2422028"/>
                  </a:cubicBezTo>
                  <a:cubicBezTo>
                    <a:pt x="2857729" y="2421341"/>
                    <a:pt x="2857729" y="2420656"/>
                    <a:pt x="2857729" y="2419970"/>
                  </a:cubicBezTo>
                  <a:cubicBezTo>
                    <a:pt x="2857729" y="2418599"/>
                    <a:pt x="2857043" y="2416541"/>
                    <a:pt x="2857043" y="2417227"/>
                  </a:cubicBezTo>
                  <a:cubicBezTo>
                    <a:pt x="2856357" y="2419284"/>
                    <a:pt x="2855671" y="2420656"/>
                    <a:pt x="2854300" y="2422713"/>
                  </a:cubicBezTo>
                  <a:cubicBezTo>
                    <a:pt x="2854300" y="2422028"/>
                    <a:pt x="2854300" y="2421341"/>
                    <a:pt x="2854300" y="2420656"/>
                  </a:cubicBezTo>
                  <a:cubicBezTo>
                    <a:pt x="2854300" y="2419284"/>
                    <a:pt x="2853614" y="2417227"/>
                    <a:pt x="2853614" y="2417912"/>
                  </a:cubicBezTo>
                  <a:cubicBezTo>
                    <a:pt x="2852928" y="2419970"/>
                    <a:pt x="2852242" y="2421341"/>
                    <a:pt x="2850871" y="2423399"/>
                  </a:cubicBezTo>
                  <a:cubicBezTo>
                    <a:pt x="2850871" y="2422713"/>
                    <a:pt x="2850871" y="2422028"/>
                    <a:pt x="2850871" y="2421341"/>
                  </a:cubicBezTo>
                  <a:cubicBezTo>
                    <a:pt x="2850871" y="2419970"/>
                    <a:pt x="2850185" y="2417912"/>
                    <a:pt x="2850185" y="2418599"/>
                  </a:cubicBezTo>
                  <a:cubicBezTo>
                    <a:pt x="2849499" y="2420656"/>
                    <a:pt x="2848813" y="2422028"/>
                    <a:pt x="2847442" y="2424085"/>
                  </a:cubicBezTo>
                  <a:cubicBezTo>
                    <a:pt x="2847442" y="2423399"/>
                    <a:pt x="2847442" y="2422713"/>
                    <a:pt x="2847442" y="2422028"/>
                  </a:cubicBezTo>
                  <a:cubicBezTo>
                    <a:pt x="2847442" y="2420656"/>
                    <a:pt x="2846756" y="2418599"/>
                    <a:pt x="2846756" y="2419284"/>
                  </a:cubicBezTo>
                  <a:cubicBezTo>
                    <a:pt x="2846070" y="2421341"/>
                    <a:pt x="2845384" y="2422713"/>
                    <a:pt x="2844013" y="2424770"/>
                  </a:cubicBezTo>
                  <a:cubicBezTo>
                    <a:pt x="2844013" y="2424085"/>
                    <a:pt x="2844013" y="2423399"/>
                    <a:pt x="2844013" y="2422713"/>
                  </a:cubicBezTo>
                  <a:cubicBezTo>
                    <a:pt x="2844013" y="2421341"/>
                    <a:pt x="2843327" y="2419284"/>
                    <a:pt x="2843327" y="2419970"/>
                  </a:cubicBezTo>
                  <a:cubicBezTo>
                    <a:pt x="2842641" y="2422028"/>
                    <a:pt x="2841955" y="2423399"/>
                    <a:pt x="2840584" y="2425457"/>
                  </a:cubicBezTo>
                  <a:cubicBezTo>
                    <a:pt x="2840584" y="2424770"/>
                    <a:pt x="2840584" y="2424085"/>
                    <a:pt x="2840584" y="2423399"/>
                  </a:cubicBezTo>
                  <a:cubicBezTo>
                    <a:pt x="2840584" y="2422028"/>
                    <a:pt x="2839898" y="2419970"/>
                    <a:pt x="2839898" y="2420656"/>
                  </a:cubicBezTo>
                  <a:cubicBezTo>
                    <a:pt x="2837155" y="2426142"/>
                    <a:pt x="2834411" y="2432315"/>
                    <a:pt x="2832354" y="2439858"/>
                  </a:cubicBezTo>
                  <a:cubicBezTo>
                    <a:pt x="2831668" y="2442602"/>
                    <a:pt x="2830982" y="2446031"/>
                    <a:pt x="2830297" y="2449460"/>
                  </a:cubicBezTo>
                  <a:lnTo>
                    <a:pt x="2828925" y="2449460"/>
                  </a:lnTo>
                  <a:cubicBezTo>
                    <a:pt x="2828925" y="2449460"/>
                    <a:pt x="2828925" y="2449460"/>
                    <a:pt x="2828925" y="2449460"/>
                  </a:cubicBezTo>
                  <a:cubicBezTo>
                    <a:pt x="2827553" y="2449460"/>
                    <a:pt x="2826868" y="2448773"/>
                    <a:pt x="2825496" y="2449460"/>
                  </a:cubicBezTo>
                  <a:cubicBezTo>
                    <a:pt x="2825496" y="2449460"/>
                    <a:pt x="2825496" y="2449460"/>
                    <a:pt x="2825496" y="2449460"/>
                  </a:cubicBezTo>
                  <a:cubicBezTo>
                    <a:pt x="2824124" y="2449460"/>
                    <a:pt x="2823439" y="2448773"/>
                    <a:pt x="2822067" y="2449460"/>
                  </a:cubicBezTo>
                  <a:cubicBezTo>
                    <a:pt x="2822067" y="2449460"/>
                    <a:pt x="2822067" y="2449460"/>
                    <a:pt x="2822067" y="2449460"/>
                  </a:cubicBezTo>
                  <a:cubicBezTo>
                    <a:pt x="2820695" y="2449460"/>
                    <a:pt x="2820010" y="2448773"/>
                    <a:pt x="2818638" y="2449460"/>
                  </a:cubicBezTo>
                  <a:cubicBezTo>
                    <a:pt x="2818638" y="2449460"/>
                    <a:pt x="2818638" y="2449460"/>
                    <a:pt x="2818638" y="2449460"/>
                  </a:cubicBezTo>
                  <a:cubicBezTo>
                    <a:pt x="2817266" y="2449460"/>
                    <a:pt x="2816581" y="2448773"/>
                    <a:pt x="2815209" y="2449460"/>
                  </a:cubicBezTo>
                  <a:cubicBezTo>
                    <a:pt x="2815209" y="2449460"/>
                    <a:pt x="2815209" y="2449460"/>
                    <a:pt x="2815209" y="2449460"/>
                  </a:cubicBezTo>
                  <a:cubicBezTo>
                    <a:pt x="2814523" y="2449460"/>
                    <a:pt x="2814523" y="2449460"/>
                    <a:pt x="2813837" y="2449460"/>
                  </a:cubicBezTo>
                  <a:lnTo>
                    <a:pt x="2820695" y="2288297"/>
                  </a:lnTo>
                  <a:cubicBezTo>
                    <a:pt x="2944825" y="2262236"/>
                    <a:pt x="3040151" y="2232746"/>
                    <a:pt x="3100502" y="2201200"/>
                  </a:cubicBezTo>
                  <a:cubicBezTo>
                    <a:pt x="3100502" y="2201200"/>
                    <a:pt x="3101188" y="2201200"/>
                    <a:pt x="3101188" y="2201200"/>
                  </a:cubicBezTo>
                  <a:cubicBezTo>
                    <a:pt x="3103245" y="2199828"/>
                    <a:pt x="3105302" y="2199143"/>
                    <a:pt x="3107360" y="2197771"/>
                  </a:cubicBezTo>
                  <a:cubicBezTo>
                    <a:pt x="3108046" y="2197771"/>
                    <a:pt x="3108046" y="2197085"/>
                    <a:pt x="3108731" y="2197085"/>
                  </a:cubicBezTo>
                  <a:cubicBezTo>
                    <a:pt x="3110789" y="2196399"/>
                    <a:pt x="3112160" y="2195027"/>
                    <a:pt x="3114218" y="2194342"/>
                  </a:cubicBezTo>
                  <a:cubicBezTo>
                    <a:pt x="3114904" y="2194342"/>
                    <a:pt x="3114904" y="2193656"/>
                    <a:pt x="3115589" y="2193656"/>
                  </a:cubicBezTo>
                  <a:cubicBezTo>
                    <a:pt x="3116961" y="2192970"/>
                    <a:pt x="3119018" y="2191598"/>
                    <a:pt x="3120390" y="2190913"/>
                  </a:cubicBezTo>
                  <a:cubicBezTo>
                    <a:pt x="3121076" y="2190913"/>
                    <a:pt x="3121076" y="2190227"/>
                    <a:pt x="3121762" y="2190227"/>
                  </a:cubicBezTo>
                  <a:cubicBezTo>
                    <a:pt x="3123133" y="2189541"/>
                    <a:pt x="3125191" y="2188169"/>
                    <a:pt x="3126562" y="2187484"/>
                  </a:cubicBezTo>
                  <a:cubicBezTo>
                    <a:pt x="3127248" y="2187484"/>
                    <a:pt x="3127248" y="2186798"/>
                    <a:pt x="3127934" y="2186798"/>
                  </a:cubicBezTo>
                  <a:cubicBezTo>
                    <a:pt x="3129305" y="2185427"/>
                    <a:pt x="3131363" y="2184740"/>
                    <a:pt x="3132734" y="2183369"/>
                  </a:cubicBezTo>
                  <a:cubicBezTo>
                    <a:pt x="3132734" y="2183369"/>
                    <a:pt x="3133420" y="2182683"/>
                    <a:pt x="3133420" y="2182683"/>
                  </a:cubicBezTo>
                  <a:cubicBezTo>
                    <a:pt x="3136849" y="2179940"/>
                    <a:pt x="3140278" y="2177882"/>
                    <a:pt x="3143021" y="2175140"/>
                  </a:cubicBezTo>
                  <a:cubicBezTo>
                    <a:pt x="3143021" y="2177882"/>
                    <a:pt x="3143707" y="2179940"/>
                    <a:pt x="3143707" y="2182683"/>
                  </a:cubicBezTo>
                  <a:cubicBezTo>
                    <a:pt x="3146450" y="2197085"/>
                    <a:pt x="3152623" y="2207372"/>
                    <a:pt x="3158795" y="2211487"/>
                  </a:cubicBezTo>
                  <a:cubicBezTo>
                    <a:pt x="3159481" y="2212172"/>
                    <a:pt x="3160852" y="2212172"/>
                    <a:pt x="3161538" y="2212859"/>
                  </a:cubicBezTo>
                  <a:cubicBezTo>
                    <a:pt x="3162224" y="2212859"/>
                    <a:pt x="3163595" y="2213544"/>
                    <a:pt x="3164281" y="2213544"/>
                  </a:cubicBezTo>
                  <a:cubicBezTo>
                    <a:pt x="3169768" y="2213544"/>
                    <a:pt x="3175254" y="2209430"/>
                    <a:pt x="3179369" y="2201885"/>
                  </a:cubicBezTo>
                  <a:cubicBezTo>
                    <a:pt x="3180055" y="2200514"/>
                    <a:pt x="3180740" y="2199143"/>
                    <a:pt x="3181426" y="2197771"/>
                  </a:cubicBezTo>
                  <a:cubicBezTo>
                    <a:pt x="3179369" y="2213544"/>
                    <a:pt x="3175940" y="2231375"/>
                    <a:pt x="3176626" y="2248520"/>
                  </a:cubicBezTo>
                  <a:cubicBezTo>
                    <a:pt x="3177311" y="2265665"/>
                    <a:pt x="3180740" y="2283496"/>
                    <a:pt x="3187598" y="2292411"/>
                  </a:cubicBezTo>
                  <a:cubicBezTo>
                    <a:pt x="3192399" y="2299269"/>
                    <a:pt x="3199257" y="2299955"/>
                    <a:pt x="3204058" y="2293783"/>
                  </a:cubicBezTo>
                  <a:cubicBezTo>
                    <a:pt x="3208858" y="2287610"/>
                    <a:pt x="3211601" y="2273209"/>
                    <a:pt x="3211601" y="2259493"/>
                  </a:cubicBezTo>
                  <a:cubicBezTo>
                    <a:pt x="3211601" y="2273209"/>
                    <a:pt x="3214345" y="2286239"/>
                    <a:pt x="3219145" y="2294468"/>
                  </a:cubicBezTo>
                  <a:cubicBezTo>
                    <a:pt x="3219831" y="2295840"/>
                    <a:pt x="3220517" y="2296526"/>
                    <a:pt x="3221203" y="2297212"/>
                  </a:cubicBezTo>
                  <a:cubicBezTo>
                    <a:pt x="3226003" y="2303384"/>
                    <a:pt x="3230804" y="2304070"/>
                    <a:pt x="3235604" y="2299955"/>
                  </a:cubicBezTo>
                  <a:cubicBezTo>
                    <a:pt x="3239719" y="2295840"/>
                    <a:pt x="3242462" y="2288297"/>
                    <a:pt x="3244520" y="2278695"/>
                  </a:cubicBezTo>
                  <a:cubicBezTo>
                    <a:pt x="3245891" y="2273209"/>
                    <a:pt x="3246577" y="2267036"/>
                    <a:pt x="3246577" y="2260178"/>
                  </a:cubicBezTo>
                  <a:cubicBezTo>
                    <a:pt x="3246577" y="2256064"/>
                    <a:pt x="3246577" y="2251949"/>
                    <a:pt x="3246577" y="2247834"/>
                  </a:cubicBezTo>
                  <a:cubicBezTo>
                    <a:pt x="3246577" y="2235490"/>
                    <a:pt x="3245206" y="2224517"/>
                    <a:pt x="3243148" y="2211487"/>
                  </a:cubicBezTo>
                  <a:cubicBezTo>
                    <a:pt x="3257550" y="2044837"/>
                    <a:pt x="3312414" y="1886417"/>
                    <a:pt x="3397453" y="1742399"/>
                  </a:cubicBezTo>
                  <a:cubicBezTo>
                    <a:pt x="3402254" y="1734170"/>
                    <a:pt x="3405683" y="1723883"/>
                    <a:pt x="3403625" y="1714282"/>
                  </a:cubicBezTo>
                  <a:cubicBezTo>
                    <a:pt x="3402940" y="1711538"/>
                    <a:pt x="3401568" y="1708109"/>
                    <a:pt x="3399511" y="1706052"/>
                  </a:cubicBezTo>
                  <a:cubicBezTo>
                    <a:pt x="3398825" y="1704680"/>
                    <a:pt x="3397453" y="1703309"/>
                    <a:pt x="3396082" y="1702623"/>
                  </a:cubicBezTo>
                  <a:cubicBezTo>
                    <a:pt x="3387852" y="1695079"/>
                    <a:pt x="3374136" y="1693022"/>
                    <a:pt x="3364535" y="1698508"/>
                  </a:cubicBezTo>
                  <a:cubicBezTo>
                    <a:pt x="3355619" y="1703309"/>
                    <a:pt x="3350133" y="1712224"/>
                    <a:pt x="3346018" y="1721140"/>
                  </a:cubicBezTo>
                  <a:cubicBezTo>
                    <a:pt x="3336417" y="1740342"/>
                    <a:pt x="3330245" y="1760916"/>
                    <a:pt x="3327502" y="1782176"/>
                  </a:cubicBezTo>
                  <a:cubicBezTo>
                    <a:pt x="3326816" y="1786291"/>
                    <a:pt x="3326130" y="1791091"/>
                    <a:pt x="3326130" y="1795206"/>
                  </a:cubicBezTo>
                  <a:cubicBezTo>
                    <a:pt x="3324073" y="1786976"/>
                    <a:pt x="3319272" y="1773260"/>
                    <a:pt x="3314471" y="1767088"/>
                  </a:cubicBezTo>
                  <a:cubicBezTo>
                    <a:pt x="3313100" y="1765717"/>
                    <a:pt x="3311728" y="1763659"/>
                    <a:pt x="3310357" y="1762288"/>
                  </a:cubicBezTo>
                  <a:cubicBezTo>
                    <a:pt x="3306242" y="1758859"/>
                    <a:pt x="3301441" y="1756115"/>
                    <a:pt x="3296641" y="1756115"/>
                  </a:cubicBezTo>
                  <a:cubicBezTo>
                    <a:pt x="3295955" y="1756115"/>
                    <a:pt x="3294583" y="1756115"/>
                    <a:pt x="3293897" y="1756115"/>
                  </a:cubicBezTo>
                  <a:cubicBezTo>
                    <a:pt x="3293212" y="1756115"/>
                    <a:pt x="3292526" y="1756115"/>
                    <a:pt x="3291840" y="1756801"/>
                  </a:cubicBezTo>
                  <a:cubicBezTo>
                    <a:pt x="3287725" y="1758173"/>
                    <a:pt x="3284296" y="1760230"/>
                    <a:pt x="3281553" y="1763659"/>
                  </a:cubicBezTo>
                  <a:cubicBezTo>
                    <a:pt x="3278124" y="1767774"/>
                    <a:pt x="3276752" y="1772575"/>
                    <a:pt x="3276067" y="1777375"/>
                  </a:cubicBezTo>
                  <a:cubicBezTo>
                    <a:pt x="3275381" y="1784919"/>
                    <a:pt x="3276752" y="1792463"/>
                    <a:pt x="3279496" y="1799321"/>
                  </a:cubicBezTo>
                  <a:cubicBezTo>
                    <a:pt x="3280181" y="1802064"/>
                    <a:pt x="3280867" y="1804121"/>
                    <a:pt x="3282239" y="1806179"/>
                  </a:cubicBezTo>
                  <a:cubicBezTo>
                    <a:pt x="3217088" y="1786291"/>
                    <a:pt x="3125191" y="1725940"/>
                    <a:pt x="3092958" y="1665590"/>
                  </a:cubicBezTo>
                  <a:cubicBezTo>
                    <a:pt x="3094330" y="1664904"/>
                    <a:pt x="3096387" y="1663532"/>
                    <a:pt x="3097759" y="1662847"/>
                  </a:cubicBezTo>
                  <a:cubicBezTo>
                    <a:pt x="3102559" y="1660103"/>
                    <a:pt x="3107360" y="1656674"/>
                    <a:pt x="3108046" y="1651188"/>
                  </a:cubicBezTo>
                  <a:cubicBezTo>
                    <a:pt x="3108046" y="1649816"/>
                    <a:pt x="3108046" y="1649131"/>
                    <a:pt x="3108046" y="1647759"/>
                  </a:cubicBezTo>
                  <a:cubicBezTo>
                    <a:pt x="3108731" y="1631300"/>
                    <a:pt x="3097073" y="1613469"/>
                    <a:pt x="3081985" y="1605239"/>
                  </a:cubicBezTo>
                  <a:cubicBezTo>
                    <a:pt x="3074441" y="1601125"/>
                    <a:pt x="3065526" y="1599067"/>
                    <a:pt x="3057982" y="1599067"/>
                  </a:cubicBezTo>
                  <a:cubicBezTo>
                    <a:pt x="3055925" y="1599067"/>
                    <a:pt x="3053867" y="1599067"/>
                    <a:pt x="3051810" y="1599753"/>
                  </a:cubicBezTo>
                  <a:cubicBezTo>
                    <a:pt x="3045638" y="1600439"/>
                    <a:pt x="3040151" y="1602496"/>
                    <a:pt x="3034665" y="1604554"/>
                  </a:cubicBezTo>
                  <a:cubicBezTo>
                    <a:pt x="3020949" y="1611412"/>
                    <a:pt x="3009976" y="1623070"/>
                    <a:pt x="2999689" y="1634729"/>
                  </a:cubicBezTo>
                  <a:cubicBezTo>
                    <a:pt x="3003118" y="1627871"/>
                    <a:pt x="3007919" y="1620327"/>
                    <a:pt x="3012034" y="1612783"/>
                  </a:cubicBezTo>
                  <a:cubicBezTo>
                    <a:pt x="3017520" y="1602496"/>
                    <a:pt x="3021635" y="1590838"/>
                    <a:pt x="3020949" y="1579179"/>
                  </a:cubicBezTo>
                  <a:cubicBezTo>
                    <a:pt x="3020949" y="1576436"/>
                    <a:pt x="3020263" y="1573693"/>
                    <a:pt x="3020263" y="1570264"/>
                  </a:cubicBezTo>
                  <a:cubicBezTo>
                    <a:pt x="3018206" y="1559291"/>
                    <a:pt x="3012034" y="1549004"/>
                    <a:pt x="3004490" y="1540774"/>
                  </a:cubicBezTo>
                  <a:cubicBezTo>
                    <a:pt x="2999689" y="1535974"/>
                    <a:pt x="2994203" y="1531859"/>
                    <a:pt x="2988716" y="1529116"/>
                  </a:cubicBezTo>
                  <a:cubicBezTo>
                    <a:pt x="2983230" y="1526373"/>
                    <a:pt x="2977058" y="1525001"/>
                    <a:pt x="2971571" y="1525001"/>
                  </a:cubicBezTo>
                  <a:cubicBezTo>
                    <a:pt x="2970886" y="1525001"/>
                    <a:pt x="2970886" y="1525001"/>
                    <a:pt x="2970200" y="1525001"/>
                  </a:cubicBezTo>
                  <a:cubicBezTo>
                    <a:pt x="2961284" y="1525687"/>
                    <a:pt x="2952369" y="1529116"/>
                    <a:pt x="2946883" y="1535288"/>
                  </a:cubicBezTo>
                  <a:cubicBezTo>
                    <a:pt x="2950997" y="1531173"/>
                    <a:pt x="2953055" y="1524315"/>
                    <a:pt x="2953055" y="1516771"/>
                  </a:cubicBezTo>
                  <a:cubicBezTo>
                    <a:pt x="2953055" y="1513342"/>
                    <a:pt x="2953055" y="1509913"/>
                    <a:pt x="2952369" y="1506484"/>
                  </a:cubicBezTo>
                  <a:cubicBezTo>
                    <a:pt x="2952369" y="1505113"/>
                    <a:pt x="2951683" y="1504427"/>
                    <a:pt x="2951683" y="1503055"/>
                  </a:cubicBezTo>
                  <a:cubicBezTo>
                    <a:pt x="2950997" y="1499626"/>
                    <a:pt x="2949626" y="1496197"/>
                    <a:pt x="2948254" y="1493454"/>
                  </a:cubicBezTo>
                  <a:cubicBezTo>
                    <a:pt x="2947568" y="1491397"/>
                    <a:pt x="2946197" y="1489339"/>
                    <a:pt x="2945511" y="1487968"/>
                  </a:cubicBezTo>
                  <a:cubicBezTo>
                    <a:pt x="2936596" y="1474252"/>
                    <a:pt x="2920822" y="1466708"/>
                    <a:pt x="2907106" y="1468080"/>
                  </a:cubicBezTo>
                  <a:cubicBezTo>
                    <a:pt x="2895448" y="1469451"/>
                    <a:pt x="2885846" y="1476309"/>
                    <a:pt x="2880360" y="1487282"/>
                  </a:cubicBezTo>
                  <a:cubicBezTo>
                    <a:pt x="2872816" y="1473566"/>
                    <a:pt x="2861843" y="1461907"/>
                    <a:pt x="2848813" y="1456421"/>
                  </a:cubicBezTo>
                  <a:cubicBezTo>
                    <a:pt x="2844013" y="1454364"/>
                    <a:pt x="2838526" y="1453678"/>
                    <a:pt x="2833726" y="1453678"/>
                  </a:cubicBezTo>
                  <a:cubicBezTo>
                    <a:pt x="2825496" y="1454364"/>
                    <a:pt x="2817952" y="1457793"/>
                    <a:pt x="2813837" y="1463965"/>
                  </a:cubicBezTo>
                  <a:cubicBezTo>
                    <a:pt x="2811780" y="1466708"/>
                    <a:pt x="2810408" y="1470823"/>
                    <a:pt x="2809723" y="1474938"/>
                  </a:cubicBezTo>
                  <a:cubicBezTo>
                    <a:pt x="2808351" y="1483167"/>
                    <a:pt x="2810408" y="1492768"/>
                    <a:pt x="2815209" y="1500312"/>
                  </a:cubicBezTo>
                  <a:cubicBezTo>
                    <a:pt x="2808351" y="1492083"/>
                    <a:pt x="2798750" y="1486596"/>
                    <a:pt x="2789149" y="1483853"/>
                  </a:cubicBezTo>
                  <a:cubicBezTo>
                    <a:pt x="2785034" y="1483167"/>
                    <a:pt x="2781605" y="1482481"/>
                    <a:pt x="2777490" y="1482481"/>
                  </a:cubicBezTo>
                  <a:cubicBezTo>
                    <a:pt x="2762402" y="1483167"/>
                    <a:pt x="2749372" y="1494140"/>
                    <a:pt x="2745257" y="1509228"/>
                  </a:cubicBezTo>
                  <a:cubicBezTo>
                    <a:pt x="2743886" y="1516086"/>
                    <a:pt x="2743886" y="1522944"/>
                    <a:pt x="2745943" y="1531173"/>
                  </a:cubicBezTo>
                  <a:cubicBezTo>
                    <a:pt x="2749372" y="1548318"/>
                    <a:pt x="2758973" y="1566835"/>
                    <a:pt x="2765831" y="1581922"/>
                  </a:cubicBezTo>
                  <a:cubicBezTo>
                    <a:pt x="2758288" y="1569578"/>
                    <a:pt x="2750058" y="1557919"/>
                    <a:pt x="2740457" y="1546946"/>
                  </a:cubicBezTo>
                  <a:cubicBezTo>
                    <a:pt x="2737028" y="1543517"/>
                    <a:pt x="2734285" y="1540088"/>
                    <a:pt x="2730856" y="1536659"/>
                  </a:cubicBezTo>
                  <a:cubicBezTo>
                    <a:pt x="2725369" y="1531859"/>
                    <a:pt x="2719883" y="1527744"/>
                    <a:pt x="2714396" y="1524315"/>
                  </a:cubicBezTo>
                  <a:cubicBezTo>
                    <a:pt x="2706167" y="1520200"/>
                    <a:pt x="2697937" y="1517457"/>
                    <a:pt x="2690393" y="1516771"/>
                  </a:cubicBezTo>
                  <a:cubicBezTo>
                    <a:pt x="2688336" y="1516771"/>
                    <a:pt x="2686279" y="1516771"/>
                    <a:pt x="2684221" y="1516771"/>
                  </a:cubicBezTo>
                  <a:cubicBezTo>
                    <a:pt x="2668448" y="1518829"/>
                    <a:pt x="2656103" y="1533230"/>
                    <a:pt x="2658161" y="1551747"/>
                  </a:cubicBezTo>
                  <a:cubicBezTo>
                    <a:pt x="2658847" y="1555862"/>
                    <a:pt x="2660904" y="1559977"/>
                    <a:pt x="2663647" y="1563406"/>
                  </a:cubicBezTo>
                  <a:cubicBezTo>
                    <a:pt x="2666390" y="1566835"/>
                    <a:pt x="2669819" y="1569578"/>
                    <a:pt x="2673248" y="1573007"/>
                  </a:cubicBezTo>
                  <a:cubicBezTo>
                    <a:pt x="2671877" y="1573693"/>
                    <a:pt x="2671191" y="1575064"/>
                    <a:pt x="2669819" y="1575750"/>
                  </a:cubicBezTo>
                  <a:cubicBezTo>
                    <a:pt x="2638958" y="1600439"/>
                    <a:pt x="2597125" y="1586037"/>
                    <a:pt x="2551176" y="1555176"/>
                  </a:cubicBezTo>
                  <a:cubicBezTo>
                    <a:pt x="2544318" y="1550375"/>
                    <a:pt x="2537460" y="1545575"/>
                    <a:pt x="2530602" y="1540774"/>
                  </a:cubicBezTo>
                  <a:cubicBezTo>
                    <a:pt x="2538832" y="1535288"/>
                    <a:pt x="2549119" y="1531173"/>
                    <a:pt x="2551176" y="1520200"/>
                  </a:cubicBezTo>
                  <a:cubicBezTo>
                    <a:pt x="2551176" y="1518829"/>
                    <a:pt x="2551862" y="1517457"/>
                    <a:pt x="2551862" y="1516086"/>
                  </a:cubicBezTo>
                  <a:cubicBezTo>
                    <a:pt x="2552548" y="1496883"/>
                    <a:pt x="2540889" y="1476995"/>
                    <a:pt x="2524430" y="1466022"/>
                  </a:cubicBezTo>
                  <a:cubicBezTo>
                    <a:pt x="2521687" y="1463965"/>
                    <a:pt x="2519629" y="1462593"/>
                    <a:pt x="2516886" y="1461222"/>
                  </a:cubicBezTo>
                  <a:cubicBezTo>
                    <a:pt x="2511400" y="1458478"/>
                    <a:pt x="2505913" y="1457107"/>
                    <a:pt x="2500427" y="1455735"/>
                  </a:cubicBezTo>
                  <a:cubicBezTo>
                    <a:pt x="2497684" y="1455049"/>
                    <a:pt x="2494940" y="1455049"/>
                    <a:pt x="2492197" y="1455049"/>
                  </a:cubicBezTo>
                  <a:cubicBezTo>
                    <a:pt x="2478481" y="1454364"/>
                    <a:pt x="2464765" y="1457793"/>
                    <a:pt x="2453107" y="1464651"/>
                  </a:cubicBezTo>
                  <a:cubicBezTo>
                    <a:pt x="2434590" y="1474938"/>
                    <a:pt x="2420188" y="1491397"/>
                    <a:pt x="2405786" y="1507856"/>
                  </a:cubicBezTo>
                  <a:cubicBezTo>
                    <a:pt x="2419502" y="1483167"/>
                    <a:pt x="2440076" y="1450935"/>
                    <a:pt x="2433218" y="1420759"/>
                  </a:cubicBezTo>
                  <a:cubicBezTo>
                    <a:pt x="2430475" y="1408415"/>
                    <a:pt x="2424303" y="1396756"/>
                    <a:pt x="2415388" y="1387155"/>
                  </a:cubicBezTo>
                  <a:cubicBezTo>
                    <a:pt x="2408530" y="1378926"/>
                    <a:pt x="2399614" y="1372753"/>
                    <a:pt x="2390013" y="1369324"/>
                  </a:cubicBezTo>
                  <a:cubicBezTo>
                    <a:pt x="2372182" y="1362466"/>
                    <a:pt x="2352294" y="1365210"/>
                    <a:pt x="2338578" y="1376868"/>
                  </a:cubicBezTo>
                  <a:cubicBezTo>
                    <a:pt x="2336521" y="1378240"/>
                    <a:pt x="2335149" y="1380297"/>
                    <a:pt x="2333092" y="1382355"/>
                  </a:cubicBezTo>
                  <a:cubicBezTo>
                    <a:pt x="2346122" y="1370010"/>
                    <a:pt x="2342693" y="1337092"/>
                    <a:pt x="2330348" y="1319947"/>
                  </a:cubicBezTo>
                  <a:cubicBezTo>
                    <a:pt x="2319376" y="1304859"/>
                    <a:pt x="2302231" y="1296630"/>
                    <a:pt x="2285086" y="1296630"/>
                  </a:cubicBezTo>
                  <a:cubicBezTo>
                    <a:pt x="2283028" y="1296630"/>
                    <a:pt x="2280285" y="1296630"/>
                    <a:pt x="2278228" y="1297315"/>
                  </a:cubicBezTo>
                  <a:cubicBezTo>
                    <a:pt x="2262454" y="1300059"/>
                    <a:pt x="2249424" y="1310346"/>
                    <a:pt x="2242566" y="1324747"/>
                  </a:cubicBezTo>
                  <a:cubicBezTo>
                    <a:pt x="2232279" y="1307602"/>
                    <a:pt x="2217877" y="1292515"/>
                    <a:pt x="2200046" y="1286343"/>
                  </a:cubicBezTo>
                  <a:cubicBezTo>
                    <a:pt x="2182216" y="1280856"/>
                    <a:pt x="2162327" y="1284971"/>
                    <a:pt x="2152726" y="1300059"/>
                  </a:cubicBezTo>
                  <a:cubicBezTo>
                    <a:pt x="2144497" y="1312403"/>
                    <a:pt x="2145182" y="1333663"/>
                    <a:pt x="2154784" y="1348065"/>
                  </a:cubicBezTo>
                  <a:cubicBezTo>
                    <a:pt x="2141068" y="1333663"/>
                    <a:pt x="2122551" y="1326119"/>
                    <a:pt x="2104720" y="1328176"/>
                  </a:cubicBezTo>
                  <a:cubicBezTo>
                    <a:pt x="2086889" y="1330234"/>
                    <a:pt x="2071116" y="1341892"/>
                    <a:pt x="2064258" y="1359037"/>
                  </a:cubicBezTo>
                  <a:cubicBezTo>
                    <a:pt x="2063572" y="1361781"/>
                    <a:pt x="2062201" y="1363838"/>
                    <a:pt x="2061515" y="1366581"/>
                  </a:cubicBezTo>
                  <a:cubicBezTo>
                    <a:pt x="2060829" y="1368639"/>
                    <a:pt x="2060829" y="1370010"/>
                    <a:pt x="2060829" y="1372068"/>
                  </a:cubicBezTo>
                  <a:cubicBezTo>
                    <a:pt x="2060829" y="1372753"/>
                    <a:pt x="2060829" y="1373439"/>
                    <a:pt x="2060829" y="1373439"/>
                  </a:cubicBezTo>
                  <a:cubicBezTo>
                    <a:pt x="2060829" y="1374811"/>
                    <a:pt x="2060829" y="1376182"/>
                    <a:pt x="2060829" y="1377554"/>
                  </a:cubicBezTo>
                  <a:cubicBezTo>
                    <a:pt x="2060829" y="1378240"/>
                    <a:pt x="2060829" y="1378926"/>
                    <a:pt x="2060829" y="1379611"/>
                  </a:cubicBezTo>
                  <a:cubicBezTo>
                    <a:pt x="2060829" y="1380983"/>
                    <a:pt x="2060829" y="1382355"/>
                    <a:pt x="2060829" y="1383726"/>
                  </a:cubicBezTo>
                  <a:cubicBezTo>
                    <a:pt x="2060829" y="1384412"/>
                    <a:pt x="2060829" y="1385098"/>
                    <a:pt x="2060829" y="1385784"/>
                  </a:cubicBezTo>
                  <a:cubicBezTo>
                    <a:pt x="2060829" y="1387155"/>
                    <a:pt x="2060829" y="1388527"/>
                    <a:pt x="2061515" y="1389898"/>
                  </a:cubicBezTo>
                  <a:cubicBezTo>
                    <a:pt x="2061515" y="1390584"/>
                    <a:pt x="2061515" y="1391270"/>
                    <a:pt x="2061515" y="1391956"/>
                  </a:cubicBezTo>
                  <a:cubicBezTo>
                    <a:pt x="2061515" y="1393327"/>
                    <a:pt x="2062201" y="1394699"/>
                    <a:pt x="2062201" y="1396071"/>
                  </a:cubicBezTo>
                  <a:cubicBezTo>
                    <a:pt x="2062201" y="1396756"/>
                    <a:pt x="2062201" y="1397442"/>
                    <a:pt x="2062886" y="1398128"/>
                  </a:cubicBezTo>
                  <a:cubicBezTo>
                    <a:pt x="2062886" y="1399500"/>
                    <a:pt x="2063572" y="1400871"/>
                    <a:pt x="2063572" y="1402243"/>
                  </a:cubicBezTo>
                  <a:cubicBezTo>
                    <a:pt x="2063572" y="1402929"/>
                    <a:pt x="2064258" y="1403614"/>
                    <a:pt x="2064258" y="1404300"/>
                  </a:cubicBezTo>
                  <a:cubicBezTo>
                    <a:pt x="2064944" y="1405672"/>
                    <a:pt x="2064944" y="1407043"/>
                    <a:pt x="2065630" y="1408415"/>
                  </a:cubicBezTo>
                  <a:cubicBezTo>
                    <a:pt x="2065630" y="1409101"/>
                    <a:pt x="2066315" y="1409787"/>
                    <a:pt x="2066315" y="1410472"/>
                  </a:cubicBezTo>
                  <a:cubicBezTo>
                    <a:pt x="2067001" y="1411844"/>
                    <a:pt x="2067001" y="1413216"/>
                    <a:pt x="2067687" y="1415273"/>
                  </a:cubicBezTo>
                  <a:cubicBezTo>
                    <a:pt x="2067687" y="1415959"/>
                    <a:pt x="2068373" y="1416645"/>
                    <a:pt x="2068373" y="1416645"/>
                  </a:cubicBezTo>
                  <a:cubicBezTo>
                    <a:pt x="2069059" y="1418016"/>
                    <a:pt x="2069744" y="1420074"/>
                    <a:pt x="2070430" y="1421445"/>
                  </a:cubicBezTo>
                  <a:cubicBezTo>
                    <a:pt x="2070430" y="1422131"/>
                    <a:pt x="2071116" y="1422131"/>
                    <a:pt x="2071116" y="1422817"/>
                  </a:cubicBezTo>
                  <a:cubicBezTo>
                    <a:pt x="2071802" y="1424188"/>
                    <a:pt x="2072488" y="1426246"/>
                    <a:pt x="2073173" y="1427617"/>
                  </a:cubicBezTo>
                  <a:cubicBezTo>
                    <a:pt x="2073173" y="1428303"/>
                    <a:pt x="2073173" y="1428303"/>
                    <a:pt x="2073859" y="1428989"/>
                  </a:cubicBezTo>
                  <a:cubicBezTo>
                    <a:pt x="2074545" y="1431046"/>
                    <a:pt x="2075231" y="1432418"/>
                    <a:pt x="2075917" y="1434475"/>
                  </a:cubicBezTo>
                  <a:cubicBezTo>
                    <a:pt x="2075917" y="1434475"/>
                    <a:pt x="2075917" y="1435161"/>
                    <a:pt x="2075917" y="1435161"/>
                  </a:cubicBezTo>
                  <a:cubicBezTo>
                    <a:pt x="2080031" y="1444077"/>
                    <a:pt x="2084146" y="1452992"/>
                    <a:pt x="2088261" y="1460536"/>
                  </a:cubicBezTo>
                  <a:cubicBezTo>
                    <a:pt x="2088261" y="1460536"/>
                    <a:pt x="2087575" y="1460536"/>
                    <a:pt x="2087575" y="1459850"/>
                  </a:cubicBezTo>
                  <a:cubicBezTo>
                    <a:pt x="2082775" y="1452306"/>
                    <a:pt x="2077288" y="1445448"/>
                    <a:pt x="2072488" y="1438590"/>
                  </a:cubicBezTo>
                  <a:cubicBezTo>
                    <a:pt x="2072488" y="1438590"/>
                    <a:pt x="2072488" y="1438590"/>
                    <a:pt x="2071802" y="1437904"/>
                  </a:cubicBezTo>
                  <a:cubicBezTo>
                    <a:pt x="2070430" y="1435847"/>
                    <a:pt x="2068373" y="1433790"/>
                    <a:pt x="2067001" y="1431732"/>
                  </a:cubicBezTo>
                  <a:cubicBezTo>
                    <a:pt x="2066315" y="1431046"/>
                    <a:pt x="2066315" y="1430361"/>
                    <a:pt x="2065630" y="1430361"/>
                  </a:cubicBezTo>
                  <a:cubicBezTo>
                    <a:pt x="2064258" y="1428989"/>
                    <a:pt x="2062886" y="1426932"/>
                    <a:pt x="2061515" y="1425560"/>
                  </a:cubicBezTo>
                  <a:cubicBezTo>
                    <a:pt x="2060829" y="1424874"/>
                    <a:pt x="2060143" y="1423503"/>
                    <a:pt x="2058772" y="1422817"/>
                  </a:cubicBezTo>
                  <a:cubicBezTo>
                    <a:pt x="2057400" y="1421445"/>
                    <a:pt x="2056714" y="1420074"/>
                    <a:pt x="2055343" y="1418702"/>
                  </a:cubicBezTo>
                  <a:cubicBezTo>
                    <a:pt x="2053971" y="1417330"/>
                    <a:pt x="2053285" y="1416645"/>
                    <a:pt x="2051914" y="1415273"/>
                  </a:cubicBezTo>
                  <a:cubicBezTo>
                    <a:pt x="2051228" y="1414587"/>
                    <a:pt x="2049856" y="1413216"/>
                    <a:pt x="2049170" y="1412530"/>
                  </a:cubicBezTo>
                  <a:cubicBezTo>
                    <a:pt x="2047113" y="1410472"/>
                    <a:pt x="2045056" y="1408415"/>
                    <a:pt x="2042312" y="1406358"/>
                  </a:cubicBezTo>
                  <a:cubicBezTo>
                    <a:pt x="2027225" y="1394013"/>
                    <a:pt x="2008708" y="1384412"/>
                    <a:pt x="1990877" y="1383726"/>
                  </a:cubicBezTo>
                  <a:cubicBezTo>
                    <a:pt x="1986763" y="1383726"/>
                    <a:pt x="1982648" y="1383726"/>
                    <a:pt x="1978533" y="1384412"/>
                  </a:cubicBezTo>
                  <a:cubicBezTo>
                    <a:pt x="1976476" y="1385098"/>
                    <a:pt x="1975104" y="1385098"/>
                    <a:pt x="1973047" y="1385784"/>
                  </a:cubicBezTo>
                  <a:cubicBezTo>
                    <a:pt x="1973047" y="1385784"/>
                    <a:pt x="1972361" y="1385784"/>
                    <a:pt x="1972361" y="1385784"/>
                  </a:cubicBezTo>
                  <a:cubicBezTo>
                    <a:pt x="1966874" y="1387841"/>
                    <a:pt x="1961388" y="1391270"/>
                    <a:pt x="1956587" y="1395385"/>
                  </a:cubicBezTo>
                  <a:cubicBezTo>
                    <a:pt x="1695983" y="1259596"/>
                    <a:pt x="1495044" y="1098433"/>
                    <a:pt x="1376401" y="900237"/>
                  </a:cubicBezTo>
                  <a:cubicBezTo>
                    <a:pt x="1376401" y="900923"/>
                    <a:pt x="1376401" y="900923"/>
                    <a:pt x="1376401" y="901609"/>
                  </a:cubicBezTo>
                  <a:cubicBezTo>
                    <a:pt x="1355141" y="866633"/>
                    <a:pt x="1336624" y="830286"/>
                    <a:pt x="1320851" y="793252"/>
                  </a:cubicBezTo>
                  <a:lnTo>
                    <a:pt x="1320851" y="793252"/>
                  </a:lnTo>
                  <a:cubicBezTo>
                    <a:pt x="1295476" y="732902"/>
                    <a:pt x="1276960" y="669808"/>
                    <a:pt x="1265987" y="603286"/>
                  </a:cubicBezTo>
                  <a:cubicBezTo>
                    <a:pt x="1265987" y="601914"/>
                    <a:pt x="1265301" y="601228"/>
                    <a:pt x="1265301" y="599857"/>
                  </a:cubicBezTo>
                  <a:cubicBezTo>
                    <a:pt x="1264615" y="594370"/>
                    <a:pt x="1263929" y="588884"/>
                    <a:pt x="1262558" y="584083"/>
                  </a:cubicBezTo>
                  <a:cubicBezTo>
                    <a:pt x="1261872" y="577911"/>
                    <a:pt x="1260500" y="571053"/>
                    <a:pt x="1259815" y="564881"/>
                  </a:cubicBezTo>
                  <a:cubicBezTo>
                    <a:pt x="1259815" y="562138"/>
                    <a:pt x="1259129" y="558709"/>
                    <a:pt x="1259129" y="555966"/>
                  </a:cubicBezTo>
                  <a:cubicBezTo>
                    <a:pt x="1258443" y="550479"/>
                    <a:pt x="1257757" y="544993"/>
                    <a:pt x="1257757" y="539506"/>
                  </a:cubicBezTo>
                  <a:cubicBezTo>
                    <a:pt x="1257757" y="536763"/>
                    <a:pt x="1257071" y="534020"/>
                    <a:pt x="1257071" y="531963"/>
                  </a:cubicBezTo>
                  <a:cubicBezTo>
                    <a:pt x="1257071" y="531277"/>
                    <a:pt x="1257071" y="530591"/>
                    <a:pt x="1257071" y="530591"/>
                  </a:cubicBezTo>
                  <a:cubicBezTo>
                    <a:pt x="1270787" y="530591"/>
                    <a:pt x="1280389" y="529219"/>
                    <a:pt x="1281074" y="525105"/>
                  </a:cubicBezTo>
                  <a:cubicBezTo>
                    <a:pt x="1281074" y="523733"/>
                    <a:pt x="1280389" y="522361"/>
                    <a:pt x="1277645" y="520304"/>
                  </a:cubicBezTo>
                  <a:cubicBezTo>
                    <a:pt x="1279703" y="519618"/>
                    <a:pt x="1281074" y="518932"/>
                    <a:pt x="1281074" y="517561"/>
                  </a:cubicBezTo>
                  <a:cubicBezTo>
                    <a:pt x="1281760" y="514132"/>
                    <a:pt x="1271473" y="507960"/>
                    <a:pt x="1255700" y="504531"/>
                  </a:cubicBezTo>
                  <a:lnTo>
                    <a:pt x="1233754" y="111567"/>
                  </a:lnTo>
                  <a:cubicBezTo>
                    <a:pt x="1257757" y="108824"/>
                    <a:pt x="1275588" y="91679"/>
                    <a:pt x="1275588" y="67676"/>
                  </a:cubicBezTo>
                  <a:cubicBezTo>
                    <a:pt x="1275588" y="37501"/>
                    <a:pt x="1248156" y="8011"/>
                    <a:pt x="1213866" y="1153"/>
                  </a:cubicBezTo>
                  <a:cubicBezTo>
                    <a:pt x="1179576" y="-5019"/>
                    <a:pt x="1152144" y="14184"/>
                    <a:pt x="1152144" y="44359"/>
                  </a:cubicBezTo>
                  <a:cubicBezTo>
                    <a:pt x="1152144" y="66304"/>
                    <a:pt x="1166546" y="88250"/>
                    <a:pt x="1187806" y="100594"/>
                  </a:cubicBezTo>
                  <a:lnTo>
                    <a:pt x="1185748" y="154087"/>
                  </a:lnTo>
                  <a:cubicBezTo>
                    <a:pt x="1108939" y="136256"/>
                    <a:pt x="1061618" y="114996"/>
                    <a:pt x="983437" y="125969"/>
                  </a:cubicBezTo>
                  <a:cubicBezTo>
                    <a:pt x="964235" y="128712"/>
                    <a:pt x="945032" y="135570"/>
                    <a:pt x="931316" y="149286"/>
                  </a:cubicBezTo>
                  <a:cubicBezTo>
                    <a:pt x="951205" y="176032"/>
                    <a:pt x="970407" y="204150"/>
                    <a:pt x="983437" y="235011"/>
                  </a:cubicBezTo>
                  <a:cubicBezTo>
                    <a:pt x="969035" y="244612"/>
                    <a:pt x="953262" y="252842"/>
                    <a:pt x="936117" y="258328"/>
                  </a:cubicBezTo>
                  <a:cubicBezTo>
                    <a:pt x="913486" y="265186"/>
                    <a:pt x="888111" y="268615"/>
                    <a:pt x="864794" y="265186"/>
                  </a:cubicBezTo>
                  <a:cubicBezTo>
                    <a:pt x="866851" y="252842"/>
                    <a:pt x="869594" y="240498"/>
                    <a:pt x="873709" y="228839"/>
                  </a:cubicBezTo>
                  <a:cubicBezTo>
                    <a:pt x="820217" y="198664"/>
                    <a:pt x="756437" y="185634"/>
                    <a:pt x="694715" y="193177"/>
                  </a:cubicBezTo>
                  <a:cubicBezTo>
                    <a:pt x="676199" y="195235"/>
                    <a:pt x="656996" y="199350"/>
                    <a:pt x="640537" y="208951"/>
                  </a:cubicBezTo>
                  <a:cubicBezTo>
                    <a:pt x="624078" y="217866"/>
                    <a:pt x="609676" y="232954"/>
                    <a:pt x="604190" y="250785"/>
                  </a:cubicBezTo>
                  <a:cubicBezTo>
                    <a:pt x="654253" y="245984"/>
                    <a:pt x="700202" y="269301"/>
                    <a:pt x="733120" y="307706"/>
                  </a:cubicBezTo>
                  <a:cubicBezTo>
                    <a:pt x="703631" y="311821"/>
                    <a:pt x="675513" y="326908"/>
                    <a:pt x="655625" y="348854"/>
                  </a:cubicBezTo>
                  <a:cubicBezTo>
                    <a:pt x="635737" y="371485"/>
                    <a:pt x="623392" y="398917"/>
                    <a:pt x="622706" y="429093"/>
                  </a:cubicBezTo>
                  <a:cubicBezTo>
                    <a:pt x="680314" y="402346"/>
                    <a:pt x="744779" y="393431"/>
                    <a:pt x="808558" y="398232"/>
                  </a:cubicBezTo>
                  <a:cubicBezTo>
                    <a:pt x="809930" y="414005"/>
                    <a:pt x="811301" y="429093"/>
                    <a:pt x="814045" y="444866"/>
                  </a:cubicBezTo>
                  <a:cubicBezTo>
                    <a:pt x="814045" y="444866"/>
                    <a:pt x="814045" y="444866"/>
                    <a:pt x="814045" y="444866"/>
                  </a:cubicBezTo>
                  <a:cubicBezTo>
                    <a:pt x="814045" y="444866"/>
                    <a:pt x="814045" y="444866"/>
                    <a:pt x="814045" y="444866"/>
                  </a:cubicBezTo>
                  <a:cubicBezTo>
                    <a:pt x="814045" y="444866"/>
                    <a:pt x="814045" y="445552"/>
                    <a:pt x="814045" y="445552"/>
                  </a:cubicBezTo>
                  <a:cubicBezTo>
                    <a:pt x="814045" y="445552"/>
                    <a:pt x="814045" y="445552"/>
                    <a:pt x="814730" y="444866"/>
                  </a:cubicBezTo>
                  <a:cubicBezTo>
                    <a:pt x="849020" y="472298"/>
                    <a:pt x="891540" y="488757"/>
                    <a:pt x="935431" y="490129"/>
                  </a:cubicBezTo>
                  <a:cubicBezTo>
                    <a:pt x="979322" y="492186"/>
                    <a:pt x="1023899" y="479156"/>
                    <a:pt x="1060247" y="453781"/>
                  </a:cubicBezTo>
                  <a:cubicBezTo>
                    <a:pt x="1060247" y="453096"/>
                    <a:pt x="1060247" y="453096"/>
                    <a:pt x="1060247" y="452410"/>
                  </a:cubicBezTo>
                  <a:cubicBezTo>
                    <a:pt x="1060247" y="452410"/>
                    <a:pt x="1060247" y="452410"/>
                    <a:pt x="1060933" y="453096"/>
                  </a:cubicBezTo>
                  <a:cubicBezTo>
                    <a:pt x="1064362" y="428407"/>
                    <a:pt x="1065733" y="405090"/>
                    <a:pt x="1066419" y="381087"/>
                  </a:cubicBezTo>
                  <a:cubicBezTo>
                    <a:pt x="1113053" y="378343"/>
                    <a:pt x="1132942" y="384516"/>
                    <a:pt x="1178204" y="398917"/>
                  </a:cubicBezTo>
                  <a:lnTo>
                    <a:pt x="1167917" y="493558"/>
                  </a:lnTo>
                  <a:cubicBezTo>
                    <a:pt x="1160374" y="496301"/>
                    <a:pt x="1156259" y="499044"/>
                    <a:pt x="1156945" y="501787"/>
                  </a:cubicBezTo>
                  <a:cubicBezTo>
                    <a:pt x="1156945" y="503159"/>
                    <a:pt x="1158316" y="503845"/>
                    <a:pt x="1160374" y="505216"/>
                  </a:cubicBezTo>
                  <a:cubicBezTo>
                    <a:pt x="1157630" y="506588"/>
                    <a:pt x="1156259" y="508645"/>
                    <a:pt x="1156945" y="510017"/>
                  </a:cubicBezTo>
                  <a:cubicBezTo>
                    <a:pt x="1156945" y="512074"/>
                    <a:pt x="1160374" y="513446"/>
                    <a:pt x="1165860" y="514818"/>
                  </a:cubicBezTo>
                  <a:cubicBezTo>
                    <a:pt x="1165174" y="519618"/>
                    <a:pt x="1164488" y="524419"/>
                    <a:pt x="1164488" y="529219"/>
                  </a:cubicBezTo>
                  <a:cubicBezTo>
                    <a:pt x="1163803" y="531963"/>
                    <a:pt x="1163803" y="534706"/>
                    <a:pt x="1163117" y="537449"/>
                  </a:cubicBezTo>
                  <a:cubicBezTo>
                    <a:pt x="1160374" y="559395"/>
                    <a:pt x="1156259" y="581340"/>
                    <a:pt x="1152144" y="602600"/>
                  </a:cubicBezTo>
                  <a:cubicBezTo>
                    <a:pt x="1151458" y="605343"/>
                    <a:pt x="1151458" y="607401"/>
                    <a:pt x="1150772" y="610144"/>
                  </a:cubicBezTo>
                  <a:cubicBezTo>
                    <a:pt x="1146658" y="632089"/>
                    <a:pt x="1141171" y="653349"/>
                    <a:pt x="1135685" y="674609"/>
                  </a:cubicBezTo>
                  <a:cubicBezTo>
                    <a:pt x="1134999" y="676666"/>
                    <a:pt x="1134313" y="678724"/>
                    <a:pt x="1133627" y="681467"/>
                  </a:cubicBezTo>
                  <a:cubicBezTo>
                    <a:pt x="1127455" y="702727"/>
                    <a:pt x="1121283" y="723987"/>
                    <a:pt x="1113739" y="745246"/>
                  </a:cubicBezTo>
                  <a:cubicBezTo>
                    <a:pt x="1113053" y="747304"/>
                    <a:pt x="1112368" y="749361"/>
                    <a:pt x="1111682" y="751419"/>
                  </a:cubicBezTo>
                  <a:cubicBezTo>
                    <a:pt x="1108253" y="761706"/>
                    <a:pt x="1104138" y="772678"/>
                    <a:pt x="1100023" y="782965"/>
                  </a:cubicBezTo>
                  <a:cubicBezTo>
                    <a:pt x="1100023" y="782965"/>
                    <a:pt x="1100023" y="782965"/>
                    <a:pt x="1100023" y="782965"/>
                  </a:cubicBezTo>
                  <a:cubicBezTo>
                    <a:pt x="1003325" y="1033282"/>
                    <a:pt x="808558" y="1250681"/>
                    <a:pt x="504749" y="1431046"/>
                  </a:cubicBezTo>
                  <a:cubicBezTo>
                    <a:pt x="504749" y="1431046"/>
                    <a:pt x="504749" y="1431046"/>
                    <a:pt x="504749" y="1431046"/>
                  </a:cubicBezTo>
                  <a:cubicBezTo>
                    <a:pt x="508178" y="1407043"/>
                    <a:pt x="491033" y="1386469"/>
                    <a:pt x="469773" y="1382355"/>
                  </a:cubicBezTo>
                  <a:cubicBezTo>
                    <a:pt x="448513" y="1378240"/>
                    <a:pt x="425196" y="1388527"/>
                    <a:pt x="406679" y="1404300"/>
                  </a:cubicBezTo>
                  <a:cubicBezTo>
                    <a:pt x="388163" y="1420074"/>
                    <a:pt x="373761" y="1440648"/>
                    <a:pt x="359359" y="1461222"/>
                  </a:cubicBezTo>
                  <a:cubicBezTo>
                    <a:pt x="373075" y="1432418"/>
                    <a:pt x="393649" y="1394699"/>
                    <a:pt x="386791" y="1365895"/>
                  </a:cubicBezTo>
                  <a:cubicBezTo>
                    <a:pt x="381990" y="1344636"/>
                    <a:pt x="364160" y="1328862"/>
                    <a:pt x="343586" y="1327491"/>
                  </a:cubicBezTo>
                  <a:cubicBezTo>
                    <a:pt x="325755" y="1326119"/>
                    <a:pt x="306552" y="1332977"/>
                    <a:pt x="293522" y="1347379"/>
                  </a:cubicBezTo>
                  <a:cubicBezTo>
                    <a:pt x="303123" y="1332977"/>
                    <a:pt x="303809" y="1311717"/>
                    <a:pt x="295580" y="1299373"/>
                  </a:cubicBezTo>
                  <a:cubicBezTo>
                    <a:pt x="285978" y="1284971"/>
                    <a:pt x="266090" y="1280170"/>
                    <a:pt x="248259" y="1285657"/>
                  </a:cubicBezTo>
                  <a:cubicBezTo>
                    <a:pt x="230429" y="1291143"/>
                    <a:pt x="216027" y="1306917"/>
                    <a:pt x="205740" y="1324062"/>
                  </a:cubicBezTo>
                  <a:cubicBezTo>
                    <a:pt x="198882" y="1309660"/>
                    <a:pt x="185852" y="1299373"/>
                    <a:pt x="170078" y="1296630"/>
                  </a:cubicBezTo>
                  <a:cubicBezTo>
                    <a:pt x="151562" y="1293886"/>
                    <a:pt x="130302" y="1302116"/>
                    <a:pt x="117957" y="1319261"/>
                  </a:cubicBezTo>
                  <a:cubicBezTo>
                    <a:pt x="105613" y="1336406"/>
                    <a:pt x="102184" y="1369324"/>
                    <a:pt x="115214" y="1381669"/>
                  </a:cubicBezTo>
                  <a:cubicBezTo>
                    <a:pt x="101498" y="1365895"/>
                    <a:pt x="78867" y="1361095"/>
                    <a:pt x="58293" y="1369324"/>
                  </a:cubicBezTo>
                  <a:cubicBezTo>
                    <a:pt x="37719" y="1377554"/>
                    <a:pt x="20574" y="1398128"/>
                    <a:pt x="15087" y="1420759"/>
                  </a:cubicBezTo>
                  <a:cubicBezTo>
                    <a:pt x="8229" y="1450935"/>
                    <a:pt x="28803" y="1483167"/>
                    <a:pt x="42519" y="1507856"/>
                  </a:cubicBezTo>
                  <a:cubicBezTo>
                    <a:pt x="30175" y="1492768"/>
                    <a:pt x="16459" y="1478367"/>
                    <a:pt x="0" y="1468080"/>
                  </a:cubicBezTo>
                  <a:cubicBezTo>
                    <a:pt x="0" y="1476309"/>
                    <a:pt x="0" y="1484539"/>
                    <a:pt x="0" y="1492768"/>
                  </a:cubicBezTo>
                  <a:cubicBezTo>
                    <a:pt x="0" y="2465233"/>
                    <a:pt x="787984" y="3253217"/>
                    <a:pt x="1760449" y="3253217"/>
                  </a:cubicBezTo>
                  <a:cubicBezTo>
                    <a:pt x="2016252" y="3249102"/>
                    <a:pt x="2259025" y="3194924"/>
                    <a:pt x="2477795" y="3096854"/>
                  </a:cubicBezTo>
                  <a:close/>
                  <a:moveTo>
                    <a:pt x="2536774" y="2319158"/>
                  </a:moveTo>
                  <a:cubicBezTo>
                    <a:pt x="2632100" y="2306127"/>
                    <a:pt x="2717825" y="2291726"/>
                    <a:pt x="2794635" y="2276638"/>
                  </a:cubicBezTo>
                  <a:lnTo>
                    <a:pt x="2788463" y="2459747"/>
                  </a:lnTo>
                  <a:cubicBezTo>
                    <a:pt x="2786405" y="2463861"/>
                    <a:pt x="2783662" y="2468662"/>
                    <a:pt x="2781605" y="2472776"/>
                  </a:cubicBezTo>
                  <a:cubicBezTo>
                    <a:pt x="2780919" y="2474834"/>
                    <a:pt x="2779547" y="2476892"/>
                    <a:pt x="2778862" y="2478949"/>
                  </a:cubicBezTo>
                  <a:cubicBezTo>
                    <a:pt x="2776118" y="2485121"/>
                    <a:pt x="2772689" y="2491979"/>
                    <a:pt x="2770632" y="2499523"/>
                  </a:cubicBezTo>
                  <a:cubicBezTo>
                    <a:pt x="2765831" y="2513239"/>
                    <a:pt x="2762402" y="2529012"/>
                    <a:pt x="2760345" y="2546157"/>
                  </a:cubicBezTo>
                  <a:cubicBezTo>
                    <a:pt x="2759659" y="2551643"/>
                    <a:pt x="2758973" y="2557816"/>
                    <a:pt x="2758288" y="2563302"/>
                  </a:cubicBezTo>
                  <a:cubicBezTo>
                    <a:pt x="2756230" y="2586620"/>
                    <a:pt x="2755544" y="2610623"/>
                    <a:pt x="2754859" y="2634626"/>
                  </a:cubicBezTo>
                  <a:cubicBezTo>
                    <a:pt x="2754859" y="2639426"/>
                    <a:pt x="2754173" y="2644226"/>
                    <a:pt x="2754173" y="2648342"/>
                  </a:cubicBezTo>
                  <a:cubicBezTo>
                    <a:pt x="2754173" y="2648342"/>
                    <a:pt x="2753487" y="2648342"/>
                    <a:pt x="2753487" y="2649027"/>
                  </a:cubicBezTo>
                  <a:cubicBezTo>
                    <a:pt x="2752115" y="2648342"/>
                    <a:pt x="2750744" y="2648342"/>
                    <a:pt x="2750058" y="2649027"/>
                  </a:cubicBezTo>
                  <a:cubicBezTo>
                    <a:pt x="2749372" y="2648342"/>
                    <a:pt x="2748001" y="2648342"/>
                    <a:pt x="2747315" y="2649027"/>
                  </a:cubicBezTo>
                  <a:cubicBezTo>
                    <a:pt x="2747315" y="2649027"/>
                    <a:pt x="2746629" y="2649027"/>
                    <a:pt x="2746629" y="2649713"/>
                  </a:cubicBezTo>
                  <a:cubicBezTo>
                    <a:pt x="2745257" y="2647655"/>
                    <a:pt x="2743886" y="2645598"/>
                    <a:pt x="2743200" y="2643541"/>
                  </a:cubicBezTo>
                  <a:cubicBezTo>
                    <a:pt x="2743200" y="2636683"/>
                    <a:pt x="2741143" y="2631882"/>
                    <a:pt x="2739085" y="2628453"/>
                  </a:cubicBezTo>
                  <a:cubicBezTo>
                    <a:pt x="2738399" y="2627768"/>
                    <a:pt x="2738399" y="2627081"/>
                    <a:pt x="2737714" y="2627081"/>
                  </a:cubicBezTo>
                  <a:cubicBezTo>
                    <a:pt x="2737714" y="2627081"/>
                    <a:pt x="2737714" y="2627081"/>
                    <a:pt x="2737714" y="2627081"/>
                  </a:cubicBezTo>
                  <a:cubicBezTo>
                    <a:pt x="2736342" y="2625710"/>
                    <a:pt x="2734970" y="2625710"/>
                    <a:pt x="2733599" y="2627081"/>
                  </a:cubicBezTo>
                  <a:cubicBezTo>
                    <a:pt x="2732227" y="2626396"/>
                    <a:pt x="2731541" y="2626396"/>
                    <a:pt x="2730170" y="2627081"/>
                  </a:cubicBezTo>
                  <a:cubicBezTo>
                    <a:pt x="2728798" y="2626396"/>
                    <a:pt x="2728112" y="2626396"/>
                    <a:pt x="2726741" y="2627081"/>
                  </a:cubicBezTo>
                  <a:cubicBezTo>
                    <a:pt x="2725369" y="2626396"/>
                    <a:pt x="2724683" y="2626396"/>
                    <a:pt x="2723312" y="2627081"/>
                  </a:cubicBezTo>
                  <a:cubicBezTo>
                    <a:pt x="2721940" y="2626396"/>
                    <a:pt x="2721254" y="2626396"/>
                    <a:pt x="2719883" y="2627081"/>
                  </a:cubicBezTo>
                  <a:cubicBezTo>
                    <a:pt x="2718511" y="2626396"/>
                    <a:pt x="2717825" y="2626396"/>
                    <a:pt x="2716454" y="2627081"/>
                  </a:cubicBezTo>
                  <a:cubicBezTo>
                    <a:pt x="2715082" y="2626396"/>
                    <a:pt x="2714396" y="2626396"/>
                    <a:pt x="2713025" y="2627081"/>
                  </a:cubicBezTo>
                  <a:cubicBezTo>
                    <a:pt x="2711653" y="2626396"/>
                    <a:pt x="2710967" y="2626396"/>
                    <a:pt x="2709596" y="2627081"/>
                  </a:cubicBezTo>
                  <a:cubicBezTo>
                    <a:pt x="2708224" y="2626396"/>
                    <a:pt x="2707538" y="2626396"/>
                    <a:pt x="2706167" y="2627081"/>
                  </a:cubicBezTo>
                  <a:cubicBezTo>
                    <a:pt x="2704795" y="2626396"/>
                    <a:pt x="2704109" y="2626396"/>
                    <a:pt x="2702738" y="2627081"/>
                  </a:cubicBezTo>
                  <a:cubicBezTo>
                    <a:pt x="2701366" y="2626396"/>
                    <a:pt x="2700680" y="2626396"/>
                    <a:pt x="2699309" y="2627081"/>
                  </a:cubicBezTo>
                  <a:cubicBezTo>
                    <a:pt x="2697937" y="2626396"/>
                    <a:pt x="2697251" y="2626396"/>
                    <a:pt x="2695880" y="2627081"/>
                  </a:cubicBezTo>
                  <a:cubicBezTo>
                    <a:pt x="2694508" y="2626396"/>
                    <a:pt x="2693822" y="2626396"/>
                    <a:pt x="2692451" y="2627081"/>
                  </a:cubicBezTo>
                  <a:cubicBezTo>
                    <a:pt x="2691079" y="2626396"/>
                    <a:pt x="2690393" y="2626396"/>
                    <a:pt x="2689022" y="2627081"/>
                  </a:cubicBezTo>
                  <a:cubicBezTo>
                    <a:pt x="2687650" y="2626396"/>
                    <a:pt x="2686964" y="2626396"/>
                    <a:pt x="2685593" y="2627081"/>
                  </a:cubicBezTo>
                  <a:cubicBezTo>
                    <a:pt x="2684221" y="2626396"/>
                    <a:pt x="2683535" y="2626396"/>
                    <a:pt x="2682164" y="2627081"/>
                  </a:cubicBezTo>
                  <a:cubicBezTo>
                    <a:pt x="2680792" y="2626396"/>
                    <a:pt x="2680106" y="2626396"/>
                    <a:pt x="2678735" y="2627081"/>
                  </a:cubicBezTo>
                  <a:cubicBezTo>
                    <a:pt x="2677363" y="2626396"/>
                    <a:pt x="2676677" y="2626396"/>
                    <a:pt x="2675306" y="2627081"/>
                  </a:cubicBezTo>
                  <a:cubicBezTo>
                    <a:pt x="2672563" y="2625710"/>
                    <a:pt x="2669134" y="2628453"/>
                    <a:pt x="2667076" y="2635311"/>
                  </a:cubicBezTo>
                  <a:cubicBezTo>
                    <a:pt x="2667076" y="2636683"/>
                    <a:pt x="2666390" y="2638055"/>
                    <a:pt x="2666390" y="2638740"/>
                  </a:cubicBezTo>
                  <a:cubicBezTo>
                    <a:pt x="2666390" y="2639426"/>
                    <a:pt x="2666390" y="2640797"/>
                    <a:pt x="2666390" y="2641484"/>
                  </a:cubicBezTo>
                  <a:cubicBezTo>
                    <a:pt x="2666390" y="2641484"/>
                    <a:pt x="2666390" y="2642169"/>
                    <a:pt x="2666390" y="2642169"/>
                  </a:cubicBezTo>
                  <a:cubicBezTo>
                    <a:pt x="2666390" y="2644913"/>
                    <a:pt x="2666390" y="2646970"/>
                    <a:pt x="2666390" y="2649713"/>
                  </a:cubicBezTo>
                  <a:cubicBezTo>
                    <a:pt x="2665705" y="2649713"/>
                    <a:pt x="2665019" y="2649713"/>
                    <a:pt x="2665019" y="2649713"/>
                  </a:cubicBezTo>
                  <a:cubicBezTo>
                    <a:pt x="2664333" y="2649713"/>
                    <a:pt x="2663647" y="2649713"/>
                    <a:pt x="2662961" y="2649713"/>
                  </a:cubicBezTo>
                  <a:cubicBezTo>
                    <a:pt x="2662276" y="2649713"/>
                    <a:pt x="2661590" y="2649713"/>
                    <a:pt x="2660904" y="2649713"/>
                  </a:cubicBezTo>
                  <a:cubicBezTo>
                    <a:pt x="2659532" y="2649713"/>
                    <a:pt x="2658161" y="2649027"/>
                    <a:pt x="2657475" y="2649713"/>
                  </a:cubicBezTo>
                  <a:cubicBezTo>
                    <a:pt x="2657475" y="2649713"/>
                    <a:pt x="2657475" y="2649713"/>
                    <a:pt x="2656789" y="2649713"/>
                  </a:cubicBezTo>
                  <a:cubicBezTo>
                    <a:pt x="2655418" y="2649713"/>
                    <a:pt x="2654732" y="2649713"/>
                    <a:pt x="2653360" y="2649713"/>
                  </a:cubicBezTo>
                  <a:cubicBezTo>
                    <a:pt x="2651989" y="2649713"/>
                    <a:pt x="2650617" y="2649027"/>
                    <a:pt x="2649931" y="2649713"/>
                  </a:cubicBezTo>
                  <a:cubicBezTo>
                    <a:pt x="2648560" y="2649713"/>
                    <a:pt x="2647188" y="2649027"/>
                    <a:pt x="2646502" y="2649713"/>
                  </a:cubicBezTo>
                  <a:cubicBezTo>
                    <a:pt x="2645816" y="2649713"/>
                    <a:pt x="2645131" y="2649713"/>
                    <a:pt x="2644445" y="2649713"/>
                  </a:cubicBezTo>
                  <a:cubicBezTo>
                    <a:pt x="2643759" y="2649713"/>
                    <a:pt x="2643759" y="2649713"/>
                    <a:pt x="2643073" y="2649713"/>
                  </a:cubicBezTo>
                  <a:cubicBezTo>
                    <a:pt x="2641702" y="2649713"/>
                    <a:pt x="2640330" y="2649027"/>
                    <a:pt x="2639644" y="2649713"/>
                  </a:cubicBezTo>
                  <a:cubicBezTo>
                    <a:pt x="2638958" y="2649713"/>
                    <a:pt x="2638273" y="2649713"/>
                    <a:pt x="2637587" y="2649713"/>
                  </a:cubicBezTo>
                  <a:cubicBezTo>
                    <a:pt x="2636901" y="2649713"/>
                    <a:pt x="2636215" y="2649713"/>
                    <a:pt x="2635529" y="2649713"/>
                  </a:cubicBezTo>
                  <a:cubicBezTo>
                    <a:pt x="2634844" y="2649713"/>
                    <a:pt x="2634158" y="2649713"/>
                    <a:pt x="2633472" y="2649713"/>
                  </a:cubicBezTo>
                  <a:cubicBezTo>
                    <a:pt x="2632786" y="2649713"/>
                    <a:pt x="2632100" y="2649713"/>
                    <a:pt x="2631415" y="2649713"/>
                  </a:cubicBezTo>
                  <a:cubicBezTo>
                    <a:pt x="2630043" y="2649713"/>
                    <a:pt x="2628671" y="2649027"/>
                    <a:pt x="2627986" y="2649713"/>
                  </a:cubicBezTo>
                  <a:lnTo>
                    <a:pt x="2627986" y="2649713"/>
                  </a:lnTo>
                  <a:cubicBezTo>
                    <a:pt x="2626614" y="2649713"/>
                    <a:pt x="2625928" y="2649027"/>
                    <a:pt x="2624557" y="2649713"/>
                  </a:cubicBezTo>
                  <a:cubicBezTo>
                    <a:pt x="2623185" y="2649713"/>
                    <a:pt x="2622499" y="2650399"/>
                    <a:pt x="2621128" y="2651084"/>
                  </a:cubicBezTo>
                  <a:cubicBezTo>
                    <a:pt x="2619756" y="2652456"/>
                    <a:pt x="2617699" y="2654513"/>
                    <a:pt x="2617013" y="2656571"/>
                  </a:cubicBezTo>
                  <a:cubicBezTo>
                    <a:pt x="2615641" y="2658629"/>
                    <a:pt x="2614955" y="2661371"/>
                    <a:pt x="2614955" y="2664115"/>
                  </a:cubicBezTo>
                  <a:cubicBezTo>
                    <a:pt x="2608783" y="2670287"/>
                    <a:pt x="2601925" y="2676459"/>
                    <a:pt x="2595753" y="2682632"/>
                  </a:cubicBezTo>
                  <a:cubicBezTo>
                    <a:pt x="2590952" y="2686746"/>
                    <a:pt x="2586152" y="2691547"/>
                    <a:pt x="2581351" y="2694976"/>
                  </a:cubicBezTo>
                  <a:lnTo>
                    <a:pt x="2581351" y="2694976"/>
                  </a:lnTo>
                  <a:cubicBezTo>
                    <a:pt x="2580665" y="2694976"/>
                    <a:pt x="2580665" y="2694290"/>
                    <a:pt x="2579980" y="2694290"/>
                  </a:cubicBezTo>
                  <a:cubicBezTo>
                    <a:pt x="2578608" y="2692919"/>
                    <a:pt x="2576551" y="2691547"/>
                    <a:pt x="2575179" y="2691547"/>
                  </a:cubicBezTo>
                  <a:cubicBezTo>
                    <a:pt x="2575179" y="2690175"/>
                    <a:pt x="2575865" y="2688803"/>
                    <a:pt x="2575179" y="2687432"/>
                  </a:cubicBezTo>
                  <a:cubicBezTo>
                    <a:pt x="2575179" y="2683317"/>
                    <a:pt x="2573122" y="2679888"/>
                    <a:pt x="2571750" y="2676459"/>
                  </a:cubicBezTo>
                  <a:cubicBezTo>
                    <a:pt x="2570378" y="2673716"/>
                    <a:pt x="2569007" y="2671658"/>
                    <a:pt x="2566949" y="2670287"/>
                  </a:cubicBezTo>
                  <a:cubicBezTo>
                    <a:pt x="2564892" y="2668916"/>
                    <a:pt x="2562835" y="2668916"/>
                    <a:pt x="2560777" y="2669601"/>
                  </a:cubicBezTo>
                  <a:cubicBezTo>
                    <a:pt x="2559406" y="2669601"/>
                    <a:pt x="2558034" y="2669601"/>
                    <a:pt x="2557348" y="2669601"/>
                  </a:cubicBezTo>
                  <a:cubicBezTo>
                    <a:pt x="2555977" y="2669601"/>
                    <a:pt x="2554605" y="2669601"/>
                    <a:pt x="2553919" y="2669601"/>
                  </a:cubicBezTo>
                  <a:cubicBezTo>
                    <a:pt x="2553919" y="2669601"/>
                    <a:pt x="2553919" y="2669601"/>
                    <a:pt x="2553919" y="2669601"/>
                  </a:cubicBezTo>
                  <a:cubicBezTo>
                    <a:pt x="2553919" y="2665487"/>
                    <a:pt x="2553233" y="2662058"/>
                    <a:pt x="2553233" y="2657942"/>
                  </a:cubicBezTo>
                  <a:cubicBezTo>
                    <a:pt x="2552548" y="2638055"/>
                    <a:pt x="2551862" y="2618166"/>
                    <a:pt x="2548433" y="2598278"/>
                  </a:cubicBezTo>
                  <a:cubicBezTo>
                    <a:pt x="2546375" y="2585933"/>
                    <a:pt x="2543632" y="2573589"/>
                    <a:pt x="2538832" y="2561930"/>
                  </a:cubicBezTo>
                  <a:lnTo>
                    <a:pt x="2536774" y="2319158"/>
                  </a:lnTo>
                  <a:close/>
                  <a:moveTo>
                    <a:pt x="2477795" y="2326701"/>
                  </a:moveTo>
                  <a:cubicBezTo>
                    <a:pt x="2490826" y="2325329"/>
                    <a:pt x="2503856" y="2323272"/>
                    <a:pt x="2516886" y="2321900"/>
                  </a:cubicBezTo>
                  <a:lnTo>
                    <a:pt x="2517572" y="2530384"/>
                  </a:lnTo>
                  <a:cubicBezTo>
                    <a:pt x="2514829" y="2526955"/>
                    <a:pt x="2512085" y="2523526"/>
                    <a:pt x="2509342" y="2520782"/>
                  </a:cubicBezTo>
                  <a:cubicBezTo>
                    <a:pt x="2501113" y="2511182"/>
                    <a:pt x="2493569" y="2502266"/>
                    <a:pt x="2484653" y="2494722"/>
                  </a:cubicBezTo>
                  <a:cubicBezTo>
                    <a:pt x="2482596" y="2493350"/>
                    <a:pt x="2480539" y="2491293"/>
                    <a:pt x="2478481" y="2489921"/>
                  </a:cubicBezTo>
                  <a:lnTo>
                    <a:pt x="2478481" y="2326701"/>
                  </a:lnTo>
                  <a:close/>
                </a:path>
              </a:pathLst>
            </a:custGeom>
            <a:solidFill>
              <a:srgbClr val="A1E2E0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EB9917-7A3C-D475-243E-78A6701F7A89}"/>
                </a:ext>
              </a:extLst>
            </p:cNvPr>
            <p:cNvSpPr/>
            <p:nvPr/>
          </p:nvSpPr>
          <p:spPr>
            <a:xfrm>
              <a:off x="3731776" y="3502195"/>
              <a:ext cx="1375669" cy="1362180"/>
            </a:xfrm>
            <a:custGeom>
              <a:avLst/>
              <a:gdLst>
                <a:gd name="connsiteX0" fmla="*/ 213690 w 1375669"/>
                <a:gd name="connsiteY0" fmla="*/ 7043 h 1362180"/>
                <a:gd name="connsiteX1" fmla="*/ 864514 w 1375669"/>
                <a:gd name="connsiteY1" fmla="*/ 384233 h 1362180"/>
                <a:gd name="connsiteX2" fmla="*/ 1293139 w 1375669"/>
                <a:gd name="connsiteY2" fmla="*/ 1305948 h 1362180"/>
                <a:gd name="connsiteX3" fmla="*/ 850798 w 1375669"/>
                <a:gd name="connsiteY3" fmla="*/ 1203764 h 1362180"/>
                <a:gd name="connsiteX4" fmla="*/ 213690 w 1375669"/>
                <a:gd name="connsiteY4" fmla="*/ 7043 h 136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669" h="1362180">
                  <a:moveTo>
                    <a:pt x="213690" y="7043"/>
                  </a:moveTo>
                  <a:cubicBezTo>
                    <a:pt x="213690" y="7043"/>
                    <a:pt x="610768" y="52305"/>
                    <a:pt x="864514" y="384233"/>
                  </a:cubicBezTo>
                  <a:cubicBezTo>
                    <a:pt x="1179982" y="796398"/>
                    <a:pt x="1541398" y="1115981"/>
                    <a:pt x="1293139" y="1305948"/>
                  </a:cubicBezTo>
                  <a:cubicBezTo>
                    <a:pt x="1148435" y="1416362"/>
                    <a:pt x="1048308" y="1354640"/>
                    <a:pt x="850798" y="1203764"/>
                  </a:cubicBezTo>
                  <a:cubicBezTo>
                    <a:pt x="621741" y="1030256"/>
                    <a:pt x="-449479" y="-99256"/>
                    <a:pt x="213690" y="7043"/>
                  </a:cubicBezTo>
                  <a:close/>
                </a:path>
              </a:pathLst>
            </a:custGeom>
            <a:solidFill>
              <a:srgbClr val="EDC624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8854CE-D5E8-8CE8-BD06-E4531E0D9634}"/>
                </a:ext>
              </a:extLst>
            </p:cNvPr>
            <p:cNvSpPr/>
            <p:nvPr/>
          </p:nvSpPr>
          <p:spPr>
            <a:xfrm>
              <a:off x="3719977" y="3428574"/>
              <a:ext cx="959888" cy="1154626"/>
            </a:xfrm>
            <a:custGeom>
              <a:avLst/>
              <a:gdLst>
                <a:gd name="connsiteX0" fmla="*/ 32779 w 959888"/>
                <a:gd name="connsiteY0" fmla="*/ 1797 h 1154626"/>
                <a:gd name="connsiteX1" fmla="*/ 841337 w 959888"/>
                <a:gd name="connsiteY1" fmla="*/ 379673 h 1154626"/>
                <a:gd name="connsiteX2" fmla="*/ 716521 w 959888"/>
                <a:gd name="connsiteY2" fmla="*/ 1154627 h 1154626"/>
                <a:gd name="connsiteX3" fmla="*/ 17005 w 959888"/>
                <a:gd name="connsiteY3" fmla="*/ 409848 h 1154626"/>
                <a:gd name="connsiteX4" fmla="*/ 32779 w 959888"/>
                <a:gd name="connsiteY4" fmla="*/ 1797 h 115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888" h="1154626">
                  <a:moveTo>
                    <a:pt x="32779" y="1797"/>
                  </a:moveTo>
                  <a:cubicBezTo>
                    <a:pt x="108217" y="-2318"/>
                    <a:pt x="448374" y="-28379"/>
                    <a:pt x="841337" y="379673"/>
                  </a:cubicBezTo>
                  <a:cubicBezTo>
                    <a:pt x="841337" y="379673"/>
                    <a:pt x="1178065" y="739032"/>
                    <a:pt x="716521" y="1154627"/>
                  </a:cubicBezTo>
                  <a:cubicBezTo>
                    <a:pt x="716521" y="1154627"/>
                    <a:pt x="62954" y="701313"/>
                    <a:pt x="17005" y="409848"/>
                  </a:cubicBezTo>
                  <a:cubicBezTo>
                    <a:pt x="-28943" y="118383"/>
                    <a:pt x="32779" y="1797"/>
                    <a:pt x="32779" y="1797"/>
                  </a:cubicBezTo>
                  <a:close/>
                </a:path>
              </a:pathLst>
            </a:custGeom>
            <a:solidFill>
              <a:srgbClr val="18A06F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8E10DB3-CCC9-7501-F2BB-4FBED6EAAC1B}"/>
                </a:ext>
              </a:extLst>
            </p:cNvPr>
            <p:cNvSpPr/>
            <p:nvPr/>
          </p:nvSpPr>
          <p:spPr>
            <a:xfrm>
              <a:off x="2305782" y="3361930"/>
              <a:ext cx="2182151" cy="1869351"/>
            </a:xfrm>
            <a:custGeom>
              <a:avLst/>
              <a:gdLst>
                <a:gd name="connsiteX0" fmla="*/ 2182151 w 2182151"/>
                <a:gd name="connsiteY0" fmla="*/ 1394778 h 1869351"/>
                <a:gd name="connsiteX1" fmla="*/ 2068994 w 2182151"/>
                <a:gd name="connsiteY1" fmla="*/ 796760 h 1869351"/>
                <a:gd name="connsiteX2" fmla="*/ 1099273 w 2182151"/>
                <a:gd name="connsiteY2" fmla="*/ 116447 h 1869351"/>
                <a:gd name="connsiteX3" fmla="*/ 291401 w 2182151"/>
                <a:gd name="connsiteY3" fmla="*/ 14262 h 1869351"/>
                <a:gd name="connsiteX4" fmla="*/ 44513 w 2182151"/>
                <a:gd name="connsiteY4" fmla="*/ 1085482 h 1869351"/>
                <a:gd name="connsiteX5" fmla="*/ 219392 w 2182151"/>
                <a:gd name="connsiteY5" fmla="*/ 1697216 h 1869351"/>
                <a:gd name="connsiteX6" fmla="*/ 979258 w 2182151"/>
                <a:gd name="connsiteY6" fmla="*/ 1869351 h 1869351"/>
                <a:gd name="connsiteX7" fmla="*/ 2182151 w 2182151"/>
                <a:gd name="connsiteY7" fmla="*/ 1394778 h 186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2151" h="1869351">
                  <a:moveTo>
                    <a:pt x="2182151" y="1394778"/>
                  </a:moveTo>
                  <a:cubicBezTo>
                    <a:pt x="2137574" y="1206183"/>
                    <a:pt x="2068994" y="998385"/>
                    <a:pt x="2068994" y="796760"/>
                  </a:cubicBezTo>
                  <a:cubicBezTo>
                    <a:pt x="2068994" y="371564"/>
                    <a:pt x="1941436" y="-113296"/>
                    <a:pt x="1099273" y="116447"/>
                  </a:cubicBezTo>
                  <a:cubicBezTo>
                    <a:pt x="810551" y="195314"/>
                    <a:pt x="571893" y="-61861"/>
                    <a:pt x="291401" y="14262"/>
                  </a:cubicBezTo>
                  <a:cubicBezTo>
                    <a:pt x="10909" y="90386"/>
                    <a:pt x="-56986" y="601307"/>
                    <a:pt x="44513" y="1085482"/>
                  </a:cubicBezTo>
                  <a:cubicBezTo>
                    <a:pt x="95262" y="1325512"/>
                    <a:pt x="156298" y="1540853"/>
                    <a:pt x="219392" y="1697216"/>
                  </a:cubicBezTo>
                  <a:cubicBezTo>
                    <a:pt x="449821" y="1807629"/>
                    <a:pt x="706996" y="1869351"/>
                    <a:pt x="979258" y="1869351"/>
                  </a:cubicBezTo>
                  <a:cubicBezTo>
                    <a:pt x="1444916" y="1869351"/>
                    <a:pt x="1867369" y="1688986"/>
                    <a:pt x="2182151" y="1394778"/>
                  </a:cubicBezTo>
                  <a:close/>
                </a:path>
              </a:pathLst>
            </a:custGeom>
            <a:gradFill>
              <a:gsLst>
                <a:gs pos="0">
                  <a:srgbClr val="25CD98"/>
                </a:gs>
                <a:gs pos="50000">
                  <a:srgbClr val="21C38F"/>
                </a:gs>
                <a:gs pos="100000">
                  <a:srgbClr val="1EBA86"/>
                </a:gs>
              </a:gsLst>
              <a:lin ang="4756770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A218559-2B22-6C95-05B6-FD78167D0581}"/>
                </a:ext>
              </a:extLst>
            </p:cNvPr>
            <p:cNvSpPr/>
            <p:nvPr/>
          </p:nvSpPr>
          <p:spPr>
            <a:xfrm>
              <a:off x="1992564" y="3891229"/>
              <a:ext cx="274272" cy="286997"/>
            </a:xfrm>
            <a:custGeom>
              <a:avLst/>
              <a:gdLst>
                <a:gd name="connsiteX0" fmla="*/ 166392 w 274272"/>
                <a:gd name="connsiteY0" fmla="*/ 0 h 286997"/>
                <a:gd name="connsiteX1" fmla="*/ 10030 w 274272"/>
                <a:gd name="connsiteY1" fmla="*/ 170078 h 286997"/>
                <a:gd name="connsiteX2" fmla="*/ 186966 w 274272"/>
                <a:gd name="connsiteY2" fmla="*/ 286664 h 286997"/>
                <a:gd name="connsiteX3" fmla="*/ 166392 w 274272"/>
                <a:gd name="connsiteY3" fmla="*/ 0 h 2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272" h="286997">
                  <a:moveTo>
                    <a:pt x="166392" y="0"/>
                  </a:moveTo>
                  <a:cubicBezTo>
                    <a:pt x="166392" y="0"/>
                    <a:pt x="30604" y="122072"/>
                    <a:pt x="10030" y="170078"/>
                  </a:cubicBezTo>
                  <a:cubicBezTo>
                    <a:pt x="-9859" y="218084"/>
                    <a:pt x="-20831" y="275006"/>
                    <a:pt x="186966" y="286664"/>
                  </a:cubicBezTo>
                  <a:cubicBezTo>
                    <a:pt x="394763" y="298323"/>
                    <a:pt x="166392" y="0"/>
                    <a:pt x="166392" y="0"/>
                  </a:cubicBezTo>
                  <a:close/>
                </a:path>
              </a:pathLst>
            </a:custGeom>
            <a:solidFill>
              <a:srgbClr val="1EBA86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A4A4B78A-C0FD-75F5-4FF4-91764778ABF9}"/>
                </a:ext>
              </a:extLst>
            </p:cNvPr>
            <p:cNvGrpSpPr/>
            <p:nvPr/>
          </p:nvGrpSpPr>
          <p:grpSpPr>
            <a:xfrm>
              <a:off x="2246047" y="1626717"/>
              <a:ext cx="771530" cy="733120"/>
              <a:chOff x="2246047" y="1626717"/>
              <a:chExt cx="771530" cy="733120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E8DF9BA1-E217-F408-F55A-FCF0C4A0933E}"/>
                  </a:ext>
                </a:extLst>
              </p:cNvPr>
              <p:cNvSpPr/>
              <p:nvPr/>
            </p:nvSpPr>
            <p:spPr>
              <a:xfrm>
                <a:off x="2246047" y="1626717"/>
                <a:ext cx="771530" cy="733120"/>
              </a:xfrm>
              <a:custGeom>
                <a:avLst/>
                <a:gdLst>
                  <a:gd name="connsiteX0" fmla="*/ 131680 w 771530"/>
                  <a:gd name="connsiteY0" fmla="*/ 0 h 733120"/>
                  <a:gd name="connsiteX1" fmla="*/ 197516 w 771530"/>
                  <a:gd name="connsiteY1" fmla="*/ 0 h 733120"/>
                  <a:gd name="connsiteX2" fmla="*/ 569906 w 771530"/>
                  <a:gd name="connsiteY2" fmla="*/ 0 h 733120"/>
                  <a:gd name="connsiteX3" fmla="*/ 639172 w 771530"/>
                  <a:gd name="connsiteY3" fmla="*/ 0 h 733120"/>
                  <a:gd name="connsiteX4" fmla="*/ 771531 w 771530"/>
                  <a:gd name="connsiteY4" fmla="*/ 132359 h 733120"/>
                  <a:gd name="connsiteX5" fmla="*/ 771531 w 771530"/>
                  <a:gd name="connsiteY5" fmla="*/ 487604 h 733120"/>
                  <a:gd name="connsiteX6" fmla="*/ 639172 w 771530"/>
                  <a:gd name="connsiteY6" fmla="*/ 619963 h 733120"/>
                  <a:gd name="connsiteX7" fmla="*/ 578135 w 771530"/>
                  <a:gd name="connsiteY7" fmla="*/ 619963 h 733120"/>
                  <a:gd name="connsiteX8" fmla="*/ 578135 w 771530"/>
                  <a:gd name="connsiteY8" fmla="*/ 733120 h 733120"/>
                  <a:gd name="connsiteX9" fmla="*/ 383368 w 771530"/>
                  <a:gd name="connsiteY9" fmla="*/ 619963 h 733120"/>
                  <a:gd name="connsiteX10" fmla="*/ 198202 w 771530"/>
                  <a:gd name="connsiteY10" fmla="*/ 619963 h 733120"/>
                  <a:gd name="connsiteX11" fmla="*/ 132365 w 771530"/>
                  <a:gd name="connsiteY11" fmla="*/ 619963 h 733120"/>
                  <a:gd name="connsiteX12" fmla="*/ 6 w 771530"/>
                  <a:gd name="connsiteY12" fmla="*/ 487604 h 733120"/>
                  <a:gd name="connsiteX13" fmla="*/ 6 w 771530"/>
                  <a:gd name="connsiteY13" fmla="*/ 421767 h 733120"/>
                  <a:gd name="connsiteX14" fmla="*/ 6 w 771530"/>
                  <a:gd name="connsiteY14" fmla="*/ 198196 h 733120"/>
                  <a:gd name="connsiteX15" fmla="*/ 6 w 771530"/>
                  <a:gd name="connsiteY15" fmla="*/ 132359 h 733120"/>
                  <a:gd name="connsiteX16" fmla="*/ 131680 w 771530"/>
                  <a:gd name="connsiteY16" fmla="*/ 0 h 73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71530" h="733120">
                    <a:moveTo>
                      <a:pt x="131680" y="0"/>
                    </a:moveTo>
                    <a:lnTo>
                      <a:pt x="197516" y="0"/>
                    </a:lnTo>
                    <a:lnTo>
                      <a:pt x="569906" y="0"/>
                    </a:lnTo>
                    <a:lnTo>
                      <a:pt x="639172" y="0"/>
                    </a:lnTo>
                    <a:cubicBezTo>
                      <a:pt x="711866" y="0"/>
                      <a:pt x="771531" y="59665"/>
                      <a:pt x="771531" y="132359"/>
                    </a:cubicBezTo>
                    <a:lnTo>
                      <a:pt x="771531" y="487604"/>
                    </a:lnTo>
                    <a:cubicBezTo>
                      <a:pt x="771531" y="560299"/>
                      <a:pt x="711866" y="619963"/>
                      <a:pt x="639172" y="619963"/>
                    </a:cubicBezTo>
                    <a:lnTo>
                      <a:pt x="578135" y="619963"/>
                    </a:lnTo>
                    <a:lnTo>
                      <a:pt x="578135" y="733120"/>
                    </a:lnTo>
                    <a:lnTo>
                      <a:pt x="383368" y="619963"/>
                    </a:lnTo>
                    <a:lnTo>
                      <a:pt x="198202" y="619963"/>
                    </a:lnTo>
                    <a:lnTo>
                      <a:pt x="132365" y="619963"/>
                    </a:lnTo>
                    <a:cubicBezTo>
                      <a:pt x="59671" y="619963"/>
                      <a:pt x="6" y="560299"/>
                      <a:pt x="6" y="487604"/>
                    </a:cubicBezTo>
                    <a:lnTo>
                      <a:pt x="6" y="421767"/>
                    </a:lnTo>
                    <a:lnTo>
                      <a:pt x="6" y="198196"/>
                    </a:lnTo>
                    <a:lnTo>
                      <a:pt x="6" y="132359"/>
                    </a:lnTo>
                    <a:cubicBezTo>
                      <a:pt x="-680" y="59665"/>
                      <a:pt x="58985" y="0"/>
                      <a:pt x="131680" y="0"/>
                    </a:cubicBezTo>
                    <a:close/>
                  </a:path>
                </a:pathLst>
              </a:custGeom>
              <a:solidFill>
                <a:srgbClr val="25CD9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7" name="Graphic 2">
                <a:extLst>
                  <a:ext uri="{FF2B5EF4-FFF2-40B4-BE49-F238E27FC236}">
                    <a16:creationId xmlns:a16="http://schemas.microsoft.com/office/drawing/2014/main" id="{19588039-0839-9FA6-4BB8-CB65F9AC0D41}"/>
                  </a:ext>
                </a:extLst>
              </p:cNvPr>
              <p:cNvGrpSpPr/>
              <p:nvPr/>
            </p:nvGrpSpPr>
            <p:grpSpPr>
              <a:xfrm>
                <a:off x="2442877" y="2004593"/>
                <a:ext cx="376504" cy="53492"/>
                <a:chOff x="2442877" y="2004593"/>
                <a:chExt cx="376504" cy="53492"/>
              </a:xfrm>
              <a:solidFill>
                <a:srgbClr val="FFFFFF"/>
              </a:solidFill>
            </p:grpSpPr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CE3BBD90-146B-57E8-CF04-21A1470E6805}"/>
                    </a:ext>
                  </a:extLst>
                </p:cNvPr>
                <p:cNvSpPr/>
                <p:nvPr/>
              </p:nvSpPr>
              <p:spPr>
                <a:xfrm>
                  <a:off x="2442877" y="2004593"/>
                  <a:ext cx="53492" cy="53492"/>
                </a:xfrm>
                <a:custGeom>
                  <a:avLst/>
                  <a:gdLst>
                    <a:gd name="connsiteX0" fmla="*/ 53492 w 53492"/>
                    <a:gd name="connsiteY0" fmla="*/ 26746 h 53492"/>
                    <a:gd name="connsiteX1" fmla="*/ 26746 w 53492"/>
                    <a:gd name="connsiteY1" fmla="*/ 53492 h 53492"/>
                    <a:gd name="connsiteX2" fmla="*/ 0 w 53492"/>
                    <a:gd name="connsiteY2" fmla="*/ 26746 h 53492"/>
                    <a:gd name="connsiteX3" fmla="*/ 26746 w 53492"/>
                    <a:gd name="connsiteY3" fmla="*/ 0 h 53492"/>
                    <a:gd name="connsiteX4" fmla="*/ 53492 w 53492"/>
                    <a:gd name="connsiteY4" fmla="*/ 26746 h 53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492" h="53492">
                      <a:moveTo>
                        <a:pt x="53492" y="26746"/>
                      </a:moveTo>
                      <a:cubicBezTo>
                        <a:pt x="53492" y="41518"/>
                        <a:pt x="41518" y="53492"/>
                        <a:pt x="26746" y="53492"/>
                      </a:cubicBezTo>
                      <a:cubicBezTo>
                        <a:pt x="11975" y="53492"/>
                        <a:pt x="0" y="41518"/>
                        <a:pt x="0" y="26746"/>
                      </a:cubicBezTo>
                      <a:cubicBezTo>
                        <a:pt x="0" y="11975"/>
                        <a:pt x="11975" y="0"/>
                        <a:pt x="26746" y="0"/>
                      </a:cubicBezTo>
                      <a:cubicBezTo>
                        <a:pt x="41518" y="0"/>
                        <a:pt x="53492" y="11975"/>
                        <a:pt x="53492" y="267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CBD26B4D-9623-F121-A969-C06FE82E0186}"/>
                    </a:ext>
                  </a:extLst>
                </p:cNvPr>
                <p:cNvSpPr/>
                <p:nvPr/>
              </p:nvSpPr>
              <p:spPr>
                <a:xfrm>
                  <a:off x="2550548" y="2004593"/>
                  <a:ext cx="53492" cy="53492"/>
                </a:xfrm>
                <a:custGeom>
                  <a:avLst/>
                  <a:gdLst>
                    <a:gd name="connsiteX0" fmla="*/ 53492 w 53492"/>
                    <a:gd name="connsiteY0" fmla="*/ 26746 h 53492"/>
                    <a:gd name="connsiteX1" fmla="*/ 26746 w 53492"/>
                    <a:gd name="connsiteY1" fmla="*/ 53492 h 53492"/>
                    <a:gd name="connsiteX2" fmla="*/ 0 w 53492"/>
                    <a:gd name="connsiteY2" fmla="*/ 26746 h 53492"/>
                    <a:gd name="connsiteX3" fmla="*/ 26746 w 53492"/>
                    <a:gd name="connsiteY3" fmla="*/ 0 h 53492"/>
                    <a:gd name="connsiteX4" fmla="*/ 53492 w 53492"/>
                    <a:gd name="connsiteY4" fmla="*/ 26746 h 53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492" h="53492">
                      <a:moveTo>
                        <a:pt x="53492" y="26746"/>
                      </a:moveTo>
                      <a:cubicBezTo>
                        <a:pt x="53492" y="41518"/>
                        <a:pt x="41518" y="53492"/>
                        <a:pt x="26746" y="53492"/>
                      </a:cubicBezTo>
                      <a:cubicBezTo>
                        <a:pt x="11975" y="53492"/>
                        <a:pt x="0" y="41518"/>
                        <a:pt x="0" y="26746"/>
                      </a:cubicBezTo>
                      <a:cubicBezTo>
                        <a:pt x="0" y="11975"/>
                        <a:pt x="11975" y="0"/>
                        <a:pt x="26746" y="0"/>
                      </a:cubicBezTo>
                      <a:cubicBezTo>
                        <a:pt x="41518" y="0"/>
                        <a:pt x="53492" y="11975"/>
                        <a:pt x="53492" y="267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576B79DB-94C2-E227-4AB8-3862CD315126}"/>
                    </a:ext>
                  </a:extLst>
                </p:cNvPr>
                <p:cNvSpPr/>
                <p:nvPr/>
              </p:nvSpPr>
              <p:spPr>
                <a:xfrm>
                  <a:off x="2658219" y="2004593"/>
                  <a:ext cx="53492" cy="53492"/>
                </a:xfrm>
                <a:custGeom>
                  <a:avLst/>
                  <a:gdLst>
                    <a:gd name="connsiteX0" fmla="*/ 53492 w 53492"/>
                    <a:gd name="connsiteY0" fmla="*/ 26746 h 53492"/>
                    <a:gd name="connsiteX1" fmla="*/ 26746 w 53492"/>
                    <a:gd name="connsiteY1" fmla="*/ 53492 h 53492"/>
                    <a:gd name="connsiteX2" fmla="*/ 0 w 53492"/>
                    <a:gd name="connsiteY2" fmla="*/ 26746 h 53492"/>
                    <a:gd name="connsiteX3" fmla="*/ 26746 w 53492"/>
                    <a:gd name="connsiteY3" fmla="*/ 0 h 53492"/>
                    <a:gd name="connsiteX4" fmla="*/ 53492 w 53492"/>
                    <a:gd name="connsiteY4" fmla="*/ 26746 h 53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492" h="53492">
                      <a:moveTo>
                        <a:pt x="53492" y="26746"/>
                      </a:moveTo>
                      <a:cubicBezTo>
                        <a:pt x="53492" y="41518"/>
                        <a:pt x="41518" y="53492"/>
                        <a:pt x="26746" y="53492"/>
                      </a:cubicBezTo>
                      <a:cubicBezTo>
                        <a:pt x="11975" y="53492"/>
                        <a:pt x="0" y="41518"/>
                        <a:pt x="0" y="26746"/>
                      </a:cubicBezTo>
                      <a:cubicBezTo>
                        <a:pt x="0" y="11975"/>
                        <a:pt x="11975" y="0"/>
                        <a:pt x="26746" y="0"/>
                      </a:cubicBezTo>
                      <a:cubicBezTo>
                        <a:pt x="41518" y="0"/>
                        <a:pt x="53492" y="11975"/>
                        <a:pt x="53492" y="267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3F04F6D-99FD-40F7-9CD3-DD8676217FFA}"/>
                    </a:ext>
                  </a:extLst>
                </p:cNvPr>
                <p:cNvSpPr/>
                <p:nvPr/>
              </p:nvSpPr>
              <p:spPr>
                <a:xfrm>
                  <a:off x="2765889" y="2004593"/>
                  <a:ext cx="53492" cy="53492"/>
                </a:xfrm>
                <a:custGeom>
                  <a:avLst/>
                  <a:gdLst>
                    <a:gd name="connsiteX0" fmla="*/ 53492 w 53492"/>
                    <a:gd name="connsiteY0" fmla="*/ 26746 h 53492"/>
                    <a:gd name="connsiteX1" fmla="*/ 26746 w 53492"/>
                    <a:gd name="connsiteY1" fmla="*/ 53492 h 53492"/>
                    <a:gd name="connsiteX2" fmla="*/ 0 w 53492"/>
                    <a:gd name="connsiteY2" fmla="*/ 26746 h 53492"/>
                    <a:gd name="connsiteX3" fmla="*/ 26746 w 53492"/>
                    <a:gd name="connsiteY3" fmla="*/ 0 h 53492"/>
                    <a:gd name="connsiteX4" fmla="*/ 53492 w 53492"/>
                    <a:gd name="connsiteY4" fmla="*/ 26746 h 53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492" h="53492">
                      <a:moveTo>
                        <a:pt x="53492" y="26746"/>
                      </a:moveTo>
                      <a:cubicBezTo>
                        <a:pt x="53492" y="41518"/>
                        <a:pt x="41518" y="53492"/>
                        <a:pt x="26746" y="53492"/>
                      </a:cubicBezTo>
                      <a:cubicBezTo>
                        <a:pt x="11975" y="53492"/>
                        <a:pt x="0" y="41518"/>
                        <a:pt x="0" y="26746"/>
                      </a:cubicBezTo>
                      <a:cubicBezTo>
                        <a:pt x="0" y="11975"/>
                        <a:pt x="11975" y="0"/>
                        <a:pt x="26746" y="0"/>
                      </a:cubicBezTo>
                      <a:cubicBezTo>
                        <a:pt x="41518" y="0"/>
                        <a:pt x="53492" y="11975"/>
                        <a:pt x="53492" y="267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99FD78B-8918-F852-DA53-52743284CAC4}"/>
                </a:ext>
              </a:extLst>
            </p:cNvPr>
            <p:cNvSpPr/>
            <p:nvPr/>
          </p:nvSpPr>
          <p:spPr>
            <a:xfrm>
              <a:off x="2399672" y="4204639"/>
              <a:ext cx="733120" cy="755751"/>
            </a:xfrm>
            <a:custGeom>
              <a:avLst/>
              <a:gdLst>
                <a:gd name="connsiteX0" fmla="*/ 89154 w 733120"/>
                <a:gd name="connsiteY0" fmla="*/ 755752 h 755751"/>
                <a:gd name="connsiteX1" fmla="*/ 733120 w 733120"/>
                <a:gd name="connsiteY1" fmla="*/ 0 h 755751"/>
                <a:gd name="connsiteX2" fmla="*/ 0 w 733120"/>
                <a:gd name="connsiteY2" fmla="*/ 456057 h 755751"/>
                <a:gd name="connsiteX3" fmla="*/ 89154 w 733120"/>
                <a:gd name="connsiteY3" fmla="*/ 755752 h 75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120" h="755751">
                  <a:moveTo>
                    <a:pt x="89154" y="755752"/>
                  </a:moveTo>
                  <a:cubicBezTo>
                    <a:pt x="486232" y="556870"/>
                    <a:pt x="733120" y="0"/>
                    <a:pt x="733120" y="0"/>
                  </a:cubicBezTo>
                  <a:lnTo>
                    <a:pt x="0" y="456057"/>
                  </a:lnTo>
                  <a:cubicBezTo>
                    <a:pt x="28118" y="565099"/>
                    <a:pt x="58293" y="666598"/>
                    <a:pt x="89154" y="755752"/>
                  </a:cubicBezTo>
                  <a:close/>
                </a:path>
              </a:pathLst>
            </a:custGeom>
            <a:solidFill>
              <a:srgbClr val="1EBA86">
                <a:alpha val="30000"/>
              </a:srgbClr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9B8D3C4-C342-0B0A-2A37-5D68D6B17FBD}"/>
                </a:ext>
              </a:extLst>
            </p:cNvPr>
            <p:cNvSpPr/>
            <p:nvPr/>
          </p:nvSpPr>
          <p:spPr>
            <a:xfrm>
              <a:off x="1913785" y="3367856"/>
              <a:ext cx="1318664" cy="1528885"/>
            </a:xfrm>
            <a:custGeom>
              <a:avLst/>
              <a:gdLst>
                <a:gd name="connsiteX0" fmla="*/ 756778 w 1318664"/>
                <a:gd name="connsiteY0" fmla="*/ 107 h 1528885"/>
                <a:gd name="connsiteX1" fmla="*/ 450911 w 1318664"/>
                <a:gd name="connsiteY1" fmla="*/ 119436 h 1528885"/>
                <a:gd name="connsiteX2" fmla="*/ 70978 w 1318664"/>
                <a:gd name="connsiteY2" fmla="*/ 1451946 h 1528885"/>
                <a:gd name="connsiteX3" fmla="*/ 1278672 w 1318664"/>
                <a:gd name="connsiteY3" fmla="*/ 737342 h 1528885"/>
                <a:gd name="connsiteX4" fmla="*/ 1159343 w 1318664"/>
                <a:gd name="connsiteY4" fmla="*/ 657789 h 1528885"/>
                <a:gd name="connsiteX5" fmla="*/ 524292 w 1318664"/>
                <a:gd name="connsiteY5" fmla="*/ 975315 h 1528885"/>
                <a:gd name="connsiteX6" fmla="*/ 915198 w 1318664"/>
                <a:gd name="connsiteY6" fmla="*/ 493197 h 1528885"/>
                <a:gd name="connsiteX7" fmla="*/ 756778 w 1318664"/>
                <a:gd name="connsiteY7" fmla="*/ 107 h 152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664" h="1528885">
                  <a:moveTo>
                    <a:pt x="756778" y="107"/>
                  </a:moveTo>
                  <a:cubicBezTo>
                    <a:pt x="756778" y="107"/>
                    <a:pt x="581213" y="5594"/>
                    <a:pt x="450911" y="119436"/>
                  </a:cubicBezTo>
                  <a:cubicBezTo>
                    <a:pt x="320609" y="232593"/>
                    <a:pt x="-184140" y="1128934"/>
                    <a:pt x="70978" y="1451946"/>
                  </a:cubicBezTo>
                  <a:cubicBezTo>
                    <a:pt x="326096" y="1774958"/>
                    <a:pt x="1165515" y="992460"/>
                    <a:pt x="1278672" y="737342"/>
                  </a:cubicBezTo>
                  <a:cubicBezTo>
                    <a:pt x="1391829" y="482225"/>
                    <a:pt x="1236838" y="600182"/>
                    <a:pt x="1159343" y="657789"/>
                  </a:cubicBezTo>
                  <a:cubicBezTo>
                    <a:pt x="824672" y="907421"/>
                    <a:pt x="473543" y="1048695"/>
                    <a:pt x="524292" y="975315"/>
                  </a:cubicBezTo>
                  <a:cubicBezTo>
                    <a:pt x="524292" y="975315"/>
                    <a:pt x="814385" y="670134"/>
                    <a:pt x="915198" y="493197"/>
                  </a:cubicBezTo>
                  <a:cubicBezTo>
                    <a:pt x="1051672" y="255225"/>
                    <a:pt x="978291" y="-6065"/>
                    <a:pt x="756778" y="107"/>
                  </a:cubicBezTo>
                  <a:close/>
                </a:path>
              </a:pathLst>
            </a:custGeom>
            <a:gradFill>
              <a:gsLst>
                <a:gs pos="0">
                  <a:srgbClr val="FFDC2E"/>
                </a:gs>
                <a:gs pos="50000">
                  <a:srgbClr val="EECC29"/>
                </a:gs>
                <a:gs pos="100000">
                  <a:srgbClr val="DDBC24"/>
                </a:gs>
              </a:gsLst>
              <a:lin ang="14314210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D2F08CD-AE20-502A-C1A0-3BEB050BDDE3}"/>
                </a:ext>
              </a:extLst>
            </p:cNvPr>
            <p:cNvSpPr/>
            <p:nvPr/>
          </p:nvSpPr>
          <p:spPr>
            <a:xfrm>
              <a:off x="3096390" y="3710302"/>
              <a:ext cx="297803" cy="500358"/>
            </a:xfrm>
            <a:custGeom>
              <a:avLst/>
              <a:gdLst>
                <a:gd name="connsiteX0" fmla="*/ 19257 w 297803"/>
                <a:gd name="connsiteY0" fmla="*/ 283797 h 500358"/>
                <a:gd name="connsiteX1" fmla="*/ 141330 w 297803"/>
                <a:gd name="connsiteY1" fmla="*/ 119205 h 500358"/>
                <a:gd name="connsiteX2" fmla="*/ 294263 w 297803"/>
                <a:gd name="connsiteY2" fmla="*/ 3304 h 500358"/>
                <a:gd name="connsiteX3" fmla="*/ 223626 w 297803"/>
                <a:gd name="connsiteY3" fmla="*/ 128120 h 500358"/>
                <a:gd name="connsiteX4" fmla="*/ 257916 w 297803"/>
                <a:gd name="connsiteY4" fmla="*/ 230304 h 500358"/>
                <a:gd name="connsiteX5" fmla="*/ 37088 w 297803"/>
                <a:gd name="connsiteY5" fmla="*/ 493651 h 500358"/>
                <a:gd name="connsiteX6" fmla="*/ 19257 w 297803"/>
                <a:gd name="connsiteY6" fmla="*/ 283797 h 50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803" h="500358">
                  <a:moveTo>
                    <a:pt x="19257" y="283797"/>
                  </a:moveTo>
                  <a:cubicBezTo>
                    <a:pt x="19257" y="283797"/>
                    <a:pt x="104297" y="125377"/>
                    <a:pt x="141330" y="119205"/>
                  </a:cubicBezTo>
                  <a:cubicBezTo>
                    <a:pt x="178363" y="113718"/>
                    <a:pt x="271632" y="-22756"/>
                    <a:pt x="294263" y="3304"/>
                  </a:cubicBezTo>
                  <a:cubicBezTo>
                    <a:pt x="316894" y="28679"/>
                    <a:pt x="223626" y="128120"/>
                    <a:pt x="223626" y="128120"/>
                  </a:cubicBezTo>
                  <a:cubicBezTo>
                    <a:pt x="223626" y="128120"/>
                    <a:pt x="266145" y="167896"/>
                    <a:pt x="257916" y="230304"/>
                  </a:cubicBezTo>
                  <a:cubicBezTo>
                    <a:pt x="249686" y="292712"/>
                    <a:pt x="107726" y="442902"/>
                    <a:pt x="37088" y="493651"/>
                  </a:cubicBezTo>
                  <a:cubicBezTo>
                    <a:pt x="-34235" y="545086"/>
                    <a:pt x="19257" y="283797"/>
                    <a:pt x="19257" y="283797"/>
                  </a:cubicBez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A9ECE60-5F2B-2B45-D1DB-E8AEE732E013}"/>
                </a:ext>
              </a:extLst>
            </p:cNvPr>
            <p:cNvSpPr/>
            <p:nvPr/>
          </p:nvSpPr>
          <p:spPr>
            <a:xfrm>
              <a:off x="2001908" y="3313099"/>
              <a:ext cx="1160659" cy="868222"/>
            </a:xfrm>
            <a:custGeom>
              <a:avLst/>
              <a:gdLst>
                <a:gd name="connsiteX0" fmla="*/ 1156259 w 1160659"/>
                <a:gd name="connsiteY0" fmla="*/ 162534 h 868222"/>
                <a:gd name="connsiteX1" fmla="*/ 646710 w 1160659"/>
                <a:gd name="connsiteY1" fmla="*/ 0 h 868222"/>
                <a:gd name="connsiteX2" fmla="*/ 272263 w 1160659"/>
                <a:gd name="connsiteY2" fmla="*/ 204369 h 868222"/>
                <a:gd name="connsiteX3" fmla="*/ 0 w 1160659"/>
                <a:gd name="connsiteY3" fmla="*/ 748894 h 868222"/>
                <a:gd name="connsiteX4" fmla="*/ 434112 w 1160659"/>
                <a:gd name="connsiteY4" fmla="*/ 689229 h 868222"/>
                <a:gd name="connsiteX5" fmla="*/ 596646 w 1160659"/>
                <a:gd name="connsiteY5" fmla="*/ 868223 h 868222"/>
                <a:gd name="connsiteX6" fmla="*/ 1156259 w 1160659"/>
                <a:gd name="connsiteY6" fmla="*/ 162534 h 86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0659" h="868222">
                  <a:moveTo>
                    <a:pt x="1156259" y="162534"/>
                  </a:moveTo>
                  <a:cubicBezTo>
                    <a:pt x="948462" y="90525"/>
                    <a:pt x="840105" y="0"/>
                    <a:pt x="646710" y="0"/>
                  </a:cubicBezTo>
                  <a:cubicBezTo>
                    <a:pt x="526009" y="0"/>
                    <a:pt x="374447" y="41834"/>
                    <a:pt x="272263" y="204369"/>
                  </a:cubicBezTo>
                  <a:cubicBezTo>
                    <a:pt x="170079" y="366903"/>
                    <a:pt x="0" y="748894"/>
                    <a:pt x="0" y="748894"/>
                  </a:cubicBezTo>
                  <a:cubicBezTo>
                    <a:pt x="0" y="748894"/>
                    <a:pt x="241402" y="623392"/>
                    <a:pt x="434112" y="689229"/>
                  </a:cubicBezTo>
                  <a:cubicBezTo>
                    <a:pt x="635737" y="757809"/>
                    <a:pt x="596646" y="868223"/>
                    <a:pt x="596646" y="868223"/>
                  </a:cubicBezTo>
                  <a:cubicBezTo>
                    <a:pt x="596646" y="868223"/>
                    <a:pt x="1218667" y="524637"/>
                    <a:pt x="1156259" y="162534"/>
                  </a:cubicBezTo>
                  <a:close/>
                </a:path>
              </a:pathLst>
            </a:custGeom>
            <a:gradFill>
              <a:gsLst>
                <a:gs pos="0">
                  <a:srgbClr val="25CD98"/>
                </a:gs>
                <a:gs pos="50000">
                  <a:srgbClr val="21C38F"/>
                </a:gs>
                <a:gs pos="100000">
                  <a:srgbClr val="1EBA86"/>
                </a:gs>
              </a:gsLst>
              <a:lin ang="4756767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5F18068-A38C-0D52-8322-BB792B571CA1}"/>
                </a:ext>
              </a:extLst>
            </p:cNvPr>
            <p:cNvSpPr/>
            <p:nvPr/>
          </p:nvSpPr>
          <p:spPr>
            <a:xfrm>
              <a:off x="1259872" y="2525801"/>
              <a:ext cx="1296162" cy="1296161"/>
            </a:xfrm>
            <a:custGeom>
              <a:avLst/>
              <a:gdLst>
                <a:gd name="connsiteX0" fmla="*/ 1296162 w 1296162"/>
                <a:gd name="connsiteY0" fmla="*/ 648081 h 1296161"/>
                <a:gd name="connsiteX1" fmla="*/ 648081 w 1296162"/>
                <a:gd name="connsiteY1" fmla="*/ 1296162 h 1296161"/>
                <a:gd name="connsiteX2" fmla="*/ 0 w 1296162"/>
                <a:gd name="connsiteY2" fmla="*/ 648081 h 1296161"/>
                <a:gd name="connsiteX3" fmla="*/ 648081 w 1296162"/>
                <a:gd name="connsiteY3" fmla="*/ 0 h 1296161"/>
                <a:gd name="connsiteX4" fmla="*/ 1296162 w 1296162"/>
                <a:gd name="connsiteY4" fmla="*/ 648081 h 129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162" h="1296161">
                  <a:moveTo>
                    <a:pt x="1296162" y="648081"/>
                  </a:moveTo>
                  <a:cubicBezTo>
                    <a:pt x="1296162" y="1006006"/>
                    <a:pt x="1006006" y="1296162"/>
                    <a:pt x="648081" y="1296162"/>
                  </a:cubicBezTo>
                  <a:cubicBezTo>
                    <a:pt x="290156" y="1296162"/>
                    <a:pt x="0" y="1006006"/>
                    <a:pt x="0" y="648081"/>
                  </a:cubicBezTo>
                  <a:cubicBezTo>
                    <a:pt x="0" y="290156"/>
                    <a:pt x="290156" y="0"/>
                    <a:pt x="648081" y="0"/>
                  </a:cubicBezTo>
                  <a:cubicBezTo>
                    <a:pt x="1006006" y="0"/>
                    <a:pt x="1296162" y="290156"/>
                    <a:pt x="1296162" y="648081"/>
                  </a:cubicBezTo>
                  <a:close/>
                </a:path>
              </a:pathLst>
            </a:custGeom>
            <a:solidFill>
              <a:srgbClr val="2985A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" name="Graphic 2">
              <a:extLst>
                <a:ext uri="{FF2B5EF4-FFF2-40B4-BE49-F238E27FC236}">
                  <a16:creationId xmlns:a16="http://schemas.microsoft.com/office/drawing/2014/main" id="{591087AF-D20A-7D8F-59FE-2174F1190F94}"/>
                </a:ext>
              </a:extLst>
            </p:cNvPr>
            <p:cNvGrpSpPr/>
            <p:nvPr/>
          </p:nvGrpSpPr>
          <p:grpSpPr>
            <a:xfrm>
              <a:off x="1523905" y="2789834"/>
              <a:ext cx="768096" cy="768096"/>
              <a:chOff x="1523905" y="2789834"/>
              <a:chExt cx="768096" cy="768096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ECB5C64-4C27-93BD-5F8A-09E46B1A6E32}"/>
                  </a:ext>
                </a:extLst>
              </p:cNvPr>
              <p:cNvSpPr/>
              <p:nvPr/>
            </p:nvSpPr>
            <p:spPr>
              <a:xfrm>
                <a:off x="1523905" y="2902305"/>
                <a:ext cx="768096" cy="655624"/>
              </a:xfrm>
              <a:custGeom>
                <a:avLst/>
                <a:gdLst>
                  <a:gd name="connsiteX0" fmla="*/ 384048 w 768096"/>
                  <a:gd name="connsiteY0" fmla="*/ 271577 h 655624"/>
                  <a:gd name="connsiteX1" fmla="*/ 112471 w 768096"/>
                  <a:gd name="connsiteY1" fmla="*/ 0 h 655624"/>
                  <a:gd name="connsiteX2" fmla="*/ 0 w 768096"/>
                  <a:gd name="connsiteY2" fmla="*/ 271577 h 655624"/>
                  <a:gd name="connsiteX3" fmla="*/ 384048 w 768096"/>
                  <a:gd name="connsiteY3" fmla="*/ 655625 h 655624"/>
                  <a:gd name="connsiteX4" fmla="*/ 768096 w 768096"/>
                  <a:gd name="connsiteY4" fmla="*/ 271577 h 655624"/>
                  <a:gd name="connsiteX5" fmla="*/ 384048 w 768096"/>
                  <a:gd name="connsiteY5" fmla="*/ 271577 h 65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096" h="655624">
                    <a:moveTo>
                      <a:pt x="384048" y="271577"/>
                    </a:moveTo>
                    <a:lnTo>
                      <a:pt x="112471" y="0"/>
                    </a:lnTo>
                    <a:cubicBezTo>
                      <a:pt x="43205" y="69266"/>
                      <a:pt x="0" y="165278"/>
                      <a:pt x="0" y="271577"/>
                    </a:cubicBezTo>
                    <a:cubicBezTo>
                      <a:pt x="0" y="483489"/>
                      <a:pt x="172136" y="655625"/>
                      <a:pt x="384048" y="655625"/>
                    </a:cubicBezTo>
                    <a:cubicBezTo>
                      <a:pt x="595960" y="655625"/>
                      <a:pt x="768096" y="483489"/>
                      <a:pt x="768096" y="271577"/>
                    </a:cubicBezTo>
                    <a:lnTo>
                      <a:pt x="384048" y="271577"/>
                    </a:ln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83C6666-B1E6-504C-2599-2521C3F1E0F5}"/>
                  </a:ext>
                </a:extLst>
              </p:cNvPr>
              <p:cNvSpPr/>
              <p:nvPr/>
            </p:nvSpPr>
            <p:spPr>
              <a:xfrm>
                <a:off x="1636377" y="2789834"/>
                <a:ext cx="543153" cy="384048"/>
              </a:xfrm>
              <a:custGeom>
                <a:avLst/>
                <a:gdLst>
                  <a:gd name="connsiteX0" fmla="*/ 271577 w 543153"/>
                  <a:gd name="connsiteY0" fmla="*/ 0 h 384048"/>
                  <a:gd name="connsiteX1" fmla="*/ 0 w 543153"/>
                  <a:gd name="connsiteY1" fmla="*/ 112471 h 384048"/>
                  <a:gd name="connsiteX2" fmla="*/ 271577 w 543153"/>
                  <a:gd name="connsiteY2" fmla="*/ 384048 h 384048"/>
                  <a:gd name="connsiteX3" fmla="*/ 543154 w 543153"/>
                  <a:gd name="connsiteY3" fmla="*/ 112471 h 384048"/>
                  <a:gd name="connsiteX4" fmla="*/ 271577 w 543153"/>
                  <a:gd name="connsiteY4" fmla="*/ 0 h 38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53" h="384048">
                    <a:moveTo>
                      <a:pt x="271577" y="0"/>
                    </a:moveTo>
                    <a:cubicBezTo>
                      <a:pt x="165278" y="0"/>
                      <a:pt x="69266" y="43206"/>
                      <a:pt x="0" y="112471"/>
                    </a:cubicBezTo>
                    <a:lnTo>
                      <a:pt x="271577" y="384048"/>
                    </a:lnTo>
                    <a:lnTo>
                      <a:pt x="543154" y="112471"/>
                    </a:lnTo>
                    <a:cubicBezTo>
                      <a:pt x="473888" y="42520"/>
                      <a:pt x="377876" y="0"/>
                      <a:pt x="271577" y="0"/>
                    </a:cubicBezTo>
                    <a:close/>
                  </a:path>
                </a:pathLst>
              </a:custGeom>
              <a:solidFill>
                <a:srgbClr val="25CD9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E1D6583-63BE-762F-49B2-E1FE563D883A}"/>
                  </a:ext>
                </a:extLst>
              </p:cNvPr>
              <p:cNvSpPr/>
              <p:nvPr/>
            </p:nvSpPr>
            <p:spPr>
              <a:xfrm>
                <a:off x="1907953" y="2902305"/>
                <a:ext cx="384048" cy="271576"/>
              </a:xfrm>
              <a:custGeom>
                <a:avLst/>
                <a:gdLst>
                  <a:gd name="connsiteX0" fmla="*/ 0 w 384048"/>
                  <a:gd name="connsiteY0" fmla="*/ 271577 h 271576"/>
                  <a:gd name="connsiteX1" fmla="*/ 384048 w 384048"/>
                  <a:gd name="connsiteY1" fmla="*/ 271577 h 271576"/>
                  <a:gd name="connsiteX2" fmla="*/ 271577 w 384048"/>
                  <a:gd name="connsiteY2" fmla="*/ 0 h 271576"/>
                  <a:gd name="connsiteX3" fmla="*/ 0 w 384048"/>
                  <a:gd name="connsiteY3" fmla="*/ 271577 h 27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048" h="271576">
                    <a:moveTo>
                      <a:pt x="0" y="271577"/>
                    </a:moveTo>
                    <a:lnTo>
                      <a:pt x="384048" y="271577"/>
                    </a:lnTo>
                    <a:cubicBezTo>
                      <a:pt x="384048" y="165278"/>
                      <a:pt x="340842" y="69266"/>
                      <a:pt x="271577" y="0"/>
                    </a:cubicBezTo>
                    <a:lnTo>
                      <a:pt x="0" y="271577"/>
                    </a:ln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" name="Graphic 2">
              <a:extLst>
                <a:ext uri="{FF2B5EF4-FFF2-40B4-BE49-F238E27FC236}">
                  <a16:creationId xmlns:a16="http://schemas.microsoft.com/office/drawing/2014/main" id="{E526D8A5-E67B-9A70-89D8-DFF814524912}"/>
                </a:ext>
              </a:extLst>
            </p:cNvPr>
            <p:cNvGrpSpPr/>
            <p:nvPr/>
          </p:nvGrpSpPr>
          <p:grpSpPr>
            <a:xfrm>
              <a:off x="2909806" y="2752541"/>
              <a:ext cx="652609" cy="904544"/>
              <a:chOff x="2909806" y="2752541"/>
              <a:chExt cx="652609" cy="904544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B24AAE0-1D12-0315-168C-DD3AA4163E76}"/>
                  </a:ext>
                </a:extLst>
              </p:cNvPr>
              <p:cNvSpPr/>
              <p:nvPr/>
            </p:nvSpPr>
            <p:spPr>
              <a:xfrm>
                <a:off x="3127144" y="2970361"/>
                <a:ext cx="435271" cy="686725"/>
              </a:xfrm>
              <a:custGeom>
                <a:avLst/>
                <a:gdLst>
                  <a:gd name="connsiteX0" fmla="*/ 273796 w 435271"/>
                  <a:gd name="connsiteY0" fmla="*/ 508017 h 686725"/>
                  <a:gd name="connsiteX1" fmla="*/ 111261 w 435271"/>
                  <a:gd name="connsiteY1" fmla="*/ 175404 h 686725"/>
                  <a:gd name="connsiteX2" fmla="*/ 31708 w 435271"/>
                  <a:gd name="connsiteY2" fmla="*/ 33443 h 686725"/>
                  <a:gd name="connsiteX3" fmla="*/ 29651 w 435271"/>
                  <a:gd name="connsiteY3" fmla="*/ 505273 h 686725"/>
                  <a:gd name="connsiteX4" fmla="*/ 388324 w 435271"/>
                  <a:gd name="connsiteY4" fmla="*/ 667122 h 686725"/>
                  <a:gd name="connsiteX5" fmla="*/ 273796 w 435271"/>
                  <a:gd name="connsiteY5" fmla="*/ 508017 h 68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271" h="686725">
                    <a:moveTo>
                      <a:pt x="273796" y="508017"/>
                    </a:moveTo>
                    <a:cubicBezTo>
                      <a:pt x="213445" y="453838"/>
                      <a:pt x="129092" y="348911"/>
                      <a:pt x="111261" y="175404"/>
                    </a:cubicBezTo>
                    <a:cubicBezTo>
                      <a:pt x="82457" y="-103031"/>
                      <a:pt x="31708" y="33443"/>
                      <a:pt x="31708" y="33443"/>
                    </a:cubicBezTo>
                    <a:cubicBezTo>
                      <a:pt x="31708" y="33443"/>
                      <a:pt x="-38243" y="313935"/>
                      <a:pt x="29651" y="505273"/>
                    </a:cubicBezTo>
                    <a:cubicBezTo>
                      <a:pt x="29651" y="505273"/>
                      <a:pt x="172983" y="757648"/>
                      <a:pt x="388324" y="667122"/>
                    </a:cubicBezTo>
                    <a:cubicBezTo>
                      <a:pt x="540572" y="602657"/>
                      <a:pt x="273796" y="508017"/>
                      <a:pt x="273796" y="508017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30994D5-FEBC-A020-C9ED-2FBD02FF4430}"/>
                  </a:ext>
                </a:extLst>
              </p:cNvPr>
              <p:cNvSpPr/>
              <p:nvPr/>
            </p:nvSpPr>
            <p:spPr>
              <a:xfrm>
                <a:off x="3127306" y="3125680"/>
                <a:ext cx="177622" cy="232682"/>
              </a:xfrm>
              <a:custGeom>
                <a:avLst/>
                <a:gdLst>
                  <a:gd name="connsiteX0" fmla="*/ 0 w 177622"/>
                  <a:gd name="connsiteY0" fmla="*/ 149701 h 232682"/>
                  <a:gd name="connsiteX1" fmla="*/ 177622 w 177622"/>
                  <a:gd name="connsiteY1" fmla="*/ 232682 h 232682"/>
                  <a:gd name="connsiteX2" fmla="*/ 177622 w 177622"/>
                  <a:gd name="connsiteY2" fmla="*/ 232682 h 232682"/>
                  <a:gd name="connsiteX3" fmla="*/ 129616 w 177622"/>
                  <a:gd name="connsiteY3" fmla="*/ 89350 h 232682"/>
                  <a:gd name="connsiteX4" fmla="*/ 6172 w 177622"/>
                  <a:gd name="connsiteY4" fmla="*/ 39973 h 232682"/>
                  <a:gd name="connsiteX5" fmla="*/ 0 w 177622"/>
                  <a:gd name="connsiteY5" fmla="*/ 149701 h 23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622" h="232682">
                    <a:moveTo>
                      <a:pt x="0" y="149701"/>
                    </a:moveTo>
                    <a:cubicBezTo>
                      <a:pt x="32919" y="194278"/>
                      <a:pt x="85725" y="230625"/>
                      <a:pt x="177622" y="232682"/>
                    </a:cubicBezTo>
                    <a:cubicBezTo>
                      <a:pt x="177622" y="232682"/>
                      <a:pt x="177622" y="232682"/>
                      <a:pt x="177622" y="232682"/>
                    </a:cubicBezTo>
                    <a:cubicBezTo>
                      <a:pt x="160477" y="203193"/>
                      <a:pt x="142647" y="140785"/>
                      <a:pt x="129616" y="89350"/>
                    </a:cubicBezTo>
                    <a:cubicBezTo>
                      <a:pt x="117958" y="45459"/>
                      <a:pt x="16459" y="-56039"/>
                      <a:pt x="6172" y="39973"/>
                    </a:cubicBezTo>
                    <a:cubicBezTo>
                      <a:pt x="2058" y="74948"/>
                      <a:pt x="0" y="111982"/>
                      <a:pt x="0" y="149701"/>
                    </a:cubicBezTo>
                    <a:close/>
                  </a:path>
                </a:pathLst>
              </a:custGeom>
              <a:solidFill>
                <a:srgbClr val="EDC62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" name="Graphic 2">
                <a:extLst>
                  <a:ext uri="{FF2B5EF4-FFF2-40B4-BE49-F238E27FC236}">
                    <a16:creationId xmlns:a16="http://schemas.microsoft.com/office/drawing/2014/main" id="{1DDA907C-12C0-4C86-9111-0E93FEB9B577}"/>
                  </a:ext>
                </a:extLst>
              </p:cNvPr>
              <p:cNvGrpSpPr/>
              <p:nvPr/>
            </p:nvGrpSpPr>
            <p:grpSpPr>
              <a:xfrm>
                <a:off x="2909806" y="2752541"/>
                <a:ext cx="520456" cy="600787"/>
                <a:chOff x="2909806" y="2752541"/>
                <a:chExt cx="520456" cy="600787"/>
              </a:xfrm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985EC74F-8A36-2668-982B-FEDEA48C62D7}"/>
                    </a:ext>
                  </a:extLst>
                </p:cNvPr>
                <p:cNvSpPr/>
                <p:nvPr/>
              </p:nvSpPr>
              <p:spPr>
                <a:xfrm>
                  <a:off x="3085617" y="2901122"/>
                  <a:ext cx="344645" cy="452207"/>
                </a:xfrm>
                <a:custGeom>
                  <a:avLst/>
                  <a:gdLst>
                    <a:gd name="connsiteX0" fmla="*/ 272117 w 344645"/>
                    <a:gd name="connsiteY0" fmla="*/ 451068 h 452207"/>
                    <a:gd name="connsiteX1" fmla="*/ 69806 w 344645"/>
                    <a:gd name="connsiteY1" fmla="*/ 321452 h 452207"/>
                    <a:gd name="connsiteX2" fmla="*/ 3284 w 344645"/>
                    <a:gd name="connsiteY2" fmla="*/ 261787 h 452207"/>
                    <a:gd name="connsiteX3" fmla="*/ 50604 w 344645"/>
                    <a:gd name="connsiteY3" fmla="*/ 209666 h 452207"/>
                    <a:gd name="connsiteX4" fmla="*/ 161018 w 344645"/>
                    <a:gd name="connsiteY4" fmla="*/ 497 h 452207"/>
                    <a:gd name="connsiteX5" fmla="*/ 272117 w 344645"/>
                    <a:gd name="connsiteY5" fmla="*/ 451068 h 452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4645" h="452207">
                      <a:moveTo>
                        <a:pt x="272117" y="451068"/>
                      </a:moveTo>
                      <a:cubicBezTo>
                        <a:pt x="219997" y="459298"/>
                        <a:pt x="161018" y="423636"/>
                        <a:pt x="69806" y="321452"/>
                      </a:cubicBezTo>
                      <a:cubicBezTo>
                        <a:pt x="69806" y="321452"/>
                        <a:pt x="20429" y="326252"/>
                        <a:pt x="3284" y="261787"/>
                      </a:cubicBezTo>
                      <a:cubicBezTo>
                        <a:pt x="-15233" y="192521"/>
                        <a:pt x="50604" y="209666"/>
                        <a:pt x="50604" y="209666"/>
                      </a:cubicBezTo>
                      <a:cubicBezTo>
                        <a:pt x="50604" y="209666"/>
                        <a:pt x="54719" y="-11847"/>
                        <a:pt x="161018" y="497"/>
                      </a:cubicBezTo>
                      <a:cubicBezTo>
                        <a:pt x="444939" y="32730"/>
                        <a:pt x="329725" y="442153"/>
                        <a:pt x="272117" y="451068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143844DB-0E7F-1880-D7D4-25CA3899EF3A}"/>
                    </a:ext>
                  </a:extLst>
                </p:cNvPr>
                <p:cNvSpPr/>
                <p:nvPr/>
              </p:nvSpPr>
              <p:spPr>
                <a:xfrm>
                  <a:off x="2909806" y="2752541"/>
                  <a:ext cx="484767" cy="389794"/>
                </a:xfrm>
                <a:custGeom>
                  <a:avLst/>
                  <a:gdLst>
                    <a:gd name="connsiteX0" fmla="*/ 225730 w 484767"/>
                    <a:gd name="connsiteY0" fmla="*/ 358247 h 389794"/>
                    <a:gd name="connsiteX1" fmla="*/ 246990 w 484767"/>
                    <a:gd name="connsiteY1" fmla="*/ 388422 h 389794"/>
                    <a:gd name="connsiteX2" fmla="*/ 251790 w 484767"/>
                    <a:gd name="connsiteY2" fmla="*/ 305441 h 389794"/>
                    <a:gd name="connsiteX3" fmla="*/ 297053 w 484767"/>
                    <a:gd name="connsiteY3" fmla="*/ 273894 h 389794"/>
                    <a:gd name="connsiteX4" fmla="*/ 336829 w 484767"/>
                    <a:gd name="connsiteY4" fmla="*/ 221087 h 389794"/>
                    <a:gd name="connsiteX5" fmla="*/ 483591 w 484767"/>
                    <a:gd name="connsiteY5" fmla="*/ 236175 h 389794"/>
                    <a:gd name="connsiteX6" fmla="*/ 321056 w 484767"/>
                    <a:gd name="connsiteY6" fmla="*/ 44837 h 389794"/>
                    <a:gd name="connsiteX7" fmla="*/ 147549 w 484767"/>
                    <a:gd name="connsiteY7" fmla="*/ 16033 h 389794"/>
                    <a:gd name="connsiteX8" fmla="*/ 87884 w 484767"/>
                    <a:gd name="connsiteY8" fmla="*/ 57867 h 389794"/>
                    <a:gd name="connsiteX9" fmla="*/ 16561 w 484767"/>
                    <a:gd name="connsiteY9" fmla="*/ 101072 h 389794"/>
                    <a:gd name="connsiteX10" fmla="*/ 37135 w 484767"/>
                    <a:gd name="connsiteY10" fmla="*/ 166223 h 389794"/>
                    <a:gd name="connsiteX11" fmla="*/ 13818 w 484767"/>
                    <a:gd name="connsiteY11" fmla="*/ 248519 h 389794"/>
                    <a:gd name="connsiteX12" fmla="*/ 55651 w 484767"/>
                    <a:gd name="connsiteY12" fmla="*/ 284181 h 389794"/>
                    <a:gd name="connsiteX13" fmla="*/ 89256 w 484767"/>
                    <a:gd name="connsiteY13" fmla="*/ 343160 h 389794"/>
                    <a:gd name="connsiteX14" fmla="*/ 175666 w 484767"/>
                    <a:gd name="connsiteY14" fmla="*/ 389794 h 389794"/>
                    <a:gd name="connsiteX15" fmla="*/ 225730 w 484767"/>
                    <a:gd name="connsiteY15" fmla="*/ 358247 h 38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4767" h="389794">
                      <a:moveTo>
                        <a:pt x="225730" y="358247"/>
                      </a:moveTo>
                      <a:cubicBezTo>
                        <a:pt x="225730" y="358247"/>
                        <a:pt x="233274" y="392537"/>
                        <a:pt x="246990" y="388422"/>
                      </a:cubicBezTo>
                      <a:cubicBezTo>
                        <a:pt x="260706" y="384308"/>
                        <a:pt x="233959" y="318471"/>
                        <a:pt x="251790" y="305441"/>
                      </a:cubicBezTo>
                      <a:cubicBezTo>
                        <a:pt x="269621" y="292410"/>
                        <a:pt x="292252" y="305441"/>
                        <a:pt x="297053" y="273894"/>
                      </a:cubicBezTo>
                      <a:cubicBezTo>
                        <a:pt x="302539" y="243033"/>
                        <a:pt x="309397" y="223830"/>
                        <a:pt x="336829" y="221087"/>
                      </a:cubicBezTo>
                      <a:cubicBezTo>
                        <a:pt x="364261" y="219030"/>
                        <a:pt x="498678" y="291725"/>
                        <a:pt x="483591" y="236175"/>
                      </a:cubicBezTo>
                      <a:cubicBezTo>
                        <a:pt x="468503" y="179939"/>
                        <a:pt x="434899" y="79127"/>
                        <a:pt x="321056" y="44837"/>
                      </a:cubicBezTo>
                      <a:cubicBezTo>
                        <a:pt x="207213" y="10547"/>
                        <a:pt x="120117" y="-19629"/>
                        <a:pt x="147549" y="16033"/>
                      </a:cubicBezTo>
                      <a:cubicBezTo>
                        <a:pt x="174981" y="51695"/>
                        <a:pt x="161265" y="53752"/>
                        <a:pt x="87884" y="57867"/>
                      </a:cubicBezTo>
                      <a:cubicBezTo>
                        <a:pt x="13818" y="61296"/>
                        <a:pt x="-8814" y="81184"/>
                        <a:pt x="16561" y="101072"/>
                      </a:cubicBezTo>
                      <a:cubicBezTo>
                        <a:pt x="41935" y="120960"/>
                        <a:pt x="72111" y="136734"/>
                        <a:pt x="37135" y="166223"/>
                      </a:cubicBezTo>
                      <a:cubicBezTo>
                        <a:pt x="1473" y="195713"/>
                        <a:pt x="-12929" y="242347"/>
                        <a:pt x="13818" y="248519"/>
                      </a:cubicBezTo>
                      <a:cubicBezTo>
                        <a:pt x="40564" y="254691"/>
                        <a:pt x="44679" y="267722"/>
                        <a:pt x="55651" y="284181"/>
                      </a:cubicBezTo>
                      <a:cubicBezTo>
                        <a:pt x="65938" y="300640"/>
                        <a:pt x="62509" y="341102"/>
                        <a:pt x="89256" y="343160"/>
                      </a:cubicBezTo>
                      <a:cubicBezTo>
                        <a:pt x="116002" y="345217"/>
                        <a:pt x="175666" y="389794"/>
                        <a:pt x="175666" y="389794"/>
                      </a:cubicBezTo>
                      <a:cubicBezTo>
                        <a:pt x="175666" y="389794"/>
                        <a:pt x="173609" y="345217"/>
                        <a:pt x="225730" y="358247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7" name="Graphic 2">
              <a:extLst>
                <a:ext uri="{FF2B5EF4-FFF2-40B4-BE49-F238E27FC236}">
                  <a16:creationId xmlns:a16="http://schemas.microsoft.com/office/drawing/2014/main" id="{3CEA3A7E-7A16-78ED-5148-4CE9A4273073}"/>
                </a:ext>
              </a:extLst>
            </p:cNvPr>
            <p:cNvGrpSpPr/>
            <p:nvPr/>
          </p:nvGrpSpPr>
          <p:grpSpPr>
            <a:xfrm>
              <a:off x="3637775" y="1975988"/>
              <a:ext cx="1583639" cy="2918537"/>
              <a:chOff x="3637775" y="1975988"/>
              <a:chExt cx="1583639" cy="2918537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3299135C-110A-13A8-51CD-B9312D715982}"/>
                  </a:ext>
                </a:extLst>
              </p:cNvPr>
              <p:cNvSpPr/>
              <p:nvPr/>
            </p:nvSpPr>
            <p:spPr>
              <a:xfrm>
                <a:off x="4124200" y="3452317"/>
                <a:ext cx="79811" cy="163220"/>
              </a:xfrm>
              <a:custGeom>
                <a:avLst/>
                <a:gdLst>
                  <a:gd name="connsiteX0" fmla="*/ 79812 w 79811"/>
                  <a:gd name="connsiteY0" fmla="*/ 163221 h 163220"/>
                  <a:gd name="connsiteX1" fmla="*/ 9174 w 79811"/>
                  <a:gd name="connsiteY1" fmla="*/ 80238 h 163220"/>
                  <a:gd name="connsiteX2" fmla="*/ 11917 w 79811"/>
                  <a:gd name="connsiteY2" fmla="*/ 0 h 163220"/>
                  <a:gd name="connsiteX3" fmla="*/ 79812 w 79811"/>
                  <a:gd name="connsiteY3" fmla="*/ 163221 h 16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811" h="163220">
                    <a:moveTo>
                      <a:pt x="79812" y="163221"/>
                    </a:moveTo>
                    <a:cubicBezTo>
                      <a:pt x="79812" y="163221"/>
                      <a:pt x="20833" y="120015"/>
                      <a:pt x="9174" y="80238"/>
                    </a:cubicBezTo>
                    <a:cubicBezTo>
                      <a:pt x="-1799" y="40462"/>
                      <a:pt x="-5228" y="7544"/>
                      <a:pt x="11917" y="0"/>
                    </a:cubicBezTo>
                    <a:lnTo>
                      <a:pt x="79812" y="163221"/>
                    </a:ln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348643A-58CC-49C7-4323-8E82EB57CAEE}"/>
                  </a:ext>
                </a:extLst>
              </p:cNvPr>
              <p:cNvSpPr/>
              <p:nvPr/>
            </p:nvSpPr>
            <p:spPr>
              <a:xfrm>
                <a:off x="4228143" y="3511667"/>
                <a:ext cx="898071" cy="1382858"/>
              </a:xfrm>
              <a:custGeom>
                <a:avLst/>
                <a:gdLst>
                  <a:gd name="connsiteX0" fmla="*/ 834490 w 898071"/>
                  <a:gd name="connsiteY0" fmla="*/ 1011869 h 1382858"/>
                  <a:gd name="connsiteX1" fmla="*/ 132917 w 898071"/>
                  <a:gd name="connsiteY1" fmla="*/ 125815 h 1382858"/>
                  <a:gd name="connsiteX2" fmla="*/ 23189 w 898071"/>
                  <a:gd name="connsiteY2" fmla="*/ 254060 h 1382858"/>
                  <a:gd name="connsiteX3" fmla="*/ 554684 w 898071"/>
                  <a:gd name="connsiteY3" fmla="*/ 1343796 h 1382858"/>
                  <a:gd name="connsiteX4" fmla="*/ 834490 w 898071"/>
                  <a:gd name="connsiteY4" fmla="*/ 1011869 h 138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71" h="1382858">
                    <a:moveTo>
                      <a:pt x="834490" y="1011869"/>
                    </a:moveTo>
                    <a:cubicBezTo>
                      <a:pt x="652753" y="775954"/>
                      <a:pt x="261161" y="424824"/>
                      <a:pt x="132917" y="125815"/>
                    </a:cubicBezTo>
                    <a:cubicBezTo>
                      <a:pt x="23875" y="-126559"/>
                      <a:pt x="-35790" y="44891"/>
                      <a:pt x="23189" y="254060"/>
                    </a:cubicBezTo>
                    <a:cubicBezTo>
                      <a:pt x="178180" y="802014"/>
                      <a:pt x="358545" y="1213494"/>
                      <a:pt x="554684" y="1343796"/>
                    </a:cubicBezTo>
                    <a:cubicBezTo>
                      <a:pt x="750823" y="1474098"/>
                      <a:pt x="1023085" y="1256699"/>
                      <a:pt x="834490" y="101186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3433499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0" name="Graphic 2">
                <a:extLst>
                  <a:ext uri="{FF2B5EF4-FFF2-40B4-BE49-F238E27FC236}">
                    <a16:creationId xmlns:a16="http://schemas.microsoft.com/office/drawing/2014/main" id="{D774E29B-3D67-94D1-0985-2B384F7F7D39}"/>
                  </a:ext>
                </a:extLst>
              </p:cNvPr>
              <p:cNvGrpSpPr/>
              <p:nvPr/>
            </p:nvGrpSpPr>
            <p:grpSpPr>
              <a:xfrm>
                <a:off x="3637775" y="1975988"/>
                <a:ext cx="1583639" cy="1887722"/>
                <a:chOff x="3637775" y="1975988"/>
                <a:chExt cx="1583639" cy="1887722"/>
              </a:xfrm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7764DF43-C12B-33CF-BAD2-55CB2B5935E2}"/>
                    </a:ext>
                  </a:extLst>
                </p:cNvPr>
                <p:cNvSpPr/>
                <p:nvPr/>
              </p:nvSpPr>
              <p:spPr>
                <a:xfrm>
                  <a:off x="3637775" y="2626614"/>
                  <a:ext cx="757575" cy="812673"/>
                </a:xfrm>
                <a:custGeom>
                  <a:avLst/>
                  <a:gdLst>
                    <a:gd name="connsiteX0" fmla="*/ 386558 w 757575"/>
                    <a:gd name="connsiteY0" fmla="*/ 0 h 812673"/>
                    <a:gd name="connsiteX1" fmla="*/ 76576 w 757575"/>
                    <a:gd name="connsiteY1" fmla="*/ 193396 h 812673"/>
                    <a:gd name="connsiteX2" fmla="*/ 23769 w 757575"/>
                    <a:gd name="connsiteY2" fmla="*/ 491719 h 812673"/>
                    <a:gd name="connsiteX3" fmla="*/ 265857 w 757575"/>
                    <a:gd name="connsiteY3" fmla="*/ 650138 h 812673"/>
                    <a:gd name="connsiteX4" fmla="*/ 352953 w 757575"/>
                    <a:gd name="connsiteY4" fmla="*/ 812673 h 812673"/>
                    <a:gd name="connsiteX5" fmla="*/ 432506 w 757575"/>
                    <a:gd name="connsiteY5" fmla="*/ 801014 h 812673"/>
                    <a:gd name="connsiteX6" fmla="*/ 757575 w 757575"/>
                    <a:gd name="connsiteY6" fmla="*/ 642595 h 812673"/>
                    <a:gd name="connsiteX7" fmla="*/ 386558 w 757575"/>
                    <a:gd name="connsiteY7" fmla="*/ 0 h 812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7575" h="812673">
                      <a:moveTo>
                        <a:pt x="386558" y="0"/>
                      </a:moveTo>
                      <a:lnTo>
                        <a:pt x="76576" y="193396"/>
                      </a:lnTo>
                      <a:cubicBezTo>
                        <a:pt x="76576" y="193396"/>
                        <a:pt x="-51669" y="299009"/>
                        <a:pt x="23769" y="491719"/>
                      </a:cubicBezTo>
                      <a:cubicBezTo>
                        <a:pt x="99207" y="684428"/>
                        <a:pt x="265857" y="650138"/>
                        <a:pt x="265857" y="650138"/>
                      </a:cubicBezTo>
                      <a:cubicBezTo>
                        <a:pt x="265857" y="650138"/>
                        <a:pt x="322778" y="812673"/>
                        <a:pt x="352953" y="812673"/>
                      </a:cubicBezTo>
                      <a:cubicBezTo>
                        <a:pt x="383129" y="812673"/>
                        <a:pt x="432506" y="801014"/>
                        <a:pt x="432506" y="801014"/>
                      </a:cubicBezTo>
                      <a:lnTo>
                        <a:pt x="757575" y="642595"/>
                      </a:lnTo>
                      <a:lnTo>
                        <a:pt x="386558" y="0"/>
                      </a:ln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84D20857-45C0-04DE-3AD2-9D219CECFC49}"/>
                    </a:ext>
                  </a:extLst>
                </p:cNvPr>
                <p:cNvSpPr/>
                <p:nvPr/>
              </p:nvSpPr>
              <p:spPr>
                <a:xfrm>
                  <a:off x="4085368" y="3257126"/>
                  <a:ext cx="357282" cy="606584"/>
                </a:xfrm>
                <a:custGeom>
                  <a:avLst/>
                  <a:gdLst>
                    <a:gd name="connsiteX0" fmla="*/ 0 w 357282"/>
                    <a:gd name="connsiteY0" fmla="*/ 90263 h 606584"/>
                    <a:gd name="connsiteX1" fmla="*/ 227000 w 357282"/>
                    <a:gd name="connsiteY1" fmla="*/ 588840 h 606584"/>
                    <a:gd name="connsiteX2" fmla="*/ 314097 w 357282"/>
                    <a:gd name="connsiteY2" fmla="*/ 581296 h 606584"/>
                    <a:gd name="connsiteX3" fmla="*/ 351130 w 357282"/>
                    <a:gd name="connsiteY3" fmla="*/ 507230 h 606584"/>
                    <a:gd name="connsiteX4" fmla="*/ 248946 w 357282"/>
                    <a:gd name="connsiteY4" fmla="*/ 178731 h 606584"/>
                    <a:gd name="connsiteX5" fmla="*/ 233858 w 357282"/>
                    <a:gd name="connsiteY5" fmla="*/ 8653 h 606584"/>
                    <a:gd name="connsiteX6" fmla="*/ 0 w 357282"/>
                    <a:gd name="connsiteY6" fmla="*/ 90263 h 60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7282" h="606584">
                      <a:moveTo>
                        <a:pt x="0" y="90263"/>
                      </a:moveTo>
                      <a:cubicBezTo>
                        <a:pt x="0" y="90263"/>
                        <a:pt x="189281" y="555236"/>
                        <a:pt x="227000" y="588840"/>
                      </a:cubicBezTo>
                      <a:cubicBezTo>
                        <a:pt x="264719" y="623130"/>
                        <a:pt x="287350" y="600498"/>
                        <a:pt x="314097" y="581296"/>
                      </a:cubicBezTo>
                      <a:cubicBezTo>
                        <a:pt x="340843" y="562094"/>
                        <a:pt x="370332" y="560036"/>
                        <a:pt x="351130" y="507230"/>
                      </a:cubicBezTo>
                      <a:cubicBezTo>
                        <a:pt x="331927" y="454423"/>
                        <a:pt x="256489" y="223994"/>
                        <a:pt x="248946" y="178731"/>
                      </a:cubicBezTo>
                      <a:cubicBezTo>
                        <a:pt x="241402" y="133469"/>
                        <a:pt x="253060" y="50487"/>
                        <a:pt x="233858" y="8653"/>
                      </a:cubicBezTo>
                      <a:cubicBezTo>
                        <a:pt x="214656" y="-33181"/>
                        <a:pt x="0" y="90263"/>
                        <a:pt x="0" y="90263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E19EDB74-EB33-5F33-DA20-B9D7EBDFAD11}"/>
                    </a:ext>
                  </a:extLst>
                </p:cNvPr>
                <p:cNvSpPr/>
                <p:nvPr/>
              </p:nvSpPr>
              <p:spPr>
                <a:xfrm rot="-1229299">
                  <a:off x="3976738" y="2125972"/>
                  <a:ext cx="1071169" cy="1185007"/>
                </a:xfrm>
                <a:custGeom>
                  <a:avLst/>
                  <a:gdLst>
                    <a:gd name="connsiteX0" fmla="*/ 1071170 w 1071169"/>
                    <a:gd name="connsiteY0" fmla="*/ 592504 h 1185007"/>
                    <a:gd name="connsiteX1" fmla="*/ 535585 w 1071169"/>
                    <a:gd name="connsiteY1" fmla="*/ 1185007 h 1185007"/>
                    <a:gd name="connsiteX2" fmla="*/ 0 w 1071169"/>
                    <a:gd name="connsiteY2" fmla="*/ 592504 h 1185007"/>
                    <a:gd name="connsiteX3" fmla="*/ 535585 w 1071169"/>
                    <a:gd name="connsiteY3" fmla="*/ 0 h 1185007"/>
                    <a:gd name="connsiteX4" fmla="*/ 1071170 w 1071169"/>
                    <a:gd name="connsiteY4" fmla="*/ 592504 h 1185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1169" h="1185007">
                      <a:moveTo>
                        <a:pt x="1071170" y="592504"/>
                      </a:moveTo>
                      <a:cubicBezTo>
                        <a:pt x="1071170" y="919734"/>
                        <a:pt x="831380" y="1185007"/>
                        <a:pt x="535585" y="1185007"/>
                      </a:cubicBezTo>
                      <a:cubicBezTo>
                        <a:pt x="239790" y="1185007"/>
                        <a:pt x="0" y="919734"/>
                        <a:pt x="0" y="592504"/>
                      </a:cubicBezTo>
                      <a:cubicBezTo>
                        <a:pt x="0" y="265273"/>
                        <a:pt x="239790" y="0"/>
                        <a:pt x="535585" y="0"/>
                      </a:cubicBezTo>
                      <a:cubicBezTo>
                        <a:pt x="831380" y="0"/>
                        <a:pt x="1071170" y="265273"/>
                        <a:pt x="1071170" y="592504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F3B85FA3-9DE9-1AFF-FF48-3BB39DDFF59B}"/>
                    </a:ext>
                  </a:extLst>
                </p:cNvPr>
                <p:cNvSpPr/>
                <p:nvPr/>
              </p:nvSpPr>
              <p:spPr>
                <a:xfrm rot="-1229299">
                  <a:off x="4016512" y="2170547"/>
                  <a:ext cx="991620" cy="1095857"/>
                </a:xfrm>
                <a:custGeom>
                  <a:avLst/>
                  <a:gdLst>
                    <a:gd name="connsiteX0" fmla="*/ 991621 w 991620"/>
                    <a:gd name="connsiteY0" fmla="*/ 547929 h 1095857"/>
                    <a:gd name="connsiteX1" fmla="*/ 495810 w 991620"/>
                    <a:gd name="connsiteY1" fmla="*/ 1095857 h 1095857"/>
                    <a:gd name="connsiteX2" fmla="*/ 0 w 991620"/>
                    <a:gd name="connsiteY2" fmla="*/ 547929 h 1095857"/>
                    <a:gd name="connsiteX3" fmla="*/ 495810 w 991620"/>
                    <a:gd name="connsiteY3" fmla="*/ 0 h 1095857"/>
                    <a:gd name="connsiteX4" fmla="*/ 991621 w 991620"/>
                    <a:gd name="connsiteY4" fmla="*/ 547929 h 109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1620" h="1095857">
                      <a:moveTo>
                        <a:pt x="991621" y="547929"/>
                      </a:moveTo>
                      <a:cubicBezTo>
                        <a:pt x="991621" y="850541"/>
                        <a:pt x="769639" y="1095857"/>
                        <a:pt x="495810" y="1095857"/>
                      </a:cubicBezTo>
                      <a:cubicBezTo>
                        <a:pt x="221982" y="1095857"/>
                        <a:pt x="0" y="850541"/>
                        <a:pt x="0" y="547929"/>
                      </a:cubicBezTo>
                      <a:cubicBezTo>
                        <a:pt x="0" y="245316"/>
                        <a:pt x="221982" y="0"/>
                        <a:pt x="495810" y="0"/>
                      </a:cubicBezTo>
                      <a:cubicBezTo>
                        <a:pt x="769639" y="0"/>
                        <a:pt x="991621" y="245316"/>
                        <a:pt x="991621" y="547929"/>
                      </a:cubicBezTo>
                      <a:close/>
                    </a:path>
                  </a:pathLst>
                </a:custGeom>
                <a:solidFill>
                  <a:srgbClr val="BDF4F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8EFBC005-6273-6C83-3652-AB575267BAE4}"/>
                    </a:ext>
                  </a:extLst>
                </p:cNvPr>
                <p:cNvSpPr/>
                <p:nvPr/>
              </p:nvSpPr>
              <p:spPr>
                <a:xfrm>
                  <a:off x="4038312" y="2551820"/>
                  <a:ext cx="556042" cy="600411"/>
                </a:xfrm>
                <a:custGeom>
                  <a:avLst/>
                  <a:gdLst>
                    <a:gd name="connsiteX0" fmla="*/ 534660 w 556042"/>
                    <a:gd name="connsiteY0" fmla="*/ 203724 h 600411"/>
                    <a:gd name="connsiteX1" fmla="*/ 171871 w 556042"/>
                    <a:gd name="connsiteY1" fmla="*/ 15815 h 600411"/>
                    <a:gd name="connsiteX2" fmla="*/ 2479 w 556042"/>
                    <a:gd name="connsiteY2" fmla="*/ 319625 h 600411"/>
                    <a:gd name="connsiteX3" fmla="*/ 10023 w 556042"/>
                    <a:gd name="connsiteY3" fmla="*/ 340884 h 600411"/>
                    <a:gd name="connsiteX4" fmla="*/ 147183 w 556042"/>
                    <a:gd name="connsiteY4" fmla="*/ 554854 h 600411"/>
                    <a:gd name="connsiteX5" fmla="*/ 384469 w 556042"/>
                    <a:gd name="connsiteY5" fmla="*/ 584343 h 600411"/>
                    <a:gd name="connsiteX6" fmla="*/ 534660 w 556042"/>
                    <a:gd name="connsiteY6" fmla="*/ 203724 h 600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6042" h="600411">
                      <a:moveTo>
                        <a:pt x="534660" y="203724"/>
                      </a:moveTo>
                      <a:cubicBezTo>
                        <a:pt x="476367" y="46676"/>
                        <a:pt x="313832" y="-36991"/>
                        <a:pt x="171871" y="15815"/>
                      </a:cubicBezTo>
                      <a:cubicBezTo>
                        <a:pt x="52542" y="60392"/>
                        <a:pt x="-13980" y="187265"/>
                        <a:pt x="2479" y="319625"/>
                      </a:cubicBezTo>
                      <a:cubicBezTo>
                        <a:pt x="4536" y="326483"/>
                        <a:pt x="7279" y="333341"/>
                        <a:pt x="10023" y="340884"/>
                      </a:cubicBezTo>
                      <a:cubicBezTo>
                        <a:pt x="41569" y="424552"/>
                        <a:pt x="88890" y="496561"/>
                        <a:pt x="147183" y="554854"/>
                      </a:cubicBezTo>
                      <a:cubicBezTo>
                        <a:pt x="217820" y="600803"/>
                        <a:pt x="304231" y="614519"/>
                        <a:pt x="384469" y="584343"/>
                      </a:cubicBezTo>
                      <a:cubicBezTo>
                        <a:pt x="526430" y="530165"/>
                        <a:pt x="593638" y="360087"/>
                        <a:pt x="534660" y="203724"/>
                      </a:cubicBezTo>
                      <a:close/>
                    </a:path>
                  </a:pathLst>
                </a:custGeom>
                <a:solidFill>
                  <a:srgbClr val="A6DDD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1B98BC0C-6774-AD71-FD99-6980090EDB37}"/>
                    </a:ext>
                  </a:extLst>
                </p:cNvPr>
                <p:cNvSpPr/>
                <p:nvPr/>
              </p:nvSpPr>
              <p:spPr>
                <a:xfrm>
                  <a:off x="4127291" y="2599752"/>
                  <a:ext cx="534537" cy="456092"/>
                </a:xfrm>
                <a:custGeom>
                  <a:avLst/>
                  <a:gdLst>
                    <a:gd name="connsiteX0" fmla="*/ 525234 w 534537"/>
                    <a:gd name="connsiteY0" fmla="*/ 109158 h 456092"/>
                    <a:gd name="connsiteX1" fmla="*/ 331153 w 534537"/>
                    <a:gd name="connsiteY1" fmla="*/ 8345 h 456092"/>
                    <a:gd name="connsiteX2" fmla="*/ 117183 w 534537"/>
                    <a:gd name="connsiteY2" fmla="*/ 57723 h 456092"/>
                    <a:gd name="connsiteX3" fmla="*/ 14313 w 534537"/>
                    <a:gd name="connsiteY3" fmla="*/ 316955 h 456092"/>
                    <a:gd name="connsiteX4" fmla="*/ 261887 w 534537"/>
                    <a:gd name="connsiteY4" fmla="*/ 445200 h 456092"/>
                    <a:gd name="connsiteX5" fmla="*/ 444996 w 534537"/>
                    <a:gd name="connsiteY5" fmla="*/ 312840 h 456092"/>
                    <a:gd name="connsiteX6" fmla="*/ 525234 w 534537"/>
                    <a:gd name="connsiteY6" fmla="*/ 109158 h 456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537" h="456092">
                      <a:moveTo>
                        <a:pt x="525234" y="109158"/>
                      </a:moveTo>
                      <a:cubicBezTo>
                        <a:pt x="493688" y="25490"/>
                        <a:pt x="406591" y="-19773"/>
                        <a:pt x="331153" y="8345"/>
                      </a:cubicBezTo>
                      <a:cubicBezTo>
                        <a:pt x="300978" y="19318"/>
                        <a:pt x="165189" y="39206"/>
                        <a:pt x="117183" y="57723"/>
                      </a:cubicBezTo>
                      <a:cubicBezTo>
                        <a:pt x="20486" y="94070"/>
                        <a:pt x="-25463" y="209970"/>
                        <a:pt x="14313" y="316955"/>
                      </a:cubicBezTo>
                      <a:cubicBezTo>
                        <a:pt x="54090" y="423940"/>
                        <a:pt x="165189" y="481547"/>
                        <a:pt x="261887" y="445200"/>
                      </a:cubicBezTo>
                      <a:cubicBezTo>
                        <a:pt x="318123" y="423940"/>
                        <a:pt x="425793" y="331357"/>
                        <a:pt x="444996" y="312840"/>
                      </a:cubicBezTo>
                      <a:cubicBezTo>
                        <a:pt x="502603" y="256605"/>
                        <a:pt x="556781" y="193511"/>
                        <a:pt x="525234" y="109158"/>
                      </a:cubicBezTo>
                      <a:close/>
                    </a:path>
                  </a:pathLst>
                </a:custGeom>
                <a:solidFill>
                  <a:srgbClr val="B1E8E6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D61D13B0-A7F4-4315-AA2A-BE6A0B058DB2}"/>
                    </a:ext>
                  </a:extLst>
                </p:cNvPr>
                <p:cNvSpPr/>
                <p:nvPr/>
              </p:nvSpPr>
              <p:spPr>
                <a:xfrm rot="-1166326">
                  <a:off x="4463859" y="2637988"/>
                  <a:ext cx="164592" cy="207112"/>
                </a:xfrm>
                <a:custGeom>
                  <a:avLst/>
                  <a:gdLst>
                    <a:gd name="connsiteX0" fmla="*/ 164592 w 164592"/>
                    <a:gd name="connsiteY0" fmla="*/ 103556 h 207112"/>
                    <a:gd name="connsiteX1" fmla="*/ 82296 w 164592"/>
                    <a:gd name="connsiteY1" fmla="*/ 207112 h 207112"/>
                    <a:gd name="connsiteX2" fmla="*/ 0 w 164592"/>
                    <a:gd name="connsiteY2" fmla="*/ 103556 h 207112"/>
                    <a:gd name="connsiteX3" fmla="*/ 82296 w 164592"/>
                    <a:gd name="connsiteY3" fmla="*/ 0 h 207112"/>
                    <a:gd name="connsiteX4" fmla="*/ 164592 w 164592"/>
                    <a:gd name="connsiteY4" fmla="*/ 103556 h 207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92" h="207112">
                      <a:moveTo>
                        <a:pt x="164592" y="103556"/>
                      </a:moveTo>
                      <a:cubicBezTo>
                        <a:pt x="164592" y="160749"/>
                        <a:pt x="127747" y="207112"/>
                        <a:pt x="82296" y="207112"/>
                      </a:cubicBezTo>
                      <a:cubicBezTo>
                        <a:pt x="36845" y="207112"/>
                        <a:pt x="0" y="160749"/>
                        <a:pt x="0" y="103556"/>
                      </a:cubicBezTo>
                      <a:cubicBezTo>
                        <a:pt x="0" y="46364"/>
                        <a:pt x="36845" y="0"/>
                        <a:pt x="82296" y="0"/>
                      </a:cubicBezTo>
                      <a:cubicBezTo>
                        <a:pt x="127747" y="0"/>
                        <a:pt x="164592" y="46364"/>
                        <a:pt x="164592" y="103556"/>
                      </a:cubicBezTo>
                      <a:close/>
                    </a:path>
                  </a:pathLst>
                </a:custGeom>
                <a:solidFill>
                  <a:srgbClr val="BDF4F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B1342BE7-D7F6-1411-A944-8C0C6D1053B3}"/>
                    </a:ext>
                  </a:extLst>
                </p:cNvPr>
                <p:cNvSpPr/>
                <p:nvPr/>
              </p:nvSpPr>
              <p:spPr>
                <a:xfrm>
                  <a:off x="4009948" y="2176202"/>
                  <a:ext cx="924441" cy="1083465"/>
                </a:xfrm>
                <a:custGeom>
                  <a:avLst/>
                  <a:gdLst>
                    <a:gd name="connsiteX0" fmla="*/ 521877 w 924441"/>
                    <a:gd name="connsiteY0" fmla="*/ 837889 h 1083465"/>
                    <a:gd name="connsiteX1" fmla="*/ 736532 w 924441"/>
                    <a:gd name="connsiteY1" fmla="*/ 296107 h 1083465"/>
                    <a:gd name="connsiteX2" fmla="*/ 924441 w 924441"/>
                    <a:gd name="connsiteY2" fmla="*/ 278962 h 1083465"/>
                    <a:gd name="connsiteX3" fmla="*/ 310650 w 924441"/>
                    <a:gd name="connsiteY3" fmla="*/ 28645 h 1083465"/>
                    <a:gd name="connsiteX4" fmla="*/ 38388 w 924441"/>
                    <a:gd name="connsiteY4" fmla="*/ 715131 h 1083465"/>
                    <a:gd name="connsiteX5" fmla="*/ 691269 w 924441"/>
                    <a:gd name="connsiteY5" fmla="*/ 1055973 h 1083465"/>
                    <a:gd name="connsiteX6" fmla="*/ 521877 w 924441"/>
                    <a:gd name="connsiteY6" fmla="*/ 837889 h 1083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4441" h="1083465">
                      <a:moveTo>
                        <a:pt x="521877" y="837889"/>
                      </a:moveTo>
                      <a:cubicBezTo>
                        <a:pt x="438209" y="614318"/>
                        <a:pt x="534221" y="372231"/>
                        <a:pt x="736532" y="296107"/>
                      </a:cubicBezTo>
                      <a:cubicBezTo>
                        <a:pt x="798254" y="272790"/>
                        <a:pt x="862033" y="267989"/>
                        <a:pt x="924441" y="278962"/>
                      </a:cubicBezTo>
                      <a:cubicBezTo>
                        <a:pt x="795510" y="54019"/>
                        <a:pt x="538335" y="-56394"/>
                        <a:pt x="310650" y="28645"/>
                      </a:cubicBezTo>
                      <a:cubicBezTo>
                        <a:pt x="54161" y="124657"/>
                        <a:pt x="-67911" y="431895"/>
                        <a:pt x="38388" y="715131"/>
                      </a:cubicBezTo>
                      <a:cubicBezTo>
                        <a:pt x="144000" y="997680"/>
                        <a:pt x="435465" y="1149242"/>
                        <a:pt x="691269" y="1055973"/>
                      </a:cubicBezTo>
                      <a:cubicBezTo>
                        <a:pt x="617889" y="1006596"/>
                        <a:pt x="556852" y="931158"/>
                        <a:pt x="521877" y="837889"/>
                      </a:cubicBezTo>
                      <a:close/>
                    </a:path>
                  </a:pathLst>
                </a:custGeom>
                <a:solidFill>
                  <a:srgbClr val="A6DDD9">
                    <a:alpha val="66000"/>
                  </a:srgbClr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44F9BFD-BDF0-FA08-EC91-69E4E04CC26C}"/>
                  </a:ext>
                </a:extLst>
              </p:cNvPr>
              <p:cNvSpPr/>
              <p:nvPr/>
            </p:nvSpPr>
            <p:spPr>
              <a:xfrm>
                <a:off x="4192974" y="3368258"/>
                <a:ext cx="203258" cy="228762"/>
              </a:xfrm>
              <a:custGeom>
                <a:avLst/>
                <a:gdLst>
                  <a:gd name="connsiteX0" fmla="*/ 187975 w 203258"/>
                  <a:gd name="connsiteY0" fmla="*/ 228763 h 228762"/>
                  <a:gd name="connsiteX1" fmla="*/ 201005 w 203258"/>
                  <a:gd name="connsiteY1" fmla="*/ 118349 h 228762"/>
                  <a:gd name="connsiteX2" fmla="*/ 162600 w 203258"/>
                  <a:gd name="connsiteY2" fmla="*/ 3134 h 228762"/>
                  <a:gd name="connsiteX3" fmla="*/ 34355 w 203258"/>
                  <a:gd name="connsiteY3" fmla="*/ 38110 h 228762"/>
                  <a:gd name="connsiteX4" fmla="*/ 11724 w 203258"/>
                  <a:gd name="connsiteY4" fmla="*/ 127950 h 228762"/>
                  <a:gd name="connsiteX5" fmla="*/ 30926 w 203258"/>
                  <a:gd name="connsiteY5" fmla="*/ 172527 h 228762"/>
                  <a:gd name="connsiteX6" fmla="*/ 46700 w 203258"/>
                  <a:gd name="connsiteY6" fmla="*/ 195158 h 228762"/>
                  <a:gd name="connsiteX7" fmla="*/ 164657 w 203258"/>
                  <a:gd name="connsiteY7" fmla="*/ 162240 h 228762"/>
                  <a:gd name="connsiteX8" fmla="*/ 187975 w 203258"/>
                  <a:gd name="connsiteY8" fmla="*/ 228763 h 2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258" h="228762">
                    <a:moveTo>
                      <a:pt x="187975" y="228763"/>
                    </a:moveTo>
                    <a:cubicBezTo>
                      <a:pt x="187975" y="228763"/>
                      <a:pt x="191404" y="144409"/>
                      <a:pt x="201005" y="118349"/>
                    </a:cubicBezTo>
                    <a:cubicBezTo>
                      <a:pt x="210606" y="92974"/>
                      <a:pt x="187975" y="6563"/>
                      <a:pt x="162600" y="3134"/>
                    </a:cubicBezTo>
                    <a:cubicBezTo>
                      <a:pt x="137225" y="-295"/>
                      <a:pt x="70017" y="-9896"/>
                      <a:pt x="34355" y="38110"/>
                    </a:cubicBezTo>
                    <a:cubicBezTo>
                      <a:pt x="-620" y="86116"/>
                      <a:pt x="-10222" y="124521"/>
                      <a:pt x="11724" y="127950"/>
                    </a:cubicBezTo>
                    <a:cubicBezTo>
                      <a:pt x="34355" y="131379"/>
                      <a:pt x="11724" y="169784"/>
                      <a:pt x="30926" y="172527"/>
                    </a:cubicBezTo>
                    <a:cubicBezTo>
                      <a:pt x="50129" y="175956"/>
                      <a:pt x="21325" y="195158"/>
                      <a:pt x="46700" y="195158"/>
                    </a:cubicBezTo>
                    <a:cubicBezTo>
                      <a:pt x="72074" y="195158"/>
                      <a:pt x="126253" y="149210"/>
                      <a:pt x="164657" y="162240"/>
                    </a:cubicBezTo>
                    <a:lnTo>
                      <a:pt x="187975" y="228763"/>
                    </a:ln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6290878-A403-E692-864C-3DDD2D912E71}"/>
                  </a:ext>
                </a:extLst>
              </p:cNvPr>
              <p:cNvSpPr/>
              <p:nvPr/>
            </p:nvSpPr>
            <p:spPr>
              <a:xfrm>
                <a:off x="3915290" y="3175254"/>
                <a:ext cx="187223" cy="87782"/>
              </a:xfrm>
              <a:custGeom>
                <a:avLst/>
                <a:gdLst>
                  <a:gd name="connsiteX0" fmla="*/ 0 w 187223"/>
                  <a:gd name="connsiteY0" fmla="*/ 87782 h 87782"/>
                  <a:gd name="connsiteX1" fmla="*/ 45949 w 187223"/>
                  <a:gd name="connsiteY1" fmla="*/ 63094 h 87782"/>
                  <a:gd name="connsiteX2" fmla="*/ 92583 w 187223"/>
                  <a:gd name="connsiteY2" fmla="*/ 41148 h 87782"/>
                  <a:gd name="connsiteX3" fmla="*/ 139903 w 187223"/>
                  <a:gd name="connsiteY3" fmla="*/ 20574 h 87782"/>
                  <a:gd name="connsiteX4" fmla="*/ 187223 w 187223"/>
                  <a:gd name="connsiteY4" fmla="*/ 0 h 87782"/>
                  <a:gd name="connsiteX5" fmla="*/ 144704 w 187223"/>
                  <a:gd name="connsiteY5" fmla="*/ 30175 h 87782"/>
                  <a:gd name="connsiteX6" fmla="*/ 98069 w 187223"/>
                  <a:gd name="connsiteY6" fmla="*/ 53492 h 87782"/>
                  <a:gd name="connsiteX7" fmla="*/ 50063 w 187223"/>
                  <a:gd name="connsiteY7" fmla="*/ 72695 h 87782"/>
                  <a:gd name="connsiteX8" fmla="*/ 0 w 187223"/>
                  <a:gd name="connsiteY8" fmla="*/ 87782 h 87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223" h="87782">
                    <a:moveTo>
                      <a:pt x="0" y="87782"/>
                    </a:moveTo>
                    <a:cubicBezTo>
                      <a:pt x="15088" y="78867"/>
                      <a:pt x="30175" y="70637"/>
                      <a:pt x="45949" y="63094"/>
                    </a:cubicBezTo>
                    <a:cubicBezTo>
                      <a:pt x="61036" y="55550"/>
                      <a:pt x="76810" y="48006"/>
                      <a:pt x="92583" y="41148"/>
                    </a:cubicBezTo>
                    <a:cubicBezTo>
                      <a:pt x="108356" y="34290"/>
                      <a:pt x="124130" y="27432"/>
                      <a:pt x="139903" y="20574"/>
                    </a:cubicBezTo>
                    <a:lnTo>
                      <a:pt x="187223" y="0"/>
                    </a:lnTo>
                    <a:cubicBezTo>
                      <a:pt x="174193" y="11659"/>
                      <a:pt x="159791" y="21260"/>
                      <a:pt x="144704" y="30175"/>
                    </a:cubicBezTo>
                    <a:cubicBezTo>
                      <a:pt x="129616" y="39091"/>
                      <a:pt x="113843" y="46634"/>
                      <a:pt x="98069" y="53492"/>
                    </a:cubicBezTo>
                    <a:cubicBezTo>
                      <a:pt x="82296" y="60350"/>
                      <a:pt x="66523" y="67208"/>
                      <a:pt x="50063" y="72695"/>
                    </a:cubicBezTo>
                    <a:cubicBezTo>
                      <a:pt x="33604" y="78867"/>
                      <a:pt x="17145" y="83668"/>
                      <a:pt x="0" y="87782"/>
                    </a:cubicBezTo>
                    <a:close/>
                  </a:path>
                </a:pathLst>
              </a:custGeom>
              <a:solidFill>
                <a:srgbClr val="5DB1C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6F5D67B-DF83-5173-5AC3-835C73A3B596}"/>
                  </a:ext>
                </a:extLst>
              </p:cNvPr>
              <p:cNvSpPr/>
              <p:nvPr/>
            </p:nvSpPr>
            <p:spPr>
              <a:xfrm>
                <a:off x="4654208" y="2178943"/>
                <a:ext cx="256469" cy="375997"/>
              </a:xfrm>
              <a:custGeom>
                <a:avLst/>
                <a:gdLst>
                  <a:gd name="connsiteX0" fmla="*/ 172511 w 256469"/>
                  <a:gd name="connsiteY0" fmla="*/ 5329 h 375997"/>
                  <a:gd name="connsiteX1" fmla="*/ 47695 w 256469"/>
                  <a:gd name="connsiteY1" fmla="*/ 162377 h 375997"/>
                  <a:gd name="connsiteX2" fmla="*/ 49067 w 256469"/>
                  <a:gd name="connsiteY2" fmla="*/ 181580 h 375997"/>
                  <a:gd name="connsiteX3" fmla="*/ 103931 w 256469"/>
                  <a:gd name="connsiteY3" fmla="*/ 233701 h 375997"/>
                  <a:gd name="connsiteX4" fmla="*/ 103931 w 256469"/>
                  <a:gd name="connsiteY4" fmla="*/ 254275 h 375997"/>
                  <a:gd name="connsiteX5" fmla="*/ 4490 w 256469"/>
                  <a:gd name="connsiteY5" fmla="*/ 350972 h 375997"/>
                  <a:gd name="connsiteX6" fmla="*/ 20948 w 256469"/>
                  <a:gd name="connsiteY6" fmla="*/ 374290 h 375997"/>
                  <a:gd name="connsiteX7" fmla="*/ 232861 w 256469"/>
                  <a:gd name="connsiteY7" fmla="*/ 271420 h 375997"/>
                  <a:gd name="connsiteX8" fmla="*/ 236975 w 256469"/>
                  <a:gd name="connsiteY8" fmla="*/ 248102 h 375997"/>
                  <a:gd name="connsiteX9" fmla="*/ 171824 w 256469"/>
                  <a:gd name="connsiteY9" fmla="*/ 182951 h 375997"/>
                  <a:gd name="connsiteX10" fmla="*/ 172511 w 256469"/>
                  <a:gd name="connsiteY10" fmla="*/ 161692 h 375997"/>
                  <a:gd name="connsiteX11" fmla="*/ 251378 w 256469"/>
                  <a:gd name="connsiteY11" fmla="*/ 94483 h 375997"/>
                  <a:gd name="connsiteX12" fmla="*/ 252749 w 256469"/>
                  <a:gd name="connsiteY12" fmla="*/ 73909 h 375997"/>
                  <a:gd name="connsiteX13" fmla="*/ 193770 w 256469"/>
                  <a:gd name="connsiteY13" fmla="*/ 3958 h 375997"/>
                  <a:gd name="connsiteX14" fmla="*/ 172511 w 256469"/>
                  <a:gd name="connsiteY14" fmla="*/ 5329 h 375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6469" h="375997">
                    <a:moveTo>
                      <a:pt x="172511" y="5329"/>
                    </a:moveTo>
                    <a:lnTo>
                      <a:pt x="47695" y="162377"/>
                    </a:lnTo>
                    <a:cubicBezTo>
                      <a:pt x="42894" y="168550"/>
                      <a:pt x="43580" y="176779"/>
                      <a:pt x="49067" y="181580"/>
                    </a:cubicBezTo>
                    <a:lnTo>
                      <a:pt x="103931" y="233701"/>
                    </a:lnTo>
                    <a:cubicBezTo>
                      <a:pt x="110102" y="239187"/>
                      <a:pt x="110102" y="248788"/>
                      <a:pt x="103931" y="254275"/>
                    </a:cubicBezTo>
                    <a:lnTo>
                      <a:pt x="4490" y="350972"/>
                    </a:lnTo>
                    <a:cubicBezTo>
                      <a:pt x="-7169" y="362631"/>
                      <a:pt x="5861" y="381833"/>
                      <a:pt x="20948" y="374290"/>
                    </a:cubicBezTo>
                    <a:lnTo>
                      <a:pt x="232861" y="271420"/>
                    </a:lnTo>
                    <a:cubicBezTo>
                      <a:pt x="241776" y="267305"/>
                      <a:pt x="243833" y="254960"/>
                      <a:pt x="236975" y="248102"/>
                    </a:cubicBezTo>
                    <a:lnTo>
                      <a:pt x="171824" y="182951"/>
                    </a:lnTo>
                    <a:cubicBezTo>
                      <a:pt x="165653" y="176779"/>
                      <a:pt x="166338" y="167178"/>
                      <a:pt x="172511" y="161692"/>
                    </a:cubicBezTo>
                    <a:lnTo>
                      <a:pt x="251378" y="94483"/>
                    </a:lnTo>
                    <a:cubicBezTo>
                      <a:pt x="257549" y="88997"/>
                      <a:pt x="258236" y="80081"/>
                      <a:pt x="252749" y="73909"/>
                    </a:cubicBezTo>
                    <a:lnTo>
                      <a:pt x="193770" y="3958"/>
                    </a:lnTo>
                    <a:cubicBezTo>
                      <a:pt x="188969" y="-1529"/>
                      <a:pt x="177997" y="-1529"/>
                      <a:pt x="172511" y="5329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7FEA7E1-A0A1-DB88-EBC9-8E105578A8E4}"/>
                  </a:ext>
                </a:extLst>
              </p:cNvPr>
              <p:cNvSpPr/>
              <p:nvPr/>
            </p:nvSpPr>
            <p:spPr>
              <a:xfrm>
                <a:off x="4734114" y="2523348"/>
                <a:ext cx="380006" cy="248973"/>
              </a:xfrm>
              <a:custGeom>
                <a:avLst/>
                <a:gdLst>
                  <a:gd name="connsiteX0" fmla="*/ 359380 w 380006"/>
                  <a:gd name="connsiteY0" fmla="*/ 396 h 248973"/>
                  <a:gd name="connsiteX1" fmla="*/ 164613 w 380006"/>
                  <a:gd name="connsiteY1" fmla="*/ 47030 h 248973"/>
                  <a:gd name="connsiteX2" fmla="*/ 153640 w 380006"/>
                  <a:gd name="connsiteY2" fmla="*/ 63489 h 248973"/>
                  <a:gd name="connsiteX3" fmla="*/ 164613 w 380006"/>
                  <a:gd name="connsiteY3" fmla="*/ 138927 h 248973"/>
                  <a:gd name="connsiteX4" fmla="*/ 151583 w 380006"/>
                  <a:gd name="connsiteY4" fmla="*/ 155387 h 248973"/>
                  <a:gd name="connsiteX5" fmla="*/ 13051 w 380006"/>
                  <a:gd name="connsiteY5" fmla="*/ 169788 h 248973"/>
                  <a:gd name="connsiteX6" fmla="*/ 11680 w 380006"/>
                  <a:gd name="connsiteY6" fmla="*/ 198592 h 248973"/>
                  <a:gd name="connsiteX7" fmla="*/ 242109 w 380006"/>
                  <a:gd name="connsiteY7" fmla="*/ 248655 h 248973"/>
                  <a:gd name="connsiteX8" fmla="*/ 259254 w 380006"/>
                  <a:gd name="connsiteY8" fmla="*/ 232882 h 248973"/>
                  <a:gd name="connsiteX9" fmla="*/ 248281 w 380006"/>
                  <a:gd name="connsiteY9" fmla="*/ 140985 h 248973"/>
                  <a:gd name="connsiteX10" fmla="*/ 261997 w 380006"/>
                  <a:gd name="connsiteY10" fmla="*/ 124526 h 248973"/>
                  <a:gd name="connsiteX11" fmla="*/ 366238 w 380006"/>
                  <a:gd name="connsiteY11" fmla="*/ 120411 h 248973"/>
                  <a:gd name="connsiteX12" fmla="*/ 379954 w 380006"/>
                  <a:gd name="connsiteY12" fmla="*/ 105323 h 248973"/>
                  <a:gd name="connsiteX13" fmla="*/ 377211 w 380006"/>
                  <a:gd name="connsiteY13" fmla="*/ 14112 h 248973"/>
                  <a:gd name="connsiteX14" fmla="*/ 359380 w 380006"/>
                  <a:gd name="connsiteY14" fmla="*/ 396 h 24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0006" h="248973">
                    <a:moveTo>
                      <a:pt x="359380" y="396"/>
                    </a:moveTo>
                    <a:lnTo>
                      <a:pt x="164613" y="47030"/>
                    </a:lnTo>
                    <a:cubicBezTo>
                      <a:pt x="157069" y="49088"/>
                      <a:pt x="152269" y="55946"/>
                      <a:pt x="153640" y="63489"/>
                    </a:cubicBezTo>
                    <a:lnTo>
                      <a:pt x="164613" y="138927"/>
                    </a:lnTo>
                    <a:cubicBezTo>
                      <a:pt x="165985" y="147157"/>
                      <a:pt x="159813" y="154701"/>
                      <a:pt x="151583" y="155387"/>
                    </a:cubicBezTo>
                    <a:lnTo>
                      <a:pt x="13051" y="169788"/>
                    </a:lnTo>
                    <a:cubicBezTo>
                      <a:pt x="-3408" y="171846"/>
                      <a:pt x="-4779" y="195163"/>
                      <a:pt x="11680" y="198592"/>
                    </a:cubicBezTo>
                    <a:lnTo>
                      <a:pt x="242109" y="248655"/>
                    </a:lnTo>
                    <a:cubicBezTo>
                      <a:pt x="251710" y="250713"/>
                      <a:pt x="260625" y="242483"/>
                      <a:pt x="259254" y="232882"/>
                    </a:cubicBezTo>
                    <a:lnTo>
                      <a:pt x="248281" y="140985"/>
                    </a:lnTo>
                    <a:cubicBezTo>
                      <a:pt x="247595" y="132755"/>
                      <a:pt x="253767" y="125211"/>
                      <a:pt x="261997" y="124526"/>
                    </a:cubicBezTo>
                    <a:lnTo>
                      <a:pt x="366238" y="120411"/>
                    </a:lnTo>
                    <a:cubicBezTo>
                      <a:pt x="374468" y="120411"/>
                      <a:pt x="380640" y="113553"/>
                      <a:pt x="379954" y="105323"/>
                    </a:cubicBezTo>
                    <a:lnTo>
                      <a:pt x="377211" y="14112"/>
                    </a:lnTo>
                    <a:cubicBezTo>
                      <a:pt x="377211" y="4511"/>
                      <a:pt x="368296" y="-1662"/>
                      <a:pt x="359380" y="396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03F0616-C4CB-6F30-DDE6-71F1C610F486}"/>
                  </a:ext>
                </a:extLst>
              </p:cNvPr>
              <p:cNvSpPr/>
              <p:nvPr/>
            </p:nvSpPr>
            <p:spPr>
              <a:xfrm>
                <a:off x="4680268" y="2866736"/>
                <a:ext cx="414148" cy="216587"/>
              </a:xfrm>
              <a:custGeom>
                <a:avLst/>
                <a:gdLst>
                  <a:gd name="connsiteX0" fmla="*/ 403625 w 414148"/>
                  <a:gd name="connsiteY0" fmla="*/ 63687 h 216587"/>
                  <a:gd name="connsiteX1" fmla="*/ 213659 w 414148"/>
                  <a:gd name="connsiteY1" fmla="*/ 593 h 216587"/>
                  <a:gd name="connsiteX2" fmla="*/ 195828 w 414148"/>
                  <a:gd name="connsiteY2" fmla="*/ 8823 h 216587"/>
                  <a:gd name="connsiteX3" fmla="*/ 165653 w 414148"/>
                  <a:gd name="connsiteY3" fmla="*/ 78774 h 216587"/>
                  <a:gd name="connsiteX4" fmla="*/ 145764 w 414148"/>
                  <a:gd name="connsiteY4" fmla="*/ 86318 h 216587"/>
                  <a:gd name="connsiteX5" fmla="*/ 20949 w 414148"/>
                  <a:gd name="connsiteY5" fmla="*/ 25282 h 216587"/>
                  <a:gd name="connsiteX6" fmla="*/ 4490 w 414148"/>
                  <a:gd name="connsiteY6" fmla="*/ 48599 h 216587"/>
                  <a:gd name="connsiteX7" fmla="*/ 173882 w 414148"/>
                  <a:gd name="connsiteY7" fmla="*/ 212505 h 216587"/>
                  <a:gd name="connsiteX8" fmla="*/ 197199 w 414148"/>
                  <a:gd name="connsiteY8" fmla="*/ 208390 h 216587"/>
                  <a:gd name="connsiteX9" fmla="*/ 236290 w 414148"/>
                  <a:gd name="connsiteY9" fmla="*/ 124723 h 216587"/>
                  <a:gd name="connsiteX10" fmla="*/ 256864 w 414148"/>
                  <a:gd name="connsiteY10" fmla="*/ 118551 h 216587"/>
                  <a:gd name="connsiteX11" fmla="*/ 347390 w 414148"/>
                  <a:gd name="connsiteY11" fmla="*/ 169986 h 216587"/>
                  <a:gd name="connsiteX12" fmla="*/ 367278 w 414148"/>
                  <a:gd name="connsiteY12" fmla="*/ 164499 h 216587"/>
                  <a:gd name="connsiteX13" fmla="*/ 413226 w 414148"/>
                  <a:gd name="connsiteY13" fmla="*/ 85632 h 216587"/>
                  <a:gd name="connsiteX14" fmla="*/ 403625 w 414148"/>
                  <a:gd name="connsiteY14" fmla="*/ 63687 h 21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4148" h="216587">
                    <a:moveTo>
                      <a:pt x="403625" y="63687"/>
                    </a:moveTo>
                    <a:lnTo>
                      <a:pt x="213659" y="593"/>
                    </a:lnTo>
                    <a:cubicBezTo>
                      <a:pt x="206801" y="-1464"/>
                      <a:pt x="198571" y="1965"/>
                      <a:pt x="195828" y="8823"/>
                    </a:cubicBezTo>
                    <a:lnTo>
                      <a:pt x="165653" y="78774"/>
                    </a:lnTo>
                    <a:cubicBezTo>
                      <a:pt x="162224" y="86318"/>
                      <a:pt x="153308" y="89747"/>
                      <a:pt x="145764" y="86318"/>
                    </a:cubicBezTo>
                    <a:lnTo>
                      <a:pt x="20949" y="25282"/>
                    </a:lnTo>
                    <a:cubicBezTo>
                      <a:pt x="5861" y="18424"/>
                      <a:pt x="-7169" y="36940"/>
                      <a:pt x="4490" y="48599"/>
                    </a:cubicBezTo>
                    <a:lnTo>
                      <a:pt x="173882" y="212505"/>
                    </a:lnTo>
                    <a:cubicBezTo>
                      <a:pt x="180740" y="219363"/>
                      <a:pt x="193085" y="217306"/>
                      <a:pt x="197199" y="208390"/>
                    </a:cubicBezTo>
                    <a:lnTo>
                      <a:pt x="236290" y="124723"/>
                    </a:lnTo>
                    <a:cubicBezTo>
                      <a:pt x="239719" y="117179"/>
                      <a:pt x="249320" y="113750"/>
                      <a:pt x="256864" y="118551"/>
                    </a:cubicBezTo>
                    <a:lnTo>
                      <a:pt x="347390" y="169986"/>
                    </a:lnTo>
                    <a:cubicBezTo>
                      <a:pt x="354248" y="174100"/>
                      <a:pt x="363163" y="171357"/>
                      <a:pt x="367278" y="164499"/>
                    </a:cubicBezTo>
                    <a:lnTo>
                      <a:pt x="413226" y="85632"/>
                    </a:lnTo>
                    <a:cubicBezTo>
                      <a:pt x="415970" y="76717"/>
                      <a:pt x="412541" y="67116"/>
                      <a:pt x="403625" y="63687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42F7612-E1DD-67C6-44F8-CAC2CE9BF71C}"/>
                </a:ext>
              </a:extLst>
            </p:cNvPr>
            <p:cNvSpPr/>
            <p:nvPr/>
          </p:nvSpPr>
          <p:spPr>
            <a:xfrm>
              <a:off x="2207648" y="4358773"/>
              <a:ext cx="236601" cy="61893"/>
            </a:xfrm>
            <a:custGeom>
              <a:avLst/>
              <a:gdLst>
                <a:gd name="connsiteX0" fmla="*/ 236601 w 236601"/>
                <a:gd name="connsiteY0" fmla="*/ 7029 h 61893"/>
                <a:gd name="connsiteX1" fmla="*/ 174193 w 236601"/>
                <a:gd name="connsiteY1" fmla="*/ 9773 h 61893"/>
                <a:gd name="connsiteX2" fmla="*/ 113157 w 236601"/>
                <a:gd name="connsiteY2" fmla="*/ 17316 h 61893"/>
                <a:gd name="connsiteX3" fmla="*/ 82982 w 236601"/>
                <a:gd name="connsiteY3" fmla="*/ 23489 h 61893"/>
                <a:gd name="connsiteX4" fmla="*/ 53493 w 236601"/>
                <a:gd name="connsiteY4" fmla="*/ 32404 h 61893"/>
                <a:gd name="connsiteX5" fmla="*/ 0 w 236601"/>
                <a:gd name="connsiteY5" fmla="*/ 61893 h 61893"/>
                <a:gd name="connsiteX6" fmla="*/ 49378 w 236601"/>
                <a:gd name="connsiteY6" fmla="*/ 22803 h 61893"/>
                <a:gd name="connsiteX7" fmla="*/ 110414 w 236601"/>
                <a:gd name="connsiteY7" fmla="*/ 4286 h 61893"/>
                <a:gd name="connsiteX8" fmla="*/ 173508 w 236601"/>
                <a:gd name="connsiteY8" fmla="*/ 171 h 61893"/>
                <a:gd name="connsiteX9" fmla="*/ 236601 w 236601"/>
                <a:gd name="connsiteY9" fmla="*/ 7029 h 6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601" h="61893">
                  <a:moveTo>
                    <a:pt x="236601" y="7029"/>
                  </a:moveTo>
                  <a:cubicBezTo>
                    <a:pt x="215341" y="7715"/>
                    <a:pt x="194767" y="8401"/>
                    <a:pt x="174193" y="9773"/>
                  </a:cubicBezTo>
                  <a:cubicBezTo>
                    <a:pt x="153619" y="11144"/>
                    <a:pt x="133045" y="13202"/>
                    <a:pt x="113157" y="17316"/>
                  </a:cubicBezTo>
                  <a:cubicBezTo>
                    <a:pt x="102870" y="18688"/>
                    <a:pt x="93269" y="20745"/>
                    <a:pt x="82982" y="23489"/>
                  </a:cubicBezTo>
                  <a:cubicBezTo>
                    <a:pt x="73381" y="25546"/>
                    <a:pt x="63094" y="28975"/>
                    <a:pt x="53493" y="32404"/>
                  </a:cubicBezTo>
                  <a:cubicBezTo>
                    <a:pt x="34290" y="39262"/>
                    <a:pt x="16459" y="48863"/>
                    <a:pt x="0" y="61893"/>
                  </a:cubicBezTo>
                  <a:cubicBezTo>
                    <a:pt x="12345" y="44748"/>
                    <a:pt x="30175" y="31718"/>
                    <a:pt x="49378" y="22803"/>
                  </a:cubicBezTo>
                  <a:cubicBezTo>
                    <a:pt x="68580" y="13202"/>
                    <a:pt x="89840" y="7715"/>
                    <a:pt x="110414" y="4286"/>
                  </a:cubicBezTo>
                  <a:cubicBezTo>
                    <a:pt x="131674" y="857"/>
                    <a:pt x="152934" y="-514"/>
                    <a:pt x="173508" y="171"/>
                  </a:cubicBezTo>
                  <a:cubicBezTo>
                    <a:pt x="195453" y="171"/>
                    <a:pt x="216027" y="2229"/>
                    <a:pt x="236601" y="7029"/>
                  </a:cubicBezTo>
                  <a:close/>
                </a:path>
              </a:pathLst>
            </a:custGeom>
            <a:solidFill>
              <a:srgbClr val="A58A19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7" name="Graphic 55">
            <a:extLst>
              <a:ext uri="{FF2B5EF4-FFF2-40B4-BE49-F238E27FC236}">
                <a16:creationId xmlns:a16="http://schemas.microsoft.com/office/drawing/2014/main" id="{0ED49C7D-26C0-5D89-F3C1-09FA75E5FA21}"/>
              </a:ext>
            </a:extLst>
          </p:cNvPr>
          <p:cNvGrpSpPr/>
          <p:nvPr/>
        </p:nvGrpSpPr>
        <p:grpSpPr>
          <a:xfrm>
            <a:off x="7281342" y="1484757"/>
            <a:ext cx="3110434" cy="3889171"/>
            <a:chOff x="7281342" y="1484757"/>
            <a:chExt cx="3110434" cy="3889171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DF20E8A-D4F8-8F1E-8891-E017983AD44B}"/>
                </a:ext>
              </a:extLst>
            </p:cNvPr>
            <p:cNvSpPr/>
            <p:nvPr/>
          </p:nvSpPr>
          <p:spPr>
            <a:xfrm>
              <a:off x="7671893" y="1484757"/>
              <a:ext cx="2385212" cy="3889171"/>
            </a:xfrm>
            <a:custGeom>
              <a:avLst/>
              <a:gdLst>
                <a:gd name="connsiteX0" fmla="*/ 2385212 w 2385212"/>
                <a:gd name="connsiteY0" fmla="*/ 2049170 h 3889171"/>
                <a:gd name="connsiteX1" fmla="*/ 2008022 w 2385212"/>
                <a:gd name="connsiteY1" fmla="*/ 1671980 h 3889171"/>
                <a:gd name="connsiteX2" fmla="*/ 2385212 w 2385212"/>
                <a:gd name="connsiteY2" fmla="*/ 1294790 h 3889171"/>
                <a:gd name="connsiteX3" fmla="*/ 2385212 w 2385212"/>
                <a:gd name="connsiteY3" fmla="*/ 1294790 h 3889171"/>
                <a:gd name="connsiteX4" fmla="*/ 2385212 w 2385212"/>
                <a:gd name="connsiteY4" fmla="*/ 171450 h 3889171"/>
                <a:gd name="connsiteX5" fmla="*/ 2213762 w 2385212"/>
                <a:gd name="connsiteY5" fmla="*/ 0 h 3889171"/>
                <a:gd name="connsiteX6" fmla="*/ 171450 w 2385212"/>
                <a:gd name="connsiteY6" fmla="*/ 0 h 3889171"/>
                <a:gd name="connsiteX7" fmla="*/ 0 w 2385212"/>
                <a:gd name="connsiteY7" fmla="*/ 171450 h 3889171"/>
                <a:gd name="connsiteX8" fmla="*/ 0 w 2385212"/>
                <a:gd name="connsiteY8" fmla="*/ 3717722 h 3889171"/>
                <a:gd name="connsiteX9" fmla="*/ 171450 w 2385212"/>
                <a:gd name="connsiteY9" fmla="*/ 3889172 h 3889171"/>
                <a:gd name="connsiteX10" fmla="*/ 2213762 w 2385212"/>
                <a:gd name="connsiteY10" fmla="*/ 3889172 h 3889171"/>
                <a:gd name="connsiteX11" fmla="*/ 2385212 w 2385212"/>
                <a:gd name="connsiteY11" fmla="*/ 3717722 h 3889171"/>
                <a:gd name="connsiteX12" fmla="*/ 2385212 w 2385212"/>
                <a:gd name="connsiteY12" fmla="*/ 2049170 h 3889171"/>
                <a:gd name="connsiteX13" fmla="*/ 2385212 w 2385212"/>
                <a:gd name="connsiteY13" fmla="*/ 2049170 h 388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5212" h="3889171">
                  <a:moveTo>
                    <a:pt x="2385212" y="2049170"/>
                  </a:moveTo>
                  <a:cubicBezTo>
                    <a:pt x="2177415" y="2049170"/>
                    <a:pt x="2008022" y="1879778"/>
                    <a:pt x="2008022" y="1671980"/>
                  </a:cubicBezTo>
                  <a:cubicBezTo>
                    <a:pt x="2008022" y="1464183"/>
                    <a:pt x="2177415" y="1294790"/>
                    <a:pt x="2385212" y="1294790"/>
                  </a:cubicBezTo>
                  <a:lnTo>
                    <a:pt x="2385212" y="1294790"/>
                  </a:lnTo>
                  <a:lnTo>
                    <a:pt x="2385212" y="171450"/>
                  </a:lnTo>
                  <a:cubicBezTo>
                    <a:pt x="2385212" y="76810"/>
                    <a:pt x="2308403" y="0"/>
                    <a:pt x="2213762" y="0"/>
                  </a:cubicBezTo>
                  <a:lnTo>
                    <a:pt x="171450" y="0"/>
                  </a:lnTo>
                  <a:cubicBezTo>
                    <a:pt x="76809" y="0"/>
                    <a:pt x="0" y="76810"/>
                    <a:pt x="0" y="171450"/>
                  </a:cubicBezTo>
                  <a:lnTo>
                    <a:pt x="0" y="3717722"/>
                  </a:lnTo>
                  <a:cubicBezTo>
                    <a:pt x="0" y="3812362"/>
                    <a:pt x="76809" y="3889172"/>
                    <a:pt x="171450" y="3889172"/>
                  </a:cubicBezTo>
                  <a:lnTo>
                    <a:pt x="2213762" y="3889172"/>
                  </a:lnTo>
                  <a:cubicBezTo>
                    <a:pt x="2308403" y="3889172"/>
                    <a:pt x="2385212" y="3812362"/>
                    <a:pt x="2385212" y="3717722"/>
                  </a:cubicBezTo>
                  <a:lnTo>
                    <a:pt x="2385212" y="2049170"/>
                  </a:lnTo>
                  <a:lnTo>
                    <a:pt x="2385212" y="2049170"/>
                  </a:lnTo>
                  <a:close/>
                </a:path>
              </a:pathLst>
            </a:custGeom>
            <a:solidFill>
              <a:srgbClr val="BDF4F4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" name="Graphic 55">
              <a:extLst>
                <a:ext uri="{FF2B5EF4-FFF2-40B4-BE49-F238E27FC236}">
                  <a16:creationId xmlns:a16="http://schemas.microsoft.com/office/drawing/2014/main" id="{9D8BB312-259A-8173-6571-65D1BA47F30A}"/>
                </a:ext>
              </a:extLst>
            </p:cNvPr>
            <p:cNvGrpSpPr/>
            <p:nvPr/>
          </p:nvGrpSpPr>
          <p:grpSpPr>
            <a:xfrm>
              <a:off x="7671893" y="1620737"/>
              <a:ext cx="2385212" cy="3753191"/>
              <a:chOff x="7671893" y="1620737"/>
              <a:chExt cx="2385212" cy="3753191"/>
            </a:xfrm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32D89CE-95CB-A6AB-DE44-0B908C2EA1E4}"/>
                  </a:ext>
                </a:extLst>
              </p:cNvPr>
              <p:cNvSpPr/>
              <p:nvPr/>
            </p:nvSpPr>
            <p:spPr>
              <a:xfrm>
                <a:off x="7671893" y="1807083"/>
                <a:ext cx="2385212" cy="3566160"/>
              </a:xfrm>
              <a:custGeom>
                <a:avLst/>
                <a:gdLst>
                  <a:gd name="connsiteX0" fmla="*/ 2385212 w 2385212"/>
                  <a:gd name="connsiteY0" fmla="*/ 1726844 h 3566160"/>
                  <a:gd name="connsiteX1" fmla="*/ 2008022 w 2385212"/>
                  <a:gd name="connsiteY1" fmla="*/ 1349654 h 3566160"/>
                  <a:gd name="connsiteX2" fmla="*/ 2385212 w 2385212"/>
                  <a:gd name="connsiteY2" fmla="*/ 972464 h 3566160"/>
                  <a:gd name="connsiteX3" fmla="*/ 2385212 w 2385212"/>
                  <a:gd name="connsiteY3" fmla="*/ 972464 h 3566160"/>
                  <a:gd name="connsiteX4" fmla="*/ 2385212 w 2385212"/>
                  <a:gd name="connsiteY4" fmla="*/ 0 h 3566160"/>
                  <a:gd name="connsiteX5" fmla="*/ 2237080 w 2385212"/>
                  <a:gd name="connsiteY5" fmla="*/ 126873 h 3566160"/>
                  <a:gd name="connsiteX6" fmla="*/ 2124608 w 2385212"/>
                  <a:gd name="connsiteY6" fmla="*/ 499948 h 3566160"/>
                  <a:gd name="connsiteX7" fmla="*/ 2211019 w 2385212"/>
                  <a:gd name="connsiteY7" fmla="*/ 783184 h 3566160"/>
                  <a:gd name="connsiteX8" fmla="*/ 2130095 w 2385212"/>
                  <a:gd name="connsiteY8" fmla="*/ 783184 h 3566160"/>
                  <a:gd name="connsiteX9" fmla="*/ 1849603 w 2385212"/>
                  <a:gd name="connsiteY9" fmla="*/ 914857 h 3566160"/>
                  <a:gd name="connsiteX10" fmla="*/ 1804340 w 2385212"/>
                  <a:gd name="connsiteY10" fmla="*/ 1200150 h 3566160"/>
                  <a:gd name="connsiteX11" fmla="*/ 1471041 w 2385212"/>
                  <a:gd name="connsiteY11" fmla="*/ 1505331 h 3566160"/>
                  <a:gd name="connsiteX12" fmla="*/ 1655521 w 2385212"/>
                  <a:gd name="connsiteY12" fmla="*/ 1927098 h 3566160"/>
                  <a:gd name="connsiteX13" fmla="*/ 1543736 w 2385212"/>
                  <a:gd name="connsiteY13" fmla="*/ 2092376 h 3566160"/>
                  <a:gd name="connsiteX14" fmla="*/ 1592428 w 2385212"/>
                  <a:gd name="connsiteY14" fmla="*/ 2254225 h 3566160"/>
                  <a:gd name="connsiteX15" fmla="*/ 1475156 w 2385212"/>
                  <a:gd name="connsiteY15" fmla="*/ 2239823 h 3566160"/>
                  <a:gd name="connsiteX16" fmla="*/ 1399718 w 2385212"/>
                  <a:gd name="connsiteY16" fmla="*/ 2294001 h 3566160"/>
                  <a:gd name="connsiteX17" fmla="*/ 1272845 w 2385212"/>
                  <a:gd name="connsiteY17" fmla="*/ 2036826 h 3566160"/>
                  <a:gd name="connsiteX18" fmla="*/ 1105510 w 2385212"/>
                  <a:gd name="connsiteY18" fmla="*/ 1951787 h 3566160"/>
                  <a:gd name="connsiteX19" fmla="*/ 944347 w 2385212"/>
                  <a:gd name="connsiteY19" fmla="*/ 2030654 h 3566160"/>
                  <a:gd name="connsiteX20" fmla="*/ 829818 w 2385212"/>
                  <a:gd name="connsiteY20" fmla="*/ 1872234 h 3566160"/>
                  <a:gd name="connsiteX21" fmla="*/ 1094537 w 2385212"/>
                  <a:gd name="connsiteY21" fmla="*/ 1762506 h 3566160"/>
                  <a:gd name="connsiteX22" fmla="*/ 1164488 w 2385212"/>
                  <a:gd name="connsiteY22" fmla="*/ 1465555 h 3566160"/>
                  <a:gd name="connsiteX23" fmla="*/ 1025957 w 2385212"/>
                  <a:gd name="connsiteY23" fmla="*/ 1309878 h 3566160"/>
                  <a:gd name="connsiteX24" fmla="*/ 1016356 w 2385212"/>
                  <a:gd name="connsiteY24" fmla="*/ 953262 h 3566160"/>
                  <a:gd name="connsiteX25" fmla="*/ 871652 w 2385212"/>
                  <a:gd name="connsiteY25" fmla="*/ 818159 h 3566160"/>
                  <a:gd name="connsiteX26" fmla="*/ 640537 w 2385212"/>
                  <a:gd name="connsiteY26" fmla="*/ 887425 h 3566160"/>
                  <a:gd name="connsiteX27" fmla="*/ 528752 w 2385212"/>
                  <a:gd name="connsiteY27" fmla="*/ 1113053 h 3566160"/>
                  <a:gd name="connsiteX28" fmla="*/ 444398 w 2385212"/>
                  <a:gd name="connsiteY28" fmla="*/ 949833 h 3566160"/>
                  <a:gd name="connsiteX29" fmla="*/ 342214 w 2385212"/>
                  <a:gd name="connsiteY29" fmla="*/ 963549 h 3566160"/>
                  <a:gd name="connsiteX30" fmla="*/ 323012 w 2385212"/>
                  <a:gd name="connsiteY30" fmla="*/ 869594 h 3566160"/>
                  <a:gd name="connsiteX31" fmla="*/ 192710 w 2385212"/>
                  <a:gd name="connsiteY31" fmla="*/ 866165 h 3566160"/>
                  <a:gd name="connsiteX32" fmla="*/ 81610 w 2385212"/>
                  <a:gd name="connsiteY32" fmla="*/ 281178 h 3566160"/>
                  <a:gd name="connsiteX33" fmla="*/ 0 w 2385212"/>
                  <a:gd name="connsiteY33" fmla="*/ 222199 h 3566160"/>
                  <a:gd name="connsiteX34" fmla="*/ 0 w 2385212"/>
                  <a:gd name="connsiteY34" fmla="*/ 3394710 h 3566160"/>
                  <a:gd name="connsiteX35" fmla="*/ 171450 w 2385212"/>
                  <a:gd name="connsiteY35" fmla="*/ 3566160 h 3566160"/>
                  <a:gd name="connsiteX36" fmla="*/ 2213762 w 2385212"/>
                  <a:gd name="connsiteY36" fmla="*/ 3566160 h 3566160"/>
                  <a:gd name="connsiteX37" fmla="*/ 2385212 w 2385212"/>
                  <a:gd name="connsiteY37" fmla="*/ 3394710 h 3566160"/>
                  <a:gd name="connsiteX38" fmla="*/ 2385212 w 2385212"/>
                  <a:gd name="connsiteY38" fmla="*/ 1726844 h 3566160"/>
                  <a:gd name="connsiteX39" fmla="*/ 2385212 w 2385212"/>
                  <a:gd name="connsiteY39" fmla="*/ 1726844 h 356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385212" h="3566160">
                    <a:moveTo>
                      <a:pt x="2385212" y="1726844"/>
                    </a:moveTo>
                    <a:cubicBezTo>
                      <a:pt x="2177415" y="1726844"/>
                      <a:pt x="2008022" y="1557452"/>
                      <a:pt x="2008022" y="1349654"/>
                    </a:cubicBezTo>
                    <a:cubicBezTo>
                      <a:pt x="2008022" y="1141857"/>
                      <a:pt x="2177415" y="972464"/>
                      <a:pt x="2385212" y="972464"/>
                    </a:cubicBezTo>
                    <a:lnTo>
                      <a:pt x="2385212" y="972464"/>
                    </a:lnTo>
                    <a:lnTo>
                      <a:pt x="2385212" y="0"/>
                    </a:lnTo>
                    <a:cubicBezTo>
                      <a:pt x="2328291" y="31547"/>
                      <a:pt x="2277542" y="75438"/>
                      <a:pt x="2237080" y="126873"/>
                    </a:cubicBezTo>
                    <a:cubicBezTo>
                      <a:pt x="2154784" y="231115"/>
                      <a:pt x="2114321" y="366903"/>
                      <a:pt x="2124608" y="499948"/>
                    </a:cubicBezTo>
                    <a:cubicBezTo>
                      <a:pt x="2132152" y="593903"/>
                      <a:pt x="2160270" y="698144"/>
                      <a:pt x="2211019" y="783184"/>
                    </a:cubicBezTo>
                    <a:cubicBezTo>
                      <a:pt x="2184959" y="777697"/>
                      <a:pt x="2156841" y="779755"/>
                      <a:pt x="2130095" y="783184"/>
                    </a:cubicBezTo>
                    <a:cubicBezTo>
                      <a:pt x="2025853" y="797585"/>
                      <a:pt x="1920240" y="836676"/>
                      <a:pt x="1849603" y="914857"/>
                    </a:cubicBezTo>
                    <a:cubicBezTo>
                      <a:pt x="1778965" y="993038"/>
                      <a:pt x="1750847" y="1109624"/>
                      <a:pt x="1804340" y="1200150"/>
                    </a:cubicBezTo>
                    <a:cubicBezTo>
                      <a:pt x="1644548" y="1217295"/>
                      <a:pt x="1502588" y="1346911"/>
                      <a:pt x="1471041" y="1505331"/>
                    </a:cubicBezTo>
                    <a:cubicBezTo>
                      <a:pt x="1439494" y="1663751"/>
                      <a:pt x="1514932" y="1848917"/>
                      <a:pt x="1655521" y="1927098"/>
                    </a:cubicBezTo>
                    <a:cubicBezTo>
                      <a:pt x="1591742" y="1955216"/>
                      <a:pt x="1546479" y="2022424"/>
                      <a:pt x="1543736" y="2092376"/>
                    </a:cubicBezTo>
                    <a:cubicBezTo>
                      <a:pt x="1541678" y="2146554"/>
                      <a:pt x="1556766" y="2212391"/>
                      <a:pt x="1592428" y="2254225"/>
                    </a:cubicBezTo>
                    <a:cubicBezTo>
                      <a:pt x="1557452" y="2233651"/>
                      <a:pt x="1513561" y="2227478"/>
                      <a:pt x="1475156" y="2239823"/>
                    </a:cubicBezTo>
                    <a:cubicBezTo>
                      <a:pt x="1444981" y="2249424"/>
                      <a:pt x="1418234" y="2269312"/>
                      <a:pt x="1399718" y="2294001"/>
                    </a:cubicBezTo>
                    <a:cubicBezTo>
                      <a:pt x="1409319" y="2206904"/>
                      <a:pt x="1335938" y="2119808"/>
                      <a:pt x="1272845" y="2036826"/>
                    </a:cubicBezTo>
                    <a:cubicBezTo>
                      <a:pt x="1233754" y="1985391"/>
                      <a:pt x="1169975" y="1953158"/>
                      <a:pt x="1105510" y="1951787"/>
                    </a:cubicBezTo>
                    <a:cubicBezTo>
                      <a:pt x="1041044" y="1951101"/>
                      <a:pt x="985495" y="1980590"/>
                      <a:pt x="944347" y="2030654"/>
                    </a:cubicBezTo>
                    <a:cubicBezTo>
                      <a:pt x="942975" y="1962760"/>
                      <a:pt x="894283" y="1884578"/>
                      <a:pt x="829818" y="1872234"/>
                    </a:cubicBezTo>
                    <a:cubicBezTo>
                      <a:pt x="928573" y="1878406"/>
                      <a:pt x="1029386" y="1837258"/>
                      <a:pt x="1094537" y="1762506"/>
                    </a:cubicBezTo>
                    <a:cubicBezTo>
                      <a:pt x="1163803" y="1682953"/>
                      <a:pt x="1191235" y="1567739"/>
                      <a:pt x="1164488" y="1465555"/>
                    </a:cubicBezTo>
                    <a:cubicBezTo>
                      <a:pt x="1144600" y="1388745"/>
                      <a:pt x="1104824" y="1315364"/>
                      <a:pt x="1025957" y="1309878"/>
                    </a:cubicBezTo>
                    <a:cubicBezTo>
                      <a:pt x="1089050" y="1202893"/>
                      <a:pt x="1075334" y="1062990"/>
                      <a:pt x="1016356" y="953262"/>
                    </a:cubicBezTo>
                    <a:cubicBezTo>
                      <a:pt x="984123" y="893597"/>
                      <a:pt x="936117" y="838048"/>
                      <a:pt x="871652" y="818159"/>
                    </a:cubicBezTo>
                    <a:cubicBezTo>
                      <a:pt x="791413" y="792785"/>
                      <a:pt x="702259" y="829132"/>
                      <a:pt x="640537" y="887425"/>
                    </a:cubicBezTo>
                    <a:cubicBezTo>
                      <a:pt x="578815" y="945718"/>
                      <a:pt x="566471" y="1036930"/>
                      <a:pt x="528752" y="1113053"/>
                    </a:cubicBezTo>
                    <a:cubicBezTo>
                      <a:pt x="548640" y="1047902"/>
                      <a:pt x="508863" y="970407"/>
                      <a:pt x="444398" y="949833"/>
                    </a:cubicBezTo>
                    <a:cubicBezTo>
                      <a:pt x="406679" y="937489"/>
                      <a:pt x="369646" y="943661"/>
                      <a:pt x="342214" y="963549"/>
                    </a:cubicBezTo>
                    <a:cubicBezTo>
                      <a:pt x="350444" y="931316"/>
                      <a:pt x="344957" y="894969"/>
                      <a:pt x="323012" y="869594"/>
                    </a:cubicBezTo>
                    <a:cubicBezTo>
                      <a:pt x="283921" y="825017"/>
                      <a:pt x="229057" y="819531"/>
                      <a:pt x="192710" y="866165"/>
                    </a:cubicBezTo>
                    <a:cubicBezTo>
                      <a:pt x="285293" y="674827"/>
                      <a:pt x="237972" y="425196"/>
                      <a:pt x="81610" y="281178"/>
                    </a:cubicBezTo>
                    <a:cubicBezTo>
                      <a:pt x="56921" y="258547"/>
                      <a:pt x="29489" y="238658"/>
                      <a:pt x="0" y="222199"/>
                    </a:cubicBezTo>
                    <a:lnTo>
                      <a:pt x="0" y="3394710"/>
                    </a:lnTo>
                    <a:cubicBezTo>
                      <a:pt x="0" y="3489350"/>
                      <a:pt x="76809" y="3566160"/>
                      <a:pt x="171450" y="3566160"/>
                    </a:cubicBezTo>
                    <a:lnTo>
                      <a:pt x="2213762" y="3566160"/>
                    </a:lnTo>
                    <a:cubicBezTo>
                      <a:pt x="2308403" y="3566160"/>
                      <a:pt x="2385212" y="3489350"/>
                      <a:pt x="2385212" y="3394710"/>
                    </a:cubicBezTo>
                    <a:lnTo>
                      <a:pt x="2385212" y="1726844"/>
                    </a:lnTo>
                    <a:lnTo>
                      <a:pt x="2385212" y="1726844"/>
                    </a:ln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8E76FD4-F968-96BE-14F2-DBF6B702E77A}"/>
                  </a:ext>
                </a:extLst>
              </p:cNvPr>
              <p:cNvSpPr/>
              <p:nvPr/>
            </p:nvSpPr>
            <p:spPr>
              <a:xfrm>
                <a:off x="8460563" y="1620737"/>
                <a:ext cx="1596542" cy="3753191"/>
              </a:xfrm>
              <a:custGeom>
                <a:avLst/>
                <a:gdLst>
                  <a:gd name="connsiteX0" fmla="*/ 1596542 w 1596542"/>
                  <a:gd name="connsiteY0" fmla="*/ 1913190 h 3753191"/>
                  <a:gd name="connsiteX1" fmla="*/ 1219352 w 1596542"/>
                  <a:gd name="connsiteY1" fmla="*/ 1536000 h 3753191"/>
                  <a:gd name="connsiteX2" fmla="*/ 1596542 w 1596542"/>
                  <a:gd name="connsiteY2" fmla="*/ 1158810 h 3753191"/>
                  <a:gd name="connsiteX3" fmla="*/ 1596542 w 1596542"/>
                  <a:gd name="connsiteY3" fmla="*/ 1158810 h 3753191"/>
                  <a:gd name="connsiteX4" fmla="*/ 1596542 w 1596542"/>
                  <a:gd name="connsiteY4" fmla="*/ 66331 h 3753191"/>
                  <a:gd name="connsiteX5" fmla="*/ 1436065 w 1596542"/>
                  <a:gd name="connsiteY5" fmla="*/ 215149 h 3753191"/>
                  <a:gd name="connsiteX6" fmla="*/ 1364742 w 1596542"/>
                  <a:gd name="connsiteY6" fmla="*/ 152056 h 3753191"/>
                  <a:gd name="connsiteX7" fmla="*/ 1273531 w 1596542"/>
                  <a:gd name="connsiteY7" fmla="*/ 191146 h 3753191"/>
                  <a:gd name="connsiteX8" fmla="*/ 1207008 w 1596542"/>
                  <a:gd name="connsiteY8" fmla="*/ 270699 h 3753191"/>
                  <a:gd name="connsiteX9" fmla="*/ 1020470 w 1596542"/>
                  <a:gd name="connsiteY9" fmla="*/ 56044 h 3753191"/>
                  <a:gd name="connsiteX10" fmla="*/ 750265 w 1596542"/>
                  <a:gd name="connsiteY10" fmla="*/ 15582 h 3753191"/>
                  <a:gd name="connsiteX11" fmla="*/ 572643 w 1596542"/>
                  <a:gd name="connsiteY11" fmla="*/ 181545 h 3753191"/>
                  <a:gd name="connsiteX12" fmla="*/ 584302 w 1596542"/>
                  <a:gd name="connsiteY12" fmla="*/ 804937 h 3753191"/>
                  <a:gd name="connsiteX13" fmla="*/ 489661 w 1596542"/>
                  <a:gd name="connsiteY13" fmla="*/ 776820 h 3753191"/>
                  <a:gd name="connsiteX14" fmla="*/ 449199 w 1596542"/>
                  <a:gd name="connsiteY14" fmla="*/ 874203 h 3753191"/>
                  <a:gd name="connsiteX15" fmla="*/ 259232 w 1596542"/>
                  <a:gd name="connsiteY15" fmla="*/ 766533 h 3753191"/>
                  <a:gd name="connsiteX16" fmla="*/ 56235 w 1596542"/>
                  <a:gd name="connsiteY16" fmla="*/ 817968 h 3753191"/>
                  <a:gd name="connsiteX17" fmla="*/ 0 w 1596542"/>
                  <a:gd name="connsiteY17" fmla="*/ 990789 h 3753191"/>
                  <a:gd name="connsiteX18" fmla="*/ 24003 w 1596542"/>
                  <a:gd name="connsiteY18" fmla="*/ 1136865 h 3753191"/>
                  <a:gd name="connsiteX19" fmla="*/ 207111 w 1596542"/>
                  <a:gd name="connsiteY19" fmla="*/ 1379638 h 3753191"/>
                  <a:gd name="connsiteX20" fmla="*/ 194767 w 1596542"/>
                  <a:gd name="connsiteY20" fmla="*/ 1391982 h 3753191"/>
                  <a:gd name="connsiteX21" fmla="*/ 176936 w 1596542"/>
                  <a:gd name="connsiteY21" fmla="*/ 1517484 h 3753191"/>
                  <a:gd name="connsiteX22" fmla="*/ 174879 w 1596542"/>
                  <a:gd name="connsiteY22" fmla="*/ 1539429 h 3753191"/>
                  <a:gd name="connsiteX23" fmla="*/ 212598 w 1596542"/>
                  <a:gd name="connsiteY23" fmla="*/ 1694420 h 3753191"/>
                  <a:gd name="connsiteX24" fmla="*/ 687172 w 1596542"/>
                  <a:gd name="connsiteY24" fmla="*/ 2057894 h 3753191"/>
                  <a:gd name="connsiteX25" fmla="*/ 703631 w 1596542"/>
                  <a:gd name="connsiteY25" fmla="*/ 2054465 h 3753191"/>
                  <a:gd name="connsiteX26" fmla="*/ 864108 w 1596542"/>
                  <a:gd name="connsiteY26" fmla="*/ 1924849 h 3753191"/>
                  <a:gd name="connsiteX27" fmla="*/ 979322 w 1596542"/>
                  <a:gd name="connsiteY27" fmla="*/ 2036634 h 3753191"/>
                  <a:gd name="connsiteX28" fmla="*/ 1091794 w 1596542"/>
                  <a:gd name="connsiteY28" fmla="*/ 2110700 h 3753191"/>
                  <a:gd name="connsiteX29" fmla="*/ 1092479 w 1596542"/>
                  <a:gd name="connsiteY29" fmla="*/ 2110700 h 3753191"/>
                  <a:gd name="connsiteX30" fmla="*/ 1095223 w 1596542"/>
                  <a:gd name="connsiteY30" fmla="*/ 2719691 h 3753191"/>
                  <a:gd name="connsiteX31" fmla="*/ 1143914 w 1596542"/>
                  <a:gd name="connsiteY31" fmla="*/ 3572826 h 3753191"/>
                  <a:gd name="connsiteX32" fmla="*/ 1161059 w 1596542"/>
                  <a:gd name="connsiteY32" fmla="*/ 3753191 h 3753191"/>
                  <a:gd name="connsiteX33" fmla="*/ 1213866 w 1596542"/>
                  <a:gd name="connsiteY33" fmla="*/ 3753191 h 3753191"/>
                  <a:gd name="connsiteX34" fmla="*/ 1190549 w 1596542"/>
                  <a:gd name="connsiteY34" fmla="*/ 3544709 h 3753191"/>
                  <a:gd name="connsiteX35" fmla="*/ 1144600 w 1596542"/>
                  <a:gd name="connsiteY35" fmla="*/ 2691573 h 3753191"/>
                  <a:gd name="connsiteX36" fmla="*/ 1143914 w 1596542"/>
                  <a:gd name="connsiteY36" fmla="*/ 2675800 h 3753191"/>
                  <a:gd name="connsiteX37" fmla="*/ 1148715 w 1596542"/>
                  <a:gd name="connsiteY37" fmla="*/ 2668256 h 3753191"/>
                  <a:gd name="connsiteX38" fmla="*/ 1370914 w 1596542"/>
                  <a:gd name="connsiteY38" fmla="*/ 2361017 h 3753191"/>
                  <a:gd name="connsiteX39" fmla="*/ 1448410 w 1596542"/>
                  <a:gd name="connsiteY39" fmla="*/ 2242374 h 3753191"/>
                  <a:gd name="connsiteX40" fmla="*/ 1596542 w 1596542"/>
                  <a:gd name="connsiteY40" fmla="*/ 2189567 h 3753191"/>
                  <a:gd name="connsiteX41" fmla="*/ 1596542 w 1596542"/>
                  <a:gd name="connsiteY41" fmla="*/ 1913190 h 3753191"/>
                  <a:gd name="connsiteX42" fmla="*/ 1596542 w 1596542"/>
                  <a:gd name="connsiteY42" fmla="*/ 1913190 h 3753191"/>
                  <a:gd name="connsiteX43" fmla="*/ 1072591 w 1596542"/>
                  <a:gd name="connsiteY43" fmla="*/ 2062694 h 3753191"/>
                  <a:gd name="connsiteX44" fmla="*/ 1091794 w 1596542"/>
                  <a:gd name="connsiteY44" fmla="*/ 2063380 h 3753191"/>
                  <a:gd name="connsiteX45" fmla="*/ 1091794 w 1596542"/>
                  <a:gd name="connsiteY45" fmla="*/ 2077782 h 3753191"/>
                  <a:gd name="connsiteX46" fmla="*/ 1072591 w 1596542"/>
                  <a:gd name="connsiteY46" fmla="*/ 2062694 h 3753191"/>
                  <a:gd name="connsiteX47" fmla="*/ 1318793 w 1596542"/>
                  <a:gd name="connsiteY47" fmla="*/ 2357588 h 3753191"/>
                  <a:gd name="connsiteX48" fmla="*/ 1141857 w 1596542"/>
                  <a:gd name="connsiteY48" fmla="*/ 2583902 h 3753191"/>
                  <a:gd name="connsiteX49" fmla="*/ 1130198 w 1596542"/>
                  <a:gd name="connsiteY49" fmla="*/ 2060637 h 3753191"/>
                  <a:gd name="connsiteX50" fmla="*/ 1218667 w 1596542"/>
                  <a:gd name="connsiteY50" fmla="*/ 2012631 h 3753191"/>
                  <a:gd name="connsiteX51" fmla="*/ 1185062 w 1596542"/>
                  <a:gd name="connsiteY51" fmla="*/ 2182024 h 3753191"/>
                  <a:gd name="connsiteX52" fmla="*/ 1314679 w 1596542"/>
                  <a:gd name="connsiteY52" fmla="*/ 2249232 h 3753191"/>
                  <a:gd name="connsiteX53" fmla="*/ 1391488 w 1596542"/>
                  <a:gd name="connsiteY53" fmla="*/ 2249918 h 3753191"/>
                  <a:gd name="connsiteX54" fmla="*/ 1318793 w 1596542"/>
                  <a:gd name="connsiteY54" fmla="*/ 2357588 h 3753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596542" h="3753191">
                    <a:moveTo>
                      <a:pt x="1596542" y="1913190"/>
                    </a:moveTo>
                    <a:cubicBezTo>
                      <a:pt x="1388745" y="1913190"/>
                      <a:pt x="1219352" y="1743798"/>
                      <a:pt x="1219352" y="1536000"/>
                    </a:cubicBezTo>
                    <a:cubicBezTo>
                      <a:pt x="1219352" y="1328203"/>
                      <a:pt x="1388745" y="1158810"/>
                      <a:pt x="1596542" y="1158810"/>
                    </a:cubicBezTo>
                    <a:lnTo>
                      <a:pt x="1596542" y="1158810"/>
                    </a:lnTo>
                    <a:lnTo>
                      <a:pt x="1596542" y="66331"/>
                    </a:lnTo>
                    <a:cubicBezTo>
                      <a:pt x="1533449" y="104050"/>
                      <a:pt x="1477899" y="154113"/>
                      <a:pt x="1436065" y="215149"/>
                    </a:cubicBezTo>
                    <a:cubicBezTo>
                      <a:pt x="1431950" y="180859"/>
                      <a:pt x="1399032" y="154799"/>
                      <a:pt x="1364742" y="152056"/>
                    </a:cubicBezTo>
                    <a:cubicBezTo>
                      <a:pt x="1331138" y="149998"/>
                      <a:pt x="1298219" y="167143"/>
                      <a:pt x="1273531" y="191146"/>
                    </a:cubicBezTo>
                    <a:cubicBezTo>
                      <a:pt x="1248842" y="215149"/>
                      <a:pt x="1224153" y="240524"/>
                      <a:pt x="1207008" y="270699"/>
                    </a:cubicBezTo>
                    <a:cubicBezTo>
                      <a:pt x="1160374" y="186346"/>
                      <a:pt x="1100023" y="107479"/>
                      <a:pt x="1020470" y="56044"/>
                    </a:cubicBezTo>
                    <a:cubicBezTo>
                      <a:pt x="940918" y="4609"/>
                      <a:pt x="838733" y="-17337"/>
                      <a:pt x="750265" y="15582"/>
                    </a:cubicBezTo>
                    <a:cubicBezTo>
                      <a:pt x="673456" y="43699"/>
                      <a:pt x="613791" y="108850"/>
                      <a:pt x="572643" y="181545"/>
                    </a:cubicBezTo>
                    <a:cubicBezTo>
                      <a:pt x="467030" y="367397"/>
                      <a:pt x="469773" y="625258"/>
                      <a:pt x="584302" y="804937"/>
                    </a:cubicBezTo>
                    <a:cubicBezTo>
                      <a:pt x="563042" y="776820"/>
                      <a:pt x="522580" y="763789"/>
                      <a:pt x="489661" y="776820"/>
                    </a:cubicBezTo>
                    <a:cubicBezTo>
                      <a:pt x="453314" y="791907"/>
                      <a:pt x="438912" y="835113"/>
                      <a:pt x="449199" y="874203"/>
                    </a:cubicBezTo>
                    <a:cubicBezTo>
                      <a:pt x="392277" y="826883"/>
                      <a:pt x="330555" y="783678"/>
                      <a:pt x="259232" y="766533"/>
                    </a:cubicBezTo>
                    <a:cubicBezTo>
                      <a:pt x="187909" y="749388"/>
                      <a:pt x="106299" y="763104"/>
                      <a:pt x="56235" y="817968"/>
                    </a:cubicBezTo>
                    <a:cubicBezTo>
                      <a:pt x="14402" y="863230"/>
                      <a:pt x="686" y="928381"/>
                      <a:pt x="0" y="990789"/>
                    </a:cubicBezTo>
                    <a:cubicBezTo>
                      <a:pt x="0" y="1040853"/>
                      <a:pt x="8229" y="1090230"/>
                      <a:pt x="24003" y="1136865"/>
                    </a:cubicBezTo>
                    <a:cubicBezTo>
                      <a:pt x="56921" y="1234934"/>
                      <a:pt x="122072" y="1321345"/>
                      <a:pt x="207111" y="1379638"/>
                    </a:cubicBezTo>
                    <a:cubicBezTo>
                      <a:pt x="202311" y="1383753"/>
                      <a:pt x="198196" y="1387867"/>
                      <a:pt x="194767" y="1391982"/>
                    </a:cubicBezTo>
                    <a:cubicBezTo>
                      <a:pt x="171450" y="1422157"/>
                      <a:pt x="168707" y="1469478"/>
                      <a:pt x="176936" y="1517484"/>
                    </a:cubicBezTo>
                    <a:cubicBezTo>
                      <a:pt x="175565" y="1525027"/>
                      <a:pt x="174879" y="1531885"/>
                      <a:pt x="174879" y="1539429"/>
                    </a:cubicBezTo>
                    <a:cubicBezTo>
                      <a:pt x="172821" y="1592922"/>
                      <a:pt x="189966" y="1645728"/>
                      <a:pt x="212598" y="1694420"/>
                    </a:cubicBezTo>
                    <a:cubicBezTo>
                      <a:pt x="287350" y="1854897"/>
                      <a:pt x="493776" y="2090126"/>
                      <a:pt x="687172" y="2057894"/>
                    </a:cubicBezTo>
                    <a:cubicBezTo>
                      <a:pt x="692658" y="2057208"/>
                      <a:pt x="698144" y="2055836"/>
                      <a:pt x="703631" y="2054465"/>
                    </a:cubicBezTo>
                    <a:cubicBezTo>
                      <a:pt x="771525" y="2038006"/>
                      <a:pt x="831875" y="1989314"/>
                      <a:pt x="864108" y="1924849"/>
                    </a:cubicBezTo>
                    <a:cubicBezTo>
                      <a:pt x="850392" y="1952966"/>
                      <a:pt x="927202" y="2007145"/>
                      <a:pt x="979322" y="2036634"/>
                    </a:cubicBezTo>
                    <a:cubicBezTo>
                      <a:pt x="1014984" y="2065438"/>
                      <a:pt x="1052703" y="2090812"/>
                      <a:pt x="1091794" y="2110700"/>
                    </a:cubicBezTo>
                    <a:cubicBezTo>
                      <a:pt x="1091794" y="2110700"/>
                      <a:pt x="1092479" y="2110700"/>
                      <a:pt x="1092479" y="2110700"/>
                    </a:cubicBezTo>
                    <a:cubicBezTo>
                      <a:pt x="1092479" y="2313698"/>
                      <a:pt x="1090422" y="2516694"/>
                      <a:pt x="1095223" y="2719691"/>
                    </a:cubicBezTo>
                    <a:cubicBezTo>
                      <a:pt x="1101395" y="3004298"/>
                      <a:pt x="1114425" y="3289591"/>
                      <a:pt x="1143914" y="3572826"/>
                    </a:cubicBezTo>
                    <a:cubicBezTo>
                      <a:pt x="1150087" y="3632491"/>
                      <a:pt x="1155573" y="3692841"/>
                      <a:pt x="1161059" y="3753191"/>
                    </a:cubicBezTo>
                    <a:lnTo>
                      <a:pt x="1213866" y="3753191"/>
                    </a:lnTo>
                    <a:cubicBezTo>
                      <a:pt x="1204951" y="3683240"/>
                      <a:pt x="1197407" y="3613289"/>
                      <a:pt x="1190549" y="3544709"/>
                    </a:cubicBezTo>
                    <a:cubicBezTo>
                      <a:pt x="1162431" y="3261473"/>
                      <a:pt x="1150772" y="2976180"/>
                      <a:pt x="1144600" y="2691573"/>
                    </a:cubicBezTo>
                    <a:cubicBezTo>
                      <a:pt x="1144600" y="2686087"/>
                      <a:pt x="1144600" y="2681286"/>
                      <a:pt x="1143914" y="2675800"/>
                    </a:cubicBezTo>
                    <a:cubicBezTo>
                      <a:pt x="1145972" y="2673743"/>
                      <a:pt x="1147343" y="2671685"/>
                      <a:pt x="1148715" y="2668256"/>
                    </a:cubicBezTo>
                    <a:cubicBezTo>
                      <a:pt x="1196035" y="2555785"/>
                      <a:pt x="1301648" y="2461830"/>
                      <a:pt x="1370914" y="2361017"/>
                    </a:cubicBezTo>
                    <a:cubicBezTo>
                      <a:pt x="1397660" y="2322613"/>
                      <a:pt x="1423721" y="2282837"/>
                      <a:pt x="1448410" y="2242374"/>
                    </a:cubicBezTo>
                    <a:cubicBezTo>
                      <a:pt x="1499845" y="2232773"/>
                      <a:pt x="1549908" y="2214942"/>
                      <a:pt x="1596542" y="2189567"/>
                    </a:cubicBezTo>
                    <a:lnTo>
                      <a:pt x="1596542" y="1913190"/>
                    </a:lnTo>
                    <a:lnTo>
                      <a:pt x="1596542" y="1913190"/>
                    </a:lnTo>
                    <a:close/>
                    <a:moveTo>
                      <a:pt x="1072591" y="2062694"/>
                    </a:moveTo>
                    <a:cubicBezTo>
                      <a:pt x="1078763" y="2063380"/>
                      <a:pt x="1084936" y="2063380"/>
                      <a:pt x="1091794" y="2063380"/>
                    </a:cubicBezTo>
                    <a:cubicBezTo>
                      <a:pt x="1091794" y="2068181"/>
                      <a:pt x="1091794" y="2072981"/>
                      <a:pt x="1091794" y="2077782"/>
                    </a:cubicBezTo>
                    <a:cubicBezTo>
                      <a:pt x="1084936" y="2072981"/>
                      <a:pt x="1078763" y="2068181"/>
                      <a:pt x="1072591" y="2062694"/>
                    </a:cubicBezTo>
                    <a:close/>
                    <a:moveTo>
                      <a:pt x="1318793" y="2357588"/>
                    </a:moveTo>
                    <a:cubicBezTo>
                      <a:pt x="1265301" y="2433026"/>
                      <a:pt x="1191920" y="2503664"/>
                      <a:pt x="1141857" y="2583902"/>
                    </a:cubicBezTo>
                    <a:cubicBezTo>
                      <a:pt x="1137742" y="2409710"/>
                      <a:pt x="1134313" y="2234831"/>
                      <a:pt x="1130198" y="2060637"/>
                    </a:cubicBezTo>
                    <a:cubicBezTo>
                      <a:pt x="1165174" y="2055151"/>
                      <a:pt x="1197407" y="2040749"/>
                      <a:pt x="1218667" y="2012631"/>
                    </a:cubicBezTo>
                    <a:cubicBezTo>
                      <a:pt x="1188491" y="2064752"/>
                      <a:pt x="1158316" y="2128532"/>
                      <a:pt x="1185062" y="2182024"/>
                    </a:cubicBezTo>
                    <a:cubicBezTo>
                      <a:pt x="1208380" y="2228658"/>
                      <a:pt x="1263929" y="2245118"/>
                      <a:pt x="1314679" y="2249232"/>
                    </a:cubicBezTo>
                    <a:cubicBezTo>
                      <a:pt x="1340053" y="2251289"/>
                      <a:pt x="1366114" y="2251289"/>
                      <a:pt x="1391488" y="2249918"/>
                    </a:cubicBezTo>
                    <a:cubicBezTo>
                      <a:pt x="1367485" y="2286266"/>
                      <a:pt x="1343482" y="2322613"/>
                      <a:pt x="1318793" y="2357588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017F2F9-00FC-4737-4CAE-4DA8FDA2CA02}"/>
                </a:ext>
              </a:extLst>
            </p:cNvPr>
            <p:cNvSpPr/>
            <p:nvPr/>
          </p:nvSpPr>
          <p:spPr>
            <a:xfrm>
              <a:off x="7671893" y="1484757"/>
              <a:ext cx="2385212" cy="3888486"/>
            </a:xfrm>
            <a:custGeom>
              <a:avLst/>
              <a:gdLst>
                <a:gd name="connsiteX0" fmla="*/ 2213762 w 2385212"/>
                <a:gd name="connsiteY0" fmla="*/ 3888486 h 3888486"/>
                <a:gd name="connsiteX1" fmla="*/ 171450 w 2385212"/>
                <a:gd name="connsiteY1" fmla="*/ 3888486 h 3888486"/>
                <a:gd name="connsiteX2" fmla="*/ 0 w 2385212"/>
                <a:gd name="connsiteY2" fmla="*/ 3717036 h 3888486"/>
                <a:gd name="connsiteX3" fmla="*/ 0 w 2385212"/>
                <a:gd name="connsiteY3" fmla="*/ 171450 h 3888486"/>
                <a:gd name="connsiteX4" fmla="*/ 171450 w 2385212"/>
                <a:gd name="connsiteY4" fmla="*/ 0 h 3888486"/>
                <a:gd name="connsiteX5" fmla="*/ 2213762 w 2385212"/>
                <a:gd name="connsiteY5" fmla="*/ 0 h 3888486"/>
                <a:gd name="connsiteX6" fmla="*/ 2385212 w 2385212"/>
                <a:gd name="connsiteY6" fmla="*/ 171450 h 3888486"/>
                <a:gd name="connsiteX7" fmla="*/ 2385212 w 2385212"/>
                <a:gd name="connsiteY7" fmla="*/ 3717722 h 3888486"/>
                <a:gd name="connsiteX8" fmla="*/ 2213762 w 2385212"/>
                <a:gd name="connsiteY8" fmla="*/ 3888486 h 388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5212" h="3888486">
                  <a:moveTo>
                    <a:pt x="2213762" y="3888486"/>
                  </a:moveTo>
                  <a:lnTo>
                    <a:pt x="171450" y="3888486"/>
                  </a:lnTo>
                  <a:cubicBezTo>
                    <a:pt x="76809" y="3888486"/>
                    <a:pt x="0" y="3811676"/>
                    <a:pt x="0" y="3717036"/>
                  </a:cubicBezTo>
                  <a:lnTo>
                    <a:pt x="0" y="171450"/>
                  </a:lnTo>
                  <a:cubicBezTo>
                    <a:pt x="0" y="76810"/>
                    <a:pt x="76809" y="0"/>
                    <a:pt x="171450" y="0"/>
                  </a:cubicBezTo>
                  <a:lnTo>
                    <a:pt x="2213762" y="0"/>
                  </a:lnTo>
                  <a:cubicBezTo>
                    <a:pt x="2308403" y="0"/>
                    <a:pt x="2385212" y="76810"/>
                    <a:pt x="2385212" y="171450"/>
                  </a:cubicBezTo>
                  <a:lnTo>
                    <a:pt x="2385212" y="3717722"/>
                  </a:lnTo>
                  <a:cubicBezTo>
                    <a:pt x="2385212" y="3811676"/>
                    <a:pt x="2308403" y="3888486"/>
                    <a:pt x="2213762" y="3888486"/>
                  </a:cubicBezTo>
                  <a:close/>
                </a:path>
              </a:pathLst>
            </a:custGeom>
            <a:noFill/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3" name="Graphic 55">
              <a:extLst>
                <a:ext uri="{FF2B5EF4-FFF2-40B4-BE49-F238E27FC236}">
                  <a16:creationId xmlns:a16="http://schemas.microsoft.com/office/drawing/2014/main" id="{A9726E20-F9AF-1992-47F3-546F9CE49204}"/>
                </a:ext>
              </a:extLst>
            </p:cNvPr>
            <p:cNvGrpSpPr/>
            <p:nvPr/>
          </p:nvGrpSpPr>
          <p:grpSpPr>
            <a:xfrm>
              <a:off x="7281342" y="2372511"/>
              <a:ext cx="2355489" cy="3001417"/>
              <a:chOff x="7281342" y="2372511"/>
              <a:chExt cx="2355489" cy="3001417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52AA72E-EF69-FB8C-75E8-AC0D5E8E36C3}"/>
                  </a:ext>
                </a:extLst>
              </p:cNvPr>
              <p:cNvSpPr/>
              <p:nvPr/>
            </p:nvSpPr>
            <p:spPr>
              <a:xfrm>
                <a:off x="8526448" y="2372511"/>
                <a:ext cx="1110382" cy="1496708"/>
              </a:xfrm>
              <a:custGeom>
                <a:avLst/>
                <a:gdLst>
                  <a:gd name="connsiteX0" fmla="*/ 392915 w 1110382"/>
                  <a:gd name="connsiteY0" fmla="*/ 4471 h 1496708"/>
                  <a:gd name="connsiteX1" fmla="*/ 588368 w 1110382"/>
                  <a:gd name="connsiteY1" fmla="*/ 138202 h 1496708"/>
                  <a:gd name="connsiteX2" fmla="*/ 664492 w 1110382"/>
                  <a:gd name="connsiteY2" fmla="*/ 346686 h 1496708"/>
                  <a:gd name="connsiteX3" fmla="*/ 888749 w 1110382"/>
                  <a:gd name="connsiteY3" fmla="*/ 635407 h 1496708"/>
                  <a:gd name="connsiteX4" fmla="*/ 1093117 w 1110382"/>
                  <a:gd name="connsiteY4" fmla="*/ 996138 h 1496708"/>
                  <a:gd name="connsiteX5" fmla="*/ 752274 w 1110382"/>
                  <a:gd name="connsiteY5" fmla="*/ 1485114 h 1496708"/>
                  <a:gd name="connsiteX6" fmla="*/ 287302 w 1110382"/>
                  <a:gd name="connsiteY6" fmla="*/ 1376757 h 1496708"/>
                  <a:gd name="connsiteX7" fmla="*/ 35613 w 1110382"/>
                  <a:gd name="connsiteY7" fmla="*/ 771882 h 1496708"/>
                  <a:gd name="connsiteX8" fmla="*/ 238610 w 1110382"/>
                  <a:gd name="connsiteY8" fmla="*/ 359716 h 1496708"/>
                  <a:gd name="connsiteX9" fmla="*/ 392915 w 1110382"/>
                  <a:gd name="connsiteY9" fmla="*/ 4471 h 149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382" h="1496708">
                    <a:moveTo>
                      <a:pt x="392915" y="4471"/>
                    </a:moveTo>
                    <a:cubicBezTo>
                      <a:pt x="536247" y="-22275"/>
                      <a:pt x="577395" y="77166"/>
                      <a:pt x="588368" y="138202"/>
                    </a:cubicBezTo>
                    <a:cubicBezTo>
                      <a:pt x="599341" y="199239"/>
                      <a:pt x="584253" y="274677"/>
                      <a:pt x="664492" y="346686"/>
                    </a:cubicBezTo>
                    <a:cubicBezTo>
                      <a:pt x="784507" y="455042"/>
                      <a:pt x="864059" y="453670"/>
                      <a:pt x="888749" y="635407"/>
                    </a:cubicBezTo>
                    <a:cubicBezTo>
                      <a:pt x="912752" y="811658"/>
                      <a:pt x="1056770" y="882295"/>
                      <a:pt x="1093117" y="996138"/>
                    </a:cubicBezTo>
                    <a:cubicBezTo>
                      <a:pt x="1157582" y="1196392"/>
                      <a:pt x="1040996" y="1393216"/>
                      <a:pt x="752274" y="1485114"/>
                    </a:cubicBezTo>
                    <a:cubicBezTo>
                      <a:pt x="600026" y="1533805"/>
                      <a:pt x="355196" y="1415848"/>
                      <a:pt x="287302" y="1376757"/>
                    </a:cubicBezTo>
                    <a:cubicBezTo>
                      <a:pt x="159743" y="1304748"/>
                      <a:pt x="-93317" y="1000253"/>
                      <a:pt x="35613" y="771882"/>
                    </a:cubicBezTo>
                    <a:cubicBezTo>
                      <a:pt x="164543" y="543510"/>
                      <a:pt x="287987" y="497562"/>
                      <a:pt x="238610" y="359716"/>
                    </a:cubicBezTo>
                    <a:cubicBezTo>
                      <a:pt x="196776" y="241758"/>
                      <a:pt x="202262" y="39447"/>
                      <a:pt x="392915" y="4471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E5EEE80-3716-C01C-989D-F32CE15239B0}"/>
                  </a:ext>
                </a:extLst>
              </p:cNvPr>
              <p:cNvSpPr/>
              <p:nvPr/>
            </p:nvSpPr>
            <p:spPr>
              <a:xfrm>
                <a:off x="9020176" y="4017416"/>
                <a:ext cx="129816" cy="186632"/>
              </a:xfrm>
              <a:custGeom>
                <a:avLst/>
                <a:gdLst>
                  <a:gd name="connsiteX0" fmla="*/ 129616 w 129816"/>
                  <a:gd name="connsiteY0" fmla="*/ 129616 h 186632"/>
                  <a:gd name="connsiteX1" fmla="*/ 0 w 129816"/>
                  <a:gd name="connsiteY1" fmla="*/ 183794 h 186632"/>
                  <a:gd name="connsiteX2" fmla="*/ 3429 w 129816"/>
                  <a:gd name="connsiteY2" fmla="*/ 0 h 186632"/>
                  <a:gd name="connsiteX3" fmla="*/ 129616 w 129816"/>
                  <a:gd name="connsiteY3" fmla="*/ 129616 h 18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816" h="186632">
                    <a:moveTo>
                      <a:pt x="129616" y="129616"/>
                    </a:moveTo>
                    <a:cubicBezTo>
                      <a:pt x="129616" y="129616"/>
                      <a:pt x="140589" y="201625"/>
                      <a:pt x="0" y="183794"/>
                    </a:cubicBezTo>
                    <a:lnTo>
                      <a:pt x="3429" y="0"/>
                    </a:lnTo>
                    <a:cubicBezTo>
                      <a:pt x="3429" y="0"/>
                      <a:pt x="93269" y="14402"/>
                      <a:pt x="129616" y="129616"/>
                    </a:cubicBezTo>
                    <a:close/>
                  </a:path>
                </a:pathLst>
              </a:custGeom>
              <a:solidFill>
                <a:srgbClr val="18A06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6" name="Graphic 55">
                <a:extLst>
                  <a:ext uri="{FF2B5EF4-FFF2-40B4-BE49-F238E27FC236}">
                    <a16:creationId xmlns:a16="http://schemas.microsoft.com/office/drawing/2014/main" id="{7C2A6F69-174E-3894-4640-E51F62B1371C}"/>
                  </a:ext>
                </a:extLst>
              </p:cNvPr>
              <p:cNvGrpSpPr/>
              <p:nvPr/>
            </p:nvGrpSpPr>
            <p:grpSpPr>
              <a:xfrm>
                <a:off x="8730276" y="2383316"/>
                <a:ext cx="345939" cy="659309"/>
                <a:chOff x="8730276" y="2383316"/>
                <a:chExt cx="345939" cy="659309"/>
              </a:xfrm>
            </p:grpSpPr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5838F5E5-A708-8B09-7BDD-FD21C0125F40}"/>
                    </a:ext>
                  </a:extLst>
                </p:cNvPr>
                <p:cNvSpPr/>
                <p:nvPr/>
              </p:nvSpPr>
              <p:spPr>
                <a:xfrm>
                  <a:off x="8730276" y="2587523"/>
                  <a:ext cx="292756" cy="455103"/>
                </a:xfrm>
                <a:custGeom>
                  <a:avLst/>
                  <a:gdLst>
                    <a:gd name="connsiteX0" fmla="*/ 228178 w 292756"/>
                    <a:gd name="connsiteY0" fmla="*/ 41834 h 455103"/>
                    <a:gd name="connsiteX1" fmla="*/ 19695 w 292756"/>
                    <a:gd name="connsiteY1" fmla="*/ 419710 h 455103"/>
                    <a:gd name="connsiteX2" fmla="*/ 244637 w 292756"/>
                    <a:gd name="connsiteY2" fmla="*/ 315468 h 455103"/>
                    <a:gd name="connsiteX3" fmla="*/ 292643 w 292756"/>
                    <a:gd name="connsiteY3" fmla="*/ 0 h 455103"/>
                    <a:gd name="connsiteX4" fmla="*/ 228178 w 292756"/>
                    <a:gd name="connsiteY4" fmla="*/ 41834 h 455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2756" h="455103">
                      <a:moveTo>
                        <a:pt x="228178" y="41834"/>
                      </a:moveTo>
                      <a:cubicBezTo>
                        <a:pt x="228178" y="41834"/>
                        <a:pt x="243951" y="198882"/>
                        <a:pt x="19695" y="419710"/>
                      </a:cubicBezTo>
                      <a:cubicBezTo>
                        <a:pt x="-73574" y="512293"/>
                        <a:pt x="191830" y="403936"/>
                        <a:pt x="244637" y="315468"/>
                      </a:cubicBezTo>
                      <a:cubicBezTo>
                        <a:pt x="297444" y="227000"/>
                        <a:pt x="292643" y="0"/>
                        <a:pt x="292643" y="0"/>
                      </a:cubicBezTo>
                      <a:lnTo>
                        <a:pt x="228178" y="41834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F6D129"/>
                    </a:gs>
                    <a:gs pos="100000">
                      <a:srgbClr val="EDC624"/>
                    </a:gs>
                  </a:gsLst>
                  <a:lin ang="17753181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9324793C-28BB-556C-AADB-C22D8B0AA91A}"/>
                    </a:ext>
                  </a:extLst>
                </p:cNvPr>
                <p:cNvSpPr/>
                <p:nvPr/>
              </p:nvSpPr>
              <p:spPr>
                <a:xfrm>
                  <a:off x="8904962" y="2642387"/>
                  <a:ext cx="117271" cy="165963"/>
                </a:xfrm>
                <a:custGeom>
                  <a:avLst/>
                  <a:gdLst>
                    <a:gd name="connsiteX0" fmla="*/ 0 w 117271"/>
                    <a:gd name="connsiteY0" fmla="*/ 165964 h 165963"/>
                    <a:gd name="connsiteX1" fmla="*/ 113157 w 117271"/>
                    <a:gd name="connsiteY1" fmla="*/ 74752 h 165963"/>
                    <a:gd name="connsiteX2" fmla="*/ 117272 w 117271"/>
                    <a:gd name="connsiteY2" fmla="*/ 0 h 165963"/>
                    <a:gd name="connsiteX3" fmla="*/ 52807 w 117271"/>
                    <a:gd name="connsiteY3" fmla="*/ 14402 h 165963"/>
                    <a:gd name="connsiteX4" fmla="*/ 0 w 117271"/>
                    <a:gd name="connsiteY4" fmla="*/ 165964 h 165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271" h="165963">
                      <a:moveTo>
                        <a:pt x="0" y="165964"/>
                      </a:moveTo>
                      <a:cubicBezTo>
                        <a:pt x="36347" y="143332"/>
                        <a:pt x="74066" y="113157"/>
                        <a:pt x="113157" y="74752"/>
                      </a:cubicBezTo>
                      <a:cubicBezTo>
                        <a:pt x="115214" y="47320"/>
                        <a:pt x="116586" y="21260"/>
                        <a:pt x="117272" y="0"/>
                      </a:cubicBezTo>
                      <a:lnTo>
                        <a:pt x="52807" y="14402"/>
                      </a:lnTo>
                      <a:cubicBezTo>
                        <a:pt x="49378" y="44577"/>
                        <a:pt x="37719" y="96698"/>
                        <a:pt x="0" y="165964"/>
                      </a:cubicBezTo>
                      <a:close/>
                    </a:path>
                  </a:pathLst>
                </a:custGeom>
                <a:solidFill>
                  <a:srgbClr val="EDC624">
                    <a:alpha val="30000"/>
                  </a:srgbClr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" name="Graphic 55">
                  <a:extLst>
                    <a:ext uri="{FF2B5EF4-FFF2-40B4-BE49-F238E27FC236}">
                      <a16:creationId xmlns:a16="http://schemas.microsoft.com/office/drawing/2014/main" id="{75CFD2C6-02F4-7076-F0A5-B7D7933666EF}"/>
                    </a:ext>
                  </a:extLst>
                </p:cNvPr>
                <p:cNvGrpSpPr/>
                <p:nvPr/>
              </p:nvGrpSpPr>
              <p:grpSpPr>
                <a:xfrm>
                  <a:off x="8775181" y="2383316"/>
                  <a:ext cx="301035" cy="391853"/>
                  <a:chOff x="8775181" y="2383316"/>
                  <a:chExt cx="301035" cy="391853"/>
                </a:xfrm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A39C0BFD-C0DD-5D66-76FA-4C6AAC047AE0}"/>
                      </a:ext>
                    </a:extLst>
                  </p:cNvPr>
                  <p:cNvSpPr/>
                  <p:nvPr/>
                </p:nvSpPr>
                <p:spPr>
                  <a:xfrm>
                    <a:off x="8777123" y="2387124"/>
                    <a:ext cx="299092" cy="388046"/>
                  </a:xfrm>
                  <a:custGeom>
                    <a:avLst/>
                    <a:gdLst>
                      <a:gd name="connsiteX0" fmla="*/ 53772 w 299092"/>
                      <a:gd name="connsiteY0" fmla="*/ 386251 h 388046"/>
                      <a:gd name="connsiteX1" fmla="*/ 234823 w 299092"/>
                      <a:gd name="connsiteY1" fmla="*/ 282695 h 388046"/>
                      <a:gd name="connsiteX2" fmla="*/ 295174 w 299092"/>
                      <a:gd name="connsiteY2" fmla="*/ 233318 h 388046"/>
                      <a:gd name="connsiteX3" fmla="*/ 256769 w 299092"/>
                      <a:gd name="connsiteY3" fmla="*/ 185998 h 388046"/>
                      <a:gd name="connsiteX4" fmla="*/ 169672 w 299092"/>
                      <a:gd name="connsiteY4" fmla="*/ 146 h 388046"/>
                      <a:gd name="connsiteX5" fmla="*/ 53772 w 299092"/>
                      <a:gd name="connsiteY5" fmla="*/ 386251 h 388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92" h="388046">
                        <a:moveTo>
                          <a:pt x="53772" y="386251"/>
                        </a:moveTo>
                        <a:cubicBezTo>
                          <a:pt x="99035" y="395852"/>
                          <a:pt x="151156" y="367735"/>
                          <a:pt x="234823" y="282695"/>
                        </a:cubicBezTo>
                        <a:cubicBezTo>
                          <a:pt x="234823" y="282695"/>
                          <a:pt x="277343" y="288868"/>
                          <a:pt x="295174" y="233318"/>
                        </a:cubicBezTo>
                        <a:cubicBezTo>
                          <a:pt x="314376" y="174339"/>
                          <a:pt x="256769" y="185998"/>
                          <a:pt x="256769" y="185998"/>
                        </a:cubicBezTo>
                        <a:cubicBezTo>
                          <a:pt x="256769" y="185998"/>
                          <a:pt x="262255" y="-6026"/>
                          <a:pt x="169672" y="146"/>
                        </a:cubicBezTo>
                        <a:cubicBezTo>
                          <a:pt x="-77902" y="15919"/>
                          <a:pt x="4394" y="375964"/>
                          <a:pt x="53772" y="386251"/>
                        </a:cubicBezTo>
                        <a:close/>
                      </a:path>
                    </a:pathLst>
                  </a:custGeom>
                  <a:solidFill>
                    <a:srgbClr val="FFDC2E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BB9E65FF-376F-09D2-6A86-6F9F7ED6D459}"/>
                      </a:ext>
                    </a:extLst>
                  </p:cNvPr>
                  <p:cNvSpPr/>
                  <p:nvPr/>
                </p:nvSpPr>
                <p:spPr>
                  <a:xfrm>
                    <a:off x="8858733" y="2383316"/>
                    <a:ext cx="196362" cy="189804"/>
                  </a:xfrm>
                  <a:custGeom>
                    <a:avLst/>
                    <a:gdLst>
                      <a:gd name="connsiteX0" fmla="*/ 43485 w 196362"/>
                      <a:gd name="connsiteY0" fmla="*/ 58131 h 189804"/>
                      <a:gd name="connsiteX1" fmla="*/ 175158 w 196362"/>
                      <a:gd name="connsiteY1" fmla="*/ 189805 h 189804"/>
                      <a:gd name="connsiteX2" fmla="*/ 190246 w 196362"/>
                      <a:gd name="connsiteY2" fmla="*/ 66361 h 189804"/>
                      <a:gd name="connsiteX3" fmla="*/ 120980 w 196362"/>
                      <a:gd name="connsiteY3" fmla="*/ 1895 h 189804"/>
                      <a:gd name="connsiteX4" fmla="*/ 43485 w 196362"/>
                      <a:gd name="connsiteY4" fmla="*/ 58131 h 189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362" h="189804">
                        <a:moveTo>
                          <a:pt x="43485" y="58131"/>
                        </a:moveTo>
                        <a:cubicBezTo>
                          <a:pt x="43485" y="58131"/>
                          <a:pt x="46914" y="176089"/>
                          <a:pt x="175158" y="189805"/>
                        </a:cubicBezTo>
                        <a:cubicBezTo>
                          <a:pt x="175158" y="189805"/>
                          <a:pt x="210134" y="95850"/>
                          <a:pt x="190246" y="66361"/>
                        </a:cubicBezTo>
                        <a:cubicBezTo>
                          <a:pt x="181331" y="54016"/>
                          <a:pt x="150470" y="8753"/>
                          <a:pt x="120980" y="1895"/>
                        </a:cubicBezTo>
                        <a:cubicBezTo>
                          <a:pt x="80518" y="-7706"/>
                          <a:pt x="-74473" y="20412"/>
                          <a:pt x="43485" y="58131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5726DFA8-0646-46C8-9F81-0312B360D351}"/>
                      </a:ext>
                    </a:extLst>
                  </p:cNvPr>
                  <p:cNvSpPr/>
                  <p:nvPr/>
                </p:nvSpPr>
                <p:spPr>
                  <a:xfrm>
                    <a:off x="8775181" y="2406827"/>
                    <a:ext cx="162949" cy="184124"/>
                  </a:xfrm>
                  <a:custGeom>
                    <a:avLst/>
                    <a:gdLst>
                      <a:gd name="connsiteX0" fmla="*/ 130467 w 162949"/>
                      <a:gd name="connsiteY0" fmla="*/ 56566 h 184124"/>
                      <a:gd name="connsiteX1" fmla="*/ 66002 w 162949"/>
                      <a:gd name="connsiteY1" fmla="*/ 88112 h 184124"/>
                      <a:gd name="connsiteX2" fmla="*/ 1536 w 162949"/>
                      <a:gd name="connsiteY2" fmla="*/ 184124 h 184124"/>
                      <a:gd name="connsiteX3" fmla="*/ 20739 w 162949"/>
                      <a:gd name="connsiteY3" fmla="*/ 69596 h 184124"/>
                      <a:gd name="connsiteX4" fmla="*/ 146240 w 162949"/>
                      <a:gd name="connsiteY4" fmla="*/ 19532 h 184124"/>
                      <a:gd name="connsiteX5" fmla="*/ 130467 w 162949"/>
                      <a:gd name="connsiteY5" fmla="*/ 56566 h 184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949" h="184124">
                        <a:moveTo>
                          <a:pt x="130467" y="56566"/>
                        </a:moveTo>
                        <a:cubicBezTo>
                          <a:pt x="130467" y="56566"/>
                          <a:pt x="86576" y="49022"/>
                          <a:pt x="66002" y="88112"/>
                        </a:cubicBezTo>
                        <a:cubicBezTo>
                          <a:pt x="45428" y="127203"/>
                          <a:pt x="55029" y="166979"/>
                          <a:pt x="1536" y="184124"/>
                        </a:cubicBezTo>
                        <a:cubicBezTo>
                          <a:pt x="1536" y="184124"/>
                          <a:pt x="-8065" y="119659"/>
                          <a:pt x="20739" y="69596"/>
                        </a:cubicBezTo>
                        <a:cubicBezTo>
                          <a:pt x="48857" y="19532"/>
                          <a:pt x="100977" y="-27788"/>
                          <a:pt x="146240" y="19532"/>
                        </a:cubicBezTo>
                        <a:cubicBezTo>
                          <a:pt x="191503" y="66167"/>
                          <a:pt x="130467" y="56566"/>
                          <a:pt x="130467" y="56566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9150D00-3DB4-9B22-DB7E-F54F9CAEAC41}"/>
                  </a:ext>
                </a:extLst>
              </p:cNvPr>
              <p:cNvSpPr/>
              <p:nvPr/>
            </p:nvSpPr>
            <p:spPr>
              <a:xfrm>
                <a:off x="7894661" y="2828743"/>
                <a:ext cx="1585000" cy="2545184"/>
              </a:xfrm>
              <a:custGeom>
                <a:avLst/>
                <a:gdLst>
                  <a:gd name="connsiteX0" fmla="*/ 844336 w 1585000"/>
                  <a:gd name="connsiteY0" fmla="*/ 36528 h 2545184"/>
                  <a:gd name="connsiteX1" fmla="*/ 1364173 w 1585000"/>
                  <a:gd name="connsiteY1" fmla="*/ 5667 h 2545184"/>
                  <a:gd name="connsiteX2" fmla="*/ 1508191 w 1585000"/>
                  <a:gd name="connsiteY2" fmla="*/ 490528 h 2545184"/>
                  <a:gd name="connsiteX3" fmla="*/ 1196152 w 1585000"/>
                  <a:gd name="connsiteY3" fmla="*/ 1412244 h 2545184"/>
                  <a:gd name="connsiteX4" fmla="*/ 1585000 w 1585000"/>
                  <a:gd name="connsiteY4" fmla="*/ 2545185 h 2545184"/>
                  <a:gd name="connsiteX5" fmla="*/ 15204 w 1585000"/>
                  <a:gd name="connsiteY5" fmla="*/ 2545185 h 2545184"/>
                  <a:gd name="connsiteX6" fmla="*/ 53609 w 1585000"/>
                  <a:gd name="connsiteY6" fmla="*/ 1853898 h 2545184"/>
                  <a:gd name="connsiteX7" fmla="*/ 293639 w 1585000"/>
                  <a:gd name="connsiteY7" fmla="*/ 1114606 h 2545184"/>
                  <a:gd name="connsiteX8" fmla="*/ 236032 w 1585000"/>
                  <a:gd name="connsiteY8" fmla="*/ 432921 h 2545184"/>
                  <a:gd name="connsiteX9" fmla="*/ 844336 w 1585000"/>
                  <a:gd name="connsiteY9" fmla="*/ 36528 h 2545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85000" h="2545184">
                    <a:moveTo>
                      <a:pt x="844336" y="36528"/>
                    </a:moveTo>
                    <a:cubicBezTo>
                      <a:pt x="1012357" y="42015"/>
                      <a:pt x="1272961" y="-18336"/>
                      <a:pt x="1364173" y="5667"/>
                    </a:cubicBezTo>
                    <a:cubicBezTo>
                      <a:pt x="1455384" y="29670"/>
                      <a:pt x="1676212" y="63275"/>
                      <a:pt x="1508191" y="490528"/>
                    </a:cubicBezTo>
                    <a:cubicBezTo>
                      <a:pt x="1340170" y="917781"/>
                      <a:pt x="1205753" y="1124208"/>
                      <a:pt x="1196152" y="1412244"/>
                    </a:cubicBezTo>
                    <a:cubicBezTo>
                      <a:pt x="1186551" y="1700280"/>
                      <a:pt x="1517792" y="1844298"/>
                      <a:pt x="1585000" y="2545185"/>
                    </a:cubicBezTo>
                    <a:lnTo>
                      <a:pt x="15204" y="2545185"/>
                    </a:lnTo>
                    <a:cubicBezTo>
                      <a:pt x="15204" y="2545185"/>
                      <a:pt x="-37602" y="2132334"/>
                      <a:pt x="53609" y="1853898"/>
                    </a:cubicBezTo>
                    <a:cubicBezTo>
                      <a:pt x="144820" y="1575464"/>
                      <a:pt x="360847" y="1417044"/>
                      <a:pt x="293639" y="1114606"/>
                    </a:cubicBezTo>
                    <a:cubicBezTo>
                      <a:pt x="226431" y="812168"/>
                      <a:pt x="152364" y="700383"/>
                      <a:pt x="236032" y="432921"/>
                    </a:cubicBezTo>
                    <a:cubicBezTo>
                      <a:pt x="314213" y="183290"/>
                      <a:pt x="463032" y="24870"/>
                      <a:pt x="844336" y="3652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16805856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2E09660-DD3D-C855-9886-EE60F13A5C8F}"/>
                  </a:ext>
                </a:extLst>
              </p:cNvPr>
              <p:cNvSpPr/>
              <p:nvPr/>
            </p:nvSpPr>
            <p:spPr>
              <a:xfrm>
                <a:off x="7281342" y="2801838"/>
                <a:ext cx="1119810" cy="662166"/>
              </a:xfrm>
              <a:custGeom>
                <a:avLst/>
                <a:gdLst>
                  <a:gd name="connsiteX0" fmla="*/ 844551 w 1119810"/>
                  <a:gd name="connsiteY0" fmla="*/ 114869 h 662166"/>
                  <a:gd name="connsiteX1" fmla="*/ 42165 w 1119810"/>
                  <a:gd name="connsiteY1" fmla="*/ 28458 h 662166"/>
                  <a:gd name="connsiteX2" fmla="*/ 751282 w 1119810"/>
                  <a:gd name="connsiteY2" fmla="*/ 633334 h 662166"/>
                  <a:gd name="connsiteX3" fmla="*/ 844551 w 1119810"/>
                  <a:gd name="connsiteY3" fmla="*/ 114869 h 66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9810" h="662166">
                    <a:moveTo>
                      <a:pt x="844551" y="114869"/>
                    </a:moveTo>
                    <a:cubicBezTo>
                      <a:pt x="844551" y="114869"/>
                      <a:pt x="218416" y="-68926"/>
                      <a:pt x="42165" y="28458"/>
                    </a:cubicBezTo>
                    <a:cubicBezTo>
                      <a:pt x="-134086" y="125842"/>
                      <a:pt x="269165" y="474914"/>
                      <a:pt x="751282" y="633334"/>
                    </a:cubicBezTo>
                    <a:cubicBezTo>
                      <a:pt x="1233400" y="791754"/>
                      <a:pt x="1218998" y="252029"/>
                      <a:pt x="844551" y="11486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20327992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F2E8B1C-0BD5-3EFE-D05C-7C395449D5FE}"/>
                  </a:ext>
                </a:extLst>
              </p:cNvPr>
              <p:cNvSpPr/>
              <p:nvPr/>
            </p:nvSpPr>
            <p:spPr>
              <a:xfrm>
                <a:off x="7968786" y="2812630"/>
                <a:ext cx="1499636" cy="1334402"/>
              </a:xfrm>
              <a:custGeom>
                <a:avLst/>
                <a:gdLst>
                  <a:gd name="connsiteX0" fmla="*/ 161908 w 1499636"/>
                  <a:gd name="connsiteY0" fmla="*/ 449034 h 1334402"/>
                  <a:gd name="connsiteX1" fmla="*/ 59 w 1499636"/>
                  <a:gd name="connsiteY1" fmla="*/ 1063511 h 1334402"/>
                  <a:gd name="connsiteX2" fmla="*/ 568587 w 1499636"/>
                  <a:gd name="connsiteY2" fmla="*/ 1258964 h 1334402"/>
                  <a:gd name="connsiteX3" fmla="*/ 1180321 w 1499636"/>
                  <a:gd name="connsiteY3" fmla="*/ 1334402 h 1334402"/>
                  <a:gd name="connsiteX4" fmla="*/ 1305136 w 1499636"/>
                  <a:gd name="connsiteY4" fmla="*/ 852285 h 1334402"/>
                  <a:gd name="connsiteX5" fmla="*/ 1482759 w 1499636"/>
                  <a:gd name="connsiteY5" fmla="*/ 156198 h 1334402"/>
                  <a:gd name="connsiteX6" fmla="*/ 906687 w 1499636"/>
                  <a:gd name="connsiteY6" fmla="*/ 36183 h 1334402"/>
                  <a:gd name="connsiteX7" fmla="*/ 369019 w 1499636"/>
                  <a:gd name="connsiteY7" fmla="*/ 132195 h 1334402"/>
                  <a:gd name="connsiteX8" fmla="*/ 161908 w 1499636"/>
                  <a:gd name="connsiteY8" fmla="*/ 449034 h 1334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9636" h="1334402">
                    <a:moveTo>
                      <a:pt x="161908" y="449034"/>
                    </a:moveTo>
                    <a:cubicBezTo>
                      <a:pt x="161908" y="449034"/>
                      <a:pt x="4860" y="1001103"/>
                      <a:pt x="59" y="1063511"/>
                    </a:cubicBezTo>
                    <a:cubicBezTo>
                      <a:pt x="-4742" y="1125919"/>
                      <a:pt x="284666" y="1244562"/>
                      <a:pt x="568587" y="1258964"/>
                    </a:cubicBezTo>
                    <a:cubicBezTo>
                      <a:pt x="765412" y="1269251"/>
                      <a:pt x="1112427" y="1241133"/>
                      <a:pt x="1180321" y="1334402"/>
                    </a:cubicBezTo>
                    <a:cubicBezTo>
                      <a:pt x="1180321" y="1334402"/>
                      <a:pt x="1209124" y="1082714"/>
                      <a:pt x="1305136" y="852285"/>
                    </a:cubicBezTo>
                    <a:cubicBezTo>
                      <a:pt x="1401148" y="621856"/>
                      <a:pt x="1549967" y="305016"/>
                      <a:pt x="1482759" y="156198"/>
                    </a:cubicBezTo>
                    <a:cubicBezTo>
                      <a:pt x="1415550" y="7379"/>
                      <a:pt x="1266732" y="-40627"/>
                      <a:pt x="906687" y="36183"/>
                    </a:cubicBezTo>
                    <a:cubicBezTo>
                      <a:pt x="720149" y="75959"/>
                      <a:pt x="591904" y="3950"/>
                      <a:pt x="369019" y="132195"/>
                    </a:cubicBezTo>
                    <a:cubicBezTo>
                      <a:pt x="211285" y="223406"/>
                      <a:pt x="161908" y="449034"/>
                      <a:pt x="161908" y="449034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17701003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888B71E-1568-0FDD-667A-F3BB7333828B}"/>
                  </a:ext>
                </a:extLst>
              </p:cNvPr>
              <p:cNvSpPr/>
              <p:nvPr/>
            </p:nvSpPr>
            <p:spPr>
              <a:xfrm>
                <a:off x="8300772" y="3151251"/>
                <a:ext cx="1133627" cy="538177"/>
              </a:xfrm>
              <a:custGeom>
                <a:avLst/>
                <a:gdLst>
                  <a:gd name="connsiteX0" fmla="*/ 0 w 1133627"/>
                  <a:gd name="connsiteY0" fmla="*/ 5486 h 538177"/>
                  <a:gd name="connsiteX1" fmla="*/ 542468 w 1133627"/>
                  <a:gd name="connsiteY1" fmla="*/ 536981 h 538177"/>
                  <a:gd name="connsiteX2" fmla="*/ 1133628 w 1133627"/>
                  <a:gd name="connsiteY2" fmla="*/ 0 h 538177"/>
                  <a:gd name="connsiteX3" fmla="*/ 599389 w 1133627"/>
                  <a:gd name="connsiteY3" fmla="*/ 218084 h 538177"/>
                  <a:gd name="connsiteX4" fmla="*/ 0 w 1133627"/>
                  <a:gd name="connsiteY4" fmla="*/ 5486 h 53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3627" h="538177">
                    <a:moveTo>
                      <a:pt x="0" y="5486"/>
                    </a:moveTo>
                    <a:cubicBezTo>
                      <a:pt x="0" y="5486"/>
                      <a:pt x="222885" y="516407"/>
                      <a:pt x="542468" y="536981"/>
                    </a:cubicBezTo>
                    <a:cubicBezTo>
                      <a:pt x="868223" y="558241"/>
                      <a:pt x="1114425" y="292837"/>
                      <a:pt x="1133628" y="0"/>
                    </a:cubicBezTo>
                    <a:cubicBezTo>
                      <a:pt x="1133628" y="0"/>
                      <a:pt x="945033" y="227686"/>
                      <a:pt x="599389" y="218084"/>
                    </a:cubicBezTo>
                    <a:cubicBezTo>
                      <a:pt x="253746" y="208483"/>
                      <a:pt x="0" y="5486"/>
                      <a:pt x="0" y="5486"/>
                    </a:cubicBezTo>
                    <a:close/>
                  </a:path>
                </a:pathLst>
              </a:custGeom>
              <a:solidFill>
                <a:srgbClr val="1EBA86">
                  <a:alpha val="30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4D333EA-3E58-8FAF-9BD2-52326BD1C659}"/>
                  </a:ext>
                </a:extLst>
              </p:cNvPr>
              <p:cNvSpPr/>
              <p:nvPr/>
            </p:nvSpPr>
            <p:spPr>
              <a:xfrm>
                <a:off x="7285965" y="2763983"/>
                <a:ext cx="503200" cy="248653"/>
              </a:xfrm>
              <a:custGeom>
                <a:avLst/>
                <a:gdLst>
                  <a:gd name="connsiteX0" fmla="*/ 58802 w 503200"/>
                  <a:gd name="connsiteY0" fmla="*/ 38195 h 248653"/>
                  <a:gd name="connsiteX1" fmla="*/ 309119 w 503200"/>
                  <a:gd name="connsiteY1" fmla="*/ 8020 h 248653"/>
                  <a:gd name="connsiteX2" fmla="*/ 503200 w 503200"/>
                  <a:gd name="connsiteY2" fmla="*/ 101975 h 248653"/>
                  <a:gd name="connsiteX3" fmla="*/ 306376 w 503200"/>
                  <a:gd name="connsiteY3" fmla="*/ 191129 h 248653"/>
                  <a:gd name="connsiteX4" fmla="*/ 76633 w 503200"/>
                  <a:gd name="connsiteY4" fmla="*/ 237763 h 248653"/>
                  <a:gd name="connsiteX5" fmla="*/ 58802 w 503200"/>
                  <a:gd name="connsiteY5" fmla="*/ 38195 h 24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3200" h="248653">
                    <a:moveTo>
                      <a:pt x="58802" y="38195"/>
                    </a:moveTo>
                    <a:cubicBezTo>
                      <a:pt x="134926" y="-16669"/>
                      <a:pt x="248768" y="1848"/>
                      <a:pt x="309119" y="8020"/>
                    </a:cubicBezTo>
                    <a:cubicBezTo>
                      <a:pt x="383871" y="14878"/>
                      <a:pt x="503200" y="24479"/>
                      <a:pt x="503200" y="101975"/>
                    </a:cubicBezTo>
                    <a:cubicBezTo>
                      <a:pt x="503200" y="165068"/>
                      <a:pt x="388672" y="160268"/>
                      <a:pt x="306376" y="191129"/>
                    </a:cubicBezTo>
                    <a:cubicBezTo>
                      <a:pt x="224080" y="221304"/>
                      <a:pt x="152071" y="270682"/>
                      <a:pt x="76633" y="237763"/>
                    </a:cubicBezTo>
                    <a:cubicBezTo>
                      <a:pt x="1195" y="204845"/>
                      <a:pt x="-41325" y="110890"/>
                      <a:pt x="58802" y="38195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DF41CBE-4043-AF7E-DB0C-DCCB70771515}"/>
                  </a:ext>
                </a:extLst>
              </p:cNvPr>
              <p:cNvSpPr/>
              <p:nvPr/>
            </p:nvSpPr>
            <p:spPr>
              <a:xfrm>
                <a:off x="7931661" y="2642181"/>
                <a:ext cx="1506291" cy="848458"/>
              </a:xfrm>
              <a:custGeom>
                <a:avLst/>
                <a:gdLst>
                  <a:gd name="connsiteX0" fmla="*/ 1122119 w 1506291"/>
                  <a:gd name="connsiteY0" fmla="*/ 192229 h 848458"/>
                  <a:gd name="connsiteX1" fmla="*/ 1506167 w 1506291"/>
                  <a:gd name="connsiteY1" fmla="*/ 446661 h 848458"/>
                  <a:gd name="connsiteX2" fmla="*/ 1122119 w 1506291"/>
                  <a:gd name="connsiteY2" fmla="*/ 830709 h 848458"/>
                  <a:gd name="connsiteX3" fmla="*/ 498041 w 1506291"/>
                  <a:gd name="connsiteY3" fmla="*/ 667489 h 848458"/>
                  <a:gd name="connsiteX4" fmla="*/ 81760 w 1506291"/>
                  <a:gd name="connsiteY4" fmla="*/ 158625 h 848458"/>
                  <a:gd name="connsiteX5" fmla="*/ 89990 w 1506291"/>
                  <a:gd name="connsiteY5" fmla="*/ 9807 h 848458"/>
                  <a:gd name="connsiteX6" fmla="*/ 790877 w 1506291"/>
                  <a:gd name="connsiteY6" fmla="*/ 341048 h 848458"/>
                  <a:gd name="connsiteX7" fmla="*/ 1122119 w 1506291"/>
                  <a:gd name="connsiteY7" fmla="*/ 192229 h 848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6291" h="848458">
                    <a:moveTo>
                      <a:pt x="1122119" y="192229"/>
                    </a:moveTo>
                    <a:cubicBezTo>
                      <a:pt x="1242820" y="175770"/>
                      <a:pt x="1499309" y="158625"/>
                      <a:pt x="1506167" y="446661"/>
                    </a:cubicBezTo>
                    <a:cubicBezTo>
                      <a:pt x="1510968" y="653087"/>
                      <a:pt x="1376551" y="787504"/>
                      <a:pt x="1122119" y="830709"/>
                    </a:cubicBezTo>
                    <a:cubicBezTo>
                      <a:pt x="867687" y="873915"/>
                      <a:pt x="670862" y="845111"/>
                      <a:pt x="498041" y="667489"/>
                    </a:cubicBezTo>
                    <a:cubicBezTo>
                      <a:pt x="325219" y="489867"/>
                      <a:pt x="260754" y="321846"/>
                      <a:pt x="81760" y="158625"/>
                    </a:cubicBezTo>
                    <a:cubicBezTo>
                      <a:pt x="-36197" y="50955"/>
                      <a:pt x="-20424" y="-28598"/>
                      <a:pt x="89990" y="9807"/>
                    </a:cubicBezTo>
                    <a:cubicBezTo>
                      <a:pt x="200404" y="48211"/>
                      <a:pt x="627657" y="230634"/>
                      <a:pt x="790877" y="341048"/>
                    </a:cubicBezTo>
                    <a:cubicBezTo>
                      <a:pt x="790877" y="341048"/>
                      <a:pt x="910892" y="221033"/>
                      <a:pt x="1122119" y="192229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" name="Graphic 55">
                <a:extLst>
                  <a:ext uri="{FF2B5EF4-FFF2-40B4-BE49-F238E27FC236}">
                    <a16:creationId xmlns:a16="http://schemas.microsoft.com/office/drawing/2014/main" id="{3E739508-1194-7605-62CC-2550356E6EB8}"/>
                  </a:ext>
                </a:extLst>
              </p:cNvPr>
              <p:cNvGrpSpPr/>
              <p:nvPr/>
            </p:nvGrpSpPr>
            <p:grpSpPr>
              <a:xfrm>
                <a:off x="7357111" y="2929284"/>
                <a:ext cx="1526590" cy="178075"/>
                <a:chOff x="7357111" y="2929284"/>
                <a:chExt cx="1526590" cy="178075"/>
              </a:xfrm>
              <a:solidFill>
                <a:srgbClr val="A58A19"/>
              </a:solidFill>
            </p:grpSpPr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7D1E4839-1380-28EA-35AA-569A270EB124}"/>
                    </a:ext>
                  </a:extLst>
                </p:cNvPr>
                <p:cNvSpPr/>
                <p:nvPr/>
              </p:nvSpPr>
              <p:spPr>
                <a:xfrm>
                  <a:off x="7357111" y="2929284"/>
                  <a:ext cx="344957" cy="88383"/>
                </a:xfrm>
                <a:custGeom>
                  <a:avLst/>
                  <a:gdLst>
                    <a:gd name="connsiteX0" fmla="*/ 255118 w 344957"/>
                    <a:gd name="connsiteY0" fmla="*/ 15541 h 88383"/>
                    <a:gd name="connsiteX1" fmla="*/ 172136 w 344957"/>
                    <a:gd name="connsiteY1" fmla="*/ 51889 h 88383"/>
                    <a:gd name="connsiteX2" fmla="*/ 87783 w 344957"/>
                    <a:gd name="connsiteY2" fmla="*/ 77263 h 88383"/>
                    <a:gd name="connsiteX3" fmla="*/ 0 w 344957"/>
                    <a:gd name="connsiteY3" fmla="*/ 66290 h 88383"/>
                    <a:gd name="connsiteX4" fmla="*/ 88468 w 344957"/>
                    <a:gd name="connsiteY4" fmla="*/ 88236 h 88383"/>
                    <a:gd name="connsiteX5" fmla="*/ 177622 w 344957"/>
                    <a:gd name="connsiteY5" fmla="*/ 64919 h 88383"/>
                    <a:gd name="connsiteX6" fmla="*/ 259233 w 344957"/>
                    <a:gd name="connsiteY6" fmla="*/ 25828 h 88383"/>
                    <a:gd name="connsiteX7" fmla="*/ 344958 w 344957"/>
                    <a:gd name="connsiteY7" fmla="*/ 1139 h 88383"/>
                    <a:gd name="connsiteX8" fmla="*/ 255118 w 344957"/>
                    <a:gd name="connsiteY8" fmla="*/ 15541 h 8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4957" h="88383">
                      <a:moveTo>
                        <a:pt x="255118" y="15541"/>
                      </a:moveTo>
                      <a:cubicBezTo>
                        <a:pt x="226314" y="26514"/>
                        <a:pt x="199568" y="40230"/>
                        <a:pt x="172136" y="51889"/>
                      </a:cubicBezTo>
                      <a:cubicBezTo>
                        <a:pt x="144704" y="64233"/>
                        <a:pt x="116586" y="73834"/>
                        <a:pt x="87783" y="77263"/>
                      </a:cubicBezTo>
                      <a:cubicBezTo>
                        <a:pt x="58293" y="80692"/>
                        <a:pt x="28804" y="75892"/>
                        <a:pt x="0" y="66290"/>
                      </a:cubicBezTo>
                      <a:cubicBezTo>
                        <a:pt x="26061" y="81378"/>
                        <a:pt x="57607" y="89608"/>
                        <a:pt x="88468" y="88236"/>
                      </a:cubicBezTo>
                      <a:cubicBezTo>
                        <a:pt x="120015" y="86864"/>
                        <a:pt x="149505" y="77263"/>
                        <a:pt x="177622" y="64919"/>
                      </a:cubicBezTo>
                      <a:cubicBezTo>
                        <a:pt x="205740" y="52574"/>
                        <a:pt x="231801" y="38173"/>
                        <a:pt x="259233" y="25828"/>
                      </a:cubicBezTo>
                      <a:cubicBezTo>
                        <a:pt x="286665" y="13484"/>
                        <a:pt x="314782" y="3197"/>
                        <a:pt x="344958" y="1139"/>
                      </a:cubicBezTo>
                      <a:cubicBezTo>
                        <a:pt x="314782" y="-2975"/>
                        <a:pt x="283921" y="4568"/>
                        <a:pt x="255118" y="15541"/>
                      </a:cubicBezTo>
                      <a:close/>
                    </a:path>
                  </a:pathLst>
                </a:custGeom>
                <a:solidFill>
                  <a:srgbClr val="A58A1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8A36E751-4301-BD70-542E-A00DFC40F701}"/>
                    </a:ext>
                  </a:extLst>
                </p:cNvPr>
                <p:cNvSpPr/>
                <p:nvPr/>
              </p:nvSpPr>
              <p:spPr>
                <a:xfrm>
                  <a:off x="8722539" y="2983230"/>
                  <a:ext cx="161163" cy="124129"/>
                </a:xfrm>
                <a:custGeom>
                  <a:avLst/>
                  <a:gdLst>
                    <a:gd name="connsiteX0" fmla="*/ 130988 w 161163"/>
                    <a:gd name="connsiteY0" fmla="*/ 80924 h 124129"/>
                    <a:gd name="connsiteX1" fmla="*/ 111786 w 161163"/>
                    <a:gd name="connsiteY1" fmla="*/ 63094 h 124129"/>
                    <a:gd name="connsiteX2" fmla="*/ 91212 w 161163"/>
                    <a:gd name="connsiteY2" fmla="*/ 47320 h 124129"/>
                    <a:gd name="connsiteX3" fmla="*/ 47320 w 161163"/>
                    <a:gd name="connsiteY3" fmla="*/ 20574 h 124129"/>
                    <a:gd name="connsiteX4" fmla="*/ 0 w 161163"/>
                    <a:gd name="connsiteY4" fmla="*/ 0 h 124129"/>
                    <a:gd name="connsiteX5" fmla="*/ 83668 w 161163"/>
                    <a:gd name="connsiteY5" fmla="*/ 58979 h 124129"/>
                    <a:gd name="connsiteX6" fmla="*/ 124130 w 161163"/>
                    <a:gd name="connsiteY6" fmla="*/ 89154 h 124129"/>
                    <a:gd name="connsiteX7" fmla="*/ 161163 w 161163"/>
                    <a:gd name="connsiteY7" fmla="*/ 124130 h 124129"/>
                    <a:gd name="connsiteX8" fmla="*/ 130988 w 161163"/>
                    <a:gd name="connsiteY8" fmla="*/ 80924 h 12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163" h="124129">
                      <a:moveTo>
                        <a:pt x="130988" y="80924"/>
                      </a:moveTo>
                      <a:cubicBezTo>
                        <a:pt x="124816" y="74752"/>
                        <a:pt x="118644" y="69266"/>
                        <a:pt x="111786" y="63094"/>
                      </a:cubicBezTo>
                      <a:cubicBezTo>
                        <a:pt x="104928" y="57607"/>
                        <a:pt x="98070" y="52121"/>
                        <a:pt x="91212" y="47320"/>
                      </a:cubicBezTo>
                      <a:cubicBezTo>
                        <a:pt x="76810" y="37719"/>
                        <a:pt x="62408" y="28118"/>
                        <a:pt x="47320" y="20574"/>
                      </a:cubicBezTo>
                      <a:cubicBezTo>
                        <a:pt x="32233" y="12344"/>
                        <a:pt x="16459" y="5486"/>
                        <a:pt x="0" y="0"/>
                      </a:cubicBezTo>
                      <a:cubicBezTo>
                        <a:pt x="27432" y="20574"/>
                        <a:pt x="56236" y="39091"/>
                        <a:pt x="83668" y="58979"/>
                      </a:cubicBezTo>
                      <a:cubicBezTo>
                        <a:pt x="97384" y="68580"/>
                        <a:pt x="111100" y="78867"/>
                        <a:pt x="124130" y="89154"/>
                      </a:cubicBezTo>
                      <a:cubicBezTo>
                        <a:pt x="137160" y="99441"/>
                        <a:pt x="150190" y="110414"/>
                        <a:pt x="161163" y="124130"/>
                      </a:cubicBezTo>
                      <a:cubicBezTo>
                        <a:pt x="154305" y="106985"/>
                        <a:pt x="143332" y="93269"/>
                        <a:pt x="130988" y="80924"/>
                      </a:cubicBezTo>
                      <a:close/>
                    </a:path>
                  </a:pathLst>
                </a:custGeom>
                <a:solidFill>
                  <a:srgbClr val="A58A1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52A1D2D-58E2-F1BC-AE88-21BE983A87A0}"/>
                  </a:ext>
                </a:extLst>
              </p:cNvPr>
              <p:cNvSpPr/>
              <p:nvPr/>
            </p:nvSpPr>
            <p:spPr>
              <a:xfrm>
                <a:off x="7822069" y="2620390"/>
                <a:ext cx="220205" cy="148135"/>
              </a:xfrm>
              <a:custGeom>
                <a:avLst/>
                <a:gdLst>
                  <a:gd name="connsiteX0" fmla="*/ 183808 w 220205"/>
                  <a:gd name="connsiteY0" fmla="*/ 25426 h 148135"/>
                  <a:gd name="connsiteX1" fmla="*/ 115228 w 220205"/>
                  <a:gd name="connsiteY1" fmla="*/ 1423 h 148135"/>
                  <a:gd name="connsiteX2" fmla="*/ 10301 w 220205"/>
                  <a:gd name="connsiteY2" fmla="*/ 16511 h 148135"/>
                  <a:gd name="connsiteX3" fmla="*/ 2757 w 220205"/>
                  <a:gd name="connsiteY3" fmla="*/ 50801 h 148135"/>
                  <a:gd name="connsiteX4" fmla="*/ 4814 w 220205"/>
                  <a:gd name="connsiteY4" fmla="*/ 86462 h 148135"/>
                  <a:gd name="connsiteX5" fmla="*/ 18530 w 220205"/>
                  <a:gd name="connsiteY5" fmla="*/ 124181 h 148135"/>
                  <a:gd name="connsiteX6" fmla="*/ 76138 w 220205"/>
                  <a:gd name="connsiteY6" fmla="*/ 137211 h 148135"/>
                  <a:gd name="connsiteX7" fmla="*/ 170778 w 220205"/>
                  <a:gd name="connsiteY7" fmla="*/ 142698 h 148135"/>
                  <a:gd name="connsiteX8" fmla="*/ 183808 w 220205"/>
                  <a:gd name="connsiteY8" fmla="*/ 25426 h 14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205" h="148135">
                    <a:moveTo>
                      <a:pt x="183808" y="25426"/>
                    </a:moveTo>
                    <a:cubicBezTo>
                      <a:pt x="183808" y="25426"/>
                      <a:pt x="143346" y="4166"/>
                      <a:pt x="115228" y="1423"/>
                    </a:cubicBezTo>
                    <a:cubicBezTo>
                      <a:pt x="92597" y="-634"/>
                      <a:pt x="15787" y="-3378"/>
                      <a:pt x="10301" y="16511"/>
                    </a:cubicBezTo>
                    <a:cubicBezTo>
                      <a:pt x="3443" y="43943"/>
                      <a:pt x="-2044" y="31598"/>
                      <a:pt x="2757" y="50801"/>
                    </a:cubicBezTo>
                    <a:cubicBezTo>
                      <a:pt x="6872" y="69317"/>
                      <a:pt x="-6844" y="70689"/>
                      <a:pt x="4814" y="86462"/>
                    </a:cubicBezTo>
                    <a:cubicBezTo>
                      <a:pt x="16473" y="102236"/>
                      <a:pt x="-2729" y="104293"/>
                      <a:pt x="18530" y="124181"/>
                    </a:cubicBezTo>
                    <a:cubicBezTo>
                      <a:pt x="39790" y="144069"/>
                      <a:pt x="64479" y="141326"/>
                      <a:pt x="76138" y="137211"/>
                    </a:cubicBezTo>
                    <a:cubicBezTo>
                      <a:pt x="87110" y="133097"/>
                      <a:pt x="126201" y="111151"/>
                      <a:pt x="170778" y="142698"/>
                    </a:cubicBezTo>
                    <a:cubicBezTo>
                      <a:pt x="215355" y="174245"/>
                      <a:pt x="248959" y="59716"/>
                      <a:pt x="183808" y="25426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FAC31AA-8722-8688-CE3E-5F6BE86CC715}"/>
                  </a:ext>
                </a:extLst>
              </p:cNvPr>
              <p:cNvSpPr/>
              <p:nvPr/>
            </p:nvSpPr>
            <p:spPr>
              <a:xfrm>
                <a:off x="7662462" y="2790129"/>
                <a:ext cx="243213" cy="195805"/>
              </a:xfrm>
              <a:custGeom>
                <a:avLst/>
                <a:gdLst>
                  <a:gd name="connsiteX0" fmla="*/ 51951 w 243213"/>
                  <a:gd name="connsiteY0" fmla="*/ 390 h 195805"/>
                  <a:gd name="connsiteX1" fmla="*/ 165794 w 243213"/>
                  <a:gd name="connsiteY1" fmla="*/ 38795 h 195805"/>
                  <a:gd name="connsiteX2" fmla="*/ 242603 w 243213"/>
                  <a:gd name="connsiteY2" fmla="*/ 111490 h 195805"/>
                  <a:gd name="connsiteX3" fmla="*/ 229573 w 243213"/>
                  <a:gd name="connsiteY3" fmla="*/ 143723 h 195805"/>
                  <a:gd name="connsiteX4" fmla="*/ 207627 w 243213"/>
                  <a:gd name="connsiteY4" fmla="*/ 171840 h 195805"/>
                  <a:gd name="connsiteX5" fmla="*/ 174709 w 243213"/>
                  <a:gd name="connsiteY5" fmla="*/ 195158 h 195805"/>
                  <a:gd name="connsiteX6" fmla="*/ 119845 w 243213"/>
                  <a:gd name="connsiteY6" fmla="*/ 173212 h 195805"/>
                  <a:gd name="connsiteX7" fmla="*/ 43721 w 243213"/>
                  <a:gd name="connsiteY7" fmla="*/ 136865 h 195805"/>
                  <a:gd name="connsiteX8" fmla="*/ 51951 w 243213"/>
                  <a:gd name="connsiteY8" fmla="*/ 390 h 195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213" h="195805">
                    <a:moveTo>
                      <a:pt x="51951" y="390"/>
                    </a:moveTo>
                    <a:cubicBezTo>
                      <a:pt x="51951" y="390"/>
                      <a:pt x="141791" y="25079"/>
                      <a:pt x="165794" y="38795"/>
                    </a:cubicBezTo>
                    <a:cubicBezTo>
                      <a:pt x="185682" y="50454"/>
                      <a:pt x="250147" y="92288"/>
                      <a:pt x="242603" y="111490"/>
                    </a:cubicBezTo>
                    <a:cubicBezTo>
                      <a:pt x="233002" y="137550"/>
                      <a:pt x="243975" y="130692"/>
                      <a:pt x="229573" y="143723"/>
                    </a:cubicBezTo>
                    <a:cubicBezTo>
                      <a:pt x="215171" y="156753"/>
                      <a:pt x="226144" y="165668"/>
                      <a:pt x="207627" y="171840"/>
                    </a:cubicBezTo>
                    <a:cubicBezTo>
                      <a:pt x="189111" y="178013"/>
                      <a:pt x="203513" y="191043"/>
                      <a:pt x="174709" y="195158"/>
                    </a:cubicBezTo>
                    <a:cubicBezTo>
                      <a:pt x="145905" y="199272"/>
                      <a:pt x="126703" y="182813"/>
                      <a:pt x="119845" y="173212"/>
                    </a:cubicBezTo>
                    <a:cubicBezTo>
                      <a:pt x="112987" y="163611"/>
                      <a:pt x="102014" y="134807"/>
                      <a:pt x="43721" y="136865"/>
                    </a:cubicBezTo>
                    <a:cubicBezTo>
                      <a:pt x="-11143" y="138236"/>
                      <a:pt x="-20744" y="-8525"/>
                      <a:pt x="51951" y="390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C0DE133-2517-BF62-4A99-C174DD36AE47}"/>
                  </a:ext>
                </a:extLst>
              </p:cNvPr>
              <p:cNvSpPr/>
              <p:nvPr/>
            </p:nvSpPr>
            <p:spPr>
              <a:xfrm>
                <a:off x="7882152" y="4321911"/>
                <a:ext cx="1597866" cy="1051331"/>
              </a:xfrm>
              <a:custGeom>
                <a:avLst/>
                <a:gdLst>
                  <a:gd name="connsiteX0" fmla="*/ 199849 w 1597866"/>
                  <a:gd name="connsiteY0" fmla="*/ 79553 h 1051331"/>
                  <a:gd name="connsiteX1" fmla="*/ 528347 w 1597866"/>
                  <a:gd name="connsiteY1" fmla="*/ 316840 h 1051331"/>
                  <a:gd name="connsiteX2" fmla="*/ 1224435 w 1597866"/>
                  <a:gd name="connsiteY2" fmla="*/ 0 h 1051331"/>
                  <a:gd name="connsiteX3" fmla="*/ 1378053 w 1597866"/>
                  <a:gd name="connsiteY3" fmla="*/ 297637 h 1051331"/>
                  <a:gd name="connsiteX4" fmla="*/ 1597509 w 1597866"/>
                  <a:gd name="connsiteY4" fmla="*/ 1051331 h 1051331"/>
                  <a:gd name="connsiteX5" fmla="*/ 27713 w 1597866"/>
                  <a:gd name="connsiteY5" fmla="*/ 1051331 h 1051331"/>
                  <a:gd name="connsiteX6" fmla="*/ 57203 w 1597866"/>
                  <a:gd name="connsiteY6" fmla="*/ 363474 h 1051331"/>
                  <a:gd name="connsiteX7" fmla="*/ 199849 w 1597866"/>
                  <a:gd name="connsiteY7" fmla="*/ 79553 h 105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7866" h="1051331">
                    <a:moveTo>
                      <a:pt x="199849" y="79553"/>
                    </a:moveTo>
                    <a:cubicBezTo>
                      <a:pt x="199849" y="79553"/>
                      <a:pt x="297918" y="312039"/>
                      <a:pt x="528347" y="316840"/>
                    </a:cubicBezTo>
                    <a:cubicBezTo>
                      <a:pt x="758776" y="321640"/>
                      <a:pt x="1224435" y="0"/>
                      <a:pt x="1224435" y="0"/>
                    </a:cubicBezTo>
                    <a:cubicBezTo>
                      <a:pt x="1224435" y="0"/>
                      <a:pt x="1234722" y="98069"/>
                      <a:pt x="1378053" y="297637"/>
                    </a:cubicBezTo>
                    <a:cubicBezTo>
                      <a:pt x="1469951" y="424510"/>
                      <a:pt x="1605739" y="796900"/>
                      <a:pt x="1597509" y="1051331"/>
                    </a:cubicBezTo>
                    <a:lnTo>
                      <a:pt x="27713" y="1051331"/>
                    </a:lnTo>
                    <a:cubicBezTo>
                      <a:pt x="27713" y="1051331"/>
                      <a:pt x="-51154" y="644652"/>
                      <a:pt x="57203" y="363474"/>
                    </a:cubicBezTo>
                    <a:cubicBezTo>
                      <a:pt x="134698" y="161849"/>
                      <a:pt x="199849" y="79553"/>
                      <a:pt x="199849" y="79553"/>
                    </a:cubicBezTo>
                    <a:close/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" name="Graphic 55">
              <a:extLst>
                <a:ext uri="{FF2B5EF4-FFF2-40B4-BE49-F238E27FC236}">
                  <a16:creationId xmlns:a16="http://schemas.microsoft.com/office/drawing/2014/main" id="{C5165442-1B0E-996A-4BF7-EC833C70FF72}"/>
                </a:ext>
              </a:extLst>
            </p:cNvPr>
            <p:cNvGrpSpPr/>
            <p:nvPr/>
          </p:nvGrpSpPr>
          <p:grpSpPr>
            <a:xfrm>
              <a:off x="9722435" y="2822067"/>
              <a:ext cx="669340" cy="2098170"/>
              <a:chOff x="9722435" y="2822067"/>
              <a:chExt cx="669340" cy="2098170"/>
            </a:xfrm>
          </p:grpSpPr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AB267C3-F9E6-C949-BE9A-51ACACD7925C}"/>
                  </a:ext>
                </a:extLst>
              </p:cNvPr>
              <p:cNvSpPr/>
              <p:nvPr/>
            </p:nvSpPr>
            <p:spPr>
              <a:xfrm>
                <a:off x="9846448" y="4624056"/>
                <a:ext cx="421027" cy="296181"/>
              </a:xfrm>
              <a:custGeom>
                <a:avLst/>
                <a:gdLst>
                  <a:gd name="connsiteX0" fmla="*/ 231232 w 421027"/>
                  <a:gd name="connsiteY0" fmla="*/ 243066 h 296181"/>
                  <a:gd name="connsiteX1" fmla="*/ 231232 w 421027"/>
                  <a:gd name="connsiteY1" fmla="*/ 276670 h 296181"/>
                  <a:gd name="connsiteX2" fmla="*/ 262093 w 421027"/>
                  <a:gd name="connsiteY2" fmla="*/ 291072 h 296181"/>
                  <a:gd name="connsiteX3" fmla="*/ 414341 w 421027"/>
                  <a:gd name="connsiteY3" fmla="*/ 162142 h 296181"/>
                  <a:gd name="connsiteX4" fmla="*/ 414341 w 421027"/>
                  <a:gd name="connsiteY4" fmla="*/ 133338 h 296181"/>
                  <a:gd name="connsiteX5" fmla="*/ 262093 w 421027"/>
                  <a:gd name="connsiteY5" fmla="*/ 4408 h 296181"/>
                  <a:gd name="connsiteX6" fmla="*/ 231232 w 421027"/>
                  <a:gd name="connsiteY6" fmla="*/ 18809 h 296181"/>
                  <a:gd name="connsiteX7" fmla="*/ 231232 w 421027"/>
                  <a:gd name="connsiteY7" fmla="*/ 55157 h 296181"/>
                  <a:gd name="connsiteX8" fmla="*/ 117 w 421027"/>
                  <a:gd name="connsiteY8" fmla="*/ 284214 h 296181"/>
                  <a:gd name="connsiteX9" fmla="*/ 16577 w 421027"/>
                  <a:gd name="connsiteY9" fmla="*/ 293815 h 296181"/>
                  <a:gd name="connsiteX10" fmla="*/ 231232 w 421027"/>
                  <a:gd name="connsiteY10" fmla="*/ 243066 h 29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027" h="296181">
                    <a:moveTo>
                      <a:pt x="231232" y="243066"/>
                    </a:moveTo>
                    <a:lnTo>
                      <a:pt x="231232" y="276670"/>
                    </a:lnTo>
                    <a:cubicBezTo>
                      <a:pt x="231232" y="292444"/>
                      <a:pt x="249749" y="301359"/>
                      <a:pt x="262093" y="291072"/>
                    </a:cubicBezTo>
                    <a:lnTo>
                      <a:pt x="414341" y="162142"/>
                    </a:lnTo>
                    <a:cubicBezTo>
                      <a:pt x="423256" y="154598"/>
                      <a:pt x="423256" y="140882"/>
                      <a:pt x="414341" y="133338"/>
                    </a:cubicBezTo>
                    <a:lnTo>
                      <a:pt x="262093" y="4408"/>
                    </a:lnTo>
                    <a:cubicBezTo>
                      <a:pt x="249749" y="-5879"/>
                      <a:pt x="231232" y="3036"/>
                      <a:pt x="231232" y="18809"/>
                    </a:cubicBezTo>
                    <a:lnTo>
                      <a:pt x="231232" y="55157"/>
                    </a:lnTo>
                    <a:cubicBezTo>
                      <a:pt x="179797" y="54471"/>
                      <a:pt x="29607" y="69559"/>
                      <a:pt x="117" y="284214"/>
                    </a:cubicBezTo>
                    <a:cubicBezTo>
                      <a:pt x="-1254" y="293129"/>
                      <a:pt x="9719" y="299987"/>
                      <a:pt x="16577" y="293815"/>
                    </a:cubicBezTo>
                    <a:cubicBezTo>
                      <a:pt x="43323" y="272555"/>
                      <a:pt x="101616" y="245809"/>
                      <a:pt x="231232" y="243066"/>
                    </a:cubicBezTo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835EDCE-C52F-D877-848B-FED3D1A4DAC1}"/>
                  </a:ext>
                </a:extLst>
              </p:cNvPr>
              <p:cNvSpPr/>
              <p:nvPr/>
            </p:nvSpPr>
            <p:spPr>
              <a:xfrm>
                <a:off x="9835929" y="3957066"/>
                <a:ext cx="441485" cy="381990"/>
              </a:xfrm>
              <a:custGeom>
                <a:avLst/>
                <a:gdLst>
                  <a:gd name="connsiteX0" fmla="*/ 221176 w 441485"/>
                  <a:gd name="connsiteY0" fmla="*/ 381991 h 381990"/>
                  <a:gd name="connsiteX1" fmla="*/ 217061 w 441485"/>
                  <a:gd name="connsiteY1" fmla="*/ 381305 h 381990"/>
                  <a:gd name="connsiteX2" fmla="*/ 18179 w 441485"/>
                  <a:gd name="connsiteY2" fmla="*/ 208483 h 381990"/>
                  <a:gd name="connsiteX3" fmla="*/ 10635 w 441485"/>
                  <a:gd name="connsiteY3" fmla="*/ 72695 h 381990"/>
                  <a:gd name="connsiteX4" fmla="*/ 111448 w 441485"/>
                  <a:gd name="connsiteY4" fmla="*/ 0 h 381990"/>
                  <a:gd name="connsiteX5" fmla="*/ 220490 w 441485"/>
                  <a:gd name="connsiteY5" fmla="*/ 43205 h 381990"/>
                  <a:gd name="connsiteX6" fmla="*/ 329532 w 441485"/>
                  <a:gd name="connsiteY6" fmla="*/ 0 h 381990"/>
                  <a:gd name="connsiteX7" fmla="*/ 430345 w 441485"/>
                  <a:gd name="connsiteY7" fmla="*/ 72695 h 381990"/>
                  <a:gd name="connsiteX8" fmla="*/ 430345 w 441485"/>
                  <a:gd name="connsiteY8" fmla="*/ 72695 h 381990"/>
                  <a:gd name="connsiteX9" fmla="*/ 422801 w 441485"/>
                  <a:gd name="connsiteY9" fmla="*/ 208483 h 381990"/>
                  <a:gd name="connsiteX10" fmla="*/ 223919 w 441485"/>
                  <a:gd name="connsiteY10" fmla="*/ 381305 h 381990"/>
                  <a:gd name="connsiteX11" fmla="*/ 221176 w 441485"/>
                  <a:gd name="connsiteY11" fmla="*/ 381991 h 38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485" h="381990">
                    <a:moveTo>
                      <a:pt x="221176" y="381991"/>
                    </a:moveTo>
                    <a:cubicBezTo>
                      <a:pt x="219804" y="381991"/>
                      <a:pt x="218433" y="381991"/>
                      <a:pt x="217061" y="381305"/>
                    </a:cubicBezTo>
                    <a:cubicBezTo>
                      <a:pt x="104590" y="353873"/>
                      <a:pt x="44240" y="261290"/>
                      <a:pt x="18179" y="208483"/>
                    </a:cubicBezTo>
                    <a:cubicBezTo>
                      <a:pt x="-3081" y="164592"/>
                      <a:pt x="-5824" y="115214"/>
                      <a:pt x="10635" y="72695"/>
                    </a:cubicBezTo>
                    <a:cubicBezTo>
                      <a:pt x="29152" y="25375"/>
                      <a:pt x="65499" y="0"/>
                      <a:pt x="111448" y="0"/>
                    </a:cubicBezTo>
                    <a:cubicBezTo>
                      <a:pt x="171113" y="0"/>
                      <a:pt x="203345" y="22631"/>
                      <a:pt x="220490" y="43205"/>
                    </a:cubicBezTo>
                    <a:cubicBezTo>
                      <a:pt x="237635" y="22631"/>
                      <a:pt x="269868" y="0"/>
                      <a:pt x="329532" y="0"/>
                    </a:cubicBezTo>
                    <a:cubicBezTo>
                      <a:pt x="376167" y="0"/>
                      <a:pt x="411828" y="26060"/>
                      <a:pt x="430345" y="72695"/>
                    </a:cubicBezTo>
                    <a:lnTo>
                      <a:pt x="430345" y="72695"/>
                    </a:lnTo>
                    <a:cubicBezTo>
                      <a:pt x="447490" y="115214"/>
                      <a:pt x="444747" y="164592"/>
                      <a:pt x="422801" y="208483"/>
                    </a:cubicBezTo>
                    <a:cubicBezTo>
                      <a:pt x="396741" y="261290"/>
                      <a:pt x="336390" y="353873"/>
                      <a:pt x="223919" y="381305"/>
                    </a:cubicBezTo>
                    <a:cubicBezTo>
                      <a:pt x="223919" y="381991"/>
                      <a:pt x="222548" y="381991"/>
                      <a:pt x="221176" y="381991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8" name="Graphic 55">
                <a:extLst>
                  <a:ext uri="{FF2B5EF4-FFF2-40B4-BE49-F238E27FC236}">
                    <a16:creationId xmlns:a16="http://schemas.microsoft.com/office/drawing/2014/main" id="{8789CF06-A8A7-3004-1D27-AC4B3B2E4E77}"/>
                  </a:ext>
                </a:extLst>
              </p:cNvPr>
              <p:cNvGrpSpPr/>
              <p:nvPr/>
            </p:nvGrpSpPr>
            <p:grpSpPr>
              <a:xfrm>
                <a:off x="9722435" y="2822067"/>
                <a:ext cx="669340" cy="669340"/>
                <a:chOff x="9722435" y="2822067"/>
                <a:chExt cx="669340" cy="669340"/>
              </a:xfrm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DDDA8BEE-ABA9-F0ED-9A62-9073C0151B68}"/>
                    </a:ext>
                  </a:extLst>
                </p:cNvPr>
                <p:cNvSpPr/>
                <p:nvPr/>
              </p:nvSpPr>
              <p:spPr>
                <a:xfrm>
                  <a:off x="9722435" y="2822067"/>
                  <a:ext cx="669340" cy="669340"/>
                </a:xfrm>
                <a:custGeom>
                  <a:avLst/>
                  <a:gdLst>
                    <a:gd name="connsiteX0" fmla="*/ 334670 w 669340"/>
                    <a:gd name="connsiteY0" fmla="*/ 0 h 669340"/>
                    <a:gd name="connsiteX1" fmla="*/ 0 w 669340"/>
                    <a:gd name="connsiteY1" fmla="*/ 334670 h 669340"/>
                    <a:gd name="connsiteX2" fmla="*/ 334670 w 669340"/>
                    <a:gd name="connsiteY2" fmla="*/ 669341 h 669340"/>
                    <a:gd name="connsiteX3" fmla="*/ 669341 w 669340"/>
                    <a:gd name="connsiteY3" fmla="*/ 334670 h 669340"/>
                    <a:gd name="connsiteX4" fmla="*/ 334670 w 669340"/>
                    <a:gd name="connsiteY4" fmla="*/ 0 h 669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340" h="669340">
                      <a:moveTo>
                        <a:pt x="334670" y="0"/>
                      </a:moveTo>
                      <a:cubicBezTo>
                        <a:pt x="150190" y="0"/>
                        <a:pt x="0" y="150190"/>
                        <a:pt x="0" y="334670"/>
                      </a:cubicBezTo>
                      <a:cubicBezTo>
                        <a:pt x="0" y="519151"/>
                        <a:pt x="150190" y="669341"/>
                        <a:pt x="334670" y="669341"/>
                      </a:cubicBezTo>
                      <a:cubicBezTo>
                        <a:pt x="519151" y="669341"/>
                        <a:pt x="669341" y="519151"/>
                        <a:pt x="669341" y="334670"/>
                      </a:cubicBezTo>
                      <a:cubicBezTo>
                        <a:pt x="669341" y="150190"/>
                        <a:pt x="519151" y="0"/>
                        <a:pt x="334670" y="0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" name="Graphic 55">
                  <a:extLst>
                    <a:ext uri="{FF2B5EF4-FFF2-40B4-BE49-F238E27FC236}">
                      <a16:creationId xmlns:a16="http://schemas.microsoft.com/office/drawing/2014/main" id="{B9CD5CCE-F678-3DFC-9477-0D5420200749}"/>
                    </a:ext>
                  </a:extLst>
                </p:cNvPr>
                <p:cNvGrpSpPr/>
                <p:nvPr/>
              </p:nvGrpSpPr>
              <p:grpSpPr>
                <a:xfrm>
                  <a:off x="9759468" y="2981494"/>
                  <a:ext cx="587045" cy="509912"/>
                  <a:chOff x="9759468" y="2981494"/>
                  <a:chExt cx="587045" cy="509912"/>
                </a:xfrm>
              </p:grpSpPr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F069CA35-9918-6126-EE52-394E3464BB5D}"/>
                      </a:ext>
                    </a:extLst>
                  </p:cNvPr>
                  <p:cNvSpPr/>
                  <p:nvPr/>
                </p:nvSpPr>
                <p:spPr>
                  <a:xfrm>
                    <a:off x="9806789" y="2981494"/>
                    <a:ext cx="439597" cy="496882"/>
                  </a:xfrm>
                  <a:custGeom>
                    <a:avLst/>
                    <a:gdLst>
                      <a:gd name="connsiteX0" fmla="*/ 245516 w 439597"/>
                      <a:gd name="connsiteY0" fmla="*/ 496883 h 496882"/>
                      <a:gd name="connsiteX1" fmla="*/ 439598 w 439597"/>
                      <a:gd name="connsiteY1" fmla="*/ 419387 h 496882"/>
                      <a:gd name="connsiteX2" fmla="*/ 377190 w 439597"/>
                      <a:gd name="connsiteY2" fmla="*/ 249309 h 496882"/>
                      <a:gd name="connsiteX3" fmla="*/ 270205 w 439597"/>
                      <a:gd name="connsiteY3" fmla="*/ 2421 h 496882"/>
                      <a:gd name="connsiteX4" fmla="*/ 144704 w 439597"/>
                      <a:gd name="connsiteY4" fmla="*/ 99804 h 496882"/>
                      <a:gd name="connsiteX5" fmla="*/ 95326 w 439597"/>
                      <a:gd name="connsiteY5" fmla="*/ 261653 h 496882"/>
                      <a:gd name="connsiteX6" fmla="*/ 0 w 439597"/>
                      <a:gd name="connsiteY6" fmla="*/ 355608 h 496882"/>
                      <a:gd name="connsiteX7" fmla="*/ 245516 w 439597"/>
                      <a:gd name="connsiteY7" fmla="*/ 496883 h 496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9597" h="496882">
                        <a:moveTo>
                          <a:pt x="245516" y="496883"/>
                        </a:moveTo>
                        <a:cubicBezTo>
                          <a:pt x="320954" y="496883"/>
                          <a:pt x="388849" y="467393"/>
                          <a:pt x="439598" y="419387"/>
                        </a:cubicBezTo>
                        <a:cubicBezTo>
                          <a:pt x="386791" y="350807"/>
                          <a:pt x="353187" y="315146"/>
                          <a:pt x="377190" y="249309"/>
                        </a:cubicBezTo>
                        <a:cubicBezTo>
                          <a:pt x="406679" y="167699"/>
                          <a:pt x="402565" y="28481"/>
                          <a:pt x="270205" y="2421"/>
                        </a:cubicBezTo>
                        <a:cubicBezTo>
                          <a:pt x="188595" y="-14038"/>
                          <a:pt x="152248" y="57285"/>
                          <a:pt x="144704" y="99804"/>
                        </a:cubicBezTo>
                        <a:cubicBezTo>
                          <a:pt x="137160" y="142324"/>
                          <a:pt x="148133" y="208161"/>
                          <a:pt x="95326" y="261653"/>
                        </a:cubicBezTo>
                        <a:cubicBezTo>
                          <a:pt x="79553" y="277427"/>
                          <a:pt x="30861" y="304173"/>
                          <a:pt x="0" y="355608"/>
                        </a:cubicBezTo>
                        <a:cubicBezTo>
                          <a:pt x="49378" y="439961"/>
                          <a:pt x="140589" y="496883"/>
                          <a:pt x="245516" y="496883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92" name="Graphic 55">
                    <a:extLst>
                      <a:ext uri="{FF2B5EF4-FFF2-40B4-BE49-F238E27FC236}">
                        <a16:creationId xmlns:a16="http://schemas.microsoft.com/office/drawing/2014/main" id="{5FB218A9-627B-A4B8-874F-CF5B33893ADD}"/>
                      </a:ext>
                    </a:extLst>
                  </p:cNvPr>
                  <p:cNvGrpSpPr/>
                  <p:nvPr/>
                </p:nvGrpSpPr>
                <p:grpSpPr>
                  <a:xfrm>
                    <a:off x="9968073" y="2988688"/>
                    <a:ext cx="208818" cy="399218"/>
                    <a:chOff x="9968073" y="2988688"/>
                    <a:chExt cx="208818" cy="399218"/>
                  </a:xfrm>
                </p:grpSpPr>
                <p:sp>
                  <p:nvSpPr>
                    <p:cNvPr id="93" name="Freeform: Shape 92">
                      <a:extLst>
                        <a:ext uri="{FF2B5EF4-FFF2-40B4-BE49-F238E27FC236}">
                          <a16:creationId xmlns:a16="http://schemas.microsoft.com/office/drawing/2014/main" id="{9940ABBD-28BB-4C96-FA5A-84D5BDEC0E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05587" y="3129991"/>
                      <a:ext cx="110121" cy="257916"/>
                    </a:xfrm>
                    <a:custGeom>
                      <a:avLst/>
                      <a:gdLst>
                        <a:gd name="connsiteX0" fmla="*/ 44661 w 110121"/>
                        <a:gd name="connsiteY0" fmla="*/ 29490 h 257916"/>
                        <a:gd name="connsiteX1" fmla="*/ 84 w 110121"/>
                        <a:gd name="connsiteY1" fmla="*/ 0 h 257916"/>
                        <a:gd name="connsiteX2" fmla="*/ 33688 w 110121"/>
                        <a:gd name="connsiteY2" fmla="*/ 219456 h 257916"/>
                        <a:gd name="connsiteX3" fmla="*/ 61120 w 110121"/>
                        <a:gd name="connsiteY3" fmla="*/ 249631 h 257916"/>
                        <a:gd name="connsiteX4" fmla="*/ 102954 w 110121"/>
                        <a:gd name="connsiteY4" fmla="*/ 189281 h 257916"/>
                        <a:gd name="connsiteX5" fmla="*/ 44661 w 110121"/>
                        <a:gd name="connsiteY5" fmla="*/ 29490 h 257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0121" h="257916">
                          <a:moveTo>
                            <a:pt x="44661" y="29490"/>
                          </a:moveTo>
                          <a:lnTo>
                            <a:pt x="84" y="0"/>
                          </a:lnTo>
                          <a:cubicBezTo>
                            <a:pt x="84" y="0"/>
                            <a:pt x="-3345" y="157734"/>
                            <a:pt x="33688" y="219456"/>
                          </a:cubicBezTo>
                          <a:cubicBezTo>
                            <a:pt x="39860" y="229057"/>
                            <a:pt x="49461" y="239344"/>
                            <a:pt x="61120" y="249631"/>
                          </a:cubicBezTo>
                          <a:cubicBezTo>
                            <a:pt x="96781" y="279807"/>
                            <a:pt x="123528" y="220142"/>
                            <a:pt x="102954" y="189281"/>
                          </a:cubicBezTo>
                          <a:cubicBezTo>
                            <a:pt x="38488" y="91897"/>
                            <a:pt x="44661" y="29490"/>
                            <a:pt x="44661" y="29490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FFDC2E"/>
                        </a:gs>
                        <a:gs pos="50000">
                          <a:srgbClr val="F6D129"/>
                        </a:gs>
                        <a:gs pos="100000">
                          <a:srgbClr val="EDC624"/>
                        </a:gs>
                      </a:gsLst>
                      <a:lin ang="18174331" scaled="1"/>
                    </a:gra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94" name="Freeform: Shape 93">
                      <a:extLst>
                        <a:ext uri="{FF2B5EF4-FFF2-40B4-BE49-F238E27FC236}">
                          <a16:creationId xmlns:a16="http://schemas.microsoft.com/office/drawing/2014/main" id="{B4CBF099-EF4E-FA98-DCEF-CA0C9747E7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06356" y="3168396"/>
                      <a:ext cx="80924" cy="115214"/>
                    </a:xfrm>
                    <a:custGeom>
                      <a:avLst/>
                      <a:gdLst>
                        <a:gd name="connsiteX0" fmla="*/ 80925 w 80924"/>
                        <a:gd name="connsiteY0" fmla="*/ 115214 h 115214"/>
                        <a:gd name="connsiteX1" fmla="*/ 2743 w 80924"/>
                        <a:gd name="connsiteY1" fmla="*/ 52121 h 115214"/>
                        <a:gd name="connsiteX2" fmla="*/ 0 w 80924"/>
                        <a:gd name="connsiteY2" fmla="*/ 0 h 115214"/>
                        <a:gd name="connsiteX3" fmla="*/ 45263 w 80924"/>
                        <a:gd name="connsiteY3" fmla="*/ 10287 h 115214"/>
                        <a:gd name="connsiteX4" fmla="*/ 80925 w 80924"/>
                        <a:gd name="connsiteY4" fmla="*/ 115214 h 1152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924" h="115214">
                          <a:moveTo>
                            <a:pt x="80925" y="115214"/>
                          </a:moveTo>
                          <a:cubicBezTo>
                            <a:pt x="55550" y="99441"/>
                            <a:pt x="29490" y="78181"/>
                            <a:pt x="2743" y="52121"/>
                          </a:cubicBezTo>
                          <a:cubicBezTo>
                            <a:pt x="1372" y="32918"/>
                            <a:pt x="0" y="15088"/>
                            <a:pt x="0" y="0"/>
                          </a:cubicBezTo>
                          <a:lnTo>
                            <a:pt x="45263" y="10287"/>
                          </a:lnTo>
                          <a:cubicBezTo>
                            <a:pt x="46635" y="30861"/>
                            <a:pt x="54864" y="67208"/>
                            <a:pt x="80925" y="115214"/>
                          </a:cubicBezTo>
                          <a:close/>
                        </a:path>
                      </a:pathLst>
                    </a:custGeom>
                    <a:solidFill>
                      <a:srgbClr val="EDC624">
                        <a:alpha val="30000"/>
                      </a:srgbClr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grpSp>
                  <p:nvGrpSpPr>
                    <p:cNvPr id="95" name="Graphic 55">
                      <a:extLst>
                        <a:ext uri="{FF2B5EF4-FFF2-40B4-BE49-F238E27FC236}">
                          <a16:creationId xmlns:a16="http://schemas.microsoft.com/office/drawing/2014/main" id="{D46604EF-A920-5E63-747B-37D8300AE7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68073" y="2988688"/>
                      <a:ext cx="208818" cy="271334"/>
                      <a:chOff x="9968073" y="2988688"/>
                      <a:chExt cx="208818" cy="271334"/>
                    </a:xfrm>
                  </p:grpSpPr>
                  <p:sp>
                    <p:nvSpPr>
                      <p:cNvPr id="96" name="Freeform: Shape 95">
                        <a:extLst>
                          <a:ext uri="{FF2B5EF4-FFF2-40B4-BE49-F238E27FC236}">
                            <a16:creationId xmlns:a16="http://schemas.microsoft.com/office/drawing/2014/main" id="{E3AD43C6-2FB6-D7F9-134C-5C0D126D62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968073" y="2990680"/>
                        <a:ext cx="207756" cy="269342"/>
                      </a:xfrm>
                      <a:custGeom>
                        <a:avLst/>
                        <a:gdLst>
                          <a:gd name="connsiteX0" fmla="*/ 169957 w 207756"/>
                          <a:gd name="connsiteY0" fmla="*/ 268241 h 269342"/>
                          <a:gd name="connsiteX1" fmla="*/ 44455 w 207756"/>
                          <a:gd name="connsiteY1" fmla="*/ 196232 h 269342"/>
                          <a:gd name="connsiteX2" fmla="*/ 2622 w 207756"/>
                          <a:gd name="connsiteY2" fmla="*/ 161942 h 269342"/>
                          <a:gd name="connsiteX3" fmla="*/ 29368 w 207756"/>
                          <a:gd name="connsiteY3" fmla="*/ 129024 h 269342"/>
                          <a:gd name="connsiteX4" fmla="*/ 89718 w 207756"/>
                          <a:gd name="connsiteY4" fmla="*/ 94 h 269342"/>
                          <a:gd name="connsiteX5" fmla="*/ 169957 w 207756"/>
                          <a:gd name="connsiteY5" fmla="*/ 268241 h 2693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7756" h="269342">
                            <a:moveTo>
                              <a:pt x="169957" y="268241"/>
                            </a:moveTo>
                            <a:cubicBezTo>
                              <a:pt x="138410" y="274414"/>
                              <a:pt x="102063" y="255211"/>
                              <a:pt x="44455" y="196232"/>
                            </a:cubicBezTo>
                            <a:cubicBezTo>
                              <a:pt x="44455" y="196232"/>
                              <a:pt x="14966" y="201033"/>
                              <a:pt x="2622" y="161942"/>
                            </a:cubicBezTo>
                            <a:cubicBezTo>
                              <a:pt x="-10409" y="120794"/>
                              <a:pt x="29368" y="129024"/>
                              <a:pt x="29368" y="129024"/>
                            </a:cubicBezTo>
                            <a:cubicBezTo>
                              <a:pt x="29368" y="129024"/>
                              <a:pt x="25253" y="-4021"/>
                              <a:pt x="89718" y="94"/>
                            </a:cubicBezTo>
                            <a:cubicBezTo>
                              <a:pt x="261854" y="11752"/>
                              <a:pt x="204933" y="261383"/>
                              <a:pt x="169957" y="268241"/>
                            </a:cubicBezTo>
                            <a:close/>
                          </a:path>
                        </a:pathLst>
                      </a:custGeom>
                      <a:solidFill>
                        <a:srgbClr val="FFDC2E"/>
                      </a:solidFill>
                      <a:ln w="68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7" name="Freeform: Shape 96">
                        <a:extLst>
                          <a:ext uri="{FF2B5EF4-FFF2-40B4-BE49-F238E27FC236}">
                            <a16:creationId xmlns:a16="http://schemas.microsoft.com/office/drawing/2014/main" id="{E7B3B784-485C-1357-8AAD-82883644BF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983329" y="2988688"/>
                        <a:ext cx="136028" cy="131701"/>
                      </a:xfrm>
                      <a:custGeom>
                        <a:avLst/>
                        <a:gdLst>
                          <a:gd name="connsiteX0" fmla="*/ 106009 w 136028"/>
                          <a:gd name="connsiteY0" fmla="*/ 40490 h 131701"/>
                          <a:gd name="connsiteX1" fmla="*/ 14798 w 136028"/>
                          <a:gd name="connsiteY1" fmla="*/ 131701 h 131701"/>
                          <a:gd name="connsiteX2" fmla="*/ 4511 w 136028"/>
                          <a:gd name="connsiteY2" fmla="*/ 45976 h 131701"/>
                          <a:gd name="connsiteX3" fmla="*/ 52517 w 136028"/>
                          <a:gd name="connsiteY3" fmla="*/ 1399 h 131701"/>
                          <a:gd name="connsiteX4" fmla="*/ 106009 w 136028"/>
                          <a:gd name="connsiteY4" fmla="*/ 40490 h 1317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6028" h="131701">
                            <a:moveTo>
                              <a:pt x="106009" y="40490"/>
                            </a:moveTo>
                            <a:cubicBezTo>
                              <a:pt x="106009" y="40490"/>
                              <a:pt x="103266" y="122786"/>
                              <a:pt x="14798" y="131701"/>
                            </a:cubicBezTo>
                            <a:cubicBezTo>
                              <a:pt x="14798" y="131701"/>
                              <a:pt x="-9891" y="66550"/>
                              <a:pt x="4511" y="45976"/>
                            </a:cubicBezTo>
                            <a:cubicBezTo>
                              <a:pt x="10683" y="37061"/>
                              <a:pt x="31943" y="6200"/>
                              <a:pt x="52517" y="1399"/>
                            </a:cubicBezTo>
                            <a:cubicBezTo>
                              <a:pt x="79949" y="-5459"/>
                              <a:pt x="187619" y="13743"/>
                              <a:pt x="106009" y="40490"/>
                            </a:cubicBezTo>
                            <a:close/>
                          </a:path>
                        </a:pathLst>
                      </a:custGeom>
                      <a:solidFill>
                        <a:srgbClr val="155D77"/>
                      </a:solidFill>
                      <a:ln w="68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  <p:sp>
                    <p:nvSpPr>
                      <p:cNvPr id="98" name="Freeform: Shape 97">
                        <a:extLst>
                          <a:ext uri="{FF2B5EF4-FFF2-40B4-BE49-F238E27FC236}">
                            <a16:creationId xmlns:a16="http://schemas.microsoft.com/office/drawing/2014/main" id="{6CAD6808-7CC5-6FD8-A26D-D0370DCB05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063973" y="3004621"/>
                        <a:ext cx="112918" cy="128112"/>
                      </a:xfrm>
                      <a:custGeom>
                        <a:avLst/>
                        <a:gdLst>
                          <a:gd name="connsiteX0" fmla="*/ 22622 w 112918"/>
                          <a:gd name="connsiteY0" fmla="*/ 39644 h 128112"/>
                          <a:gd name="connsiteX1" fmla="*/ 67199 w 112918"/>
                          <a:gd name="connsiteY1" fmla="*/ 61590 h 128112"/>
                          <a:gd name="connsiteX2" fmla="*/ 111776 w 112918"/>
                          <a:gd name="connsiteY2" fmla="*/ 128113 h 128112"/>
                          <a:gd name="connsiteX3" fmla="*/ 98746 w 112918"/>
                          <a:gd name="connsiteY3" fmla="*/ 48560 h 128112"/>
                          <a:gd name="connsiteX4" fmla="*/ 11650 w 112918"/>
                          <a:gd name="connsiteY4" fmla="*/ 13584 h 128112"/>
                          <a:gd name="connsiteX5" fmla="*/ 22622 w 112918"/>
                          <a:gd name="connsiteY5" fmla="*/ 39644 h 1281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2918" h="128112">
                            <a:moveTo>
                              <a:pt x="22622" y="39644"/>
                            </a:moveTo>
                            <a:cubicBezTo>
                              <a:pt x="22622" y="39644"/>
                              <a:pt x="53483" y="34158"/>
                              <a:pt x="67199" y="61590"/>
                            </a:cubicBezTo>
                            <a:cubicBezTo>
                              <a:pt x="81601" y="89022"/>
                              <a:pt x="74743" y="116454"/>
                              <a:pt x="111776" y="128113"/>
                            </a:cubicBezTo>
                            <a:cubicBezTo>
                              <a:pt x="111776" y="128113"/>
                              <a:pt x="118634" y="83536"/>
                              <a:pt x="98746" y="48560"/>
                            </a:cubicBezTo>
                            <a:cubicBezTo>
                              <a:pt x="78858" y="13584"/>
                              <a:pt x="43196" y="-19334"/>
                              <a:pt x="11650" y="13584"/>
                            </a:cubicBezTo>
                            <a:cubicBezTo>
                              <a:pt x="-19898" y="46502"/>
                              <a:pt x="22622" y="39644"/>
                              <a:pt x="22622" y="39644"/>
                            </a:cubicBezTo>
                            <a:close/>
                          </a:path>
                        </a:pathLst>
                      </a:custGeom>
                      <a:solidFill>
                        <a:srgbClr val="155D77"/>
                      </a:solidFill>
                      <a:ln w="685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D"/>
                      </a:p>
                    </p:txBody>
                  </p:sp>
                </p:grpSp>
              </p:grpSp>
              <p:sp>
                <p:nvSpPr>
                  <p:cNvPr id="99" name="Freeform: Shape 98">
                    <a:extLst>
                      <a:ext uri="{FF2B5EF4-FFF2-40B4-BE49-F238E27FC236}">
                        <a16:creationId xmlns:a16="http://schemas.microsoft.com/office/drawing/2014/main" id="{8E8F37EF-8BBB-3626-4AA3-036758D06319}"/>
                      </a:ext>
                    </a:extLst>
                  </p:cNvPr>
                  <p:cNvSpPr/>
                  <p:nvPr/>
                </p:nvSpPr>
                <p:spPr>
                  <a:xfrm>
                    <a:off x="9759468" y="3281608"/>
                    <a:ext cx="587045" cy="209799"/>
                  </a:xfrm>
                  <a:custGeom>
                    <a:avLst/>
                    <a:gdLst>
                      <a:gd name="connsiteX0" fmla="*/ 297637 w 587045"/>
                      <a:gd name="connsiteY0" fmla="*/ 209799 h 209799"/>
                      <a:gd name="connsiteX1" fmla="*/ 587045 w 587045"/>
                      <a:gd name="connsiteY1" fmla="*/ 43150 h 209799"/>
                      <a:gd name="connsiteX2" fmla="*/ 338100 w 587045"/>
                      <a:gd name="connsiteY2" fmla="*/ 26005 h 209799"/>
                      <a:gd name="connsiteX3" fmla="*/ 0 w 587045"/>
                      <a:gd name="connsiteY3" fmla="*/ 28062 h 209799"/>
                      <a:gd name="connsiteX4" fmla="*/ 297637 w 587045"/>
                      <a:gd name="connsiteY4" fmla="*/ 209799 h 209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045" h="209799">
                        <a:moveTo>
                          <a:pt x="297637" y="209799"/>
                        </a:moveTo>
                        <a:cubicBezTo>
                          <a:pt x="421081" y="209799"/>
                          <a:pt x="528752" y="142591"/>
                          <a:pt x="587045" y="43150"/>
                        </a:cubicBezTo>
                        <a:cubicBezTo>
                          <a:pt x="500634" y="27376"/>
                          <a:pt x="429311" y="45207"/>
                          <a:pt x="338100" y="26005"/>
                        </a:cubicBezTo>
                        <a:cubicBezTo>
                          <a:pt x="168707" y="-10343"/>
                          <a:pt x="65151" y="-7600"/>
                          <a:pt x="0" y="28062"/>
                        </a:cubicBezTo>
                        <a:cubicBezTo>
                          <a:pt x="55550" y="135733"/>
                          <a:pt x="168021" y="209799"/>
                          <a:pt x="297637" y="209799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25CD98"/>
                      </a:gs>
                      <a:gs pos="50000">
                        <a:srgbClr val="21C38F"/>
                      </a:gs>
                      <a:gs pos="100000">
                        <a:srgbClr val="1EBA86"/>
                      </a:gs>
                    </a:gsLst>
                    <a:lin ang="17701031" scaled="1"/>
                  </a:gra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0" name="Graphic 55">
                <a:extLst>
                  <a:ext uri="{FF2B5EF4-FFF2-40B4-BE49-F238E27FC236}">
                    <a16:creationId xmlns:a16="http://schemas.microsoft.com/office/drawing/2014/main" id="{3C89E3E5-1875-897F-9C11-4F938F765539}"/>
                  </a:ext>
                </a:extLst>
              </p:cNvPr>
              <p:cNvGrpSpPr/>
              <p:nvPr/>
            </p:nvGrpSpPr>
            <p:grpSpPr>
              <a:xfrm>
                <a:off x="9904172" y="3417341"/>
                <a:ext cx="305866" cy="305866"/>
                <a:chOff x="9904172" y="3417341"/>
                <a:chExt cx="305866" cy="305866"/>
              </a:xfrm>
            </p:grpSpPr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CC408BF1-A4F7-8B93-FCCA-EEC13961D767}"/>
                    </a:ext>
                  </a:extLst>
                </p:cNvPr>
                <p:cNvSpPr/>
                <p:nvPr/>
              </p:nvSpPr>
              <p:spPr>
                <a:xfrm>
                  <a:off x="9904172" y="3417341"/>
                  <a:ext cx="305866" cy="305866"/>
                </a:xfrm>
                <a:custGeom>
                  <a:avLst/>
                  <a:gdLst>
                    <a:gd name="connsiteX0" fmla="*/ 305867 w 305866"/>
                    <a:gd name="connsiteY0" fmla="*/ 152933 h 305866"/>
                    <a:gd name="connsiteX1" fmla="*/ 152933 w 305866"/>
                    <a:gd name="connsiteY1" fmla="*/ 305867 h 305866"/>
                    <a:gd name="connsiteX2" fmla="*/ 0 w 305866"/>
                    <a:gd name="connsiteY2" fmla="*/ 152933 h 305866"/>
                    <a:gd name="connsiteX3" fmla="*/ 152933 w 305866"/>
                    <a:gd name="connsiteY3" fmla="*/ 0 h 305866"/>
                    <a:gd name="connsiteX4" fmla="*/ 305867 w 305866"/>
                    <a:gd name="connsiteY4" fmla="*/ 152933 h 305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866" h="305866">
                      <a:moveTo>
                        <a:pt x="305867" y="152933"/>
                      </a:moveTo>
                      <a:cubicBezTo>
                        <a:pt x="305867" y="237396"/>
                        <a:pt x="237396" y="305867"/>
                        <a:pt x="152933" y="305867"/>
                      </a:cubicBezTo>
                      <a:cubicBezTo>
                        <a:pt x="68470" y="305867"/>
                        <a:pt x="0" y="237396"/>
                        <a:pt x="0" y="152933"/>
                      </a:cubicBezTo>
                      <a:cubicBezTo>
                        <a:pt x="0" y="68470"/>
                        <a:pt x="68471" y="0"/>
                        <a:pt x="152933" y="0"/>
                      </a:cubicBezTo>
                      <a:cubicBezTo>
                        <a:pt x="237396" y="0"/>
                        <a:pt x="305867" y="68470"/>
                        <a:pt x="305867" y="152933"/>
                      </a:cubicBezTo>
                      <a:close/>
                    </a:path>
                  </a:pathLst>
                </a:custGeom>
                <a:solidFill>
                  <a:srgbClr val="F2506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3816C0C3-3BB8-91B2-06A8-643A2C649502}"/>
                    </a:ext>
                  </a:extLst>
                </p:cNvPr>
                <p:cNvSpPr/>
                <p:nvPr/>
              </p:nvSpPr>
              <p:spPr>
                <a:xfrm>
                  <a:off x="9991955" y="3505123"/>
                  <a:ext cx="130987" cy="130987"/>
                </a:xfrm>
                <a:custGeom>
                  <a:avLst/>
                  <a:gdLst>
                    <a:gd name="connsiteX0" fmla="*/ 124816 w 130987"/>
                    <a:gd name="connsiteY0" fmla="*/ 47320 h 130987"/>
                    <a:gd name="connsiteX1" fmla="*/ 83668 w 130987"/>
                    <a:gd name="connsiteY1" fmla="*/ 47320 h 130987"/>
                    <a:gd name="connsiteX2" fmla="*/ 83668 w 130987"/>
                    <a:gd name="connsiteY2" fmla="*/ 6172 h 130987"/>
                    <a:gd name="connsiteX3" fmla="*/ 77495 w 130987"/>
                    <a:gd name="connsiteY3" fmla="*/ 0 h 130987"/>
                    <a:gd name="connsiteX4" fmla="*/ 53492 w 130987"/>
                    <a:gd name="connsiteY4" fmla="*/ 0 h 130987"/>
                    <a:gd name="connsiteX5" fmla="*/ 47320 w 130987"/>
                    <a:gd name="connsiteY5" fmla="*/ 6172 h 130987"/>
                    <a:gd name="connsiteX6" fmla="*/ 47320 w 130987"/>
                    <a:gd name="connsiteY6" fmla="*/ 47320 h 130987"/>
                    <a:gd name="connsiteX7" fmla="*/ 6172 w 130987"/>
                    <a:gd name="connsiteY7" fmla="*/ 47320 h 130987"/>
                    <a:gd name="connsiteX8" fmla="*/ 0 w 130987"/>
                    <a:gd name="connsiteY8" fmla="*/ 53493 h 130987"/>
                    <a:gd name="connsiteX9" fmla="*/ 0 w 130987"/>
                    <a:gd name="connsiteY9" fmla="*/ 77496 h 130987"/>
                    <a:gd name="connsiteX10" fmla="*/ 6172 w 130987"/>
                    <a:gd name="connsiteY10" fmla="*/ 83667 h 130987"/>
                    <a:gd name="connsiteX11" fmla="*/ 47320 w 130987"/>
                    <a:gd name="connsiteY11" fmla="*/ 83667 h 130987"/>
                    <a:gd name="connsiteX12" fmla="*/ 47320 w 130987"/>
                    <a:gd name="connsiteY12" fmla="*/ 124815 h 130987"/>
                    <a:gd name="connsiteX13" fmla="*/ 53492 w 130987"/>
                    <a:gd name="connsiteY13" fmla="*/ 130988 h 130987"/>
                    <a:gd name="connsiteX14" fmla="*/ 77495 w 130987"/>
                    <a:gd name="connsiteY14" fmla="*/ 130988 h 130987"/>
                    <a:gd name="connsiteX15" fmla="*/ 83668 w 130987"/>
                    <a:gd name="connsiteY15" fmla="*/ 124815 h 130987"/>
                    <a:gd name="connsiteX16" fmla="*/ 83668 w 130987"/>
                    <a:gd name="connsiteY16" fmla="*/ 83667 h 130987"/>
                    <a:gd name="connsiteX17" fmla="*/ 124816 w 130987"/>
                    <a:gd name="connsiteY17" fmla="*/ 83667 h 130987"/>
                    <a:gd name="connsiteX18" fmla="*/ 130988 w 130987"/>
                    <a:gd name="connsiteY18" fmla="*/ 77496 h 130987"/>
                    <a:gd name="connsiteX19" fmla="*/ 130988 w 130987"/>
                    <a:gd name="connsiteY19" fmla="*/ 53493 h 130987"/>
                    <a:gd name="connsiteX20" fmla="*/ 124816 w 130987"/>
                    <a:gd name="connsiteY20" fmla="*/ 47320 h 130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30987" h="130987">
                      <a:moveTo>
                        <a:pt x="124816" y="47320"/>
                      </a:moveTo>
                      <a:lnTo>
                        <a:pt x="83668" y="47320"/>
                      </a:lnTo>
                      <a:lnTo>
                        <a:pt x="83668" y="6172"/>
                      </a:lnTo>
                      <a:cubicBezTo>
                        <a:pt x="83668" y="2743"/>
                        <a:pt x="80924" y="0"/>
                        <a:pt x="77495" y="0"/>
                      </a:cubicBezTo>
                      <a:lnTo>
                        <a:pt x="53492" y="0"/>
                      </a:lnTo>
                      <a:cubicBezTo>
                        <a:pt x="50063" y="0"/>
                        <a:pt x="47320" y="2743"/>
                        <a:pt x="47320" y="6172"/>
                      </a:cubicBezTo>
                      <a:lnTo>
                        <a:pt x="47320" y="47320"/>
                      </a:lnTo>
                      <a:lnTo>
                        <a:pt x="6172" y="47320"/>
                      </a:lnTo>
                      <a:cubicBezTo>
                        <a:pt x="2743" y="47320"/>
                        <a:pt x="0" y="50064"/>
                        <a:pt x="0" y="53493"/>
                      </a:cubicBezTo>
                      <a:lnTo>
                        <a:pt x="0" y="77496"/>
                      </a:lnTo>
                      <a:cubicBezTo>
                        <a:pt x="0" y="80925"/>
                        <a:pt x="2743" y="83667"/>
                        <a:pt x="6172" y="83667"/>
                      </a:cubicBezTo>
                      <a:lnTo>
                        <a:pt x="47320" y="83667"/>
                      </a:lnTo>
                      <a:lnTo>
                        <a:pt x="47320" y="124815"/>
                      </a:lnTo>
                      <a:cubicBezTo>
                        <a:pt x="47320" y="128244"/>
                        <a:pt x="50063" y="130988"/>
                        <a:pt x="53492" y="130988"/>
                      </a:cubicBezTo>
                      <a:lnTo>
                        <a:pt x="77495" y="130988"/>
                      </a:lnTo>
                      <a:cubicBezTo>
                        <a:pt x="80924" y="130988"/>
                        <a:pt x="83668" y="128244"/>
                        <a:pt x="83668" y="124815"/>
                      </a:cubicBezTo>
                      <a:lnTo>
                        <a:pt x="83668" y="83667"/>
                      </a:lnTo>
                      <a:lnTo>
                        <a:pt x="124816" y="83667"/>
                      </a:lnTo>
                      <a:cubicBezTo>
                        <a:pt x="128245" y="83667"/>
                        <a:pt x="130988" y="80925"/>
                        <a:pt x="130988" y="77496"/>
                      </a:cubicBezTo>
                      <a:lnTo>
                        <a:pt x="130988" y="53493"/>
                      </a:lnTo>
                      <a:cubicBezTo>
                        <a:pt x="130988" y="50064"/>
                        <a:pt x="128245" y="47320"/>
                        <a:pt x="124816" y="473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3B15351-4E31-AE28-77EA-3049FDD67EAD}"/>
                </a:ext>
              </a:extLst>
            </p:cNvPr>
            <p:cNvSpPr/>
            <p:nvPr/>
          </p:nvSpPr>
          <p:spPr>
            <a:xfrm>
              <a:off x="7798938" y="1648620"/>
              <a:ext cx="351643" cy="404110"/>
            </a:xfrm>
            <a:custGeom>
              <a:avLst/>
              <a:gdLst>
                <a:gd name="connsiteX0" fmla="*/ 351644 w 351643"/>
                <a:gd name="connsiteY0" fmla="*/ 96741 h 404110"/>
                <a:gd name="connsiteX1" fmla="*/ 297466 w 351643"/>
                <a:gd name="connsiteY1" fmla="*/ 78224 h 404110"/>
                <a:gd name="connsiteX2" fmla="*/ 257004 w 351643"/>
                <a:gd name="connsiteY2" fmla="*/ 2100 h 404110"/>
                <a:gd name="connsiteX3" fmla="*/ 254946 w 351643"/>
                <a:gd name="connsiteY3" fmla="*/ 43 h 404110"/>
                <a:gd name="connsiteX4" fmla="*/ 253575 w 351643"/>
                <a:gd name="connsiteY4" fmla="*/ 43 h 404110"/>
                <a:gd name="connsiteX5" fmla="*/ 191167 w 351643"/>
                <a:gd name="connsiteY5" fmla="*/ 43 h 404110"/>
                <a:gd name="connsiteX6" fmla="*/ 187738 w 351643"/>
                <a:gd name="connsiteY6" fmla="*/ 3472 h 404110"/>
                <a:gd name="connsiteX7" fmla="*/ 187738 w 351643"/>
                <a:gd name="connsiteY7" fmla="*/ 275049 h 404110"/>
                <a:gd name="connsiteX8" fmla="*/ 187052 w 351643"/>
                <a:gd name="connsiteY8" fmla="*/ 285336 h 404110"/>
                <a:gd name="connsiteX9" fmla="*/ 159620 w 351643"/>
                <a:gd name="connsiteY9" fmla="*/ 325798 h 404110"/>
                <a:gd name="connsiteX10" fmla="*/ 117100 w 351643"/>
                <a:gd name="connsiteY10" fmla="*/ 333342 h 404110"/>
                <a:gd name="connsiteX11" fmla="*/ 103384 w 351643"/>
                <a:gd name="connsiteY11" fmla="*/ 328541 h 404110"/>
                <a:gd name="connsiteX12" fmla="*/ 102013 w 351643"/>
                <a:gd name="connsiteY12" fmla="*/ 327855 h 404110"/>
                <a:gd name="connsiteX13" fmla="*/ 97212 w 351643"/>
                <a:gd name="connsiteY13" fmla="*/ 324426 h 404110"/>
                <a:gd name="connsiteX14" fmla="*/ 71838 w 351643"/>
                <a:gd name="connsiteY14" fmla="*/ 269562 h 404110"/>
                <a:gd name="connsiteX15" fmla="*/ 110242 w 351643"/>
                <a:gd name="connsiteY15" fmla="*/ 221556 h 404110"/>
                <a:gd name="connsiteX16" fmla="*/ 130816 w 351643"/>
                <a:gd name="connsiteY16" fmla="*/ 218127 h 404110"/>
                <a:gd name="connsiteX17" fmla="*/ 144532 w 351643"/>
                <a:gd name="connsiteY17" fmla="*/ 220185 h 404110"/>
                <a:gd name="connsiteX18" fmla="*/ 144532 w 351643"/>
                <a:gd name="connsiteY18" fmla="*/ 148862 h 404110"/>
                <a:gd name="connsiteX19" fmla="*/ 119158 w 351643"/>
                <a:gd name="connsiteY19" fmla="*/ 148176 h 404110"/>
                <a:gd name="connsiteX20" fmla="*/ 84868 w 351643"/>
                <a:gd name="connsiteY20" fmla="*/ 155720 h 404110"/>
                <a:gd name="connsiteX21" fmla="*/ 38233 w 351643"/>
                <a:gd name="connsiteY21" fmla="*/ 184523 h 404110"/>
                <a:gd name="connsiteX22" fmla="*/ 11487 w 351643"/>
                <a:gd name="connsiteY22" fmla="*/ 222928 h 404110"/>
                <a:gd name="connsiteX23" fmla="*/ 514 w 351643"/>
                <a:gd name="connsiteY23" fmla="*/ 266819 h 404110"/>
                <a:gd name="connsiteX24" fmla="*/ 514 w 351643"/>
                <a:gd name="connsiteY24" fmla="*/ 286707 h 404110"/>
                <a:gd name="connsiteX25" fmla="*/ 6001 w 351643"/>
                <a:gd name="connsiteY25" fmla="*/ 313454 h 404110"/>
                <a:gd name="connsiteX26" fmla="*/ 49206 w 351643"/>
                <a:gd name="connsiteY26" fmla="*/ 375861 h 404110"/>
                <a:gd name="connsiteX27" fmla="*/ 56064 w 351643"/>
                <a:gd name="connsiteY27" fmla="*/ 380662 h 404110"/>
                <a:gd name="connsiteX28" fmla="*/ 56064 w 351643"/>
                <a:gd name="connsiteY28" fmla="*/ 380662 h 404110"/>
                <a:gd name="connsiteX29" fmla="*/ 59493 w 351643"/>
                <a:gd name="connsiteY29" fmla="*/ 383405 h 404110"/>
                <a:gd name="connsiteX30" fmla="*/ 70466 w 351643"/>
                <a:gd name="connsiteY30" fmla="*/ 390263 h 404110"/>
                <a:gd name="connsiteX31" fmla="*/ 143847 w 351643"/>
                <a:gd name="connsiteY31" fmla="*/ 403293 h 404110"/>
                <a:gd name="connsiteX32" fmla="*/ 226828 w 351643"/>
                <a:gd name="connsiteY32" fmla="*/ 358716 h 404110"/>
                <a:gd name="connsiteX33" fmla="*/ 257689 w 351643"/>
                <a:gd name="connsiteY33" fmla="*/ 275049 h 404110"/>
                <a:gd name="connsiteX34" fmla="*/ 257689 w 351643"/>
                <a:gd name="connsiteY34" fmla="*/ 139946 h 404110"/>
                <a:gd name="connsiteX35" fmla="*/ 258375 w 351643"/>
                <a:gd name="connsiteY35" fmla="*/ 136517 h 404110"/>
                <a:gd name="connsiteX36" fmla="*/ 261118 w 351643"/>
                <a:gd name="connsiteY36" fmla="*/ 137889 h 404110"/>
                <a:gd name="connsiteX37" fmla="*/ 315297 w 351643"/>
                <a:gd name="connsiteY37" fmla="*/ 161206 h 404110"/>
                <a:gd name="connsiteX38" fmla="*/ 349587 w 351643"/>
                <a:gd name="connsiteY38" fmla="*/ 165321 h 404110"/>
                <a:gd name="connsiteX39" fmla="*/ 351644 w 351643"/>
                <a:gd name="connsiteY39" fmla="*/ 96741 h 40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1643" h="404110">
                  <a:moveTo>
                    <a:pt x="351644" y="96741"/>
                  </a:moveTo>
                  <a:cubicBezTo>
                    <a:pt x="346843" y="96741"/>
                    <a:pt x="324212" y="96055"/>
                    <a:pt x="297466" y="78224"/>
                  </a:cubicBezTo>
                  <a:cubicBezTo>
                    <a:pt x="276892" y="64508"/>
                    <a:pt x="257004" y="37076"/>
                    <a:pt x="257004" y="2100"/>
                  </a:cubicBezTo>
                  <a:cubicBezTo>
                    <a:pt x="257004" y="43"/>
                    <a:pt x="257004" y="43"/>
                    <a:pt x="254946" y="43"/>
                  </a:cubicBezTo>
                  <a:cubicBezTo>
                    <a:pt x="254260" y="43"/>
                    <a:pt x="254260" y="43"/>
                    <a:pt x="253575" y="43"/>
                  </a:cubicBezTo>
                  <a:cubicBezTo>
                    <a:pt x="233001" y="43"/>
                    <a:pt x="211741" y="43"/>
                    <a:pt x="191167" y="43"/>
                  </a:cubicBezTo>
                  <a:cubicBezTo>
                    <a:pt x="187052" y="43"/>
                    <a:pt x="187738" y="-643"/>
                    <a:pt x="187738" y="3472"/>
                  </a:cubicBezTo>
                  <a:cubicBezTo>
                    <a:pt x="187738" y="93998"/>
                    <a:pt x="187738" y="184523"/>
                    <a:pt x="187738" y="275049"/>
                  </a:cubicBezTo>
                  <a:cubicBezTo>
                    <a:pt x="187738" y="278478"/>
                    <a:pt x="187738" y="281907"/>
                    <a:pt x="187052" y="285336"/>
                  </a:cubicBezTo>
                  <a:cubicBezTo>
                    <a:pt x="183623" y="303167"/>
                    <a:pt x="174708" y="316197"/>
                    <a:pt x="159620" y="325798"/>
                  </a:cubicBezTo>
                  <a:cubicBezTo>
                    <a:pt x="146590" y="334028"/>
                    <a:pt x="132188" y="336085"/>
                    <a:pt x="117100" y="333342"/>
                  </a:cubicBezTo>
                  <a:cubicBezTo>
                    <a:pt x="112300" y="332656"/>
                    <a:pt x="108185" y="330599"/>
                    <a:pt x="103384" y="328541"/>
                  </a:cubicBezTo>
                  <a:cubicBezTo>
                    <a:pt x="102699" y="328541"/>
                    <a:pt x="102699" y="327855"/>
                    <a:pt x="102013" y="327855"/>
                  </a:cubicBezTo>
                  <a:cubicBezTo>
                    <a:pt x="100641" y="326484"/>
                    <a:pt x="98584" y="325798"/>
                    <a:pt x="97212" y="324426"/>
                  </a:cubicBezTo>
                  <a:cubicBezTo>
                    <a:pt x="78010" y="311396"/>
                    <a:pt x="68409" y="292194"/>
                    <a:pt x="71838" y="269562"/>
                  </a:cubicBezTo>
                  <a:cubicBezTo>
                    <a:pt x="74581" y="246245"/>
                    <a:pt x="88297" y="229786"/>
                    <a:pt x="110242" y="221556"/>
                  </a:cubicBezTo>
                  <a:cubicBezTo>
                    <a:pt x="117100" y="218813"/>
                    <a:pt x="123958" y="218127"/>
                    <a:pt x="130816" y="218127"/>
                  </a:cubicBezTo>
                  <a:cubicBezTo>
                    <a:pt x="135617" y="218127"/>
                    <a:pt x="139732" y="218813"/>
                    <a:pt x="144532" y="220185"/>
                  </a:cubicBezTo>
                  <a:lnTo>
                    <a:pt x="144532" y="148862"/>
                  </a:lnTo>
                  <a:cubicBezTo>
                    <a:pt x="136303" y="148176"/>
                    <a:pt x="127387" y="147490"/>
                    <a:pt x="119158" y="148176"/>
                  </a:cubicBezTo>
                  <a:cubicBezTo>
                    <a:pt x="107499" y="148862"/>
                    <a:pt x="95841" y="151605"/>
                    <a:pt x="84868" y="155720"/>
                  </a:cubicBezTo>
                  <a:cubicBezTo>
                    <a:pt x="67037" y="161892"/>
                    <a:pt x="51949" y="171493"/>
                    <a:pt x="38233" y="184523"/>
                  </a:cubicBezTo>
                  <a:cubicBezTo>
                    <a:pt x="26575" y="195496"/>
                    <a:pt x="17659" y="208526"/>
                    <a:pt x="11487" y="222928"/>
                  </a:cubicBezTo>
                  <a:cubicBezTo>
                    <a:pt x="5315" y="236644"/>
                    <a:pt x="1886" y="251732"/>
                    <a:pt x="514" y="266819"/>
                  </a:cubicBezTo>
                  <a:cubicBezTo>
                    <a:pt x="-171" y="273677"/>
                    <a:pt x="-171" y="279849"/>
                    <a:pt x="514" y="286707"/>
                  </a:cubicBezTo>
                  <a:cubicBezTo>
                    <a:pt x="1200" y="295623"/>
                    <a:pt x="3258" y="304538"/>
                    <a:pt x="6001" y="313454"/>
                  </a:cubicBezTo>
                  <a:cubicBezTo>
                    <a:pt x="14230" y="338828"/>
                    <a:pt x="28632" y="359402"/>
                    <a:pt x="49206" y="375861"/>
                  </a:cubicBezTo>
                  <a:cubicBezTo>
                    <a:pt x="51264" y="377233"/>
                    <a:pt x="53321" y="379290"/>
                    <a:pt x="56064" y="380662"/>
                  </a:cubicBezTo>
                  <a:lnTo>
                    <a:pt x="56064" y="380662"/>
                  </a:lnTo>
                  <a:cubicBezTo>
                    <a:pt x="57436" y="381348"/>
                    <a:pt x="58122" y="382719"/>
                    <a:pt x="59493" y="383405"/>
                  </a:cubicBezTo>
                  <a:cubicBezTo>
                    <a:pt x="62922" y="386148"/>
                    <a:pt x="66351" y="388206"/>
                    <a:pt x="70466" y="390263"/>
                  </a:cubicBezTo>
                  <a:cubicBezTo>
                    <a:pt x="93783" y="401922"/>
                    <a:pt x="117786" y="406037"/>
                    <a:pt x="143847" y="403293"/>
                  </a:cubicBezTo>
                  <a:cubicBezTo>
                    <a:pt x="177451" y="399179"/>
                    <a:pt x="204883" y="384091"/>
                    <a:pt x="226828" y="358716"/>
                  </a:cubicBezTo>
                  <a:cubicBezTo>
                    <a:pt x="247402" y="334713"/>
                    <a:pt x="257689" y="306596"/>
                    <a:pt x="257689" y="275049"/>
                  </a:cubicBezTo>
                  <a:cubicBezTo>
                    <a:pt x="257689" y="229786"/>
                    <a:pt x="257689" y="185209"/>
                    <a:pt x="257689" y="139946"/>
                  </a:cubicBezTo>
                  <a:cubicBezTo>
                    <a:pt x="257689" y="138575"/>
                    <a:pt x="257004" y="137203"/>
                    <a:pt x="258375" y="136517"/>
                  </a:cubicBezTo>
                  <a:cubicBezTo>
                    <a:pt x="259061" y="135831"/>
                    <a:pt x="260433" y="137203"/>
                    <a:pt x="261118" y="137889"/>
                  </a:cubicBezTo>
                  <a:cubicBezTo>
                    <a:pt x="277578" y="148862"/>
                    <a:pt x="296094" y="157091"/>
                    <a:pt x="315297" y="161206"/>
                  </a:cubicBezTo>
                  <a:cubicBezTo>
                    <a:pt x="326955" y="163949"/>
                    <a:pt x="337928" y="165321"/>
                    <a:pt x="349587" y="165321"/>
                  </a:cubicBezTo>
                  <a:lnTo>
                    <a:pt x="351644" y="96741"/>
                  </a:lnTo>
                  <a:close/>
                </a:path>
              </a:pathLst>
            </a:custGeom>
            <a:solidFill>
              <a:srgbClr val="FFFFFF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11533162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41637B85-9911-D892-A514-9AB958738DA8}"/>
              </a:ext>
            </a:extLst>
          </p:cNvPr>
          <p:cNvGrpSpPr/>
          <p:nvPr/>
        </p:nvGrpSpPr>
        <p:grpSpPr>
          <a:xfrm>
            <a:off x="1031508" y="1390802"/>
            <a:ext cx="4556455" cy="4076395"/>
            <a:chOff x="697201" y="1390802"/>
            <a:chExt cx="4556455" cy="4076395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ABEE9AA-2E9B-62D1-01F5-E4117CF01237}"/>
                </a:ext>
              </a:extLst>
            </p:cNvPr>
            <p:cNvSpPr/>
            <p:nvPr/>
          </p:nvSpPr>
          <p:spPr>
            <a:xfrm>
              <a:off x="1025013" y="3415969"/>
              <a:ext cx="548640" cy="548640"/>
            </a:xfrm>
            <a:custGeom>
              <a:avLst/>
              <a:gdLst>
                <a:gd name="connsiteX0" fmla="*/ 548640 w 548640"/>
                <a:gd name="connsiteY0" fmla="*/ 274320 h 548640"/>
                <a:gd name="connsiteX1" fmla="*/ 274320 w 548640"/>
                <a:gd name="connsiteY1" fmla="*/ 548640 h 548640"/>
                <a:gd name="connsiteX2" fmla="*/ 0 w 548640"/>
                <a:gd name="connsiteY2" fmla="*/ 274320 h 548640"/>
                <a:gd name="connsiteX3" fmla="*/ 274320 w 548640"/>
                <a:gd name="connsiteY3" fmla="*/ 0 h 548640"/>
                <a:gd name="connsiteX4" fmla="*/ 548640 w 548640"/>
                <a:gd name="connsiteY4" fmla="*/ 27432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" h="548640">
                  <a:moveTo>
                    <a:pt x="548640" y="274320"/>
                  </a:moveTo>
                  <a:cubicBezTo>
                    <a:pt x="548640" y="425822"/>
                    <a:pt x="425823" y="548640"/>
                    <a:pt x="274320" y="548640"/>
                  </a:cubicBezTo>
                  <a:cubicBezTo>
                    <a:pt x="122817" y="548640"/>
                    <a:pt x="0" y="425822"/>
                    <a:pt x="0" y="274320"/>
                  </a:cubicBezTo>
                  <a:cubicBezTo>
                    <a:pt x="0" y="122817"/>
                    <a:pt x="122817" y="0"/>
                    <a:pt x="274320" y="0"/>
                  </a:cubicBezTo>
                  <a:cubicBezTo>
                    <a:pt x="425823" y="0"/>
                    <a:pt x="548640" y="122817"/>
                    <a:pt x="548640" y="274320"/>
                  </a:cubicBezTo>
                  <a:close/>
                </a:path>
              </a:pathLst>
            </a:custGeom>
            <a:solidFill>
              <a:srgbClr val="BDF4F4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7FD75E6-C024-E16A-E5B2-CEF88D6FC430}"/>
                </a:ext>
              </a:extLst>
            </p:cNvPr>
            <p:cNvSpPr/>
            <p:nvPr/>
          </p:nvSpPr>
          <p:spPr>
            <a:xfrm>
              <a:off x="1160113" y="3455060"/>
              <a:ext cx="941927" cy="1358472"/>
            </a:xfrm>
            <a:custGeom>
              <a:avLst/>
              <a:gdLst>
                <a:gd name="connsiteX0" fmla="*/ 783873 w 941927"/>
                <a:gd name="connsiteY0" fmla="*/ 722833 h 1358472"/>
                <a:gd name="connsiteX1" fmla="*/ 354562 w 941927"/>
                <a:gd name="connsiteY1" fmla="*/ 456057 h 1358472"/>
                <a:gd name="connsiteX2" fmla="*/ 105616 w 941927"/>
                <a:gd name="connsiteY2" fmla="*/ 0 h 1358472"/>
                <a:gd name="connsiteX3" fmla="*/ 3 w 941927"/>
                <a:gd name="connsiteY3" fmla="*/ 100127 h 1358472"/>
                <a:gd name="connsiteX4" fmla="*/ 177626 w 941927"/>
                <a:gd name="connsiteY4" fmla="*/ 652882 h 1358472"/>
                <a:gd name="connsiteX5" fmla="*/ 579504 w 941927"/>
                <a:gd name="connsiteY5" fmla="*/ 1325651 h 1358472"/>
                <a:gd name="connsiteX6" fmla="*/ 783873 w 941927"/>
                <a:gd name="connsiteY6" fmla="*/ 722833 h 135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927" h="1358472">
                  <a:moveTo>
                    <a:pt x="783873" y="722833"/>
                  </a:moveTo>
                  <a:cubicBezTo>
                    <a:pt x="694033" y="711175"/>
                    <a:pt x="508867" y="604190"/>
                    <a:pt x="354562" y="456057"/>
                  </a:cubicBezTo>
                  <a:cubicBezTo>
                    <a:pt x="217402" y="324383"/>
                    <a:pt x="104931" y="159791"/>
                    <a:pt x="105616" y="0"/>
                  </a:cubicBezTo>
                  <a:cubicBezTo>
                    <a:pt x="105616" y="0"/>
                    <a:pt x="-683" y="11659"/>
                    <a:pt x="3" y="100127"/>
                  </a:cubicBezTo>
                  <a:cubicBezTo>
                    <a:pt x="689" y="141961"/>
                    <a:pt x="73384" y="389534"/>
                    <a:pt x="177626" y="652882"/>
                  </a:cubicBezTo>
                  <a:cubicBezTo>
                    <a:pt x="292154" y="942289"/>
                    <a:pt x="444402" y="1250899"/>
                    <a:pt x="579504" y="1325651"/>
                  </a:cubicBezTo>
                  <a:cubicBezTo>
                    <a:pt x="939549" y="1523848"/>
                    <a:pt x="1074652" y="761238"/>
                    <a:pt x="783873" y="722833"/>
                  </a:cubicBezTo>
                  <a:close/>
                </a:path>
              </a:pathLst>
            </a:custGeom>
            <a:gradFill>
              <a:gsLst>
                <a:gs pos="0">
                  <a:srgbClr val="FFDC2E"/>
                </a:gs>
                <a:gs pos="50000">
                  <a:srgbClr val="EECC29"/>
                </a:gs>
                <a:gs pos="100000">
                  <a:srgbClr val="DDBC24"/>
                </a:gs>
              </a:gsLst>
              <a:lin ang="3460192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" name="Graphic 2">
              <a:extLst>
                <a:ext uri="{FF2B5EF4-FFF2-40B4-BE49-F238E27FC236}">
                  <a16:creationId xmlns:a16="http://schemas.microsoft.com/office/drawing/2014/main" id="{CAF6BA85-D201-118B-B16D-66386C3B9919}"/>
                </a:ext>
              </a:extLst>
            </p:cNvPr>
            <p:cNvGrpSpPr/>
            <p:nvPr/>
          </p:nvGrpSpPr>
          <p:grpSpPr>
            <a:xfrm>
              <a:off x="2398139" y="2792577"/>
              <a:ext cx="2855516" cy="2674620"/>
              <a:chOff x="2398139" y="2792577"/>
              <a:chExt cx="2855516" cy="2674620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C5555AA-2CED-D11F-E40E-021AC20EBDCC}"/>
                  </a:ext>
                </a:extLst>
              </p:cNvPr>
              <p:cNvSpPr/>
              <p:nvPr/>
            </p:nvSpPr>
            <p:spPr>
              <a:xfrm>
                <a:off x="2579036" y="2792577"/>
                <a:ext cx="2674620" cy="2674620"/>
              </a:xfrm>
              <a:custGeom>
                <a:avLst/>
                <a:gdLst>
                  <a:gd name="connsiteX0" fmla="*/ 2674620 w 2674620"/>
                  <a:gd name="connsiteY0" fmla="*/ 1337310 h 2674620"/>
                  <a:gd name="connsiteX1" fmla="*/ 1337310 w 2674620"/>
                  <a:gd name="connsiteY1" fmla="*/ 2674620 h 2674620"/>
                  <a:gd name="connsiteX2" fmla="*/ 0 w 2674620"/>
                  <a:gd name="connsiteY2" fmla="*/ 1337310 h 2674620"/>
                  <a:gd name="connsiteX3" fmla="*/ 1337310 w 2674620"/>
                  <a:gd name="connsiteY3" fmla="*/ 0 h 2674620"/>
                  <a:gd name="connsiteX4" fmla="*/ 2674620 w 2674620"/>
                  <a:gd name="connsiteY4" fmla="*/ 1337310 h 267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4620" h="2674620">
                    <a:moveTo>
                      <a:pt x="2674620" y="1337310"/>
                    </a:moveTo>
                    <a:cubicBezTo>
                      <a:pt x="2674620" y="2075886"/>
                      <a:pt x="2075886" y="2674620"/>
                      <a:pt x="1337310" y="2674620"/>
                    </a:cubicBezTo>
                    <a:cubicBezTo>
                      <a:pt x="598734" y="2674620"/>
                      <a:pt x="0" y="2075886"/>
                      <a:pt x="0" y="1337310"/>
                    </a:cubicBezTo>
                    <a:cubicBezTo>
                      <a:pt x="0" y="598734"/>
                      <a:pt x="598734" y="0"/>
                      <a:pt x="1337310" y="0"/>
                    </a:cubicBezTo>
                    <a:cubicBezTo>
                      <a:pt x="2075886" y="0"/>
                      <a:pt x="2674620" y="598734"/>
                      <a:pt x="2674620" y="1337310"/>
                    </a:cubicBezTo>
                    <a:close/>
                  </a:path>
                </a:pathLst>
              </a:custGeom>
              <a:solidFill>
                <a:srgbClr val="BDF4F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54EE2A9-F12C-917E-2392-DBB2D31046EA}"/>
                  </a:ext>
                </a:extLst>
              </p:cNvPr>
              <p:cNvSpPr/>
              <p:nvPr/>
            </p:nvSpPr>
            <p:spPr>
              <a:xfrm>
                <a:off x="2577665" y="3205429"/>
                <a:ext cx="2675991" cy="2261768"/>
              </a:xfrm>
              <a:custGeom>
                <a:avLst/>
                <a:gdLst>
                  <a:gd name="connsiteX0" fmla="*/ 2675992 w 2675991"/>
                  <a:gd name="connsiteY0" fmla="*/ 924459 h 2261768"/>
                  <a:gd name="connsiteX1" fmla="*/ 2675992 w 2675991"/>
                  <a:gd name="connsiteY1" fmla="*/ 907999 h 2261768"/>
                  <a:gd name="connsiteX2" fmla="*/ 2652674 w 2675991"/>
                  <a:gd name="connsiteY2" fmla="*/ 927888 h 2261768"/>
                  <a:gd name="connsiteX3" fmla="*/ 2636901 w 2675991"/>
                  <a:gd name="connsiteY3" fmla="*/ 1005383 h 2261768"/>
                  <a:gd name="connsiteX4" fmla="*/ 2552548 w 2675991"/>
                  <a:gd name="connsiteY4" fmla="*/ 994410 h 2261768"/>
                  <a:gd name="connsiteX5" fmla="*/ 2482596 w 2675991"/>
                  <a:gd name="connsiteY5" fmla="*/ 1129513 h 2261768"/>
                  <a:gd name="connsiteX6" fmla="*/ 2390699 w 2675991"/>
                  <a:gd name="connsiteY6" fmla="*/ 943661 h 2261768"/>
                  <a:gd name="connsiteX7" fmla="*/ 2200046 w 2675991"/>
                  <a:gd name="connsiteY7" fmla="*/ 886740 h 2261768"/>
                  <a:gd name="connsiteX8" fmla="*/ 2080031 w 2675991"/>
                  <a:gd name="connsiteY8" fmla="*/ 998525 h 2261768"/>
                  <a:gd name="connsiteX9" fmla="*/ 2071802 w 2675991"/>
                  <a:gd name="connsiteY9" fmla="*/ 1292733 h 2261768"/>
                  <a:gd name="connsiteX10" fmla="*/ 1957273 w 2675991"/>
                  <a:gd name="connsiteY10" fmla="*/ 1420978 h 2261768"/>
                  <a:gd name="connsiteX11" fmla="*/ 2014880 w 2675991"/>
                  <a:gd name="connsiteY11" fmla="*/ 1665808 h 2261768"/>
                  <a:gd name="connsiteX12" fmla="*/ 2233651 w 2675991"/>
                  <a:gd name="connsiteY12" fmla="*/ 1756334 h 2261768"/>
                  <a:gd name="connsiteX13" fmla="*/ 2139010 w 2675991"/>
                  <a:gd name="connsiteY13" fmla="*/ 1886636 h 2261768"/>
                  <a:gd name="connsiteX14" fmla="*/ 2005965 w 2675991"/>
                  <a:gd name="connsiteY14" fmla="*/ 1821485 h 2261768"/>
                  <a:gd name="connsiteX15" fmla="*/ 1867433 w 2675991"/>
                  <a:gd name="connsiteY15" fmla="*/ 1891437 h 2261768"/>
                  <a:gd name="connsiteX16" fmla="*/ 1762506 w 2675991"/>
                  <a:gd name="connsiteY16" fmla="*/ 2104035 h 2261768"/>
                  <a:gd name="connsiteX17" fmla="*/ 1700098 w 2675991"/>
                  <a:gd name="connsiteY17" fmla="*/ 2059458 h 2261768"/>
                  <a:gd name="connsiteX18" fmla="*/ 1603400 w 2675991"/>
                  <a:gd name="connsiteY18" fmla="*/ 2071116 h 2261768"/>
                  <a:gd name="connsiteX19" fmla="*/ 1643177 w 2675991"/>
                  <a:gd name="connsiteY19" fmla="*/ 1937385 h 2261768"/>
                  <a:gd name="connsiteX20" fmla="*/ 1551280 w 2675991"/>
                  <a:gd name="connsiteY20" fmla="*/ 1800911 h 2261768"/>
                  <a:gd name="connsiteX21" fmla="*/ 1703527 w 2675991"/>
                  <a:gd name="connsiteY21" fmla="*/ 1452525 h 2261768"/>
                  <a:gd name="connsiteX22" fmla="*/ 1428521 w 2675991"/>
                  <a:gd name="connsiteY22" fmla="*/ 1200836 h 2261768"/>
                  <a:gd name="connsiteX23" fmla="*/ 1391488 w 2675991"/>
                  <a:gd name="connsiteY23" fmla="*/ 964921 h 2261768"/>
                  <a:gd name="connsiteX24" fmla="*/ 1159688 w 2675991"/>
                  <a:gd name="connsiteY24" fmla="*/ 855879 h 2261768"/>
                  <a:gd name="connsiteX25" fmla="*/ 1093165 w 2675991"/>
                  <a:gd name="connsiteY25" fmla="*/ 855879 h 2261768"/>
                  <a:gd name="connsiteX26" fmla="*/ 1164488 w 2675991"/>
                  <a:gd name="connsiteY26" fmla="*/ 622021 h 2261768"/>
                  <a:gd name="connsiteX27" fmla="*/ 1071905 w 2675991"/>
                  <a:gd name="connsiteY27" fmla="*/ 314097 h 2261768"/>
                  <a:gd name="connsiteX28" fmla="*/ 848335 w 2675991"/>
                  <a:gd name="connsiteY28" fmla="*/ 171450 h 2261768"/>
                  <a:gd name="connsiteX29" fmla="*/ 591845 w 2675991"/>
                  <a:gd name="connsiteY29" fmla="*/ 227000 h 2261768"/>
                  <a:gd name="connsiteX30" fmla="*/ 460172 w 2675991"/>
                  <a:gd name="connsiteY30" fmla="*/ 111786 h 2261768"/>
                  <a:gd name="connsiteX31" fmla="*/ 403250 w 2675991"/>
                  <a:gd name="connsiteY31" fmla="*/ 124130 h 2261768"/>
                  <a:gd name="connsiteX32" fmla="*/ 389534 w 2675991"/>
                  <a:gd name="connsiteY32" fmla="*/ 139903 h 2261768"/>
                  <a:gd name="connsiteX33" fmla="*/ 370332 w 2675991"/>
                  <a:gd name="connsiteY33" fmla="*/ 0 h 2261768"/>
                  <a:gd name="connsiteX34" fmla="*/ 0 w 2675991"/>
                  <a:gd name="connsiteY34" fmla="*/ 924459 h 2261768"/>
                  <a:gd name="connsiteX35" fmla="*/ 1337310 w 2675991"/>
                  <a:gd name="connsiteY35" fmla="*/ 2261769 h 2261768"/>
                  <a:gd name="connsiteX36" fmla="*/ 2675992 w 2675991"/>
                  <a:gd name="connsiteY36" fmla="*/ 924459 h 226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675991" h="2261768">
                    <a:moveTo>
                      <a:pt x="2675992" y="924459"/>
                    </a:moveTo>
                    <a:cubicBezTo>
                      <a:pt x="2675992" y="918972"/>
                      <a:pt x="2675992" y="913486"/>
                      <a:pt x="2675992" y="907999"/>
                    </a:cubicBezTo>
                    <a:cubicBezTo>
                      <a:pt x="2667762" y="912800"/>
                      <a:pt x="2660218" y="919658"/>
                      <a:pt x="2652674" y="927888"/>
                    </a:cubicBezTo>
                    <a:cubicBezTo>
                      <a:pt x="2634158" y="948462"/>
                      <a:pt x="2630043" y="978637"/>
                      <a:pt x="2636901" y="1005383"/>
                    </a:cubicBezTo>
                    <a:cubicBezTo>
                      <a:pt x="2613584" y="988924"/>
                      <a:pt x="2583409" y="984123"/>
                      <a:pt x="2552548" y="994410"/>
                    </a:cubicBezTo>
                    <a:cubicBezTo>
                      <a:pt x="2499055" y="1011555"/>
                      <a:pt x="2466137" y="1075335"/>
                      <a:pt x="2482596" y="1129513"/>
                    </a:cubicBezTo>
                    <a:cubicBezTo>
                      <a:pt x="2451735" y="1067105"/>
                      <a:pt x="2440762" y="991667"/>
                      <a:pt x="2390699" y="943661"/>
                    </a:cubicBezTo>
                    <a:cubicBezTo>
                      <a:pt x="2339950" y="895655"/>
                      <a:pt x="2266569" y="866166"/>
                      <a:pt x="2200046" y="886740"/>
                    </a:cubicBezTo>
                    <a:cubicBezTo>
                      <a:pt x="2146554" y="903199"/>
                      <a:pt x="2106778" y="949147"/>
                      <a:pt x="2080031" y="998525"/>
                    </a:cubicBezTo>
                    <a:cubicBezTo>
                      <a:pt x="2031340" y="1089051"/>
                      <a:pt x="2019681" y="1204265"/>
                      <a:pt x="2071802" y="1292733"/>
                    </a:cubicBezTo>
                    <a:cubicBezTo>
                      <a:pt x="2006651" y="1297534"/>
                      <a:pt x="1973732" y="1357884"/>
                      <a:pt x="1957273" y="1420978"/>
                    </a:cubicBezTo>
                    <a:cubicBezTo>
                      <a:pt x="1935328" y="1505331"/>
                      <a:pt x="1957959" y="1600657"/>
                      <a:pt x="2014880" y="1665808"/>
                    </a:cubicBezTo>
                    <a:cubicBezTo>
                      <a:pt x="2069059" y="1727530"/>
                      <a:pt x="2152040" y="1761820"/>
                      <a:pt x="2233651" y="1756334"/>
                    </a:cubicBezTo>
                    <a:cubicBezTo>
                      <a:pt x="2180158" y="1766621"/>
                      <a:pt x="2140382" y="1831086"/>
                      <a:pt x="2139010" y="1886636"/>
                    </a:cubicBezTo>
                    <a:cubicBezTo>
                      <a:pt x="2105406" y="1844802"/>
                      <a:pt x="2059457" y="1820799"/>
                      <a:pt x="2005965" y="1821485"/>
                    </a:cubicBezTo>
                    <a:cubicBezTo>
                      <a:pt x="1952473" y="1822171"/>
                      <a:pt x="1900352" y="1848917"/>
                      <a:pt x="1867433" y="1891437"/>
                    </a:cubicBezTo>
                    <a:cubicBezTo>
                      <a:pt x="1815313" y="1960017"/>
                      <a:pt x="1754962" y="2032026"/>
                      <a:pt x="1762506" y="2104035"/>
                    </a:cubicBezTo>
                    <a:cubicBezTo>
                      <a:pt x="1747418" y="2083461"/>
                      <a:pt x="1725473" y="2067001"/>
                      <a:pt x="1700098" y="2059458"/>
                    </a:cubicBezTo>
                    <a:cubicBezTo>
                      <a:pt x="1667866" y="2049171"/>
                      <a:pt x="1632204" y="2053971"/>
                      <a:pt x="1603400" y="2071116"/>
                    </a:cubicBezTo>
                    <a:cubicBezTo>
                      <a:pt x="1632890" y="2036140"/>
                      <a:pt x="1645234" y="1982648"/>
                      <a:pt x="1643177" y="1937385"/>
                    </a:cubicBezTo>
                    <a:cubicBezTo>
                      <a:pt x="1641119" y="1879778"/>
                      <a:pt x="1603400" y="1824228"/>
                      <a:pt x="1551280" y="1800911"/>
                    </a:cubicBezTo>
                    <a:cubicBezTo>
                      <a:pt x="1667866" y="1736446"/>
                      <a:pt x="1729588" y="1583512"/>
                      <a:pt x="1703527" y="1452525"/>
                    </a:cubicBezTo>
                    <a:cubicBezTo>
                      <a:pt x="1677467" y="1321537"/>
                      <a:pt x="1560195" y="1214552"/>
                      <a:pt x="1428521" y="1200836"/>
                    </a:cubicBezTo>
                    <a:cubicBezTo>
                      <a:pt x="1473098" y="1125398"/>
                      <a:pt x="1449781" y="1029386"/>
                      <a:pt x="1391488" y="964921"/>
                    </a:cubicBezTo>
                    <a:cubicBezTo>
                      <a:pt x="1333195" y="900456"/>
                      <a:pt x="1246099" y="868223"/>
                      <a:pt x="1159688" y="855879"/>
                    </a:cubicBezTo>
                    <a:cubicBezTo>
                      <a:pt x="1137742" y="853135"/>
                      <a:pt x="1114425" y="851078"/>
                      <a:pt x="1093165" y="855879"/>
                    </a:cubicBezTo>
                    <a:cubicBezTo>
                      <a:pt x="1134999" y="785927"/>
                      <a:pt x="1158316" y="700202"/>
                      <a:pt x="1164488" y="622021"/>
                    </a:cubicBezTo>
                    <a:cubicBezTo>
                      <a:pt x="1173404" y="512292"/>
                      <a:pt x="1139114" y="400507"/>
                      <a:pt x="1071905" y="314097"/>
                    </a:cubicBezTo>
                    <a:cubicBezTo>
                      <a:pt x="1015670" y="242773"/>
                      <a:pt x="936803" y="189281"/>
                      <a:pt x="848335" y="171450"/>
                    </a:cubicBezTo>
                    <a:cubicBezTo>
                      <a:pt x="759866" y="152934"/>
                      <a:pt x="663854" y="172136"/>
                      <a:pt x="591845" y="227000"/>
                    </a:cubicBezTo>
                    <a:cubicBezTo>
                      <a:pt x="571271" y="163221"/>
                      <a:pt x="526694" y="117272"/>
                      <a:pt x="460172" y="111786"/>
                    </a:cubicBezTo>
                    <a:cubicBezTo>
                      <a:pt x="440284" y="110414"/>
                      <a:pt x="419710" y="112471"/>
                      <a:pt x="403250" y="124130"/>
                    </a:cubicBezTo>
                    <a:cubicBezTo>
                      <a:pt x="397764" y="128245"/>
                      <a:pt x="392963" y="133731"/>
                      <a:pt x="389534" y="139903"/>
                    </a:cubicBezTo>
                    <a:cubicBezTo>
                      <a:pt x="390906" y="91897"/>
                      <a:pt x="385420" y="43891"/>
                      <a:pt x="370332" y="0"/>
                    </a:cubicBezTo>
                    <a:cubicBezTo>
                      <a:pt x="140589" y="240030"/>
                      <a:pt x="0" y="565785"/>
                      <a:pt x="0" y="924459"/>
                    </a:cubicBezTo>
                    <a:cubicBezTo>
                      <a:pt x="0" y="1663065"/>
                      <a:pt x="598703" y="2261769"/>
                      <a:pt x="1337310" y="2261769"/>
                    </a:cubicBezTo>
                    <a:cubicBezTo>
                      <a:pt x="2077288" y="2261769"/>
                      <a:pt x="2675992" y="1663065"/>
                      <a:pt x="2675992" y="924459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5316C630-8BB2-4E0A-6FE1-EE281FB92B28}"/>
                  </a:ext>
                </a:extLst>
              </p:cNvPr>
              <p:cNvSpPr/>
              <p:nvPr/>
            </p:nvSpPr>
            <p:spPr>
              <a:xfrm>
                <a:off x="2579036" y="2792577"/>
                <a:ext cx="2674620" cy="2674620"/>
              </a:xfrm>
              <a:custGeom>
                <a:avLst/>
                <a:gdLst>
                  <a:gd name="connsiteX0" fmla="*/ 2674620 w 2674620"/>
                  <a:gd name="connsiteY0" fmla="*/ 1337310 h 2674620"/>
                  <a:gd name="connsiteX1" fmla="*/ 1337310 w 2674620"/>
                  <a:gd name="connsiteY1" fmla="*/ 2674620 h 2674620"/>
                  <a:gd name="connsiteX2" fmla="*/ 0 w 2674620"/>
                  <a:gd name="connsiteY2" fmla="*/ 1337310 h 2674620"/>
                  <a:gd name="connsiteX3" fmla="*/ 1337310 w 2674620"/>
                  <a:gd name="connsiteY3" fmla="*/ 0 h 2674620"/>
                  <a:gd name="connsiteX4" fmla="*/ 2674620 w 2674620"/>
                  <a:gd name="connsiteY4" fmla="*/ 1337310 h 267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4620" h="2674620">
                    <a:moveTo>
                      <a:pt x="2674620" y="1337310"/>
                    </a:moveTo>
                    <a:cubicBezTo>
                      <a:pt x="2674620" y="2075886"/>
                      <a:pt x="2075886" y="2674620"/>
                      <a:pt x="1337310" y="2674620"/>
                    </a:cubicBezTo>
                    <a:cubicBezTo>
                      <a:pt x="598734" y="2674620"/>
                      <a:pt x="0" y="2075886"/>
                      <a:pt x="0" y="1337310"/>
                    </a:cubicBezTo>
                    <a:cubicBezTo>
                      <a:pt x="0" y="598734"/>
                      <a:pt x="598734" y="0"/>
                      <a:pt x="1337310" y="0"/>
                    </a:cubicBezTo>
                    <a:cubicBezTo>
                      <a:pt x="2075886" y="0"/>
                      <a:pt x="2674620" y="598734"/>
                      <a:pt x="2674620" y="1337310"/>
                    </a:cubicBezTo>
                    <a:close/>
                  </a:path>
                </a:pathLst>
              </a:custGeom>
              <a:noFill/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" name="Graphic 2">
                <a:extLst>
                  <a:ext uri="{FF2B5EF4-FFF2-40B4-BE49-F238E27FC236}">
                    <a16:creationId xmlns:a16="http://schemas.microsoft.com/office/drawing/2014/main" id="{5074AFB4-28C5-C18E-1D25-1C03395B9364}"/>
                  </a:ext>
                </a:extLst>
              </p:cNvPr>
              <p:cNvGrpSpPr/>
              <p:nvPr/>
            </p:nvGrpSpPr>
            <p:grpSpPr>
              <a:xfrm>
                <a:off x="2398139" y="3623652"/>
                <a:ext cx="1513406" cy="1476687"/>
                <a:chOff x="2398139" y="3623652"/>
                <a:chExt cx="1513406" cy="1476687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F3503EC7-028E-DBC0-A075-479307F29593}"/>
                    </a:ext>
                  </a:extLst>
                </p:cNvPr>
                <p:cNvSpPr/>
                <p:nvPr/>
              </p:nvSpPr>
              <p:spPr>
                <a:xfrm>
                  <a:off x="2471885" y="3686306"/>
                  <a:ext cx="1361139" cy="1414033"/>
                </a:xfrm>
                <a:custGeom>
                  <a:avLst/>
                  <a:gdLst>
                    <a:gd name="connsiteX0" fmla="*/ 1254495 w 1361139"/>
                    <a:gd name="connsiteY0" fmla="*/ 2612 h 1414033"/>
                    <a:gd name="connsiteX1" fmla="*/ 923253 w 1361139"/>
                    <a:gd name="connsiteY1" fmla="*/ 244014 h 1414033"/>
                    <a:gd name="connsiteX2" fmla="*/ 485027 w 1361139"/>
                    <a:gd name="connsiteY2" fmla="*/ 989478 h 1414033"/>
                    <a:gd name="connsiteX3" fmla="*/ 60517 w 1361139"/>
                    <a:gd name="connsiteY3" fmla="*/ 330425 h 1414033"/>
                    <a:gd name="connsiteX4" fmla="*/ 36514 w 1361139"/>
                    <a:gd name="connsiteY4" fmla="*/ 488844 h 1414033"/>
                    <a:gd name="connsiteX5" fmla="*/ 471311 w 1361139"/>
                    <a:gd name="connsiteY5" fmla="*/ 1413989 h 1414033"/>
                    <a:gd name="connsiteX6" fmla="*/ 1268211 w 1361139"/>
                    <a:gd name="connsiteY6" fmla="*/ 682240 h 1414033"/>
                    <a:gd name="connsiteX7" fmla="*/ 1254495 w 1361139"/>
                    <a:gd name="connsiteY7" fmla="*/ 2612 h 1414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1139" h="1414033">
                      <a:moveTo>
                        <a:pt x="1254495" y="2612"/>
                      </a:moveTo>
                      <a:cubicBezTo>
                        <a:pt x="1254495" y="2612"/>
                        <a:pt x="1050812" y="50618"/>
                        <a:pt x="923253" y="244014"/>
                      </a:cubicBezTo>
                      <a:cubicBezTo>
                        <a:pt x="795694" y="437409"/>
                        <a:pt x="526175" y="1003194"/>
                        <a:pt x="485027" y="989478"/>
                      </a:cubicBezTo>
                      <a:cubicBezTo>
                        <a:pt x="443879" y="975762"/>
                        <a:pt x="127725" y="394204"/>
                        <a:pt x="60517" y="330425"/>
                      </a:cubicBezTo>
                      <a:cubicBezTo>
                        <a:pt x="-15607" y="257730"/>
                        <a:pt x="-15607" y="337283"/>
                        <a:pt x="36514" y="488844"/>
                      </a:cubicBezTo>
                      <a:cubicBezTo>
                        <a:pt x="87949" y="640406"/>
                        <a:pt x="333465" y="1420847"/>
                        <a:pt x="471311" y="1413989"/>
                      </a:cubicBezTo>
                      <a:cubicBezTo>
                        <a:pt x="609157" y="1407131"/>
                        <a:pt x="1147510" y="1075889"/>
                        <a:pt x="1268211" y="682240"/>
                      </a:cubicBezTo>
                      <a:cubicBezTo>
                        <a:pt x="1388911" y="288591"/>
                        <a:pt x="1399885" y="-32364"/>
                        <a:pt x="1254495" y="261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20380887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E130DC85-EC5A-26D9-7679-8E1F02502CB1}"/>
                    </a:ext>
                  </a:extLst>
                </p:cNvPr>
                <p:cNvSpPr/>
                <p:nvPr/>
              </p:nvSpPr>
              <p:spPr>
                <a:xfrm>
                  <a:off x="3394152" y="3623652"/>
                  <a:ext cx="517393" cy="674256"/>
                </a:xfrm>
                <a:custGeom>
                  <a:avLst/>
                  <a:gdLst>
                    <a:gd name="connsiteX0" fmla="*/ 144318 w 517393"/>
                    <a:gd name="connsiteY0" fmla="*/ 674256 h 674256"/>
                    <a:gd name="connsiteX1" fmla="*/ 5787 w 517393"/>
                    <a:gd name="connsiteY1" fmla="*/ 268948 h 674256"/>
                    <a:gd name="connsiteX2" fmla="*/ 517394 w 517393"/>
                    <a:gd name="connsiteY2" fmla="*/ 800 h 674256"/>
                    <a:gd name="connsiteX3" fmla="*/ 144318 w 517393"/>
                    <a:gd name="connsiteY3" fmla="*/ 674256 h 67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7393" h="674256">
                      <a:moveTo>
                        <a:pt x="144318" y="674256"/>
                      </a:moveTo>
                      <a:cubicBezTo>
                        <a:pt x="144318" y="674256"/>
                        <a:pt x="-33990" y="379362"/>
                        <a:pt x="5787" y="268948"/>
                      </a:cubicBezTo>
                      <a:cubicBezTo>
                        <a:pt x="5787" y="268948"/>
                        <a:pt x="273935" y="-17030"/>
                        <a:pt x="517394" y="800"/>
                      </a:cubicBezTo>
                      <a:lnTo>
                        <a:pt x="144318" y="674256"/>
                      </a:lnTo>
                      <a:close/>
                    </a:path>
                  </a:pathLst>
                </a:custGeom>
                <a:solidFill>
                  <a:srgbClr val="18A06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26C006D1-D416-675F-89D1-44DB3E0D3D20}"/>
                    </a:ext>
                  </a:extLst>
                </p:cNvPr>
                <p:cNvSpPr/>
                <p:nvPr/>
              </p:nvSpPr>
              <p:spPr>
                <a:xfrm>
                  <a:off x="2398139" y="3781007"/>
                  <a:ext cx="179904" cy="497800"/>
                </a:xfrm>
                <a:custGeom>
                  <a:avLst/>
                  <a:gdLst>
                    <a:gd name="connsiteX0" fmla="*/ 179525 w 179904"/>
                    <a:gd name="connsiteY0" fmla="*/ 298131 h 497800"/>
                    <a:gd name="connsiteX1" fmla="*/ 122604 w 179904"/>
                    <a:gd name="connsiteY1" fmla="*/ 134225 h 497800"/>
                    <a:gd name="connsiteX2" fmla="*/ 28649 w 179904"/>
                    <a:gd name="connsiteY2" fmla="*/ 1179 h 497800"/>
                    <a:gd name="connsiteX3" fmla="*/ 54024 w 179904"/>
                    <a:gd name="connsiteY3" fmla="*/ 119823 h 497800"/>
                    <a:gd name="connsiteX4" fmla="*/ 531 w 179904"/>
                    <a:gd name="connsiteY4" fmla="*/ 193889 h 497800"/>
                    <a:gd name="connsiteX5" fmla="*/ 141806 w 179904"/>
                    <a:gd name="connsiteY5" fmla="*/ 488783 h 497800"/>
                    <a:gd name="connsiteX6" fmla="*/ 179525 w 179904"/>
                    <a:gd name="connsiteY6" fmla="*/ 298131 h 497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9904" h="497800">
                      <a:moveTo>
                        <a:pt x="179525" y="298131"/>
                      </a:moveTo>
                      <a:cubicBezTo>
                        <a:pt x="179525" y="298131"/>
                        <a:pt x="151407" y="147941"/>
                        <a:pt x="122604" y="134225"/>
                      </a:cubicBezTo>
                      <a:cubicBezTo>
                        <a:pt x="93800" y="120509"/>
                        <a:pt x="53338" y="-13908"/>
                        <a:pt x="28649" y="1179"/>
                      </a:cubicBezTo>
                      <a:cubicBezTo>
                        <a:pt x="3960" y="16267"/>
                        <a:pt x="54024" y="119823"/>
                        <a:pt x="54024" y="119823"/>
                      </a:cubicBezTo>
                      <a:cubicBezTo>
                        <a:pt x="54024" y="119823"/>
                        <a:pt x="9447" y="141083"/>
                        <a:pt x="531" y="193889"/>
                      </a:cubicBezTo>
                      <a:cubicBezTo>
                        <a:pt x="-8384" y="246696"/>
                        <a:pt x="97229" y="429804"/>
                        <a:pt x="141806" y="488783"/>
                      </a:cubicBezTo>
                      <a:cubicBezTo>
                        <a:pt x="186383" y="547762"/>
                        <a:pt x="179525" y="298131"/>
                        <a:pt x="179525" y="298131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BDF61AA-C56A-C169-822D-0EFE49B9F9B7}"/>
                  </a:ext>
                </a:extLst>
              </p:cNvPr>
              <p:cNvSpPr/>
              <p:nvPr/>
            </p:nvSpPr>
            <p:spPr>
              <a:xfrm>
                <a:off x="3301869" y="3596133"/>
                <a:ext cx="1608899" cy="1871063"/>
              </a:xfrm>
              <a:custGeom>
                <a:avLst/>
                <a:gdLst>
                  <a:gd name="connsiteX0" fmla="*/ 614477 w 1608899"/>
                  <a:gd name="connsiteY0" fmla="*/ 1871064 h 1871063"/>
                  <a:gd name="connsiteX1" fmla="*/ 1460068 w 1608899"/>
                  <a:gd name="connsiteY1" fmla="*/ 1569312 h 1871063"/>
                  <a:gd name="connsiteX2" fmla="*/ 1426464 w 1608899"/>
                  <a:gd name="connsiteY2" fmla="*/ 76325 h 1871063"/>
                  <a:gd name="connsiteX3" fmla="*/ 653568 w 1608899"/>
                  <a:gd name="connsiteY3" fmla="*/ 16660 h 1871063"/>
                  <a:gd name="connsiteX4" fmla="*/ 224257 w 1608899"/>
                  <a:gd name="connsiteY4" fmla="*/ 438427 h 1871063"/>
                  <a:gd name="connsiteX5" fmla="*/ 0 w 1608899"/>
                  <a:gd name="connsiteY5" fmla="*/ 1722245 h 1871063"/>
                  <a:gd name="connsiteX6" fmla="*/ 614477 w 1608899"/>
                  <a:gd name="connsiteY6" fmla="*/ 1871064 h 187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8899" h="1871063">
                    <a:moveTo>
                      <a:pt x="614477" y="1871064"/>
                    </a:moveTo>
                    <a:cubicBezTo>
                      <a:pt x="935431" y="1871064"/>
                      <a:pt x="1229640" y="1757907"/>
                      <a:pt x="1460068" y="1569312"/>
                    </a:cubicBezTo>
                    <a:cubicBezTo>
                      <a:pt x="1602029" y="958264"/>
                      <a:pt x="1722044" y="277950"/>
                      <a:pt x="1426464" y="76325"/>
                    </a:cubicBezTo>
                    <a:cubicBezTo>
                      <a:pt x="1222782" y="-62892"/>
                      <a:pt x="1025271" y="34491"/>
                      <a:pt x="653568" y="16660"/>
                    </a:cubicBezTo>
                    <a:cubicBezTo>
                      <a:pt x="381991" y="3630"/>
                      <a:pt x="246202" y="237488"/>
                      <a:pt x="224257" y="438427"/>
                    </a:cubicBezTo>
                    <a:cubicBezTo>
                      <a:pt x="204369" y="626337"/>
                      <a:pt x="156363" y="1109826"/>
                      <a:pt x="0" y="1722245"/>
                    </a:cubicBezTo>
                    <a:cubicBezTo>
                      <a:pt x="184480" y="1817572"/>
                      <a:pt x="392964" y="1871064"/>
                      <a:pt x="614477" y="1871064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5860262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0889ED4B-A329-7EAA-615E-9E6313A32EE1}"/>
                  </a:ext>
                </a:extLst>
              </p:cNvPr>
              <p:cNvSpPr/>
              <p:nvPr/>
            </p:nvSpPr>
            <p:spPr>
              <a:xfrm>
                <a:off x="4113857" y="4364431"/>
                <a:ext cx="750265" cy="701573"/>
              </a:xfrm>
              <a:custGeom>
                <a:avLst/>
                <a:gdLst>
                  <a:gd name="connsiteX0" fmla="*/ 750265 w 750265"/>
                  <a:gd name="connsiteY0" fmla="*/ 311353 h 701573"/>
                  <a:gd name="connsiteX1" fmla="*/ 0 w 750265"/>
                  <a:gd name="connsiteY1" fmla="*/ 0 h 701573"/>
                  <a:gd name="connsiteX2" fmla="*/ 670027 w 750265"/>
                  <a:gd name="connsiteY2" fmla="*/ 701573 h 701573"/>
                  <a:gd name="connsiteX3" fmla="*/ 750265 w 750265"/>
                  <a:gd name="connsiteY3" fmla="*/ 311353 h 70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0265" h="701573">
                    <a:moveTo>
                      <a:pt x="750265" y="311353"/>
                    </a:moveTo>
                    <a:lnTo>
                      <a:pt x="0" y="0"/>
                    </a:lnTo>
                    <a:cubicBezTo>
                      <a:pt x="0" y="0"/>
                      <a:pt x="388849" y="640537"/>
                      <a:pt x="670027" y="701573"/>
                    </a:cubicBezTo>
                    <a:cubicBezTo>
                      <a:pt x="701573" y="571271"/>
                      <a:pt x="724205" y="434111"/>
                      <a:pt x="750265" y="311353"/>
                    </a:cubicBezTo>
                    <a:close/>
                  </a:path>
                </a:pathLst>
              </a:custGeom>
              <a:solidFill>
                <a:srgbClr val="1EBA86">
                  <a:alpha val="30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7" name="Graphic 2">
                <a:extLst>
                  <a:ext uri="{FF2B5EF4-FFF2-40B4-BE49-F238E27FC236}">
                    <a16:creationId xmlns:a16="http://schemas.microsoft.com/office/drawing/2014/main" id="{7DD175E8-7EE7-5830-EE3D-A86BC034E536}"/>
                  </a:ext>
                </a:extLst>
              </p:cNvPr>
              <p:cNvGrpSpPr/>
              <p:nvPr/>
            </p:nvGrpSpPr>
            <p:grpSpPr>
              <a:xfrm>
                <a:off x="3836260" y="3639726"/>
                <a:ext cx="1329997" cy="1335993"/>
                <a:chOff x="3836260" y="3639726"/>
                <a:chExt cx="1329997" cy="1335993"/>
              </a:xfrm>
            </p:grpSpPr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246BF4FC-38B1-05A7-0000-3760DDAFB28B}"/>
                    </a:ext>
                  </a:extLst>
                </p:cNvPr>
                <p:cNvSpPr/>
                <p:nvPr/>
              </p:nvSpPr>
              <p:spPr>
                <a:xfrm>
                  <a:off x="4824345" y="3871433"/>
                  <a:ext cx="164224" cy="241072"/>
                </a:xfrm>
                <a:custGeom>
                  <a:avLst/>
                  <a:gdLst>
                    <a:gd name="connsiteX0" fmla="*/ 133731 w 164224"/>
                    <a:gd name="connsiteY0" fmla="*/ 28025 h 241072"/>
                    <a:gd name="connsiteX1" fmla="*/ 140589 w 164224"/>
                    <a:gd name="connsiteY1" fmla="*/ 209762 h 241072"/>
                    <a:gd name="connsiteX2" fmla="*/ 0 w 164224"/>
                    <a:gd name="connsiteY2" fmla="*/ 36941 h 241072"/>
                    <a:gd name="connsiteX3" fmla="*/ 133731 w 164224"/>
                    <a:gd name="connsiteY3" fmla="*/ 28025 h 241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4224" h="241072">
                      <a:moveTo>
                        <a:pt x="133731" y="28025"/>
                      </a:moveTo>
                      <a:cubicBezTo>
                        <a:pt x="133731" y="28025"/>
                        <a:pt x="197511" y="82889"/>
                        <a:pt x="140589" y="209762"/>
                      </a:cubicBezTo>
                      <a:cubicBezTo>
                        <a:pt x="83668" y="336635"/>
                        <a:pt x="0" y="36941"/>
                        <a:pt x="0" y="36941"/>
                      </a:cubicBezTo>
                      <a:cubicBezTo>
                        <a:pt x="0" y="36941"/>
                        <a:pt x="24003" y="-39869"/>
                        <a:pt x="133731" y="28025"/>
                      </a:cubicBezTo>
                      <a:close/>
                    </a:path>
                  </a:pathLst>
                </a:custGeom>
                <a:solidFill>
                  <a:srgbClr val="18A06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" name="Graphic 2">
                  <a:extLst>
                    <a:ext uri="{FF2B5EF4-FFF2-40B4-BE49-F238E27FC236}">
                      <a16:creationId xmlns:a16="http://schemas.microsoft.com/office/drawing/2014/main" id="{9453CA5B-C297-8C12-D120-2B2F2CFB5EE0}"/>
                    </a:ext>
                  </a:extLst>
                </p:cNvPr>
                <p:cNvGrpSpPr/>
                <p:nvPr/>
              </p:nvGrpSpPr>
              <p:grpSpPr>
                <a:xfrm>
                  <a:off x="3836260" y="3679240"/>
                  <a:ext cx="1329997" cy="1296479"/>
                  <a:chOff x="3836260" y="3679240"/>
                  <a:chExt cx="1329997" cy="1296479"/>
                </a:xfrm>
              </p:grpSpPr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31940B24-F750-8983-1626-4493046D0275}"/>
                      </a:ext>
                    </a:extLst>
                  </p:cNvPr>
                  <p:cNvSpPr/>
                  <p:nvPr/>
                </p:nvSpPr>
                <p:spPr>
                  <a:xfrm>
                    <a:off x="4047707" y="3679240"/>
                    <a:ext cx="1118549" cy="1296479"/>
                  </a:xfrm>
                  <a:custGeom>
                    <a:avLst/>
                    <a:gdLst>
                      <a:gd name="connsiteX0" fmla="*/ 476257 w 1118549"/>
                      <a:gd name="connsiteY0" fmla="*/ 77 h 1296479"/>
                      <a:gd name="connsiteX1" fmla="*/ 736176 w 1118549"/>
                      <a:gd name="connsiteY1" fmla="*/ 100889 h 1296479"/>
                      <a:gd name="connsiteX2" fmla="*/ 1058502 w 1118549"/>
                      <a:gd name="connsiteY2" fmla="*/ 1231088 h 1296479"/>
                      <a:gd name="connsiteX3" fmla="*/ 33916 w 1118549"/>
                      <a:gd name="connsiteY3" fmla="*/ 624840 h 1296479"/>
                      <a:gd name="connsiteX4" fmla="*/ 134729 w 1118549"/>
                      <a:gd name="connsiteY4" fmla="*/ 557632 h 1296479"/>
                      <a:gd name="connsiteX5" fmla="*/ 673082 w 1118549"/>
                      <a:gd name="connsiteY5" fmla="*/ 827151 h 1296479"/>
                      <a:gd name="connsiteX6" fmla="*/ 341155 w 1118549"/>
                      <a:gd name="connsiteY6" fmla="*/ 418415 h 1296479"/>
                      <a:gd name="connsiteX7" fmla="*/ 476257 w 1118549"/>
                      <a:gd name="connsiteY7" fmla="*/ 77 h 1296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18549" h="1296479">
                        <a:moveTo>
                          <a:pt x="476257" y="77"/>
                        </a:moveTo>
                        <a:cubicBezTo>
                          <a:pt x="476257" y="77"/>
                          <a:pt x="625076" y="4877"/>
                          <a:pt x="736176" y="100889"/>
                        </a:cubicBezTo>
                        <a:cubicBezTo>
                          <a:pt x="846589" y="196901"/>
                          <a:pt x="1274529" y="956768"/>
                          <a:pt x="1058502" y="1231088"/>
                        </a:cubicBezTo>
                        <a:cubicBezTo>
                          <a:pt x="841789" y="1505408"/>
                          <a:pt x="130615" y="841553"/>
                          <a:pt x="33916" y="624840"/>
                        </a:cubicBezTo>
                        <a:cubicBezTo>
                          <a:pt x="-62096" y="408128"/>
                          <a:pt x="69578" y="508254"/>
                          <a:pt x="134729" y="557632"/>
                        </a:cubicBezTo>
                        <a:cubicBezTo>
                          <a:pt x="418651" y="769544"/>
                          <a:pt x="716287" y="889559"/>
                          <a:pt x="673082" y="827151"/>
                        </a:cubicBezTo>
                        <a:cubicBezTo>
                          <a:pt x="673082" y="827151"/>
                          <a:pt x="426880" y="567919"/>
                          <a:pt x="341155" y="418415"/>
                        </a:cubicBezTo>
                        <a:cubicBezTo>
                          <a:pt x="226627" y="216789"/>
                          <a:pt x="289034" y="-4724"/>
                          <a:pt x="476257" y="7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DC2E"/>
                      </a:gs>
                      <a:gs pos="50000">
                        <a:srgbClr val="EECC29"/>
                      </a:gs>
                      <a:gs pos="100000">
                        <a:srgbClr val="DDBC24"/>
                      </a:gs>
                    </a:gsLst>
                    <a:lin ang="18085543" scaled="1"/>
                  </a:gra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ECE21642-F57A-68A3-EBB2-F6D791ABEE4A}"/>
                      </a:ext>
                    </a:extLst>
                  </p:cNvPr>
                  <p:cNvSpPr/>
                  <p:nvPr/>
                </p:nvSpPr>
                <p:spPr>
                  <a:xfrm>
                    <a:off x="3836260" y="3949391"/>
                    <a:ext cx="315454" cy="419781"/>
                  </a:xfrm>
                  <a:custGeom>
                    <a:avLst/>
                    <a:gdLst>
                      <a:gd name="connsiteX0" fmla="*/ 305714 w 315454"/>
                      <a:gd name="connsiteY0" fmla="*/ 260048 h 419781"/>
                      <a:gd name="connsiteX1" fmla="*/ 158267 w 315454"/>
                      <a:gd name="connsiteY1" fmla="*/ 107801 h 419781"/>
                      <a:gd name="connsiteX2" fmla="*/ 1905 w 315454"/>
                      <a:gd name="connsiteY2" fmla="*/ 2873 h 419781"/>
                      <a:gd name="connsiteX3" fmla="*/ 89001 w 315454"/>
                      <a:gd name="connsiteY3" fmla="*/ 121517 h 419781"/>
                      <a:gd name="connsiteX4" fmla="*/ 68427 w 315454"/>
                      <a:gd name="connsiteY4" fmla="*/ 210671 h 419781"/>
                      <a:gd name="connsiteX5" fmla="*/ 276225 w 315454"/>
                      <a:gd name="connsiteY5" fmla="*/ 415040 h 419781"/>
                      <a:gd name="connsiteX6" fmla="*/ 305714 w 315454"/>
                      <a:gd name="connsiteY6" fmla="*/ 260048 h 419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5454" h="419781">
                        <a:moveTo>
                          <a:pt x="305714" y="260048"/>
                        </a:moveTo>
                        <a:cubicBezTo>
                          <a:pt x="305714" y="260048"/>
                          <a:pt x="189814" y="109172"/>
                          <a:pt x="158267" y="107801"/>
                        </a:cubicBezTo>
                        <a:cubicBezTo>
                          <a:pt x="126720" y="105743"/>
                          <a:pt x="19050" y="-20443"/>
                          <a:pt x="1905" y="2873"/>
                        </a:cubicBezTo>
                        <a:cubicBezTo>
                          <a:pt x="-15240" y="26191"/>
                          <a:pt x="89001" y="121517"/>
                          <a:pt x="89001" y="121517"/>
                        </a:cubicBezTo>
                        <a:cubicBezTo>
                          <a:pt x="89001" y="121517"/>
                          <a:pt x="56083" y="158550"/>
                          <a:pt x="68427" y="210671"/>
                        </a:cubicBezTo>
                        <a:cubicBezTo>
                          <a:pt x="80772" y="262792"/>
                          <a:pt x="212445" y="378006"/>
                          <a:pt x="276225" y="415040"/>
                        </a:cubicBezTo>
                        <a:cubicBezTo>
                          <a:pt x="341376" y="452072"/>
                          <a:pt x="305714" y="260048"/>
                          <a:pt x="305714" y="260048"/>
                        </a:cubicBezTo>
                        <a:close/>
                      </a:path>
                    </a:pathLst>
                  </a:custGeom>
                  <a:solidFill>
                    <a:srgbClr val="FFDC2E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5CBEB14F-8161-03CF-8CC4-0EB6E1CF9BA7}"/>
                    </a:ext>
                  </a:extLst>
                </p:cNvPr>
                <p:cNvSpPr/>
                <p:nvPr/>
              </p:nvSpPr>
              <p:spPr>
                <a:xfrm>
                  <a:off x="4320154" y="3639726"/>
                  <a:ext cx="637236" cy="704816"/>
                </a:xfrm>
                <a:custGeom>
                  <a:avLst/>
                  <a:gdLst>
                    <a:gd name="connsiteX0" fmla="*/ 240844 w 637236"/>
                    <a:gd name="connsiteY0" fmla="*/ 704816 h 704816"/>
                    <a:gd name="connsiteX1" fmla="*/ 637237 w 637236"/>
                    <a:gd name="connsiteY1" fmla="*/ 259732 h 704816"/>
                    <a:gd name="connsiteX2" fmla="*/ 308738 w 637236"/>
                    <a:gd name="connsiteY2" fmla="*/ 3243 h 704816"/>
                    <a:gd name="connsiteX3" fmla="*/ 4243 w 637236"/>
                    <a:gd name="connsiteY3" fmla="*/ 292651 h 704816"/>
                    <a:gd name="connsiteX4" fmla="*/ 240844 w 637236"/>
                    <a:gd name="connsiteY4" fmla="*/ 704816 h 70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7236" h="704816">
                      <a:moveTo>
                        <a:pt x="240844" y="704816"/>
                      </a:moveTo>
                      <a:cubicBezTo>
                        <a:pt x="240844" y="704816"/>
                        <a:pt x="312853" y="264533"/>
                        <a:pt x="637237" y="259732"/>
                      </a:cubicBezTo>
                      <a:cubicBezTo>
                        <a:pt x="637237" y="259732"/>
                        <a:pt x="484303" y="22445"/>
                        <a:pt x="308738" y="3243"/>
                      </a:cubicBezTo>
                      <a:cubicBezTo>
                        <a:pt x="39905" y="-26246"/>
                        <a:pt x="-17702" y="151376"/>
                        <a:pt x="4243" y="292651"/>
                      </a:cubicBezTo>
                      <a:cubicBezTo>
                        <a:pt x="37162" y="503191"/>
                        <a:pt x="240844" y="704816"/>
                        <a:pt x="240844" y="70481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25CD98"/>
                    </a:gs>
                    <a:gs pos="50000">
                      <a:srgbClr val="21C38F"/>
                    </a:gs>
                    <a:gs pos="100000">
                      <a:srgbClr val="1EBA86"/>
                    </a:gs>
                  </a:gsLst>
                  <a:lin ang="2688262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057D59FE-3DA8-6AEB-D21D-D530C0132AB1}"/>
                    </a:ext>
                  </a:extLst>
                </p:cNvPr>
                <p:cNvSpPr/>
                <p:nvPr/>
              </p:nvSpPr>
              <p:spPr>
                <a:xfrm>
                  <a:off x="4698158" y="4481703"/>
                  <a:ext cx="76809" cy="47320"/>
                </a:xfrm>
                <a:custGeom>
                  <a:avLst/>
                  <a:gdLst>
                    <a:gd name="connsiteX0" fmla="*/ 0 w 76809"/>
                    <a:gd name="connsiteY0" fmla="*/ 43891 h 47320"/>
                    <a:gd name="connsiteX1" fmla="*/ 45263 w 76809"/>
                    <a:gd name="connsiteY1" fmla="*/ 29489 h 47320"/>
                    <a:gd name="connsiteX2" fmla="*/ 63779 w 76809"/>
                    <a:gd name="connsiteY2" fmla="*/ 19202 h 47320"/>
                    <a:gd name="connsiteX3" fmla="*/ 73381 w 76809"/>
                    <a:gd name="connsiteY3" fmla="*/ 0 h 47320"/>
                    <a:gd name="connsiteX4" fmla="*/ 76810 w 76809"/>
                    <a:gd name="connsiteY4" fmla="*/ 13030 h 47320"/>
                    <a:gd name="connsiteX5" fmla="*/ 72009 w 76809"/>
                    <a:gd name="connsiteY5" fmla="*/ 26746 h 47320"/>
                    <a:gd name="connsiteX6" fmla="*/ 50063 w 76809"/>
                    <a:gd name="connsiteY6" fmla="*/ 42520 h 47320"/>
                    <a:gd name="connsiteX7" fmla="*/ 24689 w 76809"/>
                    <a:gd name="connsiteY7" fmla="*/ 47320 h 47320"/>
                    <a:gd name="connsiteX8" fmla="*/ 0 w 76809"/>
                    <a:gd name="connsiteY8" fmla="*/ 43891 h 47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809" h="47320">
                      <a:moveTo>
                        <a:pt x="0" y="43891"/>
                      </a:moveTo>
                      <a:cubicBezTo>
                        <a:pt x="15773" y="37719"/>
                        <a:pt x="30861" y="34976"/>
                        <a:pt x="45263" y="29489"/>
                      </a:cubicBezTo>
                      <a:cubicBezTo>
                        <a:pt x="52121" y="26746"/>
                        <a:pt x="58979" y="24003"/>
                        <a:pt x="63779" y="19202"/>
                      </a:cubicBezTo>
                      <a:cubicBezTo>
                        <a:pt x="68580" y="15088"/>
                        <a:pt x="72009" y="8230"/>
                        <a:pt x="73381" y="0"/>
                      </a:cubicBezTo>
                      <a:cubicBezTo>
                        <a:pt x="75438" y="3429"/>
                        <a:pt x="76810" y="8230"/>
                        <a:pt x="76810" y="13030"/>
                      </a:cubicBezTo>
                      <a:cubicBezTo>
                        <a:pt x="76810" y="17831"/>
                        <a:pt x="74752" y="22631"/>
                        <a:pt x="72009" y="26746"/>
                      </a:cubicBezTo>
                      <a:cubicBezTo>
                        <a:pt x="66523" y="34976"/>
                        <a:pt x="58293" y="39776"/>
                        <a:pt x="50063" y="42520"/>
                      </a:cubicBezTo>
                      <a:cubicBezTo>
                        <a:pt x="41834" y="45263"/>
                        <a:pt x="33604" y="47320"/>
                        <a:pt x="24689" y="47320"/>
                      </a:cubicBezTo>
                      <a:cubicBezTo>
                        <a:pt x="17145" y="47320"/>
                        <a:pt x="8230" y="46634"/>
                        <a:pt x="0" y="43891"/>
                      </a:cubicBezTo>
                      <a:close/>
                    </a:path>
                  </a:pathLst>
                </a:custGeom>
                <a:solidFill>
                  <a:srgbClr val="A58A1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" name="Graphic 2">
                <a:extLst>
                  <a:ext uri="{FF2B5EF4-FFF2-40B4-BE49-F238E27FC236}">
                    <a16:creationId xmlns:a16="http://schemas.microsoft.com/office/drawing/2014/main" id="{6EFAC4FD-F20C-A740-22B5-C12AB3C3D680}"/>
                  </a:ext>
                </a:extLst>
              </p:cNvPr>
              <p:cNvGrpSpPr/>
              <p:nvPr/>
            </p:nvGrpSpPr>
            <p:grpSpPr>
              <a:xfrm>
                <a:off x="3978732" y="3088903"/>
                <a:ext cx="381366" cy="611615"/>
                <a:chOff x="3978732" y="3088903"/>
                <a:chExt cx="381366" cy="611615"/>
              </a:xfrm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149264E9-8DD8-9B68-170D-24B2A5B75325}"/>
                    </a:ext>
                  </a:extLst>
                </p:cNvPr>
                <p:cNvSpPr/>
                <p:nvPr/>
              </p:nvSpPr>
              <p:spPr>
                <a:xfrm>
                  <a:off x="4043896" y="3341217"/>
                  <a:ext cx="245196" cy="359301"/>
                </a:xfrm>
                <a:custGeom>
                  <a:avLst/>
                  <a:gdLst>
                    <a:gd name="connsiteX0" fmla="*/ 167344 w 245196"/>
                    <a:gd name="connsiteY0" fmla="*/ 69951 h 359301"/>
                    <a:gd name="connsiteX1" fmla="*/ 24698 w 245196"/>
                    <a:gd name="connsiteY1" fmla="*/ 304495 h 359301"/>
                    <a:gd name="connsiteX2" fmla="*/ 200263 w 245196"/>
                    <a:gd name="connsiteY2" fmla="*/ 318897 h 359301"/>
                    <a:gd name="connsiteX3" fmla="*/ 220151 w 245196"/>
                    <a:gd name="connsiteY3" fmla="*/ 0 h 359301"/>
                    <a:gd name="connsiteX4" fmla="*/ 167344 w 245196"/>
                    <a:gd name="connsiteY4" fmla="*/ 69951 h 35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5196" h="359301">
                      <a:moveTo>
                        <a:pt x="167344" y="69951"/>
                      </a:moveTo>
                      <a:cubicBezTo>
                        <a:pt x="167344" y="69951"/>
                        <a:pt x="165287" y="188595"/>
                        <a:pt x="24698" y="304495"/>
                      </a:cubicBezTo>
                      <a:cubicBezTo>
                        <a:pt x="-65142" y="379247"/>
                        <a:pt x="112480" y="371018"/>
                        <a:pt x="200263" y="318897"/>
                      </a:cubicBezTo>
                      <a:cubicBezTo>
                        <a:pt x="288045" y="266776"/>
                        <a:pt x="220151" y="0"/>
                        <a:pt x="220151" y="0"/>
                      </a:cubicBezTo>
                      <a:lnTo>
                        <a:pt x="167344" y="69951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F6D129"/>
                    </a:gs>
                    <a:gs pos="100000">
                      <a:srgbClr val="EDC624"/>
                    </a:gs>
                  </a:gsLst>
                  <a:lin ang="15839696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" name="Graphic 2">
                  <a:extLst>
                    <a:ext uri="{FF2B5EF4-FFF2-40B4-BE49-F238E27FC236}">
                      <a16:creationId xmlns:a16="http://schemas.microsoft.com/office/drawing/2014/main" id="{B105E81A-6E0C-E1F8-5973-09687C594583}"/>
                    </a:ext>
                  </a:extLst>
                </p:cNvPr>
                <p:cNvGrpSpPr/>
                <p:nvPr/>
              </p:nvGrpSpPr>
              <p:grpSpPr>
                <a:xfrm>
                  <a:off x="3978732" y="3088903"/>
                  <a:ext cx="381366" cy="457097"/>
                  <a:chOff x="3978732" y="3088903"/>
                  <a:chExt cx="381366" cy="457097"/>
                </a:xfrm>
              </p:grpSpPr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745CB629-620C-8031-9EE2-1B26C7EF2AA7}"/>
                      </a:ext>
                    </a:extLst>
                  </p:cNvPr>
                  <p:cNvSpPr/>
                  <p:nvPr/>
                </p:nvSpPr>
                <p:spPr>
                  <a:xfrm>
                    <a:off x="4015944" y="3115266"/>
                    <a:ext cx="324862" cy="430734"/>
                  </a:xfrm>
                  <a:custGeom>
                    <a:avLst/>
                    <a:gdLst>
                      <a:gd name="connsiteX0" fmla="*/ 81453 w 324862"/>
                      <a:gd name="connsiteY0" fmla="*/ 430319 h 430734"/>
                      <a:gd name="connsiteX1" fmla="*/ 263876 w 324862"/>
                      <a:gd name="connsiteY1" fmla="*/ 297274 h 430734"/>
                      <a:gd name="connsiteX2" fmla="*/ 322855 w 324862"/>
                      <a:gd name="connsiteY2" fmla="*/ 236924 h 430734"/>
                      <a:gd name="connsiteX3" fmla="*/ 275535 w 324862"/>
                      <a:gd name="connsiteY3" fmla="*/ 190975 h 430734"/>
                      <a:gd name="connsiteX4" fmla="*/ 160320 w 324862"/>
                      <a:gd name="connsiteY4" fmla="*/ 1009 h 430734"/>
                      <a:gd name="connsiteX5" fmla="*/ 81453 w 324862"/>
                      <a:gd name="connsiteY5" fmla="*/ 430319 h 430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862" h="430734">
                        <a:moveTo>
                          <a:pt x="81453" y="430319"/>
                        </a:moveTo>
                        <a:cubicBezTo>
                          <a:pt x="130831" y="435120"/>
                          <a:pt x="184323" y="398773"/>
                          <a:pt x="263876" y="297274"/>
                        </a:cubicBezTo>
                        <a:cubicBezTo>
                          <a:pt x="263876" y="297274"/>
                          <a:pt x="310510" y="299332"/>
                          <a:pt x="322855" y="236924"/>
                        </a:cubicBezTo>
                        <a:cubicBezTo>
                          <a:pt x="336571" y="171087"/>
                          <a:pt x="275535" y="190975"/>
                          <a:pt x="275535" y="190975"/>
                        </a:cubicBezTo>
                        <a:cubicBezTo>
                          <a:pt x="275535" y="190975"/>
                          <a:pt x="259075" y="-16136"/>
                          <a:pt x="160320" y="1009"/>
                        </a:cubicBezTo>
                        <a:cubicBezTo>
                          <a:pt x="-105084" y="47643"/>
                          <a:pt x="26589" y="424833"/>
                          <a:pt x="81453" y="430319"/>
                        </a:cubicBezTo>
                        <a:close/>
                      </a:path>
                    </a:pathLst>
                  </a:custGeom>
                  <a:solidFill>
                    <a:srgbClr val="FFDC2E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571CCE16-86CD-09CA-DA1A-AF053CDB66E3}"/>
                      </a:ext>
                    </a:extLst>
                  </p:cNvPr>
                  <p:cNvSpPr/>
                  <p:nvPr/>
                </p:nvSpPr>
                <p:spPr>
                  <a:xfrm>
                    <a:off x="3978732" y="3088903"/>
                    <a:ext cx="381366" cy="265296"/>
                  </a:xfrm>
                  <a:custGeom>
                    <a:avLst/>
                    <a:gdLst>
                      <a:gd name="connsiteX0" fmla="*/ 25396 w 381366"/>
                      <a:gd name="connsiteY0" fmla="*/ 134357 h 265296"/>
                      <a:gd name="connsiteX1" fmla="*/ 22 w 381366"/>
                      <a:gd name="connsiteY1" fmla="*/ 246828 h 265296"/>
                      <a:gd name="connsiteX2" fmla="*/ 161871 w 381366"/>
                      <a:gd name="connsiteY2" fmla="*/ 248199 h 265296"/>
                      <a:gd name="connsiteX3" fmla="*/ 233880 w 381366"/>
                      <a:gd name="connsiteY3" fmla="*/ 206366 h 265296"/>
                      <a:gd name="connsiteX4" fmla="*/ 272284 w 381366"/>
                      <a:gd name="connsiteY4" fmla="*/ 244085 h 265296"/>
                      <a:gd name="connsiteX5" fmla="*/ 296287 w 381366"/>
                      <a:gd name="connsiteY5" fmla="*/ 258486 h 265296"/>
                      <a:gd name="connsiteX6" fmla="*/ 312747 w 381366"/>
                      <a:gd name="connsiteY6" fmla="*/ 217338 h 265296"/>
                      <a:gd name="connsiteX7" fmla="*/ 361438 w 381366"/>
                      <a:gd name="connsiteY7" fmla="*/ 238598 h 265296"/>
                      <a:gd name="connsiteX8" fmla="*/ 377212 w 381366"/>
                      <a:gd name="connsiteY8" fmla="*/ 93894 h 265296"/>
                      <a:gd name="connsiteX9" fmla="*/ 283257 w 381366"/>
                      <a:gd name="connsiteY9" fmla="*/ 24629 h 265296"/>
                      <a:gd name="connsiteX10" fmla="*/ 25396 w 381366"/>
                      <a:gd name="connsiteY10" fmla="*/ 134357 h 265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81366" h="265296">
                        <a:moveTo>
                          <a:pt x="25396" y="134357"/>
                        </a:moveTo>
                        <a:cubicBezTo>
                          <a:pt x="15109" y="159045"/>
                          <a:pt x="-664" y="215967"/>
                          <a:pt x="22" y="246828"/>
                        </a:cubicBezTo>
                        <a:cubicBezTo>
                          <a:pt x="708" y="277689"/>
                          <a:pt x="119351" y="263973"/>
                          <a:pt x="161871" y="248199"/>
                        </a:cubicBezTo>
                        <a:cubicBezTo>
                          <a:pt x="208505" y="231054"/>
                          <a:pt x="233880" y="206366"/>
                          <a:pt x="233880" y="206366"/>
                        </a:cubicBezTo>
                        <a:cubicBezTo>
                          <a:pt x="233880" y="206366"/>
                          <a:pt x="249653" y="236541"/>
                          <a:pt x="272284" y="244085"/>
                        </a:cubicBezTo>
                        <a:cubicBezTo>
                          <a:pt x="294916" y="251628"/>
                          <a:pt x="289429" y="274946"/>
                          <a:pt x="296287" y="258486"/>
                        </a:cubicBezTo>
                        <a:cubicBezTo>
                          <a:pt x="302460" y="242027"/>
                          <a:pt x="312747" y="217338"/>
                          <a:pt x="312747" y="217338"/>
                        </a:cubicBezTo>
                        <a:cubicBezTo>
                          <a:pt x="312747" y="217338"/>
                          <a:pt x="359381" y="205680"/>
                          <a:pt x="361438" y="238598"/>
                        </a:cubicBezTo>
                        <a:cubicBezTo>
                          <a:pt x="361438" y="238598"/>
                          <a:pt x="392299" y="168647"/>
                          <a:pt x="377212" y="93894"/>
                        </a:cubicBezTo>
                        <a:cubicBezTo>
                          <a:pt x="362124" y="19828"/>
                          <a:pt x="283257" y="24629"/>
                          <a:pt x="283257" y="24629"/>
                        </a:cubicBezTo>
                        <a:cubicBezTo>
                          <a:pt x="283257" y="24629"/>
                          <a:pt x="113865" y="-77556"/>
                          <a:pt x="25396" y="134357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A3471D7F-591A-D0A5-6B4D-3694623FB7B0}"/>
                </a:ext>
              </a:extLst>
            </p:cNvPr>
            <p:cNvGrpSpPr/>
            <p:nvPr/>
          </p:nvGrpSpPr>
          <p:grpSpPr>
            <a:xfrm>
              <a:off x="888220" y="2906117"/>
              <a:ext cx="475952" cy="747150"/>
              <a:chOff x="888220" y="2906117"/>
              <a:chExt cx="475952" cy="747150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FDC3F7C-81FA-5512-AC00-834F323B6DAA}"/>
                  </a:ext>
                </a:extLst>
              </p:cNvPr>
              <p:cNvSpPr/>
              <p:nvPr/>
            </p:nvSpPr>
            <p:spPr>
              <a:xfrm>
                <a:off x="1058054" y="3106761"/>
                <a:ext cx="306118" cy="447739"/>
              </a:xfrm>
              <a:custGeom>
                <a:avLst/>
                <a:gdLst>
                  <a:gd name="connsiteX0" fmla="*/ 252252 w 306118"/>
                  <a:gd name="connsiteY0" fmla="*/ 395619 h 447739"/>
                  <a:gd name="connsiteX1" fmla="*/ 300944 w 306118"/>
                  <a:gd name="connsiteY1" fmla="*/ 257773 h 447739"/>
                  <a:gd name="connsiteX2" fmla="*/ 303687 w 306118"/>
                  <a:gd name="connsiteY2" fmla="*/ 19114 h 447739"/>
                  <a:gd name="connsiteX3" fmla="*/ 220705 w 306118"/>
                  <a:gd name="connsiteY3" fmla="*/ 80836 h 447739"/>
                  <a:gd name="connsiteX4" fmla="*/ 32796 w 306118"/>
                  <a:gd name="connsiteY4" fmla="*/ 132271 h 447739"/>
                  <a:gd name="connsiteX5" fmla="*/ 152125 w 306118"/>
                  <a:gd name="connsiteY5" fmla="*/ 447739 h 447739"/>
                  <a:gd name="connsiteX6" fmla="*/ 252252 w 306118"/>
                  <a:gd name="connsiteY6" fmla="*/ 395619 h 447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118" h="447739">
                    <a:moveTo>
                      <a:pt x="252252" y="395619"/>
                    </a:moveTo>
                    <a:cubicBezTo>
                      <a:pt x="252252" y="395619"/>
                      <a:pt x="318775" y="357900"/>
                      <a:pt x="300944" y="257773"/>
                    </a:cubicBezTo>
                    <a:cubicBezTo>
                      <a:pt x="282427" y="154217"/>
                      <a:pt x="284485" y="48604"/>
                      <a:pt x="303687" y="19114"/>
                    </a:cubicBezTo>
                    <a:cubicBezTo>
                      <a:pt x="322890" y="-10375"/>
                      <a:pt x="222077" y="-16547"/>
                      <a:pt x="220705" y="80836"/>
                    </a:cubicBezTo>
                    <a:cubicBezTo>
                      <a:pt x="220020" y="177534"/>
                      <a:pt x="71201" y="68492"/>
                      <a:pt x="32796" y="132271"/>
                    </a:cubicBezTo>
                    <a:cubicBezTo>
                      <a:pt x="-6294" y="196051"/>
                      <a:pt x="-48814" y="410020"/>
                      <a:pt x="152125" y="447739"/>
                    </a:cubicBezTo>
                    <a:lnTo>
                      <a:pt x="252252" y="395619"/>
                    </a:ln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1" name="Graphic 2">
                <a:extLst>
                  <a:ext uri="{FF2B5EF4-FFF2-40B4-BE49-F238E27FC236}">
                    <a16:creationId xmlns:a16="http://schemas.microsoft.com/office/drawing/2014/main" id="{862B7C6C-97C4-5E1E-D2CE-08E78FFC771E}"/>
                  </a:ext>
                </a:extLst>
              </p:cNvPr>
              <p:cNvGrpSpPr/>
              <p:nvPr/>
            </p:nvGrpSpPr>
            <p:grpSpPr>
              <a:xfrm>
                <a:off x="888220" y="2906117"/>
                <a:ext cx="470991" cy="747150"/>
                <a:chOff x="888220" y="2906117"/>
                <a:chExt cx="470991" cy="747150"/>
              </a:xfrm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65184D8-BD07-2FDF-1ADD-740ED01EB85D}"/>
                    </a:ext>
                  </a:extLst>
                </p:cNvPr>
                <p:cNvSpPr/>
                <p:nvPr/>
              </p:nvSpPr>
              <p:spPr>
                <a:xfrm>
                  <a:off x="888220" y="3069842"/>
                  <a:ext cx="55869" cy="106097"/>
                </a:xfrm>
                <a:custGeom>
                  <a:avLst/>
                  <a:gdLst>
                    <a:gd name="connsiteX0" fmla="*/ 52440 w 55869"/>
                    <a:gd name="connsiteY0" fmla="*/ 16943 h 106097"/>
                    <a:gd name="connsiteX1" fmla="*/ 9235 w 55869"/>
                    <a:gd name="connsiteY1" fmla="*/ 3913 h 106097"/>
                    <a:gd name="connsiteX2" fmla="*/ 55869 w 55869"/>
                    <a:gd name="connsiteY2" fmla="*/ 106097 h 106097"/>
                    <a:gd name="connsiteX3" fmla="*/ 52440 w 55869"/>
                    <a:gd name="connsiteY3" fmla="*/ 16943 h 10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869" h="106097">
                      <a:moveTo>
                        <a:pt x="52440" y="16943"/>
                      </a:moveTo>
                      <a:cubicBezTo>
                        <a:pt x="52440" y="16943"/>
                        <a:pt x="29809" y="-9803"/>
                        <a:pt x="9235" y="3913"/>
                      </a:cubicBezTo>
                      <a:cubicBezTo>
                        <a:pt x="-3795" y="12828"/>
                        <a:pt x="-13397" y="69064"/>
                        <a:pt x="55869" y="106097"/>
                      </a:cubicBezTo>
                      <a:lnTo>
                        <a:pt x="52440" y="16943"/>
                      </a:ln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B130755A-F295-581C-476A-15497574B3D5}"/>
                    </a:ext>
                  </a:extLst>
                </p:cNvPr>
                <p:cNvSpPr/>
                <p:nvPr/>
              </p:nvSpPr>
              <p:spPr>
                <a:xfrm>
                  <a:off x="919374" y="2906117"/>
                  <a:ext cx="439837" cy="747150"/>
                </a:xfrm>
                <a:custGeom>
                  <a:avLst/>
                  <a:gdLst>
                    <a:gd name="connsiteX0" fmla="*/ 321666 w 439837"/>
                    <a:gd name="connsiteY0" fmla="*/ 59967 h 747150"/>
                    <a:gd name="connsiteX1" fmla="*/ 427965 w 439837"/>
                    <a:gd name="connsiteY1" fmla="*/ 580490 h 747150"/>
                    <a:gd name="connsiteX2" fmla="*/ 374473 w 439837"/>
                    <a:gd name="connsiteY2" fmla="*/ 691589 h 747150"/>
                    <a:gd name="connsiteX3" fmla="*/ 216053 w 439837"/>
                    <a:gd name="connsiteY3" fmla="*/ 744396 h 747150"/>
                    <a:gd name="connsiteX4" fmla="*/ 122784 w 439837"/>
                    <a:gd name="connsiteY4" fmla="*/ 703934 h 747150"/>
                    <a:gd name="connsiteX5" fmla="*/ 712 w 439837"/>
                    <a:gd name="connsiteY5" fmla="*/ 121689 h 747150"/>
                    <a:gd name="connsiteX6" fmla="*/ 37059 w 439837"/>
                    <a:gd name="connsiteY6" fmla="*/ 38707 h 747150"/>
                    <a:gd name="connsiteX7" fmla="*/ 263373 w 439837"/>
                    <a:gd name="connsiteY7" fmla="*/ 1674 h 747150"/>
                    <a:gd name="connsiteX8" fmla="*/ 321666 w 439837"/>
                    <a:gd name="connsiteY8" fmla="*/ 59967 h 74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9837" h="747150">
                      <a:moveTo>
                        <a:pt x="321666" y="59967"/>
                      </a:moveTo>
                      <a:cubicBezTo>
                        <a:pt x="325095" y="101115"/>
                        <a:pt x="384760" y="487906"/>
                        <a:pt x="427965" y="580490"/>
                      </a:cubicBezTo>
                      <a:cubicBezTo>
                        <a:pt x="473228" y="677187"/>
                        <a:pt x="374473" y="691589"/>
                        <a:pt x="374473" y="691589"/>
                      </a:cubicBezTo>
                      <a:lnTo>
                        <a:pt x="216053" y="744396"/>
                      </a:lnTo>
                      <a:cubicBezTo>
                        <a:pt x="216053" y="744396"/>
                        <a:pt x="152960" y="762912"/>
                        <a:pt x="122784" y="703934"/>
                      </a:cubicBezTo>
                      <a:cubicBezTo>
                        <a:pt x="92609" y="644955"/>
                        <a:pt x="26" y="261592"/>
                        <a:pt x="712" y="121689"/>
                      </a:cubicBezTo>
                      <a:cubicBezTo>
                        <a:pt x="712" y="121689"/>
                        <a:pt x="-8203" y="50366"/>
                        <a:pt x="37059" y="38707"/>
                      </a:cubicBezTo>
                      <a:cubicBezTo>
                        <a:pt x="83008" y="27049"/>
                        <a:pt x="263373" y="1674"/>
                        <a:pt x="263373" y="1674"/>
                      </a:cubicBezTo>
                      <a:cubicBezTo>
                        <a:pt x="263373" y="1674"/>
                        <a:pt x="315494" y="-15471"/>
                        <a:pt x="321666" y="59967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BE5D2EC0-4E23-0B4D-9498-D6D7B3ABA907}"/>
                    </a:ext>
                  </a:extLst>
                </p:cNvPr>
                <p:cNvSpPr/>
                <p:nvPr/>
              </p:nvSpPr>
              <p:spPr>
                <a:xfrm>
                  <a:off x="963502" y="2960447"/>
                  <a:ext cx="367544" cy="635964"/>
                </a:xfrm>
                <a:custGeom>
                  <a:avLst/>
                  <a:gdLst>
                    <a:gd name="connsiteX0" fmla="*/ 265194 w 367544"/>
                    <a:gd name="connsiteY0" fmla="*/ 35813 h 635964"/>
                    <a:gd name="connsiteX1" fmla="*/ 360520 w 367544"/>
                    <a:gd name="connsiteY1" fmla="*/ 495985 h 635964"/>
                    <a:gd name="connsiteX2" fmla="*/ 313886 w 367544"/>
                    <a:gd name="connsiteY2" fmla="*/ 589939 h 635964"/>
                    <a:gd name="connsiteX3" fmla="*/ 178097 w 367544"/>
                    <a:gd name="connsiteY3" fmla="*/ 633830 h 635964"/>
                    <a:gd name="connsiteX4" fmla="*/ 99230 w 367544"/>
                    <a:gd name="connsiteY4" fmla="*/ 598855 h 635964"/>
                    <a:gd name="connsiteX5" fmla="*/ 475 w 367544"/>
                    <a:gd name="connsiteY5" fmla="*/ 101650 h 635964"/>
                    <a:gd name="connsiteX6" fmla="*/ 32022 w 367544"/>
                    <a:gd name="connsiteY6" fmla="*/ 31012 h 635964"/>
                    <a:gd name="connsiteX7" fmla="*/ 215816 w 367544"/>
                    <a:gd name="connsiteY7" fmla="*/ 2209 h 635964"/>
                    <a:gd name="connsiteX8" fmla="*/ 265194 w 367544"/>
                    <a:gd name="connsiteY8" fmla="*/ 35813 h 63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7544" h="635964">
                      <a:moveTo>
                        <a:pt x="265194" y="35813"/>
                      </a:moveTo>
                      <a:cubicBezTo>
                        <a:pt x="274109" y="81076"/>
                        <a:pt x="331716" y="413689"/>
                        <a:pt x="360520" y="495985"/>
                      </a:cubicBezTo>
                      <a:cubicBezTo>
                        <a:pt x="390695" y="580338"/>
                        <a:pt x="313886" y="589939"/>
                        <a:pt x="313886" y="589939"/>
                      </a:cubicBezTo>
                      <a:lnTo>
                        <a:pt x="178097" y="633830"/>
                      </a:lnTo>
                      <a:cubicBezTo>
                        <a:pt x="178097" y="633830"/>
                        <a:pt x="123919" y="648918"/>
                        <a:pt x="99230" y="598855"/>
                      </a:cubicBezTo>
                      <a:cubicBezTo>
                        <a:pt x="74541" y="548791"/>
                        <a:pt x="-1582" y="220979"/>
                        <a:pt x="475" y="101650"/>
                      </a:cubicBezTo>
                      <a:cubicBezTo>
                        <a:pt x="475" y="101650"/>
                        <a:pt x="-6383" y="40614"/>
                        <a:pt x="32022" y="31012"/>
                      </a:cubicBezTo>
                      <a:cubicBezTo>
                        <a:pt x="71112" y="21411"/>
                        <a:pt x="215816" y="2209"/>
                        <a:pt x="215816" y="2209"/>
                      </a:cubicBezTo>
                      <a:cubicBezTo>
                        <a:pt x="215816" y="2209"/>
                        <a:pt x="255593" y="-12879"/>
                        <a:pt x="265194" y="358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C6B89D00-117C-5C0A-EDB3-BAB1628391D0}"/>
                    </a:ext>
                  </a:extLst>
                </p:cNvPr>
                <p:cNvSpPr/>
                <p:nvPr/>
              </p:nvSpPr>
              <p:spPr>
                <a:xfrm rot="-5210431">
                  <a:off x="1010652" y="2953781"/>
                  <a:ext cx="17831" cy="17831"/>
                </a:xfrm>
                <a:custGeom>
                  <a:avLst/>
                  <a:gdLst>
                    <a:gd name="connsiteX0" fmla="*/ 17831 w 17831"/>
                    <a:gd name="connsiteY0" fmla="*/ 8916 h 17831"/>
                    <a:gd name="connsiteX1" fmla="*/ 8916 w 17831"/>
                    <a:gd name="connsiteY1" fmla="*/ 17831 h 17831"/>
                    <a:gd name="connsiteX2" fmla="*/ 0 w 17831"/>
                    <a:gd name="connsiteY2" fmla="*/ 8916 h 17831"/>
                    <a:gd name="connsiteX3" fmla="*/ 8916 w 17831"/>
                    <a:gd name="connsiteY3" fmla="*/ 0 h 17831"/>
                    <a:gd name="connsiteX4" fmla="*/ 17831 w 17831"/>
                    <a:gd name="connsiteY4" fmla="*/ 8916 h 17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31" h="17831">
                      <a:moveTo>
                        <a:pt x="17831" y="8916"/>
                      </a:moveTo>
                      <a:cubicBezTo>
                        <a:pt x="17831" y="13839"/>
                        <a:pt x="13840" y="17831"/>
                        <a:pt x="8916" y="17831"/>
                      </a:cubicBezTo>
                      <a:cubicBezTo>
                        <a:pt x="3992" y="17831"/>
                        <a:pt x="0" y="13839"/>
                        <a:pt x="0" y="8916"/>
                      </a:cubicBezTo>
                      <a:cubicBezTo>
                        <a:pt x="0" y="3992"/>
                        <a:pt x="3992" y="0"/>
                        <a:pt x="8916" y="0"/>
                      </a:cubicBezTo>
                      <a:cubicBezTo>
                        <a:pt x="13840" y="0"/>
                        <a:pt x="17831" y="3992"/>
                        <a:pt x="17831" y="8916"/>
                      </a:cubicBezTo>
                      <a:close/>
                    </a:path>
                  </a:pathLst>
                </a:custGeom>
                <a:solidFill>
                  <a:srgbClr val="125A6D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BBFED4E1-EE46-8D77-D9B2-9B0E39328344}"/>
                    </a:ext>
                  </a:extLst>
                </p:cNvPr>
                <p:cNvSpPr/>
                <p:nvPr/>
              </p:nvSpPr>
              <p:spPr>
                <a:xfrm>
                  <a:off x="911899" y="3170915"/>
                  <a:ext cx="43662" cy="83696"/>
                </a:xfrm>
                <a:custGeom>
                  <a:avLst/>
                  <a:gdLst>
                    <a:gd name="connsiteX0" fmla="*/ 23275 w 43662"/>
                    <a:gd name="connsiteY0" fmla="*/ 224 h 83696"/>
                    <a:gd name="connsiteX1" fmla="*/ 2701 w 43662"/>
                    <a:gd name="connsiteY1" fmla="*/ 11197 h 83696"/>
                    <a:gd name="connsiteX2" fmla="*/ 23275 w 43662"/>
                    <a:gd name="connsiteY2" fmla="*/ 80463 h 83696"/>
                    <a:gd name="connsiteX3" fmla="*/ 43163 w 43662"/>
                    <a:gd name="connsiteY3" fmla="*/ 77034 h 83696"/>
                    <a:gd name="connsiteX4" fmla="*/ 23275 w 43662"/>
                    <a:gd name="connsiteY4" fmla="*/ 224 h 83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662" h="83696">
                      <a:moveTo>
                        <a:pt x="23275" y="224"/>
                      </a:moveTo>
                      <a:cubicBezTo>
                        <a:pt x="23275" y="224"/>
                        <a:pt x="7501" y="-2519"/>
                        <a:pt x="2701" y="11197"/>
                      </a:cubicBezTo>
                      <a:cubicBezTo>
                        <a:pt x="-3472" y="27656"/>
                        <a:pt x="-43" y="72233"/>
                        <a:pt x="23275" y="80463"/>
                      </a:cubicBezTo>
                      <a:cubicBezTo>
                        <a:pt x="48649" y="89378"/>
                        <a:pt x="43163" y="77034"/>
                        <a:pt x="43163" y="77034"/>
                      </a:cubicBezTo>
                      <a:lnTo>
                        <a:pt x="23275" y="224"/>
                      </a:ln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951C9476-7EFA-5EC9-E946-D6CBFB923F74}"/>
                    </a:ext>
                  </a:extLst>
                </p:cNvPr>
                <p:cNvSpPr/>
                <p:nvPr/>
              </p:nvSpPr>
              <p:spPr>
                <a:xfrm>
                  <a:off x="927903" y="3254768"/>
                  <a:ext cx="46618" cy="90936"/>
                </a:xfrm>
                <a:custGeom>
                  <a:avLst/>
                  <a:gdLst>
                    <a:gd name="connsiteX0" fmla="*/ 21672 w 46618"/>
                    <a:gd name="connsiteY0" fmla="*/ 38 h 90936"/>
                    <a:gd name="connsiteX1" fmla="*/ 1784 w 46618"/>
                    <a:gd name="connsiteY1" fmla="*/ 12382 h 90936"/>
                    <a:gd name="connsiteX2" fmla="*/ 25787 w 46618"/>
                    <a:gd name="connsiteY2" fmla="*/ 88506 h 90936"/>
                    <a:gd name="connsiteX3" fmla="*/ 46361 w 46618"/>
                    <a:gd name="connsiteY3" fmla="*/ 76162 h 90936"/>
                    <a:gd name="connsiteX4" fmla="*/ 21672 w 46618"/>
                    <a:gd name="connsiteY4" fmla="*/ 38 h 90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618" h="90936">
                      <a:moveTo>
                        <a:pt x="21672" y="38"/>
                      </a:moveTo>
                      <a:cubicBezTo>
                        <a:pt x="21672" y="38"/>
                        <a:pt x="5899" y="-1334"/>
                        <a:pt x="1784" y="12382"/>
                      </a:cubicBezTo>
                      <a:cubicBezTo>
                        <a:pt x="-4388" y="33642"/>
                        <a:pt x="5899" y="80962"/>
                        <a:pt x="25787" y="88506"/>
                      </a:cubicBezTo>
                      <a:cubicBezTo>
                        <a:pt x="50476" y="98107"/>
                        <a:pt x="46361" y="76162"/>
                        <a:pt x="46361" y="76162"/>
                      </a:cubicBezTo>
                      <a:lnTo>
                        <a:pt x="21672" y="38"/>
                      </a:ln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38" name="Graphic 2">
              <a:extLst>
                <a:ext uri="{FF2B5EF4-FFF2-40B4-BE49-F238E27FC236}">
                  <a16:creationId xmlns:a16="http://schemas.microsoft.com/office/drawing/2014/main" id="{D96EE779-2FE3-9E6E-739C-7B111547853A}"/>
                </a:ext>
              </a:extLst>
            </p:cNvPr>
            <p:cNvGrpSpPr/>
            <p:nvPr/>
          </p:nvGrpSpPr>
          <p:grpSpPr>
            <a:xfrm>
              <a:off x="1534563" y="1390802"/>
              <a:ext cx="1591741" cy="1591741"/>
              <a:chOff x="1534563" y="1390802"/>
              <a:chExt cx="1591741" cy="159174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5D31260-2A25-CBA0-4146-F41023801EA0}"/>
                  </a:ext>
                </a:extLst>
              </p:cNvPr>
              <p:cNvSpPr/>
              <p:nvPr/>
            </p:nvSpPr>
            <p:spPr>
              <a:xfrm>
                <a:off x="1535249" y="1390802"/>
                <a:ext cx="1591056" cy="1591056"/>
              </a:xfrm>
              <a:custGeom>
                <a:avLst/>
                <a:gdLst>
                  <a:gd name="connsiteX0" fmla="*/ 1591056 w 1591056"/>
                  <a:gd name="connsiteY0" fmla="*/ 795528 h 1591056"/>
                  <a:gd name="connsiteX1" fmla="*/ 795528 w 1591056"/>
                  <a:gd name="connsiteY1" fmla="*/ 1591056 h 1591056"/>
                  <a:gd name="connsiteX2" fmla="*/ 0 w 1591056"/>
                  <a:gd name="connsiteY2" fmla="*/ 795528 h 1591056"/>
                  <a:gd name="connsiteX3" fmla="*/ 795528 w 1591056"/>
                  <a:gd name="connsiteY3" fmla="*/ 0 h 1591056"/>
                  <a:gd name="connsiteX4" fmla="*/ 1591056 w 1591056"/>
                  <a:gd name="connsiteY4" fmla="*/ 795528 h 1591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056" h="1591056">
                    <a:moveTo>
                      <a:pt x="1591056" y="795528"/>
                    </a:moveTo>
                    <a:cubicBezTo>
                      <a:pt x="1591056" y="1234886"/>
                      <a:pt x="1234886" y="1591056"/>
                      <a:pt x="795528" y="1591056"/>
                    </a:cubicBezTo>
                    <a:cubicBezTo>
                      <a:pt x="356170" y="1591056"/>
                      <a:pt x="0" y="1234886"/>
                      <a:pt x="0" y="795528"/>
                    </a:cubicBezTo>
                    <a:cubicBezTo>
                      <a:pt x="0" y="356170"/>
                      <a:pt x="356170" y="0"/>
                      <a:pt x="795528" y="0"/>
                    </a:cubicBezTo>
                    <a:cubicBezTo>
                      <a:pt x="1234886" y="0"/>
                      <a:pt x="1591056" y="356170"/>
                      <a:pt x="1591056" y="795528"/>
                    </a:cubicBezTo>
                    <a:close/>
                  </a:path>
                </a:pathLst>
              </a:custGeom>
              <a:solidFill>
                <a:srgbClr val="BDF4F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727339E-FA5E-ADDD-F8DF-91A9B59AF7F6}"/>
                  </a:ext>
                </a:extLst>
              </p:cNvPr>
              <p:cNvSpPr/>
              <p:nvPr/>
            </p:nvSpPr>
            <p:spPr>
              <a:xfrm>
                <a:off x="1534563" y="1395603"/>
                <a:ext cx="990295" cy="1460068"/>
              </a:xfrm>
              <a:custGeom>
                <a:avLst/>
                <a:gdLst>
                  <a:gd name="connsiteX0" fmla="*/ 843534 w 990295"/>
                  <a:gd name="connsiteY0" fmla="*/ 164592 h 1460068"/>
                  <a:gd name="connsiteX1" fmla="*/ 736549 w 990295"/>
                  <a:gd name="connsiteY1" fmla="*/ 225628 h 1460068"/>
                  <a:gd name="connsiteX2" fmla="*/ 713918 w 990295"/>
                  <a:gd name="connsiteY2" fmla="*/ 170764 h 1460068"/>
                  <a:gd name="connsiteX3" fmla="*/ 660426 w 990295"/>
                  <a:gd name="connsiteY3" fmla="*/ 186538 h 1460068"/>
                  <a:gd name="connsiteX4" fmla="*/ 709803 w 990295"/>
                  <a:gd name="connsiteY4" fmla="*/ 0 h 1460068"/>
                  <a:gd name="connsiteX5" fmla="*/ 0 w 990295"/>
                  <a:gd name="connsiteY5" fmla="*/ 790727 h 1460068"/>
                  <a:gd name="connsiteX6" fmla="*/ 13030 w 990295"/>
                  <a:gd name="connsiteY6" fmla="*/ 935431 h 1460068"/>
                  <a:gd name="connsiteX7" fmla="*/ 172136 w 990295"/>
                  <a:gd name="connsiteY7" fmla="*/ 997153 h 1460068"/>
                  <a:gd name="connsiteX8" fmla="*/ 216027 w 990295"/>
                  <a:gd name="connsiteY8" fmla="*/ 1064362 h 1460068"/>
                  <a:gd name="connsiteX9" fmla="*/ 341529 w 990295"/>
                  <a:gd name="connsiteY9" fmla="*/ 1237869 h 1460068"/>
                  <a:gd name="connsiteX10" fmla="*/ 344272 w 990295"/>
                  <a:gd name="connsiteY10" fmla="*/ 1241984 h 1460068"/>
                  <a:gd name="connsiteX11" fmla="*/ 344272 w 990295"/>
                  <a:gd name="connsiteY11" fmla="*/ 1250899 h 1460068"/>
                  <a:gd name="connsiteX12" fmla="*/ 338100 w 990295"/>
                  <a:gd name="connsiteY12" fmla="*/ 1441552 h 1460068"/>
                  <a:gd name="connsiteX13" fmla="*/ 365532 w 990295"/>
                  <a:gd name="connsiteY13" fmla="*/ 1460068 h 1460068"/>
                  <a:gd name="connsiteX14" fmla="*/ 371704 w 990295"/>
                  <a:gd name="connsiteY14" fmla="*/ 1266673 h 1460068"/>
                  <a:gd name="connsiteX15" fmla="*/ 373075 w 990295"/>
                  <a:gd name="connsiteY15" fmla="*/ 923087 h 1460068"/>
                  <a:gd name="connsiteX16" fmla="*/ 373761 w 990295"/>
                  <a:gd name="connsiteY16" fmla="*/ 923087 h 1460068"/>
                  <a:gd name="connsiteX17" fmla="*/ 436855 w 990295"/>
                  <a:gd name="connsiteY17" fmla="*/ 881253 h 1460068"/>
                  <a:gd name="connsiteX18" fmla="*/ 502006 w 990295"/>
                  <a:gd name="connsiteY18" fmla="*/ 818159 h 1460068"/>
                  <a:gd name="connsiteX19" fmla="*/ 592531 w 990295"/>
                  <a:gd name="connsiteY19" fmla="*/ 890854 h 1460068"/>
                  <a:gd name="connsiteX20" fmla="*/ 602133 w 990295"/>
                  <a:gd name="connsiteY20" fmla="*/ 892912 h 1460068"/>
                  <a:gd name="connsiteX21" fmla="*/ 870280 w 990295"/>
                  <a:gd name="connsiteY21" fmla="*/ 687857 h 1460068"/>
                  <a:gd name="connsiteX22" fmla="*/ 891540 w 990295"/>
                  <a:gd name="connsiteY22" fmla="*/ 600075 h 1460068"/>
                  <a:gd name="connsiteX23" fmla="*/ 890169 w 990295"/>
                  <a:gd name="connsiteY23" fmla="*/ 587731 h 1460068"/>
                  <a:gd name="connsiteX24" fmla="*/ 879882 w 990295"/>
                  <a:gd name="connsiteY24" fmla="*/ 517093 h 1460068"/>
                  <a:gd name="connsiteX25" fmla="*/ 873024 w 990295"/>
                  <a:gd name="connsiteY25" fmla="*/ 510235 h 1460068"/>
                  <a:gd name="connsiteX26" fmla="*/ 976579 w 990295"/>
                  <a:gd name="connsiteY26" fmla="*/ 373075 h 1460068"/>
                  <a:gd name="connsiteX27" fmla="*/ 990295 w 990295"/>
                  <a:gd name="connsiteY27" fmla="*/ 290779 h 1460068"/>
                  <a:gd name="connsiteX28" fmla="*/ 958749 w 990295"/>
                  <a:gd name="connsiteY28" fmla="*/ 193396 h 1460068"/>
                  <a:gd name="connsiteX29" fmla="*/ 843534 w 990295"/>
                  <a:gd name="connsiteY29" fmla="*/ 164592 h 1460068"/>
                  <a:gd name="connsiteX30" fmla="*/ 345643 w 990295"/>
                  <a:gd name="connsiteY30" fmla="*/ 1189863 h 1460068"/>
                  <a:gd name="connsiteX31" fmla="*/ 245517 w 990295"/>
                  <a:gd name="connsiteY31" fmla="*/ 1062304 h 1460068"/>
                  <a:gd name="connsiteX32" fmla="*/ 205054 w 990295"/>
                  <a:gd name="connsiteY32" fmla="*/ 1001268 h 1460068"/>
                  <a:gd name="connsiteX33" fmla="*/ 248260 w 990295"/>
                  <a:gd name="connsiteY33" fmla="*/ 1001268 h 1460068"/>
                  <a:gd name="connsiteX34" fmla="*/ 320955 w 990295"/>
                  <a:gd name="connsiteY34" fmla="*/ 963549 h 1460068"/>
                  <a:gd name="connsiteX35" fmla="*/ 301752 w 990295"/>
                  <a:gd name="connsiteY35" fmla="*/ 867537 h 1460068"/>
                  <a:gd name="connsiteX36" fmla="*/ 351816 w 990295"/>
                  <a:gd name="connsiteY36" fmla="*/ 894969 h 1460068"/>
                  <a:gd name="connsiteX37" fmla="*/ 345643 w 990295"/>
                  <a:gd name="connsiteY37" fmla="*/ 1189863 h 1460068"/>
                  <a:gd name="connsiteX38" fmla="*/ 373761 w 990295"/>
                  <a:gd name="connsiteY38" fmla="*/ 904570 h 1460068"/>
                  <a:gd name="connsiteX39" fmla="*/ 373761 w 990295"/>
                  <a:gd name="connsiteY39" fmla="*/ 896341 h 1460068"/>
                  <a:gd name="connsiteX40" fmla="*/ 384734 w 990295"/>
                  <a:gd name="connsiteY40" fmla="*/ 896341 h 1460068"/>
                  <a:gd name="connsiteX41" fmla="*/ 373761 w 990295"/>
                  <a:gd name="connsiteY41" fmla="*/ 904570 h 1460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90295" h="1460068">
                    <a:moveTo>
                      <a:pt x="843534" y="164592"/>
                    </a:moveTo>
                    <a:cubicBezTo>
                      <a:pt x="803758" y="174193"/>
                      <a:pt x="768096" y="198882"/>
                      <a:pt x="736549" y="225628"/>
                    </a:cubicBezTo>
                    <a:cubicBezTo>
                      <a:pt x="742036" y="203683"/>
                      <a:pt x="734492" y="178994"/>
                      <a:pt x="713918" y="170764"/>
                    </a:cubicBezTo>
                    <a:cubicBezTo>
                      <a:pt x="695401" y="163220"/>
                      <a:pt x="672770" y="170764"/>
                      <a:pt x="660426" y="186538"/>
                    </a:cubicBezTo>
                    <a:cubicBezTo>
                      <a:pt x="694716" y="132359"/>
                      <a:pt x="711175" y="66523"/>
                      <a:pt x="709803" y="0"/>
                    </a:cubicBezTo>
                    <a:cubicBezTo>
                      <a:pt x="310668" y="42520"/>
                      <a:pt x="0" y="380619"/>
                      <a:pt x="0" y="790727"/>
                    </a:cubicBezTo>
                    <a:cubicBezTo>
                      <a:pt x="0" y="840105"/>
                      <a:pt x="4801" y="888797"/>
                      <a:pt x="13030" y="935431"/>
                    </a:cubicBezTo>
                    <a:cubicBezTo>
                      <a:pt x="85725" y="984123"/>
                      <a:pt x="152934" y="993724"/>
                      <a:pt x="172136" y="997153"/>
                    </a:cubicBezTo>
                    <a:cubicBezTo>
                      <a:pt x="185852" y="1019785"/>
                      <a:pt x="200940" y="1042416"/>
                      <a:pt x="216027" y="1064362"/>
                    </a:cubicBezTo>
                    <a:cubicBezTo>
                      <a:pt x="255118" y="1121283"/>
                      <a:pt x="314782" y="1174090"/>
                      <a:pt x="341529" y="1237869"/>
                    </a:cubicBezTo>
                    <a:cubicBezTo>
                      <a:pt x="342214" y="1239926"/>
                      <a:pt x="342900" y="1240612"/>
                      <a:pt x="344272" y="1241984"/>
                    </a:cubicBezTo>
                    <a:cubicBezTo>
                      <a:pt x="344272" y="1244727"/>
                      <a:pt x="344272" y="1248156"/>
                      <a:pt x="344272" y="1250899"/>
                    </a:cubicBezTo>
                    <a:cubicBezTo>
                      <a:pt x="342900" y="1314679"/>
                      <a:pt x="340843" y="1378458"/>
                      <a:pt x="338100" y="1441552"/>
                    </a:cubicBezTo>
                    <a:cubicBezTo>
                      <a:pt x="347015" y="1447724"/>
                      <a:pt x="356616" y="1453896"/>
                      <a:pt x="365532" y="1460068"/>
                    </a:cubicBezTo>
                    <a:cubicBezTo>
                      <a:pt x="368275" y="1395603"/>
                      <a:pt x="370332" y="1331138"/>
                      <a:pt x="371704" y="1266673"/>
                    </a:cubicBezTo>
                    <a:cubicBezTo>
                      <a:pt x="374447" y="1152144"/>
                      <a:pt x="373075" y="1037615"/>
                      <a:pt x="373075" y="923087"/>
                    </a:cubicBezTo>
                    <a:cubicBezTo>
                      <a:pt x="373075" y="923087"/>
                      <a:pt x="373761" y="923087"/>
                      <a:pt x="373761" y="923087"/>
                    </a:cubicBezTo>
                    <a:cubicBezTo>
                      <a:pt x="395707" y="912114"/>
                      <a:pt x="416967" y="897712"/>
                      <a:pt x="436855" y="881253"/>
                    </a:cubicBezTo>
                    <a:cubicBezTo>
                      <a:pt x="466344" y="864794"/>
                      <a:pt x="509550" y="833933"/>
                      <a:pt x="502006" y="818159"/>
                    </a:cubicBezTo>
                    <a:cubicBezTo>
                      <a:pt x="519837" y="854507"/>
                      <a:pt x="554127" y="881939"/>
                      <a:pt x="592531" y="890854"/>
                    </a:cubicBezTo>
                    <a:cubicBezTo>
                      <a:pt x="595275" y="891540"/>
                      <a:pt x="598704" y="892226"/>
                      <a:pt x="602133" y="892912"/>
                    </a:cubicBezTo>
                    <a:cubicBezTo>
                      <a:pt x="711175" y="910742"/>
                      <a:pt x="827761" y="778383"/>
                      <a:pt x="870280" y="687857"/>
                    </a:cubicBezTo>
                    <a:cubicBezTo>
                      <a:pt x="883311" y="660425"/>
                      <a:pt x="892912" y="630936"/>
                      <a:pt x="891540" y="600075"/>
                    </a:cubicBezTo>
                    <a:cubicBezTo>
                      <a:pt x="891540" y="595960"/>
                      <a:pt x="890854" y="591845"/>
                      <a:pt x="890169" y="587731"/>
                    </a:cubicBezTo>
                    <a:cubicBezTo>
                      <a:pt x="894283" y="560299"/>
                      <a:pt x="892912" y="533552"/>
                      <a:pt x="879882" y="517093"/>
                    </a:cubicBezTo>
                    <a:cubicBezTo>
                      <a:pt x="877824" y="514350"/>
                      <a:pt x="875767" y="512293"/>
                      <a:pt x="873024" y="510235"/>
                    </a:cubicBezTo>
                    <a:cubicBezTo>
                      <a:pt x="921030" y="477317"/>
                      <a:pt x="957377" y="428625"/>
                      <a:pt x="976579" y="373075"/>
                    </a:cubicBezTo>
                    <a:cubicBezTo>
                      <a:pt x="985495" y="347015"/>
                      <a:pt x="990295" y="318897"/>
                      <a:pt x="990295" y="290779"/>
                    </a:cubicBezTo>
                    <a:cubicBezTo>
                      <a:pt x="990295" y="255803"/>
                      <a:pt x="982066" y="218770"/>
                      <a:pt x="958749" y="193396"/>
                    </a:cubicBezTo>
                    <a:cubicBezTo>
                      <a:pt x="929945" y="162535"/>
                      <a:pt x="883996" y="154991"/>
                      <a:pt x="843534" y="164592"/>
                    </a:cubicBezTo>
                    <a:close/>
                    <a:moveTo>
                      <a:pt x="345643" y="1189863"/>
                    </a:moveTo>
                    <a:cubicBezTo>
                      <a:pt x="317526" y="1144600"/>
                      <a:pt x="275692" y="1104824"/>
                      <a:pt x="245517" y="1062304"/>
                    </a:cubicBezTo>
                    <a:cubicBezTo>
                      <a:pt x="231115" y="1042416"/>
                      <a:pt x="218085" y="1021842"/>
                      <a:pt x="205054" y="1001268"/>
                    </a:cubicBezTo>
                    <a:cubicBezTo>
                      <a:pt x="219456" y="1002640"/>
                      <a:pt x="233858" y="1002640"/>
                      <a:pt x="248260" y="1001268"/>
                    </a:cubicBezTo>
                    <a:cubicBezTo>
                      <a:pt x="276378" y="998525"/>
                      <a:pt x="307924" y="989609"/>
                      <a:pt x="320955" y="963549"/>
                    </a:cubicBezTo>
                    <a:cubicBezTo>
                      <a:pt x="336042" y="933374"/>
                      <a:pt x="318897" y="897026"/>
                      <a:pt x="301752" y="867537"/>
                    </a:cubicBezTo>
                    <a:cubicBezTo>
                      <a:pt x="314097" y="883310"/>
                      <a:pt x="331927" y="891540"/>
                      <a:pt x="351816" y="894969"/>
                    </a:cubicBezTo>
                    <a:cubicBezTo>
                      <a:pt x="349758" y="993038"/>
                      <a:pt x="347701" y="1091794"/>
                      <a:pt x="345643" y="1189863"/>
                    </a:cubicBezTo>
                    <a:close/>
                    <a:moveTo>
                      <a:pt x="373761" y="904570"/>
                    </a:moveTo>
                    <a:cubicBezTo>
                      <a:pt x="373761" y="901827"/>
                      <a:pt x="373761" y="899084"/>
                      <a:pt x="373761" y="896341"/>
                    </a:cubicBezTo>
                    <a:cubicBezTo>
                      <a:pt x="377190" y="896341"/>
                      <a:pt x="380619" y="896341"/>
                      <a:pt x="384734" y="896341"/>
                    </a:cubicBezTo>
                    <a:cubicBezTo>
                      <a:pt x="380619" y="899084"/>
                      <a:pt x="377190" y="901827"/>
                      <a:pt x="373761" y="904570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1" name="Graphic 2">
                <a:extLst>
                  <a:ext uri="{FF2B5EF4-FFF2-40B4-BE49-F238E27FC236}">
                    <a16:creationId xmlns:a16="http://schemas.microsoft.com/office/drawing/2014/main" id="{EC75F990-E2EF-C928-7B18-23DD062435BC}"/>
                  </a:ext>
                </a:extLst>
              </p:cNvPr>
              <p:cNvGrpSpPr/>
              <p:nvPr/>
            </p:nvGrpSpPr>
            <p:grpSpPr>
              <a:xfrm>
                <a:off x="1772535" y="1768678"/>
                <a:ext cx="1115796" cy="1001268"/>
                <a:chOff x="1772535" y="1768678"/>
                <a:chExt cx="1115796" cy="1001268"/>
              </a:xfrm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527CC806-B9F3-D0D0-F18E-EBDF7083C357}"/>
                    </a:ext>
                  </a:extLst>
                </p:cNvPr>
                <p:cNvSpPr/>
                <p:nvPr/>
              </p:nvSpPr>
              <p:spPr>
                <a:xfrm>
                  <a:off x="1772535" y="1964817"/>
                  <a:ext cx="401878" cy="401878"/>
                </a:xfrm>
                <a:custGeom>
                  <a:avLst/>
                  <a:gdLst>
                    <a:gd name="connsiteX0" fmla="*/ 200939 w 401878"/>
                    <a:gd name="connsiteY0" fmla="*/ 401879 h 401878"/>
                    <a:gd name="connsiteX1" fmla="*/ 0 w 401878"/>
                    <a:gd name="connsiteY1" fmla="*/ 200939 h 401878"/>
                    <a:gd name="connsiteX2" fmla="*/ 200939 w 401878"/>
                    <a:gd name="connsiteY2" fmla="*/ 0 h 401878"/>
                    <a:gd name="connsiteX3" fmla="*/ 401879 w 401878"/>
                    <a:gd name="connsiteY3" fmla="*/ 200939 h 401878"/>
                    <a:gd name="connsiteX4" fmla="*/ 200939 w 401878"/>
                    <a:gd name="connsiteY4" fmla="*/ 401879 h 401878"/>
                    <a:gd name="connsiteX5" fmla="*/ 200939 w 401878"/>
                    <a:gd name="connsiteY5" fmla="*/ 67894 h 401878"/>
                    <a:gd name="connsiteX6" fmla="*/ 68580 w 401878"/>
                    <a:gd name="connsiteY6" fmla="*/ 200254 h 401878"/>
                    <a:gd name="connsiteX7" fmla="*/ 200939 w 401878"/>
                    <a:gd name="connsiteY7" fmla="*/ 332613 h 401878"/>
                    <a:gd name="connsiteX8" fmla="*/ 333299 w 401878"/>
                    <a:gd name="connsiteY8" fmla="*/ 200254 h 401878"/>
                    <a:gd name="connsiteX9" fmla="*/ 200939 w 401878"/>
                    <a:gd name="connsiteY9" fmla="*/ 67894 h 40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878" h="401878">
                      <a:moveTo>
                        <a:pt x="200939" y="401879"/>
                      </a:moveTo>
                      <a:cubicBezTo>
                        <a:pt x="89840" y="401879"/>
                        <a:pt x="0" y="311353"/>
                        <a:pt x="0" y="200939"/>
                      </a:cubicBezTo>
                      <a:cubicBezTo>
                        <a:pt x="0" y="90526"/>
                        <a:pt x="90525" y="0"/>
                        <a:pt x="200939" y="0"/>
                      </a:cubicBezTo>
                      <a:cubicBezTo>
                        <a:pt x="312039" y="0"/>
                        <a:pt x="401879" y="90526"/>
                        <a:pt x="401879" y="200939"/>
                      </a:cubicBezTo>
                      <a:cubicBezTo>
                        <a:pt x="401879" y="311353"/>
                        <a:pt x="312039" y="401879"/>
                        <a:pt x="200939" y="401879"/>
                      </a:cubicBezTo>
                      <a:close/>
                      <a:moveTo>
                        <a:pt x="200939" y="67894"/>
                      </a:moveTo>
                      <a:cubicBezTo>
                        <a:pt x="127559" y="67894"/>
                        <a:pt x="68580" y="127559"/>
                        <a:pt x="68580" y="200254"/>
                      </a:cubicBezTo>
                      <a:cubicBezTo>
                        <a:pt x="68580" y="273634"/>
                        <a:pt x="128244" y="332613"/>
                        <a:pt x="200939" y="332613"/>
                      </a:cubicBezTo>
                      <a:cubicBezTo>
                        <a:pt x="274320" y="332613"/>
                        <a:pt x="333299" y="272948"/>
                        <a:pt x="333299" y="200254"/>
                      </a:cubicBezTo>
                      <a:cubicBezTo>
                        <a:pt x="333299" y="127559"/>
                        <a:pt x="273634" y="67894"/>
                        <a:pt x="200939" y="6789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0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0680FCE2-763D-C8F4-17A1-6E05864B92AC}"/>
                    </a:ext>
                  </a:extLst>
                </p:cNvPr>
                <p:cNvSpPr/>
                <p:nvPr/>
              </p:nvSpPr>
              <p:spPr>
                <a:xfrm>
                  <a:off x="1915319" y="1768678"/>
                  <a:ext cx="831410" cy="139217"/>
                </a:xfrm>
                <a:custGeom>
                  <a:avLst/>
                  <a:gdLst>
                    <a:gd name="connsiteX0" fmla="*/ 784418 w 831410"/>
                    <a:gd name="connsiteY0" fmla="*/ 0 h 139217"/>
                    <a:gd name="connsiteX1" fmla="*/ 415458 w 831410"/>
                    <a:gd name="connsiteY1" fmla="*/ 0 h 139217"/>
                    <a:gd name="connsiteX2" fmla="*/ 46497 w 831410"/>
                    <a:gd name="connsiteY2" fmla="*/ 0 h 139217"/>
                    <a:gd name="connsiteX3" fmla="*/ 1234 w 831410"/>
                    <a:gd name="connsiteY3" fmla="*/ 56922 h 139217"/>
                    <a:gd name="connsiteX4" fmla="*/ 12207 w 831410"/>
                    <a:gd name="connsiteY4" fmla="*/ 103556 h 139217"/>
                    <a:gd name="connsiteX5" fmla="*/ 57470 w 831410"/>
                    <a:gd name="connsiteY5" fmla="*/ 139218 h 139217"/>
                    <a:gd name="connsiteX6" fmla="*/ 415458 w 831410"/>
                    <a:gd name="connsiteY6" fmla="*/ 139218 h 139217"/>
                    <a:gd name="connsiteX7" fmla="*/ 774131 w 831410"/>
                    <a:gd name="connsiteY7" fmla="*/ 139218 h 139217"/>
                    <a:gd name="connsiteX8" fmla="*/ 819394 w 831410"/>
                    <a:gd name="connsiteY8" fmla="*/ 103556 h 139217"/>
                    <a:gd name="connsiteX9" fmla="*/ 830367 w 831410"/>
                    <a:gd name="connsiteY9" fmla="*/ 56922 h 139217"/>
                    <a:gd name="connsiteX10" fmla="*/ 784418 w 831410"/>
                    <a:gd name="connsiteY10" fmla="*/ 0 h 13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1410" h="139217">
                      <a:moveTo>
                        <a:pt x="784418" y="0"/>
                      </a:moveTo>
                      <a:lnTo>
                        <a:pt x="415458" y="0"/>
                      </a:lnTo>
                      <a:lnTo>
                        <a:pt x="46497" y="0"/>
                      </a:lnTo>
                      <a:cubicBezTo>
                        <a:pt x="17008" y="0"/>
                        <a:pt x="-5624" y="27432"/>
                        <a:pt x="1234" y="56922"/>
                      </a:cubicBezTo>
                      <a:lnTo>
                        <a:pt x="12207" y="103556"/>
                      </a:lnTo>
                      <a:cubicBezTo>
                        <a:pt x="17008" y="124816"/>
                        <a:pt x="35524" y="139218"/>
                        <a:pt x="57470" y="139218"/>
                      </a:cubicBezTo>
                      <a:lnTo>
                        <a:pt x="415458" y="139218"/>
                      </a:lnTo>
                      <a:lnTo>
                        <a:pt x="774131" y="139218"/>
                      </a:lnTo>
                      <a:cubicBezTo>
                        <a:pt x="796077" y="139218"/>
                        <a:pt x="814593" y="124130"/>
                        <a:pt x="819394" y="103556"/>
                      </a:cubicBezTo>
                      <a:lnTo>
                        <a:pt x="830367" y="56922"/>
                      </a:lnTo>
                      <a:cubicBezTo>
                        <a:pt x="836539" y="27432"/>
                        <a:pt x="814593" y="0"/>
                        <a:pt x="784418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5400000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55798C3B-E29D-E60A-EC6D-51A9000B11B6}"/>
                    </a:ext>
                  </a:extLst>
                </p:cNvPr>
                <p:cNvSpPr/>
                <p:nvPr/>
              </p:nvSpPr>
              <p:spPr>
                <a:xfrm>
                  <a:off x="2227907" y="2540889"/>
                  <a:ext cx="205740" cy="169392"/>
                </a:xfrm>
                <a:custGeom>
                  <a:avLst/>
                  <a:gdLst>
                    <a:gd name="connsiteX0" fmla="*/ 173507 w 205740"/>
                    <a:gd name="connsiteY0" fmla="*/ 0 h 169392"/>
                    <a:gd name="connsiteX1" fmla="*/ 102870 w 205740"/>
                    <a:gd name="connsiteY1" fmla="*/ 0 h 169392"/>
                    <a:gd name="connsiteX2" fmla="*/ 31547 w 205740"/>
                    <a:gd name="connsiteY2" fmla="*/ 0 h 169392"/>
                    <a:gd name="connsiteX3" fmla="*/ 0 w 205740"/>
                    <a:gd name="connsiteY3" fmla="*/ 169393 h 169392"/>
                    <a:gd name="connsiteX4" fmla="*/ 102870 w 205740"/>
                    <a:gd name="connsiteY4" fmla="*/ 169393 h 169392"/>
                    <a:gd name="connsiteX5" fmla="*/ 205740 w 205740"/>
                    <a:gd name="connsiteY5" fmla="*/ 169393 h 16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740" h="169392">
                      <a:moveTo>
                        <a:pt x="173507" y="0"/>
                      </a:moveTo>
                      <a:lnTo>
                        <a:pt x="102870" y="0"/>
                      </a:lnTo>
                      <a:lnTo>
                        <a:pt x="31547" y="0"/>
                      </a:lnTo>
                      <a:lnTo>
                        <a:pt x="0" y="169393"/>
                      </a:lnTo>
                      <a:lnTo>
                        <a:pt x="102870" y="169393"/>
                      </a:lnTo>
                      <a:lnTo>
                        <a:pt x="205740" y="169393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16435514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5830055E-D8D0-D649-01FA-75D7F5B07ECB}"/>
                    </a:ext>
                  </a:extLst>
                </p:cNvPr>
                <p:cNvSpPr/>
                <p:nvPr/>
              </p:nvSpPr>
              <p:spPr>
                <a:xfrm>
                  <a:off x="2163441" y="2710281"/>
                  <a:ext cx="333984" cy="59664"/>
                </a:xfrm>
                <a:custGeom>
                  <a:avLst/>
                  <a:gdLst>
                    <a:gd name="connsiteX0" fmla="*/ 274320 w 333984"/>
                    <a:gd name="connsiteY0" fmla="*/ 0 h 59664"/>
                    <a:gd name="connsiteX1" fmla="*/ 167335 w 333984"/>
                    <a:gd name="connsiteY1" fmla="*/ 0 h 59664"/>
                    <a:gd name="connsiteX2" fmla="*/ 59664 w 333984"/>
                    <a:gd name="connsiteY2" fmla="*/ 0 h 59664"/>
                    <a:gd name="connsiteX3" fmla="*/ 0 w 333984"/>
                    <a:gd name="connsiteY3" fmla="*/ 59664 h 59664"/>
                    <a:gd name="connsiteX4" fmla="*/ 167335 w 333984"/>
                    <a:gd name="connsiteY4" fmla="*/ 59664 h 59664"/>
                    <a:gd name="connsiteX5" fmla="*/ 333984 w 333984"/>
                    <a:gd name="connsiteY5" fmla="*/ 59664 h 59664"/>
                    <a:gd name="connsiteX6" fmla="*/ 274320 w 333984"/>
                    <a:gd name="connsiteY6" fmla="*/ 0 h 5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3984" h="59664">
                      <a:moveTo>
                        <a:pt x="274320" y="0"/>
                      </a:moveTo>
                      <a:lnTo>
                        <a:pt x="167335" y="0"/>
                      </a:lnTo>
                      <a:lnTo>
                        <a:pt x="59664" y="0"/>
                      </a:lnTo>
                      <a:cubicBezTo>
                        <a:pt x="26746" y="0"/>
                        <a:pt x="0" y="26746"/>
                        <a:pt x="0" y="59664"/>
                      </a:cubicBezTo>
                      <a:lnTo>
                        <a:pt x="167335" y="59664"/>
                      </a:lnTo>
                      <a:lnTo>
                        <a:pt x="333984" y="59664"/>
                      </a:lnTo>
                      <a:cubicBezTo>
                        <a:pt x="333984" y="26746"/>
                        <a:pt x="307238" y="0"/>
                        <a:pt x="274320" y="0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6259A3A4-B614-A57C-7B4D-F72EA35FCCB8}"/>
                    </a:ext>
                  </a:extLst>
                </p:cNvPr>
                <p:cNvSpPr/>
                <p:nvPr/>
              </p:nvSpPr>
              <p:spPr>
                <a:xfrm>
                  <a:off x="2486453" y="1964817"/>
                  <a:ext cx="401878" cy="401878"/>
                </a:xfrm>
                <a:custGeom>
                  <a:avLst/>
                  <a:gdLst>
                    <a:gd name="connsiteX0" fmla="*/ 0 w 401878"/>
                    <a:gd name="connsiteY0" fmla="*/ 200939 h 401878"/>
                    <a:gd name="connsiteX1" fmla="*/ 200939 w 401878"/>
                    <a:gd name="connsiteY1" fmla="*/ 0 h 401878"/>
                    <a:gd name="connsiteX2" fmla="*/ 401879 w 401878"/>
                    <a:gd name="connsiteY2" fmla="*/ 200939 h 401878"/>
                    <a:gd name="connsiteX3" fmla="*/ 200939 w 401878"/>
                    <a:gd name="connsiteY3" fmla="*/ 401879 h 401878"/>
                    <a:gd name="connsiteX4" fmla="*/ 0 w 401878"/>
                    <a:gd name="connsiteY4" fmla="*/ 200939 h 401878"/>
                    <a:gd name="connsiteX5" fmla="*/ 68580 w 401878"/>
                    <a:gd name="connsiteY5" fmla="*/ 200939 h 401878"/>
                    <a:gd name="connsiteX6" fmla="*/ 200939 w 401878"/>
                    <a:gd name="connsiteY6" fmla="*/ 333299 h 401878"/>
                    <a:gd name="connsiteX7" fmla="*/ 333299 w 401878"/>
                    <a:gd name="connsiteY7" fmla="*/ 200939 h 401878"/>
                    <a:gd name="connsiteX8" fmla="*/ 200939 w 401878"/>
                    <a:gd name="connsiteY8" fmla="*/ 68580 h 401878"/>
                    <a:gd name="connsiteX9" fmla="*/ 68580 w 401878"/>
                    <a:gd name="connsiteY9" fmla="*/ 200939 h 40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878" h="401878">
                      <a:moveTo>
                        <a:pt x="0" y="200939"/>
                      </a:moveTo>
                      <a:cubicBezTo>
                        <a:pt x="0" y="89840"/>
                        <a:pt x="90525" y="0"/>
                        <a:pt x="200939" y="0"/>
                      </a:cubicBezTo>
                      <a:cubicBezTo>
                        <a:pt x="312039" y="0"/>
                        <a:pt x="401879" y="90526"/>
                        <a:pt x="401879" y="200939"/>
                      </a:cubicBezTo>
                      <a:cubicBezTo>
                        <a:pt x="401879" y="311353"/>
                        <a:pt x="311353" y="401879"/>
                        <a:pt x="200939" y="401879"/>
                      </a:cubicBezTo>
                      <a:cubicBezTo>
                        <a:pt x="90525" y="401879"/>
                        <a:pt x="0" y="311353"/>
                        <a:pt x="0" y="200939"/>
                      </a:cubicBezTo>
                      <a:close/>
                      <a:moveTo>
                        <a:pt x="68580" y="200939"/>
                      </a:moveTo>
                      <a:cubicBezTo>
                        <a:pt x="68580" y="274320"/>
                        <a:pt x="128244" y="333299"/>
                        <a:pt x="200939" y="333299"/>
                      </a:cubicBezTo>
                      <a:cubicBezTo>
                        <a:pt x="274320" y="333299"/>
                        <a:pt x="333299" y="273634"/>
                        <a:pt x="333299" y="200939"/>
                      </a:cubicBezTo>
                      <a:cubicBezTo>
                        <a:pt x="333299" y="127559"/>
                        <a:pt x="273634" y="68580"/>
                        <a:pt x="200939" y="68580"/>
                      </a:cubicBezTo>
                      <a:cubicBezTo>
                        <a:pt x="128244" y="67894"/>
                        <a:pt x="68580" y="127559"/>
                        <a:pt x="68580" y="20093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10800000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F6DE7B34-5637-4E33-302D-A13F2B97245E}"/>
                    </a:ext>
                  </a:extLst>
                </p:cNvPr>
                <p:cNvSpPr/>
                <p:nvPr/>
              </p:nvSpPr>
              <p:spPr>
                <a:xfrm>
                  <a:off x="1972103" y="1907895"/>
                  <a:ext cx="717346" cy="672084"/>
                </a:xfrm>
                <a:custGeom>
                  <a:avLst/>
                  <a:gdLst>
                    <a:gd name="connsiteX0" fmla="*/ 358673 w 717346"/>
                    <a:gd name="connsiteY0" fmla="*/ 0 h 672084"/>
                    <a:gd name="connsiteX1" fmla="*/ 0 w 717346"/>
                    <a:gd name="connsiteY1" fmla="*/ 0 h 672084"/>
                    <a:gd name="connsiteX2" fmla="*/ 0 w 717346"/>
                    <a:gd name="connsiteY2" fmla="*/ 313410 h 672084"/>
                    <a:gd name="connsiteX3" fmla="*/ 358673 w 717346"/>
                    <a:gd name="connsiteY3" fmla="*/ 672084 h 672084"/>
                    <a:gd name="connsiteX4" fmla="*/ 358673 w 717346"/>
                    <a:gd name="connsiteY4" fmla="*/ 672084 h 672084"/>
                    <a:gd name="connsiteX5" fmla="*/ 358673 w 717346"/>
                    <a:gd name="connsiteY5" fmla="*/ 672084 h 672084"/>
                    <a:gd name="connsiteX6" fmla="*/ 717347 w 717346"/>
                    <a:gd name="connsiteY6" fmla="*/ 313410 h 672084"/>
                    <a:gd name="connsiteX7" fmla="*/ 717347 w 717346"/>
                    <a:gd name="connsiteY7" fmla="*/ 0 h 672084"/>
                    <a:gd name="connsiteX8" fmla="*/ 358673 w 717346"/>
                    <a:gd name="connsiteY8" fmla="*/ 0 h 672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7346" h="672084">
                      <a:moveTo>
                        <a:pt x="358673" y="0"/>
                      </a:moveTo>
                      <a:lnTo>
                        <a:pt x="0" y="0"/>
                      </a:lnTo>
                      <a:lnTo>
                        <a:pt x="0" y="313410"/>
                      </a:lnTo>
                      <a:cubicBezTo>
                        <a:pt x="0" y="511607"/>
                        <a:pt x="160477" y="672084"/>
                        <a:pt x="358673" y="672084"/>
                      </a:cubicBezTo>
                      <a:lnTo>
                        <a:pt x="358673" y="672084"/>
                      </a:lnTo>
                      <a:lnTo>
                        <a:pt x="358673" y="672084"/>
                      </a:lnTo>
                      <a:cubicBezTo>
                        <a:pt x="556870" y="672084"/>
                        <a:pt x="717347" y="511607"/>
                        <a:pt x="717347" y="313410"/>
                      </a:cubicBezTo>
                      <a:lnTo>
                        <a:pt x="717347" y="0"/>
                      </a:lnTo>
                      <a:lnTo>
                        <a:pt x="358673" y="0"/>
                      </a:ln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42660A92-3549-D734-214A-D1105FAA48F5}"/>
                    </a:ext>
                  </a:extLst>
                </p:cNvPr>
                <p:cNvSpPr/>
                <p:nvPr/>
              </p:nvSpPr>
              <p:spPr>
                <a:xfrm>
                  <a:off x="2135122" y="1985905"/>
                  <a:ext cx="393062" cy="378480"/>
                </a:xfrm>
                <a:custGeom>
                  <a:avLst/>
                  <a:gdLst>
                    <a:gd name="connsiteX0" fmla="*/ 230631 w 393062"/>
                    <a:gd name="connsiteY0" fmla="*/ 22117 h 378480"/>
                    <a:gd name="connsiteX1" fmla="*/ 261492 w 393062"/>
                    <a:gd name="connsiteY1" fmla="*/ 84525 h 378480"/>
                    <a:gd name="connsiteX2" fmla="*/ 290981 w 393062"/>
                    <a:gd name="connsiteY2" fmla="*/ 105785 h 378480"/>
                    <a:gd name="connsiteX3" fmla="*/ 359561 w 393062"/>
                    <a:gd name="connsiteY3" fmla="*/ 116072 h 378480"/>
                    <a:gd name="connsiteX4" fmla="*/ 381507 w 393062"/>
                    <a:gd name="connsiteY4" fmla="*/ 182594 h 378480"/>
                    <a:gd name="connsiteX5" fmla="*/ 332129 w 393062"/>
                    <a:gd name="connsiteY5" fmla="*/ 230600 h 378480"/>
                    <a:gd name="connsiteX6" fmla="*/ 321156 w 393062"/>
                    <a:gd name="connsiteY6" fmla="*/ 264890 h 378480"/>
                    <a:gd name="connsiteX7" fmla="*/ 332815 w 393062"/>
                    <a:gd name="connsiteY7" fmla="*/ 332785 h 378480"/>
                    <a:gd name="connsiteX8" fmla="*/ 275894 w 393062"/>
                    <a:gd name="connsiteY8" fmla="*/ 373933 h 378480"/>
                    <a:gd name="connsiteX9" fmla="*/ 214857 w 393062"/>
                    <a:gd name="connsiteY9" fmla="*/ 341700 h 378480"/>
                    <a:gd name="connsiteX10" fmla="*/ 178510 w 393062"/>
                    <a:gd name="connsiteY10" fmla="*/ 341700 h 378480"/>
                    <a:gd name="connsiteX11" fmla="*/ 117474 w 393062"/>
                    <a:gd name="connsiteY11" fmla="*/ 373933 h 378480"/>
                    <a:gd name="connsiteX12" fmla="*/ 60552 w 393062"/>
                    <a:gd name="connsiteY12" fmla="*/ 332785 h 378480"/>
                    <a:gd name="connsiteX13" fmla="*/ 72211 w 393062"/>
                    <a:gd name="connsiteY13" fmla="*/ 264890 h 378480"/>
                    <a:gd name="connsiteX14" fmla="*/ 61238 w 393062"/>
                    <a:gd name="connsiteY14" fmla="*/ 230600 h 378480"/>
                    <a:gd name="connsiteX15" fmla="*/ 11861 w 393062"/>
                    <a:gd name="connsiteY15" fmla="*/ 182594 h 378480"/>
                    <a:gd name="connsiteX16" fmla="*/ 33806 w 393062"/>
                    <a:gd name="connsiteY16" fmla="*/ 116072 h 378480"/>
                    <a:gd name="connsiteX17" fmla="*/ 102386 w 393062"/>
                    <a:gd name="connsiteY17" fmla="*/ 105785 h 378480"/>
                    <a:gd name="connsiteX18" fmla="*/ 131876 w 393062"/>
                    <a:gd name="connsiteY18" fmla="*/ 84525 h 378480"/>
                    <a:gd name="connsiteX19" fmla="*/ 162737 w 393062"/>
                    <a:gd name="connsiteY19" fmla="*/ 22117 h 378480"/>
                    <a:gd name="connsiteX20" fmla="*/ 230631 w 393062"/>
                    <a:gd name="connsiteY20" fmla="*/ 22117 h 378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3062" h="378480">
                      <a:moveTo>
                        <a:pt x="230631" y="22117"/>
                      </a:moveTo>
                      <a:lnTo>
                        <a:pt x="261492" y="84525"/>
                      </a:lnTo>
                      <a:cubicBezTo>
                        <a:pt x="266978" y="96184"/>
                        <a:pt x="277951" y="103727"/>
                        <a:pt x="290981" y="105785"/>
                      </a:cubicBezTo>
                      <a:lnTo>
                        <a:pt x="359561" y="116072"/>
                      </a:lnTo>
                      <a:cubicBezTo>
                        <a:pt x="391794" y="120872"/>
                        <a:pt x="404138" y="159963"/>
                        <a:pt x="381507" y="182594"/>
                      </a:cubicBezTo>
                      <a:lnTo>
                        <a:pt x="332129" y="230600"/>
                      </a:lnTo>
                      <a:cubicBezTo>
                        <a:pt x="323214" y="239516"/>
                        <a:pt x="318413" y="252546"/>
                        <a:pt x="321156" y="264890"/>
                      </a:cubicBezTo>
                      <a:lnTo>
                        <a:pt x="332815" y="332785"/>
                      </a:lnTo>
                      <a:cubicBezTo>
                        <a:pt x="338301" y="364331"/>
                        <a:pt x="304697" y="389020"/>
                        <a:pt x="275894" y="373933"/>
                      </a:cubicBezTo>
                      <a:lnTo>
                        <a:pt x="214857" y="341700"/>
                      </a:lnTo>
                      <a:cubicBezTo>
                        <a:pt x="203199" y="335528"/>
                        <a:pt x="190169" y="335528"/>
                        <a:pt x="178510" y="341700"/>
                      </a:cubicBezTo>
                      <a:lnTo>
                        <a:pt x="117474" y="373933"/>
                      </a:lnTo>
                      <a:cubicBezTo>
                        <a:pt x="88670" y="389020"/>
                        <a:pt x="55066" y="364331"/>
                        <a:pt x="60552" y="332785"/>
                      </a:cubicBezTo>
                      <a:lnTo>
                        <a:pt x="72211" y="264890"/>
                      </a:lnTo>
                      <a:cubicBezTo>
                        <a:pt x="74268" y="252546"/>
                        <a:pt x="70154" y="239516"/>
                        <a:pt x="61238" y="230600"/>
                      </a:cubicBezTo>
                      <a:lnTo>
                        <a:pt x="11861" y="182594"/>
                      </a:lnTo>
                      <a:cubicBezTo>
                        <a:pt x="-11457" y="159963"/>
                        <a:pt x="1574" y="120872"/>
                        <a:pt x="33806" y="116072"/>
                      </a:cubicBezTo>
                      <a:lnTo>
                        <a:pt x="102386" y="105785"/>
                      </a:lnTo>
                      <a:cubicBezTo>
                        <a:pt x="115416" y="103727"/>
                        <a:pt x="126389" y="96184"/>
                        <a:pt x="131876" y="84525"/>
                      </a:cubicBezTo>
                      <a:lnTo>
                        <a:pt x="162737" y="22117"/>
                      </a:lnTo>
                      <a:cubicBezTo>
                        <a:pt x="174395" y="-7372"/>
                        <a:pt x="216229" y="-7372"/>
                        <a:pt x="230631" y="221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73EDDA9-0E92-4974-FF61-F37B63E9BF59}"/>
                  </a:ext>
                </a:extLst>
              </p:cNvPr>
              <p:cNvSpPr/>
              <p:nvPr/>
            </p:nvSpPr>
            <p:spPr>
              <a:xfrm>
                <a:off x="1789680" y="2769946"/>
                <a:ext cx="1082192" cy="212598"/>
              </a:xfrm>
              <a:custGeom>
                <a:avLst/>
                <a:gdLst>
                  <a:gd name="connsiteX0" fmla="*/ 0 w 1082192"/>
                  <a:gd name="connsiteY0" fmla="*/ 0 h 212598"/>
                  <a:gd name="connsiteX1" fmla="*/ 541096 w 1082192"/>
                  <a:gd name="connsiteY1" fmla="*/ 212598 h 212598"/>
                  <a:gd name="connsiteX2" fmla="*/ 1082192 w 1082192"/>
                  <a:gd name="connsiteY2" fmla="*/ 0 h 212598"/>
                  <a:gd name="connsiteX3" fmla="*/ 0 w 1082192"/>
                  <a:gd name="connsiteY3" fmla="*/ 0 h 212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192" h="212598">
                    <a:moveTo>
                      <a:pt x="0" y="0"/>
                    </a:moveTo>
                    <a:cubicBezTo>
                      <a:pt x="141960" y="131674"/>
                      <a:pt x="331927" y="212598"/>
                      <a:pt x="541096" y="212598"/>
                    </a:cubicBezTo>
                    <a:cubicBezTo>
                      <a:pt x="750265" y="212598"/>
                      <a:pt x="940232" y="131674"/>
                      <a:pt x="108219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" name="Graphic 2">
              <a:extLst>
                <a:ext uri="{FF2B5EF4-FFF2-40B4-BE49-F238E27FC236}">
                  <a16:creationId xmlns:a16="http://schemas.microsoft.com/office/drawing/2014/main" id="{F7D62B4F-A200-ACCB-5737-ABBEEDFA8D12}"/>
                </a:ext>
              </a:extLst>
            </p:cNvPr>
            <p:cNvGrpSpPr/>
            <p:nvPr/>
          </p:nvGrpSpPr>
          <p:grpSpPr>
            <a:xfrm>
              <a:off x="4333998" y="2497683"/>
              <a:ext cx="797085" cy="672084"/>
              <a:chOff x="4333998" y="2497683"/>
              <a:chExt cx="797085" cy="672084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54A5122-9F27-0EBF-FE9F-F77A3DD353BE}"/>
                  </a:ext>
                </a:extLst>
              </p:cNvPr>
              <p:cNvSpPr/>
              <p:nvPr/>
            </p:nvSpPr>
            <p:spPr>
              <a:xfrm>
                <a:off x="4333998" y="2497683"/>
                <a:ext cx="672084" cy="672084"/>
              </a:xfrm>
              <a:custGeom>
                <a:avLst/>
                <a:gdLst>
                  <a:gd name="connsiteX0" fmla="*/ 672084 w 672084"/>
                  <a:gd name="connsiteY0" fmla="*/ 336042 h 672084"/>
                  <a:gd name="connsiteX1" fmla="*/ 336042 w 672084"/>
                  <a:gd name="connsiteY1" fmla="*/ 672084 h 672084"/>
                  <a:gd name="connsiteX2" fmla="*/ 0 w 672084"/>
                  <a:gd name="connsiteY2" fmla="*/ 336042 h 672084"/>
                  <a:gd name="connsiteX3" fmla="*/ 336042 w 672084"/>
                  <a:gd name="connsiteY3" fmla="*/ 0 h 672084"/>
                  <a:gd name="connsiteX4" fmla="*/ 672084 w 672084"/>
                  <a:gd name="connsiteY4" fmla="*/ 336042 h 67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2084" h="672084">
                    <a:moveTo>
                      <a:pt x="672084" y="336042"/>
                    </a:moveTo>
                    <a:cubicBezTo>
                      <a:pt x="672084" y="521633"/>
                      <a:pt x="521633" y="672084"/>
                      <a:pt x="336042" y="672084"/>
                    </a:cubicBezTo>
                    <a:cubicBezTo>
                      <a:pt x="150451" y="672084"/>
                      <a:pt x="0" y="521633"/>
                      <a:pt x="0" y="336042"/>
                    </a:cubicBezTo>
                    <a:cubicBezTo>
                      <a:pt x="0" y="150451"/>
                      <a:pt x="150451" y="0"/>
                      <a:pt x="336042" y="0"/>
                    </a:cubicBezTo>
                    <a:cubicBezTo>
                      <a:pt x="521633" y="0"/>
                      <a:pt x="672084" y="150451"/>
                      <a:pt x="672084" y="336042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BA669F7-D543-E5D5-F7CC-35A05E687BA2}"/>
                  </a:ext>
                </a:extLst>
              </p:cNvPr>
              <p:cNvSpPr/>
              <p:nvPr/>
            </p:nvSpPr>
            <p:spPr>
              <a:xfrm>
                <a:off x="4419038" y="2582722"/>
                <a:ext cx="502005" cy="502005"/>
              </a:xfrm>
              <a:custGeom>
                <a:avLst/>
                <a:gdLst>
                  <a:gd name="connsiteX0" fmla="*/ 502006 w 502005"/>
                  <a:gd name="connsiteY0" fmla="*/ 251003 h 502005"/>
                  <a:gd name="connsiteX1" fmla="*/ 251003 w 502005"/>
                  <a:gd name="connsiteY1" fmla="*/ 502006 h 502005"/>
                  <a:gd name="connsiteX2" fmla="*/ 0 w 502005"/>
                  <a:gd name="connsiteY2" fmla="*/ 251003 h 502005"/>
                  <a:gd name="connsiteX3" fmla="*/ 251003 w 502005"/>
                  <a:gd name="connsiteY3" fmla="*/ 0 h 502005"/>
                  <a:gd name="connsiteX4" fmla="*/ 502006 w 502005"/>
                  <a:gd name="connsiteY4" fmla="*/ 251003 h 50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005" h="502005">
                    <a:moveTo>
                      <a:pt x="502006" y="251003"/>
                    </a:moveTo>
                    <a:cubicBezTo>
                      <a:pt x="502006" y="389628"/>
                      <a:pt x="389628" y="502006"/>
                      <a:pt x="251003" y="502006"/>
                    </a:cubicBezTo>
                    <a:cubicBezTo>
                      <a:pt x="112378" y="502006"/>
                      <a:pt x="0" y="389628"/>
                      <a:pt x="0" y="251003"/>
                    </a:cubicBezTo>
                    <a:cubicBezTo>
                      <a:pt x="0" y="112378"/>
                      <a:pt x="112378" y="0"/>
                      <a:pt x="251003" y="0"/>
                    </a:cubicBezTo>
                    <a:cubicBezTo>
                      <a:pt x="389628" y="0"/>
                      <a:pt x="502006" y="112378"/>
                      <a:pt x="502006" y="2510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9F94DC1-73C6-3E5B-9DD2-2AE48C451B3F}"/>
                  </a:ext>
                </a:extLst>
              </p:cNvPr>
              <p:cNvSpPr/>
              <p:nvPr/>
            </p:nvSpPr>
            <p:spPr>
              <a:xfrm>
                <a:off x="4493104" y="2656789"/>
                <a:ext cx="353872" cy="353872"/>
              </a:xfrm>
              <a:custGeom>
                <a:avLst/>
                <a:gdLst>
                  <a:gd name="connsiteX0" fmla="*/ 353873 w 353872"/>
                  <a:gd name="connsiteY0" fmla="*/ 176936 h 353872"/>
                  <a:gd name="connsiteX1" fmla="*/ 176937 w 353872"/>
                  <a:gd name="connsiteY1" fmla="*/ 353873 h 353872"/>
                  <a:gd name="connsiteX2" fmla="*/ 0 w 353872"/>
                  <a:gd name="connsiteY2" fmla="*/ 176936 h 353872"/>
                  <a:gd name="connsiteX3" fmla="*/ 176937 w 353872"/>
                  <a:gd name="connsiteY3" fmla="*/ 0 h 353872"/>
                  <a:gd name="connsiteX4" fmla="*/ 353873 w 353872"/>
                  <a:gd name="connsiteY4" fmla="*/ 176936 h 35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872" h="353872">
                    <a:moveTo>
                      <a:pt x="353873" y="176936"/>
                    </a:moveTo>
                    <a:cubicBezTo>
                      <a:pt x="353873" y="274656"/>
                      <a:pt x="274656" y="353873"/>
                      <a:pt x="176937" y="353873"/>
                    </a:cubicBezTo>
                    <a:cubicBezTo>
                      <a:pt x="79217" y="353873"/>
                      <a:pt x="0" y="274656"/>
                      <a:pt x="0" y="176936"/>
                    </a:cubicBezTo>
                    <a:cubicBezTo>
                      <a:pt x="0" y="79217"/>
                      <a:pt x="79217" y="0"/>
                      <a:pt x="176937" y="0"/>
                    </a:cubicBezTo>
                    <a:cubicBezTo>
                      <a:pt x="274656" y="0"/>
                      <a:pt x="353873" y="79217"/>
                      <a:pt x="353873" y="176936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8C2717F-25FE-C477-42DB-74AC1B471E28}"/>
                  </a:ext>
                </a:extLst>
              </p:cNvPr>
              <p:cNvSpPr/>
              <p:nvPr/>
            </p:nvSpPr>
            <p:spPr>
              <a:xfrm>
                <a:off x="4573343" y="2737027"/>
                <a:ext cx="193395" cy="193395"/>
              </a:xfrm>
              <a:custGeom>
                <a:avLst/>
                <a:gdLst>
                  <a:gd name="connsiteX0" fmla="*/ 193396 w 193395"/>
                  <a:gd name="connsiteY0" fmla="*/ 96698 h 193395"/>
                  <a:gd name="connsiteX1" fmla="*/ 96698 w 193395"/>
                  <a:gd name="connsiteY1" fmla="*/ 193396 h 193395"/>
                  <a:gd name="connsiteX2" fmla="*/ 0 w 193395"/>
                  <a:gd name="connsiteY2" fmla="*/ 96698 h 193395"/>
                  <a:gd name="connsiteX3" fmla="*/ 96698 w 193395"/>
                  <a:gd name="connsiteY3" fmla="*/ 0 h 193395"/>
                  <a:gd name="connsiteX4" fmla="*/ 193396 w 193395"/>
                  <a:gd name="connsiteY4" fmla="*/ 96698 h 19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395" h="193395">
                    <a:moveTo>
                      <a:pt x="193396" y="96698"/>
                    </a:moveTo>
                    <a:cubicBezTo>
                      <a:pt x="193396" y="150103"/>
                      <a:pt x="150102" y="193396"/>
                      <a:pt x="96698" y="193396"/>
                    </a:cubicBezTo>
                    <a:cubicBezTo>
                      <a:pt x="43293" y="193396"/>
                      <a:pt x="0" y="150103"/>
                      <a:pt x="0" y="96698"/>
                    </a:cubicBezTo>
                    <a:cubicBezTo>
                      <a:pt x="0" y="43293"/>
                      <a:pt x="43294" y="0"/>
                      <a:pt x="96698" y="0"/>
                    </a:cubicBezTo>
                    <a:cubicBezTo>
                      <a:pt x="150103" y="0"/>
                      <a:pt x="193396" y="43293"/>
                      <a:pt x="193396" y="966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5DF6AD1-0C36-C347-B41E-FD19A5B34C39}"/>
                  </a:ext>
                </a:extLst>
              </p:cNvPr>
              <p:cNvSpPr/>
              <p:nvPr/>
            </p:nvSpPr>
            <p:spPr>
              <a:xfrm>
                <a:off x="4630950" y="2794635"/>
                <a:ext cx="78181" cy="78181"/>
              </a:xfrm>
              <a:custGeom>
                <a:avLst/>
                <a:gdLst>
                  <a:gd name="connsiteX0" fmla="*/ 78181 w 78181"/>
                  <a:gd name="connsiteY0" fmla="*/ 39091 h 78181"/>
                  <a:gd name="connsiteX1" fmla="*/ 39090 w 78181"/>
                  <a:gd name="connsiteY1" fmla="*/ 78181 h 78181"/>
                  <a:gd name="connsiteX2" fmla="*/ 0 w 78181"/>
                  <a:gd name="connsiteY2" fmla="*/ 39091 h 78181"/>
                  <a:gd name="connsiteX3" fmla="*/ 39090 w 78181"/>
                  <a:gd name="connsiteY3" fmla="*/ 0 h 78181"/>
                  <a:gd name="connsiteX4" fmla="*/ 78181 w 78181"/>
                  <a:gd name="connsiteY4" fmla="*/ 39091 h 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81" h="78181">
                    <a:moveTo>
                      <a:pt x="78181" y="39091"/>
                    </a:moveTo>
                    <a:cubicBezTo>
                      <a:pt x="78181" y="60680"/>
                      <a:pt x="60679" y="78181"/>
                      <a:pt x="39090" y="78181"/>
                    </a:cubicBezTo>
                    <a:cubicBezTo>
                      <a:pt x="17501" y="78181"/>
                      <a:pt x="0" y="60680"/>
                      <a:pt x="0" y="39091"/>
                    </a:cubicBezTo>
                    <a:cubicBezTo>
                      <a:pt x="0" y="17502"/>
                      <a:pt x="17501" y="0"/>
                      <a:pt x="39090" y="0"/>
                    </a:cubicBezTo>
                    <a:cubicBezTo>
                      <a:pt x="60679" y="0"/>
                      <a:pt x="78181" y="17501"/>
                      <a:pt x="78181" y="39091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2671F21-0291-F1B9-E71C-48F732F39CFC}"/>
                  </a:ext>
                </a:extLst>
              </p:cNvPr>
              <p:cNvSpPr/>
              <p:nvPr/>
            </p:nvSpPr>
            <p:spPr>
              <a:xfrm>
                <a:off x="4658690" y="2602124"/>
                <a:ext cx="472393" cy="243259"/>
              </a:xfrm>
              <a:custGeom>
                <a:avLst/>
                <a:gdLst>
                  <a:gd name="connsiteX0" fmla="*/ 7236 w 472393"/>
                  <a:gd name="connsiteY0" fmla="*/ 221314 h 243259"/>
                  <a:gd name="connsiteX1" fmla="*/ 348078 w 472393"/>
                  <a:gd name="connsiteY1" fmla="*/ 68380 h 243259"/>
                  <a:gd name="connsiteX2" fmla="*/ 352879 w 472393"/>
                  <a:gd name="connsiteY2" fmla="*/ 45749 h 243259"/>
                  <a:gd name="connsiteX3" fmla="*/ 362480 w 472393"/>
                  <a:gd name="connsiteY3" fmla="*/ 34090 h 243259"/>
                  <a:gd name="connsiteX4" fmla="*/ 437232 w 472393"/>
                  <a:gd name="connsiteY4" fmla="*/ 486 h 243259"/>
                  <a:gd name="connsiteX5" fmla="*/ 446148 w 472393"/>
                  <a:gd name="connsiteY5" fmla="*/ 8716 h 243259"/>
                  <a:gd name="connsiteX6" fmla="*/ 429003 w 472393"/>
                  <a:gd name="connsiteY6" fmla="*/ 43006 h 243259"/>
                  <a:gd name="connsiteX7" fmla="*/ 467407 w 472393"/>
                  <a:gd name="connsiteY7" fmla="*/ 56722 h 243259"/>
                  <a:gd name="connsiteX8" fmla="*/ 468093 w 472393"/>
                  <a:gd name="connsiteY8" fmla="*/ 69066 h 243259"/>
                  <a:gd name="connsiteX9" fmla="*/ 395398 w 472393"/>
                  <a:gd name="connsiteY9" fmla="*/ 101299 h 243259"/>
                  <a:gd name="connsiteX10" fmla="*/ 380997 w 472393"/>
                  <a:gd name="connsiteY10" fmla="*/ 100613 h 243259"/>
                  <a:gd name="connsiteX11" fmla="*/ 358365 w 472393"/>
                  <a:gd name="connsiteY11" fmla="*/ 88954 h 243259"/>
                  <a:gd name="connsiteX12" fmla="*/ 358365 w 472393"/>
                  <a:gd name="connsiteY12" fmla="*/ 88954 h 243259"/>
                  <a:gd name="connsiteX13" fmla="*/ 16837 w 472393"/>
                  <a:gd name="connsiteY13" fmla="*/ 241888 h 243259"/>
                  <a:gd name="connsiteX14" fmla="*/ 12036 w 472393"/>
                  <a:gd name="connsiteY14" fmla="*/ 243259 h 243259"/>
                  <a:gd name="connsiteX15" fmla="*/ 1063 w 472393"/>
                  <a:gd name="connsiteY15" fmla="*/ 236401 h 243259"/>
                  <a:gd name="connsiteX16" fmla="*/ 7236 w 472393"/>
                  <a:gd name="connsiteY16" fmla="*/ 221314 h 243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72393" h="243259">
                    <a:moveTo>
                      <a:pt x="7236" y="221314"/>
                    </a:moveTo>
                    <a:lnTo>
                      <a:pt x="348078" y="68380"/>
                    </a:lnTo>
                    <a:lnTo>
                      <a:pt x="352879" y="45749"/>
                    </a:lnTo>
                    <a:cubicBezTo>
                      <a:pt x="354250" y="40262"/>
                      <a:pt x="357679" y="36148"/>
                      <a:pt x="362480" y="34090"/>
                    </a:cubicBezTo>
                    <a:lnTo>
                      <a:pt x="437232" y="486"/>
                    </a:lnTo>
                    <a:cubicBezTo>
                      <a:pt x="442719" y="-1571"/>
                      <a:pt x="448205" y="3229"/>
                      <a:pt x="446148" y="8716"/>
                    </a:cubicBezTo>
                    <a:lnTo>
                      <a:pt x="429003" y="43006"/>
                    </a:lnTo>
                    <a:lnTo>
                      <a:pt x="467407" y="56722"/>
                    </a:lnTo>
                    <a:cubicBezTo>
                      <a:pt x="473580" y="58093"/>
                      <a:pt x="474265" y="67009"/>
                      <a:pt x="468093" y="69066"/>
                    </a:cubicBezTo>
                    <a:lnTo>
                      <a:pt x="395398" y="101299"/>
                    </a:lnTo>
                    <a:cubicBezTo>
                      <a:pt x="390598" y="103356"/>
                      <a:pt x="385111" y="103356"/>
                      <a:pt x="380997" y="100613"/>
                    </a:cubicBezTo>
                    <a:lnTo>
                      <a:pt x="358365" y="88954"/>
                    </a:lnTo>
                    <a:cubicBezTo>
                      <a:pt x="358365" y="88954"/>
                      <a:pt x="358365" y="88954"/>
                      <a:pt x="358365" y="88954"/>
                    </a:cubicBezTo>
                    <a:lnTo>
                      <a:pt x="16837" y="241888"/>
                    </a:lnTo>
                    <a:cubicBezTo>
                      <a:pt x="15465" y="242573"/>
                      <a:pt x="13408" y="243259"/>
                      <a:pt x="12036" y="243259"/>
                    </a:cubicBezTo>
                    <a:cubicBezTo>
                      <a:pt x="7236" y="243259"/>
                      <a:pt x="3121" y="240516"/>
                      <a:pt x="1063" y="236401"/>
                    </a:cubicBezTo>
                    <a:cubicBezTo>
                      <a:pt x="-1680" y="230915"/>
                      <a:pt x="1063" y="224057"/>
                      <a:pt x="7236" y="221314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7" name="Graphic 2">
              <a:extLst>
                <a:ext uri="{FF2B5EF4-FFF2-40B4-BE49-F238E27FC236}">
                  <a16:creationId xmlns:a16="http://schemas.microsoft.com/office/drawing/2014/main" id="{02DEADE7-1504-FA7A-B049-D10CBE8C3EDF}"/>
                </a:ext>
              </a:extLst>
            </p:cNvPr>
            <p:cNvGrpSpPr/>
            <p:nvPr/>
          </p:nvGrpSpPr>
          <p:grpSpPr>
            <a:xfrm>
              <a:off x="1058618" y="3850081"/>
              <a:ext cx="282549" cy="282549"/>
              <a:chOff x="1058618" y="3850081"/>
              <a:chExt cx="282549" cy="282549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8A083F8-F2DB-0C96-7C6A-EBBAACAE7E8D}"/>
                  </a:ext>
                </a:extLst>
              </p:cNvPr>
              <p:cNvSpPr/>
              <p:nvPr/>
            </p:nvSpPr>
            <p:spPr>
              <a:xfrm>
                <a:off x="1058618" y="3850081"/>
                <a:ext cx="282549" cy="282549"/>
              </a:xfrm>
              <a:custGeom>
                <a:avLst/>
                <a:gdLst>
                  <a:gd name="connsiteX0" fmla="*/ 282550 w 282549"/>
                  <a:gd name="connsiteY0" fmla="*/ 141275 h 282549"/>
                  <a:gd name="connsiteX1" fmla="*/ 141275 w 282549"/>
                  <a:gd name="connsiteY1" fmla="*/ 282549 h 282549"/>
                  <a:gd name="connsiteX2" fmla="*/ 0 w 282549"/>
                  <a:gd name="connsiteY2" fmla="*/ 141275 h 282549"/>
                  <a:gd name="connsiteX3" fmla="*/ 141275 w 282549"/>
                  <a:gd name="connsiteY3" fmla="*/ 0 h 282549"/>
                  <a:gd name="connsiteX4" fmla="*/ 282550 w 282549"/>
                  <a:gd name="connsiteY4" fmla="*/ 141275 h 282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549" h="282549">
                    <a:moveTo>
                      <a:pt x="282550" y="141275"/>
                    </a:moveTo>
                    <a:cubicBezTo>
                      <a:pt x="282550" y="219299"/>
                      <a:pt x="219299" y="282549"/>
                      <a:pt x="141275" y="282549"/>
                    </a:cubicBezTo>
                    <a:cubicBezTo>
                      <a:pt x="63251" y="282549"/>
                      <a:pt x="0" y="219298"/>
                      <a:pt x="0" y="141275"/>
                    </a:cubicBezTo>
                    <a:cubicBezTo>
                      <a:pt x="0" y="63251"/>
                      <a:pt x="63251" y="0"/>
                      <a:pt x="141275" y="0"/>
                    </a:cubicBezTo>
                    <a:cubicBezTo>
                      <a:pt x="219299" y="0"/>
                      <a:pt x="282550" y="63251"/>
                      <a:pt x="282550" y="141275"/>
                    </a:cubicBezTo>
                    <a:close/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9" name="Graphic 2">
                <a:extLst>
                  <a:ext uri="{FF2B5EF4-FFF2-40B4-BE49-F238E27FC236}">
                    <a16:creationId xmlns:a16="http://schemas.microsoft.com/office/drawing/2014/main" id="{F208D723-8D18-0C0C-450D-4C7F22CAC0EC}"/>
                  </a:ext>
                </a:extLst>
              </p:cNvPr>
              <p:cNvGrpSpPr/>
              <p:nvPr/>
            </p:nvGrpSpPr>
            <p:grpSpPr>
              <a:xfrm>
                <a:off x="1125826" y="3926018"/>
                <a:ext cx="148132" cy="131174"/>
                <a:chOff x="1125826" y="3926018"/>
                <a:chExt cx="148132" cy="131174"/>
              </a:xfrm>
              <a:solidFill>
                <a:srgbClr val="FFFFFF"/>
              </a:solidFill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C873C588-DCCC-5F67-DAB5-EF900F669DF1}"/>
                    </a:ext>
                  </a:extLst>
                </p:cNvPr>
                <p:cNvSpPr/>
                <p:nvPr/>
              </p:nvSpPr>
              <p:spPr>
                <a:xfrm>
                  <a:off x="1125826" y="3984498"/>
                  <a:ext cx="42519" cy="72694"/>
                </a:xfrm>
                <a:custGeom>
                  <a:avLst/>
                  <a:gdLst>
                    <a:gd name="connsiteX0" fmla="*/ 21260 w 42519"/>
                    <a:gd name="connsiteY0" fmla="*/ 72695 h 72694"/>
                    <a:gd name="connsiteX1" fmla="*/ 21260 w 42519"/>
                    <a:gd name="connsiteY1" fmla="*/ 72695 h 72694"/>
                    <a:gd name="connsiteX2" fmla="*/ 0 w 42519"/>
                    <a:gd name="connsiteY2" fmla="*/ 51435 h 72694"/>
                    <a:gd name="connsiteX3" fmla="*/ 0 w 42519"/>
                    <a:gd name="connsiteY3" fmla="*/ 21260 h 72694"/>
                    <a:gd name="connsiteX4" fmla="*/ 21260 w 42519"/>
                    <a:gd name="connsiteY4" fmla="*/ 0 h 72694"/>
                    <a:gd name="connsiteX5" fmla="*/ 21260 w 42519"/>
                    <a:gd name="connsiteY5" fmla="*/ 0 h 72694"/>
                    <a:gd name="connsiteX6" fmla="*/ 42520 w 42519"/>
                    <a:gd name="connsiteY6" fmla="*/ 21260 h 72694"/>
                    <a:gd name="connsiteX7" fmla="*/ 42520 w 42519"/>
                    <a:gd name="connsiteY7" fmla="*/ 51435 h 72694"/>
                    <a:gd name="connsiteX8" fmla="*/ 21260 w 42519"/>
                    <a:gd name="connsiteY8" fmla="*/ 72695 h 7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519" h="72694">
                      <a:moveTo>
                        <a:pt x="21260" y="72695"/>
                      </a:moveTo>
                      <a:lnTo>
                        <a:pt x="21260" y="72695"/>
                      </a:lnTo>
                      <a:cubicBezTo>
                        <a:pt x="9601" y="72695"/>
                        <a:pt x="0" y="63094"/>
                        <a:pt x="0" y="51435"/>
                      </a:cubicBezTo>
                      <a:lnTo>
                        <a:pt x="0" y="21260"/>
                      </a:lnTo>
                      <a:cubicBezTo>
                        <a:pt x="0" y="9601"/>
                        <a:pt x="9601" y="0"/>
                        <a:pt x="21260" y="0"/>
                      </a:cubicBezTo>
                      <a:lnTo>
                        <a:pt x="21260" y="0"/>
                      </a:lnTo>
                      <a:cubicBezTo>
                        <a:pt x="32918" y="0"/>
                        <a:pt x="42520" y="9601"/>
                        <a:pt x="42520" y="21260"/>
                      </a:cubicBezTo>
                      <a:lnTo>
                        <a:pt x="42520" y="51435"/>
                      </a:lnTo>
                      <a:cubicBezTo>
                        <a:pt x="42520" y="63094"/>
                        <a:pt x="32918" y="72695"/>
                        <a:pt x="21260" y="726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77D57B2E-654C-4DB3-F25B-DA138A6F8FA1}"/>
                    </a:ext>
                  </a:extLst>
                </p:cNvPr>
                <p:cNvSpPr/>
                <p:nvPr/>
              </p:nvSpPr>
              <p:spPr>
                <a:xfrm>
                  <a:off x="1177947" y="3926018"/>
                  <a:ext cx="96012" cy="126374"/>
                </a:xfrm>
                <a:custGeom>
                  <a:avLst/>
                  <a:gdLst>
                    <a:gd name="connsiteX0" fmla="*/ 96012 w 96012"/>
                    <a:gd name="connsiteY0" fmla="*/ 79739 h 126374"/>
                    <a:gd name="connsiteX1" fmla="*/ 93269 w 96012"/>
                    <a:gd name="connsiteY1" fmla="*/ 72196 h 126374"/>
                    <a:gd name="connsiteX2" fmla="*/ 92583 w 96012"/>
                    <a:gd name="connsiteY2" fmla="*/ 63966 h 126374"/>
                    <a:gd name="connsiteX3" fmla="*/ 93955 w 96012"/>
                    <a:gd name="connsiteY3" fmla="*/ 58480 h 126374"/>
                    <a:gd name="connsiteX4" fmla="*/ 83668 w 96012"/>
                    <a:gd name="connsiteY4" fmla="*/ 47507 h 126374"/>
                    <a:gd name="connsiteX5" fmla="*/ 83668 w 96012"/>
                    <a:gd name="connsiteY5" fmla="*/ 47507 h 126374"/>
                    <a:gd name="connsiteX6" fmla="*/ 54178 w 96012"/>
                    <a:gd name="connsiteY6" fmla="*/ 47507 h 126374"/>
                    <a:gd name="connsiteX7" fmla="*/ 48006 w 96012"/>
                    <a:gd name="connsiteY7" fmla="*/ 39963 h 126374"/>
                    <a:gd name="connsiteX8" fmla="*/ 48006 w 96012"/>
                    <a:gd name="connsiteY8" fmla="*/ 20761 h 126374"/>
                    <a:gd name="connsiteX9" fmla="*/ 32918 w 96012"/>
                    <a:gd name="connsiteY9" fmla="*/ 187 h 126374"/>
                    <a:gd name="connsiteX10" fmla="*/ 27432 w 96012"/>
                    <a:gd name="connsiteY10" fmla="*/ 1559 h 126374"/>
                    <a:gd name="connsiteX11" fmla="*/ 25375 w 96012"/>
                    <a:gd name="connsiteY11" fmla="*/ 5673 h 126374"/>
                    <a:gd name="connsiteX12" fmla="*/ 25375 w 96012"/>
                    <a:gd name="connsiteY12" fmla="*/ 24190 h 126374"/>
                    <a:gd name="connsiteX13" fmla="*/ 24689 w 96012"/>
                    <a:gd name="connsiteY13" fmla="*/ 26933 h 126374"/>
                    <a:gd name="connsiteX14" fmla="*/ 6858 w 96012"/>
                    <a:gd name="connsiteY14" fmla="*/ 61223 h 126374"/>
                    <a:gd name="connsiteX15" fmla="*/ 4801 w 96012"/>
                    <a:gd name="connsiteY15" fmla="*/ 63281 h 126374"/>
                    <a:gd name="connsiteX16" fmla="*/ 0 w 96012"/>
                    <a:gd name="connsiteY16" fmla="*/ 76310 h 126374"/>
                    <a:gd name="connsiteX17" fmla="*/ 0 w 96012"/>
                    <a:gd name="connsiteY17" fmla="*/ 115401 h 126374"/>
                    <a:gd name="connsiteX18" fmla="*/ 2057 w 96012"/>
                    <a:gd name="connsiteY18" fmla="*/ 120202 h 126374"/>
                    <a:gd name="connsiteX19" fmla="*/ 15088 w 96012"/>
                    <a:gd name="connsiteY19" fmla="*/ 126374 h 126374"/>
                    <a:gd name="connsiteX20" fmla="*/ 69952 w 96012"/>
                    <a:gd name="connsiteY20" fmla="*/ 126374 h 126374"/>
                    <a:gd name="connsiteX21" fmla="*/ 69952 w 96012"/>
                    <a:gd name="connsiteY21" fmla="*/ 126374 h 126374"/>
                    <a:gd name="connsiteX22" fmla="*/ 69952 w 96012"/>
                    <a:gd name="connsiteY22" fmla="*/ 126374 h 126374"/>
                    <a:gd name="connsiteX23" fmla="*/ 70637 w 96012"/>
                    <a:gd name="connsiteY23" fmla="*/ 126374 h 126374"/>
                    <a:gd name="connsiteX24" fmla="*/ 70637 w 96012"/>
                    <a:gd name="connsiteY24" fmla="*/ 126374 h 126374"/>
                    <a:gd name="connsiteX25" fmla="*/ 80924 w 96012"/>
                    <a:gd name="connsiteY25" fmla="*/ 116087 h 126374"/>
                    <a:gd name="connsiteX26" fmla="*/ 80924 w 96012"/>
                    <a:gd name="connsiteY26" fmla="*/ 115401 h 126374"/>
                    <a:gd name="connsiteX27" fmla="*/ 84353 w 96012"/>
                    <a:gd name="connsiteY27" fmla="*/ 109229 h 126374"/>
                    <a:gd name="connsiteX28" fmla="*/ 89840 w 96012"/>
                    <a:gd name="connsiteY28" fmla="*/ 99628 h 126374"/>
                    <a:gd name="connsiteX29" fmla="*/ 89154 w 96012"/>
                    <a:gd name="connsiteY29" fmla="*/ 95513 h 126374"/>
                    <a:gd name="connsiteX30" fmla="*/ 91211 w 96012"/>
                    <a:gd name="connsiteY30" fmla="*/ 88655 h 126374"/>
                    <a:gd name="connsiteX31" fmla="*/ 96012 w 96012"/>
                    <a:gd name="connsiteY31" fmla="*/ 79739 h 12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96012" h="126374">
                      <a:moveTo>
                        <a:pt x="96012" y="79739"/>
                      </a:moveTo>
                      <a:cubicBezTo>
                        <a:pt x="96012" y="76997"/>
                        <a:pt x="94640" y="74253"/>
                        <a:pt x="93269" y="72196"/>
                      </a:cubicBezTo>
                      <a:cubicBezTo>
                        <a:pt x="91211" y="70139"/>
                        <a:pt x="90526" y="66710"/>
                        <a:pt x="92583" y="63966"/>
                      </a:cubicBezTo>
                      <a:cubicBezTo>
                        <a:pt x="93955" y="62594"/>
                        <a:pt x="93955" y="60537"/>
                        <a:pt x="93955" y="58480"/>
                      </a:cubicBezTo>
                      <a:cubicBezTo>
                        <a:pt x="93955" y="52307"/>
                        <a:pt x="89154" y="47507"/>
                        <a:pt x="83668" y="47507"/>
                      </a:cubicBezTo>
                      <a:lnTo>
                        <a:pt x="83668" y="47507"/>
                      </a:lnTo>
                      <a:lnTo>
                        <a:pt x="54178" y="47507"/>
                      </a:lnTo>
                      <a:cubicBezTo>
                        <a:pt x="50063" y="47507"/>
                        <a:pt x="47320" y="44078"/>
                        <a:pt x="48006" y="39963"/>
                      </a:cubicBezTo>
                      <a:cubicBezTo>
                        <a:pt x="48692" y="35162"/>
                        <a:pt x="49378" y="27619"/>
                        <a:pt x="48006" y="20761"/>
                      </a:cubicBezTo>
                      <a:cubicBezTo>
                        <a:pt x="46634" y="7045"/>
                        <a:pt x="37719" y="872"/>
                        <a:pt x="32918" y="187"/>
                      </a:cubicBezTo>
                      <a:cubicBezTo>
                        <a:pt x="30861" y="-499"/>
                        <a:pt x="28804" y="872"/>
                        <a:pt x="27432" y="1559"/>
                      </a:cubicBezTo>
                      <a:cubicBezTo>
                        <a:pt x="26060" y="2930"/>
                        <a:pt x="25375" y="4301"/>
                        <a:pt x="25375" y="5673"/>
                      </a:cubicBezTo>
                      <a:lnTo>
                        <a:pt x="25375" y="24190"/>
                      </a:lnTo>
                      <a:cubicBezTo>
                        <a:pt x="25375" y="24875"/>
                        <a:pt x="25375" y="26247"/>
                        <a:pt x="24689" y="26933"/>
                      </a:cubicBezTo>
                      <a:cubicBezTo>
                        <a:pt x="21946" y="33105"/>
                        <a:pt x="9601" y="57108"/>
                        <a:pt x="6858" y="61223"/>
                      </a:cubicBezTo>
                      <a:cubicBezTo>
                        <a:pt x="6172" y="61909"/>
                        <a:pt x="5486" y="62594"/>
                        <a:pt x="4801" y="63281"/>
                      </a:cubicBezTo>
                      <a:cubicBezTo>
                        <a:pt x="1372" y="66710"/>
                        <a:pt x="0" y="71510"/>
                        <a:pt x="0" y="76310"/>
                      </a:cubicBezTo>
                      <a:lnTo>
                        <a:pt x="0" y="115401"/>
                      </a:lnTo>
                      <a:cubicBezTo>
                        <a:pt x="0" y="117458"/>
                        <a:pt x="686" y="118830"/>
                        <a:pt x="2057" y="120202"/>
                      </a:cubicBezTo>
                      <a:cubicBezTo>
                        <a:pt x="8915" y="126374"/>
                        <a:pt x="15088" y="126374"/>
                        <a:pt x="15088" y="126374"/>
                      </a:cubicBezTo>
                      <a:lnTo>
                        <a:pt x="69952" y="126374"/>
                      </a:lnTo>
                      <a:cubicBezTo>
                        <a:pt x="69952" y="126374"/>
                        <a:pt x="69952" y="126374"/>
                        <a:pt x="69952" y="126374"/>
                      </a:cubicBezTo>
                      <a:cubicBezTo>
                        <a:pt x="69952" y="126374"/>
                        <a:pt x="69952" y="126374"/>
                        <a:pt x="69952" y="126374"/>
                      </a:cubicBezTo>
                      <a:lnTo>
                        <a:pt x="70637" y="126374"/>
                      </a:lnTo>
                      <a:lnTo>
                        <a:pt x="70637" y="126374"/>
                      </a:lnTo>
                      <a:cubicBezTo>
                        <a:pt x="76124" y="126374"/>
                        <a:pt x="80924" y="121574"/>
                        <a:pt x="80924" y="116087"/>
                      </a:cubicBezTo>
                      <a:lnTo>
                        <a:pt x="80924" y="115401"/>
                      </a:lnTo>
                      <a:cubicBezTo>
                        <a:pt x="80924" y="112658"/>
                        <a:pt x="82296" y="110600"/>
                        <a:pt x="84353" y="109229"/>
                      </a:cubicBezTo>
                      <a:cubicBezTo>
                        <a:pt x="87782" y="107171"/>
                        <a:pt x="89840" y="103742"/>
                        <a:pt x="89840" y="99628"/>
                      </a:cubicBezTo>
                      <a:cubicBezTo>
                        <a:pt x="89840" y="98256"/>
                        <a:pt x="89840" y="96884"/>
                        <a:pt x="89154" y="95513"/>
                      </a:cubicBezTo>
                      <a:cubicBezTo>
                        <a:pt x="87782" y="92770"/>
                        <a:pt x="88468" y="90026"/>
                        <a:pt x="91211" y="88655"/>
                      </a:cubicBezTo>
                      <a:cubicBezTo>
                        <a:pt x="93955" y="86597"/>
                        <a:pt x="96012" y="83168"/>
                        <a:pt x="96012" y="797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62" name="Graphic 2">
              <a:extLst>
                <a:ext uri="{FF2B5EF4-FFF2-40B4-BE49-F238E27FC236}">
                  <a16:creationId xmlns:a16="http://schemas.microsoft.com/office/drawing/2014/main" id="{881E30EC-7E0F-5CE6-1155-65620EB446E2}"/>
                </a:ext>
              </a:extLst>
            </p:cNvPr>
            <p:cNvGrpSpPr/>
            <p:nvPr/>
          </p:nvGrpSpPr>
          <p:grpSpPr>
            <a:xfrm>
              <a:off x="697201" y="3682746"/>
              <a:ext cx="204368" cy="204368"/>
              <a:chOff x="697201" y="3682746"/>
              <a:chExt cx="204368" cy="204368"/>
            </a:xfrm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69474BA9-6773-39F0-CB5E-1810E1768B78}"/>
                  </a:ext>
                </a:extLst>
              </p:cNvPr>
              <p:cNvSpPr/>
              <p:nvPr/>
            </p:nvSpPr>
            <p:spPr>
              <a:xfrm>
                <a:off x="697201" y="3682746"/>
                <a:ext cx="204368" cy="204368"/>
              </a:xfrm>
              <a:custGeom>
                <a:avLst/>
                <a:gdLst>
                  <a:gd name="connsiteX0" fmla="*/ 204368 w 204368"/>
                  <a:gd name="connsiteY0" fmla="*/ 102184 h 204368"/>
                  <a:gd name="connsiteX1" fmla="*/ 102184 w 204368"/>
                  <a:gd name="connsiteY1" fmla="*/ 204369 h 204368"/>
                  <a:gd name="connsiteX2" fmla="*/ 0 w 204368"/>
                  <a:gd name="connsiteY2" fmla="*/ 102184 h 204368"/>
                  <a:gd name="connsiteX3" fmla="*/ 102184 w 204368"/>
                  <a:gd name="connsiteY3" fmla="*/ 0 h 204368"/>
                  <a:gd name="connsiteX4" fmla="*/ 204368 w 204368"/>
                  <a:gd name="connsiteY4" fmla="*/ 102184 h 20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368" h="204368">
                    <a:moveTo>
                      <a:pt x="204368" y="102184"/>
                    </a:moveTo>
                    <a:cubicBezTo>
                      <a:pt x="204368" y="158619"/>
                      <a:pt x="158619" y="204369"/>
                      <a:pt x="102184" y="204369"/>
                    </a:cubicBezTo>
                    <a:cubicBezTo>
                      <a:pt x="45749" y="204369"/>
                      <a:pt x="0" y="158619"/>
                      <a:pt x="0" y="102184"/>
                    </a:cubicBezTo>
                    <a:cubicBezTo>
                      <a:pt x="0" y="45749"/>
                      <a:pt x="45750" y="0"/>
                      <a:pt x="102184" y="0"/>
                    </a:cubicBezTo>
                    <a:cubicBezTo>
                      <a:pt x="158619" y="0"/>
                      <a:pt x="204368" y="45749"/>
                      <a:pt x="204368" y="102184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03D2A33-6EC0-CBFE-F8DE-46D3D9359B85}"/>
                  </a:ext>
                </a:extLst>
              </p:cNvPr>
              <p:cNvSpPr/>
              <p:nvPr/>
            </p:nvSpPr>
            <p:spPr>
              <a:xfrm>
                <a:off x="743247" y="3741039"/>
                <a:ext cx="112275" cy="96012"/>
              </a:xfrm>
              <a:custGeom>
                <a:avLst/>
                <a:gdLst>
                  <a:gd name="connsiteX0" fmla="*/ 109630 w 112275"/>
                  <a:gd name="connsiteY0" fmla="*/ 17145 h 96012"/>
                  <a:gd name="connsiteX1" fmla="*/ 86313 w 112275"/>
                  <a:gd name="connsiteY1" fmla="*/ 0 h 96012"/>
                  <a:gd name="connsiteX2" fmla="*/ 56138 w 112275"/>
                  <a:gd name="connsiteY2" fmla="*/ 16459 h 96012"/>
                  <a:gd name="connsiteX3" fmla="*/ 25962 w 112275"/>
                  <a:gd name="connsiteY3" fmla="*/ 0 h 96012"/>
                  <a:gd name="connsiteX4" fmla="*/ 2645 w 112275"/>
                  <a:gd name="connsiteY4" fmla="*/ 17145 h 96012"/>
                  <a:gd name="connsiteX5" fmla="*/ 4703 w 112275"/>
                  <a:gd name="connsiteY5" fmla="*/ 50749 h 96012"/>
                  <a:gd name="connsiteX6" fmla="*/ 56138 w 112275"/>
                  <a:gd name="connsiteY6" fmla="*/ 96012 h 96012"/>
                  <a:gd name="connsiteX7" fmla="*/ 107573 w 112275"/>
                  <a:gd name="connsiteY7" fmla="*/ 50749 h 96012"/>
                  <a:gd name="connsiteX8" fmla="*/ 109630 w 112275"/>
                  <a:gd name="connsiteY8" fmla="*/ 17145 h 96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275" h="96012">
                    <a:moveTo>
                      <a:pt x="109630" y="17145"/>
                    </a:moveTo>
                    <a:cubicBezTo>
                      <a:pt x="106201" y="8915"/>
                      <a:pt x="99343" y="0"/>
                      <a:pt x="86313" y="0"/>
                    </a:cubicBezTo>
                    <a:cubicBezTo>
                      <a:pt x="60938" y="0"/>
                      <a:pt x="56138" y="16459"/>
                      <a:pt x="56138" y="16459"/>
                    </a:cubicBezTo>
                    <a:cubicBezTo>
                      <a:pt x="56138" y="16459"/>
                      <a:pt x="51337" y="0"/>
                      <a:pt x="25962" y="0"/>
                    </a:cubicBezTo>
                    <a:cubicBezTo>
                      <a:pt x="12932" y="0"/>
                      <a:pt x="6074" y="8915"/>
                      <a:pt x="2645" y="17145"/>
                    </a:cubicBezTo>
                    <a:cubicBezTo>
                      <a:pt x="-1470" y="28118"/>
                      <a:pt x="-784" y="40462"/>
                      <a:pt x="4703" y="50749"/>
                    </a:cubicBezTo>
                    <a:cubicBezTo>
                      <a:pt x="12246" y="65837"/>
                      <a:pt x="27334" y="89154"/>
                      <a:pt x="56138" y="96012"/>
                    </a:cubicBezTo>
                    <a:cubicBezTo>
                      <a:pt x="84941" y="89154"/>
                      <a:pt x="100715" y="65837"/>
                      <a:pt x="107573" y="50749"/>
                    </a:cubicBezTo>
                    <a:cubicBezTo>
                      <a:pt x="113059" y="39776"/>
                      <a:pt x="113745" y="28118"/>
                      <a:pt x="109630" y="171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9122A13-965D-B1EA-4F6B-9AB5B8383A04}"/>
                </a:ext>
              </a:extLst>
            </p:cNvPr>
            <p:cNvSpPr/>
            <p:nvPr/>
          </p:nvSpPr>
          <p:spPr>
            <a:xfrm>
              <a:off x="1671437" y="3907625"/>
              <a:ext cx="598751" cy="297663"/>
            </a:xfrm>
            <a:custGeom>
              <a:avLst/>
              <a:gdLst>
                <a:gd name="connsiteX0" fmla="*/ 576358 w 598751"/>
                <a:gd name="connsiteY0" fmla="*/ 173570 h 297663"/>
                <a:gd name="connsiteX1" fmla="*/ 272548 w 598751"/>
                <a:gd name="connsiteY1" fmla="*/ 116649 h 297663"/>
                <a:gd name="connsiteX2" fmla="*/ 268433 w 598751"/>
                <a:gd name="connsiteY2" fmla="*/ 69329 h 297663"/>
                <a:gd name="connsiteX3" fmla="*/ 289693 w 598751"/>
                <a:gd name="connsiteY3" fmla="*/ 45326 h 297663"/>
                <a:gd name="connsiteX4" fmla="*/ 276663 w 598751"/>
                <a:gd name="connsiteY4" fmla="*/ 13779 h 297663"/>
                <a:gd name="connsiteX5" fmla="*/ 37319 w 598751"/>
                <a:gd name="connsiteY5" fmla="*/ 63 h 297663"/>
                <a:gd name="connsiteX6" fmla="*/ 971 w 598751"/>
                <a:gd name="connsiteY6" fmla="*/ 42583 h 297663"/>
                <a:gd name="connsiteX7" fmla="*/ 50349 w 598751"/>
                <a:gd name="connsiteY7" fmla="*/ 271640 h 297663"/>
                <a:gd name="connsiteX8" fmla="*/ 83267 w 598751"/>
                <a:gd name="connsiteY8" fmla="*/ 280555 h 297663"/>
                <a:gd name="connsiteX9" fmla="*/ 107956 w 598751"/>
                <a:gd name="connsiteY9" fmla="*/ 252437 h 297663"/>
                <a:gd name="connsiteX10" fmla="*/ 147733 w 598751"/>
                <a:gd name="connsiteY10" fmla="*/ 245579 h 297663"/>
                <a:gd name="connsiteX11" fmla="*/ 592131 w 598751"/>
                <a:gd name="connsiteY11" fmla="*/ 202374 h 297663"/>
                <a:gd name="connsiteX12" fmla="*/ 576358 w 598751"/>
                <a:gd name="connsiteY12" fmla="*/ 173570 h 29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8751" h="297663">
                  <a:moveTo>
                    <a:pt x="576358" y="173570"/>
                  </a:moveTo>
                  <a:cubicBezTo>
                    <a:pt x="438512" y="228434"/>
                    <a:pt x="326041" y="160540"/>
                    <a:pt x="272548" y="116649"/>
                  </a:cubicBezTo>
                  <a:cubicBezTo>
                    <a:pt x="258146" y="104990"/>
                    <a:pt x="256775" y="83731"/>
                    <a:pt x="268433" y="69329"/>
                  </a:cubicBezTo>
                  <a:cubicBezTo>
                    <a:pt x="275291" y="61785"/>
                    <a:pt x="282835" y="52870"/>
                    <a:pt x="289693" y="45326"/>
                  </a:cubicBezTo>
                  <a:cubicBezTo>
                    <a:pt x="299980" y="33667"/>
                    <a:pt x="292436" y="14465"/>
                    <a:pt x="276663" y="13779"/>
                  </a:cubicBezTo>
                  <a:lnTo>
                    <a:pt x="37319" y="63"/>
                  </a:lnTo>
                  <a:cubicBezTo>
                    <a:pt x="14001" y="-1309"/>
                    <a:pt x="-4515" y="19951"/>
                    <a:pt x="971" y="42583"/>
                  </a:cubicBezTo>
                  <a:lnTo>
                    <a:pt x="50349" y="271640"/>
                  </a:lnTo>
                  <a:cubicBezTo>
                    <a:pt x="53778" y="286727"/>
                    <a:pt x="72980" y="292214"/>
                    <a:pt x="83267" y="280555"/>
                  </a:cubicBezTo>
                  <a:lnTo>
                    <a:pt x="107956" y="252437"/>
                  </a:lnTo>
                  <a:cubicBezTo>
                    <a:pt x="118243" y="240779"/>
                    <a:pt x="134702" y="238036"/>
                    <a:pt x="147733" y="245579"/>
                  </a:cubicBezTo>
                  <a:cubicBezTo>
                    <a:pt x="343186" y="350507"/>
                    <a:pt x="499548" y="276440"/>
                    <a:pt x="592131" y="202374"/>
                  </a:cubicBezTo>
                  <a:cubicBezTo>
                    <a:pt x="607219" y="190030"/>
                    <a:pt x="594188" y="166712"/>
                    <a:pt x="576358" y="173570"/>
                  </a:cubicBezTo>
                  <a:close/>
                </a:path>
              </a:pathLst>
            </a:custGeom>
            <a:solidFill>
              <a:srgbClr val="155D77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FC8B369-BAC4-ACC6-D6C4-B9FB09359F3A}"/>
                </a:ext>
              </a:extLst>
            </p:cNvPr>
            <p:cNvSpPr/>
            <p:nvPr/>
          </p:nvSpPr>
          <p:spPr>
            <a:xfrm>
              <a:off x="1630356" y="3137576"/>
              <a:ext cx="398906" cy="312571"/>
            </a:xfrm>
            <a:custGeom>
              <a:avLst/>
              <a:gdLst>
                <a:gd name="connsiteX0" fmla="*/ 11877 w 398906"/>
                <a:gd name="connsiteY0" fmla="*/ 275650 h 312571"/>
                <a:gd name="connsiteX1" fmla="*/ 203215 w 398906"/>
                <a:gd name="connsiteY1" fmla="*/ 149463 h 312571"/>
                <a:gd name="connsiteX2" fmla="*/ 192242 w 398906"/>
                <a:gd name="connsiteY2" fmla="*/ 116545 h 312571"/>
                <a:gd name="connsiteX3" fmla="*/ 170982 w 398906"/>
                <a:gd name="connsiteY3" fmla="*/ 106258 h 312571"/>
                <a:gd name="connsiteX4" fmla="*/ 170982 w 398906"/>
                <a:gd name="connsiteY4" fmla="*/ 80883 h 312571"/>
                <a:gd name="connsiteX5" fmla="*/ 330088 w 398906"/>
                <a:gd name="connsiteY5" fmla="*/ 2702 h 312571"/>
                <a:gd name="connsiteX6" fmla="*/ 367121 w 398906"/>
                <a:gd name="connsiteY6" fmla="*/ 21219 h 312571"/>
                <a:gd name="connsiteX7" fmla="*/ 398668 w 398906"/>
                <a:gd name="connsiteY7" fmla="*/ 191297 h 312571"/>
                <a:gd name="connsiteX8" fmla="*/ 378780 w 398906"/>
                <a:gd name="connsiteY8" fmla="*/ 206385 h 312571"/>
                <a:gd name="connsiteX9" fmla="*/ 353405 w 398906"/>
                <a:gd name="connsiteY9" fmla="*/ 194040 h 312571"/>
                <a:gd name="connsiteX10" fmla="*/ 323916 w 398906"/>
                <a:gd name="connsiteY10" fmla="*/ 200898 h 312571"/>
                <a:gd name="connsiteX11" fmla="*/ 8448 w 398906"/>
                <a:gd name="connsiteY11" fmla="*/ 298968 h 312571"/>
                <a:gd name="connsiteX12" fmla="*/ 11877 w 398906"/>
                <a:gd name="connsiteY12" fmla="*/ 275650 h 31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8906" h="312571">
                  <a:moveTo>
                    <a:pt x="11877" y="275650"/>
                  </a:moveTo>
                  <a:cubicBezTo>
                    <a:pt x="121605" y="273593"/>
                    <a:pt x="179212" y="194726"/>
                    <a:pt x="203215" y="149463"/>
                  </a:cubicBezTo>
                  <a:cubicBezTo>
                    <a:pt x="209387" y="137119"/>
                    <a:pt x="204587" y="122031"/>
                    <a:pt x="192242" y="116545"/>
                  </a:cubicBezTo>
                  <a:cubicBezTo>
                    <a:pt x="185384" y="113116"/>
                    <a:pt x="177840" y="109687"/>
                    <a:pt x="170982" y="106258"/>
                  </a:cubicBezTo>
                  <a:cubicBezTo>
                    <a:pt x="160010" y="100771"/>
                    <a:pt x="160010" y="85684"/>
                    <a:pt x="170982" y="80883"/>
                  </a:cubicBezTo>
                  <a:lnTo>
                    <a:pt x="330088" y="2702"/>
                  </a:lnTo>
                  <a:cubicBezTo>
                    <a:pt x="345861" y="-4842"/>
                    <a:pt x="364378" y="4074"/>
                    <a:pt x="367121" y="21219"/>
                  </a:cubicBezTo>
                  <a:lnTo>
                    <a:pt x="398668" y="191297"/>
                  </a:lnTo>
                  <a:cubicBezTo>
                    <a:pt x="400725" y="202956"/>
                    <a:pt x="389067" y="211871"/>
                    <a:pt x="378780" y="206385"/>
                  </a:cubicBezTo>
                  <a:lnTo>
                    <a:pt x="353405" y="194040"/>
                  </a:lnTo>
                  <a:cubicBezTo>
                    <a:pt x="343118" y="189240"/>
                    <a:pt x="330774" y="191983"/>
                    <a:pt x="323916" y="200898"/>
                  </a:cubicBezTo>
                  <a:cubicBezTo>
                    <a:pt x="221046" y="328457"/>
                    <a:pt x="92801" y="322971"/>
                    <a:pt x="8448" y="298968"/>
                  </a:cubicBezTo>
                  <a:cubicBezTo>
                    <a:pt x="-4582" y="295539"/>
                    <a:pt x="-1839" y="275650"/>
                    <a:pt x="11877" y="275650"/>
                  </a:cubicBezTo>
                  <a:close/>
                </a:path>
              </a:pathLst>
            </a:custGeom>
            <a:solidFill>
              <a:srgbClr val="155D77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9" name="Graphic 67">
            <a:extLst>
              <a:ext uri="{FF2B5EF4-FFF2-40B4-BE49-F238E27FC236}">
                <a16:creationId xmlns:a16="http://schemas.microsoft.com/office/drawing/2014/main" id="{1D8AAC1C-6B8A-38E0-10D0-85152BDE701F}"/>
              </a:ext>
            </a:extLst>
          </p:cNvPr>
          <p:cNvGrpSpPr/>
          <p:nvPr/>
        </p:nvGrpSpPr>
        <p:grpSpPr>
          <a:xfrm>
            <a:off x="7554830" y="1484071"/>
            <a:ext cx="3341837" cy="3889857"/>
            <a:chOff x="7554830" y="1484071"/>
            <a:chExt cx="3341837" cy="3889857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3A20E2B-C8A7-D0D2-F01C-FBCA862A7066}"/>
                </a:ext>
              </a:extLst>
            </p:cNvPr>
            <p:cNvSpPr/>
            <p:nvPr/>
          </p:nvSpPr>
          <p:spPr>
            <a:xfrm>
              <a:off x="8242568" y="1484757"/>
              <a:ext cx="2385212" cy="3889171"/>
            </a:xfrm>
            <a:custGeom>
              <a:avLst/>
              <a:gdLst>
                <a:gd name="connsiteX0" fmla="*/ 2385213 w 2385212"/>
                <a:gd name="connsiteY0" fmla="*/ 171450 h 3889171"/>
                <a:gd name="connsiteX1" fmla="*/ 2213763 w 2385212"/>
                <a:gd name="connsiteY1" fmla="*/ 0 h 3889171"/>
                <a:gd name="connsiteX2" fmla="*/ 171450 w 2385212"/>
                <a:gd name="connsiteY2" fmla="*/ 0 h 3889171"/>
                <a:gd name="connsiteX3" fmla="*/ 0 w 2385212"/>
                <a:gd name="connsiteY3" fmla="*/ 171450 h 3889171"/>
                <a:gd name="connsiteX4" fmla="*/ 0 w 2385212"/>
                <a:gd name="connsiteY4" fmla="*/ 3717722 h 3889171"/>
                <a:gd name="connsiteX5" fmla="*/ 171450 w 2385212"/>
                <a:gd name="connsiteY5" fmla="*/ 3889172 h 3889171"/>
                <a:gd name="connsiteX6" fmla="*/ 2213763 w 2385212"/>
                <a:gd name="connsiteY6" fmla="*/ 3889172 h 3889171"/>
                <a:gd name="connsiteX7" fmla="*/ 2385213 w 2385212"/>
                <a:gd name="connsiteY7" fmla="*/ 3717722 h 3889171"/>
                <a:gd name="connsiteX8" fmla="*/ 2385213 w 2385212"/>
                <a:gd name="connsiteY8" fmla="*/ 171450 h 388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5212" h="3889171">
                  <a:moveTo>
                    <a:pt x="2385213" y="171450"/>
                  </a:moveTo>
                  <a:cubicBezTo>
                    <a:pt x="2385213" y="76810"/>
                    <a:pt x="2308403" y="0"/>
                    <a:pt x="2213763" y="0"/>
                  </a:cubicBezTo>
                  <a:lnTo>
                    <a:pt x="171450" y="0"/>
                  </a:lnTo>
                  <a:cubicBezTo>
                    <a:pt x="76809" y="0"/>
                    <a:pt x="0" y="76810"/>
                    <a:pt x="0" y="171450"/>
                  </a:cubicBezTo>
                  <a:lnTo>
                    <a:pt x="0" y="3717722"/>
                  </a:lnTo>
                  <a:cubicBezTo>
                    <a:pt x="0" y="3812362"/>
                    <a:pt x="76809" y="3889172"/>
                    <a:pt x="171450" y="3889172"/>
                  </a:cubicBezTo>
                  <a:lnTo>
                    <a:pt x="2213763" y="3889172"/>
                  </a:lnTo>
                  <a:cubicBezTo>
                    <a:pt x="2308403" y="3889172"/>
                    <a:pt x="2385213" y="3812362"/>
                    <a:pt x="2385213" y="3717722"/>
                  </a:cubicBezTo>
                  <a:lnTo>
                    <a:pt x="2385213" y="171450"/>
                  </a:lnTo>
                  <a:close/>
                </a:path>
              </a:pathLst>
            </a:custGeom>
            <a:solidFill>
              <a:srgbClr val="BDF4F4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226CBE1-F509-39AF-7769-871D12CC4F2C}"/>
                </a:ext>
              </a:extLst>
            </p:cNvPr>
            <p:cNvSpPr/>
            <p:nvPr/>
          </p:nvSpPr>
          <p:spPr>
            <a:xfrm>
              <a:off x="8241197" y="1484071"/>
              <a:ext cx="2267940" cy="3889857"/>
            </a:xfrm>
            <a:custGeom>
              <a:avLst/>
              <a:gdLst>
                <a:gd name="connsiteX0" fmla="*/ 919658 w 2267940"/>
                <a:gd name="connsiteY0" fmla="*/ 569214 h 3889857"/>
                <a:gd name="connsiteX1" fmla="*/ 916915 w 2267940"/>
                <a:gd name="connsiteY1" fmla="*/ 569214 h 3889857"/>
                <a:gd name="connsiteX2" fmla="*/ 886740 w 2267940"/>
                <a:gd name="connsiteY2" fmla="*/ 568528 h 3889857"/>
                <a:gd name="connsiteX3" fmla="*/ 884682 w 2267940"/>
                <a:gd name="connsiteY3" fmla="*/ 568528 h 3889857"/>
                <a:gd name="connsiteX4" fmla="*/ 853135 w 2267940"/>
                <a:gd name="connsiteY4" fmla="*/ 569214 h 3889857"/>
                <a:gd name="connsiteX5" fmla="*/ 853135 w 2267940"/>
                <a:gd name="connsiteY5" fmla="*/ 569214 h 3889857"/>
                <a:gd name="connsiteX6" fmla="*/ 820217 w 2267940"/>
                <a:gd name="connsiteY6" fmla="*/ 571272 h 3889857"/>
                <a:gd name="connsiteX7" fmla="*/ 820217 w 2267940"/>
                <a:gd name="connsiteY7" fmla="*/ 305181 h 3889857"/>
                <a:gd name="connsiteX8" fmla="*/ 803758 w 2267940"/>
                <a:gd name="connsiteY8" fmla="*/ 305181 h 3889857"/>
                <a:gd name="connsiteX9" fmla="*/ 803758 w 2267940"/>
                <a:gd name="connsiteY9" fmla="*/ 571957 h 3889857"/>
                <a:gd name="connsiteX10" fmla="*/ 803758 w 2267940"/>
                <a:gd name="connsiteY10" fmla="*/ 571957 h 3889857"/>
                <a:gd name="connsiteX11" fmla="*/ 766725 w 2267940"/>
                <a:gd name="connsiteY11" fmla="*/ 576072 h 3889857"/>
                <a:gd name="connsiteX12" fmla="*/ 757809 w 2267940"/>
                <a:gd name="connsiteY12" fmla="*/ 577444 h 3889857"/>
                <a:gd name="connsiteX13" fmla="*/ 729691 w 2267940"/>
                <a:gd name="connsiteY13" fmla="*/ 581559 h 3889857"/>
                <a:gd name="connsiteX14" fmla="*/ 718719 w 2267940"/>
                <a:gd name="connsiteY14" fmla="*/ 583616 h 3889857"/>
                <a:gd name="connsiteX15" fmla="*/ 691287 w 2267940"/>
                <a:gd name="connsiteY15" fmla="*/ 588417 h 3889857"/>
                <a:gd name="connsiteX16" fmla="*/ 681000 w 2267940"/>
                <a:gd name="connsiteY16" fmla="*/ 590474 h 3889857"/>
                <a:gd name="connsiteX17" fmla="*/ 605562 w 2267940"/>
                <a:gd name="connsiteY17" fmla="*/ 608305 h 3889857"/>
                <a:gd name="connsiteX18" fmla="*/ 594589 w 2267940"/>
                <a:gd name="connsiteY18" fmla="*/ 611048 h 3889857"/>
                <a:gd name="connsiteX19" fmla="*/ 566471 w 2267940"/>
                <a:gd name="connsiteY19" fmla="*/ 618592 h 3889857"/>
                <a:gd name="connsiteX20" fmla="*/ 553441 w 2267940"/>
                <a:gd name="connsiteY20" fmla="*/ 622707 h 3889857"/>
                <a:gd name="connsiteX21" fmla="*/ 526009 w 2267940"/>
                <a:gd name="connsiteY21" fmla="*/ 631622 h 3889857"/>
                <a:gd name="connsiteX22" fmla="*/ 514350 w 2267940"/>
                <a:gd name="connsiteY22" fmla="*/ 635737 h 3889857"/>
                <a:gd name="connsiteX23" fmla="*/ 474574 w 2267940"/>
                <a:gd name="connsiteY23" fmla="*/ 649453 h 3889857"/>
                <a:gd name="connsiteX24" fmla="*/ 474574 w 2267940"/>
                <a:gd name="connsiteY24" fmla="*/ 717347 h 3889857"/>
                <a:gd name="connsiteX25" fmla="*/ 513664 w 2267940"/>
                <a:gd name="connsiteY25" fmla="*/ 705688 h 3889857"/>
                <a:gd name="connsiteX26" fmla="*/ 510235 w 2267940"/>
                <a:gd name="connsiteY26" fmla="*/ 794842 h 3889857"/>
                <a:gd name="connsiteX27" fmla="*/ 510235 w 2267940"/>
                <a:gd name="connsiteY27" fmla="*/ 794842 h 3889857"/>
                <a:gd name="connsiteX28" fmla="*/ 148133 w 2267940"/>
                <a:gd name="connsiteY28" fmla="*/ 903199 h 3889857"/>
                <a:gd name="connsiteX29" fmla="*/ 137846 w 2267940"/>
                <a:gd name="connsiteY29" fmla="*/ 862737 h 3889857"/>
                <a:gd name="connsiteX30" fmla="*/ 130302 w 2267940"/>
                <a:gd name="connsiteY30" fmla="*/ 834619 h 3889857"/>
                <a:gd name="connsiteX31" fmla="*/ 342900 w 2267940"/>
                <a:gd name="connsiteY31" fmla="*/ 783870 h 3889857"/>
                <a:gd name="connsiteX32" fmla="*/ 316840 w 2267940"/>
                <a:gd name="connsiteY32" fmla="*/ 458115 h 3889857"/>
                <a:gd name="connsiteX33" fmla="*/ 286665 w 2267940"/>
                <a:gd name="connsiteY33" fmla="*/ 464973 h 3889857"/>
                <a:gd name="connsiteX34" fmla="*/ 285293 w 2267940"/>
                <a:gd name="connsiteY34" fmla="*/ 445084 h 3889857"/>
                <a:gd name="connsiteX35" fmla="*/ 686 w 2267940"/>
                <a:gd name="connsiteY35" fmla="*/ 510235 h 3889857"/>
                <a:gd name="connsiteX36" fmla="*/ 686 w 2267940"/>
                <a:gd name="connsiteY36" fmla="*/ 865480 h 3889857"/>
                <a:gd name="connsiteX37" fmla="*/ 98755 w 2267940"/>
                <a:gd name="connsiteY37" fmla="*/ 842163 h 3889857"/>
                <a:gd name="connsiteX38" fmla="*/ 117272 w 2267940"/>
                <a:gd name="connsiteY38" fmla="*/ 915543 h 3889857"/>
                <a:gd name="connsiteX39" fmla="*/ 51435 w 2267940"/>
                <a:gd name="connsiteY39" fmla="*/ 943661 h 3889857"/>
                <a:gd name="connsiteX40" fmla="*/ 41834 w 2267940"/>
                <a:gd name="connsiteY40" fmla="*/ 947776 h 3889857"/>
                <a:gd name="connsiteX41" fmla="*/ 0 w 2267940"/>
                <a:gd name="connsiteY41" fmla="*/ 966978 h 3889857"/>
                <a:gd name="connsiteX42" fmla="*/ 0 w 2267940"/>
                <a:gd name="connsiteY42" fmla="*/ 3718408 h 3889857"/>
                <a:gd name="connsiteX43" fmla="*/ 171450 w 2267940"/>
                <a:gd name="connsiteY43" fmla="*/ 3889858 h 3889857"/>
                <a:gd name="connsiteX44" fmla="*/ 2213763 w 2267940"/>
                <a:gd name="connsiteY44" fmla="*/ 3889858 h 3889857"/>
                <a:gd name="connsiteX45" fmla="*/ 2267941 w 2267940"/>
                <a:gd name="connsiteY45" fmla="*/ 3880942 h 3889857"/>
                <a:gd name="connsiteX46" fmla="*/ 2243938 w 2267940"/>
                <a:gd name="connsiteY46" fmla="*/ 3799332 h 3889857"/>
                <a:gd name="connsiteX47" fmla="*/ 2163013 w 2267940"/>
                <a:gd name="connsiteY47" fmla="*/ 3794532 h 3889857"/>
                <a:gd name="connsiteX48" fmla="*/ 2163013 w 2267940"/>
                <a:gd name="connsiteY48" fmla="*/ 3737610 h 3889857"/>
                <a:gd name="connsiteX49" fmla="*/ 2165757 w 2267940"/>
                <a:gd name="connsiteY49" fmla="*/ 3736924 h 3889857"/>
                <a:gd name="connsiteX50" fmla="*/ 2166442 w 2267940"/>
                <a:gd name="connsiteY50" fmla="*/ 3736924 h 3889857"/>
                <a:gd name="connsiteX51" fmla="*/ 2168500 w 2267940"/>
                <a:gd name="connsiteY51" fmla="*/ 3736239 h 3889857"/>
                <a:gd name="connsiteX52" fmla="*/ 2169871 w 2267940"/>
                <a:gd name="connsiteY52" fmla="*/ 3735553 h 3889857"/>
                <a:gd name="connsiteX53" fmla="*/ 2171929 w 2267940"/>
                <a:gd name="connsiteY53" fmla="*/ 3734867 h 3889857"/>
                <a:gd name="connsiteX54" fmla="*/ 2173986 w 2267940"/>
                <a:gd name="connsiteY54" fmla="*/ 3734181 h 3889857"/>
                <a:gd name="connsiteX55" fmla="*/ 2176044 w 2267940"/>
                <a:gd name="connsiteY55" fmla="*/ 3733495 h 3889857"/>
                <a:gd name="connsiteX56" fmla="*/ 2178787 w 2267940"/>
                <a:gd name="connsiteY56" fmla="*/ 3732124 h 3889857"/>
                <a:gd name="connsiteX57" fmla="*/ 2180158 w 2267940"/>
                <a:gd name="connsiteY57" fmla="*/ 3731438 h 3889857"/>
                <a:gd name="connsiteX58" fmla="*/ 2184273 w 2267940"/>
                <a:gd name="connsiteY58" fmla="*/ 3728695 h 3889857"/>
                <a:gd name="connsiteX59" fmla="*/ 2185645 w 2267940"/>
                <a:gd name="connsiteY59" fmla="*/ 3728009 h 3889857"/>
                <a:gd name="connsiteX60" fmla="*/ 2189074 w 2267940"/>
                <a:gd name="connsiteY60" fmla="*/ 3725266 h 3889857"/>
                <a:gd name="connsiteX61" fmla="*/ 2190445 w 2267940"/>
                <a:gd name="connsiteY61" fmla="*/ 3723894 h 3889857"/>
                <a:gd name="connsiteX62" fmla="*/ 2193189 w 2267940"/>
                <a:gd name="connsiteY62" fmla="*/ 3721151 h 3889857"/>
                <a:gd name="connsiteX63" fmla="*/ 2194560 w 2267940"/>
                <a:gd name="connsiteY63" fmla="*/ 3719779 h 3889857"/>
                <a:gd name="connsiteX64" fmla="*/ 2197303 w 2267940"/>
                <a:gd name="connsiteY64" fmla="*/ 3716350 h 3889857"/>
                <a:gd name="connsiteX65" fmla="*/ 2198675 w 2267940"/>
                <a:gd name="connsiteY65" fmla="*/ 3714293 h 3889857"/>
                <a:gd name="connsiteX66" fmla="*/ 2202104 w 2267940"/>
                <a:gd name="connsiteY66" fmla="*/ 3709492 h 3889857"/>
                <a:gd name="connsiteX67" fmla="*/ 2202790 w 2267940"/>
                <a:gd name="connsiteY67" fmla="*/ 3708121 h 3889857"/>
                <a:gd name="connsiteX68" fmla="*/ 2210334 w 2267940"/>
                <a:gd name="connsiteY68" fmla="*/ 3693033 h 3889857"/>
                <a:gd name="connsiteX69" fmla="*/ 2211019 w 2267940"/>
                <a:gd name="connsiteY69" fmla="*/ 3690976 h 3889857"/>
                <a:gd name="connsiteX70" fmla="*/ 2213763 w 2267940"/>
                <a:gd name="connsiteY70" fmla="*/ 3684118 h 3889857"/>
                <a:gd name="connsiteX71" fmla="*/ 2214448 w 2267940"/>
                <a:gd name="connsiteY71" fmla="*/ 3681375 h 3889857"/>
                <a:gd name="connsiteX72" fmla="*/ 2216506 w 2267940"/>
                <a:gd name="connsiteY72" fmla="*/ 3673831 h 3889857"/>
                <a:gd name="connsiteX73" fmla="*/ 2217192 w 2267940"/>
                <a:gd name="connsiteY73" fmla="*/ 3670402 h 3889857"/>
                <a:gd name="connsiteX74" fmla="*/ 2218563 w 2267940"/>
                <a:gd name="connsiteY74" fmla="*/ 3662172 h 3889857"/>
                <a:gd name="connsiteX75" fmla="*/ 2219249 w 2267940"/>
                <a:gd name="connsiteY75" fmla="*/ 3658743 h 3889857"/>
                <a:gd name="connsiteX76" fmla="*/ 2220621 w 2267940"/>
                <a:gd name="connsiteY76" fmla="*/ 3648456 h 3889857"/>
                <a:gd name="connsiteX77" fmla="*/ 2220621 w 2267940"/>
                <a:gd name="connsiteY77" fmla="*/ 3646399 h 3889857"/>
                <a:gd name="connsiteX78" fmla="*/ 2221306 w 2267940"/>
                <a:gd name="connsiteY78" fmla="*/ 3631997 h 3889857"/>
                <a:gd name="connsiteX79" fmla="*/ 2221306 w 2267940"/>
                <a:gd name="connsiteY79" fmla="*/ 3631311 h 3889857"/>
                <a:gd name="connsiteX80" fmla="*/ 2221306 w 2267940"/>
                <a:gd name="connsiteY80" fmla="*/ 3616909 h 3889857"/>
                <a:gd name="connsiteX81" fmla="*/ 2221306 w 2267940"/>
                <a:gd name="connsiteY81" fmla="*/ 3612109 h 3889857"/>
                <a:gd name="connsiteX82" fmla="*/ 2220621 w 2267940"/>
                <a:gd name="connsiteY82" fmla="*/ 3599764 h 3889857"/>
                <a:gd name="connsiteX83" fmla="*/ 2219935 w 2267940"/>
                <a:gd name="connsiteY83" fmla="*/ 3593592 h 3889857"/>
                <a:gd name="connsiteX84" fmla="*/ 2218563 w 2267940"/>
                <a:gd name="connsiteY84" fmla="*/ 3581248 h 3889857"/>
                <a:gd name="connsiteX85" fmla="*/ 2217877 w 2267940"/>
                <a:gd name="connsiteY85" fmla="*/ 3574390 h 3889857"/>
                <a:gd name="connsiteX86" fmla="*/ 2215820 w 2267940"/>
                <a:gd name="connsiteY86" fmla="*/ 3560674 h 3889857"/>
                <a:gd name="connsiteX87" fmla="*/ 2214448 w 2267940"/>
                <a:gd name="connsiteY87" fmla="*/ 3554502 h 3889857"/>
                <a:gd name="connsiteX88" fmla="*/ 2211019 w 2267940"/>
                <a:gd name="connsiteY88" fmla="*/ 3535985 h 3889857"/>
                <a:gd name="connsiteX89" fmla="*/ 2210334 w 2267940"/>
                <a:gd name="connsiteY89" fmla="*/ 3532556 h 3889857"/>
                <a:gd name="connsiteX90" fmla="*/ 2204847 w 2267940"/>
                <a:gd name="connsiteY90" fmla="*/ 3508553 h 3889857"/>
                <a:gd name="connsiteX91" fmla="*/ 2203476 w 2267940"/>
                <a:gd name="connsiteY91" fmla="*/ 3502381 h 3889857"/>
                <a:gd name="connsiteX92" fmla="*/ 2198675 w 2267940"/>
                <a:gd name="connsiteY92" fmla="*/ 3483178 h 3889857"/>
                <a:gd name="connsiteX93" fmla="*/ 2195932 w 2267940"/>
                <a:gd name="connsiteY93" fmla="*/ 3473577 h 3889857"/>
                <a:gd name="connsiteX94" fmla="*/ 2190445 w 2267940"/>
                <a:gd name="connsiteY94" fmla="*/ 3455746 h 3889857"/>
                <a:gd name="connsiteX95" fmla="*/ 2187016 w 2267940"/>
                <a:gd name="connsiteY95" fmla="*/ 3444774 h 3889857"/>
                <a:gd name="connsiteX96" fmla="*/ 2180844 w 2267940"/>
                <a:gd name="connsiteY96" fmla="*/ 3426257 h 3889857"/>
                <a:gd name="connsiteX97" fmla="*/ 2176729 w 2267940"/>
                <a:gd name="connsiteY97" fmla="*/ 3415284 h 3889857"/>
                <a:gd name="connsiteX98" fmla="*/ 2169186 w 2267940"/>
                <a:gd name="connsiteY98" fmla="*/ 3394024 h 3889857"/>
                <a:gd name="connsiteX99" fmla="*/ 2165757 w 2267940"/>
                <a:gd name="connsiteY99" fmla="*/ 3383737 h 3889857"/>
                <a:gd name="connsiteX100" fmla="*/ 2153412 w 2267940"/>
                <a:gd name="connsiteY100" fmla="*/ 3350133 h 3889857"/>
                <a:gd name="connsiteX101" fmla="*/ 2153412 w 2267940"/>
                <a:gd name="connsiteY101" fmla="*/ 3740353 h 3889857"/>
                <a:gd name="connsiteX102" fmla="*/ 2153412 w 2267940"/>
                <a:gd name="connsiteY102" fmla="*/ 3740353 h 3889857"/>
                <a:gd name="connsiteX103" fmla="*/ 2153412 w 2267940"/>
                <a:gd name="connsiteY103" fmla="*/ 3796589 h 3889857"/>
                <a:gd name="connsiteX104" fmla="*/ 2010766 w 2267940"/>
                <a:gd name="connsiteY104" fmla="*/ 3788359 h 3889857"/>
                <a:gd name="connsiteX105" fmla="*/ 2021739 w 2267940"/>
                <a:gd name="connsiteY105" fmla="*/ 3654628 h 3889857"/>
                <a:gd name="connsiteX106" fmla="*/ 2023796 w 2267940"/>
                <a:gd name="connsiteY106" fmla="*/ 3642970 h 3889857"/>
                <a:gd name="connsiteX107" fmla="*/ 2025168 w 2267940"/>
                <a:gd name="connsiteY107" fmla="*/ 3636112 h 3889857"/>
                <a:gd name="connsiteX108" fmla="*/ 2026539 w 2267940"/>
                <a:gd name="connsiteY108" fmla="*/ 3636112 h 3889857"/>
                <a:gd name="connsiteX109" fmla="*/ 2043684 w 2267940"/>
                <a:gd name="connsiteY109" fmla="*/ 3483864 h 3889857"/>
                <a:gd name="connsiteX110" fmla="*/ 2027225 w 2267940"/>
                <a:gd name="connsiteY110" fmla="*/ 3483178 h 3889857"/>
                <a:gd name="connsiteX111" fmla="*/ 2015566 w 2267940"/>
                <a:gd name="connsiteY111" fmla="*/ 3480435 h 3889857"/>
                <a:gd name="connsiteX112" fmla="*/ 1997050 w 2267940"/>
                <a:gd name="connsiteY112" fmla="*/ 3476320 h 3889857"/>
                <a:gd name="connsiteX113" fmla="*/ 2015566 w 2267940"/>
                <a:gd name="connsiteY113" fmla="*/ 3003804 h 3889857"/>
                <a:gd name="connsiteX114" fmla="*/ 2020367 w 2267940"/>
                <a:gd name="connsiteY114" fmla="*/ 3001747 h 3889857"/>
                <a:gd name="connsiteX115" fmla="*/ 2021739 w 2267940"/>
                <a:gd name="connsiteY115" fmla="*/ 3001061 h 3889857"/>
                <a:gd name="connsiteX116" fmla="*/ 2025853 w 2267940"/>
                <a:gd name="connsiteY116" fmla="*/ 2998318 h 3889857"/>
                <a:gd name="connsiteX117" fmla="*/ 2027225 w 2267940"/>
                <a:gd name="connsiteY117" fmla="*/ 2996946 h 3889857"/>
                <a:gd name="connsiteX118" fmla="*/ 2030654 w 2267940"/>
                <a:gd name="connsiteY118" fmla="*/ 2993517 h 3889857"/>
                <a:gd name="connsiteX119" fmla="*/ 2032711 w 2267940"/>
                <a:gd name="connsiteY119" fmla="*/ 2991460 h 3889857"/>
                <a:gd name="connsiteX120" fmla="*/ 2035455 w 2267940"/>
                <a:gd name="connsiteY120" fmla="*/ 2988031 h 3889857"/>
                <a:gd name="connsiteX121" fmla="*/ 2037512 w 2267940"/>
                <a:gd name="connsiteY121" fmla="*/ 2984602 h 3889857"/>
                <a:gd name="connsiteX122" fmla="*/ 2039569 w 2267940"/>
                <a:gd name="connsiteY122" fmla="*/ 2981173 h 3889857"/>
                <a:gd name="connsiteX123" fmla="*/ 2040941 w 2267940"/>
                <a:gd name="connsiteY123" fmla="*/ 2977058 h 3889857"/>
                <a:gd name="connsiteX124" fmla="*/ 2042313 w 2267940"/>
                <a:gd name="connsiteY124" fmla="*/ 2973629 h 3889857"/>
                <a:gd name="connsiteX125" fmla="*/ 2043684 w 2267940"/>
                <a:gd name="connsiteY125" fmla="*/ 2968143 h 3889857"/>
                <a:gd name="connsiteX126" fmla="*/ 2044370 w 2267940"/>
                <a:gd name="connsiteY126" fmla="*/ 2964714 h 3889857"/>
                <a:gd name="connsiteX127" fmla="*/ 2045056 w 2267940"/>
                <a:gd name="connsiteY127" fmla="*/ 2955112 h 3889857"/>
                <a:gd name="connsiteX128" fmla="*/ 2010766 w 2267940"/>
                <a:gd name="connsiteY128" fmla="*/ 2906421 h 3889857"/>
                <a:gd name="connsiteX129" fmla="*/ 1976476 w 2267940"/>
                <a:gd name="connsiteY129" fmla="*/ 2955112 h 3889857"/>
                <a:gd name="connsiteX130" fmla="*/ 1977847 w 2267940"/>
                <a:gd name="connsiteY130" fmla="*/ 2968828 h 3889857"/>
                <a:gd name="connsiteX131" fmla="*/ 1978533 w 2267940"/>
                <a:gd name="connsiteY131" fmla="*/ 2971572 h 3889857"/>
                <a:gd name="connsiteX132" fmla="*/ 1982648 w 2267940"/>
                <a:gd name="connsiteY132" fmla="*/ 2983230 h 3889857"/>
                <a:gd name="connsiteX133" fmla="*/ 1982648 w 2267940"/>
                <a:gd name="connsiteY133" fmla="*/ 2983230 h 3889857"/>
                <a:gd name="connsiteX134" fmla="*/ 1989506 w 2267940"/>
                <a:gd name="connsiteY134" fmla="*/ 2992831 h 3889857"/>
                <a:gd name="connsiteX135" fmla="*/ 1990192 w 2267940"/>
                <a:gd name="connsiteY135" fmla="*/ 2993517 h 3889857"/>
                <a:gd name="connsiteX136" fmla="*/ 1999107 w 2267940"/>
                <a:gd name="connsiteY136" fmla="*/ 3000375 h 3889857"/>
                <a:gd name="connsiteX137" fmla="*/ 1999107 w 2267940"/>
                <a:gd name="connsiteY137" fmla="*/ 3000375 h 3889857"/>
                <a:gd name="connsiteX138" fmla="*/ 1988134 w 2267940"/>
                <a:gd name="connsiteY138" fmla="*/ 3292526 h 3889857"/>
                <a:gd name="connsiteX139" fmla="*/ 1981276 w 2267940"/>
                <a:gd name="connsiteY139" fmla="*/ 3470834 h 3889857"/>
                <a:gd name="connsiteX140" fmla="*/ 1903781 w 2267940"/>
                <a:gd name="connsiteY140" fmla="*/ 3452317 h 3889857"/>
                <a:gd name="connsiteX141" fmla="*/ 1910639 w 2267940"/>
                <a:gd name="connsiteY141" fmla="*/ 3235605 h 3889857"/>
                <a:gd name="connsiteX142" fmla="*/ 1910639 w 2267940"/>
                <a:gd name="connsiteY142" fmla="*/ 3235605 h 3889857"/>
                <a:gd name="connsiteX143" fmla="*/ 1914068 w 2267940"/>
                <a:gd name="connsiteY143" fmla="*/ 3234233 h 3889857"/>
                <a:gd name="connsiteX144" fmla="*/ 1914754 w 2267940"/>
                <a:gd name="connsiteY144" fmla="*/ 3233547 h 3889857"/>
                <a:gd name="connsiteX145" fmla="*/ 1917497 w 2267940"/>
                <a:gd name="connsiteY145" fmla="*/ 3231490 h 3889857"/>
                <a:gd name="connsiteX146" fmla="*/ 1918869 w 2267940"/>
                <a:gd name="connsiteY146" fmla="*/ 3230118 h 3889857"/>
                <a:gd name="connsiteX147" fmla="*/ 1920926 w 2267940"/>
                <a:gd name="connsiteY147" fmla="*/ 3227375 h 3889857"/>
                <a:gd name="connsiteX148" fmla="*/ 1922298 w 2267940"/>
                <a:gd name="connsiteY148" fmla="*/ 3225318 h 3889857"/>
                <a:gd name="connsiteX149" fmla="*/ 1924355 w 2267940"/>
                <a:gd name="connsiteY149" fmla="*/ 3221889 h 3889857"/>
                <a:gd name="connsiteX150" fmla="*/ 1925727 w 2267940"/>
                <a:gd name="connsiteY150" fmla="*/ 3219145 h 3889857"/>
                <a:gd name="connsiteX151" fmla="*/ 1927098 w 2267940"/>
                <a:gd name="connsiteY151" fmla="*/ 3215716 h 3889857"/>
                <a:gd name="connsiteX152" fmla="*/ 1928470 w 2267940"/>
                <a:gd name="connsiteY152" fmla="*/ 3212287 h 3889857"/>
                <a:gd name="connsiteX153" fmla="*/ 1929156 w 2267940"/>
                <a:gd name="connsiteY153" fmla="*/ 3208858 h 3889857"/>
                <a:gd name="connsiteX154" fmla="*/ 1929841 w 2267940"/>
                <a:gd name="connsiteY154" fmla="*/ 3204058 h 3889857"/>
                <a:gd name="connsiteX155" fmla="*/ 1930527 w 2267940"/>
                <a:gd name="connsiteY155" fmla="*/ 3201315 h 3889857"/>
                <a:gd name="connsiteX156" fmla="*/ 1931213 w 2267940"/>
                <a:gd name="connsiteY156" fmla="*/ 3193085 h 3889857"/>
                <a:gd name="connsiteX157" fmla="*/ 1907210 w 2267940"/>
                <a:gd name="connsiteY157" fmla="*/ 3149880 h 3889857"/>
                <a:gd name="connsiteX158" fmla="*/ 1883207 w 2267940"/>
                <a:gd name="connsiteY158" fmla="*/ 3193085 h 3889857"/>
                <a:gd name="connsiteX159" fmla="*/ 1884579 w 2267940"/>
                <a:gd name="connsiteY159" fmla="*/ 3204744 h 3889857"/>
                <a:gd name="connsiteX160" fmla="*/ 1885264 w 2267940"/>
                <a:gd name="connsiteY160" fmla="*/ 3206801 h 3889857"/>
                <a:gd name="connsiteX161" fmla="*/ 1888008 w 2267940"/>
                <a:gd name="connsiteY161" fmla="*/ 3217088 h 3889857"/>
                <a:gd name="connsiteX162" fmla="*/ 1888008 w 2267940"/>
                <a:gd name="connsiteY162" fmla="*/ 3217088 h 3889857"/>
                <a:gd name="connsiteX163" fmla="*/ 1892808 w 2267940"/>
                <a:gd name="connsiteY163" fmla="*/ 3226003 h 3889857"/>
                <a:gd name="connsiteX164" fmla="*/ 1893494 w 2267940"/>
                <a:gd name="connsiteY164" fmla="*/ 3226689 h 3889857"/>
                <a:gd name="connsiteX165" fmla="*/ 1899666 w 2267940"/>
                <a:gd name="connsiteY165" fmla="*/ 3232861 h 3889857"/>
                <a:gd name="connsiteX166" fmla="*/ 1899666 w 2267940"/>
                <a:gd name="connsiteY166" fmla="*/ 3232861 h 3889857"/>
                <a:gd name="connsiteX167" fmla="*/ 1893494 w 2267940"/>
                <a:gd name="connsiteY167" fmla="*/ 3428314 h 3889857"/>
                <a:gd name="connsiteX168" fmla="*/ 1892808 w 2267940"/>
                <a:gd name="connsiteY168" fmla="*/ 3448888 h 3889857"/>
                <a:gd name="connsiteX169" fmla="*/ 1863319 w 2267940"/>
                <a:gd name="connsiteY169" fmla="*/ 3442030 h 3889857"/>
                <a:gd name="connsiteX170" fmla="*/ 1739875 w 2267940"/>
                <a:gd name="connsiteY170" fmla="*/ 3412541 h 3889857"/>
                <a:gd name="connsiteX171" fmla="*/ 1737132 w 2267940"/>
                <a:gd name="connsiteY171" fmla="*/ 3195142 h 3889857"/>
                <a:gd name="connsiteX172" fmla="*/ 1753591 w 2267940"/>
                <a:gd name="connsiteY172" fmla="*/ 3195142 h 3889857"/>
                <a:gd name="connsiteX173" fmla="*/ 1753591 w 2267940"/>
                <a:gd name="connsiteY173" fmla="*/ 3161538 h 3889857"/>
                <a:gd name="connsiteX174" fmla="*/ 1758391 w 2267940"/>
                <a:gd name="connsiteY174" fmla="*/ 3158795 h 3889857"/>
                <a:gd name="connsiteX175" fmla="*/ 1848231 w 2267940"/>
                <a:gd name="connsiteY175" fmla="*/ 3126562 h 3889857"/>
                <a:gd name="connsiteX176" fmla="*/ 1853718 w 2267940"/>
                <a:gd name="connsiteY176" fmla="*/ 3041523 h 3889857"/>
                <a:gd name="connsiteX177" fmla="*/ 1821485 w 2267940"/>
                <a:gd name="connsiteY177" fmla="*/ 3031922 h 3889857"/>
                <a:gd name="connsiteX178" fmla="*/ 1829715 w 2267940"/>
                <a:gd name="connsiteY178" fmla="*/ 2787777 h 3889857"/>
                <a:gd name="connsiteX179" fmla="*/ 1868805 w 2267940"/>
                <a:gd name="connsiteY179" fmla="*/ 2768575 h 3889857"/>
                <a:gd name="connsiteX180" fmla="*/ 1876349 w 2267940"/>
                <a:gd name="connsiteY180" fmla="*/ 2667076 h 3889857"/>
                <a:gd name="connsiteX181" fmla="*/ 1837258 w 2267940"/>
                <a:gd name="connsiteY181" fmla="*/ 2651303 h 3889857"/>
                <a:gd name="connsiteX182" fmla="*/ 1836573 w 2267940"/>
                <a:gd name="connsiteY182" fmla="*/ 2650617 h 3889857"/>
                <a:gd name="connsiteX183" fmla="*/ 1849603 w 2267940"/>
                <a:gd name="connsiteY183" fmla="*/ 2395500 h 3889857"/>
                <a:gd name="connsiteX184" fmla="*/ 1849603 w 2267940"/>
                <a:gd name="connsiteY184" fmla="*/ 2395500 h 3889857"/>
                <a:gd name="connsiteX185" fmla="*/ 1851660 w 2267940"/>
                <a:gd name="connsiteY185" fmla="*/ 2358466 h 3889857"/>
                <a:gd name="connsiteX186" fmla="*/ 1858518 w 2267940"/>
                <a:gd name="connsiteY186" fmla="*/ 2363267 h 3889857"/>
                <a:gd name="connsiteX187" fmla="*/ 1862633 w 2267940"/>
                <a:gd name="connsiteY187" fmla="*/ 2274113 h 3889857"/>
                <a:gd name="connsiteX188" fmla="*/ 1853718 w 2267940"/>
                <a:gd name="connsiteY188" fmla="*/ 2267255 h 3889857"/>
                <a:gd name="connsiteX189" fmla="*/ 1859890 w 2267940"/>
                <a:gd name="connsiteY189" fmla="*/ 2138325 h 3889857"/>
                <a:gd name="connsiteX190" fmla="*/ 1863319 w 2267940"/>
                <a:gd name="connsiteY190" fmla="*/ 2071802 h 3889857"/>
                <a:gd name="connsiteX191" fmla="*/ 1864690 w 2267940"/>
                <a:gd name="connsiteY191" fmla="*/ 2073174 h 3889857"/>
                <a:gd name="connsiteX192" fmla="*/ 1866062 w 2267940"/>
                <a:gd name="connsiteY192" fmla="*/ 2047799 h 3889857"/>
                <a:gd name="connsiteX193" fmla="*/ 1870863 w 2267940"/>
                <a:gd name="connsiteY193" fmla="*/ 2053285 h 3889857"/>
                <a:gd name="connsiteX194" fmla="*/ 1875663 w 2267940"/>
                <a:gd name="connsiteY194" fmla="*/ 1946301 h 3889857"/>
                <a:gd name="connsiteX195" fmla="*/ 1869491 w 2267940"/>
                <a:gd name="connsiteY195" fmla="*/ 1938757 h 3889857"/>
                <a:gd name="connsiteX196" fmla="*/ 1873606 w 2267940"/>
                <a:gd name="connsiteY196" fmla="*/ 1852346 h 3889857"/>
                <a:gd name="connsiteX197" fmla="*/ 1881150 w 2267940"/>
                <a:gd name="connsiteY197" fmla="*/ 1699413 h 3889857"/>
                <a:gd name="connsiteX198" fmla="*/ 1884579 w 2267940"/>
                <a:gd name="connsiteY198" fmla="*/ 1704213 h 3889857"/>
                <a:gd name="connsiteX199" fmla="*/ 1888693 w 2267940"/>
                <a:gd name="connsiteY199" fmla="*/ 1654836 h 3889857"/>
                <a:gd name="connsiteX200" fmla="*/ 1892808 w 2267940"/>
                <a:gd name="connsiteY200" fmla="*/ 1661008 h 3889857"/>
                <a:gd name="connsiteX201" fmla="*/ 1914754 w 2267940"/>
                <a:gd name="connsiteY201" fmla="*/ 1547165 h 3889857"/>
                <a:gd name="connsiteX202" fmla="*/ 1914068 w 2267940"/>
                <a:gd name="connsiteY202" fmla="*/ 1545793 h 3889857"/>
                <a:gd name="connsiteX203" fmla="*/ 1917497 w 2267940"/>
                <a:gd name="connsiteY203" fmla="*/ 1538250 h 3889857"/>
                <a:gd name="connsiteX204" fmla="*/ 1913382 w 2267940"/>
                <a:gd name="connsiteY204" fmla="*/ 1531392 h 3889857"/>
                <a:gd name="connsiteX205" fmla="*/ 1920240 w 2267940"/>
                <a:gd name="connsiteY205" fmla="*/ 1494358 h 3889857"/>
                <a:gd name="connsiteX206" fmla="*/ 1900352 w 2267940"/>
                <a:gd name="connsiteY206" fmla="*/ 1464183 h 3889857"/>
                <a:gd name="connsiteX207" fmla="*/ 1896237 w 2267940"/>
                <a:gd name="connsiteY207" fmla="*/ 1458011 h 3889857"/>
                <a:gd name="connsiteX208" fmla="*/ 1876349 w 2267940"/>
                <a:gd name="connsiteY208" fmla="*/ 1427836 h 3889857"/>
                <a:gd name="connsiteX209" fmla="*/ 1872920 w 2267940"/>
                <a:gd name="connsiteY209" fmla="*/ 1422349 h 3889857"/>
                <a:gd name="connsiteX210" fmla="*/ 1852346 w 2267940"/>
                <a:gd name="connsiteY210" fmla="*/ 1392174 h 3889857"/>
                <a:gd name="connsiteX211" fmla="*/ 1850289 w 2267940"/>
                <a:gd name="connsiteY211" fmla="*/ 1389431 h 3889857"/>
                <a:gd name="connsiteX212" fmla="*/ 1827657 w 2267940"/>
                <a:gd name="connsiteY212" fmla="*/ 1357884 h 3889857"/>
                <a:gd name="connsiteX213" fmla="*/ 1823542 w 2267940"/>
                <a:gd name="connsiteY213" fmla="*/ 1351712 h 3889857"/>
                <a:gd name="connsiteX214" fmla="*/ 1799539 w 2267940"/>
                <a:gd name="connsiteY214" fmla="*/ 1319479 h 3889857"/>
                <a:gd name="connsiteX215" fmla="*/ 1797482 w 2267940"/>
                <a:gd name="connsiteY215" fmla="*/ 1316050 h 3889857"/>
                <a:gd name="connsiteX216" fmla="*/ 1773479 w 2267940"/>
                <a:gd name="connsiteY216" fmla="*/ 1284504 h 3889857"/>
                <a:gd name="connsiteX217" fmla="*/ 1770050 w 2267940"/>
                <a:gd name="connsiteY217" fmla="*/ 1280389 h 3889857"/>
                <a:gd name="connsiteX218" fmla="*/ 1743990 w 2267940"/>
                <a:gd name="connsiteY218" fmla="*/ 1248156 h 3889857"/>
                <a:gd name="connsiteX219" fmla="*/ 1739875 w 2267940"/>
                <a:gd name="connsiteY219" fmla="*/ 1243356 h 3889857"/>
                <a:gd name="connsiteX220" fmla="*/ 1682268 w 2267940"/>
                <a:gd name="connsiteY220" fmla="*/ 1176833 h 3889857"/>
                <a:gd name="connsiteX221" fmla="*/ 1678153 w 2267940"/>
                <a:gd name="connsiteY221" fmla="*/ 1172718 h 3889857"/>
                <a:gd name="connsiteX222" fmla="*/ 1647978 w 2267940"/>
                <a:gd name="connsiteY222" fmla="*/ 1140486 h 3889857"/>
                <a:gd name="connsiteX223" fmla="*/ 1644549 w 2267940"/>
                <a:gd name="connsiteY223" fmla="*/ 1136371 h 3889857"/>
                <a:gd name="connsiteX224" fmla="*/ 1578026 w 2267940"/>
                <a:gd name="connsiteY224" fmla="*/ 1073277 h 3889857"/>
                <a:gd name="connsiteX225" fmla="*/ 1573225 w 2267940"/>
                <a:gd name="connsiteY225" fmla="*/ 1069162 h 3889857"/>
                <a:gd name="connsiteX226" fmla="*/ 1538250 w 2267940"/>
                <a:gd name="connsiteY226" fmla="*/ 1038987 h 3889857"/>
                <a:gd name="connsiteX227" fmla="*/ 1535506 w 2267940"/>
                <a:gd name="connsiteY227" fmla="*/ 1036930 h 3889857"/>
                <a:gd name="connsiteX228" fmla="*/ 1499845 w 2267940"/>
                <a:gd name="connsiteY228" fmla="*/ 1008126 h 3889857"/>
                <a:gd name="connsiteX229" fmla="*/ 1497102 w 2267940"/>
                <a:gd name="connsiteY229" fmla="*/ 1006069 h 3889857"/>
                <a:gd name="connsiteX230" fmla="*/ 1459383 w 2267940"/>
                <a:gd name="connsiteY230" fmla="*/ 978637 h 3889857"/>
                <a:gd name="connsiteX231" fmla="*/ 1453896 w 2267940"/>
                <a:gd name="connsiteY231" fmla="*/ 974522 h 3889857"/>
                <a:gd name="connsiteX232" fmla="*/ 1414806 w 2267940"/>
                <a:gd name="connsiteY232" fmla="*/ 947776 h 3889857"/>
                <a:gd name="connsiteX233" fmla="*/ 1414806 w 2267940"/>
                <a:gd name="connsiteY233" fmla="*/ 947776 h 3889857"/>
                <a:gd name="connsiteX234" fmla="*/ 1412062 w 2267940"/>
                <a:gd name="connsiteY234" fmla="*/ 834619 h 3889857"/>
                <a:gd name="connsiteX235" fmla="*/ 1432636 w 2267940"/>
                <a:gd name="connsiteY235" fmla="*/ 849021 h 3889857"/>
                <a:gd name="connsiteX236" fmla="*/ 1432636 w 2267940"/>
                <a:gd name="connsiteY236" fmla="*/ 781126 h 3889857"/>
                <a:gd name="connsiteX237" fmla="*/ 1402461 w 2267940"/>
                <a:gd name="connsiteY237" fmla="*/ 757123 h 3889857"/>
                <a:gd name="connsiteX238" fmla="*/ 1394232 w 2267940"/>
                <a:gd name="connsiteY238" fmla="*/ 750951 h 3889857"/>
                <a:gd name="connsiteX239" fmla="*/ 1371600 w 2267940"/>
                <a:gd name="connsiteY239" fmla="*/ 734492 h 3889857"/>
                <a:gd name="connsiteX240" fmla="*/ 1362685 w 2267940"/>
                <a:gd name="connsiteY240" fmla="*/ 728320 h 3889857"/>
                <a:gd name="connsiteX241" fmla="*/ 1340053 w 2267940"/>
                <a:gd name="connsiteY241" fmla="*/ 712546 h 3889857"/>
                <a:gd name="connsiteX242" fmla="*/ 1332510 w 2267940"/>
                <a:gd name="connsiteY242" fmla="*/ 707746 h 3889857"/>
                <a:gd name="connsiteX243" fmla="*/ 1305078 w 2267940"/>
                <a:gd name="connsiteY243" fmla="*/ 690601 h 3889857"/>
                <a:gd name="connsiteX244" fmla="*/ 1302334 w 2267940"/>
                <a:gd name="connsiteY244" fmla="*/ 688543 h 3889857"/>
                <a:gd name="connsiteX245" fmla="*/ 1171347 w 2267940"/>
                <a:gd name="connsiteY245" fmla="*/ 623392 h 3889857"/>
                <a:gd name="connsiteX246" fmla="*/ 1171347 w 2267940"/>
                <a:gd name="connsiteY246" fmla="*/ 464287 h 3889857"/>
                <a:gd name="connsiteX247" fmla="*/ 1179576 w 2267940"/>
                <a:gd name="connsiteY247" fmla="*/ 465658 h 3889857"/>
                <a:gd name="connsiteX248" fmla="*/ 1179576 w 2267940"/>
                <a:gd name="connsiteY248" fmla="*/ 454000 h 3889857"/>
                <a:gd name="connsiteX249" fmla="*/ 1171347 w 2267940"/>
                <a:gd name="connsiteY249" fmla="*/ 452628 h 3889857"/>
                <a:gd name="connsiteX250" fmla="*/ 1171347 w 2267940"/>
                <a:gd name="connsiteY250" fmla="*/ 329184 h 3889857"/>
                <a:gd name="connsiteX251" fmla="*/ 1161060 w 2267940"/>
                <a:gd name="connsiteY251" fmla="*/ 329184 h 3889857"/>
                <a:gd name="connsiteX252" fmla="*/ 1161060 w 2267940"/>
                <a:gd name="connsiteY252" fmla="*/ 449885 h 3889857"/>
                <a:gd name="connsiteX253" fmla="*/ 1036930 w 2267940"/>
                <a:gd name="connsiteY253" fmla="*/ 432054 h 3889857"/>
                <a:gd name="connsiteX254" fmla="*/ 1036930 w 2267940"/>
                <a:gd name="connsiteY254" fmla="*/ 192710 h 3889857"/>
                <a:gd name="connsiteX255" fmla="*/ 1020471 w 2267940"/>
                <a:gd name="connsiteY255" fmla="*/ 192710 h 3889857"/>
                <a:gd name="connsiteX256" fmla="*/ 1020471 w 2267940"/>
                <a:gd name="connsiteY256" fmla="*/ 579501 h 3889857"/>
                <a:gd name="connsiteX257" fmla="*/ 969036 w 2267940"/>
                <a:gd name="connsiteY257" fmla="*/ 572643 h 3889857"/>
                <a:gd name="connsiteX258" fmla="*/ 969036 w 2267940"/>
                <a:gd name="connsiteY258" fmla="*/ 0 h 3889857"/>
                <a:gd name="connsiteX259" fmla="*/ 952576 w 2267940"/>
                <a:gd name="connsiteY259" fmla="*/ 0 h 3889857"/>
                <a:gd name="connsiteX260" fmla="*/ 952576 w 2267940"/>
                <a:gd name="connsiteY260" fmla="*/ 570586 h 3889857"/>
                <a:gd name="connsiteX261" fmla="*/ 919658 w 2267940"/>
                <a:gd name="connsiteY261" fmla="*/ 569214 h 3889857"/>
                <a:gd name="connsiteX262" fmla="*/ 89840 w 2267940"/>
                <a:gd name="connsiteY262" fmla="*/ 3671088 h 3889857"/>
                <a:gd name="connsiteX263" fmla="*/ 56236 w 2267940"/>
                <a:gd name="connsiteY263" fmla="*/ 3669030 h 3889857"/>
                <a:gd name="connsiteX264" fmla="*/ 8230 w 2267940"/>
                <a:gd name="connsiteY264" fmla="*/ 3666287 h 3889857"/>
                <a:gd name="connsiteX265" fmla="*/ 8230 w 2267940"/>
                <a:gd name="connsiteY265" fmla="*/ 3603193 h 3889857"/>
                <a:gd name="connsiteX266" fmla="*/ 8230 w 2267940"/>
                <a:gd name="connsiteY266" fmla="*/ 3603193 h 3889857"/>
                <a:gd name="connsiteX267" fmla="*/ 11659 w 2267940"/>
                <a:gd name="connsiteY267" fmla="*/ 3602508 h 3889857"/>
                <a:gd name="connsiteX268" fmla="*/ 13030 w 2267940"/>
                <a:gd name="connsiteY268" fmla="*/ 3602508 h 3889857"/>
                <a:gd name="connsiteX269" fmla="*/ 17145 w 2267940"/>
                <a:gd name="connsiteY269" fmla="*/ 3601136 h 3889857"/>
                <a:gd name="connsiteX270" fmla="*/ 18517 w 2267940"/>
                <a:gd name="connsiteY270" fmla="*/ 3600450 h 3889857"/>
                <a:gd name="connsiteX271" fmla="*/ 23317 w 2267940"/>
                <a:gd name="connsiteY271" fmla="*/ 3598393 h 3889857"/>
                <a:gd name="connsiteX272" fmla="*/ 24003 w 2267940"/>
                <a:gd name="connsiteY272" fmla="*/ 3597707 h 3889857"/>
                <a:gd name="connsiteX273" fmla="*/ 28804 w 2267940"/>
                <a:gd name="connsiteY273" fmla="*/ 3594964 h 3889857"/>
                <a:gd name="connsiteX274" fmla="*/ 29490 w 2267940"/>
                <a:gd name="connsiteY274" fmla="*/ 3594278 h 3889857"/>
                <a:gd name="connsiteX275" fmla="*/ 34976 w 2267940"/>
                <a:gd name="connsiteY275" fmla="*/ 3590849 h 3889857"/>
                <a:gd name="connsiteX276" fmla="*/ 35662 w 2267940"/>
                <a:gd name="connsiteY276" fmla="*/ 3590849 h 3889857"/>
                <a:gd name="connsiteX277" fmla="*/ 41834 w 2267940"/>
                <a:gd name="connsiteY277" fmla="*/ 3586048 h 3889857"/>
                <a:gd name="connsiteX278" fmla="*/ 41834 w 2267940"/>
                <a:gd name="connsiteY278" fmla="*/ 3586048 h 3889857"/>
                <a:gd name="connsiteX279" fmla="*/ 85725 w 2267940"/>
                <a:gd name="connsiteY279" fmla="*/ 3472206 h 3889857"/>
                <a:gd name="connsiteX280" fmla="*/ 85725 w 2267940"/>
                <a:gd name="connsiteY280" fmla="*/ 3472206 h 3889857"/>
                <a:gd name="connsiteX281" fmla="*/ 89840 w 2267940"/>
                <a:gd name="connsiteY281" fmla="*/ 3472206 h 3889857"/>
                <a:gd name="connsiteX282" fmla="*/ 89840 w 2267940"/>
                <a:gd name="connsiteY282" fmla="*/ 3671088 h 3889857"/>
                <a:gd name="connsiteX283" fmla="*/ 194082 w 2267940"/>
                <a:gd name="connsiteY283" fmla="*/ 3677260 h 3889857"/>
                <a:gd name="connsiteX284" fmla="*/ 165278 w 2267940"/>
                <a:gd name="connsiteY284" fmla="*/ 3675888 h 3889857"/>
                <a:gd name="connsiteX285" fmla="*/ 165278 w 2267940"/>
                <a:gd name="connsiteY285" fmla="*/ 3492094 h 3889857"/>
                <a:gd name="connsiteX286" fmla="*/ 231115 w 2267940"/>
                <a:gd name="connsiteY286" fmla="*/ 3540100 h 3889857"/>
                <a:gd name="connsiteX287" fmla="*/ 248946 w 2267940"/>
                <a:gd name="connsiteY287" fmla="*/ 3653943 h 3889857"/>
                <a:gd name="connsiteX288" fmla="*/ 250317 w 2267940"/>
                <a:gd name="connsiteY288" fmla="*/ 3654628 h 3889857"/>
                <a:gd name="connsiteX289" fmla="*/ 251689 w 2267940"/>
                <a:gd name="connsiteY289" fmla="*/ 3675202 h 3889857"/>
                <a:gd name="connsiteX290" fmla="*/ 252375 w 2267940"/>
                <a:gd name="connsiteY290" fmla="*/ 3681375 h 3889857"/>
                <a:gd name="connsiteX291" fmla="*/ 194082 w 2267940"/>
                <a:gd name="connsiteY291" fmla="*/ 3677260 h 3889857"/>
                <a:gd name="connsiteX292" fmla="*/ 1615745 w 2267940"/>
                <a:gd name="connsiteY292" fmla="*/ 3199943 h 3889857"/>
                <a:gd name="connsiteX293" fmla="*/ 1678153 w 2267940"/>
                <a:gd name="connsiteY293" fmla="*/ 3175940 h 3889857"/>
                <a:gd name="connsiteX294" fmla="*/ 1678153 w 2267940"/>
                <a:gd name="connsiteY294" fmla="*/ 3193085 h 3889857"/>
                <a:gd name="connsiteX295" fmla="*/ 1690497 w 2267940"/>
                <a:gd name="connsiteY295" fmla="*/ 3193085 h 3889857"/>
                <a:gd name="connsiteX296" fmla="*/ 1690497 w 2267940"/>
                <a:gd name="connsiteY296" fmla="*/ 3399511 h 3889857"/>
                <a:gd name="connsiteX297" fmla="*/ 1603401 w 2267940"/>
                <a:gd name="connsiteY297" fmla="*/ 3378937 h 3889857"/>
                <a:gd name="connsiteX298" fmla="*/ 1594485 w 2267940"/>
                <a:gd name="connsiteY298" fmla="*/ 3208173 h 3889857"/>
                <a:gd name="connsiteX299" fmla="*/ 1615745 w 2267940"/>
                <a:gd name="connsiteY299" fmla="*/ 3199943 h 3889857"/>
                <a:gd name="connsiteX300" fmla="*/ 1034187 w 2267940"/>
                <a:gd name="connsiteY300" fmla="*/ 443027 h 3889857"/>
                <a:gd name="connsiteX301" fmla="*/ 1158316 w 2267940"/>
                <a:gd name="connsiteY301" fmla="*/ 460858 h 3889857"/>
                <a:gd name="connsiteX302" fmla="*/ 1158316 w 2267940"/>
                <a:gd name="connsiteY302" fmla="*/ 617220 h 3889857"/>
                <a:gd name="connsiteX303" fmla="*/ 1034187 w 2267940"/>
                <a:gd name="connsiteY303" fmla="*/ 582244 h 3889857"/>
                <a:gd name="connsiteX304" fmla="*/ 1034187 w 2267940"/>
                <a:gd name="connsiteY304" fmla="*/ 443027 h 38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2267940" h="3889857">
                  <a:moveTo>
                    <a:pt x="919658" y="569214"/>
                  </a:moveTo>
                  <a:cubicBezTo>
                    <a:pt x="918972" y="569214"/>
                    <a:pt x="917601" y="569214"/>
                    <a:pt x="916915" y="569214"/>
                  </a:cubicBezTo>
                  <a:cubicBezTo>
                    <a:pt x="907314" y="568528"/>
                    <a:pt x="897027" y="568528"/>
                    <a:pt x="886740" y="568528"/>
                  </a:cubicBezTo>
                  <a:cubicBezTo>
                    <a:pt x="886054" y="568528"/>
                    <a:pt x="885368" y="568528"/>
                    <a:pt x="884682" y="568528"/>
                  </a:cubicBezTo>
                  <a:cubicBezTo>
                    <a:pt x="874395" y="568528"/>
                    <a:pt x="863422" y="568528"/>
                    <a:pt x="853135" y="569214"/>
                  </a:cubicBezTo>
                  <a:cubicBezTo>
                    <a:pt x="853135" y="569214"/>
                    <a:pt x="853135" y="569214"/>
                    <a:pt x="853135" y="569214"/>
                  </a:cubicBezTo>
                  <a:cubicBezTo>
                    <a:pt x="842163" y="569900"/>
                    <a:pt x="831190" y="569900"/>
                    <a:pt x="820217" y="571272"/>
                  </a:cubicBezTo>
                  <a:lnTo>
                    <a:pt x="820217" y="305181"/>
                  </a:lnTo>
                  <a:lnTo>
                    <a:pt x="803758" y="305181"/>
                  </a:lnTo>
                  <a:lnTo>
                    <a:pt x="803758" y="571957"/>
                  </a:lnTo>
                  <a:cubicBezTo>
                    <a:pt x="803758" y="571957"/>
                    <a:pt x="803758" y="571957"/>
                    <a:pt x="803758" y="571957"/>
                  </a:cubicBezTo>
                  <a:cubicBezTo>
                    <a:pt x="791413" y="573329"/>
                    <a:pt x="779069" y="574701"/>
                    <a:pt x="766725" y="576072"/>
                  </a:cubicBezTo>
                  <a:cubicBezTo>
                    <a:pt x="763981" y="576758"/>
                    <a:pt x="761238" y="576758"/>
                    <a:pt x="757809" y="577444"/>
                  </a:cubicBezTo>
                  <a:cubicBezTo>
                    <a:pt x="748208" y="578815"/>
                    <a:pt x="739293" y="580187"/>
                    <a:pt x="729691" y="581559"/>
                  </a:cubicBezTo>
                  <a:cubicBezTo>
                    <a:pt x="726262" y="582244"/>
                    <a:pt x="722148" y="582930"/>
                    <a:pt x="718719" y="583616"/>
                  </a:cubicBezTo>
                  <a:cubicBezTo>
                    <a:pt x="709803" y="584988"/>
                    <a:pt x="700202" y="587045"/>
                    <a:pt x="691287" y="588417"/>
                  </a:cubicBezTo>
                  <a:cubicBezTo>
                    <a:pt x="687858" y="589102"/>
                    <a:pt x="684429" y="589788"/>
                    <a:pt x="681000" y="590474"/>
                  </a:cubicBezTo>
                  <a:cubicBezTo>
                    <a:pt x="656311" y="595275"/>
                    <a:pt x="630936" y="601447"/>
                    <a:pt x="605562" y="608305"/>
                  </a:cubicBezTo>
                  <a:cubicBezTo>
                    <a:pt x="602133" y="608991"/>
                    <a:pt x="598704" y="610362"/>
                    <a:pt x="594589" y="611048"/>
                  </a:cubicBezTo>
                  <a:cubicBezTo>
                    <a:pt x="585673" y="613791"/>
                    <a:pt x="576072" y="615849"/>
                    <a:pt x="566471" y="618592"/>
                  </a:cubicBezTo>
                  <a:cubicBezTo>
                    <a:pt x="562356" y="619963"/>
                    <a:pt x="557556" y="621335"/>
                    <a:pt x="553441" y="622707"/>
                  </a:cubicBezTo>
                  <a:cubicBezTo>
                    <a:pt x="544525" y="625450"/>
                    <a:pt x="534924" y="628193"/>
                    <a:pt x="526009" y="631622"/>
                  </a:cubicBezTo>
                  <a:cubicBezTo>
                    <a:pt x="521894" y="632994"/>
                    <a:pt x="517779" y="634365"/>
                    <a:pt x="514350" y="635737"/>
                  </a:cubicBezTo>
                  <a:cubicBezTo>
                    <a:pt x="501320" y="639852"/>
                    <a:pt x="488290" y="644652"/>
                    <a:pt x="474574" y="649453"/>
                  </a:cubicBezTo>
                  <a:lnTo>
                    <a:pt x="474574" y="717347"/>
                  </a:lnTo>
                  <a:cubicBezTo>
                    <a:pt x="487604" y="713232"/>
                    <a:pt x="500634" y="709803"/>
                    <a:pt x="513664" y="705688"/>
                  </a:cubicBezTo>
                  <a:lnTo>
                    <a:pt x="510235" y="794842"/>
                  </a:lnTo>
                  <a:cubicBezTo>
                    <a:pt x="510235" y="794842"/>
                    <a:pt x="510235" y="794842"/>
                    <a:pt x="510235" y="794842"/>
                  </a:cubicBezTo>
                  <a:cubicBezTo>
                    <a:pt x="397764" y="816788"/>
                    <a:pt x="277063" y="852450"/>
                    <a:pt x="148133" y="903199"/>
                  </a:cubicBezTo>
                  <a:lnTo>
                    <a:pt x="137846" y="862737"/>
                  </a:lnTo>
                  <a:lnTo>
                    <a:pt x="130302" y="834619"/>
                  </a:lnTo>
                  <a:lnTo>
                    <a:pt x="342900" y="783870"/>
                  </a:lnTo>
                  <a:lnTo>
                    <a:pt x="316840" y="458115"/>
                  </a:lnTo>
                  <a:lnTo>
                    <a:pt x="286665" y="464973"/>
                  </a:lnTo>
                  <a:lnTo>
                    <a:pt x="285293" y="445084"/>
                  </a:lnTo>
                  <a:lnTo>
                    <a:pt x="686" y="510235"/>
                  </a:lnTo>
                  <a:lnTo>
                    <a:pt x="686" y="865480"/>
                  </a:lnTo>
                  <a:lnTo>
                    <a:pt x="98755" y="842163"/>
                  </a:lnTo>
                  <a:lnTo>
                    <a:pt x="117272" y="915543"/>
                  </a:lnTo>
                  <a:cubicBezTo>
                    <a:pt x="95326" y="924459"/>
                    <a:pt x="73381" y="934060"/>
                    <a:pt x="51435" y="943661"/>
                  </a:cubicBezTo>
                  <a:cubicBezTo>
                    <a:pt x="48006" y="945033"/>
                    <a:pt x="45263" y="946404"/>
                    <a:pt x="41834" y="947776"/>
                  </a:cubicBezTo>
                  <a:cubicBezTo>
                    <a:pt x="28118" y="953948"/>
                    <a:pt x="14402" y="960120"/>
                    <a:pt x="0" y="966978"/>
                  </a:cubicBezTo>
                  <a:lnTo>
                    <a:pt x="0" y="3718408"/>
                  </a:lnTo>
                  <a:cubicBezTo>
                    <a:pt x="0" y="3813048"/>
                    <a:pt x="76810" y="3889858"/>
                    <a:pt x="171450" y="3889858"/>
                  </a:cubicBezTo>
                  <a:lnTo>
                    <a:pt x="2213763" y="3889858"/>
                  </a:lnTo>
                  <a:cubicBezTo>
                    <a:pt x="2232965" y="3889858"/>
                    <a:pt x="2250796" y="3886429"/>
                    <a:pt x="2267941" y="3880942"/>
                  </a:cubicBezTo>
                  <a:lnTo>
                    <a:pt x="2243938" y="3799332"/>
                  </a:lnTo>
                  <a:lnTo>
                    <a:pt x="2163013" y="3794532"/>
                  </a:lnTo>
                  <a:lnTo>
                    <a:pt x="2163013" y="3737610"/>
                  </a:lnTo>
                  <a:cubicBezTo>
                    <a:pt x="2163699" y="3737610"/>
                    <a:pt x="2164385" y="3736924"/>
                    <a:pt x="2165757" y="3736924"/>
                  </a:cubicBezTo>
                  <a:cubicBezTo>
                    <a:pt x="2165757" y="3736924"/>
                    <a:pt x="2166442" y="3736924"/>
                    <a:pt x="2166442" y="3736924"/>
                  </a:cubicBezTo>
                  <a:cubicBezTo>
                    <a:pt x="2167128" y="3736924"/>
                    <a:pt x="2167814" y="3736239"/>
                    <a:pt x="2168500" y="3736239"/>
                  </a:cubicBezTo>
                  <a:cubicBezTo>
                    <a:pt x="2169186" y="3736239"/>
                    <a:pt x="2169186" y="3736239"/>
                    <a:pt x="2169871" y="3735553"/>
                  </a:cubicBezTo>
                  <a:cubicBezTo>
                    <a:pt x="2170557" y="3735553"/>
                    <a:pt x="2171243" y="3734867"/>
                    <a:pt x="2171929" y="3734867"/>
                  </a:cubicBezTo>
                  <a:cubicBezTo>
                    <a:pt x="2172615" y="3734867"/>
                    <a:pt x="2173300" y="3734181"/>
                    <a:pt x="2173986" y="3734181"/>
                  </a:cubicBezTo>
                  <a:cubicBezTo>
                    <a:pt x="2174672" y="3734181"/>
                    <a:pt x="2175358" y="3733495"/>
                    <a:pt x="2176044" y="3733495"/>
                  </a:cubicBezTo>
                  <a:cubicBezTo>
                    <a:pt x="2176729" y="3732810"/>
                    <a:pt x="2178101" y="3732810"/>
                    <a:pt x="2178787" y="3732124"/>
                  </a:cubicBezTo>
                  <a:cubicBezTo>
                    <a:pt x="2179473" y="3732124"/>
                    <a:pt x="2180158" y="3731438"/>
                    <a:pt x="2180158" y="3731438"/>
                  </a:cubicBezTo>
                  <a:cubicBezTo>
                    <a:pt x="2181530" y="3730752"/>
                    <a:pt x="2182902" y="3729381"/>
                    <a:pt x="2184273" y="3728695"/>
                  </a:cubicBezTo>
                  <a:cubicBezTo>
                    <a:pt x="2184959" y="3728695"/>
                    <a:pt x="2184959" y="3728009"/>
                    <a:pt x="2185645" y="3728009"/>
                  </a:cubicBezTo>
                  <a:cubicBezTo>
                    <a:pt x="2187016" y="3727323"/>
                    <a:pt x="2187702" y="3726637"/>
                    <a:pt x="2189074" y="3725266"/>
                  </a:cubicBezTo>
                  <a:cubicBezTo>
                    <a:pt x="2189760" y="3724580"/>
                    <a:pt x="2189760" y="3724580"/>
                    <a:pt x="2190445" y="3723894"/>
                  </a:cubicBezTo>
                  <a:cubicBezTo>
                    <a:pt x="2191131" y="3723208"/>
                    <a:pt x="2192503" y="3721837"/>
                    <a:pt x="2193189" y="3721151"/>
                  </a:cubicBezTo>
                  <a:cubicBezTo>
                    <a:pt x="2193874" y="3720465"/>
                    <a:pt x="2193874" y="3719779"/>
                    <a:pt x="2194560" y="3719779"/>
                  </a:cubicBezTo>
                  <a:cubicBezTo>
                    <a:pt x="2195246" y="3718408"/>
                    <a:pt x="2196618" y="3717722"/>
                    <a:pt x="2197303" y="3716350"/>
                  </a:cubicBezTo>
                  <a:cubicBezTo>
                    <a:pt x="2197989" y="3715665"/>
                    <a:pt x="2197989" y="3714979"/>
                    <a:pt x="2198675" y="3714293"/>
                  </a:cubicBezTo>
                  <a:cubicBezTo>
                    <a:pt x="2200047" y="3712921"/>
                    <a:pt x="2200732" y="3711550"/>
                    <a:pt x="2202104" y="3709492"/>
                  </a:cubicBezTo>
                  <a:cubicBezTo>
                    <a:pt x="2202104" y="3708807"/>
                    <a:pt x="2202790" y="3708807"/>
                    <a:pt x="2202790" y="3708121"/>
                  </a:cubicBezTo>
                  <a:cubicBezTo>
                    <a:pt x="2205533" y="3704006"/>
                    <a:pt x="2208276" y="3698520"/>
                    <a:pt x="2210334" y="3693033"/>
                  </a:cubicBezTo>
                  <a:cubicBezTo>
                    <a:pt x="2210334" y="3692347"/>
                    <a:pt x="2211019" y="3691662"/>
                    <a:pt x="2211019" y="3690976"/>
                  </a:cubicBezTo>
                  <a:cubicBezTo>
                    <a:pt x="2211705" y="3688918"/>
                    <a:pt x="2212391" y="3686175"/>
                    <a:pt x="2213763" y="3684118"/>
                  </a:cubicBezTo>
                  <a:cubicBezTo>
                    <a:pt x="2213763" y="3683432"/>
                    <a:pt x="2214448" y="3682060"/>
                    <a:pt x="2214448" y="3681375"/>
                  </a:cubicBezTo>
                  <a:cubicBezTo>
                    <a:pt x="2215134" y="3679317"/>
                    <a:pt x="2215820" y="3676574"/>
                    <a:pt x="2216506" y="3673831"/>
                  </a:cubicBezTo>
                  <a:cubicBezTo>
                    <a:pt x="2216506" y="3672459"/>
                    <a:pt x="2217192" y="3671773"/>
                    <a:pt x="2217192" y="3670402"/>
                  </a:cubicBezTo>
                  <a:cubicBezTo>
                    <a:pt x="2217877" y="3667659"/>
                    <a:pt x="2218563" y="3664915"/>
                    <a:pt x="2218563" y="3662172"/>
                  </a:cubicBezTo>
                  <a:cubicBezTo>
                    <a:pt x="2218563" y="3660801"/>
                    <a:pt x="2219249" y="3660115"/>
                    <a:pt x="2219249" y="3658743"/>
                  </a:cubicBezTo>
                  <a:cubicBezTo>
                    <a:pt x="2219935" y="3655314"/>
                    <a:pt x="2219935" y="3651885"/>
                    <a:pt x="2220621" y="3648456"/>
                  </a:cubicBezTo>
                  <a:cubicBezTo>
                    <a:pt x="2220621" y="3647770"/>
                    <a:pt x="2220621" y="3647085"/>
                    <a:pt x="2220621" y="3646399"/>
                  </a:cubicBezTo>
                  <a:cubicBezTo>
                    <a:pt x="2221306" y="3641598"/>
                    <a:pt x="2221306" y="3636798"/>
                    <a:pt x="2221306" y="3631997"/>
                  </a:cubicBezTo>
                  <a:cubicBezTo>
                    <a:pt x="2221306" y="3631997"/>
                    <a:pt x="2221306" y="3631311"/>
                    <a:pt x="2221306" y="3631311"/>
                  </a:cubicBezTo>
                  <a:cubicBezTo>
                    <a:pt x="2221306" y="3626511"/>
                    <a:pt x="2221306" y="3621710"/>
                    <a:pt x="2221306" y="3616909"/>
                  </a:cubicBezTo>
                  <a:cubicBezTo>
                    <a:pt x="2221306" y="3615538"/>
                    <a:pt x="2221306" y="3613480"/>
                    <a:pt x="2221306" y="3612109"/>
                  </a:cubicBezTo>
                  <a:cubicBezTo>
                    <a:pt x="2221306" y="3607994"/>
                    <a:pt x="2220621" y="3603879"/>
                    <a:pt x="2220621" y="3599764"/>
                  </a:cubicBezTo>
                  <a:cubicBezTo>
                    <a:pt x="2220621" y="3597707"/>
                    <a:pt x="2219935" y="3595650"/>
                    <a:pt x="2219935" y="3593592"/>
                  </a:cubicBezTo>
                  <a:cubicBezTo>
                    <a:pt x="2219249" y="3589477"/>
                    <a:pt x="2219249" y="3585363"/>
                    <a:pt x="2218563" y="3581248"/>
                  </a:cubicBezTo>
                  <a:cubicBezTo>
                    <a:pt x="2218563" y="3579190"/>
                    <a:pt x="2217877" y="3577133"/>
                    <a:pt x="2217877" y="3574390"/>
                  </a:cubicBezTo>
                  <a:cubicBezTo>
                    <a:pt x="2217192" y="3569589"/>
                    <a:pt x="2216506" y="3565474"/>
                    <a:pt x="2215820" y="3560674"/>
                  </a:cubicBezTo>
                  <a:cubicBezTo>
                    <a:pt x="2215134" y="3558616"/>
                    <a:pt x="2215134" y="3556559"/>
                    <a:pt x="2214448" y="3554502"/>
                  </a:cubicBezTo>
                  <a:cubicBezTo>
                    <a:pt x="2213077" y="3548329"/>
                    <a:pt x="2212391" y="3542157"/>
                    <a:pt x="2211019" y="3535985"/>
                  </a:cubicBezTo>
                  <a:cubicBezTo>
                    <a:pt x="2211019" y="3534613"/>
                    <a:pt x="2210334" y="3533928"/>
                    <a:pt x="2210334" y="3532556"/>
                  </a:cubicBezTo>
                  <a:cubicBezTo>
                    <a:pt x="2208962" y="3525012"/>
                    <a:pt x="2206905" y="3516783"/>
                    <a:pt x="2204847" y="3508553"/>
                  </a:cubicBezTo>
                  <a:cubicBezTo>
                    <a:pt x="2204161" y="3506496"/>
                    <a:pt x="2203476" y="3504438"/>
                    <a:pt x="2203476" y="3502381"/>
                  </a:cubicBezTo>
                  <a:cubicBezTo>
                    <a:pt x="2202104" y="3496209"/>
                    <a:pt x="2200047" y="3490036"/>
                    <a:pt x="2198675" y="3483178"/>
                  </a:cubicBezTo>
                  <a:cubicBezTo>
                    <a:pt x="2197989" y="3479749"/>
                    <a:pt x="2196618" y="3477006"/>
                    <a:pt x="2195932" y="3473577"/>
                  </a:cubicBezTo>
                  <a:cubicBezTo>
                    <a:pt x="2194560" y="3468091"/>
                    <a:pt x="2192503" y="3461919"/>
                    <a:pt x="2190445" y="3455746"/>
                  </a:cubicBezTo>
                  <a:cubicBezTo>
                    <a:pt x="2189074" y="3452317"/>
                    <a:pt x="2188388" y="3448203"/>
                    <a:pt x="2187016" y="3444774"/>
                  </a:cubicBezTo>
                  <a:cubicBezTo>
                    <a:pt x="2184959" y="3438601"/>
                    <a:pt x="2182902" y="3432429"/>
                    <a:pt x="2180844" y="3426257"/>
                  </a:cubicBezTo>
                  <a:cubicBezTo>
                    <a:pt x="2179473" y="3422828"/>
                    <a:pt x="2178101" y="3418713"/>
                    <a:pt x="2176729" y="3415284"/>
                  </a:cubicBezTo>
                  <a:cubicBezTo>
                    <a:pt x="2174672" y="3408426"/>
                    <a:pt x="2171929" y="3400882"/>
                    <a:pt x="2169186" y="3394024"/>
                  </a:cubicBezTo>
                  <a:cubicBezTo>
                    <a:pt x="2167814" y="3390595"/>
                    <a:pt x="2166442" y="3387166"/>
                    <a:pt x="2165757" y="3383737"/>
                  </a:cubicBezTo>
                  <a:cubicBezTo>
                    <a:pt x="2161642" y="3372765"/>
                    <a:pt x="2157527" y="3361792"/>
                    <a:pt x="2153412" y="3350133"/>
                  </a:cubicBezTo>
                  <a:cubicBezTo>
                    <a:pt x="2153412" y="3350133"/>
                    <a:pt x="2038884" y="3685489"/>
                    <a:pt x="2153412" y="3740353"/>
                  </a:cubicBezTo>
                  <a:cubicBezTo>
                    <a:pt x="2153412" y="3740353"/>
                    <a:pt x="2153412" y="3740353"/>
                    <a:pt x="2153412" y="3740353"/>
                  </a:cubicBezTo>
                  <a:lnTo>
                    <a:pt x="2153412" y="3796589"/>
                  </a:lnTo>
                  <a:lnTo>
                    <a:pt x="2010766" y="3788359"/>
                  </a:lnTo>
                  <a:lnTo>
                    <a:pt x="2021739" y="3654628"/>
                  </a:lnTo>
                  <a:lnTo>
                    <a:pt x="2023796" y="3642970"/>
                  </a:lnTo>
                  <a:lnTo>
                    <a:pt x="2025168" y="3636112"/>
                  </a:lnTo>
                  <a:lnTo>
                    <a:pt x="2026539" y="3636112"/>
                  </a:lnTo>
                  <a:lnTo>
                    <a:pt x="2043684" y="3483864"/>
                  </a:lnTo>
                  <a:lnTo>
                    <a:pt x="2027225" y="3483178"/>
                  </a:lnTo>
                  <a:lnTo>
                    <a:pt x="2015566" y="3480435"/>
                  </a:lnTo>
                  <a:lnTo>
                    <a:pt x="1997050" y="3476320"/>
                  </a:lnTo>
                  <a:lnTo>
                    <a:pt x="2015566" y="3003804"/>
                  </a:lnTo>
                  <a:cubicBezTo>
                    <a:pt x="2016938" y="3003118"/>
                    <a:pt x="2018995" y="3002433"/>
                    <a:pt x="2020367" y="3001747"/>
                  </a:cubicBezTo>
                  <a:cubicBezTo>
                    <a:pt x="2021053" y="3001747"/>
                    <a:pt x="2021053" y="3001061"/>
                    <a:pt x="2021739" y="3001061"/>
                  </a:cubicBezTo>
                  <a:cubicBezTo>
                    <a:pt x="2023110" y="3000375"/>
                    <a:pt x="2024482" y="2999689"/>
                    <a:pt x="2025853" y="2998318"/>
                  </a:cubicBezTo>
                  <a:cubicBezTo>
                    <a:pt x="2026539" y="2997632"/>
                    <a:pt x="2027225" y="2997632"/>
                    <a:pt x="2027225" y="2996946"/>
                  </a:cubicBezTo>
                  <a:cubicBezTo>
                    <a:pt x="2028597" y="2996260"/>
                    <a:pt x="2029282" y="2994889"/>
                    <a:pt x="2030654" y="2993517"/>
                  </a:cubicBezTo>
                  <a:cubicBezTo>
                    <a:pt x="2031340" y="2992831"/>
                    <a:pt x="2032026" y="2992146"/>
                    <a:pt x="2032711" y="2991460"/>
                  </a:cubicBezTo>
                  <a:cubicBezTo>
                    <a:pt x="2033397" y="2990088"/>
                    <a:pt x="2034769" y="2989402"/>
                    <a:pt x="2035455" y="2988031"/>
                  </a:cubicBezTo>
                  <a:cubicBezTo>
                    <a:pt x="2036140" y="2987345"/>
                    <a:pt x="2036826" y="2985973"/>
                    <a:pt x="2037512" y="2984602"/>
                  </a:cubicBezTo>
                  <a:cubicBezTo>
                    <a:pt x="2038198" y="2983230"/>
                    <a:pt x="2038884" y="2981859"/>
                    <a:pt x="2039569" y="2981173"/>
                  </a:cubicBezTo>
                  <a:cubicBezTo>
                    <a:pt x="2040255" y="2979801"/>
                    <a:pt x="2040941" y="2978430"/>
                    <a:pt x="2040941" y="2977058"/>
                  </a:cubicBezTo>
                  <a:cubicBezTo>
                    <a:pt x="2041627" y="2975686"/>
                    <a:pt x="2041627" y="2975001"/>
                    <a:pt x="2042313" y="2973629"/>
                  </a:cubicBezTo>
                  <a:cubicBezTo>
                    <a:pt x="2042998" y="2971572"/>
                    <a:pt x="2042998" y="2970200"/>
                    <a:pt x="2043684" y="2968143"/>
                  </a:cubicBezTo>
                  <a:cubicBezTo>
                    <a:pt x="2043684" y="2966771"/>
                    <a:pt x="2044370" y="2966085"/>
                    <a:pt x="2044370" y="2964714"/>
                  </a:cubicBezTo>
                  <a:cubicBezTo>
                    <a:pt x="2045056" y="2961970"/>
                    <a:pt x="2045056" y="2958541"/>
                    <a:pt x="2045056" y="2955112"/>
                  </a:cubicBezTo>
                  <a:cubicBezTo>
                    <a:pt x="2045056" y="2928366"/>
                    <a:pt x="2029968" y="2906421"/>
                    <a:pt x="2010766" y="2906421"/>
                  </a:cubicBezTo>
                  <a:cubicBezTo>
                    <a:pt x="1991563" y="2906421"/>
                    <a:pt x="1976476" y="2928366"/>
                    <a:pt x="1976476" y="2955112"/>
                  </a:cubicBezTo>
                  <a:cubicBezTo>
                    <a:pt x="1976476" y="2959913"/>
                    <a:pt x="1977162" y="2964028"/>
                    <a:pt x="1977847" y="2968828"/>
                  </a:cubicBezTo>
                  <a:cubicBezTo>
                    <a:pt x="1977847" y="2969514"/>
                    <a:pt x="1978533" y="2970886"/>
                    <a:pt x="1978533" y="2971572"/>
                  </a:cubicBezTo>
                  <a:cubicBezTo>
                    <a:pt x="1979905" y="2975686"/>
                    <a:pt x="1981276" y="2979801"/>
                    <a:pt x="1982648" y="2983230"/>
                  </a:cubicBezTo>
                  <a:cubicBezTo>
                    <a:pt x="1982648" y="2983230"/>
                    <a:pt x="1982648" y="2983230"/>
                    <a:pt x="1982648" y="2983230"/>
                  </a:cubicBezTo>
                  <a:cubicBezTo>
                    <a:pt x="1984705" y="2986659"/>
                    <a:pt x="1986763" y="2990088"/>
                    <a:pt x="1989506" y="2992831"/>
                  </a:cubicBezTo>
                  <a:cubicBezTo>
                    <a:pt x="1989506" y="2992831"/>
                    <a:pt x="1990192" y="2993517"/>
                    <a:pt x="1990192" y="2993517"/>
                  </a:cubicBezTo>
                  <a:cubicBezTo>
                    <a:pt x="1992935" y="2996260"/>
                    <a:pt x="1995678" y="2999004"/>
                    <a:pt x="1999107" y="3000375"/>
                  </a:cubicBezTo>
                  <a:cubicBezTo>
                    <a:pt x="1999107" y="3000375"/>
                    <a:pt x="1999107" y="3000375"/>
                    <a:pt x="1999107" y="3000375"/>
                  </a:cubicBezTo>
                  <a:lnTo>
                    <a:pt x="1988134" y="3292526"/>
                  </a:lnTo>
                  <a:lnTo>
                    <a:pt x="1981276" y="3470834"/>
                  </a:lnTo>
                  <a:lnTo>
                    <a:pt x="1903781" y="3452317"/>
                  </a:lnTo>
                  <a:lnTo>
                    <a:pt x="1910639" y="3235605"/>
                  </a:lnTo>
                  <a:lnTo>
                    <a:pt x="1910639" y="3235605"/>
                  </a:lnTo>
                  <a:cubicBezTo>
                    <a:pt x="1912011" y="3234919"/>
                    <a:pt x="1912696" y="3234919"/>
                    <a:pt x="1914068" y="3234233"/>
                  </a:cubicBezTo>
                  <a:cubicBezTo>
                    <a:pt x="1914068" y="3234233"/>
                    <a:pt x="1914754" y="3234233"/>
                    <a:pt x="1914754" y="3233547"/>
                  </a:cubicBezTo>
                  <a:cubicBezTo>
                    <a:pt x="1915440" y="3232861"/>
                    <a:pt x="1916811" y="3232176"/>
                    <a:pt x="1917497" y="3231490"/>
                  </a:cubicBezTo>
                  <a:cubicBezTo>
                    <a:pt x="1918183" y="3230804"/>
                    <a:pt x="1918183" y="3230804"/>
                    <a:pt x="1918869" y="3230118"/>
                  </a:cubicBezTo>
                  <a:cubicBezTo>
                    <a:pt x="1919554" y="3229432"/>
                    <a:pt x="1920240" y="3228061"/>
                    <a:pt x="1920926" y="3227375"/>
                  </a:cubicBezTo>
                  <a:cubicBezTo>
                    <a:pt x="1921612" y="3226689"/>
                    <a:pt x="1921612" y="3226003"/>
                    <a:pt x="1922298" y="3225318"/>
                  </a:cubicBezTo>
                  <a:cubicBezTo>
                    <a:pt x="1922983" y="3224632"/>
                    <a:pt x="1923669" y="3223260"/>
                    <a:pt x="1924355" y="3221889"/>
                  </a:cubicBezTo>
                  <a:cubicBezTo>
                    <a:pt x="1925041" y="3221203"/>
                    <a:pt x="1925041" y="3219831"/>
                    <a:pt x="1925727" y="3219145"/>
                  </a:cubicBezTo>
                  <a:cubicBezTo>
                    <a:pt x="1926412" y="3217774"/>
                    <a:pt x="1926412" y="3217088"/>
                    <a:pt x="1927098" y="3215716"/>
                  </a:cubicBezTo>
                  <a:cubicBezTo>
                    <a:pt x="1927784" y="3214345"/>
                    <a:pt x="1927784" y="3213659"/>
                    <a:pt x="1928470" y="3212287"/>
                  </a:cubicBezTo>
                  <a:cubicBezTo>
                    <a:pt x="1928470" y="3210916"/>
                    <a:pt x="1929156" y="3210230"/>
                    <a:pt x="1929156" y="3208858"/>
                  </a:cubicBezTo>
                  <a:cubicBezTo>
                    <a:pt x="1929841" y="3207487"/>
                    <a:pt x="1929841" y="3205429"/>
                    <a:pt x="1929841" y="3204058"/>
                  </a:cubicBezTo>
                  <a:cubicBezTo>
                    <a:pt x="1929841" y="3203372"/>
                    <a:pt x="1929841" y="3202000"/>
                    <a:pt x="1930527" y="3201315"/>
                  </a:cubicBezTo>
                  <a:cubicBezTo>
                    <a:pt x="1930527" y="3198571"/>
                    <a:pt x="1931213" y="3195828"/>
                    <a:pt x="1931213" y="3193085"/>
                  </a:cubicBezTo>
                  <a:cubicBezTo>
                    <a:pt x="1931213" y="3169082"/>
                    <a:pt x="1920240" y="3149880"/>
                    <a:pt x="1907210" y="3149880"/>
                  </a:cubicBezTo>
                  <a:cubicBezTo>
                    <a:pt x="1894180" y="3149880"/>
                    <a:pt x="1883207" y="3169082"/>
                    <a:pt x="1883207" y="3193085"/>
                  </a:cubicBezTo>
                  <a:cubicBezTo>
                    <a:pt x="1883207" y="3197200"/>
                    <a:pt x="1883893" y="3201315"/>
                    <a:pt x="1884579" y="3204744"/>
                  </a:cubicBezTo>
                  <a:cubicBezTo>
                    <a:pt x="1884579" y="3205429"/>
                    <a:pt x="1884579" y="3206115"/>
                    <a:pt x="1885264" y="3206801"/>
                  </a:cubicBezTo>
                  <a:cubicBezTo>
                    <a:pt x="1885950" y="3210230"/>
                    <a:pt x="1886636" y="3214345"/>
                    <a:pt x="1888008" y="3217088"/>
                  </a:cubicBezTo>
                  <a:cubicBezTo>
                    <a:pt x="1888008" y="3217088"/>
                    <a:pt x="1888008" y="3217088"/>
                    <a:pt x="1888008" y="3217088"/>
                  </a:cubicBezTo>
                  <a:cubicBezTo>
                    <a:pt x="1889379" y="3220517"/>
                    <a:pt x="1890751" y="3223260"/>
                    <a:pt x="1892808" y="3226003"/>
                  </a:cubicBezTo>
                  <a:cubicBezTo>
                    <a:pt x="1892808" y="3226003"/>
                    <a:pt x="1892808" y="3226689"/>
                    <a:pt x="1893494" y="3226689"/>
                  </a:cubicBezTo>
                  <a:cubicBezTo>
                    <a:pt x="1895551" y="3229432"/>
                    <a:pt x="1897609" y="3231490"/>
                    <a:pt x="1899666" y="3232861"/>
                  </a:cubicBezTo>
                  <a:lnTo>
                    <a:pt x="1899666" y="3232861"/>
                  </a:lnTo>
                  <a:lnTo>
                    <a:pt x="1893494" y="3428314"/>
                  </a:lnTo>
                  <a:lnTo>
                    <a:pt x="1892808" y="3448888"/>
                  </a:lnTo>
                  <a:lnTo>
                    <a:pt x="1863319" y="3442030"/>
                  </a:lnTo>
                  <a:lnTo>
                    <a:pt x="1739875" y="3412541"/>
                  </a:lnTo>
                  <a:lnTo>
                    <a:pt x="1737132" y="3195142"/>
                  </a:lnTo>
                  <a:lnTo>
                    <a:pt x="1753591" y="3195142"/>
                  </a:lnTo>
                  <a:lnTo>
                    <a:pt x="1753591" y="3161538"/>
                  </a:lnTo>
                  <a:lnTo>
                    <a:pt x="1758391" y="3158795"/>
                  </a:lnTo>
                  <a:lnTo>
                    <a:pt x="1848231" y="3126562"/>
                  </a:lnTo>
                  <a:lnTo>
                    <a:pt x="1853718" y="3041523"/>
                  </a:lnTo>
                  <a:lnTo>
                    <a:pt x="1821485" y="3031922"/>
                  </a:lnTo>
                  <a:lnTo>
                    <a:pt x="1829715" y="2787777"/>
                  </a:lnTo>
                  <a:lnTo>
                    <a:pt x="1868805" y="2768575"/>
                  </a:lnTo>
                  <a:lnTo>
                    <a:pt x="1876349" y="2667076"/>
                  </a:lnTo>
                  <a:lnTo>
                    <a:pt x="1837258" y="2651303"/>
                  </a:lnTo>
                  <a:lnTo>
                    <a:pt x="1836573" y="2650617"/>
                  </a:lnTo>
                  <a:lnTo>
                    <a:pt x="1849603" y="2395500"/>
                  </a:lnTo>
                  <a:cubicBezTo>
                    <a:pt x="1849603" y="2395500"/>
                    <a:pt x="1849603" y="2395500"/>
                    <a:pt x="1849603" y="2395500"/>
                  </a:cubicBezTo>
                  <a:lnTo>
                    <a:pt x="1851660" y="2358466"/>
                  </a:lnTo>
                  <a:cubicBezTo>
                    <a:pt x="1853718" y="2359838"/>
                    <a:pt x="1856461" y="2361895"/>
                    <a:pt x="1858518" y="2363267"/>
                  </a:cubicBezTo>
                  <a:lnTo>
                    <a:pt x="1862633" y="2274113"/>
                  </a:lnTo>
                  <a:cubicBezTo>
                    <a:pt x="1859890" y="2272056"/>
                    <a:pt x="1857147" y="2269312"/>
                    <a:pt x="1853718" y="2267255"/>
                  </a:cubicBezTo>
                  <a:lnTo>
                    <a:pt x="1859890" y="2138325"/>
                  </a:lnTo>
                  <a:lnTo>
                    <a:pt x="1863319" y="2071802"/>
                  </a:lnTo>
                  <a:cubicBezTo>
                    <a:pt x="1864005" y="2072488"/>
                    <a:pt x="1864005" y="2072488"/>
                    <a:pt x="1864690" y="2073174"/>
                  </a:cubicBezTo>
                  <a:lnTo>
                    <a:pt x="1866062" y="2047799"/>
                  </a:lnTo>
                  <a:cubicBezTo>
                    <a:pt x="1867434" y="2049856"/>
                    <a:pt x="1869491" y="2051228"/>
                    <a:pt x="1870863" y="2053285"/>
                  </a:cubicBezTo>
                  <a:lnTo>
                    <a:pt x="1875663" y="1946301"/>
                  </a:lnTo>
                  <a:cubicBezTo>
                    <a:pt x="1873606" y="1944243"/>
                    <a:pt x="1871548" y="1941500"/>
                    <a:pt x="1869491" y="1938757"/>
                  </a:cubicBezTo>
                  <a:lnTo>
                    <a:pt x="1873606" y="1852346"/>
                  </a:lnTo>
                  <a:lnTo>
                    <a:pt x="1881150" y="1699413"/>
                  </a:lnTo>
                  <a:cubicBezTo>
                    <a:pt x="1882521" y="1700784"/>
                    <a:pt x="1883207" y="1702842"/>
                    <a:pt x="1884579" y="1704213"/>
                  </a:cubicBezTo>
                  <a:lnTo>
                    <a:pt x="1888693" y="1654836"/>
                  </a:lnTo>
                  <a:cubicBezTo>
                    <a:pt x="1890065" y="1656893"/>
                    <a:pt x="1891437" y="1658950"/>
                    <a:pt x="1892808" y="1661008"/>
                  </a:cubicBezTo>
                  <a:lnTo>
                    <a:pt x="1914754" y="1547165"/>
                  </a:lnTo>
                  <a:cubicBezTo>
                    <a:pt x="1914754" y="1546479"/>
                    <a:pt x="1914068" y="1546479"/>
                    <a:pt x="1914068" y="1545793"/>
                  </a:cubicBezTo>
                  <a:lnTo>
                    <a:pt x="1917497" y="1538250"/>
                  </a:lnTo>
                  <a:cubicBezTo>
                    <a:pt x="1916125" y="1536192"/>
                    <a:pt x="1914754" y="1534135"/>
                    <a:pt x="1913382" y="1531392"/>
                  </a:cubicBezTo>
                  <a:lnTo>
                    <a:pt x="1920240" y="1494358"/>
                  </a:lnTo>
                  <a:cubicBezTo>
                    <a:pt x="1914068" y="1484071"/>
                    <a:pt x="1907210" y="1474470"/>
                    <a:pt x="1900352" y="1464183"/>
                  </a:cubicBezTo>
                  <a:cubicBezTo>
                    <a:pt x="1898980" y="1462126"/>
                    <a:pt x="1897609" y="1460068"/>
                    <a:pt x="1896237" y="1458011"/>
                  </a:cubicBezTo>
                  <a:cubicBezTo>
                    <a:pt x="1889379" y="1447724"/>
                    <a:pt x="1883207" y="1438123"/>
                    <a:pt x="1876349" y="1427836"/>
                  </a:cubicBezTo>
                  <a:cubicBezTo>
                    <a:pt x="1874977" y="1425778"/>
                    <a:pt x="1873606" y="1424407"/>
                    <a:pt x="1872920" y="1422349"/>
                  </a:cubicBezTo>
                  <a:cubicBezTo>
                    <a:pt x="1866062" y="1412748"/>
                    <a:pt x="1859204" y="1402461"/>
                    <a:pt x="1852346" y="1392174"/>
                  </a:cubicBezTo>
                  <a:cubicBezTo>
                    <a:pt x="1851660" y="1391488"/>
                    <a:pt x="1850974" y="1390117"/>
                    <a:pt x="1850289" y="1389431"/>
                  </a:cubicBezTo>
                  <a:cubicBezTo>
                    <a:pt x="1842745" y="1379144"/>
                    <a:pt x="1835201" y="1368171"/>
                    <a:pt x="1827657" y="1357884"/>
                  </a:cubicBezTo>
                  <a:cubicBezTo>
                    <a:pt x="1826286" y="1355827"/>
                    <a:pt x="1824914" y="1353769"/>
                    <a:pt x="1823542" y="1351712"/>
                  </a:cubicBezTo>
                  <a:cubicBezTo>
                    <a:pt x="1815999" y="1340739"/>
                    <a:pt x="1807769" y="1330452"/>
                    <a:pt x="1799539" y="1319479"/>
                  </a:cubicBezTo>
                  <a:cubicBezTo>
                    <a:pt x="1798854" y="1318108"/>
                    <a:pt x="1798168" y="1317422"/>
                    <a:pt x="1797482" y="1316050"/>
                  </a:cubicBezTo>
                  <a:cubicBezTo>
                    <a:pt x="1789938" y="1305763"/>
                    <a:pt x="1781709" y="1295476"/>
                    <a:pt x="1773479" y="1284504"/>
                  </a:cubicBezTo>
                  <a:cubicBezTo>
                    <a:pt x="1772107" y="1283132"/>
                    <a:pt x="1771422" y="1281760"/>
                    <a:pt x="1770050" y="1280389"/>
                  </a:cubicBezTo>
                  <a:cubicBezTo>
                    <a:pt x="1761135" y="1269416"/>
                    <a:pt x="1752905" y="1258443"/>
                    <a:pt x="1743990" y="1248156"/>
                  </a:cubicBezTo>
                  <a:cubicBezTo>
                    <a:pt x="1742618" y="1246785"/>
                    <a:pt x="1741246" y="1244727"/>
                    <a:pt x="1739875" y="1243356"/>
                  </a:cubicBezTo>
                  <a:cubicBezTo>
                    <a:pt x="1721358" y="1221410"/>
                    <a:pt x="1702156" y="1198779"/>
                    <a:pt x="1682268" y="1176833"/>
                  </a:cubicBezTo>
                  <a:cubicBezTo>
                    <a:pt x="1680896" y="1175461"/>
                    <a:pt x="1679524" y="1174090"/>
                    <a:pt x="1678153" y="1172718"/>
                  </a:cubicBezTo>
                  <a:cubicBezTo>
                    <a:pt x="1668552" y="1161745"/>
                    <a:pt x="1658265" y="1151458"/>
                    <a:pt x="1647978" y="1140486"/>
                  </a:cubicBezTo>
                  <a:cubicBezTo>
                    <a:pt x="1646606" y="1139114"/>
                    <a:pt x="1645234" y="1137742"/>
                    <a:pt x="1644549" y="1136371"/>
                  </a:cubicBezTo>
                  <a:cubicBezTo>
                    <a:pt x="1623289" y="1115111"/>
                    <a:pt x="1601343" y="1093851"/>
                    <a:pt x="1578026" y="1073277"/>
                  </a:cubicBezTo>
                  <a:cubicBezTo>
                    <a:pt x="1576654" y="1071906"/>
                    <a:pt x="1575283" y="1070534"/>
                    <a:pt x="1573225" y="1069162"/>
                  </a:cubicBezTo>
                  <a:cubicBezTo>
                    <a:pt x="1561567" y="1058875"/>
                    <a:pt x="1550594" y="1049274"/>
                    <a:pt x="1538250" y="1038987"/>
                  </a:cubicBezTo>
                  <a:cubicBezTo>
                    <a:pt x="1537564" y="1038301"/>
                    <a:pt x="1536192" y="1037616"/>
                    <a:pt x="1535506" y="1036930"/>
                  </a:cubicBezTo>
                  <a:cubicBezTo>
                    <a:pt x="1523848" y="1027329"/>
                    <a:pt x="1512189" y="1017727"/>
                    <a:pt x="1499845" y="1008126"/>
                  </a:cubicBezTo>
                  <a:cubicBezTo>
                    <a:pt x="1499159" y="1007440"/>
                    <a:pt x="1497787" y="1006755"/>
                    <a:pt x="1497102" y="1006069"/>
                  </a:cubicBezTo>
                  <a:cubicBezTo>
                    <a:pt x="1484757" y="996468"/>
                    <a:pt x="1472413" y="987552"/>
                    <a:pt x="1459383" y="978637"/>
                  </a:cubicBezTo>
                  <a:cubicBezTo>
                    <a:pt x="1457325" y="977265"/>
                    <a:pt x="1455268" y="975894"/>
                    <a:pt x="1453896" y="974522"/>
                  </a:cubicBezTo>
                  <a:cubicBezTo>
                    <a:pt x="1440866" y="965607"/>
                    <a:pt x="1427836" y="956691"/>
                    <a:pt x="1414806" y="947776"/>
                  </a:cubicBezTo>
                  <a:cubicBezTo>
                    <a:pt x="1414806" y="947776"/>
                    <a:pt x="1414806" y="947776"/>
                    <a:pt x="1414806" y="947776"/>
                  </a:cubicBezTo>
                  <a:lnTo>
                    <a:pt x="1412062" y="834619"/>
                  </a:lnTo>
                  <a:cubicBezTo>
                    <a:pt x="1418920" y="839419"/>
                    <a:pt x="1425778" y="844220"/>
                    <a:pt x="1432636" y="849021"/>
                  </a:cubicBezTo>
                  <a:lnTo>
                    <a:pt x="1432636" y="781126"/>
                  </a:lnTo>
                  <a:cubicBezTo>
                    <a:pt x="1422349" y="772897"/>
                    <a:pt x="1412748" y="764667"/>
                    <a:pt x="1402461" y="757123"/>
                  </a:cubicBezTo>
                  <a:cubicBezTo>
                    <a:pt x="1399718" y="755066"/>
                    <a:pt x="1396975" y="753009"/>
                    <a:pt x="1394232" y="750951"/>
                  </a:cubicBezTo>
                  <a:cubicBezTo>
                    <a:pt x="1386688" y="745465"/>
                    <a:pt x="1379144" y="739293"/>
                    <a:pt x="1371600" y="734492"/>
                  </a:cubicBezTo>
                  <a:cubicBezTo>
                    <a:pt x="1368857" y="732435"/>
                    <a:pt x="1365428" y="730377"/>
                    <a:pt x="1362685" y="728320"/>
                  </a:cubicBezTo>
                  <a:cubicBezTo>
                    <a:pt x="1355141" y="722833"/>
                    <a:pt x="1347597" y="717347"/>
                    <a:pt x="1340053" y="712546"/>
                  </a:cubicBezTo>
                  <a:cubicBezTo>
                    <a:pt x="1337310" y="711175"/>
                    <a:pt x="1335253" y="709117"/>
                    <a:pt x="1332510" y="707746"/>
                  </a:cubicBezTo>
                  <a:cubicBezTo>
                    <a:pt x="1323594" y="701574"/>
                    <a:pt x="1314679" y="696087"/>
                    <a:pt x="1305078" y="690601"/>
                  </a:cubicBezTo>
                  <a:cubicBezTo>
                    <a:pt x="1304392" y="689915"/>
                    <a:pt x="1303020" y="689229"/>
                    <a:pt x="1302334" y="688543"/>
                  </a:cubicBezTo>
                  <a:cubicBezTo>
                    <a:pt x="1259129" y="662483"/>
                    <a:pt x="1215238" y="641223"/>
                    <a:pt x="1171347" y="623392"/>
                  </a:cubicBezTo>
                  <a:lnTo>
                    <a:pt x="1171347" y="464287"/>
                  </a:lnTo>
                  <a:lnTo>
                    <a:pt x="1179576" y="465658"/>
                  </a:lnTo>
                  <a:lnTo>
                    <a:pt x="1179576" y="454000"/>
                  </a:lnTo>
                  <a:lnTo>
                    <a:pt x="1171347" y="452628"/>
                  </a:lnTo>
                  <a:lnTo>
                    <a:pt x="1171347" y="329184"/>
                  </a:lnTo>
                  <a:lnTo>
                    <a:pt x="1161060" y="329184"/>
                  </a:lnTo>
                  <a:lnTo>
                    <a:pt x="1161060" y="449885"/>
                  </a:lnTo>
                  <a:lnTo>
                    <a:pt x="1036930" y="432054"/>
                  </a:lnTo>
                  <a:lnTo>
                    <a:pt x="1036930" y="192710"/>
                  </a:lnTo>
                  <a:lnTo>
                    <a:pt x="1020471" y="192710"/>
                  </a:lnTo>
                  <a:lnTo>
                    <a:pt x="1020471" y="579501"/>
                  </a:lnTo>
                  <a:cubicBezTo>
                    <a:pt x="1003326" y="576758"/>
                    <a:pt x="986181" y="574701"/>
                    <a:pt x="969036" y="572643"/>
                  </a:cubicBezTo>
                  <a:lnTo>
                    <a:pt x="969036" y="0"/>
                  </a:lnTo>
                  <a:lnTo>
                    <a:pt x="952576" y="0"/>
                  </a:lnTo>
                  <a:lnTo>
                    <a:pt x="952576" y="570586"/>
                  </a:lnTo>
                  <a:cubicBezTo>
                    <a:pt x="940232" y="570586"/>
                    <a:pt x="929945" y="569900"/>
                    <a:pt x="919658" y="569214"/>
                  </a:cubicBezTo>
                  <a:close/>
                  <a:moveTo>
                    <a:pt x="89840" y="3671088"/>
                  </a:moveTo>
                  <a:lnTo>
                    <a:pt x="56236" y="3669030"/>
                  </a:lnTo>
                  <a:lnTo>
                    <a:pt x="8230" y="3666287"/>
                  </a:lnTo>
                  <a:lnTo>
                    <a:pt x="8230" y="3603193"/>
                  </a:lnTo>
                  <a:cubicBezTo>
                    <a:pt x="8230" y="3603193"/>
                    <a:pt x="8230" y="3603193"/>
                    <a:pt x="8230" y="3603193"/>
                  </a:cubicBezTo>
                  <a:cubicBezTo>
                    <a:pt x="9601" y="3603193"/>
                    <a:pt x="10973" y="3602508"/>
                    <a:pt x="11659" y="3602508"/>
                  </a:cubicBezTo>
                  <a:cubicBezTo>
                    <a:pt x="12345" y="3602508"/>
                    <a:pt x="12345" y="3602508"/>
                    <a:pt x="13030" y="3602508"/>
                  </a:cubicBezTo>
                  <a:cubicBezTo>
                    <a:pt x="14402" y="3601822"/>
                    <a:pt x="15774" y="3601822"/>
                    <a:pt x="17145" y="3601136"/>
                  </a:cubicBezTo>
                  <a:cubicBezTo>
                    <a:pt x="17831" y="3601136"/>
                    <a:pt x="17831" y="3601136"/>
                    <a:pt x="18517" y="3600450"/>
                  </a:cubicBezTo>
                  <a:cubicBezTo>
                    <a:pt x="19888" y="3599764"/>
                    <a:pt x="21260" y="3599079"/>
                    <a:pt x="23317" y="3598393"/>
                  </a:cubicBezTo>
                  <a:cubicBezTo>
                    <a:pt x="24003" y="3598393"/>
                    <a:pt x="24003" y="3598393"/>
                    <a:pt x="24003" y="3597707"/>
                  </a:cubicBezTo>
                  <a:cubicBezTo>
                    <a:pt x="25375" y="3597021"/>
                    <a:pt x="27432" y="3596335"/>
                    <a:pt x="28804" y="3594964"/>
                  </a:cubicBezTo>
                  <a:cubicBezTo>
                    <a:pt x="28804" y="3594964"/>
                    <a:pt x="29490" y="3594964"/>
                    <a:pt x="29490" y="3594278"/>
                  </a:cubicBezTo>
                  <a:cubicBezTo>
                    <a:pt x="31547" y="3592906"/>
                    <a:pt x="32919" y="3592221"/>
                    <a:pt x="34976" y="3590849"/>
                  </a:cubicBezTo>
                  <a:cubicBezTo>
                    <a:pt x="34976" y="3590849"/>
                    <a:pt x="34976" y="3590849"/>
                    <a:pt x="35662" y="3590849"/>
                  </a:cubicBezTo>
                  <a:cubicBezTo>
                    <a:pt x="37719" y="3589477"/>
                    <a:pt x="39777" y="3588106"/>
                    <a:pt x="41834" y="3586048"/>
                  </a:cubicBezTo>
                  <a:cubicBezTo>
                    <a:pt x="41834" y="3586048"/>
                    <a:pt x="41834" y="3586048"/>
                    <a:pt x="41834" y="3586048"/>
                  </a:cubicBezTo>
                  <a:cubicBezTo>
                    <a:pt x="62408" y="3568903"/>
                    <a:pt x="82982" y="3535985"/>
                    <a:pt x="85725" y="3472206"/>
                  </a:cubicBezTo>
                  <a:cubicBezTo>
                    <a:pt x="85725" y="3472206"/>
                    <a:pt x="85725" y="3472206"/>
                    <a:pt x="85725" y="3472206"/>
                  </a:cubicBezTo>
                  <a:lnTo>
                    <a:pt x="89840" y="3472206"/>
                  </a:lnTo>
                  <a:lnTo>
                    <a:pt x="89840" y="3671088"/>
                  </a:lnTo>
                  <a:close/>
                  <a:moveTo>
                    <a:pt x="194082" y="3677260"/>
                  </a:moveTo>
                  <a:lnTo>
                    <a:pt x="165278" y="3675888"/>
                  </a:lnTo>
                  <a:lnTo>
                    <a:pt x="165278" y="3492094"/>
                  </a:lnTo>
                  <a:lnTo>
                    <a:pt x="231115" y="3540100"/>
                  </a:lnTo>
                  <a:lnTo>
                    <a:pt x="248946" y="3653943"/>
                  </a:lnTo>
                  <a:lnTo>
                    <a:pt x="250317" y="3654628"/>
                  </a:lnTo>
                  <a:lnTo>
                    <a:pt x="251689" y="3675202"/>
                  </a:lnTo>
                  <a:lnTo>
                    <a:pt x="252375" y="3681375"/>
                  </a:lnTo>
                  <a:lnTo>
                    <a:pt x="194082" y="3677260"/>
                  </a:lnTo>
                  <a:close/>
                  <a:moveTo>
                    <a:pt x="1615745" y="3199943"/>
                  </a:moveTo>
                  <a:lnTo>
                    <a:pt x="1678153" y="3175940"/>
                  </a:lnTo>
                  <a:lnTo>
                    <a:pt x="1678153" y="3193085"/>
                  </a:lnTo>
                  <a:lnTo>
                    <a:pt x="1690497" y="3193085"/>
                  </a:lnTo>
                  <a:lnTo>
                    <a:pt x="1690497" y="3399511"/>
                  </a:lnTo>
                  <a:lnTo>
                    <a:pt x="1603401" y="3378937"/>
                  </a:lnTo>
                  <a:lnTo>
                    <a:pt x="1594485" y="3208173"/>
                  </a:lnTo>
                  <a:lnTo>
                    <a:pt x="1615745" y="3199943"/>
                  </a:lnTo>
                  <a:close/>
                  <a:moveTo>
                    <a:pt x="1034187" y="443027"/>
                  </a:moveTo>
                  <a:lnTo>
                    <a:pt x="1158316" y="460858"/>
                  </a:lnTo>
                  <a:lnTo>
                    <a:pt x="1158316" y="617220"/>
                  </a:lnTo>
                  <a:cubicBezTo>
                    <a:pt x="1117854" y="602133"/>
                    <a:pt x="1076020" y="590474"/>
                    <a:pt x="1034187" y="582244"/>
                  </a:cubicBezTo>
                  <a:lnTo>
                    <a:pt x="1034187" y="443027"/>
                  </a:lnTo>
                  <a:close/>
                </a:path>
              </a:pathLst>
            </a:custGeom>
            <a:solidFill>
              <a:srgbClr val="A1E2E0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07B48C5-C8E0-4CDB-017F-0A629C5660ED}"/>
                </a:ext>
              </a:extLst>
            </p:cNvPr>
            <p:cNvSpPr/>
            <p:nvPr/>
          </p:nvSpPr>
          <p:spPr>
            <a:xfrm>
              <a:off x="8498702" y="2619159"/>
              <a:ext cx="1023607" cy="896732"/>
            </a:xfrm>
            <a:custGeom>
              <a:avLst/>
              <a:gdLst>
                <a:gd name="connsiteX0" fmla="*/ 629920 w 1023607"/>
                <a:gd name="connsiteY0" fmla="*/ 39687 h 896732"/>
                <a:gd name="connsiteX1" fmla="*/ 516077 w 1023607"/>
                <a:gd name="connsiteY1" fmla="*/ 9511 h 896732"/>
                <a:gd name="connsiteX2" fmla="*/ 366573 w 1023607"/>
                <a:gd name="connsiteY2" fmla="*/ 93865 h 896732"/>
                <a:gd name="connsiteX3" fmla="*/ 269875 w 1023607"/>
                <a:gd name="connsiteY3" fmla="*/ 243369 h 896732"/>
                <a:gd name="connsiteX4" fmla="*/ 195808 w 1023607"/>
                <a:gd name="connsiteY4" fmla="*/ 377100 h 896732"/>
                <a:gd name="connsiteX5" fmla="*/ 90195 w 1023607"/>
                <a:gd name="connsiteY5" fmla="*/ 478599 h 896732"/>
                <a:gd name="connsiteX6" fmla="*/ 355 w 1023607"/>
                <a:gd name="connsiteY6" fmla="*/ 626046 h 896732"/>
                <a:gd name="connsiteX7" fmla="*/ 837717 w 1023607"/>
                <a:gd name="connsiteY7" fmla="*/ 868133 h 896732"/>
                <a:gd name="connsiteX8" fmla="*/ 992022 w 1023607"/>
                <a:gd name="connsiteY8" fmla="*/ 541692 h 896732"/>
                <a:gd name="connsiteX9" fmla="*/ 909726 w 1023607"/>
                <a:gd name="connsiteY9" fmla="*/ 436079 h 896732"/>
                <a:gd name="connsiteX10" fmla="*/ 867892 w 1023607"/>
                <a:gd name="connsiteY10" fmla="*/ 318121 h 896732"/>
                <a:gd name="connsiteX11" fmla="*/ 790397 w 1023607"/>
                <a:gd name="connsiteY11" fmla="*/ 202221 h 896732"/>
                <a:gd name="connsiteX12" fmla="*/ 695757 w 1023607"/>
                <a:gd name="connsiteY12" fmla="*/ 51345 h 896732"/>
                <a:gd name="connsiteX13" fmla="*/ 629920 w 1023607"/>
                <a:gd name="connsiteY13" fmla="*/ 39687 h 89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3607" h="896732">
                  <a:moveTo>
                    <a:pt x="629920" y="39687"/>
                  </a:moveTo>
                  <a:cubicBezTo>
                    <a:pt x="629920" y="39687"/>
                    <a:pt x="568198" y="-23407"/>
                    <a:pt x="516077" y="9511"/>
                  </a:cubicBezTo>
                  <a:cubicBezTo>
                    <a:pt x="463270" y="43116"/>
                    <a:pt x="354228" y="44487"/>
                    <a:pt x="366573" y="93865"/>
                  </a:cubicBezTo>
                  <a:cubicBezTo>
                    <a:pt x="378917" y="143242"/>
                    <a:pt x="240385" y="176161"/>
                    <a:pt x="269875" y="243369"/>
                  </a:cubicBezTo>
                  <a:cubicBezTo>
                    <a:pt x="300050" y="309892"/>
                    <a:pt x="252044" y="357212"/>
                    <a:pt x="195808" y="377100"/>
                  </a:cubicBezTo>
                  <a:cubicBezTo>
                    <a:pt x="139573" y="396988"/>
                    <a:pt x="50419" y="398360"/>
                    <a:pt x="90195" y="478599"/>
                  </a:cubicBezTo>
                  <a:cubicBezTo>
                    <a:pt x="129971" y="558837"/>
                    <a:pt x="-7874" y="562952"/>
                    <a:pt x="355" y="626046"/>
                  </a:cubicBezTo>
                  <a:cubicBezTo>
                    <a:pt x="8585" y="689139"/>
                    <a:pt x="605917" y="989520"/>
                    <a:pt x="837717" y="868133"/>
                  </a:cubicBezTo>
                  <a:cubicBezTo>
                    <a:pt x="1069518" y="746746"/>
                    <a:pt x="1035913" y="569810"/>
                    <a:pt x="992022" y="541692"/>
                  </a:cubicBezTo>
                  <a:cubicBezTo>
                    <a:pt x="948131" y="513574"/>
                    <a:pt x="914527" y="510145"/>
                    <a:pt x="909726" y="436079"/>
                  </a:cubicBezTo>
                  <a:cubicBezTo>
                    <a:pt x="904926" y="362013"/>
                    <a:pt x="915213" y="358584"/>
                    <a:pt x="867892" y="318121"/>
                  </a:cubicBezTo>
                  <a:cubicBezTo>
                    <a:pt x="820572" y="277659"/>
                    <a:pt x="797941" y="261886"/>
                    <a:pt x="790397" y="202221"/>
                  </a:cubicBezTo>
                  <a:cubicBezTo>
                    <a:pt x="780796" y="121983"/>
                    <a:pt x="732790" y="86321"/>
                    <a:pt x="695757" y="51345"/>
                  </a:cubicBezTo>
                  <a:cubicBezTo>
                    <a:pt x="658723" y="16369"/>
                    <a:pt x="629920" y="39687"/>
                    <a:pt x="629920" y="39687"/>
                  </a:cubicBezTo>
                  <a:close/>
                </a:path>
              </a:pathLst>
            </a:custGeom>
            <a:solidFill>
              <a:srgbClr val="155D77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4282D07-39E3-0E5E-B10B-A9417CA54D41}"/>
                </a:ext>
              </a:extLst>
            </p:cNvPr>
            <p:cNvSpPr/>
            <p:nvPr/>
          </p:nvSpPr>
          <p:spPr>
            <a:xfrm>
              <a:off x="10156636" y="2363151"/>
              <a:ext cx="740031" cy="1711186"/>
            </a:xfrm>
            <a:custGeom>
              <a:avLst/>
              <a:gdLst>
                <a:gd name="connsiteX0" fmla="*/ 330556 w 740031"/>
                <a:gd name="connsiteY0" fmla="*/ 1711187 h 1711186"/>
                <a:gd name="connsiteX1" fmla="*/ 322326 w 740031"/>
                <a:gd name="connsiteY1" fmla="*/ 87212 h 1711186"/>
                <a:gd name="connsiteX2" fmla="*/ 237973 w 740031"/>
                <a:gd name="connsiteY2" fmla="*/ 236717 h 1711186"/>
                <a:gd name="connsiteX3" fmla="*/ 0 w 740031"/>
                <a:gd name="connsiteY3" fmla="*/ 1342226 h 1711186"/>
                <a:gd name="connsiteX4" fmla="*/ 330556 w 740031"/>
                <a:gd name="connsiteY4" fmla="*/ 1711187 h 171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031" h="1711186">
                  <a:moveTo>
                    <a:pt x="330556" y="1711187"/>
                  </a:moveTo>
                  <a:cubicBezTo>
                    <a:pt x="1193292" y="1551395"/>
                    <a:pt x="443713" y="255919"/>
                    <a:pt x="322326" y="87212"/>
                  </a:cubicBezTo>
                  <a:cubicBezTo>
                    <a:pt x="222199" y="-52691"/>
                    <a:pt x="152248" y="-38975"/>
                    <a:pt x="237973" y="236717"/>
                  </a:cubicBezTo>
                  <a:cubicBezTo>
                    <a:pt x="348386" y="590590"/>
                    <a:pt x="324383" y="1502704"/>
                    <a:pt x="0" y="1342226"/>
                  </a:cubicBezTo>
                  <a:lnTo>
                    <a:pt x="330556" y="1711187"/>
                  </a:lnTo>
                  <a:close/>
                </a:path>
              </a:pathLst>
            </a:custGeom>
            <a:gradFill>
              <a:gsLst>
                <a:gs pos="0">
                  <a:srgbClr val="FFDC2E"/>
                </a:gs>
                <a:gs pos="50000">
                  <a:srgbClr val="EECC29"/>
                </a:gs>
                <a:gs pos="100000">
                  <a:srgbClr val="DDBC24"/>
                </a:gs>
              </a:gsLst>
              <a:lin ang="5092306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F00C4B3-3983-0AB9-E0E9-DDB481E014ED}"/>
                </a:ext>
              </a:extLst>
            </p:cNvPr>
            <p:cNvSpPr/>
            <p:nvPr/>
          </p:nvSpPr>
          <p:spPr>
            <a:xfrm>
              <a:off x="8242568" y="3150543"/>
              <a:ext cx="2194786" cy="2222699"/>
            </a:xfrm>
            <a:custGeom>
              <a:avLst/>
              <a:gdLst>
                <a:gd name="connsiteX0" fmla="*/ 1726845 w 2194786"/>
                <a:gd name="connsiteY0" fmla="*/ 183816 h 2222699"/>
                <a:gd name="connsiteX1" fmla="*/ 1070534 w 2194786"/>
                <a:gd name="connsiteY1" fmla="*/ 161184 h 2222699"/>
                <a:gd name="connsiteX2" fmla="*/ 0 w 2194786"/>
                <a:gd name="connsiteY2" fmla="*/ 8937 h 2222699"/>
                <a:gd name="connsiteX3" fmla="*/ 0 w 2194786"/>
                <a:gd name="connsiteY3" fmla="*/ 8937 h 2222699"/>
                <a:gd name="connsiteX4" fmla="*/ 0 w 2194786"/>
                <a:gd name="connsiteY4" fmla="*/ 2051249 h 2222699"/>
                <a:gd name="connsiteX5" fmla="*/ 171450 w 2194786"/>
                <a:gd name="connsiteY5" fmla="*/ 2222699 h 2222699"/>
                <a:gd name="connsiteX6" fmla="*/ 1973047 w 2194786"/>
                <a:gd name="connsiteY6" fmla="*/ 2222699 h 2222699"/>
                <a:gd name="connsiteX7" fmla="*/ 2101291 w 2194786"/>
                <a:gd name="connsiteY7" fmla="*/ 1468319 h 2222699"/>
                <a:gd name="connsiteX8" fmla="*/ 2055343 w 2194786"/>
                <a:gd name="connsiteY8" fmla="*/ 567864 h 2222699"/>
                <a:gd name="connsiteX9" fmla="*/ 1726845 w 2194786"/>
                <a:gd name="connsiteY9" fmla="*/ 183816 h 222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4786" h="2222699">
                  <a:moveTo>
                    <a:pt x="1726845" y="183816"/>
                  </a:moveTo>
                  <a:cubicBezTo>
                    <a:pt x="1564996" y="110435"/>
                    <a:pt x="1399718" y="71344"/>
                    <a:pt x="1070534" y="161184"/>
                  </a:cubicBezTo>
                  <a:cubicBezTo>
                    <a:pt x="687172" y="266112"/>
                    <a:pt x="368274" y="-56900"/>
                    <a:pt x="0" y="8937"/>
                  </a:cubicBezTo>
                  <a:lnTo>
                    <a:pt x="0" y="8937"/>
                  </a:lnTo>
                  <a:lnTo>
                    <a:pt x="0" y="2051249"/>
                  </a:lnTo>
                  <a:cubicBezTo>
                    <a:pt x="0" y="2145890"/>
                    <a:pt x="76809" y="2222699"/>
                    <a:pt x="171450" y="2222699"/>
                  </a:cubicBezTo>
                  <a:lnTo>
                    <a:pt x="1973047" y="2222699"/>
                  </a:lnTo>
                  <a:cubicBezTo>
                    <a:pt x="1943557" y="1968268"/>
                    <a:pt x="1928470" y="1582848"/>
                    <a:pt x="2101291" y="1468319"/>
                  </a:cubicBezTo>
                  <a:cubicBezTo>
                    <a:pt x="2315947" y="1326359"/>
                    <a:pt x="2099920" y="706396"/>
                    <a:pt x="2055343" y="567864"/>
                  </a:cubicBezTo>
                  <a:cubicBezTo>
                    <a:pt x="1990878" y="364867"/>
                    <a:pt x="1920926" y="272284"/>
                    <a:pt x="1726845" y="183816"/>
                  </a:cubicBezTo>
                  <a:close/>
                </a:path>
              </a:pathLst>
            </a:custGeom>
            <a:gradFill>
              <a:gsLst>
                <a:gs pos="0">
                  <a:srgbClr val="25CD98"/>
                </a:gs>
                <a:gs pos="50000">
                  <a:srgbClr val="21C38F"/>
                </a:gs>
                <a:gs pos="100000">
                  <a:srgbClr val="1EBA86"/>
                </a:gs>
              </a:gsLst>
              <a:lin ang="5730241" scaled="1"/>
            </a:gra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5" name="Graphic 67">
              <a:extLst>
                <a:ext uri="{FF2B5EF4-FFF2-40B4-BE49-F238E27FC236}">
                  <a16:creationId xmlns:a16="http://schemas.microsoft.com/office/drawing/2014/main" id="{D3B80B6C-7D88-B661-5D50-594316EA97BE}"/>
                </a:ext>
              </a:extLst>
            </p:cNvPr>
            <p:cNvGrpSpPr/>
            <p:nvPr/>
          </p:nvGrpSpPr>
          <p:grpSpPr>
            <a:xfrm>
              <a:off x="8902178" y="2680792"/>
              <a:ext cx="508435" cy="811488"/>
              <a:chOff x="8902178" y="2680792"/>
              <a:chExt cx="508435" cy="811488"/>
            </a:xfrm>
          </p:grpSpPr>
          <p:grpSp>
            <p:nvGrpSpPr>
              <p:cNvPr id="76" name="Graphic 67">
                <a:extLst>
                  <a:ext uri="{FF2B5EF4-FFF2-40B4-BE49-F238E27FC236}">
                    <a16:creationId xmlns:a16="http://schemas.microsoft.com/office/drawing/2014/main" id="{1ED035DC-F547-D73E-DD92-F4898788BA6A}"/>
                  </a:ext>
                </a:extLst>
              </p:cNvPr>
              <p:cNvGrpSpPr/>
              <p:nvPr/>
            </p:nvGrpSpPr>
            <p:grpSpPr>
              <a:xfrm>
                <a:off x="8902178" y="2687866"/>
                <a:ext cx="508435" cy="804414"/>
                <a:chOff x="8902178" y="2687866"/>
                <a:chExt cx="508435" cy="804414"/>
              </a:xfrm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31FBFC16-00C2-3444-0959-78004DE27A8F}"/>
                    </a:ext>
                  </a:extLst>
                </p:cNvPr>
                <p:cNvSpPr/>
                <p:nvPr/>
              </p:nvSpPr>
              <p:spPr>
                <a:xfrm>
                  <a:off x="8947334" y="2761961"/>
                  <a:ext cx="463279" cy="730319"/>
                </a:xfrm>
                <a:custGeom>
                  <a:avLst/>
                  <a:gdLst>
                    <a:gd name="connsiteX0" fmla="*/ 291016 w 463279"/>
                    <a:gd name="connsiteY0" fmla="*/ 540165 h 730319"/>
                    <a:gd name="connsiteX1" fmla="*/ 118195 w 463279"/>
                    <a:gd name="connsiteY1" fmla="*/ 186293 h 730319"/>
                    <a:gd name="connsiteX2" fmla="*/ 33841 w 463279"/>
                    <a:gd name="connsiteY2" fmla="*/ 35417 h 730319"/>
                    <a:gd name="connsiteX3" fmla="*/ 31784 w 463279"/>
                    <a:gd name="connsiteY3" fmla="*/ 537422 h 730319"/>
                    <a:gd name="connsiteX4" fmla="*/ 413775 w 463279"/>
                    <a:gd name="connsiteY4" fmla="*/ 709558 h 730319"/>
                    <a:gd name="connsiteX5" fmla="*/ 291016 w 463279"/>
                    <a:gd name="connsiteY5" fmla="*/ 540165 h 73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3279" h="730319">
                      <a:moveTo>
                        <a:pt x="291016" y="540165"/>
                      </a:moveTo>
                      <a:cubicBezTo>
                        <a:pt x="226551" y="482558"/>
                        <a:pt x="137397" y="370773"/>
                        <a:pt x="118195" y="186293"/>
                      </a:cubicBezTo>
                      <a:cubicBezTo>
                        <a:pt x="88020" y="-109287"/>
                        <a:pt x="33841" y="35417"/>
                        <a:pt x="33841" y="35417"/>
                      </a:cubicBezTo>
                      <a:cubicBezTo>
                        <a:pt x="33841" y="35417"/>
                        <a:pt x="-40911" y="334425"/>
                        <a:pt x="31784" y="537422"/>
                      </a:cubicBezTo>
                      <a:cubicBezTo>
                        <a:pt x="31784" y="537422"/>
                        <a:pt x="184032" y="805570"/>
                        <a:pt x="413775" y="709558"/>
                      </a:cubicBezTo>
                      <a:cubicBezTo>
                        <a:pt x="574938" y="640978"/>
                        <a:pt x="291016" y="540165"/>
                        <a:pt x="291016" y="540165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89B55322-2BE4-BDF7-8B00-81DB710E0B9D}"/>
                    </a:ext>
                  </a:extLst>
                </p:cNvPr>
                <p:cNvSpPr/>
                <p:nvPr/>
              </p:nvSpPr>
              <p:spPr>
                <a:xfrm>
                  <a:off x="8946885" y="2927597"/>
                  <a:ext cx="188595" cy="247656"/>
                </a:xfrm>
                <a:custGeom>
                  <a:avLst/>
                  <a:gdLst>
                    <a:gd name="connsiteX0" fmla="*/ 0 w 188595"/>
                    <a:gd name="connsiteY0" fmla="*/ 159189 h 247656"/>
                    <a:gd name="connsiteX1" fmla="*/ 188595 w 188595"/>
                    <a:gd name="connsiteY1" fmla="*/ 247657 h 247656"/>
                    <a:gd name="connsiteX2" fmla="*/ 188595 w 188595"/>
                    <a:gd name="connsiteY2" fmla="*/ 247657 h 247656"/>
                    <a:gd name="connsiteX3" fmla="*/ 137160 w 188595"/>
                    <a:gd name="connsiteY3" fmla="*/ 95409 h 247656"/>
                    <a:gd name="connsiteX4" fmla="*/ 6172 w 188595"/>
                    <a:gd name="connsiteY4" fmla="*/ 42603 h 247656"/>
                    <a:gd name="connsiteX5" fmla="*/ 0 w 188595"/>
                    <a:gd name="connsiteY5" fmla="*/ 159189 h 247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8595" h="247656">
                      <a:moveTo>
                        <a:pt x="0" y="159189"/>
                      </a:moveTo>
                      <a:cubicBezTo>
                        <a:pt x="34976" y="207195"/>
                        <a:pt x="91212" y="245599"/>
                        <a:pt x="188595" y="247657"/>
                      </a:cubicBezTo>
                      <a:cubicBezTo>
                        <a:pt x="188595" y="247657"/>
                        <a:pt x="188595" y="247657"/>
                        <a:pt x="188595" y="247657"/>
                      </a:cubicBezTo>
                      <a:cubicBezTo>
                        <a:pt x="170764" y="216110"/>
                        <a:pt x="151562" y="150273"/>
                        <a:pt x="137160" y="95409"/>
                      </a:cubicBezTo>
                      <a:cubicBezTo>
                        <a:pt x="124816" y="48089"/>
                        <a:pt x="16459" y="-59582"/>
                        <a:pt x="6172" y="42603"/>
                      </a:cubicBezTo>
                      <a:cubicBezTo>
                        <a:pt x="2743" y="78950"/>
                        <a:pt x="0" y="118726"/>
                        <a:pt x="0" y="159189"/>
                      </a:cubicBez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80AEB75F-9B5D-C704-93A9-9798C5DCDBF9}"/>
                    </a:ext>
                  </a:extLst>
                </p:cNvPr>
                <p:cNvSpPr/>
                <p:nvPr/>
              </p:nvSpPr>
              <p:spPr>
                <a:xfrm>
                  <a:off x="8902178" y="2687866"/>
                  <a:ext cx="367121" cy="481786"/>
                </a:xfrm>
                <a:custGeom>
                  <a:avLst/>
                  <a:gdLst>
                    <a:gd name="connsiteX0" fmla="*/ 290224 w 367121"/>
                    <a:gd name="connsiteY0" fmla="*/ 480529 h 481786"/>
                    <a:gd name="connsiteX1" fmla="*/ 74882 w 367121"/>
                    <a:gd name="connsiteY1" fmla="*/ 342684 h 481786"/>
                    <a:gd name="connsiteX2" fmla="*/ 3559 w 367121"/>
                    <a:gd name="connsiteY2" fmla="*/ 278904 h 481786"/>
                    <a:gd name="connsiteX3" fmla="*/ 53622 w 367121"/>
                    <a:gd name="connsiteY3" fmla="*/ 223354 h 481786"/>
                    <a:gd name="connsiteX4" fmla="*/ 170894 w 367121"/>
                    <a:gd name="connsiteY4" fmla="*/ 469 h 481786"/>
                    <a:gd name="connsiteX5" fmla="*/ 290224 w 367121"/>
                    <a:gd name="connsiteY5" fmla="*/ 480529 h 48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121" h="481786">
                      <a:moveTo>
                        <a:pt x="290224" y="480529"/>
                      </a:moveTo>
                      <a:cubicBezTo>
                        <a:pt x="234674" y="489445"/>
                        <a:pt x="171580" y="451726"/>
                        <a:pt x="74882" y="342684"/>
                      </a:cubicBezTo>
                      <a:cubicBezTo>
                        <a:pt x="74882" y="342684"/>
                        <a:pt x="22761" y="348170"/>
                        <a:pt x="3559" y="278904"/>
                      </a:cubicBezTo>
                      <a:cubicBezTo>
                        <a:pt x="-16329" y="204838"/>
                        <a:pt x="53622" y="223354"/>
                        <a:pt x="53622" y="223354"/>
                      </a:cubicBezTo>
                      <a:cubicBezTo>
                        <a:pt x="53622" y="223354"/>
                        <a:pt x="58423" y="-11875"/>
                        <a:pt x="170894" y="469"/>
                      </a:cubicBezTo>
                      <a:cubicBezTo>
                        <a:pt x="474018" y="34759"/>
                        <a:pt x="351260" y="470928"/>
                        <a:pt x="290224" y="480529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11F8F8A0-CDAB-2CA5-BFB6-0496F0C1C5E0}"/>
                  </a:ext>
                </a:extLst>
              </p:cNvPr>
              <p:cNvSpPr/>
              <p:nvPr/>
            </p:nvSpPr>
            <p:spPr>
              <a:xfrm>
                <a:off x="8915132" y="2680792"/>
                <a:ext cx="359615" cy="257466"/>
              </a:xfrm>
              <a:custGeom>
                <a:avLst/>
                <a:gdLst>
                  <a:gd name="connsiteX0" fmla="*/ 287556 w 359615"/>
                  <a:gd name="connsiteY0" fmla="*/ 106985 h 257466"/>
                  <a:gd name="connsiteX1" fmla="*/ 262868 w 359615"/>
                  <a:gd name="connsiteY1" fmla="*/ 157734 h 257466"/>
                  <a:gd name="connsiteX2" fmla="*/ 181943 w 359615"/>
                  <a:gd name="connsiteY2" fmla="*/ 170079 h 257466"/>
                  <a:gd name="connsiteX3" fmla="*/ 127765 w 359615"/>
                  <a:gd name="connsiteY3" fmla="*/ 224257 h 257466"/>
                  <a:gd name="connsiteX4" fmla="*/ 70158 w 359615"/>
                  <a:gd name="connsiteY4" fmla="*/ 236601 h 257466"/>
                  <a:gd name="connsiteX5" fmla="*/ 42040 w 359615"/>
                  <a:gd name="connsiteY5" fmla="*/ 230429 h 257466"/>
                  <a:gd name="connsiteX6" fmla="*/ 3635 w 359615"/>
                  <a:gd name="connsiteY6" fmla="*/ 122758 h 257466"/>
                  <a:gd name="connsiteX7" fmla="*/ 131880 w 359615"/>
                  <a:gd name="connsiteY7" fmla="*/ 0 h 257466"/>
                  <a:gd name="connsiteX8" fmla="*/ 297158 w 359615"/>
                  <a:gd name="connsiteY8" fmla="*/ 43891 h 257466"/>
                  <a:gd name="connsiteX9" fmla="*/ 358880 w 359615"/>
                  <a:gd name="connsiteY9" fmla="*/ 182423 h 257466"/>
                  <a:gd name="connsiteX10" fmla="*/ 330762 w 359615"/>
                  <a:gd name="connsiteY10" fmla="*/ 173508 h 257466"/>
                  <a:gd name="connsiteX11" fmla="*/ 287556 w 359615"/>
                  <a:gd name="connsiteY11" fmla="*/ 106985 h 25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9615" h="257466">
                    <a:moveTo>
                      <a:pt x="287556" y="106985"/>
                    </a:moveTo>
                    <a:cubicBezTo>
                      <a:pt x="287556" y="106985"/>
                      <a:pt x="301272" y="141961"/>
                      <a:pt x="262868" y="157734"/>
                    </a:cubicBezTo>
                    <a:cubicBezTo>
                      <a:pt x="224463" y="173508"/>
                      <a:pt x="205260" y="139903"/>
                      <a:pt x="181943" y="170079"/>
                    </a:cubicBezTo>
                    <a:cubicBezTo>
                      <a:pt x="159312" y="200254"/>
                      <a:pt x="151768" y="236601"/>
                      <a:pt x="127765" y="224257"/>
                    </a:cubicBezTo>
                    <a:cubicBezTo>
                      <a:pt x="103076" y="211912"/>
                      <a:pt x="81816" y="208483"/>
                      <a:pt x="70158" y="236601"/>
                    </a:cubicBezTo>
                    <a:cubicBezTo>
                      <a:pt x="57813" y="264719"/>
                      <a:pt x="48212" y="266091"/>
                      <a:pt x="42040" y="230429"/>
                    </a:cubicBezTo>
                    <a:cubicBezTo>
                      <a:pt x="35182" y="194767"/>
                      <a:pt x="-13510" y="159792"/>
                      <a:pt x="3635" y="122758"/>
                    </a:cubicBezTo>
                    <a:cubicBezTo>
                      <a:pt x="20780" y="85725"/>
                      <a:pt x="98275" y="0"/>
                      <a:pt x="131880" y="0"/>
                    </a:cubicBezTo>
                    <a:cubicBezTo>
                      <a:pt x="165484" y="0"/>
                      <a:pt x="266982" y="10287"/>
                      <a:pt x="297158" y="43891"/>
                    </a:cubicBezTo>
                    <a:cubicBezTo>
                      <a:pt x="327333" y="77496"/>
                      <a:pt x="353393" y="152934"/>
                      <a:pt x="358880" y="182423"/>
                    </a:cubicBezTo>
                    <a:cubicBezTo>
                      <a:pt x="364366" y="212598"/>
                      <a:pt x="337620" y="194767"/>
                      <a:pt x="330762" y="173508"/>
                    </a:cubicBezTo>
                    <a:cubicBezTo>
                      <a:pt x="321846" y="150190"/>
                      <a:pt x="320475" y="108357"/>
                      <a:pt x="287556" y="106985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26D2CC6-4E0A-4887-3F03-0284766D3C57}"/>
                </a:ext>
              </a:extLst>
            </p:cNvPr>
            <p:cNvSpPr/>
            <p:nvPr/>
          </p:nvSpPr>
          <p:spPr>
            <a:xfrm>
              <a:off x="10189375" y="2166442"/>
              <a:ext cx="291051" cy="382251"/>
            </a:xfrm>
            <a:custGeom>
              <a:avLst/>
              <a:gdLst>
                <a:gd name="connsiteX0" fmla="*/ 177802 w 291051"/>
                <a:gd name="connsiteY0" fmla="*/ 314782 h 382251"/>
                <a:gd name="connsiteX1" fmla="*/ 116080 w 291051"/>
                <a:gd name="connsiteY1" fmla="*/ 229743 h 382251"/>
                <a:gd name="connsiteX2" fmla="*/ 29669 w 291051"/>
                <a:gd name="connsiteY2" fmla="*/ 111100 h 382251"/>
                <a:gd name="connsiteX3" fmla="*/ 29669 w 291051"/>
                <a:gd name="connsiteY3" fmla="*/ 61722 h 382251"/>
                <a:gd name="connsiteX4" fmla="*/ 76303 w 291051"/>
                <a:gd name="connsiteY4" fmla="*/ 80925 h 382251"/>
                <a:gd name="connsiteX5" fmla="*/ 83847 w 291051"/>
                <a:gd name="connsiteY5" fmla="*/ 15088 h 382251"/>
                <a:gd name="connsiteX6" fmla="*/ 164086 w 291051"/>
                <a:gd name="connsiteY6" fmla="*/ 0 h 382251"/>
                <a:gd name="connsiteX7" fmla="*/ 142826 w 291051"/>
                <a:gd name="connsiteY7" fmla="*/ 39091 h 382251"/>
                <a:gd name="connsiteX8" fmla="*/ 127053 w 291051"/>
                <a:gd name="connsiteY8" fmla="*/ 76810 h 382251"/>
                <a:gd name="connsiteX9" fmla="*/ 159971 w 291051"/>
                <a:gd name="connsiteY9" fmla="*/ 54864 h 382251"/>
                <a:gd name="connsiteX10" fmla="*/ 215521 w 291051"/>
                <a:gd name="connsiteY10" fmla="*/ 61036 h 382251"/>
                <a:gd name="connsiteX11" fmla="*/ 259412 w 291051"/>
                <a:gd name="connsiteY11" fmla="*/ 85039 h 382251"/>
                <a:gd name="connsiteX12" fmla="*/ 285472 w 291051"/>
                <a:gd name="connsiteY12" fmla="*/ 110414 h 382251"/>
                <a:gd name="connsiteX13" fmla="*/ 284101 w 291051"/>
                <a:gd name="connsiteY13" fmla="*/ 218085 h 382251"/>
                <a:gd name="connsiteX14" fmla="*/ 265584 w 291051"/>
                <a:gd name="connsiteY14" fmla="*/ 379933 h 382251"/>
                <a:gd name="connsiteX15" fmla="*/ 177802 w 291051"/>
                <a:gd name="connsiteY15" fmla="*/ 314782 h 38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051" h="382251">
                  <a:moveTo>
                    <a:pt x="177802" y="314782"/>
                  </a:moveTo>
                  <a:cubicBezTo>
                    <a:pt x="177802" y="314782"/>
                    <a:pt x="151741" y="248260"/>
                    <a:pt x="116080" y="229743"/>
                  </a:cubicBezTo>
                  <a:cubicBezTo>
                    <a:pt x="79732" y="211227"/>
                    <a:pt x="64645" y="131674"/>
                    <a:pt x="29669" y="111100"/>
                  </a:cubicBezTo>
                  <a:cubicBezTo>
                    <a:pt x="-5307" y="90526"/>
                    <a:pt x="-14222" y="54178"/>
                    <a:pt x="29669" y="61722"/>
                  </a:cubicBezTo>
                  <a:cubicBezTo>
                    <a:pt x="73560" y="69266"/>
                    <a:pt x="76303" y="80925"/>
                    <a:pt x="76303" y="80925"/>
                  </a:cubicBezTo>
                  <a:cubicBezTo>
                    <a:pt x="76303" y="80925"/>
                    <a:pt x="63273" y="29490"/>
                    <a:pt x="83847" y="15088"/>
                  </a:cubicBezTo>
                  <a:cubicBezTo>
                    <a:pt x="104421" y="686"/>
                    <a:pt x="135282" y="0"/>
                    <a:pt x="164086" y="0"/>
                  </a:cubicBezTo>
                  <a:cubicBezTo>
                    <a:pt x="192889" y="0"/>
                    <a:pt x="168886" y="31547"/>
                    <a:pt x="142826" y="39091"/>
                  </a:cubicBezTo>
                  <a:cubicBezTo>
                    <a:pt x="116080" y="46635"/>
                    <a:pt x="127053" y="76810"/>
                    <a:pt x="127053" y="76810"/>
                  </a:cubicBezTo>
                  <a:cubicBezTo>
                    <a:pt x="127053" y="76810"/>
                    <a:pt x="142826" y="74067"/>
                    <a:pt x="159971" y="54864"/>
                  </a:cubicBezTo>
                  <a:cubicBezTo>
                    <a:pt x="177116" y="35662"/>
                    <a:pt x="203862" y="29490"/>
                    <a:pt x="215521" y="61036"/>
                  </a:cubicBezTo>
                  <a:cubicBezTo>
                    <a:pt x="215521" y="61036"/>
                    <a:pt x="250497" y="46635"/>
                    <a:pt x="259412" y="85039"/>
                  </a:cubicBezTo>
                  <a:cubicBezTo>
                    <a:pt x="259412" y="85039"/>
                    <a:pt x="280672" y="87097"/>
                    <a:pt x="285472" y="110414"/>
                  </a:cubicBezTo>
                  <a:cubicBezTo>
                    <a:pt x="290273" y="133731"/>
                    <a:pt x="295759" y="179680"/>
                    <a:pt x="284101" y="218085"/>
                  </a:cubicBezTo>
                  <a:cubicBezTo>
                    <a:pt x="272442" y="256489"/>
                    <a:pt x="317019" y="371018"/>
                    <a:pt x="265584" y="379933"/>
                  </a:cubicBezTo>
                  <a:cubicBezTo>
                    <a:pt x="214149" y="388849"/>
                    <a:pt x="199062" y="373075"/>
                    <a:pt x="177802" y="314782"/>
                  </a:cubicBez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844E157-3335-AEA8-A4A3-29A654A2D2A4}"/>
                </a:ext>
              </a:extLst>
            </p:cNvPr>
            <p:cNvSpPr/>
            <p:nvPr/>
          </p:nvSpPr>
          <p:spPr>
            <a:xfrm>
              <a:off x="9753717" y="2100044"/>
              <a:ext cx="808613" cy="301044"/>
            </a:xfrm>
            <a:custGeom>
              <a:avLst/>
              <a:gdLst>
                <a:gd name="connsiteX0" fmla="*/ 408405 w 808613"/>
                <a:gd name="connsiteY0" fmla="*/ 561 h 301044"/>
                <a:gd name="connsiteX1" fmla="*/ 538707 w 808613"/>
                <a:gd name="connsiteY1" fmla="*/ 88343 h 301044"/>
                <a:gd name="connsiteX2" fmla="*/ 712901 w 808613"/>
                <a:gd name="connsiteY2" fmla="*/ 223446 h 301044"/>
                <a:gd name="connsiteX3" fmla="*/ 804798 w 808613"/>
                <a:gd name="connsiteY3" fmla="*/ 299570 h 301044"/>
                <a:gd name="connsiteX4" fmla="*/ 586713 w 808613"/>
                <a:gd name="connsiteY4" fmla="*/ 206301 h 301044"/>
                <a:gd name="connsiteX5" fmla="*/ 420750 w 808613"/>
                <a:gd name="connsiteY5" fmla="*/ 82171 h 301044"/>
                <a:gd name="connsiteX6" fmla="*/ 49732 w 808613"/>
                <a:gd name="connsiteY6" fmla="*/ 188470 h 301044"/>
                <a:gd name="connsiteX7" fmla="*/ 88137 w 808613"/>
                <a:gd name="connsiteY7" fmla="*/ 135663 h 301044"/>
                <a:gd name="connsiteX8" fmla="*/ 295934 w 808613"/>
                <a:gd name="connsiteY8" fmla="*/ 72570 h 301044"/>
                <a:gd name="connsiteX9" fmla="*/ 408405 w 808613"/>
                <a:gd name="connsiteY9" fmla="*/ 561 h 30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8613" h="301044">
                  <a:moveTo>
                    <a:pt x="408405" y="561"/>
                  </a:moveTo>
                  <a:cubicBezTo>
                    <a:pt x="458469" y="-6297"/>
                    <a:pt x="502360" y="51310"/>
                    <a:pt x="538707" y="88343"/>
                  </a:cubicBezTo>
                  <a:cubicBezTo>
                    <a:pt x="583284" y="134292"/>
                    <a:pt x="638834" y="193271"/>
                    <a:pt x="712901" y="223446"/>
                  </a:cubicBezTo>
                  <a:cubicBezTo>
                    <a:pt x="786967" y="253621"/>
                    <a:pt x="820571" y="286539"/>
                    <a:pt x="804798" y="299570"/>
                  </a:cubicBezTo>
                  <a:cubicBezTo>
                    <a:pt x="788339" y="312600"/>
                    <a:pt x="643635" y="235790"/>
                    <a:pt x="586713" y="206301"/>
                  </a:cubicBezTo>
                  <a:cubicBezTo>
                    <a:pt x="519505" y="171325"/>
                    <a:pt x="459155" y="80114"/>
                    <a:pt x="420750" y="82171"/>
                  </a:cubicBezTo>
                  <a:cubicBezTo>
                    <a:pt x="363143" y="84914"/>
                    <a:pt x="247242" y="176126"/>
                    <a:pt x="49732" y="188470"/>
                  </a:cubicBezTo>
                  <a:cubicBezTo>
                    <a:pt x="-32564" y="193956"/>
                    <a:pt x="-7875" y="155552"/>
                    <a:pt x="88137" y="135663"/>
                  </a:cubicBezTo>
                  <a:cubicBezTo>
                    <a:pt x="184149" y="115775"/>
                    <a:pt x="260958" y="98630"/>
                    <a:pt x="295934" y="72570"/>
                  </a:cubicBezTo>
                  <a:cubicBezTo>
                    <a:pt x="329538" y="47195"/>
                    <a:pt x="350798" y="8790"/>
                    <a:pt x="408405" y="561"/>
                  </a:cubicBezTo>
                  <a:close/>
                </a:path>
              </a:pathLst>
            </a:custGeom>
            <a:solidFill>
              <a:srgbClr val="155D77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58E7D8E-38DF-16CF-8FAC-9A3FF2C0C96A}"/>
                </a:ext>
              </a:extLst>
            </p:cNvPr>
            <p:cNvSpPr/>
            <p:nvPr/>
          </p:nvSpPr>
          <p:spPr>
            <a:xfrm>
              <a:off x="10369234" y="2236564"/>
              <a:ext cx="96709" cy="92301"/>
            </a:xfrm>
            <a:custGeom>
              <a:avLst/>
              <a:gdLst>
                <a:gd name="connsiteX0" fmla="*/ 0 w 96709"/>
                <a:gd name="connsiteY0" fmla="*/ 5316 h 92301"/>
                <a:gd name="connsiteX1" fmla="*/ 32918 w 96709"/>
                <a:gd name="connsiteY1" fmla="*/ 75267 h 92301"/>
                <a:gd name="connsiteX2" fmla="*/ 46634 w 96709"/>
                <a:gd name="connsiteY2" fmla="*/ 69781 h 92301"/>
                <a:gd name="connsiteX3" fmla="*/ 68580 w 96709"/>
                <a:gd name="connsiteY3" fmla="*/ 83497 h 92301"/>
                <a:gd name="connsiteX4" fmla="*/ 96698 w 96709"/>
                <a:gd name="connsiteY4" fmla="*/ 86240 h 92301"/>
                <a:gd name="connsiteX5" fmla="*/ 76810 w 96709"/>
                <a:gd name="connsiteY5" fmla="*/ 28633 h 92301"/>
                <a:gd name="connsiteX6" fmla="*/ 0 w 96709"/>
                <a:gd name="connsiteY6" fmla="*/ 5316 h 9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709" h="92301">
                  <a:moveTo>
                    <a:pt x="0" y="5316"/>
                  </a:moveTo>
                  <a:cubicBezTo>
                    <a:pt x="0" y="5316"/>
                    <a:pt x="19202" y="80754"/>
                    <a:pt x="32918" y="75267"/>
                  </a:cubicBezTo>
                  <a:cubicBezTo>
                    <a:pt x="46634" y="69781"/>
                    <a:pt x="46634" y="69781"/>
                    <a:pt x="46634" y="69781"/>
                  </a:cubicBezTo>
                  <a:cubicBezTo>
                    <a:pt x="46634" y="69781"/>
                    <a:pt x="60350" y="97213"/>
                    <a:pt x="68580" y="83497"/>
                  </a:cubicBezTo>
                  <a:cubicBezTo>
                    <a:pt x="68580" y="83497"/>
                    <a:pt x="97384" y="101328"/>
                    <a:pt x="96698" y="86240"/>
                  </a:cubicBezTo>
                  <a:cubicBezTo>
                    <a:pt x="96012" y="71153"/>
                    <a:pt x="96012" y="40292"/>
                    <a:pt x="76810" y="28633"/>
                  </a:cubicBezTo>
                  <a:cubicBezTo>
                    <a:pt x="57607" y="16974"/>
                    <a:pt x="3429" y="-11829"/>
                    <a:pt x="0" y="5316"/>
                  </a:cubicBez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40B4E33-5FB9-B331-4DB7-823B9B0D4A9F}"/>
                </a:ext>
              </a:extLst>
            </p:cNvPr>
            <p:cNvSpPr/>
            <p:nvPr/>
          </p:nvSpPr>
          <p:spPr>
            <a:xfrm>
              <a:off x="9181462" y="2213076"/>
              <a:ext cx="1412737" cy="2794476"/>
            </a:xfrm>
            <a:custGeom>
              <a:avLst/>
              <a:gdLst>
                <a:gd name="connsiteX0" fmla="*/ 691253 w 1412737"/>
                <a:gd name="connsiteY0" fmla="*/ 0 h 2794476"/>
                <a:gd name="connsiteX1" fmla="*/ 975174 w 1412737"/>
                <a:gd name="connsiteY1" fmla="*/ 312039 h 2794476"/>
                <a:gd name="connsiteX2" fmla="*/ 1314645 w 1412737"/>
                <a:gd name="connsiteY2" fmla="*/ 111099 h 2794476"/>
                <a:gd name="connsiteX3" fmla="*/ 1410657 w 1412737"/>
                <a:gd name="connsiteY3" fmla="*/ 179679 h 2794476"/>
                <a:gd name="connsiteX4" fmla="*/ 1281727 w 1412737"/>
                <a:gd name="connsiteY4" fmla="*/ 769468 h 2794476"/>
                <a:gd name="connsiteX5" fmla="*/ 1391455 w 1412737"/>
                <a:gd name="connsiteY5" fmla="*/ 2451735 h 2794476"/>
                <a:gd name="connsiteX6" fmla="*/ 601413 w 1412737"/>
                <a:gd name="connsiteY6" fmla="*/ 2772004 h 2794476"/>
                <a:gd name="connsiteX7" fmla="*/ 1338 w 1412737"/>
                <a:gd name="connsiteY7" fmla="*/ 2300859 h 2794476"/>
                <a:gd name="connsiteX8" fmla="*/ 251655 w 1412737"/>
                <a:gd name="connsiteY8" fmla="*/ 1534135 h 2794476"/>
                <a:gd name="connsiteX9" fmla="*/ 589069 w 1412737"/>
                <a:gd name="connsiteY9" fmla="*/ 705688 h 2794476"/>
                <a:gd name="connsiteX10" fmla="*/ 564380 w 1412737"/>
                <a:gd name="connsiteY10" fmla="*/ 31547 h 2794476"/>
                <a:gd name="connsiteX11" fmla="*/ 691253 w 1412737"/>
                <a:gd name="connsiteY11" fmla="*/ 0 h 279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37" h="2794476">
                  <a:moveTo>
                    <a:pt x="691253" y="0"/>
                  </a:moveTo>
                  <a:cubicBezTo>
                    <a:pt x="691253" y="0"/>
                    <a:pt x="783150" y="240030"/>
                    <a:pt x="975174" y="312039"/>
                  </a:cubicBezTo>
                  <a:cubicBezTo>
                    <a:pt x="975174" y="312039"/>
                    <a:pt x="1215204" y="275691"/>
                    <a:pt x="1314645" y="111099"/>
                  </a:cubicBezTo>
                  <a:cubicBezTo>
                    <a:pt x="1314645" y="111099"/>
                    <a:pt x="1390083" y="162534"/>
                    <a:pt x="1410657" y="179679"/>
                  </a:cubicBezTo>
                  <a:cubicBezTo>
                    <a:pt x="1431231" y="196824"/>
                    <a:pt x="1292700" y="616534"/>
                    <a:pt x="1281727" y="769468"/>
                  </a:cubicBezTo>
                  <a:cubicBezTo>
                    <a:pt x="1263210" y="1019099"/>
                    <a:pt x="1367452" y="2249424"/>
                    <a:pt x="1391455" y="2451735"/>
                  </a:cubicBezTo>
                  <a:cubicBezTo>
                    <a:pt x="1415458" y="2654046"/>
                    <a:pt x="1056099" y="2864587"/>
                    <a:pt x="601413" y="2772004"/>
                  </a:cubicBezTo>
                  <a:cubicBezTo>
                    <a:pt x="198163" y="2689708"/>
                    <a:pt x="-19236" y="2462022"/>
                    <a:pt x="1338" y="2300859"/>
                  </a:cubicBezTo>
                  <a:cubicBezTo>
                    <a:pt x="15740" y="2190445"/>
                    <a:pt x="172788" y="1619860"/>
                    <a:pt x="251655" y="1534135"/>
                  </a:cubicBezTo>
                  <a:cubicBezTo>
                    <a:pt x="330522" y="1448410"/>
                    <a:pt x="561637" y="1034872"/>
                    <a:pt x="589069" y="705688"/>
                  </a:cubicBezTo>
                  <a:cubicBezTo>
                    <a:pt x="591126" y="518465"/>
                    <a:pt x="543806" y="38405"/>
                    <a:pt x="564380" y="31547"/>
                  </a:cubicBezTo>
                  <a:cubicBezTo>
                    <a:pt x="584954" y="24689"/>
                    <a:pt x="691253" y="0"/>
                    <a:pt x="691253" y="0"/>
                  </a:cubicBezTo>
                  <a:close/>
                </a:path>
              </a:pathLst>
            </a:custGeom>
            <a:solidFill>
              <a:srgbClr val="2985A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D07D8FA-0C91-F02C-5339-3E512BEF119F}"/>
                </a:ext>
              </a:extLst>
            </p:cNvPr>
            <p:cNvSpPr/>
            <p:nvPr/>
          </p:nvSpPr>
          <p:spPr>
            <a:xfrm>
              <a:off x="8379728" y="1622602"/>
              <a:ext cx="971092" cy="282549"/>
            </a:xfrm>
            <a:custGeom>
              <a:avLst/>
              <a:gdLst>
                <a:gd name="connsiteX0" fmla="*/ 829818 w 971092"/>
                <a:gd name="connsiteY0" fmla="*/ 282549 h 282549"/>
                <a:gd name="connsiteX1" fmla="*/ 141275 w 971092"/>
                <a:gd name="connsiteY1" fmla="*/ 282549 h 282549"/>
                <a:gd name="connsiteX2" fmla="*/ 0 w 971092"/>
                <a:gd name="connsiteY2" fmla="*/ 141275 h 282549"/>
                <a:gd name="connsiteX3" fmla="*/ 0 w 971092"/>
                <a:gd name="connsiteY3" fmla="*/ 141275 h 282549"/>
                <a:gd name="connsiteX4" fmla="*/ 141275 w 971092"/>
                <a:gd name="connsiteY4" fmla="*/ 0 h 282549"/>
                <a:gd name="connsiteX5" fmla="*/ 829818 w 971092"/>
                <a:gd name="connsiteY5" fmla="*/ 0 h 282549"/>
                <a:gd name="connsiteX6" fmla="*/ 971093 w 971092"/>
                <a:gd name="connsiteY6" fmla="*/ 141275 h 282549"/>
                <a:gd name="connsiteX7" fmla="*/ 971093 w 971092"/>
                <a:gd name="connsiteY7" fmla="*/ 141275 h 282549"/>
                <a:gd name="connsiteX8" fmla="*/ 829818 w 971092"/>
                <a:gd name="connsiteY8" fmla="*/ 282549 h 28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092" h="282549">
                  <a:moveTo>
                    <a:pt x="829818" y="282549"/>
                  </a:moveTo>
                  <a:lnTo>
                    <a:pt x="141275" y="282549"/>
                  </a:lnTo>
                  <a:cubicBezTo>
                    <a:pt x="63779" y="282549"/>
                    <a:pt x="0" y="218770"/>
                    <a:pt x="0" y="141275"/>
                  </a:cubicBezTo>
                  <a:lnTo>
                    <a:pt x="0" y="141275"/>
                  </a:lnTo>
                  <a:cubicBezTo>
                    <a:pt x="0" y="63779"/>
                    <a:pt x="63779" y="0"/>
                    <a:pt x="141275" y="0"/>
                  </a:cubicBezTo>
                  <a:lnTo>
                    <a:pt x="829818" y="0"/>
                  </a:lnTo>
                  <a:cubicBezTo>
                    <a:pt x="907313" y="0"/>
                    <a:pt x="971093" y="63779"/>
                    <a:pt x="971093" y="141275"/>
                  </a:cubicBezTo>
                  <a:lnTo>
                    <a:pt x="971093" y="141275"/>
                  </a:lnTo>
                  <a:cubicBezTo>
                    <a:pt x="971093" y="218770"/>
                    <a:pt x="907999" y="282549"/>
                    <a:pt x="829818" y="282549"/>
                  </a:cubicBezTo>
                  <a:close/>
                </a:path>
              </a:pathLst>
            </a:custGeom>
            <a:solidFill>
              <a:srgbClr val="FFFFFF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6" name="Graphic 67">
              <a:extLst>
                <a:ext uri="{FF2B5EF4-FFF2-40B4-BE49-F238E27FC236}">
                  <a16:creationId xmlns:a16="http://schemas.microsoft.com/office/drawing/2014/main" id="{3CBE91C2-29EF-DBA0-7048-EB420C6D9A99}"/>
                </a:ext>
              </a:extLst>
            </p:cNvPr>
            <p:cNvGrpSpPr/>
            <p:nvPr/>
          </p:nvGrpSpPr>
          <p:grpSpPr>
            <a:xfrm>
              <a:off x="8469568" y="1703527"/>
              <a:ext cx="213969" cy="120015"/>
              <a:chOff x="8469568" y="1703527"/>
              <a:chExt cx="213969" cy="120015"/>
            </a:xfrm>
            <a:solidFill>
              <a:srgbClr val="F25069"/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02C5980-E65D-88C8-E9B4-A751D36F4C38}"/>
                  </a:ext>
                </a:extLst>
              </p:cNvPr>
              <p:cNvSpPr/>
              <p:nvPr/>
            </p:nvSpPr>
            <p:spPr>
              <a:xfrm>
                <a:off x="8645133" y="1733436"/>
                <a:ext cx="38404" cy="60882"/>
              </a:xfrm>
              <a:custGeom>
                <a:avLst/>
                <a:gdLst>
                  <a:gd name="connsiteX0" fmla="*/ 28118 w 38404"/>
                  <a:gd name="connsiteY0" fmla="*/ 266 h 60882"/>
                  <a:gd name="connsiteX1" fmla="*/ 4801 w 38404"/>
                  <a:gd name="connsiteY1" fmla="*/ 5752 h 60882"/>
                  <a:gd name="connsiteX2" fmla="*/ 0 w 38404"/>
                  <a:gd name="connsiteY2" fmla="*/ 11924 h 60882"/>
                  <a:gd name="connsiteX3" fmla="*/ 0 w 38404"/>
                  <a:gd name="connsiteY3" fmla="*/ 48958 h 60882"/>
                  <a:gd name="connsiteX4" fmla="*/ 4801 w 38404"/>
                  <a:gd name="connsiteY4" fmla="*/ 55130 h 60882"/>
                  <a:gd name="connsiteX5" fmla="*/ 28118 w 38404"/>
                  <a:gd name="connsiteY5" fmla="*/ 60616 h 60882"/>
                  <a:gd name="connsiteX6" fmla="*/ 38405 w 38404"/>
                  <a:gd name="connsiteY6" fmla="*/ 52387 h 60882"/>
                  <a:gd name="connsiteX7" fmla="*/ 38405 w 38404"/>
                  <a:gd name="connsiteY7" fmla="*/ 8495 h 60882"/>
                  <a:gd name="connsiteX8" fmla="*/ 28118 w 38404"/>
                  <a:gd name="connsiteY8" fmla="*/ 266 h 6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404" h="60882">
                    <a:moveTo>
                      <a:pt x="28118" y="266"/>
                    </a:moveTo>
                    <a:lnTo>
                      <a:pt x="4801" y="5752"/>
                    </a:lnTo>
                    <a:cubicBezTo>
                      <a:pt x="2058" y="6438"/>
                      <a:pt x="0" y="9181"/>
                      <a:pt x="0" y="11924"/>
                    </a:cubicBezTo>
                    <a:lnTo>
                      <a:pt x="0" y="48958"/>
                    </a:lnTo>
                    <a:cubicBezTo>
                      <a:pt x="0" y="51701"/>
                      <a:pt x="2058" y="54444"/>
                      <a:pt x="4801" y="55130"/>
                    </a:cubicBezTo>
                    <a:lnTo>
                      <a:pt x="28118" y="60616"/>
                    </a:lnTo>
                    <a:cubicBezTo>
                      <a:pt x="33604" y="61988"/>
                      <a:pt x="38405" y="57873"/>
                      <a:pt x="38405" y="52387"/>
                    </a:cubicBezTo>
                    <a:lnTo>
                      <a:pt x="38405" y="8495"/>
                    </a:lnTo>
                    <a:cubicBezTo>
                      <a:pt x="38405" y="3009"/>
                      <a:pt x="33604" y="-1106"/>
                      <a:pt x="28118" y="266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D73EFAA2-6C31-DDE7-5DF7-62B2909C5BE1}"/>
                  </a:ext>
                </a:extLst>
              </p:cNvPr>
              <p:cNvSpPr/>
              <p:nvPr/>
            </p:nvSpPr>
            <p:spPr>
              <a:xfrm>
                <a:off x="8469568" y="1703527"/>
                <a:ext cx="164592" cy="120015"/>
              </a:xfrm>
              <a:custGeom>
                <a:avLst/>
                <a:gdLst>
                  <a:gd name="connsiteX0" fmla="*/ 138531 w 164592"/>
                  <a:gd name="connsiteY0" fmla="*/ 0 h 120015"/>
                  <a:gd name="connsiteX1" fmla="*/ 26060 w 164592"/>
                  <a:gd name="connsiteY1" fmla="*/ 0 h 120015"/>
                  <a:gd name="connsiteX2" fmla="*/ 0 w 164592"/>
                  <a:gd name="connsiteY2" fmla="*/ 26060 h 120015"/>
                  <a:gd name="connsiteX3" fmla="*/ 0 w 164592"/>
                  <a:gd name="connsiteY3" fmla="*/ 93955 h 120015"/>
                  <a:gd name="connsiteX4" fmla="*/ 26060 w 164592"/>
                  <a:gd name="connsiteY4" fmla="*/ 120015 h 120015"/>
                  <a:gd name="connsiteX5" fmla="*/ 138531 w 164592"/>
                  <a:gd name="connsiteY5" fmla="*/ 120015 h 120015"/>
                  <a:gd name="connsiteX6" fmla="*/ 164592 w 164592"/>
                  <a:gd name="connsiteY6" fmla="*/ 93955 h 120015"/>
                  <a:gd name="connsiteX7" fmla="*/ 164592 w 164592"/>
                  <a:gd name="connsiteY7" fmla="*/ 26060 h 120015"/>
                  <a:gd name="connsiteX8" fmla="*/ 138531 w 164592"/>
                  <a:gd name="connsiteY8" fmla="*/ 0 h 120015"/>
                  <a:gd name="connsiteX9" fmla="*/ 28118 w 164592"/>
                  <a:gd name="connsiteY9" fmla="*/ 39776 h 120015"/>
                  <a:gd name="connsiteX10" fmla="*/ 17145 w 164592"/>
                  <a:gd name="connsiteY10" fmla="*/ 28804 h 120015"/>
                  <a:gd name="connsiteX11" fmla="*/ 28118 w 164592"/>
                  <a:gd name="connsiteY11" fmla="*/ 17831 h 120015"/>
                  <a:gd name="connsiteX12" fmla="*/ 39090 w 164592"/>
                  <a:gd name="connsiteY12" fmla="*/ 28804 h 120015"/>
                  <a:gd name="connsiteX13" fmla="*/ 28118 w 164592"/>
                  <a:gd name="connsiteY13" fmla="*/ 39776 h 120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4592" h="120015">
                    <a:moveTo>
                      <a:pt x="138531" y="0"/>
                    </a:moveTo>
                    <a:lnTo>
                      <a:pt x="26060" y="0"/>
                    </a:lnTo>
                    <a:cubicBezTo>
                      <a:pt x="11658" y="0"/>
                      <a:pt x="0" y="11659"/>
                      <a:pt x="0" y="26060"/>
                    </a:cubicBezTo>
                    <a:lnTo>
                      <a:pt x="0" y="93955"/>
                    </a:lnTo>
                    <a:cubicBezTo>
                      <a:pt x="0" y="108357"/>
                      <a:pt x="11658" y="120015"/>
                      <a:pt x="26060" y="120015"/>
                    </a:cubicBezTo>
                    <a:lnTo>
                      <a:pt x="138531" y="120015"/>
                    </a:lnTo>
                    <a:cubicBezTo>
                      <a:pt x="152933" y="120015"/>
                      <a:pt x="164592" y="108357"/>
                      <a:pt x="164592" y="93955"/>
                    </a:cubicBezTo>
                    <a:lnTo>
                      <a:pt x="164592" y="26060"/>
                    </a:lnTo>
                    <a:cubicBezTo>
                      <a:pt x="164592" y="12344"/>
                      <a:pt x="152933" y="0"/>
                      <a:pt x="138531" y="0"/>
                    </a:cubicBezTo>
                    <a:close/>
                    <a:moveTo>
                      <a:pt x="28118" y="39776"/>
                    </a:moveTo>
                    <a:cubicBezTo>
                      <a:pt x="21945" y="39776"/>
                      <a:pt x="17145" y="34976"/>
                      <a:pt x="17145" y="28804"/>
                    </a:cubicBezTo>
                    <a:cubicBezTo>
                      <a:pt x="17145" y="22631"/>
                      <a:pt x="21945" y="17831"/>
                      <a:pt x="28118" y="17831"/>
                    </a:cubicBezTo>
                    <a:cubicBezTo>
                      <a:pt x="34290" y="17831"/>
                      <a:pt x="39090" y="22631"/>
                      <a:pt x="39090" y="28804"/>
                    </a:cubicBezTo>
                    <a:cubicBezTo>
                      <a:pt x="39090" y="34290"/>
                      <a:pt x="34290" y="39776"/>
                      <a:pt x="28118" y="39776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9" name="Graphic 67">
              <a:extLst>
                <a:ext uri="{FF2B5EF4-FFF2-40B4-BE49-F238E27FC236}">
                  <a16:creationId xmlns:a16="http://schemas.microsoft.com/office/drawing/2014/main" id="{4D1CDE4E-F849-D187-BA9E-433A9DDE2936}"/>
                </a:ext>
              </a:extLst>
            </p:cNvPr>
            <p:cNvGrpSpPr/>
            <p:nvPr/>
          </p:nvGrpSpPr>
          <p:grpSpPr>
            <a:xfrm>
              <a:off x="8861160" y="1734388"/>
              <a:ext cx="301066" cy="58293"/>
              <a:chOff x="8861160" y="1734388"/>
              <a:chExt cx="301066" cy="58293"/>
            </a:xfrm>
            <a:solidFill>
              <a:srgbClr val="F25069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29D0E6B-2AE9-56C5-6EFB-379C918729CC}"/>
                  </a:ext>
                </a:extLst>
              </p:cNvPr>
              <p:cNvSpPr/>
              <p:nvPr/>
            </p:nvSpPr>
            <p:spPr>
              <a:xfrm>
                <a:off x="8861160" y="1735074"/>
                <a:ext cx="42519" cy="57607"/>
              </a:xfrm>
              <a:custGeom>
                <a:avLst/>
                <a:gdLst>
                  <a:gd name="connsiteX0" fmla="*/ 686 w 42519"/>
                  <a:gd name="connsiteY0" fmla="*/ 56921 h 57607"/>
                  <a:gd name="connsiteX1" fmla="*/ 0 w 42519"/>
                  <a:gd name="connsiteY1" fmla="*/ 55550 h 57607"/>
                  <a:gd name="connsiteX2" fmla="*/ 0 w 42519"/>
                  <a:gd name="connsiteY2" fmla="*/ 2057 h 57607"/>
                  <a:gd name="connsiteX3" fmla="*/ 686 w 42519"/>
                  <a:gd name="connsiteY3" fmla="*/ 686 h 57607"/>
                  <a:gd name="connsiteX4" fmla="*/ 2058 w 42519"/>
                  <a:gd name="connsiteY4" fmla="*/ 0 h 57607"/>
                  <a:gd name="connsiteX5" fmla="*/ 13716 w 42519"/>
                  <a:gd name="connsiteY5" fmla="*/ 0 h 57607"/>
                  <a:gd name="connsiteX6" fmla="*/ 15088 w 42519"/>
                  <a:gd name="connsiteY6" fmla="*/ 686 h 57607"/>
                  <a:gd name="connsiteX7" fmla="*/ 15774 w 42519"/>
                  <a:gd name="connsiteY7" fmla="*/ 2057 h 57607"/>
                  <a:gd name="connsiteX8" fmla="*/ 15774 w 42519"/>
                  <a:gd name="connsiteY8" fmla="*/ 44577 h 57607"/>
                  <a:gd name="connsiteX9" fmla="*/ 40462 w 42519"/>
                  <a:gd name="connsiteY9" fmla="*/ 44577 h 57607"/>
                  <a:gd name="connsiteX10" fmla="*/ 41834 w 42519"/>
                  <a:gd name="connsiteY10" fmla="*/ 45263 h 57607"/>
                  <a:gd name="connsiteX11" fmla="*/ 42520 w 42519"/>
                  <a:gd name="connsiteY11" fmla="*/ 46634 h 57607"/>
                  <a:gd name="connsiteX12" fmla="*/ 42520 w 42519"/>
                  <a:gd name="connsiteY12" fmla="*/ 55550 h 57607"/>
                  <a:gd name="connsiteX13" fmla="*/ 41834 w 42519"/>
                  <a:gd name="connsiteY13" fmla="*/ 56921 h 57607"/>
                  <a:gd name="connsiteX14" fmla="*/ 40462 w 42519"/>
                  <a:gd name="connsiteY14" fmla="*/ 57607 h 57607"/>
                  <a:gd name="connsiteX15" fmla="*/ 2058 w 42519"/>
                  <a:gd name="connsiteY15" fmla="*/ 57607 h 57607"/>
                  <a:gd name="connsiteX16" fmla="*/ 686 w 42519"/>
                  <a:gd name="connsiteY16" fmla="*/ 56921 h 5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519" h="57607">
                    <a:moveTo>
                      <a:pt x="686" y="56921"/>
                    </a:moveTo>
                    <a:cubicBezTo>
                      <a:pt x="0" y="56236"/>
                      <a:pt x="0" y="56236"/>
                      <a:pt x="0" y="55550"/>
                    </a:cubicBezTo>
                    <a:lnTo>
                      <a:pt x="0" y="2057"/>
                    </a:lnTo>
                    <a:cubicBezTo>
                      <a:pt x="0" y="1372"/>
                      <a:pt x="0" y="686"/>
                      <a:pt x="686" y="686"/>
                    </a:cubicBezTo>
                    <a:cubicBezTo>
                      <a:pt x="1372" y="0"/>
                      <a:pt x="1372" y="0"/>
                      <a:pt x="2058" y="0"/>
                    </a:cubicBezTo>
                    <a:lnTo>
                      <a:pt x="13716" y="0"/>
                    </a:lnTo>
                    <a:cubicBezTo>
                      <a:pt x="14402" y="0"/>
                      <a:pt x="15088" y="0"/>
                      <a:pt x="15088" y="686"/>
                    </a:cubicBezTo>
                    <a:cubicBezTo>
                      <a:pt x="15774" y="1372"/>
                      <a:pt x="15774" y="1372"/>
                      <a:pt x="15774" y="2057"/>
                    </a:cubicBezTo>
                    <a:lnTo>
                      <a:pt x="15774" y="44577"/>
                    </a:lnTo>
                    <a:lnTo>
                      <a:pt x="40462" y="44577"/>
                    </a:lnTo>
                    <a:cubicBezTo>
                      <a:pt x="41148" y="44577"/>
                      <a:pt x="41834" y="44577"/>
                      <a:pt x="41834" y="45263"/>
                    </a:cubicBezTo>
                    <a:cubicBezTo>
                      <a:pt x="41834" y="45949"/>
                      <a:pt x="42520" y="45949"/>
                      <a:pt x="42520" y="46634"/>
                    </a:cubicBezTo>
                    <a:lnTo>
                      <a:pt x="42520" y="55550"/>
                    </a:lnTo>
                    <a:cubicBezTo>
                      <a:pt x="42520" y="56236"/>
                      <a:pt x="42520" y="56921"/>
                      <a:pt x="41834" y="56921"/>
                    </a:cubicBezTo>
                    <a:cubicBezTo>
                      <a:pt x="41148" y="56921"/>
                      <a:pt x="41148" y="57607"/>
                      <a:pt x="40462" y="57607"/>
                    </a:cubicBezTo>
                    <a:lnTo>
                      <a:pt x="2058" y="57607"/>
                    </a:lnTo>
                    <a:cubicBezTo>
                      <a:pt x="1372" y="57607"/>
                      <a:pt x="1372" y="57607"/>
                      <a:pt x="686" y="56921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C25A6E7-805D-30C9-BDA5-072051E0F255}"/>
                  </a:ext>
                </a:extLst>
              </p:cNvPr>
              <p:cNvSpPr/>
              <p:nvPr/>
            </p:nvSpPr>
            <p:spPr>
              <a:xfrm>
                <a:off x="8951686" y="1735074"/>
                <a:ext cx="15773" cy="57607"/>
              </a:xfrm>
              <a:custGeom>
                <a:avLst/>
                <a:gdLst>
                  <a:gd name="connsiteX0" fmla="*/ 686 w 15773"/>
                  <a:gd name="connsiteY0" fmla="*/ 56921 h 57607"/>
                  <a:gd name="connsiteX1" fmla="*/ 0 w 15773"/>
                  <a:gd name="connsiteY1" fmla="*/ 55550 h 57607"/>
                  <a:gd name="connsiteX2" fmla="*/ 0 w 15773"/>
                  <a:gd name="connsiteY2" fmla="*/ 2057 h 57607"/>
                  <a:gd name="connsiteX3" fmla="*/ 686 w 15773"/>
                  <a:gd name="connsiteY3" fmla="*/ 686 h 57607"/>
                  <a:gd name="connsiteX4" fmla="*/ 2057 w 15773"/>
                  <a:gd name="connsiteY4" fmla="*/ 0 h 57607"/>
                  <a:gd name="connsiteX5" fmla="*/ 13716 w 15773"/>
                  <a:gd name="connsiteY5" fmla="*/ 0 h 57607"/>
                  <a:gd name="connsiteX6" fmla="*/ 15088 w 15773"/>
                  <a:gd name="connsiteY6" fmla="*/ 686 h 57607"/>
                  <a:gd name="connsiteX7" fmla="*/ 15773 w 15773"/>
                  <a:gd name="connsiteY7" fmla="*/ 2057 h 57607"/>
                  <a:gd name="connsiteX8" fmla="*/ 15773 w 15773"/>
                  <a:gd name="connsiteY8" fmla="*/ 55550 h 57607"/>
                  <a:gd name="connsiteX9" fmla="*/ 15088 w 15773"/>
                  <a:gd name="connsiteY9" fmla="*/ 56921 h 57607"/>
                  <a:gd name="connsiteX10" fmla="*/ 13716 w 15773"/>
                  <a:gd name="connsiteY10" fmla="*/ 57607 h 57607"/>
                  <a:gd name="connsiteX11" fmla="*/ 2057 w 15773"/>
                  <a:gd name="connsiteY11" fmla="*/ 57607 h 57607"/>
                  <a:gd name="connsiteX12" fmla="*/ 686 w 15773"/>
                  <a:gd name="connsiteY12" fmla="*/ 56921 h 5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773" h="57607">
                    <a:moveTo>
                      <a:pt x="686" y="56921"/>
                    </a:moveTo>
                    <a:cubicBezTo>
                      <a:pt x="0" y="56236"/>
                      <a:pt x="0" y="56236"/>
                      <a:pt x="0" y="55550"/>
                    </a:cubicBezTo>
                    <a:lnTo>
                      <a:pt x="0" y="2057"/>
                    </a:lnTo>
                    <a:cubicBezTo>
                      <a:pt x="0" y="1372"/>
                      <a:pt x="0" y="686"/>
                      <a:pt x="686" y="686"/>
                    </a:cubicBezTo>
                    <a:cubicBezTo>
                      <a:pt x="1372" y="0"/>
                      <a:pt x="1372" y="0"/>
                      <a:pt x="2057" y="0"/>
                    </a:cubicBezTo>
                    <a:lnTo>
                      <a:pt x="13716" y="0"/>
                    </a:lnTo>
                    <a:cubicBezTo>
                      <a:pt x="14402" y="0"/>
                      <a:pt x="15088" y="0"/>
                      <a:pt x="15088" y="686"/>
                    </a:cubicBezTo>
                    <a:cubicBezTo>
                      <a:pt x="15773" y="1372"/>
                      <a:pt x="15773" y="1372"/>
                      <a:pt x="15773" y="2057"/>
                    </a:cubicBezTo>
                    <a:lnTo>
                      <a:pt x="15773" y="55550"/>
                    </a:lnTo>
                    <a:cubicBezTo>
                      <a:pt x="15773" y="56236"/>
                      <a:pt x="15773" y="56236"/>
                      <a:pt x="15088" y="56921"/>
                    </a:cubicBezTo>
                    <a:cubicBezTo>
                      <a:pt x="14402" y="57607"/>
                      <a:pt x="14402" y="57607"/>
                      <a:pt x="13716" y="57607"/>
                    </a:cubicBezTo>
                    <a:lnTo>
                      <a:pt x="2057" y="57607"/>
                    </a:lnTo>
                    <a:cubicBezTo>
                      <a:pt x="1372" y="57607"/>
                      <a:pt x="1372" y="57607"/>
                      <a:pt x="686" y="56921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4212302-FF44-2AC3-E987-2472308AB465}"/>
                  </a:ext>
                </a:extLst>
              </p:cNvPr>
              <p:cNvSpPr/>
              <p:nvPr/>
            </p:nvSpPr>
            <p:spPr>
              <a:xfrm>
                <a:off x="9016151" y="1734388"/>
                <a:ext cx="54178" cy="58293"/>
              </a:xfrm>
              <a:custGeom>
                <a:avLst/>
                <a:gdLst>
                  <a:gd name="connsiteX0" fmla="*/ 17831 w 54178"/>
                  <a:gd name="connsiteY0" fmla="*/ 57607 h 58293"/>
                  <a:gd name="connsiteX1" fmla="*/ 16459 w 54178"/>
                  <a:gd name="connsiteY1" fmla="*/ 55550 h 58293"/>
                  <a:gd name="connsiteX2" fmla="*/ 0 w 54178"/>
                  <a:gd name="connsiteY2" fmla="*/ 2743 h 58293"/>
                  <a:gd name="connsiteX3" fmla="*/ 0 w 54178"/>
                  <a:gd name="connsiteY3" fmla="*/ 2057 h 58293"/>
                  <a:gd name="connsiteX4" fmla="*/ 686 w 54178"/>
                  <a:gd name="connsiteY4" fmla="*/ 686 h 58293"/>
                  <a:gd name="connsiteX5" fmla="*/ 2058 w 54178"/>
                  <a:gd name="connsiteY5" fmla="*/ 0 h 58293"/>
                  <a:gd name="connsiteX6" fmla="*/ 13030 w 54178"/>
                  <a:gd name="connsiteY6" fmla="*/ 0 h 58293"/>
                  <a:gd name="connsiteX7" fmla="*/ 15088 w 54178"/>
                  <a:gd name="connsiteY7" fmla="*/ 686 h 58293"/>
                  <a:gd name="connsiteX8" fmla="*/ 16459 w 54178"/>
                  <a:gd name="connsiteY8" fmla="*/ 2057 h 58293"/>
                  <a:gd name="connsiteX9" fmla="*/ 27432 w 54178"/>
                  <a:gd name="connsiteY9" fmla="*/ 39091 h 58293"/>
                  <a:gd name="connsiteX10" fmla="*/ 38405 w 54178"/>
                  <a:gd name="connsiteY10" fmla="*/ 2057 h 58293"/>
                  <a:gd name="connsiteX11" fmla="*/ 39091 w 54178"/>
                  <a:gd name="connsiteY11" fmla="*/ 686 h 58293"/>
                  <a:gd name="connsiteX12" fmla="*/ 41148 w 54178"/>
                  <a:gd name="connsiteY12" fmla="*/ 0 h 58293"/>
                  <a:gd name="connsiteX13" fmla="*/ 52121 w 54178"/>
                  <a:gd name="connsiteY13" fmla="*/ 0 h 58293"/>
                  <a:gd name="connsiteX14" fmla="*/ 53493 w 54178"/>
                  <a:gd name="connsiteY14" fmla="*/ 686 h 58293"/>
                  <a:gd name="connsiteX15" fmla="*/ 54178 w 54178"/>
                  <a:gd name="connsiteY15" fmla="*/ 2057 h 58293"/>
                  <a:gd name="connsiteX16" fmla="*/ 54178 w 54178"/>
                  <a:gd name="connsiteY16" fmla="*/ 2743 h 58293"/>
                  <a:gd name="connsiteX17" fmla="*/ 37719 w 54178"/>
                  <a:gd name="connsiteY17" fmla="*/ 55550 h 58293"/>
                  <a:gd name="connsiteX18" fmla="*/ 36348 w 54178"/>
                  <a:gd name="connsiteY18" fmla="*/ 57607 h 58293"/>
                  <a:gd name="connsiteX19" fmla="*/ 34290 w 54178"/>
                  <a:gd name="connsiteY19" fmla="*/ 58293 h 58293"/>
                  <a:gd name="connsiteX20" fmla="*/ 21260 w 54178"/>
                  <a:gd name="connsiteY20" fmla="*/ 58293 h 58293"/>
                  <a:gd name="connsiteX21" fmla="*/ 17831 w 54178"/>
                  <a:gd name="connsiteY21" fmla="*/ 57607 h 5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4178" h="58293">
                    <a:moveTo>
                      <a:pt x="17831" y="57607"/>
                    </a:moveTo>
                    <a:cubicBezTo>
                      <a:pt x="17145" y="56922"/>
                      <a:pt x="17145" y="56236"/>
                      <a:pt x="16459" y="55550"/>
                    </a:cubicBezTo>
                    <a:lnTo>
                      <a:pt x="0" y="2743"/>
                    </a:lnTo>
                    <a:lnTo>
                      <a:pt x="0" y="2057"/>
                    </a:lnTo>
                    <a:cubicBezTo>
                      <a:pt x="0" y="1372"/>
                      <a:pt x="0" y="1372"/>
                      <a:pt x="686" y="686"/>
                    </a:cubicBezTo>
                    <a:cubicBezTo>
                      <a:pt x="1372" y="0"/>
                      <a:pt x="1372" y="0"/>
                      <a:pt x="2058" y="0"/>
                    </a:cubicBezTo>
                    <a:lnTo>
                      <a:pt x="13030" y="0"/>
                    </a:lnTo>
                    <a:cubicBezTo>
                      <a:pt x="13716" y="0"/>
                      <a:pt x="14402" y="0"/>
                      <a:pt x="15088" y="686"/>
                    </a:cubicBezTo>
                    <a:cubicBezTo>
                      <a:pt x="15774" y="1372"/>
                      <a:pt x="15774" y="1372"/>
                      <a:pt x="16459" y="2057"/>
                    </a:cubicBezTo>
                    <a:lnTo>
                      <a:pt x="27432" y="39091"/>
                    </a:lnTo>
                    <a:lnTo>
                      <a:pt x="38405" y="2057"/>
                    </a:lnTo>
                    <a:cubicBezTo>
                      <a:pt x="38405" y="1372"/>
                      <a:pt x="39091" y="686"/>
                      <a:pt x="39091" y="686"/>
                    </a:cubicBezTo>
                    <a:cubicBezTo>
                      <a:pt x="39777" y="0"/>
                      <a:pt x="40462" y="0"/>
                      <a:pt x="41148" y="0"/>
                    </a:cubicBezTo>
                    <a:lnTo>
                      <a:pt x="52121" y="0"/>
                    </a:lnTo>
                    <a:cubicBezTo>
                      <a:pt x="52807" y="0"/>
                      <a:pt x="52807" y="0"/>
                      <a:pt x="53493" y="686"/>
                    </a:cubicBezTo>
                    <a:cubicBezTo>
                      <a:pt x="53493" y="1372"/>
                      <a:pt x="54178" y="1372"/>
                      <a:pt x="54178" y="2057"/>
                    </a:cubicBezTo>
                    <a:cubicBezTo>
                      <a:pt x="54178" y="2057"/>
                      <a:pt x="54178" y="2743"/>
                      <a:pt x="54178" y="2743"/>
                    </a:cubicBezTo>
                    <a:lnTo>
                      <a:pt x="37719" y="55550"/>
                    </a:lnTo>
                    <a:cubicBezTo>
                      <a:pt x="37719" y="56236"/>
                      <a:pt x="37033" y="56922"/>
                      <a:pt x="36348" y="57607"/>
                    </a:cubicBezTo>
                    <a:cubicBezTo>
                      <a:pt x="35662" y="58293"/>
                      <a:pt x="34976" y="58293"/>
                      <a:pt x="34290" y="58293"/>
                    </a:cubicBezTo>
                    <a:lnTo>
                      <a:pt x="21260" y="58293"/>
                    </a:lnTo>
                    <a:cubicBezTo>
                      <a:pt x="19203" y="58293"/>
                      <a:pt x="18517" y="58293"/>
                      <a:pt x="17831" y="57607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990C3521-A2F4-214B-56F8-768682563592}"/>
                  </a:ext>
                </a:extLst>
              </p:cNvPr>
              <p:cNvSpPr/>
              <p:nvPr/>
            </p:nvSpPr>
            <p:spPr>
              <a:xfrm>
                <a:off x="9118335" y="1735074"/>
                <a:ext cx="43891" cy="57607"/>
              </a:xfrm>
              <a:custGeom>
                <a:avLst/>
                <a:gdLst>
                  <a:gd name="connsiteX0" fmla="*/ 686 w 43891"/>
                  <a:gd name="connsiteY0" fmla="*/ 56921 h 57607"/>
                  <a:gd name="connsiteX1" fmla="*/ 0 w 43891"/>
                  <a:gd name="connsiteY1" fmla="*/ 55550 h 57607"/>
                  <a:gd name="connsiteX2" fmla="*/ 0 w 43891"/>
                  <a:gd name="connsiteY2" fmla="*/ 2057 h 57607"/>
                  <a:gd name="connsiteX3" fmla="*/ 686 w 43891"/>
                  <a:gd name="connsiteY3" fmla="*/ 686 h 57607"/>
                  <a:gd name="connsiteX4" fmla="*/ 2058 w 43891"/>
                  <a:gd name="connsiteY4" fmla="*/ 0 h 57607"/>
                  <a:gd name="connsiteX5" fmla="*/ 41148 w 43891"/>
                  <a:gd name="connsiteY5" fmla="*/ 0 h 57607"/>
                  <a:gd name="connsiteX6" fmla="*/ 42520 w 43891"/>
                  <a:gd name="connsiteY6" fmla="*/ 686 h 57607"/>
                  <a:gd name="connsiteX7" fmla="*/ 43206 w 43891"/>
                  <a:gd name="connsiteY7" fmla="*/ 2057 h 57607"/>
                  <a:gd name="connsiteX8" fmla="*/ 43206 w 43891"/>
                  <a:gd name="connsiteY8" fmla="*/ 10287 h 57607"/>
                  <a:gd name="connsiteX9" fmla="*/ 42520 w 43891"/>
                  <a:gd name="connsiteY9" fmla="*/ 11659 h 57607"/>
                  <a:gd name="connsiteX10" fmla="*/ 41148 w 43891"/>
                  <a:gd name="connsiteY10" fmla="*/ 12344 h 57607"/>
                  <a:gd name="connsiteX11" fmla="*/ 15088 w 43891"/>
                  <a:gd name="connsiteY11" fmla="*/ 12344 h 57607"/>
                  <a:gd name="connsiteX12" fmla="*/ 15088 w 43891"/>
                  <a:gd name="connsiteY12" fmla="*/ 22631 h 57607"/>
                  <a:gd name="connsiteX13" fmla="*/ 39091 w 43891"/>
                  <a:gd name="connsiteY13" fmla="*/ 22631 h 57607"/>
                  <a:gd name="connsiteX14" fmla="*/ 40462 w 43891"/>
                  <a:gd name="connsiteY14" fmla="*/ 23317 h 57607"/>
                  <a:gd name="connsiteX15" fmla="*/ 41148 w 43891"/>
                  <a:gd name="connsiteY15" fmla="*/ 24689 h 57607"/>
                  <a:gd name="connsiteX16" fmla="*/ 41148 w 43891"/>
                  <a:gd name="connsiteY16" fmla="*/ 32233 h 57607"/>
                  <a:gd name="connsiteX17" fmla="*/ 40462 w 43891"/>
                  <a:gd name="connsiteY17" fmla="*/ 33604 h 57607"/>
                  <a:gd name="connsiteX18" fmla="*/ 39091 w 43891"/>
                  <a:gd name="connsiteY18" fmla="*/ 34290 h 57607"/>
                  <a:gd name="connsiteX19" fmla="*/ 15088 w 43891"/>
                  <a:gd name="connsiteY19" fmla="*/ 34290 h 57607"/>
                  <a:gd name="connsiteX20" fmla="*/ 15088 w 43891"/>
                  <a:gd name="connsiteY20" fmla="*/ 45263 h 57607"/>
                  <a:gd name="connsiteX21" fmla="*/ 41834 w 43891"/>
                  <a:gd name="connsiteY21" fmla="*/ 45263 h 57607"/>
                  <a:gd name="connsiteX22" fmla="*/ 43206 w 43891"/>
                  <a:gd name="connsiteY22" fmla="*/ 45949 h 57607"/>
                  <a:gd name="connsiteX23" fmla="*/ 43891 w 43891"/>
                  <a:gd name="connsiteY23" fmla="*/ 47320 h 57607"/>
                  <a:gd name="connsiteX24" fmla="*/ 43891 w 43891"/>
                  <a:gd name="connsiteY24" fmla="*/ 55550 h 57607"/>
                  <a:gd name="connsiteX25" fmla="*/ 43206 w 43891"/>
                  <a:gd name="connsiteY25" fmla="*/ 56921 h 57607"/>
                  <a:gd name="connsiteX26" fmla="*/ 41834 w 43891"/>
                  <a:gd name="connsiteY26" fmla="*/ 57607 h 57607"/>
                  <a:gd name="connsiteX27" fmla="*/ 2058 w 43891"/>
                  <a:gd name="connsiteY27" fmla="*/ 57607 h 57607"/>
                  <a:gd name="connsiteX28" fmla="*/ 686 w 43891"/>
                  <a:gd name="connsiteY28" fmla="*/ 56921 h 5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891" h="57607">
                    <a:moveTo>
                      <a:pt x="686" y="56921"/>
                    </a:moveTo>
                    <a:cubicBezTo>
                      <a:pt x="0" y="56236"/>
                      <a:pt x="0" y="56236"/>
                      <a:pt x="0" y="55550"/>
                    </a:cubicBezTo>
                    <a:lnTo>
                      <a:pt x="0" y="2057"/>
                    </a:lnTo>
                    <a:cubicBezTo>
                      <a:pt x="0" y="1372"/>
                      <a:pt x="0" y="686"/>
                      <a:pt x="686" y="686"/>
                    </a:cubicBezTo>
                    <a:cubicBezTo>
                      <a:pt x="1372" y="0"/>
                      <a:pt x="1372" y="0"/>
                      <a:pt x="2058" y="0"/>
                    </a:cubicBezTo>
                    <a:lnTo>
                      <a:pt x="41148" y="0"/>
                    </a:lnTo>
                    <a:cubicBezTo>
                      <a:pt x="41834" y="0"/>
                      <a:pt x="42520" y="0"/>
                      <a:pt x="42520" y="686"/>
                    </a:cubicBezTo>
                    <a:cubicBezTo>
                      <a:pt x="43206" y="1372"/>
                      <a:pt x="43206" y="1372"/>
                      <a:pt x="43206" y="2057"/>
                    </a:cubicBezTo>
                    <a:lnTo>
                      <a:pt x="43206" y="10287"/>
                    </a:lnTo>
                    <a:cubicBezTo>
                      <a:pt x="43206" y="10973"/>
                      <a:pt x="43206" y="11659"/>
                      <a:pt x="42520" y="11659"/>
                    </a:cubicBezTo>
                    <a:cubicBezTo>
                      <a:pt x="41834" y="12344"/>
                      <a:pt x="41834" y="12344"/>
                      <a:pt x="41148" y="12344"/>
                    </a:cubicBezTo>
                    <a:lnTo>
                      <a:pt x="15088" y="12344"/>
                    </a:lnTo>
                    <a:lnTo>
                      <a:pt x="15088" y="22631"/>
                    </a:lnTo>
                    <a:lnTo>
                      <a:pt x="39091" y="22631"/>
                    </a:lnTo>
                    <a:cubicBezTo>
                      <a:pt x="39777" y="22631"/>
                      <a:pt x="40462" y="22631"/>
                      <a:pt x="40462" y="23317"/>
                    </a:cubicBezTo>
                    <a:cubicBezTo>
                      <a:pt x="41148" y="24003"/>
                      <a:pt x="41148" y="24003"/>
                      <a:pt x="41148" y="24689"/>
                    </a:cubicBezTo>
                    <a:lnTo>
                      <a:pt x="41148" y="32233"/>
                    </a:lnTo>
                    <a:cubicBezTo>
                      <a:pt x="41148" y="32918"/>
                      <a:pt x="41148" y="33604"/>
                      <a:pt x="40462" y="33604"/>
                    </a:cubicBezTo>
                    <a:cubicBezTo>
                      <a:pt x="39777" y="34290"/>
                      <a:pt x="39777" y="34290"/>
                      <a:pt x="39091" y="34290"/>
                    </a:cubicBezTo>
                    <a:lnTo>
                      <a:pt x="15088" y="34290"/>
                    </a:lnTo>
                    <a:lnTo>
                      <a:pt x="15088" y="45263"/>
                    </a:lnTo>
                    <a:lnTo>
                      <a:pt x="41834" y="45263"/>
                    </a:lnTo>
                    <a:cubicBezTo>
                      <a:pt x="42520" y="45263"/>
                      <a:pt x="43206" y="45263"/>
                      <a:pt x="43206" y="45949"/>
                    </a:cubicBezTo>
                    <a:cubicBezTo>
                      <a:pt x="43891" y="46634"/>
                      <a:pt x="43891" y="46634"/>
                      <a:pt x="43891" y="47320"/>
                    </a:cubicBezTo>
                    <a:lnTo>
                      <a:pt x="43891" y="55550"/>
                    </a:lnTo>
                    <a:cubicBezTo>
                      <a:pt x="43891" y="56236"/>
                      <a:pt x="43891" y="56921"/>
                      <a:pt x="43206" y="56921"/>
                    </a:cubicBezTo>
                    <a:cubicBezTo>
                      <a:pt x="42520" y="57607"/>
                      <a:pt x="42520" y="57607"/>
                      <a:pt x="41834" y="57607"/>
                    </a:cubicBezTo>
                    <a:lnTo>
                      <a:pt x="2058" y="57607"/>
                    </a:lnTo>
                    <a:cubicBezTo>
                      <a:pt x="1372" y="57607"/>
                      <a:pt x="1372" y="57607"/>
                      <a:pt x="686" y="56921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4" name="Graphic 67">
              <a:extLst>
                <a:ext uri="{FF2B5EF4-FFF2-40B4-BE49-F238E27FC236}">
                  <a16:creationId xmlns:a16="http://schemas.microsoft.com/office/drawing/2014/main" id="{009F0C23-0272-C5D2-480C-304885376811}"/>
                </a:ext>
              </a:extLst>
            </p:cNvPr>
            <p:cNvGrpSpPr/>
            <p:nvPr/>
          </p:nvGrpSpPr>
          <p:grpSpPr>
            <a:xfrm>
              <a:off x="8804239" y="4444669"/>
              <a:ext cx="1261872" cy="723519"/>
              <a:chOff x="8804239" y="4444669"/>
              <a:chExt cx="1261872" cy="723519"/>
            </a:xfrm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537EB23-44D3-FF00-6062-B99E48BA7D3B}"/>
                  </a:ext>
                </a:extLst>
              </p:cNvPr>
              <p:cNvSpPr/>
              <p:nvPr/>
            </p:nvSpPr>
            <p:spPr>
              <a:xfrm>
                <a:off x="8804239" y="4444669"/>
                <a:ext cx="1261872" cy="723519"/>
              </a:xfrm>
              <a:custGeom>
                <a:avLst/>
                <a:gdLst>
                  <a:gd name="connsiteX0" fmla="*/ 1120597 w 1261872"/>
                  <a:gd name="connsiteY0" fmla="*/ 723519 h 723519"/>
                  <a:gd name="connsiteX1" fmla="*/ 141275 w 1261872"/>
                  <a:gd name="connsiteY1" fmla="*/ 723519 h 723519"/>
                  <a:gd name="connsiteX2" fmla="*/ 0 w 1261872"/>
                  <a:gd name="connsiteY2" fmla="*/ 582244 h 723519"/>
                  <a:gd name="connsiteX3" fmla="*/ 0 w 1261872"/>
                  <a:gd name="connsiteY3" fmla="*/ 141275 h 723519"/>
                  <a:gd name="connsiteX4" fmla="*/ 141275 w 1261872"/>
                  <a:gd name="connsiteY4" fmla="*/ 0 h 723519"/>
                  <a:gd name="connsiteX5" fmla="*/ 1120597 w 1261872"/>
                  <a:gd name="connsiteY5" fmla="*/ 0 h 723519"/>
                  <a:gd name="connsiteX6" fmla="*/ 1261872 w 1261872"/>
                  <a:gd name="connsiteY6" fmla="*/ 141275 h 723519"/>
                  <a:gd name="connsiteX7" fmla="*/ 1261872 w 1261872"/>
                  <a:gd name="connsiteY7" fmla="*/ 582244 h 723519"/>
                  <a:gd name="connsiteX8" fmla="*/ 1120597 w 1261872"/>
                  <a:gd name="connsiteY8" fmla="*/ 723519 h 72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1872" h="723519">
                    <a:moveTo>
                      <a:pt x="1120597" y="723519"/>
                    </a:moveTo>
                    <a:lnTo>
                      <a:pt x="141275" y="723519"/>
                    </a:lnTo>
                    <a:cubicBezTo>
                      <a:pt x="63779" y="723519"/>
                      <a:pt x="0" y="659740"/>
                      <a:pt x="0" y="582244"/>
                    </a:cubicBezTo>
                    <a:lnTo>
                      <a:pt x="0" y="141275"/>
                    </a:lnTo>
                    <a:cubicBezTo>
                      <a:pt x="0" y="63780"/>
                      <a:pt x="63779" y="0"/>
                      <a:pt x="141275" y="0"/>
                    </a:cubicBezTo>
                    <a:lnTo>
                      <a:pt x="1120597" y="0"/>
                    </a:lnTo>
                    <a:cubicBezTo>
                      <a:pt x="1198093" y="0"/>
                      <a:pt x="1261872" y="63780"/>
                      <a:pt x="1261872" y="141275"/>
                    </a:cubicBezTo>
                    <a:lnTo>
                      <a:pt x="1261872" y="582244"/>
                    </a:lnTo>
                    <a:cubicBezTo>
                      <a:pt x="1261872" y="659740"/>
                      <a:pt x="1198778" y="723519"/>
                      <a:pt x="1120597" y="723519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8A3E1EBA-BAFA-8F2E-FF03-A0464CC60702}"/>
                  </a:ext>
                </a:extLst>
              </p:cNvPr>
              <p:cNvSpPr/>
              <p:nvPr/>
            </p:nvSpPr>
            <p:spPr>
              <a:xfrm>
                <a:off x="9487295" y="4911013"/>
                <a:ext cx="512292" cy="204368"/>
              </a:xfrm>
              <a:custGeom>
                <a:avLst/>
                <a:gdLst>
                  <a:gd name="connsiteX0" fmla="*/ 410109 w 512292"/>
                  <a:gd name="connsiteY0" fmla="*/ 204369 h 204368"/>
                  <a:gd name="connsiteX1" fmla="*/ 102184 w 512292"/>
                  <a:gd name="connsiteY1" fmla="*/ 204369 h 204368"/>
                  <a:gd name="connsiteX2" fmla="*/ 0 w 512292"/>
                  <a:gd name="connsiteY2" fmla="*/ 102184 h 204368"/>
                  <a:gd name="connsiteX3" fmla="*/ 0 w 512292"/>
                  <a:gd name="connsiteY3" fmla="*/ 102184 h 204368"/>
                  <a:gd name="connsiteX4" fmla="*/ 102184 w 512292"/>
                  <a:gd name="connsiteY4" fmla="*/ 0 h 204368"/>
                  <a:gd name="connsiteX5" fmla="*/ 410109 w 512292"/>
                  <a:gd name="connsiteY5" fmla="*/ 0 h 204368"/>
                  <a:gd name="connsiteX6" fmla="*/ 512293 w 512292"/>
                  <a:gd name="connsiteY6" fmla="*/ 102184 h 204368"/>
                  <a:gd name="connsiteX7" fmla="*/ 512293 w 512292"/>
                  <a:gd name="connsiteY7" fmla="*/ 102184 h 204368"/>
                  <a:gd name="connsiteX8" fmla="*/ 410109 w 512292"/>
                  <a:gd name="connsiteY8" fmla="*/ 204369 h 20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2292" h="204368">
                    <a:moveTo>
                      <a:pt x="410109" y="204369"/>
                    </a:moveTo>
                    <a:lnTo>
                      <a:pt x="102184" y="204369"/>
                    </a:lnTo>
                    <a:cubicBezTo>
                      <a:pt x="45949" y="204369"/>
                      <a:pt x="0" y="158420"/>
                      <a:pt x="0" y="102184"/>
                    </a:cubicBezTo>
                    <a:lnTo>
                      <a:pt x="0" y="102184"/>
                    </a:lnTo>
                    <a:cubicBezTo>
                      <a:pt x="0" y="45949"/>
                      <a:pt x="45949" y="0"/>
                      <a:pt x="102184" y="0"/>
                    </a:cubicBezTo>
                    <a:lnTo>
                      <a:pt x="410109" y="0"/>
                    </a:lnTo>
                    <a:cubicBezTo>
                      <a:pt x="466344" y="0"/>
                      <a:pt x="512293" y="45949"/>
                      <a:pt x="512293" y="102184"/>
                    </a:cubicBezTo>
                    <a:lnTo>
                      <a:pt x="512293" y="102184"/>
                    </a:lnTo>
                    <a:cubicBezTo>
                      <a:pt x="512293" y="157734"/>
                      <a:pt x="466344" y="204369"/>
                      <a:pt x="410109" y="204369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7" name="Graphic 67">
                <a:extLst>
                  <a:ext uri="{FF2B5EF4-FFF2-40B4-BE49-F238E27FC236}">
                    <a16:creationId xmlns:a16="http://schemas.microsoft.com/office/drawing/2014/main" id="{E0AD0A84-B3C6-FD4F-0306-38EB0011F93B}"/>
                  </a:ext>
                </a:extLst>
              </p:cNvPr>
              <p:cNvGrpSpPr/>
              <p:nvPr/>
            </p:nvGrpSpPr>
            <p:grpSpPr>
              <a:xfrm>
                <a:off x="8922196" y="4909642"/>
                <a:ext cx="295579" cy="141960"/>
                <a:chOff x="8922196" y="4909642"/>
                <a:chExt cx="295579" cy="141960"/>
              </a:xfrm>
              <a:solidFill>
                <a:srgbClr val="A1E2E0"/>
              </a:solidFill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43838394-0CEB-11C8-52BE-1E6429F3E27D}"/>
                    </a:ext>
                  </a:extLst>
                </p:cNvPr>
                <p:cNvSpPr/>
                <p:nvPr/>
              </p:nvSpPr>
              <p:spPr>
                <a:xfrm>
                  <a:off x="8922196" y="4909642"/>
                  <a:ext cx="225628" cy="48006"/>
                </a:xfrm>
                <a:custGeom>
                  <a:avLst/>
                  <a:gdLst>
                    <a:gd name="connsiteX0" fmla="*/ 201625 w 225628"/>
                    <a:gd name="connsiteY0" fmla="*/ 48006 h 48006"/>
                    <a:gd name="connsiteX1" fmla="*/ 24003 w 225628"/>
                    <a:gd name="connsiteY1" fmla="*/ 48006 h 48006"/>
                    <a:gd name="connsiteX2" fmla="*/ 0 w 225628"/>
                    <a:gd name="connsiteY2" fmla="*/ 24003 h 48006"/>
                    <a:gd name="connsiteX3" fmla="*/ 0 w 225628"/>
                    <a:gd name="connsiteY3" fmla="*/ 24003 h 48006"/>
                    <a:gd name="connsiteX4" fmla="*/ 24003 w 225628"/>
                    <a:gd name="connsiteY4" fmla="*/ 0 h 48006"/>
                    <a:gd name="connsiteX5" fmla="*/ 201625 w 225628"/>
                    <a:gd name="connsiteY5" fmla="*/ 0 h 48006"/>
                    <a:gd name="connsiteX6" fmla="*/ 225628 w 225628"/>
                    <a:gd name="connsiteY6" fmla="*/ 24003 h 48006"/>
                    <a:gd name="connsiteX7" fmla="*/ 225628 w 225628"/>
                    <a:gd name="connsiteY7" fmla="*/ 24003 h 48006"/>
                    <a:gd name="connsiteX8" fmla="*/ 201625 w 225628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628" h="48006">
                      <a:moveTo>
                        <a:pt x="201625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201625" y="0"/>
                      </a:lnTo>
                      <a:cubicBezTo>
                        <a:pt x="214655" y="0"/>
                        <a:pt x="225628" y="10973"/>
                        <a:pt x="225628" y="24003"/>
                      </a:cubicBezTo>
                      <a:lnTo>
                        <a:pt x="225628" y="24003"/>
                      </a:lnTo>
                      <a:cubicBezTo>
                        <a:pt x="224942" y="37719"/>
                        <a:pt x="214655" y="48006"/>
                        <a:pt x="201625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0E24CA52-EC50-80B3-3790-3EE4876BC069}"/>
                    </a:ext>
                  </a:extLst>
                </p:cNvPr>
                <p:cNvSpPr/>
                <p:nvPr/>
              </p:nvSpPr>
              <p:spPr>
                <a:xfrm>
                  <a:off x="8922196" y="5003596"/>
                  <a:ext cx="92583" cy="48006"/>
                </a:xfrm>
                <a:custGeom>
                  <a:avLst/>
                  <a:gdLst>
                    <a:gd name="connsiteX0" fmla="*/ 68580 w 92583"/>
                    <a:gd name="connsiteY0" fmla="*/ 48006 h 48006"/>
                    <a:gd name="connsiteX1" fmla="*/ 24003 w 92583"/>
                    <a:gd name="connsiteY1" fmla="*/ 48006 h 48006"/>
                    <a:gd name="connsiteX2" fmla="*/ 0 w 92583"/>
                    <a:gd name="connsiteY2" fmla="*/ 24003 h 48006"/>
                    <a:gd name="connsiteX3" fmla="*/ 0 w 92583"/>
                    <a:gd name="connsiteY3" fmla="*/ 24003 h 48006"/>
                    <a:gd name="connsiteX4" fmla="*/ 24003 w 92583"/>
                    <a:gd name="connsiteY4" fmla="*/ 0 h 48006"/>
                    <a:gd name="connsiteX5" fmla="*/ 68580 w 92583"/>
                    <a:gd name="connsiteY5" fmla="*/ 0 h 48006"/>
                    <a:gd name="connsiteX6" fmla="*/ 92583 w 92583"/>
                    <a:gd name="connsiteY6" fmla="*/ 24003 h 48006"/>
                    <a:gd name="connsiteX7" fmla="*/ 92583 w 92583"/>
                    <a:gd name="connsiteY7" fmla="*/ 24003 h 48006"/>
                    <a:gd name="connsiteX8" fmla="*/ 68580 w 92583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583" h="48006">
                      <a:moveTo>
                        <a:pt x="68580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68580" y="0"/>
                      </a:lnTo>
                      <a:cubicBezTo>
                        <a:pt x="81610" y="0"/>
                        <a:pt x="92583" y="10973"/>
                        <a:pt x="92583" y="24003"/>
                      </a:cubicBezTo>
                      <a:lnTo>
                        <a:pt x="92583" y="24003"/>
                      </a:lnTo>
                      <a:cubicBezTo>
                        <a:pt x="92583" y="37719"/>
                        <a:pt x="81610" y="48006"/>
                        <a:pt x="68580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3877ABC7-0932-C486-FA8A-BC5E95B10881}"/>
                    </a:ext>
                  </a:extLst>
                </p:cNvPr>
                <p:cNvSpPr/>
                <p:nvPr/>
              </p:nvSpPr>
              <p:spPr>
                <a:xfrm>
                  <a:off x="9069643" y="5003596"/>
                  <a:ext cx="148132" cy="48006"/>
                </a:xfrm>
                <a:custGeom>
                  <a:avLst/>
                  <a:gdLst>
                    <a:gd name="connsiteX0" fmla="*/ 124130 w 148132"/>
                    <a:gd name="connsiteY0" fmla="*/ 48006 h 48006"/>
                    <a:gd name="connsiteX1" fmla="*/ 24003 w 148132"/>
                    <a:gd name="connsiteY1" fmla="*/ 48006 h 48006"/>
                    <a:gd name="connsiteX2" fmla="*/ 0 w 148132"/>
                    <a:gd name="connsiteY2" fmla="*/ 24003 h 48006"/>
                    <a:gd name="connsiteX3" fmla="*/ 0 w 148132"/>
                    <a:gd name="connsiteY3" fmla="*/ 24003 h 48006"/>
                    <a:gd name="connsiteX4" fmla="*/ 24003 w 148132"/>
                    <a:gd name="connsiteY4" fmla="*/ 0 h 48006"/>
                    <a:gd name="connsiteX5" fmla="*/ 124130 w 148132"/>
                    <a:gd name="connsiteY5" fmla="*/ 0 h 48006"/>
                    <a:gd name="connsiteX6" fmla="*/ 148133 w 148132"/>
                    <a:gd name="connsiteY6" fmla="*/ 24003 h 48006"/>
                    <a:gd name="connsiteX7" fmla="*/ 148133 w 148132"/>
                    <a:gd name="connsiteY7" fmla="*/ 24003 h 48006"/>
                    <a:gd name="connsiteX8" fmla="*/ 124130 w 148132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132" h="48006">
                      <a:moveTo>
                        <a:pt x="124130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124130" y="0"/>
                      </a:lnTo>
                      <a:cubicBezTo>
                        <a:pt x="137160" y="0"/>
                        <a:pt x="148133" y="10973"/>
                        <a:pt x="148133" y="24003"/>
                      </a:cubicBezTo>
                      <a:lnTo>
                        <a:pt x="148133" y="24003"/>
                      </a:lnTo>
                      <a:cubicBezTo>
                        <a:pt x="148133" y="37719"/>
                        <a:pt x="137846" y="48006"/>
                        <a:pt x="124130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1" name="Graphic 67">
                <a:extLst>
                  <a:ext uri="{FF2B5EF4-FFF2-40B4-BE49-F238E27FC236}">
                    <a16:creationId xmlns:a16="http://schemas.microsoft.com/office/drawing/2014/main" id="{555A7577-D824-4489-1088-3CE2FACFC224}"/>
                  </a:ext>
                </a:extLst>
              </p:cNvPr>
              <p:cNvGrpSpPr/>
              <p:nvPr/>
            </p:nvGrpSpPr>
            <p:grpSpPr>
              <a:xfrm>
                <a:off x="9077873" y="4607204"/>
                <a:ext cx="403250" cy="199568"/>
                <a:chOff x="9077873" y="4607204"/>
                <a:chExt cx="403250" cy="199568"/>
              </a:xfrm>
              <a:solidFill>
                <a:srgbClr val="2985AE"/>
              </a:solidFill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28AD441C-BB6E-738D-4AC6-CEF8F6C7A741}"/>
                    </a:ext>
                  </a:extLst>
                </p:cNvPr>
                <p:cNvSpPr/>
                <p:nvPr/>
              </p:nvSpPr>
              <p:spPr>
                <a:xfrm>
                  <a:off x="9077873" y="4607204"/>
                  <a:ext cx="165963" cy="199568"/>
                </a:xfrm>
                <a:custGeom>
                  <a:avLst/>
                  <a:gdLst>
                    <a:gd name="connsiteX0" fmla="*/ 36348 w 165963"/>
                    <a:gd name="connsiteY0" fmla="*/ 197510 h 199568"/>
                    <a:gd name="connsiteX1" fmla="*/ 34976 w 165963"/>
                    <a:gd name="connsiteY1" fmla="*/ 193396 h 199568"/>
                    <a:gd name="connsiteX2" fmla="*/ 36348 w 165963"/>
                    <a:gd name="connsiteY2" fmla="*/ 189967 h 199568"/>
                    <a:gd name="connsiteX3" fmla="*/ 75438 w 165963"/>
                    <a:gd name="connsiteY3" fmla="*/ 136474 h 199568"/>
                    <a:gd name="connsiteX4" fmla="*/ 67894 w 165963"/>
                    <a:gd name="connsiteY4" fmla="*/ 137160 h 199568"/>
                    <a:gd name="connsiteX5" fmla="*/ 34976 w 165963"/>
                    <a:gd name="connsiteY5" fmla="*/ 127559 h 199568"/>
                    <a:gd name="connsiteX6" fmla="*/ 9601 w 165963"/>
                    <a:gd name="connsiteY6" fmla="*/ 104242 h 199568"/>
                    <a:gd name="connsiteX7" fmla="*/ 0 w 165963"/>
                    <a:gd name="connsiteY7" fmla="*/ 70637 h 199568"/>
                    <a:gd name="connsiteX8" fmla="*/ 9601 w 165963"/>
                    <a:gd name="connsiteY8" fmla="*/ 35662 h 199568"/>
                    <a:gd name="connsiteX9" fmla="*/ 37719 w 165963"/>
                    <a:gd name="connsiteY9" fmla="*/ 9601 h 199568"/>
                    <a:gd name="connsiteX10" fmla="*/ 82296 w 165963"/>
                    <a:gd name="connsiteY10" fmla="*/ 0 h 199568"/>
                    <a:gd name="connsiteX11" fmla="*/ 127559 w 165963"/>
                    <a:gd name="connsiteY11" fmla="*/ 8915 h 199568"/>
                    <a:gd name="connsiteX12" fmla="*/ 156363 w 165963"/>
                    <a:gd name="connsiteY12" fmla="*/ 33604 h 199568"/>
                    <a:gd name="connsiteX13" fmla="*/ 165964 w 165963"/>
                    <a:gd name="connsiteY13" fmla="*/ 68580 h 199568"/>
                    <a:gd name="connsiteX14" fmla="*/ 159792 w 165963"/>
                    <a:gd name="connsiteY14" fmla="*/ 96698 h 199568"/>
                    <a:gd name="connsiteX15" fmla="*/ 140589 w 165963"/>
                    <a:gd name="connsiteY15" fmla="*/ 126873 h 199568"/>
                    <a:gd name="connsiteX16" fmla="*/ 135789 w 165963"/>
                    <a:gd name="connsiteY16" fmla="*/ 133731 h 199568"/>
                    <a:gd name="connsiteX17" fmla="*/ 91897 w 165963"/>
                    <a:gd name="connsiteY17" fmla="*/ 194081 h 199568"/>
                    <a:gd name="connsiteX18" fmla="*/ 81610 w 165963"/>
                    <a:gd name="connsiteY18" fmla="*/ 199568 h 199568"/>
                    <a:gd name="connsiteX19" fmla="*/ 41834 w 165963"/>
                    <a:gd name="connsiteY19" fmla="*/ 199568 h 199568"/>
                    <a:gd name="connsiteX20" fmla="*/ 36348 w 165963"/>
                    <a:gd name="connsiteY20" fmla="*/ 197510 h 199568"/>
                    <a:gd name="connsiteX21" fmla="*/ 102870 w 165963"/>
                    <a:gd name="connsiteY21" fmla="*/ 89840 h 199568"/>
                    <a:gd name="connsiteX22" fmla="*/ 111100 w 165963"/>
                    <a:gd name="connsiteY22" fmla="*/ 69266 h 199568"/>
                    <a:gd name="connsiteX23" fmla="*/ 102870 w 165963"/>
                    <a:gd name="connsiteY23" fmla="*/ 48692 h 199568"/>
                    <a:gd name="connsiteX24" fmla="*/ 82296 w 165963"/>
                    <a:gd name="connsiteY24" fmla="*/ 41148 h 199568"/>
                    <a:gd name="connsiteX25" fmla="*/ 61722 w 165963"/>
                    <a:gd name="connsiteY25" fmla="*/ 48692 h 199568"/>
                    <a:gd name="connsiteX26" fmla="*/ 53493 w 165963"/>
                    <a:gd name="connsiteY26" fmla="*/ 69266 h 199568"/>
                    <a:gd name="connsiteX27" fmla="*/ 61036 w 165963"/>
                    <a:gd name="connsiteY27" fmla="*/ 89840 h 199568"/>
                    <a:gd name="connsiteX28" fmla="*/ 81610 w 165963"/>
                    <a:gd name="connsiteY28" fmla="*/ 97384 h 199568"/>
                    <a:gd name="connsiteX29" fmla="*/ 102870 w 165963"/>
                    <a:gd name="connsiteY29" fmla="*/ 89840 h 19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65963" h="199568">
                      <a:moveTo>
                        <a:pt x="36348" y="197510"/>
                      </a:moveTo>
                      <a:cubicBezTo>
                        <a:pt x="34976" y="196139"/>
                        <a:pt x="34976" y="194767"/>
                        <a:pt x="34976" y="193396"/>
                      </a:cubicBezTo>
                      <a:cubicBezTo>
                        <a:pt x="34976" y="192024"/>
                        <a:pt x="35662" y="190652"/>
                        <a:pt x="36348" y="189967"/>
                      </a:cubicBezTo>
                      <a:lnTo>
                        <a:pt x="75438" y="136474"/>
                      </a:lnTo>
                      <a:cubicBezTo>
                        <a:pt x="72695" y="137160"/>
                        <a:pt x="70638" y="137160"/>
                        <a:pt x="67894" y="137160"/>
                      </a:cubicBezTo>
                      <a:cubicBezTo>
                        <a:pt x="56236" y="136474"/>
                        <a:pt x="45263" y="133045"/>
                        <a:pt x="34976" y="127559"/>
                      </a:cubicBezTo>
                      <a:cubicBezTo>
                        <a:pt x="24689" y="122072"/>
                        <a:pt x="16459" y="114529"/>
                        <a:pt x="9601" y="104242"/>
                      </a:cubicBezTo>
                      <a:cubicBezTo>
                        <a:pt x="2743" y="93955"/>
                        <a:pt x="0" y="82982"/>
                        <a:pt x="0" y="70637"/>
                      </a:cubicBezTo>
                      <a:cubicBezTo>
                        <a:pt x="0" y="58293"/>
                        <a:pt x="3429" y="46634"/>
                        <a:pt x="9601" y="35662"/>
                      </a:cubicBezTo>
                      <a:cubicBezTo>
                        <a:pt x="15774" y="24689"/>
                        <a:pt x="25375" y="16459"/>
                        <a:pt x="37719" y="9601"/>
                      </a:cubicBezTo>
                      <a:cubicBezTo>
                        <a:pt x="50064" y="2743"/>
                        <a:pt x="64465" y="0"/>
                        <a:pt x="82296" y="0"/>
                      </a:cubicBezTo>
                      <a:cubicBezTo>
                        <a:pt x="99441" y="0"/>
                        <a:pt x="114529" y="2743"/>
                        <a:pt x="127559" y="8915"/>
                      </a:cubicBezTo>
                      <a:cubicBezTo>
                        <a:pt x="139903" y="15088"/>
                        <a:pt x="149505" y="23317"/>
                        <a:pt x="156363" y="33604"/>
                      </a:cubicBezTo>
                      <a:cubicBezTo>
                        <a:pt x="162535" y="43891"/>
                        <a:pt x="165964" y="55550"/>
                        <a:pt x="165964" y="68580"/>
                      </a:cubicBezTo>
                      <a:cubicBezTo>
                        <a:pt x="165964" y="78867"/>
                        <a:pt x="163906" y="88468"/>
                        <a:pt x="159792" y="96698"/>
                      </a:cubicBezTo>
                      <a:cubicBezTo>
                        <a:pt x="155677" y="104927"/>
                        <a:pt x="149505" y="115214"/>
                        <a:pt x="140589" y="126873"/>
                      </a:cubicBezTo>
                      <a:lnTo>
                        <a:pt x="135789" y="133731"/>
                      </a:lnTo>
                      <a:lnTo>
                        <a:pt x="91897" y="194081"/>
                      </a:lnTo>
                      <a:cubicBezTo>
                        <a:pt x="89154" y="197510"/>
                        <a:pt x="85725" y="199568"/>
                        <a:pt x="81610" y="199568"/>
                      </a:cubicBezTo>
                      <a:lnTo>
                        <a:pt x="41834" y="199568"/>
                      </a:lnTo>
                      <a:cubicBezTo>
                        <a:pt x="39091" y="198882"/>
                        <a:pt x="37033" y="198196"/>
                        <a:pt x="36348" y="197510"/>
                      </a:cubicBezTo>
                      <a:close/>
                      <a:moveTo>
                        <a:pt x="102870" y="89840"/>
                      </a:moveTo>
                      <a:cubicBezTo>
                        <a:pt x="108357" y="85039"/>
                        <a:pt x="111100" y="78181"/>
                        <a:pt x="111100" y="69266"/>
                      </a:cubicBezTo>
                      <a:cubicBezTo>
                        <a:pt x="111100" y="60350"/>
                        <a:pt x="108357" y="53492"/>
                        <a:pt x="102870" y="48692"/>
                      </a:cubicBezTo>
                      <a:cubicBezTo>
                        <a:pt x="97384" y="43891"/>
                        <a:pt x="90526" y="41148"/>
                        <a:pt x="82296" y="41148"/>
                      </a:cubicBezTo>
                      <a:cubicBezTo>
                        <a:pt x="74067" y="41148"/>
                        <a:pt x="67209" y="43891"/>
                        <a:pt x="61722" y="48692"/>
                      </a:cubicBezTo>
                      <a:cubicBezTo>
                        <a:pt x="56236" y="53492"/>
                        <a:pt x="53493" y="60350"/>
                        <a:pt x="53493" y="69266"/>
                      </a:cubicBezTo>
                      <a:cubicBezTo>
                        <a:pt x="53493" y="78181"/>
                        <a:pt x="56236" y="85039"/>
                        <a:pt x="61036" y="89840"/>
                      </a:cubicBezTo>
                      <a:cubicBezTo>
                        <a:pt x="66523" y="94640"/>
                        <a:pt x="73381" y="97384"/>
                        <a:pt x="81610" y="97384"/>
                      </a:cubicBezTo>
                      <a:cubicBezTo>
                        <a:pt x="90526" y="98069"/>
                        <a:pt x="97384" y="95326"/>
                        <a:pt x="102870" y="89840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5D50FC60-2730-E227-87C6-CFAAA279BC3F}"/>
                    </a:ext>
                  </a:extLst>
                </p:cNvPr>
                <p:cNvSpPr/>
                <p:nvPr/>
              </p:nvSpPr>
              <p:spPr>
                <a:xfrm>
                  <a:off x="9252066" y="4754651"/>
                  <a:ext cx="51435" cy="51435"/>
                </a:xfrm>
                <a:custGeom>
                  <a:avLst/>
                  <a:gdLst>
                    <a:gd name="connsiteX0" fmla="*/ 2058 w 51435"/>
                    <a:gd name="connsiteY0" fmla="*/ 49378 h 51435"/>
                    <a:gd name="connsiteX1" fmla="*/ 0 w 51435"/>
                    <a:gd name="connsiteY1" fmla="*/ 44577 h 51435"/>
                    <a:gd name="connsiteX2" fmla="*/ 0 w 51435"/>
                    <a:gd name="connsiteY2" fmla="*/ 7544 h 51435"/>
                    <a:gd name="connsiteX3" fmla="*/ 2058 w 51435"/>
                    <a:gd name="connsiteY3" fmla="*/ 2057 h 51435"/>
                    <a:gd name="connsiteX4" fmla="*/ 7544 w 51435"/>
                    <a:gd name="connsiteY4" fmla="*/ 0 h 51435"/>
                    <a:gd name="connsiteX5" fmla="*/ 44577 w 51435"/>
                    <a:gd name="connsiteY5" fmla="*/ 0 h 51435"/>
                    <a:gd name="connsiteX6" fmla="*/ 49378 w 51435"/>
                    <a:gd name="connsiteY6" fmla="*/ 2057 h 51435"/>
                    <a:gd name="connsiteX7" fmla="*/ 51435 w 51435"/>
                    <a:gd name="connsiteY7" fmla="*/ 7544 h 51435"/>
                    <a:gd name="connsiteX8" fmla="*/ 51435 w 51435"/>
                    <a:gd name="connsiteY8" fmla="*/ 44577 h 51435"/>
                    <a:gd name="connsiteX9" fmla="*/ 49378 w 51435"/>
                    <a:gd name="connsiteY9" fmla="*/ 49378 h 51435"/>
                    <a:gd name="connsiteX10" fmla="*/ 44577 w 51435"/>
                    <a:gd name="connsiteY10" fmla="*/ 51435 h 51435"/>
                    <a:gd name="connsiteX11" fmla="*/ 7544 w 51435"/>
                    <a:gd name="connsiteY11" fmla="*/ 51435 h 51435"/>
                    <a:gd name="connsiteX12" fmla="*/ 2058 w 51435"/>
                    <a:gd name="connsiteY12" fmla="*/ 49378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435" h="51435">
                      <a:moveTo>
                        <a:pt x="2058" y="49378"/>
                      </a:moveTo>
                      <a:cubicBezTo>
                        <a:pt x="686" y="48006"/>
                        <a:pt x="0" y="46634"/>
                        <a:pt x="0" y="44577"/>
                      </a:cubicBezTo>
                      <a:lnTo>
                        <a:pt x="0" y="7544"/>
                      </a:lnTo>
                      <a:cubicBezTo>
                        <a:pt x="0" y="5486"/>
                        <a:pt x="686" y="3429"/>
                        <a:pt x="2058" y="2057"/>
                      </a:cubicBezTo>
                      <a:cubicBezTo>
                        <a:pt x="3429" y="686"/>
                        <a:pt x="5487" y="0"/>
                        <a:pt x="7544" y="0"/>
                      </a:cubicBezTo>
                      <a:lnTo>
                        <a:pt x="44577" y="0"/>
                      </a:lnTo>
                      <a:cubicBezTo>
                        <a:pt x="46635" y="0"/>
                        <a:pt x="48006" y="686"/>
                        <a:pt x="49378" y="2057"/>
                      </a:cubicBezTo>
                      <a:cubicBezTo>
                        <a:pt x="50749" y="3429"/>
                        <a:pt x="51435" y="5486"/>
                        <a:pt x="51435" y="7544"/>
                      </a:cubicBezTo>
                      <a:lnTo>
                        <a:pt x="51435" y="44577"/>
                      </a:lnTo>
                      <a:cubicBezTo>
                        <a:pt x="51435" y="46634"/>
                        <a:pt x="50749" y="48006"/>
                        <a:pt x="49378" y="49378"/>
                      </a:cubicBezTo>
                      <a:cubicBezTo>
                        <a:pt x="48006" y="50749"/>
                        <a:pt x="46635" y="51435"/>
                        <a:pt x="44577" y="51435"/>
                      </a:cubicBezTo>
                      <a:lnTo>
                        <a:pt x="7544" y="51435"/>
                      </a:lnTo>
                      <a:cubicBezTo>
                        <a:pt x="5487" y="51435"/>
                        <a:pt x="4115" y="50749"/>
                        <a:pt x="2058" y="49378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D8DEE02B-0F53-0B77-1CAC-C8E74E100122}"/>
                    </a:ext>
                  </a:extLst>
                </p:cNvPr>
                <p:cNvSpPr/>
                <p:nvPr/>
              </p:nvSpPr>
              <p:spPr>
                <a:xfrm>
                  <a:off x="9315160" y="4607204"/>
                  <a:ext cx="165963" cy="199568"/>
                </a:xfrm>
                <a:custGeom>
                  <a:avLst/>
                  <a:gdLst>
                    <a:gd name="connsiteX0" fmla="*/ 36347 w 165963"/>
                    <a:gd name="connsiteY0" fmla="*/ 197510 h 199568"/>
                    <a:gd name="connsiteX1" fmla="*/ 34976 w 165963"/>
                    <a:gd name="connsiteY1" fmla="*/ 193396 h 199568"/>
                    <a:gd name="connsiteX2" fmla="*/ 36347 w 165963"/>
                    <a:gd name="connsiteY2" fmla="*/ 189967 h 199568"/>
                    <a:gd name="connsiteX3" fmla="*/ 75438 w 165963"/>
                    <a:gd name="connsiteY3" fmla="*/ 136474 h 199568"/>
                    <a:gd name="connsiteX4" fmla="*/ 67894 w 165963"/>
                    <a:gd name="connsiteY4" fmla="*/ 137160 h 199568"/>
                    <a:gd name="connsiteX5" fmla="*/ 34976 w 165963"/>
                    <a:gd name="connsiteY5" fmla="*/ 127559 h 199568"/>
                    <a:gd name="connsiteX6" fmla="*/ 9601 w 165963"/>
                    <a:gd name="connsiteY6" fmla="*/ 104242 h 199568"/>
                    <a:gd name="connsiteX7" fmla="*/ 0 w 165963"/>
                    <a:gd name="connsiteY7" fmla="*/ 70637 h 199568"/>
                    <a:gd name="connsiteX8" fmla="*/ 9601 w 165963"/>
                    <a:gd name="connsiteY8" fmla="*/ 35662 h 199568"/>
                    <a:gd name="connsiteX9" fmla="*/ 37719 w 165963"/>
                    <a:gd name="connsiteY9" fmla="*/ 9601 h 199568"/>
                    <a:gd name="connsiteX10" fmla="*/ 82296 w 165963"/>
                    <a:gd name="connsiteY10" fmla="*/ 0 h 199568"/>
                    <a:gd name="connsiteX11" fmla="*/ 127559 w 165963"/>
                    <a:gd name="connsiteY11" fmla="*/ 8915 h 199568"/>
                    <a:gd name="connsiteX12" fmla="*/ 156362 w 165963"/>
                    <a:gd name="connsiteY12" fmla="*/ 33604 h 199568"/>
                    <a:gd name="connsiteX13" fmla="*/ 165964 w 165963"/>
                    <a:gd name="connsiteY13" fmla="*/ 68580 h 199568"/>
                    <a:gd name="connsiteX14" fmla="*/ 159791 w 165963"/>
                    <a:gd name="connsiteY14" fmla="*/ 96698 h 199568"/>
                    <a:gd name="connsiteX15" fmla="*/ 140589 w 165963"/>
                    <a:gd name="connsiteY15" fmla="*/ 126873 h 199568"/>
                    <a:gd name="connsiteX16" fmla="*/ 135788 w 165963"/>
                    <a:gd name="connsiteY16" fmla="*/ 133731 h 199568"/>
                    <a:gd name="connsiteX17" fmla="*/ 91897 w 165963"/>
                    <a:gd name="connsiteY17" fmla="*/ 194081 h 199568"/>
                    <a:gd name="connsiteX18" fmla="*/ 81610 w 165963"/>
                    <a:gd name="connsiteY18" fmla="*/ 199568 h 199568"/>
                    <a:gd name="connsiteX19" fmla="*/ 41834 w 165963"/>
                    <a:gd name="connsiteY19" fmla="*/ 199568 h 199568"/>
                    <a:gd name="connsiteX20" fmla="*/ 36347 w 165963"/>
                    <a:gd name="connsiteY20" fmla="*/ 197510 h 199568"/>
                    <a:gd name="connsiteX21" fmla="*/ 102870 w 165963"/>
                    <a:gd name="connsiteY21" fmla="*/ 89840 h 199568"/>
                    <a:gd name="connsiteX22" fmla="*/ 111100 w 165963"/>
                    <a:gd name="connsiteY22" fmla="*/ 69266 h 199568"/>
                    <a:gd name="connsiteX23" fmla="*/ 102870 w 165963"/>
                    <a:gd name="connsiteY23" fmla="*/ 48692 h 199568"/>
                    <a:gd name="connsiteX24" fmla="*/ 82296 w 165963"/>
                    <a:gd name="connsiteY24" fmla="*/ 41148 h 199568"/>
                    <a:gd name="connsiteX25" fmla="*/ 61722 w 165963"/>
                    <a:gd name="connsiteY25" fmla="*/ 48692 h 199568"/>
                    <a:gd name="connsiteX26" fmla="*/ 53492 w 165963"/>
                    <a:gd name="connsiteY26" fmla="*/ 69266 h 199568"/>
                    <a:gd name="connsiteX27" fmla="*/ 61036 w 165963"/>
                    <a:gd name="connsiteY27" fmla="*/ 89840 h 199568"/>
                    <a:gd name="connsiteX28" fmla="*/ 81610 w 165963"/>
                    <a:gd name="connsiteY28" fmla="*/ 97384 h 199568"/>
                    <a:gd name="connsiteX29" fmla="*/ 102870 w 165963"/>
                    <a:gd name="connsiteY29" fmla="*/ 89840 h 19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65963" h="199568">
                      <a:moveTo>
                        <a:pt x="36347" y="197510"/>
                      </a:moveTo>
                      <a:cubicBezTo>
                        <a:pt x="34976" y="196139"/>
                        <a:pt x="34976" y="194767"/>
                        <a:pt x="34976" y="193396"/>
                      </a:cubicBezTo>
                      <a:cubicBezTo>
                        <a:pt x="34976" y="192024"/>
                        <a:pt x="35662" y="190652"/>
                        <a:pt x="36347" y="189967"/>
                      </a:cubicBezTo>
                      <a:lnTo>
                        <a:pt x="75438" y="136474"/>
                      </a:lnTo>
                      <a:cubicBezTo>
                        <a:pt x="72695" y="137160"/>
                        <a:pt x="70637" y="137160"/>
                        <a:pt x="67894" y="137160"/>
                      </a:cubicBezTo>
                      <a:cubicBezTo>
                        <a:pt x="56236" y="136474"/>
                        <a:pt x="45263" y="133045"/>
                        <a:pt x="34976" y="127559"/>
                      </a:cubicBezTo>
                      <a:cubicBezTo>
                        <a:pt x="24689" y="122072"/>
                        <a:pt x="16459" y="114529"/>
                        <a:pt x="9601" y="104242"/>
                      </a:cubicBezTo>
                      <a:cubicBezTo>
                        <a:pt x="2743" y="93955"/>
                        <a:pt x="0" y="82982"/>
                        <a:pt x="0" y="70637"/>
                      </a:cubicBezTo>
                      <a:cubicBezTo>
                        <a:pt x="0" y="58293"/>
                        <a:pt x="3429" y="46634"/>
                        <a:pt x="9601" y="35662"/>
                      </a:cubicBezTo>
                      <a:cubicBezTo>
                        <a:pt x="15773" y="24689"/>
                        <a:pt x="25375" y="16459"/>
                        <a:pt x="37719" y="9601"/>
                      </a:cubicBezTo>
                      <a:cubicBezTo>
                        <a:pt x="50063" y="2743"/>
                        <a:pt x="64465" y="0"/>
                        <a:pt x="82296" y="0"/>
                      </a:cubicBezTo>
                      <a:cubicBezTo>
                        <a:pt x="99441" y="0"/>
                        <a:pt x="114529" y="2743"/>
                        <a:pt x="127559" y="8915"/>
                      </a:cubicBezTo>
                      <a:cubicBezTo>
                        <a:pt x="139903" y="15088"/>
                        <a:pt x="149504" y="23317"/>
                        <a:pt x="156362" y="33604"/>
                      </a:cubicBezTo>
                      <a:cubicBezTo>
                        <a:pt x="162535" y="43891"/>
                        <a:pt x="165964" y="55550"/>
                        <a:pt x="165964" y="68580"/>
                      </a:cubicBezTo>
                      <a:cubicBezTo>
                        <a:pt x="165964" y="78867"/>
                        <a:pt x="163906" y="88468"/>
                        <a:pt x="159791" y="96698"/>
                      </a:cubicBezTo>
                      <a:cubicBezTo>
                        <a:pt x="155677" y="104927"/>
                        <a:pt x="149504" y="115214"/>
                        <a:pt x="140589" y="126873"/>
                      </a:cubicBezTo>
                      <a:lnTo>
                        <a:pt x="135788" y="133731"/>
                      </a:lnTo>
                      <a:lnTo>
                        <a:pt x="91897" y="194081"/>
                      </a:lnTo>
                      <a:cubicBezTo>
                        <a:pt x="89154" y="197510"/>
                        <a:pt x="85725" y="199568"/>
                        <a:pt x="81610" y="199568"/>
                      </a:cubicBezTo>
                      <a:lnTo>
                        <a:pt x="41834" y="199568"/>
                      </a:lnTo>
                      <a:cubicBezTo>
                        <a:pt x="39091" y="198882"/>
                        <a:pt x="37719" y="198196"/>
                        <a:pt x="36347" y="197510"/>
                      </a:cubicBezTo>
                      <a:close/>
                      <a:moveTo>
                        <a:pt x="102870" y="89840"/>
                      </a:moveTo>
                      <a:cubicBezTo>
                        <a:pt x="108356" y="85039"/>
                        <a:pt x="111100" y="78181"/>
                        <a:pt x="111100" y="69266"/>
                      </a:cubicBezTo>
                      <a:cubicBezTo>
                        <a:pt x="111100" y="60350"/>
                        <a:pt x="108356" y="53492"/>
                        <a:pt x="102870" y="48692"/>
                      </a:cubicBezTo>
                      <a:cubicBezTo>
                        <a:pt x="97384" y="43891"/>
                        <a:pt x="90526" y="41148"/>
                        <a:pt x="82296" y="41148"/>
                      </a:cubicBezTo>
                      <a:cubicBezTo>
                        <a:pt x="74066" y="41148"/>
                        <a:pt x="67208" y="43891"/>
                        <a:pt x="61722" y="48692"/>
                      </a:cubicBezTo>
                      <a:cubicBezTo>
                        <a:pt x="56236" y="53492"/>
                        <a:pt x="53492" y="60350"/>
                        <a:pt x="53492" y="69266"/>
                      </a:cubicBezTo>
                      <a:cubicBezTo>
                        <a:pt x="53492" y="78181"/>
                        <a:pt x="56236" y="85039"/>
                        <a:pt x="61036" y="89840"/>
                      </a:cubicBezTo>
                      <a:cubicBezTo>
                        <a:pt x="66523" y="94640"/>
                        <a:pt x="73381" y="97384"/>
                        <a:pt x="81610" y="97384"/>
                      </a:cubicBezTo>
                      <a:cubicBezTo>
                        <a:pt x="90526" y="98069"/>
                        <a:pt x="97384" y="95326"/>
                        <a:pt x="102870" y="89840"/>
                      </a:cubicBezTo>
                      <a:close/>
                    </a:path>
                  </a:pathLst>
                </a:custGeom>
                <a:solidFill>
                  <a:srgbClr val="2985A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20615F28-617F-DCC2-1770-BF12A59CC3CC}"/>
                  </a:ext>
                </a:extLst>
              </p:cNvPr>
              <p:cNvSpPr/>
              <p:nvPr/>
            </p:nvSpPr>
            <p:spPr>
              <a:xfrm>
                <a:off x="8926997" y="4660696"/>
                <a:ext cx="79552" cy="117272"/>
              </a:xfrm>
              <a:custGeom>
                <a:avLst/>
                <a:gdLst>
                  <a:gd name="connsiteX0" fmla="*/ 31547 w 79552"/>
                  <a:gd name="connsiteY0" fmla="*/ 116586 h 117272"/>
                  <a:gd name="connsiteX1" fmla="*/ 30861 w 79552"/>
                  <a:gd name="connsiteY1" fmla="*/ 114529 h 117272"/>
                  <a:gd name="connsiteX2" fmla="*/ 30861 w 79552"/>
                  <a:gd name="connsiteY2" fmla="*/ 105613 h 117272"/>
                  <a:gd name="connsiteX3" fmla="*/ 13716 w 79552"/>
                  <a:gd name="connsiteY3" fmla="*/ 100813 h 117272"/>
                  <a:gd name="connsiteX4" fmla="*/ 3429 w 79552"/>
                  <a:gd name="connsiteY4" fmla="*/ 91212 h 117272"/>
                  <a:gd name="connsiteX5" fmla="*/ 0 w 79552"/>
                  <a:gd name="connsiteY5" fmla="*/ 79553 h 117272"/>
                  <a:gd name="connsiteX6" fmla="*/ 686 w 79552"/>
                  <a:gd name="connsiteY6" fmla="*/ 77496 h 117272"/>
                  <a:gd name="connsiteX7" fmla="*/ 2743 w 79552"/>
                  <a:gd name="connsiteY7" fmla="*/ 76810 h 117272"/>
                  <a:gd name="connsiteX8" fmla="*/ 20574 w 79552"/>
                  <a:gd name="connsiteY8" fmla="*/ 76810 h 117272"/>
                  <a:gd name="connsiteX9" fmla="*/ 23317 w 79552"/>
                  <a:gd name="connsiteY9" fmla="*/ 77496 h 117272"/>
                  <a:gd name="connsiteX10" fmla="*/ 25375 w 79552"/>
                  <a:gd name="connsiteY10" fmla="*/ 79553 h 117272"/>
                  <a:gd name="connsiteX11" fmla="*/ 40462 w 79552"/>
                  <a:gd name="connsiteY11" fmla="*/ 87097 h 117272"/>
                  <a:gd name="connsiteX12" fmla="*/ 51435 w 79552"/>
                  <a:gd name="connsiteY12" fmla="*/ 85039 h 117272"/>
                  <a:gd name="connsiteX13" fmla="*/ 55550 w 79552"/>
                  <a:gd name="connsiteY13" fmla="*/ 78867 h 117272"/>
                  <a:gd name="connsiteX14" fmla="*/ 53493 w 79552"/>
                  <a:gd name="connsiteY14" fmla="*/ 74067 h 117272"/>
                  <a:gd name="connsiteX15" fmla="*/ 47320 w 79552"/>
                  <a:gd name="connsiteY15" fmla="*/ 70638 h 117272"/>
                  <a:gd name="connsiteX16" fmla="*/ 34976 w 79552"/>
                  <a:gd name="connsiteY16" fmla="*/ 67209 h 117272"/>
                  <a:gd name="connsiteX17" fmla="*/ 10973 w 79552"/>
                  <a:gd name="connsiteY17" fmla="*/ 57607 h 117272"/>
                  <a:gd name="connsiteX18" fmla="*/ 2743 w 79552"/>
                  <a:gd name="connsiteY18" fmla="*/ 39091 h 117272"/>
                  <a:gd name="connsiteX19" fmla="*/ 10287 w 79552"/>
                  <a:gd name="connsiteY19" fmla="*/ 21260 h 117272"/>
                  <a:gd name="connsiteX20" fmla="*/ 31547 w 79552"/>
                  <a:gd name="connsiteY20" fmla="*/ 11659 h 117272"/>
                  <a:gd name="connsiteX21" fmla="*/ 31547 w 79552"/>
                  <a:gd name="connsiteY21" fmla="*/ 2743 h 117272"/>
                  <a:gd name="connsiteX22" fmla="*/ 32233 w 79552"/>
                  <a:gd name="connsiteY22" fmla="*/ 686 h 117272"/>
                  <a:gd name="connsiteX23" fmla="*/ 34290 w 79552"/>
                  <a:gd name="connsiteY23" fmla="*/ 0 h 117272"/>
                  <a:gd name="connsiteX24" fmla="*/ 45949 w 79552"/>
                  <a:gd name="connsiteY24" fmla="*/ 0 h 117272"/>
                  <a:gd name="connsiteX25" fmla="*/ 48006 w 79552"/>
                  <a:gd name="connsiteY25" fmla="*/ 686 h 117272"/>
                  <a:gd name="connsiteX26" fmla="*/ 48692 w 79552"/>
                  <a:gd name="connsiteY26" fmla="*/ 2743 h 117272"/>
                  <a:gd name="connsiteX27" fmla="*/ 48692 w 79552"/>
                  <a:gd name="connsiteY27" fmla="*/ 12345 h 117272"/>
                  <a:gd name="connsiteX28" fmla="*/ 63780 w 79552"/>
                  <a:gd name="connsiteY28" fmla="*/ 17831 h 117272"/>
                  <a:gd name="connsiteX29" fmla="*/ 73381 w 79552"/>
                  <a:gd name="connsiteY29" fmla="*/ 26746 h 117272"/>
                  <a:gd name="connsiteX30" fmla="*/ 76810 w 79552"/>
                  <a:gd name="connsiteY30" fmla="*/ 37033 h 117272"/>
                  <a:gd name="connsiteX31" fmla="*/ 76124 w 79552"/>
                  <a:gd name="connsiteY31" fmla="*/ 39091 h 117272"/>
                  <a:gd name="connsiteX32" fmla="*/ 74067 w 79552"/>
                  <a:gd name="connsiteY32" fmla="*/ 39777 h 117272"/>
                  <a:gd name="connsiteX33" fmla="*/ 55550 w 79552"/>
                  <a:gd name="connsiteY33" fmla="*/ 39777 h 117272"/>
                  <a:gd name="connsiteX34" fmla="*/ 50749 w 79552"/>
                  <a:gd name="connsiteY34" fmla="*/ 37719 h 117272"/>
                  <a:gd name="connsiteX35" fmla="*/ 46635 w 79552"/>
                  <a:gd name="connsiteY35" fmla="*/ 32919 h 117272"/>
                  <a:gd name="connsiteX36" fmla="*/ 38405 w 79552"/>
                  <a:gd name="connsiteY36" fmla="*/ 30861 h 117272"/>
                  <a:gd name="connsiteX37" fmla="*/ 29490 w 79552"/>
                  <a:gd name="connsiteY37" fmla="*/ 32919 h 117272"/>
                  <a:gd name="connsiteX38" fmla="*/ 26746 w 79552"/>
                  <a:gd name="connsiteY38" fmla="*/ 38405 h 117272"/>
                  <a:gd name="connsiteX39" fmla="*/ 30861 w 79552"/>
                  <a:gd name="connsiteY39" fmla="*/ 44577 h 117272"/>
                  <a:gd name="connsiteX40" fmla="*/ 45263 w 79552"/>
                  <a:gd name="connsiteY40" fmla="*/ 48692 h 117272"/>
                  <a:gd name="connsiteX41" fmla="*/ 65151 w 79552"/>
                  <a:gd name="connsiteY41" fmla="*/ 54178 h 117272"/>
                  <a:gd name="connsiteX42" fmla="*/ 76124 w 79552"/>
                  <a:gd name="connsiteY42" fmla="*/ 63094 h 117272"/>
                  <a:gd name="connsiteX43" fmla="*/ 79553 w 79552"/>
                  <a:gd name="connsiteY43" fmla="*/ 76810 h 117272"/>
                  <a:gd name="connsiteX44" fmla="*/ 71323 w 79552"/>
                  <a:gd name="connsiteY44" fmla="*/ 96012 h 117272"/>
                  <a:gd name="connsiteX45" fmla="*/ 48692 w 79552"/>
                  <a:gd name="connsiteY45" fmla="*/ 105613 h 117272"/>
                  <a:gd name="connsiteX46" fmla="*/ 48692 w 79552"/>
                  <a:gd name="connsiteY46" fmla="*/ 114529 h 117272"/>
                  <a:gd name="connsiteX47" fmla="*/ 48006 w 79552"/>
                  <a:gd name="connsiteY47" fmla="*/ 116586 h 117272"/>
                  <a:gd name="connsiteX48" fmla="*/ 45949 w 79552"/>
                  <a:gd name="connsiteY48" fmla="*/ 117272 h 117272"/>
                  <a:gd name="connsiteX49" fmla="*/ 34290 w 79552"/>
                  <a:gd name="connsiteY49" fmla="*/ 117272 h 117272"/>
                  <a:gd name="connsiteX50" fmla="*/ 31547 w 79552"/>
                  <a:gd name="connsiteY50" fmla="*/ 116586 h 11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9552" h="117272">
                    <a:moveTo>
                      <a:pt x="31547" y="116586"/>
                    </a:moveTo>
                    <a:cubicBezTo>
                      <a:pt x="30861" y="115900"/>
                      <a:pt x="30861" y="115215"/>
                      <a:pt x="30861" y="114529"/>
                    </a:cubicBezTo>
                    <a:lnTo>
                      <a:pt x="30861" y="105613"/>
                    </a:lnTo>
                    <a:cubicBezTo>
                      <a:pt x="24003" y="104928"/>
                      <a:pt x="18517" y="102870"/>
                      <a:pt x="13716" y="100813"/>
                    </a:cubicBezTo>
                    <a:cubicBezTo>
                      <a:pt x="8916" y="98070"/>
                      <a:pt x="5487" y="95326"/>
                      <a:pt x="3429" y="91212"/>
                    </a:cubicBezTo>
                    <a:cubicBezTo>
                      <a:pt x="1372" y="87783"/>
                      <a:pt x="0" y="83668"/>
                      <a:pt x="0" y="79553"/>
                    </a:cubicBezTo>
                    <a:cubicBezTo>
                      <a:pt x="0" y="78867"/>
                      <a:pt x="0" y="78181"/>
                      <a:pt x="686" y="77496"/>
                    </a:cubicBezTo>
                    <a:cubicBezTo>
                      <a:pt x="1372" y="76810"/>
                      <a:pt x="2058" y="76810"/>
                      <a:pt x="2743" y="76810"/>
                    </a:cubicBezTo>
                    <a:lnTo>
                      <a:pt x="20574" y="76810"/>
                    </a:lnTo>
                    <a:cubicBezTo>
                      <a:pt x="21946" y="76810"/>
                      <a:pt x="22632" y="76810"/>
                      <a:pt x="23317" y="77496"/>
                    </a:cubicBezTo>
                    <a:cubicBezTo>
                      <a:pt x="24003" y="78181"/>
                      <a:pt x="24689" y="78181"/>
                      <a:pt x="25375" y="79553"/>
                    </a:cubicBezTo>
                    <a:cubicBezTo>
                      <a:pt x="28118" y="84354"/>
                      <a:pt x="32919" y="87097"/>
                      <a:pt x="40462" y="87097"/>
                    </a:cubicBezTo>
                    <a:cubicBezTo>
                      <a:pt x="45263" y="87097"/>
                      <a:pt x="48692" y="86411"/>
                      <a:pt x="51435" y="85039"/>
                    </a:cubicBezTo>
                    <a:cubicBezTo>
                      <a:pt x="54178" y="83668"/>
                      <a:pt x="55550" y="81610"/>
                      <a:pt x="55550" y="78867"/>
                    </a:cubicBezTo>
                    <a:cubicBezTo>
                      <a:pt x="55550" y="76810"/>
                      <a:pt x="54864" y="75438"/>
                      <a:pt x="53493" y="74067"/>
                    </a:cubicBezTo>
                    <a:cubicBezTo>
                      <a:pt x="52121" y="72695"/>
                      <a:pt x="50064" y="72009"/>
                      <a:pt x="47320" y="70638"/>
                    </a:cubicBezTo>
                    <a:cubicBezTo>
                      <a:pt x="44577" y="69266"/>
                      <a:pt x="40462" y="68580"/>
                      <a:pt x="34976" y="67209"/>
                    </a:cubicBezTo>
                    <a:cubicBezTo>
                      <a:pt x="24003" y="65151"/>
                      <a:pt x="16459" y="61722"/>
                      <a:pt x="10973" y="57607"/>
                    </a:cubicBezTo>
                    <a:cubicBezTo>
                      <a:pt x="5487" y="53493"/>
                      <a:pt x="2743" y="47320"/>
                      <a:pt x="2743" y="39091"/>
                    </a:cubicBezTo>
                    <a:cubicBezTo>
                      <a:pt x="2743" y="32233"/>
                      <a:pt x="5487" y="26061"/>
                      <a:pt x="10287" y="21260"/>
                    </a:cubicBezTo>
                    <a:cubicBezTo>
                      <a:pt x="15088" y="16459"/>
                      <a:pt x="22632" y="13030"/>
                      <a:pt x="31547" y="11659"/>
                    </a:cubicBezTo>
                    <a:lnTo>
                      <a:pt x="31547" y="2743"/>
                    </a:lnTo>
                    <a:cubicBezTo>
                      <a:pt x="31547" y="2058"/>
                      <a:pt x="31547" y="686"/>
                      <a:pt x="32233" y="686"/>
                    </a:cubicBezTo>
                    <a:cubicBezTo>
                      <a:pt x="32919" y="0"/>
                      <a:pt x="33604" y="0"/>
                      <a:pt x="34290" y="0"/>
                    </a:cubicBezTo>
                    <a:lnTo>
                      <a:pt x="45949" y="0"/>
                    </a:lnTo>
                    <a:cubicBezTo>
                      <a:pt x="46635" y="0"/>
                      <a:pt x="48006" y="0"/>
                      <a:pt x="48006" y="686"/>
                    </a:cubicBezTo>
                    <a:cubicBezTo>
                      <a:pt x="48006" y="1372"/>
                      <a:pt x="48692" y="2058"/>
                      <a:pt x="48692" y="2743"/>
                    </a:cubicBezTo>
                    <a:lnTo>
                      <a:pt x="48692" y="12345"/>
                    </a:lnTo>
                    <a:cubicBezTo>
                      <a:pt x="54178" y="13716"/>
                      <a:pt x="59665" y="15088"/>
                      <a:pt x="63780" y="17831"/>
                    </a:cubicBezTo>
                    <a:cubicBezTo>
                      <a:pt x="67894" y="20574"/>
                      <a:pt x="71323" y="23317"/>
                      <a:pt x="73381" y="26746"/>
                    </a:cubicBezTo>
                    <a:cubicBezTo>
                      <a:pt x="75438" y="30175"/>
                      <a:pt x="76810" y="33604"/>
                      <a:pt x="76810" y="37033"/>
                    </a:cubicBezTo>
                    <a:cubicBezTo>
                      <a:pt x="76810" y="37719"/>
                      <a:pt x="76810" y="38405"/>
                      <a:pt x="76124" y="39091"/>
                    </a:cubicBezTo>
                    <a:cubicBezTo>
                      <a:pt x="75438" y="39777"/>
                      <a:pt x="74752" y="39777"/>
                      <a:pt x="74067" y="39777"/>
                    </a:cubicBezTo>
                    <a:lnTo>
                      <a:pt x="55550" y="39777"/>
                    </a:lnTo>
                    <a:cubicBezTo>
                      <a:pt x="53493" y="39777"/>
                      <a:pt x="52121" y="39091"/>
                      <a:pt x="50749" y="37719"/>
                    </a:cubicBezTo>
                    <a:cubicBezTo>
                      <a:pt x="50064" y="35662"/>
                      <a:pt x="48692" y="34290"/>
                      <a:pt x="46635" y="32919"/>
                    </a:cubicBezTo>
                    <a:cubicBezTo>
                      <a:pt x="44577" y="31547"/>
                      <a:pt x="41834" y="30861"/>
                      <a:pt x="38405" y="30861"/>
                    </a:cubicBezTo>
                    <a:cubicBezTo>
                      <a:pt x="34976" y="30861"/>
                      <a:pt x="31547" y="31547"/>
                      <a:pt x="29490" y="32919"/>
                    </a:cubicBezTo>
                    <a:cubicBezTo>
                      <a:pt x="27432" y="34290"/>
                      <a:pt x="26746" y="36348"/>
                      <a:pt x="26746" y="38405"/>
                    </a:cubicBezTo>
                    <a:cubicBezTo>
                      <a:pt x="26746" y="41148"/>
                      <a:pt x="28118" y="43206"/>
                      <a:pt x="30861" y="44577"/>
                    </a:cubicBezTo>
                    <a:cubicBezTo>
                      <a:pt x="33604" y="45949"/>
                      <a:pt x="38405" y="47320"/>
                      <a:pt x="45263" y="48692"/>
                    </a:cubicBezTo>
                    <a:cubicBezTo>
                      <a:pt x="53493" y="50064"/>
                      <a:pt x="60351" y="52121"/>
                      <a:pt x="65151" y="54178"/>
                    </a:cubicBezTo>
                    <a:cubicBezTo>
                      <a:pt x="69952" y="56236"/>
                      <a:pt x="73381" y="59665"/>
                      <a:pt x="76124" y="63094"/>
                    </a:cubicBezTo>
                    <a:cubicBezTo>
                      <a:pt x="78181" y="66523"/>
                      <a:pt x="79553" y="71323"/>
                      <a:pt x="79553" y="76810"/>
                    </a:cubicBezTo>
                    <a:cubicBezTo>
                      <a:pt x="79553" y="84354"/>
                      <a:pt x="76810" y="91212"/>
                      <a:pt x="71323" y="96012"/>
                    </a:cubicBezTo>
                    <a:cubicBezTo>
                      <a:pt x="65837" y="100813"/>
                      <a:pt x="58293" y="104242"/>
                      <a:pt x="48692" y="105613"/>
                    </a:cubicBezTo>
                    <a:lnTo>
                      <a:pt x="48692" y="114529"/>
                    </a:lnTo>
                    <a:cubicBezTo>
                      <a:pt x="48692" y="115215"/>
                      <a:pt x="48692" y="116586"/>
                      <a:pt x="48006" y="116586"/>
                    </a:cubicBezTo>
                    <a:cubicBezTo>
                      <a:pt x="47320" y="116586"/>
                      <a:pt x="46635" y="117272"/>
                      <a:pt x="45949" y="117272"/>
                    </a:cubicBezTo>
                    <a:lnTo>
                      <a:pt x="34290" y="117272"/>
                    </a:lnTo>
                    <a:cubicBezTo>
                      <a:pt x="32919" y="117272"/>
                      <a:pt x="32233" y="116586"/>
                      <a:pt x="31547" y="116586"/>
                    </a:cubicBezTo>
                    <a:close/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6" name="Graphic 67">
                <a:extLst>
                  <a:ext uri="{FF2B5EF4-FFF2-40B4-BE49-F238E27FC236}">
                    <a16:creationId xmlns:a16="http://schemas.microsoft.com/office/drawing/2014/main" id="{4B400075-B211-E943-DE2F-81641E5E9688}"/>
                  </a:ext>
                </a:extLst>
              </p:cNvPr>
              <p:cNvGrpSpPr/>
              <p:nvPr/>
            </p:nvGrpSpPr>
            <p:grpSpPr>
              <a:xfrm>
                <a:off x="9605939" y="4980965"/>
                <a:ext cx="275005" cy="63779"/>
                <a:chOff x="9605939" y="4980965"/>
                <a:chExt cx="275005" cy="63779"/>
              </a:xfrm>
              <a:solidFill>
                <a:srgbClr val="FFFFFF"/>
              </a:solidFill>
            </p:grpSpPr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A8286CA5-C36F-FB4B-FDEE-DED0BA2608D5}"/>
                    </a:ext>
                  </a:extLst>
                </p:cNvPr>
                <p:cNvSpPr/>
                <p:nvPr/>
              </p:nvSpPr>
              <p:spPr>
                <a:xfrm>
                  <a:off x="9605939" y="4981651"/>
                  <a:ext cx="54864" cy="63093"/>
                </a:xfrm>
                <a:custGeom>
                  <a:avLst/>
                  <a:gdLst>
                    <a:gd name="connsiteX0" fmla="*/ 686 w 54864"/>
                    <a:gd name="connsiteY0" fmla="*/ 61722 h 63093"/>
                    <a:gd name="connsiteX1" fmla="*/ 0 w 54864"/>
                    <a:gd name="connsiteY1" fmla="*/ 60350 h 63093"/>
                    <a:gd name="connsiteX2" fmla="*/ 0 w 54864"/>
                    <a:gd name="connsiteY2" fmla="*/ 2057 h 63093"/>
                    <a:gd name="connsiteX3" fmla="*/ 686 w 54864"/>
                    <a:gd name="connsiteY3" fmla="*/ 686 h 63093"/>
                    <a:gd name="connsiteX4" fmla="*/ 2057 w 54864"/>
                    <a:gd name="connsiteY4" fmla="*/ 0 h 63093"/>
                    <a:gd name="connsiteX5" fmla="*/ 30175 w 54864"/>
                    <a:gd name="connsiteY5" fmla="*/ 0 h 63093"/>
                    <a:gd name="connsiteX6" fmla="*/ 47320 w 54864"/>
                    <a:gd name="connsiteY6" fmla="*/ 4800 h 63093"/>
                    <a:gd name="connsiteX7" fmla="*/ 52806 w 54864"/>
                    <a:gd name="connsiteY7" fmla="*/ 17831 h 63093"/>
                    <a:gd name="connsiteX8" fmla="*/ 50749 w 54864"/>
                    <a:gd name="connsiteY8" fmla="*/ 25374 h 63093"/>
                    <a:gd name="connsiteX9" fmla="*/ 45948 w 54864"/>
                    <a:gd name="connsiteY9" fmla="*/ 30175 h 63093"/>
                    <a:gd name="connsiteX10" fmla="*/ 52121 w 54864"/>
                    <a:gd name="connsiteY10" fmla="*/ 35661 h 63093"/>
                    <a:gd name="connsiteX11" fmla="*/ 54864 w 54864"/>
                    <a:gd name="connsiteY11" fmla="*/ 43891 h 63093"/>
                    <a:gd name="connsiteX12" fmla="*/ 48692 w 54864"/>
                    <a:gd name="connsiteY12" fmla="*/ 58293 h 63093"/>
                    <a:gd name="connsiteX13" fmla="*/ 31547 w 54864"/>
                    <a:gd name="connsiteY13" fmla="*/ 63093 h 63093"/>
                    <a:gd name="connsiteX14" fmla="*/ 2743 w 54864"/>
                    <a:gd name="connsiteY14" fmla="*/ 63093 h 63093"/>
                    <a:gd name="connsiteX15" fmla="*/ 686 w 54864"/>
                    <a:gd name="connsiteY15" fmla="*/ 61722 h 63093"/>
                    <a:gd name="connsiteX16" fmla="*/ 28803 w 54864"/>
                    <a:gd name="connsiteY16" fmla="*/ 24003 h 63093"/>
                    <a:gd name="connsiteX17" fmla="*/ 34290 w 54864"/>
                    <a:gd name="connsiteY17" fmla="*/ 21945 h 63093"/>
                    <a:gd name="connsiteX18" fmla="*/ 36347 w 54864"/>
                    <a:gd name="connsiteY18" fmla="*/ 17145 h 63093"/>
                    <a:gd name="connsiteX19" fmla="*/ 34290 w 54864"/>
                    <a:gd name="connsiteY19" fmla="*/ 12344 h 63093"/>
                    <a:gd name="connsiteX20" fmla="*/ 28803 w 54864"/>
                    <a:gd name="connsiteY20" fmla="*/ 10287 h 63093"/>
                    <a:gd name="connsiteX21" fmla="*/ 17831 w 54864"/>
                    <a:gd name="connsiteY21" fmla="*/ 10287 h 63093"/>
                    <a:gd name="connsiteX22" fmla="*/ 17831 w 54864"/>
                    <a:gd name="connsiteY22" fmla="*/ 23317 h 63093"/>
                    <a:gd name="connsiteX23" fmla="*/ 28803 w 54864"/>
                    <a:gd name="connsiteY23" fmla="*/ 23317 h 63093"/>
                    <a:gd name="connsiteX24" fmla="*/ 29489 w 54864"/>
                    <a:gd name="connsiteY24" fmla="*/ 50063 h 63093"/>
                    <a:gd name="connsiteX25" fmla="*/ 34976 w 54864"/>
                    <a:gd name="connsiteY25" fmla="*/ 48006 h 63093"/>
                    <a:gd name="connsiteX26" fmla="*/ 37033 w 54864"/>
                    <a:gd name="connsiteY26" fmla="*/ 43205 h 63093"/>
                    <a:gd name="connsiteX27" fmla="*/ 34976 w 54864"/>
                    <a:gd name="connsiteY27" fmla="*/ 38405 h 63093"/>
                    <a:gd name="connsiteX28" fmla="*/ 29489 w 54864"/>
                    <a:gd name="connsiteY28" fmla="*/ 36347 h 63093"/>
                    <a:gd name="connsiteX29" fmla="*/ 17145 w 54864"/>
                    <a:gd name="connsiteY29" fmla="*/ 36347 h 63093"/>
                    <a:gd name="connsiteX30" fmla="*/ 17145 w 54864"/>
                    <a:gd name="connsiteY30" fmla="*/ 50749 h 63093"/>
                    <a:gd name="connsiteX31" fmla="*/ 29489 w 54864"/>
                    <a:gd name="connsiteY31" fmla="*/ 50749 h 6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4864" h="63093">
                      <a:moveTo>
                        <a:pt x="686" y="61722"/>
                      </a:moveTo>
                      <a:cubicBezTo>
                        <a:pt x="0" y="61036"/>
                        <a:pt x="0" y="61036"/>
                        <a:pt x="0" y="60350"/>
                      </a:cubicBezTo>
                      <a:lnTo>
                        <a:pt x="0" y="2057"/>
                      </a:lnTo>
                      <a:cubicBezTo>
                        <a:pt x="0" y="1371"/>
                        <a:pt x="0" y="686"/>
                        <a:pt x="686" y="686"/>
                      </a:cubicBezTo>
                      <a:cubicBezTo>
                        <a:pt x="1371" y="0"/>
                        <a:pt x="1371" y="0"/>
                        <a:pt x="2057" y="0"/>
                      </a:cubicBezTo>
                      <a:lnTo>
                        <a:pt x="30175" y="0"/>
                      </a:lnTo>
                      <a:cubicBezTo>
                        <a:pt x="37719" y="0"/>
                        <a:pt x="43205" y="1371"/>
                        <a:pt x="47320" y="4800"/>
                      </a:cubicBezTo>
                      <a:cubicBezTo>
                        <a:pt x="50749" y="8229"/>
                        <a:pt x="52806" y="12344"/>
                        <a:pt x="52806" y="17831"/>
                      </a:cubicBezTo>
                      <a:cubicBezTo>
                        <a:pt x="52806" y="20574"/>
                        <a:pt x="52121" y="23317"/>
                        <a:pt x="50749" y="25374"/>
                      </a:cubicBezTo>
                      <a:cubicBezTo>
                        <a:pt x="49377" y="27432"/>
                        <a:pt x="47320" y="28803"/>
                        <a:pt x="45948" y="30175"/>
                      </a:cubicBezTo>
                      <a:cubicBezTo>
                        <a:pt x="48692" y="31547"/>
                        <a:pt x="50749" y="32918"/>
                        <a:pt x="52121" y="35661"/>
                      </a:cubicBezTo>
                      <a:cubicBezTo>
                        <a:pt x="53492" y="38405"/>
                        <a:pt x="54864" y="41148"/>
                        <a:pt x="54864" y="43891"/>
                      </a:cubicBezTo>
                      <a:cubicBezTo>
                        <a:pt x="54864" y="50063"/>
                        <a:pt x="52806" y="54864"/>
                        <a:pt x="48692" y="58293"/>
                      </a:cubicBezTo>
                      <a:cubicBezTo>
                        <a:pt x="44577" y="61722"/>
                        <a:pt x="39090" y="63093"/>
                        <a:pt x="31547" y="63093"/>
                      </a:cubicBezTo>
                      <a:lnTo>
                        <a:pt x="2743" y="63093"/>
                      </a:lnTo>
                      <a:cubicBezTo>
                        <a:pt x="2057" y="62408"/>
                        <a:pt x="1371" y="61722"/>
                        <a:pt x="686" y="61722"/>
                      </a:cubicBezTo>
                      <a:close/>
                      <a:moveTo>
                        <a:pt x="28803" y="24003"/>
                      </a:moveTo>
                      <a:cubicBezTo>
                        <a:pt x="30861" y="24003"/>
                        <a:pt x="32918" y="23317"/>
                        <a:pt x="34290" y="21945"/>
                      </a:cubicBezTo>
                      <a:cubicBezTo>
                        <a:pt x="35661" y="20574"/>
                        <a:pt x="36347" y="19202"/>
                        <a:pt x="36347" y="17145"/>
                      </a:cubicBezTo>
                      <a:cubicBezTo>
                        <a:pt x="36347" y="15087"/>
                        <a:pt x="35661" y="13716"/>
                        <a:pt x="34290" y="12344"/>
                      </a:cubicBezTo>
                      <a:cubicBezTo>
                        <a:pt x="32918" y="10973"/>
                        <a:pt x="31547" y="10287"/>
                        <a:pt x="28803" y="10287"/>
                      </a:cubicBezTo>
                      <a:lnTo>
                        <a:pt x="17831" y="10287"/>
                      </a:lnTo>
                      <a:lnTo>
                        <a:pt x="17831" y="23317"/>
                      </a:lnTo>
                      <a:lnTo>
                        <a:pt x="28803" y="23317"/>
                      </a:lnTo>
                      <a:close/>
                      <a:moveTo>
                        <a:pt x="29489" y="50063"/>
                      </a:moveTo>
                      <a:cubicBezTo>
                        <a:pt x="31547" y="50063"/>
                        <a:pt x="33604" y="49377"/>
                        <a:pt x="34976" y="48006"/>
                      </a:cubicBezTo>
                      <a:cubicBezTo>
                        <a:pt x="36347" y="46634"/>
                        <a:pt x="37033" y="45263"/>
                        <a:pt x="37033" y="43205"/>
                      </a:cubicBezTo>
                      <a:cubicBezTo>
                        <a:pt x="37033" y="41148"/>
                        <a:pt x="36347" y="39776"/>
                        <a:pt x="34976" y="38405"/>
                      </a:cubicBezTo>
                      <a:cubicBezTo>
                        <a:pt x="33604" y="37033"/>
                        <a:pt x="31547" y="36347"/>
                        <a:pt x="29489" y="36347"/>
                      </a:cubicBezTo>
                      <a:lnTo>
                        <a:pt x="17145" y="36347"/>
                      </a:lnTo>
                      <a:lnTo>
                        <a:pt x="17145" y="50749"/>
                      </a:lnTo>
                      <a:lnTo>
                        <a:pt x="29489" y="507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A2048988-730D-F9E8-67BA-20C15DF67DC8}"/>
                    </a:ext>
                  </a:extLst>
                </p:cNvPr>
                <p:cNvSpPr/>
                <p:nvPr/>
              </p:nvSpPr>
              <p:spPr>
                <a:xfrm>
                  <a:off x="9714295" y="4980965"/>
                  <a:ext cx="53492" cy="63779"/>
                </a:xfrm>
                <a:custGeom>
                  <a:avLst/>
                  <a:gdLst>
                    <a:gd name="connsiteX0" fmla="*/ 7544 w 53492"/>
                    <a:gd name="connsiteY0" fmla="*/ 57607 h 63779"/>
                    <a:gd name="connsiteX1" fmla="*/ 0 w 53492"/>
                    <a:gd name="connsiteY1" fmla="*/ 39091 h 63779"/>
                    <a:gd name="connsiteX2" fmla="*/ 0 w 53492"/>
                    <a:gd name="connsiteY2" fmla="*/ 2057 h 63779"/>
                    <a:gd name="connsiteX3" fmla="*/ 686 w 53492"/>
                    <a:gd name="connsiteY3" fmla="*/ 686 h 63779"/>
                    <a:gd name="connsiteX4" fmla="*/ 2057 w 53492"/>
                    <a:gd name="connsiteY4" fmla="*/ 0 h 63779"/>
                    <a:gd name="connsiteX5" fmla="*/ 14402 w 53492"/>
                    <a:gd name="connsiteY5" fmla="*/ 0 h 63779"/>
                    <a:gd name="connsiteX6" fmla="*/ 15773 w 53492"/>
                    <a:gd name="connsiteY6" fmla="*/ 686 h 63779"/>
                    <a:gd name="connsiteX7" fmla="*/ 16459 w 53492"/>
                    <a:gd name="connsiteY7" fmla="*/ 2057 h 63779"/>
                    <a:gd name="connsiteX8" fmla="*/ 16459 w 53492"/>
                    <a:gd name="connsiteY8" fmla="*/ 38405 h 63779"/>
                    <a:gd name="connsiteX9" fmla="*/ 19202 w 53492"/>
                    <a:gd name="connsiteY9" fmla="*/ 46634 h 63779"/>
                    <a:gd name="connsiteX10" fmla="*/ 26746 w 53492"/>
                    <a:gd name="connsiteY10" fmla="*/ 49378 h 63779"/>
                    <a:gd name="connsiteX11" fmla="*/ 34290 w 53492"/>
                    <a:gd name="connsiteY11" fmla="*/ 46634 h 63779"/>
                    <a:gd name="connsiteX12" fmla="*/ 37033 w 53492"/>
                    <a:gd name="connsiteY12" fmla="*/ 38405 h 63779"/>
                    <a:gd name="connsiteX13" fmla="*/ 37033 w 53492"/>
                    <a:gd name="connsiteY13" fmla="*/ 2057 h 63779"/>
                    <a:gd name="connsiteX14" fmla="*/ 37719 w 53492"/>
                    <a:gd name="connsiteY14" fmla="*/ 686 h 63779"/>
                    <a:gd name="connsiteX15" fmla="*/ 39091 w 53492"/>
                    <a:gd name="connsiteY15" fmla="*/ 0 h 63779"/>
                    <a:gd name="connsiteX16" fmla="*/ 51435 w 53492"/>
                    <a:gd name="connsiteY16" fmla="*/ 0 h 63779"/>
                    <a:gd name="connsiteX17" fmla="*/ 52807 w 53492"/>
                    <a:gd name="connsiteY17" fmla="*/ 686 h 63779"/>
                    <a:gd name="connsiteX18" fmla="*/ 53492 w 53492"/>
                    <a:gd name="connsiteY18" fmla="*/ 2057 h 63779"/>
                    <a:gd name="connsiteX19" fmla="*/ 53492 w 53492"/>
                    <a:gd name="connsiteY19" fmla="*/ 39091 h 63779"/>
                    <a:gd name="connsiteX20" fmla="*/ 45949 w 53492"/>
                    <a:gd name="connsiteY20" fmla="*/ 57607 h 63779"/>
                    <a:gd name="connsiteX21" fmla="*/ 26060 w 53492"/>
                    <a:gd name="connsiteY21" fmla="*/ 63779 h 63779"/>
                    <a:gd name="connsiteX22" fmla="*/ 7544 w 53492"/>
                    <a:gd name="connsiteY22" fmla="*/ 57607 h 63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3492" h="63779">
                      <a:moveTo>
                        <a:pt x="7544" y="57607"/>
                      </a:moveTo>
                      <a:cubicBezTo>
                        <a:pt x="2743" y="53492"/>
                        <a:pt x="0" y="47320"/>
                        <a:pt x="0" y="39091"/>
                      </a:cubicBezTo>
                      <a:lnTo>
                        <a:pt x="0" y="2057"/>
                      </a:lnTo>
                      <a:cubicBezTo>
                        <a:pt x="0" y="1372"/>
                        <a:pt x="0" y="686"/>
                        <a:pt x="686" y="686"/>
                      </a:cubicBezTo>
                      <a:cubicBezTo>
                        <a:pt x="1372" y="0"/>
                        <a:pt x="1372" y="0"/>
                        <a:pt x="2057" y="0"/>
                      </a:cubicBezTo>
                      <a:lnTo>
                        <a:pt x="14402" y="0"/>
                      </a:lnTo>
                      <a:cubicBezTo>
                        <a:pt x="15088" y="0"/>
                        <a:pt x="15773" y="0"/>
                        <a:pt x="15773" y="686"/>
                      </a:cubicBezTo>
                      <a:cubicBezTo>
                        <a:pt x="16459" y="1372"/>
                        <a:pt x="16459" y="1372"/>
                        <a:pt x="16459" y="2057"/>
                      </a:cubicBezTo>
                      <a:lnTo>
                        <a:pt x="16459" y="38405"/>
                      </a:lnTo>
                      <a:cubicBezTo>
                        <a:pt x="16459" y="41834"/>
                        <a:pt x="17145" y="45263"/>
                        <a:pt x="19202" y="46634"/>
                      </a:cubicBezTo>
                      <a:cubicBezTo>
                        <a:pt x="21260" y="48006"/>
                        <a:pt x="23317" y="49378"/>
                        <a:pt x="26746" y="49378"/>
                      </a:cubicBezTo>
                      <a:cubicBezTo>
                        <a:pt x="30175" y="49378"/>
                        <a:pt x="32918" y="48692"/>
                        <a:pt x="34290" y="46634"/>
                      </a:cubicBezTo>
                      <a:cubicBezTo>
                        <a:pt x="35662" y="44577"/>
                        <a:pt x="37033" y="41834"/>
                        <a:pt x="37033" y="38405"/>
                      </a:cubicBezTo>
                      <a:lnTo>
                        <a:pt x="37033" y="2057"/>
                      </a:lnTo>
                      <a:cubicBezTo>
                        <a:pt x="37033" y="1372"/>
                        <a:pt x="37033" y="686"/>
                        <a:pt x="37719" y="686"/>
                      </a:cubicBezTo>
                      <a:cubicBezTo>
                        <a:pt x="38405" y="0"/>
                        <a:pt x="38405" y="0"/>
                        <a:pt x="39091" y="0"/>
                      </a:cubicBezTo>
                      <a:lnTo>
                        <a:pt x="51435" y="0"/>
                      </a:lnTo>
                      <a:cubicBezTo>
                        <a:pt x="52121" y="0"/>
                        <a:pt x="52807" y="0"/>
                        <a:pt x="52807" y="686"/>
                      </a:cubicBezTo>
                      <a:cubicBezTo>
                        <a:pt x="53492" y="1372"/>
                        <a:pt x="53492" y="1372"/>
                        <a:pt x="53492" y="2057"/>
                      </a:cubicBezTo>
                      <a:lnTo>
                        <a:pt x="53492" y="39091"/>
                      </a:lnTo>
                      <a:cubicBezTo>
                        <a:pt x="53492" y="47320"/>
                        <a:pt x="50749" y="53492"/>
                        <a:pt x="45949" y="57607"/>
                      </a:cubicBezTo>
                      <a:cubicBezTo>
                        <a:pt x="41148" y="61722"/>
                        <a:pt x="34290" y="63779"/>
                        <a:pt x="26060" y="63779"/>
                      </a:cubicBezTo>
                      <a:cubicBezTo>
                        <a:pt x="19202" y="63779"/>
                        <a:pt x="12344" y="61722"/>
                        <a:pt x="7544" y="576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4050365F-268C-1E1E-5FA1-314C9D0828D3}"/>
                    </a:ext>
                  </a:extLst>
                </p:cNvPr>
                <p:cNvSpPr/>
                <p:nvPr/>
              </p:nvSpPr>
              <p:spPr>
                <a:xfrm>
                  <a:off x="9821966" y="4980965"/>
                  <a:ext cx="58978" cy="63093"/>
                </a:xfrm>
                <a:custGeom>
                  <a:avLst/>
                  <a:gdLst>
                    <a:gd name="connsiteX0" fmla="*/ 21260 w 58978"/>
                    <a:gd name="connsiteY0" fmla="*/ 62408 h 63093"/>
                    <a:gd name="connsiteX1" fmla="*/ 20574 w 58978"/>
                    <a:gd name="connsiteY1" fmla="*/ 61036 h 63093"/>
                    <a:gd name="connsiteX2" fmla="*/ 20574 w 58978"/>
                    <a:gd name="connsiteY2" fmla="*/ 41834 h 63093"/>
                    <a:gd name="connsiteX3" fmla="*/ 0 w 58978"/>
                    <a:gd name="connsiteY3" fmla="*/ 2743 h 63093"/>
                    <a:gd name="connsiteX4" fmla="*/ 0 w 58978"/>
                    <a:gd name="connsiteY4" fmla="*/ 2057 h 63093"/>
                    <a:gd name="connsiteX5" fmla="*/ 686 w 58978"/>
                    <a:gd name="connsiteY5" fmla="*/ 686 h 63093"/>
                    <a:gd name="connsiteX6" fmla="*/ 2057 w 58978"/>
                    <a:gd name="connsiteY6" fmla="*/ 0 h 63093"/>
                    <a:gd name="connsiteX7" fmla="*/ 13716 w 58978"/>
                    <a:gd name="connsiteY7" fmla="*/ 0 h 63093"/>
                    <a:gd name="connsiteX8" fmla="*/ 15773 w 58978"/>
                    <a:gd name="connsiteY8" fmla="*/ 686 h 63093"/>
                    <a:gd name="connsiteX9" fmla="*/ 17145 w 58978"/>
                    <a:gd name="connsiteY9" fmla="*/ 2057 h 63093"/>
                    <a:gd name="connsiteX10" fmla="*/ 29489 w 58978"/>
                    <a:gd name="connsiteY10" fmla="*/ 24689 h 63093"/>
                    <a:gd name="connsiteX11" fmla="*/ 41834 w 58978"/>
                    <a:gd name="connsiteY11" fmla="*/ 2057 h 63093"/>
                    <a:gd name="connsiteX12" fmla="*/ 43205 w 58978"/>
                    <a:gd name="connsiteY12" fmla="*/ 686 h 63093"/>
                    <a:gd name="connsiteX13" fmla="*/ 45263 w 58978"/>
                    <a:gd name="connsiteY13" fmla="*/ 0 h 63093"/>
                    <a:gd name="connsiteX14" fmla="*/ 56921 w 58978"/>
                    <a:gd name="connsiteY14" fmla="*/ 0 h 63093"/>
                    <a:gd name="connsiteX15" fmla="*/ 58293 w 58978"/>
                    <a:gd name="connsiteY15" fmla="*/ 686 h 63093"/>
                    <a:gd name="connsiteX16" fmla="*/ 58979 w 58978"/>
                    <a:gd name="connsiteY16" fmla="*/ 2057 h 63093"/>
                    <a:gd name="connsiteX17" fmla="*/ 58979 w 58978"/>
                    <a:gd name="connsiteY17" fmla="*/ 2743 h 63093"/>
                    <a:gd name="connsiteX18" fmla="*/ 38405 w 58978"/>
                    <a:gd name="connsiteY18" fmla="*/ 41834 h 63093"/>
                    <a:gd name="connsiteX19" fmla="*/ 38405 w 58978"/>
                    <a:gd name="connsiteY19" fmla="*/ 61036 h 63093"/>
                    <a:gd name="connsiteX20" fmla="*/ 37719 w 58978"/>
                    <a:gd name="connsiteY20" fmla="*/ 62408 h 63093"/>
                    <a:gd name="connsiteX21" fmla="*/ 36347 w 58978"/>
                    <a:gd name="connsiteY21" fmla="*/ 63094 h 63093"/>
                    <a:gd name="connsiteX22" fmla="*/ 24003 w 58978"/>
                    <a:gd name="connsiteY22" fmla="*/ 63094 h 63093"/>
                    <a:gd name="connsiteX23" fmla="*/ 21260 w 58978"/>
                    <a:gd name="connsiteY23" fmla="*/ 62408 h 6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8978" h="63093">
                      <a:moveTo>
                        <a:pt x="21260" y="62408"/>
                      </a:moveTo>
                      <a:cubicBezTo>
                        <a:pt x="20574" y="61722"/>
                        <a:pt x="20574" y="61722"/>
                        <a:pt x="20574" y="61036"/>
                      </a:cubicBezTo>
                      <a:lnTo>
                        <a:pt x="20574" y="41834"/>
                      </a:lnTo>
                      <a:lnTo>
                        <a:pt x="0" y="2743"/>
                      </a:lnTo>
                      <a:cubicBezTo>
                        <a:pt x="0" y="2743"/>
                        <a:pt x="0" y="2057"/>
                        <a:pt x="0" y="2057"/>
                      </a:cubicBezTo>
                      <a:cubicBezTo>
                        <a:pt x="0" y="1372"/>
                        <a:pt x="0" y="1372"/>
                        <a:pt x="686" y="686"/>
                      </a:cubicBezTo>
                      <a:cubicBezTo>
                        <a:pt x="1371" y="0"/>
                        <a:pt x="1371" y="0"/>
                        <a:pt x="2057" y="0"/>
                      </a:cubicBezTo>
                      <a:lnTo>
                        <a:pt x="13716" y="0"/>
                      </a:lnTo>
                      <a:cubicBezTo>
                        <a:pt x="14402" y="0"/>
                        <a:pt x="15087" y="0"/>
                        <a:pt x="15773" y="686"/>
                      </a:cubicBezTo>
                      <a:cubicBezTo>
                        <a:pt x="16459" y="1372"/>
                        <a:pt x="16459" y="1372"/>
                        <a:pt x="17145" y="2057"/>
                      </a:cubicBezTo>
                      <a:lnTo>
                        <a:pt x="29489" y="24689"/>
                      </a:lnTo>
                      <a:lnTo>
                        <a:pt x="41834" y="2057"/>
                      </a:lnTo>
                      <a:cubicBezTo>
                        <a:pt x="41834" y="1372"/>
                        <a:pt x="42519" y="1372"/>
                        <a:pt x="43205" y="686"/>
                      </a:cubicBezTo>
                      <a:cubicBezTo>
                        <a:pt x="43891" y="0"/>
                        <a:pt x="44577" y="0"/>
                        <a:pt x="45263" y="0"/>
                      </a:cubicBezTo>
                      <a:lnTo>
                        <a:pt x="56921" y="0"/>
                      </a:lnTo>
                      <a:cubicBezTo>
                        <a:pt x="57607" y="0"/>
                        <a:pt x="57607" y="0"/>
                        <a:pt x="58293" y="686"/>
                      </a:cubicBezTo>
                      <a:cubicBezTo>
                        <a:pt x="58979" y="1372"/>
                        <a:pt x="58979" y="1372"/>
                        <a:pt x="58979" y="2057"/>
                      </a:cubicBezTo>
                      <a:cubicBezTo>
                        <a:pt x="58979" y="2743"/>
                        <a:pt x="58979" y="2743"/>
                        <a:pt x="58979" y="2743"/>
                      </a:cubicBezTo>
                      <a:lnTo>
                        <a:pt x="38405" y="41834"/>
                      </a:lnTo>
                      <a:lnTo>
                        <a:pt x="38405" y="61036"/>
                      </a:lnTo>
                      <a:cubicBezTo>
                        <a:pt x="38405" y="61722"/>
                        <a:pt x="38405" y="62408"/>
                        <a:pt x="37719" y="62408"/>
                      </a:cubicBezTo>
                      <a:cubicBezTo>
                        <a:pt x="37033" y="63094"/>
                        <a:pt x="37033" y="63094"/>
                        <a:pt x="36347" y="63094"/>
                      </a:cubicBezTo>
                      <a:lnTo>
                        <a:pt x="24003" y="63094"/>
                      </a:lnTo>
                      <a:cubicBezTo>
                        <a:pt x="21945" y="63094"/>
                        <a:pt x="21260" y="62408"/>
                        <a:pt x="21260" y="624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10" name="Graphic 67">
              <a:extLst>
                <a:ext uri="{FF2B5EF4-FFF2-40B4-BE49-F238E27FC236}">
                  <a16:creationId xmlns:a16="http://schemas.microsoft.com/office/drawing/2014/main" id="{D178A335-029D-6479-D87A-CD3FECA49414}"/>
                </a:ext>
              </a:extLst>
            </p:cNvPr>
            <p:cNvGrpSpPr/>
            <p:nvPr/>
          </p:nvGrpSpPr>
          <p:grpSpPr>
            <a:xfrm>
              <a:off x="7554830" y="3149343"/>
              <a:ext cx="1922257" cy="1715249"/>
              <a:chOff x="7554830" y="3149343"/>
              <a:chExt cx="1922257" cy="1715249"/>
            </a:xfrm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92C98B3B-46B9-3B38-E2CD-B91271DB9E85}"/>
                  </a:ext>
                </a:extLst>
              </p:cNvPr>
              <p:cNvSpPr/>
              <p:nvPr/>
            </p:nvSpPr>
            <p:spPr>
              <a:xfrm>
                <a:off x="9285078" y="3780047"/>
                <a:ext cx="192009" cy="272463"/>
              </a:xfrm>
              <a:custGeom>
                <a:avLst/>
                <a:gdLst>
                  <a:gd name="connsiteX0" fmla="*/ 84260 w 192009"/>
                  <a:gd name="connsiteY0" fmla="*/ 267544 h 272463"/>
                  <a:gd name="connsiteX1" fmla="*/ 1963 w 192009"/>
                  <a:gd name="connsiteY1" fmla="*/ 126955 h 272463"/>
                  <a:gd name="connsiteX2" fmla="*/ 19108 w 192009"/>
                  <a:gd name="connsiteY2" fmla="*/ 74834 h 272463"/>
                  <a:gd name="connsiteX3" fmla="*/ 102776 w 192009"/>
                  <a:gd name="connsiteY3" fmla="*/ 768 h 272463"/>
                  <a:gd name="connsiteX4" fmla="*/ 191244 w 192009"/>
                  <a:gd name="connsiteY4" fmla="*/ 10369 h 272463"/>
                  <a:gd name="connsiteX5" fmla="*/ 132951 w 192009"/>
                  <a:gd name="connsiteY5" fmla="*/ 26143 h 272463"/>
                  <a:gd name="connsiteX6" fmla="*/ 115806 w 192009"/>
                  <a:gd name="connsiteY6" fmla="*/ 38487 h 272463"/>
                  <a:gd name="connsiteX7" fmla="*/ 163127 w 192009"/>
                  <a:gd name="connsiteY7" fmla="*/ 109810 h 272463"/>
                  <a:gd name="connsiteX8" fmla="*/ 154897 w 192009"/>
                  <a:gd name="connsiteY8" fmla="*/ 120783 h 272463"/>
                  <a:gd name="connsiteX9" fmla="*/ 148725 w 192009"/>
                  <a:gd name="connsiteY9" fmla="*/ 141357 h 272463"/>
                  <a:gd name="connsiteX10" fmla="*/ 115806 w 192009"/>
                  <a:gd name="connsiteY10" fmla="*/ 130384 h 272463"/>
                  <a:gd name="connsiteX11" fmla="*/ 125408 w 192009"/>
                  <a:gd name="connsiteY11" fmla="*/ 242855 h 272463"/>
                  <a:gd name="connsiteX12" fmla="*/ 84260 w 192009"/>
                  <a:gd name="connsiteY12" fmla="*/ 267544 h 27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2009" h="272463">
                    <a:moveTo>
                      <a:pt x="84260" y="267544"/>
                    </a:moveTo>
                    <a:cubicBezTo>
                      <a:pt x="67115" y="257257"/>
                      <a:pt x="5392" y="155073"/>
                      <a:pt x="1963" y="126955"/>
                    </a:cubicBezTo>
                    <a:cubicBezTo>
                      <a:pt x="-1466" y="98152"/>
                      <a:pt x="-2837" y="95408"/>
                      <a:pt x="19108" y="74834"/>
                    </a:cubicBezTo>
                    <a:cubicBezTo>
                      <a:pt x="41054" y="54260"/>
                      <a:pt x="88374" y="768"/>
                      <a:pt x="102776" y="768"/>
                    </a:cubicBezTo>
                    <a:cubicBezTo>
                      <a:pt x="117178" y="768"/>
                      <a:pt x="200846" y="-4033"/>
                      <a:pt x="191244" y="10369"/>
                    </a:cubicBezTo>
                    <a:cubicBezTo>
                      <a:pt x="181643" y="24771"/>
                      <a:pt x="132951" y="26143"/>
                      <a:pt x="132951" y="26143"/>
                    </a:cubicBezTo>
                    <a:lnTo>
                      <a:pt x="115806" y="38487"/>
                    </a:lnTo>
                    <a:cubicBezTo>
                      <a:pt x="115806" y="38487"/>
                      <a:pt x="171356" y="98837"/>
                      <a:pt x="163127" y="109810"/>
                    </a:cubicBezTo>
                    <a:cubicBezTo>
                      <a:pt x="154897" y="120783"/>
                      <a:pt x="154897" y="120783"/>
                      <a:pt x="154897" y="120783"/>
                    </a:cubicBezTo>
                    <a:cubicBezTo>
                      <a:pt x="154897" y="120783"/>
                      <a:pt x="161069" y="136556"/>
                      <a:pt x="148725" y="141357"/>
                    </a:cubicBezTo>
                    <a:cubicBezTo>
                      <a:pt x="136380" y="146158"/>
                      <a:pt x="115806" y="130384"/>
                      <a:pt x="115806" y="130384"/>
                    </a:cubicBezTo>
                    <a:cubicBezTo>
                      <a:pt x="115806" y="130384"/>
                      <a:pt x="135009" y="220224"/>
                      <a:pt x="125408" y="242855"/>
                    </a:cubicBezTo>
                    <a:cubicBezTo>
                      <a:pt x="115806" y="264115"/>
                      <a:pt x="108263" y="281260"/>
                      <a:pt x="84260" y="267544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2B70171-5F97-6E52-6F20-8D876F3BBA4B}"/>
                  </a:ext>
                </a:extLst>
              </p:cNvPr>
              <p:cNvSpPr/>
              <p:nvPr/>
            </p:nvSpPr>
            <p:spPr>
              <a:xfrm>
                <a:off x="7651356" y="3426942"/>
                <a:ext cx="218137" cy="343057"/>
              </a:xfrm>
              <a:custGeom>
                <a:avLst/>
                <a:gdLst>
                  <a:gd name="connsiteX0" fmla="*/ 28171 w 218137"/>
                  <a:gd name="connsiteY0" fmla="*/ 113157 h 343057"/>
                  <a:gd name="connsiteX1" fmla="*/ 19255 w 218137"/>
                  <a:gd name="connsiteY1" fmla="*/ 340843 h 343057"/>
                  <a:gd name="connsiteX2" fmla="*/ 218137 w 218137"/>
                  <a:gd name="connsiteY2" fmla="*/ 0 h 343057"/>
                  <a:gd name="connsiteX3" fmla="*/ 28171 w 218137"/>
                  <a:gd name="connsiteY3" fmla="*/ 113157 h 34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137" h="343057">
                    <a:moveTo>
                      <a:pt x="28171" y="113157"/>
                    </a:moveTo>
                    <a:cubicBezTo>
                      <a:pt x="-4748" y="157734"/>
                      <a:pt x="-10234" y="306553"/>
                      <a:pt x="19255" y="340843"/>
                    </a:cubicBezTo>
                    <a:cubicBezTo>
                      <a:pt x="48745" y="375133"/>
                      <a:pt x="218137" y="0"/>
                      <a:pt x="218137" y="0"/>
                    </a:cubicBezTo>
                    <a:cubicBezTo>
                      <a:pt x="218137" y="0"/>
                      <a:pt x="77548" y="46634"/>
                      <a:pt x="28171" y="113157"/>
                    </a:cubicBezTo>
                    <a:close/>
                  </a:path>
                </a:pathLst>
              </a:custGeom>
              <a:solidFill>
                <a:srgbClr val="1EBA8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DB9E705-777E-1DBB-F10E-745FBA66CD28}"/>
                  </a:ext>
                </a:extLst>
              </p:cNvPr>
              <p:cNvSpPr/>
              <p:nvPr/>
            </p:nvSpPr>
            <p:spPr>
              <a:xfrm>
                <a:off x="7554830" y="3160888"/>
                <a:ext cx="1855667" cy="1703704"/>
              </a:xfrm>
              <a:custGeom>
                <a:avLst/>
                <a:gdLst>
                  <a:gd name="connsiteX0" fmla="*/ 1769931 w 1855667"/>
                  <a:gd name="connsiteY0" fmla="*/ 827724 h 1703704"/>
                  <a:gd name="connsiteX1" fmla="*/ 1555961 w 1855667"/>
                  <a:gd name="connsiteY1" fmla="*/ 966942 h 1703704"/>
                  <a:gd name="connsiteX2" fmla="*/ 687739 w 1855667"/>
                  <a:gd name="connsiteY2" fmla="*/ 1097929 h 1703704"/>
                  <a:gd name="connsiteX3" fmla="*/ 713799 w 1855667"/>
                  <a:gd name="connsiteY3" fmla="*/ 818123 h 1703704"/>
                  <a:gd name="connsiteX4" fmla="*/ 946971 w 1855667"/>
                  <a:gd name="connsiteY4" fmla="*/ 229021 h 1703704"/>
                  <a:gd name="connsiteX5" fmla="*/ 494343 w 1855667"/>
                  <a:gd name="connsiteY5" fmla="*/ 64429 h 1703704"/>
                  <a:gd name="connsiteX6" fmla="*/ 18398 w 1855667"/>
                  <a:gd name="connsiteY6" fmla="*/ 923736 h 1703704"/>
                  <a:gd name="connsiteX7" fmla="*/ 687739 w 1855667"/>
                  <a:gd name="connsiteY7" fmla="*/ 1696633 h 1703704"/>
                  <a:gd name="connsiteX8" fmla="*/ 1855656 w 1855667"/>
                  <a:gd name="connsiteY8" fmla="*/ 860643 h 1703704"/>
                  <a:gd name="connsiteX9" fmla="*/ 1769931 w 1855667"/>
                  <a:gd name="connsiteY9" fmla="*/ 827724 h 1703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5667" h="1703704">
                    <a:moveTo>
                      <a:pt x="1769931" y="827724"/>
                    </a:moveTo>
                    <a:cubicBezTo>
                      <a:pt x="1769931" y="827724"/>
                      <a:pt x="1774046" y="883274"/>
                      <a:pt x="1555961" y="966942"/>
                    </a:cubicBezTo>
                    <a:cubicBezTo>
                      <a:pt x="1500412" y="988201"/>
                      <a:pt x="984690" y="1125361"/>
                      <a:pt x="687739" y="1097929"/>
                    </a:cubicBezTo>
                    <a:cubicBezTo>
                      <a:pt x="687739" y="1097929"/>
                      <a:pt x="517660" y="1071183"/>
                      <a:pt x="713799" y="818123"/>
                    </a:cubicBezTo>
                    <a:cubicBezTo>
                      <a:pt x="919539" y="553404"/>
                      <a:pt x="983318" y="397728"/>
                      <a:pt x="946971" y="229021"/>
                    </a:cubicBezTo>
                    <a:cubicBezTo>
                      <a:pt x="888678" y="-41184"/>
                      <a:pt x="626017" y="-38441"/>
                      <a:pt x="494343" y="64429"/>
                    </a:cubicBezTo>
                    <a:cubicBezTo>
                      <a:pt x="306434" y="210504"/>
                      <a:pt x="91778" y="480709"/>
                      <a:pt x="18398" y="923736"/>
                    </a:cubicBezTo>
                    <a:cubicBezTo>
                      <a:pt x="-54983" y="1366763"/>
                      <a:pt x="76005" y="1761784"/>
                      <a:pt x="687739" y="1696633"/>
                    </a:cubicBezTo>
                    <a:cubicBezTo>
                      <a:pt x="1106762" y="1708977"/>
                      <a:pt x="1859085" y="1117818"/>
                      <a:pt x="1855656" y="860643"/>
                    </a:cubicBezTo>
                    <a:cubicBezTo>
                      <a:pt x="1855656" y="861328"/>
                      <a:pt x="1815194" y="793434"/>
                      <a:pt x="1769931" y="827724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10752642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41E40B2A-9D12-DBAF-E0EA-8DD685535181}"/>
                  </a:ext>
                </a:extLst>
              </p:cNvPr>
              <p:cNvSpPr/>
              <p:nvPr/>
            </p:nvSpPr>
            <p:spPr>
              <a:xfrm>
                <a:off x="7678155" y="3149343"/>
                <a:ext cx="846277" cy="930480"/>
              </a:xfrm>
              <a:custGeom>
                <a:avLst/>
                <a:gdLst>
                  <a:gd name="connsiteX0" fmla="*/ 587045 w 846277"/>
                  <a:gd name="connsiteY0" fmla="*/ 1221 h 930480"/>
                  <a:gd name="connsiteX1" fmla="*/ 0 w 846277"/>
                  <a:gd name="connsiteY1" fmla="*/ 391442 h 930480"/>
                  <a:gd name="connsiteX2" fmla="*/ 523951 w 846277"/>
                  <a:gd name="connsiteY2" fmla="*/ 930481 h 930480"/>
                  <a:gd name="connsiteX3" fmla="*/ 846277 w 846277"/>
                  <a:gd name="connsiteY3" fmla="*/ 326976 h 930480"/>
                  <a:gd name="connsiteX4" fmla="*/ 707746 w 846277"/>
                  <a:gd name="connsiteY4" fmla="*/ 24539 h 930480"/>
                  <a:gd name="connsiteX5" fmla="*/ 587045 w 846277"/>
                  <a:gd name="connsiteY5" fmla="*/ 1221 h 9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6277" h="930480">
                    <a:moveTo>
                      <a:pt x="587045" y="1221"/>
                    </a:moveTo>
                    <a:cubicBezTo>
                      <a:pt x="372390" y="-16609"/>
                      <a:pt x="153619" y="163070"/>
                      <a:pt x="0" y="391442"/>
                    </a:cubicBezTo>
                    <a:cubicBezTo>
                      <a:pt x="0" y="391442"/>
                      <a:pt x="460172" y="312575"/>
                      <a:pt x="523951" y="930481"/>
                    </a:cubicBezTo>
                    <a:cubicBezTo>
                      <a:pt x="523951" y="930481"/>
                      <a:pt x="846277" y="582780"/>
                      <a:pt x="846277" y="326976"/>
                    </a:cubicBezTo>
                    <a:cubicBezTo>
                      <a:pt x="846277" y="124665"/>
                      <a:pt x="777697" y="58143"/>
                      <a:pt x="707746" y="24539"/>
                    </a:cubicBezTo>
                    <a:cubicBezTo>
                      <a:pt x="670027" y="6022"/>
                      <a:pt x="628193" y="4650"/>
                      <a:pt x="587045" y="1221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5730241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9265C6E3-F4C7-5633-C524-DEF579C330D8}"/>
                  </a:ext>
                </a:extLst>
              </p:cNvPr>
              <p:cNvSpPr/>
              <p:nvPr/>
            </p:nvSpPr>
            <p:spPr>
              <a:xfrm>
                <a:off x="8073862" y="4153204"/>
                <a:ext cx="151561" cy="116205"/>
              </a:xfrm>
              <a:custGeom>
                <a:avLst/>
                <a:gdLst>
                  <a:gd name="connsiteX0" fmla="*/ 0 w 151561"/>
                  <a:gd name="connsiteY0" fmla="*/ 0 h 116205"/>
                  <a:gd name="connsiteX1" fmla="*/ 26060 w 151561"/>
                  <a:gd name="connsiteY1" fmla="*/ 43206 h 116205"/>
                  <a:gd name="connsiteX2" fmla="*/ 60350 w 151561"/>
                  <a:gd name="connsiteY2" fmla="*/ 78181 h 116205"/>
                  <a:gd name="connsiteX3" fmla="*/ 102870 w 151561"/>
                  <a:gd name="connsiteY3" fmla="*/ 101499 h 116205"/>
                  <a:gd name="connsiteX4" fmla="*/ 126873 w 151561"/>
                  <a:gd name="connsiteY4" fmla="*/ 109042 h 116205"/>
                  <a:gd name="connsiteX5" fmla="*/ 139217 w 151561"/>
                  <a:gd name="connsiteY5" fmla="*/ 111786 h 116205"/>
                  <a:gd name="connsiteX6" fmla="*/ 151562 w 151561"/>
                  <a:gd name="connsiteY6" fmla="*/ 114529 h 116205"/>
                  <a:gd name="connsiteX7" fmla="*/ 138532 w 151561"/>
                  <a:gd name="connsiteY7" fmla="*/ 115900 h 116205"/>
                  <a:gd name="connsiteX8" fmla="*/ 125501 w 151561"/>
                  <a:gd name="connsiteY8" fmla="*/ 115900 h 116205"/>
                  <a:gd name="connsiteX9" fmla="*/ 99441 w 151561"/>
                  <a:gd name="connsiteY9" fmla="*/ 111786 h 116205"/>
                  <a:gd name="connsiteX10" fmla="*/ 86411 w 151561"/>
                  <a:gd name="connsiteY10" fmla="*/ 108357 h 116205"/>
                  <a:gd name="connsiteX11" fmla="*/ 74066 w 151561"/>
                  <a:gd name="connsiteY11" fmla="*/ 103556 h 116205"/>
                  <a:gd name="connsiteX12" fmla="*/ 62408 w 151561"/>
                  <a:gd name="connsiteY12" fmla="*/ 96698 h 116205"/>
                  <a:gd name="connsiteX13" fmla="*/ 56921 w 151561"/>
                  <a:gd name="connsiteY13" fmla="*/ 93269 h 116205"/>
                  <a:gd name="connsiteX14" fmla="*/ 51435 w 151561"/>
                  <a:gd name="connsiteY14" fmla="*/ 89154 h 116205"/>
                  <a:gd name="connsiteX15" fmla="*/ 16459 w 151561"/>
                  <a:gd name="connsiteY15" fmla="*/ 49378 h 116205"/>
                  <a:gd name="connsiteX16" fmla="*/ 0 w 151561"/>
                  <a:gd name="connsiteY16" fmla="*/ 0 h 11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561" h="116205">
                    <a:moveTo>
                      <a:pt x="0" y="0"/>
                    </a:moveTo>
                    <a:cubicBezTo>
                      <a:pt x="7544" y="15774"/>
                      <a:pt x="16459" y="30175"/>
                      <a:pt x="26060" y="43206"/>
                    </a:cubicBezTo>
                    <a:cubicBezTo>
                      <a:pt x="36347" y="56236"/>
                      <a:pt x="47320" y="68580"/>
                      <a:pt x="60350" y="78181"/>
                    </a:cubicBezTo>
                    <a:cubicBezTo>
                      <a:pt x="73381" y="88468"/>
                      <a:pt x="87782" y="96012"/>
                      <a:pt x="102870" y="101499"/>
                    </a:cubicBezTo>
                    <a:cubicBezTo>
                      <a:pt x="110414" y="104928"/>
                      <a:pt x="118643" y="106299"/>
                      <a:pt x="126873" y="109042"/>
                    </a:cubicBezTo>
                    <a:cubicBezTo>
                      <a:pt x="130988" y="110414"/>
                      <a:pt x="135103" y="110414"/>
                      <a:pt x="139217" y="111786"/>
                    </a:cubicBezTo>
                    <a:cubicBezTo>
                      <a:pt x="143332" y="112471"/>
                      <a:pt x="147447" y="113157"/>
                      <a:pt x="151562" y="114529"/>
                    </a:cubicBezTo>
                    <a:cubicBezTo>
                      <a:pt x="147447" y="115215"/>
                      <a:pt x="142646" y="115215"/>
                      <a:pt x="138532" y="115900"/>
                    </a:cubicBezTo>
                    <a:cubicBezTo>
                      <a:pt x="134417" y="115900"/>
                      <a:pt x="129616" y="116586"/>
                      <a:pt x="125501" y="115900"/>
                    </a:cubicBezTo>
                    <a:cubicBezTo>
                      <a:pt x="116586" y="115215"/>
                      <a:pt x="107671" y="114529"/>
                      <a:pt x="99441" y="111786"/>
                    </a:cubicBezTo>
                    <a:cubicBezTo>
                      <a:pt x="95326" y="110414"/>
                      <a:pt x="90526" y="109728"/>
                      <a:pt x="86411" y="108357"/>
                    </a:cubicBezTo>
                    <a:lnTo>
                      <a:pt x="74066" y="103556"/>
                    </a:lnTo>
                    <a:cubicBezTo>
                      <a:pt x="69952" y="101499"/>
                      <a:pt x="66523" y="99441"/>
                      <a:pt x="62408" y="96698"/>
                    </a:cubicBezTo>
                    <a:cubicBezTo>
                      <a:pt x="60350" y="95326"/>
                      <a:pt x="58293" y="94641"/>
                      <a:pt x="56921" y="93269"/>
                    </a:cubicBezTo>
                    <a:lnTo>
                      <a:pt x="51435" y="89154"/>
                    </a:lnTo>
                    <a:cubicBezTo>
                      <a:pt x="37033" y="78181"/>
                      <a:pt x="25375" y="64465"/>
                      <a:pt x="16459" y="49378"/>
                    </a:cubicBezTo>
                    <a:cubicBezTo>
                      <a:pt x="8915" y="33604"/>
                      <a:pt x="2057" y="17145"/>
                      <a:pt x="0" y="0"/>
                    </a:cubicBezTo>
                    <a:close/>
                  </a:path>
                </a:pathLst>
              </a:custGeom>
              <a:solidFill>
                <a:srgbClr val="A58A1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536224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E7E5246D-F251-64B5-A284-34DBE3F48412}"/>
              </a:ext>
            </a:extLst>
          </p:cNvPr>
          <p:cNvGrpSpPr/>
          <p:nvPr/>
        </p:nvGrpSpPr>
        <p:grpSpPr>
          <a:xfrm>
            <a:off x="1329721" y="1613001"/>
            <a:ext cx="4463186" cy="3631996"/>
            <a:chOff x="3864406" y="1613001"/>
            <a:chExt cx="4463186" cy="3631996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617C65F2-1F7F-FAC6-E0CD-C5A082AFB9DA}"/>
                </a:ext>
              </a:extLst>
            </p:cNvPr>
            <p:cNvGrpSpPr/>
            <p:nvPr/>
          </p:nvGrpSpPr>
          <p:grpSpPr>
            <a:xfrm>
              <a:off x="5369052" y="3536670"/>
              <a:ext cx="2958541" cy="1708327"/>
              <a:chOff x="5369052" y="3536670"/>
              <a:chExt cx="2958541" cy="1708327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7E783F4C-AC97-D0D0-3F24-C0FBD042EB8A}"/>
                  </a:ext>
                </a:extLst>
              </p:cNvPr>
              <p:cNvSpPr/>
              <p:nvPr/>
            </p:nvSpPr>
            <p:spPr>
              <a:xfrm>
                <a:off x="5369052" y="3536670"/>
                <a:ext cx="2958541" cy="1708327"/>
              </a:xfrm>
              <a:custGeom>
                <a:avLst/>
                <a:gdLst>
                  <a:gd name="connsiteX0" fmla="*/ 183109 w 2958541"/>
                  <a:gd name="connsiteY0" fmla="*/ 1708328 h 1708327"/>
                  <a:gd name="connsiteX1" fmla="*/ 2775433 w 2958541"/>
                  <a:gd name="connsiteY1" fmla="*/ 1708328 h 1708327"/>
                  <a:gd name="connsiteX2" fmla="*/ 2958541 w 2958541"/>
                  <a:gd name="connsiteY2" fmla="*/ 1525219 h 1708327"/>
                  <a:gd name="connsiteX3" fmla="*/ 2958541 w 2958541"/>
                  <a:gd name="connsiteY3" fmla="*/ 183109 h 1708327"/>
                  <a:gd name="connsiteX4" fmla="*/ 2775433 w 2958541"/>
                  <a:gd name="connsiteY4" fmla="*/ 0 h 1708327"/>
                  <a:gd name="connsiteX5" fmla="*/ 183109 w 2958541"/>
                  <a:gd name="connsiteY5" fmla="*/ 0 h 1708327"/>
                  <a:gd name="connsiteX6" fmla="*/ 0 w 2958541"/>
                  <a:gd name="connsiteY6" fmla="*/ 183109 h 1708327"/>
                  <a:gd name="connsiteX7" fmla="*/ 0 w 2958541"/>
                  <a:gd name="connsiteY7" fmla="*/ 1525219 h 1708327"/>
                  <a:gd name="connsiteX8" fmla="*/ 183109 w 2958541"/>
                  <a:gd name="connsiteY8" fmla="*/ 1708328 h 170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8541" h="1708327">
                    <a:moveTo>
                      <a:pt x="183109" y="1708328"/>
                    </a:moveTo>
                    <a:lnTo>
                      <a:pt x="2775433" y="1708328"/>
                    </a:lnTo>
                    <a:cubicBezTo>
                      <a:pt x="2876245" y="1708328"/>
                      <a:pt x="2958541" y="1626032"/>
                      <a:pt x="2958541" y="1525219"/>
                    </a:cubicBezTo>
                    <a:lnTo>
                      <a:pt x="2958541" y="183109"/>
                    </a:lnTo>
                    <a:cubicBezTo>
                      <a:pt x="2958541" y="82296"/>
                      <a:pt x="2876245" y="0"/>
                      <a:pt x="2775433" y="0"/>
                    </a:cubicBezTo>
                    <a:lnTo>
                      <a:pt x="183109" y="0"/>
                    </a:lnTo>
                    <a:cubicBezTo>
                      <a:pt x="82296" y="0"/>
                      <a:pt x="0" y="82296"/>
                      <a:pt x="0" y="183109"/>
                    </a:cubicBezTo>
                    <a:lnTo>
                      <a:pt x="0" y="1525219"/>
                    </a:lnTo>
                    <a:cubicBezTo>
                      <a:pt x="0" y="1626032"/>
                      <a:pt x="82296" y="1708328"/>
                      <a:pt x="183109" y="1708328"/>
                    </a:cubicBezTo>
                    <a:close/>
                  </a:path>
                </a:pathLst>
              </a:custGeom>
              <a:solidFill>
                <a:srgbClr val="BDF4F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" name="Graphic 2">
                <a:extLst>
                  <a:ext uri="{FF2B5EF4-FFF2-40B4-BE49-F238E27FC236}">
                    <a16:creationId xmlns:a16="http://schemas.microsoft.com/office/drawing/2014/main" id="{46E4440B-5569-3E4D-49CB-0A2BAE152472}"/>
                  </a:ext>
                </a:extLst>
              </p:cNvPr>
              <p:cNvGrpSpPr/>
              <p:nvPr/>
            </p:nvGrpSpPr>
            <p:grpSpPr>
              <a:xfrm>
                <a:off x="5369052" y="4060621"/>
                <a:ext cx="2958541" cy="1184376"/>
                <a:chOff x="5369052" y="4060621"/>
                <a:chExt cx="2958541" cy="1184376"/>
              </a:xfrm>
              <a:solidFill>
                <a:srgbClr val="E1F9F8"/>
              </a:solidFill>
            </p:grpSpPr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B0411A9E-A392-50E3-D9B6-F53FB5728A28}"/>
                    </a:ext>
                  </a:extLst>
                </p:cNvPr>
                <p:cNvSpPr/>
                <p:nvPr/>
              </p:nvSpPr>
              <p:spPr>
                <a:xfrm>
                  <a:off x="7583133" y="4564684"/>
                  <a:ext cx="744459" cy="680313"/>
                </a:xfrm>
                <a:custGeom>
                  <a:avLst/>
                  <a:gdLst>
                    <a:gd name="connsiteX0" fmla="*/ 5167 w 744459"/>
                    <a:gd name="connsiteY0" fmla="*/ 680314 h 680313"/>
                    <a:gd name="connsiteX1" fmla="*/ 33971 w 744459"/>
                    <a:gd name="connsiteY1" fmla="*/ 501320 h 680313"/>
                    <a:gd name="connsiteX2" fmla="*/ 129297 w 744459"/>
                    <a:gd name="connsiteY2" fmla="*/ 412166 h 680313"/>
                    <a:gd name="connsiteX3" fmla="*/ 281545 w 744459"/>
                    <a:gd name="connsiteY3" fmla="*/ 457429 h 680313"/>
                    <a:gd name="connsiteX4" fmla="*/ 354925 w 744459"/>
                    <a:gd name="connsiteY4" fmla="*/ 606247 h 680313"/>
                    <a:gd name="connsiteX5" fmla="*/ 410475 w 744459"/>
                    <a:gd name="connsiteY5" fmla="*/ 498577 h 680313"/>
                    <a:gd name="connsiteX6" fmla="*/ 477683 w 744459"/>
                    <a:gd name="connsiteY6" fmla="*/ 507492 h 680313"/>
                    <a:gd name="connsiteX7" fmla="*/ 490714 w 744459"/>
                    <a:gd name="connsiteY7" fmla="*/ 445770 h 680313"/>
                    <a:gd name="connsiteX8" fmla="*/ 577124 w 744459"/>
                    <a:gd name="connsiteY8" fmla="*/ 443027 h 680313"/>
                    <a:gd name="connsiteX9" fmla="*/ 650505 w 744459"/>
                    <a:gd name="connsiteY9" fmla="*/ 57607 h 680313"/>
                    <a:gd name="connsiteX10" fmla="*/ 744460 w 744459"/>
                    <a:gd name="connsiteY10" fmla="*/ 0 h 680313"/>
                    <a:gd name="connsiteX11" fmla="*/ 744460 w 744459"/>
                    <a:gd name="connsiteY11" fmla="*/ 496519 h 680313"/>
                    <a:gd name="connsiteX12" fmla="*/ 561351 w 744459"/>
                    <a:gd name="connsiteY12" fmla="*/ 679628 h 680313"/>
                    <a:gd name="connsiteX13" fmla="*/ 5167 w 744459"/>
                    <a:gd name="connsiteY13" fmla="*/ 679628 h 680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44459" h="680313">
                      <a:moveTo>
                        <a:pt x="5167" y="680314"/>
                      </a:moveTo>
                      <a:cubicBezTo>
                        <a:pt x="-7863" y="621335"/>
                        <a:pt x="4481" y="555498"/>
                        <a:pt x="33971" y="501320"/>
                      </a:cubicBezTo>
                      <a:cubicBezTo>
                        <a:pt x="55231" y="462229"/>
                        <a:pt x="86777" y="425196"/>
                        <a:pt x="129297" y="412166"/>
                      </a:cubicBezTo>
                      <a:cubicBezTo>
                        <a:pt x="182104" y="395707"/>
                        <a:pt x="241082" y="419024"/>
                        <a:pt x="281545" y="457429"/>
                      </a:cubicBezTo>
                      <a:cubicBezTo>
                        <a:pt x="322007" y="495834"/>
                        <a:pt x="330236" y="556184"/>
                        <a:pt x="354925" y="606247"/>
                      </a:cubicBezTo>
                      <a:cubicBezTo>
                        <a:pt x="341895" y="563728"/>
                        <a:pt x="367955" y="512293"/>
                        <a:pt x="410475" y="498577"/>
                      </a:cubicBezTo>
                      <a:cubicBezTo>
                        <a:pt x="435850" y="490347"/>
                        <a:pt x="459853" y="494462"/>
                        <a:pt x="477683" y="507492"/>
                      </a:cubicBezTo>
                      <a:cubicBezTo>
                        <a:pt x="472197" y="486232"/>
                        <a:pt x="475626" y="462229"/>
                        <a:pt x="490714" y="445770"/>
                      </a:cubicBezTo>
                      <a:cubicBezTo>
                        <a:pt x="516774" y="416281"/>
                        <a:pt x="552436" y="412852"/>
                        <a:pt x="577124" y="443027"/>
                      </a:cubicBezTo>
                      <a:cubicBezTo>
                        <a:pt x="516088" y="316840"/>
                        <a:pt x="546949" y="152248"/>
                        <a:pt x="650505" y="57607"/>
                      </a:cubicBezTo>
                      <a:cubicBezTo>
                        <a:pt x="677937" y="32919"/>
                        <a:pt x="710170" y="12345"/>
                        <a:pt x="744460" y="0"/>
                      </a:cubicBezTo>
                      <a:lnTo>
                        <a:pt x="744460" y="496519"/>
                      </a:lnTo>
                      <a:cubicBezTo>
                        <a:pt x="744460" y="597332"/>
                        <a:pt x="662164" y="679628"/>
                        <a:pt x="561351" y="679628"/>
                      </a:cubicBezTo>
                      <a:lnTo>
                        <a:pt x="5167" y="679628"/>
                      </a:lnTo>
                      <a:close/>
                    </a:path>
                  </a:pathLst>
                </a:custGeom>
                <a:solidFill>
                  <a:srgbClr val="E1F9F8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BE3861F7-D503-0090-EF28-001D2DEBDF84}"/>
                    </a:ext>
                  </a:extLst>
                </p:cNvPr>
                <p:cNvSpPr/>
                <p:nvPr/>
              </p:nvSpPr>
              <p:spPr>
                <a:xfrm>
                  <a:off x="5369052" y="4060621"/>
                  <a:ext cx="1412062" cy="1184376"/>
                </a:xfrm>
                <a:custGeom>
                  <a:avLst/>
                  <a:gdLst>
                    <a:gd name="connsiteX0" fmla="*/ 205740 w 1412062"/>
                    <a:gd name="connsiteY0" fmla="*/ 100127 h 1184376"/>
                    <a:gd name="connsiteX1" fmla="*/ 351130 w 1412062"/>
                    <a:gd name="connsiteY1" fmla="*/ 353873 h 1184376"/>
                    <a:gd name="connsiteX2" fmla="*/ 356616 w 1412062"/>
                    <a:gd name="connsiteY2" fmla="*/ 345643 h 1184376"/>
                    <a:gd name="connsiteX3" fmla="*/ 393649 w 1412062"/>
                    <a:gd name="connsiteY3" fmla="*/ 328498 h 1184376"/>
                    <a:gd name="connsiteX4" fmla="*/ 618592 w 1412062"/>
                    <a:gd name="connsiteY4" fmla="*/ 390220 h 1184376"/>
                    <a:gd name="connsiteX5" fmla="*/ 685114 w 1412062"/>
                    <a:gd name="connsiteY5" fmla="*/ 580187 h 1184376"/>
                    <a:gd name="connsiteX6" fmla="*/ 696087 w 1412062"/>
                    <a:gd name="connsiteY6" fmla="*/ 567843 h 1184376"/>
                    <a:gd name="connsiteX7" fmla="*/ 741350 w 1412062"/>
                    <a:gd name="connsiteY7" fmla="*/ 558241 h 1184376"/>
                    <a:gd name="connsiteX8" fmla="*/ 846277 w 1412062"/>
                    <a:gd name="connsiteY8" fmla="*/ 650139 h 1184376"/>
                    <a:gd name="connsiteX9" fmla="*/ 1050646 w 1412062"/>
                    <a:gd name="connsiteY9" fmla="*/ 605562 h 1184376"/>
                    <a:gd name="connsiteX10" fmla="*/ 1228954 w 1412062"/>
                    <a:gd name="connsiteY10" fmla="*/ 719404 h 1184376"/>
                    <a:gd name="connsiteX11" fmla="*/ 1303020 w 1412062"/>
                    <a:gd name="connsiteY11" fmla="*/ 964921 h 1184376"/>
                    <a:gd name="connsiteX12" fmla="*/ 1246099 w 1412062"/>
                    <a:gd name="connsiteY12" fmla="*/ 1151458 h 1184376"/>
                    <a:gd name="connsiteX13" fmla="*/ 1299591 w 1412062"/>
                    <a:gd name="connsiteY13" fmla="*/ 1151458 h 1184376"/>
                    <a:gd name="connsiteX14" fmla="*/ 1412062 w 1412062"/>
                    <a:gd name="connsiteY14" fmla="*/ 1184377 h 1184376"/>
                    <a:gd name="connsiteX15" fmla="*/ 183109 w 1412062"/>
                    <a:gd name="connsiteY15" fmla="*/ 1184377 h 1184376"/>
                    <a:gd name="connsiteX16" fmla="*/ 0 w 1412062"/>
                    <a:gd name="connsiteY16" fmla="*/ 1001268 h 1184376"/>
                    <a:gd name="connsiteX17" fmla="*/ 0 w 1412062"/>
                    <a:gd name="connsiteY17" fmla="*/ 0 h 1184376"/>
                    <a:gd name="connsiteX18" fmla="*/ 205740 w 1412062"/>
                    <a:gd name="connsiteY18" fmla="*/ 100127 h 1184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12062" h="1184376">
                      <a:moveTo>
                        <a:pt x="205740" y="100127"/>
                      </a:moveTo>
                      <a:cubicBezTo>
                        <a:pt x="281178" y="165964"/>
                        <a:pt x="334670" y="255804"/>
                        <a:pt x="351130" y="353873"/>
                      </a:cubicBezTo>
                      <a:cubicBezTo>
                        <a:pt x="352501" y="350444"/>
                        <a:pt x="354559" y="347701"/>
                        <a:pt x="356616" y="345643"/>
                      </a:cubicBezTo>
                      <a:cubicBezTo>
                        <a:pt x="366217" y="335356"/>
                        <a:pt x="379933" y="331242"/>
                        <a:pt x="393649" y="328498"/>
                      </a:cubicBezTo>
                      <a:cubicBezTo>
                        <a:pt x="472516" y="312725"/>
                        <a:pt x="558927" y="336042"/>
                        <a:pt x="618592" y="390220"/>
                      </a:cubicBezTo>
                      <a:cubicBezTo>
                        <a:pt x="671398" y="437541"/>
                        <a:pt x="687172" y="508864"/>
                        <a:pt x="685114" y="580187"/>
                      </a:cubicBezTo>
                      <a:cubicBezTo>
                        <a:pt x="687857" y="575386"/>
                        <a:pt x="691286" y="570586"/>
                        <a:pt x="696087" y="567843"/>
                      </a:cubicBezTo>
                      <a:cubicBezTo>
                        <a:pt x="709117" y="558241"/>
                        <a:pt x="725576" y="556870"/>
                        <a:pt x="741350" y="558241"/>
                      </a:cubicBezTo>
                      <a:cubicBezTo>
                        <a:pt x="794156" y="562356"/>
                        <a:pt x="829818" y="599389"/>
                        <a:pt x="846277" y="650139"/>
                      </a:cubicBezTo>
                      <a:cubicBezTo>
                        <a:pt x="903199" y="606247"/>
                        <a:pt x="980008" y="591160"/>
                        <a:pt x="1050646" y="605562"/>
                      </a:cubicBezTo>
                      <a:cubicBezTo>
                        <a:pt x="1121283" y="619963"/>
                        <a:pt x="1184377" y="662483"/>
                        <a:pt x="1228954" y="719404"/>
                      </a:cubicBezTo>
                      <a:cubicBezTo>
                        <a:pt x="1283132" y="787984"/>
                        <a:pt x="1309878" y="877824"/>
                        <a:pt x="1303020" y="964921"/>
                      </a:cubicBezTo>
                      <a:cubicBezTo>
                        <a:pt x="1298219" y="1026643"/>
                        <a:pt x="1279017" y="1095909"/>
                        <a:pt x="1246099" y="1151458"/>
                      </a:cubicBezTo>
                      <a:cubicBezTo>
                        <a:pt x="1263244" y="1148029"/>
                        <a:pt x="1281760" y="1149401"/>
                        <a:pt x="1299591" y="1151458"/>
                      </a:cubicBezTo>
                      <a:cubicBezTo>
                        <a:pt x="1337996" y="1156945"/>
                        <a:pt x="1377086" y="1167232"/>
                        <a:pt x="1412062" y="1184377"/>
                      </a:cubicBezTo>
                      <a:lnTo>
                        <a:pt x="183109" y="1184377"/>
                      </a:lnTo>
                      <a:cubicBezTo>
                        <a:pt x="82296" y="1184377"/>
                        <a:pt x="0" y="1102081"/>
                        <a:pt x="0" y="1001268"/>
                      </a:cubicBezTo>
                      <a:lnTo>
                        <a:pt x="0" y="0"/>
                      </a:lnTo>
                      <a:cubicBezTo>
                        <a:pt x="75438" y="14402"/>
                        <a:pt x="148133" y="48692"/>
                        <a:pt x="205740" y="100127"/>
                      </a:cubicBezTo>
                      <a:close/>
                    </a:path>
                  </a:pathLst>
                </a:custGeom>
                <a:solidFill>
                  <a:srgbClr val="E1F9F8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" name="Graphic 2">
              <a:extLst>
                <a:ext uri="{FF2B5EF4-FFF2-40B4-BE49-F238E27FC236}">
                  <a16:creationId xmlns:a16="http://schemas.microsoft.com/office/drawing/2014/main" id="{604A0722-888D-7695-9F43-8EAC286B4995}"/>
                </a:ext>
              </a:extLst>
            </p:cNvPr>
            <p:cNvGrpSpPr/>
            <p:nvPr/>
          </p:nvGrpSpPr>
          <p:grpSpPr>
            <a:xfrm>
              <a:off x="6024676" y="1613001"/>
              <a:ext cx="1355140" cy="1708327"/>
              <a:chOff x="6024676" y="1613001"/>
              <a:chExt cx="1355140" cy="1708327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7FBCC778-D094-BC41-BECF-601E2FAC9D49}"/>
                  </a:ext>
                </a:extLst>
              </p:cNvPr>
              <p:cNvSpPr/>
              <p:nvPr/>
            </p:nvSpPr>
            <p:spPr>
              <a:xfrm>
                <a:off x="6024676" y="1613001"/>
                <a:ext cx="1355140" cy="1708327"/>
              </a:xfrm>
              <a:custGeom>
                <a:avLst/>
                <a:gdLst>
                  <a:gd name="connsiteX0" fmla="*/ 1172032 w 1355140"/>
                  <a:gd name="connsiteY0" fmla="*/ 1708328 h 1708327"/>
                  <a:gd name="connsiteX1" fmla="*/ 183108 w 1355140"/>
                  <a:gd name="connsiteY1" fmla="*/ 1708328 h 1708327"/>
                  <a:gd name="connsiteX2" fmla="*/ 0 w 1355140"/>
                  <a:gd name="connsiteY2" fmla="*/ 1525219 h 1708327"/>
                  <a:gd name="connsiteX3" fmla="*/ 0 w 1355140"/>
                  <a:gd name="connsiteY3" fmla="*/ 183109 h 1708327"/>
                  <a:gd name="connsiteX4" fmla="*/ 183108 w 1355140"/>
                  <a:gd name="connsiteY4" fmla="*/ 0 h 1708327"/>
                  <a:gd name="connsiteX5" fmla="*/ 1172032 w 1355140"/>
                  <a:gd name="connsiteY5" fmla="*/ 0 h 1708327"/>
                  <a:gd name="connsiteX6" fmla="*/ 1355141 w 1355140"/>
                  <a:gd name="connsiteY6" fmla="*/ 183109 h 1708327"/>
                  <a:gd name="connsiteX7" fmla="*/ 1355141 w 1355140"/>
                  <a:gd name="connsiteY7" fmla="*/ 1525219 h 1708327"/>
                  <a:gd name="connsiteX8" fmla="*/ 1172032 w 1355140"/>
                  <a:gd name="connsiteY8" fmla="*/ 1708328 h 170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5140" h="1708327">
                    <a:moveTo>
                      <a:pt x="1172032" y="1708328"/>
                    </a:moveTo>
                    <a:lnTo>
                      <a:pt x="183108" y="1708328"/>
                    </a:lnTo>
                    <a:cubicBezTo>
                      <a:pt x="82296" y="1708328"/>
                      <a:pt x="0" y="1626032"/>
                      <a:pt x="0" y="1525219"/>
                    </a:cubicBezTo>
                    <a:lnTo>
                      <a:pt x="0" y="183109"/>
                    </a:lnTo>
                    <a:cubicBezTo>
                      <a:pt x="0" y="82296"/>
                      <a:pt x="82296" y="0"/>
                      <a:pt x="183108" y="0"/>
                    </a:cubicBezTo>
                    <a:lnTo>
                      <a:pt x="1172032" y="0"/>
                    </a:lnTo>
                    <a:cubicBezTo>
                      <a:pt x="1272845" y="0"/>
                      <a:pt x="1355141" y="82296"/>
                      <a:pt x="1355141" y="183109"/>
                    </a:cubicBezTo>
                    <a:lnTo>
                      <a:pt x="1355141" y="1525219"/>
                    </a:lnTo>
                    <a:cubicBezTo>
                      <a:pt x="1355141" y="1626032"/>
                      <a:pt x="1272845" y="1708328"/>
                      <a:pt x="1172032" y="1708328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" name="Graphic 2">
                <a:extLst>
                  <a:ext uri="{FF2B5EF4-FFF2-40B4-BE49-F238E27FC236}">
                    <a16:creationId xmlns:a16="http://schemas.microsoft.com/office/drawing/2014/main" id="{9674ADAC-B6C7-EE0C-7BF8-93549FC2406B}"/>
                  </a:ext>
                </a:extLst>
              </p:cNvPr>
              <p:cNvGrpSpPr/>
              <p:nvPr/>
            </p:nvGrpSpPr>
            <p:grpSpPr>
              <a:xfrm>
                <a:off x="6161836" y="1750161"/>
                <a:ext cx="279120" cy="63093"/>
                <a:chOff x="6161836" y="1750161"/>
                <a:chExt cx="279120" cy="63093"/>
              </a:xfrm>
            </p:grpSpPr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87A6493C-127A-29C7-FD8A-A025C7C848CB}"/>
                    </a:ext>
                  </a:extLst>
                </p:cNvPr>
                <p:cNvSpPr/>
                <p:nvPr/>
              </p:nvSpPr>
              <p:spPr>
                <a:xfrm>
                  <a:off x="6161836" y="1750161"/>
                  <a:ext cx="63093" cy="63093"/>
                </a:xfrm>
                <a:custGeom>
                  <a:avLst/>
                  <a:gdLst>
                    <a:gd name="connsiteX0" fmla="*/ 63094 w 63093"/>
                    <a:gd name="connsiteY0" fmla="*/ 31547 h 63093"/>
                    <a:gd name="connsiteX1" fmla="*/ 31547 w 63093"/>
                    <a:gd name="connsiteY1" fmla="*/ 63094 h 63093"/>
                    <a:gd name="connsiteX2" fmla="*/ 0 w 63093"/>
                    <a:gd name="connsiteY2" fmla="*/ 31547 h 63093"/>
                    <a:gd name="connsiteX3" fmla="*/ 31547 w 63093"/>
                    <a:gd name="connsiteY3" fmla="*/ 0 h 63093"/>
                    <a:gd name="connsiteX4" fmla="*/ 63094 w 63093"/>
                    <a:gd name="connsiteY4" fmla="*/ 31547 h 6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93" h="63093">
                      <a:moveTo>
                        <a:pt x="63094" y="31547"/>
                      </a:moveTo>
                      <a:cubicBezTo>
                        <a:pt x="63094" y="48969"/>
                        <a:pt x="48969" y="63094"/>
                        <a:pt x="31547" y="63094"/>
                      </a:cubicBezTo>
                      <a:cubicBezTo>
                        <a:pt x="14124" y="63094"/>
                        <a:pt x="0" y="48970"/>
                        <a:pt x="0" y="31547"/>
                      </a:cubicBezTo>
                      <a:cubicBezTo>
                        <a:pt x="0" y="14124"/>
                        <a:pt x="14124" y="0"/>
                        <a:pt x="31547" y="0"/>
                      </a:cubicBezTo>
                      <a:cubicBezTo>
                        <a:pt x="48970" y="0"/>
                        <a:pt x="63094" y="14124"/>
                        <a:pt x="63094" y="31547"/>
                      </a:cubicBezTo>
                      <a:close/>
                    </a:path>
                  </a:pathLst>
                </a:custGeom>
                <a:solidFill>
                  <a:srgbClr val="25CD98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BBDD274D-EFD7-65EA-AE54-6F3797130230}"/>
                    </a:ext>
                  </a:extLst>
                </p:cNvPr>
                <p:cNvSpPr/>
                <p:nvPr/>
              </p:nvSpPr>
              <p:spPr>
                <a:xfrm>
                  <a:off x="6269507" y="1750161"/>
                  <a:ext cx="63093" cy="63093"/>
                </a:xfrm>
                <a:custGeom>
                  <a:avLst/>
                  <a:gdLst>
                    <a:gd name="connsiteX0" fmla="*/ 63094 w 63093"/>
                    <a:gd name="connsiteY0" fmla="*/ 31547 h 63093"/>
                    <a:gd name="connsiteX1" fmla="*/ 31547 w 63093"/>
                    <a:gd name="connsiteY1" fmla="*/ 63094 h 63093"/>
                    <a:gd name="connsiteX2" fmla="*/ 0 w 63093"/>
                    <a:gd name="connsiteY2" fmla="*/ 31547 h 63093"/>
                    <a:gd name="connsiteX3" fmla="*/ 31547 w 63093"/>
                    <a:gd name="connsiteY3" fmla="*/ 0 h 63093"/>
                    <a:gd name="connsiteX4" fmla="*/ 63094 w 63093"/>
                    <a:gd name="connsiteY4" fmla="*/ 31547 h 6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93" h="63093">
                      <a:moveTo>
                        <a:pt x="63094" y="31547"/>
                      </a:moveTo>
                      <a:cubicBezTo>
                        <a:pt x="63094" y="48969"/>
                        <a:pt x="48969" y="63094"/>
                        <a:pt x="31547" y="63094"/>
                      </a:cubicBezTo>
                      <a:cubicBezTo>
                        <a:pt x="14124" y="63094"/>
                        <a:pt x="0" y="48970"/>
                        <a:pt x="0" y="31547"/>
                      </a:cubicBezTo>
                      <a:cubicBezTo>
                        <a:pt x="0" y="14124"/>
                        <a:pt x="14124" y="0"/>
                        <a:pt x="31547" y="0"/>
                      </a:cubicBezTo>
                      <a:cubicBezTo>
                        <a:pt x="48970" y="0"/>
                        <a:pt x="63094" y="14124"/>
                        <a:pt x="63094" y="315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B7A2F7FD-A338-FFA8-DAEA-434C95DAEEFC}"/>
                    </a:ext>
                  </a:extLst>
                </p:cNvPr>
                <p:cNvSpPr/>
                <p:nvPr/>
              </p:nvSpPr>
              <p:spPr>
                <a:xfrm>
                  <a:off x="6377863" y="1750161"/>
                  <a:ext cx="63093" cy="63093"/>
                </a:xfrm>
                <a:custGeom>
                  <a:avLst/>
                  <a:gdLst>
                    <a:gd name="connsiteX0" fmla="*/ 63094 w 63093"/>
                    <a:gd name="connsiteY0" fmla="*/ 31547 h 63093"/>
                    <a:gd name="connsiteX1" fmla="*/ 31547 w 63093"/>
                    <a:gd name="connsiteY1" fmla="*/ 63094 h 63093"/>
                    <a:gd name="connsiteX2" fmla="*/ 0 w 63093"/>
                    <a:gd name="connsiteY2" fmla="*/ 31547 h 63093"/>
                    <a:gd name="connsiteX3" fmla="*/ 31547 w 63093"/>
                    <a:gd name="connsiteY3" fmla="*/ 0 h 63093"/>
                    <a:gd name="connsiteX4" fmla="*/ 63094 w 63093"/>
                    <a:gd name="connsiteY4" fmla="*/ 31547 h 6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93" h="63093">
                      <a:moveTo>
                        <a:pt x="63094" y="31547"/>
                      </a:moveTo>
                      <a:cubicBezTo>
                        <a:pt x="63094" y="48969"/>
                        <a:pt x="48969" y="63094"/>
                        <a:pt x="31547" y="63094"/>
                      </a:cubicBezTo>
                      <a:cubicBezTo>
                        <a:pt x="14124" y="63094"/>
                        <a:pt x="0" y="48970"/>
                        <a:pt x="0" y="31547"/>
                      </a:cubicBezTo>
                      <a:cubicBezTo>
                        <a:pt x="0" y="14124"/>
                        <a:pt x="14124" y="0"/>
                        <a:pt x="31547" y="0"/>
                      </a:cubicBezTo>
                      <a:cubicBezTo>
                        <a:pt x="48970" y="0"/>
                        <a:pt x="63094" y="14124"/>
                        <a:pt x="63094" y="31547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6" name="Graphic 2">
                <a:extLst>
                  <a:ext uri="{FF2B5EF4-FFF2-40B4-BE49-F238E27FC236}">
                    <a16:creationId xmlns:a16="http://schemas.microsoft.com/office/drawing/2014/main" id="{8F7B2ACC-0F42-F185-5E08-A9E3C5F3350C}"/>
                  </a:ext>
                </a:extLst>
              </p:cNvPr>
              <p:cNvGrpSpPr/>
              <p:nvPr/>
            </p:nvGrpSpPr>
            <p:grpSpPr>
              <a:xfrm>
                <a:off x="6318199" y="2119122"/>
                <a:ext cx="768096" cy="768781"/>
                <a:chOff x="6318199" y="2119122"/>
                <a:chExt cx="768096" cy="768781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C7C0682D-F01A-FFC8-E8F5-D4929D2E6D67}"/>
                    </a:ext>
                  </a:extLst>
                </p:cNvPr>
                <p:cNvSpPr/>
                <p:nvPr/>
              </p:nvSpPr>
              <p:spPr>
                <a:xfrm>
                  <a:off x="6318199" y="2232279"/>
                  <a:ext cx="768096" cy="655624"/>
                </a:xfrm>
                <a:custGeom>
                  <a:avLst/>
                  <a:gdLst>
                    <a:gd name="connsiteX0" fmla="*/ 384048 w 768096"/>
                    <a:gd name="connsiteY0" fmla="*/ 271577 h 655624"/>
                    <a:gd name="connsiteX1" fmla="*/ 112471 w 768096"/>
                    <a:gd name="connsiteY1" fmla="*/ 0 h 655624"/>
                    <a:gd name="connsiteX2" fmla="*/ 0 w 768096"/>
                    <a:gd name="connsiteY2" fmla="*/ 271577 h 655624"/>
                    <a:gd name="connsiteX3" fmla="*/ 384048 w 768096"/>
                    <a:gd name="connsiteY3" fmla="*/ 655625 h 655624"/>
                    <a:gd name="connsiteX4" fmla="*/ 768096 w 768096"/>
                    <a:gd name="connsiteY4" fmla="*/ 271577 h 655624"/>
                    <a:gd name="connsiteX5" fmla="*/ 384048 w 768096"/>
                    <a:gd name="connsiteY5" fmla="*/ 271577 h 655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8096" h="655624">
                      <a:moveTo>
                        <a:pt x="384048" y="271577"/>
                      </a:moveTo>
                      <a:lnTo>
                        <a:pt x="112471" y="0"/>
                      </a:lnTo>
                      <a:cubicBezTo>
                        <a:pt x="43205" y="69266"/>
                        <a:pt x="0" y="165278"/>
                        <a:pt x="0" y="271577"/>
                      </a:cubicBezTo>
                      <a:cubicBezTo>
                        <a:pt x="0" y="483489"/>
                        <a:pt x="172136" y="655625"/>
                        <a:pt x="384048" y="655625"/>
                      </a:cubicBezTo>
                      <a:cubicBezTo>
                        <a:pt x="595960" y="655625"/>
                        <a:pt x="768096" y="483489"/>
                        <a:pt x="768096" y="271577"/>
                      </a:cubicBezTo>
                      <a:lnTo>
                        <a:pt x="384048" y="27157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094A601E-A634-2733-CE25-D55DF3D519DC}"/>
                    </a:ext>
                  </a:extLst>
                </p:cNvPr>
                <p:cNvSpPr/>
                <p:nvPr/>
              </p:nvSpPr>
              <p:spPr>
                <a:xfrm>
                  <a:off x="6430670" y="2119122"/>
                  <a:ext cx="543153" cy="384048"/>
                </a:xfrm>
                <a:custGeom>
                  <a:avLst/>
                  <a:gdLst>
                    <a:gd name="connsiteX0" fmla="*/ 271577 w 543153"/>
                    <a:gd name="connsiteY0" fmla="*/ 0 h 384048"/>
                    <a:gd name="connsiteX1" fmla="*/ 0 w 543153"/>
                    <a:gd name="connsiteY1" fmla="*/ 112471 h 384048"/>
                    <a:gd name="connsiteX2" fmla="*/ 271577 w 543153"/>
                    <a:gd name="connsiteY2" fmla="*/ 384048 h 384048"/>
                    <a:gd name="connsiteX3" fmla="*/ 543154 w 543153"/>
                    <a:gd name="connsiteY3" fmla="*/ 112471 h 384048"/>
                    <a:gd name="connsiteX4" fmla="*/ 271577 w 543153"/>
                    <a:gd name="connsiteY4" fmla="*/ 0 h 384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3153" h="384048">
                      <a:moveTo>
                        <a:pt x="271577" y="0"/>
                      </a:moveTo>
                      <a:cubicBezTo>
                        <a:pt x="165278" y="0"/>
                        <a:pt x="69266" y="43205"/>
                        <a:pt x="0" y="112471"/>
                      </a:cubicBezTo>
                      <a:lnTo>
                        <a:pt x="271577" y="384048"/>
                      </a:lnTo>
                      <a:lnTo>
                        <a:pt x="543154" y="112471"/>
                      </a:lnTo>
                      <a:cubicBezTo>
                        <a:pt x="473888" y="43205"/>
                        <a:pt x="377190" y="0"/>
                        <a:pt x="271577" y="0"/>
                      </a:cubicBezTo>
                      <a:close/>
                    </a:path>
                  </a:pathLst>
                </a:custGeom>
                <a:solidFill>
                  <a:srgbClr val="25CD98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F9C2758F-E60F-30BB-2735-5FB63ACC23A1}"/>
                    </a:ext>
                  </a:extLst>
                </p:cNvPr>
                <p:cNvSpPr/>
                <p:nvPr/>
              </p:nvSpPr>
              <p:spPr>
                <a:xfrm>
                  <a:off x="6702247" y="2232279"/>
                  <a:ext cx="384048" cy="271576"/>
                </a:xfrm>
                <a:custGeom>
                  <a:avLst/>
                  <a:gdLst>
                    <a:gd name="connsiteX0" fmla="*/ 0 w 384048"/>
                    <a:gd name="connsiteY0" fmla="*/ 271577 h 271576"/>
                    <a:gd name="connsiteX1" fmla="*/ 384048 w 384048"/>
                    <a:gd name="connsiteY1" fmla="*/ 271577 h 271576"/>
                    <a:gd name="connsiteX2" fmla="*/ 271577 w 384048"/>
                    <a:gd name="connsiteY2" fmla="*/ 0 h 271576"/>
                    <a:gd name="connsiteX3" fmla="*/ 0 w 384048"/>
                    <a:gd name="connsiteY3" fmla="*/ 271577 h 271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048" h="271576">
                      <a:moveTo>
                        <a:pt x="0" y="271577"/>
                      </a:moveTo>
                      <a:lnTo>
                        <a:pt x="384048" y="271577"/>
                      </a:lnTo>
                      <a:cubicBezTo>
                        <a:pt x="384048" y="165278"/>
                        <a:pt x="340842" y="69266"/>
                        <a:pt x="271577" y="0"/>
                      </a:cubicBezTo>
                      <a:lnTo>
                        <a:pt x="0" y="271577"/>
                      </a:ln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370F046-8D46-A755-2297-C885542CDFAE}"/>
                  </a:ext>
                </a:extLst>
              </p:cNvPr>
              <p:cNvSpPr/>
              <p:nvPr/>
            </p:nvSpPr>
            <p:spPr>
              <a:xfrm>
                <a:off x="6761911" y="1990877"/>
                <a:ext cx="290779" cy="197510"/>
              </a:xfrm>
              <a:custGeom>
                <a:avLst/>
                <a:gdLst>
                  <a:gd name="connsiteX0" fmla="*/ 6858 w 290779"/>
                  <a:gd name="connsiteY0" fmla="*/ 197511 h 197510"/>
                  <a:gd name="connsiteX1" fmla="*/ 2058 w 290779"/>
                  <a:gd name="connsiteY1" fmla="*/ 195453 h 197510"/>
                  <a:gd name="connsiteX2" fmla="*/ 2058 w 290779"/>
                  <a:gd name="connsiteY2" fmla="*/ 185852 h 197510"/>
                  <a:gd name="connsiteX3" fmla="*/ 161849 w 290779"/>
                  <a:gd name="connsiteY3" fmla="*/ 27432 h 197510"/>
                  <a:gd name="connsiteX4" fmla="*/ 228372 w 290779"/>
                  <a:gd name="connsiteY4" fmla="*/ 0 h 197510"/>
                  <a:gd name="connsiteX5" fmla="*/ 283921 w 290779"/>
                  <a:gd name="connsiteY5" fmla="*/ 0 h 197510"/>
                  <a:gd name="connsiteX6" fmla="*/ 290779 w 290779"/>
                  <a:gd name="connsiteY6" fmla="*/ 6858 h 197510"/>
                  <a:gd name="connsiteX7" fmla="*/ 283921 w 290779"/>
                  <a:gd name="connsiteY7" fmla="*/ 13716 h 197510"/>
                  <a:gd name="connsiteX8" fmla="*/ 228372 w 290779"/>
                  <a:gd name="connsiteY8" fmla="*/ 13716 h 197510"/>
                  <a:gd name="connsiteX9" fmla="*/ 171450 w 290779"/>
                  <a:gd name="connsiteY9" fmla="*/ 37033 h 197510"/>
                  <a:gd name="connsiteX10" fmla="*/ 11658 w 290779"/>
                  <a:gd name="connsiteY10" fmla="*/ 195453 h 197510"/>
                  <a:gd name="connsiteX11" fmla="*/ 6858 w 290779"/>
                  <a:gd name="connsiteY11" fmla="*/ 197511 h 197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0779" h="197510">
                    <a:moveTo>
                      <a:pt x="6858" y="197511"/>
                    </a:moveTo>
                    <a:cubicBezTo>
                      <a:pt x="4800" y="197511"/>
                      <a:pt x="3429" y="196825"/>
                      <a:pt x="2058" y="195453"/>
                    </a:cubicBezTo>
                    <a:cubicBezTo>
                      <a:pt x="-686" y="192710"/>
                      <a:pt x="-686" y="188595"/>
                      <a:pt x="2058" y="185852"/>
                    </a:cubicBezTo>
                    <a:lnTo>
                      <a:pt x="161849" y="27432"/>
                    </a:lnTo>
                    <a:cubicBezTo>
                      <a:pt x="179679" y="9601"/>
                      <a:pt x="202997" y="0"/>
                      <a:pt x="228372" y="0"/>
                    </a:cubicBezTo>
                    <a:lnTo>
                      <a:pt x="283921" y="0"/>
                    </a:lnTo>
                    <a:cubicBezTo>
                      <a:pt x="288036" y="0"/>
                      <a:pt x="290779" y="2743"/>
                      <a:pt x="290779" y="6858"/>
                    </a:cubicBezTo>
                    <a:cubicBezTo>
                      <a:pt x="290779" y="10973"/>
                      <a:pt x="288036" y="13716"/>
                      <a:pt x="283921" y="13716"/>
                    </a:cubicBezTo>
                    <a:lnTo>
                      <a:pt x="228372" y="13716"/>
                    </a:lnTo>
                    <a:cubicBezTo>
                      <a:pt x="207111" y="13716"/>
                      <a:pt x="186537" y="21946"/>
                      <a:pt x="171450" y="37033"/>
                    </a:cubicBezTo>
                    <a:lnTo>
                      <a:pt x="11658" y="195453"/>
                    </a:lnTo>
                    <a:cubicBezTo>
                      <a:pt x="10973" y="197511"/>
                      <a:pt x="8916" y="197511"/>
                      <a:pt x="6858" y="197511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C6826EF-502E-4848-2B82-6B2C9FD21ACF}"/>
                  </a:ext>
                </a:extLst>
              </p:cNvPr>
              <p:cNvSpPr/>
              <p:nvPr/>
            </p:nvSpPr>
            <p:spPr>
              <a:xfrm>
                <a:off x="6957364" y="2366695"/>
                <a:ext cx="183794" cy="89839"/>
              </a:xfrm>
              <a:custGeom>
                <a:avLst/>
                <a:gdLst>
                  <a:gd name="connsiteX0" fmla="*/ 6858 w 183794"/>
                  <a:gd name="connsiteY0" fmla="*/ 89840 h 89839"/>
                  <a:gd name="connsiteX1" fmla="*/ 2058 w 183794"/>
                  <a:gd name="connsiteY1" fmla="*/ 87782 h 89839"/>
                  <a:gd name="connsiteX2" fmla="*/ 2058 w 183794"/>
                  <a:gd name="connsiteY2" fmla="*/ 78181 h 89839"/>
                  <a:gd name="connsiteX3" fmla="*/ 54864 w 183794"/>
                  <a:gd name="connsiteY3" fmla="*/ 27432 h 89839"/>
                  <a:gd name="connsiteX4" fmla="*/ 121386 w 183794"/>
                  <a:gd name="connsiteY4" fmla="*/ 0 h 89839"/>
                  <a:gd name="connsiteX5" fmla="*/ 176937 w 183794"/>
                  <a:gd name="connsiteY5" fmla="*/ 0 h 89839"/>
                  <a:gd name="connsiteX6" fmla="*/ 183795 w 183794"/>
                  <a:gd name="connsiteY6" fmla="*/ 6858 h 89839"/>
                  <a:gd name="connsiteX7" fmla="*/ 176937 w 183794"/>
                  <a:gd name="connsiteY7" fmla="*/ 13716 h 89839"/>
                  <a:gd name="connsiteX8" fmla="*/ 121386 w 183794"/>
                  <a:gd name="connsiteY8" fmla="*/ 13716 h 89839"/>
                  <a:gd name="connsiteX9" fmla="*/ 64465 w 183794"/>
                  <a:gd name="connsiteY9" fmla="*/ 37033 h 89839"/>
                  <a:gd name="connsiteX10" fmla="*/ 11658 w 183794"/>
                  <a:gd name="connsiteY10" fmla="*/ 87782 h 89839"/>
                  <a:gd name="connsiteX11" fmla="*/ 6858 w 183794"/>
                  <a:gd name="connsiteY11" fmla="*/ 89840 h 8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3794" h="89839">
                    <a:moveTo>
                      <a:pt x="6858" y="89840"/>
                    </a:moveTo>
                    <a:cubicBezTo>
                      <a:pt x="4800" y="89840"/>
                      <a:pt x="3429" y="89154"/>
                      <a:pt x="2058" y="87782"/>
                    </a:cubicBezTo>
                    <a:cubicBezTo>
                      <a:pt x="-686" y="85039"/>
                      <a:pt x="-686" y="80924"/>
                      <a:pt x="2058" y="78181"/>
                    </a:cubicBezTo>
                    <a:lnTo>
                      <a:pt x="54864" y="27432"/>
                    </a:lnTo>
                    <a:cubicBezTo>
                      <a:pt x="72695" y="9601"/>
                      <a:pt x="96012" y="0"/>
                      <a:pt x="121386" y="0"/>
                    </a:cubicBezTo>
                    <a:lnTo>
                      <a:pt x="176937" y="0"/>
                    </a:lnTo>
                    <a:cubicBezTo>
                      <a:pt x="181051" y="0"/>
                      <a:pt x="183795" y="2743"/>
                      <a:pt x="183795" y="6858"/>
                    </a:cubicBezTo>
                    <a:cubicBezTo>
                      <a:pt x="183795" y="10973"/>
                      <a:pt x="181051" y="13716"/>
                      <a:pt x="176937" y="13716"/>
                    </a:cubicBezTo>
                    <a:lnTo>
                      <a:pt x="121386" y="13716"/>
                    </a:lnTo>
                    <a:cubicBezTo>
                      <a:pt x="100127" y="13716"/>
                      <a:pt x="79553" y="21945"/>
                      <a:pt x="64465" y="37033"/>
                    </a:cubicBezTo>
                    <a:lnTo>
                      <a:pt x="11658" y="87782"/>
                    </a:lnTo>
                    <a:cubicBezTo>
                      <a:pt x="10287" y="89154"/>
                      <a:pt x="8229" y="89840"/>
                      <a:pt x="6858" y="89840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CE54D93-4B55-7665-34D3-EA61ED7FAE69}"/>
                  </a:ext>
                </a:extLst>
              </p:cNvPr>
              <p:cNvSpPr/>
              <p:nvPr/>
            </p:nvSpPr>
            <p:spPr>
              <a:xfrm>
                <a:off x="6235903" y="2549804"/>
                <a:ext cx="299008" cy="200253"/>
              </a:xfrm>
              <a:custGeom>
                <a:avLst/>
                <a:gdLst>
                  <a:gd name="connsiteX0" fmla="*/ 62408 w 299008"/>
                  <a:gd name="connsiteY0" fmla="*/ 200254 h 200253"/>
                  <a:gd name="connsiteX1" fmla="*/ 6858 w 299008"/>
                  <a:gd name="connsiteY1" fmla="*/ 200254 h 200253"/>
                  <a:gd name="connsiteX2" fmla="*/ 0 w 299008"/>
                  <a:gd name="connsiteY2" fmla="*/ 193396 h 200253"/>
                  <a:gd name="connsiteX3" fmla="*/ 6858 w 299008"/>
                  <a:gd name="connsiteY3" fmla="*/ 186538 h 200253"/>
                  <a:gd name="connsiteX4" fmla="*/ 62408 w 299008"/>
                  <a:gd name="connsiteY4" fmla="*/ 186538 h 200253"/>
                  <a:gd name="connsiteX5" fmla="*/ 119329 w 299008"/>
                  <a:gd name="connsiteY5" fmla="*/ 163220 h 200253"/>
                  <a:gd name="connsiteX6" fmla="*/ 287350 w 299008"/>
                  <a:gd name="connsiteY6" fmla="*/ 2057 h 200253"/>
                  <a:gd name="connsiteX7" fmla="*/ 296951 w 299008"/>
                  <a:gd name="connsiteY7" fmla="*/ 2057 h 200253"/>
                  <a:gd name="connsiteX8" fmla="*/ 296951 w 299008"/>
                  <a:gd name="connsiteY8" fmla="*/ 11659 h 200253"/>
                  <a:gd name="connsiteX9" fmla="*/ 128930 w 299008"/>
                  <a:gd name="connsiteY9" fmla="*/ 172822 h 200253"/>
                  <a:gd name="connsiteX10" fmla="*/ 62408 w 299008"/>
                  <a:gd name="connsiteY10" fmla="*/ 200254 h 20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008" h="200253">
                    <a:moveTo>
                      <a:pt x="62408" y="200254"/>
                    </a:moveTo>
                    <a:lnTo>
                      <a:pt x="6858" y="200254"/>
                    </a:lnTo>
                    <a:cubicBezTo>
                      <a:pt x="2743" y="200254"/>
                      <a:pt x="0" y="197510"/>
                      <a:pt x="0" y="193396"/>
                    </a:cubicBezTo>
                    <a:cubicBezTo>
                      <a:pt x="0" y="189281"/>
                      <a:pt x="2743" y="186538"/>
                      <a:pt x="6858" y="186538"/>
                    </a:cubicBezTo>
                    <a:lnTo>
                      <a:pt x="62408" y="186538"/>
                    </a:lnTo>
                    <a:cubicBezTo>
                      <a:pt x="83667" y="186538"/>
                      <a:pt x="104241" y="178308"/>
                      <a:pt x="119329" y="163220"/>
                    </a:cubicBezTo>
                    <a:lnTo>
                      <a:pt x="287350" y="2057"/>
                    </a:lnTo>
                    <a:cubicBezTo>
                      <a:pt x="290093" y="-686"/>
                      <a:pt x="294208" y="-686"/>
                      <a:pt x="296951" y="2057"/>
                    </a:cubicBezTo>
                    <a:cubicBezTo>
                      <a:pt x="299694" y="4801"/>
                      <a:pt x="299694" y="8915"/>
                      <a:pt x="296951" y="11659"/>
                    </a:cubicBezTo>
                    <a:lnTo>
                      <a:pt x="128930" y="172822"/>
                    </a:lnTo>
                    <a:cubicBezTo>
                      <a:pt x="111099" y="190652"/>
                      <a:pt x="87096" y="200254"/>
                      <a:pt x="62408" y="200254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24A18F5-E191-3482-C6EF-874C2D4EFC47}"/>
                  </a:ext>
                </a:extLst>
              </p:cNvPr>
              <p:cNvSpPr/>
              <p:nvPr/>
            </p:nvSpPr>
            <p:spPr>
              <a:xfrm>
                <a:off x="7099325" y="1973732"/>
                <a:ext cx="150190" cy="48006"/>
              </a:xfrm>
              <a:custGeom>
                <a:avLst/>
                <a:gdLst>
                  <a:gd name="connsiteX0" fmla="*/ 126187 w 150190"/>
                  <a:gd name="connsiteY0" fmla="*/ 48006 h 48006"/>
                  <a:gd name="connsiteX1" fmla="*/ 24003 w 150190"/>
                  <a:gd name="connsiteY1" fmla="*/ 48006 h 48006"/>
                  <a:gd name="connsiteX2" fmla="*/ 0 w 150190"/>
                  <a:gd name="connsiteY2" fmla="*/ 24003 h 48006"/>
                  <a:gd name="connsiteX3" fmla="*/ 0 w 150190"/>
                  <a:gd name="connsiteY3" fmla="*/ 24003 h 48006"/>
                  <a:gd name="connsiteX4" fmla="*/ 24003 w 150190"/>
                  <a:gd name="connsiteY4" fmla="*/ 0 h 48006"/>
                  <a:gd name="connsiteX5" fmla="*/ 126187 w 150190"/>
                  <a:gd name="connsiteY5" fmla="*/ 0 h 48006"/>
                  <a:gd name="connsiteX6" fmla="*/ 150190 w 150190"/>
                  <a:gd name="connsiteY6" fmla="*/ 24003 h 48006"/>
                  <a:gd name="connsiteX7" fmla="*/ 150190 w 150190"/>
                  <a:gd name="connsiteY7" fmla="*/ 24003 h 48006"/>
                  <a:gd name="connsiteX8" fmla="*/ 126187 w 150190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190" h="48006">
                    <a:moveTo>
                      <a:pt x="126187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126187" y="0"/>
                    </a:lnTo>
                    <a:cubicBezTo>
                      <a:pt x="139217" y="0"/>
                      <a:pt x="150190" y="10973"/>
                      <a:pt x="150190" y="24003"/>
                    </a:cubicBezTo>
                    <a:lnTo>
                      <a:pt x="150190" y="24003"/>
                    </a:lnTo>
                    <a:cubicBezTo>
                      <a:pt x="150190" y="37719"/>
                      <a:pt x="139217" y="48006"/>
                      <a:pt x="126187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3EEDA54-7D78-7464-5317-5ED9E6B455ED}"/>
                  </a:ext>
                </a:extLst>
              </p:cNvPr>
              <p:cNvSpPr/>
              <p:nvPr/>
            </p:nvSpPr>
            <p:spPr>
              <a:xfrm>
                <a:off x="7099325" y="2078659"/>
                <a:ext cx="67894" cy="48006"/>
              </a:xfrm>
              <a:custGeom>
                <a:avLst/>
                <a:gdLst>
                  <a:gd name="connsiteX0" fmla="*/ 43891 w 67894"/>
                  <a:gd name="connsiteY0" fmla="*/ 48006 h 48006"/>
                  <a:gd name="connsiteX1" fmla="*/ 24003 w 67894"/>
                  <a:gd name="connsiteY1" fmla="*/ 48006 h 48006"/>
                  <a:gd name="connsiteX2" fmla="*/ 0 w 67894"/>
                  <a:gd name="connsiteY2" fmla="*/ 24003 h 48006"/>
                  <a:gd name="connsiteX3" fmla="*/ 0 w 67894"/>
                  <a:gd name="connsiteY3" fmla="*/ 24003 h 48006"/>
                  <a:gd name="connsiteX4" fmla="*/ 24003 w 67894"/>
                  <a:gd name="connsiteY4" fmla="*/ 0 h 48006"/>
                  <a:gd name="connsiteX5" fmla="*/ 43891 w 67894"/>
                  <a:gd name="connsiteY5" fmla="*/ 0 h 48006"/>
                  <a:gd name="connsiteX6" fmla="*/ 67894 w 67894"/>
                  <a:gd name="connsiteY6" fmla="*/ 24003 h 48006"/>
                  <a:gd name="connsiteX7" fmla="*/ 67894 w 67894"/>
                  <a:gd name="connsiteY7" fmla="*/ 24003 h 48006"/>
                  <a:gd name="connsiteX8" fmla="*/ 43891 w 67894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894" h="48006">
                    <a:moveTo>
                      <a:pt x="43891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43891" y="0"/>
                    </a:lnTo>
                    <a:cubicBezTo>
                      <a:pt x="56921" y="0"/>
                      <a:pt x="67894" y="10973"/>
                      <a:pt x="67894" y="24003"/>
                    </a:cubicBezTo>
                    <a:lnTo>
                      <a:pt x="67894" y="24003"/>
                    </a:lnTo>
                    <a:cubicBezTo>
                      <a:pt x="67894" y="37719"/>
                      <a:pt x="56921" y="48006"/>
                      <a:pt x="43891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C96127-17BC-6CEA-04DD-9050ACE306B5}"/>
                  </a:ext>
                </a:extLst>
              </p:cNvPr>
              <p:cNvSpPr/>
              <p:nvPr/>
            </p:nvSpPr>
            <p:spPr>
              <a:xfrm>
                <a:off x="7196023" y="2078659"/>
                <a:ext cx="115899" cy="48006"/>
              </a:xfrm>
              <a:custGeom>
                <a:avLst/>
                <a:gdLst>
                  <a:gd name="connsiteX0" fmla="*/ 91897 w 115899"/>
                  <a:gd name="connsiteY0" fmla="*/ 48006 h 48006"/>
                  <a:gd name="connsiteX1" fmla="*/ 24003 w 115899"/>
                  <a:gd name="connsiteY1" fmla="*/ 48006 h 48006"/>
                  <a:gd name="connsiteX2" fmla="*/ 0 w 115899"/>
                  <a:gd name="connsiteY2" fmla="*/ 24003 h 48006"/>
                  <a:gd name="connsiteX3" fmla="*/ 0 w 115899"/>
                  <a:gd name="connsiteY3" fmla="*/ 24003 h 48006"/>
                  <a:gd name="connsiteX4" fmla="*/ 24003 w 115899"/>
                  <a:gd name="connsiteY4" fmla="*/ 0 h 48006"/>
                  <a:gd name="connsiteX5" fmla="*/ 91897 w 115899"/>
                  <a:gd name="connsiteY5" fmla="*/ 0 h 48006"/>
                  <a:gd name="connsiteX6" fmla="*/ 115900 w 115899"/>
                  <a:gd name="connsiteY6" fmla="*/ 24003 h 48006"/>
                  <a:gd name="connsiteX7" fmla="*/ 115900 w 115899"/>
                  <a:gd name="connsiteY7" fmla="*/ 24003 h 48006"/>
                  <a:gd name="connsiteX8" fmla="*/ 91897 w 115899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899" h="48006">
                    <a:moveTo>
                      <a:pt x="91897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91897" y="0"/>
                    </a:lnTo>
                    <a:cubicBezTo>
                      <a:pt x="104927" y="0"/>
                      <a:pt x="115900" y="10973"/>
                      <a:pt x="115900" y="24003"/>
                    </a:cubicBezTo>
                    <a:lnTo>
                      <a:pt x="115900" y="24003"/>
                    </a:lnTo>
                    <a:cubicBezTo>
                      <a:pt x="115900" y="37719"/>
                      <a:pt x="104927" y="48006"/>
                      <a:pt x="91897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EF1C292-258E-57C2-90FA-31065E2FE820}"/>
                  </a:ext>
                </a:extLst>
              </p:cNvPr>
              <p:cNvSpPr/>
              <p:nvPr/>
            </p:nvSpPr>
            <p:spPr>
              <a:xfrm>
                <a:off x="6138519" y="2824124"/>
                <a:ext cx="69265" cy="48006"/>
              </a:xfrm>
              <a:custGeom>
                <a:avLst/>
                <a:gdLst>
                  <a:gd name="connsiteX0" fmla="*/ 45263 w 69265"/>
                  <a:gd name="connsiteY0" fmla="*/ 48006 h 48006"/>
                  <a:gd name="connsiteX1" fmla="*/ 24003 w 69265"/>
                  <a:gd name="connsiteY1" fmla="*/ 48006 h 48006"/>
                  <a:gd name="connsiteX2" fmla="*/ 0 w 69265"/>
                  <a:gd name="connsiteY2" fmla="*/ 24003 h 48006"/>
                  <a:gd name="connsiteX3" fmla="*/ 0 w 69265"/>
                  <a:gd name="connsiteY3" fmla="*/ 24003 h 48006"/>
                  <a:gd name="connsiteX4" fmla="*/ 24003 w 69265"/>
                  <a:gd name="connsiteY4" fmla="*/ 0 h 48006"/>
                  <a:gd name="connsiteX5" fmla="*/ 45263 w 69265"/>
                  <a:gd name="connsiteY5" fmla="*/ 0 h 48006"/>
                  <a:gd name="connsiteX6" fmla="*/ 69266 w 69265"/>
                  <a:gd name="connsiteY6" fmla="*/ 24003 h 48006"/>
                  <a:gd name="connsiteX7" fmla="*/ 69266 w 69265"/>
                  <a:gd name="connsiteY7" fmla="*/ 24003 h 48006"/>
                  <a:gd name="connsiteX8" fmla="*/ 45263 w 69265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65" h="48006">
                    <a:moveTo>
                      <a:pt x="45263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45263" y="0"/>
                    </a:lnTo>
                    <a:cubicBezTo>
                      <a:pt x="58293" y="0"/>
                      <a:pt x="69266" y="10973"/>
                      <a:pt x="69266" y="24003"/>
                    </a:cubicBezTo>
                    <a:lnTo>
                      <a:pt x="69266" y="24003"/>
                    </a:lnTo>
                    <a:cubicBezTo>
                      <a:pt x="68580" y="37033"/>
                      <a:pt x="58293" y="48006"/>
                      <a:pt x="45263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62E04F4B-E622-83BC-7FA9-03ED5EA1ABC1}"/>
                  </a:ext>
                </a:extLst>
              </p:cNvPr>
              <p:cNvSpPr/>
              <p:nvPr/>
            </p:nvSpPr>
            <p:spPr>
              <a:xfrm>
                <a:off x="7162419" y="2348865"/>
                <a:ext cx="149504" cy="48006"/>
              </a:xfrm>
              <a:custGeom>
                <a:avLst/>
                <a:gdLst>
                  <a:gd name="connsiteX0" fmla="*/ 125501 w 149504"/>
                  <a:gd name="connsiteY0" fmla="*/ 48006 h 48006"/>
                  <a:gd name="connsiteX1" fmla="*/ 24003 w 149504"/>
                  <a:gd name="connsiteY1" fmla="*/ 48006 h 48006"/>
                  <a:gd name="connsiteX2" fmla="*/ 0 w 149504"/>
                  <a:gd name="connsiteY2" fmla="*/ 24003 h 48006"/>
                  <a:gd name="connsiteX3" fmla="*/ 0 w 149504"/>
                  <a:gd name="connsiteY3" fmla="*/ 24003 h 48006"/>
                  <a:gd name="connsiteX4" fmla="*/ 24003 w 149504"/>
                  <a:gd name="connsiteY4" fmla="*/ 0 h 48006"/>
                  <a:gd name="connsiteX5" fmla="*/ 125501 w 149504"/>
                  <a:gd name="connsiteY5" fmla="*/ 0 h 48006"/>
                  <a:gd name="connsiteX6" fmla="*/ 149504 w 149504"/>
                  <a:gd name="connsiteY6" fmla="*/ 24003 h 48006"/>
                  <a:gd name="connsiteX7" fmla="*/ 149504 w 149504"/>
                  <a:gd name="connsiteY7" fmla="*/ 24003 h 48006"/>
                  <a:gd name="connsiteX8" fmla="*/ 125501 w 149504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504" h="48006">
                    <a:moveTo>
                      <a:pt x="125501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125501" y="0"/>
                    </a:lnTo>
                    <a:cubicBezTo>
                      <a:pt x="138532" y="0"/>
                      <a:pt x="149504" y="10973"/>
                      <a:pt x="149504" y="24003"/>
                    </a:cubicBezTo>
                    <a:lnTo>
                      <a:pt x="149504" y="24003"/>
                    </a:lnTo>
                    <a:cubicBezTo>
                      <a:pt x="149504" y="37033"/>
                      <a:pt x="138532" y="48006"/>
                      <a:pt x="125501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F71FD7F-810F-ED45-3479-7BF3245B8984}"/>
                  </a:ext>
                </a:extLst>
              </p:cNvPr>
              <p:cNvSpPr/>
              <p:nvPr/>
            </p:nvSpPr>
            <p:spPr>
              <a:xfrm>
                <a:off x="6092571" y="2719197"/>
                <a:ext cx="114528" cy="48006"/>
              </a:xfrm>
              <a:custGeom>
                <a:avLst/>
                <a:gdLst>
                  <a:gd name="connsiteX0" fmla="*/ 90526 w 114528"/>
                  <a:gd name="connsiteY0" fmla="*/ 48006 h 48006"/>
                  <a:gd name="connsiteX1" fmla="*/ 24003 w 114528"/>
                  <a:gd name="connsiteY1" fmla="*/ 48006 h 48006"/>
                  <a:gd name="connsiteX2" fmla="*/ 0 w 114528"/>
                  <a:gd name="connsiteY2" fmla="*/ 24003 h 48006"/>
                  <a:gd name="connsiteX3" fmla="*/ 0 w 114528"/>
                  <a:gd name="connsiteY3" fmla="*/ 24003 h 48006"/>
                  <a:gd name="connsiteX4" fmla="*/ 24003 w 114528"/>
                  <a:gd name="connsiteY4" fmla="*/ 0 h 48006"/>
                  <a:gd name="connsiteX5" fmla="*/ 90526 w 114528"/>
                  <a:gd name="connsiteY5" fmla="*/ 0 h 48006"/>
                  <a:gd name="connsiteX6" fmla="*/ 114529 w 114528"/>
                  <a:gd name="connsiteY6" fmla="*/ 24003 h 48006"/>
                  <a:gd name="connsiteX7" fmla="*/ 114529 w 114528"/>
                  <a:gd name="connsiteY7" fmla="*/ 24003 h 48006"/>
                  <a:gd name="connsiteX8" fmla="*/ 90526 w 114528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528" h="48006">
                    <a:moveTo>
                      <a:pt x="90526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90526" y="0"/>
                    </a:lnTo>
                    <a:cubicBezTo>
                      <a:pt x="103556" y="0"/>
                      <a:pt x="114529" y="10973"/>
                      <a:pt x="114529" y="24003"/>
                    </a:cubicBezTo>
                    <a:lnTo>
                      <a:pt x="114529" y="24003"/>
                    </a:lnTo>
                    <a:cubicBezTo>
                      <a:pt x="113843" y="37033"/>
                      <a:pt x="103556" y="48006"/>
                      <a:pt x="90526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37565D21-E22A-2CF6-0E03-D293171EC07F}"/>
                </a:ext>
              </a:extLst>
            </p:cNvPr>
            <p:cNvGrpSpPr/>
            <p:nvPr/>
          </p:nvGrpSpPr>
          <p:grpSpPr>
            <a:xfrm>
              <a:off x="3864406" y="2149297"/>
              <a:ext cx="1947676" cy="1707642"/>
              <a:chOff x="3864406" y="2149297"/>
              <a:chExt cx="1947676" cy="1707642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E3392AF-3867-B819-DA87-D4389EDB075B}"/>
                  </a:ext>
                </a:extLst>
              </p:cNvPr>
              <p:cNvSpPr/>
              <p:nvPr/>
            </p:nvSpPr>
            <p:spPr>
              <a:xfrm>
                <a:off x="3864406" y="2149297"/>
                <a:ext cx="1947676" cy="1707642"/>
              </a:xfrm>
              <a:custGeom>
                <a:avLst/>
                <a:gdLst>
                  <a:gd name="connsiteX0" fmla="*/ 1764563 w 1947676"/>
                  <a:gd name="connsiteY0" fmla="*/ 1707642 h 1707642"/>
                  <a:gd name="connsiteX1" fmla="*/ 183109 w 1947676"/>
                  <a:gd name="connsiteY1" fmla="*/ 1707642 h 1707642"/>
                  <a:gd name="connsiteX2" fmla="*/ 0 w 1947676"/>
                  <a:gd name="connsiteY2" fmla="*/ 1524534 h 1707642"/>
                  <a:gd name="connsiteX3" fmla="*/ 0 w 1947676"/>
                  <a:gd name="connsiteY3" fmla="*/ 183109 h 1707642"/>
                  <a:gd name="connsiteX4" fmla="*/ 183109 w 1947676"/>
                  <a:gd name="connsiteY4" fmla="*/ 0 h 1707642"/>
                  <a:gd name="connsiteX5" fmla="*/ 1764563 w 1947676"/>
                  <a:gd name="connsiteY5" fmla="*/ 0 h 1707642"/>
                  <a:gd name="connsiteX6" fmla="*/ 1947672 w 1947676"/>
                  <a:gd name="connsiteY6" fmla="*/ 183109 h 1707642"/>
                  <a:gd name="connsiteX7" fmla="*/ 1947672 w 1947676"/>
                  <a:gd name="connsiteY7" fmla="*/ 1525219 h 1707642"/>
                  <a:gd name="connsiteX8" fmla="*/ 1764563 w 1947676"/>
                  <a:gd name="connsiteY8" fmla="*/ 1707642 h 170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7676" h="1707642">
                    <a:moveTo>
                      <a:pt x="1764563" y="1707642"/>
                    </a:moveTo>
                    <a:lnTo>
                      <a:pt x="183109" y="1707642"/>
                    </a:lnTo>
                    <a:cubicBezTo>
                      <a:pt x="82296" y="1707642"/>
                      <a:pt x="0" y="1625346"/>
                      <a:pt x="0" y="1524534"/>
                    </a:cubicBezTo>
                    <a:lnTo>
                      <a:pt x="0" y="183109"/>
                    </a:lnTo>
                    <a:cubicBezTo>
                      <a:pt x="0" y="82296"/>
                      <a:pt x="82296" y="0"/>
                      <a:pt x="183109" y="0"/>
                    </a:cubicBezTo>
                    <a:lnTo>
                      <a:pt x="1764563" y="0"/>
                    </a:lnTo>
                    <a:cubicBezTo>
                      <a:pt x="1865376" y="0"/>
                      <a:pt x="1947672" y="82296"/>
                      <a:pt x="1947672" y="183109"/>
                    </a:cubicBezTo>
                    <a:lnTo>
                      <a:pt x="1947672" y="1525219"/>
                    </a:lnTo>
                    <a:cubicBezTo>
                      <a:pt x="1948358" y="1625346"/>
                      <a:pt x="1865376" y="1707642"/>
                      <a:pt x="1764563" y="1707642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1" name="Graphic 2">
                <a:extLst>
                  <a:ext uri="{FF2B5EF4-FFF2-40B4-BE49-F238E27FC236}">
                    <a16:creationId xmlns:a16="http://schemas.microsoft.com/office/drawing/2014/main" id="{708C48A3-EF86-5990-8242-669BC7D6B7D1}"/>
                  </a:ext>
                </a:extLst>
              </p:cNvPr>
              <p:cNvGrpSpPr/>
              <p:nvPr/>
            </p:nvGrpSpPr>
            <p:grpSpPr>
              <a:xfrm>
                <a:off x="4001566" y="2285771"/>
                <a:ext cx="279120" cy="63093"/>
                <a:chOff x="4001566" y="2285771"/>
                <a:chExt cx="279120" cy="63093"/>
              </a:xfrm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79CFF0F9-B0C9-971C-381F-9EF400FA3204}"/>
                    </a:ext>
                  </a:extLst>
                </p:cNvPr>
                <p:cNvSpPr/>
                <p:nvPr/>
              </p:nvSpPr>
              <p:spPr>
                <a:xfrm>
                  <a:off x="4001566" y="2285771"/>
                  <a:ext cx="63093" cy="63093"/>
                </a:xfrm>
                <a:custGeom>
                  <a:avLst/>
                  <a:gdLst>
                    <a:gd name="connsiteX0" fmla="*/ 63094 w 63093"/>
                    <a:gd name="connsiteY0" fmla="*/ 31547 h 63093"/>
                    <a:gd name="connsiteX1" fmla="*/ 31547 w 63093"/>
                    <a:gd name="connsiteY1" fmla="*/ 63094 h 63093"/>
                    <a:gd name="connsiteX2" fmla="*/ 0 w 63093"/>
                    <a:gd name="connsiteY2" fmla="*/ 31547 h 63093"/>
                    <a:gd name="connsiteX3" fmla="*/ 31547 w 63093"/>
                    <a:gd name="connsiteY3" fmla="*/ 0 h 63093"/>
                    <a:gd name="connsiteX4" fmla="*/ 63094 w 63093"/>
                    <a:gd name="connsiteY4" fmla="*/ 31547 h 6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93" h="63093">
                      <a:moveTo>
                        <a:pt x="63094" y="31547"/>
                      </a:moveTo>
                      <a:cubicBezTo>
                        <a:pt x="63094" y="48969"/>
                        <a:pt x="48970" y="63094"/>
                        <a:pt x="31547" y="63094"/>
                      </a:cubicBezTo>
                      <a:cubicBezTo>
                        <a:pt x="14124" y="63094"/>
                        <a:pt x="0" y="48970"/>
                        <a:pt x="0" y="31547"/>
                      </a:cubicBezTo>
                      <a:cubicBezTo>
                        <a:pt x="0" y="14124"/>
                        <a:pt x="14124" y="0"/>
                        <a:pt x="31547" y="0"/>
                      </a:cubicBezTo>
                      <a:cubicBezTo>
                        <a:pt x="48970" y="0"/>
                        <a:pt x="63094" y="14124"/>
                        <a:pt x="63094" y="31547"/>
                      </a:cubicBezTo>
                      <a:close/>
                    </a:path>
                  </a:pathLst>
                </a:custGeom>
                <a:solidFill>
                  <a:srgbClr val="25CD98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B13B85E2-C5E4-50AE-F05B-0BCDF2E58E49}"/>
                    </a:ext>
                  </a:extLst>
                </p:cNvPr>
                <p:cNvSpPr/>
                <p:nvPr/>
              </p:nvSpPr>
              <p:spPr>
                <a:xfrm>
                  <a:off x="4109237" y="2285771"/>
                  <a:ext cx="63093" cy="63093"/>
                </a:xfrm>
                <a:custGeom>
                  <a:avLst/>
                  <a:gdLst>
                    <a:gd name="connsiteX0" fmla="*/ 63094 w 63093"/>
                    <a:gd name="connsiteY0" fmla="*/ 31547 h 63093"/>
                    <a:gd name="connsiteX1" fmla="*/ 31547 w 63093"/>
                    <a:gd name="connsiteY1" fmla="*/ 63094 h 63093"/>
                    <a:gd name="connsiteX2" fmla="*/ 0 w 63093"/>
                    <a:gd name="connsiteY2" fmla="*/ 31547 h 63093"/>
                    <a:gd name="connsiteX3" fmla="*/ 31547 w 63093"/>
                    <a:gd name="connsiteY3" fmla="*/ 0 h 63093"/>
                    <a:gd name="connsiteX4" fmla="*/ 63094 w 63093"/>
                    <a:gd name="connsiteY4" fmla="*/ 31547 h 6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93" h="63093">
                      <a:moveTo>
                        <a:pt x="63094" y="31547"/>
                      </a:moveTo>
                      <a:cubicBezTo>
                        <a:pt x="63094" y="48969"/>
                        <a:pt x="48970" y="63094"/>
                        <a:pt x="31547" y="63094"/>
                      </a:cubicBezTo>
                      <a:cubicBezTo>
                        <a:pt x="14124" y="63094"/>
                        <a:pt x="0" y="48970"/>
                        <a:pt x="0" y="31547"/>
                      </a:cubicBezTo>
                      <a:cubicBezTo>
                        <a:pt x="0" y="14124"/>
                        <a:pt x="14124" y="0"/>
                        <a:pt x="31547" y="0"/>
                      </a:cubicBezTo>
                      <a:cubicBezTo>
                        <a:pt x="48970" y="0"/>
                        <a:pt x="63094" y="14124"/>
                        <a:pt x="63094" y="315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F61974EB-4ACC-97CF-B803-69CB6DC216EF}"/>
                    </a:ext>
                  </a:extLst>
                </p:cNvPr>
                <p:cNvSpPr/>
                <p:nvPr/>
              </p:nvSpPr>
              <p:spPr>
                <a:xfrm>
                  <a:off x="4217593" y="2285771"/>
                  <a:ext cx="63093" cy="63093"/>
                </a:xfrm>
                <a:custGeom>
                  <a:avLst/>
                  <a:gdLst>
                    <a:gd name="connsiteX0" fmla="*/ 63094 w 63093"/>
                    <a:gd name="connsiteY0" fmla="*/ 31547 h 63093"/>
                    <a:gd name="connsiteX1" fmla="*/ 31547 w 63093"/>
                    <a:gd name="connsiteY1" fmla="*/ 63094 h 63093"/>
                    <a:gd name="connsiteX2" fmla="*/ 0 w 63093"/>
                    <a:gd name="connsiteY2" fmla="*/ 31547 h 63093"/>
                    <a:gd name="connsiteX3" fmla="*/ 31547 w 63093"/>
                    <a:gd name="connsiteY3" fmla="*/ 0 h 63093"/>
                    <a:gd name="connsiteX4" fmla="*/ 63094 w 63093"/>
                    <a:gd name="connsiteY4" fmla="*/ 31547 h 63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93" h="63093">
                      <a:moveTo>
                        <a:pt x="63094" y="31547"/>
                      </a:moveTo>
                      <a:cubicBezTo>
                        <a:pt x="63094" y="48969"/>
                        <a:pt x="48970" y="63094"/>
                        <a:pt x="31547" y="63094"/>
                      </a:cubicBezTo>
                      <a:cubicBezTo>
                        <a:pt x="14124" y="63094"/>
                        <a:pt x="0" y="48970"/>
                        <a:pt x="0" y="31547"/>
                      </a:cubicBezTo>
                      <a:cubicBezTo>
                        <a:pt x="0" y="14124"/>
                        <a:pt x="14124" y="0"/>
                        <a:pt x="31547" y="0"/>
                      </a:cubicBezTo>
                      <a:cubicBezTo>
                        <a:pt x="48970" y="0"/>
                        <a:pt x="63094" y="14124"/>
                        <a:pt x="63094" y="31547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CA6865F-BCB1-B790-5DE3-EEDB0F9F629C}"/>
                  </a:ext>
                </a:extLst>
              </p:cNvPr>
              <p:cNvSpPr/>
              <p:nvPr/>
            </p:nvSpPr>
            <p:spPr>
              <a:xfrm>
                <a:off x="4001566" y="2466822"/>
                <a:ext cx="1673352" cy="798957"/>
              </a:xfrm>
              <a:custGeom>
                <a:avLst/>
                <a:gdLst>
                  <a:gd name="connsiteX0" fmla="*/ 0 w 1673352"/>
                  <a:gd name="connsiteY0" fmla="*/ 798957 h 798957"/>
                  <a:gd name="connsiteX1" fmla="*/ 1673352 w 1673352"/>
                  <a:gd name="connsiteY1" fmla="*/ 798957 h 798957"/>
                  <a:gd name="connsiteX2" fmla="*/ 1673352 w 1673352"/>
                  <a:gd name="connsiteY2" fmla="*/ 582930 h 798957"/>
                  <a:gd name="connsiteX3" fmla="*/ 1410691 w 1673352"/>
                  <a:gd name="connsiteY3" fmla="*/ 0 h 798957"/>
                  <a:gd name="connsiteX4" fmla="*/ 1008126 w 1673352"/>
                  <a:gd name="connsiteY4" fmla="*/ 366903 h 798957"/>
                  <a:gd name="connsiteX5" fmla="*/ 567842 w 1673352"/>
                  <a:gd name="connsiteY5" fmla="*/ 198882 h 798957"/>
                  <a:gd name="connsiteX6" fmla="*/ 319583 w 1673352"/>
                  <a:gd name="connsiteY6" fmla="*/ 504063 h 798957"/>
                  <a:gd name="connsiteX7" fmla="*/ 0 w 1673352"/>
                  <a:gd name="connsiteY7" fmla="*/ 798957 h 79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3352" h="798957">
                    <a:moveTo>
                      <a:pt x="0" y="798957"/>
                    </a:moveTo>
                    <a:lnTo>
                      <a:pt x="1673352" y="798957"/>
                    </a:lnTo>
                    <a:lnTo>
                      <a:pt x="1673352" y="582930"/>
                    </a:lnTo>
                    <a:cubicBezTo>
                      <a:pt x="1673352" y="154305"/>
                      <a:pt x="1564310" y="0"/>
                      <a:pt x="1410691" y="0"/>
                    </a:cubicBezTo>
                    <a:cubicBezTo>
                      <a:pt x="1198778" y="0"/>
                      <a:pt x="1165174" y="363474"/>
                      <a:pt x="1008126" y="366903"/>
                    </a:cubicBezTo>
                    <a:cubicBezTo>
                      <a:pt x="851078" y="370332"/>
                      <a:pt x="722147" y="121386"/>
                      <a:pt x="567842" y="198882"/>
                    </a:cubicBezTo>
                    <a:cubicBezTo>
                      <a:pt x="424510" y="270891"/>
                      <a:pt x="474573" y="473202"/>
                      <a:pt x="319583" y="504063"/>
                    </a:cubicBezTo>
                    <a:cubicBezTo>
                      <a:pt x="157734" y="536981"/>
                      <a:pt x="0" y="219456"/>
                      <a:pt x="0" y="798957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6" name="Graphic 2">
                <a:extLst>
                  <a:ext uri="{FF2B5EF4-FFF2-40B4-BE49-F238E27FC236}">
                    <a16:creationId xmlns:a16="http://schemas.microsoft.com/office/drawing/2014/main" id="{685F8631-BA92-F368-8528-4684E0E551D7}"/>
                  </a:ext>
                </a:extLst>
              </p:cNvPr>
              <p:cNvGrpSpPr/>
              <p:nvPr/>
            </p:nvGrpSpPr>
            <p:grpSpPr>
              <a:xfrm>
                <a:off x="4000881" y="3406368"/>
                <a:ext cx="1093165" cy="152933"/>
                <a:chOff x="4000881" y="3406368"/>
                <a:chExt cx="1093165" cy="152933"/>
              </a:xfrm>
              <a:solidFill>
                <a:srgbClr val="A1E2E0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F790B582-F90C-AA96-5098-1E4353871141}"/>
                    </a:ext>
                  </a:extLst>
                </p:cNvPr>
                <p:cNvSpPr/>
                <p:nvPr/>
              </p:nvSpPr>
              <p:spPr>
                <a:xfrm>
                  <a:off x="4000881" y="3406368"/>
                  <a:ext cx="568528" cy="48006"/>
                </a:xfrm>
                <a:custGeom>
                  <a:avLst/>
                  <a:gdLst>
                    <a:gd name="connsiteX0" fmla="*/ 544525 w 568528"/>
                    <a:gd name="connsiteY0" fmla="*/ 48006 h 48006"/>
                    <a:gd name="connsiteX1" fmla="*/ 24003 w 568528"/>
                    <a:gd name="connsiteY1" fmla="*/ 48006 h 48006"/>
                    <a:gd name="connsiteX2" fmla="*/ 0 w 568528"/>
                    <a:gd name="connsiteY2" fmla="*/ 24003 h 48006"/>
                    <a:gd name="connsiteX3" fmla="*/ 0 w 568528"/>
                    <a:gd name="connsiteY3" fmla="*/ 24003 h 48006"/>
                    <a:gd name="connsiteX4" fmla="*/ 24003 w 568528"/>
                    <a:gd name="connsiteY4" fmla="*/ 0 h 48006"/>
                    <a:gd name="connsiteX5" fmla="*/ 544525 w 568528"/>
                    <a:gd name="connsiteY5" fmla="*/ 0 h 48006"/>
                    <a:gd name="connsiteX6" fmla="*/ 568528 w 568528"/>
                    <a:gd name="connsiteY6" fmla="*/ 24003 h 48006"/>
                    <a:gd name="connsiteX7" fmla="*/ 568528 w 568528"/>
                    <a:gd name="connsiteY7" fmla="*/ 24003 h 48006"/>
                    <a:gd name="connsiteX8" fmla="*/ 544525 w 568528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8528" h="48006">
                      <a:moveTo>
                        <a:pt x="544525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544525" y="0"/>
                      </a:lnTo>
                      <a:cubicBezTo>
                        <a:pt x="557555" y="0"/>
                        <a:pt x="568528" y="10973"/>
                        <a:pt x="568528" y="24003"/>
                      </a:cubicBezTo>
                      <a:lnTo>
                        <a:pt x="568528" y="24003"/>
                      </a:lnTo>
                      <a:cubicBezTo>
                        <a:pt x="568528" y="37033"/>
                        <a:pt x="557555" y="48006"/>
                        <a:pt x="544525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4BC0073F-9848-4862-69A9-3E83CCA2643E}"/>
                    </a:ext>
                  </a:extLst>
                </p:cNvPr>
                <p:cNvSpPr/>
                <p:nvPr/>
              </p:nvSpPr>
              <p:spPr>
                <a:xfrm>
                  <a:off x="4626330" y="3406368"/>
                  <a:ext cx="265404" cy="48006"/>
                </a:xfrm>
                <a:custGeom>
                  <a:avLst/>
                  <a:gdLst>
                    <a:gd name="connsiteX0" fmla="*/ 241401 w 265404"/>
                    <a:gd name="connsiteY0" fmla="*/ 48006 h 48006"/>
                    <a:gd name="connsiteX1" fmla="*/ 24003 w 265404"/>
                    <a:gd name="connsiteY1" fmla="*/ 48006 h 48006"/>
                    <a:gd name="connsiteX2" fmla="*/ 0 w 265404"/>
                    <a:gd name="connsiteY2" fmla="*/ 24003 h 48006"/>
                    <a:gd name="connsiteX3" fmla="*/ 0 w 265404"/>
                    <a:gd name="connsiteY3" fmla="*/ 24003 h 48006"/>
                    <a:gd name="connsiteX4" fmla="*/ 24003 w 265404"/>
                    <a:gd name="connsiteY4" fmla="*/ 0 h 48006"/>
                    <a:gd name="connsiteX5" fmla="*/ 241401 w 265404"/>
                    <a:gd name="connsiteY5" fmla="*/ 0 h 48006"/>
                    <a:gd name="connsiteX6" fmla="*/ 265404 w 265404"/>
                    <a:gd name="connsiteY6" fmla="*/ 24003 h 48006"/>
                    <a:gd name="connsiteX7" fmla="*/ 265404 w 265404"/>
                    <a:gd name="connsiteY7" fmla="*/ 24003 h 48006"/>
                    <a:gd name="connsiteX8" fmla="*/ 241401 w 265404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404" h="48006">
                      <a:moveTo>
                        <a:pt x="241401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241401" y="0"/>
                      </a:lnTo>
                      <a:cubicBezTo>
                        <a:pt x="254432" y="0"/>
                        <a:pt x="265404" y="10973"/>
                        <a:pt x="265404" y="24003"/>
                      </a:cubicBezTo>
                      <a:lnTo>
                        <a:pt x="265404" y="24003"/>
                      </a:lnTo>
                      <a:cubicBezTo>
                        <a:pt x="265404" y="37033"/>
                        <a:pt x="254432" y="48006"/>
                        <a:pt x="241401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5ADCAC81-7FF3-084C-E0D6-0AD15564240A}"/>
                    </a:ext>
                  </a:extLst>
                </p:cNvPr>
                <p:cNvSpPr/>
                <p:nvPr/>
              </p:nvSpPr>
              <p:spPr>
                <a:xfrm>
                  <a:off x="4948656" y="3406368"/>
                  <a:ext cx="145389" cy="48006"/>
                </a:xfrm>
                <a:custGeom>
                  <a:avLst/>
                  <a:gdLst>
                    <a:gd name="connsiteX0" fmla="*/ 121386 w 145389"/>
                    <a:gd name="connsiteY0" fmla="*/ 48006 h 48006"/>
                    <a:gd name="connsiteX1" fmla="*/ 24003 w 145389"/>
                    <a:gd name="connsiteY1" fmla="*/ 48006 h 48006"/>
                    <a:gd name="connsiteX2" fmla="*/ 0 w 145389"/>
                    <a:gd name="connsiteY2" fmla="*/ 24003 h 48006"/>
                    <a:gd name="connsiteX3" fmla="*/ 0 w 145389"/>
                    <a:gd name="connsiteY3" fmla="*/ 24003 h 48006"/>
                    <a:gd name="connsiteX4" fmla="*/ 24003 w 145389"/>
                    <a:gd name="connsiteY4" fmla="*/ 0 h 48006"/>
                    <a:gd name="connsiteX5" fmla="*/ 121386 w 145389"/>
                    <a:gd name="connsiteY5" fmla="*/ 0 h 48006"/>
                    <a:gd name="connsiteX6" fmla="*/ 145389 w 145389"/>
                    <a:gd name="connsiteY6" fmla="*/ 24003 h 48006"/>
                    <a:gd name="connsiteX7" fmla="*/ 145389 w 145389"/>
                    <a:gd name="connsiteY7" fmla="*/ 24003 h 48006"/>
                    <a:gd name="connsiteX8" fmla="*/ 121386 w 145389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389" h="48006">
                      <a:moveTo>
                        <a:pt x="121386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121386" y="0"/>
                      </a:lnTo>
                      <a:cubicBezTo>
                        <a:pt x="134417" y="0"/>
                        <a:pt x="145389" y="10973"/>
                        <a:pt x="145389" y="24003"/>
                      </a:cubicBezTo>
                      <a:lnTo>
                        <a:pt x="145389" y="24003"/>
                      </a:lnTo>
                      <a:cubicBezTo>
                        <a:pt x="145389" y="37033"/>
                        <a:pt x="134417" y="48006"/>
                        <a:pt x="121386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EFA31F20-D9C0-5611-01E2-583FF994E69C}"/>
                    </a:ext>
                  </a:extLst>
                </p:cNvPr>
                <p:cNvSpPr/>
                <p:nvPr/>
              </p:nvSpPr>
              <p:spPr>
                <a:xfrm>
                  <a:off x="4001566" y="3511296"/>
                  <a:ext cx="404622" cy="48006"/>
                </a:xfrm>
                <a:custGeom>
                  <a:avLst/>
                  <a:gdLst>
                    <a:gd name="connsiteX0" fmla="*/ 380619 w 404622"/>
                    <a:gd name="connsiteY0" fmla="*/ 48006 h 48006"/>
                    <a:gd name="connsiteX1" fmla="*/ 24003 w 404622"/>
                    <a:gd name="connsiteY1" fmla="*/ 48006 h 48006"/>
                    <a:gd name="connsiteX2" fmla="*/ 0 w 404622"/>
                    <a:gd name="connsiteY2" fmla="*/ 24003 h 48006"/>
                    <a:gd name="connsiteX3" fmla="*/ 0 w 404622"/>
                    <a:gd name="connsiteY3" fmla="*/ 24003 h 48006"/>
                    <a:gd name="connsiteX4" fmla="*/ 24003 w 404622"/>
                    <a:gd name="connsiteY4" fmla="*/ 0 h 48006"/>
                    <a:gd name="connsiteX5" fmla="*/ 380619 w 404622"/>
                    <a:gd name="connsiteY5" fmla="*/ 0 h 48006"/>
                    <a:gd name="connsiteX6" fmla="*/ 404622 w 404622"/>
                    <a:gd name="connsiteY6" fmla="*/ 24003 h 48006"/>
                    <a:gd name="connsiteX7" fmla="*/ 404622 w 404622"/>
                    <a:gd name="connsiteY7" fmla="*/ 24003 h 48006"/>
                    <a:gd name="connsiteX8" fmla="*/ 380619 w 404622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4622" h="48006">
                      <a:moveTo>
                        <a:pt x="380619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380619" y="0"/>
                      </a:lnTo>
                      <a:cubicBezTo>
                        <a:pt x="393649" y="0"/>
                        <a:pt x="404622" y="10973"/>
                        <a:pt x="404622" y="24003"/>
                      </a:cubicBezTo>
                      <a:lnTo>
                        <a:pt x="404622" y="24003"/>
                      </a:lnTo>
                      <a:cubicBezTo>
                        <a:pt x="403936" y="37033"/>
                        <a:pt x="393649" y="48006"/>
                        <a:pt x="380619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BACB3185-D200-19CE-FFAA-D9D0F73B8797}"/>
                    </a:ext>
                  </a:extLst>
                </p:cNvPr>
                <p:cNvSpPr/>
                <p:nvPr/>
              </p:nvSpPr>
              <p:spPr>
                <a:xfrm>
                  <a:off x="4462424" y="3511296"/>
                  <a:ext cx="189280" cy="48006"/>
                </a:xfrm>
                <a:custGeom>
                  <a:avLst/>
                  <a:gdLst>
                    <a:gd name="connsiteX0" fmla="*/ 165278 w 189280"/>
                    <a:gd name="connsiteY0" fmla="*/ 48006 h 48006"/>
                    <a:gd name="connsiteX1" fmla="*/ 24003 w 189280"/>
                    <a:gd name="connsiteY1" fmla="*/ 48006 h 48006"/>
                    <a:gd name="connsiteX2" fmla="*/ 0 w 189280"/>
                    <a:gd name="connsiteY2" fmla="*/ 24003 h 48006"/>
                    <a:gd name="connsiteX3" fmla="*/ 0 w 189280"/>
                    <a:gd name="connsiteY3" fmla="*/ 24003 h 48006"/>
                    <a:gd name="connsiteX4" fmla="*/ 24003 w 189280"/>
                    <a:gd name="connsiteY4" fmla="*/ 0 h 48006"/>
                    <a:gd name="connsiteX5" fmla="*/ 165278 w 189280"/>
                    <a:gd name="connsiteY5" fmla="*/ 0 h 48006"/>
                    <a:gd name="connsiteX6" fmla="*/ 189281 w 189280"/>
                    <a:gd name="connsiteY6" fmla="*/ 24003 h 48006"/>
                    <a:gd name="connsiteX7" fmla="*/ 189281 w 189280"/>
                    <a:gd name="connsiteY7" fmla="*/ 24003 h 48006"/>
                    <a:gd name="connsiteX8" fmla="*/ 165278 w 189280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280" h="48006">
                      <a:moveTo>
                        <a:pt x="165278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165278" y="0"/>
                      </a:lnTo>
                      <a:cubicBezTo>
                        <a:pt x="178308" y="0"/>
                        <a:pt x="189281" y="10973"/>
                        <a:pt x="189281" y="24003"/>
                      </a:cubicBezTo>
                      <a:lnTo>
                        <a:pt x="189281" y="24003"/>
                      </a:lnTo>
                      <a:cubicBezTo>
                        <a:pt x="189281" y="37033"/>
                        <a:pt x="178308" y="48006"/>
                        <a:pt x="165278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C58F93FD-3BE5-9D46-B368-EBD5A43A9D62}"/>
                    </a:ext>
                  </a:extLst>
                </p:cNvPr>
                <p:cNvSpPr/>
                <p:nvPr/>
              </p:nvSpPr>
              <p:spPr>
                <a:xfrm>
                  <a:off x="4708626" y="3511296"/>
                  <a:ext cx="103555" cy="48006"/>
                </a:xfrm>
                <a:custGeom>
                  <a:avLst/>
                  <a:gdLst>
                    <a:gd name="connsiteX0" fmla="*/ 79553 w 103555"/>
                    <a:gd name="connsiteY0" fmla="*/ 48006 h 48006"/>
                    <a:gd name="connsiteX1" fmla="*/ 24003 w 103555"/>
                    <a:gd name="connsiteY1" fmla="*/ 48006 h 48006"/>
                    <a:gd name="connsiteX2" fmla="*/ 0 w 103555"/>
                    <a:gd name="connsiteY2" fmla="*/ 24003 h 48006"/>
                    <a:gd name="connsiteX3" fmla="*/ 0 w 103555"/>
                    <a:gd name="connsiteY3" fmla="*/ 24003 h 48006"/>
                    <a:gd name="connsiteX4" fmla="*/ 24003 w 103555"/>
                    <a:gd name="connsiteY4" fmla="*/ 0 h 48006"/>
                    <a:gd name="connsiteX5" fmla="*/ 79553 w 103555"/>
                    <a:gd name="connsiteY5" fmla="*/ 0 h 48006"/>
                    <a:gd name="connsiteX6" fmla="*/ 103556 w 103555"/>
                    <a:gd name="connsiteY6" fmla="*/ 24003 h 48006"/>
                    <a:gd name="connsiteX7" fmla="*/ 103556 w 103555"/>
                    <a:gd name="connsiteY7" fmla="*/ 24003 h 48006"/>
                    <a:gd name="connsiteX8" fmla="*/ 79553 w 103555"/>
                    <a:gd name="connsiteY8" fmla="*/ 48006 h 48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555" h="48006">
                      <a:moveTo>
                        <a:pt x="79553" y="48006"/>
                      </a:moveTo>
                      <a:lnTo>
                        <a:pt x="24003" y="48006"/>
                      </a:lnTo>
                      <a:cubicBezTo>
                        <a:pt x="10973" y="48006"/>
                        <a:pt x="0" y="37033"/>
                        <a:pt x="0" y="24003"/>
                      </a:cubicBezTo>
                      <a:lnTo>
                        <a:pt x="0" y="24003"/>
                      </a:lnTo>
                      <a:cubicBezTo>
                        <a:pt x="0" y="10973"/>
                        <a:pt x="10973" y="0"/>
                        <a:pt x="24003" y="0"/>
                      </a:cubicBezTo>
                      <a:lnTo>
                        <a:pt x="79553" y="0"/>
                      </a:lnTo>
                      <a:cubicBezTo>
                        <a:pt x="92583" y="0"/>
                        <a:pt x="103556" y="10973"/>
                        <a:pt x="103556" y="24003"/>
                      </a:cubicBezTo>
                      <a:lnTo>
                        <a:pt x="103556" y="24003"/>
                      </a:lnTo>
                      <a:cubicBezTo>
                        <a:pt x="103556" y="37033"/>
                        <a:pt x="92583" y="48006"/>
                        <a:pt x="79553" y="48006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43" name="Graphic 2">
              <a:extLst>
                <a:ext uri="{FF2B5EF4-FFF2-40B4-BE49-F238E27FC236}">
                  <a16:creationId xmlns:a16="http://schemas.microsoft.com/office/drawing/2014/main" id="{8EE750DB-0560-7D29-3CBD-8E90E0FB9E24}"/>
                </a:ext>
              </a:extLst>
            </p:cNvPr>
            <p:cNvGrpSpPr/>
            <p:nvPr/>
          </p:nvGrpSpPr>
          <p:grpSpPr>
            <a:xfrm>
              <a:off x="4885820" y="2927662"/>
              <a:ext cx="3321954" cy="2317336"/>
              <a:chOff x="4885820" y="2927662"/>
              <a:chExt cx="3321954" cy="2317336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A400366-C1EB-1EAA-602E-49DFBF33AF8A}"/>
                  </a:ext>
                </a:extLst>
              </p:cNvPr>
              <p:cNvSpPr/>
              <p:nvPr/>
            </p:nvSpPr>
            <p:spPr>
              <a:xfrm>
                <a:off x="4885820" y="3441657"/>
                <a:ext cx="274896" cy="519115"/>
              </a:xfrm>
              <a:custGeom>
                <a:avLst/>
                <a:gdLst>
                  <a:gd name="connsiteX0" fmla="*/ 256231 w 274896"/>
                  <a:gd name="connsiteY0" fmla="*/ 311726 h 519115"/>
                  <a:gd name="connsiteX1" fmla="*/ 139645 w 274896"/>
                  <a:gd name="connsiteY1" fmla="*/ 154678 h 519115"/>
                  <a:gd name="connsiteX2" fmla="*/ 3857 w 274896"/>
                  <a:gd name="connsiteY2" fmla="*/ 2430 h 519115"/>
                  <a:gd name="connsiteX3" fmla="*/ 60778 w 274896"/>
                  <a:gd name="connsiteY3" fmla="*/ 162907 h 519115"/>
                  <a:gd name="connsiteX4" fmla="*/ 28546 w 274896"/>
                  <a:gd name="connsiteY4" fmla="*/ 260291 h 519115"/>
                  <a:gd name="connsiteX5" fmla="*/ 239772 w 274896"/>
                  <a:gd name="connsiteY5" fmla="*/ 512665 h 519115"/>
                  <a:gd name="connsiteX6" fmla="*/ 256231 w 274896"/>
                  <a:gd name="connsiteY6" fmla="*/ 311726 h 51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4896" h="519115">
                    <a:moveTo>
                      <a:pt x="256231" y="311726"/>
                    </a:moveTo>
                    <a:cubicBezTo>
                      <a:pt x="256231" y="311726"/>
                      <a:pt x="174621" y="160164"/>
                      <a:pt x="139645" y="154678"/>
                    </a:cubicBezTo>
                    <a:cubicBezTo>
                      <a:pt x="104669" y="149191"/>
                      <a:pt x="25802" y="-22259"/>
                      <a:pt x="3857" y="2430"/>
                    </a:cubicBezTo>
                    <a:cubicBezTo>
                      <a:pt x="-18089" y="27119"/>
                      <a:pt x="60778" y="162907"/>
                      <a:pt x="60778" y="162907"/>
                    </a:cubicBezTo>
                    <a:cubicBezTo>
                      <a:pt x="60778" y="162907"/>
                      <a:pt x="20316" y="200626"/>
                      <a:pt x="28546" y="260291"/>
                    </a:cubicBezTo>
                    <a:cubicBezTo>
                      <a:pt x="36775" y="319955"/>
                      <a:pt x="171878" y="463288"/>
                      <a:pt x="239772" y="512665"/>
                    </a:cubicBezTo>
                    <a:cubicBezTo>
                      <a:pt x="307666" y="562043"/>
                      <a:pt x="256231" y="311726"/>
                      <a:pt x="256231" y="311726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CDA13B9-40E2-47B1-BE55-D10A33344A35}"/>
                  </a:ext>
                </a:extLst>
              </p:cNvPr>
              <p:cNvSpPr/>
              <p:nvPr/>
            </p:nvSpPr>
            <p:spPr>
              <a:xfrm>
                <a:off x="4958257" y="3531309"/>
                <a:ext cx="1529516" cy="1249801"/>
              </a:xfrm>
              <a:custGeom>
                <a:avLst/>
                <a:gdLst>
                  <a:gd name="connsiteX0" fmla="*/ 1491615 w 1529516"/>
                  <a:gd name="connsiteY0" fmla="*/ 123319 h 1249801"/>
                  <a:gd name="connsiteX1" fmla="*/ 1514247 w 1529516"/>
                  <a:gd name="connsiteY1" fmla="*/ 436730 h 1249801"/>
                  <a:gd name="connsiteX2" fmla="*/ 576758 w 1529516"/>
                  <a:gd name="connsiteY2" fmla="*/ 1242545 h 1249801"/>
                  <a:gd name="connsiteX3" fmla="*/ 17145 w 1529516"/>
                  <a:gd name="connsiteY3" fmla="*/ 274881 h 1249801"/>
                  <a:gd name="connsiteX4" fmla="*/ 176250 w 1529516"/>
                  <a:gd name="connsiteY4" fmla="*/ 208358 h 1249801"/>
                  <a:gd name="connsiteX5" fmla="*/ 648767 w 1529516"/>
                  <a:gd name="connsiteY5" fmla="*/ 750140 h 1249801"/>
                  <a:gd name="connsiteX6" fmla="*/ 1000582 w 1529516"/>
                  <a:gd name="connsiteY6" fmla="*/ 189156 h 1249801"/>
                  <a:gd name="connsiteX7" fmla="*/ 1491615 w 1529516"/>
                  <a:gd name="connsiteY7" fmla="*/ 123319 h 124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9516" h="1249801">
                    <a:moveTo>
                      <a:pt x="1491615" y="123319"/>
                    </a:moveTo>
                    <a:cubicBezTo>
                      <a:pt x="1491615" y="123319"/>
                      <a:pt x="1558824" y="277624"/>
                      <a:pt x="1514247" y="436730"/>
                    </a:cubicBezTo>
                    <a:cubicBezTo>
                      <a:pt x="1469670" y="595835"/>
                      <a:pt x="960120" y="1330327"/>
                      <a:pt x="576758" y="1242545"/>
                    </a:cubicBezTo>
                    <a:cubicBezTo>
                      <a:pt x="192710" y="1154762"/>
                      <a:pt x="135102" y="521083"/>
                      <a:pt x="17145" y="274881"/>
                    </a:cubicBezTo>
                    <a:cubicBezTo>
                      <a:pt x="-57607" y="118519"/>
                      <a:pt x="133731" y="126062"/>
                      <a:pt x="176250" y="208358"/>
                    </a:cubicBezTo>
                    <a:cubicBezTo>
                      <a:pt x="419024" y="676760"/>
                      <a:pt x="563727" y="879071"/>
                      <a:pt x="648767" y="750140"/>
                    </a:cubicBezTo>
                    <a:cubicBezTo>
                      <a:pt x="730377" y="626011"/>
                      <a:pt x="889482" y="348262"/>
                      <a:pt x="1000582" y="189156"/>
                    </a:cubicBezTo>
                    <a:cubicBezTo>
                      <a:pt x="1150772" y="-26871"/>
                      <a:pt x="1405890" y="-70076"/>
                      <a:pt x="1491615" y="12331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364136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156CAA9-8257-E908-9A3D-0D4A66BF92EE}"/>
                  </a:ext>
                </a:extLst>
              </p:cNvPr>
              <p:cNvSpPr/>
              <p:nvPr/>
            </p:nvSpPr>
            <p:spPr>
              <a:xfrm>
                <a:off x="5080482" y="3554501"/>
                <a:ext cx="1045006" cy="1233498"/>
              </a:xfrm>
              <a:custGeom>
                <a:avLst/>
                <a:gdLst>
                  <a:gd name="connsiteX0" fmla="*/ 3962 w 1045006"/>
                  <a:gd name="connsiteY0" fmla="*/ 600761 h 1233498"/>
                  <a:gd name="connsiteX1" fmla="*/ 3962 w 1045006"/>
                  <a:gd name="connsiteY1" fmla="*/ 635737 h 1233498"/>
                  <a:gd name="connsiteX2" fmla="*/ 465506 w 1045006"/>
                  <a:gd name="connsiteY2" fmla="*/ 1230325 h 1233498"/>
                  <a:gd name="connsiteX3" fmla="*/ 824179 w 1045006"/>
                  <a:gd name="connsiteY3" fmla="*/ 1090422 h 1233498"/>
                  <a:gd name="connsiteX4" fmla="*/ 1045007 w 1045006"/>
                  <a:gd name="connsiteY4" fmla="*/ 0 h 1233498"/>
                  <a:gd name="connsiteX5" fmla="*/ 702107 w 1045006"/>
                  <a:gd name="connsiteY5" fmla="*/ 423824 h 1233498"/>
                  <a:gd name="connsiteX6" fmla="*/ 394183 w 1045006"/>
                  <a:gd name="connsiteY6" fmla="*/ 714604 h 1233498"/>
                  <a:gd name="connsiteX7" fmla="*/ 184328 w 1045006"/>
                  <a:gd name="connsiteY7" fmla="*/ 401879 h 1233498"/>
                  <a:gd name="connsiteX8" fmla="*/ 3962 w 1045006"/>
                  <a:gd name="connsiteY8" fmla="*/ 600761 h 123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5006" h="1233498">
                    <a:moveTo>
                      <a:pt x="3962" y="600761"/>
                    </a:moveTo>
                    <a:cubicBezTo>
                      <a:pt x="3962" y="600761"/>
                      <a:pt x="-4953" y="604876"/>
                      <a:pt x="3962" y="635737"/>
                    </a:cubicBezTo>
                    <a:cubicBezTo>
                      <a:pt x="12878" y="666598"/>
                      <a:pt x="167869" y="1195349"/>
                      <a:pt x="465506" y="1230325"/>
                    </a:cubicBezTo>
                    <a:cubicBezTo>
                      <a:pt x="702107" y="1258443"/>
                      <a:pt x="824179" y="1090422"/>
                      <a:pt x="824179" y="1090422"/>
                    </a:cubicBezTo>
                    <a:lnTo>
                      <a:pt x="1045007" y="0"/>
                    </a:lnTo>
                    <a:cubicBezTo>
                      <a:pt x="1045007" y="0"/>
                      <a:pt x="902360" y="68580"/>
                      <a:pt x="702107" y="423824"/>
                    </a:cubicBezTo>
                    <a:cubicBezTo>
                      <a:pt x="499110" y="784555"/>
                      <a:pt x="455219" y="795528"/>
                      <a:pt x="394183" y="714604"/>
                    </a:cubicBezTo>
                    <a:cubicBezTo>
                      <a:pt x="355092" y="663169"/>
                      <a:pt x="221361" y="414909"/>
                      <a:pt x="184328" y="401879"/>
                    </a:cubicBezTo>
                    <a:lnTo>
                      <a:pt x="3962" y="600761"/>
                    </a:ln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21451859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6034202-EAC7-28A2-BDD4-D675C4E27225}"/>
                  </a:ext>
                </a:extLst>
              </p:cNvPr>
              <p:cNvSpPr/>
              <p:nvPr/>
            </p:nvSpPr>
            <p:spPr>
              <a:xfrm>
                <a:off x="5716066" y="3421265"/>
                <a:ext cx="2060343" cy="1823733"/>
              </a:xfrm>
              <a:custGeom>
                <a:avLst/>
                <a:gdLst>
                  <a:gd name="connsiteX0" fmla="*/ 1772793 w 2060343"/>
                  <a:gd name="connsiteY0" fmla="*/ 1823733 h 1823733"/>
                  <a:gd name="connsiteX1" fmla="*/ 0 w 2060343"/>
                  <a:gd name="connsiteY1" fmla="*/ 1823733 h 1823733"/>
                  <a:gd name="connsiteX2" fmla="*/ 181051 w 2060343"/>
                  <a:gd name="connsiteY2" fmla="*/ 723710 h 1823733"/>
                  <a:gd name="connsiteX3" fmla="*/ 1061619 w 2060343"/>
                  <a:gd name="connsiteY3" fmla="*/ 105804 h 1823733"/>
                  <a:gd name="connsiteX4" fmla="*/ 1795425 w 2060343"/>
                  <a:gd name="connsiteY4" fmla="*/ 13221 h 1823733"/>
                  <a:gd name="connsiteX5" fmla="*/ 2019681 w 2060343"/>
                  <a:gd name="connsiteY5" fmla="*/ 986372 h 1823733"/>
                  <a:gd name="connsiteX6" fmla="*/ 1772793 w 2060343"/>
                  <a:gd name="connsiteY6" fmla="*/ 1823733 h 1823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0343" h="1823733">
                    <a:moveTo>
                      <a:pt x="1772793" y="1823733"/>
                    </a:moveTo>
                    <a:lnTo>
                      <a:pt x="0" y="1823733"/>
                    </a:lnTo>
                    <a:cubicBezTo>
                      <a:pt x="70637" y="1467117"/>
                      <a:pt x="181051" y="863613"/>
                      <a:pt x="181051" y="723710"/>
                    </a:cubicBezTo>
                    <a:cubicBezTo>
                      <a:pt x="181051" y="337604"/>
                      <a:pt x="296951" y="-102679"/>
                      <a:pt x="1061619" y="105804"/>
                    </a:cubicBezTo>
                    <a:cubicBezTo>
                      <a:pt x="1324280" y="177128"/>
                      <a:pt x="1540307" y="-56730"/>
                      <a:pt x="1795425" y="13221"/>
                    </a:cubicBezTo>
                    <a:cubicBezTo>
                      <a:pt x="2050542" y="83173"/>
                      <a:pt x="2112264" y="546088"/>
                      <a:pt x="2019681" y="986372"/>
                    </a:cubicBezTo>
                    <a:cubicBezTo>
                      <a:pt x="1990878" y="1122160"/>
                      <a:pt x="1872234" y="1513066"/>
                      <a:pt x="1772793" y="1823733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6043217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E93E4F5-8C9D-DE94-7B9D-FEE36C746C35}"/>
                  </a:ext>
                </a:extLst>
              </p:cNvPr>
              <p:cNvSpPr/>
              <p:nvPr/>
            </p:nvSpPr>
            <p:spPr>
              <a:xfrm>
                <a:off x="7014286" y="4634636"/>
                <a:ext cx="652195" cy="304495"/>
              </a:xfrm>
              <a:custGeom>
                <a:avLst/>
                <a:gdLst>
                  <a:gd name="connsiteX0" fmla="*/ 570585 w 652195"/>
                  <a:gd name="connsiteY0" fmla="*/ 304495 h 304495"/>
                  <a:gd name="connsiteX1" fmla="*/ 248945 w 652195"/>
                  <a:gd name="connsiteY1" fmla="*/ 157734 h 304495"/>
                  <a:gd name="connsiteX2" fmla="*/ 0 w 652195"/>
                  <a:gd name="connsiteY2" fmla="*/ 62408 h 304495"/>
                  <a:gd name="connsiteX3" fmla="*/ 222885 w 652195"/>
                  <a:gd name="connsiteY3" fmla="*/ 0 h 304495"/>
                  <a:gd name="connsiteX4" fmla="*/ 652196 w 652195"/>
                  <a:gd name="connsiteY4" fmla="*/ 34290 h 304495"/>
                  <a:gd name="connsiteX5" fmla="*/ 570585 w 652195"/>
                  <a:gd name="connsiteY5" fmla="*/ 304495 h 30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2195" h="304495">
                    <a:moveTo>
                      <a:pt x="570585" y="304495"/>
                    </a:moveTo>
                    <a:cubicBezTo>
                      <a:pt x="421767" y="255118"/>
                      <a:pt x="291465" y="183109"/>
                      <a:pt x="248945" y="157734"/>
                    </a:cubicBezTo>
                    <a:cubicBezTo>
                      <a:pt x="193395" y="124816"/>
                      <a:pt x="0" y="62408"/>
                      <a:pt x="0" y="62408"/>
                    </a:cubicBezTo>
                    <a:lnTo>
                      <a:pt x="222885" y="0"/>
                    </a:lnTo>
                    <a:lnTo>
                      <a:pt x="652196" y="34290"/>
                    </a:lnTo>
                    <a:cubicBezTo>
                      <a:pt x="627507" y="116586"/>
                      <a:pt x="599389" y="209169"/>
                      <a:pt x="570585" y="304495"/>
                    </a:cubicBezTo>
                    <a:close/>
                  </a:path>
                </a:pathLst>
              </a:custGeom>
              <a:solidFill>
                <a:srgbClr val="1EBA86">
                  <a:alpha val="30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9" name="Graphic 2">
                <a:extLst>
                  <a:ext uri="{FF2B5EF4-FFF2-40B4-BE49-F238E27FC236}">
                    <a16:creationId xmlns:a16="http://schemas.microsoft.com/office/drawing/2014/main" id="{97F141E7-2D73-293D-488B-B2708B164980}"/>
                  </a:ext>
                </a:extLst>
              </p:cNvPr>
              <p:cNvGrpSpPr/>
              <p:nvPr/>
            </p:nvGrpSpPr>
            <p:grpSpPr>
              <a:xfrm>
                <a:off x="6634844" y="2927662"/>
                <a:ext cx="487097" cy="761269"/>
                <a:chOff x="6634844" y="2927662"/>
                <a:chExt cx="487097" cy="761269"/>
              </a:xfrm>
            </p:grpSpPr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4DC6F70F-F423-94AC-84E0-337613B69118}"/>
                    </a:ext>
                  </a:extLst>
                </p:cNvPr>
                <p:cNvSpPr/>
                <p:nvPr/>
              </p:nvSpPr>
              <p:spPr>
                <a:xfrm>
                  <a:off x="6634844" y="3065514"/>
                  <a:ext cx="395377" cy="623416"/>
                </a:xfrm>
                <a:custGeom>
                  <a:avLst/>
                  <a:gdLst>
                    <a:gd name="connsiteX0" fmla="*/ 146955 w 395377"/>
                    <a:gd name="connsiteY0" fmla="*/ 461555 h 623416"/>
                    <a:gd name="connsiteX1" fmla="*/ 294402 w 395377"/>
                    <a:gd name="connsiteY1" fmla="*/ 159117 h 623416"/>
                    <a:gd name="connsiteX2" fmla="*/ 366411 w 395377"/>
                    <a:gd name="connsiteY2" fmla="*/ 30186 h 623416"/>
                    <a:gd name="connsiteX3" fmla="*/ 368468 w 395377"/>
                    <a:gd name="connsiteY3" fmla="*/ 458812 h 623416"/>
                    <a:gd name="connsiteX4" fmla="*/ 42713 w 395377"/>
                    <a:gd name="connsiteY4" fmla="*/ 605573 h 623416"/>
                    <a:gd name="connsiteX5" fmla="*/ 146955 w 395377"/>
                    <a:gd name="connsiteY5" fmla="*/ 461555 h 623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377" h="623416">
                      <a:moveTo>
                        <a:pt x="146955" y="461555"/>
                      </a:moveTo>
                      <a:cubicBezTo>
                        <a:pt x="201819" y="412177"/>
                        <a:pt x="278629" y="316851"/>
                        <a:pt x="294402" y="159117"/>
                      </a:cubicBezTo>
                      <a:cubicBezTo>
                        <a:pt x="320462" y="-93258"/>
                        <a:pt x="366411" y="30186"/>
                        <a:pt x="366411" y="30186"/>
                      </a:cubicBezTo>
                      <a:cubicBezTo>
                        <a:pt x="366411" y="30186"/>
                        <a:pt x="430190" y="285304"/>
                        <a:pt x="368468" y="458812"/>
                      </a:cubicBezTo>
                      <a:cubicBezTo>
                        <a:pt x="368468" y="458812"/>
                        <a:pt x="238166" y="687869"/>
                        <a:pt x="42713" y="605573"/>
                      </a:cubicBezTo>
                      <a:cubicBezTo>
                        <a:pt x="-95818" y="547966"/>
                        <a:pt x="146955" y="461555"/>
                        <a:pt x="146955" y="461555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440FA3FA-E412-820A-3B5D-F2EB3309DF3D}"/>
                    </a:ext>
                  </a:extLst>
                </p:cNvPr>
                <p:cNvSpPr/>
                <p:nvPr/>
              </p:nvSpPr>
              <p:spPr>
                <a:xfrm>
                  <a:off x="6869582" y="3207230"/>
                  <a:ext cx="161163" cy="211482"/>
                </a:xfrm>
                <a:custGeom>
                  <a:avLst/>
                  <a:gdLst>
                    <a:gd name="connsiteX0" fmla="*/ 161163 w 161163"/>
                    <a:gd name="connsiteY0" fmla="*/ 136044 h 211482"/>
                    <a:gd name="connsiteX1" fmla="*/ 0 w 161163"/>
                    <a:gd name="connsiteY1" fmla="*/ 211482 h 211482"/>
                    <a:gd name="connsiteX2" fmla="*/ 0 w 161163"/>
                    <a:gd name="connsiteY2" fmla="*/ 211482 h 211482"/>
                    <a:gd name="connsiteX3" fmla="*/ 43891 w 161163"/>
                    <a:gd name="connsiteY3" fmla="*/ 81180 h 211482"/>
                    <a:gd name="connsiteX4" fmla="*/ 155677 w 161163"/>
                    <a:gd name="connsiteY4" fmla="*/ 36603 h 211482"/>
                    <a:gd name="connsiteX5" fmla="*/ 161163 w 161163"/>
                    <a:gd name="connsiteY5" fmla="*/ 136044 h 211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163" h="211482">
                      <a:moveTo>
                        <a:pt x="161163" y="136044"/>
                      </a:moveTo>
                      <a:cubicBezTo>
                        <a:pt x="130988" y="176506"/>
                        <a:pt x="83668" y="209425"/>
                        <a:pt x="0" y="211482"/>
                      </a:cubicBezTo>
                      <a:cubicBezTo>
                        <a:pt x="0" y="211482"/>
                        <a:pt x="0" y="211482"/>
                        <a:pt x="0" y="211482"/>
                      </a:cubicBezTo>
                      <a:cubicBezTo>
                        <a:pt x="15088" y="184736"/>
                        <a:pt x="31547" y="128500"/>
                        <a:pt x="43891" y="81180"/>
                      </a:cubicBezTo>
                      <a:cubicBezTo>
                        <a:pt x="54178" y="41404"/>
                        <a:pt x="146761" y="-51179"/>
                        <a:pt x="155677" y="36603"/>
                      </a:cubicBezTo>
                      <a:cubicBezTo>
                        <a:pt x="159106" y="68150"/>
                        <a:pt x="161163" y="101754"/>
                        <a:pt x="161163" y="136044"/>
                      </a:cubicBez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2" name="Graphic 2">
                  <a:extLst>
                    <a:ext uri="{FF2B5EF4-FFF2-40B4-BE49-F238E27FC236}">
                      <a16:creationId xmlns:a16="http://schemas.microsoft.com/office/drawing/2014/main" id="{8CD673C0-7A02-EA7F-81ED-E4E43DEDEB81}"/>
                    </a:ext>
                  </a:extLst>
                </p:cNvPr>
                <p:cNvGrpSpPr/>
                <p:nvPr/>
              </p:nvGrpSpPr>
              <p:grpSpPr>
                <a:xfrm>
                  <a:off x="6755135" y="2927662"/>
                  <a:ext cx="366806" cy="486619"/>
                  <a:chOff x="6755135" y="2927662"/>
                  <a:chExt cx="366806" cy="486619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266A8532-5BA1-3067-D3AE-7A12A1BA8B87}"/>
                      </a:ext>
                    </a:extLst>
                  </p:cNvPr>
                  <p:cNvSpPr/>
                  <p:nvPr/>
                </p:nvSpPr>
                <p:spPr>
                  <a:xfrm>
                    <a:off x="6755135" y="3003370"/>
                    <a:ext cx="312994" cy="410911"/>
                  </a:xfrm>
                  <a:custGeom>
                    <a:avLst/>
                    <a:gdLst>
                      <a:gd name="connsiteX0" fmla="*/ 65755 w 312994"/>
                      <a:gd name="connsiteY0" fmla="*/ 409856 h 410911"/>
                      <a:gd name="connsiteX1" fmla="*/ 249549 w 312994"/>
                      <a:gd name="connsiteY1" fmla="*/ 291899 h 410911"/>
                      <a:gd name="connsiteX2" fmla="*/ 309899 w 312994"/>
                      <a:gd name="connsiteY2" fmla="*/ 237720 h 410911"/>
                      <a:gd name="connsiteX3" fmla="*/ 267380 w 312994"/>
                      <a:gd name="connsiteY3" fmla="*/ 190400 h 410911"/>
                      <a:gd name="connsiteX4" fmla="*/ 167253 w 312994"/>
                      <a:gd name="connsiteY4" fmla="*/ 434 h 410911"/>
                      <a:gd name="connsiteX5" fmla="*/ 65755 w 312994"/>
                      <a:gd name="connsiteY5" fmla="*/ 409856 h 4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2994" h="410911">
                        <a:moveTo>
                          <a:pt x="65755" y="409856"/>
                        </a:moveTo>
                        <a:cubicBezTo>
                          <a:pt x="113075" y="417400"/>
                          <a:pt x="166567" y="385167"/>
                          <a:pt x="249549" y="291899"/>
                        </a:cubicBezTo>
                        <a:cubicBezTo>
                          <a:pt x="249549" y="291899"/>
                          <a:pt x="294126" y="296699"/>
                          <a:pt x="309899" y="237720"/>
                        </a:cubicBezTo>
                        <a:cubicBezTo>
                          <a:pt x="327044" y="174627"/>
                          <a:pt x="267380" y="190400"/>
                          <a:pt x="267380" y="190400"/>
                        </a:cubicBezTo>
                        <a:cubicBezTo>
                          <a:pt x="267380" y="190400"/>
                          <a:pt x="263265" y="-10539"/>
                          <a:pt x="167253" y="434"/>
                        </a:cubicBezTo>
                        <a:cubicBezTo>
                          <a:pt x="-91294" y="29237"/>
                          <a:pt x="13634" y="401627"/>
                          <a:pt x="65755" y="409856"/>
                        </a:cubicBezTo>
                        <a:close/>
                      </a:path>
                    </a:pathLst>
                  </a:custGeom>
                  <a:solidFill>
                    <a:srgbClr val="FFDC2E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EB0CA09F-8ACC-6088-3888-D2F608C917F3}"/>
                      </a:ext>
                    </a:extLst>
                  </p:cNvPr>
                  <p:cNvSpPr/>
                  <p:nvPr/>
                </p:nvSpPr>
                <p:spPr>
                  <a:xfrm>
                    <a:off x="6786310" y="2927662"/>
                    <a:ext cx="335631" cy="294226"/>
                  </a:xfrm>
                  <a:custGeom>
                    <a:avLst/>
                    <a:gdLst>
                      <a:gd name="connsiteX0" fmla="*/ 236205 w 335631"/>
                      <a:gd name="connsiteY0" fmla="*/ 266108 h 294226"/>
                      <a:gd name="connsiteX1" fmla="*/ 217002 w 335631"/>
                      <a:gd name="connsiteY1" fmla="*/ 293540 h 294226"/>
                      <a:gd name="connsiteX2" fmla="*/ 212202 w 335631"/>
                      <a:gd name="connsiteY2" fmla="*/ 218102 h 294226"/>
                      <a:gd name="connsiteX3" fmla="*/ 171054 w 335631"/>
                      <a:gd name="connsiteY3" fmla="*/ 189985 h 294226"/>
                      <a:gd name="connsiteX4" fmla="*/ 134706 w 335631"/>
                      <a:gd name="connsiteY4" fmla="*/ 141979 h 294226"/>
                      <a:gd name="connsiteX5" fmla="*/ 975 w 335631"/>
                      <a:gd name="connsiteY5" fmla="*/ 155695 h 294226"/>
                      <a:gd name="connsiteX6" fmla="*/ 141564 w 335631"/>
                      <a:gd name="connsiteY6" fmla="*/ 5504 h 294226"/>
                      <a:gd name="connsiteX7" fmla="*/ 332903 w 335631"/>
                      <a:gd name="connsiteY7" fmla="*/ 135121 h 294226"/>
                      <a:gd name="connsiteX8" fmla="*/ 280782 w 335631"/>
                      <a:gd name="connsiteY8" fmla="*/ 294226 h 294226"/>
                      <a:gd name="connsiteX9" fmla="*/ 236205 w 335631"/>
                      <a:gd name="connsiteY9" fmla="*/ 266108 h 29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5631" h="294226">
                        <a:moveTo>
                          <a:pt x="236205" y="266108"/>
                        </a:moveTo>
                        <a:cubicBezTo>
                          <a:pt x="236205" y="266108"/>
                          <a:pt x="229347" y="296969"/>
                          <a:pt x="217002" y="293540"/>
                        </a:cubicBezTo>
                        <a:cubicBezTo>
                          <a:pt x="204658" y="290111"/>
                          <a:pt x="228661" y="229761"/>
                          <a:pt x="212202" y="218102"/>
                        </a:cubicBezTo>
                        <a:cubicBezTo>
                          <a:pt x="195743" y="206444"/>
                          <a:pt x="175854" y="218102"/>
                          <a:pt x="171054" y="189985"/>
                        </a:cubicBezTo>
                        <a:cubicBezTo>
                          <a:pt x="166253" y="161867"/>
                          <a:pt x="160081" y="144722"/>
                          <a:pt x="134706" y="141979"/>
                        </a:cubicBezTo>
                        <a:cubicBezTo>
                          <a:pt x="109332" y="139921"/>
                          <a:pt x="-12055" y="206444"/>
                          <a:pt x="975" y="155695"/>
                        </a:cubicBezTo>
                        <a:cubicBezTo>
                          <a:pt x="14691" y="104945"/>
                          <a:pt x="38009" y="37051"/>
                          <a:pt x="141564" y="5504"/>
                        </a:cubicBezTo>
                        <a:cubicBezTo>
                          <a:pt x="192999" y="-10269"/>
                          <a:pt x="315072" y="704"/>
                          <a:pt x="332903" y="135121"/>
                        </a:cubicBezTo>
                        <a:cubicBezTo>
                          <a:pt x="350048" y="261994"/>
                          <a:pt x="280782" y="294226"/>
                          <a:pt x="280782" y="294226"/>
                        </a:cubicBezTo>
                        <a:cubicBezTo>
                          <a:pt x="280782" y="294226"/>
                          <a:pt x="283525" y="254450"/>
                          <a:pt x="236205" y="266108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" name="Graphic 2">
                <a:extLst>
                  <a:ext uri="{FF2B5EF4-FFF2-40B4-BE49-F238E27FC236}">
                    <a16:creationId xmlns:a16="http://schemas.microsoft.com/office/drawing/2014/main" id="{94779A44-F47F-4B09-DD30-6EEBEE194CB4}"/>
                  </a:ext>
                </a:extLst>
              </p:cNvPr>
              <p:cNvGrpSpPr/>
              <p:nvPr/>
            </p:nvGrpSpPr>
            <p:grpSpPr>
              <a:xfrm>
                <a:off x="7019723" y="3377565"/>
                <a:ext cx="1188052" cy="1421158"/>
                <a:chOff x="7019723" y="3377565"/>
                <a:chExt cx="1188052" cy="1421158"/>
              </a:xfrm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466EE097-16C6-036C-EADF-7E94DC58FF68}"/>
                    </a:ext>
                  </a:extLst>
                </p:cNvPr>
                <p:cNvSpPr/>
                <p:nvPr/>
              </p:nvSpPr>
              <p:spPr>
                <a:xfrm>
                  <a:off x="7052202" y="3430282"/>
                  <a:ext cx="1121568" cy="1360167"/>
                </a:xfrm>
                <a:custGeom>
                  <a:avLst/>
                  <a:gdLst>
                    <a:gd name="connsiteX0" fmla="*/ 439401 w 1121568"/>
                    <a:gd name="connsiteY0" fmla="*/ 89 h 1360167"/>
                    <a:gd name="connsiteX1" fmla="*/ 732237 w 1121568"/>
                    <a:gd name="connsiteY1" fmla="*/ 113931 h 1360167"/>
                    <a:gd name="connsiteX2" fmla="*/ 1005186 w 1121568"/>
                    <a:gd name="connsiteY2" fmla="*/ 1295565 h 1360167"/>
                    <a:gd name="connsiteX3" fmla="*/ 51924 w 1121568"/>
                    <a:gd name="connsiteY3" fmla="*/ 1273620 h 1360167"/>
                    <a:gd name="connsiteX4" fmla="*/ 73869 w 1121568"/>
                    <a:gd name="connsiteY4" fmla="*/ 1128230 h 1360167"/>
                    <a:gd name="connsiteX5" fmla="*/ 660914 w 1121568"/>
                    <a:gd name="connsiteY5" fmla="*/ 932091 h 1360167"/>
                    <a:gd name="connsiteX6" fmla="*/ 287153 w 1121568"/>
                    <a:gd name="connsiteY6" fmla="*/ 471234 h 1360167"/>
                    <a:gd name="connsiteX7" fmla="*/ 439401 w 1121568"/>
                    <a:gd name="connsiteY7" fmla="*/ 89 h 1360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1568" h="1360167">
                      <a:moveTo>
                        <a:pt x="439401" y="89"/>
                      </a:moveTo>
                      <a:cubicBezTo>
                        <a:pt x="439401" y="89"/>
                        <a:pt x="607422" y="5575"/>
                        <a:pt x="732237" y="113931"/>
                      </a:cubicBezTo>
                      <a:cubicBezTo>
                        <a:pt x="857053" y="222288"/>
                        <a:pt x="1340542" y="1089139"/>
                        <a:pt x="1005186" y="1295565"/>
                      </a:cubicBezTo>
                      <a:cubicBezTo>
                        <a:pt x="791902" y="1426553"/>
                        <a:pt x="428428" y="1326426"/>
                        <a:pt x="51924" y="1273620"/>
                      </a:cubicBezTo>
                      <a:cubicBezTo>
                        <a:pt x="-22829" y="1263333"/>
                        <a:pt x="-18028" y="1133716"/>
                        <a:pt x="73869" y="1128230"/>
                      </a:cubicBezTo>
                      <a:cubicBezTo>
                        <a:pt x="462718" y="1106970"/>
                        <a:pt x="710292" y="1002729"/>
                        <a:pt x="660914" y="932091"/>
                      </a:cubicBezTo>
                      <a:cubicBezTo>
                        <a:pt x="660914" y="932091"/>
                        <a:pt x="383165" y="639940"/>
                        <a:pt x="287153" y="471234"/>
                      </a:cubicBezTo>
                      <a:cubicBezTo>
                        <a:pt x="157537" y="244233"/>
                        <a:pt x="228174" y="-5398"/>
                        <a:pt x="439401" y="8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18085776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EAB90093-FDD2-C670-077D-6FFA13623C82}"/>
                    </a:ext>
                  </a:extLst>
                </p:cNvPr>
                <p:cNvSpPr/>
                <p:nvPr/>
              </p:nvSpPr>
              <p:spPr>
                <a:xfrm>
                  <a:off x="7019723" y="3377565"/>
                  <a:ext cx="1188052" cy="1421158"/>
                </a:xfrm>
                <a:custGeom>
                  <a:avLst/>
                  <a:gdLst>
                    <a:gd name="connsiteX0" fmla="*/ 539088 w 1188052"/>
                    <a:gd name="connsiteY0" fmla="*/ 840791 h 1421158"/>
                    <a:gd name="connsiteX1" fmla="*/ 5536 w 1188052"/>
                    <a:gd name="connsiteY1" fmla="*/ 155677 h 1421158"/>
                    <a:gd name="connsiteX2" fmla="*/ 492454 w 1188052"/>
                    <a:gd name="connsiteY2" fmla="*/ 0 h 1421158"/>
                    <a:gd name="connsiteX3" fmla="*/ 850442 w 1188052"/>
                    <a:gd name="connsiteY3" fmla="*/ 195453 h 1421158"/>
                    <a:gd name="connsiteX4" fmla="*/ 1110360 w 1188052"/>
                    <a:gd name="connsiteY4" fmla="*/ 715975 h 1421158"/>
                    <a:gd name="connsiteX5" fmla="*/ 947825 w 1188052"/>
                    <a:gd name="connsiteY5" fmla="*/ 1396289 h 1421158"/>
                    <a:gd name="connsiteX6" fmla="*/ 259282 w 1188052"/>
                    <a:gd name="connsiteY6" fmla="*/ 1365428 h 1421158"/>
                    <a:gd name="connsiteX7" fmla="*/ 228421 w 1188052"/>
                    <a:gd name="connsiteY7" fmla="*/ 1350340 h 1421158"/>
                    <a:gd name="connsiteX8" fmla="*/ 235279 w 1188052"/>
                    <a:gd name="connsiteY8" fmla="*/ 1165174 h 1421158"/>
                    <a:gd name="connsiteX9" fmla="*/ 674877 w 1188052"/>
                    <a:gd name="connsiteY9" fmla="*/ 1026643 h 1421158"/>
                    <a:gd name="connsiteX10" fmla="*/ 539088 w 1188052"/>
                    <a:gd name="connsiteY10" fmla="*/ 840791 h 1421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8052" h="1421158">
                      <a:moveTo>
                        <a:pt x="539088" y="840791"/>
                      </a:moveTo>
                      <a:cubicBezTo>
                        <a:pt x="384783" y="691286"/>
                        <a:pt x="-54129" y="502006"/>
                        <a:pt x="5536" y="155677"/>
                      </a:cubicBezTo>
                      <a:cubicBezTo>
                        <a:pt x="204418" y="87097"/>
                        <a:pt x="307288" y="0"/>
                        <a:pt x="492454" y="0"/>
                      </a:cubicBezTo>
                      <a:cubicBezTo>
                        <a:pt x="608354" y="0"/>
                        <a:pt x="752372" y="39776"/>
                        <a:pt x="850442" y="195453"/>
                      </a:cubicBezTo>
                      <a:cubicBezTo>
                        <a:pt x="947825" y="351130"/>
                        <a:pt x="1060982" y="579501"/>
                        <a:pt x="1110360" y="715975"/>
                      </a:cubicBezTo>
                      <a:cubicBezTo>
                        <a:pt x="1289354" y="1207008"/>
                        <a:pt x="1126819" y="1328395"/>
                        <a:pt x="947825" y="1396289"/>
                      </a:cubicBezTo>
                      <a:cubicBezTo>
                        <a:pt x="768831" y="1464183"/>
                        <a:pt x="290143" y="1372286"/>
                        <a:pt x="259282" y="1365428"/>
                      </a:cubicBezTo>
                      <a:cubicBezTo>
                        <a:pt x="228421" y="1358570"/>
                        <a:pt x="228421" y="1350340"/>
                        <a:pt x="228421" y="1350340"/>
                      </a:cubicBezTo>
                      <a:cubicBezTo>
                        <a:pt x="225678" y="1276274"/>
                        <a:pt x="235279" y="1165174"/>
                        <a:pt x="235279" y="1165174"/>
                      </a:cubicBezTo>
                      <a:cubicBezTo>
                        <a:pt x="252424" y="1137742"/>
                        <a:pt x="600810" y="1117854"/>
                        <a:pt x="674877" y="1026643"/>
                      </a:cubicBezTo>
                      <a:cubicBezTo>
                        <a:pt x="717396" y="973836"/>
                        <a:pt x="589152" y="888797"/>
                        <a:pt x="539088" y="84079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25CD98"/>
                    </a:gs>
                    <a:gs pos="50000">
                      <a:srgbClr val="21C38F"/>
                    </a:gs>
                    <a:gs pos="100000">
                      <a:srgbClr val="1EBA86"/>
                    </a:gs>
                  </a:gsLst>
                  <a:lin ang="5682131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B37A8B54-54B5-94EC-55A0-338C0F1889CC}"/>
                    </a:ext>
                  </a:extLst>
                </p:cNvPr>
                <p:cNvSpPr/>
                <p:nvPr/>
              </p:nvSpPr>
              <p:spPr>
                <a:xfrm>
                  <a:off x="7707630" y="4377289"/>
                  <a:ext cx="225628" cy="59836"/>
                </a:xfrm>
                <a:custGeom>
                  <a:avLst/>
                  <a:gdLst>
                    <a:gd name="connsiteX0" fmla="*/ 0 w 225628"/>
                    <a:gd name="connsiteY0" fmla="*/ 7715 h 59836"/>
                    <a:gd name="connsiteX1" fmla="*/ 59665 w 225628"/>
                    <a:gd name="connsiteY1" fmla="*/ 171 h 59836"/>
                    <a:gd name="connsiteX2" fmla="*/ 120015 w 225628"/>
                    <a:gd name="connsiteY2" fmla="*/ 4286 h 59836"/>
                    <a:gd name="connsiteX3" fmla="*/ 178308 w 225628"/>
                    <a:gd name="connsiteY3" fmla="*/ 22117 h 59836"/>
                    <a:gd name="connsiteX4" fmla="*/ 225628 w 225628"/>
                    <a:gd name="connsiteY4" fmla="*/ 59836 h 59836"/>
                    <a:gd name="connsiteX5" fmla="*/ 174193 w 225628"/>
                    <a:gd name="connsiteY5" fmla="*/ 31718 h 59836"/>
                    <a:gd name="connsiteX6" fmla="*/ 146075 w 225628"/>
                    <a:gd name="connsiteY6" fmla="*/ 23489 h 59836"/>
                    <a:gd name="connsiteX7" fmla="*/ 117272 w 225628"/>
                    <a:gd name="connsiteY7" fmla="*/ 17316 h 59836"/>
                    <a:gd name="connsiteX8" fmla="*/ 58979 w 225628"/>
                    <a:gd name="connsiteY8" fmla="*/ 10458 h 59836"/>
                    <a:gd name="connsiteX9" fmla="*/ 0 w 225628"/>
                    <a:gd name="connsiteY9" fmla="*/ 7715 h 5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628" h="59836">
                      <a:moveTo>
                        <a:pt x="0" y="7715"/>
                      </a:moveTo>
                      <a:cubicBezTo>
                        <a:pt x="19888" y="2915"/>
                        <a:pt x="39776" y="857"/>
                        <a:pt x="59665" y="171"/>
                      </a:cubicBezTo>
                      <a:cubicBezTo>
                        <a:pt x="79553" y="-514"/>
                        <a:pt x="100127" y="857"/>
                        <a:pt x="120015" y="4286"/>
                      </a:cubicBezTo>
                      <a:cubicBezTo>
                        <a:pt x="139903" y="7715"/>
                        <a:pt x="159791" y="13202"/>
                        <a:pt x="178308" y="22117"/>
                      </a:cubicBezTo>
                      <a:cubicBezTo>
                        <a:pt x="196825" y="31032"/>
                        <a:pt x="213970" y="43377"/>
                        <a:pt x="225628" y="59836"/>
                      </a:cubicBezTo>
                      <a:cubicBezTo>
                        <a:pt x="209855" y="47492"/>
                        <a:pt x="192710" y="38576"/>
                        <a:pt x="174193" y="31718"/>
                      </a:cubicBezTo>
                      <a:cubicBezTo>
                        <a:pt x="165278" y="28289"/>
                        <a:pt x="155677" y="25546"/>
                        <a:pt x="146075" y="23489"/>
                      </a:cubicBezTo>
                      <a:cubicBezTo>
                        <a:pt x="136474" y="20745"/>
                        <a:pt x="126873" y="19374"/>
                        <a:pt x="117272" y="17316"/>
                      </a:cubicBezTo>
                      <a:cubicBezTo>
                        <a:pt x="98069" y="13887"/>
                        <a:pt x="78181" y="11830"/>
                        <a:pt x="58979" y="10458"/>
                      </a:cubicBezTo>
                      <a:cubicBezTo>
                        <a:pt x="40462" y="9087"/>
                        <a:pt x="20574" y="8401"/>
                        <a:pt x="0" y="7715"/>
                      </a:cubicBezTo>
                      <a:close/>
                    </a:path>
                  </a:pathLst>
                </a:custGeom>
                <a:solidFill>
                  <a:srgbClr val="0E7F56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D090106-69A9-59D4-E291-9FCD8D2BC0F0}"/>
                  </a:ext>
                </a:extLst>
              </p:cNvPr>
              <p:cNvSpPr/>
              <p:nvPr/>
            </p:nvSpPr>
            <p:spPr>
              <a:xfrm>
                <a:off x="6819029" y="4365582"/>
                <a:ext cx="120550" cy="388157"/>
              </a:xfrm>
              <a:custGeom>
                <a:avLst/>
                <a:gdLst>
                  <a:gd name="connsiteX0" fmla="*/ 73184 w 120550"/>
                  <a:gd name="connsiteY0" fmla="*/ 151096 h 388157"/>
                  <a:gd name="connsiteX1" fmla="*/ 18320 w 120550"/>
                  <a:gd name="connsiteY1" fmla="*/ 9136 h 388157"/>
                  <a:gd name="connsiteX2" fmla="*/ 1175 w 120550"/>
                  <a:gd name="connsiteY2" fmla="*/ 21480 h 388157"/>
                  <a:gd name="connsiteX3" fmla="*/ 115704 w 120550"/>
                  <a:gd name="connsiteY3" fmla="*/ 387697 h 388157"/>
                  <a:gd name="connsiteX4" fmla="*/ 73184 w 120550"/>
                  <a:gd name="connsiteY4" fmla="*/ 151096 h 38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550" h="388157">
                    <a:moveTo>
                      <a:pt x="73184" y="151096"/>
                    </a:moveTo>
                    <a:cubicBezTo>
                      <a:pt x="73184" y="151096"/>
                      <a:pt x="34779" y="35196"/>
                      <a:pt x="18320" y="9136"/>
                    </a:cubicBezTo>
                    <a:cubicBezTo>
                      <a:pt x="10776" y="-2523"/>
                      <a:pt x="-4311" y="-7323"/>
                      <a:pt x="1175" y="21480"/>
                    </a:cubicBezTo>
                    <a:cubicBezTo>
                      <a:pt x="6662" y="49598"/>
                      <a:pt x="101988" y="378782"/>
                      <a:pt x="115704" y="387697"/>
                    </a:cubicBezTo>
                    <a:cubicBezTo>
                      <a:pt x="129420" y="396613"/>
                      <a:pt x="113646" y="274540"/>
                      <a:pt x="73184" y="151096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415C650-D915-4FF7-6956-8B278C396760}"/>
                  </a:ext>
                </a:extLst>
              </p:cNvPr>
              <p:cNvSpPr/>
              <p:nvPr/>
            </p:nvSpPr>
            <p:spPr>
              <a:xfrm>
                <a:off x="6873729" y="4525031"/>
                <a:ext cx="307212" cy="189867"/>
              </a:xfrm>
              <a:custGeom>
                <a:avLst/>
                <a:gdLst>
                  <a:gd name="connsiteX0" fmla="*/ 253028 w 307212"/>
                  <a:gd name="connsiteY0" fmla="*/ 33481 h 189867"/>
                  <a:gd name="connsiteX1" fmla="*/ 148101 w 307212"/>
                  <a:gd name="connsiteY1" fmla="*/ 8106 h 189867"/>
                  <a:gd name="connsiteX2" fmla="*/ 21228 w 307212"/>
                  <a:gd name="connsiteY2" fmla="*/ 47197 h 189867"/>
                  <a:gd name="connsiteX3" fmla="*/ 8197 w 307212"/>
                  <a:gd name="connsiteY3" fmla="*/ 148010 h 189867"/>
                  <a:gd name="connsiteX4" fmla="*/ 111067 w 307212"/>
                  <a:gd name="connsiteY4" fmla="*/ 187100 h 189867"/>
                  <a:gd name="connsiteX5" fmla="*/ 277031 w 307212"/>
                  <a:gd name="connsiteY5" fmla="*/ 184357 h 189867"/>
                  <a:gd name="connsiteX6" fmla="*/ 253028 w 307212"/>
                  <a:gd name="connsiteY6" fmla="*/ 33481 h 189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7212" h="189867">
                    <a:moveTo>
                      <a:pt x="253028" y="33481"/>
                    </a:moveTo>
                    <a:cubicBezTo>
                      <a:pt x="253028" y="33481"/>
                      <a:pt x="189249" y="34167"/>
                      <a:pt x="148101" y="8106"/>
                    </a:cubicBezTo>
                    <a:cubicBezTo>
                      <a:pt x="106953" y="-17954"/>
                      <a:pt x="56203" y="25251"/>
                      <a:pt x="21228" y="47197"/>
                    </a:cubicBezTo>
                    <a:cubicBezTo>
                      <a:pt x="-13748" y="69143"/>
                      <a:pt x="4083" y="132236"/>
                      <a:pt x="8197" y="148010"/>
                    </a:cubicBezTo>
                    <a:cubicBezTo>
                      <a:pt x="12312" y="163783"/>
                      <a:pt x="54146" y="200130"/>
                      <a:pt x="111067" y="187100"/>
                    </a:cubicBezTo>
                    <a:cubicBezTo>
                      <a:pt x="167989" y="174070"/>
                      <a:pt x="233140" y="180242"/>
                      <a:pt x="277031" y="184357"/>
                    </a:cubicBezTo>
                    <a:cubicBezTo>
                      <a:pt x="310635" y="187786"/>
                      <a:pt x="331895" y="74629"/>
                      <a:pt x="253028" y="33481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3A652F0-0A8E-1AA1-BB65-6933643208AB}"/>
                  </a:ext>
                </a:extLst>
              </p:cNvPr>
              <p:cNvSpPr/>
              <p:nvPr/>
            </p:nvSpPr>
            <p:spPr>
              <a:xfrm>
                <a:off x="5041167" y="3816648"/>
                <a:ext cx="222957" cy="337961"/>
              </a:xfrm>
              <a:custGeom>
                <a:avLst/>
                <a:gdLst>
                  <a:gd name="connsiteX0" fmla="*/ 124888 w 222957"/>
                  <a:gd name="connsiteY0" fmla="*/ 6686 h 337961"/>
                  <a:gd name="connsiteX1" fmla="*/ 8988 w 222957"/>
                  <a:gd name="connsiteY1" fmla="*/ 165106 h 337961"/>
                  <a:gd name="connsiteX2" fmla="*/ 1444 w 222957"/>
                  <a:gd name="connsiteY2" fmla="*/ 204883 h 337961"/>
                  <a:gd name="connsiteX3" fmla="*/ 43963 w 222957"/>
                  <a:gd name="connsiteY3" fmla="*/ 337928 h 337961"/>
                  <a:gd name="connsiteX4" fmla="*/ 222957 w 222957"/>
                  <a:gd name="connsiteY4" fmla="*/ 139046 h 337961"/>
                  <a:gd name="connsiteX5" fmla="*/ 150262 w 222957"/>
                  <a:gd name="connsiteY5" fmla="*/ 6686 h 337961"/>
                  <a:gd name="connsiteX6" fmla="*/ 124888 w 222957"/>
                  <a:gd name="connsiteY6" fmla="*/ 6686 h 337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957" h="337961">
                    <a:moveTo>
                      <a:pt x="124888" y="6686"/>
                    </a:moveTo>
                    <a:lnTo>
                      <a:pt x="8988" y="165106"/>
                    </a:lnTo>
                    <a:cubicBezTo>
                      <a:pt x="758" y="176765"/>
                      <a:pt x="-1985" y="191167"/>
                      <a:pt x="1444" y="204883"/>
                    </a:cubicBezTo>
                    <a:cubicBezTo>
                      <a:pt x="12417" y="248088"/>
                      <a:pt x="35734" y="339985"/>
                      <a:pt x="43963" y="337928"/>
                    </a:cubicBezTo>
                    <a:cubicBezTo>
                      <a:pt x="54936" y="335871"/>
                      <a:pt x="222957" y="139046"/>
                      <a:pt x="222957" y="139046"/>
                    </a:cubicBezTo>
                    <a:cubicBezTo>
                      <a:pt x="222957" y="139046"/>
                      <a:pt x="188667" y="67037"/>
                      <a:pt x="150262" y="6686"/>
                    </a:cubicBezTo>
                    <a:cubicBezTo>
                      <a:pt x="144090" y="-2229"/>
                      <a:pt x="131060" y="-2229"/>
                      <a:pt x="124888" y="6686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3350444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0413248-FCE8-2179-A29A-FF101D59A1F8}"/>
                  </a:ext>
                </a:extLst>
              </p:cNvPr>
              <p:cNvSpPr/>
              <p:nvPr/>
            </p:nvSpPr>
            <p:spPr>
              <a:xfrm>
                <a:off x="4930654" y="3608914"/>
                <a:ext cx="92068" cy="71087"/>
              </a:xfrm>
              <a:custGeom>
                <a:avLst/>
                <a:gdLst>
                  <a:gd name="connsiteX0" fmla="*/ 92069 w 92068"/>
                  <a:gd name="connsiteY0" fmla="*/ 8680 h 71087"/>
                  <a:gd name="connsiteX1" fmla="*/ 56407 w 92068"/>
                  <a:gd name="connsiteY1" fmla="*/ 10052 h 71087"/>
                  <a:gd name="connsiteX2" fmla="*/ 40634 w 92068"/>
                  <a:gd name="connsiteY2" fmla="*/ 12795 h 71087"/>
                  <a:gd name="connsiteX3" fmla="*/ 33776 w 92068"/>
                  <a:gd name="connsiteY3" fmla="*/ 16224 h 71087"/>
                  <a:gd name="connsiteX4" fmla="*/ 26918 w 92068"/>
                  <a:gd name="connsiteY4" fmla="*/ 21024 h 71087"/>
                  <a:gd name="connsiteX5" fmla="*/ 15259 w 92068"/>
                  <a:gd name="connsiteY5" fmla="*/ 31997 h 71087"/>
                  <a:gd name="connsiteX6" fmla="*/ 12516 w 92068"/>
                  <a:gd name="connsiteY6" fmla="*/ 36798 h 71087"/>
                  <a:gd name="connsiteX7" fmla="*/ 12516 w 92068"/>
                  <a:gd name="connsiteY7" fmla="*/ 36798 h 71087"/>
                  <a:gd name="connsiteX8" fmla="*/ 12516 w 92068"/>
                  <a:gd name="connsiteY8" fmla="*/ 36112 h 71087"/>
                  <a:gd name="connsiteX9" fmla="*/ 12516 w 92068"/>
                  <a:gd name="connsiteY9" fmla="*/ 36112 h 71087"/>
                  <a:gd name="connsiteX10" fmla="*/ 18002 w 92068"/>
                  <a:gd name="connsiteY10" fmla="*/ 36798 h 71087"/>
                  <a:gd name="connsiteX11" fmla="*/ 26232 w 92068"/>
                  <a:gd name="connsiteY11" fmla="*/ 36112 h 71087"/>
                  <a:gd name="connsiteX12" fmla="*/ 42691 w 92068"/>
                  <a:gd name="connsiteY12" fmla="*/ 31997 h 71087"/>
                  <a:gd name="connsiteX13" fmla="*/ 52978 w 92068"/>
                  <a:gd name="connsiteY13" fmla="*/ 29254 h 71087"/>
                  <a:gd name="connsiteX14" fmla="*/ 49549 w 92068"/>
                  <a:gd name="connsiteY14" fmla="*/ 38855 h 71087"/>
                  <a:gd name="connsiteX15" fmla="*/ 47492 w 92068"/>
                  <a:gd name="connsiteY15" fmla="*/ 49142 h 71087"/>
                  <a:gd name="connsiteX16" fmla="*/ 48863 w 92068"/>
                  <a:gd name="connsiteY16" fmla="*/ 59429 h 71087"/>
                  <a:gd name="connsiteX17" fmla="*/ 55721 w 92068"/>
                  <a:gd name="connsiteY17" fmla="*/ 66973 h 71087"/>
                  <a:gd name="connsiteX18" fmla="*/ 66694 w 92068"/>
                  <a:gd name="connsiteY18" fmla="*/ 70402 h 71087"/>
                  <a:gd name="connsiteX19" fmla="*/ 60522 w 92068"/>
                  <a:gd name="connsiteY19" fmla="*/ 71088 h 71087"/>
                  <a:gd name="connsiteX20" fmla="*/ 54350 w 92068"/>
                  <a:gd name="connsiteY20" fmla="*/ 70402 h 71087"/>
                  <a:gd name="connsiteX21" fmla="*/ 43377 w 92068"/>
                  <a:gd name="connsiteY21" fmla="*/ 62172 h 71087"/>
                  <a:gd name="connsiteX22" fmla="*/ 39262 w 92068"/>
                  <a:gd name="connsiteY22" fmla="*/ 49142 h 71087"/>
                  <a:gd name="connsiteX23" fmla="*/ 39948 w 92068"/>
                  <a:gd name="connsiteY23" fmla="*/ 35426 h 71087"/>
                  <a:gd name="connsiteX24" fmla="*/ 46806 w 92068"/>
                  <a:gd name="connsiteY24" fmla="*/ 41598 h 71087"/>
                  <a:gd name="connsiteX25" fmla="*/ 28975 w 92068"/>
                  <a:gd name="connsiteY25" fmla="*/ 47771 h 71087"/>
                  <a:gd name="connsiteX26" fmla="*/ 19374 w 92068"/>
                  <a:gd name="connsiteY26" fmla="*/ 49828 h 71087"/>
                  <a:gd name="connsiteX27" fmla="*/ 7029 w 92068"/>
                  <a:gd name="connsiteY27" fmla="*/ 48456 h 71087"/>
                  <a:gd name="connsiteX28" fmla="*/ 857 w 92068"/>
                  <a:gd name="connsiteY28" fmla="*/ 41598 h 71087"/>
                  <a:gd name="connsiteX29" fmla="*/ 171 w 92068"/>
                  <a:gd name="connsiteY29" fmla="*/ 33369 h 71087"/>
                  <a:gd name="connsiteX30" fmla="*/ 5658 w 92068"/>
                  <a:gd name="connsiteY30" fmla="*/ 23082 h 71087"/>
                  <a:gd name="connsiteX31" fmla="*/ 20060 w 92068"/>
                  <a:gd name="connsiteY31" fmla="*/ 10052 h 71087"/>
                  <a:gd name="connsiteX32" fmla="*/ 28289 w 92068"/>
                  <a:gd name="connsiteY32" fmla="*/ 5251 h 71087"/>
                  <a:gd name="connsiteX33" fmla="*/ 37890 w 92068"/>
                  <a:gd name="connsiteY33" fmla="*/ 1136 h 71087"/>
                  <a:gd name="connsiteX34" fmla="*/ 57093 w 92068"/>
                  <a:gd name="connsiteY34" fmla="*/ 450 h 71087"/>
                  <a:gd name="connsiteX35" fmla="*/ 92069 w 92068"/>
                  <a:gd name="connsiteY35" fmla="*/ 8680 h 71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2068" h="71087">
                    <a:moveTo>
                      <a:pt x="92069" y="8680"/>
                    </a:moveTo>
                    <a:cubicBezTo>
                      <a:pt x="79724" y="9366"/>
                      <a:pt x="68066" y="9366"/>
                      <a:pt x="56407" y="10052"/>
                    </a:cubicBezTo>
                    <a:cubicBezTo>
                      <a:pt x="50921" y="10737"/>
                      <a:pt x="44748" y="11423"/>
                      <a:pt x="40634" y="12795"/>
                    </a:cubicBezTo>
                    <a:cubicBezTo>
                      <a:pt x="38576" y="13481"/>
                      <a:pt x="36519" y="14852"/>
                      <a:pt x="33776" y="16224"/>
                    </a:cubicBezTo>
                    <a:cubicBezTo>
                      <a:pt x="31718" y="17595"/>
                      <a:pt x="28975" y="18967"/>
                      <a:pt x="26918" y="21024"/>
                    </a:cubicBezTo>
                    <a:cubicBezTo>
                      <a:pt x="22803" y="24453"/>
                      <a:pt x="18688" y="27882"/>
                      <a:pt x="15259" y="31997"/>
                    </a:cubicBezTo>
                    <a:cubicBezTo>
                      <a:pt x="13887" y="34055"/>
                      <a:pt x="12516" y="36112"/>
                      <a:pt x="12516" y="36798"/>
                    </a:cubicBezTo>
                    <a:cubicBezTo>
                      <a:pt x="12516" y="37484"/>
                      <a:pt x="12516" y="37484"/>
                      <a:pt x="12516" y="36798"/>
                    </a:cubicBezTo>
                    <a:cubicBezTo>
                      <a:pt x="12516" y="36798"/>
                      <a:pt x="12516" y="36798"/>
                      <a:pt x="12516" y="36112"/>
                    </a:cubicBezTo>
                    <a:cubicBezTo>
                      <a:pt x="11830" y="36112"/>
                      <a:pt x="12516" y="36112"/>
                      <a:pt x="12516" y="36112"/>
                    </a:cubicBezTo>
                    <a:cubicBezTo>
                      <a:pt x="13202" y="36798"/>
                      <a:pt x="15259" y="36798"/>
                      <a:pt x="18002" y="36798"/>
                    </a:cubicBezTo>
                    <a:cubicBezTo>
                      <a:pt x="20745" y="36798"/>
                      <a:pt x="23489" y="36112"/>
                      <a:pt x="26232" y="36112"/>
                    </a:cubicBezTo>
                    <a:cubicBezTo>
                      <a:pt x="31718" y="35426"/>
                      <a:pt x="37205" y="33369"/>
                      <a:pt x="42691" y="31997"/>
                    </a:cubicBezTo>
                    <a:lnTo>
                      <a:pt x="52978" y="29254"/>
                    </a:lnTo>
                    <a:lnTo>
                      <a:pt x="49549" y="38855"/>
                    </a:lnTo>
                    <a:cubicBezTo>
                      <a:pt x="48177" y="41598"/>
                      <a:pt x="47492" y="45713"/>
                      <a:pt x="47492" y="49142"/>
                    </a:cubicBezTo>
                    <a:cubicBezTo>
                      <a:pt x="47492" y="52571"/>
                      <a:pt x="47492" y="56000"/>
                      <a:pt x="48863" y="59429"/>
                    </a:cubicBezTo>
                    <a:cubicBezTo>
                      <a:pt x="49549" y="62858"/>
                      <a:pt x="52292" y="64916"/>
                      <a:pt x="55721" y="66973"/>
                    </a:cubicBezTo>
                    <a:cubicBezTo>
                      <a:pt x="59150" y="69030"/>
                      <a:pt x="62579" y="69716"/>
                      <a:pt x="66694" y="70402"/>
                    </a:cubicBezTo>
                    <a:cubicBezTo>
                      <a:pt x="64637" y="70402"/>
                      <a:pt x="62579" y="71088"/>
                      <a:pt x="60522" y="71088"/>
                    </a:cubicBezTo>
                    <a:cubicBezTo>
                      <a:pt x="58464" y="71088"/>
                      <a:pt x="56407" y="71088"/>
                      <a:pt x="54350" y="70402"/>
                    </a:cubicBezTo>
                    <a:cubicBezTo>
                      <a:pt x="50235" y="69716"/>
                      <a:pt x="45434" y="66287"/>
                      <a:pt x="43377" y="62172"/>
                    </a:cubicBezTo>
                    <a:cubicBezTo>
                      <a:pt x="40634" y="58058"/>
                      <a:pt x="39948" y="53257"/>
                      <a:pt x="39262" y="49142"/>
                    </a:cubicBezTo>
                    <a:cubicBezTo>
                      <a:pt x="38576" y="44342"/>
                      <a:pt x="39262" y="40227"/>
                      <a:pt x="39948" y="35426"/>
                    </a:cubicBezTo>
                    <a:lnTo>
                      <a:pt x="46806" y="41598"/>
                    </a:lnTo>
                    <a:cubicBezTo>
                      <a:pt x="41319" y="44342"/>
                      <a:pt x="35147" y="46399"/>
                      <a:pt x="28975" y="47771"/>
                    </a:cubicBezTo>
                    <a:cubicBezTo>
                      <a:pt x="26232" y="48456"/>
                      <a:pt x="22803" y="49142"/>
                      <a:pt x="19374" y="49828"/>
                    </a:cubicBezTo>
                    <a:cubicBezTo>
                      <a:pt x="15945" y="49828"/>
                      <a:pt x="12516" y="50514"/>
                      <a:pt x="7029" y="48456"/>
                    </a:cubicBezTo>
                    <a:cubicBezTo>
                      <a:pt x="4972" y="47771"/>
                      <a:pt x="1543" y="45027"/>
                      <a:pt x="857" y="41598"/>
                    </a:cubicBezTo>
                    <a:cubicBezTo>
                      <a:pt x="-514" y="38855"/>
                      <a:pt x="171" y="35426"/>
                      <a:pt x="171" y="33369"/>
                    </a:cubicBezTo>
                    <a:cubicBezTo>
                      <a:pt x="1543" y="28568"/>
                      <a:pt x="3600" y="25825"/>
                      <a:pt x="5658" y="23082"/>
                    </a:cubicBezTo>
                    <a:cubicBezTo>
                      <a:pt x="9773" y="17595"/>
                      <a:pt x="15259" y="13481"/>
                      <a:pt x="20060" y="10052"/>
                    </a:cubicBezTo>
                    <a:cubicBezTo>
                      <a:pt x="22803" y="7994"/>
                      <a:pt x="25546" y="6623"/>
                      <a:pt x="28289" y="5251"/>
                    </a:cubicBezTo>
                    <a:cubicBezTo>
                      <a:pt x="31032" y="3879"/>
                      <a:pt x="33776" y="2508"/>
                      <a:pt x="37890" y="1136"/>
                    </a:cubicBezTo>
                    <a:cubicBezTo>
                      <a:pt x="44748" y="-235"/>
                      <a:pt x="50921" y="-235"/>
                      <a:pt x="57093" y="450"/>
                    </a:cubicBezTo>
                    <a:cubicBezTo>
                      <a:pt x="68751" y="1822"/>
                      <a:pt x="80410" y="4565"/>
                      <a:pt x="92069" y="8680"/>
                    </a:cubicBezTo>
                    <a:close/>
                  </a:path>
                </a:pathLst>
              </a:custGeom>
              <a:solidFill>
                <a:srgbClr val="A58A1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621618E6-59D2-F66B-2967-7FA98FFDF29D}"/>
                  </a:ext>
                </a:extLst>
              </p:cNvPr>
              <p:cNvSpPr/>
              <p:nvPr/>
            </p:nvSpPr>
            <p:spPr>
              <a:xfrm>
                <a:off x="7138416" y="4542739"/>
                <a:ext cx="116586" cy="185851"/>
              </a:xfrm>
              <a:custGeom>
                <a:avLst/>
                <a:gdLst>
                  <a:gd name="connsiteX0" fmla="*/ 3429 w 116586"/>
                  <a:gd name="connsiteY0" fmla="*/ 10287 h 185851"/>
                  <a:gd name="connsiteX1" fmla="*/ 0 w 116586"/>
                  <a:gd name="connsiteY1" fmla="*/ 178994 h 185851"/>
                  <a:gd name="connsiteX2" fmla="*/ 109728 w 116586"/>
                  <a:gd name="connsiteY2" fmla="*/ 185852 h 185851"/>
                  <a:gd name="connsiteX3" fmla="*/ 116586 w 116586"/>
                  <a:gd name="connsiteY3" fmla="*/ 0 h 185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586" h="185851">
                    <a:moveTo>
                      <a:pt x="3429" y="10287"/>
                    </a:moveTo>
                    <a:lnTo>
                      <a:pt x="0" y="178994"/>
                    </a:lnTo>
                    <a:lnTo>
                      <a:pt x="109728" y="185852"/>
                    </a:lnTo>
                    <a:lnTo>
                      <a:pt x="116586" y="0"/>
                    </a:ln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158525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B2A9ABC-848C-4619-2B2D-91BAD896D695}"/>
                  </a:ext>
                </a:extLst>
              </p:cNvPr>
              <p:cNvSpPr/>
              <p:nvPr/>
            </p:nvSpPr>
            <p:spPr>
              <a:xfrm>
                <a:off x="5491124" y="4297222"/>
                <a:ext cx="148132" cy="44577"/>
              </a:xfrm>
              <a:custGeom>
                <a:avLst/>
                <a:gdLst>
                  <a:gd name="connsiteX0" fmla="*/ 0 w 148132"/>
                  <a:gd name="connsiteY0" fmla="*/ 0 h 44577"/>
                  <a:gd name="connsiteX1" fmla="*/ 34976 w 148132"/>
                  <a:gd name="connsiteY1" fmla="*/ 17145 h 44577"/>
                  <a:gd name="connsiteX2" fmla="*/ 71323 w 148132"/>
                  <a:gd name="connsiteY2" fmla="*/ 28118 h 44577"/>
                  <a:gd name="connsiteX3" fmla="*/ 109042 w 148132"/>
                  <a:gd name="connsiteY3" fmla="*/ 34976 h 44577"/>
                  <a:gd name="connsiteX4" fmla="*/ 128245 w 148132"/>
                  <a:gd name="connsiteY4" fmla="*/ 37033 h 44577"/>
                  <a:gd name="connsiteX5" fmla="*/ 148133 w 148132"/>
                  <a:gd name="connsiteY5" fmla="*/ 39091 h 44577"/>
                  <a:gd name="connsiteX6" fmla="*/ 128245 w 148132"/>
                  <a:gd name="connsiteY6" fmla="*/ 43206 h 44577"/>
                  <a:gd name="connsiteX7" fmla="*/ 108357 w 148132"/>
                  <a:gd name="connsiteY7" fmla="*/ 44577 h 44577"/>
                  <a:gd name="connsiteX8" fmla="*/ 67894 w 148132"/>
                  <a:gd name="connsiteY8" fmla="*/ 40462 h 44577"/>
                  <a:gd name="connsiteX9" fmla="*/ 29490 w 148132"/>
                  <a:gd name="connsiteY9" fmla="*/ 26061 h 44577"/>
                  <a:gd name="connsiteX10" fmla="*/ 0 w 148132"/>
                  <a:gd name="connsiteY10" fmla="*/ 0 h 44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8132" h="44577">
                    <a:moveTo>
                      <a:pt x="0" y="0"/>
                    </a:moveTo>
                    <a:cubicBezTo>
                      <a:pt x="11659" y="6858"/>
                      <a:pt x="23317" y="12345"/>
                      <a:pt x="34976" y="17145"/>
                    </a:cubicBezTo>
                    <a:cubicBezTo>
                      <a:pt x="46635" y="21946"/>
                      <a:pt x="58979" y="25375"/>
                      <a:pt x="71323" y="28118"/>
                    </a:cubicBezTo>
                    <a:cubicBezTo>
                      <a:pt x="83668" y="30861"/>
                      <a:pt x="96698" y="32919"/>
                      <a:pt x="109042" y="34976"/>
                    </a:cubicBezTo>
                    <a:lnTo>
                      <a:pt x="128245" y="37033"/>
                    </a:lnTo>
                    <a:cubicBezTo>
                      <a:pt x="135103" y="37719"/>
                      <a:pt x="141275" y="38405"/>
                      <a:pt x="148133" y="39091"/>
                    </a:cubicBezTo>
                    <a:cubicBezTo>
                      <a:pt x="141961" y="41148"/>
                      <a:pt x="135103" y="42520"/>
                      <a:pt x="128245" y="43206"/>
                    </a:cubicBezTo>
                    <a:cubicBezTo>
                      <a:pt x="121387" y="43891"/>
                      <a:pt x="115215" y="44577"/>
                      <a:pt x="108357" y="44577"/>
                    </a:cubicBezTo>
                    <a:cubicBezTo>
                      <a:pt x="94641" y="44577"/>
                      <a:pt x="81610" y="43891"/>
                      <a:pt x="67894" y="40462"/>
                    </a:cubicBezTo>
                    <a:cubicBezTo>
                      <a:pt x="54864" y="37033"/>
                      <a:pt x="41834" y="32919"/>
                      <a:pt x="29490" y="26061"/>
                    </a:cubicBezTo>
                    <a:cubicBezTo>
                      <a:pt x="19203" y="19888"/>
                      <a:pt x="7544" y="10973"/>
                      <a:pt x="0" y="0"/>
                    </a:cubicBezTo>
                    <a:close/>
                  </a:path>
                </a:pathLst>
              </a:custGeom>
              <a:solidFill>
                <a:srgbClr val="0E7F5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063DDDB-7BCD-EAF1-6389-273F38FEC091}"/>
                  </a:ext>
                </a:extLst>
              </p:cNvPr>
              <p:cNvSpPr/>
              <p:nvPr/>
            </p:nvSpPr>
            <p:spPr>
              <a:xfrm>
                <a:off x="6613202" y="3481719"/>
                <a:ext cx="427830" cy="273303"/>
              </a:xfrm>
              <a:custGeom>
                <a:avLst/>
                <a:gdLst>
                  <a:gd name="connsiteX0" fmla="*/ 427830 w 427830"/>
                  <a:gd name="connsiteY0" fmla="*/ 33006 h 273303"/>
                  <a:gd name="connsiteX1" fmla="*/ 407942 w 427830"/>
                  <a:gd name="connsiteY1" fmla="*/ 87 h 273303"/>
                  <a:gd name="connsiteX2" fmla="*/ 182999 w 427830"/>
                  <a:gd name="connsiteY2" fmla="*/ 137933 h 273303"/>
                  <a:gd name="connsiteX3" fmla="*/ 109619 w 427830"/>
                  <a:gd name="connsiteY3" fmla="*/ 183196 h 273303"/>
                  <a:gd name="connsiteX4" fmla="*/ 104132 w 427830"/>
                  <a:gd name="connsiteY4" fmla="*/ 107758 h 273303"/>
                  <a:gd name="connsiteX5" fmla="*/ 168598 w 427830"/>
                  <a:gd name="connsiteY5" fmla="*/ 46036 h 273303"/>
                  <a:gd name="connsiteX6" fmla="*/ 198087 w 427830"/>
                  <a:gd name="connsiteY6" fmla="*/ 17918 h 273303"/>
                  <a:gd name="connsiteX7" fmla="*/ 148024 w 427830"/>
                  <a:gd name="connsiteY7" fmla="*/ 35063 h 273303"/>
                  <a:gd name="connsiteX8" fmla="*/ 577 w 427830"/>
                  <a:gd name="connsiteY8" fmla="*/ 117359 h 273303"/>
                  <a:gd name="connsiteX9" fmla="*/ 89045 w 427830"/>
                  <a:gd name="connsiteY9" fmla="*/ 115987 h 273303"/>
                  <a:gd name="connsiteX10" fmla="*/ 98646 w 427830"/>
                  <a:gd name="connsiteY10" fmla="*/ 199655 h 273303"/>
                  <a:gd name="connsiteX11" fmla="*/ 182999 w 427830"/>
                  <a:gd name="connsiteY11" fmla="*/ 153021 h 273303"/>
                  <a:gd name="connsiteX12" fmla="*/ 281069 w 427830"/>
                  <a:gd name="connsiteY12" fmla="*/ 273036 h 273303"/>
                  <a:gd name="connsiteX13" fmla="*/ 427830 w 427830"/>
                  <a:gd name="connsiteY13" fmla="*/ 33006 h 273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7830" h="273303">
                    <a:moveTo>
                      <a:pt x="427830" y="33006"/>
                    </a:moveTo>
                    <a:cubicBezTo>
                      <a:pt x="427830" y="33006"/>
                      <a:pt x="414800" y="-1970"/>
                      <a:pt x="407942" y="87"/>
                    </a:cubicBezTo>
                    <a:cubicBezTo>
                      <a:pt x="401084" y="2145"/>
                      <a:pt x="182999" y="137933"/>
                      <a:pt x="182999" y="137933"/>
                    </a:cubicBezTo>
                    <a:lnTo>
                      <a:pt x="109619" y="183196"/>
                    </a:lnTo>
                    <a:lnTo>
                      <a:pt x="104132" y="107758"/>
                    </a:lnTo>
                    <a:lnTo>
                      <a:pt x="168598" y="46036"/>
                    </a:lnTo>
                    <a:lnTo>
                      <a:pt x="198087" y="17918"/>
                    </a:lnTo>
                    <a:lnTo>
                      <a:pt x="148024" y="35063"/>
                    </a:lnTo>
                    <a:cubicBezTo>
                      <a:pt x="148024" y="35063"/>
                      <a:pt x="9492" y="99528"/>
                      <a:pt x="577" y="117359"/>
                    </a:cubicBezTo>
                    <a:cubicBezTo>
                      <a:pt x="-8339" y="134504"/>
                      <a:pt x="89045" y="115987"/>
                      <a:pt x="89045" y="115987"/>
                    </a:cubicBezTo>
                    <a:lnTo>
                      <a:pt x="98646" y="199655"/>
                    </a:lnTo>
                    <a:lnTo>
                      <a:pt x="182999" y="153021"/>
                    </a:lnTo>
                    <a:cubicBezTo>
                      <a:pt x="182999" y="153021"/>
                      <a:pt x="268039" y="279894"/>
                      <a:pt x="281069" y="273036"/>
                    </a:cubicBezTo>
                    <a:cubicBezTo>
                      <a:pt x="294785" y="266863"/>
                      <a:pt x="427830" y="33006"/>
                      <a:pt x="427830" y="33006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ABE6280-3B09-878F-6FD5-9A082D3AB3E2}"/>
                  </a:ext>
                </a:extLst>
              </p:cNvPr>
              <p:cNvSpPr/>
              <p:nvPr/>
            </p:nvSpPr>
            <p:spPr>
              <a:xfrm>
                <a:off x="6634876" y="3556558"/>
                <a:ext cx="217017" cy="133092"/>
              </a:xfrm>
              <a:custGeom>
                <a:avLst/>
                <a:gdLst>
                  <a:gd name="connsiteX0" fmla="*/ 42681 w 217017"/>
                  <a:gd name="connsiteY0" fmla="*/ 115215 h 133092"/>
                  <a:gd name="connsiteX1" fmla="*/ 78343 w 217017"/>
                  <a:gd name="connsiteY1" fmla="*/ 686 h 133092"/>
                  <a:gd name="connsiteX2" fmla="*/ 81087 w 217017"/>
                  <a:gd name="connsiteY2" fmla="*/ 0 h 133092"/>
                  <a:gd name="connsiteX3" fmla="*/ 74229 w 217017"/>
                  <a:gd name="connsiteY3" fmla="*/ 26061 h 133092"/>
                  <a:gd name="connsiteX4" fmla="*/ 87259 w 217017"/>
                  <a:gd name="connsiteY4" fmla="*/ 108357 h 133092"/>
                  <a:gd name="connsiteX5" fmla="*/ 160639 w 217017"/>
                  <a:gd name="connsiteY5" fmla="*/ 78867 h 133092"/>
                  <a:gd name="connsiteX6" fmla="*/ 216875 w 217017"/>
                  <a:gd name="connsiteY6" fmla="*/ 112471 h 133092"/>
                  <a:gd name="connsiteX7" fmla="*/ 42681 w 217017"/>
                  <a:gd name="connsiteY7" fmla="*/ 115215 h 13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017" h="133092">
                    <a:moveTo>
                      <a:pt x="42681" y="115215"/>
                    </a:moveTo>
                    <a:cubicBezTo>
                      <a:pt x="-44415" y="78867"/>
                      <a:pt x="19365" y="30861"/>
                      <a:pt x="78343" y="686"/>
                    </a:cubicBezTo>
                    <a:cubicBezTo>
                      <a:pt x="80401" y="0"/>
                      <a:pt x="81087" y="0"/>
                      <a:pt x="81087" y="0"/>
                    </a:cubicBezTo>
                    <a:lnTo>
                      <a:pt x="74229" y="26061"/>
                    </a:lnTo>
                    <a:lnTo>
                      <a:pt x="87259" y="108357"/>
                    </a:lnTo>
                    <a:lnTo>
                      <a:pt x="160639" y="78867"/>
                    </a:lnTo>
                    <a:cubicBezTo>
                      <a:pt x="160639" y="78867"/>
                      <a:pt x="220304" y="93955"/>
                      <a:pt x="216875" y="112471"/>
                    </a:cubicBezTo>
                    <a:cubicBezTo>
                      <a:pt x="168869" y="135103"/>
                      <a:pt x="109890" y="143332"/>
                      <a:pt x="42681" y="115215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2D1F61E-2B4A-7A93-F836-197E7FF5B709}"/>
                  </a:ext>
                </a:extLst>
              </p:cNvPr>
              <p:cNvSpPr/>
              <p:nvPr/>
            </p:nvSpPr>
            <p:spPr>
              <a:xfrm>
                <a:off x="6611792" y="3649141"/>
                <a:ext cx="194695" cy="83906"/>
              </a:xfrm>
              <a:custGeom>
                <a:avLst/>
                <a:gdLst>
                  <a:gd name="connsiteX0" fmla="*/ 194696 w 194695"/>
                  <a:gd name="connsiteY0" fmla="*/ 74752 h 83906"/>
                  <a:gd name="connsiteX1" fmla="*/ 136403 w 194695"/>
                  <a:gd name="connsiteY1" fmla="*/ 83668 h 83906"/>
                  <a:gd name="connsiteX2" fmla="*/ 76739 w 194695"/>
                  <a:gd name="connsiteY2" fmla="*/ 80239 h 83906"/>
                  <a:gd name="connsiteX3" fmla="*/ 47249 w 194695"/>
                  <a:gd name="connsiteY3" fmla="*/ 72009 h 83906"/>
                  <a:gd name="connsiteX4" fmla="*/ 21189 w 194695"/>
                  <a:gd name="connsiteY4" fmla="*/ 55550 h 83906"/>
                  <a:gd name="connsiteX5" fmla="*/ 3358 w 194695"/>
                  <a:gd name="connsiteY5" fmla="*/ 30175 h 83906"/>
                  <a:gd name="connsiteX6" fmla="*/ 1986 w 194695"/>
                  <a:gd name="connsiteY6" fmla="*/ 0 h 83906"/>
                  <a:gd name="connsiteX7" fmla="*/ 8844 w 194695"/>
                  <a:gd name="connsiteY7" fmla="*/ 26746 h 83906"/>
                  <a:gd name="connsiteX8" fmla="*/ 27361 w 194695"/>
                  <a:gd name="connsiteY8" fmla="*/ 46635 h 83906"/>
                  <a:gd name="connsiteX9" fmla="*/ 78796 w 194695"/>
                  <a:gd name="connsiteY9" fmla="*/ 66523 h 83906"/>
                  <a:gd name="connsiteX10" fmla="*/ 135717 w 194695"/>
                  <a:gd name="connsiteY10" fmla="*/ 72695 h 83906"/>
                  <a:gd name="connsiteX11" fmla="*/ 194696 w 194695"/>
                  <a:gd name="connsiteY11" fmla="*/ 74752 h 83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4695" h="83906">
                    <a:moveTo>
                      <a:pt x="194696" y="74752"/>
                    </a:moveTo>
                    <a:cubicBezTo>
                      <a:pt x="175494" y="79553"/>
                      <a:pt x="155606" y="82296"/>
                      <a:pt x="136403" y="83668"/>
                    </a:cubicBezTo>
                    <a:cubicBezTo>
                      <a:pt x="116515" y="84354"/>
                      <a:pt x="96627" y="83668"/>
                      <a:pt x="76739" y="80239"/>
                    </a:cubicBezTo>
                    <a:cubicBezTo>
                      <a:pt x="67137" y="78181"/>
                      <a:pt x="56850" y="75438"/>
                      <a:pt x="47249" y="72009"/>
                    </a:cubicBezTo>
                    <a:cubicBezTo>
                      <a:pt x="37648" y="67894"/>
                      <a:pt x="28733" y="62408"/>
                      <a:pt x="21189" y="55550"/>
                    </a:cubicBezTo>
                    <a:cubicBezTo>
                      <a:pt x="13645" y="48692"/>
                      <a:pt x="6787" y="39777"/>
                      <a:pt x="3358" y="30175"/>
                    </a:cubicBezTo>
                    <a:cubicBezTo>
                      <a:pt x="-71" y="20574"/>
                      <a:pt x="-1443" y="9601"/>
                      <a:pt x="1986" y="0"/>
                    </a:cubicBezTo>
                    <a:cubicBezTo>
                      <a:pt x="1301" y="9601"/>
                      <a:pt x="4044" y="19203"/>
                      <a:pt x="8844" y="26746"/>
                    </a:cubicBezTo>
                    <a:cubicBezTo>
                      <a:pt x="13645" y="34976"/>
                      <a:pt x="19817" y="41148"/>
                      <a:pt x="27361" y="46635"/>
                    </a:cubicBezTo>
                    <a:cubicBezTo>
                      <a:pt x="42449" y="57607"/>
                      <a:pt x="59594" y="63780"/>
                      <a:pt x="78796" y="66523"/>
                    </a:cubicBezTo>
                    <a:cubicBezTo>
                      <a:pt x="97313" y="69952"/>
                      <a:pt x="116515" y="71323"/>
                      <a:pt x="135717" y="72695"/>
                    </a:cubicBezTo>
                    <a:cubicBezTo>
                      <a:pt x="155606" y="73381"/>
                      <a:pt x="174808" y="74067"/>
                      <a:pt x="194696" y="74752"/>
                    </a:cubicBezTo>
                    <a:close/>
                  </a:path>
                </a:pathLst>
              </a:custGeom>
              <a:solidFill>
                <a:srgbClr val="0E7F5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8" name="Graphic 2">
              <a:extLst>
                <a:ext uri="{FF2B5EF4-FFF2-40B4-BE49-F238E27FC236}">
                  <a16:creationId xmlns:a16="http://schemas.microsoft.com/office/drawing/2014/main" id="{FB619C78-0AC6-12BB-ED77-E9AD43E5914B}"/>
                </a:ext>
              </a:extLst>
            </p:cNvPr>
            <p:cNvGrpSpPr/>
            <p:nvPr/>
          </p:nvGrpSpPr>
          <p:grpSpPr>
            <a:xfrm>
              <a:off x="4352696" y="4114114"/>
              <a:ext cx="971092" cy="366216"/>
              <a:chOff x="4352696" y="4114114"/>
              <a:chExt cx="971092" cy="366216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ADE335A6-AF66-0B88-B0C4-0A8C01D1AD87}"/>
                  </a:ext>
                </a:extLst>
              </p:cNvPr>
              <p:cNvSpPr/>
              <p:nvPr/>
            </p:nvSpPr>
            <p:spPr>
              <a:xfrm>
                <a:off x="4352696" y="4114114"/>
                <a:ext cx="971092" cy="366216"/>
              </a:xfrm>
              <a:custGeom>
                <a:avLst/>
                <a:gdLst>
                  <a:gd name="connsiteX0" fmla="*/ 787984 w 971092"/>
                  <a:gd name="connsiteY0" fmla="*/ 366217 h 366216"/>
                  <a:gd name="connsiteX1" fmla="*/ 183109 w 971092"/>
                  <a:gd name="connsiteY1" fmla="*/ 366217 h 366216"/>
                  <a:gd name="connsiteX2" fmla="*/ 0 w 971092"/>
                  <a:gd name="connsiteY2" fmla="*/ 183108 h 366216"/>
                  <a:gd name="connsiteX3" fmla="*/ 0 w 971092"/>
                  <a:gd name="connsiteY3" fmla="*/ 183108 h 366216"/>
                  <a:gd name="connsiteX4" fmla="*/ 183109 w 971092"/>
                  <a:gd name="connsiteY4" fmla="*/ 0 h 366216"/>
                  <a:gd name="connsiteX5" fmla="*/ 787984 w 971092"/>
                  <a:gd name="connsiteY5" fmla="*/ 0 h 366216"/>
                  <a:gd name="connsiteX6" fmla="*/ 971093 w 971092"/>
                  <a:gd name="connsiteY6" fmla="*/ 183108 h 366216"/>
                  <a:gd name="connsiteX7" fmla="*/ 971093 w 971092"/>
                  <a:gd name="connsiteY7" fmla="*/ 183108 h 366216"/>
                  <a:gd name="connsiteX8" fmla="*/ 787984 w 971092"/>
                  <a:gd name="connsiteY8" fmla="*/ 366217 h 366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1092" h="366216">
                    <a:moveTo>
                      <a:pt x="787984" y="366217"/>
                    </a:moveTo>
                    <a:lnTo>
                      <a:pt x="183109" y="366217"/>
                    </a:lnTo>
                    <a:cubicBezTo>
                      <a:pt x="82296" y="366217"/>
                      <a:pt x="0" y="283921"/>
                      <a:pt x="0" y="183108"/>
                    </a:cubicBezTo>
                    <a:lnTo>
                      <a:pt x="0" y="183108"/>
                    </a:lnTo>
                    <a:cubicBezTo>
                      <a:pt x="0" y="82296"/>
                      <a:pt x="82296" y="0"/>
                      <a:pt x="183109" y="0"/>
                    </a:cubicBezTo>
                    <a:lnTo>
                      <a:pt x="787984" y="0"/>
                    </a:lnTo>
                    <a:cubicBezTo>
                      <a:pt x="888797" y="0"/>
                      <a:pt x="971093" y="82296"/>
                      <a:pt x="971093" y="183108"/>
                    </a:cubicBezTo>
                    <a:lnTo>
                      <a:pt x="971093" y="183108"/>
                    </a:lnTo>
                    <a:cubicBezTo>
                      <a:pt x="971093" y="283921"/>
                      <a:pt x="888797" y="366217"/>
                      <a:pt x="787984" y="366217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E631233-91A9-B753-4B24-F1FBC9801273}"/>
                  </a:ext>
                </a:extLst>
              </p:cNvPr>
              <p:cNvSpPr/>
              <p:nvPr/>
            </p:nvSpPr>
            <p:spPr>
              <a:xfrm>
                <a:off x="5047926" y="4212012"/>
                <a:ext cx="169140" cy="169049"/>
              </a:xfrm>
              <a:custGeom>
                <a:avLst/>
                <a:gdLst>
                  <a:gd name="connsiteX0" fmla="*/ 165449 w 169140"/>
                  <a:gd name="connsiteY0" fmla="*/ 148990 h 169049"/>
                  <a:gd name="connsiteX1" fmla="*/ 135274 w 169140"/>
                  <a:gd name="connsiteY1" fmla="*/ 118815 h 169049"/>
                  <a:gd name="connsiteX2" fmla="*/ 127730 w 169140"/>
                  <a:gd name="connsiteY2" fmla="*/ 22117 h 169049"/>
                  <a:gd name="connsiteX3" fmla="*/ 22117 w 169140"/>
                  <a:gd name="connsiteY3" fmla="*/ 22117 h 169049"/>
                  <a:gd name="connsiteX4" fmla="*/ 22117 w 169140"/>
                  <a:gd name="connsiteY4" fmla="*/ 127730 h 169049"/>
                  <a:gd name="connsiteX5" fmla="*/ 118815 w 169140"/>
                  <a:gd name="connsiteY5" fmla="*/ 135274 h 169049"/>
                  <a:gd name="connsiteX6" fmla="*/ 148990 w 169140"/>
                  <a:gd name="connsiteY6" fmla="*/ 165449 h 169049"/>
                  <a:gd name="connsiteX7" fmla="*/ 166135 w 169140"/>
                  <a:gd name="connsiteY7" fmla="*/ 165449 h 169049"/>
                  <a:gd name="connsiteX8" fmla="*/ 165449 w 169140"/>
                  <a:gd name="connsiteY8" fmla="*/ 148990 h 169049"/>
                  <a:gd name="connsiteX9" fmla="*/ 39262 w 169140"/>
                  <a:gd name="connsiteY9" fmla="*/ 111271 h 169049"/>
                  <a:gd name="connsiteX10" fmla="*/ 39262 w 169140"/>
                  <a:gd name="connsiteY10" fmla="*/ 39262 h 169049"/>
                  <a:gd name="connsiteX11" fmla="*/ 111271 w 169140"/>
                  <a:gd name="connsiteY11" fmla="*/ 39262 h 169049"/>
                  <a:gd name="connsiteX12" fmla="*/ 111271 w 169140"/>
                  <a:gd name="connsiteY12" fmla="*/ 111271 h 169049"/>
                  <a:gd name="connsiteX13" fmla="*/ 39262 w 169140"/>
                  <a:gd name="connsiteY13" fmla="*/ 111271 h 16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140" h="169049">
                    <a:moveTo>
                      <a:pt x="165449" y="148990"/>
                    </a:moveTo>
                    <a:lnTo>
                      <a:pt x="135274" y="118815"/>
                    </a:lnTo>
                    <a:cubicBezTo>
                      <a:pt x="156534" y="89326"/>
                      <a:pt x="153791" y="48863"/>
                      <a:pt x="127730" y="22117"/>
                    </a:cubicBezTo>
                    <a:cubicBezTo>
                      <a:pt x="98241" y="-7372"/>
                      <a:pt x="51607" y="-7372"/>
                      <a:pt x="22117" y="22117"/>
                    </a:cubicBezTo>
                    <a:cubicBezTo>
                      <a:pt x="-7372" y="51607"/>
                      <a:pt x="-7372" y="98241"/>
                      <a:pt x="22117" y="127730"/>
                    </a:cubicBezTo>
                    <a:cubicBezTo>
                      <a:pt x="48178" y="153791"/>
                      <a:pt x="89326" y="156534"/>
                      <a:pt x="118815" y="135274"/>
                    </a:cubicBezTo>
                    <a:lnTo>
                      <a:pt x="148990" y="165449"/>
                    </a:lnTo>
                    <a:cubicBezTo>
                      <a:pt x="153791" y="170250"/>
                      <a:pt x="161335" y="170250"/>
                      <a:pt x="166135" y="165449"/>
                    </a:cubicBezTo>
                    <a:cubicBezTo>
                      <a:pt x="170250" y="161335"/>
                      <a:pt x="170250" y="153791"/>
                      <a:pt x="165449" y="148990"/>
                    </a:cubicBezTo>
                    <a:close/>
                    <a:moveTo>
                      <a:pt x="39262" y="111271"/>
                    </a:moveTo>
                    <a:cubicBezTo>
                      <a:pt x="19374" y="91383"/>
                      <a:pt x="19374" y="59150"/>
                      <a:pt x="39262" y="39262"/>
                    </a:cubicBezTo>
                    <a:cubicBezTo>
                      <a:pt x="59150" y="19374"/>
                      <a:pt x="91383" y="19374"/>
                      <a:pt x="111271" y="39262"/>
                    </a:cubicBezTo>
                    <a:cubicBezTo>
                      <a:pt x="131159" y="59150"/>
                      <a:pt x="131159" y="91383"/>
                      <a:pt x="111271" y="111271"/>
                    </a:cubicBezTo>
                    <a:cubicBezTo>
                      <a:pt x="91383" y="131159"/>
                      <a:pt x="59150" y="131159"/>
                      <a:pt x="39262" y="1112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" name="Graphic 2">
              <a:extLst>
                <a:ext uri="{FF2B5EF4-FFF2-40B4-BE49-F238E27FC236}">
                  <a16:creationId xmlns:a16="http://schemas.microsoft.com/office/drawing/2014/main" id="{0F743430-8196-5D22-DA65-E2758EF838B4}"/>
                </a:ext>
              </a:extLst>
            </p:cNvPr>
            <p:cNvGrpSpPr/>
            <p:nvPr/>
          </p:nvGrpSpPr>
          <p:grpSpPr>
            <a:xfrm>
              <a:off x="7456627" y="3065526"/>
              <a:ext cx="797085" cy="672084"/>
              <a:chOff x="7456627" y="3065526"/>
              <a:chExt cx="797085" cy="672084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F7C596E2-A765-89C9-F548-CB99914C7374}"/>
                  </a:ext>
                </a:extLst>
              </p:cNvPr>
              <p:cNvSpPr/>
              <p:nvPr/>
            </p:nvSpPr>
            <p:spPr>
              <a:xfrm>
                <a:off x="7456627" y="3065526"/>
                <a:ext cx="672084" cy="672084"/>
              </a:xfrm>
              <a:custGeom>
                <a:avLst/>
                <a:gdLst>
                  <a:gd name="connsiteX0" fmla="*/ 672084 w 672084"/>
                  <a:gd name="connsiteY0" fmla="*/ 336042 h 672084"/>
                  <a:gd name="connsiteX1" fmla="*/ 336042 w 672084"/>
                  <a:gd name="connsiteY1" fmla="*/ 672084 h 672084"/>
                  <a:gd name="connsiteX2" fmla="*/ 0 w 672084"/>
                  <a:gd name="connsiteY2" fmla="*/ 336042 h 672084"/>
                  <a:gd name="connsiteX3" fmla="*/ 336042 w 672084"/>
                  <a:gd name="connsiteY3" fmla="*/ 0 h 672084"/>
                  <a:gd name="connsiteX4" fmla="*/ 672084 w 672084"/>
                  <a:gd name="connsiteY4" fmla="*/ 336042 h 67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2084" h="672084">
                    <a:moveTo>
                      <a:pt x="672084" y="336042"/>
                    </a:moveTo>
                    <a:cubicBezTo>
                      <a:pt x="672084" y="521633"/>
                      <a:pt x="521633" y="672084"/>
                      <a:pt x="336042" y="672084"/>
                    </a:cubicBezTo>
                    <a:cubicBezTo>
                      <a:pt x="150451" y="672084"/>
                      <a:pt x="0" y="521633"/>
                      <a:pt x="0" y="336042"/>
                    </a:cubicBezTo>
                    <a:cubicBezTo>
                      <a:pt x="0" y="150451"/>
                      <a:pt x="150451" y="0"/>
                      <a:pt x="336042" y="0"/>
                    </a:cubicBezTo>
                    <a:cubicBezTo>
                      <a:pt x="521633" y="0"/>
                      <a:pt x="672084" y="150451"/>
                      <a:pt x="672084" y="336042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11205DD-FC88-1E35-C55C-9A8045E930AA}"/>
                  </a:ext>
                </a:extLst>
              </p:cNvPr>
              <p:cNvSpPr/>
              <p:nvPr/>
            </p:nvSpPr>
            <p:spPr>
              <a:xfrm>
                <a:off x="7541666" y="3150565"/>
                <a:ext cx="502005" cy="502005"/>
              </a:xfrm>
              <a:custGeom>
                <a:avLst/>
                <a:gdLst>
                  <a:gd name="connsiteX0" fmla="*/ 502006 w 502005"/>
                  <a:gd name="connsiteY0" fmla="*/ 251003 h 502005"/>
                  <a:gd name="connsiteX1" fmla="*/ 251003 w 502005"/>
                  <a:gd name="connsiteY1" fmla="*/ 502005 h 502005"/>
                  <a:gd name="connsiteX2" fmla="*/ 0 w 502005"/>
                  <a:gd name="connsiteY2" fmla="*/ 251003 h 502005"/>
                  <a:gd name="connsiteX3" fmla="*/ 251003 w 502005"/>
                  <a:gd name="connsiteY3" fmla="*/ 0 h 502005"/>
                  <a:gd name="connsiteX4" fmla="*/ 502006 w 502005"/>
                  <a:gd name="connsiteY4" fmla="*/ 251003 h 50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005" h="502005">
                    <a:moveTo>
                      <a:pt x="502006" y="251003"/>
                    </a:moveTo>
                    <a:cubicBezTo>
                      <a:pt x="502006" y="389628"/>
                      <a:pt x="389628" y="502005"/>
                      <a:pt x="251003" y="502005"/>
                    </a:cubicBezTo>
                    <a:cubicBezTo>
                      <a:pt x="112378" y="502005"/>
                      <a:pt x="0" y="389628"/>
                      <a:pt x="0" y="251003"/>
                    </a:cubicBezTo>
                    <a:cubicBezTo>
                      <a:pt x="0" y="112378"/>
                      <a:pt x="112378" y="0"/>
                      <a:pt x="251003" y="0"/>
                    </a:cubicBezTo>
                    <a:cubicBezTo>
                      <a:pt x="389628" y="0"/>
                      <a:pt x="502006" y="112378"/>
                      <a:pt x="502006" y="2510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034A752-46DA-0A13-0876-8868A16DD238}"/>
                  </a:ext>
                </a:extLst>
              </p:cNvPr>
              <p:cNvSpPr/>
              <p:nvPr/>
            </p:nvSpPr>
            <p:spPr>
              <a:xfrm>
                <a:off x="7615732" y="3224631"/>
                <a:ext cx="353872" cy="353872"/>
              </a:xfrm>
              <a:custGeom>
                <a:avLst/>
                <a:gdLst>
                  <a:gd name="connsiteX0" fmla="*/ 353873 w 353872"/>
                  <a:gd name="connsiteY0" fmla="*/ 176936 h 353872"/>
                  <a:gd name="connsiteX1" fmla="*/ 176937 w 353872"/>
                  <a:gd name="connsiteY1" fmla="*/ 353873 h 353872"/>
                  <a:gd name="connsiteX2" fmla="*/ 0 w 353872"/>
                  <a:gd name="connsiteY2" fmla="*/ 176936 h 353872"/>
                  <a:gd name="connsiteX3" fmla="*/ 176937 w 353872"/>
                  <a:gd name="connsiteY3" fmla="*/ 0 h 353872"/>
                  <a:gd name="connsiteX4" fmla="*/ 353873 w 353872"/>
                  <a:gd name="connsiteY4" fmla="*/ 176936 h 35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872" h="353872">
                    <a:moveTo>
                      <a:pt x="353873" y="176936"/>
                    </a:moveTo>
                    <a:cubicBezTo>
                      <a:pt x="353873" y="274656"/>
                      <a:pt x="274656" y="353873"/>
                      <a:pt x="176937" y="353873"/>
                    </a:cubicBezTo>
                    <a:cubicBezTo>
                      <a:pt x="79217" y="353873"/>
                      <a:pt x="0" y="274656"/>
                      <a:pt x="0" y="176936"/>
                    </a:cubicBezTo>
                    <a:cubicBezTo>
                      <a:pt x="0" y="79217"/>
                      <a:pt x="79217" y="0"/>
                      <a:pt x="176937" y="0"/>
                    </a:cubicBezTo>
                    <a:cubicBezTo>
                      <a:pt x="274656" y="0"/>
                      <a:pt x="353873" y="79217"/>
                      <a:pt x="353873" y="176936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DAB6F85-CCE5-D706-CF63-8370B40BE7CC}"/>
                  </a:ext>
                </a:extLst>
              </p:cNvPr>
              <p:cNvSpPr/>
              <p:nvPr/>
            </p:nvSpPr>
            <p:spPr>
              <a:xfrm>
                <a:off x="7695971" y="3304870"/>
                <a:ext cx="193395" cy="193395"/>
              </a:xfrm>
              <a:custGeom>
                <a:avLst/>
                <a:gdLst>
                  <a:gd name="connsiteX0" fmla="*/ 193396 w 193395"/>
                  <a:gd name="connsiteY0" fmla="*/ 96698 h 193395"/>
                  <a:gd name="connsiteX1" fmla="*/ 96698 w 193395"/>
                  <a:gd name="connsiteY1" fmla="*/ 193396 h 193395"/>
                  <a:gd name="connsiteX2" fmla="*/ 0 w 193395"/>
                  <a:gd name="connsiteY2" fmla="*/ 96698 h 193395"/>
                  <a:gd name="connsiteX3" fmla="*/ 96698 w 193395"/>
                  <a:gd name="connsiteY3" fmla="*/ 0 h 193395"/>
                  <a:gd name="connsiteX4" fmla="*/ 193396 w 193395"/>
                  <a:gd name="connsiteY4" fmla="*/ 96698 h 19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395" h="193395">
                    <a:moveTo>
                      <a:pt x="193396" y="96698"/>
                    </a:moveTo>
                    <a:cubicBezTo>
                      <a:pt x="193396" y="150102"/>
                      <a:pt x="150102" y="193396"/>
                      <a:pt x="96698" y="193396"/>
                    </a:cubicBezTo>
                    <a:cubicBezTo>
                      <a:pt x="43293" y="193396"/>
                      <a:pt x="0" y="150103"/>
                      <a:pt x="0" y="96698"/>
                    </a:cubicBezTo>
                    <a:cubicBezTo>
                      <a:pt x="0" y="43293"/>
                      <a:pt x="43294" y="0"/>
                      <a:pt x="96698" y="0"/>
                    </a:cubicBezTo>
                    <a:cubicBezTo>
                      <a:pt x="150103" y="0"/>
                      <a:pt x="193396" y="43293"/>
                      <a:pt x="193396" y="966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2ADCCFC-7475-9B04-983D-7972B24859E8}"/>
                  </a:ext>
                </a:extLst>
              </p:cNvPr>
              <p:cNvSpPr/>
              <p:nvPr/>
            </p:nvSpPr>
            <p:spPr>
              <a:xfrm>
                <a:off x="7753578" y="3362477"/>
                <a:ext cx="78181" cy="78181"/>
              </a:xfrm>
              <a:custGeom>
                <a:avLst/>
                <a:gdLst>
                  <a:gd name="connsiteX0" fmla="*/ 78181 w 78181"/>
                  <a:gd name="connsiteY0" fmla="*/ 39091 h 78181"/>
                  <a:gd name="connsiteX1" fmla="*/ 39090 w 78181"/>
                  <a:gd name="connsiteY1" fmla="*/ 78181 h 78181"/>
                  <a:gd name="connsiteX2" fmla="*/ 0 w 78181"/>
                  <a:gd name="connsiteY2" fmla="*/ 39091 h 78181"/>
                  <a:gd name="connsiteX3" fmla="*/ 39090 w 78181"/>
                  <a:gd name="connsiteY3" fmla="*/ 0 h 78181"/>
                  <a:gd name="connsiteX4" fmla="*/ 78181 w 78181"/>
                  <a:gd name="connsiteY4" fmla="*/ 39091 h 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81" h="78181">
                    <a:moveTo>
                      <a:pt x="78181" y="39091"/>
                    </a:moveTo>
                    <a:cubicBezTo>
                      <a:pt x="78181" y="60680"/>
                      <a:pt x="60679" y="78181"/>
                      <a:pt x="39090" y="78181"/>
                    </a:cubicBezTo>
                    <a:cubicBezTo>
                      <a:pt x="17501" y="78181"/>
                      <a:pt x="0" y="60680"/>
                      <a:pt x="0" y="39091"/>
                    </a:cubicBezTo>
                    <a:cubicBezTo>
                      <a:pt x="0" y="17502"/>
                      <a:pt x="17501" y="0"/>
                      <a:pt x="39090" y="0"/>
                    </a:cubicBezTo>
                    <a:cubicBezTo>
                      <a:pt x="60679" y="0"/>
                      <a:pt x="78181" y="17501"/>
                      <a:pt x="78181" y="39091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8F78CFE-1CC2-3C39-2C58-9562D6F48B5D}"/>
                  </a:ext>
                </a:extLst>
              </p:cNvPr>
              <p:cNvSpPr/>
              <p:nvPr/>
            </p:nvSpPr>
            <p:spPr>
              <a:xfrm>
                <a:off x="7781318" y="3169967"/>
                <a:ext cx="472393" cy="243259"/>
              </a:xfrm>
              <a:custGeom>
                <a:avLst/>
                <a:gdLst>
                  <a:gd name="connsiteX0" fmla="*/ 7235 w 472393"/>
                  <a:gd name="connsiteY0" fmla="*/ 221314 h 243259"/>
                  <a:gd name="connsiteX1" fmla="*/ 348078 w 472393"/>
                  <a:gd name="connsiteY1" fmla="*/ 68381 h 243259"/>
                  <a:gd name="connsiteX2" fmla="*/ 352879 w 472393"/>
                  <a:gd name="connsiteY2" fmla="*/ 45749 h 243259"/>
                  <a:gd name="connsiteX3" fmla="*/ 362480 w 472393"/>
                  <a:gd name="connsiteY3" fmla="*/ 34091 h 243259"/>
                  <a:gd name="connsiteX4" fmla="*/ 437232 w 472393"/>
                  <a:gd name="connsiteY4" fmla="*/ 486 h 243259"/>
                  <a:gd name="connsiteX5" fmla="*/ 446147 w 472393"/>
                  <a:gd name="connsiteY5" fmla="*/ 8716 h 243259"/>
                  <a:gd name="connsiteX6" fmla="*/ 429002 w 472393"/>
                  <a:gd name="connsiteY6" fmla="*/ 43006 h 243259"/>
                  <a:gd name="connsiteX7" fmla="*/ 467407 w 472393"/>
                  <a:gd name="connsiteY7" fmla="*/ 56722 h 243259"/>
                  <a:gd name="connsiteX8" fmla="*/ 468093 w 472393"/>
                  <a:gd name="connsiteY8" fmla="*/ 69066 h 243259"/>
                  <a:gd name="connsiteX9" fmla="*/ 395398 w 472393"/>
                  <a:gd name="connsiteY9" fmla="*/ 101299 h 243259"/>
                  <a:gd name="connsiteX10" fmla="*/ 380996 w 472393"/>
                  <a:gd name="connsiteY10" fmla="*/ 100613 h 243259"/>
                  <a:gd name="connsiteX11" fmla="*/ 358365 w 472393"/>
                  <a:gd name="connsiteY11" fmla="*/ 88955 h 243259"/>
                  <a:gd name="connsiteX12" fmla="*/ 358365 w 472393"/>
                  <a:gd name="connsiteY12" fmla="*/ 88955 h 243259"/>
                  <a:gd name="connsiteX13" fmla="*/ 16837 w 472393"/>
                  <a:gd name="connsiteY13" fmla="*/ 241888 h 243259"/>
                  <a:gd name="connsiteX14" fmla="*/ 12036 w 472393"/>
                  <a:gd name="connsiteY14" fmla="*/ 243260 h 243259"/>
                  <a:gd name="connsiteX15" fmla="*/ 1063 w 472393"/>
                  <a:gd name="connsiteY15" fmla="*/ 236402 h 243259"/>
                  <a:gd name="connsiteX16" fmla="*/ 7235 w 472393"/>
                  <a:gd name="connsiteY16" fmla="*/ 221314 h 243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72393" h="243259">
                    <a:moveTo>
                      <a:pt x="7235" y="221314"/>
                    </a:moveTo>
                    <a:lnTo>
                      <a:pt x="348078" y="68381"/>
                    </a:lnTo>
                    <a:lnTo>
                      <a:pt x="352879" y="45749"/>
                    </a:lnTo>
                    <a:cubicBezTo>
                      <a:pt x="354250" y="40263"/>
                      <a:pt x="357679" y="36148"/>
                      <a:pt x="362480" y="34091"/>
                    </a:cubicBezTo>
                    <a:lnTo>
                      <a:pt x="437232" y="486"/>
                    </a:lnTo>
                    <a:cubicBezTo>
                      <a:pt x="442718" y="-1571"/>
                      <a:pt x="448205" y="3230"/>
                      <a:pt x="446147" y="8716"/>
                    </a:cubicBezTo>
                    <a:lnTo>
                      <a:pt x="429002" y="43006"/>
                    </a:lnTo>
                    <a:lnTo>
                      <a:pt x="467407" y="56722"/>
                    </a:lnTo>
                    <a:cubicBezTo>
                      <a:pt x="473579" y="58094"/>
                      <a:pt x="474265" y="67009"/>
                      <a:pt x="468093" y="69066"/>
                    </a:cubicBezTo>
                    <a:lnTo>
                      <a:pt x="395398" y="101299"/>
                    </a:lnTo>
                    <a:cubicBezTo>
                      <a:pt x="390598" y="103356"/>
                      <a:pt x="385111" y="103356"/>
                      <a:pt x="380996" y="100613"/>
                    </a:cubicBezTo>
                    <a:lnTo>
                      <a:pt x="358365" y="88955"/>
                    </a:lnTo>
                    <a:cubicBezTo>
                      <a:pt x="358365" y="88955"/>
                      <a:pt x="358365" y="88955"/>
                      <a:pt x="358365" y="88955"/>
                    </a:cubicBezTo>
                    <a:lnTo>
                      <a:pt x="16837" y="241888"/>
                    </a:lnTo>
                    <a:cubicBezTo>
                      <a:pt x="15465" y="242574"/>
                      <a:pt x="13408" y="243260"/>
                      <a:pt x="12036" y="243260"/>
                    </a:cubicBezTo>
                    <a:cubicBezTo>
                      <a:pt x="7235" y="243260"/>
                      <a:pt x="3121" y="240516"/>
                      <a:pt x="1063" y="236402"/>
                    </a:cubicBezTo>
                    <a:cubicBezTo>
                      <a:pt x="-1680" y="231601"/>
                      <a:pt x="1063" y="224057"/>
                      <a:pt x="7235" y="221314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80" name="Graphic 78">
            <a:extLst>
              <a:ext uri="{FF2B5EF4-FFF2-40B4-BE49-F238E27FC236}">
                <a16:creationId xmlns:a16="http://schemas.microsoft.com/office/drawing/2014/main" id="{5C5561DC-E58B-4303-45EA-AA8ED67FE977}"/>
              </a:ext>
            </a:extLst>
          </p:cNvPr>
          <p:cNvGrpSpPr/>
          <p:nvPr/>
        </p:nvGrpSpPr>
        <p:grpSpPr>
          <a:xfrm>
            <a:off x="7880049" y="1484757"/>
            <a:ext cx="2385212" cy="3889171"/>
            <a:chOff x="8040045" y="1484757"/>
            <a:chExt cx="2385212" cy="3889171"/>
          </a:xfrm>
        </p:grpSpPr>
        <p:grpSp>
          <p:nvGrpSpPr>
            <p:cNvPr id="81" name="Graphic 78">
              <a:extLst>
                <a:ext uri="{FF2B5EF4-FFF2-40B4-BE49-F238E27FC236}">
                  <a16:creationId xmlns:a16="http://schemas.microsoft.com/office/drawing/2014/main" id="{7E58800B-2364-FCF1-56B3-13BE9F59D475}"/>
                </a:ext>
              </a:extLst>
            </p:cNvPr>
            <p:cNvGrpSpPr/>
            <p:nvPr/>
          </p:nvGrpSpPr>
          <p:grpSpPr>
            <a:xfrm>
              <a:off x="8040045" y="1484757"/>
              <a:ext cx="2385212" cy="3889171"/>
              <a:chOff x="8040045" y="1484757"/>
              <a:chExt cx="2385212" cy="3889171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5178517-6A67-0435-90EF-6D9E474D0071}"/>
                  </a:ext>
                </a:extLst>
              </p:cNvPr>
              <p:cNvSpPr/>
              <p:nvPr/>
            </p:nvSpPr>
            <p:spPr>
              <a:xfrm>
                <a:off x="8040045" y="1484757"/>
                <a:ext cx="2385212" cy="3889171"/>
              </a:xfrm>
              <a:custGeom>
                <a:avLst/>
                <a:gdLst>
                  <a:gd name="connsiteX0" fmla="*/ 2385213 w 2385212"/>
                  <a:gd name="connsiteY0" fmla="*/ 171450 h 3889171"/>
                  <a:gd name="connsiteX1" fmla="*/ 2213763 w 2385212"/>
                  <a:gd name="connsiteY1" fmla="*/ 0 h 3889171"/>
                  <a:gd name="connsiteX2" fmla="*/ 171450 w 2385212"/>
                  <a:gd name="connsiteY2" fmla="*/ 0 h 3889171"/>
                  <a:gd name="connsiteX3" fmla="*/ 0 w 2385212"/>
                  <a:gd name="connsiteY3" fmla="*/ 171450 h 3889171"/>
                  <a:gd name="connsiteX4" fmla="*/ 0 w 2385212"/>
                  <a:gd name="connsiteY4" fmla="*/ 3717722 h 3889171"/>
                  <a:gd name="connsiteX5" fmla="*/ 171450 w 2385212"/>
                  <a:gd name="connsiteY5" fmla="*/ 3889172 h 3889171"/>
                  <a:gd name="connsiteX6" fmla="*/ 2213763 w 2385212"/>
                  <a:gd name="connsiteY6" fmla="*/ 3889172 h 3889171"/>
                  <a:gd name="connsiteX7" fmla="*/ 2385213 w 2385212"/>
                  <a:gd name="connsiteY7" fmla="*/ 3717722 h 3889171"/>
                  <a:gd name="connsiteX8" fmla="*/ 2385213 w 2385212"/>
                  <a:gd name="connsiteY8" fmla="*/ 171450 h 3889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5212" h="3889171">
                    <a:moveTo>
                      <a:pt x="2385213" y="171450"/>
                    </a:moveTo>
                    <a:cubicBezTo>
                      <a:pt x="2385213" y="76810"/>
                      <a:pt x="2308403" y="0"/>
                      <a:pt x="2213763" y="0"/>
                    </a:cubicBezTo>
                    <a:lnTo>
                      <a:pt x="171450" y="0"/>
                    </a:lnTo>
                    <a:cubicBezTo>
                      <a:pt x="76809" y="0"/>
                      <a:pt x="0" y="76810"/>
                      <a:pt x="0" y="171450"/>
                    </a:cubicBezTo>
                    <a:lnTo>
                      <a:pt x="0" y="3717722"/>
                    </a:lnTo>
                    <a:cubicBezTo>
                      <a:pt x="0" y="3812362"/>
                      <a:pt x="76809" y="3889172"/>
                      <a:pt x="171450" y="3889172"/>
                    </a:cubicBezTo>
                    <a:lnTo>
                      <a:pt x="2213763" y="3889172"/>
                    </a:lnTo>
                    <a:cubicBezTo>
                      <a:pt x="2308403" y="3889172"/>
                      <a:pt x="2385213" y="3812362"/>
                      <a:pt x="2385213" y="3717722"/>
                    </a:cubicBezTo>
                    <a:lnTo>
                      <a:pt x="2385213" y="171450"/>
                    </a:lnTo>
                    <a:close/>
                  </a:path>
                </a:pathLst>
              </a:custGeom>
              <a:solidFill>
                <a:srgbClr val="BDF4F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BED2DF4-597F-DF2A-51DE-D3A4A742CC62}"/>
                  </a:ext>
                </a:extLst>
              </p:cNvPr>
              <p:cNvSpPr/>
              <p:nvPr/>
            </p:nvSpPr>
            <p:spPr>
              <a:xfrm>
                <a:off x="8040045" y="1994306"/>
                <a:ext cx="2385212" cy="3378251"/>
              </a:xfrm>
              <a:custGeom>
                <a:avLst/>
                <a:gdLst>
                  <a:gd name="connsiteX0" fmla="*/ 2237080 w 2385212"/>
                  <a:gd name="connsiteY0" fmla="*/ 126873 h 3378251"/>
                  <a:gd name="connsiteX1" fmla="*/ 2124609 w 2385212"/>
                  <a:gd name="connsiteY1" fmla="*/ 499948 h 3378251"/>
                  <a:gd name="connsiteX2" fmla="*/ 2211019 w 2385212"/>
                  <a:gd name="connsiteY2" fmla="*/ 783184 h 3378251"/>
                  <a:gd name="connsiteX3" fmla="*/ 2130095 w 2385212"/>
                  <a:gd name="connsiteY3" fmla="*/ 783184 h 3378251"/>
                  <a:gd name="connsiteX4" fmla="*/ 1849603 w 2385212"/>
                  <a:gd name="connsiteY4" fmla="*/ 914857 h 3378251"/>
                  <a:gd name="connsiteX5" fmla="*/ 1804340 w 2385212"/>
                  <a:gd name="connsiteY5" fmla="*/ 1200150 h 3378251"/>
                  <a:gd name="connsiteX6" fmla="*/ 1471041 w 2385212"/>
                  <a:gd name="connsiteY6" fmla="*/ 1505331 h 3378251"/>
                  <a:gd name="connsiteX7" fmla="*/ 1655521 w 2385212"/>
                  <a:gd name="connsiteY7" fmla="*/ 1927098 h 3378251"/>
                  <a:gd name="connsiteX8" fmla="*/ 1543736 w 2385212"/>
                  <a:gd name="connsiteY8" fmla="*/ 2092376 h 3378251"/>
                  <a:gd name="connsiteX9" fmla="*/ 1592428 w 2385212"/>
                  <a:gd name="connsiteY9" fmla="*/ 2254225 h 3378251"/>
                  <a:gd name="connsiteX10" fmla="*/ 1475156 w 2385212"/>
                  <a:gd name="connsiteY10" fmla="*/ 2239823 h 3378251"/>
                  <a:gd name="connsiteX11" fmla="*/ 1399718 w 2385212"/>
                  <a:gd name="connsiteY11" fmla="*/ 2294001 h 3378251"/>
                  <a:gd name="connsiteX12" fmla="*/ 1272845 w 2385212"/>
                  <a:gd name="connsiteY12" fmla="*/ 2036826 h 3378251"/>
                  <a:gd name="connsiteX13" fmla="*/ 1105510 w 2385212"/>
                  <a:gd name="connsiteY13" fmla="*/ 1951787 h 3378251"/>
                  <a:gd name="connsiteX14" fmla="*/ 944347 w 2385212"/>
                  <a:gd name="connsiteY14" fmla="*/ 2030654 h 3378251"/>
                  <a:gd name="connsiteX15" fmla="*/ 829818 w 2385212"/>
                  <a:gd name="connsiteY15" fmla="*/ 1872234 h 3378251"/>
                  <a:gd name="connsiteX16" fmla="*/ 1094537 w 2385212"/>
                  <a:gd name="connsiteY16" fmla="*/ 1762506 h 3378251"/>
                  <a:gd name="connsiteX17" fmla="*/ 1164488 w 2385212"/>
                  <a:gd name="connsiteY17" fmla="*/ 1465555 h 3378251"/>
                  <a:gd name="connsiteX18" fmla="*/ 1025957 w 2385212"/>
                  <a:gd name="connsiteY18" fmla="*/ 1309878 h 3378251"/>
                  <a:gd name="connsiteX19" fmla="*/ 1016356 w 2385212"/>
                  <a:gd name="connsiteY19" fmla="*/ 953262 h 3378251"/>
                  <a:gd name="connsiteX20" fmla="*/ 871652 w 2385212"/>
                  <a:gd name="connsiteY20" fmla="*/ 818160 h 3378251"/>
                  <a:gd name="connsiteX21" fmla="*/ 640537 w 2385212"/>
                  <a:gd name="connsiteY21" fmla="*/ 887425 h 3378251"/>
                  <a:gd name="connsiteX22" fmla="*/ 528752 w 2385212"/>
                  <a:gd name="connsiteY22" fmla="*/ 1113054 h 3378251"/>
                  <a:gd name="connsiteX23" fmla="*/ 444398 w 2385212"/>
                  <a:gd name="connsiteY23" fmla="*/ 949833 h 3378251"/>
                  <a:gd name="connsiteX24" fmla="*/ 342214 w 2385212"/>
                  <a:gd name="connsiteY24" fmla="*/ 963549 h 3378251"/>
                  <a:gd name="connsiteX25" fmla="*/ 323012 w 2385212"/>
                  <a:gd name="connsiteY25" fmla="*/ 869595 h 3378251"/>
                  <a:gd name="connsiteX26" fmla="*/ 192710 w 2385212"/>
                  <a:gd name="connsiteY26" fmla="*/ 866166 h 3378251"/>
                  <a:gd name="connsiteX27" fmla="*/ 81610 w 2385212"/>
                  <a:gd name="connsiteY27" fmla="*/ 281178 h 3378251"/>
                  <a:gd name="connsiteX28" fmla="*/ 0 w 2385212"/>
                  <a:gd name="connsiteY28" fmla="*/ 222199 h 3378251"/>
                  <a:gd name="connsiteX29" fmla="*/ 0 w 2385212"/>
                  <a:gd name="connsiteY29" fmla="*/ 3206801 h 3378251"/>
                  <a:gd name="connsiteX30" fmla="*/ 171450 w 2385212"/>
                  <a:gd name="connsiteY30" fmla="*/ 3378251 h 3378251"/>
                  <a:gd name="connsiteX31" fmla="*/ 2213763 w 2385212"/>
                  <a:gd name="connsiteY31" fmla="*/ 3378251 h 3378251"/>
                  <a:gd name="connsiteX32" fmla="*/ 2385213 w 2385212"/>
                  <a:gd name="connsiteY32" fmla="*/ 3206801 h 3378251"/>
                  <a:gd name="connsiteX33" fmla="*/ 2385213 w 2385212"/>
                  <a:gd name="connsiteY33" fmla="*/ 0 h 3378251"/>
                  <a:gd name="connsiteX34" fmla="*/ 2237080 w 2385212"/>
                  <a:gd name="connsiteY34" fmla="*/ 126873 h 3378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385212" h="3378251">
                    <a:moveTo>
                      <a:pt x="2237080" y="126873"/>
                    </a:moveTo>
                    <a:cubicBezTo>
                      <a:pt x="2154784" y="231115"/>
                      <a:pt x="2114322" y="366903"/>
                      <a:pt x="2124609" y="499948"/>
                    </a:cubicBezTo>
                    <a:cubicBezTo>
                      <a:pt x="2132152" y="593903"/>
                      <a:pt x="2160270" y="698145"/>
                      <a:pt x="2211019" y="783184"/>
                    </a:cubicBezTo>
                    <a:cubicBezTo>
                      <a:pt x="2184959" y="777697"/>
                      <a:pt x="2156841" y="779755"/>
                      <a:pt x="2130095" y="783184"/>
                    </a:cubicBezTo>
                    <a:cubicBezTo>
                      <a:pt x="2025853" y="797586"/>
                      <a:pt x="1920240" y="836676"/>
                      <a:pt x="1849603" y="914857"/>
                    </a:cubicBezTo>
                    <a:cubicBezTo>
                      <a:pt x="1778965" y="993039"/>
                      <a:pt x="1750848" y="1109625"/>
                      <a:pt x="1804340" y="1200150"/>
                    </a:cubicBezTo>
                    <a:cubicBezTo>
                      <a:pt x="1644549" y="1217295"/>
                      <a:pt x="1502588" y="1346911"/>
                      <a:pt x="1471041" y="1505331"/>
                    </a:cubicBezTo>
                    <a:cubicBezTo>
                      <a:pt x="1439494" y="1663751"/>
                      <a:pt x="1514932" y="1848917"/>
                      <a:pt x="1655521" y="1927098"/>
                    </a:cubicBezTo>
                    <a:cubicBezTo>
                      <a:pt x="1591742" y="1955216"/>
                      <a:pt x="1546479" y="2022424"/>
                      <a:pt x="1543736" y="2092376"/>
                    </a:cubicBezTo>
                    <a:cubicBezTo>
                      <a:pt x="1541679" y="2146554"/>
                      <a:pt x="1556766" y="2212391"/>
                      <a:pt x="1592428" y="2254225"/>
                    </a:cubicBezTo>
                    <a:cubicBezTo>
                      <a:pt x="1557452" y="2233651"/>
                      <a:pt x="1513561" y="2227478"/>
                      <a:pt x="1475156" y="2239823"/>
                    </a:cubicBezTo>
                    <a:cubicBezTo>
                      <a:pt x="1444981" y="2249424"/>
                      <a:pt x="1418235" y="2269312"/>
                      <a:pt x="1399718" y="2294001"/>
                    </a:cubicBezTo>
                    <a:cubicBezTo>
                      <a:pt x="1409319" y="2206904"/>
                      <a:pt x="1335939" y="2119808"/>
                      <a:pt x="1272845" y="2036826"/>
                    </a:cubicBezTo>
                    <a:cubicBezTo>
                      <a:pt x="1233754" y="1985391"/>
                      <a:pt x="1169975" y="1953158"/>
                      <a:pt x="1105510" y="1951787"/>
                    </a:cubicBezTo>
                    <a:cubicBezTo>
                      <a:pt x="1041044" y="1951101"/>
                      <a:pt x="985495" y="1980590"/>
                      <a:pt x="944347" y="2030654"/>
                    </a:cubicBezTo>
                    <a:cubicBezTo>
                      <a:pt x="942975" y="1962760"/>
                      <a:pt x="894283" y="1884578"/>
                      <a:pt x="829818" y="1872234"/>
                    </a:cubicBezTo>
                    <a:cubicBezTo>
                      <a:pt x="928573" y="1878406"/>
                      <a:pt x="1029386" y="1837258"/>
                      <a:pt x="1094537" y="1762506"/>
                    </a:cubicBezTo>
                    <a:cubicBezTo>
                      <a:pt x="1163803" y="1682953"/>
                      <a:pt x="1191235" y="1567739"/>
                      <a:pt x="1164488" y="1465555"/>
                    </a:cubicBezTo>
                    <a:cubicBezTo>
                      <a:pt x="1144600" y="1388745"/>
                      <a:pt x="1104824" y="1315365"/>
                      <a:pt x="1025957" y="1309878"/>
                    </a:cubicBezTo>
                    <a:cubicBezTo>
                      <a:pt x="1089050" y="1202893"/>
                      <a:pt x="1075334" y="1062990"/>
                      <a:pt x="1016356" y="953262"/>
                    </a:cubicBezTo>
                    <a:cubicBezTo>
                      <a:pt x="984123" y="893598"/>
                      <a:pt x="936117" y="838048"/>
                      <a:pt x="871652" y="818160"/>
                    </a:cubicBezTo>
                    <a:cubicBezTo>
                      <a:pt x="791413" y="792785"/>
                      <a:pt x="702259" y="829132"/>
                      <a:pt x="640537" y="887425"/>
                    </a:cubicBezTo>
                    <a:cubicBezTo>
                      <a:pt x="579501" y="945718"/>
                      <a:pt x="566471" y="1036930"/>
                      <a:pt x="528752" y="1113054"/>
                    </a:cubicBezTo>
                    <a:cubicBezTo>
                      <a:pt x="548640" y="1047903"/>
                      <a:pt x="508863" y="970407"/>
                      <a:pt x="444398" y="949833"/>
                    </a:cubicBezTo>
                    <a:cubicBezTo>
                      <a:pt x="406679" y="937489"/>
                      <a:pt x="369646" y="943661"/>
                      <a:pt x="342214" y="963549"/>
                    </a:cubicBezTo>
                    <a:cubicBezTo>
                      <a:pt x="350444" y="931317"/>
                      <a:pt x="344957" y="894969"/>
                      <a:pt x="323012" y="869595"/>
                    </a:cubicBezTo>
                    <a:cubicBezTo>
                      <a:pt x="283921" y="825018"/>
                      <a:pt x="229057" y="819531"/>
                      <a:pt x="192710" y="866166"/>
                    </a:cubicBezTo>
                    <a:cubicBezTo>
                      <a:pt x="285293" y="674827"/>
                      <a:pt x="237972" y="425196"/>
                      <a:pt x="81610" y="281178"/>
                    </a:cubicBezTo>
                    <a:cubicBezTo>
                      <a:pt x="56921" y="258547"/>
                      <a:pt x="29489" y="238659"/>
                      <a:pt x="0" y="222199"/>
                    </a:cubicBezTo>
                    <a:lnTo>
                      <a:pt x="0" y="3206801"/>
                    </a:lnTo>
                    <a:cubicBezTo>
                      <a:pt x="0" y="3301441"/>
                      <a:pt x="76809" y="3378251"/>
                      <a:pt x="171450" y="3378251"/>
                    </a:cubicBezTo>
                    <a:lnTo>
                      <a:pt x="2213763" y="3378251"/>
                    </a:lnTo>
                    <a:cubicBezTo>
                      <a:pt x="2308403" y="3378251"/>
                      <a:pt x="2385213" y="3301441"/>
                      <a:pt x="2385213" y="3206801"/>
                    </a:cubicBezTo>
                    <a:lnTo>
                      <a:pt x="2385213" y="0"/>
                    </a:lnTo>
                    <a:cubicBezTo>
                      <a:pt x="2328291" y="31547"/>
                      <a:pt x="2277542" y="75438"/>
                      <a:pt x="2237080" y="126873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777C1BF-E508-1437-8650-406861F4F469}"/>
                  </a:ext>
                </a:extLst>
              </p:cNvPr>
              <p:cNvSpPr/>
              <p:nvPr/>
            </p:nvSpPr>
            <p:spPr>
              <a:xfrm>
                <a:off x="8407778" y="2864389"/>
                <a:ext cx="1333204" cy="1166828"/>
              </a:xfrm>
              <a:custGeom>
                <a:avLst/>
                <a:gdLst>
                  <a:gd name="connsiteX0" fmla="*/ 818701 w 1333204"/>
                  <a:gd name="connsiteY0" fmla="*/ 51632 h 1166828"/>
                  <a:gd name="connsiteX1" fmla="*/ 669882 w 1333204"/>
                  <a:gd name="connsiteY1" fmla="*/ 12541 h 1166828"/>
                  <a:gd name="connsiteX2" fmla="*/ 475801 w 1333204"/>
                  <a:gd name="connsiteY2" fmla="*/ 122269 h 1166828"/>
                  <a:gd name="connsiteX3" fmla="*/ 350299 w 1333204"/>
                  <a:gd name="connsiteY3" fmla="*/ 316350 h 1166828"/>
                  <a:gd name="connsiteX4" fmla="*/ 254287 w 1333204"/>
                  <a:gd name="connsiteY4" fmla="*/ 489858 h 1166828"/>
                  <a:gd name="connsiteX5" fmla="*/ 117127 w 1333204"/>
                  <a:gd name="connsiteY5" fmla="*/ 622217 h 1166828"/>
                  <a:gd name="connsiteX6" fmla="*/ 541 w 1333204"/>
                  <a:gd name="connsiteY6" fmla="*/ 814241 h 1166828"/>
                  <a:gd name="connsiteX7" fmla="*/ 1090963 w 1333204"/>
                  <a:gd name="connsiteY7" fmla="*/ 1129709 h 1166828"/>
                  <a:gd name="connsiteX8" fmla="*/ 1291903 w 1333204"/>
                  <a:gd name="connsiteY8" fmla="*/ 704513 h 1166828"/>
                  <a:gd name="connsiteX9" fmla="*/ 1184233 w 1333204"/>
                  <a:gd name="connsiteY9" fmla="*/ 567353 h 1166828"/>
                  <a:gd name="connsiteX10" fmla="*/ 1129369 w 1333204"/>
                  <a:gd name="connsiteY10" fmla="*/ 414420 h 1166828"/>
                  <a:gd name="connsiteX11" fmla="*/ 1028556 w 1333204"/>
                  <a:gd name="connsiteY11" fmla="*/ 263544 h 1166828"/>
                  <a:gd name="connsiteX12" fmla="*/ 905112 w 1333204"/>
                  <a:gd name="connsiteY12" fmla="*/ 66719 h 1166828"/>
                  <a:gd name="connsiteX13" fmla="*/ 818701 w 1333204"/>
                  <a:gd name="connsiteY13" fmla="*/ 51632 h 116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3204" h="1166828">
                    <a:moveTo>
                      <a:pt x="818701" y="51632"/>
                    </a:moveTo>
                    <a:cubicBezTo>
                      <a:pt x="818701" y="51632"/>
                      <a:pt x="738462" y="-30664"/>
                      <a:pt x="669882" y="12541"/>
                    </a:cubicBezTo>
                    <a:cubicBezTo>
                      <a:pt x="601302" y="55746"/>
                      <a:pt x="459342" y="58490"/>
                      <a:pt x="475801" y="122269"/>
                    </a:cubicBezTo>
                    <a:cubicBezTo>
                      <a:pt x="491574" y="186048"/>
                      <a:pt x="311209" y="229940"/>
                      <a:pt x="350299" y="316350"/>
                    </a:cubicBezTo>
                    <a:cubicBezTo>
                      <a:pt x="389390" y="403447"/>
                      <a:pt x="327668" y="465169"/>
                      <a:pt x="254287" y="489858"/>
                    </a:cubicBezTo>
                    <a:cubicBezTo>
                      <a:pt x="180907" y="515232"/>
                      <a:pt x="64321" y="517290"/>
                      <a:pt x="117127" y="622217"/>
                    </a:cubicBezTo>
                    <a:cubicBezTo>
                      <a:pt x="169934" y="727145"/>
                      <a:pt x="-11117" y="731945"/>
                      <a:pt x="541" y="814241"/>
                    </a:cubicBezTo>
                    <a:cubicBezTo>
                      <a:pt x="12200" y="896537"/>
                      <a:pt x="789211" y="1287443"/>
                      <a:pt x="1090963" y="1129709"/>
                    </a:cubicBezTo>
                    <a:cubicBezTo>
                      <a:pt x="1392715" y="971975"/>
                      <a:pt x="1349510" y="740861"/>
                      <a:pt x="1291903" y="704513"/>
                    </a:cubicBezTo>
                    <a:cubicBezTo>
                      <a:pt x="1234296" y="668166"/>
                      <a:pt x="1191091" y="663365"/>
                      <a:pt x="1184233" y="567353"/>
                    </a:cubicBezTo>
                    <a:cubicBezTo>
                      <a:pt x="1177375" y="471341"/>
                      <a:pt x="1191091" y="466541"/>
                      <a:pt x="1129369" y="414420"/>
                    </a:cubicBezTo>
                    <a:cubicBezTo>
                      <a:pt x="1067647" y="361613"/>
                      <a:pt x="1038157" y="341039"/>
                      <a:pt x="1028556" y="263544"/>
                    </a:cubicBezTo>
                    <a:cubicBezTo>
                      <a:pt x="1016212" y="159302"/>
                      <a:pt x="953118" y="112668"/>
                      <a:pt x="905112" y="66719"/>
                    </a:cubicBezTo>
                    <a:cubicBezTo>
                      <a:pt x="857791" y="22142"/>
                      <a:pt x="818701" y="51632"/>
                      <a:pt x="818701" y="51632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356E0201-95F3-AD78-038E-154F99FD6B53}"/>
                  </a:ext>
                </a:extLst>
              </p:cNvPr>
              <p:cNvSpPr/>
              <p:nvPr/>
            </p:nvSpPr>
            <p:spPr>
              <a:xfrm>
                <a:off x="8040045" y="3571501"/>
                <a:ext cx="2385212" cy="1801741"/>
              </a:xfrm>
              <a:custGeom>
                <a:avLst/>
                <a:gdLst>
                  <a:gd name="connsiteX0" fmla="*/ 2213763 w 2385212"/>
                  <a:gd name="connsiteY0" fmla="*/ 1801741 h 1801741"/>
                  <a:gd name="connsiteX1" fmla="*/ 2385213 w 2385212"/>
                  <a:gd name="connsiteY1" fmla="*/ 1630291 h 1801741"/>
                  <a:gd name="connsiteX2" fmla="*/ 2385213 w 2385212"/>
                  <a:gd name="connsiteY2" fmla="*/ 237431 h 1801741"/>
                  <a:gd name="connsiteX3" fmla="*/ 1335253 w 2385212"/>
                  <a:gd name="connsiteY3" fmla="*/ 161307 h 1801741"/>
                  <a:gd name="connsiteX4" fmla="*/ 216027 w 2385212"/>
                  <a:gd name="connsiteY4" fmla="*/ 20033 h 1801741"/>
                  <a:gd name="connsiteX5" fmla="*/ 0 w 2385212"/>
                  <a:gd name="connsiteY5" fmla="*/ 172966 h 1801741"/>
                  <a:gd name="connsiteX6" fmla="*/ 0 w 2385212"/>
                  <a:gd name="connsiteY6" fmla="*/ 1630291 h 1801741"/>
                  <a:gd name="connsiteX7" fmla="*/ 171450 w 2385212"/>
                  <a:gd name="connsiteY7" fmla="*/ 1801741 h 1801741"/>
                  <a:gd name="connsiteX8" fmla="*/ 2213763 w 2385212"/>
                  <a:gd name="connsiteY8" fmla="*/ 1801741 h 1801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5212" h="1801741">
                    <a:moveTo>
                      <a:pt x="2213763" y="1801741"/>
                    </a:moveTo>
                    <a:cubicBezTo>
                      <a:pt x="2308403" y="1801741"/>
                      <a:pt x="2385213" y="1724931"/>
                      <a:pt x="2385213" y="1630291"/>
                    </a:cubicBezTo>
                    <a:lnTo>
                      <a:pt x="2385213" y="237431"/>
                    </a:lnTo>
                    <a:cubicBezTo>
                      <a:pt x="2187016" y="76268"/>
                      <a:pt x="1862633" y="17975"/>
                      <a:pt x="1335253" y="161307"/>
                    </a:cubicBezTo>
                    <a:cubicBezTo>
                      <a:pt x="934745" y="270350"/>
                      <a:pt x="604876" y="-86266"/>
                      <a:pt x="216027" y="20033"/>
                    </a:cubicBezTo>
                    <a:cubicBezTo>
                      <a:pt x="129616" y="43350"/>
                      <a:pt x="57607" y="96842"/>
                      <a:pt x="0" y="172966"/>
                    </a:cubicBezTo>
                    <a:lnTo>
                      <a:pt x="0" y="1630291"/>
                    </a:lnTo>
                    <a:cubicBezTo>
                      <a:pt x="0" y="1724931"/>
                      <a:pt x="76809" y="1801741"/>
                      <a:pt x="171450" y="1801741"/>
                    </a:cubicBezTo>
                    <a:lnTo>
                      <a:pt x="2213763" y="1801741"/>
                    </a:ln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0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6" name="Graphic 78">
                <a:extLst>
                  <a:ext uri="{FF2B5EF4-FFF2-40B4-BE49-F238E27FC236}">
                    <a16:creationId xmlns:a16="http://schemas.microsoft.com/office/drawing/2014/main" id="{9D866D4B-8FB9-0389-B9ED-FD8A48A64ED8}"/>
                  </a:ext>
                </a:extLst>
              </p:cNvPr>
              <p:cNvGrpSpPr/>
              <p:nvPr/>
            </p:nvGrpSpPr>
            <p:grpSpPr>
              <a:xfrm>
                <a:off x="8931703" y="2932526"/>
                <a:ext cx="661958" cy="1047877"/>
                <a:chOff x="8931703" y="2932526"/>
                <a:chExt cx="661958" cy="1047877"/>
              </a:xfrm>
            </p:grpSpPr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8C7575EE-F5EA-DC95-D843-A662006547E2}"/>
                    </a:ext>
                  </a:extLst>
                </p:cNvPr>
                <p:cNvSpPr/>
                <p:nvPr/>
              </p:nvSpPr>
              <p:spPr>
                <a:xfrm>
                  <a:off x="8990349" y="3029593"/>
                  <a:ext cx="603312" cy="950811"/>
                </a:xfrm>
                <a:custGeom>
                  <a:avLst/>
                  <a:gdLst>
                    <a:gd name="connsiteX0" fmla="*/ 378777 w 603312"/>
                    <a:gd name="connsiteY0" fmla="*/ 703216 h 950811"/>
                    <a:gd name="connsiteX1" fmla="*/ 153834 w 603312"/>
                    <a:gd name="connsiteY1" fmla="*/ 242359 h 950811"/>
                    <a:gd name="connsiteX2" fmla="*/ 44106 w 603312"/>
                    <a:gd name="connsiteY2" fmla="*/ 46220 h 950811"/>
                    <a:gd name="connsiteX3" fmla="*/ 41363 w 603312"/>
                    <a:gd name="connsiteY3" fmla="*/ 699787 h 950811"/>
                    <a:gd name="connsiteX4" fmla="*/ 538568 w 603312"/>
                    <a:gd name="connsiteY4" fmla="*/ 923358 h 950811"/>
                    <a:gd name="connsiteX5" fmla="*/ 378777 w 603312"/>
                    <a:gd name="connsiteY5" fmla="*/ 703216 h 95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312" h="950811">
                      <a:moveTo>
                        <a:pt x="378777" y="703216"/>
                      </a:moveTo>
                      <a:cubicBezTo>
                        <a:pt x="295109" y="627778"/>
                        <a:pt x="178523" y="482388"/>
                        <a:pt x="153834" y="242359"/>
                      </a:cubicBezTo>
                      <a:cubicBezTo>
                        <a:pt x="114743" y="-142375"/>
                        <a:pt x="44106" y="46220"/>
                        <a:pt x="44106" y="46220"/>
                      </a:cubicBezTo>
                      <a:cubicBezTo>
                        <a:pt x="44106" y="46220"/>
                        <a:pt x="-53278" y="435068"/>
                        <a:pt x="41363" y="699787"/>
                      </a:cubicBezTo>
                      <a:cubicBezTo>
                        <a:pt x="41363" y="699787"/>
                        <a:pt x="239559" y="1049545"/>
                        <a:pt x="538568" y="923358"/>
                      </a:cubicBezTo>
                      <a:cubicBezTo>
                        <a:pt x="749109" y="834204"/>
                        <a:pt x="378777" y="703216"/>
                        <a:pt x="378777" y="703216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713FE73D-DEF8-E125-80FA-952E88938BF8}"/>
                    </a:ext>
                  </a:extLst>
                </p:cNvPr>
                <p:cNvSpPr/>
                <p:nvPr/>
              </p:nvSpPr>
              <p:spPr>
                <a:xfrm>
                  <a:off x="8989878" y="3244672"/>
                  <a:ext cx="245516" cy="322173"/>
                </a:xfrm>
                <a:custGeom>
                  <a:avLst/>
                  <a:gdLst>
                    <a:gd name="connsiteX0" fmla="*/ 0 w 245516"/>
                    <a:gd name="connsiteY0" fmla="*/ 206959 h 322173"/>
                    <a:gd name="connsiteX1" fmla="*/ 245516 w 245516"/>
                    <a:gd name="connsiteY1" fmla="*/ 322173 h 322173"/>
                    <a:gd name="connsiteX2" fmla="*/ 245516 w 245516"/>
                    <a:gd name="connsiteY2" fmla="*/ 322173 h 322173"/>
                    <a:gd name="connsiteX3" fmla="*/ 178994 w 245516"/>
                    <a:gd name="connsiteY3" fmla="*/ 123978 h 322173"/>
                    <a:gd name="connsiteX4" fmla="*/ 8229 w 245516"/>
                    <a:gd name="connsiteY4" fmla="*/ 55398 h 322173"/>
                    <a:gd name="connsiteX5" fmla="*/ 0 w 245516"/>
                    <a:gd name="connsiteY5" fmla="*/ 206959 h 322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5516" h="322173">
                      <a:moveTo>
                        <a:pt x="0" y="206959"/>
                      </a:moveTo>
                      <a:cubicBezTo>
                        <a:pt x="45948" y="269367"/>
                        <a:pt x="118643" y="319431"/>
                        <a:pt x="245516" y="322173"/>
                      </a:cubicBezTo>
                      <a:cubicBezTo>
                        <a:pt x="245516" y="322173"/>
                        <a:pt x="245516" y="322173"/>
                        <a:pt x="245516" y="322173"/>
                      </a:cubicBezTo>
                      <a:cubicBezTo>
                        <a:pt x="222199" y="281025"/>
                        <a:pt x="196824" y="195301"/>
                        <a:pt x="178994" y="123978"/>
                      </a:cubicBezTo>
                      <a:cubicBezTo>
                        <a:pt x="163220" y="62941"/>
                        <a:pt x="21945" y="-77648"/>
                        <a:pt x="8229" y="55398"/>
                      </a:cubicBezTo>
                      <a:cubicBezTo>
                        <a:pt x="3429" y="103404"/>
                        <a:pt x="0" y="154839"/>
                        <a:pt x="0" y="206959"/>
                      </a:cubicBez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F98C60D6-DA42-9BAC-2FFD-46D1B6883E96}"/>
                    </a:ext>
                  </a:extLst>
                </p:cNvPr>
                <p:cNvSpPr/>
                <p:nvPr/>
              </p:nvSpPr>
              <p:spPr>
                <a:xfrm>
                  <a:off x="8931703" y="2932526"/>
                  <a:ext cx="477974" cy="626891"/>
                </a:xfrm>
                <a:custGeom>
                  <a:avLst/>
                  <a:gdLst>
                    <a:gd name="connsiteX0" fmla="*/ 377758 w 477974"/>
                    <a:gd name="connsiteY0" fmla="*/ 625404 h 626891"/>
                    <a:gd name="connsiteX1" fmla="*/ 97266 w 477974"/>
                    <a:gd name="connsiteY1" fmla="*/ 445724 h 626891"/>
                    <a:gd name="connsiteX2" fmla="*/ 4683 w 477974"/>
                    <a:gd name="connsiteY2" fmla="*/ 362742 h 626891"/>
                    <a:gd name="connsiteX3" fmla="*/ 69834 w 477974"/>
                    <a:gd name="connsiteY3" fmla="*/ 290733 h 626891"/>
                    <a:gd name="connsiteX4" fmla="*/ 222767 w 477974"/>
                    <a:gd name="connsiteY4" fmla="*/ 640 h 626891"/>
                    <a:gd name="connsiteX5" fmla="*/ 377758 w 477974"/>
                    <a:gd name="connsiteY5" fmla="*/ 625404 h 6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7974" h="626891">
                      <a:moveTo>
                        <a:pt x="377758" y="625404"/>
                      </a:moveTo>
                      <a:cubicBezTo>
                        <a:pt x="305063" y="636377"/>
                        <a:pt x="223453" y="587685"/>
                        <a:pt x="97266" y="445724"/>
                      </a:cubicBezTo>
                      <a:cubicBezTo>
                        <a:pt x="97266" y="445724"/>
                        <a:pt x="29372" y="452582"/>
                        <a:pt x="4683" y="362742"/>
                      </a:cubicBezTo>
                      <a:cubicBezTo>
                        <a:pt x="-21378" y="266730"/>
                        <a:pt x="69834" y="290733"/>
                        <a:pt x="69834" y="290733"/>
                      </a:cubicBezTo>
                      <a:cubicBezTo>
                        <a:pt x="69834" y="290733"/>
                        <a:pt x="76006" y="-15820"/>
                        <a:pt x="222767" y="640"/>
                      </a:cubicBezTo>
                      <a:cubicBezTo>
                        <a:pt x="617102" y="45902"/>
                        <a:pt x="457311" y="613059"/>
                        <a:pt x="377758" y="625404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B8D7E504-D97B-6B96-4EBB-77D5636509EC}"/>
                  </a:ext>
                </a:extLst>
              </p:cNvPr>
              <p:cNvSpPr/>
              <p:nvPr/>
            </p:nvSpPr>
            <p:spPr>
              <a:xfrm>
                <a:off x="9531896" y="3279664"/>
                <a:ext cx="378870" cy="363964"/>
              </a:xfrm>
              <a:custGeom>
                <a:avLst/>
                <a:gdLst>
                  <a:gd name="connsiteX0" fmla="*/ 371468 w 378870"/>
                  <a:gd name="connsiteY0" fmla="*/ 222716 h 363964"/>
                  <a:gd name="connsiteX1" fmla="*/ 227450 w 378870"/>
                  <a:gd name="connsiteY1" fmla="*/ 115731 h 363964"/>
                  <a:gd name="connsiteX2" fmla="*/ 172586 w 378870"/>
                  <a:gd name="connsiteY2" fmla="*/ 145906 h 363964"/>
                  <a:gd name="connsiteX3" fmla="*/ 85489 w 378870"/>
                  <a:gd name="connsiteY3" fmla="*/ 1888 h 363964"/>
                  <a:gd name="connsiteX4" fmla="*/ 138982 w 378870"/>
                  <a:gd name="connsiteY4" fmla="*/ 152764 h 363964"/>
                  <a:gd name="connsiteX5" fmla="*/ 1822 w 378870"/>
                  <a:gd name="connsiteY5" fmla="*/ 86927 h 363964"/>
                  <a:gd name="connsiteX6" fmla="*/ 131438 w 378870"/>
                  <a:gd name="connsiteY6" fmla="*/ 191855 h 363964"/>
                  <a:gd name="connsiteX7" fmla="*/ 286429 w 378870"/>
                  <a:gd name="connsiteY7" fmla="*/ 355075 h 363964"/>
                  <a:gd name="connsiteX8" fmla="*/ 371468 w 378870"/>
                  <a:gd name="connsiteY8" fmla="*/ 222716 h 36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870" h="363964">
                    <a:moveTo>
                      <a:pt x="371468" y="222716"/>
                    </a:moveTo>
                    <a:cubicBezTo>
                      <a:pt x="371468" y="222716"/>
                      <a:pt x="269970" y="102701"/>
                      <a:pt x="227450" y="115731"/>
                    </a:cubicBezTo>
                    <a:cubicBezTo>
                      <a:pt x="204133" y="123275"/>
                      <a:pt x="182873" y="130133"/>
                      <a:pt x="172586" y="145906"/>
                    </a:cubicBezTo>
                    <a:cubicBezTo>
                      <a:pt x="172586" y="145906"/>
                      <a:pt x="104692" y="-19372"/>
                      <a:pt x="85489" y="1888"/>
                    </a:cubicBezTo>
                    <a:cubicBezTo>
                      <a:pt x="65601" y="23148"/>
                      <a:pt x="138982" y="152764"/>
                      <a:pt x="138982" y="152764"/>
                    </a:cubicBezTo>
                    <a:cubicBezTo>
                      <a:pt x="138982" y="152764"/>
                      <a:pt x="21710" y="54695"/>
                      <a:pt x="1822" y="86927"/>
                    </a:cubicBezTo>
                    <a:cubicBezTo>
                      <a:pt x="-18067" y="119160"/>
                      <a:pt x="131438" y="191855"/>
                      <a:pt x="131438" y="191855"/>
                    </a:cubicBezTo>
                    <a:cubicBezTo>
                      <a:pt x="131438" y="191855"/>
                      <a:pt x="156127" y="305698"/>
                      <a:pt x="286429" y="355075"/>
                    </a:cubicBezTo>
                    <a:cubicBezTo>
                      <a:pt x="416045" y="405825"/>
                      <a:pt x="371468" y="222716"/>
                      <a:pt x="371468" y="222716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79FBF25-6589-D695-1FCA-82D0BF61BF7F}"/>
                  </a:ext>
                </a:extLst>
              </p:cNvPr>
              <p:cNvSpPr/>
              <p:nvPr/>
            </p:nvSpPr>
            <p:spPr>
              <a:xfrm>
                <a:off x="9770552" y="3486660"/>
                <a:ext cx="654705" cy="895601"/>
              </a:xfrm>
              <a:custGeom>
                <a:avLst/>
                <a:gdLst>
                  <a:gd name="connsiteX0" fmla="*/ 654706 w 654705"/>
                  <a:gd name="connsiteY0" fmla="*/ 234490 h 895601"/>
                  <a:gd name="connsiteX1" fmla="*/ 132812 w 654705"/>
                  <a:gd name="connsiteY1" fmla="*/ 14348 h 895601"/>
                  <a:gd name="connsiteX2" fmla="*/ 120468 w 654705"/>
                  <a:gd name="connsiteY2" fmla="*/ 233118 h 895601"/>
                  <a:gd name="connsiteX3" fmla="*/ 654706 w 654705"/>
                  <a:gd name="connsiteY3" fmla="*/ 895601 h 895601"/>
                  <a:gd name="connsiteX4" fmla="*/ 654706 w 654705"/>
                  <a:gd name="connsiteY4" fmla="*/ 234490 h 895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705" h="895601">
                    <a:moveTo>
                      <a:pt x="654706" y="234490"/>
                    </a:moveTo>
                    <a:cubicBezTo>
                      <a:pt x="434564" y="132991"/>
                      <a:pt x="219223" y="44523"/>
                      <a:pt x="132812" y="14348"/>
                    </a:cubicBezTo>
                    <a:cubicBezTo>
                      <a:pt x="-29723" y="-41888"/>
                      <a:pt x="-53726" y="74698"/>
                      <a:pt x="120468" y="233118"/>
                    </a:cubicBezTo>
                    <a:cubicBezTo>
                      <a:pt x="354325" y="447088"/>
                      <a:pt x="455824" y="665858"/>
                      <a:pt x="654706" y="895601"/>
                    </a:cubicBezTo>
                    <a:lnTo>
                      <a:pt x="654706" y="234490"/>
                    </a:ln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F024E4EF-7CAF-1FF9-4EFB-1E2F20270E6D}"/>
                  </a:ext>
                </a:extLst>
              </p:cNvPr>
              <p:cNvSpPr/>
              <p:nvPr/>
            </p:nvSpPr>
            <p:spPr>
              <a:xfrm>
                <a:off x="8947331" y="2922879"/>
                <a:ext cx="467272" cy="335656"/>
              </a:xfrm>
              <a:custGeom>
                <a:avLst/>
                <a:gdLst>
                  <a:gd name="connsiteX0" fmla="*/ 375160 w 467272"/>
                  <a:gd name="connsiteY0" fmla="*/ 139903 h 335656"/>
                  <a:gd name="connsiteX1" fmla="*/ 342928 w 467272"/>
                  <a:gd name="connsiteY1" fmla="*/ 206426 h 335656"/>
                  <a:gd name="connsiteX2" fmla="*/ 238000 w 467272"/>
                  <a:gd name="connsiteY2" fmla="*/ 222199 h 335656"/>
                  <a:gd name="connsiteX3" fmla="*/ 167363 w 467272"/>
                  <a:gd name="connsiteY3" fmla="*/ 292836 h 335656"/>
                  <a:gd name="connsiteX4" fmla="*/ 91925 w 467272"/>
                  <a:gd name="connsiteY4" fmla="*/ 308610 h 335656"/>
                  <a:gd name="connsiteX5" fmla="*/ 54892 w 467272"/>
                  <a:gd name="connsiteY5" fmla="*/ 300380 h 335656"/>
                  <a:gd name="connsiteX6" fmla="*/ 4828 w 467272"/>
                  <a:gd name="connsiteY6" fmla="*/ 159791 h 335656"/>
                  <a:gd name="connsiteX7" fmla="*/ 171478 w 467272"/>
                  <a:gd name="connsiteY7" fmla="*/ 0 h 335656"/>
                  <a:gd name="connsiteX8" fmla="*/ 386133 w 467272"/>
                  <a:gd name="connsiteY8" fmla="*/ 56921 h 335656"/>
                  <a:gd name="connsiteX9" fmla="*/ 466372 w 467272"/>
                  <a:gd name="connsiteY9" fmla="*/ 237287 h 335656"/>
                  <a:gd name="connsiteX10" fmla="*/ 430024 w 467272"/>
                  <a:gd name="connsiteY10" fmla="*/ 225628 h 335656"/>
                  <a:gd name="connsiteX11" fmla="*/ 375160 w 467272"/>
                  <a:gd name="connsiteY11" fmla="*/ 139903 h 33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7272" h="335656">
                    <a:moveTo>
                      <a:pt x="375160" y="139903"/>
                    </a:moveTo>
                    <a:cubicBezTo>
                      <a:pt x="375160" y="139903"/>
                      <a:pt x="393677" y="185852"/>
                      <a:pt x="342928" y="206426"/>
                    </a:cubicBezTo>
                    <a:cubicBezTo>
                      <a:pt x="292864" y="227000"/>
                      <a:pt x="267490" y="183794"/>
                      <a:pt x="238000" y="222199"/>
                    </a:cubicBezTo>
                    <a:cubicBezTo>
                      <a:pt x="208511" y="261290"/>
                      <a:pt x="198910" y="309296"/>
                      <a:pt x="167363" y="292836"/>
                    </a:cubicBezTo>
                    <a:cubicBezTo>
                      <a:pt x="135130" y="277063"/>
                      <a:pt x="107698" y="272262"/>
                      <a:pt x="91925" y="308610"/>
                    </a:cubicBezTo>
                    <a:cubicBezTo>
                      <a:pt x="76152" y="344957"/>
                      <a:pt x="63807" y="347015"/>
                      <a:pt x="54892" y="300380"/>
                    </a:cubicBezTo>
                    <a:cubicBezTo>
                      <a:pt x="45976" y="253746"/>
                      <a:pt x="-17803" y="207797"/>
                      <a:pt x="4828" y="159791"/>
                    </a:cubicBezTo>
                    <a:cubicBezTo>
                      <a:pt x="27460" y="111785"/>
                      <a:pt x="128272" y="0"/>
                      <a:pt x="171478" y="0"/>
                    </a:cubicBezTo>
                    <a:cubicBezTo>
                      <a:pt x="214683" y="0"/>
                      <a:pt x="347728" y="13716"/>
                      <a:pt x="386133" y="56921"/>
                    </a:cubicBezTo>
                    <a:cubicBezTo>
                      <a:pt x="425224" y="100127"/>
                      <a:pt x="459514" y="198882"/>
                      <a:pt x="466372" y="237287"/>
                    </a:cubicBezTo>
                    <a:cubicBezTo>
                      <a:pt x="473230" y="276377"/>
                      <a:pt x="438940" y="253060"/>
                      <a:pt x="430024" y="225628"/>
                    </a:cubicBezTo>
                    <a:cubicBezTo>
                      <a:pt x="419737" y="196139"/>
                      <a:pt x="418366" y="141960"/>
                      <a:pt x="375160" y="139903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A03CD2-DB97-ECCD-DFC8-5BF13A55C6AE}"/>
                  </a:ext>
                </a:extLst>
              </p:cNvPr>
              <p:cNvSpPr/>
              <p:nvPr/>
            </p:nvSpPr>
            <p:spPr>
              <a:xfrm>
                <a:off x="9698996" y="3415881"/>
                <a:ext cx="85207" cy="126961"/>
              </a:xfrm>
              <a:custGeom>
                <a:avLst/>
                <a:gdLst>
                  <a:gd name="connsiteX0" fmla="*/ 80239 w 85207"/>
                  <a:gd name="connsiteY0" fmla="*/ 88557 h 126961"/>
                  <a:gd name="connsiteX1" fmla="*/ 63094 w 85207"/>
                  <a:gd name="connsiteY1" fmla="*/ 74841 h 126961"/>
                  <a:gd name="connsiteX2" fmla="*/ 52121 w 85207"/>
                  <a:gd name="connsiteY2" fmla="*/ 72784 h 126961"/>
                  <a:gd name="connsiteX3" fmla="*/ 50063 w 85207"/>
                  <a:gd name="connsiteY3" fmla="*/ 72784 h 126961"/>
                  <a:gd name="connsiteX4" fmla="*/ 57607 w 85207"/>
                  <a:gd name="connsiteY4" fmla="*/ 35065 h 126961"/>
                  <a:gd name="connsiteX5" fmla="*/ 57607 w 85207"/>
                  <a:gd name="connsiteY5" fmla="*/ 22720 h 126961"/>
                  <a:gd name="connsiteX6" fmla="*/ 54178 w 85207"/>
                  <a:gd name="connsiteY6" fmla="*/ 9004 h 126961"/>
                  <a:gd name="connsiteX7" fmla="*/ 48692 w 85207"/>
                  <a:gd name="connsiteY7" fmla="*/ 2832 h 126961"/>
                  <a:gd name="connsiteX8" fmla="*/ 40462 w 85207"/>
                  <a:gd name="connsiteY8" fmla="*/ 89 h 126961"/>
                  <a:gd name="connsiteX9" fmla="*/ 25375 w 85207"/>
                  <a:gd name="connsiteY9" fmla="*/ 5575 h 126961"/>
                  <a:gd name="connsiteX10" fmla="*/ 12344 w 85207"/>
                  <a:gd name="connsiteY10" fmla="*/ 26835 h 126961"/>
                  <a:gd name="connsiteX11" fmla="*/ 5486 w 85207"/>
                  <a:gd name="connsiteY11" fmla="*/ 49466 h 126961"/>
                  <a:gd name="connsiteX12" fmla="*/ 0 w 85207"/>
                  <a:gd name="connsiteY12" fmla="*/ 94729 h 126961"/>
                  <a:gd name="connsiteX13" fmla="*/ 13716 w 85207"/>
                  <a:gd name="connsiteY13" fmla="*/ 51524 h 126961"/>
                  <a:gd name="connsiteX14" fmla="*/ 21946 w 85207"/>
                  <a:gd name="connsiteY14" fmla="*/ 30950 h 126961"/>
                  <a:gd name="connsiteX15" fmla="*/ 33604 w 85207"/>
                  <a:gd name="connsiteY15" fmla="*/ 14491 h 126961"/>
                  <a:gd name="connsiteX16" fmla="*/ 39091 w 85207"/>
                  <a:gd name="connsiteY16" fmla="*/ 12433 h 126961"/>
                  <a:gd name="connsiteX17" fmla="*/ 42520 w 85207"/>
                  <a:gd name="connsiteY17" fmla="*/ 15176 h 126961"/>
                  <a:gd name="connsiteX18" fmla="*/ 44577 w 85207"/>
                  <a:gd name="connsiteY18" fmla="*/ 33693 h 126961"/>
                  <a:gd name="connsiteX19" fmla="*/ 41148 w 85207"/>
                  <a:gd name="connsiteY19" fmla="*/ 54953 h 126961"/>
                  <a:gd name="connsiteX20" fmla="*/ 36347 w 85207"/>
                  <a:gd name="connsiteY20" fmla="*/ 76213 h 126961"/>
                  <a:gd name="connsiteX21" fmla="*/ 33604 w 85207"/>
                  <a:gd name="connsiteY21" fmla="*/ 85814 h 126961"/>
                  <a:gd name="connsiteX22" fmla="*/ 43205 w 85207"/>
                  <a:gd name="connsiteY22" fmla="*/ 83756 h 126961"/>
                  <a:gd name="connsiteX23" fmla="*/ 59665 w 85207"/>
                  <a:gd name="connsiteY23" fmla="*/ 83756 h 126961"/>
                  <a:gd name="connsiteX24" fmla="*/ 73381 w 85207"/>
                  <a:gd name="connsiteY24" fmla="*/ 91986 h 126961"/>
                  <a:gd name="connsiteX25" fmla="*/ 80924 w 85207"/>
                  <a:gd name="connsiteY25" fmla="*/ 107759 h 126961"/>
                  <a:gd name="connsiteX26" fmla="*/ 82982 w 85207"/>
                  <a:gd name="connsiteY26" fmla="*/ 117361 h 126961"/>
                  <a:gd name="connsiteX27" fmla="*/ 83668 w 85207"/>
                  <a:gd name="connsiteY27" fmla="*/ 126962 h 126961"/>
                  <a:gd name="connsiteX28" fmla="*/ 85039 w 85207"/>
                  <a:gd name="connsiteY28" fmla="*/ 117361 h 126961"/>
                  <a:gd name="connsiteX29" fmla="*/ 85039 w 85207"/>
                  <a:gd name="connsiteY29" fmla="*/ 107074 h 126961"/>
                  <a:gd name="connsiteX30" fmla="*/ 80239 w 85207"/>
                  <a:gd name="connsiteY30" fmla="*/ 88557 h 126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5207" h="126961">
                    <a:moveTo>
                      <a:pt x="80239" y="88557"/>
                    </a:moveTo>
                    <a:cubicBezTo>
                      <a:pt x="76124" y="82385"/>
                      <a:pt x="69952" y="77584"/>
                      <a:pt x="63094" y="74841"/>
                    </a:cubicBezTo>
                    <a:cubicBezTo>
                      <a:pt x="59665" y="73469"/>
                      <a:pt x="56236" y="72784"/>
                      <a:pt x="52121" y="72784"/>
                    </a:cubicBezTo>
                    <a:cubicBezTo>
                      <a:pt x="51435" y="72784"/>
                      <a:pt x="50749" y="72784"/>
                      <a:pt x="50063" y="72784"/>
                    </a:cubicBezTo>
                    <a:cubicBezTo>
                      <a:pt x="54178" y="60439"/>
                      <a:pt x="56921" y="48095"/>
                      <a:pt x="57607" y="35065"/>
                    </a:cubicBezTo>
                    <a:cubicBezTo>
                      <a:pt x="57607" y="30950"/>
                      <a:pt x="58293" y="26835"/>
                      <a:pt x="57607" y="22720"/>
                    </a:cubicBezTo>
                    <a:cubicBezTo>
                      <a:pt x="56921" y="18605"/>
                      <a:pt x="56236" y="13805"/>
                      <a:pt x="54178" y="9004"/>
                    </a:cubicBezTo>
                    <a:cubicBezTo>
                      <a:pt x="52807" y="6947"/>
                      <a:pt x="50749" y="4204"/>
                      <a:pt x="48692" y="2832"/>
                    </a:cubicBezTo>
                    <a:cubicBezTo>
                      <a:pt x="45949" y="775"/>
                      <a:pt x="43205" y="89"/>
                      <a:pt x="40462" y="89"/>
                    </a:cubicBezTo>
                    <a:cubicBezTo>
                      <a:pt x="34290" y="-597"/>
                      <a:pt x="28804" y="2832"/>
                      <a:pt x="25375" y="5575"/>
                    </a:cubicBezTo>
                    <a:cubicBezTo>
                      <a:pt x="18517" y="12433"/>
                      <a:pt x="15088" y="19977"/>
                      <a:pt x="12344" y="26835"/>
                    </a:cubicBezTo>
                    <a:cubicBezTo>
                      <a:pt x="9601" y="34379"/>
                      <a:pt x="7544" y="41923"/>
                      <a:pt x="5486" y="49466"/>
                    </a:cubicBezTo>
                    <a:cubicBezTo>
                      <a:pt x="2057" y="64554"/>
                      <a:pt x="0" y="79642"/>
                      <a:pt x="0" y="94729"/>
                    </a:cubicBezTo>
                    <a:cubicBezTo>
                      <a:pt x="4115" y="80327"/>
                      <a:pt x="8915" y="65926"/>
                      <a:pt x="13716" y="51524"/>
                    </a:cubicBezTo>
                    <a:cubicBezTo>
                      <a:pt x="16459" y="44666"/>
                      <a:pt x="19202" y="37808"/>
                      <a:pt x="21946" y="30950"/>
                    </a:cubicBezTo>
                    <a:cubicBezTo>
                      <a:pt x="25375" y="24778"/>
                      <a:pt x="28804" y="17920"/>
                      <a:pt x="33604" y="14491"/>
                    </a:cubicBezTo>
                    <a:cubicBezTo>
                      <a:pt x="35662" y="12433"/>
                      <a:pt x="37719" y="11747"/>
                      <a:pt x="39091" y="12433"/>
                    </a:cubicBezTo>
                    <a:cubicBezTo>
                      <a:pt x="41148" y="13119"/>
                      <a:pt x="41834" y="13119"/>
                      <a:pt x="42520" y="15176"/>
                    </a:cubicBezTo>
                    <a:cubicBezTo>
                      <a:pt x="44577" y="19291"/>
                      <a:pt x="44577" y="26835"/>
                      <a:pt x="44577" y="33693"/>
                    </a:cubicBezTo>
                    <a:cubicBezTo>
                      <a:pt x="43891" y="40551"/>
                      <a:pt x="43205" y="48095"/>
                      <a:pt x="41148" y="54953"/>
                    </a:cubicBezTo>
                    <a:cubicBezTo>
                      <a:pt x="39776" y="62497"/>
                      <a:pt x="38405" y="69355"/>
                      <a:pt x="36347" y="76213"/>
                    </a:cubicBezTo>
                    <a:lnTo>
                      <a:pt x="33604" y="85814"/>
                    </a:lnTo>
                    <a:lnTo>
                      <a:pt x="43205" y="83756"/>
                    </a:lnTo>
                    <a:cubicBezTo>
                      <a:pt x="48006" y="83071"/>
                      <a:pt x="54178" y="82385"/>
                      <a:pt x="59665" y="83756"/>
                    </a:cubicBezTo>
                    <a:cubicBezTo>
                      <a:pt x="65151" y="85128"/>
                      <a:pt x="69952" y="87871"/>
                      <a:pt x="73381" y="91986"/>
                    </a:cubicBezTo>
                    <a:cubicBezTo>
                      <a:pt x="76810" y="96101"/>
                      <a:pt x="79553" y="102273"/>
                      <a:pt x="80924" y="107759"/>
                    </a:cubicBezTo>
                    <a:cubicBezTo>
                      <a:pt x="81610" y="110503"/>
                      <a:pt x="82296" y="113932"/>
                      <a:pt x="82982" y="117361"/>
                    </a:cubicBezTo>
                    <a:lnTo>
                      <a:pt x="83668" y="126962"/>
                    </a:lnTo>
                    <a:lnTo>
                      <a:pt x="85039" y="117361"/>
                    </a:lnTo>
                    <a:cubicBezTo>
                      <a:pt x="85039" y="113932"/>
                      <a:pt x="85039" y="110503"/>
                      <a:pt x="85039" y="107074"/>
                    </a:cubicBezTo>
                    <a:cubicBezTo>
                      <a:pt x="85725" y="101587"/>
                      <a:pt x="84353" y="94729"/>
                      <a:pt x="80239" y="88557"/>
                    </a:cubicBezTo>
                    <a:close/>
                  </a:path>
                </a:pathLst>
              </a:custGeom>
              <a:solidFill>
                <a:srgbClr val="A58A1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4" name="Graphic 78">
              <a:extLst>
                <a:ext uri="{FF2B5EF4-FFF2-40B4-BE49-F238E27FC236}">
                  <a16:creationId xmlns:a16="http://schemas.microsoft.com/office/drawing/2014/main" id="{61556D0D-241D-5FFC-AB64-DF537A9A3003}"/>
                </a:ext>
              </a:extLst>
            </p:cNvPr>
            <p:cNvGrpSpPr/>
            <p:nvPr/>
          </p:nvGrpSpPr>
          <p:grpSpPr>
            <a:xfrm>
              <a:off x="8365800" y="2486025"/>
              <a:ext cx="1734388" cy="1734388"/>
              <a:chOff x="8365800" y="2486025"/>
              <a:chExt cx="1734388" cy="1734388"/>
            </a:xfrm>
            <a:solidFill>
              <a:srgbClr val="FFFFFF"/>
            </a:solidFill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029FEB68-8DFE-4D1B-110E-C3EA0E788932}"/>
                  </a:ext>
                </a:extLst>
              </p:cNvPr>
              <p:cNvSpPr/>
              <p:nvPr/>
            </p:nvSpPr>
            <p:spPr>
              <a:xfrm>
                <a:off x="8365800" y="2486025"/>
                <a:ext cx="545211" cy="545211"/>
              </a:xfrm>
              <a:custGeom>
                <a:avLst/>
                <a:gdLst>
                  <a:gd name="connsiteX0" fmla="*/ 54864 w 545211"/>
                  <a:gd name="connsiteY0" fmla="*/ 545211 h 545211"/>
                  <a:gd name="connsiteX1" fmla="*/ 0 w 545211"/>
                  <a:gd name="connsiteY1" fmla="*/ 490347 h 545211"/>
                  <a:gd name="connsiteX2" fmla="*/ 0 w 545211"/>
                  <a:gd name="connsiteY2" fmla="*/ 337414 h 545211"/>
                  <a:gd name="connsiteX3" fmla="*/ 337413 w 545211"/>
                  <a:gd name="connsiteY3" fmla="*/ 0 h 545211"/>
                  <a:gd name="connsiteX4" fmla="*/ 490347 w 545211"/>
                  <a:gd name="connsiteY4" fmla="*/ 0 h 545211"/>
                  <a:gd name="connsiteX5" fmla="*/ 545211 w 545211"/>
                  <a:gd name="connsiteY5" fmla="*/ 54864 h 545211"/>
                  <a:gd name="connsiteX6" fmla="*/ 490347 w 545211"/>
                  <a:gd name="connsiteY6" fmla="*/ 109728 h 545211"/>
                  <a:gd name="connsiteX7" fmla="*/ 337413 w 545211"/>
                  <a:gd name="connsiteY7" fmla="*/ 109728 h 545211"/>
                  <a:gd name="connsiteX8" fmla="*/ 109728 w 545211"/>
                  <a:gd name="connsiteY8" fmla="*/ 337414 h 545211"/>
                  <a:gd name="connsiteX9" fmla="*/ 109728 w 545211"/>
                  <a:gd name="connsiteY9" fmla="*/ 490347 h 545211"/>
                  <a:gd name="connsiteX10" fmla="*/ 54864 w 545211"/>
                  <a:gd name="connsiteY10" fmla="*/ 545211 h 54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211" h="545211">
                    <a:moveTo>
                      <a:pt x="54864" y="545211"/>
                    </a:moveTo>
                    <a:cubicBezTo>
                      <a:pt x="24689" y="545211"/>
                      <a:pt x="0" y="520522"/>
                      <a:pt x="0" y="490347"/>
                    </a:cubicBezTo>
                    <a:lnTo>
                      <a:pt x="0" y="337414"/>
                    </a:lnTo>
                    <a:cubicBezTo>
                      <a:pt x="0" y="151562"/>
                      <a:pt x="151562" y="0"/>
                      <a:pt x="337413" y="0"/>
                    </a:cubicBezTo>
                    <a:lnTo>
                      <a:pt x="490347" y="0"/>
                    </a:lnTo>
                    <a:cubicBezTo>
                      <a:pt x="520522" y="0"/>
                      <a:pt x="545211" y="24689"/>
                      <a:pt x="545211" y="54864"/>
                    </a:cubicBezTo>
                    <a:cubicBezTo>
                      <a:pt x="545211" y="85039"/>
                      <a:pt x="520522" y="109728"/>
                      <a:pt x="490347" y="109728"/>
                    </a:cubicBezTo>
                    <a:lnTo>
                      <a:pt x="337413" y="109728"/>
                    </a:lnTo>
                    <a:cubicBezTo>
                      <a:pt x="211912" y="109728"/>
                      <a:pt x="109728" y="211912"/>
                      <a:pt x="109728" y="337414"/>
                    </a:cubicBezTo>
                    <a:lnTo>
                      <a:pt x="109728" y="490347"/>
                    </a:lnTo>
                    <a:cubicBezTo>
                      <a:pt x="109728" y="520522"/>
                      <a:pt x="85039" y="545211"/>
                      <a:pt x="54864" y="5452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8CA36A6-794F-1CE5-6F1C-18E082B83F97}"/>
                  </a:ext>
                </a:extLst>
              </p:cNvPr>
              <p:cNvSpPr/>
              <p:nvPr/>
            </p:nvSpPr>
            <p:spPr>
              <a:xfrm>
                <a:off x="9554292" y="2486025"/>
                <a:ext cx="545211" cy="545211"/>
              </a:xfrm>
              <a:custGeom>
                <a:avLst/>
                <a:gdLst>
                  <a:gd name="connsiteX0" fmla="*/ 490347 w 545211"/>
                  <a:gd name="connsiteY0" fmla="*/ 545211 h 545211"/>
                  <a:gd name="connsiteX1" fmla="*/ 435483 w 545211"/>
                  <a:gd name="connsiteY1" fmla="*/ 490347 h 545211"/>
                  <a:gd name="connsiteX2" fmla="*/ 435483 w 545211"/>
                  <a:gd name="connsiteY2" fmla="*/ 337414 h 545211"/>
                  <a:gd name="connsiteX3" fmla="*/ 207797 w 545211"/>
                  <a:gd name="connsiteY3" fmla="*/ 109728 h 545211"/>
                  <a:gd name="connsiteX4" fmla="*/ 54864 w 545211"/>
                  <a:gd name="connsiteY4" fmla="*/ 109728 h 545211"/>
                  <a:gd name="connsiteX5" fmla="*/ 0 w 545211"/>
                  <a:gd name="connsiteY5" fmla="*/ 54864 h 545211"/>
                  <a:gd name="connsiteX6" fmla="*/ 54864 w 545211"/>
                  <a:gd name="connsiteY6" fmla="*/ 0 h 545211"/>
                  <a:gd name="connsiteX7" fmla="*/ 207797 w 545211"/>
                  <a:gd name="connsiteY7" fmla="*/ 0 h 545211"/>
                  <a:gd name="connsiteX8" fmla="*/ 545211 w 545211"/>
                  <a:gd name="connsiteY8" fmla="*/ 337414 h 545211"/>
                  <a:gd name="connsiteX9" fmla="*/ 545211 w 545211"/>
                  <a:gd name="connsiteY9" fmla="*/ 490347 h 545211"/>
                  <a:gd name="connsiteX10" fmla="*/ 490347 w 545211"/>
                  <a:gd name="connsiteY10" fmla="*/ 545211 h 54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211" h="545211">
                    <a:moveTo>
                      <a:pt x="490347" y="545211"/>
                    </a:moveTo>
                    <a:cubicBezTo>
                      <a:pt x="460172" y="545211"/>
                      <a:pt x="435483" y="520522"/>
                      <a:pt x="435483" y="490347"/>
                    </a:cubicBezTo>
                    <a:lnTo>
                      <a:pt x="435483" y="337414"/>
                    </a:lnTo>
                    <a:cubicBezTo>
                      <a:pt x="435483" y="211912"/>
                      <a:pt x="333299" y="109728"/>
                      <a:pt x="207797" y="109728"/>
                    </a:cubicBezTo>
                    <a:lnTo>
                      <a:pt x="54864" y="109728"/>
                    </a:lnTo>
                    <a:cubicBezTo>
                      <a:pt x="24689" y="109728"/>
                      <a:pt x="0" y="85039"/>
                      <a:pt x="0" y="54864"/>
                    </a:cubicBezTo>
                    <a:cubicBezTo>
                      <a:pt x="0" y="24689"/>
                      <a:pt x="24689" y="0"/>
                      <a:pt x="54864" y="0"/>
                    </a:cubicBezTo>
                    <a:lnTo>
                      <a:pt x="207797" y="0"/>
                    </a:lnTo>
                    <a:cubicBezTo>
                      <a:pt x="393649" y="0"/>
                      <a:pt x="545211" y="151562"/>
                      <a:pt x="545211" y="337414"/>
                    </a:cubicBezTo>
                    <a:lnTo>
                      <a:pt x="545211" y="490347"/>
                    </a:lnTo>
                    <a:cubicBezTo>
                      <a:pt x="545211" y="520522"/>
                      <a:pt x="521208" y="545211"/>
                      <a:pt x="490347" y="5452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B9164C3-E597-8F90-C278-EC15D2B3DFCB}"/>
                  </a:ext>
                </a:extLst>
              </p:cNvPr>
              <p:cNvSpPr/>
              <p:nvPr/>
            </p:nvSpPr>
            <p:spPr>
              <a:xfrm>
                <a:off x="8365800" y="3675202"/>
                <a:ext cx="545211" cy="545211"/>
              </a:xfrm>
              <a:custGeom>
                <a:avLst/>
                <a:gdLst>
                  <a:gd name="connsiteX0" fmla="*/ 490347 w 545211"/>
                  <a:gd name="connsiteY0" fmla="*/ 545211 h 545211"/>
                  <a:gd name="connsiteX1" fmla="*/ 337413 w 545211"/>
                  <a:gd name="connsiteY1" fmla="*/ 545211 h 545211"/>
                  <a:gd name="connsiteX2" fmla="*/ 0 w 545211"/>
                  <a:gd name="connsiteY2" fmla="*/ 207797 h 545211"/>
                  <a:gd name="connsiteX3" fmla="*/ 0 w 545211"/>
                  <a:gd name="connsiteY3" fmla="*/ 54864 h 545211"/>
                  <a:gd name="connsiteX4" fmla="*/ 54864 w 545211"/>
                  <a:gd name="connsiteY4" fmla="*/ 0 h 545211"/>
                  <a:gd name="connsiteX5" fmla="*/ 109728 w 545211"/>
                  <a:gd name="connsiteY5" fmla="*/ 54864 h 545211"/>
                  <a:gd name="connsiteX6" fmla="*/ 109728 w 545211"/>
                  <a:gd name="connsiteY6" fmla="*/ 207797 h 545211"/>
                  <a:gd name="connsiteX7" fmla="*/ 337413 w 545211"/>
                  <a:gd name="connsiteY7" fmla="*/ 435483 h 545211"/>
                  <a:gd name="connsiteX8" fmla="*/ 490347 w 545211"/>
                  <a:gd name="connsiteY8" fmla="*/ 435483 h 545211"/>
                  <a:gd name="connsiteX9" fmla="*/ 545211 w 545211"/>
                  <a:gd name="connsiteY9" fmla="*/ 490347 h 545211"/>
                  <a:gd name="connsiteX10" fmla="*/ 490347 w 545211"/>
                  <a:gd name="connsiteY10" fmla="*/ 545211 h 54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211" h="545211">
                    <a:moveTo>
                      <a:pt x="490347" y="545211"/>
                    </a:moveTo>
                    <a:lnTo>
                      <a:pt x="337413" y="545211"/>
                    </a:lnTo>
                    <a:cubicBezTo>
                      <a:pt x="151562" y="545211"/>
                      <a:pt x="0" y="393649"/>
                      <a:pt x="0" y="207797"/>
                    </a:cubicBezTo>
                    <a:lnTo>
                      <a:pt x="0" y="54864"/>
                    </a:lnTo>
                    <a:cubicBezTo>
                      <a:pt x="0" y="24689"/>
                      <a:pt x="24689" y="0"/>
                      <a:pt x="54864" y="0"/>
                    </a:cubicBezTo>
                    <a:cubicBezTo>
                      <a:pt x="85039" y="0"/>
                      <a:pt x="109728" y="24689"/>
                      <a:pt x="109728" y="54864"/>
                    </a:cubicBezTo>
                    <a:lnTo>
                      <a:pt x="109728" y="207797"/>
                    </a:lnTo>
                    <a:cubicBezTo>
                      <a:pt x="109728" y="333299"/>
                      <a:pt x="211912" y="435483"/>
                      <a:pt x="337413" y="435483"/>
                    </a:cubicBezTo>
                    <a:lnTo>
                      <a:pt x="490347" y="435483"/>
                    </a:lnTo>
                    <a:cubicBezTo>
                      <a:pt x="520522" y="435483"/>
                      <a:pt x="545211" y="460172"/>
                      <a:pt x="545211" y="490347"/>
                    </a:cubicBezTo>
                    <a:cubicBezTo>
                      <a:pt x="545211" y="520522"/>
                      <a:pt x="520522" y="545211"/>
                      <a:pt x="490347" y="5452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5D0687C-B2E9-F98E-4849-B01CE58200FB}"/>
                  </a:ext>
                </a:extLst>
              </p:cNvPr>
              <p:cNvSpPr/>
              <p:nvPr/>
            </p:nvSpPr>
            <p:spPr>
              <a:xfrm>
                <a:off x="9554978" y="3675202"/>
                <a:ext cx="545211" cy="545211"/>
              </a:xfrm>
              <a:custGeom>
                <a:avLst/>
                <a:gdLst>
                  <a:gd name="connsiteX0" fmla="*/ 207797 w 545211"/>
                  <a:gd name="connsiteY0" fmla="*/ 545211 h 545211"/>
                  <a:gd name="connsiteX1" fmla="*/ 54864 w 545211"/>
                  <a:gd name="connsiteY1" fmla="*/ 545211 h 545211"/>
                  <a:gd name="connsiteX2" fmla="*/ 0 w 545211"/>
                  <a:gd name="connsiteY2" fmla="*/ 490347 h 545211"/>
                  <a:gd name="connsiteX3" fmla="*/ 54864 w 545211"/>
                  <a:gd name="connsiteY3" fmla="*/ 435483 h 545211"/>
                  <a:gd name="connsiteX4" fmla="*/ 207797 w 545211"/>
                  <a:gd name="connsiteY4" fmla="*/ 435483 h 545211"/>
                  <a:gd name="connsiteX5" fmla="*/ 435483 w 545211"/>
                  <a:gd name="connsiteY5" fmla="*/ 207797 h 545211"/>
                  <a:gd name="connsiteX6" fmla="*/ 435483 w 545211"/>
                  <a:gd name="connsiteY6" fmla="*/ 54864 h 545211"/>
                  <a:gd name="connsiteX7" fmla="*/ 490347 w 545211"/>
                  <a:gd name="connsiteY7" fmla="*/ 0 h 545211"/>
                  <a:gd name="connsiteX8" fmla="*/ 545211 w 545211"/>
                  <a:gd name="connsiteY8" fmla="*/ 54864 h 545211"/>
                  <a:gd name="connsiteX9" fmla="*/ 545211 w 545211"/>
                  <a:gd name="connsiteY9" fmla="*/ 207797 h 545211"/>
                  <a:gd name="connsiteX10" fmla="*/ 207797 w 545211"/>
                  <a:gd name="connsiteY10" fmla="*/ 545211 h 54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211" h="545211">
                    <a:moveTo>
                      <a:pt x="207797" y="545211"/>
                    </a:moveTo>
                    <a:lnTo>
                      <a:pt x="54864" y="545211"/>
                    </a:lnTo>
                    <a:cubicBezTo>
                      <a:pt x="24689" y="545211"/>
                      <a:pt x="0" y="520522"/>
                      <a:pt x="0" y="490347"/>
                    </a:cubicBezTo>
                    <a:cubicBezTo>
                      <a:pt x="0" y="460172"/>
                      <a:pt x="24689" y="435483"/>
                      <a:pt x="54864" y="435483"/>
                    </a:cubicBezTo>
                    <a:lnTo>
                      <a:pt x="207797" y="435483"/>
                    </a:lnTo>
                    <a:cubicBezTo>
                      <a:pt x="333299" y="435483"/>
                      <a:pt x="435483" y="333299"/>
                      <a:pt x="435483" y="207797"/>
                    </a:cubicBezTo>
                    <a:lnTo>
                      <a:pt x="435483" y="54864"/>
                    </a:lnTo>
                    <a:cubicBezTo>
                      <a:pt x="435483" y="24689"/>
                      <a:pt x="460172" y="0"/>
                      <a:pt x="490347" y="0"/>
                    </a:cubicBezTo>
                    <a:cubicBezTo>
                      <a:pt x="520522" y="0"/>
                      <a:pt x="545211" y="24689"/>
                      <a:pt x="545211" y="54864"/>
                    </a:cubicBezTo>
                    <a:lnTo>
                      <a:pt x="545211" y="207797"/>
                    </a:lnTo>
                    <a:cubicBezTo>
                      <a:pt x="544525" y="393649"/>
                      <a:pt x="393649" y="545211"/>
                      <a:pt x="207797" y="5452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9338C06-9A84-D411-C0ED-9869AD07B737}"/>
                </a:ext>
              </a:extLst>
            </p:cNvPr>
            <p:cNvSpPr/>
            <p:nvPr/>
          </p:nvSpPr>
          <p:spPr>
            <a:xfrm>
              <a:off x="8994679" y="4671669"/>
              <a:ext cx="475945" cy="475944"/>
            </a:xfrm>
            <a:custGeom>
              <a:avLst/>
              <a:gdLst>
                <a:gd name="connsiteX0" fmla="*/ 237973 w 475945"/>
                <a:gd name="connsiteY0" fmla="*/ 475945 h 475944"/>
                <a:gd name="connsiteX1" fmla="*/ 0 w 475945"/>
                <a:gd name="connsiteY1" fmla="*/ 237973 h 475944"/>
                <a:gd name="connsiteX2" fmla="*/ 237973 w 475945"/>
                <a:gd name="connsiteY2" fmla="*/ 0 h 475944"/>
                <a:gd name="connsiteX3" fmla="*/ 475945 w 475945"/>
                <a:gd name="connsiteY3" fmla="*/ 237973 h 475944"/>
                <a:gd name="connsiteX4" fmla="*/ 237973 w 475945"/>
                <a:gd name="connsiteY4" fmla="*/ 475945 h 475944"/>
                <a:gd name="connsiteX5" fmla="*/ 237973 w 475945"/>
                <a:gd name="connsiteY5" fmla="*/ 41148 h 475944"/>
                <a:gd name="connsiteX6" fmla="*/ 41148 w 475945"/>
                <a:gd name="connsiteY6" fmla="*/ 237973 h 475944"/>
                <a:gd name="connsiteX7" fmla="*/ 237973 w 475945"/>
                <a:gd name="connsiteY7" fmla="*/ 434797 h 475944"/>
                <a:gd name="connsiteX8" fmla="*/ 434797 w 475945"/>
                <a:gd name="connsiteY8" fmla="*/ 237973 h 475944"/>
                <a:gd name="connsiteX9" fmla="*/ 237973 w 475945"/>
                <a:gd name="connsiteY9" fmla="*/ 41148 h 4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5945" h="475944">
                  <a:moveTo>
                    <a:pt x="237973" y="475945"/>
                  </a:moveTo>
                  <a:cubicBezTo>
                    <a:pt x="106985" y="475945"/>
                    <a:pt x="0" y="368960"/>
                    <a:pt x="0" y="237973"/>
                  </a:cubicBezTo>
                  <a:cubicBezTo>
                    <a:pt x="0" y="106985"/>
                    <a:pt x="106985" y="0"/>
                    <a:pt x="237973" y="0"/>
                  </a:cubicBezTo>
                  <a:cubicBezTo>
                    <a:pt x="368960" y="0"/>
                    <a:pt x="475945" y="106985"/>
                    <a:pt x="475945" y="237973"/>
                  </a:cubicBezTo>
                  <a:cubicBezTo>
                    <a:pt x="475945" y="368960"/>
                    <a:pt x="368960" y="475945"/>
                    <a:pt x="237973" y="475945"/>
                  </a:cubicBezTo>
                  <a:close/>
                  <a:moveTo>
                    <a:pt x="237973" y="41148"/>
                  </a:moveTo>
                  <a:cubicBezTo>
                    <a:pt x="129616" y="41148"/>
                    <a:pt x="41148" y="129616"/>
                    <a:pt x="41148" y="237973"/>
                  </a:cubicBezTo>
                  <a:cubicBezTo>
                    <a:pt x="41148" y="346329"/>
                    <a:pt x="129616" y="434797"/>
                    <a:pt x="237973" y="434797"/>
                  </a:cubicBezTo>
                  <a:cubicBezTo>
                    <a:pt x="346329" y="434797"/>
                    <a:pt x="434797" y="346329"/>
                    <a:pt x="434797" y="237973"/>
                  </a:cubicBezTo>
                  <a:cubicBezTo>
                    <a:pt x="434797" y="129616"/>
                    <a:pt x="346329" y="41148"/>
                    <a:pt x="237973" y="41148"/>
                  </a:cubicBezTo>
                  <a:close/>
                </a:path>
              </a:pathLst>
            </a:custGeom>
            <a:solidFill>
              <a:srgbClr val="FFFFFF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92E2FA5-5BCF-044E-968A-9C0513BEFBE8}"/>
                </a:ext>
              </a:extLst>
            </p:cNvPr>
            <p:cNvSpPr/>
            <p:nvPr/>
          </p:nvSpPr>
          <p:spPr>
            <a:xfrm>
              <a:off x="8527649" y="4771796"/>
              <a:ext cx="275691" cy="275691"/>
            </a:xfrm>
            <a:custGeom>
              <a:avLst/>
              <a:gdLst>
                <a:gd name="connsiteX0" fmla="*/ 275692 w 275691"/>
                <a:gd name="connsiteY0" fmla="*/ 137846 h 275691"/>
                <a:gd name="connsiteX1" fmla="*/ 137846 w 275691"/>
                <a:gd name="connsiteY1" fmla="*/ 275692 h 275691"/>
                <a:gd name="connsiteX2" fmla="*/ 0 w 275691"/>
                <a:gd name="connsiteY2" fmla="*/ 137846 h 275691"/>
                <a:gd name="connsiteX3" fmla="*/ 137846 w 275691"/>
                <a:gd name="connsiteY3" fmla="*/ 0 h 275691"/>
                <a:gd name="connsiteX4" fmla="*/ 275692 w 275691"/>
                <a:gd name="connsiteY4" fmla="*/ 137846 h 27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91" h="275691">
                  <a:moveTo>
                    <a:pt x="275692" y="137846"/>
                  </a:moveTo>
                  <a:cubicBezTo>
                    <a:pt x="275692" y="213976"/>
                    <a:pt x="213976" y="275692"/>
                    <a:pt x="137846" y="275692"/>
                  </a:cubicBezTo>
                  <a:cubicBezTo>
                    <a:pt x="61716" y="275692"/>
                    <a:pt x="0" y="213976"/>
                    <a:pt x="0" y="137846"/>
                  </a:cubicBezTo>
                  <a:cubicBezTo>
                    <a:pt x="0" y="61716"/>
                    <a:pt x="61716" y="0"/>
                    <a:pt x="137846" y="0"/>
                  </a:cubicBezTo>
                  <a:cubicBezTo>
                    <a:pt x="213976" y="0"/>
                    <a:pt x="275692" y="61716"/>
                    <a:pt x="275692" y="137846"/>
                  </a:cubicBezTo>
                  <a:close/>
                </a:path>
              </a:pathLst>
            </a:custGeom>
            <a:solidFill>
              <a:srgbClr val="155D77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C90DD30-58C7-59E6-44EC-2B0B7D337862}"/>
                </a:ext>
              </a:extLst>
            </p:cNvPr>
            <p:cNvSpPr/>
            <p:nvPr/>
          </p:nvSpPr>
          <p:spPr>
            <a:xfrm>
              <a:off x="9661962" y="4771796"/>
              <a:ext cx="275691" cy="275691"/>
            </a:xfrm>
            <a:custGeom>
              <a:avLst/>
              <a:gdLst>
                <a:gd name="connsiteX0" fmla="*/ 275692 w 275691"/>
                <a:gd name="connsiteY0" fmla="*/ 137846 h 275691"/>
                <a:gd name="connsiteX1" fmla="*/ 137846 w 275691"/>
                <a:gd name="connsiteY1" fmla="*/ 275692 h 275691"/>
                <a:gd name="connsiteX2" fmla="*/ 0 w 275691"/>
                <a:gd name="connsiteY2" fmla="*/ 137846 h 275691"/>
                <a:gd name="connsiteX3" fmla="*/ 137846 w 275691"/>
                <a:gd name="connsiteY3" fmla="*/ 0 h 275691"/>
                <a:gd name="connsiteX4" fmla="*/ 275692 w 275691"/>
                <a:gd name="connsiteY4" fmla="*/ 137846 h 27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691" h="275691">
                  <a:moveTo>
                    <a:pt x="275692" y="137846"/>
                  </a:moveTo>
                  <a:cubicBezTo>
                    <a:pt x="275692" y="213976"/>
                    <a:pt x="213976" y="275692"/>
                    <a:pt x="137846" y="275692"/>
                  </a:cubicBezTo>
                  <a:cubicBezTo>
                    <a:pt x="61716" y="275692"/>
                    <a:pt x="0" y="213976"/>
                    <a:pt x="0" y="137846"/>
                  </a:cubicBezTo>
                  <a:cubicBezTo>
                    <a:pt x="0" y="61716"/>
                    <a:pt x="61716" y="0"/>
                    <a:pt x="137846" y="0"/>
                  </a:cubicBezTo>
                  <a:cubicBezTo>
                    <a:pt x="213976" y="0"/>
                    <a:pt x="275692" y="61716"/>
                    <a:pt x="275692" y="137846"/>
                  </a:cubicBez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4EED5B6-36AA-4238-24CB-E69201EE3F0F}"/>
                </a:ext>
              </a:extLst>
            </p:cNvPr>
            <p:cNvSpPr/>
            <p:nvPr/>
          </p:nvSpPr>
          <p:spPr>
            <a:xfrm>
              <a:off x="10138593" y="4812258"/>
              <a:ext cx="194767" cy="194767"/>
            </a:xfrm>
            <a:custGeom>
              <a:avLst/>
              <a:gdLst>
                <a:gd name="connsiteX0" fmla="*/ 194767 w 194767"/>
                <a:gd name="connsiteY0" fmla="*/ 97384 h 194767"/>
                <a:gd name="connsiteX1" fmla="*/ 97384 w 194767"/>
                <a:gd name="connsiteY1" fmla="*/ 194767 h 194767"/>
                <a:gd name="connsiteX2" fmla="*/ 0 w 194767"/>
                <a:gd name="connsiteY2" fmla="*/ 97384 h 194767"/>
                <a:gd name="connsiteX3" fmla="*/ 97384 w 194767"/>
                <a:gd name="connsiteY3" fmla="*/ 0 h 194767"/>
                <a:gd name="connsiteX4" fmla="*/ 194767 w 194767"/>
                <a:gd name="connsiteY4" fmla="*/ 97384 h 19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67" h="194767">
                  <a:moveTo>
                    <a:pt x="194767" y="97384"/>
                  </a:moveTo>
                  <a:cubicBezTo>
                    <a:pt x="194767" y="151167"/>
                    <a:pt x="151167" y="194767"/>
                    <a:pt x="97384" y="194767"/>
                  </a:cubicBezTo>
                  <a:cubicBezTo>
                    <a:pt x="43600" y="194767"/>
                    <a:pt x="0" y="151167"/>
                    <a:pt x="0" y="97384"/>
                  </a:cubicBezTo>
                  <a:cubicBezTo>
                    <a:pt x="0" y="43600"/>
                    <a:pt x="43600" y="0"/>
                    <a:pt x="97384" y="0"/>
                  </a:cubicBezTo>
                  <a:cubicBezTo>
                    <a:pt x="151167" y="0"/>
                    <a:pt x="194767" y="43600"/>
                    <a:pt x="194767" y="97384"/>
                  </a:cubicBezTo>
                  <a:close/>
                </a:path>
              </a:pathLst>
            </a:custGeom>
            <a:solidFill>
              <a:srgbClr val="FFDC2E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10B1C02-A063-EACD-4A78-13B4D54A5192}"/>
                </a:ext>
              </a:extLst>
            </p:cNvPr>
            <p:cNvSpPr/>
            <p:nvPr/>
          </p:nvSpPr>
          <p:spPr>
            <a:xfrm>
              <a:off x="10190028" y="1650720"/>
              <a:ext cx="91211" cy="173507"/>
            </a:xfrm>
            <a:custGeom>
              <a:avLst/>
              <a:gdLst>
                <a:gd name="connsiteX0" fmla="*/ 13716 w 91211"/>
                <a:gd name="connsiteY0" fmla="*/ 173507 h 173507"/>
                <a:gd name="connsiteX1" fmla="*/ 4115 w 91211"/>
                <a:gd name="connsiteY1" fmla="*/ 169393 h 173507"/>
                <a:gd name="connsiteX2" fmla="*/ 4115 w 91211"/>
                <a:gd name="connsiteY2" fmla="*/ 150190 h 173507"/>
                <a:gd name="connsiteX3" fmla="*/ 61722 w 91211"/>
                <a:gd name="connsiteY3" fmla="*/ 92583 h 173507"/>
                <a:gd name="connsiteX4" fmla="*/ 61722 w 91211"/>
                <a:gd name="connsiteY4" fmla="*/ 80924 h 173507"/>
                <a:gd name="connsiteX5" fmla="*/ 4115 w 91211"/>
                <a:gd name="connsiteY5" fmla="*/ 23317 h 173507"/>
                <a:gd name="connsiteX6" fmla="*/ 4115 w 91211"/>
                <a:gd name="connsiteY6" fmla="*/ 4115 h 173507"/>
                <a:gd name="connsiteX7" fmla="*/ 23317 w 91211"/>
                <a:gd name="connsiteY7" fmla="*/ 4115 h 173507"/>
                <a:gd name="connsiteX8" fmla="*/ 80924 w 91211"/>
                <a:gd name="connsiteY8" fmla="*/ 61722 h 173507"/>
                <a:gd name="connsiteX9" fmla="*/ 80924 w 91211"/>
                <a:gd name="connsiteY9" fmla="*/ 111785 h 173507"/>
                <a:gd name="connsiteX10" fmla="*/ 23317 w 91211"/>
                <a:gd name="connsiteY10" fmla="*/ 169393 h 173507"/>
                <a:gd name="connsiteX11" fmla="*/ 13716 w 91211"/>
                <a:gd name="connsiteY11" fmla="*/ 173507 h 17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211" h="173507">
                  <a:moveTo>
                    <a:pt x="13716" y="173507"/>
                  </a:moveTo>
                  <a:cubicBezTo>
                    <a:pt x="10287" y="173507"/>
                    <a:pt x="6858" y="172136"/>
                    <a:pt x="4115" y="169393"/>
                  </a:cubicBezTo>
                  <a:cubicBezTo>
                    <a:pt x="-1372" y="163906"/>
                    <a:pt x="-1372" y="155677"/>
                    <a:pt x="4115" y="150190"/>
                  </a:cubicBezTo>
                  <a:lnTo>
                    <a:pt x="61722" y="92583"/>
                  </a:lnTo>
                  <a:cubicBezTo>
                    <a:pt x="65151" y="89154"/>
                    <a:pt x="65151" y="84353"/>
                    <a:pt x="61722" y="80924"/>
                  </a:cubicBezTo>
                  <a:lnTo>
                    <a:pt x="4115" y="23317"/>
                  </a:lnTo>
                  <a:cubicBezTo>
                    <a:pt x="-1372" y="17831"/>
                    <a:pt x="-1372" y="9601"/>
                    <a:pt x="4115" y="4115"/>
                  </a:cubicBezTo>
                  <a:cubicBezTo>
                    <a:pt x="9601" y="-1372"/>
                    <a:pt x="17831" y="-1372"/>
                    <a:pt x="23317" y="4115"/>
                  </a:cubicBezTo>
                  <a:lnTo>
                    <a:pt x="80924" y="61722"/>
                  </a:lnTo>
                  <a:cubicBezTo>
                    <a:pt x="94640" y="75438"/>
                    <a:pt x="94640" y="98069"/>
                    <a:pt x="80924" y="111785"/>
                  </a:cubicBezTo>
                  <a:lnTo>
                    <a:pt x="23317" y="169393"/>
                  </a:lnTo>
                  <a:cubicBezTo>
                    <a:pt x="20574" y="172136"/>
                    <a:pt x="17145" y="173507"/>
                    <a:pt x="13716" y="173507"/>
                  </a:cubicBezTo>
                  <a:close/>
                </a:path>
              </a:pathLst>
            </a:custGeom>
            <a:solidFill>
              <a:srgbClr val="FFFFFF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4" name="Graphic 78">
              <a:extLst>
                <a:ext uri="{FF2B5EF4-FFF2-40B4-BE49-F238E27FC236}">
                  <a16:creationId xmlns:a16="http://schemas.microsoft.com/office/drawing/2014/main" id="{DBF353A4-EF40-E842-169F-FE8AA927AA3A}"/>
                </a:ext>
              </a:extLst>
            </p:cNvPr>
            <p:cNvGrpSpPr/>
            <p:nvPr/>
          </p:nvGrpSpPr>
          <p:grpSpPr>
            <a:xfrm>
              <a:off x="8989494" y="2874857"/>
              <a:ext cx="210924" cy="228387"/>
              <a:chOff x="8989494" y="2874857"/>
              <a:chExt cx="210924" cy="228387"/>
            </a:xfrm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8CFC062-BDED-D4BB-5F60-A07D393FC48B}"/>
                  </a:ext>
                </a:extLst>
              </p:cNvPr>
              <p:cNvSpPr/>
              <p:nvPr/>
            </p:nvSpPr>
            <p:spPr>
              <a:xfrm>
                <a:off x="8989494" y="2874857"/>
                <a:ext cx="210924" cy="228387"/>
              </a:xfrm>
              <a:custGeom>
                <a:avLst/>
                <a:gdLst>
                  <a:gd name="connsiteX0" fmla="*/ 210925 w 210924"/>
                  <a:gd name="connsiteY0" fmla="*/ 110430 h 228387"/>
                  <a:gd name="connsiteX1" fmla="*/ 45647 w 210924"/>
                  <a:gd name="connsiteY1" fmla="*/ 228388 h 228387"/>
                  <a:gd name="connsiteX2" fmla="*/ 9985 w 210924"/>
                  <a:gd name="connsiteY2" fmla="*/ 6188 h 228387"/>
                  <a:gd name="connsiteX3" fmla="*/ 210925 w 210924"/>
                  <a:gd name="connsiteY3" fmla="*/ 110430 h 22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924" h="228387">
                    <a:moveTo>
                      <a:pt x="210925" y="110430"/>
                    </a:moveTo>
                    <a:cubicBezTo>
                      <a:pt x="210925" y="110430"/>
                      <a:pt x="88852" y="154321"/>
                      <a:pt x="45647" y="228388"/>
                    </a:cubicBezTo>
                    <a:cubicBezTo>
                      <a:pt x="45647" y="228388"/>
                      <a:pt x="-25676" y="51451"/>
                      <a:pt x="9985" y="6188"/>
                    </a:cubicBezTo>
                    <a:cubicBezTo>
                      <a:pt x="39475" y="-30845"/>
                      <a:pt x="210925" y="110430"/>
                      <a:pt x="210925" y="110430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0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D02546-37C8-B06B-083A-580B0B21D03B}"/>
                  </a:ext>
                </a:extLst>
              </p:cNvPr>
              <p:cNvSpPr/>
              <p:nvPr/>
            </p:nvSpPr>
            <p:spPr>
              <a:xfrm>
                <a:off x="9020584" y="2914123"/>
                <a:ext cx="151031" cy="163747"/>
              </a:xfrm>
              <a:custGeom>
                <a:avLst/>
                <a:gdLst>
                  <a:gd name="connsiteX0" fmla="*/ 151032 w 151031"/>
                  <a:gd name="connsiteY0" fmla="*/ 83509 h 163747"/>
                  <a:gd name="connsiteX1" fmla="*/ 3585 w 151031"/>
                  <a:gd name="connsiteY1" fmla="*/ 3956 h 163747"/>
                  <a:gd name="connsiteX2" fmla="*/ 33074 w 151031"/>
                  <a:gd name="connsiteY2" fmla="*/ 163747 h 163747"/>
                  <a:gd name="connsiteX3" fmla="*/ 151032 w 151031"/>
                  <a:gd name="connsiteY3" fmla="*/ 83509 h 163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031" h="163747">
                    <a:moveTo>
                      <a:pt x="151032" y="83509"/>
                    </a:moveTo>
                    <a:cubicBezTo>
                      <a:pt x="124971" y="62249"/>
                      <a:pt x="22787" y="-18675"/>
                      <a:pt x="3585" y="3956"/>
                    </a:cubicBezTo>
                    <a:cubicBezTo>
                      <a:pt x="-10817" y="20415"/>
                      <a:pt x="22101" y="129457"/>
                      <a:pt x="33074" y="163747"/>
                    </a:cubicBezTo>
                    <a:cubicBezTo>
                      <a:pt x="66678" y="126028"/>
                      <a:pt x="118799" y="97911"/>
                      <a:pt x="151032" y="83509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" name="Graphic 78">
              <a:extLst>
                <a:ext uri="{FF2B5EF4-FFF2-40B4-BE49-F238E27FC236}">
                  <a16:creationId xmlns:a16="http://schemas.microsoft.com/office/drawing/2014/main" id="{093959DD-0BDA-5832-2F1D-741C4AD8648B}"/>
                </a:ext>
              </a:extLst>
            </p:cNvPr>
            <p:cNvGrpSpPr/>
            <p:nvPr/>
          </p:nvGrpSpPr>
          <p:grpSpPr>
            <a:xfrm>
              <a:off x="9299174" y="2899569"/>
              <a:ext cx="165344" cy="178300"/>
              <a:chOff x="9299174" y="2899569"/>
              <a:chExt cx="165344" cy="178300"/>
            </a:xfrm>
          </p:grpSpPr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0A137C1C-75BF-4E3C-B933-6057EB8C3E38}"/>
                  </a:ext>
                </a:extLst>
              </p:cNvPr>
              <p:cNvSpPr/>
              <p:nvPr/>
            </p:nvSpPr>
            <p:spPr>
              <a:xfrm>
                <a:off x="9299174" y="2899569"/>
                <a:ext cx="165344" cy="178300"/>
              </a:xfrm>
              <a:custGeom>
                <a:avLst/>
                <a:gdLst>
                  <a:gd name="connsiteX0" fmla="*/ 0 w 165344"/>
                  <a:gd name="connsiteY0" fmla="*/ 86404 h 178300"/>
                  <a:gd name="connsiteX1" fmla="*/ 129616 w 165344"/>
                  <a:gd name="connsiteY1" fmla="*/ 178301 h 178300"/>
                  <a:gd name="connsiteX2" fmla="*/ 157734 w 165344"/>
                  <a:gd name="connsiteY2" fmla="*/ 4794 h 178300"/>
                  <a:gd name="connsiteX3" fmla="*/ 0 w 165344"/>
                  <a:gd name="connsiteY3" fmla="*/ 86404 h 17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344" h="178300">
                    <a:moveTo>
                      <a:pt x="0" y="86404"/>
                    </a:moveTo>
                    <a:cubicBezTo>
                      <a:pt x="0" y="86404"/>
                      <a:pt x="95326" y="120694"/>
                      <a:pt x="129616" y="178301"/>
                    </a:cubicBezTo>
                    <a:cubicBezTo>
                      <a:pt x="129616" y="178301"/>
                      <a:pt x="185166" y="39769"/>
                      <a:pt x="157734" y="4794"/>
                    </a:cubicBezTo>
                    <a:cubicBezTo>
                      <a:pt x="134417" y="-24010"/>
                      <a:pt x="0" y="86404"/>
                      <a:pt x="0" y="86404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10800000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25AC94B2-521E-4C65-76B6-4345BC47ADF1}"/>
                  </a:ext>
                </a:extLst>
              </p:cNvPr>
              <p:cNvSpPr/>
              <p:nvPr/>
            </p:nvSpPr>
            <p:spPr>
              <a:xfrm>
                <a:off x="9321806" y="2930215"/>
                <a:ext cx="118164" cy="127766"/>
              </a:xfrm>
              <a:custGeom>
                <a:avLst/>
                <a:gdLst>
                  <a:gd name="connsiteX0" fmla="*/ 0 w 118164"/>
                  <a:gd name="connsiteY0" fmla="*/ 65359 h 127766"/>
                  <a:gd name="connsiteX1" fmla="*/ 115214 w 118164"/>
                  <a:gd name="connsiteY1" fmla="*/ 2951 h 127766"/>
                  <a:gd name="connsiteX2" fmla="*/ 91897 w 118164"/>
                  <a:gd name="connsiteY2" fmla="*/ 127767 h 127766"/>
                  <a:gd name="connsiteX3" fmla="*/ 0 w 118164"/>
                  <a:gd name="connsiteY3" fmla="*/ 65359 h 12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64" h="127766">
                    <a:moveTo>
                      <a:pt x="0" y="65359"/>
                    </a:moveTo>
                    <a:cubicBezTo>
                      <a:pt x="20574" y="48214"/>
                      <a:pt x="100127" y="-14194"/>
                      <a:pt x="115214" y="2951"/>
                    </a:cubicBezTo>
                    <a:cubicBezTo>
                      <a:pt x="126873" y="15982"/>
                      <a:pt x="100813" y="101021"/>
                      <a:pt x="91897" y="127767"/>
                    </a:cubicBezTo>
                    <a:cubicBezTo>
                      <a:pt x="65837" y="98278"/>
                      <a:pt x="25375" y="77018"/>
                      <a:pt x="0" y="65359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" name="Graphic 78">
              <a:extLst>
                <a:ext uri="{FF2B5EF4-FFF2-40B4-BE49-F238E27FC236}">
                  <a16:creationId xmlns:a16="http://schemas.microsoft.com/office/drawing/2014/main" id="{656D6CB2-512F-75FC-BA2F-B4ADDCC57B91}"/>
                </a:ext>
              </a:extLst>
            </p:cNvPr>
            <p:cNvGrpSpPr/>
            <p:nvPr/>
          </p:nvGrpSpPr>
          <p:grpSpPr>
            <a:xfrm>
              <a:off x="9067998" y="3380307"/>
              <a:ext cx="205863" cy="136474"/>
              <a:chOff x="9067998" y="3380307"/>
              <a:chExt cx="205863" cy="136474"/>
            </a:xfrm>
            <a:solidFill>
              <a:srgbClr val="FFFFFF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20AAAB8-481E-A930-B07B-E776A52D87D9}"/>
                  </a:ext>
                </a:extLst>
              </p:cNvPr>
              <p:cNvSpPr/>
              <p:nvPr/>
            </p:nvSpPr>
            <p:spPr>
              <a:xfrm>
                <a:off x="9105717" y="3380307"/>
                <a:ext cx="168144" cy="32295"/>
              </a:xfrm>
              <a:custGeom>
                <a:avLst/>
                <a:gdLst>
                  <a:gd name="connsiteX0" fmla="*/ 3491 w 168144"/>
                  <a:gd name="connsiteY0" fmla="*/ 32233 h 32295"/>
                  <a:gd name="connsiteX1" fmla="*/ 748 w 168144"/>
                  <a:gd name="connsiteY1" fmla="*/ 30862 h 32295"/>
                  <a:gd name="connsiteX2" fmla="*/ 1434 w 168144"/>
                  <a:gd name="connsiteY2" fmla="*/ 26061 h 32295"/>
                  <a:gd name="connsiteX3" fmla="*/ 166711 w 168144"/>
                  <a:gd name="connsiteY3" fmla="*/ 26061 h 32295"/>
                  <a:gd name="connsiteX4" fmla="*/ 167397 w 168144"/>
                  <a:gd name="connsiteY4" fmla="*/ 30862 h 32295"/>
                  <a:gd name="connsiteX5" fmla="*/ 162597 w 168144"/>
                  <a:gd name="connsiteY5" fmla="*/ 31547 h 32295"/>
                  <a:gd name="connsiteX6" fmla="*/ 5548 w 168144"/>
                  <a:gd name="connsiteY6" fmla="*/ 31547 h 32295"/>
                  <a:gd name="connsiteX7" fmla="*/ 3491 w 168144"/>
                  <a:gd name="connsiteY7" fmla="*/ 32233 h 32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8144" h="32295">
                    <a:moveTo>
                      <a:pt x="3491" y="32233"/>
                    </a:moveTo>
                    <a:cubicBezTo>
                      <a:pt x="2119" y="32233"/>
                      <a:pt x="1434" y="31547"/>
                      <a:pt x="748" y="30862"/>
                    </a:cubicBezTo>
                    <a:cubicBezTo>
                      <a:pt x="-624" y="29490"/>
                      <a:pt x="62" y="27433"/>
                      <a:pt x="1434" y="26061"/>
                    </a:cubicBezTo>
                    <a:cubicBezTo>
                      <a:pt x="82358" y="-32232"/>
                      <a:pt x="165340" y="25375"/>
                      <a:pt x="166711" y="26061"/>
                    </a:cubicBezTo>
                    <a:cubicBezTo>
                      <a:pt x="168083" y="27433"/>
                      <a:pt x="168769" y="29490"/>
                      <a:pt x="167397" y="30862"/>
                    </a:cubicBezTo>
                    <a:cubicBezTo>
                      <a:pt x="166026" y="32233"/>
                      <a:pt x="163968" y="32919"/>
                      <a:pt x="162597" y="31547"/>
                    </a:cubicBezTo>
                    <a:cubicBezTo>
                      <a:pt x="161911" y="30862"/>
                      <a:pt x="82358" y="-23317"/>
                      <a:pt x="5548" y="31547"/>
                    </a:cubicBezTo>
                    <a:cubicBezTo>
                      <a:pt x="4863" y="32233"/>
                      <a:pt x="4177" y="32233"/>
                      <a:pt x="3491" y="322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9EFCC66-B39A-AA5E-8328-D511A2E2F046}"/>
                  </a:ext>
                </a:extLst>
              </p:cNvPr>
              <p:cNvSpPr/>
              <p:nvPr/>
            </p:nvSpPr>
            <p:spPr>
              <a:xfrm>
                <a:off x="9067998" y="3413209"/>
                <a:ext cx="205801" cy="80941"/>
              </a:xfrm>
              <a:custGeom>
                <a:avLst/>
                <a:gdLst>
                  <a:gd name="connsiteX0" fmla="*/ 3491 w 205801"/>
                  <a:gd name="connsiteY0" fmla="*/ 80941 h 80941"/>
                  <a:gd name="connsiteX1" fmla="*/ 1434 w 205801"/>
                  <a:gd name="connsiteY1" fmla="*/ 80255 h 80941"/>
                  <a:gd name="connsiteX2" fmla="*/ 748 w 205801"/>
                  <a:gd name="connsiteY2" fmla="*/ 75455 h 80941"/>
                  <a:gd name="connsiteX3" fmla="*/ 203059 w 205801"/>
                  <a:gd name="connsiteY3" fmla="*/ 5503 h 80941"/>
                  <a:gd name="connsiteX4" fmla="*/ 205802 w 205801"/>
                  <a:gd name="connsiteY4" fmla="*/ 9618 h 80941"/>
                  <a:gd name="connsiteX5" fmla="*/ 201687 w 205801"/>
                  <a:gd name="connsiteY5" fmla="*/ 12361 h 80941"/>
                  <a:gd name="connsiteX6" fmla="*/ 6920 w 205801"/>
                  <a:gd name="connsiteY6" fmla="*/ 79570 h 80941"/>
                  <a:gd name="connsiteX7" fmla="*/ 3491 w 205801"/>
                  <a:gd name="connsiteY7" fmla="*/ 80941 h 8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801" h="80941">
                    <a:moveTo>
                      <a:pt x="3491" y="80941"/>
                    </a:moveTo>
                    <a:cubicBezTo>
                      <a:pt x="2805" y="80941"/>
                      <a:pt x="2119" y="80941"/>
                      <a:pt x="1434" y="80255"/>
                    </a:cubicBezTo>
                    <a:cubicBezTo>
                      <a:pt x="62" y="78884"/>
                      <a:pt x="-624" y="76826"/>
                      <a:pt x="748" y="75455"/>
                    </a:cubicBezTo>
                    <a:cubicBezTo>
                      <a:pt x="74128" y="-28101"/>
                      <a:pt x="201687" y="4817"/>
                      <a:pt x="203059" y="5503"/>
                    </a:cubicBezTo>
                    <a:cubicBezTo>
                      <a:pt x="205116" y="6189"/>
                      <a:pt x="205802" y="7561"/>
                      <a:pt x="205802" y="9618"/>
                    </a:cubicBezTo>
                    <a:cubicBezTo>
                      <a:pt x="205116" y="11675"/>
                      <a:pt x="203745" y="12361"/>
                      <a:pt x="201687" y="12361"/>
                    </a:cubicBezTo>
                    <a:cubicBezTo>
                      <a:pt x="200316" y="12361"/>
                      <a:pt x="76872" y="-19871"/>
                      <a:pt x="6920" y="79570"/>
                    </a:cubicBezTo>
                    <a:cubicBezTo>
                      <a:pt x="5548" y="80255"/>
                      <a:pt x="4863" y="80941"/>
                      <a:pt x="3491" y="80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F4B1F61-9211-03BE-AF4A-199E54E4187B}"/>
                  </a:ext>
                </a:extLst>
              </p:cNvPr>
              <p:cNvSpPr/>
              <p:nvPr/>
            </p:nvSpPr>
            <p:spPr>
              <a:xfrm>
                <a:off x="9134325" y="3431743"/>
                <a:ext cx="138788" cy="85039"/>
              </a:xfrm>
              <a:custGeom>
                <a:avLst/>
                <a:gdLst>
                  <a:gd name="connsiteX0" fmla="*/ 3686 w 138788"/>
                  <a:gd name="connsiteY0" fmla="*/ 85039 h 85039"/>
                  <a:gd name="connsiteX1" fmla="*/ 2315 w 138788"/>
                  <a:gd name="connsiteY1" fmla="*/ 85039 h 85039"/>
                  <a:gd name="connsiteX2" fmla="*/ 257 w 138788"/>
                  <a:gd name="connsiteY2" fmla="*/ 80238 h 85039"/>
                  <a:gd name="connsiteX3" fmla="*/ 135360 w 138788"/>
                  <a:gd name="connsiteY3" fmla="*/ 0 h 85039"/>
                  <a:gd name="connsiteX4" fmla="*/ 138789 w 138788"/>
                  <a:gd name="connsiteY4" fmla="*/ 3429 h 85039"/>
                  <a:gd name="connsiteX5" fmla="*/ 135360 w 138788"/>
                  <a:gd name="connsiteY5" fmla="*/ 6858 h 85039"/>
                  <a:gd name="connsiteX6" fmla="*/ 5744 w 138788"/>
                  <a:gd name="connsiteY6" fmla="*/ 82982 h 85039"/>
                  <a:gd name="connsiteX7" fmla="*/ 3686 w 138788"/>
                  <a:gd name="connsiteY7" fmla="*/ 85039 h 85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788" h="85039">
                    <a:moveTo>
                      <a:pt x="3686" y="85039"/>
                    </a:moveTo>
                    <a:cubicBezTo>
                      <a:pt x="3000" y="85039"/>
                      <a:pt x="3000" y="85039"/>
                      <a:pt x="2315" y="85039"/>
                    </a:cubicBezTo>
                    <a:cubicBezTo>
                      <a:pt x="257" y="84354"/>
                      <a:pt x="-429" y="82296"/>
                      <a:pt x="257" y="80238"/>
                    </a:cubicBezTo>
                    <a:cubicBezTo>
                      <a:pt x="30432" y="7544"/>
                      <a:pt x="131245" y="0"/>
                      <a:pt x="135360" y="0"/>
                    </a:cubicBezTo>
                    <a:cubicBezTo>
                      <a:pt x="137417" y="0"/>
                      <a:pt x="138789" y="1372"/>
                      <a:pt x="138789" y="3429"/>
                    </a:cubicBezTo>
                    <a:cubicBezTo>
                      <a:pt x="138789" y="5487"/>
                      <a:pt x="137417" y="6858"/>
                      <a:pt x="135360" y="6858"/>
                    </a:cubicBezTo>
                    <a:cubicBezTo>
                      <a:pt x="134674" y="6858"/>
                      <a:pt x="34547" y="14402"/>
                      <a:pt x="5744" y="82982"/>
                    </a:cubicBezTo>
                    <a:cubicBezTo>
                      <a:pt x="6429" y="84354"/>
                      <a:pt x="5058" y="85039"/>
                      <a:pt x="3686" y="850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4" name="Graphic 78">
              <a:extLst>
                <a:ext uri="{FF2B5EF4-FFF2-40B4-BE49-F238E27FC236}">
                  <a16:creationId xmlns:a16="http://schemas.microsoft.com/office/drawing/2014/main" id="{0EFAD8A7-206F-6A5D-6F1E-F618A7BCE348}"/>
                </a:ext>
              </a:extLst>
            </p:cNvPr>
            <p:cNvGrpSpPr/>
            <p:nvPr/>
          </p:nvGrpSpPr>
          <p:grpSpPr>
            <a:xfrm>
              <a:off x="9318377" y="3380002"/>
              <a:ext cx="154573" cy="136779"/>
              <a:chOff x="9318377" y="3380002"/>
              <a:chExt cx="154573" cy="136779"/>
            </a:xfrm>
            <a:solidFill>
              <a:srgbClr val="FFFFFF"/>
            </a:solidFill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2998F66-CB26-15B9-3FEB-C95AD9DEB26A}"/>
                  </a:ext>
                </a:extLst>
              </p:cNvPr>
              <p:cNvSpPr/>
              <p:nvPr/>
            </p:nvSpPr>
            <p:spPr>
              <a:xfrm>
                <a:off x="9318719" y="3380002"/>
                <a:ext cx="125501" cy="32538"/>
              </a:xfrm>
              <a:custGeom>
                <a:avLst/>
                <a:gdLst>
                  <a:gd name="connsiteX0" fmla="*/ 3772 w 125501"/>
                  <a:gd name="connsiteY0" fmla="*/ 32538 h 32538"/>
                  <a:gd name="connsiteX1" fmla="*/ 1029 w 125501"/>
                  <a:gd name="connsiteY1" fmla="*/ 31166 h 32538"/>
                  <a:gd name="connsiteX2" fmla="*/ 1029 w 125501"/>
                  <a:gd name="connsiteY2" fmla="*/ 26366 h 32538"/>
                  <a:gd name="connsiteX3" fmla="*/ 124473 w 125501"/>
                  <a:gd name="connsiteY3" fmla="*/ 26366 h 32538"/>
                  <a:gd name="connsiteX4" fmla="*/ 124473 w 125501"/>
                  <a:gd name="connsiteY4" fmla="*/ 31166 h 32538"/>
                  <a:gd name="connsiteX5" fmla="*/ 119672 w 125501"/>
                  <a:gd name="connsiteY5" fmla="*/ 31166 h 32538"/>
                  <a:gd name="connsiteX6" fmla="*/ 41491 w 125501"/>
                  <a:gd name="connsiteY6" fmla="*/ 10592 h 32538"/>
                  <a:gd name="connsiteX7" fmla="*/ 5143 w 125501"/>
                  <a:gd name="connsiteY7" fmla="*/ 31166 h 32538"/>
                  <a:gd name="connsiteX8" fmla="*/ 3772 w 125501"/>
                  <a:gd name="connsiteY8" fmla="*/ 32538 h 32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501" h="32538">
                    <a:moveTo>
                      <a:pt x="3772" y="32538"/>
                    </a:moveTo>
                    <a:cubicBezTo>
                      <a:pt x="3086" y="32538"/>
                      <a:pt x="1714" y="31852"/>
                      <a:pt x="1029" y="31166"/>
                    </a:cubicBezTo>
                    <a:cubicBezTo>
                      <a:pt x="-343" y="29795"/>
                      <a:pt x="-343" y="27737"/>
                      <a:pt x="1029" y="26366"/>
                    </a:cubicBezTo>
                    <a:cubicBezTo>
                      <a:pt x="1714" y="25680"/>
                      <a:pt x="64122" y="-32613"/>
                      <a:pt x="124473" y="26366"/>
                    </a:cubicBezTo>
                    <a:cubicBezTo>
                      <a:pt x="125844" y="27737"/>
                      <a:pt x="125844" y="29795"/>
                      <a:pt x="124473" y="31166"/>
                    </a:cubicBezTo>
                    <a:cubicBezTo>
                      <a:pt x="123101" y="32538"/>
                      <a:pt x="121044" y="32538"/>
                      <a:pt x="119672" y="31166"/>
                    </a:cubicBezTo>
                    <a:cubicBezTo>
                      <a:pt x="96355" y="8535"/>
                      <a:pt x="70294" y="1677"/>
                      <a:pt x="41491" y="10592"/>
                    </a:cubicBezTo>
                    <a:cubicBezTo>
                      <a:pt x="20231" y="17450"/>
                      <a:pt x="5829" y="31166"/>
                      <a:pt x="5143" y="31166"/>
                    </a:cubicBezTo>
                    <a:cubicBezTo>
                      <a:pt x="5143" y="31852"/>
                      <a:pt x="4458" y="32538"/>
                      <a:pt x="3772" y="325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66B1AE5-28A9-F839-37E0-A077939D20C5}"/>
                  </a:ext>
                </a:extLst>
              </p:cNvPr>
              <p:cNvSpPr/>
              <p:nvPr/>
            </p:nvSpPr>
            <p:spPr>
              <a:xfrm>
                <a:off x="9319491" y="3413058"/>
                <a:ext cx="153459" cy="81092"/>
              </a:xfrm>
              <a:custGeom>
                <a:avLst/>
                <a:gdLst>
                  <a:gd name="connsiteX0" fmla="*/ 149076 w 153459"/>
                  <a:gd name="connsiteY0" fmla="*/ 81093 h 81092"/>
                  <a:gd name="connsiteX1" fmla="*/ 146333 w 153459"/>
                  <a:gd name="connsiteY1" fmla="*/ 79035 h 81092"/>
                  <a:gd name="connsiteX2" fmla="*/ 4372 w 153459"/>
                  <a:gd name="connsiteY2" fmla="*/ 11827 h 81092"/>
                  <a:gd name="connsiteX3" fmla="*/ 257 w 153459"/>
                  <a:gd name="connsiteY3" fmla="*/ 9769 h 81092"/>
                  <a:gd name="connsiteX4" fmla="*/ 2315 w 153459"/>
                  <a:gd name="connsiteY4" fmla="*/ 5655 h 81092"/>
                  <a:gd name="connsiteX5" fmla="*/ 153191 w 153459"/>
                  <a:gd name="connsiteY5" fmla="*/ 76292 h 81092"/>
                  <a:gd name="connsiteX6" fmla="*/ 151819 w 153459"/>
                  <a:gd name="connsiteY6" fmla="*/ 81093 h 81092"/>
                  <a:gd name="connsiteX7" fmla="*/ 149076 w 153459"/>
                  <a:gd name="connsiteY7" fmla="*/ 81093 h 81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459" h="81092">
                    <a:moveTo>
                      <a:pt x="149076" y="81093"/>
                    </a:moveTo>
                    <a:cubicBezTo>
                      <a:pt x="147704" y="81093"/>
                      <a:pt x="146333" y="80407"/>
                      <a:pt x="146333" y="79035"/>
                    </a:cubicBezTo>
                    <a:cubicBezTo>
                      <a:pt x="94898" y="-20406"/>
                      <a:pt x="7801" y="10455"/>
                      <a:pt x="4372" y="11827"/>
                    </a:cubicBezTo>
                    <a:cubicBezTo>
                      <a:pt x="2315" y="12513"/>
                      <a:pt x="943" y="11827"/>
                      <a:pt x="257" y="9769"/>
                    </a:cubicBezTo>
                    <a:cubicBezTo>
                      <a:pt x="-429" y="7712"/>
                      <a:pt x="257" y="6340"/>
                      <a:pt x="2315" y="5655"/>
                    </a:cubicBezTo>
                    <a:cubicBezTo>
                      <a:pt x="3000" y="4969"/>
                      <a:pt x="98327" y="-28635"/>
                      <a:pt x="153191" y="76292"/>
                    </a:cubicBezTo>
                    <a:cubicBezTo>
                      <a:pt x="153876" y="77664"/>
                      <a:pt x="153191" y="79721"/>
                      <a:pt x="151819" y="81093"/>
                    </a:cubicBezTo>
                    <a:cubicBezTo>
                      <a:pt x="150447" y="81093"/>
                      <a:pt x="149762" y="81093"/>
                      <a:pt x="149076" y="810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9670B138-2E29-D956-AB48-3A648082D50E}"/>
                  </a:ext>
                </a:extLst>
              </p:cNvPr>
              <p:cNvSpPr/>
              <p:nvPr/>
            </p:nvSpPr>
            <p:spPr>
              <a:xfrm>
                <a:off x="9318377" y="3431057"/>
                <a:ext cx="104424" cy="85725"/>
              </a:xfrm>
              <a:custGeom>
                <a:avLst/>
                <a:gdLst>
                  <a:gd name="connsiteX0" fmla="*/ 101498 w 104424"/>
                  <a:gd name="connsiteY0" fmla="*/ 85725 h 85725"/>
                  <a:gd name="connsiteX1" fmla="*/ 98069 w 104424"/>
                  <a:gd name="connsiteY1" fmla="*/ 82982 h 85725"/>
                  <a:gd name="connsiteX2" fmla="*/ 3429 w 104424"/>
                  <a:gd name="connsiteY2" fmla="*/ 6858 h 85725"/>
                  <a:gd name="connsiteX3" fmla="*/ 0 w 104424"/>
                  <a:gd name="connsiteY3" fmla="*/ 3429 h 85725"/>
                  <a:gd name="connsiteX4" fmla="*/ 3429 w 104424"/>
                  <a:gd name="connsiteY4" fmla="*/ 0 h 85725"/>
                  <a:gd name="connsiteX5" fmla="*/ 104242 w 104424"/>
                  <a:gd name="connsiteY5" fmla="*/ 80924 h 85725"/>
                  <a:gd name="connsiteX6" fmla="*/ 102184 w 104424"/>
                  <a:gd name="connsiteY6" fmla="*/ 85039 h 85725"/>
                  <a:gd name="connsiteX7" fmla="*/ 101498 w 104424"/>
                  <a:gd name="connsiteY7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424" h="85725">
                    <a:moveTo>
                      <a:pt x="101498" y="85725"/>
                    </a:moveTo>
                    <a:cubicBezTo>
                      <a:pt x="100127" y="85725"/>
                      <a:pt x="98755" y="85039"/>
                      <a:pt x="98069" y="82982"/>
                    </a:cubicBezTo>
                    <a:cubicBezTo>
                      <a:pt x="76810" y="14402"/>
                      <a:pt x="4115" y="6858"/>
                      <a:pt x="3429" y="6858"/>
                    </a:cubicBezTo>
                    <a:cubicBezTo>
                      <a:pt x="1372" y="6858"/>
                      <a:pt x="0" y="4801"/>
                      <a:pt x="0" y="3429"/>
                    </a:cubicBezTo>
                    <a:cubicBezTo>
                      <a:pt x="0" y="1372"/>
                      <a:pt x="2057" y="0"/>
                      <a:pt x="3429" y="0"/>
                    </a:cubicBezTo>
                    <a:cubicBezTo>
                      <a:pt x="4115" y="0"/>
                      <a:pt x="81610" y="8230"/>
                      <a:pt x="104242" y="80924"/>
                    </a:cubicBezTo>
                    <a:cubicBezTo>
                      <a:pt x="104927" y="82982"/>
                      <a:pt x="103556" y="84353"/>
                      <a:pt x="102184" y="85039"/>
                    </a:cubicBezTo>
                    <a:cubicBezTo>
                      <a:pt x="102184" y="85725"/>
                      <a:pt x="102184" y="85725"/>
                      <a:pt x="101498" y="85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8" name="Graphic 78">
              <a:extLst>
                <a:ext uri="{FF2B5EF4-FFF2-40B4-BE49-F238E27FC236}">
                  <a16:creationId xmlns:a16="http://schemas.microsoft.com/office/drawing/2014/main" id="{B0D509CD-69F4-DE4D-761E-ACAE59CDD8BD}"/>
                </a:ext>
              </a:extLst>
            </p:cNvPr>
            <p:cNvGrpSpPr/>
            <p:nvPr/>
          </p:nvGrpSpPr>
          <p:grpSpPr>
            <a:xfrm>
              <a:off x="8771017" y="2172875"/>
              <a:ext cx="1086605" cy="813783"/>
              <a:chOff x="8771017" y="2172875"/>
              <a:chExt cx="1086605" cy="813783"/>
            </a:xfrm>
            <a:solidFill>
              <a:srgbClr val="F25069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1449921-3895-7D1F-AD46-D47845988C2A}"/>
                  </a:ext>
                </a:extLst>
              </p:cNvPr>
              <p:cNvSpPr/>
              <p:nvPr/>
            </p:nvSpPr>
            <p:spPr>
              <a:xfrm>
                <a:off x="9584565" y="2890647"/>
                <a:ext cx="112275" cy="96012"/>
              </a:xfrm>
              <a:custGeom>
                <a:avLst/>
                <a:gdLst>
                  <a:gd name="connsiteX0" fmla="*/ 109630 w 112275"/>
                  <a:gd name="connsiteY0" fmla="*/ 17145 h 96012"/>
                  <a:gd name="connsiteX1" fmla="*/ 86313 w 112275"/>
                  <a:gd name="connsiteY1" fmla="*/ 0 h 96012"/>
                  <a:gd name="connsiteX2" fmla="*/ 56138 w 112275"/>
                  <a:gd name="connsiteY2" fmla="*/ 16459 h 96012"/>
                  <a:gd name="connsiteX3" fmla="*/ 25962 w 112275"/>
                  <a:gd name="connsiteY3" fmla="*/ 0 h 96012"/>
                  <a:gd name="connsiteX4" fmla="*/ 2645 w 112275"/>
                  <a:gd name="connsiteY4" fmla="*/ 17145 h 96012"/>
                  <a:gd name="connsiteX5" fmla="*/ 4703 w 112275"/>
                  <a:gd name="connsiteY5" fmla="*/ 50749 h 96012"/>
                  <a:gd name="connsiteX6" fmla="*/ 56138 w 112275"/>
                  <a:gd name="connsiteY6" fmla="*/ 96012 h 96012"/>
                  <a:gd name="connsiteX7" fmla="*/ 107573 w 112275"/>
                  <a:gd name="connsiteY7" fmla="*/ 50749 h 96012"/>
                  <a:gd name="connsiteX8" fmla="*/ 109630 w 112275"/>
                  <a:gd name="connsiteY8" fmla="*/ 17145 h 96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275" h="96012">
                    <a:moveTo>
                      <a:pt x="109630" y="17145"/>
                    </a:moveTo>
                    <a:cubicBezTo>
                      <a:pt x="106201" y="8915"/>
                      <a:pt x="99343" y="0"/>
                      <a:pt x="86313" y="0"/>
                    </a:cubicBezTo>
                    <a:cubicBezTo>
                      <a:pt x="60938" y="0"/>
                      <a:pt x="56138" y="16459"/>
                      <a:pt x="56138" y="16459"/>
                    </a:cubicBezTo>
                    <a:cubicBezTo>
                      <a:pt x="56138" y="16459"/>
                      <a:pt x="51337" y="0"/>
                      <a:pt x="25962" y="0"/>
                    </a:cubicBezTo>
                    <a:cubicBezTo>
                      <a:pt x="12932" y="0"/>
                      <a:pt x="6074" y="8915"/>
                      <a:pt x="2645" y="17145"/>
                    </a:cubicBezTo>
                    <a:cubicBezTo>
                      <a:pt x="-1470" y="28118"/>
                      <a:pt x="-784" y="40462"/>
                      <a:pt x="4703" y="50749"/>
                    </a:cubicBezTo>
                    <a:cubicBezTo>
                      <a:pt x="12246" y="65837"/>
                      <a:pt x="27334" y="89154"/>
                      <a:pt x="56138" y="96012"/>
                    </a:cubicBezTo>
                    <a:cubicBezTo>
                      <a:pt x="84941" y="89154"/>
                      <a:pt x="100715" y="65837"/>
                      <a:pt x="107573" y="50749"/>
                    </a:cubicBezTo>
                    <a:cubicBezTo>
                      <a:pt x="113059" y="40462"/>
                      <a:pt x="113745" y="28118"/>
                      <a:pt x="109630" y="17145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D0B321DD-B33F-4CD1-DA15-E21DC8DC2633}"/>
                  </a:ext>
                </a:extLst>
              </p:cNvPr>
              <p:cNvSpPr/>
              <p:nvPr/>
            </p:nvSpPr>
            <p:spPr>
              <a:xfrm>
                <a:off x="9716141" y="2734906"/>
                <a:ext cx="141482" cy="132208"/>
              </a:xfrm>
              <a:custGeom>
                <a:avLst/>
                <a:gdLst>
                  <a:gd name="connsiteX0" fmla="*/ 126873 w 141482"/>
                  <a:gd name="connsiteY0" fmla="*/ 11037 h 132208"/>
                  <a:gd name="connsiteX1" fmla="*/ 90526 w 141482"/>
                  <a:gd name="connsiteY1" fmla="*/ 2807 h 132208"/>
                  <a:gd name="connsiteX2" fmla="*/ 63094 w 141482"/>
                  <a:gd name="connsiteY2" fmla="*/ 37783 h 132208"/>
                  <a:gd name="connsiteX3" fmla="*/ 19202 w 141482"/>
                  <a:gd name="connsiteY3" fmla="*/ 32982 h 132208"/>
                  <a:gd name="connsiteX4" fmla="*/ 0 w 141482"/>
                  <a:gd name="connsiteY4" fmla="*/ 65215 h 132208"/>
                  <a:gd name="connsiteX5" fmla="*/ 19202 w 141482"/>
                  <a:gd name="connsiteY5" fmla="*/ 103620 h 132208"/>
                  <a:gd name="connsiteX6" fmla="*/ 102870 w 141482"/>
                  <a:gd name="connsiteY6" fmla="*/ 131052 h 132208"/>
                  <a:gd name="connsiteX7" fmla="*/ 141275 w 141482"/>
                  <a:gd name="connsiteY7" fmla="*/ 51499 h 132208"/>
                  <a:gd name="connsiteX8" fmla="*/ 126873 w 141482"/>
                  <a:gd name="connsiteY8" fmla="*/ 11037 h 132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82" h="132208">
                    <a:moveTo>
                      <a:pt x="126873" y="11037"/>
                    </a:moveTo>
                    <a:cubicBezTo>
                      <a:pt x="118643" y="2807"/>
                      <a:pt x="106299" y="-4051"/>
                      <a:pt x="90526" y="2807"/>
                    </a:cubicBezTo>
                    <a:cubicBezTo>
                      <a:pt x="60350" y="15837"/>
                      <a:pt x="63094" y="37783"/>
                      <a:pt x="63094" y="37783"/>
                    </a:cubicBezTo>
                    <a:cubicBezTo>
                      <a:pt x="63094" y="37783"/>
                      <a:pt x="49378" y="20638"/>
                      <a:pt x="19202" y="32982"/>
                    </a:cubicBezTo>
                    <a:cubicBezTo>
                      <a:pt x="4115" y="39840"/>
                      <a:pt x="0" y="53556"/>
                      <a:pt x="0" y="65215"/>
                    </a:cubicBezTo>
                    <a:cubicBezTo>
                      <a:pt x="686" y="80303"/>
                      <a:pt x="7544" y="94019"/>
                      <a:pt x="19202" y="103620"/>
                    </a:cubicBezTo>
                    <a:cubicBezTo>
                      <a:pt x="34976" y="117336"/>
                      <a:pt x="65837" y="137224"/>
                      <a:pt x="102870" y="131052"/>
                    </a:cubicBezTo>
                    <a:cubicBezTo>
                      <a:pt x="133045" y="108420"/>
                      <a:pt x="139903" y="72759"/>
                      <a:pt x="141275" y="51499"/>
                    </a:cubicBezTo>
                    <a:cubicBezTo>
                      <a:pt x="142646" y="37097"/>
                      <a:pt x="137160" y="22010"/>
                      <a:pt x="126873" y="11037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FA70245D-75C3-0FC0-7065-871DC1A84BAD}"/>
                  </a:ext>
                </a:extLst>
              </p:cNvPr>
              <p:cNvSpPr/>
              <p:nvPr/>
            </p:nvSpPr>
            <p:spPr>
              <a:xfrm>
                <a:off x="8771017" y="2751277"/>
                <a:ext cx="106534" cy="100893"/>
              </a:xfrm>
              <a:custGeom>
                <a:avLst/>
                <a:gdLst>
                  <a:gd name="connsiteX0" fmla="*/ 106390 w 106534"/>
                  <a:gd name="connsiteY0" fmla="*/ 55702 h 100893"/>
                  <a:gd name="connsiteX1" fmla="*/ 94045 w 106534"/>
                  <a:gd name="connsiteY1" fmla="*/ 30328 h 100893"/>
                  <a:gd name="connsiteX2" fmla="*/ 60441 w 106534"/>
                  <a:gd name="connsiteY2" fmla="*/ 31013 h 100893"/>
                  <a:gd name="connsiteX3" fmla="*/ 41925 w 106534"/>
                  <a:gd name="connsiteY3" fmla="*/ 2896 h 100893"/>
                  <a:gd name="connsiteX4" fmla="*/ 13807 w 106534"/>
                  <a:gd name="connsiteY4" fmla="*/ 7010 h 100893"/>
                  <a:gd name="connsiteX5" fmla="*/ 91 w 106534"/>
                  <a:gd name="connsiteY5" fmla="*/ 36500 h 100893"/>
                  <a:gd name="connsiteX6" fmla="*/ 24094 w 106534"/>
                  <a:gd name="connsiteY6" fmla="*/ 98908 h 100893"/>
                  <a:gd name="connsiteX7" fmla="*/ 89245 w 106534"/>
                  <a:gd name="connsiteY7" fmla="*/ 83820 h 100893"/>
                  <a:gd name="connsiteX8" fmla="*/ 106390 w 106534"/>
                  <a:gd name="connsiteY8" fmla="*/ 55702 h 10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534" h="100893">
                    <a:moveTo>
                      <a:pt x="106390" y="55702"/>
                    </a:moveTo>
                    <a:cubicBezTo>
                      <a:pt x="107076" y="46787"/>
                      <a:pt x="105704" y="36500"/>
                      <a:pt x="94045" y="30328"/>
                    </a:cubicBezTo>
                    <a:cubicBezTo>
                      <a:pt x="72100" y="18669"/>
                      <a:pt x="60441" y="31013"/>
                      <a:pt x="60441" y="31013"/>
                    </a:cubicBezTo>
                    <a:cubicBezTo>
                      <a:pt x="60441" y="31013"/>
                      <a:pt x="63870" y="14554"/>
                      <a:pt x="41925" y="2896"/>
                    </a:cubicBezTo>
                    <a:cubicBezTo>
                      <a:pt x="30952" y="-3277"/>
                      <a:pt x="20665" y="1524"/>
                      <a:pt x="13807" y="7010"/>
                    </a:cubicBezTo>
                    <a:cubicBezTo>
                      <a:pt x="4891" y="14554"/>
                      <a:pt x="91" y="25527"/>
                      <a:pt x="91" y="36500"/>
                    </a:cubicBezTo>
                    <a:cubicBezTo>
                      <a:pt x="-595" y="52273"/>
                      <a:pt x="2148" y="79705"/>
                      <a:pt x="24094" y="98908"/>
                    </a:cubicBezTo>
                    <a:cubicBezTo>
                      <a:pt x="52212" y="105766"/>
                      <a:pt x="76215" y="93421"/>
                      <a:pt x="89245" y="83820"/>
                    </a:cubicBezTo>
                    <a:cubicBezTo>
                      <a:pt x="98160" y="76962"/>
                      <a:pt x="105018" y="66675"/>
                      <a:pt x="106390" y="55702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54EA919-C5F1-45C9-B561-93F2586D8A09}"/>
                  </a:ext>
                </a:extLst>
              </p:cNvPr>
              <p:cNvSpPr/>
              <p:nvPr/>
            </p:nvSpPr>
            <p:spPr>
              <a:xfrm>
                <a:off x="9084542" y="2358842"/>
                <a:ext cx="57030" cy="51744"/>
              </a:xfrm>
              <a:custGeom>
                <a:avLst/>
                <a:gdLst>
                  <a:gd name="connsiteX0" fmla="*/ 56898 w 57030"/>
                  <a:gd name="connsiteY0" fmla="*/ 18826 h 51744"/>
                  <a:gd name="connsiteX1" fmla="*/ 47297 w 57030"/>
                  <a:gd name="connsiteY1" fmla="*/ 7168 h 51744"/>
                  <a:gd name="connsiteX2" fmla="*/ 30152 w 57030"/>
                  <a:gd name="connsiteY2" fmla="*/ 11968 h 51744"/>
                  <a:gd name="connsiteX3" fmla="*/ 17122 w 57030"/>
                  <a:gd name="connsiteY3" fmla="*/ 310 h 51744"/>
                  <a:gd name="connsiteX4" fmla="*/ 3406 w 57030"/>
                  <a:gd name="connsiteY4" fmla="*/ 5796 h 51744"/>
                  <a:gd name="connsiteX5" fmla="*/ 662 w 57030"/>
                  <a:gd name="connsiteY5" fmla="*/ 22941 h 51744"/>
                  <a:gd name="connsiteX6" fmla="*/ 21236 w 57030"/>
                  <a:gd name="connsiteY6" fmla="*/ 51745 h 51744"/>
                  <a:gd name="connsiteX7" fmla="*/ 52783 w 57030"/>
                  <a:gd name="connsiteY7" fmla="*/ 35286 h 51744"/>
                  <a:gd name="connsiteX8" fmla="*/ 56898 w 57030"/>
                  <a:gd name="connsiteY8" fmla="*/ 18826 h 5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030" h="51744">
                    <a:moveTo>
                      <a:pt x="56898" y="18826"/>
                    </a:moveTo>
                    <a:cubicBezTo>
                      <a:pt x="56212" y="14026"/>
                      <a:pt x="53469" y="9225"/>
                      <a:pt x="47297" y="7168"/>
                    </a:cubicBezTo>
                    <a:cubicBezTo>
                      <a:pt x="34267" y="4425"/>
                      <a:pt x="30152" y="11968"/>
                      <a:pt x="30152" y="11968"/>
                    </a:cubicBezTo>
                    <a:cubicBezTo>
                      <a:pt x="30152" y="11968"/>
                      <a:pt x="29466" y="3053"/>
                      <a:pt x="17122" y="310"/>
                    </a:cubicBezTo>
                    <a:cubicBezTo>
                      <a:pt x="10264" y="-1062"/>
                      <a:pt x="6149" y="2367"/>
                      <a:pt x="3406" y="5796"/>
                    </a:cubicBezTo>
                    <a:cubicBezTo>
                      <a:pt x="-23" y="10597"/>
                      <a:pt x="-709" y="16769"/>
                      <a:pt x="662" y="22941"/>
                    </a:cubicBezTo>
                    <a:cubicBezTo>
                      <a:pt x="2720" y="31171"/>
                      <a:pt x="7520" y="44887"/>
                      <a:pt x="21236" y="51745"/>
                    </a:cubicBezTo>
                    <a:cubicBezTo>
                      <a:pt x="36324" y="51745"/>
                      <a:pt x="47297" y="41458"/>
                      <a:pt x="52783" y="35286"/>
                    </a:cubicBezTo>
                    <a:cubicBezTo>
                      <a:pt x="55526" y="31171"/>
                      <a:pt x="57584" y="24999"/>
                      <a:pt x="56898" y="18826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B107C24-29A7-B689-6EF0-E0E9B4A51A1E}"/>
                  </a:ext>
                </a:extLst>
              </p:cNvPr>
              <p:cNvSpPr/>
              <p:nvPr/>
            </p:nvSpPr>
            <p:spPr>
              <a:xfrm>
                <a:off x="9285239" y="2172875"/>
                <a:ext cx="55603" cy="53992"/>
              </a:xfrm>
              <a:custGeom>
                <a:avLst/>
                <a:gdLst>
                  <a:gd name="connsiteX0" fmla="*/ 47539 w 55603"/>
                  <a:gd name="connsiteY0" fmla="*/ 3168 h 53992"/>
                  <a:gd name="connsiteX1" fmla="*/ 32452 w 55603"/>
                  <a:gd name="connsiteY1" fmla="*/ 1796 h 53992"/>
                  <a:gd name="connsiteX2" fmla="*/ 23537 w 55603"/>
                  <a:gd name="connsiteY2" fmla="*/ 17570 h 53992"/>
                  <a:gd name="connsiteX3" fmla="*/ 5706 w 55603"/>
                  <a:gd name="connsiteY3" fmla="*/ 18255 h 53992"/>
                  <a:gd name="connsiteX4" fmla="*/ 219 w 55603"/>
                  <a:gd name="connsiteY4" fmla="*/ 31971 h 53992"/>
                  <a:gd name="connsiteX5" fmla="*/ 9821 w 55603"/>
                  <a:gd name="connsiteY5" fmla="*/ 46373 h 53992"/>
                  <a:gd name="connsiteX6" fmla="*/ 44796 w 55603"/>
                  <a:gd name="connsiteY6" fmla="*/ 52545 h 53992"/>
                  <a:gd name="connsiteX7" fmla="*/ 55083 w 55603"/>
                  <a:gd name="connsiteY7" fmla="*/ 18941 h 53992"/>
                  <a:gd name="connsiteX8" fmla="*/ 47539 w 55603"/>
                  <a:gd name="connsiteY8" fmla="*/ 3168 h 53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603" h="53992">
                    <a:moveTo>
                      <a:pt x="47539" y="3168"/>
                    </a:moveTo>
                    <a:cubicBezTo>
                      <a:pt x="44110" y="425"/>
                      <a:pt x="38624" y="-1633"/>
                      <a:pt x="32452" y="1796"/>
                    </a:cubicBezTo>
                    <a:cubicBezTo>
                      <a:pt x="21479" y="8654"/>
                      <a:pt x="23537" y="17570"/>
                      <a:pt x="23537" y="17570"/>
                    </a:cubicBezTo>
                    <a:cubicBezTo>
                      <a:pt x="23537" y="17570"/>
                      <a:pt x="16679" y="11397"/>
                      <a:pt x="5706" y="18255"/>
                    </a:cubicBezTo>
                    <a:cubicBezTo>
                      <a:pt x="219" y="21684"/>
                      <a:pt x="-466" y="27171"/>
                      <a:pt x="219" y="31971"/>
                    </a:cubicBezTo>
                    <a:cubicBezTo>
                      <a:pt x="905" y="38144"/>
                      <a:pt x="5020" y="42944"/>
                      <a:pt x="9821" y="46373"/>
                    </a:cubicBezTo>
                    <a:cubicBezTo>
                      <a:pt x="16679" y="51174"/>
                      <a:pt x="30394" y="56660"/>
                      <a:pt x="44796" y="52545"/>
                    </a:cubicBezTo>
                    <a:cubicBezTo>
                      <a:pt x="55769" y="41573"/>
                      <a:pt x="56455" y="27171"/>
                      <a:pt x="55083" y="18941"/>
                    </a:cubicBezTo>
                    <a:cubicBezTo>
                      <a:pt x="55083" y="12769"/>
                      <a:pt x="52340" y="6597"/>
                      <a:pt x="47539" y="3168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14681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2D7FE8A9-18EF-4CD8-9293-6E640812552A}"/>
              </a:ext>
            </a:extLst>
          </p:cNvPr>
          <p:cNvGrpSpPr/>
          <p:nvPr/>
        </p:nvGrpSpPr>
        <p:grpSpPr>
          <a:xfrm>
            <a:off x="8583347" y="1346959"/>
            <a:ext cx="609600" cy="572452"/>
            <a:chOff x="8062490" y="1657350"/>
            <a:chExt cx="609600" cy="572452"/>
          </a:xfrm>
        </p:grpSpPr>
        <p:grpSp>
          <p:nvGrpSpPr>
            <p:cNvPr id="6" name="Graphic 4">
              <a:extLst>
                <a:ext uri="{FF2B5EF4-FFF2-40B4-BE49-F238E27FC236}">
                  <a16:creationId xmlns:a16="http://schemas.microsoft.com/office/drawing/2014/main" id="{BFF3C54C-B704-4C30-AEBD-D00252F597F7}"/>
                </a:ext>
              </a:extLst>
            </p:cNvPr>
            <p:cNvGrpSpPr/>
            <p:nvPr/>
          </p:nvGrpSpPr>
          <p:grpSpPr>
            <a:xfrm>
              <a:off x="8129165" y="1905000"/>
              <a:ext cx="504825" cy="314325"/>
              <a:chOff x="8129165" y="1905000"/>
              <a:chExt cx="504825" cy="314325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7ED3461-89A1-4CFB-B3F4-C3FD6DBD207E}"/>
                  </a:ext>
                </a:extLst>
              </p:cNvPr>
              <p:cNvSpPr/>
              <p:nvPr/>
            </p:nvSpPr>
            <p:spPr>
              <a:xfrm>
                <a:off x="8281565" y="1905000"/>
                <a:ext cx="38100" cy="180975"/>
              </a:xfrm>
              <a:custGeom>
                <a:avLst/>
                <a:gdLst>
                  <a:gd name="connsiteX0" fmla="*/ 38100 w 38100"/>
                  <a:gd name="connsiteY0" fmla="*/ 0 h 180975"/>
                  <a:gd name="connsiteX1" fmla="*/ 0 w 38100"/>
                  <a:gd name="connsiteY1" fmla="*/ 28575 h 180975"/>
                  <a:gd name="connsiteX2" fmla="*/ 0 w 38100"/>
                  <a:gd name="connsiteY2" fmla="*/ 180975 h 180975"/>
                  <a:gd name="connsiteX3" fmla="*/ 38100 w 38100"/>
                  <a:gd name="connsiteY3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180975">
                    <a:moveTo>
                      <a:pt x="38100" y="0"/>
                    </a:moveTo>
                    <a:lnTo>
                      <a:pt x="0" y="28575"/>
                    </a:lnTo>
                    <a:lnTo>
                      <a:pt x="0" y="180975"/>
                    </a:lnTo>
                    <a:lnTo>
                      <a:pt x="38100" y="18097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53A835A3-5905-42D4-BFC6-F4C4D829E51E}"/>
                  </a:ext>
                </a:extLst>
              </p:cNvPr>
              <p:cNvSpPr/>
              <p:nvPr/>
            </p:nvSpPr>
            <p:spPr>
              <a:xfrm>
                <a:off x="8205365" y="1952625"/>
                <a:ext cx="38100" cy="133350"/>
              </a:xfrm>
              <a:custGeom>
                <a:avLst/>
                <a:gdLst>
                  <a:gd name="connsiteX0" fmla="*/ 38100 w 38100"/>
                  <a:gd name="connsiteY0" fmla="*/ 28575 h 133350"/>
                  <a:gd name="connsiteX1" fmla="*/ 0 w 38100"/>
                  <a:gd name="connsiteY1" fmla="*/ 0 h 133350"/>
                  <a:gd name="connsiteX2" fmla="*/ 0 w 38100"/>
                  <a:gd name="connsiteY2" fmla="*/ 133350 h 133350"/>
                  <a:gd name="connsiteX3" fmla="*/ 38100 w 38100"/>
                  <a:gd name="connsiteY3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133350">
                    <a:moveTo>
                      <a:pt x="38100" y="28575"/>
                    </a:moveTo>
                    <a:lnTo>
                      <a:pt x="0" y="0"/>
                    </a:lnTo>
                    <a:lnTo>
                      <a:pt x="0" y="133350"/>
                    </a:lnTo>
                    <a:lnTo>
                      <a:pt x="38100" y="1333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8E077F67-BFE6-496D-9943-5DDB87C0FD5C}"/>
                  </a:ext>
                </a:extLst>
              </p:cNvPr>
              <p:cNvSpPr/>
              <p:nvPr/>
            </p:nvSpPr>
            <p:spPr>
              <a:xfrm>
                <a:off x="8129165" y="1933575"/>
                <a:ext cx="38100" cy="152400"/>
              </a:xfrm>
              <a:custGeom>
                <a:avLst/>
                <a:gdLst>
                  <a:gd name="connsiteX0" fmla="*/ 38100 w 38100"/>
                  <a:gd name="connsiteY0" fmla="*/ 0 h 152400"/>
                  <a:gd name="connsiteX1" fmla="*/ 0 w 38100"/>
                  <a:gd name="connsiteY1" fmla="*/ 38100 h 152400"/>
                  <a:gd name="connsiteX2" fmla="*/ 0 w 38100"/>
                  <a:gd name="connsiteY2" fmla="*/ 152400 h 152400"/>
                  <a:gd name="connsiteX3" fmla="*/ 38100 w 38100"/>
                  <a:gd name="connsiteY3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152400">
                    <a:moveTo>
                      <a:pt x="38100" y="0"/>
                    </a:moveTo>
                    <a:lnTo>
                      <a:pt x="0" y="38100"/>
                    </a:lnTo>
                    <a:lnTo>
                      <a:pt x="0" y="152400"/>
                    </a:lnTo>
                    <a:lnTo>
                      <a:pt x="3810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268B497-E6A1-4188-8FBF-8B74E46F685C}"/>
                  </a:ext>
                </a:extLst>
              </p:cNvPr>
              <p:cNvSpPr/>
              <p:nvPr/>
            </p:nvSpPr>
            <p:spPr>
              <a:xfrm>
                <a:off x="8420206" y="1962150"/>
                <a:ext cx="213783" cy="69056"/>
              </a:xfrm>
              <a:custGeom>
                <a:avLst/>
                <a:gdLst>
                  <a:gd name="connsiteX0" fmla="*/ 51858 w 213783"/>
                  <a:gd name="connsiteY0" fmla="*/ 28575 h 69056"/>
                  <a:gd name="connsiteX1" fmla="*/ 202353 w 213783"/>
                  <a:gd name="connsiteY1" fmla="*/ 28575 h 69056"/>
                  <a:gd name="connsiteX2" fmla="*/ 213783 w 213783"/>
                  <a:gd name="connsiteY2" fmla="*/ 0 h 69056"/>
                  <a:gd name="connsiteX3" fmla="*/ 23283 w 213783"/>
                  <a:gd name="connsiteY3" fmla="*/ 0 h 69056"/>
                  <a:gd name="connsiteX4" fmla="*/ 4233 w 213783"/>
                  <a:gd name="connsiteY4" fmla="*/ 57150 h 69056"/>
                  <a:gd name="connsiteX5" fmla="*/ 4233 w 213783"/>
                  <a:gd name="connsiteY5" fmla="*/ 66675 h 69056"/>
                  <a:gd name="connsiteX6" fmla="*/ 13758 w 213783"/>
                  <a:gd name="connsiteY6" fmla="*/ 66675 h 69056"/>
                  <a:gd name="connsiteX7" fmla="*/ 51858 w 213783"/>
                  <a:gd name="connsiteY7" fmla="*/ 28575 h 6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783" h="69056">
                    <a:moveTo>
                      <a:pt x="51858" y="28575"/>
                    </a:moveTo>
                    <a:lnTo>
                      <a:pt x="202353" y="28575"/>
                    </a:lnTo>
                    <a:cubicBezTo>
                      <a:pt x="209021" y="22860"/>
                      <a:pt x="213783" y="14288"/>
                      <a:pt x="213783" y="0"/>
                    </a:cubicBezTo>
                    <a:lnTo>
                      <a:pt x="23283" y="0"/>
                    </a:lnTo>
                    <a:cubicBezTo>
                      <a:pt x="23283" y="57150"/>
                      <a:pt x="4233" y="57150"/>
                      <a:pt x="4233" y="57150"/>
                    </a:cubicBezTo>
                    <a:cubicBezTo>
                      <a:pt x="-5292" y="76200"/>
                      <a:pt x="4233" y="66675"/>
                      <a:pt x="4233" y="66675"/>
                    </a:cubicBezTo>
                    <a:lnTo>
                      <a:pt x="13758" y="66675"/>
                    </a:lnTo>
                    <a:cubicBezTo>
                      <a:pt x="13758" y="66675"/>
                      <a:pt x="51858" y="66675"/>
                      <a:pt x="51858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07481820-FE53-43AA-856F-E166C68F28CB}"/>
                  </a:ext>
                </a:extLst>
              </p:cNvPr>
              <p:cNvSpPr/>
              <p:nvPr/>
            </p:nvSpPr>
            <p:spPr>
              <a:xfrm>
                <a:off x="8348240" y="2085975"/>
                <a:ext cx="133236" cy="133350"/>
              </a:xfrm>
              <a:custGeom>
                <a:avLst/>
                <a:gdLst>
                  <a:gd name="connsiteX0" fmla="*/ 127635 w 133236"/>
                  <a:gd name="connsiteY0" fmla="*/ 100965 h 133350"/>
                  <a:gd name="connsiteX1" fmla="*/ 80010 w 133236"/>
                  <a:gd name="connsiteY1" fmla="*/ 53340 h 133350"/>
                  <a:gd name="connsiteX2" fmla="*/ 113348 w 133236"/>
                  <a:gd name="connsiteY2" fmla="*/ 19050 h 133350"/>
                  <a:gd name="connsiteX3" fmla="*/ 94298 w 133236"/>
                  <a:gd name="connsiteY3" fmla="*/ 0 h 133350"/>
                  <a:gd name="connsiteX4" fmla="*/ 19050 w 133236"/>
                  <a:gd name="connsiteY4" fmla="*/ 0 h 133350"/>
                  <a:gd name="connsiteX5" fmla="*/ 0 w 133236"/>
                  <a:gd name="connsiteY5" fmla="*/ 19050 h 133350"/>
                  <a:gd name="connsiteX6" fmla="*/ 0 w 133236"/>
                  <a:gd name="connsiteY6" fmla="*/ 95250 h 133350"/>
                  <a:gd name="connsiteX7" fmla="*/ 19050 w 133236"/>
                  <a:gd name="connsiteY7" fmla="*/ 114300 h 133350"/>
                  <a:gd name="connsiteX8" fmla="*/ 52388 w 133236"/>
                  <a:gd name="connsiteY8" fmla="*/ 80010 h 133350"/>
                  <a:gd name="connsiteX9" fmla="*/ 100013 w 133236"/>
                  <a:gd name="connsiteY9" fmla="*/ 127635 h 133350"/>
                  <a:gd name="connsiteX10" fmla="*/ 126682 w 133236"/>
                  <a:gd name="connsiteY10" fmla="*/ 127635 h 133350"/>
                  <a:gd name="connsiteX11" fmla="*/ 127635 w 133236"/>
                  <a:gd name="connsiteY11" fmla="*/ 100965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3236" h="133350">
                    <a:moveTo>
                      <a:pt x="127635" y="100965"/>
                    </a:moveTo>
                    <a:lnTo>
                      <a:pt x="80010" y="53340"/>
                    </a:lnTo>
                    <a:lnTo>
                      <a:pt x="113348" y="19050"/>
                    </a:lnTo>
                    <a:cubicBezTo>
                      <a:pt x="113348" y="8573"/>
                      <a:pt x="104775" y="0"/>
                      <a:pt x="94298" y="0"/>
                    </a:cubicBezTo>
                    <a:lnTo>
                      <a:pt x="19050" y="0"/>
                    </a:lnTo>
                    <a:cubicBezTo>
                      <a:pt x="8572" y="0"/>
                      <a:pt x="0" y="8573"/>
                      <a:pt x="0" y="19050"/>
                    </a:cubicBezTo>
                    <a:lnTo>
                      <a:pt x="0" y="95250"/>
                    </a:lnTo>
                    <a:cubicBezTo>
                      <a:pt x="0" y="105727"/>
                      <a:pt x="8572" y="114300"/>
                      <a:pt x="19050" y="114300"/>
                    </a:cubicBezTo>
                    <a:lnTo>
                      <a:pt x="52388" y="80010"/>
                    </a:lnTo>
                    <a:lnTo>
                      <a:pt x="100013" y="127635"/>
                    </a:lnTo>
                    <a:cubicBezTo>
                      <a:pt x="107632" y="135255"/>
                      <a:pt x="120015" y="135255"/>
                      <a:pt x="126682" y="127635"/>
                    </a:cubicBezTo>
                    <a:cubicBezTo>
                      <a:pt x="135255" y="120015"/>
                      <a:pt x="135255" y="108585"/>
                      <a:pt x="127635" y="1009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" name="Graphic 4">
              <a:extLst>
                <a:ext uri="{FF2B5EF4-FFF2-40B4-BE49-F238E27FC236}">
                  <a16:creationId xmlns:a16="http://schemas.microsoft.com/office/drawing/2014/main" id="{6B9FF98E-5FD8-426B-9FA3-3D4787D3B0B9}"/>
                </a:ext>
              </a:extLst>
            </p:cNvPr>
            <p:cNvGrpSpPr/>
            <p:nvPr/>
          </p:nvGrpSpPr>
          <p:grpSpPr>
            <a:xfrm>
              <a:off x="8062490" y="1657350"/>
              <a:ext cx="609600" cy="572452"/>
              <a:chOff x="8062490" y="1657350"/>
              <a:chExt cx="609600" cy="572452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69D7C65D-72C2-447E-A0ED-DE95FA2426FA}"/>
                  </a:ext>
                </a:extLst>
              </p:cNvPr>
              <p:cNvSpPr/>
              <p:nvPr/>
            </p:nvSpPr>
            <p:spPr>
              <a:xfrm>
                <a:off x="8100590" y="1781175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3AD3491F-E2A1-470E-B2AB-B06FD535D76D}"/>
                  </a:ext>
                </a:extLst>
              </p:cNvPr>
              <p:cNvSpPr/>
              <p:nvPr/>
            </p:nvSpPr>
            <p:spPr>
              <a:xfrm>
                <a:off x="8138690" y="1781175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357F24EF-B314-4283-962D-AC7A05096D02}"/>
                  </a:ext>
                </a:extLst>
              </p:cNvPr>
              <p:cNvSpPr/>
              <p:nvPr/>
            </p:nvSpPr>
            <p:spPr>
              <a:xfrm>
                <a:off x="8176790" y="1781175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1A427E7-B298-4AD1-BA2B-599956B6C075}"/>
                  </a:ext>
                </a:extLst>
              </p:cNvPr>
              <p:cNvSpPr/>
              <p:nvPr/>
            </p:nvSpPr>
            <p:spPr>
              <a:xfrm>
                <a:off x="8062490" y="1657350"/>
                <a:ext cx="609600" cy="572452"/>
              </a:xfrm>
              <a:custGeom>
                <a:avLst/>
                <a:gdLst>
                  <a:gd name="connsiteX0" fmla="*/ 600075 w 609600"/>
                  <a:gd name="connsiteY0" fmla="*/ 323850 h 572452"/>
                  <a:gd name="connsiteX1" fmla="*/ 571500 w 609600"/>
                  <a:gd name="connsiteY1" fmla="*/ 323850 h 572452"/>
                  <a:gd name="connsiteX2" fmla="*/ 571500 w 609600"/>
                  <a:gd name="connsiteY2" fmla="*/ 47625 h 572452"/>
                  <a:gd name="connsiteX3" fmla="*/ 523875 w 609600"/>
                  <a:gd name="connsiteY3" fmla="*/ 0 h 572452"/>
                  <a:gd name="connsiteX4" fmla="*/ 371475 w 609600"/>
                  <a:gd name="connsiteY4" fmla="*/ 0 h 572452"/>
                  <a:gd name="connsiteX5" fmla="*/ 323850 w 609600"/>
                  <a:gd name="connsiteY5" fmla="*/ 47625 h 572452"/>
                  <a:gd name="connsiteX6" fmla="*/ 323850 w 609600"/>
                  <a:gd name="connsiteY6" fmla="*/ 85725 h 572452"/>
                  <a:gd name="connsiteX7" fmla="*/ 47625 w 609600"/>
                  <a:gd name="connsiteY7" fmla="*/ 85725 h 572452"/>
                  <a:gd name="connsiteX8" fmla="*/ 0 w 609600"/>
                  <a:gd name="connsiteY8" fmla="*/ 133350 h 572452"/>
                  <a:gd name="connsiteX9" fmla="*/ 0 w 609600"/>
                  <a:gd name="connsiteY9" fmla="*/ 438150 h 572452"/>
                  <a:gd name="connsiteX10" fmla="*/ 47625 w 609600"/>
                  <a:gd name="connsiteY10" fmla="*/ 485775 h 572452"/>
                  <a:gd name="connsiteX11" fmla="*/ 276225 w 609600"/>
                  <a:gd name="connsiteY11" fmla="*/ 485775 h 572452"/>
                  <a:gd name="connsiteX12" fmla="*/ 276225 w 609600"/>
                  <a:gd name="connsiteY12" fmla="*/ 523875 h 572452"/>
                  <a:gd name="connsiteX13" fmla="*/ 304800 w 609600"/>
                  <a:gd name="connsiteY13" fmla="*/ 552450 h 572452"/>
                  <a:gd name="connsiteX14" fmla="*/ 311468 w 609600"/>
                  <a:gd name="connsiteY14" fmla="*/ 549593 h 572452"/>
                  <a:gd name="connsiteX15" fmla="*/ 338138 w 609600"/>
                  <a:gd name="connsiteY15" fmla="*/ 522923 h 572452"/>
                  <a:gd name="connsiteX16" fmla="*/ 379095 w 609600"/>
                  <a:gd name="connsiteY16" fmla="*/ 563880 h 572452"/>
                  <a:gd name="connsiteX17" fmla="*/ 399098 w 609600"/>
                  <a:gd name="connsiteY17" fmla="*/ 572453 h 572452"/>
                  <a:gd name="connsiteX18" fmla="*/ 419100 w 609600"/>
                  <a:gd name="connsiteY18" fmla="*/ 563880 h 572452"/>
                  <a:gd name="connsiteX19" fmla="*/ 419100 w 609600"/>
                  <a:gd name="connsiteY19" fmla="*/ 523875 h 572452"/>
                  <a:gd name="connsiteX20" fmla="*/ 419100 w 609600"/>
                  <a:gd name="connsiteY20" fmla="*/ 523875 h 572452"/>
                  <a:gd name="connsiteX21" fmla="*/ 382905 w 609600"/>
                  <a:gd name="connsiteY21" fmla="*/ 485775 h 572452"/>
                  <a:gd name="connsiteX22" fmla="*/ 447675 w 609600"/>
                  <a:gd name="connsiteY22" fmla="*/ 485775 h 572452"/>
                  <a:gd name="connsiteX23" fmla="*/ 495300 w 609600"/>
                  <a:gd name="connsiteY23" fmla="*/ 438150 h 572452"/>
                  <a:gd name="connsiteX24" fmla="*/ 495300 w 609600"/>
                  <a:gd name="connsiteY24" fmla="*/ 381000 h 572452"/>
                  <a:gd name="connsiteX25" fmla="*/ 561975 w 609600"/>
                  <a:gd name="connsiteY25" fmla="*/ 381000 h 572452"/>
                  <a:gd name="connsiteX26" fmla="*/ 609600 w 609600"/>
                  <a:gd name="connsiteY26" fmla="*/ 333375 h 572452"/>
                  <a:gd name="connsiteX27" fmla="*/ 600075 w 609600"/>
                  <a:gd name="connsiteY27" fmla="*/ 323850 h 572452"/>
                  <a:gd name="connsiteX28" fmla="*/ 342900 w 609600"/>
                  <a:gd name="connsiteY28" fmla="*/ 47625 h 572452"/>
                  <a:gd name="connsiteX29" fmla="*/ 371475 w 609600"/>
                  <a:gd name="connsiteY29" fmla="*/ 19050 h 572452"/>
                  <a:gd name="connsiteX30" fmla="*/ 523875 w 609600"/>
                  <a:gd name="connsiteY30" fmla="*/ 19050 h 572452"/>
                  <a:gd name="connsiteX31" fmla="*/ 552450 w 609600"/>
                  <a:gd name="connsiteY31" fmla="*/ 47625 h 572452"/>
                  <a:gd name="connsiteX32" fmla="*/ 552450 w 609600"/>
                  <a:gd name="connsiteY32" fmla="*/ 323850 h 572452"/>
                  <a:gd name="connsiteX33" fmla="*/ 409575 w 609600"/>
                  <a:gd name="connsiteY33" fmla="*/ 323850 h 572452"/>
                  <a:gd name="connsiteX34" fmla="*/ 400050 w 609600"/>
                  <a:gd name="connsiteY34" fmla="*/ 333375 h 572452"/>
                  <a:gd name="connsiteX35" fmla="*/ 371475 w 609600"/>
                  <a:gd name="connsiteY35" fmla="*/ 361950 h 572452"/>
                  <a:gd name="connsiteX36" fmla="*/ 342900 w 609600"/>
                  <a:gd name="connsiteY36" fmla="*/ 333375 h 572452"/>
                  <a:gd name="connsiteX37" fmla="*/ 342900 w 609600"/>
                  <a:gd name="connsiteY37" fmla="*/ 47625 h 572452"/>
                  <a:gd name="connsiteX38" fmla="*/ 406718 w 609600"/>
                  <a:gd name="connsiteY38" fmla="*/ 549593 h 572452"/>
                  <a:gd name="connsiteX39" fmla="*/ 393383 w 609600"/>
                  <a:gd name="connsiteY39" fmla="*/ 549593 h 572452"/>
                  <a:gd name="connsiteX40" fmla="*/ 345758 w 609600"/>
                  <a:gd name="connsiteY40" fmla="*/ 501968 h 572452"/>
                  <a:gd name="connsiteX41" fmla="*/ 339090 w 609600"/>
                  <a:gd name="connsiteY41" fmla="*/ 499110 h 572452"/>
                  <a:gd name="connsiteX42" fmla="*/ 339090 w 609600"/>
                  <a:gd name="connsiteY42" fmla="*/ 499110 h 572452"/>
                  <a:gd name="connsiteX43" fmla="*/ 332423 w 609600"/>
                  <a:gd name="connsiteY43" fmla="*/ 501968 h 572452"/>
                  <a:gd name="connsiteX44" fmla="*/ 301943 w 609600"/>
                  <a:gd name="connsiteY44" fmla="*/ 532448 h 572452"/>
                  <a:gd name="connsiteX45" fmla="*/ 295275 w 609600"/>
                  <a:gd name="connsiteY45" fmla="*/ 522923 h 572452"/>
                  <a:gd name="connsiteX46" fmla="*/ 295275 w 609600"/>
                  <a:gd name="connsiteY46" fmla="*/ 446723 h 572452"/>
                  <a:gd name="connsiteX47" fmla="*/ 304800 w 609600"/>
                  <a:gd name="connsiteY47" fmla="*/ 437198 h 572452"/>
                  <a:gd name="connsiteX48" fmla="*/ 379095 w 609600"/>
                  <a:gd name="connsiteY48" fmla="*/ 437198 h 572452"/>
                  <a:gd name="connsiteX49" fmla="*/ 388620 w 609600"/>
                  <a:gd name="connsiteY49" fmla="*/ 443865 h 572452"/>
                  <a:gd name="connsiteX50" fmla="*/ 358140 w 609600"/>
                  <a:gd name="connsiteY50" fmla="*/ 474345 h 572452"/>
                  <a:gd name="connsiteX51" fmla="*/ 358140 w 609600"/>
                  <a:gd name="connsiteY51" fmla="*/ 487680 h 572452"/>
                  <a:gd name="connsiteX52" fmla="*/ 405765 w 609600"/>
                  <a:gd name="connsiteY52" fmla="*/ 535305 h 572452"/>
                  <a:gd name="connsiteX53" fmla="*/ 406718 w 609600"/>
                  <a:gd name="connsiteY53" fmla="*/ 549593 h 572452"/>
                  <a:gd name="connsiteX54" fmla="*/ 476250 w 609600"/>
                  <a:gd name="connsiteY54" fmla="*/ 438150 h 572452"/>
                  <a:gd name="connsiteX55" fmla="*/ 447675 w 609600"/>
                  <a:gd name="connsiteY55" fmla="*/ 466725 h 572452"/>
                  <a:gd name="connsiteX56" fmla="*/ 393383 w 609600"/>
                  <a:gd name="connsiteY56" fmla="*/ 466725 h 572452"/>
                  <a:gd name="connsiteX57" fmla="*/ 405765 w 609600"/>
                  <a:gd name="connsiteY57" fmla="*/ 454343 h 572452"/>
                  <a:gd name="connsiteX58" fmla="*/ 408623 w 609600"/>
                  <a:gd name="connsiteY58" fmla="*/ 447675 h 572452"/>
                  <a:gd name="connsiteX59" fmla="*/ 380048 w 609600"/>
                  <a:gd name="connsiteY59" fmla="*/ 419100 h 572452"/>
                  <a:gd name="connsiteX60" fmla="*/ 304800 w 609600"/>
                  <a:gd name="connsiteY60" fmla="*/ 419100 h 572452"/>
                  <a:gd name="connsiteX61" fmla="*/ 276225 w 609600"/>
                  <a:gd name="connsiteY61" fmla="*/ 447675 h 572452"/>
                  <a:gd name="connsiteX62" fmla="*/ 276225 w 609600"/>
                  <a:gd name="connsiteY62" fmla="*/ 466725 h 572452"/>
                  <a:gd name="connsiteX63" fmla="*/ 47625 w 609600"/>
                  <a:gd name="connsiteY63" fmla="*/ 466725 h 572452"/>
                  <a:gd name="connsiteX64" fmla="*/ 19050 w 609600"/>
                  <a:gd name="connsiteY64" fmla="*/ 438150 h 572452"/>
                  <a:gd name="connsiteX65" fmla="*/ 19050 w 609600"/>
                  <a:gd name="connsiteY65" fmla="*/ 133350 h 572452"/>
                  <a:gd name="connsiteX66" fmla="*/ 47625 w 609600"/>
                  <a:gd name="connsiteY66" fmla="*/ 104775 h 572452"/>
                  <a:gd name="connsiteX67" fmla="*/ 323850 w 609600"/>
                  <a:gd name="connsiteY67" fmla="*/ 104775 h 572452"/>
                  <a:gd name="connsiteX68" fmla="*/ 323850 w 609600"/>
                  <a:gd name="connsiteY68" fmla="*/ 333375 h 572452"/>
                  <a:gd name="connsiteX69" fmla="*/ 371475 w 609600"/>
                  <a:gd name="connsiteY69" fmla="*/ 381000 h 572452"/>
                  <a:gd name="connsiteX70" fmla="*/ 476250 w 609600"/>
                  <a:gd name="connsiteY70" fmla="*/ 381000 h 572452"/>
                  <a:gd name="connsiteX71" fmla="*/ 476250 w 609600"/>
                  <a:gd name="connsiteY71" fmla="*/ 438150 h 572452"/>
                  <a:gd name="connsiteX72" fmla="*/ 561975 w 609600"/>
                  <a:gd name="connsiteY72" fmla="*/ 361950 h 572452"/>
                  <a:gd name="connsiteX73" fmla="*/ 410528 w 609600"/>
                  <a:gd name="connsiteY73" fmla="*/ 361950 h 572452"/>
                  <a:gd name="connsiteX74" fmla="*/ 418148 w 609600"/>
                  <a:gd name="connsiteY74" fmla="*/ 342900 h 572452"/>
                  <a:gd name="connsiteX75" fmla="*/ 589598 w 609600"/>
                  <a:gd name="connsiteY75" fmla="*/ 342900 h 572452"/>
                  <a:gd name="connsiteX76" fmla="*/ 561975 w 609600"/>
                  <a:gd name="connsiteY76" fmla="*/ 361950 h 572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609600" h="572452">
                    <a:moveTo>
                      <a:pt x="600075" y="323850"/>
                    </a:moveTo>
                    <a:lnTo>
                      <a:pt x="571500" y="323850"/>
                    </a:lnTo>
                    <a:lnTo>
                      <a:pt x="571500" y="47625"/>
                    </a:lnTo>
                    <a:cubicBezTo>
                      <a:pt x="571500" y="20955"/>
                      <a:pt x="550545" y="0"/>
                      <a:pt x="523875" y="0"/>
                    </a:cubicBezTo>
                    <a:lnTo>
                      <a:pt x="371475" y="0"/>
                    </a:lnTo>
                    <a:cubicBezTo>
                      <a:pt x="344805" y="0"/>
                      <a:pt x="323850" y="20955"/>
                      <a:pt x="323850" y="47625"/>
                    </a:cubicBezTo>
                    <a:lnTo>
                      <a:pt x="323850" y="85725"/>
                    </a:lnTo>
                    <a:lnTo>
                      <a:pt x="47625" y="85725"/>
                    </a:lnTo>
                    <a:cubicBezTo>
                      <a:pt x="20955" y="85725"/>
                      <a:pt x="0" y="106680"/>
                      <a:pt x="0" y="133350"/>
                    </a:cubicBezTo>
                    <a:lnTo>
                      <a:pt x="0" y="438150"/>
                    </a:lnTo>
                    <a:cubicBezTo>
                      <a:pt x="0" y="464820"/>
                      <a:pt x="20955" y="485775"/>
                      <a:pt x="47625" y="485775"/>
                    </a:cubicBezTo>
                    <a:lnTo>
                      <a:pt x="276225" y="485775"/>
                    </a:lnTo>
                    <a:lnTo>
                      <a:pt x="276225" y="523875"/>
                    </a:lnTo>
                    <a:cubicBezTo>
                      <a:pt x="276225" y="540068"/>
                      <a:pt x="289560" y="552450"/>
                      <a:pt x="304800" y="552450"/>
                    </a:cubicBezTo>
                    <a:cubicBezTo>
                      <a:pt x="307658" y="552450"/>
                      <a:pt x="309563" y="551498"/>
                      <a:pt x="311468" y="549593"/>
                    </a:cubicBezTo>
                    <a:lnTo>
                      <a:pt x="338138" y="522923"/>
                    </a:lnTo>
                    <a:lnTo>
                      <a:pt x="379095" y="563880"/>
                    </a:lnTo>
                    <a:cubicBezTo>
                      <a:pt x="384810" y="569595"/>
                      <a:pt x="392430" y="572453"/>
                      <a:pt x="399098" y="572453"/>
                    </a:cubicBezTo>
                    <a:cubicBezTo>
                      <a:pt x="406718" y="572453"/>
                      <a:pt x="413385" y="569595"/>
                      <a:pt x="419100" y="563880"/>
                    </a:cubicBezTo>
                    <a:cubicBezTo>
                      <a:pt x="430530" y="552450"/>
                      <a:pt x="430530" y="534353"/>
                      <a:pt x="419100" y="523875"/>
                    </a:cubicBezTo>
                    <a:cubicBezTo>
                      <a:pt x="419100" y="523875"/>
                      <a:pt x="419100" y="523875"/>
                      <a:pt x="419100" y="523875"/>
                    </a:cubicBezTo>
                    <a:lnTo>
                      <a:pt x="382905" y="485775"/>
                    </a:lnTo>
                    <a:lnTo>
                      <a:pt x="447675" y="485775"/>
                    </a:lnTo>
                    <a:cubicBezTo>
                      <a:pt x="474345" y="485775"/>
                      <a:pt x="495300" y="464820"/>
                      <a:pt x="495300" y="438150"/>
                    </a:cubicBezTo>
                    <a:lnTo>
                      <a:pt x="495300" y="381000"/>
                    </a:lnTo>
                    <a:lnTo>
                      <a:pt x="561975" y="381000"/>
                    </a:lnTo>
                    <a:cubicBezTo>
                      <a:pt x="578168" y="381000"/>
                      <a:pt x="609600" y="371475"/>
                      <a:pt x="609600" y="333375"/>
                    </a:cubicBezTo>
                    <a:cubicBezTo>
                      <a:pt x="609600" y="327660"/>
                      <a:pt x="605790" y="323850"/>
                      <a:pt x="600075" y="323850"/>
                    </a:cubicBezTo>
                    <a:close/>
                    <a:moveTo>
                      <a:pt x="342900" y="47625"/>
                    </a:moveTo>
                    <a:cubicBezTo>
                      <a:pt x="342900" y="31433"/>
                      <a:pt x="355283" y="19050"/>
                      <a:pt x="371475" y="19050"/>
                    </a:cubicBezTo>
                    <a:lnTo>
                      <a:pt x="523875" y="19050"/>
                    </a:lnTo>
                    <a:cubicBezTo>
                      <a:pt x="540068" y="19050"/>
                      <a:pt x="552450" y="31433"/>
                      <a:pt x="552450" y="47625"/>
                    </a:cubicBezTo>
                    <a:lnTo>
                      <a:pt x="552450" y="323850"/>
                    </a:lnTo>
                    <a:lnTo>
                      <a:pt x="409575" y="323850"/>
                    </a:lnTo>
                    <a:cubicBezTo>
                      <a:pt x="403860" y="323850"/>
                      <a:pt x="400050" y="327660"/>
                      <a:pt x="400050" y="333375"/>
                    </a:cubicBezTo>
                    <a:cubicBezTo>
                      <a:pt x="400050" y="360045"/>
                      <a:pt x="376238" y="361950"/>
                      <a:pt x="371475" y="361950"/>
                    </a:cubicBezTo>
                    <a:cubicBezTo>
                      <a:pt x="355283" y="361950"/>
                      <a:pt x="342900" y="349568"/>
                      <a:pt x="342900" y="333375"/>
                    </a:cubicBezTo>
                    <a:lnTo>
                      <a:pt x="342900" y="47625"/>
                    </a:lnTo>
                    <a:close/>
                    <a:moveTo>
                      <a:pt x="406718" y="549593"/>
                    </a:moveTo>
                    <a:cubicBezTo>
                      <a:pt x="402908" y="553403"/>
                      <a:pt x="397193" y="553403"/>
                      <a:pt x="393383" y="549593"/>
                    </a:cubicBezTo>
                    <a:lnTo>
                      <a:pt x="345758" y="501968"/>
                    </a:lnTo>
                    <a:cubicBezTo>
                      <a:pt x="343853" y="500063"/>
                      <a:pt x="341948" y="499110"/>
                      <a:pt x="339090" y="499110"/>
                    </a:cubicBezTo>
                    <a:cubicBezTo>
                      <a:pt x="339090" y="499110"/>
                      <a:pt x="339090" y="499110"/>
                      <a:pt x="339090" y="499110"/>
                    </a:cubicBezTo>
                    <a:cubicBezTo>
                      <a:pt x="336233" y="499110"/>
                      <a:pt x="334328" y="500063"/>
                      <a:pt x="332423" y="501968"/>
                    </a:cubicBezTo>
                    <a:lnTo>
                      <a:pt x="301943" y="532448"/>
                    </a:lnTo>
                    <a:cubicBezTo>
                      <a:pt x="298133" y="531495"/>
                      <a:pt x="295275" y="527685"/>
                      <a:pt x="295275" y="522923"/>
                    </a:cubicBezTo>
                    <a:lnTo>
                      <a:pt x="295275" y="446723"/>
                    </a:lnTo>
                    <a:cubicBezTo>
                      <a:pt x="295275" y="441008"/>
                      <a:pt x="300038" y="437198"/>
                      <a:pt x="304800" y="437198"/>
                    </a:cubicBezTo>
                    <a:lnTo>
                      <a:pt x="379095" y="437198"/>
                    </a:lnTo>
                    <a:cubicBezTo>
                      <a:pt x="382905" y="437198"/>
                      <a:pt x="386715" y="440055"/>
                      <a:pt x="388620" y="443865"/>
                    </a:cubicBezTo>
                    <a:lnTo>
                      <a:pt x="358140" y="474345"/>
                    </a:lnTo>
                    <a:cubicBezTo>
                      <a:pt x="354330" y="478155"/>
                      <a:pt x="354330" y="483870"/>
                      <a:pt x="358140" y="487680"/>
                    </a:cubicBezTo>
                    <a:lnTo>
                      <a:pt x="405765" y="535305"/>
                    </a:lnTo>
                    <a:cubicBezTo>
                      <a:pt x="410528" y="540068"/>
                      <a:pt x="410528" y="545783"/>
                      <a:pt x="406718" y="549593"/>
                    </a:cubicBezTo>
                    <a:close/>
                    <a:moveTo>
                      <a:pt x="476250" y="438150"/>
                    </a:moveTo>
                    <a:cubicBezTo>
                      <a:pt x="476250" y="454343"/>
                      <a:pt x="463868" y="466725"/>
                      <a:pt x="447675" y="466725"/>
                    </a:cubicBezTo>
                    <a:lnTo>
                      <a:pt x="393383" y="466725"/>
                    </a:lnTo>
                    <a:lnTo>
                      <a:pt x="405765" y="454343"/>
                    </a:lnTo>
                    <a:cubicBezTo>
                      <a:pt x="407670" y="452438"/>
                      <a:pt x="408623" y="450533"/>
                      <a:pt x="408623" y="447675"/>
                    </a:cubicBezTo>
                    <a:cubicBezTo>
                      <a:pt x="408623" y="431483"/>
                      <a:pt x="395288" y="419100"/>
                      <a:pt x="380048" y="419100"/>
                    </a:cubicBezTo>
                    <a:lnTo>
                      <a:pt x="304800" y="419100"/>
                    </a:lnTo>
                    <a:cubicBezTo>
                      <a:pt x="288608" y="419100"/>
                      <a:pt x="276225" y="432435"/>
                      <a:pt x="276225" y="447675"/>
                    </a:cubicBezTo>
                    <a:lnTo>
                      <a:pt x="276225" y="466725"/>
                    </a:lnTo>
                    <a:lnTo>
                      <a:pt x="47625" y="466725"/>
                    </a:lnTo>
                    <a:cubicBezTo>
                      <a:pt x="31433" y="466725"/>
                      <a:pt x="19050" y="454343"/>
                      <a:pt x="19050" y="438150"/>
                    </a:cubicBezTo>
                    <a:lnTo>
                      <a:pt x="19050" y="133350"/>
                    </a:lnTo>
                    <a:cubicBezTo>
                      <a:pt x="19050" y="117158"/>
                      <a:pt x="31433" y="104775"/>
                      <a:pt x="47625" y="104775"/>
                    </a:cubicBezTo>
                    <a:lnTo>
                      <a:pt x="323850" y="104775"/>
                    </a:lnTo>
                    <a:lnTo>
                      <a:pt x="323850" y="333375"/>
                    </a:lnTo>
                    <a:cubicBezTo>
                      <a:pt x="323850" y="360045"/>
                      <a:pt x="344805" y="381000"/>
                      <a:pt x="371475" y="381000"/>
                    </a:cubicBezTo>
                    <a:lnTo>
                      <a:pt x="476250" y="381000"/>
                    </a:lnTo>
                    <a:lnTo>
                      <a:pt x="476250" y="438150"/>
                    </a:lnTo>
                    <a:close/>
                    <a:moveTo>
                      <a:pt x="561975" y="361950"/>
                    </a:moveTo>
                    <a:lnTo>
                      <a:pt x="410528" y="361950"/>
                    </a:lnTo>
                    <a:cubicBezTo>
                      <a:pt x="414338" y="357188"/>
                      <a:pt x="417195" y="350520"/>
                      <a:pt x="418148" y="342900"/>
                    </a:cubicBezTo>
                    <a:lnTo>
                      <a:pt x="589598" y="342900"/>
                    </a:lnTo>
                    <a:cubicBezTo>
                      <a:pt x="584835" y="360998"/>
                      <a:pt x="565785" y="361950"/>
                      <a:pt x="561975" y="3619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0D31A5F-2106-4ACD-89CE-2F6DA0124291}"/>
                  </a:ext>
                </a:extLst>
              </p:cNvPr>
              <p:cNvSpPr/>
              <p:nvPr/>
            </p:nvSpPr>
            <p:spPr>
              <a:xfrm>
                <a:off x="8433965" y="1704975"/>
                <a:ext cx="57150" cy="19050"/>
              </a:xfrm>
              <a:custGeom>
                <a:avLst/>
                <a:gdLst>
                  <a:gd name="connsiteX0" fmla="*/ 9525 w 57150"/>
                  <a:gd name="connsiteY0" fmla="*/ 19050 h 19050"/>
                  <a:gd name="connsiteX1" fmla="*/ 47625 w 57150"/>
                  <a:gd name="connsiteY1" fmla="*/ 19050 h 19050"/>
                  <a:gd name="connsiteX2" fmla="*/ 57150 w 57150"/>
                  <a:gd name="connsiteY2" fmla="*/ 9525 h 19050"/>
                  <a:gd name="connsiteX3" fmla="*/ 47625 w 57150"/>
                  <a:gd name="connsiteY3" fmla="*/ 0 h 19050"/>
                  <a:gd name="connsiteX4" fmla="*/ 9525 w 57150"/>
                  <a:gd name="connsiteY4" fmla="*/ 0 h 19050"/>
                  <a:gd name="connsiteX5" fmla="*/ 0 w 57150"/>
                  <a:gd name="connsiteY5" fmla="*/ 9525 h 19050"/>
                  <a:gd name="connsiteX6" fmla="*/ 9525 w 571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2BA44B72-257A-4E97-AD71-F0A19B31EFE0}"/>
                  </a:ext>
                </a:extLst>
              </p:cNvPr>
              <p:cNvSpPr/>
              <p:nvPr/>
            </p:nvSpPr>
            <p:spPr>
              <a:xfrm>
                <a:off x="8433965" y="1743075"/>
                <a:ext cx="85725" cy="19050"/>
              </a:xfrm>
              <a:custGeom>
                <a:avLst/>
                <a:gdLst>
                  <a:gd name="connsiteX0" fmla="*/ 9525 w 85725"/>
                  <a:gd name="connsiteY0" fmla="*/ 19050 h 19050"/>
                  <a:gd name="connsiteX1" fmla="*/ 76200 w 85725"/>
                  <a:gd name="connsiteY1" fmla="*/ 19050 h 19050"/>
                  <a:gd name="connsiteX2" fmla="*/ 85725 w 85725"/>
                  <a:gd name="connsiteY2" fmla="*/ 9525 h 19050"/>
                  <a:gd name="connsiteX3" fmla="*/ 76200 w 85725"/>
                  <a:gd name="connsiteY3" fmla="*/ 0 h 19050"/>
                  <a:gd name="connsiteX4" fmla="*/ 9525 w 85725"/>
                  <a:gd name="connsiteY4" fmla="*/ 0 h 19050"/>
                  <a:gd name="connsiteX5" fmla="*/ 0 w 85725"/>
                  <a:gd name="connsiteY5" fmla="*/ 9525 h 19050"/>
                  <a:gd name="connsiteX6" fmla="*/ 9525 w 857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9525" y="19050"/>
                    </a:move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E104A77-3EF7-4F5F-9985-42DF7C4E20FB}"/>
                  </a:ext>
                </a:extLst>
              </p:cNvPr>
              <p:cNvSpPr/>
              <p:nvPr/>
            </p:nvSpPr>
            <p:spPr>
              <a:xfrm>
                <a:off x="8433965" y="1781175"/>
                <a:ext cx="57150" cy="19050"/>
              </a:xfrm>
              <a:custGeom>
                <a:avLst/>
                <a:gdLst>
                  <a:gd name="connsiteX0" fmla="*/ 9525 w 57150"/>
                  <a:gd name="connsiteY0" fmla="*/ 19050 h 19050"/>
                  <a:gd name="connsiteX1" fmla="*/ 47625 w 57150"/>
                  <a:gd name="connsiteY1" fmla="*/ 19050 h 19050"/>
                  <a:gd name="connsiteX2" fmla="*/ 57150 w 57150"/>
                  <a:gd name="connsiteY2" fmla="*/ 9525 h 19050"/>
                  <a:gd name="connsiteX3" fmla="*/ 47625 w 57150"/>
                  <a:gd name="connsiteY3" fmla="*/ 0 h 19050"/>
                  <a:gd name="connsiteX4" fmla="*/ 9525 w 57150"/>
                  <a:gd name="connsiteY4" fmla="*/ 0 h 19050"/>
                  <a:gd name="connsiteX5" fmla="*/ 0 w 57150"/>
                  <a:gd name="connsiteY5" fmla="*/ 9525 h 19050"/>
                  <a:gd name="connsiteX6" fmla="*/ 9525 w 571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AFB4D9B-51FA-409C-B195-AC275D173690}"/>
                  </a:ext>
                </a:extLst>
              </p:cNvPr>
              <p:cNvSpPr/>
              <p:nvPr/>
            </p:nvSpPr>
            <p:spPr>
              <a:xfrm>
                <a:off x="8500640" y="1781175"/>
                <a:ext cx="38100" cy="19050"/>
              </a:xfrm>
              <a:custGeom>
                <a:avLst/>
                <a:gdLst>
                  <a:gd name="connsiteX0" fmla="*/ 0 w 38100"/>
                  <a:gd name="connsiteY0" fmla="*/ 9525 h 19050"/>
                  <a:gd name="connsiteX1" fmla="*/ 9525 w 38100"/>
                  <a:gd name="connsiteY1" fmla="*/ 19050 h 19050"/>
                  <a:gd name="connsiteX2" fmla="*/ 28575 w 38100"/>
                  <a:gd name="connsiteY2" fmla="*/ 19050 h 19050"/>
                  <a:gd name="connsiteX3" fmla="*/ 38100 w 38100"/>
                  <a:gd name="connsiteY3" fmla="*/ 9525 h 19050"/>
                  <a:gd name="connsiteX4" fmla="*/ 28575 w 38100"/>
                  <a:gd name="connsiteY4" fmla="*/ 0 h 19050"/>
                  <a:gd name="connsiteX5" fmla="*/ 9525 w 38100"/>
                  <a:gd name="connsiteY5" fmla="*/ 0 h 19050"/>
                  <a:gd name="connsiteX6" fmla="*/ 0 w 381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0" y="9525"/>
                    </a:move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104AE5A-274F-4F0B-AA32-A32052C97D75}"/>
                  </a:ext>
                </a:extLst>
              </p:cNvPr>
              <p:cNvSpPr/>
              <p:nvPr/>
            </p:nvSpPr>
            <p:spPr>
              <a:xfrm>
                <a:off x="8433965" y="1905000"/>
                <a:ext cx="66675" cy="19050"/>
              </a:xfrm>
              <a:custGeom>
                <a:avLst/>
                <a:gdLst>
                  <a:gd name="connsiteX0" fmla="*/ 9525 w 66675"/>
                  <a:gd name="connsiteY0" fmla="*/ 19050 h 19050"/>
                  <a:gd name="connsiteX1" fmla="*/ 57150 w 66675"/>
                  <a:gd name="connsiteY1" fmla="*/ 19050 h 19050"/>
                  <a:gd name="connsiteX2" fmla="*/ 66675 w 66675"/>
                  <a:gd name="connsiteY2" fmla="*/ 9525 h 19050"/>
                  <a:gd name="connsiteX3" fmla="*/ 57150 w 66675"/>
                  <a:gd name="connsiteY3" fmla="*/ 0 h 19050"/>
                  <a:gd name="connsiteX4" fmla="*/ 9525 w 66675"/>
                  <a:gd name="connsiteY4" fmla="*/ 0 h 19050"/>
                  <a:gd name="connsiteX5" fmla="*/ 0 w 66675"/>
                  <a:gd name="connsiteY5" fmla="*/ 9525 h 19050"/>
                  <a:gd name="connsiteX6" fmla="*/ 9525 w 666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9050">
                    <a:moveTo>
                      <a:pt x="9525" y="19050"/>
                    </a:moveTo>
                    <a:lnTo>
                      <a:pt x="57150" y="19050"/>
                    </a:lnTo>
                    <a:cubicBezTo>
                      <a:pt x="62865" y="19050"/>
                      <a:pt x="66675" y="15240"/>
                      <a:pt x="66675" y="9525"/>
                    </a:cubicBezTo>
                    <a:cubicBezTo>
                      <a:pt x="66675" y="3810"/>
                      <a:pt x="62865" y="0"/>
                      <a:pt x="5715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4EF85E2-03A0-4708-9E94-A7AA3767A964}"/>
                  </a:ext>
                </a:extLst>
              </p:cNvPr>
              <p:cNvSpPr/>
              <p:nvPr/>
            </p:nvSpPr>
            <p:spPr>
              <a:xfrm>
                <a:off x="8100590" y="1847850"/>
                <a:ext cx="266699" cy="152400"/>
              </a:xfrm>
              <a:custGeom>
                <a:avLst/>
                <a:gdLst>
                  <a:gd name="connsiteX0" fmla="*/ 257175 w 266699"/>
                  <a:gd name="connsiteY0" fmla="*/ 0 h 152400"/>
                  <a:gd name="connsiteX1" fmla="*/ 209550 w 266699"/>
                  <a:gd name="connsiteY1" fmla="*/ 0 h 152400"/>
                  <a:gd name="connsiteX2" fmla="*/ 200025 w 266699"/>
                  <a:gd name="connsiteY2" fmla="*/ 9525 h 152400"/>
                  <a:gd name="connsiteX3" fmla="*/ 209550 w 266699"/>
                  <a:gd name="connsiteY3" fmla="*/ 19050 h 152400"/>
                  <a:gd name="connsiteX4" fmla="*/ 234315 w 266699"/>
                  <a:gd name="connsiteY4" fmla="*/ 19050 h 152400"/>
                  <a:gd name="connsiteX5" fmla="*/ 133350 w 266699"/>
                  <a:gd name="connsiteY5" fmla="*/ 120015 h 152400"/>
                  <a:gd name="connsiteX6" fmla="*/ 82868 w 266699"/>
                  <a:gd name="connsiteY6" fmla="*/ 69532 h 152400"/>
                  <a:gd name="connsiteX7" fmla="*/ 69533 w 266699"/>
                  <a:gd name="connsiteY7" fmla="*/ 69532 h 152400"/>
                  <a:gd name="connsiteX8" fmla="*/ 2858 w 266699"/>
                  <a:gd name="connsiteY8" fmla="*/ 136208 h 152400"/>
                  <a:gd name="connsiteX9" fmla="*/ 2858 w 266699"/>
                  <a:gd name="connsiteY9" fmla="*/ 149543 h 152400"/>
                  <a:gd name="connsiteX10" fmla="*/ 9525 w 266699"/>
                  <a:gd name="connsiteY10" fmla="*/ 152400 h 152400"/>
                  <a:gd name="connsiteX11" fmla="*/ 16192 w 266699"/>
                  <a:gd name="connsiteY11" fmla="*/ 149543 h 152400"/>
                  <a:gd name="connsiteX12" fmla="*/ 76200 w 266699"/>
                  <a:gd name="connsiteY12" fmla="*/ 89535 h 152400"/>
                  <a:gd name="connsiteX13" fmla="*/ 126682 w 266699"/>
                  <a:gd name="connsiteY13" fmla="*/ 140018 h 152400"/>
                  <a:gd name="connsiteX14" fmla="*/ 140018 w 266699"/>
                  <a:gd name="connsiteY14" fmla="*/ 140018 h 152400"/>
                  <a:gd name="connsiteX15" fmla="*/ 247650 w 266699"/>
                  <a:gd name="connsiteY15" fmla="*/ 32385 h 152400"/>
                  <a:gd name="connsiteX16" fmla="*/ 247650 w 266699"/>
                  <a:gd name="connsiteY16" fmla="*/ 57150 h 152400"/>
                  <a:gd name="connsiteX17" fmla="*/ 257175 w 266699"/>
                  <a:gd name="connsiteY17" fmla="*/ 66675 h 152400"/>
                  <a:gd name="connsiteX18" fmla="*/ 266700 w 266699"/>
                  <a:gd name="connsiteY18" fmla="*/ 57150 h 152400"/>
                  <a:gd name="connsiteX19" fmla="*/ 266700 w 266699"/>
                  <a:gd name="connsiteY19" fmla="*/ 9525 h 152400"/>
                  <a:gd name="connsiteX20" fmla="*/ 257175 w 266699"/>
                  <a:gd name="connsiteY20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66699" h="152400">
                    <a:moveTo>
                      <a:pt x="257175" y="0"/>
                    </a:moveTo>
                    <a:lnTo>
                      <a:pt x="209550" y="0"/>
                    </a:lnTo>
                    <a:cubicBezTo>
                      <a:pt x="203835" y="0"/>
                      <a:pt x="200025" y="3810"/>
                      <a:pt x="200025" y="9525"/>
                    </a:cubicBezTo>
                    <a:cubicBezTo>
                      <a:pt x="200025" y="15240"/>
                      <a:pt x="203835" y="19050"/>
                      <a:pt x="209550" y="19050"/>
                    </a:cubicBezTo>
                    <a:lnTo>
                      <a:pt x="234315" y="19050"/>
                    </a:lnTo>
                    <a:lnTo>
                      <a:pt x="133350" y="120015"/>
                    </a:lnTo>
                    <a:lnTo>
                      <a:pt x="82868" y="69532"/>
                    </a:lnTo>
                    <a:cubicBezTo>
                      <a:pt x="79058" y="65723"/>
                      <a:pt x="73343" y="65723"/>
                      <a:pt x="69533" y="69532"/>
                    </a:cubicBezTo>
                    <a:lnTo>
                      <a:pt x="2858" y="136208"/>
                    </a:lnTo>
                    <a:cubicBezTo>
                      <a:pt x="-953" y="140018"/>
                      <a:pt x="-953" y="145733"/>
                      <a:pt x="2858" y="149543"/>
                    </a:cubicBezTo>
                    <a:cubicBezTo>
                      <a:pt x="4762" y="151448"/>
                      <a:pt x="6667" y="152400"/>
                      <a:pt x="9525" y="152400"/>
                    </a:cubicBezTo>
                    <a:cubicBezTo>
                      <a:pt x="12383" y="152400"/>
                      <a:pt x="14287" y="151448"/>
                      <a:pt x="16192" y="149543"/>
                    </a:cubicBezTo>
                    <a:lnTo>
                      <a:pt x="76200" y="89535"/>
                    </a:lnTo>
                    <a:lnTo>
                      <a:pt x="126682" y="140018"/>
                    </a:lnTo>
                    <a:cubicBezTo>
                      <a:pt x="130493" y="143827"/>
                      <a:pt x="136207" y="143827"/>
                      <a:pt x="140018" y="140018"/>
                    </a:cubicBezTo>
                    <a:lnTo>
                      <a:pt x="247650" y="32385"/>
                    </a:lnTo>
                    <a:lnTo>
                      <a:pt x="247650" y="57150"/>
                    </a:lnTo>
                    <a:cubicBezTo>
                      <a:pt x="247650" y="62865"/>
                      <a:pt x="251460" y="66675"/>
                      <a:pt x="257175" y="66675"/>
                    </a:cubicBezTo>
                    <a:cubicBezTo>
                      <a:pt x="262890" y="66675"/>
                      <a:pt x="266700" y="62865"/>
                      <a:pt x="266700" y="57150"/>
                    </a:cubicBezTo>
                    <a:lnTo>
                      <a:pt x="266700" y="9525"/>
                    </a:lnTo>
                    <a:cubicBezTo>
                      <a:pt x="266700" y="3810"/>
                      <a:pt x="262890" y="0"/>
                      <a:pt x="2571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2F2E1E2-2FFF-4D1F-B295-DEC2AF75E9A9}"/>
                  </a:ext>
                </a:extLst>
              </p:cNvPr>
              <p:cNvSpPr/>
              <p:nvPr/>
            </p:nvSpPr>
            <p:spPr>
              <a:xfrm>
                <a:off x="8119640" y="1971675"/>
                <a:ext cx="57150" cy="123825"/>
              </a:xfrm>
              <a:custGeom>
                <a:avLst/>
                <a:gdLst>
                  <a:gd name="connsiteX0" fmla="*/ 47625 w 57150"/>
                  <a:gd name="connsiteY0" fmla="*/ 0 h 123825"/>
                  <a:gd name="connsiteX1" fmla="*/ 38100 w 57150"/>
                  <a:gd name="connsiteY1" fmla="*/ 9525 h 123825"/>
                  <a:gd name="connsiteX2" fmla="*/ 38100 w 57150"/>
                  <a:gd name="connsiteY2" fmla="*/ 104775 h 123825"/>
                  <a:gd name="connsiteX3" fmla="*/ 19050 w 57150"/>
                  <a:gd name="connsiteY3" fmla="*/ 104775 h 123825"/>
                  <a:gd name="connsiteX4" fmla="*/ 19050 w 57150"/>
                  <a:gd name="connsiteY4" fmla="*/ 47625 h 123825"/>
                  <a:gd name="connsiteX5" fmla="*/ 9525 w 57150"/>
                  <a:gd name="connsiteY5" fmla="*/ 38100 h 123825"/>
                  <a:gd name="connsiteX6" fmla="*/ 0 w 57150"/>
                  <a:gd name="connsiteY6" fmla="*/ 47625 h 123825"/>
                  <a:gd name="connsiteX7" fmla="*/ 0 w 57150"/>
                  <a:gd name="connsiteY7" fmla="*/ 114300 h 123825"/>
                  <a:gd name="connsiteX8" fmla="*/ 9525 w 57150"/>
                  <a:gd name="connsiteY8" fmla="*/ 123825 h 123825"/>
                  <a:gd name="connsiteX9" fmla="*/ 47625 w 57150"/>
                  <a:gd name="connsiteY9" fmla="*/ 123825 h 123825"/>
                  <a:gd name="connsiteX10" fmla="*/ 57150 w 57150"/>
                  <a:gd name="connsiteY10" fmla="*/ 114300 h 123825"/>
                  <a:gd name="connsiteX11" fmla="*/ 57150 w 57150"/>
                  <a:gd name="connsiteY11" fmla="*/ 9525 h 123825"/>
                  <a:gd name="connsiteX12" fmla="*/ 47625 w 57150"/>
                  <a:gd name="connsiteY12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50" h="123825">
                    <a:moveTo>
                      <a:pt x="47625" y="0"/>
                    </a:moveTo>
                    <a:cubicBezTo>
                      <a:pt x="41910" y="0"/>
                      <a:pt x="38100" y="3810"/>
                      <a:pt x="38100" y="9525"/>
                    </a:cubicBezTo>
                    <a:lnTo>
                      <a:pt x="38100" y="104775"/>
                    </a:lnTo>
                    <a:lnTo>
                      <a:pt x="19050" y="104775"/>
                    </a:lnTo>
                    <a:lnTo>
                      <a:pt x="19050" y="47625"/>
                    </a:lnTo>
                    <a:cubicBezTo>
                      <a:pt x="19050" y="41910"/>
                      <a:pt x="15240" y="38100"/>
                      <a:pt x="9525" y="38100"/>
                    </a:cubicBezTo>
                    <a:cubicBezTo>
                      <a:pt x="3810" y="38100"/>
                      <a:pt x="0" y="41910"/>
                      <a:pt x="0" y="47625"/>
                    </a:cubicBezTo>
                    <a:lnTo>
                      <a:pt x="0" y="114300"/>
                    </a:lnTo>
                    <a:cubicBezTo>
                      <a:pt x="0" y="120015"/>
                      <a:pt x="3810" y="123825"/>
                      <a:pt x="9525" y="123825"/>
                    </a:cubicBezTo>
                    <a:lnTo>
                      <a:pt x="47625" y="123825"/>
                    </a:lnTo>
                    <a:cubicBezTo>
                      <a:pt x="53340" y="123825"/>
                      <a:pt x="57150" y="120015"/>
                      <a:pt x="57150" y="114300"/>
                    </a:cubicBezTo>
                    <a:lnTo>
                      <a:pt x="57150" y="9525"/>
                    </a:lnTo>
                    <a:cubicBezTo>
                      <a:pt x="57150" y="3810"/>
                      <a:pt x="53340" y="0"/>
                      <a:pt x="476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982DF77-55AE-4D99-A4AD-3A0EEF244AFF}"/>
                  </a:ext>
                </a:extLst>
              </p:cNvPr>
              <p:cNvSpPr/>
              <p:nvPr/>
            </p:nvSpPr>
            <p:spPr>
              <a:xfrm>
                <a:off x="8195840" y="1990725"/>
                <a:ext cx="57150" cy="104775"/>
              </a:xfrm>
              <a:custGeom>
                <a:avLst/>
                <a:gdLst>
                  <a:gd name="connsiteX0" fmla="*/ 47625 w 57150"/>
                  <a:gd name="connsiteY0" fmla="*/ 19050 h 104775"/>
                  <a:gd name="connsiteX1" fmla="*/ 38100 w 57150"/>
                  <a:gd name="connsiteY1" fmla="*/ 28575 h 104775"/>
                  <a:gd name="connsiteX2" fmla="*/ 38100 w 57150"/>
                  <a:gd name="connsiteY2" fmla="*/ 85725 h 104775"/>
                  <a:gd name="connsiteX3" fmla="*/ 19050 w 57150"/>
                  <a:gd name="connsiteY3" fmla="*/ 85725 h 104775"/>
                  <a:gd name="connsiteX4" fmla="*/ 19050 w 57150"/>
                  <a:gd name="connsiteY4" fmla="*/ 9525 h 104775"/>
                  <a:gd name="connsiteX5" fmla="*/ 9525 w 57150"/>
                  <a:gd name="connsiteY5" fmla="*/ 0 h 104775"/>
                  <a:gd name="connsiteX6" fmla="*/ 0 w 57150"/>
                  <a:gd name="connsiteY6" fmla="*/ 9525 h 104775"/>
                  <a:gd name="connsiteX7" fmla="*/ 0 w 57150"/>
                  <a:gd name="connsiteY7" fmla="*/ 95250 h 104775"/>
                  <a:gd name="connsiteX8" fmla="*/ 9525 w 57150"/>
                  <a:gd name="connsiteY8" fmla="*/ 104775 h 104775"/>
                  <a:gd name="connsiteX9" fmla="*/ 47625 w 57150"/>
                  <a:gd name="connsiteY9" fmla="*/ 104775 h 104775"/>
                  <a:gd name="connsiteX10" fmla="*/ 57150 w 57150"/>
                  <a:gd name="connsiteY10" fmla="*/ 95250 h 104775"/>
                  <a:gd name="connsiteX11" fmla="*/ 57150 w 57150"/>
                  <a:gd name="connsiteY11" fmla="*/ 28575 h 104775"/>
                  <a:gd name="connsiteX12" fmla="*/ 47625 w 57150"/>
                  <a:gd name="connsiteY12" fmla="*/ 1905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50" h="104775">
                    <a:moveTo>
                      <a:pt x="47625" y="19050"/>
                    </a:moveTo>
                    <a:cubicBezTo>
                      <a:pt x="41910" y="19050"/>
                      <a:pt x="38100" y="22860"/>
                      <a:pt x="38100" y="28575"/>
                    </a:cubicBezTo>
                    <a:lnTo>
                      <a:pt x="38100" y="85725"/>
                    </a:lnTo>
                    <a:lnTo>
                      <a:pt x="19050" y="85725"/>
                    </a:ln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95250"/>
                    </a:lnTo>
                    <a:cubicBezTo>
                      <a:pt x="0" y="100965"/>
                      <a:pt x="3810" y="104775"/>
                      <a:pt x="9525" y="104775"/>
                    </a:cubicBezTo>
                    <a:lnTo>
                      <a:pt x="47625" y="104775"/>
                    </a:lnTo>
                    <a:cubicBezTo>
                      <a:pt x="53340" y="104775"/>
                      <a:pt x="57150" y="100965"/>
                      <a:pt x="57150" y="95250"/>
                    </a:cubicBezTo>
                    <a:lnTo>
                      <a:pt x="57150" y="28575"/>
                    </a:lnTo>
                    <a:cubicBezTo>
                      <a:pt x="57150" y="22860"/>
                      <a:pt x="53340" y="19050"/>
                      <a:pt x="476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698034C-5E77-4EA2-B016-261F7187B566}"/>
                  </a:ext>
                </a:extLst>
              </p:cNvPr>
              <p:cNvSpPr/>
              <p:nvPr/>
            </p:nvSpPr>
            <p:spPr>
              <a:xfrm>
                <a:off x="8272040" y="1933575"/>
                <a:ext cx="57150" cy="161925"/>
              </a:xfrm>
              <a:custGeom>
                <a:avLst/>
                <a:gdLst>
                  <a:gd name="connsiteX0" fmla="*/ 47625 w 57150"/>
                  <a:gd name="connsiteY0" fmla="*/ 0 h 161925"/>
                  <a:gd name="connsiteX1" fmla="*/ 38100 w 57150"/>
                  <a:gd name="connsiteY1" fmla="*/ 9525 h 161925"/>
                  <a:gd name="connsiteX2" fmla="*/ 38100 w 57150"/>
                  <a:gd name="connsiteY2" fmla="*/ 142875 h 161925"/>
                  <a:gd name="connsiteX3" fmla="*/ 19050 w 57150"/>
                  <a:gd name="connsiteY3" fmla="*/ 142875 h 161925"/>
                  <a:gd name="connsiteX4" fmla="*/ 19050 w 57150"/>
                  <a:gd name="connsiteY4" fmla="*/ 47625 h 161925"/>
                  <a:gd name="connsiteX5" fmla="*/ 9525 w 57150"/>
                  <a:gd name="connsiteY5" fmla="*/ 38100 h 161925"/>
                  <a:gd name="connsiteX6" fmla="*/ 0 w 57150"/>
                  <a:gd name="connsiteY6" fmla="*/ 47625 h 161925"/>
                  <a:gd name="connsiteX7" fmla="*/ 0 w 57150"/>
                  <a:gd name="connsiteY7" fmla="*/ 152400 h 161925"/>
                  <a:gd name="connsiteX8" fmla="*/ 9525 w 57150"/>
                  <a:gd name="connsiteY8" fmla="*/ 161925 h 161925"/>
                  <a:gd name="connsiteX9" fmla="*/ 47625 w 57150"/>
                  <a:gd name="connsiteY9" fmla="*/ 161925 h 161925"/>
                  <a:gd name="connsiteX10" fmla="*/ 57150 w 57150"/>
                  <a:gd name="connsiteY10" fmla="*/ 152400 h 161925"/>
                  <a:gd name="connsiteX11" fmla="*/ 57150 w 57150"/>
                  <a:gd name="connsiteY11" fmla="*/ 9525 h 161925"/>
                  <a:gd name="connsiteX12" fmla="*/ 47625 w 57150"/>
                  <a:gd name="connsiteY12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50" h="161925">
                    <a:moveTo>
                      <a:pt x="47625" y="0"/>
                    </a:moveTo>
                    <a:cubicBezTo>
                      <a:pt x="41910" y="0"/>
                      <a:pt x="38100" y="3810"/>
                      <a:pt x="38100" y="9525"/>
                    </a:cubicBezTo>
                    <a:lnTo>
                      <a:pt x="38100" y="142875"/>
                    </a:lnTo>
                    <a:lnTo>
                      <a:pt x="19050" y="142875"/>
                    </a:lnTo>
                    <a:lnTo>
                      <a:pt x="19050" y="47625"/>
                    </a:lnTo>
                    <a:cubicBezTo>
                      <a:pt x="19050" y="41910"/>
                      <a:pt x="15240" y="38100"/>
                      <a:pt x="9525" y="38100"/>
                    </a:cubicBezTo>
                    <a:cubicBezTo>
                      <a:pt x="3810" y="38100"/>
                      <a:pt x="0" y="41910"/>
                      <a:pt x="0" y="47625"/>
                    </a:cubicBezTo>
                    <a:lnTo>
                      <a:pt x="0" y="152400"/>
                    </a:lnTo>
                    <a:cubicBezTo>
                      <a:pt x="0" y="158115"/>
                      <a:pt x="3810" y="161925"/>
                      <a:pt x="9525" y="161925"/>
                    </a:cubicBezTo>
                    <a:lnTo>
                      <a:pt x="47625" y="161925"/>
                    </a:lnTo>
                    <a:cubicBezTo>
                      <a:pt x="53340" y="161925"/>
                      <a:pt x="57150" y="158115"/>
                      <a:pt x="57150" y="152400"/>
                    </a:cubicBezTo>
                    <a:lnTo>
                      <a:pt x="57150" y="9525"/>
                    </a:lnTo>
                    <a:cubicBezTo>
                      <a:pt x="57150" y="3810"/>
                      <a:pt x="53340" y="0"/>
                      <a:pt x="476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C3C4784-3061-40B6-9C1A-53847F63B736}"/>
              </a:ext>
            </a:extLst>
          </p:cNvPr>
          <p:cNvGrpSpPr/>
          <p:nvPr/>
        </p:nvGrpSpPr>
        <p:grpSpPr>
          <a:xfrm>
            <a:off x="6401777" y="3353795"/>
            <a:ext cx="601980" cy="530542"/>
            <a:chOff x="6410486" y="3889263"/>
            <a:chExt cx="601980" cy="530542"/>
          </a:xfrm>
        </p:grpSpPr>
        <p:grpSp>
          <p:nvGrpSpPr>
            <p:cNvPr id="27" name="Graphic 6">
              <a:extLst>
                <a:ext uri="{FF2B5EF4-FFF2-40B4-BE49-F238E27FC236}">
                  <a16:creationId xmlns:a16="http://schemas.microsoft.com/office/drawing/2014/main" id="{DCED0744-D0DB-46DC-BCB8-349C71D47E33}"/>
                </a:ext>
              </a:extLst>
            </p:cNvPr>
            <p:cNvGrpSpPr/>
            <p:nvPr/>
          </p:nvGrpSpPr>
          <p:grpSpPr>
            <a:xfrm>
              <a:off x="6410486" y="3914028"/>
              <a:ext cx="592455" cy="481012"/>
              <a:chOff x="5957812" y="3711257"/>
              <a:chExt cx="592455" cy="481012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1E3DCBE-3516-4795-9507-0F9750E14061}"/>
                  </a:ext>
                </a:extLst>
              </p:cNvPr>
              <p:cNvSpPr/>
              <p:nvPr/>
            </p:nvSpPr>
            <p:spPr>
              <a:xfrm>
                <a:off x="6430252" y="3890327"/>
                <a:ext cx="69532" cy="29527"/>
              </a:xfrm>
              <a:custGeom>
                <a:avLst/>
                <a:gdLst>
                  <a:gd name="connsiteX0" fmla="*/ 32385 w 69532"/>
                  <a:gd name="connsiteY0" fmla="*/ 29528 h 29527"/>
                  <a:gd name="connsiteX1" fmla="*/ 69532 w 69532"/>
                  <a:gd name="connsiteY1" fmla="*/ 0 h 29527"/>
                  <a:gd name="connsiteX2" fmla="*/ 60960 w 69532"/>
                  <a:gd name="connsiteY2" fmla="*/ 953 h 29527"/>
                  <a:gd name="connsiteX3" fmla="*/ 3810 w 69532"/>
                  <a:gd name="connsiteY3" fmla="*/ 953 h 29527"/>
                  <a:gd name="connsiteX4" fmla="*/ 0 w 69532"/>
                  <a:gd name="connsiteY4" fmla="*/ 953 h 29527"/>
                  <a:gd name="connsiteX5" fmla="*/ 12382 w 69532"/>
                  <a:gd name="connsiteY5" fmla="*/ 29528 h 29527"/>
                  <a:gd name="connsiteX6" fmla="*/ 32385 w 69532"/>
                  <a:gd name="connsiteY6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32" h="29527">
                    <a:moveTo>
                      <a:pt x="32385" y="29528"/>
                    </a:moveTo>
                    <a:cubicBezTo>
                      <a:pt x="50482" y="29528"/>
                      <a:pt x="65723" y="17145"/>
                      <a:pt x="69532" y="0"/>
                    </a:cubicBezTo>
                    <a:cubicBezTo>
                      <a:pt x="66675" y="953"/>
                      <a:pt x="63818" y="953"/>
                      <a:pt x="60960" y="953"/>
                    </a:cubicBezTo>
                    <a:lnTo>
                      <a:pt x="3810" y="953"/>
                    </a:lnTo>
                    <a:lnTo>
                      <a:pt x="0" y="953"/>
                    </a:lnTo>
                    <a:cubicBezTo>
                      <a:pt x="5715" y="10478"/>
                      <a:pt x="9525" y="20003"/>
                      <a:pt x="12382" y="29528"/>
                    </a:cubicBezTo>
                    <a:lnTo>
                      <a:pt x="32385" y="2952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3812BA7-17CB-470E-BCC1-A4870B666F33}"/>
                  </a:ext>
                </a:extLst>
              </p:cNvPr>
              <p:cNvSpPr/>
              <p:nvPr/>
            </p:nvSpPr>
            <p:spPr>
              <a:xfrm>
                <a:off x="6432157" y="4074159"/>
                <a:ext cx="118110" cy="118110"/>
              </a:xfrm>
              <a:custGeom>
                <a:avLst/>
                <a:gdLst>
                  <a:gd name="connsiteX0" fmla="*/ 109538 w 118110"/>
                  <a:gd name="connsiteY0" fmla="*/ 69533 h 118110"/>
                  <a:gd name="connsiteX1" fmla="*/ 48577 w 118110"/>
                  <a:gd name="connsiteY1" fmla="*/ 8573 h 118110"/>
                  <a:gd name="connsiteX2" fmla="*/ 8572 w 118110"/>
                  <a:gd name="connsiteY2" fmla="*/ 8573 h 118110"/>
                  <a:gd name="connsiteX3" fmla="*/ 8572 w 118110"/>
                  <a:gd name="connsiteY3" fmla="*/ 8573 h 118110"/>
                  <a:gd name="connsiteX4" fmla="*/ 8572 w 118110"/>
                  <a:gd name="connsiteY4" fmla="*/ 48578 h 118110"/>
                  <a:gd name="connsiteX5" fmla="*/ 69532 w 118110"/>
                  <a:gd name="connsiteY5" fmla="*/ 109538 h 118110"/>
                  <a:gd name="connsiteX6" fmla="*/ 109538 w 118110"/>
                  <a:gd name="connsiteY6" fmla="*/ 109538 h 118110"/>
                  <a:gd name="connsiteX7" fmla="*/ 109538 w 118110"/>
                  <a:gd name="connsiteY7" fmla="*/ 69533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110" h="118110">
                    <a:moveTo>
                      <a:pt x="109538" y="69533"/>
                    </a:moveTo>
                    <a:lnTo>
                      <a:pt x="48577" y="8573"/>
                    </a:lnTo>
                    <a:cubicBezTo>
                      <a:pt x="37147" y="-2858"/>
                      <a:pt x="19050" y="-2858"/>
                      <a:pt x="8572" y="8573"/>
                    </a:cubicBezTo>
                    <a:lnTo>
                      <a:pt x="8572" y="8573"/>
                    </a:lnTo>
                    <a:cubicBezTo>
                      <a:pt x="-2857" y="20003"/>
                      <a:pt x="-2857" y="38100"/>
                      <a:pt x="8572" y="48578"/>
                    </a:cubicBezTo>
                    <a:lnTo>
                      <a:pt x="69532" y="109538"/>
                    </a:lnTo>
                    <a:cubicBezTo>
                      <a:pt x="80963" y="120968"/>
                      <a:pt x="99060" y="120968"/>
                      <a:pt x="109538" y="109538"/>
                    </a:cubicBezTo>
                    <a:cubicBezTo>
                      <a:pt x="120968" y="99060"/>
                      <a:pt x="120968" y="80963"/>
                      <a:pt x="109538" y="695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D7E11E6E-8BA5-4826-A7AD-BF8B7C2B195E}"/>
                  </a:ext>
                </a:extLst>
              </p:cNvPr>
              <p:cNvSpPr/>
              <p:nvPr/>
            </p:nvSpPr>
            <p:spPr>
              <a:xfrm>
                <a:off x="5957812" y="3711257"/>
                <a:ext cx="457200" cy="341947"/>
              </a:xfrm>
              <a:custGeom>
                <a:avLst/>
                <a:gdLst>
                  <a:gd name="connsiteX0" fmla="*/ 342900 w 457200"/>
                  <a:gd name="connsiteY0" fmla="*/ 113348 h 341947"/>
                  <a:gd name="connsiteX1" fmla="*/ 239078 w 457200"/>
                  <a:gd name="connsiteY1" fmla="*/ 180023 h 341947"/>
                  <a:gd name="connsiteX2" fmla="*/ 238125 w 457200"/>
                  <a:gd name="connsiteY2" fmla="*/ 180023 h 341947"/>
                  <a:gd name="connsiteX3" fmla="*/ 66675 w 457200"/>
                  <a:gd name="connsiteY3" fmla="*/ 180023 h 341947"/>
                  <a:gd name="connsiteX4" fmla="*/ 28575 w 457200"/>
                  <a:gd name="connsiteY4" fmla="*/ 141923 h 341947"/>
                  <a:gd name="connsiteX5" fmla="*/ 28575 w 457200"/>
                  <a:gd name="connsiteY5" fmla="*/ 8572 h 341947"/>
                  <a:gd name="connsiteX6" fmla="*/ 29528 w 457200"/>
                  <a:gd name="connsiteY6" fmla="*/ 0 h 341947"/>
                  <a:gd name="connsiteX7" fmla="*/ 0 w 457200"/>
                  <a:gd name="connsiteY7" fmla="*/ 37147 h 341947"/>
                  <a:gd name="connsiteX8" fmla="*/ 0 w 457200"/>
                  <a:gd name="connsiteY8" fmla="*/ 170498 h 341947"/>
                  <a:gd name="connsiteX9" fmla="*/ 38100 w 457200"/>
                  <a:gd name="connsiteY9" fmla="*/ 208598 h 341947"/>
                  <a:gd name="connsiteX10" fmla="*/ 209550 w 457200"/>
                  <a:gd name="connsiteY10" fmla="*/ 208598 h 341947"/>
                  <a:gd name="connsiteX11" fmla="*/ 227648 w 457200"/>
                  <a:gd name="connsiteY11" fmla="*/ 208598 h 341947"/>
                  <a:gd name="connsiteX12" fmla="*/ 234315 w 457200"/>
                  <a:gd name="connsiteY12" fmla="*/ 190500 h 341947"/>
                  <a:gd name="connsiteX13" fmla="*/ 228600 w 457200"/>
                  <a:gd name="connsiteY13" fmla="*/ 227648 h 341947"/>
                  <a:gd name="connsiteX14" fmla="*/ 342900 w 457200"/>
                  <a:gd name="connsiteY14" fmla="*/ 341948 h 341947"/>
                  <a:gd name="connsiteX15" fmla="*/ 457200 w 457200"/>
                  <a:gd name="connsiteY15" fmla="*/ 227648 h 341947"/>
                  <a:gd name="connsiteX16" fmla="*/ 342900 w 457200"/>
                  <a:gd name="connsiteY16" fmla="*/ 113348 h 341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7200" h="341947">
                    <a:moveTo>
                      <a:pt x="342900" y="113348"/>
                    </a:moveTo>
                    <a:cubicBezTo>
                      <a:pt x="297180" y="113348"/>
                      <a:pt x="257175" y="140970"/>
                      <a:pt x="239078" y="180023"/>
                    </a:cubicBezTo>
                    <a:lnTo>
                      <a:pt x="238125" y="180023"/>
                    </a:lnTo>
                    <a:lnTo>
                      <a:pt x="66675" y="180023"/>
                    </a:lnTo>
                    <a:cubicBezTo>
                      <a:pt x="45720" y="180023"/>
                      <a:pt x="28575" y="162878"/>
                      <a:pt x="28575" y="141923"/>
                    </a:cubicBezTo>
                    <a:lnTo>
                      <a:pt x="28575" y="8572"/>
                    </a:lnTo>
                    <a:cubicBezTo>
                      <a:pt x="28575" y="5715"/>
                      <a:pt x="28575" y="2858"/>
                      <a:pt x="29528" y="0"/>
                    </a:cubicBezTo>
                    <a:cubicBezTo>
                      <a:pt x="12383" y="3810"/>
                      <a:pt x="0" y="19050"/>
                      <a:pt x="0" y="37147"/>
                    </a:cubicBezTo>
                    <a:lnTo>
                      <a:pt x="0" y="170498"/>
                    </a:lnTo>
                    <a:cubicBezTo>
                      <a:pt x="0" y="191453"/>
                      <a:pt x="17145" y="208598"/>
                      <a:pt x="38100" y="208598"/>
                    </a:cubicBezTo>
                    <a:lnTo>
                      <a:pt x="209550" y="208598"/>
                    </a:lnTo>
                    <a:lnTo>
                      <a:pt x="227648" y="208598"/>
                    </a:lnTo>
                    <a:cubicBezTo>
                      <a:pt x="229553" y="202883"/>
                      <a:pt x="232410" y="196215"/>
                      <a:pt x="234315" y="190500"/>
                    </a:cubicBezTo>
                    <a:cubicBezTo>
                      <a:pt x="230505" y="201930"/>
                      <a:pt x="228600" y="214312"/>
                      <a:pt x="228600" y="227648"/>
                    </a:cubicBezTo>
                    <a:cubicBezTo>
                      <a:pt x="228600" y="290513"/>
                      <a:pt x="280035" y="341948"/>
                      <a:pt x="342900" y="341948"/>
                    </a:cubicBezTo>
                    <a:cubicBezTo>
                      <a:pt x="405765" y="341948"/>
                      <a:pt x="457200" y="290513"/>
                      <a:pt x="457200" y="227648"/>
                    </a:cubicBezTo>
                    <a:cubicBezTo>
                      <a:pt x="457200" y="163830"/>
                      <a:pt x="405765" y="113348"/>
                      <a:pt x="342900" y="11334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6">
              <a:extLst>
                <a:ext uri="{FF2B5EF4-FFF2-40B4-BE49-F238E27FC236}">
                  <a16:creationId xmlns:a16="http://schemas.microsoft.com/office/drawing/2014/main" id="{F153424A-10FD-4984-86B7-AFEDABE32CB4}"/>
                </a:ext>
              </a:extLst>
            </p:cNvPr>
            <p:cNvGrpSpPr/>
            <p:nvPr/>
          </p:nvGrpSpPr>
          <p:grpSpPr>
            <a:xfrm>
              <a:off x="6429536" y="3889263"/>
              <a:ext cx="582930" cy="530542"/>
              <a:chOff x="5976862" y="3671252"/>
              <a:chExt cx="582930" cy="530542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7773CED4-E763-4CC0-A28B-FE63BB98E90E}"/>
                  </a:ext>
                </a:extLst>
              </p:cNvPr>
              <p:cNvSpPr/>
              <p:nvPr/>
            </p:nvSpPr>
            <p:spPr>
              <a:xfrm>
                <a:off x="5976862" y="3671252"/>
                <a:ext cx="582930" cy="530542"/>
              </a:xfrm>
              <a:custGeom>
                <a:avLst/>
                <a:gdLst>
                  <a:gd name="connsiteX0" fmla="*/ 571500 w 582930"/>
                  <a:gd name="connsiteY0" fmla="*/ 465773 h 530542"/>
                  <a:gd name="connsiteX1" fmla="*/ 510540 w 582930"/>
                  <a:gd name="connsiteY1" fmla="*/ 404813 h 530542"/>
                  <a:gd name="connsiteX2" fmla="*/ 482918 w 582930"/>
                  <a:gd name="connsiteY2" fmla="*/ 393383 h 530542"/>
                  <a:gd name="connsiteX3" fmla="*/ 482918 w 582930"/>
                  <a:gd name="connsiteY3" fmla="*/ 393383 h 530542"/>
                  <a:gd name="connsiteX4" fmla="*/ 457200 w 582930"/>
                  <a:gd name="connsiteY4" fmla="*/ 367665 h 530542"/>
                  <a:gd name="connsiteX5" fmla="*/ 468630 w 582930"/>
                  <a:gd name="connsiteY5" fmla="*/ 228600 h 530542"/>
                  <a:gd name="connsiteX6" fmla="*/ 514350 w 582930"/>
                  <a:gd name="connsiteY6" fmla="*/ 228600 h 530542"/>
                  <a:gd name="connsiteX7" fmla="*/ 561975 w 582930"/>
                  <a:gd name="connsiteY7" fmla="*/ 180975 h 530542"/>
                  <a:gd name="connsiteX8" fmla="*/ 561975 w 582930"/>
                  <a:gd name="connsiteY8" fmla="*/ 47625 h 530542"/>
                  <a:gd name="connsiteX9" fmla="*/ 514350 w 582930"/>
                  <a:gd name="connsiteY9" fmla="*/ 0 h 530542"/>
                  <a:gd name="connsiteX10" fmla="*/ 47625 w 582930"/>
                  <a:gd name="connsiteY10" fmla="*/ 0 h 530542"/>
                  <a:gd name="connsiteX11" fmla="*/ 0 w 582930"/>
                  <a:gd name="connsiteY11" fmla="*/ 47625 h 530542"/>
                  <a:gd name="connsiteX12" fmla="*/ 0 w 582930"/>
                  <a:gd name="connsiteY12" fmla="*/ 180975 h 530542"/>
                  <a:gd name="connsiteX13" fmla="*/ 47625 w 582930"/>
                  <a:gd name="connsiteY13" fmla="*/ 228600 h 530542"/>
                  <a:gd name="connsiteX14" fmla="*/ 205740 w 582930"/>
                  <a:gd name="connsiteY14" fmla="*/ 228600 h 530542"/>
                  <a:gd name="connsiteX15" fmla="*/ 235268 w 582930"/>
                  <a:gd name="connsiteY15" fmla="*/ 389573 h 530542"/>
                  <a:gd name="connsiteX16" fmla="*/ 337185 w 582930"/>
                  <a:gd name="connsiteY16" fmla="*/ 432435 h 530542"/>
                  <a:gd name="connsiteX17" fmla="*/ 421005 w 582930"/>
                  <a:gd name="connsiteY17" fmla="*/ 405765 h 530542"/>
                  <a:gd name="connsiteX18" fmla="*/ 421958 w 582930"/>
                  <a:gd name="connsiteY18" fmla="*/ 406718 h 530542"/>
                  <a:gd name="connsiteX19" fmla="*/ 445770 w 582930"/>
                  <a:gd name="connsiteY19" fmla="*/ 430530 h 530542"/>
                  <a:gd name="connsiteX20" fmla="*/ 457200 w 582930"/>
                  <a:gd name="connsiteY20" fmla="*/ 458153 h 530542"/>
                  <a:gd name="connsiteX21" fmla="*/ 518160 w 582930"/>
                  <a:gd name="connsiteY21" fmla="*/ 519113 h 530542"/>
                  <a:gd name="connsiteX22" fmla="*/ 544830 w 582930"/>
                  <a:gd name="connsiteY22" fmla="*/ 530543 h 530542"/>
                  <a:gd name="connsiteX23" fmla="*/ 571500 w 582930"/>
                  <a:gd name="connsiteY23" fmla="*/ 519113 h 530542"/>
                  <a:gd name="connsiteX24" fmla="*/ 571500 w 582930"/>
                  <a:gd name="connsiteY24" fmla="*/ 465773 h 530542"/>
                  <a:gd name="connsiteX25" fmla="*/ 47625 w 582930"/>
                  <a:gd name="connsiteY25" fmla="*/ 210503 h 530542"/>
                  <a:gd name="connsiteX26" fmla="*/ 19050 w 582930"/>
                  <a:gd name="connsiteY26" fmla="*/ 181928 h 530542"/>
                  <a:gd name="connsiteX27" fmla="*/ 19050 w 582930"/>
                  <a:gd name="connsiteY27" fmla="*/ 48578 h 530542"/>
                  <a:gd name="connsiteX28" fmla="*/ 47625 w 582930"/>
                  <a:gd name="connsiteY28" fmla="*/ 20003 h 530542"/>
                  <a:gd name="connsiteX29" fmla="*/ 514350 w 582930"/>
                  <a:gd name="connsiteY29" fmla="*/ 20003 h 530542"/>
                  <a:gd name="connsiteX30" fmla="*/ 542925 w 582930"/>
                  <a:gd name="connsiteY30" fmla="*/ 48578 h 530542"/>
                  <a:gd name="connsiteX31" fmla="*/ 542925 w 582930"/>
                  <a:gd name="connsiteY31" fmla="*/ 181928 h 530542"/>
                  <a:gd name="connsiteX32" fmla="*/ 514350 w 582930"/>
                  <a:gd name="connsiteY32" fmla="*/ 210503 h 530542"/>
                  <a:gd name="connsiteX33" fmla="*/ 459105 w 582930"/>
                  <a:gd name="connsiteY33" fmla="*/ 210503 h 530542"/>
                  <a:gd name="connsiteX34" fmla="*/ 440055 w 582930"/>
                  <a:gd name="connsiteY34" fmla="*/ 186690 h 530542"/>
                  <a:gd name="connsiteX35" fmla="*/ 338138 w 582930"/>
                  <a:gd name="connsiteY35" fmla="*/ 143828 h 530542"/>
                  <a:gd name="connsiteX36" fmla="*/ 236220 w 582930"/>
                  <a:gd name="connsiteY36" fmla="*/ 186690 h 530542"/>
                  <a:gd name="connsiteX37" fmla="*/ 217170 w 582930"/>
                  <a:gd name="connsiteY37" fmla="*/ 210503 h 530542"/>
                  <a:gd name="connsiteX38" fmla="*/ 47625 w 582930"/>
                  <a:gd name="connsiteY38" fmla="*/ 210503 h 530542"/>
                  <a:gd name="connsiteX39" fmla="*/ 248603 w 582930"/>
                  <a:gd name="connsiteY39" fmla="*/ 377190 h 530542"/>
                  <a:gd name="connsiteX40" fmla="*/ 248603 w 582930"/>
                  <a:gd name="connsiteY40" fmla="*/ 199073 h 530542"/>
                  <a:gd name="connsiteX41" fmla="*/ 337185 w 582930"/>
                  <a:gd name="connsiteY41" fmla="*/ 161925 h 530542"/>
                  <a:gd name="connsiteX42" fmla="*/ 425768 w 582930"/>
                  <a:gd name="connsiteY42" fmla="*/ 199073 h 530542"/>
                  <a:gd name="connsiteX43" fmla="*/ 425768 w 582930"/>
                  <a:gd name="connsiteY43" fmla="*/ 377190 h 530542"/>
                  <a:gd name="connsiteX44" fmla="*/ 337185 w 582930"/>
                  <a:gd name="connsiteY44" fmla="*/ 414338 h 530542"/>
                  <a:gd name="connsiteX45" fmla="*/ 248603 w 582930"/>
                  <a:gd name="connsiteY45" fmla="*/ 377190 h 530542"/>
                  <a:gd name="connsiteX46" fmla="*/ 435293 w 582930"/>
                  <a:gd name="connsiteY46" fmla="*/ 394335 h 530542"/>
                  <a:gd name="connsiteX47" fmla="*/ 439103 w 582930"/>
                  <a:gd name="connsiteY47" fmla="*/ 390525 h 530542"/>
                  <a:gd name="connsiteX48" fmla="*/ 445770 w 582930"/>
                  <a:gd name="connsiteY48" fmla="*/ 383858 h 530542"/>
                  <a:gd name="connsiteX49" fmla="*/ 462915 w 582930"/>
                  <a:gd name="connsiteY49" fmla="*/ 401003 h 530542"/>
                  <a:gd name="connsiteX50" fmla="*/ 457200 w 582930"/>
                  <a:gd name="connsiteY50" fmla="*/ 405765 h 530542"/>
                  <a:gd name="connsiteX51" fmla="*/ 452438 w 582930"/>
                  <a:gd name="connsiteY51" fmla="*/ 411480 h 530542"/>
                  <a:gd name="connsiteX52" fmla="*/ 435293 w 582930"/>
                  <a:gd name="connsiteY52" fmla="*/ 394335 h 530542"/>
                  <a:gd name="connsiteX53" fmla="*/ 558165 w 582930"/>
                  <a:gd name="connsiteY53" fmla="*/ 506730 h 530542"/>
                  <a:gd name="connsiteX54" fmla="*/ 531495 w 582930"/>
                  <a:gd name="connsiteY54" fmla="*/ 506730 h 530542"/>
                  <a:gd name="connsiteX55" fmla="*/ 470535 w 582930"/>
                  <a:gd name="connsiteY55" fmla="*/ 445770 h 530542"/>
                  <a:gd name="connsiteX56" fmla="*/ 470535 w 582930"/>
                  <a:gd name="connsiteY56" fmla="*/ 419100 h 530542"/>
                  <a:gd name="connsiteX57" fmla="*/ 483870 w 582930"/>
                  <a:gd name="connsiteY57" fmla="*/ 413385 h 530542"/>
                  <a:gd name="connsiteX58" fmla="*/ 497205 w 582930"/>
                  <a:gd name="connsiteY58" fmla="*/ 419100 h 530542"/>
                  <a:gd name="connsiteX59" fmla="*/ 558165 w 582930"/>
                  <a:gd name="connsiteY59" fmla="*/ 480060 h 530542"/>
                  <a:gd name="connsiteX60" fmla="*/ 558165 w 582930"/>
                  <a:gd name="connsiteY60" fmla="*/ 506730 h 530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82930" h="530542">
                    <a:moveTo>
                      <a:pt x="571500" y="465773"/>
                    </a:moveTo>
                    <a:lnTo>
                      <a:pt x="510540" y="404813"/>
                    </a:lnTo>
                    <a:cubicBezTo>
                      <a:pt x="502920" y="397193"/>
                      <a:pt x="492443" y="393383"/>
                      <a:pt x="482918" y="393383"/>
                    </a:cubicBezTo>
                    <a:cubicBezTo>
                      <a:pt x="482918" y="393383"/>
                      <a:pt x="482918" y="393383"/>
                      <a:pt x="482918" y="393383"/>
                    </a:cubicBezTo>
                    <a:lnTo>
                      <a:pt x="457200" y="367665"/>
                    </a:lnTo>
                    <a:cubicBezTo>
                      <a:pt x="484823" y="325755"/>
                      <a:pt x="488633" y="273368"/>
                      <a:pt x="468630" y="228600"/>
                    </a:cubicBezTo>
                    <a:lnTo>
                      <a:pt x="514350" y="228600"/>
                    </a:lnTo>
                    <a:cubicBezTo>
                      <a:pt x="541020" y="228600"/>
                      <a:pt x="561975" y="207645"/>
                      <a:pt x="561975" y="180975"/>
                    </a:cubicBezTo>
                    <a:lnTo>
                      <a:pt x="561975" y="47625"/>
                    </a:lnTo>
                    <a:cubicBezTo>
                      <a:pt x="561975" y="20955"/>
                      <a:pt x="541020" y="0"/>
                      <a:pt x="514350" y="0"/>
                    </a:cubicBezTo>
                    <a:lnTo>
                      <a:pt x="47625" y="0"/>
                    </a:lnTo>
                    <a:cubicBezTo>
                      <a:pt x="20955" y="0"/>
                      <a:pt x="0" y="20955"/>
                      <a:pt x="0" y="47625"/>
                    </a:cubicBezTo>
                    <a:lnTo>
                      <a:pt x="0" y="180975"/>
                    </a:lnTo>
                    <a:cubicBezTo>
                      <a:pt x="0" y="207645"/>
                      <a:pt x="20955" y="228600"/>
                      <a:pt x="47625" y="228600"/>
                    </a:cubicBezTo>
                    <a:lnTo>
                      <a:pt x="205740" y="228600"/>
                    </a:lnTo>
                    <a:cubicBezTo>
                      <a:pt x="181928" y="281940"/>
                      <a:pt x="191453" y="346710"/>
                      <a:pt x="235268" y="389573"/>
                    </a:cubicBezTo>
                    <a:cubicBezTo>
                      <a:pt x="262890" y="417195"/>
                      <a:pt x="299085" y="432435"/>
                      <a:pt x="337185" y="432435"/>
                    </a:cubicBezTo>
                    <a:cubicBezTo>
                      <a:pt x="367665" y="432435"/>
                      <a:pt x="396240" y="422910"/>
                      <a:pt x="421005" y="405765"/>
                    </a:cubicBezTo>
                    <a:cubicBezTo>
                      <a:pt x="421005" y="405765"/>
                      <a:pt x="421958" y="406718"/>
                      <a:pt x="421958" y="406718"/>
                    </a:cubicBezTo>
                    <a:lnTo>
                      <a:pt x="445770" y="430530"/>
                    </a:lnTo>
                    <a:cubicBezTo>
                      <a:pt x="445770" y="440055"/>
                      <a:pt x="449580" y="450533"/>
                      <a:pt x="457200" y="458153"/>
                    </a:cubicBezTo>
                    <a:lnTo>
                      <a:pt x="518160" y="519113"/>
                    </a:lnTo>
                    <a:cubicBezTo>
                      <a:pt x="525780" y="526733"/>
                      <a:pt x="535305" y="530543"/>
                      <a:pt x="544830" y="530543"/>
                    </a:cubicBezTo>
                    <a:cubicBezTo>
                      <a:pt x="554355" y="530543"/>
                      <a:pt x="563880" y="526733"/>
                      <a:pt x="571500" y="519113"/>
                    </a:cubicBezTo>
                    <a:cubicBezTo>
                      <a:pt x="586740" y="504825"/>
                      <a:pt x="586740" y="481013"/>
                      <a:pt x="571500" y="465773"/>
                    </a:cubicBezTo>
                    <a:close/>
                    <a:moveTo>
                      <a:pt x="47625" y="210503"/>
                    </a:moveTo>
                    <a:cubicBezTo>
                      <a:pt x="31432" y="210503"/>
                      <a:pt x="19050" y="198120"/>
                      <a:pt x="19050" y="181928"/>
                    </a:cubicBezTo>
                    <a:lnTo>
                      <a:pt x="19050" y="48578"/>
                    </a:lnTo>
                    <a:cubicBezTo>
                      <a:pt x="19050" y="32385"/>
                      <a:pt x="31432" y="20003"/>
                      <a:pt x="47625" y="20003"/>
                    </a:cubicBezTo>
                    <a:lnTo>
                      <a:pt x="514350" y="20003"/>
                    </a:lnTo>
                    <a:cubicBezTo>
                      <a:pt x="530543" y="20003"/>
                      <a:pt x="542925" y="32385"/>
                      <a:pt x="542925" y="48578"/>
                    </a:cubicBezTo>
                    <a:lnTo>
                      <a:pt x="542925" y="181928"/>
                    </a:lnTo>
                    <a:cubicBezTo>
                      <a:pt x="542925" y="198120"/>
                      <a:pt x="530543" y="210503"/>
                      <a:pt x="514350" y="210503"/>
                    </a:cubicBezTo>
                    <a:lnTo>
                      <a:pt x="459105" y="210503"/>
                    </a:lnTo>
                    <a:cubicBezTo>
                      <a:pt x="453390" y="201930"/>
                      <a:pt x="447675" y="193358"/>
                      <a:pt x="440055" y="186690"/>
                    </a:cubicBezTo>
                    <a:cubicBezTo>
                      <a:pt x="412433" y="159068"/>
                      <a:pt x="376238" y="143828"/>
                      <a:pt x="338138" y="143828"/>
                    </a:cubicBezTo>
                    <a:cubicBezTo>
                      <a:pt x="300038" y="143828"/>
                      <a:pt x="262890" y="159068"/>
                      <a:pt x="236220" y="186690"/>
                    </a:cubicBezTo>
                    <a:cubicBezTo>
                      <a:pt x="228600" y="194310"/>
                      <a:pt x="221933" y="201930"/>
                      <a:pt x="217170" y="210503"/>
                    </a:cubicBezTo>
                    <a:lnTo>
                      <a:pt x="47625" y="210503"/>
                    </a:lnTo>
                    <a:close/>
                    <a:moveTo>
                      <a:pt x="248603" y="377190"/>
                    </a:moveTo>
                    <a:cubicBezTo>
                      <a:pt x="200025" y="328613"/>
                      <a:pt x="200025" y="248603"/>
                      <a:pt x="248603" y="199073"/>
                    </a:cubicBezTo>
                    <a:cubicBezTo>
                      <a:pt x="272415" y="175260"/>
                      <a:pt x="303848" y="161925"/>
                      <a:pt x="337185" y="161925"/>
                    </a:cubicBezTo>
                    <a:cubicBezTo>
                      <a:pt x="370523" y="161925"/>
                      <a:pt x="401955" y="175260"/>
                      <a:pt x="425768" y="199073"/>
                    </a:cubicBezTo>
                    <a:cubicBezTo>
                      <a:pt x="474345" y="247650"/>
                      <a:pt x="474345" y="327660"/>
                      <a:pt x="425768" y="377190"/>
                    </a:cubicBezTo>
                    <a:cubicBezTo>
                      <a:pt x="401955" y="401003"/>
                      <a:pt x="370523" y="414338"/>
                      <a:pt x="337185" y="414338"/>
                    </a:cubicBezTo>
                    <a:cubicBezTo>
                      <a:pt x="303848" y="414338"/>
                      <a:pt x="272415" y="401003"/>
                      <a:pt x="248603" y="377190"/>
                    </a:cubicBezTo>
                    <a:close/>
                    <a:moveTo>
                      <a:pt x="435293" y="394335"/>
                    </a:moveTo>
                    <a:cubicBezTo>
                      <a:pt x="436245" y="393383"/>
                      <a:pt x="438150" y="392430"/>
                      <a:pt x="439103" y="390525"/>
                    </a:cubicBezTo>
                    <a:cubicBezTo>
                      <a:pt x="441008" y="388620"/>
                      <a:pt x="442913" y="385763"/>
                      <a:pt x="445770" y="383858"/>
                    </a:cubicBezTo>
                    <a:lnTo>
                      <a:pt x="462915" y="401003"/>
                    </a:lnTo>
                    <a:cubicBezTo>
                      <a:pt x="461010" y="401955"/>
                      <a:pt x="459105" y="403860"/>
                      <a:pt x="457200" y="405765"/>
                    </a:cubicBezTo>
                    <a:cubicBezTo>
                      <a:pt x="455295" y="407670"/>
                      <a:pt x="454343" y="409575"/>
                      <a:pt x="452438" y="411480"/>
                    </a:cubicBezTo>
                    <a:lnTo>
                      <a:pt x="435293" y="394335"/>
                    </a:lnTo>
                    <a:close/>
                    <a:moveTo>
                      <a:pt x="558165" y="506730"/>
                    </a:moveTo>
                    <a:cubicBezTo>
                      <a:pt x="550545" y="514350"/>
                      <a:pt x="539115" y="514350"/>
                      <a:pt x="531495" y="506730"/>
                    </a:cubicBezTo>
                    <a:lnTo>
                      <a:pt x="470535" y="445770"/>
                    </a:lnTo>
                    <a:cubicBezTo>
                      <a:pt x="462915" y="438150"/>
                      <a:pt x="462915" y="426720"/>
                      <a:pt x="470535" y="419100"/>
                    </a:cubicBezTo>
                    <a:cubicBezTo>
                      <a:pt x="474345" y="415290"/>
                      <a:pt x="479108" y="413385"/>
                      <a:pt x="483870" y="413385"/>
                    </a:cubicBezTo>
                    <a:cubicBezTo>
                      <a:pt x="488633" y="413385"/>
                      <a:pt x="493395" y="415290"/>
                      <a:pt x="497205" y="419100"/>
                    </a:cubicBezTo>
                    <a:lnTo>
                      <a:pt x="558165" y="480060"/>
                    </a:lnTo>
                    <a:cubicBezTo>
                      <a:pt x="565785" y="486728"/>
                      <a:pt x="565785" y="499110"/>
                      <a:pt x="558165" y="5067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BFA9386-0183-48E0-AEB1-F2223A573315}"/>
                  </a:ext>
                </a:extLst>
              </p:cNvPr>
              <p:cNvSpPr/>
              <p:nvPr/>
            </p:nvSpPr>
            <p:spPr>
              <a:xfrm>
                <a:off x="6389856" y="3966380"/>
                <a:ext cx="29112" cy="48014"/>
              </a:xfrm>
              <a:custGeom>
                <a:avLst/>
                <a:gdLst>
                  <a:gd name="connsiteX0" fmla="*/ 18488 w 29112"/>
                  <a:gd name="connsiteY0" fmla="*/ 43009 h 48014"/>
                  <a:gd name="connsiteX1" fmla="*/ 28965 w 29112"/>
                  <a:gd name="connsiteY1" fmla="*/ 11577 h 48014"/>
                  <a:gd name="connsiteX2" fmla="*/ 21345 w 29112"/>
                  <a:gd name="connsiteY2" fmla="*/ 147 h 48014"/>
                  <a:gd name="connsiteX3" fmla="*/ 9915 w 29112"/>
                  <a:gd name="connsiteY3" fmla="*/ 7767 h 48014"/>
                  <a:gd name="connsiteX4" fmla="*/ 1343 w 29112"/>
                  <a:gd name="connsiteY4" fmla="*/ 33484 h 48014"/>
                  <a:gd name="connsiteX5" fmla="*/ 5153 w 29112"/>
                  <a:gd name="connsiteY5" fmla="*/ 46819 h 48014"/>
                  <a:gd name="connsiteX6" fmla="*/ 9915 w 29112"/>
                  <a:gd name="connsiteY6" fmla="*/ 47772 h 48014"/>
                  <a:gd name="connsiteX7" fmla="*/ 18488 w 29112"/>
                  <a:gd name="connsiteY7" fmla="*/ 43009 h 4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112" h="48014">
                    <a:moveTo>
                      <a:pt x="18488" y="43009"/>
                    </a:moveTo>
                    <a:cubicBezTo>
                      <a:pt x="23250" y="33484"/>
                      <a:pt x="27060" y="23007"/>
                      <a:pt x="28965" y="11577"/>
                    </a:cubicBezTo>
                    <a:cubicBezTo>
                      <a:pt x="29918" y="6814"/>
                      <a:pt x="26108" y="1099"/>
                      <a:pt x="21345" y="147"/>
                    </a:cubicBezTo>
                    <a:cubicBezTo>
                      <a:pt x="15630" y="-806"/>
                      <a:pt x="10868" y="3004"/>
                      <a:pt x="9915" y="7767"/>
                    </a:cubicBezTo>
                    <a:cubicBezTo>
                      <a:pt x="8010" y="16339"/>
                      <a:pt x="5153" y="25864"/>
                      <a:pt x="1343" y="33484"/>
                    </a:cubicBezTo>
                    <a:cubicBezTo>
                      <a:pt x="-1515" y="38247"/>
                      <a:pt x="390" y="43962"/>
                      <a:pt x="5153" y="46819"/>
                    </a:cubicBezTo>
                    <a:cubicBezTo>
                      <a:pt x="6105" y="47772"/>
                      <a:pt x="8010" y="47772"/>
                      <a:pt x="9915" y="47772"/>
                    </a:cubicBezTo>
                    <a:cubicBezTo>
                      <a:pt x="12773" y="48724"/>
                      <a:pt x="16583" y="46819"/>
                      <a:pt x="18488" y="4300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D1FD5C0-80D6-4057-9BF3-38A7FBA5F8E0}"/>
                  </a:ext>
                </a:extLst>
              </p:cNvPr>
              <p:cNvSpPr/>
              <p:nvPr/>
            </p:nvSpPr>
            <p:spPr>
              <a:xfrm>
                <a:off x="6235941" y="4018915"/>
                <a:ext cx="150062" cy="47624"/>
              </a:xfrm>
              <a:custGeom>
                <a:avLst/>
                <a:gdLst>
                  <a:gd name="connsiteX0" fmla="*/ 134303 w 150062"/>
                  <a:gd name="connsiteY0" fmla="*/ 7620 h 47624"/>
                  <a:gd name="connsiteX1" fmla="*/ 16192 w 150062"/>
                  <a:gd name="connsiteY1" fmla="*/ 2858 h 47624"/>
                  <a:gd name="connsiteX2" fmla="*/ 2857 w 150062"/>
                  <a:gd name="connsiteY2" fmla="*/ 2858 h 47624"/>
                  <a:gd name="connsiteX3" fmla="*/ 2857 w 150062"/>
                  <a:gd name="connsiteY3" fmla="*/ 16192 h 47624"/>
                  <a:gd name="connsiteX4" fmla="*/ 78105 w 150062"/>
                  <a:gd name="connsiteY4" fmla="*/ 47625 h 47624"/>
                  <a:gd name="connsiteX5" fmla="*/ 146685 w 150062"/>
                  <a:gd name="connsiteY5" fmla="*/ 22860 h 47624"/>
                  <a:gd name="connsiteX6" fmla="*/ 147637 w 150062"/>
                  <a:gd name="connsiteY6" fmla="*/ 9525 h 47624"/>
                  <a:gd name="connsiteX7" fmla="*/ 134303 w 150062"/>
                  <a:gd name="connsiteY7" fmla="*/ 7620 h 4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62" h="47624">
                    <a:moveTo>
                      <a:pt x="134303" y="7620"/>
                    </a:moveTo>
                    <a:cubicBezTo>
                      <a:pt x="100012" y="36195"/>
                      <a:pt x="48578" y="34290"/>
                      <a:pt x="16192" y="2858"/>
                    </a:cubicBezTo>
                    <a:cubicBezTo>
                      <a:pt x="12382" y="-953"/>
                      <a:pt x="6667" y="-953"/>
                      <a:pt x="2857" y="2858"/>
                    </a:cubicBezTo>
                    <a:cubicBezTo>
                      <a:pt x="-952" y="6667"/>
                      <a:pt x="-952" y="12383"/>
                      <a:pt x="2857" y="16192"/>
                    </a:cubicBezTo>
                    <a:cubicBezTo>
                      <a:pt x="23812" y="37147"/>
                      <a:pt x="50483" y="47625"/>
                      <a:pt x="78105" y="47625"/>
                    </a:cubicBezTo>
                    <a:cubicBezTo>
                      <a:pt x="102870" y="47625"/>
                      <a:pt x="126683" y="39053"/>
                      <a:pt x="146685" y="22860"/>
                    </a:cubicBezTo>
                    <a:cubicBezTo>
                      <a:pt x="150495" y="19050"/>
                      <a:pt x="151448" y="13335"/>
                      <a:pt x="147637" y="9525"/>
                    </a:cubicBezTo>
                    <a:cubicBezTo>
                      <a:pt x="144780" y="4762"/>
                      <a:pt x="138112" y="3810"/>
                      <a:pt x="134303" y="76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81BFCF-4E55-4228-9A77-246A15B59796}"/>
                  </a:ext>
                </a:extLst>
              </p:cNvPr>
              <p:cNvSpPr/>
              <p:nvPr/>
            </p:nvSpPr>
            <p:spPr>
              <a:xfrm>
                <a:off x="6024487" y="3834130"/>
                <a:ext cx="114299" cy="19050"/>
              </a:xfrm>
              <a:custGeom>
                <a:avLst/>
                <a:gdLst>
                  <a:gd name="connsiteX0" fmla="*/ 104775 w 114299"/>
                  <a:gd name="connsiteY0" fmla="*/ 0 h 19050"/>
                  <a:gd name="connsiteX1" fmla="*/ 9525 w 114299"/>
                  <a:gd name="connsiteY1" fmla="*/ 0 h 19050"/>
                  <a:gd name="connsiteX2" fmla="*/ 0 w 114299"/>
                  <a:gd name="connsiteY2" fmla="*/ 9525 h 19050"/>
                  <a:gd name="connsiteX3" fmla="*/ 9525 w 114299"/>
                  <a:gd name="connsiteY3" fmla="*/ 19050 h 19050"/>
                  <a:gd name="connsiteX4" fmla="*/ 104775 w 114299"/>
                  <a:gd name="connsiteY4" fmla="*/ 19050 h 19050"/>
                  <a:gd name="connsiteX5" fmla="*/ 114300 w 114299"/>
                  <a:gd name="connsiteY5" fmla="*/ 9525 h 19050"/>
                  <a:gd name="connsiteX6" fmla="*/ 104775 w 114299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299" h="19050">
                    <a:moveTo>
                      <a:pt x="1047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104775" y="19050"/>
                    </a:lnTo>
                    <a:cubicBezTo>
                      <a:pt x="110490" y="19050"/>
                      <a:pt x="114300" y="15240"/>
                      <a:pt x="114300" y="9525"/>
                    </a:cubicBezTo>
                    <a:cubicBezTo>
                      <a:pt x="114300" y="3810"/>
                      <a:pt x="110490" y="0"/>
                      <a:pt x="1047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AA784A3-9727-45FA-B9E8-85F42EBB2637}"/>
                  </a:ext>
                </a:extLst>
              </p:cNvPr>
              <p:cNvSpPr/>
              <p:nvPr/>
            </p:nvSpPr>
            <p:spPr>
              <a:xfrm>
                <a:off x="6024487" y="3948430"/>
                <a:ext cx="57149" cy="19050"/>
              </a:xfrm>
              <a:custGeom>
                <a:avLst/>
                <a:gdLst>
                  <a:gd name="connsiteX0" fmla="*/ 9525 w 57149"/>
                  <a:gd name="connsiteY0" fmla="*/ 19050 h 19050"/>
                  <a:gd name="connsiteX1" fmla="*/ 47625 w 57149"/>
                  <a:gd name="connsiteY1" fmla="*/ 19050 h 19050"/>
                  <a:gd name="connsiteX2" fmla="*/ 57150 w 57149"/>
                  <a:gd name="connsiteY2" fmla="*/ 9525 h 19050"/>
                  <a:gd name="connsiteX3" fmla="*/ 47625 w 57149"/>
                  <a:gd name="connsiteY3" fmla="*/ 0 h 19050"/>
                  <a:gd name="connsiteX4" fmla="*/ 9525 w 57149"/>
                  <a:gd name="connsiteY4" fmla="*/ 0 h 19050"/>
                  <a:gd name="connsiteX5" fmla="*/ 0 w 57149"/>
                  <a:gd name="connsiteY5" fmla="*/ 9525 h 19050"/>
                  <a:gd name="connsiteX6" fmla="*/ 9525 w 57149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49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4763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B93DAAF-358C-49B6-BFF7-84A3F5EF8A42}"/>
                  </a:ext>
                </a:extLst>
              </p:cNvPr>
              <p:cNvSpPr/>
              <p:nvPr/>
            </p:nvSpPr>
            <p:spPr>
              <a:xfrm>
                <a:off x="6024487" y="4024630"/>
                <a:ext cx="85724" cy="19050"/>
              </a:xfrm>
              <a:custGeom>
                <a:avLst/>
                <a:gdLst>
                  <a:gd name="connsiteX0" fmla="*/ 76200 w 85724"/>
                  <a:gd name="connsiteY0" fmla="*/ 0 h 19050"/>
                  <a:gd name="connsiteX1" fmla="*/ 9525 w 85724"/>
                  <a:gd name="connsiteY1" fmla="*/ 0 h 19050"/>
                  <a:gd name="connsiteX2" fmla="*/ 0 w 85724"/>
                  <a:gd name="connsiteY2" fmla="*/ 9525 h 19050"/>
                  <a:gd name="connsiteX3" fmla="*/ 9525 w 85724"/>
                  <a:gd name="connsiteY3" fmla="*/ 19050 h 19050"/>
                  <a:gd name="connsiteX4" fmla="*/ 76200 w 85724"/>
                  <a:gd name="connsiteY4" fmla="*/ 19050 h 19050"/>
                  <a:gd name="connsiteX5" fmla="*/ 85725 w 85724"/>
                  <a:gd name="connsiteY5" fmla="*/ 9525 h 19050"/>
                  <a:gd name="connsiteX6" fmla="*/ 76200 w 85724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4" h="19050">
                    <a:moveTo>
                      <a:pt x="762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988753D-DE7A-46DD-9003-3EEB9AAD066C}"/>
                  </a:ext>
                </a:extLst>
              </p:cNvPr>
              <p:cNvSpPr/>
              <p:nvPr/>
            </p:nvSpPr>
            <p:spPr>
              <a:xfrm>
                <a:off x="6024487" y="3986530"/>
                <a:ext cx="114299" cy="19050"/>
              </a:xfrm>
              <a:custGeom>
                <a:avLst/>
                <a:gdLst>
                  <a:gd name="connsiteX0" fmla="*/ 104775 w 114299"/>
                  <a:gd name="connsiteY0" fmla="*/ 0 h 19050"/>
                  <a:gd name="connsiteX1" fmla="*/ 9525 w 114299"/>
                  <a:gd name="connsiteY1" fmla="*/ 0 h 19050"/>
                  <a:gd name="connsiteX2" fmla="*/ 0 w 114299"/>
                  <a:gd name="connsiteY2" fmla="*/ 9525 h 19050"/>
                  <a:gd name="connsiteX3" fmla="*/ 9525 w 114299"/>
                  <a:gd name="connsiteY3" fmla="*/ 19050 h 19050"/>
                  <a:gd name="connsiteX4" fmla="*/ 104775 w 114299"/>
                  <a:gd name="connsiteY4" fmla="*/ 19050 h 19050"/>
                  <a:gd name="connsiteX5" fmla="*/ 114300 w 114299"/>
                  <a:gd name="connsiteY5" fmla="*/ 9525 h 19050"/>
                  <a:gd name="connsiteX6" fmla="*/ 104775 w 114299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299" h="19050">
                    <a:moveTo>
                      <a:pt x="1047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104775" y="19050"/>
                    </a:lnTo>
                    <a:cubicBezTo>
                      <a:pt x="110490" y="19050"/>
                      <a:pt x="114300" y="15240"/>
                      <a:pt x="114300" y="9525"/>
                    </a:cubicBezTo>
                    <a:cubicBezTo>
                      <a:pt x="114300" y="3810"/>
                      <a:pt x="110490" y="0"/>
                      <a:pt x="1047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A05197B-668D-430F-9375-9D2F63346314}"/>
              </a:ext>
            </a:extLst>
          </p:cNvPr>
          <p:cNvGrpSpPr/>
          <p:nvPr/>
        </p:nvGrpSpPr>
        <p:grpSpPr>
          <a:xfrm>
            <a:off x="1779504" y="3314266"/>
            <a:ext cx="457200" cy="609600"/>
            <a:chOff x="1788213" y="3849734"/>
            <a:chExt cx="457200" cy="609600"/>
          </a:xfrm>
        </p:grpSpPr>
        <p:grpSp>
          <p:nvGrpSpPr>
            <p:cNvPr id="40" name="Graphic 8">
              <a:extLst>
                <a:ext uri="{FF2B5EF4-FFF2-40B4-BE49-F238E27FC236}">
                  <a16:creationId xmlns:a16="http://schemas.microsoft.com/office/drawing/2014/main" id="{F3D6F584-7A0F-4CF1-A90E-C9F015817C0D}"/>
                </a:ext>
              </a:extLst>
            </p:cNvPr>
            <p:cNvGrpSpPr/>
            <p:nvPr/>
          </p:nvGrpSpPr>
          <p:grpSpPr>
            <a:xfrm>
              <a:off x="1861850" y="3975941"/>
              <a:ext cx="381000" cy="476250"/>
              <a:chOff x="1402214" y="3679825"/>
              <a:chExt cx="381000" cy="47625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50275D5F-5835-4817-9087-E347812695BB}"/>
                  </a:ext>
                </a:extLst>
              </p:cNvPr>
              <p:cNvSpPr/>
              <p:nvPr/>
            </p:nvSpPr>
            <p:spPr>
              <a:xfrm>
                <a:off x="1402214" y="3956050"/>
                <a:ext cx="161925" cy="200025"/>
              </a:xfrm>
              <a:custGeom>
                <a:avLst/>
                <a:gdLst>
                  <a:gd name="connsiteX0" fmla="*/ 161925 w 161925"/>
                  <a:gd name="connsiteY0" fmla="*/ 0 h 200025"/>
                  <a:gd name="connsiteX1" fmla="*/ 161925 w 161925"/>
                  <a:gd name="connsiteY1" fmla="*/ 200025 h 200025"/>
                  <a:gd name="connsiteX2" fmla="*/ 0 w 161925"/>
                  <a:gd name="connsiteY2" fmla="*/ 133350 h 200025"/>
                  <a:gd name="connsiteX3" fmla="*/ 0 w 161925"/>
                  <a:gd name="connsiteY3" fmla="*/ 9525 h 200025"/>
                  <a:gd name="connsiteX4" fmla="*/ 114300 w 161925"/>
                  <a:gd name="connsiteY4" fmla="*/ 47625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5" h="200025">
                    <a:moveTo>
                      <a:pt x="161925" y="0"/>
                    </a:moveTo>
                    <a:lnTo>
                      <a:pt x="161925" y="200025"/>
                    </a:lnTo>
                    <a:lnTo>
                      <a:pt x="0" y="133350"/>
                    </a:lnTo>
                    <a:lnTo>
                      <a:pt x="0" y="9525"/>
                    </a:lnTo>
                    <a:lnTo>
                      <a:pt x="114300" y="476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9C83248-4184-41A2-990E-315FA432FB00}"/>
                  </a:ext>
                </a:extLst>
              </p:cNvPr>
              <p:cNvSpPr/>
              <p:nvPr/>
            </p:nvSpPr>
            <p:spPr>
              <a:xfrm>
                <a:off x="1573664" y="3889375"/>
                <a:ext cx="209550" cy="114300"/>
              </a:xfrm>
              <a:custGeom>
                <a:avLst/>
                <a:gdLst>
                  <a:gd name="connsiteX0" fmla="*/ 161925 w 209550"/>
                  <a:gd name="connsiteY0" fmla="*/ 0 h 114300"/>
                  <a:gd name="connsiteX1" fmla="*/ 0 w 209550"/>
                  <a:gd name="connsiteY1" fmla="*/ 57150 h 114300"/>
                  <a:gd name="connsiteX2" fmla="*/ 47625 w 209550"/>
                  <a:gd name="connsiteY2" fmla="*/ 114300 h 114300"/>
                  <a:gd name="connsiteX3" fmla="*/ 209550 w 209550"/>
                  <a:gd name="connsiteY3" fmla="*/ 5715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0" h="114300">
                    <a:moveTo>
                      <a:pt x="161925" y="0"/>
                    </a:moveTo>
                    <a:lnTo>
                      <a:pt x="0" y="57150"/>
                    </a:lnTo>
                    <a:lnTo>
                      <a:pt x="47625" y="114300"/>
                    </a:lnTo>
                    <a:lnTo>
                      <a:pt x="209550" y="571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6297D32-1940-43B2-ACB1-7E4070E1D5E2}"/>
                  </a:ext>
                </a:extLst>
              </p:cNvPr>
              <p:cNvSpPr/>
              <p:nvPr/>
            </p:nvSpPr>
            <p:spPr>
              <a:xfrm>
                <a:off x="1468889" y="3679825"/>
                <a:ext cx="190500" cy="228600"/>
              </a:xfrm>
              <a:custGeom>
                <a:avLst/>
                <a:gdLst>
                  <a:gd name="connsiteX0" fmla="*/ 95250 w 190500"/>
                  <a:gd name="connsiteY0" fmla="*/ 0 h 228600"/>
                  <a:gd name="connsiteX1" fmla="*/ 0 w 190500"/>
                  <a:gd name="connsiteY1" fmla="*/ 95250 h 228600"/>
                  <a:gd name="connsiteX2" fmla="*/ 47625 w 190500"/>
                  <a:gd name="connsiteY2" fmla="*/ 178118 h 228600"/>
                  <a:gd name="connsiteX3" fmla="*/ 47625 w 190500"/>
                  <a:gd name="connsiteY3" fmla="*/ 190500 h 228600"/>
                  <a:gd name="connsiteX4" fmla="*/ 85725 w 190500"/>
                  <a:gd name="connsiteY4" fmla="*/ 228600 h 228600"/>
                  <a:gd name="connsiteX5" fmla="*/ 104775 w 190500"/>
                  <a:gd name="connsiteY5" fmla="*/ 228600 h 228600"/>
                  <a:gd name="connsiteX6" fmla="*/ 142875 w 190500"/>
                  <a:gd name="connsiteY6" fmla="*/ 190500 h 228600"/>
                  <a:gd name="connsiteX7" fmla="*/ 142875 w 190500"/>
                  <a:gd name="connsiteY7" fmla="*/ 178118 h 228600"/>
                  <a:gd name="connsiteX8" fmla="*/ 190500 w 190500"/>
                  <a:gd name="connsiteY8" fmla="*/ 95250 h 228600"/>
                  <a:gd name="connsiteX9" fmla="*/ 95250 w 190500"/>
                  <a:gd name="connsiteY9" fmla="*/ 0 h 228600"/>
                  <a:gd name="connsiteX10" fmla="*/ 95250 w 190500"/>
                  <a:gd name="connsiteY10" fmla="*/ 161925 h 228600"/>
                  <a:gd name="connsiteX11" fmla="*/ 85725 w 190500"/>
                  <a:gd name="connsiteY11" fmla="*/ 152400 h 228600"/>
                  <a:gd name="connsiteX12" fmla="*/ 95250 w 190500"/>
                  <a:gd name="connsiteY12" fmla="*/ 142875 h 228600"/>
                  <a:gd name="connsiteX13" fmla="*/ 142875 w 190500"/>
                  <a:gd name="connsiteY13" fmla="*/ 95250 h 228600"/>
                  <a:gd name="connsiteX14" fmla="*/ 152400 w 190500"/>
                  <a:gd name="connsiteY14" fmla="*/ 85725 h 228600"/>
                  <a:gd name="connsiteX15" fmla="*/ 161925 w 190500"/>
                  <a:gd name="connsiteY15" fmla="*/ 95250 h 228600"/>
                  <a:gd name="connsiteX16" fmla="*/ 95250 w 190500"/>
                  <a:gd name="connsiteY16" fmla="*/ 161925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500" h="228600">
                    <a:moveTo>
                      <a:pt x="95250" y="0"/>
                    </a:moveTo>
                    <a:cubicBezTo>
                      <a:pt x="42863" y="0"/>
                      <a:pt x="0" y="42863"/>
                      <a:pt x="0" y="95250"/>
                    </a:cubicBezTo>
                    <a:cubicBezTo>
                      <a:pt x="0" y="130493"/>
                      <a:pt x="19050" y="161925"/>
                      <a:pt x="47625" y="178118"/>
                    </a:cubicBezTo>
                    <a:lnTo>
                      <a:pt x="47625" y="190500"/>
                    </a:lnTo>
                    <a:cubicBezTo>
                      <a:pt x="47625" y="211455"/>
                      <a:pt x="64770" y="228600"/>
                      <a:pt x="85725" y="228600"/>
                    </a:cubicBezTo>
                    <a:lnTo>
                      <a:pt x="104775" y="228600"/>
                    </a:lnTo>
                    <a:cubicBezTo>
                      <a:pt x="125730" y="228600"/>
                      <a:pt x="142875" y="211455"/>
                      <a:pt x="142875" y="190500"/>
                    </a:cubicBezTo>
                    <a:lnTo>
                      <a:pt x="142875" y="178118"/>
                    </a:lnTo>
                    <a:cubicBezTo>
                      <a:pt x="171450" y="161925"/>
                      <a:pt x="190500" y="130493"/>
                      <a:pt x="190500" y="95250"/>
                    </a:cubicBezTo>
                    <a:cubicBezTo>
                      <a:pt x="190500" y="42863"/>
                      <a:pt x="147638" y="0"/>
                      <a:pt x="95250" y="0"/>
                    </a:cubicBezTo>
                    <a:close/>
                    <a:moveTo>
                      <a:pt x="95250" y="161925"/>
                    </a:moveTo>
                    <a:cubicBezTo>
                      <a:pt x="89535" y="161925"/>
                      <a:pt x="85725" y="158115"/>
                      <a:pt x="85725" y="152400"/>
                    </a:cubicBezTo>
                    <a:cubicBezTo>
                      <a:pt x="85725" y="146685"/>
                      <a:pt x="89535" y="142875"/>
                      <a:pt x="95250" y="142875"/>
                    </a:cubicBezTo>
                    <a:cubicBezTo>
                      <a:pt x="121920" y="142875"/>
                      <a:pt x="142875" y="121920"/>
                      <a:pt x="142875" y="95250"/>
                    </a:cubicBezTo>
                    <a:cubicBezTo>
                      <a:pt x="142875" y="89535"/>
                      <a:pt x="146685" y="85725"/>
                      <a:pt x="152400" y="85725"/>
                    </a:cubicBezTo>
                    <a:cubicBezTo>
                      <a:pt x="158115" y="85725"/>
                      <a:pt x="161925" y="89535"/>
                      <a:pt x="161925" y="95250"/>
                    </a:cubicBezTo>
                    <a:cubicBezTo>
                      <a:pt x="161925" y="132398"/>
                      <a:pt x="132398" y="161925"/>
                      <a:pt x="95250" y="1619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aphic 8">
              <a:extLst>
                <a:ext uri="{FF2B5EF4-FFF2-40B4-BE49-F238E27FC236}">
                  <a16:creationId xmlns:a16="http://schemas.microsoft.com/office/drawing/2014/main" id="{04C78CD3-F374-4061-92E0-5CCCBAAAB06C}"/>
                </a:ext>
              </a:extLst>
            </p:cNvPr>
            <p:cNvGrpSpPr/>
            <p:nvPr/>
          </p:nvGrpSpPr>
          <p:grpSpPr>
            <a:xfrm>
              <a:off x="1788213" y="3849734"/>
              <a:ext cx="457200" cy="609600"/>
              <a:chOff x="1335539" y="3556000"/>
              <a:chExt cx="457200" cy="60960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91F1200-6A4F-4591-B9EC-413364A33111}"/>
                  </a:ext>
                </a:extLst>
              </p:cNvPr>
              <p:cNvSpPr/>
              <p:nvPr/>
            </p:nvSpPr>
            <p:spPr>
              <a:xfrm>
                <a:off x="1335539" y="3556000"/>
                <a:ext cx="457200" cy="609600"/>
              </a:xfrm>
              <a:custGeom>
                <a:avLst/>
                <a:gdLst>
                  <a:gd name="connsiteX0" fmla="*/ 457200 w 457200"/>
                  <a:gd name="connsiteY0" fmla="*/ 266700 h 609600"/>
                  <a:gd name="connsiteX1" fmla="*/ 457200 w 457200"/>
                  <a:gd name="connsiteY1" fmla="*/ 47625 h 609600"/>
                  <a:gd name="connsiteX2" fmla="*/ 414338 w 457200"/>
                  <a:gd name="connsiteY2" fmla="*/ 0 h 609600"/>
                  <a:gd name="connsiteX3" fmla="*/ 42863 w 457200"/>
                  <a:gd name="connsiteY3" fmla="*/ 0 h 609600"/>
                  <a:gd name="connsiteX4" fmla="*/ 0 w 457200"/>
                  <a:gd name="connsiteY4" fmla="*/ 47625 h 609600"/>
                  <a:gd name="connsiteX5" fmla="*/ 0 w 457200"/>
                  <a:gd name="connsiteY5" fmla="*/ 266700 h 609600"/>
                  <a:gd name="connsiteX6" fmla="*/ 42863 w 457200"/>
                  <a:gd name="connsiteY6" fmla="*/ 314325 h 609600"/>
                  <a:gd name="connsiteX7" fmla="*/ 91440 w 457200"/>
                  <a:gd name="connsiteY7" fmla="*/ 314325 h 609600"/>
                  <a:gd name="connsiteX8" fmla="*/ 62865 w 457200"/>
                  <a:gd name="connsiteY8" fmla="*/ 324803 h 609600"/>
                  <a:gd name="connsiteX9" fmla="*/ 61913 w 457200"/>
                  <a:gd name="connsiteY9" fmla="*/ 324803 h 609600"/>
                  <a:gd name="connsiteX10" fmla="*/ 60008 w 457200"/>
                  <a:gd name="connsiteY10" fmla="*/ 325755 h 609600"/>
                  <a:gd name="connsiteX11" fmla="*/ 59055 w 457200"/>
                  <a:gd name="connsiteY11" fmla="*/ 326708 h 609600"/>
                  <a:gd name="connsiteX12" fmla="*/ 58103 w 457200"/>
                  <a:gd name="connsiteY12" fmla="*/ 327660 h 609600"/>
                  <a:gd name="connsiteX13" fmla="*/ 10478 w 457200"/>
                  <a:gd name="connsiteY13" fmla="*/ 384810 h 609600"/>
                  <a:gd name="connsiteX14" fmla="*/ 9525 w 457200"/>
                  <a:gd name="connsiteY14" fmla="*/ 393383 h 609600"/>
                  <a:gd name="connsiteX15" fmla="*/ 15240 w 457200"/>
                  <a:gd name="connsiteY15" fmla="*/ 400050 h 609600"/>
                  <a:gd name="connsiteX16" fmla="*/ 56197 w 457200"/>
                  <a:gd name="connsiteY16" fmla="*/ 414338 h 609600"/>
                  <a:gd name="connsiteX17" fmla="*/ 56197 w 457200"/>
                  <a:gd name="connsiteY17" fmla="*/ 542925 h 609600"/>
                  <a:gd name="connsiteX18" fmla="*/ 62865 w 457200"/>
                  <a:gd name="connsiteY18" fmla="*/ 551498 h 609600"/>
                  <a:gd name="connsiteX19" fmla="*/ 224790 w 457200"/>
                  <a:gd name="connsiteY19" fmla="*/ 608648 h 609600"/>
                  <a:gd name="connsiteX20" fmla="*/ 224790 w 457200"/>
                  <a:gd name="connsiteY20" fmla="*/ 608648 h 609600"/>
                  <a:gd name="connsiteX21" fmla="*/ 227648 w 457200"/>
                  <a:gd name="connsiteY21" fmla="*/ 609600 h 609600"/>
                  <a:gd name="connsiteX22" fmla="*/ 230505 w 457200"/>
                  <a:gd name="connsiteY22" fmla="*/ 608648 h 609600"/>
                  <a:gd name="connsiteX23" fmla="*/ 230505 w 457200"/>
                  <a:gd name="connsiteY23" fmla="*/ 608648 h 609600"/>
                  <a:gd name="connsiteX24" fmla="*/ 392430 w 457200"/>
                  <a:gd name="connsiteY24" fmla="*/ 551498 h 609600"/>
                  <a:gd name="connsiteX25" fmla="*/ 399098 w 457200"/>
                  <a:gd name="connsiteY25" fmla="*/ 542925 h 609600"/>
                  <a:gd name="connsiteX26" fmla="*/ 399098 w 457200"/>
                  <a:gd name="connsiteY26" fmla="*/ 414338 h 609600"/>
                  <a:gd name="connsiteX27" fmla="*/ 440055 w 457200"/>
                  <a:gd name="connsiteY27" fmla="*/ 400050 h 609600"/>
                  <a:gd name="connsiteX28" fmla="*/ 445770 w 457200"/>
                  <a:gd name="connsiteY28" fmla="*/ 393383 h 609600"/>
                  <a:gd name="connsiteX29" fmla="*/ 443865 w 457200"/>
                  <a:gd name="connsiteY29" fmla="*/ 384810 h 609600"/>
                  <a:gd name="connsiteX30" fmla="*/ 396240 w 457200"/>
                  <a:gd name="connsiteY30" fmla="*/ 327660 h 609600"/>
                  <a:gd name="connsiteX31" fmla="*/ 395288 w 457200"/>
                  <a:gd name="connsiteY31" fmla="*/ 326708 h 609600"/>
                  <a:gd name="connsiteX32" fmla="*/ 394335 w 457200"/>
                  <a:gd name="connsiteY32" fmla="*/ 325755 h 609600"/>
                  <a:gd name="connsiteX33" fmla="*/ 392430 w 457200"/>
                  <a:gd name="connsiteY33" fmla="*/ 324803 h 609600"/>
                  <a:gd name="connsiteX34" fmla="*/ 391478 w 457200"/>
                  <a:gd name="connsiteY34" fmla="*/ 324803 h 609600"/>
                  <a:gd name="connsiteX35" fmla="*/ 362903 w 457200"/>
                  <a:gd name="connsiteY35" fmla="*/ 314325 h 609600"/>
                  <a:gd name="connsiteX36" fmla="*/ 411480 w 457200"/>
                  <a:gd name="connsiteY36" fmla="*/ 314325 h 609600"/>
                  <a:gd name="connsiteX37" fmla="*/ 457200 w 457200"/>
                  <a:gd name="connsiteY37" fmla="*/ 266700 h 609600"/>
                  <a:gd name="connsiteX38" fmla="*/ 271463 w 457200"/>
                  <a:gd name="connsiteY38" fmla="*/ 293370 h 609600"/>
                  <a:gd name="connsiteX39" fmla="*/ 266700 w 457200"/>
                  <a:gd name="connsiteY39" fmla="*/ 301943 h 609600"/>
                  <a:gd name="connsiteX40" fmla="*/ 266700 w 457200"/>
                  <a:gd name="connsiteY40" fmla="*/ 314325 h 609600"/>
                  <a:gd name="connsiteX41" fmla="*/ 238125 w 457200"/>
                  <a:gd name="connsiteY41" fmla="*/ 342900 h 609600"/>
                  <a:gd name="connsiteX42" fmla="*/ 219075 w 457200"/>
                  <a:gd name="connsiteY42" fmla="*/ 342900 h 609600"/>
                  <a:gd name="connsiteX43" fmla="*/ 190500 w 457200"/>
                  <a:gd name="connsiteY43" fmla="*/ 316230 h 609600"/>
                  <a:gd name="connsiteX44" fmla="*/ 227648 w 457200"/>
                  <a:gd name="connsiteY44" fmla="*/ 323850 h 609600"/>
                  <a:gd name="connsiteX45" fmla="*/ 237173 w 457200"/>
                  <a:gd name="connsiteY45" fmla="*/ 314325 h 609600"/>
                  <a:gd name="connsiteX46" fmla="*/ 227648 w 457200"/>
                  <a:gd name="connsiteY46" fmla="*/ 304800 h 609600"/>
                  <a:gd name="connsiteX47" fmla="*/ 178118 w 457200"/>
                  <a:gd name="connsiteY47" fmla="*/ 288608 h 609600"/>
                  <a:gd name="connsiteX48" fmla="*/ 142875 w 457200"/>
                  <a:gd name="connsiteY48" fmla="*/ 219075 h 609600"/>
                  <a:gd name="connsiteX49" fmla="*/ 228600 w 457200"/>
                  <a:gd name="connsiteY49" fmla="*/ 133350 h 609600"/>
                  <a:gd name="connsiteX50" fmla="*/ 314325 w 457200"/>
                  <a:gd name="connsiteY50" fmla="*/ 219075 h 609600"/>
                  <a:gd name="connsiteX51" fmla="*/ 271463 w 457200"/>
                  <a:gd name="connsiteY51" fmla="*/ 293370 h 609600"/>
                  <a:gd name="connsiteX52" fmla="*/ 171450 w 457200"/>
                  <a:gd name="connsiteY52" fmla="*/ 306705 h 609600"/>
                  <a:gd name="connsiteX53" fmla="*/ 171450 w 457200"/>
                  <a:gd name="connsiteY53" fmla="*/ 306705 h 609600"/>
                  <a:gd name="connsiteX54" fmla="*/ 171450 w 457200"/>
                  <a:gd name="connsiteY54" fmla="*/ 314325 h 609600"/>
                  <a:gd name="connsiteX55" fmla="*/ 219075 w 457200"/>
                  <a:gd name="connsiteY55" fmla="*/ 361950 h 609600"/>
                  <a:gd name="connsiteX56" fmla="*/ 238125 w 457200"/>
                  <a:gd name="connsiteY56" fmla="*/ 361950 h 609600"/>
                  <a:gd name="connsiteX57" fmla="*/ 285750 w 457200"/>
                  <a:gd name="connsiteY57" fmla="*/ 314325 h 609600"/>
                  <a:gd name="connsiteX58" fmla="*/ 285750 w 457200"/>
                  <a:gd name="connsiteY58" fmla="*/ 306705 h 609600"/>
                  <a:gd name="connsiteX59" fmla="*/ 286703 w 457200"/>
                  <a:gd name="connsiteY59" fmla="*/ 305753 h 609600"/>
                  <a:gd name="connsiteX60" fmla="*/ 362903 w 457200"/>
                  <a:gd name="connsiteY60" fmla="*/ 332423 h 609600"/>
                  <a:gd name="connsiteX61" fmla="*/ 229552 w 457200"/>
                  <a:gd name="connsiteY61" fmla="*/ 379095 h 609600"/>
                  <a:gd name="connsiteX62" fmla="*/ 95250 w 457200"/>
                  <a:gd name="connsiteY62" fmla="*/ 333375 h 609600"/>
                  <a:gd name="connsiteX63" fmla="*/ 171450 w 457200"/>
                  <a:gd name="connsiteY63" fmla="*/ 306705 h 609600"/>
                  <a:gd name="connsiteX64" fmla="*/ 69533 w 457200"/>
                  <a:gd name="connsiteY64" fmla="*/ 344805 h 609600"/>
                  <a:gd name="connsiteX65" fmla="*/ 212408 w 457200"/>
                  <a:gd name="connsiteY65" fmla="*/ 395288 h 609600"/>
                  <a:gd name="connsiteX66" fmla="*/ 178118 w 457200"/>
                  <a:gd name="connsiteY66" fmla="*/ 437198 h 609600"/>
                  <a:gd name="connsiteX67" fmla="*/ 35243 w 457200"/>
                  <a:gd name="connsiteY67" fmla="*/ 386715 h 609600"/>
                  <a:gd name="connsiteX68" fmla="*/ 69533 w 457200"/>
                  <a:gd name="connsiteY68" fmla="*/ 344805 h 609600"/>
                  <a:gd name="connsiteX69" fmla="*/ 76200 w 457200"/>
                  <a:gd name="connsiteY69" fmla="*/ 536258 h 609600"/>
                  <a:gd name="connsiteX70" fmla="*/ 76200 w 457200"/>
                  <a:gd name="connsiteY70" fmla="*/ 421005 h 609600"/>
                  <a:gd name="connsiteX71" fmla="*/ 178118 w 457200"/>
                  <a:gd name="connsiteY71" fmla="*/ 457200 h 609600"/>
                  <a:gd name="connsiteX72" fmla="*/ 180975 w 457200"/>
                  <a:gd name="connsiteY72" fmla="*/ 458153 h 609600"/>
                  <a:gd name="connsiteX73" fmla="*/ 188595 w 457200"/>
                  <a:gd name="connsiteY73" fmla="*/ 454343 h 609600"/>
                  <a:gd name="connsiteX74" fmla="*/ 219075 w 457200"/>
                  <a:gd name="connsiteY74" fmla="*/ 417195 h 609600"/>
                  <a:gd name="connsiteX75" fmla="*/ 219075 w 457200"/>
                  <a:gd name="connsiteY75" fmla="*/ 586740 h 609600"/>
                  <a:gd name="connsiteX76" fmla="*/ 76200 w 457200"/>
                  <a:gd name="connsiteY76" fmla="*/ 536258 h 609600"/>
                  <a:gd name="connsiteX77" fmla="*/ 381000 w 457200"/>
                  <a:gd name="connsiteY77" fmla="*/ 536258 h 609600"/>
                  <a:gd name="connsiteX78" fmla="*/ 238125 w 457200"/>
                  <a:gd name="connsiteY78" fmla="*/ 586740 h 609600"/>
                  <a:gd name="connsiteX79" fmla="*/ 238125 w 457200"/>
                  <a:gd name="connsiteY79" fmla="*/ 417195 h 609600"/>
                  <a:gd name="connsiteX80" fmla="*/ 268605 w 457200"/>
                  <a:gd name="connsiteY80" fmla="*/ 454343 h 609600"/>
                  <a:gd name="connsiteX81" fmla="*/ 276225 w 457200"/>
                  <a:gd name="connsiteY81" fmla="*/ 458153 h 609600"/>
                  <a:gd name="connsiteX82" fmla="*/ 279083 w 457200"/>
                  <a:gd name="connsiteY82" fmla="*/ 457200 h 609600"/>
                  <a:gd name="connsiteX83" fmla="*/ 381000 w 457200"/>
                  <a:gd name="connsiteY83" fmla="*/ 421005 h 609600"/>
                  <a:gd name="connsiteX84" fmla="*/ 381000 w 457200"/>
                  <a:gd name="connsiteY84" fmla="*/ 536258 h 609600"/>
                  <a:gd name="connsiteX85" fmla="*/ 279083 w 457200"/>
                  <a:gd name="connsiteY85" fmla="*/ 436245 h 609600"/>
                  <a:gd name="connsiteX86" fmla="*/ 244793 w 457200"/>
                  <a:gd name="connsiteY86" fmla="*/ 394335 h 609600"/>
                  <a:gd name="connsiteX87" fmla="*/ 387668 w 457200"/>
                  <a:gd name="connsiteY87" fmla="*/ 343853 h 609600"/>
                  <a:gd name="connsiteX88" fmla="*/ 421958 w 457200"/>
                  <a:gd name="connsiteY88" fmla="*/ 385763 h 609600"/>
                  <a:gd name="connsiteX89" fmla="*/ 279083 w 457200"/>
                  <a:gd name="connsiteY89" fmla="*/ 436245 h 609600"/>
                  <a:gd name="connsiteX90" fmla="*/ 302895 w 457200"/>
                  <a:gd name="connsiteY90" fmla="*/ 292418 h 609600"/>
                  <a:gd name="connsiteX91" fmla="*/ 333375 w 457200"/>
                  <a:gd name="connsiteY91" fmla="*/ 219075 h 609600"/>
                  <a:gd name="connsiteX92" fmla="*/ 228600 w 457200"/>
                  <a:gd name="connsiteY92" fmla="*/ 114300 h 609600"/>
                  <a:gd name="connsiteX93" fmla="*/ 123825 w 457200"/>
                  <a:gd name="connsiteY93" fmla="*/ 219075 h 609600"/>
                  <a:gd name="connsiteX94" fmla="*/ 154305 w 457200"/>
                  <a:gd name="connsiteY94" fmla="*/ 292418 h 609600"/>
                  <a:gd name="connsiteX95" fmla="*/ 144780 w 457200"/>
                  <a:gd name="connsiteY95" fmla="*/ 295275 h 609600"/>
                  <a:gd name="connsiteX96" fmla="*/ 142875 w 457200"/>
                  <a:gd name="connsiteY96" fmla="*/ 295275 h 609600"/>
                  <a:gd name="connsiteX97" fmla="*/ 42863 w 457200"/>
                  <a:gd name="connsiteY97" fmla="*/ 295275 h 609600"/>
                  <a:gd name="connsiteX98" fmla="*/ 19050 w 457200"/>
                  <a:gd name="connsiteY98" fmla="*/ 266700 h 609600"/>
                  <a:gd name="connsiteX99" fmla="*/ 19050 w 457200"/>
                  <a:gd name="connsiteY99" fmla="*/ 47625 h 609600"/>
                  <a:gd name="connsiteX100" fmla="*/ 42863 w 457200"/>
                  <a:gd name="connsiteY100" fmla="*/ 19050 h 609600"/>
                  <a:gd name="connsiteX101" fmla="*/ 413385 w 457200"/>
                  <a:gd name="connsiteY101" fmla="*/ 19050 h 609600"/>
                  <a:gd name="connsiteX102" fmla="*/ 438150 w 457200"/>
                  <a:gd name="connsiteY102" fmla="*/ 47625 h 609600"/>
                  <a:gd name="connsiteX103" fmla="*/ 438150 w 457200"/>
                  <a:gd name="connsiteY103" fmla="*/ 266700 h 609600"/>
                  <a:gd name="connsiteX104" fmla="*/ 414338 w 457200"/>
                  <a:gd name="connsiteY104" fmla="*/ 295275 h 609600"/>
                  <a:gd name="connsiteX105" fmla="*/ 314325 w 457200"/>
                  <a:gd name="connsiteY105" fmla="*/ 295275 h 609600"/>
                  <a:gd name="connsiteX106" fmla="*/ 312420 w 457200"/>
                  <a:gd name="connsiteY106" fmla="*/ 295275 h 609600"/>
                  <a:gd name="connsiteX107" fmla="*/ 302895 w 457200"/>
                  <a:gd name="connsiteY107" fmla="*/ 292418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457200" h="609600">
                    <a:moveTo>
                      <a:pt x="457200" y="266700"/>
                    </a:moveTo>
                    <a:lnTo>
                      <a:pt x="457200" y="47625"/>
                    </a:lnTo>
                    <a:cubicBezTo>
                      <a:pt x="457200" y="20955"/>
                      <a:pt x="438150" y="0"/>
                      <a:pt x="414338" y="0"/>
                    </a:cubicBezTo>
                    <a:lnTo>
                      <a:pt x="42863" y="0"/>
                    </a:lnTo>
                    <a:cubicBezTo>
                      <a:pt x="19050" y="0"/>
                      <a:pt x="0" y="20955"/>
                      <a:pt x="0" y="47625"/>
                    </a:cubicBezTo>
                    <a:lnTo>
                      <a:pt x="0" y="266700"/>
                    </a:lnTo>
                    <a:cubicBezTo>
                      <a:pt x="0" y="293370"/>
                      <a:pt x="19050" y="314325"/>
                      <a:pt x="42863" y="314325"/>
                    </a:cubicBezTo>
                    <a:lnTo>
                      <a:pt x="91440" y="314325"/>
                    </a:lnTo>
                    <a:lnTo>
                      <a:pt x="62865" y="324803"/>
                    </a:lnTo>
                    <a:cubicBezTo>
                      <a:pt x="62865" y="324803"/>
                      <a:pt x="62865" y="324803"/>
                      <a:pt x="61913" y="324803"/>
                    </a:cubicBezTo>
                    <a:cubicBezTo>
                      <a:pt x="60960" y="324803"/>
                      <a:pt x="60008" y="325755"/>
                      <a:pt x="60008" y="325755"/>
                    </a:cubicBezTo>
                    <a:cubicBezTo>
                      <a:pt x="60008" y="325755"/>
                      <a:pt x="59055" y="325755"/>
                      <a:pt x="59055" y="326708"/>
                    </a:cubicBezTo>
                    <a:cubicBezTo>
                      <a:pt x="59055" y="326708"/>
                      <a:pt x="59055" y="326708"/>
                      <a:pt x="58103" y="327660"/>
                    </a:cubicBezTo>
                    <a:lnTo>
                      <a:pt x="10478" y="384810"/>
                    </a:lnTo>
                    <a:cubicBezTo>
                      <a:pt x="9525" y="386715"/>
                      <a:pt x="8572" y="389573"/>
                      <a:pt x="9525" y="393383"/>
                    </a:cubicBezTo>
                    <a:cubicBezTo>
                      <a:pt x="10478" y="396240"/>
                      <a:pt x="12383" y="399098"/>
                      <a:pt x="15240" y="400050"/>
                    </a:cubicBezTo>
                    <a:lnTo>
                      <a:pt x="56197" y="414338"/>
                    </a:lnTo>
                    <a:lnTo>
                      <a:pt x="56197" y="542925"/>
                    </a:lnTo>
                    <a:cubicBezTo>
                      <a:pt x="56197" y="546735"/>
                      <a:pt x="59055" y="550545"/>
                      <a:pt x="62865" y="551498"/>
                    </a:cubicBezTo>
                    <a:lnTo>
                      <a:pt x="224790" y="608648"/>
                    </a:lnTo>
                    <a:cubicBezTo>
                      <a:pt x="224790" y="608648"/>
                      <a:pt x="224790" y="608648"/>
                      <a:pt x="224790" y="608648"/>
                    </a:cubicBezTo>
                    <a:cubicBezTo>
                      <a:pt x="225743" y="608648"/>
                      <a:pt x="226695" y="609600"/>
                      <a:pt x="227648" y="609600"/>
                    </a:cubicBezTo>
                    <a:cubicBezTo>
                      <a:pt x="228600" y="609600"/>
                      <a:pt x="229552" y="609600"/>
                      <a:pt x="230505" y="608648"/>
                    </a:cubicBezTo>
                    <a:cubicBezTo>
                      <a:pt x="230505" y="608648"/>
                      <a:pt x="230505" y="608648"/>
                      <a:pt x="230505" y="608648"/>
                    </a:cubicBezTo>
                    <a:lnTo>
                      <a:pt x="392430" y="551498"/>
                    </a:lnTo>
                    <a:cubicBezTo>
                      <a:pt x="396240" y="550545"/>
                      <a:pt x="399098" y="546735"/>
                      <a:pt x="399098" y="542925"/>
                    </a:cubicBezTo>
                    <a:lnTo>
                      <a:pt x="399098" y="414338"/>
                    </a:lnTo>
                    <a:lnTo>
                      <a:pt x="440055" y="400050"/>
                    </a:lnTo>
                    <a:cubicBezTo>
                      <a:pt x="442913" y="399098"/>
                      <a:pt x="444818" y="396240"/>
                      <a:pt x="445770" y="393383"/>
                    </a:cubicBezTo>
                    <a:cubicBezTo>
                      <a:pt x="446723" y="390525"/>
                      <a:pt x="445770" y="386715"/>
                      <a:pt x="443865" y="384810"/>
                    </a:cubicBezTo>
                    <a:lnTo>
                      <a:pt x="396240" y="327660"/>
                    </a:lnTo>
                    <a:cubicBezTo>
                      <a:pt x="396240" y="327660"/>
                      <a:pt x="396240" y="327660"/>
                      <a:pt x="395288" y="326708"/>
                    </a:cubicBezTo>
                    <a:cubicBezTo>
                      <a:pt x="395288" y="326708"/>
                      <a:pt x="394335" y="325755"/>
                      <a:pt x="394335" y="325755"/>
                    </a:cubicBezTo>
                    <a:cubicBezTo>
                      <a:pt x="393383" y="324803"/>
                      <a:pt x="393383" y="324803"/>
                      <a:pt x="392430" y="324803"/>
                    </a:cubicBezTo>
                    <a:cubicBezTo>
                      <a:pt x="392430" y="324803"/>
                      <a:pt x="392430" y="324803"/>
                      <a:pt x="391478" y="324803"/>
                    </a:cubicBezTo>
                    <a:lnTo>
                      <a:pt x="362903" y="314325"/>
                    </a:lnTo>
                    <a:lnTo>
                      <a:pt x="411480" y="314325"/>
                    </a:lnTo>
                    <a:cubicBezTo>
                      <a:pt x="438150" y="314325"/>
                      <a:pt x="457200" y="293370"/>
                      <a:pt x="457200" y="266700"/>
                    </a:cubicBezTo>
                    <a:close/>
                    <a:moveTo>
                      <a:pt x="271463" y="293370"/>
                    </a:moveTo>
                    <a:cubicBezTo>
                      <a:pt x="267653" y="295275"/>
                      <a:pt x="266700" y="298133"/>
                      <a:pt x="266700" y="301943"/>
                    </a:cubicBezTo>
                    <a:lnTo>
                      <a:pt x="266700" y="314325"/>
                    </a:lnTo>
                    <a:cubicBezTo>
                      <a:pt x="266700" y="330518"/>
                      <a:pt x="254318" y="342900"/>
                      <a:pt x="238125" y="342900"/>
                    </a:cubicBezTo>
                    <a:lnTo>
                      <a:pt x="219075" y="342900"/>
                    </a:lnTo>
                    <a:cubicBezTo>
                      <a:pt x="203835" y="342900"/>
                      <a:pt x="191453" y="330518"/>
                      <a:pt x="190500" y="316230"/>
                    </a:cubicBezTo>
                    <a:cubicBezTo>
                      <a:pt x="200978" y="320040"/>
                      <a:pt x="214313" y="323850"/>
                      <a:pt x="227648" y="323850"/>
                    </a:cubicBezTo>
                    <a:cubicBezTo>
                      <a:pt x="233363" y="323850"/>
                      <a:pt x="237173" y="320040"/>
                      <a:pt x="237173" y="314325"/>
                    </a:cubicBezTo>
                    <a:cubicBezTo>
                      <a:pt x="237173" y="308610"/>
                      <a:pt x="233363" y="304800"/>
                      <a:pt x="227648" y="304800"/>
                    </a:cubicBezTo>
                    <a:cubicBezTo>
                      <a:pt x="206693" y="304800"/>
                      <a:pt x="185738" y="293370"/>
                      <a:pt x="178118" y="288608"/>
                    </a:cubicBezTo>
                    <a:cubicBezTo>
                      <a:pt x="156210" y="272415"/>
                      <a:pt x="142875" y="246698"/>
                      <a:pt x="142875" y="219075"/>
                    </a:cubicBezTo>
                    <a:cubicBezTo>
                      <a:pt x="142875" y="171450"/>
                      <a:pt x="180975" y="133350"/>
                      <a:pt x="228600" y="133350"/>
                    </a:cubicBezTo>
                    <a:cubicBezTo>
                      <a:pt x="276225" y="133350"/>
                      <a:pt x="314325" y="171450"/>
                      <a:pt x="314325" y="219075"/>
                    </a:cubicBezTo>
                    <a:cubicBezTo>
                      <a:pt x="314325" y="249555"/>
                      <a:pt x="298133" y="278130"/>
                      <a:pt x="271463" y="293370"/>
                    </a:cubicBezTo>
                    <a:close/>
                    <a:moveTo>
                      <a:pt x="171450" y="306705"/>
                    </a:moveTo>
                    <a:cubicBezTo>
                      <a:pt x="171450" y="306705"/>
                      <a:pt x="171450" y="306705"/>
                      <a:pt x="171450" y="306705"/>
                    </a:cubicBezTo>
                    <a:lnTo>
                      <a:pt x="171450" y="314325"/>
                    </a:lnTo>
                    <a:cubicBezTo>
                      <a:pt x="171450" y="340995"/>
                      <a:pt x="192405" y="361950"/>
                      <a:pt x="219075" y="361950"/>
                    </a:cubicBezTo>
                    <a:lnTo>
                      <a:pt x="238125" y="361950"/>
                    </a:lnTo>
                    <a:cubicBezTo>
                      <a:pt x="264795" y="361950"/>
                      <a:pt x="285750" y="340995"/>
                      <a:pt x="285750" y="314325"/>
                    </a:cubicBezTo>
                    <a:lnTo>
                      <a:pt x="285750" y="306705"/>
                    </a:lnTo>
                    <a:cubicBezTo>
                      <a:pt x="285750" y="306705"/>
                      <a:pt x="285750" y="306705"/>
                      <a:pt x="286703" y="305753"/>
                    </a:cubicBezTo>
                    <a:lnTo>
                      <a:pt x="362903" y="332423"/>
                    </a:lnTo>
                    <a:lnTo>
                      <a:pt x="229552" y="379095"/>
                    </a:lnTo>
                    <a:lnTo>
                      <a:pt x="95250" y="333375"/>
                    </a:lnTo>
                    <a:lnTo>
                      <a:pt x="171450" y="306705"/>
                    </a:lnTo>
                    <a:close/>
                    <a:moveTo>
                      <a:pt x="69533" y="344805"/>
                    </a:moveTo>
                    <a:lnTo>
                      <a:pt x="212408" y="395288"/>
                    </a:lnTo>
                    <a:lnTo>
                      <a:pt x="178118" y="437198"/>
                    </a:lnTo>
                    <a:lnTo>
                      <a:pt x="35243" y="386715"/>
                    </a:lnTo>
                    <a:lnTo>
                      <a:pt x="69533" y="344805"/>
                    </a:lnTo>
                    <a:close/>
                    <a:moveTo>
                      <a:pt x="76200" y="536258"/>
                    </a:moveTo>
                    <a:lnTo>
                      <a:pt x="76200" y="421005"/>
                    </a:lnTo>
                    <a:lnTo>
                      <a:pt x="178118" y="457200"/>
                    </a:lnTo>
                    <a:cubicBezTo>
                      <a:pt x="179070" y="457200"/>
                      <a:pt x="180023" y="458153"/>
                      <a:pt x="180975" y="458153"/>
                    </a:cubicBezTo>
                    <a:cubicBezTo>
                      <a:pt x="183833" y="458153"/>
                      <a:pt x="186690" y="457200"/>
                      <a:pt x="188595" y="454343"/>
                    </a:cubicBezTo>
                    <a:lnTo>
                      <a:pt x="219075" y="417195"/>
                    </a:lnTo>
                    <a:lnTo>
                      <a:pt x="219075" y="586740"/>
                    </a:lnTo>
                    <a:lnTo>
                      <a:pt x="76200" y="536258"/>
                    </a:lnTo>
                    <a:close/>
                    <a:moveTo>
                      <a:pt x="381000" y="536258"/>
                    </a:moveTo>
                    <a:lnTo>
                      <a:pt x="238125" y="586740"/>
                    </a:lnTo>
                    <a:lnTo>
                      <a:pt x="238125" y="417195"/>
                    </a:lnTo>
                    <a:lnTo>
                      <a:pt x="268605" y="454343"/>
                    </a:lnTo>
                    <a:cubicBezTo>
                      <a:pt x="270510" y="456248"/>
                      <a:pt x="273368" y="458153"/>
                      <a:pt x="276225" y="458153"/>
                    </a:cubicBezTo>
                    <a:cubicBezTo>
                      <a:pt x="277178" y="458153"/>
                      <a:pt x="278130" y="458153"/>
                      <a:pt x="279083" y="457200"/>
                    </a:cubicBezTo>
                    <a:lnTo>
                      <a:pt x="381000" y="421005"/>
                    </a:lnTo>
                    <a:lnTo>
                      <a:pt x="381000" y="536258"/>
                    </a:lnTo>
                    <a:close/>
                    <a:moveTo>
                      <a:pt x="279083" y="436245"/>
                    </a:moveTo>
                    <a:lnTo>
                      <a:pt x="244793" y="394335"/>
                    </a:lnTo>
                    <a:lnTo>
                      <a:pt x="387668" y="343853"/>
                    </a:lnTo>
                    <a:lnTo>
                      <a:pt x="421958" y="385763"/>
                    </a:lnTo>
                    <a:lnTo>
                      <a:pt x="279083" y="436245"/>
                    </a:lnTo>
                    <a:close/>
                    <a:moveTo>
                      <a:pt x="302895" y="292418"/>
                    </a:moveTo>
                    <a:cubicBezTo>
                      <a:pt x="321945" y="273368"/>
                      <a:pt x="333375" y="246698"/>
                      <a:pt x="333375" y="219075"/>
                    </a:cubicBezTo>
                    <a:cubicBezTo>
                      <a:pt x="333375" y="160973"/>
                      <a:pt x="286703" y="114300"/>
                      <a:pt x="228600" y="114300"/>
                    </a:cubicBezTo>
                    <a:cubicBezTo>
                      <a:pt x="170498" y="114300"/>
                      <a:pt x="123825" y="160973"/>
                      <a:pt x="123825" y="219075"/>
                    </a:cubicBezTo>
                    <a:cubicBezTo>
                      <a:pt x="123825" y="246698"/>
                      <a:pt x="135255" y="273368"/>
                      <a:pt x="154305" y="292418"/>
                    </a:cubicBezTo>
                    <a:lnTo>
                      <a:pt x="144780" y="295275"/>
                    </a:lnTo>
                    <a:cubicBezTo>
                      <a:pt x="143828" y="295275"/>
                      <a:pt x="143828" y="295275"/>
                      <a:pt x="142875" y="295275"/>
                    </a:cubicBezTo>
                    <a:lnTo>
                      <a:pt x="42863" y="295275"/>
                    </a:lnTo>
                    <a:cubicBezTo>
                      <a:pt x="29528" y="295275"/>
                      <a:pt x="19050" y="282893"/>
                      <a:pt x="19050" y="266700"/>
                    </a:cubicBezTo>
                    <a:lnTo>
                      <a:pt x="19050" y="47625"/>
                    </a:lnTo>
                    <a:cubicBezTo>
                      <a:pt x="19050" y="31433"/>
                      <a:pt x="29528" y="19050"/>
                      <a:pt x="42863" y="19050"/>
                    </a:cubicBezTo>
                    <a:lnTo>
                      <a:pt x="413385" y="19050"/>
                    </a:lnTo>
                    <a:cubicBezTo>
                      <a:pt x="427673" y="19050"/>
                      <a:pt x="438150" y="31433"/>
                      <a:pt x="438150" y="47625"/>
                    </a:cubicBezTo>
                    <a:lnTo>
                      <a:pt x="438150" y="266700"/>
                    </a:lnTo>
                    <a:cubicBezTo>
                      <a:pt x="438150" y="282893"/>
                      <a:pt x="427673" y="295275"/>
                      <a:pt x="414338" y="295275"/>
                    </a:cubicBezTo>
                    <a:lnTo>
                      <a:pt x="314325" y="295275"/>
                    </a:lnTo>
                    <a:cubicBezTo>
                      <a:pt x="313373" y="295275"/>
                      <a:pt x="313373" y="295275"/>
                      <a:pt x="312420" y="295275"/>
                    </a:cubicBezTo>
                    <a:lnTo>
                      <a:pt x="302895" y="2924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7192515-D210-440C-8595-C4069B1E8889}"/>
                  </a:ext>
                </a:extLst>
              </p:cNvPr>
              <p:cNvSpPr/>
              <p:nvPr/>
            </p:nvSpPr>
            <p:spPr>
              <a:xfrm>
                <a:off x="1383164" y="3603625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89EB4AA-2F69-42C6-9C40-7A9889956947}"/>
                  </a:ext>
                </a:extLst>
              </p:cNvPr>
              <p:cNvSpPr/>
              <p:nvPr/>
            </p:nvSpPr>
            <p:spPr>
              <a:xfrm>
                <a:off x="1421264" y="3603625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49A9F-EBB1-4889-A6FF-B9D9BE8D2592}"/>
                  </a:ext>
                </a:extLst>
              </p:cNvPr>
              <p:cNvSpPr/>
              <p:nvPr/>
            </p:nvSpPr>
            <p:spPr>
              <a:xfrm>
                <a:off x="1459364" y="3603625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50B2FBB-2C65-4C29-9221-AEAE3B908FF2}"/>
                  </a:ext>
                </a:extLst>
              </p:cNvPr>
              <p:cNvSpPr/>
              <p:nvPr/>
            </p:nvSpPr>
            <p:spPr>
              <a:xfrm>
                <a:off x="1687964" y="3765550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815" y="19050"/>
                      <a:pt x="47625" y="15240"/>
                      <a:pt x="47625" y="9525"/>
                    </a:cubicBezTo>
                    <a:cubicBezTo>
                      <a:pt x="47625" y="3810"/>
                      <a:pt x="43815" y="0"/>
                      <a:pt x="381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4136A603-C0B7-4853-A2EE-260A802C039F}"/>
                  </a:ext>
                </a:extLst>
              </p:cNvPr>
              <p:cNvSpPr/>
              <p:nvPr/>
            </p:nvSpPr>
            <p:spPr>
              <a:xfrm>
                <a:off x="1554614" y="3603625"/>
                <a:ext cx="19050" cy="47625"/>
              </a:xfrm>
              <a:custGeom>
                <a:avLst/>
                <a:gdLst>
                  <a:gd name="connsiteX0" fmla="*/ 9525 w 19050"/>
                  <a:gd name="connsiteY0" fmla="*/ 0 h 47625"/>
                  <a:gd name="connsiteX1" fmla="*/ 0 w 19050"/>
                  <a:gd name="connsiteY1" fmla="*/ 9525 h 47625"/>
                  <a:gd name="connsiteX2" fmla="*/ 0 w 19050"/>
                  <a:gd name="connsiteY2" fmla="*/ 38100 h 47625"/>
                  <a:gd name="connsiteX3" fmla="*/ 9525 w 19050"/>
                  <a:gd name="connsiteY3" fmla="*/ 47625 h 47625"/>
                  <a:gd name="connsiteX4" fmla="*/ 19050 w 19050"/>
                  <a:gd name="connsiteY4" fmla="*/ 38100 h 47625"/>
                  <a:gd name="connsiteX5" fmla="*/ 19050 w 19050"/>
                  <a:gd name="connsiteY5" fmla="*/ 9525 h 47625"/>
                  <a:gd name="connsiteX6" fmla="*/ 9525 w 19050"/>
                  <a:gd name="connsiteY6" fmla="*/ 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47625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38100"/>
                    </a:lnTo>
                    <a:cubicBezTo>
                      <a:pt x="0" y="43815"/>
                      <a:pt x="3810" y="47625"/>
                      <a:pt x="9525" y="47625"/>
                    </a:cubicBezTo>
                    <a:cubicBezTo>
                      <a:pt x="15240" y="47625"/>
                      <a:pt x="19050" y="43815"/>
                      <a:pt x="19050" y="38100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2DFF932-B081-49D4-B739-89F2A129A3CD}"/>
                  </a:ext>
                </a:extLst>
              </p:cNvPr>
              <p:cNvSpPr/>
              <p:nvPr/>
            </p:nvSpPr>
            <p:spPr>
              <a:xfrm>
                <a:off x="1649864" y="3651249"/>
                <a:ext cx="39052" cy="39052"/>
              </a:xfrm>
              <a:custGeom>
                <a:avLst/>
                <a:gdLst>
                  <a:gd name="connsiteX0" fmla="*/ 36195 w 39052"/>
                  <a:gd name="connsiteY0" fmla="*/ 2858 h 39052"/>
                  <a:gd name="connsiteX1" fmla="*/ 22860 w 39052"/>
                  <a:gd name="connsiteY1" fmla="*/ 2858 h 39052"/>
                  <a:gd name="connsiteX2" fmla="*/ 2857 w 39052"/>
                  <a:gd name="connsiteY2" fmla="*/ 22860 h 39052"/>
                  <a:gd name="connsiteX3" fmla="*/ 2857 w 39052"/>
                  <a:gd name="connsiteY3" fmla="*/ 36195 h 39052"/>
                  <a:gd name="connsiteX4" fmla="*/ 9525 w 39052"/>
                  <a:gd name="connsiteY4" fmla="*/ 39053 h 39052"/>
                  <a:gd name="connsiteX5" fmla="*/ 16192 w 39052"/>
                  <a:gd name="connsiteY5" fmla="*/ 36195 h 39052"/>
                  <a:gd name="connsiteX6" fmla="*/ 36195 w 39052"/>
                  <a:gd name="connsiteY6" fmla="*/ 16193 h 39052"/>
                  <a:gd name="connsiteX7" fmla="*/ 36195 w 39052"/>
                  <a:gd name="connsiteY7" fmla="*/ 2858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052" h="39052">
                    <a:moveTo>
                      <a:pt x="36195" y="2858"/>
                    </a:moveTo>
                    <a:cubicBezTo>
                      <a:pt x="32385" y="-953"/>
                      <a:pt x="26670" y="-953"/>
                      <a:pt x="22860" y="2858"/>
                    </a:cubicBezTo>
                    <a:lnTo>
                      <a:pt x="2857" y="22860"/>
                    </a:lnTo>
                    <a:cubicBezTo>
                      <a:pt x="-952" y="26670"/>
                      <a:pt x="-952" y="32385"/>
                      <a:pt x="2857" y="36195"/>
                    </a:cubicBezTo>
                    <a:cubicBezTo>
                      <a:pt x="4762" y="38100"/>
                      <a:pt x="7620" y="39053"/>
                      <a:pt x="9525" y="39053"/>
                    </a:cubicBezTo>
                    <a:cubicBezTo>
                      <a:pt x="11430" y="39053"/>
                      <a:pt x="14287" y="38100"/>
                      <a:pt x="16192" y="36195"/>
                    </a:cubicBezTo>
                    <a:lnTo>
                      <a:pt x="36195" y="16193"/>
                    </a:lnTo>
                    <a:cubicBezTo>
                      <a:pt x="40005" y="12383"/>
                      <a:pt x="40005" y="6668"/>
                      <a:pt x="3619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AFC4DE8-DB0B-4249-A842-BDBC6F3D6A50}"/>
                  </a:ext>
                </a:extLst>
              </p:cNvPr>
              <p:cNvSpPr/>
              <p:nvPr/>
            </p:nvSpPr>
            <p:spPr>
              <a:xfrm>
                <a:off x="1392689" y="3765550"/>
                <a:ext cx="47625" cy="19050"/>
              </a:xfrm>
              <a:custGeom>
                <a:avLst/>
                <a:gdLst>
                  <a:gd name="connsiteX0" fmla="*/ 38100 w 47625"/>
                  <a:gd name="connsiteY0" fmla="*/ 0 h 19050"/>
                  <a:gd name="connsiteX1" fmla="*/ 9525 w 47625"/>
                  <a:gd name="connsiteY1" fmla="*/ 0 h 19050"/>
                  <a:gd name="connsiteX2" fmla="*/ 0 w 47625"/>
                  <a:gd name="connsiteY2" fmla="*/ 9525 h 19050"/>
                  <a:gd name="connsiteX3" fmla="*/ 9525 w 47625"/>
                  <a:gd name="connsiteY3" fmla="*/ 19050 h 19050"/>
                  <a:gd name="connsiteX4" fmla="*/ 38100 w 47625"/>
                  <a:gd name="connsiteY4" fmla="*/ 19050 h 19050"/>
                  <a:gd name="connsiteX5" fmla="*/ 47625 w 47625"/>
                  <a:gd name="connsiteY5" fmla="*/ 9525 h 19050"/>
                  <a:gd name="connsiteX6" fmla="*/ 38100 w 476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38100" y="19050"/>
                    </a:lnTo>
                    <a:cubicBezTo>
                      <a:pt x="43815" y="19050"/>
                      <a:pt x="47625" y="15240"/>
                      <a:pt x="47625" y="9525"/>
                    </a:cubicBezTo>
                    <a:cubicBezTo>
                      <a:pt x="47625" y="3810"/>
                      <a:pt x="43815" y="0"/>
                      <a:pt x="381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265A38D-E36C-452A-8154-560BE59FA9AE}"/>
                  </a:ext>
                </a:extLst>
              </p:cNvPr>
              <p:cNvSpPr/>
              <p:nvPr/>
            </p:nvSpPr>
            <p:spPr>
              <a:xfrm>
                <a:off x="1439361" y="3651249"/>
                <a:ext cx="39052" cy="39052"/>
              </a:xfrm>
              <a:custGeom>
                <a:avLst/>
                <a:gdLst>
                  <a:gd name="connsiteX0" fmla="*/ 16193 w 39052"/>
                  <a:gd name="connsiteY0" fmla="*/ 2858 h 39052"/>
                  <a:gd name="connsiteX1" fmla="*/ 2858 w 39052"/>
                  <a:gd name="connsiteY1" fmla="*/ 2858 h 39052"/>
                  <a:gd name="connsiteX2" fmla="*/ 2858 w 39052"/>
                  <a:gd name="connsiteY2" fmla="*/ 16193 h 39052"/>
                  <a:gd name="connsiteX3" fmla="*/ 22860 w 39052"/>
                  <a:gd name="connsiteY3" fmla="*/ 36195 h 39052"/>
                  <a:gd name="connsiteX4" fmla="*/ 29528 w 39052"/>
                  <a:gd name="connsiteY4" fmla="*/ 39053 h 39052"/>
                  <a:gd name="connsiteX5" fmla="*/ 36195 w 39052"/>
                  <a:gd name="connsiteY5" fmla="*/ 36195 h 39052"/>
                  <a:gd name="connsiteX6" fmla="*/ 36195 w 39052"/>
                  <a:gd name="connsiteY6" fmla="*/ 22860 h 39052"/>
                  <a:gd name="connsiteX7" fmla="*/ 16193 w 39052"/>
                  <a:gd name="connsiteY7" fmla="*/ 2858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052" h="39052">
                    <a:moveTo>
                      <a:pt x="16193" y="2858"/>
                    </a:moveTo>
                    <a:cubicBezTo>
                      <a:pt x="12383" y="-953"/>
                      <a:pt x="6668" y="-953"/>
                      <a:pt x="2858" y="2858"/>
                    </a:cubicBezTo>
                    <a:cubicBezTo>
                      <a:pt x="-953" y="6668"/>
                      <a:pt x="-953" y="12383"/>
                      <a:pt x="2858" y="16193"/>
                    </a:cubicBezTo>
                    <a:lnTo>
                      <a:pt x="22860" y="36195"/>
                    </a:lnTo>
                    <a:cubicBezTo>
                      <a:pt x="24765" y="38100"/>
                      <a:pt x="27622" y="39053"/>
                      <a:pt x="29528" y="39053"/>
                    </a:cubicBezTo>
                    <a:cubicBezTo>
                      <a:pt x="31433" y="39053"/>
                      <a:pt x="34290" y="38100"/>
                      <a:pt x="36195" y="36195"/>
                    </a:cubicBezTo>
                    <a:cubicBezTo>
                      <a:pt x="40005" y="32385"/>
                      <a:pt x="40005" y="26670"/>
                      <a:pt x="36195" y="22860"/>
                    </a:cubicBezTo>
                    <a:lnTo>
                      <a:pt x="16193" y="285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C6DDD000-0618-4C12-9680-58A4B6EC4D6B}"/>
              </a:ext>
            </a:extLst>
          </p:cNvPr>
          <p:cNvGrpSpPr/>
          <p:nvPr/>
        </p:nvGrpSpPr>
        <p:grpSpPr>
          <a:xfrm>
            <a:off x="4133992" y="4294348"/>
            <a:ext cx="580072" cy="561974"/>
            <a:chOff x="4142701" y="5093659"/>
            <a:chExt cx="580072" cy="561974"/>
          </a:xfrm>
        </p:grpSpPr>
        <p:grpSp>
          <p:nvGrpSpPr>
            <p:cNvPr id="55" name="Graphic 10">
              <a:extLst>
                <a:ext uri="{FF2B5EF4-FFF2-40B4-BE49-F238E27FC236}">
                  <a16:creationId xmlns:a16="http://schemas.microsoft.com/office/drawing/2014/main" id="{EB79B056-2375-4365-B021-BDBC640D561F}"/>
                </a:ext>
              </a:extLst>
            </p:cNvPr>
            <p:cNvGrpSpPr/>
            <p:nvPr/>
          </p:nvGrpSpPr>
          <p:grpSpPr>
            <a:xfrm>
              <a:off x="4209375" y="5153191"/>
              <a:ext cx="504274" cy="497204"/>
              <a:chOff x="3756701" y="4779009"/>
              <a:chExt cx="504274" cy="497204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BA17792-0DA8-416C-8906-27116C7EB962}"/>
                  </a:ext>
                </a:extLst>
              </p:cNvPr>
              <p:cNvSpPr/>
              <p:nvPr/>
            </p:nvSpPr>
            <p:spPr>
              <a:xfrm>
                <a:off x="4116747" y="5161914"/>
                <a:ext cx="144229" cy="95250"/>
              </a:xfrm>
              <a:custGeom>
                <a:avLst/>
                <a:gdLst>
                  <a:gd name="connsiteX0" fmla="*/ 57150 w 144229"/>
                  <a:gd name="connsiteY0" fmla="*/ 0 h 95250"/>
                  <a:gd name="connsiteX1" fmla="*/ 0 w 144229"/>
                  <a:gd name="connsiteY1" fmla="*/ 66675 h 95250"/>
                  <a:gd name="connsiteX2" fmla="*/ 0 w 144229"/>
                  <a:gd name="connsiteY2" fmla="*/ 95250 h 95250"/>
                  <a:gd name="connsiteX3" fmla="*/ 142875 w 144229"/>
                  <a:gd name="connsiteY3" fmla="*/ 95250 h 95250"/>
                  <a:gd name="connsiteX4" fmla="*/ 57150 w 144229"/>
                  <a:gd name="connsiteY4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29" h="95250">
                    <a:moveTo>
                      <a:pt x="57150" y="0"/>
                    </a:moveTo>
                    <a:lnTo>
                      <a:pt x="0" y="66675"/>
                    </a:lnTo>
                    <a:lnTo>
                      <a:pt x="0" y="95250"/>
                    </a:lnTo>
                    <a:lnTo>
                      <a:pt x="142875" y="95250"/>
                    </a:lnTo>
                    <a:cubicBezTo>
                      <a:pt x="142875" y="95250"/>
                      <a:pt x="161925" y="9525"/>
                      <a:pt x="5715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68F2E79-BEF1-46C9-BFFD-B24A57D15796}"/>
                  </a:ext>
                </a:extLst>
              </p:cNvPr>
              <p:cNvSpPr/>
              <p:nvPr/>
            </p:nvSpPr>
            <p:spPr>
              <a:xfrm>
                <a:off x="4039785" y="4960831"/>
                <a:ext cx="153923" cy="96308"/>
              </a:xfrm>
              <a:custGeom>
                <a:avLst/>
                <a:gdLst>
                  <a:gd name="connsiteX0" fmla="*/ 143637 w 153923"/>
                  <a:gd name="connsiteY0" fmla="*/ 96308 h 96308"/>
                  <a:gd name="connsiteX1" fmla="*/ 134112 w 153923"/>
                  <a:gd name="connsiteY1" fmla="*/ 29633 h 96308"/>
                  <a:gd name="connsiteX2" fmla="*/ 76962 w 153923"/>
                  <a:gd name="connsiteY2" fmla="*/ 1058 h 96308"/>
                  <a:gd name="connsiteX3" fmla="*/ 19812 w 153923"/>
                  <a:gd name="connsiteY3" fmla="*/ 29633 h 96308"/>
                  <a:gd name="connsiteX4" fmla="*/ 10287 w 153923"/>
                  <a:gd name="connsiteY4" fmla="*/ 96308 h 96308"/>
                  <a:gd name="connsiteX5" fmla="*/ 76962 w 153923"/>
                  <a:gd name="connsiteY5" fmla="*/ 48683 h 96308"/>
                  <a:gd name="connsiteX6" fmla="*/ 76962 w 153923"/>
                  <a:gd name="connsiteY6" fmla="*/ 48683 h 96308"/>
                  <a:gd name="connsiteX7" fmla="*/ 143637 w 153923"/>
                  <a:gd name="connsiteY7" fmla="*/ 96308 h 9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923" h="96308">
                    <a:moveTo>
                      <a:pt x="143637" y="96308"/>
                    </a:moveTo>
                    <a:cubicBezTo>
                      <a:pt x="143637" y="96308"/>
                      <a:pt x="172212" y="67733"/>
                      <a:pt x="134112" y="29633"/>
                    </a:cubicBezTo>
                    <a:cubicBezTo>
                      <a:pt x="96012" y="-8467"/>
                      <a:pt x="76962" y="1058"/>
                      <a:pt x="76962" y="1058"/>
                    </a:cubicBezTo>
                    <a:cubicBezTo>
                      <a:pt x="76962" y="1058"/>
                      <a:pt x="57912" y="-8467"/>
                      <a:pt x="19812" y="29633"/>
                    </a:cubicBezTo>
                    <a:cubicBezTo>
                      <a:pt x="-18288" y="67733"/>
                      <a:pt x="10287" y="96308"/>
                      <a:pt x="10287" y="96308"/>
                    </a:cubicBezTo>
                    <a:cubicBezTo>
                      <a:pt x="67437" y="96308"/>
                      <a:pt x="76962" y="48683"/>
                      <a:pt x="76962" y="48683"/>
                    </a:cubicBezTo>
                    <a:lnTo>
                      <a:pt x="76962" y="48683"/>
                    </a:lnTo>
                    <a:cubicBezTo>
                      <a:pt x="76962" y="48683"/>
                      <a:pt x="86487" y="96308"/>
                      <a:pt x="143637" y="963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A31C900-978F-4AD1-A41C-BF8DD108CFF2}"/>
                  </a:ext>
                </a:extLst>
              </p:cNvPr>
              <p:cNvSpPr/>
              <p:nvPr/>
            </p:nvSpPr>
            <p:spPr>
              <a:xfrm>
                <a:off x="3887832" y="4933315"/>
                <a:ext cx="152714" cy="95249"/>
              </a:xfrm>
              <a:custGeom>
                <a:avLst/>
                <a:gdLst>
                  <a:gd name="connsiteX0" fmla="*/ 315 w 152714"/>
                  <a:gd name="connsiteY0" fmla="*/ 95250 h 95249"/>
                  <a:gd name="connsiteX1" fmla="*/ 105090 w 152714"/>
                  <a:gd name="connsiteY1" fmla="*/ 47625 h 95249"/>
                  <a:gd name="connsiteX2" fmla="*/ 152715 w 152714"/>
                  <a:gd name="connsiteY2" fmla="*/ 85725 h 95249"/>
                  <a:gd name="connsiteX3" fmla="*/ 114615 w 152714"/>
                  <a:gd name="connsiteY3" fmla="*/ 9525 h 95249"/>
                  <a:gd name="connsiteX4" fmla="*/ 76515 w 152714"/>
                  <a:gd name="connsiteY4" fmla="*/ 0 h 95249"/>
                  <a:gd name="connsiteX5" fmla="*/ 315 w 152714"/>
                  <a:gd name="connsiteY5" fmla="*/ 95250 h 9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714" h="95249">
                    <a:moveTo>
                      <a:pt x="315" y="95250"/>
                    </a:moveTo>
                    <a:cubicBezTo>
                      <a:pt x="86040" y="95250"/>
                      <a:pt x="105090" y="47625"/>
                      <a:pt x="105090" y="47625"/>
                    </a:cubicBezTo>
                    <a:cubicBezTo>
                      <a:pt x="105090" y="47625"/>
                      <a:pt x="124140" y="85725"/>
                      <a:pt x="152715" y="85725"/>
                    </a:cubicBezTo>
                    <a:cubicBezTo>
                      <a:pt x="152715" y="85725"/>
                      <a:pt x="152715" y="19050"/>
                      <a:pt x="114615" y="9525"/>
                    </a:cubicBezTo>
                    <a:lnTo>
                      <a:pt x="76515" y="0"/>
                    </a:lnTo>
                    <a:cubicBezTo>
                      <a:pt x="-9210" y="0"/>
                      <a:pt x="315" y="95250"/>
                      <a:pt x="315" y="952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4FC405C-0FB1-496B-ACA9-A6D5555A3DB1}"/>
                  </a:ext>
                </a:extLst>
              </p:cNvPr>
              <p:cNvSpPr/>
              <p:nvPr/>
            </p:nvSpPr>
            <p:spPr>
              <a:xfrm>
                <a:off x="3756701" y="4779009"/>
                <a:ext cx="133350" cy="133349"/>
              </a:xfrm>
              <a:custGeom>
                <a:avLst/>
                <a:gdLst>
                  <a:gd name="connsiteX0" fmla="*/ 133350 w 133350"/>
                  <a:gd name="connsiteY0" fmla="*/ 114300 h 133349"/>
                  <a:gd name="connsiteX1" fmla="*/ 133350 w 133350"/>
                  <a:gd name="connsiteY1" fmla="*/ 38100 h 133349"/>
                  <a:gd name="connsiteX2" fmla="*/ 114300 w 133350"/>
                  <a:gd name="connsiteY2" fmla="*/ 19050 h 133349"/>
                  <a:gd name="connsiteX3" fmla="*/ 80010 w 133350"/>
                  <a:gd name="connsiteY3" fmla="*/ 53340 h 133349"/>
                  <a:gd name="connsiteX4" fmla="*/ 32385 w 133350"/>
                  <a:gd name="connsiteY4" fmla="*/ 5715 h 133349"/>
                  <a:gd name="connsiteX5" fmla="*/ 5715 w 133350"/>
                  <a:gd name="connsiteY5" fmla="*/ 5715 h 133349"/>
                  <a:gd name="connsiteX6" fmla="*/ 5715 w 133350"/>
                  <a:gd name="connsiteY6" fmla="*/ 32385 h 133349"/>
                  <a:gd name="connsiteX7" fmla="*/ 53340 w 133350"/>
                  <a:gd name="connsiteY7" fmla="*/ 80010 h 133349"/>
                  <a:gd name="connsiteX8" fmla="*/ 20003 w 133350"/>
                  <a:gd name="connsiteY8" fmla="*/ 114300 h 133349"/>
                  <a:gd name="connsiteX9" fmla="*/ 39053 w 133350"/>
                  <a:gd name="connsiteY9" fmla="*/ 133350 h 133349"/>
                  <a:gd name="connsiteX10" fmla="*/ 113348 w 133350"/>
                  <a:gd name="connsiteY10" fmla="*/ 133350 h 133349"/>
                  <a:gd name="connsiteX11" fmla="*/ 133350 w 133350"/>
                  <a:gd name="connsiteY11" fmla="*/ 114300 h 13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3350" h="133349">
                    <a:moveTo>
                      <a:pt x="133350" y="114300"/>
                    </a:moveTo>
                    <a:lnTo>
                      <a:pt x="133350" y="38100"/>
                    </a:lnTo>
                    <a:cubicBezTo>
                      <a:pt x="133350" y="27623"/>
                      <a:pt x="124778" y="19050"/>
                      <a:pt x="114300" y="19050"/>
                    </a:cubicBezTo>
                    <a:lnTo>
                      <a:pt x="80010" y="53340"/>
                    </a:lnTo>
                    <a:lnTo>
                      <a:pt x="32385" y="5715"/>
                    </a:lnTo>
                    <a:cubicBezTo>
                      <a:pt x="24765" y="-1905"/>
                      <a:pt x="13335" y="-1905"/>
                      <a:pt x="5715" y="5715"/>
                    </a:cubicBezTo>
                    <a:cubicBezTo>
                      <a:pt x="-1905" y="13335"/>
                      <a:pt x="-1905" y="25718"/>
                      <a:pt x="5715" y="32385"/>
                    </a:cubicBezTo>
                    <a:lnTo>
                      <a:pt x="53340" y="80010"/>
                    </a:lnTo>
                    <a:lnTo>
                      <a:pt x="20003" y="114300"/>
                    </a:lnTo>
                    <a:cubicBezTo>
                      <a:pt x="20003" y="124778"/>
                      <a:pt x="28575" y="133350"/>
                      <a:pt x="39053" y="133350"/>
                    </a:cubicBezTo>
                    <a:lnTo>
                      <a:pt x="113348" y="133350"/>
                    </a:lnTo>
                    <a:cubicBezTo>
                      <a:pt x="124778" y="133350"/>
                      <a:pt x="133350" y="124778"/>
                      <a:pt x="133350" y="1143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D17AFEA-4A35-4D30-8DE0-0251B0AEC60E}"/>
                  </a:ext>
                </a:extLst>
              </p:cNvPr>
              <p:cNvSpPr/>
              <p:nvPr/>
            </p:nvSpPr>
            <p:spPr>
              <a:xfrm>
                <a:off x="3821471" y="5133339"/>
                <a:ext cx="285750" cy="142875"/>
              </a:xfrm>
              <a:custGeom>
                <a:avLst/>
                <a:gdLst>
                  <a:gd name="connsiteX0" fmla="*/ 228600 w 285750"/>
                  <a:gd name="connsiteY0" fmla="*/ 9525 h 142875"/>
                  <a:gd name="connsiteX1" fmla="*/ 200025 w 285750"/>
                  <a:gd name="connsiteY1" fmla="*/ 0 h 142875"/>
                  <a:gd name="connsiteX2" fmla="*/ 142875 w 285750"/>
                  <a:gd name="connsiteY2" fmla="*/ 104775 h 142875"/>
                  <a:gd name="connsiteX3" fmla="*/ 85725 w 285750"/>
                  <a:gd name="connsiteY3" fmla="*/ 0 h 142875"/>
                  <a:gd name="connsiteX4" fmla="*/ 57150 w 285750"/>
                  <a:gd name="connsiteY4" fmla="*/ 9525 h 142875"/>
                  <a:gd name="connsiteX5" fmla="*/ 0 w 285750"/>
                  <a:gd name="connsiteY5" fmla="*/ 85725 h 142875"/>
                  <a:gd name="connsiteX6" fmla="*/ 0 w 285750"/>
                  <a:gd name="connsiteY6" fmla="*/ 142875 h 142875"/>
                  <a:gd name="connsiteX7" fmla="*/ 142875 w 285750"/>
                  <a:gd name="connsiteY7" fmla="*/ 142875 h 142875"/>
                  <a:gd name="connsiteX8" fmla="*/ 285750 w 285750"/>
                  <a:gd name="connsiteY8" fmla="*/ 142875 h 142875"/>
                  <a:gd name="connsiteX9" fmla="*/ 285750 w 285750"/>
                  <a:gd name="connsiteY9" fmla="*/ 85725 h 142875"/>
                  <a:gd name="connsiteX10" fmla="*/ 228600 w 285750"/>
                  <a:gd name="connsiteY10" fmla="*/ 952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5750" h="142875">
                    <a:moveTo>
                      <a:pt x="228600" y="9525"/>
                    </a:moveTo>
                    <a:lnTo>
                      <a:pt x="200025" y="0"/>
                    </a:lnTo>
                    <a:lnTo>
                      <a:pt x="142875" y="104775"/>
                    </a:lnTo>
                    <a:lnTo>
                      <a:pt x="85725" y="0"/>
                    </a:lnTo>
                    <a:lnTo>
                      <a:pt x="57150" y="9525"/>
                    </a:lnTo>
                    <a:cubicBezTo>
                      <a:pt x="0" y="28575"/>
                      <a:pt x="0" y="85725"/>
                      <a:pt x="0" y="85725"/>
                    </a:cubicBezTo>
                    <a:lnTo>
                      <a:pt x="0" y="142875"/>
                    </a:lnTo>
                    <a:lnTo>
                      <a:pt x="142875" y="142875"/>
                    </a:lnTo>
                    <a:lnTo>
                      <a:pt x="285750" y="142875"/>
                    </a:lnTo>
                    <a:lnTo>
                      <a:pt x="285750" y="85725"/>
                    </a:lnTo>
                    <a:cubicBezTo>
                      <a:pt x="285750" y="85725"/>
                      <a:pt x="285750" y="28575"/>
                      <a:pt x="22860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" name="Graphic 10">
              <a:extLst>
                <a:ext uri="{FF2B5EF4-FFF2-40B4-BE49-F238E27FC236}">
                  <a16:creationId xmlns:a16="http://schemas.microsoft.com/office/drawing/2014/main" id="{41E53D38-07E9-453C-BC46-BA9AE4CA0C74}"/>
                </a:ext>
              </a:extLst>
            </p:cNvPr>
            <p:cNvGrpSpPr/>
            <p:nvPr/>
          </p:nvGrpSpPr>
          <p:grpSpPr>
            <a:xfrm>
              <a:off x="4142701" y="5093659"/>
              <a:ext cx="580072" cy="561974"/>
              <a:chOff x="3690027" y="4722812"/>
              <a:chExt cx="580072" cy="561974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C67217D7-9A21-42DE-A2B7-B4E1145C175F}"/>
                  </a:ext>
                </a:extLst>
              </p:cNvPr>
              <p:cNvSpPr/>
              <p:nvPr/>
            </p:nvSpPr>
            <p:spPr>
              <a:xfrm>
                <a:off x="3954821" y="5133339"/>
                <a:ext cx="19050" cy="28575"/>
              </a:xfrm>
              <a:custGeom>
                <a:avLst/>
                <a:gdLst>
                  <a:gd name="connsiteX0" fmla="*/ 9525 w 19050"/>
                  <a:gd name="connsiteY0" fmla="*/ 0 h 28575"/>
                  <a:gd name="connsiteX1" fmla="*/ 0 w 19050"/>
                  <a:gd name="connsiteY1" fmla="*/ 9525 h 28575"/>
                  <a:gd name="connsiteX2" fmla="*/ 0 w 19050"/>
                  <a:gd name="connsiteY2" fmla="*/ 19050 h 28575"/>
                  <a:gd name="connsiteX3" fmla="*/ 9525 w 19050"/>
                  <a:gd name="connsiteY3" fmla="*/ 28575 h 28575"/>
                  <a:gd name="connsiteX4" fmla="*/ 19050 w 19050"/>
                  <a:gd name="connsiteY4" fmla="*/ 19050 h 28575"/>
                  <a:gd name="connsiteX5" fmla="*/ 19050 w 19050"/>
                  <a:gd name="connsiteY5" fmla="*/ 9525 h 28575"/>
                  <a:gd name="connsiteX6" fmla="*/ 9525 w 19050"/>
                  <a:gd name="connsiteY6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8575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19050"/>
                    </a:lnTo>
                    <a:cubicBezTo>
                      <a:pt x="0" y="24765"/>
                      <a:pt x="3810" y="28575"/>
                      <a:pt x="9525" y="28575"/>
                    </a:cubicBezTo>
                    <a:cubicBezTo>
                      <a:pt x="15240" y="28575"/>
                      <a:pt x="19050" y="24765"/>
                      <a:pt x="19050" y="19050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2122085-10F2-42F7-8523-21F04A9B4D79}"/>
                  </a:ext>
                </a:extLst>
              </p:cNvPr>
              <p:cNvSpPr/>
              <p:nvPr/>
            </p:nvSpPr>
            <p:spPr>
              <a:xfrm>
                <a:off x="3718601" y="4741862"/>
                <a:ext cx="551497" cy="542925"/>
              </a:xfrm>
              <a:custGeom>
                <a:avLst/>
                <a:gdLst>
                  <a:gd name="connsiteX0" fmla="*/ 461963 w 551497"/>
                  <a:gd name="connsiteY0" fmla="*/ 410528 h 542925"/>
                  <a:gd name="connsiteX1" fmla="*/ 513398 w 551497"/>
                  <a:gd name="connsiteY1" fmla="*/ 256223 h 542925"/>
                  <a:gd name="connsiteX2" fmla="*/ 503873 w 551497"/>
                  <a:gd name="connsiteY2" fmla="*/ 246698 h 542925"/>
                  <a:gd name="connsiteX3" fmla="*/ 494348 w 551497"/>
                  <a:gd name="connsiteY3" fmla="*/ 256223 h 542925"/>
                  <a:gd name="connsiteX4" fmla="*/ 440055 w 551497"/>
                  <a:gd name="connsiteY4" fmla="*/ 407670 h 542925"/>
                  <a:gd name="connsiteX5" fmla="*/ 430530 w 551497"/>
                  <a:gd name="connsiteY5" fmla="*/ 400050 h 542925"/>
                  <a:gd name="connsiteX6" fmla="*/ 483870 w 551497"/>
                  <a:gd name="connsiteY6" fmla="*/ 296228 h 542925"/>
                  <a:gd name="connsiteX7" fmla="*/ 465773 w 551497"/>
                  <a:gd name="connsiteY7" fmla="*/ 243840 h 542925"/>
                  <a:gd name="connsiteX8" fmla="*/ 257175 w 551497"/>
                  <a:gd name="connsiteY8" fmla="*/ 46672 h 542925"/>
                  <a:gd name="connsiteX9" fmla="*/ 178118 w 551497"/>
                  <a:gd name="connsiteY9" fmla="*/ 62865 h 542925"/>
                  <a:gd name="connsiteX10" fmla="*/ 152400 w 551497"/>
                  <a:gd name="connsiteY10" fmla="*/ 46672 h 542925"/>
                  <a:gd name="connsiteX11" fmla="*/ 145733 w 551497"/>
                  <a:gd name="connsiteY11" fmla="*/ 49530 h 542925"/>
                  <a:gd name="connsiteX12" fmla="*/ 118110 w 551497"/>
                  <a:gd name="connsiteY12" fmla="*/ 77153 h 542925"/>
                  <a:gd name="connsiteX13" fmla="*/ 110490 w 551497"/>
                  <a:gd name="connsiteY13" fmla="*/ 69533 h 542925"/>
                  <a:gd name="connsiteX14" fmla="*/ 257175 w 551497"/>
                  <a:gd name="connsiteY14" fmla="*/ 19050 h 542925"/>
                  <a:gd name="connsiteX15" fmla="*/ 266700 w 551497"/>
                  <a:gd name="connsiteY15" fmla="*/ 9525 h 542925"/>
                  <a:gd name="connsiteX16" fmla="*/ 257175 w 551497"/>
                  <a:gd name="connsiteY16" fmla="*/ 0 h 542925"/>
                  <a:gd name="connsiteX17" fmla="*/ 97155 w 551497"/>
                  <a:gd name="connsiteY17" fmla="*/ 56197 h 542925"/>
                  <a:gd name="connsiteX18" fmla="*/ 78105 w 551497"/>
                  <a:gd name="connsiteY18" fmla="*/ 37147 h 542925"/>
                  <a:gd name="connsiteX19" fmla="*/ 38100 w 551497"/>
                  <a:gd name="connsiteY19" fmla="*/ 37147 h 542925"/>
                  <a:gd name="connsiteX20" fmla="*/ 38100 w 551497"/>
                  <a:gd name="connsiteY20" fmla="*/ 77153 h 542925"/>
                  <a:gd name="connsiteX21" fmla="*/ 38100 w 551497"/>
                  <a:gd name="connsiteY21" fmla="*/ 77153 h 542925"/>
                  <a:gd name="connsiteX22" fmla="*/ 57150 w 551497"/>
                  <a:gd name="connsiteY22" fmla="*/ 96203 h 542925"/>
                  <a:gd name="connsiteX23" fmla="*/ 0 w 551497"/>
                  <a:gd name="connsiteY23" fmla="*/ 256223 h 542925"/>
                  <a:gd name="connsiteX24" fmla="*/ 49530 w 551497"/>
                  <a:gd name="connsiteY24" fmla="*/ 407670 h 542925"/>
                  <a:gd name="connsiteX25" fmla="*/ 57150 w 551497"/>
                  <a:gd name="connsiteY25" fmla="*/ 411480 h 542925"/>
                  <a:gd name="connsiteX26" fmla="*/ 62865 w 551497"/>
                  <a:gd name="connsiteY26" fmla="*/ 409575 h 542925"/>
                  <a:gd name="connsiteX27" fmla="*/ 64770 w 551497"/>
                  <a:gd name="connsiteY27" fmla="*/ 396240 h 542925"/>
                  <a:gd name="connsiteX28" fmla="*/ 19050 w 551497"/>
                  <a:gd name="connsiteY28" fmla="*/ 256223 h 542925"/>
                  <a:gd name="connsiteX29" fmla="*/ 70485 w 551497"/>
                  <a:gd name="connsiteY29" fmla="*/ 109538 h 542925"/>
                  <a:gd name="connsiteX30" fmla="*/ 79058 w 551497"/>
                  <a:gd name="connsiteY30" fmla="*/ 118110 h 542925"/>
                  <a:gd name="connsiteX31" fmla="*/ 51435 w 551497"/>
                  <a:gd name="connsiteY31" fmla="*/ 144780 h 542925"/>
                  <a:gd name="connsiteX32" fmla="*/ 48578 w 551497"/>
                  <a:gd name="connsiteY32" fmla="*/ 151448 h 542925"/>
                  <a:gd name="connsiteX33" fmla="*/ 63818 w 551497"/>
                  <a:gd name="connsiteY33" fmla="*/ 176213 h 542925"/>
                  <a:gd name="connsiteX34" fmla="*/ 47625 w 551497"/>
                  <a:gd name="connsiteY34" fmla="*/ 256223 h 542925"/>
                  <a:gd name="connsiteX35" fmla="*/ 57150 w 551497"/>
                  <a:gd name="connsiteY35" fmla="*/ 265748 h 542925"/>
                  <a:gd name="connsiteX36" fmla="*/ 66675 w 551497"/>
                  <a:gd name="connsiteY36" fmla="*/ 256223 h 542925"/>
                  <a:gd name="connsiteX37" fmla="*/ 82868 w 551497"/>
                  <a:gd name="connsiteY37" fmla="*/ 180023 h 542925"/>
                  <a:gd name="connsiteX38" fmla="*/ 114300 w 551497"/>
                  <a:gd name="connsiteY38" fmla="*/ 180023 h 542925"/>
                  <a:gd name="connsiteX39" fmla="*/ 95250 w 551497"/>
                  <a:gd name="connsiteY39" fmla="*/ 256223 h 542925"/>
                  <a:gd name="connsiteX40" fmla="*/ 136208 w 551497"/>
                  <a:gd name="connsiteY40" fmla="*/ 362903 h 542925"/>
                  <a:gd name="connsiteX41" fmla="*/ 160973 w 551497"/>
                  <a:gd name="connsiteY41" fmla="*/ 385763 h 542925"/>
                  <a:gd name="connsiteX42" fmla="*/ 133350 w 551497"/>
                  <a:gd name="connsiteY42" fmla="*/ 400050 h 542925"/>
                  <a:gd name="connsiteX43" fmla="*/ 78105 w 551497"/>
                  <a:gd name="connsiteY43" fmla="*/ 319088 h 542925"/>
                  <a:gd name="connsiteX44" fmla="*/ 65723 w 551497"/>
                  <a:gd name="connsiteY44" fmla="*/ 313373 h 542925"/>
                  <a:gd name="connsiteX45" fmla="*/ 60007 w 551497"/>
                  <a:gd name="connsiteY45" fmla="*/ 325755 h 542925"/>
                  <a:gd name="connsiteX46" fmla="*/ 119063 w 551497"/>
                  <a:gd name="connsiteY46" fmla="*/ 413385 h 542925"/>
                  <a:gd name="connsiteX47" fmla="*/ 94298 w 551497"/>
                  <a:gd name="connsiteY47" fmla="*/ 485775 h 542925"/>
                  <a:gd name="connsiteX48" fmla="*/ 94298 w 551497"/>
                  <a:gd name="connsiteY48" fmla="*/ 533400 h 542925"/>
                  <a:gd name="connsiteX49" fmla="*/ 103823 w 551497"/>
                  <a:gd name="connsiteY49" fmla="*/ 542925 h 542925"/>
                  <a:gd name="connsiteX50" fmla="*/ 389573 w 551497"/>
                  <a:gd name="connsiteY50" fmla="*/ 542925 h 542925"/>
                  <a:gd name="connsiteX51" fmla="*/ 399098 w 551497"/>
                  <a:gd name="connsiteY51" fmla="*/ 533400 h 542925"/>
                  <a:gd name="connsiteX52" fmla="*/ 399098 w 551497"/>
                  <a:gd name="connsiteY52" fmla="*/ 523875 h 542925"/>
                  <a:gd name="connsiteX53" fmla="*/ 541973 w 551497"/>
                  <a:gd name="connsiteY53" fmla="*/ 523875 h 542925"/>
                  <a:gd name="connsiteX54" fmla="*/ 551498 w 551497"/>
                  <a:gd name="connsiteY54" fmla="*/ 514350 h 542925"/>
                  <a:gd name="connsiteX55" fmla="*/ 461963 w 551497"/>
                  <a:gd name="connsiteY55" fmla="*/ 410528 h 542925"/>
                  <a:gd name="connsiteX56" fmla="*/ 398145 w 551497"/>
                  <a:gd name="connsiteY56" fmla="*/ 391478 h 542925"/>
                  <a:gd name="connsiteX57" fmla="*/ 331470 w 551497"/>
                  <a:gd name="connsiteY57" fmla="*/ 296228 h 542925"/>
                  <a:gd name="connsiteX58" fmla="*/ 355283 w 551497"/>
                  <a:gd name="connsiteY58" fmla="*/ 245745 h 542925"/>
                  <a:gd name="connsiteX59" fmla="*/ 356235 w 551497"/>
                  <a:gd name="connsiteY59" fmla="*/ 244793 h 542925"/>
                  <a:gd name="connsiteX60" fmla="*/ 398145 w 551497"/>
                  <a:gd name="connsiteY60" fmla="*/ 229553 h 542925"/>
                  <a:gd name="connsiteX61" fmla="*/ 448628 w 551497"/>
                  <a:gd name="connsiteY61" fmla="*/ 253365 h 542925"/>
                  <a:gd name="connsiteX62" fmla="*/ 464820 w 551497"/>
                  <a:gd name="connsiteY62" fmla="*/ 296228 h 542925"/>
                  <a:gd name="connsiteX63" fmla="*/ 398145 w 551497"/>
                  <a:gd name="connsiteY63" fmla="*/ 391478 h 542925"/>
                  <a:gd name="connsiteX64" fmla="*/ 362903 w 551497"/>
                  <a:gd name="connsiteY64" fmla="*/ 403860 h 542925"/>
                  <a:gd name="connsiteX65" fmla="*/ 302895 w 551497"/>
                  <a:gd name="connsiteY65" fmla="*/ 381953 h 542925"/>
                  <a:gd name="connsiteX66" fmla="*/ 278130 w 551497"/>
                  <a:gd name="connsiteY66" fmla="*/ 371475 h 542925"/>
                  <a:gd name="connsiteX67" fmla="*/ 316230 w 551497"/>
                  <a:gd name="connsiteY67" fmla="*/ 324803 h 542925"/>
                  <a:gd name="connsiteX68" fmla="*/ 365760 w 551497"/>
                  <a:gd name="connsiteY68" fmla="*/ 400050 h 542925"/>
                  <a:gd name="connsiteX69" fmla="*/ 362903 w 551497"/>
                  <a:gd name="connsiteY69" fmla="*/ 403860 h 542925"/>
                  <a:gd name="connsiteX70" fmla="*/ 189548 w 551497"/>
                  <a:gd name="connsiteY70" fmla="*/ 311468 h 542925"/>
                  <a:gd name="connsiteX71" fmla="*/ 188595 w 551497"/>
                  <a:gd name="connsiteY71" fmla="*/ 308610 h 542925"/>
                  <a:gd name="connsiteX72" fmla="*/ 179070 w 551497"/>
                  <a:gd name="connsiteY72" fmla="*/ 266700 h 542925"/>
                  <a:gd name="connsiteX73" fmla="*/ 245745 w 551497"/>
                  <a:gd name="connsiteY73" fmla="*/ 200025 h 542925"/>
                  <a:gd name="connsiteX74" fmla="*/ 312420 w 551497"/>
                  <a:gd name="connsiteY74" fmla="*/ 266700 h 542925"/>
                  <a:gd name="connsiteX75" fmla="*/ 245745 w 551497"/>
                  <a:gd name="connsiteY75" fmla="*/ 361950 h 542925"/>
                  <a:gd name="connsiteX76" fmla="*/ 189548 w 551497"/>
                  <a:gd name="connsiteY76" fmla="*/ 311468 h 542925"/>
                  <a:gd name="connsiteX77" fmla="*/ 328613 w 551497"/>
                  <a:gd name="connsiteY77" fmla="*/ 245745 h 542925"/>
                  <a:gd name="connsiteX78" fmla="*/ 245745 w 551497"/>
                  <a:gd name="connsiteY78" fmla="*/ 180975 h 542925"/>
                  <a:gd name="connsiteX79" fmla="*/ 190500 w 551497"/>
                  <a:gd name="connsiteY79" fmla="*/ 201930 h 542925"/>
                  <a:gd name="connsiteX80" fmla="*/ 257175 w 551497"/>
                  <a:gd name="connsiteY80" fmla="*/ 170498 h 542925"/>
                  <a:gd name="connsiteX81" fmla="*/ 340043 w 551497"/>
                  <a:gd name="connsiteY81" fmla="*/ 233363 h 542925"/>
                  <a:gd name="connsiteX82" fmla="*/ 328613 w 551497"/>
                  <a:gd name="connsiteY82" fmla="*/ 245745 h 542925"/>
                  <a:gd name="connsiteX83" fmla="*/ 98108 w 551497"/>
                  <a:gd name="connsiteY83" fmla="*/ 123825 h 542925"/>
                  <a:gd name="connsiteX84" fmla="*/ 98108 w 551497"/>
                  <a:gd name="connsiteY84" fmla="*/ 110490 h 542925"/>
                  <a:gd name="connsiteX85" fmla="*/ 50482 w 551497"/>
                  <a:gd name="connsiteY85" fmla="*/ 62865 h 542925"/>
                  <a:gd name="connsiteX86" fmla="*/ 50482 w 551497"/>
                  <a:gd name="connsiteY86" fmla="*/ 49530 h 542925"/>
                  <a:gd name="connsiteX87" fmla="*/ 63818 w 551497"/>
                  <a:gd name="connsiteY87" fmla="*/ 49530 h 542925"/>
                  <a:gd name="connsiteX88" fmla="*/ 111442 w 551497"/>
                  <a:gd name="connsiteY88" fmla="*/ 97155 h 542925"/>
                  <a:gd name="connsiteX89" fmla="*/ 118110 w 551497"/>
                  <a:gd name="connsiteY89" fmla="*/ 100013 h 542925"/>
                  <a:gd name="connsiteX90" fmla="*/ 124778 w 551497"/>
                  <a:gd name="connsiteY90" fmla="*/ 97155 h 542925"/>
                  <a:gd name="connsiteX91" fmla="*/ 155258 w 551497"/>
                  <a:gd name="connsiteY91" fmla="*/ 66675 h 542925"/>
                  <a:gd name="connsiteX92" fmla="*/ 161925 w 551497"/>
                  <a:gd name="connsiteY92" fmla="*/ 76200 h 542925"/>
                  <a:gd name="connsiteX93" fmla="*/ 161925 w 551497"/>
                  <a:gd name="connsiteY93" fmla="*/ 152400 h 542925"/>
                  <a:gd name="connsiteX94" fmla="*/ 152400 w 551497"/>
                  <a:gd name="connsiteY94" fmla="*/ 161925 h 542925"/>
                  <a:gd name="connsiteX95" fmla="*/ 78105 w 551497"/>
                  <a:gd name="connsiteY95" fmla="*/ 161925 h 542925"/>
                  <a:gd name="connsiteX96" fmla="*/ 68580 w 551497"/>
                  <a:gd name="connsiteY96" fmla="*/ 155258 h 542925"/>
                  <a:gd name="connsiteX97" fmla="*/ 98108 w 551497"/>
                  <a:gd name="connsiteY97" fmla="*/ 123825 h 542925"/>
                  <a:gd name="connsiteX98" fmla="*/ 187643 w 551497"/>
                  <a:gd name="connsiteY98" fmla="*/ 381000 h 542925"/>
                  <a:gd name="connsiteX99" fmla="*/ 149543 w 551497"/>
                  <a:gd name="connsiteY99" fmla="*/ 350520 h 542925"/>
                  <a:gd name="connsiteX100" fmla="*/ 113348 w 551497"/>
                  <a:gd name="connsiteY100" fmla="*/ 256223 h 542925"/>
                  <a:gd name="connsiteX101" fmla="*/ 135255 w 551497"/>
                  <a:gd name="connsiteY101" fmla="*/ 180023 h 542925"/>
                  <a:gd name="connsiteX102" fmla="*/ 151448 w 551497"/>
                  <a:gd name="connsiteY102" fmla="*/ 180023 h 542925"/>
                  <a:gd name="connsiteX103" fmla="*/ 180023 w 551497"/>
                  <a:gd name="connsiteY103" fmla="*/ 151448 h 542925"/>
                  <a:gd name="connsiteX104" fmla="*/ 180023 w 551497"/>
                  <a:gd name="connsiteY104" fmla="*/ 81915 h 542925"/>
                  <a:gd name="connsiteX105" fmla="*/ 256223 w 551497"/>
                  <a:gd name="connsiteY105" fmla="*/ 65723 h 542925"/>
                  <a:gd name="connsiteX106" fmla="*/ 443865 w 551497"/>
                  <a:gd name="connsiteY106" fmla="*/ 223838 h 542925"/>
                  <a:gd name="connsiteX107" fmla="*/ 411480 w 551497"/>
                  <a:gd name="connsiteY107" fmla="*/ 211455 h 542925"/>
                  <a:gd name="connsiteX108" fmla="*/ 373380 w 551497"/>
                  <a:gd name="connsiteY108" fmla="*/ 144780 h 542925"/>
                  <a:gd name="connsiteX109" fmla="*/ 360045 w 551497"/>
                  <a:gd name="connsiteY109" fmla="*/ 144780 h 542925"/>
                  <a:gd name="connsiteX110" fmla="*/ 360045 w 551497"/>
                  <a:gd name="connsiteY110" fmla="*/ 158115 h 542925"/>
                  <a:gd name="connsiteX111" fmla="*/ 391478 w 551497"/>
                  <a:gd name="connsiteY111" fmla="*/ 210503 h 542925"/>
                  <a:gd name="connsiteX112" fmla="*/ 355283 w 551497"/>
                  <a:gd name="connsiteY112" fmla="*/ 221933 h 542925"/>
                  <a:gd name="connsiteX113" fmla="*/ 256223 w 551497"/>
                  <a:gd name="connsiteY113" fmla="*/ 151448 h 542925"/>
                  <a:gd name="connsiteX114" fmla="*/ 151448 w 551497"/>
                  <a:gd name="connsiteY114" fmla="*/ 256223 h 542925"/>
                  <a:gd name="connsiteX115" fmla="*/ 171450 w 551497"/>
                  <a:gd name="connsiteY115" fmla="*/ 317183 h 542925"/>
                  <a:gd name="connsiteX116" fmla="*/ 213360 w 551497"/>
                  <a:gd name="connsiteY116" fmla="*/ 370523 h 542925"/>
                  <a:gd name="connsiteX117" fmla="*/ 188595 w 551497"/>
                  <a:gd name="connsiteY117" fmla="*/ 381000 h 542925"/>
                  <a:gd name="connsiteX118" fmla="*/ 187643 w 551497"/>
                  <a:gd name="connsiteY118" fmla="*/ 381000 h 542925"/>
                  <a:gd name="connsiteX119" fmla="*/ 187643 w 551497"/>
                  <a:gd name="connsiteY119" fmla="*/ 381000 h 542925"/>
                  <a:gd name="connsiteX120" fmla="*/ 379095 w 551497"/>
                  <a:gd name="connsiteY120" fmla="*/ 524828 h 542925"/>
                  <a:gd name="connsiteX121" fmla="*/ 112395 w 551497"/>
                  <a:gd name="connsiteY121" fmla="*/ 524828 h 542925"/>
                  <a:gd name="connsiteX122" fmla="*/ 112395 w 551497"/>
                  <a:gd name="connsiteY122" fmla="*/ 486728 h 542925"/>
                  <a:gd name="connsiteX123" fmla="*/ 139065 w 551497"/>
                  <a:gd name="connsiteY123" fmla="*/ 420053 h 542925"/>
                  <a:gd name="connsiteX124" fmla="*/ 188595 w 551497"/>
                  <a:gd name="connsiteY124" fmla="*/ 401003 h 542925"/>
                  <a:gd name="connsiteX125" fmla="*/ 230505 w 551497"/>
                  <a:gd name="connsiteY125" fmla="*/ 380048 h 542925"/>
                  <a:gd name="connsiteX126" fmla="*/ 245745 w 551497"/>
                  <a:gd name="connsiteY126" fmla="*/ 381953 h 542925"/>
                  <a:gd name="connsiteX127" fmla="*/ 260985 w 551497"/>
                  <a:gd name="connsiteY127" fmla="*/ 380048 h 542925"/>
                  <a:gd name="connsiteX128" fmla="*/ 302895 w 551497"/>
                  <a:gd name="connsiteY128" fmla="*/ 401003 h 542925"/>
                  <a:gd name="connsiteX129" fmla="*/ 379095 w 551497"/>
                  <a:gd name="connsiteY129" fmla="*/ 486728 h 542925"/>
                  <a:gd name="connsiteX130" fmla="*/ 379095 w 551497"/>
                  <a:gd name="connsiteY130" fmla="*/ 524828 h 542925"/>
                  <a:gd name="connsiteX131" fmla="*/ 398145 w 551497"/>
                  <a:gd name="connsiteY131" fmla="*/ 505778 h 542925"/>
                  <a:gd name="connsiteX132" fmla="*/ 398145 w 551497"/>
                  <a:gd name="connsiteY132" fmla="*/ 486728 h 542925"/>
                  <a:gd name="connsiteX133" fmla="*/ 376238 w 551497"/>
                  <a:gd name="connsiteY133" fmla="*/ 417195 h 542925"/>
                  <a:gd name="connsiteX134" fmla="*/ 376238 w 551497"/>
                  <a:gd name="connsiteY134" fmla="*/ 417195 h 542925"/>
                  <a:gd name="connsiteX135" fmla="*/ 382905 w 551497"/>
                  <a:gd name="connsiteY135" fmla="*/ 407670 h 542925"/>
                  <a:gd name="connsiteX136" fmla="*/ 398145 w 551497"/>
                  <a:gd name="connsiteY136" fmla="*/ 410528 h 542925"/>
                  <a:gd name="connsiteX137" fmla="*/ 413385 w 551497"/>
                  <a:gd name="connsiteY137" fmla="*/ 408623 h 542925"/>
                  <a:gd name="connsiteX138" fmla="*/ 455295 w 551497"/>
                  <a:gd name="connsiteY138" fmla="*/ 429578 h 542925"/>
                  <a:gd name="connsiteX139" fmla="*/ 531495 w 551497"/>
                  <a:gd name="connsiteY139" fmla="*/ 505778 h 542925"/>
                  <a:gd name="connsiteX140" fmla="*/ 398145 w 551497"/>
                  <a:gd name="connsiteY140" fmla="*/ 505778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551497" h="542925">
                    <a:moveTo>
                      <a:pt x="461963" y="410528"/>
                    </a:moveTo>
                    <a:cubicBezTo>
                      <a:pt x="495300" y="365760"/>
                      <a:pt x="513398" y="312420"/>
                      <a:pt x="513398" y="256223"/>
                    </a:cubicBezTo>
                    <a:cubicBezTo>
                      <a:pt x="513398" y="250508"/>
                      <a:pt x="509588" y="246698"/>
                      <a:pt x="503873" y="246698"/>
                    </a:cubicBezTo>
                    <a:cubicBezTo>
                      <a:pt x="498158" y="246698"/>
                      <a:pt x="494348" y="250508"/>
                      <a:pt x="494348" y="256223"/>
                    </a:cubicBezTo>
                    <a:cubicBezTo>
                      <a:pt x="494348" y="311468"/>
                      <a:pt x="475298" y="364808"/>
                      <a:pt x="440055" y="407670"/>
                    </a:cubicBezTo>
                    <a:cubicBezTo>
                      <a:pt x="436245" y="405765"/>
                      <a:pt x="432435" y="402908"/>
                      <a:pt x="430530" y="400050"/>
                    </a:cubicBezTo>
                    <a:cubicBezTo>
                      <a:pt x="461963" y="379095"/>
                      <a:pt x="483870" y="330518"/>
                      <a:pt x="483870" y="296228"/>
                    </a:cubicBezTo>
                    <a:cubicBezTo>
                      <a:pt x="483870" y="277178"/>
                      <a:pt x="477203" y="258128"/>
                      <a:pt x="465773" y="243840"/>
                    </a:cubicBezTo>
                    <a:cubicBezTo>
                      <a:pt x="459105" y="133350"/>
                      <a:pt x="367665" y="46672"/>
                      <a:pt x="257175" y="46672"/>
                    </a:cubicBezTo>
                    <a:cubicBezTo>
                      <a:pt x="228600" y="46672"/>
                      <a:pt x="201930" y="52388"/>
                      <a:pt x="178118" y="62865"/>
                    </a:cubicBezTo>
                    <a:cubicBezTo>
                      <a:pt x="173355" y="53340"/>
                      <a:pt x="163830" y="46672"/>
                      <a:pt x="152400" y="46672"/>
                    </a:cubicBezTo>
                    <a:cubicBezTo>
                      <a:pt x="149543" y="46672"/>
                      <a:pt x="147638" y="47625"/>
                      <a:pt x="145733" y="49530"/>
                    </a:cubicBezTo>
                    <a:lnTo>
                      <a:pt x="118110" y="77153"/>
                    </a:lnTo>
                    <a:lnTo>
                      <a:pt x="110490" y="69533"/>
                    </a:lnTo>
                    <a:cubicBezTo>
                      <a:pt x="150495" y="38100"/>
                      <a:pt x="201930" y="19050"/>
                      <a:pt x="257175" y="19050"/>
                    </a:cubicBezTo>
                    <a:cubicBezTo>
                      <a:pt x="262890" y="19050"/>
                      <a:pt x="266700" y="15240"/>
                      <a:pt x="266700" y="9525"/>
                    </a:cubicBezTo>
                    <a:cubicBezTo>
                      <a:pt x="266700" y="3810"/>
                      <a:pt x="262890" y="0"/>
                      <a:pt x="257175" y="0"/>
                    </a:cubicBezTo>
                    <a:cubicBezTo>
                      <a:pt x="197168" y="0"/>
                      <a:pt x="140970" y="20955"/>
                      <a:pt x="97155" y="56197"/>
                    </a:cubicBezTo>
                    <a:lnTo>
                      <a:pt x="78105" y="37147"/>
                    </a:lnTo>
                    <a:cubicBezTo>
                      <a:pt x="66675" y="25717"/>
                      <a:pt x="48578" y="25717"/>
                      <a:pt x="38100" y="37147"/>
                    </a:cubicBezTo>
                    <a:cubicBezTo>
                      <a:pt x="26670" y="48578"/>
                      <a:pt x="26670" y="66675"/>
                      <a:pt x="38100" y="77153"/>
                    </a:cubicBezTo>
                    <a:cubicBezTo>
                      <a:pt x="38100" y="77153"/>
                      <a:pt x="38100" y="77153"/>
                      <a:pt x="38100" y="77153"/>
                    </a:cubicBezTo>
                    <a:lnTo>
                      <a:pt x="57150" y="96203"/>
                    </a:lnTo>
                    <a:cubicBezTo>
                      <a:pt x="20955" y="140018"/>
                      <a:pt x="0" y="195263"/>
                      <a:pt x="0" y="256223"/>
                    </a:cubicBezTo>
                    <a:cubicBezTo>
                      <a:pt x="0" y="311468"/>
                      <a:pt x="17145" y="363855"/>
                      <a:pt x="49530" y="407670"/>
                    </a:cubicBezTo>
                    <a:cubicBezTo>
                      <a:pt x="51435" y="410528"/>
                      <a:pt x="54293" y="411480"/>
                      <a:pt x="57150" y="411480"/>
                    </a:cubicBezTo>
                    <a:cubicBezTo>
                      <a:pt x="59055" y="411480"/>
                      <a:pt x="60960" y="410528"/>
                      <a:pt x="62865" y="409575"/>
                    </a:cubicBezTo>
                    <a:cubicBezTo>
                      <a:pt x="66675" y="406718"/>
                      <a:pt x="67628" y="400050"/>
                      <a:pt x="64770" y="396240"/>
                    </a:cubicBezTo>
                    <a:cubicBezTo>
                      <a:pt x="35243" y="355283"/>
                      <a:pt x="19050" y="306705"/>
                      <a:pt x="19050" y="256223"/>
                    </a:cubicBezTo>
                    <a:cubicBezTo>
                      <a:pt x="19050" y="200978"/>
                      <a:pt x="38100" y="149543"/>
                      <a:pt x="70485" y="109538"/>
                    </a:cubicBezTo>
                    <a:lnTo>
                      <a:pt x="79058" y="118110"/>
                    </a:lnTo>
                    <a:lnTo>
                      <a:pt x="51435" y="144780"/>
                    </a:lnTo>
                    <a:cubicBezTo>
                      <a:pt x="49530" y="146685"/>
                      <a:pt x="48578" y="148590"/>
                      <a:pt x="48578" y="151448"/>
                    </a:cubicBezTo>
                    <a:cubicBezTo>
                      <a:pt x="48578" y="161925"/>
                      <a:pt x="54293" y="171450"/>
                      <a:pt x="63818" y="176213"/>
                    </a:cubicBezTo>
                    <a:cubicBezTo>
                      <a:pt x="53340" y="200978"/>
                      <a:pt x="47625" y="227648"/>
                      <a:pt x="47625" y="256223"/>
                    </a:cubicBezTo>
                    <a:cubicBezTo>
                      <a:pt x="47625" y="261938"/>
                      <a:pt x="51435" y="265748"/>
                      <a:pt x="57150" y="265748"/>
                    </a:cubicBezTo>
                    <a:cubicBezTo>
                      <a:pt x="62865" y="265748"/>
                      <a:pt x="66675" y="261938"/>
                      <a:pt x="66675" y="256223"/>
                    </a:cubicBezTo>
                    <a:cubicBezTo>
                      <a:pt x="66675" y="229553"/>
                      <a:pt x="72390" y="203835"/>
                      <a:pt x="82868" y="180023"/>
                    </a:cubicBezTo>
                    <a:lnTo>
                      <a:pt x="114300" y="180023"/>
                    </a:lnTo>
                    <a:cubicBezTo>
                      <a:pt x="101918" y="202883"/>
                      <a:pt x="95250" y="228600"/>
                      <a:pt x="95250" y="256223"/>
                    </a:cubicBezTo>
                    <a:cubicBezTo>
                      <a:pt x="95250" y="295275"/>
                      <a:pt x="109538" y="333375"/>
                      <a:pt x="136208" y="362903"/>
                    </a:cubicBezTo>
                    <a:cubicBezTo>
                      <a:pt x="143828" y="371475"/>
                      <a:pt x="152400" y="379095"/>
                      <a:pt x="160973" y="385763"/>
                    </a:cubicBezTo>
                    <a:cubicBezTo>
                      <a:pt x="150495" y="388620"/>
                      <a:pt x="141923" y="393383"/>
                      <a:pt x="133350" y="400050"/>
                    </a:cubicBezTo>
                    <a:cubicBezTo>
                      <a:pt x="108585" y="378143"/>
                      <a:pt x="88583" y="350520"/>
                      <a:pt x="78105" y="319088"/>
                    </a:cubicBezTo>
                    <a:cubicBezTo>
                      <a:pt x="76200" y="314325"/>
                      <a:pt x="70485" y="311468"/>
                      <a:pt x="65723" y="313373"/>
                    </a:cubicBezTo>
                    <a:cubicBezTo>
                      <a:pt x="60960" y="315278"/>
                      <a:pt x="58103" y="320993"/>
                      <a:pt x="60007" y="325755"/>
                    </a:cubicBezTo>
                    <a:cubicBezTo>
                      <a:pt x="72390" y="359093"/>
                      <a:pt x="92393" y="389573"/>
                      <a:pt x="119063" y="413385"/>
                    </a:cubicBezTo>
                    <a:cubicBezTo>
                      <a:pt x="102870" y="432435"/>
                      <a:pt x="94298" y="458153"/>
                      <a:pt x="94298" y="485775"/>
                    </a:cubicBezTo>
                    <a:lnTo>
                      <a:pt x="94298" y="533400"/>
                    </a:lnTo>
                    <a:cubicBezTo>
                      <a:pt x="94298" y="539115"/>
                      <a:pt x="98108" y="542925"/>
                      <a:pt x="103823" y="542925"/>
                    </a:cubicBezTo>
                    <a:lnTo>
                      <a:pt x="389573" y="542925"/>
                    </a:lnTo>
                    <a:cubicBezTo>
                      <a:pt x="395288" y="542925"/>
                      <a:pt x="399098" y="539115"/>
                      <a:pt x="399098" y="533400"/>
                    </a:cubicBezTo>
                    <a:lnTo>
                      <a:pt x="399098" y="523875"/>
                    </a:lnTo>
                    <a:lnTo>
                      <a:pt x="541973" y="523875"/>
                    </a:lnTo>
                    <a:cubicBezTo>
                      <a:pt x="547688" y="523875"/>
                      <a:pt x="551498" y="520065"/>
                      <a:pt x="551498" y="514350"/>
                    </a:cubicBezTo>
                    <a:cubicBezTo>
                      <a:pt x="550545" y="457200"/>
                      <a:pt x="514350" y="414338"/>
                      <a:pt x="461963" y="410528"/>
                    </a:cubicBezTo>
                    <a:close/>
                    <a:moveTo>
                      <a:pt x="398145" y="391478"/>
                    </a:moveTo>
                    <a:cubicBezTo>
                      <a:pt x="361950" y="391478"/>
                      <a:pt x="331470" y="333375"/>
                      <a:pt x="331470" y="296228"/>
                    </a:cubicBezTo>
                    <a:cubicBezTo>
                      <a:pt x="331470" y="276225"/>
                      <a:pt x="340995" y="258128"/>
                      <a:pt x="355283" y="245745"/>
                    </a:cubicBezTo>
                    <a:cubicBezTo>
                      <a:pt x="355283" y="245745"/>
                      <a:pt x="356235" y="244793"/>
                      <a:pt x="356235" y="244793"/>
                    </a:cubicBezTo>
                    <a:cubicBezTo>
                      <a:pt x="367665" y="235268"/>
                      <a:pt x="381953" y="229553"/>
                      <a:pt x="398145" y="229553"/>
                    </a:cubicBezTo>
                    <a:cubicBezTo>
                      <a:pt x="418148" y="229553"/>
                      <a:pt x="436245" y="238125"/>
                      <a:pt x="448628" y="253365"/>
                    </a:cubicBezTo>
                    <a:cubicBezTo>
                      <a:pt x="459105" y="265748"/>
                      <a:pt x="464820" y="280988"/>
                      <a:pt x="464820" y="296228"/>
                    </a:cubicBezTo>
                    <a:cubicBezTo>
                      <a:pt x="464820" y="332423"/>
                      <a:pt x="434340" y="391478"/>
                      <a:pt x="398145" y="391478"/>
                    </a:cubicBezTo>
                    <a:close/>
                    <a:moveTo>
                      <a:pt x="362903" y="403860"/>
                    </a:moveTo>
                    <a:cubicBezTo>
                      <a:pt x="346710" y="390525"/>
                      <a:pt x="326708" y="381953"/>
                      <a:pt x="302895" y="381953"/>
                    </a:cubicBezTo>
                    <a:cubicBezTo>
                      <a:pt x="290513" y="381953"/>
                      <a:pt x="282893" y="378143"/>
                      <a:pt x="278130" y="371475"/>
                    </a:cubicBezTo>
                    <a:cubicBezTo>
                      <a:pt x="294323" y="360998"/>
                      <a:pt x="306705" y="343853"/>
                      <a:pt x="316230" y="324803"/>
                    </a:cubicBezTo>
                    <a:cubicBezTo>
                      <a:pt x="323850" y="353378"/>
                      <a:pt x="341948" y="383858"/>
                      <a:pt x="365760" y="400050"/>
                    </a:cubicBezTo>
                    <a:cubicBezTo>
                      <a:pt x="364808" y="401003"/>
                      <a:pt x="363855" y="401955"/>
                      <a:pt x="362903" y="403860"/>
                    </a:cubicBezTo>
                    <a:close/>
                    <a:moveTo>
                      <a:pt x="189548" y="311468"/>
                    </a:moveTo>
                    <a:cubicBezTo>
                      <a:pt x="189548" y="310515"/>
                      <a:pt x="188595" y="309563"/>
                      <a:pt x="188595" y="308610"/>
                    </a:cubicBezTo>
                    <a:cubicBezTo>
                      <a:pt x="182880" y="294323"/>
                      <a:pt x="179070" y="279083"/>
                      <a:pt x="179070" y="266700"/>
                    </a:cubicBezTo>
                    <a:cubicBezTo>
                      <a:pt x="179070" y="229553"/>
                      <a:pt x="208598" y="200025"/>
                      <a:pt x="245745" y="200025"/>
                    </a:cubicBezTo>
                    <a:cubicBezTo>
                      <a:pt x="282893" y="200025"/>
                      <a:pt x="312420" y="229553"/>
                      <a:pt x="312420" y="266700"/>
                    </a:cubicBezTo>
                    <a:cubicBezTo>
                      <a:pt x="312420" y="303848"/>
                      <a:pt x="281940" y="361950"/>
                      <a:pt x="245745" y="361950"/>
                    </a:cubicBezTo>
                    <a:cubicBezTo>
                      <a:pt x="222885" y="362903"/>
                      <a:pt x="201930" y="338138"/>
                      <a:pt x="189548" y="311468"/>
                    </a:cubicBezTo>
                    <a:close/>
                    <a:moveTo>
                      <a:pt x="328613" y="245745"/>
                    </a:moveTo>
                    <a:cubicBezTo>
                      <a:pt x="319088" y="208598"/>
                      <a:pt x="285750" y="180975"/>
                      <a:pt x="245745" y="180975"/>
                    </a:cubicBezTo>
                    <a:cubicBezTo>
                      <a:pt x="224790" y="180975"/>
                      <a:pt x="204788" y="188595"/>
                      <a:pt x="190500" y="201930"/>
                    </a:cubicBezTo>
                    <a:cubicBezTo>
                      <a:pt x="206693" y="182880"/>
                      <a:pt x="230505" y="170498"/>
                      <a:pt x="257175" y="170498"/>
                    </a:cubicBezTo>
                    <a:cubicBezTo>
                      <a:pt x="296228" y="170498"/>
                      <a:pt x="329565" y="197168"/>
                      <a:pt x="340043" y="233363"/>
                    </a:cubicBezTo>
                    <a:cubicBezTo>
                      <a:pt x="335280" y="237173"/>
                      <a:pt x="332423" y="241935"/>
                      <a:pt x="328613" y="245745"/>
                    </a:cubicBezTo>
                    <a:close/>
                    <a:moveTo>
                      <a:pt x="98108" y="123825"/>
                    </a:moveTo>
                    <a:cubicBezTo>
                      <a:pt x="101918" y="120015"/>
                      <a:pt x="101918" y="114300"/>
                      <a:pt x="98108" y="110490"/>
                    </a:cubicBezTo>
                    <a:lnTo>
                      <a:pt x="50482" y="62865"/>
                    </a:lnTo>
                    <a:cubicBezTo>
                      <a:pt x="46673" y="59055"/>
                      <a:pt x="46673" y="53340"/>
                      <a:pt x="50482" y="49530"/>
                    </a:cubicBezTo>
                    <a:cubicBezTo>
                      <a:pt x="54293" y="45720"/>
                      <a:pt x="60007" y="45720"/>
                      <a:pt x="63818" y="49530"/>
                    </a:cubicBezTo>
                    <a:lnTo>
                      <a:pt x="111442" y="97155"/>
                    </a:lnTo>
                    <a:cubicBezTo>
                      <a:pt x="113348" y="99060"/>
                      <a:pt x="115253" y="100013"/>
                      <a:pt x="118110" y="100013"/>
                    </a:cubicBezTo>
                    <a:cubicBezTo>
                      <a:pt x="120967" y="100013"/>
                      <a:pt x="122873" y="99060"/>
                      <a:pt x="124778" y="97155"/>
                    </a:cubicBezTo>
                    <a:lnTo>
                      <a:pt x="155258" y="66675"/>
                    </a:lnTo>
                    <a:cubicBezTo>
                      <a:pt x="159068" y="67628"/>
                      <a:pt x="161925" y="71438"/>
                      <a:pt x="161925" y="76200"/>
                    </a:cubicBezTo>
                    <a:lnTo>
                      <a:pt x="161925" y="152400"/>
                    </a:lnTo>
                    <a:cubicBezTo>
                      <a:pt x="161925" y="158115"/>
                      <a:pt x="157163" y="161925"/>
                      <a:pt x="152400" y="161925"/>
                    </a:cubicBezTo>
                    <a:lnTo>
                      <a:pt x="78105" y="161925"/>
                    </a:lnTo>
                    <a:cubicBezTo>
                      <a:pt x="74295" y="161925"/>
                      <a:pt x="70485" y="159068"/>
                      <a:pt x="68580" y="155258"/>
                    </a:cubicBezTo>
                    <a:lnTo>
                      <a:pt x="98108" y="123825"/>
                    </a:lnTo>
                    <a:close/>
                    <a:moveTo>
                      <a:pt x="187643" y="381000"/>
                    </a:moveTo>
                    <a:cubicBezTo>
                      <a:pt x="173355" y="373380"/>
                      <a:pt x="160973" y="362903"/>
                      <a:pt x="149543" y="350520"/>
                    </a:cubicBezTo>
                    <a:cubicBezTo>
                      <a:pt x="126683" y="324803"/>
                      <a:pt x="113348" y="290513"/>
                      <a:pt x="113348" y="256223"/>
                    </a:cubicBezTo>
                    <a:cubicBezTo>
                      <a:pt x="113348" y="228600"/>
                      <a:pt x="120967" y="202883"/>
                      <a:pt x="135255" y="180023"/>
                    </a:cubicBezTo>
                    <a:lnTo>
                      <a:pt x="151448" y="180023"/>
                    </a:lnTo>
                    <a:cubicBezTo>
                      <a:pt x="167640" y="180023"/>
                      <a:pt x="180023" y="166688"/>
                      <a:pt x="180023" y="151448"/>
                    </a:cubicBezTo>
                    <a:lnTo>
                      <a:pt x="180023" y="81915"/>
                    </a:lnTo>
                    <a:cubicBezTo>
                      <a:pt x="203835" y="71438"/>
                      <a:pt x="229553" y="65723"/>
                      <a:pt x="256223" y="65723"/>
                    </a:cubicBezTo>
                    <a:cubicBezTo>
                      <a:pt x="350520" y="65723"/>
                      <a:pt x="428625" y="133350"/>
                      <a:pt x="443865" y="223838"/>
                    </a:cubicBezTo>
                    <a:cubicBezTo>
                      <a:pt x="434340" y="217170"/>
                      <a:pt x="422910" y="213360"/>
                      <a:pt x="411480" y="211455"/>
                    </a:cubicBezTo>
                    <a:cubicBezTo>
                      <a:pt x="404813" y="186690"/>
                      <a:pt x="391478" y="163830"/>
                      <a:pt x="373380" y="144780"/>
                    </a:cubicBezTo>
                    <a:cubicBezTo>
                      <a:pt x="369570" y="140970"/>
                      <a:pt x="363855" y="140970"/>
                      <a:pt x="360045" y="144780"/>
                    </a:cubicBezTo>
                    <a:cubicBezTo>
                      <a:pt x="356235" y="148590"/>
                      <a:pt x="356235" y="154305"/>
                      <a:pt x="360045" y="158115"/>
                    </a:cubicBezTo>
                    <a:cubicBezTo>
                      <a:pt x="374333" y="173355"/>
                      <a:pt x="384810" y="191453"/>
                      <a:pt x="391478" y="210503"/>
                    </a:cubicBezTo>
                    <a:cubicBezTo>
                      <a:pt x="378143" y="211455"/>
                      <a:pt x="365760" y="215265"/>
                      <a:pt x="355283" y="221933"/>
                    </a:cubicBezTo>
                    <a:cubicBezTo>
                      <a:pt x="340995" y="180975"/>
                      <a:pt x="300990" y="151448"/>
                      <a:pt x="256223" y="151448"/>
                    </a:cubicBezTo>
                    <a:cubicBezTo>
                      <a:pt x="198120" y="151448"/>
                      <a:pt x="151448" y="198120"/>
                      <a:pt x="151448" y="256223"/>
                    </a:cubicBezTo>
                    <a:cubicBezTo>
                      <a:pt x="151448" y="278130"/>
                      <a:pt x="158115" y="300038"/>
                      <a:pt x="171450" y="317183"/>
                    </a:cubicBezTo>
                    <a:cubicBezTo>
                      <a:pt x="180975" y="339090"/>
                      <a:pt x="195263" y="359093"/>
                      <a:pt x="213360" y="370523"/>
                    </a:cubicBezTo>
                    <a:cubicBezTo>
                      <a:pt x="208598" y="377190"/>
                      <a:pt x="200978" y="381000"/>
                      <a:pt x="188595" y="381000"/>
                    </a:cubicBezTo>
                    <a:cubicBezTo>
                      <a:pt x="188595" y="381953"/>
                      <a:pt x="188595" y="381953"/>
                      <a:pt x="187643" y="381000"/>
                    </a:cubicBezTo>
                    <a:cubicBezTo>
                      <a:pt x="187643" y="381953"/>
                      <a:pt x="187643" y="381953"/>
                      <a:pt x="187643" y="381000"/>
                    </a:cubicBezTo>
                    <a:close/>
                    <a:moveTo>
                      <a:pt x="379095" y="524828"/>
                    </a:moveTo>
                    <a:lnTo>
                      <a:pt x="112395" y="524828"/>
                    </a:lnTo>
                    <a:lnTo>
                      <a:pt x="112395" y="486728"/>
                    </a:lnTo>
                    <a:cubicBezTo>
                      <a:pt x="112395" y="459105"/>
                      <a:pt x="121920" y="435293"/>
                      <a:pt x="139065" y="420053"/>
                    </a:cubicBezTo>
                    <a:cubicBezTo>
                      <a:pt x="152400" y="407670"/>
                      <a:pt x="169545" y="401003"/>
                      <a:pt x="188595" y="401003"/>
                    </a:cubicBezTo>
                    <a:cubicBezTo>
                      <a:pt x="213360" y="401003"/>
                      <a:pt x="224790" y="389573"/>
                      <a:pt x="230505" y="380048"/>
                    </a:cubicBezTo>
                    <a:cubicBezTo>
                      <a:pt x="235268" y="381953"/>
                      <a:pt x="240030" y="381953"/>
                      <a:pt x="245745" y="381953"/>
                    </a:cubicBezTo>
                    <a:cubicBezTo>
                      <a:pt x="250508" y="381953"/>
                      <a:pt x="256223" y="381000"/>
                      <a:pt x="260985" y="380048"/>
                    </a:cubicBezTo>
                    <a:cubicBezTo>
                      <a:pt x="266700" y="390525"/>
                      <a:pt x="279083" y="401003"/>
                      <a:pt x="302895" y="401003"/>
                    </a:cubicBezTo>
                    <a:cubicBezTo>
                      <a:pt x="346710" y="401003"/>
                      <a:pt x="379095" y="437198"/>
                      <a:pt x="379095" y="486728"/>
                    </a:cubicBezTo>
                    <a:lnTo>
                      <a:pt x="379095" y="524828"/>
                    </a:lnTo>
                    <a:close/>
                    <a:moveTo>
                      <a:pt x="398145" y="505778"/>
                    </a:moveTo>
                    <a:lnTo>
                      <a:pt x="398145" y="486728"/>
                    </a:lnTo>
                    <a:cubicBezTo>
                      <a:pt x="398145" y="459105"/>
                      <a:pt x="389573" y="435293"/>
                      <a:pt x="376238" y="417195"/>
                    </a:cubicBezTo>
                    <a:lnTo>
                      <a:pt x="376238" y="417195"/>
                    </a:lnTo>
                    <a:cubicBezTo>
                      <a:pt x="379095" y="414338"/>
                      <a:pt x="381000" y="411480"/>
                      <a:pt x="382905" y="407670"/>
                    </a:cubicBezTo>
                    <a:cubicBezTo>
                      <a:pt x="387668" y="409575"/>
                      <a:pt x="392430" y="410528"/>
                      <a:pt x="398145" y="410528"/>
                    </a:cubicBezTo>
                    <a:cubicBezTo>
                      <a:pt x="402908" y="410528"/>
                      <a:pt x="408623" y="409575"/>
                      <a:pt x="413385" y="408623"/>
                    </a:cubicBezTo>
                    <a:cubicBezTo>
                      <a:pt x="419100" y="419100"/>
                      <a:pt x="431483" y="429578"/>
                      <a:pt x="455295" y="429578"/>
                    </a:cubicBezTo>
                    <a:cubicBezTo>
                      <a:pt x="496253" y="429578"/>
                      <a:pt x="527685" y="461010"/>
                      <a:pt x="531495" y="505778"/>
                    </a:cubicBezTo>
                    <a:lnTo>
                      <a:pt x="398145" y="5057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184A9BE-B557-4E79-B694-08192A09410C}"/>
                  </a:ext>
                </a:extLst>
              </p:cNvPr>
              <p:cNvSpPr/>
              <p:nvPr/>
            </p:nvSpPr>
            <p:spPr>
              <a:xfrm>
                <a:off x="3966252" y="4835207"/>
                <a:ext cx="95640" cy="40004"/>
              </a:xfrm>
              <a:custGeom>
                <a:avLst/>
                <a:gdLst>
                  <a:gd name="connsiteX0" fmla="*/ 9525 w 95640"/>
                  <a:gd name="connsiteY0" fmla="*/ 20002 h 40004"/>
                  <a:gd name="connsiteX1" fmla="*/ 80962 w 95640"/>
                  <a:gd name="connsiteY1" fmla="*/ 39052 h 40004"/>
                  <a:gd name="connsiteX2" fmla="*/ 85725 w 95640"/>
                  <a:gd name="connsiteY2" fmla="*/ 40005 h 40004"/>
                  <a:gd name="connsiteX3" fmla="*/ 94298 w 95640"/>
                  <a:gd name="connsiteY3" fmla="*/ 35243 h 40004"/>
                  <a:gd name="connsiteX4" fmla="*/ 90487 w 95640"/>
                  <a:gd name="connsiteY4" fmla="*/ 21908 h 40004"/>
                  <a:gd name="connsiteX5" fmla="*/ 9525 w 95640"/>
                  <a:gd name="connsiteY5" fmla="*/ 0 h 40004"/>
                  <a:gd name="connsiteX6" fmla="*/ 0 w 95640"/>
                  <a:gd name="connsiteY6" fmla="*/ 9525 h 40004"/>
                  <a:gd name="connsiteX7" fmla="*/ 9525 w 95640"/>
                  <a:gd name="connsiteY7" fmla="*/ 20002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640" h="40004">
                    <a:moveTo>
                      <a:pt x="9525" y="20002"/>
                    </a:moveTo>
                    <a:cubicBezTo>
                      <a:pt x="34290" y="20002"/>
                      <a:pt x="59055" y="26670"/>
                      <a:pt x="80962" y="39052"/>
                    </a:cubicBezTo>
                    <a:cubicBezTo>
                      <a:pt x="82867" y="40005"/>
                      <a:pt x="83820" y="40005"/>
                      <a:pt x="85725" y="40005"/>
                    </a:cubicBezTo>
                    <a:cubicBezTo>
                      <a:pt x="88583" y="40005"/>
                      <a:pt x="92392" y="38100"/>
                      <a:pt x="94298" y="35243"/>
                    </a:cubicBezTo>
                    <a:cubicBezTo>
                      <a:pt x="97155" y="30480"/>
                      <a:pt x="95250" y="24765"/>
                      <a:pt x="90487" y="21908"/>
                    </a:cubicBezTo>
                    <a:cubicBezTo>
                      <a:pt x="65723" y="7620"/>
                      <a:pt x="3810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20002"/>
                      <a:pt x="9525" y="200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FF4D7FA-BFE2-43C4-8B45-1966720AF018}"/>
                  </a:ext>
                </a:extLst>
              </p:cNvPr>
              <p:cNvSpPr/>
              <p:nvPr/>
            </p:nvSpPr>
            <p:spPr>
              <a:xfrm>
                <a:off x="4197709" y="4722812"/>
                <a:ext cx="53339" cy="53340"/>
              </a:xfrm>
              <a:custGeom>
                <a:avLst/>
                <a:gdLst>
                  <a:gd name="connsiteX0" fmla="*/ 2858 w 53339"/>
                  <a:gd name="connsiteY0" fmla="*/ 50483 h 53340"/>
                  <a:gd name="connsiteX1" fmla="*/ 9525 w 53339"/>
                  <a:gd name="connsiteY1" fmla="*/ 53340 h 53340"/>
                  <a:gd name="connsiteX2" fmla="*/ 16192 w 53339"/>
                  <a:gd name="connsiteY2" fmla="*/ 50483 h 53340"/>
                  <a:gd name="connsiteX3" fmla="*/ 26670 w 53339"/>
                  <a:gd name="connsiteY3" fmla="*/ 40005 h 53340"/>
                  <a:gd name="connsiteX4" fmla="*/ 37147 w 53339"/>
                  <a:gd name="connsiteY4" fmla="*/ 50483 h 53340"/>
                  <a:gd name="connsiteX5" fmla="*/ 43815 w 53339"/>
                  <a:gd name="connsiteY5" fmla="*/ 53340 h 53340"/>
                  <a:gd name="connsiteX6" fmla="*/ 50483 w 53339"/>
                  <a:gd name="connsiteY6" fmla="*/ 50483 h 53340"/>
                  <a:gd name="connsiteX7" fmla="*/ 50483 w 53339"/>
                  <a:gd name="connsiteY7" fmla="*/ 37148 h 53340"/>
                  <a:gd name="connsiteX8" fmla="*/ 40005 w 53339"/>
                  <a:gd name="connsiteY8" fmla="*/ 26670 h 53340"/>
                  <a:gd name="connsiteX9" fmla="*/ 50483 w 53339"/>
                  <a:gd name="connsiteY9" fmla="*/ 16192 h 53340"/>
                  <a:gd name="connsiteX10" fmla="*/ 50483 w 53339"/>
                  <a:gd name="connsiteY10" fmla="*/ 2857 h 53340"/>
                  <a:gd name="connsiteX11" fmla="*/ 37147 w 53339"/>
                  <a:gd name="connsiteY11" fmla="*/ 2857 h 53340"/>
                  <a:gd name="connsiteX12" fmla="*/ 26670 w 53339"/>
                  <a:gd name="connsiteY12" fmla="*/ 13335 h 53340"/>
                  <a:gd name="connsiteX13" fmla="*/ 16192 w 53339"/>
                  <a:gd name="connsiteY13" fmla="*/ 2857 h 53340"/>
                  <a:gd name="connsiteX14" fmla="*/ 2858 w 53339"/>
                  <a:gd name="connsiteY14" fmla="*/ 2857 h 53340"/>
                  <a:gd name="connsiteX15" fmla="*/ 2858 w 53339"/>
                  <a:gd name="connsiteY15" fmla="*/ 16192 h 53340"/>
                  <a:gd name="connsiteX16" fmla="*/ 13335 w 53339"/>
                  <a:gd name="connsiteY16" fmla="*/ 26670 h 53340"/>
                  <a:gd name="connsiteX17" fmla="*/ 2858 w 53339"/>
                  <a:gd name="connsiteY17" fmla="*/ 37148 h 53340"/>
                  <a:gd name="connsiteX18" fmla="*/ 2858 w 53339"/>
                  <a:gd name="connsiteY18" fmla="*/ 50483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3339" h="53340">
                    <a:moveTo>
                      <a:pt x="2858" y="50483"/>
                    </a:moveTo>
                    <a:cubicBezTo>
                      <a:pt x="4763" y="52388"/>
                      <a:pt x="7620" y="53340"/>
                      <a:pt x="9525" y="53340"/>
                    </a:cubicBezTo>
                    <a:cubicBezTo>
                      <a:pt x="11430" y="53340"/>
                      <a:pt x="14288" y="52388"/>
                      <a:pt x="16192" y="50483"/>
                    </a:cubicBezTo>
                    <a:lnTo>
                      <a:pt x="26670" y="40005"/>
                    </a:lnTo>
                    <a:lnTo>
                      <a:pt x="37147" y="50483"/>
                    </a:lnTo>
                    <a:cubicBezTo>
                      <a:pt x="39053" y="52388"/>
                      <a:pt x="41910" y="53340"/>
                      <a:pt x="43815" y="53340"/>
                    </a:cubicBezTo>
                    <a:cubicBezTo>
                      <a:pt x="45720" y="53340"/>
                      <a:pt x="48578" y="52388"/>
                      <a:pt x="50483" y="50483"/>
                    </a:cubicBezTo>
                    <a:cubicBezTo>
                      <a:pt x="54292" y="46673"/>
                      <a:pt x="54292" y="40958"/>
                      <a:pt x="50483" y="37148"/>
                    </a:cubicBezTo>
                    <a:lnTo>
                      <a:pt x="40005" y="26670"/>
                    </a:lnTo>
                    <a:lnTo>
                      <a:pt x="50483" y="16192"/>
                    </a:lnTo>
                    <a:cubicBezTo>
                      <a:pt x="54292" y="12382"/>
                      <a:pt x="54292" y="6668"/>
                      <a:pt x="50483" y="2857"/>
                    </a:cubicBezTo>
                    <a:cubicBezTo>
                      <a:pt x="46672" y="-952"/>
                      <a:pt x="40958" y="-952"/>
                      <a:pt x="37147" y="2857"/>
                    </a:cubicBezTo>
                    <a:lnTo>
                      <a:pt x="26670" y="13335"/>
                    </a:lnTo>
                    <a:lnTo>
                      <a:pt x="16192" y="2857"/>
                    </a:lnTo>
                    <a:cubicBezTo>
                      <a:pt x="12383" y="-952"/>
                      <a:pt x="6667" y="-952"/>
                      <a:pt x="2858" y="2857"/>
                    </a:cubicBezTo>
                    <a:cubicBezTo>
                      <a:pt x="-953" y="6668"/>
                      <a:pt x="-953" y="12382"/>
                      <a:pt x="2858" y="16192"/>
                    </a:cubicBezTo>
                    <a:lnTo>
                      <a:pt x="13335" y="26670"/>
                    </a:lnTo>
                    <a:lnTo>
                      <a:pt x="2858" y="37148"/>
                    </a:lnTo>
                    <a:cubicBezTo>
                      <a:pt x="-953" y="40958"/>
                      <a:pt x="-953" y="46673"/>
                      <a:pt x="2858" y="504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F0C78C7-7255-41BC-B281-3AE72BE656A4}"/>
                  </a:ext>
                </a:extLst>
              </p:cNvPr>
              <p:cNvSpPr/>
              <p:nvPr/>
            </p:nvSpPr>
            <p:spPr>
              <a:xfrm>
                <a:off x="3690027" y="5169535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8100 h 76200"/>
                  <a:gd name="connsiteX2" fmla="*/ 38100 w 76200"/>
                  <a:gd name="connsiteY2" fmla="*/ 76200 h 76200"/>
                  <a:gd name="connsiteX3" fmla="*/ 76200 w 76200"/>
                  <a:gd name="connsiteY3" fmla="*/ 38100 h 76200"/>
                  <a:gd name="connsiteX4" fmla="*/ 38100 w 76200"/>
                  <a:gd name="connsiteY4" fmla="*/ 0 h 76200"/>
                  <a:gd name="connsiteX5" fmla="*/ 38100 w 76200"/>
                  <a:gd name="connsiteY5" fmla="*/ 57150 h 76200"/>
                  <a:gd name="connsiteX6" fmla="*/ 19050 w 76200"/>
                  <a:gd name="connsiteY6" fmla="*/ 38100 h 76200"/>
                  <a:gd name="connsiteX7" fmla="*/ 38100 w 76200"/>
                  <a:gd name="connsiteY7" fmla="*/ 19050 h 76200"/>
                  <a:gd name="connsiteX8" fmla="*/ 57150 w 76200"/>
                  <a:gd name="connsiteY8" fmla="*/ 38100 h 76200"/>
                  <a:gd name="connsiteX9" fmla="*/ 38100 w 76200"/>
                  <a:gd name="connsiteY9" fmla="*/ 5715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7145" y="0"/>
                      <a:pt x="0" y="17145"/>
                      <a:pt x="0" y="38100"/>
                    </a:cubicBezTo>
                    <a:cubicBezTo>
                      <a:pt x="0" y="59055"/>
                      <a:pt x="17145" y="76200"/>
                      <a:pt x="38100" y="76200"/>
                    </a:cubicBezTo>
                    <a:cubicBezTo>
                      <a:pt x="59055" y="76200"/>
                      <a:pt x="76200" y="59055"/>
                      <a:pt x="76200" y="38100"/>
                    </a:cubicBezTo>
                    <a:cubicBezTo>
                      <a:pt x="76200" y="17145"/>
                      <a:pt x="59055" y="0"/>
                      <a:pt x="38100" y="0"/>
                    </a:cubicBezTo>
                    <a:close/>
                    <a:moveTo>
                      <a:pt x="38100" y="57150"/>
                    </a:moveTo>
                    <a:cubicBezTo>
                      <a:pt x="27623" y="57150"/>
                      <a:pt x="19050" y="48577"/>
                      <a:pt x="19050" y="38100"/>
                    </a:cubicBezTo>
                    <a:cubicBezTo>
                      <a:pt x="19050" y="27622"/>
                      <a:pt x="27623" y="19050"/>
                      <a:pt x="38100" y="19050"/>
                    </a:cubicBezTo>
                    <a:cubicBezTo>
                      <a:pt x="48577" y="19050"/>
                      <a:pt x="57150" y="27622"/>
                      <a:pt x="57150" y="38100"/>
                    </a:cubicBezTo>
                    <a:cubicBezTo>
                      <a:pt x="57150" y="48577"/>
                      <a:pt x="48577" y="57150"/>
                      <a:pt x="38100" y="571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013E737-B8B7-4587-BBA0-C46571ADE5F3}"/>
                  </a:ext>
                </a:extLst>
              </p:cNvPr>
              <p:cNvSpPr/>
              <p:nvPr/>
            </p:nvSpPr>
            <p:spPr>
              <a:xfrm>
                <a:off x="3954821" y="5171439"/>
                <a:ext cx="19050" cy="66675"/>
              </a:xfrm>
              <a:custGeom>
                <a:avLst/>
                <a:gdLst>
                  <a:gd name="connsiteX0" fmla="*/ 9525 w 19050"/>
                  <a:gd name="connsiteY0" fmla="*/ 0 h 66675"/>
                  <a:gd name="connsiteX1" fmla="*/ 0 w 19050"/>
                  <a:gd name="connsiteY1" fmla="*/ 9525 h 66675"/>
                  <a:gd name="connsiteX2" fmla="*/ 0 w 19050"/>
                  <a:gd name="connsiteY2" fmla="*/ 49530 h 66675"/>
                  <a:gd name="connsiteX3" fmla="*/ 9525 w 19050"/>
                  <a:gd name="connsiteY3" fmla="*/ 66675 h 66675"/>
                  <a:gd name="connsiteX4" fmla="*/ 19050 w 19050"/>
                  <a:gd name="connsiteY4" fmla="*/ 49530 h 66675"/>
                  <a:gd name="connsiteX5" fmla="*/ 19050 w 19050"/>
                  <a:gd name="connsiteY5" fmla="*/ 9525 h 66675"/>
                  <a:gd name="connsiteX6" fmla="*/ 9525 w 19050"/>
                  <a:gd name="connsiteY6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66675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49530"/>
                    </a:lnTo>
                    <a:lnTo>
                      <a:pt x="9525" y="66675"/>
                    </a:lnTo>
                    <a:lnTo>
                      <a:pt x="19050" y="49530"/>
                    </a:ln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43FC666-B39C-4D43-ACD4-665C03B0C4C0}"/>
              </a:ext>
            </a:extLst>
          </p:cNvPr>
          <p:cNvGrpSpPr/>
          <p:nvPr/>
        </p:nvGrpSpPr>
        <p:grpSpPr>
          <a:xfrm>
            <a:off x="2999180" y="3349509"/>
            <a:ext cx="534352" cy="539114"/>
            <a:chOff x="3007889" y="3884977"/>
            <a:chExt cx="534352" cy="539114"/>
          </a:xfrm>
        </p:grpSpPr>
        <p:grpSp>
          <p:nvGrpSpPr>
            <p:cNvPr id="69" name="Graphic 12">
              <a:extLst>
                <a:ext uri="{FF2B5EF4-FFF2-40B4-BE49-F238E27FC236}">
                  <a16:creationId xmlns:a16="http://schemas.microsoft.com/office/drawing/2014/main" id="{4B487414-B5EB-4F7D-96F9-0953C653CE0B}"/>
                </a:ext>
              </a:extLst>
            </p:cNvPr>
            <p:cNvGrpSpPr/>
            <p:nvPr/>
          </p:nvGrpSpPr>
          <p:grpSpPr>
            <a:xfrm>
              <a:off x="3018366" y="3921172"/>
              <a:ext cx="485775" cy="466725"/>
              <a:chOff x="2565692" y="3680459"/>
              <a:chExt cx="485775" cy="466725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4BEC443E-6164-4913-BB1B-0B8B1E857EB0}"/>
                  </a:ext>
                </a:extLst>
              </p:cNvPr>
              <p:cNvSpPr/>
              <p:nvPr/>
            </p:nvSpPr>
            <p:spPr>
              <a:xfrm>
                <a:off x="2630653" y="3680459"/>
                <a:ext cx="419671" cy="127634"/>
              </a:xfrm>
              <a:custGeom>
                <a:avLst/>
                <a:gdLst>
                  <a:gd name="connsiteX0" fmla="*/ 78867 w 419671"/>
                  <a:gd name="connsiteY0" fmla="*/ 80010 h 127634"/>
                  <a:gd name="connsiteX1" fmla="*/ 78867 w 419671"/>
                  <a:gd name="connsiteY1" fmla="*/ 80010 h 127634"/>
                  <a:gd name="connsiteX2" fmla="*/ 145542 w 419671"/>
                  <a:gd name="connsiteY2" fmla="*/ 127635 h 127634"/>
                  <a:gd name="connsiteX3" fmla="*/ 140780 w 419671"/>
                  <a:gd name="connsiteY3" fmla="*/ 98108 h 127634"/>
                  <a:gd name="connsiteX4" fmla="*/ 141732 w 419671"/>
                  <a:gd name="connsiteY4" fmla="*/ 98108 h 127634"/>
                  <a:gd name="connsiteX5" fmla="*/ 145542 w 419671"/>
                  <a:gd name="connsiteY5" fmla="*/ 108585 h 127634"/>
                  <a:gd name="connsiteX6" fmla="*/ 144590 w 419671"/>
                  <a:gd name="connsiteY6" fmla="*/ 97155 h 127634"/>
                  <a:gd name="connsiteX7" fmla="*/ 239840 w 419671"/>
                  <a:gd name="connsiteY7" fmla="*/ 49530 h 127634"/>
                  <a:gd name="connsiteX8" fmla="*/ 278892 w 419671"/>
                  <a:gd name="connsiteY8" fmla="*/ 86678 h 127634"/>
                  <a:gd name="connsiteX9" fmla="*/ 278892 w 419671"/>
                  <a:gd name="connsiteY9" fmla="*/ 87630 h 127634"/>
                  <a:gd name="connsiteX10" fmla="*/ 276035 w 419671"/>
                  <a:gd name="connsiteY10" fmla="*/ 107633 h 127634"/>
                  <a:gd name="connsiteX11" fmla="*/ 283655 w 419671"/>
                  <a:gd name="connsiteY11" fmla="*/ 88583 h 127634"/>
                  <a:gd name="connsiteX12" fmla="*/ 276035 w 419671"/>
                  <a:gd name="connsiteY12" fmla="*/ 125730 h 127634"/>
                  <a:gd name="connsiteX13" fmla="*/ 342710 w 419671"/>
                  <a:gd name="connsiteY13" fmla="*/ 78105 h 127634"/>
                  <a:gd name="connsiteX14" fmla="*/ 342710 w 419671"/>
                  <a:gd name="connsiteY14" fmla="*/ 78105 h 127634"/>
                  <a:gd name="connsiteX15" fmla="*/ 409385 w 419671"/>
                  <a:gd name="connsiteY15" fmla="*/ 125730 h 127634"/>
                  <a:gd name="connsiteX16" fmla="*/ 399860 w 419671"/>
                  <a:gd name="connsiteY16" fmla="*/ 60008 h 127634"/>
                  <a:gd name="connsiteX17" fmla="*/ 390335 w 419671"/>
                  <a:gd name="connsiteY17" fmla="*/ 51435 h 127634"/>
                  <a:gd name="connsiteX18" fmla="*/ 350330 w 419671"/>
                  <a:gd name="connsiteY18" fmla="*/ 30480 h 127634"/>
                  <a:gd name="connsiteX19" fmla="*/ 349377 w 419671"/>
                  <a:gd name="connsiteY19" fmla="*/ 30480 h 127634"/>
                  <a:gd name="connsiteX20" fmla="*/ 341757 w 419671"/>
                  <a:gd name="connsiteY20" fmla="*/ 29528 h 127634"/>
                  <a:gd name="connsiteX21" fmla="*/ 293180 w 419671"/>
                  <a:gd name="connsiteY21" fmla="*/ 51435 h 127634"/>
                  <a:gd name="connsiteX22" fmla="*/ 283655 w 419671"/>
                  <a:gd name="connsiteY22" fmla="*/ 60008 h 127634"/>
                  <a:gd name="connsiteX23" fmla="*/ 282702 w 419671"/>
                  <a:gd name="connsiteY23" fmla="*/ 60960 h 127634"/>
                  <a:gd name="connsiteX24" fmla="*/ 247460 w 419671"/>
                  <a:gd name="connsiteY24" fmla="*/ 10478 h 127634"/>
                  <a:gd name="connsiteX25" fmla="*/ 245554 w 419671"/>
                  <a:gd name="connsiteY25" fmla="*/ 10478 h 127634"/>
                  <a:gd name="connsiteX26" fmla="*/ 209360 w 419671"/>
                  <a:gd name="connsiteY26" fmla="*/ 0 h 127634"/>
                  <a:gd name="connsiteX27" fmla="*/ 182690 w 419671"/>
                  <a:gd name="connsiteY27" fmla="*/ 5715 h 127634"/>
                  <a:gd name="connsiteX28" fmla="*/ 135065 w 419671"/>
                  <a:gd name="connsiteY28" fmla="*/ 61913 h 127634"/>
                  <a:gd name="connsiteX29" fmla="*/ 134112 w 419671"/>
                  <a:gd name="connsiteY29" fmla="*/ 60008 h 127634"/>
                  <a:gd name="connsiteX30" fmla="*/ 124587 w 419671"/>
                  <a:gd name="connsiteY30" fmla="*/ 51435 h 127634"/>
                  <a:gd name="connsiteX31" fmla="*/ 76962 w 419671"/>
                  <a:gd name="connsiteY31" fmla="*/ 29528 h 127634"/>
                  <a:gd name="connsiteX32" fmla="*/ 69342 w 419671"/>
                  <a:gd name="connsiteY32" fmla="*/ 30480 h 127634"/>
                  <a:gd name="connsiteX33" fmla="*/ 68390 w 419671"/>
                  <a:gd name="connsiteY33" fmla="*/ 30480 h 127634"/>
                  <a:gd name="connsiteX34" fmla="*/ 29337 w 419671"/>
                  <a:gd name="connsiteY34" fmla="*/ 51435 h 127634"/>
                  <a:gd name="connsiteX35" fmla="*/ 19812 w 419671"/>
                  <a:gd name="connsiteY35" fmla="*/ 60008 h 127634"/>
                  <a:gd name="connsiteX36" fmla="*/ 10287 w 419671"/>
                  <a:gd name="connsiteY36" fmla="*/ 125730 h 127634"/>
                  <a:gd name="connsiteX37" fmla="*/ 78867 w 419671"/>
                  <a:gd name="connsiteY37" fmla="*/ 80010 h 12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19671" h="127634">
                    <a:moveTo>
                      <a:pt x="78867" y="80010"/>
                    </a:moveTo>
                    <a:lnTo>
                      <a:pt x="78867" y="80010"/>
                    </a:lnTo>
                    <a:cubicBezTo>
                      <a:pt x="78867" y="80010"/>
                      <a:pt x="88392" y="127635"/>
                      <a:pt x="145542" y="127635"/>
                    </a:cubicBezTo>
                    <a:cubicBezTo>
                      <a:pt x="145542" y="127635"/>
                      <a:pt x="145542" y="116205"/>
                      <a:pt x="140780" y="98108"/>
                    </a:cubicBezTo>
                    <a:cubicBezTo>
                      <a:pt x="140780" y="98108"/>
                      <a:pt x="141732" y="98108"/>
                      <a:pt x="141732" y="98108"/>
                    </a:cubicBezTo>
                    <a:cubicBezTo>
                      <a:pt x="144590" y="104775"/>
                      <a:pt x="145542" y="108585"/>
                      <a:pt x="145542" y="108585"/>
                    </a:cubicBezTo>
                    <a:lnTo>
                      <a:pt x="144590" y="97155"/>
                    </a:lnTo>
                    <a:cubicBezTo>
                      <a:pt x="222695" y="94298"/>
                      <a:pt x="239840" y="49530"/>
                      <a:pt x="239840" y="49530"/>
                    </a:cubicBezTo>
                    <a:cubicBezTo>
                      <a:pt x="239840" y="49530"/>
                      <a:pt x="255079" y="80010"/>
                      <a:pt x="278892" y="86678"/>
                    </a:cubicBezTo>
                    <a:cubicBezTo>
                      <a:pt x="278892" y="86678"/>
                      <a:pt x="278892" y="87630"/>
                      <a:pt x="278892" y="87630"/>
                    </a:cubicBezTo>
                    <a:lnTo>
                      <a:pt x="276035" y="107633"/>
                    </a:lnTo>
                    <a:cubicBezTo>
                      <a:pt x="276035" y="107633"/>
                      <a:pt x="277940" y="99060"/>
                      <a:pt x="283655" y="88583"/>
                    </a:cubicBezTo>
                    <a:cubicBezTo>
                      <a:pt x="276035" y="111443"/>
                      <a:pt x="276035" y="125730"/>
                      <a:pt x="276035" y="125730"/>
                    </a:cubicBezTo>
                    <a:cubicBezTo>
                      <a:pt x="333185" y="125730"/>
                      <a:pt x="342710" y="78105"/>
                      <a:pt x="342710" y="78105"/>
                    </a:cubicBezTo>
                    <a:lnTo>
                      <a:pt x="342710" y="78105"/>
                    </a:lnTo>
                    <a:cubicBezTo>
                      <a:pt x="342710" y="78105"/>
                      <a:pt x="352235" y="125730"/>
                      <a:pt x="409385" y="125730"/>
                    </a:cubicBezTo>
                    <a:cubicBezTo>
                      <a:pt x="409385" y="125730"/>
                      <a:pt x="437960" y="97155"/>
                      <a:pt x="399860" y="60008"/>
                    </a:cubicBezTo>
                    <a:cubicBezTo>
                      <a:pt x="397002" y="57150"/>
                      <a:pt x="393192" y="54293"/>
                      <a:pt x="390335" y="51435"/>
                    </a:cubicBezTo>
                    <a:cubicBezTo>
                      <a:pt x="381762" y="40958"/>
                      <a:pt x="369380" y="32385"/>
                      <a:pt x="350330" y="30480"/>
                    </a:cubicBezTo>
                    <a:cubicBezTo>
                      <a:pt x="350330" y="30480"/>
                      <a:pt x="350330" y="30480"/>
                      <a:pt x="349377" y="30480"/>
                    </a:cubicBezTo>
                    <a:cubicBezTo>
                      <a:pt x="346520" y="30480"/>
                      <a:pt x="344615" y="29528"/>
                      <a:pt x="341757" y="29528"/>
                    </a:cubicBezTo>
                    <a:cubicBezTo>
                      <a:pt x="318897" y="29528"/>
                      <a:pt x="303657" y="39053"/>
                      <a:pt x="293180" y="51435"/>
                    </a:cubicBezTo>
                    <a:cubicBezTo>
                      <a:pt x="290322" y="54293"/>
                      <a:pt x="287465" y="57150"/>
                      <a:pt x="283655" y="60008"/>
                    </a:cubicBezTo>
                    <a:cubicBezTo>
                      <a:pt x="283655" y="60008"/>
                      <a:pt x="282702" y="60960"/>
                      <a:pt x="282702" y="60960"/>
                    </a:cubicBezTo>
                    <a:cubicBezTo>
                      <a:pt x="278892" y="40958"/>
                      <a:pt x="269367" y="16193"/>
                      <a:pt x="247460" y="10478"/>
                    </a:cubicBezTo>
                    <a:lnTo>
                      <a:pt x="245554" y="10478"/>
                    </a:lnTo>
                    <a:cubicBezTo>
                      <a:pt x="236029" y="3810"/>
                      <a:pt x="224600" y="0"/>
                      <a:pt x="209360" y="0"/>
                    </a:cubicBezTo>
                    <a:cubicBezTo>
                      <a:pt x="198882" y="0"/>
                      <a:pt x="190310" y="1905"/>
                      <a:pt x="182690" y="5715"/>
                    </a:cubicBezTo>
                    <a:cubicBezTo>
                      <a:pt x="152210" y="15240"/>
                      <a:pt x="139827" y="40958"/>
                      <a:pt x="135065" y="61913"/>
                    </a:cubicBezTo>
                    <a:cubicBezTo>
                      <a:pt x="135065" y="60960"/>
                      <a:pt x="134112" y="60960"/>
                      <a:pt x="134112" y="60008"/>
                    </a:cubicBezTo>
                    <a:cubicBezTo>
                      <a:pt x="131255" y="57150"/>
                      <a:pt x="127445" y="54293"/>
                      <a:pt x="124587" y="51435"/>
                    </a:cubicBezTo>
                    <a:cubicBezTo>
                      <a:pt x="115062" y="39053"/>
                      <a:pt x="99822" y="29528"/>
                      <a:pt x="76962" y="29528"/>
                    </a:cubicBezTo>
                    <a:cubicBezTo>
                      <a:pt x="74105" y="29528"/>
                      <a:pt x="72200" y="29528"/>
                      <a:pt x="69342" y="30480"/>
                    </a:cubicBezTo>
                    <a:cubicBezTo>
                      <a:pt x="69342" y="30480"/>
                      <a:pt x="69342" y="30480"/>
                      <a:pt x="68390" y="30480"/>
                    </a:cubicBezTo>
                    <a:cubicBezTo>
                      <a:pt x="50292" y="32385"/>
                      <a:pt x="37910" y="40958"/>
                      <a:pt x="29337" y="51435"/>
                    </a:cubicBezTo>
                    <a:cubicBezTo>
                      <a:pt x="26480" y="54293"/>
                      <a:pt x="23622" y="57150"/>
                      <a:pt x="19812" y="60008"/>
                    </a:cubicBezTo>
                    <a:cubicBezTo>
                      <a:pt x="-18288" y="98108"/>
                      <a:pt x="10287" y="125730"/>
                      <a:pt x="10287" y="125730"/>
                    </a:cubicBezTo>
                    <a:cubicBezTo>
                      <a:pt x="69342" y="126683"/>
                      <a:pt x="78867" y="80010"/>
                      <a:pt x="78867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BFCB544-24BD-4A98-837C-83E171A7F3FF}"/>
                  </a:ext>
                </a:extLst>
              </p:cNvPr>
              <p:cNvSpPr/>
              <p:nvPr/>
            </p:nvSpPr>
            <p:spPr>
              <a:xfrm>
                <a:off x="2984793" y="3911917"/>
                <a:ext cx="66675" cy="94297"/>
              </a:xfrm>
              <a:custGeom>
                <a:avLst/>
                <a:gdLst>
                  <a:gd name="connsiteX0" fmla="*/ 66675 w 66675"/>
                  <a:gd name="connsiteY0" fmla="*/ 2857 h 94297"/>
                  <a:gd name="connsiteX1" fmla="*/ 45720 w 66675"/>
                  <a:gd name="connsiteY1" fmla="*/ 0 h 94297"/>
                  <a:gd name="connsiteX2" fmla="*/ 12382 w 66675"/>
                  <a:gd name="connsiteY2" fmla="*/ 38100 h 94297"/>
                  <a:gd name="connsiteX3" fmla="*/ 0 w 66675"/>
                  <a:gd name="connsiteY3" fmla="*/ 51435 h 94297"/>
                  <a:gd name="connsiteX4" fmla="*/ 0 w 66675"/>
                  <a:gd name="connsiteY4" fmla="*/ 94297 h 94297"/>
                  <a:gd name="connsiteX5" fmla="*/ 4763 w 66675"/>
                  <a:gd name="connsiteY5" fmla="*/ 94297 h 94297"/>
                  <a:gd name="connsiteX6" fmla="*/ 17145 w 66675"/>
                  <a:gd name="connsiteY6" fmla="*/ 81915 h 94297"/>
                  <a:gd name="connsiteX7" fmla="*/ 18098 w 66675"/>
                  <a:gd name="connsiteY7" fmla="*/ 80963 h 94297"/>
                  <a:gd name="connsiteX8" fmla="*/ 28575 w 66675"/>
                  <a:gd name="connsiteY8" fmla="*/ 68580 h 94297"/>
                  <a:gd name="connsiteX9" fmla="*/ 29527 w 66675"/>
                  <a:gd name="connsiteY9" fmla="*/ 67627 h 94297"/>
                  <a:gd name="connsiteX10" fmla="*/ 39052 w 66675"/>
                  <a:gd name="connsiteY10" fmla="*/ 55245 h 94297"/>
                  <a:gd name="connsiteX11" fmla="*/ 39052 w 66675"/>
                  <a:gd name="connsiteY11" fmla="*/ 55245 h 94297"/>
                  <a:gd name="connsiteX12" fmla="*/ 50482 w 66675"/>
                  <a:gd name="connsiteY12" fmla="*/ 38100 h 94297"/>
                  <a:gd name="connsiteX13" fmla="*/ 50482 w 66675"/>
                  <a:gd name="connsiteY13" fmla="*/ 38100 h 94297"/>
                  <a:gd name="connsiteX14" fmla="*/ 66675 w 66675"/>
                  <a:gd name="connsiteY14" fmla="*/ 2857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675" h="94297">
                    <a:moveTo>
                      <a:pt x="66675" y="2857"/>
                    </a:moveTo>
                    <a:cubicBezTo>
                      <a:pt x="60007" y="952"/>
                      <a:pt x="53340" y="0"/>
                      <a:pt x="45720" y="0"/>
                    </a:cubicBezTo>
                    <a:lnTo>
                      <a:pt x="12382" y="38100"/>
                    </a:lnTo>
                    <a:lnTo>
                      <a:pt x="0" y="51435"/>
                    </a:lnTo>
                    <a:lnTo>
                      <a:pt x="0" y="94297"/>
                    </a:lnTo>
                    <a:lnTo>
                      <a:pt x="4763" y="94297"/>
                    </a:lnTo>
                    <a:cubicBezTo>
                      <a:pt x="9525" y="90488"/>
                      <a:pt x="13335" y="85725"/>
                      <a:pt x="17145" y="81915"/>
                    </a:cubicBezTo>
                    <a:cubicBezTo>
                      <a:pt x="17145" y="81915"/>
                      <a:pt x="18098" y="80963"/>
                      <a:pt x="18098" y="80963"/>
                    </a:cubicBezTo>
                    <a:cubicBezTo>
                      <a:pt x="21907" y="77152"/>
                      <a:pt x="25718" y="72390"/>
                      <a:pt x="28575" y="68580"/>
                    </a:cubicBezTo>
                    <a:cubicBezTo>
                      <a:pt x="28575" y="68580"/>
                      <a:pt x="29527" y="67627"/>
                      <a:pt x="29527" y="67627"/>
                    </a:cubicBezTo>
                    <a:cubicBezTo>
                      <a:pt x="33338" y="63818"/>
                      <a:pt x="36195" y="59055"/>
                      <a:pt x="39052" y="55245"/>
                    </a:cubicBezTo>
                    <a:cubicBezTo>
                      <a:pt x="39052" y="55245"/>
                      <a:pt x="39052" y="55245"/>
                      <a:pt x="39052" y="55245"/>
                    </a:cubicBezTo>
                    <a:cubicBezTo>
                      <a:pt x="42863" y="49530"/>
                      <a:pt x="46673" y="43815"/>
                      <a:pt x="50482" y="38100"/>
                    </a:cubicBezTo>
                    <a:lnTo>
                      <a:pt x="50482" y="38100"/>
                    </a:lnTo>
                    <a:cubicBezTo>
                      <a:pt x="58102" y="23813"/>
                      <a:pt x="63818" y="12382"/>
                      <a:pt x="66675" y="28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03E9656F-1E69-4396-ADC3-39FF7D8B8268}"/>
                  </a:ext>
                </a:extLst>
              </p:cNvPr>
              <p:cNvSpPr/>
              <p:nvPr/>
            </p:nvSpPr>
            <p:spPr>
              <a:xfrm>
                <a:off x="2632368" y="3883342"/>
                <a:ext cx="286702" cy="180022"/>
              </a:xfrm>
              <a:custGeom>
                <a:avLst/>
                <a:gdLst>
                  <a:gd name="connsiteX0" fmla="*/ 219075 w 286702"/>
                  <a:gd name="connsiteY0" fmla="*/ 142875 h 180022"/>
                  <a:gd name="connsiteX1" fmla="*/ 214313 w 286702"/>
                  <a:gd name="connsiteY1" fmla="*/ 97155 h 180022"/>
                  <a:gd name="connsiteX2" fmla="*/ 209550 w 286702"/>
                  <a:gd name="connsiteY2" fmla="*/ 104775 h 180022"/>
                  <a:gd name="connsiteX3" fmla="*/ 173355 w 286702"/>
                  <a:gd name="connsiteY3" fmla="*/ 38100 h 180022"/>
                  <a:gd name="connsiteX4" fmla="*/ 152400 w 286702"/>
                  <a:gd name="connsiteY4" fmla="*/ 0 h 180022"/>
                  <a:gd name="connsiteX5" fmla="*/ 123825 w 286702"/>
                  <a:gd name="connsiteY5" fmla="*/ 9525 h 180022"/>
                  <a:gd name="connsiteX6" fmla="*/ 66675 w 286702"/>
                  <a:gd name="connsiteY6" fmla="*/ 80010 h 180022"/>
                  <a:gd name="connsiteX7" fmla="*/ 54293 w 286702"/>
                  <a:gd name="connsiteY7" fmla="*/ 66675 h 180022"/>
                  <a:gd name="connsiteX8" fmla="*/ 20955 w 286702"/>
                  <a:gd name="connsiteY8" fmla="*/ 28575 h 180022"/>
                  <a:gd name="connsiteX9" fmla="*/ 0 w 286702"/>
                  <a:gd name="connsiteY9" fmla="*/ 31432 h 180022"/>
                  <a:gd name="connsiteX10" fmla="*/ 16192 w 286702"/>
                  <a:gd name="connsiteY10" fmla="*/ 66675 h 180022"/>
                  <a:gd name="connsiteX11" fmla="*/ 16192 w 286702"/>
                  <a:gd name="connsiteY11" fmla="*/ 66675 h 180022"/>
                  <a:gd name="connsiteX12" fmla="*/ 27622 w 286702"/>
                  <a:gd name="connsiteY12" fmla="*/ 83820 h 180022"/>
                  <a:gd name="connsiteX13" fmla="*/ 27622 w 286702"/>
                  <a:gd name="connsiteY13" fmla="*/ 83820 h 180022"/>
                  <a:gd name="connsiteX14" fmla="*/ 37147 w 286702"/>
                  <a:gd name="connsiteY14" fmla="*/ 96202 h 180022"/>
                  <a:gd name="connsiteX15" fmla="*/ 38100 w 286702"/>
                  <a:gd name="connsiteY15" fmla="*/ 97155 h 180022"/>
                  <a:gd name="connsiteX16" fmla="*/ 48578 w 286702"/>
                  <a:gd name="connsiteY16" fmla="*/ 109538 h 180022"/>
                  <a:gd name="connsiteX17" fmla="*/ 49530 w 286702"/>
                  <a:gd name="connsiteY17" fmla="*/ 110490 h 180022"/>
                  <a:gd name="connsiteX18" fmla="*/ 61913 w 286702"/>
                  <a:gd name="connsiteY18" fmla="*/ 122872 h 180022"/>
                  <a:gd name="connsiteX19" fmla="*/ 63818 w 286702"/>
                  <a:gd name="connsiteY19" fmla="*/ 122872 h 180022"/>
                  <a:gd name="connsiteX20" fmla="*/ 72390 w 286702"/>
                  <a:gd name="connsiteY20" fmla="*/ 132397 h 180022"/>
                  <a:gd name="connsiteX21" fmla="*/ 208598 w 286702"/>
                  <a:gd name="connsiteY21" fmla="*/ 180022 h 180022"/>
                  <a:gd name="connsiteX22" fmla="*/ 286703 w 286702"/>
                  <a:gd name="connsiteY22" fmla="*/ 160972 h 180022"/>
                  <a:gd name="connsiteX23" fmla="*/ 238125 w 286702"/>
                  <a:gd name="connsiteY23" fmla="*/ 160972 h 180022"/>
                  <a:gd name="connsiteX24" fmla="*/ 219075 w 286702"/>
                  <a:gd name="connsiteY24" fmla="*/ 142875 h 18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6702" h="180022">
                    <a:moveTo>
                      <a:pt x="219075" y="142875"/>
                    </a:moveTo>
                    <a:lnTo>
                      <a:pt x="214313" y="97155"/>
                    </a:lnTo>
                    <a:lnTo>
                      <a:pt x="209550" y="104775"/>
                    </a:lnTo>
                    <a:lnTo>
                      <a:pt x="173355" y="38100"/>
                    </a:lnTo>
                    <a:lnTo>
                      <a:pt x="152400" y="0"/>
                    </a:lnTo>
                    <a:lnTo>
                      <a:pt x="123825" y="9525"/>
                    </a:lnTo>
                    <a:cubicBezTo>
                      <a:pt x="77153" y="24765"/>
                      <a:pt x="68580" y="65722"/>
                      <a:pt x="66675" y="80010"/>
                    </a:cubicBezTo>
                    <a:lnTo>
                      <a:pt x="54293" y="66675"/>
                    </a:lnTo>
                    <a:lnTo>
                      <a:pt x="20955" y="28575"/>
                    </a:lnTo>
                    <a:cubicBezTo>
                      <a:pt x="13335" y="29527"/>
                      <a:pt x="5715" y="30480"/>
                      <a:pt x="0" y="31432"/>
                    </a:cubicBezTo>
                    <a:cubicBezTo>
                      <a:pt x="2858" y="40957"/>
                      <a:pt x="8572" y="52388"/>
                      <a:pt x="16192" y="66675"/>
                    </a:cubicBezTo>
                    <a:lnTo>
                      <a:pt x="16192" y="66675"/>
                    </a:lnTo>
                    <a:cubicBezTo>
                      <a:pt x="19050" y="72390"/>
                      <a:pt x="22860" y="78105"/>
                      <a:pt x="27622" y="83820"/>
                    </a:cubicBezTo>
                    <a:cubicBezTo>
                      <a:pt x="27622" y="83820"/>
                      <a:pt x="27622" y="83820"/>
                      <a:pt x="27622" y="83820"/>
                    </a:cubicBezTo>
                    <a:cubicBezTo>
                      <a:pt x="30480" y="87630"/>
                      <a:pt x="33338" y="91440"/>
                      <a:pt x="37147" y="96202"/>
                    </a:cubicBezTo>
                    <a:cubicBezTo>
                      <a:pt x="37147" y="96202"/>
                      <a:pt x="38100" y="97155"/>
                      <a:pt x="38100" y="97155"/>
                    </a:cubicBezTo>
                    <a:cubicBezTo>
                      <a:pt x="40957" y="100965"/>
                      <a:pt x="44768" y="104775"/>
                      <a:pt x="48578" y="109538"/>
                    </a:cubicBezTo>
                    <a:cubicBezTo>
                      <a:pt x="48578" y="109538"/>
                      <a:pt x="49530" y="110490"/>
                      <a:pt x="49530" y="110490"/>
                    </a:cubicBezTo>
                    <a:cubicBezTo>
                      <a:pt x="53340" y="114300"/>
                      <a:pt x="58103" y="119063"/>
                      <a:pt x="61913" y="122872"/>
                    </a:cubicBezTo>
                    <a:lnTo>
                      <a:pt x="63818" y="122872"/>
                    </a:lnTo>
                    <a:cubicBezTo>
                      <a:pt x="64770" y="125730"/>
                      <a:pt x="67628" y="128588"/>
                      <a:pt x="72390" y="132397"/>
                    </a:cubicBezTo>
                    <a:cubicBezTo>
                      <a:pt x="139065" y="180022"/>
                      <a:pt x="208598" y="180022"/>
                      <a:pt x="208598" y="180022"/>
                    </a:cubicBezTo>
                    <a:cubicBezTo>
                      <a:pt x="208598" y="180022"/>
                      <a:pt x="247650" y="179070"/>
                      <a:pt x="286703" y="160972"/>
                    </a:cubicBezTo>
                    <a:lnTo>
                      <a:pt x="238125" y="160972"/>
                    </a:lnTo>
                    <a:cubicBezTo>
                      <a:pt x="227648" y="161925"/>
                      <a:pt x="219075" y="153352"/>
                      <a:pt x="219075" y="1428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0C266E5-3A9B-4140-95F9-EF2B5F43BB70}"/>
                  </a:ext>
                </a:extLst>
              </p:cNvPr>
              <p:cNvSpPr/>
              <p:nvPr/>
            </p:nvSpPr>
            <p:spPr>
              <a:xfrm>
                <a:off x="2867635" y="3883342"/>
                <a:ext cx="110489" cy="57150"/>
              </a:xfrm>
              <a:custGeom>
                <a:avLst/>
                <a:gdLst>
                  <a:gd name="connsiteX0" fmla="*/ 60007 w 110489"/>
                  <a:gd name="connsiteY0" fmla="*/ 9525 h 57150"/>
                  <a:gd name="connsiteX1" fmla="*/ 31432 w 110489"/>
                  <a:gd name="connsiteY1" fmla="*/ 0 h 57150"/>
                  <a:gd name="connsiteX2" fmla="*/ 10477 w 110489"/>
                  <a:gd name="connsiteY2" fmla="*/ 38100 h 57150"/>
                  <a:gd name="connsiteX3" fmla="*/ 0 w 110489"/>
                  <a:gd name="connsiteY3" fmla="*/ 57150 h 57150"/>
                  <a:gd name="connsiteX4" fmla="*/ 110490 w 110489"/>
                  <a:gd name="connsiteY4" fmla="*/ 57150 h 57150"/>
                  <a:gd name="connsiteX5" fmla="*/ 60007 w 110489"/>
                  <a:gd name="connsiteY5" fmla="*/ 9525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489" h="57150">
                    <a:moveTo>
                      <a:pt x="60007" y="9525"/>
                    </a:moveTo>
                    <a:lnTo>
                      <a:pt x="31432" y="0"/>
                    </a:lnTo>
                    <a:lnTo>
                      <a:pt x="10477" y="38100"/>
                    </a:lnTo>
                    <a:lnTo>
                      <a:pt x="0" y="57150"/>
                    </a:lnTo>
                    <a:lnTo>
                      <a:pt x="110490" y="57150"/>
                    </a:lnTo>
                    <a:cubicBezTo>
                      <a:pt x="103822" y="40005"/>
                      <a:pt x="89535" y="19050"/>
                      <a:pt x="60007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626AB052-F9B8-4E06-8D71-F05C7D5ECF54}"/>
                  </a:ext>
                </a:extLst>
              </p:cNvPr>
              <p:cNvSpPr/>
              <p:nvPr/>
            </p:nvSpPr>
            <p:spPr>
              <a:xfrm>
                <a:off x="2565692" y="4029075"/>
                <a:ext cx="117395" cy="118109"/>
              </a:xfrm>
              <a:custGeom>
                <a:avLst/>
                <a:gdLst>
                  <a:gd name="connsiteX0" fmla="*/ 109538 w 117395"/>
                  <a:gd name="connsiteY0" fmla="*/ 8573 h 118109"/>
                  <a:gd name="connsiteX1" fmla="*/ 69533 w 117395"/>
                  <a:gd name="connsiteY1" fmla="*/ 8573 h 118109"/>
                  <a:gd name="connsiteX2" fmla="*/ 8573 w 117395"/>
                  <a:gd name="connsiteY2" fmla="*/ 69532 h 118109"/>
                  <a:gd name="connsiteX3" fmla="*/ 8573 w 117395"/>
                  <a:gd name="connsiteY3" fmla="*/ 109537 h 118109"/>
                  <a:gd name="connsiteX4" fmla="*/ 48578 w 117395"/>
                  <a:gd name="connsiteY4" fmla="*/ 109537 h 118109"/>
                  <a:gd name="connsiteX5" fmla="*/ 109538 w 117395"/>
                  <a:gd name="connsiteY5" fmla="*/ 48577 h 118109"/>
                  <a:gd name="connsiteX6" fmla="*/ 109538 w 117395"/>
                  <a:gd name="connsiteY6" fmla="*/ 8573 h 118109"/>
                  <a:gd name="connsiteX7" fmla="*/ 109538 w 117395"/>
                  <a:gd name="connsiteY7" fmla="*/ 8573 h 1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395" h="118109">
                    <a:moveTo>
                      <a:pt x="109538" y="8573"/>
                    </a:moveTo>
                    <a:cubicBezTo>
                      <a:pt x="98108" y="-2858"/>
                      <a:pt x="80010" y="-2858"/>
                      <a:pt x="69533" y="8573"/>
                    </a:cubicBezTo>
                    <a:lnTo>
                      <a:pt x="8573" y="69532"/>
                    </a:lnTo>
                    <a:cubicBezTo>
                      <a:pt x="-2858" y="80962"/>
                      <a:pt x="-2858" y="99060"/>
                      <a:pt x="8573" y="109537"/>
                    </a:cubicBezTo>
                    <a:cubicBezTo>
                      <a:pt x="20003" y="120968"/>
                      <a:pt x="38100" y="120968"/>
                      <a:pt x="48578" y="109537"/>
                    </a:cubicBezTo>
                    <a:lnTo>
                      <a:pt x="109538" y="48577"/>
                    </a:lnTo>
                    <a:cubicBezTo>
                      <a:pt x="120015" y="37148"/>
                      <a:pt x="120015" y="19050"/>
                      <a:pt x="109538" y="8573"/>
                    </a:cubicBezTo>
                    <a:lnTo>
                      <a:pt x="109538" y="857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2">
              <a:extLst>
                <a:ext uri="{FF2B5EF4-FFF2-40B4-BE49-F238E27FC236}">
                  <a16:creationId xmlns:a16="http://schemas.microsoft.com/office/drawing/2014/main" id="{BF81F9F2-03B0-4BA0-B81F-8C49748FAAE6}"/>
                </a:ext>
              </a:extLst>
            </p:cNvPr>
            <p:cNvGrpSpPr/>
            <p:nvPr/>
          </p:nvGrpSpPr>
          <p:grpSpPr>
            <a:xfrm>
              <a:off x="3007889" y="3884977"/>
              <a:ext cx="534352" cy="539114"/>
              <a:chOff x="2555215" y="3616642"/>
              <a:chExt cx="534352" cy="539114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77B112D-C3B9-41CC-AC52-EB61C32B1FE5}"/>
                  </a:ext>
                </a:extLst>
              </p:cNvPr>
              <p:cNvSpPr/>
              <p:nvPr/>
            </p:nvSpPr>
            <p:spPr>
              <a:xfrm>
                <a:off x="2555215" y="3616642"/>
                <a:ext cx="515302" cy="539114"/>
              </a:xfrm>
              <a:custGeom>
                <a:avLst/>
                <a:gdLst>
                  <a:gd name="connsiteX0" fmla="*/ 501015 w 515302"/>
                  <a:gd name="connsiteY0" fmla="*/ 148590 h 539114"/>
                  <a:gd name="connsiteX1" fmla="*/ 493395 w 515302"/>
                  <a:gd name="connsiteY1" fmla="*/ 130492 h 539114"/>
                  <a:gd name="connsiteX2" fmla="*/ 286703 w 515302"/>
                  <a:gd name="connsiteY2" fmla="*/ 0 h 539114"/>
                  <a:gd name="connsiteX3" fmla="*/ 80010 w 515302"/>
                  <a:gd name="connsiteY3" fmla="*/ 130492 h 539114"/>
                  <a:gd name="connsiteX4" fmla="*/ 72390 w 515302"/>
                  <a:gd name="connsiteY4" fmla="*/ 148590 h 539114"/>
                  <a:gd name="connsiteX5" fmla="*/ 58103 w 515302"/>
                  <a:gd name="connsiteY5" fmla="*/ 228600 h 539114"/>
                  <a:gd name="connsiteX6" fmla="*/ 119063 w 515302"/>
                  <a:gd name="connsiteY6" fmla="*/ 383858 h 539114"/>
                  <a:gd name="connsiteX7" fmla="*/ 100013 w 515302"/>
                  <a:gd name="connsiteY7" fmla="*/ 402908 h 539114"/>
                  <a:gd name="connsiteX8" fmla="*/ 100013 w 515302"/>
                  <a:gd name="connsiteY8" fmla="*/ 402908 h 539114"/>
                  <a:gd name="connsiteX9" fmla="*/ 72390 w 515302"/>
                  <a:gd name="connsiteY9" fmla="*/ 414338 h 539114"/>
                  <a:gd name="connsiteX10" fmla="*/ 11430 w 515302"/>
                  <a:gd name="connsiteY10" fmla="*/ 475298 h 539114"/>
                  <a:gd name="connsiteX11" fmla="*/ 11430 w 515302"/>
                  <a:gd name="connsiteY11" fmla="*/ 529590 h 539114"/>
                  <a:gd name="connsiteX12" fmla="*/ 39053 w 515302"/>
                  <a:gd name="connsiteY12" fmla="*/ 539115 h 539114"/>
                  <a:gd name="connsiteX13" fmla="*/ 65723 w 515302"/>
                  <a:gd name="connsiteY13" fmla="*/ 527685 h 539114"/>
                  <a:gd name="connsiteX14" fmla="*/ 126683 w 515302"/>
                  <a:gd name="connsiteY14" fmla="*/ 466725 h 539114"/>
                  <a:gd name="connsiteX15" fmla="*/ 138113 w 515302"/>
                  <a:gd name="connsiteY15" fmla="*/ 439103 h 539114"/>
                  <a:gd name="connsiteX16" fmla="*/ 160020 w 515302"/>
                  <a:gd name="connsiteY16" fmla="*/ 417195 h 539114"/>
                  <a:gd name="connsiteX17" fmla="*/ 286703 w 515302"/>
                  <a:gd name="connsiteY17" fmla="*/ 456248 h 539114"/>
                  <a:gd name="connsiteX18" fmla="*/ 373380 w 515302"/>
                  <a:gd name="connsiteY18" fmla="*/ 439103 h 539114"/>
                  <a:gd name="connsiteX19" fmla="*/ 376238 w 515302"/>
                  <a:gd name="connsiteY19" fmla="*/ 437198 h 539114"/>
                  <a:gd name="connsiteX20" fmla="*/ 410528 w 515302"/>
                  <a:gd name="connsiteY20" fmla="*/ 437198 h 539114"/>
                  <a:gd name="connsiteX21" fmla="*/ 439103 w 515302"/>
                  <a:gd name="connsiteY21" fmla="*/ 409575 h 539114"/>
                  <a:gd name="connsiteX22" fmla="*/ 440055 w 515302"/>
                  <a:gd name="connsiteY22" fmla="*/ 397193 h 539114"/>
                  <a:gd name="connsiteX23" fmla="*/ 441008 w 515302"/>
                  <a:gd name="connsiteY23" fmla="*/ 397193 h 539114"/>
                  <a:gd name="connsiteX24" fmla="*/ 515303 w 515302"/>
                  <a:gd name="connsiteY24" fmla="*/ 228600 h 539114"/>
                  <a:gd name="connsiteX25" fmla="*/ 501015 w 515302"/>
                  <a:gd name="connsiteY25" fmla="*/ 148590 h 539114"/>
                  <a:gd name="connsiteX26" fmla="*/ 496253 w 515302"/>
                  <a:gd name="connsiteY26" fmla="*/ 228600 h 539114"/>
                  <a:gd name="connsiteX27" fmla="*/ 487680 w 515302"/>
                  <a:gd name="connsiteY27" fmla="*/ 286703 h 539114"/>
                  <a:gd name="connsiteX28" fmla="*/ 474345 w 515302"/>
                  <a:gd name="connsiteY28" fmla="*/ 285750 h 539114"/>
                  <a:gd name="connsiteX29" fmla="*/ 449580 w 515302"/>
                  <a:gd name="connsiteY29" fmla="*/ 275273 h 539114"/>
                  <a:gd name="connsiteX30" fmla="*/ 495300 w 515302"/>
                  <a:gd name="connsiteY30" fmla="*/ 214313 h 539114"/>
                  <a:gd name="connsiteX31" fmla="*/ 496253 w 515302"/>
                  <a:gd name="connsiteY31" fmla="*/ 228600 h 539114"/>
                  <a:gd name="connsiteX32" fmla="*/ 134303 w 515302"/>
                  <a:gd name="connsiteY32" fmla="*/ 361950 h 539114"/>
                  <a:gd name="connsiteX33" fmla="*/ 134303 w 515302"/>
                  <a:gd name="connsiteY33" fmla="*/ 372428 h 539114"/>
                  <a:gd name="connsiteX34" fmla="*/ 91440 w 515302"/>
                  <a:gd name="connsiteY34" fmla="*/ 305753 h 539114"/>
                  <a:gd name="connsiteX35" fmla="*/ 98108 w 515302"/>
                  <a:gd name="connsiteY35" fmla="*/ 304800 h 539114"/>
                  <a:gd name="connsiteX36" fmla="*/ 140018 w 515302"/>
                  <a:gd name="connsiteY36" fmla="*/ 283845 h 539114"/>
                  <a:gd name="connsiteX37" fmla="*/ 154305 w 515302"/>
                  <a:gd name="connsiteY37" fmla="*/ 285750 h 539114"/>
                  <a:gd name="connsiteX38" fmla="*/ 162878 w 515302"/>
                  <a:gd name="connsiteY38" fmla="*/ 284798 h 539114"/>
                  <a:gd name="connsiteX39" fmla="*/ 134303 w 515302"/>
                  <a:gd name="connsiteY39" fmla="*/ 361950 h 539114"/>
                  <a:gd name="connsiteX40" fmla="*/ 77153 w 515302"/>
                  <a:gd name="connsiteY40" fmla="*/ 228600 h 539114"/>
                  <a:gd name="connsiteX41" fmla="*/ 78105 w 515302"/>
                  <a:gd name="connsiteY41" fmla="*/ 214313 h 539114"/>
                  <a:gd name="connsiteX42" fmla="*/ 122872 w 515302"/>
                  <a:gd name="connsiteY42" fmla="*/ 275273 h 539114"/>
                  <a:gd name="connsiteX43" fmla="*/ 98108 w 515302"/>
                  <a:gd name="connsiteY43" fmla="*/ 285750 h 539114"/>
                  <a:gd name="connsiteX44" fmla="*/ 84773 w 515302"/>
                  <a:gd name="connsiteY44" fmla="*/ 286703 h 539114"/>
                  <a:gd name="connsiteX45" fmla="*/ 77153 w 515302"/>
                  <a:gd name="connsiteY45" fmla="*/ 228600 h 539114"/>
                  <a:gd name="connsiteX46" fmla="*/ 97155 w 515302"/>
                  <a:gd name="connsiteY46" fmla="*/ 139065 h 539114"/>
                  <a:gd name="connsiteX47" fmla="*/ 154305 w 515302"/>
                  <a:gd name="connsiteY47" fmla="*/ 105728 h 539114"/>
                  <a:gd name="connsiteX48" fmla="*/ 201930 w 515302"/>
                  <a:gd name="connsiteY48" fmla="*/ 126683 h 539114"/>
                  <a:gd name="connsiteX49" fmla="*/ 200025 w 515302"/>
                  <a:gd name="connsiteY49" fmla="*/ 142875 h 539114"/>
                  <a:gd name="connsiteX50" fmla="*/ 215265 w 515302"/>
                  <a:gd name="connsiteY50" fmla="*/ 200978 h 539114"/>
                  <a:gd name="connsiteX51" fmla="*/ 214313 w 515302"/>
                  <a:gd name="connsiteY51" fmla="*/ 201930 h 539114"/>
                  <a:gd name="connsiteX52" fmla="*/ 213360 w 515302"/>
                  <a:gd name="connsiteY52" fmla="*/ 205740 h 539114"/>
                  <a:gd name="connsiteX53" fmla="*/ 208598 w 515302"/>
                  <a:gd name="connsiteY53" fmla="*/ 217170 h 539114"/>
                  <a:gd name="connsiteX54" fmla="*/ 153353 w 515302"/>
                  <a:gd name="connsiteY54" fmla="*/ 266700 h 539114"/>
                  <a:gd name="connsiteX55" fmla="*/ 86678 w 515302"/>
                  <a:gd name="connsiteY55" fmla="*/ 172403 h 539114"/>
                  <a:gd name="connsiteX56" fmla="*/ 89535 w 515302"/>
                  <a:gd name="connsiteY56" fmla="*/ 155258 h 539114"/>
                  <a:gd name="connsiteX57" fmla="*/ 97155 w 515302"/>
                  <a:gd name="connsiteY57" fmla="*/ 139065 h 539114"/>
                  <a:gd name="connsiteX58" fmla="*/ 226695 w 515302"/>
                  <a:gd name="connsiteY58" fmla="*/ 224790 h 539114"/>
                  <a:gd name="connsiteX59" fmla="*/ 228600 w 515302"/>
                  <a:gd name="connsiteY59" fmla="*/ 220980 h 539114"/>
                  <a:gd name="connsiteX60" fmla="*/ 254318 w 515302"/>
                  <a:gd name="connsiteY60" fmla="*/ 245745 h 539114"/>
                  <a:gd name="connsiteX61" fmla="*/ 229553 w 515302"/>
                  <a:gd name="connsiteY61" fmla="*/ 256223 h 539114"/>
                  <a:gd name="connsiteX62" fmla="*/ 203835 w 515302"/>
                  <a:gd name="connsiteY62" fmla="*/ 260033 h 539114"/>
                  <a:gd name="connsiteX63" fmla="*/ 226695 w 515302"/>
                  <a:gd name="connsiteY63" fmla="*/ 224790 h 539114"/>
                  <a:gd name="connsiteX64" fmla="*/ 220028 w 515302"/>
                  <a:gd name="connsiteY64" fmla="*/ 142875 h 539114"/>
                  <a:gd name="connsiteX65" fmla="*/ 286703 w 515302"/>
                  <a:gd name="connsiteY65" fmla="*/ 76200 h 539114"/>
                  <a:gd name="connsiteX66" fmla="*/ 353378 w 515302"/>
                  <a:gd name="connsiteY66" fmla="*/ 142875 h 539114"/>
                  <a:gd name="connsiteX67" fmla="*/ 286703 w 515302"/>
                  <a:gd name="connsiteY67" fmla="*/ 238125 h 539114"/>
                  <a:gd name="connsiteX68" fmla="*/ 220028 w 515302"/>
                  <a:gd name="connsiteY68" fmla="*/ 142875 h 539114"/>
                  <a:gd name="connsiteX69" fmla="*/ 343853 w 515302"/>
                  <a:gd name="connsiteY69" fmla="*/ 221933 h 539114"/>
                  <a:gd name="connsiteX70" fmla="*/ 368618 w 515302"/>
                  <a:gd name="connsiteY70" fmla="*/ 260033 h 539114"/>
                  <a:gd name="connsiteX71" fmla="*/ 343853 w 515302"/>
                  <a:gd name="connsiteY71" fmla="*/ 257175 h 539114"/>
                  <a:gd name="connsiteX72" fmla="*/ 319088 w 515302"/>
                  <a:gd name="connsiteY72" fmla="*/ 246698 h 539114"/>
                  <a:gd name="connsiteX73" fmla="*/ 343853 w 515302"/>
                  <a:gd name="connsiteY73" fmla="*/ 221933 h 539114"/>
                  <a:gd name="connsiteX74" fmla="*/ 358140 w 515302"/>
                  <a:gd name="connsiteY74" fmla="*/ 205740 h 539114"/>
                  <a:gd name="connsiteX75" fmla="*/ 357188 w 515302"/>
                  <a:gd name="connsiteY75" fmla="*/ 201930 h 539114"/>
                  <a:gd name="connsiteX76" fmla="*/ 357188 w 515302"/>
                  <a:gd name="connsiteY76" fmla="*/ 200978 h 539114"/>
                  <a:gd name="connsiteX77" fmla="*/ 373380 w 515302"/>
                  <a:gd name="connsiteY77" fmla="*/ 141923 h 539114"/>
                  <a:gd name="connsiteX78" fmla="*/ 371475 w 515302"/>
                  <a:gd name="connsiteY78" fmla="*/ 124777 h 539114"/>
                  <a:gd name="connsiteX79" fmla="*/ 419100 w 515302"/>
                  <a:gd name="connsiteY79" fmla="*/ 104775 h 539114"/>
                  <a:gd name="connsiteX80" fmla="*/ 477203 w 515302"/>
                  <a:gd name="connsiteY80" fmla="*/ 138113 h 539114"/>
                  <a:gd name="connsiteX81" fmla="*/ 483870 w 515302"/>
                  <a:gd name="connsiteY81" fmla="*/ 153353 h 539114"/>
                  <a:gd name="connsiteX82" fmla="*/ 486728 w 515302"/>
                  <a:gd name="connsiteY82" fmla="*/ 171450 h 539114"/>
                  <a:gd name="connsiteX83" fmla="*/ 420053 w 515302"/>
                  <a:gd name="connsiteY83" fmla="*/ 265748 h 539114"/>
                  <a:gd name="connsiteX84" fmla="*/ 358140 w 515302"/>
                  <a:gd name="connsiteY84" fmla="*/ 205740 h 539114"/>
                  <a:gd name="connsiteX85" fmla="*/ 286703 w 515302"/>
                  <a:gd name="connsiteY85" fmla="*/ 19050 h 539114"/>
                  <a:gd name="connsiteX86" fmla="*/ 444818 w 515302"/>
                  <a:gd name="connsiteY86" fmla="*/ 91440 h 539114"/>
                  <a:gd name="connsiteX87" fmla="*/ 418148 w 515302"/>
                  <a:gd name="connsiteY87" fmla="*/ 87630 h 539114"/>
                  <a:gd name="connsiteX88" fmla="*/ 363855 w 515302"/>
                  <a:gd name="connsiteY88" fmla="*/ 106680 h 539114"/>
                  <a:gd name="connsiteX89" fmla="*/ 286703 w 515302"/>
                  <a:gd name="connsiteY89" fmla="*/ 57150 h 539114"/>
                  <a:gd name="connsiteX90" fmla="*/ 208598 w 515302"/>
                  <a:gd name="connsiteY90" fmla="*/ 106680 h 539114"/>
                  <a:gd name="connsiteX91" fmla="*/ 154305 w 515302"/>
                  <a:gd name="connsiteY91" fmla="*/ 86678 h 539114"/>
                  <a:gd name="connsiteX92" fmla="*/ 128588 w 515302"/>
                  <a:gd name="connsiteY92" fmla="*/ 90488 h 539114"/>
                  <a:gd name="connsiteX93" fmla="*/ 286703 w 515302"/>
                  <a:gd name="connsiteY93" fmla="*/ 19050 h 539114"/>
                  <a:gd name="connsiteX94" fmla="*/ 113348 w 515302"/>
                  <a:gd name="connsiteY94" fmla="*/ 454343 h 539114"/>
                  <a:gd name="connsiteX95" fmla="*/ 52387 w 515302"/>
                  <a:gd name="connsiteY95" fmla="*/ 515303 h 539114"/>
                  <a:gd name="connsiteX96" fmla="*/ 25718 w 515302"/>
                  <a:gd name="connsiteY96" fmla="*/ 515303 h 539114"/>
                  <a:gd name="connsiteX97" fmla="*/ 25718 w 515302"/>
                  <a:gd name="connsiteY97" fmla="*/ 488633 h 539114"/>
                  <a:gd name="connsiteX98" fmla="*/ 86678 w 515302"/>
                  <a:gd name="connsiteY98" fmla="*/ 427673 h 539114"/>
                  <a:gd name="connsiteX99" fmla="*/ 113348 w 515302"/>
                  <a:gd name="connsiteY99" fmla="*/ 427673 h 539114"/>
                  <a:gd name="connsiteX100" fmla="*/ 113348 w 515302"/>
                  <a:gd name="connsiteY100" fmla="*/ 454343 h 539114"/>
                  <a:gd name="connsiteX101" fmla="*/ 131445 w 515302"/>
                  <a:gd name="connsiteY101" fmla="*/ 419100 h 539114"/>
                  <a:gd name="connsiteX102" fmla="*/ 126683 w 515302"/>
                  <a:gd name="connsiteY102" fmla="*/ 413385 h 539114"/>
                  <a:gd name="connsiteX103" fmla="*/ 120968 w 515302"/>
                  <a:gd name="connsiteY103" fmla="*/ 408623 h 539114"/>
                  <a:gd name="connsiteX104" fmla="*/ 133350 w 515302"/>
                  <a:gd name="connsiteY104" fmla="*/ 396240 h 539114"/>
                  <a:gd name="connsiteX105" fmla="*/ 144780 w 515302"/>
                  <a:gd name="connsiteY105" fmla="*/ 405765 h 539114"/>
                  <a:gd name="connsiteX106" fmla="*/ 131445 w 515302"/>
                  <a:gd name="connsiteY106" fmla="*/ 419100 h 539114"/>
                  <a:gd name="connsiteX107" fmla="*/ 153353 w 515302"/>
                  <a:gd name="connsiteY107" fmla="*/ 389573 h 539114"/>
                  <a:gd name="connsiteX108" fmla="*/ 153353 w 515302"/>
                  <a:gd name="connsiteY108" fmla="*/ 360998 h 539114"/>
                  <a:gd name="connsiteX109" fmla="*/ 229553 w 515302"/>
                  <a:gd name="connsiteY109" fmla="*/ 275273 h 539114"/>
                  <a:gd name="connsiteX110" fmla="*/ 271463 w 515302"/>
                  <a:gd name="connsiteY110" fmla="*/ 254318 h 539114"/>
                  <a:gd name="connsiteX111" fmla="*/ 286703 w 515302"/>
                  <a:gd name="connsiteY111" fmla="*/ 256223 h 539114"/>
                  <a:gd name="connsiteX112" fmla="*/ 301943 w 515302"/>
                  <a:gd name="connsiteY112" fmla="*/ 254318 h 539114"/>
                  <a:gd name="connsiteX113" fmla="*/ 343853 w 515302"/>
                  <a:gd name="connsiteY113" fmla="*/ 275273 h 539114"/>
                  <a:gd name="connsiteX114" fmla="*/ 400050 w 515302"/>
                  <a:gd name="connsiteY114" fmla="*/ 300990 h 539114"/>
                  <a:gd name="connsiteX115" fmla="*/ 387668 w 515302"/>
                  <a:gd name="connsiteY115" fmla="*/ 313373 h 539114"/>
                  <a:gd name="connsiteX116" fmla="*/ 286703 w 515302"/>
                  <a:gd name="connsiteY116" fmla="*/ 313373 h 539114"/>
                  <a:gd name="connsiteX117" fmla="*/ 267653 w 515302"/>
                  <a:gd name="connsiteY117" fmla="*/ 313373 h 539114"/>
                  <a:gd name="connsiteX118" fmla="*/ 258128 w 515302"/>
                  <a:gd name="connsiteY118" fmla="*/ 322898 h 539114"/>
                  <a:gd name="connsiteX119" fmla="*/ 267653 w 515302"/>
                  <a:gd name="connsiteY119" fmla="*/ 332423 h 539114"/>
                  <a:gd name="connsiteX120" fmla="*/ 278130 w 515302"/>
                  <a:gd name="connsiteY120" fmla="*/ 332423 h 539114"/>
                  <a:gd name="connsiteX121" fmla="*/ 286703 w 515302"/>
                  <a:gd name="connsiteY121" fmla="*/ 409575 h 539114"/>
                  <a:gd name="connsiteX122" fmla="*/ 307658 w 515302"/>
                  <a:gd name="connsiteY122" fmla="*/ 436245 h 539114"/>
                  <a:gd name="connsiteX123" fmla="*/ 286703 w 515302"/>
                  <a:gd name="connsiteY123" fmla="*/ 437198 h 539114"/>
                  <a:gd name="connsiteX124" fmla="*/ 153353 w 515302"/>
                  <a:gd name="connsiteY124" fmla="*/ 389573 h 539114"/>
                  <a:gd name="connsiteX125" fmla="*/ 420053 w 515302"/>
                  <a:gd name="connsiteY125" fmla="*/ 409575 h 539114"/>
                  <a:gd name="connsiteX126" fmla="*/ 410528 w 515302"/>
                  <a:gd name="connsiteY126" fmla="*/ 419100 h 539114"/>
                  <a:gd name="connsiteX127" fmla="*/ 315278 w 515302"/>
                  <a:gd name="connsiteY127" fmla="*/ 419100 h 539114"/>
                  <a:gd name="connsiteX128" fmla="*/ 305753 w 515302"/>
                  <a:gd name="connsiteY128" fmla="*/ 409575 h 539114"/>
                  <a:gd name="connsiteX129" fmla="*/ 305753 w 515302"/>
                  <a:gd name="connsiteY129" fmla="*/ 408623 h 539114"/>
                  <a:gd name="connsiteX130" fmla="*/ 297180 w 515302"/>
                  <a:gd name="connsiteY130" fmla="*/ 333375 h 539114"/>
                  <a:gd name="connsiteX131" fmla="*/ 368618 w 515302"/>
                  <a:gd name="connsiteY131" fmla="*/ 333375 h 539114"/>
                  <a:gd name="connsiteX132" fmla="*/ 356235 w 515302"/>
                  <a:gd name="connsiteY132" fmla="*/ 345758 h 539114"/>
                  <a:gd name="connsiteX133" fmla="*/ 356235 w 515302"/>
                  <a:gd name="connsiteY133" fmla="*/ 359093 h 539114"/>
                  <a:gd name="connsiteX134" fmla="*/ 362903 w 515302"/>
                  <a:gd name="connsiteY134" fmla="*/ 361950 h 539114"/>
                  <a:gd name="connsiteX135" fmla="*/ 369570 w 515302"/>
                  <a:gd name="connsiteY135" fmla="*/ 359093 h 539114"/>
                  <a:gd name="connsiteX136" fmla="*/ 395288 w 515302"/>
                  <a:gd name="connsiteY136" fmla="*/ 333375 h 539114"/>
                  <a:gd name="connsiteX137" fmla="*/ 419100 w 515302"/>
                  <a:gd name="connsiteY137" fmla="*/ 333375 h 539114"/>
                  <a:gd name="connsiteX138" fmla="*/ 422910 w 515302"/>
                  <a:gd name="connsiteY138" fmla="*/ 334328 h 539114"/>
                  <a:gd name="connsiteX139" fmla="*/ 425768 w 515302"/>
                  <a:gd name="connsiteY139" fmla="*/ 333375 h 539114"/>
                  <a:gd name="connsiteX140" fmla="*/ 426720 w 515302"/>
                  <a:gd name="connsiteY140" fmla="*/ 332423 h 539114"/>
                  <a:gd name="connsiteX141" fmla="*/ 427673 w 515302"/>
                  <a:gd name="connsiteY141" fmla="*/ 332423 h 539114"/>
                  <a:gd name="connsiteX142" fmla="*/ 420053 w 515302"/>
                  <a:gd name="connsiteY142" fmla="*/ 407670 h 539114"/>
                  <a:gd name="connsiteX143" fmla="*/ 420053 w 515302"/>
                  <a:gd name="connsiteY143" fmla="*/ 409575 h 539114"/>
                  <a:gd name="connsiteX144" fmla="*/ 443865 w 515302"/>
                  <a:gd name="connsiteY144" fmla="*/ 366713 h 539114"/>
                  <a:gd name="connsiteX145" fmla="*/ 447675 w 515302"/>
                  <a:gd name="connsiteY145" fmla="*/ 333375 h 539114"/>
                  <a:gd name="connsiteX146" fmla="*/ 458153 w 515302"/>
                  <a:gd name="connsiteY146" fmla="*/ 333375 h 539114"/>
                  <a:gd name="connsiteX147" fmla="*/ 467678 w 515302"/>
                  <a:gd name="connsiteY147" fmla="*/ 323850 h 539114"/>
                  <a:gd name="connsiteX148" fmla="*/ 458153 w 515302"/>
                  <a:gd name="connsiteY148" fmla="*/ 314325 h 539114"/>
                  <a:gd name="connsiteX149" fmla="*/ 439103 w 515302"/>
                  <a:gd name="connsiteY149" fmla="*/ 314325 h 539114"/>
                  <a:gd name="connsiteX150" fmla="*/ 429578 w 515302"/>
                  <a:gd name="connsiteY150" fmla="*/ 314325 h 539114"/>
                  <a:gd name="connsiteX151" fmla="*/ 424815 w 515302"/>
                  <a:gd name="connsiteY151" fmla="*/ 304800 h 539114"/>
                  <a:gd name="connsiteX152" fmla="*/ 426720 w 515302"/>
                  <a:gd name="connsiteY152" fmla="*/ 302895 h 539114"/>
                  <a:gd name="connsiteX153" fmla="*/ 426720 w 515302"/>
                  <a:gd name="connsiteY153" fmla="*/ 289560 h 539114"/>
                  <a:gd name="connsiteX154" fmla="*/ 413385 w 515302"/>
                  <a:gd name="connsiteY154" fmla="*/ 289560 h 539114"/>
                  <a:gd name="connsiteX155" fmla="*/ 409575 w 515302"/>
                  <a:gd name="connsiteY155" fmla="*/ 285750 h 539114"/>
                  <a:gd name="connsiteX156" fmla="*/ 418148 w 515302"/>
                  <a:gd name="connsiteY156" fmla="*/ 286703 h 539114"/>
                  <a:gd name="connsiteX157" fmla="*/ 432435 w 515302"/>
                  <a:gd name="connsiteY157" fmla="*/ 284798 h 539114"/>
                  <a:gd name="connsiteX158" fmla="*/ 475298 w 515302"/>
                  <a:gd name="connsiteY158" fmla="*/ 305753 h 539114"/>
                  <a:gd name="connsiteX159" fmla="*/ 481965 w 515302"/>
                  <a:gd name="connsiteY159" fmla="*/ 306705 h 539114"/>
                  <a:gd name="connsiteX160" fmla="*/ 443865 w 515302"/>
                  <a:gd name="connsiteY160" fmla="*/ 366713 h 539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515302" h="539114">
                    <a:moveTo>
                      <a:pt x="501015" y="148590"/>
                    </a:moveTo>
                    <a:cubicBezTo>
                      <a:pt x="499110" y="141923"/>
                      <a:pt x="496253" y="136208"/>
                      <a:pt x="493395" y="130492"/>
                    </a:cubicBezTo>
                    <a:cubicBezTo>
                      <a:pt x="456248" y="53340"/>
                      <a:pt x="378143" y="0"/>
                      <a:pt x="286703" y="0"/>
                    </a:cubicBezTo>
                    <a:cubicBezTo>
                      <a:pt x="196215" y="0"/>
                      <a:pt x="117158" y="53340"/>
                      <a:pt x="80010" y="130492"/>
                    </a:cubicBezTo>
                    <a:cubicBezTo>
                      <a:pt x="77153" y="136208"/>
                      <a:pt x="74295" y="141923"/>
                      <a:pt x="72390" y="148590"/>
                    </a:cubicBezTo>
                    <a:cubicBezTo>
                      <a:pt x="62865" y="173355"/>
                      <a:pt x="58103" y="200025"/>
                      <a:pt x="58103" y="228600"/>
                    </a:cubicBezTo>
                    <a:cubicBezTo>
                      <a:pt x="58103" y="288608"/>
                      <a:pt x="80963" y="342900"/>
                      <a:pt x="119063" y="383858"/>
                    </a:cubicBezTo>
                    <a:lnTo>
                      <a:pt x="100013" y="402908"/>
                    </a:lnTo>
                    <a:cubicBezTo>
                      <a:pt x="100013" y="402908"/>
                      <a:pt x="100013" y="402908"/>
                      <a:pt x="100013" y="402908"/>
                    </a:cubicBezTo>
                    <a:cubicBezTo>
                      <a:pt x="89535" y="402908"/>
                      <a:pt x="80010" y="406718"/>
                      <a:pt x="72390" y="414338"/>
                    </a:cubicBezTo>
                    <a:lnTo>
                      <a:pt x="11430" y="475298"/>
                    </a:lnTo>
                    <a:cubicBezTo>
                      <a:pt x="-3810" y="490538"/>
                      <a:pt x="-3810" y="514350"/>
                      <a:pt x="11430" y="529590"/>
                    </a:cubicBezTo>
                    <a:cubicBezTo>
                      <a:pt x="19050" y="536258"/>
                      <a:pt x="29528" y="539115"/>
                      <a:pt x="39053" y="539115"/>
                    </a:cubicBezTo>
                    <a:cubicBezTo>
                      <a:pt x="48578" y="539115"/>
                      <a:pt x="58103" y="535305"/>
                      <a:pt x="65723" y="527685"/>
                    </a:cubicBezTo>
                    <a:lnTo>
                      <a:pt x="126683" y="466725"/>
                    </a:lnTo>
                    <a:cubicBezTo>
                      <a:pt x="134303" y="459105"/>
                      <a:pt x="138113" y="448628"/>
                      <a:pt x="138113" y="439103"/>
                    </a:cubicBezTo>
                    <a:lnTo>
                      <a:pt x="160020" y="417195"/>
                    </a:lnTo>
                    <a:cubicBezTo>
                      <a:pt x="196215" y="441960"/>
                      <a:pt x="240030" y="456248"/>
                      <a:pt x="286703" y="456248"/>
                    </a:cubicBezTo>
                    <a:cubicBezTo>
                      <a:pt x="316230" y="456248"/>
                      <a:pt x="345758" y="450533"/>
                      <a:pt x="373380" y="439103"/>
                    </a:cubicBezTo>
                    <a:cubicBezTo>
                      <a:pt x="374333" y="438150"/>
                      <a:pt x="375285" y="438150"/>
                      <a:pt x="376238" y="437198"/>
                    </a:cubicBezTo>
                    <a:lnTo>
                      <a:pt x="410528" y="437198"/>
                    </a:lnTo>
                    <a:cubicBezTo>
                      <a:pt x="425768" y="437198"/>
                      <a:pt x="439103" y="424815"/>
                      <a:pt x="439103" y="409575"/>
                    </a:cubicBezTo>
                    <a:lnTo>
                      <a:pt x="440055" y="397193"/>
                    </a:lnTo>
                    <a:cubicBezTo>
                      <a:pt x="440055" y="397193"/>
                      <a:pt x="441008" y="397193"/>
                      <a:pt x="441008" y="397193"/>
                    </a:cubicBezTo>
                    <a:cubicBezTo>
                      <a:pt x="487680" y="354330"/>
                      <a:pt x="515303" y="292418"/>
                      <a:pt x="515303" y="228600"/>
                    </a:cubicBezTo>
                    <a:cubicBezTo>
                      <a:pt x="515303" y="200025"/>
                      <a:pt x="510540" y="173355"/>
                      <a:pt x="501015" y="148590"/>
                    </a:cubicBezTo>
                    <a:close/>
                    <a:moveTo>
                      <a:pt x="496253" y="228600"/>
                    </a:moveTo>
                    <a:cubicBezTo>
                      <a:pt x="496253" y="248603"/>
                      <a:pt x="493395" y="267653"/>
                      <a:pt x="487680" y="286703"/>
                    </a:cubicBezTo>
                    <a:cubicBezTo>
                      <a:pt x="483870" y="285750"/>
                      <a:pt x="479108" y="285750"/>
                      <a:pt x="474345" y="285750"/>
                    </a:cubicBezTo>
                    <a:cubicBezTo>
                      <a:pt x="461963" y="285750"/>
                      <a:pt x="454343" y="281940"/>
                      <a:pt x="449580" y="275273"/>
                    </a:cubicBezTo>
                    <a:cubicBezTo>
                      <a:pt x="469583" y="261938"/>
                      <a:pt x="485775" y="238125"/>
                      <a:pt x="495300" y="214313"/>
                    </a:cubicBezTo>
                    <a:cubicBezTo>
                      <a:pt x="496253" y="219075"/>
                      <a:pt x="496253" y="223838"/>
                      <a:pt x="496253" y="228600"/>
                    </a:cubicBezTo>
                    <a:close/>
                    <a:moveTo>
                      <a:pt x="134303" y="361950"/>
                    </a:moveTo>
                    <a:lnTo>
                      <a:pt x="134303" y="372428"/>
                    </a:lnTo>
                    <a:cubicBezTo>
                      <a:pt x="116205" y="353378"/>
                      <a:pt x="101918" y="330518"/>
                      <a:pt x="91440" y="305753"/>
                    </a:cubicBezTo>
                    <a:cubicBezTo>
                      <a:pt x="93345" y="305753"/>
                      <a:pt x="96203" y="304800"/>
                      <a:pt x="98108" y="304800"/>
                    </a:cubicBezTo>
                    <a:cubicBezTo>
                      <a:pt x="122872" y="304800"/>
                      <a:pt x="134303" y="294323"/>
                      <a:pt x="140018" y="283845"/>
                    </a:cubicBezTo>
                    <a:cubicBezTo>
                      <a:pt x="144780" y="284798"/>
                      <a:pt x="149543" y="285750"/>
                      <a:pt x="154305" y="285750"/>
                    </a:cubicBezTo>
                    <a:cubicBezTo>
                      <a:pt x="157163" y="285750"/>
                      <a:pt x="160020" y="285750"/>
                      <a:pt x="162878" y="284798"/>
                    </a:cubicBezTo>
                    <a:cubicBezTo>
                      <a:pt x="144780" y="302895"/>
                      <a:pt x="134303" y="330518"/>
                      <a:pt x="134303" y="361950"/>
                    </a:cubicBezTo>
                    <a:close/>
                    <a:moveTo>
                      <a:pt x="77153" y="228600"/>
                    </a:moveTo>
                    <a:cubicBezTo>
                      <a:pt x="77153" y="223838"/>
                      <a:pt x="77153" y="219075"/>
                      <a:pt x="78105" y="214313"/>
                    </a:cubicBezTo>
                    <a:cubicBezTo>
                      <a:pt x="87630" y="239078"/>
                      <a:pt x="102870" y="262890"/>
                      <a:pt x="122872" y="275273"/>
                    </a:cubicBezTo>
                    <a:cubicBezTo>
                      <a:pt x="118110" y="281940"/>
                      <a:pt x="110490" y="285750"/>
                      <a:pt x="98108" y="285750"/>
                    </a:cubicBezTo>
                    <a:cubicBezTo>
                      <a:pt x="93345" y="285750"/>
                      <a:pt x="89535" y="285750"/>
                      <a:pt x="84773" y="286703"/>
                    </a:cubicBezTo>
                    <a:cubicBezTo>
                      <a:pt x="80010" y="267653"/>
                      <a:pt x="77153" y="248603"/>
                      <a:pt x="77153" y="228600"/>
                    </a:cubicBezTo>
                    <a:close/>
                    <a:moveTo>
                      <a:pt x="97155" y="139065"/>
                    </a:moveTo>
                    <a:cubicBezTo>
                      <a:pt x="108585" y="119063"/>
                      <a:pt x="130493" y="105728"/>
                      <a:pt x="154305" y="105728"/>
                    </a:cubicBezTo>
                    <a:cubicBezTo>
                      <a:pt x="172403" y="105728"/>
                      <a:pt x="189548" y="113348"/>
                      <a:pt x="201930" y="126683"/>
                    </a:cubicBezTo>
                    <a:cubicBezTo>
                      <a:pt x="200978" y="131445"/>
                      <a:pt x="200025" y="137160"/>
                      <a:pt x="200025" y="142875"/>
                    </a:cubicBezTo>
                    <a:cubicBezTo>
                      <a:pt x="200025" y="160020"/>
                      <a:pt x="205740" y="181928"/>
                      <a:pt x="215265" y="200978"/>
                    </a:cubicBezTo>
                    <a:cubicBezTo>
                      <a:pt x="215265" y="201930"/>
                      <a:pt x="214313" y="201930"/>
                      <a:pt x="214313" y="201930"/>
                    </a:cubicBezTo>
                    <a:cubicBezTo>
                      <a:pt x="214313" y="202883"/>
                      <a:pt x="213360" y="204788"/>
                      <a:pt x="213360" y="205740"/>
                    </a:cubicBezTo>
                    <a:cubicBezTo>
                      <a:pt x="212408" y="209550"/>
                      <a:pt x="210503" y="213360"/>
                      <a:pt x="208598" y="217170"/>
                    </a:cubicBezTo>
                    <a:cubicBezTo>
                      <a:pt x="195263" y="246698"/>
                      <a:pt x="173355" y="266700"/>
                      <a:pt x="153353" y="266700"/>
                    </a:cubicBezTo>
                    <a:cubicBezTo>
                      <a:pt x="117158" y="266700"/>
                      <a:pt x="86678" y="208598"/>
                      <a:pt x="86678" y="172403"/>
                    </a:cubicBezTo>
                    <a:cubicBezTo>
                      <a:pt x="86678" y="166688"/>
                      <a:pt x="87630" y="160020"/>
                      <a:pt x="89535" y="155258"/>
                    </a:cubicBezTo>
                    <a:cubicBezTo>
                      <a:pt x="92393" y="149543"/>
                      <a:pt x="95250" y="143828"/>
                      <a:pt x="97155" y="139065"/>
                    </a:cubicBezTo>
                    <a:close/>
                    <a:moveTo>
                      <a:pt x="226695" y="224790"/>
                    </a:moveTo>
                    <a:cubicBezTo>
                      <a:pt x="227648" y="223838"/>
                      <a:pt x="227648" y="221933"/>
                      <a:pt x="228600" y="220980"/>
                    </a:cubicBezTo>
                    <a:cubicBezTo>
                      <a:pt x="236220" y="231458"/>
                      <a:pt x="244793" y="240030"/>
                      <a:pt x="254318" y="245745"/>
                    </a:cubicBezTo>
                    <a:cubicBezTo>
                      <a:pt x="249555" y="252413"/>
                      <a:pt x="241935" y="256223"/>
                      <a:pt x="229553" y="256223"/>
                    </a:cubicBezTo>
                    <a:cubicBezTo>
                      <a:pt x="220980" y="256223"/>
                      <a:pt x="212408" y="257175"/>
                      <a:pt x="203835" y="260033"/>
                    </a:cubicBezTo>
                    <a:cubicBezTo>
                      <a:pt x="213360" y="249555"/>
                      <a:pt x="221933" y="237173"/>
                      <a:pt x="226695" y="224790"/>
                    </a:cubicBezTo>
                    <a:close/>
                    <a:moveTo>
                      <a:pt x="220028" y="142875"/>
                    </a:moveTo>
                    <a:cubicBezTo>
                      <a:pt x="220028" y="105728"/>
                      <a:pt x="249555" y="76200"/>
                      <a:pt x="286703" y="76200"/>
                    </a:cubicBezTo>
                    <a:cubicBezTo>
                      <a:pt x="323850" y="76200"/>
                      <a:pt x="353378" y="105728"/>
                      <a:pt x="353378" y="142875"/>
                    </a:cubicBezTo>
                    <a:cubicBezTo>
                      <a:pt x="353378" y="180023"/>
                      <a:pt x="322898" y="238125"/>
                      <a:pt x="286703" y="238125"/>
                    </a:cubicBezTo>
                    <a:cubicBezTo>
                      <a:pt x="250508" y="238125"/>
                      <a:pt x="220028" y="179070"/>
                      <a:pt x="220028" y="142875"/>
                    </a:cubicBezTo>
                    <a:close/>
                    <a:moveTo>
                      <a:pt x="343853" y="221933"/>
                    </a:moveTo>
                    <a:cubicBezTo>
                      <a:pt x="349568" y="236220"/>
                      <a:pt x="358140" y="249555"/>
                      <a:pt x="368618" y="260033"/>
                    </a:cubicBezTo>
                    <a:cubicBezTo>
                      <a:pt x="360998" y="258128"/>
                      <a:pt x="352425" y="257175"/>
                      <a:pt x="343853" y="257175"/>
                    </a:cubicBezTo>
                    <a:cubicBezTo>
                      <a:pt x="331470" y="257175"/>
                      <a:pt x="323850" y="253365"/>
                      <a:pt x="319088" y="246698"/>
                    </a:cubicBezTo>
                    <a:cubicBezTo>
                      <a:pt x="328613" y="240030"/>
                      <a:pt x="337185" y="231458"/>
                      <a:pt x="343853" y="221933"/>
                    </a:cubicBezTo>
                    <a:close/>
                    <a:moveTo>
                      <a:pt x="358140" y="205740"/>
                    </a:moveTo>
                    <a:cubicBezTo>
                      <a:pt x="358140" y="204788"/>
                      <a:pt x="357188" y="202883"/>
                      <a:pt x="357188" y="201930"/>
                    </a:cubicBezTo>
                    <a:cubicBezTo>
                      <a:pt x="357188" y="201930"/>
                      <a:pt x="357188" y="201930"/>
                      <a:pt x="357188" y="200978"/>
                    </a:cubicBezTo>
                    <a:cubicBezTo>
                      <a:pt x="367665" y="180975"/>
                      <a:pt x="373380" y="160020"/>
                      <a:pt x="373380" y="141923"/>
                    </a:cubicBezTo>
                    <a:cubicBezTo>
                      <a:pt x="373380" y="136208"/>
                      <a:pt x="372428" y="130492"/>
                      <a:pt x="371475" y="124777"/>
                    </a:cubicBezTo>
                    <a:cubicBezTo>
                      <a:pt x="383858" y="112395"/>
                      <a:pt x="401003" y="104775"/>
                      <a:pt x="419100" y="104775"/>
                    </a:cubicBezTo>
                    <a:cubicBezTo>
                      <a:pt x="443865" y="104775"/>
                      <a:pt x="465773" y="118110"/>
                      <a:pt x="477203" y="138113"/>
                    </a:cubicBezTo>
                    <a:cubicBezTo>
                      <a:pt x="479108" y="142875"/>
                      <a:pt x="481965" y="147638"/>
                      <a:pt x="483870" y="153353"/>
                    </a:cubicBezTo>
                    <a:cubicBezTo>
                      <a:pt x="485775" y="159068"/>
                      <a:pt x="486728" y="164783"/>
                      <a:pt x="486728" y="171450"/>
                    </a:cubicBezTo>
                    <a:cubicBezTo>
                      <a:pt x="486728" y="207645"/>
                      <a:pt x="456248" y="265748"/>
                      <a:pt x="420053" y="265748"/>
                    </a:cubicBezTo>
                    <a:cubicBezTo>
                      <a:pt x="391478" y="266700"/>
                      <a:pt x="368618" y="235268"/>
                      <a:pt x="358140" y="205740"/>
                    </a:cubicBezTo>
                    <a:close/>
                    <a:moveTo>
                      <a:pt x="286703" y="19050"/>
                    </a:moveTo>
                    <a:cubicBezTo>
                      <a:pt x="349568" y="19050"/>
                      <a:pt x="406718" y="47625"/>
                      <a:pt x="444818" y="91440"/>
                    </a:cubicBezTo>
                    <a:cubicBezTo>
                      <a:pt x="436245" y="88583"/>
                      <a:pt x="427673" y="87630"/>
                      <a:pt x="418148" y="87630"/>
                    </a:cubicBezTo>
                    <a:cubicBezTo>
                      <a:pt x="398145" y="87630"/>
                      <a:pt x="379095" y="94298"/>
                      <a:pt x="363855" y="106680"/>
                    </a:cubicBezTo>
                    <a:cubicBezTo>
                      <a:pt x="350520" y="77153"/>
                      <a:pt x="320993" y="57150"/>
                      <a:pt x="286703" y="57150"/>
                    </a:cubicBezTo>
                    <a:cubicBezTo>
                      <a:pt x="252413" y="57150"/>
                      <a:pt x="222885" y="77153"/>
                      <a:pt x="208598" y="106680"/>
                    </a:cubicBezTo>
                    <a:cubicBezTo>
                      <a:pt x="193358" y="94298"/>
                      <a:pt x="174308" y="86678"/>
                      <a:pt x="154305" y="86678"/>
                    </a:cubicBezTo>
                    <a:cubicBezTo>
                      <a:pt x="144780" y="86678"/>
                      <a:pt x="136208" y="88583"/>
                      <a:pt x="128588" y="90488"/>
                    </a:cubicBezTo>
                    <a:cubicBezTo>
                      <a:pt x="166688" y="46673"/>
                      <a:pt x="223838" y="19050"/>
                      <a:pt x="286703" y="19050"/>
                    </a:cubicBezTo>
                    <a:close/>
                    <a:moveTo>
                      <a:pt x="113348" y="454343"/>
                    </a:moveTo>
                    <a:lnTo>
                      <a:pt x="52387" y="515303"/>
                    </a:lnTo>
                    <a:cubicBezTo>
                      <a:pt x="44768" y="522923"/>
                      <a:pt x="33338" y="522923"/>
                      <a:pt x="25718" y="515303"/>
                    </a:cubicBezTo>
                    <a:cubicBezTo>
                      <a:pt x="18098" y="507683"/>
                      <a:pt x="18098" y="496253"/>
                      <a:pt x="25718" y="488633"/>
                    </a:cubicBezTo>
                    <a:lnTo>
                      <a:pt x="86678" y="427673"/>
                    </a:lnTo>
                    <a:cubicBezTo>
                      <a:pt x="94298" y="420053"/>
                      <a:pt x="105728" y="420053"/>
                      <a:pt x="113348" y="427673"/>
                    </a:cubicBezTo>
                    <a:cubicBezTo>
                      <a:pt x="120968" y="434340"/>
                      <a:pt x="120968" y="446723"/>
                      <a:pt x="113348" y="454343"/>
                    </a:cubicBezTo>
                    <a:close/>
                    <a:moveTo>
                      <a:pt x="131445" y="419100"/>
                    </a:moveTo>
                    <a:cubicBezTo>
                      <a:pt x="130493" y="417195"/>
                      <a:pt x="128588" y="415290"/>
                      <a:pt x="126683" y="413385"/>
                    </a:cubicBezTo>
                    <a:cubicBezTo>
                      <a:pt x="124778" y="411480"/>
                      <a:pt x="122872" y="410528"/>
                      <a:pt x="120968" y="408623"/>
                    </a:cubicBezTo>
                    <a:lnTo>
                      <a:pt x="133350" y="396240"/>
                    </a:lnTo>
                    <a:cubicBezTo>
                      <a:pt x="137160" y="399098"/>
                      <a:pt x="140970" y="402908"/>
                      <a:pt x="144780" y="405765"/>
                    </a:cubicBezTo>
                    <a:lnTo>
                      <a:pt x="131445" y="419100"/>
                    </a:lnTo>
                    <a:close/>
                    <a:moveTo>
                      <a:pt x="153353" y="389573"/>
                    </a:moveTo>
                    <a:lnTo>
                      <a:pt x="153353" y="360998"/>
                    </a:lnTo>
                    <a:cubicBezTo>
                      <a:pt x="153353" y="311468"/>
                      <a:pt x="185738" y="275273"/>
                      <a:pt x="229553" y="275273"/>
                    </a:cubicBezTo>
                    <a:cubicBezTo>
                      <a:pt x="254318" y="275273"/>
                      <a:pt x="265748" y="263843"/>
                      <a:pt x="271463" y="254318"/>
                    </a:cubicBezTo>
                    <a:cubicBezTo>
                      <a:pt x="276225" y="256223"/>
                      <a:pt x="280988" y="256223"/>
                      <a:pt x="286703" y="256223"/>
                    </a:cubicBezTo>
                    <a:cubicBezTo>
                      <a:pt x="291465" y="256223"/>
                      <a:pt x="297180" y="255270"/>
                      <a:pt x="301943" y="254318"/>
                    </a:cubicBezTo>
                    <a:cubicBezTo>
                      <a:pt x="307658" y="264795"/>
                      <a:pt x="320040" y="275273"/>
                      <a:pt x="343853" y="275273"/>
                    </a:cubicBezTo>
                    <a:cubicBezTo>
                      <a:pt x="365760" y="275273"/>
                      <a:pt x="385763" y="284798"/>
                      <a:pt x="400050" y="300990"/>
                    </a:cubicBezTo>
                    <a:lnTo>
                      <a:pt x="387668" y="313373"/>
                    </a:lnTo>
                    <a:lnTo>
                      <a:pt x="286703" y="313373"/>
                    </a:lnTo>
                    <a:lnTo>
                      <a:pt x="267653" y="313373"/>
                    </a:lnTo>
                    <a:cubicBezTo>
                      <a:pt x="261938" y="313373"/>
                      <a:pt x="258128" y="317183"/>
                      <a:pt x="258128" y="322898"/>
                    </a:cubicBezTo>
                    <a:cubicBezTo>
                      <a:pt x="258128" y="328613"/>
                      <a:pt x="261938" y="332423"/>
                      <a:pt x="267653" y="332423"/>
                    </a:cubicBezTo>
                    <a:lnTo>
                      <a:pt x="278130" y="332423"/>
                    </a:lnTo>
                    <a:lnTo>
                      <a:pt x="286703" y="409575"/>
                    </a:lnTo>
                    <a:cubicBezTo>
                      <a:pt x="286703" y="422910"/>
                      <a:pt x="296228" y="433388"/>
                      <a:pt x="307658" y="436245"/>
                    </a:cubicBezTo>
                    <a:cubicBezTo>
                      <a:pt x="300990" y="437198"/>
                      <a:pt x="293370" y="437198"/>
                      <a:pt x="286703" y="437198"/>
                    </a:cubicBezTo>
                    <a:cubicBezTo>
                      <a:pt x="236220" y="438150"/>
                      <a:pt x="189548" y="420053"/>
                      <a:pt x="153353" y="389573"/>
                    </a:cubicBezTo>
                    <a:close/>
                    <a:moveTo>
                      <a:pt x="420053" y="409575"/>
                    </a:moveTo>
                    <a:cubicBezTo>
                      <a:pt x="420053" y="415290"/>
                      <a:pt x="416243" y="419100"/>
                      <a:pt x="410528" y="419100"/>
                    </a:cubicBezTo>
                    <a:lnTo>
                      <a:pt x="315278" y="419100"/>
                    </a:lnTo>
                    <a:cubicBezTo>
                      <a:pt x="309563" y="419100"/>
                      <a:pt x="305753" y="415290"/>
                      <a:pt x="305753" y="409575"/>
                    </a:cubicBezTo>
                    <a:cubicBezTo>
                      <a:pt x="305753" y="409575"/>
                      <a:pt x="305753" y="408623"/>
                      <a:pt x="305753" y="408623"/>
                    </a:cubicBezTo>
                    <a:lnTo>
                      <a:pt x="297180" y="333375"/>
                    </a:lnTo>
                    <a:lnTo>
                      <a:pt x="368618" y="333375"/>
                    </a:lnTo>
                    <a:lnTo>
                      <a:pt x="356235" y="345758"/>
                    </a:lnTo>
                    <a:cubicBezTo>
                      <a:pt x="352425" y="349568"/>
                      <a:pt x="352425" y="355283"/>
                      <a:pt x="356235" y="359093"/>
                    </a:cubicBezTo>
                    <a:cubicBezTo>
                      <a:pt x="358140" y="360998"/>
                      <a:pt x="360998" y="361950"/>
                      <a:pt x="362903" y="361950"/>
                    </a:cubicBezTo>
                    <a:cubicBezTo>
                      <a:pt x="364808" y="361950"/>
                      <a:pt x="367665" y="360998"/>
                      <a:pt x="369570" y="359093"/>
                    </a:cubicBezTo>
                    <a:lnTo>
                      <a:pt x="395288" y="333375"/>
                    </a:lnTo>
                    <a:lnTo>
                      <a:pt x="419100" y="333375"/>
                    </a:lnTo>
                    <a:cubicBezTo>
                      <a:pt x="420053" y="334328"/>
                      <a:pt x="421958" y="334328"/>
                      <a:pt x="422910" y="334328"/>
                    </a:cubicBezTo>
                    <a:cubicBezTo>
                      <a:pt x="423863" y="334328"/>
                      <a:pt x="424815" y="334328"/>
                      <a:pt x="425768" y="333375"/>
                    </a:cubicBezTo>
                    <a:cubicBezTo>
                      <a:pt x="425768" y="333375"/>
                      <a:pt x="426720" y="333375"/>
                      <a:pt x="426720" y="332423"/>
                    </a:cubicBezTo>
                    <a:lnTo>
                      <a:pt x="427673" y="332423"/>
                    </a:lnTo>
                    <a:lnTo>
                      <a:pt x="420053" y="407670"/>
                    </a:lnTo>
                    <a:cubicBezTo>
                      <a:pt x="420053" y="408623"/>
                      <a:pt x="420053" y="408623"/>
                      <a:pt x="420053" y="409575"/>
                    </a:cubicBezTo>
                    <a:close/>
                    <a:moveTo>
                      <a:pt x="443865" y="366713"/>
                    </a:moveTo>
                    <a:lnTo>
                      <a:pt x="447675" y="333375"/>
                    </a:lnTo>
                    <a:lnTo>
                      <a:pt x="458153" y="333375"/>
                    </a:lnTo>
                    <a:cubicBezTo>
                      <a:pt x="463868" y="333375"/>
                      <a:pt x="467678" y="329565"/>
                      <a:pt x="467678" y="323850"/>
                    </a:cubicBezTo>
                    <a:cubicBezTo>
                      <a:pt x="467678" y="318135"/>
                      <a:pt x="463868" y="314325"/>
                      <a:pt x="458153" y="314325"/>
                    </a:cubicBezTo>
                    <a:lnTo>
                      <a:pt x="439103" y="314325"/>
                    </a:lnTo>
                    <a:lnTo>
                      <a:pt x="429578" y="314325"/>
                    </a:lnTo>
                    <a:cubicBezTo>
                      <a:pt x="427673" y="310515"/>
                      <a:pt x="426720" y="307658"/>
                      <a:pt x="424815" y="304800"/>
                    </a:cubicBezTo>
                    <a:lnTo>
                      <a:pt x="426720" y="302895"/>
                    </a:lnTo>
                    <a:cubicBezTo>
                      <a:pt x="430530" y="299085"/>
                      <a:pt x="430530" y="293370"/>
                      <a:pt x="426720" y="289560"/>
                    </a:cubicBezTo>
                    <a:cubicBezTo>
                      <a:pt x="422910" y="285750"/>
                      <a:pt x="417195" y="285750"/>
                      <a:pt x="413385" y="289560"/>
                    </a:cubicBezTo>
                    <a:cubicBezTo>
                      <a:pt x="412433" y="288608"/>
                      <a:pt x="411480" y="287655"/>
                      <a:pt x="409575" y="285750"/>
                    </a:cubicBezTo>
                    <a:cubicBezTo>
                      <a:pt x="412433" y="285750"/>
                      <a:pt x="415290" y="286703"/>
                      <a:pt x="418148" y="286703"/>
                    </a:cubicBezTo>
                    <a:cubicBezTo>
                      <a:pt x="422910" y="286703"/>
                      <a:pt x="427673" y="285750"/>
                      <a:pt x="432435" y="284798"/>
                    </a:cubicBezTo>
                    <a:cubicBezTo>
                      <a:pt x="438150" y="295275"/>
                      <a:pt x="450533" y="305753"/>
                      <a:pt x="475298" y="305753"/>
                    </a:cubicBezTo>
                    <a:cubicBezTo>
                      <a:pt x="477203" y="305753"/>
                      <a:pt x="480060" y="305753"/>
                      <a:pt x="481965" y="306705"/>
                    </a:cubicBezTo>
                    <a:cubicBezTo>
                      <a:pt x="472440" y="327660"/>
                      <a:pt x="460058" y="348615"/>
                      <a:pt x="443865" y="3667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1CE7F84-8833-4B2E-BCF9-6F6F1BB2DE8D}"/>
                  </a:ext>
                </a:extLst>
              </p:cNvPr>
              <p:cNvSpPr/>
              <p:nvPr/>
            </p:nvSpPr>
            <p:spPr>
              <a:xfrm>
                <a:off x="3032418" y="3997642"/>
                <a:ext cx="57150" cy="114300"/>
              </a:xfrm>
              <a:custGeom>
                <a:avLst/>
                <a:gdLst>
                  <a:gd name="connsiteX0" fmla="*/ 28575 w 57150"/>
                  <a:gd name="connsiteY0" fmla="*/ 47625 h 114300"/>
                  <a:gd name="connsiteX1" fmla="*/ 19050 w 57150"/>
                  <a:gd name="connsiteY1" fmla="*/ 38100 h 114300"/>
                  <a:gd name="connsiteX2" fmla="*/ 28575 w 57150"/>
                  <a:gd name="connsiteY2" fmla="*/ 28575 h 114300"/>
                  <a:gd name="connsiteX3" fmla="*/ 38100 w 57150"/>
                  <a:gd name="connsiteY3" fmla="*/ 38100 h 114300"/>
                  <a:gd name="connsiteX4" fmla="*/ 47625 w 57150"/>
                  <a:gd name="connsiteY4" fmla="*/ 47625 h 114300"/>
                  <a:gd name="connsiteX5" fmla="*/ 57150 w 57150"/>
                  <a:gd name="connsiteY5" fmla="*/ 38100 h 114300"/>
                  <a:gd name="connsiteX6" fmla="*/ 38100 w 57150"/>
                  <a:gd name="connsiteY6" fmla="*/ 11430 h 114300"/>
                  <a:gd name="connsiteX7" fmla="*/ 38100 w 57150"/>
                  <a:gd name="connsiteY7" fmla="*/ 9525 h 114300"/>
                  <a:gd name="connsiteX8" fmla="*/ 28575 w 57150"/>
                  <a:gd name="connsiteY8" fmla="*/ 0 h 114300"/>
                  <a:gd name="connsiteX9" fmla="*/ 19050 w 57150"/>
                  <a:gd name="connsiteY9" fmla="*/ 9525 h 114300"/>
                  <a:gd name="connsiteX10" fmla="*/ 19050 w 57150"/>
                  <a:gd name="connsiteY10" fmla="*/ 11430 h 114300"/>
                  <a:gd name="connsiteX11" fmla="*/ 0 w 57150"/>
                  <a:gd name="connsiteY11" fmla="*/ 38100 h 114300"/>
                  <a:gd name="connsiteX12" fmla="*/ 28575 w 57150"/>
                  <a:gd name="connsiteY12" fmla="*/ 66675 h 114300"/>
                  <a:gd name="connsiteX13" fmla="*/ 38100 w 57150"/>
                  <a:gd name="connsiteY13" fmla="*/ 76200 h 114300"/>
                  <a:gd name="connsiteX14" fmla="*/ 28575 w 57150"/>
                  <a:gd name="connsiteY14" fmla="*/ 85725 h 114300"/>
                  <a:gd name="connsiteX15" fmla="*/ 19050 w 57150"/>
                  <a:gd name="connsiteY15" fmla="*/ 76200 h 114300"/>
                  <a:gd name="connsiteX16" fmla="*/ 9525 w 57150"/>
                  <a:gd name="connsiteY16" fmla="*/ 66675 h 114300"/>
                  <a:gd name="connsiteX17" fmla="*/ 0 w 57150"/>
                  <a:gd name="connsiteY17" fmla="*/ 76200 h 114300"/>
                  <a:gd name="connsiteX18" fmla="*/ 19050 w 57150"/>
                  <a:gd name="connsiteY18" fmla="*/ 102870 h 114300"/>
                  <a:gd name="connsiteX19" fmla="*/ 19050 w 57150"/>
                  <a:gd name="connsiteY19" fmla="*/ 104775 h 114300"/>
                  <a:gd name="connsiteX20" fmla="*/ 28575 w 57150"/>
                  <a:gd name="connsiteY20" fmla="*/ 114300 h 114300"/>
                  <a:gd name="connsiteX21" fmla="*/ 38100 w 57150"/>
                  <a:gd name="connsiteY21" fmla="*/ 104775 h 114300"/>
                  <a:gd name="connsiteX22" fmla="*/ 38100 w 57150"/>
                  <a:gd name="connsiteY22" fmla="*/ 102870 h 114300"/>
                  <a:gd name="connsiteX23" fmla="*/ 57150 w 57150"/>
                  <a:gd name="connsiteY23" fmla="*/ 76200 h 114300"/>
                  <a:gd name="connsiteX24" fmla="*/ 28575 w 57150"/>
                  <a:gd name="connsiteY24" fmla="*/ 47625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150" h="114300">
                    <a:moveTo>
                      <a:pt x="28575" y="47625"/>
                    </a:moveTo>
                    <a:cubicBezTo>
                      <a:pt x="22860" y="47625"/>
                      <a:pt x="19050" y="43815"/>
                      <a:pt x="19050" y="38100"/>
                    </a:cubicBezTo>
                    <a:cubicBezTo>
                      <a:pt x="19050" y="32385"/>
                      <a:pt x="22860" y="28575"/>
                      <a:pt x="28575" y="28575"/>
                    </a:cubicBezTo>
                    <a:cubicBezTo>
                      <a:pt x="34290" y="28575"/>
                      <a:pt x="38100" y="32385"/>
                      <a:pt x="38100" y="38100"/>
                    </a:cubicBezTo>
                    <a:cubicBezTo>
                      <a:pt x="38100" y="43815"/>
                      <a:pt x="41910" y="47625"/>
                      <a:pt x="47625" y="47625"/>
                    </a:cubicBezTo>
                    <a:cubicBezTo>
                      <a:pt x="53340" y="47625"/>
                      <a:pt x="57150" y="43815"/>
                      <a:pt x="57150" y="38100"/>
                    </a:cubicBezTo>
                    <a:cubicBezTo>
                      <a:pt x="57150" y="25718"/>
                      <a:pt x="49530" y="15240"/>
                      <a:pt x="38100" y="11430"/>
                    </a:cubicBezTo>
                    <a:lnTo>
                      <a:pt x="38100" y="9525"/>
                    </a:lnTo>
                    <a:cubicBezTo>
                      <a:pt x="38100" y="3810"/>
                      <a:pt x="34290" y="0"/>
                      <a:pt x="28575" y="0"/>
                    </a:cubicBezTo>
                    <a:cubicBezTo>
                      <a:pt x="22860" y="0"/>
                      <a:pt x="19050" y="3810"/>
                      <a:pt x="19050" y="9525"/>
                    </a:cubicBezTo>
                    <a:lnTo>
                      <a:pt x="19050" y="11430"/>
                    </a:lnTo>
                    <a:cubicBezTo>
                      <a:pt x="7620" y="15240"/>
                      <a:pt x="0" y="25718"/>
                      <a:pt x="0" y="38100"/>
                    </a:cubicBezTo>
                    <a:cubicBezTo>
                      <a:pt x="0" y="54293"/>
                      <a:pt x="12382" y="66675"/>
                      <a:pt x="28575" y="66675"/>
                    </a:cubicBezTo>
                    <a:cubicBezTo>
                      <a:pt x="34290" y="66675"/>
                      <a:pt x="38100" y="70485"/>
                      <a:pt x="38100" y="76200"/>
                    </a:cubicBezTo>
                    <a:cubicBezTo>
                      <a:pt x="38100" y="81915"/>
                      <a:pt x="34290" y="85725"/>
                      <a:pt x="28575" y="85725"/>
                    </a:cubicBezTo>
                    <a:cubicBezTo>
                      <a:pt x="22860" y="85725"/>
                      <a:pt x="19050" y="81915"/>
                      <a:pt x="19050" y="76200"/>
                    </a:cubicBezTo>
                    <a:cubicBezTo>
                      <a:pt x="19050" y="70485"/>
                      <a:pt x="15240" y="66675"/>
                      <a:pt x="9525" y="66675"/>
                    </a:cubicBezTo>
                    <a:cubicBezTo>
                      <a:pt x="3810" y="66675"/>
                      <a:pt x="0" y="70485"/>
                      <a:pt x="0" y="76200"/>
                    </a:cubicBezTo>
                    <a:cubicBezTo>
                      <a:pt x="0" y="88582"/>
                      <a:pt x="7620" y="99060"/>
                      <a:pt x="19050" y="102870"/>
                    </a:cubicBezTo>
                    <a:lnTo>
                      <a:pt x="19050" y="104775"/>
                    </a:lnTo>
                    <a:cubicBezTo>
                      <a:pt x="19050" y="110490"/>
                      <a:pt x="22860" y="114300"/>
                      <a:pt x="28575" y="114300"/>
                    </a:cubicBezTo>
                    <a:cubicBezTo>
                      <a:pt x="34290" y="114300"/>
                      <a:pt x="38100" y="110490"/>
                      <a:pt x="38100" y="104775"/>
                    </a:cubicBezTo>
                    <a:lnTo>
                      <a:pt x="38100" y="102870"/>
                    </a:lnTo>
                    <a:cubicBezTo>
                      <a:pt x="49530" y="99060"/>
                      <a:pt x="57150" y="88582"/>
                      <a:pt x="57150" y="76200"/>
                    </a:cubicBezTo>
                    <a:cubicBezTo>
                      <a:pt x="57150" y="60007"/>
                      <a:pt x="44768" y="47625"/>
                      <a:pt x="28575" y="47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BC569BED-35AA-4D0D-BD9A-AAF98CAA21EB}"/>
                  </a:ext>
                </a:extLst>
              </p:cNvPr>
              <p:cNvSpPr/>
              <p:nvPr/>
            </p:nvSpPr>
            <p:spPr>
              <a:xfrm>
                <a:off x="2557120" y="3655695"/>
                <a:ext cx="57150" cy="114299"/>
              </a:xfrm>
              <a:custGeom>
                <a:avLst/>
                <a:gdLst>
                  <a:gd name="connsiteX0" fmla="*/ 28575 w 57150"/>
                  <a:gd name="connsiteY0" fmla="*/ 85725 h 114299"/>
                  <a:gd name="connsiteX1" fmla="*/ 19050 w 57150"/>
                  <a:gd name="connsiteY1" fmla="*/ 76200 h 114299"/>
                  <a:gd name="connsiteX2" fmla="*/ 9525 w 57150"/>
                  <a:gd name="connsiteY2" fmla="*/ 66675 h 114299"/>
                  <a:gd name="connsiteX3" fmla="*/ 0 w 57150"/>
                  <a:gd name="connsiteY3" fmla="*/ 76200 h 114299"/>
                  <a:gd name="connsiteX4" fmla="*/ 19050 w 57150"/>
                  <a:gd name="connsiteY4" fmla="*/ 102870 h 114299"/>
                  <a:gd name="connsiteX5" fmla="*/ 19050 w 57150"/>
                  <a:gd name="connsiteY5" fmla="*/ 104775 h 114299"/>
                  <a:gd name="connsiteX6" fmla="*/ 28575 w 57150"/>
                  <a:gd name="connsiteY6" fmla="*/ 114300 h 114299"/>
                  <a:gd name="connsiteX7" fmla="*/ 38100 w 57150"/>
                  <a:gd name="connsiteY7" fmla="*/ 104775 h 114299"/>
                  <a:gd name="connsiteX8" fmla="*/ 38100 w 57150"/>
                  <a:gd name="connsiteY8" fmla="*/ 102870 h 114299"/>
                  <a:gd name="connsiteX9" fmla="*/ 57150 w 57150"/>
                  <a:gd name="connsiteY9" fmla="*/ 76200 h 114299"/>
                  <a:gd name="connsiteX10" fmla="*/ 28575 w 57150"/>
                  <a:gd name="connsiteY10" fmla="*/ 47625 h 114299"/>
                  <a:gd name="connsiteX11" fmla="*/ 19050 w 57150"/>
                  <a:gd name="connsiteY11" fmla="*/ 38100 h 114299"/>
                  <a:gd name="connsiteX12" fmla="*/ 28575 w 57150"/>
                  <a:gd name="connsiteY12" fmla="*/ 28575 h 114299"/>
                  <a:gd name="connsiteX13" fmla="*/ 38100 w 57150"/>
                  <a:gd name="connsiteY13" fmla="*/ 38100 h 114299"/>
                  <a:gd name="connsiteX14" fmla="*/ 47625 w 57150"/>
                  <a:gd name="connsiteY14" fmla="*/ 47625 h 114299"/>
                  <a:gd name="connsiteX15" fmla="*/ 57150 w 57150"/>
                  <a:gd name="connsiteY15" fmla="*/ 38100 h 114299"/>
                  <a:gd name="connsiteX16" fmla="*/ 38100 w 57150"/>
                  <a:gd name="connsiteY16" fmla="*/ 11430 h 114299"/>
                  <a:gd name="connsiteX17" fmla="*/ 38100 w 57150"/>
                  <a:gd name="connsiteY17" fmla="*/ 9525 h 114299"/>
                  <a:gd name="connsiteX18" fmla="*/ 28575 w 57150"/>
                  <a:gd name="connsiteY18" fmla="*/ 0 h 114299"/>
                  <a:gd name="connsiteX19" fmla="*/ 19050 w 57150"/>
                  <a:gd name="connsiteY19" fmla="*/ 9525 h 114299"/>
                  <a:gd name="connsiteX20" fmla="*/ 19050 w 57150"/>
                  <a:gd name="connsiteY20" fmla="*/ 11430 h 114299"/>
                  <a:gd name="connsiteX21" fmla="*/ 0 w 57150"/>
                  <a:gd name="connsiteY21" fmla="*/ 38100 h 114299"/>
                  <a:gd name="connsiteX22" fmla="*/ 28575 w 57150"/>
                  <a:gd name="connsiteY22" fmla="*/ 66675 h 114299"/>
                  <a:gd name="connsiteX23" fmla="*/ 38100 w 57150"/>
                  <a:gd name="connsiteY23" fmla="*/ 76200 h 114299"/>
                  <a:gd name="connsiteX24" fmla="*/ 28575 w 57150"/>
                  <a:gd name="connsiteY24" fmla="*/ 85725 h 11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150" h="114299">
                    <a:moveTo>
                      <a:pt x="28575" y="85725"/>
                    </a:moveTo>
                    <a:cubicBezTo>
                      <a:pt x="22860" y="85725"/>
                      <a:pt x="19050" y="81915"/>
                      <a:pt x="19050" y="76200"/>
                    </a:cubicBezTo>
                    <a:cubicBezTo>
                      <a:pt x="19050" y="70485"/>
                      <a:pt x="15240" y="66675"/>
                      <a:pt x="9525" y="66675"/>
                    </a:cubicBezTo>
                    <a:cubicBezTo>
                      <a:pt x="3810" y="66675"/>
                      <a:pt x="0" y="70485"/>
                      <a:pt x="0" y="76200"/>
                    </a:cubicBezTo>
                    <a:cubicBezTo>
                      <a:pt x="0" y="88583"/>
                      <a:pt x="7620" y="99060"/>
                      <a:pt x="19050" y="102870"/>
                    </a:cubicBezTo>
                    <a:lnTo>
                      <a:pt x="19050" y="104775"/>
                    </a:lnTo>
                    <a:cubicBezTo>
                      <a:pt x="19050" y="110490"/>
                      <a:pt x="22860" y="114300"/>
                      <a:pt x="28575" y="114300"/>
                    </a:cubicBezTo>
                    <a:cubicBezTo>
                      <a:pt x="34290" y="114300"/>
                      <a:pt x="38100" y="110490"/>
                      <a:pt x="38100" y="104775"/>
                    </a:cubicBezTo>
                    <a:lnTo>
                      <a:pt x="38100" y="102870"/>
                    </a:lnTo>
                    <a:cubicBezTo>
                      <a:pt x="49530" y="99060"/>
                      <a:pt x="57150" y="88583"/>
                      <a:pt x="57150" y="76200"/>
                    </a:cubicBezTo>
                    <a:cubicBezTo>
                      <a:pt x="57150" y="60008"/>
                      <a:pt x="44768" y="47625"/>
                      <a:pt x="28575" y="47625"/>
                    </a:cubicBezTo>
                    <a:cubicBezTo>
                      <a:pt x="22860" y="47625"/>
                      <a:pt x="19050" y="43815"/>
                      <a:pt x="19050" y="38100"/>
                    </a:cubicBezTo>
                    <a:cubicBezTo>
                      <a:pt x="19050" y="32385"/>
                      <a:pt x="22860" y="28575"/>
                      <a:pt x="28575" y="28575"/>
                    </a:cubicBezTo>
                    <a:cubicBezTo>
                      <a:pt x="34290" y="28575"/>
                      <a:pt x="38100" y="32385"/>
                      <a:pt x="38100" y="38100"/>
                    </a:cubicBezTo>
                    <a:cubicBezTo>
                      <a:pt x="38100" y="43815"/>
                      <a:pt x="41910" y="47625"/>
                      <a:pt x="47625" y="47625"/>
                    </a:cubicBezTo>
                    <a:cubicBezTo>
                      <a:pt x="53340" y="47625"/>
                      <a:pt x="57150" y="43815"/>
                      <a:pt x="57150" y="38100"/>
                    </a:cubicBezTo>
                    <a:cubicBezTo>
                      <a:pt x="57150" y="25717"/>
                      <a:pt x="49530" y="15240"/>
                      <a:pt x="38100" y="11430"/>
                    </a:cubicBezTo>
                    <a:lnTo>
                      <a:pt x="38100" y="9525"/>
                    </a:lnTo>
                    <a:cubicBezTo>
                      <a:pt x="38100" y="3810"/>
                      <a:pt x="34290" y="0"/>
                      <a:pt x="28575" y="0"/>
                    </a:cubicBezTo>
                    <a:cubicBezTo>
                      <a:pt x="22860" y="0"/>
                      <a:pt x="19050" y="3810"/>
                      <a:pt x="19050" y="9525"/>
                    </a:cubicBezTo>
                    <a:lnTo>
                      <a:pt x="19050" y="11430"/>
                    </a:lnTo>
                    <a:cubicBezTo>
                      <a:pt x="7620" y="15240"/>
                      <a:pt x="0" y="25717"/>
                      <a:pt x="0" y="38100"/>
                    </a:cubicBezTo>
                    <a:cubicBezTo>
                      <a:pt x="0" y="54293"/>
                      <a:pt x="12383" y="66675"/>
                      <a:pt x="28575" y="66675"/>
                    </a:cubicBezTo>
                    <a:cubicBezTo>
                      <a:pt x="34290" y="66675"/>
                      <a:pt x="38100" y="70485"/>
                      <a:pt x="38100" y="76200"/>
                    </a:cubicBezTo>
                    <a:cubicBezTo>
                      <a:pt x="38100" y="81915"/>
                      <a:pt x="34290" y="85725"/>
                      <a:pt x="28575" y="857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4D9ED55-B5DD-48D5-B307-F843F42688EA}"/>
              </a:ext>
            </a:extLst>
          </p:cNvPr>
          <p:cNvGrpSpPr/>
          <p:nvPr/>
        </p:nvGrpSpPr>
        <p:grpSpPr>
          <a:xfrm>
            <a:off x="9665037" y="2255168"/>
            <a:ext cx="533400" cy="587692"/>
            <a:chOff x="9221072" y="2486025"/>
            <a:chExt cx="533400" cy="587692"/>
          </a:xfrm>
        </p:grpSpPr>
        <p:grpSp>
          <p:nvGrpSpPr>
            <p:cNvPr id="80" name="Graphic 14">
              <a:extLst>
                <a:ext uri="{FF2B5EF4-FFF2-40B4-BE49-F238E27FC236}">
                  <a16:creationId xmlns:a16="http://schemas.microsoft.com/office/drawing/2014/main" id="{37F7AC9E-E51B-459C-8B81-762F9E996841}"/>
                </a:ext>
              </a:extLst>
            </p:cNvPr>
            <p:cNvGrpSpPr/>
            <p:nvPr/>
          </p:nvGrpSpPr>
          <p:grpSpPr>
            <a:xfrm>
              <a:off x="9324445" y="2590800"/>
              <a:ext cx="410976" cy="475297"/>
              <a:chOff x="9324445" y="2590800"/>
              <a:chExt cx="410976" cy="475297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11DDF1F-5D0D-45EB-97C5-30B653522449}"/>
                  </a:ext>
                </a:extLst>
              </p:cNvPr>
              <p:cNvSpPr/>
              <p:nvPr/>
            </p:nvSpPr>
            <p:spPr>
              <a:xfrm>
                <a:off x="9363947" y="2590800"/>
                <a:ext cx="200025" cy="247650"/>
              </a:xfrm>
              <a:custGeom>
                <a:avLst/>
                <a:gdLst>
                  <a:gd name="connsiteX0" fmla="*/ 161925 w 200025"/>
                  <a:gd name="connsiteY0" fmla="*/ 221933 h 247650"/>
                  <a:gd name="connsiteX1" fmla="*/ 185738 w 200025"/>
                  <a:gd name="connsiteY1" fmla="*/ 247650 h 247650"/>
                  <a:gd name="connsiteX2" fmla="*/ 200025 w 200025"/>
                  <a:gd name="connsiteY2" fmla="*/ 242888 h 247650"/>
                  <a:gd name="connsiteX3" fmla="*/ 200025 w 200025"/>
                  <a:gd name="connsiteY3" fmla="*/ 0 h 247650"/>
                  <a:gd name="connsiteX4" fmla="*/ 42863 w 200025"/>
                  <a:gd name="connsiteY4" fmla="*/ 0 h 247650"/>
                  <a:gd name="connsiteX5" fmla="*/ 47625 w 200025"/>
                  <a:gd name="connsiteY5" fmla="*/ 14288 h 247650"/>
                  <a:gd name="connsiteX6" fmla="*/ 21907 w 200025"/>
                  <a:gd name="connsiteY6" fmla="*/ 38100 h 247650"/>
                  <a:gd name="connsiteX7" fmla="*/ 0 w 200025"/>
                  <a:gd name="connsiteY7" fmla="*/ 38100 h 247650"/>
                  <a:gd name="connsiteX8" fmla="*/ 0 w 200025"/>
                  <a:gd name="connsiteY8" fmla="*/ 200025 h 247650"/>
                  <a:gd name="connsiteX9" fmla="*/ 161925 w 200025"/>
                  <a:gd name="connsiteY9" fmla="*/ 200025 h 247650"/>
                  <a:gd name="connsiteX10" fmla="*/ 161925 w 200025"/>
                  <a:gd name="connsiteY10" fmla="*/ 22193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0025" h="247650">
                    <a:moveTo>
                      <a:pt x="161925" y="221933"/>
                    </a:moveTo>
                    <a:cubicBezTo>
                      <a:pt x="161925" y="236220"/>
                      <a:pt x="172402" y="247650"/>
                      <a:pt x="185738" y="247650"/>
                    </a:cubicBezTo>
                    <a:cubicBezTo>
                      <a:pt x="191452" y="247650"/>
                      <a:pt x="196215" y="245745"/>
                      <a:pt x="200025" y="242888"/>
                    </a:cubicBezTo>
                    <a:lnTo>
                      <a:pt x="200025" y="0"/>
                    </a:lnTo>
                    <a:lnTo>
                      <a:pt x="42863" y="0"/>
                    </a:lnTo>
                    <a:cubicBezTo>
                      <a:pt x="45720" y="3810"/>
                      <a:pt x="47625" y="8572"/>
                      <a:pt x="47625" y="14288"/>
                    </a:cubicBezTo>
                    <a:cubicBezTo>
                      <a:pt x="47625" y="27622"/>
                      <a:pt x="36195" y="38100"/>
                      <a:pt x="21907" y="38100"/>
                    </a:cubicBezTo>
                    <a:lnTo>
                      <a:pt x="0" y="38100"/>
                    </a:lnTo>
                    <a:lnTo>
                      <a:pt x="0" y="200025"/>
                    </a:lnTo>
                    <a:lnTo>
                      <a:pt x="161925" y="200025"/>
                    </a:lnTo>
                    <a:lnTo>
                      <a:pt x="161925" y="22193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1E39C3A-DAB3-4340-AEB7-8273D0581E73}"/>
                  </a:ext>
                </a:extLst>
              </p:cNvPr>
              <p:cNvSpPr/>
              <p:nvPr/>
            </p:nvSpPr>
            <p:spPr>
              <a:xfrm>
                <a:off x="9516347" y="2867025"/>
                <a:ext cx="152400" cy="104775"/>
              </a:xfrm>
              <a:custGeom>
                <a:avLst/>
                <a:gdLst>
                  <a:gd name="connsiteX0" fmla="*/ 76200 w 152400"/>
                  <a:gd name="connsiteY0" fmla="*/ 28575 h 104775"/>
                  <a:gd name="connsiteX1" fmla="*/ 0 w 152400"/>
                  <a:gd name="connsiteY1" fmla="*/ 0 h 104775"/>
                  <a:gd name="connsiteX2" fmla="*/ 85725 w 152400"/>
                  <a:gd name="connsiteY2" fmla="*/ 76200 h 104775"/>
                  <a:gd name="connsiteX3" fmla="*/ 142875 w 152400"/>
                  <a:gd name="connsiteY3" fmla="*/ 104775 h 104775"/>
                  <a:gd name="connsiteX4" fmla="*/ 152400 w 152400"/>
                  <a:gd name="connsiteY4" fmla="*/ 66675 h 104775"/>
                  <a:gd name="connsiteX5" fmla="*/ 104775 w 152400"/>
                  <a:gd name="connsiteY5" fmla="*/ 47625 h 104775"/>
                  <a:gd name="connsiteX6" fmla="*/ 76200 w 152400"/>
                  <a:gd name="connsiteY6" fmla="*/ 285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04775">
                    <a:moveTo>
                      <a:pt x="76200" y="28575"/>
                    </a:moveTo>
                    <a:lnTo>
                      <a:pt x="0" y="0"/>
                    </a:lnTo>
                    <a:cubicBezTo>
                      <a:pt x="47625" y="19050"/>
                      <a:pt x="57150" y="57150"/>
                      <a:pt x="85725" y="76200"/>
                    </a:cubicBezTo>
                    <a:cubicBezTo>
                      <a:pt x="114300" y="95250"/>
                      <a:pt x="142875" y="104775"/>
                      <a:pt x="142875" y="104775"/>
                    </a:cubicBezTo>
                    <a:lnTo>
                      <a:pt x="152400" y="66675"/>
                    </a:lnTo>
                    <a:cubicBezTo>
                      <a:pt x="133350" y="66675"/>
                      <a:pt x="114300" y="57150"/>
                      <a:pt x="104775" y="47625"/>
                    </a:cubicBezTo>
                    <a:cubicBezTo>
                      <a:pt x="95250" y="38100"/>
                      <a:pt x="76200" y="28575"/>
                      <a:pt x="76200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DEA84AD0-BA7D-4AE6-9145-B47768AF581B}"/>
                  </a:ext>
                </a:extLst>
              </p:cNvPr>
              <p:cNvSpPr/>
              <p:nvPr/>
            </p:nvSpPr>
            <p:spPr>
              <a:xfrm>
                <a:off x="9324445" y="2892986"/>
                <a:ext cx="110938" cy="75955"/>
              </a:xfrm>
              <a:custGeom>
                <a:avLst/>
                <a:gdLst>
                  <a:gd name="connsiteX0" fmla="*/ 57599 w 110938"/>
                  <a:gd name="connsiteY0" fmla="*/ 19758 h 75955"/>
                  <a:gd name="connsiteX1" fmla="*/ 5211 w 110938"/>
                  <a:gd name="connsiteY1" fmla="*/ 46428 h 75955"/>
                  <a:gd name="connsiteX2" fmla="*/ 6164 w 110938"/>
                  <a:gd name="connsiteY2" fmla="*/ 47381 h 75955"/>
                  <a:gd name="connsiteX3" fmla="*/ 20451 w 110938"/>
                  <a:gd name="connsiteY3" fmla="*/ 68336 h 75955"/>
                  <a:gd name="connsiteX4" fmla="*/ 110939 w 110938"/>
                  <a:gd name="connsiteY4" fmla="*/ 75956 h 75955"/>
                  <a:gd name="connsiteX5" fmla="*/ 57599 w 110938"/>
                  <a:gd name="connsiteY5" fmla="*/ 19758 h 7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938" h="75955">
                    <a:moveTo>
                      <a:pt x="57599" y="19758"/>
                    </a:moveTo>
                    <a:cubicBezTo>
                      <a:pt x="27119" y="-23104"/>
                      <a:pt x="-14791" y="12138"/>
                      <a:pt x="5211" y="46428"/>
                    </a:cubicBezTo>
                    <a:cubicBezTo>
                      <a:pt x="5211" y="46428"/>
                      <a:pt x="5211" y="47381"/>
                      <a:pt x="6164" y="47381"/>
                    </a:cubicBezTo>
                    <a:cubicBezTo>
                      <a:pt x="9974" y="54048"/>
                      <a:pt x="14736" y="61668"/>
                      <a:pt x="20451" y="68336"/>
                    </a:cubicBezTo>
                    <a:lnTo>
                      <a:pt x="110939" y="75956"/>
                    </a:lnTo>
                    <a:cubicBezTo>
                      <a:pt x="95699" y="64526"/>
                      <a:pt x="77601" y="46428"/>
                      <a:pt x="57599" y="197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89EB87E-75A0-458E-9470-FD6526B04D33}"/>
                  </a:ext>
                </a:extLst>
              </p:cNvPr>
              <p:cNvSpPr/>
              <p:nvPr/>
            </p:nvSpPr>
            <p:spPr>
              <a:xfrm>
                <a:off x="9669699" y="2895600"/>
                <a:ext cx="65722" cy="170497"/>
              </a:xfrm>
              <a:custGeom>
                <a:avLst/>
                <a:gdLst>
                  <a:gd name="connsiteX0" fmla="*/ 47625 w 65722"/>
                  <a:gd name="connsiteY0" fmla="*/ 0 h 170497"/>
                  <a:gd name="connsiteX1" fmla="*/ 18098 w 65722"/>
                  <a:gd name="connsiteY1" fmla="*/ 0 h 170497"/>
                  <a:gd name="connsiteX2" fmla="*/ 0 w 65722"/>
                  <a:gd name="connsiteY2" fmla="*/ 18098 h 170497"/>
                  <a:gd name="connsiteX3" fmla="*/ 0 w 65722"/>
                  <a:gd name="connsiteY3" fmla="*/ 152400 h 170497"/>
                  <a:gd name="connsiteX4" fmla="*/ 18098 w 65722"/>
                  <a:gd name="connsiteY4" fmla="*/ 170498 h 170497"/>
                  <a:gd name="connsiteX5" fmla="*/ 47625 w 65722"/>
                  <a:gd name="connsiteY5" fmla="*/ 170498 h 170497"/>
                  <a:gd name="connsiteX6" fmla="*/ 65723 w 65722"/>
                  <a:gd name="connsiteY6" fmla="*/ 152400 h 170497"/>
                  <a:gd name="connsiteX7" fmla="*/ 65723 w 65722"/>
                  <a:gd name="connsiteY7" fmla="*/ 18098 h 170497"/>
                  <a:gd name="connsiteX8" fmla="*/ 47625 w 65722"/>
                  <a:gd name="connsiteY8" fmla="*/ 0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722" h="170497">
                    <a:moveTo>
                      <a:pt x="47625" y="0"/>
                    </a:moveTo>
                    <a:lnTo>
                      <a:pt x="18098" y="0"/>
                    </a:lnTo>
                    <a:cubicBezTo>
                      <a:pt x="7620" y="0"/>
                      <a:pt x="0" y="8573"/>
                      <a:pt x="0" y="18098"/>
                    </a:cubicBezTo>
                    <a:lnTo>
                      <a:pt x="0" y="152400"/>
                    </a:lnTo>
                    <a:cubicBezTo>
                      <a:pt x="0" y="162877"/>
                      <a:pt x="8573" y="170498"/>
                      <a:pt x="18098" y="170498"/>
                    </a:cubicBezTo>
                    <a:lnTo>
                      <a:pt x="47625" y="170498"/>
                    </a:lnTo>
                    <a:cubicBezTo>
                      <a:pt x="58103" y="170498"/>
                      <a:pt x="65723" y="161925"/>
                      <a:pt x="65723" y="152400"/>
                    </a:cubicBezTo>
                    <a:lnTo>
                      <a:pt x="65723" y="18098"/>
                    </a:lnTo>
                    <a:cubicBezTo>
                      <a:pt x="65723" y="8573"/>
                      <a:pt x="57150" y="0"/>
                      <a:pt x="476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4">
              <a:extLst>
                <a:ext uri="{FF2B5EF4-FFF2-40B4-BE49-F238E27FC236}">
                  <a16:creationId xmlns:a16="http://schemas.microsoft.com/office/drawing/2014/main" id="{F02FC755-F254-49E7-B5C6-77F8A79BD15C}"/>
                </a:ext>
              </a:extLst>
            </p:cNvPr>
            <p:cNvGrpSpPr/>
            <p:nvPr/>
          </p:nvGrpSpPr>
          <p:grpSpPr>
            <a:xfrm>
              <a:off x="9221072" y="2486025"/>
              <a:ext cx="533400" cy="587692"/>
              <a:chOff x="9221072" y="2486025"/>
              <a:chExt cx="533400" cy="587692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6195344-BF36-4CD8-97F8-DC6A69F87F54}"/>
                  </a:ext>
                </a:extLst>
              </p:cNvPr>
              <p:cNvSpPr/>
              <p:nvPr/>
            </p:nvSpPr>
            <p:spPr>
              <a:xfrm>
                <a:off x="9221994" y="2837504"/>
                <a:ext cx="522952" cy="236212"/>
              </a:xfrm>
              <a:custGeom>
                <a:avLst/>
                <a:gdLst>
                  <a:gd name="connsiteX0" fmla="*/ 495330 w 522952"/>
                  <a:gd name="connsiteY0" fmla="*/ 48570 h 236212"/>
                  <a:gd name="connsiteX1" fmla="*/ 465802 w 522952"/>
                  <a:gd name="connsiteY1" fmla="*/ 48570 h 236212"/>
                  <a:gd name="connsiteX2" fmla="*/ 438180 w 522952"/>
                  <a:gd name="connsiteY2" fmla="*/ 76193 h 236212"/>
                  <a:gd name="connsiteX3" fmla="*/ 438180 w 522952"/>
                  <a:gd name="connsiteY3" fmla="*/ 83813 h 236212"/>
                  <a:gd name="connsiteX4" fmla="*/ 404842 w 522952"/>
                  <a:gd name="connsiteY4" fmla="*/ 66668 h 236212"/>
                  <a:gd name="connsiteX5" fmla="*/ 361980 w 522952"/>
                  <a:gd name="connsiteY5" fmla="*/ 41903 h 236212"/>
                  <a:gd name="connsiteX6" fmla="*/ 269587 w 522952"/>
                  <a:gd name="connsiteY6" fmla="*/ 7613 h 236212"/>
                  <a:gd name="connsiteX7" fmla="*/ 201960 w 522952"/>
                  <a:gd name="connsiteY7" fmla="*/ 10470 h 236212"/>
                  <a:gd name="connsiteX8" fmla="*/ 194340 w 522952"/>
                  <a:gd name="connsiteY8" fmla="*/ 39998 h 236212"/>
                  <a:gd name="connsiteX9" fmla="*/ 223867 w 522952"/>
                  <a:gd name="connsiteY9" fmla="*/ 77145 h 236212"/>
                  <a:gd name="connsiteX10" fmla="*/ 269587 w 522952"/>
                  <a:gd name="connsiteY10" fmla="*/ 103815 h 236212"/>
                  <a:gd name="connsiteX11" fmla="*/ 221010 w 522952"/>
                  <a:gd name="connsiteY11" fmla="*/ 122865 h 236212"/>
                  <a:gd name="connsiteX12" fmla="*/ 169575 w 522952"/>
                  <a:gd name="connsiteY12" fmla="*/ 68573 h 236212"/>
                  <a:gd name="connsiteX13" fmla="*/ 112425 w 522952"/>
                  <a:gd name="connsiteY13" fmla="*/ 50475 h 236212"/>
                  <a:gd name="connsiteX14" fmla="*/ 100995 w 522952"/>
                  <a:gd name="connsiteY14" fmla="*/ 105720 h 236212"/>
                  <a:gd name="connsiteX15" fmla="*/ 101947 w 522952"/>
                  <a:gd name="connsiteY15" fmla="*/ 106673 h 236212"/>
                  <a:gd name="connsiteX16" fmla="*/ 103852 w 522952"/>
                  <a:gd name="connsiteY16" fmla="*/ 110483 h 236212"/>
                  <a:gd name="connsiteX17" fmla="*/ 65752 w 522952"/>
                  <a:gd name="connsiteY17" fmla="*/ 92385 h 236212"/>
                  <a:gd name="connsiteX18" fmla="*/ 5745 w 522952"/>
                  <a:gd name="connsiteY18" fmla="*/ 100005 h 236212"/>
                  <a:gd name="connsiteX19" fmla="*/ 19080 w 522952"/>
                  <a:gd name="connsiteY19" fmla="*/ 155250 h 236212"/>
                  <a:gd name="connsiteX20" fmla="*/ 20032 w 522952"/>
                  <a:gd name="connsiteY20" fmla="*/ 156203 h 236212"/>
                  <a:gd name="connsiteX21" fmla="*/ 247680 w 522952"/>
                  <a:gd name="connsiteY21" fmla="*/ 208590 h 236212"/>
                  <a:gd name="connsiteX22" fmla="*/ 381030 w 522952"/>
                  <a:gd name="connsiteY22" fmla="*/ 208590 h 236212"/>
                  <a:gd name="connsiteX23" fmla="*/ 438180 w 522952"/>
                  <a:gd name="connsiteY23" fmla="*/ 197160 h 236212"/>
                  <a:gd name="connsiteX24" fmla="*/ 438180 w 522952"/>
                  <a:gd name="connsiteY24" fmla="*/ 208590 h 236212"/>
                  <a:gd name="connsiteX25" fmla="*/ 465802 w 522952"/>
                  <a:gd name="connsiteY25" fmla="*/ 236213 h 236212"/>
                  <a:gd name="connsiteX26" fmla="*/ 495330 w 522952"/>
                  <a:gd name="connsiteY26" fmla="*/ 236213 h 236212"/>
                  <a:gd name="connsiteX27" fmla="*/ 522952 w 522952"/>
                  <a:gd name="connsiteY27" fmla="*/ 208590 h 236212"/>
                  <a:gd name="connsiteX28" fmla="*/ 522952 w 522952"/>
                  <a:gd name="connsiteY28" fmla="*/ 76193 h 236212"/>
                  <a:gd name="connsiteX29" fmla="*/ 495330 w 522952"/>
                  <a:gd name="connsiteY29" fmla="*/ 48570 h 236212"/>
                  <a:gd name="connsiteX30" fmla="*/ 130522 w 522952"/>
                  <a:gd name="connsiteY30" fmla="*/ 118103 h 236212"/>
                  <a:gd name="connsiteX31" fmla="*/ 116235 w 522952"/>
                  <a:gd name="connsiteY31" fmla="*/ 97148 h 236212"/>
                  <a:gd name="connsiteX32" fmla="*/ 120997 w 522952"/>
                  <a:gd name="connsiteY32" fmla="*/ 66668 h 236212"/>
                  <a:gd name="connsiteX33" fmla="*/ 152430 w 522952"/>
                  <a:gd name="connsiteY33" fmla="*/ 80003 h 236212"/>
                  <a:gd name="connsiteX34" fmla="*/ 193387 w 522952"/>
                  <a:gd name="connsiteY34" fmla="*/ 126675 h 236212"/>
                  <a:gd name="connsiteX35" fmla="*/ 155287 w 522952"/>
                  <a:gd name="connsiteY35" fmla="*/ 123818 h 236212"/>
                  <a:gd name="connsiteX36" fmla="*/ 153382 w 522952"/>
                  <a:gd name="connsiteY36" fmla="*/ 123818 h 236212"/>
                  <a:gd name="connsiteX37" fmla="*/ 131475 w 522952"/>
                  <a:gd name="connsiteY37" fmla="*/ 120008 h 236212"/>
                  <a:gd name="connsiteX38" fmla="*/ 130522 w 522952"/>
                  <a:gd name="connsiteY38" fmla="*/ 118103 h 236212"/>
                  <a:gd name="connsiteX39" fmla="*/ 380077 w 522952"/>
                  <a:gd name="connsiteY39" fmla="*/ 191445 h 236212"/>
                  <a:gd name="connsiteX40" fmla="*/ 246727 w 522952"/>
                  <a:gd name="connsiteY40" fmla="*/ 191445 h 236212"/>
                  <a:gd name="connsiteX41" fmla="*/ 30510 w 522952"/>
                  <a:gd name="connsiteY41" fmla="*/ 142868 h 236212"/>
                  <a:gd name="connsiteX42" fmla="*/ 29557 w 522952"/>
                  <a:gd name="connsiteY42" fmla="*/ 141915 h 236212"/>
                  <a:gd name="connsiteX43" fmla="*/ 20985 w 522952"/>
                  <a:gd name="connsiteY43" fmla="*/ 112388 h 236212"/>
                  <a:gd name="connsiteX44" fmla="*/ 55275 w 522952"/>
                  <a:gd name="connsiteY44" fmla="*/ 110483 h 236212"/>
                  <a:gd name="connsiteX45" fmla="*/ 150525 w 522952"/>
                  <a:gd name="connsiteY45" fmla="*/ 142868 h 236212"/>
                  <a:gd name="connsiteX46" fmla="*/ 291495 w 522952"/>
                  <a:gd name="connsiteY46" fmla="*/ 112388 h 236212"/>
                  <a:gd name="connsiteX47" fmla="*/ 295305 w 522952"/>
                  <a:gd name="connsiteY47" fmla="*/ 103815 h 236212"/>
                  <a:gd name="connsiteX48" fmla="*/ 290542 w 522952"/>
                  <a:gd name="connsiteY48" fmla="*/ 96195 h 236212"/>
                  <a:gd name="connsiteX49" fmla="*/ 231487 w 522952"/>
                  <a:gd name="connsiteY49" fmla="*/ 61905 h 236212"/>
                  <a:gd name="connsiteX50" fmla="*/ 210532 w 522952"/>
                  <a:gd name="connsiteY50" fmla="*/ 37140 h 236212"/>
                  <a:gd name="connsiteX51" fmla="*/ 214342 w 522952"/>
                  <a:gd name="connsiteY51" fmla="*/ 22853 h 236212"/>
                  <a:gd name="connsiteX52" fmla="*/ 261015 w 522952"/>
                  <a:gd name="connsiteY52" fmla="*/ 25710 h 236212"/>
                  <a:gd name="connsiteX53" fmla="*/ 353407 w 522952"/>
                  <a:gd name="connsiteY53" fmla="*/ 60000 h 236212"/>
                  <a:gd name="connsiteX54" fmla="*/ 390555 w 522952"/>
                  <a:gd name="connsiteY54" fmla="*/ 81908 h 236212"/>
                  <a:gd name="connsiteX55" fmla="*/ 435322 w 522952"/>
                  <a:gd name="connsiteY55" fmla="*/ 102863 h 236212"/>
                  <a:gd name="connsiteX56" fmla="*/ 435322 w 522952"/>
                  <a:gd name="connsiteY56" fmla="*/ 176206 h 236212"/>
                  <a:gd name="connsiteX57" fmla="*/ 380077 w 522952"/>
                  <a:gd name="connsiteY57" fmla="*/ 191445 h 236212"/>
                  <a:gd name="connsiteX58" fmla="*/ 503902 w 522952"/>
                  <a:gd name="connsiteY58" fmla="*/ 211448 h 236212"/>
                  <a:gd name="connsiteX59" fmla="*/ 495330 w 522952"/>
                  <a:gd name="connsiteY59" fmla="*/ 220020 h 236212"/>
                  <a:gd name="connsiteX60" fmla="*/ 465802 w 522952"/>
                  <a:gd name="connsiteY60" fmla="*/ 220020 h 236212"/>
                  <a:gd name="connsiteX61" fmla="*/ 457230 w 522952"/>
                  <a:gd name="connsiteY61" fmla="*/ 211448 h 236212"/>
                  <a:gd name="connsiteX62" fmla="*/ 457230 w 522952"/>
                  <a:gd name="connsiteY62" fmla="*/ 76193 h 236212"/>
                  <a:gd name="connsiteX63" fmla="*/ 465802 w 522952"/>
                  <a:gd name="connsiteY63" fmla="*/ 67620 h 236212"/>
                  <a:gd name="connsiteX64" fmla="*/ 495330 w 522952"/>
                  <a:gd name="connsiteY64" fmla="*/ 67620 h 236212"/>
                  <a:gd name="connsiteX65" fmla="*/ 503902 w 522952"/>
                  <a:gd name="connsiteY65" fmla="*/ 76193 h 236212"/>
                  <a:gd name="connsiteX66" fmla="*/ 503902 w 522952"/>
                  <a:gd name="connsiteY66" fmla="*/ 211448 h 23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522952" h="236212">
                    <a:moveTo>
                      <a:pt x="495330" y="48570"/>
                    </a:moveTo>
                    <a:lnTo>
                      <a:pt x="465802" y="48570"/>
                    </a:lnTo>
                    <a:cubicBezTo>
                      <a:pt x="450562" y="48570"/>
                      <a:pt x="438180" y="60953"/>
                      <a:pt x="438180" y="76193"/>
                    </a:cubicBezTo>
                    <a:lnTo>
                      <a:pt x="438180" y="83813"/>
                    </a:lnTo>
                    <a:cubicBezTo>
                      <a:pt x="424845" y="81908"/>
                      <a:pt x="416272" y="75240"/>
                      <a:pt x="404842" y="66668"/>
                    </a:cubicBezTo>
                    <a:cubicBezTo>
                      <a:pt x="393412" y="58095"/>
                      <a:pt x="381030" y="48570"/>
                      <a:pt x="361980" y="41903"/>
                    </a:cubicBezTo>
                    <a:lnTo>
                      <a:pt x="269587" y="7613"/>
                    </a:lnTo>
                    <a:cubicBezTo>
                      <a:pt x="261015" y="4755"/>
                      <a:pt x="217200" y="-9532"/>
                      <a:pt x="201960" y="10470"/>
                    </a:cubicBezTo>
                    <a:cubicBezTo>
                      <a:pt x="195292" y="19995"/>
                      <a:pt x="192435" y="29520"/>
                      <a:pt x="194340" y="39998"/>
                    </a:cubicBezTo>
                    <a:cubicBezTo>
                      <a:pt x="198150" y="61905"/>
                      <a:pt x="221010" y="76193"/>
                      <a:pt x="223867" y="77145"/>
                    </a:cubicBezTo>
                    <a:lnTo>
                      <a:pt x="269587" y="103815"/>
                    </a:lnTo>
                    <a:cubicBezTo>
                      <a:pt x="252442" y="113340"/>
                      <a:pt x="236250" y="119055"/>
                      <a:pt x="221010" y="122865"/>
                    </a:cubicBezTo>
                    <a:cubicBezTo>
                      <a:pt x="202912" y="108578"/>
                      <a:pt x="185767" y="90480"/>
                      <a:pt x="169575" y="68573"/>
                    </a:cubicBezTo>
                    <a:cubicBezTo>
                      <a:pt x="151477" y="42855"/>
                      <a:pt x="127665" y="40950"/>
                      <a:pt x="112425" y="50475"/>
                    </a:cubicBezTo>
                    <a:cubicBezTo>
                      <a:pt x="97185" y="60000"/>
                      <a:pt x="88612" y="82860"/>
                      <a:pt x="100995" y="105720"/>
                    </a:cubicBezTo>
                    <a:lnTo>
                      <a:pt x="101947" y="106673"/>
                    </a:lnTo>
                    <a:cubicBezTo>
                      <a:pt x="102900" y="107625"/>
                      <a:pt x="103852" y="108578"/>
                      <a:pt x="103852" y="110483"/>
                    </a:cubicBezTo>
                    <a:cubicBezTo>
                      <a:pt x="92422" y="105720"/>
                      <a:pt x="80040" y="100005"/>
                      <a:pt x="65752" y="92385"/>
                    </a:cubicBezTo>
                    <a:cubicBezTo>
                      <a:pt x="38130" y="77145"/>
                      <a:pt x="16222" y="84765"/>
                      <a:pt x="5745" y="100005"/>
                    </a:cubicBezTo>
                    <a:cubicBezTo>
                      <a:pt x="-3780" y="115245"/>
                      <a:pt x="-2828" y="140010"/>
                      <a:pt x="19080" y="155250"/>
                    </a:cubicBezTo>
                    <a:lnTo>
                      <a:pt x="20032" y="156203"/>
                    </a:lnTo>
                    <a:cubicBezTo>
                      <a:pt x="67657" y="188588"/>
                      <a:pt x="152430" y="208590"/>
                      <a:pt x="247680" y="208590"/>
                    </a:cubicBezTo>
                    <a:lnTo>
                      <a:pt x="381030" y="208590"/>
                    </a:lnTo>
                    <a:cubicBezTo>
                      <a:pt x="384840" y="208590"/>
                      <a:pt x="415320" y="208590"/>
                      <a:pt x="438180" y="197160"/>
                    </a:cubicBezTo>
                    <a:lnTo>
                      <a:pt x="438180" y="208590"/>
                    </a:lnTo>
                    <a:cubicBezTo>
                      <a:pt x="438180" y="223831"/>
                      <a:pt x="450562" y="236213"/>
                      <a:pt x="465802" y="236213"/>
                    </a:cubicBezTo>
                    <a:lnTo>
                      <a:pt x="495330" y="236213"/>
                    </a:lnTo>
                    <a:cubicBezTo>
                      <a:pt x="510570" y="236213"/>
                      <a:pt x="522952" y="223831"/>
                      <a:pt x="522952" y="208590"/>
                    </a:cubicBezTo>
                    <a:lnTo>
                      <a:pt x="522952" y="76193"/>
                    </a:lnTo>
                    <a:cubicBezTo>
                      <a:pt x="522952" y="60953"/>
                      <a:pt x="510570" y="48570"/>
                      <a:pt x="495330" y="48570"/>
                    </a:cubicBezTo>
                    <a:close/>
                    <a:moveTo>
                      <a:pt x="130522" y="118103"/>
                    </a:moveTo>
                    <a:cubicBezTo>
                      <a:pt x="124807" y="111435"/>
                      <a:pt x="120045" y="104768"/>
                      <a:pt x="116235" y="97148"/>
                    </a:cubicBezTo>
                    <a:cubicBezTo>
                      <a:pt x="108615" y="83813"/>
                      <a:pt x="113377" y="72383"/>
                      <a:pt x="120997" y="66668"/>
                    </a:cubicBezTo>
                    <a:cubicBezTo>
                      <a:pt x="130522" y="60953"/>
                      <a:pt x="142905" y="65715"/>
                      <a:pt x="152430" y="80003"/>
                    </a:cubicBezTo>
                    <a:cubicBezTo>
                      <a:pt x="164812" y="98100"/>
                      <a:pt x="179100" y="113340"/>
                      <a:pt x="193387" y="126675"/>
                    </a:cubicBezTo>
                    <a:cubicBezTo>
                      <a:pt x="170527" y="127628"/>
                      <a:pt x="155287" y="123818"/>
                      <a:pt x="155287" y="123818"/>
                    </a:cubicBezTo>
                    <a:cubicBezTo>
                      <a:pt x="154335" y="123818"/>
                      <a:pt x="154335" y="123818"/>
                      <a:pt x="153382" y="123818"/>
                    </a:cubicBezTo>
                    <a:cubicBezTo>
                      <a:pt x="147667" y="122865"/>
                      <a:pt x="140047" y="121913"/>
                      <a:pt x="131475" y="120008"/>
                    </a:cubicBezTo>
                    <a:cubicBezTo>
                      <a:pt x="131475" y="120008"/>
                      <a:pt x="130522" y="119055"/>
                      <a:pt x="130522" y="118103"/>
                    </a:cubicBezTo>
                    <a:close/>
                    <a:moveTo>
                      <a:pt x="380077" y="191445"/>
                    </a:moveTo>
                    <a:lnTo>
                      <a:pt x="246727" y="191445"/>
                    </a:lnTo>
                    <a:cubicBezTo>
                      <a:pt x="156240" y="191445"/>
                      <a:pt x="75277" y="172395"/>
                      <a:pt x="30510" y="142868"/>
                    </a:cubicBezTo>
                    <a:lnTo>
                      <a:pt x="29557" y="141915"/>
                    </a:lnTo>
                    <a:cubicBezTo>
                      <a:pt x="17175" y="133343"/>
                      <a:pt x="16222" y="120008"/>
                      <a:pt x="20985" y="112388"/>
                    </a:cubicBezTo>
                    <a:cubicBezTo>
                      <a:pt x="26700" y="102863"/>
                      <a:pt x="40035" y="101910"/>
                      <a:pt x="55275" y="110483"/>
                    </a:cubicBezTo>
                    <a:cubicBezTo>
                      <a:pt x="97185" y="133343"/>
                      <a:pt x="130522" y="140963"/>
                      <a:pt x="150525" y="142868"/>
                    </a:cubicBezTo>
                    <a:cubicBezTo>
                      <a:pt x="159097" y="144773"/>
                      <a:pt x="225772" y="160013"/>
                      <a:pt x="291495" y="112388"/>
                    </a:cubicBezTo>
                    <a:cubicBezTo>
                      <a:pt x="294352" y="110483"/>
                      <a:pt x="295305" y="107625"/>
                      <a:pt x="295305" y="103815"/>
                    </a:cubicBezTo>
                    <a:cubicBezTo>
                      <a:pt x="295305" y="100958"/>
                      <a:pt x="293400" y="98100"/>
                      <a:pt x="290542" y="96195"/>
                    </a:cubicBezTo>
                    <a:lnTo>
                      <a:pt x="231487" y="61905"/>
                    </a:lnTo>
                    <a:cubicBezTo>
                      <a:pt x="226725" y="59048"/>
                      <a:pt x="213390" y="48570"/>
                      <a:pt x="210532" y="37140"/>
                    </a:cubicBezTo>
                    <a:cubicBezTo>
                      <a:pt x="209580" y="32378"/>
                      <a:pt x="210532" y="27615"/>
                      <a:pt x="214342" y="22853"/>
                    </a:cubicBezTo>
                    <a:cubicBezTo>
                      <a:pt x="219105" y="16185"/>
                      <a:pt x="242917" y="19995"/>
                      <a:pt x="261015" y="25710"/>
                    </a:cubicBezTo>
                    <a:lnTo>
                      <a:pt x="353407" y="60000"/>
                    </a:lnTo>
                    <a:cubicBezTo>
                      <a:pt x="369600" y="65715"/>
                      <a:pt x="380077" y="73335"/>
                      <a:pt x="390555" y="81908"/>
                    </a:cubicBezTo>
                    <a:cubicBezTo>
                      <a:pt x="402937" y="91433"/>
                      <a:pt x="415320" y="100958"/>
                      <a:pt x="435322" y="102863"/>
                    </a:cubicBezTo>
                    <a:lnTo>
                      <a:pt x="435322" y="176206"/>
                    </a:lnTo>
                    <a:cubicBezTo>
                      <a:pt x="422940" y="188588"/>
                      <a:pt x="391507" y="191445"/>
                      <a:pt x="380077" y="191445"/>
                    </a:cubicBezTo>
                    <a:close/>
                    <a:moveTo>
                      <a:pt x="503902" y="211448"/>
                    </a:moveTo>
                    <a:cubicBezTo>
                      <a:pt x="503902" y="216210"/>
                      <a:pt x="500092" y="220020"/>
                      <a:pt x="495330" y="220020"/>
                    </a:cubicBezTo>
                    <a:lnTo>
                      <a:pt x="465802" y="220020"/>
                    </a:lnTo>
                    <a:cubicBezTo>
                      <a:pt x="461040" y="220020"/>
                      <a:pt x="457230" y="216210"/>
                      <a:pt x="457230" y="211448"/>
                    </a:cubicBezTo>
                    <a:lnTo>
                      <a:pt x="457230" y="76193"/>
                    </a:lnTo>
                    <a:cubicBezTo>
                      <a:pt x="457230" y="71430"/>
                      <a:pt x="461040" y="67620"/>
                      <a:pt x="465802" y="67620"/>
                    </a:cubicBezTo>
                    <a:lnTo>
                      <a:pt x="495330" y="67620"/>
                    </a:lnTo>
                    <a:cubicBezTo>
                      <a:pt x="500092" y="67620"/>
                      <a:pt x="503902" y="71430"/>
                      <a:pt x="503902" y="76193"/>
                    </a:cubicBezTo>
                    <a:lnTo>
                      <a:pt x="503902" y="2114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42FF65A-CC0D-4154-8E8A-67324A4D11E9}"/>
                  </a:ext>
                </a:extLst>
              </p:cNvPr>
              <p:cNvSpPr/>
              <p:nvPr/>
            </p:nvSpPr>
            <p:spPr>
              <a:xfrm>
                <a:off x="9354422" y="2486025"/>
                <a:ext cx="266700" cy="361950"/>
              </a:xfrm>
              <a:custGeom>
                <a:avLst/>
                <a:gdLst>
                  <a:gd name="connsiteX0" fmla="*/ 9525 w 266700"/>
                  <a:gd name="connsiteY0" fmla="*/ 314325 h 361950"/>
                  <a:gd name="connsiteX1" fmla="*/ 161925 w 266700"/>
                  <a:gd name="connsiteY1" fmla="*/ 314325 h 361950"/>
                  <a:gd name="connsiteX2" fmla="*/ 161925 w 266700"/>
                  <a:gd name="connsiteY2" fmla="*/ 326708 h 361950"/>
                  <a:gd name="connsiteX3" fmla="*/ 195263 w 266700"/>
                  <a:gd name="connsiteY3" fmla="*/ 361950 h 361950"/>
                  <a:gd name="connsiteX4" fmla="*/ 228600 w 266700"/>
                  <a:gd name="connsiteY4" fmla="*/ 326708 h 361950"/>
                  <a:gd name="connsiteX5" fmla="*/ 228600 w 266700"/>
                  <a:gd name="connsiteY5" fmla="*/ 314325 h 361950"/>
                  <a:gd name="connsiteX6" fmla="*/ 257175 w 266700"/>
                  <a:gd name="connsiteY6" fmla="*/ 314325 h 361950"/>
                  <a:gd name="connsiteX7" fmla="*/ 266700 w 266700"/>
                  <a:gd name="connsiteY7" fmla="*/ 304800 h 361950"/>
                  <a:gd name="connsiteX8" fmla="*/ 266700 w 266700"/>
                  <a:gd name="connsiteY8" fmla="*/ 266700 h 361950"/>
                  <a:gd name="connsiteX9" fmla="*/ 257175 w 266700"/>
                  <a:gd name="connsiteY9" fmla="*/ 257175 h 361950"/>
                  <a:gd name="connsiteX10" fmla="*/ 233363 w 266700"/>
                  <a:gd name="connsiteY10" fmla="*/ 257175 h 361950"/>
                  <a:gd name="connsiteX11" fmla="*/ 219075 w 266700"/>
                  <a:gd name="connsiteY11" fmla="*/ 242888 h 361950"/>
                  <a:gd name="connsiteX12" fmla="*/ 233363 w 266700"/>
                  <a:gd name="connsiteY12" fmla="*/ 228600 h 361950"/>
                  <a:gd name="connsiteX13" fmla="*/ 257175 w 266700"/>
                  <a:gd name="connsiteY13" fmla="*/ 228600 h 361950"/>
                  <a:gd name="connsiteX14" fmla="*/ 266700 w 266700"/>
                  <a:gd name="connsiteY14" fmla="*/ 219075 h 361950"/>
                  <a:gd name="connsiteX15" fmla="*/ 266700 w 266700"/>
                  <a:gd name="connsiteY15" fmla="*/ 57150 h 361950"/>
                  <a:gd name="connsiteX16" fmla="*/ 257175 w 266700"/>
                  <a:gd name="connsiteY16" fmla="*/ 47625 h 361950"/>
                  <a:gd name="connsiteX17" fmla="*/ 104775 w 266700"/>
                  <a:gd name="connsiteY17" fmla="*/ 47625 h 361950"/>
                  <a:gd name="connsiteX18" fmla="*/ 104775 w 266700"/>
                  <a:gd name="connsiteY18" fmla="*/ 33338 h 361950"/>
                  <a:gd name="connsiteX19" fmla="*/ 71438 w 266700"/>
                  <a:gd name="connsiteY19" fmla="*/ 0 h 361950"/>
                  <a:gd name="connsiteX20" fmla="*/ 38100 w 266700"/>
                  <a:gd name="connsiteY20" fmla="*/ 33338 h 361950"/>
                  <a:gd name="connsiteX21" fmla="*/ 38100 w 266700"/>
                  <a:gd name="connsiteY21" fmla="*/ 47625 h 361950"/>
                  <a:gd name="connsiteX22" fmla="*/ 9525 w 266700"/>
                  <a:gd name="connsiteY22" fmla="*/ 47625 h 361950"/>
                  <a:gd name="connsiteX23" fmla="*/ 0 w 266700"/>
                  <a:gd name="connsiteY23" fmla="*/ 57150 h 361950"/>
                  <a:gd name="connsiteX24" fmla="*/ 0 w 266700"/>
                  <a:gd name="connsiteY24" fmla="*/ 95250 h 361950"/>
                  <a:gd name="connsiteX25" fmla="*/ 9525 w 266700"/>
                  <a:gd name="connsiteY25" fmla="*/ 104775 h 361950"/>
                  <a:gd name="connsiteX26" fmla="*/ 31432 w 266700"/>
                  <a:gd name="connsiteY26" fmla="*/ 104775 h 361950"/>
                  <a:gd name="connsiteX27" fmla="*/ 47625 w 266700"/>
                  <a:gd name="connsiteY27" fmla="*/ 119063 h 361950"/>
                  <a:gd name="connsiteX28" fmla="*/ 31432 w 266700"/>
                  <a:gd name="connsiteY28" fmla="*/ 133350 h 361950"/>
                  <a:gd name="connsiteX29" fmla="*/ 9525 w 266700"/>
                  <a:gd name="connsiteY29" fmla="*/ 133350 h 361950"/>
                  <a:gd name="connsiteX30" fmla="*/ 0 w 266700"/>
                  <a:gd name="connsiteY30" fmla="*/ 142875 h 361950"/>
                  <a:gd name="connsiteX31" fmla="*/ 0 w 266700"/>
                  <a:gd name="connsiteY31" fmla="*/ 304800 h 361950"/>
                  <a:gd name="connsiteX32" fmla="*/ 9525 w 266700"/>
                  <a:gd name="connsiteY32" fmla="*/ 314325 h 361950"/>
                  <a:gd name="connsiteX33" fmla="*/ 19050 w 266700"/>
                  <a:gd name="connsiteY33" fmla="*/ 152400 h 361950"/>
                  <a:gd name="connsiteX34" fmla="*/ 31432 w 266700"/>
                  <a:gd name="connsiteY34" fmla="*/ 152400 h 361950"/>
                  <a:gd name="connsiteX35" fmla="*/ 66675 w 266700"/>
                  <a:gd name="connsiteY35" fmla="*/ 119063 h 361950"/>
                  <a:gd name="connsiteX36" fmla="*/ 31432 w 266700"/>
                  <a:gd name="connsiteY36" fmla="*/ 85725 h 361950"/>
                  <a:gd name="connsiteX37" fmla="*/ 19050 w 266700"/>
                  <a:gd name="connsiteY37" fmla="*/ 85725 h 361950"/>
                  <a:gd name="connsiteX38" fmla="*/ 19050 w 266700"/>
                  <a:gd name="connsiteY38" fmla="*/ 66675 h 361950"/>
                  <a:gd name="connsiteX39" fmla="*/ 47625 w 266700"/>
                  <a:gd name="connsiteY39" fmla="*/ 66675 h 361950"/>
                  <a:gd name="connsiteX40" fmla="*/ 57150 w 266700"/>
                  <a:gd name="connsiteY40" fmla="*/ 57150 h 361950"/>
                  <a:gd name="connsiteX41" fmla="*/ 57150 w 266700"/>
                  <a:gd name="connsiteY41" fmla="*/ 33338 h 361950"/>
                  <a:gd name="connsiteX42" fmla="*/ 71438 w 266700"/>
                  <a:gd name="connsiteY42" fmla="*/ 19050 h 361950"/>
                  <a:gd name="connsiteX43" fmla="*/ 85725 w 266700"/>
                  <a:gd name="connsiteY43" fmla="*/ 33338 h 361950"/>
                  <a:gd name="connsiteX44" fmla="*/ 85725 w 266700"/>
                  <a:gd name="connsiteY44" fmla="*/ 57150 h 361950"/>
                  <a:gd name="connsiteX45" fmla="*/ 95250 w 266700"/>
                  <a:gd name="connsiteY45" fmla="*/ 66675 h 361950"/>
                  <a:gd name="connsiteX46" fmla="*/ 247650 w 266700"/>
                  <a:gd name="connsiteY46" fmla="*/ 66675 h 361950"/>
                  <a:gd name="connsiteX47" fmla="*/ 247650 w 266700"/>
                  <a:gd name="connsiteY47" fmla="*/ 209550 h 361950"/>
                  <a:gd name="connsiteX48" fmla="*/ 233363 w 266700"/>
                  <a:gd name="connsiteY48" fmla="*/ 209550 h 361950"/>
                  <a:gd name="connsiteX49" fmla="*/ 200025 w 266700"/>
                  <a:gd name="connsiteY49" fmla="*/ 242888 h 361950"/>
                  <a:gd name="connsiteX50" fmla="*/ 233363 w 266700"/>
                  <a:gd name="connsiteY50" fmla="*/ 276225 h 361950"/>
                  <a:gd name="connsiteX51" fmla="*/ 247650 w 266700"/>
                  <a:gd name="connsiteY51" fmla="*/ 276225 h 361950"/>
                  <a:gd name="connsiteX52" fmla="*/ 247650 w 266700"/>
                  <a:gd name="connsiteY52" fmla="*/ 295275 h 361950"/>
                  <a:gd name="connsiteX53" fmla="*/ 219075 w 266700"/>
                  <a:gd name="connsiteY53" fmla="*/ 295275 h 361950"/>
                  <a:gd name="connsiteX54" fmla="*/ 209550 w 266700"/>
                  <a:gd name="connsiteY54" fmla="*/ 304800 h 361950"/>
                  <a:gd name="connsiteX55" fmla="*/ 209550 w 266700"/>
                  <a:gd name="connsiteY55" fmla="*/ 326708 h 361950"/>
                  <a:gd name="connsiteX56" fmla="*/ 195263 w 266700"/>
                  <a:gd name="connsiteY56" fmla="*/ 342900 h 361950"/>
                  <a:gd name="connsiteX57" fmla="*/ 180975 w 266700"/>
                  <a:gd name="connsiteY57" fmla="*/ 326708 h 361950"/>
                  <a:gd name="connsiteX58" fmla="*/ 180975 w 266700"/>
                  <a:gd name="connsiteY58" fmla="*/ 304800 h 361950"/>
                  <a:gd name="connsiteX59" fmla="*/ 171450 w 266700"/>
                  <a:gd name="connsiteY59" fmla="*/ 295275 h 361950"/>
                  <a:gd name="connsiteX60" fmla="*/ 19050 w 266700"/>
                  <a:gd name="connsiteY60" fmla="*/ 295275 h 361950"/>
                  <a:gd name="connsiteX61" fmla="*/ 19050 w 266700"/>
                  <a:gd name="connsiteY61" fmla="*/ 152400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66700" h="361950">
                    <a:moveTo>
                      <a:pt x="9525" y="314325"/>
                    </a:moveTo>
                    <a:lnTo>
                      <a:pt x="161925" y="314325"/>
                    </a:lnTo>
                    <a:lnTo>
                      <a:pt x="161925" y="326708"/>
                    </a:lnTo>
                    <a:cubicBezTo>
                      <a:pt x="161925" y="345758"/>
                      <a:pt x="177165" y="361950"/>
                      <a:pt x="195263" y="361950"/>
                    </a:cubicBezTo>
                    <a:cubicBezTo>
                      <a:pt x="213360" y="361950"/>
                      <a:pt x="228600" y="346710"/>
                      <a:pt x="228600" y="326708"/>
                    </a:cubicBezTo>
                    <a:lnTo>
                      <a:pt x="228600" y="314325"/>
                    </a:lnTo>
                    <a:lnTo>
                      <a:pt x="257175" y="314325"/>
                    </a:lnTo>
                    <a:cubicBezTo>
                      <a:pt x="262890" y="314325"/>
                      <a:pt x="266700" y="310515"/>
                      <a:pt x="266700" y="304800"/>
                    </a:cubicBezTo>
                    <a:lnTo>
                      <a:pt x="266700" y="266700"/>
                    </a:lnTo>
                    <a:cubicBezTo>
                      <a:pt x="266700" y="260985"/>
                      <a:pt x="262890" y="257175"/>
                      <a:pt x="257175" y="257175"/>
                    </a:cubicBezTo>
                    <a:lnTo>
                      <a:pt x="233363" y="257175"/>
                    </a:lnTo>
                    <a:cubicBezTo>
                      <a:pt x="225743" y="257175"/>
                      <a:pt x="219075" y="250508"/>
                      <a:pt x="219075" y="242888"/>
                    </a:cubicBezTo>
                    <a:cubicBezTo>
                      <a:pt x="219075" y="235268"/>
                      <a:pt x="225743" y="228600"/>
                      <a:pt x="233363" y="228600"/>
                    </a:cubicBezTo>
                    <a:lnTo>
                      <a:pt x="257175" y="228600"/>
                    </a:lnTo>
                    <a:cubicBezTo>
                      <a:pt x="262890" y="228600"/>
                      <a:pt x="266700" y="224790"/>
                      <a:pt x="266700" y="219075"/>
                    </a:cubicBezTo>
                    <a:lnTo>
                      <a:pt x="266700" y="57150"/>
                    </a:lnTo>
                    <a:cubicBezTo>
                      <a:pt x="266700" y="51435"/>
                      <a:pt x="262890" y="47625"/>
                      <a:pt x="257175" y="47625"/>
                    </a:cubicBezTo>
                    <a:lnTo>
                      <a:pt x="104775" y="47625"/>
                    </a:lnTo>
                    <a:lnTo>
                      <a:pt x="104775" y="33338"/>
                    </a:lnTo>
                    <a:cubicBezTo>
                      <a:pt x="104775" y="15240"/>
                      <a:pt x="89535" y="0"/>
                      <a:pt x="71438" y="0"/>
                    </a:cubicBezTo>
                    <a:cubicBezTo>
                      <a:pt x="53340" y="0"/>
                      <a:pt x="38100" y="15240"/>
                      <a:pt x="38100" y="33338"/>
                    </a:cubicBezTo>
                    <a:lnTo>
                      <a:pt x="38100" y="47625"/>
                    </a:lnTo>
                    <a:lnTo>
                      <a:pt x="9525" y="47625"/>
                    </a:lnTo>
                    <a:cubicBezTo>
                      <a:pt x="3810" y="47625"/>
                      <a:pt x="0" y="51435"/>
                      <a:pt x="0" y="57150"/>
                    </a:cubicBezTo>
                    <a:lnTo>
                      <a:pt x="0" y="95250"/>
                    </a:lnTo>
                    <a:cubicBezTo>
                      <a:pt x="0" y="100965"/>
                      <a:pt x="3810" y="104775"/>
                      <a:pt x="9525" y="104775"/>
                    </a:cubicBezTo>
                    <a:lnTo>
                      <a:pt x="31432" y="104775"/>
                    </a:lnTo>
                    <a:cubicBezTo>
                      <a:pt x="40005" y="104775"/>
                      <a:pt x="47625" y="111443"/>
                      <a:pt x="47625" y="119063"/>
                    </a:cubicBezTo>
                    <a:cubicBezTo>
                      <a:pt x="47625" y="126683"/>
                      <a:pt x="40957" y="133350"/>
                      <a:pt x="31432" y="133350"/>
                    </a:cubicBezTo>
                    <a:lnTo>
                      <a:pt x="9525" y="133350"/>
                    </a:lnTo>
                    <a:cubicBezTo>
                      <a:pt x="3810" y="133350"/>
                      <a:pt x="0" y="137160"/>
                      <a:pt x="0" y="142875"/>
                    </a:cubicBezTo>
                    <a:lnTo>
                      <a:pt x="0" y="304800"/>
                    </a:lnTo>
                    <a:cubicBezTo>
                      <a:pt x="0" y="310515"/>
                      <a:pt x="3810" y="314325"/>
                      <a:pt x="9525" y="314325"/>
                    </a:cubicBezTo>
                    <a:close/>
                    <a:moveTo>
                      <a:pt x="19050" y="152400"/>
                    </a:moveTo>
                    <a:lnTo>
                      <a:pt x="31432" y="152400"/>
                    </a:lnTo>
                    <a:cubicBezTo>
                      <a:pt x="50482" y="152400"/>
                      <a:pt x="66675" y="137160"/>
                      <a:pt x="66675" y="119063"/>
                    </a:cubicBezTo>
                    <a:cubicBezTo>
                      <a:pt x="66675" y="100965"/>
                      <a:pt x="51435" y="85725"/>
                      <a:pt x="31432" y="85725"/>
                    </a:cubicBezTo>
                    <a:lnTo>
                      <a:pt x="19050" y="85725"/>
                    </a:lnTo>
                    <a:lnTo>
                      <a:pt x="19050" y="66675"/>
                    </a:lnTo>
                    <a:lnTo>
                      <a:pt x="47625" y="66675"/>
                    </a:lnTo>
                    <a:cubicBezTo>
                      <a:pt x="53340" y="66675"/>
                      <a:pt x="57150" y="62865"/>
                      <a:pt x="57150" y="57150"/>
                    </a:cubicBezTo>
                    <a:lnTo>
                      <a:pt x="57150" y="33338"/>
                    </a:lnTo>
                    <a:cubicBezTo>
                      <a:pt x="57150" y="25718"/>
                      <a:pt x="63818" y="19050"/>
                      <a:pt x="71438" y="19050"/>
                    </a:cubicBezTo>
                    <a:cubicBezTo>
                      <a:pt x="79057" y="19050"/>
                      <a:pt x="85725" y="25718"/>
                      <a:pt x="85725" y="33338"/>
                    </a:cubicBezTo>
                    <a:lnTo>
                      <a:pt x="85725" y="57150"/>
                    </a:lnTo>
                    <a:cubicBezTo>
                      <a:pt x="85725" y="62865"/>
                      <a:pt x="89535" y="66675"/>
                      <a:pt x="95250" y="66675"/>
                    </a:cubicBezTo>
                    <a:lnTo>
                      <a:pt x="247650" y="66675"/>
                    </a:lnTo>
                    <a:lnTo>
                      <a:pt x="247650" y="209550"/>
                    </a:lnTo>
                    <a:lnTo>
                      <a:pt x="233363" y="209550"/>
                    </a:lnTo>
                    <a:cubicBezTo>
                      <a:pt x="215265" y="209550"/>
                      <a:pt x="200025" y="224790"/>
                      <a:pt x="200025" y="242888"/>
                    </a:cubicBezTo>
                    <a:cubicBezTo>
                      <a:pt x="200025" y="260985"/>
                      <a:pt x="215265" y="276225"/>
                      <a:pt x="233363" y="276225"/>
                    </a:cubicBezTo>
                    <a:lnTo>
                      <a:pt x="247650" y="276225"/>
                    </a:lnTo>
                    <a:lnTo>
                      <a:pt x="247650" y="295275"/>
                    </a:lnTo>
                    <a:lnTo>
                      <a:pt x="219075" y="295275"/>
                    </a:lnTo>
                    <a:cubicBezTo>
                      <a:pt x="213360" y="295275"/>
                      <a:pt x="209550" y="299085"/>
                      <a:pt x="209550" y="304800"/>
                    </a:cubicBezTo>
                    <a:lnTo>
                      <a:pt x="209550" y="326708"/>
                    </a:lnTo>
                    <a:cubicBezTo>
                      <a:pt x="209550" y="335280"/>
                      <a:pt x="202883" y="342900"/>
                      <a:pt x="195263" y="342900"/>
                    </a:cubicBezTo>
                    <a:cubicBezTo>
                      <a:pt x="187643" y="342900"/>
                      <a:pt x="180975" y="336233"/>
                      <a:pt x="180975" y="326708"/>
                    </a:cubicBezTo>
                    <a:lnTo>
                      <a:pt x="180975" y="304800"/>
                    </a:lnTo>
                    <a:cubicBezTo>
                      <a:pt x="180975" y="299085"/>
                      <a:pt x="177165" y="295275"/>
                      <a:pt x="171450" y="295275"/>
                    </a:cubicBezTo>
                    <a:lnTo>
                      <a:pt x="19050" y="295275"/>
                    </a:lnTo>
                    <a:lnTo>
                      <a:pt x="1905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EA43212-FA13-436B-BE30-634BF3119C24}"/>
                  </a:ext>
                </a:extLst>
              </p:cNvPr>
              <p:cNvSpPr/>
              <p:nvPr/>
            </p:nvSpPr>
            <p:spPr>
              <a:xfrm>
                <a:off x="9506822" y="2581275"/>
                <a:ext cx="66675" cy="66675"/>
              </a:xfrm>
              <a:custGeom>
                <a:avLst/>
                <a:gdLst>
                  <a:gd name="connsiteX0" fmla="*/ 47625 w 66675"/>
                  <a:gd name="connsiteY0" fmla="*/ 57150 h 66675"/>
                  <a:gd name="connsiteX1" fmla="*/ 57150 w 66675"/>
                  <a:gd name="connsiteY1" fmla="*/ 66675 h 66675"/>
                  <a:gd name="connsiteX2" fmla="*/ 66675 w 66675"/>
                  <a:gd name="connsiteY2" fmla="*/ 57150 h 66675"/>
                  <a:gd name="connsiteX3" fmla="*/ 66675 w 66675"/>
                  <a:gd name="connsiteY3" fmla="*/ 9525 h 66675"/>
                  <a:gd name="connsiteX4" fmla="*/ 57150 w 66675"/>
                  <a:gd name="connsiteY4" fmla="*/ 0 h 66675"/>
                  <a:gd name="connsiteX5" fmla="*/ 9525 w 66675"/>
                  <a:gd name="connsiteY5" fmla="*/ 0 h 66675"/>
                  <a:gd name="connsiteX6" fmla="*/ 0 w 66675"/>
                  <a:gd name="connsiteY6" fmla="*/ 9525 h 66675"/>
                  <a:gd name="connsiteX7" fmla="*/ 9525 w 66675"/>
                  <a:gd name="connsiteY7" fmla="*/ 19050 h 66675"/>
                  <a:gd name="connsiteX8" fmla="*/ 47625 w 66675"/>
                  <a:gd name="connsiteY8" fmla="*/ 19050 h 66675"/>
                  <a:gd name="connsiteX9" fmla="*/ 47625 w 66675"/>
                  <a:gd name="connsiteY9" fmla="*/ 5715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675" h="66675">
                    <a:moveTo>
                      <a:pt x="47625" y="57150"/>
                    </a:moveTo>
                    <a:cubicBezTo>
                      <a:pt x="47625" y="62865"/>
                      <a:pt x="51435" y="66675"/>
                      <a:pt x="57150" y="66675"/>
                    </a:cubicBezTo>
                    <a:cubicBezTo>
                      <a:pt x="62865" y="66675"/>
                      <a:pt x="66675" y="62865"/>
                      <a:pt x="66675" y="57150"/>
                    </a:cubicBezTo>
                    <a:lnTo>
                      <a:pt x="66675" y="9525"/>
                    </a:lnTo>
                    <a:cubicBezTo>
                      <a:pt x="66675" y="3810"/>
                      <a:pt x="62865" y="0"/>
                      <a:pt x="5715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47625" y="19050"/>
                    </a:lnTo>
                    <a:lnTo>
                      <a:pt x="47625" y="571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8B8E4BB-A9B6-49E7-9877-B11D2EF4E321}"/>
                  </a:ext>
                </a:extLst>
              </p:cNvPr>
              <p:cNvSpPr/>
              <p:nvPr/>
            </p:nvSpPr>
            <p:spPr>
              <a:xfrm>
                <a:off x="9402047" y="2686050"/>
                <a:ext cx="66675" cy="66675"/>
              </a:xfrm>
              <a:custGeom>
                <a:avLst/>
                <a:gdLst>
                  <a:gd name="connsiteX0" fmla="*/ 57150 w 66675"/>
                  <a:gd name="connsiteY0" fmla="*/ 47625 h 66675"/>
                  <a:gd name="connsiteX1" fmla="*/ 19050 w 66675"/>
                  <a:gd name="connsiteY1" fmla="*/ 47625 h 66675"/>
                  <a:gd name="connsiteX2" fmla="*/ 19050 w 66675"/>
                  <a:gd name="connsiteY2" fmla="*/ 9525 h 66675"/>
                  <a:gd name="connsiteX3" fmla="*/ 9525 w 66675"/>
                  <a:gd name="connsiteY3" fmla="*/ 0 h 66675"/>
                  <a:gd name="connsiteX4" fmla="*/ 0 w 66675"/>
                  <a:gd name="connsiteY4" fmla="*/ 9525 h 66675"/>
                  <a:gd name="connsiteX5" fmla="*/ 0 w 66675"/>
                  <a:gd name="connsiteY5" fmla="*/ 57150 h 66675"/>
                  <a:gd name="connsiteX6" fmla="*/ 9525 w 66675"/>
                  <a:gd name="connsiteY6" fmla="*/ 66675 h 66675"/>
                  <a:gd name="connsiteX7" fmla="*/ 57150 w 66675"/>
                  <a:gd name="connsiteY7" fmla="*/ 66675 h 66675"/>
                  <a:gd name="connsiteX8" fmla="*/ 66675 w 66675"/>
                  <a:gd name="connsiteY8" fmla="*/ 57150 h 66675"/>
                  <a:gd name="connsiteX9" fmla="*/ 57150 w 66675"/>
                  <a:gd name="connsiteY9" fmla="*/ 4762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675" h="66675">
                    <a:moveTo>
                      <a:pt x="57150" y="47625"/>
                    </a:moveTo>
                    <a:lnTo>
                      <a:pt x="19050" y="47625"/>
                    </a:ln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57150"/>
                    </a:lnTo>
                    <a:cubicBezTo>
                      <a:pt x="0" y="62865"/>
                      <a:pt x="3810" y="66675"/>
                      <a:pt x="9525" y="66675"/>
                    </a:cubicBezTo>
                    <a:lnTo>
                      <a:pt x="57150" y="66675"/>
                    </a:lnTo>
                    <a:cubicBezTo>
                      <a:pt x="62865" y="66675"/>
                      <a:pt x="66675" y="62865"/>
                      <a:pt x="66675" y="57150"/>
                    </a:cubicBezTo>
                    <a:cubicBezTo>
                      <a:pt x="66675" y="51435"/>
                      <a:pt x="62865" y="47625"/>
                      <a:pt x="57150" y="47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E581732-4A89-49E8-88D3-D2FA9E98E4DD}"/>
                  </a:ext>
                </a:extLst>
              </p:cNvPr>
              <p:cNvSpPr/>
              <p:nvPr/>
            </p:nvSpPr>
            <p:spPr>
              <a:xfrm>
                <a:off x="9697322" y="2562225"/>
                <a:ext cx="19050" cy="38100"/>
              </a:xfrm>
              <a:custGeom>
                <a:avLst/>
                <a:gdLst>
                  <a:gd name="connsiteX0" fmla="*/ 9525 w 19050"/>
                  <a:gd name="connsiteY0" fmla="*/ 38100 h 38100"/>
                  <a:gd name="connsiteX1" fmla="*/ 19050 w 19050"/>
                  <a:gd name="connsiteY1" fmla="*/ 28575 h 38100"/>
                  <a:gd name="connsiteX2" fmla="*/ 19050 w 19050"/>
                  <a:gd name="connsiteY2" fmla="*/ 9525 h 38100"/>
                  <a:gd name="connsiteX3" fmla="*/ 9525 w 19050"/>
                  <a:gd name="connsiteY3" fmla="*/ 0 h 38100"/>
                  <a:gd name="connsiteX4" fmla="*/ 0 w 19050"/>
                  <a:gd name="connsiteY4" fmla="*/ 9525 h 38100"/>
                  <a:gd name="connsiteX5" fmla="*/ 0 w 19050"/>
                  <a:gd name="connsiteY5" fmla="*/ 28575 h 38100"/>
                  <a:gd name="connsiteX6" fmla="*/ 9525 w 19050"/>
                  <a:gd name="connsiteY6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38100"/>
                    </a:move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3810" y="38100"/>
                      <a:pt x="9525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7E54BAD-2068-4AA7-8B92-02CB566F5B8C}"/>
                  </a:ext>
                </a:extLst>
              </p:cNvPr>
              <p:cNvSpPr/>
              <p:nvPr/>
            </p:nvSpPr>
            <p:spPr>
              <a:xfrm>
                <a:off x="9697322" y="2619375"/>
                <a:ext cx="19050" cy="38100"/>
              </a:xfrm>
              <a:custGeom>
                <a:avLst/>
                <a:gdLst>
                  <a:gd name="connsiteX0" fmla="*/ 9525 w 19050"/>
                  <a:gd name="connsiteY0" fmla="*/ 0 h 38100"/>
                  <a:gd name="connsiteX1" fmla="*/ 0 w 19050"/>
                  <a:gd name="connsiteY1" fmla="*/ 9525 h 38100"/>
                  <a:gd name="connsiteX2" fmla="*/ 0 w 19050"/>
                  <a:gd name="connsiteY2" fmla="*/ 28575 h 38100"/>
                  <a:gd name="connsiteX3" fmla="*/ 9525 w 19050"/>
                  <a:gd name="connsiteY3" fmla="*/ 38100 h 38100"/>
                  <a:gd name="connsiteX4" fmla="*/ 19050 w 19050"/>
                  <a:gd name="connsiteY4" fmla="*/ 28575 h 38100"/>
                  <a:gd name="connsiteX5" fmla="*/ 19050 w 19050"/>
                  <a:gd name="connsiteY5" fmla="*/ 9525 h 38100"/>
                  <a:gd name="connsiteX6" fmla="*/ 9525 w 19050"/>
                  <a:gd name="connsiteY6" fmla="*/ 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3810" y="38100"/>
                      <a:pt x="9525" y="38100"/>
                    </a:cubicBez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8F3DD6A-9767-4037-8780-C83F70554465}"/>
                  </a:ext>
                </a:extLst>
              </p:cNvPr>
              <p:cNvSpPr/>
              <p:nvPr/>
            </p:nvSpPr>
            <p:spPr>
              <a:xfrm>
                <a:off x="9716372" y="2600325"/>
                <a:ext cx="38100" cy="19050"/>
              </a:xfrm>
              <a:custGeom>
                <a:avLst/>
                <a:gdLst>
                  <a:gd name="connsiteX0" fmla="*/ 28575 w 38100"/>
                  <a:gd name="connsiteY0" fmla="*/ 0 h 19050"/>
                  <a:gd name="connsiteX1" fmla="*/ 9525 w 38100"/>
                  <a:gd name="connsiteY1" fmla="*/ 0 h 19050"/>
                  <a:gd name="connsiteX2" fmla="*/ 0 w 38100"/>
                  <a:gd name="connsiteY2" fmla="*/ 9525 h 19050"/>
                  <a:gd name="connsiteX3" fmla="*/ 9525 w 38100"/>
                  <a:gd name="connsiteY3" fmla="*/ 19050 h 19050"/>
                  <a:gd name="connsiteX4" fmla="*/ 28575 w 38100"/>
                  <a:gd name="connsiteY4" fmla="*/ 19050 h 19050"/>
                  <a:gd name="connsiteX5" fmla="*/ 38100 w 38100"/>
                  <a:gd name="connsiteY5" fmla="*/ 9525 h 19050"/>
                  <a:gd name="connsiteX6" fmla="*/ 28575 w 381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285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84AF263-CB6A-48EF-B8CB-5227EDC81400}"/>
                  </a:ext>
                </a:extLst>
              </p:cNvPr>
              <p:cNvSpPr/>
              <p:nvPr/>
            </p:nvSpPr>
            <p:spPr>
              <a:xfrm>
                <a:off x="9659222" y="2600325"/>
                <a:ext cx="38100" cy="19050"/>
              </a:xfrm>
              <a:custGeom>
                <a:avLst/>
                <a:gdLst>
                  <a:gd name="connsiteX0" fmla="*/ 9525 w 38100"/>
                  <a:gd name="connsiteY0" fmla="*/ 19050 h 19050"/>
                  <a:gd name="connsiteX1" fmla="*/ 28575 w 38100"/>
                  <a:gd name="connsiteY1" fmla="*/ 19050 h 19050"/>
                  <a:gd name="connsiteX2" fmla="*/ 38100 w 38100"/>
                  <a:gd name="connsiteY2" fmla="*/ 9525 h 19050"/>
                  <a:gd name="connsiteX3" fmla="*/ 28575 w 38100"/>
                  <a:gd name="connsiteY3" fmla="*/ 0 h 19050"/>
                  <a:gd name="connsiteX4" fmla="*/ 9525 w 38100"/>
                  <a:gd name="connsiteY4" fmla="*/ 0 h 19050"/>
                  <a:gd name="connsiteX5" fmla="*/ 0 w 38100"/>
                  <a:gd name="connsiteY5" fmla="*/ 9525 h 19050"/>
                  <a:gd name="connsiteX6" fmla="*/ 9525 w 381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9525" y="19050"/>
                    </a:move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2DD598C0-4BFE-4FC1-A2A3-1FF96F42D9F0}"/>
                  </a:ext>
                </a:extLst>
              </p:cNvPr>
              <p:cNvSpPr/>
              <p:nvPr/>
            </p:nvSpPr>
            <p:spPr>
              <a:xfrm>
                <a:off x="9259172" y="2676525"/>
                <a:ext cx="19050" cy="38100"/>
              </a:xfrm>
              <a:custGeom>
                <a:avLst/>
                <a:gdLst>
                  <a:gd name="connsiteX0" fmla="*/ 9525 w 19050"/>
                  <a:gd name="connsiteY0" fmla="*/ 38100 h 38100"/>
                  <a:gd name="connsiteX1" fmla="*/ 19050 w 19050"/>
                  <a:gd name="connsiteY1" fmla="*/ 28575 h 38100"/>
                  <a:gd name="connsiteX2" fmla="*/ 19050 w 19050"/>
                  <a:gd name="connsiteY2" fmla="*/ 9525 h 38100"/>
                  <a:gd name="connsiteX3" fmla="*/ 9525 w 19050"/>
                  <a:gd name="connsiteY3" fmla="*/ 0 h 38100"/>
                  <a:gd name="connsiteX4" fmla="*/ 0 w 19050"/>
                  <a:gd name="connsiteY4" fmla="*/ 9525 h 38100"/>
                  <a:gd name="connsiteX5" fmla="*/ 0 w 19050"/>
                  <a:gd name="connsiteY5" fmla="*/ 28575 h 38100"/>
                  <a:gd name="connsiteX6" fmla="*/ 9525 w 19050"/>
                  <a:gd name="connsiteY6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38100"/>
                    </a:move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3810" y="38100"/>
                      <a:pt x="9525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9E5938C-F071-4E46-9EF7-EC0F93DBC031}"/>
                  </a:ext>
                </a:extLst>
              </p:cNvPr>
              <p:cNvSpPr/>
              <p:nvPr/>
            </p:nvSpPr>
            <p:spPr>
              <a:xfrm>
                <a:off x="9259172" y="2733675"/>
                <a:ext cx="19050" cy="38100"/>
              </a:xfrm>
              <a:custGeom>
                <a:avLst/>
                <a:gdLst>
                  <a:gd name="connsiteX0" fmla="*/ 9525 w 19050"/>
                  <a:gd name="connsiteY0" fmla="*/ 0 h 38100"/>
                  <a:gd name="connsiteX1" fmla="*/ 0 w 19050"/>
                  <a:gd name="connsiteY1" fmla="*/ 9525 h 38100"/>
                  <a:gd name="connsiteX2" fmla="*/ 0 w 19050"/>
                  <a:gd name="connsiteY2" fmla="*/ 28575 h 38100"/>
                  <a:gd name="connsiteX3" fmla="*/ 9525 w 19050"/>
                  <a:gd name="connsiteY3" fmla="*/ 38100 h 38100"/>
                  <a:gd name="connsiteX4" fmla="*/ 19050 w 19050"/>
                  <a:gd name="connsiteY4" fmla="*/ 28575 h 38100"/>
                  <a:gd name="connsiteX5" fmla="*/ 19050 w 19050"/>
                  <a:gd name="connsiteY5" fmla="*/ 9525 h 38100"/>
                  <a:gd name="connsiteX6" fmla="*/ 9525 w 19050"/>
                  <a:gd name="connsiteY6" fmla="*/ 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3810" y="38100"/>
                      <a:pt x="9525" y="38100"/>
                    </a:cubicBez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39D6B3E-15D1-4BA7-A45F-0F50AA30E390}"/>
                  </a:ext>
                </a:extLst>
              </p:cNvPr>
              <p:cNvSpPr/>
              <p:nvPr/>
            </p:nvSpPr>
            <p:spPr>
              <a:xfrm>
                <a:off x="9278222" y="2714625"/>
                <a:ext cx="38100" cy="19050"/>
              </a:xfrm>
              <a:custGeom>
                <a:avLst/>
                <a:gdLst>
                  <a:gd name="connsiteX0" fmla="*/ 9525 w 38100"/>
                  <a:gd name="connsiteY0" fmla="*/ 19050 h 19050"/>
                  <a:gd name="connsiteX1" fmla="*/ 28575 w 38100"/>
                  <a:gd name="connsiteY1" fmla="*/ 19050 h 19050"/>
                  <a:gd name="connsiteX2" fmla="*/ 38100 w 38100"/>
                  <a:gd name="connsiteY2" fmla="*/ 9525 h 19050"/>
                  <a:gd name="connsiteX3" fmla="*/ 28575 w 38100"/>
                  <a:gd name="connsiteY3" fmla="*/ 0 h 19050"/>
                  <a:gd name="connsiteX4" fmla="*/ 9525 w 38100"/>
                  <a:gd name="connsiteY4" fmla="*/ 0 h 19050"/>
                  <a:gd name="connsiteX5" fmla="*/ 0 w 38100"/>
                  <a:gd name="connsiteY5" fmla="*/ 9525 h 19050"/>
                  <a:gd name="connsiteX6" fmla="*/ 9525 w 381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9525" y="19050"/>
                    </a:move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CFDF6A1-AEFB-4B7A-9ED5-240DF957A1D7}"/>
                  </a:ext>
                </a:extLst>
              </p:cNvPr>
              <p:cNvSpPr/>
              <p:nvPr/>
            </p:nvSpPr>
            <p:spPr>
              <a:xfrm>
                <a:off x="9221072" y="2714625"/>
                <a:ext cx="38100" cy="19050"/>
              </a:xfrm>
              <a:custGeom>
                <a:avLst/>
                <a:gdLst>
                  <a:gd name="connsiteX0" fmla="*/ 9525 w 38100"/>
                  <a:gd name="connsiteY0" fmla="*/ 19050 h 19050"/>
                  <a:gd name="connsiteX1" fmla="*/ 28575 w 38100"/>
                  <a:gd name="connsiteY1" fmla="*/ 19050 h 19050"/>
                  <a:gd name="connsiteX2" fmla="*/ 38100 w 38100"/>
                  <a:gd name="connsiteY2" fmla="*/ 9525 h 19050"/>
                  <a:gd name="connsiteX3" fmla="*/ 28575 w 38100"/>
                  <a:gd name="connsiteY3" fmla="*/ 0 h 19050"/>
                  <a:gd name="connsiteX4" fmla="*/ 9525 w 38100"/>
                  <a:gd name="connsiteY4" fmla="*/ 0 h 19050"/>
                  <a:gd name="connsiteX5" fmla="*/ 0 w 38100"/>
                  <a:gd name="connsiteY5" fmla="*/ 9525 h 19050"/>
                  <a:gd name="connsiteX6" fmla="*/ 9525 w 381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9525" y="19050"/>
                    </a:move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B51F30F2-2295-4B46-9A33-EA0E480F8CC3}"/>
              </a:ext>
            </a:extLst>
          </p:cNvPr>
          <p:cNvGrpSpPr/>
          <p:nvPr/>
        </p:nvGrpSpPr>
        <p:grpSpPr>
          <a:xfrm>
            <a:off x="9640223" y="4309945"/>
            <a:ext cx="609600" cy="530780"/>
            <a:chOff x="9196258" y="4739084"/>
            <a:chExt cx="609600" cy="530780"/>
          </a:xfrm>
        </p:grpSpPr>
        <p:grpSp>
          <p:nvGrpSpPr>
            <p:cNvPr id="99" name="Graphic 16">
              <a:extLst>
                <a:ext uri="{FF2B5EF4-FFF2-40B4-BE49-F238E27FC236}">
                  <a16:creationId xmlns:a16="http://schemas.microsoft.com/office/drawing/2014/main" id="{6AC3AB0A-A476-4F81-8198-639B0AC5A7AB}"/>
                </a:ext>
              </a:extLst>
            </p:cNvPr>
            <p:cNvGrpSpPr/>
            <p:nvPr/>
          </p:nvGrpSpPr>
          <p:grpSpPr>
            <a:xfrm>
              <a:off x="9243883" y="4748609"/>
              <a:ext cx="515302" cy="521255"/>
              <a:chOff x="9243883" y="4938791"/>
              <a:chExt cx="515302" cy="521255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423AB5C6-6A05-4F60-A650-26F0724AFE95}"/>
                  </a:ext>
                </a:extLst>
              </p:cNvPr>
              <p:cNvSpPr/>
              <p:nvPr/>
            </p:nvSpPr>
            <p:spPr>
              <a:xfrm>
                <a:off x="9246740" y="5421947"/>
                <a:ext cx="508635" cy="38100"/>
              </a:xfrm>
              <a:custGeom>
                <a:avLst/>
                <a:gdLst>
                  <a:gd name="connsiteX0" fmla="*/ 41910 w 508635"/>
                  <a:gd name="connsiteY0" fmla="*/ 38100 h 38100"/>
                  <a:gd name="connsiteX1" fmla="*/ 466725 w 508635"/>
                  <a:gd name="connsiteY1" fmla="*/ 38100 h 38100"/>
                  <a:gd name="connsiteX2" fmla="*/ 508635 w 508635"/>
                  <a:gd name="connsiteY2" fmla="*/ 0 h 38100"/>
                  <a:gd name="connsiteX3" fmla="*/ 0 w 508635"/>
                  <a:gd name="connsiteY3" fmla="*/ 0 h 38100"/>
                  <a:gd name="connsiteX4" fmla="*/ 41910 w 508635"/>
                  <a:gd name="connsiteY4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635" h="38100">
                    <a:moveTo>
                      <a:pt x="41910" y="38100"/>
                    </a:moveTo>
                    <a:lnTo>
                      <a:pt x="466725" y="38100"/>
                    </a:lnTo>
                    <a:cubicBezTo>
                      <a:pt x="488632" y="38100"/>
                      <a:pt x="506730" y="20955"/>
                      <a:pt x="508635" y="0"/>
                    </a:cubicBezTo>
                    <a:lnTo>
                      <a:pt x="0" y="0"/>
                    </a:lnTo>
                    <a:cubicBezTo>
                      <a:pt x="1905" y="21907"/>
                      <a:pt x="20003" y="38100"/>
                      <a:pt x="4191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2997EC9C-F16D-4E1A-8E64-717D2699017C}"/>
                  </a:ext>
                </a:extLst>
              </p:cNvPr>
              <p:cNvSpPr/>
              <p:nvPr/>
            </p:nvSpPr>
            <p:spPr>
              <a:xfrm>
                <a:off x="9243883" y="4938791"/>
                <a:ext cx="515302" cy="417433"/>
              </a:xfrm>
              <a:custGeom>
                <a:avLst/>
                <a:gdLst>
                  <a:gd name="connsiteX0" fmla="*/ 484823 w 515302"/>
                  <a:gd name="connsiteY0" fmla="*/ 140256 h 417433"/>
                  <a:gd name="connsiteX1" fmla="*/ 407670 w 515302"/>
                  <a:gd name="connsiteY1" fmla="*/ 140256 h 417433"/>
                  <a:gd name="connsiteX2" fmla="*/ 486728 w 515302"/>
                  <a:gd name="connsiteY2" fmla="*/ 61198 h 417433"/>
                  <a:gd name="connsiteX3" fmla="*/ 486728 w 515302"/>
                  <a:gd name="connsiteY3" fmla="*/ 22146 h 417433"/>
                  <a:gd name="connsiteX4" fmla="*/ 472440 w 515302"/>
                  <a:gd name="connsiteY4" fmla="*/ 7858 h 417433"/>
                  <a:gd name="connsiteX5" fmla="*/ 433388 w 515302"/>
                  <a:gd name="connsiteY5" fmla="*/ 7858 h 417433"/>
                  <a:gd name="connsiteX6" fmla="*/ 291465 w 515302"/>
                  <a:gd name="connsiteY6" fmla="*/ 148828 h 417433"/>
                  <a:gd name="connsiteX7" fmla="*/ 300038 w 515302"/>
                  <a:gd name="connsiteY7" fmla="*/ 140256 h 417433"/>
                  <a:gd name="connsiteX8" fmla="*/ 29528 w 515302"/>
                  <a:gd name="connsiteY8" fmla="*/ 140256 h 417433"/>
                  <a:gd name="connsiteX9" fmla="*/ 0 w 515302"/>
                  <a:gd name="connsiteY9" fmla="*/ 169783 h 417433"/>
                  <a:gd name="connsiteX10" fmla="*/ 0 w 515302"/>
                  <a:gd name="connsiteY10" fmla="*/ 387906 h 417433"/>
                  <a:gd name="connsiteX11" fmla="*/ 29528 w 515302"/>
                  <a:gd name="connsiteY11" fmla="*/ 417433 h 417433"/>
                  <a:gd name="connsiteX12" fmla="*/ 485775 w 515302"/>
                  <a:gd name="connsiteY12" fmla="*/ 417433 h 417433"/>
                  <a:gd name="connsiteX13" fmla="*/ 515303 w 515302"/>
                  <a:gd name="connsiteY13" fmla="*/ 387906 h 417433"/>
                  <a:gd name="connsiteX14" fmla="*/ 515303 w 515302"/>
                  <a:gd name="connsiteY14" fmla="*/ 169783 h 417433"/>
                  <a:gd name="connsiteX15" fmla="*/ 484823 w 515302"/>
                  <a:gd name="connsiteY15" fmla="*/ 140256 h 417433"/>
                  <a:gd name="connsiteX16" fmla="*/ 316230 w 515302"/>
                  <a:gd name="connsiteY16" fmla="*/ 202168 h 417433"/>
                  <a:gd name="connsiteX17" fmla="*/ 280035 w 515302"/>
                  <a:gd name="connsiteY17" fmla="*/ 213598 h 417433"/>
                  <a:gd name="connsiteX18" fmla="*/ 290513 w 515302"/>
                  <a:gd name="connsiteY18" fmla="*/ 175498 h 417433"/>
                  <a:gd name="connsiteX19" fmla="*/ 316230 w 515302"/>
                  <a:gd name="connsiteY19" fmla="*/ 202168 h 417433"/>
                  <a:gd name="connsiteX20" fmla="*/ 287655 w 515302"/>
                  <a:gd name="connsiteY20" fmla="*/ 269796 h 417433"/>
                  <a:gd name="connsiteX21" fmla="*/ 226695 w 515302"/>
                  <a:gd name="connsiteY21" fmla="*/ 305038 h 417433"/>
                  <a:gd name="connsiteX22" fmla="*/ 200025 w 515302"/>
                  <a:gd name="connsiteY22" fmla="*/ 290751 h 417433"/>
                  <a:gd name="connsiteX23" fmla="*/ 200025 w 515302"/>
                  <a:gd name="connsiteY23" fmla="*/ 219313 h 417433"/>
                  <a:gd name="connsiteX24" fmla="*/ 226695 w 515302"/>
                  <a:gd name="connsiteY24" fmla="*/ 204073 h 417433"/>
                  <a:gd name="connsiteX25" fmla="*/ 287655 w 515302"/>
                  <a:gd name="connsiteY25" fmla="*/ 239316 h 417433"/>
                  <a:gd name="connsiteX26" fmla="*/ 287655 w 515302"/>
                  <a:gd name="connsiteY26" fmla="*/ 269796 h 41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15302" h="417433">
                    <a:moveTo>
                      <a:pt x="484823" y="140256"/>
                    </a:moveTo>
                    <a:lnTo>
                      <a:pt x="407670" y="140256"/>
                    </a:lnTo>
                    <a:lnTo>
                      <a:pt x="486728" y="61198"/>
                    </a:lnTo>
                    <a:cubicBezTo>
                      <a:pt x="497205" y="50721"/>
                      <a:pt x="497205" y="32623"/>
                      <a:pt x="486728" y="22146"/>
                    </a:cubicBezTo>
                    <a:lnTo>
                      <a:pt x="472440" y="7858"/>
                    </a:lnTo>
                    <a:cubicBezTo>
                      <a:pt x="461963" y="-2619"/>
                      <a:pt x="443865" y="-2619"/>
                      <a:pt x="433388" y="7858"/>
                    </a:cubicBezTo>
                    <a:lnTo>
                      <a:pt x="291465" y="148828"/>
                    </a:lnTo>
                    <a:lnTo>
                      <a:pt x="300038" y="140256"/>
                    </a:lnTo>
                    <a:lnTo>
                      <a:pt x="29528" y="140256"/>
                    </a:lnTo>
                    <a:cubicBezTo>
                      <a:pt x="13335" y="140256"/>
                      <a:pt x="0" y="153591"/>
                      <a:pt x="0" y="169783"/>
                    </a:cubicBezTo>
                    <a:lnTo>
                      <a:pt x="0" y="387906"/>
                    </a:lnTo>
                    <a:cubicBezTo>
                      <a:pt x="0" y="404098"/>
                      <a:pt x="13335" y="417433"/>
                      <a:pt x="29528" y="417433"/>
                    </a:cubicBezTo>
                    <a:lnTo>
                      <a:pt x="485775" y="417433"/>
                    </a:lnTo>
                    <a:cubicBezTo>
                      <a:pt x="501968" y="417433"/>
                      <a:pt x="515303" y="404098"/>
                      <a:pt x="515303" y="387906"/>
                    </a:cubicBezTo>
                    <a:lnTo>
                      <a:pt x="515303" y="169783"/>
                    </a:lnTo>
                    <a:cubicBezTo>
                      <a:pt x="514350" y="153591"/>
                      <a:pt x="501015" y="140256"/>
                      <a:pt x="484823" y="140256"/>
                    </a:cubicBezTo>
                    <a:close/>
                    <a:moveTo>
                      <a:pt x="316230" y="202168"/>
                    </a:moveTo>
                    <a:lnTo>
                      <a:pt x="280035" y="213598"/>
                    </a:lnTo>
                    <a:lnTo>
                      <a:pt x="290513" y="175498"/>
                    </a:lnTo>
                    <a:lnTo>
                      <a:pt x="316230" y="202168"/>
                    </a:lnTo>
                    <a:close/>
                    <a:moveTo>
                      <a:pt x="287655" y="269796"/>
                    </a:moveTo>
                    <a:lnTo>
                      <a:pt x="226695" y="305038"/>
                    </a:lnTo>
                    <a:cubicBezTo>
                      <a:pt x="215265" y="312658"/>
                      <a:pt x="200025" y="304086"/>
                      <a:pt x="200025" y="290751"/>
                    </a:cubicBezTo>
                    <a:lnTo>
                      <a:pt x="200025" y="219313"/>
                    </a:lnTo>
                    <a:cubicBezTo>
                      <a:pt x="200025" y="205978"/>
                      <a:pt x="215265" y="197406"/>
                      <a:pt x="226695" y="204073"/>
                    </a:cubicBezTo>
                    <a:lnTo>
                      <a:pt x="287655" y="239316"/>
                    </a:lnTo>
                    <a:cubicBezTo>
                      <a:pt x="300038" y="245983"/>
                      <a:pt x="300038" y="263128"/>
                      <a:pt x="287655" y="2697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6">
              <a:extLst>
                <a:ext uri="{FF2B5EF4-FFF2-40B4-BE49-F238E27FC236}">
                  <a16:creationId xmlns:a16="http://schemas.microsoft.com/office/drawing/2014/main" id="{E2F59506-2AD8-4DAF-82F9-B0348D059568}"/>
                </a:ext>
              </a:extLst>
            </p:cNvPr>
            <p:cNvGrpSpPr/>
            <p:nvPr/>
          </p:nvGrpSpPr>
          <p:grpSpPr>
            <a:xfrm>
              <a:off x="9196258" y="4739084"/>
              <a:ext cx="609600" cy="503158"/>
              <a:chOff x="9196258" y="4929266"/>
              <a:chExt cx="609600" cy="503158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DDF17594-FD20-4E17-BAFF-82FF609CD145}"/>
                  </a:ext>
                </a:extLst>
              </p:cNvPr>
              <p:cNvSpPr/>
              <p:nvPr/>
            </p:nvSpPr>
            <p:spPr>
              <a:xfrm>
                <a:off x="9196258" y="4929266"/>
                <a:ext cx="609600" cy="503158"/>
              </a:xfrm>
              <a:custGeom>
                <a:avLst/>
                <a:gdLst>
                  <a:gd name="connsiteX0" fmla="*/ 550545 w 609600"/>
                  <a:gd name="connsiteY0" fmla="*/ 64056 h 503158"/>
                  <a:gd name="connsiteX1" fmla="*/ 550545 w 609600"/>
                  <a:gd name="connsiteY1" fmla="*/ 64056 h 503158"/>
                  <a:gd name="connsiteX2" fmla="*/ 541973 w 609600"/>
                  <a:gd name="connsiteY2" fmla="*/ 25003 h 503158"/>
                  <a:gd name="connsiteX3" fmla="*/ 527685 w 609600"/>
                  <a:gd name="connsiteY3" fmla="*/ 10716 h 503158"/>
                  <a:gd name="connsiteX4" fmla="*/ 475298 w 609600"/>
                  <a:gd name="connsiteY4" fmla="*/ 10716 h 503158"/>
                  <a:gd name="connsiteX5" fmla="*/ 421005 w 609600"/>
                  <a:gd name="connsiteY5" fmla="*/ 65008 h 503158"/>
                  <a:gd name="connsiteX6" fmla="*/ 420053 w 609600"/>
                  <a:gd name="connsiteY6" fmla="*/ 65008 h 503158"/>
                  <a:gd name="connsiteX7" fmla="*/ 59055 w 609600"/>
                  <a:gd name="connsiteY7" fmla="*/ 65008 h 503158"/>
                  <a:gd name="connsiteX8" fmla="*/ 0 w 609600"/>
                  <a:gd name="connsiteY8" fmla="*/ 124063 h 503158"/>
                  <a:gd name="connsiteX9" fmla="*/ 0 w 609600"/>
                  <a:gd name="connsiteY9" fmla="*/ 444103 h 503158"/>
                  <a:gd name="connsiteX10" fmla="*/ 59055 w 609600"/>
                  <a:gd name="connsiteY10" fmla="*/ 503158 h 503158"/>
                  <a:gd name="connsiteX11" fmla="*/ 550545 w 609600"/>
                  <a:gd name="connsiteY11" fmla="*/ 503158 h 503158"/>
                  <a:gd name="connsiteX12" fmla="*/ 609600 w 609600"/>
                  <a:gd name="connsiteY12" fmla="*/ 444103 h 503158"/>
                  <a:gd name="connsiteX13" fmla="*/ 609600 w 609600"/>
                  <a:gd name="connsiteY13" fmla="*/ 123111 h 503158"/>
                  <a:gd name="connsiteX14" fmla="*/ 550545 w 609600"/>
                  <a:gd name="connsiteY14" fmla="*/ 64056 h 503158"/>
                  <a:gd name="connsiteX15" fmla="*/ 487680 w 609600"/>
                  <a:gd name="connsiteY15" fmla="*/ 23098 h 503158"/>
                  <a:gd name="connsiteX16" fmla="*/ 513398 w 609600"/>
                  <a:gd name="connsiteY16" fmla="*/ 23098 h 503158"/>
                  <a:gd name="connsiteX17" fmla="*/ 527685 w 609600"/>
                  <a:gd name="connsiteY17" fmla="*/ 37386 h 503158"/>
                  <a:gd name="connsiteX18" fmla="*/ 527685 w 609600"/>
                  <a:gd name="connsiteY18" fmla="*/ 63103 h 503158"/>
                  <a:gd name="connsiteX19" fmla="*/ 387668 w 609600"/>
                  <a:gd name="connsiteY19" fmla="*/ 204073 h 503158"/>
                  <a:gd name="connsiteX20" fmla="*/ 372428 w 609600"/>
                  <a:gd name="connsiteY20" fmla="*/ 206931 h 503158"/>
                  <a:gd name="connsiteX21" fmla="*/ 371475 w 609600"/>
                  <a:gd name="connsiteY21" fmla="*/ 205978 h 503158"/>
                  <a:gd name="connsiteX22" fmla="*/ 345758 w 609600"/>
                  <a:gd name="connsiteY22" fmla="*/ 179308 h 503158"/>
                  <a:gd name="connsiteX23" fmla="*/ 344805 w 609600"/>
                  <a:gd name="connsiteY23" fmla="*/ 178356 h 503158"/>
                  <a:gd name="connsiteX24" fmla="*/ 347663 w 609600"/>
                  <a:gd name="connsiteY24" fmla="*/ 163116 h 503158"/>
                  <a:gd name="connsiteX25" fmla="*/ 487680 w 609600"/>
                  <a:gd name="connsiteY25" fmla="*/ 23098 h 503158"/>
                  <a:gd name="connsiteX26" fmla="*/ 330518 w 609600"/>
                  <a:gd name="connsiteY26" fmla="*/ 257413 h 503158"/>
                  <a:gd name="connsiteX27" fmla="*/ 334328 w 609600"/>
                  <a:gd name="connsiteY27" fmla="*/ 265033 h 503158"/>
                  <a:gd name="connsiteX28" fmla="*/ 330518 w 609600"/>
                  <a:gd name="connsiteY28" fmla="*/ 272653 h 503158"/>
                  <a:gd name="connsiteX29" fmla="*/ 269558 w 609600"/>
                  <a:gd name="connsiteY29" fmla="*/ 307896 h 503158"/>
                  <a:gd name="connsiteX30" fmla="*/ 260985 w 609600"/>
                  <a:gd name="connsiteY30" fmla="*/ 307896 h 503158"/>
                  <a:gd name="connsiteX31" fmla="*/ 257175 w 609600"/>
                  <a:gd name="connsiteY31" fmla="*/ 300276 h 503158"/>
                  <a:gd name="connsiteX32" fmla="*/ 257175 w 609600"/>
                  <a:gd name="connsiteY32" fmla="*/ 228838 h 503158"/>
                  <a:gd name="connsiteX33" fmla="*/ 260985 w 609600"/>
                  <a:gd name="connsiteY33" fmla="*/ 221218 h 503158"/>
                  <a:gd name="connsiteX34" fmla="*/ 264795 w 609600"/>
                  <a:gd name="connsiteY34" fmla="*/ 220266 h 503158"/>
                  <a:gd name="connsiteX35" fmla="*/ 268605 w 609600"/>
                  <a:gd name="connsiteY35" fmla="*/ 221218 h 503158"/>
                  <a:gd name="connsiteX36" fmla="*/ 330518 w 609600"/>
                  <a:gd name="connsiteY36" fmla="*/ 257413 h 503158"/>
                  <a:gd name="connsiteX37" fmla="*/ 340043 w 609600"/>
                  <a:gd name="connsiteY37" fmla="*/ 200263 h 503158"/>
                  <a:gd name="connsiteX38" fmla="*/ 350520 w 609600"/>
                  <a:gd name="connsiteY38" fmla="*/ 210741 h 503158"/>
                  <a:gd name="connsiteX39" fmla="*/ 337185 w 609600"/>
                  <a:gd name="connsiteY39" fmla="*/ 213598 h 503158"/>
                  <a:gd name="connsiteX40" fmla="*/ 340043 w 609600"/>
                  <a:gd name="connsiteY40" fmla="*/ 200263 h 503158"/>
                  <a:gd name="connsiteX41" fmla="*/ 590550 w 609600"/>
                  <a:gd name="connsiteY41" fmla="*/ 443151 h 503158"/>
                  <a:gd name="connsiteX42" fmla="*/ 550545 w 609600"/>
                  <a:gd name="connsiteY42" fmla="*/ 483156 h 503158"/>
                  <a:gd name="connsiteX43" fmla="*/ 59055 w 609600"/>
                  <a:gd name="connsiteY43" fmla="*/ 483156 h 503158"/>
                  <a:gd name="connsiteX44" fmla="*/ 19050 w 609600"/>
                  <a:gd name="connsiteY44" fmla="*/ 443151 h 503158"/>
                  <a:gd name="connsiteX45" fmla="*/ 19050 w 609600"/>
                  <a:gd name="connsiteY45" fmla="*/ 123111 h 503158"/>
                  <a:gd name="connsiteX46" fmla="*/ 59055 w 609600"/>
                  <a:gd name="connsiteY46" fmla="*/ 83106 h 503158"/>
                  <a:gd name="connsiteX47" fmla="*/ 401003 w 609600"/>
                  <a:gd name="connsiteY47" fmla="*/ 83106 h 503158"/>
                  <a:gd name="connsiteX48" fmla="*/ 332423 w 609600"/>
                  <a:gd name="connsiteY48" fmla="*/ 151686 h 503158"/>
                  <a:gd name="connsiteX49" fmla="*/ 329565 w 609600"/>
                  <a:gd name="connsiteY49" fmla="*/ 156448 h 503158"/>
                  <a:gd name="connsiteX50" fmla="*/ 316230 w 609600"/>
                  <a:gd name="connsiteY50" fmla="*/ 224076 h 503158"/>
                  <a:gd name="connsiteX51" fmla="*/ 316230 w 609600"/>
                  <a:gd name="connsiteY51" fmla="*/ 225981 h 503158"/>
                  <a:gd name="connsiteX52" fmla="*/ 280035 w 609600"/>
                  <a:gd name="connsiteY52" fmla="*/ 205026 h 503158"/>
                  <a:gd name="connsiteX53" fmla="*/ 252413 w 609600"/>
                  <a:gd name="connsiteY53" fmla="*/ 205026 h 503158"/>
                  <a:gd name="connsiteX54" fmla="*/ 239078 w 609600"/>
                  <a:gd name="connsiteY54" fmla="*/ 228838 h 503158"/>
                  <a:gd name="connsiteX55" fmla="*/ 239078 w 609600"/>
                  <a:gd name="connsiteY55" fmla="*/ 300276 h 503158"/>
                  <a:gd name="connsiteX56" fmla="*/ 252413 w 609600"/>
                  <a:gd name="connsiteY56" fmla="*/ 324088 h 503158"/>
                  <a:gd name="connsiteX57" fmla="*/ 265748 w 609600"/>
                  <a:gd name="connsiteY57" fmla="*/ 327898 h 503158"/>
                  <a:gd name="connsiteX58" fmla="*/ 279083 w 609600"/>
                  <a:gd name="connsiteY58" fmla="*/ 324088 h 503158"/>
                  <a:gd name="connsiteX59" fmla="*/ 340043 w 609600"/>
                  <a:gd name="connsiteY59" fmla="*/ 288846 h 503158"/>
                  <a:gd name="connsiteX60" fmla="*/ 353378 w 609600"/>
                  <a:gd name="connsiteY60" fmla="*/ 265033 h 503158"/>
                  <a:gd name="connsiteX61" fmla="*/ 340043 w 609600"/>
                  <a:gd name="connsiteY61" fmla="*/ 241221 h 503158"/>
                  <a:gd name="connsiteX62" fmla="*/ 340043 w 609600"/>
                  <a:gd name="connsiteY62" fmla="*/ 241221 h 503158"/>
                  <a:gd name="connsiteX63" fmla="*/ 330518 w 609600"/>
                  <a:gd name="connsiteY63" fmla="*/ 235506 h 503158"/>
                  <a:gd name="connsiteX64" fmla="*/ 394335 w 609600"/>
                  <a:gd name="connsiteY64" fmla="*/ 223123 h 503158"/>
                  <a:gd name="connsiteX65" fmla="*/ 399098 w 609600"/>
                  <a:gd name="connsiteY65" fmla="*/ 220266 h 503158"/>
                  <a:gd name="connsiteX66" fmla="*/ 535305 w 609600"/>
                  <a:gd name="connsiteY66" fmla="*/ 84058 h 503158"/>
                  <a:gd name="connsiteX67" fmla="*/ 550545 w 609600"/>
                  <a:gd name="connsiteY67" fmla="*/ 84058 h 503158"/>
                  <a:gd name="connsiteX68" fmla="*/ 590550 w 609600"/>
                  <a:gd name="connsiteY68" fmla="*/ 124063 h 503158"/>
                  <a:gd name="connsiteX69" fmla="*/ 590550 w 609600"/>
                  <a:gd name="connsiteY69" fmla="*/ 443151 h 50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609600" h="503158">
                    <a:moveTo>
                      <a:pt x="550545" y="64056"/>
                    </a:moveTo>
                    <a:lnTo>
                      <a:pt x="550545" y="64056"/>
                    </a:lnTo>
                    <a:cubicBezTo>
                      <a:pt x="555308" y="50721"/>
                      <a:pt x="552450" y="35481"/>
                      <a:pt x="541973" y="25003"/>
                    </a:cubicBezTo>
                    <a:lnTo>
                      <a:pt x="527685" y="10716"/>
                    </a:lnTo>
                    <a:cubicBezTo>
                      <a:pt x="513398" y="-3572"/>
                      <a:pt x="489585" y="-3572"/>
                      <a:pt x="475298" y="10716"/>
                    </a:cubicBezTo>
                    <a:lnTo>
                      <a:pt x="421005" y="65008"/>
                    </a:lnTo>
                    <a:cubicBezTo>
                      <a:pt x="421005" y="65008"/>
                      <a:pt x="420053" y="65008"/>
                      <a:pt x="420053" y="65008"/>
                    </a:cubicBezTo>
                    <a:lnTo>
                      <a:pt x="59055" y="65008"/>
                    </a:lnTo>
                    <a:cubicBezTo>
                      <a:pt x="26670" y="65008"/>
                      <a:pt x="0" y="91678"/>
                      <a:pt x="0" y="124063"/>
                    </a:cubicBezTo>
                    <a:lnTo>
                      <a:pt x="0" y="444103"/>
                    </a:lnTo>
                    <a:cubicBezTo>
                      <a:pt x="0" y="476488"/>
                      <a:pt x="26670" y="503158"/>
                      <a:pt x="59055" y="503158"/>
                    </a:cubicBezTo>
                    <a:lnTo>
                      <a:pt x="550545" y="503158"/>
                    </a:lnTo>
                    <a:cubicBezTo>
                      <a:pt x="582930" y="503158"/>
                      <a:pt x="609600" y="476488"/>
                      <a:pt x="609600" y="444103"/>
                    </a:cubicBezTo>
                    <a:lnTo>
                      <a:pt x="609600" y="123111"/>
                    </a:lnTo>
                    <a:cubicBezTo>
                      <a:pt x="609600" y="90726"/>
                      <a:pt x="582930" y="64056"/>
                      <a:pt x="550545" y="64056"/>
                    </a:cubicBezTo>
                    <a:close/>
                    <a:moveTo>
                      <a:pt x="487680" y="23098"/>
                    </a:moveTo>
                    <a:cubicBezTo>
                      <a:pt x="494348" y="16431"/>
                      <a:pt x="506730" y="16431"/>
                      <a:pt x="513398" y="23098"/>
                    </a:cubicBezTo>
                    <a:lnTo>
                      <a:pt x="527685" y="37386"/>
                    </a:lnTo>
                    <a:cubicBezTo>
                      <a:pt x="534353" y="44053"/>
                      <a:pt x="534353" y="56436"/>
                      <a:pt x="527685" y="63103"/>
                    </a:cubicBezTo>
                    <a:lnTo>
                      <a:pt x="387668" y="204073"/>
                    </a:lnTo>
                    <a:lnTo>
                      <a:pt x="372428" y="206931"/>
                    </a:lnTo>
                    <a:cubicBezTo>
                      <a:pt x="372428" y="206931"/>
                      <a:pt x="372428" y="205978"/>
                      <a:pt x="371475" y="205978"/>
                    </a:cubicBezTo>
                    <a:lnTo>
                      <a:pt x="345758" y="179308"/>
                    </a:lnTo>
                    <a:cubicBezTo>
                      <a:pt x="345758" y="179308"/>
                      <a:pt x="344805" y="179308"/>
                      <a:pt x="344805" y="178356"/>
                    </a:cubicBezTo>
                    <a:lnTo>
                      <a:pt x="347663" y="163116"/>
                    </a:lnTo>
                    <a:lnTo>
                      <a:pt x="487680" y="23098"/>
                    </a:lnTo>
                    <a:close/>
                    <a:moveTo>
                      <a:pt x="330518" y="257413"/>
                    </a:moveTo>
                    <a:cubicBezTo>
                      <a:pt x="334328" y="259318"/>
                      <a:pt x="334328" y="263128"/>
                      <a:pt x="334328" y="265033"/>
                    </a:cubicBezTo>
                    <a:cubicBezTo>
                      <a:pt x="334328" y="266938"/>
                      <a:pt x="334328" y="269796"/>
                      <a:pt x="330518" y="272653"/>
                    </a:cubicBezTo>
                    <a:lnTo>
                      <a:pt x="269558" y="307896"/>
                    </a:lnTo>
                    <a:cubicBezTo>
                      <a:pt x="265748" y="309801"/>
                      <a:pt x="262890" y="308848"/>
                      <a:pt x="260985" y="307896"/>
                    </a:cubicBezTo>
                    <a:cubicBezTo>
                      <a:pt x="260033" y="306943"/>
                      <a:pt x="257175" y="305038"/>
                      <a:pt x="257175" y="300276"/>
                    </a:cubicBezTo>
                    <a:lnTo>
                      <a:pt x="257175" y="228838"/>
                    </a:lnTo>
                    <a:cubicBezTo>
                      <a:pt x="257175" y="224076"/>
                      <a:pt x="260033" y="222171"/>
                      <a:pt x="260985" y="221218"/>
                    </a:cubicBezTo>
                    <a:cubicBezTo>
                      <a:pt x="261938" y="221218"/>
                      <a:pt x="262890" y="220266"/>
                      <a:pt x="264795" y="220266"/>
                    </a:cubicBezTo>
                    <a:cubicBezTo>
                      <a:pt x="265748" y="220266"/>
                      <a:pt x="267653" y="220266"/>
                      <a:pt x="268605" y="221218"/>
                    </a:cubicBezTo>
                    <a:lnTo>
                      <a:pt x="330518" y="257413"/>
                    </a:lnTo>
                    <a:close/>
                    <a:moveTo>
                      <a:pt x="340043" y="200263"/>
                    </a:moveTo>
                    <a:lnTo>
                      <a:pt x="350520" y="210741"/>
                    </a:lnTo>
                    <a:lnTo>
                      <a:pt x="337185" y="213598"/>
                    </a:lnTo>
                    <a:lnTo>
                      <a:pt x="340043" y="200263"/>
                    </a:lnTo>
                    <a:close/>
                    <a:moveTo>
                      <a:pt x="590550" y="443151"/>
                    </a:moveTo>
                    <a:cubicBezTo>
                      <a:pt x="590550" y="465058"/>
                      <a:pt x="572453" y="483156"/>
                      <a:pt x="550545" y="483156"/>
                    </a:cubicBezTo>
                    <a:lnTo>
                      <a:pt x="59055" y="483156"/>
                    </a:lnTo>
                    <a:cubicBezTo>
                      <a:pt x="37148" y="483156"/>
                      <a:pt x="19050" y="465058"/>
                      <a:pt x="19050" y="443151"/>
                    </a:cubicBezTo>
                    <a:lnTo>
                      <a:pt x="19050" y="123111"/>
                    </a:lnTo>
                    <a:cubicBezTo>
                      <a:pt x="19050" y="101203"/>
                      <a:pt x="37148" y="83106"/>
                      <a:pt x="59055" y="83106"/>
                    </a:cubicBezTo>
                    <a:lnTo>
                      <a:pt x="401003" y="83106"/>
                    </a:lnTo>
                    <a:lnTo>
                      <a:pt x="332423" y="151686"/>
                    </a:lnTo>
                    <a:cubicBezTo>
                      <a:pt x="331470" y="152638"/>
                      <a:pt x="330518" y="154543"/>
                      <a:pt x="329565" y="156448"/>
                    </a:cubicBezTo>
                    <a:lnTo>
                      <a:pt x="316230" y="224076"/>
                    </a:lnTo>
                    <a:cubicBezTo>
                      <a:pt x="316230" y="225028"/>
                      <a:pt x="316230" y="225028"/>
                      <a:pt x="316230" y="225981"/>
                    </a:cubicBezTo>
                    <a:lnTo>
                      <a:pt x="280035" y="205026"/>
                    </a:lnTo>
                    <a:cubicBezTo>
                      <a:pt x="271463" y="200263"/>
                      <a:pt x="260985" y="200263"/>
                      <a:pt x="252413" y="205026"/>
                    </a:cubicBezTo>
                    <a:cubicBezTo>
                      <a:pt x="243840" y="209788"/>
                      <a:pt x="239078" y="219313"/>
                      <a:pt x="239078" y="228838"/>
                    </a:cubicBezTo>
                    <a:lnTo>
                      <a:pt x="239078" y="300276"/>
                    </a:lnTo>
                    <a:cubicBezTo>
                      <a:pt x="239078" y="309801"/>
                      <a:pt x="243840" y="319326"/>
                      <a:pt x="252413" y="324088"/>
                    </a:cubicBezTo>
                    <a:cubicBezTo>
                      <a:pt x="256223" y="326946"/>
                      <a:pt x="260985" y="327898"/>
                      <a:pt x="265748" y="327898"/>
                    </a:cubicBezTo>
                    <a:cubicBezTo>
                      <a:pt x="270510" y="327898"/>
                      <a:pt x="275273" y="326946"/>
                      <a:pt x="279083" y="324088"/>
                    </a:cubicBezTo>
                    <a:lnTo>
                      <a:pt x="340043" y="288846"/>
                    </a:lnTo>
                    <a:cubicBezTo>
                      <a:pt x="348615" y="284083"/>
                      <a:pt x="353378" y="275511"/>
                      <a:pt x="353378" y="265033"/>
                    </a:cubicBezTo>
                    <a:cubicBezTo>
                      <a:pt x="353378" y="254556"/>
                      <a:pt x="348615" y="245983"/>
                      <a:pt x="340043" y="241221"/>
                    </a:cubicBezTo>
                    <a:lnTo>
                      <a:pt x="340043" y="241221"/>
                    </a:lnTo>
                    <a:lnTo>
                      <a:pt x="330518" y="235506"/>
                    </a:lnTo>
                    <a:lnTo>
                      <a:pt x="394335" y="223123"/>
                    </a:lnTo>
                    <a:cubicBezTo>
                      <a:pt x="396240" y="223123"/>
                      <a:pt x="398145" y="222171"/>
                      <a:pt x="399098" y="220266"/>
                    </a:cubicBezTo>
                    <a:lnTo>
                      <a:pt x="535305" y="84058"/>
                    </a:lnTo>
                    <a:lnTo>
                      <a:pt x="550545" y="84058"/>
                    </a:lnTo>
                    <a:cubicBezTo>
                      <a:pt x="572453" y="84058"/>
                      <a:pt x="590550" y="102156"/>
                      <a:pt x="590550" y="124063"/>
                    </a:cubicBezTo>
                    <a:lnTo>
                      <a:pt x="590550" y="4431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BF5E92F-4EE1-47B4-B5EE-122B06BAA4CB}"/>
                  </a:ext>
                </a:extLst>
              </p:cNvPr>
              <p:cNvSpPr/>
              <p:nvPr/>
            </p:nvSpPr>
            <p:spPr>
              <a:xfrm>
                <a:off x="9243883" y="5031422"/>
                <a:ext cx="28575" cy="28575"/>
              </a:xfrm>
              <a:custGeom>
                <a:avLst/>
                <a:gdLst>
                  <a:gd name="connsiteX0" fmla="*/ 28575 w 28575"/>
                  <a:gd name="connsiteY0" fmla="*/ 14287 h 28575"/>
                  <a:gd name="connsiteX1" fmla="*/ 14288 w 28575"/>
                  <a:gd name="connsiteY1" fmla="*/ 28575 h 28575"/>
                  <a:gd name="connsiteX2" fmla="*/ 0 w 28575"/>
                  <a:gd name="connsiteY2" fmla="*/ 14287 h 28575"/>
                  <a:gd name="connsiteX3" fmla="*/ 14288 w 28575"/>
                  <a:gd name="connsiteY3" fmla="*/ 0 h 28575"/>
                  <a:gd name="connsiteX4" fmla="*/ 28575 w 28575"/>
                  <a:gd name="connsiteY4" fmla="*/ 1428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7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7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69E4622-55E7-4EF9-967E-11ACCE7ADBD9}"/>
                  </a:ext>
                </a:extLst>
              </p:cNvPr>
              <p:cNvSpPr/>
              <p:nvPr/>
            </p:nvSpPr>
            <p:spPr>
              <a:xfrm>
                <a:off x="9281983" y="5031422"/>
                <a:ext cx="28575" cy="28575"/>
              </a:xfrm>
              <a:custGeom>
                <a:avLst/>
                <a:gdLst>
                  <a:gd name="connsiteX0" fmla="*/ 28575 w 28575"/>
                  <a:gd name="connsiteY0" fmla="*/ 14287 h 28575"/>
                  <a:gd name="connsiteX1" fmla="*/ 14288 w 28575"/>
                  <a:gd name="connsiteY1" fmla="*/ 28575 h 28575"/>
                  <a:gd name="connsiteX2" fmla="*/ 0 w 28575"/>
                  <a:gd name="connsiteY2" fmla="*/ 14287 h 28575"/>
                  <a:gd name="connsiteX3" fmla="*/ 14288 w 28575"/>
                  <a:gd name="connsiteY3" fmla="*/ 0 h 28575"/>
                  <a:gd name="connsiteX4" fmla="*/ 28575 w 28575"/>
                  <a:gd name="connsiteY4" fmla="*/ 1428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7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7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4EEC757F-DAA0-42C0-AE12-1227D7A4B435}"/>
                  </a:ext>
                </a:extLst>
              </p:cNvPr>
              <p:cNvSpPr/>
              <p:nvPr/>
            </p:nvSpPr>
            <p:spPr>
              <a:xfrm>
                <a:off x="9320083" y="5031422"/>
                <a:ext cx="28575" cy="28575"/>
              </a:xfrm>
              <a:custGeom>
                <a:avLst/>
                <a:gdLst>
                  <a:gd name="connsiteX0" fmla="*/ 28575 w 28575"/>
                  <a:gd name="connsiteY0" fmla="*/ 14287 h 28575"/>
                  <a:gd name="connsiteX1" fmla="*/ 14288 w 28575"/>
                  <a:gd name="connsiteY1" fmla="*/ 28575 h 28575"/>
                  <a:gd name="connsiteX2" fmla="*/ 0 w 28575"/>
                  <a:gd name="connsiteY2" fmla="*/ 14287 h 28575"/>
                  <a:gd name="connsiteX3" fmla="*/ 14288 w 28575"/>
                  <a:gd name="connsiteY3" fmla="*/ 0 h 28575"/>
                  <a:gd name="connsiteX4" fmla="*/ 28575 w 28575"/>
                  <a:gd name="connsiteY4" fmla="*/ 1428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7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7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B27DD65D-5385-4B73-8EB8-071858DEBB34}"/>
                  </a:ext>
                </a:extLst>
              </p:cNvPr>
              <p:cNvSpPr/>
              <p:nvPr/>
            </p:nvSpPr>
            <p:spPr>
              <a:xfrm>
                <a:off x="9262933" y="5231447"/>
                <a:ext cx="57150" cy="19050"/>
              </a:xfrm>
              <a:custGeom>
                <a:avLst/>
                <a:gdLst>
                  <a:gd name="connsiteX0" fmla="*/ 9525 w 57150"/>
                  <a:gd name="connsiteY0" fmla="*/ 0 h 19050"/>
                  <a:gd name="connsiteX1" fmla="*/ 0 w 57150"/>
                  <a:gd name="connsiteY1" fmla="*/ 9525 h 19050"/>
                  <a:gd name="connsiteX2" fmla="*/ 9525 w 57150"/>
                  <a:gd name="connsiteY2" fmla="*/ 19050 h 19050"/>
                  <a:gd name="connsiteX3" fmla="*/ 47625 w 57150"/>
                  <a:gd name="connsiteY3" fmla="*/ 19050 h 19050"/>
                  <a:gd name="connsiteX4" fmla="*/ 57150 w 57150"/>
                  <a:gd name="connsiteY4" fmla="*/ 9525 h 19050"/>
                  <a:gd name="connsiteX5" fmla="*/ 47625 w 57150"/>
                  <a:gd name="connsiteY5" fmla="*/ 0 h 19050"/>
                  <a:gd name="connsiteX6" fmla="*/ 95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8FFF83F7-4BED-4D4D-808F-D7497F1B3E75}"/>
                  </a:ext>
                </a:extLst>
              </p:cNvPr>
              <p:cNvSpPr/>
              <p:nvPr/>
            </p:nvSpPr>
            <p:spPr>
              <a:xfrm>
                <a:off x="9262933" y="5307647"/>
                <a:ext cx="85725" cy="19050"/>
              </a:xfrm>
              <a:custGeom>
                <a:avLst/>
                <a:gdLst>
                  <a:gd name="connsiteX0" fmla="*/ 76200 w 85725"/>
                  <a:gd name="connsiteY0" fmla="*/ 0 h 19050"/>
                  <a:gd name="connsiteX1" fmla="*/ 9525 w 85725"/>
                  <a:gd name="connsiteY1" fmla="*/ 0 h 19050"/>
                  <a:gd name="connsiteX2" fmla="*/ 0 w 85725"/>
                  <a:gd name="connsiteY2" fmla="*/ 9525 h 19050"/>
                  <a:gd name="connsiteX3" fmla="*/ 9525 w 85725"/>
                  <a:gd name="connsiteY3" fmla="*/ 19050 h 19050"/>
                  <a:gd name="connsiteX4" fmla="*/ 76200 w 85725"/>
                  <a:gd name="connsiteY4" fmla="*/ 19050 h 19050"/>
                  <a:gd name="connsiteX5" fmla="*/ 85725 w 85725"/>
                  <a:gd name="connsiteY5" fmla="*/ 9525 h 19050"/>
                  <a:gd name="connsiteX6" fmla="*/ 76200 w 857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762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830068D-01C2-4225-A7CD-9C3C1698ACF0}"/>
                  </a:ext>
                </a:extLst>
              </p:cNvPr>
              <p:cNvSpPr/>
              <p:nvPr/>
            </p:nvSpPr>
            <p:spPr>
              <a:xfrm>
                <a:off x="9262933" y="5270500"/>
                <a:ext cx="114300" cy="19050"/>
              </a:xfrm>
              <a:custGeom>
                <a:avLst/>
                <a:gdLst>
                  <a:gd name="connsiteX0" fmla="*/ 104775 w 114300"/>
                  <a:gd name="connsiteY0" fmla="*/ 0 h 19050"/>
                  <a:gd name="connsiteX1" fmla="*/ 9525 w 114300"/>
                  <a:gd name="connsiteY1" fmla="*/ 0 h 19050"/>
                  <a:gd name="connsiteX2" fmla="*/ 0 w 114300"/>
                  <a:gd name="connsiteY2" fmla="*/ 9525 h 19050"/>
                  <a:gd name="connsiteX3" fmla="*/ 9525 w 114300"/>
                  <a:gd name="connsiteY3" fmla="*/ 19050 h 19050"/>
                  <a:gd name="connsiteX4" fmla="*/ 104775 w 114300"/>
                  <a:gd name="connsiteY4" fmla="*/ 19050 h 19050"/>
                  <a:gd name="connsiteX5" fmla="*/ 114300 w 114300"/>
                  <a:gd name="connsiteY5" fmla="*/ 9525 h 19050"/>
                  <a:gd name="connsiteX6" fmla="*/ 104775 w 1143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1047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104775" y="19050"/>
                    </a:lnTo>
                    <a:cubicBezTo>
                      <a:pt x="110490" y="19050"/>
                      <a:pt x="114300" y="15240"/>
                      <a:pt x="114300" y="9525"/>
                    </a:cubicBezTo>
                    <a:cubicBezTo>
                      <a:pt x="114300" y="3810"/>
                      <a:pt x="110490" y="0"/>
                      <a:pt x="1047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F6C93F0C-0FEB-4521-B8B8-20C39BA4FC0A}"/>
                  </a:ext>
                </a:extLst>
              </p:cNvPr>
              <p:cNvSpPr/>
              <p:nvPr/>
            </p:nvSpPr>
            <p:spPr>
              <a:xfrm>
                <a:off x="9565828" y="4971414"/>
                <a:ext cx="140017" cy="140017"/>
              </a:xfrm>
              <a:custGeom>
                <a:avLst/>
                <a:gdLst>
                  <a:gd name="connsiteX0" fmla="*/ 9525 w 140017"/>
                  <a:gd name="connsiteY0" fmla="*/ 140018 h 140017"/>
                  <a:gd name="connsiteX1" fmla="*/ 16192 w 140017"/>
                  <a:gd name="connsiteY1" fmla="*/ 137160 h 140017"/>
                  <a:gd name="connsiteX2" fmla="*/ 137160 w 140017"/>
                  <a:gd name="connsiteY2" fmla="*/ 16193 h 140017"/>
                  <a:gd name="connsiteX3" fmla="*/ 137160 w 140017"/>
                  <a:gd name="connsiteY3" fmla="*/ 2857 h 140017"/>
                  <a:gd name="connsiteX4" fmla="*/ 123825 w 140017"/>
                  <a:gd name="connsiteY4" fmla="*/ 2857 h 140017"/>
                  <a:gd name="connsiteX5" fmla="*/ 2857 w 140017"/>
                  <a:gd name="connsiteY5" fmla="*/ 123825 h 140017"/>
                  <a:gd name="connsiteX6" fmla="*/ 2857 w 140017"/>
                  <a:gd name="connsiteY6" fmla="*/ 137160 h 140017"/>
                  <a:gd name="connsiteX7" fmla="*/ 9525 w 140017"/>
                  <a:gd name="connsiteY7" fmla="*/ 140018 h 14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017" h="140017">
                    <a:moveTo>
                      <a:pt x="9525" y="140018"/>
                    </a:moveTo>
                    <a:cubicBezTo>
                      <a:pt x="12382" y="140018"/>
                      <a:pt x="14287" y="139065"/>
                      <a:pt x="16192" y="137160"/>
                    </a:cubicBezTo>
                    <a:lnTo>
                      <a:pt x="137160" y="16193"/>
                    </a:lnTo>
                    <a:cubicBezTo>
                      <a:pt x="140970" y="12382"/>
                      <a:pt x="140970" y="6668"/>
                      <a:pt x="137160" y="2857"/>
                    </a:cubicBezTo>
                    <a:cubicBezTo>
                      <a:pt x="133350" y="-952"/>
                      <a:pt x="127635" y="-952"/>
                      <a:pt x="123825" y="2857"/>
                    </a:cubicBezTo>
                    <a:lnTo>
                      <a:pt x="2857" y="123825"/>
                    </a:lnTo>
                    <a:cubicBezTo>
                      <a:pt x="-952" y="127635"/>
                      <a:pt x="-952" y="133350"/>
                      <a:pt x="2857" y="137160"/>
                    </a:cubicBezTo>
                    <a:cubicBezTo>
                      <a:pt x="4762" y="139065"/>
                      <a:pt x="7620" y="140018"/>
                      <a:pt x="9525" y="1400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38F81907-A959-4AB1-A01C-19F04EFCCAA9}"/>
              </a:ext>
            </a:extLst>
          </p:cNvPr>
          <p:cNvGrpSpPr/>
          <p:nvPr/>
        </p:nvGrpSpPr>
        <p:grpSpPr>
          <a:xfrm>
            <a:off x="8628422" y="4351498"/>
            <a:ext cx="609600" cy="447675"/>
            <a:chOff x="8229491" y="4800599"/>
            <a:chExt cx="609600" cy="447675"/>
          </a:xfrm>
        </p:grpSpPr>
        <p:grpSp>
          <p:nvGrpSpPr>
            <p:cNvPr id="112" name="Graphic 18">
              <a:extLst>
                <a:ext uri="{FF2B5EF4-FFF2-40B4-BE49-F238E27FC236}">
                  <a16:creationId xmlns:a16="http://schemas.microsoft.com/office/drawing/2014/main" id="{C6156287-3456-4079-A84B-598123AB4A2F}"/>
                </a:ext>
              </a:extLst>
            </p:cNvPr>
            <p:cNvGrpSpPr/>
            <p:nvPr/>
          </p:nvGrpSpPr>
          <p:grpSpPr>
            <a:xfrm>
              <a:off x="8305691" y="4800599"/>
              <a:ext cx="457200" cy="381000"/>
              <a:chOff x="8305691" y="4899025"/>
              <a:chExt cx="457200" cy="38100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D2687AB-A750-46F6-ABD5-F65D3963DBC5}"/>
                  </a:ext>
                </a:extLst>
              </p:cNvPr>
              <p:cNvSpPr/>
              <p:nvPr/>
            </p:nvSpPr>
            <p:spPr>
              <a:xfrm>
                <a:off x="8305691" y="4899025"/>
                <a:ext cx="457200" cy="266700"/>
              </a:xfrm>
              <a:custGeom>
                <a:avLst/>
                <a:gdLst>
                  <a:gd name="connsiteX0" fmla="*/ 457200 w 457200"/>
                  <a:gd name="connsiteY0" fmla="*/ 118110 h 266700"/>
                  <a:gd name="connsiteX1" fmla="*/ 377190 w 457200"/>
                  <a:gd name="connsiteY1" fmla="*/ 38100 h 266700"/>
                  <a:gd name="connsiteX2" fmla="*/ 338138 w 457200"/>
                  <a:gd name="connsiteY2" fmla="*/ 77153 h 266700"/>
                  <a:gd name="connsiteX3" fmla="*/ 285750 w 457200"/>
                  <a:gd name="connsiteY3" fmla="*/ 55245 h 266700"/>
                  <a:gd name="connsiteX4" fmla="*/ 285750 w 457200"/>
                  <a:gd name="connsiteY4" fmla="*/ 0 h 266700"/>
                  <a:gd name="connsiteX5" fmla="*/ 171450 w 457200"/>
                  <a:gd name="connsiteY5" fmla="*/ 0 h 266700"/>
                  <a:gd name="connsiteX6" fmla="*/ 171450 w 457200"/>
                  <a:gd name="connsiteY6" fmla="*/ 55245 h 266700"/>
                  <a:gd name="connsiteX7" fmla="*/ 119063 w 457200"/>
                  <a:gd name="connsiteY7" fmla="*/ 77153 h 266700"/>
                  <a:gd name="connsiteX8" fmla="*/ 80010 w 457200"/>
                  <a:gd name="connsiteY8" fmla="*/ 38100 h 266700"/>
                  <a:gd name="connsiteX9" fmla="*/ 0 w 457200"/>
                  <a:gd name="connsiteY9" fmla="*/ 118110 h 266700"/>
                  <a:gd name="connsiteX10" fmla="*/ 39053 w 457200"/>
                  <a:gd name="connsiteY10" fmla="*/ 157163 h 266700"/>
                  <a:gd name="connsiteX11" fmla="*/ 9525 w 457200"/>
                  <a:gd name="connsiteY11" fmla="*/ 266700 h 266700"/>
                  <a:gd name="connsiteX12" fmla="*/ 56197 w 457200"/>
                  <a:gd name="connsiteY12" fmla="*/ 266700 h 266700"/>
                  <a:gd name="connsiteX13" fmla="*/ 228600 w 457200"/>
                  <a:gd name="connsiteY13" fmla="*/ 94298 h 266700"/>
                  <a:gd name="connsiteX14" fmla="*/ 401003 w 457200"/>
                  <a:gd name="connsiteY14" fmla="*/ 266700 h 266700"/>
                  <a:gd name="connsiteX15" fmla="*/ 447675 w 457200"/>
                  <a:gd name="connsiteY15" fmla="*/ 266700 h 266700"/>
                  <a:gd name="connsiteX16" fmla="*/ 418148 w 457200"/>
                  <a:gd name="connsiteY16" fmla="*/ 157163 h 266700"/>
                  <a:gd name="connsiteX17" fmla="*/ 457200 w 457200"/>
                  <a:gd name="connsiteY17" fmla="*/ 11811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7200" h="266700">
                    <a:moveTo>
                      <a:pt x="457200" y="118110"/>
                    </a:moveTo>
                    <a:lnTo>
                      <a:pt x="377190" y="38100"/>
                    </a:lnTo>
                    <a:lnTo>
                      <a:pt x="338138" y="77153"/>
                    </a:lnTo>
                    <a:cubicBezTo>
                      <a:pt x="321945" y="67628"/>
                      <a:pt x="304800" y="60960"/>
                      <a:pt x="285750" y="55245"/>
                    </a:cubicBezTo>
                    <a:lnTo>
                      <a:pt x="285750" y="0"/>
                    </a:lnTo>
                    <a:lnTo>
                      <a:pt x="171450" y="0"/>
                    </a:lnTo>
                    <a:lnTo>
                      <a:pt x="171450" y="55245"/>
                    </a:lnTo>
                    <a:cubicBezTo>
                      <a:pt x="153353" y="60008"/>
                      <a:pt x="135255" y="67628"/>
                      <a:pt x="119063" y="77153"/>
                    </a:cubicBezTo>
                    <a:lnTo>
                      <a:pt x="80010" y="38100"/>
                    </a:lnTo>
                    <a:lnTo>
                      <a:pt x="0" y="118110"/>
                    </a:lnTo>
                    <a:lnTo>
                      <a:pt x="39053" y="157163"/>
                    </a:lnTo>
                    <a:cubicBezTo>
                      <a:pt x="20003" y="189548"/>
                      <a:pt x="9525" y="226695"/>
                      <a:pt x="9525" y="266700"/>
                    </a:cubicBezTo>
                    <a:lnTo>
                      <a:pt x="56197" y="266700"/>
                    </a:lnTo>
                    <a:cubicBezTo>
                      <a:pt x="56197" y="171450"/>
                      <a:pt x="133350" y="94298"/>
                      <a:pt x="228600" y="94298"/>
                    </a:cubicBezTo>
                    <a:cubicBezTo>
                      <a:pt x="323850" y="94298"/>
                      <a:pt x="401003" y="171450"/>
                      <a:pt x="401003" y="266700"/>
                    </a:cubicBezTo>
                    <a:lnTo>
                      <a:pt x="447675" y="266700"/>
                    </a:lnTo>
                    <a:cubicBezTo>
                      <a:pt x="447675" y="226695"/>
                      <a:pt x="437198" y="189548"/>
                      <a:pt x="418148" y="157163"/>
                    </a:cubicBezTo>
                    <a:lnTo>
                      <a:pt x="457200" y="11811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FFCC49B8-A83A-4D7B-A3A3-E9C5D0123EDD}"/>
                  </a:ext>
                </a:extLst>
              </p:cNvPr>
              <p:cNvSpPr/>
              <p:nvPr/>
            </p:nvSpPr>
            <p:spPr>
              <a:xfrm>
                <a:off x="8419991" y="5051425"/>
                <a:ext cx="228600" cy="228600"/>
              </a:xfrm>
              <a:custGeom>
                <a:avLst/>
                <a:gdLst>
                  <a:gd name="connsiteX0" fmla="*/ 228600 w 228600"/>
                  <a:gd name="connsiteY0" fmla="*/ 114300 h 228600"/>
                  <a:gd name="connsiteX1" fmla="*/ 114300 w 228600"/>
                  <a:gd name="connsiteY1" fmla="*/ 228600 h 228600"/>
                  <a:gd name="connsiteX2" fmla="*/ 0 w 228600"/>
                  <a:gd name="connsiteY2" fmla="*/ 114300 h 228600"/>
                  <a:gd name="connsiteX3" fmla="*/ 114300 w 228600"/>
                  <a:gd name="connsiteY3" fmla="*/ 0 h 228600"/>
                  <a:gd name="connsiteX4" fmla="*/ 228600 w 228600"/>
                  <a:gd name="connsiteY4" fmla="*/ 11430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28600">
                    <a:moveTo>
                      <a:pt x="228600" y="114300"/>
                    </a:moveTo>
                    <a:cubicBezTo>
                      <a:pt x="228600" y="177426"/>
                      <a:pt x="177426" y="228600"/>
                      <a:pt x="114300" y="228600"/>
                    </a:cubicBezTo>
                    <a:cubicBezTo>
                      <a:pt x="51174" y="228600"/>
                      <a:pt x="0" y="177426"/>
                      <a:pt x="0" y="114300"/>
                    </a:cubicBezTo>
                    <a:cubicBezTo>
                      <a:pt x="0" y="51174"/>
                      <a:pt x="51174" y="0"/>
                      <a:pt x="114300" y="0"/>
                    </a:cubicBezTo>
                    <a:cubicBezTo>
                      <a:pt x="177426" y="0"/>
                      <a:pt x="228600" y="51174"/>
                      <a:pt x="228600" y="1143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8">
              <a:extLst>
                <a:ext uri="{FF2B5EF4-FFF2-40B4-BE49-F238E27FC236}">
                  <a16:creationId xmlns:a16="http://schemas.microsoft.com/office/drawing/2014/main" id="{172CB419-DF36-4848-B2E0-EB33669DFA59}"/>
                </a:ext>
              </a:extLst>
            </p:cNvPr>
            <p:cNvGrpSpPr/>
            <p:nvPr/>
          </p:nvGrpSpPr>
          <p:grpSpPr>
            <a:xfrm>
              <a:off x="8229491" y="4886324"/>
              <a:ext cx="609600" cy="361950"/>
              <a:chOff x="8229491" y="4984750"/>
              <a:chExt cx="609600" cy="36195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AECBEA50-2C69-4B55-9BB7-38F30844F07C}"/>
                  </a:ext>
                </a:extLst>
              </p:cNvPr>
              <p:cNvSpPr/>
              <p:nvPr/>
            </p:nvSpPr>
            <p:spPr>
              <a:xfrm>
                <a:off x="8781941" y="5156200"/>
                <a:ext cx="19050" cy="19050"/>
              </a:xfrm>
              <a:custGeom>
                <a:avLst/>
                <a:gdLst>
                  <a:gd name="connsiteX0" fmla="*/ 19050 w 19050"/>
                  <a:gd name="connsiteY0" fmla="*/ 9525 h 19050"/>
                  <a:gd name="connsiteX1" fmla="*/ 9525 w 19050"/>
                  <a:gd name="connsiteY1" fmla="*/ 19050 h 19050"/>
                  <a:gd name="connsiteX2" fmla="*/ 0 w 19050"/>
                  <a:gd name="connsiteY2" fmla="*/ 9525 h 19050"/>
                  <a:gd name="connsiteX3" fmla="*/ 9525 w 19050"/>
                  <a:gd name="connsiteY3" fmla="*/ 0 h 19050"/>
                  <a:gd name="connsiteX4" fmla="*/ 19050 w 19050"/>
                  <a:gd name="connsiteY4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19050">
                    <a:moveTo>
                      <a:pt x="19050" y="9525"/>
                    </a:moveTo>
                    <a:cubicBezTo>
                      <a:pt x="19050" y="14786"/>
                      <a:pt x="14786" y="19050"/>
                      <a:pt x="9525" y="19050"/>
                    </a:cubicBezTo>
                    <a:cubicBezTo>
                      <a:pt x="4264" y="19050"/>
                      <a:pt x="0" y="14786"/>
                      <a:pt x="0" y="9525"/>
                    </a:cubicBezTo>
                    <a:cubicBezTo>
                      <a:pt x="0" y="4264"/>
                      <a:pt x="4264" y="0"/>
                      <a:pt x="9525" y="0"/>
                    </a:cubicBezTo>
                    <a:cubicBezTo>
                      <a:pt x="14786" y="0"/>
                      <a:pt x="19050" y="4264"/>
                      <a:pt x="190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2F5C4D74-DA80-440E-B05E-5A60EF143C25}"/>
                  </a:ext>
                </a:extLst>
              </p:cNvPr>
              <p:cNvSpPr/>
              <p:nvPr/>
            </p:nvSpPr>
            <p:spPr>
              <a:xfrm>
                <a:off x="8305691" y="4984750"/>
                <a:ext cx="457200" cy="361950"/>
              </a:xfrm>
              <a:custGeom>
                <a:avLst/>
                <a:gdLst>
                  <a:gd name="connsiteX0" fmla="*/ 447675 w 457200"/>
                  <a:gd name="connsiteY0" fmla="*/ 190500 h 361950"/>
                  <a:gd name="connsiteX1" fmla="*/ 457200 w 457200"/>
                  <a:gd name="connsiteY1" fmla="*/ 180975 h 361950"/>
                  <a:gd name="connsiteX2" fmla="*/ 447675 w 457200"/>
                  <a:gd name="connsiteY2" fmla="*/ 171450 h 361950"/>
                  <a:gd name="connsiteX3" fmla="*/ 408623 w 457200"/>
                  <a:gd name="connsiteY3" fmla="*/ 171450 h 361950"/>
                  <a:gd name="connsiteX4" fmla="*/ 228600 w 457200"/>
                  <a:gd name="connsiteY4" fmla="*/ 0 h 361950"/>
                  <a:gd name="connsiteX5" fmla="*/ 48578 w 457200"/>
                  <a:gd name="connsiteY5" fmla="*/ 171450 h 361950"/>
                  <a:gd name="connsiteX6" fmla="*/ 9525 w 457200"/>
                  <a:gd name="connsiteY6" fmla="*/ 171450 h 361950"/>
                  <a:gd name="connsiteX7" fmla="*/ 0 w 457200"/>
                  <a:gd name="connsiteY7" fmla="*/ 180975 h 361950"/>
                  <a:gd name="connsiteX8" fmla="*/ 9525 w 457200"/>
                  <a:gd name="connsiteY8" fmla="*/ 190500 h 361950"/>
                  <a:gd name="connsiteX9" fmla="*/ 48578 w 457200"/>
                  <a:gd name="connsiteY9" fmla="*/ 190500 h 361950"/>
                  <a:gd name="connsiteX10" fmla="*/ 228600 w 457200"/>
                  <a:gd name="connsiteY10" fmla="*/ 361950 h 361950"/>
                  <a:gd name="connsiteX11" fmla="*/ 408623 w 457200"/>
                  <a:gd name="connsiteY11" fmla="*/ 190500 h 361950"/>
                  <a:gd name="connsiteX12" fmla="*/ 447675 w 457200"/>
                  <a:gd name="connsiteY12" fmla="*/ 190500 h 361950"/>
                  <a:gd name="connsiteX13" fmla="*/ 323850 w 457200"/>
                  <a:gd name="connsiteY13" fmla="*/ 171450 h 361950"/>
                  <a:gd name="connsiteX14" fmla="*/ 317183 w 457200"/>
                  <a:gd name="connsiteY14" fmla="*/ 113348 h 361950"/>
                  <a:gd name="connsiteX15" fmla="*/ 366713 w 457200"/>
                  <a:gd name="connsiteY15" fmla="*/ 96203 h 361950"/>
                  <a:gd name="connsiteX16" fmla="*/ 390525 w 457200"/>
                  <a:gd name="connsiteY16" fmla="*/ 170498 h 361950"/>
                  <a:gd name="connsiteX17" fmla="*/ 323850 w 457200"/>
                  <a:gd name="connsiteY17" fmla="*/ 170498 h 361950"/>
                  <a:gd name="connsiteX18" fmla="*/ 238125 w 457200"/>
                  <a:gd name="connsiteY18" fmla="*/ 20955 h 361950"/>
                  <a:gd name="connsiteX19" fmla="*/ 294323 w 457200"/>
                  <a:gd name="connsiteY19" fmla="*/ 100013 h 361950"/>
                  <a:gd name="connsiteX20" fmla="*/ 238125 w 457200"/>
                  <a:gd name="connsiteY20" fmla="*/ 104775 h 361950"/>
                  <a:gd name="connsiteX21" fmla="*/ 238125 w 457200"/>
                  <a:gd name="connsiteY21" fmla="*/ 20955 h 361950"/>
                  <a:gd name="connsiteX22" fmla="*/ 219075 w 457200"/>
                  <a:gd name="connsiteY22" fmla="*/ 20955 h 361950"/>
                  <a:gd name="connsiteX23" fmla="*/ 219075 w 457200"/>
                  <a:gd name="connsiteY23" fmla="*/ 104775 h 361950"/>
                  <a:gd name="connsiteX24" fmla="*/ 162878 w 457200"/>
                  <a:gd name="connsiteY24" fmla="*/ 99060 h 361950"/>
                  <a:gd name="connsiteX25" fmla="*/ 219075 w 457200"/>
                  <a:gd name="connsiteY25" fmla="*/ 20955 h 361950"/>
                  <a:gd name="connsiteX26" fmla="*/ 219075 w 457200"/>
                  <a:gd name="connsiteY26" fmla="*/ 123825 h 361950"/>
                  <a:gd name="connsiteX27" fmla="*/ 219075 w 457200"/>
                  <a:gd name="connsiteY27" fmla="*/ 171450 h 361950"/>
                  <a:gd name="connsiteX28" fmla="*/ 152400 w 457200"/>
                  <a:gd name="connsiteY28" fmla="*/ 171450 h 361950"/>
                  <a:gd name="connsiteX29" fmla="*/ 158115 w 457200"/>
                  <a:gd name="connsiteY29" fmla="*/ 118110 h 361950"/>
                  <a:gd name="connsiteX30" fmla="*/ 219075 w 457200"/>
                  <a:gd name="connsiteY30" fmla="*/ 123825 h 361950"/>
                  <a:gd name="connsiteX31" fmla="*/ 219075 w 457200"/>
                  <a:gd name="connsiteY31" fmla="*/ 190500 h 361950"/>
                  <a:gd name="connsiteX32" fmla="*/ 219075 w 457200"/>
                  <a:gd name="connsiteY32" fmla="*/ 236220 h 361950"/>
                  <a:gd name="connsiteX33" fmla="*/ 158115 w 457200"/>
                  <a:gd name="connsiteY33" fmla="*/ 242888 h 361950"/>
                  <a:gd name="connsiteX34" fmla="*/ 152400 w 457200"/>
                  <a:gd name="connsiteY34" fmla="*/ 191452 h 361950"/>
                  <a:gd name="connsiteX35" fmla="*/ 219075 w 457200"/>
                  <a:gd name="connsiteY35" fmla="*/ 191452 h 361950"/>
                  <a:gd name="connsiteX36" fmla="*/ 219075 w 457200"/>
                  <a:gd name="connsiteY36" fmla="*/ 255270 h 361950"/>
                  <a:gd name="connsiteX37" fmla="*/ 219075 w 457200"/>
                  <a:gd name="connsiteY37" fmla="*/ 341948 h 361950"/>
                  <a:gd name="connsiteX38" fmla="*/ 162878 w 457200"/>
                  <a:gd name="connsiteY38" fmla="*/ 260985 h 361950"/>
                  <a:gd name="connsiteX39" fmla="*/ 219075 w 457200"/>
                  <a:gd name="connsiteY39" fmla="*/ 255270 h 361950"/>
                  <a:gd name="connsiteX40" fmla="*/ 238125 w 457200"/>
                  <a:gd name="connsiteY40" fmla="*/ 340995 h 361950"/>
                  <a:gd name="connsiteX41" fmla="*/ 238125 w 457200"/>
                  <a:gd name="connsiteY41" fmla="*/ 254318 h 361950"/>
                  <a:gd name="connsiteX42" fmla="*/ 294323 w 457200"/>
                  <a:gd name="connsiteY42" fmla="*/ 260033 h 361950"/>
                  <a:gd name="connsiteX43" fmla="*/ 238125 w 457200"/>
                  <a:gd name="connsiteY43" fmla="*/ 340995 h 361950"/>
                  <a:gd name="connsiteX44" fmla="*/ 238125 w 457200"/>
                  <a:gd name="connsiteY44" fmla="*/ 236220 h 361950"/>
                  <a:gd name="connsiteX45" fmla="*/ 238125 w 457200"/>
                  <a:gd name="connsiteY45" fmla="*/ 190500 h 361950"/>
                  <a:gd name="connsiteX46" fmla="*/ 304800 w 457200"/>
                  <a:gd name="connsiteY46" fmla="*/ 190500 h 361950"/>
                  <a:gd name="connsiteX47" fmla="*/ 299085 w 457200"/>
                  <a:gd name="connsiteY47" fmla="*/ 241935 h 361950"/>
                  <a:gd name="connsiteX48" fmla="*/ 238125 w 457200"/>
                  <a:gd name="connsiteY48" fmla="*/ 236220 h 361950"/>
                  <a:gd name="connsiteX49" fmla="*/ 238125 w 457200"/>
                  <a:gd name="connsiteY49" fmla="*/ 171450 h 361950"/>
                  <a:gd name="connsiteX50" fmla="*/ 238125 w 457200"/>
                  <a:gd name="connsiteY50" fmla="*/ 123825 h 361950"/>
                  <a:gd name="connsiteX51" fmla="*/ 298133 w 457200"/>
                  <a:gd name="connsiteY51" fmla="*/ 117157 h 361950"/>
                  <a:gd name="connsiteX52" fmla="*/ 303848 w 457200"/>
                  <a:gd name="connsiteY52" fmla="*/ 170498 h 361950"/>
                  <a:gd name="connsiteX53" fmla="*/ 238125 w 457200"/>
                  <a:gd name="connsiteY53" fmla="*/ 170498 h 361950"/>
                  <a:gd name="connsiteX54" fmla="*/ 355283 w 457200"/>
                  <a:gd name="connsiteY54" fmla="*/ 80963 h 361950"/>
                  <a:gd name="connsiteX55" fmla="*/ 312420 w 457200"/>
                  <a:gd name="connsiteY55" fmla="*/ 95250 h 361950"/>
                  <a:gd name="connsiteX56" fmla="*/ 279083 w 457200"/>
                  <a:gd name="connsiteY56" fmla="*/ 27622 h 361950"/>
                  <a:gd name="connsiteX57" fmla="*/ 355283 w 457200"/>
                  <a:gd name="connsiteY57" fmla="*/ 80963 h 361950"/>
                  <a:gd name="connsiteX58" fmla="*/ 178118 w 457200"/>
                  <a:gd name="connsiteY58" fmla="*/ 27622 h 361950"/>
                  <a:gd name="connsiteX59" fmla="*/ 144780 w 457200"/>
                  <a:gd name="connsiteY59" fmla="*/ 95250 h 361950"/>
                  <a:gd name="connsiteX60" fmla="*/ 101918 w 457200"/>
                  <a:gd name="connsiteY60" fmla="*/ 80963 h 361950"/>
                  <a:gd name="connsiteX61" fmla="*/ 178118 w 457200"/>
                  <a:gd name="connsiteY61" fmla="*/ 27622 h 361950"/>
                  <a:gd name="connsiteX62" fmla="*/ 90488 w 457200"/>
                  <a:gd name="connsiteY62" fmla="*/ 97155 h 361950"/>
                  <a:gd name="connsiteX63" fmla="*/ 140018 w 457200"/>
                  <a:gd name="connsiteY63" fmla="*/ 114300 h 361950"/>
                  <a:gd name="connsiteX64" fmla="*/ 133350 w 457200"/>
                  <a:gd name="connsiteY64" fmla="*/ 172402 h 361950"/>
                  <a:gd name="connsiteX65" fmla="*/ 66675 w 457200"/>
                  <a:gd name="connsiteY65" fmla="*/ 172402 h 361950"/>
                  <a:gd name="connsiteX66" fmla="*/ 90488 w 457200"/>
                  <a:gd name="connsiteY66" fmla="*/ 97155 h 361950"/>
                  <a:gd name="connsiteX67" fmla="*/ 133350 w 457200"/>
                  <a:gd name="connsiteY67" fmla="*/ 190500 h 361950"/>
                  <a:gd name="connsiteX68" fmla="*/ 139065 w 457200"/>
                  <a:gd name="connsiteY68" fmla="*/ 246698 h 361950"/>
                  <a:gd name="connsiteX69" fmla="*/ 89535 w 457200"/>
                  <a:gd name="connsiteY69" fmla="*/ 263843 h 361950"/>
                  <a:gd name="connsiteX70" fmla="*/ 66675 w 457200"/>
                  <a:gd name="connsiteY70" fmla="*/ 190500 h 361950"/>
                  <a:gd name="connsiteX71" fmla="*/ 133350 w 457200"/>
                  <a:gd name="connsiteY71" fmla="*/ 190500 h 361950"/>
                  <a:gd name="connsiteX72" fmla="*/ 100965 w 457200"/>
                  <a:gd name="connsiteY72" fmla="*/ 280035 h 361950"/>
                  <a:gd name="connsiteX73" fmla="*/ 144780 w 457200"/>
                  <a:gd name="connsiteY73" fmla="*/ 264795 h 361950"/>
                  <a:gd name="connsiteX74" fmla="*/ 179070 w 457200"/>
                  <a:gd name="connsiteY74" fmla="*/ 334328 h 361950"/>
                  <a:gd name="connsiteX75" fmla="*/ 100965 w 457200"/>
                  <a:gd name="connsiteY75" fmla="*/ 280035 h 361950"/>
                  <a:gd name="connsiteX76" fmla="*/ 279083 w 457200"/>
                  <a:gd name="connsiteY76" fmla="*/ 334328 h 361950"/>
                  <a:gd name="connsiteX77" fmla="*/ 313373 w 457200"/>
                  <a:gd name="connsiteY77" fmla="*/ 264795 h 361950"/>
                  <a:gd name="connsiteX78" fmla="*/ 357188 w 457200"/>
                  <a:gd name="connsiteY78" fmla="*/ 280035 h 361950"/>
                  <a:gd name="connsiteX79" fmla="*/ 279083 w 457200"/>
                  <a:gd name="connsiteY79" fmla="*/ 334328 h 361950"/>
                  <a:gd name="connsiteX80" fmla="*/ 367665 w 457200"/>
                  <a:gd name="connsiteY80" fmla="*/ 263843 h 361950"/>
                  <a:gd name="connsiteX81" fmla="*/ 318135 w 457200"/>
                  <a:gd name="connsiteY81" fmla="*/ 246698 h 361950"/>
                  <a:gd name="connsiteX82" fmla="*/ 323850 w 457200"/>
                  <a:gd name="connsiteY82" fmla="*/ 190500 h 361950"/>
                  <a:gd name="connsiteX83" fmla="*/ 390525 w 457200"/>
                  <a:gd name="connsiteY83" fmla="*/ 190500 h 361950"/>
                  <a:gd name="connsiteX84" fmla="*/ 367665 w 457200"/>
                  <a:gd name="connsiteY84" fmla="*/ 263843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57200" h="361950">
                    <a:moveTo>
                      <a:pt x="447675" y="190500"/>
                    </a:moveTo>
                    <a:cubicBezTo>
                      <a:pt x="453390" y="190500"/>
                      <a:pt x="457200" y="186690"/>
                      <a:pt x="457200" y="180975"/>
                    </a:cubicBezTo>
                    <a:cubicBezTo>
                      <a:pt x="457200" y="175260"/>
                      <a:pt x="453390" y="171450"/>
                      <a:pt x="447675" y="171450"/>
                    </a:cubicBezTo>
                    <a:lnTo>
                      <a:pt x="408623" y="171450"/>
                    </a:lnTo>
                    <a:cubicBezTo>
                      <a:pt x="403860" y="76200"/>
                      <a:pt x="324803" y="0"/>
                      <a:pt x="228600" y="0"/>
                    </a:cubicBezTo>
                    <a:cubicBezTo>
                      <a:pt x="132398" y="0"/>
                      <a:pt x="53340" y="76200"/>
                      <a:pt x="48578" y="171450"/>
                    </a:cubicBezTo>
                    <a:lnTo>
                      <a:pt x="9525" y="171450"/>
                    </a:lnTo>
                    <a:cubicBezTo>
                      <a:pt x="3810" y="171450"/>
                      <a:pt x="0" y="175260"/>
                      <a:pt x="0" y="180975"/>
                    </a:cubicBezTo>
                    <a:cubicBezTo>
                      <a:pt x="0" y="186690"/>
                      <a:pt x="3810" y="190500"/>
                      <a:pt x="9525" y="190500"/>
                    </a:cubicBezTo>
                    <a:lnTo>
                      <a:pt x="48578" y="190500"/>
                    </a:lnTo>
                    <a:cubicBezTo>
                      <a:pt x="53340" y="285750"/>
                      <a:pt x="132398" y="361950"/>
                      <a:pt x="228600" y="361950"/>
                    </a:cubicBezTo>
                    <a:cubicBezTo>
                      <a:pt x="324803" y="361950"/>
                      <a:pt x="403860" y="285750"/>
                      <a:pt x="408623" y="190500"/>
                    </a:cubicBezTo>
                    <a:lnTo>
                      <a:pt x="447675" y="190500"/>
                    </a:lnTo>
                    <a:close/>
                    <a:moveTo>
                      <a:pt x="323850" y="171450"/>
                    </a:moveTo>
                    <a:cubicBezTo>
                      <a:pt x="322898" y="151448"/>
                      <a:pt x="320993" y="131445"/>
                      <a:pt x="317183" y="113348"/>
                    </a:cubicBezTo>
                    <a:cubicBezTo>
                      <a:pt x="335280" y="108585"/>
                      <a:pt x="351473" y="102870"/>
                      <a:pt x="366713" y="96203"/>
                    </a:cubicBezTo>
                    <a:cubicBezTo>
                      <a:pt x="380048" y="118110"/>
                      <a:pt x="388620" y="143827"/>
                      <a:pt x="390525" y="170498"/>
                    </a:cubicBezTo>
                    <a:lnTo>
                      <a:pt x="323850" y="170498"/>
                    </a:lnTo>
                    <a:close/>
                    <a:moveTo>
                      <a:pt x="238125" y="20955"/>
                    </a:moveTo>
                    <a:cubicBezTo>
                      <a:pt x="261938" y="27622"/>
                      <a:pt x="281940" y="58103"/>
                      <a:pt x="294323" y="100013"/>
                    </a:cubicBezTo>
                    <a:cubicBezTo>
                      <a:pt x="276225" y="102870"/>
                      <a:pt x="257175" y="104775"/>
                      <a:pt x="238125" y="104775"/>
                    </a:cubicBezTo>
                    <a:lnTo>
                      <a:pt x="238125" y="20955"/>
                    </a:lnTo>
                    <a:close/>
                    <a:moveTo>
                      <a:pt x="219075" y="20955"/>
                    </a:moveTo>
                    <a:lnTo>
                      <a:pt x="219075" y="104775"/>
                    </a:lnTo>
                    <a:cubicBezTo>
                      <a:pt x="200025" y="103823"/>
                      <a:pt x="180975" y="101918"/>
                      <a:pt x="162878" y="99060"/>
                    </a:cubicBezTo>
                    <a:cubicBezTo>
                      <a:pt x="175260" y="57150"/>
                      <a:pt x="195263" y="26670"/>
                      <a:pt x="219075" y="20955"/>
                    </a:cubicBezTo>
                    <a:close/>
                    <a:moveTo>
                      <a:pt x="219075" y="123825"/>
                    </a:moveTo>
                    <a:lnTo>
                      <a:pt x="219075" y="171450"/>
                    </a:lnTo>
                    <a:lnTo>
                      <a:pt x="152400" y="171450"/>
                    </a:lnTo>
                    <a:cubicBezTo>
                      <a:pt x="153353" y="152400"/>
                      <a:pt x="155258" y="134302"/>
                      <a:pt x="158115" y="118110"/>
                    </a:cubicBezTo>
                    <a:cubicBezTo>
                      <a:pt x="178118" y="121920"/>
                      <a:pt x="198120" y="123825"/>
                      <a:pt x="219075" y="123825"/>
                    </a:cubicBezTo>
                    <a:close/>
                    <a:moveTo>
                      <a:pt x="219075" y="190500"/>
                    </a:moveTo>
                    <a:lnTo>
                      <a:pt x="219075" y="236220"/>
                    </a:lnTo>
                    <a:cubicBezTo>
                      <a:pt x="198120" y="237173"/>
                      <a:pt x="178118" y="239077"/>
                      <a:pt x="158115" y="242888"/>
                    </a:cubicBezTo>
                    <a:cubicBezTo>
                      <a:pt x="155258" y="226695"/>
                      <a:pt x="153353" y="209550"/>
                      <a:pt x="152400" y="191452"/>
                    </a:cubicBezTo>
                    <a:lnTo>
                      <a:pt x="219075" y="191452"/>
                    </a:lnTo>
                    <a:close/>
                    <a:moveTo>
                      <a:pt x="219075" y="255270"/>
                    </a:moveTo>
                    <a:lnTo>
                      <a:pt x="219075" y="341948"/>
                    </a:lnTo>
                    <a:cubicBezTo>
                      <a:pt x="195263" y="335280"/>
                      <a:pt x="174308" y="303848"/>
                      <a:pt x="162878" y="260985"/>
                    </a:cubicBezTo>
                    <a:cubicBezTo>
                      <a:pt x="180975" y="257175"/>
                      <a:pt x="200025" y="255270"/>
                      <a:pt x="219075" y="255270"/>
                    </a:cubicBezTo>
                    <a:close/>
                    <a:moveTo>
                      <a:pt x="238125" y="340995"/>
                    </a:moveTo>
                    <a:lnTo>
                      <a:pt x="238125" y="254318"/>
                    </a:lnTo>
                    <a:cubicBezTo>
                      <a:pt x="257175" y="255270"/>
                      <a:pt x="276225" y="257175"/>
                      <a:pt x="294323" y="260033"/>
                    </a:cubicBezTo>
                    <a:cubicBezTo>
                      <a:pt x="282893" y="303848"/>
                      <a:pt x="261938" y="334328"/>
                      <a:pt x="238125" y="340995"/>
                    </a:cubicBezTo>
                    <a:close/>
                    <a:moveTo>
                      <a:pt x="238125" y="236220"/>
                    </a:moveTo>
                    <a:lnTo>
                      <a:pt x="238125" y="190500"/>
                    </a:lnTo>
                    <a:lnTo>
                      <a:pt x="304800" y="190500"/>
                    </a:lnTo>
                    <a:cubicBezTo>
                      <a:pt x="303848" y="208598"/>
                      <a:pt x="301943" y="225743"/>
                      <a:pt x="299085" y="241935"/>
                    </a:cubicBezTo>
                    <a:cubicBezTo>
                      <a:pt x="279083" y="238125"/>
                      <a:pt x="259080" y="236220"/>
                      <a:pt x="238125" y="236220"/>
                    </a:cubicBezTo>
                    <a:close/>
                    <a:moveTo>
                      <a:pt x="238125" y="171450"/>
                    </a:moveTo>
                    <a:lnTo>
                      <a:pt x="238125" y="123825"/>
                    </a:lnTo>
                    <a:cubicBezTo>
                      <a:pt x="259080" y="122873"/>
                      <a:pt x="279083" y="120968"/>
                      <a:pt x="298133" y="117157"/>
                    </a:cubicBezTo>
                    <a:cubicBezTo>
                      <a:pt x="301943" y="134302"/>
                      <a:pt x="303848" y="152400"/>
                      <a:pt x="303848" y="170498"/>
                    </a:cubicBezTo>
                    <a:lnTo>
                      <a:pt x="238125" y="170498"/>
                    </a:lnTo>
                    <a:close/>
                    <a:moveTo>
                      <a:pt x="355283" y="80963"/>
                    </a:moveTo>
                    <a:cubicBezTo>
                      <a:pt x="341948" y="86678"/>
                      <a:pt x="327660" y="91440"/>
                      <a:pt x="312420" y="95250"/>
                    </a:cubicBezTo>
                    <a:cubicBezTo>
                      <a:pt x="304800" y="67628"/>
                      <a:pt x="293370" y="43815"/>
                      <a:pt x="279083" y="27622"/>
                    </a:cubicBezTo>
                    <a:cubicBezTo>
                      <a:pt x="309563" y="37147"/>
                      <a:pt x="336233" y="56197"/>
                      <a:pt x="355283" y="80963"/>
                    </a:cubicBezTo>
                    <a:close/>
                    <a:moveTo>
                      <a:pt x="178118" y="27622"/>
                    </a:moveTo>
                    <a:cubicBezTo>
                      <a:pt x="163830" y="43815"/>
                      <a:pt x="152400" y="67628"/>
                      <a:pt x="144780" y="95250"/>
                    </a:cubicBezTo>
                    <a:cubicBezTo>
                      <a:pt x="129540" y="91440"/>
                      <a:pt x="115253" y="86678"/>
                      <a:pt x="101918" y="80963"/>
                    </a:cubicBezTo>
                    <a:cubicBezTo>
                      <a:pt x="120968" y="56197"/>
                      <a:pt x="147638" y="37147"/>
                      <a:pt x="178118" y="27622"/>
                    </a:cubicBezTo>
                    <a:close/>
                    <a:moveTo>
                      <a:pt x="90488" y="97155"/>
                    </a:moveTo>
                    <a:cubicBezTo>
                      <a:pt x="105728" y="103823"/>
                      <a:pt x="121920" y="109538"/>
                      <a:pt x="140018" y="114300"/>
                    </a:cubicBezTo>
                    <a:cubicBezTo>
                      <a:pt x="136208" y="132398"/>
                      <a:pt x="134303" y="151448"/>
                      <a:pt x="133350" y="172402"/>
                    </a:cubicBezTo>
                    <a:lnTo>
                      <a:pt x="66675" y="172402"/>
                    </a:lnTo>
                    <a:cubicBezTo>
                      <a:pt x="68580" y="143827"/>
                      <a:pt x="77153" y="119063"/>
                      <a:pt x="90488" y="97155"/>
                    </a:cubicBezTo>
                    <a:close/>
                    <a:moveTo>
                      <a:pt x="133350" y="190500"/>
                    </a:moveTo>
                    <a:cubicBezTo>
                      <a:pt x="134303" y="210502"/>
                      <a:pt x="136208" y="228600"/>
                      <a:pt x="139065" y="246698"/>
                    </a:cubicBezTo>
                    <a:cubicBezTo>
                      <a:pt x="120968" y="251460"/>
                      <a:pt x="103823" y="257175"/>
                      <a:pt x="89535" y="263843"/>
                    </a:cubicBezTo>
                    <a:cubicBezTo>
                      <a:pt x="76200" y="241935"/>
                      <a:pt x="68580" y="217170"/>
                      <a:pt x="66675" y="190500"/>
                    </a:cubicBezTo>
                    <a:lnTo>
                      <a:pt x="133350" y="190500"/>
                    </a:lnTo>
                    <a:close/>
                    <a:moveTo>
                      <a:pt x="100965" y="280035"/>
                    </a:moveTo>
                    <a:cubicBezTo>
                      <a:pt x="114300" y="274320"/>
                      <a:pt x="128588" y="269558"/>
                      <a:pt x="144780" y="264795"/>
                    </a:cubicBezTo>
                    <a:cubicBezTo>
                      <a:pt x="152400" y="293370"/>
                      <a:pt x="163830" y="317183"/>
                      <a:pt x="179070" y="334328"/>
                    </a:cubicBezTo>
                    <a:cubicBezTo>
                      <a:pt x="146685" y="324803"/>
                      <a:pt x="120015" y="304800"/>
                      <a:pt x="100965" y="280035"/>
                    </a:cubicBezTo>
                    <a:close/>
                    <a:moveTo>
                      <a:pt x="279083" y="334328"/>
                    </a:moveTo>
                    <a:cubicBezTo>
                      <a:pt x="293370" y="317183"/>
                      <a:pt x="304800" y="293370"/>
                      <a:pt x="313373" y="264795"/>
                    </a:cubicBezTo>
                    <a:cubicBezTo>
                      <a:pt x="328613" y="268605"/>
                      <a:pt x="343853" y="273368"/>
                      <a:pt x="357188" y="280035"/>
                    </a:cubicBezTo>
                    <a:cubicBezTo>
                      <a:pt x="337185" y="304800"/>
                      <a:pt x="310515" y="324803"/>
                      <a:pt x="279083" y="334328"/>
                    </a:cubicBezTo>
                    <a:close/>
                    <a:moveTo>
                      <a:pt x="367665" y="263843"/>
                    </a:moveTo>
                    <a:cubicBezTo>
                      <a:pt x="352425" y="257175"/>
                      <a:pt x="335280" y="250508"/>
                      <a:pt x="318135" y="246698"/>
                    </a:cubicBezTo>
                    <a:cubicBezTo>
                      <a:pt x="321945" y="229552"/>
                      <a:pt x="323850" y="210502"/>
                      <a:pt x="323850" y="190500"/>
                    </a:cubicBezTo>
                    <a:lnTo>
                      <a:pt x="390525" y="190500"/>
                    </a:lnTo>
                    <a:cubicBezTo>
                      <a:pt x="388620" y="217170"/>
                      <a:pt x="380048" y="241935"/>
                      <a:pt x="367665" y="263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DA4E0156-E63D-40B6-83D2-B7B2B40A9A7B}"/>
                  </a:ext>
                </a:extLst>
              </p:cNvPr>
              <p:cNvSpPr/>
              <p:nvPr/>
            </p:nvSpPr>
            <p:spPr>
              <a:xfrm>
                <a:off x="8229491" y="5013325"/>
                <a:ext cx="152400" cy="304800"/>
              </a:xfrm>
              <a:custGeom>
                <a:avLst/>
                <a:gdLst>
                  <a:gd name="connsiteX0" fmla="*/ 142875 w 152400"/>
                  <a:gd name="connsiteY0" fmla="*/ 285750 h 304800"/>
                  <a:gd name="connsiteX1" fmla="*/ 47625 w 152400"/>
                  <a:gd name="connsiteY1" fmla="*/ 285750 h 304800"/>
                  <a:gd name="connsiteX2" fmla="*/ 19050 w 152400"/>
                  <a:gd name="connsiteY2" fmla="*/ 257175 h 304800"/>
                  <a:gd name="connsiteX3" fmla="*/ 19050 w 152400"/>
                  <a:gd name="connsiteY3" fmla="*/ 47625 h 304800"/>
                  <a:gd name="connsiteX4" fmla="*/ 47625 w 152400"/>
                  <a:gd name="connsiteY4" fmla="*/ 19050 h 304800"/>
                  <a:gd name="connsiteX5" fmla="*/ 76200 w 152400"/>
                  <a:gd name="connsiteY5" fmla="*/ 19050 h 304800"/>
                  <a:gd name="connsiteX6" fmla="*/ 85725 w 152400"/>
                  <a:gd name="connsiteY6" fmla="*/ 9525 h 304800"/>
                  <a:gd name="connsiteX7" fmla="*/ 76200 w 152400"/>
                  <a:gd name="connsiteY7" fmla="*/ 0 h 304800"/>
                  <a:gd name="connsiteX8" fmla="*/ 47625 w 152400"/>
                  <a:gd name="connsiteY8" fmla="*/ 0 h 304800"/>
                  <a:gd name="connsiteX9" fmla="*/ 0 w 152400"/>
                  <a:gd name="connsiteY9" fmla="*/ 47625 h 304800"/>
                  <a:gd name="connsiteX10" fmla="*/ 0 w 152400"/>
                  <a:gd name="connsiteY10" fmla="*/ 257175 h 304800"/>
                  <a:gd name="connsiteX11" fmla="*/ 47625 w 152400"/>
                  <a:gd name="connsiteY11" fmla="*/ 304800 h 304800"/>
                  <a:gd name="connsiteX12" fmla="*/ 142875 w 152400"/>
                  <a:gd name="connsiteY12" fmla="*/ 304800 h 304800"/>
                  <a:gd name="connsiteX13" fmla="*/ 152400 w 152400"/>
                  <a:gd name="connsiteY13" fmla="*/ 295275 h 304800"/>
                  <a:gd name="connsiteX14" fmla="*/ 142875 w 152400"/>
                  <a:gd name="connsiteY14" fmla="*/ 28575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400" h="304800">
                    <a:moveTo>
                      <a:pt x="142875" y="285750"/>
                    </a:moveTo>
                    <a:lnTo>
                      <a:pt x="47625" y="285750"/>
                    </a:lnTo>
                    <a:cubicBezTo>
                      <a:pt x="31433" y="285750"/>
                      <a:pt x="19050" y="273368"/>
                      <a:pt x="19050" y="257175"/>
                    </a:cubicBezTo>
                    <a:lnTo>
                      <a:pt x="19050" y="47625"/>
                    </a:lnTo>
                    <a:cubicBezTo>
                      <a:pt x="19050" y="31432"/>
                      <a:pt x="31433" y="19050"/>
                      <a:pt x="476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lnTo>
                      <a:pt x="47625" y="0"/>
                    </a:lnTo>
                    <a:cubicBezTo>
                      <a:pt x="20955" y="0"/>
                      <a:pt x="0" y="20955"/>
                      <a:pt x="0" y="47625"/>
                    </a:cubicBezTo>
                    <a:lnTo>
                      <a:pt x="0" y="257175"/>
                    </a:lnTo>
                    <a:cubicBezTo>
                      <a:pt x="0" y="283845"/>
                      <a:pt x="20955" y="304800"/>
                      <a:pt x="47625" y="304800"/>
                    </a:cubicBezTo>
                    <a:lnTo>
                      <a:pt x="142875" y="304800"/>
                    </a:lnTo>
                    <a:cubicBezTo>
                      <a:pt x="148590" y="304800"/>
                      <a:pt x="152400" y="300990"/>
                      <a:pt x="152400" y="295275"/>
                    </a:cubicBezTo>
                    <a:cubicBezTo>
                      <a:pt x="152400" y="289560"/>
                      <a:pt x="148590" y="285750"/>
                      <a:pt x="142875" y="2857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397B99D3-6891-4A3D-B3CC-EDE8D6059509}"/>
                  </a:ext>
                </a:extLst>
              </p:cNvPr>
              <p:cNvSpPr/>
              <p:nvPr/>
            </p:nvSpPr>
            <p:spPr>
              <a:xfrm>
                <a:off x="8686691" y="5013325"/>
                <a:ext cx="152400" cy="304800"/>
              </a:xfrm>
              <a:custGeom>
                <a:avLst/>
                <a:gdLst>
                  <a:gd name="connsiteX0" fmla="*/ 104775 w 152400"/>
                  <a:gd name="connsiteY0" fmla="*/ 0 h 304800"/>
                  <a:gd name="connsiteX1" fmla="*/ 76200 w 152400"/>
                  <a:gd name="connsiteY1" fmla="*/ 0 h 304800"/>
                  <a:gd name="connsiteX2" fmla="*/ 66675 w 152400"/>
                  <a:gd name="connsiteY2" fmla="*/ 9525 h 304800"/>
                  <a:gd name="connsiteX3" fmla="*/ 76200 w 152400"/>
                  <a:gd name="connsiteY3" fmla="*/ 19050 h 304800"/>
                  <a:gd name="connsiteX4" fmla="*/ 104775 w 152400"/>
                  <a:gd name="connsiteY4" fmla="*/ 19050 h 304800"/>
                  <a:gd name="connsiteX5" fmla="*/ 133350 w 152400"/>
                  <a:gd name="connsiteY5" fmla="*/ 47625 h 304800"/>
                  <a:gd name="connsiteX6" fmla="*/ 133350 w 152400"/>
                  <a:gd name="connsiteY6" fmla="*/ 257175 h 304800"/>
                  <a:gd name="connsiteX7" fmla="*/ 104775 w 152400"/>
                  <a:gd name="connsiteY7" fmla="*/ 285750 h 304800"/>
                  <a:gd name="connsiteX8" fmla="*/ 9525 w 152400"/>
                  <a:gd name="connsiteY8" fmla="*/ 285750 h 304800"/>
                  <a:gd name="connsiteX9" fmla="*/ 0 w 152400"/>
                  <a:gd name="connsiteY9" fmla="*/ 295275 h 304800"/>
                  <a:gd name="connsiteX10" fmla="*/ 9525 w 152400"/>
                  <a:gd name="connsiteY10" fmla="*/ 304800 h 304800"/>
                  <a:gd name="connsiteX11" fmla="*/ 104775 w 152400"/>
                  <a:gd name="connsiteY11" fmla="*/ 304800 h 304800"/>
                  <a:gd name="connsiteX12" fmla="*/ 152400 w 152400"/>
                  <a:gd name="connsiteY12" fmla="*/ 257175 h 304800"/>
                  <a:gd name="connsiteX13" fmla="*/ 152400 w 152400"/>
                  <a:gd name="connsiteY13" fmla="*/ 47625 h 304800"/>
                  <a:gd name="connsiteX14" fmla="*/ 104775 w 152400"/>
                  <a:gd name="connsiteY14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400" h="304800">
                    <a:moveTo>
                      <a:pt x="104775" y="0"/>
                    </a:moveTo>
                    <a:lnTo>
                      <a:pt x="76200" y="0"/>
                    </a:lnTo>
                    <a:cubicBezTo>
                      <a:pt x="70485" y="0"/>
                      <a:pt x="66675" y="3810"/>
                      <a:pt x="66675" y="9525"/>
                    </a:cubicBezTo>
                    <a:cubicBezTo>
                      <a:pt x="66675" y="15240"/>
                      <a:pt x="70485" y="19050"/>
                      <a:pt x="76200" y="19050"/>
                    </a:cubicBezTo>
                    <a:lnTo>
                      <a:pt x="104775" y="19050"/>
                    </a:lnTo>
                    <a:cubicBezTo>
                      <a:pt x="120968" y="19050"/>
                      <a:pt x="133350" y="31432"/>
                      <a:pt x="133350" y="47625"/>
                    </a:cubicBezTo>
                    <a:lnTo>
                      <a:pt x="133350" y="257175"/>
                    </a:lnTo>
                    <a:cubicBezTo>
                      <a:pt x="133350" y="273368"/>
                      <a:pt x="120968" y="285750"/>
                      <a:pt x="104775" y="285750"/>
                    </a:cubicBezTo>
                    <a:lnTo>
                      <a:pt x="9525" y="285750"/>
                    </a:lnTo>
                    <a:cubicBezTo>
                      <a:pt x="3810" y="285750"/>
                      <a:pt x="0" y="289560"/>
                      <a:pt x="0" y="295275"/>
                    </a:cubicBezTo>
                    <a:cubicBezTo>
                      <a:pt x="0" y="300990"/>
                      <a:pt x="3810" y="304800"/>
                      <a:pt x="9525" y="304800"/>
                    </a:cubicBezTo>
                    <a:lnTo>
                      <a:pt x="104775" y="304800"/>
                    </a:lnTo>
                    <a:cubicBezTo>
                      <a:pt x="131445" y="304800"/>
                      <a:pt x="152400" y="283845"/>
                      <a:pt x="152400" y="257175"/>
                    </a:cubicBezTo>
                    <a:lnTo>
                      <a:pt x="152400" y="47625"/>
                    </a:lnTo>
                    <a:cubicBezTo>
                      <a:pt x="152400" y="20955"/>
                      <a:pt x="131445" y="0"/>
                      <a:pt x="1047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082A02C-C69A-48B2-972B-A2BC1C91FF23}"/>
                  </a:ext>
                </a:extLst>
              </p:cNvPr>
              <p:cNvSpPr/>
              <p:nvPr/>
            </p:nvSpPr>
            <p:spPr>
              <a:xfrm>
                <a:off x="8267591" y="5127625"/>
                <a:ext cx="19050" cy="76200"/>
              </a:xfrm>
              <a:custGeom>
                <a:avLst/>
                <a:gdLst>
                  <a:gd name="connsiteX0" fmla="*/ 0 w 19050"/>
                  <a:gd name="connsiteY0" fmla="*/ 9525 h 76200"/>
                  <a:gd name="connsiteX1" fmla="*/ 0 w 19050"/>
                  <a:gd name="connsiteY1" fmla="*/ 66675 h 76200"/>
                  <a:gd name="connsiteX2" fmla="*/ 9525 w 19050"/>
                  <a:gd name="connsiteY2" fmla="*/ 76200 h 76200"/>
                  <a:gd name="connsiteX3" fmla="*/ 19050 w 19050"/>
                  <a:gd name="connsiteY3" fmla="*/ 66675 h 76200"/>
                  <a:gd name="connsiteX4" fmla="*/ 19050 w 19050"/>
                  <a:gd name="connsiteY4" fmla="*/ 9525 h 76200"/>
                  <a:gd name="connsiteX5" fmla="*/ 9525 w 19050"/>
                  <a:gd name="connsiteY5" fmla="*/ 0 h 76200"/>
                  <a:gd name="connsiteX6" fmla="*/ 0 w 19050"/>
                  <a:gd name="connsiteY6" fmla="*/ 952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76200">
                    <a:moveTo>
                      <a:pt x="0" y="9525"/>
                    </a:moveTo>
                    <a:lnTo>
                      <a:pt x="0" y="66675"/>
                    </a:lnTo>
                    <a:cubicBezTo>
                      <a:pt x="0" y="72390"/>
                      <a:pt x="3810" y="76200"/>
                      <a:pt x="9525" y="76200"/>
                    </a:cubicBezTo>
                    <a:cubicBezTo>
                      <a:pt x="15240" y="76200"/>
                      <a:pt x="19050" y="72390"/>
                      <a:pt x="19050" y="666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18420FE3-52A4-45B2-A3A1-BDD316D879ED}"/>
              </a:ext>
            </a:extLst>
          </p:cNvPr>
          <p:cNvGrpSpPr/>
          <p:nvPr/>
        </p:nvGrpSpPr>
        <p:grpSpPr>
          <a:xfrm>
            <a:off x="9705335" y="3328554"/>
            <a:ext cx="428625" cy="581024"/>
            <a:chOff x="9286745" y="3557587"/>
            <a:chExt cx="428625" cy="581024"/>
          </a:xfrm>
        </p:grpSpPr>
        <p:grpSp>
          <p:nvGrpSpPr>
            <p:cNvPr id="122" name="Graphic 20">
              <a:extLst>
                <a:ext uri="{FF2B5EF4-FFF2-40B4-BE49-F238E27FC236}">
                  <a16:creationId xmlns:a16="http://schemas.microsoft.com/office/drawing/2014/main" id="{DB103B99-FA0D-4B06-A659-92154CBB6758}"/>
                </a:ext>
              </a:extLst>
            </p:cNvPr>
            <p:cNvGrpSpPr/>
            <p:nvPr/>
          </p:nvGrpSpPr>
          <p:grpSpPr>
            <a:xfrm>
              <a:off x="9286745" y="3611879"/>
              <a:ext cx="381000" cy="526732"/>
              <a:chOff x="9286745" y="3611879"/>
              <a:chExt cx="381000" cy="526732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03B1CF8F-DD38-4DD3-A180-66FE0F4C5778}"/>
                  </a:ext>
                </a:extLst>
              </p:cNvPr>
              <p:cNvSpPr/>
              <p:nvPr/>
            </p:nvSpPr>
            <p:spPr>
              <a:xfrm>
                <a:off x="9286745" y="3611879"/>
                <a:ext cx="374332" cy="526732"/>
              </a:xfrm>
              <a:custGeom>
                <a:avLst/>
                <a:gdLst>
                  <a:gd name="connsiteX0" fmla="*/ 38100 w 374332"/>
                  <a:gd name="connsiteY0" fmla="*/ 450533 h 526732"/>
                  <a:gd name="connsiteX1" fmla="*/ 38100 w 374332"/>
                  <a:gd name="connsiteY1" fmla="*/ 0 h 526732"/>
                  <a:gd name="connsiteX2" fmla="*/ 0 w 374332"/>
                  <a:gd name="connsiteY2" fmla="*/ 60960 h 526732"/>
                  <a:gd name="connsiteX3" fmla="*/ 0 w 374332"/>
                  <a:gd name="connsiteY3" fmla="*/ 459105 h 526732"/>
                  <a:gd name="connsiteX4" fmla="*/ 67628 w 374332"/>
                  <a:gd name="connsiteY4" fmla="*/ 526733 h 526732"/>
                  <a:gd name="connsiteX5" fmla="*/ 313373 w 374332"/>
                  <a:gd name="connsiteY5" fmla="*/ 526733 h 526732"/>
                  <a:gd name="connsiteX6" fmla="*/ 374333 w 374332"/>
                  <a:gd name="connsiteY6" fmla="*/ 488633 h 526732"/>
                  <a:gd name="connsiteX7" fmla="*/ 76200 w 374332"/>
                  <a:gd name="connsiteY7" fmla="*/ 488633 h 526732"/>
                  <a:gd name="connsiteX8" fmla="*/ 38100 w 374332"/>
                  <a:gd name="connsiteY8" fmla="*/ 450533 h 52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332" h="526732">
                    <a:moveTo>
                      <a:pt x="38100" y="450533"/>
                    </a:moveTo>
                    <a:lnTo>
                      <a:pt x="38100" y="0"/>
                    </a:lnTo>
                    <a:cubicBezTo>
                      <a:pt x="15240" y="11430"/>
                      <a:pt x="0" y="34290"/>
                      <a:pt x="0" y="60960"/>
                    </a:cubicBezTo>
                    <a:lnTo>
                      <a:pt x="0" y="459105"/>
                    </a:lnTo>
                    <a:cubicBezTo>
                      <a:pt x="0" y="496253"/>
                      <a:pt x="30480" y="526733"/>
                      <a:pt x="67628" y="526733"/>
                    </a:cubicBezTo>
                    <a:lnTo>
                      <a:pt x="313373" y="526733"/>
                    </a:lnTo>
                    <a:cubicBezTo>
                      <a:pt x="340043" y="526733"/>
                      <a:pt x="362903" y="511493"/>
                      <a:pt x="374333" y="488633"/>
                    </a:cubicBezTo>
                    <a:lnTo>
                      <a:pt x="76200" y="488633"/>
                    </a:lnTo>
                    <a:cubicBezTo>
                      <a:pt x="55245" y="488633"/>
                      <a:pt x="38100" y="471488"/>
                      <a:pt x="38100" y="4505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FE34EC0-57FB-42FC-9375-CE1A4A38A667}"/>
                  </a:ext>
                </a:extLst>
              </p:cNvPr>
              <p:cNvSpPr/>
              <p:nvPr/>
            </p:nvSpPr>
            <p:spPr>
              <a:xfrm>
                <a:off x="9362945" y="3852862"/>
                <a:ext cx="304800" cy="171450"/>
              </a:xfrm>
              <a:custGeom>
                <a:avLst/>
                <a:gdLst>
                  <a:gd name="connsiteX0" fmla="*/ 228600 w 304800"/>
                  <a:gd name="connsiteY0" fmla="*/ 76200 h 171450"/>
                  <a:gd name="connsiteX1" fmla="*/ 190500 w 304800"/>
                  <a:gd name="connsiteY1" fmla="*/ 38100 h 171450"/>
                  <a:gd name="connsiteX2" fmla="*/ 114300 w 304800"/>
                  <a:gd name="connsiteY2" fmla="*/ 114300 h 171450"/>
                  <a:gd name="connsiteX3" fmla="*/ 85725 w 304800"/>
                  <a:gd name="connsiteY3" fmla="*/ 85725 h 171450"/>
                  <a:gd name="connsiteX4" fmla="*/ 0 w 304800"/>
                  <a:gd name="connsiteY4" fmla="*/ 171450 h 171450"/>
                  <a:gd name="connsiteX5" fmla="*/ 304800 w 304800"/>
                  <a:gd name="connsiteY5" fmla="*/ 171450 h 171450"/>
                  <a:gd name="connsiteX6" fmla="*/ 304800 w 304800"/>
                  <a:gd name="connsiteY6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800" h="171450">
                    <a:moveTo>
                      <a:pt x="228600" y="76200"/>
                    </a:moveTo>
                    <a:lnTo>
                      <a:pt x="190500" y="38100"/>
                    </a:lnTo>
                    <a:lnTo>
                      <a:pt x="114300" y="114300"/>
                    </a:lnTo>
                    <a:lnTo>
                      <a:pt x="85725" y="85725"/>
                    </a:lnTo>
                    <a:lnTo>
                      <a:pt x="0" y="171450"/>
                    </a:lnTo>
                    <a:lnTo>
                      <a:pt x="304800" y="171450"/>
                    </a:lnTo>
                    <a:lnTo>
                      <a:pt x="30480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20">
              <a:extLst>
                <a:ext uri="{FF2B5EF4-FFF2-40B4-BE49-F238E27FC236}">
                  <a16:creationId xmlns:a16="http://schemas.microsoft.com/office/drawing/2014/main" id="{9AF3E1CB-F7BB-4676-A2AA-A0FEC1ABF0F2}"/>
                </a:ext>
              </a:extLst>
            </p:cNvPr>
            <p:cNvGrpSpPr/>
            <p:nvPr/>
          </p:nvGrpSpPr>
          <p:grpSpPr>
            <a:xfrm>
              <a:off x="9315320" y="3557587"/>
              <a:ext cx="400050" cy="552450"/>
              <a:chOff x="9315320" y="3557587"/>
              <a:chExt cx="400050" cy="55245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E4843C4-0F62-47A4-832C-80569E079A7F}"/>
                  </a:ext>
                </a:extLst>
              </p:cNvPr>
              <p:cNvSpPr/>
              <p:nvPr/>
            </p:nvSpPr>
            <p:spPr>
              <a:xfrm>
                <a:off x="9315320" y="3557587"/>
                <a:ext cx="400050" cy="552450"/>
              </a:xfrm>
              <a:custGeom>
                <a:avLst/>
                <a:gdLst>
                  <a:gd name="connsiteX0" fmla="*/ 352425 w 400050"/>
                  <a:gd name="connsiteY0" fmla="*/ 0 h 552450"/>
                  <a:gd name="connsiteX1" fmla="*/ 47625 w 400050"/>
                  <a:gd name="connsiteY1" fmla="*/ 0 h 552450"/>
                  <a:gd name="connsiteX2" fmla="*/ 0 w 400050"/>
                  <a:gd name="connsiteY2" fmla="*/ 47625 h 552450"/>
                  <a:gd name="connsiteX3" fmla="*/ 0 w 400050"/>
                  <a:gd name="connsiteY3" fmla="*/ 504825 h 552450"/>
                  <a:gd name="connsiteX4" fmla="*/ 47625 w 400050"/>
                  <a:gd name="connsiteY4" fmla="*/ 552450 h 552450"/>
                  <a:gd name="connsiteX5" fmla="*/ 352425 w 400050"/>
                  <a:gd name="connsiteY5" fmla="*/ 552450 h 552450"/>
                  <a:gd name="connsiteX6" fmla="*/ 400050 w 400050"/>
                  <a:gd name="connsiteY6" fmla="*/ 504825 h 552450"/>
                  <a:gd name="connsiteX7" fmla="*/ 400050 w 400050"/>
                  <a:gd name="connsiteY7" fmla="*/ 47625 h 552450"/>
                  <a:gd name="connsiteX8" fmla="*/ 352425 w 400050"/>
                  <a:gd name="connsiteY8" fmla="*/ 0 h 552450"/>
                  <a:gd name="connsiteX9" fmla="*/ 381000 w 400050"/>
                  <a:gd name="connsiteY9" fmla="*/ 504825 h 552450"/>
                  <a:gd name="connsiteX10" fmla="*/ 352425 w 400050"/>
                  <a:gd name="connsiteY10" fmla="*/ 533400 h 552450"/>
                  <a:gd name="connsiteX11" fmla="*/ 47625 w 400050"/>
                  <a:gd name="connsiteY11" fmla="*/ 533400 h 552450"/>
                  <a:gd name="connsiteX12" fmla="*/ 19050 w 400050"/>
                  <a:gd name="connsiteY12" fmla="*/ 504825 h 552450"/>
                  <a:gd name="connsiteX13" fmla="*/ 19050 w 400050"/>
                  <a:gd name="connsiteY13" fmla="*/ 47625 h 552450"/>
                  <a:gd name="connsiteX14" fmla="*/ 47625 w 400050"/>
                  <a:gd name="connsiteY14" fmla="*/ 19050 h 552450"/>
                  <a:gd name="connsiteX15" fmla="*/ 352425 w 400050"/>
                  <a:gd name="connsiteY15" fmla="*/ 19050 h 552450"/>
                  <a:gd name="connsiteX16" fmla="*/ 381000 w 400050"/>
                  <a:gd name="connsiteY16" fmla="*/ 47625 h 552450"/>
                  <a:gd name="connsiteX17" fmla="*/ 381000 w 400050"/>
                  <a:gd name="connsiteY17" fmla="*/ 504825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0050" h="552450">
                    <a:moveTo>
                      <a:pt x="352425" y="0"/>
                    </a:moveTo>
                    <a:lnTo>
                      <a:pt x="47625" y="0"/>
                    </a:lnTo>
                    <a:cubicBezTo>
                      <a:pt x="20955" y="0"/>
                      <a:pt x="0" y="20955"/>
                      <a:pt x="0" y="47625"/>
                    </a:cubicBezTo>
                    <a:lnTo>
                      <a:pt x="0" y="504825"/>
                    </a:lnTo>
                    <a:cubicBezTo>
                      <a:pt x="0" y="531495"/>
                      <a:pt x="20955" y="552450"/>
                      <a:pt x="47625" y="552450"/>
                    </a:cubicBezTo>
                    <a:lnTo>
                      <a:pt x="352425" y="552450"/>
                    </a:lnTo>
                    <a:cubicBezTo>
                      <a:pt x="379095" y="552450"/>
                      <a:pt x="400050" y="531495"/>
                      <a:pt x="400050" y="504825"/>
                    </a:cubicBezTo>
                    <a:lnTo>
                      <a:pt x="400050" y="47625"/>
                    </a:lnTo>
                    <a:cubicBezTo>
                      <a:pt x="400050" y="20955"/>
                      <a:pt x="379095" y="0"/>
                      <a:pt x="352425" y="0"/>
                    </a:cubicBezTo>
                    <a:close/>
                    <a:moveTo>
                      <a:pt x="381000" y="504825"/>
                    </a:moveTo>
                    <a:cubicBezTo>
                      <a:pt x="381000" y="521018"/>
                      <a:pt x="368618" y="533400"/>
                      <a:pt x="352425" y="533400"/>
                    </a:cubicBezTo>
                    <a:lnTo>
                      <a:pt x="47625" y="533400"/>
                    </a:lnTo>
                    <a:cubicBezTo>
                      <a:pt x="31433" y="533400"/>
                      <a:pt x="19050" y="521018"/>
                      <a:pt x="19050" y="504825"/>
                    </a:cubicBezTo>
                    <a:lnTo>
                      <a:pt x="19050" y="47625"/>
                    </a:lnTo>
                    <a:cubicBezTo>
                      <a:pt x="19050" y="31433"/>
                      <a:pt x="31433" y="19050"/>
                      <a:pt x="47625" y="19050"/>
                    </a:cubicBezTo>
                    <a:lnTo>
                      <a:pt x="352425" y="19050"/>
                    </a:lnTo>
                    <a:cubicBezTo>
                      <a:pt x="368618" y="19050"/>
                      <a:pt x="381000" y="31433"/>
                      <a:pt x="381000" y="47625"/>
                    </a:cubicBezTo>
                    <a:lnTo>
                      <a:pt x="381000" y="5048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476FA93-41E6-48B2-A8FB-23ABEA77CB2E}"/>
                  </a:ext>
                </a:extLst>
              </p:cNvPr>
              <p:cNvSpPr/>
              <p:nvPr/>
            </p:nvSpPr>
            <p:spPr>
              <a:xfrm>
                <a:off x="9362945" y="3605212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6025AE0-2615-48A6-A932-C3DD134B91B5}"/>
                  </a:ext>
                </a:extLst>
              </p:cNvPr>
              <p:cNvSpPr/>
              <p:nvPr/>
            </p:nvSpPr>
            <p:spPr>
              <a:xfrm>
                <a:off x="9401045" y="3605212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0E14F4B-9C8D-4BAA-96F9-E4D1832EFCA2}"/>
                  </a:ext>
                </a:extLst>
              </p:cNvPr>
              <p:cNvSpPr/>
              <p:nvPr/>
            </p:nvSpPr>
            <p:spPr>
              <a:xfrm>
                <a:off x="9439145" y="3605212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1D1C4F0-2BA5-46FB-8559-0B64B266A031}"/>
                  </a:ext>
                </a:extLst>
              </p:cNvPr>
              <p:cNvSpPr/>
              <p:nvPr/>
            </p:nvSpPr>
            <p:spPr>
              <a:xfrm>
                <a:off x="9353420" y="3662362"/>
                <a:ext cx="323850" cy="371475"/>
              </a:xfrm>
              <a:custGeom>
                <a:avLst/>
                <a:gdLst>
                  <a:gd name="connsiteX0" fmla="*/ 314325 w 323850"/>
                  <a:gd name="connsiteY0" fmla="*/ 352425 h 371475"/>
                  <a:gd name="connsiteX1" fmla="*/ 32385 w 323850"/>
                  <a:gd name="connsiteY1" fmla="*/ 352425 h 371475"/>
                  <a:gd name="connsiteX2" fmla="*/ 95250 w 323850"/>
                  <a:gd name="connsiteY2" fmla="*/ 289560 h 371475"/>
                  <a:gd name="connsiteX3" fmla="*/ 117157 w 323850"/>
                  <a:gd name="connsiteY3" fmla="*/ 311468 h 371475"/>
                  <a:gd name="connsiteX4" fmla="*/ 130493 w 323850"/>
                  <a:gd name="connsiteY4" fmla="*/ 311468 h 371475"/>
                  <a:gd name="connsiteX5" fmla="*/ 200025 w 323850"/>
                  <a:gd name="connsiteY5" fmla="*/ 241935 h 371475"/>
                  <a:gd name="connsiteX6" fmla="*/ 231458 w 323850"/>
                  <a:gd name="connsiteY6" fmla="*/ 273368 h 371475"/>
                  <a:gd name="connsiteX7" fmla="*/ 244793 w 323850"/>
                  <a:gd name="connsiteY7" fmla="*/ 273368 h 371475"/>
                  <a:gd name="connsiteX8" fmla="*/ 276225 w 323850"/>
                  <a:gd name="connsiteY8" fmla="*/ 241935 h 371475"/>
                  <a:gd name="connsiteX9" fmla="*/ 276225 w 323850"/>
                  <a:gd name="connsiteY9" fmla="*/ 257175 h 371475"/>
                  <a:gd name="connsiteX10" fmla="*/ 285750 w 323850"/>
                  <a:gd name="connsiteY10" fmla="*/ 266700 h 371475"/>
                  <a:gd name="connsiteX11" fmla="*/ 295275 w 323850"/>
                  <a:gd name="connsiteY11" fmla="*/ 257175 h 371475"/>
                  <a:gd name="connsiteX12" fmla="*/ 295275 w 323850"/>
                  <a:gd name="connsiteY12" fmla="*/ 219075 h 371475"/>
                  <a:gd name="connsiteX13" fmla="*/ 294323 w 323850"/>
                  <a:gd name="connsiteY13" fmla="*/ 215265 h 371475"/>
                  <a:gd name="connsiteX14" fmla="*/ 289560 w 323850"/>
                  <a:gd name="connsiteY14" fmla="*/ 210502 h 371475"/>
                  <a:gd name="connsiteX15" fmla="*/ 285750 w 323850"/>
                  <a:gd name="connsiteY15" fmla="*/ 209550 h 371475"/>
                  <a:gd name="connsiteX16" fmla="*/ 247650 w 323850"/>
                  <a:gd name="connsiteY16" fmla="*/ 209550 h 371475"/>
                  <a:gd name="connsiteX17" fmla="*/ 238125 w 323850"/>
                  <a:gd name="connsiteY17" fmla="*/ 219075 h 371475"/>
                  <a:gd name="connsiteX18" fmla="*/ 247650 w 323850"/>
                  <a:gd name="connsiteY18" fmla="*/ 228600 h 371475"/>
                  <a:gd name="connsiteX19" fmla="*/ 262890 w 323850"/>
                  <a:gd name="connsiteY19" fmla="*/ 228600 h 371475"/>
                  <a:gd name="connsiteX20" fmla="*/ 238125 w 323850"/>
                  <a:gd name="connsiteY20" fmla="*/ 253365 h 371475"/>
                  <a:gd name="connsiteX21" fmla="*/ 206693 w 323850"/>
                  <a:gd name="connsiteY21" fmla="*/ 221933 h 371475"/>
                  <a:gd name="connsiteX22" fmla="*/ 193358 w 323850"/>
                  <a:gd name="connsiteY22" fmla="*/ 221933 h 371475"/>
                  <a:gd name="connsiteX23" fmla="*/ 123825 w 323850"/>
                  <a:gd name="connsiteY23" fmla="*/ 291465 h 371475"/>
                  <a:gd name="connsiteX24" fmla="*/ 101918 w 323850"/>
                  <a:gd name="connsiteY24" fmla="*/ 269558 h 371475"/>
                  <a:gd name="connsiteX25" fmla="*/ 88582 w 323850"/>
                  <a:gd name="connsiteY25" fmla="*/ 269558 h 371475"/>
                  <a:gd name="connsiteX26" fmla="*/ 54293 w 323850"/>
                  <a:gd name="connsiteY26" fmla="*/ 303848 h 371475"/>
                  <a:gd name="connsiteX27" fmla="*/ 117157 w 323850"/>
                  <a:gd name="connsiteY27" fmla="*/ 178118 h 371475"/>
                  <a:gd name="connsiteX28" fmla="*/ 145733 w 323850"/>
                  <a:gd name="connsiteY28" fmla="*/ 206693 h 371475"/>
                  <a:gd name="connsiteX29" fmla="*/ 159068 w 323850"/>
                  <a:gd name="connsiteY29" fmla="*/ 206693 h 371475"/>
                  <a:gd name="connsiteX30" fmla="*/ 228600 w 323850"/>
                  <a:gd name="connsiteY30" fmla="*/ 137160 h 371475"/>
                  <a:gd name="connsiteX31" fmla="*/ 228600 w 323850"/>
                  <a:gd name="connsiteY31" fmla="*/ 152400 h 371475"/>
                  <a:gd name="connsiteX32" fmla="*/ 238125 w 323850"/>
                  <a:gd name="connsiteY32" fmla="*/ 161925 h 371475"/>
                  <a:gd name="connsiteX33" fmla="*/ 247650 w 323850"/>
                  <a:gd name="connsiteY33" fmla="*/ 152400 h 371475"/>
                  <a:gd name="connsiteX34" fmla="*/ 247650 w 323850"/>
                  <a:gd name="connsiteY34" fmla="*/ 114300 h 371475"/>
                  <a:gd name="connsiteX35" fmla="*/ 246698 w 323850"/>
                  <a:gd name="connsiteY35" fmla="*/ 110490 h 371475"/>
                  <a:gd name="connsiteX36" fmla="*/ 241935 w 323850"/>
                  <a:gd name="connsiteY36" fmla="*/ 105728 h 371475"/>
                  <a:gd name="connsiteX37" fmla="*/ 238125 w 323850"/>
                  <a:gd name="connsiteY37" fmla="*/ 104775 h 371475"/>
                  <a:gd name="connsiteX38" fmla="*/ 200025 w 323850"/>
                  <a:gd name="connsiteY38" fmla="*/ 104775 h 371475"/>
                  <a:gd name="connsiteX39" fmla="*/ 190500 w 323850"/>
                  <a:gd name="connsiteY39" fmla="*/ 114300 h 371475"/>
                  <a:gd name="connsiteX40" fmla="*/ 200025 w 323850"/>
                  <a:gd name="connsiteY40" fmla="*/ 123825 h 371475"/>
                  <a:gd name="connsiteX41" fmla="*/ 215265 w 323850"/>
                  <a:gd name="connsiteY41" fmla="*/ 123825 h 371475"/>
                  <a:gd name="connsiteX42" fmla="*/ 152400 w 323850"/>
                  <a:gd name="connsiteY42" fmla="*/ 186690 h 371475"/>
                  <a:gd name="connsiteX43" fmla="*/ 120968 w 323850"/>
                  <a:gd name="connsiteY43" fmla="*/ 155258 h 371475"/>
                  <a:gd name="connsiteX44" fmla="*/ 112395 w 323850"/>
                  <a:gd name="connsiteY44" fmla="*/ 152400 h 371475"/>
                  <a:gd name="connsiteX45" fmla="*/ 105728 w 323850"/>
                  <a:gd name="connsiteY45" fmla="*/ 157163 h 371475"/>
                  <a:gd name="connsiteX46" fmla="*/ 19050 w 323850"/>
                  <a:gd name="connsiteY46" fmla="*/ 330518 h 371475"/>
                  <a:gd name="connsiteX47" fmla="*/ 19050 w 323850"/>
                  <a:gd name="connsiteY47" fmla="*/ 9525 h 371475"/>
                  <a:gd name="connsiteX48" fmla="*/ 9525 w 323850"/>
                  <a:gd name="connsiteY48" fmla="*/ 0 h 371475"/>
                  <a:gd name="connsiteX49" fmla="*/ 0 w 323850"/>
                  <a:gd name="connsiteY49" fmla="*/ 9525 h 371475"/>
                  <a:gd name="connsiteX50" fmla="*/ 0 w 323850"/>
                  <a:gd name="connsiteY50" fmla="*/ 361950 h 371475"/>
                  <a:gd name="connsiteX51" fmla="*/ 953 w 323850"/>
                  <a:gd name="connsiteY51" fmla="*/ 365760 h 371475"/>
                  <a:gd name="connsiteX52" fmla="*/ 5715 w 323850"/>
                  <a:gd name="connsiteY52" fmla="*/ 370523 h 371475"/>
                  <a:gd name="connsiteX53" fmla="*/ 9525 w 323850"/>
                  <a:gd name="connsiteY53" fmla="*/ 371475 h 371475"/>
                  <a:gd name="connsiteX54" fmla="*/ 314325 w 323850"/>
                  <a:gd name="connsiteY54" fmla="*/ 371475 h 371475"/>
                  <a:gd name="connsiteX55" fmla="*/ 323850 w 323850"/>
                  <a:gd name="connsiteY55" fmla="*/ 361950 h 371475"/>
                  <a:gd name="connsiteX56" fmla="*/ 314325 w 323850"/>
                  <a:gd name="connsiteY56" fmla="*/ 352425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23850" h="371475">
                    <a:moveTo>
                      <a:pt x="314325" y="352425"/>
                    </a:moveTo>
                    <a:lnTo>
                      <a:pt x="32385" y="352425"/>
                    </a:lnTo>
                    <a:lnTo>
                      <a:pt x="95250" y="289560"/>
                    </a:lnTo>
                    <a:lnTo>
                      <a:pt x="117157" y="311468"/>
                    </a:lnTo>
                    <a:cubicBezTo>
                      <a:pt x="120968" y="315278"/>
                      <a:pt x="126682" y="315278"/>
                      <a:pt x="130493" y="311468"/>
                    </a:cubicBezTo>
                    <a:lnTo>
                      <a:pt x="200025" y="241935"/>
                    </a:lnTo>
                    <a:lnTo>
                      <a:pt x="231458" y="273368"/>
                    </a:lnTo>
                    <a:cubicBezTo>
                      <a:pt x="235268" y="277178"/>
                      <a:pt x="240983" y="277178"/>
                      <a:pt x="244793" y="273368"/>
                    </a:cubicBezTo>
                    <a:lnTo>
                      <a:pt x="276225" y="241935"/>
                    </a:lnTo>
                    <a:lnTo>
                      <a:pt x="276225" y="257175"/>
                    </a:lnTo>
                    <a:cubicBezTo>
                      <a:pt x="276225" y="262890"/>
                      <a:pt x="280035" y="266700"/>
                      <a:pt x="285750" y="266700"/>
                    </a:cubicBezTo>
                    <a:cubicBezTo>
                      <a:pt x="291465" y="266700"/>
                      <a:pt x="295275" y="262890"/>
                      <a:pt x="295275" y="257175"/>
                    </a:cubicBezTo>
                    <a:lnTo>
                      <a:pt x="295275" y="219075"/>
                    </a:lnTo>
                    <a:cubicBezTo>
                      <a:pt x="295275" y="218123"/>
                      <a:pt x="295275" y="216218"/>
                      <a:pt x="294323" y="215265"/>
                    </a:cubicBezTo>
                    <a:cubicBezTo>
                      <a:pt x="293370" y="213360"/>
                      <a:pt x="291465" y="211455"/>
                      <a:pt x="289560" y="210502"/>
                    </a:cubicBezTo>
                    <a:cubicBezTo>
                      <a:pt x="288608" y="209550"/>
                      <a:pt x="286703" y="209550"/>
                      <a:pt x="285750" y="209550"/>
                    </a:cubicBezTo>
                    <a:lnTo>
                      <a:pt x="247650" y="209550"/>
                    </a:lnTo>
                    <a:cubicBezTo>
                      <a:pt x="241935" y="209550"/>
                      <a:pt x="238125" y="213360"/>
                      <a:pt x="238125" y="219075"/>
                    </a:cubicBezTo>
                    <a:cubicBezTo>
                      <a:pt x="238125" y="224790"/>
                      <a:pt x="241935" y="228600"/>
                      <a:pt x="247650" y="228600"/>
                    </a:cubicBezTo>
                    <a:lnTo>
                      <a:pt x="262890" y="228600"/>
                    </a:lnTo>
                    <a:lnTo>
                      <a:pt x="238125" y="253365"/>
                    </a:lnTo>
                    <a:lnTo>
                      <a:pt x="206693" y="221933"/>
                    </a:lnTo>
                    <a:cubicBezTo>
                      <a:pt x="202883" y="218123"/>
                      <a:pt x="197168" y="218123"/>
                      <a:pt x="193358" y="221933"/>
                    </a:cubicBezTo>
                    <a:lnTo>
                      <a:pt x="123825" y="291465"/>
                    </a:lnTo>
                    <a:lnTo>
                      <a:pt x="101918" y="269558"/>
                    </a:lnTo>
                    <a:cubicBezTo>
                      <a:pt x="98107" y="265748"/>
                      <a:pt x="92393" y="265748"/>
                      <a:pt x="88582" y="269558"/>
                    </a:cubicBezTo>
                    <a:lnTo>
                      <a:pt x="54293" y="303848"/>
                    </a:lnTo>
                    <a:lnTo>
                      <a:pt x="117157" y="178118"/>
                    </a:lnTo>
                    <a:lnTo>
                      <a:pt x="145733" y="206693"/>
                    </a:lnTo>
                    <a:cubicBezTo>
                      <a:pt x="149543" y="210502"/>
                      <a:pt x="155258" y="210502"/>
                      <a:pt x="159068" y="206693"/>
                    </a:cubicBezTo>
                    <a:lnTo>
                      <a:pt x="228600" y="137160"/>
                    </a:lnTo>
                    <a:lnTo>
                      <a:pt x="228600" y="152400"/>
                    </a:lnTo>
                    <a:cubicBezTo>
                      <a:pt x="228600" y="158115"/>
                      <a:pt x="232410" y="161925"/>
                      <a:pt x="238125" y="161925"/>
                    </a:cubicBezTo>
                    <a:cubicBezTo>
                      <a:pt x="243840" y="161925"/>
                      <a:pt x="247650" y="158115"/>
                      <a:pt x="247650" y="152400"/>
                    </a:cubicBezTo>
                    <a:lnTo>
                      <a:pt x="247650" y="114300"/>
                    </a:lnTo>
                    <a:cubicBezTo>
                      <a:pt x="247650" y="113348"/>
                      <a:pt x="247650" y="111443"/>
                      <a:pt x="246698" y="110490"/>
                    </a:cubicBezTo>
                    <a:cubicBezTo>
                      <a:pt x="245745" y="108585"/>
                      <a:pt x="243840" y="106680"/>
                      <a:pt x="241935" y="105728"/>
                    </a:cubicBezTo>
                    <a:cubicBezTo>
                      <a:pt x="240983" y="104775"/>
                      <a:pt x="239077" y="104775"/>
                      <a:pt x="238125" y="104775"/>
                    </a:cubicBezTo>
                    <a:lnTo>
                      <a:pt x="200025" y="104775"/>
                    </a:lnTo>
                    <a:cubicBezTo>
                      <a:pt x="194310" y="104775"/>
                      <a:pt x="190500" y="108585"/>
                      <a:pt x="190500" y="114300"/>
                    </a:cubicBezTo>
                    <a:cubicBezTo>
                      <a:pt x="190500" y="120015"/>
                      <a:pt x="194310" y="123825"/>
                      <a:pt x="200025" y="123825"/>
                    </a:cubicBezTo>
                    <a:lnTo>
                      <a:pt x="215265" y="123825"/>
                    </a:lnTo>
                    <a:lnTo>
                      <a:pt x="152400" y="186690"/>
                    </a:lnTo>
                    <a:lnTo>
                      <a:pt x="120968" y="155258"/>
                    </a:lnTo>
                    <a:cubicBezTo>
                      <a:pt x="119063" y="153353"/>
                      <a:pt x="115253" y="152400"/>
                      <a:pt x="112395" y="152400"/>
                    </a:cubicBezTo>
                    <a:cubicBezTo>
                      <a:pt x="109538" y="153353"/>
                      <a:pt x="106680" y="155258"/>
                      <a:pt x="105728" y="157163"/>
                    </a:cubicBezTo>
                    <a:lnTo>
                      <a:pt x="19050" y="330518"/>
                    </a:ln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361950"/>
                    </a:lnTo>
                    <a:cubicBezTo>
                      <a:pt x="0" y="362903"/>
                      <a:pt x="0" y="364808"/>
                      <a:pt x="953" y="365760"/>
                    </a:cubicBezTo>
                    <a:cubicBezTo>
                      <a:pt x="1905" y="367665"/>
                      <a:pt x="3810" y="369570"/>
                      <a:pt x="5715" y="370523"/>
                    </a:cubicBezTo>
                    <a:cubicBezTo>
                      <a:pt x="6668" y="371475"/>
                      <a:pt x="8572" y="371475"/>
                      <a:pt x="9525" y="371475"/>
                    </a:cubicBezTo>
                    <a:lnTo>
                      <a:pt x="314325" y="371475"/>
                    </a:lnTo>
                    <a:cubicBezTo>
                      <a:pt x="320040" y="371475"/>
                      <a:pt x="323850" y="367665"/>
                      <a:pt x="323850" y="361950"/>
                    </a:cubicBezTo>
                    <a:cubicBezTo>
                      <a:pt x="323850" y="356235"/>
                      <a:pt x="320040" y="352425"/>
                      <a:pt x="314325" y="3524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5A82AF-CBEA-403E-A038-13A574DF84B4}"/>
                  </a:ext>
                </a:extLst>
              </p:cNvPr>
              <p:cNvSpPr/>
              <p:nvPr/>
            </p:nvSpPr>
            <p:spPr>
              <a:xfrm>
                <a:off x="9391520" y="3700462"/>
                <a:ext cx="57150" cy="19050"/>
              </a:xfrm>
              <a:custGeom>
                <a:avLst/>
                <a:gdLst>
                  <a:gd name="connsiteX0" fmla="*/ 9525 w 57150"/>
                  <a:gd name="connsiteY0" fmla="*/ 19050 h 19050"/>
                  <a:gd name="connsiteX1" fmla="*/ 47625 w 57150"/>
                  <a:gd name="connsiteY1" fmla="*/ 19050 h 19050"/>
                  <a:gd name="connsiteX2" fmla="*/ 57150 w 57150"/>
                  <a:gd name="connsiteY2" fmla="*/ 9525 h 19050"/>
                  <a:gd name="connsiteX3" fmla="*/ 47625 w 57150"/>
                  <a:gd name="connsiteY3" fmla="*/ 0 h 19050"/>
                  <a:gd name="connsiteX4" fmla="*/ 9525 w 57150"/>
                  <a:gd name="connsiteY4" fmla="*/ 0 h 19050"/>
                  <a:gd name="connsiteX5" fmla="*/ 0 w 57150"/>
                  <a:gd name="connsiteY5" fmla="*/ 9525 h 19050"/>
                  <a:gd name="connsiteX6" fmla="*/ 9525 w 571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A5DF546E-F507-4781-9CCB-218A14A65279}"/>
                  </a:ext>
                </a:extLst>
              </p:cNvPr>
              <p:cNvSpPr/>
              <p:nvPr/>
            </p:nvSpPr>
            <p:spPr>
              <a:xfrm>
                <a:off x="9391520" y="3776662"/>
                <a:ext cx="85725" cy="19050"/>
              </a:xfrm>
              <a:custGeom>
                <a:avLst/>
                <a:gdLst>
                  <a:gd name="connsiteX0" fmla="*/ 9525 w 85725"/>
                  <a:gd name="connsiteY0" fmla="*/ 0 h 19050"/>
                  <a:gd name="connsiteX1" fmla="*/ 0 w 85725"/>
                  <a:gd name="connsiteY1" fmla="*/ 9525 h 19050"/>
                  <a:gd name="connsiteX2" fmla="*/ 9525 w 85725"/>
                  <a:gd name="connsiteY2" fmla="*/ 19050 h 19050"/>
                  <a:gd name="connsiteX3" fmla="*/ 76200 w 85725"/>
                  <a:gd name="connsiteY3" fmla="*/ 19050 h 19050"/>
                  <a:gd name="connsiteX4" fmla="*/ 85725 w 85725"/>
                  <a:gd name="connsiteY4" fmla="*/ 9525 h 19050"/>
                  <a:gd name="connsiteX5" fmla="*/ 76200 w 85725"/>
                  <a:gd name="connsiteY5" fmla="*/ 0 h 19050"/>
                  <a:gd name="connsiteX6" fmla="*/ 9525 w 857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lnTo>
                      <a:pt x="952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43B02A4-21F3-4DD5-A023-59DC3543A502}"/>
                  </a:ext>
                </a:extLst>
              </p:cNvPr>
              <p:cNvSpPr/>
              <p:nvPr/>
            </p:nvSpPr>
            <p:spPr>
              <a:xfrm>
                <a:off x="9391520" y="3739515"/>
                <a:ext cx="114300" cy="19050"/>
              </a:xfrm>
              <a:custGeom>
                <a:avLst/>
                <a:gdLst>
                  <a:gd name="connsiteX0" fmla="*/ 0 w 114300"/>
                  <a:gd name="connsiteY0" fmla="*/ 9525 h 19050"/>
                  <a:gd name="connsiteX1" fmla="*/ 9525 w 114300"/>
                  <a:gd name="connsiteY1" fmla="*/ 19050 h 19050"/>
                  <a:gd name="connsiteX2" fmla="*/ 104775 w 114300"/>
                  <a:gd name="connsiteY2" fmla="*/ 19050 h 19050"/>
                  <a:gd name="connsiteX3" fmla="*/ 114300 w 114300"/>
                  <a:gd name="connsiteY3" fmla="*/ 9525 h 19050"/>
                  <a:gd name="connsiteX4" fmla="*/ 104775 w 114300"/>
                  <a:gd name="connsiteY4" fmla="*/ 0 h 19050"/>
                  <a:gd name="connsiteX5" fmla="*/ 9525 w 114300"/>
                  <a:gd name="connsiteY5" fmla="*/ 0 h 19050"/>
                  <a:gd name="connsiteX6" fmla="*/ 0 w 1143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0" y="9525"/>
                    </a:moveTo>
                    <a:cubicBezTo>
                      <a:pt x="0" y="15240"/>
                      <a:pt x="3810" y="19050"/>
                      <a:pt x="9525" y="19050"/>
                    </a:cubicBezTo>
                    <a:lnTo>
                      <a:pt x="104775" y="19050"/>
                    </a:lnTo>
                    <a:cubicBezTo>
                      <a:pt x="110490" y="19050"/>
                      <a:pt x="114300" y="15240"/>
                      <a:pt x="114300" y="9525"/>
                    </a:cubicBezTo>
                    <a:cubicBezTo>
                      <a:pt x="114300" y="3810"/>
                      <a:pt x="110490" y="0"/>
                      <a:pt x="1047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06A3C23D-2547-4A42-9F4B-301E6E9BC894}"/>
                  </a:ext>
                </a:extLst>
              </p:cNvPr>
              <p:cNvSpPr/>
              <p:nvPr/>
            </p:nvSpPr>
            <p:spPr>
              <a:xfrm>
                <a:off x="9477245" y="4052887"/>
                <a:ext cx="76200" cy="19050"/>
              </a:xfrm>
              <a:custGeom>
                <a:avLst/>
                <a:gdLst>
                  <a:gd name="connsiteX0" fmla="*/ 66675 w 76200"/>
                  <a:gd name="connsiteY0" fmla="*/ 0 h 19050"/>
                  <a:gd name="connsiteX1" fmla="*/ 9525 w 76200"/>
                  <a:gd name="connsiteY1" fmla="*/ 0 h 19050"/>
                  <a:gd name="connsiteX2" fmla="*/ 0 w 76200"/>
                  <a:gd name="connsiteY2" fmla="*/ 9525 h 19050"/>
                  <a:gd name="connsiteX3" fmla="*/ 9525 w 76200"/>
                  <a:gd name="connsiteY3" fmla="*/ 19050 h 19050"/>
                  <a:gd name="connsiteX4" fmla="*/ 66675 w 76200"/>
                  <a:gd name="connsiteY4" fmla="*/ 19050 h 19050"/>
                  <a:gd name="connsiteX5" fmla="*/ 76200 w 76200"/>
                  <a:gd name="connsiteY5" fmla="*/ 9525 h 19050"/>
                  <a:gd name="connsiteX6" fmla="*/ 66675 w 762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9050">
                    <a:moveTo>
                      <a:pt x="666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66675" y="19050"/>
                    </a:lnTo>
                    <a:cubicBezTo>
                      <a:pt x="72390" y="19050"/>
                      <a:pt x="76200" y="15240"/>
                      <a:pt x="76200" y="9525"/>
                    </a:cubicBezTo>
                    <a:cubicBezTo>
                      <a:pt x="76200" y="3810"/>
                      <a:pt x="72390" y="0"/>
                      <a:pt x="666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427718A1-5B84-4DAD-962A-400C345EF70E}"/>
              </a:ext>
            </a:extLst>
          </p:cNvPr>
          <p:cNvGrpSpPr/>
          <p:nvPr/>
        </p:nvGrpSpPr>
        <p:grpSpPr>
          <a:xfrm>
            <a:off x="6524814" y="4274822"/>
            <a:ext cx="523875" cy="601027"/>
            <a:chOff x="6533523" y="5074133"/>
            <a:chExt cx="523875" cy="601027"/>
          </a:xfrm>
        </p:grpSpPr>
        <p:grpSp>
          <p:nvGrpSpPr>
            <p:cNvPr id="136" name="Graphic 22">
              <a:extLst>
                <a:ext uri="{FF2B5EF4-FFF2-40B4-BE49-F238E27FC236}">
                  <a16:creationId xmlns:a16="http://schemas.microsoft.com/office/drawing/2014/main" id="{7BFFD091-5EB9-4790-9C62-56CF91D902B3}"/>
                </a:ext>
              </a:extLst>
            </p:cNvPr>
            <p:cNvGrpSpPr/>
            <p:nvPr/>
          </p:nvGrpSpPr>
          <p:grpSpPr>
            <a:xfrm>
              <a:off x="6632583" y="5084134"/>
              <a:ext cx="348615" cy="581025"/>
              <a:chOff x="6179909" y="4713287"/>
              <a:chExt cx="348615" cy="581025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03EF49A-D21C-4F3A-A219-91C204C0101C}"/>
                  </a:ext>
                </a:extLst>
              </p:cNvPr>
              <p:cNvSpPr/>
              <p:nvPr/>
            </p:nvSpPr>
            <p:spPr>
              <a:xfrm>
                <a:off x="6366599" y="4779962"/>
                <a:ext cx="161925" cy="171450"/>
              </a:xfrm>
              <a:custGeom>
                <a:avLst/>
                <a:gdLst>
                  <a:gd name="connsiteX0" fmla="*/ 38100 w 161925"/>
                  <a:gd name="connsiteY0" fmla="*/ 171450 h 171450"/>
                  <a:gd name="connsiteX1" fmla="*/ 161925 w 161925"/>
                  <a:gd name="connsiteY1" fmla="*/ 28575 h 171450"/>
                  <a:gd name="connsiteX2" fmla="*/ 142875 w 161925"/>
                  <a:gd name="connsiteY2" fmla="*/ 0 h 171450"/>
                  <a:gd name="connsiteX3" fmla="*/ 0 w 161925"/>
                  <a:gd name="connsiteY3" fmla="*/ 17145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71450">
                    <a:moveTo>
                      <a:pt x="38100" y="171450"/>
                    </a:moveTo>
                    <a:lnTo>
                      <a:pt x="161925" y="28575"/>
                    </a:lnTo>
                    <a:lnTo>
                      <a:pt x="142875" y="0"/>
                    </a:lnTo>
                    <a:lnTo>
                      <a:pt x="0" y="1714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20AB847-6CD2-4B91-AF4F-1228B4408F92}"/>
                  </a:ext>
                </a:extLst>
              </p:cNvPr>
              <p:cNvSpPr/>
              <p:nvPr/>
            </p:nvSpPr>
            <p:spPr>
              <a:xfrm>
                <a:off x="6204674" y="4713287"/>
                <a:ext cx="276225" cy="95250"/>
              </a:xfrm>
              <a:custGeom>
                <a:avLst/>
                <a:gdLst>
                  <a:gd name="connsiteX0" fmla="*/ 133350 w 276225"/>
                  <a:gd name="connsiteY0" fmla="*/ 95250 h 95250"/>
                  <a:gd name="connsiteX1" fmla="*/ 200025 w 276225"/>
                  <a:gd name="connsiteY1" fmla="*/ 95250 h 95250"/>
                  <a:gd name="connsiteX2" fmla="*/ 276225 w 276225"/>
                  <a:gd name="connsiteY2" fmla="*/ 0 h 95250"/>
                  <a:gd name="connsiteX3" fmla="*/ 152400 w 276225"/>
                  <a:gd name="connsiteY3" fmla="*/ 0 h 95250"/>
                  <a:gd name="connsiteX4" fmla="*/ 133350 w 276225"/>
                  <a:gd name="connsiteY4" fmla="*/ 0 h 95250"/>
                  <a:gd name="connsiteX5" fmla="*/ 0 w 276225"/>
                  <a:gd name="connsiteY5" fmla="*/ 0 h 95250"/>
                  <a:gd name="connsiteX6" fmla="*/ 85725 w 276225"/>
                  <a:gd name="connsiteY6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225" h="95250">
                    <a:moveTo>
                      <a:pt x="133350" y="95250"/>
                    </a:moveTo>
                    <a:lnTo>
                      <a:pt x="200025" y="95250"/>
                    </a:lnTo>
                    <a:lnTo>
                      <a:pt x="276225" y="0"/>
                    </a:lnTo>
                    <a:lnTo>
                      <a:pt x="152400" y="0"/>
                    </a:lnTo>
                    <a:lnTo>
                      <a:pt x="133350" y="0"/>
                    </a:lnTo>
                    <a:lnTo>
                      <a:pt x="0" y="0"/>
                    </a:lnTo>
                    <a:lnTo>
                      <a:pt x="85725" y="952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CA8A6DD-07C5-4C5D-B54C-986A195540C0}"/>
                  </a:ext>
                </a:extLst>
              </p:cNvPr>
              <p:cNvSpPr/>
              <p:nvPr/>
            </p:nvSpPr>
            <p:spPr>
              <a:xfrm>
                <a:off x="6252299" y="5065712"/>
                <a:ext cx="189563" cy="228600"/>
              </a:xfrm>
              <a:custGeom>
                <a:avLst/>
                <a:gdLst>
                  <a:gd name="connsiteX0" fmla="*/ 95250 w 189563"/>
                  <a:gd name="connsiteY0" fmla="*/ 0 h 228600"/>
                  <a:gd name="connsiteX1" fmla="*/ 0 w 189563"/>
                  <a:gd name="connsiteY1" fmla="*/ 95250 h 228600"/>
                  <a:gd name="connsiteX2" fmla="*/ 47625 w 189563"/>
                  <a:gd name="connsiteY2" fmla="*/ 178118 h 228600"/>
                  <a:gd name="connsiteX3" fmla="*/ 47625 w 189563"/>
                  <a:gd name="connsiteY3" fmla="*/ 190500 h 228600"/>
                  <a:gd name="connsiteX4" fmla="*/ 85725 w 189563"/>
                  <a:gd name="connsiteY4" fmla="*/ 228600 h 228600"/>
                  <a:gd name="connsiteX5" fmla="*/ 103823 w 189563"/>
                  <a:gd name="connsiteY5" fmla="*/ 228600 h 228600"/>
                  <a:gd name="connsiteX6" fmla="*/ 141923 w 189563"/>
                  <a:gd name="connsiteY6" fmla="*/ 190500 h 228600"/>
                  <a:gd name="connsiteX7" fmla="*/ 141923 w 189563"/>
                  <a:gd name="connsiteY7" fmla="*/ 178118 h 228600"/>
                  <a:gd name="connsiteX8" fmla="*/ 189548 w 189563"/>
                  <a:gd name="connsiteY8" fmla="*/ 95250 h 228600"/>
                  <a:gd name="connsiteX9" fmla="*/ 95250 w 189563"/>
                  <a:gd name="connsiteY9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563" h="228600">
                    <a:moveTo>
                      <a:pt x="95250" y="0"/>
                    </a:moveTo>
                    <a:cubicBezTo>
                      <a:pt x="42863" y="0"/>
                      <a:pt x="0" y="42863"/>
                      <a:pt x="0" y="95250"/>
                    </a:cubicBezTo>
                    <a:cubicBezTo>
                      <a:pt x="0" y="130493"/>
                      <a:pt x="19050" y="161925"/>
                      <a:pt x="47625" y="178118"/>
                    </a:cubicBezTo>
                    <a:lnTo>
                      <a:pt x="47625" y="190500"/>
                    </a:lnTo>
                    <a:cubicBezTo>
                      <a:pt x="47625" y="211455"/>
                      <a:pt x="64770" y="228600"/>
                      <a:pt x="85725" y="228600"/>
                    </a:cubicBezTo>
                    <a:lnTo>
                      <a:pt x="103823" y="228600"/>
                    </a:lnTo>
                    <a:cubicBezTo>
                      <a:pt x="124777" y="228600"/>
                      <a:pt x="141923" y="211455"/>
                      <a:pt x="141923" y="190500"/>
                    </a:cubicBezTo>
                    <a:lnTo>
                      <a:pt x="141923" y="178118"/>
                    </a:lnTo>
                    <a:cubicBezTo>
                      <a:pt x="170498" y="161925"/>
                      <a:pt x="189548" y="130493"/>
                      <a:pt x="189548" y="95250"/>
                    </a:cubicBezTo>
                    <a:cubicBezTo>
                      <a:pt x="190500" y="42863"/>
                      <a:pt x="147638" y="0"/>
                      <a:pt x="9525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0" name="Graphic 22">
                <a:extLst>
                  <a:ext uri="{FF2B5EF4-FFF2-40B4-BE49-F238E27FC236}">
                    <a16:creationId xmlns:a16="http://schemas.microsoft.com/office/drawing/2014/main" id="{5E93061D-967D-4D74-ABA9-8429242DBEC1}"/>
                  </a:ext>
                </a:extLst>
              </p:cNvPr>
              <p:cNvGrpSpPr/>
              <p:nvPr/>
            </p:nvGrpSpPr>
            <p:grpSpPr>
              <a:xfrm>
                <a:off x="6179909" y="4722812"/>
                <a:ext cx="167640" cy="190500"/>
                <a:chOff x="6179909" y="4722812"/>
                <a:chExt cx="167640" cy="190500"/>
              </a:xfrm>
              <a:grpFill/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6A445B82-3055-421E-A83A-77C56F9BFD63}"/>
                    </a:ext>
                  </a:extLst>
                </p:cNvPr>
                <p:cNvSpPr/>
                <p:nvPr/>
              </p:nvSpPr>
              <p:spPr>
                <a:xfrm>
                  <a:off x="6247537" y="4906644"/>
                  <a:ext cx="4762" cy="6667"/>
                </a:xfrm>
                <a:custGeom>
                  <a:avLst/>
                  <a:gdLst>
                    <a:gd name="connsiteX0" fmla="*/ 0 w 4762"/>
                    <a:gd name="connsiteY0" fmla="*/ 0 h 6667"/>
                    <a:gd name="connsiteX1" fmla="*/ 4763 w 4762"/>
                    <a:gd name="connsiteY1" fmla="*/ 6668 h 6667"/>
                    <a:gd name="connsiteX2" fmla="*/ 4763 w 4762"/>
                    <a:gd name="connsiteY2" fmla="*/ 6668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762" h="6667">
                      <a:moveTo>
                        <a:pt x="0" y="0"/>
                      </a:moveTo>
                      <a:lnTo>
                        <a:pt x="4763" y="6668"/>
                      </a:lnTo>
                      <a:lnTo>
                        <a:pt x="4763" y="666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B03874C5-4FF2-43AE-A50C-8A5BA7733DF0}"/>
                    </a:ext>
                  </a:extLst>
                </p:cNvPr>
                <p:cNvSpPr/>
                <p:nvPr/>
              </p:nvSpPr>
              <p:spPr>
                <a:xfrm>
                  <a:off x="6179909" y="4722812"/>
                  <a:ext cx="167640" cy="190500"/>
                </a:xfrm>
                <a:custGeom>
                  <a:avLst/>
                  <a:gdLst>
                    <a:gd name="connsiteX0" fmla="*/ 24765 w 167640"/>
                    <a:gd name="connsiteY0" fmla="*/ 0 h 190500"/>
                    <a:gd name="connsiteX1" fmla="*/ 0 w 167640"/>
                    <a:gd name="connsiteY1" fmla="*/ 56197 h 190500"/>
                    <a:gd name="connsiteX2" fmla="*/ 111443 w 167640"/>
                    <a:gd name="connsiteY2" fmla="*/ 190500 h 190500"/>
                    <a:gd name="connsiteX3" fmla="*/ 129540 w 167640"/>
                    <a:gd name="connsiteY3" fmla="*/ 190500 h 190500"/>
                    <a:gd name="connsiteX4" fmla="*/ 167640 w 167640"/>
                    <a:gd name="connsiteY4" fmla="*/ 161925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7640" h="190500">
                      <a:moveTo>
                        <a:pt x="24765" y="0"/>
                      </a:moveTo>
                      <a:lnTo>
                        <a:pt x="0" y="56197"/>
                      </a:lnTo>
                      <a:lnTo>
                        <a:pt x="111443" y="190500"/>
                      </a:lnTo>
                      <a:lnTo>
                        <a:pt x="129540" y="190500"/>
                      </a:lnTo>
                      <a:lnTo>
                        <a:pt x="167640" y="16192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7" name="Graphic 22">
              <a:extLst>
                <a:ext uri="{FF2B5EF4-FFF2-40B4-BE49-F238E27FC236}">
                  <a16:creationId xmlns:a16="http://schemas.microsoft.com/office/drawing/2014/main" id="{2D75CB4B-E7CE-416B-B29D-17C4DB616292}"/>
                </a:ext>
              </a:extLst>
            </p:cNvPr>
            <p:cNvGrpSpPr/>
            <p:nvPr/>
          </p:nvGrpSpPr>
          <p:grpSpPr>
            <a:xfrm>
              <a:off x="6533523" y="5074133"/>
              <a:ext cx="523875" cy="601027"/>
              <a:chOff x="6080849" y="4702810"/>
              <a:chExt cx="523875" cy="601027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DC33C7C-699E-49DE-ADEA-ADAA785F38AC}"/>
                  </a:ext>
                </a:extLst>
              </p:cNvPr>
              <p:cNvSpPr/>
              <p:nvPr/>
            </p:nvSpPr>
            <p:spPr>
              <a:xfrm>
                <a:off x="6158384" y="4702810"/>
                <a:ext cx="381944" cy="601027"/>
              </a:xfrm>
              <a:custGeom>
                <a:avLst/>
                <a:gdLst>
                  <a:gd name="connsiteX0" fmla="*/ 370140 w 381944"/>
                  <a:gd name="connsiteY0" fmla="*/ 448628 h 601027"/>
                  <a:gd name="connsiteX1" fmla="*/ 332040 w 381944"/>
                  <a:gd name="connsiteY1" fmla="*/ 448628 h 601027"/>
                  <a:gd name="connsiteX2" fmla="*/ 322515 w 381944"/>
                  <a:gd name="connsiteY2" fmla="*/ 458153 h 601027"/>
                  <a:gd name="connsiteX3" fmla="*/ 327277 w 381944"/>
                  <a:gd name="connsiteY3" fmla="*/ 465773 h 601027"/>
                  <a:gd name="connsiteX4" fmla="*/ 325372 w 381944"/>
                  <a:gd name="connsiteY4" fmla="*/ 473393 h 601027"/>
                  <a:gd name="connsiteX5" fmla="*/ 325372 w 381944"/>
                  <a:gd name="connsiteY5" fmla="*/ 474345 h 601027"/>
                  <a:gd name="connsiteX6" fmla="*/ 321562 w 381944"/>
                  <a:gd name="connsiteY6" fmla="*/ 483870 h 601027"/>
                  <a:gd name="connsiteX7" fmla="*/ 320610 w 381944"/>
                  <a:gd name="connsiteY7" fmla="*/ 484823 h 601027"/>
                  <a:gd name="connsiteX8" fmla="*/ 315847 w 381944"/>
                  <a:gd name="connsiteY8" fmla="*/ 494348 h 601027"/>
                  <a:gd name="connsiteX9" fmla="*/ 314895 w 381944"/>
                  <a:gd name="connsiteY9" fmla="*/ 496253 h 601027"/>
                  <a:gd name="connsiteX10" fmla="*/ 313942 w 381944"/>
                  <a:gd name="connsiteY10" fmla="*/ 497205 h 601027"/>
                  <a:gd name="connsiteX11" fmla="*/ 309180 w 381944"/>
                  <a:gd name="connsiteY11" fmla="*/ 504825 h 601027"/>
                  <a:gd name="connsiteX12" fmla="*/ 306322 w 381944"/>
                  <a:gd name="connsiteY12" fmla="*/ 508635 h 601027"/>
                  <a:gd name="connsiteX13" fmla="*/ 300607 w 381944"/>
                  <a:gd name="connsiteY13" fmla="*/ 515303 h 601027"/>
                  <a:gd name="connsiteX14" fmla="*/ 298702 w 381944"/>
                  <a:gd name="connsiteY14" fmla="*/ 521018 h 601027"/>
                  <a:gd name="connsiteX15" fmla="*/ 290130 w 381944"/>
                  <a:gd name="connsiteY15" fmla="*/ 530543 h 601027"/>
                  <a:gd name="connsiteX16" fmla="*/ 289177 w 381944"/>
                  <a:gd name="connsiteY16" fmla="*/ 531495 h 601027"/>
                  <a:gd name="connsiteX17" fmla="*/ 280605 w 381944"/>
                  <a:gd name="connsiteY17" fmla="*/ 539115 h 601027"/>
                  <a:gd name="connsiteX18" fmla="*/ 278700 w 381944"/>
                  <a:gd name="connsiteY18" fmla="*/ 541020 h 601027"/>
                  <a:gd name="connsiteX19" fmla="*/ 277747 w 381944"/>
                  <a:gd name="connsiteY19" fmla="*/ 541973 h 601027"/>
                  <a:gd name="connsiteX20" fmla="*/ 271080 w 381944"/>
                  <a:gd name="connsiteY20" fmla="*/ 546735 h 601027"/>
                  <a:gd name="connsiteX21" fmla="*/ 267270 w 381944"/>
                  <a:gd name="connsiteY21" fmla="*/ 549593 h 601027"/>
                  <a:gd name="connsiteX22" fmla="*/ 259650 w 381944"/>
                  <a:gd name="connsiteY22" fmla="*/ 554355 h 601027"/>
                  <a:gd name="connsiteX23" fmla="*/ 255840 w 381944"/>
                  <a:gd name="connsiteY23" fmla="*/ 556260 h 601027"/>
                  <a:gd name="connsiteX24" fmla="*/ 244410 w 381944"/>
                  <a:gd name="connsiteY24" fmla="*/ 561975 h 601027"/>
                  <a:gd name="connsiteX25" fmla="*/ 245362 w 381944"/>
                  <a:gd name="connsiteY25" fmla="*/ 554355 h 601027"/>
                  <a:gd name="connsiteX26" fmla="*/ 245362 w 381944"/>
                  <a:gd name="connsiteY26" fmla="*/ 546735 h 601027"/>
                  <a:gd name="connsiteX27" fmla="*/ 292987 w 381944"/>
                  <a:gd name="connsiteY27" fmla="*/ 459105 h 601027"/>
                  <a:gd name="connsiteX28" fmla="*/ 188212 w 381944"/>
                  <a:gd name="connsiteY28" fmla="*/ 354330 h 601027"/>
                  <a:gd name="connsiteX29" fmla="*/ 83437 w 381944"/>
                  <a:gd name="connsiteY29" fmla="*/ 459105 h 601027"/>
                  <a:gd name="connsiteX30" fmla="*/ 124395 w 381944"/>
                  <a:gd name="connsiteY30" fmla="*/ 541973 h 601027"/>
                  <a:gd name="connsiteX31" fmla="*/ 125347 w 381944"/>
                  <a:gd name="connsiteY31" fmla="*/ 542925 h 601027"/>
                  <a:gd name="connsiteX32" fmla="*/ 128205 w 381944"/>
                  <a:gd name="connsiteY32" fmla="*/ 544830 h 601027"/>
                  <a:gd name="connsiteX33" fmla="*/ 131062 w 381944"/>
                  <a:gd name="connsiteY33" fmla="*/ 546735 h 601027"/>
                  <a:gd name="connsiteX34" fmla="*/ 131062 w 381944"/>
                  <a:gd name="connsiteY34" fmla="*/ 554355 h 601027"/>
                  <a:gd name="connsiteX35" fmla="*/ 132015 w 381944"/>
                  <a:gd name="connsiteY35" fmla="*/ 561975 h 601027"/>
                  <a:gd name="connsiteX36" fmla="*/ 50100 w 381944"/>
                  <a:gd name="connsiteY36" fmla="*/ 467678 h 601027"/>
                  <a:gd name="connsiteX37" fmla="*/ 54862 w 381944"/>
                  <a:gd name="connsiteY37" fmla="*/ 460058 h 601027"/>
                  <a:gd name="connsiteX38" fmla="*/ 46290 w 381944"/>
                  <a:gd name="connsiteY38" fmla="*/ 450533 h 601027"/>
                  <a:gd name="connsiteX39" fmla="*/ 45337 w 381944"/>
                  <a:gd name="connsiteY39" fmla="*/ 431483 h 601027"/>
                  <a:gd name="connsiteX40" fmla="*/ 46290 w 381944"/>
                  <a:gd name="connsiteY40" fmla="*/ 418148 h 601027"/>
                  <a:gd name="connsiteX41" fmla="*/ 46290 w 381944"/>
                  <a:gd name="connsiteY41" fmla="*/ 414338 h 601027"/>
                  <a:gd name="connsiteX42" fmla="*/ 48195 w 381944"/>
                  <a:gd name="connsiteY42" fmla="*/ 403860 h 601027"/>
                  <a:gd name="connsiteX43" fmla="*/ 49147 w 381944"/>
                  <a:gd name="connsiteY43" fmla="*/ 401003 h 601027"/>
                  <a:gd name="connsiteX44" fmla="*/ 52957 w 381944"/>
                  <a:gd name="connsiteY44" fmla="*/ 387668 h 601027"/>
                  <a:gd name="connsiteX45" fmla="*/ 57720 w 381944"/>
                  <a:gd name="connsiteY45" fmla="*/ 375285 h 601027"/>
                  <a:gd name="connsiteX46" fmla="*/ 58672 w 381944"/>
                  <a:gd name="connsiteY46" fmla="*/ 374333 h 601027"/>
                  <a:gd name="connsiteX47" fmla="*/ 66292 w 381944"/>
                  <a:gd name="connsiteY47" fmla="*/ 360045 h 601027"/>
                  <a:gd name="connsiteX48" fmla="*/ 77722 w 381944"/>
                  <a:gd name="connsiteY48" fmla="*/ 372428 h 601027"/>
                  <a:gd name="connsiteX49" fmla="*/ 84390 w 381944"/>
                  <a:gd name="connsiteY49" fmla="*/ 375285 h 601027"/>
                  <a:gd name="connsiteX50" fmla="*/ 91057 w 381944"/>
                  <a:gd name="connsiteY50" fmla="*/ 372428 h 601027"/>
                  <a:gd name="connsiteX51" fmla="*/ 91057 w 381944"/>
                  <a:gd name="connsiteY51" fmla="*/ 359093 h 601027"/>
                  <a:gd name="connsiteX52" fmla="*/ 76770 w 381944"/>
                  <a:gd name="connsiteY52" fmla="*/ 344805 h 601027"/>
                  <a:gd name="connsiteX53" fmla="*/ 91057 w 381944"/>
                  <a:gd name="connsiteY53" fmla="*/ 329565 h 601027"/>
                  <a:gd name="connsiteX54" fmla="*/ 93915 w 381944"/>
                  <a:gd name="connsiteY54" fmla="*/ 322898 h 601027"/>
                  <a:gd name="connsiteX55" fmla="*/ 93915 w 381944"/>
                  <a:gd name="connsiteY55" fmla="*/ 243840 h 601027"/>
                  <a:gd name="connsiteX56" fmla="*/ 113917 w 381944"/>
                  <a:gd name="connsiteY56" fmla="*/ 223838 h 601027"/>
                  <a:gd name="connsiteX57" fmla="*/ 143445 w 381944"/>
                  <a:gd name="connsiteY57" fmla="*/ 223838 h 601027"/>
                  <a:gd name="connsiteX58" fmla="*/ 135825 w 381944"/>
                  <a:gd name="connsiteY58" fmla="*/ 233363 h 601027"/>
                  <a:gd name="connsiteX59" fmla="*/ 125347 w 381944"/>
                  <a:gd name="connsiteY59" fmla="*/ 233363 h 601027"/>
                  <a:gd name="connsiteX60" fmla="*/ 104392 w 381944"/>
                  <a:gd name="connsiteY60" fmla="*/ 254318 h 601027"/>
                  <a:gd name="connsiteX61" fmla="*/ 104392 w 381944"/>
                  <a:gd name="connsiteY61" fmla="*/ 300990 h 601027"/>
                  <a:gd name="connsiteX62" fmla="*/ 109155 w 381944"/>
                  <a:gd name="connsiteY62" fmla="*/ 309563 h 601027"/>
                  <a:gd name="connsiteX63" fmla="*/ 113917 w 381944"/>
                  <a:gd name="connsiteY63" fmla="*/ 310515 h 601027"/>
                  <a:gd name="connsiteX64" fmla="*/ 118680 w 381944"/>
                  <a:gd name="connsiteY64" fmla="*/ 309563 h 601027"/>
                  <a:gd name="connsiteX65" fmla="*/ 180592 w 381944"/>
                  <a:gd name="connsiteY65" fmla="*/ 290513 h 601027"/>
                  <a:gd name="connsiteX66" fmla="*/ 180592 w 381944"/>
                  <a:gd name="connsiteY66" fmla="*/ 319088 h 601027"/>
                  <a:gd name="connsiteX67" fmla="*/ 190117 w 381944"/>
                  <a:gd name="connsiteY67" fmla="*/ 328613 h 601027"/>
                  <a:gd name="connsiteX68" fmla="*/ 199642 w 381944"/>
                  <a:gd name="connsiteY68" fmla="*/ 319088 h 601027"/>
                  <a:gd name="connsiteX69" fmla="*/ 199642 w 381944"/>
                  <a:gd name="connsiteY69" fmla="*/ 280988 h 601027"/>
                  <a:gd name="connsiteX70" fmla="*/ 190117 w 381944"/>
                  <a:gd name="connsiteY70" fmla="*/ 271463 h 601027"/>
                  <a:gd name="connsiteX71" fmla="*/ 123442 w 381944"/>
                  <a:gd name="connsiteY71" fmla="*/ 285750 h 601027"/>
                  <a:gd name="connsiteX72" fmla="*/ 123442 w 381944"/>
                  <a:gd name="connsiteY72" fmla="*/ 254318 h 601027"/>
                  <a:gd name="connsiteX73" fmla="*/ 123442 w 381944"/>
                  <a:gd name="connsiteY73" fmla="*/ 254318 h 601027"/>
                  <a:gd name="connsiteX74" fmla="*/ 124395 w 381944"/>
                  <a:gd name="connsiteY74" fmla="*/ 257175 h 601027"/>
                  <a:gd name="connsiteX75" fmla="*/ 132967 w 381944"/>
                  <a:gd name="connsiteY75" fmla="*/ 262890 h 601027"/>
                  <a:gd name="connsiteX76" fmla="*/ 247267 w 381944"/>
                  <a:gd name="connsiteY76" fmla="*/ 262890 h 601027"/>
                  <a:gd name="connsiteX77" fmla="*/ 254887 w 381944"/>
                  <a:gd name="connsiteY77" fmla="*/ 260033 h 601027"/>
                  <a:gd name="connsiteX78" fmla="*/ 256792 w 381944"/>
                  <a:gd name="connsiteY78" fmla="*/ 257175 h 601027"/>
                  <a:gd name="connsiteX79" fmla="*/ 256792 w 381944"/>
                  <a:gd name="connsiteY79" fmla="*/ 281940 h 601027"/>
                  <a:gd name="connsiteX80" fmla="*/ 231075 w 381944"/>
                  <a:gd name="connsiteY80" fmla="*/ 272415 h 601027"/>
                  <a:gd name="connsiteX81" fmla="*/ 219645 w 381944"/>
                  <a:gd name="connsiteY81" fmla="*/ 279083 h 601027"/>
                  <a:gd name="connsiteX82" fmla="*/ 226312 w 381944"/>
                  <a:gd name="connsiteY82" fmla="*/ 290513 h 601027"/>
                  <a:gd name="connsiteX83" fmla="*/ 261555 w 381944"/>
                  <a:gd name="connsiteY83" fmla="*/ 304800 h 601027"/>
                  <a:gd name="connsiteX84" fmla="*/ 266317 w 381944"/>
                  <a:gd name="connsiteY84" fmla="*/ 305753 h 601027"/>
                  <a:gd name="connsiteX85" fmla="*/ 271080 w 381944"/>
                  <a:gd name="connsiteY85" fmla="*/ 304800 h 601027"/>
                  <a:gd name="connsiteX86" fmla="*/ 275842 w 381944"/>
                  <a:gd name="connsiteY86" fmla="*/ 296228 h 601027"/>
                  <a:gd name="connsiteX87" fmla="*/ 275842 w 381944"/>
                  <a:gd name="connsiteY87" fmla="*/ 249555 h 601027"/>
                  <a:gd name="connsiteX88" fmla="*/ 275842 w 381944"/>
                  <a:gd name="connsiteY88" fmla="*/ 245745 h 601027"/>
                  <a:gd name="connsiteX89" fmla="*/ 271080 w 381944"/>
                  <a:gd name="connsiteY89" fmla="*/ 235268 h 601027"/>
                  <a:gd name="connsiteX90" fmla="*/ 280605 w 381944"/>
                  <a:gd name="connsiteY90" fmla="*/ 224790 h 601027"/>
                  <a:gd name="connsiteX91" fmla="*/ 286320 w 381944"/>
                  <a:gd name="connsiteY91" fmla="*/ 238125 h 601027"/>
                  <a:gd name="connsiteX92" fmla="*/ 286320 w 381944"/>
                  <a:gd name="connsiteY92" fmla="*/ 317183 h 601027"/>
                  <a:gd name="connsiteX93" fmla="*/ 289177 w 381944"/>
                  <a:gd name="connsiteY93" fmla="*/ 323850 h 601027"/>
                  <a:gd name="connsiteX94" fmla="*/ 303465 w 381944"/>
                  <a:gd name="connsiteY94" fmla="*/ 339090 h 601027"/>
                  <a:gd name="connsiteX95" fmla="*/ 289177 w 381944"/>
                  <a:gd name="connsiteY95" fmla="*/ 354330 h 601027"/>
                  <a:gd name="connsiteX96" fmla="*/ 289177 w 381944"/>
                  <a:gd name="connsiteY96" fmla="*/ 367665 h 601027"/>
                  <a:gd name="connsiteX97" fmla="*/ 295845 w 381944"/>
                  <a:gd name="connsiteY97" fmla="*/ 370523 h 601027"/>
                  <a:gd name="connsiteX98" fmla="*/ 302512 w 381944"/>
                  <a:gd name="connsiteY98" fmla="*/ 367665 h 601027"/>
                  <a:gd name="connsiteX99" fmla="*/ 313942 w 381944"/>
                  <a:gd name="connsiteY99" fmla="*/ 355283 h 601027"/>
                  <a:gd name="connsiteX100" fmla="*/ 332992 w 381944"/>
                  <a:gd name="connsiteY100" fmla="*/ 409575 h 601027"/>
                  <a:gd name="connsiteX101" fmla="*/ 342517 w 381944"/>
                  <a:gd name="connsiteY101" fmla="*/ 418148 h 601027"/>
                  <a:gd name="connsiteX102" fmla="*/ 343470 w 381944"/>
                  <a:gd name="connsiteY102" fmla="*/ 418148 h 601027"/>
                  <a:gd name="connsiteX103" fmla="*/ 352042 w 381944"/>
                  <a:gd name="connsiteY103" fmla="*/ 407670 h 601027"/>
                  <a:gd name="connsiteX104" fmla="*/ 328230 w 381944"/>
                  <a:gd name="connsiteY104" fmla="*/ 341948 h 601027"/>
                  <a:gd name="connsiteX105" fmla="*/ 332040 w 381944"/>
                  <a:gd name="connsiteY105" fmla="*/ 338138 h 601027"/>
                  <a:gd name="connsiteX106" fmla="*/ 332040 w 381944"/>
                  <a:gd name="connsiteY106" fmla="*/ 324803 h 601027"/>
                  <a:gd name="connsiteX107" fmla="*/ 318705 w 381944"/>
                  <a:gd name="connsiteY107" fmla="*/ 324803 h 601027"/>
                  <a:gd name="connsiteX108" fmla="*/ 317752 w 381944"/>
                  <a:gd name="connsiteY108" fmla="*/ 325755 h 601027"/>
                  <a:gd name="connsiteX109" fmla="*/ 306322 w 381944"/>
                  <a:gd name="connsiteY109" fmla="*/ 313373 h 601027"/>
                  <a:gd name="connsiteX110" fmla="*/ 306322 w 381944"/>
                  <a:gd name="connsiteY110" fmla="*/ 238125 h 601027"/>
                  <a:gd name="connsiteX111" fmla="*/ 293940 w 381944"/>
                  <a:gd name="connsiteY111" fmla="*/ 209550 h 601027"/>
                  <a:gd name="connsiteX112" fmla="*/ 379665 w 381944"/>
                  <a:gd name="connsiteY112" fmla="*/ 110490 h 601027"/>
                  <a:gd name="connsiteX113" fmla="*/ 380617 w 381944"/>
                  <a:gd name="connsiteY113" fmla="*/ 100013 h 601027"/>
                  <a:gd name="connsiteX114" fmla="*/ 332992 w 381944"/>
                  <a:gd name="connsiteY114" fmla="*/ 4762 h 601027"/>
                  <a:gd name="connsiteX115" fmla="*/ 331087 w 381944"/>
                  <a:gd name="connsiteY115" fmla="*/ 2857 h 601027"/>
                  <a:gd name="connsiteX116" fmla="*/ 330135 w 381944"/>
                  <a:gd name="connsiteY116" fmla="*/ 2857 h 601027"/>
                  <a:gd name="connsiteX117" fmla="*/ 328230 w 381944"/>
                  <a:gd name="connsiteY117" fmla="*/ 952 h 601027"/>
                  <a:gd name="connsiteX118" fmla="*/ 327277 w 381944"/>
                  <a:gd name="connsiteY118" fmla="*/ 952 h 601027"/>
                  <a:gd name="connsiteX119" fmla="*/ 324420 w 381944"/>
                  <a:gd name="connsiteY119" fmla="*/ 0 h 601027"/>
                  <a:gd name="connsiteX120" fmla="*/ 323467 w 381944"/>
                  <a:gd name="connsiteY120" fmla="*/ 0 h 601027"/>
                  <a:gd name="connsiteX121" fmla="*/ 323467 w 381944"/>
                  <a:gd name="connsiteY121" fmla="*/ 0 h 601027"/>
                  <a:gd name="connsiteX122" fmla="*/ 47242 w 381944"/>
                  <a:gd name="connsiteY122" fmla="*/ 0 h 601027"/>
                  <a:gd name="connsiteX123" fmla="*/ 47242 w 381944"/>
                  <a:gd name="connsiteY123" fmla="*/ 0 h 601027"/>
                  <a:gd name="connsiteX124" fmla="*/ 46290 w 381944"/>
                  <a:gd name="connsiteY124" fmla="*/ 0 h 601027"/>
                  <a:gd name="connsiteX125" fmla="*/ 44385 w 381944"/>
                  <a:gd name="connsiteY125" fmla="*/ 952 h 601027"/>
                  <a:gd name="connsiteX126" fmla="*/ 44385 w 381944"/>
                  <a:gd name="connsiteY126" fmla="*/ 952 h 601027"/>
                  <a:gd name="connsiteX127" fmla="*/ 41527 w 381944"/>
                  <a:gd name="connsiteY127" fmla="*/ 2857 h 601027"/>
                  <a:gd name="connsiteX128" fmla="*/ 40575 w 381944"/>
                  <a:gd name="connsiteY128" fmla="*/ 3810 h 601027"/>
                  <a:gd name="connsiteX129" fmla="*/ 38670 w 381944"/>
                  <a:gd name="connsiteY129" fmla="*/ 6668 h 601027"/>
                  <a:gd name="connsiteX130" fmla="*/ 38670 w 381944"/>
                  <a:gd name="connsiteY130" fmla="*/ 6668 h 601027"/>
                  <a:gd name="connsiteX131" fmla="*/ 38670 w 381944"/>
                  <a:gd name="connsiteY131" fmla="*/ 6668 h 601027"/>
                  <a:gd name="connsiteX132" fmla="*/ 570 w 381944"/>
                  <a:gd name="connsiteY132" fmla="*/ 101918 h 601027"/>
                  <a:gd name="connsiteX133" fmla="*/ 2475 w 381944"/>
                  <a:gd name="connsiteY133" fmla="*/ 111443 h 601027"/>
                  <a:gd name="connsiteX134" fmla="*/ 89152 w 381944"/>
                  <a:gd name="connsiteY134" fmla="*/ 210503 h 601027"/>
                  <a:gd name="connsiteX135" fmla="*/ 76770 w 381944"/>
                  <a:gd name="connsiteY135" fmla="*/ 239078 h 601027"/>
                  <a:gd name="connsiteX136" fmla="*/ 76770 w 381944"/>
                  <a:gd name="connsiteY136" fmla="*/ 314325 h 601027"/>
                  <a:gd name="connsiteX137" fmla="*/ 65340 w 381944"/>
                  <a:gd name="connsiteY137" fmla="*/ 326708 h 601027"/>
                  <a:gd name="connsiteX138" fmla="*/ 64387 w 381944"/>
                  <a:gd name="connsiteY138" fmla="*/ 325755 h 601027"/>
                  <a:gd name="connsiteX139" fmla="*/ 51052 w 381944"/>
                  <a:gd name="connsiteY139" fmla="*/ 325755 h 601027"/>
                  <a:gd name="connsiteX140" fmla="*/ 51052 w 381944"/>
                  <a:gd name="connsiteY140" fmla="*/ 339090 h 601027"/>
                  <a:gd name="connsiteX141" fmla="*/ 54862 w 381944"/>
                  <a:gd name="connsiteY141" fmla="*/ 342900 h 601027"/>
                  <a:gd name="connsiteX142" fmla="*/ 43432 w 381944"/>
                  <a:gd name="connsiteY142" fmla="*/ 363855 h 601027"/>
                  <a:gd name="connsiteX143" fmla="*/ 42480 w 381944"/>
                  <a:gd name="connsiteY143" fmla="*/ 365760 h 601027"/>
                  <a:gd name="connsiteX144" fmla="*/ 36765 w 381944"/>
                  <a:gd name="connsiteY144" fmla="*/ 380048 h 601027"/>
                  <a:gd name="connsiteX145" fmla="*/ 32955 w 381944"/>
                  <a:gd name="connsiteY145" fmla="*/ 395288 h 601027"/>
                  <a:gd name="connsiteX146" fmla="*/ 32002 w 381944"/>
                  <a:gd name="connsiteY146" fmla="*/ 398145 h 601027"/>
                  <a:gd name="connsiteX147" fmla="*/ 30097 w 381944"/>
                  <a:gd name="connsiteY147" fmla="*/ 410528 h 601027"/>
                  <a:gd name="connsiteX148" fmla="*/ 30097 w 381944"/>
                  <a:gd name="connsiteY148" fmla="*/ 414338 h 601027"/>
                  <a:gd name="connsiteX149" fmla="*/ 29145 w 381944"/>
                  <a:gd name="connsiteY149" fmla="*/ 429578 h 601027"/>
                  <a:gd name="connsiteX150" fmla="*/ 30097 w 381944"/>
                  <a:gd name="connsiteY150" fmla="*/ 448628 h 601027"/>
                  <a:gd name="connsiteX151" fmla="*/ 10095 w 381944"/>
                  <a:gd name="connsiteY151" fmla="*/ 448628 h 601027"/>
                  <a:gd name="connsiteX152" fmla="*/ 570 w 381944"/>
                  <a:gd name="connsiteY152" fmla="*/ 458153 h 601027"/>
                  <a:gd name="connsiteX153" fmla="*/ 10095 w 381944"/>
                  <a:gd name="connsiteY153" fmla="*/ 467678 h 601027"/>
                  <a:gd name="connsiteX154" fmla="*/ 32002 w 381944"/>
                  <a:gd name="connsiteY154" fmla="*/ 467678 h 601027"/>
                  <a:gd name="connsiteX155" fmla="*/ 145350 w 381944"/>
                  <a:gd name="connsiteY155" fmla="*/ 584835 h 601027"/>
                  <a:gd name="connsiteX156" fmla="*/ 180592 w 381944"/>
                  <a:gd name="connsiteY156" fmla="*/ 601028 h 601027"/>
                  <a:gd name="connsiteX157" fmla="*/ 198690 w 381944"/>
                  <a:gd name="connsiteY157" fmla="*/ 601028 h 601027"/>
                  <a:gd name="connsiteX158" fmla="*/ 233932 w 381944"/>
                  <a:gd name="connsiteY158" fmla="*/ 584835 h 601027"/>
                  <a:gd name="connsiteX159" fmla="*/ 234885 w 381944"/>
                  <a:gd name="connsiteY159" fmla="*/ 584835 h 601027"/>
                  <a:gd name="connsiteX160" fmla="*/ 235837 w 381944"/>
                  <a:gd name="connsiteY160" fmla="*/ 584835 h 601027"/>
                  <a:gd name="connsiteX161" fmla="*/ 238695 w 381944"/>
                  <a:gd name="connsiteY161" fmla="*/ 583883 h 601027"/>
                  <a:gd name="connsiteX162" fmla="*/ 251077 w 381944"/>
                  <a:gd name="connsiteY162" fmla="*/ 579120 h 601027"/>
                  <a:gd name="connsiteX163" fmla="*/ 252030 w 381944"/>
                  <a:gd name="connsiteY163" fmla="*/ 579120 h 601027"/>
                  <a:gd name="connsiteX164" fmla="*/ 265365 w 381944"/>
                  <a:gd name="connsiteY164" fmla="*/ 572453 h 601027"/>
                  <a:gd name="connsiteX165" fmla="*/ 269175 w 381944"/>
                  <a:gd name="connsiteY165" fmla="*/ 570548 h 601027"/>
                  <a:gd name="connsiteX166" fmla="*/ 277747 w 381944"/>
                  <a:gd name="connsiteY166" fmla="*/ 565785 h 601027"/>
                  <a:gd name="connsiteX167" fmla="*/ 281557 w 381944"/>
                  <a:gd name="connsiteY167" fmla="*/ 562928 h 601027"/>
                  <a:gd name="connsiteX168" fmla="*/ 289177 w 381944"/>
                  <a:gd name="connsiteY168" fmla="*/ 557213 h 601027"/>
                  <a:gd name="connsiteX169" fmla="*/ 290130 w 381944"/>
                  <a:gd name="connsiteY169" fmla="*/ 556260 h 601027"/>
                  <a:gd name="connsiteX170" fmla="*/ 292987 w 381944"/>
                  <a:gd name="connsiteY170" fmla="*/ 554355 h 601027"/>
                  <a:gd name="connsiteX171" fmla="*/ 302512 w 381944"/>
                  <a:gd name="connsiteY171" fmla="*/ 545783 h 601027"/>
                  <a:gd name="connsiteX172" fmla="*/ 303465 w 381944"/>
                  <a:gd name="connsiteY172" fmla="*/ 544830 h 601027"/>
                  <a:gd name="connsiteX173" fmla="*/ 312990 w 381944"/>
                  <a:gd name="connsiteY173" fmla="*/ 534353 h 601027"/>
                  <a:gd name="connsiteX174" fmla="*/ 314895 w 381944"/>
                  <a:gd name="connsiteY174" fmla="*/ 532448 h 601027"/>
                  <a:gd name="connsiteX175" fmla="*/ 315847 w 381944"/>
                  <a:gd name="connsiteY175" fmla="*/ 531495 h 601027"/>
                  <a:gd name="connsiteX176" fmla="*/ 321562 w 381944"/>
                  <a:gd name="connsiteY176" fmla="*/ 522923 h 601027"/>
                  <a:gd name="connsiteX177" fmla="*/ 324420 w 381944"/>
                  <a:gd name="connsiteY177" fmla="*/ 519113 h 601027"/>
                  <a:gd name="connsiteX178" fmla="*/ 329182 w 381944"/>
                  <a:gd name="connsiteY178" fmla="*/ 510540 h 601027"/>
                  <a:gd name="connsiteX179" fmla="*/ 330135 w 381944"/>
                  <a:gd name="connsiteY179" fmla="*/ 509588 h 601027"/>
                  <a:gd name="connsiteX180" fmla="*/ 332040 w 381944"/>
                  <a:gd name="connsiteY180" fmla="*/ 506730 h 601027"/>
                  <a:gd name="connsiteX181" fmla="*/ 337755 w 381944"/>
                  <a:gd name="connsiteY181" fmla="*/ 495300 h 601027"/>
                  <a:gd name="connsiteX182" fmla="*/ 338707 w 381944"/>
                  <a:gd name="connsiteY182" fmla="*/ 494348 h 601027"/>
                  <a:gd name="connsiteX183" fmla="*/ 343470 w 381944"/>
                  <a:gd name="connsiteY183" fmla="*/ 481965 h 601027"/>
                  <a:gd name="connsiteX184" fmla="*/ 343470 w 381944"/>
                  <a:gd name="connsiteY184" fmla="*/ 481013 h 601027"/>
                  <a:gd name="connsiteX185" fmla="*/ 346327 w 381944"/>
                  <a:gd name="connsiteY185" fmla="*/ 472440 h 601027"/>
                  <a:gd name="connsiteX186" fmla="*/ 346327 w 381944"/>
                  <a:gd name="connsiteY186" fmla="*/ 470535 h 601027"/>
                  <a:gd name="connsiteX187" fmla="*/ 370140 w 381944"/>
                  <a:gd name="connsiteY187" fmla="*/ 470535 h 601027"/>
                  <a:gd name="connsiteX188" fmla="*/ 379665 w 381944"/>
                  <a:gd name="connsiteY188" fmla="*/ 461010 h 601027"/>
                  <a:gd name="connsiteX189" fmla="*/ 370140 w 381944"/>
                  <a:gd name="connsiteY189" fmla="*/ 448628 h 601027"/>
                  <a:gd name="connsiteX190" fmla="*/ 241552 w 381944"/>
                  <a:gd name="connsiteY190" fmla="*/ 239078 h 601027"/>
                  <a:gd name="connsiteX191" fmla="*/ 151065 w 381944"/>
                  <a:gd name="connsiteY191" fmla="*/ 239078 h 601027"/>
                  <a:gd name="connsiteX192" fmla="*/ 320610 w 381944"/>
                  <a:gd name="connsiteY192" fmla="*/ 27623 h 601027"/>
                  <a:gd name="connsiteX193" fmla="*/ 358710 w 381944"/>
                  <a:gd name="connsiteY193" fmla="*/ 103823 h 601027"/>
                  <a:gd name="connsiteX194" fmla="*/ 241552 w 381944"/>
                  <a:gd name="connsiteY194" fmla="*/ 239078 h 601027"/>
                  <a:gd name="connsiteX195" fmla="*/ 241552 w 381944"/>
                  <a:gd name="connsiteY195" fmla="*/ 96203 h 601027"/>
                  <a:gd name="connsiteX196" fmla="*/ 132015 w 381944"/>
                  <a:gd name="connsiteY196" fmla="*/ 96203 h 601027"/>
                  <a:gd name="connsiteX197" fmla="*/ 131062 w 381944"/>
                  <a:gd name="connsiteY197" fmla="*/ 96203 h 601027"/>
                  <a:gd name="connsiteX198" fmla="*/ 67245 w 381944"/>
                  <a:gd name="connsiteY198" fmla="*/ 20003 h 601027"/>
                  <a:gd name="connsiteX199" fmla="*/ 303465 w 381944"/>
                  <a:gd name="connsiteY199" fmla="*/ 20003 h 601027"/>
                  <a:gd name="connsiteX200" fmla="*/ 241552 w 381944"/>
                  <a:gd name="connsiteY200" fmla="*/ 96203 h 601027"/>
                  <a:gd name="connsiteX201" fmla="*/ 226312 w 381944"/>
                  <a:gd name="connsiteY201" fmla="*/ 115253 h 601027"/>
                  <a:gd name="connsiteX202" fmla="*/ 187260 w 381944"/>
                  <a:gd name="connsiteY202" fmla="*/ 163830 h 601027"/>
                  <a:gd name="connsiteX203" fmla="*/ 146302 w 381944"/>
                  <a:gd name="connsiteY203" fmla="*/ 115253 h 601027"/>
                  <a:gd name="connsiteX204" fmla="*/ 226312 w 381944"/>
                  <a:gd name="connsiteY204" fmla="*/ 115253 h 601027"/>
                  <a:gd name="connsiteX205" fmla="*/ 19620 w 381944"/>
                  <a:gd name="connsiteY205" fmla="*/ 103823 h 601027"/>
                  <a:gd name="connsiteX206" fmla="*/ 50100 w 381944"/>
                  <a:gd name="connsiteY206" fmla="*/ 28575 h 601027"/>
                  <a:gd name="connsiteX207" fmla="*/ 174877 w 381944"/>
                  <a:gd name="connsiteY207" fmla="*/ 178118 h 601027"/>
                  <a:gd name="connsiteX208" fmla="*/ 175830 w 381944"/>
                  <a:gd name="connsiteY208" fmla="*/ 178118 h 601027"/>
                  <a:gd name="connsiteX209" fmla="*/ 158685 w 381944"/>
                  <a:gd name="connsiteY209" fmla="*/ 200025 h 601027"/>
                  <a:gd name="connsiteX210" fmla="*/ 113917 w 381944"/>
                  <a:gd name="connsiteY210" fmla="*/ 200025 h 601027"/>
                  <a:gd name="connsiteX211" fmla="*/ 104392 w 381944"/>
                  <a:gd name="connsiteY211" fmla="*/ 200978 h 601027"/>
                  <a:gd name="connsiteX212" fmla="*/ 19620 w 381944"/>
                  <a:gd name="connsiteY212" fmla="*/ 103823 h 601027"/>
                  <a:gd name="connsiteX213" fmla="*/ 179640 w 381944"/>
                  <a:gd name="connsiteY213" fmla="*/ 581978 h 601027"/>
                  <a:gd name="connsiteX214" fmla="*/ 151065 w 381944"/>
                  <a:gd name="connsiteY214" fmla="*/ 555308 h 601027"/>
                  <a:gd name="connsiteX215" fmla="*/ 188212 w 381944"/>
                  <a:gd name="connsiteY215" fmla="*/ 562928 h 601027"/>
                  <a:gd name="connsiteX216" fmla="*/ 197737 w 381944"/>
                  <a:gd name="connsiteY216" fmla="*/ 553403 h 601027"/>
                  <a:gd name="connsiteX217" fmla="*/ 188212 w 381944"/>
                  <a:gd name="connsiteY217" fmla="*/ 543878 h 601027"/>
                  <a:gd name="connsiteX218" fmla="*/ 138682 w 381944"/>
                  <a:gd name="connsiteY218" fmla="*/ 527685 h 601027"/>
                  <a:gd name="connsiteX219" fmla="*/ 102487 w 381944"/>
                  <a:gd name="connsiteY219" fmla="*/ 458153 h 601027"/>
                  <a:gd name="connsiteX220" fmla="*/ 188212 w 381944"/>
                  <a:gd name="connsiteY220" fmla="*/ 372428 h 601027"/>
                  <a:gd name="connsiteX221" fmla="*/ 273937 w 381944"/>
                  <a:gd name="connsiteY221" fmla="*/ 458153 h 601027"/>
                  <a:gd name="connsiteX222" fmla="*/ 231075 w 381944"/>
                  <a:gd name="connsiteY222" fmla="*/ 532448 h 601027"/>
                  <a:gd name="connsiteX223" fmla="*/ 226312 w 381944"/>
                  <a:gd name="connsiteY223" fmla="*/ 541020 h 601027"/>
                  <a:gd name="connsiteX224" fmla="*/ 226312 w 381944"/>
                  <a:gd name="connsiteY224" fmla="*/ 553403 h 601027"/>
                  <a:gd name="connsiteX225" fmla="*/ 197737 w 381944"/>
                  <a:gd name="connsiteY225" fmla="*/ 581978 h 601027"/>
                  <a:gd name="connsiteX226" fmla="*/ 179640 w 381944"/>
                  <a:gd name="connsiteY226" fmla="*/ 581978 h 60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381944" h="601027">
                    <a:moveTo>
                      <a:pt x="370140" y="448628"/>
                    </a:moveTo>
                    <a:lnTo>
                      <a:pt x="332040" y="448628"/>
                    </a:lnTo>
                    <a:cubicBezTo>
                      <a:pt x="326325" y="448628"/>
                      <a:pt x="322515" y="452438"/>
                      <a:pt x="322515" y="458153"/>
                    </a:cubicBezTo>
                    <a:cubicBezTo>
                      <a:pt x="322515" y="461963"/>
                      <a:pt x="324420" y="464820"/>
                      <a:pt x="327277" y="465773"/>
                    </a:cubicBezTo>
                    <a:cubicBezTo>
                      <a:pt x="326325" y="468630"/>
                      <a:pt x="325372" y="471488"/>
                      <a:pt x="325372" y="473393"/>
                    </a:cubicBezTo>
                    <a:cubicBezTo>
                      <a:pt x="325372" y="473393"/>
                      <a:pt x="325372" y="474345"/>
                      <a:pt x="325372" y="474345"/>
                    </a:cubicBezTo>
                    <a:cubicBezTo>
                      <a:pt x="324420" y="477203"/>
                      <a:pt x="323467" y="481013"/>
                      <a:pt x="321562" y="483870"/>
                    </a:cubicBezTo>
                    <a:cubicBezTo>
                      <a:pt x="321562" y="483870"/>
                      <a:pt x="320610" y="484823"/>
                      <a:pt x="320610" y="484823"/>
                    </a:cubicBezTo>
                    <a:cubicBezTo>
                      <a:pt x="318705" y="488633"/>
                      <a:pt x="317752" y="491490"/>
                      <a:pt x="315847" y="494348"/>
                    </a:cubicBezTo>
                    <a:cubicBezTo>
                      <a:pt x="315847" y="495300"/>
                      <a:pt x="314895" y="496253"/>
                      <a:pt x="314895" y="496253"/>
                    </a:cubicBezTo>
                    <a:lnTo>
                      <a:pt x="313942" y="497205"/>
                    </a:lnTo>
                    <a:cubicBezTo>
                      <a:pt x="312037" y="500063"/>
                      <a:pt x="311085" y="501968"/>
                      <a:pt x="309180" y="504825"/>
                    </a:cubicBezTo>
                    <a:cubicBezTo>
                      <a:pt x="308227" y="505778"/>
                      <a:pt x="307275" y="507683"/>
                      <a:pt x="306322" y="508635"/>
                    </a:cubicBezTo>
                    <a:cubicBezTo>
                      <a:pt x="304417" y="511493"/>
                      <a:pt x="302512" y="513398"/>
                      <a:pt x="300607" y="515303"/>
                    </a:cubicBezTo>
                    <a:lnTo>
                      <a:pt x="298702" y="521018"/>
                    </a:lnTo>
                    <a:cubicBezTo>
                      <a:pt x="295845" y="523875"/>
                      <a:pt x="292987" y="527685"/>
                      <a:pt x="290130" y="530543"/>
                    </a:cubicBezTo>
                    <a:cubicBezTo>
                      <a:pt x="290130" y="530543"/>
                      <a:pt x="289177" y="531495"/>
                      <a:pt x="289177" y="531495"/>
                    </a:cubicBezTo>
                    <a:cubicBezTo>
                      <a:pt x="286320" y="534353"/>
                      <a:pt x="283462" y="536258"/>
                      <a:pt x="280605" y="539115"/>
                    </a:cubicBezTo>
                    <a:cubicBezTo>
                      <a:pt x="279652" y="540068"/>
                      <a:pt x="279652" y="540068"/>
                      <a:pt x="278700" y="541020"/>
                    </a:cubicBezTo>
                    <a:lnTo>
                      <a:pt x="277747" y="541973"/>
                    </a:lnTo>
                    <a:cubicBezTo>
                      <a:pt x="275842" y="543878"/>
                      <a:pt x="272985" y="545783"/>
                      <a:pt x="271080" y="546735"/>
                    </a:cubicBezTo>
                    <a:cubicBezTo>
                      <a:pt x="270127" y="547688"/>
                      <a:pt x="268222" y="548640"/>
                      <a:pt x="267270" y="549593"/>
                    </a:cubicBezTo>
                    <a:cubicBezTo>
                      <a:pt x="264412" y="551498"/>
                      <a:pt x="262507" y="552450"/>
                      <a:pt x="259650" y="554355"/>
                    </a:cubicBezTo>
                    <a:lnTo>
                      <a:pt x="255840" y="556260"/>
                    </a:lnTo>
                    <a:cubicBezTo>
                      <a:pt x="252030" y="558165"/>
                      <a:pt x="249172" y="560070"/>
                      <a:pt x="244410" y="561975"/>
                    </a:cubicBezTo>
                    <a:cubicBezTo>
                      <a:pt x="244410" y="559118"/>
                      <a:pt x="245362" y="557213"/>
                      <a:pt x="245362" y="554355"/>
                    </a:cubicBezTo>
                    <a:lnTo>
                      <a:pt x="245362" y="546735"/>
                    </a:lnTo>
                    <a:cubicBezTo>
                      <a:pt x="274890" y="527685"/>
                      <a:pt x="292987" y="494348"/>
                      <a:pt x="292987" y="459105"/>
                    </a:cubicBezTo>
                    <a:cubicBezTo>
                      <a:pt x="292987" y="401003"/>
                      <a:pt x="246315" y="354330"/>
                      <a:pt x="188212" y="354330"/>
                    </a:cubicBezTo>
                    <a:cubicBezTo>
                      <a:pt x="130110" y="354330"/>
                      <a:pt x="83437" y="401003"/>
                      <a:pt x="83437" y="459105"/>
                    </a:cubicBezTo>
                    <a:cubicBezTo>
                      <a:pt x="83437" y="491490"/>
                      <a:pt x="98677" y="521970"/>
                      <a:pt x="124395" y="541973"/>
                    </a:cubicBezTo>
                    <a:cubicBezTo>
                      <a:pt x="124395" y="541973"/>
                      <a:pt x="125347" y="542925"/>
                      <a:pt x="125347" y="542925"/>
                    </a:cubicBezTo>
                    <a:cubicBezTo>
                      <a:pt x="125347" y="542925"/>
                      <a:pt x="126300" y="543878"/>
                      <a:pt x="128205" y="544830"/>
                    </a:cubicBezTo>
                    <a:cubicBezTo>
                      <a:pt x="129157" y="545783"/>
                      <a:pt x="130110" y="546735"/>
                      <a:pt x="131062" y="546735"/>
                    </a:cubicBezTo>
                    <a:lnTo>
                      <a:pt x="131062" y="554355"/>
                    </a:lnTo>
                    <a:cubicBezTo>
                      <a:pt x="131062" y="557213"/>
                      <a:pt x="131062" y="559118"/>
                      <a:pt x="132015" y="561975"/>
                    </a:cubicBezTo>
                    <a:cubicBezTo>
                      <a:pt x="92010" y="544830"/>
                      <a:pt x="61530" y="509588"/>
                      <a:pt x="50100" y="467678"/>
                    </a:cubicBezTo>
                    <a:cubicBezTo>
                      <a:pt x="52957" y="465773"/>
                      <a:pt x="54862" y="462915"/>
                      <a:pt x="54862" y="460058"/>
                    </a:cubicBezTo>
                    <a:cubicBezTo>
                      <a:pt x="54862" y="455295"/>
                      <a:pt x="51052" y="451485"/>
                      <a:pt x="46290" y="450533"/>
                    </a:cubicBezTo>
                    <a:cubicBezTo>
                      <a:pt x="45337" y="443865"/>
                      <a:pt x="45337" y="438150"/>
                      <a:pt x="45337" y="431483"/>
                    </a:cubicBezTo>
                    <a:cubicBezTo>
                      <a:pt x="45337" y="427673"/>
                      <a:pt x="45337" y="422910"/>
                      <a:pt x="46290" y="418148"/>
                    </a:cubicBezTo>
                    <a:lnTo>
                      <a:pt x="46290" y="414338"/>
                    </a:lnTo>
                    <a:cubicBezTo>
                      <a:pt x="46290" y="410528"/>
                      <a:pt x="47242" y="406718"/>
                      <a:pt x="48195" y="403860"/>
                    </a:cubicBezTo>
                    <a:lnTo>
                      <a:pt x="49147" y="401003"/>
                    </a:lnTo>
                    <a:cubicBezTo>
                      <a:pt x="50100" y="396240"/>
                      <a:pt x="51052" y="391478"/>
                      <a:pt x="52957" y="387668"/>
                    </a:cubicBezTo>
                    <a:cubicBezTo>
                      <a:pt x="53910" y="383858"/>
                      <a:pt x="55815" y="379095"/>
                      <a:pt x="57720" y="375285"/>
                    </a:cubicBezTo>
                    <a:lnTo>
                      <a:pt x="58672" y="374333"/>
                    </a:lnTo>
                    <a:cubicBezTo>
                      <a:pt x="60577" y="369570"/>
                      <a:pt x="63435" y="364808"/>
                      <a:pt x="66292" y="360045"/>
                    </a:cubicBezTo>
                    <a:lnTo>
                      <a:pt x="77722" y="372428"/>
                    </a:lnTo>
                    <a:cubicBezTo>
                      <a:pt x="79627" y="374333"/>
                      <a:pt x="82485" y="375285"/>
                      <a:pt x="84390" y="375285"/>
                    </a:cubicBezTo>
                    <a:cubicBezTo>
                      <a:pt x="86295" y="375285"/>
                      <a:pt x="89152" y="374333"/>
                      <a:pt x="91057" y="372428"/>
                    </a:cubicBezTo>
                    <a:cubicBezTo>
                      <a:pt x="94867" y="368618"/>
                      <a:pt x="94867" y="362903"/>
                      <a:pt x="91057" y="359093"/>
                    </a:cubicBezTo>
                    <a:lnTo>
                      <a:pt x="76770" y="344805"/>
                    </a:lnTo>
                    <a:cubicBezTo>
                      <a:pt x="81532" y="339090"/>
                      <a:pt x="85342" y="334328"/>
                      <a:pt x="91057" y="329565"/>
                    </a:cubicBezTo>
                    <a:cubicBezTo>
                      <a:pt x="92962" y="327660"/>
                      <a:pt x="93915" y="324803"/>
                      <a:pt x="93915" y="322898"/>
                    </a:cubicBezTo>
                    <a:lnTo>
                      <a:pt x="93915" y="243840"/>
                    </a:lnTo>
                    <a:cubicBezTo>
                      <a:pt x="93915" y="233363"/>
                      <a:pt x="102487" y="223838"/>
                      <a:pt x="113917" y="223838"/>
                    </a:cubicBezTo>
                    <a:lnTo>
                      <a:pt x="143445" y="223838"/>
                    </a:lnTo>
                    <a:lnTo>
                      <a:pt x="135825" y="233363"/>
                    </a:lnTo>
                    <a:lnTo>
                      <a:pt x="125347" y="233363"/>
                    </a:lnTo>
                    <a:cubicBezTo>
                      <a:pt x="113917" y="233363"/>
                      <a:pt x="104392" y="242888"/>
                      <a:pt x="104392" y="254318"/>
                    </a:cubicBezTo>
                    <a:lnTo>
                      <a:pt x="104392" y="300990"/>
                    </a:lnTo>
                    <a:cubicBezTo>
                      <a:pt x="104392" y="304800"/>
                      <a:pt x="106297" y="307658"/>
                      <a:pt x="109155" y="309563"/>
                    </a:cubicBezTo>
                    <a:cubicBezTo>
                      <a:pt x="111060" y="310515"/>
                      <a:pt x="112012" y="310515"/>
                      <a:pt x="113917" y="310515"/>
                    </a:cubicBezTo>
                    <a:cubicBezTo>
                      <a:pt x="115822" y="310515"/>
                      <a:pt x="116775" y="310515"/>
                      <a:pt x="118680" y="309563"/>
                    </a:cubicBezTo>
                    <a:cubicBezTo>
                      <a:pt x="137730" y="298133"/>
                      <a:pt x="158685" y="292418"/>
                      <a:pt x="180592" y="290513"/>
                    </a:cubicBezTo>
                    <a:lnTo>
                      <a:pt x="180592" y="319088"/>
                    </a:lnTo>
                    <a:cubicBezTo>
                      <a:pt x="180592" y="324803"/>
                      <a:pt x="184402" y="328613"/>
                      <a:pt x="190117" y="328613"/>
                    </a:cubicBezTo>
                    <a:cubicBezTo>
                      <a:pt x="195832" y="328613"/>
                      <a:pt x="199642" y="324803"/>
                      <a:pt x="199642" y="319088"/>
                    </a:cubicBezTo>
                    <a:lnTo>
                      <a:pt x="199642" y="280988"/>
                    </a:lnTo>
                    <a:cubicBezTo>
                      <a:pt x="199642" y="275273"/>
                      <a:pt x="195832" y="271463"/>
                      <a:pt x="190117" y="271463"/>
                    </a:cubicBezTo>
                    <a:cubicBezTo>
                      <a:pt x="167257" y="271463"/>
                      <a:pt x="144397" y="276225"/>
                      <a:pt x="123442" y="285750"/>
                    </a:cubicBezTo>
                    <a:lnTo>
                      <a:pt x="123442" y="254318"/>
                    </a:lnTo>
                    <a:cubicBezTo>
                      <a:pt x="123442" y="254318"/>
                      <a:pt x="123442" y="254318"/>
                      <a:pt x="123442" y="254318"/>
                    </a:cubicBezTo>
                    <a:cubicBezTo>
                      <a:pt x="123442" y="255270"/>
                      <a:pt x="123442" y="256223"/>
                      <a:pt x="124395" y="257175"/>
                    </a:cubicBezTo>
                    <a:cubicBezTo>
                      <a:pt x="126300" y="260033"/>
                      <a:pt x="129157" y="262890"/>
                      <a:pt x="132967" y="262890"/>
                    </a:cubicBezTo>
                    <a:lnTo>
                      <a:pt x="247267" y="262890"/>
                    </a:lnTo>
                    <a:cubicBezTo>
                      <a:pt x="250125" y="262890"/>
                      <a:pt x="252982" y="261938"/>
                      <a:pt x="254887" y="260033"/>
                    </a:cubicBezTo>
                    <a:lnTo>
                      <a:pt x="256792" y="257175"/>
                    </a:lnTo>
                    <a:lnTo>
                      <a:pt x="256792" y="281940"/>
                    </a:lnTo>
                    <a:cubicBezTo>
                      <a:pt x="248220" y="278130"/>
                      <a:pt x="239647" y="275273"/>
                      <a:pt x="231075" y="272415"/>
                    </a:cubicBezTo>
                    <a:cubicBezTo>
                      <a:pt x="226312" y="271463"/>
                      <a:pt x="220597" y="274320"/>
                      <a:pt x="219645" y="279083"/>
                    </a:cubicBezTo>
                    <a:cubicBezTo>
                      <a:pt x="218692" y="283845"/>
                      <a:pt x="221550" y="289560"/>
                      <a:pt x="226312" y="290513"/>
                    </a:cubicBezTo>
                    <a:cubicBezTo>
                      <a:pt x="238695" y="293370"/>
                      <a:pt x="251077" y="299085"/>
                      <a:pt x="261555" y="304800"/>
                    </a:cubicBezTo>
                    <a:cubicBezTo>
                      <a:pt x="263460" y="305753"/>
                      <a:pt x="264412" y="305753"/>
                      <a:pt x="266317" y="305753"/>
                    </a:cubicBezTo>
                    <a:cubicBezTo>
                      <a:pt x="268222" y="305753"/>
                      <a:pt x="269175" y="305753"/>
                      <a:pt x="271080" y="304800"/>
                    </a:cubicBezTo>
                    <a:cubicBezTo>
                      <a:pt x="273937" y="302895"/>
                      <a:pt x="275842" y="300038"/>
                      <a:pt x="275842" y="296228"/>
                    </a:cubicBezTo>
                    <a:lnTo>
                      <a:pt x="275842" y="249555"/>
                    </a:lnTo>
                    <a:cubicBezTo>
                      <a:pt x="275842" y="248603"/>
                      <a:pt x="275842" y="246698"/>
                      <a:pt x="275842" y="245745"/>
                    </a:cubicBezTo>
                    <a:cubicBezTo>
                      <a:pt x="274890" y="241935"/>
                      <a:pt x="272985" y="238125"/>
                      <a:pt x="271080" y="235268"/>
                    </a:cubicBezTo>
                    <a:lnTo>
                      <a:pt x="280605" y="224790"/>
                    </a:lnTo>
                    <a:cubicBezTo>
                      <a:pt x="284415" y="228600"/>
                      <a:pt x="286320" y="233363"/>
                      <a:pt x="286320" y="238125"/>
                    </a:cubicBezTo>
                    <a:lnTo>
                      <a:pt x="286320" y="317183"/>
                    </a:lnTo>
                    <a:cubicBezTo>
                      <a:pt x="286320" y="320040"/>
                      <a:pt x="287272" y="321945"/>
                      <a:pt x="289177" y="323850"/>
                    </a:cubicBezTo>
                    <a:cubicBezTo>
                      <a:pt x="293940" y="328613"/>
                      <a:pt x="298702" y="334328"/>
                      <a:pt x="303465" y="339090"/>
                    </a:cubicBezTo>
                    <a:lnTo>
                      <a:pt x="289177" y="354330"/>
                    </a:lnTo>
                    <a:cubicBezTo>
                      <a:pt x="285367" y="358140"/>
                      <a:pt x="285367" y="363855"/>
                      <a:pt x="289177" y="367665"/>
                    </a:cubicBezTo>
                    <a:cubicBezTo>
                      <a:pt x="291082" y="369570"/>
                      <a:pt x="292987" y="370523"/>
                      <a:pt x="295845" y="370523"/>
                    </a:cubicBezTo>
                    <a:cubicBezTo>
                      <a:pt x="298702" y="370523"/>
                      <a:pt x="300607" y="369570"/>
                      <a:pt x="302512" y="367665"/>
                    </a:cubicBezTo>
                    <a:lnTo>
                      <a:pt x="313942" y="355283"/>
                    </a:lnTo>
                    <a:cubicBezTo>
                      <a:pt x="323467" y="371475"/>
                      <a:pt x="330135" y="390525"/>
                      <a:pt x="332992" y="409575"/>
                    </a:cubicBezTo>
                    <a:cubicBezTo>
                      <a:pt x="333945" y="414338"/>
                      <a:pt x="337755" y="418148"/>
                      <a:pt x="342517" y="418148"/>
                    </a:cubicBezTo>
                    <a:cubicBezTo>
                      <a:pt x="342517" y="418148"/>
                      <a:pt x="343470" y="418148"/>
                      <a:pt x="343470" y="418148"/>
                    </a:cubicBezTo>
                    <a:cubicBezTo>
                      <a:pt x="348232" y="417195"/>
                      <a:pt x="352042" y="412433"/>
                      <a:pt x="352042" y="407670"/>
                    </a:cubicBezTo>
                    <a:cubicBezTo>
                      <a:pt x="349185" y="383858"/>
                      <a:pt x="340612" y="361950"/>
                      <a:pt x="328230" y="341948"/>
                    </a:cubicBezTo>
                    <a:lnTo>
                      <a:pt x="332040" y="338138"/>
                    </a:lnTo>
                    <a:cubicBezTo>
                      <a:pt x="335850" y="334328"/>
                      <a:pt x="335850" y="328613"/>
                      <a:pt x="332040" y="324803"/>
                    </a:cubicBezTo>
                    <a:cubicBezTo>
                      <a:pt x="328230" y="320993"/>
                      <a:pt x="322515" y="320993"/>
                      <a:pt x="318705" y="324803"/>
                    </a:cubicBezTo>
                    <a:lnTo>
                      <a:pt x="317752" y="325755"/>
                    </a:lnTo>
                    <a:cubicBezTo>
                      <a:pt x="313942" y="320993"/>
                      <a:pt x="310132" y="317183"/>
                      <a:pt x="306322" y="313373"/>
                    </a:cubicBezTo>
                    <a:lnTo>
                      <a:pt x="306322" y="238125"/>
                    </a:lnTo>
                    <a:cubicBezTo>
                      <a:pt x="306322" y="227648"/>
                      <a:pt x="301560" y="217170"/>
                      <a:pt x="293940" y="209550"/>
                    </a:cubicBezTo>
                    <a:lnTo>
                      <a:pt x="379665" y="110490"/>
                    </a:lnTo>
                    <a:cubicBezTo>
                      <a:pt x="382522" y="107633"/>
                      <a:pt x="382522" y="103823"/>
                      <a:pt x="380617" y="100013"/>
                    </a:cubicBezTo>
                    <a:lnTo>
                      <a:pt x="332992" y="4762"/>
                    </a:lnTo>
                    <a:cubicBezTo>
                      <a:pt x="332992" y="3810"/>
                      <a:pt x="332040" y="2857"/>
                      <a:pt x="331087" y="2857"/>
                    </a:cubicBezTo>
                    <a:cubicBezTo>
                      <a:pt x="331087" y="2857"/>
                      <a:pt x="331087" y="2857"/>
                      <a:pt x="330135" y="2857"/>
                    </a:cubicBezTo>
                    <a:cubicBezTo>
                      <a:pt x="329182" y="1905"/>
                      <a:pt x="328230" y="1905"/>
                      <a:pt x="328230" y="952"/>
                    </a:cubicBezTo>
                    <a:cubicBezTo>
                      <a:pt x="328230" y="952"/>
                      <a:pt x="328230" y="952"/>
                      <a:pt x="327277" y="952"/>
                    </a:cubicBezTo>
                    <a:cubicBezTo>
                      <a:pt x="326325" y="952"/>
                      <a:pt x="325372" y="0"/>
                      <a:pt x="324420" y="0"/>
                    </a:cubicBezTo>
                    <a:cubicBezTo>
                      <a:pt x="324420" y="0"/>
                      <a:pt x="324420" y="0"/>
                      <a:pt x="323467" y="0"/>
                    </a:cubicBezTo>
                    <a:cubicBezTo>
                      <a:pt x="323467" y="0"/>
                      <a:pt x="323467" y="0"/>
                      <a:pt x="323467" y="0"/>
                    </a:cubicBezTo>
                    <a:lnTo>
                      <a:pt x="47242" y="0"/>
                    </a:lnTo>
                    <a:cubicBezTo>
                      <a:pt x="47242" y="0"/>
                      <a:pt x="47242" y="0"/>
                      <a:pt x="47242" y="0"/>
                    </a:cubicBezTo>
                    <a:cubicBezTo>
                      <a:pt x="47242" y="0"/>
                      <a:pt x="46290" y="0"/>
                      <a:pt x="46290" y="0"/>
                    </a:cubicBezTo>
                    <a:cubicBezTo>
                      <a:pt x="45337" y="0"/>
                      <a:pt x="45337" y="0"/>
                      <a:pt x="44385" y="952"/>
                    </a:cubicBezTo>
                    <a:cubicBezTo>
                      <a:pt x="44385" y="952"/>
                      <a:pt x="44385" y="952"/>
                      <a:pt x="44385" y="952"/>
                    </a:cubicBezTo>
                    <a:cubicBezTo>
                      <a:pt x="43432" y="952"/>
                      <a:pt x="42480" y="1905"/>
                      <a:pt x="41527" y="2857"/>
                    </a:cubicBezTo>
                    <a:cubicBezTo>
                      <a:pt x="41527" y="2857"/>
                      <a:pt x="41527" y="2857"/>
                      <a:pt x="40575" y="3810"/>
                    </a:cubicBezTo>
                    <a:cubicBezTo>
                      <a:pt x="39622" y="4762"/>
                      <a:pt x="39622" y="5715"/>
                      <a:pt x="38670" y="6668"/>
                    </a:cubicBezTo>
                    <a:cubicBezTo>
                      <a:pt x="38670" y="6668"/>
                      <a:pt x="38670" y="6668"/>
                      <a:pt x="38670" y="6668"/>
                    </a:cubicBezTo>
                    <a:cubicBezTo>
                      <a:pt x="38670" y="6668"/>
                      <a:pt x="38670" y="6668"/>
                      <a:pt x="38670" y="6668"/>
                    </a:cubicBezTo>
                    <a:lnTo>
                      <a:pt x="570" y="101918"/>
                    </a:lnTo>
                    <a:cubicBezTo>
                      <a:pt x="-383" y="104775"/>
                      <a:pt x="-383" y="108585"/>
                      <a:pt x="2475" y="111443"/>
                    </a:cubicBezTo>
                    <a:lnTo>
                      <a:pt x="89152" y="210503"/>
                    </a:lnTo>
                    <a:cubicBezTo>
                      <a:pt x="81532" y="217170"/>
                      <a:pt x="76770" y="227648"/>
                      <a:pt x="76770" y="239078"/>
                    </a:cubicBezTo>
                    <a:lnTo>
                      <a:pt x="76770" y="314325"/>
                    </a:lnTo>
                    <a:cubicBezTo>
                      <a:pt x="72960" y="318135"/>
                      <a:pt x="69150" y="322898"/>
                      <a:pt x="65340" y="326708"/>
                    </a:cubicBezTo>
                    <a:lnTo>
                      <a:pt x="64387" y="325755"/>
                    </a:lnTo>
                    <a:cubicBezTo>
                      <a:pt x="60577" y="321945"/>
                      <a:pt x="54862" y="321945"/>
                      <a:pt x="51052" y="325755"/>
                    </a:cubicBezTo>
                    <a:cubicBezTo>
                      <a:pt x="47242" y="329565"/>
                      <a:pt x="47242" y="335280"/>
                      <a:pt x="51052" y="339090"/>
                    </a:cubicBezTo>
                    <a:lnTo>
                      <a:pt x="54862" y="342900"/>
                    </a:lnTo>
                    <a:cubicBezTo>
                      <a:pt x="51052" y="349568"/>
                      <a:pt x="47242" y="356235"/>
                      <a:pt x="43432" y="363855"/>
                    </a:cubicBezTo>
                    <a:lnTo>
                      <a:pt x="42480" y="365760"/>
                    </a:lnTo>
                    <a:cubicBezTo>
                      <a:pt x="40575" y="370523"/>
                      <a:pt x="38670" y="375285"/>
                      <a:pt x="36765" y="380048"/>
                    </a:cubicBezTo>
                    <a:cubicBezTo>
                      <a:pt x="34860" y="384810"/>
                      <a:pt x="33907" y="389573"/>
                      <a:pt x="32955" y="395288"/>
                    </a:cubicBezTo>
                    <a:lnTo>
                      <a:pt x="32002" y="398145"/>
                    </a:lnTo>
                    <a:cubicBezTo>
                      <a:pt x="31050" y="401955"/>
                      <a:pt x="30097" y="405765"/>
                      <a:pt x="30097" y="410528"/>
                    </a:cubicBezTo>
                    <a:cubicBezTo>
                      <a:pt x="30097" y="411480"/>
                      <a:pt x="30097" y="412433"/>
                      <a:pt x="30097" y="414338"/>
                    </a:cubicBezTo>
                    <a:cubicBezTo>
                      <a:pt x="29145" y="420053"/>
                      <a:pt x="29145" y="424815"/>
                      <a:pt x="29145" y="429578"/>
                    </a:cubicBezTo>
                    <a:cubicBezTo>
                      <a:pt x="29145" y="436245"/>
                      <a:pt x="30097" y="441960"/>
                      <a:pt x="30097" y="448628"/>
                    </a:cubicBezTo>
                    <a:lnTo>
                      <a:pt x="10095" y="448628"/>
                    </a:lnTo>
                    <a:cubicBezTo>
                      <a:pt x="4380" y="448628"/>
                      <a:pt x="570" y="452438"/>
                      <a:pt x="570" y="458153"/>
                    </a:cubicBezTo>
                    <a:cubicBezTo>
                      <a:pt x="570" y="463868"/>
                      <a:pt x="4380" y="467678"/>
                      <a:pt x="10095" y="467678"/>
                    </a:cubicBezTo>
                    <a:lnTo>
                      <a:pt x="32002" y="467678"/>
                    </a:lnTo>
                    <a:cubicBezTo>
                      <a:pt x="45337" y="523875"/>
                      <a:pt x="89152" y="569595"/>
                      <a:pt x="145350" y="584835"/>
                    </a:cubicBezTo>
                    <a:cubicBezTo>
                      <a:pt x="153922" y="594360"/>
                      <a:pt x="166305" y="601028"/>
                      <a:pt x="180592" y="601028"/>
                    </a:cubicBezTo>
                    <a:lnTo>
                      <a:pt x="198690" y="601028"/>
                    </a:lnTo>
                    <a:cubicBezTo>
                      <a:pt x="212977" y="601028"/>
                      <a:pt x="225360" y="595313"/>
                      <a:pt x="233932" y="584835"/>
                    </a:cubicBezTo>
                    <a:cubicBezTo>
                      <a:pt x="233932" y="584835"/>
                      <a:pt x="234885" y="584835"/>
                      <a:pt x="234885" y="584835"/>
                    </a:cubicBezTo>
                    <a:lnTo>
                      <a:pt x="235837" y="584835"/>
                    </a:lnTo>
                    <a:cubicBezTo>
                      <a:pt x="236790" y="584835"/>
                      <a:pt x="237742" y="583883"/>
                      <a:pt x="238695" y="583883"/>
                    </a:cubicBezTo>
                    <a:cubicBezTo>
                      <a:pt x="243457" y="582930"/>
                      <a:pt x="247267" y="581025"/>
                      <a:pt x="251077" y="579120"/>
                    </a:cubicBezTo>
                    <a:cubicBezTo>
                      <a:pt x="251077" y="579120"/>
                      <a:pt x="252030" y="579120"/>
                      <a:pt x="252030" y="579120"/>
                    </a:cubicBezTo>
                    <a:cubicBezTo>
                      <a:pt x="256792" y="577215"/>
                      <a:pt x="260602" y="575310"/>
                      <a:pt x="265365" y="572453"/>
                    </a:cubicBezTo>
                    <a:lnTo>
                      <a:pt x="269175" y="570548"/>
                    </a:lnTo>
                    <a:cubicBezTo>
                      <a:pt x="272032" y="568643"/>
                      <a:pt x="274890" y="566738"/>
                      <a:pt x="277747" y="565785"/>
                    </a:cubicBezTo>
                    <a:cubicBezTo>
                      <a:pt x="278700" y="564833"/>
                      <a:pt x="280605" y="563880"/>
                      <a:pt x="281557" y="562928"/>
                    </a:cubicBezTo>
                    <a:cubicBezTo>
                      <a:pt x="284415" y="561023"/>
                      <a:pt x="287272" y="559118"/>
                      <a:pt x="289177" y="557213"/>
                    </a:cubicBezTo>
                    <a:lnTo>
                      <a:pt x="290130" y="556260"/>
                    </a:lnTo>
                    <a:cubicBezTo>
                      <a:pt x="291082" y="555308"/>
                      <a:pt x="292035" y="555308"/>
                      <a:pt x="292987" y="554355"/>
                    </a:cubicBezTo>
                    <a:cubicBezTo>
                      <a:pt x="295845" y="551498"/>
                      <a:pt x="299655" y="548640"/>
                      <a:pt x="302512" y="545783"/>
                    </a:cubicBezTo>
                    <a:cubicBezTo>
                      <a:pt x="302512" y="545783"/>
                      <a:pt x="303465" y="544830"/>
                      <a:pt x="303465" y="544830"/>
                    </a:cubicBezTo>
                    <a:cubicBezTo>
                      <a:pt x="307275" y="541020"/>
                      <a:pt x="310132" y="538163"/>
                      <a:pt x="312990" y="534353"/>
                    </a:cubicBezTo>
                    <a:cubicBezTo>
                      <a:pt x="313942" y="533400"/>
                      <a:pt x="313942" y="532448"/>
                      <a:pt x="314895" y="532448"/>
                    </a:cubicBezTo>
                    <a:lnTo>
                      <a:pt x="315847" y="531495"/>
                    </a:lnTo>
                    <a:cubicBezTo>
                      <a:pt x="317752" y="528638"/>
                      <a:pt x="319657" y="525780"/>
                      <a:pt x="321562" y="522923"/>
                    </a:cubicBezTo>
                    <a:cubicBezTo>
                      <a:pt x="322515" y="521970"/>
                      <a:pt x="323467" y="520065"/>
                      <a:pt x="324420" y="519113"/>
                    </a:cubicBezTo>
                    <a:cubicBezTo>
                      <a:pt x="326325" y="516255"/>
                      <a:pt x="328230" y="513398"/>
                      <a:pt x="329182" y="510540"/>
                    </a:cubicBezTo>
                    <a:lnTo>
                      <a:pt x="330135" y="509588"/>
                    </a:lnTo>
                    <a:cubicBezTo>
                      <a:pt x="331087" y="508635"/>
                      <a:pt x="331087" y="507683"/>
                      <a:pt x="332040" y="506730"/>
                    </a:cubicBezTo>
                    <a:cubicBezTo>
                      <a:pt x="333945" y="502920"/>
                      <a:pt x="335850" y="499110"/>
                      <a:pt x="337755" y="495300"/>
                    </a:cubicBezTo>
                    <a:cubicBezTo>
                      <a:pt x="337755" y="495300"/>
                      <a:pt x="338707" y="494348"/>
                      <a:pt x="338707" y="494348"/>
                    </a:cubicBezTo>
                    <a:cubicBezTo>
                      <a:pt x="340612" y="490538"/>
                      <a:pt x="341565" y="486728"/>
                      <a:pt x="343470" y="481965"/>
                    </a:cubicBezTo>
                    <a:cubicBezTo>
                      <a:pt x="343470" y="481965"/>
                      <a:pt x="343470" y="481013"/>
                      <a:pt x="343470" y="481013"/>
                    </a:cubicBezTo>
                    <a:cubicBezTo>
                      <a:pt x="344422" y="478155"/>
                      <a:pt x="345375" y="475298"/>
                      <a:pt x="346327" y="472440"/>
                    </a:cubicBezTo>
                    <a:cubicBezTo>
                      <a:pt x="346327" y="471488"/>
                      <a:pt x="346327" y="470535"/>
                      <a:pt x="346327" y="470535"/>
                    </a:cubicBezTo>
                    <a:lnTo>
                      <a:pt x="370140" y="470535"/>
                    </a:lnTo>
                    <a:cubicBezTo>
                      <a:pt x="375855" y="470535"/>
                      <a:pt x="379665" y="466725"/>
                      <a:pt x="379665" y="461010"/>
                    </a:cubicBezTo>
                    <a:cubicBezTo>
                      <a:pt x="379665" y="455295"/>
                      <a:pt x="375855" y="448628"/>
                      <a:pt x="370140" y="448628"/>
                    </a:cubicBezTo>
                    <a:close/>
                    <a:moveTo>
                      <a:pt x="241552" y="239078"/>
                    </a:moveTo>
                    <a:lnTo>
                      <a:pt x="151065" y="239078"/>
                    </a:lnTo>
                    <a:lnTo>
                      <a:pt x="320610" y="27623"/>
                    </a:lnTo>
                    <a:lnTo>
                      <a:pt x="358710" y="103823"/>
                    </a:lnTo>
                    <a:lnTo>
                      <a:pt x="241552" y="239078"/>
                    </a:lnTo>
                    <a:close/>
                    <a:moveTo>
                      <a:pt x="241552" y="96203"/>
                    </a:moveTo>
                    <a:lnTo>
                      <a:pt x="132015" y="96203"/>
                    </a:lnTo>
                    <a:cubicBezTo>
                      <a:pt x="132015" y="96203"/>
                      <a:pt x="131062" y="96203"/>
                      <a:pt x="131062" y="96203"/>
                    </a:cubicBezTo>
                    <a:lnTo>
                      <a:pt x="67245" y="20003"/>
                    </a:lnTo>
                    <a:lnTo>
                      <a:pt x="303465" y="20003"/>
                    </a:lnTo>
                    <a:lnTo>
                      <a:pt x="241552" y="96203"/>
                    </a:lnTo>
                    <a:close/>
                    <a:moveTo>
                      <a:pt x="226312" y="115253"/>
                    </a:moveTo>
                    <a:lnTo>
                      <a:pt x="187260" y="163830"/>
                    </a:lnTo>
                    <a:lnTo>
                      <a:pt x="146302" y="115253"/>
                    </a:lnTo>
                    <a:lnTo>
                      <a:pt x="226312" y="115253"/>
                    </a:lnTo>
                    <a:close/>
                    <a:moveTo>
                      <a:pt x="19620" y="103823"/>
                    </a:moveTo>
                    <a:lnTo>
                      <a:pt x="50100" y="28575"/>
                    </a:lnTo>
                    <a:lnTo>
                      <a:pt x="174877" y="178118"/>
                    </a:lnTo>
                    <a:cubicBezTo>
                      <a:pt x="174877" y="178118"/>
                      <a:pt x="174877" y="178118"/>
                      <a:pt x="175830" y="178118"/>
                    </a:cubicBezTo>
                    <a:lnTo>
                      <a:pt x="158685" y="200025"/>
                    </a:lnTo>
                    <a:lnTo>
                      <a:pt x="113917" y="200025"/>
                    </a:lnTo>
                    <a:cubicBezTo>
                      <a:pt x="111060" y="200025"/>
                      <a:pt x="108202" y="200978"/>
                      <a:pt x="104392" y="200978"/>
                    </a:cubicBezTo>
                    <a:lnTo>
                      <a:pt x="19620" y="103823"/>
                    </a:lnTo>
                    <a:close/>
                    <a:moveTo>
                      <a:pt x="179640" y="581978"/>
                    </a:moveTo>
                    <a:cubicBezTo>
                      <a:pt x="164400" y="581978"/>
                      <a:pt x="152017" y="569595"/>
                      <a:pt x="151065" y="555308"/>
                    </a:cubicBezTo>
                    <a:cubicBezTo>
                      <a:pt x="161542" y="559118"/>
                      <a:pt x="174877" y="562928"/>
                      <a:pt x="188212" y="562928"/>
                    </a:cubicBezTo>
                    <a:cubicBezTo>
                      <a:pt x="193927" y="562928"/>
                      <a:pt x="197737" y="559118"/>
                      <a:pt x="197737" y="553403"/>
                    </a:cubicBezTo>
                    <a:cubicBezTo>
                      <a:pt x="197737" y="547688"/>
                      <a:pt x="193927" y="543878"/>
                      <a:pt x="188212" y="543878"/>
                    </a:cubicBezTo>
                    <a:cubicBezTo>
                      <a:pt x="167257" y="543878"/>
                      <a:pt x="146302" y="532448"/>
                      <a:pt x="138682" y="527685"/>
                    </a:cubicBezTo>
                    <a:cubicBezTo>
                      <a:pt x="115822" y="511493"/>
                      <a:pt x="102487" y="485775"/>
                      <a:pt x="102487" y="458153"/>
                    </a:cubicBezTo>
                    <a:cubicBezTo>
                      <a:pt x="102487" y="410528"/>
                      <a:pt x="140587" y="372428"/>
                      <a:pt x="188212" y="372428"/>
                    </a:cubicBezTo>
                    <a:cubicBezTo>
                      <a:pt x="235837" y="372428"/>
                      <a:pt x="273937" y="410528"/>
                      <a:pt x="273937" y="458153"/>
                    </a:cubicBezTo>
                    <a:cubicBezTo>
                      <a:pt x="273937" y="488633"/>
                      <a:pt x="257745" y="517208"/>
                      <a:pt x="231075" y="532448"/>
                    </a:cubicBezTo>
                    <a:cubicBezTo>
                      <a:pt x="228217" y="534353"/>
                      <a:pt x="226312" y="537210"/>
                      <a:pt x="226312" y="541020"/>
                    </a:cubicBezTo>
                    <a:lnTo>
                      <a:pt x="226312" y="553403"/>
                    </a:lnTo>
                    <a:cubicBezTo>
                      <a:pt x="226312" y="569595"/>
                      <a:pt x="213930" y="581978"/>
                      <a:pt x="197737" y="581978"/>
                    </a:cubicBezTo>
                    <a:lnTo>
                      <a:pt x="179640" y="5819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16F7D8C0-9E53-4778-A641-24DBE7F54726}"/>
                  </a:ext>
                </a:extLst>
              </p:cNvPr>
              <p:cNvSpPr/>
              <p:nvPr/>
            </p:nvSpPr>
            <p:spPr>
              <a:xfrm>
                <a:off x="6547574" y="4894262"/>
                <a:ext cx="19050" cy="38100"/>
              </a:xfrm>
              <a:custGeom>
                <a:avLst/>
                <a:gdLst>
                  <a:gd name="connsiteX0" fmla="*/ 9525 w 19050"/>
                  <a:gd name="connsiteY0" fmla="*/ 38100 h 38100"/>
                  <a:gd name="connsiteX1" fmla="*/ 19050 w 19050"/>
                  <a:gd name="connsiteY1" fmla="*/ 28575 h 38100"/>
                  <a:gd name="connsiteX2" fmla="*/ 19050 w 19050"/>
                  <a:gd name="connsiteY2" fmla="*/ 9525 h 38100"/>
                  <a:gd name="connsiteX3" fmla="*/ 9525 w 19050"/>
                  <a:gd name="connsiteY3" fmla="*/ 0 h 38100"/>
                  <a:gd name="connsiteX4" fmla="*/ 0 w 19050"/>
                  <a:gd name="connsiteY4" fmla="*/ 9525 h 38100"/>
                  <a:gd name="connsiteX5" fmla="*/ 0 w 19050"/>
                  <a:gd name="connsiteY5" fmla="*/ 28575 h 38100"/>
                  <a:gd name="connsiteX6" fmla="*/ 9525 w 19050"/>
                  <a:gd name="connsiteY6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38100"/>
                    </a:move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3810" y="38100"/>
                      <a:pt x="9525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B40DE1E-D48F-4C74-9B54-774317AD5B4F}"/>
                  </a:ext>
                </a:extLst>
              </p:cNvPr>
              <p:cNvSpPr/>
              <p:nvPr/>
            </p:nvSpPr>
            <p:spPr>
              <a:xfrm>
                <a:off x="6547574" y="4951412"/>
                <a:ext cx="19050" cy="38100"/>
              </a:xfrm>
              <a:custGeom>
                <a:avLst/>
                <a:gdLst>
                  <a:gd name="connsiteX0" fmla="*/ 9525 w 19050"/>
                  <a:gd name="connsiteY0" fmla="*/ 0 h 38100"/>
                  <a:gd name="connsiteX1" fmla="*/ 0 w 19050"/>
                  <a:gd name="connsiteY1" fmla="*/ 9525 h 38100"/>
                  <a:gd name="connsiteX2" fmla="*/ 0 w 19050"/>
                  <a:gd name="connsiteY2" fmla="*/ 28575 h 38100"/>
                  <a:gd name="connsiteX3" fmla="*/ 9525 w 19050"/>
                  <a:gd name="connsiteY3" fmla="*/ 38100 h 38100"/>
                  <a:gd name="connsiteX4" fmla="*/ 19050 w 19050"/>
                  <a:gd name="connsiteY4" fmla="*/ 28575 h 38100"/>
                  <a:gd name="connsiteX5" fmla="*/ 19050 w 19050"/>
                  <a:gd name="connsiteY5" fmla="*/ 9525 h 38100"/>
                  <a:gd name="connsiteX6" fmla="*/ 9525 w 19050"/>
                  <a:gd name="connsiteY6" fmla="*/ 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3810" y="38100"/>
                      <a:pt x="9525" y="38100"/>
                    </a:cubicBez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36D8C1E-1447-45AC-A18A-2DE302B8C232}"/>
                  </a:ext>
                </a:extLst>
              </p:cNvPr>
              <p:cNvSpPr/>
              <p:nvPr/>
            </p:nvSpPr>
            <p:spPr>
              <a:xfrm>
                <a:off x="6566624" y="4932362"/>
                <a:ext cx="38100" cy="19050"/>
              </a:xfrm>
              <a:custGeom>
                <a:avLst/>
                <a:gdLst>
                  <a:gd name="connsiteX0" fmla="*/ 28575 w 38100"/>
                  <a:gd name="connsiteY0" fmla="*/ 0 h 19050"/>
                  <a:gd name="connsiteX1" fmla="*/ 9525 w 38100"/>
                  <a:gd name="connsiteY1" fmla="*/ 0 h 19050"/>
                  <a:gd name="connsiteX2" fmla="*/ 0 w 38100"/>
                  <a:gd name="connsiteY2" fmla="*/ 9525 h 19050"/>
                  <a:gd name="connsiteX3" fmla="*/ 9525 w 38100"/>
                  <a:gd name="connsiteY3" fmla="*/ 19050 h 19050"/>
                  <a:gd name="connsiteX4" fmla="*/ 28575 w 38100"/>
                  <a:gd name="connsiteY4" fmla="*/ 19050 h 19050"/>
                  <a:gd name="connsiteX5" fmla="*/ 38100 w 38100"/>
                  <a:gd name="connsiteY5" fmla="*/ 9525 h 19050"/>
                  <a:gd name="connsiteX6" fmla="*/ 28575 w 381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285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B03DE46F-C695-42EE-8F92-A32570D833A0}"/>
                  </a:ext>
                </a:extLst>
              </p:cNvPr>
              <p:cNvSpPr/>
              <p:nvPr/>
            </p:nvSpPr>
            <p:spPr>
              <a:xfrm>
                <a:off x="6509474" y="4932362"/>
                <a:ext cx="38100" cy="19050"/>
              </a:xfrm>
              <a:custGeom>
                <a:avLst/>
                <a:gdLst>
                  <a:gd name="connsiteX0" fmla="*/ 28575 w 38100"/>
                  <a:gd name="connsiteY0" fmla="*/ 0 h 19050"/>
                  <a:gd name="connsiteX1" fmla="*/ 9525 w 38100"/>
                  <a:gd name="connsiteY1" fmla="*/ 0 h 19050"/>
                  <a:gd name="connsiteX2" fmla="*/ 0 w 38100"/>
                  <a:gd name="connsiteY2" fmla="*/ 9525 h 19050"/>
                  <a:gd name="connsiteX3" fmla="*/ 9525 w 38100"/>
                  <a:gd name="connsiteY3" fmla="*/ 19050 h 19050"/>
                  <a:gd name="connsiteX4" fmla="*/ 28575 w 38100"/>
                  <a:gd name="connsiteY4" fmla="*/ 19050 h 19050"/>
                  <a:gd name="connsiteX5" fmla="*/ 38100 w 38100"/>
                  <a:gd name="connsiteY5" fmla="*/ 9525 h 19050"/>
                  <a:gd name="connsiteX6" fmla="*/ 28575 w 381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285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90A58405-6EE7-4EA9-BB7B-CA287562236B}"/>
                  </a:ext>
                </a:extLst>
              </p:cNvPr>
              <p:cNvSpPr/>
              <p:nvPr/>
            </p:nvSpPr>
            <p:spPr>
              <a:xfrm>
                <a:off x="6118949" y="5008562"/>
                <a:ext cx="19050" cy="38100"/>
              </a:xfrm>
              <a:custGeom>
                <a:avLst/>
                <a:gdLst>
                  <a:gd name="connsiteX0" fmla="*/ 9525 w 19050"/>
                  <a:gd name="connsiteY0" fmla="*/ 38100 h 38100"/>
                  <a:gd name="connsiteX1" fmla="*/ 19050 w 19050"/>
                  <a:gd name="connsiteY1" fmla="*/ 28575 h 38100"/>
                  <a:gd name="connsiteX2" fmla="*/ 19050 w 19050"/>
                  <a:gd name="connsiteY2" fmla="*/ 9525 h 38100"/>
                  <a:gd name="connsiteX3" fmla="*/ 9525 w 19050"/>
                  <a:gd name="connsiteY3" fmla="*/ 0 h 38100"/>
                  <a:gd name="connsiteX4" fmla="*/ 0 w 19050"/>
                  <a:gd name="connsiteY4" fmla="*/ 9525 h 38100"/>
                  <a:gd name="connsiteX5" fmla="*/ 0 w 19050"/>
                  <a:gd name="connsiteY5" fmla="*/ 28575 h 38100"/>
                  <a:gd name="connsiteX6" fmla="*/ 9525 w 19050"/>
                  <a:gd name="connsiteY6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38100"/>
                    </a:move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3810" y="38100"/>
                      <a:pt x="9525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D59848A-1855-4E6C-99CC-B35AC7D08405}"/>
                  </a:ext>
                </a:extLst>
              </p:cNvPr>
              <p:cNvSpPr/>
              <p:nvPr/>
            </p:nvSpPr>
            <p:spPr>
              <a:xfrm>
                <a:off x="6118949" y="5065712"/>
                <a:ext cx="19050" cy="38100"/>
              </a:xfrm>
              <a:custGeom>
                <a:avLst/>
                <a:gdLst>
                  <a:gd name="connsiteX0" fmla="*/ 9525 w 19050"/>
                  <a:gd name="connsiteY0" fmla="*/ 0 h 38100"/>
                  <a:gd name="connsiteX1" fmla="*/ 0 w 19050"/>
                  <a:gd name="connsiteY1" fmla="*/ 9525 h 38100"/>
                  <a:gd name="connsiteX2" fmla="*/ 0 w 19050"/>
                  <a:gd name="connsiteY2" fmla="*/ 28575 h 38100"/>
                  <a:gd name="connsiteX3" fmla="*/ 9525 w 19050"/>
                  <a:gd name="connsiteY3" fmla="*/ 38100 h 38100"/>
                  <a:gd name="connsiteX4" fmla="*/ 19050 w 19050"/>
                  <a:gd name="connsiteY4" fmla="*/ 28575 h 38100"/>
                  <a:gd name="connsiteX5" fmla="*/ 19050 w 19050"/>
                  <a:gd name="connsiteY5" fmla="*/ 9525 h 38100"/>
                  <a:gd name="connsiteX6" fmla="*/ 9525 w 19050"/>
                  <a:gd name="connsiteY6" fmla="*/ 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38100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28575"/>
                    </a:lnTo>
                    <a:cubicBezTo>
                      <a:pt x="0" y="34290"/>
                      <a:pt x="3810" y="38100"/>
                      <a:pt x="9525" y="38100"/>
                    </a:cubicBezTo>
                    <a:cubicBezTo>
                      <a:pt x="15240" y="38100"/>
                      <a:pt x="19050" y="34290"/>
                      <a:pt x="19050" y="28575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B180BBAB-3BD4-4D0D-BF80-11E4489A46A7}"/>
                  </a:ext>
                </a:extLst>
              </p:cNvPr>
              <p:cNvSpPr/>
              <p:nvPr/>
            </p:nvSpPr>
            <p:spPr>
              <a:xfrm>
                <a:off x="6137999" y="5046662"/>
                <a:ext cx="38100" cy="19050"/>
              </a:xfrm>
              <a:custGeom>
                <a:avLst/>
                <a:gdLst>
                  <a:gd name="connsiteX0" fmla="*/ 38100 w 38100"/>
                  <a:gd name="connsiteY0" fmla="*/ 9525 h 19050"/>
                  <a:gd name="connsiteX1" fmla="*/ 28575 w 38100"/>
                  <a:gd name="connsiteY1" fmla="*/ 0 h 19050"/>
                  <a:gd name="connsiteX2" fmla="*/ 9525 w 38100"/>
                  <a:gd name="connsiteY2" fmla="*/ 0 h 19050"/>
                  <a:gd name="connsiteX3" fmla="*/ 0 w 38100"/>
                  <a:gd name="connsiteY3" fmla="*/ 9525 h 19050"/>
                  <a:gd name="connsiteX4" fmla="*/ 9525 w 38100"/>
                  <a:gd name="connsiteY4" fmla="*/ 19050 h 19050"/>
                  <a:gd name="connsiteX5" fmla="*/ 28575 w 38100"/>
                  <a:gd name="connsiteY5" fmla="*/ 19050 h 19050"/>
                  <a:gd name="connsiteX6" fmla="*/ 38100 w 381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38100" y="9525"/>
                    </a:moveTo>
                    <a:cubicBezTo>
                      <a:pt x="38100" y="3810"/>
                      <a:pt x="34290" y="0"/>
                      <a:pt x="285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D620326-4913-4C68-BCFB-B847A7F3AB23}"/>
                  </a:ext>
                </a:extLst>
              </p:cNvPr>
              <p:cNvSpPr/>
              <p:nvPr/>
            </p:nvSpPr>
            <p:spPr>
              <a:xfrm>
                <a:off x="6080849" y="5046662"/>
                <a:ext cx="38100" cy="19050"/>
              </a:xfrm>
              <a:custGeom>
                <a:avLst/>
                <a:gdLst>
                  <a:gd name="connsiteX0" fmla="*/ 28575 w 38100"/>
                  <a:gd name="connsiteY0" fmla="*/ 0 h 19050"/>
                  <a:gd name="connsiteX1" fmla="*/ 9525 w 38100"/>
                  <a:gd name="connsiteY1" fmla="*/ 0 h 19050"/>
                  <a:gd name="connsiteX2" fmla="*/ 0 w 38100"/>
                  <a:gd name="connsiteY2" fmla="*/ 9525 h 19050"/>
                  <a:gd name="connsiteX3" fmla="*/ 9525 w 38100"/>
                  <a:gd name="connsiteY3" fmla="*/ 19050 h 19050"/>
                  <a:gd name="connsiteX4" fmla="*/ 28575 w 38100"/>
                  <a:gd name="connsiteY4" fmla="*/ 19050 h 19050"/>
                  <a:gd name="connsiteX5" fmla="*/ 38100 w 38100"/>
                  <a:gd name="connsiteY5" fmla="*/ 9525 h 19050"/>
                  <a:gd name="connsiteX6" fmla="*/ 28575 w 381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285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CC14C865-5E85-49D2-BBFE-2B745A14AFAB}"/>
              </a:ext>
            </a:extLst>
          </p:cNvPr>
          <p:cNvGrpSpPr/>
          <p:nvPr/>
        </p:nvGrpSpPr>
        <p:grpSpPr>
          <a:xfrm>
            <a:off x="7500276" y="4299587"/>
            <a:ext cx="549981" cy="551497"/>
            <a:chOff x="7508985" y="5098898"/>
            <a:chExt cx="549981" cy="551497"/>
          </a:xfrm>
        </p:grpSpPr>
        <p:grpSp>
          <p:nvGrpSpPr>
            <p:cNvPr id="154" name="Graphic 24">
              <a:extLst>
                <a:ext uri="{FF2B5EF4-FFF2-40B4-BE49-F238E27FC236}">
                  <a16:creationId xmlns:a16="http://schemas.microsoft.com/office/drawing/2014/main" id="{CCB5DA9C-1554-44BC-B900-0A3C38387356}"/>
                </a:ext>
              </a:extLst>
            </p:cNvPr>
            <p:cNvGrpSpPr/>
            <p:nvPr/>
          </p:nvGrpSpPr>
          <p:grpSpPr>
            <a:xfrm>
              <a:off x="7518510" y="5107946"/>
              <a:ext cx="533400" cy="533400"/>
              <a:chOff x="7065836" y="4775200"/>
              <a:chExt cx="533400" cy="53340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00770181-8640-4C78-87D9-F1649B0DBDF9}"/>
                  </a:ext>
                </a:extLst>
              </p:cNvPr>
              <p:cNvSpPr/>
              <p:nvPr/>
            </p:nvSpPr>
            <p:spPr>
              <a:xfrm>
                <a:off x="7112746" y="4775200"/>
                <a:ext cx="486489" cy="486489"/>
              </a:xfrm>
              <a:custGeom>
                <a:avLst/>
                <a:gdLst>
                  <a:gd name="connsiteX0" fmla="*/ 467439 w 486489"/>
                  <a:gd name="connsiteY0" fmla="*/ 209550 h 486489"/>
                  <a:gd name="connsiteX1" fmla="*/ 431244 w 486489"/>
                  <a:gd name="connsiteY1" fmla="*/ 209550 h 486489"/>
                  <a:gd name="connsiteX2" fmla="*/ 422672 w 486489"/>
                  <a:gd name="connsiteY2" fmla="*/ 183833 h 486489"/>
                  <a:gd name="connsiteX3" fmla="*/ 421719 w 486489"/>
                  <a:gd name="connsiteY3" fmla="*/ 182880 h 486489"/>
                  <a:gd name="connsiteX4" fmla="*/ 416957 w 486489"/>
                  <a:gd name="connsiteY4" fmla="*/ 172403 h 486489"/>
                  <a:gd name="connsiteX5" fmla="*/ 416004 w 486489"/>
                  <a:gd name="connsiteY5" fmla="*/ 170498 h 486489"/>
                  <a:gd name="connsiteX6" fmla="*/ 409337 w 486489"/>
                  <a:gd name="connsiteY6" fmla="*/ 158115 h 486489"/>
                  <a:gd name="connsiteX7" fmla="*/ 433149 w 486489"/>
                  <a:gd name="connsiteY7" fmla="*/ 134303 h 486489"/>
                  <a:gd name="connsiteX8" fmla="*/ 433149 w 486489"/>
                  <a:gd name="connsiteY8" fmla="*/ 102870 h 486489"/>
                  <a:gd name="connsiteX9" fmla="*/ 383619 w 486489"/>
                  <a:gd name="connsiteY9" fmla="*/ 53340 h 486489"/>
                  <a:gd name="connsiteX10" fmla="*/ 352187 w 486489"/>
                  <a:gd name="connsiteY10" fmla="*/ 53340 h 486489"/>
                  <a:gd name="connsiteX11" fmla="*/ 328374 w 486489"/>
                  <a:gd name="connsiteY11" fmla="*/ 77153 h 486489"/>
                  <a:gd name="connsiteX12" fmla="*/ 315992 w 486489"/>
                  <a:gd name="connsiteY12" fmla="*/ 70485 h 486489"/>
                  <a:gd name="connsiteX13" fmla="*/ 314087 w 486489"/>
                  <a:gd name="connsiteY13" fmla="*/ 69533 h 486489"/>
                  <a:gd name="connsiteX14" fmla="*/ 303609 w 486489"/>
                  <a:gd name="connsiteY14" fmla="*/ 64770 h 486489"/>
                  <a:gd name="connsiteX15" fmla="*/ 302657 w 486489"/>
                  <a:gd name="connsiteY15" fmla="*/ 63818 h 486489"/>
                  <a:gd name="connsiteX16" fmla="*/ 276939 w 486489"/>
                  <a:gd name="connsiteY16" fmla="*/ 55245 h 486489"/>
                  <a:gd name="connsiteX17" fmla="*/ 276939 w 486489"/>
                  <a:gd name="connsiteY17" fmla="*/ 20955 h 486489"/>
                  <a:gd name="connsiteX18" fmla="*/ 255984 w 486489"/>
                  <a:gd name="connsiteY18" fmla="*/ 0 h 486489"/>
                  <a:gd name="connsiteX19" fmla="*/ 219789 w 486489"/>
                  <a:gd name="connsiteY19" fmla="*/ 0 h 486489"/>
                  <a:gd name="connsiteX20" fmla="*/ 183594 w 486489"/>
                  <a:gd name="connsiteY20" fmla="*/ 0 h 486489"/>
                  <a:gd name="connsiteX21" fmla="*/ 162639 w 486489"/>
                  <a:gd name="connsiteY21" fmla="*/ 20955 h 486489"/>
                  <a:gd name="connsiteX22" fmla="*/ 162639 w 486489"/>
                  <a:gd name="connsiteY22" fmla="*/ 55245 h 486489"/>
                  <a:gd name="connsiteX23" fmla="*/ 136922 w 486489"/>
                  <a:gd name="connsiteY23" fmla="*/ 63818 h 486489"/>
                  <a:gd name="connsiteX24" fmla="*/ 135969 w 486489"/>
                  <a:gd name="connsiteY24" fmla="*/ 64770 h 486489"/>
                  <a:gd name="connsiteX25" fmla="*/ 125492 w 486489"/>
                  <a:gd name="connsiteY25" fmla="*/ 69533 h 486489"/>
                  <a:gd name="connsiteX26" fmla="*/ 123587 w 486489"/>
                  <a:gd name="connsiteY26" fmla="*/ 70485 h 486489"/>
                  <a:gd name="connsiteX27" fmla="*/ 111204 w 486489"/>
                  <a:gd name="connsiteY27" fmla="*/ 77153 h 486489"/>
                  <a:gd name="connsiteX28" fmla="*/ 87392 w 486489"/>
                  <a:gd name="connsiteY28" fmla="*/ 53340 h 486489"/>
                  <a:gd name="connsiteX29" fmla="*/ 55959 w 486489"/>
                  <a:gd name="connsiteY29" fmla="*/ 53340 h 486489"/>
                  <a:gd name="connsiteX30" fmla="*/ 6429 w 486489"/>
                  <a:gd name="connsiteY30" fmla="*/ 102870 h 486489"/>
                  <a:gd name="connsiteX31" fmla="*/ 6429 w 486489"/>
                  <a:gd name="connsiteY31" fmla="*/ 134303 h 486489"/>
                  <a:gd name="connsiteX32" fmla="*/ 30242 w 486489"/>
                  <a:gd name="connsiteY32" fmla="*/ 158115 h 486489"/>
                  <a:gd name="connsiteX33" fmla="*/ 23574 w 486489"/>
                  <a:gd name="connsiteY33" fmla="*/ 170498 h 486489"/>
                  <a:gd name="connsiteX34" fmla="*/ 22622 w 486489"/>
                  <a:gd name="connsiteY34" fmla="*/ 172403 h 486489"/>
                  <a:gd name="connsiteX35" fmla="*/ 21669 w 486489"/>
                  <a:gd name="connsiteY35" fmla="*/ 173355 h 486489"/>
                  <a:gd name="connsiteX36" fmla="*/ 80724 w 486489"/>
                  <a:gd name="connsiteY36" fmla="*/ 232410 h 486489"/>
                  <a:gd name="connsiteX37" fmla="*/ 97869 w 486489"/>
                  <a:gd name="connsiteY37" fmla="*/ 192405 h 486489"/>
                  <a:gd name="connsiteX38" fmla="*/ 10239 w 486489"/>
                  <a:gd name="connsiteY38" fmla="*/ 104775 h 486489"/>
                  <a:gd name="connsiteX39" fmla="*/ 19764 w 486489"/>
                  <a:gd name="connsiteY39" fmla="*/ 95250 h 486489"/>
                  <a:gd name="connsiteX40" fmla="*/ 105489 w 486489"/>
                  <a:gd name="connsiteY40" fmla="*/ 180975 h 486489"/>
                  <a:gd name="connsiteX41" fmla="*/ 116919 w 486489"/>
                  <a:gd name="connsiteY41" fmla="*/ 167640 h 486489"/>
                  <a:gd name="connsiteX42" fmla="*/ 100727 w 486489"/>
                  <a:gd name="connsiteY42" fmla="*/ 167640 h 486489"/>
                  <a:gd name="connsiteX43" fmla="*/ 90249 w 486489"/>
                  <a:gd name="connsiteY43" fmla="*/ 157163 h 486489"/>
                  <a:gd name="connsiteX44" fmla="*/ 90249 w 486489"/>
                  <a:gd name="connsiteY44" fmla="*/ 140970 h 486489"/>
                  <a:gd name="connsiteX45" fmla="*/ 100727 w 486489"/>
                  <a:gd name="connsiteY45" fmla="*/ 130493 h 486489"/>
                  <a:gd name="connsiteX46" fmla="*/ 116919 w 486489"/>
                  <a:gd name="connsiteY46" fmla="*/ 130493 h 486489"/>
                  <a:gd name="connsiteX47" fmla="*/ 127397 w 486489"/>
                  <a:gd name="connsiteY47" fmla="*/ 140970 h 486489"/>
                  <a:gd name="connsiteX48" fmla="*/ 127397 w 486489"/>
                  <a:gd name="connsiteY48" fmla="*/ 157163 h 486489"/>
                  <a:gd name="connsiteX49" fmla="*/ 117872 w 486489"/>
                  <a:gd name="connsiteY49" fmla="*/ 166688 h 486489"/>
                  <a:gd name="connsiteX50" fmla="*/ 219789 w 486489"/>
                  <a:gd name="connsiteY50" fmla="*/ 123825 h 486489"/>
                  <a:gd name="connsiteX51" fmla="*/ 315992 w 486489"/>
                  <a:gd name="connsiteY51" fmla="*/ 161925 h 486489"/>
                  <a:gd name="connsiteX52" fmla="*/ 312182 w 486489"/>
                  <a:gd name="connsiteY52" fmla="*/ 158115 h 486489"/>
                  <a:gd name="connsiteX53" fmla="*/ 312182 w 486489"/>
                  <a:gd name="connsiteY53" fmla="*/ 141923 h 486489"/>
                  <a:gd name="connsiteX54" fmla="*/ 322659 w 486489"/>
                  <a:gd name="connsiteY54" fmla="*/ 131445 h 486489"/>
                  <a:gd name="connsiteX55" fmla="*/ 338852 w 486489"/>
                  <a:gd name="connsiteY55" fmla="*/ 131445 h 486489"/>
                  <a:gd name="connsiteX56" fmla="*/ 349329 w 486489"/>
                  <a:gd name="connsiteY56" fmla="*/ 141923 h 486489"/>
                  <a:gd name="connsiteX57" fmla="*/ 349329 w 486489"/>
                  <a:gd name="connsiteY57" fmla="*/ 158115 h 486489"/>
                  <a:gd name="connsiteX58" fmla="*/ 338852 w 486489"/>
                  <a:gd name="connsiteY58" fmla="*/ 168593 h 486489"/>
                  <a:gd name="connsiteX59" fmla="*/ 322659 w 486489"/>
                  <a:gd name="connsiteY59" fmla="*/ 168593 h 486489"/>
                  <a:gd name="connsiteX60" fmla="*/ 362664 w 486489"/>
                  <a:gd name="connsiteY60" fmla="*/ 266700 h 486489"/>
                  <a:gd name="connsiteX61" fmla="*/ 305514 w 486489"/>
                  <a:gd name="connsiteY61" fmla="*/ 381000 h 486489"/>
                  <a:gd name="connsiteX62" fmla="*/ 391239 w 486489"/>
                  <a:gd name="connsiteY62" fmla="*/ 466725 h 486489"/>
                  <a:gd name="connsiteX63" fmla="*/ 381714 w 486489"/>
                  <a:gd name="connsiteY63" fmla="*/ 476250 h 486489"/>
                  <a:gd name="connsiteX64" fmla="*/ 294084 w 486489"/>
                  <a:gd name="connsiteY64" fmla="*/ 388620 h 486489"/>
                  <a:gd name="connsiteX65" fmla="*/ 254079 w 486489"/>
                  <a:gd name="connsiteY65" fmla="*/ 405765 h 486489"/>
                  <a:gd name="connsiteX66" fmla="*/ 313134 w 486489"/>
                  <a:gd name="connsiteY66" fmla="*/ 464820 h 486489"/>
                  <a:gd name="connsiteX67" fmla="*/ 314087 w 486489"/>
                  <a:gd name="connsiteY67" fmla="*/ 463868 h 486489"/>
                  <a:gd name="connsiteX68" fmla="*/ 315992 w 486489"/>
                  <a:gd name="connsiteY68" fmla="*/ 462915 h 486489"/>
                  <a:gd name="connsiteX69" fmla="*/ 328374 w 486489"/>
                  <a:gd name="connsiteY69" fmla="*/ 456248 h 486489"/>
                  <a:gd name="connsiteX70" fmla="*/ 352187 w 486489"/>
                  <a:gd name="connsiteY70" fmla="*/ 480060 h 486489"/>
                  <a:gd name="connsiteX71" fmla="*/ 383619 w 486489"/>
                  <a:gd name="connsiteY71" fmla="*/ 480060 h 486489"/>
                  <a:gd name="connsiteX72" fmla="*/ 433149 w 486489"/>
                  <a:gd name="connsiteY72" fmla="*/ 430530 h 486489"/>
                  <a:gd name="connsiteX73" fmla="*/ 433149 w 486489"/>
                  <a:gd name="connsiteY73" fmla="*/ 399098 h 486489"/>
                  <a:gd name="connsiteX74" fmla="*/ 409337 w 486489"/>
                  <a:gd name="connsiteY74" fmla="*/ 375285 h 486489"/>
                  <a:gd name="connsiteX75" fmla="*/ 416004 w 486489"/>
                  <a:gd name="connsiteY75" fmla="*/ 362903 h 486489"/>
                  <a:gd name="connsiteX76" fmla="*/ 416957 w 486489"/>
                  <a:gd name="connsiteY76" fmla="*/ 360998 h 486489"/>
                  <a:gd name="connsiteX77" fmla="*/ 421719 w 486489"/>
                  <a:gd name="connsiteY77" fmla="*/ 350520 h 486489"/>
                  <a:gd name="connsiteX78" fmla="*/ 422672 w 486489"/>
                  <a:gd name="connsiteY78" fmla="*/ 349568 h 486489"/>
                  <a:gd name="connsiteX79" fmla="*/ 431244 w 486489"/>
                  <a:gd name="connsiteY79" fmla="*/ 323850 h 486489"/>
                  <a:gd name="connsiteX80" fmla="*/ 467439 w 486489"/>
                  <a:gd name="connsiteY80" fmla="*/ 323850 h 486489"/>
                  <a:gd name="connsiteX81" fmla="*/ 486489 w 486489"/>
                  <a:gd name="connsiteY81" fmla="*/ 304800 h 486489"/>
                  <a:gd name="connsiteX82" fmla="*/ 486489 w 486489"/>
                  <a:gd name="connsiteY82" fmla="*/ 266700 h 486489"/>
                  <a:gd name="connsiteX83" fmla="*/ 486489 w 486489"/>
                  <a:gd name="connsiteY83" fmla="*/ 228600 h 486489"/>
                  <a:gd name="connsiteX84" fmla="*/ 467439 w 486489"/>
                  <a:gd name="connsiteY84" fmla="*/ 209550 h 486489"/>
                  <a:gd name="connsiteX85" fmla="*/ 248364 w 486489"/>
                  <a:gd name="connsiteY85" fmla="*/ 83820 h 486489"/>
                  <a:gd name="connsiteX86" fmla="*/ 236934 w 486489"/>
                  <a:gd name="connsiteY86" fmla="*/ 95250 h 486489"/>
                  <a:gd name="connsiteX87" fmla="*/ 203597 w 486489"/>
                  <a:gd name="connsiteY87" fmla="*/ 95250 h 486489"/>
                  <a:gd name="connsiteX88" fmla="*/ 192167 w 486489"/>
                  <a:gd name="connsiteY88" fmla="*/ 83820 h 486489"/>
                  <a:gd name="connsiteX89" fmla="*/ 192167 w 486489"/>
                  <a:gd name="connsiteY89" fmla="*/ 69533 h 486489"/>
                  <a:gd name="connsiteX90" fmla="*/ 203597 w 486489"/>
                  <a:gd name="connsiteY90" fmla="*/ 58103 h 486489"/>
                  <a:gd name="connsiteX91" fmla="*/ 236934 w 486489"/>
                  <a:gd name="connsiteY91" fmla="*/ 58103 h 486489"/>
                  <a:gd name="connsiteX92" fmla="*/ 248364 w 486489"/>
                  <a:gd name="connsiteY92" fmla="*/ 69533 h 486489"/>
                  <a:gd name="connsiteX93" fmla="*/ 248364 w 486489"/>
                  <a:gd name="connsiteY93" fmla="*/ 83820 h 486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486489" h="486489">
                    <a:moveTo>
                      <a:pt x="467439" y="209550"/>
                    </a:moveTo>
                    <a:lnTo>
                      <a:pt x="431244" y="209550"/>
                    </a:lnTo>
                    <a:cubicBezTo>
                      <a:pt x="429339" y="200978"/>
                      <a:pt x="425529" y="192405"/>
                      <a:pt x="422672" y="183833"/>
                    </a:cubicBezTo>
                    <a:cubicBezTo>
                      <a:pt x="422672" y="183833"/>
                      <a:pt x="422672" y="182880"/>
                      <a:pt x="421719" y="182880"/>
                    </a:cubicBezTo>
                    <a:cubicBezTo>
                      <a:pt x="419814" y="179070"/>
                      <a:pt x="418862" y="175260"/>
                      <a:pt x="416957" y="172403"/>
                    </a:cubicBezTo>
                    <a:cubicBezTo>
                      <a:pt x="416957" y="171450"/>
                      <a:pt x="416004" y="171450"/>
                      <a:pt x="416004" y="170498"/>
                    </a:cubicBezTo>
                    <a:cubicBezTo>
                      <a:pt x="414099" y="166688"/>
                      <a:pt x="412194" y="161925"/>
                      <a:pt x="409337" y="158115"/>
                    </a:cubicBezTo>
                    <a:lnTo>
                      <a:pt x="433149" y="134303"/>
                    </a:lnTo>
                    <a:cubicBezTo>
                      <a:pt x="441722" y="125730"/>
                      <a:pt x="441722" y="111443"/>
                      <a:pt x="433149" y="102870"/>
                    </a:cubicBezTo>
                    <a:lnTo>
                      <a:pt x="383619" y="53340"/>
                    </a:lnTo>
                    <a:cubicBezTo>
                      <a:pt x="375047" y="44768"/>
                      <a:pt x="360759" y="44768"/>
                      <a:pt x="352187" y="53340"/>
                    </a:cubicBezTo>
                    <a:lnTo>
                      <a:pt x="328374" y="77153"/>
                    </a:lnTo>
                    <a:cubicBezTo>
                      <a:pt x="324564" y="75248"/>
                      <a:pt x="319802" y="72390"/>
                      <a:pt x="315992" y="70485"/>
                    </a:cubicBezTo>
                    <a:cubicBezTo>
                      <a:pt x="315039" y="70485"/>
                      <a:pt x="315039" y="69533"/>
                      <a:pt x="314087" y="69533"/>
                    </a:cubicBezTo>
                    <a:cubicBezTo>
                      <a:pt x="310277" y="67628"/>
                      <a:pt x="307419" y="65723"/>
                      <a:pt x="303609" y="64770"/>
                    </a:cubicBezTo>
                    <a:cubicBezTo>
                      <a:pt x="303609" y="64770"/>
                      <a:pt x="302657" y="64770"/>
                      <a:pt x="302657" y="63818"/>
                    </a:cubicBezTo>
                    <a:cubicBezTo>
                      <a:pt x="294084" y="60008"/>
                      <a:pt x="285512" y="57150"/>
                      <a:pt x="276939" y="55245"/>
                    </a:cubicBezTo>
                    <a:lnTo>
                      <a:pt x="276939" y="20955"/>
                    </a:lnTo>
                    <a:cubicBezTo>
                      <a:pt x="276939" y="9525"/>
                      <a:pt x="267414" y="0"/>
                      <a:pt x="255984" y="0"/>
                    </a:cubicBezTo>
                    <a:lnTo>
                      <a:pt x="219789" y="0"/>
                    </a:lnTo>
                    <a:lnTo>
                      <a:pt x="183594" y="0"/>
                    </a:lnTo>
                    <a:cubicBezTo>
                      <a:pt x="172164" y="0"/>
                      <a:pt x="162639" y="9525"/>
                      <a:pt x="162639" y="20955"/>
                    </a:cubicBezTo>
                    <a:lnTo>
                      <a:pt x="162639" y="55245"/>
                    </a:lnTo>
                    <a:cubicBezTo>
                      <a:pt x="154067" y="57150"/>
                      <a:pt x="145494" y="60960"/>
                      <a:pt x="136922" y="63818"/>
                    </a:cubicBezTo>
                    <a:cubicBezTo>
                      <a:pt x="136922" y="63818"/>
                      <a:pt x="135969" y="63818"/>
                      <a:pt x="135969" y="64770"/>
                    </a:cubicBezTo>
                    <a:cubicBezTo>
                      <a:pt x="132159" y="66675"/>
                      <a:pt x="128349" y="67628"/>
                      <a:pt x="125492" y="69533"/>
                    </a:cubicBezTo>
                    <a:cubicBezTo>
                      <a:pt x="124539" y="69533"/>
                      <a:pt x="124539" y="70485"/>
                      <a:pt x="123587" y="70485"/>
                    </a:cubicBezTo>
                    <a:cubicBezTo>
                      <a:pt x="119777" y="72390"/>
                      <a:pt x="115014" y="74295"/>
                      <a:pt x="111204" y="77153"/>
                    </a:cubicBezTo>
                    <a:lnTo>
                      <a:pt x="87392" y="53340"/>
                    </a:lnTo>
                    <a:cubicBezTo>
                      <a:pt x="78819" y="44768"/>
                      <a:pt x="64532" y="44768"/>
                      <a:pt x="55959" y="53340"/>
                    </a:cubicBezTo>
                    <a:lnTo>
                      <a:pt x="6429" y="102870"/>
                    </a:lnTo>
                    <a:cubicBezTo>
                      <a:pt x="-2143" y="111443"/>
                      <a:pt x="-2143" y="125730"/>
                      <a:pt x="6429" y="134303"/>
                    </a:cubicBezTo>
                    <a:lnTo>
                      <a:pt x="30242" y="158115"/>
                    </a:lnTo>
                    <a:cubicBezTo>
                      <a:pt x="28337" y="161925"/>
                      <a:pt x="25479" y="166688"/>
                      <a:pt x="23574" y="170498"/>
                    </a:cubicBezTo>
                    <a:cubicBezTo>
                      <a:pt x="23574" y="171450"/>
                      <a:pt x="22622" y="171450"/>
                      <a:pt x="22622" y="172403"/>
                    </a:cubicBezTo>
                    <a:cubicBezTo>
                      <a:pt x="22622" y="172403"/>
                      <a:pt x="22622" y="173355"/>
                      <a:pt x="21669" y="173355"/>
                    </a:cubicBezTo>
                    <a:lnTo>
                      <a:pt x="80724" y="232410"/>
                    </a:lnTo>
                    <a:cubicBezTo>
                      <a:pt x="84534" y="218123"/>
                      <a:pt x="90249" y="204788"/>
                      <a:pt x="97869" y="192405"/>
                    </a:cubicBezTo>
                    <a:lnTo>
                      <a:pt x="10239" y="104775"/>
                    </a:lnTo>
                    <a:lnTo>
                      <a:pt x="19764" y="95250"/>
                    </a:lnTo>
                    <a:lnTo>
                      <a:pt x="105489" y="180975"/>
                    </a:lnTo>
                    <a:cubicBezTo>
                      <a:pt x="109299" y="176213"/>
                      <a:pt x="112157" y="172403"/>
                      <a:pt x="116919" y="167640"/>
                    </a:cubicBezTo>
                    <a:cubicBezTo>
                      <a:pt x="112157" y="172403"/>
                      <a:pt x="105489" y="172403"/>
                      <a:pt x="100727" y="167640"/>
                    </a:cubicBezTo>
                    <a:lnTo>
                      <a:pt x="90249" y="157163"/>
                    </a:lnTo>
                    <a:cubicBezTo>
                      <a:pt x="85487" y="152400"/>
                      <a:pt x="85487" y="144780"/>
                      <a:pt x="90249" y="140970"/>
                    </a:cubicBezTo>
                    <a:lnTo>
                      <a:pt x="100727" y="130493"/>
                    </a:lnTo>
                    <a:cubicBezTo>
                      <a:pt x="105489" y="125730"/>
                      <a:pt x="113109" y="125730"/>
                      <a:pt x="116919" y="130493"/>
                    </a:cubicBezTo>
                    <a:lnTo>
                      <a:pt x="127397" y="140970"/>
                    </a:lnTo>
                    <a:cubicBezTo>
                      <a:pt x="132159" y="145733"/>
                      <a:pt x="132159" y="153353"/>
                      <a:pt x="127397" y="157163"/>
                    </a:cubicBezTo>
                    <a:lnTo>
                      <a:pt x="117872" y="166688"/>
                    </a:lnTo>
                    <a:cubicBezTo>
                      <a:pt x="143589" y="140018"/>
                      <a:pt x="179784" y="123825"/>
                      <a:pt x="219789" y="123825"/>
                    </a:cubicBezTo>
                    <a:cubicBezTo>
                      <a:pt x="256937" y="123825"/>
                      <a:pt x="291227" y="138113"/>
                      <a:pt x="315992" y="161925"/>
                    </a:cubicBezTo>
                    <a:lnTo>
                      <a:pt x="312182" y="158115"/>
                    </a:lnTo>
                    <a:cubicBezTo>
                      <a:pt x="307419" y="153353"/>
                      <a:pt x="307419" y="145733"/>
                      <a:pt x="312182" y="141923"/>
                    </a:cubicBezTo>
                    <a:lnTo>
                      <a:pt x="322659" y="131445"/>
                    </a:lnTo>
                    <a:cubicBezTo>
                      <a:pt x="327422" y="126682"/>
                      <a:pt x="335042" y="126682"/>
                      <a:pt x="338852" y="131445"/>
                    </a:cubicBezTo>
                    <a:lnTo>
                      <a:pt x="349329" y="141923"/>
                    </a:lnTo>
                    <a:cubicBezTo>
                      <a:pt x="354092" y="146685"/>
                      <a:pt x="354092" y="154305"/>
                      <a:pt x="349329" y="158115"/>
                    </a:cubicBezTo>
                    <a:lnTo>
                      <a:pt x="338852" y="168593"/>
                    </a:lnTo>
                    <a:cubicBezTo>
                      <a:pt x="334089" y="173355"/>
                      <a:pt x="327422" y="173355"/>
                      <a:pt x="322659" y="168593"/>
                    </a:cubicBezTo>
                    <a:cubicBezTo>
                      <a:pt x="347424" y="194310"/>
                      <a:pt x="362664" y="228600"/>
                      <a:pt x="362664" y="266700"/>
                    </a:cubicBezTo>
                    <a:cubicBezTo>
                      <a:pt x="362664" y="313373"/>
                      <a:pt x="339804" y="355283"/>
                      <a:pt x="305514" y="381000"/>
                    </a:cubicBezTo>
                    <a:lnTo>
                      <a:pt x="391239" y="466725"/>
                    </a:lnTo>
                    <a:lnTo>
                      <a:pt x="381714" y="476250"/>
                    </a:lnTo>
                    <a:lnTo>
                      <a:pt x="294084" y="388620"/>
                    </a:lnTo>
                    <a:cubicBezTo>
                      <a:pt x="281702" y="396240"/>
                      <a:pt x="268367" y="401955"/>
                      <a:pt x="254079" y="405765"/>
                    </a:cubicBezTo>
                    <a:lnTo>
                      <a:pt x="313134" y="464820"/>
                    </a:lnTo>
                    <a:cubicBezTo>
                      <a:pt x="313134" y="464820"/>
                      <a:pt x="314087" y="464820"/>
                      <a:pt x="314087" y="463868"/>
                    </a:cubicBezTo>
                    <a:cubicBezTo>
                      <a:pt x="315039" y="463868"/>
                      <a:pt x="315039" y="462915"/>
                      <a:pt x="315992" y="462915"/>
                    </a:cubicBezTo>
                    <a:cubicBezTo>
                      <a:pt x="319802" y="461010"/>
                      <a:pt x="324564" y="459105"/>
                      <a:pt x="328374" y="456248"/>
                    </a:cubicBezTo>
                    <a:lnTo>
                      <a:pt x="352187" y="480060"/>
                    </a:lnTo>
                    <a:cubicBezTo>
                      <a:pt x="360759" y="488633"/>
                      <a:pt x="375047" y="488633"/>
                      <a:pt x="383619" y="480060"/>
                    </a:cubicBezTo>
                    <a:lnTo>
                      <a:pt x="433149" y="430530"/>
                    </a:lnTo>
                    <a:cubicBezTo>
                      <a:pt x="441722" y="421958"/>
                      <a:pt x="441722" y="407670"/>
                      <a:pt x="433149" y="399098"/>
                    </a:cubicBezTo>
                    <a:lnTo>
                      <a:pt x="409337" y="375285"/>
                    </a:lnTo>
                    <a:cubicBezTo>
                      <a:pt x="411242" y="371475"/>
                      <a:pt x="414099" y="366713"/>
                      <a:pt x="416004" y="362903"/>
                    </a:cubicBezTo>
                    <a:cubicBezTo>
                      <a:pt x="416004" y="361950"/>
                      <a:pt x="416957" y="361950"/>
                      <a:pt x="416957" y="360998"/>
                    </a:cubicBezTo>
                    <a:cubicBezTo>
                      <a:pt x="418862" y="357188"/>
                      <a:pt x="420767" y="354330"/>
                      <a:pt x="421719" y="350520"/>
                    </a:cubicBezTo>
                    <a:cubicBezTo>
                      <a:pt x="421719" y="350520"/>
                      <a:pt x="421719" y="349568"/>
                      <a:pt x="422672" y="349568"/>
                    </a:cubicBezTo>
                    <a:cubicBezTo>
                      <a:pt x="426482" y="340995"/>
                      <a:pt x="429339" y="332423"/>
                      <a:pt x="431244" y="323850"/>
                    </a:cubicBezTo>
                    <a:lnTo>
                      <a:pt x="467439" y="323850"/>
                    </a:lnTo>
                    <a:cubicBezTo>
                      <a:pt x="477917" y="323850"/>
                      <a:pt x="486489" y="315278"/>
                      <a:pt x="486489" y="304800"/>
                    </a:cubicBezTo>
                    <a:lnTo>
                      <a:pt x="486489" y="266700"/>
                    </a:lnTo>
                    <a:lnTo>
                      <a:pt x="486489" y="228600"/>
                    </a:lnTo>
                    <a:cubicBezTo>
                      <a:pt x="486489" y="218123"/>
                      <a:pt x="477917" y="209550"/>
                      <a:pt x="467439" y="209550"/>
                    </a:cubicBezTo>
                    <a:close/>
                    <a:moveTo>
                      <a:pt x="248364" y="83820"/>
                    </a:moveTo>
                    <a:cubicBezTo>
                      <a:pt x="248364" y="90488"/>
                      <a:pt x="242649" y="95250"/>
                      <a:pt x="236934" y="95250"/>
                    </a:cubicBezTo>
                    <a:lnTo>
                      <a:pt x="203597" y="95250"/>
                    </a:lnTo>
                    <a:cubicBezTo>
                      <a:pt x="196929" y="95250"/>
                      <a:pt x="192167" y="89535"/>
                      <a:pt x="192167" y="83820"/>
                    </a:cubicBezTo>
                    <a:lnTo>
                      <a:pt x="192167" y="69533"/>
                    </a:lnTo>
                    <a:cubicBezTo>
                      <a:pt x="192167" y="62865"/>
                      <a:pt x="197882" y="58103"/>
                      <a:pt x="203597" y="58103"/>
                    </a:cubicBezTo>
                    <a:lnTo>
                      <a:pt x="236934" y="58103"/>
                    </a:lnTo>
                    <a:cubicBezTo>
                      <a:pt x="243602" y="58103"/>
                      <a:pt x="248364" y="63818"/>
                      <a:pt x="248364" y="69533"/>
                    </a:cubicBezTo>
                    <a:lnTo>
                      <a:pt x="248364" y="838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83952C7-1E64-43E3-8487-DFFCFD6341A7}"/>
                  </a:ext>
                </a:extLst>
              </p:cNvPr>
              <p:cNvSpPr/>
              <p:nvPr/>
            </p:nvSpPr>
            <p:spPr>
              <a:xfrm>
                <a:off x="7065836" y="4955222"/>
                <a:ext cx="355282" cy="353377"/>
              </a:xfrm>
              <a:custGeom>
                <a:avLst/>
                <a:gdLst>
                  <a:gd name="connsiteX0" fmla="*/ 292418 w 355282"/>
                  <a:gd name="connsiteY0" fmla="*/ 226695 h 353377"/>
                  <a:gd name="connsiteX1" fmla="*/ 266700 w 355282"/>
                  <a:gd name="connsiteY1" fmla="*/ 229553 h 353377"/>
                  <a:gd name="connsiteX2" fmla="*/ 123825 w 355282"/>
                  <a:gd name="connsiteY2" fmla="*/ 86678 h 353377"/>
                  <a:gd name="connsiteX3" fmla="*/ 126682 w 355282"/>
                  <a:gd name="connsiteY3" fmla="*/ 60960 h 353377"/>
                  <a:gd name="connsiteX4" fmla="*/ 65723 w 355282"/>
                  <a:gd name="connsiteY4" fmla="*/ 0 h 353377"/>
                  <a:gd name="connsiteX5" fmla="*/ 64770 w 355282"/>
                  <a:gd name="connsiteY5" fmla="*/ 2858 h 353377"/>
                  <a:gd name="connsiteX6" fmla="*/ 63818 w 355282"/>
                  <a:gd name="connsiteY6" fmla="*/ 3810 h 353377"/>
                  <a:gd name="connsiteX7" fmla="*/ 55245 w 355282"/>
                  <a:gd name="connsiteY7" fmla="*/ 29528 h 353377"/>
                  <a:gd name="connsiteX8" fmla="*/ 19050 w 355282"/>
                  <a:gd name="connsiteY8" fmla="*/ 29528 h 353377"/>
                  <a:gd name="connsiteX9" fmla="*/ 0 w 355282"/>
                  <a:gd name="connsiteY9" fmla="*/ 48578 h 353377"/>
                  <a:gd name="connsiteX10" fmla="*/ 0 w 355282"/>
                  <a:gd name="connsiteY10" fmla="*/ 86678 h 353377"/>
                  <a:gd name="connsiteX11" fmla="*/ 0 w 355282"/>
                  <a:gd name="connsiteY11" fmla="*/ 124778 h 353377"/>
                  <a:gd name="connsiteX12" fmla="*/ 19050 w 355282"/>
                  <a:gd name="connsiteY12" fmla="*/ 143828 h 353377"/>
                  <a:gd name="connsiteX13" fmla="*/ 55245 w 355282"/>
                  <a:gd name="connsiteY13" fmla="*/ 143828 h 353377"/>
                  <a:gd name="connsiteX14" fmla="*/ 63818 w 355282"/>
                  <a:gd name="connsiteY14" fmla="*/ 169545 h 353377"/>
                  <a:gd name="connsiteX15" fmla="*/ 64770 w 355282"/>
                  <a:gd name="connsiteY15" fmla="*/ 170498 h 353377"/>
                  <a:gd name="connsiteX16" fmla="*/ 69533 w 355282"/>
                  <a:gd name="connsiteY16" fmla="*/ 180975 h 353377"/>
                  <a:gd name="connsiteX17" fmla="*/ 70485 w 355282"/>
                  <a:gd name="connsiteY17" fmla="*/ 182880 h 353377"/>
                  <a:gd name="connsiteX18" fmla="*/ 77153 w 355282"/>
                  <a:gd name="connsiteY18" fmla="*/ 195263 h 353377"/>
                  <a:gd name="connsiteX19" fmla="*/ 53340 w 355282"/>
                  <a:gd name="connsiteY19" fmla="*/ 219075 h 353377"/>
                  <a:gd name="connsiteX20" fmla="*/ 53340 w 355282"/>
                  <a:gd name="connsiteY20" fmla="*/ 250508 h 353377"/>
                  <a:gd name="connsiteX21" fmla="*/ 102870 w 355282"/>
                  <a:gd name="connsiteY21" fmla="*/ 300038 h 353377"/>
                  <a:gd name="connsiteX22" fmla="*/ 134303 w 355282"/>
                  <a:gd name="connsiteY22" fmla="*/ 300038 h 353377"/>
                  <a:gd name="connsiteX23" fmla="*/ 158115 w 355282"/>
                  <a:gd name="connsiteY23" fmla="*/ 276225 h 353377"/>
                  <a:gd name="connsiteX24" fmla="*/ 170498 w 355282"/>
                  <a:gd name="connsiteY24" fmla="*/ 282893 h 353377"/>
                  <a:gd name="connsiteX25" fmla="*/ 172403 w 355282"/>
                  <a:gd name="connsiteY25" fmla="*/ 283845 h 353377"/>
                  <a:gd name="connsiteX26" fmla="*/ 182880 w 355282"/>
                  <a:gd name="connsiteY26" fmla="*/ 288608 h 353377"/>
                  <a:gd name="connsiteX27" fmla="*/ 183833 w 355282"/>
                  <a:gd name="connsiteY27" fmla="*/ 289560 h 353377"/>
                  <a:gd name="connsiteX28" fmla="*/ 209550 w 355282"/>
                  <a:gd name="connsiteY28" fmla="*/ 298133 h 353377"/>
                  <a:gd name="connsiteX29" fmla="*/ 209550 w 355282"/>
                  <a:gd name="connsiteY29" fmla="*/ 332423 h 353377"/>
                  <a:gd name="connsiteX30" fmla="*/ 230505 w 355282"/>
                  <a:gd name="connsiteY30" fmla="*/ 353378 h 353377"/>
                  <a:gd name="connsiteX31" fmla="*/ 266700 w 355282"/>
                  <a:gd name="connsiteY31" fmla="*/ 353378 h 353377"/>
                  <a:gd name="connsiteX32" fmla="*/ 302895 w 355282"/>
                  <a:gd name="connsiteY32" fmla="*/ 353378 h 353377"/>
                  <a:gd name="connsiteX33" fmla="*/ 323850 w 355282"/>
                  <a:gd name="connsiteY33" fmla="*/ 332423 h 353377"/>
                  <a:gd name="connsiteX34" fmla="*/ 323850 w 355282"/>
                  <a:gd name="connsiteY34" fmla="*/ 298133 h 353377"/>
                  <a:gd name="connsiteX35" fmla="*/ 349568 w 355282"/>
                  <a:gd name="connsiteY35" fmla="*/ 289560 h 353377"/>
                  <a:gd name="connsiteX36" fmla="*/ 350520 w 355282"/>
                  <a:gd name="connsiteY36" fmla="*/ 288608 h 353377"/>
                  <a:gd name="connsiteX37" fmla="*/ 355283 w 355282"/>
                  <a:gd name="connsiteY37" fmla="*/ 286703 h 353377"/>
                  <a:gd name="connsiteX38" fmla="*/ 352425 w 355282"/>
                  <a:gd name="connsiteY38" fmla="*/ 286703 h 353377"/>
                  <a:gd name="connsiteX39" fmla="*/ 292418 w 355282"/>
                  <a:gd name="connsiteY39" fmla="*/ 226695 h 35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55282" h="353377">
                    <a:moveTo>
                      <a:pt x="292418" y="226695"/>
                    </a:moveTo>
                    <a:cubicBezTo>
                      <a:pt x="283845" y="228600"/>
                      <a:pt x="275273" y="229553"/>
                      <a:pt x="266700" y="229553"/>
                    </a:cubicBezTo>
                    <a:cubicBezTo>
                      <a:pt x="187643" y="229553"/>
                      <a:pt x="123825" y="165735"/>
                      <a:pt x="123825" y="86678"/>
                    </a:cubicBezTo>
                    <a:cubicBezTo>
                      <a:pt x="123825" y="78105"/>
                      <a:pt x="124778" y="69533"/>
                      <a:pt x="126682" y="60960"/>
                    </a:cubicBezTo>
                    <a:lnTo>
                      <a:pt x="65723" y="0"/>
                    </a:lnTo>
                    <a:cubicBezTo>
                      <a:pt x="65723" y="953"/>
                      <a:pt x="64770" y="1905"/>
                      <a:pt x="64770" y="2858"/>
                    </a:cubicBezTo>
                    <a:cubicBezTo>
                      <a:pt x="64770" y="2858"/>
                      <a:pt x="64770" y="3810"/>
                      <a:pt x="63818" y="3810"/>
                    </a:cubicBezTo>
                    <a:cubicBezTo>
                      <a:pt x="60008" y="12383"/>
                      <a:pt x="57150" y="20955"/>
                      <a:pt x="55245" y="29528"/>
                    </a:cubicBezTo>
                    <a:lnTo>
                      <a:pt x="19050" y="29528"/>
                    </a:lnTo>
                    <a:cubicBezTo>
                      <a:pt x="8573" y="29528"/>
                      <a:pt x="0" y="38100"/>
                      <a:pt x="0" y="48578"/>
                    </a:cubicBezTo>
                    <a:lnTo>
                      <a:pt x="0" y="86678"/>
                    </a:lnTo>
                    <a:lnTo>
                      <a:pt x="0" y="124778"/>
                    </a:lnTo>
                    <a:cubicBezTo>
                      <a:pt x="0" y="135255"/>
                      <a:pt x="8573" y="143828"/>
                      <a:pt x="19050" y="143828"/>
                    </a:cubicBezTo>
                    <a:lnTo>
                      <a:pt x="55245" y="143828"/>
                    </a:lnTo>
                    <a:cubicBezTo>
                      <a:pt x="57150" y="152400"/>
                      <a:pt x="60960" y="160973"/>
                      <a:pt x="63818" y="169545"/>
                    </a:cubicBezTo>
                    <a:cubicBezTo>
                      <a:pt x="63818" y="169545"/>
                      <a:pt x="63818" y="170498"/>
                      <a:pt x="64770" y="170498"/>
                    </a:cubicBezTo>
                    <a:cubicBezTo>
                      <a:pt x="66675" y="174308"/>
                      <a:pt x="67628" y="178117"/>
                      <a:pt x="69533" y="180975"/>
                    </a:cubicBezTo>
                    <a:cubicBezTo>
                      <a:pt x="69533" y="181928"/>
                      <a:pt x="70485" y="181928"/>
                      <a:pt x="70485" y="182880"/>
                    </a:cubicBezTo>
                    <a:cubicBezTo>
                      <a:pt x="72390" y="186690"/>
                      <a:pt x="74295" y="191453"/>
                      <a:pt x="77153" y="195263"/>
                    </a:cubicBezTo>
                    <a:lnTo>
                      <a:pt x="53340" y="219075"/>
                    </a:lnTo>
                    <a:cubicBezTo>
                      <a:pt x="44768" y="227648"/>
                      <a:pt x="44768" y="241935"/>
                      <a:pt x="53340" y="250508"/>
                    </a:cubicBezTo>
                    <a:lnTo>
                      <a:pt x="102870" y="300038"/>
                    </a:lnTo>
                    <a:cubicBezTo>
                      <a:pt x="111443" y="308610"/>
                      <a:pt x="125730" y="308610"/>
                      <a:pt x="134303" y="300038"/>
                    </a:cubicBezTo>
                    <a:lnTo>
                      <a:pt x="158115" y="276225"/>
                    </a:lnTo>
                    <a:cubicBezTo>
                      <a:pt x="161925" y="278130"/>
                      <a:pt x="166688" y="280988"/>
                      <a:pt x="170498" y="282893"/>
                    </a:cubicBezTo>
                    <a:cubicBezTo>
                      <a:pt x="171450" y="282893"/>
                      <a:pt x="171450" y="283845"/>
                      <a:pt x="172403" y="283845"/>
                    </a:cubicBezTo>
                    <a:cubicBezTo>
                      <a:pt x="176213" y="285750"/>
                      <a:pt x="179070" y="287655"/>
                      <a:pt x="182880" y="288608"/>
                    </a:cubicBezTo>
                    <a:cubicBezTo>
                      <a:pt x="182880" y="288608"/>
                      <a:pt x="183833" y="288608"/>
                      <a:pt x="183833" y="289560"/>
                    </a:cubicBezTo>
                    <a:cubicBezTo>
                      <a:pt x="192405" y="293370"/>
                      <a:pt x="200978" y="296228"/>
                      <a:pt x="209550" y="298133"/>
                    </a:cubicBezTo>
                    <a:lnTo>
                      <a:pt x="209550" y="332423"/>
                    </a:lnTo>
                    <a:cubicBezTo>
                      <a:pt x="209550" y="343853"/>
                      <a:pt x="219075" y="353378"/>
                      <a:pt x="230505" y="353378"/>
                    </a:cubicBezTo>
                    <a:lnTo>
                      <a:pt x="266700" y="353378"/>
                    </a:lnTo>
                    <a:lnTo>
                      <a:pt x="302895" y="353378"/>
                    </a:lnTo>
                    <a:cubicBezTo>
                      <a:pt x="314325" y="353378"/>
                      <a:pt x="323850" y="343853"/>
                      <a:pt x="323850" y="332423"/>
                    </a:cubicBezTo>
                    <a:lnTo>
                      <a:pt x="323850" y="298133"/>
                    </a:lnTo>
                    <a:cubicBezTo>
                      <a:pt x="332423" y="296228"/>
                      <a:pt x="340995" y="292418"/>
                      <a:pt x="349568" y="289560"/>
                    </a:cubicBezTo>
                    <a:cubicBezTo>
                      <a:pt x="349568" y="289560"/>
                      <a:pt x="350520" y="289560"/>
                      <a:pt x="350520" y="288608"/>
                    </a:cubicBezTo>
                    <a:cubicBezTo>
                      <a:pt x="352425" y="287655"/>
                      <a:pt x="354330" y="286703"/>
                      <a:pt x="355283" y="286703"/>
                    </a:cubicBezTo>
                    <a:lnTo>
                      <a:pt x="352425" y="286703"/>
                    </a:lnTo>
                    <a:lnTo>
                      <a:pt x="292418" y="22669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5" name="Graphic 24">
              <a:extLst>
                <a:ext uri="{FF2B5EF4-FFF2-40B4-BE49-F238E27FC236}">
                  <a16:creationId xmlns:a16="http://schemas.microsoft.com/office/drawing/2014/main" id="{BCB7A04D-813F-4210-97A5-78A04C7E7775}"/>
                </a:ext>
              </a:extLst>
            </p:cNvPr>
            <p:cNvGrpSpPr/>
            <p:nvPr/>
          </p:nvGrpSpPr>
          <p:grpSpPr>
            <a:xfrm>
              <a:off x="7508985" y="5098898"/>
              <a:ext cx="549981" cy="551497"/>
              <a:chOff x="7056311" y="4765675"/>
              <a:chExt cx="549981" cy="551497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A3415D6-204C-4AC1-90B0-9A8DA9325763}"/>
                  </a:ext>
                </a:extLst>
              </p:cNvPr>
              <p:cNvSpPr/>
              <p:nvPr/>
            </p:nvSpPr>
            <p:spPr>
              <a:xfrm>
                <a:off x="7056311" y="4765675"/>
                <a:ext cx="549981" cy="551497"/>
              </a:xfrm>
              <a:custGeom>
                <a:avLst/>
                <a:gdLst>
                  <a:gd name="connsiteX0" fmla="*/ 523875 w 549981"/>
                  <a:gd name="connsiteY0" fmla="*/ 209550 h 551497"/>
                  <a:gd name="connsiteX1" fmla="*/ 495300 w 549981"/>
                  <a:gd name="connsiteY1" fmla="*/ 209550 h 551497"/>
                  <a:gd name="connsiteX2" fmla="*/ 488633 w 549981"/>
                  <a:gd name="connsiteY2" fmla="*/ 189548 h 551497"/>
                  <a:gd name="connsiteX3" fmla="*/ 488633 w 549981"/>
                  <a:gd name="connsiteY3" fmla="*/ 188595 h 551497"/>
                  <a:gd name="connsiteX4" fmla="*/ 482918 w 549981"/>
                  <a:gd name="connsiteY4" fmla="*/ 177165 h 551497"/>
                  <a:gd name="connsiteX5" fmla="*/ 481965 w 549981"/>
                  <a:gd name="connsiteY5" fmla="*/ 175260 h 551497"/>
                  <a:gd name="connsiteX6" fmla="*/ 479108 w 549981"/>
                  <a:gd name="connsiteY6" fmla="*/ 168593 h 551497"/>
                  <a:gd name="connsiteX7" fmla="*/ 497205 w 549981"/>
                  <a:gd name="connsiteY7" fmla="*/ 150495 h 551497"/>
                  <a:gd name="connsiteX8" fmla="*/ 497205 w 549981"/>
                  <a:gd name="connsiteY8" fmla="*/ 105728 h 551497"/>
                  <a:gd name="connsiteX9" fmla="*/ 447675 w 549981"/>
                  <a:gd name="connsiteY9" fmla="*/ 56197 h 551497"/>
                  <a:gd name="connsiteX10" fmla="*/ 402908 w 549981"/>
                  <a:gd name="connsiteY10" fmla="*/ 56197 h 551497"/>
                  <a:gd name="connsiteX11" fmla="*/ 384810 w 549981"/>
                  <a:gd name="connsiteY11" fmla="*/ 74295 h 551497"/>
                  <a:gd name="connsiteX12" fmla="*/ 378143 w 549981"/>
                  <a:gd name="connsiteY12" fmla="*/ 71438 h 551497"/>
                  <a:gd name="connsiteX13" fmla="*/ 376238 w 549981"/>
                  <a:gd name="connsiteY13" fmla="*/ 70485 h 551497"/>
                  <a:gd name="connsiteX14" fmla="*/ 364808 w 549981"/>
                  <a:gd name="connsiteY14" fmla="*/ 65723 h 551497"/>
                  <a:gd name="connsiteX15" fmla="*/ 363855 w 549981"/>
                  <a:gd name="connsiteY15" fmla="*/ 64770 h 551497"/>
                  <a:gd name="connsiteX16" fmla="*/ 342900 w 549981"/>
                  <a:gd name="connsiteY16" fmla="*/ 57150 h 551497"/>
                  <a:gd name="connsiteX17" fmla="*/ 342900 w 549981"/>
                  <a:gd name="connsiteY17" fmla="*/ 30480 h 551497"/>
                  <a:gd name="connsiteX18" fmla="*/ 312420 w 549981"/>
                  <a:gd name="connsiteY18" fmla="*/ 0 h 551497"/>
                  <a:gd name="connsiteX19" fmla="*/ 240983 w 549981"/>
                  <a:gd name="connsiteY19" fmla="*/ 0 h 551497"/>
                  <a:gd name="connsiteX20" fmla="*/ 209550 w 549981"/>
                  <a:gd name="connsiteY20" fmla="*/ 30480 h 551497"/>
                  <a:gd name="connsiteX21" fmla="*/ 209550 w 549981"/>
                  <a:gd name="connsiteY21" fmla="*/ 57150 h 551497"/>
                  <a:gd name="connsiteX22" fmla="*/ 189548 w 549981"/>
                  <a:gd name="connsiteY22" fmla="*/ 63818 h 551497"/>
                  <a:gd name="connsiteX23" fmla="*/ 188595 w 549981"/>
                  <a:gd name="connsiteY23" fmla="*/ 63818 h 551497"/>
                  <a:gd name="connsiteX24" fmla="*/ 177165 w 549981"/>
                  <a:gd name="connsiteY24" fmla="*/ 69533 h 551497"/>
                  <a:gd name="connsiteX25" fmla="*/ 175260 w 549981"/>
                  <a:gd name="connsiteY25" fmla="*/ 70485 h 551497"/>
                  <a:gd name="connsiteX26" fmla="*/ 168593 w 549981"/>
                  <a:gd name="connsiteY26" fmla="*/ 73343 h 551497"/>
                  <a:gd name="connsiteX27" fmla="*/ 150495 w 549981"/>
                  <a:gd name="connsiteY27" fmla="*/ 55245 h 551497"/>
                  <a:gd name="connsiteX28" fmla="*/ 105728 w 549981"/>
                  <a:gd name="connsiteY28" fmla="*/ 55245 h 551497"/>
                  <a:gd name="connsiteX29" fmla="*/ 56197 w 549981"/>
                  <a:gd name="connsiteY29" fmla="*/ 104775 h 551497"/>
                  <a:gd name="connsiteX30" fmla="*/ 56197 w 549981"/>
                  <a:gd name="connsiteY30" fmla="*/ 149543 h 551497"/>
                  <a:gd name="connsiteX31" fmla="*/ 74295 w 549981"/>
                  <a:gd name="connsiteY31" fmla="*/ 167640 h 551497"/>
                  <a:gd name="connsiteX32" fmla="*/ 71438 w 549981"/>
                  <a:gd name="connsiteY32" fmla="*/ 174308 h 551497"/>
                  <a:gd name="connsiteX33" fmla="*/ 70485 w 549981"/>
                  <a:gd name="connsiteY33" fmla="*/ 176213 h 551497"/>
                  <a:gd name="connsiteX34" fmla="*/ 65723 w 549981"/>
                  <a:gd name="connsiteY34" fmla="*/ 187643 h 551497"/>
                  <a:gd name="connsiteX35" fmla="*/ 64770 w 549981"/>
                  <a:gd name="connsiteY35" fmla="*/ 188595 h 551497"/>
                  <a:gd name="connsiteX36" fmla="*/ 57150 w 549981"/>
                  <a:gd name="connsiteY36" fmla="*/ 209550 h 551497"/>
                  <a:gd name="connsiteX37" fmla="*/ 28575 w 549981"/>
                  <a:gd name="connsiteY37" fmla="*/ 209550 h 551497"/>
                  <a:gd name="connsiteX38" fmla="*/ 0 w 549981"/>
                  <a:gd name="connsiteY38" fmla="*/ 238125 h 551497"/>
                  <a:gd name="connsiteX39" fmla="*/ 0 w 549981"/>
                  <a:gd name="connsiteY39" fmla="*/ 314325 h 551497"/>
                  <a:gd name="connsiteX40" fmla="*/ 28575 w 549981"/>
                  <a:gd name="connsiteY40" fmla="*/ 342900 h 551497"/>
                  <a:gd name="connsiteX41" fmla="*/ 57150 w 549981"/>
                  <a:gd name="connsiteY41" fmla="*/ 342900 h 551497"/>
                  <a:gd name="connsiteX42" fmla="*/ 63818 w 549981"/>
                  <a:gd name="connsiteY42" fmla="*/ 362903 h 551497"/>
                  <a:gd name="connsiteX43" fmla="*/ 63818 w 549981"/>
                  <a:gd name="connsiteY43" fmla="*/ 363855 h 551497"/>
                  <a:gd name="connsiteX44" fmla="*/ 69533 w 549981"/>
                  <a:gd name="connsiteY44" fmla="*/ 375285 h 551497"/>
                  <a:gd name="connsiteX45" fmla="*/ 70485 w 549981"/>
                  <a:gd name="connsiteY45" fmla="*/ 377190 h 551497"/>
                  <a:gd name="connsiteX46" fmla="*/ 73343 w 549981"/>
                  <a:gd name="connsiteY46" fmla="*/ 383858 h 551497"/>
                  <a:gd name="connsiteX47" fmla="*/ 55245 w 549981"/>
                  <a:gd name="connsiteY47" fmla="*/ 401955 h 551497"/>
                  <a:gd name="connsiteX48" fmla="*/ 55245 w 549981"/>
                  <a:gd name="connsiteY48" fmla="*/ 446723 h 551497"/>
                  <a:gd name="connsiteX49" fmla="*/ 104775 w 549981"/>
                  <a:gd name="connsiteY49" fmla="*/ 496253 h 551497"/>
                  <a:gd name="connsiteX50" fmla="*/ 149543 w 549981"/>
                  <a:gd name="connsiteY50" fmla="*/ 496253 h 551497"/>
                  <a:gd name="connsiteX51" fmla="*/ 167640 w 549981"/>
                  <a:gd name="connsiteY51" fmla="*/ 478155 h 551497"/>
                  <a:gd name="connsiteX52" fmla="*/ 174308 w 549981"/>
                  <a:gd name="connsiteY52" fmla="*/ 481013 h 551497"/>
                  <a:gd name="connsiteX53" fmla="*/ 176213 w 549981"/>
                  <a:gd name="connsiteY53" fmla="*/ 481965 h 551497"/>
                  <a:gd name="connsiteX54" fmla="*/ 187643 w 549981"/>
                  <a:gd name="connsiteY54" fmla="*/ 486728 h 551497"/>
                  <a:gd name="connsiteX55" fmla="*/ 188595 w 549981"/>
                  <a:gd name="connsiteY55" fmla="*/ 487680 h 551497"/>
                  <a:gd name="connsiteX56" fmla="*/ 208598 w 549981"/>
                  <a:gd name="connsiteY56" fmla="*/ 494348 h 551497"/>
                  <a:gd name="connsiteX57" fmla="*/ 208598 w 549981"/>
                  <a:gd name="connsiteY57" fmla="*/ 521018 h 551497"/>
                  <a:gd name="connsiteX58" fmla="*/ 239078 w 549981"/>
                  <a:gd name="connsiteY58" fmla="*/ 551498 h 551497"/>
                  <a:gd name="connsiteX59" fmla="*/ 310515 w 549981"/>
                  <a:gd name="connsiteY59" fmla="*/ 551498 h 551497"/>
                  <a:gd name="connsiteX60" fmla="*/ 340995 w 549981"/>
                  <a:gd name="connsiteY60" fmla="*/ 521018 h 551497"/>
                  <a:gd name="connsiteX61" fmla="*/ 340995 w 549981"/>
                  <a:gd name="connsiteY61" fmla="*/ 495300 h 551497"/>
                  <a:gd name="connsiteX62" fmla="*/ 360998 w 549981"/>
                  <a:gd name="connsiteY62" fmla="*/ 488633 h 551497"/>
                  <a:gd name="connsiteX63" fmla="*/ 361950 w 549981"/>
                  <a:gd name="connsiteY63" fmla="*/ 488633 h 551497"/>
                  <a:gd name="connsiteX64" fmla="*/ 373380 w 549981"/>
                  <a:gd name="connsiteY64" fmla="*/ 482918 h 551497"/>
                  <a:gd name="connsiteX65" fmla="*/ 375285 w 549981"/>
                  <a:gd name="connsiteY65" fmla="*/ 481965 h 551497"/>
                  <a:gd name="connsiteX66" fmla="*/ 381953 w 549981"/>
                  <a:gd name="connsiteY66" fmla="*/ 479108 h 551497"/>
                  <a:gd name="connsiteX67" fmla="*/ 400050 w 549981"/>
                  <a:gd name="connsiteY67" fmla="*/ 497205 h 551497"/>
                  <a:gd name="connsiteX68" fmla="*/ 444818 w 549981"/>
                  <a:gd name="connsiteY68" fmla="*/ 497205 h 551497"/>
                  <a:gd name="connsiteX69" fmla="*/ 494348 w 549981"/>
                  <a:gd name="connsiteY69" fmla="*/ 447675 h 551497"/>
                  <a:gd name="connsiteX70" fmla="*/ 494348 w 549981"/>
                  <a:gd name="connsiteY70" fmla="*/ 402908 h 551497"/>
                  <a:gd name="connsiteX71" fmla="*/ 476250 w 549981"/>
                  <a:gd name="connsiteY71" fmla="*/ 384810 h 551497"/>
                  <a:gd name="connsiteX72" fmla="*/ 479108 w 549981"/>
                  <a:gd name="connsiteY72" fmla="*/ 378143 h 551497"/>
                  <a:gd name="connsiteX73" fmla="*/ 480060 w 549981"/>
                  <a:gd name="connsiteY73" fmla="*/ 376238 h 551497"/>
                  <a:gd name="connsiteX74" fmla="*/ 484823 w 549981"/>
                  <a:gd name="connsiteY74" fmla="*/ 364808 h 551497"/>
                  <a:gd name="connsiteX75" fmla="*/ 485775 w 549981"/>
                  <a:gd name="connsiteY75" fmla="*/ 363855 h 551497"/>
                  <a:gd name="connsiteX76" fmla="*/ 492443 w 549981"/>
                  <a:gd name="connsiteY76" fmla="*/ 343853 h 551497"/>
                  <a:gd name="connsiteX77" fmla="*/ 521018 w 549981"/>
                  <a:gd name="connsiteY77" fmla="*/ 343853 h 551497"/>
                  <a:gd name="connsiteX78" fmla="*/ 549593 w 549981"/>
                  <a:gd name="connsiteY78" fmla="*/ 315278 h 551497"/>
                  <a:gd name="connsiteX79" fmla="*/ 549593 w 549981"/>
                  <a:gd name="connsiteY79" fmla="*/ 238125 h 551497"/>
                  <a:gd name="connsiteX80" fmla="*/ 523875 w 549981"/>
                  <a:gd name="connsiteY80" fmla="*/ 209550 h 551497"/>
                  <a:gd name="connsiteX81" fmla="*/ 533400 w 549981"/>
                  <a:gd name="connsiteY81" fmla="*/ 314325 h 551497"/>
                  <a:gd name="connsiteX82" fmla="*/ 523875 w 549981"/>
                  <a:gd name="connsiteY82" fmla="*/ 323850 h 551497"/>
                  <a:gd name="connsiteX83" fmla="*/ 487680 w 549981"/>
                  <a:gd name="connsiteY83" fmla="*/ 323850 h 551497"/>
                  <a:gd name="connsiteX84" fmla="*/ 478155 w 549981"/>
                  <a:gd name="connsiteY84" fmla="*/ 330518 h 551497"/>
                  <a:gd name="connsiteX85" fmla="*/ 469583 w 549981"/>
                  <a:gd name="connsiteY85" fmla="*/ 355283 h 551497"/>
                  <a:gd name="connsiteX86" fmla="*/ 469583 w 549981"/>
                  <a:gd name="connsiteY86" fmla="*/ 356235 h 551497"/>
                  <a:gd name="connsiteX87" fmla="*/ 464820 w 549981"/>
                  <a:gd name="connsiteY87" fmla="*/ 366713 h 551497"/>
                  <a:gd name="connsiteX88" fmla="*/ 463868 w 549981"/>
                  <a:gd name="connsiteY88" fmla="*/ 368618 h 551497"/>
                  <a:gd name="connsiteX89" fmla="*/ 457200 w 549981"/>
                  <a:gd name="connsiteY89" fmla="*/ 380048 h 551497"/>
                  <a:gd name="connsiteX90" fmla="*/ 459105 w 549981"/>
                  <a:gd name="connsiteY90" fmla="*/ 391478 h 551497"/>
                  <a:gd name="connsiteX91" fmla="*/ 482918 w 549981"/>
                  <a:gd name="connsiteY91" fmla="*/ 415290 h 551497"/>
                  <a:gd name="connsiteX92" fmla="*/ 482918 w 549981"/>
                  <a:gd name="connsiteY92" fmla="*/ 433388 h 551497"/>
                  <a:gd name="connsiteX93" fmla="*/ 433388 w 549981"/>
                  <a:gd name="connsiteY93" fmla="*/ 482918 h 551497"/>
                  <a:gd name="connsiteX94" fmla="*/ 415290 w 549981"/>
                  <a:gd name="connsiteY94" fmla="*/ 482918 h 551497"/>
                  <a:gd name="connsiteX95" fmla="*/ 391478 w 549981"/>
                  <a:gd name="connsiteY95" fmla="*/ 459105 h 551497"/>
                  <a:gd name="connsiteX96" fmla="*/ 380048 w 549981"/>
                  <a:gd name="connsiteY96" fmla="*/ 457200 h 551497"/>
                  <a:gd name="connsiteX97" fmla="*/ 367665 w 549981"/>
                  <a:gd name="connsiteY97" fmla="*/ 463868 h 551497"/>
                  <a:gd name="connsiteX98" fmla="*/ 366713 w 549981"/>
                  <a:gd name="connsiteY98" fmla="*/ 464820 h 551497"/>
                  <a:gd name="connsiteX99" fmla="*/ 356235 w 549981"/>
                  <a:gd name="connsiteY99" fmla="*/ 469583 h 551497"/>
                  <a:gd name="connsiteX100" fmla="*/ 355283 w 549981"/>
                  <a:gd name="connsiteY100" fmla="*/ 469583 h 551497"/>
                  <a:gd name="connsiteX101" fmla="*/ 330518 w 549981"/>
                  <a:gd name="connsiteY101" fmla="*/ 478155 h 551497"/>
                  <a:gd name="connsiteX102" fmla="*/ 323850 w 549981"/>
                  <a:gd name="connsiteY102" fmla="*/ 487680 h 551497"/>
                  <a:gd name="connsiteX103" fmla="*/ 323850 w 549981"/>
                  <a:gd name="connsiteY103" fmla="*/ 521970 h 551497"/>
                  <a:gd name="connsiteX104" fmla="*/ 312420 w 549981"/>
                  <a:gd name="connsiteY104" fmla="*/ 533400 h 551497"/>
                  <a:gd name="connsiteX105" fmla="*/ 240983 w 549981"/>
                  <a:gd name="connsiteY105" fmla="*/ 533400 h 551497"/>
                  <a:gd name="connsiteX106" fmla="*/ 229553 w 549981"/>
                  <a:gd name="connsiteY106" fmla="*/ 521970 h 551497"/>
                  <a:gd name="connsiteX107" fmla="*/ 229553 w 549981"/>
                  <a:gd name="connsiteY107" fmla="*/ 487680 h 551497"/>
                  <a:gd name="connsiteX108" fmla="*/ 222885 w 549981"/>
                  <a:gd name="connsiteY108" fmla="*/ 478155 h 551497"/>
                  <a:gd name="connsiteX109" fmla="*/ 198120 w 549981"/>
                  <a:gd name="connsiteY109" fmla="*/ 469583 h 551497"/>
                  <a:gd name="connsiteX110" fmla="*/ 197168 w 549981"/>
                  <a:gd name="connsiteY110" fmla="*/ 469583 h 551497"/>
                  <a:gd name="connsiteX111" fmla="*/ 186690 w 549981"/>
                  <a:gd name="connsiteY111" fmla="*/ 464820 h 551497"/>
                  <a:gd name="connsiteX112" fmla="*/ 184785 w 549981"/>
                  <a:gd name="connsiteY112" fmla="*/ 463868 h 551497"/>
                  <a:gd name="connsiteX113" fmla="*/ 173355 w 549981"/>
                  <a:gd name="connsiteY113" fmla="*/ 457200 h 551497"/>
                  <a:gd name="connsiteX114" fmla="*/ 168593 w 549981"/>
                  <a:gd name="connsiteY114" fmla="*/ 456248 h 551497"/>
                  <a:gd name="connsiteX115" fmla="*/ 161925 w 549981"/>
                  <a:gd name="connsiteY115" fmla="*/ 459105 h 551497"/>
                  <a:gd name="connsiteX116" fmla="*/ 138113 w 549981"/>
                  <a:gd name="connsiteY116" fmla="*/ 482918 h 551497"/>
                  <a:gd name="connsiteX117" fmla="*/ 120015 w 549981"/>
                  <a:gd name="connsiteY117" fmla="*/ 482918 h 551497"/>
                  <a:gd name="connsiteX118" fmla="*/ 70485 w 549981"/>
                  <a:gd name="connsiteY118" fmla="*/ 433388 h 551497"/>
                  <a:gd name="connsiteX119" fmla="*/ 70485 w 549981"/>
                  <a:gd name="connsiteY119" fmla="*/ 415290 h 551497"/>
                  <a:gd name="connsiteX120" fmla="*/ 94298 w 549981"/>
                  <a:gd name="connsiteY120" fmla="*/ 391478 h 551497"/>
                  <a:gd name="connsiteX121" fmla="*/ 96203 w 549981"/>
                  <a:gd name="connsiteY121" fmla="*/ 380048 h 551497"/>
                  <a:gd name="connsiteX122" fmla="*/ 89535 w 549981"/>
                  <a:gd name="connsiteY122" fmla="*/ 367665 h 551497"/>
                  <a:gd name="connsiteX123" fmla="*/ 88583 w 549981"/>
                  <a:gd name="connsiteY123" fmla="*/ 366713 h 551497"/>
                  <a:gd name="connsiteX124" fmla="*/ 83820 w 549981"/>
                  <a:gd name="connsiteY124" fmla="*/ 356235 h 551497"/>
                  <a:gd name="connsiteX125" fmla="*/ 83820 w 549981"/>
                  <a:gd name="connsiteY125" fmla="*/ 355283 h 551497"/>
                  <a:gd name="connsiteX126" fmla="*/ 75248 w 549981"/>
                  <a:gd name="connsiteY126" fmla="*/ 330518 h 551497"/>
                  <a:gd name="connsiteX127" fmla="*/ 65723 w 549981"/>
                  <a:gd name="connsiteY127" fmla="*/ 323850 h 551497"/>
                  <a:gd name="connsiteX128" fmla="*/ 28575 w 549981"/>
                  <a:gd name="connsiteY128" fmla="*/ 323850 h 551497"/>
                  <a:gd name="connsiteX129" fmla="*/ 19050 w 549981"/>
                  <a:gd name="connsiteY129" fmla="*/ 314325 h 551497"/>
                  <a:gd name="connsiteX130" fmla="*/ 19050 w 549981"/>
                  <a:gd name="connsiteY130" fmla="*/ 238125 h 551497"/>
                  <a:gd name="connsiteX131" fmla="*/ 28575 w 549981"/>
                  <a:gd name="connsiteY131" fmla="*/ 228600 h 551497"/>
                  <a:gd name="connsiteX132" fmla="*/ 64770 w 549981"/>
                  <a:gd name="connsiteY132" fmla="*/ 228600 h 551497"/>
                  <a:gd name="connsiteX133" fmla="*/ 74295 w 549981"/>
                  <a:gd name="connsiteY133" fmla="*/ 221933 h 551497"/>
                  <a:gd name="connsiteX134" fmla="*/ 82868 w 549981"/>
                  <a:gd name="connsiteY134" fmla="*/ 197168 h 551497"/>
                  <a:gd name="connsiteX135" fmla="*/ 82868 w 549981"/>
                  <a:gd name="connsiteY135" fmla="*/ 196215 h 551497"/>
                  <a:gd name="connsiteX136" fmla="*/ 87630 w 549981"/>
                  <a:gd name="connsiteY136" fmla="*/ 185738 h 551497"/>
                  <a:gd name="connsiteX137" fmla="*/ 88583 w 549981"/>
                  <a:gd name="connsiteY137" fmla="*/ 183833 h 551497"/>
                  <a:gd name="connsiteX138" fmla="*/ 95250 w 549981"/>
                  <a:gd name="connsiteY138" fmla="*/ 172403 h 551497"/>
                  <a:gd name="connsiteX139" fmla="*/ 93345 w 549981"/>
                  <a:gd name="connsiteY139" fmla="*/ 160973 h 551497"/>
                  <a:gd name="connsiteX140" fmla="*/ 69533 w 549981"/>
                  <a:gd name="connsiteY140" fmla="*/ 137160 h 551497"/>
                  <a:gd name="connsiteX141" fmla="*/ 69533 w 549981"/>
                  <a:gd name="connsiteY141" fmla="*/ 119063 h 551497"/>
                  <a:gd name="connsiteX142" fmla="*/ 119063 w 549981"/>
                  <a:gd name="connsiteY142" fmla="*/ 69533 h 551497"/>
                  <a:gd name="connsiteX143" fmla="*/ 137160 w 549981"/>
                  <a:gd name="connsiteY143" fmla="*/ 69533 h 551497"/>
                  <a:gd name="connsiteX144" fmla="*/ 160973 w 549981"/>
                  <a:gd name="connsiteY144" fmla="*/ 93345 h 551497"/>
                  <a:gd name="connsiteX145" fmla="*/ 172403 w 549981"/>
                  <a:gd name="connsiteY145" fmla="*/ 95250 h 551497"/>
                  <a:gd name="connsiteX146" fmla="*/ 184785 w 549981"/>
                  <a:gd name="connsiteY146" fmla="*/ 88583 h 551497"/>
                  <a:gd name="connsiteX147" fmla="*/ 185738 w 549981"/>
                  <a:gd name="connsiteY147" fmla="*/ 87630 h 551497"/>
                  <a:gd name="connsiteX148" fmla="*/ 196215 w 549981"/>
                  <a:gd name="connsiteY148" fmla="*/ 82868 h 551497"/>
                  <a:gd name="connsiteX149" fmla="*/ 197168 w 549981"/>
                  <a:gd name="connsiteY149" fmla="*/ 82868 h 551497"/>
                  <a:gd name="connsiteX150" fmla="*/ 221933 w 549981"/>
                  <a:gd name="connsiteY150" fmla="*/ 74295 h 551497"/>
                  <a:gd name="connsiteX151" fmla="*/ 228600 w 549981"/>
                  <a:gd name="connsiteY151" fmla="*/ 64770 h 551497"/>
                  <a:gd name="connsiteX152" fmla="*/ 228600 w 549981"/>
                  <a:gd name="connsiteY152" fmla="*/ 30480 h 551497"/>
                  <a:gd name="connsiteX153" fmla="*/ 240030 w 549981"/>
                  <a:gd name="connsiteY153" fmla="*/ 19050 h 551497"/>
                  <a:gd name="connsiteX154" fmla="*/ 311468 w 549981"/>
                  <a:gd name="connsiteY154" fmla="*/ 19050 h 551497"/>
                  <a:gd name="connsiteX155" fmla="*/ 323850 w 549981"/>
                  <a:gd name="connsiteY155" fmla="*/ 30480 h 551497"/>
                  <a:gd name="connsiteX156" fmla="*/ 323850 w 549981"/>
                  <a:gd name="connsiteY156" fmla="*/ 64770 h 551497"/>
                  <a:gd name="connsiteX157" fmla="*/ 330518 w 549981"/>
                  <a:gd name="connsiteY157" fmla="*/ 74295 h 551497"/>
                  <a:gd name="connsiteX158" fmla="*/ 355283 w 549981"/>
                  <a:gd name="connsiteY158" fmla="*/ 82868 h 551497"/>
                  <a:gd name="connsiteX159" fmla="*/ 356235 w 549981"/>
                  <a:gd name="connsiteY159" fmla="*/ 82868 h 551497"/>
                  <a:gd name="connsiteX160" fmla="*/ 366713 w 549981"/>
                  <a:gd name="connsiteY160" fmla="*/ 87630 h 551497"/>
                  <a:gd name="connsiteX161" fmla="*/ 368618 w 549981"/>
                  <a:gd name="connsiteY161" fmla="*/ 88583 h 551497"/>
                  <a:gd name="connsiteX162" fmla="*/ 380048 w 549981"/>
                  <a:gd name="connsiteY162" fmla="*/ 95250 h 551497"/>
                  <a:gd name="connsiteX163" fmla="*/ 391478 w 549981"/>
                  <a:gd name="connsiteY163" fmla="*/ 93345 h 551497"/>
                  <a:gd name="connsiteX164" fmla="*/ 415290 w 549981"/>
                  <a:gd name="connsiteY164" fmla="*/ 69533 h 551497"/>
                  <a:gd name="connsiteX165" fmla="*/ 433388 w 549981"/>
                  <a:gd name="connsiteY165" fmla="*/ 69533 h 551497"/>
                  <a:gd name="connsiteX166" fmla="*/ 482918 w 549981"/>
                  <a:gd name="connsiteY166" fmla="*/ 119063 h 551497"/>
                  <a:gd name="connsiteX167" fmla="*/ 482918 w 549981"/>
                  <a:gd name="connsiteY167" fmla="*/ 137160 h 551497"/>
                  <a:gd name="connsiteX168" fmla="*/ 459105 w 549981"/>
                  <a:gd name="connsiteY168" fmla="*/ 160973 h 551497"/>
                  <a:gd name="connsiteX169" fmla="*/ 457200 w 549981"/>
                  <a:gd name="connsiteY169" fmla="*/ 172403 h 551497"/>
                  <a:gd name="connsiteX170" fmla="*/ 463868 w 549981"/>
                  <a:gd name="connsiteY170" fmla="*/ 184785 h 551497"/>
                  <a:gd name="connsiteX171" fmla="*/ 464820 w 549981"/>
                  <a:gd name="connsiteY171" fmla="*/ 185738 h 551497"/>
                  <a:gd name="connsiteX172" fmla="*/ 469583 w 549981"/>
                  <a:gd name="connsiteY172" fmla="*/ 196215 h 551497"/>
                  <a:gd name="connsiteX173" fmla="*/ 469583 w 549981"/>
                  <a:gd name="connsiteY173" fmla="*/ 197168 h 551497"/>
                  <a:gd name="connsiteX174" fmla="*/ 478155 w 549981"/>
                  <a:gd name="connsiteY174" fmla="*/ 221933 h 551497"/>
                  <a:gd name="connsiteX175" fmla="*/ 487680 w 549981"/>
                  <a:gd name="connsiteY175" fmla="*/ 228600 h 551497"/>
                  <a:gd name="connsiteX176" fmla="*/ 523875 w 549981"/>
                  <a:gd name="connsiteY176" fmla="*/ 228600 h 551497"/>
                  <a:gd name="connsiteX177" fmla="*/ 533400 w 549981"/>
                  <a:gd name="connsiteY177" fmla="*/ 238125 h 551497"/>
                  <a:gd name="connsiteX178" fmla="*/ 533400 w 549981"/>
                  <a:gd name="connsiteY178" fmla="*/ 314325 h 551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549981" h="551497">
                    <a:moveTo>
                      <a:pt x="523875" y="209550"/>
                    </a:moveTo>
                    <a:lnTo>
                      <a:pt x="495300" y="209550"/>
                    </a:lnTo>
                    <a:cubicBezTo>
                      <a:pt x="493395" y="202883"/>
                      <a:pt x="490538" y="196215"/>
                      <a:pt x="488633" y="189548"/>
                    </a:cubicBezTo>
                    <a:cubicBezTo>
                      <a:pt x="488633" y="189548"/>
                      <a:pt x="488633" y="188595"/>
                      <a:pt x="488633" y="188595"/>
                    </a:cubicBezTo>
                    <a:cubicBezTo>
                      <a:pt x="486728" y="184785"/>
                      <a:pt x="485775" y="180975"/>
                      <a:pt x="482918" y="177165"/>
                    </a:cubicBezTo>
                    <a:lnTo>
                      <a:pt x="481965" y="175260"/>
                    </a:lnTo>
                    <a:cubicBezTo>
                      <a:pt x="481013" y="173355"/>
                      <a:pt x="480060" y="170498"/>
                      <a:pt x="479108" y="168593"/>
                    </a:cubicBezTo>
                    <a:lnTo>
                      <a:pt x="497205" y="150495"/>
                    </a:lnTo>
                    <a:cubicBezTo>
                      <a:pt x="509588" y="138113"/>
                      <a:pt x="509588" y="118110"/>
                      <a:pt x="497205" y="105728"/>
                    </a:cubicBezTo>
                    <a:lnTo>
                      <a:pt x="447675" y="56197"/>
                    </a:lnTo>
                    <a:cubicBezTo>
                      <a:pt x="435293" y="43815"/>
                      <a:pt x="415290" y="43815"/>
                      <a:pt x="402908" y="56197"/>
                    </a:cubicBezTo>
                    <a:lnTo>
                      <a:pt x="384810" y="74295"/>
                    </a:lnTo>
                    <a:cubicBezTo>
                      <a:pt x="382905" y="73343"/>
                      <a:pt x="381000" y="72390"/>
                      <a:pt x="378143" y="71438"/>
                    </a:cubicBezTo>
                    <a:lnTo>
                      <a:pt x="376238" y="70485"/>
                    </a:lnTo>
                    <a:cubicBezTo>
                      <a:pt x="372428" y="68580"/>
                      <a:pt x="368618" y="66675"/>
                      <a:pt x="364808" y="65723"/>
                    </a:cubicBezTo>
                    <a:lnTo>
                      <a:pt x="363855" y="64770"/>
                    </a:lnTo>
                    <a:cubicBezTo>
                      <a:pt x="356235" y="61913"/>
                      <a:pt x="349568" y="60008"/>
                      <a:pt x="342900" y="57150"/>
                    </a:cubicBezTo>
                    <a:lnTo>
                      <a:pt x="342900" y="30480"/>
                    </a:lnTo>
                    <a:cubicBezTo>
                      <a:pt x="342900" y="14288"/>
                      <a:pt x="328613" y="0"/>
                      <a:pt x="312420" y="0"/>
                    </a:cubicBezTo>
                    <a:lnTo>
                      <a:pt x="240983" y="0"/>
                    </a:lnTo>
                    <a:cubicBezTo>
                      <a:pt x="223838" y="0"/>
                      <a:pt x="209550" y="14288"/>
                      <a:pt x="209550" y="30480"/>
                    </a:cubicBezTo>
                    <a:lnTo>
                      <a:pt x="209550" y="57150"/>
                    </a:lnTo>
                    <a:cubicBezTo>
                      <a:pt x="202883" y="59055"/>
                      <a:pt x="196215" y="61913"/>
                      <a:pt x="189548" y="63818"/>
                    </a:cubicBezTo>
                    <a:cubicBezTo>
                      <a:pt x="189548" y="63818"/>
                      <a:pt x="188595" y="63818"/>
                      <a:pt x="188595" y="63818"/>
                    </a:cubicBezTo>
                    <a:cubicBezTo>
                      <a:pt x="184785" y="65723"/>
                      <a:pt x="180975" y="66675"/>
                      <a:pt x="177165" y="69533"/>
                    </a:cubicBezTo>
                    <a:lnTo>
                      <a:pt x="175260" y="70485"/>
                    </a:lnTo>
                    <a:cubicBezTo>
                      <a:pt x="173355" y="71438"/>
                      <a:pt x="170498" y="72390"/>
                      <a:pt x="168593" y="73343"/>
                    </a:cubicBezTo>
                    <a:lnTo>
                      <a:pt x="150495" y="55245"/>
                    </a:lnTo>
                    <a:cubicBezTo>
                      <a:pt x="138113" y="42863"/>
                      <a:pt x="118110" y="42863"/>
                      <a:pt x="105728" y="55245"/>
                    </a:cubicBezTo>
                    <a:lnTo>
                      <a:pt x="56197" y="104775"/>
                    </a:lnTo>
                    <a:cubicBezTo>
                      <a:pt x="43815" y="117158"/>
                      <a:pt x="43815" y="137160"/>
                      <a:pt x="56197" y="149543"/>
                    </a:cubicBezTo>
                    <a:lnTo>
                      <a:pt x="74295" y="167640"/>
                    </a:lnTo>
                    <a:cubicBezTo>
                      <a:pt x="73343" y="169545"/>
                      <a:pt x="72390" y="171450"/>
                      <a:pt x="71438" y="174308"/>
                    </a:cubicBezTo>
                    <a:lnTo>
                      <a:pt x="70485" y="176213"/>
                    </a:lnTo>
                    <a:cubicBezTo>
                      <a:pt x="68580" y="180023"/>
                      <a:pt x="66675" y="183833"/>
                      <a:pt x="65723" y="187643"/>
                    </a:cubicBezTo>
                    <a:lnTo>
                      <a:pt x="64770" y="188595"/>
                    </a:lnTo>
                    <a:cubicBezTo>
                      <a:pt x="61913" y="196215"/>
                      <a:pt x="60008" y="202883"/>
                      <a:pt x="57150" y="209550"/>
                    </a:cubicBezTo>
                    <a:lnTo>
                      <a:pt x="28575" y="209550"/>
                    </a:lnTo>
                    <a:cubicBezTo>
                      <a:pt x="12383" y="209550"/>
                      <a:pt x="0" y="222885"/>
                      <a:pt x="0" y="238125"/>
                    </a:cubicBezTo>
                    <a:lnTo>
                      <a:pt x="0" y="314325"/>
                    </a:lnTo>
                    <a:cubicBezTo>
                      <a:pt x="0" y="330518"/>
                      <a:pt x="13335" y="342900"/>
                      <a:pt x="28575" y="342900"/>
                    </a:cubicBezTo>
                    <a:lnTo>
                      <a:pt x="57150" y="342900"/>
                    </a:lnTo>
                    <a:cubicBezTo>
                      <a:pt x="59055" y="349568"/>
                      <a:pt x="61913" y="356235"/>
                      <a:pt x="63818" y="362903"/>
                    </a:cubicBezTo>
                    <a:cubicBezTo>
                      <a:pt x="63818" y="362903"/>
                      <a:pt x="63818" y="363855"/>
                      <a:pt x="63818" y="363855"/>
                    </a:cubicBezTo>
                    <a:cubicBezTo>
                      <a:pt x="65723" y="367665"/>
                      <a:pt x="66675" y="371475"/>
                      <a:pt x="69533" y="375285"/>
                    </a:cubicBezTo>
                    <a:lnTo>
                      <a:pt x="70485" y="377190"/>
                    </a:lnTo>
                    <a:cubicBezTo>
                      <a:pt x="71438" y="379095"/>
                      <a:pt x="72390" y="381953"/>
                      <a:pt x="73343" y="383858"/>
                    </a:cubicBezTo>
                    <a:lnTo>
                      <a:pt x="55245" y="401955"/>
                    </a:lnTo>
                    <a:cubicBezTo>
                      <a:pt x="42863" y="414338"/>
                      <a:pt x="42863" y="434340"/>
                      <a:pt x="55245" y="446723"/>
                    </a:cubicBezTo>
                    <a:lnTo>
                      <a:pt x="104775" y="496253"/>
                    </a:lnTo>
                    <a:cubicBezTo>
                      <a:pt x="117158" y="508635"/>
                      <a:pt x="137160" y="508635"/>
                      <a:pt x="149543" y="496253"/>
                    </a:cubicBezTo>
                    <a:lnTo>
                      <a:pt x="167640" y="478155"/>
                    </a:lnTo>
                    <a:cubicBezTo>
                      <a:pt x="169545" y="479108"/>
                      <a:pt x="171450" y="480060"/>
                      <a:pt x="174308" y="481013"/>
                    </a:cubicBezTo>
                    <a:lnTo>
                      <a:pt x="176213" y="481965"/>
                    </a:lnTo>
                    <a:cubicBezTo>
                      <a:pt x="180023" y="483870"/>
                      <a:pt x="183833" y="485775"/>
                      <a:pt x="187643" y="486728"/>
                    </a:cubicBezTo>
                    <a:lnTo>
                      <a:pt x="188595" y="487680"/>
                    </a:lnTo>
                    <a:cubicBezTo>
                      <a:pt x="195263" y="490538"/>
                      <a:pt x="201930" y="492443"/>
                      <a:pt x="208598" y="494348"/>
                    </a:cubicBezTo>
                    <a:lnTo>
                      <a:pt x="208598" y="521018"/>
                    </a:lnTo>
                    <a:cubicBezTo>
                      <a:pt x="208598" y="538163"/>
                      <a:pt x="222885" y="551498"/>
                      <a:pt x="239078" y="551498"/>
                    </a:cubicBezTo>
                    <a:lnTo>
                      <a:pt x="310515" y="551498"/>
                    </a:lnTo>
                    <a:cubicBezTo>
                      <a:pt x="327660" y="551498"/>
                      <a:pt x="340995" y="537210"/>
                      <a:pt x="340995" y="521018"/>
                    </a:cubicBezTo>
                    <a:lnTo>
                      <a:pt x="340995" y="495300"/>
                    </a:lnTo>
                    <a:cubicBezTo>
                      <a:pt x="347663" y="493395"/>
                      <a:pt x="354330" y="490538"/>
                      <a:pt x="360998" y="488633"/>
                    </a:cubicBezTo>
                    <a:cubicBezTo>
                      <a:pt x="360998" y="488633"/>
                      <a:pt x="361950" y="488633"/>
                      <a:pt x="361950" y="488633"/>
                    </a:cubicBezTo>
                    <a:cubicBezTo>
                      <a:pt x="365760" y="486728"/>
                      <a:pt x="369570" y="485775"/>
                      <a:pt x="373380" y="482918"/>
                    </a:cubicBezTo>
                    <a:lnTo>
                      <a:pt x="375285" y="481965"/>
                    </a:lnTo>
                    <a:cubicBezTo>
                      <a:pt x="377190" y="481013"/>
                      <a:pt x="380048" y="480060"/>
                      <a:pt x="381953" y="479108"/>
                    </a:cubicBezTo>
                    <a:lnTo>
                      <a:pt x="400050" y="497205"/>
                    </a:lnTo>
                    <a:cubicBezTo>
                      <a:pt x="412433" y="509588"/>
                      <a:pt x="432435" y="509588"/>
                      <a:pt x="444818" y="497205"/>
                    </a:cubicBezTo>
                    <a:lnTo>
                      <a:pt x="494348" y="447675"/>
                    </a:lnTo>
                    <a:cubicBezTo>
                      <a:pt x="506730" y="435293"/>
                      <a:pt x="506730" y="415290"/>
                      <a:pt x="494348" y="402908"/>
                    </a:cubicBezTo>
                    <a:lnTo>
                      <a:pt x="476250" y="384810"/>
                    </a:lnTo>
                    <a:cubicBezTo>
                      <a:pt x="477203" y="382905"/>
                      <a:pt x="478155" y="381000"/>
                      <a:pt x="479108" y="378143"/>
                    </a:cubicBezTo>
                    <a:lnTo>
                      <a:pt x="480060" y="376238"/>
                    </a:lnTo>
                    <a:cubicBezTo>
                      <a:pt x="481965" y="372428"/>
                      <a:pt x="483870" y="368618"/>
                      <a:pt x="484823" y="364808"/>
                    </a:cubicBezTo>
                    <a:lnTo>
                      <a:pt x="485775" y="363855"/>
                    </a:lnTo>
                    <a:cubicBezTo>
                      <a:pt x="488633" y="357188"/>
                      <a:pt x="490538" y="350520"/>
                      <a:pt x="492443" y="343853"/>
                    </a:cubicBezTo>
                    <a:lnTo>
                      <a:pt x="521018" y="343853"/>
                    </a:lnTo>
                    <a:cubicBezTo>
                      <a:pt x="537210" y="343853"/>
                      <a:pt x="549593" y="330518"/>
                      <a:pt x="549593" y="315278"/>
                    </a:cubicBezTo>
                    <a:lnTo>
                      <a:pt x="549593" y="238125"/>
                    </a:lnTo>
                    <a:cubicBezTo>
                      <a:pt x="552450" y="222885"/>
                      <a:pt x="539115" y="209550"/>
                      <a:pt x="523875" y="209550"/>
                    </a:cubicBezTo>
                    <a:close/>
                    <a:moveTo>
                      <a:pt x="533400" y="314325"/>
                    </a:moveTo>
                    <a:cubicBezTo>
                      <a:pt x="533400" y="320040"/>
                      <a:pt x="528638" y="323850"/>
                      <a:pt x="523875" y="323850"/>
                    </a:cubicBezTo>
                    <a:lnTo>
                      <a:pt x="487680" y="323850"/>
                    </a:lnTo>
                    <a:cubicBezTo>
                      <a:pt x="482918" y="323850"/>
                      <a:pt x="480060" y="326708"/>
                      <a:pt x="478155" y="330518"/>
                    </a:cubicBezTo>
                    <a:cubicBezTo>
                      <a:pt x="476250" y="339090"/>
                      <a:pt x="473393" y="346710"/>
                      <a:pt x="469583" y="355283"/>
                    </a:cubicBezTo>
                    <a:cubicBezTo>
                      <a:pt x="469583" y="355283"/>
                      <a:pt x="469583" y="356235"/>
                      <a:pt x="469583" y="356235"/>
                    </a:cubicBezTo>
                    <a:cubicBezTo>
                      <a:pt x="467678" y="360045"/>
                      <a:pt x="466725" y="362903"/>
                      <a:pt x="464820" y="366713"/>
                    </a:cubicBezTo>
                    <a:lnTo>
                      <a:pt x="463868" y="368618"/>
                    </a:lnTo>
                    <a:cubicBezTo>
                      <a:pt x="461963" y="372428"/>
                      <a:pt x="460058" y="376238"/>
                      <a:pt x="457200" y="380048"/>
                    </a:cubicBezTo>
                    <a:cubicBezTo>
                      <a:pt x="455295" y="383858"/>
                      <a:pt x="455295" y="388620"/>
                      <a:pt x="459105" y="391478"/>
                    </a:cubicBezTo>
                    <a:lnTo>
                      <a:pt x="482918" y="415290"/>
                    </a:lnTo>
                    <a:cubicBezTo>
                      <a:pt x="487680" y="420053"/>
                      <a:pt x="487680" y="428625"/>
                      <a:pt x="482918" y="433388"/>
                    </a:cubicBezTo>
                    <a:lnTo>
                      <a:pt x="433388" y="482918"/>
                    </a:lnTo>
                    <a:cubicBezTo>
                      <a:pt x="428625" y="487680"/>
                      <a:pt x="420053" y="487680"/>
                      <a:pt x="415290" y="482918"/>
                    </a:cubicBezTo>
                    <a:lnTo>
                      <a:pt x="391478" y="459105"/>
                    </a:lnTo>
                    <a:cubicBezTo>
                      <a:pt x="388620" y="456248"/>
                      <a:pt x="383858" y="455295"/>
                      <a:pt x="380048" y="457200"/>
                    </a:cubicBezTo>
                    <a:cubicBezTo>
                      <a:pt x="376238" y="459105"/>
                      <a:pt x="372428" y="461963"/>
                      <a:pt x="367665" y="463868"/>
                    </a:cubicBezTo>
                    <a:lnTo>
                      <a:pt x="366713" y="464820"/>
                    </a:lnTo>
                    <a:cubicBezTo>
                      <a:pt x="362903" y="466725"/>
                      <a:pt x="360045" y="467678"/>
                      <a:pt x="356235" y="469583"/>
                    </a:cubicBezTo>
                    <a:cubicBezTo>
                      <a:pt x="356235" y="469583"/>
                      <a:pt x="355283" y="469583"/>
                      <a:pt x="355283" y="469583"/>
                    </a:cubicBezTo>
                    <a:cubicBezTo>
                      <a:pt x="347663" y="472440"/>
                      <a:pt x="339090" y="475298"/>
                      <a:pt x="330518" y="478155"/>
                    </a:cubicBezTo>
                    <a:cubicBezTo>
                      <a:pt x="326708" y="479108"/>
                      <a:pt x="323850" y="482918"/>
                      <a:pt x="323850" y="487680"/>
                    </a:cubicBezTo>
                    <a:lnTo>
                      <a:pt x="323850" y="521970"/>
                    </a:lnTo>
                    <a:cubicBezTo>
                      <a:pt x="323850" y="528638"/>
                      <a:pt x="318135" y="533400"/>
                      <a:pt x="312420" y="533400"/>
                    </a:cubicBezTo>
                    <a:lnTo>
                      <a:pt x="240983" y="533400"/>
                    </a:lnTo>
                    <a:cubicBezTo>
                      <a:pt x="234315" y="533400"/>
                      <a:pt x="229553" y="527685"/>
                      <a:pt x="229553" y="521970"/>
                    </a:cubicBezTo>
                    <a:lnTo>
                      <a:pt x="229553" y="487680"/>
                    </a:lnTo>
                    <a:cubicBezTo>
                      <a:pt x="229553" y="482918"/>
                      <a:pt x="226695" y="480060"/>
                      <a:pt x="222885" y="478155"/>
                    </a:cubicBezTo>
                    <a:cubicBezTo>
                      <a:pt x="214313" y="476250"/>
                      <a:pt x="206693" y="473393"/>
                      <a:pt x="198120" y="469583"/>
                    </a:cubicBezTo>
                    <a:cubicBezTo>
                      <a:pt x="198120" y="469583"/>
                      <a:pt x="197168" y="469583"/>
                      <a:pt x="197168" y="469583"/>
                    </a:cubicBezTo>
                    <a:cubicBezTo>
                      <a:pt x="193358" y="467678"/>
                      <a:pt x="190500" y="466725"/>
                      <a:pt x="186690" y="464820"/>
                    </a:cubicBezTo>
                    <a:lnTo>
                      <a:pt x="184785" y="463868"/>
                    </a:lnTo>
                    <a:cubicBezTo>
                      <a:pt x="180975" y="461963"/>
                      <a:pt x="177165" y="460058"/>
                      <a:pt x="173355" y="457200"/>
                    </a:cubicBezTo>
                    <a:cubicBezTo>
                      <a:pt x="171450" y="456248"/>
                      <a:pt x="170498" y="456248"/>
                      <a:pt x="168593" y="456248"/>
                    </a:cubicBezTo>
                    <a:cubicBezTo>
                      <a:pt x="165735" y="456248"/>
                      <a:pt x="163830" y="457200"/>
                      <a:pt x="161925" y="459105"/>
                    </a:cubicBezTo>
                    <a:lnTo>
                      <a:pt x="138113" y="482918"/>
                    </a:lnTo>
                    <a:cubicBezTo>
                      <a:pt x="133350" y="487680"/>
                      <a:pt x="124778" y="487680"/>
                      <a:pt x="120015" y="482918"/>
                    </a:cubicBezTo>
                    <a:lnTo>
                      <a:pt x="70485" y="433388"/>
                    </a:lnTo>
                    <a:cubicBezTo>
                      <a:pt x="65723" y="428625"/>
                      <a:pt x="65723" y="420053"/>
                      <a:pt x="70485" y="415290"/>
                    </a:cubicBezTo>
                    <a:lnTo>
                      <a:pt x="94298" y="391478"/>
                    </a:lnTo>
                    <a:cubicBezTo>
                      <a:pt x="97155" y="388620"/>
                      <a:pt x="98108" y="383858"/>
                      <a:pt x="96203" y="380048"/>
                    </a:cubicBezTo>
                    <a:cubicBezTo>
                      <a:pt x="94298" y="376238"/>
                      <a:pt x="91440" y="372428"/>
                      <a:pt x="89535" y="367665"/>
                    </a:cubicBezTo>
                    <a:lnTo>
                      <a:pt x="88583" y="366713"/>
                    </a:lnTo>
                    <a:cubicBezTo>
                      <a:pt x="86678" y="362903"/>
                      <a:pt x="85725" y="360045"/>
                      <a:pt x="83820" y="356235"/>
                    </a:cubicBezTo>
                    <a:cubicBezTo>
                      <a:pt x="83820" y="356235"/>
                      <a:pt x="83820" y="355283"/>
                      <a:pt x="83820" y="355283"/>
                    </a:cubicBezTo>
                    <a:cubicBezTo>
                      <a:pt x="80963" y="347663"/>
                      <a:pt x="78105" y="339090"/>
                      <a:pt x="75248" y="330518"/>
                    </a:cubicBezTo>
                    <a:cubicBezTo>
                      <a:pt x="74295" y="326708"/>
                      <a:pt x="70485" y="323850"/>
                      <a:pt x="65723" y="323850"/>
                    </a:cubicBezTo>
                    <a:lnTo>
                      <a:pt x="28575" y="323850"/>
                    </a:lnTo>
                    <a:cubicBezTo>
                      <a:pt x="22860" y="323850"/>
                      <a:pt x="19050" y="319088"/>
                      <a:pt x="19050" y="314325"/>
                    </a:cubicBezTo>
                    <a:lnTo>
                      <a:pt x="19050" y="238125"/>
                    </a:lnTo>
                    <a:cubicBezTo>
                      <a:pt x="19050" y="232410"/>
                      <a:pt x="23813" y="228600"/>
                      <a:pt x="28575" y="228600"/>
                    </a:cubicBezTo>
                    <a:lnTo>
                      <a:pt x="64770" y="228600"/>
                    </a:lnTo>
                    <a:cubicBezTo>
                      <a:pt x="69533" y="228600"/>
                      <a:pt x="72390" y="225743"/>
                      <a:pt x="74295" y="221933"/>
                    </a:cubicBezTo>
                    <a:cubicBezTo>
                      <a:pt x="76200" y="213360"/>
                      <a:pt x="79058" y="205740"/>
                      <a:pt x="82868" y="197168"/>
                    </a:cubicBezTo>
                    <a:cubicBezTo>
                      <a:pt x="82868" y="197168"/>
                      <a:pt x="82868" y="196215"/>
                      <a:pt x="82868" y="196215"/>
                    </a:cubicBezTo>
                    <a:cubicBezTo>
                      <a:pt x="84773" y="192405"/>
                      <a:pt x="85725" y="189548"/>
                      <a:pt x="87630" y="185738"/>
                    </a:cubicBezTo>
                    <a:lnTo>
                      <a:pt x="88583" y="183833"/>
                    </a:lnTo>
                    <a:cubicBezTo>
                      <a:pt x="90488" y="180023"/>
                      <a:pt x="92393" y="176213"/>
                      <a:pt x="95250" y="172403"/>
                    </a:cubicBezTo>
                    <a:cubicBezTo>
                      <a:pt x="97155" y="168593"/>
                      <a:pt x="97155" y="163830"/>
                      <a:pt x="93345" y="160973"/>
                    </a:cubicBezTo>
                    <a:lnTo>
                      <a:pt x="69533" y="137160"/>
                    </a:lnTo>
                    <a:cubicBezTo>
                      <a:pt x="64770" y="132398"/>
                      <a:pt x="64770" y="123825"/>
                      <a:pt x="69533" y="119063"/>
                    </a:cubicBezTo>
                    <a:lnTo>
                      <a:pt x="119063" y="69533"/>
                    </a:lnTo>
                    <a:cubicBezTo>
                      <a:pt x="123825" y="64770"/>
                      <a:pt x="132398" y="64770"/>
                      <a:pt x="137160" y="69533"/>
                    </a:cubicBezTo>
                    <a:lnTo>
                      <a:pt x="160973" y="93345"/>
                    </a:lnTo>
                    <a:cubicBezTo>
                      <a:pt x="163830" y="96203"/>
                      <a:pt x="168593" y="97155"/>
                      <a:pt x="172403" y="95250"/>
                    </a:cubicBezTo>
                    <a:cubicBezTo>
                      <a:pt x="176213" y="93345"/>
                      <a:pt x="180023" y="90488"/>
                      <a:pt x="184785" y="88583"/>
                    </a:cubicBezTo>
                    <a:lnTo>
                      <a:pt x="185738" y="87630"/>
                    </a:lnTo>
                    <a:cubicBezTo>
                      <a:pt x="189548" y="85725"/>
                      <a:pt x="192405" y="84773"/>
                      <a:pt x="196215" y="82868"/>
                    </a:cubicBezTo>
                    <a:cubicBezTo>
                      <a:pt x="196215" y="82868"/>
                      <a:pt x="197168" y="82868"/>
                      <a:pt x="197168" y="82868"/>
                    </a:cubicBezTo>
                    <a:cubicBezTo>
                      <a:pt x="204788" y="80010"/>
                      <a:pt x="213360" y="77153"/>
                      <a:pt x="221933" y="74295"/>
                    </a:cubicBezTo>
                    <a:cubicBezTo>
                      <a:pt x="225743" y="73343"/>
                      <a:pt x="228600" y="69533"/>
                      <a:pt x="228600" y="64770"/>
                    </a:cubicBezTo>
                    <a:lnTo>
                      <a:pt x="228600" y="30480"/>
                    </a:lnTo>
                    <a:cubicBezTo>
                      <a:pt x="228600" y="24765"/>
                      <a:pt x="234315" y="19050"/>
                      <a:pt x="240030" y="19050"/>
                    </a:cubicBezTo>
                    <a:lnTo>
                      <a:pt x="311468" y="19050"/>
                    </a:lnTo>
                    <a:cubicBezTo>
                      <a:pt x="318135" y="19050"/>
                      <a:pt x="323850" y="24765"/>
                      <a:pt x="323850" y="30480"/>
                    </a:cubicBezTo>
                    <a:lnTo>
                      <a:pt x="323850" y="64770"/>
                    </a:lnTo>
                    <a:cubicBezTo>
                      <a:pt x="323850" y="69533"/>
                      <a:pt x="326708" y="72390"/>
                      <a:pt x="330518" y="74295"/>
                    </a:cubicBezTo>
                    <a:cubicBezTo>
                      <a:pt x="339090" y="76200"/>
                      <a:pt x="346710" y="79058"/>
                      <a:pt x="355283" y="82868"/>
                    </a:cubicBezTo>
                    <a:cubicBezTo>
                      <a:pt x="355283" y="82868"/>
                      <a:pt x="356235" y="82868"/>
                      <a:pt x="356235" y="82868"/>
                    </a:cubicBezTo>
                    <a:cubicBezTo>
                      <a:pt x="360045" y="84773"/>
                      <a:pt x="362903" y="85725"/>
                      <a:pt x="366713" y="87630"/>
                    </a:cubicBezTo>
                    <a:lnTo>
                      <a:pt x="368618" y="88583"/>
                    </a:lnTo>
                    <a:cubicBezTo>
                      <a:pt x="372428" y="90488"/>
                      <a:pt x="376238" y="92393"/>
                      <a:pt x="380048" y="95250"/>
                    </a:cubicBezTo>
                    <a:cubicBezTo>
                      <a:pt x="383858" y="97155"/>
                      <a:pt x="388620" y="97155"/>
                      <a:pt x="391478" y="93345"/>
                    </a:cubicBezTo>
                    <a:lnTo>
                      <a:pt x="415290" y="69533"/>
                    </a:lnTo>
                    <a:cubicBezTo>
                      <a:pt x="420053" y="64770"/>
                      <a:pt x="428625" y="64770"/>
                      <a:pt x="433388" y="69533"/>
                    </a:cubicBezTo>
                    <a:lnTo>
                      <a:pt x="482918" y="119063"/>
                    </a:lnTo>
                    <a:cubicBezTo>
                      <a:pt x="487680" y="123825"/>
                      <a:pt x="487680" y="132398"/>
                      <a:pt x="482918" y="137160"/>
                    </a:cubicBezTo>
                    <a:lnTo>
                      <a:pt x="459105" y="160973"/>
                    </a:lnTo>
                    <a:cubicBezTo>
                      <a:pt x="456248" y="163830"/>
                      <a:pt x="455295" y="168593"/>
                      <a:pt x="457200" y="172403"/>
                    </a:cubicBezTo>
                    <a:cubicBezTo>
                      <a:pt x="459105" y="176213"/>
                      <a:pt x="461963" y="180023"/>
                      <a:pt x="463868" y="184785"/>
                    </a:cubicBezTo>
                    <a:lnTo>
                      <a:pt x="464820" y="185738"/>
                    </a:lnTo>
                    <a:cubicBezTo>
                      <a:pt x="466725" y="189548"/>
                      <a:pt x="467678" y="192405"/>
                      <a:pt x="469583" y="196215"/>
                    </a:cubicBezTo>
                    <a:cubicBezTo>
                      <a:pt x="469583" y="196215"/>
                      <a:pt x="469583" y="197168"/>
                      <a:pt x="469583" y="197168"/>
                    </a:cubicBezTo>
                    <a:cubicBezTo>
                      <a:pt x="472440" y="204788"/>
                      <a:pt x="475298" y="213360"/>
                      <a:pt x="478155" y="221933"/>
                    </a:cubicBezTo>
                    <a:cubicBezTo>
                      <a:pt x="479108" y="225743"/>
                      <a:pt x="482918" y="228600"/>
                      <a:pt x="487680" y="228600"/>
                    </a:cubicBezTo>
                    <a:lnTo>
                      <a:pt x="523875" y="228600"/>
                    </a:lnTo>
                    <a:cubicBezTo>
                      <a:pt x="529590" y="228600"/>
                      <a:pt x="533400" y="233363"/>
                      <a:pt x="533400" y="238125"/>
                    </a:cubicBezTo>
                    <a:lnTo>
                      <a:pt x="533400" y="3143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78718C9-6CAC-45D1-B409-50DE032D6056}"/>
                  </a:ext>
                </a:extLst>
              </p:cNvPr>
              <p:cNvSpPr/>
              <p:nvPr/>
            </p:nvSpPr>
            <p:spPr>
              <a:xfrm>
                <a:off x="7180136" y="4822825"/>
                <a:ext cx="304800" cy="371475"/>
              </a:xfrm>
              <a:custGeom>
                <a:avLst/>
                <a:gdLst>
                  <a:gd name="connsiteX0" fmla="*/ 279083 w 304800"/>
                  <a:gd name="connsiteY0" fmla="*/ 126682 h 371475"/>
                  <a:gd name="connsiteX1" fmla="*/ 289560 w 304800"/>
                  <a:gd name="connsiteY1" fmla="*/ 116205 h 371475"/>
                  <a:gd name="connsiteX2" fmla="*/ 289560 w 304800"/>
                  <a:gd name="connsiteY2" fmla="*/ 85725 h 371475"/>
                  <a:gd name="connsiteX3" fmla="*/ 279083 w 304800"/>
                  <a:gd name="connsiteY3" fmla="*/ 76200 h 371475"/>
                  <a:gd name="connsiteX4" fmla="*/ 248602 w 304800"/>
                  <a:gd name="connsiteY4" fmla="*/ 76200 h 371475"/>
                  <a:gd name="connsiteX5" fmla="*/ 238125 w 304800"/>
                  <a:gd name="connsiteY5" fmla="*/ 86678 h 371475"/>
                  <a:gd name="connsiteX6" fmla="*/ 235268 w 304800"/>
                  <a:gd name="connsiteY6" fmla="*/ 91440 h 371475"/>
                  <a:gd name="connsiteX7" fmla="*/ 161925 w 304800"/>
                  <a:gd name="connsiteY7" fmla="*/ 67628 h 371475"/>
                  <a:gd name="connsiteX8" fmla="*/ 161925 w 304800"/>
                  <a:gd name="connsiteY8" fmla="*/ 57150 h 371475"/>
                  <a:gd name="connsiteX9" fmla="*/ 169545 w 304800"/>
                  <a:gd name="connsiteY9" fmla="*/ 57150 h 371475"/>
                  <a:gd name="connsiteX10" fmla="*/ 190500 w 304800"/>
                  <a:gd name="connsiteY10" fmla="*/ 36195 h 371475"/>
                  <a:gd name="connsiteX11" fmla="*/ 190500 w 304800"/>
                  <a:gd name="connsiteY11" fmla="*/ 21908 h 371475"/>
                  <a:gd name="connsiteX12" fmla="*/ 169545 w 304800"/>
                  <a:gd name="connsiteY12" fmla="*/ 0 h 371475"/>
                  <a:gd name="connsiteX13" fmla="*/ 136208 w 304800"/>
                  <a:gd name="connsiteY13" fmla="*/ 0 h 371475"/>
                  <a:gd name="connsiteX14" fmla="*/ 114300 w 304800"/>
                  <a:gd name="connsiteY14" fmla="*/ 20955 h 371475"/>
                  <a:gd name="connsiteX15" fmla="*/ 114300 w 304800"/>
                  <a:gd name="connsiteY15" fmla="*/ 35243 h 371475"/>
                  <a:gd name="connsiteX16" fmla="*/ 135255 w 304800"/>
                  <a:gd name="connsiteY16" fmla="*/ 56197 h 371475"/>
                  <a:gd name="connsiteX17" fmla="*/ 142875 w 304800"/>
                  <a:gd name="connsiteY17" fmla="*/ 56197 h 371475"/>
                  <a:gd name="connsiteX18" fmla="*/ 142875 w 304800"/>
                  <a:gd name="connsiteY18" fmla="*/ 66675 h 371475"/>
                  <a:gd name="connsiteX19" fmla="*/ 69532 w 304800"/>
                  <a:gd name="connsiteY19" fmla="*/ 90488 h 371475"/>
                  <a:gd name="connsiteX20" fmla="*/ 66675 w 304800"/>
                  <a:gd name="connsiteY20" fmla="*/ 85725 h 371475"/>
                  <a:gd name="connsiteX21" fmla="*/ 56197 w 304800"/>
                  <a:gd name="connsiteY21" fmla="*/ 76200 h 371475"/>
                  <a:gd name="connsiteX22" fmla="*/ 25718 w 304800"/>
                  <a:gd name="connsiteY22" fmla="*/ 76200 h 371475"/>
                  <a:gd name="connsiteX23" fmla="*/ 15240 w 304800"/>
                  <a:gd name="connsiteY23" fmla="*/ 86678 h 371475"/>
                  <a:gd name="connsiteX24" fmla="*/ 15240 w 304800"/>
                  <a:gd name="connsiteY24" fmla="*/ 117157 h 371475"/>
                  <a:gd name="connsiteX25" fmla="*/ 25718 w 304800"/>
                  <a:gd name="connsiteY25" fmla="*/ 127635 h 371475"/>
                  <a:gd name="connsiteX26" fmla="*/ 28575 w 304800"/>
                  <a:gd name="connsiteY26" fmla="*/ 130493 h 371475"/>
                  <a:gd name="connsiteX27" fmla="*/ 0 w 304800"/>
                  <a:gd name="connsiteY27" fmla="*/ 219075 h 371475"/>
                  <a:gd name="connsiteX28" fmla="*/ 152400 w 304800"/>
                  <a:gd name="connsiteY28" fmla="*/ 371475 h 371475"/>
                  <a:gd name="connsiteX29" fmla="*/ 304800 w 304800"/>
                  <a:gd name="connsiteY29" fmla="*/ 219075 h 371475"/>
                  <a:gd name="connsiteX30" fmla="*/ 275273 w 304800"/>
                  <a:gd name="connsiteY30" fmla="*/ 129540 h 371475"/>
                  <a:gd name="connsiteX31" fmla="*/ 279083 w 304800"/>
                  <a:gd name="connsiteY31" fmla="*/ 126682 h 371475"/>
                  <a:gd name="connsiteX32" fmla="*/ 135255 w 304800"/>
                  <a:gd name="connsiteY32" fmla="*/ 38100 h 371475"/>
                  <a:gd name="connsiteX33" fmla="*/ 133350 w 304800"/>
                  <a:gd name="connsiteY33" fmla="*/ 36195 h 371475"/>
                  <a:gd name="connsiteX34" fmla="*/ 133350 w 304800"/>
                  <a:gd name="connsiteY34" fmla="*/ 21908 h 371475"/>
                  <a:gd name="connsiteX35" fmla="*/ 135255 w 304800"/>
                  <a:gd name="connsiteY35" fmla="*/ 20003 h 371475"/>
                  <a:gd name="connsiteX36" fmla="*/ 168593 w 304800"/>
                  <a:gd name="connsiteY36" fmla="*/ 20003 h 371475"/>
                  <a:gd name="connsiteX37" fmla="*/ 170498 w 304800"/>
                  <a:gd name="connsiteY37" fmla="*/ 21908 h 371475"/>
                  <a:gd name="connsiteX38" fmla="*/ 170498 w 304800"/>
                  <a:gd name="connsiteY38" fmla="*/ 36195 h 371475"/>
                  <a:gd name="connsiteX39" fmla="*/ 168593 w 304800"/>
                  <a:gd name="connsiteY39" fmla="*/ 38100 h 371475"/>
                  <a:gd name="connsiteX40" fmla="*/ 135255 w 304800"/>
                  <a:gd name="connsiteY40" fmla="*/ 38100 h 371475"/>
                  <a:gd name="connsiteX41" fmla="*/ 251460 w 304800"/>
                  <a:gd name="connsiteY41" fmla="*/ 102870 h 371475"/>
                  <a:gd name="connsiteX42" fmla="*/ 251460 w 304800"/>
                  <a:gd name="connsiteY42" fmla="*/ 100013 h 371475"/>
                  <a:gd name="connsiteX43" fmla="*/ 261938 w 304800"/>
                  <a:gd name="connsiteY43" fmla="*/ 89535 h 371475"/>
                  <a:gd name="connsiteX44" fmla="*/ 263843 w 304800"/>
                  <a:gd name="connsiteY44" fmla="*/ 88582 h 371475"/>
                  <a:gd name="connsiteX45" fmla="*/ 265748 w 304800"/>
                  <a:gd name="connsiteY45" fmla="*/ 89535 h 371475"/>
                  <a:gd name="connsiteX46" fmla="*/ 276225 w 304800"/>
                  <a:gd name="connsiteY46" fmla="*/ 100013 h 371475"/>
                  <a:gd name="connsiteX47" fmla="*/ 276225 w 304800"/>
                  <a:gd name="connsiteY47" fmla="*/ 102870 h 371475"/>
                  <a:gd name="connsiteX48" fmla="*/ 265748 w 304800"/>
                  <a:gd name="connsiteY48" fmla="*/ 113348 h 371475"/>
                  <a:gd name="connsiteX49" fmla="*/ 262890 w 304800"/>
                  <a:gd name="connsiteY49" fmla="*/ 113348 h 371475"/>
                  <a:gd name="connsiteX50" fmla="*/ 257175 w 304800"/>
                  <a:gd name="connsiteY50" fmla="*/ 107632 h 371475"/>
                  <a:gd name="connsiteX51" fmla="*/ 251460 w 304800"/>
                  <a:gd name="connsiteY51" fmla="*/ 102870 h 371475"/>
                  <a:gd name="connsiteX52" fmla="*/ 40005 w 304800"/>
                  <a:gd name="connsiteY52" fmla="*/ 113348 h 371475"/>
                  <a:gd name="connsiteX53" fmla="*/ 29528 w 304800"/>
                  <a:gd name="connsiteY53" fmla="*/ 102870 h 371475"/>
                  <a:gd name="connsiteX54" fmla="*/ 29528 w 304800"/>
                  <a:gd name="connsiteY54" fmla="*/ 100013 h 371475"/>
                  <a:gd name="connsiteX55" fmla="*/ 40005 w 304800"/>
                  <a:gd name="connsiteY55" fmla="*/ 89535 h 371475"/>
                  <a:gd name="connsiteX56" fmla="*/ 41910 w 304800"/>
                  <a:gd name="connsiteY56" fmla="*/ 88582 h 371475"/>
                  <a:gd name="connsiteX57" fmla="*/ 43815 w 304800"/>
                  <a:gd name="connsiteY57" fmla="*/ 89535 h 371475"/>
                  <a:gd name="connsiteX58" fmla="*/ 54293 w 304800"/>
                  <a:gd name="connsiteY58" fmla="*/ 100013 h 371475"/>
                  <a:gd name="connsiteX59" fmla="*/ 54293 w 304800"/>
                  <a:gd name="connsiteY59" fmla="*/ 102870 h 371475"/>
                  <a:gd name="connsiteX60" fmla="*/ 47625 w 304800"/>
                  <a:gd name="connsiteY60" fmla="*/ 108585 h 371475"/>
                  <a:gd name="connsiteX61" fmla="*/ 41910 w 304800"/>
                  <a:gd name="connsiteY61" fmla="*/ 114300 h 371475"/>
                  <a:gd name="connsiteX62" fmla="*/ 40005 w 304800"/>
                  <a:gd name="connsiteY62" fmla="*/ 113348 h 371475"/>
                  <a:gd name="connsiteX63" fmla="*/ 152400 w 304800"/>
                  <a:gd name="connsiteY63" fmla="*/ 352425 h 371475"/>
                  <a:gd name="connsiteX64" fmla="*/ 19050 w 304800"/>
                  <a:gd name="connsiteY64" fmla="*/ 219075 h 371475"/>
                  <a:gd name="connsiteX65" fmla="*/ 56197 w 304800"/>
                  <a:gd name="connsiteY65" fmla="*/ 127635 h 371475"/>
                  <a:gd name="connsiteX66" fmla="*/ 56197 w 304800"/>
                  <a:gd name="connsiteY66" fmla="*/ 127635 h 371475"/>
                  <a:gd name="connsiteX67" fmla="*/ 61913 w 304800"/>
                  <a:gd name="connsiteY67" fmla="*/ 121920 h 371475"/>
                  <a:gd name="connsiteX68" fmla="*/ 152400 w 304800"/>
                  <a:gd name="connsiteY68" fmla="*/ 85725 h 371475"/>
                  <a:gd name="connsiteX69" fmla="*/ 242888 w 304800"/>
                  <a:gd name="connsiteY69" fmla="*/ 121920 h 371475"/>
                  <a:gd name="connsiteX70" fmla="*/ 248602 w 304800"/>
                  <a:gd name="connsiteY70" fmla="*/ 127635 h 371475"/>
                  <a:gd name="connsiteX71" fmla="*/ 248602 w 304800"/>
                  <a:gd name="connsiteY71" fmla="*/ 127635 h 371475"/>
                  <a:gd name="connsiteX72" fmla="*/ 285750 w 304800"/>
                  <a:gd name="connsiteY72" fmla="*/ 219075 h 371475"/>
                  <a:gd name="connsiteX73" fmla="*/ 152400 w 304800"/>
                  <a:gd name="connsiteY73" fmla="*/ 352425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304800" h="371475">
                    <a:moveTo>
                      <a:pt x="279083" y="126682"/>
                    </a:moveTo>
                    <a:lnTo>
                      <a:pt x="289560" y="116205"/>
                    </a:lnTo>
                    <a:cubicBezTo>
                      <a:pt x="298133" y="107632"/>
                      <a:pt x="298133" y="94298"/>
                      <a:pt x="289560" y="85725"/>
                    </a:cubicBezTo>
                    <a:lnTo>
                      <a:pt x="279083" y="76200"/>
                    </a:lnTo>
                    <a:cubicBezTo>
                      <a:pt x="270510" y="67628"/>
                      <a:pt x="257175" y="67628"/>
                      <a:pt x="248602" y="76200"/>
                    </a:cubicBezTo>
                    <a:lnTo>
                      <a:pt x="238125" y="86678"/>
                    </a:lnTo>
                    <a:cubicBezTo>
                      <a:pt x="237173" y="87630"/>
                      <a:pt x="235268" y="89535"/>
                      <a:pt x="235268" y="91440"/>
                    </a:cubicBezTo>
                    <a:cubicBezTo>
                      <a:pt x="214313" y="78105"/>
                      <a:pt x="188595" y="69532"/>
                      <a:pt x="161925" y="67628"/>
                    </a:cubicBezTo>
                    <a:lnTo>
                      <a:pt x="161925" y="57150"/>
                    </a:lnTo>
                    <a:lnTo>
                      <a:pt x="169545" y="57150"/>
                    </a:lnTo>
                    <a:cubicBezTo>
                      <a:pt x="180975" y="57150"/>
                      <a:pt x="190500" y="47625"/>
                      <a:pt x="190500" y="36195"/>
                    </a:cubicBezTo>
                    <a:lnTo>
                      <a:pt x="190500" y="21908"/>
                    </a:lnTo>
                    <a:cubicBezTo>
                      <a:pt x="190500" y="9525"/>
                      <a:pt x="180975" y="0"/>
                      <a:pt x="169545" y="0"/>
                    </a:cubicBezTo>
                    <a:lnTo>
                      <a:pt x="136208" y="0"/>
                    </a:lnTo>
                    <a:cubicBezTo>
                      <a:pt x="123825" y="0"/>
                      <a:pt x="114300" y="9525"/>
                      <a:pt x="114300" y="20955"/>
                    </a:cubicBezTo>
                    <a:lnTo>
                      <a:pt x="114300" y="35243"/>
                    </a:lnTo>
                    <a:cubicBezTo>
                      <a:pt x="114300" y="46672"/>
                      <a:pt x="123825" y="56197"/>
                      <a:pt x="135255" y="56197"/>
                    </a:cubicBezTo>
                    <a:lnTo>
                      <a:pt x="142875" y="56197"/>
                    </a:lnTo>
                    <a:lnTo>
                      <a:pt x="142875" y="66675"/>
                    </a:lnTo>
                    <a:cubicBezTo>
                      <a:pt x="116205" y="68580"/>
                      <a:pt x="91440" y="77153"/>
                      <a:pt x="69532" y="90488"/>
                    </a:cubicBezTo>
                    <a:cubicBezTo>
                      <a:pt x="68580" y="88582"/>
                      <a:pt x="67628" y="87630"/>
                      <a:pt x="66675" y="85725"/>
                    </a:cubicBezTo>
                    <a:lnTo>
                      <a:pt x="56197" y="76200"/>
                    </a:lnTo>
                    <a:cubicBezTo>
                      <a:pt x="47625" y="67628"/>
                      <a:pt x="34290" y="67628"/>
                      <a:pt x="25718" y="76200"/>
                    </a:cubicBezTo>
                    <a:lnTo>
                      <a:pt x="15240" y="86678"/>
                    </a:lnTo>
                    <a:cubicBezTo>
                      <a:pt x="6668" y="95250"/>
                      <a:pt x="6668" y="108585"/>
                      <a:pt x="15240" y="117157"/>
                    </a:cubicBezTo>
                    <a:lnTo>
                      <a:pt x="25718" y="127635"/>
                    </a:lnTo>
                    <a:cubicBezTo>
                      <a:pt x="26670" y="128588"/>
                      <a:pt x="27622" y="129540"/>
                      <a:pt x="28575" y="130493"/>
                    </a:cubicBezTo>
                    <a:cubicBezTo>
                      <a:pt x="10478" y="155258"/>
                      <a:pt x="0" y="185738"/>
                      <a:pt x="0" y="219075"/>
                    </a:cubicBezTo>
                    <a:cubicBezTo>
                      <a:pt x="0" y="302895"/>
                      <a:pt x="68580" y="371475"/>
                      <a:pt x="152400" y="371475"/>
                    </a:cubicBezTo>
                    <a:cubicBezTo>
                      <a:pt x="236220" y="371475"/>
                      <a:pt x="304800" y="302895"/>
                      <a:pt x="304800" y="219075"/>
                    </a:cubicBezTo>
                    <a:cubicBezTo>
                      <a:pt x="304800" y="185738"/>
                      <a:pt x="294323" y="155258"/>
                      <a:pt x="275273" y="129540"/>
                    </a:cubicBezTo>
                    <a:cubicBezTo>
                      <a:pt x="276225" y="128588"/>
                      <a:pt x="278130" y="128588"/>
                      <a:pt x="279083" y="126682"/>
                    </a:cubicBezTo>
                    <a:close/>
                    <a:moveTo>
                      <a:pt x="135255" y="38100"/>
                    </a:moveTo>
                    <a:cubicBezTo>
                      <a:pt x="134303" y="38100"/>
                      <a:pt x="133350" y="37147"/>
                      <a:pt x="133350" y="36195"/>
                    </a:cubicBezTo>
                    <a:lnTo>
                      <a:pt x="133350" y="21908"/>
                    </a:lnTo>
                    <a:cubicBezTo>
                      <a:pt x="133350" y="20955"/>
                      <a:pt x="134303" y="20003"/>
                      <a:pt x="135255" y="20003"/>
                    </a:cubicBezTo>
                    <a:lnTo>
                      <a:pt x="168593" y="20003"/>
                    </a:lnTo>
                    <a:cubicBezTo>
                      <a:pt x="169545" y="20003"/>
                      <a:pt x="170498" y="20955"/>
                      <a:pt x="170498" y="21908"/>
                    </a:cubicBezTo>
                    <a:lnTo>
                      <a:pt x="170498" y="36195"/>
                    </a:lnTo>
                    <a:cubicBezTo>
                      <a:pt x="170498" y="37147"/>
                      <a:pt x="169545" y="38100"/>
                      <a:pt x="168593" y="38100"/>
                    </a:cubicBezTo>
                    <a:lnTo>
                      <a:pt x="135255" y="38100"/>
                    </a:lnTo>
                    <a:close/>
                    <a:moveTo>
                      <a:pt x="251460" y="102870"/>
                    </a:moveTo>
                    <a:cubicBezTo>
                      <a:pt x="250508" y="101918"/>
                      <a:pt x="250508" y="100965"/>
                      <a:pt x="251460" y="100013"/>
                    </a:cubicBezTo>
                    <a:lnTo>
                      <a:pt x="261938" y="89535"/>
                    </a:lnTo>
                    <a:cubicBezTo>
                      <a:pt x="261938" y="89535"/>
                      <a:pt x="262890" y="88582"/>
                      <a:pt x="263843" y="88582"/>
                    </a:cubicBezTo>
                    <a:cubicBezTo>
                      <a:pt x="264795" y="88582"/>
                      <a:pt x="264795" y="88582"/>
                      <a:pt x="265748" y="89535"/>
                    </a:cubicBezTo>
                    <a:lnTo>
                      <a:pt x="276225" y="100013"/>
                    </a:lnTo>
                    <a:cubicBezTo>
                      <a:pt x="277178" y="100965"/>
                      <a:pt x="277178" y="101918"/>
                      <a:pt x="276225" y="102870"/>
                    </a:cubicBezTo>
                    <a:lnTo>
                      <a:pt x="265748" y="113348"/>
                    </a:lnTo>
                    <a:cubicBezTo>
                      <a:pt x="264795" y="114300"/>
                      <a:pt x="263843" y="114300"/>
                      <a:pt x="262890" y="113348"/>
                    </a:cubicBezTo>
                    <a:cubicBezTo>
                      <a:pt x="260985" y="111443"/>
                      <a:pt x="259080" y="109538"/>
                      <a:pt x="257175" y="107632"/>
                    </a:cubicBezTo>
                    <a:lnTo>
                      <a:pt x="251460" y="102870"/>
                    </a:lnTo>
                    <a:close/>
                    <a:moveTo>
                      <a:pt x="40005" y="113348"/>
                    </a:moveTo>
                    <a:lnTo>
                      <a:pt x="29528" y="102870"/>
                    </a:lnTo>
                    <a:cubicBezTo>
                      <a:pt x="28575" y="101918"/>
                      <a:pt x="28575" y="100965"/>
                      <a:pt x="29528" y="100013"/>
                    </a:cubicBezTo>
                    <a:lnTo>
                      <a:pt x="40005" y="89535"/>
                    </a:lnTo>
                    <a:cubicBezTo>
                      <a:pt x="40005" y="89535"/>
                      <a:pt x="40957" y="88582"/>
                      <a:pt x="41910" y="88582"/>
                    </a:cubicBezTo>
                    <a:cubicBezTo>
                      <a:pt x="42863" y="88582"/>
                      <a:pt x="42863" y="88582"/>
                      <a:pt x="43815" y="89535"/>
                    </a:cubicBezTo>
                    <a:lnTo>
                      <a:pt x="54293" y="100013"/>
                    </a:lnTo>
                    <a:cubicBezTo>
                      <a:pt x="55245" y="100965"/>
                      <a:pt x="55245" y="101918"/>
                      <a:pt x="54293" y="102870"/>
                    </a:cubicBezTo>
                    <a:lnTo>
                      <a:pt x="47625" y="108585"/>
                    </a:lnTo>
                    <a:cubicBezTo>
                      <a:pt x="45720" y="110490"/>
                      <a:pt x="43815" y="112395"/>
                      <a:pt x="41910" y="114300"/>
                    </a:cubicBezTo>
                    <a:cubicBezTo>
                      <a:pt x="41910" y="114300"/>
                      <a:pt x="40005" y="114300"/>
                      <a:pt x="40005" y="113348"/>
                    </a:cubicBezTo>
                    <a:close/>
                    <a:moveTo>
                      <a:pt x="152400" y="352425"/>
                    </a:moveTo>
                    <a:cubicBezTo>
                      <a:pt x="79057" y="352425"/>
                      <a:pt x="19050" y="292418"/>
                      <a:pt x="19050" y="219075"/>
                    </a:cubicBezTo>
                    <a:cubicBezTo>
                      <a:pt x="19050" y="183833"/>
                      <a:pt x="33338" y="151448"/>
                      <a:pt x="56197" y="127635"/>
                    </a:cubicBezTo>
                    <a:cubicBezTo>
                      <a:pt x="56197" y="127635"/>
                      <a:pt x="56197" y="127635"/>
                      <a:pt x="56197" y="127635"/>
                    </a:cubicBezTo>
                    <a:lnTo>
                      <a:pt x="61913" y="121920"/>
                    </a:lnTo>
                    <a:cubicBezTo>
                      <a:pt x="85725" y="99060"/>
                      <a:pt x="117157" y="85725"/>
                      <a:pt x="152400" y="85725"/>
                    </a:cubicBezTo>
                    <a:cubicBezTo>
                      <a:pt x="187643" y="85725"/>
                      <a:pt x="219075" y="99060"/>
                      <a:pt x="242888" y="121920"/>
                    </a:cubicBezTo>
                    <a:lnTo>
                      <a:pt x="248602" y="127635"/>
                    </a:lnTo>
                    <a:cubicBezTo>
                      <a:pt x="248602" y="127635"/>
                      <a:pt x="248602" y="127635"/>
                      <a:pt x="248602" y="127635"/>
                    </a:cubicBezTo>
                    <a:cubicBezTo>
                      <a:pt x="271463" y="151448"/>
                      <a:pt x="285750" y="183833"/>
                      <a:pt x="285750" y="219075"/>
                    </a:cubicBezTo>
                    <a:cubicBezTo>
                      <a:pt x="285750" y="292418"/>
                      <a:pt x="225743" y="352425"/>
                      <a:pt x="152400" y="3524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F58D93EC-5EEE-45E3-A2E3-69D9CBE58305}"/>
                  </a:ext>
                </a:extLst>
              </p:cNvPr>
              <p:cNvSpPr/>
              <p:nvPr/>
            </p:nvSpPr>
            <p:spPr>
              <a:xfrm>
                <a:off x="7323249" y="4984749"/>
                <a:ext cx="95011" cy="142875"/>
              </a:xfrm>
              <a:custGeom>
                <a:avLst/>
                <a:gdLst>
                  <a:gd name="connsiteX0" fmla="*/ 22622 w 95011"/>
                  <a:gd name="connsiteY0" fmla="*/ 57150 h 142875"/>
                  <a:gd name="connsiteX1" fmla="*/ 63579 w 95011"/>
                  <a:gd name="connsiteY1" fmla="*/ 16193 h 142875"/>
                  <a:gd name="connsiteX2" fmla="*/ 63579 w 95011"/>
                  <a:gd name="connsiteY2" fmla="*/ 2857 h 142875"/>
                  <a:gd name="connsiteX3" fmla="*/ 50244 w 95011"/>
                  <a:gd name="connsiteY3" fmla="*/ 2857 h 142875"/>
                  <a:gd name="connsiteX4" fmla="*/ 2619 w 95011"/>
                  <a:gd name="connsiteY4" fmla="*/ 50482 h 142875"/>
                  <a:gd name="connsiteX5" fmla="*/ 714 w 95011"/>
                  <a:gd name="connsiteY5" fmla="*/ 53340 h 142875"/>
                  <a:gd name="connsiteX6" fmla="*/ 714 w 95011"/>
                  <a:gd name="connsiteY6" fmla="*/ 60960 h 142875"/>
                  <a:gd name="connsiteX7" fmla="*/ 2619 w 95011"/>
                  <a:gd name="connsiteY7" fmla="*/ 63818 h 142875"/>
                  <a:gd name="connsiteX8" fmla="*/ 78819 w 95011"/>
                  <a:gd name="connsiteY8" fmla="*/ 140018 h 142875"/>
                  <a:gd name="connsiteX9" fmla="*/ 85487 w 95011"/>
                  <a:gd name="connsiteY9" fmla="*/ 142875 h 142875"/>
                  <a:gd name="connsiteX10" fmla="*/ 92154 w 95011"/>
                  <a:gd name="connsiteY10" fmla="*/ 140018 h 142875"/>
                  <a:gd name="connsiteX11" fmla="*/ 92154 w 95011"/>
                  <a:gd name="connsiteY11" fmla="*/ 126683 h 142875"/>
                  <a:gd name="connsiteX12" fmla="*/ 22622 w 95011"/>
                  <a:gd name="connsiteY12" fmla="*/ 5715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011" h="142875">
                    <a:moveTo>
                      <a:pt x="22622" y="57150"/>
                    </a:moveTo>
                    <a:lnTo>
                      <a:pt x="63579" y="16193"/>
                    </a:lnTo>
                    <a:cubicBezTo>
                      <a:pt x="67389" y="12382"/>
                      <a:pt x="67389" y="6668"/>
                      <a:pt x="63579" y="2857"/>
                    </a:cubicBezTo>
                    <a:cubicBezTo>
                      <a:pt x="59769" y="-952"/>
                      <a:pt x="54054" y="-952"/>
                      <a:pt x="50244" y="2857"/>
                    </a:cubicBezTo>
                    <a:lnTo>
                      <a:pt x="2619" y="50482"/>
                    </a:lnTo>
                    <a:cubicBezTo>
                      <a:pt x="1667" y="51435"/>
                      <a:pt x="714" y="52388"/>
                      <a:pt x="714" y="53340"/>
                    </a:cubicBezTo>
                    <a:cubicBezTo>
                      <a:pt x="-238" y="55245"/>
                      <a:pt x="-238" y="58102"/>
                      <a:pt x="714" y="60960"/>
                    </a:cubicBezTo>
                    <a:cubicBezTo>
                      <a:pt x="1667" y="61913"/>
                      <a:pt x="1667" y="62865"/>
                      <a:pt x="2619" y="63818"/>
                    </a:cubicBezTo>
                    <a:lnTo>
                      <a:pt x="78819" y="140018"/>
                    </a:lnTo>
                    <a:cubicBezTo>
                      <a:pt x="80724" y="141923"/>
                      <a:pt x="83582" y="142875"/>
                      <a:pt x="85487" y="142875"/>
                    </a:cubicBezTo>
                    <a:cubicBezTo>
                      <a:pt x="87392" y="142875"/>
                      <a:pt x="90249" y="141923"/>
                      <a:pt x="92154" y="140018"/>
                    </a:cubicBezTo>
                    <a:cubicBezTo>
                      <a:pt x="95964" y="136208"/>
                      <a:pt x="95964" y="130493"/>
                      <a:pt x="92154" y="126683"/>
                    </a:cubicBezTo>
                    <a:lnTo>
                      <a:pt x="22622" y="571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E68FFAEA-A1B3-453B-81EB-DEF09D5BD0EA}"/>
              </a:ext>
            </a:extLst>
          </p:cNvPr>
          <p:cNvGrpSpPr/>
          <p:nvPr/>
        </p:nvGrpSpPr>
        <p:grpSpPr>
          <a:xfrm>
            <a:off x="5343283" y="3342841"/>
            <a:ext cx="571500" cy="552450"/>
            <a:chOff x="5351992" y="3878309"/>
            <a:chExt cx="571500" cy="552450"/>
          </a:xfrm>
        </p:grpSpPr>
        <p:grpSp>
          <p:nvGrpSpPr>
            <p:cNvPr id="162" name="Graphic 26">
              <a:extLst>
                <a:ext uri="{FF2B5EF4-FFF2-40B4-BE49-F238E27FC236}">
                  <a16:creationId xmlns:a16="http://schemas.microsoft.com/office/drawing/2014/main" id="{6EC82460-4571-481C-BA5B-2DD211A0D67C}"/>
                </a:ext>
              </a:extLst>
            </p:cNvPr>
            <p:cNvGrpSpPr/>
            <p:nvPr/>
          </p:nvGrpSpPr>
          <p:grpSpPr>
            <a:xfrm>
              <a:off x="5361517" y="3927838"/>
              <a:ext cx="552450" cy="314325"/>
              <a:chOff x="4908843" y="3617912"/>
              <a:chExt cx="552450" cy="314325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ECB260A-F01D-45BE-B9D4-2FD4FBEA4AD1}"/>
                  </a:ext>
                </a:extLst>
              </p:cNvPr>
              <p:cNvSpPr/>
              <p:nvPr/>
            </p:nvSpPr>
            <p:spPr>
              <a:xfrm>
                <a:off x="5251743" y="3617912"/>
                <a:ext cx="209550" cy="180975"/>
              </a:xfrm>
              <a:custGeom>
                <a:avLst/>
                <a:gdLst>
                  <a:gd name="connsiteX0" fmla="*/ 190500 w 209550"/>
                  <a:gd name="connsiteY0" fmla="*/ 0 h 180975"/>
                  <a:gd name="connsiteX1" fmla="*/ 19050 w 209550"/>
                  <a:gd name="connsiteY1" fmla="*/ 0 h 180975"/>
                  <a:gd name="connsiteX2" fmla="*/ 0 w 209550"/>
                  <a:gd name="connsiteY2" fmla="*/ 19050 h 180975"/>
                  <a:gd name="connsiteX3" fmla="*/ 0 w 209550"/>
                  <a:gd name="connsiteY3" fmla="*/ 114300 h 180975"/>
                  <a:gd name="connsiteX4" fmla="*/ 19050 w 209550"/>
                  <a:gd name="connsiteY4" fmla="*/ 133350 h 180975"/>
                  <a:gd name="connsiteX5" fmla="*/ 95250 w 209550"/>
                  <a:gd name="connsiteY5" fmla="*/ 133350 h 180975"/>
                  <a:gd name="connsiteX6" fmla="*/ 95250 w 209550"/>
                  <a:gd name="connsiteY6" fmla="*/ 180975 h 180975"/>
                  <a:gd name="connsiteX7" fmla="*/ 142875 w 209550"/>
                  <a:gd name="connsiteY7" fmla="*/ 133350 h 180975"/>
                  <a:gd name="connsiteX8" fmla="*/ 191452 w 209550"/>
                  <a:gd name="connsiteY8" fmla="*/ 133350 h 180975"/>
                  <a:gd name="connsiteX9" fmla="*/ 209550 w 209550"/>
                  <a:gd name="connsiteY9" fmla="*/ 115253 h 180975"/>
                  <a:gd name="connsiteX10" fmla="*/ 209550 w 209550"/>
                  <a:gd name="connsiteY10" fmla="*/ 19050 h 180975"/>
                  <a:gd name="connsiteX11" fmla="*/ 190500 w 209550"/>
                  <a:gd name="connsiteY11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550" h="180975">
                    <a:moveTo>
                      <a:pt x="190500" y="0"/>
                    </a:moveTo>
                    <a:lnTo>
                      <a:pt x="19050" y="0"/>
                    </a:lnTo>
                    <a:cubicBezTo>
                      <a:pt x="8573" y="0"/>
                      <a:pt x="0" y="8573"/>
                      <a:pt x="0" y="19050"/>
                    </a:cubicBezTo>
                    <a:lnTo>
                      <a:pt x="0" y="114300"/>
                    </a:lnTo>
                    <a:cubicBezTo>
                      <a:pt x="0" y="124778"/>
                      <a:pt x="8573" y="133350"/>
                      <a:pt x="19050" y="133350"/>
                    </a:cubicBezTo>
                    <a:lnTo>
                      <a:pt x="95250" y="133350"/>
                    </a:lnTo>
                    <a:lnTo>
                      <a:pt x="95250" y="180975"/>
                    </a:lnTo>
                    <a:lnTo>
                      <a:pt x="142875" y="133350"/>
                    </a:lnTo>
                    <a:lnTo>
                      <a:pt x="191452" y="133350"/>
                    </a:lnTo>
                    <a:cubicBezTo>
                      <a:pt x="201930" y="133350"/>
                      <a:pt x="209550" y="124778"/>
                      <a:pt x="209550" y="115253"/>
                    </a:cubicBezTo>
                    <a:lnTo>
                      <a:pt x="209550" y="19050"/>
                    </a:lnTo>
                    <a:cubicBezTo>
                      <a:pt x="209550" y="8573"/>
                      <a:pt x="200977" y="0"/>
                      <a:pt x="1905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9CE02F7A-457B-4905-935A-492B6D190B16}"/>
                  </a:ext>
                </a:extLst>
              </p:cNvPr>
              <p:cNvSpPr/>
              <p:nvPr/>
            </p:nvSpPr>
            <p:spPr>
              <a:xfrm>
                <a:off x="4937418" y="3817937"/>
                <a:ext cx="295275" cy="28575"/>
              </a:xfrm>
              <a:custGeom>
                <a:avLst/>
                <a:gdLst>
                  <a:gd name="connsiteX0" fmla="*/ 0 w 295275"/>
                  <a:gd name="connsiteY0" fmla="*/ 28575 h 28575"/>
                  <a:gd name="connsiteX1" fmla="*/ 295275 w 295275"/>
                  <a:gd name="connsiteY1" fmla="*/ 28575 h 28575"/>
                  <a:gd name="connsiteX2" fmla="*/ 295275 w 295275"/>
                  <a:gd name="connsiteY2" fmla="*/ 0 h 28575"/>
                  <a:gd name="connsiteX3" fmla="*/ 0 w 295275"/>
                  <a:gd name="connsiteY3" fmla="*/ 1905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275" h="28575">
                    <a:moveTo>
                      <a:pt x="0" y="28575"/>
                    </a:moveTo>
                    <a:lnTo>
                      <a:pt x="295275" y="28575"/>
                    </a:lnTo>
                    <a:lnTo>
                      <a:pt x="295275" y="0"/>
                    </a:lnTo>
                    <a:lnTo>
                      <a:pt x="0" y="190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B7D20F9-540D-4339-8DB3-B7546040F8CD}"/>
                  </a:ext>
                </a:extLst>
              </p:cNvPr>
              <p:cNvSpPr/>
              <p:nvPr/>
            </p:nvSpPr>
            <p:spPr>
              <a:xfrm>
                <a:off x="4937418" y="3856037"/>
                <a:ext cx="314325" cy="76200"/>
              </a:xfrm>
              <a:custGeom>
                <a:avLst/>
                <a:gdLst>
                  <a:gd name="connsiteX0" fmla="*/ 0 w 314325"/>
                  <a:gd name="connsiteY0" fmla="*/ 0 h 76200"/>
                  <a:gd name="connsiteX1" fmla="*/ 9525 w 314325"/>
                  <a:gd name="connsiteY1" fmla="*/ 28575 h 76200"/>
                  <a:gd name="connsiteX2" fmla="*/ 314325 w 314325"/>
                  <a:gd name="connsiteY2" fmla="*/ 76200 h 76200"/>
                  <a:gd name="connsiteX3" fmla="*/ 295275 w 314325"/>
                  <a:gd name="connsiteY3" fmla="*/ 9525 h 76200"/>
                  <a:gd name="connsiteX4" fmla="*/ 0 w 31432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76200">
                    <a:moveTo>
                      <a:pt x="0" y="0"/>
                    </a:moveTo>
                    <a:cubicBezTo>
                      <a:pt x="0" y="0"/>
                      <a:pt x="0" y="19050"/>
                      <a:pt x="9525" y="28575"/>
                    </a:cubicBezTo>
                    <a:lnTo>
                      <a:pt x="314325" y="76200"/>
                    </a:lnTo>
                    <a:cubicBezTo>
                      <a:pt x="314325" y="76200"/>
                      <a:pt x="295275" y="47625"/>
                      <a:pt x="295275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5949947A-A18C-409A-A005-2504FCC186B4}"/>
                  </a:ext>
                </a:extLst>
              </p:cNvPr>
              <p:cNvSpPr/>
              <p:nvPr/>
            </p:nvSpPr>
            <p:spPr>
              <a:xfrm>
                <a:off x="4908843" y="3771265"/>
                <a:ext cx="39052" cy="131445"/>
              </a:xfrm>
              <a:custGeom>
                <a:avLst/>
                <a:gdLst>
                  <a:gd name="connsiteX0" fmla="*/ 39053 w 39052"/>
                  <a:gd name="connsiteY0" fmla="*/ 0 h 131445"/>
                  <a:gd name="connsiteX1" fmla="*/ 0 w 39052"/>
                  <a:gd name="connsiteY1" fmla="*/ 65723 h 131445"/>
                  <a:gd name="connsiteX2" fmla="*/ 39053 w 39052"/>
                  <a:gd name="connsiteY2" fmla="*/ 131445 h 131445"/>
                  <a:gd name="connsiteX3" fmla="*/ 39053 w 39052"/>
                  <a:gd name="connsiteY3" fmla="*/ 0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2" h="131445">
                    <a:moveTo>
                      <a:pt x="39053" y="0"/>
                    </a:moveTo>
                    <a:cubicBezTo>
                      <a:pt x="39053" y="0"/>
                      <a:pt x="0" y="6667"/>
                      <a:pt x="0" y="65723"/>
                    </a:cubicBezTo>
                    <a:cubicBezTo>
                      <a:pt x="0" y="124778"/>
                      <a:pt x="39053" y="131445"/>
                      <a:pt x="39053" y="131445"/>
                    </a:cubicBezTo>
                    <a:cubicBezTo>
                      <a:pt x="11430" y="62865"/>
                      <a:pt x="39053" y="0"/>
                      <a:pt x="39053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3" name="Graphic 26">
              <a:extLst>
                <a:ext uri="{FF2B5EF4-FFF2-40B4-BE49-F238E27FC236}">
                  <a16:creationId xmlns:a16="http://schemas.microsoft.com/office/drawing/2014/main" id="{D9E5A4FA-7BC1-4B49-9BCC-5020E122E212}"/>
                </a:ext>
              </a:extLst>
            </p:cNvPr>
            <p:cNvGrpSpPr/>
            <p:nvPr/>
          </p:nvGrpSpPr>
          <p:grpSpPr>
            <a:xfrm>
              <a:off x="5351992" y="3878309"/>
              <a:ext cx="571500" cy="552450"/>
              <a:chOff x="4899318" y="3570287"/>
              <a:chExt cx="571500" cy="55245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127943B7-E91F-4C0D-8CE1-4DFA73433C1F}"/>
                  </a:ext>
                </a:extLst>
              </p:cNvPr>
              <p:cNvSpPr/>
              <p:nvPr/>
            </p:nvSpPr>
            <p:spPr>
              <a:xfrm>
                <a:off x="5289843" y="3694112"/>
                <a:ext cx="57150" cy="19050"/>
              </a:xfrm>
              <a:custGeom>
                <a:avLst/>
                <a:gdLst>
                  <a:gd name="connsiteX0" fmla="*/ 47625 w 57150"/>
                  <a:gd name="connsiteY0" fmla="*/ 0 h 19050"/>
                  <a:gd name="connsiteX1" fmla="*/ 9525 w 57150"/>
                  <a:gd name="connsiteY1" fmla="*/ 0 h 19050"/>
                  <a:gd name="connsiteX2" fmla="*/ 0 w 57150"/>
                  <a:gd name="connsiteY2" fmla="*/ 9525 h 19050"/>
                  <a:gd name="connsiteX3" fmla="*/ 9525 w 57150"/>
                  <a:gd name="connsiteY3" fmla="*/ 19050 h 19050"/>
                  <a:gd name="connsiteX4" fmla="*/ 47625 w 57150"/>
                  <a:gd name="connsiteY4" fmla="*/ 19050 h 19050"/>
                  <a:gd name="connsiteX5" fmla="*/ 57150 w 57150"/>
                  <a:gd name="connsiteY5" fmla="*/ 9525 h 19050"/>
                  <a:gd name="connsiteX6" fmla="*/ 476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4762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16AC514-F3D1-4708-8A74-972A8EADF886}"/>
                  </a:ext>
                </a:extLst>
              </p:cNvPr>
              <p:cNvSpPr/>
              <p:nvPr/>
            </p:nvSpPr>
            <p:spPr>
              <a:xfrm>
                <a:off x="5289843" y="3656012"/>
                <a:ext cx="85725" cy="19050"/>
              </a:xfrm>
              <a:custGeom>
                <a:avLst/>
                <a:gdLst>
                  <a:gd name="connsiteX0" fmla="*/ 76200 w 85725"/>
                  <a:gd name="connsiteY0" fmla="*/ 0 h 19050"/>
                  <a:gd name="connsiteX1" fmla="*/ 9525 w 85725"/>
                  <a:gd name="connsiteY1" fmla="*/ 0 h 19050"/>
                  <a:gd name="connsiteX2" fmla="*/ 0 w 85725"/>
                  <a:gd name="connsiteY2" fmla="*/ 9525 h 19050"/>
                  <a:gd name="connsiteX3" fmla="*/ 9525 w 85725"/>
                  <a:gd name="connsiteY3" fmla="*/ 19050 h 19050"/>
                  <a:gd name="connsiteX4" fmla="*/ 76200 w 85725"/>
                  <a:gd name="connsiteY4" fmla="*/ 19050 h 19050"/>
                  <a:gd name="connsiteX5" fmla="*/ 85725 w 85725"/>
                  <a:gd name="connsiteY5" fmla="*/ 9525 h 19050"/>
                  <a:gd name="connsiteX6" fmla="*/ 76200 w 857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762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0A2D07C7-77D5-43E9-9FD4-2DF2F49401C9}"/>
                  </a:ext>
                </a:extLst>
              </p:cNvPr>
              <p:cNvSpPr/>
              <p:nvPr/>
            </p:nvSpPr>
            <p:spPr>
              <a:xfrm>
                <a:off x="4899318" y="3570287"/>
                <a:ext cx="571500" cy="552450"/>
              </a:xfrm>
              <a:custGeom>
                <a:avLst/>
                <a:gdLst>
                  <a:gd name="connsiteX0" fmla="*/ 542925 w 571500"/>
                  <a:gd name="connsiteY0" fmla="*/ 38100 h 552450"/>
                  <a:gd name="connsiteX1" fmla="*/ 371475 w 571500"/>
                  <a:gd name="connsiteY1" fmla="*/ 38100 h 552450"/>
                  <a:gd name="connsiteX2" fmla="*/ 371475 w 571500"/>
                  <a:gd name="connsiteY2" fmla="*/ 28575 h 552450"/>
                  <a:gd name="connsiteX3" fmla="*/ 342900 w 571500"/>
                  <a:gd name="connsiteY3" fmla="*/ 0 h 552450"/>
                  <a:gd name="connsiteX4" fmla="*/ 247650 w 571500"/>
                  <a:gd name="connsiteY4" fmla="*/ 0 h 552450"/>
                  <a:gd name="connsiteX5" fmla="*/ 219075 w 571500"/>
                  <a:gd name="connsiteY5" fmla="*/ 28575 h 552450"/>
                  <a:gd name="connsiteX6" fmla="*/ 219075 w 571500"/>
                  <a:gd name="connsiteY6" fmla="*/ 76200 h 552450"/>
                  <a:gd name="connsiteX7" fmla="*/ 247650 w 571500"/>
                  <a:gd name="connsiteY7" fmla="*/ 104775 h 552450"/>
                  <a:gd name="connsiteX8" fmla="*/ 262890 w 571500"/>
                  <a:gd name="connsiteY8" fmla="*/ 104775 h 552450"/>
                  <a:gd name="connsiteX9" fmla="*/ 284798 w 571500"/>
                  <a:gd name="connsiteY9" fmla="*/ 126683 h 552450"/>
                  <a:gd name="connsiteX10" fmla="*/ 94298 w 571500"/>
                  <a:gd name="connsiteY10" fmla="*/ 162878 h 552450"/>
                  <a:gd name="connsiteX11" fmla="*/ 50483 w 571500"/>
                  <a:gd name="connsiteY11" fmla="*/ 192405 h 552450"/>
                  <a:gd name="connsiteX12" fmla="*/ 47625 w 571500"/>
                  <a:gd name="connsiteY12" fmla="*/ 192405 h 552450"/>
                  <a:gd name="connsiteX13" fmla="*/ 0 w 571500"/>
                  <a:gd name="connsiteY13" fmla="*/ 267653 h 552450"/>
                  <a:gd name="connsiteX14" fmla="*/ 47625 w 571500"/>
                  <a:gd name="connsiteY14" fmla="*/ 342900 h 552450"/>
                  <a:gd name="connsiteX15" fmla="*/ 49530 w 571500"/>
                  <a:gd name="connsiteY15" fmla="*/ 342900 h 552450"/>
                  <a:gd name="connsiteX16" fmla="*/ 50483 w 571500"/>
                  <a:gd name="connsiteY16" fmla="*/ 342900 h 552450"/>
                  <a:gd name="connsiteX17" fmla="*/ 77153 w 571500"/>
                  <a:gd name="connsiteY17" fmla="*/ 365760 h 552450"/>
                  <a:gd name="connsiteX18" fmla="*/ 79058 w 571500"/>
                  <a:gd name="connsiteY18" fmla="*/ 368618 h 552450"/>
                  <a:gd name="connsiteX19" fmla="*/ 212408 w 571500"/>
                  <a:gd name="connsiteY19" fmla="*/ 540068 h 552450"/>
                  <a:gd name="connsiteX20" fmla="*/ 215265 w 571500"/>
                  <a:gd name="connsiteY20" fmla="*/ 541973 h 552450"/>
                  <a:gd name="connsiteX21" fmla="*/ 243840 w 571500"/>
                  <a:gd name="connsiteY21" fmla="*/ 552450 h 552450"/>
                  <a:gd name="connsiteX22" fmla="*/ 286703 w 571500"/>
                  <a:gd name="connsiteY22" fmla="*/ 509588 h 552450"/>
                  <a:gd name="connsiteX23" fmla="*/ 276225 w 571500"/>
                  <a:gd name="connsiteY23" fmla="*/ 481013 h 552450"/>
                  <a:gd name="connsiteX24" fmla="*/ 275273 w 571500"/>
                  <a:gd name="connsiteY24" fmla="*/ 479108 h 552450"/>
                  <a:gd name="connsiteX25" fmla="*/ 202883 w 571500"/>
                  <a:gd name="connsiteY25" fmla="*/ 391478 h 552450"/>
                  <a:gd name="connsiteX26" fmla="*/ 399098 w 571500"/>
                  <a:gd name="connsiteY26" fmla="*/ 428625 h 552450"/>
                  <a:gd name="connsiteX27" fmla="*/ 401003 w 571500"/>
                  <a:gd name="connsiteY27" fmla="*/ 428625 h 552450"/>
                  <a:gd name="connsiteX28" fmla="*/ 402908 w 571500"/>
                  <a:gd name="connsiteY28" fmla="*/ 428625 h 552450"/>
                  <a:gd name="connsiteX29" fmla="*/ 405765 w 571500"/>
                  <a:gd name="connsiteY29" fmla="*/ 428625 h 552450"/>
                  <a:gd name="connsiteX30" fmla="*/ 486728 w 571500"/>
                  <a:gd name="connsiteY30" fmla="*/ 266700 h 552450"/>
                  <a:gd name="connsiteX31" fmla="*/ 481013 w 571500"/>
                  <a:gd name="connsiteY31" fmla="*/ 209550 h 552450"/>
                  <a:gd name="connsiteX32" fmla="*/ 500063 w 571500"/>
                  <a:gd name="connsiteY32" fmla="*/ 190500 h 552450"/>
                  <a:gd name="connsiteX33" fmla="*/ 542925 w 571500"/>
                  <a:gd name="connsiteY33" fmla="*/ 190500 h 552450"/>
                  <a:gd name="connsiteX34" fmla="*/ 571500 w 571500"/>
                  <a:gd name="connsiteY34" fmla="*/ 161925 h 552450"/>
                  <a:gd name="connsiteX35" fmla="*/ 571500 w 571500"/>
                  <a:gd name="connsiteY35" fmla="*/ 66675 h 552450"/>
                  <a:gd name="connsiteX36" fmla="*/ 542925 w 571500"/>
                  <a:gd name="connsiteY36" fmla="*/ 38100 h 552450"/>
                  <a:gd name="connsiteX37" fmla="*/ 350520 w 571500"/>
                  <a:gd name="connsiteY37" fmla="*/ 333375 h 552450"/>
                  <a:gd name="connsiteX38" fmla="*/ 342900 w 571500"/>
                  <a:gd name="connsiteY38" fmla="*/ 266700 h 552450"/>
                  <a:gd name="connsiteX39" fmla="*/ 350520 w 571500"/>
                  <a:gd name="connsiteY39" fmla="*/ 200025 h 552450"/>
                  <a:gd name="connsiteX40" fmla="*/ 352425 w 571500"/>
                  <a:gd name="connsiteY40" fmla="*/ 200025 h 552450"/>
                  <a:gd name="connsiteX41" fmla="*/ 390525 w 571500"/>
                  <a:gd name="connsiteY41" fmla="*/ 266700 h 552450"/>
                  <a:gd name="connsiteX42" fmla="*/ 352425 w 571500"/>
                  <a:gd name="connsiteY42" fmla="*/ 333375 h 552450"/>
                  <a:gd name="connsiteX43" fmla="*/ 350520 w 571500"/>
                  <a:gd name="connsiteY43" fmla="*/ 333375 h 552450"/>
                  <a:gd name="connsiteX44" fmla="*/ 266700 w 571500"/>
                  <a:gd name="connsiteY44" fmla="*/ 85725 h 552450"/>
                  <a:gd name="connsiteX45" fmla="*/ 247650 w 571500"/>
                  <a:gd name="connsiteY45" fmla="*/ 85725 h 552450"/>
                  <a:gd name="connsiteX46" fmla="*/ 238125 w 571500"/>
                  <a:gd name="connsiteY46" fmla="*/ 76200 h 552450"/>
                  <a:gd name="connsiteX47" fmla="*/ 238125 w 571500"/>
                  <a:gd name="connsiteY47" fmla="*/ 28575 h 552450"/>
                  <a:gd name="connsiteX48" fmla="*/ 247650 w 571500"/>
                  <a:gd name="connsiteY48" fmla="*/ 19050 h 552450"/>
                  <a:gd name="connsiteX49" fmla="*/ 342900 w 571500"/>
                  <a:gd name="connsiteY49" fmla="*/ 19050 h 552450"/>
                  <a:gd name="connsiteX50" fmla="*/ 352425 w 571500"/>
                  <a:gd name="connsiteY50" fmla="*/ 28575 h 552450"/>
                  <a:gd name="connsiteX51" fmla="*/ 352425 w 571500"/>
                  <a:gd name="connsiteY51" fmla="*/ 76200 h 552450"/>
                  <a:gd name="connsiteX52" fmla="*/ 342900 w 571500"/>
                  <a:gd name="connsiteY52" fmla="*/ 85725 h 552450"/>
                  <a:gd name="connsiteX53" fmla="*/ 314325 w 571500"/>
                  <a:gd name="connsiteY53" fmla="*/ 85725 h 552450"/>
                  <a:gd name="connsiteX54" fmla="*/ 304800 w 571500"/>
                  <a:gd name="connsiteY54" fmla="*/ 95250 h 552450"/>
                  <a:gd name="connsiteX55" fmla="*/ 304800 w 571500"/>
                  <a:gd name="connsiteY55" fmla="*/ 120015 h 552450"/>
                  <a:gd name="connsiteX56" fmla="*/ 273368 w 571500"/>
                  <a:gd name="connsiteY56" fmla="*/ 88583 h 552450"/>
                  <a:gd name="connsiteX57" fmla="*/ 266700 w 571500"/>
                  <a:gd name="connsiteY57" fmla="*/ 85725 h 552450"/>
                  <a:gd name="connsiteX58" fmla="*/ 323850 w 571500"/>
                  <a:gd name="connsiteY58" fmla="*/ 104775 h 552450"/>
                  <a:gd name="connsiteX59" fmla="*/ 342900 w 571500"/>
                  <a:gd name="connsiteY59" fmla="*/ 104775 h 552450"/>
                  <a:gd name="connsiteX60" fmla="*/ 342900 w 571500"/>
                  <a:gd name="connsiteY60" fmla="*/ 115253 h 552450"/>
                  <a:gd name="connsiteX61" fmla="*/ 323850 w 571500"/>
                  <a:gd name="connsiteY61" fmla="*/ 119063 h 552450"/>
                  <a:gd name="connsiteX62" fmla="*/ 323850 w 571500"/>
                  <a:gd name="connsiteY62" fmla="*/ 104775 h 552450"/>
                  <a:gd name="connsiteX63" fmla="*/ 307658 w 571500"/>
                  <a:gd name="connsiteY63" fmla="*/ 149543 h 552450"/>
                  <a:gd name="connsiteX64" fmla="*/ 314325 w 571500"/>
                  <a:gd name="connsiteY64" fmla="*/ 152400 h 552450"/>
                  <a:gd name="connsiteX65" fmla="*/ 318135 w 571500"/>
                  <a:gd name="connsiteY65" fmla="*/ 151448 h 552450"/>
                  <a:gd name="connsiteX66" fmla="*/ 323850 w 571500"/>
                  <a:gd name="connsiteY66" fmla="*/ 142875 h 552450"/>
                  <a:gd name="connsiteX67" fmla="*/ 323850 w 571500"/>
                  <a:gd name="connsiteY67" fmla="*/ 138113 h 552450"/>
                  <a:gd name="connsiteX68" fmla="*/ 342900 w 571500"/>
                  <a:gd name="connsiteY68" fmla="*/ 134303 h 552450"/>
                  <a:gd name="connsiteX69" fmla="*/ 342900 w 571500"/>
                  <a:gd name="connsiteY69" fmla="*/ 160973 h 552450"/>
                  <a:gd name="connsiteX70" fmla="*/ 323850 w 571500"/>
                  <a:gd name="connsiteY70" fmla="*/ 265748 h 552450"/>
                  <a:gd name="connsiteX71" fmla="*/ 360045 w 571500"/>
                  <a:gd name="connsiteY71" fmla="*/ 401003 h 552450"/>
                  <a:gd name="connsiteX72" fmla="*/ 175260 w 571500"/>
                  <a:gd name="connsiteY72" fmla="*/ 366713 h 552450"/>
                  <a:gd name="connsiteX73" fmla="*/ 175260 w 571500"/>
                  <a:gd name="connsiteY73" fmla="*/ 366713 h 552450"/>
                  <a:gd name="connsiteX74" fmla="*/ 153353 w 571500"/>
                  <a:gd name="connsiteY74" fmla="*/ 266700 h 552450"/>
                  <a:gd name="connsiteX75" fmla="*/ 175260 w 571500"/>
                  <a:gd name="connsiteY75" fmla="*/ 166688 h 552450"/>
                  <a:gd name="connsiteX76" fmla="*/ 175260 w 571500"/>
                  <a:gd name="connsiteY76" fmla="*/ 166688 h 552450"/>
                  <a:gd name="connsiteX77" fmla="*/ 300990 w 571500"/>
                  <a:gd name="connsiteY77" fmla="*/ 142875 h 552450"/>
                  <a:gd name="connsiteX78" fmla="*/ 307658 w 571500"/>
                  <a:gd name="connsiteY78" fmla="*/ 149543 h 552450"/>
                  <a:gd name="connsiteX79" fmla="*/ 19050 w 571500"/>
                  <a:gd name="connsiteY79" fmla="*/ 266700 h 552450"/>
                  <a:gd name="connsiteX80" fmla="*/ 36195 w 571500"/>
                  <a:gd name="connsiteY80" fmla="*/ 218123 h 552450"/>
                  <a:gd name="connsiteX81" fmla="*/ 28575 w 571500"/>
                  <a:gd name="connsiteY81" fmla="*/ 266700 h 552450"/>
                  <a:gd name="connsiteX82" fmla="*/ 36195 w 571500"/>
                  <a:gd name="connsiteY82" fmla="*/ 314325 h 552450"/>
                  <a:gd name="connsiteX83" fmla="*/ 19050 w 571500"/>
                  <a:gd name="connsiteY83" fmla="*/ 266700 h 552450"/>
                  <a:gd name="connsiteX84" fmla="*/ 47625 w 571500"/>
                  <a:gd name="connsiteY84" fmla="*/ 266700 h 552450"/>
                  <a:gd name="connsiteX85" fmla="*/ 97155 w 571500"/>
                  <a:gd name="connsiteY85" fmla="*/ 180975 h 552450"/>
                  <a:gd name="connsiteX86" fmla="*/ 151448 w 571500"/>
                  <a:gd name="connsiteY86" fmla="*/ 170498 h 552450"/>
                  <a:gd name="connsiteX87" fmla="*/ 133350 w 571500"/>
                  <a:gd name="connsiteY87" fmla="*/ 266700 h 552450"/>
                  <a:gd name="connsiteX88" fmla="*/ 151448 w 571500"/>
                  <a:gd name="connsiteY88" fmla="*/ 362903 h 552450"/>
                  <a:gd name="connsiteX89" fmla="*/ 96203 w 571500"/>
                  <a:gd name="connsiteY89" fmla="*/ 352425 h 552450"/>
                  <a:gd name="connsiteX90" fmla="*/ 47625 w 571500"/>
                  <a:gd name="connsiteY90" fmla="*/ 266700 h 552450"/>
                  <a:gd name="connsiteX91" fmla="*/ 173355 w 571500"/>
                  <a:gd name="connsiteY91" fmla="*/ 386715 h 552450"/>
                  <a:gd name="connsiteX92" fmla="*/ 257175 w 571500"/>
                  <a:gd name="connsiteY92" fmla="*/ 489585 h 552450"/>
                  <a:gd name="connsiteX93" fmla="*/ 259080 w 571500"/>
                  <a:gd name="connsiteY93" fmla="*/ 492443 h 552450"/>
                  <a:gd name="connsiteX94" fmla="*/ 265748 w 571500"/>
                  <a:gd name="connsiteY94" fmla="*/ 509588 h 552450"/>
                  <a:gd name="connsiteX95" fmla="*/ 241935 w 571500"/>
                  <a:gd name="connsiteY95" fmla="*/ 533400 h 552450"/>
                  <a:gd name="connsiteX96" fmla="*/ 224790 w 571500"/>
                  <a:gd name="connsiteY96" fmla="*/ 526733 h 552450"/>
                  <a:gd name="connsiteX97" fmla="*/ 223838 w 571500"/>
                  <a:gd name="connsiteY97" fmla="*/ 525780 h 552450"/>
                  <a:gd name="connsiteX98" fmla="*/ 106680 w 571500"/>
                  <a:gd name="connsiteY98" fmla="*/ 373380 h 552450"/>
                  <a:gd name="connsiteX99" fmla="*/ 173355 w 571500"/>
                  <a:gd name="connsiteY99" fmla="*/ 386715 h 552450"/>
                  <a:gd name="connsiteX100" fmla="*/ 173355 w 571500"/>
                  <a:gd name="connsiteY100" fmla="*/ 386715 h 552450"/>
                  <a:gd name="connsiteX101" fmla="*/ 466725 w 571500"/>
                  <a:gd name="connsiteY101" fmla="*/ 266700 h 552450"/>
                  <a:gd name="connsiteX102" fmla="*/ 404813 w 571500"/>
                  <a:gd name="connsiteY102" fmla="*/ 409575 h 552450"/>
                  <a:gd name="connsiteX103" fmla="*/ 355283 w 571500"/>
                  <a:gd name="connsiteY103" fmla="*/ 352425 h 552450"/>
                  <a:gd name="connsiteX104" fmla="*/ 409575 w 571500"/>
                  <a:gd name="connsiteY104" fmla="*/ 266700 h 552450"/>
                  <a:gd name="connsiteX105" fmla="*/ 379095 w 571500"/>
                  <a:gd name="connsiteY105" fmla="*/ 190500 h 552450"/>
                  <a:gd name="connsiteX106" fmla="*/ 438150 w 571500"/>
                  <a:gd name="connsiteY106" fmla="*/ 190500 h 552450"/>
                  <a:gd name="connsiteX107" fmla="*/ 438150 w 571500"/>
                  <a:gd name="connsiteY107" fmla="*/ 228600 h 552450"/>
                  <a:gd name="connsiteX108" fmla="*/ 443865 w 571500"/>
                  <a:gd name="connsiteY108" fmla="*/ 237173 h 552450"/>
                  <a:gd name="connsiteX109" fmla="*/ 447675 w 571500"/>
                  <a:gd name="connsiteY109" fmla="*/ 238125 h 552450"/>
                  <a:gd name="connsiteX110" fmla="*/ 454343 w 571500"/>
                  <a:gd name="connsiteY110" fmla="*/ 235268 h 552450"/>
                  <a:gd name="connsiteX111" fmla="*/ 463868 w 571500"/>
                  <a:gd name="connsiteY111" fmla="*/ 225743 h 552450"/>
                  <a:gd name="connsiteX112" fmla="*/ 466725 w 571500"/>
                  <a:gd name="connsiteY112" fmla="*/ 266700 h 552450"/>
                  <a:gd name="connsiteX113" fmla="*/ 552450 w 571500"/>
                  <a:gd name="connsiteY113" fmla="*/ 161925 h 552450"/>
                  <a:gd name="connsiteX114" fmla="*/ 542925 w 571500"/>
                  <a:gd name="connsiteY114" fmla="*/ 171450 h 552450"/>
                  <a:gd name="connsiteX115" fmla="*/ 495300 w 571500"/>
                  <a:gd name="connsiteY115" fmla="*/ 171450 h 552450"/>
                  <a:gd name="connsiteX116" fmla="*/ 488633 w 571500"/>
                  <a:gd name="connsiteY116" fmla="*/ 174308 h 552450"/>
                  <a:gd name="connsiteX117" fmla="*/ 457200 w 571500"/>
                  <a:gd name="connsiteY117" fmla="*/ 205740 h 552450"/>
                  <a:gd name="connsiteX118" fmla="*/ 457200 w 571500"/>
                  <a:gd name="connsiteY118" fmla="*/ 180975 h 552450"/>
                  <a:gd name="connsiteX119" fmla="*/ 447675 w 571500"/>
                  <a:gd name="connsiteY119" fmla="*/ 171450 h 552450"/>
                  <a:gd name="connsiteX120" fmla="*/ 371475 w 571500"/>
                  <a:gd name="connsiteY120" fmla="*/ 171450 h 552450"/>
                  <a:gd name="connsiteX121" fmla="*/ 361950 w 571500"/>
                  <a:gd name="connsiteY121" fmla="*/ 161925 h 552450"/>
                  <a:gd name="connsiteX122" fmla="*/ 361950 w 571500"/>
                  <a:gd name="connsiteY122" fmla="*/ 97155 h 552450"/>
                  <a:gd name="connsiteX123" fmla="*/ 371475 w 571500"/>
                  <a:gd name="connsiteY123" fmla="*/ 76200 h 552450"/>
                  <a:gd name="connsiteX124" fmla="*/ 371475 w 571500"/>
                  <a:gd name="connsiteY124" fmla="*/ 57150 h 552450"/>
                  <a:gd name="connsiteX125" fmla="*/ 542925 w 571500"/>
                  <a:gd name="connsiteY125" fmla="*/ 57150 h 552450"/>
                  <a:gd name="connsiteX126" fmla="*/ 552450 w 571500"/>
                  <a:gd name="connsiteY126" fmla="*/ 66675 h 552450"/>
                  <a:gd name="connsiteX127" fmla="*/ 552450 w 571500"/>
                  <a:gd name="connsiteY127" fmla="*/ 161925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571500" h="552450">
                    <a:moveTo>
                      <a:pt x="542925" y="38100"/>
                    </a:moveTo>
                    <a:lnTo>
                      <a:pt x="371475" y="38100"/>
                    </a:lnTo>
                    <a:lnTo>
                      <a:pt x="371475" y="28575"/>
                    </a:lnTo>
                    <a:cubicBezTo>
                      <a:pt x="371475" y="12383"/>
                      <a:pt x="359093" y="0"/>
                      <a:pt x="342900" y="0"/>
                    </a:cubicBezTo>
                    <a:lnTo>
                      <a:pt x="247650" y="0"/>
                    </a:lnTo>
                    <a:cubicBezTo>
                      <a:pt x="226695" y="0"/>
                      <a:pt x="219075" y="17145"/>
                      <a:pt x="219075" y="28575"/>
                    </a:cubicBezTo>
                    <a:lnTo>
                      <a:pt x="219075" y="76200"/>
                    </a:lnTo>
                    <a:cubicBezTo>
                      <a:pt x="219075" y="91440"/>
                      <a:pt x="231458" y="104775"/>
                      <a:pt x="247650" y="104775"/>
                    </a:cubicBezTo>
                    <a:lnTo>
                      <a:pt x="262890" y="104775"/>
                    </a:lnTo>
                    <a:lnTo>
                      <a:pt x="284798" y="126683"/>
                    </a:lnTo>
                    <a:lnTo>
                      <a:pt x="94298" y="162878"/>
                    </a:lnTo>
                    <a:cubicBezTo>
                      <a:pt x="94298" y="162878"/>
                      <a:pt x="69533" y="167640"/>
                      <a:pt x="50483" y="192405"/>
                    </a:cubicBezTo>
                    <a:cubicBezTo>
                      <a:pt x="49530" y="192405"/>
                      <a:pt x="48578" y="192405"/>
                      <a:pt x="47625" y="192405"/>
                    </a:cubicBezTo>
                    <a:cubicBezTo>
                      <a:pt x="31433" y="195263"/>
                      <a:pt x="0" y="214313"/>
                      <a:pt x="0" y="267653"/>
                    </a:cubicBezTo>
                    <a:cubicBezTo>
                      <a:pt x="0" y="320993"/>
                      <a:pt x="30480" y="340043"/>
                      <a:pt x="47625" y="342900"/>
                    </a:cubicBezTo>
                    <a:cubicBezTo>
                      <a:pt x="48578" y="342900"/>
                      <a:pt x="48578" y="342900"/>
                      <a:pt x="49530" y="342900"/>
                    </a:cubicBezTo>
                    <a:cubicBezTo>
                      <a:pt x="49530" y="342900"/>
                      <a:pt x="50483" y="342900"/>
                      <a:pt x="50483" y="342900"/>
                    </a:cubicBezTo>
                    <a:cubicBezTo>
                      <a:pt x="59055" y="354330"/>
                      <a:pt x="69533" y="361950"/>
                      <a:pt x="77153" y="365760"/>
                    </a:cubicBezTo>
                    <a:cubicBezTo>
                      <a:pt x="77153" y="366713"/>
                      <a:pt x="78105" y="367665"/>
                      <a:pt x="79058" y="368618"/>
                    </a:cubicBezTo>
                    <a:lnTo>
                      <a:pt x="212408" y="540068"/>
                    </a:lnTo>
                    <a:cubicBezTo>
                      <a:pt x="213360" y="541020"/>
                      <a:pt x="214313" y="541973"/>
                      <a:pt x="215265" y="541973"/>
                    </a:cubicBezTo>
                    <a:cubicBezTo>
                      <a:pt x="222885" y="548640"/>
                      <a:pt x="233363" y="552450"/>
                      <a:pt x="243840" y="552450"/>
                    </a:cubicBezTo>
                    <a:cubicBezTo>
                      <a:pt x="267653" y="552450"/>
                      <a:pt x="286703" y="533400"/>
                      <a:pt x="286703" y="509588"/>
                    </a:cubicBezTo>
                    <a:cubicBezTo>
                      <a:pt x="286703" y="499110"/>
                      <a:pt x="282893" y="489585"/>
                      <a:pt x="276225" y="481013"/>
                    </a:cubicBezTo>
                    <a:cubicBezTo>
                      <a:pt x="276225" y="480060"/>
                      <a:pt x="275273" y="480060"/>
                      <a:pt x="275273" y="479108"/>
                    </a:cubicBezTo>
                    <a:lnTo>
                      <a:pt x="202883" y="391478"/>
                    </a:lnTo>
                    <a:lnTo>
                      <a:pt x="399098" y="428625"/>
                    </a:lnTo>
                    <a:cubicBezTo>
                      <a:pt x="400050" y="428625"/>
                      <a:pt x="400050" y="428625"/>
                      <a:pt x="401003" y="428625"/>
                    </a:cubicBezTo>
                    <a:cubicBezTo>
                      <a:pt x="401955" y="428625"/>
                      <a:pt x="401955" y="428625"/>
                      <a:pt x="402908" y="428625"/>
                    </a:cubicBezTo>
                    <a:cubicBezTo>
                      <a:pt x="403860" y="428625"/>
                      <a:pt x="404813" y="428625"/>
                      <a:pt x="405765" y="428625"/>
                    </a:cubicBezTo>
                    <a:cubicBezTo>
                      <a:pt x="451485" y="428625"/>
                      <a:pt x="486728" y="357188"/>
                      <a:pt x="486728" y="266700"/>
                    </a:cubicBezTo>
                    <a:cubicBezTo>
                      <a:pt x="486728" y="246698"/>
                      <a:pt x="484823" y="226695"/>
                      <a:pt x="481013" y="209550"/>
                    </a:cubicBezTo>
                    <a:lnTo>
                      <a:pt x="500063" y="190500"/>
                    </a:lnTo>
                    <a:lnTo>
                      <a:pt x="542925" y="190500"/>
                    </a:lnTo>
                    <a:cubicBezTo>
                      <a:pt x="558165" y="190500"/>
                      <a:pt x="571500" y="178118"/>
                      <a:pt x="571500" y="161925"/>
                    </a:cubicBezTo>
                    <a:lnTo>
                      <a:pt x="571500" y="66675"/>
                    </a:lnTo>
                    <a:cubicBezTo>
                      <a:pt x="571500" y="55245"/>
                      <a:pt x="563880" y="38100"/>
                      <a:pt x="542925" y="38100"/>
                    </a:cubicBezTo>
                    <a:close/>
                    <a:moveTo>
                      <a:pt x="350520" y="333375"/>
                    </a:moveTo>
                    <a:cubicBezTo>
                      <a:pt x="345758" y="314325"/>
                      <a:pt x="342900" y="291465"/>
                      <a:pt x="342900" y="266700"/>
                    </a:cubicBezTo>
                    <a:cubicBezTo>
                      <a:pt x="342900" y="241935"/>
                      <a:pt x="345758" y="219075"/>
                      <a:pt x="350520" y="200025"/>
                    </a:cubicBezTo>
                    <a:cubicBezTo>
                      <a:pt x="351473" y="200025"/>
                      <a:pt x="351473" y="200025"/>
                      <a:pt x="352425" y="200025"/>
                    </a:cubicBezTo>
                    <a:cubicBezTo>
                      <a:pt x="373380" y="200025"/>
                      <a:pt x="390525" y="230505"/>
                      <a:pt x="390525" y="266700"/>
                    </a:cubicBezTo>
                    <a:cubicBezTo>
                      <a:pt x="390525" y="302895"/>
                      <a:pt x="373380" y="333375"/>
                      <a:pt x="352425" y="333375"/>
                    </a:cubicBezTo>
                    <a:cubicBezTo>
                      <a:pt x="351473" y="333375"/>
                      <a:pt x="351473" y="333375"/>
                      <a:pt x="350520" y="333375"/>
                    </a:cubicBezTo>
                    <a:close/>
                    <a:moveTo>
                      <a:pt x="266700" y="85725"/>
                    </a:moveTo>
                    <a:lnTo>
                      <a:pt x="247650" y="85725"/>
                    </a:lnTo>
                    <a:cubicBezTo>
                      <a:pt x="242888" y="85725"/>
                      <a:pt x="238125" y="81915"/>
                      <a:pt x="238125" y="76200"/>
                    </a:cubicBezTo>
                    <a:lnTo>
                      <a:pt x="238125" y="28575"/>
                    </a:lnTo>
                    <a:cubicBezTo>
                      <a:pt x="238125" y="23813"/>
                      <a:pt x="240030" y="19050"/>
                      <a:pt x="247650" y="19050"/>
                    </a:cubicBezTo>
                    <a:lnTo>
                      <a:pt x="342900" y="19050"/>
                    </a:lnTo>
                    <a:cubicBezTo>
                      <a:pt x="348615" y="19050"/>
                      <a:pt x="352425" y="22860"/>
                      <a:pt x="352425" y="28575"/>
                    </a:cubicBezTo>
                    <a:lnTo>
                      <a:pt x="352425" y="76200"/>
                    </a:lnTo>
                    <a:cubicBezTo>
                      <a:pt x="352425" y="81915"/>
                      <a:pt x="348615" y="85725"/>
                      <a:pt x="342900" y="85725"/>
                    </a:cubicBezTo>
                    <a:lnTo>
                      <a:pt x="314325" y="85725"/>
                    </a:lnTo>
                    <a:cubicBezTo>
                      <a:pt x="308610" y="85725"/>
                      <a:pt x="304800" y="89535"/>
                      <a:pt x="304800" y="95250"/>
                    </a:cubicBezTo>
                    <a:lnTo>
                      <a:pt x="304800" y="120015"/>
                    </a:lnTo>
                    <a:lnTo>
                      <a:pt x="273368" y="88583"/>
                    </a:lnTo>
                    <a:cubicBezTo>
                      <a:pt x="271463" y="86678"/>
                      <a:pt x="269558" y="85725"/>
                      <a:pt x="266700" y="85725"/>
                    </a:cubicBezTo>
                    <a:close/>
                    <a:moveTo>
                      <a:pt x="323850" y="104775"/>
                    </a:moveTo>
                    <a:lnTo>
                      <a:pt x="342900" y="104775"/>
                    </a:lnTo>
                    <a:lnTo>
                      <a:pt x="342900" y="115253"/>
                    </a:lnTo>
                    <a:lnTo>
                      <a:pt x="323850" y="119063"/>
                    </a:lnTo>
                    <a:lnTo>
                      <a:pt x="323850" y="104775"/>
                    </a:lnTo>
                    <a:close/>
                    <a:moveTo>
                      <a:pt x="307658" y="149543"/>
                    </a:moveTo>
                    <a:cubicBezTo>
                      <a:pt x="309563" y="151448"/>
                      <a:pt x="311468" y="152400"/>
                      <a:pt x="314325" y="152400"/>
                    </a:cubicBezTo>
                    <a:cubicBezTo>
                      <a:pt x="315278" y="152400"/>
                      <a:pt x="317183" y="152400"/>
                      <a:pt x="318135" y="151448"/>
                    </a:cubicBezTo>
                    <a:cubicBezTo>
                      <a:pt x="321945" y="149543"/>
                      <a:pt x="323850" y="146685"/>
                      <a:pt x="323850" y="142875"/>
                    </a:cubicBezTo>
                    <a:lnTo>
                      <a:pt x="323850" y="138113"/>
                    </a:lnTo>
                    <a:lnTo>
                      <a:pt x="342900" y="134303"/>
                    </a:lnTo>
                    <a:lnTo>
                      <a:pt x="342900" y="160973"/>
                    </a:lnTo>
                    <a:cubicBezTo>
                      <a:pt x="331470" y="188595"/>
                      <a:pt x="323850" y="225743"/>
                      <a:pt x="323850" y="265748"/>
                    </a:cubicBezTo>
                    <a:cubicBezTo>
                      <a:pt x="323850" y="322898"/>
                      <a:pt x="338138" y="372428"/>
                      <a:pt x="360045" y="401003"/>
                    </a:cubicBezTo>
                    <a:lnTo>
                      <a:pt x="175260" y="366713"/>
                    </a:lnTo>
                    <a:cubicBezTo>
                      <a:pt x="175260" y="366713"/>
                      <a:pt x="175260" y="366713"/>
                      <a:pt x="175260" y="366713"/>
                    </a:cubicBezTo>
                    <a:cubicBezTo>
                      <a:pt x="160973" y="340043"/>
                      <a:pt x="153353" y="303848"/>
                      <a:pt x="153353" y="266700"/>
                    </a:cubicBezTo>
                    <a:cubicBezTo>
                      <a:pt x="153353" y="229553"/>
                      <a:pt x="160973" y="193358"/>
                      <a:pt x="175260" y="166688"/>
                    </a:cubicBezTo>
                    <a:cubicBezTo>
                      <a:pt x="175260" y="166688"/>
                      <a:pt x="175260" y="166688"/>
                      <a:pt x="175260" y="166688"/>
                    </a:cubicBezTo>
                    <a:lnTo>
                      <a:pt x="300990" y="142875"/>
                    </a:lnTo>
                    <a:lnTo>
                      <a:pt x="307658" y="149543"/>
                    </a:lnTo>
                    <a:close/>
                    <a:moveTo>
                      <a:pt x="19050" y="266700"/>
                    </a:moveTo>
                    <a:cubicBezTo>
                      <a:pt x="19050" y="240030"/>
                      <a:pt x="27623" y="225743"/>
                      <a:pt x="36195" y="218123"/>
                    </a:cubicBezTo>
                    <a:cubicBezTo>
                      <a:pt x="31433" y="231458"/>
                      <a:pt x="28575" y="246698"/>
                      <a:pt x="28575" y="266700"/>
                    </a:cubicBezTo>
                    <a:cubicBezTo>
                      <a:pt x="28575" y="285750"/>
                      <a:pt x="31433" y="301943"/>
                      <a:pt x="36195" y="314325"/>
                    </a:cubicBezTo>
                    <a:cubicBezTo>
                      <a:pt x="27623" y="307658"/>
                      <a:pt x="19050" y="293370"/>
                      <a:pt x="19050" y="266700"/>
                    </a:cubicBezTo>
                    <a:close/>
                    <a:moveTo>
                      <a:pt x="47625" y="266700"/>
                    </a:moveTo>
                    <a:cubicBezTo>
                      <a:pt x="47625" y="190500"/>
                      <a:pt x="95250" y="180975"/>
                      <a:pt x="97155" y="180975"/>
                    </a:cubicBezTo>
                    <a:lnTo>
                      <a:pt x="151448" y="170498"/>
                    </a:lnTo>
                    <a:cubicBezTo>
                      <a:pt x="140018" y="198120"/>
                      <a:pt x="133350" y="231458"/>
                      <a:pt x="133350" y="266700"/>
                    </a:cubicBezTo>
                    <a:cubicBezTo>
                      <a:pt x="133350" y="301943"/>
                      <a:pt x="140018" y="335280"/>
                      <a:pt x="151448" y="362903"/>
                    </a:cubicBezTo>
                    <a:lnTo>
                      <a:pt x="96203" y="352425"/>
                    </a:lnTo>
                    <a:cubicBezTo>
                      <a:pt x="96203" y="352425"/>
                      <a:pt x="47625" y="343853"/>
                      <a:pt x="47625" y="266700"/>
                    </a:cubicBezTo>
                    <a:close/>
                    <a:moveTo>
                      <a:pt x="173355" y="386715"/>
                    </a:moveTo>
                    <a:lnTo>
                      <a:pt x="257175" y="489585"/>
                    </a:lnTo>
                    <a:cubicBezTo>
                      <a:pt x="257175" y="490538"/>
                      <a:pt x="258128" y="491490"/>
                      <a:pt x="259080" y="492443"/>
                    </a:cubicBezTo>
                    <a:cubicBezTo>
                      <a:pt x="263843" y="497205"/>
                      <a:pt x="265748" y="502920"/>
                      <a:pt x="265748" y="509588"/>
                    </a:cubicBezTo>
                    <a:cubicBezTo>
                      <a:pt x="265748" y="522923"/>
                      <a:pt x="255270" y="533400"/>
                      <a:pt x="241935" y="533400"/>
                    </a:cubicBezTo>
                    <a:cubicBezTo>
                      <a:pt x="235268" y="533400"/>
                      <a:pt x="229553" y="530543"/>
                      <a:pt x="224790" y="526733"/>
                    </a:cubicBezTo>
                    <a:cubicBezTo>
                      <a:pt x="224790" y="526733"/>
                      <a:pt x="223838" y="525780"/>
                      <a:pt x="223838" y="525780"/>
                    </a:cubicBezTo>
                    <a:lnTo>
                      <a:pt x="106680" y="373380"/>
                    </a:lnTo>
                    <a:lnTo>
                      <a:pt x="173355" y="386715"/>
                    </a:lnTo>
                    <a:cubicBezTo>
                      <a:pt x="173355" y="386715"/>
                      <a:pt x="173355" y="386715"/>
                      <a:pt x="173355" y="386715"/>
                    </a:cubicBezTo>
                    <a:close/>
                    <a:moveTo>
                      <a:pt x="466725" y="266700"/>
                    </a:moveTo>
                    <a:cubicBezTo>
                      <a:pt x="466725" y="352425"/>
                      <a:pt x="434340" y="409575"/>
                      <a:pt x="404813" y="409575"/>
                    </a:cubicBezTo>
                    <a:cubicBezTo>
                      <a:pt x="386715" y="409575"/>
                      <a:pt x="367665" y="388620"/>
                      <a:pt x="355283" y="352425"/>
                    </a:cubicBezTo>
                    <a:cubicBezTo>
                      <a:pt x="385763" y="349568"/>
                      <a:pt x="409575" y="313373"/>
                      <a:pt x="409575" y="266700"/>
                    </a:cubicBezTo>
                    <a:cubicBezTo>
                      <a:pt x="409575" y="233363"/>
                      <a:pt x="397193" y="204788"/>
                      <a:pt x="379095" y="190500"/>
                    </a:cubicBezTo>
                    <a:lnTo>
                      <a:pt x="438150" y="190500"/>
                    </a:lnTo>
                    <a:lnTo>
                      <a:pt x="438150" y="228600"/>
                    </a:lnTo>
                    <a:cubicBezTo>
                      <a:pt x="438150" y="232410"/>
                      <a:pt x="440055" y="236220"/>
                      <a:pt x="443865" y="237173"/>
                    </a:cubicBezTo>
                    <a:cubicBezTo>
                      <a:pt x="444818" y="238125"/>
                      <a:pt x="446723" y="238125"/>
                      <a:pt x="447675" y="238125"/>
                    </a:cubicBezTo>
                    <a:cubicBezTo>
                      <a:pt x="450533" y="238125"/>
                      <a:pt x="452438" y="237173"/>
                      <a:pt x="454343" y="235268"/>
                    </a:cubicBezTo>
                    <a:lnTo>
                      <a:pt x="463868" y="225743"/>
                    </a:lnTo>
                    <a:cubicBezTo>
                      <a:pt x="465773" y="238125"/>
                      <a:pt x="466725" y="252413"/>
                      <a:pt x="466725" y="266700"/>
                    </a:cubicBezTo>
                    <a:close/>
                    <a:moveTo>
                      <a:pt x="552450" y="161925"/>
                    </a:moveTo>
                    <a:cubicBezTo>
                      <a:pt x="552450" y="166688"/>
                      <a:pt x="548640" y="171450"/>
                      <a:pt x="542925" y="171450"/>
                    </a:cubicBezTo>
                    <a:lnTo>
                      <a:pt x="495300" y="171450"/>
                    </a:lnTo>
                    <a:cubicBezTo>
                      <a:pt x="492443" y="171450"/>
                      <a:pt x="490538" y="172403"/>
                      <a:pt x="488633" y="174308"/>
                    </a:cubicBezTo>
                    <a:lnTo>
                      <a:pt x="457200" y="205740"/>
                    </a:lnTo>
                    <a:lnTo>
                      <a:pt x="457200" y="180975"/>
                    </a:lnTo>
                    <a:cubicBezTo>
                      <a:pt x="457200" y="175260"/>
                      <a:pt x="453390" y="171450"/>
                      <a:pt x="447675" y="171450"/>
                    </a:cubicBezTo>
                    <a:lnTo>
                      <a:pt x="371475" y="171450"/>
                    </a:lnTo>
                    <a:cubicBezTo>
                      <a:pt x="365760" y="171450"/>
                      <a:pt x="361950" y="167640"/>
                      <a:pt x="361950" y="161925"/>
                    </a:cubicBezTo>
                    <a:lnTo>
                      <a:pt x="361950" y="97155"/>
                    </a:lnTo>
                    <a:cubicBezTo>
                      <a:pt x="367665" y="92393"/>
                      <a:pt x="371475" y="84773"/>
                      <a:pt x="371475" y="76200"/>
                    </a:cubicBezTo>
                    <a:lnTo>
                      <a:pt x="371475" y="57150"/>
                    </a:lnTo>
                    <a:lnTo>
                      <a:pt x="542925" y="57150"/>
                    </a:lnTo>
                    <a:cubicBezTo>
                      <a:pt x="550545" y="57150"/>
                      <a:pt x="552450" y="61913"/>
                      <a:pt x="552450" y="66675"/>
                    </a:cubicBezTo>
                    <a:lnTo>
                      <a:pt x="552450" y="1619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BDF81B64-6FA0-4FB5-AC61-96B684D969F7}"/>
                  </a:ext>
                </a:extLst>
              </p:cNvPr>
              <p:cNvSpPr/>
              <p:nvPr/>
            </p:nvSpPr>
            <p:spPr>
              <a:xfrm>
                <a:off x="5156493" y="3608387"/>
                <a:ext cx="47625" cy="19050"/>
              </a:xfrm>
              <a:custGeom>
                <a:avLst/>
                <a:gdLst>
                  <a:gd name="connsiteX0" fmla="*/ 38100 w 47625"/>
                  <a:gd name="connsiteY0" fmla="*/ 0 h 19050"/>
                  <a:gd name="connsiteX1" fmla="*/ 9525 w 47625"/>
                  <a:gd name="connsiteY1" fmla="*/ 0 h 19050"/>
                  <a:gd name="connsiteX2" fmla="*/ 0 w 47625"/>
                  <a:gd name="connsiteY2" fmla="*/ 9525 h 19050"/>
                  <a:gd name="connsiteX3" fmla="*/ 9525 w 47625"/>
                  <a:gd name="connsiteY3" fmla="*/ 19050 h 19050"/>
                  <a:gd name="connsiteX4" fmla="*/ 38100 w 47625"/>
                  <a:gd name="connsiteY4" fmla="*/ 19050 h 19050"/>
                  <a:gd name="connsiteX5" fmla="*/ 47625 w 47625"/>
                  <a:gd name="connsiteY5" fmla="*/ 9525 h 19050"/>
                  <a:gd name="connsiteX6" fmla="*/ 38100 w 476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381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38100" y="19050"/>
                    </a:lnTo>
                    <a:cubicBezTo>
                      <a:pt x="43815" y="19050"/>
                      <a:pt x="47625" y="15240"/>
                      <a:pt x="47625" y="9525"/>
                    </a:cubicBezTo>
                    <a:cubicBezTo>
                      <a:pt x="47625" y="3810"/>
                      <a:pt x="43815" y="0"/>
                      <a:pt x="381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5DBC4389-8552-47D9-862B-EB3D94AE457B}"/>
              </a:ext>
            </a:extLst>
          </p:cNvPr>
          <p:cNvGrpSpPr/>
          <p:nvPr/>
        </p:nvGrpSpPr>
        <p:grpSpPr>
          <a:xfrm>
            <a:off x="9649748" y="1395060"/>
            <a:ext cx="590549" cy="476250"/>
            <a:chOff x="9205783" y="1692275"/>
            <a:chExt cx="590549" cy="476250"/>
          </a:xfrm>
        </p:grpSpPr>
        <p:grpSp>
          <p:nvGrpSpPr>
            <p:cNvPr id="173" name="Graphic 28">
              <a:extLst>
                <a:ext uri="{FF2B5EF4-FFF2-40B4-BE49-F238E27FC236}">
                  <a16:creationId xmlns:a16="http://schemas.microsoft.com/office/drawing/2014/main" id="{C9AB823C-E934-4DFD-9337-F35C2C7DF274}"/>
                </a:ext>
              </a:extLst>
            </p:cNvPr>
            <p:cNvGrpSpPr/>
            <p:nvPr/>
          </p:nvGrpSpPr>
          <p:grpSpPr>
            <a:xfrm>
              <a:off x="9215308" y="1901825"/>
              <a:ext cx="571500" cy="257175"/>
              <a:chOff x="9215308" y="1901825"/>
              <a:chExt cx="571500" cy="257175"/>
            </a:xfrm>
            <a:solidFill>
              <a:schemeClr val="accent6">
                <a:lumMod val="90000"/>
              </a:schemeClr>
            </a:solidFill>
          </p:grpSpPr>
          <p:grpSp>
            <p:nvGrpSpPr>
              <p:cNvPr id="177" name="Graphic 28">
                <a:extLst>
                  <a:ext uri="{FF2B5EF4-FFF2-40B4-BE49-F238E27FC236}">
                    <a16:creationId xmlns:a16="http://schemas.microsoft.com/office/drawing/2014/main" id="{9B92BEF3-D073-4A4B-AF89-8E9ADBC299D9}"/>
                  </a:ext>
                </a:extLst>
              </p:cNvPr>
              <p:cNvGrpSpPr/>
              <p:nvPr/>
            </p:nvGrpSpPr>
            <p:grpSpPr>
              <a:xfrm>
                <a:off x="9215308" y="1901825"/>
                <a:ext cx="542925" cy="219075"/>
                <a:chOff x="9215308" y="1901825"/>
                <a:chExt cx="542925" cy="219075"/>
              </a:xfrm>
              <a:grpFill/>
            </p:grpSpPr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E6308AF3-1AF8-4E7B-965A-9000C610ED73}"/>
                    </a:ext>
                  </a:extLst>
                </p:cNvPr>
                <p:cNvSpPr/>
                <p:nvPr/>
              </p:nvSpPr>
              <p:spPr>
                <a:xfrm>
                  <a:off x="9686795" y="1901825"/>
                  <a:ext cx="71437" cy="185737"/>
                </a:xfrm>
                <a:custGeom>
                  <a:avLst/>
                  <a:gdLst>
                    <a:gd name="connsiteX0" fmla="*/ 12382 w 71437"/>
                    <a:gd name="connsiteY0" fmla="*/ 22860 h 185737"/>
                    <a:gd name="connsiteX1" fmla="*/ 33338 w 71437"/>
                    <a:gd name="connsiteY1" fmla="*/ 85725 h 185737"/>
                    <a:gd name="connsiteX2" fmla="*/ 8573 w 71437"/>
                    <a:gd name="connsiteY2" fmla="*/ 152400 h 185737"/>
                    <a:gd name="connsiteX3" fmla="*/ 20955 w 71437"/>
                    <a:gd name="connsiteY3" fmla="*/ 164783 h 185737"/>
                    <a:gd name="connsiteX4" fmla="*/ 53340 w 71437"/>
                    <a:gd name="connsiteY4" fmla="*/ 170498 h 185737"/>
                    <a:gd name="connsiteX5" fmla="*/ 68580 w 71437"/>
                    <a:gd name="connsiteY5" fmla="*/ 185738 h 185737"/>
                    <a:gd name="connsiteX6" fmla="*/ 71438 w 71437"/>
                    <a:gd name="connsiteY6" fmla="*/ 171450 h 185737"/>
                    <a:gd name="connsiteX7" fmla="*/ 71438 w 71437"/>
                    <a:gd name="connsiteY7" fmla="*/ 0 h 185737"/>
                    <a:gd name="connsiteX8" fmla="*/ 0 w 71437"/>
                    <a:gd name="connsiteY8" fmla="*/ 9525 h 185737"/>
                    <a:gd name="connsiteX9" fmla="*/ 12382 w 71437"/>
                    <a:gd name="connsiteY9" fmla="*/ 2286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437" h="185737">
                      <a:moveTo>
                        <a:pt x="12382" y="22860"/>
                      </a:moveTo>
                      <a:cubicBezTo>
                        <a:pt x="25718" y="40957"/>
                        <a:pt x="33338" y="62865"/>
                        <a:pt x="33338" y="85725"/>
                      </a:cubicBezTo>
                      <a:cubicBezTo>
                        <a:pt x="33338" y="111443"/>
                        <a:pt x="23813" y="134302"/>
                        <a:pt x="8573" y="152400"/>
                      </a:cubicBezTo>
                      <a:lnTo>
                        <a:pt x="20955" y="164783"/>
                      </a:lnTo>
                      <a:cubicBezTo>
                        <a:pt x="31432" y="160020"/>
                        <a:pt x="44768" y="161925"/>
                        <a:pt x="53340" y="170498"/>
                      </a:cubicBezTo>
                      <a:lnTo>
                        <a:pt x="68580" y="185738"/>
                      </a:lnTo>
                      <a:cubicBezTo>
                        <a:pt x="71438" y="177165"/>
                        <a:pt x="71438" y="171450"/>
                        <a:pt x="71438" y="171450"/>
                      </a:cubicBezTo>
                      <a:lnTo>
                        <a:pt x="71438" y="0"/>
                      </a:lnTo>
                      <a:lnTo>
                        <a:pt x="0" y="9525"/>
                      </a:lnTo>
                      <a:cubicBezTo>
                        <a:pt x="4763" y="13335"/>
                        <a:pt x="8573" y="18097"/>
                        <a:pt x="12382" y="228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5054B266-48FF-41AA-B1F8-5F2924C16D77}"/>
                    </a:ext>
                  </a:extLst>
                </p:cNvPr>
                <p:cNvSpPr/>
                <p:nvPr/>
              </p:nvSpPr>
              <p:spPr>
                <a:xfrm>
                  <a:off x="9215308" y="1901825"/>
                  <a:ext cx="492442" cy="219075"/>
                </a:xfrm>
                <a:custGeom>
                  <a:avLst/>
                  <a:gdLst>
                    <a:gd name="connsiteX0" fmla="*/ 484823 w 492442"/>
                    <a:gd name="connsiteY0" fmla="*/ 210502 h 219075"/>
                    <a:gd name="connsiteX1" fmla="*/ 479108 w 492442"/>
                    <a:gd name="connsiteY1" fmla="*/ 178118 h 219075"/>
                    <a:gd name="connsiteX2" fmla="*/ 466725 w 492442"/>
                    <a:gd name="connsiteY2" fmla="*/ 165735 h 219075"/>
                    <a:gd name="connsiteX3" fmla="*/ 400050 w 492442"/>
                    <a:gd name="connsiteY3" fmla="*/ 190500 h 219075"/>
                    <a:gd name="connsiteX4" fmla="*/ 295275 w 492442"/>
                    <a:gd name="connsiteY4" fmla="*/ 85725 h 219075"/>
                    <a:gd name="connsiteX5" fmla="*/ 302895 w 492442"/>
                    <a:gd name="connsiteY5" fmla="*/ 47625 h 219075"/>
                    <a:gd name="connsiteX6" fmla="*/ 238125 w 492442"/>
                    <a:gd name="connsiteY6" fmla="*/ 47625 h 219075"/>
                    <a:gd name="connsiteX7" fmla="*/ 219075 w 492442"/>
                    <a:gd name="connsiteY7" fmla="*/ 28575 h 219075"/>
                    <a:gd name="connsiteX8" fmla="*/ 0 w 492442"/>
                    <a:gd name="connsiteY8" fmla="*/ 0 h 219075"/>
                    <a:gd name="connsiteX9" fmla="*/ 0 w 492442"/>
                    <a:gd name="connsiteY9" fmla="*/ 171450 h 219075"/>
                    <a:gd name="connsiteX10" fmla="*/ 47625 w 492442"/>
                    <a:gd name="connsiteY10" fmla="*/ 219075 h 219075"/>
                    <a:gd name="connsiteX11" fmla="*/ 492443 w 492442"/>
                    <a:gd name="connsiteY11" fmla="*/ 219075 h 219075"/>
                    <a:gd name="connsiteX12" fmla="*/ 484823 w 492442"/>
                    <a:gd name="connsiteY12" fmla="*/ 210502 h 21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2442" h="219075">
                      <a:moveTo>
                        <a:pt x="484823" y="210502"/>
                      </a:moveTo>
                      <a:cubicBezTo>
                        <a:pt x="476250" y="201930"/>
                        <a:pt x="474345" y="188595"/>
                        <a:pt x="479108" y="178118"/>
                      </a:cubicBezTo>
                      <a:lnTo>
                        <a:pt x="466725" y="165735"/>
                      </a:lnTo>
                      <a:cubicBezTo>
                        <a:pt x="448628" y="180975"/>
                        <a:pt x="425768" y="190500"/>
                        <a:pt x="400050" y="190500"/>
                      </a:cubicBezTo>
                      <a:cubicBezTo>
                        <a:pt x="341948" y="190500"/>
                        <a:pt x="295275" y="143827"/>
                        <a:pt x="295275" y="85725"/>
                      </a:cubicBezTo>
                      <a:cubicBezTo>
                        <a:pt x="295275" y="72390"/>
                        <a:pt x="298133" y="59055"/>
                        <a:pt x="302895" y="47625"/>
                      </a:cubicBezTo>
                      <a:cubicBezTo>
                        <a:pt x="292418" y="47625"/>
                        <a:pt x="246698" y="47625"/>
                        <a:pt x="238125" y="47625"/>
                      </a:cubicBezTo>
                      <a:cubicBezTo>
                        <a:pt x="228600" y="47625"/>
                        <a:pt x="219075" y="28575"/>
                        <a:pt x="219075" y="28575"/>
                      </a:cubicBezTo>
                      <a:lnTo>
                        <a:pt x="0" y="0"/>
                      </a:lnTo>
                      <a:lnTo>
                        <a:pt x="0" y="171450"/>
                      </a:lnTo>
                      <a:cubicBezTo>
                        <a:pt x="0" y="209550"/>
                        <a:pt x="47625" y="219075"/>
                        <a:pt x="47625" y="219075"/>
                      </a:cubicBezTo>
                      <a:lnTo>
                        <a:pt x="492443" y="219075"/>
                      </a:lnTo>
                      <a:lnTo>
                        <a:pt x="484823" y="21050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56BC4267-EA8C-4712-8D4B-2CCAFE28E9B2}"/>
                  </a:ext>
                </a:extLst>
              </p:cNvPr>
              <p:cNvSpPr/>
              <p:nvPr/>
            </p:nvSpPr>
            <p:spPr>
              <a:xfrm>
                <a:off x="9701082" y="2073274"/>
                <a:ext cx="85725" cy="85725"/>
              </a:xfrm>
              <a:custGeom>
                <a:avLst/>
                <a:gdLst>
                  <a:gd name="connsiteX0" fmla="*/ 80010 w 85725"/>
                  <a:gd name="connsiteY0" fmla="*/ 80010 h 85725"/>
                  <a:gd name="connsiteX1" fmla="*/ 80010 w 85725"/>
                  <a:gd name="connsiteY1" fmla="*/ 80010 h 85725"/>
                  <a:gd name="connsiteX2" fmla="*/ 53340 w 85725"/>
                  <a:gd name="connsiteY2" fmla="*/ 80010 h 85725"/>
                  <a:gd name="connsiteX3" fmla="*/ 5715 w 85725"/>
                  <a:gd name="connsiteY3" fmla="*/ 32385 h 85725"/>
                  <a:gd name="connsiteX4" fmla="*/ 5715 w 85725"/>
                  <a:gd name="connsiteY4" fmla="*/ 5715 h 85725"/>
                  <a:gd name="connsiteX5" fmla="*/ 5715 w 85725"/>
                  <a:gd name="connsiteY5" fmla="*/ 5715 h 85725"/>
                  <a:gd name="connsiteX6" fmla="*/ 32385 w 85725"/>
                  <a:gd name="connsiteY6" fmla="*/ 5715 h 85725"/>
                  <a:gd name="connsiteX7" fmla="*/ 80010 w 85725"/>
                  <a:gd name="connsiteY7" fmla="*/ 53340 h 85725"/>
                  <a:gd name="connsiteX8" fmla="*/ 80010 w 85725"/>
                  <a:gd name="connsiteY8" fmla="*/ 8001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725" h="85725">
                    <a:moveTo>
                      <a:pt x="80010" y="80010"/>
                    </a:moveTo>
                    <a:lnTo>
                      <a:pt x="80010" y="80010"/>
                    </a:lnTo>
                    <a:cubicBezTo>
                      <a:pt x="72390" y="87630"/>
                      <a:pt x="60008" y="87630"/>
                      <a:pt x="53340" y="80010"/>
                    </a:cubicBezTo>
                    <a:lnTo>
                      <a:pt x="5715" y="32385"/>
                    </a:lnTo>
                    <a:cubicBezTo>
                      <a:pt x="-1905" y="24765"/>
                      <a:pt x="-1905" y="12383"/>
                      <a:pt x="5715" y="5715"/>
                    </a:cubicBezTo>
                    <a:lnTo>
                      <a:pt x="5715" y="5715"/>
                    </a:lnTo>
                    <a:cubicBezTo>
                      <a:pt x="13335" y="-1905"/>
                      <a:pt x="25718" y="-1905"/>
                      <a:pt x="32385" y="5715"/>
                    </a:cubicBezTo>
                    <a:lnTo>
                      <a:pt x="80010" y="53340"/>
                    </a:lnTo>
                    <a:cubicBezTo>
                      <a:pt x="87630" y="60960"/>
                      <a:pt x="87630" y="72390"/>
                      <a:pt x="80010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4" name="Graphic 28">
              <a:extLst>
                <a:ext uri="{FF2B5EF4-FFF2-40B4-BE49-F238E27FC236}">
                  <a16:creationId xmlns:a16="http://schemas.microsoft.com/office/drawing/2014/main" id="{FE240208-AD77-4534-B152-7AA13DC6D5C1}"/>
                </a:ext>
              </a:extLst>
            </p:cNvPr>
            <p:cNvGrpSpPr/>
            <p:nvPr/>
          </p:nvGrpSpPr>
          <p:grpSpPr>
            <a:xfrm>
              <a:off x="9205783" y="1692275"/>
              <a:ext cx="590549" cy="476250"/>
              <a:chOff x="9205783" y="1692275"/>
              <a:chExt cx="590549" cy="47625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F43784F6-3179-46A7-9CF2-4530F65A3494}"/>
                  </a:ext>
                </a:extLst>
              </p:cNvPr>
              <p:cNvSpPr/>
              <p:nvPr/>
            </p:nvSpPr>
            <p:spPr>
              <a:xfrm>
                <a:off x="9205783" y="1692275"/>
                <a:ext cx="590549" cy="476250"/>
              </a:xfrm>
              <a:custGeom>
                <a:avLst/>
                <a:gdLst>
                  <a:gd name="connsiteX0" fmla="*/ 581978 w 590549"/>
                  <a:gd name="connsiteY0" fmla="*/ 427673 h 476250"/>
                  <a:gd name="connsiteX1" fmla="*/ 557213 w 590549"/>
                  <a:gd name="connsiteY1" fmla="*/ 402908 h 476250"/>
                  <a:gd name="connsiteX2" fmla="*/ 561975 w 590549"/>
                  <a:gd name="connsiteY2" fmla="*/ 381000 h 476250"/>
                  <a:gd name="connsiteX3" fmla="*/ 561975 w 590549"/>
                  <a:gd name="connsiteY3" fmla="*/ 123825 h 476250"/>
                  <a:gd name="connsiteX4" fmla="*/ 504825 w 590549"/>
                  <a:gd name="connsiteY4" fmla="*/ 66675 h 476250"/>
                  <a:gd name="connsiteX5" fmla="*/ 381000 w 590549"/>
                  <a:gd name="connsiteY5" fmla="*/ 66675 h 476250"/>
                  <a:gd name="connsiteX6" fmla="*/ 342900 w 590549"/>
                  <a:gd name="connsiteY6" fmla="*/ 20955 h 476250"/>
                  <a:gd name="connsiteX7" fmla="*/ 342900 w 590549"/>
                  <a:gd name="connsiteY7" fmla="*/ 19050 h 476250"/>
                  <a:gd name="connsiteX8" fmla="*/ 325755 w 590549"/>
                  <a:gd name="connsiteY8" fmla="*/ 0 h 476250"/>
                  <a:gd name="connsiteX9" fmla="*/ 237173 w 590549"/>
                  <a:gd name="connsiteY9" fmla="*/ 0 h 476250"/>
                  <a:gd name="connsiteX10" fmla="*/ 220028 w 590549"/>
                  <a:gd name="connsiteY10" fmla="*/ 19050 h 476250"/>
                  <a:gd name="connsiteX11" fmla="*/ 220028 w 590549"/>
                  <a:gd name="connsiteY11" fmla="*/ 20955 h 476250"/>
                  <a:gd name="connsiteX12" fmla="*/ 181928 w 590549"/>
                  <a:gd name="connsiteY12" fmla="*/ 66675 h 476250"/>
                  <a:gd name="connsiteX13" fmla="*/ 57150 w 590549"/>
                  <a:gd name="connsiteY13" fmla="*/ 66675 h 476250"/>
                  <a:gd name="connsiteX14" fmla="*/ 0 w 590549"/>
                  <a:gd name="connsiteY14" fmla="*/ 123825 h 476250"/>
                  <a:gd name="connsiteX15" fmla="*/ 0 w 590549"/>
                  <a:gd name="connsiteY15" fmla="*/ 381000 h 476250"/>
                  <a:gd name="connsiteX16" fmla="*/ 57150 w 590549"/>
                  <a:gd name="connsiteY16" fmla="*/ 438150 h 476250"/>
                  <a:gd name="connsiteX17" fmla="*/ 504825 w 590549"/>
                  <a:gd name="connsiteY17" fmla="*/ 438150 h 476250"/>
                  <a:gd name="connsiteX18" fmla="*/ 511493 w 590549"/>
                  <a:gd name="connsiteY18" fmla="*/ 437198 h 476250"/>
                  <a:gd name="connsiteX19" fmla="*/ 541973 w 590549"/>
                  <a:gd name="connsiteY19" fmla="*/ 467678 h 476250"/>
                  <a:gd name="connsiteX20" fmla="*/ 561975 w 590549"/>
                  <a:gd name="connsiteY20" fmla="*/ 476250 h 476250"/>
                  <a:gd name="connsiteX21" fmla="*/ 581978 w 590549"/>
                  <a:gd name="connsiteY21" fmla="*/ 467678 h 476250"/>
                  <a:gd name="connsiteX22" fmla="*/ 581978 w 590549"/>
                  <a:gd name="connsiteY22" fmla="*/ 467678 h 476250"/>
                  <a:gd name="connsiteX23" fmla="*/ 581978 w 590549"/>
                  <a:gd name="connsiteY23" fmla="*/ 427673 h 476250"/>
                  <a:gd name="connsiteX24" fmla="*/ 534353 w 590549"/>
                  <a:gd name="connsiteY24" fmla="*/ 380048 h 476250"/>
                  <a:gd name="connsiteX25" fmla="*/ 501968 w 590549"/>
                  <a:gd name="connsiteY25" fmla="*/ 374333 h 476250"/>
                  <a:gd name="connsiteX26" fmla="*/ 489585 w 590549"/>
                  <a:gd name="connsiteY26" fmla="*/ 361950 h 476250"/>
                  <a:gd name="connsiteX27" fmla="*/ 514350 w 590549"/>
                  <a:gd name="connsiteY27" fmla="*/ 295275 h 476250"/>
                  <a:gd name="connsiteX28" fmla="*/ 493395 w 590549"/>
                  <a:gd name="connsiteY28" fmla="*/ 232410 h 476250"/>
                  <a:gd name="connsiteX29" fmla="*/ 489585 w 590549"/>
                  <a:gd name="connsiteY29" fmla="*/ 227648 h 476250"/>
                  <a:gd name="connsiteX30" fmla="*/ 542925 w 590549"/>
                  <a:gd name="connsiteY30" fmla="*/ 220980 h 476250"/>
                  <a:gd name="connsiteX31" fmla="*/ 542925 w 590549"/>
                  <a:gd name="connsiteY31" fmla="*/ 381000 h 476250"/>
                  <a:gd name="connsiteX32" fmla="*/ 541973 w 590549"/>
                  <a:gd name="connsiteY32" fmla="*/ 387668 h 476250"/>
                  <a:gd name="connsiteX33" fmla="*/ 534353 w 590549"/>
                  <a:gd name="connsiteY33" fmla="*/ 380048 h 476250"/>
                  <a:gd name="connsiteX34" fmla="*/ 314325 w 590549"/>
                  <a:gd name="connsiteY34" fmla="*/ 247650 h 476250"/>
                  <a:gd name="connsiteX35" fmla="*/ 247650 w 590549"/>
                  <a:gd name="connsiteY35" fmla="*/ 247650 h 476250"/>
                  <a:gd name="connsiteX36" fmla="*/ 242888 w 590549"/>
                  <a:gd name="connsiteY36" fmla="*/ 242888 h 476250"/>
                  <a:gd name="connsiteX37" fmla="*/ 247650 w 590549"/>
                  <a:gd name="connsiteY37" fmla="*/ 238125 h 476250"/>
                  <a:gd name="connsiteX38" fmla="*/ 314325 w 590549"/>
                  <a:gd name="connsiteY38" fmla="*/ 238125 h 476250"/>
                  <a:gd name="connsiteX39" fmla="*/ 319088 w 590549"/>
                  <a:gd name="connsiteY39" fmla="*/ 242888 h 476250"/>
                  <a:gd name="connsiteX40" fmla="*/ 317183 w 590549"/>
                  <a:gd name="connsiteY40" fmla="*/ 246698 h 476250"/>
                  <a:gd name="connsiteX41" fmla="*/ 314325 w 590549"/>
                  <a:gd name="connsiteY41" fmla="*/ 247650 h 476250"/>
                  <a:gd name="connsiteX42" fmla="*/ 332423 w 590549"/>
                  <a:gd name="connsiteY42" fmla="*/ 258127 h 476250"/>
                  <a:gd name="connsiteX43" fmla="*/ 337185 w 590549"/>
                  <a:gd name="connsiteY43" fmla="*/ 249555 h 476250"/>
                  <a:gd name="connsiteX44" fmla="*/ 409575 w 590549"/>
                  <a:gd name="connsiteY44" fmla="*/ 209550 h 476250"/>
                  <a:gd name="connsiteX45" fmla="*/ 478155 w 590549"/>
                  <a:gd name="connsiteY45" fmla="*/ 243840 h 476250"/>
                  <a:gd name="connsiteX46" fmla="*/ 495300 w 590549"/>
                  <a:gd name="connsiteY46" fmla="*/ 295275 h 476250"/>
                  <a:gd name="connsiteX47" fmla="*/ 409575 w 590549"/>
                  <a:gd name="connsiteY47" fmla="*/ 381000 h 476250"/>
                  <a:gd name="connsiteX48" fmla="*/ 323850 w 590549"/>
                  <a:gd name="connsiteY48" fmla="*/ 295275 h 476250"/>
                  <a:gd name="connsiteX49" fmla="*/ 332423 w 590549"/>
                  <a:gd name="connsiteY49" fmla="*/ 258127 h 476250"/>
                  <a:gd name="connsiteX50" fmla="*/ 230505 w 590549"/>
                  <a:gd name="connsiteY50" fmla="*/ 38100 h 476250"/>
                  <a:gd name="connsiteX51" fmla="*/ 331470 w 590549"/>
                  <a:gd name="connsiteY51" fmla="*/ 38100 h 476250"/>
                  <a:gd name="connsiteX52" fmla="*/ 361950 w 590549"/>
                  <a:gd name="connsiteY52" fmla="*/ 66675 h 476250"/>
                  <a:gd name="connsiteX53" fmla="*/ 200025 w 590549"/>
                  <a:gd name="connsiteY53" fmla="*/ 66675 h 476250"/>
                  <a:gd name="connsiteX54" fmla="*/ 230505 w 590549"/>
                  <a:gd name="connsiteY54" fmla="*/ 38100 h 476250"/>
                  <a:gd name="connsiteX55" fmla="*/ 57150 w 590549"/>
                  <a:gd name="connsiteY55" fmla="*/ 85725 h 476250"/>
                  <a:gd name="connsiteX56" fmla="*/ 504825 w 590549"/>
                  <a:gd name="connsiteY56" fmla="*/ 85725 h 476250"/>
                  <a:gd name="connsiteX57" fmla="*/ 542925 w 590549"/>
                  <a:gd name="connsiteY57" fmla="*/ 123825 h 476250"/>
                  <a:gd name="connsiteX58" fmla="*/ 542925 w 590549"/>
                  <a:gd name="connsiteY58" fmla="*/ 200978 h 476250"/>
                  <a:gd name="connsiteX59" fmla="*/ 475298 w 590549"/>
                  <a:gd name="connsiteY59" fmla="*/ 209550 h 476250"/>
                  <a:gd name="connsiteX60" fmla="*/ 472440 w 590549"/>
                  <a:gd name="connsiteY60" fmla="*/ 210503 h 476250"/>
                  <a:gd name="connsiteX61" fmla="*/ 409575 w 590549"/>
                  <a:gd name="connsiteY61" fmla="*/ 190500 h 476250"/>
                  <a:gd name="connsiteX62" fmla="*/ 331470 w 590549"/>
                  <a:gd name="connsiteY62" fmla="*/ 225743 h 476250"/>
                  <a:gd name="connsiteX63" fmla="*/ 314325 w 590549"/>
                  <a:gd name="connsiteY63" fmla="*/ 219075 h 476250"/>
                  <a:gd name="connsiteX64" fmla="*/ 247650 w 590549"/>
                  <a:gd name="connsiteY64" fmla="*/ 219075 h 476250"/>
                  <a:gd name="connsiteX65" fmla="*/ 228600 w 590549"/>
                  <a:gd name="connsiteY65" fmla="*/ 228600 h 476250"/>
                  <a:gd name="connsiteX66" fmla="*/ 19050 w 590549"/>
                  <a:gd name="connsiteY66" fmla="*/ 200978 h 476250"/>
                  <a:gd name="connsiteX67" fmla="*/ 19050 w 590549"/>
                  <a:gd name="connsiteY67" fmla="*/ 123825 h 476250"/>
                  <a:gd name="connsiteX68" fmla="*/ 57150 w 590549"/>
                  <a:gd name="connsiteY68" fmla="*/ 85725 h 476250"/>
                  <a:gd name="connsiteX69" fmla="*/ 19050 w 590549"/>
                  <a:gd name="connsiteY69" fmla="*/ 381000 h 476250"/>
                  <a:gd name="connsiteX70" fmla="*/ 19050 w 590549"/>
                  <a:gd name="connsiteY70" fmla="*/ 220028 h 476250"/>
                  <a:gd name="connsiteX71" fmla="*/ 223838 w 590549"/>
                  <a:gd name="connsiteY71" fmla="*/ 246698 h 476250"/>
                  <a:gd name="connsiteX72" fmla="*/ 247650 w 590549"/>
                  <a:gd name="connsiteY72" fmla="*/ 266700 h 476250"/>
                  <a:gd name="connsiteX73" fmla="*/ 308610 w 590549"/>
                  <a:gd name="connsiteY73" fmla="*/ 266700 h 476250"/>
                  <a:gd name="connsiteX74" fmla="*/ 304800 w 590549"/>
                  <a:gd name="connsiteY74" fmla="*/ 295275 h 476250"/>
                  <a:gd name="connsiteX75" fmla="*/ 409575 w 590549"/>
                  <a:gd name="connsiteY75" fmla="*/ 400050 h 476250"/>
                  <a:gd name="connsiteX76" fmla="*/ 476250 w 590549"/>
                  <a:gd name="connsiteY76" fmla="*/ 375285 h 476250"/>
                  <a:gd name="connsiteX77" fmla="*/ 488633 w 590549"/>
                  <a:gd name="connsiteY77" fmla="*/ 387668 h 476250"/>
                  <a:gd name="connsiteX78" fmla="*/ 493395 w 590549"/>
                  <a:gd name="connsiteY78" fmla="*/ 419100 h 476250"/>
                  <a:gd name="connsiteX79" fmla="*/ 57150 w 590549"/>
                  <a:gd name="connsiteY79" fmla="*/ 419100 h 476250"/>
                  <a:gd name="connsiteX80" fmla="*/ 19050 w 590549"/>
                  <a:gd name="connsiteY80" fmla="*/ 381000 h 476250"/>
                  <a:gd name="connsiteX81" fmla="*/ 568643 w 590549"/>
                  <a:gd name="connsiteY81" fmla="*/ 454343 h 476250"/>
                  <a:gd name="connsiteX82" fmla="*/ 555308 w 590549"/>
                  <a:gd name="connsiteY82" fmla="*/ 454343 h 476250"/>
                  <a:gd name="connsiteX83" fmla="*/ 507683 w 590549"/>
                  <a:gd name="connsiteY83" fmla="*/ 406718 h 476250"/>
                  <a:gd name="connsiteX84" fmla="*/ 507683 w 590549"/>
                  <a:gd name="connsiteY84" fmla="*/ 393383 h 476250"/>
                  <a:gd name="connsiteX85" fmla="*/ 514350 w 590549"/>
                  <a:gd name="connsiteY85" fmla="*/ 390525 h 476250"/>
                  <a:gd name="connsiteX86" fmla="*/ 521018 w 590549"/>
                  <a:gd name="connsiteY86" fmla="*/ 393383 h 476250"/>
                  <a:gd name="connsiteX87" fmla="*/ 568643 w 590549"/>
                  <a:gd name="connsiteY87" fmla="*/ 441008 h 476250"/>
                  <a:gd name="connsiteX88" fmla="*/ 568643 w 590549"/>
                  <a:gd name="connsiteY88" fmla="*/ 454343 h 4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49" h="476250">
                    <a:moveTo>
                      <a:pt x="581978" y="427673"/>
                    </a:moveTo>
                    <a:lnTo>
                      <a:pt x="557213" y="402908"/>
                    </a:lnTo>
                    <a:cubicBezTo>
                      <a:pt x="560070" y="396240"/>
                      <a:pt x="561975" y="388620"/>
                      <a:pt x="561975" y="381000"/>
                    </a:cubicBezTo>
                    <a:lnTo>
                      <a:pt x="561975" y="123825"/>
                    </a:lnTo>
                    <a:cubicBezTo>
                      <a:pt x="561975" y="92393"/>
                      <a:pt x="536258" y="66675"/>
                      <a:pt x="504825" y="66675"/>
                    </a:cubicBezTo>
                    <a:lnTo>
                      <a:pt x="381000" y="66675"/>
                    </a:lnTo>
                    <a:cubicBezTo>
                      <a:pt x="381000" y="43815"/>
                      <a:pt x="364808" y="25717"/>
                      <a:pt x="342900" y="20955"/>
                    </a:cubicBezTo>
                    <a:lnTo>
                      <a:pt x="342900" y="19050"/>
                    </a:lnTo>
                    <a:cubicBezTo>
                      <a:pt x="342900" y="8573"/>
                      <a:pt x="335280" y="0"/>
                      <a:pt x="325755" y="0"/>
                    </a:cubicBezTo>
                    <a:lnTo>
                      <a:pt x="237173" y="0"/>
                    </a:lnTo>
                    <a:cubicBezTo>
                      <a:pt x="227648" y="0"/>
                      <a:pt x="220028" y="8573"/>
                      <a:pt x="220028" y="19050"/>
                    </a:cubicBezTo>
                    <a:lnTo>
                      <a:pt x="220028" y="20955"/>
                    </a:lnTo>
                    <a:cubicBezTo>
                      <a:pt x="198120" y="25717"/>
                      <a:pt x="181928" y="44768"/>
                      <a:pt x="181928" y="66675"/>
                    </a:cubicBezTo>
                    <a:lnTo>
                      <a:pt x="57150" y="66675"/>
                    </a:lnTo>
                    <a:cubicBezTo>
                      <a:pt x="25718" y="66675"/>
                      <a:pt x="0" y="92393"/>
                      <a:pt x="0" y="123825"/>
                    </a:cubicBezTo>
                    <a:lnTo>
                      <a:pt x="0" y="381000"/>
                    </a:lnTo>
                    <a:cubicBezTo>
                      <a:pt x="0" y="412433"/>
                      <a:pt x="25718" y="438150"/>
                      <a:pt x="57150" y="438150"/>
                    </a:cubicBezTo>
                    <a:lnTo>
                      <a:pt x="504825" y="438150"/>
                    </a:lnTo>
                    <a:cubicBezTo>
                      <a:pt x="507683" y="438150"/>
                      <a:pt x="509588" y="438150"/>
                      <a:pt x="511493" y="437198"/>
                    </a:cubicBezTo>
                    <a:lnTo>
                      <a:pt x="541973" y="467678"/>
                    </a:lnTo>
                    <a:cubicBezTo>
                      <a:pt x="547688" y="473393"/>
                      <a:pt x="555308" y="476250"/>
                      <a:pt x="561975" y="476250"/>
                    </a:cubicBezTo>
                    <a:cubicBezTo>
                      <a:pt x="568643" y="476250"/>
                      <a:pt x="576263" y="473393"/>
                      <a:pt x="581978" y="467678"/>
                    </a:cubicBezTo>
                    <a:cubicBezTo>
                      <a:pt x="581978" y="467678"/>
                      <a:pt x="581978" y="467678"/>
                      <a:pt x="581978" y="467678"/>
                    </a:cubicBezTo>
                    <a:cubicBezTo>
                      <a:pt x="593408" y="457200"/>
                      <a:pt x="593408" y="439103"/>
                      <a:pt x="581978" y="427673"/>
                    </a:cubicBezTo>
                    <a:close/>
                    <a:moveTo>
                      <a:pt x="534353" y="380048"/>
                    </a:moveTo>
                    <a:cubicBezTo>
                      <a:pt x="525780" y="371475"/>
                      <a:pt x="512445" y="369570"/>
                      <a:pt x="501968" y="374333"/>
                    </a:cubicBezTo>
                    <a:lnTo>
                      <a:pt x="489585" y="361950"/>
                    </a:lnTo>
                    <a:cubicBezTo>
                      <a:pt x="504825" y="343853"/>
                      <a:pt x="514350" y="320040"/>
                      <a:pt x="514350" y="295275"/>
                    </a:cubicBezTo>
                    <a:cubicBezTo>
                      <a:pt x="514350" y="272415"/>
                      <a:pt x="506730" y="250508"/>
                      <a:pt x="493395" y="232410"/>
                    </a:cubicBezTo>
                    <a:cubicBezTo>
                      <a:pt x="492443" y="230505"/>
                      <a:pt x="490538" y="229553"/>
                      <a:pt x="489585" y="227648"/>
                    </a:cubicBezTo>
                    <a:lnTo>
                      <a:pt x="542925" y="220980"/>
                    </a:lnTo>
                    <a:lnTo>
                      <a:pt x="542925" y="381000"/>
                    </a:lnTo>
                    <a:cubicBezTo>
                      <a:pt x="542925" y="382905"/>
                      <a:pt x="542925" y="385763"/>
                      <a:pt x="541973" y="387668"/>
                    </a:cubicBezTo>
                    <a:lnTo>
                      <a:pt x="534353" y="380048"/>
                    </a:lnTo>
                    <a:close/>
                    <a:moveTo>
                      <a:pt x="314325" y="247650"/>
                    </a:moveTo>
                    <a:lnTo>
                      <a:pt x="247650" y="247650"/>
                    </a:lnTo>
                    <a:cubicBezTo>
                      <a:pt x="244793" y="247650"/>
                      <a:pt x="242888" y="245745"/>
                      <a:pt x="242888" y="242888"/>
                    </a:cubicBezTo>
                    <a:cubicBezTo>
                      <a:pt x="242888" y="240030"/>
                      <a:pt x="244793" y="238125"/>
                      <a:pt x="247650" y="238125"/>
                    </a:cubicBezTo>
                    <a:lnTo>
                      <a:pt x="314325" y="238125"/>
                    </a:lnTo>
                    <a:cubicBezTo>
                      <a:pt x="317183" y="238125"/>
                      <a:pt x="319088" y="240030"/>
                      <a:pt x="319088" y="242888"/>
                    </a:cubicBezTo>
                    <a:cubicBezTo>
                      <a:pt x="318135" y="243840"/>
                      <a:pt x="317183" y="245745"/>
                      <a:pt x="317183" y="246698"/>
                    </a:cubicBezTo>
                    <a:cubicBezTo>
                      <a:pt x="316230" y="247650"/>
                      <a:pt x="315278" y="247650"/>
                      <a:pt x="314325" y="247650"/>
                    </a:cubicBezTo>
                    <a:close/>
                    <a:moveTo>
                      <a:pt x="332423" y="258127"/>
                    </a:moveTo>
                    <a:cubicBezTo>
                      <a:pt x="334328" y="255270"/>
                      <a:pt x="336233" y="253365"/>
                      <a:pt x="337185" y="249555"/>
                    </a:cubicBezTo>
                    <a:cubicBezTo>
                      <a:pt x="352425" y="225743"/>
                      <a:pt x="379095" y="209550"/>
                      <a:pt x="409575" y="209550"/>
                    </a:cubicBezTo>
                    <a:cubicBezTo>
                      <a:pt x="437198" y="209550"/>
                      <a:pt x="461963" y="221933"/>
                      <a:pt x="478155" y="243840"/>
                    </a:cubicBezTo>
                    <a:cubicBezTo>
                      <a:pt x="489585" y="259080"/>
                      <a:pt x="495300" y="276225"/>
                      <a:pt x="495300" y="295275"/>
                    </a:cubicBezTo>
                    <a:cubicBezTo>
                      <a:pt x="495300" y="342900"/>
                      <a:pt x="457200" y="381000"/>
                      <a:pt x="409575" y="381000"/>
                    </a:cubicBezTo>
                    <a:cubicBezTo>
                      <a:pt x="361950" y="381000"/>
                      <a:pt x="323850" y="342900"/>
                      <a:pt x="323850" y="295275"/>
                    </a:cubicBezTo>
                    <a:cubicBezTo>
                      <a:pt x="323850" y="281940"/>
                      <a:pt x="326708" y="269558"/>
                      <a:pt x="332423" y="258127"/>
                    </a:cubicBezTo>
                    <a:close/>
                    <a:moveTo>
                      <a:pt x="230505" y="38100"/>
                    </a:moveTo>
                    <a:lnTo>
                      <a:pt x="331470" y="38100"/>
                    </a:lnTo>
                    <a:cubicBezTo>
                      <a:pt x="348615" y="38100"/>
                      <a:pt x="361950" y="50483"/>
                      <a:pt x="361950" y="66675"/>
                    </a:cubicBezTo>
                    <a:lnTo>
                      <a:pt x="200025" y="66675"/>
                    </a:lnTo>
                    <a:cubicBezTo>
                      <a:pt x="200025" y="50483"/>
                      <a:pt x="213360" y="38100"/>
                      <a:pt x="230505" y="38100"/>
                    </a:cubicBezTo>
                    <a:close/>
                    <a:moveTo>
                      <a:pt x="57150" y="85725"/>
                    </a:moveTo>
                    <a:lnTo>
                      <a:pt x="504825" y="85725"/>
                    </a:lnTo>
                    <a:cubicBezTo>
                      <a:pt x="525780" y="85725"/>
                      <a:pt x="542925" y="102870"/>
                      <a:pt x="542925" y="123825"/>
                    </a:cubicBezTo>
                    <a:lnTo>
                      <a:pt x="542925" y="200978"/>
                    </a:lnTo>
                    <a:lnTo>
                      <a:pt x="475298" y="209550"/>
                    </a:lnTo>
                    <a:cubicBezTo>
                      <a:pt x="474345" y="209550"/>
                      <a:pt x="473393" y="210503"/>
                      <a:pt x="472440" y="210503"/>
                    </a:cubicBezTo>
                    <a:cubicBezTo>
                      <a:pt x="454343" y="198120"/>
                      <a:pt x="432435" y="190500"/>
                      <a:pt x="409575" y="190500"/>
                    </a:cubicBezTo>
                    <a:cubicBezTo>
                      <a:pt x="378143" y="190500"/>
                      <a:pt x="350520" y="203835"/>
                      <a:pt x="331470" y="225743"/>
                    </a:cubicBezTo>
                    <a:cubicBezTo>
                      <a:pt x="326708" y="221933"/>
                      <a:pt x="320993" y="219075"/>
                      <a:pt x="314325" y="219075"/>
                    </a:cubicBezTo>
                    <a:lnTo>
                      <a:pt x="247650" y="219075"/>
                    </a:lnTo>
                    <a:cubicBezTo>
                      <a:pt x="240030" y="219075"/>
                      <a:pt x="233363" y="222885"/>
                      <a:pt x="228600" y="228600"/>
                    </a:cubicBezTo>
                    <a:lnTo>
                      <a:pt x="19050" y="200978"/>
                    </a:lnTo>
                    <a:lnTo>
                      <a:pt x="19050" y="123825"/>
                    </a:lnTo>
                    <a:cubicBezTo>
                      <a:pt x="19050" y="102870"/>
                      <a:pt x="36195" y="85725"/>
                      <a:pt x="57150" y="85725"/>
                    </a:cubicBezTo>
                    <a:close/>
                    <a:moveTo>
                      <a:pt x="19050" y="381000"/>
                    </a:moveTo>
                    <a:lnTo>
                      <a:pt x="19050" y="220028"/>
                    </a:lnTo>
                    <a:lnTo>
                      <a:pt x="223838" y="246698"/>
                    </a:lnTo>
                    <a:cubicBezTo>
                      <a:pt x="225743" y="258127"/>
                      <a:pt x="235268" y="266700"/>
                      <a:pt x="247650" y="266700"/>
                    </a:cubicBezTo>
                    <a:lnTo>
                      <a:pt x="308610" y="266700"/>
                    </a:lnTo>
                    <a:cubicBezTo>
                      <a:pt x="305753" y="276225"/>
                      <a:pt x="304800" y="285750"/>
                      <a:pt x="304800" y="295275"/>
                    </a:cubicBezTo>
                    <a:cubicBezTo>
                      <a:pt x="304800" y="353378"/>
                      <a:pt x="351473" y="400050"/>
                      <a:pt x="409575" y="400050"/>
                    </a:cubicBezTo>
                    <a:cubicBezTo>
                      <a:pt x="435293" y="400050"/>
                      <a:pt x="458153" y="390525"/>
                      <a:pt x="476250" y="375285"/>
                    </a:cubicBezTo>
                    <a:lnTo>
                      <a:pt x="488633" y="387668"/>
                    </a:lnTo>
                    <a:cubicBezTo>
                      <a:pt x="483870" y="398145"/>
                      <a:pt x="485775" y="410528"/>
                      <a:pt x="493395" y="419100"/>
                    </a:cubicBezTo>
                    <a:lnTo>
                      <a:pt x="57150" y="419100"/>
                    </a:lnTo>
                    <a:cubicBezTo>
                      <a:pt x="36195" y="419100"/>
                      <a:pt x="19050" y="401955"/>
                      <a:pt x="19050" y="381000"/>
                    </a:cubicBezTo>
                    <a:close/>
                    <a:moveTo>
                      <a:pt x="568643" y="454343"/>
                    </a:moveTo>
                    <a:cubicBezTo>
                      <a:pt x="564833" y="458153"/>
                      <a:pt x="559118" y="458153"/>
                      <a:pt x="555308" y="454343"/>
                    </a:cubicBezTo>
                    <a:lnTo>
                      <a:pt x="507683" y="406718"/>
                    </a:lnTo>
                    <a:cubicBezTo>
                      <a:pt x="503873" y="402908"/>
                      <a:pt x="503873" y="397193"/>
                      <a:pt x="507683" y="393383"/>
                    </a:cubicBezTo>
                    <a:cubicBezTo>
                      <a:pt x="509588" y="391478"/>
                      <a:pt x="512445" y="390525"/>
                      <a:pt x="514350" y="390525"/>
                    </a:cubicBezTo>
                    <a:cubicBezTo>
                      <a:pt x="516255" y="390525"/>
                      <a:pt x="519113" y="391478"/>
                      <a:pt x="521018" y="393383"/>
                    </a:cubicBezTo>
                    <a:lnTo>
                      <a:pt x="568643" y="441008"/>
                    </a:lnTo>
                    <a:cubicBezTo>
                      <a:pt x="572453" y="444818"/>
                      <a:pt x="572453" y="450533"/>
                      <a:pt x="568643" y="454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E74C270-13EF-4A3F-BA1E-EB132183F49F}"/>
                  </a:ext>
                </a:extLst>
              </p:cNvPr>
              <p:cNvSpPr/>
              <p:nvPr/>
            </p:nvSpPr>
            <p:spPr>
              <a:xfrm>
                <a:off x="9605833" y="1978025"/>
                <a:ext cx="76200" cy="76200"/>
              </a:xfrm>
              <a:custGeom>
                <a:avLst/>
                <a:gdLst>
                  <a:gd name="connsiteX0" fmla="*/ 9525 w 76200"/>
                  <a:gd name="connsiteY0" fmla="*/ 76200 h 76200"/>
                  <a:gd name="connsiteX1" fmla="*/ 76200 w 76200"/>
                  <a:gd name="connsiteY1" fmla="*/ 9525 h 76200"/>
                  <a:gd name="connsiteX2" fmla="*/ 66675 w 76200"/>
                  <a:gd name="connsiteY2" fmla="*/ 0 h 76200"/>
                  <a:gd name="connsiteX3" fmla="*/ 57150 w 76200"/>
                  <a:gd name="connsiteY3" fmla="*/ 9525 h 76200"/>
                  <a:gd name="connsiteX4" fmla="*/ 9525 w 76200"/>
                  <a:gd name="connsiteY4" fmla="*/ 57150 h 76200"/>
                  <a:gd name="connsiteX5" fmla="*/ 0 w 76200"/>
                  <a:gd name="connsiteY5" fmla="*/ 66675 h 76200"/>
                  <a:gd name="connsiteX6" fmla="*/ 9525 w 76200"/>
                  <a:gd name="connsiteY6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76200">
                    <a:moveTo>
                      <a:pt x="9525" y="76200"/>
                    </a:moveTo>
                    <a:cubicBezTo>
                      <a:pt x="46673" y="76200"/>
                      <a:pt x="76200" y="46673"/>
                      <a:pt x="76200" y="9525"/>
                    </a:cubicBezTo>
                    <a:cubicBezTo>
                      <a:pt x="76200" y="3810"/>
                      <a:pt x="72390" y="0"/>
                      <a:pt x="66675" y="0"/>
                    </a:cubicBezTo>
                    <a:cubicBezTo>
                      <a:pt x="60960" y="0"/>
                      <a:pt x="57150" y="3810"/>
                      <a:pt x="57150" y="9525"/>
                    </a:cubicBezTo>
                    <a:cubicBezTo>
                      <a:pt x="57150" y="36195"/>
                      <a:pt x="36195" y="57150"/>
                      <a:pt x="9525" y="57150"/>
                    </a:cubicBezTo>
                    <a:cubicBezTo>
                      <a:pt x="3810" y="57150"/>
                      <a:pt x="0" y="60960"/>
                      <a:pt x="0" y="66675"/>
                    </a:cubicBezTo>
                    <a:cubicBezTo>
                      <a:pt x="0" y="72390"/>
                      <a:pt x="3810" y="76200"/>
                      <a:pt x="9525" y="76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2E04FAD5-2AA7-4DE6-A345-B24BFC74656A}"/>
              </a:ext>
            </a:extLst>
          </p:cNvPr>
          <p:cNvGrpSpPr/>
          <p:nvPr/>
        </p:nvGrpSpPr>
        <p:grpSpPr>
          <a:xfrm>
            <a:off x="4162183" y="3395229"/>
            <a:ext cx="571500" cy="447675"/>
            <a:chOff x="4170892" y="3930697"/>
            <a:chExt cx="571500" cy="447675"/>
          </a:xfrm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852B311C-4339-4528-BF72-67E3530EDDCF}"/>
                </a:ext>
              </a:extLst>
            </p:cNvPr>
            <p:cNvSpPr/>
            <p:nvPr/>
          </p:nvSpPr>
          <p:spPr>
            <a:xfrm>
              <a:off x="4180417" y="4025947"/>
              <a:ext cx="552450" cy="276225"/>
            </a:xfrm>
            <a:custGeom>
              <a:avLst/>
              <a:gdLst>
                <a:gd name="connsiteX0" fmla="*/ 0 w 552450"/>
                <a:gd name="connsiteY0" fmla="*/ 219075 h 276225"/>
                <a:gd name="connsiteX1" fmla="*/ 142875 w 552450"/>
                <a:gd name="connsiteY1" fmla="*/ 219075 h 276225"/>
                <a:gd name="connsiteX2" fmla="*/ 142875 w 552450"/>
                <a:gd name="connsiteY2" fmla="*/ 200025 h 276225"/>
                <a:gd name="connsiteX3" fmla="*/ 161925 w 552450"/>
                <a:gd name="connsiteY3" fmla="*/ 180975 h 276225"/>
                <a:gd name="connsiteX4" fmla="*/ 236220 w 552450"/>
                <a:gd name="connsiteY4" fmla="*/ 180975 h 276225"/>
                <a:gd name="connsiteX5" fmla="*/ 255270 w 552450"/>
                <a:gd name="connsiteY5" fmla="*/ 200025 h 276225"/>
                <a:gd name="connsiteX6" fmla="*/ 236220 w 552450"/>
                <a:gd name="connsiteY6" fmla="*/ 219075 h 276225"/>
                <a:gd name="connsiteX7" fmla="*/ 323850 w 552450"/>
                <a:gd name="connsiteY7" fmla="*/ 219075 h 276225"/>
                <a:gd name="connsiteX8" fmla="*/ 323850 w 552450"/>
                <a:gd name="connsiteY8" fmla="*/ 276225 h 276225"/>
                <a:gd name="connsiteX9" fmla="*/ 485775 w 552450"/>
                <a:gd name="connsiteY9" fmla="*/ 276225 h 276225"/>
                <a:gd name="connsiteX10" fmla="*/ 485775 w 552450"/>
                <a:gd name="connsiteY10" fmla="*/ 219075 h 276225"/>
                <a:gd name="connsiteX11" fmla="*/ 552450 w 552450"/>
                <a:gd name="connsiteY11" fmla="*/ 219075 h 276225"/>
                <a:gd name="connsiteX12" fmla="*/ 552450 w 552450"/>
                <a:gd name="connsiteY12" fmla="*/ 0 h 276225"/>
                <a:gd name="connsiteX13" fmla="*/ 0 w 552450"/>
                <a:gd name="connsiteY13" fmla="*/ 0 h 276225"/>
                <a:gd name="connsiteX14" fmla="*/ 0 w 552450"/>
                <a:gd name="connsiteY14" fmla="*/ 219075 h 276225"/>
                <a:gd name="connsiteX15" fmla="*/ 323850 w 552450"/>
                <a:gd name="connsiteY15" fmla="*/ 85725 h 276225"/>
                <a:gd name="connsiteX16" fmla="*/ 361950 w 552450"/>
                <a:gd name="connsiteY16" fmla="*/ 47625 h 276225"/>
                <a:gd name="connsiteX17" fmla="*/ 447675 w 552450"/>
                <a:gd name="connsiteY17" fmla="*/ 47625 h 276225"/>
                <a:gd name="connsiteX18" fmla="*/ 485775 w 552450"/>
                <a:gd name="connsiteY18" fmla="*/ 85725 h 276225"/>
                <a:gd name="connsiteX19" fmla="*/ 485775 w 552450"/>
                <a:gd name="connsiteY19" fmla="*/ 114300 h 276225"/>
                <a:gd name="connsiteX20" fmla="*/ 323850 w 552450"/>
                <a:gd name="connsiteY20" fmla="*/ 114300 h 276225"/>
                <a:gd name="connsiteX21" fmla="*/ 323850 w 552450"/>
                <a:gd name="connsiteY21" fmla="*/ 8572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2450" h="276225">
                  <a:moveTo>
                    <a:pt x="0" y="219075"/>
                  </a:moveTo>
                  <a:lnTo>
                    <a:pt x="142875" y="219075"/>
                  </a:lnTo>
                  <a:lnTo>
                    <a:pt x="142875" y="200025"/>
                  </a:lnTo>
                  <a:cubicBezTo>
                    <a:pt x="142875" y="189548"/>
                    <a:pt x="151448" y="180975"/>
                    <a:pt x="161925" y="180975"/>
                  </a:cubicBezTo>
                  <a:lnTo>
                    <a:pt x="236220" y="180975"/>
                  </a:lnTo>
                  <a:cubicBezTo>
                    <a:pt x="246698" y="180975"/>
                    <a:pt x="255270" y="189548"/>
                    <a:pt x="255270" y="200025"/>
                  </a:cubicBezTo>
                  <a:lnTo>
                    <a:pt x="236220" y="219075"/>
                  </a:lnTo>
                  <a:lnTo>
                    <a:pt x="323850" y="219075"/>
                  </a:lnTo>
                  <a:lnTo>
                    <a:pt x="323850" y="276225"/>
                  </a:lnTo>
                  <a:lnTo>
                    <a:pt x="485775" y="276225"/>
                  </a:lnTo>
                  <a:lnTo>
                    <a:pt x="485775" y="219075"/>
                  </a:lnTo>
                  <a:lnTo>
                    <a:pt x="552450" y="219075"/>
                  </a:lnTo>
                  <a:lnTo>
                    <a:pt x="552450" y="0"/>
                  </a:lnTo>
                  <a:lnTo>
                    <a:pt x="0" y="0"/>
                  </a:lnTo>
                  <a:lnTo>
                    <a:pt x="0" y="219075"/>
                  </a:lnTo>
                  <a:close/>
                  <a:moveTo>
                    <a:pt x="323850" y="85725"/>
                  </a:moveTo>
                  <a:cubicBezTo>
                    <a:pt x="323850" y="64770"/>
                    <a:pt x="340995" y="47625"/>
                    <a:pt x="361950" y="47625"/>
                  </a:cubicBezTo>
                  <a:lnTo>
                    <a:pt x="447675" y="47625"/>
                  </a:lnTo>
                  <a:cubicBezTo>
                    <a:pt x="468630" y="47625"/>
                    <a:pt x="485775" y="64770"/>
                    <a:pt x="485775" y="85725"/>
                  </a:cubicBezTo>
                  <a:lnTo>
                    <a:pt x="485775" y="114300"/>
                  </a:lnTo>
                  <a:lnTo>
                    <a:pt x="323850" y="114300"/>
                  </a:lnTo>
                  <a:lnTo>
                    <a:pt x="323850" y="85725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0227280C-EF37-4887-B728-094FF8E79F62}"/>
                </a:ext>
              </a:extLst>
            </p:cNvPr>
            <p:cNvSpPr/>
            <p:nvPr/>
          </p:nvSpPr>
          <p:spPr>
            <a:xfrm>
              <a:off x="4180417" y="4008497"/>
              <a:ext cx="552450" cy="219075"/>
            </a:xfrm>
            <a:custGeom>
              <a:avLst/>
              <a:gdLst>
                <a:gd name="connsiteX0" fmla="*/ 0 w 552450"/>
                <a:gd name="connsiteY0" fmla="*/ 0 h 219075"/>
                <a:gd name="connsiteX1" fmla="*/ 0 w 552450"/>
                <a:gd name="connsiteY1" fmla="*/ 219075 h 219075"/>
                <a:gd name="connsiteX2" fmla="*/ 323850 w 552450"/>
                <a:gd name="connsiteY2" fmla="*/ 219075 h 219075"/>
                <a:gd name="connsiteX3" fmla="*/ 323850 w 552450"/>
                <a:gd name="connsiteY3" fmla="*/ 85725 h 219075"/>
                <a:gd name="connsiteX4" fmla="*/ 361950 w 552450"/>
                <a:gd name="connsiteY4" fmla="*/ 47625 h 219075"/>
                <a:gd name="connsiteX5" fmla="*/ 447675 w 552450"/>
                <a:gd name="connsiteY5" fmla="*/ 47625 h 219075"/>
                <a:gd name="connsiteX6" fmla="*/ 485775 w 552450"/>
                <a:gd name="connsiteY6" fmla="*/ 85725 h 219075"/>
                <a:gd name="connsiteX7" fmla="*/ 485775 w 552450"/>
                <a:gd name="connsiteY7" fmla="*/ 219075 h 219075"/>
                <a:gd name="connsiteX8" fmla="*/ 552450 w 552450"/>
                <a:gd name="connsiteY8" fmla="*/ 219075 h 219075"/>
                <a:gd name="connsiteX9" fmla="*/ 552450 w 552450"/>
                <a:gd name="connsiteY9" fmla="*/ 0 h 219075"/>
                <a:gd name="connsiteX10" fmla="*/ 0 w 552450"/>
                <a:gd name="connsiteY10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2450" h="219075">
                  <a:moveTo>
                    <a:pt x="0" y="0"/>
                  </a:moveTo>
                  <a:lnTo>
                    <a:pt x="0" y="219075"/>
                  </a:lnTo>
                  <a:lnTo>
                    <a:pt x="323850" y="219075"/>
                  </a:lnTo>
                  <a:lnTo>
                    <a:pt x="323850" y="85725"/>
                  </a:lnTo>
                  <a:cubicBezTo>
                    <a:pt x="323850" y="64770"/>
                    <a:pt x="340995" y="47625"/>
                    <a:pt x="361950" y="47625"/>
                  </a:cubicBezTo>
                  <a:lnTo>
                    <a:pt x="447675" y="47625"/>
                  </a:lnTo>
                  <a:cubicBezTo>
                    <a:pt x="468630" y="47625"/>
                    <a:pt x="485775" y="64770"/>
                    <a:pt x="485775" y="85725"/>
                  </a:cubicBezTo>
                  <a:lnTo>
                    <a:pt x="485775" y="219075"/>
                  </a:lnTo>
                  <a:lnTo>
                    <a:pt x="552450" y="219075"/>
                  </a:lnTo>
                  <a:lnTo>
                    <a:pt x="5524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7C1554C-DF83-430B-9D8C-D38713796160}"/>
                </a:ext>
              </a:extLst>
            </p:cNvPr>
            <p:cNvSpPr/>
            <p:nvPr/>
          </p:nvSpPr>
          <p:spPr>
            <a:xfrm>
              <a:off x="4498077" y="4043469"/>
              <a:ext cx="161925" cy="161925"/>
            </a:xfrm>
            <a:custGeom>
              <a:avLst/>
              <a:gdLst>
                <a:gd name="connsiteX0" fmla="*/ 0 w 161925"/>
                <a:gd name="connsiteY0" fmla="*/ 0 h 161925"/>
                <a:gd name="connsiteX1" fmla="*/ 161925 w 161925"/>
                <a:gd name="connsiteY1" fmla="*/ 0 h 161925"/>
                <a:gd name="connsiteX2" fmla="*/ 161925 w 161925"/>
                <a:gd name="connsiteY2" fmla="*/ 161925 h 161925"/>
                <a:gd name="connsiteX3" fmla="*/ 0 w 161925"/>
                <a:gd name="connsiteY3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0" y="0"/>
                  </a:moveTo>
                  <a:lnTo>
                    <a:pt x="161925" y="0"/>
                  </a:lnTo>
                  <a:lnTo>
                    <a:pt x="161925" y="161925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D0147430-5380-462F-AB83-707486169134}"/>
                </a:ext>
              </a:extLst>
            </p:cNvPr>
            <p:cNvSpPr/>
            <p:nvPr/>
          </p:nvSpPr>
          <p:spPr>
            <a:xfrm>
              <a:off x="4170892" y="3930697"/>
              <a:ext cx="571500" cy="447675"/>
            </a:xfrm>
            <a:custGeom>
              <a:avLst/>
              <a:gdLst>
                <a:gd name="connsiteX0" fmla="*/ 523875 w 571500"/>
                <a:gd name="connsiteY0" fmla="*/ 0 h 447675"/>
                <a:gd name="connsiteX1" fmla="*/ 47625 w 571500"/>
                <a:gd name="connsiteY1" fmla="*/ 0 h 447675"/>
                <a:gd name="connsiteX2" fmla="*/ 0 w 571500"/>
                <a:gd name="connsiteY2" fmla="*/ 47625 h 447675"/>
                <a:gd name="connsiteX3" fmla="*/ 0 w 571500"/>
                <a:gd name="connsiteY3" fmla="*/ 314325 h 447675"/>
                <a:gd name="connsiteX4" fmla="*/ 47625 w 571500"/>
                <a:gd name="connsiteY4" fmla="*/ 361950 h 447675"/>
                <a:gd name="connsiteX5" fmla="*/ 142875 w 571500"/>
                <a:gd name="connsiteY5" fmla="*/ 361950 h 447675"/>
                <a:gd name="connsiteX6" fmla="*/ 171450 w 571500"/>
                <a:gd name="connsiteY6" fmla="*/ 390525 h 447675"/>
                <a:gd name="connsiteX7" fmla="*/ 178118 w 571500"/>
                <a:gd name="connsiteY7" fmla="*/ 387668 h 447675"/>
                <a:gd name="connsiteX8" fmla="*/ 202883 w 571500"/>
                <a:gd name="connsiteY8" fmla="*/ 361950 h 447675"/>
                <a:gd name="connsiteX9" fmla="*/ 205740 w 571500"/>
                <a:gd name="connsiteY9" fmla="*/ 361950 h 447675"/>
                <a:gd name="connsiteX10" fmla="*/ 216218 w 571500"/>
                <a:gd name="connsiteY10" fmla="*/ 372428 h 447675"/>
                <a:gd name="connsiteX11" fmla="*/ 180975 w 571500"/>
                <a:gd name="connsiteY11" fmla="*/ 428625 h 447675"/>
                <a:gd name="connsiteX12" fmla="*/ 171450 w 571500"/>
                <a:gd name="connsiteY12" fmla="*/ 438150 h 447675"/>
                <a:gd name="connsiteX13" fmla="*/ 180975 w 571500"/>
                <a:gd name="connsiteY13" fmla="*/ 447675 h 447675"/>
                <a:gd name="connsiteX14" fmla="*/ 371475 w 571500"/>
                <a:gd name="connsiteY14" fmla="*/ 447675 h 447675"/>
                <a:gd name="connsiteX15" fmla="*/ 390525 w 571500"/>
                <a:gd name="connsiteY15" fmla="*/ 447675 h 447675"/>
                <a:gd name="connsiteX16" fmla="*/ 457200 w 571500"/>
                <a:gd name="connsiteY16" fmla="*/ 447675 h 447675"/>
                <a:gd name="connsiteX17" fmla="*/ 504825 w 571500"/>
                <a:gd name="connsiteY17" fmla="*/ 400050 h 447675"/>
                <a:gd name="connsiteX18" fmla="*/ 504825 w 571500"/>
                <a:gd name="connsiteY18" fmla="*/ 361950 h 447675"/>
                <a:gd name="connsiteX19" fmla="*/ 523875 w 571500"/>
                <a:gd name="connsiteY19" fmla="*/ 361950 h 447675"/>
                <a:gd name="connsiteX20" fmla="*/ 571500 w 571500"/>
                <a:gd name="connsiteY20" fmla="*/ 314325 h 447675"/>
                <a:gd name="connsiteX21" fmla="*/ 571500 w 571500"/>
                <a:gd name="connsiteY21" fmla="*/ 47625 h 447675"/>
                <a:gd name="connsiteX22" fmla="*/ 523875 w 571500"/>
                <a:gd name="connsiteY22" fmla="*/ 0 h 447675"/>
                <a:gd name="connsiteX23" fmla="*/ 19050 w 571500"/>
                <a:gd name="connsiteY23" fmla="*/ 162878 h 447675"/>
                <a:gd name="connsiteX24" fmla="*/ 73343 w 571500"/>
                <a:gd name="connsiteY24" fmla="*/ 132398 h 447675"/>
                <a:gd name="connsiteX25" fmla="*/ 40005 w 571500"/>
                <a:gd name="connsiteY25" fmla="*/ 199073 h 447675"/>
                <a:gd name="connsiteX26" fmla="*/ 19050 w 571500"/>
                <a:gd name="connsiteY26" fmla="*/ 192405 h 447675"/>
                <a:gd name="connsiteX27" fmla="*/ 19050 w 571500"/>
                <a:gd name="connsiteY27" fmla="*/ 162878 h 447675"/>
                <a:gd name="connsiteX28" fmla="*/ 59055 w 571500"/>
                <a:gd name="connsiteY28" fmla="*/ 202883 h 447675"/>
                <a:gd name="connsiteX29" fmla="*/ 114300 w 571500"/>
                <a:gd name="connsiteY29" fmla="*/ 124778 h 447675"/>
                <a:gd name="connsiteX30" fmla="*/ 114300 w 571500"/>
                <a:gd name="connsiteY30" fmla="*/ 207645 h 447675"/>
                <a:gd name="connsiteX31" fmla="*/ 59055 w 571500"/>
                <a:gd name="connsiteY31" fmla="*/ 202883 h 447675"/>
                <a:gd name="connsiteX32" fmla="*/ 114300 w 571500"/>
                <a:gd name="connsiteY32" fmla="*/ 227648 h 447675"/>
                <a:gd name="connsiteX33" fmla="*/ 114300 w 571500"/>
                <a:gd name="connsiteY33" fmla="*/ 276225 h 447675"/>
                <a:gd name="connsiteX34" fmla="*/ 47625 w 571500"/>
                <a:gd name="connsiteY34" fmla="*/ 276225 h 447675"/>
                <a:gd name="connsiteX35" fmla="*/ 54293 w 571500"/>
                <a:gd name="connsiteY35" fmla="*/ 221933 h 447675"/>
                <a:gd name="connsiteX36" fmla="*/ 114300 w 571500"/>
                <a:gd name="connsiteY36" fmla="*/ 227648 h 447675"/>
                <a:gd name="connsiteX37" fmla="*/ 19050 w 571500"/>
                <a:gd name="connsiteY37" fmla="*/ 212408 h 447675"/>
                <a:gd name="connsiteX38" fmla="*/ 35243 w 571500"/>
                <a:gd name="connsiteY38" fmla="*/ 217170 h 447675"/>
                <a:gd name="connsiteX39" fmla="*/ 28575 w 571500"/>
                <a:gd name="connsiteY39" fmla="*/ 276225 h 447675"/>
                <a:gd name="connsiteX40" fmla="*/ 19050 w 571500"/>
                <a:gd name="connsiteY40" fmla="*/ 276225 h 447675"/>
                <a:gd name="connsiteX41" fmla="*/ 19050 w 571500"/>
                <a:gd name="connsiteY41" fmla="*/ 212408 h 447675"/>
                <a:gd name="connsiteX42" fmla="*/ 142875 w 571500"/>
                <a:gd name="connsiteY42" fmla="*/ 342900 h 447675"/>
                <a:gd name="connsiteX43" fmla="*/ 47625 w 571500"/>
                <a:gd name="connsiteY43" fmla="*/ 342900 h 447675"/>
                <a:gd name="connsiteX44" fmla="*/ 19050 w 571500"/>
                <a:gd name="connsiteY44" fmla="*/ 314325 h 447675"/>
                <a:gd name="connsiteX45" fmla="*/ 19050 w 571500"/>
                <a:gd name="connsiteY45" fmla="*/ 295275 h 447675"/>
                <a:gd name="connsiteX46" fmla="*/ 28575 w 571500"/>
                <a:gd name="connsiteY46" fmla="*/ 295275 h 447675"/>
                <a:gd name="connsiteX47" fmla="*/ 28575 w 571500"/>
                <a:gd name="connsiteY47" fmla="*/ 304800 h 447675"/>
                <a:gd name="connsiteX48" fmla="*/ 47625 w 571500"/>
                <a:gd name="connsiteY48" fmla="*/ 304800 h 447675"/>
                <a:gd name="connsiteX49" fmla="*/ 46673 w 571500"/>
                <a:gd name="connsiteY49" fmla="*/ 295275 h 447675"/>
                <a:gd name="connsiteX50" fmla="*/ 113348 w 571500"/>
                <a:gd name="connsiteY50" fmla="*/ 295275 h 447675"/>
                <a:gd name="connsiteX51" fmla="*/ 113348 w 571500"/>
                <a:gd name="connsiteY51" fmla="*/ 304800 h 447675"/>
                <a:gd name="connsiteX52" fmla="*/ 132398 w 571500"/>
                <a:gd name="connsiteY52" fmla="*/ 304800 h 447675"/>
                <a:gd name="connsiteX53" fmla="*/ 132398 w 571500"/>
                <a:gd name="connsiteY53" fmla="*/ 295275 h 447675"/>
                <a:gd name="connsiteX54" fmla="*/ 141923 w 571500"/>
                <a:gd name="connsiteY54" fmla="*/ 295275 h 447675"/>
                <a:gd name="connsiteX55" fmla="*/ 141923 w 571500"/>
                <a:gd name="connsiteY55" fmla="*/ 342900 h 447675"/>
                <a:gd name="connsiteX56" fmla="*/ 144780 w 571500"/>
                <a:gd name="connsiteY56" fmla="*/ 276225 h 447675"/>
                <a:gd name="connsiteX57" fmla="*/ 133350 w 571500"/>
                <a:gd name="connsiteY57" fmla="*/ 276225 h 447675"/>
                <a:gd name="connsiteX58" fmla="*/ 133350 w 571500"/>
                <a:gd name="connsiteY58" fmla="*/ 227648 h 447675"/>
                <a:gd name="connsiteX59" fmla="*/ 193358 w 571500"/>
                <a:gd name="connsiteY59" fmla="*/ 221933 h 447675"/>
                <a:gd name="connsiteX60" fmla="*/ 198120 w 571500"/>
                <a:gd name="connsiteY60" fmla="*/ 257175 h 447675"/>
                <a:gd name="connsiteX61" fmla="*/ 171450 w 571500"/>
                <a:gd name="connsiteY61" fmla="*/ 257175 h 447675"/>
                <a:gd name="connsiteX62" fmla="*/ 144780 w 571500"/>
                <a:gd name="connsiteY62" fmla="*/ 276225 h 447675"/>
                <a:gd name="connsiteX63" fmla="*/ 207645 w 571500"/>
                <a:gd name="connsiteY63" fmla="*/ 199073 h 447675"/>
                <a:gd name="connsiteX64" fmla="*/ 174308 w 571500"/>
                <a:gd name="connsiteY64" fmla="*/ 132398 h 447675"/>
                <a:gd name="connsiteX65" fmla="*/ 249555 w 571500"/>
                <a:gd name="connsiteY65" fmla="*/ 184785 h 447675"/>
                <a:gd name="connsiteX66" fmla="*/ 207645 w 571500"/>
                <a:gd name="connsiteY66" fmla="*/ 199073 h 447675"/>
                <a:gd name="connsiteX67" fmla="*/ 260985 w 571500"/>
                <a:gd name="connsiteY67" fmla="*/ 200978 h 447675"/>
                <a:gd name="connsiteX68" fmla="*/ 284798 w 571500"/>
                <a:gd name="connsiteY68" fmla="*/ 276225 h 447675"/>
                <a:gd name="connsiteX69" fmla="*/ 273368 w 571500"/>
                <a:gd name="connsiteY69" fmla="*/ 276225 h 447675"/>
                <a:gd name="connsiteX70" fmla="*/ 246698 w 571500"/>
                <a:gd name="connsiteY70" fmla="*/ 257175 h 447675"/>
                <a:gd name="connsiteX71" fmla="*/ 217170 w 571500"/>
                <a:gd name="connsiteY71" fmla="*/ 257175 h 447675"/>
                <a:gd name="connsiteX72" fmla="*/ 211455 w 571500"/>
                <a:gd name="connsiteY72" fmla="*/ 218123 h 447675"/>
                <a:gd name="connsiteX73" fmla="*/ 260985 w 571500"/>
                <a:gd name="connsiteY73" fmla="*/ 200978 h 447675"/>
                <a:gd name="connsiteX74" fmla="*/ 188595 w 571500"/>
                <a:gd name="connsiteY74" fmla="*/ 202883 h 447675"/>
                <a:gd name="connsiteX75" fmla="*/ 133350 w 571500"/>
                <a:gd name="connsiteY75" fmla="*/ 208598 h 447675"/>
                <a:gd name="connsiteX76" fmla="*/ 133350 w 571500"/>
                <a:gd name="connsiteY76" fmla="*/ 125730 h 447675"/>
                <a:gd name="connsiteX77" fmla="*/ 188595 w 571500"/>
                <a:gd name="connsiteY77" fmla="*/ 202883 h 447675"/>
                <a:gd name="connsiteX78" fmla="*/ 212408 w 571500"/>
                <a:gd name="connsiteY78" fmla="*/ 340043 h 447675"/>
                <a:gd name="connsiteX79" fmla="*/ 205740 w 571500"/>
                <a:gd name="connsiteY79" fmla="*/ 337185 h 447675"/>
                <a:gd name="connsiteX80" fmla="*/ 205740 w 571500"/>
                <a:gd name="connsiteY80" fmla="*/ 337185 h 447675"/>
                <a:gd name="connsiteX81" fmla="*/ 199073 w 571500"/>
                <a:gd name="connsiteY81" fmla="*/ 340043 h 447675"/>
                <a:gd name="connsiteX82" fmla="*/ 168593 w 571500"/>
                <a:gd name="connsiteY82" fmla="*/ 370523 h 447675"/>
                <a:gd name="connsiteX83" fmla="*/ 161925 w 571500"/>
                <a:gd name="connsiteY83" fmla="*/ 360998 h 447675"/>
                <a:gd name="connsiteX84" fmla="*/ 161925 w 571500"/>
                <a:gd name="connsiteY84" fmla="*/ 284798 h 447675"/>
                <a:gd name="connsiteX85" fmla="*/ 171450 w 571500"/>
                <a:gd name="connsiteY85" fmla="*/ 275273 h 447675"/>
                <a:gd name="connsiteX86" fmla="*/ 245745 w 571500"/>
                <a:gd name="connsiteY86" fmla="*/ 275273 h 447675"/>
                <a:gd name="connsiteX87" fmla="*/ 255270 w 571500"/>
                <a:gd name="connsiteY87" fmla="*/ 281940 h 447675"/>
                <a:gd name="connsiteX88" fmla="*/ 224790 w 571500"/>
                <a:gd name="connsiteY88" fmla="*/ 312420 h 447675"/>
                <a:gd name="connsiteX89" fmla="*/ 224790 w 571500"/>
                <a:gd name="connsiteY89" fmla="*/ 325755 h 447675"/>
                <a:gd name="connsiteX90" fmla="*/ 272415 w 571500"/>
                <a:gd name="connsiteY90" fmla="*/ 373380 h 447675"/>
                <a:gd name="connsiteX91" fmla="*/ 272415 w 571500"/>
                <a:gd name="connsiteY91" fmla="*/ 386715 h 447675"/>
                <a:gd name="connsiteX92" fmla="*/ 259080 w 571500"/>
                <a:gd name="connsiteY92" fmla="*/ 386715 h 447675"/>
                <a:gd name="connsiteX93" fmla="*/ 212408 w 571500"/>
                <a:gd name="connsiteY93" fmla="*/ 340043 h 447675"/>
                <a:gd name="connsiteX94" fmla="*/ 218123 w 571500"/>
                <a:gd name="connsiteY94" fmla="*/ 428625 h 447675"/>
                <a:gd name="connsiteX95" fmla="*/ 234315 w 571500"/>
                <a:gd name="connsiteY95" fmla="*/ 388620 h 447675"/>
                <a:gd name="connsiteX96" fmla="*/ 246698 w 571500"/>
                <a:gd name="connsiteY96" fmla="*/ 401003 h 447675"/>
                <a:gd name="connsiteX97" fmla="*/ 266700 w 571500"/>
                <a:gd name="connsiteY97" fmla="*/ 409575 h 447675"/>
                <a:gd name="connsiteX98" fmla="*/ 286703 w 571500"/>
                <a:gd name="connsiteY98" fmla="*/ 401003 h 447675"/>
                <a:gd name="connsiteX99" fmla="*/ 287655 w 571500"/>
                <a:gd name="connsiteY99" fmla="*/ 361950 h 447675"/>
                <a:gd name="connsiteX100" fmla="*/ 323850 w 571500"/>
                <a:gd name="connsiteY100" fmla="*/ 361950 h 447675"/>
                <a:gd name="connsiteX101" fmla="*/ 323850 w 571500"/>
                <a:gd name="connsiteY101" fmla="*/ 400050 h 447675"/>
                <a:gd name="connsiteX102" fmla="*/ 333375 w 571500"/>
                <a:gd name="connsiteY102" fmla="*/ 428625 h 447675"/>
                <a:gd name="connsiteX103" fmla="*/ 218123 w 571500"/>
                <a:gd name="connsiteY103" fmla="*/ 428625 h 447675"/>
                <a:gd name="connsiteX104" fmla="*/ 485775 w 571500"/>
                <a:gd name="connsiteY104" fmla="*/ 320040 h 447675"/>
                <a:gd name="connsiteX105" fmla="*/ 468630 w 571500"/>
                <a:gd name="connsiteY105" fmla="*/ 317183 h 447675"/>
                <a:gd name="connsiteX106" fmla="*/ 485775 w 571500"/>
                <a:gd name="connsiteY106" fmla="*/ 275273 h 447675"/>
                <a:gd name="connsiteX107" fmla="*/ 485775 w 571500"/>
                <a:gd name="connsiteY107" fmla="*/ 320040 h 447675"/>
                <a:gd name="connsiteX108" fmla="*/ 449580 w 571500"/>
                <a:gd name="connsiteY108" fmla="*/ 313373 h 447675"/>
                <a:gd name="connsiteX109" fmla="*/ 407670 w 571500"/>
                <a:gd name="connsiteY109" fmla="*/ 299085 h 447675"/>
                <a:gd name="connsiteX110" fmla="*/ 482918 w 571500"/>
                <a:gd name="connsiteY110" fmla="*/ 246698 h 447675"/>
                <a:gd name="connsiteX111" fmla="*/ 449580 w 571500"/>
                <a:gd name="connsiteY111" fmla="*/ 313373 h 447675"/>
                <a:gd name="connsiteX112" fmla="*/ 485775 w 571500"/>
                <a:gd name="connsiteY112" fmla="*/ 225743 h 447675"/>
                <a:gd name="connsiteX113" fmla="*/ 356235 w 571500"/>
                <a:gd name="connsiteY113" fmla="*/ 361950 h 447675"/>
                <a:gd name="connsiteX114" fmla="*/ 376238 w 571500"/>
                <a:gd name="connsiteY114" fmla="*/ 361950 h 447675"/>
                <a:gd name="connsiteX115" fmla="*/ 396240 w 571500"/>
                <a:gd name="connsiteY115" fmla="*/ 315278 h 447675"/>
                <a:gd name="connsiteX116" fmla="*/ 445770 w 571500"/>
                <a:gd name="connsiteY116" fmla="*/ 332423 h 447675"/>
                <a:gd name="connsiteX117" fmla="*/ 441008 w 571500"/>
                <a:gd name="connsiteY117" fmla="*/ 362903 h 447675"/>
                <a:gd name="connsiteX118" fmla="*/ 460058 w 571500"/>
                <a:gd name="connsiteY118" fmla="*/ 362903 h 447675"/>
                <a:gd name="connsiteX119" fmla="*/ 463868 w 571500"/>
                <a:gd name="connsiteY119" fmla="*/ 337185 h 447675"/>
                <a:gd name="connsiteX120" fmla="*/ 485775 w 571500"/>
                <a:gd name="connsiteY120" fmla="*/ 340043 h 447675"/>
                <a:gd name="connsiteX121" fmla="*/ 485775 w 571500"/>
                <a:gd name="connsiteY121" fmla="*/ 400050 h 447675"/>
                <a:gd name="connsiteX122" fmla="*/ 457200 w 571500"/>
                <a:gd name="connsiteY122" fmla="*/ 428625 h 447675"/>
                <a:gd name="connsiteX123" fmla="*/ 390525 w 571500"/>
                <a:gd name="connsiteY123" fmla="*/ 428625 h 447675"/>
                <a:gd name="connsiteX124" fmla="*/ 371475 w 571500"/>
                <a:gd name="connsiteY124" fmla="*/ 428625 h 447675"/>
                <a:gd name="connsiteX125" fmla="*/ 342900 w 571500"/>
                <a:gd name="connsiteY125" fmla="*/ 400050 h 447675"/>
                <a:gd name="connsiteX126" fmla="*/ 342900 w 571500"/>
                <a:gd name="connsiteY126" fmla="*/ 171450 h 447675"/>
                <a:gd name="connsiteX127" fmla="*/ 371475 w 571500"/>
                <a:gd name="connsiteY127" fmla="*/ 142875 h 447675"/>
                <a:gd name="connsiteX128" fmla="*/ 457200 w 571500"/>
                <a:gd name="connsiteY128" fmla="*/ 142875 h 447675"/>
                <a:gd name="connsiteX129" fmla="*/ 485775 w 571500"/>
                <a:gd name="connsiteY129" fmla="*/ 171450 h 447675"/>
                <a:gd name="connsiteX130" fmla="*/ 485775 w 571500"/>
                <a:gd name="connsiteY130" fmla="*/ 225743 h 447675"/>
                <a:gd name="connsiteX131" fmla="*/ 552450 w 571500"/>
                <a:gd name="connsiteY131" fmla="*/ 314325 h 447675"/>
                <a:gd name="connsiteX132" fmla="*/ 523875 w 571500"/>
                <a:gd name="connsiteY132" fmla="*/ 342900 h 447675"/>
                <a:gd name="connsiteX133" fmla="*/ 504825 w 571500"/>
                <a:gd name="connsiteY133" fmla="*/ 342900 h 447675"/>
                <a:gd name="connsiteX134" fmla="*/ 504825 w 571500"/>
                <a:gd name="connsiteY134" fmla="*/ 171450 h 447675"/>
                <a:gd name="connsiteX135" fmla="*/ 457200 w 571500"/>
                <a:gd name="connsiteY135" fmla="*/ 123825 h 447675"/>
                <a:gd name="connsiteX136" fmla="*/ 371475 w 571500"/>
                <a:gd name="connsiteY136" fmla="*/ 123825 h 447675"/>
                <a:gd name="connsiteX137" fmla="*/ 323850 w 571500"/>
                <a:gd name="connsiteY137" fmla="*/ 171450 h 447675"/>
                <a:gd name="connsiteX138" fmla="*/ 323850 w 571500"/>
                <a:gd name="connsiteY138" fmla="*/ 342900 h 447675"/>
                <a:gd name="connsiteX139" fmla="*/ 268605 w 571500"/>
                <a:gd name="connsiteY139" fmla="*/ 342900 h 447675"/>
                <a:gd name="connsiteX140" fmla="*/ 245745 w 571500"/>
                <a:gd name="connsiteY140" fmla="*/ 320040 h 447675"/>
                <a:gd name="connsiteX141" fmla="*/ 269558 w 571500"/>
                <a:gd name="connsiteY141" fmla="*/ 295275 h 447675"/>
                <a:gd name="connsiteX142" fmla="*/ 284798 w 571500"/>
                <a:gd name="connsiteY142" fmla="*/ 295275 h 447675"/>
                <a:gd name="connsiteX143" fmla="*/ 283845 w 571500"/>
                <a:gd name="connsiteY143" fmla="*/ 304800 h 447675"/>
                <a:gd name="connsiteX144" fmla="*/ 302895 w 571500"/>
                <a:gd name="connsiteY144" fmla="*/ 304800 h 447675"/>
                <a:gd name="connsiteX145" fmla="*/ 303848 w 571500"/>
                <a:gd name="connsiteY145" fmla="*/ 285750 h 447675"/>
                <a:gd name="connsiteX146" fmla="*/ 122873 w 571500"/>
                <a:gd name="connsiteY146" fmla="*/ 104775 h 447675"/>
                <a:gd name="connsiteX147" fmla="*/ 18098 w 571500"/>
                <a:gd name="connsiteY147" fmla="*/ 138113 h 447675"/>
                <a:gd name="connsiteX148" fmla="*/ 18098 w 571500"/>
                <a:gd name="connsiteY148" fmla="*/ 47625 h 447675"/>
                <a:gd name="connsiteX149" fmla="*/ 46673 w 571500"/>
                <a:gd name="connsiteY149" fmla="*/ 19050 h 447675"/>
                <a:gd name="connsiteX150" fmla="*/ 522923 w 571500"/>
                <a:gd name="connsiteY150" fmla="*/ 19050 h 447675"/>
                <a:gd name="connsiteX151" fmla="*/ 551498 w 571500"/>
                <a:gd name="connsiteY151" fmla="*/ 47625 h 447675"/>
                <a:gd name="connsiteX152" fmla="*/ 551498 w 571500"/>
                <a:gd name="connsiteY152" fmla="*/ 3143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571500" h="447675">
                  <a:moveTo>
                    <a:pt x="523875" y="0"/>
                  </a:moveTo>
                  <a:lnTo>
                    <a:pt x="47625" y="0"/>
                  </a:lnTo>
                  <a:cubicBezTo>
                    <a:pt x="20955" y="0"/>
                    <a:pt x="0" y="20955"/>
                    <a:pt x="0" y="47625"/>
                  </a:cubicBezTo>
                  <a:lnTo>
                    <a:pt x="0" y="314325"/>
                  </a:lnTo>
                  <a:cubicBezTo>
                    <a:pt x="0" y="340995"/>
                    <a:pt x="20955" y="361950"/>
                    <a:pt x="47625" y="361950"/>
                  </a:cubicBezTo>
                  <a:lnTo>
                    <a:pt x="142875" y="361950"/>
                  </a:lnTo>
                  <a:cubicBezTo>
                    <a:pt x="142875" y="377190"/>
                    <a:pt x="156210" y="390525"/>
                    <a:pt x="171450" y="390525"/>
                  </a:cubicBezTo>
                  <a:cubicBezTo>
                    <a:pt x="174308" y="390525"/>
                    <a:pt x="176213" y="389573"/>
                    <a:pt x="178118" y="387668"/>
                  </a:cubicBezTo>
                  <a:lnTo>
                    <a:pt x="202883" y="361950"/>
                  </a:lnTo>
                  <a:lnTo>
                    <a:pt x="205740" y="361950"/>
                  </a:lnTo>
                  <a:lnTo>
                    <a:pt x="216218" y="372428"/>
                  </a:lnTo>
                  <a:cubicBezTo>
                    <a:pt x="214313" y="394335"/>
                    <a:pt x="205740" y="428625"/>
                    <a:pt x="180975" y="428625"/>
                  </a:cubicBezTo>
                  <a:cubicBezTo>
                    <a:pt x="175260" y="428625"/>
                    <a:pt x="171450" y="432435"/>
                    <a:pt x="171450" y="438150"/>
                  </a:cubicBezTo>
                  <a:cubicBezTo>
                    <a:pt x="171450" y="443865"/>
                    <a:pt x="175260" y="447675"/>
                    <a:pt x="180975" y="447675"/>
                  </a:cubicBezTo>
                  <a:lnTo>
                    <a:pt x="371475" y="447675"/>
                  </a:lnTo>
                  <a:lnTo>
                    <a:pt x="390525" y="447675"/>
                  </a:lnTo>
                  <a:lnTo>
                    <a:pt x="457200" y="447675"/>
                  </a:lnTo>
                  <a:cubicBezTo>
                    <a:pt x="483870" y="447675"/>
                    <a:pt x="504825" y="426720"/>
                    <a:pt x="504825" y="400050"/>
                  </a:cubicBezTo>
                  <a:lnTo>
                    <a:pt x="504825" y="361950"/>
                  </a:lnTo>
                  <a:lnTo>
                    <a:pt x="523875" y="361950"/>
                  </a:lnTo>
                  <a:cubicBezTo>
                    <a:pt x="550545" y="361950"/>
                    <a:pt x="571500" y="340995"/>
                    <a:pt x="571500" y="314325"/>
                  </a:cubicBezTo>
                  <a:lnTo>
                    <a:pt x="571500" y="47625"/>
                  </a:lnTo>
                  <a:cubicBezTo>
                    <a:pt x="571500" y="20955"/>
                    <a:pt x="550545" y="0"/>
                    <a:pt x="523875" y="0"/>
                  </a:cubicBezTo>
                  <a:close/>
                  <a:moveTo>
                    <a:pt x="19050" y="162878"/>
                  </a:moveTo>
                  <a:cubicBezTo>
                    <a:pt x="35243" y="149543"/>
                    <a:pt x="53340" y="139065"/>
                    <a:pt x="73343" y="132398"/>
                  </a:cubicBezTo>
                  <a:cubicBezTo>
                    <a:pt x="59055" y="148590"/>
                    <a:pt x="47625" y="171450"/>
                    <a:pt x="40005" y="199073"/>
                  </a:cubicBezTo>
                  <a:cubicBezTo>
                    <a:pt x="32385" y="197168"/>
                    <a:pt x="25717" y="195263"/>
                    <a:pt x="19050" y="192405"/>
                  </a:cubicBezTo>
                  <a:lnTo>
                    <a:pt x="19050" y="162878"/>
                  </a:lnTo>
                  <a:close/>
                  <a:moveTo>
                    <a:pt x="59055" y="202883"/>
                  </a:moveTo>
                  <a:cubicBezTo>
                    <a:pt x="71438" y="161925"/>
                    <a:pt x="91440" y="131445"/>
                    <a:pt x="114300" y="124778"/>
                  </a:cubicBezTo>
                  <a:lnTo>
                    <a:pt x="114300" y="207645"/>
                  </a:lnTo>
                  <a:cubicBezTo>
                    <a:pt x="95250" y="207645"/>
                    <a:pt x="76200" y="205740"/>
                    <a:pt x="59055" y="202883"/>
                  </a:cubicBezTo>
                  <a:close/>
                  <a:moveTo>
                    <a:pt x="114300" y="227648"/>
                  </a:moveTo>
                  <a:lnTo>
                    <a:pt x="114300" y="276225"/>
                  </a:lnTo>
                  <a:lnTo>
                    <a:pt x="47625" y="276225"/>
                  </a:lnTo>
                  <a:cubicBezTo>
                    <a:pt x="48578" y="257175"/>
                    <a:pt x="50483" y="238125"/>
                    <a:pt x="54293" y="221933"/>
                  </a:cubicBezTo>
                  <a:cubicBezTo>
                    <a:pt x="73343" y="224790"/>
                    <a:pt x="93345" y="226695"/>
                    <a:pt x="114300" y="227648"/>
                  </a:cubicBezTo>
                  <a:close/>
                  <a:moveTo>
                    <a:pt x="19050" y="212408"/>
                  </a:moveTo>
                  <a:cubicBezTo>
                    <a:pt x="24765" y="214313"/>
                    <a:pt x="29528" y="216218"/>
                    <a:pt x="35243" y="217170"/>
                  </a:cubicBezTo>
                  <a:cubicBezTo>
                    <a:pt x="31433" y="235268"/>
                    <a:pt x="29528" y="255270"/>
                    <a:pt x="28575" y="276225"/>
                  </a:cubicBezTo>
                  <a:lnTo>
                    <a:pt x="19050" y="276225"/>
                  </a:lnTo>
                  <a:lnTo>
                    <a:pt x="19050" y="212408"/>
                  </a:lnTo>
                  <a:close/>
                  <a:moveTo>
                    <a:pt x="142875" y="342900"/>
                  </a:moveTo>
                  <a:lnTo>
                    <a:pt x="47625" y="342900"/>
                  </a:lnTo>
                  <a:cubicBezTo>
                    <a:pt x="31433" y="342900"/>
                    <a:pt x="19050" y="330518"/>
                    <a:pt x="19050" y="314325"/>
                  </a:cubicBezTo>
                  <a:lnTo>
                    <a:pt x="19050" y="295275"/>
                  </a:lnTo>
                  <a:lnTo>
                    <a:pt x="28575" y="295275"/>
                  </a:lnTo>
                  <a:cubicBezTo>
                    <a:pt x="28575" y="298133"/>
                    <a:pt x="28575" y="301943"/>
                    <a:pt x="28575" y="304800"/>
                  </a:cubicBezTo>
                  <a:lnTo>
                    <a:pt x="47625" y="304800"/>
                  </a:lnTo>
                  <a:cubicBezTo>
                    <a:pt x="47625" y="301943"/>
                    <a:pt x="46673" y="298133"/>
                    <a:pt x="46673" y="295275"/>
                  </a:cubicBezTo>
                  <a:lnTo>
                    <a:pt x="113348" y="295275"/>
                  </a:lnTo>
                  <a:lnTo>
                    <a:pt x="113348" y="304800"/>
                  </a:lnTo>
                  <a:lnTo>
                    <a:pt x="132398" y="304800"/>
                  </a:lnTo>
                  <a:lnTo>
                    <a:pt x="132398" y="295275"/>
                  </a:lnTo>
                  <a:lnTo>
                    <a:pt x="141923" y="295275"/>
                  </a:lnTo>
                  <a:lnTo>
                    <a:pt x="141923" y="342900"/>
                  </a:lnTo>
                  <a:close/>
                  <a:moveTo>
                    <a:pt x="144780" y="276225"/>
                  </a:moveTo>
                  <a:lnTo>
                    <a:pt x="133350" y="276225"/>
                  </a:lnTo>
                  <a:lnTo>
                    <a:pt x="133350" y="227648"/>
                  </a:lnTo>
                  <a:cubicBezTo>
                    <a:pt x="154305" y="226695"/>
                    <a:pt x="174308" y="224790"/>
                    <a:pt x="193358" y="221933"/>
                  </a:cubicBezTo>
                  <a:cubicBezTo>
                    <a:pt x="195263" y="233363"/>
                    <a:pt x="197168" y="244793"/>
                    <a:pt x="198120" y="257175"/>
                  </a:cubicBezTo>
                  <a:lnTo>
                    <a:pt x="171450" y="257175"/>
                  </a:lnTo>
                  <a:cubicBezTo>
                    <a:pt x="159068" y="257175"/>
                    <a:pt x="148590" y="264795"/>
                    <a:pt x="144780" y="276225"/>
                  </a:cubicBezTo>
                  <a:close/>
                  <a:moveTo>
                    <a:pt x="207645" y="199073"/>
                  </a:moveTo>
                  <a:cubicBezTo>
                    <a:pt x="200025" y="171450"/>
                    <a:pt x="188595" y="148590"/>
                    <a:pt x="174308" y="132398"/>
                  </a:cubicBezTo>
                  <a:cubicBezTo>
                    <a:pt x="204788" y="141923"/>
                    <a:pt x="230505" y="160973"/>
                    <a:pt x="249555" y="184785"/>
                  </a:cubicBezTo>
                  <a:cubicBezTo>
                    <a:pt x="237173" y="190500"/>
                    <a:pt x="222885" y="195263"/>
                    <a:pt x="207645" y="199073"/>
                  </a:cubicBezTo>
                  <a:close/>
                  <a:moveTo>
                    <a:pt x="260985" y="200978"/>
                  </a:moveTo>
                  <a:cubicBezTo>
                    <a:pt x="275273" y="222885"/>
                    <a:pt x="282893" y="248602"/>
                    <a:pt x="284798" y="276225"/>
                  </a:cubicBezTo>
                  <a:lnTo>
                    <a:pt x="273368" y="276225"/>
                  </a:lnTo>
                  <a:cubicBezTo>
                    <a:pt x="269558" y="264795"/>
                    <a:pt x="259080" y="257175"/>
                    <a:pt x="246698" y="257175"/>
                  </a:cubicBezTo>
                  <a:lnTo>
                    <a:pt x="217170" y="257175"/>
                  </a:lnTo>
                  <a:cubicBezTo>
                    <a:pt x="216218" y="243840"/>
                    <a:pt x="214313" y="230505"/>
                    <a:pt x="211455" y="218123"/>
                  </a:cubicBezTo>
                  <a:cubicBezTo>
                    <a:pt x="229553" y="213360"/>
                    <a:pt x="246698" y="207645"/>
                    <a:pt x="260985" y="200978"/>
                  </a:cubicBezTo>
                  <a:close/>
                  <a:moveTo>
                    <a:pt x="188595" y="202883"/>
                  </a:moveTo>
                  <a:cubicBezTo>
                    <a:pt x="171450" y="206693"/>
                    <a:pt x="152400" y="207645"/>
                    <a:pt x="133350" y="208598"/>
                  </a:cubicBezTo>
                  <a:lnTo>
                    <a:pt x="133350" y="125730"/>
                  </a:lnTo>
                  <a:cubicBezTo>
                    <a:pt x="156210" y="131445"/>
                    <a:pt x="177165" y="161925"/>
                    <a:pt x="188595" y="202883"/>
                  </a:cubicBezTo>
                  <a:close/>
                  <a:moveTo>
                    <a:pt x="212408" y="340043"/>
                  </a:moveTo>
                  <a:cubicBezTo>
                    <a:pt x="210503" y="338138"/>
                    <a:pt x="208598" y="337185"/>
                    <a:pt x="205740" y="337185"/>
                  </a:cubicBezTo>
                  <a:cubicBezTo>
                    <a:pt x="205740" y="337185"/>
                    <a:pt x="205740" y="337185"/>
                    <a:pt x="205740" y="337185"/>
                  </a:cubicBezTo>
                  <a:cubicBezTo>
                    <a:pt x="202883" y="337185"/>
                    <a:pt x="200978" y="338138"/>
                    <a:pt x="199073" y="340043"/>
                  </a:cubicBezTo>
                  <a:lnTo>
                    <a:pt x="168593" y="370523"/>
                  </a:lnTo>
                  <a:cubicBezTo>
                    <a:pt x="164783" y="369570"/>
                    <a:pt x="161925" y="365760"/>
                    <a:pt x="161925" y="360998"/>
                  </a:cubicBezTo>
                  <a:lnTo>
                    <a:pt x="161925" y="284798"/>
                  </a:lnTo>
                  <a:cubicBezTo>
                    <a:pt x="161925" y="279083"/>
                    <a:pt x="166688" y="275273"/>
                    <a:pt x="171450" y="275273"/>
                  </a:cubicBezTo>
                  <a:lnTo>
                    <a:pt x="245745" y="275273"/>
                  </a:lnTo>
                  <a:cubicBezTo>
                    <a:pt x="249555" y="275273"/>
                    <a:pt x="253365" y="278130"/>
                    <a:pt x="255270" y="281940"/>
                  </a:cubicBezTo>
                  <a:lnTo>
                    <a:pt x="224790" y="312420"/>
                  </a:lnTo>
                  <a:cubicBezTo>
                    <a:pt x="220980" y="316230"/>
                    <a:pt x="220980" y="321945"/>
                    <a:pt x="224790" y="325755"/>
                  </a:cubicBezTo>
                  <a:lnTo>
                    <a:pt x="272415" y="373380"/>
                  </a:lnTo>
                  <a:cubicBezTo>
                    <a:pt x="276225" y="377190"/>
                    <a:pt x="276225" y="382905"/>
                    <a:pt x="272415" y="386715"/>
                  </a:cubicBezTo>
                  <a:cubicBezTo>
                    <a:pt x="268605" y="390525"/>
                    <a:pt x="262890" y="390525"/>
                    <a:pt x="259080" y="386715"/>
                  </a:cubicBezTo>
                  <a:lnTo>
                    <a:pt x="212408" y="340043"/>
                  </a:lnTo>
                  <a:close/>
                  <a:moveTo>
                    <a:pt x="218123" y="428625"/>
                  </a:moveTo>
                  <a:cubicBezTo>
                    <a:pt x="226695" y="417195"/>
                    <a:pt x="231458" y="401955"/>
                    <a:pt x="234315" y="388620"/>
                  </a:cubicBezTo>
                  <a:lnTo>
                    <a:pt x="246698" y="401003"/>
                  </a:lnTo>
                  <a:cubicBezTo>
                    <a:pt x="252413" y="406718"/>
                    <a:pt x="260033" y="409575"/>
                    <a:pt x="266700" y="409575"/>
                  </a:cubicBezTo>
                  <a:cubicBezTo>
                    <a:pt x="274320" y="409575"/>
                    <a:pt x="280988" y="406718"/>
                    <a:pt x="286703" y="401003"/>
                  </a:cubicBezTo>
                  <a:cubicBezTo>
                    <a:pt x="297180" y="390525"/>
                    <a:pt x="298133" y="373380"/>
                    <a:pt x="287655" y="361950"/>
                  </a:cubicBezTo>
                  <a:lnTo>
                    <a:pt x="323850" y="361950"/>
                  </a:lnTo>
                  <a:lnTo>
                    <a:pt x="323850" y="400050"/>
                  </a:lnTo>
                  <a:cubicBezTo>
                    <a:pt x="323850" y="410528"/>
                    <a:pt x="327660" y="421005"/>
                    <a:pt x="333375" y="428625"/>
                  </a:cubicBezTo>
                  <a:lnTo>
                    <a:pt x="218123" y="428625"/>
                  </a:lnTo>
                  <a:close/>
                  <a:moveTo>
                    <a:pt x="485775" y="320040"/>
                  </a:moveTo>
                  <a:cubicBezTo>
                    <a:pt x="480060" y="319088"/>
                    <a:pt x="474345" y="319088"/>
                    <a:pt x="468630" y="317183"/>
                  </a:cubicBezTo>
                  <a:cubicBezTo>
                    <a:pt x="473393" y="300990"/>
                    <a:pt x="479108" y="286703"/>
                    <a:pt x="485775" y="275273"/>
                  </a:cubicBezTo>
                  <a:lnTo>
                    <a:pt x="485775" y="320040"/>
                  </a:lnTo>
                  <a:close/>
                  <a:moveTo>
                    <a:pt x="449580" y="313373"/>
                  </a:moveTo>
                  <a:cubicBezTo>
                    <a:pt x="434340" y="309563"/>
                    <a:pt x="420053" y="304800"/>
                    <a:pt x="407670" y="299085"/>
                  </a:cubicBezTo>
                  <a:cubicBezTo>
                    <a:pt x="426720" y="275273"/>
                    <a:pt x="453390" y="256223"/>
                    <a:pt x="482918" y="246698"/>
                  </a:cubicBezTo>
                  <a:cubicBezTo>
                    <a:pt x="468630" y="262890"/>
                    <a:pt x="457200" y="285750"/>
                    <a:pt x="449580" y="313373"/>
                  </a:cubicBezTo>
                  <a:close/>
                  <a:moveTo>
                    <a:pt x="485775" y="225743"/>
                  </a:moveTo>
                  <a:cubicBezTo>
                    <a:pt x="421005" y="243840"/>
                    <a:pt x="370523" y="296228"/>
                    <a:pt x="356235" y="361950"/>
                  </a:cubicBezTo>
                  <a:lnTo>
                    <a:pt x="376238" y="361950"/>
                  </a:lnTo>
                  <a:cubicBezTo>
                    <a:pt x="380048" y="344805"/>
                    <a:pt x="386715" y="329565"/>
                    <a:pt x="396240" y="315278"/>
                  </a:cubicBezTo>
                  <a:cubicBezTo>
                    <a:pt x="411480" y="321945"/>
                    <a:pt x="427673" y="327660"/>
                    <a:pt x="445770" y="332423"/>
                  </a:cubicBezTo>
                  <a:cubicBezTo>
                    <a:pt x="443865" y="341948"/>
                    <a:pt x="441960" y="352425"/>
                    <a:pt x="441008" y="362903"/>
                  </a:cubicBezTo>
                  <a:lnTo>
                    <a:pt x="460058" y="362903"/>
                  </a:lnTo>
                  <a:cubicBezTo>
                    <a:pt x="461010" y="354330"/>
                    <a:pt x="462915" y="344805"/>
                    <a:pt x="463868" y="337185"/>
                  </a:cubicBezTo>
                  <a:cubicBezTo>
                    <a:pt x="471488" y="338138"/>
                    <a:pt x="478155" y="339090"/>
                    <a:pt x="485775" y="340043"/>
                  </a:cubicBezTo>
                  <a:lnTo>
                    <a:pt x="485775" y="400050"/>
                  </a:lnTo>
                  <a:cubicBezTo>
                    <a:pt x="485775" y="416243"/>
                    <a:pt x="473393" y="428625"/>
                    <a:pt x="457200" y="428625"/>
                  </a:cubicBezTo>
                  <a:lnTo>
                    <a:pt x="390525" y="428625"/>
                  </a:lnTo>
                  <a:lnTo>
                    <a:pt x="371475" y="428625"/>
                  </a:lnTo>
                  <a:cubicBezTo>
                    <a:pt x="355283" y="428625"/>
                    <a:pt x="342900" y="416243"/>
                    <a:pt x="342900" y="400050"/>
                  </a:cubicBezTo>
                  <a:lnTo>
                    <a:pt x="342900" y="171450"/>
                  </a:lnTo>
                  <a:cubicBezTo>
                    <a:pt x="342900" y="155258"/>
                    <a:pt x="355283" y="142875"/>
                    <a:pt x="371475" y="142875"/>
                  </a:cubicBezTo>
                  <a:lnTo>
                    <a:pt x="457200" y="142875"/>
                  </a:lnTo>
                  <a:cubicBezTo>
                    <a:pt x="473393" y="142875"/>
                    <a:pt x="485775" y="155258"/>
                    <a:pt x="485775" y="171450"/>
                  </a:cubicBezTo>
                  <a:lnTo>
                    <a:pt x="485775" y="225743"/>
                  </a:lnTo>
                  <a:close/>
                  <a:moveTo>
                    <a:pt x="552450" y="314325"/>
                  </a:moveTo>
                  <a:cubicBezTo>
                    <a:pt x="552450" y="330518"/>
                    <a:pt x="540068" y="342900"/>
                    <a:pt x="523875" y="342900"/>
                  </a:cubicBezTo>
                  <a:lnTo>
                    <a:pt x="504825" y="342900"/>
                  </a:lnTo>
                  <a:lnTo>
                    <a:pt x="504825" y="171450"/>
                  </a:lnTo>
                  <a:cubicBezTo>
                    <a:pt x="504825" y="144780"/>
                    <a:pt x="483870" y="123825"/>
                    <a:pt x="457200" y="123825"/>
                  </a:cubicBezTo>
                  <a:lnTo>
                    <a:pt x="371475" y="123825"/>
                  </a:lnTo>
                  <a:cubicBezTo>
                    <a:pt x="344805" y="123825"/>
                    <a:pt x="323850" y="144780"/>
                    <a:pt x="323850" y="171450"/>
                  </a:cubicBezTo>
                  <a:lnTo>
                    <a:pt x="323850" y="342900"/>
                  </a:lnTo>
                  <a:lnTo>
                    <a:pt x="268605" y="342900"/>
                  </a:lnTo>
                  <a:lnTo>
                    <a:pt x="245745" y="320040"/>
                  </a:lnTo>
                  <a:lnTo>
                    <a:pt x="269558" y="295275"/>
                  </a:lnTo>
                  <a:lnTo>
                    <a:pt x="284798" y="295275"/>
                  </a:lnTo>
                  <a:cubicBezTo>
                    <a:pt x="284798" y="298133"/>
                    <a:pt x="283845" y="301943"/>
                    <a:pt x="283845" y="304800"/>
                  </a:cubicBezTo>
                  <a:lnTo>
                    <a:pt x="302895" y="304800"/>
                  </a:lnTo>
                  <a:cubicBezTo>
                    <a:pt x="303848" y="298133"/>
                    <a:pt x="303848" y="292418"/>
                    <a:pt x="303848" y="285750"/>
                  </a:cubicBezTo>
                  <a:cubicBezTo>
                    <a:pt x="303848" y="185738"/>
                    <a:pt x="222885" y="104775"/>
                    <a:pt x="122873" y="104775"/>
                  </a:cubicBezTo>
                  <a:cubicBezTo>
                    <a:pt x="83820" y="104775"/>
                    <a:pt x="47625" y="117157"/>
                    <a:pt x="18098" y="138113"/>
                  </a:cubicBezTo>
                  <a:lnTo>
                    <a:pt x="18098" y="47625"/>
                  </a:lnTo>
                  <a:cubicBezTo>
                    <a:pt x="18098" y="31433"/>
                    <a:pt x="30480" y="19050"/>
                    <a:pt x="46673" y="19050"/>
                  </a:cubicBezTo>
                  <a:lnTo>
                    <a:pt x="522923" y="19050"/>
                  </a:lnTo>
                  <a:cubicBezTo>
                    <a:pt x="539115" y="19050"/>
                    <a:pt x="551498" y="31433"/>
                    <a:pt x="551498" y="47625"/>
                  </a:cubicBezTo>
                  <a:lnTo>
                    <a:pt x="551498" y="31432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0FF21E4B-1133-4E0D-BB70-91AD85017E20}"/>
              </a:ext>
            </a:extLst>
          </p:cNvPr>
          <p:cNvGrpSpPr/>
          <p:nvPr/>
        </p:nvGrpSpPr>
        <p:grpSpPr>
          <a:xfrm>
            <a:off x="8583347" y="3314266"/>
            <a:ext cx="609600" cy="609600"/>
            <a:chOff x="8062490" y="3632200"/>
            <a:chExt cx="609600" cy="609600"/>
          </a:xfrm>
        </p:grpSpPr>
        <p:grpSp>
          <p:nvGrpSpPr>
            <p:cNvPr id="187" name="Graphic 32">
              <a:extLst>
                <a:ext uri="{FF2B5EF4-FFF2-40B4-BE49-F238E27FC236}">
                  <a16:creationId xmlns:a16="http://schemas.microsoft.com/office/drawing/2014/main" id="{2C5C57EE-E40B-436B-A645-2B406E9D84EF}"/>
                </a:ext>
              </a:extLst>
            </p:cNvPr>
            <p:cNvGrpSpPr/>
            <p:nvPr/>
          </p:nvGrpSpPr>
          <p:grpSpPr>
            <a:xfrm>
              <a:off x="8072015" y="3641725"/>
              <a:ext cx="587692" cy="533400"/>
              <a:chOff x="8072015" y="3641725"/>
              <a:chExt cx="587692" cy="53340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EC4220C7-2EB6-4BF1-B10B-63D9330CFE37}"/>
                  </a:ext>
                </a:extLst>
              </p:cNvPr>
              <p:cNvSpPr/>
              <p:nvPr/>
            </p:nvSpPr>
            <p:spPr>
              <a:xfrm>
                <a:off x="8252990" y="3946525"/>
                <a:ext cx="228600" cy="228600"/>
              </a:xfrm>
              <a:custGeom>
                <a:avLst/>
                <a:gdLst>
                  <a:gd name="connsiteX0" fmla="*/ 228600 w 228600"/>
                  <a:gd name="connsiteY0" fmla="*/ 114300 h 228600"/>
                  <a:gd name="connsiteX1" fmla="*/ 114300 w 228600"/>
                  <a:gd name="connsiteY1" fmla="*/ 228600 h 228600"/>
                  <a:gd name="connsiteX2" fmla="*/ 0 w 228600"/>
                  <a:gd name="connsiteY2" fmla="*/ 114300 h 228600"/>
                  <a:gd name="connsiteX3" fmla="*/ 114300 w 228600"/>
                  <a:gd name="connsiteY3" fmla="*/ 0 h 228600"/>
                  <a:gd name="connsiteX4" fmla="*/ 228600 w 228600"/>
                  <a:gd name="connsiteY4" fmla="*/ 11430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28600">
                    <a:moveTo>
                      <a:pt x="228600" y="114300"/>
                    </a:moveTo>
                    <a:cubicBezTo>
                      <a:pt x="228600" y="177426"/>
                      <a:pt x="177426" y="228600"/>
                      <a:pt x="114300" y="228600"/>
                    </a:cubicBezTo>
                    <a:cubicBezTo>
                      <a:pt x="51174" y="228600"/>
                      <a:pt x="0" y="177426"/>
                      <a:pt x="0" y="114300"/>
                    </a:cubicBezTo>
                    <a:cubicBezTo>
                      <a:pt x="0" y="51174"/>
                      <a:pt x="51174" y="0"/>
                      <a:pt x="114300" y="0"/>
                    </a:cubicBezTo>
                    <a:cubicBezTo>
                      <a:pt x="177426" y="0"/>
                      <a:pt x="228600" y="51174"/>
                      <a:pt x="228600" y="1143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7F948A09-1C77-4E80-8E3E-3246DCEE62B1}"/>
                  </a:ext>
                </a:extLst>
              </p:cNvPr>
              <p:cNvSpPr/>
              <p:nvPr/>
            </p:nvSpPr>
            <p:spPr>
              <a:xfrm>
                <a:off x="8072015" y="3641725"/>
                <a:ext cx="103822" cy="245744"/>
              </a:xfrm>
              <a:custGeom>
                <a:avLst/>
                <a:gdLst>
                  <a:gd name="connsiteX0" fmla="*/ 95250 w 103822"/>
                  <a:gd name="connsiteY0" fmla="*/ 152400 h 245744"/>
                  <a:gd name="connsiteX1" fmla="*/ 66675 w 103822"/>
                  <a:gd name="connsiteY1" fmla="*/ 123825 h 245744"/>
                  <a:gd name="connsiteX2" fmla="*/ 95250 w 103822"/>
                  <a:gd name="connsiteY2" fmla="*/ 95250 h 245744"/>
                  <a:gd name="connsiteX3" fmla="*/ 103823 w 103822"/>
                  <a:gd name="connsiteY3" fmla="*/ 95250 h 245744"/>
                  <a:gd name="connsiteX4" fmla="*/ 52388 w 103822"/>
                  <a:gd name="connsiteY4" fmla="*/ 0 h 245744"/>
                  <a:gd name="connsiteX5" fmla="*/ 0 w 103822"/>
                  <a:gd name="connsiteY5" fmla="*/ 122873 h 245744"/>
                  <a:gd name="connsiteX6" fmla="*/ 52388 w 103822"/>
                  <a:gd name="connsiteY6" fmla="*/ 245745 h 245744"/>
                  <a:gd name="connsiteX7" fmla="*/ 102870 w 103822"/>
                  <a:gd name="connsiteY7" fmla="*/ 152400 h 245744"/>
                  <a:gd name="connsiteX8" fmla="*/ 95250 w 103822"/>
                  <a:gd name="connsiteY8" fmla="*/ 152400 h 24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822" h="245744">
                    <a:moveTo>
                      <a:pt x="95250" y="152400"/>
                    </a:moveTo>
                    <a:cubicBezTo>
                      <a:pt x="79058" y="152400"/>
                      <a:pt x="66675" y="140018"/>
                      <a:pt x="66675" y="123825"/>
                    </a:cubicBezTo>
                    <a:cubicBezTo>
                      <a:pt x="66675" y="107633"/>
                      <a:pt x="79058" y="95250"/>
                      <a:pt x="95250" y="95250"/>
                    </a:cubicBezTo>
                    <a:lnTo>
                      <a:pt x="103823" y="95250"/>
                    </a:lnTo>
                    <a:cubicBezTo>
                      <a:pt x="98108" y="40958"/>
                      <a:pt x="77153" y="0"/>
                      <a:pt x="52388" y="0"/>
                    </a:cubicBezTo>
                    <a:cubicBezTo>
                      <a:pt x="23813" y="0"/>
                      <a:pt x="0" y="55245"/>
                      <a:pt x="0" y="122873"/>
                    </a:cubicBezTo>
                    <a:cubicBezTo>
                      <a:pt x="0" y="190500"/>
                      <a:pt x="23813" y="245745"/>
                      <a:pt x="52388" y="245745"/>
                    </a:cubicBezTo>
                    <a:cubicBezTo>
                      <a:pt x="77153" y="245745"/>
                      <a:pt x="97155" y="205740"/>
                      <a:pt x="102870" y="152400"/>
                    </a:cubicBezTo>
                    <a:lnTo>
                      <a:pt x="95250" y="1524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C14418F-3FCF-41F3-94D8-9E074384A9DA}"/>
                  </a:ext>
                </a:extLst>
              </p:cNvPr>
              <p:cNvSpPr/>
              <p:nvPr/>
            </p:nvSpPr>
            <p:spPr>
              <a:xfrm>
                <a:off x="8555884" y="3641725"/>
                <a:ext cx="103822" cy="245744"/>
              </a:xfrm>
              <a:custGeom>
                <a:avLst/>
                <a:gdLst>
                  <a:gd name="connsiteX0" fmla="*/ 8573 w 103822"/>
                  <a:gd name="connsiteY0" fmla="*/ 93345 h 245744"/>
                  <a:gd name="connsiteX1" fmla="*/ 37148 w 103822"/>
                  <a:gd name="connsiteY1" fmla="*/ 121920 h 245744"/>
                  <a:gd name="connsiteX2" fmla="*/ 8573 w 103822"/>
                  <a:gd name="connsiteY2" fmla="*/ 150495 h 245744"/>
                  <a:gd name="connsiteX3" fmla="*/ 0 w 103822"/>
                  <a:gd name="connsiteY3" fmla="*/ 150495 h 245744"/>
                  <a:gd name="connsiteX4" fmla="*/ 51435 w 103822"/>
                  <a:gd name="connsiteY4" fmla="*/ 245745 h 245744"/>
                  <a:gd name="connsiteX5" fmla="*/ 103823 w 103822"/>
                  <a:gd name="connsiteY5" fmla="*/ 122873 h 245744"/>
                  <a:gd name="connsiteX6" fmla="*/ 51435 w 103822"/>
                  <a:gd name="connsiteY6" fmla="*/ 0 h 245744"/>
                  <a:gd name="connsiteX7" fmla="*/ 953 w 103822"/>
                  <a:gd name="connsiteY7" fmla="*/ 93345 h 245744"/>
                  <a:gd name="connsiteX8" fmla="*/ 8573 w 103822"/>
                  <a:gd name="connsiteY8" fmla="*/ 93345 h 24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822" h="245744">
                    <a:moveTo>
                      <a:pt x="8573" y="93345"/>
                    </a:moveTo>
                    <a:cubicBezTo>
                      <a:pt x="24765" y="93345"/>
                      <a:pt x="37148" y="105728"/>
                      <a:pt x="37148" y="121920"/>
                    </a:cubicBezTo>
                    <a:cubicBezTo>
                      <a:pt x="37148" y="138113"/>
                      <a:pt x="24765" y="150495"/>
                      <a:pt x="8573" y="150495"/>
                    </a:cubicBezTo>
                    <a:lnTo>
                      <a:pt x="0" y="150495"/>
                    </a:lnTo>
                    <a:cubicBezTo>
                      <a:pt x="5715" y="204788"/>
                      <a:pt x="25718" y="245745"/>
                      <a:pt x="51435" y="245745"/>
                    </a:cubicBezTo>
                    <a:cubicBezTo>
                      <a:pt x="80010" y="245745"/>
                      <a:pt x="103823" y="190500"/>
                      <a:pt x="103823" y="122873"/>
                    </a:cubicBezTo>
                    <a:cubicBezTo>
                      <a:pt x="103823" y="55245"/>
                      <a:pt x="80963" y="0"/>
                      <a:pt x="51435" y="0"/>
                    </a:cubicBezTo>
                    <a:cubicBezTo>
                      <a:pt x="26670" y="0"/>
                      <a:pt x="6668" y="40005"/>
                      <a:pt x="953" y="93345"/>
                    </a:cubicBezTo>
                    <a:lnTo>
                      <a:pt x="8573" y="9334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53652DB-CD35-4BCB-B407-0CE5B17025C7}"/>
                </a:ext>
              </a:extLst>
            </p:cNvPr>
            <p:cNvSpPr/>
            <p:nvPr/>
          </p:nvSpPr>
          <p:spPr>
            <a:xfrm>
              <a:off x="8062490" y="3632200"/>
              <a:ext cx="609600" cy="609600"/>
            </a:xfrm>
            <a:custGeom>
              <a:avLst/>
              <a:gdLst>
                <a:gd name="connsiteX0" fmla="*/ 547688 w 609600"/>
                <a:gd name="connsiteY0" fmla="*/ 0 h 609600"/>
                <a:gd name="connsiteX1" fmla="*/ 526733 w 609600"/>
                <a:gd name="connsiteY1" fmla="*/ 7620 h 609600"/>
                <a:gd name="connsiteX2" fmla="*/ 522923 w 609600"/>
                <a:gd name="connsiteY2" fmla="*/ 8573 h 609600"/>
                <a:gd name="connsiteX3" fmla="*/ 333375 w 609600"/>
                <a:gd name="connsiteY3" fmla="*/ 71438 h 609600"/>
                <a:gd name="connsiteX4" fmla="*/ 333375 w 609600"/>
                <a:gd name="connsiteY4" fmla="*/ 57150 h 609600"/>
                <a:gd name="connsiteX5" fmla="*/ 304800 w 609600"/>
                <a:gd name="connsiteY5" fmla="*/ 28575 h 609600"/>
                <a:gd name="connsiteX6" fmla="*/ 276225 w 609600"/>
                <a:gd name="connsiteY6" fmla="*/ 57150 h 609600"/>
                <a:gd name="connsiteX7" fmla="*/ 276225 w 609600"/>
                <a:gd name="connsiteY7" fmla="*/ 73343 h 609600"/>
                <a:gd name="connsiteX8" fmla="*/ 88583 w 609600"/>
                <a:gd name="connsiteY8" fmla="*/ 11430 h 609600"/>
                <a:gd name="connsiteX9" fmla="*/ 61913 w 609600"/>
                <a:gd name="connsiteY9" fmla="*/ 0 h 609600"/>
                <a:gd name="connsiteX10" fmla="*/ 0 w 609600"/>
                <a:gd name="connsiteY10" fmla="*/ 132398 h 609600"/>
                <a:gd name="connsiteX11" fmla="*/ 61913 w 609600"/>
                <a:gd name="connsiteY11" fmla="*/ 264795 h 609600"/>
                <a:gd name="connsiteX12" fmla="*/ 82868 w 609600"/>
                <a:gd name="connsiteY12" fmla="*/ 257175 h 609600"/>
                <a:gd name="connsiteX13" fmla="*/ 86678 w 609600"/>
                <a:gd name="connsiteY13" fmla="*/ 256223 h 609600"/>
                <a:gd name="connsiteX14" fmla="*/ 276225 w 609600"/>
                <a:gd name="connsiteY14" fmla="*/ 193358 h 609600"/>
                <a:gd name="connsiteX15" fmla="*/ 276225 w 609600"/>
                <a:gd name="connsiteY15" fmla="*/ 250508 h 609600"/>
                <a:gd name="connsiteX16" fmla="*/ 123825 w 609600"/>
                <a:gd name="connsiteY16" fmla="*/ 428625 h 609600"/>
                <a:gd name="connsiteX17" fmla="*/ 304800 w 609600"/>
                <a:gd name="connsiteY17" fmla="*/ 609600 h 609600"/>
                <a:gd name="connsiteX18" fmla="*/ 485775 w 609600"/>
                <a:gd name="connsiteY18" fmla="*/ 428625 h 609600"/>
                <a:gd name="connsiteX19" fmla="*/ 333375 w 609600"/>
                <a:gd name="connsiteY19" fmla="*/ 250508 h 609600"/>
                <a:gd name="connsiteX20" fmla="*/ 333375 w 609600"/>
                <a:gd name="connsiteY20" fmla="*/ 191453 h 609600"/>
                <a:gd name="connsiteX21" fmla="*/ 521018 w 609600"/>
                <a:gd name="connsiteY21" fmla="*/ 253365 h 609600"/>
                <a:gd name="connsiteX22" fmla="*/ 547688 w 609600"/>
                <a:gd name="connsiteY22" fmla="*/ 264795 h 609600"/>
                <a:gd name="connsiteX23" fmla="*/ 609600 w 609600"/>
                <a:gd name="connsiteY23" fmla="*/ 132398 h 609600"/>
                <a:gd name="connsiteX24" fmla="*/ 547688 w 609600"/>
                <a:gd name="connsiteY24" fmla="*/ 0 h 609600"/>
                <a:gd name="connsiteX25" fmla="*/ 504825 w 609600"/>
                <a:gd name="connsiteY25" fmla="*/ 132398 h 609600"/>
                <a:gd name="connsiteX26" fmla="*/ 505778 w 609600"/>
                <a:gd name="connsiteY26" fmla="*/ 112395 h 609600"/>
                <a:gd name="connsiteX27" fmla="*/ 523875 w 609600"/>
                <a:gd name="connsiteY27" fmla="*/ 131445 h 609600"/>
                <a:gd name="connsiteX28" fmla="*/ 505778 w 609600"/>
                <a:gd name="connsiteY28" fmla="*/ 150495 h 609600"/>
                <a:gd name="connsiteX29" fmla="*/ 504825 w 609600"/>
                <a:gd name="connsiteY29" fmla="*/ 132398 h 609600"/>
                <a:gd name="connsiteX30" fmla="*/ 485775 w 609600"/>
                <a:gd name="connsiteY30" fmla="*/ 132398 h 609600"/>
                <a:gd name="connsiteX31" fmla="*/ 500063 w 609600"/>
                <a:gd name="connsiteY31" fmla="*/ 220028 h 609600"/>
                <a:gd name="connsiteX32" fmla="*/ 380048 w 609600"/>
                <a:gd name="connsiteY32" fmla="*/ 178118 h 609600"/>
                <a:gd name="connsiteX33" fmla="*/ 379095 w 609600"/>
                <a:gd name="connsiteY33" fmla="*/ 174308 h 609600"/>
                <a:gd name="connsiteX34" fmla="*/ 370523 w 609600"/>
                <a:gd name="connsiteY34" fmla="*/ 132398 h 609600"/>
                <a:gd name="connsiteX35" fmla="*/ 379095 w 609600"/>
                <a:gd name="connsiteY35" fmla="*/ 88583 h 609600"/>
                <a:gd name="connsiteX36" fmla="*/ 381000 w 609600"/>
                <a:gd name="connsiteY36" fmla="*/ 84773 h 609600"/>
                <a:gd name="connsiteX37" fmla="*/ 501968 w 609600"/>
                <a:gd name="connsiteY37" fmla="*/ 41910 h 609600"/>
                <a:gd name="connsiteX38" fmla="*/ 485775 w 609600"/>
                <a:gd name="connsiteY38" fmla="*/ 132398 h 609600"/>
                <a:gd name="connsiteX39" fmla="*/ 229553 w 609600"/>
                <a:gd name="connsiteY39" fmla="*/ 90488 h 609600"/>
                <a:gd name="connsiteX40" fmla="*/ 238125 w 609600"/>
                <a:gd name="connsiteY40" fmla="*/ 132398 h 609600"/>
                <a:gd name="connsiteX41" fmla="*/ 229553 w 609600"/>
                <a:gd name="connsiteY41" fmla="*/ 176213 h 609600"/>
                <a:gd name="connsiteX42" fmla="*/ 228600 w 609600"/>
                <a:gd name="connsiteY42" fmla="*/ 179070 h 609600"/>
                <a:gd name="connsiteX43" fmla="*/ 107633 w 609600"/>
                <a:gd name="connsiteY43" fmla="*/ 221933 h 609600"/>
                <a:gd name="connsiteX44" fmla="*/ 123825 w 609600"/>
                <a:gd name="connsiteY44" fmla="*/ 131445 h 609600"/>
                <a:gd name="connsiteX45" fmla="*/ 109538 w 609600"/>
                <a:gd name="connsiteY45" fmla="*/ 43815 h 609600"/>
                <a:gd name="connsiteX46" fmla="*/ 229553 w 609600"/>
                <a:gd name="connsiteY46" fmla="*/ 85725 h 609600"/>
                <a:gd name="connsiteX47" fmla="*/ 229553 w 609600"/>
                <a:gd name="connsiteY47" fmla="*/ 90488 h 609600"/>
                <a:gd name="connsiteX48" fmla="*/ 104775 w 609600"/>
                <a:gd name="connsiteY48" fmla="*/ 132398 h 609600"/>
                <a:gd name="connsiteX49" fmla="*/ 103823 w 609600"/>
                <a:gd name="connsiteY49" fmla="*/ 152400 h 609600"/>
                <a:gd name="connsiteX50" fmla="*/ 85725 w 609600"/>
                <a:gd name="connsiteY50" fmla="*/ 133350 h 609600"/>
                <a:gd name="connsiteX51" fmla="*/ 103823 w 609600"/>
                <a:gd name="connsiteY51" fmla="*/ 114300 h 609600"/>
                <a:gd name="connsiteX52" fmla="*/ 104775 w 609600"/>
                <a:gd name="connsiteY52" fmla="*/ 132398 h 609600"/>
                <a:gd name="connsiteX53" fmla="*/ 19050 w 609600"/>
                <a:gd name="connsiteY53" fmla="*/ 132398 h 609600"/>
                <a:gd name="connsiteX54" fmla="*/ 61913 w 609600"/>
                <a:gd name="connsiteY54" fmla="*/ 19050 h 609600"/>
                <a:gd name="connsiteX55" fmla="*/ 73343 w 609600"/>
                <a:gd name="connsiteY55" fmla="*/ 23813 h 609600"/>
                <a:gd name="connsiteX56" fmla="*/ 76200 w 609600"/>
                <a:gd name="connsiteY56" fmla="*/ 26670 h 609600"/>
                <a:gd name="connsiteX57" fmla="*/ 76200 w 609600"/>
                <a:gd name="connsiteY57" fmla="*/ 26670 h 609600"/>
                <a:gd name="connsiteX58" fmla="*/ 100965 w 609600"/>
                <a:gd name="connsiteY58" fmla="*/ 94298 h 609600"/>
                <a:gd name="connsiteX59" fmla="*/ 66675 w 609600"/>
                <a:gd name="connsiteY59" fmla="*/ 133350 h 609600"/>
                <a:gd name="connsiteX60" fmla="*/ 101918 w 609600"/>
                <a:gd name="connsiteY60" fmla="*/ 171450 h 609600"/>
                <a:gd name="connsiteX61" fmla="*/ 61913 w 609600"/>
                <a:gd name="connsiteY61" fmla="*/ 245745 h 609600"/>
                <a:gd name="connsiteX62" fmla="*/ 19050 w 609600"/>
                <a:gd name="connsiteY62" fmla="*/ 132398 h 609600"/>
                <a:gd name="connsiteX63" fmla="*/ 250508 w 609600"/>
                <a:gd name="connsiteY63" fmla="*/ 176213 h 609600"/>
                <a:gd name="connsiteX64" fmla="*/ 257175 w 609600"/>
                <a:gd name="connsiteY64" fmla="*/ 132398 h 609600"/>
                <a:gd name="connsiteX65" fmla="*/ 250508 w 609600"/>
                <a:gd name="connsiteY65" fmla="*/ 90488 h 609600"/>
                <a:gd name="connsiteX66" fmla="*/ 276225 w 609600"/>
                <a:gd name="connsiteY66" fmla="*/ 92393 h 609600"/>
                <a:gd name="connsiteX67" fmla="*/ 276225 w 609600"/>
                <a:gd name="connsiteY67" fmla="*/ 174308 h 609600"/>
                <a:gd name="connsiteX68" fmla="*/ 250508 w 609600"/>
                <a:gd name="connsiteY68" fmla="*/ 176213 h 609600"/>
                <a:gd name="connsiteX69" fmla="*/ 465773 w 609600"/>
                <a:gd name="connsiteY69" fmla="*/ 419100 h 609600"/>
                <a:gd name="connsiteX70" fmla="*/ 399098 w 609600"/>
                <a:gd name="connsiteY70" fmla="*/ 419100 h 609600"/>
                <a:gd name="connsiteX71" fmla="*/ 392430 w 609600"/>
                <a:gd name="connsiteY71" fmla="*/ 360045 h 609600"/>
                <a:gd name="connsiteX72" fmla="*/ 441960 w 609600"/>
                <a:gd name="connsiteY72" fmla="*/ 342900 h 609600"/>
                <a:gd name="connsiteX73" fmla="*/ 465773 w 609600"/>
                <a:gd name="connsiteY73" fmla="*/ 419100 h 609600"/>
                <a:gd name="connsiteX74" fmla="*/ 443865 w 609600"/>
                <a:gd name="connsiteY74" fmla="*/ 511493 h 609600"/>
                <a:gd name="connsiteX75" fmla="*/ 394335 w 609600"/>
                <a:gd name="connsiteY75" fmla="*/ 494348 h 609600"/>
                <a:gd name="connsiteX76" fmla="*/ 400050 w 609600"/>
                <a:gd name="connsiteY76" fmla="*/ 438150 h 609600"/>
                <a:gd name="connsiteX77" fmla="*/ 466725 w 609600"/>
                <a:gd name="connsiteY77" fmla="*/ 438150 h 609600"/>
                <a:gd name="connsiteX78" fmla="*/ 443865 w 609600"/>
                <a:gd name="connsiteY78" fmla="*/ 511493 h 609600"/>
                <a:gd name="connsiteX79" fmla="*/ 143828 w 609600"/>
                <a:gd name="connsiteY79" fmla="*/ 438150 h 609600"/>
                <a:gd name="connsiteX80" fmla="*/ 210503 w 609600"/>
                <a:gd name="connsiteY80" fmla="*/ 438150 h 609600"/>
                <a:gd name="connsiteX81" fmla="*/ 216218 w 609600"/>
                <a:gd name="connsiteY81" fmla="*/ 494348 h 609600"/>
                <a:gd name="connsiteX82" fmla="*/ 166688 w 609600"/>
                <a:gd name="connsiteY82" fmla="*/ 511493 h 609600"/>
                <a:gd name="connsiteX83" fmla="*/ 143828 w 609600"/>
                <a:gd name="connsiteY83" fmla="*/ 438150 h 609600"/>
                <a:gd name="connsiteX84" fmla="*/ 167640 w 609600"/>
                <a:gd name="connsiteY84" fmla="*/ 343853 h 609600"/>
                <a:gd name="connsiteX85" fmla="*/ 217170 w 609600"/>
                <a:gd name="connsiteY85" fmla="*/ 360998 h 609600"/>
                <a:gd name="connsiteX86" fmla="*/ 210503 w 609600"/>
                <a:gd name="connsiteY86" fmla="*/ 420053 h 609600"/>
                <a:gd name="connsiteX87" fmla="*/ 143828 w 609600"/>
                <a:gd name="connsiteY87" fmla="*/ 420053 h 609600"/>
                <a:gd name="connsiteX88" fmla="*/ 167640 w 609600"/>
                <a:gd name="connsiteY88" fmla="*/ 343853 h 609600"/>
                <a:gd name="connsiteX89" fmla="*/ 295275 w 609600"/>
                <a:gd name="connsiteY89" fmla="*/ 268605 h 609600"/>
                <a:gd name="connsiteX90" fmla="*/ 295275 w 609600"/>
                <a:gd name="connsiteY90" fmla="*/ 351473 h 609600"/>
                <a:gd name="connsiteX91" fmla="*/ 240030 w 609600"/>
                <a:gd name="connsiteY91" fmla="*/ 345758 h 609600"/>
                <a:gd name="connsiteX92" fmla="*/ 295275 w 609600"/>
                <a:gd name="connsiteY92" fmla="*/ 268605 h 609600"/>
                <a:gd name="connsiteX93" fmla="*/ 295275 w 609600"/>
                <a:gd name="connsiteY93" fmla="*/ 370523 h 609600"/>
                <a:gd name="connsiteX94" fmla="*/ 295275 w 609600"/>
                <a:gd name="connsiteY94" fmla="*/ 419100 h 609600"/>
                <a:gd name="connsiteX95" fmla="*/ 228600 w 609600"/>
                <a:gd name="connsiteY95" fmla="*/ 419100 h 609600"/>
                <a:gd name="connsiteX96" fmla="*/ 235268 w 609600"/>
                <a:gd name="connsiteY96" fmla="*/ 364808 h 609600"/>
                <a:gd name="connsiteX97" fmla="*/ 295275 w 609600"/>
                <a:gd name="connsiteY97" fmla="*/ 370523 h 609600"/>
                <a:gd name="connsiteX98" fmla="*/ 228600 w 609600"/>
                <a:gd name="connsiteY98" fmla="*/ 438150 h 609600"/>
                <a:gd name="connsiteX99" fmla="*/ 295275 w 609600"/>
                <a:gd name="connsiteY99" fmla="*/ 438150 h 609600"/>
                <a:gd name="connsiteX100" fmla="*/ 295275 w 609600"/>
                <a:gd name="connsiteY100" fmla="*/ 483870 h 609600"/>
                <a:gd name="connsiteX101" fmla="*/ 234315 w 609600"/>
                <a:gd name="connsiteY101" fmla="*/ 490538 h 609600"/>
                <a:gd name="connsiteX102" fmla="*/ 228600 w 609600"/>
                <a:gd name="connsiteY102" fmla="*/ 438150 h 609600"/>
                <a:gd name="connsiteX103" fmla="*/ 295275 w 609600"/>
                <a:gd name="connsiteY103" fmla="*/ 502920 h 609600"/>
                <a:gd name="connsiteX104" fmla="*/ 295275 w 609600"/>
                <a:gd name="connsiteY104" fmla="*/ 589598 h 609600"/>
                <a:gd name="connsiteX105" fmla="*/ 239078 w 609600"/>
                <a:gd name="connsiteY105" fmla="*/ 508635 h 609600"/>
                <a:gd name="connsiteX106" fmla="*/ 295275 w 609600"/>
                <a:gd name="connsiteY106" fmla="*/ 502920 h 609600"/>
                <a:gd name="connsiteX107" fmla="*/ 314325 w 609600"/>
                <a:gd name="connsiteY107" fmla="*/ 588645 h 609600"/>
                <a:gd name="connsiteX108" fmla="*/ 314325 w 609600"/>
                <a:gd name="connsiteY108" fmla="*/ 501968 h 609600"/>
                <a:gd name="connsiteX109" fmla="*/ 370523 w 609600"/>
                <a:gd name="connsiteY109" fmla="*/ 507683 h 609600"/>
                <a:gd name="connsiteX110" fmla="*/ 314325 w 609600"/>
                <a:gd name="connsiteY110" fmla="*/ 588645 h 609600"/>
                <a:gd name="connsiteX111" fmla="*/ 314325 w 609600"/>
                <a:gd name="connsiteY111" fmla="*/ 483870 h 609600"/>
                <a:gd name="connsiteX112" fmla="*/ 314325 w 609600"/>
                <a:gd name="connsiteY112" fmla="*/ 438150 h 609600"/>
                <a:gd name="connsiteX113" fmla="*/ 381000 w 609600"/>
                <a:gd name="connsiteY113" fmla="*/ 438150 h 609600"/>
                <a:gd name="connsiteX114" fmla="*/ 375285 w 609600"/>
                <a:gd name="connsiteY114" fmla="*/ 489585 h 609600"/>
                <a:gd name="connsiteX115" fmla="*/ 314325 w 609600"/>
                <a:gd name="connsiteY115" fmla="*/ 483870 h 609600"/>
                <a:gd name="connsiteX116" fmla="*/ 381000 w 609600"/>
                <a:gd name="connsiteY116" fmla="*/ 419100 h 609600"/>
                <a:gd name="connsiteX117" fmla="*/ 314325 w 609600"/>
                <a:gd name="connsiteY117" fmla="*/ 419100 h 609600"/>
                <a:gd name="connsiteX118" fmla="*/ 314325 w 609600"/>
                <a:gd name="connsiteY118" fmla="*/ 370523 h 609600"/>
                <a:gd name="connsiteX119" fmla="*/ 374333 w 609600"/>
                <a:gd name="connsiteY119" fmla="*/ 364808 h 609600"/>
                <a:gd name="connsiteX120" fmla="*/ 381000 w 609600"/>
                <a:gd name="connsiteY120" fmla="*/ 419100 h 609600"/>
                <a:gd name="connsiteX121" fmla="*/ 314325 w 609600"/>
                <a:gd name="connsiteY121" fmla="*/ 351473 h 609600"/>
                <a:gd name="connsiteX122" fmla="*/ 314325 w 609600"/>
                <a:gd name="connsiteY122" fmla="*/ 268605 h 609600"/>
                <a:gd name="connsiteX123" fmla="*/ 369570 w 609600"/>
                <a:gd name="connsiteY123" fmla="*/ 346710 h 609600"/>
                <a:gd name="connsiteX124" fmla="*/ 314325 w 609600"/>
                <a:gd name="connsiteY124" fmla="*/ 351473 h 609600"/>
                <a:gd name="connsiteX125" fmla="*/ 254318 w 609600"/>
                <a:gd name="connsiteY125" fmla="*/ 275273 h 609600"/>
                <a:gd name="connsiteX126" fmla="*/ 220980 w 609600"/>
                <a:gd name="connsiteY126" fmla="*/ 341948 h 609600"/>
                <a:gd name="connsiteX127" fmla="*/ 179070 w 609600"/>
                <a:gd name="connsiteY127" fmla="*/ 327660 h 609600"/>
                <a:gd name="connsiteX128" fmla="*/ 254318 w 609600"/>
                <a:gd name="connsiteY128" fmla="*/ 275273 h 609600"/>
                <a:gd name="connsiteX129" fmla="*/ 177165 w 609600"/>
                <a:gd name="connsiteY129" fmla="*/ 527685 h 609600"/>
                <a:gd name="connsiteX130" fmla="*/ 220980 w 609600"/>
                <a:gd name="connsiteY130" fmla="*/ 512445 h 609600"/>
                <a:gd name="connsiteX131" fmla="*/ 255270 w 609600"/>
                <a:gd name="connsiteY131" fmla="*/ 581978 h 609600"/>
                <a:gd name="connsiteX132" fmla="*/ 177165 w 609600"/>
                <a:gd name="connsiteY132" fmla="*/ 527685 h 609600"/>
                <a:gd name="connsiteX133" fmla="*/ 355283 w 609600"/>
                <a:gd name="connsiteY133" fmla="*/ 581978 h 609600"/>
                <a:gd name="connsiteX134" fmla="*/ 389573 w 609600"/>
                <a:gd name="connsiteY134" fmla="*/ 512445 h 609600"/>
                <a:gd name="connsiteX135" fmla="*/ 433388 w 609600"/>
                <a:gd name="connsiteY135" fmla="*/ 527685 h 609600"/>
                <a:gd name="connsiteX136" fmla="*/ 355283 w 609600"/>
                <a:gd name="connsiteY136" fmla="*/ 581978 h 609600"/>
                <a:gd name="connsiteX137" fmla="*/ 431483 w 609600"/>
                <a:gd name="connsiteY137" fmla="*/ 327660 h 609600"/>
                <a:gd name="connsiteX138" fmla="*/ 388620 w 609600"/>
                <a:gd name="connsiteY138" fmla="*/ 341948 h 609600"/>
                <a:gd name="connsiteX139" fmla="*/ 355283 w 609600"/>
                <a:gd name="connsiteY139" fmla="*/ 275273 h 609600"/>
                <a:gd name="connsiteX140" fmla="*/ 431483 w 609600"/>
                <a:gd name="connsiteY140" fmla="*/ 327660 h 609600"/>
                <a:gd name="connsiteX141" fmla="*/ 304800 w 609600"/>
                <a:gd name="connsiteY141" fmla="*/ 247650 h 609600"/>
                <a:gd name="connsiteX142" fmla="*/ 295275 w 609600"/>
                <a:gd name="connsiteY142" fmla="*/ 248603 h 609600"/>
                <a:gd name="connsiteX143" fmla="*/ 295275 w 609600"/>
                <a:gd name="connsiteY143" fmla="*/ 57150 h 609600"/>
                <a:gd name="connsiteX144" fmla="*/ 304800 w 609600"/>
                <a:gd name="connsiteY144" fmla="*/ 47625 h 609600"/>
                <a:gd name="connsiteX145" fmla="*/ 314325 w 609600"/>
                <a:gd name="connsiteY145" fmla="*/ 57150 h 609600"/>
                <a:gd name="connsiteX146" fmla="*/ 314325 w 609600"/>
                <a:gd name="connsiteY146" fmla="*/ 248603 h 609600"/>
                <a:gd name="connsiteX147" fmla="*/ 304800 w 609600"/>
                <a:gd name="connsiteY147" fmla="*/ 247650 h 609600"/>
                <a:gd name="connsiteX148" fmla="*/ 333375 w 609600"/>
                <a:gd name="connsiteY148" fmla="*/ 90488 h 609600"/>
                <a:gd name="connsiteX149" fmla="*/ 359093 w 609600"/>
                <a:gd name="connsiteY149" fmla="*/ 88583 h 609600"/>
                <a:gd name="connsiteX150" fmla="*/ 352425 w 609600"/>
                <a:gd name="connsiteY150" fmla="*/ 132398 h 609600"/>
                <a:gd name="connsiteX151" fmla="*/ 359093 w 609600"/>
                <a:gd name="connsiteY151" fmla="*/ 174308 h 609600"/>
                <a:gd name="connsiteX152" fmla="*/ 333375 w 609600"/>
                <a:gd name="connsiteY152" fmla="*/ 172403 h 609600"/>
                <a:gd name="connsiteX153" fmla="*/ 333375 w 609600"/>
                <a:gd name="connsiteY153" fmla="*/ 90488 h 609600"/>
                <a:gd name="connsiteX154" fmla="*/ 547688 w 609600"/>
                <a:gd name="connsiteY154" fmla="*/ 245745 h 609600"/>
                <a:gd name="connsiteX155" fmla="*/ 536258 w 609600"/>
                <a:gd name="connsiteY155" fmla="*/ 240983 h 609600"/>
                <a:gd name="connsiteX156" fmla="*/ 533400 w 609600"/>
                <a:gd name="connsiteY156" fmla="*/ 238125 h 609600"/>
                <a:gd name="connsiteX157" fmla="*/ 533400 w 609600"/>
                <a:gd name="connsiteY157" fmla="*/ 238125 h 609600"/>
                <a:gd name="connsiteX158" fmla="*/ 508635 w 609600"/>
                <a:gd name="connsiteY158" fmla="*/ 170498 h 609600"/>
                <a:gd name="connsiteX159" fmla="*/ 543878 w 609600"/>
                <a:gd name="connsiteY159" fmla="*/ 132398 h 609600"/>
                <a:gd name="connsiteX160" fmla="*/ 508635 w 609600"/>
                <a:gd name="connsiteY160" fmla="*/ 94298 h 609600"/>
                <a:gd name="connsiteX161" fmla="*/ 547688 w 609600"/>
                <a:gd name="connsiteY161" fmla="*/ 19050 h 609600"/>
                <a:gd name="connsiteX162" fmla="*/ 590550 w 609600"/>
                <a:gd name="connsiteY162" fmla="*/ 132398 h 609600"/>
                <a:gd name="connsiteX163" fmla="*/ 547688 w 609600"/>
                <a:gd name="connsiteY163" fmla="*/ 24574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609600" h="609600">
                  <a:moveTo>
                    <a:pt x="547688" y="0"/>
                  </a:moveTo>
                  <a:cubicBezTo>
                    <a:pt x="540068" y="0"/>
                    <a:pt x="533400" y="2858"/>
                    <a:pt x="526733" y="7620"/>
                  </a:cubicBezTo>
                  <a:cubicBezTo>
                    <a:pt x="525780" y="7620"/>
                    <a:pt x="523875" y="8573"/>
                    <a:pt x="522923" y="8573"/>
                  </a:cubicBezTo>
                  <a:cubicBezTo>
                    <a:pt x="492443" y="26670"/>
                    <a:pt x="415290" y="68580"/>
                    <a:pt x="333375" y="71438"/>
                  </a:cubicBezTo>
                  <a:lnTo>
                    <a:pt x="333375" y="57150"/>
                  </a:lnTo>
                  <a:cubicBezTo>
                    <a:pt x="333375" y="40958"/>
                    <a:pt x="320993" y="28575"/>
                    <a:pt x="304800" y="28575"/>
                  </a:cubicBezTo>
                  <a:cubicBezTo>
                    <a:pt x="288608" y="28575"/>
                    <a:pt x="276225" y="40958"/>
                    <a:pt x="276225" y="57150"/>
                  </a:cubicBezTo>
                  <a:lnTo>
                    <a:pt x="276225" y="73343"/>
                  </a:lnTo>
                  <a:cubicBezTo>
                    <a:pt x="196215" y="70485"/>
                    <a:pt x="120015" y="30480"/>
                    <a:pt x="88583" y="11430"/>
                  </a:cubicBezTo>
                  <a:cubicBezTo>
                    <a:pt x="80010" y="3810"/>
                    <a:pt x="71438" y="0"/>
                    <a:pt x="61913" y="0"/>
                  </a:cubicBezTo>
                  <a:cubicBezTo>
                    <a:pt x="26670" y="0"/>
                    <a:pt x="0" y="57150"/>
                    <a:pt x="0" y="132398"/>
                  </a:cubicBezTo>
                  <a:cubicBezTo>
                    <a:pt x="0" y="207645"/>
                    <a:pt x="26670" y="264795"/>
                    <a:pt x="61913" y="264795"/>
                  </a:cubicBezTo>
                  <a:cubicBezTo>
                    <a:pt x="69533" y="264795"/>
                    <a:pt x="76200" y="261938"/>
                    <a:pt x="82868" y="257175"/>
                  </a:cubicBezTo>
                  <a:cubicBezTo>
                    <a:pt x="83820" y="257175"/>
                    <a:pt x="84773" y="256223"/>
                    <a:pt x="86678" y="256223"/>
                  </a:cubicBezTo>
                  <a:cubicBezTo>
                    <a:pt x="117158" y="238125"/>
                    <a:pt x="194310" y="197168"/>
                    <a:pt x="276225" y="193358"/>
                  </a:cubicBezTo>
                  <a:lnTo>
                    <a:pt x="276225" y="250508"/>
                  </a:lnTo>
                  <a:cubicBezTo>
                    <a:pt x="189548" y="263843"/>
                    <a:pt x="123825" y="339090"/>
                    <a:pt x="123825" y="428625"/>
                  </a:cubicBezTo>
                  <a:cubicBezTo>
                    <a:pt x="123825" y="528638"/>
                    <a:pt x="204788" y="609600"/>
                    <a:pt x="304800" y="609600"/>
                  </a:cubicBezTo>
                  <a:cubicBezTo>
                    <a:pt x="404813" y="609600"/>
                    <a:pt x="485775" y="528638"/>
                    <a:pt x="485775" y="428625"/>
                  </a:cubicBezTo>
                  <a:cubicBezTo>
                    <a:pt x="485775" y="338138"/>
                    <a:pt x="420053" y="263843"/>
                    <a:pt x="333375" y="250508"/>
                  </a:cubicBezTo>
                  <a:lnTo>
                    <a:pt x="333375" y="191453"/>
                  </a:lnTo>
                  <a:cubicBezTo>
                    <a:pt x="413385" y="194310"/>
                    <a:pt x="489585" y="234315"/>
                    <a:pt x="521018" y="253365"/>
                  </a:cubicBezTo>
                  <a:cubicBezTo>
                    <a:pt x="528638" y="260985"/>
                    <a:pt x="538163" y="264795"/>
                    <a:pt x="547688" y="264795"/>
                  </a:cubicBezTo>
                  <a:cubicBezTo>
                    <a:pt x="582930" y="264795"/>
                    <a:pt x="609600" y="207645"/>
                    <a:pt x="609600" y="132398"/>
                  </a:cubicBezTo>
                  <a:cubicBezTo>
                    <a:pt x="609600" y="57150"/>
                    <a:pt x="582930" y="0"/>
                    <a:pt x="547688" y="0"/>
                  </a:cubicBezTo>
                  <a:close/>
                  <a:moveTo>
                    <a:pt x="504825" y="132398"/>
                  </a:moveTo>
                  <a:cubicBezTo>
                    <a:pt x="504825" y="125730"/>
                    <a:pt x="504825" y="119063"/>
                    <a:pt x="505778" y="112395"/>
                  </a:cubicBezTo>
                  <a:cubicBezTo>
                    <a:pt x="516255" y="112395"/>
                    <a:pt x="523875" y="120968"/>
                    <a:pt x="523875" y="131445"/>
                  </a:cubicBezTo>
                  <a:cubicBezTo>
                    <a:pt x="523875" y="141923"/>
                    <a:pt x="515303" y="150495"/>
                    <a:pt x="505778" y="150495"/>
                  </a:cubicBezTo>
                  <a:cubicBezTo>
                    <a:pt x="504825" y="144780"/>
                    <a:pt x="504825" y="138113"/>
                    <a:pt x="504825" y="132398"/>
                  </a:cubicBezTo>
                  <a:close/>
                  <a:moveTo>
                    <a:pt x="485775" y="132398"/>
                  </a:moveTo>
                  <a:cubicBezTo>
                    <a:pt x="485775" y="166688"/>
                    <a:pt x="491490" y="197168"/>
                    <a:pt x="500063" y="220028"/>
                  </a:cubicBezTo>
                  <a:cubicBezTo>
                    <a:pt x="469583" y="204788"/>
                    <a:pt x="427673" y="186690"/>
                    <a:pt x="380048" y="178118"/>
                  </a:cubicBezTo>
                  <a:cubicBezTo>
                    <a:pt x="380048" y="177165"/>
                    <a:pt x="379095" y="175260"/>
                    <a:pt x="379095" y="174308"/>
                  </a:cubicBezTo>
                  <a:cubicBezTo>
                    <a:pt x="379095" y="174308"/>
                    <a:pt x="370523" y="160020"/>
                    <a:pt x="370523" y="132398"/>
                  </a:cubicBezTo>
                  <a:cubicBezTo>
                    <a:pt x="370523" y="104775"/>
                    <a:pt x="379095" y="88583"/>
                    <a:pt x="379095" y="88583"/>
                  </a:cubicBezTo>
                  <a:cubicBezTo>
                    <a:pt x="380048" y="86678"/>
                    <a:pt x="381000" y="85725"/>
                    <a:pt x="381000" y="84773"/>
                  </a:cubicBezTo>
                  <a:cubicBezTo>
                    <a:pt x="428625" y="76200"/>
                    <a:pt x="471488" y="57150"/>
                    <a:pt x="501968" y="41910"/>
                  </a:cubicBezTo>
                  <a:cubicBezTo>
                    <a:pt x="491490" y="65723"/>
                    <a:pt x="485775" y="97155"/>
                    <a:pt x="485775" y="132398"/>
                  </a:cubicBezTo>
                  <a:close/>
                  <a:moveTo>
                    <a:pt x="229553" y="90488"/>
                  </a:moveTo>
                  <a:cubicBezTo>
                    <a:pt x="229553" y="90488"/>
                    <a:pt x="238125" y="104775"/>
                    <a:pt x="238125" y="132398"/>
                  </a:cubicBezTo>
                  <a:cubicBezTo>
                    <a:pt x="238125" y="160020"/>
                    <a:pt x="229553" y="176213"/>
                    <a:pt x="229553" y="176213"/>
                  </a:cubicBezTo>
                  <a:cubicBezTo>
                    <a:pt x="228600" y="177165"/>
                    <a:pt x="228600" y="178118"/>
                    <a:pt x="228600" y="179070"/>
                  </a:cubicBezTo>
                  <a:cubicBezTo>
                    <a:pt x="180975" y="187643"/>
                    <a:pt x="138113" y="206693"/>
                    <a:pt x="107633" y="221933"/>
                  </a:cubicBezTo>
                  <a:cubicBezTo>
                    <a:pt x="117158" y="199073"/>
                    <a:pt x="123825" y="167640"/>
                    <a:pt x="123825" y="131445"/>
                  </a:cubicBezTo>
                  <a:cubicBezTo>
                    <a:pt x="123825" y="97155"/>
                    <a:pt x="118110" y="66675"/>
                    <a:pt x="109538" y="43815"/>
                  </a:cubicBezTo>
                  <a:cubicBezTo>
                    <a:pt x="140018" y="59055"/>
                    <a:pt x="181928" y="77153"/>
                    <a:pt x="229553" y="85725"/>
                  </a:cubicBezTo>
                  <a:cubicBezTo>
                    <a:pt x="228600" y="88583"/>
                    <a:pt x="229553" y="89535"/>
                    <a:pt x="229553" y="90488"/>
                  </a:cubicBezTo>
                  <a:close/>
                  <a:moveTo>
                    <a:pt x="104775" y="132398"/>
                  </a:moveTo>
                  <a:cubicBezTo>
                    <a:pt x="104775" y="139065"/>
                    <a:pt x="104775" y="145733"/>
                    <a:pt x="103823" y="152400"/>
                  </a:cubicBezTo>
                  <a:cubicBezTo>
                    <a:pt x="93345" y="152400"/>
                    <a:pt x="85725" y="143828"/>
                    <a:pt x="85725" y="133350"/>
                  </a:cubicBezTo>
                  <a:cubicBezTo>
                    <a:pt x="85725" y="122873"/>
                    <a:pt x="94298" y="114300"/>
                    <a:pt x="103823" y="114300"/>
                  </a:cubicBezTo>
                  <a:cubicBezTo>
                    <a:pt x="104775" y="120015"/>
                    <a:pt x="104775" y="125730"/>
                    <a:pt x="104775" y="132398"/>
                  </a:cubicBezTo>
                  <a:close/>
                  <a:moveTo>
                    <a:pt x="19050" y="132398"/>
                  </a:moveTo>
                  <a:cubicBezTo>
                    <a:pt x="19050" y="65723"/>
                    <a:pt x="41910" y="19050"/>
                    <a:pt x="61913" y="19050"/>
                  </a:cubicBezTo>
                  <a:cubicBezTo>
                    <a:pt x="65723" y="19050"/>
                    <a:pt x="69533" y="20955"/>
                    <a:pt x="73343" y="23813"/>
                  </a:cubicBezTo>
                  <a:cubicBezTo>
                    <a:pt x="74295" y="24765"/>
                    <a:pt x="75248" y="25718"/>
                    <a:pt x="76200" y="26670"/>
                  </a:cubicBezTo>
                  <a:cubicBezTo>
                    <a:pt x="76200" y="26670"/>
                    <a:pt x="76200" y="26670"/>
                    <a:pt x="76200" y="26670"/>
                  </a:cubicBezTo>
                  <a:cubicBezTo>
                    <a:pt x="87630" y="39053"/>
                    <a:pt x="97155" y="62865"/>
                    <a:pt x="100965" y="94298"/>
                  </a:cubicBezTo>
                  <a:cubicBezTo>
                    <a:pt x="82868" y="97155"/>
                    <a:pt x="66675" y="113348"/>
                    <a:pt x="66675" y="133350"/>
                  </a:cubicBezTo>
                  <a:cubicBezTo>
                    <a:pt x="66675" y="153353"/>
                    <a:pt x="81915" y="169545"/>
                    <a:pt x="101918" y="171450"/>
                  </a:cubicBezTo>
                  <a:cubicBezTo>
                    <a:pt x="95250" y="216218"/>
                    <a:pt x="78105" y="245745"/>
                    <a:pt x="61913" y="245745"/>
                  </a:cubicBezTo>
                  <a:cubicBezTo>
                    <a:pt x="41910" y="245745"/>
                    <a:pt x="19050" y="199073"/>
                    <a:pt x="19050" y="132398"/>
                  </a:cubicBezTo>
                  <a:close/>
                  <a:moveTo>
                    <a:pt x="250508" y="176213"/>
                  </a:moveTo>
                  <a:cubicBezTo>
                    <a:pt x="253365" y="167640"/>
                    <a:pt x="257175" y="152400"/>
                    <a:pt x="257175" y="132398"/>
                  </a:cubicBezTo>
                  <a:cubicBezTo>
                    <a:pt x="257175" y="113348"/>
                    <a:pt x="253365" y="99060"/>
                    <a:pt x="250508" y="90488"/>
                  </a:cubicBezTo>
                  <a:cubicBezTo>
                    <a:pt x="259080" y="91440"/>
                    <a:pt x="267653" y="92393"/>
                    <a:pt x="276225" y="92393"/>
                  </a:cubicBezTo>
                  <a:lnTo>
                    <a:pt x="276225" y="174308"/>
                  </a:lnTo>
                  <a:cubicBezTo>
                    <a:pt x="267653" y="174308"/>
                    <a:pt x="259080" y="175260"/>
                    <a:pt x="250508" y="176213"/>
                  </a:cubicBezTo>
                  <a:close/>
                  <a:moveTo>
                    <a:pt x="465773" y="419100"/>
                  </a:moveTo>
                  <a:lnTo>
                    <a:pt x="399098" y="419100"/>
                  </a:lnTo>
                  <a:cubicBezTo>
                    <a:pt x="398145" y="398145"/>
                    <a:pt x="396240" y="378143"/>
                    <a:pt x="392430" y="360045"/>
                  </a:cubicBezTo>
                  <a:cubicBezTo>
                    <a:pt x="409575" y="355283"/>
                    <a:pt x="426720" y="350520"/>
                    <a:pt x="441960" y="342900"/>
                  </a:cubicBezTo>
                  <a:cubicBezTo>
                    <a:pt x="456248" y="365760"/>
                    <a:pt x="464820" y="391478"/>
                    <a:pt x="465773" y="419100"/>
                  </a:cubicBezTo>
                  <a:close/>
                  <a:moveTo>
                    <a:pt x="443865" y="511493"/>
                  </a:moveTo>
                  <a:cubicBezTo>
                    <a:pt x="428625" y="504825"/>
                    <a:pt x="411480" y="498158"/>
                    <a:pt x="394335" y="494348"/>
                  </a:cubicBezTo>
                  <a:cubicBezTo>
                    <a:pt x="398145" y="477203"/>
                    <a:pt x="400050" y="458153"/>
                    <a:pt x="400050" y="438150"/>
                  </a:cubicBezTo>
                  <a:lnTo>
                    <a:pt x="466725" y="438150"/>
                  </a:lnTo>
                  <a:cubicBezTo>
                    <a:pt x="464820" y="464820"/>
                    <a:pt x="456248" y="489585"/>
                    <a:pt x="443865" y="511493"/>
                  </a:cubicBezTo>
                  <a:close/>
                  <a:moveTo>
                    <a:pt x="143828" y="438150"/>
                  </a:moveTo>
                  <a:lnTo>
                    <a:pt x="210503" y="438150"/>
                  </a:lnTo>
                  <a:cubicBezTo>
                    <a:pt x="211455" y="458153"/>
                    <a:pt x="213360" y="476250"/>
                    <a:pt x="216218" y="494348"/>
                  </a:cubicBezTo>
                  <a:cubicBezTo>
                    <a:pt x="198120" y="499110"/>
                    <a:pt x="180975" y="504825"/>
                    <a:pt x="166688" y="511493"/>
                  </a:cubicBezTo>
                  <a:cubicBezTo>
                    <a:pt x="153353" y="489585"/>
                    <a:pt x="144780" y="464820"/>
                    <a:pt x="143828" y="438150"/>
                  </a:cubicBezTo>
                  <a:close/>
                  <a:moveTo>
                    <a:pt x="167640" y="343853"/>
                  </a:moveTo>
                  <a:cubicBezTo>
                    <a:pt x="182880" y="350520"/>
                    <a:pt x="199073" y="356235"/>
                    <a:pt x="217170" y="360998"/>
                  </a:cubicBezTo>
                  <a:cubicBezTo>
                    <a:pt x="213360" y="379095"/>
                    <a:pt x="211455" y="399098"/>
                    <a:pt x="210503" y="420053"/>
                  </a:cubicBezTo>
                  <a:lnTo>
                    <a:pt x="143828" y="420053"/>
                  </a:lnTo>
                  <a:cubicBezTo>
                    <a:pt x="144780" y="391478"/>
                    <a:pt x="153353" y="365760"/>
                    <a:pt x="167640" y="343853"/>
                  </a:cubicBezTo>
                  <a:close/>
                  <a:moveTo>
                    <a:pt x="295275" y="268605"/>
                  </a:moveTo>
                  <a:lnTo>
                    <a:pt x="295275" y="351473"/>
                  </a:lnTo>
                  <a:cubicBezTo>
                    <a:pt x="276225" y="350520"/>
                    <a:pt x="257175" y="349568"/>
                    <a:pt x="240030" y="345758"/>
                  </a:cubicBezTo>
                  <a:cubicBezTo>
                    <a:pt x="251460" y="304800"/>
                    <a:pt x="272415" y="274320"/>
                    <a:pt x="295275" y="268605"/>
                  </a:cubicBezTo>
                  <a:close/>
                  <a:moveTo>
                    <a:pt x="295275" y="370523"/>
                  </a:moveTo>
                  <a:lnTo>
                    <a:pt x="295275" y="419100"/>
                  </a:lnTo>
                  <a:lnTo>
                    <a:pt x="228600" y="419100"/>
                  </a:lnTo>
                  <a:cubicBezTo>
                    <a:pt x="229553" y="400050"/>
                    <a:pt x="231458" y="381000"/>
                    <a:pt x="235268" y="364808"/>
                  </a:cubicBezTo>
                  <a:cubicBezTo>
                    <a:pt x="254318" y="367665"/>
                    <a:pt x="274320" y="369570"/>
                    <a:pt x="295275" y="370523"/>
                  </a:cubicBezTo>
                  <a:close/>
                  <a:moveTo>
                    <a:pt x="228600" y="438150"/>
                  </a:moveTo>
                  <a:lnTo>
                    <a:pt x="295275" y="438150"/>
                  </a:lnTo>
                  <a:lnTo>
                    <a:pt x="295275" y="483870"/>
                  </a:lnTo>
                  <a:cubicBezTo>
                    <a:pt x="274320" y="484823"/>
                    <a:pt x="254318" y="486728"/>
                    <a:pt x="234315" y="490538"/>
                  </a:cubicBezTo>
                  <a:cubicBezTo>
                    <a:pt x="231458" y="473393"/>
                    <a:pt x="229553" y="456248"/>
                    <a:pt x="228600" y="438150"/>
                  </a:cubicBezTo>
                  <a:close/>
                  <a:moveTo>
                    <a:pt x="295275" y="502920"/>
                  </a:moveTo>
                  <a:lnTo>
                    <a:pt x="295275" y="589598"/>
                  </a:lnTo>
                  <a:cubicBezTo>
                    <a:pt x="271463" y="582930"/>
                    <a:pt x="250508" y="551498"/>
                    <a:pt x="239078" y="508635"/>
                  </a:cubicBezTo>
                  <a:cubicBezTo>
                    <a:pt x="257175" y="504825"/>
                    <a:pt x="276225" y="502920"/>
                    <a:pt x="295275" y="502920"/>
                  </a:cubicBezTo>
                  <a:close/>
                  <a:moveTo>
                    <a:pt x="314325" y="588645"/>
                  </a:moveTo>
                  <a:lnTo>
                    <a:pt x="314325" y="501968"/>
                  </a:lnTo>
                  <a:cubicBezTo>
                    <a:pt x="333375" y="502920"/>
                    <a:pt x="352425" y="504825"/>
                    <a:pt x="370523" y="507683"/>
                  </a:cubicBezTo>
                  <a:cubicBezTo>
                    <a:pt x="359093" y="551498"/>
                    <a:pt x="338138" y="581978"/>
                    <a:pt x="314325" y="588645"/>
                  </a:cubicBezTo>
                  <a:close/>
                  <a:moveTo>
                    <a:pt x="314325" y="483870"/>
                  </a:moveTo>
                  <a:lnTo>
                    <a:pt x="314325" y="438150"/>
                  </a:lnTo>
                  <a:lnTo>
                    <a:pt x="381000" y="438150"/>
                  </a:lnTo>
                  <a:cubicBezTo>
                    <a:pt x="380048" y="456248"/>
                    <a:pt x="378143" y="473393"/>
                    <a:pt x="375285" y="489585"/>
                  </a:cubicBezTo>
                  <a:cubicBezTo>
                    <a:pt x="355283" y="485775"/>
                    <a:pt x="335280" y="483870"/>
                    <a:pt x="314325" y="483870"/>
                  </a:cubicBezTo>
                  <a:close/>
                  <a:moveTo>
                    <a:pt x="381000" y="419100"/>
                  </a:moveTo>
                  <a:lnTo>
                    <a:pt x="314325" y="419100"/>
                  </a:lnTo>
                  <a:lnTo>
                    <a:pt x="314325" y="370523"/>
                  </a:lnTo>
                  <a:cubicBezTo>
                    <a:pt x="335280" y="369570"/>
                    <a:pt x="355283" y="367665"/>
                    <a:pt x="374333" y="364808"/>
                  </a:cubicBezTo>
                  <a:cubicBezTo>
                    <a:pt x="378143" y="381000"/>
                    <a:pt x="380048" y="400050"/>
                    <a:pt x="381000" y="419100"/>
                  </a:cubicBezTo>
                  <a:close/>
                  <a:moveTo>
                    <a:pt x="314325" y="351473"/>
                  </a:moveTo>
                  <a:lnTo>
                    <a:pt x="314325" y="268605"/>
                  </a:lnTo>
                  <a:cubicBezTo>
                    <a:pt x="337185" y="275273"/>
                    <a:pt x="358140" y="304800"/>
                    <a:pt x="369570" y="346710"/>
                  </a:cubicBezTo>
                  <a:cubicBezTo>
                    <a:pt x="352425" y="349568"/>
                    <a:pt x="333375" y="350520"/>
                    <a:pt x="314325" y="351473"/>
                  </a:cubicBezTo>
                  <a:close/>
                  <a:moveTo>
                    <a:pt x="254318" y="275273"/>
                  </a:moveTo>
                  <a:cubicBezTo>
                    <a:pt x="240030" y="291465"/>
                    <a:pt x="228600" y="314325"/>
                    <a:pt x="220980" y="341948"/>
                  </a:cubicBezTo>
                  <a:cubicBezTo>
                    <a:pt x="205740" y="338138"/>
                    <a:pt x="191453" y="333375"/>
                    <a:pt x="179070" y="327660"/>
                  </a:cubicBezTo>
                  <a:cubicBezTo>
                    <a:pt x="198120" y="303848"/>
                    <a:pt x="223838" y="284798"/>
                    <a:pt x="254318" y="275273"/>
                  </a:cubicBezTo>
                  <a:close/>
                  <a:moveTo>
                    <a:pt x="177165" y="527685"/>
                  </a:moveTo>
                  <a:cubicBezTo>
                    <a:pt x="190500" y="521970"/>
                    <a:pt x="204788" y="517208"/>
                    <a:pt x="220980" y="512445"/>
                  </a:cubicBezTo>
                  <a:cubicBezTo>
                    <a:pt x="228600" y="541020"/>
                    <a:pt x="240030" y="564833"/>
                    <a:pt x="255270" y="581978"/>
                  </a:cubicBezTo>
                  <a:cubicBezTo>
                    <a:pt x="222885" y="572453"/>
                    <a:pt x="196215" y="552450"/>
                    <a:pt x="177165" y="527685"/>
                  </a:cubicBezTo>
                  <a:close/>
                  <a:moveTo>
                    <a:pt x="355283" y="581978"/>
                  </a:moveTo>
                  <a:cubicBezTo>
                    <a:pt x="369570" y="564833"/>
                    <a:pt x="381000" y="541020"/>
                    <a:pt x="389573" y="512445"/>
                  </a:cubicBezTo>
                  <a:cubicBezTo>
                    <a:pt x="404813" y="516255"/>
                    <a:pt x="420053" y="521018"/>
                    <a:pt x="433388" y="527685"/>
                  </a:cubicBezTo>
                  <a:cubicBezTo>
                    <a:pt x="413385" y="552450"/>
                    <a:pt x="386715" y="572453"/>
                    <a:pt x="355283" y="581978"/>
                  </a:cubicBezTo>
                  <a:close/>
                  <a:moveTo>
                    <a:pt x="431483" y="327660"/>
                  </a:moveTo>
                  <a:cubicBezTo>
                    <a:pt x="418148" y="333375"/>
                    <a:pt x="403860" y="338138"/>
                    <a:pt x="388620" y="341948"/>
                  </a:cubicBezTo>
                  <a:cubicBezTo>
                    <a:pt x="381000" y="314325"/>
                    <a:pt x="369570" y="291465"/>
                    <a:pt x="355283" y="275273"/>
                  </a:cubicBezTo>
                  <a:cubicBezTo>
                    <a:pt x="385763" y="284798"/>
                    <a:pt x="411480" y="303848"/>
                    <a:pt x="431483" y="327660"/>
                  </a:cubicBezTo>
                  <a:close/>
                  <a:moveTo>
                    <a:pt x="304800" y="247650"/>
                  </a:moveTo>
                  <a:cubicBezTo>
                    <a:pt x="301943" y="247650"/>
                    <a:pt x="298133" y="247650"/>
                    <a:pt x="295275" y="248603"/>
                  </a:cubicBezTo>
                  <a:lnTo>
                    <a:pt x="295275" y="57150"/>
                  </a:lnTo>
                  <a:cubicBezTo>
                    <a:pt x="295275" y="51435"/>
                    <a:pt x="299085" y="47625"/>
                    <a:pt x="304800" y="47625"/>
                  </a:cubicBezTo>
                  <a:cubicBezTo>
                    <a:pt x="310515" y="47625"/>
                    <a:pt x="314325" y="51435"/>
                    <a:pt x="314325" y="57150"/>
                  </a:cubicBezTo>
                  <a:lnTo>
                    <a:pt x="314325" y="248603"/>
                  </a:lnTo>
                  <a:cubicBezTo>
                    <a:pt x="311468" y="247650"/>
                    <a:pt x="307658" y="247650"/>
                    <a:pt x="304800" y="247650"/>
                  </a:cubicBezTo>
                  <a:close/>
                  <a:moveTo>
                    <a:pt x="333375" y="90488"/>
                  </a:moveTo>
                  <a:cubicBezTo>
                    <a:pt x="341948" y="90488"/>
                    <a:pt x="350520" y="89535"/>
                    <a:pt x="359093" y="88583"/>
                  </a:cubicBezTo>
                  <a:cubicBezTo>
                    <a:pt x="356235" y="97155"/>
                    <a:pt x="352425" y="112395"/>
                    <a:pt x="352425" y="132398"/>
                  </a:cubicBezTo>
                  <a:cubicBezTo>
                    <a:pt x="352425" y="151448"/>
                    <a:pt x="356235" y="165735"/>
                    <a:pt x="359093" y="174308"/>
                  </a:cubicBezTo>
                  <a:cubicBezTo>
                    <a:pt x="350520" y="173355"/>
                    <a:pt x="341948" y="172403"/>
                    <a:pt x="333375" y="172403"/>
                  </a:cubicBezTo>
                  <a:lnTo>
                    <a:pt x="333375" y="90488"/>
                  </a:lnTo>
                  <a:close/>
                  <a:moveTo>
                    <a:pt x="547688" y="245745"/>
                  </a:moveTo>
                  <a:cubicBezTo>
                    <a:pt x="543878" y="245745"/>
                    <a:pt x="540068" y="243840"/>
                    <a:pt x="536258" y="240983"/>
                  </a:cubicBezTo>
                  <a:cubicBezTo>
                    <a:pt x="535305" y="240030"/>
                    <a:pt x="534353" y="239078"/>
                    <a:pt x="533400" y="238125"/>
                  </a:cubicBezTo>
                  <a:cubicBezTo>
                    <a:pt x="533400" y="238125"/>
                    <a:pt x="533400" y="238125"/>
                    <a:pt x="533400" y="238125"/>
                  </a:cubicBezTo>
                  <a:cubicBezTo>
                    <a:pt x="521970" y="225743"/>
                    <a:pt x="512445" y="201930"/>
                    <a:pt x="508635" y="170498"/>
                  </a:cubicBezTo>
                  <a:cubicBezTo>
                    <a:pt x="528638" y="169545"/>
                    <a:pt x="543878" y="152400"/>
                    <a:pt x="543878" y="132398"/>
                  </a:cubicBezTo>
                  <a:cubicBezTo>
                    <a:pt x="543878" y="112395"/>
                    <a:pt x="528638" y="96203"/>
                    <a:pt x="508635" y="94298"/>
                  </a:cubicBezTo>
                  <a:cubicBezTo>
                    <a:pt x="514350" y="48578"/>
                    <a:pt x="531495" y="19050"/>
                    <a:pt x="547688" y="19050"/>
                  </a:cubicBezTo>
                  <a:cubicBezTo>
                    <a:pt x="567690" y="19050"/>
                    <a:pt x="590550" y="65723"/>
                    <a:pt x="590550" y="132398"/>
                  </a:cubicBezTo>
                  <a:cubicBezTo>
                    <a:pt x="590550" y="199073"/>
                    <a:pt x="567690" y="245745"/>
                    <a:pt x="547688" y="24574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59F823CD-4CD2-4405-B6D1-38A5D4ACEEB9}"/>
              </a:ext>
            </a:extLst>
          </p:cNvPr>
          <p:cNvGrpSpPr/>
          <p:nvPr/>
        </p:nvGrpSpPr>
        <p:grpSpPr>
          <a:xfrm>
            <a:off x="1745163" y="4280060"/>
            <a:ext cx="590550" cy="590550"/>
            <a:chOff x="1753872" y="5079371"/>
            <a:chExt cx="590550" cy="590550"/>
          </a:xfrm>
        </p:grpSpPr>
        <p:grpSp>
          <p:nvGrpSpPr>
            <p:cNvPr id="193" name="Graphic 34">
              <a:extLst>
                <a:ext uri="{FF2B5EF4-FFF2-40B4-BE49-F238E27FC236}">
                  <a16:creationId xmlns:a16="http://schemas.microsoft.com/office/drawing/2014/main" id="{83F6AAC8-29B6-4ECD-954B-66DFAAFB9E6B}"/>
                </a:ext>
              </a:extLst>
            </p:cNvPr>
            <p:cNvGrpSpPr/>
            <p:nvPr/>
          </p:nvGrpSpPr>
          <p:grpSpPr>
            <a:xfrm>
              <a:off x="1845993" y="5203196"/>
              <a:ext cx="420052" cy="419100"/>
              <a:chOff x="1385970" y="4816475"/>
              <a:chExt cx="420052" cy="41910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5DDF34D-DEF1-4212-B6A1-004E44693307}"/>
                  </a:ext>
                </a:extLst>
              </p:cNvPr>
              <p:cNvSpPr/>
              <p:nvPr/>
            </p:nvSpPr>
            <p:spPr>
              <a:xfrm>
                <a:off x="1385970" y="4921250"/>
                <a:ext cx="420052" cy="247650"/>
              </a:xfrm>
              <a:custGeom>
                <a:avLst/>
                <a:gdLst>
                  <a:gd name="connsiteX0" fmla="*/ 409575 w 420052"/>
                  <a:gd name="connsiteY0" fmla="*/ 0 h 247650"/>
                  <a:gd name="connsiteX1" fmla="*/ 314325 w 420052"/>
                  <a:gd name="connsiteY1" fmla="*/ 0 h 247650"/>
                  <a:gd name="connsiteX2" fmla="*/ 313373 w 420052"/>
                  <a:gd name="connsiteY2" fmla="*/ 23813 h 247650"/>
                  <a:gd name="connsiteX3" fmla="*/ 371475 w 420052"/>
                  <a:gd name="connsiteY3" fmla="*/ 105727 h 247650"/>
                  <a:gd name="connsiteX4" fmla="*/ 352425 w 420052"/>
                  <a:gd name="connsiteY4" fmla="*/ 180023 h 247650"/>
                  <a:gd name="connsiteX5" fmla="*/ 296228 w 420052"/>
                  <a:gd name="connsiteY5" fmla="*/ 149543 h 247650"/>
                  <a:gd name="connsiteX6" fmla="*/ 305753 w 420052"/>
                  <a:gd name="connsiteY6" fmla="*/ 180975 h 247650"/>
                  <a:gd name="connsiteX7" fmla="*/ 305753 w 420052"/>
                  <a:gd name="connsiteY7" fmla="*/ 180975 h 247650"/>
                  <a:gd name="connsiteX8" fmla="*/ 304800 w 420052"/>
                  <a:gd name="connsiteY8" fmla="*/ 180975 h 247650"/>
                  <a:gd name="connsiteX9" fmla="*/ 304800 w 420052"/>
                  <a:gd name="connsiteY9" fmla="*/ 179070 h 247650"/>
                  <a:gd name="connsiteX10" fmla="*/ 259080 w 420052"/>
                  <a:gd name="connsiteY10" fmla="*/ 133350 h 247650"/>
                  <a:gd name="connsiteX11" fmla="*/ 214313 w 420052"/>
                  <a:gd name="connsiteY11" fmla="*/ 170498 h 247650"/>
                  <a:gd name="connsiteX12" fmla="*/ 210503 w 420052"/>
                  <a:gd name="connsiteY12" fmla="*/ 168593 h 247650"/>
                  <a:gd name="connsiteX13" fmla="*/ 205740 w 420052"/>
                  <a:gd name="connsiteY13" fmla="*/ 170498 h 247650"/>
                  <a:gd name="connsiteX14" fmla="*/ 160973 w 420052"/>
                  <a:gd name="connsiteY14" fmla="*/ 133350 h 247650"/>
                  <a:gd name="connsiteX15" fmla="*/ 115253 w 420052"/>
                  <a:gd name="connsiteY15" fmla="*/ 179070 h 247650"/>
                  <a:gd name="connsiteX16" fmla="*/ 115253 w 420052"/>
                  <a:gd name="connsiteY16" fmla="*/ 180975 h 247650"/>
                  <a:gd name="connsiteX17" fmla="*/ 114300 w 420052"/>
                  <a:gd name="connsiteY17" fmla="*/ 180975 h 247650"/>
                  <a:gd name="connsiteX18" fmla="*/ 114300 w 420052"/>
                  <a:gd name="connsiteY18" fmla="*/ 180975 h 247650"/>
                  <a:gd name="connsiteX19" fmla="*/ 123825 w 420052"/>
                  <a:gd name="connsiteY19" fmla="*/ 149543 h 247650"/>
                  <a:gd name="connsiteX20" fmla="*/ 67628 w 420052"/>
                  <a:gd name="connsiteY20" fmla="*/ 180023 h 247650"/>
                  <a:gd name="connsiteX21" fmla="*/ 48578 w 420052"/>
                  <a:gd name="connsiteY21" fmla="*/ 105727 h 247650"/>
                  <a:gd name="connsiteX22" fmla="*/ 106680 w 420052"/>
                  <a:gd name="connsiteY22" fmla="*/ 23813 h 247650"/>
                  <a:gd name="connsiteX23" fmla="*/ 105728 w 420052"/>
                  <a:gd name="connsiteY23" fmla="*/ 0 h 247650"/>
                  <a:gd name="connsiteX24" fmla="*/ 10478 w 420052"/>
                  <a:gd name="connsiteY24" fmla="*/ 0 h 247650"/>
                  <a:gd name="connsiteX25" fmla="*/ 0 w 420052"/>
                  <a:gd name="connsiteY25" fmla="*/ 10478 h 247650"/>
                  <a:gd name="connsiteX26" fmla="*/ 0 w 420052"/>
                  <a:gd name="connsiteY26" fmla="*/ 236220 h 247650"/>
                  <a:gd name="connsiteX27" fmla="*/ 10478 w 420052"/>
                  <a:gd name="connsiteY27" fmla="*/ 246698 h 247650"/>
                  <a:gd name="connsiteX28" fmla="*/ 65723 w 420052"/>
                  <a:gd name="connsiteY28" fmla="*/ 246698 h 247650"/>
                  <a:gd name="connsiteX29" fmla="*/ 67628 w 420052"/>
                  <a:gd name="connsiteY29" fmla="*/ 234315 h 247650"/>
                  <a:gd name="connsiteX30" fmla="*/ 66675 w 420052"/>
                  <a:gd name="connsiteY30" fmla="*/ 240983 h 247650"/>
                  <a:gd name="connsiteX31" fmla="*/ 66675 w 420052"/>
                  <a:gd name="connsiteY31" fmla="*/ 247650 h 247650"/>
                  <a:gd name="connsiteX32" fmla="*/ 353378 w 420052"/>
                  <a:gd name="connsiteY32" fmla="*/ 247650 h 247650"/>
                  <a:gd name="connsiteX33" fmla="*/ 353378 w 420052"/>
                  <a:gd name="connsiteY33" fmla="*/ 240983 h 247650"/>
                  <a:gd name="connsiteX34" fmla="*/ 352425 w 420052"/>
                  <a:gd name="connsiteY34" fmla="*/ 234315 h 247650"/>
                  <a:gd name="connsiteX35" fmla="*/ 354330 w 420052"/>
                  <a:gd name="connsiteY35" fmla="*/ 246698 h 247650"/>
                  <a:gd name="connsiteX36" fmla="*/ 409575 w 420052"/>
                  <a:gd name="connsiteY36" fmla="*/ 246698 h 247650"/>
                  <a:gd name="connsiteX37" fmla="*/ 420053 w 420052"/>
                  <a:gd name="connsiteY37" fmla="*/ 236220 h 247650"/>
                  <a:gd name="connsiteX38" fmla="*/ 420053 w 420052"/>
                  <a:gd name="connsiteY38" fmla="*/ 10478 h 247650"/>
                  <a:gd name="connsiteX39" fmla="*/ 409575 w 420052"/>
                  <a:gd name="connsiteY39" fmla="*/ 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20052" h="247650">
                    <a:moveTo>
                      <a:pt x="409575" y="0"/>
                    </a:moveTo>
                    <a:lnTo>
                      <a:pt x="314325" y="0"/>
                    </a:lnTo>
                    <a:cubicBezTo>
                      <a:pt x="314325" y="8572"/>
                      <a:pt x="314325" y="20003"/>
                      <a:pt x="313373" y="23813"/>
                    </a:cubicBezTo>
                    <a:lnTo>
                      <a:pt x="371475" y="105727"/>
                    </a:lnTo>
                    <a:lnTo>
                      <a:pt x="352425" y="180023"/>
                    </a:lnTo>
                    <a:lnTo>
                      <a:pt x="296228" y="149543"/>
                    </a:lnTo>
                    <a:cubicBezTo>
                      <a:pt x="296228" y="149543"/>
                      <a:pt x="307658" y="165735"/>
                      <a:pt x="305753" y="180975"/>
                    </a:cubicBezTo>
                    <a:cubicBezTo>
                      <a:pt x="305753" y="180975"/>
                      <a:pt x="305753" y="180975"/>
                      <a:pt x="305753" y="180975"/>
                    </a:cubicBezTo>
                    <a:cubicBezTo>
                      <a:pt x="305753" y="180975"/>
                      <a:pt x="305753" y="180975"/>
                      <a:pt x="304800" y="180975"/>
                    </a:cubicBezTo>
                    <a:cubicBezTo>
                      <a:pt x="304800" y="180023"/>
                      <a:pt x="304800" y="180023"/>
                      <a:pt x="304800" y="179070"/>
                    </a:cubicBezTo>
                    <a:cubicBezTo>
                      <a:pt x="304800" y="153352"/>
                      <a:pt x="283845" y="133350"/>
                      <a:pt x="259080" y="133350"/>
                    </a:cubicBezTo>
                    <a:cubicBezTo>
                      <a:pt x="237173" y="133350"/>
                      <a:pt x="218123" y="149543"/>
                      <a:pt x="214313" y="170498"/>
                    </a:cubicBezTo>
                    <a:lnTo>
                      <a:pt x="210503" y="168593"/>
                    </a:lnTo>
                    <a:lnTo>
                      <a:pt x="205740" y="170498"/>
                    </a:lnTo>
                    <a:cubicBezTo>
                      <a:pt x="201930" y="149543"/>
                      <a:pt x="182880" y="133350"/>
                      <a:pt x="160973" y="133350"/>
                    </a:cubicBezTo>
                    <a:cubicBezTo>
                      <a:pt x="135255" y="133350"/>
                      <a:pt x="115253" y="154305"/>
                      <a:pt x="115253" y="179070"/>
                    </a:cubicBezTo>
                    <a:cubicBezTo>
                      <a:pt x="115253" y="180023"/>
                      <a:pt x="115253" y="180023"/>
                      <a:pt x="115253" y="180975"/>
                    </a:cubicBezTo>
                    <a:cubicBezTo>
                      <a:pt x="115253" y="180975"/>
                      <a:pt x="115253" y="180975"/>
                      <a:pt x="114300" y="180975"/>
                    </a:cubicBezTo>
                    <a:cubicBezTo>
                      <a:pt x="114300" y="180975"/>
                      <a:pt x="114300" y="180975"/>
                      <a:pt x="114300" y="180975"/>
                    </a:cubicBezTo>
                    <a:cubicBezTo>
                      <a:pt x="112395" y="165735"/>
                      <a:pt x="123825" y="149543"/>
                      <a:pt x="123825" y="149543"/>
                    </a:cubicBezTo>
                    <a:lnTo>
                      <a:pt x="67628" y="180023"/>
                    </a:lnTo>
                    <a:lnTo>
                      <a:pt x="48578" y="105727"/>
                    </a:lnTo>
                    <a:lnTo>
                      <a:pt x="106680" y="23813"/>
                    </a:lnTo>
                    <a:cubicBezTo>
                      <a:pt x="105728" y="20003"/>
                      <a:pt x="105728" y="8572"/>
                      <a:pt x="105728" y="0"/>
                    </a:cubicBezTo>
                    <a:lnTo>
                      <a:pt x="10478" y="0"/>
                    </a:lnTo>
                    <a:cubicBezTo>
                      <a:pt x="4763" y="0"/>
                      <a:pt x="0" y="4763"/>
                      <a:pt x="0" y="10478"/>
                    </a:cubicBezTo>
                    <a:lnTo>
                      <a:pt x="0" y="236220"/>
                    </a:lnTo>
                    <a:cubicBezTo>
                      <a:pt x="0" y="241935"/>
                      <a:pt x="4763" y="246698"/>
                      <a:pt x="10478" y="246698"/>
                    </a:cubicBezTo>
                    <a:lnTo>
                      <a:pt x="65723" y="246698"/>
                    </a:lnTo>
                    <a:cubicBezTo>
                      <a:pt x="65723" y="241935"/>
                      <a:pt x="66675" y="238125"/>
                      <a:pt x="67628" y="234315"/>
                    </a:cubicBezTo>
                    <a:cubicBezTo>
                      <a:pt x="67628" y="236220"/>
                      <a:pt x="66675" y="238125"/>
                      <a:pt x="66675" y="240983"/>
                    </a:cubicBezTo>
                    <a:cubicBezTo>
                      <a:pt x="66675" y="242888"/>
                      <a:pt x="66675" y="244793"/>
                      <a:pt x="66675" y="247650"/>
                    </a:cubicBezTo>
                    <a:lnTo>
                      <a:pt x="353378" y="247650"/>
                    </a:lnTo>
                    <a:cubicBezTo>
                      <a:pt x="353378" y="245745"/>
                      <a:pt x="353378" y="243840"/>
                      <a:pt x="353378" y="240983"/>
                    </a:cubicBezTo>
                    <a:cubicBezTo>
                      <a:pt x="353378" y="239077"/>
                      <a:pt x="353378" y="237173"/>
                      <a:pt x="352425" y="234315"/>
                    </a:cubicBezTo>
                    <a:cubicBezTo>
                      <a:pt x="353378" y="238125"/>
                      <a:pt x="354330" y="242888"/>
                      <a:pt x="354330" y="246698"/>
                    </a:cubicBezTo>
                    <a:lnTo>
                      <a:pt x="409575" y="246698"/>
                    </a:lnTo>
                    <a:cubicBezTo>
                      <a:pt x="415290" y="246698"/>
                      <a:pt x="420053" y="241935"/>
                      <a:pt x="420053" y="236220"/>
                    </a:cubicBezTo>
                    <a:lnTo>
                      <a:pt x="420053" y="10478"/>
                    </a:lnTo>
                    <a:cubicBezTo>
                      <a:pt x="420053" y="4763"/>
                      <a:pt x="415290" y="0"/>
                      <a:pt x="4095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A9316D7-92A9-4B34-B9FC-0868B7BBFD52}"/>
                  </a:ext>
                </a:extLst>
              </p:cNvPr>
              <p:cNvSpPr/>
              <p:nvPr/>
            </p:nvSpPr>
            <p:spPr>
              <a:xfrm>
                <a:off x="1520273" y="5207000"/>
                <a:ext cx="152400" cy="28575"/>
              </a:xfrm>
              <a:custGeom>
                <a:avLst/>
                <a:gdLst>
                  <a:gd name="connsiteX0" fmla="*/ 28575 w 152400"/>
                  <a:gd name="connsiteY0" fmla="*/ 28575 h 28575"/>
                  <a:gd name="connsiteX1" fmla="*/ 123825 w 152400"/>
                  <a:gd name="connsiteY1" fmla="*/ 28575 h 28575"/>
                  <a:gd name="connsiteX2" fmla="*/ 152400 w 152400"/>
                  <a:gd name="connsiteY2" fmla="*/ 0 h 28575"/>
                  <a:gd name="connsiteX3" fmla="*/ 0 w 152400"/>
                  <a:gd name="connsiteY3" fmla="*/ 0 h 28575"/>
                  <a:gd name="connsiteX4" fmla="*/ 28575 w 152400"/>
                  <a:gd name="connsiteY4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28575">
                    <a:moveTo>
                      <a:pt x="28575" y="28575"/>
                    </a:moveTo>
                    <a:lnTo>
                      <a:pt x="123825" y="28575"/>
                    </a:lnTo>
                    <a:cubicBezTo>
                      <a:pt x="123825" y="28575"/>
                      <a:pt x="152400" y="28575"/>
                      <a:pt x="152400" y="0"/>
                    </a:cubicBezTo>
                    <a:lnTo>
                      <a:pt x="0" y="0"/>
                    </a:lnTo>
                    <a:cubicBezTo>
                      <a:pt x="0" y="28575"/>
                      <a:pt x="28575" y="28575"/>
                      <a:pt x="28575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66BC425-3764-41A3-B74C-DFCF19790256}"/>
                  </a:ext>
                </a:extLst>
              </p:cNvPr>
              <p:cNvSpPr/>
              <p:nvPr/>
            </p:nvSpPr>
            <p:spPr>
              <a:xfrm>
                <a:off x="1558373" y="4816475"/>
                <a:ext cx="76200" cy="76200"/>
              </a:xfrm>
              <a:custGeom>
                <a:avLst/>
                <a:gdLst>
                  <a:gd name="connsiteX0" fmla="*/ 76200 w 76200"/>
                  <a:gd name="connsiteY0" fmla="*/ 38100 h 76200"/>
                  <a:gd name="connsiteX1" fmla="*/ 38100 w 76200"/>
                  <a:gd name="connsiteY1" fmla="*/ 76200 h 76200"/>
                  <a:gd name="connsiteX2" fmla="*/ 0 w 76200"/>
                  <a:gd name="connsiteY2" fmla="*/ 38100 h 76200"/>
                  <a:gd name="connsiteX3" fmla="*/ 38100 w 76200"/>
                  <a:gd name="connsiteY3" fmla="*/ 0 h 76200"/>
                  <a:gd name="connsiteX4" fmla="*/ 76200 w 76200"/>
                  <a:gd name="connsiteY4" fmla="*/ 381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76200" y="38100"/>
                    </a:moveTo>
                    <a:cubicBezTo>
                      <a:pt x="76200" y="59142"/>
                      <a:pt x="59142" y="76200"/>
                      <a:pt x="38100" y="76200"/>
                    </a:cubicBezTo>
                    <a:cubicBezTo>
                      <a:pt x="17058" y="76200"/>
                      <a:pt x="0" y="59142"/>
                      <a:pt x="0" y="38100"/>
                    </a:cubicBezTo>
                    <a:cubicBezTo>
                      <a:pt x="0" y="17058"/>
                      <a:pt x="17058" y="0"/>
                      <a:pt x="38100" y="0"/>
                    </a:cubicBezTo>
                    <a:cubicBezTo>
                      <a:pt x="59142" y="0"/>
                      <a:pt x="76200" y="17058"/>
                      <a:pt x="762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4" name="Graphic 34">
              <a:extLst>
                <a:ext uri="{FF2B5EF4-FFF2-40B4-BE49-F238E27FC236}">
                  <a16:creationId xmlns:a16="http://schemas.microsoft.com/office/drawing/2014/main" id="{43DCE9E1-F9AF-40B5-8BF6-A0DD14970837}"/>
                </a:ext>
              </a:extLst>
            </p:cNvPr>
            <p:cNvGrpSpPr/>
            <p:nvPr/>
          </p:nvGrpSpPr>
          <p:grpSpPr>
            <a:xfrm>
              <a:off x="1753872" y="5079371"/>
              <a:ext cx="590550" cy="590550"/>
              <a:chOff x="1301198" y="4683125"/>
              <a:chExt cx="590550" cy="59055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D1460D08-041E-4736-88C7-865E4B20B7E9}"/>
                  </a:ext>
                </a:extLst>
              </p:cNvPr>
              <p:cNvSpPr/>
              <p:nvPr/>
            </p:nvSpPr>
            <p:spPr>
              <a:xfrm>
                <a:off x="1301198" y="4683125"/>
                <a:ext cx="590550" cy="590550"/>
              </a:xfrm>
              <a:custGeom>
                <a:avLst/>
                <a:gdLst>
                  <a:gd name="connsiteX0" fmla="*/ 581025 w 590550"/>
                  <a:gd name="connsiteY0" fmla="*/ 514350 h 590550"/>
                  <a:gd name="connsiteX1" fmla="*/ 552450 w 590550"/>
                  <a:gd name="connsiteY1" fmla="*/ 514350 h 590550"/>
                  <a:gd name="connsiteX2" fmla="*/ 552450 w 590550"/>
                  <a:gd name="connsiteY2" fmla="*/ 228600 h 590550"/>
                  <a:gd name="connsiteX3" fmla="*/ 514350 w 590550"/>
                  <a:gd name="connsiteY3" fmla="*/ 190500 h 590550"/>
                  <a:gd name="connsiteX4" fmla="*/ 407670 w 590550"/>
                  <a:gd name="connsiteY4" fmla="*/ 190500 h 590550"/>
                  <a:gd name="connsiteX5" fmla="*/ 295275 w 590550"/>
                  <a:gd name="connsiteY5" fmla="*/ 0 h 590550"/>
                  <a:gd name="connsiteX6" fmla="*/ 182880 w 590550"/>
                  <a:gd name="connsiteY6" fmla="*/ 190500 h 590550"/>
                  <a:gd name="connsiteX7" fmla="*/ 76200 w 590550"/>
                  <a:gd name="connsiteY7" fmla="*/ 190500 h 590550"/>
                  <a:gd name="connsiteX8" fmla="*/ 38100 w 590550"/>
                  <a:gd name="connsiteY8" fmla="*/ 228600 h 590550"/>
                  <a:gd name="connsiteX9" fmla="*/ 38100 w 590550"/>
                  <a:gd name="connsiteY9" fmla="*/ 514350 h 590550"/>
                  <a:gd name="connsiteX10" fmla="*/ 9525 w 590550"/>
                  <a:gd name="connsiteY10" fmla="*/ 514350 h 590550"/>
                  <a:gd name="connsiteX11" fmla="*/ 0 w 590550"/>
                  <a:gd name="connsiteY11" fmla="*/ 523875 h 590550"/>
                  <a:gd name="connsiteX12" fmla="*/ 0 w 590550"/>
                  <a:gd name="connsiteY12" fmla="*/ 557213 h 590550"/>
                  <a:gd name="connsiteX13" fmla="*/ 42863 w 590550"/>
                  <a:gd name="connsiteY13" fmla="*/ 590550 h 590550"/>
                  <a:gd name="connsiteX14" fmla="*/ 547688 w 590550"/>
                  <a:gd name="connsiteY14" fmla="*/ 590550 h 590550"/>
                  <a:gd name="connsiteX15" fmla="*/ 590550 w 590550"/>
                  <a:gd name="connsiteY15" fmla="*/ 547688 h 590550"/>
                  <a:gd name="connsiteX16" fmla="*/ 590550 w 590550"/>
                  <a:gd name="connsiteY16" fmla="*/ 523875 h 590550"/>
                  <a:gd name="connsiteX17" fmla="*/ 581025 w 590550"/>
                  <a:gd name="connsiteY17" fmla="*/ 514350 h 590550"/>
                  <a:gd name="connsiteX18" fmla="*/ 352425 w 590550"/>
                  <a:gd name="connsiteY18" fmla="*/ 422910 h 590550"/>
                  <a:gd name="connsiteX19" fmla="*/ 363855 w 590550"/>
                  <a:gd name="connsiteY19" fmla="*/ 429578 h 590550"/>
                  <a:gd name="connsiteX20" fmla="*/ 376238 w 590550"/>
                  <a:gd name="connsiteY20" fmla="*/ 428625 h 590550"/>
                  <a:gd name="connsiteX21" fmla="*/ 428625 w 590550"/>
                  <a:gd name="connsiteY21" fmla="*/ 476250 h 590550"/>
                  <a:gd name="connsiteX22" fmla="*/ 161925 w 590550"/>
                  <a:gd name="connsiteY22" fmla="*/ 476250 h 590550"/>
                  <a:gd name="connsiteX23" fmla="*/ 214313 w 590550"/>
                  <a:gd name="connsiteY23" fmla="*/ 428625 h 590550"/>
                  <a:gd name="connsiteX24" fmla="*/ 226695 w 590550"/>
                  <a:gd name="connsiteY24" fmla="*/ 429578 h 590550"/>
                  <a:gd name="connsiteX25" fmla="*/ 238125 w 590550"/>
                  <a:gd name="connsiteY25" fmla="*/ 422910 h 590550"/>
                  <a:gd name="connsiteX26" fmla="*/ 231458 w 590550"/>
                  <a:gd name="connsiteY26" fmla="*/ 411480 h 590550"/>
                  <a:gd name="connsiteX27" fmla="*/ 215265 w 590550"/>
                  <a:gd name="connsiteY27" fmla="*/ 409575 h 590550"/>
                  <a:gd name="connsiteX28" fmla="*/ 211455 w 590550"/>
                  <a:gd name="connsiteY28" fmla="*/ 409575 h 590550"/>
                  <a:gd name="connsiteX29" fmla="*/ 248603 w 590550"/>
                  <a:gd name="connsiteY29" fmla="*/ 381000 h 590550"/>
                  <a:gd name="connsiteX30" fmla="*/ 286703 w 590550"/>
                  <a:gd name="connsiteY30" fmla="*/ 419100 h 590550"/>
                  <a:gd name="connsiteX31" fmla="*/ 296228 w 590550"/>
                  <a:gd name="connsiteY31" fmla="*/ 428625 h 590550"/>
                  <a:gd name="connsiteX32" fmla="*/ 305753 w 590550"/>
                  <a:gd name="connsiteY32" fmla="*/ 419100 h 590550"/>
                  <a:gd name="connsiteX33" fmla="*/ 343853 w 590550"/>
                  <a:gd name="connsiteY33" fmla="*/ 381000 h 590550"/>
                  <a:gd name="connsiteX34" fmla="*/ 381000 w 590550"/>
                  <a:gd name="connsiteY34" fmla="*/ 409575 h 590550"/>
                  <a:gd name="connsiteX35" fmla="*/ 377190 w 590550"/>
                  <a:gd name="connsiteY35" fmla="*/ 409575 h 590550"/>
                  <a:gd name="connsiteX36" fmla="*/ 360998 w 590550"/>
                  <a:gd name="connsiteY36" fmla="*/ 411480 h 590550"/>
                  <a:gd name="connsiteX37" fmla="*/ 352425 w 590550"/>
                  <a:gd name="connsiteY37" fmla="*/ 422910 h 590550"/>
                  <a:gd name="connsiteX38" fmla="*/ 207645 w 590550"/>
                  <a:gd name="connsiteY38" fmla="*/ 376238 h 590550"/>
                  <a:gd name="connsiteX39" fmla="*/ 159068 w 590550"/>
                  <a:gd name="connsiteY39" fmla="*/ 403860 h 590550"/>
                  <a:gd name="connsiteX40" fmla="*/ 143828 w 590550"/>
                  <a:gd name="connsiteY40" fmla="*/ 343853 h 590550"/>
                  <a:gd name="connsiteX41" fmla="*/ 184785 w 590550"/>
                  <a:gd name="connsiteY41" fmla="*/ 282893 h 590550"/>
                  <a:gd name="connsiteX42" fmla="*/ 207645 w 590550"/>
                  <a:gd name="connsiteY42" fmla="*/ 376238 h 590550"/>
                  <a:gd name="connsiteX43" fmla="*/ 382905 w 590550"/>
                  <a:gd name="connsiteY43" fmla="*/ 376238 h 590550"/>
                  <a:gd name="connsiteX44" fmla="*/ 405765 w 590550"/>
                  <a:gd name="connsiteY44" fmla="*/ 282893 h 590550"/>
                  <a:gd name="connsiteX45" fmla="*/ 446723 w 590550"/>
                  <a:gd name="connsiteY45" fmla="*/ 343853 h 590550"/>
                  <a:gd name="connsiteX46" fmla="*/ 431483 w 590550"/>
                  <a:gd name="connsiteY46" fmla="*/ 403860 h 590550"/>
                  <a:gd name="connsiteX47" fmla="*/ 382905 w 590550"/>
                  <a:gd name="connsiteY47" fmla="*/ 376238 h 590550"/>
                  <a:gd name="connsiteX48" fmla="*/ 366713 w 590550"/>
                  <a:gd name="connsiteY48" fmla="*/ 366713 h 590550"/>
                  <a:gd name="connsiteX49" fmla="*/ 342900 w 590550"/>
                  <a:gd name="connsiteY49" fmla="*/ 361950 h 590550"/>
                  <a:gd name="connsiteX50" fmla="*/ 304800 w 590550"/>
                  <a:gd name="connsiteY50" fmla="*/ 376238 h 590550"/>
                  <a:gd name="connsiteX51" fmla="*/ 304800 w 590550"/>
                  <a:gd name="connsiteY51" fmla="*/ 257175 h 590550"/>
                  <a:gd name="connsiteX52" fmla="*/ 295275 w 590550"/>
                  <a:gd name="connsiteY52" fmla="*/ 247650 h 590550"/>
                  <a:gd name="connsiteX53" fmla="*/ 285750 w 590550"/>
                  <a:gd name="connsiteY53" fmla="*/ 257175 h 590550"/>
                  <a:gd name="connsiteX54" fmla="*/ 285750 w 590550"/>
                  <a:gd name="connsiteY54" fmla="*/ 376238 h 590550"/>
                  <a:gd name="connsiteX55" fmla="*/ 247650 w 590550"/>
                  <a:gd name="connsiteY55" fmla="*/ 361950 h 590550"/>
                  <a:gd name="connsiteX56" fmla="*/ 223838 w 590550"/>
                  <a:gd name="connsiteY56" fmla="*/ 366713 h 590550"/>
                  <a:gd name="connsiteX57" fmla="*/ 200025 w 590550"/>
                  <a:gd name="connsiteY57" fmla="*/ 228600 h 590550"/>
                  <a:gd name="connsiteX58" fmla="*/ 226695 w 590550"/>
                  <a:gd name="connsiteY58" fmla="*/ 85725 h 590550"/>
                  <a:gd name="connsiteX59" fmla="*/ 295275 w 590550"/>
                  <a:gd name="connsiteY59" fmla="*/ 104775 h 590550"/>
                  <a:gd name="connsiteX60" fmla="*/ 363855 w 590550"/>
                  <a:gd name="connsiteY60" fmla="*/ 85725 h 590550"/>
                  <a:gd name="connsiteX61" fmla="*/ 390525 w 590550"/>
                  <a:gd name="connsiteY61" fmla="*/ 228600 h 590550"/>
                  <a:gd name="connsiteX62" fmla="*/ 366713 w 590550"/>
                  <a:gd name="connsiteY62" fmla="*/ 366713 h 590550"/>
                  <a:gd name="connsiteX63" fmla="*/ 295275 w 590550"/>
                  <a:gd name="connsiteY63" fmla="*/ 19050 h 590550"/>
                  <a:gd name="connsiteX64" fmla="*/ 356235 w 590550"/>
                  <a:gd name="connsiteY64" fmla="*/ 68580 h 590550"/>
                  <a:gd name="connsiteX65" fmla="*/ 295275 w 590550"/>
                  <a:gd name="connsiteY65" fmla="*/ 85725 h 590550"/>
                  <a:gd name="connsiteX66" fmla="*/ 234315 w 590550"/>
                  <a:gd name="connsiteY66" fmla="*/ 68580 h 590550"/>
                  <a:gd name="connsiteX67" fmla="*/ 295275 w 590550"/>
                  <a:gd name="connsiteY67" fmla="*/ 19050 h 590550"/>
                  <a:gd name="connsiteX68" fmla="*/ 57150 w 590550"/>
                  <a:gd name="connsiteY68" fmla="*/ 228600 h 590550"/>
                  <a:gd name="connsiteX69" fmla="*/ 76200 w 590550"/>
                  <a:gd name="connsiteY69" fmla="*/ 209550 h 590550"/>
                  <a:gd name="connsiteX70" fmla="*/ 180975 w 590550"/>
                  <a:gd name="connsiteY70" fmla="*/ 209550 h 590550"/>
                  <a:gd name="connsiteX71" fmla="*/ 180975 w 590550"/>
                  <a:gd name="connsiteY71" fmla="*/ 229553 h 590550"/>
                  <a:gd name="connsiteX72" fmla="*/ 181928 w 590550"/>
                  <a:gd name="connsiteY72" fmla="*/ 253365 h 590550"/>
                  <a:gd name="connsiteX73" fmla="*/ 125730 w 590550"/>
                  <a:gd name="connsiteY73" fmla="*/ 338138 h 590550"/>
                  <a:gd name="connsiteX74" fmla="*/ 123825 w 590550"/>
                  <a:gd name="connsiteY74" fmla="*/ 344805 h 590550"/>
                  <a:gd name="connsiteX75" fmla="*/ 142875 w 590550"/>
                  <a:gd name="connsiteY75" fmla="*/ 421005 h 590550"/>
                  <a:gd name="connsiteX76" fmla="*/ 148590 w 590550"/>
                  <a:gd name="connsiteY76" fmla="*/ 427673 h 590550"/>
                  <a:gd name="connsiteX77" fmla="*/ 152400 w 590550"/>
                  <a:gd name="connsiteY77" fmla="*/ 428625 h 590550"/>
                  <a:gd name="connsiteX78" fmla="*/ 157163 w 590550"/>
                  <a:gd name="connsiteY78" fmla="*/ 427673 h 590550"/>
                  <a:gd name="connsiteX79" fmla="*/ 191453 w 590550"/>
                  <a:gd name="connsiteY79" fmla="*/ 407670 h 590550"/>
                  <a:gd name="connsiteX80" fmla="*/ 190500 w 590550"/>
                  <a:gd name="connsiteY80" fmla="*/ 413385 h 590550"/>
                  <a:gd name="connsiteX81" fmla="*/ 142875 w 590550"/>
                  <a:gd name="connsiteY81" fmla="*/ 476250 h 590550"/>
                  <a:gd name="connsiteX82" fmla="*/ 123825 w 590550"/>
                  <a:gd name="connsiteY82" fmla="*/ 476250 h 590550"/>
                  <a:gd name="connsiteX83" fmla="*/ 114300 w 590550"/>
                  <a:gd name="connsiteY83" fmla="*/ 485775 h 590550"/>
                  <a:gd name="connsiteX84" fmla="*/ 123825 w 590550"/>
                  <a:gd name="connsiteY84" fmla="*/ 495300 h 590550"/>
                  <a:gd name="connsiteX85" fmla="*/ 466725 w 590550"/>
                  <a:gd name="connsiteY85" fmla="*/ 495300 h 590550"/>
                  <a:gd name="connsiteX86" fmla="*/ 476250 w 590550"/>
                  <a:gd name="connsiteY86" fmla="*/ 485775 h 590550"/>
                  <a:gd name="connsiteX87" fmla="*/ 466725 w 590550"/>
                  <a:gd name="connsiteY87" fmla="*/ 476250 h 590550"/>
                  <a:gd name="connsiteX88" fmla="*/ 447675 w 590550"/>
                  <a:gd name="connsiteY88" fmla="*/ 476250 h 590550"/>
                  <a:gd name="connsiteX89" fmla="*/ 400050 w 590550"/>
                  <a:gd name="connsiteY89" fmla="*/ 413385 h 590550"/>
                  <a:gd name="connsiteX90" fmla="*/ 399098 w 590550"/>
                  <a:gd name="connsiteY90" fmla="*/ 407670 h 590550"/>
                  <a:gd name="connsiteX91" fmla="*/ 433388 w 590550"/>
                  <a:gd name="connsiteY91" fmla="*/ 427673 h 590550"/>
                  <a:gd name="connsiteX92" fmla="*/ 438150 w 590550"/>
                  <a:gd name="connsiteY92" fmla="*/ 428625 h 590550"/>
                  <a:gd name="connsiteX93" fmla="*/ 441960 w 590550"/>
                  <a:gd name="connsiteY93" fmla="*/ 427673 h 590550"/>
                  <a:gd name="connsiteX94" fmla="*/ 447675 w 590550"/>
                  <a:gd name="connsiteY94" fmla="*/ 421005 h 590550"/>
                  <a:gd name="connsiteX95" fmla="*/ 466725 w 590550"/>
                  <a:gd name="connsiteY95" fmla="*/ 344805 h 590550"/>
                  <a:gd name="connsiteX96" fmla="*/ 465773 w 590550"/>
                  <a:gd name="connsiteY96" fmla="*/ 337185 h 590550"/>
                  <a:gd name="connsiteX97" fmla="*/ 409575 w 590550"/>
                  <a:gd name="connsiteY97" fmla="*/ 252413 h 590550"/>
                  <a:gd name="connsiteX98" fmla="*/ 410528 w 590550"/>
                  <a:gd name="connsiteY98" fmla="*/ 228600 h 590550"/>
                  <a:gd name="connsiteX99" fmla="*/ 410528 w 590550"/>
                  <a:gd name="connsiteY99" fmla="*/ 208598 h 590550"/>
                  <a:gd name="connsiteX100" fmla="*/ 515303 w 590550"/>
                  <a:gd name="connsiteY100" fmla="*/ 208598 h 590550"/>
                  <a:gd name="connsiteX101" fmla="*/ 534353 w 590550"/>
                  <a:gd name="connsiteY101" fmla="*/ 227648 h 590550"/>
                  <a:gd name="connsiteX102" fmla="*/ 534353 w 590550"/>
                  <a:gd name="connsiteY102" fmla="*/ 513398 h 590550"/>
                  <a:gd name="connsiteX103" fmla="*/ 57150 w 590550"/>
                  <a:gd name="connsiteY103" fmla="*/ 513398 h 590550"/>
                  <a:gd name="connsiteX104" fmla="*/ 57150 w 590550"/>
                  <a:gd name="connsiteY104" fmla="*/ 228600 h 590550"/>
                  <a:gd name="connsiteX105" fmla="*/ 360045 w 590550"/>
                  <a:gd name="connsiteY105" fmla="*/ 533400 h 590550"/>
                  <a:gd name="connsiteX106" fmla="*/ 342900 w 590550"/>
                  <a:gd name="connsiteY106" fmla="*/ 542925 h 590550"/>
                  <a:gd name="connsiteX107" fmla="*/ 247650 w 590550"/>
                  <a:gd name="connsiteY107" fmla="*/ 542925 h 590550"/>
                  <a:gd name="connsiteX108" fmla="*/ 230505 w 590550"/>
                  <a:gd name="connsiteY108" fmla="*/ 533400 h 590550"/>
                  <a:gd name="connsiteX109" fmla="*/ 360045 w 590550"/>
                  <a:gd name="connsiteY109" fmla="*/ 533400 h 590550"/>
                  <a:gd name="connsiteX110" fmla="*/ 571500 w 590550"/>
                  <a:gd name="connsiteY110" fmla="*/ 547688 h 590550"/>
                  <a:gd name="connsiteX111" fmla="*/ 547688 w 590550"/>
                  <a:gd name="connsiteY111" fmla="*/ 571500 h 590550"/>
                  <a:gd name="connsiteX112" fmla="*/ 42863 w 590550"/>
                  <a:gd name="connsiteY112" fmla="*/ 571500 h 590550"/>
                  <a:gd name="connsiteX113" fmla="*/ 19050 w 590550"/>
                  <a:gd name="connsiteY113" fmla="*/ 557213 h 590550"/>
                  <a:gd name="connsiteX114" fmla="*/ 19050 w 590550"/>
                  <a:gd name="connsiteY114" fmla="*/ 533400 h 590550"/>
                  <a:gd name="connsiteX115" fmla="*/ 210503 w 590550"/>
                  <a:gd name="connsiteY115" fmla="*/ 533400 h 590550"/>
                  <a:gd name="connsiteX116" fmla="*/ 247650 w 590550"/>
                  <a:gd name="connsiteY116" fmla="*/ 561975 h 590550"/>
                  <a:gd name="connsiteX117" fmla="*/ 342900 w 590550"/>
                  <a:gd name="connsiteY117" fmla="*/ 561975 h 590550"/>
                  <a:gd name="connsiteX118" fmla="*/ 380048 w 590550"/>
                  <a:gd name="connsiteY118" fmla="*/ 533400 h 590550"/>
                  <a:gd name="connsiteX119" fmla="*/ 571500 w 590550"/>
                  <a:gd name="connsiteY119" fmla="*/ 533400 h 590550"/>
                  <a:gd name="connsiteX120" fmla="*/ 571500 w 590550"/>
                  <a:gd name="connsiteY120" fmla="*/ 547688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590550" h="590550">
                    <a:moveTo>
                      <a:pt x="581025" y="514350"/>
                    </a:moveTo>
                    <a:lnTo>
                      <a:pt x="552450" y="514350"/>
                    </a:lnTo>
                    <a:lnTo>
                      <a:pt x="552450" y="228600"/>
                    </a:lnTo>
                    <a:cubicBezTo>
                      <a:pt x="552450" y="207645"/>
                      <a:pt x="535305" y="190500"/>
                      <a:pt x="514350" y="190500"/>
                    </a:cubicBezTo>
                    <a:lnTo>
                      <a:pt x="407670" y="190500"/>
                    </a:lnTo>
                    <a:cubicBezTo>
                      <a:pt x="399098" y="80963"/>
                      <a:pt x="352425" y="0"/>
                      <a:pt x="295275" y="0"/>
                    </a:cubicBezTo>
                    <a:cubicBezTo>
                      <a:pt x="238125" y="0"/>
                      <a:pt x="191453" y="80963"/>
                      <a:pt x="182880" y="190500"/>
                    </a:cubicBezTo>
                    <a:lnTo>
                      <a:pt x="76200" y="190500"/>
                    </a:lnTo>
                    <a:cubicBezTo>
                      <a:pt x="55245" y="190500"/>
                      <a:pt x="38100" y="207645"/>
                      <a:pt x="38100" y="228600"/>
                    </a:cubicBezTo>
                    <a:lnTo>
                      <a:pt x="38100" y="514350"/>
                    </a:lnTo>
                    <a:lnTo>
                      <a:pt x="9525" y="514350"/>
                    </a:lnTo>
                    <a:cubicBezTo>
                      <a:pt x="3810" y="514350"/>
                      <a:pt x="0" y="518160"/>
                      <a:pt x="0" y="523875"/>
                    </a:cubicBezTo>
                    <a:lnTo>
                      <a:pt x="0" y="557213"/>
                    </a:lnTo>
                    <a:cubicBezTo>
                      <a:pt x="0" y="571500"/>
                      <a:pt x="20003" y="590550"/>
                      <a:pt x="42863" y="590550"/>
                    </a:cubicBezTo>
                    <a:lnTo>
                      <a:pt x="547688" y="590550"/>
                    </a:lnTo>
                    <a:cubicBezTo>
                      <a:pt x="571500" y="590550"/>
                      <a:pt x="590550" y="571500"/>
                      <a:pt x="590550" y="547688"/>
                    </a:cubicBezTo>
                    <a:lnTo>
                      <a:pt x="590550" y="523875"/>
                    </a:lnTo>
                    <a:cubicBezTo>
                      <a:pt x="590550" y="518160"/>
                      <a:pt x="586740" y="514350"/>
                      <a:pt x="581025" y="514350"/>
                    </a:cubicBezTo>
                    <a:close/>
                    <a:moveTo>
                      <a:pt x="352425" y="422910"/>
                    </a:moveTo>
                    <a:cubicBezTo>
                      <a:pt x="353378" y="427673"/>
                      <a:pt x="359093" y="431483"/>
                      <a:pt x="363855" y="429578"/>
                    </a:cubicBezTo>
                    <a:cubicBezTo>
                      <a:pt x="367665" y="428625"/>
                      <a:pt x="371475" y="428625"/>
                      <a:pt x="376238" y="428625"/>
                    </a:cubicBezTo>
                    <a:cubicBezTo>
                      <a:pt x="403860" y="428625"/>
                      <a:pt x="425768" y="449580"/>
                      <a:pt x="428625" y="476250"/>
                    </a:cubicBezTo>
                    <a:lnTo>
                      <a:pt x="161925" y="476250"/>
                    </a:lnTo>
                    <a:cubicBezTo>
                      <a:pt x="164783" y="449580"/>
                      <a:pt x="186690" y="428625"/>
                      <a:pt x="214313" y="428625"/>
                    </a:cubicBezTo>
                    <a:cubicBezTo>
                      <a:pt x="218123" y="428625"/>
                      <a:pt x="222885" y="428625"/>
                      <a:pt x="226695" y="429578"/>
                    </a:cubicBezTo>
                    <a:cubicBezTo>
                      <a:pt x="231458" y="430530"/>
                      <a:pt x="237173" y="427673"/>
                      <a:pt x="238125" y="422910"/>
                    </a:cubicBezTo>
                    <a:cubicBezTo>
                      <a:pt x="239078" y="418148"/>
                      <a:pt x="236220" y="412433"/>
                      <a:pt x="231458" y="411480"/>
                    </a:cubicBezTo>
                    <a:cubicBezTo>
                      <a:pt x="225743" y="410528"/>
                      <a:pt x="220980" y="409575"/>
                      <a:pt x="215265" y="409575"/>
                    </a:cubicBezTo>
                    <a:cubicBezTo>
                      <a:pt x="214313" y="409575"/>
                      <a:pt x="213360" y="409575"/>
                      <a:pt x="211455" y="409575"/>
                    </a:cubicBezTo>
                    <a:cubicBezTo>
                      <a:pt x="215265" y="393383"/>
                      <a:pt x="230505" y="381000"/>
                      <a:pt x="248603" y="381000"/>
                    </a:cubicBezTo>
                    <a:cubicBezTo>
                      <a:pt x="269558" y="381000"/>
                      <a:pt x="286703" y="398145"/>
                      <a:pt x="286703" y="419100"/>
                    </a:cubicBezTo>
                    <a:cubicBezTo>
                      <a:pt x="286703" y="424815"/>
                      <a:pt x="290513" y="428625"/>
                      <a:pt x="296228" y="428625"/>
                    </a:cubicBezTo>
                    <a:cubicBezTo>
                      <a:pt x="301943" y="428625"/>
                      <a:pt x="305753" y="424815"/>
                      <a:pt x="305753" y="419100"/>
                    </a:cubicBezTo>
                    <a:cubicBezTo>
                      <a:pt x="305753" y="398145"/>
                      <a:pt x="322898" y="381000"/>
                      <a:pt x="343853" y="381000"/>
                    </a:cubicBezTo>
                    <a:cubicBezTo>
                      <a:pt x="361950" y="381000"/>
                      <a:pt x="376238" y="393383"/>
                      <a:pt x="381000" y="409575"/>
                    </a:cubicBezTo>
                    <a:cubicBezTo>
                      <a:pt x="380048" y="409575"/>
                      <a:pt x="379095" y="409575"/>
                      <a:pt x="377190" y="409575"/>
                    </a:cubicBezTo>
                    <a:cubicBezTo>
                      <a:pt x="371475" y="409575"/>
                      <a:pt x="365760" y="410528"/>
                      <a:pt x="360998" y="411480"/>
                    </a:cubicBezTo>
                    <a:cubicBezTo>
                      <a:pt x="354330" y="412433"/>
                      <a:pt x="351473" y="418148"/>
                      <a:pt x="352425" y="422910"/>
                    </a:cubicBezTo>
                    <a:close/>
                    <a:moveTo>
                      <a:pt x="207645" y="376238"/>
                    </a:moveTo>
                    <a:lnTo>
                      <a:pt x="159068" y="403860"/>
                    </a:lnTo>
                    <a:lnTo>
                      <a:pt x="143828" y="343853"/>
                    </a:lnTo>
                    <a:lnTo>
                      <a:pt x="184785" y="282893"/>
                    </a:lnTo>
                    <a:cubicBezTo>
                      <a:pt x="188595" y="318135"/>
                      <a:pt x="196215" y="349568"/>
                      <a:pt x="207645" y="376238"/>
                    </a:cubicBezTo>
                    <a:close/>
                    <a:moveTo>
                      <a:pt x="382905" y="376238"/>
                    </a:moveTo>
                    <a:cubicBezTo>
                      <a:pt x="394335" y="349568"/>
                      <a:pt x="401955" y="317183"/>
                      <a:pt x="405765" y="282893"/>
                    </a:cubicBezTo>
                    <a:lnTo>
                      <a:pt x="446723" y="343853"/>
                    </a:lnTo>
                    <a:lnTo>
                      <a:pt x="431483" y="403860"/>
                    </a:lnTo>
                    <a:lnTo>
                      <a:pt x="382905" y="376238"/>
                    </a:lnTo>
                    <a:close/>
                    <a:moveTo>
                      <a:pt x="366713" y="366713"/>
                    </a:moveTo>
                    <a:cubicBezTo>
                      <a:pt x="359093" y="363855"/>
                      <a:pt x="351473" y="361950"/>
                      <a:pt x="342900" y="361950"/>
                    </a:cubicBezTo>
                    <a:cubicBezTo>
                      <a:pt x="328613" y="361950"/>
                      <a:pt x="315278" y="367665"/>
                      <a:pt x="304800" y="376238"/>
                    </a:cubicBezTo>
                    <a:lnTo>
                      <a:pt x="304800" y="257175"/>
                    </a:lnTo>
                    <a:cubicBezTo>
                      <a:pt x="304800" y="251460"/>
                      <a:pt x="300990" y="247650"/>
                      <a:pt x="295275" y="247650"/>
                    </a:cubicBezTo>
                    <a:cubicBezTo>
                      <a:pt x="289560" y="247650"/>
                      <a:pt x="285750" y="251460"/>
                      <a:pt x="285750" y="257175"/>
                    </a:cubicBezTo>
                    <a:lnTo>
                      <a:pt x="285750" y="376238"/>
                    </a:lnTo>
                    <a:cubicBezTo>
                      <a:pt x="275273" y="366713"/>
                      <a:pt x="261938" y="361950"/>
                      <a:pt x="247650" y="361950"/>
                    </a:cubicBezTo>
                    <a:cubicBezTo>
                      <a:pt x="239078" y="361950"/>
                      <a:pt x="231458" y="363855"/>
                      <a:pt x="223838" y="366713"/>
                    </a:cubicBezTo>
                    <a:cubicBezTo>
                      <a:pt x="208598" y="328613"/>
                      <a:pt x="200025" y="280035"/>
                      <a:pt x="200025" y="228600"/>
                    </a:cubicBezTo>
                    <a:cubicBezTo>
                      <a:pt x="200025" y="174308"/>
                      <a:pt x="210503" y="122873"/>
                      <a:pt x="226695" y="85725"/>
                    </a:cubicBezTo>
                    <a:cubicBezTo>
                      <a:pt x="235268" y="90488"/>
                      <a:pt x="261938" y="104775"/>
                      <a:pt x="295275" y="104775"/>
                    </a:cubicBezTo>
                    <a:cubicBezTo>
                      <a:pt x="328613" y="104775"/>
                      <a:pt x="355283" y="91440"/>
                      <a:pt x="363855" y="85725"/>
                    </a:cubicBezTo>
                    <a:cubicBezTo>
                      <a:pt x="380048" y="123825"/>
                      <a:pt x="390525" y="174308"/>
                      <a:pt x="390525" y="228600"/>
                    </a:cubicBezTo>
                    <a:cubicBezTo>
                      <a:pt x="390525" y="280035"/>
                      <a:pt x="381953" y="328613"/>
                      <a:pt x="366713" y="366713"/>
                    </a:cubicBezTo>
                    <a:close/>
                    <a:moveTo>
                      <a:pt x="295275" y="19050"/>
                    </a:moveTo>
                    <a:cubicBezTo>
                      <a:pt x="318135" y="19050"/>
                      <a:pt x="339090" y="38100"/>
                      <a:pt x="356235" y="68580"/>
                    </a:cubicBezTo>
                    <a:cubicBezTo>
                      <a:pt x="352425" y="71438"/>
                      <a:pt x="327660" y="85725"/>
                      <a:pt x="295275" y="85725"/>
                    </a:cubicBezTo>
                    <a:cubicBezTo>
                      <a:pt x="263843" y="85725"/>
                      <a:pt x="239078" y="71438"/>
                      <a:pt x="234315" y="68580"/>
                    </a:cubicBezTo>
                    <a:cubicBezTo>
                      <a:pt x="251460" y="38100"/>
                      <a:pt x="272415" y="19050"/>
                      <a:pt x="295275" y="19050"/>
                    </a:cubicBezTo>
                    <a:close/>
                    <a:moveTo>
                      <a:pt x="57150" y="228600"/>
                    </a:moveTo>
                    <a:cubicBezTo>
                      <a:pt x="57150" y="218123"/>
                      <a:pt x="65723" y="209550"/>
                      <a:pt x="76200" y="209550"/>
                    </a:cubicBezTo>
                    <a:lnTo>
                      <a:pt x="180975" y="209550"/>
                    </a:lnTo>
                    <a:cubicBezTo>
                      <a:pt x="180975" y="216218"/>
                      <a:pt x="180975" y="222885"/>
                      <a:pt x="180975" y="229553"/>
                    </a:cubicBezTo>
                    <a:cubicBezTo>
                      <a:pt x="180975" y="237173"/>
                      <a:pt x="180975" y="245745"/>
                      <a:pt x="181928" y="253365"/>
                    </a:cubicBezTo>
                    <a:lnTo>
                      <a:pt x="125730" y="338138"/>
                    </a:lnTo>
                    <a:cubicBezTo>
                      <a:pt x="123825" y="340043"/>
                      <a:pt x="123825" y="342900"/>
                      <a:pt x="123825" y="344805"/>
                    </a:cubicBezTo>
                    <a:lnTo>
                      <a:pt x="142875" y="421005"/>
                    </a:lnTo>
                    <a:cubicBezTo>
                      <a:pt x="143828" y="423863"/>
                      <a:pt x="145733" y="426720"/>
                      <a:pt x="148590" y="427673"/>
                    </a:cubicBezTo>
                    <a:cubicBezTo>
                      <a:pt x="149543" y="428625"/>
                      <a:pt x="151448" y="428625"/>
                      <a:pt x="152400" y="428625"/>
                    </a:cubicBezTo>
                    <a:cubicBezTo>
                      <a:pt x="154305" y="428625"/>
                      <a:pt x="155258" y="428625"/>
                      <a:pt x="157163" y="427673"/>
                    </a:cubicBezTo>
                    <a:lnTo>
                      <a:pt x="191453" y="407670"/>
                    </a:lnTo>
                    <a:cubicBezTo>
                      <a:pt x="191453" y="409575"/>
                      <a:pt x="190500" y="411480"/>
                      <a:pt x="190500" y="413385"/>
                    </a:cubicBezTo>
                    <a:cubicBezTo>
                      <a:pt x="163830" y="422910"/>
                      <a:pt x="144780" y="446723"/>
                      <a:pt x="142875" y="476250"/>
                    </a:cubicBezTo>
                    <a:lnTo>
                      <a:pt x="123825" y="476250"/>
                    </a:lnTo>
                    <a:cubicBezTo>
                      <a:pt x="118110" y="476250"/>
                      <a:pt x="114300" y="480060"/>
                      <a:pt x="114300" y="485775"/>
                    </a:cubicBezTo>
                    <a:cubicBezTo>
                      <a:pt x="114300" y="491490"/>
                      <a:pt x="118110" y="495300"/>
                      <a:pt x="123825" y="495300"/>
                    </a:cubicBezTo>
                    <a:lnTo>
                      <a:pt x="466725" y="495300"/>
                    </a:lnTo>
                    <a:cubicBezTo>
                      <a:pt x="472440" y="495300"/>
                      <a:pt x="476250" y="491490"/>
                      <a:pt x="476250" y="485775"/>
                    </a:cubicBezTo>
                    <a:cubicBezTo>
                      <a:pt x="476250" y="480060"/>
                      <a:pt x="472440" y="476250"/>
                      <a:pt x="466725" y="476250"/>
                    </a:cubicBezTo>
                    <a:lnTo>
                      <a:pt x="447675" y="476250"/>
                    </a:lnTo>
                    <a:cubicBezTo>
                      <a:pt x="445770" y="447675"/>
                      <a:pt x="426720" y="422910"/>
                      <a:pt x="400050" y="413385"/>
                    </a:cubicBezTo>
                    <a:cubicBezTo>
                      <a:pt x="400050" y="411480"/>
                      <a:pt x="399098" y="409575"/>
                      <a:pt x="399098" y="407670"/>
                    </a:cubicBezTo>
                    <a:lnTo>
                      <a:pt x="433388" y="427673"/>
                    </a:lnTo>
                    <a:cubicBezTo>
                      <a:pt x="435293" y="428625"/>
                      <a:pt x="436245" y="428625"/>
                      <a:pt x="438150" y="428625"/>
                    </a:cubicBezTo>
                    <a:cubicBezTo>
                      <a:pt x="439103" y="428625"/>
                      <a:pt x="441008" y="428625"/>
                      <a:pt x="441960" y="427673"/>
                    </a:cubicBezTo>
                    <a:cubicBezTo>
                      <a:pt x="444818" y="426720"/>
                      <a:pt x="446723" y="423863"/>
                      <a:pt x="447675" y="421005"/>
                    </a:cubicBezTo>
                    <a:lnTo>
                      <a:pt x="466725" y="344805"/>
                    </a:lnTo>
                    <a:cubicBezTo>
                      <a:pt x="467678" y="341948"/>
                      <a:pt x="466725" y="339090"/>
                      <a:pt x="465773" y="337185"/>
                    </a:cubicBezTo>
                    <a:lnTo>
                      <a:pt x="409575" y="252413"/>
                    </a:lnTo>
                    <a:cubicBezTo>
                      <a:pt x="409575" y="244793"/>
                      <a:pt x="410528" y="236220"/>
                      <a:pt x="410528" y="228600"/>
                    </a:cubicBezTo>
                    <a:cubicBezTo>
                      <a:pt x="410528" y="221933"/>
                      <a:pt x="410528" y="215265"/>
                      <a:pt x="410528" y="208598"/>
                    </a:cubicBezTo>
                    <a:lnTo>
                      <a:pt x="515303" y="208598"/>
                    </a:lnTo>
                    <a:cubicBezTo>
                      <a:pt x="525780" y="208598"/>
                      <a:pt x="534353" y="217170"/>
                      <a:pt x="534353" y="227648"/>
                    </a:cubicBezTo>
                    <a:lnTo>
                      <a:pt x="534353" y="513398"/>
                    </a:lnTo>
                    <a:lnTo>
                      <a:pt x="57150" y="513398"/>
                    </a:lnTo>
                    <a:lnTo>
                      <a:pt x="57150" y="228600"/>
                    </a:lnTo>
                    <a:close/>
                    <a:moveTo>
                      <a:pt x="360045" y="533400"/>
                    </a:moveTo>
                    <a:cubicBezTo>
                      <a:pt x="356235" y="541973"/>
                      <a:pt x="346710" y="542925"/>
                      <a:pt x="342900" y="542925"/>
                    </a:cubicBezTo>
                    <a:lnTo>
                      <a:pt x="247650" y="542925"/>
                    </a:lnTo>
                    <a:cubicBezTo>
                      <a:pt x="244793" y="542925"/>
                      <a:pt x="235268" y="541973"/>
                      <a:pt x="230505" y="533400"/>
                    </a:cubicBezTo>
                    <a:lnTo>
                      <a:pt x="360045" y="533400"/>
                    </a:lnTo>
                    <a:close/>
                    <a:moveTo>
                      <a:pt x="571500" y="547688"/>
                    </a:moveTo>
                    <a:cubicBezTo>
                      <a:pt x="571500" y="561023"/>
                      <a:pt x="561023" y="571500"/>
                      <a:pt x="547688" y="571500"/>
                    </a:cubicBezTo>
                    <a:lnTo>
                      <a:pt x="42863" y="571500"/>
                    </a:lnTo>
                    <a:cubicBezTo>
                      <a:pt x="29528" y="571500"/>
                      <a:pt x="19050" y="561023"/>
                      <a:pt x="19050" y="557213"/>
                    </a:cubicBezTo>
                    <a:lnTo>
                      <a:pt x="19050" y="533400"/>
                    </a:lnTo>
                    <a:lnTo>
                      <a:pt x="210503" y="533400"/>
                    </a:lnTo>
                    <a:cubicBezTo>
                      <a:pt x="215265" y="554355"/>
                      <a:pt x="234315" y="561975"/>
                      <a:pt x="247650" y="561975"/>
                    </a:cubicBezTo>
                    <a:lnTo>
                      <a:pt x="342900" y="561975"/>
                    </a:lnTo>
                    <a:cubicBezTo>
                      <a:pt x="356235" y="561975"/>
                      <a:pt x="375285" y="554355"/>
                      <a:pt x="380048" y="533400"/>
                    </a:cubicBezTo>
                    <a:lnTo>
                      <a:pt x="571500" y="533400"/>
                    </a:lnTo>
                    <a:lnTo>
                      <a:pt x="571500" y="5476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407A57C6-C26F-4D78-AD0E-A5BDDC46AB34}"/>
                  </a:ext>
                </a:extLst>
              </p:cNvPr>
              <p:cNvSpPr/>
              <p:nvPr/>
            </p:nvSpPr>
            <p:spPr>
              <a:xfrm>
                <a:off x="1377398" y="4911725"/>
                <a:ext cx="66675" cy="66675"/>
              </a:xfrm>
              <a:custGeom>
                <a:avLst/>
                <a:gdLst>
                  <a:gd name="connsiteX0" fmla="*/ 66675 w 66675"/>
                  <a:gd name="connsiteY0" fmla="*/ 9525 h 66675"/>
                  <a:gd name="connsiteX1" fmla="*/ 57150 w 66675"/>
                  <a:gd name="connsiteY1" fmla="*/ 0 h 66675"/>
                  <a:gd name="connsiteX2" fmla="*/ 28575 w 66675"/>
                  <a:gd name="connsiteY2" fmla="*/ 0 h 66675"/>
                  <a:gd name="connsiteX3" fmla="*/ 0 w 66675"/>
                  <a:gd name="connsiteY3" fmla="*/ 28575 h 66675"/>
                  <a:gd name="connsiteX4" fmla="*/ 0 w 66675"/>
                  <a:gd name="connsiteY4" fmla="*/ 57150 h 66675"/>
                  <a:gd name="connsiteX5" fmla="*/ 9525 w 66675"/>
                  <a:gd name="connsiteY5" fmla="*/ 66675 h 66675"/>
                  <a:gd name="connsiteX6" fmla="*/ 19050 w 66675"/>
                  <a:gd name="connsiteY6" fmla="*/ 57150 h 66675"/>
                  <a:gd name="connsiteX7" fmla="*/ 19050 w 66675"/>
                  <a:gd name="connsiteY7" fmla="*/ 28575 h 66675"/>
                  <a:gd name="connsiteX8" fmla="*/ 28575 w 66675"/>
                  <a:gd name="connsiteY8" fmla="*/ 19050 h 66675"/>
                  <a:gd name="connsiteX9" fmla="*/ 57150 w 66675"/>
                  <a:gd name="connsiteY9" fmla="*/ 19050 h 66675"/>
                  <a:gd name="connsiteX10" fmla="*/ 66675 w 66675"/>
                  <a:gd name="connsiteY10" fmla="*/ 952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" h="66675">
                    <a:moveTo>
                      <a:pt x="66675" y="9525"/>
                    </a:moveTo>
                    <a:cubicBezTo>
                      <a:pt x="66675" y="3810"/>
                      <a:pt x="62865" y="0"/>
                      <a:pt x="57150" y="0"/>
                    </a:cubicBezTo>
                    <a:lnTo>
                      <a:pt x="28575" y="0"/>
                    </a:lnTo>
                    <a:cubicBezTo>
                      <a:pt x="13335" y="0"/>
                      <a:pt x="0" y="12382"/>
                      <a:pt x="0" y="28575"/>
                    </a:cubicBezTo>
                    <a:lnTo>
                      <a:pt x="0" y="57150"/>
                    </a:lnTo>
                    <a:cubicBezTo>
                      <a:pt x="0" y="62865"/>
                      <a:pt x="3810" y="66675"/>
                      <a:pt x="9525" y="66675"/>
                    </a:cubicBezTo>
                    <a:cubicBezTo>
                      <a:pt x="15240" y="66675"/>
                      <a:pt x="19050" y="62865"/>
                      <a:pt x="19050" y="57150"/>
                    </a:cubicBezTo>
                    <a:lnTo>
                      <a:pt x="19050" y="28575"/>
                    </a:lnTo>
                    <a:cubicBezTo>
                      <a:pt x="19050" y="23813"/>
                      <a:pt x="22860" y="19050"/>
                      <a:pt x="28575" y="19050"/>
                    </a:cubicBezTo>
                    <a:lnTo>
                      <a:pt x="57150" y="19050"/>
                    </a:lnTo>
                    <a:cubicBezTo>
                      <a:pt x="62865" y="19050"/>
                      <a:pt x="66675" y="15240"/>
                      <a:pt x="66675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BCDF7439-591A-438C-86C9-C4BC839875E2}"/>
                  </a:ext>
                </a:extLst>
              </p:cNvPr>
              <p:cNvSpPr/>
              <p:nvPr/>
            </p:nvSpPr>
            <p:spPr>
              <a:xfrm>
                <a:off x="1748873" y="4911725"/>
                <a:ext cx="66675" cy="66675"/>
              </a:xfrm>
              <a:custGeom>
                <a:avLst/>
                <a:gdLst>
                  <a:gd name="connsiteX0" fmla="*/ 47625 w 66675"/>
                  <a:gd name="connsiteY0" fmla="*/ 28575 h 66675"/>
                  <a:gd name="connsiteX1" fmla="*/ 47625 w 66675"/>
                  <a:gd name="connsiteY1" fmla="*/ 57150 h 66675"/>
                  <a:gd name="connsiteX2" fmla="*/ 57150 w 66675"/>
                  <a:gd name="connsiteY2" fmla="*/ 66675 h 66675"/>
                  <a:gd name="connsiteX3" fmla="*/ 66675 w 66675"/>
                  <a:gd name="connsiteY3" fmla="*/ 57150 h 66675"/>
                  <a:gd name="connsiteX4" fmla="*/ 66675 w 66675"/>
                  <a:gd name="connsiteY4" fmla="*/ 28575 h 66675"/>
                  <a:gd name="connsiteX5" fmla="*/ 38100 w 66675"/>
                  <a:gd name="connsiteY5" fmla="*/ 0 h 66675"/>
                  <a:gd name="connsiteX6" fmla="*/ 9525 w 66675"/>
                  <a:gd name="connsiteY6" fmla="*/ 0 h 66675"/>
                  <a:gd name="connsiteX7" fmla="*/ 0 w 66675"/>
                  <a:gd name="connsiteY7" fmla="*/ 9525 h 66675"/>
                  <a:gd name="connsiteX8" fmla="*/ 9525 w 66675"/>
                  <a:gd name="connsiteY8" fmla="*/ 19050 h 66675"/>
                  <a:gd name="connsiteX9" fmla="*/ 38100 w 66675"/>
                  <a:gd name="connsiteY9" fmla="*/ 19050 h 66675"/>
                  <a:gd name="connsiteX10" fmla="*/ 47625 w 66675"/>
                  <a:gd name="connsiteY10" fmla="*/ 285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" h="66675">
                    <a:moveTo>
                      <a:pt x="47625" y="28575"/>
                    </a:moveTo>
                    <a:lnTo>
                      <a:pt x="47625" y="57150"/>
                    </a:lnTo>
                    <a:cubicBezTo>
                      <a:pt x="47625" y="62865"/>
                      <a:pt x="51435" y="66675"/>
                      <a:pt x="57150" y="66675"/>
                    </a:cubicBezTo>
                    <a:cubicBezTo>
                      <a:pt x="62865" y="66675"/>
                      <a:pt x="66675" y="62865"/>
                      <a:pt x="66675" y="57150"/>
                    </a:cubicBezTo>
                    <a:lnTo>
                      <a:pt x="66675" y="28575"/>
                    </a:lnTo>
                    <a:cubicBezTo>
                      <a:pt x="66675" y="13335"/>
                      <a:pt x="54293" y="0"/>
                      <a:pt x="381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38100" y="19050"/>
                    </a:lnTo>
                    <a:cubicBezTo>
                      <a:pt x="43815" y="19050"/>
                      <a:pt x="47625" y="22860"/>
                      <a:pt x="47625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8C9238BE-901B-4EBE-925B-E853F37A314A}"/>
                  </a:ext>
                </a:extLst>
              </p:cNvPr>
              <p:cNvSpPr/>
              <p:nvPr/>
            </p:nvSpPr>
            <p:spPr>
              <a:xfrm>
                <a:off x="1548848" y="4806950"/>
                <a:ext cx="95250" cy="95250"/>
              </a:xfrm>
              <a:custGeom>
                <a:avLst/>
                <a:gdLst>
                  <a:gd name="connsiteX0" fmla="*/ 47625 w 95250"/>
                  <a:gd name="connsiteY0" fmla="*/ 0 h 95250"/>
                  <a:gd name="connsiteX1" fmla="*/ 0 w 95250"/>
                  <a:gd name="connsiteY1" fmla="*/ 47625 h 95250"/>
                  <a:gd name="connsiteX2" fmla="*/ 47625 w 95250"/>
                  <a:gd name="connsiteY2" fmla="*/ 95250 h 95250"/>
                  <a:gd name="connsiteX3" fmla="*/ 95250 w 95250"/>
                  <a:gd name="connsiteY3" fmla="*/ 47625 h 95250"/>
                  <a:gd name="connsiteX4" fmla="*/ 47625 w 95250"/>
                  <a:gd name="connsiteY4" fmla="*/ 0 h 95250"/>
                  <a:gd name="connsiteX5" fmla="*/ 47625 w 95250"/>
                  <a:gd name="connsiteY5" fmla="*/ 76200 h 95250"/>
                  <a:gd name="connsiteX6" fmla="*/ 19050 w 95250"/>
                  <a:gd name="connsiteY6" fmla="*/ 47625 h 95250"/>
                  <a:gd name="connsiteX7" fmla="*/ 47625 w 95250"/>
                  <a:gd name="connsiteY7" fmla="*/ 19050 h 95250"/>
                  <a:gd name="connsiteX8" fmla="*/ 76200 w 95250"/>
                  <a:gd name="connsiteY8" fmla="*/ 47625 h 95250"/>
                  <a:gd name="connsiteX9" fmla="*/ 47625 w 95250"/>
                  <a:gd name="connsiteY9" fmla="*/ 7620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0"/>
                    </a:moveTo>
                    <a:cubicBezTo>
                      <a:pt x="20955" y="0"/>
                      <a:pt x="0" y="20955"/>
                      <a:pt x="0" y="47625"/>
                    </a:cubicBezTo>
                    <a:cubicBezTo>
                      <a:pt x="0" y="74295"/>
                      <a:pt x="20955" y="95250"/>
                      <a:pt x="47625" y="95250"/>
                    </a:cubicBezTo>
                    <a:cubicBezTo>
                      <a:pt x="74295" y="95250"/>
                      <a:pt x="95250" y="74295"/>
                      <a:pt x="95250" y="47625"/>
                    </a:cubicBezTo>
                    <a:cubicBezTo>
                      <a:pt x="95250" y="20955"/>
                      <a:pt x="74295" y="0"/>
                      <a:pt x="47625" y="0"/>
                    </a:cubicBezTo>
                    <a:close/>
                    <a:moveTo>
                      <a:pt x="47625" y="76200"/>
                    </a:moveTo>
                    <a:cubicBezTo>
                      <a:pt x="31432" y="76200"/>
                      <a:pt x="19050" y="63818"/>
                      <a:pt x="19050" y="47625"/>
                    </a:cubicBezTo>
                    <a:cubicBezTo>
                      <a:pt x="19050" y="31432"/>
                      <a:pt x="31432" y="19050"/>
                      <a:pt x="47625" y="19050"/>
                    </a:cubicBezTo>
                    <a:cubicBezTo>
                      <a:pt x="63818" y="19050"/>
                      <a:pt x="76200" y="31432"/>
                      <a:pt x="76200" y="47625"/>
                    </a:cubicBezTo>
                    <a:cubicBezTo>
                      <a:pt x="76200" y="63818"/>
                      <a:pt x="63818" y="76200"/>
                      <a:pt x="47625" y="76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0DE0436D-100E-4A92-8767-5AB60CD8CC28}"/>
              </a:ext>
            </a:extLst>
          </p:cNvPr>
          <p:cNvGrpSpPr/>
          <p:nvPr/>
        </p:nvGrpSpPr>
        <p:grpSpPr>
          <a:xfrm>
            <a:off x="5368132" y="4303873"/>
            <a:ext cx="514350" cy="542925"/>
            <a:chOff x="5376841" y="5103184"/>
            <a:chExt cx="514350" cy="542925"/>
          </a:xfrm>
        </p:grpSpPr>
        <p:grpSp>
          <p:nvGrpSpPr>
            <p:cNvPr id="203" name="Graphic 36">
              <a:extLst>
                <a:ext uri="{FF2B5EF4-FFF2-40B4-BE49-F238E27FC236}">
                  <a16:creationId xmlns:a16="http://schemas.microsoft.com/office/drawing/2014/main" id="{CC6BE861-9165-40EF-8203-0B99A9806CFD}"/>
                </a:ext>
              </a:extLst>
            </p:cNvPr>
            <p:cNvGrpSpPr/>
            <p:nvPr/>
          </p:nvGrpSpPr>
          <p:grpSpPr>
            <a:xfrm>
              <a:off x="5386366" y="5261060"/>
              <a:ext cx="495300" cy="333375"/>
              <a:chOff x="4933692" y="4818062"/>
              <a:chExt cx="495300" cy="333375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9CAB472D-4E21-4369-AF6A-9595D97998BA}"/>
                  </a:ext>
                </a:extLst>
              </p:cNvPr>
              <p:cNvSpPr/>
              <p:nvPr/>
            </p:nvSpPr>
            <p:spPr>
              <a:xfrm>
                <a:off x="4933692" y="5084762"/>
                <a:ext cx="495300" cy="66675"/>
              </a:xfrm>
              <a:custGeom>
                <a:avLst/>
                <a:gdLst>
                  <a:gd name="connsiteX0" fmla="*/ 0 w 495300"/>
                  <a:gd name="connsiteY0" fmla="*/ 0 h 66675"/>
                  <a:gd name="connsiteX1" fmla="*/ 0 w 495300"/>
                  <a:gd name="connsiteY1" fmla="*/ 9525 h 66675"/>
                  <a:gd name="connsiteX2" fmla="*/ 28575 w 495300"/>
                  <a:gd name="connsiteY2" fmla="*/ 38100 h 66675"/>
                  <a:gd name="connsiteX3" fmla="*/ 171450 w 495300"/>
                  <a:gd name="connsiteY3" fmla="*/ 38100 h 66675"/>
                  <a:gd name="connsiteX4" fmla="*/ 171450 w 495300"/>
                  <a:gd name="connsiteY4" fmla="*/ 66675 h 66675"/>
                  <a:gd name="connsiteX5" fmla="*/ 323850 w 495300"/>
                  <a:gd name="connsiteY5" fmla="*/ 66675 h 66675"/>
                  <a:gd name="connsiteX6" fmla="*/ 323850 w 495300"/>
                  <a:gd name="connsiteY6" fmla="*/ 38100 h 66675"/>
                  <a:gd name="connsiteX7" fmla="*/ 466725 w 495300"/>
                  <a:gd name="connsiteY7" fmla="*/ 38100 h 66675"/>
                  <a:gd name="connsiteX8" fmla="*/ 495300 w 495300"/>
                  <a:gd name="connsiteY8" fmla="*/ 9525 h 66675"/>
                  <a:gd name="connsiteX9" fmla="*/ 495300 w 495300"/>
                  <a:gd name="connsiteY9" fmla="*/ 0 h 66675"/>
                  <a:gd name="connsiteX10" fmla="*/ 0 w 495300"/>
                  <a:gd name="connsiteY10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5300" h="66675">
                    <a:moveTo>
                      <a:pt x="0" y="0"/>
                    </a:moveTo>
                    <a:lnTo>
                      <a:pt x="0" y="9525"/>
                    </a:lnTo>
                    <a:cubicBezTo>
                      <a:pt x="0" y="38100"/>
                      <a:pt x="28575" y="38100"/>
                      <a:pt x="28575" y="38100"/>
                    </a:cubicBezTo>
                    <a:lnTo>
                      <a:pt x="171450" y="38100"/>
                    </a:lnTo>
                    <a:lnTo>
                      <a:pt x="171450" y="66675"/>
                    </a:lnTo>
                    <a:lnTo>
                      <a:pt x="323850" y="66675"/>
                    </a:lnTo>
                    <a:lnTo>
                      <a:pt x="323850" y="38100"/>
                    </a:lnTo>
                    <a:lnTo>
                      <a:pt x="466725" y="38100"/>
                    </a:lnTo>
                    <a:cubicBezTo>
                      <a:pt x="495300" y="38100"/>
                      <a:pt x="495300" y="9525"/>
                      <a:pt x="495300" y="9525"/>
                    </a:cubicBezTo>
                    <a:lnTo>
                      <a:pt x="49530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9F078E7B-DBA9-426A-A0D9-E4C820DBB989}"/>
                  </a:ext>
                </a:extLst>
              </p:cNvPr>
              <p:cNvSpPr/>
              <p:nvPr/>
            </p:nvSpPr>
            <p:spPr>
              <a:xfrm>
                <a:off x="4971792" y="4818062"/>
                <a:ext cx="417194" cy="118110"/>
              </a:xfrm>
              <a:custGeom>
                <a:avLst/>
                <a:gdLst>
                  <a:gd name="connsiteX0" fmla="*/ 158115 w 417194"/>
                  <a:gd name="connsiteY0" fmla="*/ 50482 h 118110"/>
                  <a:gd name="connsiteX1" fmla="*/ 175260 w 417194"/>
                  <a:gd name="connsiteY1" fmla="*/ 30480 h 118110"/>
                  <a:gd name="connsiteX2" fmla="*/ 151448 w 417194"/>
                  <a:gd name="connsiteY2" fmla="*/ 86678 h 118110"/>
                  <a:gd name="connsiteX3" fmla="*/ 208598 w 417194"/>
                  <a:gd name="connsiteY3" fmla="*/ 58103 h 118110"/>
                  <a:gd name="connsiteX4" fmla="*/ 265748 w 417194"/>
                  <a:gd name="connsiteY4" fmla="*/ 86678 h 118110"/>
                  <a:gd name="connsiteX5" fmla="*/ 241935 w 417194"/>
                  <a:gd name="connsiteY5" fmla="*/ 30480 h 118110"/>
                  <a:gd name="connsiteX6" fmla="*/ 259080 w 417194"/>
                  <a:gd name="connsiteY6" fmla="*/ 50482 h 118110"/>
                  <a:gd name="connsiteX7" fmla="*/ 417195 w 417194"/>
                  <a:gd name="connsiteY7" fmla="*/ 118110 h 118110"/>
                  <a:gd name="connsiteX8" fmla="*/ 417195 w 417194"/>
                  <a:gd name="connsiteY8" fmla="*/ 19050 h 118110"/>
                  <a:gd name="connsiteX9" fmla="*/ 398145 w 417194"/>
                  <a:gd name="connsiteY9" fmla="*/ 0 h 118110"/>
                  <a:gd name="connsiteX10" fmla="*/ 19050 w 417194"/>
                  <a:gd name="connsiteY10" fmla="*/ 0 h 118110"/>
                  <a:gd name="connsiteX11" fmla="*/ 0 w 417194"/>
                  <a:gd name="connsiteY11" fmla="*/ 19050 h 118110"/>
                  <a:gd name="connsiteX12" fmla="*/ 0 w 417194"/>
                  <a:gd name="connsiteY12" fmla="*/ 118110 h 118110"/>
                  <a:gd name="connsiteX13" fmla="*/ 158115 w 417194"/>
                  <a:gd name="connsiteY13" fmla="*/ 50482 h 118110"/>
                  <a:gd name="connsiteX14" fmla="*/ 218123 w 417194"/>
                  <a:gd name="connsiteY14" fmla="*/ 20003 h 118110"/>
                  <a:gd name="connsiteX15" fmla="*/ 209550 w 417194"/>
                  <a:gd name="connsiteY15" fmla="*/ 19050 h 118110"/>
                  <a:gd name="connsiteX16" fmla="*/ 200978 w 417194"/>
                  <a:gd name="connsiteY16" fmla="*/ 20003 h 118110"/>
                  <a:gd name="connsiteX17" fmla="*/ 209550 w 417194"/>
                  <a:gd name="connsiteY17" fmla="*/ 19050 h 118110"/>
                  <a:gd name="connsiteX18" fmla="*/ 218123 w 417194"/>
                  <a:gd name="connsiteY18" fmla="*/ 20003 h 118110"/>
                  <a:gd name="connsiteX19" fmla="*/ 240983 w 417194"/>
                  <a:gd name="connsiteY19" fmla="*/ 28575 h 118110"/>
                  <a:gd name="connsiteX20" fmla="*/ 239077 w 417194"/>
                  <a:gd name="connsiteY20" fmla="*/ 27622 h 118110"/>
                  <a:gd name="connsiteX21" fmla="*/ 240983 w 417194"/>
                  <a:gd name="connsiteY21" fmla="*/ 28575 h 118110"/>
                  <a:gd name="connsiteX22" fmla="*/ 178118 w 417194"/>
                  <a:gd name="connsiteY22" fmla="*/ 28575 h 118110"/>
                  <a:gd name="connsiteX23" fmla="*/ 180023 w 417194"/>
                  <a:gd name="connsiteY23" fmla="*/ 27622 h 118110"/>
                  <a:gd name="connsiteX24" fmla="*/ 178118 w 417194"/>
                  <a:gd name="connsiteY24" fmla="*/ 28575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7194" h="118110">
                    <a:moveTo>
                      <a:pt x="158115" y="50482"/>
                    </a:moveTo>
                    <a:cubicBezTo>
                      <a:pt x="161925" y="41910"/>
                      <a:pt x="168593" y="35243"/>
                      <a:pt x="175260" y="30480"/>
                    </a:cubicBezTo>
                    <a:cubicBezTo>
                      <a:pt x="151448" y="49530"/>
                      <a:pt x="151448" y="86678"/>
                      <a:pt x="151448" y="86678"/>
                    </a:cubicBezTo>
                    <a:cubicBezTo>
                      <a:pt x="199073" y="86678"/>
                      <a:pt x="208598" y="58103"/>
                      <a:pt x="208598" y="58103"/>
                    </a:cubicBezTo>
                    <a:cubicBezTo>
                      <a:pt x="208598" y="58103"/>
                      <a:pt x="218123" y="86678"/>
                      <a:pt x="265748" y="86678"/>
                    </a:cubicBezTo>
                    <a:cubicBezTo>
                      <a:pt x="265748" y="86678"/>
                      <a:pt x="265748" y="49530"/>
                      <a:pt x="241935" y="30480"/>
                    </a:cubicBezTo>
                    <a:cubicBezTo>
                      <a:pt x="249555" y="36195"/>
                      <a:pt x="255270" y="42863"/>
                      <a:pt x="259080" y="50482"/>
                    </a:cubicBezTo>
                    <a:cubicBezTo>
                      <a:pt x="334328" y="59055"/>
                      <a:pt x="395288" y="84773"/>
                      <a:pt x="417195" y="118110"/>
                    </a:cubicBezTo>
                    <a:lnTo>
                      <a:pt x="417195" y="19050"/>
                    </a:lnTo>
                    <a:cubicBezTo>
                      <a:pt x="417195" y="8572"/>
                      <a:pt x="408623" y="0"/>
                      <a:pt x="398145" y="0"/>
                    </a:cubicBezTo>
                    <a:lnTo>
                      <a:pt x="19050" y="0"/>
                    </a:lnTo>
                    <a:cubicBezTo>
                      <a:pt x="8572" y="0"/>
                      <a:pt x="0" y="8572"/>
                      <a:pt x="0" y="19050"/>
                    </a:cubicBezTo>
                    <a:lnTo>
                      <a:pt x="0" y="118110"/>
                    </a:lnTo>
                    <a:cubicBezTo>
                      <a:pt x="22860" y="84773"/>
                      <a:pt x="82868" y="59055"/>
                      <a:pt x="158115" y="50482"/>
                    </a:cubicBezTo>
                    <a:close/>
                    <a:moveTo>
                      <a:pt x="218123" y="20003"/>
                    </a:moveTo>
                    <a:cubicBezTo>
                      <a:pt x="215265" y="20003"/>
                      <a:pt x="212408" y="19050"/>
                      <a:pt x="209550" y="19050"/>
                    </a:cubicBezTo>
                    <a:cubicBezTo>
                      <a:pt x="206693" y="19050"/>
                      <a:pt x="203835" y="19050"/>
                      <a:pt x="200978" y="20003"/>
                    </a:cubicBezTo>
                    <a:cubicBezTo>
                      <a:pt x="203835" y="20003"/>
                      <a:pt x="206693" y="19050"/>
                      <a:pt x="209550" y="19050"/>
                    </a:cubicBezTo>
                    <a:cubicBezTo>
                      <a:pt x="212408" y="19050"/>
                      <a:pt x="215265" y="19050"/>
                      <a:pt x="218123" y="20003"/>
                    </a:cubicBezTo>
                    <a:close/>
                    <a:moveTo>
                      <a:pt x="240983" y="28575"/>
                    </a:moveTo>
                    <a:cubicBezTo>
                      <a:pt x="240030" y="28575"/>
                      <a:pt x="240030" y="27622"/>
                      <a:pt x="239077" y="27622"/>
                    </a:cubicBezTo>
                    <a:cubicBezTo>
                      <a:pt x="240030" y="27622"/>
                      <a:pt x="240983" y="28575"/>
                      <a:pt x="240983" y="28575"/>
                    </a:cubicBezTo>
                    <a:close/>
                    <a:moveTo>
                      <a:pt x="178118" y="28575"/>
                    </a:moveTo>
                    <a:cubicBezTo>
                      <a:pt x="179070" y="28575"/>
                      <a:pt x="179070" y="27622"/>
                      <a:pt x="180023" y="27622"/>
                    </a:cubicBezTo>
                    <a:cubicBezTo>
                      <a:pt x="179070" y="27622"/>
                      <a:pt x="178118" y="28575"/>
                      <a:pt x="178118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575D68E0-C094-46E4-98B2-F7C66B3C2D7F}"/>
                  </a:ext>
                </a:extLst>
              </p:cNvPr>
              <p:cNvSpPr/>
              <p:nvPr/>
            </p:nvSpPr>
            <p:spPr>
              <a:xfrm>
                <a:off x="5076567" y="4979209"/>
                <a:ext cx="209550" cy="67452"/>
              </a:xfrm>
              <a:custGeom>
                <a:avLst/>
                <a:gdLst>
                  <a:gd name="connsiteX0" fmla="*/ 142875 w 209550"/>
                  <a:gd name="connsiteY0" fmla="*/ 778 h 67452"/>
                  <a:gd name="connsiteX1" fmla="*/ 104775 w 209550"/>
                  <a:gd name="connsiteY1" fmla="*/ 38878 h 67452"/>
                  <a:gd name="connsiteX2" fmla="*/ 66675 w 209550"/>
                  <a:gd name="connsiteY2" fmla="*/ 778 h 67452"/>
                  <a:gd name="connsiteX3" fmla="*/ 0 w 209550"/>
                  <a:gd name="connsiteY3" fmla="*/ 38878 h 67452"/>
                  <a:gd name="connsiteX4" fmla="*/ 0 w 209550"/>
                  <a:gd name="connsiteY4" fmla="*/ 67453 h 67452"/>
                  <a:gd name="connsiteX5" fmla="*/ 209550 w 209550"/>
                  <a:gd name="connsiteY5" fmla="*/ 67453 h 67452"/>
                  <a:gd name="connsiteX6" fmla="*/ 209550 w 209550"/>
                  <a:gd name="connsiteY6" fmla="*/ 38878 h 67452"/>
                  <a:gd name="connsiteX7" fmla="*/ 142875 w 209550"/>
                  <a:gd name="connsiteY7" fmla="*/ 778 h 67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67452">
                    <a:moveTo>
                      <a:pt x="142875" y="778"/>
                    </a:moveTo>
                    <a:lnTo>
                      <a:pt x="104775" y="38878"/>
                    </a:lnTo>
                    <a:lnTo>
                      <a:pt x="66675" y="778"/>
                    </a:lnTo>
                    <a:cubicBezTo>
                      <a:pt x="9525" y="778"/>
                      <a:pt x="0" y="38878"/>
                      <a:pt x="0" y="38878"/>
                    </a:cubicBezTo>
                    <a:lnTo>
                      <a:pt x="0" y="67453"/>
                    </a:lnTo>
                    <a:lnTo>
                      <a:pt x="209550" y="67453"/>
                    </a:lnTo>
                    <a:lnTo>
                      <a:pt x="209550" y="38878"/>
                    </a:lnTo>
                    <a:cubicBezTo>
                      <a:pt x="200025" y="-8747"/>
                      <a:pt x="142875" y="778"/>
                      <a:pt x="142875" y="7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4" name="Graphic 36">
              <a:extLst>
                <a:ext uri="{FF2B5EF4-FFF2-40B4-BE49-F238E27FC236}">
                  <a16:creationId xmlns:a16="http://schemas.microsoft.com/office/drawing/2014/main" id="{137376C7-0BCD-4F3B-9421-AB0BA41B4513}"/>
                </a:ext>
              </a:extLst>
            </p:cNvPr>
            <p:cNvGrpSpPr/>
            <p:nvPr/>
          </p:nvGrpSpPr>
          <p:grpSpPr>
            <a:xfrm>
              <a:off x="5376841" y="5103184"/>
              <a:ext cx="514350" cy="542925"/>
              <a:chOff x="4924167" y="4656137"/>
              <a:chExt cx="514350" cy="542925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7563ADFF-7765-4C62-A175-7E72DF0B0B8B}"/>
                  </a:ext>
                </a:extLst>
              </p:cNvPr>
              <p:cNvSpPr/>
              <p:nvPr/>
            </p:nvSpPr>
            <p:spPr>
              <a:xfrm>
                <a:off x="4924167" y="4751387"/>
                <a:ext cx="514350" cy="447675"/>
              </a:xfrm>
              <a:custGeom>
                <a:avLst/>
                <a:gdLst>
                  <a:gd name="connsiteX0" fmla="*/ 478155 w 514350"/>
                  <a:gd name="connsiteY0" fmla="*/ 19050 h 447675"/>
                  <a:gd name="connsiteX1" fmla="*/ 283845 w 514350"/>
                  <a:gd name="connsiteY1" fmla="*/ 19050 h 447675"/>
                  <a:gd name="connsiteX2" fmla="*/ 257175 w 514350"/>
                  <a:gd name="connsiteY2" fmla="*/ 0 h 447675"/>
                  <a:gd name="connsiteX3" fmla="*/ 230505 w 514350"/>
                  <a:gd name="connsiteY3" fmla="*/ 19050 h 447675"/>
                  <a:gd name="connsiteX4" fmla="*/ 36195 w 514350"/>
                  <a:gd name="connsiteY4" fmla="*/ 19050 h 447675"/>
                  <a:gd name="connsiteX5" fmla="*/ 0 w 514350"/>
                  <a:gd name="connsiteY5" fmla="*/ 55245 h 447675"/>
                  <a:gd name="connsiteX6" fmla="*/ 0 w 514350"/>
                  <a:gd name="connsiteY6" fmla="*/ 344805 h 447675"/>
                  <a:gd name="connsiteX7" fmla="*/ 36195 w 514350"/>
                  <a:gd name="connsiteY7" fmla="*/ 381000 h 447675"/>
                  <a:gd name="connsiteX8" fmla="*/ 170498 w 514350"/>
                  <a:gd name="connsiteY8" fmla="*/ 381000 h 447675"/>
                  <a:gd name="connsiteX9" fmla="*/ 146685 w 514350"/>
                  <a:gd name="connsiteY9" fmla="*/ 430530 h 447675"/>
                  <a:gd name="connsiteX10" fmla="*/ 142875 w 514350"/>
                  <a:gd name="connsiteY10" fmla="*/ 441008 h 447675"/>
                  <a:gd name="connsiteX11" fmla="*/ 152400 w 514350"/>
                  <a:gd name="connsiteY11" fmla="*/ 447675 h 447675"/>
                  <a:gd name="connsiteX12" fmla="*/ 361950 w 514350"/>
                  <a:gd name="connsiteY12" fmla="*/ 447675 h 447675"/>
                  <a:gd name="connsiteX13" fmla="*/ 371475 w 514350"/>
                  <a:gd name="connsiteY13" fmla="*/ 441008 h 447675"/>
                  <a:gd name="connsiteX14" fmla="*/ 367665 w 514350"/>
                  <a:gd name="connsiteY14" fmla="*/ 430530 h 447675"/>
                  <a:gd name="connsiteX15" fmla="*/ 343853 w 514350"/>
                  <a:gd name="connsiteY15" fmla="*/ 381000 h 447675"/>
                  <a:gd name="connsiteX16" fmla="*/ 478155 w 514350"/>
                  <a:gd name="connsiteY16" fmla="*/ 381000 h 447675"/>
                  <a:gd name="connsiteX17" fmla="*/ 514350 w 514350"/>
                  <a:gd name="connsiteY17" fmla="*/ 344805 h 447675"/>
                  <a:gd name="connsiteX18" fmla="*/ 514350 w 514350"/>
                  <a:gd name="connsiteY18" fmla="*/ 55245 h 447675"/>
                  <a:gd name="connsiteX19" fmla="*/ 478155 w 514350"/>
                  <a:gd name="connsiteY19" fmla="*/ 19050 h 447675"/>
                  <a:gd name="connsiteX20" fmla="*/ 257175 w 514350"/>
                  <a:gd name="connsiteY20" fmla="*/ 19050 h 447675"/>
                  <a:gd name="connsiteX21" fmla="*/ 266700 w 514350"/>
                  <a:gd name="connsiteY21" fmla="*/ 28575 h 447675"/>
                  <a:gd name="connsiteX22" fmla="*/ 257175 w 514350"/>
                  <a:gd name="connsiteY22" fmla="*/ 38100 h 447675"/>
                  <a:gd name="connsiteX23" fmla="*/ 247650 w 514350"/>
                  <a:gd name="connsiteY23" fmla="*/ 28575 h 447675"/>
                  <a:gd name="connsiteX24" fmla="*/ 247650 w 514350"/>
                  <a:gd name="connsiteY24" fmla="*/ 28575 h 447675"/>
                  <a:gd name="connsiteX25" fmla="*/ 247650 w 514350"/>
                  <a:gd name="connsiteY25" fmla="*/ 28575 h 447675"/>
                  <a:gd name="connsiteX26" fmla="*/ 257175 w 514350"/>
                  <a:gd name="connsiteY26" fmla="*/ 19050 h 447675"/>
                  <a:gd name="connsiteX27" fmla="*/ 36195 w 514350"/>
                  <a:gd name="connsiteY27" fmla="*/ 38100 h 447675"/>
                  <a:gd name="connsiteX28" fmla="*/ 230505 w 514350"/>
                  <a:gd name="connsiteY28" fmla="*/ 38100 h 447675"/>
                  <a:gd name="connsiteX29" fmla="*/ 257175 w 514350"/>
                  <a:gd name="connsiteY29" fmla="*/ 57150 h 447675"/>
                  <a:gd name="connsiteX30" fmla="*/ 283845 w 514350"/>
                  <a:gd name="connsiteY30" fmla="*/ 38100 h 447675"/>
                  <a:gd name="connsiteX31" fmla="*/ 478155 w 514350"/>
                  <a:gd name="connsiteY31" fmla="*/ 38100 h 447675"/>
                  <a:gd name="connsiteX32" fmla="*/ 495300 w 514350"/>
                  <a:gd name="connsiteY32" fmla="*/ 55245 h 447675"/>
                  <a:gd name="connsiteX33" fmla="*/ 495300 w 514350"/>
                  <a:gd name="connsiteY33" fmla="*/ 323850 h 447675"/>
                  <a:gd name="connsiteX34" fmla="*/ 19050 w 514350"/>
                  <a:gd name="connsiteY34" fmla="*/ 323850 h 447675"/>
                  <a:gd name="connsiteX35" fmla="*/ 19050 w 514350"/>
                  <a:gd name="connsiteY35" fmla="*/ 55245 h 447675"/>
                  <a:gd name="connsiteX36" fmla="*/ 36195 w 514350"/>
                  <a:gd name="connsiteY36" fmla="*/ 38100 h 447675"/>
                  <a:gd name="connsiteX37" fmla="*/ 340043 w 514350"/>
                  <a:gd name="connsiteY37" fmla="*/ 428625 h 447675"/>
                  <a:gd name="connsiteX38" fmla="*/ 174308 w 514350"/>
                  <a:gd name="connsiteY38" fmla="*/ 428625 h 447675"/>
                  <a:gd name="connsiteX39" fmla="*/ 190500 w 514350"/>
                  <a:gd name="connsiteY39" fmla="*/ 381000 h 447675"/>
                  <a:gd name="connsiteX40" fmla="*/ 323850 w 514350"/>
                  <a:gd name="connsiteY40" fmla="*/ 381000 h 447675"/>
                  <a:gd name="connsiteX41" fmla="*/ 340043 w 514350"/>
                  <a:gd name="connsiteY41" fmla="*/ 428625 h 447675"/>
                  <a:gd name="connsiteX42" fmla="*/ 478155 w 514350"/>
                  <a:gd name="connsiteY42" fmla="*/ 361950 h 447675"/>
                  <a:gd name="connsiteX43" fmla="*/ 36195 w 514350"/>
                  <a:gd name="connsiteY43" fmla="*/ 361950 h 447675"/>
                  <a:gd name="connsiteX44" fmla="*/ 19050 w 514350"/>
                  <a:gd name="connsiteY44" fmla="*/ 344805 h 447675"/>
                  <a:gd name="connsiteX45" fmla="*/ 19050 w 514350"/>
                  <a:gd name="connsiteY45" fmla="*/ 342900 h 447675"/>
                  <a:gd name="connsiteX46" fmla="*/ 495300 w 514350"/>
                  <a:gd name="connsiteY46" fmla="*/ 342900 h 447675"/>
                  <a:gd name="connsiteX47" fmla="*/ 495300 w 514350"/>
                  <a:gd name="connsiteY47" fmla="*/ 344805 h 447675"/>
                  <a:gd name="connsiteX48" fmla="*/ 478155 w 514350"/>
                  <a:gd name="connsiteY48" fmla="*/ 361950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4350" h="447675">
                    <a:moveTo>
                      <a:pt x="478155" y="19050"/>
                    </a:moveTo>
                    <a:lnTo>
                      <a:pt x="283845" y="19050"/>
                    </a:lnTo>
                    <a:cubicBezTo>
                      <a:pt x="280035" y="7620"/>
                      <a:pt x="269558" y="0"/>
                      <a:pt x="257175" y="0"/>
                    </a:cubicBezTo>
                    <a:cubicBezTo>
                      <a:pt x="244793" y="0"/>
                      <a:pt x="234315" y="7620"/>
                      <a:pt x="230505" y="19050"/>
                    </a:cubicBezTo>
                    <a:lnTo>
                      <a:pt x="36195" y="19050"/>
                    </a:lnTo>
                    <a:cubicBezTo>
                      <a:pt x="16192" y="19050"/>
                      <a:pt x="0" y="35243"/>
                      <a:pt x="0" y="55245"/>
                    </a:cubicBezTo>
                    <a:lnTo>
                      <a:pt x="0" y="344805"/>
                    </a:lnTo>
                    <a:cubicBezTo>
                      <a:pt x="0" y="364808"/>
                      <a:pt x="16192" y="381000"/>
                      <a:pt x="36195" y="381000"/>
                    </a:cubicBezTo>
                    <a:lnTo>
                      <a:pt x="170498" y="381000"/>
                    </a:lnTo>
                    <a:cubicBezTo>
                      <a:pt x="167640" y="415290"/>
                      <a:pt x="147638" y="429578"/>
                      <a:pt x="146685" y="430530"/>
                    </a:cubicBezTo>
                    <a:cubicBezTo>
                      <a:pt x="142875" y="432435"/>
                      <a:pt x="141923" y="437198"/>
                      <a:pt x="142875" y="441008"/>
                    </a:cubicBezTo>
                    <a:cubicBezTo>
                      <a:pt x="143828" y="444818"/>
                      <a:pt x="147638" y="447675"/>
                      <a:pt x="152400" y="447675"/>
                    </a:cubicBezTo>
                    <a:lnTo>
                      <a:pt x="361950" y="447675"/>
                    </a:lnTo>
                    <a:cubicBezTo>
                      <a:pt x="365760" y="447675"/>
                      <a:pt x="369570" y="444818"/>
                      <a:pt x="371475" y="441008"/>
                    </a:cubicBezTo>
                    <a:cubicBezTo>
                      <a:pt x="373380" y="437198"/>
                      <a:pt x="371475" y="432435"/>
                      <a:pt x="367665" y="430530"/>
                    </a:cubicBezTo>
                    <a:cubicBezTo>
                      <a:pt x="367665" y="430530"/>
                      <a:pt x="346710" y="416243"/>
                      <a:pt x="343853" y="381000"/>
                    </a:cubicBezTo>
                    <a:lnTo>
                      <a:pt x="478155" y="381000"/>
                    </a:lnTo>
                    <a:cubicBezTo>
                      <a:pt x="498158" y="381000"/>
                      <a:pt x="514350" y="364808"/>
                      <a:pt x="514350" y="344805"/>
                    </a:cubicBezTo>
                    <a:lnTo>
                      <a:pt x="514350" y="55245"/>
                    </a:lnTo>
                    <a:cubicBezTo>
                      <a:pt x="514350" y="35243"/>
                      <a:pt x="498158" y="19050"/>
                      <a:pt x="478155" y="19050"/>
                    </a:cubicBezTo>
                    <a:close/>
                    <a:moveTo>
                      <a:pt x="257175" y="19050"/>
                    </a:moveTo>
                    <a:cubicBezTo>
                      <a:pt x="262890" y="19050"/>
                      <a:pt x="266700" y="22860"/>
                      <a:pt x="266700" y="28575"/>
                    </a:cubicBezTo>
                    <a:cubicBezTo>
                      <a:pt x="266700" y="34290"/>
                      <a:pt x="262890" y="38100"/>
                      <a:pt x="257175" y="38100"/>
                    </a:cubicBezTo>
                    <a:cubicBezTo>
                      <a:pt x="251460" y="38100"/>
                      <a:pt x="247650" y="34290"/>
                      <a:pt x="247650" y="28575"/>
                    </a:cubicBezTo>
                    <a:lnTo>
                      <a:pt x="247650" y="28575"/>
                    </a:lnTo>
                    <a:cubicBezTo>
                      <a:pt x="247650" y="28575"/>
                      <a:pt x="247650" y="28575"/>
                      <a:pt x="247650" y="28575"/>
                    </a:cubicBezTo>
                    <a:cubicBezTo>
                      <a:pt x="247650" y="22860"/>
                      <a:pt x="251460" y="19050"/>
                      <a:pt x="257175" y="19050"/>
                    </a:cubicBezTo>
                    <a:close/>
                    <a:moveTo>
                      <a:pt x="36195" y="38100"/>
                    </a:moveTo>
                    <a:lnTo>
                      <a:pt x="230505" y="38100"/>
                    </a:lnTo>
                    <a:cubicBezTo>
                      <a:pt x="234315" y="49530"/>
                      <a:pt x="244793" y="57150"/>
                      <a:pt x="257175" y="57150"/>
                    </a:cubicBezTo>
                    <a:cubicBezTo>
                      <a:pt x="269558" y="57150"/>
                      <a:pt x="280035" y="49530"/>
                      <a:pt x="283845" y="38100"/>
                    </a:cubicBezTo>
                    <a:lnTo>
                      <a:pt x="478155" y="38100"/>
                    </a:lnTo>
                    <a:cubicBezTo>
                      <a:pt x="487680" y="38100"/>
                      <a:pt x="495300" y="45720"/>
                      <a:pt x="495300" y="55245"/>
                    </a:cubicBezTo>
                    <a:lnTo>
                      <a:pt x="495300" y="323850"/>
                    </a:lnTo>
                    <a:lnTo>
                      <a:pt x="19050" y="323850"/>
                    </a:lnTo>
                    <a:lnTo>
                      <a:pt x="19050" y="55245"/>
                    </a:lnTo>
                    <a:cubicBezTo>
                      <a:pt x="19050" y="45720"/>
                      <a:pt x="26670" y="38100"/>
                      <a:pt x="36195" y="38100"/>
                    </a:cubicBezTo>
                    <a:close/>
                    <a:moveTo>
                      <a:pt x="340043" y="428625"/>
                    </a:moveTo>
                    <a:lnTo>
                      <a:pt x="174308" y="428625"/>
                    </a:lnTo>
                    <a:cubicBezTo>
                      <a:pt x="181928" y="418148"/>
                      <a:pt x="188595" y="402908"/>
                      <a:pt x="190500" y="381000"/>
                    </a:cubicBezTo>
                    <a:lnTo>
                      <a:pt x="323850" y="381000"/>
                    </a:lnTo>
                    <a:cubicBezTo>
                      <a:pt x="325755" y="402908"/>
                      <a:pt x="333375" y="418148"/>
                      <a:pt x="340043" y="428625"/>
                    </a:cubicBezTo>
                    <a:close/>
                    <a:moveTo>
                      <a:pt x="478155" y="361950"/>
                    </a:moveTo>
                    <a:lnTo>
                      <a:pt x="36195" y="361950"/>
                    </a:lnTo>
                    <a:cubicBezTo>
                      <a:pt x="26670" y="361950"/>
                      <a:pt x="19050" y="354330"/>
                      <a:pt x="19050" y="344805"/>
                    </a:cubicBezTo>
                    <a:lnTo>
                      <a:pt x="19050" y="342900"/>
                    </a:lnTo>
                    <a:lnTo>
                      <a:pt x="495300" y="342900"/>
                    </a:lnTo>
                    <a:lnTo>
                      <a:pt x="495300" y="344805"/>
                    </a:lnTo>
                    <a:cubicBezTo>
                      <a:pt x="495300" y="354330"/>
                      <a:pt x="487680" y="361950"/>
                      <a:pt x="478155" y="3619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34B89986-B7CF-4D3E-9AEC-7531732C19D1}"/>
                  </a:ext>
                </a:extLst>
              </p:cNvPr>
              <p:cNvSpPr/>
              <p:nvPr/>
            </p:nvSpPr>
            <p:spPr>
              <a:xfrm>
                <a:off x="5067042" y="4827587"/>
                <a:ext cx="228600" cy="228600"/>
              </a:xfrm>
              <a:custGeom>
                <a:avLst/>
                <a:gdLst>
                  <a:gd name="connsiteX0" fmla="*/ 9525 w 228600"/>
                  <a:gd name="connsiteY0" fmla="*/ 228600 h 228600"/>
                  <a:gd name="connsiteX1" fmla="*/ 219075 w 228600"/>
                  <a:gd name="connsiteY1" fmla="*/ 228600 h 228600"/>
                  <a:gd name="connsiteX2" fmla="*/ 228600 w 228600"/>
                  <a:gd name="connsiteY2" fmla="*/ 219075 h 228600"/>
                  <a:gd name="connsiteX3" fmla="*/ 228600 w 228600"/>
                  <a:gd name="connsiteY3" fmla="*/ 209550 h 228600"/>
                  <a:gd name="connsiteX4" fmla="*/ 171450 w 228600"/>
                  <a:gd name="connsiteY4" fmla="*/ 142875 h 228600"/>
                  <a:gd name="connsiteX5" fmla="*/ 152400 w 228600"/>
                  <a:gd name="connsiteY5" fmla="*/ 134302 h 228600"/>
                  <a:gd name="connsiteX6" fmla="*/ 180975 w 228600"/>
                  <a:gd name="connsiteY6" fmla="*/ 65723 h 228600"/>
                  <a:gd name="connsiteX7" fmla="*/ 114300 w 228600"/>
                  <a:gd name="connsiteY7" fmla="*/ 0 h 228600"/>
                  <a:gd name="connsiteX8" fmla="*/ 47625 w 228600"/>
                  <a:gd name="connsiteY8" fmla="*/ 65723 h 228600"/>
                  <a:gd name="connsiteX9" fmla="*/ 76200 w 228600"/>
                  <a:gd name="connsiteY9" fmla="*/ 134302 h 228600"/>
                  <a:gd name="connsiteX10" fmla="*/ 57150 w 228600"/>
                  <a:gd name="connsiteY10" fmla="*/ 142875 h 228600"/>
                  <a:gd name="connsiteX11" fmla="*/ 0 w 228600"/>
                  <a:gd name="connsiteY11" fmla="*/ 209550 h 228600"/>
                  <a:gd name="connsiteX12" fmla="*/ 0 w 228600"/>
                  <a:gd name="connsiteY12" fmla="*/ 219075 h 228600"/>
                  <a:gd name="connsiteX13" fmla="*/ 9525 w 228600"/>
                  <a:gd name="connsiteY13" fmla="*/ 228600 h 228600"/>
                  <a:gd name="connsiteX14" fmla="*/ 114300 w 228600"/>
                  <a:gd name="connsiteY14" fmla="*/ 19050 h 228600"/>
                  <a:gd name="connsiteX15" fmla="*/ 161925 w 228600"/>
                  <a:gd name="connsiteY15" fmla="*/ 65723 h 228600"/>
                  <a:gd name="connsiteX16" fmla="*/ 114300 w 228600"/>
                  <a:gd name="connsiteY16" fmla="*/ 133350 h 228600"/>
                  <a:gd name="connsiteX17" fmla="*/ 66675 w 228600"/>
                  <a:gd name="connsiteY17" fmla="*/ 65723 h 228600"/>
                  <a:gd name="connsiteX18" fmla="*/ 114300 w 228600"/>
                  <a:gd name="connsiteY18" fmla="*/ 19050 h 228600"/>
                  <a:gd name="connsiteX19" fmla="*/ 57150 w 228600"/>
                  <a:gd name="connsiteY19" fmla="*/ 161925 h 228600"/>
                  <a:gd name="connsiteX20" fmla="*/ 91440 w 228600"/>
                  <a:gd name="connsiteY20" fmla="*/ 145733 h 228600"/>
                  <a:gd name="connsiteX21" fmla="*/ 114300 w 228600"/>
                  <a:gd name="connsiteY21" fmla="*/ 152400 h 228600"/>
                  <a:gd name="connsiteX22" fmla="*/ 137160 w 228600"/>
                  <a:gd name="connsiteY22" fmla="*/ 145733 h 228600"/>
                  <a:gd name="connsiteX23" fmla="*/ 171450 w 228600"/>
                  <a:gd name="connsiteY23" fmla="*/ 161925 h 228600"/>
                  <a:gd name="connsiteX24" fmla="*/ 209550 w 228600"/>
                  <a:gd name="connsiteY24" fmla="*/ 209550 h 228600"/>
                  <a:gd name="connsiteX25" fmla="*/ 19050 w 228600"/>
                  <a:gd name="connsiteY25" fmla="*/ 209550 h 228600"/>
                  <a:gd name="connsiteX26" fmla="*/ 57150 w 228600"/>
                  <a:gd name="connsiteY26" fmla="*/ 161925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28600" h="228600">
                    <a:moveTo>
                      <a:pt x="9525" y="228600"/>
                    </a:moveTo>
                    <a:lnTo>
                      <a:pt x="219075" y="228600"/>
                    </a:lnTo>
                    <a:cubicBezTo>
                      <a:pt x="224790" y="228600"/>
                      <a:pt x="228600" y="224790"/>
                      <a:pt x="228600" y="219075"/>
                    </a:cubicBezTo>
                    <a:lnTo>
                      <a:pt x="228600" y="209550"/>
                    </a:lnTo>
                    <a:cubicBezTo>
                      <a:pt x="228600" y="167640"/>
                      <a:pt x="207645" y="142875"/>
                      <a:pt x="171450" y="142875"/>
                    </a:cubicBezTo>
                    <a:cubicBezTo>
                      <a:pt x="160020" y="142875"/>
                      <a:pt x="153352" y="138113"/>
                      <a:pt x="152400" y="134302"/>
                    </a:cubicBezTo>
                    <a:cubicBezTo>
                      <a:pt x="169545" y="116205"/>
                      <a:pt x="180975" y="87630"/>
                      <a:pt x="180975" y="65723"/>
                    </a:cubicBezTo>
                    <a:cubicBezTo>
                      <a:pt x="180975" y="29528"/>
                      <a:pt x="151448" y="0"/>
                      <a:pt x="114300" y="0"/>
                    </a:cubicBezTo>
                    <a:cubicBezTo>
                      <a:pt x="77153" y="0"/>
                      <a:pt x="47625" y="29528"/>
                      <a:pt x="47625" y="65723"/>
                    </a:cubicBezTo>
                    <a:cubicBezTo>
                      <a:pt x="47625" y="87630"/>
                      <a:pt x="58103" y="116205"/>
                      <a:pt x="76200" y="134302"/>
                    </a:cubicBezTo>
                    <a:cubicBezTo>
                      <a:pt x="75248" y="139065"/>
                      <a:pt x="68580" y="142875"/>
                      <a:pt x="57150" y="142875"/>
                    </a:cubicBezTo>
                    <a:cubicBezTo>
                      <a:pt x="20955" y="142875"/>
                      <a:pt x="0" y="167640"/>
                      <a:pt x="0" y="209550"/>
                    </a:cubicBezTo>
                    <a:lnTo>
                      <a:pt x="0" y="219075"/>
                    </a:lnTo>
                    <a:cubicBezTo>
                      <a:pt x="0" y="224790"/>
                      <a:pt x="3810" y="228600"/>
                      <a:pt x="9525" y="228600"/>
                    </a:cubicBezTo>
                    <a:close/>
                    <a:moveTo>
                      <a:pt x="114300" y="19050"/>
                    </a:moveTo>
                    <a:cubicBezTo>
                      <a:pt x="140970" y="19050"/>
                      <a:pt x="161925" y="40005"/>
                      <a:pt x="161925" y="65723"/>
                    </a:cubicBezTo>
                    <a:cubicBezTo>
                      <a:pt x="161925" y="94298"/>
                      <a:pt x="138113" y="133350"/>
                      <a:pt x="114300" y="133350"/>
                    </a:cubicBezTo>
                    <a:cubicBezTo>
                      <a:pt x="90488" y="133350"/>
                      <a:pt x="66675" y="94298"/>
                      <a:pt x="66675" y="65723"/>
                    </a:cubicBezTo>
                    <a:cubicBezTo>
                      <a:pt x="66675" y="40005"/>
                      <a:pt x="87630" y="19050"/>
                      <a:pt x="114300" y="19050"/>
                    </a:cubicBezTo>
                    <a:close/>
                    <a:moveTo>
                      <a:pt x="57150" y="161925"/>
                    </a:moveTo>
                    <a:cubicBezTo>
                      <a:pt x="74295" y="161925"/>
                      <a:pt x="85725" y="155258"/>
                      <a:pt x="91440" y="145733"/>
                    </a:cubicBezTo>
                    <a:cubicBezTo>
                      <a:pt x="98107" y="149543"/>
                      <a:pt x="105728" y="152400"/>
                      <a:pt x="114300" y="152400"/>
                    </a:cubicBezTo>
                    <a:cubicBezTo>
                      <a:pt x="122873" y="152400"/>
                      <a:pt x="130493" y="149543"/>
                      <a:pt x="137160" y="145733"/>
                    </a:cubicBezTo>
                    <a:cubicBezTo>
                      <a:pt x="142875" y="154305"/>
                      <a:pt x="154305" y="161925"/>
                      <a:pt x="171450" y="161925"/>
                    </a:cubicBezTo>
                    <a:cubicBezTo>
                      <a:pt x="202883" y="161925"/>
                      <a:pt x="209550" y="187643"/>
                      <a:pt x="209550" y="209550"/>
                    </a:cubicBezTo>
                    <a:lnTo>
                      <a:pt x="19050" y="209550"/>
                    </a:lnTo>
                    <a:cubicBezTo>
                      <a:pt x="19050" y="187643"/>
                      <a:pt x="25718" y="161925"/>
                      <a:pt x="57150" y="1619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2459AD06-5E71-436A-A031-EA04C9C928BB}"/>
                  </a:ext>
                </a:extLst>
              </p:cNvPr>
              <p:cNvSpPr/>
              <p:nvPr/>
            </p:nvSpPr>
            <p:spPr>
              <a:xfrm>
                <a:off x="5093191" y="4656137"/>
                <a:ext cx="177253" cy="54292"/>
              </a:xfrm>
              <a:custGeom>
                <a:avLst/>
                <a:gdLst>
                  <a:gd name="connsiteX0" fmla="*/ 9093 w 177253"/>
                  <a:gd name="connsiteY0" fmla="*/ 54293 h 54292"/>
                  <a:gd name="connsiteX1" fmla="*/ 16713 w 177253"/>
                  <a:gd name="connsiteY1" fmla="*/ 51435 h 54292"/>
                  <a:gd name="connsiteX2" fmla="*/ 88150 w 177253"/>
                  <a:gd name="connsiteY2" fmla="*/ 19050 h 54292"/>
                  <a:gd name="connsiteX3" fmla="*/ 159588 w 177253"/>
                  <a:gd name="connsiteY3" fmla="*/ 51435 h 54292"/>
                  <a:gd name="connsiteX4" fmla="*/ 167208 w 177253"/>
                  <a:gd name="connsiteY4" fmla="*/ 54293 h 54292"/>
                  <a:gd name="connsiteX5" fmla="*/ 173875 w 177253"/>
                  <a:gd name="connsiteY5" fmla="*/ 52388 h 54292"/>
                  <a:gd name="connsiteX6" fmla="*/ 174828 w 177253"/>
                  <a:gd name="connsiteY6" fmla="*/ 39053 h 54292"/>
                  <a:gd name="connsiteX7" fmla="*/ 89103 w 177253"/>
                  <a:gd name="connsiteY7" fmla="*/ 0 h 54292"/>
                  <a:gd name="connsiteX8" fmla="*/ 2425 w 177253"/>
                  <a:gd name="connsiteY8" fmla="*/ 39053 h 54292"/>
                  <a:gd name="connsiteX9" fmla="*/ 3378 w 177253"/>
                  <a:gd name="connsiteY9" fmla="*/ 52388 h 54292"/>
                  <a:gd name="connsiteX10" fmla="*/ 9093 w 177253"/>
                  <a:gd name="connsiteY10" fmla="*/ 5429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253" h="54292">
                    <a:moveTo>
                      <a:pt x="9093" y="54293"/>
                    </a:moveTo>
                    <a:cubicBezTo>
                      <a:pt x="11950" y="54293"/>
                      <a:pt x="14808" y="53340"/>
                      <a:pt x="16713" y="51435"/>
                    </a:cubicBezTo>
                    <a:cubicBezTo>
                      <a:pt x="34810" y="30480"/>
                      <a:pt x="60528" y="19050"/>
                      <a:pt x="88150" y="19050"/>
                    </a:cubicBezTo>
                    <a:cubicBezTo>
                      <a:pt x="115773" y="19050"/>
                      <a:pt x="141490" y="30480"/>
                      <a:pt x="159588" y="51435"/>
                    </a:cubicBezTo>
                    <a:cubicBezTo>
                      <a:pt x="161493" y="53340"/>
                      <a:pt x="164350" y="54293"/>
                      <a:pt x="167208" y="54293"/>
                    </a:cubicBezTo>
                    <a:cubicBezTo>
                      <a:pt x="169113" y="54293"/>
                      <a:pt x="171970" y="53340"/>
                      <a:pt x="173875" y="52388"/>
                    </a:cubicBezTo>
                    <a:cubicBezTo>
                      <a:pt x="177685" y="48578"/>
                      <a:pt x="178638" y="42863"/>
                      <a:pt x="174828" y="39053"/>
                    </a:cubicBezTo>
                    <a:cubicBezTo>
                      <a:pt x="152920" y="14288"/>
                      <a:pt x="121488" y="0"/>
                      <a:pt x="89103" y="0"/>
                    </a:cubicBezTo>
                    <a:cubicBezTo>
                      <a:pt x="56718" y="0"/>
                      <a:pt x="24333" y="14288"/>
                      <a:pt x="2425" y="39053"/>
                    </a:cubicBezTo>
                    <a:cubicBezTo>
                      <a:pt x="-1385" y="42863"/>
                      <a:pt x="-432" y="48578"/>
                      <a:pt x="3378" y="52388"/>
                    </a:cubicBezTo>
                    <a:cubicBezTo>
                      <a:pt x="5283" y="53340"/>
                      <a:pt x="7188" y="54293"/>
                      <a:pt x="9093" y="54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AED3D1BC-8E4D-44C2-A3E8-1E658FBEC4F5}"/>
                  </a:ext>
                </a:extLst>
              </p:cNvPr>
              <p:cNvSpPr/>
              <p:nvPr/>
            </p:nvSpPr>
            <p:spPr>
              <a:xfrm>
                <a:off x="5133960" y="4713287"/>
                <a:ext cx="94762" cy="38100"/>
              </a:xfrm>
              <a:custGeom>
                <a:avLst/>
                <a:gdLst>
                  <a:gd name="connsiteX0" fmla="*/ 47381 w 94762"/>
                  <a:gd name="connsiteY0" fmla="*/ 0 h 38100"/>
                  <a:gd name="connsiteX1" fmla="*/ 1661 w 94762"/>
                  <a:gd name="connsiteY1" fmla="*/ 22860 h 38100"/>
                  <a:gd name="connsiteX2" fmla="*/ 3566 w 94762"/>
                  <a:gd name="connsiteY2" fmla="*/ 36195 h 38100"/>
                  <a:gd name="connsiteX3" fmla="*/ 9281 w 94762"/>
                  <a:gd name="connsiteY3" fmla="*/ 38100 h 38100"/>
                  <a:gd name="connsiteX4" fmla="*/ 16901 w 94762"/>
                  <a:gd name="connsiteY4" fmla="*/ 34290 h 38100"/>
                  <a:gd name="connsiteX5" fmla="*/ 47381 w 94762"/>
                  <a:gd name="connsiteY5" fmla="*/ 19050 h 38100"/>
                  <a:gd name="connsiteX6" fmla="*/ 77861 w 94762"/>
                  <a:gd name="connsiteY6" fmla="*/ 34290 h 38100"/>
                  <a:gd name="connsiteX7" fmla="*/ 85481 w 94762"/>
                  <a:gd name="connsiteY7" fmla="*/ 38100 h 38100"/>
                  <a:gd name="connsiteX8" fmla="*/ 91196 w 94762"/>
                  <a:gd name="connsiteY8" fmla="*/ 36195 h 38100"/>
                  <a:gd name="connsiteX9" fmla="*/ 93101 w 94762"/>
                  <a:gd name="connsiteY9" fmla="*/ 22860 h 38100"/>
                  <a:gd name="connsiteX10" fmla="*/ 47381 w 94762"/>
                  <a:gd name="connsiteY10" fmla="*/ 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762" h="38100">
                    <a:moveTo>
                      <a:pt x="47381" y="0"/>
                    </a:moveTo>
                    <a:cubicBezTo>
                      <a:pt x="29284" y="0"/>
                      <a:pt x="12139" y="8572"/>
                      <a:pt x="1661" y="22860"/>
                    </a:cubicBezTo>
                    <a:cubicBezTo>
                      <a:pt x="-1196" y="26670"/>
                      <a:pt x="-244" y="33338"/>
                      <a:pt x="3566" y="36195"/>
                    </a:cubicBezTo>
                    <a:cubicBezTo>
                      <a:pt x="5471" y="37147"/>
                      <a:pt x="7376" y="38100"/>
                      <a:pt x="9281" y="38100"/>
                    </a:cubicBezTo>
                    <a:cubicBezTo>
                      <a:pt x="12139" y="38100"/>
                      <a:pt x="14996" y="37147"/>
                      <a:pt x="16901" y="34290"/>
                    </a:cubicBezTo>
                    <a:cubicBezTo>
                      <a:pt x="24521" y="24765"/>
                      <a:pt x="34999" y="19050"/>
                      <a:pt x="47381" y="19050"/>
                    </a:cubicBezTo>
                    <a:cubicBezTo>
                      <a:pt x="59764" y="19050"/>
                      <a:pt x="70241" y="24765"/>
                      <a:pt x="77861" y="34290"/>
                    </a:cubicBezTo>
                    <a:cubicBezTo>
                      <a:pt x="79766" y="37147"/>
                      <a:pt x="82624" y="38100"/>
                      <a:pt x="85481" y="38100"/>
                    </a:cubicBezTo>
                    <a:cubicBezTo>
                      <a:pt x="87386" y="38100"/>
                      <a:pt x="89291" y="37147"/>
                      <a:pt x="91196" y="36195"/>
                    </a:cubicBezTo>
                    <a:cubicBezTo>
                      <a:pt x="95006" y="33338"/>
                      <a:pt x="95959" y="26670"/>
                      <a:pt x="93101" y="22860"/>
                    </a:cubicBezTo>
                    <a:cubicBezTo>
                      <a:pt x="82624" y="8572"/>
                      <a:pt x="65479" y="0"/>
                      <a:pt x="47381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6B9CEC4B-2018-4C49-9B95-9EAA9A2B1CC2}"/>
                  </a:ext>
                </a:extLst>
              </p:cNvPr>
              <p:cNvSpPr/>
              <p:nvPr/>
            </p:nvSpPr>
            <p:spPr>
              <a:xfrm>
                <a:off x="5114146" y="4684712"/>
                <a:ext cx="134390" cy="45720"/>
              </a:xfrm>
              <a:custGeom>
                <a:avLst/>
                <a:gdLst>
                  <a:gd name="connsiteX0" fmla="*/ 125298 w 134390"/>
                  <a:gd name="connsiteY0" fmla="*/ 45720 h 45720"/>
                  <a:gd name="connsiteX1" fmla="*/ 131013 w 134390"/>
                  <a:gd name="connsiteY1" fmla="*/ 43815 h 45720"/>
                  <a:gd name="connsiteX2" fmla="*/ 131965 w 134390"/>
                  <a:gd name="connsiteY2" fmla="*/ 30480 h 45720"/>
                  <a:gd name="connsiteX3" fmla="*/ 67195 w 134390"/>
                  <a:gd name="connsiteY3" fmla="*/ 0 h 45720"/>
                  <a:gd name="connsiteX4" fmla="*/ 2425 w 134390"/>
                  <a:gd name="connsiteY4" fmla="*/ 30480 h 45720"/>
                  <a:gd name="connsiteX5" fmla="*/ 3378 w 134390"/>
                  <a:gd name="connsiteY5" fmla="*/ 43815 h 45720"/>
                  <a:gd name="connsiteX6" fmla="*/ 9093 w 134390"/>
                  <a:gd name="connsiteY6" fmla="*/ 45720 h 45720"/>
                  <a:gd name="connsiteX7" fmla="*/ 16713 w 134390"/>
                  <a:gd name="connsiteY7" fmla="*/ 41910 h 45720"/>
                  <a:gd name="connsiteX8" fmla="*/ 67195 w 134390"/>
                  <a:gd name="connsiteY8" fmla="*/ 19050 h 45720"/>
                  <a:gd name="connsiteX9" fmla="*/ 117678 w 134390"/>
                  <a:gd name="connsiteY9" fmla="*/ 42863 h 45720"/>
                  <a:gd name="connsiteX10" fmla="*/ 125298 w 134390"/>
                  <a:gd name="connsiteY10" fmla="*/ 4572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4390" h="45720">
                    <a:moveTo>
                      <a:pt x="125298" y="45720"/>
                    </a:moveTo>
                    <a:cubicBezTo>
                      <a:pt x="127203" y="45720"/>
                      <a:pt x="130060" y="44768"/>
                      <a:pt x="131013" y="43815"/>
                    </a:cubicBezTo>
                    <a:cubicBezTo>
                      <a:pt x="134823" y="40005"/>
                      <a:pt x="135775" y="34290"/>
                      <a:pt x="131965" y="30480"/>
                    </a:cubicBezTo>
                    <a:cubicBezTo>
                      <a:pt x="115773" y="11430"/>
                      <a:pt x="91960" y="0"/>
                      <a:pt x="67195" y="0"/>
                    </a:cubicBezTo>
                    <a:cubicBezTo>
                      <a:pt x="42430" y="0"/>
                      <a:pt x="18618" y="11430"/>
                      <a:pt x="2425" y="30480"/>
                    </a:cubicBezTo>
                    <a:cubicBezTo>
                      <a:pt x="-1385" y="34290"/>
                      <a:pt x="-432" y="40958"/>
                      <a:pt x="3378" y="43815"/>
                    </a:cubicBezTo>
                    <a:cubicBezTo>
                      <a:pt x="5283" y="45720"/>
                      <a:pt x="7188" y="45720"/>
                      <a:pt x="9093" y="45720"/>
                    </a:cubicBezTo>
                    <a:cubicBezTo>
                      <a:pt x="11950" y="45720"/>
                      <a:pt x="14808" y="44768"/>
                      <a:pt x="16713" y="41910"/>
                    </a:cubicBezTo>
                    <a:cubicBezTo>
                      <a:pt x="29095" y="27622"/>
                      <a:pt x="47193" y="19050"/>
                      <a:pt x="67195" y="19050"/>
                    </a:cubicBezTo>
                    <a:cubicBezTo>
                      <a:pt x="87198" y="19050"/>
                      <a:pt x="105295" y="27622"/>
                      <a:pt x="117678" y="42863"/>
                    </a:cubicBezTo>
                    <a:cubicBezTo>
                      <a:pt x="119583" y="44768"/>
                      <a:pt x="122440" y="45720"/>
                      <a:pt x="125298" y="457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0E3E914-80CD-44B2-8DB8-9C9E3BB68AA6}"/>
                  </a:ext>
                </a:extLst>
              </p:cNvPr>
              <p:cNvSpPr/>
              <p:nvPr/>
            </p:nvSpPr>
            <p:spPr>
              <a:xfrm>
                <a:off x="4962267" y="4808537"/>
                <a:ext cx="66675" cy="66675"/>
              </a:xfrm>
              <a:custGeom>
                <a:avLst/>
                <a:gdLst>
                  <a:gd name="connsiteX0" fmla="*/ 9525 w 66675"/>
                  <a:gd name="connsiteY0" fmla="*/ 66675 h 66675"/>
                  <a:gd name="connsiteX1" fmla="*/ 19050 w 66675"/>
                  <a:gd name="connsiteY1" fmla="*/ 57150 h 66675"/>
                  <a:gd name="connsiteX2" fmla="*/ 19050 w 66675"/>
                  <a:gd name="connsiteY2" fmla="*/ 28575 h 66675"/>
                  <a:gd name="connsiteX3" fmla="*/ 28575 w 66675"/>
                  <a:gd name="connsiteY3" fmla="*/ 19050 h 66675"/>
                  <a:gd name="connsiteX4" fmla="*/ 57150 w 66675"/>
                  <a:gd name="connsiteY4" fmla="*/ 19050 h 66675"/>
                  <a:gd name="connsiteX5" fmla="*/ 66675 w 66675"/>
                  <a:gd name="connsiteY5" fmla="*/ 9525 h 66675"/>
                  <a:gd name="connsiteX6" fmla="*/ 57150 w 66675"/>
                  <a:gd name="connsiteY6" fmla="*/ 0 h 66675"/>
                  <a:gd name="connsiteX7" fmla="*/ 28575 w 66675"/>
                  <a:gd name="connsiteY7" fmla="*/ 0 h 66675"/>
                  <a:gd name="connsiteX8" fmla="*/ 0 w 66675"/>
                  <a:gd name="connsiteY8" fmla="*/ 28575 h 66675"/>
                  <a:gd name="connsiteX9" fmla="*/ 0 w 66675"/>
                  <a:gd name="connsiteY9" fmla="*/ 57150 h 66675"/>
                  <a:gd name="connsiteX10" fmla="*/ 9525 w 66675"/>
                  <a:gd name="connsiteY10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" h="66675">
                    <a:moveTo>
                      <a:pt x="9525" y="66675"/>
                    </a:moveTo>
                    <a:cubicBezTo>
                      <a:pt x="15240" y="66675"/>
                      <a:pt x="19050" y="62865"/>
                      <a:pt x="19050" y="57150"/>
                    </a:cubicBezTo>
                    <a:lnTo>
                      <a:pt x="19050" y="28575"/>
                    </a:lnTo>
                    <a:cubicBezTo>
                      <a:pt x="19050" y="23813"/>
                      <a:pt x="22860" y="19050"/>
                      <a:pt x="28575" y="19050"/>
                    </a:cubicBezTo>
                    <a:lnTo>
                      <a:pt x="57150" y="19050"/>
                    </a:lnTo>
                    <a:cubicBezTo>
                      <a:pt x="62865" y="19050"/>
                      <a:pt x="66675" y="15240"/>
                      <a:pt x="66675" y="9525"/>
                    </a:cubicBezTo>
                    <a:cubicBezTo>
                      <a:pt x="66675" y="3810"/>
                      <a:pt x="62865" y="0"/>
                      <a:pt x="57150" y="0"/>
                    </a:cubicBezTo>
                    <a:lnTo>
                      <a:pt x="28575" y="0"/>
                    </a:lnTo>
                    <a:cubicBezTo>
                      <a:pt x="13335" y="0"/>
                      <a:pt x="0" y="12382"/>
                      <a:pt x="0" y="28575"/>
                    </a:cubicBezTo>
                    <a:lnTo>
                      <a:pt x="0" y="57150"/>
                    </a:lnTo>
                    <a:cubicBezTo>
                      <a:pt x="0" y="62865"/>
                      <a:pt x="3810" y="66675"/>
                      <a:pt x="9525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92A687A-4F13-4D96-A1DA-0A53A5FA8FE8}"/>
                  </a:ext>
                </a:extLst>
              </p:cNvPr>
              <p:cNvSpPr/>
              <p:nvPr/>
            </p:nvSpPr>
            <p:spPr>
              <a:xfrm>
                <a:off x="5333742" y="4989512"/>
                <a:ext cx="66675" cy="66675"/>
              </a:xfrm>
              <a:custGeom>
                <a:avLst/>
                <a:gdLst>
                  <a:gd name="connsiteX0" fmla="*/ 9525 w 66675"/>
                  <a:gd name="connsiteY0" fmla="*/ 66675 h 66675"/>
                  <a:gd name="connsiteX1" fmla="*/ 38100 w 66675"/>
                  <a:gd name="connsiteY1" fmla="*/ 66675 h 66675"/>
                  <a:gd name="connsiteX2" fmla="*/ 66675 w 66675"/>
                  <a:gd name="connsiteY2" fmla="*/ 38100 h 66675"/>
                  <a:gd name="connsiteX3" fmla="*/ 66675 w 66675"/>
                  <a:gd name="connsiteY3" fmla="*/ 9525 h 66675"/>
                  <a:gd name="connsiteX4" fmla="*/ 57150 w 66675"/>
                  <a:gd name="connsiteY4" fmla="*/ 0 h 66675"/>
                  <a:gd name="connsiteX5" fmla="*/ 47625 w 66675"/>
                  <a:gd name="connsiteY5" fmla="*/ 9525 h 66675"/>
                  <a:gd name="connsiteX6" fmla="*/ 47625 w 66675"/>
                  <a:gd name="connsiteY6" fmla="*/ 38100 h 66675"/>
                  <a:gd name="connsiteX7" fmla="*/ 38100 w 66675"/>
                  <a:gd name="connsiteY7" fmla="*/ 47625 h 66675"/>
                  <a:gd name="connsiteX8" fmla="*/ 9525 w 66675"/>
                  <a:gd name="connsiteY8" fmla="*/ 47625 h 66675"/>
                  <a:gd name="connsiteX9" fmla="*/ 0 w 66675"/>
                  <a:gd name="connsiteY9" fmla="*/ 57150 h 66675"/>
                  <a:gd name="connsiteX10" fmla="*/ 9525 w 66675"/>
                  <a:gd name="connsiteY10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" h="66675">
                    <a:moveTo>
                      <a:pt x="9525" y="66675"/>
                    </a:moveTo>
                    <a:lnTo>
                      <a:pt x="38100" y="66675"/>
                    </a:lnTo>
                    <a:cubicBezTo>
                      <a:pt x="53340" y="66675"/>
                      <a:pt x="66675" y="54293"/>
                      <a:pt x="66675" y="38100"/>
                    </a:cubicBezTo>
                    <a:lnTo>
                      <a:pt x="66675" y="9525"/>
                    </a:lnTo>
                    <a:cubicBezTo>
                      <a:pt x="66675" y="3810"/>
                      <a:pt x="62865" y="0"/>
                      <a:pt x="57150" y="0"/>
                    </a:cubicBezTo>
                    <a:cubicBezTo>
                      <a:pt x="51435" y="0"/>
                      <a:pt x="47625" y="3810"/>
                      <a:pt x="47625" y="9525"/>
                    </a:cubicBezTo>
                    <a:lnTo>
                      <a:pt x="47625" y="38100"/>
                    </a:lnTo>
                    <a:cubicBezTo>
                      <a:pt x="47625" y="42863"/>
                      <a:pt x="43815" y="47625"/>
                      <a:pt x="38100" y="47625"/>
                    </a:cubicBezTo>
                    <a:lnTo>
                      <a:pt x="9525" y="47625"/>
                    </a:lnTo>
                    <a:cubicBezTo>
                      <a:pt x="3810" y="47625"/>
                      <a:pt x="0" y="51435"/>
                      <a:pt x="0" y="57150"/>
                    </a:cubicBezTo>
                    <a:cubicBezTo>
                      <a:pt x="0" y="62865"/>
                      <a:pt x="3810" y="66675"/>
                      <a:pt x="9525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9F5BF3EB-568B-451D-B0F6-0F2E9303A6A8}"/>
              </a:ext>
            </a:extLst>
          </p:cNvPr>
          <p:cNvGrpSpPr/>
          <p:nvPr/>
        </p:nvGrpSpPr>
        <p:grpSpPr>
          <a:xfrm>
            <a:off x="3006776" y="4308635"/>
            <a:ext cx="476250" cy="533400"/>
            <a:chOff x="3015485" y="5107946"/>
            <a:chExt cx="476250" cy="533400"/>
          </a:xfrm>
        </p:grpSpPr>
        <p:grpSp>
          <p:nvGrpSpPr>
            <p:cNvPr id="216" name="Graphic 38">
              <a:extLst>
                <a:ext uri="{FF2B5EF4-FFF2-40B4-BE49-F238E27FC236}">
                  <a16:creationId xmlns:a16="http://schemas.microsoft.com/office/drawing/2014/main" id="{12B44AA8-9E54-4A30-BC41-6A9E29BD1CE8}"/>
                </a:ext>
              </a:extLst>
            </p:cNvPr>
            <p:cNvGrpSpPr/>
            <p:nvPr/>
          </p:nvGrpSpPr>
          <p:grpSpPr>
            <a:xfrm>
              <a:off x="3025010" y="5117154"/>
              <a:ext cx="457200" cy="266700"/>
              <a:chOff x="2572336" y="4746625"/>
              <a:chExt cx="457200" cy="266700"/>
            </a:xfrm>
            <a:solidFill>
              <a:schemeClr val="accent6">
                <a:lumMod val="90000"/>
              </a:schemeClr>
            </a:solidFill>
          </p:grpSpPr>
          <p:grpSp>
            <p:nvGrpSpPr>
              <p:cNvPr id="221" name="Graphic 38">
                <a:extLst>
                  <a:ext uri="{FF2B5EF4-FFF2-40B4-BE49-F238E27FC236}">
                    <a16:creationId xmlns:a16="http://schemas.microsoft.com/office/drawing/2014/main" id="{7D703125-1C68-4367-8BD4-57BD4092B119}"/>
                  </a:ext>
                </a:extLst>
              </p:cNvPr>
              <p:cNvGrpSpPr/>
              <p:nvPr/>
            </p:nvGrpSpPr>
            <p:grpSpPr>
              <a:xfrm>
                <a:off x="2753311" y="4851400"/>
                <a:ext cx="95250" cy="104775"/>
                <a:chOff x="2753311" y="4851400"/>
                <a:chExt cx="95250" cy="104775"/>
              </a:xfrm>
              <a:grpFill/>
            </p:grpSpPr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652B0C97-7373-44AD-A4E1-AC4C3802083F}"/>
                    </a:ext>
                  </a:extLst>
                </p:cNvPr>
                <p:cNvSpPr/>
                <p:nvPr/>
              </p:nvSpPr>
              <p:spPr>
                <a:xfrm>
                  <a:off x="2753311" y="4908550"/>
                  <a:ext cx="95250" cy="47625"/>
                </a:xfrm>
                <a:custGeom>
                  <a:avLst/>
                  <a:gdLst>
                    <a:gd name="connsiteX0" fmla="*/ 0 w 95250"/>
                    <a:gd name="connsiteY0" fmla="*/ 47625 h 47625"/>
                    <a:gd name="connsiteX1" fmla="*/ 95250 w 95250"/>
                    <a:gd name="connsiteY1" fmla="*/ 47625 h 47625"/>
                    <a:gd name="connsiteX2" fmla="*/ 47625 w 95250"/>
                    <a:gd name="connsiteY2" fmla="*/ 0 h 47625"/>
                    <a:gd name="connsiteX3" fmla="*/ 0 w 95250"/>
                    <a:gd name="connsiteY3" fmla="*/ 47625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0" h="47625">
                      <a:moveTo>
                        <a:pt x="0" y="47625"/>
                      </a:moveTo>
                      <a:lnTo>
                        <a:pt x="95250" y="47625"/>
                      </a:lnTo>
                      <a:cubicBezTo>
                        <a:pt x="95250" y="20955"/>
                        <a:pt x="74295" y="0"/>
                        <a:pt x="47625" y="0"/>
                      </a:cubicBezTo>
                      <a:cubicBezTo>
                        <a:pt x="20955" y="0"/>
                        <a:pt x="0" y="20955"/>
                        <a:pt x="0" y="47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CF561E93-F5FC-4410-90B7-410ED9CEC1B5}"/>
                    </a:ext>
                  </a:extLst>
                </p:cNvPr>
                <p:cNvSpPr/>
                <p:nvPr/>
              </p:nvSpPr>
              <p:spPr>
                <a:xfrm>
                  <a:off x="2772361" y="4851400"/>
                  <a:ext cx="57150" cy="57150"/>
                </a:xfrm>
                <a:custGeom>
                  <a:avLst/>
                  <a:gdLst>
                    <a:gd name="connsiteX0" fmla="*/ 57150 w 57150"/>
                    <a:gd name="connsiteY0" fmla="*/ 28575 h 57150"/>
                    <a:gd name="connsiteX1" fmla="*/ 28575 w 57150"/>
                    <a:gd name="connsiteY1" fmla="*/ 57150 h 57150"/>
                    <a:gd name="connsiteX2" fmla="*/ 0 w 57150"/>
                    <a:gd name="connsiteY2" fmla="*/ 28575 h 57150"/>
                    <a:gd name="connsiteX3" fmla="*/ 28575 w 57150"/>
                    <a:gd name="connsiteY3" fmla="*/ 0 h 57150"/>
                    <a:gd name="connsiteX4" fmla="*/ 57150 w 57150"/>
                    <a:gd name="connsiteY4" fmla="*/ 28575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0" h="57150">
                      <a:moveTo>
                        <a:pt x="57150" y="28575"/>
                      </a:moveTo>
                      <a:cubicBezTo>
                        <a:pt x="57150" y="44357"/>
                        <a:pt x="44357" y="57150"/>
                        <a:pt x="28575" y="57150"/>
                      </a:cubicBezTo>
                      <a:cubicBezTo>
                        <a:pt x="12793" y="57150"/>
                        <a:pt x="0" y="44357"/>
                        <a:pt x="0" y="28575"/>
                      </a:cubicBezTo>
                      <a:cubicBezTo>
                        <a:pt x="0" y="12793"/>
                        <a:pt x="12793" y="0"/>
                        <a:pt x="28575" y="0"/>
                      </a:cubicBezTo>
                      <a:cubicBezTo>
                        <a:pt x="44357" y="0"/>
                        <a:pt x="57150" y="12793"/>
                        <a:pt x="57150" y="2857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22" name="Graphic 38">
                <a:extLst>
                  <a:ext uri="{FF2B5EF4-FFF2-40B4-BE49-F238E27FC236}">
                    <a16:creationId xmlns:a16="http://schemas.microsoft.com/office/drawing/2014/main" id="{546FC9B3-685F-420E-9400-DDB8F55AF519}"/>
                  </a:ext>
                </a:extLst>
              </p:cNvPr>
              <p:cNvGrpSpPr/>
              <p:nvPr/>
            </p:nvGrpSpPr>
            <p:grpSpPr>
              <a:xfrm>
                <a:off x="2572336" y="4746625"/>
                <a:ext cx="457200" cy="266700"/>
                <a:chOff x="2572336" y="4746625"/>
                <a:chExt cx="457200" cy="266700"/>
              </a:xfrm>
              <a:grpFill/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6CFE1DF5-7FDE-4ED3-AE3E-C8D7AC8D7211}"/>
                    </a:ext>
                  </a:extLst>
                </p:cNvPr>
                <p:cNvSpPr/>
                <p:nvPr/>
              </p:nvSpPr>
              <p:spPr>
                <a:xfrm>
                  <a:off x="2572336" y="4746625"/>
                  <a:ext cx="171450" cy="266700"/>
                </a:xfrm>
                <a:custGeom>
                  <a:avLst/>
                  <a:gdLst>
                    <a:gd name="connsiteX0" fmla="*/ 142875 w 171450"/>
                    <a:gd name="connsiteY0" fmla="*/ 0 h 266700"/>
                    <a:gd name="connsiteX1" fmla="*/ 142875 w 171450"/>
                    <a:gd name="connsiteY1" fmla="*/ 9525 h 266700"/>
                    <a:gd name="connsiteX2" fmla="*/ 147638 w 171450"/>
                    <a:gd name="connsiteY2" fmla="*/ 9525 h 266700"/>
                    <a:gd name="connsiteX3" fmla="*/ 152400 w 171450"/>
                    <a:gd name="connsiteY3" fmla="*/ 14288 h 266700"/>
                    <a:gd name="connsiteX4" fmla="*/ 147638 w 171450"/>
                    <a:gd name="connsiteY4" fmla="*/ 19050 h 266700"/>
                    <a:gd name="connsiteX5" fmla="*/ 23813 w 171450"/>
                    <a:gd name="connsiteY5" fmla="*/ 19050 h 266700"/>
                    <a:gd name="connsiteX6" fmla="*/ 19050 w 171450"/>
                    <a:gd name="connsiteY6" fmla="*/ 14288 h 266700"/>
                    <a:gd name="connsiteX7" fmla="*/ 23813 w 171450"/>
                    <a:gd name="connsiteY7" fmla="*/ 9525 h 266700"/>
                    <a:gd name="connsiteX8" fmla="*/ 28575 w 171450"/>
                    <a:gd name="connsiteY8" fmla="*/ 9525 h 266700"/>
                    <a:gd name="connsiteX9" fmla="*/ 28575 w 171450"/>
                    <a:gd name="connsiteY9" fmla="*/ 0 h 266700"/>
                    <a:gd name="connsiteX10" fmla="*/ 0 w 171450"/>
                    <a:gd name="connsiteY10" fmla="*/ 28575 h 266700"/>
                    <a:gd name="connsiteX11" fmla="*/ 0 w 171450"/>
                    <a:gd name="connsiteY11" fmla="*/ 209550 h 266700"/>
                    <a:gd name="connsiteX12" fmla="*/ 28575 w 171450"/>
                    <a:gd name="connsiteY12" fmla="*/ 238125 h 266700"/>
                    <a:gd name="connsiteX13" fmla="*/ 60960 w 171450"/>
                    <a:gd name="connsiteY13" fmla="*/ 238125 h 266700"/>
                    <a:gd name="connsiteX14" fmla="*/ 95250 w 171450"/>
                    <a:gd name="connsiteY14" fmla="*/ 266700 h 266700"/>
                    <a:gd name="connsiteX15" fmla="*/ 102870 w 171450"/>
                    <a:gd name="connsiteY15" fmla="*/ 238125 h 266700"/>
                    <a:gd name="connsiteX16" fmla="*/ 142875 w 171450"/>
                    <a:gd name="connsiteY16" fmla="*/ 238125 h 266700"/>
                    <a:gd name="connsiteX17" fmla="*/ 142875 w 171450"/>
                    <a:gd name="connsiteY17" fmla="*/ 238125 h 266700"/>
                    <a:gd name="connsiteX18" fmla="*/ 142875 w 171450"/>
                    <a:gd name="connsiteY18" fmla="*/ 66675 h 266700"/>
                    <a:gd name="connsiteX19" fmla="*/ 171450 w 171450"/>
                    <a:gd name="connsiteY19" fmla="*/ 38100 h 266700"/>
                    <a:gd name="connsiteX20" fmla="*/ 171450 w 171450"/>
                    <a:gd name="connsiteY20" fmla="*/ 28575 h 266700"/>
                    <a:gd name="connsiteX21" fmla="*/ 142875 w 171450"/>
                    <a:gd name="connsiteY21" fmla="*/ 0 h 266700"/>
                    <a:gd name="connsiteX22" fmla="*/ 38100 w 171450"/>
                    <a:gd name="connsiteY22" fmla="*/ 171450 h 266700"/>
                    <a:gd name="connsiteX23" fmla="*/ 85725 w 171450"/>
                    <a:gd name="connsiteY23" fmla="*/ 123825 h 266700"/>
                    <a:gd name="connsiteX24" fmla="*/ 57150 w 171450"/>
                    <a:gd name="connsiteY24" fmla="*/ 95250 h 266700"/>
                    <a:gd name="connsiteX25" fmla="*/ 85725 w 171450"/>
                    <a:gd name="connsiteY25" fmla="*/ 66675 h 266700"/>
                    <a:gd name="connsiteX26" fmla="*/ 114300 w 171450"/>
                    <a:gd name="connsiteY26" fmla="*/ 95250 h 266700"/>
                    <a:gd name="connsiteX27" fmla="*/ 85725 w 171450"/>
                    <a:gd name="connsiteY27" fmla="*/ 123825 h 266700"/>
                    <a:gd name="connsiteX28" fmla="*/ 133350 w 171450"/>
                    <a:gd name="connsiteY28" fmla="*/ 171450 h 266700"/>
                    <a:gd name="connsiteX29" fmla="*/ 38100 w 171450"/>
                    <a:gd name="connsiteY29" fmla="*/ 171450 h 26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71450" h="266700">
                      <a:moveTo>
                        <a:pt x="142875" y="0"/>
                      </a:moveTo>
                      <a:lnTo>
                        <a:pt x="142875" y="9525"/>
                      </a:lnTo>
                      <a:lnTo>
                        <a:pt x="147638" y="9525"/>
                      </a:lnTo>
                      <a:cubicBezTo>
                        <a:pt x="150495" y="9525"/>
                        <a:pt x="152400" y="11430"/>
                        <a:pt x="152400" y="14288"/>
                      </a:cubicBezTo>
                      <a:cubicBezTo>
                        <a:pt x="152400" y="17145"/>
                        <a:pt x="150495" y="19050"/>
                        <a:pt x="147638" y="19050"/>
                      </a:cubicBezTo>
                      <a:lnTo>
                        <a:pt x="23813" y="19050"/>
                      </a:lnTo>
                      <a:cubicBezTo>
                        <a:pt x="20955" y="19050"/>
                        <a:pt x="19050" y="17145"/>
                        <a:pt x="19050" y="14288"/>
                      </a:cubicBezTo>
                      <a:cubicBezTo>
                        <a:pt x="19050" y="11430"/>
                        <a:pt x="20955" y="9525"/>
                        <a:pt x="23813" y="9525"/>
                      </a:cubicBezTo>
                      <a:lnTo>
                        <a:pt x="28575" y="9525"/>
                      </a:lnTo>
                      <a:lnTo>
                        <a:pt x="28575" y="0"/>
                      </a:lnTo>
                      <a:cubicBezTo>
                        <a:pt x="12383" y="0"/>
                        <a:pt x="0" y="13335"/>
                        <a:pt x="0" y="28575"/>
                      </a:cubicBezTo>
                      <a:lnTo>
                        <a:pt x="0" y="209550"/>
                      </a:lnTo>
                      <a:cubicBezTo>
                        <a:pt x="0" y="225743"/>
                        <a:pt x="13335" y="238125"/>
                        <a:pt x="28575" y="238125"/>
                      </a:cubicBezTo>
                      <a:lnTo>
                        <a:pt x="60960" y="238125"/>
                      </a:lnTo>
                      <a:lnTo>
                        <a:pt x="95250" y="266700"/>
                      </a:lnTo>
                      <a:lnTo>
                        <a:pt x="102870" y="238125"/>
                      </a:lnTo>
                      <a:lnTo>
                        <a:pt x="142875" y="238125"/>
                      </a:lnTo>
                      <a:lnTo>
                        <a:pt x="142875" y="238125"/>
                      </a:lnTo>
                      <a:lnTo>
                        <a:pt x="142875" y="66675"/>
                      </a:lnTo>
                      <a:cubicBezTo>
                        <a:pt x="142875" y="50483"/>
                        <a:pt x="155258" y="38100"/>
                        <a:pt x="171450" y="38100"/>
                      </a:cubicBezTo>
                      <a:lnTo>
                        <a:pt x="171450" y="28575"/>
                      </a:lnTo>
                      <a:cubicBezTo>
                        <a:pt x="171450" y="13335"/>
                        <a:pt x="159068" y="0"/>
                        <a:pt x="142875" y="0"/>
                      </a:cubicBezTo>
                      <a:close/>
                      <a:moveTo>
                        <a:pt x="38100" y="171450"/>
                      </a:moveTo>
                      <a:cubicBezTo>
                        <a:pt x="38100" y="144780"/>
                        <a:pt x="59055" y="123825"/>
                        <a:pt x="85725" y="123825"/>
                      </a:cubicBezTo>
                      <a:cubicBezTo>
                        <a:pt x="69533" y="123825"/>
                        <a:pt x="57150" y="111443"/>
                        <a:pt x="57150" y="95250"/>
                      </a:cubicBezTo>
                      <a:cubicBezTo>
                        <a:pt x="57150" y="79058"/>
                        <a:pt x="69533" y="66675"/>
                        <a:pt x="85725" y="66675"/>
                      </a:cubicBezTo>
                      <a:cubicBezTo>
                        <a:pt x="101918" y="66675"/>
                        <a:pt x="114300" y="79058"/>
                        <a:pt x="114300" y="95250"/>
                      </a:cubicBezTo>
                      <a:cubicBezTo>
                        <a:pt x="114300" y="111443"/>
                        <a:pt x="101918" y="123825"/>
                        <a:pt x="85725" y="123825"/>
                      </a:cubicBezTo>
                      <a:cubicBezTo>
                        <a:pt x="112395" y="123825"/>
                        <a:pt x="133350" y="144780"/>
                        <a:pt x="133350" y="171450"/>
                      </a:cubicBezTo>
                      <a:lnTo>
                        <a:pt x="38100" y="17145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75093B60-3BCB-441E-9F99-EBBB04639CA4}"/>
                    </a:ext>
                  </a:extLst>
                </p:cNvPr>
                <p:cNvSpPr/>
                <p:nvPr/>
              </p:nvSpPr>
              <p:spPr>
                <a:xfrm>
                  <a:off x="2858086" y="4746625"/>
                  <a:ext cx="171450" cy="266700"/>
                </a:xfrm>
                <a:custGeom>
                  <a:avLst/>
                  <a:gdLst>
                    <a:gd name="connsiteX0" fmla="*/ 142875 w 171450"/>
                    <a:gd name="connsiteY0" fmla="*/ 0 h 266700"/>
                    <a:gd name="connsiteX1" fmla="*/ 142875 w 171450"/>
                    <a:gd name="connsiteY1" fmla="*/ 9525 h 266700"/>
                    <a:gd name="connsiteX2" fmla="*/ 147638 w 171450"/>
                    <a:gd name="connsiteY2" fmla="*/ 9525 h 266700"/>
                    <a:gd name="connsiteX3" fmla="*/ 152400 w 171450"/>
                    <a:gd name="connsiteY3" fmla="*/ 14288 h 266700"/>
                    <a:gd name="connsiteX4" fmla="*/ 147638 w 171450"/>
                    <a:gd name="connsiteY4" fmla="*/ 19050 h 266700"/>
                    <a:gd name="connsiteX5" fmla="*/ 23813 w 171450"/>
                    <a:gd name="connsiteY5" fmla="*/ 19050 h 266700"/>
                    <a:gd name="connsiteX6" fmla="*/ 19050 w 171450"/>
                    <a:gd name="connsiteY6" fmla="*/ 14288 h 266700"/>
                    <a:gd name="connsiteX7" fmla="*/ 23813 w 171450"/>
                    <a:gd name="connsiteY7" fmla="*/ 9525 h 266700"/>
                    <a:gd name="connsiteX8" fmla="*/ 28575 w 171450"/>
                    <a:gd name="connsiteY8" fmla="*/ 9525 h 266700"/>
                    <a:gd name="connsiteX9" fmla="*/ 28575 w 171450"/>
                    <a:gd name="connsiteY9" fmla="*/ 0 h 266700"/>
                    <a:gd name="connsiteX10" fmla="*/ 0 w 171450"/>
                    <a:gd name="connsiteY10" fmla="*/ 28575 h 266700"/>
                    <a:gd name="connsiteX11" fmla="*/ 0 w 171450"/>
                    <a:gd name="connsiteY11" fmla="*/ 38100 h 266700"/>
                    <a:gd name="connsiteX12" fmla="*/ 28575 w 171450"/>
                    <a:gd name="connsiteY12" fmla="*/ 66675 h 266700"/>
                    <a:gd name="connsiteX13" fmla="*/ 28575 w 171450"/>
                    <a:gd name="connsiteY13" fmla="*/ 238125 h 266700"/>
                    <a:gd name="connsiteX14" fmla="*/ 28575 w 171450"/>
                    <a:gd name="connsiteY14" fmla="*/ 238125 h 266700"/>
                    <a:gd name="connsiteX15" fmla="*/ 76200 w 171450"/>
                    <a:gd name="connsiteY15" fmla="*/ 238125 h 266700"/>
                    <a:gd name="connsiteX16" fmla="*/ 76200 w 171450"/>
                    <a:gd name="connsiteY16" fmla="*/ 266700 h 266700"/>
                    <a:gd name="connsiteX17" fmla="*/ 110490 w 171450"/>
                    <a:gd name="connsiteY17" fmla="*/ 238125 h 266700"/>
                    <a:gd name="connsiteX18" fmla="*/ 142875 w 171450"/>
                    <a:gd name="connsiteY18" fmla="*/ 238125 h 266700"/>
                    <a:gd name="connsiteX19" fmla="*/ 171450 w 171450"/>
                    <a:gd name="connsiteY19" fmla="*/ 209550 h 266700"/>
                    <a:gd name="connsiteX20" fmla="*/ 171450 w 171450"/>
                    <a:gd name="connsiteY20" fmla="*/ 28575 h 266700"/>
                    <a:gd name="connsiteX21" fmla="*/ 142875 w 171450"/>
                    <a:gd name="connsiteY21" fmla="*/ 0 h 266700"/>
                    <a:gd name="connsiteX22" fmla="*/ 85725 w 171450"/>
                    <a:gd name="connsiteY22" fmla="*/ 123825 h 266700"/>
                    <a:gd name="connsiteX23" fmla="*/ 57150 w 171450"/>
                    <a:gd name="connsiteY23" fmla="*/ 95250 h 266700"/>
                    <a:gd name="connsiteX24" fmla="*/ 85725 w 171450"/>
                    <a:gd name="connsiteY24" fmla="*/ 66675 h 266700"/>
                    <a:gd name="connsiteX25" fmla="*/ 114300 w 171450"/>
                    <a:gd name="connsiteY25" fmla="*/ 95250 h 266700"/>
                    <a:gd name="connsiteX26" fmla="*/ 85725 w 171450"/>
                    <a:gd name="connsiteY26" fmla="*/ 123825 h 266700"/>
                    <a:gd name="connsiteX27" fmla="*/ 133350 w 171450"/>
                    <a:gd name="connsiteY27" fmla="*/ 171450 h 266700"/>
                    <a:gd name="connsiteX28" fmla="*/ 38100 w 171450"/>
                    <a:gd name="connsiteY28" fmla="*/ 171450 h 266700"/>
                    <a:gd name="connsiteX29" fmla="*/ 85725 w 171450"/>
                    <a:gd name="connsiteY29" fmla="*/ 123825 h 26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71450" h="266700">
                      <a:moveTo>
                        <a:pt x="142875" y="0"/>
                      </a:moveTo>
                      <a:lnTo>
                        <a:pt x="142875" y="9525"/>
                      </a:lnTo>
                      <a:lnTo>
                        <a:pt x="147638" y="9525"/>
                      </a:lnTo>
                      <a:cubicBezTo>
                        <a:pt x="150495" y="9525"/>
                        <a:pt x="152400" y="11430"/>
                        <a:pt x="152400" y="14288"/>
                      </a:cubicBezTo>
                      <a:cubicBezTo>
                        <a:pt x="152400" y="17145"/>
                        <a:pt x="150495" y="19050"/>
                        <a:pt x="147638" y="19050"/>
                      </a:cubicBezTo>
                      <a:lnTo>
                        <a:pt x="23813" y="19050"/>
                      </a:lnTo>
                      <a:cubicBezTo>
                        <a:pt x="20955" y="19050"/>
                        <a:pt x="19050" y="17145"/>
                        <a:pt x="19050" y="14288"/>
                      </a:cubicBezTo>
                      <a:cubicBezTo>
                        <a:pt x="19050" y="11430"/>
                        <a:pt x="20955" y="9525"/>
                        <a:pt x="23813" y="9525"/>
                      </a:cubicBezTo>
                      <a:lnTo>
                        <a:pt x="28575" y="9525"/>
                      </a:lnTo>
                      <a:lnTo>
                        <a:pt x="28575" y="0"/>
                      </a:lnTo>
                      <a:cubicBezTo>
                        <a:pt x="12382" y="0"/>
                        <a:pt x="0" y="13335"/>
                        <a:pt x="0" y="28575"/>
                      </a:cubicBezTo>
                      <a:lnTo>
                        <a:pt x="0" y="38100"/>
                      </a:lnTo>
                      <a:cubicBezTo>
                        <a:pt x="16193" y="38100"/>
                        <a:pt x="28575" y="51435"/>
                        <a:pt x="28575" y="66675"/>
                      </a:cubicBezTo>
                      <a:lnTo>
                        <a:pt x="28575" y="238125"/>
                      </a:lnTo>
                      <a:lnTo>
                        <a:pt x="28575" y="238125"/>
                      </a:lnTo>
                      <a:lnTo>
                        <a:pt x="76200" y="238125"/>
                      </a:lnTo>
                      <a:lnTo>
                        <a:pt x="76200" y="266700"/>
                      </a:lnTo>
                      <a:lnTo>
                        <a:pt x="110490" y="238125"/>
                      </a:lnTo>
                      <a:lnTo>
                        <a:pt x="142875" y="238125"/>
                      </a:lnTo>
                      <a:cubicBezTo>
                        <a:pt x="159068" y="238125"/>
                        <a:pt x="171450" y="224790"/>
                        <a:pt x="171450" y="209550"/>
                      </a:cubicBezTo>
                      <a:lnTo>
                        <a:pt x="171450" y="28575"/>
                      </a:lnTo>
                      <a:cubicBezTo>
                        <a:pt x="171450" y="13335"/>
                        <a:pt x="159068" y="0"/>
                        <a:pt x="142875" y="0"/>
                      </a:cubicBezTo>
                      <a:close/>
                      <a:moveTo>
                        <a:pt x="85725" y="123825"/>
                      </a:moveTo>
                      <a:cubicBezTo>
                        <a:pt x="69532" y="123825"/>
                        <a:pt x="57150" y="111443"/>
                        <a:pt x="57150" y="95250"/>
                      </a:cubicBezTo>
                      <a:cubicBezTo>
                        <a:pt x="57150" y="79058"/>
                        <a:pt x="69532" y="66675"/>
                        <a:pt x="85725" y="66675"/>
                      </a:cubicBezTo>
                      <a:cubicBezTo>
                        <a:pt x="101918" y="66675"/>
                        <a:pt x="114300" y="79058"/>
                        <a:pt x="114300" y="95250"/>
                      </a:cubicBezTo>
                      <a:cubicBezTo>
                        <a:pt x="114300" y="111443"/>
                        <a:pt x="101918" y="123825"/>
                        <a:pt x="85725" y="123825"/>
                      </a:cubicBezTo>
                      <a:cubicBezTo>
                        <a:pt x="112395" y="123825"/>
                        <a:pt x="133350" y="144780"/>
                        <a:pt x="133350" y="171450"/>
                      </a:cubicBezTo>
                      <a:lnTo>
                        <a:pt x="38100" y="171450"/>
                      </a:lnTo>
                      <a:cubicBezTo>
                        <a:pt x="38100" y="144780"/>
                        <a:pt x="59055" y="123825"/>
                        <a:pt x="85725" y="1238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7" name="Graphic 38">
              <a:extLst>
                <a:ext uri="{FF2B5EF4-FFF2-40B4-BE49-F238E27FC236}">
                  <a16:creationId xmlns:a16="http://schemas.microsoft.com/office/drawing/2014/main" id="{09085E6F-3F12-4013-910E-6A2A6E0ABC5A}"/>
                </a:ext>
              </a:extLst>
            </p:cNvPr>
            <p:cNvGrpSpPr/>
            <p:nvPr/>
          </p:nvGrpSpPr>
          <p:grpSpPr>
            <a:xfrm>
              <a:off x="3015485" y="5107946"/>
              <a:ext cx="476250" cy="533400"/>
              <a:chOff x="2562811" y="4737100"/>
              <a:chExt cx="476250" cy="53340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54071EE3-E182-4605-A712-B874D937CC73}"/>
                  </a:ext>
                </a:extLst>
              </p:cNvPr>
              <p:cNvSpPr/>
              <p:nvPr/>
            </p:nvSpPr>
            <p:spPr>
              <a:xfrm>
                <a:off x="2686636" y="5041900"/>
                <a:ext cx="228973" cy="228600"/>
              </a:xfrm>
              <a:custGeom>
                <a:avLst/>
                <a:gdLst>
                  <a:gd name="connsiteX0" fmla="*/ 73343 w 228973"/>
                  <a:gd name="connsiteY0" fmla="*/ 152400 h 228600"/>
                  <a:gd name="connsiteX1" fmla="*/ 200025 w 228973"/>
                  <a:gd name="connsiteY1" fmla="*/ 152400 h 228600"/>
                  <a:gd name="connsiteX2" fmla="*/ 209550 w 228973"/>
                  <a:gd name="connsiteY2" fmla="*/ 144780 h 228600"/>
                  <a:gd name="connsiteX3" fmla="*/ 228600 w 228973"/>
                  <a:gd name="connsiteY3" fmla="*/ 49530 h 228600"/>
                  <a:gd name="connsiteX4" fmla="*/ 226695 w 228973"/>
                  <a:gd name="connsiteY4" fmla="*/ 41910 h 228600"/>
                  <a:gd name="connsiteX5" fmla="*/ 219075 w 228973"/>
                  <a:gd name="connsiteY5" fmla="*/ 38100 h 228600"/>
                  <a:gd name="connsiteX6" fmla="*/ 54293 w 228973"/>
                  <a:gd name="connsiteY6" fmla="*/ 38100 h 228600"/>
                  <a:gd name="connsiteX7" fmla="*/ 53340 w 228973"/>
                  <a:gd name="connsiteY7" fmla="*/ 35243 h 228600"/>
                  <a:gd name="connsiteX8" fmla="*/ 9525 w 228973"/>
                  <a:gd name="connsiteY8" fmla="*/ 0 h 228600"/>
                  <a:gd name="connsiteX9" fmla="*/ 0 w 228973"/>
                  <a:gd name="connsiteY9" fmla="*/ 9525 h 228600"/>
                  <a:gd name="connsiteX10" fmla="*/ 9525 w 228973"/>
                  <a:gd name="connsiteY10" fmla="*/ 19050 h 228600"/>
                  <a:gd name="connsiteX11" fmla="*/ 35243 w 228973"/>
                  <a:gd name="connsiteY11" fmla="*/ 39052 h 228600"/>
                  <a:gd name="connsiteX12" fmla="*/ 57150 w 228973"/>
                  <a:gd name="connsiteY12" fmla="*/ 141923 h 228600"/>
                  <a:gd name="connsiteX13" fmla="*/ 39053 w 228973"/>
                  <a:gd name="connsiteY13" fmla="*/ 196215 h 228600"/>
                  <a:gd name="connsiteX14" fmla="*/ 40005 w 228973"/>
                  <a:gd name="connsiteY14" fmla="*/ 204788 h 228600"/>
                  <a:gd name="connsiteX15" fmla="*/ 47625 w 228973"/>
                  <a:gd name="connsiteY15" fmla="*/ 209550 h 228600"/>
                  <a:gd name="connsiteX16" fmla="*/ 68580 w 228973"/>
                  <a:gd name="connsiteY16" fmla="*/ 209550 h 228600"/>
                  <a:gd name="connsiteX17" fmla="*/ 95250 w 228973"/>
                  <a:gd name="connsiteY17" fmla="*/ 228600 h 228600"/>
                  <a:gd name="connsiteX18" fmla="*/ 121920 w 228973"/>
                  <a:gd name="connsiteY18" fmla="*/ 209550 h 228600"/>
                  <a:gd name="connsiteX19" fmla="*/ 163830 w 228973"/>
                  <a:gd name="connsiteY19" fmla="*/ 209550 h 228600"/>
                  <a:gd name="connsiteX20" fmla="*/ 190500 w 228973"/>
                  <a:gd name="connsiteY20" fmla="*/ 228600 h 228600"/>
                  <a:gd name="connsiteX21" fmla="*/ 219075 w 228973"/>
                  <a:gd name="connsiteY21" fmla="*/ 200025 h 228600"/>
                  <a:gd name="connsiteX22" fmla="*/ 190500 w 228973"/>
                  <a:gd name="connsiteY22" fmla="*/ 171450 h 228600"/>
                  <a:gd name="connsiteX23" fmla="*/ 163830 w 228973"/>
                  <a:gd name="connsiteY23" fmla="*/ 190500 h 228600"/>
                  <a:gd name="connsiteX24" fmla="*/ 121920 w 228973"/>
                  <a:gd name="connsiteY24" fmla="*/ 190500 h 228600"/>
                  <a:gd name="connsiteX25" fmla="*/ 95250 w 228973"/>
                  <a:gd name="connsiteY25" fmla="*/ 171450 h 228600"/>
                  <a:gd name="connsiteX26" fmla="*/ 68580 w 228973"/>
                  <a:gd name="connsiteY26" fmla="*/ 190500 h 228600"/>
                  <a:gd name="connsiteX27" fmla="*/ 60960 w 228973"/>
                  <a:gd name="connsiteY27" fmla="*/ 190500 h 228600"/>
                  <a:gd name="connsiteX28" fmla="*/ 73343 w 228973"/>
                  <a:gd name="connsiteY28" fmla="*/ 152400 h 228600"/>
                  <a:gd name="connsiteX29" fmla="*/ 190500 w 228973"/>
                  <a:gd name="connsiteY29" fmla="*/ 190500 h 228600"/>
                  <a:gd name="connsiteX30" fmla="*/ 200025 w 228973"/>
                  <a:gd name="connsiteY30" fmla="*/ 200025 h 228600"/>
                  <a:gd name="connsiteX31" fmla="*/ 190500 w 228973"/>
                  <a:gd name="connsiteY31" fmla="*/ 209550 h 228600"/>
                  <a:gd name="connsiteX32" fmla="*/ 180975 w 228973"/>
                  <a:gd name="connsiteY32" fmla="*/ 200025 h 228600"/>
                  <a:gd name="connsiteX33" fmla="*/ 190500 w 228973"/>
                  <a:gd name="connsiteY33" fmla="*/ 190500 h 228600"/>
                  <a:gd name="connsiteX34" fmla="*/ 95250 w 228973"/>
                  <a:gd name="connsiteY34" fmla="*/ 190500 h 228600"/>
                  <a:gd name="connsiteX35" fmla="*/ 104775 w 228973"/>
                  <a:gd name="connsiteY35" fmla="*/ 200025 h 228600"/>
                  <a:gd name="connsiteX36" fmla="*/ 95250 w 228973"/>
                  <a:gd name="connsiteY36" fmla="*/ 209550 h 228600"/>
                  <a:gd name="connsiteX37" fmla="*/ 85725 w 228973"/>
                  <a:gd name="connsiteY37" fmla="*/ 200025 h 228600"/>
                  <a:gd name="connsiteX38" fmla="*/ 95250 w 228973"/>
                  <a:gd name="connsiteY38" fmla="*/ 190500 h 228600"/>
                  <a:gd name="connsiteX39" fmla="*/ 152400 w 228973"/>
                  <a:gd name="connsiteY39" fmla="*/ 104775 h 228600"/>
                  <a:gd name="connsiteX40" fmla="*/ 152400 w 228973"/>
                  <a:gd name="connsiteY40" fmla="*/ 133350 h 228600"/>
                  <a:gd name="connsiteX41" fmla="*/ 114300 w 228973"/>
                  <a:gd name="connsiteY41" fmla="*/ 133350 h 228600"/>
                  <a:gd name="connsiteX42" fmla="*/ 114300 w 228973"/>
                  <a:gd name="connsiteY42" fmla="*/ 104775 h 228600"/>
                  <a:gd name="connsiteX43" fmla="*/ 152400 w 228973"/>
                  <a:gd name="connsiteY43" fmla="*/ 104775 h 228600"/>
                  <a:gd name="connsiteX44" fmla="*/ 114300 w 228973"/>
                  <a:gd name="connsiteY44" fmla="*/ 85725 h 228600"/>
                  <a:gd name="connsiteX45" fmla="*/ 114300 w 228973"/>
                  <a:gd name="connsiteY45" fmla="*/ 57150 h 228600"/>
                  <a:gd name="connsiteX46" fmla="*/ 152400 w 228973"/>
                  <a:gd name="connsiteY46" fmla="*/ 57150 h 228600"/>
                  <a:gd name="connsiteX47" fmla="*/ 152400 w 228973"/>
                  <a:gd name="connsiteY47" fmla="*/ 85725 h 228600"/>
                  <a:gd name="connsiteX48" fmla="*/ 114300 w 228973"/>
                  <a:gd name="connsiteY48" fmla="*/ 85725 h 228600"/>
                  <a:gd name="connsiteX49" fmla="*/ 95250 w 228973"/>
                  <a:gd name="connsiteY49" fmla="*/ 133350 h 228600"/>
                  <a:gd name="connsiteX50" fmla="*/ 74295 w 228973"/>
                  <a:gd name="connsiteY50" fmla="*/ 133350 h 228600"/>
                  <a:gd name="connsiteX51" fmla="*/ 68580 w 228973"/>
                  <a:gd name="connsiteY51" fmla="*/ 104775 h 228600"/>
                  <a:gd name="connsiteX52" fmla="*/ 95250 w 228973"/>
                  <a:gd name="connsiteY52" fmla="*/ 104775 h 228600"/>
                  <a:gd name="connsiteX53" fmla="*/ 95250 w 228973"/>
                  <a:gd name="connsiteY53" fmla="*/ 133350 h 228600"/>
                  <a:gd name="connsiteX54" fmla="*/ 171450 w 228973"/>
                  <a:gd name="connsiteY54" fmla="*/ 133350 h 228600"/>
                  <a:gd name="connsiteX55" fmla="*/ 171450 w 228973"/>
                  <a:gd name="connsiteY55" fmla="*/ 104775 h 228600"/>
                  <a:gd name="connsiteX56" fmla="*/ 198120 w 228973"/>
                  <a:gd name="connsiteY56" fmla="*/ 104775 h 228600"/>
                  <a:gd name="connsiteX57" fmla="*/ 192405 w 228973"/>
                  <a:gd name="connsiteY57" fmla="*/ 133350 h 228600"/>
                  <a:gd name="connsiteX58" fmla="*/ 171450 w 228973"/>
                  <a:gd name="connsiteY58" fmla="*/ 133350 h 228600"/>
                  <a:gd name="connsiteX59" fmla="*/ 201930 w 228973"/>
                  <a:gd name="connsiteY59" fmla="*/ 85725 h 228600"/>
                  <a:gd name="connsiteX60" fmla="*/ 200025 w 228973"/>
                  <a:gd name="connsiteY60" fmla="*/ 85725 h 228600"/>
                  <a:gd name="connsiteX61" fmla="*/ 171450 w 228973"/>
                  <a:gd name="connsiteY61" fmla="*/ 85725 h 228600"/>
                  <a:gd name="connsiteX62" fmla="*/ 171450 w 228973"/>
                  <a:gd name="connsiteY62" fmla="*/ 57150 h 228600"/>
                  <a:gd name="connsiteX63" fmla="*/ 207645 w 228973"/>
                  <a:gd name="connsiteY63" fmla="*/ 57150 h 228600"/>
                  <a:gd name="connsiteX64" fmla="*/ 201930 w 228973"/>
                  <a:gd name="connsiteY64" fmla="*/ 85725 h 228600"/>
                  <a:gd name="connsiteX65" fmla="*/ 95250 w 228973"/>
                  <a:gd name="connsiteY65" fmla="*/ 57150 h 228600"/>
                  <a:gd name="connsiteX66" fmla="*/ 95250 w 228973"/>
                  <a:gd name="connsiteY66" fmla="*/ 85725 h 228600"/>
                  <a:gd name="connsiteX67" fmla="*/ 63818 w 228973"/>
                  <a:gd name="connsiteY67" fmla="*/ 85725 h 228600"/>
                  <a:gd name="connsiteX68" fmla="*/ 58103 w 228973"/>
                  <a:gd name="connsiteY68" fmla="*/ 57150 h 228600"/>
                  <a:gd name="connsiteX69" fmla="*/ 95250 w 228973"/>
                  <a:gd name="connsiteY69" fmla="*/ 571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28973" h="228600">
                    <a:moveTo>
                      <a:pt x="73343" y="152400"/>
                    </a:moveTo>
                    <a:lnTo>
                      <a:pt x="200025" y="152400"/>
                    </a:lnTo>
                    <a:cubicBezTo>
                      <a:pt x="204788" y="152400"/>
                      <a:pt x="208598" y="149543"/>
                      <a:pt x="209550" y="144780"/>
                    </a:cubicBezTo>
                    <a:lnTo>
                      <a:pt x="228600" y="49530"/>
                    </a:lnTo>
                    <a:cubicBezTo>
                      <a:pt x="229552" y="46673"/>
                      <a:pt x="228600" y="43815"/>
                      <a:pt x="226695" y="41910"/>
                    </a:cubicBezTo>
                    <a:cubicBezTo>
                      <a:pt x="224790" y="39052"/>
                      <a:pt x="221933" y="38100"/>
                      <a:pt x="219075" y="38100"/>
                    </a:cubicBezTo>
                    <a:lnTo>
                      <a:pt x="54293" y="38100"/>
                    </a:lnTo>
                    <a:lnTo>
                      <a:pt x="53340" y="35243"/>
                    </a:lnTo>
                    <a:cubicBezTo>
                      <a:pt x="48578" y="15240"/>
                      <a:pt x="3048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ubicBezTo>
                      <a:pt x="21907" y="19050"/>
                      <a:pt x="32385" y="27623"/>
                      <a:pt x="35243" y="39052"/>
                    </a:cubicBezTo>
                    <a:lnTo>
                      <a:pt x="57150" y="141923"/>
                    </a:lnTo>
                    <a:lnTo>
                      <a:pt x="39053" y="196215"/>
                    </a:lnTo>
                    <a:cubicBezTo>
                      <a:pt x="38100" y="199073"/>
                      <a:pt x="38100" y="201930"/>
                      <a:pt x="40005" y="204788"/>
                    </a:cubicBezTo>
                    <a:cubicBezTo>
                      <a:pt x="41910" y="207645"/>
                      <a:pt x="44768" y="209550"/>
                      <a:pt x="47625" y="209550"/>
                    </a:cubicBezTo>
                    <a:lnTo>
                      <a:pt x="68580" y="209550"/>
                    </a:lnTo>
                    <a:cubicBezTo>
                      <a:pt x="72390" y="220980"/>
                      <a:pt x="82868" y="228600"/>
                      <a:pt x="95250" y="228600"/>
                    </a:cubicBezTo>
                    <a:cubicBezTo>
                      <a:pt x="107632" y="228600"/>
                      <a:pt x="118110" y="220980"/>
                      <a:pt x="121920" y="209550"/>
                    </a:cubicBezTo>
                    <a:lnTo>
                      <a:pt x="163830" y="209550"/>
                    </a:lnTo>
                    <a:cubicBezTo>
                      <a:pt x="167640" y="220980"/>
                      <a:pt x="178118" y="228600"/>
                      <a:pt x="190500" y="228600"/>
                    </a:cubicBezTo>
                    <a:cubicBezTo>
                      <a:pt x="206693" y="228600"/>
                      <a:pt x="219075" y="216218"/>
                      <a:pt x="219075" y="200025"/>
                    </a:cubicBezTo>
                    <a:cubicBezTo>
                      <a:pt x="219075" y="183833"/>
                      <a:pt x="206693" y="171450"/>
                      <a:pt x="190500" y="171450"/>
                    </a:cubicBezTo>
                    <a:cubicBezTo>
                      <a:pt x="178118" y="171450"/>
                      <a:pt x="167640" y="179070"/>
                      <a:pt x="163830" y="190500"/>
                    </a:cubicBezTo>
                    <a:lnTo>
                      <a:pt x="121920" y="190500"/>
                    </a:lnTo>
                    <a:cubicBezTo>
                      <a:pt x="118110" y="179070"/>
                      <a:pt x="107632" y="171450"/>
                      <a:pt x="95250" y="171450"/>
                    </a:cubicBezTo>
                    <a:cubicBezTo>
                      <a:pt x="82868" y="171450"/>
                      <a:pt x="72390" y="179070"/>
                      <a:pt x="68580" y="190500"/>
                    </a:cubicBezTo>
                    <a:lnTo>
                      <a:pt x="60960" y="190500"/>
                    </a:lnTo>
                    <a:lnTo>
                      <a:pt x="73343" y="152400"/>
                    </a:lnTo>
                    <a:close/>
                    <a:moveTo>
                      <a:pt x="190500" y="190500"/>
                    </a:moveTo>
                    <a:cubicBezTo>
                      <a:pt x="196215" y="190500"/>
                      <a:pt x="200025" y="194310"/>
                      <a:pt x="200025" y="200025"/>
                    </a:cubicBezTo>
                    <a:cubicBezTo>
                      <a:pt x="200025" y="205740"/>
                      <a:pt x="196215" y="209550"/>
                      <a:pt x="190500" y="209550"/>
                    </a:cubicBezTo>
                    <a:cubicBezTo>
                      <a:pt x="184785" y="209550"/>
                      <a:pt x="180975" y="205740"/>
                      <a:pt x="180975" y="200025"/>
                    </a:cubicBezTo>
                    <a:cubicBezTo>
                      <a:pt x="180975" y="194310"/>
                      <a:pt x="184785" y="190500"/>
                      <a:pt x="190500" y="190500"/>
                    </a:cubicBezTo>
                    <a:close/>
                    <a:moveTo>
                      <a:pt x="95250" y="190500"/>
                    </a:moveTo>
                    <a:cubicBezTo>
                      <a:pt x="100965" y="190500"/>
                      <a:pt x="104775" y="194310"/>
                      <a:pt x="104775" y="200025"/>
                    </a:cubicBezTo>
                    <a:cubicBezTo>
                      <a:pt x="104775" y="205740"/>
                      <a:pt x="100965" y="209550"/>
                      <a:pt x="95250" y="209550"/>
                    </a:cubicBezTo>
                    <a:cubicBezTo>
                      <a:pt x="89535" y="209550"/>
                      <a:pt x="85725" y="205740"/>
                      <a:pt x="85725" y="200025"/>
                    </a:cubicBezTo>
                    <a:cubicBezTo>
                      <a:pt x="85725" y="194310"/>
                      <a:pt x="89535" y="190500"/>
                      <a:pt x="95250" y="190500"/>
                    </a:cubicBezTo>
                    <a:close/>
                    <a:moveTo>
                      <a:pt x="152400" y="104775"/>
                    </a:moveTo>
                    <a:lnTo>
                      <a:pt x="152400" y="133350"/>
                    </a:lnTo>
                    <a:lnTo>
                      <a:pt x="114300" y="133350"/>
                    </a:lnTo>
                    <a:lnTo>
                      <a:pt x="114300" y="104775"/>
                    </a:lnTo>
                    <a:lnTo>
                      <a:pt x="152400" y="104775"/>
                    </a:lnTo>
                    <a:close/>
                    <a:moveTo>
                      <a:pt x="114300" y="85725"/>
                    </a:moveTo>
                    <a:lnTo>
                      <a:pt x="114300" y="57150"/>
                    </a:lnTo>
                    <a:lnTo>
                      <a:pt x="152400" y="57150"/>
                    </a:lnTo>
                    <a:lnTo>
                      <a:pt x="152400" y="85725"/>
                    </a:lnTo>
                    <a:lnTo>
                      <a:pt x="114300" y="85725"/>
                    </a:lnTo>
                    <a:close/>
                    <a:moveTo>
                      <a:pt x="95250" y="133350"/>
                    </a:moveTo>
                    <a:lnTo>
                      <a:pt x="74295" y="133350"/>
                    </a:lnTo>
                    <a:lnTo>
                      <a:pt x="68580" y="104775"/>
                    </a:lnTo>
                    <a:lnTo>
                      <a:pt x="95250" y="104775"/>
                    </a:lnTo>
                    <a:lnTo>
                      <a:pt x="95250" y="133350"/>
                    </a:lnTo>
                    <a:close/>
                    <a:moveTo>
                      <a:pt x="171450" y="133350"/>
                    </a:moveTo>
                    <a:lnTo>
                      <a:pt x="171450" y="104775"/>
                    </a:lnTo>
                    <a:lnTo>
                      <a:pt x="198120" y="104775"/>
                    </a:lnTo>
                    <a:lnTo>
                      <a:pt x="192405" y="133350"/>
                    </a:lnTo>
                    <a:lnTo>
                      <a:pt x="171450" y="133350"/>
                    </a:lnTo>
                    <a:close/>
                    <a:moveTo>
                      <a:pt x="201930" y="85725"/>
                    </a:moveTo>
                    <a:cubicBezTo>
                      <a:pt x="200977" y="85725"/>
                      <a:pt x="200977" y="85725"/>
                      <a:pt x="200025" y="85725"/>
                    </a:cubicBezTo>
                    <a:lnTo>
                      <a:pt x="171450" y="85725"/>
                    </a:lnTo>
                    <a:lnTo>
                      <a:pt x="171450" y="57150"/>
                    </a:lnTo>
                    <a:lnTo>
                      <a:pt x="207645" y="57150"/>
                    </a:lnTo>
                    <a:lnTo>
                      <a:pt x="201930" y="85725"/>
                    </a:lnTo>
                    <a:close/>
                    <a:moveTo>
                      <a:pt x="95250" y="57150"/>
                    </a:moveTo>
                    <a:lnTo>
                      <a:pt x="95250" y="85725"/>
                    </a:lnTo>
                    <a:lnTo>
                      <a:pt x="63818" y="85725"/>
                    </a:lnTo>
                    <a:lnTo>
                      <a:pt x="58103" y="57150"/>
                    </a:lnTo>
                    <a:lnTo>
                      <a:pt x="95250" y="571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79FB6C0-9F7F-45B6-99A6-22A2883495D3}"/>
                  </a:ext>
                </a:extLst>
              </p:cNvPr>
              <p:cNvSpPr/>
              <p:nvPr/>
            </p:nvSpPr>
            <p:spPr>
              <a:xfrm>
                <a:off x="2562811" y="4737100"/>
                <a:ext cx="476250" cy="333375"/>
              </a:xfrm>
              <a:custGeom>
                <a:avLst/>
                <a:gdLst>
                  <a:gd name="connsiteX0" fmla="*/ 438150 w 476250"/>
                  <a:gd name="connsiteY0" fmla="*/ 0 h 333375"/>
                  <a:gd name="connsiteX1" fmla="*/ 323850 w 476250"/>
                  <a:gd name="connsiteY1" fmla="*/ 0 h 333375"/>
                  <a:gd name="connsiteX2" fmla="*/ 285750 w 476250"/>
                  <a:gd name="connsiteY2" fmla="*/ 38100 h 333375"/>
                  <a:gd name="connsiteX3" fmla="*/ 190500 w 476250"/>
                  <a:gd name="connsiteY3" fmla="*/ 38100 h 333375"/>
                  <a:gd name="connsiteX4" fmla="*/ 152400 w 476250"/>
                  <a:gd name="connsiteY4" fmla="*/ 0 h 333375"/>
                  <a:gd name="connsiteX5" fmla="*/ 38100 w 476250"/>
                  <a:gd name="connsiteY5" fmla="*/ 0 h 333375"/>
                  <a:gd name="connsiteX6" fmla="*/ 0 w 476250"/>
                  <a:gd name="connsiteY6" fmla="*/ 38100 h 333375"/>
                  <a:gd name="connsiteX7" fmla="*/ 0 w 476250"/>
                  <a:gd name="connsiteY7" fmla="*/ 219075 h 333375"/>
                  <a:gd name="connsiteX8" fmla="*/ 38100 w 476250"/>
                  <a:gd name="connsiteY8" fmla="*/ 257175 h 333375"/>
                  <a:gd name="connsiteX9" fmla="*/ 62865 w 476250"/>
                  <a:gd name="connsiteY9" fmla="*/ 257175 h 333375"/>
                  <a:gd name="connsiteX10" fmla="*/ 98107 w 476250"/>
                  <a:gd name="connsiteY10" fmla="*/ 292418 h 333375"/>
                  <a:gd name="connsiteX11" fmla="*/ 104775 w 476250"/>
                  <a:gd name="connsiteY11" fmla="*/ 295275 h 333375"/>
                  <a:gd name="connsiteX12" fmla="*/ 108585 w 476250"/>
                  <a:gd name="connsiteY12" fmla="*/ 294323 h 333375"/>
                  <a:gd name="connsiteX13" fmla="*/ 114300 w 476250"/>
                  <a:gd name="connsiteY13" fmla="*/ 285750 h 333375"/>
                  <a:gd name="connsiteX14" fmla="*/ 114300 w 476250"/>
                  <a:gd name="connsiteY14" fmla="*/ 257175 h 333375"/>
                  <a:gd name="connsiteX15" fmla="*/ 142875 w 476250"/>
                  <a:gd name="connsiteY15" fmla="*/ 257175 h 333375"/>
                  <a:gd name="connsiteX16" fmla="*/ 180975 w 476250"/>
                  <a:gd name="connsiteY16" fmla="*/ 295275 h 333375"/>
                  <a:gd name="connsiteX17" fmla="*/ 204788 w 476250"/>
                  <a:gd name="connsiteY17" fmla="*/ 295275 h 333375"/>
                  <a:gd name="connsiteX18" fmla="*/ 230505 w 476250"/>
                  <a:gd name="connsiteY18" fmla="*/ 329565 h 333375"/>
                  <a:gd name="connsiteX19" fmla="*/ 238125 w 476250"/>
                  <a:gd name="connsiteY19" fmla="*/ 333375 h 333375"/>
                  <a:gd name="connsiteX20" fmla="*/ 245745 w 476250"/>
                  <a:gd name="connsiteY20" fmla="*/ 329565 h 333375"/>
                  <a:gd name="connsiteX21" fmla="*/ 271463 w 476250"/>
                  <a:gd name="connsiteY21" fmla="*/ 295275 h 333375"/>
                  <a:gd name="connsiteX22" fmla="*/ 295275 w 476250"/>
                  <a:gd name="connsiteY22" fmla="*/ 295275 h 333375"/>
                  <a:gd name="connsiteX23" fmla="*/ 333375 w 476250"/>
                  <a:gd name="connsiteY23" fmla="*/ 257175 h 333375"/>
                  <a:gd name="connsiteX24" fmla="*/ 361950 w 476250"/>
                  <a:gd name="connsiteY24" fmla="*/ 257175 h 333375"/>
                  <a:gd name="connsiteX25" fmla="*/ 361950 w 476250"/>
                  <a:gd name="connsiteY25" fmla="*/ 285750 h 333375"/>
                  <a:gd name="connsiteX26" fmla="*/ 367665 w 476250"/>
                  <a:gd name="connsiteY26" fmla="*/ 294323 h 333375"/>
                  <a:gd name="connsiteX27" fmla="*/ 371475 w 476250"/>
                  <a:gd name="connsiteY27" fmla="*/ 295275 h 333375"/>
                  <a:gd name="connsiteX28" fmla="*/ 378143 w 476250"/>
                  <a:gd name="connsiteY28" fmla="*/ 292418 h 333375"/>
                  <a:gd name="connsiteX29" fmla="*/ 413385 w 476250"/>
                  <a:gd name="connsiteY29" fmla="*/ 257175 h 333375"/>
                  <a:gd name="connsiteX30" fmla="*/ 438150 w 476250"/>
                  <a:gd name="connsiteY30" fmla="*/ 257175 h 333375"/>
                  <a:gd name="connsiteX31" fmla="*/ 476250 w 476250"/>
                  <a:gd name="connsiteY31" fmla="*/ 219075 h 333375"/>
                  <a:gd name="connsiteX32" fmla="*/ 476250 w 476250"/>
                  <a:gd name="connsiteY32" fmla="*/ 38100 h 333375"/>
                  <a:gd name="connsiteX33" fmla="*/ 438150 w 476250"/>
                  <a:gd name="connsiteY33" fmla="*/ 0 h 333375"/>
                  <a:gd name="connsiteX34" fmla="*/ 142875 w 476250"/>
                  <a:gd name="connsiteY34" fmla="*/ 76200 h 333375"/>
                  <a:gd name="connsiteX35" fmla="*/ 142875 w 476250"/>
                  <a:gd name="connsiteY35" fmla="*/ 149543 h 333375"/>
                  <a:gd name="connsiteX36" fmla="*/ 122873 w 476250"/>
                  <a:gd name="connsiteY36" fmla="*/ 131445 h 333375"/>
                  <a:gd name="connsiteX37" fmla="*/ 133350 w 476250"/>
                  <a:gd name="connsiteY37" fmla="*/ 104775 h 333375"/>
                  <a:gd name="connsiteX38" fmla="*/ 95250 w 476250"/>
                  <a:gd name="connsiteY38" fmla="*/ 66675 h 333375"/>
                  <a:gd name="connsiteX39" fmla="*/ 57150 w 476250"/>
                  <a:gd name="connsiteY39" fmla="*/ 104775 h 333375"/>
                  <a:gd name="connsiteX40" fmla="*/ 67628 w 476250"/>
                  <a:gd name="connsiteY40" fmla="*/ 130493 h 333375"/>
                  <a:gd name="connsiteX41" fmla="*/ 38100 w 476250"/>
                  <a:gd name="connsiteY41" fmla="*/ 180975 h 333375"/>
                  <a:gd name="connsiteX42" fmla="*/ 47625 w 476250"/>
                  <a:gd name="connsiteY42" fmla="*/ 190500 h 333375"/>
                  <a:gd name="connsiteX43" fmla="*/ 142875 w 476250"/>
                  <a:gd name="connsiteY43" fmla="*/ 190500 h 333375"/>
                  <a:gd name="connsiteX44" fmla="*/ 142875 w 476250"/>
                  <a:gd name="connsiteY44" fmla="*/ 238125 h 333375"/>
                  <a:gd name="connsiteX45" fmla="*/ 104775 w 476250"/>
                  <a:gd name="connsiteY45" fmla="*/ 238125 h 333375"/>
                  <a:gd name="connsiteX46" fmla="*/ 95250 w 476250"/>
                  <a:gd name="connsiteY46" fmla="*/ 247650 h 333375"/>
                  <a:gd name="connsiteX47" fmla="*/ 95250 w 476250"/>
                  <a:gd name="connsiteY47" fmla="*/ 262890 h 333375"/>
                  <a:gd name="connsiteX48" fmla="*/ 73343 w 476250"/>
                  <a:gd name="connsiteY48" fmla="*/ 240983 h 333375"/>
                  <a:gd name="connsiteX49" fmla="*/ 66675 w 476250"/>
                  <a:gd name="connsiteY49" fmla="*/ 238125 h 333375"/>
                  <a:gd name="connsiteX50" fmla="*/ 38100 w 476250"/>
                  <a:gd name="connsiteY50" fmla="*/ 238125 h 333375"/>
                  <a:gd name="connsiteX51" fmla="*/ 19050 w 476250"/>
                  <a:gd name="connsiteY51" fmla="*/ 219075 h 333375"/>
                  <a:gd name="connsiteX52" fmla="*/ 19050 w 476250"/>
                  <a:gd name="connsiteY52" fmla="*/ 38100 h 333375"/>
                  <a:gd name="connsiteX53" fmla="*/ 38100 w 476250"/>
                  <a:gd name="connsiteY53" fmla="*/ 19050 h 333375"/>
                  <a:gd name="connsiteX54" fmla="*/ 152400 w 476250"/>
                  <a:gd name="connsiteY54" fmla="*/ 19050 h 333375"/>
                  <a:gd name="connsiteX55" fmla="*/ 171450 w 476250"/>
                  <a:gd name="connsiteY55" fmla="*/ 38100 h 333375"/>
                  <a:gd name="connsiteX56" fmla="*/ 171450 w 476250"/>
                  <a:gd name="connsiteY56" fmla="*/ 39053 h 333375"/>
                  <a:gd name="connsiteX57" fmla="*/ 142875 w 476250"/>
                  <a:gd name="connsiteY57" fmla="*/ 76200 h 333375"/>
                  <a:gd name="connsiteX58" fmla="*/ 76200 w 476250"/>
                  <a:gd name="connsiteY58" fmla="*/ 104775 h 333375"/>
                  <a:gd name="connsiteX59" fmla="*/ 95250 w 476250"/>
                  <a:gd name="connsiteY59" fmla="*/ 85725 h 333375"/>
                  <a:gd name="connsiteX60" fmla="*/ 114300 w 476250"/>
                  <a:gd name="connsiteY60" fmla="*/ 104775 h 333375"/>
                  <a:gd name="connsiteX61" fmla="*/ 95250 w 476250"/>
                  <a:gd name="connsiteY61" fmla="*/ 123825 h 333375"/>
                  <a:gd name="connsiteX62" fmla="*/ 76200 w 476250"/>
                  <a:gd name="connsiteY62" fmla="*/ 104775 h 333375"/>
                  <a:gd name="connsiteX63" fmla="*/ 95250 w 476250"/>
                  <a:gd name="connsiteY63" fmla="*/ 142875 h 333375"/>
                  <a:gd name="connsiteX64" fmla="*/ 132398 w 476250"/>
                  <a:gd name="connsiteY64" fmla="*/ 171450 h 333375"/>
                  <a:gd name="connsiteX65" fmla="*/ 59055 w 476250"/>
                  <a:gd name="connsiteY65" fmla="*/ 171450 h 333375"/>
                  <a:gd name="connsiteX66" fmla="*/ 95250 w 476250"/>
                  <a:gd name="connsiteY66" fmla="*/ 142875 h 333375"/>
                  <a:gd name="connsiteX67" fmla="*/ 314325 w 476250"/>
                  <a:gd name="connsiteY67" fmla="*/ 257175 h 333375"/>
                  <a:gd name="connsiteX68" fmla="*/ 295275 w 476250"/>
                  <a:gd name="connsiteY68" fmla="*/ 276225 h 333375"/>
                  <a:gd name="connsiteX69" fmla="*/ 266700 w 476250"/>
                  <a:gd name="connsiteY69" fmla="*/ 276225 h 333375"/>
                  <a:gd name="connsiteX70" fmla="*/ 259080 w 476250"/>
                  <a:gd name="connsiteY70" fmla="*/ 280035 h 333375"/>
                  <a:gd name="connsiteX71" fmla="*/ 238125 w 476250"/>
                  <a:gd name="connsiteY71" fmla="*/ 307658 h 333375"/>
                  <a:gd name="connsiteX72" fmla="*/ 217170 w 476250"/>
                  <a:gd name="connsiteY72" fmla="*/ 280035 h 333375"/>
                  <a:gd name="connsiteX73" fmla="*/ 209550 w 476250"/>
                  <a:gd name="connsiteY73" fmla="*/ 276225 h 333375"/>
                  <a:gd name="connsiteX74" fmla="*/ 180975 w 476250"/>
                  <a:gd name="connsiteY74" fmla="*/ 276225 h 333375"/>
                  <a:gd name="connsiteX75" fmla="*/ 161925 w 476250"/>
                  <a:gd name="connsiteY75" fmla="*/ 257175 h 333375"/>
                  <a:gd name="connsiteX76" fmla="*/ 161925 w 476250"/>
                  <a:gd name="connsiteY76" fmla="*/ 76200 h 333375"/>
                  <a:gd name="connsiteX77" fmla="*/ 180975 w 476250"/>
                  <a:gd name="connsiteY77" fmla="*/ 57150 h 333375"/>
                  <a:gd name="connsiteX78" fmla="*/ 295275 w 476250"/>
                  <a:gd name="connsiteY78" fmla="*/ 57150 h 333375"/>
                  <a:gd name="connsiteX79" fmla="*/ 314325 w 476250"/>
                  <a:gd name="connsiteY79" fmla="*/ 76200 h 333375"/>
                  <a:gd name="connsiteX80" fmla="*/ 314325 w 476250"/>
                  <a:gd name="connsiteY80" fmla="*/ 257175 h 333375"/>
                  <a:gd name="connsiteX81" fmla="*/ 457200 w 476250"/>
                  <a:gd name="connsiteY81" fmla="*/ 219075 h 333375"/>
                  <a:gd name="connsiteX82" fmla="*/ 438150 w 476250"/>
                  <a:gd name="connsiteY82" fmla="*/ 238125 h 333375"/>
                  <a:gd name="connsiteX83" fmla="*/ 409575 w 476250"/>
                  <a:gd name="connsiteY83" fmla="*/ 238125 h 333375"/>
                  <a:gd name="connsiteX84" fmla="*/ 402908 w 476250"/>
                  <a:gd name="connsiteY84" fmla="*/ 240983 h 333375"/>
                  <a:gd name="connsiteX85" fmla="*/ 381000 w 476250"/>
                  <a:gd name="connsiteY85" fmla="*/ 262890 h 333375"/>
                  <a:gd name="connsiteX86" fmla="*/ 381000 w 476250"/>
                  <a:gd name="connsiteY86" fmla="*/ 247650 h 333375"/>
                  <a:gd name="connsiteX87" fmla="*/ 371475 w 476250"/>
                  <a:gd name="connsiteY87" fmla="*/ 238125 h 333375"/>
                  <a:gd name="connsiteX88" fmla="*/ 333375 w 476250"/>
                  <a:gd name="connsiteY88" fmla="*/ 238125 h 333375"/>
                  <a:gd name="connsiteX89" fmla="*/ 333375 w 476250"/>
                  <a:gd name="connsiteY89" fmla="*/ 190500 h 333375"/>
                  <a:gd name="connsiteX90" fmla="*/ 428625 w 476250"/>
                  <a:gd name="connsiteY90" fmla="*/ 190500 h 333375"/>
                  <a:gd name="connsiteX91" fmla="*/ 438150 w 476250"/>
                  <a:gd name="connsiteY91" fmla="*/ 180975 h 333375"/>
                  <a:gd name="connsiteX92" fmla="*/ 408623 w 476250"/>
                  <a:gd name="connsiteY92" fmla="*/ 130493 h 333375"/>
                  <a:gd name="connsiteX93" fmla="*/ 419100 w 476250"/>
                  <a:gd name="connsiteY93" fmla="*/ 104775 h 333375"/>
                  <a:gd name="connsiteX94" fmla="*/ 381000 w 476250"/>
                  <a:gd name="connsiteY94" fmla="*/ 66675 h 333375"/>
                  <a:gd name="connsiteX95" fmla="*/ 342900 w 476250"/>
                  <a:gd name="connsiteY95" fmla="*/ 104775 h 333375"/>
                  <a:gd name="connsiteX96" fmla="*/ 353378 w 476250"/>
                  <a:gd name="connsiteY96" fmla="*/ 130493 h 333375"/>
                  <a:gd name="connsiteX97" fmla="*/ 333375 w 476250"/>
                  <a:gd name="connsiteY97" fmla="*/ 148590 h 333375"/>
                  <a:gd name="connsiteX98" fmla="*/ 333375 w 476250"/>
                  <a:gd name="connsiteY98" fmla="*/ 76200 h 333375"/>
                  <a:gd name="connsiteX99" fmla="*/ 304800 w 476250"/>
                  <a:gd name="connsiteY99" fmla="*/ 39053 h 333375"/>
                  <a:gd name="connsiteX100" fmla="*/ 304800 w 476250"/>
                  <a:gd name="connsiteY100" fmla="*/ 38100 h 333375"/>
                  <a:gd name="connsiteX101" fmla="*/ 323850 w 476250"/>
                  <a:gd name="connsiteY101" fmla="*/ 19050 h 333375"/>
                  <a:gd name="connsiteX102" fmla="*/ 438150 w 476250"/>
                  <a:gd name="connsiteY102" fmla="*/ 19050 h 333375"/>
                  <a:gd name="connsiteX103" fmla="*/ 457200 w 476250"/>
                  <a:gd name="connsiteY103" fmla="*/ 38100 h 333375"/>
                  <a:gd name="connsiteX104" fmla="*/ 457200 w 476250"/>
                  <a:gd name="connsiteY104" fmla="*/ 219075 h 333375"/>
                  <a:gd name="connsiteX105" fmla="*/ 361950 w 476250"/>
                  <a:gd name="connsiteY105" fmla="*/ 104775 h 333375"/>
                  <a:gd name="connsiteX106" fmla="*/ 381000 w 476250"/>
                  <a:gd name="connsiteY106" fmla="*/ 85725 h 333375"/>
                  <a:gd name="connsiteX107" fmla="*/ 400050 w 476250"/>
                  <a:gd name="connsiteY107" fmla="*/ 104775 h 333375"/>
                  <a:gd name="connsiteX108" fmla="*/ 381000 w 476250"/>
                  <a:gd name="connsiteY108" fmla="*/ 123825 h 333375"/>
                  <a:gd name="connsiteX109" fmla="*/ 361950 w 476250"/>
                  <a:gd name="connsiteY109" fmla="*/ 104775 h 333375"/>
                  <a:gd name="connsiteX110" fmla="*/ 381000 w 476250"/>
                  <a:gd name="connsiteY110" fmla="*/ 142875 h 333375"/>
                  <a:gd name="connsiteX111" fmla="*/ 418148 w 476250"/>
                  <a:gd name="connsiteY111" fmla="*/ 171450 h 333375"/>
                  <a:gd name="connsiteX112" fmla="*/ 344805 w 476250"/>
                  <a:gd name="connsiteY112" fmla="*/ 171450 h 333375"/>
                  <a:gd name="connsiteX113" fmla="*/ 381000 w 476250"/>
                  <a:gd name="connsiteY113" fmla="*/ 1428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476250" h="333375">
                    <a:moveTo>
                      <a:pt x="438150" y="0"/>
                    </a:moveTo>
                    <a:lnTo>
                      <a:pt x="323850" y="0"/>
                    </a:lnTo>
                    <a:cubicBezTo>
                      <a:pt x="302895" y="0"/>
                      <a:pt x="285750" y="17145"/>
                      <a:pt x="285750" y="38100"/>
                    </a:cubicBezTo>
                    <a:lnTo>
                      <a:pt x="190500" y="38100"/>
                    </a:lnTo>
                    <a:cubicBezTo>
                      <a:pt x="190500" y="17145"/>
                      <a:pt x="173355" y="0"/>
                      <a:pt x="152400" y="0"/>
                    </a:cubicBezTo>
                    <a:lnTo>
                      <a:pt x="38100" y="0"/>
                    </a:lnTo>
                    <a:cubicBezTo>
                      <a:pt x="17145" y="0"/>
                      <a:pt x="0" y="17145"/>
                      <a:pt x="0" y="38100"/>
                    </a:cubicBezTo>
                    <a:lnTo>
                      <a:pt x="0" y="219075"/>
                    </a:lnTo>
                    <a:cubicBezTo>
                      <a:pt x="0" y="240030"/>
                      <a:pt x="17145" y="257175"/>
                      <a:pt x="38100" y="257175"/>
                    </a:cubicBezTo>
                    <a:lnTo>
                      <a:pt x="62865" y="257175"/>
                    </a:lnTo>
                    <a:lnTo>
                      <a:pt x="98107" y="292418"/>
                    </a:lnTo>
                    <a:cubicBezTo>
                      <a:pt x="100013" y="294323"/>
                      <a:pt x="101918" y="295275"/>
                      <a:pt x="104775" y="295275"/>
                    </a:cubicBezTo>
                    <a:cubicBezTo>
                      <a:pt x="105728" y="295275"/>
                      <a:pt x="107632" y="295275"/>
                      <a:pt x="108585" y="294323"/>
                    </a:cubicBezTo>
                    <a:cubicBezTo>
                      <a:pt x="112395" y="292418"/>
                      <a:pt x="114300" y="289560"/>
                      <a:pt x="114300" y="285750"/>
                    </a:cubicBezTo>
                    <a:lnTo>
                      <a:pt x="114300" y="257175"/>
                    </a:lnTo>
                    <a:lnTo>
                      <a:pt x="142875" y="257175"/>
                    </a:lnTo>
                    <a:cubicBezTo>
                      <a:pt x="142875" y="278130"/>
                      <a:pt x="160020" y="295275"/>
                      <a:pt x="180975" y="295275"/>
                    </a:cubicBezTo>
                    <a:lnTo>
                      <a:pt x="204788" y="295275"/>
                    </a:lnTo>
                    <a:lnTo>
                      <a:pt x="230505" y="329565"/>
                    </a:lnTo>
                    <a:cubicBezTo>
                      <a:pt x="232410" y="332423"/>
                      <a:pt x="235268" y="333375"/>
                      <a:pt x="238125" y="333375"/>
                    </a:cubicBezTo>
                    <a:cubicBezTo>
                      <a:pt x="240983" y="333375"/>
                      <a:pt x="243840" y="332423"/>
                      <a:pt x="245745" y="329565"/>
                    </a:cubicBezTo>
                    <a:lnTo>
                      <a:pt x="271463" y="295275"/>
                    </a:lnTo>
                    <a:lnTo>
                      <a:pt x="295275" y="295275"/>
                    </a:lnTo>
                    <a:cubicBezTo>
                      <a:pt x="316230" y="295275"/>
                      <a:pt x="333375" y="278130"/>
                      <a:pt x="333375" y="257175"/>
                    </a:cubicBezTo>
                    <a:lnTo>
                      <a:pt x="361950" y="257175"/>
                    </a:lnTo>
                    <a:lnTo>
                      <a:pt x="361950" y="285750"/>
                    </a:lnTo>
                    <a:cubicBezTo>
                      <a:pt x="361950" y="289560"/>
                      <a:pt x="363855" y="293370"/>
                      <a:pt x="367665" y="294323"/>
                    </a:cubicBezTo>
                    <a:cubicBezTo>
                      <a:pt x="368618" y="295275"/>
                      <a:pt x="370523" y="295275"/>
                      <a:pt x="371475" y="295275"/>
                    </a:cubicBezTo>
                    <a:cubicBezTo>
                      <a:pt x="374333" y="295275"/>
                      <a:pt x="376238" y="294323"/>
                      <a:pt x="378143" y="292418"/>
                    </a:cubicBezTo>
                    <a:lnTo>
                      <a:pt x="413385" y="257175"/>
                    </a:lnTo>
                    <a:lnTo>
                      <a:pt x="438150" y="257175"/>
                    </a:lnTo>
                    <a:cubicBezTo>
                      <a:pt x="459105" y="257175"/>
                      <a:pt x="476250" y="240030"/>
                      <a:pt x="476250" y="219075"/>
                    </a:cubicBezTo>
                    <a:lnTo>
                      <a:pt x="476250" y="38100"/>
                    </a:lnTo>
                    <a:cubicBezTo>
                      <a:pt x="476250" y="17145"/>
                      <a:pt x="459105" y="0"/>
                      <a:pt x="438150" y="0"/>
                    </a:cubicBezTo>
                    <a:close/>
                    <a:moveTo>
                      <a:pt x="142875" y="76200"/>
                    </a:moveTo>
                    <a:lnTo>
                      <a:pt x="142875" y="149543"/>
                    </a:lnTo>
                    <a:cubicBezTo>
                      <a:pt x="138113" y="141923"/>
                      <a:pt x="130493" y="135255"/>
                      <a:pt x="122873" y="131445"/>
                    </a:cubicBezTo>
                    <a:cubicBezTo>
                      <a:pt x="129540" y="123825"/>
                      <a:pt x="133350" y="115253"/>
                      <a:pt x="133350" y="104775"/>
                    </a:cubicBezTo>
                    <a:cubicBezTo>
                      <a:pt x="133350" y="83820"/>
                      <a:pt x="116205" y="66675"/>
                      <a:pt x="95250" y="66675"/>
                    </a:cubicBezTo>
                    <a:cubicBezTo>
                      <a:pt x="74295" y="66675"/>
                      <a:pt x="57150" y="83820"/>
                      <a:pt x="57150" y="104775"/>
                    </a:cubicBezTo>
                    <a:cubicBezTo>
                      <a:pt x="57150" y="115253"/>
                      <a:pt x="60960" y="123825"/>
                      <a:pt x="67628" y="130493"/>
                    </a:cubicBezTo>
                    <a:cubicBezTo>
                      <a:pt x="49530" y="140018"/>
                      <a:pt x="38100" y="159068"/>
                      <a:pt x="38100" y="180975"/>
                    </a:cubicBezTo>
                    <a:cubicBezTo>
                      <a:pt x="38100" y="186690"/>
                      <a:pt x="41910" y="190500"/>
                      <a:pt x="47625" y="190500"/>
                    </a:cubicBezTo>
                    <a:lnTo>
                      <a:pt x="142875" y="190500"/>
                    </a:lnTo>
                    <a:lnTo>
                      <a:pt x="142875" y="238125"/>
                    </a:lnTo>
                    <a:lnTo>
                      <a:pt x="104775" y="238125"/>
                    </a:lnTo>
                    <a:cubicBezTo>
                      <a:pt x="99060" y="238125"/>
                      <a:pt x="95250" y="241935"/>
                      <a:pt x="95250" y="247650"/>
                    </a:cubicBezTo>
                    <a:lnTo>
                      <a:pt x="95250" y="262890"/>
                    </a:lnTo>
                    <a:lnTo>
                      <a:pt x="73343" y="240983"/>
                    </a:lnTo>
                    <a:cubicBezTo>
                      <a:pt x="71438" y="239078"/>
                      <a:pt x="69533" y="238125"/>
                      <a:pt x="66675" y="238125"/>
                    </a:cubicBezTo>
                    <a:lnTo>
                      <a:pt x="38100" y="238125"/>
                    </a:lnTo>
                    <a:cubicBezTo>
                      <a:pt x="27622" y="238125"/>
                      <a:pt x="19050" y="229553"/>
                      <a:pt x="19050" y="219075"/>
                    </a:cubicBezTo>
                    <a:lnTo>
                      <a:pt x="19050" y="38100"/>
                    </a:lnTo>
                    <a:cubicBezTo>
                      <a:pt x="19050" y="27623"/>
                      <a:pt x="27622" y="19050"/>
                      <a:pt x="38100" y="19050"/>
                    </a:cubicBezTo>
                    <a:lnTo>
                      <a:pt x="152400" y="19050"/>
                    </a:lnTo>
                    <a:cubicBezTo>
                      <a:pt x="162878" y="19050"/>
                      <a:pt x="171450" y="27623"/>
                      <a:pt x="171450" y="38100"/>
                    </a:cubicBezTo>
                    <a:cubicBezTo>
                      <a:pt x="171450" y="38100"/>
                      <a:pt x="171450" y="39053"/>
                      <a:pt x="171450" y="39053"/>
                    </a:cubicBezTo>
                    <a:cubicBezTo>
                      <a:pt x="155258" y="43815"/>
                      <a:pt x="142875" y="58103"/>
                      <a:pt x="142875" y="76200"/>
                    </a:cubicBezTo>
                    <a:close/>
                    <a:moveTo>
                      <a:pt x="76200" y="104775"/>
                    </a:moveTo>
                    <a:cubicBezTo>
                      <a:pt x="76200" y="94298"/>
                      <a:pt x="84773" y="85725"/>
                      <a:pt x="95250" y="85725"/>
                    </a:cubicBezTo>
                    <a:cubicBezTo>
                      <a:pt x="105728" y="85725"/>
                      <a:pt x="114300" y="94298"/>
                      <a:pt x="114300" y="104775"/>
                    </a:cubicBezTo>
                    <a:cubicBezTo>
                      <a:pt x="114300" y="115253"/>
                      <a:pt x="105728" y="123825"/>
                      <a:pt x="95250" y="123825"/>
                    </a:cubicBezTo>
                    <a:cubicBezTo>
                      <a:pt x="84773" y="123825"/>
                      <a:pt x="76200" y="115253"/>
                      <a:pt x="76200" y="104775"/>
                    </a:cubicBezTo>
                    <a:close/>
                    <a:moveTo>
                      <a:pt x="95250" y="142875"/>
                    </a:moveTo>
                    <a:cubicBezTo>
                      <a:pt x="113348" y="142875"/>
                      <a:pt x="127635" y="155258"/>
                      <a:pt x="132398" y="171450"/>
                    </a:cubicBezTo>
                    <a:lnTo>
                      <a:pt x="59055" y="171450"/>
                    </a:lnTo>
                    <a:cubicBezTo>
                      <a:pt x="62865" y="155258"/>
                      <a:pt x="77153" y="142875"/>
                      <a:pt x="95250" y="142875"/>
                    </a:cubicBezTo>
                    <a:close/>
                    <a:moveTo>
                      <a:pt x="314325" y="257175"/>
                    </a:moveTo>
                    <a:cubicBezTo>
                      <a:pt x="314325" y="267653"/>
                      <a:pt x="305753" y="276225"/>
                      <a:pt x="295275" y="276225"/>
                    </a:cubicBezTo>
                    <a:lnTo>
                      <a:pt x="266700" y="276225"/>
                    </a:lnTo>
                    <a:cubicBezTo>
                      <a:pt x="263843" y="276225"/>
                      <a:pt x="260985" y="277178"/>
                      <a:pt x="259080" y="280035"/>
                    </a:cubicBezTo>
                    <a:lnTo>
                      <a:pt x="238125" y="307658"/>
                    </a:lnTo>
                    <a:lnTo>
                      <a:pt x="217170" y="280035"/>
                    </a:lnTo>
                    <a:cubicBezTo>
                      <a:pt x="215265" y="277178"/>
                      <a:pt x="212408" y="276225"/>
                      <a:pt x="209550" y="276225"/>
                    </a:cubicBezTo>
                    <a:lnTo>
                      <a:pt x="180975" y="276225"/>
                    </a:lnTo>
                    <a:cubicBezTo>
                      <a:pt x="170498" y="276225"/>
                      <a:pt x="161925" y="267653"/>
                      <a:pt x="161925" y="257175"/>
                    </a:cubicBezTo>
                    <a:lnTo>
                      <a:pt x="161925" y="76200"/>
                    </a:lnTo>
                    <a:cubicBezTo>
                      <a:pt x="161925" y="65723"/>
                      <a:pt x="170498" y="57150"/>
                      <a:pt x="180975" y="57150"/>
                    </a:cubicBezTo>
                    <a:lnTo>
                      <a:pt x="295275" y="57150"/>
                    </a:lnTo>
                    <a:cubicBezTo>
                      <a:pt x="305753" y="57150"/>
                      <a:pt x="314325" y="65723"/>
                      <a:pt x="314325" y="76200"/>
                    </a:cubicBezTo>
                    <a:lnTo>
                      <a:pt x="314325" y="257175"/>
                    </a:lnTo>
                    <a:close/>
                    <a:moveTo>
                      <a:pt x="457200" y="219075"/>
                    </a:moveTo>
                    <a:cubicBezTo>
                      <a:pt x="457200" y="229553"/>
                      <a:pt x="448628" y="238125"/>
                      <a:pt x="438150" y="238125"/>
                    </a:cubicBezTo>
                    <a:lnTo>
                      <a:pt x="409575" y="238125"/>
                    </a:lnTo>
                    <a:cubicBezTo>
                      <a:pt x="406718" y="238125"/>
                      <a:pt x="404813" y="239078"/>
                      <a:pt x="402908" y="240983"/>
                    </a:cubicBezTo>
                    <a:lnTo>
                      <a:pt x="381000" y="262890"/>
                    </a:lnTo>
                    <a:lnTo>
                      <a:pt x="381000" y="247650"/>
                    </a:lnTo>
                    <a:cubicBezTo>
                      <a:pt x="381000" y="241935"/>
                      <a:pt x="377190" y="238125"/>
                      <a:pt x="371475" y="238125"/>
                    </a:cubicBezTo>
                    <a:lnTo>
                      <a:pt x="333375" y="238125"/>
                    </a:lnTo>
                    <a:lnTo>
                      <a:pt x="333375" y="190500"/>
                    </a:lnTo>
                    <a:lnTo>
                      <a:pt x="428625" y="190500"/>
                    </a:lnTo>
                    <a:cubicBezTo>
                      <a:pt x="434340" y="190500"/>
                      <a:pt x="438150" y="186690"/>
                      <a:pt x="438150" y="180975"/>
                    </a:cubicBezTo>
                    <a:cubicBezTo>
                      <a:pt x="438150" y="159068"/>
                      <a:pt x="425768" y="140970"/>
                      <a:pt x="408623" y="130493"/>
                    </a:cubicBezTo>
                    <a:cubicBezTo>
                      <a:pt x="415290" y="123825"/>
                      <a:pt x="419100" y="115253"/>
                      <a:pt x="419100" y="104775"/>
                    </a:cubicBezTo>
                    <a:cubicBezTo>
                      <a:pt x="419100" y="83820"/>
                      <a:pt x="401955" y="66675"/>
                      <a:pt x="381000" y="66675"/>
                    </a:cubicBezTo>
                    <a:cubicBezTo>
                      <a:pt x="360045" y="66675"/>
                      <a:pt x="342900" y="83820"/>
                      <a:pt x="342900" y="104775"/>
                    </a:cubicBezTo>
                    <a:cubicBezTo>
                      <a:pt x="342900" y="115253"/>
                      <a:pt x="346710" y="123825"/>
                      <a:pt x="353378" y="130493"/>
                    </a:cubicBezTo>
                    <a:cubicBezTo>
                      <a:pt x="345758" y="135255"/>
                      <a:pt x="338138" y="140970"/>
                      <a:pt x="333375" y="148590"/>
                    </a:cubicBezTo>
                    <a:lnTo>
                      <a:pt x="333375" y="76200"/>
                    </a:lnTo>
                    <a:cubicBezTo>
                      <a:pt x="333375" y="58103"/>
                      <a:pt x="320993" y="43815"/>
                      <a:pt x="304800" y="39053"/>
                    </a:cubicBezTo>
                    <a:cubicBezTo>
                      <a:pt x="304800" y="39053"/>
                      <a:pt x="304800" y="38100"/>
                      <a:pt x="304800" y="38100"/>
                    </a:cubicBezTo>
                    <a:cubicBezTo>
                      <a:pt x="304800" y="27623"/>
                      <a:pt x="313373" y="19050"/>
                      <a:pt x="323850" y="19050"/>
                    </a:cubicBezTo>
                    <a:lnTo>
                      <a:pt x="438150" y="19050"/>
                    </a:lnTo>
                    <a:cubicBezTo>
                      <a:pt x="448628" y="19050"/>
                      <a:pt x="457200" y="27623"/>
                      <a:pt x="457200" y="38100"/>
                    </a:cubicBezTo>
                    <a:lnTo>
                      <a:pt x="457200" y="219075"/>
                    </a:lnTo>
                    <a:close/>
                    <a:moveTo>
                      <a:pt x="361950" y="104775"/>
                    </a:moveTo>
                    <a:cubicBezTo>
                      <a:pt x="361950" y="94298"/>
                      <a:pt x="370523" y="85725"/>
                      <a:pt x="381000" y="85725"/>
                    </a:cubicBezTo>
                    <a:cubicBezTo>
                      <a:pt x="391478" y="85725"/>
                      <a:pt x="400050" y="94298"/>
                      <a:pt x="400050" y="104775"/>
                    </a:cubicBezTo>
                    <a:cubicBezTo>
                      <a:pt x="400050" y="115253"/>
                      <a:pt x="391478" y="123825"/>
                      <a:pt x="381000" y="123825"/>
                    </a:cubicBezTo>
                    <a:cubicBezTo>
                      <a:pt x="370523" y="123825"/>
                      <a:pt x="361950" y="115253"/>
                      <a:pt x="361950" y="104775"/>
                    </a:cubicBezTo>
                    <a:close/>
                    <a:moveTo>
                      <a:pt x="381000" y="142875"/>
                    </a:moveTo>
                    <a:cubicBezTo>
                      <a:pt x="399098" y="142875"/>
                      <a:pt x="413385" y="155258"/>
                      <a:pt x="418148" y="171450"/>
                    </a:cubicBezTo>
                    <a:lnTo>
                      <a:pt x="344805" y="171450"/>
                    </a:lnTo>
                    <a:cubicBezTo>
                      <a:pt x="348615" y="155258"/>
                      <a:pt x="362903" y="142875"/>
                      <a:pt x="381000" y="1428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ECC355BE-5519-43B0-BE28-5C7DA5B34329}"/>
                  </a:ext>
                </a:extLst>
              </p:cNvPr>
              <p:cNvSpPr/>
              <p:nvPr/>
            </p:nvSpPr>
            <p:spPr>
              <a:xfrm>
                <a:off x="2743786" y="4841875"/>
                <a:ext cx="114300" cy="123825"/>
              </a:xfrm>
              <a:custGeom>
                <a:avLst/>
                <a:gdLst>
                  <a:gd name="connsiteX0" fmla="*/ 84773 w 114300"/>
                  <a:gd name="connsiteY0" fmla="*/ 63818 h 123825"/>
                  <a:gd name="connsiteX1" fmla="*/ 95250 w 114300"/>
                  <a:gd name="connsiteY1" fmla="*/ 38100 h 123825"/>
                  <a:gd name="connsiteX2" fmla="*/ 57150 w 114300"/>
                  <a:gd name="connsiteY2" fmla="*/ 0 h 123825"/>
                  <a:gd name="connsiteX3" fmla="*/ 19050 w 114300"/>
                  <a:gd name="connsiteY3" fmla="*/ 38100 h 123825"/>
                  <a:gd name="connsiteX4" fmla="*/ 29528 w 114300"/>
                  <a:gd name="connsiteY4" fmla="*/ 63818 h 123825"/>
                  <a:gd name="connsiteX5" fmla="*/ 0 w 114300"/>
                  <a:gd name="connsiteY5" fmla="*/ 114300 h 123825"/>
                  <a:gd name="connsiteX6" fmla="*/ 9525 w 114300"/>
                  <a:gd name="connsiteY6" fmla="*/ 123825 h 123825"/>
                  <a:gd name="connsiteX7" fmla="*/ 104775 w 114300"/>
                  <a:gd name="connsiteY7" fmla="*/ 123825 h 123825"/>
                  <a:gd name="connsiteX8" fmla="*/ 114300 w 114300"/>
                  <a:gd name="connsiteY8" fmla="*/ 114300 h 123825"/>
                  <a:gd name="connsiteX9" fmla="*/ 84773 w 114300"/>
                  <a:gd name="connsiteY9" fmla="*/ 63818 h 123825"/>
                  <a:gd name="connsiteX10" fmla="*/ 38100 w 114300"/>
                  <a:gd name="connsiteY10" fmla="*/ 38100 h 123825"/>
                  <a:gd name="connsiteX11" fmla="*/ 57150 w 114300"/>
                  <a:gd name="connsiteY11" fmla="*/ 19050 h 123825"/>
                  <a:gd name="connsiteX12" fmla="*/ 76200 w 114300"/>
                  <a:gd name="connsiteY12" fmla="*/ 38100 h 123825"/>
                  <a:gd name="connsiteX13" fmla="*/ 57150 w 114300"/>
                  <a:gd name="connsiteY13" fmla="*/ 57150 h 123825"/>
                  <a:gd name="connsiteX14" fmla="*/ 38100 w 114300"/>
                  <a:gd name="connsiteY14" fmla="*/ 38100 h 123825"/>
                  <a:gd name="connsiteX15" fmla="*/ 20003 w 114300"/>
                  <a:gd name="connsiteY15" fmla="*/ 104775 h 123825"/>
                  <a:gd name="connsiteX16" fmla="*/ 57150 w 114300"/>
                  <a:gd name="connsiteY16" fmla="*/ 76200 h 123825"/>
                  <a:gd name="connsiteX17" fmla="*/ 94298 w 114300"/>
                  <a:gd name="connsiteY17" fmla="*/ 104775 h 123825"/>
                  <a:gd name="connsiteX18" fmla="*/ 20003 w 114300"/>
                  <a:gd name="connsiteY18" fmla="*/ 10477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4300" h="123825">
                    <a:moveTo>
                      <a:pt x="84773" y="63818"/>
                    </a:moveTo>
                    <a:cubicBezTo>
                      <a:pt x="91440" y="57150"/>
                      <a:pt x="95250" y="48578"/>
                      <a:pt x="95250" y="38100"/>
                    </a:cubicBezTo>
                    <a:cubicBezTo>
                      <a:pt x="95250" y="17145"/>
                      <a:pt x="78105" y="0"/>
                      <a:pt x="57150" y="0"/>
                    </a:cubicBezTo>
                    <a:cubicBezTo>
                      <a:pt x="36195" y="0"/>
                      <a:pt x="19050" y="17145"/>
                      <a:pt x="19050" y="38100"/>
                    </a:cubicBezTo>
                    <a:cubicBezTo>
                      <a:pt x="19050" y="48578"/>
                      <a:pt x="22860" y="57150"/>
                      <a:pt x="29528" y="63818"/>
                    </a:cubicBezTo>
                    <a:cubicBezTo>
                      <a:pt x="11430" y="73343"/>
                      <a:pt x="0" y="92393"/>
                      <a:pt x="0" y="114300"/>
                    </a:cubicBezTo>
                    <a:cubicBezTo>
                      <a:pt x="0" y="120015"/>
                      <a:pt x="3810" y="123825"/>
                      <a:pt x="9525" y="123825"/>
                    </a:cubicBezTo>
                    <a:lnTo>
                      <a:pt x="104775" y="123825"/>
                    </a:lnTo>
                    <a:cubicBezTo>
                      <a:pt x="110490" y="123825"/>
                      <a:pt x="114300" y="120015"/>
                      <a:pt x="114300" y="114300"/>
                    </a:cubicBezTo>
                    <a:cubicBezTo>
                      <a:pt x="114300" y="92393"/>
                      <a:pt x="101918" y="74295"/>
                      <a:pt x="84773" y="63818"/>
                    </a:cubicBezTo>
                    <a:close/>
                    <a:moveTo>
                      <a:pt x="38100" y="38100"/>
                    </a:moveTo>
                    <a:cubicBezTo>
                      <a:pt x="38100" y="27622"/>
                      <a:pt x="46672" y="19050"/>
                      <a:pt x="57150" y="19050"/>
                    </a:cubicBezTo>
                    <a:cubicBezTo>
                      <a:pt x="67627" y="19050"/>
                      <a:pt x="76200" y="27622"/>
                      <a:pt x="76200" y="38100"/>
                    </a:cubicBezTo>
                    <a:cubicBezTo>
                      <a:pt x="76200" y="48578"/>
                      <a:pt x="67627" y="57150"/>
                      <a:pt x="57150" y="57150"/>
                    </a:cubicBezTo>
                    <a:cubicBezTo>
                      <a:pt x="46672" y="57150"/>
                      <a:pt x="38100" y="48578"/>
                      <a:pt x="38100" y="38100"/>
                    </a:cubicBezTo>
                    <a:close/>
                    <a:moveTo>
                      <a:pt x="20003" y="104775"/>
                    </a:moveTo>
                    <a:cubicBezTo>
                      <a:pt x="23813" y="88582"/>
                      <a:pt x="39053" y="76200"/>
                      <a:pt x="57150" y="76200"/>
                    </a:cubicBezTo>
                    <a:cubicBezTo>
                      <a:pt x="75248" y="76200"/>
                      <a:pt x="89535" y="88582"/>
                      <a:pt x="94298" y="104775"/>
                    </a:cubicBezTo>
                    <a:lnTo>
                      <a:pt x="20003" y="10477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7F136A89-6CD5-431E-B0AC-ED1A21C5AECF}"/>
              </a:ext>
            </a:extLst>
          </p:cNvPr>
          <p:cNvGrpSpPr/>
          <p:nvPr/>
        </p:nvGrpSpPr>
        <p:grpSpPr>
          <a:xfrm>
            <a:off x="7514563" y="3333793"/>
            <a:ext cx="524827" cy="570547"/>
            <a:chOff x="7523272" y="3869261"/>
            <a:chExt cx="524827" cy="570547"/>
          </a:xfrm>
        </p:grpSpPr>
        <p:grpSp>
          <p:nvGrpSpPr>
            <p:cNvPr id="228" name="Graphic 40">
              <a:extLst>
                <a:ext uri="{FF2B5EF4-FFF2-40B4-BE49-F238E27FC236}">
                  <a16:creationId xmlns:a16="http://schemas.microsoft.com/office/drawing/2014/main" id="{8AF79A75-60E0-4EDA-ACF4-87606A55846B}"/>
                </a:ext>
              </a:extLst>
            </p:cNvPr>
            <p:cNvGrpSpPr/>
            <p:nvPr/>
          </p:nvGrpSpPr>
          <p:grpSpPr>
            <a:xfrm>
              <a:off x="7531845" y="3918315"/>
              <a:ext cx="506730" cy="472439"/>
              <a:chOff x="7079171" y="3728402"/>
              <a:chExt cx="506730" cy="472439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16E5757-DF4A-4A3B-BF23-B56070CD1816}"/>
                  </a:ext>
                </a:extLst>
              </p:cNvPr>
              <p:cNvSpPr/>
              <p:nvPr/>
            </p:nvSpPr>
            <p:spPr>
              <a:xfrm>
                <a:off x="7183945" y="3832225"/>
                <a:ext cx="266700" cy="314325"/>
              </a:xfrm>
              <a:custGeom>
                <a:avLst/>
                <a:gdLst>
                  <a:gd name="connsiteX0" fmla="*/ 70485 w 266700"/>
                  <a:gd name="connsiteY0" fmla="*/ 230505 h 314325"/>
                  <a:gd name="connsiteX1" fmla="*/ 70485 w 266700"/>
                  <a:gd name="connsiteY1" fmla="*/ 39053 h 314325"/>
                  <a:gd name="connsiteX2" fmla="*/ 159067 w 266700"/>
                  <a:gd name="connsiteY2" fmla="*/ 0 h 314325"/>
                  <a:gd name="connsiteX3" fmla="*/ 152400 w 266700"/>
                  <a:gd name="connsiteY3" fmla="*/ 0 h 314325"/>
                  <a:gd name="connsiteX4" fmla="*/ 59055 w 266700"/>
                  <a:gd name="connsiteY4" fmla="*/ 27622 h 314325"/>
                  <a:gd name="connsiteX5" fmla="*/ 0 w 266700"/>
                  <a:gd name="connsiteY5" fmla="*/ 152400 h 314325"/>
                  <a:gd name="connsiteX6" fmla="*/ 161925 w 266700"/>
                  <a:gd name="connsiteY6" fmla="*/ 314325 h 314325"/>
                  <a:gd name="connsiteX7" fmla="*/ 266700 w 266700"/>
                  <a:gd name="connsiteY7" fmla="*/ 275273 h 314325"/>
                  <a:gd name="connsiteX8" fmla="*/ 266700 w 266700"/>
                  <a:gd name="connsiteY8" fmla="*/ 257175 h 314325"/>
                  <a:gd name="connsiteX9" fmla="*/ 250508 w 266700"/>
                  <a:gd name="connsiteY9" fmla="*/ 240983 h 314325"/>
                  <a:gd name="connsiteX10" fmla="*/ 70485 w 266700"/>
                  <a:gd name="connsiteY10" fmla="*/ 23050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6700" h="314325">
                    <a:moveTo>
                      <a:pt x="70485" y="230505"/>
                    </a:moveTo>
                    <a:cubicBezTo>
                      <a:pt x="18097" y="178118"/>
                      <a:pt x="18097" y="92393"/>
                      <a:pt x="70485" y="39053"/>
                    </a:cubicBezTo>
                    <a:cubicBezTo>
                      <a:pt x="95250" y="14288"/>
                      <a:pt x="126683" y="1905"/>
                      <a:pt x="159067" y="0"/>
                    </a:cubicBezTo>
                    <a:cubicBezTo>
                      <a:pt x="157163" y="0"/>
                      <a:pt x="154305" y="0"/>
                      <a:pt x="152400" y="0"/>
                    </a:cubicBezTo>
                    <a:cubicBezTo>
                      <a:pt x="118110" y="0"/>
                      <a:pt x="85725" y="10478"/>
                      <a:pt x="59055" y="27622"/>
                    </a:cubicBezTo>
                    <a:cubicBezTo>
                      <a:pt x="22860" y="57150"/>
                      <a:pt x="0" y="101918"/>
                      <a:pt x="0" y="152400"/>
                    </a:cubicBezTo>
                    <a:cubicBezTo>
                      <a:pt x="0" y="241935"/>
                      <a:pt x="72390" y="314325"/>
                      <a:pt x="161925" y="314325"/>
                    </a:cubicBezTo>
                    <a:cubicBezTo>
                      <a:pt x="201930" y="314325"/>
                      <a:pt x="238125" y="300038"/>
                      <a:pt x="266700" y="275273"/>
                    </a:cubicBezTo>
                    <a:lnTo>
                      <a:pt x="266700" y="257175"/>
                    </a:lnTo>
                    <a:lnTo>
                      <a:pt x="250508" y="240983"/>
                    </a:lnTo>
                    <a:cubicBezTo>
                      <a:pt x="197167" y="282893"/>
                      <a:pt x="120015" y="280035"/>
                      <a:pt x="70485" y="2305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860824A5-1E5D-4CA0-A907-9AB54DF0EA96}"/>
                  </a:ext>
                </a:extLst>
              </p:cNvPr>
              <p:cNvSpPr/>
              <p:nvPr/>
            </p:nvSpPr>
            <p:spPr>
              <a:xfrm>
                <a:off x="7467791" y="4082732"/>
                <a:ext cx="118110" cy="118109"/>
              </a:xfrm>
              <a:custGeom>
                <a:avLst/>
                <a:gdLst>
                  <a:gd name="connsiteX0" fmla="*/ 109538 w 118110"/>
                  <a:gd name="connsiteY0" fmla="*/ 109537 h 118109"/>
                  <a:gd name="connsiteX1" fmla="*/ 109538 w 118110"/>
                  <a:gd name="connsiteY1" fmla="*/ 109537 h 118109"/>
                  <a:gd name="connsiteX2" fmla="*/ 69532 w 118110"/>
                  <a:gd name="connsiteY2" fmla="*/ 109537 h 118109"/>
                  <a:gd name="connsiteX3" fmla="*/ 8572 w 118110"/>
                  <a:gd name="connsiteY3" fmla="*/ 48578 h 118109"/>
                  <a:gd name="connsiteX4" fmla="*/ 8572 w 118110"/>
                  <a:gd name="connsiteY4" fmla="*/ 8573 h 118109"/>
                  <a:gd name="connsiteX5" fmla="*/ 8572 w 118110"/>
                  <a:gd name="connsiteY5" fmla="*/ 8573 h 118109"/>
                  <a:gd name="connsiteX6" fmla="*/ 48577 w 118110"/>
                  <a:gd name="connsiteY6" fmla="*/ 8573 h 118109"/>
                  <a:gd name="connsiteX7" fmla="*/ 109538 w 118110"/>
                  <a:gd name="connsiteY7" fmla="*/ 69532 h 118109"/>
                  <a:gd name="connsiteX8" fmla="*/ 109538 w 118110"/>
                  <a:gd name="connsiteY8" fmla="*/ 109537 h 1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8110" h="118109">
                    <a:moveTo>
                      <a:pt x="109538" y="109537"/>
                    </a:moveTo>
                    <a:lnTo>
                      <a:pt x="109538" y="109537"/>
                    </a:lnTo>
                    <a:cubicBezTo>
                      <a:pt x="98107" y="120968"/>
                      <a:pt x="80010" y="120968"/>
                      <a:pt x="69532" y="109537"/>
                    </a:cubicBezTo>
                    <a:lnTo>
                      <a:pt x="8572" y="48578"/>
                    </a:lnTo>
                    <a:cubicBezTo>
                      <a:pt x="-2857" y="37148"/>
                      <a:pt x="-2857" y="19050"/>
                      <a:pt x="8572" y="8573"/>
                    </a:cubicBezTo>
                    <a:lnTo>
                      <a:pt x="8572" y="8573"/>
                    </a:lnTo>
                    <a:cubicBezTo>
                      <a:pt x="20002" y="-2858"/>
                      <a:pt x="38100" y="-2858"/>
                      <a:pt x="48577" y="8573"/>
                    </a:cubicBezTo>
                    <a:lnTo>
                      <a:pt x="109538" y="69532"/>
                    </a:lnTo>
                    <a:cubicBezTo>
                      <a:pt x="120968" y="80010"/>
                      <a:pt x="120968" y="98107"/>
                      <a:pt x="109538" y="1095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593D9C5-A32F-4476-B722-A289CB307892}"/>
                  </a:ext>
                </a:extLst>
              </p:cNvPr>
              <p:cNvSpPr/>
              <p:nvPr/>
            </p:nvSpPr>
            <p:spPr>
              <a:xfrm>
                <a:off x="7079171" y="3728402"/>
                <a:ext cx="152399" cy="75247"/>
              </a:xfrm>
              <a:custGeom>
                <a:avLst/>
                <a:gdLst>
                  <a:gd name="connsiteX0" fmla="*/ 141922 w 152399"/>
                  <a:gd name="connsiteY0" fmla="*/ 0 h 75247"/>
                  <a:gd name="connsiteX1" fmla="*/ 124778 w 152399"/>
                  <a:gd name="connsiteY1" fmla="*/ 20002 h 75247"/>
                  <a:gd name="connsiteX2" fmla="*/ 0 w 152399"/>
                  <a:gd name="connsiteY2" fmla="*/ 75248 h 75247"/>
                  <a:gd name="connsiteX3" fmla="*/ 123825 w 152399"/>
                  <a:gd name="connsiteY3" fmla="*/ 63817 h 75247"/>
                  <a:gd name="connsiteX4" fmla="*/ 152400 w 152399"/>
                  <a:gd name="connsiteY4" fmla="*/ 34290 h 75247"/>
                  <a:gd name="connsiteX5" fmla="*/ 141922 w 152399"/>
                  <a:gd name="connsiteY5" fmla="*/ 0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399" h="75247">
                    <a:moveTo>
                      <a:pt x="141922" y="0"/>
                    </a:moveTo>
                    <a:cubicBezTo>
                      <a:pt x="140018" y="8572"/>
                      <a:pt x="133350" y="16192"/>
                      <a:pt x="124778" y="20002"/>
                    </a:cubicBezTo>
                    <a:lnTo>
                      <a:pt x="0" y="75248"/>
                    </a:lnTo>
                    <a:lnTo>
                      <a:pt x="123825" y="63817"/>
                    </a:lnTo>
                    <a:cubicBezTo>
                      <a:pt x="140018" y="63817"/>
                      <a:pt x="152400" y="49530"/>
                      <a:pt x="152400" y="34290"/>
                    </a:cubicBezTo>
                    <a:lnTo>
                      <a:pt x="141922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9" name="Graphic 40">
              <a:extLst>
                <a:ext uri="{FF2B5EF4-FFF2-40B4-BE49-F238E27FC236}">
                  <a16:creationId xmlns:a16="http://schemas.microsoft.com/office/drawing/2014/main" id="{E049D0FD-642A-4E6C-A812-BF9B6E7FDAC1}"/>
                </a:ext>
              </a:extLst>
            </p:cNvPr>
            <p:cNvGrpSpPr/>
            <p:nvPr/>
          </p:nvGrpSpPr>
          <p:grpSpPr>
            <a:xfrm>
              <a:off x="7523272" y="3869261"/>
              <a:ext cx="524827" cy="570547"/>
              <a:chOff x="7070598" y="3651250"/>
              <a:chExt cx="524827" cy="570547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A31AA6C-C688-4269-B416-33861DC465ED}"/>
                  </a:ext>
                </a:extLst>
              </p:cNvPr>
              <p:cNvSpPr/>
              <p:nvPr/>
            </p:nvSpPr>
            <p:spPr>
              <a:xfrm>
                <a:off x="7070598" y="3651250"/>
                <a:ext cx="524827" cy="570547"/>
              </a:xfrm>
              <a:custGeom>
                <a:avLst/>
                <a:gdLst>
                  <a:gd name="connsiteX0" fmla="*/ 513398 w 524827"/>
                  <a:gd name="connsiteY0" fmla="*/ 493395 h 570547"/>
                  <a:gd name="connsiteX1" fmla="*/ 452438 w 524827"/>
                  <a:gd name="connsiteY1" fmla="*/ 432435 h 570547"/>
                  <a:gd name="connsiteX2" fmla="*/ 424815 w 524827"/>
                  <a:gd name="connsiteY2" fmla="*/ 421005 h 570547"/>
                  <a:gd name="connsiteX3" fmla="*/ 424815 w 524827"/>
                  <a:gd name="connsiteY3" fmla="*/ 421005 h 570547"/>
                  <a:gd name="connsiteX4" fmla="*/ 399098 w 524827"/>
                  <a:gd name="connsiteY4" fmla="*/ 395288 h 570547"/>
                  <a:gd name="connsiteX5" fmla="*/ 388620 w 524827"/>
                  <a:gd name="connsiteY5" fmla="*/ 220980 h 570547"/>
                  <a:gd name="connsiteX6" fmla="*/ 389573 w 524827"/>
                  <a:gd name="connsiteY6" fmla="*/ 217170 h 570547"/>
                  <a:gd name="connsiteX7" fmla="*/ 389573 w 524827"/>
                  <a:gd name="connsiteY7" fmla="*/ 38100 h 570547"/>
                  <a:gd name="connsiteX8" fmla="*/ 351473 w 524827"/>
                  <a:gd name="connsiteY8" fmla="*/ 0 h 570547"/>
                  <a:gd name="connsiteX9" fmla="*/ 132398 w 524827"/>
                  <a:gd name="connsiteY9" fmla="*/ 0 h 570547"/>
                  <a:gd name="connsiteX10" fmla="*/ 125730 w 524827"/>
                  <a:gd name="connsiteY10" fmla="*/ 2857 h 570547"/>
                  <a:gd name="connsiteX11" fmla="*/ 1905 w 524827"/>
                  <a:gd name="connsiteY11" fmla="*/ 136208 h 570547"/>
                  <a:gd name="connsiteX12" fmla="*/ 952 w 524827"/>
                  <a:gd name="connsiteY12" fmla="*/ 137160 h 570547"/>
                  <a:gd name="connsiteX13" fmla="*/ 0 w 524827"/>
                  <a:gd name="connsiteY13" fmla="*/ 138113 h 570547"/>
                  <a:gd name="connsiteX14" fmla="*/ 0 w 524827"/>
                  <a:gd name="connsiteY14" fmla="*/ 140018 h 570547"/>
                  <a:gd name="connsiteX15" fmla="*/ 0 w 524827"/>
                  <a:gd name="connsiteY15" fmla="*/ 141923 h 570547"/>
                  <a:gd name="connsiteX16" fmla="*/ 0 w 524827"/>
                  <a:gd name="connsiteY16" fmla="*/ 141923 h 570547"/>
                  <a:gd name="connsiteX17" fmla="*/ 0 w 524827"/>
                  <a:gd name="connsiteY17" fmla="*/ 532448 h 570547"/>
                  <a:gd name="connsiteX18" fmla="*/ 38100 w 524827"/>
                  <a:gd name="connsiteY18" fmla="*/ 570548 h 570547"/>
                  <a:gd name="connsiteX19" fmla="*/ 351473 w 524827"/>
                  <a:gd name="connsiteY19" fmla="*/ 570548 h 570547"/>
                  <a:gd name="connsiteX20" fmla="*/ 389573 w 524827"/>
                  <a:gd name="connsiteY20" fmla="*/ 532448 h 570547"/>
                  <a:gd name="connsiteX21" fmla="*/ 389573 w 524827"/>
                  <a:gd name="connsiteY21" fmla="*/ 469583 h 570547"/>
                  <a:gd name="connsiteX22" fmla="*/ 399098 w 524827"/>
                  <a:gd name="connsiteY22" fmla="*/ 485775 h 570547"/>
                  <a:gd name="connsiteX23" fmla="*/ 460058 w 524827"/>
                  <a:gd name="connsiteY23" fmla="*/ 546735 h 570547"/>
                  <a:gd name="connsiteX24" fmla="*/ 486728 w 524827"/>
                  <a:gd name="connsiteY24" fmla="*/ 558165 h 570547"/>
                  <a:gd name="connsiteX25" fmla="*/ 513398 w 524827"/>
                  <a:gd name="connsiteY25" fmla="*/ 546735 h 570547"/>
                  <a:gd name="connsiteX26" fmla="*/ 513398 w 524827"/>
                  <a:gd name="connsiteY26" fmla="*/ 493395 h 570547"/>
                  <a:gd name="connsiteX27" fmla="*/ 404813 w 524827"/>
                  <a:gd name="connsiteY27" fmla="*/ 428625 h 570547"/>
                  <a:gd name="connsiteX28" fmla="*/ 399098 w 524827"/>
                  <a:gd name="connsiteY28" fmla="*/ 433388 h 570547"/>
                  <a:gd name="connsiteX29" fmla="*/ 394335 w 524827"/>
                  <a:gd name="connsiteY29" fmla="*/ 439103 h 570547"/>
                  <a:gd name="connsiteX30" fmla="*/ 386715 w 524827"/>
                  <a:gd name="connsiteY30" fmla="*/ 431483 h 570547"/>
                  <a:gd name="connsiteX31" fmla="*/ 386715 w 524827"/>
                  <a:gd name="connsiteY31" fmla="*/ 431483 h 570547"/>
                  <a:gd name="connsiteX32" fmla="*/ 377190 w 524827"/>
                  <a:gd name="connsiteY32" fmla="*/ 421958 h 570547"/>
                  <a:gd name="connsiteX33" fmla="*/ 381000 w 524827"/>
                  <a:gd name="connsiteY33" fmla="*/ 418148 h 570547"/>
                  <a:gd name="connsiteX34" fmla="*/ 387668 w 524827"/>
                  <a:gd name="connsiteY34" fmla="*/ 411480 h 570547"/>
                  <a:gd name="connsiteX35" fmla="*/ 404813 w 524827"/>
                  <a:gd name="connsiteY35" fmla="*/ 428625 h 570547"/>
                  <a:gd name="connsiteX36" fmla="*/ 367665 w 524827"/>
                  <a:gd name="connsiteY36" fmla="*/ 404813 h 570547"/>
                  <a:gd name="connsiteX37" fmla="*/ 279083 w 524827"/>
                  <a:gd name="connsiteY37" fmla="*/ 441960 h 570547"/>
                  <a:gd name="connsiteX38" fmla="*/ 190500 w 524827"/>
                  <a:gd name="connsiteY38" fmla="*/ 404813 h 570547"/>
                  <a:gd name="connsiteX39" fmla="*/ 190500 w 524827"/>
                  <a:gd name="connsiteY39" fmla="*/ 226695 h 570547"/>
                  <a:gd name="connsiteX40" fmla="*/ 279083 w 524827"/>
                  <a:gd name="connsiteY40" fmla="*/ 189548 h 570547"/>
                  <a:gd name="connsiteX41" fmla="*/ 367665 w 524827"/>
                  <a:gd name="connsiteY41" fmla="*/ 226695 h 570547"/>
                  <a:gd name="connsiteX42" fmla="*/ 367665 w 524827"/>
                  <a:gd name="connsiteY42" fmla="*/ 226695 h 570547"/>
                  <a:gd name="connsiteX43" fmla="*/ 367665 w 524827"/>
                  <a:gd name="connsiteY43" fmla="*/ 404813 h 570547"/>
                  <a:gd name="connsiteX44" fmla="*/ 126682 w 524827"/>
                  <a:gd name="connsiteY44" fmla="*/ 29528 h 570547"/>
                  <a:gd name="connsiteX45" fmla="*/ 140970 w 524827"/>
                  <a:gd name="connsiteY45" fmla="*/ 62865 h 570547"/>
                  <a:gd name="connsiteX46" fmla="*/ 140970 w 524827"/>
                  <a:gd name="connsiteY46" fmla="*/ 78105 h 570547"/>
                  <a:gd name="connsiteX47" fmla="*/ 130493 w 524827"/>
                  <a:gd name="connsiteY47" fmla="*/ 88583 h 570547"/>
                  <a:gd name="connsiteX48" fmla="*/ 42863 w 524827"/>
                  <a:gd name="connsiteY48" fmla="*/ 120015 h 570547"/>
                  <a:gd name="connsiteX49" fmla="*/ 126682 w 524827"/>
                  <a:gd name="connsiteY49" fmla="*/ 29528 h 570547"/>
                  <a:gd name="connsiteX50" fmla="*/ 351473 w 524827"/>
                  <a:gd name="connsiteY50" fmla="*/ 552450 h 570547"/>
                  <a:gd name="connsiteX51" fmla="*/ 37147 w 524827"/>
                  <a:gd name="connsiteY51" fmla="*/ 552450 h 570547"/>
                  <a:gd name="connsiteX52" fmla="*/ 18098 w 524827"/>
                  <a:gd name="connsiteY52" fmla="*/ 533400 h 570547"/>
                  <a:gd name="connsiteX53" fmla="*/ 18098 w 524827"/>
                  <a:gd name="connsiteY53" fmla="*/ 149543 h 570547"/>
                  <a:gd name="connsiteX54" fmla="*/ 137160 w 524827"/>
                  <a:gd name="connsiteY54" fmla="*/ 106680 h 570547"/>
                  <a:gd name="connsiteX55" fmla="*/ 158115 w 524827"/>
                  <a:gd name="connsiteY55" fmla="*/ 85725 h 570547"/>
                  <a:gd name="connsiteX56" fmla="*/ 158115 w 524827"/>
                  <a:gd name="connsiteY56" fmla="*/ 56198 h 570547"/>
                  <a:gd name="connsiteX57" fmla="*/ 142875 w 524827"/>
                  <a:gd name="connsiteY57" fmla="*/ 19050 h 570547"/>
                  <a:gd name="connsiteX58" fmla="*/ 351473 w 524827"/>
                  <a:gd name="connsiteY58" fmla="*/ 19050 h 570547"/>
                  <a:gd name="connsiteX59" fmla="*/ 370523 w 524827"/>
                  <a:gd name="connsiteY59" fmla="*/ 38100 h 570547"/>
                  <a:gd name="connsiteX60" fmla="*/ 370523 w 524827"/>
                  <a:gd name="connsiteY60" fmla="*/ 203835 h 570547"/>
                  <a:gd name="connsiteX61" fmla="*/ 279083 w 524827"/>
                  <a:gd name="connsiteY61" fmla="*/ 171450 h 570547"/>
                  <a:gd name="connsiteX62" fmla="*/ 177165 w 524827"/>
                  <a:gd name="connsiteY62" fmla="*/ 214313 h 570547"/>
                  <a:gd name="connsiteX63" fmla="*/ 177165 w 524827"/>
                  <a:gd name="connsiteY63" fmla="*/ 419100 h 570547"/>
                  <a:gd name="connsiteX64" fmla="*/ 279083 w 524827"/>
                  <a:gd name="connsiteY64" fmla="*/ 461963 h 570547"/>
                  <a:gd name="connsiteX65" fmla="*/ 362903 w 524827"/>
                  <a:gd name="connsiteY65" fmla="*/ 435293 h 570547"/>
                  <a:gd name="connsiteX66" fmla="*/ 363855 w 524827"/>
                  <a:gd name="connsiteY66" fmla="*/ 436245 h 570547"/>
                  <a:gd name="connsiteX67" fmla="*/ 370523 w 524827"/>
                  <a:gd name="connsiteY67" fmla="*/ 442913 h 570547"/>
                  <a:gd name="connsiteX68" fmla="*/ 370523 w 524827"/>
                  <a:gd name="connsiteY68" fmla="*/ 533400 h 570547"/>
                  <a:gd name="connsiteX69" fmla="*/ 351473 w 524827"/>
                  <a:gd name="connsiteY69" fmla="*/ 552450 h 570547"/>
                  <a:gd name="connsiteX70" fmla="*/ 500063 w 524827"/>
                  <a:gd name="connsiteY70" fmla="*/ 534353 h 570547"/>
                  <a:gd name="connsiteX71" fmla="*/ 473393 w 524827"/>
                  <a:gd name="connsiteY71" fmla="*/ 534353 h 570547"/>
                  <a:gd name="connsiteX72" fmla="*/ 412433 w 524827"/>
                  <a:gd name="connsiteY72" fmla="*/ 473393 h 570547"/>
                  <a:gd name="connsiteX73" fmla="*/ 412433 w 524827"/>
                  <a:gd name="connsiteY73" fmla="*/ 446723 h 570547"/>
                  <a:gd name="connsiteX74" fmla="*/ 425768 w 524827"/>
                  <a:gd name="connsiteY74" fmla="*/ 441008 h 570547"/>
                  <a:gd name="connsiteX75" fmla="*/ 439103 w 524827"/>
                  <a:gd name="connsiteY75" fmla="*/ 446723 h 570547"/>
                  <a:gd name="connsiteX76" fmla="*/ 500063 w 524827"/>
                  <a:gd name="connsiteY76" fmla="*/ 507683 h 570547"/>
                  <a:gd name="connsiteX77" fmla="*/ 500063 w 524827"/>
                  <a:gd name="connsiteY77" fmla="*/ 534353 h 57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24827" h="570547">
                    <a:moveTo>
                      <a:pt x="513398" y="493395"/>
                    </a:moveTo>
                    <a:lnTo>
                      <a:pt x="452438" y="432435"/>
                    </a:lnTo>
                    <a:cubicBezTo>
                      <a:pt x="444818" y="424815"/>
                      <a:pt x="434340" y="421005"/>
                      <a:pt x="424815" y="421005"/>
                    </a:cubicBezTo>
                    <a:cubicBezTo>
                      <a:pt x="424815" y="421005"/>
                      <a:pt x="424815" y="421005"/>
                      <a:pt x="424815" y="421005"/>
                    </a:cubicBezTo>
                    <a:lnTo>
                      <a:pt x="399098" y="395288"/>
                    </a:lnTo>
                    <a:cubicBezTo>
                      <a:pt x="434340" y="341948"/>
                      <a:pt x="430530" y="270510"/>
                      <a:pt x="388620" y="220980"/>
                    </a:cubicBezTo>
                    <a:cubicBezTo>
                      <a:pt x="388620" y="220028"/>
                      <a:pt x="389573" y="219075"/>
                      <a:pt x="389573" y="217170"/>
                    </a:cubicBezTo>
                    <a:lnTo>
                      <a:pt x="389573" y="38100"/>
                    </a:lnTo>
                    <a:cubicBezTo>
                      <a:pt x="389573" y="17145"/>
                      <a:pt x="372428" y="0"/>
                      <a:pt x="351473" y="0"/>
                    </a:cubicBezTo>
                    <a:lnTo>
                      <a:pt x="132398" y="0"/>
                    </a:lnTo>
                    <a:cubicBezTo>
                      <a:pt x="129540" y="0"/>
                      <a:pt x="127635" y="952"/>
                      <a:pt x="125730" y="2857"/>
                    </a:cubicBezTo>
                    <a:lnTo>
                      <a:pt x="1905" y="136208"/>
                    </a:lnTo>
                    <a:cubicBezTo>
                      <a:pt x="1905" y="136208"/>
                      <a:pt x="952" y="137160"/>
                      <a:pt x="952" y="137160"/>
                    </a:cubicBezTo>
                    <a:cubicBezTo>
                      <a:pt x="952" y="137160"/>
                      <a:pt x="0" y="138113"/>
                      <a:pt x="0" y="138113"/>
                    </a:cubicBezTo>
                    <a:cubicBezTo>
                      <a:pt x="0" y="139065"/>
                      <a:pt x="0" y="139065"/>
                      <a:pt x="0" y="140018"/>
                    </a:cubicBezTo>
                    <a:cubicBezTo>
                      <a:pt x="0" y="140970"/>
                      <a:pt x="0" y="140970"/>
                      <a:pt x="0" y="141923"/>
                    </a:cubicBezTo>
                    <a:cubicBezTo>
                      <a:pt x="0" y="141923"/>
                      <a:pt x="0" y="141923"/>
                      <a:pt x="0" y="141923"/>
                    </a:cubicBezTo>
                    <a:lnTo>
                      <a:pt x="0" y="532448"/>
                    </a:lnTo>
                    <a:cubicBezTo>
                      <a:pt x="0" y="553403"/>
                      <a:pt x="17145" y="570548"/>
                      <a:pt x="38100" y="570548"/>
                    </a:cubicBezTo>
                    <a:lnTo>
                      <a:pt x="351473" y="570548"/>
                    </a:lnTo>
                    <a:cubicBezTo>
                      <a:pt x="372428" y="570548"/>
                      <a:pt x="389573" y="553403"/>
                      <a:pt x="389573" y="532448"/>
                    </a:cubicBezTo>
                    <a:lnTo>
                      <a:pt x="389573" y="469583"/>
                    </a:lnTo>
                    <a:cubicBezTo>
                      <a:pt x="391478" y="475298"/>
                      <a:pt x="394335" y="481013"/>
                      <a:pt x="399098" y="485775"/>
                    </a:cubicBezTo>
                    <a:lnTo>
                      <a:pt x="460058" y="546735"/>
                    </a:lnTo>
                    <a:cubicBezTo>
                      <a:pt x="467678" y="554355"/>
                      <a:pt x="477203" y="558165"/>
                      <a:pt x="486728" y="558165"/>
                    </a:cubicBezTo>
                    <a:cubicBezTo>
                      <a:pt x="496253" y="558165"/>
                      <a:pt x="505778" y="554355"/>
                      <a:pt x="513398" y="546735"/>
                    </a:cubicBezTo>
                    <a:cubicBezTo>
                      <a:pt x="528638" y="532448"/>
                      <a:pt x="528638" y="508635"/>
                      <a:pt x="513398" y="493395"/>
                    </a:cubicBezTo>
                    <a:close/>
                    <a:moveTo>
                      <a:pt x="404813" y="428625"/>
                    </a:moveTo>
                    <a:cubicBezTo>
                      <a:pt x="402908" y="429578"/>
                      <a:pt x="401003" y="431483"/>
                      <a:pt x="399098" y="433388"/>
                    </a:cubicBezTo>
                    <a:cubicBezTo>
                      <a:pt x="397193" y="435293"/>
                      <a:pt x="396240" y="437198"/>
                      <a:pt x="394335" y="439103"/>
                    </a:cubicBezTo>
                    <a:lnTo>
                      <a:pt x="386715" y="431483"/>
                    </a:lnTo>
                    <a:cubicBezTo>
                      <a:pt x="386715" y="431483"/>
                      <a:pt x="386715" y="431483"/>
                      <a:pt x="386715" y="431483"/>
                    </a:cubicBezTo>
                    <a:lnTo>
                      <a:pt x="377190" y="421958"/>
                    </a:lnTo>
                    <a:cubicBezTo>
                      <a:pt x="378143" y="421005"/>
                      <a:pt x="380048" y="420053"/>
                      <a:pt x="381000" y="418148"/>
                    </a:cubicBezTo>
                    <a:cubicBezTo>
                      <a:pt x="382905" y="416243"/>
                      <a:pt x="385763" y="413385"/>
                      <a:pt x="387668" y="411480"/>
                    </a:cubicBezTo>
                    <a:lnTo>
                      <a:pt x="404813" y="428625"/>
                    </a:lnTo>
                    <a:close/>
                    <a:moveTo>
                      <a:pt x="367665" y="404813"/>
                    </a:moveTo>
                    <a:cubicBezTo>
                      <a:pt x="343853" y="428625"/>
                      <a:pt x="312420" y="441960"/>
                      <a:pt x="279083" y="441960"/>
                    </a:cubicBezTo>
                    <a:cubicBezTo>
                      <a:pt x="245745" y="441960"/>
                      <a:pt x="214313" y="428625"/>
                      <a:pt x="190500" y="404813"/>
                    </a:cubicBezTo>
                    <a:cubicBezTo>
                      <a:pt x="141923" y="356235"/>
                      <a:pt x="141923" y="276225"/>
                      <a:pt x="190500" y="226695"/>
                    </a:cubicBezTo>
                    <a:cubicBezTo>
                      <a:pt x="214313" y="202883"/>
                      <a:pt x="245745" y="189548"/>
                      <a:pt x="279083" y="189548"/>
                    </a:cubicBezTo>
                    <a:cubicBezTo>
                      <a:pt x="312420" y="189548"/>
                      <a:pt x="343853" y="202883"/>
                      <a:pt x="367665" y="226695"/>
                    </a:cubicBezTo>
                    <a:lnTo>
                      <a:pt x="367665" y="226695"/>
                    </a:lnTo>
                    <a:cubicBezTo>
                      <a:pt x="416243" y="276225"/>
                      <a:pt x="416243" y="356235"/>
                      <a:pt x="367665" y="404813"/>
                    </a:cubicBezTo>
                    <a:close/>
                    <a:moveTo>
                      <a:pt x="126682" y="29528"/>
                    </a:moveTo>
                    <a:lnTo>
                      <a:pt x="140970" y="62865"/>
                    </a:lnTo>
                    <a:cubicBezTo>
                      <a:pt x="142875" y="67628"/>
                      <a:pt x="142875" y="73343"/>
                      <a:pt x="140970" y="78105"/>
                    </a:cubicBezTo>
                    <a:cubicBezTo>
                      <a:pt x="139065" y="82868"/>
                      <a:pt x="135255" y="86678"/>
                      <a:pt x="130493" y="88583"/>
                    </a:cubicBezTo>
                    <a:lnTo>
                      <a:pt x="42863" y="120015"/>
                    </a:lnTo>
                    <a:lnTo>
                      <a:pt x="126682" y="29528"/>
                    </a:lnTo>
                    <a:close/>
                    <a:moveTo>
                      <a:pt x="351473" y="552450"/>
                    </a:moveTo>
                    <a:lnTo>
                      <a:pt x="37147" y="552450"/>
                    </a:lnTo>
                    <a:cubicBezTo>
                      <a:pt x="26670" y="552450"/>
                      <a:pt x="18098" y="543878"/>
                      <a:pt x="18098" y="533400"/>
                    </a:cubicBezTo>
                    <a:lnTo>
                      <a:pt x="18098" y="149543"/>
                    </a:lnTo>
                    <a:lnTo>
                      <a:pt x="137160" y="106680"/>
                    </a:lnTo>
                    <a:cubicBezTo>
                      <a:pt x="146685" y="102870"/>
                      <a:pt x="154305" y="95250"/>
                      <a:pt x="158115" y="85725"/>
                    </a:cubicBezTo>
                    <a:cubicBezTo>
                      <a:pt x="161925" y="76200"/>
                      <a:pt x="161925" y="65723"/>
                      <a:pt x="158115" y="56198"/>
                    </a:cubicBezTo>
                    <a:lnTo>
                      <a:pt x="142875" y="19050"/>
                    </a:lnTo>
                    <a:lnTo>
                      <a:pt x="351473" y="19050"/>
                    </a:lnTo>
                    <a:cubicBezTo>
                      <a:pt x="361950" y="19050"/>
                      <a:pt x="370523" y="27623"/>
                      <a:pt x="370523" y="38100"/>
                    </a:cubicBezTo>
                    <a:lnTo>
                      <a:pt x="370523" y="203835"/>
                    </a:lnTo>
                    <a:cubicBezTo>
                      <a:pt x="344805" y="182880"/>
                      <a:pt x="312420" y="171450"/>
                      <a:pt x="279083" y="171450"/>
                    </a:cubicBezTo>
                    <a:cubicBezTo>
                      <a:pt x="240983" y="171450"/>
                      <a:pt x="203835" y="186690"/>
                      <a:pt x="177165" y="214313"/>
                    </a:cubicBezTo>
                    <a:cubicBezTo>
                      <a:pt x="120968" y="270510"/>
                      <a:pt x="120968" y="362903"/>
                      <a:pt x="177165" y="419100"/>
                    </a:cubicBezTo>
                    <a:cubicBezTo>
                      <a:pt x="204788" y="446723"/>
                      <a:pt x="240983" y="461963"/>
                      <a:pt x="279083" y="461963"/>
                    </a:cubicBezTo>
                    <a:cubicBezTo>
                      <a:pt x="309563" y="461963"/>
                      <a:pt x="338138" y="452438"/>
                      <a:pt x="362903" y="435293"/>
                    </a:cubicBezTo>
                    <a:cubicBezTo>
                      <a:pt x="362903" y="435293"/>
                      <a:pt x="363855" y="436245"/>
                      <a:pt x="363855" y="436245"/>
                    </a:cubicBezTo>
                    <a:lnTo>
                      <a:pt x="370523" y="442913"/>
                    </a:lnTo>
                    <a:lnTo>
                      <a:pt x="370523" y="533400"/>
                    </a:lnTo>
                    <a:cubicBezTo>
                      <a:pt x="370523" y="543878"/>
                      <a:pt x="361950" y="552450"/>
                      <a:pt x="351473" y="552450"/>
                    </a:cubicBezTo>
                    <a:close/>
                    <a:moveTo>
                      <a:pt x="500063" y="534353"/>
                    </a:moveTo>
                    <a:cubicBezTo>
                      <a:pt x="492443" y="541973"/>
                      <a:pt x="480060" y="541973"/>
                      <a:pt x="473393" y="534353"/>
                    </a:cubicBezTo>
                    <a:lnTo>
                      <a:pt x="412433" y="473393"/>
                    </a:lnTo>
                    <a:cubicBezTo>
                      <a:pt x="404813" y="465773"/>
                      <a:pt x="404813" y="454343"/>
                      <a:pt x="412433" y="446723"/>
                    </a:cubicBezTo>
                    <a:cubicBezTo>
                      <a:pt x="416243" y="442913"/>
                      <a:pt x="421005" y="441008"/>
                      <a:pt x="425768" y="441008"/>
                    </a:cubicBezTo>
                    <a:cubicBezTo>
                      <a:pt x="430530" y="441008"/>
                      <a:pt x="435293" y="442913"/>
                      <a:pt x="439103" y="446723"/>
                    </a:cubicBezTo>
                    <a:lnTo>
                      <a:pt x="500063" y="507683"/>
                    </a:lnTo>
                    <a:cubicBezTo>
                      <a:pt x="507683" y="514350"/>
                      <a:pt x="507683" y="526733"/>
                      <a:pt x="500063" y="5343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71005E2-AE4D-4FA8-BC48-952823D24A41}"/>
                  </a:ext>
                </a:extLst>
              </p:cNvPr>
              <p:cNvSpPr/>
              <p:nvPr/>
            </p:nvSpPr>
            <p:spPr>
              <a:xfrm>
                <a:off x="7107745" y="4127500"/>
                <a:ext cx="57150" cy="19050"/>
              </a:xfrm>
              <a:custGeom>
                <a:avLst/>
                <a:gdLst>
                  <a:gd name="connsiteX0" fmla="*/ 9525 w 57150"/>
                  <a:gd name="connsiteY0" fmla="*/ 19050 h 19050"/>
                  <a:gd name="connsiteX1" fmla="*/ 47625 w 57150"/>
                  <a:gd name="connsiteY1" fmla="*/ 19050 h 19050"/>
                  <a:gd name="connsiteX2" fmla="*/ 57150 w 57150"/>
                  <a:gd name="connsiteY2" fmla="*/ 9525 h 19050"/>
                  <a:gd name="connsiteX3" fmla="*/ 47625 w 57150"/>
                  <a:gd name="connsiteY3" fmla="*/ 0 h 19050"/>
                  <a:gd name="connsiteX4" fmla="*/ 9525 w 57150"/>
                  <a:gd name="connsiteY4" fmla="*/ 0 h 19050"/>
                  <a:gd name="connsiteX5" fmla="*/ 0 w 57150"/>
                  <a:gd name="connsiteY5" fmla="*/ 9525 h 19050"/>
                  <a:gd name="connsiteX6" fmla="*/ 9525 w 571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4763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5BBC95F2-07AA-41EF-9DBF-068F6B13E285}"/>
                  </a:ext>
                </a:extLst>
              </p:cNvPr>
              <p:cNvSpPr/>
              <p:nvPr/>
            </p:nvSpPr>
            <p:spPr>
              <a:xfrm>
                <a:off x="7107745" y="4165600"/>
                <a:ext cx="85725" cy="19050"/>
              </a:xfrm>
              <a:custGeom>
                <a:avLst/>
                <a:gdLst>
                  <a:gd name="connsiteX0" fmla="*/ 76200 w 85725"/>
                  <a:gd name="connsiteY0" fmla="*/ 0 h 19050"/>
                  <a:gd name="connsiteX1" fmla="*/ 9525 w 85725"/>
                  <a:gd name="connsiteY1" fmla="*/ 0 h 19050"/>
                  <a:gd name="connsiteX2" fmla="*/ 0 w 85725"/>
                  <a:gd name="connsiteY2" fmla="*/ 9525 h 19050"/>
                  <a:gd name="connsiteX3" fmla="*/ 9525 w 85725"/>
                  <a:gd name="connsiteY3" fmla="*/ 19050 h 19050"/>
                  <a:gd name="connsiteX4" fmla="*/ 76200 w 85725"/>
                  <a:gd name="connsiteY4" fmla="*/ 19050 h 19050"/>
                  <a:gd name="connsiteX5" fmla="*/ 85725 w 85725"/>
                  <a:gd name="connsiteY5" fmla="*/ 9525 h 19050"/>
                  <a:gd name="connsiteX6" fmla="*/ 76200 w 857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762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0F2DFCA0-6852-40EF-A900-1C1923A2EC9D}"/>
                  </a:ext>
                </a:extLst>
              </p:cNvPr>
              <p:cNvSpPr/>
              <p:nvPr/>
            </p:nvSpPr>
            <p:spPr>
              <a:xfrm>
                <a:off x="7425490" y="3974953"/>
                <a:ext cx="29112" cy="47771"/>
              </a:xfrm>
              <a:custGeom>
                <a:avLst/>
                <a:gdLst>
                  <a:gd name="connsiteX0" fmla="*/ 1343 w 29112"/>
                  <a:gd name="connsiteY0" fmla="*/ 33484 h 47771"/>
                  <a:gd name="connsiteX1" fmla="*/ 5153 w 29112"/>
                  <a:gd name="connsiteY1" fmla="*/ 46819 h 47771"/>
                  <a:gd name="connsiteX2" fmla="*/ 9915 w 29112"/>
                  <a:gd name="connsiteY2" fmla="*/ 47772 h 47771"/>
                  <a:gd name="connsiteX3" fmla="*/ 18488 w 29112"/>
                  <a:gd name="connsiteY3" fmla="*/ 43009 h 47771"/>
                  <a:gd name="connsiteX4" fmla="*/ 28965 w 29112"/>
                  <a:gd name="connsiteY4" fmla="*/ 11577 h 47771"/>
                  <a:gd name="connsiteX5" fmla="*/ 21345 w 29112"/>
                  <a:gd name="connsiteY5" fmla="*/ 147 h 47771"/>
                  <a:gd name="connsiteX6" fmla="*/ 9915 w 29112"/>
                  <a:gd name="connsiteY6" fmla="*/ 7767 h 47771"/>
                  <a:gd name="connsiteX7" fmla="*/ 1343 w 29112"/>
                  <a:gd name="connsiteY7" fmla="*/ 33484 h 47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112" h="47771">
                    <a:moveTo>
                      <a:pt x="1343" y="33484"/>
                    </a:moveTo>
                    <a:cubicBezTo>
                      <a:pt x="-1515" y="38247"/>
                      <a:pt x="390" y="43962"/>
                      <a:pt x="5153" y="46819"/>
                    </a:cubicBezTo>
                    <a:cubicBezTo>
                      <a:pt x="6105" y="47772"/>
                      <a:pt x="8010" y="47772"/>
                      <a:pt x="9915" y="47772"/>
                    </a:cubicBezTo>
                    <a:cubicBezTo>
                      <a:pt x="13725" y="47772"/>
                      <a:pt x="16583" y="45867"/>
                      <a:pt x="18488" y="43009"/>
                    </a:cubicBezTo>
                    <a:cubicBezTo>
                      <a:pt x="23250" y="33484"/>
                      <a:pt x="27060" y="23007"/>
                      <a:pt x="28965" y="11577"/>
                    </a:cubicBezTo>
                    <a:cubicBezTo>
                      <a:pt x="29918" y="6814"/>
                      <a:pt x="26108" y="1099"/>
                      <a:pt x="21345" y="147"/>
                    </a:cubicBezTo>
                    <a:cubicBezTo>
                      <a:pt x="15630" y="-806"/>
                      <a:pt x="10868" y="3004"/>
                      <a:pt x="9915" y="7767"/>
                    </a:cubicBezTo>
                    <a:cubicBezTo>
                      <a:pt x="8963" y="17292"/>
                      <a:pt x="6105" y="25864"/>
                      <a:pt x="1343" y="3348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0BA813A-43E3-4853-B7BD-BEE1D2CDC7E6}"/>
                  </a:ext>
                </a:extLst>
              </p:cNvPr>
              <p:cNvSpPr/>
              <p:nvPr/>
            </p:nvSpPr>
            <p:spPr>
              <a:xfrm>
                <a:off x="7271575" y="4026534"/>
                <a:ext cx="150062" cy="47625"/>
              </a:xfrm>
              <a:custGeom>
                <a:avLst/>
                <a:gdLst>
                  <a:gd name="connsiteX0" fmla="*/ 134303 w 150062"/>
                  <a:gd name="connsiteY0" fmla="*/ 7620 h 47625"/>
                  <a:gd name="connsiteX1" fmla="*/ 16192 w 150062"/>
                  <a:gd name="connsiteY1" fmla="*/ 2858 h 47625"/>
                  <a:gd name="connsiteX2" fmla="*/ 2857 w 150062"/>
                  <a:gd name="connsiteY2" fmla="*/ 2858 h 47625"/>
                  <a:gd name="connsiteX3" fmla="*/ 2857 w 150062"/>
                  <a:gd name="connsiteY3" fmla="*/ 16192 h 47625"/>
                  <a:gd name="connsiteX4" fmla="*/ 78105 w 150062"/>
                  <a:gd name="connsiteY4" fmla="*/ 47625 h 47625"/>
                  <a:gd name="connsiteX5" fmla="*/ 146685 w 150062"/>
                  <a:gd name="connsiteY5" fmla="*/ 22860 h 47625"/>
                  <a:gd name="connsiteX6" fmla="*/ 147637 w 150062"/>
                  <a:gd name="connsiteY6" fmla="*/ 9525 h 47625"/>
                  <a:gd name="connsiteX7" fmla="*/ 134303 w 150062"/>
                  <a:gd name="connsiteY7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062" h="47625">
                    <a:moveTo>
                      <a:pt x="134303" y="7620"/>
                    </a:moveTo>
                    <a:cubicBezTo>
                      <a:pt x="100012" y="36195"/>
                      <a:pt x="48578" y="34290"/>
                      <a:pt x="16192" y="2858"/>
                    </a:cubicBezTo>
                    <a:cubicBezTo>
                      <a:pt x="12382" y="-953"/>
                      <a:pt x="6667" y="-953"/>
                      <a:pt x="2857" y="2858"/>
                    </a:cubicBezTo>
                    <a:cubicBezTo>
                      <a:pt x="-952" y="6667"/>
                      <a:pt x="-952" y="12383"/>
                      <a:pt x="2857" y="16192"/>
                    </a:cubicBezTo>
                    <a:cubicBezTo>
                      <a:pt x="23813" y="37147"/>
                      <a:pt x="50482" y="47625"/>
                      <a:pt x="78105" y="47625"/>
                    </a:cubicBezTo>
                    <a:cubicBezTo>
                      <a:pt x="102870" y="47625"/>
                      <a:pt x="126683" y="39053"/>
                      <a:pt x="146685" y="22860"/>
                    </a:cubicBezTo>
                    <a:cubicBezTo>
                      <a:pt x="150495" y="19050"/>
                      <a:pt x="151448" y="13335"/>
                      <a:pt x="147637" y="9525"/>
                    </a:cubicBezTo>
                    <a:cubicBezTo>
                      <a:pt x="144780" y="4763"/>
                      <a:pt x="138112" y="4763"/>
                      <a:pt x="134303" y="76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E98C122-6E7E-4A1B-A6F9-373CD64AE942}"/>
                  </a:ext>
                </a:extLst>
              </p:cNvPr>
              <p:cNvSpPr/>
              <p:nvPr/>
            </p:nvSpPr>
            <p:spPr>
              <a:xfrm>
                <a:off x="7260145" y="3879850"/>
                <a:ext cx="161925" cy="133350"/>
              </a:xfrm>
              <a:custGeom>
                <a:avLst/>
                <a:gdLst>
                  <a:gd name="connsiteX0" fmla="*/ 133350 w 161925"/>
                  <a:gd name="connsiteY0" fmla="*/ 57150 h 133350"/>
                  <a:gd name="connsiteX1" fmla="*/ 123825 w 161925"/>
                  <a:gd name="connsiteY1" fmla="*/ 59055 h 133350"/>
                  <a:gd name="connsiteX2" fmla="*/ 110490 w 161925"/>
                  <a:gd name="connsiteY2" fmla="*/ 42863 h 133350"/>
                  <a:gd name="connsiteX3" fmla="*/ 114300 w 161925"/>
                  <a:gd name="connsiteY3" fmla="*/ 28575 h 133350"/>
                  <a:gd name="connsiteX4" fmla="*/ 85725 w 161925"/>
                  <a:gd name="connsiteY4" fmla="*/ 0 h 133350"/>
                  <a:gd name="connsiteX5" fmla="*/ 57150 w 161925"/>
                  <a:gd name="connsiteY5" fmla="*/ 28575 h 133350"/>
                  <a:gd name="connsiteX6" fmla="*/ 61913 w 161925"/>
                  <a:gd name="connsiteY6" fmla="*/ 44768 h 133350"/>
                  <a:gd name="connsiteX7" fmla="*/ 37147 w 161925"/>
                  <a:gd name="connsiteY7" fmla="*/ 78105 h 133350"/>
                  <a:gd name="connsiteX8" fmla="*/ 28575 w 161925"/>
                  <a:gd name="connsiteY8" fmla="*/ 76200 h 133350"/>
                  <a:gd name="connsiteX9" fmla="*/ 0 w 161925"/>
                  <a:gd name="connsiteY9" fmla="*/ 104775 h 133350"/>
                  <a:gd name="connsiteX10" fmla="*/ 28575 w 161925"/>
                  <a:gd name="connsiteY10" fmla="*/ 133350 h 133350"/>
                  <a:gd name="connsiteX11" fmla="*/ 57150 w 161925"/>
                  <a:gd name="connsiteY11" fmla="*/ 104775 h 133350"/>
                  <a:gd name="connsiteX12" fmla="*/ 52388 w 161925"/>
                  <a:gd name="connsiteY12" fmla="*/ 88582 h 133350"/>
                  <a:gd name="connsiteX13" fmla="*/ 77153 w 161925"/>
                  <a:gd name="connsiteY13" fmla="*/ 55245 h 133350"/>
                  <a:gd name="connsiteX14" fmla="*/ 85725 w 161925"/>
                  <a:gd name="connsiteY14" fmla="*/ 56197 h 133350"/>
                  <a:gd name="connsiteX15" fmla="*/ 95250 w 161925"/>
                  <a:gd name="connsiteY15" fmla="*/ 54293 h 133350"/>
                  <a:gd name="connsiteX16" fmla="*/ 108585 w 161925"/>
                  <a:gd name="connsiteY16" fmla="*/ 70485 h 133350"/>
                  <a:gd name="connsiteX17" fmla="*/ 104775 w 161925"/>
                  <a:gd name="connsiteY17" fmla="*/ 84773 h 133350"/>
                  <a:gd name="connsiteX18" fmla="*/ 133350 w 161925"/>
                  <a:gd name="connsiteY18" fmla="*/ 113348 h 133350"/>
                  <a:gd name="connsiteX19" fmla="*/ 161925 w 161925"/>
                  <a:gd name="connsiteY19" fmla="*/ 84773 h 133350"/>
                  <a:gd name="connsiteX20" fmla="*/ 133350 w 161925"/>
                  <a:gd name="connsiteY20" fmla="*/ 57150 h 133350"/>
                  <a:gd name="connsiteX21" fmla="*/ 28575 w 161925"/>
                  <a:gd name="connsiteY21" fmla="*/ 114300 h 133350"/>
                  <a:gd name="connsiteX22" fmla="*/ 19050 w 161925"/>
                  <a:gd name="connsiteY22" fmla="*/ 104775 h 133350"/>
                  <a:gd name="connsiteX23" fmla="*/ 28575 w 161925"/>
                  <a:gd name="connsiteY23" fmla="*/ 95250 h 133350"/>
                  <a:gd name="connsiteX24" fmla="*/ 38100 w 161925"/>
                  <a:gd name="connsiteY24" fmla="*/ 104775 h 133350"/>
                  <a:gd name="connsiteX25" fmla="*/ 28575 w 161925"/>
                  <a:gd name="connsiteY25" fmla="*/ 114300 h 133350"/>
                  <a:gd name="connsiteX26" fmla="*/ 76200 w 161925"/>
                  <a:gd name="connsiteY26" fmla="*/ 28575 h 133350"/>
                  <a:gd name="connsiteX27" fmla="*/ 85725 w 161925"/>
                  <a:gd name="connsiteY27" fmla="*/ 19050 h 133350"/>
                  <a:gd name="connsiteX28" fmla="*/ 95250 w 161925"/>
                  <a:gd name="connsiteY28" fmla="*/ 28575 h 133350"/>
                  <a:gd name="connsiteX29" fmla="*/ 85725 w 161925"/>
                  <a:gd name="connsiteY29" fmla="*/ 38100 h 133350"/>
                  <a:gd name="connsiteX30" fmla="*/ 76200 w 161925"/>
                  <a:gd name="connsiteY30" fmla="*/ 28575 h 133350"/>
                  <a:gd name="connsiteX31" fmla="*/ 133350 w 161925"/>
                  <a:gd name="connsiteY31" fmla="*/ 95250 h 133350"/>
                  <a:gd name="connsiteX32" fmla="*/ 123825 w 161925"/>
                  <a:gd name="connsiteY32" fmla="*/ 85725 h 133350"/>
                  <a:gd name="connsiteX33" fmla="*/ 133350 w 161925"/>
                  <a:gd name="connsiteY33" fmla="*/ 76200 h 133350"/>
                  <a:gd name="connsiteX34" fmla="*/ 142875 w 161925"/>
                  <a:gd name="connsiteY34" fmla="*/ 85725 h 133350"/>
                  <a:gd name="connsiteX35" fmla="*/ 133350 w 161925"/>
                  <a:gd name="connsiteY35" fmla="*/ 952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1925" h="133350">
                    <a:moveTo>
                      <a:pt x="133350" y="57150"/>
                    </a:moveTo>
                    <a:cubicBezTo>
                      <a:pt x="129540" y="57150"/>
                      <a:pt x="126683" y="58102"/>
                      <a:pt x="123825" y="59055"/>
                    </a:cubicBezTo>
                    <a:lnTo>
                      <a:pt x="110490" y="42863"/>
                    </a:lnTo>
                    <a:cubicBezTo>
                      <a:pt x="113348" y="39053"/>
                      <a:pt x="114300" y="33338"/>
                      <a:pt x="114300" y="28575"/>
                    </a:cubicBezTo>
                    <a:cubicBezTo>
                      <a:pt x="114300" y="12382"/>
                      <a:pt x="101917" y="0"/>
                      <a:pt x="85725" y="0"/>
                    </a:cubicBezTo>
                    <a:cubicBezTo>
                      <a:pt x="69533" y="0"/>
                      <a:pt x="57150" y="12382"/>
                      <a:pt x="57150" y="28575"/>
                    </a:cubicBezTo>
                    <a:cubicBezTo>
                      <a:pt x="57150" y="34290"/>
                      <a:pt x="59055" y="40005"/>
                      <a:pt x="61913" y="44768"/>
                    </a:cubicBezTo>
                    <a:lnTo>
                      <a:pt x="37147" y="78105"/>
                    </a:lnTo>
                    <a:cubicBezTo>
                      <a:pt x="34290" y="76200"/>
                      <a:pt x="31433" y="76200"/>
                      <a:pt x="28575" y="76200"/>
                    </a:cubicBezTo>
                    <a:cubicBezTo>
                      <a:pt x="12383" y="76200"/>
                      <a:pt x="0" y="88582"/>
                      <a:pt x="0" y="104775"/>
                    </a:cubicBezTo>
                    <a:cubicBezTo>
                      <a:pt x="0" y="120968"/>
                      <a:pt x="12383" y="133350"/>
                      <a:pt x="28575" y="133350"/>
                    </a:cubicBezTo>
                    <a:cubicBezTo>
                      <a:pt x="44768" y="133350"/>
                      <a:pt x="57150" y="120968"/>
                      <a:pt x="57150" y="104775"/>
                    </a:cubicBezTo>
                    <a:cubicBezTo>
                      <a:pt x="57150" y="99060"/>
                      <a:pt x="55245" y="93345"/>
                      <a:pt x="52388" y="88582"/>
                    </a:cubicBezTo>
                    <a:lnTo>
                      <a:pt x="77153" y="55245"/>
                    </a:lnTo>
                    <a:cubicBezTo>
                      <a:pt x="80010" y="56197"/>
                      <a:pt x="82867" y="56197"/>
                      <a:pt x="85725" y="56197"/>
                    </a:cubicBezTo>
                    <a:cubicBezTo>
                      <a:pt x="89535" y="56197"/>
                      <a:pt x="92392" y="55245"/>
                      <a:pt x="95250" y="54293"/>
                    </a:cubicBezTo>
                    <a:lnTo>
                      <a:pt x="108585" y="70485"/>
                    </a:lnTo>
                    <a:cubicBezTo>
                      <a:pt x="105728" y="74295"/>
                      <a:pt x="104775" y="80010"/>
                      <a:pt x="104775" y="84773"/>
                    </a:cubicBezTo>
                    <a:cubicBezTo>
                      <a:pt x="104775" y="100965"/>
                      <a:pt x="117158" y="113348"/>
                      <a:pt x="133350" y="113348"/>
                    </a:cubicBezTo>
                    <a:cubicBezTo>
                      <a:pt x="149542" y="113348"/>
                      <a:pt x="161925" y="100965"/>
                      <a:pt x="161925" y="84773"/>
                    </a:cubicBezTo>
                    <a:cubicBezTo>
                      <a:pt x="161925" y="68580"/>
                      <a:pt x="149542" y="57150"/>
                      <a:pt x="133350" y="57150"/>
                    </a:cubicBezTo>
                    <a:close/>
                    <a:moveTo>
                      <a:pt x="28575" y="114300"/>
                    </a:moveTo>
                    <a:cubicBezTo>
                      <a:pt x="22860" y="114300"/>
                      <a:pt x="19050" y="110490"/>
                      <a:pt x="19050" y="104775"/>
                    </a:cubicBezTo>
                    <a:cubicBezTo>
                      <a:pt x="19050" y="99060"/>
                      <a:pt x="22860" y="95250"/>
                      <a:pt x="28575" y="95250"/>
                    </a:cubicBezTo>
                    <a:cubicBezTo>
                      <a:pt x="34290" y="95250"/>
                      <a:pt x="38100" y="99060"/>
                      <a:pt x="38100" y="104775"/>
                    </a:cubicBezTo>
                    <a:cubicBezTo>
                      <a:pt x="38100" y="110490"/>
                      <a:pt x="34290" y="114300"/>
                      <a:pt x="28575" y="114300"/>
                    </a:cubicBezTo>
                    <a:close/>
                    <a:moveTo>
                      <a:pt x="76200" y="28575"/>
                    </a:moveTo>
                    <a:cubicBezTo>
                      <a:pt x="76200" y="22860"/>
                      <a:pt x="80010" y="19050"/>
                      <a:pt x="85725" y="19050"/>
                    </a:cubicBezTo>
                    <a:cubicBezTo>
                      <a:pt x="91440" y="19050"/>
                      <a:pt x="95250" y="22860"/>
                      <a:pt x="95250" y="28575"/>
                    </a:cubicBezTo>
                    <a:cubicBezTo>
                      <a:pt x="95250" y="34290"/>
                      <a:pt x="91440" y="38100"/>
                      <a:pt x="85725" y="38100"/>
                    </a:cubicBezTo>
                    <a:cubicBezTo>
                      <a:pt x="80010" y="38100"/>
                      <a:pt x="76200" y="33338"/>
                      <a:pt x="76200" y="28575"/>
                    </a:cubicBezTo>
                    <a:close/>
                    <a:moveTo>
                      <a:pt x="133350" y="95250"/>
                    </a:moveTo>
                    <a:cubicBezTo>
                      <a:pt x="127635" y="95250"/>
                      <a:pt x="123825" y="91440"/>
                      <a:pt x="123825" y="85725"/>
                    </a:cubicBezTo>
                    <a:cubicBezTo>
                      <a:pt x="123825" y="80010"/>
                      <a:pt x="127635" y="76200"/>
                      <a:pt x="133350" y="76200"/>
                    </a:cubicBezTo>
                    <a:cubicBezTo>
                      <a:pt x="139065" y="76200"/>
                      <a:pt x="142875" y="80010"/>
                      <a:pt x="142875" y="85725"/>
                    </a:cubicBezTo>
                    <a:cubicBezTo>
                      <a:pt x="142875" y="91440"/>
                      <a:pt x="139065" y="95250"/>
                      <a:pt x="133350" y="952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931BD280-1562-460A-9AE0-F5CD2834BAD2}"/>
              </a:ext>
            </a:extLst>
          </p:cNvPr>
          <p:cNvGrpSpPr/>
          <p:nvPr/>
        </p:nvGrpSpPr>
        <p:grpSpPr>
          <a:xfrm>
            <a:off x="8612927" y="2287077"/>
            <a:ext cx="533400" cy="523875"/>
            <a:chOff x="8092070" y="2493962"/>
            <a:chExt cx="533400" cy="523875"/>
          </a:xfrm>
        </p:grpSpPr>
        <p:grpSp>
          <p:nvGrpSpPr>
            <p:cNvPr id="240" name="Graphic 42">
              <a:extLst>
                <a:ext uri="{FF2B5EF4-FFF2-40B4-BE49-F238E27FC236}">
                  <a16:creationId xmlns:a16="http://schemas.microsoft.com/office/drawing/2014/main" id="{D7295FA7-0669-4C5D-8B81-E8115544E0A5}"/>
                </a:ext>
              </a:extLst>
            </p:cNvPr>
            <p:cNvGrpSpPr/>
            <p:nvPr/>
          </p:nvGrpSpPr>
          <p:grpSpPr>
            <a:xfrm>
              <a:off x="8158745" y="2503487"/>
              <a:ext cx="457200" cy="504825"/>
              <a:chOff x="8158745" y="2503487"/>
              <a:chExt cx="457200" cy="504825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5E9B2A6-4FD3-4470-9F82-7DE925ABD072}"/>
                  </a:ext>
                </a:extLst>
              </p:cNvPr>
              <p:cNvSpPr/>
              <p:nvPr/>
            </p:nvSpPr>
            <p:spPr>
              <a:xfrm>
                <a:off x="8273045" y="2503487"/>
                <a:ext cx="342900" cy="133350"/>
              </a:xfrm>
              <a:custGeom>
                <a:avLst/>
                <a:gdLst>
                  <a:gd name="connsiteX0" fmla="*/ 38100 w 342900"/>
                  <a:gd name="connsiteY0" fmla="*/ 76200 h 133350"/>
                  <a:gd name="connsiteX1" fmla="*/ 0 w 342900"/>
                  <a:gd name="connsiteY1" fmla="*/ 38100 h 133350"/>
                  <a:gd name="connsiteX2" fmla="*/ 0 w 342900"/>
                  <a:gd name="connsiteY2" fmla="*/ 38100 h 133350"/>
                  <a:gd name="connsiteX3" fmla="*/ 38100 w 342900"/>
                  <a:gd name="connsiteY3" fmla="*/ 0 h 133350"/>
                  <a:gd name="connsiteX4" fmla="*/ 304800 w 342900"/>
                  <a:gd name="connsiteY4" fmla="*/ 0 h 133350"/>
                  <a:gd name="connsiteX5" fmla="*/ 342900 w 342900"/>
                  <a:gd name="connsiteY5" fmla="*/ 38100 h 133350"/>
                  <a:gd name="connsiteX6" fmla="*/ 342900 w 342900"/>
                  <a:gd name="connsiteY6" fmla="*/ 38100 h 133350"/>
                  <a:gd name="connsiteX7" fmla="*/ 304800 w 342900"/>
                  <a:gd name="connsiteY7" fmla="*/ 76200 h 133350"/>
                  <a:gd name="connsiteX8" fmla="*/ 171450 w 342900"/>
                  <a:gd name="connsiteY8" fmla="*/ 76200 h 133350"/>
                  <a:gd name="connsiteX9" fmla="*/ 114300 w 342900"/>
                  <a:gd name="connsiteY9" fmla="*/ 133350 h 133350"/>
                  <a:gd name="connsiteX10" fmla="*/ 114300 w 342900"/>
                  <a:gd name="connsiteY10" fmla="*/ 76200 h 133350"/>
                  <a:gd name="connsiteX11" fmla="*/ 38100 w 342900"/>
                  <a:gd name="connsiteY11" fmla="*/ 7620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2900" h="133350">
                    <a:moveTo>
                      <a:pt x="38100" y="76200"/>
                    </a:moveTo>
                    <a:cubicBezTo>
                      <a:pt x="17145" y="76200"/>
                      <a:pt x="0" y="59055"/>
                      <a:pt x="0" y="38100"/>
                    </a:cubicBezTo>
                    <a:lnTo>
                      <a:pt x="0" y="38100"/>
                    </a:lnTo>
                    <a:cubicBezTo>
                      <a:pt x="0" y="17145"/>
                      <a:pt x="17145" y="0"/>
                      <a:pt x="38100" y="0"/>
                    </a:cubicBezTo>
                    <a:lnTo>
                      <a:pt x="304800" y="0"/>
                    </a:lnTo>
                    <a:cubicBezTo>
                      <a:pt x="325755" y="0"/>
                      <a:pt x="342900" y="17145"/>
                      <a:pt x="342900" y="38100"/>
                    </a:cubicBezTo>
                    <a:lnTo>
                      <a:pt x="342900" y="38100"/>
                    </a:lnTo>
                    <a:cubicBezTo>
                      <a:pt x="342900" y="59055"/>
                      <a:pt x="325755" y="76200"/>
                      <a:pt x="304800" y="76200"/>
                    </a:cubicBezTo>
                    <a:lnTo>
                      <a:pt x="171450" y="76200"/>
                    </a:lnTo>
                    <a:lnTo>
                      <a:pt x="114300" y="133350"/>
                    </a:lnTo>
                    <a:lnTo>
                      <a:pt x="114300" y="76200"/>
                    </a:lnTo>
                    <a:lnTo>
                      <a:pt x="38100" y="7620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AEA4DAEF-3B2A-4765-91AF-7323C8141926}"/>
                  </a:ext>
                </a:extLst>
              </p:cNvPr>
              <p:cNvSpPr/>
              <p:nvPr/>
            </p:nvSpPr>
            <p:spPr>
              <a:xfrm>
                <a:off x="8158745" y="2722562"/>
                <a:ext cx="211455" cy="228600"/>
              </a:xfrm>
              <a:custGeom>
                <a:avLst/>
                <a:gdLst>
                  <a:gd name="connsiteX0" fmla="*/ 190500 w 211455"/>
                  <a:gd name="connsiteY0" fmla="*/ 114300 h 228600"/>
                  <a:gd name="connsiteX1" fmla="*/ 211455 w 211455"/>
                  <a:gd name="connsiteY1" fmla="*/ 54293 h 228600"/>
                  <a:gd name="connsiteX2" fmla="*/ 114300 w 211455"/>
                  <a:gd name="connsiteY2" fmla="*/ 0 h 228600"/>
                  <a:gd name="connsiteX3" fmla="*/ 0 w 211455"/>
                  <a:gd name="connsiteY3" fmla="*/ 114300 h 228600"/>
                  <a:gd name="connsiteX4" fmla="*/ 114300 w 211455"/>
                  <a:gd name="connsiteY4" fmla="*/ 228600 h 228600"/>
                  <a:gd name="connsiteX5" fmla="*/ 211455 w 211455"/>
                  <a:gd name="connsiteY5" fmla="*/ 174308 h 228600"/>
                  <a:gd name="connsiteX6" fmla="*/ 190500 w 211455"/>
                  <a:gd name="connsiteY6" fmla="*/ 11430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5" h="228600">
                    <a:moveTo>
                      <a:pt x="190500" y="114300"/>
                    </a:moveTo>
                    <a:cubicBezTo>
                      <a:pt x="190500" y="91440"/>
                      <a:pt x="198120" y="70485"/>
                      <a:pt x="211455" y="54293"/>
                    </a:cubicBezTo>
                    <a:cubicBezTo>
                      <a:pt x="191453" y="21907"/>
                      <a:pt x="155258" y="0"/>
                      <a:pt x="114300" y="0"/>
                    </a:cubicBezTo>
                    <a:cubicBezTo>
                      <a:pt x="51435" y="0"/>
                      <a:pt x="0" y="51435"/>
                      <a:pt x="0" y="114300"/>
                    </a:cubicBezTo>
                    <a:cubicBezTo>
                      <a:pt x="0" y="177165"/>
                      <a:pt x="51435" y="228600"/>
                      <a:pt x="114300" y="228600"/>
                    </a:cubicBezTo>
                    <a:cubicBezTo>
                      <a:pt x="155258" y="228600"/>
                      <a:pt x="191453" y="206693"/>
                      <a:pt x="211455" y="174308"/>
                    </a:cubicBezTo>
                    <a:cubicBezTo>
                      <a:pt x="198120" y="158115"/>
                      <a:pt x="190500" y="137160"/>
                      <a:pt x="190500" y="1143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14728DC-9C31-43B4-8741-6937C8CBAF0A}"/>
                  </a:ext>
                </a:extLst>
              </p:cNvPr>
              <p:cNvSpPr/>
              <p:nvPr/>
            </p:nvSpPr>
            <p:spPr>
              <a:xfrm>
                <a:off x="8530219" y="2922587"/>
                <a:ext cx="85725" cy="85725"/>
              </a:xfrm>
              <a:custGeom>
                <a:avLst/>
                <a:gdLst>
                  <a:gd name="connsiteX0" fmla="*/ 80010 w 85725"/>
                  <a:gd name="connsiteY0" fmla="*/ 80010 h 85725"/>
                  <a:gd name="connsiteX1" fmla="*/ 80010 w 85725"/>
                  <a:gd name="connsiteY1" fmla="*/ 80010 h 85725"/>
                  <a:gd name="connsiteX2" fmla="*/ 53340 w 85725"/>
                  <a:gd name="connsiteY2" fmla="*/ 80010 h 85725"/>
                  <a:gd name="connsiteX3" fmla="*/ 5715 w 85725"/>
                  <a:gd name="connsiteY3" fmla="*/ 32385 h 85725"/>
                  <a:gd name="connsiteX4" fmla="*/ 5715 w 85725"/>
                  <a:gd name="connsiteY4" fmla="*/ 5715 h 85725"/>
                  <a:gd name="connsiteX5" fmla="*/ 5715 w 85725"/>
                  <a:gd name="connsiteY5" fmla="*/ 5715 h 85725"/>
                  <a:gd name="connsiteX6" fmla="*/ 32385 w 85725"/>
                  <a:gd name="connsiteY6" fmla="*/ 5715 h 85725"/>
                  <a:gd name="connsiteX7" fmla="*/ 80010 w 85725"/>
                  <a:gd name="connsiteY7" fmla="*/ 53340 h 85725"/>
                  <a:gd name="connsiteX8" fmla="*/ 80010 w 85725"/>
                  <a:gd name="connsiteY8" fmla="*/ 8001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725" h="85725">
                    <a:moveTo>
                      <a:pt x="80010" y="80010"/>
                    </a:moveTo>
                    <a:lnTo>
                      <a:pt x="80010" y="80010"/>
                    </a:lnTo>
                    <a:cubicBezTo>
                      <a:pt x="72390" y="87630"/>
                      <a:pt x="60008" y="87630"/>
                      <a:pt x="53340" y="80010"/>
                    </a:cubicBezTo>
                    <a:lnTo>
                      <a:pt x="5715" y="32385"/>
                    </a:lnTo>
                    <a:cubicBezTo>
                      <a:pt x="-1905" y="24765"/>
                      <a:pt x="-1905" y="12383"/>
                      <a:pt x="5715" y="5715"/>
                    </a:cubicBezTo>
                    <a:lnTo>
                      <a:pt x="5715" y="5715"/>
                    </a:lnTo>
                    <a:cubicBezTo>
                      <a:pt x="13335" y="-1905"/>
                      <a:pt x="25718" y="-1905"/>
                      <a:pt x="32385" y="5715"/>
                    </a:cubicBezTo>
                    <a:lnTo>
                      <a:pt x="80010" y="53340"/>
                    </a:lnTo>
                    <a:cubicBezTo>
                      <a:pt x="87630" y="60960"/>
                      <a:pt x="87630" y="72390"/>
                      <a:pt x="80010" y="80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1" name="Graphic 42">
              <a:extLst>
                <a:ext uri="{FF2B5EF4-FFF2-40B4-BE49-F238E27FC236}">
                  <a16:creationId xmlns:a16="http://schemas.microsoft.com/office/drawing/2014/main" id="{AC1E32B0-D7FC-4724-A2E7-3FD85E3E01D1}"/>
                </a:ext>
              </a:extLst>
            </p:cNvPr>
            <p:cNvGrpSpPr/>
            <p:nvPr/>
          </p:nvGrpSpPr>
          <p:grpSpPr>
            <a:xfrm>
              <a:off x="8092070" y="2493962"/>
              <a:ext cx="533400" cy="523875"/>
              <a:chOff x="8092070" y="2493962"/>
              <a:chExt cx="533400" cy="523875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E69A1F7-5EA3-4CD8-BF9F-E60AF51D92CD}"/>
                  </a:ext>
                </a:extLst>
              </p:cNvPr>
              <p:cNvSpPr/>
              <p:nvPr/>
            </p:nvSpPr>
            <p:spPr>
              <a:xfrm>
                <a:off x="8092070" y="2655887"/>
                <a:ext cx="533399" cy="361950"/>
              </a:xfrm>
              <a:custGeom>
                <a:avLst/>
                <a:gdLst>
                  <a:gd name="connsiteX0" fmla="*/ 524828 w 533399"/>
                  <a:gd name="connsiteY0" fmla="*/ 313373 h 361950"/>
                  <a:gd name="connsiteX1" fmla="*/ 477203 w 533399"/>
                  <a:gd name="connsiteY1" fmla="*/ 265748 h 361950"/>
                  <a:gd name="connsiteX2" fmla="*/ 444818 w 533399"/>
                  <a:gd name="connsiteY2" fmla="*/ 260033 h 361950"/>
                  <a:gd name="connsiteX3" fmla="*/ 432435 w 533399"/>
                  <a:gd name="connsiteY3" fmla="*/ 247650 h 361950"/>
                  <a:gd name="connsiteX4" fmla="*/ 457200 w 533399"/>
                  <a:gd name="connsiteY4" fmla="*/ 180975 h 361950"/>
                  <a:gd name="connsiteX5" fmla="*/ 352425 w 533399"/>
                  <a:gd name="connsiteY5" fmla="*/ 76200 h 361950"/>
                  <a:gd name="connsiteX6" fmla="*/ 330518 w 533399"/>
                  <a:gd name="connsiteY6" fmla="*/ 79057 h 361950"/>
                  <a:gd name="connsiteX7" fmla="*/ 180975 w 533399"/>
                  <a:gd name="connsiteY7" fmla="*/ 0 h 361950"/>
                  <a:gd name="connsiteX8" fmla="*/ 0 w 533399"/>
                  <a:gd name="connsiteY8" fmla="*/ 180975 h 361950"/>
                  <a:gd name="connsiteX9" fmla="*/ 180975 w 533399"/>
                  <a:gd name="connsiteY9" fmla="*/ 361950 h 361950"/>
                  <a:gd name="connsiteX10" fmla="*/ 330518 w 533399"/>
                  <a:gd name="connsiteY10" fmla="*/ 282893 h 361950"/>
                  <a:gd name="connsiteX11" fmla="*/ 352425 w 533399"/>
                  <a:gd name="connsiteY11" fmla="*/ 285750 h 361950"/>
                  <a:gd name="connsiteX12" fmla="*/ 419100 w 533399"/>
                  <a:gd name="connsiteY12" fmla="*/ 260985 h 361950"/>
                  <a:gd name="connsiteX13" fmla="*/ 431483 w 533399"/>
                  <a:gd name="connsiteY13" fmla="*/ 273368 h 361950"/>
                  <a:gd name="connsiteX14" fmla="*/ 437198 w 533399"/>
                  <a:gd name="connsiteY14" fmla="*/ 305753 h 361950"/>
                  <a:gd name="connsiteX15" fmla="*/ 484823 w 533399"/>
                  <a:gd name="connsiteY15" fmla="*/ 353378 h 361950"/>
                  <a:gd name="connsiteX16" fmla="*/ 504825 w 533399"/>
                  <a:gd name="connsiteY16" fmla="*/ 361950 h 361950"/>
                  <a:gd name="connsiteX17" fmla="*/ 524828 w 533399"/>
                  <a:gd name="connsiteY17" fmla="*/ 353378 h 361950"/>
                  <a:gd name="connsiteX18" fmla="*/ 524828 w 533399"/>
                  <a:gd name="connsiteY18" fmla="*/ 353378 h 361950"/>
                  <a:gd name="connsiteX19" fmla="*/ 524828 w 533399"/>
                  <a:gd name="connsiteY19" fmla="*/ 313373 h 361950"/>
                  <a:gd name="connsiteX20" fmla="*/ 20003 w 533399"/>
                  <a:gd name="connsiteY20" fmla="*/ 190500 h 361950"/>
                  <a:gd name="connsiteX21" fmla="*/ 86678 w 533399"/>
                  <a:gd name="connsiteY21" fmla="*/ 190500 h 361950"/>
                  <a:gd name="connsiteX22" fmla="*/ 92393 w 533399"/>
                  <a:gd name="connsiteY22" fmla="*/ 246698 h 361950"/>
                  <a:gd name="connsiteX23" fmla="*/ 42863 w 533399"/>
                  <a:gd name="connsiteY23" fmla="*/ 263843 h 361950"/>
                  <a:gd name="connsiteX24" fmla="*/ 20003 w 533399"/>
                  <a:gd name="connsiteY24" fmla="*/ 190500 h 361950"/>
                  <a:gd name="connsiteX25" fmla="*/ 43815 w 533399"/>
                  <a:gd name="connsiteY25" fmla="*/ 96203 h 361950"/>
                  <a:gd name="connsiteX26" fmla="*/ 93345 w 533399"/>
                  <a:gd name="connsiteY26" fmla="*/ 113348 h 361950"/>
                  <a:gd name="connsiteX27" fmla="*/ 86678 w 533399"/>
                  <a:gd name="connsiteY27" fmla="*/ 172402 h 361950"/>
                  <a:gd name="connsiteX28" fmla="*/ 20003 w 533399"/>
                  <a:gd name="connsiteY28" fmla="*/ 172402 h 361950"/>
                  <a:gd name="connsiteX29" fmla="*/ 43815 w 533399"/>
                  <a:gd name="connsiteY29" fmla="*/ 96203 h 361950"/>
                  <a:gd name="connsiteX30" fmla="*/ 248603 w 533399"/>
                  <a:gd name="connsiteY30" fmla="*/ 171450 h 361950"/>
                  <a:gd name="connsiteX31" fmla="*/ 190500 w 533399"/>
                  <a:gd name="connsiteY31" fmla="*/ 171450 h 361950"/>
                  <a:gd name="connsiteX32" fmla="*/ 190500 w 533399"/>
                  <a:gd name="connsiteY32" fmla="*/ 122873 h 361950"/>
                  <a:gd name="connsiteX33" fmla="*/ 250508 w 533399"/>
                  <a:gd name="connsiteY33" fmla="*/ 117157 h 361950"/>
                  <a:gd name="connsiteX34" fmla="*/ 254318 w 533399"/>
                  <a:gd name="connsiteY34" fmla="*/ 142875 h 361950"/>
                  <a:gd name="connsiteX35" fmla="*/ 248603 w 533399"/>
                  <a:gd name="connsiteY35" fmla="*/ 171450 h 361950"/>
                  <a:gd name="connsiteX36" fmla="*/ 190500 w 533399"/>
                  <a:gd name="connsiteY36" fmla="*/ 103823 h 361950"/>
                  <a:gd name="connsiteX37" fmla="*/ 190500 w 533399"/>
                  <a:gd name="connsiteY37" fmla="*/ 20955 h 361950"/>
                  <a:gd name="connsiteX38" fmla="*/ 245745 w 533399"/>
                  <a:gd name="connsiteY38" fmla="*/ 99060 h 361950"/>
                  <a:gd name="connsiteX39" fmla="*/ 190500 w 533399"/>
                  <a:gd name="connsiteY39" fmla="*/ 103823 h 361950"/>
                  <a:gd name="connsiteX40" fmla="*/ 171450 w 533399"/>
                  <a:gd name="connsiteY40" fmla="*/ 20955 h 361950"/>
                  <a:gd name="connsiteX41" fmla="*/ 171450 w 533399"/>
                  <a:gd name="connsiteY41" fmla="*/ 103823 h 361950"/>
                  <a:gd name="connsiteX42" fmla="*/ 116205 w 533399"/>
                  <a:gd name="connsiteY42" fmla="*/ 98107 h 361950"/>
                  <a:gd name="connsiteX43" fmla="*/ 171450 w 533399"/>
                  <a:gd name="connsiteY43" fmla="*/ 20955 h 361950"/>
                  <a:gd name="connsiteX44" fmla="*/ 171450 w 533399"/>
                  <a:gd name="connsiteY44" fmla="*/ 122873 h 361950"/>
                  <a:gd name="connsiteX45" fmla="*/ 171450 w 533399"/>
                  <a:gd name="connsiteY45" fmla="*/ 171450 h 361950"/>
                  <a:gd name="connsiteX46" fmla="*/ 104775 w 533399"/>
                  <a:gd name="connsiteY46" fmla="*/ 171450 h 361950"/>
                  <a:gd name="connsiteX47" fmla="*/ 111443 w 533399"/>
                  <a:gd name="connsiteY47" fmla="*/ 117157 h 361950"/>
                  <a:gd name="connsiteX48" fmla="*/ 171450 w 533399"/>
                  <a:gd name="connsiteY48" fmla="*/ 122873 h 361950"/>
                  <a:gd name="connsiteX49" fmla="*/ 104775 w 533399"/>
                  <a:gd name="connsiteY49" fmla="*/ 190500 h 361950"/>
                  <a:gd name="connsiteX50" fmla="*/ 171450 w 533399"/>
                  <a:gd name="connsiteY50" fmla="*/ 190500 h 361950"/>
                  <a:gd name="connsiteX51" fmla="*/ 171450 w 533399"/>
                  <a:gd name="connsiteY51" fmla="*/ 236220 h 361950"/>
                  <a:gd name="connsiteX52" fmla="*/ 110490 w 533399"/>
                  <a:gd name="connsiteY52" fmla="*/ 242888 h 361950"/>
                  <a:gd name="connsiteX53" fmla="*/ 104775 w 533399"/>
                  <a:gd name="connsiteY53" fmla="*/ 190500 h 361950"/>
                  <a:gd name="connsiteX54" fmla="*/ 171450 w 533399"/>
                  <a:gd name="connsiteY54" fmla="*/ 255270 h 361950"/>
                  <a:gd name="connsiteX55" fmla="*/ 171450 w 533399"/>
                  <a:gd name="connsiteY55" fmla="*/ 341948 h 361950"/>
                  <a:gd name="connsiteX56" fmla="*/ 115253 w 533399"/>
                  <a:gd name="connsiteY56" fmla="*/ 260985 h 361950"/>
                  <a:gd name="connsiteX57" fmla="*/ 171450 w 533399"/>
                  <a:gd name="connsiteY57" fmla="*/ 255270 h 361950"/>
                  <a:gd name="connsiteX58" fmla="*/ 190500 w 533399"/>
                  <a:gd name="connsiteY58" fmla="*/ 340995 h 361950"/>
                  <a:gd name="connsiteX59" fmla="*/ 190500 w 533399"/>
                  <a:gd name="connsiteY59" fmla="*/ 254318 h 361950"/>
                  <a:gd name="connsiteX60" fmla="*/ 246698 w 533399"/>
                  <a:gd name="connsiteY60" fmla="*/ 260033 h 361950"/>
                  <a:gd name="connsiteX61" fmla="*/ 190500 w 533399"/>
                  <a:gd name="connsiteY61" fmla="*/ 340995 h 361950"/>
                  <a:gd name="connsiteX62" fmla="*/ 190500 w 533399"/>
                  <a:gd name="connsiteY62" fmla="*/ 236220 h 361950"/>
                  <a:gd name="connsiteX63" fmla="*/ 190500 w 533399"/>
                  <a:gd name="connsiteY63" fmla="*/ 190500 h 361950"/>
                  <a:gd name="connsiteX64" fmla="*/ 248603 w 533399"/>
                  <a:gd name="connsiteY64" fmla="*/ 190500 h 361950"/>
                  <a:gd name="connsiteX65" fmla="*/ 255270 w 533399"/>
                  <a:gd name="connsiteY65" fmla="*/ 219075 h 361950"/>
                  <a:gd name="connsiteX66" fmla="*/ 251460 w 533399"/>
                  <a:gd name="connsiteY66" fmla="*/ 241935 h 361950"/>
                  <a:gd name="connsiteX67" fmla="*/ 190500 w 533399"/>
                  <a:gd name="connsiteY67" fmla="*/ 236220 h 361950"/>
                  <a:gd name="connsiteX68" fmla="*/ 270510 w 533399"/>
                  <a:gd name="connsiteY68" fmla="*/ 245745 h 361950"/>
                  <a:gd name="connsiteX69" fmla="*/ 271463 w 533399"/>
                  <a:gd name="connsiteY69" fmla="*/ 246698 h 361950"/>
                  <a:gd name="connsiteX70" fmla="*/ 270510 w 533399"/>
                  <a:gd name="connsiteY70" fmla="*/ 245745 h 361950"/>
                  <a:gd name="connsiteX71" fmla="*/ 270510 w 533399"/>
                  <a:gd name="connsiteY71" fmla="*/ 245745 h 361950"/>
                  <a:gd name="connsiteX72" fmla="*/ 270510 w 533399"/>
                  <a:gd name="connsiteY72" fmla="*/ 116205 h 361950"/>
                  <a:gd name="connsiteX73" fmla="*/ 269558 w 533399"/>
                  <a:gd name="connsiteY73" fmla="*/ 112395 h 361950"/>
                  <a:gd name="connsiteX74" fmla="*/ 274320 w 533399"/>
                  <a:gd name="connsiteY74" fmla="*/ 111443 h 361950"/>
                  <a:gd name="connsiteX75" fmla="*/ 270510 w 533399"/>
                  <a:gd name="connsiteY75" fmla="*/ 116205 h 361950"/>
                  <a:gd name="connsiteX76" fmla="*/ 307658 w 533399"/>
                  <a:gd name="connsiteY76" fmla="*/ 80010 h 361950"/>
                  <a:gd name="connsiteX77" fmla="*/ 264795 w 533399"/>
                  <a:gd name="connsiteY77" fmla="*/ 94298 h 361950"/>
                  <a:gd name="connsiteX78" fmla="*/ 231458 w 533399"/>
                  <a:gd name="connsiteY78" fmla="*/ 27622 h 361950"/>
                  <a:gd name="connsiteX79" fmla="*/ 307658 w 533399"/>
                  <a:gd name="connsiteY79" fmla="*/ 80010 h 361950"/>
                  <a:gd name="connsiteX80" fmla="*/ 130493 w 533399"/>
                  <a:gd name="connsiteY80" fmla="*/ 27622 h 361950"/>
                  <a:gd name="connsiteX81" fmla="*/ 97155 w 533399"/>
                  <a:gd name="connsiteY81" fmla="*/ 94298 h 361950"/>
                  <a:gd name="connsiteX82" fmla="*/ 55245 w 533399"/>
                  <a:gd name="connsiteY82" fmla="*/ 80010 h 361950"/>
                  <a:gd name="connsiteX83" fmla="*/ 130493 w 533399"/>
                  <a:gd name="connsiteY83" fmla="*/ 27622 h 361950"/>
                  <a:gd name="connsiteX84" fmla="*/ 53340 w 533399"/>
                  <a:gd name="connsiteY84" fmla="*/ 280035 h 361950"/>
                  <a:gd name="connsiteX85" fmla="*/ 97155 w 533399"/>
                  <a:gd name="connsiteY85" fmla="*/ 264795 h 361950"/>
                  <a:gd name="connsiteX86" fmla="*/ 131445 w 533399"/>
                  <a:gd name="connsiteY86" fmla="*/ 334328 h 361950"/>
                  <a:gd name="connsiteX87" fmla="*/ 53340 w 533399"/>
                  <a:gd name="connsiteY87" fmla="*/ 280035 h 361950"/>
                  <a:gd name="connsiteX88" fmla="*/ 231458 w 533399"/>
                  <a:gd name="connsiteY88" fmla="*/ 334328 h 361950"/>
                  <a:gd name="connsiteX89" fmla="*/ 265748 w 533399"/>
                  <a:gd name="connsiteY89" fmla="*/ 264795 h 361950"/>
                  <a:gd name="connsiteX90" fmla="*/ 309563 w 533399"/>
                  <a:gd name="connsiteY90" fmla="*/ 280035 h 361950"/>
                  <a:gd name="connsiteX91" fmla="*/ 231458 w 533399"/>
                  <a:gd name="connsiteY91" fmla="*/ 334328 h 361950"/>
                  <a:gd name="connsiteX92" fmla="*/ 266700 w 533399"/>
                  <a:gd name="connsiteY92" fmla="*/ 180975 h 361950"/>
                  <a:gd name="connsiteX93" fmla="*/ 352425 w 533399"/>
                  <a:gd name="connsiteY93" fmla="*/ 95250 h 361950"/>
                  <a:gd name="connsiteX94" fmla="*/ 438150 w 533399"/>
                  <a:gd name="connsiteY94" fmla="*/ 180975 h 361950"/>
                  <a:gd name="connsiteX95" fmla="*/ 352425 w 533399"/>
                  <a:gd name="connsiteY95" fmla="*/ 266700 h 361950"/>
                  <a:gd name="connsiteX96" fmla="*/ 266700 w 533399"/>
                  <a:gd name="connsiteY96" fmla="*/ 180975 h 361950"/>
                  <a:gd name="connsiteX97" fmla="*/ 511493 w 533399"/>
                  <a:gd name="connsiteY97" fmla="*/ 340043 h 361950"/>
                  <a:gd name="connsiteX98" fmla="*/ 498158 w 533399"/>
                  <a:gd name="connsiteY98" fmla="*/ 340043 h 361950"/>
                  <a:gd name="connsiteX99" fmla="*/ 450533 w 533399"/>
                  <a:gd name="connsiteY99" fmla="*/ 292418 h 361950"/>
                  <a:gd name="connsiteX100" fmla="*/ 450533 w 533399"/>
                  <a:gd name="connsiteY100" fmla="*/ 279083 h 361950"/>
                  <a:gd name="connsiteX101" fmla="*/ 457200 w 533399"/>
                  <a:gd name="connsiteY101" fmla="*/ 276225 h 361950"/>
                  <a:gd name="connsiteX102" fmla="*/ 463868 w 533399"/>
                  <a:gd name="connsiteY102" fmla="*/ 279083 h 361950"/>
                  <a:gd name="connsiteX103" fmla="*/ 511493 w 533399"/>
                  <a:gd name="connsiteY103" fmla="*/ 326708 h 361950"/>
                  <a:gd name="connsiteX104" fmla="*/ 511493 w 533399"/>
                  <a:gd name="connsiteY104" fmla="*/ 340043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533399" h="361950">
                    <a:moveTo>
                      <a:pt x="524828" y="313373"/>
                    </a:moveTo>
                    <a:lnTo>
                      <a:pt x="477203" y="265748"/>
                    </a:lnTo>
                    <a:cubicBezTo>
                      <a:pt x="468630" y="257175"/>
                      <a:pt x="455295" y="255270"/>
                      <a:pt x="444818" y="260033"/>
                    </a:cubicBezTo>
                    <a:lnTo>
                      <a:pt x="432435" y="247650"/>
                    </a:lnTo>
                    <a:cubicBezTo>
                      <a:pt x="447675" y="229552"/>
                      <a:pt x="457200" y="205740"/>
                      <a:pt x="457200" y="180975"/>
                    </a:cubicBezTo>
                    <a:cubicBezTo>
                      <a:pt x="457200" y="122873"/>
                      <a:pt x="410528" y="76200"/>
                      <a:pt x="352425" y="76200"/>
                    </a:cubicBezTo>
                    <a:cubicBezTo>
                      <a:pt x="344805" y="76200"/>
                      <a:pt x="337185" y="77153"/>
                      <a:pt x="330518" y="79057"/>
                    </a:cubicBezTo>
                    <a:cubicBezTo>
                      <a:pt x="296228" y="29528"/>
                      <a:pt x="240983" y="0"/>
                      <a:pt x="180975" y="0"/>
                    </a:cubicBezTo>
                    <a:cubicBezTo>
                      <a:pt x="80963" y="0"/>
                      <a:pt x="0" y="80963"/>
                      <a:pt x="0" y="180975"/>
                    </a:cubicBezTo>
                    <a:cubicBezTo>
                      <a:pt x="0" y="280988"/>
                      <a:pt x="80963" y="361950"/>
                      <a:pt x="180975" y="361950"/>
                    </a:cubicBezTo>
                    <a:cubicBezTo>
                      <a:pt x="240983" y="361950"/>
                      <a:pt x="296228" y="332423"/>
                      <a:pt x="330518" y="282893"/>
                    </a:cubicBezTo>
                    <a:cubicBezTo>
                      <a:pt x="338138" y="284798"/>
                      <a:pt x="344805" y="285750"/>
                      <a:pt x="352425" y="285750"/>
                    </a:cubicBezTo>
                    <a:cubicBezTo>
                      <a:pt x="378143" y="285750"/>
                      <a:pt x="401003" y="276225"/>
                      <a:pt x="419100" y="260985"/>
                    </a:cubicBezTo>
                    <a:lnTo>
                      <a:pt x="431483" y="273368"/>
                    </a:lnTo>
                    <a:cubicBezTo>
                      <a:pt x="426720" y="283845"/>
                      <a:pt x="428625" y="297180"/>
                      <a:pt x="437198" y="305753"/>
                    </a:cubicBezTo>
                    <a:lnTo>
                      <a:pt x="484823" y="353378"/>
                    </a:lnTo>
                    <a:cubicBezTo>
                      <a:pt x="490538" y="359093"/>
                      <a:pt x="498158" y="361950"/>
                      <a:pt x="504825" y="361950"/>
                    </a:cubicBezTo>
                    <a:cubicBezTo>
                      <a:pt x="512445" y="361950"/>
                      <a:pt x="519113" y="359093"/>
                      <a:pt x="524828" y="353378"/>
                    </a:cubicBezTo>
                    <a:cubicBezTo>
                      <a:pt x="524828" y="353378"/>
                      <a:pt x="524828" y="353378"/>
                      <a:pt x="524828" y="353378"/>
                    </a:cubicBezTo>
                    <a:cubicBezTo>
                      <a:pt x="536258" y="342900"/>
                      <a:pt x="536258" y="324803"/>
                      <a:pt x="524828" y="313373"/>
                    </a:cubicBezTo>
                    <a:close/>
                    <a:moveTo>
                      <a:pt x="20003" y="190500"/>
                    </a:moveTo>
                    <a:lnTo>
                      <a:pt x="86678" y="190500"/>
                    </a:lnTo>
                    <a:cubicBezTo>
                      <a:pt x="87630" y="210502"/>
                      <a:pt x="89535" y="228600"/>
                      <a:pt x="92393" y="246698"/>
                    </a:cubicBezTo>
                    <a:cubicBezTo>
                      <a:pt x="74295" y="251460"/>
                      <a:pt x="57150" y="257175"/>
                      <a:pt x="42863" y="263843"/>
                    </a:cubicBezTo>
                    <a:cubicBezTo>
                      <a:pt x="29528" y="241935"/>
                      <a:pt x="20955" y="217170"/>
                      <a:pt x="20003" y="190500"/>
                    </a:cubicBezTo>
                    <a:close/>
                    <a:moveTo>
                      <a:pt x="43815" y="96203"/>
                    </a:moveTo>
                    <a:cubicBezTo>
                      <a:pt x="59055" y="102870"/>
                      <a:pt x="75248" y="108585"/>
                      <a:pt x="93345" y="113348"/>
                    </a:cubicBezTo>
                    <a:cubicBezTo>
                      <a:pt x="89535" y="131445"/>
                      <a:pt x="87630" y="151448"/>
                      <a:pt x="86678" y="172402"/>
                    </a:cubicBezTo>
                    <a:lnTo>
                      <a:pt x="20003" y="172402"/>
                    </a:lnTo>
                    <a:cubicBezTo>
                      <a:pt x="20955" y="143827"/>
                      <a:pt x="29528" y="118110"/>
                      <a:pt x="43815" y="96203"/>
                    </a:cubicBezTo>
                    <a:close/>
                    <a:moveTo>
                      <a:pt x="248603" y="171450"/>
                    </a:moveTo>
                    <a:lnTo>
                      <a:pt x="190500" y="171450"/>
                    </a:lnTo>
                    <a:lnTo>
                      <a:pt x="190500" y="122873"/>
                    </a:lnTo>
                    <a:cubicBezTo>
                      <a:pt x="211455" y="121920"/>
                      <a:pt x="231458" y="120015"/>
                      <a:pt x="250508" y="117157"/>
                    </a:cubicBezTo>
                    <a:cubicBezTo>
                      <a:pt x="252413" y="125730"/>
                      <a:pt x="253365" y="134302"/>
                      <a:pt x="254318" y="142875"/>
                    </a:cubicBezTo>
                    <a:cubicBezTo>
                      <a:pt x="251460" y="151448"/>
                      <a:pt x="248603" y="160973"/>
                      <a:pt x="248603" y="171450"/>
                    </a:cubicBezTo>
                    <a:close/>
                    <a:moveTo>
                      <a:pt x="190500" y="103823"/>
                    </a:moveTo>
                    <a:lnTo>
                      <a:pt x="190500" y="20955"/>
                    </a:lnTo>
                    <a:cubicBezTo>
                      <a:pt x="213360" y="27622"/>
                      <a:pt x="234315" y="56197"/>
                      <a:pt x="245745" y="99060"/>
                    </a:cubicBezTo>
                    <a:cubicBezTo>
                      <a:pt x="228600" y="100965"/>
                      <a:pt x="209550" y="102870"/>
                      <a:pt x="190500" y="103823"/>
                    </a:cubicBezTo>
                    <a:close/>
                    <a:moveTo>
                      <a:pt x="171450" y="20955"/>
                    </a:moveTo>
                    <a:lnTo>
                      <a:pt x="171450" y="103823"/>
                    </a:lnTo>
                    <a:cubicBezTo>
                      <a:pt x="152400" y="102870"/>
                      <a:pt x="133350" y="101918"/>
                      <a:pt x="116205" y="98107"/>
                    </a:cubicBezTo>
                    <a:cubicBezTo>
                      <a:pt x="127635" y="57150"/>
                      <a:pt x="148590" y="26670"/>
                      <a:pt x="171450" y="20955"/>
                    </a:cubicBezTo>
                    <a:close/>
                    <a:moveTo>
                      <a:pt x="171450" y="122873"/>
                    </a:moveTo>
                    <a:lnTo>
                      <a:pt x="171450" y="171450"/>
                    </a:lnTo>
                    <a:lnTo>
                      <a:pt x="104775" y="171450"/>
                    </a:lnTo>
                    <a:cubicBezTo>
                      <a:pt x="105728" y="152400"/>
                      <a:pt x="107633" y="133350"/>
                      <a:pt x="111443" y="117157"/>
                    </a:cubicBezTo>
                    <a:cubicBezTo>
                      <a:pt x="130493" y="120015"/>
                      <a:pt x="150495" y="121920"/>
                      <a:pt x="171450" y="122873"/>
                    </a:cubicBezTo>
                    <a:close/>
                    <a:moveTo>
                      <a:pt x="104775" y="190500"/>
                    </a:moveTo>
                    <a:lnTo>
                      <a:pt x="171450" y="190500"/>
                    </a:lnTo>
                    <a:lnTo>
                      <a:pt x="171450" y="236220"/>
                    </a:lnTo>
                    <a:cubicBezTo>
                      <a:pt x="150495" y="237173"/>
                      <a:pt x="130493" y="239077"/>
                      <a:pt x="110490" y="242888"/>
                    </a:cubicBezTo>
                    <a:cubicBezTo>
                      <a:pt x="107633" y="225743"/>
                      <a:pt x="105728" y="208598"/>
                      <a:pt x="104775" y="190500"/>
                    </a:cubicBezTo>
                    <a:close/>
                    <a:moveTo>
                      <a:pt x="171450" y="255270"/>
                    </a:moveTo>
                    <a:lnTo>
                      <a:pt x="171450" y="341948"/>
                    </a:lnTo>
                    <a:cubicBezTo>
                      <a:pt x="147638" y="335280"/>
                      <a:pt x="126682" y="303848"/>
                      <a:pt x="115253" y="260985"/>
                    </a:cubicBezTo>
                    <a:cubicBezTo>
                      <a:pt x="133350" y="257175"/>
                      <a:pt x="152400" y="255270"/>
                      <a:pt x="171450" y="255270"/>
                    </a:cubicBezTo>
                    <a:close/>
                    <a:moveTo>
                      <a:pt x="190500" y="340995"/>
                    </a:moveTo>
                    <a:lnTo>
                      <a:pt x="190500" y="254318"/>
                    </a:lnTo>
                    <a:cubicBezTo>
                      <a:pt x="209550" y="255270"/>
                      <a:pt x="228600" y="257175"/>
                      <a:pt x="246698" y="260033"/>
                    </a:cubicBezTo>
                    <a:cubicBezTo>
                      <a:pt x="235268" y="304800"/>
                      <a:pt x="214313" y="335280"/>
                      <a:pt x="190500" y="340995"/>
                    </a:cubicBezTo>
                    <a:close/>
                    <a:moveTo>
                      <a:pt x="190500" y="236220"/>
                    </a:moveTo>
                    <a:lnTo>
                      <a:pt x="190500" y="190500"/>
                    </a:lnTo>
                    <a:lnTo>
                      <a:pt x="248603" y="190500"/>
                    </a:lnTo>
                    <a:cubicBezTo>
                      <a:pt x="249555" y="200977"/>
                      <a:pt x="251460" y="210502"/>
                      <a:pt x="255270" y="219075"/>
                    </a:cubicBezTo>
                    <a:cubicBezTo>
                      <a:pt x="254318" y="226695"/>
                      <a:pt x="253365" y="234315"/>
                      <a:pt x="251460" y="241935"/>
                    </a:cubicBezTo>
                    <a:cubicBezTo>
                      <a:pt x="231458" y="239077"/>
                      <a:pt x="211455" y="236220"/>
                      <a:pt x="190500" y="236220"/>
                    </a:cubicBezTo>
                    <a:close/>
                    <a:moveTo>
                      <a:pt x="270510" y="245745"/>
                    </a:moveTo>
                    <a:cubicBezTo>
                      <a:pt x="270510" y="245745"/>
                      <a:pt x="271463" y="246698"/>
                      <a:pt x="271463" y="246698"/>
                    </a:cubicBezTo>
                    <a:cubicBezTo>
                      <a:pt x="270510" y="246698"/>
                      <a:pt x="270510" y="246698"/>
                      <a:pt x="270510" y="245745"/>
                    </a:cubicBezTo>
                    <a:cubicBezTo>
                      <a:pt x="269558" y="245745"/>
                      <a:pt x="269558" y="245745"/>
                      <a:pt x="270510" y="245745"/>
                    </a:cubicBezTo>
                    <a:close/>
                    <a:moveTo>
                      <a:pt x="270510" y="116205"/>
                    </a:moveTo>
                    <a:cubicBezTo>
                      <a:pt x="270510" y="115252"/>
                      <a:pt x="270510" y="113348"/>
                      <a:pt x="269558" y="112395"/>
                    </a:cubicBezTo>
                    <a:cubicBezTo>
                      <a:pt x="271463" y="112395"/>
                      <a:pt x="272415" y="111443"/>
                      <a:pt x="274320" y="111443"/>
                    </a:cubicBezTo>
                    <a:cubicBezTo>
                      <a:pt x="272415" y="113348"/>
                      <a:pt x="271463" y="114300"/>
                      <a:pt x="270510" y="116205"/>
                    </a:cubicBezTo>
                    <a:close/>
                    <a:moveTo>
                      <a:pt x="307658" y="80010"/>
                    </a:moveTo>
                    <a:cubicBezTo>
                      <a:pt x="294323" y="85725"/>
                      <a:pt x="280035" y="90488"/>
                      <a:pt x="264795" y="94298"/>
                    </a:cubicBezTo>
                    <a:cubicBezTo>
                      <a:pt x="257175" y="66675"/>
                      <a:pt x="245745" y="43815"/>
                      <a:pt x="231458" y="27622"/>
                    </a:cubicBezTo>
                    <a:cubicBezTo>
                      <a:pt x="260985" y="37147"/>
                      <a:pt x="287655" y="55245"/>
                      <a:pt x="307658" y="80010"/>
                    </a:cubicBezTo>
                    <a:close/>
                    <a:moveTo>
                      <a:pt x="130493" y="27622"/>
                    </a:moveTo>
                    <a:cubicBezTo>
                      <a:pt x="116205" y="43815"/>
                      <a:pt x="104775" y="66675"/>
                      <a:pt x="97155" y="94298"/>
                    </a:cubicBezTo>
                    <a:cubicBezTo>
                      <a:pt x="81915" y="90488"/>
                      <a:pt x="67628" y="85725"/>
                      <a:pt x="55245" y="80010"/>
                    </a:cubicBezTo>
                    <a:cubicBezTo>
                      <a:pt x="74295" y="56197"/>
                      <a:pt x="100013" y="37147"/>
                      <a:pt x="130493" y="27622"/>
                    </a:cubicBezTo>
                    <a:close/>
                    <a:moveTo>
                      <a:pt x="53340" y="280035"/>
                    </a:moveTo>
                    <a:cubicBezTo>
                      <a:pt x="66675" y="274320"/>
                      <a:pt x="80963" y="269558"/>
                      <a:pt x="97155" y="264795"/>
                    </a:cubicBezTo>
                    <a:cubicBezTo>
                      <a:pt x="104775" y="293370"/>
                      <a:pt x="116205" y="317183"/>
                      <a:pt x="131445" y="334328"/>
                    </a:cubicBezTo>
                    <a:cubicBezTo>
                      <a:pt x="99060" y="323850"/>
                      <a:pt x="72390" y="304800"/>
                      <a:pt x="53340" y="280035"/>
                    </a:cubicBezTo>
                    <a:close/>
                    <a:moveTo>
                      <a:pt x="231458" y="334328"/>
                    </a:moveTo>
                    <a:cubicBezTo>
                      <a:pt x="245745" y="317183"/>
                      <a:pt x="258128" y="293370"/>
                      <a:pt x="265748" y="264795"/>
                    </a:cubicBezTo>
                    <a:cubicBezTo>
                      <a:pt x="280988" y="268605"/>
                      <a:pt x="296228" y="273368"/>
                      <a:pt x="309563" y="280035"/>
                    </a:cubicBezTo>
                    <a:cubicBezTo>
                      <a:pt x="289560" y="305753"/>
                      <a:pt x="261938" y="324803"/>
                      <a:pt x="231458" y="334328"/>
                    </a:cubicBezTo>
                    <a:close/>
                    <a:moveTo>
                      <a:pt x="266700" y="180975"/>
                    </a:moveTo>
                    <a:cubicBezTo>
                      <a:pt x="266700" y="133350"/>
                      <a:pt x="304800" y="95250"/>
                      <a:pt x="352425" y="95250"/>
                    </a:cubicBezTo>
                    <a:cubicBezTo>
                      <a:pt x="400050" y="95250"/>
                      <a:pt x="438150" y="133350"/>
                      <a:pt x="438150" y="180975"/>
                    </a:cubicBezTo>
                    <a:cubicBezTo>
                      <a:pt x="438150" y="228600"/>
                      <a:pt x="400050" y="266700"/>
                      <a:pt x="352425" y="266700"/>
                    </a:cubicBezTo>
                    <a:cubicBezTo>
                      <a:pt x="304800" y="266700"/>
                      <a:pt x="266700" y="228600"/>
                      <a:pt x="266700" y="180975"/>
                    </a:cubicBezTo>
                    <a:close/>
                    <a:moveTo>
                      <a:pt x="511493" y="340043"/>
                    </a:moveTo>
                    <a:cubicBezTo>
                      <a:pt x="507683" y="343853"/>
                      <a:pt x="501968" y="343853"/>
                      <a:pt x="498158" y="340043"/>
                    </a:cubicBezTo>
                    <a:lnTo>
                      <a:pt x="450533" y="292418"/>
                    </a:lnTo>
                    <a:cubicBezTo>
                      <a:pt x="446723" y="288608"/>
                      <a:pt x="446723" y="282893"/>
                      <a:pt x="450533" y="279083"/>
                    </a:cubicBezTo>
                    <a:cubicBezTo>
                      <a:pt x="452438" y="277178"/>
                      <a:pt x="455295" y="276225"/>
                      <a:pt x="457200" y="276225"/>
                    </a:cubicBezTo>
                    <a:cubicBezTo>
                      <a:pt x="460058" y="276225"/>
                      <a:pt x="461963" y="277178"/>
                      <a:pt x="463868" y="279083"/>
                    </a:cubicBezTo>
                    <a:lnTo>
                      <a:pt x="511493" y="326708"/>
                    </a:lnTo>
                    <a:cubicBezTo>
                      <a:pt x="515303" y="330518"/>
                      <a:pt x="515303" y="336233"/>
                      <a:pt x="511493" y="3400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31615A1D-62ED-41CC-AA04-04F9D19CE308}"/>
                  </a:ext>
                </a:extLst>
              </p:cNvPr>
              <p:cNvSpPr/>
              <p:nvPr/>
            </p:nvSpPr>
            <p:spPr>
              <a:xfrm>
                <a:off x="8434970" y="2827337"/>
                <a:ext cx="76200" cy="76200"/>
              </a:xfrm>
              <a:custGeom>
                <a:avLst/>
                <a:gdLst>
                  <a:gd name="connsiteX0" fmla="*/ 66675 w 76200"/>
                  <a:gd name="connsiteY0" fmla="*/ 0 h 76200"/>
                  <a:gd name="connsiteX1" fmla="*/ 57150 w 76200"/>
                  <a:gd name="connsiteY1" fmla="*/ 9525 h 76200"/>
                  <a:gd name="connsiteX2" fmla="*/ 9525 w 76200"/>
                  <a:gd name="connsiteY2" fmla="*/ 57150 h 76200"/>
                  <a:gd name="connsiteX3" fmla="*/ 0 w 76200"/>
                  <a:gd name="connsiteY3" fmla="*/ 66675 h 76200"/>
                  <a:gd name="connsiteX4" fmla="*/ 9525 w 76200"/>
                  <a:gd name="connsiteY4" fmla="*/ 76200 h 76200"/>
                  <a:gd name="connsiteX5" fmla="*/ 76200 w 76200"/>
                  <a:gd name="connsiteY5" fmla="*/ 9525 h 76200"/>
                  <a:gd name="connsiteX6" fmla="*/ 66675 w 76200"/>
                  <a:gd name="connsiteY6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76200">
                    <a:moveTo>
                      <a:pt x="66675" y="0"/>
                    </a:moveTo>
                    <a:cubicBezTo>
                      <a:pt x="60960" y="0"/>
                      <a:pt x="57150" y="3810"/>
                      <a:pt x="57150" y="9525"/>
                    </a:cubicBezTo>
                    <a:cubicBezTo>
                      <a:pt x="57150" y="36195"/>
                      <a:pt x="36195" y="57150"/>
                      <a:pt x="9525" y="57150"/>
                    </a:cubicBezTo>
                    <a:cubicBezTo>
                      <a:pt x="3810" y="57150"/>
                      <a:pt x="0" y="60960"/>
                      <a:pt x="0" y="66675"/>
                    </a:cubicBezTo>
                    <a:cubicBezTo>
                      <a:pt x="0" y="72390"/>
                      <a:pt x="3810" y="76200"/>
                      <a:pt x="9525" y="76200"/>
                    </a:cubicBezTo>
                    <a:cubicBezTo>
                      <a:pt x="46673" y="76200"/>
                      <a:pt x="76200" y="46673"/>
                      <a:pt x="76200" y="9525"/>
                    </a:cubicBezTo>
                    <a:cubicBezTo>
                      <a:pt x="76200" y="3810"/>
                      <a:pt x="72390" y="0"/>
                      <a:pt x="666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E33A9750-9B69-4589-9CD6-B3EC0E283894}"/>
                  </a:ext>
                </a:extLst>
              </p:cNvPr>
              <p:cNvSpPr/>
              <p:nvPr/>
            </p:nvSpPr>
            <p:spPr>
              <a:xfrm>
                <a:off x="8301620" y="2532062"/>
                <a:ext cx="219075" cy="19050"/>
              </a:xfrm>
              <a:custGeom>
                <a:avLst/>
                <a:gdLst>
                  <a:gd name="connsiteX0" fmla="*/ 9525 w 219075"/>
                  <a:gd name="connsiteY0" fmla="*/ 19050 h 19050"/>
                  <a:gd name="connsiteX1" fmla="*/ 209550 w 219075"/>
                  <a:gd name="connsiteY1" fmla="*/ 19050 h 19050"/>
                  <a:gd name="connsiteX2" fmla="*/ 219075 w 219075"/>
                  <a:gd name="connsiteY2" fmla="*/ 9525 h 19050"/>
                  <a:gd name="connsiteX3" fmla="*/ 209550 w 219075"/>
                  <a:gd name="connsiteY3" fmla="*/ 0 h 19050"/>
                  <a:gd name="connsiteX4" fmla="*/ 9525 w 219075"/>
                  <a:gd name="connsiteY4" fmla="*/ 0 h 19050"/>
                  <a:gd name="connsiteX5" fmla="*/ 0 w 219075"/>
                  <a:gd name="connsiteY5" fmla="*/ 9525 h 19050"/>
                  <a:gd name="connsiteX6" fmla="*/ 9525 w 2190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075" h="19050">
                    <a:moveTo>
                      <a:pt x="9525" y="19050"/>
                    </a:moveTo>
                    <a:lnTo>
                      <a:pt x="209550" y="19050"/>
                    </a:lnTo>
                    <a:cubicBezTo>
                      <a:pt x="215265" y="19050"/>
                      <a:pt x="219075" y="15240"/>
                      <a:pt x="219075" y="9525"/>
                    </a:cubicBezTo>
                    <a:cubicBezTo>
                      <a:pt x="219075" y="3810"/>
                      <a:pt x="215265" y="0"/>
                      <a:pt x="20955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AD898F00-28C5-42B6-BD6E-AED71650B7CB}"/>
                  </a:ext>
                </a:extLst>
              </p:cNvPr>
              <p:cNvSpPr/>
              <p:nvPr/>
            </p:nvSpPr>
            <p:spPr>
              <a:xfrm>
                <a:off x="8558795" y="2532062"/>
                <a:ext cx="28575" cy="19050"/>
              </a:xfrm>
              <a:custGeom>
                <a:avLst/>
                <a:gdLst>
                  <a:gd name="connsiteX0" fmla="*/ 9525 w 28575"/>
                  <a:gd name="connsiteY0" fmla="*/ 19050 h 19050"/>
                  <a:gd name="connsiteX1" fmla="*/ 19050 w 28575"/>
                  <a:gd name="connsiteY1" fmla="*/ 19050 h 19050"/>
                  <a:gd name="connsiteX2" fmla="*/ 28575 w 28575"/>
                  <a:gd name="connsiteY2" fmla="*/ 9525 h 19050"/>
                  <a:gd name="connsiteX3" fmla="*/ 19050 w 28575"/>
                  <a:gd name="connsiteY3" fmla="*/ 0 h 19050"/>
                  <a:gd name="connsiteX4" fmla="*/ 9525 w 28575"/>
                  <a:gd name="connsiteY4" fmla="*/ 0 h 19050"/>
                  <a:gd name="connsiteX5" fmla="*/ 0 w 28575"/>
                  <a:gd name="connsiteY5" fmla="*/ 9525 h 19050"/>
                  <a:gd name="connsiteX6" fmla="*/ 9525 w 285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5" h="19050">
                    <a:moveTo>
                      <a:pt x="9525" y="19050"/>
                    </a:moveTo>
                    <a:lnTo>
                      <a:pt x="19050" y="19050"/>
                    </a:lnTo>
                    <a:cubicBezTo>
                      <a:pt x="24765" y="19050"/>
                      <a:pt x="28575" y="15240"/>
                      <a:pt x="28575" y="9525"/>
                    </a:cubicBezTo>
                    <a:cubicBezTo>
                      <a:pt x="28575" y="3810"/>
                      <a:pt x="24765" y="0"/>
                      <a:pt x="1905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E4849663-69AF-4B68-BCBB-06007B2D8071}"/>
                  </a:ext>
                </a:extLst>
              </p:cNvPr>
              <p:cNvSpPr/>
              <p:nvPr/>
            </p:nvSpPr>
            <p:spPr>
              <a:xfrm>
                <a:off x="8530220" y="2532062"/>
                <a:ext cx="19050" cy="19050"/>
              </a:xfrm>
              <a:custGeom>
                <a:avLst/>
                <a:gdLst>
                  <a:gd name="connsiteX0" fmla="*/ 9525 w 19050"/>
                  <a:gd name="connsiteY0" fmla="*/ 19050 h 19050"/>
                  <a:gd name="connsiteX1" fmla="*/ 16193 w 19050"/>
                  <a:gd name="connsiteY1" fmla="*/ 16193 h 19050"/>
                  <a:gd name="connsiteX2" fmla="*/ 19050 w 19050"/>
                  <a:gd name="connsiteY2" fmla="*/ 9525 h 19050"/>
                  <a:gd name="connsiteX3" fmla="*/ 16193 w 19050"/>
                  <a:gd name="connsiteY3" fmla="*/ 2858 h 19050"/>
                  <a:gd name="connsiteX4" fmla="*/ 2857 w 19050"/>
                  <a:gd name="connsiteY4" fmla="*/ 2858 h 19050"/>
                  <a:gd name="connsiteX5" fmla="*/ 0 w 19050"/>
                  <a:gd name="connsiteY5" fmla="*/ 9525 h 19050"/>
                  <a:gd name="connsiteX6" fmla="*/ 2857 w 19050"/>
                  <a:gd name="connsiteY6" fmla="*/ 16193 h 19050"/>
                  <a:gd name="connsiteX7" fmla="*/ 9525 w 19050"/>
                  <a:gd name="connsiteY7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" h="19050">
                    <a:moveTo>
                      <a:pt x="9525" y="19050"/>
                    </a:moveTo>
                    <a:cubicBezTo>
                      <a:pt x="12382" y="19050"/>
                      <a:pt x="14288" y="18097"/>
                      <a:pt x="16193" y="16193"/>
                    </a:cubicBezTo>
                    <a:cubicBezTo>
                      <a:pt x="18098" y="14288"/>
                      <a:pt x="19050" y="12383"/>
                      <a:pt x="19050" y="9525"/>
                    </a:cubicBezTo>
                    <a:cubicBezTo>
                      <a:pt x="19050" y="6668"/>
                      <a:pt x="18098" y="4763"/>
                      <a:pt x="16193" y="2858"/>
                    </a:cubicBezTo>
                    <a:cubicBezTo>
                      <a:pt x="12382" y="-953"/>
                      <a:pt x="6668" y="-953"/>
                      <a:pt x="2857" y="2858"/>
                    </a:cubicBezTo>
                    <a:cubicBezTo>
                      <a:pt x="952" y="4763"/>
                      <a:pt x="0" y="6668"/>
                      <a:pt x="0" y="9525"/>
                    </a:cubicBezTo>
                    <a:cubicBezTo>
                      <a:pt x="0" y="12383"/>
                      <a:pt x="952" y="14288"/>
                      <a:pt x="2857" y="16193"/>
                    </a:cubicBezTo>
                    <a:cubicBezTo>
                      <a:pt x="4763" y="18097"/>
                      <a:pt x="6668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8FFCC48A-2B28-4CF9-ACFC-3B57DAF8D07A}"/>
                  </a:ext>
                </a:extLst>
              </p:cNvPr>
              <p:cNvSpPr/>
              <p:nvPr/>
            </p:nvSpPr>
            <p:spPr>
              <a:xfrm>
                <a:off x="8177795" y="2493962"/>
                <a:ext cx="447675" cy="180975"/>
              </a:xfrm>
              <a:custGeom>
                <a:avLst/>
                <a:gdLst>
                  <a:gd name="connsiteX0" fmla="*/ 9525 w 447675"/>
                  <a:gd name="connsiteY0" fmla="*/ 152400 h 180975"/>
                  <a:gd name="connsiteX1" fmla="*/ 19050 w 447675"/>
                  <a:gd name="connsiteY1" fmla="*/ 142875 h 180975"/>
                  <a:gd name="connsiteX2" fmla="*/ 19050 w 447675"/>
                  <a:gd name="connsiteY2" fmla="*/ 76200 h 180975"/>
                  <a:gd name="connsiteX3" fmla="*/ 38100 w 447675"/>
                  <a:gd name="connsiteY3" fmla="*/ 57150 h 180975"/>
                  <a:gd name="connsiteX4" fmla="*/ 86678 w 447675"/>
                  <a:gd name="connsiteY4" fmla="*/ 57150 h 180975"/>
                  <a:gd name="connsiteX5" fmla="*/ 133350 w 447675"/>
                  <a:gd name="connsiteY5" fmla="*/ 95250 h 180975"/>
                  <a:gd name="connsiteX6" fmla="*/ 200025 w 447675"/>
                  <a:gd name="connsiteY6" fmla="*/ 95250 h 180975"/>
                  <a:gd name="connsiteX7" fmla="*/ 200025 w 447675"/>
                  <a:gd name="connsiteY7" fmla="*/ 142875 h 180975"/>
                  <a:gd name="connsiteX8" fmla="*/ 205740 w 447675"/>
                  <a:gd name="connsiteY8" fmla="*/ 151448 h 180975"/>
                  <a:gd name="connsiteX9" fmla="*/ 209550 w 447675"/>
                  <a:gd name="connsiteY9" fmla="*/ 152400 h 180975"/>
                  <a:gd name="connsiteX10" fmla="*/ 216218 w 447675"/>
                  <a:gd name="connsiteY10" fmla="*/ 149543 h 180975"/>
                  <a:gd name="connsiteX11" fmla="*/ 270510 w 447675"/>
                  <a:gd name="connsiteY11" fmla="*/ 95250 h 180975"/>
                  <a:gd name="connsiteX12" fmla="*/ 371475 w 447675"/>
                  <a:gd name="connsiteY12" fmla="*/ 95250 h 180975"/>
                  <a:gd name="connsiteX13" fmla="*/ 371475 w 447675"/>
                  <a:gd name="connsiteY13" fmla="*/ 142875 h 180975"/>
                  <a:gd name="connsiteX14" fmla="*/ 352425 w 447675"/>
                  <a:gd name="connsiteY14" fmla="*/ 161925 h 180975"/>
                  <a:gd name="connsiteX15" fmla="*/ 295275 w 447675"/>
                  <a:gd name="connsiteY15" fmla="*/ 161925 h 180975"/>
                  <a:gd name="connsiteX16" fmla="*/ 285750 w 447675"/>
                  <a:gd name="connsiteY16" fmla="*/ 171450 h 180975"/>
                  <a:gd name="connsiteX17" fmla="*/ 295275 w 447675"/>
                  <a:gd name="connsiteY17" fmla="*/ 180975 h 180975"/>
                  <a:gd name="connsiteX18" fmla="*/ 352425 w 447675"/>
                  <a:gd name="connsiteY18" fmla="*/ 180975 h 180975"/>
                  <a:gd name="connsiteX19" fmla="*/ 390525 w 447675"/>
                  <a:gd name="connsiteY19" fmla="*/ 142875 h 180975"/>
                  <a:gd name="connsiteX20" fmla="*/ 390525 w 447675"/>
                  <a:gd name="connsiteY20" fmla="*/ 95250 h 180975"/>
                  <a:gd name="connsiteX21" fmla="*/ 400050 w 447675"/>
                  <a:gd name="connsiteY21" fmla="*/ 95250 h 180975"/>
                  <a:gd name="connsiteX22" fmla="*/ 447675 w 447675"/>
                  <a:gd name="connsiteY22" fmla="*/ 47625 h 180975"/>
                  <a:gd name="connsiteX23" fmla="*/ 400050 w 447675"/>
                  <a:gd name="connsiteY23" fmla="*/ 0 h 180975"/>
                  <a:gd name="connsiteX24" fmla="*/ 133350 w 447675"/>
                  <a:gd name="connsiteY24" fmla="*/ 0 h 180975"/>
                  <a:gd name="connsiteX25" fmla="*/ 86678 w 447675"/>
                  <a:gd name="connsiteY25" fmla="*/ 38100 h 180975"/>
                  <a:gd name="connsiteX26" fmla="*/ 38100 w 447675"/>
                  <a:gd name="connsiteY26" fmla="*/ 38100 h 180975"/>
                  <a:gd name="connsiteX27" fmla="*/ 0 w 447675"/>
                  <a:gd name="connsiteY27" fmla="*/ 76200 h 180975"/>
                  <a:gd name="connsiteX28" fmla="*/ 0 w 447675"/>
                  <a:gd name="connsiteY28" fmla="*/ 142875 h 180975"/>
                  <a:gd name="connsiteX29" fmla="*/ 9525 w 447675"/>
                  <a:gd name="connsiteY29" fmla="*/ 152400 h 180975"/>
                  <a:gd name="connsiteX30" fmla="*/ 133350 w 447675"/>
                  <a:gd name="connsiteY30" fmla="*/ 19050 h 180975"/>
                  <a:gd name="connsiteX31" fmla="*/ 400050 w 447675"/>
                  <a:gd name="connsiteY31" fmla="*/ 19050 h 180975"/>
                  <a:gd name="connsiteX32" fmla="*/ 428625 w 447675"/>
                  <a:gd name="connsiteY32" fmla="*/ 47625 h 180975"/>
                  <a:gd name="connsiteX33" fmla="*/ 400050 w 447675"/>
                  <a:gd name="connsiteY33" fmla="*/ 76200 h 180975"/>
                  <a:gd name="connsiteX34" fmla="*/ 266700 w 447675"/>
                  <a:gd name="connsiteY34" fmla="*/ 76200 h 180975"/>
                  <a:gd name="connsiteX35" fmla="*/ 260033 w 447675"/>
                  <a:gd name="connsiteY35" fmla="*/ 79058 h 180975"/>
                  <a:gd name="connsiteX36" fmla="*/ 219075 w 447675"/>
                  <a:gd name="connsiteY36" fmla="*/ 120015 h 180975"/>
                  <a:gd name="connsiteX37" fmla="*/ 219075 w 447675"/>
                  <a:gd name="connsiteY37" fmla="*/ 85725 h 180975"/>
                  <a:gd name="connsiteX38" fmla="*/ 209550 w 447675"/>
                  <a:gd name="connsiteY38" fmla="*/ 76200 h 180975"/>
                  <a:gd name="connsiteX39" fmla="*/ 133350 w 447675"/>
                  <a:gd name="connsiteY39" fmla="*/ 76200 h 180975"/>
                  <a:gd name="connsiteX40" fmla="*/ 104775 w 447675"/>
                  <a:gd name="connsiteY40" fmla="*/ 47625 h 180975"/>
                  <a:gd name="connsiteX41" fmla="*/ 133350 w 447675"/>
                  <a:gd name="connsiteY41" fmla="*/ 1905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47675" h="180975">
                    <a:moveTo>
                      <a:pt x="9525" y="152400"/>
                    </a:moveTo>
                    <a:cubicBezTo>
                      <a:pt x="15240" y="152400"/>
                      <a:pt x="19050" y="148590"/>
                      <a:pt x="19050" y="142875"/>
                    </a:cubicBezTo>
                    <a:lnTo>
                      <a:pt x="19050" y="76200"/>
                    </a:lnTo>
                    <a:cubicBezTo>
                      <a:pt x="19050" y="59055"/>
                      <a:pt x="33338" y="57150"/>
                      <a:pt x="38100" y="57150"/>
                    </a:cubicBezTo>
                    <a:lnTo>
                      <a:pt x="86678" y="57150"/>
                    </a:lnTo>
                    <a:cubicBezTo>
                      <a:pt x="91440" y="79058"/>
                      <a:pt x="110490" y="95250"/>
                      <a:pt x="133350" y="95250"/>
                    </a:cubicBezTo>
                    <a:lnTo>
                      <a:pt x="200025" y="95250"/>
                    </a:lnTo>
                    <a:lnTo>
                      <a:pt x="200025" y="142875"/>
                    </a:lnTo>
                    <a:cubicBezTo>
                      <a:pt x="200025" y="146685"/>
                      <a:pt x="201930" y="150495"/>
                      <a:pt x="205740" y="151448"/>
                    </a:cubicBezTo>
                    <a:cubicBezTo>
                      <a:pt x="206693" y="152400"/>
                      <a:pt x="208598" y="152400"/>
                      <a:pt x="209550" y="152400"/>
                    </a:cubicBezTo>
                    <a:cubicBezTo>
                      <a:pt x="212408" y="152400"/>
                      <a:pt x="214313" y="151448"/>
                      <a:pt x="216218" y="149543"/>
                    </a:cubicBezTo>
                    <a:lnTo>
                      <a:pt x="270510" y="95250"/>
                    </a:lnTo>
                    <a:lnTo>
                      <a:pt x="371475" y="95250"/>
                    </a:lnTo>
                    <a:lnTo>
                      <a:pt x="371475" y="142875"/>
                    </a:lnTo>
                    <a:cubicBezTo>
                      <a:pt x="371475" y="160020"/>
                      <a:pt x="357188" y="161925"/>
                      <a:pt x="352425" y="161925"/>
                    </a:cubicBezTo>
                    <a:lnTo>
                      <a:pt x="295275" y="161925"/>
                    </a:lnTo>
                    <a:cubicBezTo>
                      <a:pt x="289560" y="161925"/>
                      <a:pt x="285750" y="165735"/>
                      <a:pt x="285750" y="171450"/>
                    </a:cubicBezTo>
                    <a:cubicBezTo>
                      <a:pt x="285750" y="177165"/>
                      <a:pt x="289560" y="180975"/>
                      <a:pt x="295275" y="180975"/>
                    </a:cubicBezTo>
                    <a:lnTo>
                      <a:pt x="352425" y="180975"/>
                    </a:lnTo>
                    <a:cubicBezTo>
                      <a:pt x="367665" y="180975"/>
                      <a:pt x="390525" y="170498"/>
                      <a:pt x="390525" y="142875"/>
                    </a:cubicBezTo>
                    <a:lnTo>
                      <a:pt x="390525" y="95250"/>
                    </a:lnTo>
                    <a:lnTo>
                      <a:pt x="400050" y="95250"/>
                    </a:lnTo>
                    <a:cubicBezTo>
                      <a:pt x="426720" y="95250"/>
                      <a:pt x="447675" y="74295"/>
                      <a:pt x="447675" y="47625"/>
                    </a:cubicBezTo>
                    <a:cubicBezTo>
                      <a:pt x="447675" y="20955"/>
                      <a:pt x="426720" y="0"/>
                      <a:pt x="400050" y="0"/>
                    </a:cubicBezTo>
                    <a:lnTo>
                      <a:pt x="133350" y="0"/>
                    </a:lnTo>
                    <a:cubicBezTo>
                      <a:pt x="110490" y="0"/>
                      <a:pt x="91440" y="16192"/>
                      <a:pt x="86678" y="38100"/>
                    </a:cubicBezTo>
                    <a:lnTo>
                      <a:pt x="38100" y="38100"/>
                    </a:lnTo>
                    <a:cubicBezTo>
                      <a:pt x="22860" y="38100"/>
                      <a:pt x="0" y="48578"/>
                      <a:pt x="0" y="76200"/>
                    </a:cubicBezTo>
                    <a:lnTo>
                      <a:pt x="0" y="142875"/>
                    </a:lnTo>
                    <a:cubicBezTo>
                      <a:pt x="0" y="148590"/>
                      <a:pt x="3810" y="152400"/>
                      <a:pt x="9525" y="152400"/>
                    </a:cubicBezTo>
                    <a:close/>
                    <a:moveTo>
                      <a:pt x="133350" y="19050"/>
                    </a:moveTo>
                    <a:lnTo>
                      <a:pt x="400050" y="19050"/>
                    </a:lnTo>
                    <a:cubicBezTo>
                      <a:pt x="416243" y="19050"/>
                      <a:pt x="428625" y="31433"/>
                      <a:pt x="428625" y="47625"/>
                    </a:cubicBezTo>
                    <a:cubicBezTo>
                      <a:pt x="428625" y="63818"/>
                      <a:pt x="416243" y="76200"/>
                      <a:pt x="400050" y="76200"/>
                    </a:cubicBezTo>
                    <a:lnTo>
                      <a:pt x="266700" y="76200"/>
                    </a:lnTo>
                    <a:cubicBezTo>
                      <a:pt x="263843" y="76200"/>
                      <a:pt x="261938" y="77153"/>
                      <a:pt x="260033" y="79058"/>
                    </a:cubicBezTo>
                    <a:lnTo>
                      <a:pt x="219075" y="120015"/>
                    </a:lnTo>
                    <a:lnTo>
                      <a:pt x="219075" y="85725"/>
                    </a:lnTo>
                    <a:cubicBezTo>
                      <a:pt x="219075" y="80010"/>
                      <a:pt x="215265" y="76200"/>
                      <a:pt x="209550" y="76200"/>
                    </a:cubicBezTo>
                    <a:lnTo>
                      <a:pt x="133350" y="76200"/>
                    </a:lnTo>
                    <a:cubicBezTo>
                      <a:pt x="117157" y="76200"/>
                      <a:pt x="104775" y="63818"/>
                      <a:pt x="104775" y="47625"/>
                    </a:cubicBezTo>
                    <a:cubicBezTo>
                      <a:pt x="104775" y="31433"/>
                      <a:pt x="117157" y="19050"/>
                      <a:pt x="133350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2E286BAE-E768-42DF-BBFE-B9BCF3588F6E}"/>
              </a:ext>
            </a:extLst>
          </p:cNvPr>
          <p:cNvGrpSpPr/>
          <p:nvPr/>
        </p:nvGrpSpPr>
        <p:grpSpPr>
          <a:xfrm>
            <a:off x="7430845" y="2278981"/>
            <a:ext cx="514350" cy="540067"/>
            <a:chOff x="7439554" y="2814449"/>
            <a:chExt cx="514350" cy="540067"/>
          </a:xfrm>
        </p:grpSpPr>
        <p:grpSp>
          <p:nvGrpSpPr>
            <p:cNvPr id="252" name="Graphic 44">
              <a:extLst>
                <a:ext uri="{FF2B5EF4-FFF2-40B4-BE49-F238E27FC236}">
                  <a16:creationId xmlns:a16="http://schemas.microsoft.com/office/drawing/2014/main" id="{64530795-8E51-4655-AEBA-4A0773D8D351}"/>
                </a:ext>
              </a:extLst>
            </p:cNvPr>
            <p:cNvGrpSpPr/>
            <p:nvPr/>
          </p:nvGrpSpPr>
          <p:grpSpPr>
            <a:xfrm>
              <a:off x="7458604" y="2853978"/>
              <a:ext cx="485774" cy="461009"/>
              <a:chOff x="7005930" y="2618422"/>
              <a:chExt cx="485774" cy="461009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4CBE358-D871-4E56-A164-B299303CCF90}"/>
                  </a:ext>
                </a:extLst>
              </p:cNvPr>
              <p:cNvSpPr/>
              <p:nvPr/>
            </p:nvSpPr>
            <p:spPr>
              <a:xfrm>
                <a:off x="7005930" y="2845117"/>
                <a:ext cx="45720" cy="28575"/>
              </a:xfrm>
              <a:custGeom>
                <a:avLst/>
                <a:gdLst>
                  <a:gd name="connsiteX0" fmla="*/ 0 w 45720"/>
                  <a:gd name="connsiteY0" fmla="*/ 2857 h 28575"/>
                  <a:gd name="connsiteX1" fmla="*/ 10478 w 45720"/>
                  <a:gd name="connsiteY1" fmla="*/ 28575 h 28575"/>
                  <a:gd name="connsiteX2" fmla="*/ 45720 w 45720"/>
                  <a:gd name="connsiteY2" fmla="*/ 28575 h 28575"/>
                  <a:gd name="connsiteX3" fmla="*/ 20955 w 45720"/>
                  <a:gd name="connsiteY3" fmla="*/ 0 h 28575"/>
                  <a:gd name="connsiteX4" fmla="*/ 0 w 45720"/>
                  <a:gd name="connsiteY4" fmla="*/ 285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28575">
                    <a:moveTo>
                      <a:pt x="0" y="2857"/>
                    </a:moveTo>
                    <a:cubicBezTo>
                      <a:pt x="1905" y="9525"/>
                      <a:pt x="5715" y="18097"/>
                      <a:pt x="10478" y="28575"/>
                    </a:cubicBezTo>
                    <a:lnTo>
                      <a:pt x="45720" y="28575"/>
                    </a:lnTo>
                    <a:lnTo>
                      <a:pt x="20955" y="0"/>
                    </a:lnTo>
                    <a:cubicBezTo>
                      <a:pt x="13335" y="0"/>
                      <a:pt x="6667" y="1905"/>
                      <a:pt x="0" y="28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2BB6B5EC-296A-4A18-8D8A-E74CACEEAF17}"/>
                  </a:ext>
                </a:extLst>
              </p:cNvPr>
              <p:cNvSpPr/>
              <p:nvPr/>
            </p:nvSpPr>
            <p:spPr>
              <a:xfrm>
                <a:off x="7006121" y="2618422"/>
                <a:ext cx="417766" cy="122872"/>
              </a:xfrm>
              <a:custGeom>
                <a:avLst/>
                <a:gdLst>
                  <a:gd name="connsiteX0" fmla="*/ 76962 w 417766"/>
                  <a:gd name="connsiteY0" fmla="*/ 75248 h 122872"/>
                  <a:gd name="connsiteX1" fmla="*/ 143637 w 417766"/>
                  <a:gd name="connsiteY1" fmla="*/ 122873 h 122872"/>
                  <a:gd name="connsiteX2" fmla="*/ 138875 w 417766"/>
                  <a:gd name="connsiteY2" fmla="*/ 94298 h 122872"/>
                  <a:gd name="connsiteX3" fmla="*/ 237935 w 417766"/>
                  <a:gd name="connsiteY3" fmla="*/ 46673 h 122872"/>
                  <a:gd name="connsiteX4" fmla="*/ 281749 w 417766"/>
                  <a:gd name="connsiteY4" fmla="*/ 83820 h 122872"/>
                  <a:gd name="connsiteX5" fmla="*/ 281749 w 417766"/>
                  <a:gd name="connsiteY5" fmla="*/ 83820 h 122872"/>
                  <a:gd name="connsiteX6" fmla="*/ 274130 w 417766"/>
                  <a:gd name="connsiteY6" fmla="*/ 121920 h 122872"/>
                  <a:gd name="connsiteX7" fmla="*/ 340805 w 417766"/>
                  <a:gd name="connsiteY7" fmla="*/ 74295 h 122872"/>
                  <a:gd name="connsiteX8" fmla="*/ 340805 w 417766"/>
                  <a:gd name="connsiteY8" fmla="*/ 74295 h 122872"/>
                  <a:gd name="connsiteX9" fmla="*/ 407480 w 417766"/>
                  <a:gd name="connsiteY9" fmla="*/ 121920 h 122872"/>
                  <a:gd name="connsiteX10" fmla="*/ 397955 w 417766"/>
                  <a:gd name="connsiteY10" fmla="*/ 56197 h 122872"/>
                  <a:gd name="connsiteX11" fmla="*/ 340805 w 417766"/>
                  <a:gd name="connsiteY11" fmla="*/ 27623 h 122872"/>
                  <a:gd name="connsiteX12" fmla="*/ 283655 w 417766"/>
                  <a:gd name="connsiteY12" fmla="*/ 56197 h 122872"/>
                  <a:gd name="connsiteX13" fmla="*/ 282702 w 417766"/>
                  <a:gd name="connsiteY13" fmla="*/ 58103 h 122872"/>
                  <a:gd name="connsiteX14" fmla="*/ 247460 w 417766"/>
                  <a:gd name="connsiteY14" fmla="*/ 9525 h 122872"/>
                  <a:gd name="connsiteX15" fmla="*/ 209360 w 417766"/>
                  <a:gd name="connsiteY15" fmla="*/ 0 h 122872"/>
                  <a:gd name="connsiteX16" fmla="*/ 136017 w 417766"/>
                  <a:gd name="connsiteY16" fmla="*/ 59055 h 122872"/>
                  <a:gd name="connsiteX17" fmla="*/ 134112 w 417766"/>
                  <a:gd name="connsiteY17" fmla="*/ 57150 h 122872"/>
                  <a:gd name="connsiteX18" fmla="*/ 76962 w 417766"/>
                  <a:gd name="connsiteY18" fmla="*/ 28575 h 122872"/>
                  <a:gd name="connsiteX19" fmla="*/ 19812 w 417766"/>
                  <a:gd name="connsiteY19" fmla="*/ 57150 h 122872"/>
                  <a:gd name="connsiteX20" fmla="*/ 10287 w 417766"/>
                  <a:gd name="connsiteY20" fmla="*/ 122873 h 122872"/>
                  <a:gd name="connsiteX21" fmla="*/ 76962 w 417766"/>
                  <a:gd name="connsiteY21" fmla="*/ 75248 h 122872"/>
                  <a:gd name="connsiteX22" fmla="*/ 76962 w 417766"/>
                  <a:gd name="connsiteY22" fmla="*/ 75248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7766" h="122872">
                    <a:moveTo>
                      <a:pt x="76962" y="75248"/>
                    </a:moveTo>
                    <a:cubicBezTo>
                      <a:pt x="76962" y="75248"/>
                      <a:pt x="86487" y="122873"/>
                      <a:pt x="143637" y="122873"/>
                    </a:cubicBezTo>
                    <a:cubicBezTo>
                      <a:pt x="143637" y="122873"/>
                      <a:pt x="143637" y="112395"/>
                      <a:pt x="138875" y="94298"/>
                    </a:cubicBezTo>
                    <a:cubicBezTo>
                      <a:pt x="219837" y="92393"/>
                      <a:pt x="237935" y="46673"/>
                      <a:pt x="237935" y="46673"/>
                    </a:cubicBezTo>
                    <a:cubicBezTo>
                      <a:pt x="237935" y="46673"/>
                      <a:pt x="255079" y="80963"/>
                      <a:pt x="281749" y="83820"/>
                    </a:cubicBezTo>
                    <a:cubicBezTo>
                      <a:pt x="281749" y="83820"/>
                      <a:pt x="281749" y="83820"/>
                      <a:pt x="281749" y="83820"/>
                    </a:cubicBezTo>
                    <a:cubicBezTo>
                      <a:pt x="274130" y="106680"/>
                      <a:pt x="274130" y="121920"/>
                      <a:pt x="274130" y="121920"/>
                    </a:cubicBezTo>
                    <a:cubicBezTo>
                      <a:pt x="331280" y="121920"/>
                      <a:pt x="340805" y="74295"/>
                      <a:pt x="340805" y="74295"/>
                    </a:cubicBezTo>
                    <a:lnTo>
                      <a:pt x="340805" y="74295"/>
                    </a:lnTo>
                    <a:cubicBezTo>
                      <a:pt x="340805" y="74295"/>
                      <a:pt x="350330" y="121920"/>
                      <a:pt x="407480" y="121920"/>
                    </a:cubicBezTo>
                    <a:cubicBezTo>
                      <a:pt x="407480" y="121920"/>
                      <a:pt x="436055" y="93345"/>
                      <a:pt x="397955" y="56197"/>
                    </a:cubicBezTo>
                    <a:cubicBezTo>
                      <a:pt x="359855" y="19050"/>
                      <a:pt x="340805" y="27623"/>
                      <a:pt x="340805" y="27623"/>
                    </a:cubicBezTo>
                    <a:cubicBezTo>
                      <a:pt x="340805" y="27623"/>
                      <a:pt x="321755" y="18098"/>
                      <a:pt x="283655" y="56197"/>
                    </a:cubicBezTo>
                    <a:cubicBezTo>
                      <a:pt x="282702" y="57150"/>
                      <a:pt x="282702" y="57150"/>
                      <a:pt x="282702" y="58103"/>
                    </a:cubicBezTo>
                    <a:cubicBezTo>
                      <a:pt x="278892" y="38100"/>
                      <a:pt x="269367" y="14288"/>
                      <a:pt x="247460" y="9525"/>
                    </a:cubicBezTo>
                    <a:lnTo>
                      <a:pt x="209360" y="0"/>
                    </a:lnTo>
                    <a:cubicBezTo>
                      <a:pt x="159829" y="0"/>
                      <a:pt x="141732" y="32385"/>
                      <a:pt x="136017" y="59055"/>
                    </a:cubicBezTo>
                    <a:cubicBezTo>
                      <a:pt x="135065" y="58103"/>
                      <a:pt x="135065" y="58103"/>
                      <a:pt x="134112" y="57150"/>
                    </a:cubicBezTo>
                    <a:cubicBezTo>
                      <a:pt x="96012" y="19050"/>
                      <a:pt x="76962" y="28575"/>
                      <a:pt x="76962" y="28575"/>
                    </a:cubicBezTo>
                    <a:cubicBezTo>
                      <a:pt x="76962" y="28575"/>
                      <a:pt x="57912" y="19050"/>
                      <a:pt x="19812" y="57150"/>
                    </a:cubicBezTo>
                    <a:cubicBezTo>
                      <a:pt x="-18288" y="95250"/>
                      <a:pt x="10287" y="122873"/>
                      <a:pt x="10287" y="122873"/>
                    </a:cubicBezTo>
                    <a:cubicBezTo>
                      <a:pt x="67437" y="121920"/>
                      <a:pt x="76962" y="75248"/>
                      <a:pt x="76962" y="75248"/>
                    </a:cubicBezTo>
                    <a:lnTo>
                      <a:pt x="76962" y="75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EE86EAAD-5813-4648-9EAC-7906FF51775F}"/>
                  </a:ext>
                </a:extLst>
              </p:cNvPr>
              <p:cNvSpPr/>
              <p:nvPr/>
            </p:nvSpPr>
            <p:spPr>
              <a:xfrm>
                <a:off x="7079273" y="2816542"/>
                <a:ext cx="345757" cy="180022"/>
              </a:xfrm>
              <a:custGeom>
                <a:avLst/>
                <a:gdLst>
                  <a:gd name="connsiteX0" fmla="*/ 345758 w 345757"/>
                  <a:gd name="connsiteY0" fmla="*/ 31432 h 180022"/>
                  <a:gd name="connsiteX1" fmla="*/ 324803 w 345757"/>
                  <a:gd name="connsiteY1" fmla="*/ 28575 h 180022"/>
                  <a:gd name="connsiteX2" fmla="*/ 279083 w 345757"/>
                  <a:gd name="connsiteY2" fmla="*/ 80963 h 180022"/>
                  <a:gd name="connsiteX3" fmla="*/ 221933 w 345757"/>
                  <a:gd name="connsiteY3" fmla="*/ 9525 h 180022"/>
                  <a:gd name="connsiteX4" fmla="*/ 193358 w 345757"/>
                  <a:gd name="connsiteY4" fmla="*/ 0 h 180022"/>
                  <a:gd name="connsiteX5" fmla="*/ 172402 w 345757"/>
                  <a:gd name="connsiteY5" fmla="*/ 38100 h 180022"/>
                  <a:gd name="connsiteX6" fmla="*/ 136208 w 345757"/>
                  <a:gd name="connsiteY6" fmla="*/ 104775 h 180022"/>
                  <a:gd name="connsiteX7" fmla="*/ 100013 w 345757"/>
                  <a:gd name="connsiteY7" fmla="*/ 38100 h 180022"/>
                  <a:gd name="connsiteX8" fmla="*/ 79057 w 345757"/>
                  <a:gd name="connsiteY8" fmla="*/ 0 h 180022"/>
                  <a:gd name="connsiteX9" fmla="*/ 50482 w 345757"/>
                  <a:gd name="connsiteY9" fmla="*/ 9525 h 180022"/>
                  <a:gd name="connsiteX10" fmla="*/ 0 w 345757"/>
                  <a:gd name="connsiteY10" fmla="*/ 56197 h 180022"/>
                  <a:gd name="connsiteX11" fmla="*/ 26670 w 345757"/>
                  <a:gd name="connsiteY11" fmla="*/ 56197 h 180022"/>
                  <a:gd name="connsiteX12" fmla="*/ 89535 w 345757"/>
                  <a:gd name="connsiteY12" fmla="*/ 56197 h 180022"/>
                  <a:gd name="connsiteX13" fmla="*/ 80010 w 345757"/>
                  <a:gd name="connsiteY13" fmla="*/ 141922 h 180022"/>
                  <a:gd name="connsiteX14" fmla="*/ 60960 w 345757"/>
                  <a:gd name="connsiteY14" fmla="*/ 160972 h 180022"/>
                  <a:gd name="connsiteX15" fmla="*/ 57150 w 345757"/>
                  <a:gd name="connsiteY15" fmla="*/ 160972 h 180022"/>
                  <a:gd name="connsiteX16" fmla="*/ 118110 w 345757"/>
                  <a:gd name="connsiteY16" fmla="*/ 180022 h 180022"/>
                  <a:gd name="connsiteX17" fmla="*/ 165735 w 345757"/>
                  <a:gd name="connsiteY17" fmla="*/ 180022 h 180022"/>
                  <a:gd name="connsiteX18" fmla="*/ 278130 w 345757"/>
                  <a:gd name="connsiteY18" fmla="*/ 141922 h 180022"/>
                  <a:gd name="connsiteX19" fmla="*/ 280035 w 345757"/>
                  <a:gd name="connsiteY19" fmla="*/ 141922 h 180022"/>
                  <a:gd name="connsiteX20" fmla="*/ 280035 w 345757"/>
                  <a:gd name="connsiteY20" fmla="*/ 122872 h 180022"/>
                  <a:gd name="connsiteX21" fmla="*/ 283845 w 345757"/>
                  <a:gd name="connsiteY21" fmla="*/ 122872 h 180022"/>
                  <a:gd name="connsiteX22" fmla="*/ 345758 w 345757"/>
                  <a:gd name="connsiteY22" fmla="*/ 31432 h 18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5757" h="180022">
                    <a:moveTo>
                      <a:pt x="345758" y="31432"/>
                    </a:moveTo>
                    <a:cubicBezTo>
                      <a:pt x="339090" y="29527"/>
                      <a:pt x="332422" y="28575"/>
                      <a:pt x="324803" y="28575"/>
                    </a:cubicBezTo>
                    <a:lnTo>
                      <a:pt x="279083" y="80963"/>
                    </a:lnTo>
                    <a:cubicBezTo>
                      <a:pt x="277178" y="66675"/>
                      <a:pt x="269558" y="25718"/>
                      <a:pt x="221933" y="9525"/>
                    </a:cubicBezTo>
                    <a:lnTo>
                      <a:pt x="193358" y="0"/>
                    </a:lnTo>
                    <a:lnTo>
                      <a:pt x="172402" y="38100"/>
                    </a:lnTo>
                    <a:lnTo>
                      <a:pt x="136208" y="104775"/>
                    </a:lnTo>
                    <a:lnTo>
                      <a:pt x="100013" y="38100"/>
                    </a:lnTo>
                    <a:lnTo>
                      <a:pt x="79057" y="0"/>
                    </a:lnTo>
                    <a:lnTo>
                      <a:pt x="50482" y="9525"/>
                    </a:lnTo>
                    <a:cubicBezTo>
                      <a:pt x="20955" y="19050"/>
                      <a:pt x="6667" y="39052"/>
                      <a:pt x="0" y="56197"/>
                    </a:cubicBezTo>
                    <a:lnTo>
                      <a:pt x="26670" y="56197"/>
                    </a:lnTo>
                    <a:lnTo>
                      <a:pt x="89535" y="56197"/>
                    </a:lnTo>
                    <a:lnTo>
                      <a:pt x="80010" y="141922"/>
                    </a:lnTo>
                    <a:cubicBezTo>
                      <a:pt x="80010" y="152400"/>
                      <a:pt x="71438" y="160972"/>
                      <a:pt x="60960" y="160972"/>
                    </a:cubicBezTo>
                    <a:lnTo>
                      <a:pt x="57150" y="160972"/>
                    </a:lnTo>
                    <a:lnTo>
                      <a:pt x="118110" y="180022"/>
                    </a:lnTo>
                    <a:lnTo>
                      <a:pt x="165735" y="180022"/>
                    </a:lnTo>
                    <a:lnTo>
                      <a:pt x="278130" y="141922"/>
                    </a:lnTo>
                    <a:lnTo>
                      <a:pt x="280035" y="141922"/>
                    </a:lnTo>
                    <a:lnTo>
                      <a:pt x="280035" y="122872"/>
                    </a:lnTo>
                    <a:lnTo>
                      <a:pt x="283845" y="122872"/>
                    </a:lnTo>
                    <a:cubicBezTo>
                      <a:pt x="321945" y="86677"/>
                      <a:pt x="339090" y="52388"/>
                      <a:pt x="345758" y="314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E20AD7A-153D-49D1-B95C-D4E1C415B7BF}"/>
                  </a:ext>
                </a:extLst>
              </p:cNvPr>
              <p:cNvSpPr/>
              <p:nvPr/>
            </p:nvSpPr>
            <p:spPr>
              <a:xfrm>
                <a:off x="7373595" y="2961322"/>
                <a:ext cx="118109" cy="118110"/>
              </a:xfrm>
              <a:custGeom>
                <a:avLst/>
                <a:gdLst>
                  <a:gd name="connsiteX0" fmla="*/ 109537 w 118109"/>
                  <a:gd name="connsiteY0" fmla="*/ 69533 h 118110"/>
                  <a:gd name="connsiteX1" fmla="*/ 48578 w 118109"/>
                  <a:gd name="connsiteY1" fmla="*/ 8573 h 118110"/>
                  <a:gd name="connsiteX2" fmla="*/ 8573 w 118109"/>
                  <a:gd name="connsiteY2" fmla="*/ 8573 h 118110"/>
                  <a:gd name="connsiteX3" fmla="*/ 8573 w 118109"/>
                  <a:gd name="connsiteY3" fmla="*/ 8573 h 118110"/>
                  <a:gd name="connsiteX4" fmla="*/ 8573 w 118109"/>
                  <a:gd name="connsiteY4" fmla="*/ 48578 h 118110"/>
                  <a:gd name="connsiteX5" fmla="*/ 69533 w 118109"/>
                  <a:gd name="connsiteY5" fmla="*/ 109538 h 118110"/>
                  <a:gd name="connsiteX6" fmla="*/ 109537 w 118109"/>
                  <a:gd name="connsiteY6" fmla="*/ 109538 h 118110"/>
                  <a:gd name="connsiteX7" fmla="*/ 109537 w 118109"/>
                  <a:gd name="connsiteY7" fmla="*/ 69533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109" h="118110">
                    <a:moveTo>
                      <a:pt x="109537" y="69533"/>
                    </a:moveTo>
                    <a:lnTo>
                      <a:pt x="48578" y="8573"/>
                    </a:lnTo>
                    <a:cubicBezTo>
                      <a:pt x="37148" y="-2858"/>
                      <a:pt x="19050" y="-2858"/>
                      <a:pt x="8573" y="8573"/>
                    </a:cubicBezTo>
                    <a:lnTo>
                      <a:pt x="8573" y="8573"/>
                    </a:lnTo>
                    <a:cubicBezTo>
                      <a:pt x="-2858" y="20003"/>
                      <a:pt x="-2858" y="38100"/>
                      <a:pt x="8573" y="48578"/>
                    </a:cubicBezTo>
                    <a:lnTo>
                      <a:pt x="69533" y="109538"/>
                    </a:lnTo>
                    <a:cubicBezTo>
                      <a:pt x="80962" y="120968"/>
                      <a:pt x="99060" y="120968"/>
                      <a:pt x="109537" y="109538"/>
                    </a:cubicBezTo>
                    <a:cubicBezTo>
                      <a:pt x="120968" y="99060"/>
                      <a:pt x="120968" y="80963"/>
                      <a:pt x="109537" y="695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3" name="Graphic 44">
              <a:extLst>
                <a:ext uri="{FF2B5EF4-FFF2-40B4-BE49-F238E27FC236}">
                  <a16:creationId xmlns:a16="http://schemas.microsoft.com/office/drawing/2014/main" id="{8486BF7B-0294-41DB-BF3B-520699219D57}"/>
                </a:ext>
              </a:extLst>
            </p:cNvPr>
            <p:cNvGrpSpPr/>
            <p:nvPr/>
          </p:nvGrpSpPr>
          <p:grpSpPr>
            <a:xfrm>
              <a:off x="7439554" y="2814449"/>
              <a:ext cx="514350" cy="540067"/>
              <a:chOff x="6986880" y="2549842"/>
              <a:chExt cx="514350" cy="540067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70492FCE-EE73-4EC3-BB9B-953764060015}"/>
                  </a:ext>
                </a:extLst>
              </p:cNvPr>
              <p:cNvSpPr/>
              <p:nvPr/>
            </p:nvSpPr>
            <p:spPr>
              <a:xfrm>
                <a:off x="7205955" y="2816542"/>
                <a:ext cx="19050" cy="28575"/>
              </a:xfrm>
              <a:custGeom>
                <a:avLst/>
                <a:gdLst>
                  <a:gd name="connsiteX0" fmla="*/ 9525 w 19050"/>
                  <a:gd name="connsiteY0" fmla="*/ 0 h 28575"/>
                  <a:gd name="connsiteX1" fmla="*/ 0 w 19050"/>
                  <a:gd name="connsiteY1" fmla="*/ 9525 h 28575"/>
                  <a:gd name="connsiteX2" fmla="*/ 0 w 19050"/>
                  <a:gd name="connsiteY2" fmla="*/ 19050 h 28575"/>
                  <a:gd name="connsiteX3" fmla="*/ 9525 w 19050"/>
                  <a:gd name="connsiteY3" fmla="*/ 28575 h 28575"/>
                  <a:gd name="connsiteX4" fmla="*/ 19050 w 19050"/>
                  <a:gd name="connsiteY4" fmla="*/ 19050 h 28575"/>
                  <a:gd name="connsiteX5" fmla="*/ 19050 w 19050"/>
                  <a:gd name="connsiteY5" fmla="*/ 9525 h 28575"/>
                  <a:gd name="connsiteX6" fmla="*/ 9525 w 19050"/>
                  <a:gd name="connsiteY6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8575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19050"/>
                    </a:lnTo>
                    <a:cubicBezTo>
                      <a:pt x="0" y="24765"/>
                      <a:pt x="3810" y="28575"/>
                      <a:pt x="9525" y="28575"/>
                    </a:cubicBezTo>
                    <a:cubicBezTo>
                      <a:pt x="15240" y="28575"/>
                      <a:pt x="19050" y="24765"/>
                      <a:pt x="19050" y="19050"/>
                    </a:cubicBezTo>
                    <a:lnTo>
                      <a:pt x="19050" y="9525"/>
                    </a:lnTo>
                    <a:cubicBezTo>
                      <a:pt x="19050" y="4763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97666446-09F2-425F-A466-1394E4F792BE}"/>
                  </a:ext>
                </a:extLst>
              </p:cNvPr>
              <p:cNvSpPr/>
              <p:nvPr/>
            </p:nvSpPr>
            <p:spPr>
              <a:xfrm>
                <a:off x="7263105" y="2902267"/>
                <a:ext cx="57150" cy="19050"/>
              </a:xfrm>
              <a:custGeom>
                <a:avLst/>
                <a:gdLst>
                  <a:gd name="connsiteX0" fmla="*/ 47625 w 57150"/>
                  <a:gd name="connsiteY0" fmla="*/ 0 h 19050"/>
                  <a:gd name="connsiteX1" fmla="*/ 9525 w 57150"/>
                  <a:gd name="connsiteY1" fmla="*/ 0 h 19050"/>
                  <a:gd name="connsiteX2" fmla="*/ 0 w 57150"/>
                  <a:gd name="connsiteY2" fmla="*/ 9525 h 19050"/>
                  <a:gd name="connsiteX3" fmla="*/ 9525 w 57150"/>
                  <a:gd name="connsiteY3" fmla="*/ 19050 h 19050"/>
                  <a:gd name="connsiteX4" fmla="*/ 47625 w 57150"/>
                  <a:gd name="connsiteY4" fmla="*/ 19050 h 19050"/>
                  <a:gd name="connsiteX5" fmla="*/ 57150 w 57150"/>
                  <a:gd name="connsiteY5" fmla="*/ 9525 h 19050"/>
                  <a:gd name="connsiteX6" fmla="*/ 476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4762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88CF4A42-28D2-4240-BE43-21135CB0FCDC}"/>
                  </a:ext>
                </a:extLst>
              </p:cNvPr>
              <p:cNvSpPr/>
              <p:nvPr/>
            </p:nvSpPr>
            <p:spPr>
              <a:xfrm>
                <a:off x="6986880" y="2549842"/>
                <a:ext cx="514350" cy="540067"/>
              </a:xfrm>
              <a:custGeom>
                <a:avLst/>
                <a:gdLst>
                  <a:gd name="connsiteX0" fmla="*/ 502920 w 514350"/>
                  <a:gd name="connsiteY0" fmla="*/ 474345 h 540067"/>
                  <a:gd name="connsiteX1" fmla="*/ 442913 w 514350"/>
                  <a:gd name="connsiteY1" fmla="*/ 413385 h 540067"/>
                  <a:gd name="connsiteX2" fmla="*/ 416243 w 514350"/>
                  <a:gd name="connsiteY2" fmla="*/ 401955 h 540067"/>
                  <a:gd name="connsiteX3" fmla="*/ 415290 w 514350"/>
                  <a:gd name="connsiteY3" fmla="*/ 401955 h 540067"/>
                  <a:gd name="connsiteX4" fmla="*/ 415290 w 514350"/>
                  <a:gd name="connsiteY4" fmla="*/ 401955 h 540067"/>
                  <a:gd name="connsiteX5" fmla="*/ 396240 w 514350"/>
                  <a:gd name="connsiteY5" fmla="*/ 382905 h 540067"/>
                  <a:gd name="connsiteX6" fmla="*/ 457200 w 514350"/>
                  <a:gd name="connsiteY6" fmla="*/ 227648 h 540067"/>
                  <a:gd name="connsiteX7" fmla="*/ 442913 w 514350"/>
                  <a:gd name="connsiteY7" fmla="*/ 147638 h 540067"/>
                  <a:gd name="connsiteX8" fmla="*/ 435293 w 514350"/>
                  <a:gd name="connsiteY8" fmla="*/ 129540 h 540067"/>
                  <a:gd name="connsiteX9" fmla="*/ 228600 w 514350"/>
                  <a:gd name="connsiteY9" fmla="*/ 0 h 540067"/>
                  <a:gd name="connsiteX10" fmla="*/ 21908 w 514350"/>
                  <a:gd name="connsiteY10" fmla="*/ 130492 h 540067"/>
                  <a:gd name="connsiteX11" fmla="*/ 14288 w 514350"/>
                  <a:gd name="connsiteY11" fmla="*/ 148590 h 540067"/>
                  <a:gd name="connsiteX12" fmla="*/ 0 w 514350"/>
                  <a:gd name="connsiteY12" fmla="*/ 228600 h 540067"/>
                  <a:gd name="connsiteX13" fmla="*/ 17145 w 514350"/>
                  <a:gd name="connsiteY13" fmla="*/ 314325 h 540067"/>
                  <a:gd name="connsiteX14" fmla="*/ 9525 w 514350"/>
                  <a:gd name="connsiteY14" fmla="*/ 314325 h 540067"/>
                  <a:gd name="connsiteX15" fmla="*/ 0 w 514350"/>
                  <a:gd name="connsiteY15" fmla="*/ 323850 h 540067"/>
                  <a:gd name="connsiteX16" fmla="*/ 9525 w 514350"/>
                  <a:gd name="connsiteY16" fmla="*/ 333375 h 540067"/>
                  <a:gd name="connsiteX17" fmla="*/ 20003 w 514350"/>
                  <a:gd name="connsiteY17" fmla="*/ 333375 h 540067"/>
                  <a:gd name="connsiteX18" fmla="*/ 28575 w 514350"/>
                  <a:gd name="connsiteY18" fmla="*/ 410528 h 540067"/>
                  <a:gd name="connsiteX19" fmla="*/ 57150 w 514350"/>
                  <a:gd name="connsiteY19" fmla="*/ 438150 h 540067"/>
                  <a:gd name="connsiteX20" fmla="*/ 138113 w 514350"/>
                  <a:gd name="connsiteY20" fmla="*/ 438150 h 540067"/>
                  <a:gd name="connsiteX21" fmla="*/ 139065 w 514350"/>
                  <a:gd name="connsiteY21" fmla="*/ 439103 h 540067"/>
                  <a:gd name="connsiteX22" fmla="*/ 144780 w 514350"/>
                  <a:gd name="connsiteY22" fmla="*/ 441008 h 540067"/>
                  <a:gd name="connsiteX23" fmla="*/ 228600 w 514350"/>
                  <a:gd name="connsiteY23" fmla="*/ 457200 h 540067"/>
                  <a:gd name="connsiteX24" fmla="*/ 355283 w 514350"/>
                  <a:gd name="connsiteY24" fmla="*/ 418148 h 540067"/>
                  <a:gd name="connsiteX25" fmla="*/ 377190 w 514350"/>
                  <a:gd name="connsiteY25" fmla="*/ 440055 h 540067"/>
                  <a:gd name="connsiteX26" fmla="*/ 377190 w 514350"/>
                  <a:gd name="connsiteY26" fmla="*/ 441008 h 540067"/>
                  <a:gd name="connsiteX27" fmla="*/ 388620 w 514350"/>
                  <a:gd name="connsiteY27" fmla="*/ 467678 h 540067"/>
                  <a:gd name="connsiteX28" fmla="*/ 449580 w 514350"/>
                  <a:gd name="connsiteY28" fmla="*/ 528638 h 540067"/>
                  <a:gd name="connsiteX29" fmla="*/ 476250 w 514350"/>
                  <a:gd name="connsiteY29" fmla="*/ 540068 h 540067"/>
                  <a:gd name="connsiteX30" fmla="*/ 502920 w 514350"/>
                  <a:gd name="connsiteY30" fmla="*/ 528638 h 540067"/>
                  <a:gd name="connsiteX31" fmla="*/ 514350 w 514350"/>
                  <a:gd name="connsiteY31" fmla="*/ 501968 h 540067"/>
                  <a:gd name="connsiteX32" fmla="*/ 502920 w 514350"/>
                  <a:gd name="connsiteY32" fmla="*/ 474345 h 540067"/>
                  <a:gd name="connsiteX33" fmla="*/ 37147 w 514350"/>
                  <a:gd name="connsiteY33" fmla="*/ 314325 h 540067"/>
                  <a:gd name="connsiteX34" fmla="*/ 33338 w 514350"/>
                  <a:gd name="connsiteY34" fmla="*/ 305753 h 540067"/>
                  <a:gd name="connsiteX35" fmla="*/ 40005 w 514350"/>
                  <a:gd name="connsiteY35" fmla="*/ 304800 h 540067"/>
                  <a:gd name="connsiteX36" fmla="*/ 81915 w 514350"/>
                  <a:gd name="connsiteY36" fmla="*/ 283845 h 540067"/>
                  <a:gd name="connsiteX37" fmla="*/ 96203 w 514350"/>
                  <a:gd name="connsiteY37" fmla="*/ 285750 h 540067"/>
                  <a:gd name="connsiteX38" fmla="*/ 105728 w 514350"/>
                  <a:gd name="connsiteY38" fmla="*/ 284798 h 540067"/>
                  <a:gd name="connsiteX39" fmla="*/ 85725 w 514350"/>
                  <a:gd name="connsiteY39" fmla="*/ 314325 h 540067"/>
                  <a:gd name="connsiteX40" fmla="*/ 37147 w 514350"/>
                  <a:gd name="connsiteY40" fmla="*/ 314325 h 540067"/>
                  <a:gd name="connsiteX41" fmla="*/ 39053 w 514350"/>
                  <a:gd name="connsiteY41" fmla="*/ 139065 h 540067"/>
                  <a:gd name="connsiteX42" fmla="*/ 96203 w 514350"/>
                  <a:gd name="connsiteY42" fmla="*/ 105728 h 540067"/>
                  <a:gd name="connsiteX43" fmla="*/ 144780 w 514350"/>
                  <a:gd name="connsiteY43" fmla="*/ 126683 h 540067"/>
                  <a:gd name="connsiteX44" fmla="*/ 142875 w 514350"/>
                  <a:gd name="connsiteY44" fmla="*/ 143828 h 540067"/>
                  <a:gd name="connsiteX45" fmla="*/ 158115 w 514350"/>
                  <a:gd name="connsiteY45" fmla="*/ 200978 h 540067"/>
                  <a:gd name="connsiteX46" fmla="*/ 157163 w 514350"/>
                  <a:gd name="connsiteY46" fmla="*/ 201930 h 540067"/>
                  <a:gd name="connsiteX47" fmla="*/ 156210 w 514350"/>
                  <a:gd name="connsiteY47" fmla="*/ 205740 h 540067"/>
                  <a:gd name="connsiteX48" fmla="*/ 96203 w 514350"/>
                  <a:gd name="connsiteY48" fmla="*/ 265748 h 540067"/>
                  <a:gd name="connsiteX49" fmla="*/ 29528 w 514350"/>
                  <a:gd name="connsiteY49" fmla="*/ 171450 h 540067"/>
                  <a:gd name="connsiteX50" fmla="*/ 32385 w 514350"/>
                  <a:gd name="connsiteY50" fmla="*/ 154305 h 540067"/>
                  <a:gd name="connsiteX51" fmla="*/ 39053 w 514350"/>
                  <a:gd name="connsiteY51" fmla="*/ 139065 h 540067"/>
                  <a:gd name="connsiteX52" fmla="*/ 64770 w 514350"/>
                  <a:gd name="connsiteY52" fmla="*/ 275273 h 540067"/>
                  <a:gd name="connsiteX53" fmla="*/ 40005 w 514350"/>
                  <a:gd name="connsiteY53" fmla="*/ 285750 h 540067"/>
                  <a:gd name="connsiteX54" fmla="*/ 26670 w 514350"/>
                  <a:gd name="connsiteY54" fmla="*/ 286703 h 540067"/>
                  <a:gd name="connsiteX55" fmla="*/ 18097 w 514350"/>
                  <a:gd name="connsiteY55" fmla="*/ 228600 h 540067"/>
                  <a:gd name="connsiteX56" fmla="*/ 19050 w 514350"/>
                  <a:gd name="connsiteY56" fmla="*/ 214313 h 540067"/>
                  <a:gd name="connsiteX57" fmla="*/ 64770 w 514350"/>
                  <a:gd name="connsiteY57" fmla="*/ 275273 h 540067"/>
                  <a:gd name="connsiteX58" fmla="*/ 170498 w 514350"/>
                  <a:gd name="connsiteY58" fmla="*/ 221933 h 540067"/>
                  <a:gd name="connsiteX59" fmla="*/ 196215 w 514350"/>
                  <a:gd name="connsiteY59" fmla="*/ 246698 h 540067"/>
                  <a:gd name="connsiteX60" fmla="*/ 171450 w 514350"/>
                  <a:gd name="connsiteY60" fmla="*/ 257175 h 540067"/>
                  <a:gd name="connsiteX61" fmla="*/ 144780 w 514350"/>
                  <a:gd name="connsiteY61" fmla="*/ 260985 h 540067"/>
                  <a:gd name="connsiteX62" fmla="*/ 170498 w 514350"/>
                  <a:gd name="connsiteY62" fmla="*/ 221933 h 540067"/>
                  <a:gd name="connsiteX63" fmla="*/ 161925 w 514350"/>
                  <a:gd name="connsiteY63" fmla="*/ 143828 h 540067"/>
                  <a:gd name="connsiteX64" fmla="*/ 228600 w 514350"/>
                  <a:gd name="connsiteY64" fmla="*/ 77153 h 540067"/>
                  <a:gd name="connsiteX65" fmla="*/ 295275 w 514350"/>
                  <a:gd name="connsiteY65" fmla="*/ 143828 h 540067"/>
                  <a:gd name="connsiteX66" fmla="*/ 228600 w 514350"/>
                  <a:gd name="connsiteY66" fmla="*/ 238125 h 540067"/>
                  <a:gd name="connsiteX67" fmla="*/ 161925 w 514350"/>
                  <a:gd name="connsiteY67" fmla="*/ 143828 h 540067"/>
                  <a:gd name="connsiteX68" fmla="*/ 418148 w 514350"/>
                  <a:gd name="connsiteY68" fmla="*/ 139065 h 540067"/>
                  <a:gd name="connsiteX69" fmla="*/ 424815 w 514350"/>
                  <a:gd name="connsiteY69" fmla="*/ 154305 h 540067"/>
                  <a:gd name="connsiteX70" fmla="*/ 427673 w 514350"/>
                  <a:gd name="connsiteY70" fmla="*/ 172403 h 540067"/>
                  <a:gd name="connsiteX71" fmla="*/ 360998 w 514350"/>
                  <a:gd name="connsiteY71" fmla="*/ 266700 h 540067"/>
                  <a:gd name="connsiteX72" fmla="*/ 300990 w 514350"/>
                  <a:gd name="connsiteY72" fmla="*/ 206693 h 540067"/>
                  <a:gd name="connsiteX73" fmla="*/ 300038 w 514350"/>
                  <a:gd name="connsiteY73" fmla="*/ 202883 h 540067"/>
                  <a:gd name="connsiteX74" fmla="*/ 300038 w 514350"/>
                  <a:gd name="connsiteY74" fmla="*/ 202883 h 540067"/>
                  <a:gd name="connsiteX75" fmla="*/ 300038 w 514350"/>
                  <a:gd name="connsiteY75" fmla="*/ 202883 h 540067"/>
                  <a:gd name="connsiteX76" fmla="*/ 315278 w 514350"/>
                  <a:gd name="connsiteY76" fmla="*/ 144780 h 540067"/>
                  <a:gd name="connsiteX77" fmla="*/ 313373 w 514350"/>
                  <a:gd name="connsiteY77" fmla="*/ 126683 h 540067"/>
                  <a:gd name="connsiteX78" fmla="*/ 360998 w 514350"/>
                  <a:gd name="connsiteY78" fmla="*/ 106680 h 540067"/>
                  <a:gd name="connsiteX79" fmla="*/ 418148 w 514350"/>
                  <a:gd name="connsiteY79" fmla="*/ 139065 h 540067"/>
                  <a:gd name="connsiteX80" fmla="*/ 438150 w 514350"/>
                  <a:gd name="connsiteY80" fmla="*/ 228600 h 540067"/>
                  <a:gd name="connsiteX81" fmla="*/ 429578 w 514350"/>
                  <a:gd name="connsiteY81" fmla="*/ 286703 h 540067"/>
                  <a:gd name="connsiteX82" fmla="*/ 416243 w 514350"/>
                  <a:gd name="connsiteY82" fmla="*/ 285750 h 540067"/>
                  <a:gd name="connsiteX83" fmla="*/ 391478 w 514350"/>
                  <a:gd name="connsiteY83" fmla="*/ 275273 h 540067"/>
                  <a:gd name="connsiteX84" fmla="*/ 437198 w 514350"/>
                  <a:gd name="connsiteY84" fmla="*/ 214313 h 540067"/>
                  <a:gd name="connsiteX85" fmla="*/ 438150 w 514350"/>
                  <a:gd name="connsiteY85" fmla="*/ 228600 h 540067"/>
                  <a:gd name="connsiteX86" fmla="*/ 285750 w 514350"/>
                  <a:gd name="connsiteY86" fmla="*/ 221933 h 540067"/>
                  <a:gd name="connsiteX87" fmla="*/ 310515 w 514350"/>
                  <a:gd name="connsiteY87" fmla="*/ 260033 h 540067"/>
                  <a:gd name="connsiteX88" fmla="*/ 284798 w 514350"/>
                  <a:gd name="connsiteY88" fmla="*/ 256223 h 540067"/>
                  <a:gd name="connsiteX89" fmla="*/ 260033 w 514350"/>
                  <a:gd name="connsiteY89" fmla="*/ 245745 h 540067"/>
                  <a:gd name="connsiteX90" fmla="*/ 285750 w 514350"/>
                  <a:gd name="connsiteY90" fmla="*/ 221933 h 540067"/>
                  <a:gd name="connsiteX91" fmla="*/ 360045 w 514350"/>
                  <a:gd name="connsiteY91" fmla="*/ 285750 h 540067"/>
                  <a:gd name="connsiteX92" fmla="*/ 374333 w 514350"/>
                  <a:gd name="connsiteY92" fmla="*/ 283845 h 540067"/>
                  <a:gd name="connsiteX93" fmla="*/ 417195 w 514350"/>
                  <a:gd name="connsiteY93" fmla="*/ 304800 h 540067"/>
                  <a:gd name="connsiteX94" fmla="*/ 423863 w 514350"/>
                  <a:gd name="connsiteY94" fmla="*/ 305753 h 540067"/>
                  <a:gd name="connsiteX95" fmla="*/ 381000 w 514350"/>
                  <a:gd name="connsiteY95" fmla="*/ 372428 h 540067"/>
                  <a:gd name="connsiteX96" fmla="*/ 381000 w 514350"/>
                  <a:gd name="connsiteY96" fmla="*/ 361950 h 540067"/>
                  <a:gd name="connsiteX97" fmla="*/ 351473 w 514350"/>
                  <a:gd name="connsiteY97" fmla="*/ 284798 h 540067"/>
                  <a:gd name="connsiteX98" fmla="*/ 360045 w 514350"/>
                  <a:gd name="connsiteY98" fmla="*/ 285750 h 540067"/>
                  <a:gd name="connsiteX99" fmla="*/ 228600 w 514350"/>
                  <a:gd name="connsiteY99" fmla="*/ 19050 h 540067"/>
                  <a:gd name="connsiteX100" fmla="*/ 386715 w 514350"/>
                  <a:gd name="connsiteY100" fmla="*/ 91440 h 540067"/>
                  <a:gd name="connsiteX101" fmla="*/ 360045 w 514350"/>
                  <a:gd name="connsiteY101" fmla="*/ 87630 h 540067"/>
                  <a:gd name="connsiteX102" fmla="*/ 305753 w 514350"/>
                  <a:gd name="connsiteY102" fmla="*/ 107633 h 540067"/>
                  <a:gd name="connsiteX103" fmla="*/ 228600 w 514350"/>
                  <a:gd name="connsiteY103" fmla="*/ 59055 h 540067"/>
                  <a:gd name="connsiteX104" fmla="*/ 151448 w 514350"/>
                  <a:gd name="connsiteY104" fmla="*/ 107633 h 540067"/>
                  <a:gd name="connsiteX105" fmla="*/ 96203 w 514350"/>
                  <a:gd name="connsiteY105" fmla="*/ 87630 h 540067"/>
                  <a:gd name="connsiteX106" fmla="*/ 70485 w 514350"/>
                  <a:gd name="connsiteY106" fmla="*/ 91440 h 540067"/>
                  <a:gd name="connsiteX107" fmla="*/ 228600 w 514350"/>
                  <a:gd name="connsiteY107" fmla="*/ 19050 h 540067"/>
                  <a:gd name="connsiteX108" fmla="*/ 47625 w 514350"/>
                  <a:gd name="connsiteY108" fmla="*/ 409575 h 540067"/>
                  <a:gd name="connsiteX109" fmla="*/ 47625 w 514350"/>
                  <a:gd name="connsiteY109" fmla="*/ 408623 h 540067"/>
                  <a:gd name="connsiteX110" fmla="*/ 39053 w 514350"/>
                  <a:gd name="connsiteY110" fmla="*/ 333375 h 540067"/>
                  <a:gd name="connsiteX111" fmla="*/ 91440 w 514350"/>
                  <a:gd name="connsiteY111" fmla="*/ 333375 h 540067"/>
                  <a:gd name="connsiteX112" fmla="*/ 91440 w 514350"/>
                  <a:gd name="connsiteY112" fmla="*/ 333375 h 540067"/>
                  <a:gd name="connsiteX113" fmla="*/ 91440 w 514350"/>
                  <a:gd name="connsiteY113" fmla="*/ 333375 h 540067"/>
                  <a:gd name="connsiteX114" fmla="*/ 109538 w 514350"/>
                  <a:gd name="connsiteY114" fmla="*/ 333375 h 540067"/>
                  <a:gd name="connsiteX115" fmla="*/ 98107 w 514350"/>
                  <a:gd name="connsiteY115" fmla="*/ 345758 h 540067"/>
                  <a:gd name="connsiteX116" fmla="*/ 98107 w 514350"/>
                  <a:gd name="connsiteY116" fmla="*/ 359093 h 540067"/>
                  <a:gd name="connsiteX117" fmla="*/ 104775 w 514350"/>
                  <a:gd name="connsiteY117" fmla="*/ 361950 h 540067"/>
                  <a:gd name="connsiteX118" fmla="*/ 111443 w 514350"/>
                  <a:gd name="connsiteY118" fmla="*/ 359093 h 540067"/>
                  <a:gd name="connsiteX119" fmla="*/ 137160 w 514350"/>
                  <a:gd name="connsiteY119" fmla="*/ 333375 h 540067"/>
                  <a:gd name="connsiteX120" fmla="*/ 170498 w 514350"/>
                  <a:gd name="connsiteY120" fmla="*/ 333375 h 540067"/>
                  <a:gd name="connsiteX121" fmla="*/ 161925 w 514350"/>
                  <a:gd name="connsiteY121" fmla="*/ 408623 h 540067"/>
                  <a:gd name="connsiteX122" fmla="*/ 161925 w 514350"/>
                  <a:gd name="connsiteY122" fmla="*/ 409575 h 540067"/>
                  <a:gd name="connsiteX123" fmla="*/ 152400 w 514350"/>
                  <a:gd name="connsiteY123" fmla="*/ 419100 h 540067"/>
                  <a:gd name="connsiteX124" fmla="*/ 57150 w 514350"/>
                  <a:gd name="connsiteY124" fmla="*/ 419100 h 540067"/>
                  <a:gd name="connsiteX125" fmla="*/ 47625 w 514350"/>
                  <a:gd name="connsiteY125" fmla="*/ 409575 h 540067"/>
                  <a:gd name="connsiteX126" fmla="*/ 172403 w 514350"/>
                  <a:gd name="connsiteY126" fmla="*/ 429578 h 540067"/>
                  <a:gd name="connsiteX127" fmla="*/ 180975 w 514350"/>
                  <a:gd name="connsiteY127" fmla="*/ 409575 h 540067"/>
                  <a:gd name="connsiteX128" fmla="*/ 189548 w 514350"/>
                  <a:gd name="connsiteY128" fmla="*/ 332423 h 540067"/>
                  <a:gd name="connsiteX129" fmla="*/ 200025 w 514350"/>
                  <a:gd name="connsiteY129" fmla="*/ 332423 h 540067"/>
                  <a:gd name="connsiteX130" fmla="*/ 209550 w 514350"/>
                  <a:gd name="connsiteY130" fmla="*/ 322898 h 540067"/>
                  <a:gd name="connsiteX131" fmla="*/ 200025 w 514350"/>
                  <a:gd name="connsiteY131" fmla="*/ 313373 h 540067"/>
                  <a:gd name="connsiteX132" fmla="*/ 180975 w 514350"/>
                  <a:gd name="connsiteY132" fmla="*/ 313373 h 540067"/>
                  <a:gd name="connsiteX133" fmla="*/ 156210 w 514350"/>
                  <a:gd name="connsiteY133" fmla="*/ 313373 h 540067"/>
                  <a:gd name="connsiteX134" fmla="*/ 168593 w 514350"/>
                  <a:gd name="connsiteY134" fmla="*/ 300990 h 540067"/>
                  <a:gd name="connsiteX135" fmla="*/ 168593 w 514350"/>
                  <a:gd name="connsiteY135" fmla="*/ 287655 h 540067"/>
                  <a:gd name="connsiteX136" fmla="*/ 155258 w 514350"/>
                  <a:gd name="connsiteY136" fmla="*/ 287655 h 540067"/>
                  <a:gd name="connsiteX137" fmla="*/ 129540 w 514350"/>
                  <a:gd name="connsiteY137" fmla="*/ 313373 h 540067"/>
                  <a:gd name="connsiteX138" fmla="*/ 107632 w 514350"/>
                  <a:gd name="connsiteY138" fmla="*/ 313373 h 540067"/>
                  <a:gd name="connsiteX139" fmla="*/ 171450 w 514350"/>
                  <a:gd name="connsiteY139" fmla="*/ 276225 h 540067"/>
                  <a:gd name="connsiteX140" fmla="*/ 213360 w 514350"/>
                  <a:gd name="connsiteY140" fmla="*/ 255270 h 540067"/>
                  <a:gd name="connsiteX141" fmla="*/ 228600 w 514350"/>
                  <a:gd name="connsiteY141" fmla="*/ 257175 h 540067"/>
                  <a:gd name="connsiteX142" fmla="*/ 243840 w 514350"/>
                  <a:gd name="connsiteY142" fmla="*/ 255270 h 540067"/>
                  <a:gd name="connsiteX143" fmla="*/ 285750 w 514350"/>
                  <a:gd name="connsiteY143" fmla="*/ 276225 h 540067"/>
                  <a:gd name="connsiteX144" fmla="*/ 361950 w 514350"/>
                  <a:gd name="connsiteY144" fmla="*/ 361950 h 540067"/>
                  <a:gd name="connsiteX145" fmla="*/ 361950 w 514350"/>
                  <a:gd name="connsiteY145" fmla="*/ 389573 h 540067"/>
                  <a:gd name="connsiteX146" fmla="*/ 228600 w 514350"/>
                  <a:gd name="connsiteY146" fmla="*/ 437198 h 540067"/>
                  <a:gd name="connsiteX147" fmla="*/ 172403 w 514350"/>
                  <a:gd name="connsiteY147" fmla="*/ 429578 h 540067"/>
                  <a:gd name="connsiteX148" fmla="*/ 371475 w 514350"/>
                  <a:gd name="connsiteY148" fmla="*/ 406718 h 540067"/>
                  <a:gd name="connsiteX149" fmla="*/ 382905 w 514350"/>
                  <a:gd name="connsiteY149" fmla="*/ 397193 h 540067"/>
                  <a:gd name="connsiteX150" fmla="*/ 395288 w 514350"/>
                  <a:gd name="connsiteY150" fmla="*/ 409575 h 540067"/>
                  <a:gd name="connsiteX151" fmla="*/ 389573 w 514350"/>
                  <a:gd name="connsiteY151" fmla="*/ 414338 h 540067"/>
                  <a:gd name="connsiteX152" fmla="*/ 384810 w 514350"/>
                  <a:gd name="connsiteY152" fmla="*/ 420053 h 540067"/>
                  <a:gd name="connsiteX153" fmla="*/ 371475 w 514350"/>
                  <a:gd name="connsiteY153" fmla="*/ 406718 h 540067"/>
                  <a:gd name="connsiteX154" fmla="*/ 489585 w 514350"/>
                  <a:gd name="connsiteY154" fmla="*/ 515303 h 540067"/>
                  <a:gd name="connsiteX155" fmla="*/ 462915 w 514350"/>
                  <a:gd name="connsiteY155" fmla="*/ 515303 h 540067"/>
                  <a:gd name="connsiteX156" fmla="*/ 401955 w 514350"/>
                  <a:gd name="connsiteY156" fmla="*/ 454343 h 540067"/>
                  <a:gd name="connsiteX157" fmla="*/ 396240 w 514350"/>
                  <a:gd name="connsiteY157" fmla="*/ 441008 h 540067"/>
                  <a:gd name="connsiteX158" fmla="*/ 401955 w 514350"/>
                  <a:gd name="connsiteY158" fmla="*/ 427673 h 540067"/>
                  <a:gd name="connsiteX159" fmla="*/ 415290 w 514350"/>
                  <a:gd name="connsiteY159" fmla="*/ 421958 h 540067"/>
                  <a:gd name="connsiteX160" fmla="*/ 428625 w 514350"/>
                  <a:gd name="connsiteY160" fmla="*/ 427673 h 540067"/>
                  <a:gd name="connsiteX161" fmla="*/ 489585 w 514350"/>
                  <a:gd name="connsiteY161" fmla="*/ 488633 h 540067"/>
                  <a:gd name="connsiteX162" fmla="*/ 495300 w 514350"/>
                  <a:gd name="connsiteY162" fmla="*/ 501968 h 540067"/>
                  <a:gd name="connsiteX163" fmla="*/ 489585 w 514350"/>
                  <a:gd name="connsiteY163" fmla="*/ 515303 h 540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514350" h="540067">
                    <a:moveTo>
                      <a:pt x="502920" y="474345"/>
                    </a:moveTo>
                    <a:lnTo>
                      <a:pt x="442913" y="413385"/>
                    </a:lnTo>
                    <a:cubicBezTo>
                      <a:pt x="435293" y="405765"/>
                      <a:pt x="425768" y="401955"/>
                      <a:pt x="416243" y="401955"/>
                    </a:cubicBezTo>
                    <a:cubicBezTo>
                      <a:pt x="416243" y="401955"/>
                      <a:pt x="415290" y="401955"/>
                      <a:pt x="415290" y="401955"/>
                    </a:cubicBezTo>
                    <a:cubicBezTo>
                      <a:pt x="415290" y="401955"/>
                      <a:pt x="415290" y="401955"/>
                      <a:pt x="415290" y="401955"/>
                    </a:cubicBezTo>
                    <a:lnTo>
                      <a:pt x="396240" y="382905"/>
                    </a:lnTo>
                    <a:cubicBezTo>
                      <a:pt x="434340" y="341948"/>
                      <a:pt x="457200" y="287655"/>
                      <a:pt x="457200" y="227648"/>
                    </a:cubicBezTo>
                    <a:cubicBezTo>
                      <a:pt x="457200" y="199073"/>
                      <a:pt x="452438" y="172403"/>
                      <a:pt x="442913" y="147638"/>
                    </a:cubicBezTo>
                    <a:cubicBezTo>
                      <a:pt x="441008" y="140970"/>
                      <a:pt x="438150" y="135255"/>
                      <a:pt x="435293" y="129540"/>
                    </a:cubicBezTo>
                    <a:cubicBezTo>
                      <a:pt x="398145" y="53340"/>
                      <a:pt x="320040" y="0"/>
                      <a:pt x="228600" y="0"/>
                    </a:cubicBezTo>
                    <a:cubicBezTo>
                      <a:pt x="138113" y="0"/>
                      <a:pt x="59055" y="53340"/>
                      <a:pt x="21908" y="130492"/>
                    </a:cubicBezTo>
                    <a:cubicBezTo>
                      <a:pt x="19050" y="136208"/>
                      <a:pt x="16192" y="141923"/>
                      <a:pt x="14288" y="148590"/>
                    </a:cubicBezTo>
                    <a:cubicBezTo>
                      <a:pt x="4763" y="173355"/>
                      <a:pt x="0" y="200025"/>
                      <a:pt x="0" y="228600"/>
                    </a:cubicBezTo>
                    <a:cubicBezTo>
                      <a:pt x="0" y="258128"/>
                      <a:pt x="5715" y="286703"/>
                      <a:pt x="17145" y="314325"/>
                    </a:cubicBezTo>
                    <a:lnTo>
                      <a:pt x="9525" y="314325"/>
                    </a:lnTo>
                    <a:cubicBezTo>
                      <a:pt x="3810" y="314325"/>
                      <a:pt x="0" y="318135"/>
                      <a:pt x="0" y="323850"/>
                    </a:cubicBezTo>
                    <a:cubicBezTo>
                      <a:pt x="0" y="329565"/>
                      <a:pt x="3810" y="333375"/>
                      <a:pt x="9525" y="333375"/>
                    </a:cubicBezTo>
                    <a:lnTo>
                      <a:pt x="20003" y="333375"/>
                    </a:lnTo>
                    <a:lnTo>
                      <a:pt x="28575" y="410528"/>
                    </a:lnTo>
                    <a:cubicBezTo>
                      <a:pt x="28575" y="425768"/>
                      <a:pt x="41910" y="438150"/>
                      <a:pt x="57150" y="438150"/>
                    </a:cubicBezTo>
                    <a:lnTo>
                      <a:pt x="138113" y="438150"/>
                    </a:lnTo>
                    <a:cubicBezTo>
                      <a:pt x="138113" y="438150"/>
                      <a:pt x="139065" y="439103"/>
                      <a:pt x="139065" y="439103"/>
                    </a:cubicBezTo>
                    <a:cubicBezTo>
                      <a:pt x="140970" y="440055"/>
                      <a:pt x="142875" y="441008"/>
                      <a:pt x="144780" y="441008"/>
                    </a:cubicBezTo>
                    <a:cubicBezTo>
                      <a:pt x="171450" y="451485"/>
                      <a:pt x="200025" y="457200"/>
                      <a:pt x="228600" y="457200"/>
                    </a:cubicBezTo>
                    <a:cubicBezTo>
                      <a:pt x="275273" y="457200"/>
                      <a:pt x="319088" y="442913"/>
                      <a:pt x="355283" y="418148"/>
                    </a:cubicBezTo>
                    <a:lnTo>
                      <a:pt x="377190" y="440055"/>
                    </a:lnTo>
                    <a:cubicBezTo>
                      <a:pt x="377190" y="440055"/>
                      <a:pt x="377190" y="440055"/>
                      <a:pt x="377190" y="441008"/>
                    </a:cubicBezTo>
                    <a:cubicBezTo>
                      <a:pt x="377190" y="451485"/>
                      <a:pt x="381000" y="461010"/>
                      <a:pt x="388620" y="467678"/>
                    </a:cubicBezTo>
                    <a:lnTo>
                      <a:pt x="449580" y="528638"/>
                    </a:lnTo>
                    <a:cubicBezTo>
                      <a:pt x="457200" y="536258"/>
                      <a:pt x="466725" y="540068"/>
                      <a:pt x="476250" y="540068"/>
                    </a:cubicBezTo>
                    <a:cubicBezTo>
                      <a:pt x="485775" y="540068"/>
                      <a:pt x="495300" y="536258"/>
                      <a:pt x="502920" y="528638"/>
                    </a:cubicBezTo>
                    <a:cubicBezTo>
                      <a:pt x="510540" y="521018"/>
                      <a:pt x="514350" y="511493"/>
                      <a:pt x="514350" y="501968"/>
                    </a:cubicBezTo>
                    <a:cubicBezTo>
                      <a:pt x="514350" y="492443"/>
                      <a:pt x="510540" y="481965"/>
                      <a:pt x="502920" y="474345"/>
                    </a:cubicBezTo>
                    <a:close/>
                    <a:moveTo>
                      <a:pt x="37147" y="314325"/>
                    </a:moveTo>
                    <a:cubicBezTo>
                      <a:pt x="36195" y="311468"/>
                      <a:pt x="34290" y="308610"/>
                      <a:pt x="33338" y="305753"/>
                    </a:cubicBezTo>
                    <a:cubicBezTo>
                      <a:pt x="35243" y="305753"/>
                      <a:pt x="38100" y="304800"/>
                      <a:pt x="40005" y="304800"/>
                    </a:cubicBezTo>
                    <a:cubicBezTo>
                      <a:pt x="64770" y="304800"/>
                      <a:pt x="76200" y="294323"/>
                      <a:pt x="81915" y="283845"/>
                    </a:cubicBezTo>
                    <a:cubicBezTo>
                      <a:pt x="86678" y="284798"/>
                      <a:pt x="91440" y="285750"/>
                      <a:pt x="96203" y="285750"/>
                    </a:cubicBezTo>
                    <a:cubicBezTo>
                      <a:pt x="99060" y="285750"/>
                      <a:pt x="102870" y="285750"/>
                      <a:pt x="105728" y="284798"/>
                    </a:cubicBezTo>
                    <a:cubicBezTo>
                      <a:pt x="97155" y="293370"/>
                      <a:pt x="90488" y="302895"/>
                      <a:pt x="85725" y="314325"/>
                    </a:cubicBezTo>
                    <a:lnTo>
                      <a:pt x="37147" y="314325"/>
                    </a:lnTo>
                    <a:close/>
                    <a:moveTo>
                      <a:pt x="39053" y="139065"/>
                    </a:moveTo>
                    <a:cubicBezTo>
                      <a:pt x="50483" y="119063"/>
                      <a:pt x="72390" y="105728"/>
                      <a:pt x="96203" y="105728"/>
                    </a:cubicBezTo>
                    <a:cubicBezTo>
                      <a:pt x="114300" y="105728"/>
                      <a:pt x="131445" y="113348"/>
                      <a:pt x="144780" y="126683"/>
                    </a:cubicBezTo>
                    <a:cubicBezTo>
                      <a:pt x="143828" y="132398"/>
                      <a:pt x="142875" y="138113"/>
                      <a:pt x="142875" y="143828"/>
                    </a:cubicBezTo>
                    <a:cubicBezTo>
                      <a:pt x="142875" y="160973"/>
                      <a:pt x="148590" y="181928"/>
                      <a:pt x="158115" y="200978"/>
                    </a:cubicBezTo>
                    <a:cubicBezTo>
                      <a:pt x="158115" y="200978"/>
                      <a:pt x="158115" y="201930"/>
                      <a:pt x="157163" y="201930"/>
                    </a:cubicBezTo>
                    <a:cubicBezTo>
                      <a:pt x="157163" y="202883"/>
                      <a:pt x="156210" y="204788"/>
                      <a:pt x="156210" y="205740"/>
                    </a:cubicBezTo>
                    <a:cubicBezTo>
                      <a:pt x="145733" y="235268"/>
                      <a:pt x="122873" y="265748"/>
                      <a:pt x="96203" y="265748"/>
                    </a:cubicBezTo>
                    <a:cubicBezTo>
                      <a:pt x="60008" y="265748"/>
                      <a:pt x="29528" y="207645"/>
                      <a:pt x="29528" y="171450"/>
                    </a:cubicBezTo>
                    <a:cubicBezTo>
                      <a:pt x="29528" y="165735"/>
                      <a:pt x="30480" y="159068"/>
                      <a:pt x="32385" y="154305"/>
                    </a:cubicBezTo>
                    <a:cubicBezTo>
                      <a:pt x="34290" y="149543"/>
                      <a:pt x="37147" y="143828"/>
                      <a:pt x="39053" y="139065"/>
                    </a:cubicBezTo>
                    <a:close/>
                    <a:moveTo>
                      <a:pt x="64770" y="275273"/>
                    </a:moveTo>
                    <a:cubicBezTo>
                      <a:pt x="60008" y="281940"/>
                      <a:pt x="52388" y="285750"/>
                      <a:pt x="40005" y="285750"/>
                    </a:cubicBezTo>
                    <a:cubicBezTo>
                      <a:pt x="35243" y="285750"/>
                      <a:pt x="31433" y="285750"/>
                      <a:pt x="26670" y="286703"/>
                    </a:cubicBezTo>
                    <a:cubicBezTo>
                      <a:pt x="20955" y="267653"/>
                      <a:pt x="18097" y="248603"/>
                      <a:pt x="18097" y="228600"/>
                    </a:cubicBezTo>
                    <a:cubicBezTo>
                      <a:pt x="18097" y="223838"/>
                      <a:pt x="18097" y="219075"/>
                      <a:pt x="19050" y="214313"/>
                    </a:cubicBezTo>
                    <a:cubicBezTo>
                      <a:pt x="28575" y="238125"/>
                      <a:pt x="44768" y="261938"/>
                      <a:pt x="64770" y="275273"/>
                    </a:cubicBezTo>
                    <a:close/>
                    <a:moveTo>
                      <a:pt x="170498" y="221933"/>
                    </a:moveTo>
                    <a:cubicBezTo>
                      <a:pt x="178118" y="232410"/>
                      <a:pt x="186690" y="240983"/>
                      <a:pt x="196215" y="246698"/>
                    </a:cubicBezTo>
                    <a:cubicBezTo>
                      <a:pt x="191453" y="253365"/>
                      <a:pt x="183833" y="257175"/>
                      <a:pt x="171450" y="257175"/>
                    </a:cubicBezTo>
                    <a:cubicBezTo>
                      <a:pt x="161925" y="257175"/>
                      <a:pt x="153353" y="258128"/>
                      <a:pt x="144780" y="260985"/>
                    </a:cubicBezTo>
                    <a:cubicBezTo>
                      <a:pt x="155258" y="249555"/>
                      <a:pt x="163830" y="236220"/>
                      <a:pt x="170498" y="221933"/>
                    </a:cubicBezTo>
                    <a:close/>
                    <a:moveTo>
                      <a:pt x="161925" y="143828"/>
                    </a:moveTo>
                    <a:cubicBezTo>
                      <a:pt x="161925" y="107633"/>
                      <a:pt x="191453" y="77153"/>
                      <a:pt x="228600" y="77153"/>
                    </a:cubicBezTo>
                    <a:cubicBezTo>
                      <a:pt x="265748" y="77153"/>
                      <a:pt x="295275" y="106680"/>
                      <a:pt x="295275" y="143828"/>
                    </a:cubicBezTo>
                    <a:cubicBezTo>
                      <a:pt x="295275" y="180023"/>
                      <a:pt x="264795" y="238125"/>
                      <a:pt x="228600" y="238125"/>
                    </a:cubicBezTo>
                    <a:cubicBezTo>
                      <a:pt x="192405" y="238125"/>
                      <a:pt x="161925" y="180023"/>
                      <a:pt x="161925" y="143828"/>
                    </a:cubicBezTo>
                    <a:close/>
                    <a:moveTo>
                      <a:pt x="418148" y="139065"/>
                    </a:moveTo>
                    <a:cubicBezTo>
                      <a:pt x="420053" y="143828"/>
                      <a:pt x="422910" y="148590"/>
                      <a:pt x="424815" y="154305"/>
                    </a:cubicBezTo>
                    <a:cubicBezTo>
                      <a:pt x="426720" y="160020"/>
                      <a:pt x="427673" y="165735"/>
                      <a:pt x="427673" y="172403"/>
                    </a:cubicBezTo>
                    <a:cubicBezTo>
                      <a:pt x="427673" y="208598"/>
                      <a:pt x="397193" y="266700"/>
                      <a:pt x="360998" y="266700"/>
                    </a:cubicBezTo>
                    <a:cubicBezTo>
                      <a:pt x="334328" y="266700"/>
                      <a:pt x="311468" y="235268"/>
                      <a:pt x="300990" y="206693"/>
                    </a:cubicBezTo>
                    <a:cubicBezTo>
                      <a:pt x="300990" y="205740"/>
                      <a:pt x="300038" y="204788"/>
                      <a:pt x="300038" y="202883"/>
                    </a:cubicBezTo>
                    <a:lnTo>
                      <a:pt x="300038" y="202883"/>
                    </a:lnTo>
                    <a:cubicBezTo>
                      <a:pt x="300038" y="202883"/>
                      <a:pt x="300038" y="202883"/>
                      <a:pt x="300038" y="202883"/>
                    </a:cubicBezTo>
                    <a:cubicBezTo>
                      <a:pt x="309563" y="183833"/>
                      <a:pt x="315278" y="161925"/>
                      <a:pt x="315278" y="144780"/>
                    </a:cubicBezTo>
                    <a:cubicBezTo>
                      <a:pt x="315278" y="139065"/>
                      <a:pt x="314325" y="132398"/>
                      <a:pt x="313373" y="126683"/>
                    </a:cubicBezTo>
                    <a:cubicBezTo>
                      <a:pt x="325755" y="114300"/>
                      <a:pt x="342900" y="106680"/>
                      <a:pt x="360998" y="106680"/>
                    </a:cubicBezTo>
                    <a:cubicBezTo>
                      <a:pt x="384810" y="105728"/>
                      <a:pt x="406718" y="119063"/>
                      <a:pt x="418148" y="139065"/>
                    </a:cubicBezTo>
                    <a:close/>
                    <a:moveTo>
                      <a:pt x="438150" y="228600"/>
                    </a:moveTo>
                    <a:cubicBezTo>
                      <a:pt x="438150" y="248603"/>
                      <a:pt x="435293" y="268605"/>
                      <a:pt x="429578" y="286703"/>
                    </a:cubicBezTo>
                    <a:cubicBezTo>
                      <a:pt x="424815" y="285750"/>
                      <a:pt x="421005" y="285750"/>
                      <a:pt x="416243" y="285750"/>
                    </a:cubicBezTo>
                    <a:cubicBezTo>
                      <a:pt x="403860" y="285750"/>
                      <a:pt x="396240" y="281940"/>
                      <a:pt x="391478" y="275273"/>
                    </a:cubicBezTo>
                    <a:cubicBezTo>
                      <a:pt x="411480" y="261938"/>
                      <a:pt x="427673" y="238125"/>
                      <a:pt x="437198" y="214313"/>
                    </a:cubicBezTo>
                    <a:cubicBezTo>
                      <a:pt x="438150" y="219075"/>
                      <a:pt x="438150" y="223838"/>
                      <a:pt x="438150" y="228600"/>
                    </a:cubicBezTo>
                    <a:close/>
                    <a:moveTo>
                      <a:pt x="285750" y="221933"/>
                    </a:moveTo>
                    <a:cubicBezTo>
                      <a:pt x="292418" y="236220"/>
                      <a:pt x="300038" y="249555"/>
                      <a:pt x="310515" y="260033"/>
                    </a:cubicBezTo>
                    <a:cubicBezTo>
                      <a:pt x="302895" y="258128"/>
                      <a:pt x="294323" y="256223"/>
                      <a:pt x="284798" y="256223"/>
                    </a:cubicBezTo>
                    <a:cubicBezTo>
                      <a:pt x="272415" y="256223"/>
                      <a:pt x="264795" y="252413"/>
                      <a:pt x="260033" y="245745"/>
                    </a:cubicBezTo>
                    <a:cubicBezTo>
                      <a:pt x="270510" y="240983"/>
                      <a:pt x="279083" y="232410"/>
                      <a:pt x="285750" y="221933"/>
                    </a:cubicBezTo>
                    <a:close/>
                    <a:moveTo>
                      <a:pt x="360045" y="285750"/>
                    </a:moveTo>
                    <a:cubicBezTo>
                      <a:pt x="364808" y="285750"/>
                      <a:pt x="369570" y="284798"/>
                      <a:pt x="374333" y="283845"/>
                    </a:cubicBezTo>
                    <a:cubicBezTo>
                      <a:pt x="380048" y="294323"/>
                      <a:pt x="392430" y="304800"/>
                      <a:pt x="417195" y="304800"/>
                    </a:cubicBezTo>
                    <a:cubicBezTo>
                      <a:pt x="419100" y="304800"/>
                      <a:pt x="421958" y="304800"/>
                      <a:pt x="423863" y="305753"/>
                    </a:cubicBezTo>
                    <a:cubicBezTo>
                      <a:pt x="414338" y="330518"/>
                      <a:pt x="399098" y="353378"/>
                      <a:pt x="381000" y="372428"/>
                    </a:cubicBezTo>
                    <a:lnTo>
                      <a:pt x="381000" y="361950"/>
                    </a:lnTo>
                    <a:cubicBezTo>
                      <a:pt x="381000" y="330518"/>
                      <a:pt x="369570" y="303848"/>
                      <a:pt x="351473" y="284798"/>
                    </a:cubicBezTo>
                    <a:cubicBezTo>
                      <a:pt x="354330" y="284798"/>
                      <a:pt x="357188" y="285750"/>
                      <a:pt x="360045" y="285750"/>
                    </a:cubicBezTo>
                    <a:close/>
                    <a:moveTo>
                      <a:pt x="228600" y="19050"/>
                    </a:moveTo>
                    <a:cubicBezTo>
                      <a:pt x="291465" y="19050"/>
                      <a:pt x="348615" y="47625"/>
                      <a:pt x="386715" y="91440"/>
                    </a:cubicBezTo>
                    <a:cubicBezTo>
                      <a:pt x="378143" y="88583"/>
                      <a:pt x="369570" y="87630"/>
                      <a:pt x="360045" y="87630"/>
                    </a:cubicBezTo>
                    <a:cubicBezTo>
                      <a:pt x="340043" y="87630"/>
                      <a:pt x="320993" y="94298"/>
                      <a:pt x="305753" y="107633"/>
                    </a:cubicBezTo>
                    <a:cubicBezTo>
                      <a:pt x="291465" y="79058"/>
                      <a:pt x="262890" y="59055"/>
                      <a:pt x="228600" y="59055"/>
                    </a:cubicBezTo>
                    <a:cubicBezTo>
                      <a:pt x="194310" y="59055"/>
                      <a:pt x="164783" y="79058"/>
                      <a:pt x="151448" y="107633"/>
                    </a:cubicBezTo>
                    <a:cubicBezTo>
                      <a:pt x="136208" y="95250"/>
                      <a:pt x="117157" y="87630"/>
                      <a:pt x="96203" y="87630"/>
                    </a:cubicBezTo>
                    <a:cubicBezTo>
                      <a:pt x="86678" y="87630"/>
                      <a:pt x="78105" y="89535"/>
                      <a:pt x="70485" y="91440"/>
                    </a:cubicBezTo>
                    <a:cubicBezTo>
                      <a:pt x="108585" y="46673"/>
                      <a:pt x="165735" y="19050"/>
                      <a:pt x="228600" y="19050"/>
                    </a:cubicBezTo>
                    <a:close/>
                    <a:moveTo>
                      <a:pt x="47625" y="409575"/>
                    </a:moveTo>
                    <a:cubicBezTo>
                      <a:pt x="47625" y="409575"/>
                      <a:pt x="47625" y="408623"/>
                      <a:pt x="47625" y="408623"/>
                    </a:cubicBezTo>
                    <a:lnTo>
                      <a:pt x="39053" y="333375"/>
                    </a:lnTo>
                    <a:lnTo>
                      <a:pt x="91440" y="333375"/>
                    </a:lnTo>
                    <a:cubicBezTo>
                      <a:pt x="91440" y="333375"/>
                      <a:pt x="91440" y="333375"/>
                      <a:pt x="91440" y="333375"/>
                    </a:cubicBezTo>
                    <a:cubicBezTo>
                      <a:pt x="91440" y="333375"/>
                      <a:pt x="91440" y="333375"/>
                      <a:pt x="91440" y="333375"/>
                    </a:cubicBezTo>
                    <a:lnTo>
                      <a:pt x="109538" y="333375"/>
                    </a:lnTo>
                    <a:lnTo>
                      <a:pt x="98107" y="345758"/>
                    </a:lnTo>
                    <a:cubicBezTo>
                      <a:pt x="94298" y="349568"/>
                      <a:pt x="94298" y="355283"/>
                      <a:pt x="98107" y="359093"/>
                    </a:cubicBezTo>
                    <a:cubicBezTo>
                      <a:pt x="100013" y="360998"/>
                      <a:pt x="102870" y="361950"/>
                      <a:pt x="104775" y="361950"/>
                    </a:cubicBezTo>
                    <a:cubicBezTo>
                      <a:pt x="106680" y="361950"/>
                      <a:pt x="109538" y="360998"/>
                      <a:pt x="111443" y="359093"/>
                    </a:cubicBezTo>
                    <a:lnTo>
                      <a:pt x="137160" y="333375"/>
                    </a:lnTo>
                    <a:lnTo>
                      <a:pt x="170498" y="333375"/>
                    </a:lnTo>
                    <a:lnTo>
                      <a:pt x="161925" y="408623"/>
                    </a:lnTo>
                    <a:cubicBezTo>
                      <a:pt x="161925" y="408623"/>
                      <a:pt x="161925" y="409575"/>
                      <a:pt x="161925" y="409575"/>
                    </a:cubicBezTo>
                    <a:cubicBezTo>
                      <a:pt x="161925" y="415290"/>
                      <a:pt x="158115" y="419100"/>
                      <a:pt x="152400" y="419100"/>
                    </a:cubicBezTo>
                    <a:lnTo>
                      <a:pt x="57150" y="419100"/>
                    </a:lnTo>
                    <a:cubicBezTo>
                      <a:pt x="51435" y="419100"/>
                      <a:pt x="47625" y="414338"/>
                      <a:pt x="47625" y="409575"/>
                    </a:cubicBezTo>
                    <a:close/>
                    <a:moveTo>
                      <a:pt x="172403" y="429578"/>
                    </a:moveTo>
                    <a:cubicBezTo>
                      <a:pt x="178118" y="424815"/>
                      <a:pt x="180975" y="417195"/>
                      <a:pt x="180975" y="409575"/>
                    </a:cubicBezTo>
                    <a:lnTo>
                      <a:pt x="189548" y="332423"/>
                    </a:lnTo>
                    <a:lnTo>
                      <a:pt x="200025" y="332423"/>
                    </a:lnTo>
                    <a:cubicBezTo>
                      <a:pt x="205740" y="332423"/>
                      <a:pt x="209550" y="328613"/>
                      <a:pt x="209550" y="322898"/>
                    </a:cubicBezTo>
                    <a:cubicBezTo>
                      <a:pt x="209550" y="317183"/>
                      <a:pt x="205740" y="313373"/>
                      <a:pt x="200025" y="313373"/>
                    </a:cubicBezTo>
                    <a:lnTo>
                      <a:pt x="180975" y="313373"/>
                    </a:lnTo>
                    <a:lnTo>
                      <a:pt x="156210" y="313373"/>
                    </a:lnTo>
                    <a:lnTo>
                      <a:pt x="168593" y="300990"/>
                    </a:lnTo>
                    <a:cubicBezTo>
                      <a:pt x="172403" y="297180"/>
                      <a:pt x="172403" y="291465"/>
                      <a:pt x="168593" y="287655"/>
                    </a:cubicBezTo>
                    <a:cubicBezTo>
                      <a:pt x="164783" y="283845"/>
                      <a:pt x="159068" y="283845"/>
                      <a:pt x="155258" y="287655"/>
                    </a:cubicBezTo>
                    <a:lnTo>
                      <a:pt x="129540" y="313373"/>
                    </a:lnTo>
                    <a:lnTo>
                      <a:pt x="107632" y="313373"/>
                    </a:lnTo>
                    <a:cubicBezTo>
                      <a:pt x="120968" y="289560"/>
                      <a:pt x="144780" y="276225"/>
                      <a:pt x="171450" y="276225"/>
                    </a:cubicBezTo>
                    <a:cubicBezTo>
                      <a:pt x="196215" y="276225"/>
                      <a:pt x="207645" y="265748"/>
                      <a:pt x="213360" y="255270"/>
                    </a:cubicBezTo>
                    <a:cubicBezTo>
                      <a:pt x="218123" y="257175"/>
                      <a:pt x="222885" y="257175"/>
                      <a:pt x="228600" y="257175"/>
                    </a:cubicBezTo>
                    <a:cubicBezTo>
                      <a:pt x="233363" y="257175"/>
                      <a:pt x="239078" y="256223"/>
                      <a:pt x="243840" y="255270"/>
                    </a:cubicBezTo>
                    <a:cubicBezTo>
                      <a:pt x="249555" y="265748"/>
                      <a:pt x="261938" y="276225"/>
                      <a:pt x="285750" y="276225"/>
                    </a:cubicBezTo>
                    <a:cubicBezTo>
                      <a:pt x="329565" y="276225"/>
                      <a:pt x="361950" y="312420"/>
                      <a:pt x="361950" y="361950"/>
                    </a:cubicBezTo>
                    <a:lnTo>
                      <a:pt x="361950" y="389573"/>
                    </a:lnTo>
                    <a:cubicBezTo>
                      <a:pt x="325755" y="419100"/>
                      <a:pt x="279083" y="437198"/>
                      <a:pt x="228600" y="437198"/>
                    </a:cubicBezTo>
                    <a:cubicBezTo>
                      <a:pt x="209550" y="438150"/>
                      <a:pt x="190500" y="435293"/>
                      <a:pt x="172403" y="429578"/>
                    </a:cubicBezTo>
                    <a:close/>
                    <a:moveTo>
                      <a:pt x="371475" y="406718"/>
                    </a:moveTo>
                    <a:cubicBezTo>
                      <a:pt x="375285" y="403860"/>
                      <a:pt x="379095" y="400050"/>
                      <a:pt x="382905" y="397193"/>
                    </a:cubicBezTo>
                    <a:lnTo>
                      <a:pt x="395288" y="409575"/>
                    </a:lnTo>
                    <a:cubicBezTo>
                      <a:pt x="393383" y="410528"/>
                      <a:pt x="391478" y="412433"/>
                      <a:pt x="389573" y="414338"/>
                    </a:cubicBezTo>
                    <a:cubicBezTo>
                      <a:pt x="387668" y="416243"/>
                      <a:pt x="386715" y="418148"/>
                      <a:pt x="384810" y="420053"/>
                    </a:cubicBezTo>
                    <a:lnTo>
                      <a:pt x="371475" y="406718"/>
                    </a:lnTo>
                    <a:close/>
                    <a:moveTo>
                      <a:pt x="489585" y="515303"/>
                    </a:moveTo>
                    <a:cubicBezTo>
                      <a:pt x="481965" y="522923"/>
                      <a:pt x="470535" y="522923"/>
                      <a:pt x="462915" y="515303"/>
                    </a:cubicBezTo>
                    <a:lnTo>
                      <a:pt x="401955" y="454343"/>
                    </a:lnTo>
                    <a:cubicBezTo>
                      <a:pt x="398145" y="450533"/>
                      <a:pt x="396240" y="445770"/>
                      <a:pt x="396240" y="441008"/>
                    </a:cubicBezTo>
                    <a:cubicBezTo>
                      <a:pt x="396240" y="436245"/>
                      <a:pt x="398145" y="431483"/>
                      <a:pt x="401955" y="427673"/>
                    </a:cubicBezTo>
                    <a:cubicBezTo>
                      <a:pt x="405765" y="423863"/>
                      <a:pt x="410528" y="421958"/>
                      <a:pt x="415290" y="421958"/>
                    </a:cubicBezTo>
                    <a:cubicBezTo>
                      <a:pt x="420053" y="421958"/>
                      <a:pt x="424815" y="423863"/>
                      <a:pt x="428625" y="427673"/>
                    </a:cubicBezTo>
                    <a:lnTo>
                      <a:pt x="489585" y="488633"/>
                    </a:lnTo>
                    <a:cubicBezTo>
                      <a:pt x="493395" y="492443"/>
                      <a:pt x="495300" y="497205"/>
                      <a:pt x="495300" y="501968"/>
                    </a:cubicBezTo>
                    <a:cubicBezTo>
                      <a:pt x="495300" y="506730"/>
                      <a:pt x="493395" y="511493"/>
                      <a:pt x="489585" y="5153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D70F69BB-03B4-43B1-92AF-887ACE672E19}"/>
                  </a:ext>
                </a:extLst>
              </p:cNvPr>
              <p:cNvSpPr/>
              <p:nvPr/>
            </p:nvSpPr>
            <p:spPr>
              <a:xfrm>
                <a:off x="7205955" y="2854642"/>
                <a:ext cx="19050" cy="65722"/>
              </a:xfrm>
              <a:custGeom>
                <a:avLst/>
                <a:gdLst>
                  <a:gd name="connsiteX0" fmla="*/ 9525 w 19050"/>
                  <a:gd name="connsiteY0" fmla="*/ 0 h 65722"/>
                  <a:gd name="connsiteX1" fmla="*/ 0 w 19050"/>
                  <a:gd name="connsiteY1" fmla="*/ 9525 h 65722"/>
                  <a:gd name="connsiteX2" fmla="*/ 0 w 19050"/>
                  <a:gd name="connsiteY2" fmla="*/ 48577 h 65722"/>
                  <a:gd name="connsiteX3" fmla="*/ 9525 w 19050"/>
                  <a:gd name="connsiteY3" fmla="*/ 65722 h 65722"/>
                  <a:gd name="connsiteX4" fmla="*/ 19050 w 19050"/>
                  <a:gd name="connsiteY4" fmla="*/ 48577 h 65722"/>
                  <a:gd name="connsiteX5" fmla="*/ 19050 w 19050"/>
                  <a:gd name="connsiteY5" fmla="*/ 9525 h 65722"/>
                  <a:gd name="connsiteX6" fmla="*/ 9525 w 19050"/>
                  <a:gd name="connsiteY6" fmla="*/ 0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65722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48577"/>
                    </a:lnTo>
                    <a:lnTo>
                      <a:pt x="9525" y="65722"/>
                    </a:lnTo>
                    <a:lnTo>
                      <a:pt x="19050" y="48577"/>
                    </a:lnTo>
                    <a:lnTo>
                      <a:pt x="19050" y="9525"/>
                    </a:lnTo>
                    <a:cubicBezTo>
                      <a:pt x="19050" y="4763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3A6271E-87F7-45F5-A390-9582ABCF7146}"/>
              </a:ext>
            </a:extLst>
          </p:cNvPr>
          <p:cNvGrpSpPr/>
          <p:nvPr/>
        </p:nvGrpSpPr>
        <p:grpSpPr>
          <a:xfrm>
            <a:off x="6327161" y="2269456"/>
            <a:ext cx="542002" cy="559117"/>
            <a:chOff x="6335870" y="2804924"/>
            <a:chExt cx="542002" cy="559117"/>
          </a:xfrm>
        </p:grpSpPr>
        <p:grpSp>
          <p:nvGrpSpPr>
            <p:cNvPr id="263" name="Graphic 46">
              <a:extLst>
                <a:ext uri="{FF2B5EF4-FFF2-40B4-BE49-F238E27FC236}">
                  <a16:creationId xmlns:a16="http://schemas.microsoft.com/office/drawing/2014/main" id="{7796D26E-6FFC-4300-B798-18A78F6D60D3}"/>
                </a:ext>
              </a:extLst>
            </p:cNvPr>
            <p:cNvGrpSpPr/>
            <p:nvPr/>
          </p:nvGrpSpPr>
          <p:grpSpPr>
            <a:xfrm>
              <a:off x="6415910" y="2840007"/>
              <a:ext cx="433387" cy="514350"/>
              <a:chOff x="5963236" y="2576512"/>
              <a:chExt cx="433387" cy="51435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8428C13A-D3B6-4D9A-9056-1446B4B29A47}"/>
                  </a:ext>
                </a:extLst>
              </p:cNvPr>
              <p:cNvSpPr/>
              <p:nvPr/>
            </p:nvSpPr>
            <p:spPr>
              <a:xfrm>
                <a:off x="5985143" y="2576512"/>
                <a:ext cx="344804" cy="354330"/>
              </a:xfrm>
              <a:custGeom>
                <a:avLst/>
                <a:gdLst>
                  <a:gd name="connsiteX0" fmla="*/ 344805 w 344804"/>
                  <a:gd name="connsiteY0" fmla="*/ 180023 h 354330"/>
                  <a:gd name="connsiteX1" fmla="*/ 337185 w 344804"/>
                  <a:gd name="connsiteY1" fmla="*/ 180975 h 354330"/>
                  <a:gd name="connsiteX2" fmla="*/ 238125 w 344804"/>
                  <a:gd name="connsiteY2" fmla="*/ 180975 h 354330"/>
                  <a:gd name="connsiteX3" fmla="*/ 211455 w 344804"/>
                  <a:gd name="connsiteY3" fmla="*/ 154305 h 354330"/>
                  <a:gd name="connsiteX4" fmla="*/ 211455 w 344804"/>
                  <a:gd name="connsiteY4" fmla="*/ 45720 h 354330"/>
                  <a:gd name="connsiteX5" fmla="*/ 238125 w 344804"/>
                  <a:gd name="connsiteY5" fmla="*/ 19050 h 354330"/>
                  <a:gd name="connsiteX6" fmla="*/ 243840 w 344804"/>
                  <a:gd name="connsiteY6" fmla="*/ 19050 h 354330"/>
                  <a:gd name="connsiteX7" fmla="*/ 163830 w 344804"/>
                  <a:gd name="connsiteY7" fmla="*/ 0 h 354330"/>
                  <a:gd name="connsiteX8" fmla="*/ 4763 w 344804"/>
                  <a:gd name="connsiteY8" fmla="*/ 95250 h 354330"/>
                  <a:gd name="connsiteX9" fmla="*/ 60960 w 344804"/>
                  <a:gd name="connsiteY9" fmla="*/ 95250 h 354330"/>
                  <a:gd name="connsiteX10" fmla="*/ 87630 w 344804"/>
                  <a:gd name="connsiteY10" fmla="*/ 121920 h 354330"/>
                  <a:gd name="connsiteX11" fmla="*/ 87630 w 344804"/>
                  <a:gd name="connsiteY11" fmla="*/ 229553 h 354330"/>
                  <a:gd name="connsiteX12" fmla="*/ 60960 w 344804"/>
                  <a:gd name="connsiteY12" fmla="*/ 256223 h 354330"/>
                  <a:gd name="connsiteX13" fmla="*/ 0 w 344804"/>
                  <a:gd name="connsiteY13" fmla="*/ 256223 h 354330"/>
                  <a:gd name="connsiteX14" fmla="*/ 116205 w 344804"/>
                  <a:gd name="connsiteY14" fmla="*/ 354330 h 354330"/>
                  <a:gd name="connsiteX15" fmla="*/ 106680 w 344804"/>
                  <a:gd name="connsiteY15" fmla="*/ 303848 h 354330"/>
                  <a:gd name="connsiteX16" fmla="*/ 173355 w 344804"/>
                  <a:gd name="connsiteY16" fmla="*/ 303848 h 354330"/>
                  <a:gd name="connsiteX17" fmla="*/ 253365 w 344804"/>
                  <a:gd name="connsiteY17" fmla="*/ 337185 h 354330"/>
                  <a:gd name="connsiteX18" fmla="*/ 344805 w 344804"/>
                  <a:gd name="connsiteY18" fmla="*/ 180023 h 354330"/>
                  <a:gd name="connsiteX19" fmla="*/ 344805 w 344804"/>
                  <a:gd name="connsiteY19" fmla="*/ 180023 h 35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44804" h="354330">
                    <a:moveTo>
                      <a:pt x="344805" y="180023"/>
                    </a:moveTo>
                    <a:cubicBezTo>
                      <a:pt x="341948" y="180975"/>
                      <a:pt x="340043" y="180975"/>
                      <a:pt x="337185" y="180975"/>
                    </a:cubicBezTo>
                    <a:lnTo>
                      <a:pt x="238125" y="180975"/>
                    </a:lnTo>
                    <a:cubicBezTo>
                      <a:pt x="222885" y="180975"/>
                      <a:pt x="211455" y="168593"/>
                      <a:pt x="211455" y="154305"/>
                    </a:cubicBezTo>
                    <a:lnTo>
                      <a:pt x="211455" y="45720"/>
                    </a:lnTo>
                    <a:cubicBezTo>
                      <a:pt x="211455" y="30480"/>
                      <a:pt x="223837" y="19050"/>
                      <a:pt x="238125" y="19050"/>
                    </a:cubicBezTo>
                    <a:lnTo>
                      <a:pt x="243840" y="19050"/>
                    </a:lnTo>
                    <a:cubicBezTo>
                      <a:pt x="220028" y="6667"/>
                      <a:pt x="192405" y="0"/>
                      <a:pt x="163830" y="0"/>
                    </a:cubicBezTo>
                    <a:cubicBezTo>
                      <a:pt x="95250" y="0"/>
                      <a:pt x="35243" y="38100"/>
                      <a:pt x="4763" y="95250"/>
                    </a:cubicBezTo>
                    <a:lnTo>
                      <a:pt x="60960" y="95250"/>
                    </a:lnTo>
                    <a:cubicBezTo>
                      <a:pt x="76200" y="95250"/>
                      <a:pt x="87630" y="107632"/>
                      <a:pt x="87630" y="121920"/>
                    </a:cubicBezTo>
                    <a:lnTo>
                      <a:pt x="87630" y="229553"/>
                    </a:lnTo>
                    <a:cubicBezTo>
                      <a:pt x="87630" y="244793"/>
                      <a:pt x="75248" y="256223"/>
                      <a:pt x="60960" y="256223"/>
                    </a:cubicBezTo>
                    <a:lnTo>
                      <a:pt x="0" y="256223"/>
                    </a:lnTo>
                    <a:cubicBezTo>
                      <a:pt x="21908" y="303848"/>
                      <a:pt x="64770" y="340043"/>
                      <a:pt x="116205" y="354330"/>
                    </a:cubicBezTo>
                    <a:cubicBezTo>
                      <a:pt x="100965" y="341948"/>
                      <a:pt x="91440" y="319088"/>
                      <a:pt x="106680" y="303848"/>
                    </a:cubicBezTo>
                    <a:cubicBezTo>
                      <a:pt x="125730" y="284798"/>
                      <a:pt x="173355" y="303848"/>
                      <a:pt x="173355" y="303848"/>
                    </a:cubicBezTo>
                    <a:lnTo>
                      <a:pt x="253365" y="337185"/>
                    </a:lnTo>
                    <a:cubicBezTo>
                      <a:pt x="307657" y="305753"/>
                      <a:pt x="344805" y="247650"/>
                      <a:pt x="344805" y="180023"/>
                    </a:cubicBezTo>
                    <a:cubicBezTo>
                      <a:pt x="344805" y="180975"/>
                      <a:pt x="344805" y="180023"/>
                      <a:pt x="344805" y="1800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E4D65AB6-4058-44B7-AB16-4A46A8730BE6}"/>
                  </a:ext>
                </a:extLst>
              </p:cNvPr>
              <p:cNvSpPr/>
              <p:nvPr/>
            </p:nvSpPr>
            <p:spPr>
              <a:xfrm>
                <a:off x="6177548" y="2890837"/>
                <a:ext cx="152400" cy="104775"/>
              </a:xfrm>
              <a:custGeom>
                <a:avLst/>
                <a:gdLst>
                  <a:gd name="connsiteX0" fmla="*/ 142875 w 152400"/>
                  <a:gd name="connsiteY0" fmla="*/ 104775 h 104775"/>
                  <a:gd name="connsiteX1" fmla="*/ 85725 w 152400"/>
                  <a:gd name="connsiteY1" fmla="*/ 76200 h 104775"/>
                  <a:gd name="connsiteX2" fmla="*/ 0 w 152400"/>
                  <a:gd name="connsiteY2" fmla="*/ 0 h 104775"/>
                  <a:gd name="connsiteX3" fmla="*/ 76200 w 152400"/>
                  <a:gd name="connsiteY3" fmla="*/ 28575 h 104775"/>
                  <a:gd name="connsiteX4" fmla="*/ 104775 w 152400"/>
                  <a:gd name="connsiteY4" fmla="*/ 47625 h 104775"/>
                  <a:gd name="connsiteX5" fmla="*/ 152400 w 152400"/>
                  <a:gd name="connsiteY5" fmla="*/ 66675 h 104775"/>
                  <a:gd name="connsiteX6" fmla="*/ 142875 w 152400"/>
                  <a:gd name="connsiteY6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04775">
                    <a:moveTo>
                      <a:pt x="142875" y="104775"/>
                    </a:moveTo>
                    <a:cubicBezTo>
                      <a:pt x="142875" y="104775"/>
                      <a:pt x="114300" y="95250"/>
                      <a:pt x="85725" y="76200"/>
                    </a:cubicBezTo>
                    <a:cubicBezTo>
                      <a:pt x="57150" y="57150"/>
                      <a:pt x="47625" y="19050"/>
                      <a:pt x="0" y="0"/>
                    </a:cubicBezTo>
                    <a:lnTo>
                      <a:pt x="76200" y="28575"/>
                    </a:lnTo>
                    <a:cubicBezTo>
                      <a:pt x="76200" y="28575"/>
                      <a:pt x="95250" y="38100"/>
                      <a:pt x="104775" y="47625"/>
                    </a:cubicBezTo>
                    <a:cubicBezTo>
                      <a:pt x="114300" y="57150"/>
                      <a:pt x="133350" y="66675"/>
                      <a:pt x="152400" y="66675"/>
                    </a:cubicBezTo>
                    <a:lnTo>
                      <a:pt x="142875" y="10477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61122181-7539-4FA4-822B-E6ACBEED9315}"/>
                  </a:ext>
                </a:extLst>
              </p:cNvPr>
              <p:cNvSpPr/>
              <p:nvPr/>
            </p:nvSpPr>
            <p:spPr>
              <a:xfrm>
                <a:off x="5985647" y="2916799"/>
                <a:ext cx="110938" cy="75955"/>
              </a:xfrm>
              <a:custGeom>
                <a:avLst/>
                <a:gdLst>
                  <a:gd name="connsiteX0" fmla="*/ 110939 w 110938"/>
                  <a:gd name="connsiteY0" fmla="*/ 75956 h 75955"/>
                  <a:gd name="connsiteX1" fmla="*/ 57599 w 110938"/>
                  <a:gd name="connsiteY1" fmla="*/ 19758 h 75955"/>
                  <a:gd name="connsiteX2" fmla="*/ 5211 w 110938"/>
                  <a:gd name="connsiteY2" fmla="*/ 46428 h 75955"/>
                  <a:gd name="connsiteX3" fmla="*/ 6164 w 110938"/>
                  <a:gd name="connsiteY3" fmla="*/ 47381 h 75955"/>
                  <a:gd name="connsiteX4" fmla="*/ 20451 w 110938"/>
                  <a:gd name="connsiteY4" fmla="*/ 68336 h 7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938" h="75955">
                    <a:moveTo>
                      <a:pt x="110939" y="75956"/>
                    </a:moveTo>
                    <a:cubicBezTo>
                      <a:pt x="95699" y="64526"/>
                      <a:pt x="76649" y="46428"/>
                      <a:pt x="57599" y="19758"/>
                    </a:cubicBezTo>
                    <a:cubicBezTo>
                      <a:pt x="27119" y="-23104"/>
                      <a:pt x="-14791" y="12138"/>
                      <a:pt x="5211" y="46428"/>
                    </a:cubicBezTo>
                    <a:cubicBezTo>
                      <a:pt x="5211" y="46428"/>
                      <a:pt x="5211" y="47381"/>
                      <a:pt x="6164" y="47381"/>
                    </a:cubicBezTo>
                    <a:cubicBezTo>
                      <a:pt x="9974" y="54048"/>
                      <a:pt x="14736" y="61668"/>
                      <a:pt x="20451" y="68336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8063FBBF-4B63-40EC-B01F-6DD368D97433}"/>
                  </a:ext>
                </a:extLst>
              </p:cNvPr>
              <p:cNvSpPr/>
              <p:nvPr/>
            </p:nvSpPr>
            <p:spPr>
              <a:xfrm>
                <a:off x="6330900" y="2919412"/>
                <a:ext cx="65722" cy="171450"/>
              </a:xfrm>
              <a:custGeom>
                <a:avLst/>
                <a:gdLst>
                  <a:gd name="connsiteX0" fmla="*/ 47625 w 65722"/>
                  <a:gd name="connsiteY0" fmla="*/ 171450 h 171450"/>
                  <a:gd name="connsiteX1" fmla="*/ 18098 w 65722"/>
                  <a:gd name="connsiteY1" fmla="*/ 171450 h 171450"/>
                  <a:gd name="connsiteX2" fmla="*/ 0 w 65722"/>
                  <a:gd name="connsiteY2" fmla="*/ 153352 h 171450"/>
                  <a:gd name="connsiteX3" fmla="*/ 0 w 65722"/>
                  <a:gd name="connsiteY3" fmla="*/ 18098 h 171450"/>
                  <a:gd name="connsiteX4" fmla="*/ 18098 w 65722"/>
                  <a:gd name="connsiteY4" fmla="*/ 0 h 171450"/>
                  <a:gd name="connsiteX5" fmla="*/ 47625 w 65722"/>
                  <a:gd name="connsiteY5" fmla="*/ 0 h 171450"/>
                  <a:gd name="connsiteX6" fmla="*/ 65723 w 65722"/>
                  <a:gd name="connsiteY6" fmla="*/ 18098 h 171450"/>
                  <a:gd name="connsiteX7" fmla="*/ 65723 w 65722"/>
                  <a:gd name="connsiteY7" fmla="*/ 152400 h 171450"/>
                  <a:gd name="connsiteX8" fmla="*/ 47625 w 65722"/>
                  <a:gd name="connsiteY8" fmla="*/ 17145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722" h="171450">
                    <a:moveTo>
                      <a:pt x="47625" y="171450"/>
                    </a:moveTo>
                    <a:lnTo>
                      <a:pt x="18098" y="171450"/>
                    </a:lnTo>
                    <a:cubicBezTo>
                      <a:pt x="7620" y="171450"/>
                      <a:pt x="0" y="162877"/>
                      <a:pt x="0" y="153352"/>
                    </a:cubicBezTo>
                    <a:lnTo>
                      <a:pt x="0" y="18098"/>
                    </a:lnTo>
                    <a:cubicBezTo>
                      <a:pt x="0" y="7620"/>
                      <a:pt x="8573" y="0"/>
                      <a:pt x="18098" y="0"/>
                    </a:cubicBezTo>
                    <a:lnTo>
                      <a:pt x="47625" y="0"/>
                    </a:lnTo>
                    <a:cubicBezTo>
                      <a:pt x="58103" y="0"/>
                      <a:pt x="65723" y="8573"/>
                      <a:pt x="65723" y="18098"/>
                    </a:cubicBezTo>
                    <a:lnTo>
                      <a:pt x="65723" y="152400"/>
                    </a:lnTo>
                    <a:cubicBezTo>
                      <a:pt x="65723" y="162877"/>
                      <a:pt x="57150" y="171450"/>
                      <a:pt x="47625" y="1714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6" name="Graphic 46">
                <a:extLst>
                  <a:ext uri="{FF2B5EF4-FFF2-40B4-BE49-F238E27FC236}">
                    <a16:creationId xmlns:a16="http://schemas.microsoft.com/office/drawing/2014/main" id="{EF42055B-7E11-4857-B0D2-AD6252BE6AB6}"/>
                  </a:ext>
                </a:extLst>
              </p:cNvPr>
              <p:cNvGrpSpPr/>
              <p:nvPr/>
            </p:nvGrpSpPr>
            <p:grpSpPr>
              <a:xfrm>
                <a:off x="6239461" y="2643187"/>
                <a:ext cx="66675" cy="66675"/>
                <a:chOff x="6239461" y="2643187"/>
                <a:chExt cx="66675" cy="66675"/>
              </a:xfrm>
              <a:grpFill/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3C6F87BF-747B-4386-B5A5-3A53115EE562}"/>
                    </a:ext>
                  </a:extLst>
                </p:cNvPr>
                <p:cNvSpPr/>
                <p:nvPr/>
              </p:nvSpPr>
              <p:spPr>
                <a:xfrm>
                  <a:off x="6255653" y="2643187"/>
                  <a:ext cx="34289" cy="34290"/>
                </a:xfrm>
                <a:custGeom>
                  <a:avLst/>
                  <a:gdLst>
                    <a:gd name="connsiteX0" fmla="*/ 34290 w 34289"/>
                    <a:gd name="connsiteY0" fmla="*/ 17145 h 34290"/>
                    <a:gd name="connsiteX1" fmla="*/ 17145 w 34289"/>
                    <a:gd name="connsiteY1" fmla="*/ 34290 h 34290"/>
                    <a:gd name="connsiteX2" fmla="*/ 0 w 34289"/>
                    <a:gd name="connsiteY2" fmla="*/ 17145 h 34290"/>
                    <a:gd name="connsiteX3" fmla="*/ 17145 w 34289"/>
                    <a:gd name="connsiteY3" fmla="*/ 0 h 34290"/>
                    <a:gd name="connsiteX4" fmla="*/ 34290 w 34289"/>
                    <a:gd name="connsiteY4" fmla="*/ 17145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89" h="34290">
                      <a:moveTo>
                        <a:pt x="34290" y="17145"/>
                      </a:moveTo>
                      <a:cubicBezTo>
                        <a:pt x="34290" y="26614"/>
                        <a:pt x="26614" y="34290"/>
                        <a:pt x="17145" y="34290"/>
                      </a:cubicBezTo>
                      <a:cubicBezTo>
                        <a:pt x="7676" y="34290"/>
                        <a:pt x="0" y="26614"/>
                        <a:pt x="0" y="17145"/>
                      </a:cubicBezTo>
                      <a:cubicBezTo>
                        <a:pt x="0" y="7676"/>
                        <a:pt x="7676" y="0"/>
                        <a:pt x="17145" y="0"/>
                      </a:cubicBezTo>
                      <a:cubicBezTo>
                        <a:pt x="26614" y="0"/>
                        <a:pt x="34290" y="7676"/>
                        <a:pt x="34290" y="171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3812EE5F-C832-4391-89BE-A5C8A40E24B3}"/>
                    </a:ext>
                  </a:extLst>
                </p:cNvPr>
                <p:cNvSpPr/>
                <p:nvPr/>
              </p:nvSpPr>
              <p:spPr>
                <a:xfrm>
                  <a:off x="6239461" y="2676525"/>
                  <a:ext cx="66675" cy="33337"/>
                </a:xfrm>
                <a:custGeom>
                  <a:avLst/>
                  <a:gdLst>
                    <a:gd name="connsiteX0" fmla="*/ 33338 w 66675"/>
                    <a:gd name="connsiteY0" fmla="*/ 0 h 33337"/>
                    <a:gd name="connsiteX1" fmla="*/ 0 w 66675"/>
                    <a:gd name="connsiteY1" fmla="*/ 33338 h 33337"/>
                    <a:gd name="connsiteX2" fmla="*/ 66675 w 66675"/>
                    <a:gd name="connsiteY2" fmla="*/ 33338 h 33337"/>
                    <a:gd name="connsiteX3" fmla="*/ 33338 w 66675"/>
                    <a:gd name="connsiteY3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5" h="33337">
                      <a:moveTo>
                        <a:pt x="33338" y="0"/>
                      </a:moveTo>
                      <a:cubicBezTo>
                        <a:pt x="15240" y="0"/>
                        <a:pt x="0" y="15240"/>
                        <a:pt x="0" y="33338"/>
                      </a:cubicBezTo>
                      <a:lnTo>
                        <a:pt x="66675" y="33338"/>
                      </a:lnTo>
                      <a:cubicBezTo>
                        <a:pt x="66675" y="15240"/>
                        <a:pt x="51435" y="0"/>
                        <a:pt x="3333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7" name="Graphic 46">
                <a:extLst>
                  <a:ext uri="{FF2B5EF4-FFF2-40B4-BE49-F238E27FC236}">
                    <a16:creationId xmlns:a16="http://schemas.microsoft.com/office/drawing/2014/main" id="{66C34CE7-A29F-472F-B1EF-51220A52227A}"/>
                  </a:ext>
                </a:extLst>
              </p:cNvPr>
              <p:cNvGrpSpPr/>
              <p:nvPr/>
            </p:nvGrpSpPr>
            <p:grpSpPr>
              <a:xfrm>
                <a:off x="5963236" y="2719387"/>
                <a:ext cx="66675" cy="66675"/>
                <a:chOff x="5963236" y="2719387"/>
                <a:chExt cx="66675" cy="66675"/>
              </a:xfrm>
              <a:grpFill/>
            </p:grpSpPr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7489E26D-AD8E-4087-AD87-5926E741FBD7}"/>
                    </a:ext>
                  </a:extLst>
                </p:cNvPr>
                <p:cNvSpPr/>
                <p:nvPr/>
              </p:nvSpPr>
              <p:spPr>
                <a:xfrm>
                  <a:off x="5979428" y="2719387"/>
                  <a:ext cx="34290" cy="34290"/>
                </a:xfrm>
                <a:custGeom>
                  <a:avLst/>
                  <a:gdLst>
                    <a:gd name="connsiteX0" fmla="*/ 34290 w 34290"/>
                    <a:gd name="connsiteY0" fmla="*/ 17145 h 34290"/>
                    <a:gd name="connsiteX1" fmla="*/ 17145 w 34290"/>
                    <a:gd name="connsiteY1" fmla="*/ 34290 h 34290"/>
                    <a:gd name="connsiteX2" fmla="*/ 0 w 34290"/>
                    <a:gd name="connsiteY2" fmla="*/ 17145 h 34290"/>
                    <a:gd name="connsiteX3" fmla="*/ 17145 w 34290"/>
                    <a:gd name="connsiteY3" fmla="*/ 0 h 34290"/>
                    <a:gd name="connsiteX4" fmla="*/ 34290 w 34290"/>
                    <a:gd name="connsiteY4" fmla="*/ 17145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" h="34290">
                      <a:moveTo>
                        <a:pt x="34290" y="17145"/>
                      </a:moveTo>
                      <a:cubicBezTo>
                        <a:pt x="34290" y="26614"/>
                        <a:pt x="26614" y="34290"/>
                        <a:pt x="17145" y="34290"/>
                      </a:cubicBezTo>
                      <a:cubicBezTo>
                        <a:pt x="7676" y="34290"/>
                        <a:pt x="0" y="26614"/>
                        <a:pt x="0" y="17145"/>
                      </a:cubicBezTo>
                      <a:cubicBezTo>
                        <a:pt x="0" y="7676"/>
                        <a:pt x="7676" y="0"/>
                        <a:pt x="17145" y="0"/>
                      </a:cubicBezTo>
                      <a:cubicBezTo>
                        <a:pt x="26614" y="0"/>
                        <a:pt x="34290" y="7676"/>
                        <a:pt x="34290" y="171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68FEB52D-8CDC-401F-8734-7D768C6EBBF6}"/>
                    </a:ext>
                  </a:extLst>
                </p:cNvPr>
                <p:cNvSpPr/>
                <p:nvPr/>
              </p:nvSpPr>
              <p:spPr>
                <a:xfrm>
                  <a:off x="5963236" y="2752725"/>
                  <a:ext cx="66675" cy="33337"/>
                </a:xfrm>
                <a:custGeom>
                  <a:avLst/>
                  <a:gdLst>
                    <a:gd name="connsiteX0" fmla="*/ 33338 w 66675"/>
                    <a:gd name="connsiteY0" fmla="*/ 0 h 33337"/>
                    <a:gd name="connsiteX1" fmla="*/ 0 w 66675"/>
                    <a:gd name="connsiteY1" fmla="*/ 33338 h 33337"/>
                    <a:gd name="connsiteX2" fmla="*/ 66675 w 66675"/>
                    <a:gd name="connsiteY2" fmla="*/ 33338 h 33337"/>
                    <a:gd name="connsiteX3" fmla="*/ 33338 w 66675"/>
                    <a:gd name="connsiteY3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5" h="33337">
                      <a:moveTo>
                        <a:pt x="33338" y="0"/>
                      </a:moveTo>
                      <a:cubicBezTo>
                        <a:pt x="15240" y="0"/>
                        <a:pt x="0" y="15240"/>
                        <a:pt x="0" y="33338"/>
                      </a:cubicBezTo>
                      <a:lnTo>
                        <a:pt x="66675" y="33338"/>
                      </a:lnTo>
                      <a:cubicBezTo>
                        <a:pt x="66675" y="15240"/>
                        <a:pt x="51435" y="0"/>
                        <a:pt x="3333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64" name="Graphic 46">
              <a:extLst>
                <a:ext uri="{FF2B5EF4-FFF2-40B4-BE49-F238E27FC236}">
                  <a16:creationId xmlns:a16="http://schemas.microsoft.com/office/drawing/2014/main" id="{CAAFCE82-68A8-47C5-AC54-C5FE1A8D404A}"/>
                </a:ext>
              </a:extLst>
            </p:cNvPr>
            <p:cNvGrpSpPr/>
            <p:nvPr/>
          </p:nvGrpSpPr>
          <p:grpSpPr>
            <a:xfrm>
              <a:off x="6335870" y="2804924"/>
              <a:ext cx="542002" cy="559117"/>
              <a:chOff x="5883196" y="2538412"/>
              <a:chExt cx="542002" cy="559117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BEFAE5E6-3DA7-4E8B-8154-F72414DB7B2D}"/>
                  </a:ext>
                </a:extLst>
              </p:cNvPr>
              <p:cNvSpPr/>
              <p:nvPr/>
            </p:nvSpPr>
            <p:spPr>
              <a:xfrm>
                <a:off x="5883196" y="2861317"/>
                <a:ext cx="522952" cy="236212"/>
              </a:xfrm>
              <a:custGeom>
                <a:avLst/>
                <a:gdLst>
                  <a:gd name="connsiteX0" fmla="*/ 495330 w 522952"/>
                  <a:gd name="connsiteY0" fmla="*/ 48570 h 236212"/>
                  <a:gd name="connsiteX1" fmla="*/ 465802 w 522952"/>
                  <a:gd name="connsiteY1" fmla="*/ 48570 h 236212"/>
                  <a:gd name="connsiteX2" fmla="*/ 438180 w 522952"/>
                  <a:gd name="connsiteY2" fmla="*/ 76193 h 236212"/>
                  <a:gd name="connsiteX3" fmla="*/ 438180 w 522952"/>
                  <a:gd name="connsiteY3" fmla="*/ 83813 h 236212"/>
                  <a:gd name="connsiteX4" fmla="*/ 404842 w 522952"/>
                  <a:gd name="connsiteY4" fmla="*/ 66668 h 236212"/>
                  <a:gd name="connsiteX5" fmla="*/ 361980 w 522952"/>
                  <a:gd name="connsiteY5" fmla="*/ 41903 h 236212"/>
                  <a:gd name="connsiteX6" fmla="*/ 269587 w 522952"/>
                  <a:gd name="connsiteY6" fmla="*/ 7613 h 236212"/>
                  <a:gd name="connsiteX7" fmla="*/ 201960 w 522952"/>
                  <a:gd name="connsiteY7" fmla="*/ 10470 h 236212"/>
                  <a:gd name="connsiteX8" fmla="*/ 194340 w 522952"/>
                  <a:gd name="connsiteY8" fmla="*/ 39998 h 236212"/>
                  <a:gd name="connsiteX9" fmla="*/ 223867 w 522952"/>
                  <a:gd name="connsiteY9" fmla="*/ 77145 h 236212"/>
                  <a:gd name="connsiteX10" fmla="*/ 269587 w 522952"/>
                  <a:gd name="connsiteY10" fmla="*/ 103815 h 236212"/>
                  <a:gd name="connsiteX11" fmla="*/ 221010 w 522952"/>
                  <a:gd name="connsiteY11" fmla="*/ 122865 h 236212"/>
                  <a:gd name="connsiteX12" fmla="*/ 169575 w 522952"/>
                  <a:gd name="connsiteY12" fmla="*/ 68573 h 236212"/>
                  <a:gd name="connsiteX13" fmla="*/ 112425 w 522952"/>
                  <a:gd name="connsiteY13" fmla="*/ 50475 h 236212"/>
                  <a:gd name="connsiteX14" fmla="*/ 100995 w 522952"/>
                  <a:gd name="connsiteY14" fmla="*/ 105720 h 236212"/>
                  <a:gd name="connsiteX15" fmla="*/ 101947 w 522952"/>
                  <a:gd name="connsiteY15" fmla="*/ 106673 h 236212"/>
                  <a:gd name="connsiteX16" fmla="*/ 103852 w 522952"/>
                  <a:gd name="connsiteY16" fmla="*/ 110483 h 236212"/>
                  <a:gd name="connsiteX17" fmla="*/ 65752 w 522952"/>
                  <a:gd name="connsiteY17" fmla="*/ 92385 h 236212"/>
                  <a:gd name="connsiteX18" fmla="*/ 5745 w 522952"/>
                  <a:gd name="connsiteY18" fmla="*/ 100005 h 236212"/>
                  <a:gd name="connsiteX19" fmla="*/ 19080 w 522952"/>
                  <a:gd name="connsiteY19" fmla="*/ 155250 h 236212"/>
                  <a:gd name="connsiteX20" fmla="*/ 20032 w 522952"/>
                  <a:gd name="connsiteY20" fmla="*/ 156203 h 236212"/>
                  <a:gd name="connsiteX21" fmla="*/ 247680 w 522952"/>
                  <a:gd name="connsiteY21" fmla="*/ 208590 h 236212"/>
                  <a:gd name="connsiteX22" fmla="*/ 381030 w 522952"/>
                  <a:gd name="connsiteY22" fmla="*/ 208590 h 236212"/>
                  <a:gd name="connsiteX23" fmla="*/ 438180 w 522952"/>
                  <a:gd name="connsiteY23" fmla="*/ 197160 h 236212"/>
                  <a:gd name="connsiteX24" fmla="*/ 438180 w 522952"/>
                  <a:gd name="connsiteY24" fmla="*/ 208590 h 236212"/>
                  <a:gd name="connsiteX25" fmla="*/ 465802 w 522952"/>
                  <a:gd name="connsiteY25" fmla="*/ 236213 h 236212"/>
                  <a:gd name="connsiteX26" fmla="*/ 495330 w 522952"/>
                  <a:gd name="connsiteY26" fmla="*/ 236213 h 236212"/>
                  <a:gd name="connsiteX27" fmla="*/ 522952 w 522952"/>
                  <a:gd name="connsiteY27" fmla="*/ 208590 h 236212"/>
                  <a:gd name="connsiteX28" fmla="*/ 522952 w 522952"/>
                  <a:gd name="connsiteY28" fmla="*/ 76193 h 236212"/>
                  <a:gd name="connsiteX29" fmla="*/ 495330 w 522952"/>
                  <a:gd name="connsiteY29" fmla="*/ 48570 h 236212"/>
                  <a:gd name="connsiteX30" fmla="*/ 130522 w 522952"/>
                  <a:gd name="connsiteY30" fmla="*/ 118103 h 236212"/>
                  <a:gd name="connsiteX31" fmla="*/ 116235 w 522952"/>
                  <a:gd name="connsiteY31" fmla="*/ 97148 h 236212"/>
                  <a:gd name="connsiteX32" fmla="*/ 120997 w 522952"/>
                  <a:gd name="connsiteY32" fmla="*/ 66668 h 236212"/>
                  <a:gd name="connsiteX33" fmla="*/ 152430 w 522952"/>
                  <a:gd name="connsiteY33" fmla="*/ 80003 h 236212"/>
                  <a:gd name="connsiteX34" fmla="*/ 193387 w 522952"/>
                  <a:gd name="connsiteY34" fmla="*/ 126675 h 236212"/>
                  <a:gd name="connsiteX35" fmla="*/ 155287 w 522952"/>
                  <a:gd name="connsiteY35" fmla="*/ 123818 h 236212"/>
                  <a:gd name="connsiteX36" fmla="*/ 153382 w 522952"/>
                  <a:gd name="connsiteY36" fmla="*/ 123818 h 236212"/>
                  <a:gd name="connsiteX37" fmla="*/ 131475 w 522952"/>
                  <a:gd name="connsiteY37" fmla="*/ 120008 h 236212"/>
                  <a:gd name="connsiteX38" fmla="*/ 130522 w 522952"/>
                  <a:gd name="connsiteY38" fmla="*/ 118103 h 236212"/>
                  <a:gd name="connsiteX39" fmla="*/ 380077 w 522952"/>
                  <a:gd name="connsiteY39" fmla="*/ 191445 h 236212"/>
                  <a:gd name="connsiteX40" fmla="*/ 246727 w 522952"/>
                  <a:gd name="connsiteY40" fmla="*/ 191445 h 236212"/>
                  <a:gd name="connsiteX41" fmla="*/ 29557 w 522952"/>
                  <a:gd name="connsiteY41" fmla="*/ 141915 h 236212"/>
                  <a:gd name="connsiteX42" fmla="*/ 20985 w 522952"/>
                  <a:gd name="connsiteY42" fmla="*/ 112388 h 236212"/>
                  <a:gd name="connsiteX43" fmla="*/ 55275 w 522952"/>
                  <a:gd name="connsiteY43" fmla="*/ 110483 h 236212"/>
                  <a:gd name="connsiteX44" fmla="*/ 150525 w 522952"/>
                  <a:gd name="connsiteY44" fmla="*/ 142868 h 236212"/>
                  <a:gd name="connsiteX45" fmla="*/ 291495 w 522952"/>
                  <a:gd name="connsiteY45" fmla="*/ 112388 h 236212"/>
                  <a:gd name="connsiteX46" fmla="*/ 295305 w 522952"/>
                  <a:gd name="connsiteY46" fmla="*/ 103815 h 236212"/>
                  <a:gd name="connsiteX47" fmla="*/ 290542 w 522952"/>
                  <a:gd name="connsiteY47" fmla="*/ 96195 h 236212"/>
                  <a:gd name="connsiteX48" fmla="*/ 232440 w 522952"/>
                  <a:gd name="connsiteY48" fmla="*/ 62858 h 236212"/>
                  <a:gd name="connsiteX49" fmla="*/ 211485 w 522952"/>
                  <a:gd name="connsiteY49" fmla="*/ 38093 h 236212"/>
                  <a:gd name="connsiteX50" fmla="*/ 215295 w 522952"/>
                  <a:gd name="connsiteY50" fmla="*/ 23805 h 236212"/>
                  <a:gd name="connsiteX51" fmla="*/ 261967 w 522952"/>
                  <a:gd name="connsiteY51" fmla="*/ 26663 h 236212"/>
                  <a:gd name="connsiteX52" fmla="*/ 354360 w 522952"/>
                  <a:gd name="connsiteY52" fmla="*/ 60953 h 236212"/>
                  <a:gd name="connsiteX53" fmla="*/ 391507 w 522952"/>
                  <a:gd name="connsiteY53" fmla="*/ 82860 h 236212"/>
                  <a:gd name="connsiteX54" fmla="*/ 436275 w 522952"/>
                  <a:gd name="connsiteY54" fmla="*/ 103815 h 236212"/>
                  <a:gd name="connsiteX55" fmla="*/ 436275 w 522952"/>
                  <a:gd name="connsiteY55" fmla="*/ 177158 h 236212"/>
                  <a:gd name="connsiteX56" fmla="*/ 380077 w 522952"/>
                  <a:gd name="connsiteY56" fmla="*/ 191445 h 236212"/>
                  <a:gd name="connsiteX57" fmla="*/ 503902 w 522952"/>
                  <a:gd name="connsiteY57" fmla="*/ 211448 h 236212"/>
                  <a:gd name="connsiteX58" fmla="*/ 495330 w 522952"/>
                  <a:gd name="connsiteY58" fmla="*/ 220020 h 236212"/>
                  <a:gd name="connsiteX59" fmla="*/ 465802 w 522952"/>
                  <a:gd name="connsiteY59" fmla="*/ 220020 h 236212"/>
                  <a:gd name="connsiteX60" fmla="*/ 457230 w 522952"/>
                  <a:gd name="connsiteY60" fmla="*/ 211448 h 236212"/>
                  <a:gd name="connsiteX61" fmla="*/ 457230 w 522952"/>
                  <a:gd name="connsiteY61" fmla="*/ 76193 h 236212"/>
                  <a:gd name="connsiteX62" fmla="*/ 465802 w 522952"/>
                  <a:gd name="connsiteY62" fmla="*/ 67620 h 236212"/>
                  <a:gd name="connsiteX63" fmla="*/ 495330 w 522952"/>
                  <a:gd name="connsiteY63" fmla="*/ 67620 h 236212"/>
                  <a:gd name="connsiteX64" fmla="*/ 503902 w 522952"/>
                  <a:gd name="connsiteY64" fmla="*/ 76193 h 236212"/>
                  <a:gd name="connsiteX65" fmla="*/ 503902 w 522952"/>
                  <a:gd name="connsiteY65" fmla="*/ 211448 h 23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22952" h="236212">
                    <a:moveTo>
                      <a:pt x="495330" y="48570"/>
                    </a:moveTo>
                    <a:lnTo>
                      <a:pt x="465802" y="48570"/>
                    </a:lnTo>
                    <a:cubicBezTo>
                      <a:pt x="450562" y="48570"/>
                      <a:pt x="438180" y="60953"/>
                      <a:pt x="438180" y="76193"/>
                    </a:cubicBezTo>
                    <a:lnTo>
                      <a:pt x="438180" y="83813"/>
                    </a:lnTo>
                    <a:cubicBezTo>
                      <a:pt x="424845" y="81908"/>
                      <a:pt x="416272" y="75240"/>
                      <a:pt x="404842" y="66668"/>
                    </a:cubicBezTo>
                    <a:cubicBezTo>
                      <a:pt x="393412" y="58095"/>
                      <a:pt x="381030" y="48570"/>
                      <a:pt x="361980" y="41903"/>
                    </a:cubicBezTo>
                    <a:lnTo>
                      <a:pt x="269587" y="7613"/>
                    </a:lnTo>
                    <a:cubicBezTo>
                      <a:pt x="261015" y="4755"/>
                      <a:pt x="217200" y="-9532"/>
                      <a:pt x="201960" y="10470"/>
                    </a:cubicBezTo>
                    <a:cubicBezTo>
                      <a:pt x="195292" y="19995"/>
                      <a:pt x="192435" y="29520"/>
                      <a:pt x="194340" y="39998"/>
                    </a:cubicBezTo>
                    <a:cubicBezTo>
                      <a:pt x="198150" y="61905"/>
                      <a:pt x="221010" y="76193"/>
                      <a:pt x="223867" y="77145"/>
                    </a:cubicBezTo>
                    <a:lnTo>
                      <a:pt x="269587" y="103815"/>
                    </a:lnTo>
                    <a:cubicBezTo>
                      <a:pt x="252442" y="113340"/>
                      <a:pt x="236250" y="119055"/>
                      <a:pt x="221010" y="122865"/>
                    </a:cubicBezTo>
                    <a:cubicBezTo>
                      <a:pt x="202912" y="108578"/>
                      <a:pt x="185767" y="90480"/>
                      <a:pt x="169575" y="68573"/>
                    </a:cubicBezTo>
                    <a:cubicBezTo>
                      <a:pt x="151477" y="42855"/>
                      <a:pt x="127665" y="40950"/>
                      <a:pt x="112425" y="50475"/>
                    </a:cubicBezTo>
                    <a:cubicBezTo>
                      <a:pt x="97185" y="60000"/>
                      <a:pt x="88612" y="82860"/>
                      <a:pt x="100995" y="105720"/>
                    </a:cubicBezTo>
                    <a:lnTo>
                      <a:pt x="101947" y="106673"/>
                    </a:lnTo>
                    <a:cubicBezTo>
                      <a:pt x="102900" y="107625"/>
                      <a:pt x="103852" y="108578"/>
                      <a:pt x="103852" y="110483"/>
                    </a:cubicBezTo>
                    <a:cubicBezTo>
                      <a:pt x="92422" y="105720"/>
                      <a:pt x="80040" y="100005"/>
                      <a:pt x="65752" y="92385"/>
                    </a:cubicBezTo>
                    <a:cubicBezTo>
                      <a:pt x="38130" y="77145"/>
                      <a:pt x="16222" y="84765"/>
                      <a:pt x="5745" y="100005"/>
                    </a:cubicBezTo>
                    <a:cubicBezTo>
                      <a:pt x="-3780" y="115245"/>
                      <a:pt x="-2828" y="140010"/>
                      <a:pt x="19080" y="155250"/>
                    </a:cubicBezTo>
                    <a:cubicBezTo>
                      <a:pt x="19080" y="155250"/>
                      <a:pt x="20032" y="156203"/>
                      <a:pt x="20032" y="156203"/>
                    </a:cubicBezTo>
                    <a:cubicBezTo>
                      <a:pt x="67657" y="188588"/>
                      <a:pt x="152430" y="208590"/>
                      <a:pt x="247680" y="208590"/>
                    </a:cubicBezTo>
                    <a:lnTo>
                      <a:pt x="381030" y="208590"/>
                    </a:lnTo>
                    <a:cubicBezTo>
                      <a:pt x="384840" y="208590"/>
                      <a:pt x="415320" y="208590"/>
                      <a:pt x="438180" y="197160"/>
                    </a:cubicBezTo>
                    <a:lnTo>
                      <a:pt x="438180" y="208590"/>
                    </a:lnTo>
                    <a:cubicBezTo>
                      <a:pt x="438180" y="223831"/>
                      <a:pt x="450562" y="236213"/>
                      <a:pt x="465802" y="236213"/>
                    </a:cubicBezTo>
                    <a:lnTo>
                      <a:pt x="495330" y="236213"/>
                    </a:lnTo>
                    <a:cubicBezTo>
                      <a:pt x="510570" y="236213"/>
                      <a:pt x="522952" y="223831"/>
                      <a:pt x="522952" y="208590"/>
                    </a:cubicBezTo>
                    <a:lnTo>
                      <a:pt x="522952" y="76193"/>
                    </a:lnTo>
                    <a:cubicBezTo>
                      <a:pt x="522952" y="60953"/>
                      <a:pt x="510570" y="48570"/>
                      <a:pt x="495330" y="48570"/>
                    </a:cubicBezTo>
                    <a:close/>
                    <a:moveTo>
                      <a:pt x="130522" y="118103"/>
                    </a:moveTo>
                    <a:cubicBezTo>
                      <a:pt x="124807" y="111435"/>
                      <a:pt x="120045" y="104768"/>
                      <a:pt x="116235" y="97148"/>
                    </a:cubicBezTo>
                    <a:cubicBezTo>
                      <a:pt x="108615" y="83813"/>
                      <a:pt x="113377" y="72383"/>
                      <a:pt x="120997" y="66668"/>
                    </a:cubicBezTo>
                    <a:cubicBezTo>
                      <a:pt x="130522" y="60953"/>
                      <a:pt x="142905" y="65715"/>
                      <a:pt x="152430" y="80003"/>
                    </a:cubicBezTo>
                    <a:cubicBezTo>
                      <a:pt x="164812" y="98100"/>
                      <a:pt x="179100" y="113340"/>
                      <a:pt x="193387" y="126675"/>
                    </a:cubicBezTo>
                    <a:cubicBezTo>
                      <a:pt x="170527" y="127628"/>
                      <a:pt x="155287" y="123818"/>
                      <a:pt x="155287" y="123818"/>
                    </a:cubicBezTo>
                    <a:cubicBezTo>
                      <a:pt x="154335" y="123818"/>
                      <a:pt x="154335" y="123818"/>
                      <a:pt x="153382" y="123818"/>
                    </a:cubicBezTo>
                    <a:cubicBezTo>
                      <a:pt x="147667" y="122865"/>
                      <a:pt x="140047" y="121913"/>
                      <a:pt x="131475" y="120008"/>
                    </a:cubicBezTo>
                    <a:cubicBezTo>
                      <a:pt x="131475" y="120008"/>
                      <a:pt x="130522" y="119055"/>
                      <a:pt x="130522" y="118103"/>
                    </a:cubicBezTo>
                    <a:close/>
                    <a:moveTo>
                      <a:pt x="380077" y="191445"/>
                    </a:moveTo>
                    <a:lnTo>
                      <a:pt x="246727" y="191445"/>
                    </a:lnTo>
                    <a:cubicBezTo>
                      <a:pt x="156240" y="191445"/>
                      <a:pt x="75277" y="172395"/>
                      <a:pt x="29557" y="141915"/>
                    </a:cubicBezTo>
                    <a:cubicBezTo>
                      <a:pt x="17175" y="133343"/>
                      <a:pt x="16222" y="120008"/>
                      <a:pt x="20985" y="112388"/>
                    </a:cubicBezTo>
                    <a:cubicBezTo>
                      <a:pt x="26700" y="102863"/>
                      <a:pt x="40035" y="101910"/>
                      <a:pt x="55275" y="110483"/>
                    </a:cubicBezTo>
                    <a:cubicBezTo>
                      <a:pt x="97185" y="133343"/>
                      <a:pt x="130522" y="140963"/>
                      <a:pt x="150525" y="142868"/>
                    </a:cubicBezTo>
                    <a:cubicBezTo>
                      <a:pt x="159097" y="144773"/>
                      <a:pt x="225772" y="160013"/>
                      <a:pt x="291495" y="112388"/>
                    </a:cubicBezTo>
                    <a:cubicBezTo>
                      <a:pt x="294352" y="110483"/>
                      <a:pt x="295305" y="107625"/>
                      <a:pt x="295305" y="103815"/>
                    </a:cubicBezTo>
                    <a:cubicBezTo>
                      <a:pt x="295305" y="100958"/>
                      <a:pt x="293400" y="98100"/>
                      <a:pt x="290542" y="96195"/>
                    </a:cubicBezTo>
                    <a:lnTo>
                      <a:pt x="232440" y="62858"/>
                    </a:lnTo>
                    <a:cubicBezTo>
                      <a:pt x="227677" y="60000"/>
                      <a:pt x="214342" y="49523"/>
                      <a:pt x="211485" y="38093"/>
                    </a:cubicBezTo>
                    <a:cubicBezTo>
                      <a:pt x="210532" y="33330"/>
                      <a:pt x="211485" y="28568"/>
                      <a:pt x="215295" y="23805"/>
                    </a:cubicBezTo>
                    <a:cubicBezTo>
                      <a:pt x="220057" y="17138"/>
                      <a:pt x="243870" y="20948"/>
                      <a:pt x="261967" y="26663"/>
                    </a:cubicBezTo>
                    <a:lnTo>
                      <a:pt x="354360" y="60953"/>
                    </a:lnTo>
                    <a:cubicBezTo>
                      <a:pt x="370552" y="66668"/>
                      <a:pt x="381030" y="74288"/>
                      <a:pt x="391507" y="82860"/>
                    </a:cubicBezTo>
                    <a:cubicBezTo>
                      <a:pt x="403890" y="92385"/>
                      <a:pt x="416272" y="101910"/>
                      <a:pt x="436275" y="103815"/>
                    </a:cubicBezTo>
                    <a:lnTo>
                      <a:pt x="436275" y="177158"/>
                    </a:lnTo>
                    <a:cubicBezTo>
                      <a:pt x="422940" y="188588"/>
                      <a:pt x="391507" y="191445"/>
                      <a:pt x="380077" y="191445"/>
                    </a:cubicBezTo>
                    <a:close/>
                    <a:moveTo>
                      <a:pt x="503902" y="211448"/>
                    </a:moveTo>
                    <a:cubicBezTo>
                      <a:pt x="503902" y="216210"/>
                      <a:pt x="500092" y="220020"/>
                      <a:pt x="495330" y="220020"/>
                    </a:cubicBezTo>
                    <a:lnTo>
                      <a:pt x="465802" y="220020"/>
                    </a:lnTo>
                    <a:cubicBezTo>
                      <a:pt x="461040" y="220020"/>
                      <a:pt x="457230" y="216210"/>
                      <a:pt x="457230" y="211448"/>
                    </a:cubicBezTo>
                    <a:lnTo>
                      <a:pt x="457230" y="76193"/>
                    </a:lnTo>
                    <a:cubicBezTo>
                      <a:pt x="457230" y="71430"/>
                      <a:pt x="461040" y="67620"/>
                      <a:pt x="465802" y="67620"/>
                    </a:cubicBezTo>
                    <a:lnTo>
                      <a:pt x="495330" y="67620"/>
                    </a:lnTo>
                    <a:cubicBezTo>
                      <a:pt x="500092" y="67620"/>
                      <a:pt x="503902" y="71430"/>
                      <a:pt x="503902" y="76193"/>
                    </a:cubicBezTo>
                    <a:lnTo>
                      <a:pt x="503902" y="2114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52B451EE-6153-4C1D-AF16-9CE1BD08601F}"/>
                  </a:ext>
                </a:extLst>
              </p:cNvPr>
              <p:cNvSpPr/>
              <p:nvPr/>
            </p:nvSpPr>
            <p:spPr>
              <a:xfrm>
                <a:off x="6187073" y="2586037"/>
                <a:ext cx="170497" cy="180975"/>
              </a:xfrm>
              <a:custGeom>
                <a:avLst/>
                <a:gdLst>
                  <a:gd name="connsiteX0" fmla="*/ 36195 w 170497"/>
                  <a:gd name="connsiteY0" fmla="*/ 180975 h 180975"/>
                  <a:gd name="connsiteX1" fmla="*/ 134302 w 170497"/>
                  <a:gd name="connsiteY1" fmla="*/ 180975 h 180975"/>
                  <a:gd name="connsiteX2" fmla="*/ 170498 w 170497"/>
                  <a:gd name="connsiteY2" fmla="*/ 144780 h 180975"/>
                  <a:gd name="connsiteX3" fmla="*/ 170498 w 170497"/>
                  <a:gd name="connsiteY3" fmla="*/ 36195 h 180975"/>
                  <a:gd name="connsiteX4" fmla="*/ 134302 w 170497"/>
                  <a:gd name="connsiteY4" fmla="*/ 0 h 180975"/>
                  <a:gd name="connsiteX5" fmla="*/ 36195 w 170497"/>
                  <a:gd name="connsiteY5" fmla="*/ 0 h 180975"/>
                  <a:gd name="connsiteX6" fmla="*/ 0 w 170497"/>
                  <a:gd name="connsiteY6" fmla="*/ 36195 h 180975"/>
                  <a:gd name="connsiteX7" fmla="*/ 0 w 170497"/>
                  <a:gd name="connsiteY7" fmla="*/ 143828 h 180975"/>
                  <a:gd name="connsiteX8" fmla="*/ 36195 w 170497"/>
                  <a:gd name="connsiteY8" fmla="*/ 180975 h 180975"/>
                  <a:gd name="connsiteX9" fmla="*/ 19050 w 170497"/>
                  <a:gd name="connsiteY9" fmla="*/ 36195 h 180975"/>
                  <a:gd name="connsiteX10" fmla="*/ 36195 w 170497"/>
                  <a:gd name="connsiteY10" fmla="*/ 19050 h 180975"/>
                  <a:gd name="connsiteX11" fmla="*/ 134302 w 170497"/>
                  <a:gd name="connsiteY11" fmla="*/ 19050 h 180975"/>
                  <a:gd name="connsiteX12" fmla="*/ 151448 w 170497"/>
                  <a:gd name="connsiteY12" fmla="*/ 36195 h 180975"/>
                  <a:gd name="connsiteX13" fmla="*/ 151448 w 170497"/>
                  <a:gd name="connsiteY13" fmla="*/ 143828 h 180975"/>
                  <a:gd name="connsiteX14" fmla="*/ 134302 w 170497"/>
                  <a:gd name="connsiteY14" fmla="*/ 160973 h 180975"/>
                  <a:gd name="connsiteX15" fmla="*/ 36195 w 170497"/>
                  <a:gd name="connsiteY15" fmla="*/ 160973 h 180975"/>
                  <a:gd name="connsiteX16" fmla="*/ 19050 w 170497"/>
                  <a:gd name="connsiteY16" fmla="*/ 143828 h 180975"/>
                  <a:gd name="connsiteX17" fmla="*/ 19050 w 170497"/>
                  <a:gd name="connsiteY17" fmla="*/ 3619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0497" h="180975">
                    <a:moveTo>
                      <a:pt x="36195" y="180975"/>
                    </a:moveTo>
                    <a:lnTo>
                      <a:pt x="134302" y="180975"/>
                    </a:lnTo>
                    <a:cubicBezTo>
                      <a:pt x="154305" y="180975"/>
                      <a:pt x="170498" y="164783"/>
                      <a:pt x="170498" y="144780"/>
                    </a:cubicBezTo>
                    <a:lnTo>
                      <a:pt x="170498" y="36195"/>
                    </a:lnTo>
                    <a:cubicBezTo>
                      <a:pt x="170498" y="16192"/>
                      <a:pt x="154305" y="0"/>
                      <a:pt x="134302" y="0"/>
                    </a:cubicBezTo>
                    <a:lnTo>
                      <a:pt x="36195" y="0"/>
                    </a:lnTo>
                    <a:cubicBezTo>
                      <a:pt x="16193" y="0"/>
                      <a:pt x="0" y="16192"/>
                      <a:pt x="0" y="36195"/>
                    </a:cubicBezTo>
                    <a:lnTo>
                      <a:pt x="0" y="143828"/>
                    </a:lnTo>
                    <a:cubicBezTo>
                      <a:pt x="0" y="164783"/>
                      <a:pt x="16193" y="180975"/>
                      <a:pt x="36195" y="180975"/>
                    </a:cubicBezTo>
                    <a:close/>
                    <a:moveTo>
                      <a:pt x="19050" y="36195"/>
                    </a:moveTo>
                    <a:cubicBezTo>
                      <a:pt x="19050" y="26670"/>
                      <a:pt x="26670" y="19050"/>
                      <a:pt x="36195" y="19050"/>
                    </a:cubicBezTo>
                    <a:lnTo>
                      <a:pt x="134302" y="19050"/>
                    </a:lnTo>
                    <a:cubicBezTo>
                      <a:pt x="143827" y="19050"/>
                      <a:pt x="151448" y="26670"/>
                      <a:pt x="151448" y="36195"/>
                    </a:cubicBezTo>
                    <a:lnTo>
                      <a:pt x="151448" y="143828"/>
                    </a:lnTo>
                    <a:cubicBezTo>
                      <a:pt x="151448" y="153353"/>
                      <a:pt x="143827" y="160973"/>
                      <a:pt x="134302" y="160973"/>
                    </a:cubicBezTo>
                    <a:lnTo>
                      <a:pt x="36195" y="160973"/>
                    </a:lnTo>
                    <a:cubicBezTo>
                      <a:pt x="26670" y="160973"/>
                      <a:pt x="19050" y="153353"/>
                      <a:pt x="19050" y="143828"/>
                    </a:cubicBezTo>
                    <a:lnTo>
                      <a:pt x="19050" y="3619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565EA8D9-8CB9-47F2-9330-76E1912CC421}"/>
                  </a:ext>
                </a:extLst>
              </p:cNvPr>
              <p:cNvSpPr/>
              <p:nvPr/>
            </p:nvSpPr>
            <p:spPr>
              <a:xfrm>
                <a:off x="6228030" y="2633662"/>
                <a:ext cx="87630" cy="85725"/>
              </a:xfrm>
              <a:custGeom>
                <a:avLst/>
                <a:gdLst>
                  <a:gd name="connsiteX0" fmla="*/ 11430 w 87630"/>
                  <a:gd name="connsiteY0" fmla="*/ 85725 h 85725"/>
                  <a:gd name="connsiteX1" fmla="*/ 78105 w 87630"/>
                  <a:gd name="connsiteY1" fmla="*/ 85725 h 85725"/>
                  <a:gd name="connsiteX2" fmla="*/ 87630 w 87630"/>
                  <a:gd name="connsiteY2" fmla="*/ 76200 h 85725"/>
                  <a:gd name="connsiteX3" fmla="*/ 66675 w 87630"/>
                  <a:gd name="connsiteY3" fmla="*/ 40005 h 85725"/>
                  <a:gd name="connsiteX4" fmla="*/ 70485 w 87630"/>
                  <a:gd name="connsiteY4" fmla="*/ 26670 h 85725"/>
                  <a:gd name="connsiteX5" fmla="*/ 43815 w 87630"/>
                  <a:gd name="connsiteY5" fmla="*/ 0 h 85725"/>
                  <a:gd name="connsiteX6" fmla="*/ 17145 w 87630"/>
                  <a:gd name="connsiteY6" fmla="*/ 26670 h 85725"/>
                  <a:gd name="connsiteX7" fmla="*/ 20955 w 87630"/>
                  <a:gd name="connsiteY7" fmla="*/ 40005 h 85725"/>
                  <a:gd name="connsiteX8" fmla="*/ 0 w 87630"/>
                  <a:gd name="connsiteY8" fmla="*/ 76200 h 85725"/>
                  <a:gd name="connsiteX9" fmla="*/ 11430 w 87630"/>
                  <a:gd name="connsiteY9" fmla="*/ 85725 h 85725"/>
                  <a:gd name="connsiteX10" fmla="*/ 22860 w 87630"/>
                  <a:gd name="connsiteY10" fmla="*/ 66675 h 85725"/>
                  <a:gd name="connsiteX11" fmla="*/ 44768 w 87630"/>
                  <a:gd name="connsiteY11" fmla="*/ 52388 h 85725"/>
                  <a:gd name="connsiteX12" fmla="*/ 66675 w 87630"/>
                  <a:gd name="connsiteY12" fmla="*/ 66675 h 85725"/>
                  <a:gd name="connsiteX13" fmla="*/ 22860 w 87630"/>
                  <a:gd name="connsiteY13" fmla="*/ 66675 h 85725"/>
                  <a:gd name="connsiteX14" fmla="*/ 38100 w 87630"/>
                  <a:gd name="connsiteY14" fmla="*/ 25717 h 85725"/>
                  <a:gd name="connsiteX15" fmla="*/ 45720 w 87630"/>
                  <a:gd name="connsiteY15" fmla="*/ 18097 h 85725"/>
                  <a:gd name="connsiteX16" fmla="*/ 53340 w 87630"/>
                  <a:gd name="connsiteY16" fmla="*/ 25717 h 85725"/>
                  <a:gd name="connsiteX17" fmla="*/ 44768 w 87630"/>
                  <a:gd name="connsiteY17" fmla="*/ 33338 h 85725"/>
                  <a:gd name="connsiteX18" fmla="*/ 38100 w 87630"/>
                  <a:gd name="connsiteY18" fmla="*/ 2571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85725">
                    <a:moveTo>
                      <a:pt x="11430" y="85725"/>
                    </a:moveTo>
                    <a:lnTo>
                      <a:pt x="78105" y="85725"/>
                    </a:lnTo>
                    <a:cubicBezTo>
                      <a:pt x="83820" y="85725"/>
                      <a:pt x="87630" y="81915"/>
                      <a:pt x="87630" y="76200"/>
                    </a:cubicBezTo>
                    <a:cubicBezTo>
                      <a:pt x="87630" y="60960"/>
                      <a:pt x="79057" y="47625"/>
                      <a:pt x="66675" y="40005"/>
                    </a:cubicBezTo>
                    <a:cubicBezTo>
                      <a:pt x="69532" y="36195"/>
                      <a:pt x="70485" y="31433"/>
                      <a:pt x="70485" y="26670"/>
                    </a:cubicBezTo>
                    <a:cubicBezTo>
                      <a:pt x="70485" y="12383"/>
                      <a:pt x="59055" y="0"/>
                      <a:pt x="43815" y="0"/>
                    </a:cubicBezTo>
                    <a:cubicBezTo>
                      <a:pt x="28575" y="0"/>
                      <a:pt x="17145" y="11430"/>
                      <a:pt x="17145" y="26670"/>
                    </a:cubicBezTo>
                    <a:cubicBezTo>
                      <a:pt x="17145" y="31433"/>
                      <a:pt x="19050" y="36195"/>
                      <a:pt x="20955" y="40005"/>
                    </a:cubicBezTo>
                    <a:cubicBezTo>
                      <a:pt x="8573" y="47625"/>
                      <a:pt x="0" y="60960"/>
                      <a:pt x="0" y="76200"/>
                    </a:cubicBezTo>
                    <a:cubicBezTo>
                      <a:pt x="1905" y="81915"/>
                      <a:pt x="5715" y="85725"/>
                      <a:pt x="11430" y="85725"/>
                    </a:cubicBezTo>
                    <a:close/>
                    <a:moveTo>
                      <a:pt x="22860" y="66675"/>
                    </a:moveTo>
                    <a:cubicBezTo>
                      <a:pt x="26670" y="58103"/>
                      <a:pt x="35243" y="52388"/>
                      <a:pt x="44768" y="52388"/>
                    </a:cubicBezTo>
                    <a:cubicBezTo>
                      <a:pt x="54293" y="52388"/>
                      <a:pt x="62865" y="58103"/>
                      <a:pt x="66675" y="66675"/>
                    </a:cubicBezTo>
                    <a:lnTo>
                      <a:pt x="22860" y="66675"/>
                    </a:lnTo>
                    <a:close/>
                    <a:moveTo>
                      <a:pt x="38100" y="25717"/>
                    </a:moveTo>
                    <a:cubicBezTo>
                      <a:pt x="38100" y="21908"/>
                      <a:pt x="40957" y="18097"/>
                      <a:pt x="45720" y="18097"/>
                    </a:cubicBezTo>
                    <a:cubicBezTo>
                      <a:pt x="50482" y="18097"/>
                      <a:pt x="53340" y="20955"/>
                      <a:pt x="53340" y="25717"/>
                    </a:cubicBezTo>
                    <a:cubicBezTo>
                      <a:pt x="53340" y="30480"/>
                      <a:pt x="48578" y="33338"/>
                      <a:pt x="44768" y="33338"/>
                    </a:cubicBezTo>
                    <a:cubicBezTo>
                      <a:pt x="40957" y="33338"/>
                      <a:pt x="38100" y="30480"/>
                      <a:pt x="38100" y="257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E78F6A3-5495-44C7-B170-BD93353B0D39}"/>
                  </a:ext>
                </a:extLst>
              </p:cNvPr>
              <p:cNvSpPr/>
              <p:nvPr/>
            </p:nvSpPr>
            <p:spPr>
              <a:xfrm>
                <a:off x="5910848" y="2662237"/>
                <a:ext cx="170497" cy="180975"/>
              </a:xfrm>
              <a:custGeom>
                <a:avLst/>
                <a:gdLst>
                  <a:gd name="connsiteX0" fmla="*/ 36195 w 170497"/>
                  <a:gd name="connsiteY0" fmla="*/ 180975 h 180975"/>
                  <a:gd name="connsiteX1" fmla="*/ 134303 w 170497"/>
                  <a:gd name="connsiteY1" fmla="*/ 180975 h 180975"/>
                  <a:gd name="connsiteX2" fmla="*/ 170498 w 170497"/>
                  <a:gd name="connsiteY2" fmla="*/ 144780 h 180975"/>
                  <a:gd name="connsiteX3" fmla="*/ 170498 w 170497"/>
                  <a:gd name="connsiteY3" fmla="*/ 36195 h 180975"/>
                  <a:gd name="connsiteX4" fmla="*/ 134303 w 170497"/>
                  <a:gd name="connsiteY4" fmla="*/ 0 h 180975"/>
                  <a:gd name="connsiteX5" fmla="*/ 36195 w 170497"/>
                  <a:gd name="connsiteY5" fmla="*/ 0 h 180975"/>
                  <a:gd name="connsiteX6" fmla="*/ 0 w 170497"/>
                  <a:gd name="connsiteY6" fmla="*/ 36195 h 180975"/>
                  <a:gd name="connsiteX7" fmla="*/ 0 w 170497"/>
                  <a:gd name="connsiteY7" fmla="*/ 143828 h 180975"/>
                  <a:gd name="connsiteX8" fmla="*/ 36195 w 170497"/>
                  <a:gd name="connsiteY8" fmla="*/ 180975 h 180975"/>
                  <a:gd name="connsiteX9" fmla="*/ 19050 w 170497"/>
                  <a:gd name="connsiteY9" fmla="*/ 36195 h 180975"/>
                  <a:gd name="connsiteX10" fmla="*/ 36195 w 170497"/>
                  <a:gd name="connsiteY10" fmla="*/ 19050 h 180975"/>
                  <a:gd name="connsiteX11" fmla="*/ 134303 w 170497"/>
                  <a:gd name="connsiteY11" fmla="*/ 19050 h 180975"/>
                  <a:gd name="connsiteX12" fmla="*/ 151448 w 170497"/>
                  <a:gd name="connsiteY12" fmla="*/ 36195 h 180975"/>
                  <a:gd name="connsiteX13" fmla="*/ 151448 w 170497"/>
                  <a:gd name="connsiteY13" fmla="*/ 143828 h 180975"/>
                  <a:gd name="connsiteX14" fmla="*/ 134303 w 170497"/>
                  <a:gd name="connsiteY14" fmla="*/ 160973 h 180975"/>
                  <a:gd name="connsiteX15" fmla="*/ 36195 w 170497"/>
                  <a:gd name="connsiteY15" fmla="*/ 160973 h 180975"/>
                  <a:gd name="connsiteX16" fmla="*/ 19050 w 170497"/>
                  <a:gd name="connsiteY16" fmla="*/ 143828 h 180975"/>
                  <a:gd name="connsiteX17" fmla="*/ 19050 w 170497"/>
                  <a:gd name="connsiteY17" fmla="*/ 3619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0497" h="180975">
                    <a:moveTo>
                      <a:pt x="36195" y="180975"/>
                    </a:moveTo>
                    <a:lnTo>
                      <a:pt x="134303" y="180975"/>
                    </a:lnTo>
                    <a:cubicBezTo>
                      <a:pt x="154305" y="180975"/>
                      <a:pt x="170498" y="164783"/>
                      <a:pt x="170498" y="144780"/>
                    </a:cubicBezTo>
                    <a:lnTo>
                      <a:pt x="170498" y="36195"/>
                    </a:lnTo>
                    <a:cubicBezTo>
                      <a:pt x="170498" y="16193"/>
                      <a:pt x="154305" y="0"/>
                      <a:pt x="134303" y="0"/>
                    </a:cubicBezTo>
                    <a:lnTo>
                      <a:pt x="36195" y="0"/>
                    </a:lnTo>
                    <a:cubicBezTo>
                      <a:pt x="16192" y="0"/>
                      <a:pt x="0" y="16193"/>
                      <a:pt x="0" y="36195"/>
                    </a:cubicBezTo>
                    <a:lnTo>
                      <a:pt x="0" y="143828"/>
                    </a:lnTo>
                    <a:cubicBezTo>
                      <a:pt x="0" y="164783"/>
                      <a:pt x="16192" y="180975"/>
                      <a:pt x="36195" y="180975"/>
                    </a:cubicBezTo>
                    <a:close/>
                    <a:moveTo>
                      <a:pt x="19050" y="36195"/>
                    </a:moveTo>
                    <a:cubicBezTo>
                      <a:pt x="19050" y="26670"/>
                      <a:pt x="26670" y="19050"/>
                      <a:pt x="36195" y="19050"/>
                    </a:cubicBezTo>
                    <a:lnTo>
                      <a:pt x="134303" y="19050"/>
                    </a:lnTo>
                    <a:cubicBezTo>
                      <a:pt x="143828" y="19050"/>
                      <a:pt x="151448" y="26670"/>
                      <a:pt x="151448" y="36195"/>
                    </a:cubicBezTo>
                    <a:lnTo>
                      <a:pt x="151448" y="143828"/>
                    </a:lnTo>
                    <a:cubicBezTo>
                      <a:pt x="151448" y="153353"/>
                      <a:pt x="143828" y="160973"/>
                      <a:pt x="134303" y="160973"/>
                    </a:cubicBezTo>
                    <a:lnTo>
                      <a:pt x="36195" y="160973"/>
                    </a:lnTo>
                    <a:cubicBezTo>
                      <a:pt x="26670" y="160973"/>
                      <a:pt x="19050" y="153353"/>
                      <a:pt x="19050" y="143828"/>
                    </a:cubicBezTo>
                    <a:lnTo>
                      <a:pt x="19050" y="3619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A97FFB6-6F24-4C1A-9841-265E3F63BDDE}"/>
                  </a:ext>
                </a:extLst>
              </p:cNvPr>
              <p:cNvSpPr/>
              <p:nvPr/>
            </p:nvSpPr>
            <p:spPr>
              <a:xfrm>
                <a:off x="5951806" y="2709862"/>
                <a:ext cx="87629" cy="85725"/>
              </a:xfrm>
              <a:custGeom>
                <a:avLst/>
                <a:gdLst>
                  <a:gd name="connsiteX0" fmla="*/ 11430 w 87629"/>
                  <a:gd name="connsiteY0" fmla="*/ 85725 h 85725"/>
                  <a:gd name="connsiteX1" fmla="*/ 78105 w 87629"/>
                  <a:gd name="connsiteY1" fmla="*/ 85725 h 85725"/>
                  <a:gd name="connsiteX2" fmla="*/ 87630 w 87629"/>
                  <a:gd name="connsiteY2" fmla="*/ 76200 h 85725"/>
                  <a:gd name="connsiteX3" fmla="*/ 66675 w 87629"/>
                  <a:gd name="connsiteY3" fmla="*/ 40005 h 85725"/>
                  <a:gd name="connsiteX4" fmla="*/ 70485 w 87629"/>
                  <a:gd name="connsiteY4" fmla="*/ 26670 h 85725"/>
                  <a:gd name="connsiteX5" fmla="*/ 43815 w 87629"/>
                  <a:gd name="connsiteY5" fmla="*/ 0 h 85725"/>
                  <a:gd name="connsiteX6" fmla="*/ 17145 w 87629"/>
                  <a:gd name="connsiteY6" fmla="*/ 26670 h 85725"/>
                  <a:gd name="connsiteX7" fmla="*/ 20955 w 87629"/>
                  <a:gd name="connsiteY7" fmla="*/ 40005 h 85725"/>
                  <a:gd name="connsiteX8" fmla="*/ 0 w 87629"/>
                  <a:gd name="connsiteY8" fmla="*/ 76200 h 85725"/>
                  <a:gd name="connsiteX9" fmla="*/ 11430 w 87629"/>
                  <a:gd name="connsiteY9" fmla="*/ 85725 h 85725"/>
                  <a:gd name="connsiteX10" fmla="*/ 22860 w 87629"/>
                  <a:gd name="connsiteY10" fmla="*/ 66675 h 85725"/>
                  <a:gd name="connsiteX11" fmla="*/ 44768 w 87629"/>
                  <a:gd name="connsiteY11" fmla="*/ 52388 h 85725"/>
                  <a:gd name="connsiteX12" fmla="*/ 66675 w 87629"/>
                  <a:gd name="connsiteY12" fmla="*/ 66675 h 85725"/>
                  <a:gd name="connsiteX13" fmla="*/ 22860 w 87629"/>
                  <a:gd name="connsiteY13" fmla="*/ 66675 h 85725"/>
                  <a:gd name="connsiteX14" fmla="*/ 38100 w 87629"/>
                  <a:gd name="connsiteY14" fmla="*/ 25718 h 85725"/>
                  <a:gd name="connsiteX15" fmla="*/ 45720 w 87629"/>
                  <a:gd name="connsiteY15" fmla="*/ 18097 h 85725"/>
                  <a:gd name="connsiteX16" fmla="*/ 53340 w 87629"/>
                  <a:gd name="connsiteY16" fmla="*/ 25718 h 85725"/>
                  <a:gd name="connsiteX17" fmla="*/ 44768 w 87629"/>
                  <a:gd name="connsiteY17" fmla="*/ 33338 h 85725"/>
                  <a:gd name="connsiteX18" fmla="*/ 38100 w 87629"/>
                  <a:gd name="connsiteY18" fmla="*/ 25718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85725">
                    <a:moveTo>
                      <a:pt x="11430" y="85725"/>
                    </a:moveTo>
                    <a:lnTo>
                      <a:pt x="78105" y="85725"/>
                    </a:lnTo>
                    <a:cubicBezTo>
                      <a:pt x="83820" y="85725"/>
                      <a:pt x="87630" y="81915"/>
                      <a:pt x="87630" y="76200"/>
                    </a:cubicBezTo>
                    <a:cubicBezTo>
                      <a:pt x="87630" y="60960"/>
                      <a:pt x="79058" y="47625"/>
                      <a:pt x="66675" y="40005"/>
                    </a:cubicBezTo>
                    <a:cubicBezTo>
                      <a:pt x="69533" y="36195"/>
                      <a:pt x="70485" y="31432"/>
                      <a:pt x="70485" y="26670"/>
                    </a:cubicBezTo>
                    <a:cubicBezTo>
                      <a:pt x="70485" y="12382"/>
                      <a:pt x="59055" y="0"/>
                      <a:pt x="43815" y="0"/>
                    </a:cubicBezTo>
                    <a:cubicBezTo>
                      <a:pt x="28575" y="0"/>
                      <a:pt x="17145" y="11430"/>
                      <a:pt x="17145" y="26670"/>
                    </a:cubicBezTo>
                    <a:cubicBezTo>
                      <a:pt x="17145" y="31432"/>
                      <a:pt x="19050" y="36195"/>
                      <a:pt x="20955" y="40005"/>
                    </a:cubicBezTo>
                    <a:cubicBezTo>
                      <a:pt x="8572" y="47625"/>
                      <a:pt x="0" y="60960"/>
                      <a:pt x="0" y="76200"/>
                    </a:cubicBezTo>
                    <a:cubicBezTo>
                      <a:pt x="1905" y="81915"/>
                      <a:pt x="5715" y="85725"/>
                      <a:pt x="11430" y="85725"/>
                    </a:cubicBezTo>
                    <a:close/>
                    <a:moveTo>
                      <a:pt x="22860" y="66675"/>
                    </a:moveTo>
                    <a:cubicBezTo>
                      <a:pt x="26670" y="58103"/>
                      <a:pt x="35243" y="52388"/>
                      <a:pt x="44768" y="52388"/>
                    </a:cubicBezTo>
                    <a:cubicBezTo>
                      <a:pt x="54293" y="52388"/>
                      <a:pt x="62865" y="58103"/>
                      <a:pt x="66675" y="66675"/>
                    </a:cubicBezTo>
                    <a:lnTo>
                      <a:pt x="22860" y="66675"/>
                    </a:lnTo>
                    <a:close/>
                    <a:moveTo>
                      <a:pt x="38100" y="25718"/>
                    </a:moveTo>
                    <a:cubicBezTo>
                      <a:pt x="38100" y="21907"/>
                      <a:pt x="40958" y="18097"/>
                      <a:pt x="45720" y="18097"/>
                    </a:cubicBezTo>
                    <a:cubicBezTo>
                      <a:pt x="50483" y="18097"/>
                      <a:pt x="53340" y="20955"/>
                      <a:pt x="53340" y="25718"/>
                    </a:cubicBezTo>
                    <a:cubicBezTo>
                      <a:pt x="53340" y="30480"/>
                      <a:pt x="48577" y="33338"/>
                      <a:pt x="44768" y="33338"/>
                    </a:cubicBezTo>
                    <a:cubicBezTo>
                      <a:pt x="40958" y="33338"/>
                      <a:pt x="38100" y="30480"/>
                      <a:pt x="38100" y="25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F74DD86-2201-4590-8D9C-B5EAEC2F0382}"/>
                  </a:ext>
                </a:extLst>
              </p:cNvPr>
              <p:cNvSpPr/>
              <p:nvPr/>
            </p:nvSpPr>
            <p:spPr>
              <a:xfrm>
                <a:off x="6368048" y="2757487"/>
                <a:ext cx="57150" cy="114300"/>
              </a:xfrm>
              <a:custGeom>
                <a:avLst/>
                <a:gdLst>
                  <a:gd name="connsiteX0" fmla="*/ 28575 w 57150"/>
                  <a:gd name="connsiteY0" fmla="*/ 47625 h 114300"/>
                  <a:gd name="connsiteX1" fmla="*/ 19050 w 57150"/>
                  <a:gd name="connsiteY1" fmla="*/ 38100 h 114300"/>
                  <a:gd name="connsiteX2" fmla="*/ 28575 w 57150"/>
                  <a:gd name="connsiteY2" fmla="*/ 28575 h 114300"/>
                  <a:gd name="connsiteX3" fmla="*/ 38100 w 57150"/>
                  <a:gd name="connsiteY3" fmla="*/ 38100 h 114300"/>
                  <a:gd name="connsiteX4" fmla="*/ 47625 w 57150"/>
                  <a:gd name="connsiteY4" fmla="*/ 47625 h 114300"/>
                  <a:gd name="connsiteX5" fmla="*/ 57150 w 57150"/>
                  <a:gd name="connsiteY5" fmla="*/ 38100 h 114300"/>
                  <a:gd name="connsiteX6" fmla="*/ 38100 w 57150"/>
                  <a:gd name="connsiteY6" fmla="*/ 11430 h 114300"/>
                  <a:gd name="connsiteX7" fmla="*/ 38100 w 57150"/>
                  <a:gd name="connsiteY7" fmla="*/ 9525 h 114300"/>
                  <a:gd name="connsiteX8" fmla="*/ 28575 w 57150"/>
                  <a:gd name="connsiteY8" fmla="*/ 0 h 114300"/>
                  <a:gd name="connsiteX9" fmla="*/ 19050 w 57150"/>
                  <a:gd name="connsiteY9" fmla="*/ 9525 h 114300"/>
                  <a:gd name="connsiteX10" fmla="*/ 19050 w 57150"/>
                  <a:gd name="connsiteY10" fmla="*/ 11430 h 114300"/>
                  <a:gd name="connsiteX11" fmla="*/ 0 w 57150"/>
                  <a:gd name="connsiteY11" fmla="*/ 38100 h 114300"/>
                  <a:gd name="connsiteX12" fmla="*/ 28575 w 57150"/>
                  <a:gd name="connsiteY12" fmla="*/ 66675 h 114300"/>
                  <a:gd name="connsiteX13" fmla="*/ 38100 w 57150"/>
                  <a:gd name="connsiteY13" fmla="*/ 76200 h 114300"/>
                  <a:gd name="connsiteX14" fmla="*/ 28575 w 57150"/>
                  <a:gd name="connsiteY14" fmla="*/ 85725 h 114300"/>
                  <a:gd name="connsiteX15" fmla="*/ 19050 w 57150"/>
                  <a:gd name="connsiteY15" fmla="*/ 76200 h 114300"/>
                  <a:gd name="connsiteX16" fmla="*/ 9525 w 57150"/>
                  <a:gd name="connsiteY16" fmla="*/ 66675 h 114300"/>
                  <a:gd name="connsiteX17" fmla="*/ 0 w 57150"/>
                  <a:gd name="connsiteY17" fmla="*/ 76200 h 114300"/>
                  <a:gd name="connsiteX18" fmla="*/ 19050 w 57150"/>
                  <a:gd name="connsiteY18" fmla="*/ 102870 h 114300"/>
                  <a:gd name="connsiteX19" fmla="*/ 19050 w 57150"/>
                  <a:gd name="connsiteY19" fmla="*/ 104775 h 114300"/>
                  <a:gd name="connsiteX20" fmla="*/ 28575 w 57150"/>
                  <a:gd name="connsiteY20" fmla="*/ 114300 h 114300"/>
                  <a:gd name="connsiteX21" fmla="*/ 38100 w 57150"/>
                  <a:gd name="connsiteY21" fmla="*/ 104775 h 114300"/>
                  <a:gd name="connsiteX22" fmla="*/ 38100 w 57150"/>
                  <a:gd name="connsiteY22" fmla="*/ 102870 h 114300"/>
                  <a:gd name="connsiteX23" fmla="*/ 57150 w 57150"/>
                  <a:gd name="connsiteY23" fmla="*/ 76200 h 114300"/>
                  <a:gd name="connsiteX24" fmla="*/ 28575 w 57150"/>
                  <a:gd name="connsiteY24" fmla="*/ 47625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150" h="114300">
                    <a:moveTo>
                      <a:pt x="28575" y="47625"/>
                    </a:moveTo>
                    <a:cubicBezTo>
                      <a:pt x="22860" y="47625"/>
                      <a:pt x="19050" y="43815"/>
                      <a:pt x="19050" y="38100"/>
                    </a:cubicBezTo>
                    <a:cubicBezTo>
                      <a:pt x="19050" y="32385"/>
                      <a:pt x="22860" y="28575"/>
                      <a:pt x="28575" y="28575"/>
                    </a:cubicBezTo>
                    <a:cubicBezTo>
                      <a:pt x="34290" y="28575"/>
                      <a:pt x="38100" y="32385"/>
                      <a:pt x="38100" y="38100"/>
                    </a:cubicBezTo>
                    <a:cubicBezTo>
                      <a:pt x="38100" y="43815"/>
                      <a:pt x="41910" y="47625"/>
                      <a:pt x="47625" y="47625"/>
                    </a:cubicBezTo>
                    <a:cubicBezTo>
                      <a:pt x="53340" y="47625"/>
                      <a:pt x="57150" y="43815"/>
                      <a:pt x="57150" y="38100"/>
                    </a:cubicBezTo>
                    <a:cubicBezTo>
                      <a:pt x="57150" y="25718"/>
                      <a:pt x="49530" y="15240"/>
                      <a:pt x="38100" y="11430"/>
                    </a:cubicBezTo>
                    <a:lnTo>
                      <a:pt x="38100" y="9525"/>
                    </a:lnTo>
                    <a:cubicBezTo>
                      <a:pt x="38100" y="3810"/>
                      <a:pt x="34290" y="0"/>
                      <a:pt x="28575" y="0"/>
                    </a:cubicBezTo>
                    <a:cubicBezTo>
                      <a:pt x="22860" y="0"/>
                      <a:pt x="19050" y="3810"/>
                      <a:pt x="19050" y="9525"/>
                    </a:cubicBezTo>
                    <a:lnTo>
                      <a:pt x="19050" y="11430"/>
                    </a:lnTo>
                    <a:cubicBezTo>
                      <a:pt x="7620" y="15240"/>
                      <a:pt x="0" y="25718"/>
                      <a:pt x="0" y="38100"/>
                    </a:cubicBezTo>
                    <a:cubicBezTo>
                      <a:pt x="0" y="54293"/>
                      <a:pt x="12382" y="66675"/>
                      <a:pt x="28575" y="66675"/>
                    </a:cubicBezTo>
                    <a:cubicBezTo>
                      <a:pt x="34290" y="66675"/>
                      <a:pt x="38100" y="70485"/>
                      <a:pt x="38100" y="76200"/>
                    </a:cubicBezTo>
                    <a:cubicBezTo>
                      <a:pt x="38100" y="81915"/>
                      <a:pt x="34290" y="85725"/>
                      <a:pt x="28575" y="85725"/>
                    </a:cubicBezTo>
                    <a:cubicBezTo>
                      <a:pt x="22860" y="85725"/>
                      <a:pt x="19050" y="81915"/>
                      <a:pt x="19050" y="76200"/>
                    </a:cubicBezTo>
                    <a:cubicBezTo>
                      <a:pt x="19050" y="70485"/>
                      <a:pt x="15240" y="66675"/>
                      <a:pt x="9525" y="66675"/>
                    </a:cubicBezTo>
                    <a:cubicBezTo>
                      <a:pt x="3810" y="66675"/>
                      <a:pt x="0" y="70485"/>
                      <a:pt x="0" y="76200"/>
                    </a:cubicBezTo>
                    <a:cubicBezTo>
                      <a:pt x="0" y="88582"/>
                      <a:pt x="7620" y="99060"/>
                      <a:pt x="19050" y="102870"/>
                    </a:cubicBezTo>
                    <a:lnTo>
                      <a:pt x="19050" y="104775"/>
                    </a:lnTo>
                    <a:cubicBezTo>
                      <a:pt x="19050" y="110490"/>
                      <a:pt x="22860" y="114300"/>
                      <a:pt x="28575" y="114300"/>
                    </a:cubicBezTo>
                    <a:cubicBezTo>
                      <a:pt x="34290" y="114300"/>
                      <a:pt x="38100" y="110490"/>
                      <a:pt x="38100" y="104775"/>
                    </a:cubicBezTo>
                    <a:lnTo>
                      <a:pt x="38100" y="102870"/>
                    </a:lnTo>
                    <a:cubicBezTo>
                      <a:pt x="49530" y="99060"/>
                      <a:pt x="57150" y="88582"/>
                      <a:pt x="57150" y="76200"/>
                    </a:cubicBezTo>
                    <a:cubicBezTo>
                      <a:pt x="57150" y="60007"/>
                      <a:pt x="44768" y="47625"/>
                      <a:pt x="28575" y="47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6A2EBB34-8488-47ED-B52A-2D5F70507D1B}"/>
                  </a:ext>
                </a:extLst>
              </p:cNvPr>
              <p:cNvSpPr/>
              <p:nvPr/>
            </p:nvSpPr>
            <p:spPr>
              <a:xfrm>
                <a:off x="6091823" y="2538412"/>
                <a:ext cx="57150" cy="114300"/>
              </a:xfrm>
              <a:custGeom>
                <a:avLst/>
                <a:gdLst>
                  <a:gd name="connsiteX0" fmla="*/ 28575 w 57150"/>
                  <a:gd name="connsiteY0" fmla="*/ 85725 h 114300"/>
                  <a:gd name="connsiteX1" fmla="*/ 19050 w 57150"/>
                  <a:gd name="connsiteY1" fmla="*/ 76200 h 114300"/>
                  <a:gd name="connsiteX2" fmla="*/ 9525 w 57150"/>
                  <a:gd name="connsiteY2" fmla="*/ 66675 h 114300"/>
                  <a:gd name="connsiteX3" fmla="*/ 0 w 57150"/>
                  <a:gd name="connsiteY3" fmla="*/ 76200 h 114300"/>
                  <a:gd name="connsiteX4" fmla="*/ 19050 w 57150"/>
                  <a:gd name="connsiteY4" fmla="*/ 102870 h 114300"/>
                  <a:gd name="connsiteX5" fmla="*/ 19050 w 57150"/>
                  <a:gd name="connsiteY5" fmla="*/ 104775 h 114300"/>
                  <a:gd name="connsiteX6" fmla="*/ 28575 w 57150"/>
                  <a:gd name="connsiteY6" fmla="*/ 114300 h 114300"/>
                  <a:gd name="connsiteX7" fmla="*/ 38100 w 57150"/>
                  <a:gd name="connsiteY7" fmla="*/ 104775 h 114300"/>
                  <a:gd name="connsiteX8" fmla="*/ 38100 w 57150"/>
                  <a:gd name="connsiteY8" fmla="*/ 102870 h 114300"/>
                  <a:gd name="connsiteX9" fmla="*/ 57150 w 57150"/>
                  <a:gd name="connsiteY9" fmla="*/ 76200 h 114300"/>
                  <a:gd name="connsiteX10" fmla="*/ 28575 w 57150"/>
                  <a:gd name="connsiteY10" fmla="*/ 47625 h 114300"/>
                  <a:gd name="connsiteX11" fmla="*/ 19050 w 57150"/>
                  <a:gd name="connsiteY11" fmla="*/ 38100 h 114300"/>
                  <a:gd name="connsiteX12" fmla="*/ 28575 w 57150"/>
                  <a:gd name="connsiteY12" fmla="*/ 28575 h 114300"/>
                  <a:gd name="connsiteX13" fmla="*/ 38100 w 57150"/>
                  <a:gd name="connsiteY13" fmla="*/ 38100 h 114300"/>
                  <a:gd name="connsiteX14" fmla="*/ 47625 w 57150"/>
                  <a:gd name="connsiteY14" fmla="*/ 47625 h 114300"/>
                  <a:gd name="connsiteX15" fmla="*/ 57150 w 57150"/>
                  <a:gd name="connsiteY15" fmla="*/ 38100 h 114300"/>
                  <a:gd name="connsiteX16" fmla="*/ 38100 w 57150"/>
                  <a:gd name="connsiteY16" fmla="*/ 11430 h 114300"/>
                  <a:gd name="connsiteX17" fmla="*/ 38100 w 57150"/>
                  <a:gd name="connsiteY17" fmla="*/ 9525 h 114300"/>
                  <a:gd name="connsiteX18" fmla="*/ 28575 w 57150"/>
                  <a:gd name="connsiteY18" fmla="*/ 0 h 114300"/>
                  <a:gd name="connsiteX19" fmla="*/ 19050 w 57150"/>
                  <a:gd name="connsiteY19" fmla="*/ 9525 h 114300"/>
                  <a:gd name="connsiteX20" fmla="*/ 19050 w 57150"/>
                  <a:gd name="connsiteY20" fmla="*/ 11430 h 114300"/>
                  <a:gd name="connsiteX21" fmla="*/ 0 w 57150"/>
                  <a:gd name="connsiteY21" fmla="*/ 38100 h 114300"/>
                  <a:gd name="connsiteX22" fmla="*/ 28575 w 57150"/>
                  <a:gd name="connsiteY22" fmla="*/ 66675 h 114300"/>
                  <a:gd name="connsiteX23" fmla="*/ 38100 w 57150"/>
                  <a:gd name="connsiteY23" fmla="*/ 76200 h 114300"/>
                  <a:gd name="connsiteX24" fmla="*/ 28575 w 57150"/>
                  <a:gd name="connsiteY24" fmla="*/ 85725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150" h="114300">
                    <a:moveTo>
                      <a:pt x="28575" y="85725"/>
                    </a:moveTo>
                    <a:cubicBezTo>
                      <a:pt x="22860" y="85725"/>
                      <a:pt x="19050" y="81915"/>
                      <a:pt x="19050" y="76200"/>
                    </a:cubicBezTo>
                    <a:cubicBezTo>
                      <a:pt x="19050" y="70485"/>
                      <a:pt x="15240" y="66675"/>
                      <a:pt x="9525" y="66675"/>
                    </a:cubicBezTo>
                    <a:cubicBezTo>
                      <a:pt x="3810" y="66675"/>
                      <a:pt x="0" y="70485"/>
                      <a:pt x="0" y="76200"/>
                    </a:cubicBezTo>
                    <a:cubicBezTo>
                      <a:pt x="0" y="88583"/>
                      <a:pt x="7620" y="99060"/>
                      <a:pt x="19050" y="102870"/>
                    </a:cubicBezTo>
                    <a:lnTo>
                      <a:pt x="19050" y="104775"/>
                    </a:lnTo>
                    <a:cubicBezTo>
                      <a:pt x="19050" y="110490"/>
                      <a:pt x="22860" y="114300"/>
                      <a:pt x="28575" y="114300"/>
                    </a:cubicBezTo>
                    <a:cubicBezTo>
                      <a:pt x="34290" y="114300"/>
                      <a:pt x="38100" y="110490"/>
                      <a:pt x="38100" y="104775"/>
                    </a:cubicBezTo>
                    <a:lnTo>
                      <a:pt x="38100" y="102870"/>
                    </a:lnTo>
                    <a:cubicBezTo>
                      <a:pt x="49530" y="99060"/>
                      <a:pt x="57150" y="88583"/>
                      <a:pt x="57150" y="76200"/>
                    </a:cubicBezTo>
                    <a:cubicBezTo>
                      <a:pt x="57150" y="60008"/>
                      <a:pt x="44768" y="47625"/>
                      <a:pt x="28575" y="47625"/>
                    </a:cubicBezTo>
                    <a:cubicBezTo>
                      <a:pt x="22860" y="47625"/>
                      <a:pt x="19050" y="43815"/>
                      <a:pt x="19050" y="38100"/>
                    </a:cubicBezTo>
                    <a:cubicBezTo>
                      <a:pt x="19050" y="32385"/>
                      <a:pt x="22860" y="28575"/>
                      <a:pt x="28575" y="28575"/>
                    </a:cubicBezTo>
                    <a:cubicBezTo>
                      <a:pt x="34290" y="28575"/>
                      <a:pt x="38100" y="32385"/>
                      <a:pt x="38100" y="38100"/>
                    </a:cubicBezTo>
                    <a:cubicBezTo>
                      <a:pt x="38100" y="43815"/>
                      <a:pt x="41910" y="47625"/>
                      <a:pt x="47625" y="47625"/>
                    </a:cubicBezTo>
                    <a:cubicBezTo>
                      <a:pt x="53340" y="47625"/>
                      <a:pt x="57150" y="43815"/>
                      <a:pt x="57150" y="38100"/>
                    </a:cubicBezTo>
                    <a:cubicBezTo>
                      <a:pt x="57150" y="25717"/>
                      <a:pt x="49530" y="15240"/>
                      <a:pt x="38100" y="11430"/>
                    </a:cubicBezTo>
                    <a:lnTo>
                      <a:pt x="38100" y="9525"/>
                    </a:lnTo>
                    <a:cubicBezTo>
                      <a:pt x="38100" y="3810"/>
                      <a:pt x="34290" y="0"/>
                      <a:pt x="28575" y="0"/>
                    </a:cubicBezTo>
                    <a:cubicBezTo>
                      <a:pt x="22860" y="0"/>
                      <a:pt x="19050" y="3810"/>
                      <a:pt x="19050" y="9525"/>
                    </a:cubicBezTo>
                    <a:lnTo>
                      <a:pt x="19050" y="11430"/>
                    </a:lnTo>
                    <a:cubicBezTo>
                      <a:pt x="7620" y="15240"/>
                      <a:pt x="0" y="25717"/>
                      <a:pt x="0" y="38100"/>
                    </a:cubicBezTo>
                    <a:cubicBezTo>
                      <a:pt x="0" y="54293"/>
                      <a:pt x="12382" y="66675"/>
                      <a:pt x="28575" y="66675"/>
                    </a:cubicBezTo>
                    <a:cubicBezTo>
                      <a:pt x="34290" y="66675"/>
                      <a:pt x="38100" y="70485"/>
                      <a:pt x="38100" y="76200"/>
                    </a:cubicBezTo>
                    <a:cubicBezTo>
                      <a:pt x="38100" y="81915"/>
                      <a:pt x="34290" y="85725"/>
                      <a:pt x="28575" y="857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85BB9EE-85EC-4459-AE90-5C955A5BCE09}"/>
              </a:ext>
            </a:extLst>
          </p:cNvPr>
          <p:cNvGrpSpPr/>
          <p:nvPr/>
        </p:nvGrpSpPr>
        <p:grpSpPr>
          <a:xfrm>
            <a:off x="5235333" y="2253739"/>
            <a:ext cx="609600" cy="590550"/>
            <a:chOff x="5244042" y="2789207"/>
            <a:chExt cx="609600" cy="590550"/>
          </a:xfrm>
        </p:grpSpPr>
        <p:grpSp>
          <p:nvGrpSpPr>
            <p:cNvPr id="283" name="Graphic 48">
              <a:extLst>
                <a:ext uri="{FF2B5EF4-FFF2-40B4-BE49-F238E27FC236}">
                  <a16:creationId xmlns:a16="http://schemas.microsoft.com/office/drawing/2014/main" id="{433017FF-5F63-472B-A649-294D9465CF93}"/>
                </a:ext>
              </a:extLst>
            </p:cNvPr>
            <p:cNvGrpSpPr/>
            <p:nvPr/>
          </p:nvGrpSpPr>
          <p:grpSpPr>
            <a:xfrm>
              <a:off x="5435557" y="2949226"/>
              <a:ext cx="253364" cy="252412"/>
              <a:chOff x="4981868" y="2690812"/>
              <a:chExt cx="253364" cy="252412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E403932-CF98-48CB-BE17-8E136D4D83BE}"/>
                  </a:ext>
                </a:extLst>
              </p:cNvPr>
              <p:cNvSpPr/>
              <p:nvPr/>
            </p:nvSpPr>
            <p:spPr>
              <a:xfrm>
                <a:off x="5134268" y="2827019"/>
                <a:ext cx="100964" cy="116205"/>
              </a:xfrm>
              <a:custGeom>
                <a:avLst/>
                <a:gdLst>
                  <a:gd name="connsiteX0" fmla="*/ 26670 w 100964"/>
                  <a:gd name="connsiteY0" fmla="*/ 1905 h 116205"/>
                  <a:gd name="connsiteX1" fmla="*/ 25718 w 100964"/>
                  <a:gd name="connsiteY1" fmla="*/ 0 h 116205"/>
                  <a:gd name="connsiteX2" fmla="*/ 0 w 100964"/>
                  <a:gd name="connsiteY2" fmla="*/ 32385 h 116205"/>
                  <a:gd name="connsiteX3" fmla="*/ 83820 w 100964"/>
                  <a:gd name="connsiteY3" fmla="*/ 116205 h 116205"/>
                  <a:gd name="connsiteX4" fmla="*/ 83820 w 100964"/>
                  <a:gd name="connsiteY4" fmla="*/ 114300 h 116205"/>
                  <a:gd name="connsiteX5" fmla="*/ 85725 w 100964"/>
                  <a:gd name="connsiteY5" fmla="*/ 116205 h 116205"/>
                  <a:gd name="connsiteX6" fmla="*/ 100965 w 100964"/>
                  <a:gd name="connsiteY6" fmla="*/ 75248 h 11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964" h="116205">
                    <a:moveTo>
                      <a:pt x="26670" y="1905"/>
                    </a:moveTo>
                    <a:lnTo>
                      <a:pt x="25718" y="0"/>
                    </a:lnTo>
                    <a:lnTo>
                      <a:pt x="0" y="32385"/>
                    </a:lnTo>
                    <a:lnTo>
                      <a:pt x="83820" y="116205"/>
                    </a:lnTo>
                    <a:lnTo>
                      <a:pt x="83820" y="114300"/>
                    </a:lnTo>
                    <a:lnTo>
                      <a:pt x="85725" y="116205"/>
                    </a:lnTo>
                    <a:lnTo>
                      <a:pt x="100965" y="75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018F8656-CEB1-4047-AA2B-00624009E4D3}"/>
                  </a:ext>
                </a:extLst>
              </p:cNvPr>
              <p:cNvSpPr/>
              <p:nvPr/>
            </p:nvSpPr>
            <p:spPr>
              <a:xfrm>
                <a:off x="4981868" y="2690812"/>
                <a:ext cx="123825" cy="233362"/>
              </a:xfrm>
              <a:custGeom>
                <a:avLst/>
                <a:gdLst>
                  <a:gd name="connsiteX0" fmla="*/ 123825 w 123825"/>
                  <a:gd name="connsiteY0" fmla="*/ 197168 h 233362"/>
                  <a:gd name="connsiteX1" fmla="*/ 123825 w 123825"/>
                  <a:gd name="connsiteY1" fmla="*/ 195263 h 233362"/>
                  <a:gd name="connsiteX2" fmla="*/ 123825 w 123825"/>
                  <a:gd name="connsiteY2" fmla="*/ 82868 h 233362"/>
                  <a:gd name="connsiteX3" fmla="*/ 123825 w 123825"/>
                  <a:gd name="connsiteY3" fmla="*/ 82868 h 233362"/>
                  <a:gd name="connsiteX4" fmla="*/ 40957 w 123825"/>
                  <a:gd name="connsiteY4" fmla="*/ 0 h 233362"/>
                  <a:gd name="connsiteX5" fmla="*/ 0 w 123825"/>
                  <a:gd name="connsiteY5" fmla="*/ 14288 h 233362"/>
                  <a:gd name="connsiteX6" fmla="*/ 1905 w 123825"/>
                  <a:gd name="connsiteY6" fmla="*/ 15240 h 233362"/>
                  <a:gd name="connsiteX7" fmla="*/ 0 w 123825"/>
                  <a:gd name="connsiteY7" fmla="*/ 16193 h 233362"/>
                  <a:gd name="connsiteX8" fmla="*/ 95250 w 123825"/>
                  <a:gd name="connsiteY8" fmla="*/ 111443 h 233362"/>
                  <a:gd name="connsiteX9" fmla="*/ 95250 w 123825"/>
                  <a:gd name="connsiteY9" fmla="*/ 111443 h 233362"/>
                  <a:gd name="connsiteX10" fmla="*/ 95250 w 123825"/>
                  <a:gd name="connsiteY10" fmla="*/ 233363 h 23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825" h="233362">
                    <a:moveTo>
                      <a:pt x="123825" y="197168"/>
                    </a:moveTo>
                    <a:lnTo>
                      <a:pt x="123825" y="195263"/>
                    </a:lnTo>
                    <a:lnTo>
                      <a:pt x="123825" y="82868"/>
                    </a:lnTo>
                    <a:lnTo>
                      <a:pt x="123825" y="82868"/>
                    </a:lnTo>
                    <a:lnTo>
                      <a:pt x="40957" y="0"/>
                    </a:lnTo>
                    <a:lnTo>
                      <a:pt x="0" y="14288"/>
                    </a:lnTo>
                    <a:lnTo>
                      <a:pt x="1905" y="15240"/>
                    </a:lnTo>
                    <a:lnTo>
                      <a:pt x="0" y="16193"/>
                    </a:lnTo>
                    <a:lnTo>
                      <a:pt x="95250" y="111443"/>
                    </a:lnTo>
                    <a:lnTo>
                      <a:pt x="95250" y="111443"/>
                    </a:lnTo>
                    <a:lnTo>
                      <a:pt x="95250" y="23336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E509663-DA42-4590-9AF4-606A4BD7BDE0}"/>
                </a:ext>
              </a:extLst>
            </p:cNvPr>
            <p:cNvSpPr/>
            <p:nvPr/>
          </p:nvSpPr>
          <p:spPr>
            <a:xfrm>
              <a:off x="5568590" y="2841119"/>
              <a:ext cx="247650" cy="314325"/>
            </a:xfrm>
            <a:custGeom>
              <a:avLst/>
              <a:gdLst>
                <a:gd name="connsiteX0" fmla="*/ 247650 w 247650"/>
                <a:gd name="connsiteY0" fmla="*/ 0 h 314325"/>
                <a:gd name="connsiteX1" fmla="*/ 0 w 247650"/>
                <a:gd name="connsiteY1" fmla="*/ 200025 h 314325"/>
                <a:gd name="connsiteX2" fmla="*/ 0 w 247650"/>
                <a:gd name="connsiteY2" fmla="*/ 314325 h 314325"/>
                <a:gd name="connsiteX3" fmla="*/ 247650 w 247650"/>
                <a:gd name="connsiteY3" fmla="*/ 952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314325">
                  <a:moveTo>
                    <a:pt x="247650" y="0"/>
                  </a:moveTo>
                  <a:lnTo>
                    <a:pt x="0" y="200025"/>
                  </a:lnTo>
                  <a:lnTo>
                    <a:pt x="0" y="314325"/>
                  </a:lnTo>
                  <a:lnTo>
                    <a:pt x="247650" y="9525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5" name="Graphic 48">
              <a:extLst>
                <a:ext uri="{FF2B5EF4-FFF2-40B4-BE49-F238E27FC236}">
                  <a16:creationId xmlns:a16="http://schemas.microsoft.com/office/drawing/2014/main" id="{DA51A579-A492-4DE1-86D1-ED9CDF040B84}"/>
                </a:ext>
              </a:extLst>
            </p:cNvPr>
            <p:cNvGrpSpPr/>
            <p:nvPr/>
          </p:nvGrpSpPr>
          <p:grpSpPr>
            <a:xfrm>
              <a:off x="5244042" y="2789207"/>
              <a:ext cx="609600" cy="590550"/>
              <a:chOff x="4791368" y="2524125"/>
              <a:chExt cx="609600" cy="59055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7D2D7604-A703-4268-9526-47DFCF52D84F}"/>
                  </a:ext>
                </a:extLst>
              </p:cNvPr>
              <p:cNvSpPr/>
              <p:nvPr/>
            </p:nvSpPr>
            <p:spPr>
              <a:xfrm>
                <a:off x="5000560" y="2524125"/>
                <a:ext cx="400407" cy="399097"/>
              </a:xfrm>
              <a:custGeom>
                <a:avLst/>
                <a:gdLst>
                  <a:gd name="connsiteX0" fmla="*/ 400407 w 400407"/>
                  <a:gd name="connsiteY0" fmla="*/ 9525 h 399097"/>
                  <a:gd name="connsiteX1" fmla="*/ 400407 w 400407"/>
                  <a:gd name="connsiteY1" fmla="*/ 8573 h 399097"/>
                  <a:gd name="connsiteX2" fmla="*/ 399455 w 400407"/>
                  <a:gd name="connsiteY2" fmla="*/ 6668 h 399097"/>
                  <a:gd name="connsiteX3" fmla="*/ 399455 w 400407"/>
                  <a:gd name="connsiteY3" fmla="*/ 5715 h 399097"/>
                  <a:gd name="connsiteX4" fmla="*/ 397550 w 400407"/>
                  <a:gd name="connsiteY4" fmla="*/ 2857 h 399097"/>
                  <a:gd name="connsiteX5" fmla="*/ 397550 w 400407"/>
                  <a:gd name="connsiteY5" fmla="*/ 2857 h 399097"/>
                  <a:gd name="connsiteX6" fmla="*/ 397550 w 400407"/>
                  <a:gd name="connsiteY6" fmla="*/ 2857 h 399097"/>
                  <a:gd name="connsiteX7" fmla="*/ 397550 w 400407"/>
                  <a:gd name="connsiteY7" fmla="*/ 2857 h 399097"/>
                  <a:gd name="connsiteX8" fmla="*/ 395645 w 400407"/>
                  <a:gd name="connsiteY8" fmla="*/ 953 h 399097"/>
                  <a:gd name="connsiteX9" fmla="*/ 394692 w 400407"/>
                  <a:gd name="connsiteY9" fmla="*/ 953 h 399097"/>
                  <a:gd name="connsiteX10" fmla="*/ 392787 w 400407"/>
                  <a:gd name="connsiteY10" fmla="*/ 953 h 399097"/>
                  <a:gd name="connsiteX11" fmla="*/ 390882 w 400407"/>
                  <a:gd name="connsiteY11" fmla="*/ 0 h 399097"/>
                  <a:gd name="connsiteX12" fmla="*/ 388025 w 400407"/>
                  <a:gd name="connsiteY12" fmla="*/ 0 h 399097"/>
                  <a:gd name="connsiteX13" fmla="*/ 387072 w 400407"/>
                  <a:gd name="connsiteY13" fmla="*/ 0 h 399097"/>
                  <a:gd name="connsiteX14" fmla="*/ 387072 w 400407"/>
                  <a:gd name="connsiteY14" fmla="*/ 0 h 399097"/>
                  <a:gd name="connsiteX15" fmla="*/ 6072 w 400407"/>
                  <a:gd name="connsiteY15" fmla="*/ 144780 h 399097"/>
                  <a:gd name="connsiteX16" fmla="*/ 357 w 400407"/>
                  <a:gd name="connsiteY16" fmla="*/ 151448 h 399097"/>
                  <a:gd name="connsiteX17" fmla="*/ 3215 w 400407"/>
                  <a:gd name="connsiteY17" fmla="*/ 160020 h 399097"/>
                  <a:gd name="connsiteX18" fmla="*/ 95607 w 400407"/>
                  <a:gd name="connsiteY18" fmla="*/ 252413 h 399097"/>
                  <a:gd name="connsiteX19" fmla="*/ 95607 w 400407"/>
                  <a:gd name="connsiteY19" fmla="*/ 371475 h 399097"/>
                  <a:gd name="connsiteX20" fmla="*/ 102275 w 400407"/>
                  <a:gd name="connsiteY20" fmla="*/ 380048 h 399097"/>
                  <a:gd name="connsiteX21" fmla="*/ 105132 w 400407"/>
                  <a:gd name="connsiteY21" fmla="*/ 381000 h 399097"/>
                  <a:gd name="connsiteX22" fmla="*/ 112752 w 400407"/>
                  <a:gd name="connsiteY22" fmla="*/ 377190 h 399097"/>
                  <a:gd name="connsiteX23" fmla="*/ 159425 w 400407"/>
                  <a:gd name="connsiteY23" fmla="*/ 317183 h 399097"/>
                  <a:gd name="connsiteX24" fmla="*/ 238482 w 400407"/>
                  <a:gd name="connsiteY24" fmla="*/ 396240 h 399097"/>
                  <a:gd name="connsiteX25" fmla="*/ 245150 w 400407"/>
                  <a:gd name="connsiteY25" fmla="*/ 399098 h 399097"/>
                  <a:gd name="connsiteX26" fmla="*/ 247055 w 400407"/>
                  <a:gd name="connsiteY26" fmla="*/ 399098 h 399097"/>
                  <a:gd name="connsiteX27" fmla="*/ 253722 w 400407"/>
                  <a:gd name="connsiteY27" fmla="*/ 393383 h 399097"/>
                  <a:gd name="connsiteX28" fmla="*/ 398502 w 400407"/>
                  <a:gd name="connsiteY28" fmla="*/ 12383 h 399097"/>
                  <a:gd name="connsiteX29" fmla="*/ 398502 w 400407"/>
                  <a:gd name="connsiteY29" fmla="*/ 12383 h 399097"/>
                  <a:gd name="connsiteX30" fmla="*/ 398502 w 400407"/>
                  <a:gd name="connsiteY30" fmla="*/ 11430 h 399097"/>
                  <a:gd name="connsiteX31" fmla="*/ 400407 w 400407"/>
                  <a:gd name="connsiteY31" fmla="*/ 9525 h 399097"/>
                  <a:gd name="connsiteX32" fmla="*/ 341352 w 400407"/>
                  <a:gd name="connsiteY32" fmla="*/ 39053 h 399097"/>
                  <a:gd name="connsiteX33" fmla="*/ 105132 w 400407"/>
                  <a:gd name="connsiteY33" fmla="*/ 235268 h 399097"/>
                  <a:gd name="connsiteX34" fmla="*/ 27027 w 400407"/>
                  <a:gd name="connsiteY34" fmla="*/ 157163 h 399097"/>
                  <a:gd name="connsiteX35" fmla="*/ 341352 w 400407"/>
                  <a:gd name="connsiteY35" fmla="*/ 39053 h 399097"/>
                  <a:gd name="connsiteX36" fmla="*/ 114657 w 400407"/>
                  <a:gd name="connsiteY36" fmla="*/ 252413 h 399097"/>
                  <a:gd name="connsiteX37" fmla="*/ 327065 w 400407"/>
                  <a:gd name="connsiteY37" fmla="*/ 75248 h 399097"/>
                  <a:gd name="connsiteX38" fmla="*/ 114657 w 400407"/>
                  <a:gd name="connsiteY38" fmla="*/ 343853 h 399097"/>
                  <a:gd name="connsiteX39" fmla="*/ 114657 w 400407"/>
                  <a:gd name="connsiteY39" fmla="*/ 252413 h 399097"/>
                  <a:gd name="connsiteX40" fmla="*/ 242292 w 400407"/>
                  <a:gd name="connsiteY40" fmla="*/ 373380 h 399097"/>
                  <a:gd name="connsiteX41" fmla="*/ 171807 w 400407"/>
                  <a:gd name="connsiteY41" fmla="*/ 302895 h 399097"/>
                  <a:gd name="connsiteX42" fmla="*/ 359450 w 400407"/>
                  <a:gd name="connsiteY42" fmla="*/ 64770 h 399097"/>
                  <a:gd name="connsiteX43" fmla="*/ 242292 w 400407"/>
                  <a:gd name="connsiteY43" fmla="*/ 373380 h 39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00407" h="399097">
                    <a:moveTo>
                      <a:pt x="400407" y="9525"/>
                    </a:moveTo>
                    <a:cubicBezTo>
                      <a:pt x="400407" y="9525"/>
                      <a:pt x="400407" y="8573"/>
                      <a:pt x="400407" y="8573"/>
                    </a:cubicBezTo>
                    <a:cubicBezTo>
                      <a:pt x="400407" y="7620"/>
                      <a:pt x="400407" y="7620"/>
                      <a:pt x="399455" y="6668"/>
                    </a:cubicBezTo>
                    <a:cubicBezTo>
                      <a:pt x="399455" y="6668"/>
                      <a:pt x="399455" y="5715"/>
                      <a:pt x="399455" y="5715"/>
                    </a:cubicBezTo>
                    <a:cubicBezTo>
                      <a:pt x="399455" y="4763"/>
                      <a:pt x="398502" y="3810"/>
                      <a:pt x="397550" y="2857"/>
                    </a:cubicBezTo>
                    <a:cubicBezTo>
                      <a:pt x="397550" y="2857"/>
                      <a:pt x="397550" y="2857"/>
                      <a:pt x="397550" y="2857"/>
                    </a:cubicBezTo>
                    <a:cubicBezTo>
                      <a:pt x="397550" y="2857"/>
                      <a:pt x="397550" y="2857"/>
                      <a:pt x="397550" y="2857"/>
                    </a:cubicBezTo>
                    <a:cubicBezTo>
                      <a:pt x="397550" y="2857"/>
                      <a:pt x="397550" y="2857"/>
                      <a:pt x="397550" y="2857"/>
                    </a:cubicBezTo>
                    <a:cubicBezTo>
                      <a:pt x="396597" y="1905"/>
                      <a:pt x="395645" y="1905"/>
                      <a:pt x="395645" y="953"/>
                    </a:cubicBezTo>
                    <a:cubicBezTo>
                      <a:pt x="395645" y="953"/>
                      <a:pt x="394692" y="953"/>
                      <a:pt x="394692" y="953"/>
                    </a:cubicBezTo>
                    <a:cubicBezTo>
                      <a:pt x="393740" y="953"/>
                      <a:pt x="393740" y="953"/>
                      <a:pt x="392787" y="953"/>
                    </a:cubicBezTo>
                    <a:cubicBezTo>
                      <a:pt x="390882" y="0"/>
                      <a:pt x="390882" y="0"/>
                      <a:pt x="390882" y="0"/>
                    </a:cubicBezTo>
                    <a:cubicBezTo>
                      <a:pt x="389930" y="0"/>
                      <a:pt x="388977" y="0"/>
                      <a:pt x="388025" y="0"/>
                    </a:cubicBezTo>
                    <a:cubicBezTo>
                      <a:pt x="388025" y="0"/>
                      <a:pt x="387072" y="0"/>
                      <a:pt x="387072" y="0"/>
                    </a:cubicBezTo>
                    <a:cubicBezTo>
                      <a:pt x="387072" y="0"/>
                      <a:pt x="387072" y="0"/>
                      <a:pt x="387072" y="0"/>
                    </a:cubicBezTo>
                    <a:lnTo>
                      <a:pt x="6072" y="144780"/>
                    </a:lnTo>
                    <a:cubicBezTo>
                      <a:pt x="3215" y="145733"/>
                      <a:pt x="357" y="148590"/>
                      <a:pt x="357" y="151448"/>
                    </a:cubicBezTo>
                    <a:cubicBezTo>
                      <a:pt x="-595" y="154305"/>
                      <a:pt x="357" y="158115"/>
                      <a:pt x="3215" y="160020"/>
                    </a:cubicBezTo>
                    <a:lnTo>
                      <a:pt x="95607" y="252413"/>
                    </a:lnTo>
                    <a:lnTo>
                      <a:pt x="95607" y="371475"/>
                    </a:lnTo>
                    <a:cubicBezTo>
                      <a:pt x="95607" y="375285"/>
                      <a:pt x="98465" y="379095"/>
                      <a:pt x="102275" y="380048"/>
                    </a:cubicBezTo>
                    <a:cubicBezTo>
                      <a:pt x="103227" y="380048"/>
                      <a:pt x="104180" y="381000"/>
                      <a:pt x="105132" y="381000"/>
                    </a:cubicBezTo>
                    <a:cubicBezTo>
                      <a:pt x="107990" y="381000"/>
                      <a:pt x="110847" y="380048"/>
                      <a:pt x="112752" y="377190"/>
                    </a:cubicBezTo>
                    <a:lnTo>
                      <a:pt x="159425" y="317183"/>
                    </a:lnTo>
                    <a:lnTo>
                      <a:pt x="238482" y="396240"/>
                    </a:lnTo>
                    <a:cubicBezTo>
                      <a:pt x="240387" y="398145"/>
                      <a:pt x="242292" y="399098"/>
                      <a:pt x="245150" y="399098"/>
                    </a:cubicBezTo>
                    <a:cubicBezTo>
                      <a:pt x="246102" y="399098"/>
                      <a:pt x="246102" y="399098"/>
                      <a:pt x="247055" y="399098"/>
                    </a:cubicBezTo>
                    <a:cubicBezTo>
                      <a:pt x="249912" y="398145"/>
                      <a:pt x="252770" y="396240"/>
                      <a:pt x="253722" y="393383"/>
                    </a:cubicBezTo>
                    <a:lnTo>
                      <a:pt x="398502" y="12383"/>
                    </a:lnTo>
                    <a:cubicBezTo>
                      <a:pt x="398502" y="12383"/>
                      <a:pt x="398502" y="12383"/>
                      <a:pt x="398502" y="12383"/>
                    </a:cubicBezTo>
                    <a:cubicBezTo>
                      <a:pt x="398502" y="12383"/>
                      <a:pt x="398502" y="11430"/>
                      <a:pt x="398502" y="11430"/>
                    </a:cubicBezTo>
                    <a:cubicBezTo>
                      <a:pt x="400407" y="10477"/>
                      <a:pt x="400407" y="10477"/>
                      <a:pt x="400407" y="9525"/>
                    </a:cubicBezTo>
                    <a:close/>
                    <a:moveTo>
                      <a:pt x="341352" y="39053"/>
                    </a:moveTo>
                    <a:lnTo>
                      <a:pt x="105132" y="235268"/>
                    </a:lnTo>
                    <a:lnTo>
                      <a:pt x="27027" y="157163"/>
                    </a:lnTo>
                    <a:lnTo>
                      <a:pt x="341352" y="39053"/>
                    </a:lnTo>
                    <a:close/>
                    <a:moveTo>
                      <a:pt x="114657" y="252413"/>
                    </a:moveTo>
                    <a:lnTo>
                      <a:pt x="327065" y="75248"/>
                    </a:lnTo>
                    <a:lnTo>
                      <a:pt x="114657" y="343853"/>
                    </a:lnTo>
                    <a:lnTo>
                      <a:pt x="114657" y="252413"/>
                    </a:lnTo>
                    <a:close/>
                    <a:moveTo>
                      <a:pt x="242292" y="373380"/>
                    </a:moveTo>
                    <a:lnTo>
                      <a:pt x="171807" y="302895"/>
                    </a:lnTo>
                    <a:lnTo>
                      <a:pt x="359450" y="64770"/>
                    </a:lnTo>
                    <a:lnTo>
                      <a:pt x="242292" y="3733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631F779-0554-4F0C-B38D-23116F989A98}"/>
                  </a:ext>
                </a:extLst>
              </p:cNvPr>
              <p:cNvSpPr/>
              <p:nvPr/>
            </p:nvSpPr>
            <p:spPr>
              <a:xfrm>
                <a:off x="4934694" y="2819400"/>
                <a:ext cx="51935" cy="22860"/>
              </a:xfrm>
              <a:custGeom>
                <a:avLst/>
                <a:gdLst>
                  <a:gd name="connsiteX0" fmla="*/ 7168 w 51935"/>
                  <a:gd name="connsiteY0" fmla="*/ 3810 h 22860"/>
                  <a:gd name="connsiteX1" fmla="*/ 501 w 51935"/>
                  <a:gd name="connsiteY1" fmla="*/ 15240 h 22860"/>
                  <a:gd name="connsiteX2" fmla="*/ 10026 w 51935"/>
                  <a:gd name="connsiteY2" fmla="*/ 22860 h 22860"/>
                  <a:gd name="connsiteX3" fmla="*/ 11931 w 51935"/>
                  <a:gd name="connsiteY3" fmla="*/ 22860 h 22860"/>
                  <a:gd name="connsiteX4" fmla="*/ 42411 w 51935"/>
                  <a:gd name="connsiteY4" fmla="*/ 19050 h 22860"/>
                  <a:gd name="connsiteX5" fmla="*/ 51936 w 51935"/>
                  <a:gd name="connsiteY5" fmla="*/ 9525 h 22860"/>
                  <a:gd name="connsiteX6" fmla="*/ 42411 w 51935"/>
                  <a:gd name="connsiteY6" fmla="*/ 0 h 22860"/>
                  <a:gd name="connsiteX7" fmla="*/ 7168 w 51935"/>
                  <a:gd name="connsiteY7" fmla="*/ 3810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935" h="22860">
                    <a:moveTo>
                      <a:pt x="7168" y="3810"/>
                    </a:moveTo>
                    <a:cubicBezTo>
                      <a:pt x="2406" y="4763"/>
                      <a:pt x="-1404" y="10477"/>
                      <a:pt x="501" y="15240"/>
                    </a:cubicBezTo>
                    <a:cubicBezTo>
                      <a:pt x="1453" y="20002"/>
                      <a:pt x="5263" y="22860"/>
                      <a:pt x="10026" y="22860"/>
                    </a:cubicBezTo>
                    <a:cubicBezTo>
                      <a:pt x="10978" y="22860"/>
                      <a:pt x="11931" y="22860"/>
                      <a:pt x="11931" y="22860"/>
                    </a:cubicBezTo>
                    <a:cubicBezTo>
                      <a:pt x="22408" y="20002"/>
                      <a:pt x="31933" y="19050"/>
                      <a:pt x="42411" y="19050"/>
                    </a:cubicBezTo>
                    <a:cubicBezTo>
                      <a:pt x="48126" y="19050"/>
                      <a:pt x="51936" y="15240"/>
                      <a:pt x="51936" y="9525"/>
                    </a:cubicBezTo>
                    <a:cubicBezTo>
                      <a:pt x="51936" y="3810"/>
                      <a:pt x="48126" y="0"/>
                      <a:pt x="42411" y="0"/>
                    </a:cubicBezTo>
                    <a:cubicBezTo>
                      <a:pt x="30981" y="0"/>
                      <a:pt x="18598" y="1905"/>
                      <a:pt x="7168" y="38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20C7D6CF-8223-4FB9-88A6-599C29D56EC7}"/>
                  </a:ext>
                </a:extLst>
              </p:cNvPr>
              <p:cNvSpPr/>
              <p:nvPr/>
            </p:nvSpPr>
            <p:spPr>
              <a:xfrm>
                <a:off x="4832178" y="2977368"/>
                <a:ext cx="44670" cy="81109"/>
              </a:xfrm>
              <a:custGeom>
                <a:avLst/>
                <a:gdLst>
                  <a:gd name="connsiteX0" fmla="*/ 18244 w 44670"/>
                  <a:gd name="connsiteY0" fmla="*/ 7767 h 81109"/>
                  <a:gd name="connsiteX1" fmla="*/ 7767 w 44670"/>
                  <a:gd name="connsiteY1" fmla="*/ 147 h 81109"/>
                  <a:gd name="connsiteX2" fmla="*/ 147 w 44670"/>
                  <a:gd name="connsiteY2" fmla="*/ 10624 h 81109"/>
                  <a:gd name="connsiteX3" fmla="*/ 27769 w 44670"/>
                  <a:gd name="connsiteY3" fmla="*/ 77299 h 81109"/>
                  <a:gd name="connsiteX4" fmla="*/ 35389 w 44670"/>
                  <a:gd name="connsiteY4" fmla="*/ 81109 h 81109"/>
                  <a:gd name="connsiteX5" fmla="*/ 41104 w 44670"/>
                  <a:gd name="connsiteY5" fmla="*/ 79204 h 81109"/>
                  <a:gd name="connsiteX6" fmla="*/ 43009 w 44670"/>
                  <a:gd name="connsiteY6" fmla="*/ 65869 h 81109"/>
                  <a:gd name="connsiteX7" fmla="*/ 18244 w 44670"/>
                  <a:gd name="connsiteY7" fmla="*/ 7767 h 8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670" h="81109">
                    <a:moveTo>
                      <a:pt x="18244" y="7767"/>
                    </a:moveTo>
                    <a:cubicBezTo>
                      <a:pt x="17292" y="3004"/>
                      <a:pt x="12529" y="-806"/>
                      <a:pt x="7767" y="147"/>
                    </a:cubicBezTo>
                    <a:cubicBezTo>
                      <a:pt x="3004" y="1099"/>
                      <a:pt x="-806" y="5862"/>
                      <a:pt x="147" y="10624"/>
                    </a:cubicBezTo>
                    <a:cubicBezTo>
                      <a:pt x="3957" y="34437"/>
                      <a:pt x="13482" y="57297"/>
                      <a:pt x="27769" y="77299"/>
                    </a:cubicBezTo>
                    <a:cubicBezTo>
                      <a:pt x="29674" y="80157"/>
                      <a:pt x="32532" y="81109"/>
                      <a:pt x="35389" y="81109"/>
                    </a:cubicBezTo>
                    <a:cubicBezTo>
                      <a:pt x="37294" y="81109"/>
                      <a:pt x="39199" y="80157"/>
                      <a:pt x="41104" y="79204"/>
                    </a:cubicBezTo>
                    <a:cubicBezTo>
                      <a:pt x="44914" y="76347"/>
                      <a:pt x="45867" y="69679"/>
                      <a:pt x="43009" y="65869"/>
                    </a:cubicBezTo>
                    <a:cubicBezTo>
                      <a:pt x="28722" y="48724"/>
                      <a:pt x="21102" y="28722"/>
                      <a:pt x="18244" y="776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0749E7F5-A327-463C-8AE1-E241403E62ED}"/>
                  </a:ext>
                </a:extLst>
              </p:cNvPr>
              <p:cNvSpPr/>
              <p:nvPr/>
            </p:nvSpPr>
            <p:spPr>
              <a:xfrm>
                <a:off x="4909700" y="3082512"/>
                <a:ext cx="85502" cy="32162"/>
              </a:xfrm>
              <a:custGeom>
                <a:avLst/>
                <a:gdLst>
                  <a:gd name="connsiteX0" fmla="*/ 74073 w 85502"/>
                  <a:gd name="connsiteY0" fmla="*/ 13112 h 32162"/>
                  <a:gd name="connsiteX1" fmla="*/ 63595 w 85502"/>
                  <a:gd name="connsiteY1" fmla="*/ 13112 h 32162"/>
                  <a:gd name="connsiteX2" fmla="*/ 13113 w 85502"/>
                  <a:gd name="connsiteY2" fmla="*/ 730 h 32162"/>
                  <a:gd name="connsiteX3" fmla="*/ 730 w 85502"/>
                  <a:gd name="connsiteY3" fmla="*/ 5493 h 32162"/>
                  <a:gd name="connsiteX4" fmla="*/ 5493 w 85502"/>
                  <a:gd name="connsiteY4" fmla="*/ 17875 h 32162"/>
                  <a:gd name="connsiteX5" fmla="*/ 63595 w 85502"/>
                  <a:gd name="connsiteY5" fmla="*/ 32162 h 32162"/>
                  <a:gd name="connsiteX6" fmla="*/ 69310 w 85502"/>
                  <a:gd name="connsiteY6" fmla="*/ 32162 h 32162"/>
                  <a:gd name="connsiteX7" fmla="*/ 75978 w 85502"/>
                  <a:gd name="connsiteY7" fmla="*/ 32162 h 32162"/>
                  <a:gd name="connsiteX8" fmla="*/ 85503 w 85502"/>
                  <a:gd name="connsiteY8" fmla="*/ 22637 h 32162"/>
                  <a:gd name="connsiteX9" fmla="*/ 74073 w 85502"/>
                  <a:gd name="connsiteY9" fmla="*/ 13112 h 3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502" h="32162">
                    <a:moveTo>
                      <a:pt x="74073" y="13112"/>
                    </a:moveTo>
                    <a:cubicBezTo>
                      <a:pt x="70262" y="13112"/>
                      <a:pt x="67405" y="13112"/>
                      <a:pt x="63595" y="13112"/>
                    </a:cubicBezTo>
                    <a:cubicBezTo>
                      <a:pt x="46450" y="12160"/>
                      <a:pt x="29305" y="8350"/>
                      <a:pt x="13113" y="730"/>
                    </a:cubicBezTo>
                    <a:cubicBezTo>
                      <a:pt x="8350" y="-1175"/>
                      <a:pt x="2635" y="730"/>
                      <a:pt x="730" y="5493"/>
                    </a:cubicBezTo>
                    <a:cubicBezTo>
                      <a:pt x="-1175" y="10255"/>
                      <a:pt x="730" y="15970"/>
                      <a:pt x="5493" y="17875"/>
                    </a:cubicBezTo>
                    <a:cubicBezTo>
                      <a:pt x="23590" y="26448"/>
                      <a:pt x="43593" y="31210"/>
                      <a:pt x="63595" y="32162"/>
                    </a:cubicBezTo>
                    <a:cubicBezTo>
                      <a:pt x="65500" y="32162"/>
                      <a:pt x="67405" y="32162"/>
                      <a:pt x="69310" y="32162"/>
                    </a:cubicBezTo>
                    <a:cubicBezTo>
                      <a:pt x="71215" y="32162"/>
                      <a:pt x="74073" y="32162"/>
                      <a:pt x="75978" y="32162"/>
                    </a:cubicBezTo>
                    <a:cubicBezTo>
                      <a:pt x="81693" y="32162"/>
                      <a:pt x="85503" y="27400"/>
                      <a:pt x="85503" y="22637"/>
                    </a:cubicBezTo>
                    <a:cubicBezTo>
                      <a:pt x="85503" y="17875"/>
                      <a:pt x="78835" y="13112"/>
                      <a:pt x="74073" y="131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865E8B9A-1DD7-4172-B7D0-9E0175B7771D}"/>
                  </a:ext>
                </a:extLst>
              </p:cNvPr>
              <p:cNvSpPr/>
              <p:nvPr/>
            </p:nvSpPr>
            <p:spPr>
              <a:xfrm>
                <a:off x="4838396" y="2854751"/>
                <a:ext cx="55973" cy="75138"/>
              </a:xfrm>
              <a:custGeom>
                <a:avLst/>
                <a:gdLst>
                  <a:gd name="connsiteX0" fmla="*/ 40602 w 55973"/>
                  <a:gd name="connsiteY0" fmla="*/ 2748 h 75138"/>
                  <a:gd name="connsiteX1" fmla="*/ 597 w 55973"/>
                  <a:gd name="connsiteY1" fmla="*/ 61803 h 75138"/>
                  <a:gd name="connsiteX2" fmla="*/ 6312 w 55973"/>
                  <a:gd name="connsiteY2" fmla="*/ 74186 h 75138"/>
                  <a:gd name="connsiteX3" fmla="*/ 9169 w 55973"/>
                  <a:gd name="connsiteY3" fmla="*/ 75138 h 75138"/>
                  <a:gd name="connsiteX4" fmla="*/ 17742 w 55973"/>
                  <a:gd name="connsiteY4" fmla="*/ 68471 h 75138"/>
                  <a:gd name="connsiteX5" fmla="*/ 52984 w 55973"/>
                  <a:gd name="connsiteY5" fmla="*/ 17036 h 75138"/>
                  <a:gd name="connsiteX6" fmla="*/ 53937 w 55973"/>
                  <a:gd name="connsiteY6" fmla="*/ 3701 h 75138"/>
                  <a:gd name="connsiteX7" fmla="*/ 40602 w 55973"/>
                  <a:gd name="connsiteY7" fmla="*/ 2748 h 75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973" h="75138">
                    <a:moveTo>
                      <a:pt x="40602" y="2748"/>
                    </a:moveTo>
                    <a:cubicBezTo>
                      <a:pt x="22504" y="18941"/>
                      <a:pt x="9169" y="39896"/>
                      <a:pt x="597" y="61803"/>
                    </a:cubicBezTo>
                    <a:cubicBezTo>
                      <a:pt x="-1308" y="66566"/>
                      <a:pt x="1549" y="72281"/>
                      <a:pt x="6312" y="74186"/>
                    </a:cubicBezTo>
                    <a:cubicBezTo>
                      <a:pt x="7264" y="74186"/>
                      <a:pt x="8217" y="75138"/>
                      <a:pt x="9169" y="75138"/>
                    </a:cubicBezTo>
                    <a:cubicBezTo>
                      <a:pt x="12979" y="75138"/>
                      <a:pt x="16789" y="72281"/>
                      <a:pt x="17742" y="68471"/>
                    </a:cubicBezTo>
                    <a:cubicBezTo>
                      <a:pt x="25362" y="48468"/>
                      <a:pt x="36792" y="30371"/>
                      <a:pt x="52984" y="17036"/>
                    </a:cubicBezTo>
                    <a:cubicBezTo>
                      <a:pt x="56794" y="13226"/>
                      <a:pt x="56794" y="7511"/>
                      <a:pt x="53937" y="3701"/>
                    </a:cubicBezTo>
                    <a:cubicBezTo>
                      <a:pt x="50127" y="-1062"/>
                      <a:pt x="44412" y="-1062"/>
                      <a:pt x="40602" y="274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C139EBA-C48D-4132-8C21-592EA131664D}"/>
                  </a:ext>
                </a:extLst>
              </p:cNvPr>
              <p:cNvSpPr/>
              <p:nvPr/>
            </p:nvSpPr>
            <p:spPr>
              <a:xfrm>
                <a:off x="5133559" y="2954509"/>
                <a:ext cx="80865" cy="44913"/>
              </a:xfrm>
              <a:custGeom>
                <a:avLst/>
                <a:gdLst>
                  <a:gd name="connsiteX0" fmla="*/ 70241 w 80865"/>
                  <a:gd name="connsiteY0" fmla="*/ 146 h 44913"/>
                  <a:gd name="connsiteX1" fmla="*/ 3566 w 80865"/>
                  <a:gd name="connsiteY1" fmla="*/ 27768 h 44913"/>
                  <a:gd name="connsiteX2" fmla="*/ 1661 w 80865"/>
                  <a:gd name="connsiteY2" fmla="*/ 41103 h 44913"/>
                  <a:gd name="connsiteX3" fmla="*/ 9281 w 80865"/>
                  <a:gd name="connsiteY3" fmla="*/ 44913 h 44913"/>
                  <a:gd name="connsiteX4" fmla="*/ 14996 w 80865"/>
                  <a:gd name="connsiteY4" fmla="*/ 43008 h 44913"/>
                  <a:gd name="connsiteX5" fmla="*/ 73099 w 80865"/>
                  <a:gd name="connsiteY5" fmla="*/ 19196 h 44913"/>
                  <a:gd name="connsiteX6" fmla="*/ 80719 w 80865"/>
                  <a:gd name="connsiteY6" fmla="*/ 8718 h 44913"/>
                  <a:gd name="connsiteX7" fmla="*/ 70241 w 80865"/>
                  <a:gd name="connsiteY7" fmla="*/ 146 h 4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865" h="44913">
                    <a:moveTo>
                      <a:pt x="70241" y="146"/>
                    </a:moveTo>
                    <a:cubicBezTo>
                      <a:pt x="46429" y="3956"/>
                      <a:pt x="23569" y="13481"/>
                      <a:pt x="3566" y="27768"/>
                    </a:cubicBezTo>
                    <a:cubicBezTo>
                      <a:pt x="-244" y="30626"/>
                      <a:pt x="-1196" y="37293"/>
                      <a:pt x="1661" y="41103"/>
                    </a:cubicBezTo>
                    <a:cubicBezTo>
                      <a:pt x="3566" y="43961"/>
                      <a:pt x="6424" y="44913"/>
                      <a:pt x="9281" y="44913"/>
                    </a:cubicBezTo>
                    <a:cubicBezTo>
                      <a:pt x="11186" y="44913"/>
                      <a:pt x="13091" y="43961"/>
                      <a:pt x="14996" y="43008"/>
                    </a:cubicBezTo>
                    <a:cubicBezTo>
                      <a:pt x="32141" y="30626"/>
                      <a:pt x="52144" y="22053"/>
                      <a:pt x="73099" y="19196"/>
                    </a:cubicBezTo>
                    <a:cubicBezTo>
                      <a:pt x="77861" y="18243"/>
                      <a:pt x="81671" y="13481"/>
                      <a:pt x="80719" y="8718"/>
                    </a:cubicBezTo>
                    <a:cubicBezTo>
                      <a:pt x="79766" y="3003"/>
                      <a:pt x="75004" y="-807"/>
                      <a:pt x="70241" y="1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56114A59-E5D9-4B24-A0EC-45C0494BF7C0}"/>
                  </a:ext>
                </a:extLst>
              </p:cNvPr>
              <p:cNvSpPr/>
              <p:nvPr/>
            </p:nvSpPr>
            <p:spPr>
              <a:xfrm>
                <a:off x="5262258" y="2960725"/>
                <a:ext cx="74071" cy="56794"/>
              </a:xfrm>
              <a:custGeom>
                <a:avLst/>
                <a:gdLst>
                  <a:gd name="connsiteX0" fmla="*/ 12979 w 74071"/>
                  <a:gd name="connsiteY0" fmla="*/ 597 h 56794"/>
                  <a:gd name="connsiteX1" fmla="*/ 597 w 74071"/>
                  <a:gd name="connsiteY1" fmla="*/ 6312 h 56794"/>
                  <a:gd name="connsiteX2" fmla="*/ 6312 w 74071"/>
                  <a:gd name="connsiteY2" fmla="*/ 18694 h 56794"/>
                  <a:gd name="connsiteX3" fmla="*/ 57747 w 74071"/>
                  <a:gd name="connsiteY3" fmla="*/ 53937 h 56794"/>
                  <a:gd name="connsiteX4" fmla="*/ 64414 w 74071"/>
                  <a:gd name="connsiteY4" fmla="*/ 56794 h 56794"/>
                  <a:gd name="connsiteX5" fmla="*/ 71082 w 74071"/>
                  <a:gd name="connsiteY5" fmla="*/ 53937 h 56794"/>
                  <a:gd name="connsiteX6" fmla="*/ 72034 w 74071"/>
                  <a:gd name="connsiteY6" fmla="*/ 40602 h 56794"/>
                  <a:gd name="connsiteX7" fmla="*/ 12979 w 74071"/>
                  <a:gd name="connsiteY7" fmla="*/ 597 h 56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71" h="56794">
                    <a:moveTo>
                      <a:pt x="12979" y="597"/>
                    </a:moveTo>
                    <a:cubicBezTo>
                      <a:pt x="8217" y="-1308"/>
                      <a:pt x="2502" y="1549"/>
                      <a:pt x="597" y="6312"/>
                    </a:cubicBezTo>
                    <a:cubicBezTo>
                      <a:pt x="-1308" y="11074"/>
                      <a:pt x="1549" y="16789"/>
                      <a:pt x="6312" y="18694"/>
                    </a:cubicBezTo>
                    <a:cubicBezTo>
                      <a:pt x="26314" y="25362"/>
                      <a:pt x="44412" y="37744"/>
                      <a:pt x="57747" y="53937"/>
                    </a:cubicBezTo>
                    <a:cubicBezTo>
                      <a:pt x="59652" y="55842"/>
                      <a:pt x="62509" y="56794"/>
                      <a:pt x="64414" y="56794"/>
                    </a:cubicBezTo>
                    <a:cubicBezTo>
                      <a:pt x="66319" y="56794"/>
                      <a:pt x="69177" y="55842"/>
                      <a:pt x="71082" y="53937"/>
                    </a:cubicBezTo>
                    <a:cubicBezTo>
                      <a:pt x="74892" y="50127"/>
                      <a:pt x="74892" y="44412"/>
                      <a:pt x="72034" y="40602"/>
                    </a:cubicBezTo>
                    <a:cubicBezTo>
                      <a:pt x="55842" y="22504"/>
                      <a:pt x="35839" y="9169"/>
                      <a:pt x="12979" y="5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94952FD-CBC7-4AED-9D60-EE9EF2F24403}"/>
                  </a:ext>
                </a:extLst>
              </p:cNvPr>
              <p:cNvSpPr/>
              <p:nvPr/>
            </p:nvSpPr>
            <p:spPr>
              <a:xfrm>
                <a:off x="5039315" y="3028950"/>
                <a:ext cx="66897" cy="66674"/>
              </a:xfrm>
              <a:custGeom>
                <a:avLst/>
                <a:gdLst>
                  <a:gd name="connsiteX0" fmla="*/ 50185 w 66897"/>
                  <a:gd name="connsiteY0" fmla="*/ 2857 h 66674"/>
                  <a:gd name="connsiteX1" fmla="*/ 33992 w 66897"/>
                  <a:gd name="connsiteY1" fmla="*/ 21907 h 66674"/>
                  <a:gd name="connsiteX2" fmla="*/ 4465 w 66897"/>
                  <a:gd name="connsiteY2" fmla="*/ 48577 h 66674"/>
                  <a:gd name="connsiteX3" fmla="*/ 1607 w 66897"/>
                  <a:gd name="connsiteY3" fmla="*/ 61912 h 66674"/>
                  <a:gd name="connsiteX4" fmla="*/ 9227 w 66897"/>
                  <a:gd name="connsiteY4" fmla="*/ 66675 h 66674"/>
                  <a:gd name="connsiteX5" fmla="*/ 13990 w 66897"/>
                  <a:gd name="connsiteY5" fmla="*/ 64770 h 66674"/>
                  <a:gd name="connsiteX6" fmla="*/ 48280 w 66897"/>
                  <a:gd name="connsiteY6" fmla="*/ 35243 h 66674"/>
                  <a:gd name="connsiteX7" fmla="*/ 64472 w 66897"/>
                  <a:gd name="connsiteY7" fmla="*/ 16192 h 66674"/>
                  <a:gd name="connsiteX8" fmla="*/ 63520 w 66897"/>
                  <a:gd name="connsiteY8" fmla="*/ 2857 h 66674"/>
                  <a:gd name="connsiteX9" fmla="*/ 50185 w 66897"/>
                  <a:gd name="connsiteY9" fmla="*/ 2857 h 6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897" h="66674">
                    <a:moveTo>
                      <a:pt x="50185" y="2857"/>
                    </a:moveTo>
                    <a:lnTo>
                      <a:pt x="33992" y="21907"/>
                    </a:lnTo>
                    <a:cubicBezTo>
                      <a:pt x="24467" y="32385"/>
                      <a:pt x="14942" y="40957"/>
                      <a:pt x="4465" y="48577"/>
                    </a:cubicBezTo>
                    <a:cubicBezTo>
                      <a:pt x="-298" y="51435"/>
                      <a:pt x="-1250" y="57150"/>
                      <a:pt x="1607" y="61912"/>
                    </a:cubicBezTo>
                    <a:cubicBezTo>
                      <a:pt x="3512" y="64770"/>
                      <a:pt x="6370" y="66675"/>
                      <a:pt x="9227" y="66675"/>
                    </a:cubicBezTo>
                    <a:cubicBezTo>
                      <a:pt x="11132" y="66675"/>
                      <a:pt x="13037" y="65723"/>
                      <a:pt x="13990" y="64770"/>
                    </a:cubicBezTo>
                    <a:cubicBezTo>
                      <a:pt x="26372" y="57150"/>
                      <a:pt x="37802" y="46673"/>
                      <a:pt x="48280" y="35243"/>
                    </a:cubicBezTo>
                    <a:lnTo>
                      <a:pt x="64472" y="16192"/>
                    </a:lnTo>
                    <a:cubicBezTo>
                      <a:pt x="68282" y="12382"/>
                      <a:pt x="67330" y="6667"/>
                      <a:pt x="63520" y="2857"/>
                    </a:cubicBezTo>
                    <a:cubicBezTo>
                      <a:pt x="58757" y="-952"/>
                      <a:pt x="53042" y="-952"/>
                      <a:pt x="50185" y="28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0664DAAC-E5BB-45DC-84F4-5D65A2CF2E02}"/>
                  </a:ext>
                </a:extLst>
              </p:cNvPr>
              <p:cNvSpPr/>
              <p:nvPr/>
            </p:nvSpPr>
            <p:spPr>
              <a:xfrm>
                <a:off x="5349984" y="3057976"/>
                <a:ext cx="23360" cy="51935"/>
              </a:xfrm>
              <a:custGeom>
                <a:avLst/>
                <a:gdLst>
                  <a:gd name="connsiteX0" fmla="*/ 7168 w 23360"/>
                  <a:gd name="connsiteY0" fmla="*/ 501 h 51935"/>
                  <a:gd name="connsiteX1" fmla="*/ 501 w 23360"/>
                  <a:gd name="connsiteY1" fmla="*/ 11931 h 51935"/>
                  <a:gd name="connsiteX2" fmla="*/ 4311 w 23360"/>
                  <a:gd name="connsiteY2" fmla="*/ 42411 h 51935"/>
                  <a:gd name="connsiteX3" fmla="*/ 13836 w 23360"/>
                  <a:gd name="connsiteY3" fmla="*/ 51936 h 51935"/>
                  <a:gd name="connsiteX4" fmla="*/ 23361 w 23360"/>
                  <a:gd name="connsiteY4" fmla="*/ 42411 h 51935"/>
                  <a:gd name="connsiteX5" fmla="*/ 19551 w 23360"/>
                  <a:gd name="connsiteY5" fmla="*/ 7168 h 51935"/>
                  <a:gd name="connsiteX6" fmla="*/ 7168 w 23360"/>
                  <a:gd name="connsiteY6" fmla="*/ 501 h 5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60" h="51935">
                    <a:moveTo>
                      <a:pt x="7168" y="501"/>
                    </a:moveTo>
                    <a:cubicBezTo>
                      <a:pt x="2406" y="1453"/>
                      <a:pt x="-1404" y="7168"/>
                      <a:pt x="501" y="11931"/>
                    </a:cubicBezTo>
                    <a:cubicBezTo>
                      <a:pt x="3358" y="21456"/>
                      <a:pt x="4311" y="31933"/>
                      <a:pt x="4311" y="42411"/>
                    </a:cubicBezTo>
                    <a:cubicBezTo>
                      <a:pt x="4311" y="48126"/>
                      <a:pt x="8121" y="51936"/>
                      <a:pt x="13836" y="51936"/>
                    </a:cubicBezTo>
                    <a:cubicBezTo>
                      <a:pt x="19551" y="51936"/>
                      <a:pt x="23361" y="48126"/>
                      <a:pt x="23361" y="42411"/>
                    </a:cubicBezTo>
                    <a:cubicBezTo>
                      <a:pt x="23361" y="30028"/>
                      <a:pt x="21456" y="18598"/>
                      <a:pt x="19551" y="7168"/>
                    </a:cubicBezTo>
                    <a:cubicBezTo>
                      <a:pt x="16693" y="2406"/>
                      <a:pt x="11931" y="-1404"/>
                      <a:pt x="7168" y="5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D138D923-8F24-4EFD-A748-AE229A3E3776}"/>
                  </a:ext>
                </a:extLst>
              </p:cNvPr>
              <p:cNvSpPr/>
              <p:nvPr/>
            </p:nvSpPr>
            <p:spPr>
              <a:xfrm>
                <a:off x="4791368" y="2676525"/>
                <a:ext cx="95250" cy="95250"/>
              </a:xfrm>
              <a:custGeom>
                <a:avLst/>
                <a:gdLst>
                  <a:gd name="connsiteX0" fmla="*/ 95250 w 95250"/>
                  <a:gd name="connsiteY0" fmla="*/ 47625 h 95250"/>
                  <a:gd name="connsiteX1" fmla="*/ 47625 w 95250"/>
                  <a:gd name="connsiteY1" fmla="*/ 0 h 95250"/>
                  <a:gd name="connsiteX2" fmla="*/ 0 w 95250"/>
                  <a:gd name="connsiteY2" fmla="*/ 47625 h 95250"/>
                  <a:gd name="connsiteX3" fmla="*/ 47625 w 95250"/>
                  <a:gd name="connsiteY3" fmla="*/ 95250 h 95250"/>
                  <a:gd name="connsiteX4" fmla="*/ 95250 w 95250"/>
                  <a:gd name="connsiteY4" fmla="*/ 47625 h 95250"/>
                  <a:gd name="connsiteX5" fmla="*/ 19050 w 95250"/>
                  <a:gd name="connsiteY5" fmla="*/ 47625 h 95250"/>
                  <a:gd name="connsiteX6" fmla="*/ 47625 w 95250"/>
                  <a:gd name="connsiteY6" fmla="*/ 19050 h 95250"/>
                  <a:gd name="connsiteX7" fmla="*/ 76200 w 95250"/>
                  <a:gd name="connsiteY7" fmla="*/ 47625 h 95250"/>
                  <a:gd name="connsiteX8" fmla="*/ 47625 w 95250"/>
                  <a:gd name="connsiteY8" fmla="*/ 76200 h 95250"/>
                  <a:gd name="connsiteX9" fmla="*/ 19050 w 95250"/>
                  <a:gd name="connsiteY9" fmla="*/ 476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95250" y="47625"/>
                    </a:moveTo>
                    <a:cubicBezTo>
                      <a:pt x="95250" y="20955"/>
                      <a:pt x="74295" y="0"/>
                      <a:pt x="47625" y="0"/>
                    </a:cubicBezTo>
                    <a:cubicBezTo>
                      <a:pt x="20955" y="0"/>
                      <a:pt x="0" y="20955"/>
                      <a:pt x="0" y="47625"/>
                    </a:cubicBezTo>
                    <a:cubicBezTo>
                      <a:pt x="0" y="74295"/>
                      <a:pt x="20955" y="95250"/>
                      <a:pt x="47625" y="95250"/>
                    </a:cubicBezTo>
                    <a:cubicBezTo>
                      <a:pt x="74295" y="95250"/>
                      <a:pt x="95250" y="74295"/>
                      <a:pt x="95250" y="47625"/>
                    </a:cubicBezTo>
                    <a:close/>
                    <a:moveTo>
                      <a:pt x="19050" y="47625"/>
                    </a:moveTo>
                    <a:cubicBezTo>
                      <a:pt x="19050" y="31432"/>
                      <a:pt x="31433" y="19050"/>
                      <a:pt x="47625" y="19050"/>
                    </a:cubicBezTo>
                    <a:cubicBezTo>
                      <a:pt x="63818" y="19050"/>
                      <a:pt x="76200" y="31432"/>
                      <a:pt x="76200" y="47625"/>
                    </a:cubicBezTo>
                    <a:cubicBezTo>
                      <a:pt x="76200" y="63818"/>
                      <a:pt x="63818" y="76200"/>
                      <a:pt x="47625" y="76200"/>
                    </a:cubicBezTo>
                    <a:cubicBezTo>
                      <a:pt x="31433" y="76200"/>
                      <a:pt x="19050" y="63818"/>
                      <a:pt x="19050" y="47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496CF6DA-9B09-4FD0-82C3-34A79AEA099A}"/>
                  </a:ext>
                </a:extLst>
              </p:cNvPr>
              <p:cNvSpPr/>
              <p:nvPr/>
            </p:nvSpPr>
            <p:spPr>
              <a:xfrm>
                <a:off x="4905667" y="2575560"/>
                <a:ext cx="72390" cy="72389"/>
              </a:xfrm>
              <a:custGeom>
                <a:avLst/>
                <a:gdLst>
                  <a:gd name="connsiteX0" fmla="*/ 2858 w 72390"/>
                  <a:gd name="connsiteY0" fmla="*/ 69533 h 72389"/>
                  <a:gd name="connsiteX1" fmla="*/ 9525 w 72390"/>
                  <a:gd name="connsiteY1" fmla="*/ 72390 h 72389"/>
                  <a:gd name="connsiteX2" fmla="*/ 16193 w 72390"/>
                  <a:gd name="connsiteY2" fmla="*/ 69533 h 72389"/>
                  <a:gd name="connsiteX3" fmla="*/ 36195 w 72390"/>
                  <a:gd name="connsiteY3" fmla="*/ 49530 h 72389"/>
                  <a:gd name="connsiteX4" fmla="*/ 56198 w 72390"/>
                  <a:gd name="connsiteY4" fmla="*/ 69533 h 72389"/>
                  <a:gd name="connsiteX5" fmla="*/ 62865 w 72390"/>
                  <a:gd name="connsiteY5" fmla="*/ 72390 h 72389"/>
                  <a:gd name="connsiteX6" fmla="*/ 69532 w 72390"/>
                  <a:gd name="connsiteY6" fmla="*/ 69533 h 72389"/>
                  <a:gd name="connsiteX7" fmla="*/ 69532 w 72390"/>
                  <a:gd name="connsiteY7" fmla="*/ 56198 h 72389"/>
                  <a:gd name="connsiteX8" fmla="*/ 49530 w 72390"/>
                  <a:gd name="connsiteY8" fmla="*/ 36195 h 72389"/>
                  <a:gd name="connsiteX9" fmla="*/ 69532 w 72390"/>
                  <a:gd name="connsiteY9" fmla="*/ 16193 h 72389"/>
                  <a:gd name="connsiteX10" fmla="*/ 69532 w 72390"/>
                  <a:gd name="connsiteY10" fmla="*/ 2857 h 72389"/>
                  <a:gd name="connsiteX11" fmla="*/ 56198 w 72390"/>
                  <a:gd name="connsiteY11" fmla="*/ 2857 h 72389"/>
                  <a:gd name="connsiteX12" fmla="*/ 36195 w 72390"/>
                  <a:gd name="connsiteY12" fmla="*/ 22860 h 72389"/>
                  <a:gd name="connsiteX13" fmla="*/ 16193 w 72390"/>
                  <a:gd name="connsiteY13" fmla="*/ 2857 h 72389"/>
                  <a:gd name="connsiteX14" fmla="*/ 2858 w 72390"/>
                  <a:gd name="connsiteY14" fmla="*/ 2857 h 72389"/>
                  <a:gd name="connsiteX15" fmla="*/ 2858 w 72390"/>
                  <a:gd name="connsiteY15" fmla="*/ 16193 h 72389"/>
                  <a:gd name="connsiteX16" fmla="*/ 22860 w 72390"/>
                  <a:gd name="connsiteY16" fmla="*/ 36195 h 72389"/>
                  <a:gd name="connsiteX17" fmla="*/ 2858 w 72390"/>
                  <a:gd name="connsiteY17" fmla="*/ 56198 h 72389"/>
                  <a:gd name="connsiteX18" fmla="*/ 2858 w 72390"/>
                  <a:gd name="connsiteY18" fmla="*/ 69533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2390" h="72389">
                    <a:moveTo>
                      <a:pt x="2858" y="69533"/>
                    </a:moveTo>
                    <a:cubicBezTo>
                      <a:pt x="4763" y="71437"/>
                      <a:pt x="7620" y="72390"/>
                      <a:pt x="9525" y="72390"/>
                    </a:cubicBezTo>
                    <a:cubicBezTo>
                      <a:pt x="11430" y="72390"/>
                      <a:pt x="14288" y="71437"/>
                      <a:pt x="16193" y="69533"/>
                    </a:cubicBezTo>
                    <a:lnTo>
                      <a:pt x="36195" y="49530"/>
                    </a:lnTo>
                    <a:lnTo>
                      <a:pt x="56198" y="69533"/>
                    </a:lnTo>
                    <a:cubicBezTo>
                      <a:pt x="58103" y="71437"/>
                      <a:pt x="60960" y="72390"/>
                      <a:pt x="62865" y="72390"/>
                    </a:cubicBezTo>
                    <a:cubicBezTo>
                      <a:pt x="64770" y="72390"/>
                      <a:pt x="67628" y="71437"/>
                      <a:pt x="69532" y="69533"/>
                    </a:cubicBezTo>
                    <a:cubicBezTo>
                      <a:pt x="73343" y="65723"/>
                      <a:pt x="73343" y="60007"/>
                      <a:pt x="69532" y="56198"/>
                    </a:cubicBezTo>
                    <a:lnTo>
                      <a:pt x="49530" y="36195"/>
                    </a:lnTo>
                    <a:lnTo>
                      <a:pt x="69532" y="16193"/>
                    </a:lnTo>
                    <a:cubicBezTo>
                      <a:pt x="73343" y="12382"/>
                      <a:pt x="73343" y="6667"/>
                      <a:pt x="69532" y="2857"/>
                    </a:cubicBezTo>
                    <a:cubicBezTo>
                      <a:pt x="65723" y="-952"/>
                      <a:pt x="60007" y="-952"/>
                      <a:pt x="56198" y="2857"/>
                    </a:cubicBezTo>
                    <a:lnTo>
                      <a:pt x="36195" y="22860"/>
                    </a:lnTo>
                    <a:lnTo>
                      <a:pt x="16193" y="2857"/>
                    </a:lnTo>
                    <a:cubicBezTo>
                      <a:pt x="12383" y="-952"/>
                      <a:pt x="6668" y="-952"/>
                      <a:pt x="2858" y="2857"/>
                    </a:cubicBezTo>
                    <a:cubicBezTo>
                      <a:pt x="-953" y="6667"/>
                      <a:pt x="-953" y="12382"/>
                      <a:pt x="2858" y="16193"/>
                    </a:cubicBezTo>
                    <a:lnTo>
                      <a:pt x="22860" y="36195"/>
                    </a:lnTo>
                    <a:lnTo>
                      <a:pt x="2858" y="56198"/>
                    </a:lnTo>
                    <a:cubicBezTo>
                      <a:pt x="-953" y="60007"/>
                      <a:pt x="-953" y="65723"/>
                      <a:pt x="2858" y="695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59BFE6F6-1ABE-49B4-BC19-415352988C2F}"/>
                  </a:ext>
                </a:extLst>
              </p:cNvPr>
              <p:cNvSpPr/>
              <p:nvPr/>
            </p:nvSpPr>
            <p:spPr>
              <a:xfrm>
                <a:off x="4944720" y="2927032"/>
                <a:ext cx="72389" cy="72390"/>
              </a:xfrm>
              <a:custGeom>
                <a:avLst/>
                <a:gdLst>
                  <a:gd name="connsiteX0" fmla="*/ 69533 w 72389"/>
                  <a:gd name="connsiteY0" fmla="*/ 2857 h 72390"/>
                  <a:gd name="connsiteX1" fmla="*/ 56198 w 72389"/>
                  <a:gd name="connsiteY1" fmla="*/ 2857 h 72390"/>
                  <a:gd name="connsiteX2" fmla="*/ 36195 w 72389"/>
                  <a:gd name="connsiteY2" fmla="*/ 22860 h 72390"/>
                  <a:gd name="connsiteX3" fmla="*/ 16192 w 72389"/>
                  <a:gd name="connsiteY3" fmla="*/ 2857 h 72390"/>
                  <a:gd name="connsiteX4" fmla="*/ 2857 w 72389"/>
                  <a:gd name="connsiteY4" fmla="*/ 2857 h 72390"/>
                  <a:gd name="connsiteX5" fmla="*/ 2857 w 72389"/>
                  <a:gd name="connsiteY5" fmla="*/ 16192 h 72390"/>
                  <a:gd name="connsiteX6" fmla="*/ 22860 w 72389"/>
                  <a:gd name="connsiteY6" fmla="*/ 36195 h 72390"/>
                  <a:gd name="connsiteX7" fmla="*/ 2857 w 72389"/>
                  <a:gd name="connsiteY7" fmla="*/ 56198 h 72390"/>
                  <a:gd name="connsiteX8" fmla="*/ 2857 w 72389"/>
                  <a:gd name="connsiteY8" fmla="*/ 69532 h 72390"/>
                  <a:gd name="connsiteX9" fmla="*/ 9525 w 72389"/>
                  <a:gd name="connsiteY9" fmla="*/ 72390 h 72390"/>
                  <a:gd name="connsiteX10" fmla="*/ 16192 w 72389"/>
                  <a:gd name="connsiteY10" fmla="*/ 69532 h 72390"/>
                  <a:gd name="connsiteX11" fmla="*/ 36195 w 72389"/>
                  <a:gd name="connsiteY11" fmla="*/ 49530 h 72390"/>
                  <a:gd name="connsiteX12" fmla="*/ 56198 w 72389"/>
                  <a:gd name="connsiteY12" fmla="*/ 69532 h 72390"/>
                  <a:gd name="connsiteX13" fmla="*/ 62865 w 72389"/>
                  <a:gd name="connsiteY13" fmla="*/ 72390 h 72390"/>
                  <a:gd name="connsiteX14" fmla="*/ 69533 w 72389"/>
                  <a:gd name="connsiteY14" fmla="*/ 69532 h 72390"/>
                  <a:gd name="connsiteX15" fmla="*/ 69533 w 72389"/>
                  <a:gd name="connsiteY15" fmla="*/ 56198 h 72390"/>
                  <a:gd name="connsiteX16" fmla="*/ 49530 w 72389"/>
                  <a:gd name="connsiteY16" fmla="*/ 36195 h 72390"/>
                  <a:gd name="connsiteX17" fmla="*/ 69533 w 72389"/>
                  <a:gd name="connsiteY17" fmla="*/ 16192 h 72390"/>
                  <a:gd name="connsiteX18" fmla="*/ 69533 w 72389"/>
                  <a:gd name="connsiteY18" fmla="*/ 2857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2389" h="72390">
                    <a:moveTo>
                      <a:pt x="69533" y="2857"/>
                    </a:moveTo>
                    <a:cubicBezTo>
                      <a:pt x="65723" y="-952"/>
                      <a:pt x="60007" y="-952"/>
                      <a:pt x="56198" y="2857"/>
                    </a:cubicBezTo>
                    <a:lnTo>
                      <a:pt x="36195" y="22860"/>
                    </a:lnTo>
                    <a:lnTo>
                      <a:pt x="16192" y="2857"/>
                    </a:lnTo>
                    <a:cubicBezTo>
                      <a:pt x="12382" y="-952"/>
                      <a:pt x="6667" y="-952"/>
                      <a:pt x="2857" y="2857"/>
                    </a:cubicBezTo>
                    <a:cubicBezTo>
                      <a:pt x="-952" y="6667"/>
                      <a:pt x="-952" y="12382"/>
                      <a:pt x="2857" y="16192"/>
                    </a:cubicBezTo>
                    <a:lnTo>
                      <a:pt x="22860" y="36195"/>
                    </a:lnTo>
                    <a:lnTo>
                      <a:pt x="2857" y="56198"/>
                    </a:lnTo>
                    <a:cubicBezTo>
                      <a:pt x="-952" y="60007"/>
                      <a:pt x="-952" y="65723"/>
                      <a:pt x="2857" y="69532"/>
                    </a:cubicBezTo>
                    <a:cubicBezTo>
                      <a:pt x="4763" y="71437"/>
                      <a:pt x="7620" y="72390"/>
                      <a:pt x="9525" y="72390"/>
                    </a:cubicBezTo>
                    <a:cubicBezTo>
                      <a:pt x="11430" y="72390"/>
                      <a:pt x="14288" y="71437"/>
                      <a:pt x="16192" y="69532"/>
                    </a:cubicBezTo>
                    <a:lnTo>
                      <a:pt x="36195" y="49530"/>
                    </a:lnTo>
                    <a:lnTo>
                      <a:pt x="56198" y="69532"/>
                    </a:lnTo>
                    <a:cubicBezTo>
                      <a:pt x="58103" y="71437"/>
                      <a:pt x="60960" y="72390"/>
                      <a:pt x="62865" y="72390"/>
                    </a:cubicBezTo>
                    <a:cubicBezTo>
                      <a:pt x="64770" y="72390"/>
                      <a:pt x="67628" y="71437"/>
                      <a:pt x="69533" y="69532"/>
                    </a:cubicBezTo>
                    <a:cubicBezTo>
                      <a:pt x="73342" y="65723"/>
                      <a:pt x="73342" y="60007"/>
                      <a:pt x="69533" y="56198"/>
                    </a:cubicBezTo>
                    <a:lnTo>
                      <a:pt x="49530" y="36195"/>
                    </a:lnTo>
                    <a:lnTo>
                      <a:pt x="69533" y="16192"/>
                    </a:lnTo>
                    <a:cubicBezTo>
                      <a:pt x="73342" y="13335"/>
                      <a:pt x="73342" y="6667"/>
                      <a:pt x="69533" y="28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A6843672-D7E7-4A27-8666-615422FA41B4}"/>
                  </a:ext>
                </a:extLst>
              </p:cNvPr>
              <p:cNvSpPr/>
              <p:nvPr/>
            </p:nvSpPr>
            <p:spPr>
              <a:xfrm>
                <a:off x="5296193" y="2838450"/>
                <a:ext cx="95250" cy="95250"/>
              </a:xfrm>
              <a:custGeom>
                <a:avLst/>
                <a:gdLst>
                  <a:gd name="connsiteX0" fmla="*/ 47625 w 95250"/>
                  <a:gd name="connsiteY0" fmla="*/ 0 h 95250"/>
                  <a:gd name="connsiteX1" fmla="*/ 0 w 95250"/>
                  <a:gd name="connsiteY1" fmla="*/ 47625 h 95250"/>
                  <a:gd name="connsiteX2" fmla="*/ 47625 w 95250"/>
                  <a:gd name="connsiteY2" fmla="*/ 95250 h 95250"/>
                  <a:gd name="connsiteX3" fmla="*/ 95250 w 95250"/>
                  <a:gd name="connsiteY3" fmla="*/ 47625 h 95250"/>
                  <a:gd name="connsiteX4" fmla="*/ 47625 w 95250"/>
                  <a:gd name="connsiteY4" fmla="*/ 0 h 95250"/>
                  <a:gd name="connsiteX5" fmla="*/ 47625 w 95250"/>
                  <a:gd name="connsiteY5" fmla="*/ 76200 h 95250"/>
                  <a:gd name="connsiteX6" fmla="*/ 19050 w 95250"/>
                  <a:gd name="connsiteY6" fmla="*/ 47625 h 95250"/>
                  <a:gd name="connsiteX7" fmla="*/ 47625 w 95250"/>
                  <a:gd name="connsiteY7" fmla="*/ 19050 h 95250"/>
                  <a:gd name="connsiteX8" fmla="*/ 76200 w 95250"/>
                  <a:gd name="connsiteY8" fmla="*/ 47625 h 95250"/>
                  <a:gd name="connsiteX9" fmla="*/ 47625 w 95250"/>
                  <a:gd name="connsiteY9" fmla="*/ 7620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250" h="95250">
                    <a:moveTo>
                      <a:pt x="47625" y="0"/>
                    </a:moveTo>
                    <a:cubicBezTo>
                      <a:pt x="20955" y="0"/>
                      <a:pt x="0" y="20955"/>
                      <a:pt x="0" y="47625"/>
                    </a:cubicBezTo>
                    <a:cubicBezTo>
                      <a:pt x="0" y="74295"/>
                      <a:pt x="20955" y="95250"/>
                      <a:pt x="47625" y="95250"/>
                    </a:cubicBezTo>
                    <a:cubicBezTo>
                      <a:pt x="74295" y="95250"/>
                      <a:pt x="95250" y="74295"/>
                      <a:pt x="95250" y="47625"/>
                    </a:cubicBezTo>
                    <a:cubicBezTo>
                      <a:pt x="95250" y="20955"/>
                      <a:pt x="74295" y="0"/>
                      <a:pt x="47625" y="0"/>
                    </a:cubicBezTo>
                    <a:close/>
                    <a:moveTo>
                      <a:pt x="47625" y="76200"/>
                    </a:moveTo>
                    <a:cubicBezTo>
                      <a:pt x="31432" y="76200"/>
                      <a:pt x="19050" y="63818"/>
                      <a:pt x="19050" y="47625"/>
                    </a:cubicBezTo>
                    <a:cubicBezTo>
                      <a:pt x="19050" y="31432"/>
                      <a:pt x="31432" y="19050"/>
                      <a:pt x="47625" y="19050"/>
                    </a:cubicBezTo>
                    <a:cubicBezTo>
                      <a:pt x="63818" y="19050"/>
                      <a:pt x="76200" y="31432"/>
                      <a:pt x="76200" y="47625"/>
                    </a:cubicBezTo>
                    <a:cubicBezTo>
                      <a:pt x="76200" y="63818"/>
                      <a:pt x="63818" y="76200"/>
                      <a:pt x="47625" y="76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1A07A935-E840-499C-84F3-6432717C64E7}"/>
              </a:ext>
            </a:extLst>
          </p:cNvPr>
          <p:cNvGrpSpPr/>
          <p:nvPr/>
        </p:nvGrpSpPr>
        <p:grpSpPr>
          <a:xfrm>
            <a:off x="4111090" y="2253739"/>
            <a:ext cx="590697" cy="590550"/>
            <a:chOff x="4119799" y="2789207"/>
            <a:chExt cx="590697" cy="590550"/>
          </a:xfrm>
        </p:grpSpPr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29444668-1CCC-40D5-AFBB-B492570E299F}"/>
                </a:ext>
              </a:extLst>
            </p:cNvPr>
            <p:cNvSpPr/>
            <p:nvPr/>
          </p:nvSpPr>
          <p:spPr>
            <a:xfrm>
              <a:off x="4186474" y="2970182"/>
              <a:ext cx="228600" cy="228600"/>
            </a:xfrm>
            <a:custGeom>
              <a:avLst/>
              <a:gdLst>
                <a:gd name="connsiteX0" fmla="*/ 228600 w 228600"/>
                <a:gd name="connsiteY0" fmla="*/ 114300 h 228600"/>
                <a:gd name="connsiteX1" fmla="*/ 114300 w 228600"/>
                <a:gd name="connsiteY1" fmla="*/ 228600 h 228600"/>
                <a:gd name="connsiteX2" fmla="*/ 0 w 228600"/>
                <a:gd name="connsiteY2" fmla="*/ 114300 h 228600"/>
                <a:gd name="connsiteX3" fmla="*/ 114300 w 228600"/>
                <a:gd name="connsiteY3" fmla="*/ 0 h 228600"/>
                <a:gd name="connsiteX4" fmla="*/ 228600 w 228600"/>
                <a:gd name="connsiteY4" fmla="*/ 1143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28600">
                  <a:moveTo>
                    <a:pt x="228600" y="114300"/>
                  </a:moveTo>
                  <a:cubicBezTo>
                    <a:pt x="228600" y="177426"/>
                    <a:pt x="177426" y="228600"/>
                    <a:pt x="114300" y="228600"/>
                  </a:cubicBezTo>
                  <a:cubicBezTo>
                    <a:pt x="51174" y="228600"/>
                    <a:pt x="0" y="177426"/>
                    <a:pt x="0" y="114300"/>
                  </a:cubicBezTo>
                  <a:cubicBezTo>
                    <a:pt x="0" y="51174"/>
                    <a:pt x="51174" y="0"/>
                    <a:pt x="114300" y="0"/>
                  </a:cubicBezTo>
                  <a:cubicBezTo>
                    <a:pt x="177426" y="0"/>
                    <a:pt x="228600" y="51174"/>
                    <a:pt x="228600" y="114300"/>
                  </a:cubicBez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992982F-6D40-4694-B7E3-95EEC9AC970B}"/>
                </a:ext>
              </a:extLst>
            </p:cNvPr>
            <p:cNvSpPr/>
            <p:nvPr/>
          </p:nvSpPr>
          <p:spPr>
            <a:xfrm>
              <a:off x="4479850" y="2844481"/>
              <a:ext cx="209550" cy="180975"/>
            </a:xfrm>
            <a:custGeom>
              <a:avLst/>
              <a:gdLst>
                <a:gd name="connsiteX0" fmla="*/ 190500 w 209550"/>
                <a:gd name="connsiteY0" fmla="*/ 0 h 180975"/>
                <a:gd name="connsiteX1" fmla="*/ 19050 w 209550"/>
                <a:gd name="connsiteY1" fmla="*/ 0 h 180975"/>
                <a:gd name="connsiteX2" fmla="*/ 0 w 209550"/>
                <a:gd name="connsiteY2" fmla="*/ 19050 h 180975"/>
                <a:gd name="connsiteX3" fmla="*/ 0 w 209550"/>
                <a:gd name="connsiteY3" fmla="*/ 114300 h 180975"/>
                <a:gd name="connsiteX4" fmla="*/ 19050 w 209550"/>
                <a:gd name="connsiteY4" fmla="*/ 133350 h 180975"/>
                <a:gd name="connsiteX5" fmla="*/ 95250 w 209550"/>
                <a:gd name="connsiteY5" fmla="*/ 133350 h 180975"/>
                <a:gd name="connsiteX6" fmla="*/ 95250 w 209550"/>
                <a:gd name="connsiteY6" fmla="*/ 180975 h 180975"/>
                <a:gd name="connsiteX7" fmla="*/ 142875 w 209550"/>
                <a:gd name="connsiteY7" fmla="*/ 133350 h 180975"/>
                <a:gd name="connsiteX8" fmla="*/ 191452 w 209550"/>
                <a:gd name="connsiteY8" fmla="*/ 133350 h 180975"/>
                <a:gd name="connsiteX9" fmla="*/ 209550 w 209550"/>
                <a:gd name="connsiteY9" fmla="*/ 115253 h 180975"/>
                <a:gd name="connsiteX10" fmla="*/ 209550 w 209550"/>
                <a:gd name="connsiteY10" fmla="*/ 19050 h 180975"/>
                <a:gd name="connsiteX11" fmla="*/ 190500 w 209550"/>
                <a:gd name="connsiteY11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180975">
                  <a:moveTo>
                    <a:pt x="190500" y="0"/>
                  </a:moveTo>
                  <a:lnTo>
                    <a:pt x="19050" y="0"/>
                  </a:lnTo>
                  <a:cubicBezTo>
                    <a:pt x="8573" y="0"/>
                    <a:pt x="0" y="8573"/>
                    <a:pt x="0" y="19050"/>
                  </a:cubicBezTo>
                  <a:lnTo>
                    <a:pt x="0" y="114300"/>
                  </a:lnTo>
                  <a:cubicBezTo>
                    <a:pt x="0" y="124778"/>
                    <a:pt x="8573" y="133350"/>
                    <a:pt x="19050" y="133350"/>
                  </a:cubicBezTo>
                  <a:lnTo>
                    <a:pt x="95250" y="133350"/>
                  </a:lnTo>
                  <a:lnTo>
                    <a:pt x="95250" y="180975"/>
                  </a:lnTo>
                  <a:lnTo>
                    <a:pt x="142875" y="133350"/>
                  </a:lnTo>
                  <a:lnTo>
                    <a:pt x="191452" y="133350"/>
                  </a:lnTo>
                  <a:cubicBezTo>
                    <a:pt x="201930" y="133350"/>
                    <a:pt x="209550" y="124778"/>
                    <a:pt x="209550" y="115253"/>
                  </a:cubicBezTo>
                  <a:lnTo>
                    <a:pt x="209550" y="19050"/>
                  </a:lnTo>
                  <a:cubicBezTo>
                    <a:pt x="209550" y="8573"/>
                    <a:pt x="200977" y="0"/>
                    <a:pt x="190500" y="0"/>
                  </a:cubicBez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4" name="Graphic 50">
              <a:extLst>
                <a:ext uri="{FF2B5EF4-FFF2-40B4-BE49-F238E27FC236}">
                  <a16:creationId xmlns:a16="http://schemas.microsoft.com/office/drawing/2014/main" id="{0FA48C6B-2BE8-4C93-A70E-CF2BC3912EAB}"/>
                </a:ext>
              </a:extLst>
            </p:cNvPr>
            <p:cNvGrpSpPr/>
            <p:nvPr/>
          </p:nvGrpSpPr>
          <p:grpSpPr>
            <a:xfrm>
              <a:off x="4119799" y="2789207"/>
              <a:ext cx="590697" cy="590550"/>
              <a:chOff x="3667125" y="2524125"/>
              <a:chExt cx="590697" cy="59055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A26772FB-28F8-49BB-9D54-0FDDE3F46392}"/>
                  </a:ext>
                </a:extLst>
              </p:cNvPr>
              <p:cNvSpPr/>
              <p:nvPr/>
            </p:nvSpPr>
            <p:spPr>
              <a:xfrm>
                <a:off x="3667125" y="2524125"/>
                <a:ext cx="590697" cy="590550"/>
              </a:xfrm>
              <a:custGeom>
                <a:avLst/>
                <a:gdLst>
                  <a:gd name="connsiteX0" fmla="*/ 589598 w 590697"/>
                  <a:gd name="connsiteY0" fmla="*/ 338138 h 590550"/>
                  <a:gd name="connsiteX1" fmla="*/ 523875 w 590697"/>
                  <a:gd name="connsiteY1" fmla="*/ 216218 h 590550"/>
                  <a:gd name="connsiteX2" fmla="*/ 523875 w 590697"/>
                  <a:gd name="connsiteY2" fmla="*/ 190500 h 590550"/>
                  <a:gd name="connsiteX3" fmla="*/ 542925 w 590697"/>
                  <a:gd name="connsiteY3" fmla="*/ 190500 h 590550"/>
                  <a:gd name="connsiteX4" fmla="*/ 571500 w 590697"/>
                  <a:gd name="connsiteY4" fmla="*/ 161925 h 590550"/>
                  <a:gd name="connsiteX5" fmla="*/ 571500 w 590697"/>
                  <a:gd name="connsiteY5" fmla="*/ 66675 h 590550"/>
                  <a:gd name="connsiteX6" fmla="*/ 542925 w 590697"/>
                  <a:gd name="connsiteY6" fmla="*/ 38100 h 590550"/>
                  <a:gd name="connsiteX7" fmla="*/ 494348 w 590697"/>
                  <a:gd name="connsiteY7" fmla="*/ 38100 h 590550"/>
                  <a:gd name="connsiteX8" fmla="*/ 409575 w 590697"/>
                  <a:gd name="connsiteY8" fmla="*/ 0 h 590550"/>
                  <a:gd name="connsiteX9" fmla="*/ 199073 w 590697"/>
                  <a:gd name="connsiteY9" fmla="*/ 0 h 590550"/>
                  <a:gd name="connsiteX10" fmla="*/ 85725 w 590697"/>
                  <a:gd name="connsiteY10" fmla="*/ 113348 h 590550"/>
                  <a:gd name="connsiteX11" fmla="*/ 85725 w 590697"/>
                  <a:gd name="connsiteY11" fmla="*/ 131445 h 590550"/>
                  <a:gd name="connsiteX12" fmla="*/ 0 w 590697"/>
                  <a:gd name="connsiteY12" fmla="*/ 285750 h 590550"/>
                  <a:gd name="connsiteX13" fmla="*/ 180975 w 590697"/>
                  <a:gd name="connsiteY13" fmla="*/ 466725 h 590550"/>
                  <a:gd name="connsiteX14" fmla="*/ 361950 w 590697"/>
                  <a:gd name="connsiteY14" fmla="*/ 285750 h 590550"/>
                  <a:gd name="connsiteX15" fmla="*/ 180975 w 590697"/>
                  <a:gd name="connsiteY15" fmla="*/ 104775 h 590550"/>
                  <a:gd name="connsiteX16" fmla="*/ 104775 w 590697"/>
                  <a:gd name="connsiteY16" fmla="*/ 121920 h 590550"/>
                  <a:gd name="connsiteX17" fmla="*/ 104775 w 590697"/>
                  <a:gd name="connsiteY17" fmla="*/ 113348 h 590550"/>
                  <a:gd name="connsiteX18" fmla="*/ 199073 w 590697"/>
                  <a:gd name="connsiteY18" fmla="*/ 19050 h 590550"/>
                  <a:gd name="connsiteX19" fmla="*/ 409575 w 590697"/>
                  <a:gd name="connsiteY19" fmla="*/ 19050 h 590550"/>
                  <a:gd name="connsiteX20" fmla="*/ 465773 w 590697"/>
                  <a:gd name="connsiteY20" fmla="*/ 38100 h 590550"/>
                  <a:gd name="connsiteX21" fmla="*/ 371475 w 590697"/>
                  <a:gd name="connsiteY21" fmla="*/ 38100 h 590550"/>
                  <a:gd name="connsiteX22" fmla="*/ 342900 w 590697"/>
                  <a:gd name="connsiteY22" fmla="*/ 66675 h 590550"/>
                  <a:gd name="connsiteX23" fmla="*/ 342900 w 590697"/>
                  <a:gd name="connsiteY23" fmla="*/ 161925 h 590550"/>
                  <a:gd name="connsiteX24" fmla="*/ 371475 w 590697"/>
                  <a:gd name="connsiteY24" fmla="*/ 190500 h 590550"/>
                  <a:gd name="connsiteX25" fmla="*/ 438150 w 590697"/>
                  <a:gd name="connsiteY25" fmla="*/ 190500 h 590550"/>
                  <a:gd name="connsiteX26" fmla="*/ 438150 w 590697"/>
                  <a:gd name="connsiteY26" fmla="*/ 228600 h 590550"/>
                  <a:gd name="connsiteX27" fmla="*/ 443865 w 590697"/>
                  <a:gd name="connsiteY27" fmla="*/ 237173 h 590550"/>
                  <a:gd name="connsiteX28" fmla="*/ 447675 w 590697"/>
                  <a:gd name="connsiteY28" fmla="*/ 238125 h 590550"/>
                  <a:gd name="connsiteX29" fmla="*/ 454343 w 590697"/>
                  <a:gd name="connsiteY29" fmla="*/ 235268 h 590550"/>
                  <a:gd name="connsiteX30" fmla="*/ 499110 w 590697"/>
                  <a:gd name="connsiteY30" fmla="*/ 190500 h 590550"/>
                  <a:gd name="connsiteX31" fmla="*/ 504825 w 590697"/>
                  <a:gd name="connsiteY31" fmla="*/ 190500 h 590550"/>
                  <a:gd name="connsiteX32" fmla="*/ 504825 w 590697"/>
                  <a:gd name="connsiteY32" fmla="*/ 219075 h 590550"/>
                  <a:gd name="connsiteX33" fmla="*/ 505778 w 590697"/>
                  <a:gd name="connsiteY33" fmla="*/ 223838 h 590550"/>
                  <a:gd name="connsiteX34" fmla="*/ 564833 w 590697"/>
                  <a:gd name="connsiteY34" fmla="*/ 333375 h 590550"/>
                  <a:gd name="connsiteX35" fmla="*/ 514350 w 590697"/>
                  <a:gd name="connsiteY35" fmla="*/ 333375 h 590550"/>
                  <a:gd name="connsiteX36" fmla="*/ 504825 w 590697"/>
                  <a:gd name="connsiteY36" fmla="*/ 342900 h 590550"/>
                  <a:gd name="connsiteX37" fmla="*/ 504825 w 590697"/>
                  <a:gd name="connsiteY37" fmla="*/ 401003 h 590550"/>
                  <a:gd name="connsiteX38" fmla="*/ 486728 w 590697"/>
                  <a:gd name="connsiteY38" fmla="*/ 470535 h 590550"/>
                  <a:gd name="connsiteX39" fmla="*/ 447675 w 590697"/>
                  <a:gd name="connsiteY39" fmla="*/ 485775 h 590550"/>
                  <a:gd name="connsiteX40" fmla="*/ 390525 w 590697"/>
                  <a:gd name="connsiteY40" fmla="*/ 485775 h 590550"/>
                  <a:gd name="connsiteX41" fmla="*/ 342900 w 590697"/>
                  <a:gd name="connsiteY41" fmla="*/ 542925 h 590550"/>
                  <a:gd name="connsiteX42" fmla="*/ 342900 w 590697"/>
                  <a:gd name="connsiteY42" fmla="*/ 571500 h 590550"/>
                  <a:gd name="connsiteX43" fmla="*/ 104775 w 590697"/>
                  <a:gd name="connsiteY43" fmla="*/ 571500 h 590550"/>
                  <a:gd name="connsiteX44" fmla="*/ 104775 w 590697"/>
                  <a:gd name="connsiteY44" fmla="*/ 514350 h 590550"/>
                  <a:gd name="connsiteX45" fmla="*/ 123825 w 590697"/>
                  <a:gd name="connsiteY45" fmla="*/ 495300 h 590550"/>
                  <a:gd name="connsiteX46" fmla="*/ 142875 w 590697"/>
                  <a:gd name="connsiteY46" fmla="*/ 514350 h 590550"/>
                  <a:gd name="connsiteX47" fmla="*/ 180975 w 590697"/>
                  <a:gd name="connsiteY47" fmla="*/ 552450 h 590550"/>
                  <a:gd name="connsiteX48" fmla="*/ 219075 w 590697"/>
                  <a:gd name="connsiteY48" fmla="*/ 514350 h 590550"/>
                  <a:gd name="connsiteX49" fmla="*/ 219075 w 590697"/>
                  <a:gd name="connsiteY49" fmla="*/ 485775 h 590550"/>
                  <a:gd name="connsiteX50" fmla="*/ 209550 w 590697"/>
                  <a:gd name="connsiteY50" fmla="*/ 476250 h 590550"/>
                  <a:gd name="connsiteX51" fmla="*/ 200025 w 590697"/>
                  <a:gd name="connsiteY51" fmla="*/ 485775 h 590550"/>
                  <a:gd name="connsiteX52" fmla="*/ 200025 w 590697"/>
                  <a:gd name="connsiteY52" fmla="*/ 514350 h 590550"/>
                  <a:gd name="connsiteX53" fmla="*/ 180975 w 590697"/>
                  <a:gd name="connsiteY53" fmla="*/ 533400 h 590550"/>
                  <a:gd name="connsiteX54" fmla="*/ 161925 w 590697"/>
                  <a:gd name="connsiteY54" fmla="*/ 514350 h 590550"/>
                  <a:gd name="connsiteX55" fmla="*/ 123825 w 590697"/>
                  <a:gd name="connsiteY55" fmla="*/ 476250 h 590550"/>
                  <a:gd name="connsiteX56" fmla="*/ 85725 w 590697"/>
                  <a:gd name="connsiteY56" fmla="*/ 514350 h 590550"/>
                  <a:gd name="connsiteX57" fmla="*/ 85725 w 590697"/>
                  <a:gd name="connsiteY57" fmla="*/ 581025 h 590550"/>
                  <a:gd name="connsiteX58" fmla="*/ 95250 w 590697"/>
                  <a:gd name="connsiteY58" fmla="*/ 590550 h 590550"/>
                  <a:gd name="connsiteX59" fmla="*/ 352425 w 590697"/>
                  <a:gd name="connsiteY59" fmla="*/ 590550 h 590550"/>
                  <a:gd name="connsiteX60" fmla="*/ 361950 w 590697"/>
                  <a:gd name="connsiteY60" fmla="*/ 581025 h 590550"/>
                  <a:gd name="connsiteX61" fmla="*/ 361950 w 590697"/>
                  <a:gd name="connsiteY61" fmla="*/ 542925 h 590550"/>
                  <a:gd name="connsiteX62" fmla="*/ 390525 w 590697"/>
                  <a:gd name="connsiteY62" fmla="*/ 504825 h 590550"/>
                  <a:gd name="connsiteX63" fmla="*/ 447675 w 590697"/>
                  <a:gd name="connsiteY63" fmla="*/ 504825 h 590550"/>
                  <a:gd name="connsiteX64" fmla="*/ 501015 w 590697"/>
                  <a:gd name="connsiteY64" fmla="*/ 482918 h 590550"/>
                  <a:gd name="connsiteX65" fmla="*/ 523875 w 590697"/>
                  <a:gd name="connsiteY65" fmla="*/ 400050 h 590550"/>
                  <a:gd name="connsiteX66" fmla="*/ 523875 w 590697"/>
                  <a:gd name="connsiteY66" fmla="*/ 352425 h 590550"/>
                  <a:gd name="connsiteX67" fmla="*/ 581025 w 590697"/>
                  <a:gd name="connsiteY67" fmla="*/ 352425 h 590550"/>
                  <a:gd name="connsiteX68" fmla="*/ 589598 w 590697"/>
                  <a:gd name="connsiteY68" fmla="*/ 347663 h 590550"/>
                  <a:gd name="connsiteX69" fmla="*/ 589598 w 590697"/>
                  <a:gd name="connsiteY69" fmla="*/ 338138 h 590550"/>
                  <a:gd name="connsiteX70" fmla="*/ 130493 w 590697"/>
                  <a:gd name="connsiteY70" fmla="*/ 132398 h 590550"/>
                  <a:gd name="connsiteX71" fmla="*/ 97155 w 590697"/>
                  <a:gd name="connsiteY71" fmla="*/ 199073 h 590550"/>
                  <a:gd name="connsiteX72" fmla="*/ 55245 w 590697"/>
                  <a:gd name="connsiteY72" fmla="*/ 184785 h 590550"/>
                  <a:gd name="connsiteX73" fmla="*/ 130493 w 590697"/>
                  <a:gd name="connsiteY73" fmla="*/ 132398 h 590550"/>
                  <a:gd name="connsiteX74" fmla="*/ 341948 w 590697"/>
                  <a:gd name="connsiteY74" fmla="*/ 276225 h 590550"/>
                  <a:gd name="connsiteX75" fmla="*/ 275273 w 590697"/>
                  <a:gd name="connsiteY75" fmla="*/ 276225 h 590550"/>
                  <a:gd name="connsiteX76" fmla="*/ 268605 w 590697"/>
                  <a:gd name="connsiteY76" fmla="*/ 217170 h 590550"/>
                  <a:gd name="connsiteX77" fmla="*/ 318135 w 590697"/>
                  <a:gd name="connsiteY77" fmla="*/ 200025 h 590550"/>
                  <a:gd name="connsiteX78" fmla="*/ 341948 w 590697"/>
                  <a:gd name="connsiteY78" fmla="*/ 276225 h 590550"/>
                  <a:gd name="connsiteX79" fmla="*/ 320040 w 590697"/>
                  <a:gd name="connsiteY79" fmla="*/ 368618 h 590550"/>
                  <a:gd name="connsiteX80" fmla="*/ 270510 w 590697"/>
                  <a:gd name="connsiteY80" fmla="*/ 351473 h 590550"/>
                  <a:gd name="connsiteX81" fmla="*/ 276225 w 590697"/>
                  <a:gd name="connsiteY81" fmla="*/ 295275 h 590550"/>
                  <a:gd name="connsiteX82" fmla="*/ 342900 w 590697"/>
                  <a:gd name="connsiteY82" fmla="*/ 295275 h 590550"/>
                  <a:gd name="connsiteX83" fmla="*/ 320040 w 590697"/>
                  <a:gd name="connsiteY83" fmla="*/ 368618 h 590550"/>
                  <a:gd name="connsiteX84" fmla="*/ 20003 w 590697"/>
                  <a:gd name="connsiteY84" fmla="*/ 295275 h 590550"/>
                  <a:gd name="connsiteX85" fmla="*/ 86678 w 590697"/>
                  <a:gd name="connsiteY85" fmla="*/ 295275 h 590550"/>
                  <a:gd name="connsiteX86" fmla="*/ 92393 w 590697"/>
                  <a:gd name="connsiteY86" fmla="*/ 351473 h 590550"/>
                  <a:gd name="connsiteX87" fmla="*/ 42863 w 590697"/>
                  <a:gd name="connsiteY87" fmla="*/ 368618 h 590550"/>
                  <a:gd name="connsiteX88" fmla="*/ 20003 w 590697"/>
                  <a:gd name="connsiteY88" fmla="*/ 295275 h 590550"/>
                  <a:gd name="connsiteX89" fmla="*/ 43815 w 590697"/>
                  <a:gd name="connsiteY89" fmla="*/ 200978 h 590550"/>
                  <a:gd name="connsiteX90" fmla="*/ 93345 w 590697"/>
                  <a:gd name="connsiteY90" fmla="*/ 218123 h 590550"/>
                  <a:gd name="connsiteX91" fmla="*/ 86678 w 590697"/>
                  <a:gd name="connsiteY91" fmla="*/ 277178 h 590550"/>
                  <a:gd name="connsiteX92" fmla="*/ 20003 w 590697"/>
                  <a:gd name="connsiteY92" fmla="*/ 277178 h 590550"/>
                  <a:gd name="connsiteX93" fmla="*/ 43815 w 590697"/>
                  <a:gd name="connsiteY93" fmla="*/ 200978 h 590550"/>
                  <a:gd name="connsiteX94" fmla="*/ 171450 w 590697"/>
                  <a:gd name="connsiteY94" fmla="*/ 227648 h 590550"/>
                  <a:gd name="connsiteX95" fmla="*/ 171450 w 590697"/>
                  <a:gd name="connsiteY95" fmla="*/ 276225 h 590550"/>
                  <a:gd name="connsiteX96" fmla="*/ 104775 w 590697"/>
                  <a:gd name="connsiteY96" fmla="*/ 276225 h 590550"/>
                  <a:gd name="connsiteX97" fmla="*/ 111443 w 590697"/>
                  <a:gd name="connsiteY97" fmla="*/ 221933 h 590550"/>
                  <a:gd name="connsiteX98" fmla="*/ 171450 w 590697"/>
                  <a:gd name="connsiteY98" fmla="*/ 227648 h 590550"/>
                  <a:gd name="connsiteX99" fmla="*/ 116205 w 590697"/>
                  <a:gd name="connsiteY99" fmla="*/ 202883 h 590550"/>
                  <a:gd name="connsiteX100" fmla="*/ 171450 w 590697"/>
                  <a:gd name="connsiteY100" fmla="*/ 124778 h 590550"/>
                  <a:gd name="connsiteX101" fmla="*/ 171450 w 590697"/>
                  <a:gd name="connsiteY101" fmla="*/ 207645 h 590550"/>
                  <a:gd name="connsiteX102" fmla="*/ 116205 w 590697"/>
                  <a:gd name="connsiteY102" fmla="*/ 202883 h 590550"/>
                  <a:gd name="connsiteX103" fmla="*/ 104775 w 590697"/>
                  <a:gd name="connsiteY103" fmla="*/ 295275 h 590550"/>
                  <a:gd name="connsiteX104" fmla="*/ 171450 w 590697"/>
                  <a:gd name="connsiteY104" fmla="*/ 295275 h 590550"/>
                  <a:gd name="connsiteX105" fmla="*/ 171450 w 590697"/>
                  <a:gd name="connsiteY105" fmla="*/ 340995 h 590550"/>
                  <a:gd name="connsiteX106" fmla="*/ 110490 w 590697"/>
                  <a:gd name="connsiteY106" fmla="*/ 347663 h 590550"/>
                  <a:gd name="connsiteX107" fmla="*/ 104775 w 590697"/>
                  <a:gd name="connsiteY107" fmla="*/ 295275 h 590550"/>
                  <a:gd name="connsiteX108" fmla="*/ 171450 w 590697"/>
                  <a:gd name="connsiteY108" fmla="*/ 360045 h 590550"/>
                  <a:gd name="connsiteX109" fmla="*/ 171450 w 590697"/>
                  <a:gd name="connsiteY109" fmla="*/ 446723 h 590550"/>
                  <a:gd name="connsiteX110" fmla="*/ 115253 w 590697"/>
                  <a:gd name="connsiteY110" fmla="*/ 365760 h 590550"/>
                  <a:gd name="connsiteX111" fmla="*/ 171450 w 590697"/>
                  <a:gd name="connsiteY111" fmla="*/ 360045 h 590550"/>
                  <a:gd name="connsiteX112" fmla="*/ 190500 w 590697"/>
                  <a:gd name="connsiteY112" fmla="*/ 445770 h 590550"/>
                  <a:gd name="connsiteX113" fmla="*/ 190500 w 590697"/>
                  <a:gd name="connsiteY113" fmla="*/ 359093 h 590550"/>
                  <a:gd name="connsiteX114" fmla="*/ 246698 w 590697"/>
                  <a:gd name="connsiteY114" fmla="*/ 364808 h 590550"/>
                  <a:gd name="connsiteX115" fmla="*/ 190500 w 590697"/>
                  <a:gd name="connsiteY115" fmla="*/ 445770 h 590550"/>
                  <a:gd name="connsiteX116" fmla="*/ 190500 w 590697"/>
                  <a:gd name="connsiteY116" fmla="*/ 340995 h 590550"/>
                  <a:gd name="connsiteX117" fmla="*/ 190500 w 590697"/>
                  <a:gd name="connsiteY117" fmla="*/ 295275 h 590550"/>
                  <a:gd name="connsiteX118" fmla="*/ 257175 w 590697"/>
                  <a:gd name="connsiteY118" fmla="*/ 295275 h 590550"/>
                  <a:gd name="connsiteX119" fmla="*/ 251460 w 590697"/>
                  <a:gd name="connsiteY119" fmla="*/ 346710 h 590550"/>
                  <a:gd name="connsiteX120" fmla="*/ 190500 w 590697"/>
                  <a:gd name="connsiteY120" fmla="*/ 340995 h 590550"/>
                  <a:gd name="connsiteX121" fmla="*/ 257175 w 590697"/>
                  <a:gd name="connsiteY121" fmla="*/ 276225 h 590550"/>
                  <a:gd name="connsiteX122" fmla="*/ 190500 w 590697"/>
                  <a:gd name="connsiteY122" fmla="*/ 276225 h 590550"/>
                  <a:gd name="connsiteX123" fmla="*/ 190500 w 590697"/>
                  <a:gd name="connsiteY123" fmla="*/ 227648 h 590550"/>
                  <a:gd name="connsiteX124" fmla="*/ 250508 w 590697"/>
                  <a:gd name="connsiteY124" fmla="*/ 221933 h 590550"/>
                  <a:gd name="connsiteX125" fmla="*/ 257175 w 590697"/>
                  <a:gd name="connsiteY125" fmla="*/ 276225 h 590550"/>
                  <a:gd name="connsiteX126" fmla="*/ 190500 w 590697"/>
                  <a:gd name="connsiteY126" fmla="*/ 208598 h 590550"/>
                  <a:gd name="connsiteX127" fmla="*/ 190500 w 590697"/>
                  <a:gd name="connsiteY127" fmla="*/ 125730 h 590550"/>
                  <a:gd name="connsiteX128" fmla="*/ 245745 w 590697"/>
                  <a:gd name="connsiteY128" fmla="*/ 203835 h 590550"/>
                  <a:gd name="connsiteX129" fmla="*/ 190500 w 590697"/>
                  <a:gd name="connsiteY129" fmla="*/ 208598 h 590550"/>
                  <a:gd name="connsiteX130" fmla="*/ 53340 w 590697"/>
                  <a:gd name="connsiteY130" fmla="*/ 384810 h 590550"/>
                  <a:gd name="connsiteX131" fmla="*/ 97155 w 590697"/>
                  <a:gd name="connsiteY131" fmla="*/ 369570 h 590550"/>
                  <a:gd name="connsiteX132" fmla="*/ 131445 w 590697"/>
                  <a:gd name="connsiteY132" fmla="*/ 439103 h 590550"/>
                  <a:gd name="connsiteX133" fmla="*/ 53340 w 590697"/>
                  <a:gd name="connsiteY133" fmla="*/ 384810 h 590550"/>
                  <a:gd name="connsiteX134" fmla="*/ 231458 w 590697"/>
                  <a:gd name="connsiteY134" fmla="*/ 439103 h 590550"/>
                  <a:gd name="connsiteX135" fmla="*/ 265748 w 590697"/>
                  <a:gd name="connsiteY135" fmla="*/ 369570 h 590550"/>
                  <a:gd name="connsiteX136" fmla="*/ 309563 w 590697"/>
                  <a:gd name="connsiteY136" fmla="*/ 384810 h 590550"/>
                  <a:gd name="connsiteX137" fmla="*/ 231458 w 590697"/>
                  <a:gd name="connsiteY137" fmla="*/ 439103 h 590550"/>
                  <a:gd name="connsiteX138" fmla="*/ 307658 w 590697"/>
                  <a:gd name="connsiteY138" fmla="*/ 184785 h 590550"/>
                  <a:gd name="connsiteX139" fmla="*/ 264795 w 590697"/>
                  <a:gd name="connsiteY139" fmla="*/ 199073 h 590550"/>
                  <a:gd name="connsiteX140" fmla="*/ 231458 w 590697"/>
                  <a:gd name="connsiteY140" fmla="*/ 132398 h 590550"/>
                  <a:gd name="connsiteX141" fmla="*/ 307658 w 590697"/>
                  <a:gd name="connsiteY141" fmla="*/ 184785 h 590550"/>
                  <a:gd name="connsiteX142" fmla="*/ 495300 w 590697"/>
                  <a:gd name="connsiteY142" fmla="*/ 171450 h 590550"/>
                  <a:gd name="connsiteX143" fmla="*/ 488633 w 590697"/>
                  <a:gd name="connsiteY143" fmla="*/ 174308 h 590550"/>
                  <a:gd name="connsiteX144" fmla="*/ 457200 w 590697"/>
                  <a:gd name="connsiteY144" fmla="*/ 205740 h 590550"/>
                  <a:gd name="connsiteX145" fmla="*/ 457200 w 590697"/>
                  <a:gd name="connsiteY145" fmla="*/ 180975 h 590550"/>
                  <a:gd name="connsiteX146" fmla="*/ 447675 w 590697"/>
                  <a:gd name="connsiteY146" fmla="*/ 171450 h 590550"/>
                  <a:gd name="connsiteX147" fmla="*/ 371475 w 590697"/>
                  <a:gd name="connsiteY147" fmla="*/ 171450 h 590550"/>
                  <a:gd name="connsiteX148" fmla="*/ 361950 w 590697"/>
                  <a:gd name="connsiteY148" fmla="*/ 161925 h 590550"/>
                  <a:gd name="connsiteX149" fmla="*/ 361950 w 590697"/>
                  <a:gd name="connsiteY149" fmla="*/ 66675 h 590550"/>
                  <a:gd name="connsiteX150" fmla="*/ 371475 w 590697"/>
                  <a:gd name="connsiteY150" fmla="*/ 57150 h 590550"/>
                  <a:gd name="connsiteX151" fmla="*/ 542925 w 590697"/>
                  <a:gd name="connsiteY151" fmla="*/ 57150 h 590550"/>
                  <a:gd name="connsiteX152" fmla="*/ 552450 w 590697"/>
                  <a:gd name="connsiteY152" fmla="*/ 66675 h 590550"/>
                  <a:gd name="connsiteX153" fmla="*/ 552450 w 590697"/>
                  <a:gd name="connsiteY153" fmla="*/ 161925 h 590550"/>
                  <a:gd name="connsiteX154" fmla="*/ 542925 w 590697"/>
                  <a:gd name="connsiteY154" fmla="*/ 171450 h 590550"/>
                  <a:gd name="connsiteX155" fmla="*/ 495300 w 590697"/>
                  <a:gd name="connsiteY155" fmla="*/ 17145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590697" h="590550">
                    <a:moveTo>
                      <a:pt x="589598" y="338138"/>
                    </a:moveTo>
                    <a:lnTo>
                      <a:pt x="523875" y="216218"/>
                    </a:lnTo>
                    <a:lnTo>
                      <a:pt x="523875" y="190500"/>
                    </a:lnTo>
                    <a:lnTo>
                      <a:pt x="542925" y="190500"/>
                    </a:lnTo>
                    <a:cubicBezTo>
                      <a:pt x="558165" y="190500"/>
                      <a:pt x="571500" y="178118"/>
                      <a:pt x="571500" y="161925"/>
                    </a:cubicBezTo>
                    <a:lnTo>
                      <a:pt x="571500" y="66675"/>
                    </a:lnTo>
                    <a:cubicBezTo>
                      <a:pt x="571500" y="55245"/>
                      <a:pt x="563880" y="38100"/>
                      <a:pt x="542925" y="38100"/>
                    </a:cubicBezTo>
                    <a:lnTo>
                      <a:pt x="494348" y="38100"/>
                    </a:lnTo>
                    <a:cubicBezTo>
                      <a:pt x="472440" y="14288"/>
                      <a:pt x="441960" y="0"/>
                      <a:pt x="409575" y="0"/>
                    </a:cubicBezTo>
                    <a:lnTo>
                      <a:pt x="199073" y="0"/>
                    </a:lnTo>
                    <a:cubicBezTo>
                      <a:pt x="137160" y="0"/>
                      <a:pt x="85725" y="51435"/>
                      <a:pt x="85725" y="113348"/>
                    </a:cubicBezTo>
                    <a:lnTo>
                      <a:pt x="85725" y="131445"/>
                    </a:lnTo>
                    <a:cubicBezTo>
                      <a:pt x="34290" y="163830"/>
                      <a:pt x="0" y="220980"/>
                      <a:pt x="0" y="285750"/>
                    </a:cubicBezTo>
                    <a:cubicBezTo>
                      <a:pt x="0" y="385763"/>
                      <a:pt x="80963" y="466725"/>
                      <a:pt x="180975" y="466725"/>
                    </a:cubicBezTo>
                    <a:cubicBezTo>
                      <a:pt x="280988" y="466725"/>
                      <a:pt x="361950" y="385763"/>
                      <a:pt x="361950" y="285750"/>
                    </a:cubicBezTo>
                    <a:cubicBezTo>
                      <a:pt x="361950" y="185738"/>
                      <a:pt x="280988" y="104775"/>
                      <a:pt x="180975" y="104775"/>
                    </a:cubicBezTo>
                    <a:cubicBezTo>
                      <a:pt x="153353" y="104775"/>
                      <a:pt x="127635" y="111443"/>
                      <a:pt x="104775" y="121920"/>
                    </a:cubicBezTo>
                    <a:lnTo>
                      <a:pt x="104775" y="113348"/>
                    </a:lnTo>
                    <a:cubicBezTo>
                      <a:pt x="104775" y="61913"/>
                      <a:pt x="147638" y="19050"/>
                      <a:pt x="199073" y="19050"/>
                    </a:cubicBezTo>
                    <a:lnTo>
                      <a:pt x="409575" y="19050"/>
                    </a:lnTo>
                    <a:cubicBezTo>
                      <a:pt x="430530" y="19050"/>
                      <a:pt x="449580" y="25718"/>
                      <a:pt x="465773" y="38100"/>
                    </a:cubicBezTo>
                    <a:lnTo>
                      <a:pt x="371475" y="38100"/>
                    </a:lnTo>
                    <a:cubicBezTo>
                      <a:pt x="355283" y="38100"/>
                      <a:pt x="342900" y="50483"/>
                      <a:pt x="342900" y="66675"/>
                    </a:cubicBezTo>
                    <a:lnTo>
                      <a:pt x="342900" y="161925"/>
                    </a:lnTo>
                    <a:cubicBezTo>
                      <a:pt x="342900" y="178118"/>
                      <a:pt x="355283" y="190500"/>
                      <a:pt x="371475" y="190500"/>
                    </a:cubicBezTo>
                    <a:lnTo>
                      <a:pt x="438150" y="190500"/>
                    </a:lnTo>
                    <a:lnTo>
                      <a:pt x="438150" y="228600"/>
                    </a:lnTo>
                    <a:cubicBezTo>
                      <a:pt x="438150" y="232410"/>
                      <a:pt x="440055" y="236220"/>
                      <a:pt x="443865" y="237173"/>
                    </a:cubicBezTo>
                    <a:cubicBezTo>
                      <a:pt x="444818" y="238125"/>
                      <a:pt x="446723" y="238125"/>
                      <a:pt x="447675" y="238125"/>
                    </a:cubicBezTo>
                    <a:cubicBezTo>
                      <a:pt x="450533" y="238125"/>
                      <a:pt x="452438" y="237173"/>
                      <a:pt x="454343" y="235268"/>
                    </a:cubicBezTo>
                    <a:lnTo>
                      <a:pt x="499110" y="190500"/>
                    </a:lnTo>
                    <a:lnTo>
                      <a:pt x="504825" y="190500"/>
                    </a:lnTo>
                    <a:lnTo>
                      <a:pt x="504825" y="219075"/>
                    </a:lnTo>
                    <a:cubicBezTo>
                      <a:pt x="504825" y="220980"/>
                      <a:pt x="504825" y="221933"/>
                      <a:pt x="505778" y="223838"/>
                    </a:cubicBezTo>
                    <a:lnTo>
                      <a:pt x="564833" y="333375"/>
                    </a:lnTo>
                    <a:lnTo>
                      <a:pt x="514350" y="333375"/>
                    </a:lnTo>
                    <a:cubicBezTo>
                      <a:pt x="508635" y="333375"/>
                      <a:pt x="504825" y="337185"/>
                      <a:pt x="504825" y="342900"/>
                    </a:cubicBezTo>
                    <a:lnTo>
                      <a:pt x="504825" y="401003"/>
                    </a:lnTo>
                    <a:cubicBezTo>
                      <a:pt x="504825" y="401003"/>
                      <a:pt x="508635" y="445770"/>
                      <a:pt x="486728" y="470535"/>
                    </a:cubicBezTo>
                    <a:cubicBezTo>
                      <a:pt x="477203" y="481013"/>
                      <a:pt x="464820" y="485775"/>
                      <a:pt x="447675" y="485775"/>
                    </a:cubicBezTo>
                    <a:lnTo>
                      <a:pt x="390525" y="485775"/>
                    </a:lnTo>
                    <a:cubicBezTo>
                      <a:pt x="374333" y="485775"/>
                      <a:pt x="342900" y="498158"/>
                      <a:pt x="342900" y="542925"/>
                    </a:cubicBezTo>
                    <a:lnTo>
                      <a:pt x="342900" y="571500"/>
                    </a:lnTo>
                    <a:lnTo>
                      <a:pt x="104775" y="571500"/>
                    </a:lnTo>
                    <a:lnTo>
                      <a:pt x="104775" y="514350"/>
                    </a:lnTo>
                    <a:cubicBezTo>
                      <a:pt x="104775" y="511493"/>
                      <a:pt x="105728" y="495300"/>
                      <a:pt x="123825" y="495300"/>
                    </a:cubicBezTo>
                    <a:cubicBezTo>
                      <a:pt x="140970" y="495300"/>
                      <a:pt x="142875" y="509588"/>
                      <a:pt x="142875" y="514350"/>
                    </a:cubicBezTo>
                    <a:cubicBezTo>
                      <a:pt x="142875" y="529590"/>
                      <a:pt x="153353" y="552450"/>
                      <a:pt x="180975" y="552450"/>
                    </a:cubicBezTo>
                    <a:cubicBezTo>
                      <a:pt x="208598" y="552450"/>
                      <a:pt x="219075" y="529590"/>
                      <a:pt x="219075" y="514350"/>
                    </a:cubicBezTo>
                    <a:lnTo>
                      <a:pt x="219075" y="485775"/>
                    </a:lnTo>
                    <a:cubicBezTo>
                      <a:pt x="219075" y="480060"/>
                      <a:pt x="215265" y="476250"/>
                      <a:pt x="209550" y="476250"/>
                    </a:cubicBezTo>
                    <a:cubicBezTo>
                      <a:pt x="203835" y="476250"/>
                      <a:pt x="200025" y="480060"/>
                      <a:pt x="200025" y="485775"/>
                    </a:cubicBezTo>
                    <a:lnTo>
                      <a:pt x="200025" y="514350"/>
                    </a:lnTo>
                    <a:cubicBezTo>
                      <a:pt x="200025" y="517208"/>
                      <a:pt x="199073" y="533400"/>
                      <a:pt x="180975" y="533400"/>
                    </a:cubicBezTo>
                    <a:cubicBezTo>
                      <a:pt x="163830" y="533400"/>
                      <a:pt x="161925" y="519113"/>
                      <a:pt x="161925" y="514350"/>
                    </a:cubicBezTo>
                    <a:cubicBezTo>
                      <a:pt x="161925" y="499110"/>
                      <a:pt x="151448" y="476250"/>
                      <a:pt x="123825" y="476250"/>
                    </a:cubicBezTo>
                    <a:cubicBezTo>
                      <a:pt x="96203" y="476250"/>
                      <a:pt x="85725" y="499110"/>
                      <a:pt x="85725" y="514350"/>
                    </a:cubicBezTo>
                    <a:lnTo>
                      <a:pt x="85725" y="581025"/>
                    </a:lnTo>
                    <a:cubicBezTo>
                      <a:pt x="85725" y="586740"/>
                      <a:pt x="89535" y="590550"/>
                      <a:pt x="95250" y="590550"/>
                    </a:cubicBezTo>
                    <a:lnTo>
                      <a:pt x="352425" y="590550"/>
                    </a:lnTo>
                    <a:cubicBezTo>
                      <a:pt x="358140" y="590550"/>
                      <a:pt x="361950" y="586740"/>
                      <a:pt x="361950" y="581025"/>
                    </a:cubicBezTo>
                    <a:lnTo>
                      <a:pt x="361950" y="542925"/>
                    </a:lnTo>
                    <a:cubicBezTo>
                      <a:pt x="361950" y="506730"/>
                      <a:pt x="387668" y="504825"/>
                      <a:pt x="390525" y="504825"/>
                    </a:cubicBezTo>
                    <a:lnTo>
                      <a:pt x="447675" y="504825"/>
                    </a:lnTo>
                    <a:cubicBezTo>
                      <a:pt x="469583" y="504825"/>
                      <a:pt x="487680" y="497205"/>
                      <a:pt x="501015" y="482918"/>
                    </a:cubicBezTo>
                    <a:cubicBezTo>
                      <a:pt x="528638" y="452438"/>
                      <a:pt x="523875" y="401003"/>
                      <a:pt x="523875" y="400050"/>
                    </a:cubicBezTo>
                    <a:lnTo>
                      <a:pt x="523875" y="352425"/>
                    </a:lnTo>
                    <a:lnTo>
                      <a:pt x="581025" y="352425"/>
                    </a:lnTo>
                    <a:cubicBezTo>
                      <a:pt x="584835" y="352425"/>
                      <a:pt x="587693" y="350520"/>
                      <a:pt x="589598" y="347663"/>
                    </a:cubicBezTo>
                    <a:cubicBezTo>
                      <a:pt x="591503" y="344805"/>
                      <a:pt x="590550" y="340995"/>
                      <a:pt x="589598" y="338138"/>
                    </a:cubicBezTo>
                    <a:close/>
                    <a:moveTo>
                      <a:pt x="130493" y="132398"/>
                    </a:moveTo>
                    <a:cubicBezTo>
                      <a:pt x="116205" y="148590"/>
                      <a:pt x="104775" y="171450"/>
                      <a:pt x="97155" y="199073"/>
                    </a:cubicBezTo>
                    <a:cubicBezTo>
                      <a:pt x="81915" y="195263"/>
                      <a:pt x="67628" y="190500"/>
                      <a:pt x="55245" y="184785"/>
                    </a:cubicBezTo>
                    <a:cubicBezTo>
                      <a:pt x="74295" y="160973"/>
                      <a:pt x="100013" y="141923"/>
                      <a:pt x="130493" y="132398"/>
                    </a:cubicBezTo>
                    <a:close/>
                    <a:moveTo>
                      <a:pt x="341948" y="276225"/>
                    </a:moveTo>
                    <a:lnTo>
                      <a:pt x="275273" y="276225"/>
                    </a:lnTo>
                    <a:cubicBezTo>
                      <a:pt x="274320" y="255270"/>
                      <a:pt x="272415" y="235268"/>
                      <a:pt x="268605" y="217170"/>
                    </a:cubicBezTo>
                    <a:cubicBezTo>
                      <a:pt x="285750" y="212408"/>
                      <a:pt x="302895" y="207645"/>
                      <a:pt x="318135" y="200025"/>
                    </a:cubicBezTo>
                    <a:cubicBezTo>
                      <a:pt x="332423" y="222885"/>
                      <a:pt x="340995" y="248603"/>
                      <a:pt x="341948" y="276225"/>
                    </a:cubicBezTo>
                    <a:close/>
                    <a:moveTo>
                      <a:pt x="320040" y="368618"/>
                    </a:moveTo>
                    <a:cubicBezTo>
                      <a:pt x="304800" y="361950"/>
                      <a:pt x="287655" y="355283"/>
                      <a:pt x="270510" y="351473"/>
                    </a:cubicBezTo>
                    <a:cubicBezTo>
                      <a:pt x="274320" y="334328"/>
                      <a:pt x="276225" y="315278"/>
                      <a:pt x="276225" y="295275"/>
                    </a:cubicBezTo>
                    <a:lnTo>
                      <a:pt x="342900" y="295275"/>
                    </a:lnTo>
                    <a:cubicBezTo>
                      <a:pt x="340995" y="321945"/>
                      <a:pt x="332423" y="346710"/>
                      <a:pt x="320040" y="368618"/>
                    </a:cubicBezTo>
                    <a:close/>
                    <a:moveTo>
                      <a:pt x="20003" y="295275"/>
                    </a:moveTo>
                    <a:lnTo>
                      <a:pt x="86678" y="295275"/>
                    </a:lnTo>
                    <a:cubicBezTo>
                      <a:pt x="87630" y="315278"/>
                      <a:pt x="89535" y="333375"/>
                      <a:pt x="92393" y="351473"/>
                    </a:cubicBezTo>
                    <a:cubicBezTo>
                      <a:pt x="74295" y="356235"/>
                      <a:pt x="57150" y="361950"/>
                      <a:pt x="42863" y="368618"/>
                    </a:cubicBezTo>
                    <a:cubicBezTo>
                      <a:pt x="29528" y="346710"/>
                      <a:pt x="20955" y="321945"/>
                      <a:pt x="20003" y="295275"/>
                    </a:cubicBezTo>
                    <a:close/>
                    <a:moveTo>
                      <a:pt x="43815" y="200978"/>
                    </a:moveTo>
                    <a:cubicBezTo>
                      <a:pt x="59055" y="207645"/>
                      <a:pt x="75248" y="213360"/>
                      <a:pt x="93345" y="218123"/>
                    </a:cubicBezTo>
                    <a:cubicBezTo>
                      <a:pt x="89535" y="236220"/>
                      <a:pt x="87630" y="256223"/>
                      <a:pt x="86678" y="277178"/>
                    </a:cubicBezTo>
                    <a:lnTo>
                      <a:pt x="20003" y="277178"/>
                    </a:lnTo>
                    <a:cubicBezTo>
                      <a:pt x="20955" y="248603"/>
                      <a:pt x="29528" y="222885"/>
                      <a:pt x="43815" y="200978"/>
                    </a:cubicBezTo>
                    <a:close/>
                    <a:moveTo>
                      <a:pt x="171450" y="227648"/>
                    </a:moveTo>
                    <a:lnTo>
                      <a:pt x="171450" y="276225"/>
                    </a:lnTo>
                    <a:lnTo>
                      <a:pt x="104775" y="276225"/>
                    </a:lnTo>
                    <a:cubicBezTo>
                      <a:pt x="105728" y="257175"/>
                      <a:pt x="107633" y="238125"/>
                      <a:pt x="111443" y="221933"/>
                    </a:cubicBezTo>
                    <a:cubicBezTo>
                      <a:pt x="130493" y="224790"/>
                      <a:pt x="150495" y="226695"/>
                      <a:pt x="171450" y="227648"/>
                    </a:cubicBezTo>
                    <a:close/>
                    <a:moveTo>
                      <a:pt x="116205" y="202883"/>
                    </a:moveTo>
                    <a:cubicBezTo>
                      <a:pt x="128588" y="161925"/>
                      <a:pt x="148590" y="131445"/>
                      <a:pt x="171450" y="124778"/>
                    </a:cubicBezTo>
                    <a:lnTo>
                      <a:pt x="171450" y="207645"/>
                    </a:lnTo>
                    <a:cubicBezTo>
                      <a:pt x="152400" y="207645"/>
                      <a:pt x="133350" y="205740"/>
                      <a:pt x="116205" y="202883"/>
                    </a:cubicBezTo>
                    <a:close/>
                    <a:moveTo>
                      <a:pt x="104775" y="295275"/>
                    </a:moveTo>
                    <a:lnTo>
                      <a:pt x="171450" y="295275"/>
                    </a:lnTo>
                    <a:lnTo>
                      <a:pt x="171450" y="340995"/>
                    </a:lnTo>
                    <a:cubicBezTo>
                      <a:pt x="150495" y="341948"/>
                      <a:pt x="130493" y="343853"/>
                      <a:pt x="110490" y="347663"/>
                    </a:cubicBezTo>
                    <a:cubicBezTo>
                      <a:pt x="107633" y="330518"/>
                      <a:pt x="105728" y="313373"/>
                      <a:pt x="104775" y="295275"/>
                    </a:cubicBezTo>
                    <a:close/>
                    <a:moveTo>
                      <a:pt x="171450" y="360045"/>
                    </a:moveTo>
                    <a:lnTo>
                      <a:pt x="171450" y="446723"/>
                    </a:lnTo>
                    <a:cubicBezTo>
                      <a:pt x="147638" y="440055"/>
                      <a:pt x="126683" y="408623"/>
                      <a:pt x="115253" y="365760"/>
                    </a:cubicBezTo>
                    <a:cubicBezTo>
                      <a:pt x="133350" y="361950"/>
                      <a:pt x="152400" y="360045"/>
                      <a:pt x="171450" y="360045"/>
                    </a:cubicBezTo>
                    <a:close/>
                    <a:moveTo>
                      <a:pt x="190500" y="445770"/>
                    </a:moveTo>
                    <a:lnTo>
                      <a:pt x="190500" y="359093"/>
                    </a:lnTo>
                    <a:cubicBezTo>
                      <a:pt x="209550" y="360045"/>
                      <a:pt x="228600" y="361950"/>
                      <a:pt x="246698" y="364808"/>
                    </a:cubicBezTo>
                    <a:cubicBezTo>
                      <a:pt x="235268" y="408623"/>
                      <a:pt x="214313" y="439103"/>
                      <a:pt x="190500" y="445770"/>
                    </a:cubicBezTo>
                    <a:close/>
                    <a:moveTo>
                      <a:pt x="190500" y="340995"/>
                    </a:moveTo>
                    <a:lnTo>
                      <a:pt x="190500" y="295275"/>
                    </a:lnTo>
                    <a:lnTo>
                      <a:pt x="257175" y="295275"/>
                    </a:lnTo>
                    <a:cubicBezTo>
                      <a:pt x="256223" y="313373"/>
                      <a:pt x="254318" y="330518"/>
                      <a:pt x="251460" y="346710"/>
                    </a:cubicBezTo>
                    <a:cubicBezTo>
                      <a:pt x="231458" y="342900"/>
                      <a:pt x="211455" y="340995"/>
                      <a:pt x="190500" y="340995"/>
                    </a:cubicBezTo>
                    <a:close/>
                    <a:moveTo>
                      <a:pt x="257175" y="276225"/>
                    </a:moveTo>
                    <a:lnTo>
                      <a:pt x="190500" y="276225"/>
                    </a:lnTo>
                    <a:lnTo>
                      <a:pt x="190500" y="227648"/>
                    </a:lnTo>
                    <a:cubicBezTo>
                      <a:pt x="211455" y="226695"/>
                      <a:pt x="231458" y="224790"/>
                      <a:pt x="250508" y="221933"/>
                    </a:cubicBezTo>
                    <a:cubicBezTo>
                      <a:pt x="254318" y="238125"/>
                      <a:pt x="256223" y="257175"/>
                      <a:pt x="257175" y="276225"/>
                    </a:cubicBezTo>
                    <a:close/>
                    <a:moveTo>
                      <a:pt x="190500" y="208598"/>
                    </a:moveTo>
                    <a:lnTo>
                      <a:pt x="190500" y="125730"/>
                    </a:lnTo>
                    <a:cubicBezTo>
                      <a:pt x="213360" y="132398"/>
                      <a:pt x="234315" y="161925"/>
                      <a:pt x="245745" y="203835"/>
                    </a:cubicBezTo>
                    <a:cubicBezTo>
                      <a:pt x="228600" y="206693"/>
                      <a:pt x="209550" y="207645"/>
                      <a:pt x="190500" y="208598"/>
                    </a:cubicBezTo>
                    <a:close/>
                    <a:moveTo>
                      <a:pt x="53340" y="384810"/>
                    </a:moveTo>
                    <a:cubicBezTo>
                      <a:pt x="66675" y="379095"/>
                      <a:pt x="80963" y="374333"/>
                      <a:pt x="97155" y="369570"/>
                    </a:cubicBezTo>
                    <a:cubicBezTo>
                      <a:pt x="104775" y="398145"/>
                      <a:pt x="116205" y="421958"/>
                      <a:pt x="131445" y="439103"/>
                    </a:cubicBezTo>
                    <a:cubicBezTo>
                      <a:pt x="99060" y="429578"/>
                      <a:pt x="72390" y="409575"/>
                      <a:pt x="53340" y="384810"/>
                    </a:cubicBezTo>
                    <a:close/>
                    <a:moveTo>
                      <a:pt x="231458" y="439103"/>
                    </a:moveTo>
                    <a:cubicBezTo>
                      <a:pt x="245745" y="421958"/>
                      <a:pt x="257175" y="398145"/>
                      <a:pt x="265748" y="369570"/>
                    </a:cubicBezTo>
                    <a:cubicBezTo>
                      <a:pt x="280988" y="373380"/>
                      <a:pt x="296228" y="378143"/>
                      <a:pt x="309563" y="384810"/>
                    </a:cubicBezTo>
                    <a:cubicBezTo>
                      <a:pt x="289560" y="409575"/>
                      <a:pt x="262890" y="429578"/>
                      <a:pt x="231458" y="439103"/>
                    </a:cubicBezTo>
                    <a:close/>
                    <a:moveTo>
                      <a:pt x="307658" y="184785"/>
                    </a:moveTo>
                    <a:cubicBezTo>
                      <a:pt x="294323" y="190500"/>
                      <a:pt x="280035" y="195263"/>
                      <a:pt x="264795" y="199073"/>
                    </a:cubicBezTo>
                    <a:cubicBezTo>
                      <a:pt x="257175" y="171450"/>
                      <a:pt x="245745" y="148590"/>
                      <a:pt x="231458" y="132398"/>
                    </a:cubicBezTo>
                    <a:cubicBezTo>
                      <a:pt x="261938" y="141923"/>
                      <a:pt x="287655" y="160973"/>
                      <a:pt x="307658" y="184785"/>
                    </a:cubicBezTo>
                    <a:close/>
                    <a:moveTo>
                      <a:pt x="495300" y="171450"/>
                    </a:moveTo>
                    <a:cubicBezTo>
                      <a:pt x="492443" y="171450"/>
                      <a:pt x="490538" y="172403"/>
                      <a:pt x="488633" y="174308"/>
                    </a:cubicBezTo>
                    <a:lnTo>
                      <a:pt x="457200" y="205740"/>
                    </a:lnTo>
                    <a:lnTo>
                      <a:pt x="457200" y="180975"/>
                    </a:lnTo>
                    <a:cubicBezTo>
                      <a:pt x="457200" y="175260"/>
                      <a:pt x="453390" y="171450"/>
                      <a:pt x="447675" y="171450"/>
                    </a:cubicBezTo>
                    <a:lnTo>
                      <a:pt x="371475" y="171450"/>
                    </a:lnTo>
                    <a:cubicBezTo>
                      <a:pt x="365760" y="171450"/>
                      <a:pt x="361950" y="167640"/>
                      <a:pt x="361950" y="161925"/>
                    </a:cubicBezTo>
                    <a:lnTo>
                      <a:pt x="361950" y="66675"/>
                    </a:lnTo>
                    <a:cubicBezTo>
                      <a:pt x="361950" y="60960"/>
                      <a:pt x="365760" y="57150"/>
                      <a:pt x="371475" y="57150"/>
                    </a:cubicBezTo>
                    <a:lnTo>
                      <a:pt x="542925" y="57150"/>
                    </a:lnTo>
                    <a:cubicBezTo>
                      <a:pt x="550545" y="57150"/>
                      <a:pt x="552450" y="62865"/>
                      <a:pt x="552450" y="66675"/>
                    </a:cubicBezTo>
                    <a:lnTo>
                      <a:pt x="552450" y="161925"/>
                    </a:lnTo>
                    <a:cubicBezTo>
                      <a:pt x="552450" y="166688"/>
                      <a:pt x="548640" y="171450"/>
                      <a:pt x="542925" y="171450"/>
                    </a:cubicBezTo>
                    <a:lnTo>
                      <a:pt x="495300" y="1714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BC91EC7D-B980-4D2C-BBFE-6D8334C5D010}"/>
                  </a:ext>
                </a:extLst>
              </p:cNvPr>
              <p:cNvSpPr/>
              <p:nvPr/>
            </p:nvSpPr>
            <p:spPr>
              <a:xfrm>
                <a:off x="4057650" y="2647950"/>
                <a:ext cx="57150" cy="19050"/>
              </a:xfrm>
              <a:custGeom>
                <a:avLst/>
                <a:gdLst>
                  <a:gd name="connsiteX0" fmla="*/ 47625 w 57150"/>
                  <a:gd name="connsiteY0" fmla="*/ 0 h 19050"/>
                  <a:gd name="connsiteX1" fmla="*/ 9525 w 57150"/>
                  <a:gd name="connsiteY1" fmla="*/ 0 h 19050"/>
                  <a:gd name="connsiteX2" fmla="*/ 0 w 57150"/>
                  <a:gd name="connsiteY2" fmla="*/ 9525 h 19050"/>
                  <a:gd name="connsiteX3" fmla="*/ 9525 w 57150"/>
                  <a:gd name="connsiteY3" fmla="*/ 19050 h 19050"/>
                  <a:gd name="connsiteX4" fmla="*/ 47625 w 57150"/>
                  <a:gd name="connsiteY4" fmla="*/ 19050 h 19050"/>
                  <a:gd name="connsiteX5" fmla="*/ 57150 w 57150"/>
                  <a:gd name="connsiteY5" fmla="*/ 9525 h 19050"/>
                  <a:gd name="connsiteX6" fmla="*/ 476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4762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1FA6EAD8-AE8C-456B-87B3-C83497DDA407}"/>
                  </a:ext>
                </a:extLst>
              </p:cNvPr>
              <p:cNvSpPr/>
              <p:nvPr/>
            </p:nvSpPr>
            <p:spPr>
              <a:xfrm>
                <a:off x="4057650" y="2609850"/>
                <a:ext cx="85725" cy="19050"/>
              </a:xfrm>
              <a:custGeom>
                <a:avLst/>
                <a:gdLst>
                  <a:gd name="connsiteX0" fmla="*/ 76200 w 85725"/>
                  <a:gd name="connsiteY0" fmla="*/ 0 h 19050"/>
                  <a:gd name="connsiteX1" fmla="*/ 9525 w 85725"/>
                  <a:gd name="connsiteY1" fmla="*/ 0 h 19050"/>
                  <a:gd name="connsiteX2" fmla="*/ 0 w 85725"/>
                  <a:gd name="connsiteY2" fmla="*/ 9525 h 19050"/>
                  <a:gd name="connsiteX3" fmla="*/ 9525 w 85725"/>
                  <a:gd name="connsiteY3" fmla="*/ 19050 h 19050"/>
                  <a:gd name="connsiteX4" fmla="*/ 76200 w 85725"/>
                  <a:gd name="connsiteY4" fmla="*/ 19050 h 19050"/>
                  <a:gd name="connsiteX5" fmla="*/ 85725 w 85725"/>
                  <a:gd name="connsiteY5" fmla="*/ 9525 h 19050"/>
                  <a:gd name="connsiteX6" fmla="*/ 76200 w 857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762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5A80D079-664F-4401-8BD1-469E8FCFC139}"/>
              </a:ext>
            </a:extLst>
          </p:cNvPr>
          <p:cNvGrpSpPr/>
          <p:nvPr/>
        </p:nvGrpSpPr>
        <p:grpSpPr>
          <a:xfrm>
            <a:off x="2967797" y="2244214"/>
            <a:ext cx="609600" cy="609600"/>
            <a:chOff x="2976506" y="2779682"/>
            <a:chExt cx="609600" cy="609600"/>
          </a:xfrm>
        </p:grpSpPr>
        <p:grpSp>
          <p:nvGrpSpPr>
            <p:cNvPr id="309" name="Graphic 52">
              <a:extLst>
                <a:ext uri="{FF2B5EF4-FFF2-40B4-BE49-F238E27FC236}">
                  <a16:creationId xmlns:a16="http://schemas.microsoft.com/office/drawing/2014/main" id="{B0E031F9-F653-4FA0-A069-7DA319693B18}"/>
                </a:ext>
              </a:extLst>
            </p:cNvPr>
            <p:cNvGrpSpPr/>
            <p:nvPr/>
          </p:nvGrpSpPr>
          <p:grpSpPr>
            <a:xfrm>
              <a:off x="2984752" y="2828070"/>
              <a:ext cx="593183" cy="552450"/>
              <a:chOff x="2532078" y="2562225"/>
              <a:chExt cx="593183" cy="55245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15A2D94D-AA6A-41DB-B191-8478B437D63C}"/>
                  </a:ext>
                </a:extLst>
              </p:cNvPr>
              <p:cNvSpPr/>
              <p:nvPr/>
            </p:nvSpPr>
            <p:spPr>
              <a:xfrm>
                <a:off x="2981032" y="3000375"/>
                <a:ext cx="144229" cy="95250"/>
              </a:xfrm>
              <a:custGeom>
                <a:avLst/>
                <a:gdLst>
                  <a:gd name="connsiteX0" fmla="*/ 57150 w 144229"/>
                  <a:gd name="connsiteY0" fmla="*/ 0 h 95250"/>
                  <a:gd name="connsiteX1" fmla="*/ 0 w 144229"/>
                  <a:gd name="connsiteY1" fmla="*/ 66675 h 95250"/>
                  <a:gd name="connsiteX2" fmla="*/ 0 w 144229"/>
                  <a:gd name="connsiteY2" fmla="*/ 95250 h 95250"/>
                  <a:gd name="connsiteX3" fmla="*/ 142875 w 144229"/>
                  <a:gd name="connsiteY3" fmla="*/ 95250 h 95250"/>
                  <a:gd name="connsiteX4" fmla="*/ 57150 w 144229"/>
                  <a:gd name="connsiteY4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29" h="95250">
                    <a:moveTo>
                      <a:pt x="57150" y="0"/>
                    </a:moveTo>
                    <a:lnTo>
                      <a:pt x="0" y="66675"/>
                    </a:lnTo>
                    <a:lnTo>
                      <a:pt x="0" y="95250"/>
                    </a:lnTo>
                    <a:lnTo>
                      <a:pt x="142875" y="95250"/>
                    </a:lnTo>
                    <a:cubicBezTo>
                      <a:pt x="142875" y="95250"/>
                      <a:pt x="161925" y="9525"/>
                      <a:pt x="5715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1B61A93-F1BF-4933-BF89-FAFEE7645645}"/>
                  </a:ext>
                </a:extLst>
              </p:cNvPr>
              <p:cNvSpPr/>
              <p:nvPr/>
            </p:nvSpPr>
            <p:spPr>
              <a:xfrm>
                <a:off x="2599270" y="2771775"/>
                <a:ext cx="305562" cy="123825"/>
              </a:xfrm>
              <a:custGeom>
                <a:avLst/>
                <a:gdLst>
                  <a:gd name="connsiteX0" fmla="*/ 143637 w 305562"/>
                  <a:gd name="connsiteY0" fmla="*/ 123825 h 123825"/>
                  <a:gd name="connsiteX1" fmla="*/ 154115 w 305562"/>
                  <a:gd name="connsiteY1" fmla="*/ 95250 h 123825"/>
                  <a:gd name="connsiteX2" fmla="*/ 257937 w 305562"/>
                  <a:gd name="connsiteY2" fmla="*/ 47625 h 123825"/>
                  <a:gd name="connsiteX3" fmla="*/ 305562 w 305562"/>
                  <a:gd name="connsiteY3" fmla="*/ 85725 h 123825"/>
                  <a:gd name="connsiteX4" fmla="*/ 267462 w 305562"/>
                  <a:gd name="connsiteY4" fmla="*/ 9525 h 123825"/>
                  <a:gd name="connsiteX5" fmla="*/ 229362 w 305562"/>
                  <a:gd name="connsiteY5" fmla="*/ 0 h 123825"/>
                  <a:gd name="connsiteX6" fmla="*/ 153162 w 305562"/>
                  <a:gd name="connsiteY6" fmla="*/ 87630 h 123825"/>
                  <a:gd name="connsiteX7" fmla="*/ 134112 w 305562"/>
                  <a:gd name="connsiteY7" fmla="*/ 57150 h 123825"/>
                  <a:gd name="connsiteX8" fmla="*/ 76962 w 305562"/>
                  <a:gd name="connsiteY8" fmla="*/ 28575 h 123825"/>
                  <a:gd name="connsiteX9" fmla="*/ 19812 w 305562"/>
                  <a:gd name="connsiteY9" fmla="*/ 57150 h 123825"/>
                  <a:gd name="connsiteX10" fmla="*/ 10287 w 305562"/>
                  <a:gd name="connsiteY10" fmla="*/ 123825 h 123825"/>
                  <a:gd name="connsiteX11" fmla="*/ 76962 w 305562"/>
                  <a:gd name="connsiteY11" fmla="*/ 76200 h 123825"/>
                  <a:gd name="connsiteX12" fmla="*/ 76962 w 305562"/>
                  <a:gd name="connsiteY12" fmla="*/ 76200 h 123825"/>
                  <a:gd name="connsiteX13" fmla="*/ 143637 w 305562"/>
                  <a:gd name="connsiteY13" fmla="*/ 12382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5562" h="123825">
                    <a:moveTo>
                      <a:pt x="143637" y="123825"/>
                    </a:moveTo>
                    <a:cubicBezTo>
                      <a:pt x="143637" y="123825"/>
                      <a:pt x="155067" y="112395"/>
                      <a:pt x="154115" y="95250"/>
                    </a:cubicBezTo>
                    <a:cubicBezTo>
                      <a:pt x="238887" y="95250"/>
                      <a:pt x="257937" y="47625"/>
                      <a:pt x="257937" y="47625"/>
                    </a:cubicBezTo>
                    <a:cubicBezTo>
                      <a:pt x="257937" y="47625"/>
                      <a:pt x="276987" y="85725"/>
                      <a:pt x="305562" y="85725"/>
                    </a:cubicBezTo>
                    <a:cubicBezTo>
                      <a:pt x="305562" y="85725"/>
                      <a:pt x="305562" y="19050"/>
                      <a:pt x="267462" y="9525"/>
                    </a:cubicBezTo>
                    <a:lnTo>
                      <a:pt x="229362" y="0"/>
                    </a:lnTo>
                    <a:cubicBezTo>
                      <a:pt x="157925" y="0"/>
                      <a:pt x="153162" y="65723"/>
                      <a:pt x="153162" y="87630"/>
                    </a:cubicBezTo>
                    <a:cubicBezTo>
                      <a:pt x="151257" y="78105"/>
                      <a:pt x="145542" y="68580"/>
                      <a:pt x="134112" y="57150"/>
                    </a:cubicBezTo>
                    <a:cubicBezTo>
                      <a:pt x="96012" y="19050"/>
                      <a:pt x="76962" y="28575"/>
                      <a:pt x="76962" y="28575"/>
                    </a:cubicBezTo>
                    <a:cubicBezTo>
                      <a:pt x="76962" y="28575"/>
                      <a:pt x="57912" y="19050"/>
                      <a:pt x="19812" y="57150"/>
                    </a:cubicBezTo>
                    <a:cubicBezTo>
                      <a:pt x="-18288" y="95250"/>
                      <a:pt x="10287" y="123825"/>
                      <a:pt x="10287" y="123825"/>
                    </a:cubicBezTo>
                    <a:cubicBezTo>
                      <a:pt x="67437" y="123825"/>
                      <a:pt x="76962" y="76200"/>
                      <a:pt x="76962" y="76200"/>
                    </a:cubicBezTo>
                    <a:lnTo>
                      <a:pt x="76962" y="76200"/>
                    </a:lnTo>
                    <a:cubicBezTo>
                      <a:pt x="76962" y="76200"/>
                      <a:pt x="86487" y="123825"/>
                      <a:pt x="143637" y="1238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7A1BEA6A-0D9E-4BCA-9ADF-27D6EFA30294}"/>
                  </a:ext>
                </a:extLst>
              </p:cNvPr>
              <p:cNvSpPr/>
              <p:nvPr/>
            </p:nvSpPr>
            <p:spPr>
              <a:xfrm>
                <a:off x="2904070" y="2799291"/>
                <a:ext cx="153923" cy="96308"/>
              </a:xfrm>
              <a:custGeom>
                <a:avLst/>
                <a:gdLst>
                  <a:gd name="connsiteX0" fmla="*/ 143637 w 153923"/>
                  <a:gd name="connsiteY0" fmla="*/ 96308 h 96308"/>
                  <a:gd name="connsiteX1" fmla="*/ 134112 w 153923"/>
                  <a:gd name="connsiteY1" fmla="*/ 29633 h 96308"/>
                  <a:gd name="connsiteX2" fmla="*/ 76962 w 153923"/>
                  <a:gd name="connsiteY2" fmla="*/ 1058 h 96308"/>
                  <a:gd name="connsiteX3" fmla="*/ 19812 w 153923"/>
                  <a:gd name="connsiteY3" fmla="*/ 29633 h 96308"/>
                  <a:gd name="connsiteX4" fmla="*/ 10287 w 153923"/>
                  <a:gd name="connsiteY4" fmla="*/ 96308 h 96308"/>
                  <a:gd name="connsiteX5" fmla="*/ 76962 w 153923"/>
                  <a:gd name="connsiteY5" fmla="*/ 48683 h 96308"/>
                  <a:gd name="connsiteX6" fmla="*/ 76962 w 153923"/>
                  <a:gd name="connsiteY6" fmla="*/ 48683 h 96308"/>
                  <a:gd name="connsiteX7" fmla="*/ 143637 w 153923"/>
                  <a:gd name="connsiteY7" fmla="*/ 96308 h 9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923" h="96308">
                    <a:moveTo>
                      <a:pt x="143637" y="96308"/>
                    </a:moveTo>
                    <a:cubicBezTo>
                      <a:pt x="143637" y="96308"/>
                      <a:pt x="172212" y="67733"/>
                      <a:pt x="134112" y="29633"/>
                    </a:cubicBezTo>
                    <a:cubicBezTo>
                      <a:pt x="96012" y="-8467"/>
                      <a:pt x="76962" y="1058"/>
                      <a:pt x="76962" y="1058"/>
                    </a:cubicBezTo>
                    <a:cubicBezTo>
                      <a:pt x="76962" y="1058"/>
                      <a:pt x="57912" y="-8467"/>
                      <a:pt x="19812" y="29633"/>
                    </a:cubicBezTo>
                    <a:cubicBezTo>
                      <a:pt x="-18288" y="67733"/>
                      <a:pt x="10287" y="96308"/>
                      <a:pt x="10287" y="96308"/>
                    </a:cubicBezTo>
                    <a:cubicBezTo>
                      <a:pt x="67437" y="96308"/>
                      <a:pt x="76962" y="48683"/>
                      <a:pt x="76962" y="48683"/>
                    </a:cubicBezTo>
                    <a:lnTo>
                      <a:pt x="76962" y="48683"/>
                    </a:lnTo>
                    <a:cubicBezTo>
                      <a:pt x="76962" y="48683"/>
                      <a:pt x="86487" y="96308"/>
                      <a:pt x="143637" y="963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610C3F21-4A38-4FB9-91AE-41B03D18D3BF}"/>
                  </a:ext>
                </a:extLst>
              </p:cNvPr>
              <p:cNvSpPr/>
              <p:nvPr/>
            </p:nvSpPr>
            <p:spPr>
              <a:xfrm>
                <a:off x="2532078" y="2914650"/>
                <a:ext cx="144153" cy="180975"/>
              </a:xfrm>
              <a:custGeom>
                <a:avLst/>
                <a:gdLst>
                  <a:gd name="connsiteX0" fmla="*/ 104149 w 144153"/>
                  <a:gd name="connsiteY0" fmla="*/ 81915 h 180975"/>
                  <a:gd name="connsiteX1" fmla="*/ 107006 w 144153"/>
                  <a:gd name="connsiteY1" fmla="*/ 81915 h 180975"/>
                  <a:gd name="connsiteX2" fmla="*/ 125104 w 144153"/>
                  <a:gd name="connsiteY2" fmla="*/ 66675 h 180975"/>
                  <a:gd name="connsiteX3" fmla="*/ 67954 w 144153"/>
                  <a:gd name="connsiteY3" fmla="*/ 0 h 180975"/>
                  <a:gd name="connsiteX4" fmla="*/ 67954 w 144153"/>
                  <a:gd name="connsiteY4" fmla="*/ 88582 h 180975"/>
                  <a:gd name="connsiteX5" fmla="*/ 1279 w 144153"/>
                  <a:gd name="connsiteY5" fmla="*/ 180975 h 180975"/>
                  <a:gd name="connsiteX6" fmla="*/ 144154 w 144153"/>
                  <a:gd name="connsiteY6" fmla="*/ 180975 h 180975"/>
                  <a:gd name="connsiteX7" fmla="*/ 144154 w 144153"/>
                  <a:gd name="connsiteY7" fmla="*/ 152400 h 180975"/>
                  <a:gd name="connsiteX8" fmla="*/ 87956 w 144153"/>
                  <a:gd name="connsiteY8" fmla="*/ 86677 h 180975"/>
                  <a:gd name="connsiteX9" fmla="*/ 104149 w 144153"/>
                  <a:gd name="connsiteY9" fmla="*/ 8191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153" h="180975">
                    <a:moveTo>
                      <a:pt x="104149" y="81915"/>
                    </a:moveTo>
                    <a:cubicBezTo>
                      <a:pt x="106054" y="81915"/>
                      <a:pt x="107006" y="82868"/>
                      <a:pt x="107006" y="81915"/>
                    </a:cubicBezTo>
                    <a:cubicBezTo>
                      <a:pt x="108911" y="78105"/>
                      <a:pt x="113674" y="72390"/>
                      <a:pt x="125104" y="66675"/>
                    </a:cubicBezTo>
                    <a:cubicBezTo>
                      <a:pt x="125104" y="66675"/>
                      <a:pt x="77479" y="19050"/>
                      <a:pt x="67954" y="0"/>
                    </a:cubicBezTo>
                    <a:lnTo>
                      <a:pt x="67954" y="88582"/>
                    </a:lnTo>
                    <a:cubicBezTo>
                      <a:pt x="-14914" y="105727"/>
                      <a:pt x="1279" y="180975"/>
                      <a:pt x="1279" y="180975"/>
                    </a:cubicBezTo>
                    <a:lnTo>
                      <a:pt x="144154" y="180975"/>
                    </a:lnTo>
                    <a:lnTo>
                      <a:pt x="144154" y="152400"/>
                    </a:lnTo>
                    <a:lnTo>
                      <a:pt x="87956" y="86677"/>
                    </a:lnTo>
                    <a:cubicBezTo>
                      <a:pt x="92719" y="84773"/>
                      <a:pt x="98434" y="82868"/>
                      <a:pt x="104149" y="819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B2878266-7A90-4D6D-A542-05E3F28DE8C1}"/>
                  </a:ext>
                </a:extLst>
              </p:cNvPr>
              <p:cNvSpPr/>
              <p:nvPr/>
            </p:nvSpPr>
            <p:spPr>
              <a:xfrm>
                <a:off x="2685757" y="2914650"/>
                <a:ext cx="285750" cy="200025"/>
              </a:xfrm>
              <a:custGeom>
                <a:avLst/>
                <a:gdLst>
                  <a:gd name="connsiteX0" fmla="*/ 228600 w 285750"/>
                  <a:gd name="connsiteY0" fmla="*/ 66675 h 200025"/>
                  <a:gd name="connsiteX1" fmla="*/ 200025 w 285750"/>
                  <a:gd name="connsiteY1" fmla="*/ 57150 h 200025"/>
                  <a:gd name="connsiteX2" fmla="*/ 142875 w 285750"/>
                  <a:gd name="connsiteY2" fmla="*/ 161925 h 200025"/>
                  <a:gd name="connsiteX3" fmla="*/ 85725 w 285750"/>
                  <a:gd name="connsiteY3" fmla="*/ 57150 h 200025"/>
                  <a:gd name="connsiteX4" fmla="*/ 66675 w 285750"/>
                  <a:gd name="connsiteY4" fmla="*/ 63818 h 200025"/>
                  <a:gd name="connsiteX5" fmla="*/ 66675 w 285750"/>
                  <a:gd name="connsiteY5" fmla="*/ 0 h 200025"/>
                  <a:gd name="connsiteX6" fmla="*/ 9525 w 285750"/>
                  <a:gd name="connsiteY6" fmla="*/ 66675 h 200025"/>
                  <a:gd name="connsiteX7" fmla="*/ 20955 w 285750"/>
                  <a:gd name="connsiteY7" fmla="*/ 90488 h 200025"/>
                  <a:gd name="connsiteX8" fmla="*/ 0 w 285750"/>
                  <a:gd name="connsiteY8" fmla="*/ 142875 h 200025"/>
                  <a:gd name="connsiteX9" fmla="*/ 0 w 285750"/>
                  <a:gd name="connsiteY9" fmla="*/ 200025 h 200025"/>
                  <a:gd name="connsiteX10" fmla="*/ 142875 w 285750"/>
                  <a:gd name="connsiteY10" fmla="*/ 200025 h 200025"/>
                  <a:gd name="connsiteX11" fmla="*/ 285750 w 285750"/>
                  <a:gd name="connsiteY11" fmla="*/ 200025 h 200025"/>
                  <a:gd name="connsiteX12" fmla="*/ 285750 w 285750"/>
                  <a:gd name="connsiteY12" fmla="*/ 142875 h 200025"/>
                  <a:gd name="connsiteX13" fmla="*/ 228600 w 285750"/>
                  <a:gd name="connsiteY13" fmla="*/ 66675 h 200025"/>
                  <a:gd name="connsiteX14" fmla="*/ 23813 w 285750"/>
                  <a:gd name="connsiteY14" fmla="*/ 86677 h 200025"/>
                  <a:gd name="connsiteX15" fmla="*/ 60007 w 285750"/>
                  <a:gd name="connsiteY15" fmla="*/ 65723 h 200025"/>
                  <a:gd name="connsiteX16" fmla="*/ 57150 w 285750"/>
                  <a:gd name="connsiteY16" fmla="*/ 66675 h 200025"/>
                  <a:gd name="connsiteX17" fmla="*/ 23813 w 285750"/>
                  <a:gd name="connsiteY17" fmla="*/ 86677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5750" h="200025">
                    <a:moveTo>
                      <a:pt x="228600" y="66675"/>
                    </a:moveTo>
                    <a:lnTo>
                      <a:pt x="200025" y="57150"/>
                    </a:lnTo>
                    <a:lnTo>
                      <a:pt x="142875" y="161925"/>
                    </a:lnTo>
                    <a:lnTo>
                      <a:pt x="85725" y="57150"/>
                    </a:lnTo>
                    <a:lnTo>
                      <a:pt x="66675" y="63818"/>
                    </a:lnTo>
                    <a:lnTo>
                      <a:pt x="66675" y="0"/>
                    </a:lnTo>
                    <a:cubicBezTo>
                      <a:pt x="57150" y="19050"/>
                      <a:pt x="9525" y="66675"/>
                      <a:pt x="9525" y="66675"/>
                    </a:cubicBezTo>
                    <a:cubicBezTo>
                      <a:pt x="22860" y="73343"/>
                      <a:pt x="21907" y="83820"/>
                      <a:pt x="20955" y="90488"/>
                    </a:cubicBezTo>
                    <a:cubicBezTo>
                      <a:pt x="0" y="114300"/>
                      <a:pt x="0" y="142875"/>
                      <a:pt x="0" y="142875"/>
                    </a:cubicBezTo>
                    <a:lnTo>
                      <a:pt x="0" y="200025"/>
                    </a:lnTo>
                    <a:lnTo>
                      <a:pt x="142875" y="200025"/>
                    </a:lnTo>
                    <a:lnTo>
                      <a:pt x="285750" y="200025"/>
                    </a:lnTo>
                    <a:lnTo>
                      <a:pt x="285750" y="142875"/>
                    </a:lnTo>
                    <a:cubicBezTo>
                      <a:pt x="285750" y="142875"/>
                      <a:pt x="285750" y="85725"/>
                      <a:pt x="228600" y="66675"/>
                    </a:cubicBezTo>
                    <a:close/>
                    <a:moveTo>
                      <a:pt x="23813" y="86677"/>
                    </a:moveTo>
                    <a:cubicBezTo>
                      <a:pt x="36195" y="67627"/>
                      <a:pt x="51435" y="65723"/>
                      <a:pt x="60007" y="65723"/>
                    </a:cubicBezTo>
                    <a:lnTo>
                      <a:pt x="57150" y="66675"/>
                    </a:lnTo>
                    <a:cubicBezTo>
                      <a:pt x="42863" y="71438"/>
                      <a:pt x="32385" y="78105"/>
                      <a:pt x="23813" y="8667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31C4082B-4BA8-408D-AE73-00C75F176360}"/>
                  </a:ext>
                </a:extLst>
              </p:cNvPr>
              <p:cNvSpPr/>
              <p:nvPr/>
            </p:nvSpPr>
            <p:spPr>
              <a:xfrm>
                <a:off x="2600032" y="2562225"/>
                <a:ext cx="161925" cy="180975"/>
              </a:xfrm>
              <a:custGeom>
                <a:avLst/>
                <a:gdLst>
                  <a:gd name="connsiteX0" fmla="*/ 19050 w 161925"/>
                  <a:gd name="connsiteY0" fmla="*/ 133350 h 180975"/>
                  <a:gd name="connsiteX1" fmla="*/ 95250 w 161925"/>
                  <a:gd name="connsiteY1" fmla="*/ 133350 h 180975"/>
                  <a:gd name="connsiteX2" fmla="*/ 95250 w 161925"/>
                  <a:gd name="connsiteY2" fmla="*/ 180975 h 180975"/>
                  <a:gd name="connsiteX3" fmla="*/ 142875 w 161925"/>
                  <a:gd name="connsiteY3" fmla="*/ 133350 h 180975"/>
                  <a:gd name="connsiteX4" fmla="*/ 161925 w 161925"/>
                  <a:gd name="connsiteY4" fmla="*/ 133350 h 180975"/>
                  <a:gd name="connsiteX5" fmla="*/ 161925 w 161925"/>
                  <a:gd name="connsiteY5" fmla="*/ 0 h 180975"/>
                  <a:gd name="connsiteX6" fmla="*/ 19050 w 161925"/>
                  <a:gd name="connsiteY6" fmla="*/ 0 h 180975"/>
                  <a:gd name="connsiteX7" fmla="*/ 0 w 161925"/>
                  <a:gd name="connsiteY7" fmla="*/ 19050 h 180975"/>
                  <a:gd name="connsiteX8" fmla="*/ 0 w 161925"/>
                  <a:gd name="connsiteY8" fmla="*/ 114300 h 180975"/>
                  <a:gd name="connsiteX9" fmla="*/ 19050 w 161925"/>
                  <a:gd name="connsiteY9" fmla="*/ 13335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925" h="180975">
                    <a:moveTo>
                      <a:pt x="19050" y="133350"/>
                    </a:moveTo>
                    <a:lnTo>
                      <a:pt x="95250" y="133350"/>
                    </a:lnTo>
                    <a:lnTo>
                      <a:pt x="95250" y="180975"/>
                    </a:lnTo>
                    <a:lnTo>
                      <a:pt x="142875" y="133350"/>
                    </a:lnTo>
                    <a:lnTo>
                      <a:pt x="161925" y="133350"/>
                    </a:lnTo>
                    <a:lnTo>
                      <a:pt x="161925" y="0"/>
                    </a:lnTo>
                    <a:lnTo>
                      <a:pt x="19050" y="0"/>
                    </a:lnTo>
                    <a:cubicBezTo>
                      <a:pt x="8572" y="0"/>
                      <a:pt x="0" y="8573"/>
                      <a:pt x="0" y="19050"/>
                    </a:cubicBezTo>
                    <a:lnTo>
                      <a:pt x="0" y="114300"/>
                    </a:lnTo>
                    <a:cubicBezTo>
                      <a:pt x="0" y="124778"/>
                      <a:pt x="8572" y="133350"/>
                      <a:pt x="19050" y="1333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0" name="Graphic 52">
              <a:extLst>
                <a:ext uri="{FF2B5EF4-FFF2-40B4-BE49-F238E27FC236}">
                  <a16:creationId xmlns:a16="http://schemas.microsoft.com/office/drawing/2014/main" id="{BC6A4F6D-C7C9-44FB-AD17-D3F2A6A53AB7}"/>
                </a:ext>
              </a:extLst>
            </p:cNvPr>
            <p:cNvGrpSpPr/>
            <p:nvPr/>
          </p:nvGrpSpPr>
          <p:grpSpPr>
            <a:xfrm>
              <a:off x="2976506" y="2779682"/>
              <a:ext cx="609600" cy="609600"/>
              <a:chOff x="2523832" y="2514600"/>
              <a:chExt cx="609600" cy="60960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FCFB0F16-B7A8-4B02-8029-2411DF19AD8C}"/>
                  </a:ext>
                </a:extLst>
              </p:cNvPr>
              <p:cNvSpPr/>
              <p:nvPr/>
            </p:nvSpPr>
            <p:spPr>
              <a:xfrm>
                <a:off x="2819107" y="3009900"/>
                <a:ext cx="19050" cy="66675"/>
              </a:xfrm>
              <a:custGeom>
                <a:avLst/>
                <a:gdLst>
                  <a:gd name="connsiteX0" fmla="*/ 9525 w 19050"/>
                  <a:gd name="connsiteY0" fmla="*/ 0 h 66675"/>
                  <a:gd name="connsiteX1" fmla="*/ 0 w 19050"/>
                  <a:gd name="connsiteY1" fmla="*/ 9525 h 66675"/>
                  <a:gd name="connsiteX2" fmla="*/ 0 w 19050"/>
                  <a:gd name="connsiteY2" fmla="*/ 49530 h 66675"/>
                  <a:gd name="connsiteX3" fmla="*/ 9525 w 19050"/>
                  <a:gd name="connsiteY3" fmla="*/ 66675 h 66675"/>
                  <a:gd name="connsiteX4" fmla="*/ 19050 w 19050"/>
                  <a:gd name="connsiteY4" fmla="*/ 49530 h 66675"/>
                  <a:gd name="connsiteX5" fmla="*/ 19050 w 19050"/>
                  <a:gd name="connsiteY5" fmla="*/ 9525 h 66675"/>
                  <a:gd name="connsiteX6" fmla="*/ 9525 w 19050"/>
                  <a:gd name="connsiteY6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66675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49530"/>
                    </a:lnTo>
                    <a:lnTo>
                      <a:pt x="9525" y="66675"/>
                    </a:lnTo>
                    <a:lnTo>
                      <a:pt x="19050" y="49530"/>
                    </a:ln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C33AE07A-0853-4AAB-8266-D972226F3080}"/>
                  </a:ext>
                </a:extLst>
              </p:cNvPr>
              <p:cNvSpPr/>
              <p:nvPr/>
            </p:nvSpPr>
            <p:spPr>
              <a:xfrm>
                <a:off x="2819107" y="2971800"/>
                <a:ext cx="19050" cy="28575"/>
              </a:xfrm>
              <a:custGeom>
                <a:avLst/>
                <a:gdLst>
                  <a:gd name="connsiteX0" fmla="*/ 9525 w 19050"/>
                  <a:gd name="connsiteY0" fmla="*/ 0 h 28575"/>
                  <a:gd name="connsiteX1" fmla="*/ 0 w 19050"/>
                  <a:gd name="connsiteY1" fmla="*/ 9525 h 28575"/>
                  <a:gd name="connsiteX2" fmla="*/ 0 w 19050"/>
                  <a:gd name="connsiteY2" fmla="*/ 19050 h 28575"/>
                  <a:gd name="connsiteX3" fmla="*/ 9525 w 19050"/>
                  <a:gd name="connsiteY3" fmla="*/ 28575 h 28575"/>
                  <a:gd name="connsiteX4" fmla="*/ 19050 w 19050"/>
                  <a:gd name="connsiteY4" fmla="*/ 19050 h 28575"/>
                  <a:gd name="connsiteX5" fmla="*/ 19050 w 19050"/>
                  <a:gd name="connsiteY5" fmla="*/ 9525 h 28575"/>
                  <a:gd name="connsiteX6" fmla="*/ 9525 w 19050"/>
                  <a:gd name="connsiteY6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8575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19050"/>
                    </a:lnTo>
                    <a:cubicBezTo>
                      <a:pt x="0" y="24765"/>
                      <a:pt x="3810" y="28575"/>
                      <a:pt x="9525" y="28575"/>
                    </a:cubicBezTo>
                    <a:cubicBezTo>
                      <a:pt x="15240" y="28575"/>
                      <a:pt x="19050" y="24765"/>
                      <a:pt x="19050" y="19050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E67A5695-2788-4F44-A14B-BD89B644E733}"/>
                  </a:ext>
                </a:extLst>
              </p:cNvPr>
              <p:cNvSpPr/>
              <p:nvPr/>
            </p:nvSpPr>
            <p:spPr>
              <a:xfrm>
                <a:off x="2523832" y="2762250"/>
                <a:ext cx="609600" cy="361950"/>
              </a:xfrm>
              <a:custGeom>
                <a:avLst/>
                <a:gdLst>
                  <a:gd name="connsiteX0" fmla="*/ 514350 w 609600"/>
                  <a:gd name="connsiteY0" fmla="*/ 228600 h 361950"/>
                  <a:gd name="connsiteX1" fmla="*/ 489585 w 609600"/>
                  <a:gd name="connsiteY1" fmla="*/ 218123 h 361950"/>
                  <a:gd name="connsiteX2" fmla="*/ 542925 w 609600"/>
                  <a:gd name="connsiteY2" fmla="*/ 114300 h 361950"/>
                  <a:gd name="connsiteX3" fmla="*/ 457200 w 609600"/>
                  <a:gd name="connsiteY3" fmla="*/ 28575 h 361950"/>
                  <a:gd name="connsiteX4" fmla="*/ 387668 w 609600"/>
                  <a:gd name="connsiteY4" fmla="*/ 64770 h 361950"/>
                  <a:gd name="connsiteX5" fmla="*/ 304800 w 609600"/>
                  <a:gd name="connsiteY5" fmla="*/ 0 h 361950"/>
                  <a:gd name="connsiteX6" fmla="*/ 221933 w 609600"/>
                  <a:gd name="connsiteY6" fmla="*/ 63818 h 361950"/>
                  <a:gd name="connsiteX7" fmla="*/ 152400 w 609600"/>
                  <a:gd name="connsiteY7" fmla="*/ 28575 h 361950"/>
                  <a:gd name="connsiteX8" fmla="*/ 66675 w 609600"/>
                  <a:gd name="connsiteY8" fmla="*/ 114300 h 361950"/>
                  <a:gd name="connsiteX9" fmla="*/ 120015 w 609600"/>
                  <a:gd name="connsiteY9" fmla="*/ 218123 h 361950"/>
                  <a:gd name="connsiteX10" fmla="*/ 95250 w 609600"/>
                  <a:gd name="connsiteY10" fmla="*/ 228600 h 361950"/>
                  <a:gd name="connsiteX11" fmla="*/ 0 w 609600"/>
                  <a:gd name="connsiteY11" fmla="*/ 333375 h 361950"/>
                  <a:gd name="connsiteX12" fmla="*/ 9525 w 609600"/>
                  <a:gd name="connsiteY12" fmla="*/ 342900 h 361950"/>
                  <a:gd name="connsiteX13" fmla="*/ 152400 w 609600"/>
                  <a:gd name="connsiteY13" fmla="*/ 342900 h 361950"/>
                  <a:gd name="connsiteX14" fmla="*/ 152400 w 609600"/>
                  <a:gd name="connsiteY14" fmla="*/ 352425 h 361950"/>
                  <a:gd name="connsiteX15" fmla="*/ 161925 w 609600"/>
                  <a:gd name="connsiteY15" fmla="*/ 361950 h 361950"/>
                  <a:gd name="connsiteX16" fmla="*/ 447675 w 609600"/>
                  <a:gd name="connsiteY16" fmla="*/ 361950 h 361950"/>
                  <a:gd name="connsiteX17" fmla="*/ 457200 w 609600"/>
                  <a:gd name="connsiteY17" fmla="*/ 352425 h 361950"/>
                  <a:gd name="connsiteX18" fmla="*/ 457200 w 609600"/>
                  <a:gd name="connsiteY18" fmla="*/ 342900 h 361950"/>
                  <a:gd name="connsiteX19" fmla="*/ 600075 w 609600"/>
                  <a:gd name="connsiteY19" fmla="*/ 342900 h 361950"/>
                  <a:gd name="connsiteX20" fmla="*/ 609600 w 609600"/>
                  <a:gd name="connsiteY20" fmla="*/ 333375 h 361950"/>
                  <a:gd name="connsiteX21" fmla="*/ 514350 w 609600"/>
                  <a:gd name="connsiteY21" fmla="*/ 228600 h 361950"/>
                  <a:gd name="connsiteX22" fmla="*/ 457200 w 609600"/>
                  <a:gd name="connsiteY22" fmla="*/ 47625 h 361950"/>
                  <a:gd name="connsiteX23" fmla="*/ 523875 w 609600"/>
                  <a:gd name="connsiteY23" fmla="*/ 114300 h 361950"/>
                  <a:gd name="connsiteX24" fmla="*/ 457200 w 609600"/>
                  <a:gd name="connsiteY24" fmla="*/ 209550 h 361950"/>
                  <a:gd name="connsiteX25" fmla="*/ 390525 w 609600"/>
                  <a:gd name="connsiteY25" fmla="*/ 114300 h 361950"/>
                  <a:gd name="connsiteX26" fmla="*/ 457200 w 609600"/>
                  <a:gd name="connsiteY26" fmla="*/ 47625 h 361950"/>
                  <a:gd name="connsiteX27" fmla="*/ 438150 w 609600"/>
                  <a:gd name="connsiteY27" fmla="*/ 342900 h 361950"/>
                  <a:gd name="connsiteX28" fmla="*/ 171450 w 609600"/>
                  <a:gd name="connsiteY28" fmla="*/ 342900 h 361950"/>
                  <a:gd name="connsiteX29" fmla="*/ 171450 w 609600"/>
                  <a:gd name="connsiteY29" fmla="*/ 304800 h 361950"/>
                  <a:gd name="connsiteX30" fmla="*/ 247650 w 609600"/>
                  <a:gd name="connsiteY30" fmla="*/ 219075 h 361950"/>
                  <a:gd name="connsiteX31" fmla="*/ 289560 w 609600"/>
                  <a:gd name="connsiteY31" fmla="*/ 198120 h 361950"/>
                  <a:gd name="connsiteX32" fmla="*/ 304800 w 609600"/>
                  <a:gd name="connsiteY32" fmla="*/ 200025 h 361950"/>
                  <a:gd name="connsiteX33" fmla="*/ 320040 w 609600"/>
                  <a:gd name="connsiteY33" fmla="*/ 198120 h 361950"/>
                  <a:gd name="connsiteX34" fmla="*/ 361950 w 609600"/>
                  <a:gd name="connsiteY34" fmla="*/ 219075 h 361950"/>
                  <a:gd name="connsiteX35" fmla="*/ 438150 w 609600"/>
                  <a:gd name="connsiteY35" fmla="*/ 304800 h 361950"/>
                  <a:gd name="connsiteX36" fmla="*/ 438150 w 609600"/>
                  <a:gd name="connsiteY36" fmla="*/ 342900 h 361950"/>
                  <a:gd name="connsiteX37" fmla="*/ 187643 w 609600"/>
                  <a:gd name="connsiteY37" fmla="*/ 221933 h 361950"/>
                  <a:gd name="connsiteX38" fmla="*/ 184785 w 609600"/>
                  <a:gd name="connsiteY38" fmla="*/ 218123 h 361950"/>
                  <a:gd name="connsiteX39" fmla="*/ 234315 w 609600"/>
                  <a:gd name="connsiteY39" fmla="*/ 142875 h 361950"/>
                  <a:gd name="connsiteX40" fmla="*/ 272415 w 609600"/>
                  <a:gd name="connsiteY40" fmla="*/ 189548 h 361950"/>
                  <a:gd name="connsiteX41" fmla="*/ 247650 w 609600"/>
                  <a:gd name="connsiteY41" fmla="*/ 200025 h 361950"/>
                  <a:gd name="connsiteX42" fmla="*/ 187643 w 609600"/>
                  <a:gd name="connsiteY42" fmla="*/ 221933 h 361950"/>
                  <a:gd name="connsiteX43" fmla="*/ 421958 w 609600"/>
                  <a:gd name="connsiteY43" fmla="*/ 221933 h 361950"/>
                  <a:gd name="connsiteX44" fmla="*/ 361950 w 609600"/>
                  <a:gd name="connsiteY44" fmla="*/ 200025 h 361950"/>
                  <a:gd name="connsiteX45" fmla="*/ 337185 w 609600"/>
                  <a:gd name="connsiteY45" fmla="*/ 189548 h 361950"/>
                  <a:gd name="connsiteX46" fmla="*/ 375285 w 609600"/>
                  <a:gd name="connsiteY46" fmla="*/ 142875 h 361950"/>
                  <a:gd name="connsiteX47" fmla="*/ 424815 w 609600"/>
                  <a:gd name="connsiteY47" fmla="*/ 218123 h 361950"/>
                  <a:gd name="connsiteX48" fmla="*/ 421958 w 609600"/>
                  <a:gd name="connsiteY48" fmla="*/ 221933 h 361950"/>
                  <a:gd name="connsiteX49" fmla="*/ 304800 w 609600"/>
                  <a:gd name="connsiteY49" fmla="*/ 19050 h 361950"/>
                  <a:gd name="connsiteX50" fmla="*/ 371475 w 609600"/>
                  <a:gd name="connsiteY50" fmla="*/ 85725 h 361950"/>
                  <a:gd name="connsiteX51" fmla="*/ 304800 w 609600"/>
                  <a:gd name="connsiteY51" fmla="*/ 180975 h 361950"/>
                  <a:gd name="connsiteX52" fmla="*/ 238125 w 609600"/>
                  <a:gd name="connsiteY52" fmla="*/ 85725 h 361950"/>
                  <a:gd name="connsiteX53" fmla="*/ 304800 w 609600"/>
                  <a:gd name="connsiteY53" fmla="*/ 19050 h 361950"/>
                  <a:gd name="connsiteX54" fmla="*/ 85725 w 609600"/>
                  <a:gd name="connsiteY54" fmla="*/ 114300 h 361950"/>
                  <a:gd name="connsiteX55" fmla="*/ 152400 w 609600"/>
                  <a:gd name="connsiteY55" fmla="*/ 47625 h 361950"/>
                  <a:gd name="connsiteX56" fmla="*/ 219075 w 609600"/>
                  <a:gd name="connsiteY56" fmla="*/ 114300 h 361950"/>
                  <a:gd name="connsiteX57" fmla="*/ 152400 w 609600"/>
                  <a:gd name="connsiteY57" fmla="*/ 209550 h 361950"/>
                  <a:gd name="connsiteX58" fmla="*/ 85725 w 609600"/>
                  <a:gd name="connsiteY58" fmla="*/ 114300 h 361950"/>
                  <a:gd name="connsiteX59" fmla="*/ 19050 w 609600"/>
                  <a:gd name="connsiteY59" fmla="*/ 323850 h 361950"/>
                  <a:gd name="connsiteX60" fmla="*/ 95250 w 609600"/>
                  <a:gd name="connsiteY60" fmla="*/ 247650 h 361950"/>
                  <a:gd name="connsiteX61" fmla="*/ 137160 w 609600"/>
                  <a:gd name="connsiteY61" fmla="*/ 226695 h 361950"/>
                  <a:gd name="connsiteX62" fmla="*/ 152400 w 609600"/>
                  <a:gd name="connsiteY62" fmla="*/ 228600 h 361950"/>
                  <a:gd name="connsiteX63" fmla="*/ 167640 w 609600"/>
                  <a:gd name="connsiteY63" fmla="*/ 225743 h 361950"/>
                  <a:gd name="connsiteX64" fmla="*/ 174308 w 609600"/>
                  <a:gd name="connsiteY64" fmla="*/ 235268 h 361950"/>
                  <a:gd name="connsiteX65" fmla="*/ 152400 w 609600"/>
                  <a:gd name="connsiteY65" fmla="*/ 304800 h 361950"/>
                  <a:gd name="connsiteX66" fmla="*/ 152400 w 609600"/>
                  <a:gd name="connsiteY66" fmla="*/ 323850 h 361950"/>
                  <a:gd name="connsiteX67" fmla="*/ 19050 w 609600"/>
                  <a:gd name="connsiteY67" fmla="*/ 323850 h 361950"/>
                  <a:gd name="connsiteX68" fmla="*/ 457200 w 609600"/>
                  <a:gd name="connsiteY68" fmla="*/ 323850 h 361950"/>
                  <a:gd name="connsiteX69" fmla="*/ 457200 w 609600"/>
                  <a:gd name="connsiteY69" fmla="*/ 304800 h 361950"/>
                  <a:gd name="connsiteX70" fmla="*/ 435293 w 609600"/>
                  <a:gd name="connsiteY70" fmla="*/ 235268 h 361950"/>
                  <a:gd name="connsiteX71" fmla="*/ 435293 w 609600"/>
                  <a:gd name="connsiteY71" fmla="*/ 235268 h 361950"/>
                  <a:gd name="connsiteX72" fmla="*/ 441960 w 609600"/>
                  <a:gd name="connsiteY72" fmla="*/ 225743 h 361950"/>
                  <a:gd name="connsiteX73" fmla="*/ 457200 w 609600"/>
                  <a:gd name="connsiteY73" fmla="*/ 228600 h 361950"/>
                  <a:gd name="connsiteX74" fmla="*/ 472440 w 609600"/>
                  <a:gd name="connsiteY74" fmla="*/ 226695 h 361950"/>
                  <a:gd name="connsiteX75" fmla="*/ 514350 w 609600"/>
                  <a:gd name="connsiteY75" fmla="*/ 247650 h 361950"/>
                  <a:gd name="connsiteX76" fmla="*/ 590550 w 609600"/>
                  <a:gd name="connsiteY76" fmla="*/ 323850 h 361950"/>
                  <a:gd name="connsiteX77" fmla="*/ 457200 w 609600"/>
                  <a:gd name="connsiteY77" fmla="*/ 323850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09600" h="361950">
                    <a:moveTo>
                      <a:pt x="514350" y="228600"/>
                    </a:moveTo>
                    <a:cubicBezTo>
                      <a:pt x="501968" y="228600"/>
                      <a:pt x="494348" y="224790"/>
                      <a:pt x="489585" y="218123"/>
                    </a:cubicBezTo>
                    <a:cubicBezTo>
                      <a:pt x="521970" y="197168"/>
                      <a:pt x="542925" y="148590"/>
                      <a:pt x="542925" y="114300"/>
                    </a:cubicBezTo>
                    <a:cubicBezTo>
                      <a:pt x="542925" y="66675"/>
                      <a:pt x="504825" y="28575"/>
                      <a:pt x="457200" y="28575"/>
                    </a:cubicBezTo>
                    <a:cubicBezTo>
                      <a:pt x="428625" y="28575"/>
                      <a:pt x="402908" y="42863"/>
                      <a:pt x="387668" y="64770"/>
                    </a:cubicBezTo>
                    <a:cubicBezTo>
                      <a:pt x="378143" y="27622"/>
                      <a:pt x="344805" y="0"/>
                      <a:pt x="304800" y="0"/>
                    </a:cubicBezTo>
                    <a:cubicBezTo>
                      <a:pt x="264795" y="0"/>
                      <a:pt x="231458" y="27622"/>
                      <a:pt x="221933" y="63818"/>
                    </a:cubicBezTo>
                    <a:cubicBezTo>
                      <a:pt x="206693" y="42863"/>
                      <a:pt x="180975" y="28575"/>
                      <a:pt x="152400" y="28575"/>
                    </a:cubicBezTo>
                    <a:cubicBezTo>
                      <a:pt x="104775" y="28575"/>
                      <a:pt x="66675" y="66675"/>
                      <a:pt x="66675" y="114300"/>
                    </a:cubicBezTo>
                    <a:cubicBezTo>
                      <a:pt x="66675" y="148590"/>
                      <a:pt x="87630" y="197168"/>
                      <a:pt x="120015" y="218123"/>
                    </a:cubicBezTo>
                    <a:cubicBezTo>
                      <a:pt x="115253" y="224790"/>
                      <a:pt x="107633" y="228600"/>
                      <a:pt x="95250" y="228600"/>
                    </a:cubicBezTo>
                    <a:cubicBezTo>
                      <a:pt x="40005" y="228600"/>
                      <a:pt x="0" y="272415"/>
                      <a:pt x="0" y="333375"/>
                    </a:cubicBezTo>
                    <a:cubicBezTo>
                      <a:pt x="0" y="339090"/>
                      <a:pt x="3810" y="342900"/>
                      <a:pt x="9525" y="342900"/>
                    </a:cubicBezTo>
                    <a:lnTo>
                      <a:pt x="152400" y="342900"/>
                    </a:lnTo>
                    <a:lnTo>
                      <a:pt x="152400" y="352425"/>
                    </a:lnTo>
                    <a:cubicBezTo>
                      <a:pt x="152400" y="358140"/>
                      <a:pt x="156210" y="361950"/>
                      <a:pt x="161925" y="361950"/>
                    </a:cubicBezTo>
                    <a:lnTo>
                      <a:pt x="447675" y="361950"/>
                    </a:lnTo>
                    <a:cubicBezTo>
                      <a:pt x="453390" y="361950"/>
                      <a:pt x="457200" y="358140"/>
                      <a:pt x="457200" y="352425"/>
                    </a:cubicBezTo>
                    <a:lnTo>
                      <a:pt x="457200" y="342900"/>
                    </a:lnTo>
                    <a:lnTo>
                      <a:pt x="600075" y="342900"/>
                    </a:lnTo>
                    <a:cubicBezTo>
                      <a:pt x="605790" y="342900"/>
                      <a:pt x="609600" y="339090"/>
                      <a:pt x="609600" y="333375"/>
                    </a:cubicBezTo>
                    <a:cubicBezTo>
                      <a:pt x="609600" y="272415"/>
                      <a:pt x="569595" y="228600"/>
                      <a:pt x="514350" y="228600"/>
                    </a:cubicBezTo>
                    <a:close/>
                    <a:moveTo>
                      <a:pt x="457200" y="47625"/>
                    </a:moveTo>
                    <a:cubicBezTo>
                      <a:pt x="494348" y="47625"/>
                      <a:pt x="523875" y="77152"/>
                      <a:pt x="523875" y="114300"/>
                    </a:cubicBezTo>
                    <a:cubicBezTo>
                      <a:pt x="523875" y="151448"/>
                      <a:pt x="493395" y="209550"/>
                      <a:pt x="457200" y="209550"/>
                    </a:cubicBezTo>
                    <a:cubicBezTo>
                      <a:pt x="421005" y="209550"/>
                      <a:pt x="390525" y="151448"/>
                      <a:pt x="390525" y="114300"/>
                    </a:cubicBezTo>
                    <a:cubicBezTo>
                      <a:pt x="390525" y="77152"/>
                      <a:pt x="420053" y="47625"/>
                      <a:pt x="457200" y="47625"/>
                    </a:cubicBezTo>
                    <a:close/>
                    <a:moveTo>
                      <a:pt x="438150" y="342900"/>
                    </a:moveTo>
                    <a:lnTo>
                      <a:pt x="171450" y="342900"/>
                    </a:lnTo>
                    <a:lnTo>
                      <a:pt x="171450" y="304800"/>
                    </a:lnTo>
                    <a:cubicBezTo>
                      <a:pt x="171450" y="255270"/>
                      <a:pt x="203835" y="219075"/>
                      <a:pt x="247650" y="219075"/>
                    </a:cubicBezTo>
                    <a:cubicBezTo>
                      <a:pt x="272415" y="219075"/>
                      <a:pt x="283845" y="207645"/>
                      <a:pt x="289560" y="198120"/>
                    </a:cubicBezTo>
                    <a:cubicBezTo>
                      <a:pt x="294323" y="200025"/>
                      <a:pt x="299085" y="200025"/>
                      <a:pt x="304800" y="200025"/>
                    </a:cubicBezTo>
                    <a:cubicBezTo>
                      <a:pt x="310515" y="200025"/>
                      <a:pt x="315278" y="199073"/>
                      <a:pt x="320040" y="198120"/>
                    </a:cubicBezTo>
                    <a:cubicBezTo>
                      <a:pt x="325755" y="208598"/>
                      <a:pt x="338138" y="219075"/>
                      <a:pt x="361950" y="219075"/>
                    </a:cubicBezTo>
                    <a:cubicBezTo>
                      <a:pt x="405765" y="219075"/>
                      <a:pt x="438150" y="255270"/>
                      <a:pt x="438150" y="304800"/>
                    </a:cubicBezTo>
                    <a:lnTo>
                      <a:pt x="438150" y="342900"/>
                    </a:lnTo>
                    <a:close/>
                    <a:moveTo>
                      <a:pt x="187643" y="221933"/>
                    </a:moveTo>
                    <a:cubicBezTo>
                      <a:pt x="186690" y="220980"/>
                      <a:pt x="185738" y="220027"/>
                      <a:pt x="184785" y="218123"/>
                    </a:cubicBezTo>
                    <a:cubicBezTo>
                      <a:pt x="208598" y="202883"/>
                      <a:pt x="226695" y="171450"/>
                      <a:pt x="234315" y="142875"/>
                    </a:cubicBezTo>
                    <a:cubicBezTo>
                      <a:pt x="243840" y="161925"/>
                      <a:pt x="257175" y="179070"/>
                      <a:pt x="272415" y="189548"/>
                    </a:cubicBezTo>
                    <a:cubicBezTo>
                      <a:pt x="267653" y="196215"/>
                      <a:pt x="260033" y="200025"/>
                      <a:pt x="247650" y="200025"/>
                    </a:cubicBezTo>
                    <a:cubicBezTo>
                      <a:pt x="223838" y="200025"/>
                      <a:pt x="203835" y="207645"/>
                      <a:pt x="187643" y="221933"/>
                    </a:cubicBezTo>
                    <a:close/>
                    <a:moveTo>
                      <a:pt x="421958" y="221933"/>
                    </a:moveTo>
                    <a:cubicBezTo>
                      <a:pt x="405765" y="207645"/>
                      <a:pt x="385763" y="200025"/>
                      <a:pt x="361950" y="200025"/>
                    </a:cubicBezTo>
                    <a:cubicBezTo>
                      <a:pt x="349568" y="200025"/>
                      <a:pt x="341948" y="196215"/>
                      <a:pt x="337185" y="189548"/>
                    </a:cubicBezTo>
                    <a:cubicBezTo>
                      <a:pt x="353378" y="179070"/>
                      <a:pt x="365760" y="161925"/>
                      <a:pt x="375285" y="142875"/>
                    </a:cubicBezTo>
                    <a:cubicBezTo>
                      <a:pt x="382905" y="171450"/>
                      <a:pt x="401003" y="201930"/>
                      <a:pt x="424815" y="218123"/>
                    </a:cubicBezTo>
                    <a:cubicBezTo>
                      <a:pt x="423863" y="219075"/>
                      <a:pt x="422910" y="220980"/>
                      <a:pt x="421958" y="221933"/>
                    </a:cubicBezTo>
                    <a:close/>
                    <a:moveTo>
                      <a:pt x="304800" y="19050"/>
                    </a:moveTo>
                    <a:cubicBezTo>
                      <a:pt x="341948" y="19050"/>
                      <a:pt x="371475" y="48578"/>
                      <a:pt x="371475" y="85725"/>
                    </a:cubicBezTo>
                    <a:cubicBezTo>
                      <a:pt x="371475" y="122873"/>
                      <a:pt x="340995" y="180975"/>
                      <a:pt x="304800" y="180975"/>
                    </a:cubicBezTo>
                    <a:cubicBezTo>
                      <a:pt x="268605" y="180975"/>
                      <a:pt x="238125" y="122873"/>
                      <a:pt x="238125" y="85725"/>
                    </a:cubicBezTo>
                    <a:cubicBezTo>
                      <a:pt x="238125" y="48578"/>
                      <a:pt x="267653" y="19050"/>
                      <a:pt x="304800" y="19050"/>
                    </a:cubicBezTo>
                    <a:close/>
                    <a:moveTo>
                      <a:pt x="85725" y="114300"/>
                    </a:moveTo>
                    <a:cubicBezTo>
                      <a:pt x="85725" y="77152"/>
                      <a:pt x="115253" y="47625"/>
                      <a:pt x="152400" y="47625"/>
                    </a:cubicBezTo>
                    <a:cubicBezTo>
                      <a:pt x="189548" y="47625"/>
                      <a:pt x="219075" y="77152"/>
                      <a:pt x="219075" y="114300"/>
                    </a:cubicBezTo>
                    <a:cubicBezTo>
                      <a:pt x="219075" y="151448"/>
                      <a:pt x="188595" y="209550"/>
                      <a:pt x="152400" y="209550"/>
                    </a:cubicBezTo>
                    <a:cubicBezTo>
                      <a:pt x="116205" y="209550"/>
                      <a:pt x="85725" y="151448"/>
                      <a:pt x="85725" y="114300"/>
                    </a:cubicBezTo>
                    <a:close/>
                    <a:moveTo>
                      <a:pt x="19050" y="323850"/>
                    </a:moveTo>
                    <a:cubicBezTo>
                      <a:pt x="22860" y="279083"/>
                      <a:pt x="53340" y="247650"/>
                      <a:pt x="95250" y="247650"/>
                    </a:cubicBezTo>
                    <a:cubicBezTo>
                      <a:pt x="120015" y="247650"/>
                      <a:pt x="131445" y="236220"/>
                      <a:pt x="137160" y="226695"/>
                    </a:cubicBezTo>
                    <a:cubicBezTo>
                      <a:pt x="141923" y="228600"/>
                      <a:pt x="146685" y="228600"/>
                      <a:pt x="152400" y="228600"/>
                    </a:cubicBezTo>
                    <a:cubicBezTo>
                      <a:pt x="157163" y="228600"/>
                      <a:pt x="162878" y="227648"/>
                      <a:pt x="167640" y="225743"/>
                    </a:cubicBezTo>
                    <a:cubicBezTo>
                      <a:pt x="169545" y="229552"/>
                      <a:pt x="171450" y="232410"/>
                      <a:pt x="174308" y="235268"/>
                    </a:cubicBezTo>
                    <a:cubicBezTo>
                      <a:pt x="160973" y="253365"/>
                      <a:pt x="152400" y="277178"/>
                      <a:pt x="152400" y="304800"/>
                    </a:cubicBezTo>
                    <a:lnTo>
                      <a:pt x="152400" y="323850"/>
                    </a:lnTo>
                    <a:lnTo>
                      <a:pt x="19050" y="323850"/>
                    </a:lnTo>
                    <a:close/>
                    <a:moveTo>
                      <a:pt x="457200" y="323850"/>
                    </a:moveTo>
                    <a:lnTo>
                      <a:pt x="457200" y="304800"/>
                    </a:lnTo>
                    <a:cubicBezTo>
                      <a:pt x="457200" y="277178"/>
                      <a:pt x="448628" y="253365"/>
                      <a:pt x="435293" y="235268"/>
                    </a:cubicBezTo>
                    <a:lnTo>
                      <a:pt x="435293" y="235268"/>
                    </a:lnTo>
                    <a:cubicBezTo>
                      <a:pt x="438150" y="232410"/>
                      <a:pt x="440055" y="229552"/>
                      <a:pt x="441960" y="225743"/>
                    </a:cubicBezTo>
                    <a:cubicBezTo>
                      <a:pt x="446723" y="227648"/>
                      <a:pt x="451485" y="228600"/>
                      <a:pt x="457200" y="228600"/>
                    </a:cubicBezTo>
                    <a:cubicBezTo>
                      <a:pt x="461963" y="228600"/>
                      <a:pt x="467678" y="227648"/>
                      <a:pt x="472440" y="226695"/>
                    </a:cubicBezTo>
                    <a:cubicBezTo>
                      <a:pt x="478155" y="237173"/>
                      <a:pt x="490538" y="247650"/>
                      <a:pt x="514350" y="247650"/>
                    </a:cubicBezTo>
                    <a:cubicBezTo>
                      <a:pt x="555308" y="247650"/>
                      <a:pt x="586740" y="279083"/>
                      <a:pt x="590550" y="323850"/>
                    </a:cubicBezTo>
                    <a:lnTo>
                      <a:pt x="457200" y="3238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47B8227C-1079-48ED-B45C-FD909B7A2968}"/>
                  </a:ext>
                </a:extLst>
              </p:cNvPr>
              <p:cNvSpPr/>
              <p:nvPr/>
            </p:nvSpPr>
            <p:spPr>
              <a:xfrm>
                <a:off x="2590507" y="2514600"/>
                <a:ext cx="476250" cy="257175"/>
              </a:xfrm>
              <a:custGeom>
                <a:avLst/>
                <a:gdLst>
                  <a:gd name="connsiteX0" fmla="*/ 28575 w 476250"/>
                  <a:gd name="connsiteY0" fmla="*/ 190500 h 257175"/>
                  <a:gd name="connsiteX1" fmla="*/ 95250 w 476250"/>
                  <a:gd name="connsiteY1" fmla="*/ 190500 h 257175"/>
                  <a:gd name="connsiteX2" fmla="*/ 95250 w 476250"/>
                  <a:gd name="connsiteY2" fmla="*/ 228600 h 257175"/>
                  <a:gd name="connsiteX3" fmla="*/ 100965 w 476250"/>
                  <a:gd name="connsiteY3" fmla="*/ 237173 h 257175"/>
                  <a:gd name="connsiteX4" fmla="*/ 104775 w 476250"/>
                  <a:gd name="connsiteY4" fmla="*/ 238125 h 257175"/>
                  <a:gd name="connsiteX5" fmla="*/ 111443 w 476250"/>
                  <a:gd name="connsiteY5" fmla="*/ 235268 h 257175"/>
                  <a:gd name="connsiteX6" fmla="*/ 156210 w 476250"/>
                  <a:gd name="connsiteY6" fmla="*/ 190500 h 257175"/>
                  <a:gd name="connsiteX7" fmla="*/ 163830 w 476250"/>
                  <a:gd name="connsiteY7" fmla="*/ 190500 h 257175"/>
                  <a:gd name="connsiteX8" fmla="*/ 190500 w 476250"/>
                  <a:gd name="connsiteY8" fmla="*/ 209550 h 257175"/>
                  <a:gd name="connsiteX9" fmla="*/ 310515 w 476250"/>
                  <a:gd name="connsiteY9" fmla="*/ 209550 h 257175"/>
                  <a:gd name="connsiteX10" fmla="*/ 355283 w 476250"/>
                  <a:gd name="connsiteY10" fmla="*/ 254318 h 257175"/>
                  <a:gd name="connsiteX11" fmla="*/ 361950 w 476250"/>
                  <a:gd name="connsiteY11" fmla="*/ 257175 h 257175"/>
                  <a:gd name="connsiteX12" fmla="*/ 365760 w 476250"/>
                  <a:gd name="connsiteY12" fmla="*/ 256223 h 257175"/>
                  <a:gd name="connsiteX13" fmla="*/ 371475 w 476250"/>
                  <a:gd name="connsiteY13" fmla="*/ 247650 h 257175"/>
                  <a:gd name="connsiteX14" fmla="*/ 371475 w 476250"/>
                  <a:gd name="connsiteY14" fmla="*/ 209550 h 257175"/>
                  <a:gd name="connsiteX15" fmla="*/ 447675 w 476250"/>
                  <a:gd name="connsiteY15" fmla="*/ 209550 h 257175"/>
                  <a:gd name="connsiteX16" fmla="*/ 476250 w 476250"/>
                  <a:gd name="connsiteY16" fmla="*/ 180975 h 257175"/>
                  <a:gd name="connsiteX17" fmla="*/ 476250 w 476250"/>
                  <a:gd name="connsiteY17" fmla="*/ 28575 h 257175"/>
                  <a:gd name="connsiteX18" fmla="*/ 447675 w 476250"/>
                  <a:gd name="connsiteY18" fmla="*/ 0 h 257175"/>
                  <a:gd name="connsiteX19" fmla="*/ 190500 w 476250"/>
                  <a:gd name="connsiteY19" fmla="*/ 0 h 257175"/>
                  <a:gd name="connsiteX20" fmla="*/ 161925 w 476250"/>
                  <a:gd name="connsiteY20" fmla="*/ 28575 h 257175"/>
                  <a:gd name="connsiteX21" fmla="*/ 161925 w 476250"/>
                  <a:gd name="connsiteY21" fmla="*/ 38100 h 257175"/>
                  <a:gd name="connsiteX22" fmla="*/ 28575 w 476250"/>
                  <a:gd name="connsiteY22" fmla="*/ 38100 h 257175"/>
                  <a:gd name="connsiteX23" fmla="*/ 0 w 476250"/>
                  <a:gd name="connsiteY23" fmla="*/ 66675 h 257175"/>
                  <a:gd name="connsiteX24" fmla="*/ 0 w 476250"/>
                  <a:gd name="connsiteY24" fmla="*/ 161925 h 257175"/>
                  <a:gd name="connsiteX25" fmla="*/ 28575 w 476250"/>
                  <a:gd name="connsiteY25" fmla="*/ 190500 h 257175"/>
                  <a:gd name="connsiteX26" fmla="*/ 180975 w 476250"/>
                  <a:gd name="connsiteY26" fmla="*/ 28575 h 257175"/>
                  <a:gd name="connsiteX27" fmla="*/ 190500 w 476250"/>
                  <a:gd name="connsiteY27" fmla="*/ 19050 h 257175"/>
                  <a:gd name="connsiteX28" fmla="*/ 447675 w 476250"/>
                  <a:gd name="connsiteY28" fmla="*/ 19050 h 257175"/>
                  <a:gd name="connsiteX29" fmla="*/ 457200 w 476250"/>
                  <a:gd name="connsiteY29" fmla="*/ 28575 h 257175"/>
                  <a:gd name="connsiteX30" fmla="*/ 457200 w 476250"/>
                  <a:gd name="connsiteY30" fmla="*/ 180975 h 257175"/>
                  <a:gd name="connsiteX31" fmla="*/ 447675 w 476250"/>
                  <a:gd name="connsiteY31" fmla="*/ 190500 h 257175"/>
                  <a:gd name="connsiteX32" fmla="*/ 361950 w 476250"/>
                  <a:gd name="connsiteY32" fmla="*/ 190500 h 257175"/>
                  <a:gd name="connsiteX33" fmla="*/ 352425 w 476250"/>
                  <a:gd name="connsiteY33" fmla="*/ 200025 h 257175"/>
                  <a:gd name="connsiteX34" fmla="*/ 352425 w 476250"/>
                  <a:gd name="connsiteY34" fmla="*/ 224790 h 257175"/>
                  <a:gd name="connsiteX35" fmla="*/ 320993 w 476250"/>
                  <a:gd name="connsiteY35" fmla="*/ 193358 h 257175"/>
                  <a:gd name="connsiteX36" fmla="*/ 314325 w 476250"/>
                  <a:gd name="connsiteY36" fmla="*/ 190500 h 257175"/>
                  <a:gd name="connsiteX37" fmla="*/ 190500 w 476250"/>
                  <a:gd name="connsiteY37" fmla="*/ 190500 h 257175"/>
                  <a:gd name="connsiteX38" fmla="*/ 180975 w 476250"/>
                  <a:gd name="connsiteY38" fmla="*/ 180975 h 257175"/>
                  <a:gd name="connsiteX39" fmla="*/ 180975 w 476250"/>
                  <a:gd name="connsiteY39" fmla="*/ 28575 h 257175"/>
                  <a:gd name="connsiteX40" fmla="*/ 19050 w 476250"/>
                  <a:gd name="connsiteY40" fmla="*/ 66675 h 257175"/>
                  <a:gd name="connsiteX41" fmla="*/ 28575 w 476250"/>
                  <a:gd name="connsiteY41" fmla="*/ 57150 h 257175"/>
                  <a:gd name="connsiteX42" fmla="*/ 161925 w 476250"/>
                  <a:gd name="connsiteY42" fmla="*/ 57150 h 257175"/>
                  <a:gd name="connsiteX43" fmla="*/ 161925 w 476250"/>
                  <a:gd name="connsiteY43" fmla="*/ 171450 h 257175"/>
                  <a:gd name="connsiteX44" fmla="*/ 152400 w 476250"/>
                  <a:gd name="connsiteY44" fmla="*/ 171450 h 257175"/>
                  <a:gd name="connsiteX45" fmla="*/ 145733 w 476250"/>
                  <a:gd name="connsiteY45" fmla="*/ 174308 h 257175"/>
                  <a:gd name="connsiteX46" fmla="*/ 114300 w 476250"/>
                  <a:gd name="connsiteY46" fmla="*/ 205740 h 257175"/>
                  <a:gd name="connsiteX47" fmla="*/ 114300 w 476250"/>
                  <a:gd name="connsiteY47" fmla="*/ 180975 h 257175"/>
                  <a:gd name="connsiteX48" fmla="*/ 104775 w 476250"/>
                  <a:gd name="connsiteY48" fmla="*/ 171450 h 257175"/>
                  <a:gd name="connsiteX49" fmla="*/ 28575 w 476250"/>
                  <a:gd name="connsiteY49" fmla="*/ 171450 h 257175"/>
                  <a:gd name="connsiteX50" fmla="*/ 19050 w 476250"/>
                  <a:gd name="connsiteY50" fmla="*/ 161925 h 257175"/>
                  <a:gd name="connsiteX51" fmla="*/ 19050 w 476250"/>
                  <a:gd name="connsiteY51" fmla="*/ 66675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76250" h="257175">
                    <a:moveTo>
                      <a:pt x="28575" y="190500"/>
                    </a:moveTo>
                    <a:lnTo>
                      <a:pt x="95250" y="190500"/>
                    </a:lnTo>
                    <a:lnTo>
                      <a:pt x="95250" y="228600"/>
                    </a:lnTo>
                    <a:cubicBezTo>
                      <a:pt x="95250" y="232410"/>
                      <a:pt x="97155" y="236220"/>
                      <a:pt x="100965" y="237173"/>
                    </a:cubicBezTo>
                    <a:cubicBezTo>
                      <a:pt x="101918" y="238125"/>
                      <a:pt x="103823" y="238125"/>
                      <a:pt x="104775" y="238125"/>
                    </a:cubicBezTo>
                    <a:cubicBezTo>
                      <a:pt x="107632" y="238125"/>
                      <a:pt x="109538" y="237173"/>
                      <a:pt x="111443" y="235268"/>
                    </a:cubicBezTo>
                    <a:lnTo>
                      <a:pt x="156210" y="190500"/>
                    </a:lnTo>
                    <a:lnTo>
                      <a:pt x="163830" y="190500"/>
                    </a:lnTo>
                    <a:cubicBezTo>
                      <a:pt x="167640" y="201930"/>
                      <a:pt x="178118" y="209550"/>
                      <a:pt x="190500" y="209550"/>
                    </a:cubicBezTo>
                    <a:lnTo>
                      <a:pt x="310515" y="209550"/>
                    </a:lnTo>
                    <a:lnTo>
                      <a:pt x="355283" y="254318"/>
                    </a:lnTo>
                    <a:cubicBezTo>
                      <a:pt x="357188" y="256223"/>
                      <a:pt x="359093" y="257175"/>
                      <a:pt x="361950" y="257175"/>
                    </a:cubicBezTo>
                    <a:cubicBezTo>
                      <a:pt x="362903" y="257175"/>
                      <a:pt x="364808" y="257175"/>
                      <a:pt x="365760" y="256223"/>
                    </a:cubicBezTo>
                    <a:cubicBezTo>
                      <a:pt x="369570" y="254318"/>
                      <a:pt x="371475" y="251460"/>
                      <a:pt x="371475" y="247650"/>
                    </a:cubicBezTo>
                    <a:lnTo>
                      <a:pt x="371475" y="209550"/>
                    </a:lnTo>
                    <a:lnTo>
                      <a:pt x="447675" y="209550"/>
                    </a:lnTo>
                    <a:cubicBezTo>
                      <a:pt x="463868" y="209550"/>
                      <a:pt x="476250" y="197168"/>
                      <a:pt x="476250" y="180975"/>
                    </a:cubicBezTo>
                    <a:lnTo>
                      <a:pt x="476250" y="28575"/>
                    </a:lnTo>
                    <a:cubicBezTo>
                      <a:pt x="476250" y="12383"/>
                      <a:pt x="463868" y="0"/>
                      <a:pt x="447675" y="0"/>
                    </a:cubicBezTo>
                    <a:lnTo>
                      <a:pt x="190500" y="0"/>
                    </a:lnTo>
                    <a:cubicBezTo>
                      <a:pt x="174308" y="0"/>
                      <a:pt x="161925" y="12383"/>
                      <a:pt x="161925" y="28575"/>
                    </a:cubicBezTo>
                    <a:lnTo>
                      <a:pt x="161925" y="38100"/>
                    </a:lnTo>
                    <a:lnTo>
                      <a:pt x="28575" y="38100"/>
                    </a:lnTo>
                    <a:cubicBezTo>
                      <a:pt x="12383" y="38100"/>
                      <a:pt x="0" y="50483"/>
                      <a:pt x="0" y="66675"/>
                    </a:cubicBezTo>
                    <a:lnTo>
                      <a:pt x="0" y="161925"/>
                    </a:lnTo>
                    <a:cubicBezTo>
                      <a:pt x="0" y="178118"/>
                      <a:pt x="12383" y="190500"/>
                      <a:pt x="28575" y="190500"/>
                    </a:cubicBezTo>
                    <a:close/>
                    <a:moveTo>
                      <a:pt x="180975" y="28575"/>
                    </a:moveTo>
                    <a:cubicBezTo>
                      <a:pt x="180975" y="22860"/>
                      <a:pt x="184785" y="19050"/>
                      <a:pt x="190500" y="19050"/>
                    </a:cubicBezTo>
                    <a:lnTo>
                      <a:pt x="447675" y="19050"/>
                    </a:lnTo>
                    <a:cubicBezTo>
                      <a:pt x="453390" y="19050"/>
                      <a:pt x="457200" y="22860"/>
                      <a:pt x="457200" y="28575"/>
                    </a:cubicBezTo>
                    <a:lnTo>
                      <a:pt x="457200" y="180975"/>
                    </a:lnTo>
                    <a:cubicBezTo>
                      <a:pt x="457200" y="186690"/>
                      <a:pt x="453390" y="190500"/>
                      <a:pt x="447675" y="190500"/>
                    </a:cubicBezTo>
                    <a:lnTo>
                      <a:pt x="361950" y="190500"/>
                    </a:lnTo>
                    <a:cubicBezTo>
                      <a:pt x="356235" y="190500"/>
                      <a:pt x="352425" y="194310"/>
                      <a:pt x="352425" y="200025"/>
                    </a:cubicBezTo>
                    <a:lnTo>
                      <a:pt x="352425" y="224790"/>
                    </a:lnTo>
                    <a:lnTo>
                      <a:pt x="320993" y="193358"/>
                    </a:lnTo>
                    <a:cubicBezTo>
                      <a:pt x="319088" y="191453"/>
                      <a:pt x="317183" y="190500"/>
                      <a:pt x="314325" y="190500"/>
                    </a:cubicBezTo>
                    <a:lnTo>
                      <a:pt x="190500" y="190500"/>
                    </a:lnTo>
                    <a:cubicBezTo>
                      <a:pt x="184785" y="190500"/>
                      <a:pt x="180975" y="186690"/>
                      <a:pt x="180975" y="180975"/>
                    </a:cubicBezTo>
                    <a:lnTo>
                      <a:pt x="180975" y="28575"/>
                    </a:lnTo>
                    <a:close/>
                    <a:moveTo>
                      <a:pt x="19050" y="66675"/>
                    </a:moveTo>
                    <a:cubicBezTo>
                      <a:pt x="19050" y="60960"/>
                      <a:pt x="22860" y="57150"/>
                      <a:pt x="28575" y="57150"/>
                    </a:cubicBezTo>
                    <a:lnTo>
                      <a:pt x="161925" y="57150"/>
                    </a:lnTo>
                    <a:lnTo>
                      <a:pt x="161925" y="171450"/>
                    </a:lnTo>
                    <a:lnTo>
                      <a:pt x="152400" y="171450"/>
                    </a:lnTo>
                    <a:cubicBezTo>
                      <a:pt x="149543" y="171450"/>
                      <a:pt x="147638" y="172403"/>
                      <a:pt x="145733" y="174308"/>
                    </a:cubicBezTo>
                    <a:lnTo>
                      <a:pt x="114300" y="205740"/>
                    </a:lnTo>
                    <a:lnTo>
                      <a:pt x="114300" y="180975"/>
                    </a:lnTo>
                    <a:cubicBezTo>
                      <a:pt x="114300" y="175260"/>
                      <a:pt x="110490" y="171450"/>
                      <a:pt x="104775" y="171450"/>
                    </a:cubicBezTo>
                    <a:lnTo>
                      <a:pt x="28575" y="171450"/>
                    </a:lnTo>
                    <a:cubicBezTo>
                      <a:pt x="22860" y="171450"/>
                      <a:pt x="19050" y="167640"/>
                      <a:pt x="19050" y="161925"/>
                    </a:cubicBezTo>
                    <a:lnTo>
                      <a:pt x="19050" y="6667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5A7ACE7-B6C5-4C03-BD39-6C92F465C425}"/>
                  </a:ext>
                </a:extLst>
              </p:cNvPr>
              <p:cNvSpPr/>
              <p:nvPr/>
            </p:nvSpPr>
            <p:spPr>
              <a:xfrm>
                <a:off x="2800057" y="2562225"/>
                <a:ext cx="95250" cy="19050"/>
              </a:xfrm>
              <a:custGeom>
                <a:avLst/>
                <a:gdLst>
                  <a:gd name="connsiteX0" fmla="*/ 9525 w 95250"/>
                  <a:gd name="connsiteY0" fmla="*/ 19050 h 19050"/>
                  <a:gd name="connsiteX1" fmla="*/ 85725 w 95250"/>
                  <a:gd name="connsiteY1" fmla="*/ 19050 h 19050"/>
                  <a:gd name="connsiteX2" fmla="*/ 95250 w 95250"/>
                  <a:gd name="connsiteY2" fmla="*/ 9525 h 19050"/>
                  <a:gd name="connsiteX3" fmla="*/ 85725 w 95250"/>
                  <a:gd name="connsiteY3" fmla="*/ 0 h 19050"/>
                  <a:gd name="connsiteX4" fmla="*/ 9525 w 95250"/>
                  <a:gd name="connsiteY4" fmla="*/ 0 h 19050"/>
                  <a:gd name="connsiteX5" fmla="*/ 0 w 95250"/>
                  <a:gd name="connsiteY5" fmla="*/ 9525 h 19050"/>
                  <a:gd name="connsiteX6" fmla="*/ 9525 w 952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50" h="19050">
                    <a:moveTo>
                      <a:pt x="9525" y="19050"/>
                    </a:moveTo>
                    <a:lnTo>
                      <a:pt x="85725" y="19050"/>
                    </a:lnTo>
                    <a:cubicBezTo>
                      <a:pt x="91440" y="19050"/>
                      <a:pt x="95250" y="15240"/>
                      <a:pt x="95250" y="9525"/>
                    </a:cubicBezTo>
                    <a:cubicBezTo>
                      <a:pt x="95250" y="3810"/>
                      <a:pt x="91440" y="0"/>
                      <a:pt x="857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8CDF7062-5E20-4E5E-931E-C0B30AD0DBBC}"/>
                  </a:ext>
                </a:extLst>
              </p:cNvPr>
              <p:cNvSpPr/>
              <p:nvPr/>
            </p:nvSpPr>
            <p:spPr>
              <a:xfrm>
                <a:off x="2800057" y="2638425"/>
                <a:ext cx="142875" cy="19050"/>
              </a:xfrm>
              <a:custGeom>
                <a:avLst/>
                <a:gdLst>
                  <a:gd name="connsiteX0" fmla="*/ 9525 w 142875"/>
                  <a:gd name="connsiteY0" fmla="*/ 19050 h 19050"/>
                  <a:gd name="connsiteX1" fmla="*/ 133350 w 142875"/>
                  <a:gd name="connsiteY1" fmla="*/ 19050 h 19050"/>
                  <a:gd name="connsiteX2" fmla="*/ 142875 w 142875"/>
                  <a:gd name="connsiteY2" fmla="*/ 9525 h 19050"/>
                  <a:gd name="connsiteX3" fmla="*/ 133350 w 142875"/>
                  <a:gd name="connsiteY3" fmla="*/ 0 h 19050"/>
                  <a:gd name="connsiteX4" fmla="*/ 9525 w 142875"/>
                  <a:gd name="connsiteY4" fmla="*/ 0 h 19050"/>
                  <a:gd name="connsiteX5" fmla="*/ 0 w 142875"/>
                  <a:gd name="connsiteY5" fmla="*/ 9525 h 19050"/>
                  <a:gd name="connsiteX6" fmla="*/ 9525 w 1428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5" h="19050">
                    <a:moveTo>
                      <a:pt x="9525" y="19050"/>
                    </a:moveTo>
                    <a:lnTo>
                      <a:pt x="133350" y="19050"/>
                    </a:lnTo>
                    <a:cubicBezTo>
                      <a:pt x="139065" y="19050"/>
                      <a:pt x="142875" y="15240"/>
                      <a:pt x="142875" y="9525"/>
                    </a:cubicBezTo>
                    <a:cubicBezTo>
                      <a:pt x="142875" y="3810"/>
                      <a:pt x="139065" y="0"/>
                      <a:pt x="13335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D891A296-1D1A-463A-BA7B-DB63E78BD7DB}"/>
                  </a:ext>
                </a:extLst>
              </p:cNvPr>
              <p:cNvSpPr/>
              <p:nvPr/>
            </p:nvSpPr>
            <p:spPr>
              <a:xfrm>
                <a:off x="2961982" y="2638425"/>
                <a:ext cx="38100" cy="19050"/>
              </a:xfrm>
              <a:custGeom>
                <a:avLst/>
                <a:gdLst>
                  <a:gd name="connsiteX0" fmla="*/ 28575 w 38100"/>
                  <a:gd name="connsiteY0" fmla="*/ 0 h 19050"/>
                  <a:gd name="connsiteX1" fmla="*/ 9525 w 38100"/>
                  <a:gd name="connsiteY1" fmla="*/ 0 h 19050"/>
                  <a:gd name="connsiteX2" fmla="*/ 0 w 38100"/>
                  <a:gd name="connsiteY2" fmla="*/ 9525 h 19050"/>
                  <a:gd name="connsiteX3" fmla="*/ 9525 w 38100"/>
                  <a:gd name="connsiteY3" fmla="*/ 19050 h 19050"/>
                  <a:gd name="connsiteX4" fmla="*/ 28575 w 38100"/>
                  <a:gd name="connsiteY4" fmla="*/ 19050 h 19050"/>
                  <a:gd name="connsiteX5" fmla="*/ 38100 w 38100"/>
                  <a:gd name="connsiteY5" fmla="*/ 9525 h 19050"/>
                  <a:gd name="connsiteX6" fmla="*/ 28575 w 381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285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E90A760E-0E7C-43A1-81A8-09E3603A83FC}"/>
                  </a:ext>
                </a:extLst>
              </p:cNvPr>
              <p:cNvSpPr/>
              <p:nvPr/>
            </p:nvSpPr>
            <p:spPr>
              <a:xfrm>
                <a:off x="2800057" y="2601277"/>
                <a:ext cx="219075" cy="19050"/>
              </a:xfrm>
              <a:custGeom>
                <a:avLst/>
                <a:gdLst>
                  <a:gd name="connsiteX0" fmla="*/ 9525 w 219075"/>
                  <a:gd name="connsiteY0" fmla="*/ 19050 h 19050"/>
                  <a:gd name="connsiteX1" fmla="*/ 209550 w 219075"/>
                  <a:gd name="connsiteY1" fmla="*/ 19050 h 19050"/>
                  <a:gd name="connsiteX2" fmla="*/ 219075 w 219075"/>
                  <a:gd name="connsiteY2" fmla="*/ 9525 h 19050"/>
                  <a:gd name="connsiteX3" fmla="*/ 209550 w 219075"/>
                  <a:gd name="connsiteY3" fmla="*/ 0 h 19050"/>
                  <a:gd name="connsiteX4" fmla="*/ 9525 w 219075"/>
                  <a:gd name="connsiteY4" fmla="*/ 0 h 19050"/>
                  <a:gd name="connsiteX5" fmla="*/ 0 w 219075"/>
                  <a:gd name="connsiteY5" fmla="*/ 9525 h 19050"/>
                  <a:gd name="connsiteX6" fmla="*/ 9525 w 21907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075" h="19050">
                    <a:moveTo>
                      <a:pt x="9525" y="19050"/>
                    </a:moveTo>
                    <a:lnTo>
                      <a:pt x="209550" y="19050"/>
                    </a:lnTo>
                    <a:cubicBezTo>
                      <a:pt x="215265" y="19050"/>
                      <a:pt x="219075" y="15240"/>
                      <a:pt x="219075" y="9525"/>
                    </a:cubicBezTo>
                    <a:cubicBezTo>
                      <a:pt x="219075" y="3810"/>
                      <a:pt x="215265" y="0"/>
                      <a:pt x="20955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9794E3E6-359E-4A3F-92FA-302B5EDA2072}"/>
                  </a:ext>
                </a:extLst>
              </p:cNvPr>
              <p:cNvSpPr/>
              <p:nvPr/>
            </p:nvSpPr>
            <p:spPr>
              <a:xfrm>
                <a:off x="2638132" y="2599372"/>
                <a:ext cx="47625" cy="19050"/>
              </a:xfrm>
              <a:custGeom>
                <a:avLst/>
                <a:gdLst>
                  <a:gd name="connsiteX0" fmla="*/ 9525 w 47625"/>
                  <a:gd name="connsiteY0" fmla="*/ 19050 h 19050"/>
                  <a:gd name="connsiteX1" fmla="*/ 38100 w 47625"/>
                  <a:gd name="connsiteY1" fmla="*/ 19050 h 19050"/>
                  <a:gd name="connsiteX2" fmla="*/ 47625 w 47625"/>
                  <a:gd name="connsiteY2" fmla="*/ 9525 h 19050"/>
                  <a:gd name="connsiteX3" fmla="*/ 38100 w 47625"/>
                  <a:gd name="connsiteY3" fmla="*/ 0 h 19050"/>
                  <a:gd name="connsiteX4" fmla="*/ 9525 w 47625"/>
                  <a:gd name="connsiteY4" fmla="*/ 0 h 19050"/>
                  <a:gd name="connsiteX5" fmla="*/ 0 w 47625"/>
                  <a:gd name="connsiteY5" fmla="*/ 9525 h 19050"/>
                  <a:gd name="connsiteX6" fmla="*/ 9525 w 476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25" h="19050">
                    <a:moveTo>
                      <a:pt x="9525" y="19050"/>
                    </a:moveTo>
                    <a:lnTo>
                      <a:pt x="38100" y="19050"/>
                    </a:lnTo>
                    <a:cubicBezTo>
                      <a:pt x="43815" y="19050"/>
                      <a:pt x="47625" y="15240"/>
                      <a:pt x="47625" y="9525"/>
                    </a:cubicBezTo>
                    <a:cubicBezTo>
                      <a:pt x="47625" y="3810"/>
                      <a:pt x="43815" y="0"/>
                      <a:pt x="381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87A9BD16-F542-4E8C-9570-EBB1B0310DAC}"/>
                  </a:ext>
                </a:extLst>
              </p:cNvPr>
              <p:cNvSpPr/>
              <p:nvPr/>
            </p:nvSpPr>
            <p:spPr>
              <a:xfrm>
                <a:off x="2638132" y="2638425"/>
                <a:ext cx="85725" cy="19050"/>
              </a:xfrm>
              <a:custGeom>
                <a:avLst/>
                <a:gdLst>
                  <a:gd name="connsiteX0" fmla="*/ 9525 w 85725"/>
                  <a:gd name="connsiteY0" fmla="*/ 19050 h 19050"/>
                  <a:gd name="connsiteX1" fmla="*/ 76200 w 85725"/>
                  <a:gd name="connsiteY1" fmla="*/ 19050 h 19050"/>
                  <a:gd name="connsiteX2" fmla="*/ 85725 w 85725"/>
                  <a:gd name="connsiteY2" fmla="*/ 9525 h 19050"/>
                  <a:gd name="connsiteX3" fmla="*/ 76200 w 85725"/>
                  <a:gd name="connsiteY3" fmla="*/ 0 h 19050"/>
                  <a:gd name="connsiteX4" fmla="*/ 9525 w 85725"/>
                  <a:gd name="connsiteY4" fmla="*/ 0 h 19050"/>
                  <a:gd name="connsiteX5" fmla="*/ 0 w 85725"/>
                  <a:gd name="connsiteY5" fmla="*/ 9525 h 19050"/>
                  <a:gd name="connsiteX6" fmla="*/ 9525 w 857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9525" y="19050"/>
                    </a:move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C03EC73-D547-459F-8EBD-F2EAADF5F2DA}"/>
                  </a:ext>
                </a:extLst>
              </p:cNvPr>
              <p:cNvSpPr/>
              <p:nvPr/>
            </p:nvSpPr>
            <p:spPr>
              <a:xfrm>
                <a:off x="2876257" y="3057525"/>
                <a:ext cx="57150" cy="19050"/>
              </a:xfrm>
              <a:custGeom>
                <a:avLst/>
                <a:gdLst>
                  <a:gd name="connsiteX0" fmla="*/ 47625 w 57150"/>
                  <a:gd name="connsiteY0" fmla="*/ 0 h 19050"/>
                  <a:gd name="connsiteX1" fmla="*/ 9525 w 57150"/>
                  <a:gd name="connsiteY1" fmla="*/ 0 h 19050"/>
                  <a:gd name="connsiteX2" fmla="*/ 0 w 57150"/>
                  <a:gd name="connsiteY2" fmla="*/ 9525 h 19050"/>
                  <a:gd name="connsiteX3" fmla="*/ 9525 w 57150"/>
                  <a:gd name="connsiteY3" fmla="*/ 19050 h 19050"/>
                  <a:gd name="connsiteX4" fmla="*/ 47625 w 57150"/>
                  <a:gd name="connsiteY4" fmla="*/ 19050 h 19050"/>
                  <a:gd name="connsiteX5" fmla="*/ 57150 w 57150"/>
                  <a:gd name="connsiteY5" fmla="*/ 9525 h 19050"/>
                  <a:gd name="connsiteX6" fmla="*/ 476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4762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C4DDD141-ED19-410C-BA0F-B248B5A67D5C}"/>
              </a:ext>
            </a:extLst>
          </p:cNvPr>
          <p:cNvGrpSpPr/>
          <p:nvPr/>
        </p:nvGrpSpPr>
        <p:grpSpPr>
          <a:xfrm>
            <a:off x="1708201" y="2263264"/>
            <a:ext cx="533399" cy="571500"/>
            <a:chOff x="1716910" y="2798732"/>
            <a:chExt cx="533399" cy="571500"/>
          </a:xfrm>
        </p:grpSpPr>
        <p:grpSp>
          <p:nvGrpSpPr>
            <p:cNvPr id="329" name="Graphic 54">
              <a:extLst>
                <a:ext uri="{FF2B5EF4-FFF2-40B4-BE49-F238E27FC236}">
                  <a16:creationId xmlns:a16="http://schemas.microsoft.com/office/drawing/2014/main" id="{7664BA5A-C595-4BE1-B6E8-D5720B9FF904}"/>
                </a:ext>
              </a:extLst>
            </p:cNvPr>
            <p:cNvGrpSpPr/>
            <p:nvPr/>
          </p:nvGrpSpPr>
          <p:grpSpPr>
            <a:xfrm>
              <a:off x="1945510" y="2896869"/>
              <a:ext cx="257175" cy="466725"/>
              <a:chOff x="1492836" y="2628900"/>
              <a:chExt cx="257175" cy="466725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9ECEB7CD-0509-4A87-8E29-7B3BCFDAEA1D}"/>
                  </a:ext>
                </a:extLst>
              </p:cNvPr>
              <p:cNvSpPr/>
              <p:nvPr/>
            </p:nvSpPr>
            <p:spPr>
              <a:xfrm>
                <a:off x="1645236" y="2628900"/>
                <a:ext cx="9525" cy="104775"/>
              </a:xfrm>
              <a:custGeom>
                <a:avLst/>
                <a:gdLst>
                  <a:gd name="connsiteX0" fmla="*/ 4763 w 9525"/>
                  <a:gd name="connsiteY0" fmla="*/ 104775 h 104775"/>
                  <a:gd name="connsiteX1" fmla="*/ 4763 w 9525"/>
                  <a:gd name="connsiteY1" fmla="*/ 104775 h 104775"/>
                  <a:gd name="connsiteX2" fmla="*/ 0 w 9525"/>
                  <a:gd name="connsiteY2" fmla="*/ 100013 h 104775"/>
                  <a:gd name="connsiteX3" fmla="*/ 0 w 9525"/>
                  <a:gd name="connsiteY3" fmla="*/ 4763 h 104775"/>
                  <a:gd name="connsiteX4" fmla="*/ 4763 w 9525"/>
                  <a:gd name="connsiteY4" fmla="*/ 0 h 104775"/>
                  <a:gd name="connsiteX5" fmla="*/ 4763 w 9525"/>
                  <a:gd name="connsiteY5" fmla="*/ 0 h 104775"/>
                  <a:gd name="connsiteX6" fmla="*/ 9525 w 9525"/>
                  <a:gd name="connsiteY6" fmla="*/ 4763 h 104775"/>
                  <a:gd name="connsiteX7" fmla="*/ 9525 w 9525"/>
                  <a:gd name="connsiteY7" fmla="*/ 100013 h 104775"/>
                  <a:gd name="connsiteX8" fmla="*/ 4763 w 9525"/>
                  <a:gd name="connsiteY8" fmla="*/ 10477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" h="104775">
                    <a:moveTo>
                      <a:pt x="4763" y="104775"/>
                    </a:moveTo>
                    <a:lnTo>
                      <a:pt x="4763" y="104775"/>
                    </a:lnTo>
                    <a:cubicBezTo>
                      <a:pt x="1905" y="104775"/>
                      <a:pt x="0" y="102870"/>
                      <a:pt x="0" y="100013"/>
                    </a:cubicBezTo>
                    <a:lnTo>
                      <a:pt x="0" y="4763"/>
                    </a:lnTo>
                    <a:cubicBezTo>
                      <a:pt x="0" y="1905"/>
                      <a:pt x="1905" y="0"/>
                      <a:pt x="4763" y="0"/>
                    </a:cubicBezTo>
                    <a:lnTo>
                      <a:pt x="4763" y="0"/>
                    </a:lnTo>
                    <a:cubicBezTo>
                      <a:pt x="7620" y="0"/>
                      <a:pt x="9525" y="1905"/>
                      <a:pt x="9525" y="4763"/>
                    </a:cubicBezTo>
                    <a:lnTo>
                      <a:pt x="9525" y="100013"/>
                    </a:lnTo>
                    <a:cubicBezTo>
                      <a:pt x="9525" y="102870"/>
                      <a:pt x="7620" y="104775"/>
                      <a:pt x="4763" y="1047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4C489802-01F1-494F-933F-696A7ABCDBEC}"/>
                  </a:ext>
                </a:extLst>
              </p:cNvPr>
              <p:cNvSpPr/>
              <p:nvPr/>
            </p:nvSpPr>
            <p:spPr>
              <a:xfrm>
                <a:off x="1530936" y="2743200"/>
                <a:ext cx="9525" cy="28575"/>
              </a:xfrm>
              <a:custGeom>
                <a:avLst/>
                <a:gdLst>
                  <a:gd name="connsiteX0" fmla="*/ 4763 w 9525"/>
                  <a:gd name="connsiteY0" fmla="*/ 28575 h 28575"/>
                  <a:gd name="connsiteX1" fmla="*/ 4763 w 9525"/>
                  <a:gd name="connsiteY1" fmla="*/ 28575 h 28575"/>
                  <a:gd name="connsiteX2" fmla="*/ 0 w 9525"/>
                  <a:gd name="connsiteY2" fmla="*/ 23813 h 28575"/>
                  <a:gd name="connsiteX3" fmla="*/ 0 w 9525"/>
                  <a:gd name="connsiteY3" fmla="*/ 4763 h 28575"/>
                  <a:gd name="connsiteX4" fmla="*/ 4763 w 9525"/>
                  <a:gd name="connsiteY4" fmla="*/ 0 h 28575"/>
                  <a:gd name="connsiteX5" fmla="*/ 4763 w 9525"/>
                  <a:gd name="connsiteY5" fmla="*/ 0 h 28575"/>
                  <a:gd name="connsiteX6" fmla="*/ 9525 w 9525"/>
                  <a:gd name="connsiteY6" fmla="*/ 4763 h 28575"/>
                  <a:gd name="connsiteX7" fmla="*/ 9525 w 9525"/>
                  <a:gd name="connsiteY7" fmla="*/ 23813 h 28575"/>
                  <a:gd name="connsiteX8" fmla="*/ 4763 w 9525"/>
                  <a:gd name="connsiteY8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" h="28575">
                    <a:moveTo>
                      <a:pt x="4763" y="28575"/>
                    </a:moveTo>
                    <a:lnTo>
                      <a:pt x="4763" y="28575"/>
                    </a:lnTo>
                    <a:cubicBezTo>
                      <a:pt x="1905" y="28575"/>
                      <a:pt x="0" y="26670"/>
                      <a:pt x="0" y="23813"/>
                    </a:cubicBezTo>
                    <a:lnTo>
                      <a:pt x="0" y="4763"/>
                    </a:lnTo>
                    <a:cubicBezTo>
                      <a:pt x="0" y="1905"/>
                      <a:pt x="1905" y="0"/>
                      <a:pt x="4763" y="0"/>
                    </a:cubicBezTo>
                    <a:lnTo>
                      <a:pt x="4763" y="0"/>
                    </a:lnTo>
                    <a:cubicBezTo>
                      <a:pt x="7620" y="0"/>
                      <a:pt x="9525" y="1905"/>
                      <a:pt x="9525" y="4763"/>
                    </a:cubicBezTo>
                    <a:lnTo>
                      <a:pt x="9525" y="23813"/>
                    </a:lnTo>
                    <a:cubicBezTo>
                      <a:pt x="9525" y="26670"/>
                      <a:pt x="7620" y="28575"/>
                      <a:pt x="4763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60B93394-D1E0-4286-B011-DD1591318B97}"/>
                  </a:ext>
                </a:extLst>
              </p:cNvPr>
              <p:cNvSpPr/>
              <p:nvPr/>
            </p:nvSpPr>
            <p:spPr>
              <a:xfrm>
                <a:off x="1492836" y="2733675"/>
                <a:ext cx="9525" cy="9525"/>
              </a:xfrm>
              <a:custGeom>
                <a:avLst/>
                <a:gdLst>
                  <a:gd name="connsiteX0" fmla="*/ 4763 w 9525"/>
                  <a:gd name="connsiteY0" fmla="*/ 9525 h 9525"/>
                  <a:gd name="connsiteX1" fmla="*/ 4763 w 9525"/>
                  <a:gd name="connsiteY1" fmla="*/ 9525 h 9525"/>
                  <a:gd name="connsiteX2" fmla="*/ 0 w 9525"/>
                  <a:gd name="connsiteY2" fmla="*/ 4763 h 9525"/>
                  <a:gd name="connsiteX3" fmla="*/ 0 w 9525"/>
                  <a:gd name="connsiteY3" fmla="*/ 4763 h 9525"/>
                  <a:gd name="connsiteX4" fmla="*/ 4763 w 9525"/>
                  <a:gd name="connsiteY4" fmla="*/ 0 h 9525"/>
                  <a:gd name="connsiteX5" fmla="*/ 4763 w 9525"/>
                  <a:gd name="connsiteY5" fmla="*/ 0 h 9525"/>
                  <a:gd name="connsiteX6" fmla="*/ 9525 w 9525"/>
                  <a:gd name="connsiteY6" fmla="*/ 4763 h 9525"/>
                  <a:gd name="connsiteX7" fmla="*/ 9525 w 9525"/>
                  <a:gd name="connsiteY7" fmla="*/ 4763 h 9525"/>
                  <a:gd name="connsiteX8" fmla="*/ 4763 w 9525"/>
                  <a:gd name="connsiteY8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" h="9525">
                    <a:moveTo>
                      <a:pt x="4763" y="9525"/>
                    </a:moveTo>
                    <a:lnTo>
                      <a:pt x="4763" y="9525"/>
                    </a:lnTo>
                    <a:cubicBezTo>
                      <a:pt x="1905" y="9525"/>
                      <a:pt x="0" y="7620"/>
                      <a:pt x="0" y="4763"/>
                    </a:cubicBezTo>
                    <a:lnTo>
                      <a:pt x="0" y="4763"/>
                    </a:lnTo>
                    <a:cubicBezTo>
                      <a:pt x="0" y="1905"/>
                      <a:pt x="1905" y="0"/>
                      <a:pt x="4763" y="0"/>
                    </a:cubicBezTo>
                    <a:lnTo>
                      <a:pt x="4763" y="0"/>
                    </a:lnTo>
                    <a:cubicBezTo>
                      <a:pt x="7620" y="0"/>
                      <a:pt x="9525" y="1905"/>
                      <a:pt x="9525" y="4763"/>
                    </a:cubicBezTo>
                    <a:lnTo>
                      <a:pt x="9525" y="4763"/>
                    </a:lnTo>
                    <a:cubicBezTo>
                      <a:pt x="9525" y="7620"/>
                      <a:pt x="7620" y="9525"/>
                      <a:pt x="4763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750EF41-1988-42C4-96E9-B86DB3695FB4}"/>
                  </a:ext>
                </a:extLst>
              </p:cNvPr>
              <p:cNvSpPr/>
              <p:nvPr/>
            </p:nvSpPr>
            <p:spPr>
              <a:xfrm>
                <a:off x="1569036" y="2743200"/>
                <a:ext cx="9525" cy="38100"/>
              </a:xfrm>
              <a:custGeom>
                <a:avLst/>
                <a:gdLst>
                  <a:gd name="connsiteX0" fmla="*/ 4763 w 9525"/>
                  <a:gd name="connsiteY0" fmla="*/ 38100 h 38100"/>
                  <a:gd name="connsiteX1" fmla="*/ 4763 w 9525"/>
                  <a:gd name="connsiteY1" fmla="*/ 38100 h 38100"/>
                  <a:gd name="connsiteX2" fmla="*/ 0 w 9525"/>
                  <a:gd name="connsiteY2" fmla="*/ 33338 h 38100"/>
                  <a:gd name="connsiteX3" fmla="*/ 0 w 9525"/>
                  <a:gd name="connsiteY3" fmla="*/ 4763 h 38100"/>
                  <a:gd name="connsiteX4" fmla="*/ 4763 w 9525"/>
                  <a:gd name="connsiteY4" fmla="*/ 0 h 38100"/>
                  <a:gd name="connsiteX5" fmla="*/ 4763 w 9525"/>
                  <a:gd name="connsiteY5" fmla="*/ 0 h 38100"/>
                  <a:gd name="connsiteX6" fmla="*/ 9525 w 9525"/>
                  <a:gd name="connsiteY6" fmla="*/ 4763 h 38100"/>
                  <a:gd name="connsiteX7" fmla="*/ 9525 w 9525"/>
                  <a:gd name="connsiteY7" fmla="*/ 33338 h 38100"/>
                  <a:gd name="connsiteX8" fmla="*/ 4763 w 9525"/>
                  <a:gd name="connsiteY8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" h="38100">
                    <a:moveTo>
                      <a:pt x="4763" y="38100"/>
                    </a:moveTo>
                    <a:lnTo>
                      <a:pt x="4763" y="38100"/>
                    </a:lnTo>
                    <a:cubicBezTo>
                      <a:pt x="1905" y="38100"/>
                      <a:pt x="0" y="36195"/>
                      <a:pt x="0" y="33338"/>
                    </a:cubicBezTo>
                    <a:lnTo>
                      <a:pt x="0" y="4763"/>
                    </a:lnTo>
                    <a:cubicBezTo>
                      <a:pt x="0" y="1905"/>
                      <a:pt x="1905" y="0"/>
                      <a:pt x="4763" y="0"/>
                    </a:cubicBezTo>
                    <a:lnTo>
                      <a:pt x="4763" y="0"/>
                    </a:lnTo>
                    <a:cubicBezTo>
                      <a:pt x="7620" y="0"/>
                      <a:pt x="9525" y="1905"/>
                      <a:pt x="9525" y="4763"/>
                    </a:cubicBezTo>
                    <a:lnTo>
                      <a:pt x="9525" y="33338"/>
                    </a:lnTo>
                    <a:cubicBezTo>
                      <a:pt x="9525" y="36195"/>
                      <a:pt x="7620" y="38100"/>
                      <a:pt x="4763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0FF718E9-4DA5-4FBE-8622-6E79140718CA}"/>
                  </a:ext>
                </a:extLst>
              </p:cNvPr>
              <p:cNvSpPr/>
              <p:nvPr/>
            </p:nvSpPr>
            <p:spPr>
              <a:xfrm>
                <a:off x="1607136" y="2714625"/>
                <a:ext cx="9525" cy="57150"/>
              </a:xfrm>
              <a:custGeom>
                <a:avLst/>
                <a:gdLst>
                  <a:gd name="connsiteX0" fmla="*/ 4763 w 9525"/>
                  <a:gd name="connsiteY0" fmla="*/ 57150 h 57150"/>
                  <a:gd name="connsiteX1" fmla="*/ 4763 w 9525"/>
                  <a:gd name="connsiteY1" fmla="*/ 57150 h 57150"/>
                  <a:gd name="connsiteX2" fmla="*/ 0 w 9525"/>
                  <a:gd name="connsiteY2" fmla="*/ 52388 h 57150"/>
                  <a:gd name="connsiteX3" fmla="*/ 0 w 9525"/>
                  <a:gd name="connsiteY3" fmla="*/ 4763 h 57150"/>
                  <a:gd name="connsiteX4" fmla="*/ 4763 w 9525"/>
                  <a:gd name="connsiteY4" fmla="*/ 0 h 57150"/>
                  <a:gd name="connsiteX5" fmla="*/ 4763 w 9525"/>
                  <a:gd name="connsiteY5" fmla="*/ 0 h 57150"/>
                  <a:gd name="connsiteX6" fmla="*/ 9525 w 9525"/>
                  <a:gd name="connsiteY6" fmla="*/ 4763 h 57150"/>
                  <a:gd name="connsiteX7" fmla="*/ 9525 w 9525"/>
                  <a:gd name="connsiteY7" fmla="*/ 52388 h 57150"/>
                  <a:gd name="connsiteX8" fmla="*/ 4763 w 9525"/>
                  <a:gd name="connsiteY8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" h="57150">
                    <a:moveTo>
                      <a:pt x="4763" y="57150"/>
                    </a:moveTo>
                    <a:lnTo>
                      <a:pt x="4763" y="57150"/>
                    </a:lnTo>
                    <a:cubicBezTo>
                      <a:pt x="1905" y="57150"/>
                      <a:pt x="0" y="55245"/>
                      <a:pt x="0" y="52388"/>
                    </a:cubicBezTo>
                    <a:lnTo>
                      <a:pt x="0" y="4763"/>
                    </a:lnTo>
                    <a:cubicBezTo>
                      <a:pt x="0" y="1905"/>
                      <a:pt x="1905" y="0"/>
                      <a:pt x="4763" y="0"/>
                    </a:cubicBezTo>
                    <a:lnTo>
                      <a:pt x="4763" y="0"/>
                    </a:lnTo>
                    <a:cubicBezTo>
                      <a:pt x="7620" y="0"/>
                      <a:pt x="9525" y="1905"/>
                      <a:pt x="9525" y="4763"/>
                    </a:cubicBezTo>
                    <a:lnTo>
                      <a:pt x="9525" y="52388"/>
                    </a:lnTo>
                    <a:cubicBezTo>
                      <a:pt x="9525" y="55245"/>
                      <a:pt x="7620" y="57150"/>
                      <a:pt x="4763" y="571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EBAD0CFE-3088-4C64-8914-B201917952CA}"/>
                  </a:ext>
                </a:extLst>
              </p:cNvPr>
              <p:cNvSpPr/>
              <p:nvPr/>
            </p:nvSpPr>
            <p:spPr>
              <a:xfrm>
                <a:off x="1673811" y="2819400"/>
                <a:ext cx="76200" cy="276225"/>
              </a:xfrm>
              <a:custGeom>
                <a:avLst/>
                <a:gdLst>
                  <a:gd name="connsiteX0" fmla="*/ 50482 w 76200"/>
                  <a:gd name="connsiteY0" fmla="*/ 276225 h 276225"/>
                  <a:gd name="connsiteX1" fmla="*/ 25718 w 76200"/>
                  <a:gd name="connsiteY1" fmla="*/ 276225 h 276225"/>
                  <a:gd name="connsiteX2" fmla="*/ 0 w 76200"/>
                  <a:gd name="connsiteY2" fmla="*/ 250508 h 276225"/>
                  <a:gd name="connsiteX3" fmla="*/ 0 w 76200"/>
                  <a:gd name="connsiteY3" fmla="*/ 25718 h 276225"/>
                  <a:gd name="connsiteX4" fmla="*/ 25718 w 76200"/>
                  <a:gd name="connsiteY4" fmla="*/ 0 h 276225"/>
                  <a:gd name="connsiteX5" fmla="*/ 50482 w 76200"/>
                  <a:gd name="connsiteY5" fmla="*/ 0 h 276225"/>
                  <a:gd name="connsiteX6" fmla="*/ 76200 w 76200"/>
                  <a:gd name="connsiteY6" fmla="*/ 25718 h 276225"/>
                  <a:gd name="connsiteX7" fmla="*/ 76200 w 76200"/>
                  <a:gd name="connsiteY7" fmla="*/ 250508 h 276225"/>
                  <a:gd name="connsiteX8" fmla="*/ 50482 w 76200"/>
                  <a:gd name="connsiteY8" fmla="*/ 276225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200" h="276225">
                    <a:moveTo>
                      <a:pt x="50482" y="276225"/>
                    </a:moveTo>
                    <a:lnTo>
                      <a:pt x="25718" y="276225"/>
                    </a:lnTo>
                    <a:cubicBezTo>
                      <a:pt x="11430" y="276225"/>
                      <a:pt x="0" y="264795"/>
                      <a:pt x="0" y="250508"/>
                    </a:cubicBezTo>
                    <a:lnTo>
                      <a:pt x="0" y="25718"/>
                    </a:lnTo>
                    <a:cubicBezTo>
                      <a:pt x="0" y="11430"/>
                      <a:pt x="11430" y="0"/>
                      <a:pt x="25718" y="0"/>
                    </a:cubicBezTo>
                    <a:lnTo>
                      <a:pt x="50482" y="0"/>
                    </a:lnTo>
                    <a:cubicBezTo>
                      <a:pt x="64770" y="0"/>
                      <a:pt x="76200" y="11430"/>
                      <a:pt x="76200" y="25718"/>
                    </a:cubicBezTo>
                    <a:lnTo>
                      <a:pt x="76200" y="250508"/>
                    </a:lnTo>
                    <a:cubicBezTo>
                      <a:pt x="76200" y="264795"/>
                      <a:pt x="64770" y="276225"/>
                      <a:pt x="50482" y="2762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0" name="Graphic 54">
              <a:extLst>
                <a:ext uri="{FF2B5EF4-FFF2-40B4-BE49-F238E27FC236}">
                  <a16:creationId xmlns:a16="http://schemas.microsoft.com/office/drawing/2014/main" id="{302C35C5-9AA7-4916-8326-31309E4962F0}"/>
                </a:ext>
              </a:extLst>
            </p:cNvPr>
            <p:cNvGrpSpPr/>
            <p:nvPr/>
          </p:nvGrpSpPr>
          <p:grpSpPr>
            <a:xfrm>
              <a:off x="1716910" y="2798732"/>
              <a:ext cx="533399" cy="571500"/>
              <a:chOff x="1264236" y="2533650"/>
              <a:chExt cx="533399" cy="57150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D1083FFA-AAA6-4F93-9959-9F67C033B194}"/>
                  </a:ext>
                </a:extLst>
              </p:cNvPr>
              <p:cNvSpPr/>
              <p:nvPr/>
            </p:nvSpPr>
            <p:spPr>
              <a:xfrm>
                <a:off x="1340436" y="2533650"/>
                <a:ext cx="420052" cy="571500"/>
              </a:xfrm>
              <a:custGeom>
                <a:avLst/>
                <a:gdLst>
                  <a:gd name="connsiteX0" fmla="*/ 381000 w 420052"/>
                  <a:gd name="connsiteY0" fmla="*/ 276225 h 571500"/>
                  <a:gd name="connsiteX1" fmla="*/ 338138 w 420052"/>
                  <a:gd name="connsiteY1" fmla="*/ 276225 h 571500"/>
                  <a:gd name="connsiteX2" fmla="*/ 301943 w 420052"/>
                  <a:gd name="connsiteY2" fmla="*/ 218123 h 571500"/>
                  <a:gd name="connsiteX3" fmla="*/ 332423 w 420052"/>
                  <a:gd name="connsiteY3" fmla="*/ 180975 h 571500"/>
                  <a:gd name="connsiteX4" fmla="*/ 332423 w 420052"/>
                  <a:gd name="connsiteY4" fmla="*/ 114300 h 571500"/>
                  <a:gd name="connsiteX5" fmla="*/ 294323 w 420052"/>
                  <a:gd name="connsiteY5" fmla="*/ 76200 h 571500"/>
                  <a:gd name="connsiteX6" fmla="*/ 275273 w 420052"/>
                  <a:gd name="connsiteY6" fmla="*/ 57150 h 571500"/>
                  <a:gd name="connsiteX7" fmla="*/ 275273 w 420052"/>
                  <a:gd name="connsiteY7" fmla="*/ 9525 h 571500"/>
                  <a:gd name="connsiteX8" fmla="*/ 265748 w 420052"/>
                  <a:gd name="connsiteY8" fmla="*/ 0 h 571500"/>
                  <a:gd name="connsiteX9" fmla="*/ 256223 w 420052"/>
                  <a:gd name="connsiteY9" fmla="*/ 9525 h 571500"/>
                  <a:gd name="connsiteX10" fmla="*/ 256223 w 420052"/>
                  <a:gd name="connsiteY10" fmla="*/ 57150 h 571500"/>
                  <a:gd name="connsiteX11" fmla="*/ 294323 w 420052"/>
                  <a:gd name="connsiteY11" fmla="*/ 95250 h 571500"/>
                  <a:gd name="connsiteX12" fmla="*/ 313373 w 420052"/>
                  <a:gd name="connsiteY12" fmla="*/ 114300 h 571500"/>
                  <a:gd name="connsiteX13" fmla="*/ 313373 w 420052"/>
                  <a:gd name="connsiteY13" fmla="*/ 180975 h 571500"/>
                  <a:gd name="connsiteX14" fmla="*/ 294323 w 420052"/>
                  <a:gd name="connsiteY14" fmla="*/ 200025 h 571500"/>
                  <a:gd name="connsiteX15" fmla="*/ 294323 w 420052"/>
                  <a:gd name="connsiteY15" fmla="*/ 180975 h 571500"/>
                  <a:gd name="connsiteX16" fmla="*/ 284798 w 420052"/>
                  <a:gd name="connsiteY16" fmla="*/ 171450 h 571500"/>
                  <a:gd name="connsiteX17" fmla="*/ 275273 w 420052"/>
                  <a:gd name="connsiteY17" fmla="*/ 180975 h 571500"/>
                  <a:gd name="connsiteX18" fmla="*/ 275273 w 420052"/>
                  <a:gd name="connsiteY18" fmla="*/ 209550 h 571500"/>
                  <a:gd name="connsiteX19" fmla="*/ 275273 w 420052"/>
                  <a:gd name="connsiteY19" fmla="*/ 228600 h 571500"/>
                  <a:gd name="connsiteX20" fmla="*/ 265748 w 420052"/>
                  <a:gd name="connsiteY20" fmla="*/ 238125 h 571500"/>
                  <a:gd name="connsiteX21" fmla="*/ 256223 w 420052"/>
                  <a:gd name="connsiteY21" fmla="*/ 228600 h 571500"/>
                  <a:gd name="connsiteX22" fmla="*/ 256223 w 420052"/>
                  <a:gd name="connsiteY22" fmla="*/ 209550 h 571500"/>
                  <a:gd name="connsiteX23" fmla="*/ 246698 w 420052"/>
                  <a:gd name="connsiteY23" fmla="*/ 200025 h 571500"/>
                  <a:gd name="connsiteX24" fmla="*/ 237173 w 420052"/>
                  <a:gd name="connsiteY24" fmla="*/ 209550 h 571500"/>
                  <a:gd name="connsiteX25" fmla="*/ 237173 w 420052"/>
                  <a:gd name="connsiteY25" fmla="*/ 238125 h 571500"/>
                  <a:gd name="connsiteX26" fmla="*/ 227648 w 420052"/>
                  <a:gd name="connsiteY26" fmla="*/ 247650 h 571500"/>
                  <a:gd name="connsiteX27" fmla="*/ 218123 w 420052"/>
                  <a:gd name="connsiteY27" fmla="*/ 238125 h 571500"/>
                  <a:gd name="connsiteX28" fmla="*/ 218123 w 420052"/>
                  <a:gd name="connsiteY28" fmla="*/ 209550 h 571500"/>
                  <a:gd name="connsiteX29" fmla="*/ 208598 w 420052"/>
                  <a:gd name="connsiteY29" fmla="*/ 200025 h 571500"/>
                  <a:gd name="connsiteX30" fmla="*/ 199073 w 420052"/>
                  <a:gd name="connsiteY30" fmla="*/ 209550 h 571500"/>
                  <a:gd name="connsiteX31" fmla="*/ 199073 w 420052"/>
                  <a:gd name="connsiteY31" fmla="*/ 228600 h 571500"/>
                  <a:gd name="connsiteX32" fmla="*/ 189548 w 420052"/>
                  <a:gd name="connsiteY32" fmla="*/ 238125 h 571500"/>
                  <a:gd name="connsiteX33" fmla="*/ 180023 w 420052"/>
                  <a:gd name="connsiteY33" fmla="*/ 228600 h 571500"/>
                  <a:gd name="connsiteX34" fmla="*/ 180023 w 420052"/>
                  <a:gd name="connsiteY34" fmla="*/ 200025 h 571500"/>
                  <a:gd name="connsiteX35" fmla="*/ 179070 w 420052"/>
                  <a:gd name="connsiteY35" fmla="*/ 196215 h 571500"/>
                  <a:gd name="connsiteX36" fmla="*/ 171450 w 420052"/>
                  <a:gd name="connsiteY36" fmla="*/ 190500 h 571500"/>
                  <a:gd name="connsiteX37" fmla="*/ 161925 w 420052"/>
                  <a:gd name="connsiteY37" fmla="*/ 199073 h 571500"/>
                  <a:gd name="connsiteX38" fmla="*/ 161925 w 420052"/>
                  <a:gd name="connsiteY38" fmla="*/ 200025 h 571500"/>
                  <a:gd name="connsiteX39" fmla="*/ 152400 w 420052"/>
                  <a:gd name="connsiteY39" fmla="*/ 209550 h 571500"/>
                  <a:gd name="connsiteX40" fmla="*/ 142875 w 420052"/>
                  <a:gd name="connsiteY40" fmla="*/ 200025 h 571500"/>
                  <a:gd name="connsiteX41" fmla="*/ 142875 w 420052"/>
                  <a:gd name="connsiteY41" fmla="*/ 9525 h 571500"/>
                  <a:gd name="connsiteX42" fmla="*/ 133350 w 420052"/>
                  <a:gd name="connsiteY42" fmla="*/ 0 h 571500"/>
                  <a:gd name="connsiteX43" fmla="*/ 123825 w 420052"/>
                  <a:gd name="connsiteY43" fmla="*/ 9525 h 571500"/>
                  <a:gd name="connsiteX44" fmla="*/ 123825 w 420052"/>
                  <a:gd name="connsiteY44" fmla="*/ 200025 h 571500"/>
                  <a:gd name="connsiteX45" fmla="*/ 124778 w 420052"/>
                  <a:gd name="connsiteY45" fmla="*/ 205740 h 571500"/>
                  <a:gd name="connsiteX46" fmla="*/ 83820 w 420052"/>
                  <a:gd name="connsiteY46" fmla="*/ 276225 h 571500"/>
                  <a:gd name="connsiteX47" fmla="*/ 38100 w 420052"/>
                  <a:gd name="connsiteY47" fmla="*/ 276225 h 571500"/>
                  <a:gd name="connsiteX48" fmla="*/ 0 w 420052"/>
                  <a:gd name="connsiteY48" fmla="*/ 314325 h 571500"/>
                  <a:gd name="connsiteX49" fmla="*/ 0 w 420052"/>
                  <a:gd name="connsiteY49" fmla="*/ 533400 h 571500"/>
                  <a:gd name="connsiteX50" fmla="*/ 38100 w 420052"/>
                  <a:gd name="connsiteY50" fmla="*/ 571500 h 571500"/>
                  <a:gd name="connsiteX51" fmla="*/ 381000 w 420052"/>
                  <a:gd name="connsiteY51" fmla="*/ 571500 h 571500"/>
                  <a:gd name="connsiteX52" fmla="*/ 407670 w 420052"/>
                  <a:gd name="connsiteY52" fmla="*/ 561023 h 571500"/>
                  <a:gd name="connsiteX53" fmla="*/ 408623 w 420052"/>
                  <a:gd name="connsiteY53" fmla="*/ 561023 h 571500"/>
                  <a:gd name="connsiteX54" fmla="*/ 412433 w 420052"/>
                  <a:gd name="connsiteY54" fmla="*/ 556260 h 571500"/>
                  <a:gd name="connsiteX55" fmla="*/ 420053 w 420052"/>
                  <a:gd name="connsiteY55" fmla="*/ 534353 h 571500"/>
                  <a:gd name="connsiteX56" fmla="*/ 420053 w 420052"/>
                  <a:gd name="connsiteY56" fmla="*/ 314325 h 571500"/>
                  <a:gd name="connsiteX57" fmla="*/ 381000 w 420052"/>
                  <a:gd name="connsiteY57" fmla="*/ 276225 h 571500"/>
                  <a:gd name="connsiteX58" fmla="*/ 400050 w 420052"/>
                  <a:gd name="connsiteY58" fmla="*/ 314325 h 571500"/>
                  <a:gd name="connsiteX59" fmla="*/ 400050 w 420052"/>
                  <a:gd name="connsiteY59" fmla="*/ 530543 h 571500"/>
                  <a:gd name="connsiteX60" fmla="*/ 381000 w 420052"/>
                  <a:gd name="connsiteY60" fmla="*/ 501968 h 571500"/>
                  <a:gd name="connsiteX61" fmla="*/ 381000 w 420052"/>
                  <a:gd name="connsiteY61" fmla="*/ 295275 h 571500"/>
                  <a:gd name="connsiteX62" fmla="*/ 381000 w 420052"/>
                  <a:gd name="connsiteY62" fmla="*/ 295275 h 571500"/>
                  <a:gd name="connsiteX63" fmla="*/ 400050 w 420052"/>
                  <a:gd name="connsiteY63" fmla="*/ 314325 h 571500"/>
                  <a:gd name="connsiteX64" fmla="*/ 295275 w 420052"/>
                  <a:gd name="connsiteY64" fmla="*/ 242888 h 571500"/>
                  <a:gd name="connsiteX65" fmla="*/ 316230 w 420052"/>
                  <a:gd name="connsiteY65" fmla="*/ 276225 h 571500"/>
                  <a:gd name="connsiteX66" fmla="*/ 295275 w 420052"/>
                  <a:gd name="connsiteY66" fmla="*/ 276225 h 571500"/>
                  <a:gd name="connsiteX67" fmla="*/ 295275 w 420052"/>
                  <a:gd name="connsiteY67" fmla="*/ 242888 h 571500"/>
                  <a:gd name="connsiteX68" fmla="*/ 342900 w 420052"/>
                  <a:gd name="connsiteY68" fmla="*/ 295275 h 571500"/>
                  <a:gd name="connsiteX69" fmla="*/ 361950 w 420052"/>
                  <a:gd name="connsiteY69" fmla="*/ 295275 h 571500"/>
                  <a:gd name="connsiteX70" fmla="*/ 361950 w 420052"/>
                  <a:gd name="connsiteY70" fmla="*/ 501968 h 571500"/>
                  <a:gd name="connsiteX71" fmla="*/ 342900 w 420052"/>
                  <a:gd name="connsiteY71" fmla="*/ 530543 h 571500"/>
                  <a:gd name="connsiteX72" fmla="*/ 342900 w 420052"/>
                  <a:gd name="connsiteY72" fmla="*/ 295275 h 571500"/>
                  <a:gd name="connsiteX73" fmla="*/ 152400 w 420052"/>
                  <a:gd name="connsiteY73" fmla="*/ 228600 h 571500"/>
                  <a:gd name="connsiteX74" fmla="*/ 161925 w 420052"/>
                  <a:gd name="connsiteY74" fmla="*/ 226695 h 571500"/>
                  <a:gd name="connsiteX75" fmla="*/ 161925 w 420052"/>
                  <a:gd name="connsiteY75" fmla="*/ 228600 h 571500"/>
                  <a:gd name="connsiteX76" fmla="*/ 190500 w 420052"/>
                  <a:gd name="connsiteY76" fmla="*/ 257175 h 571500"/>
                  <a:gd name="connsiteX77" fmla="*/ 204788 w 420052"/>
                  <a:gd name="connsiteY77" fmla="*/ 253365 h 571500"/>
                  <a:gd name="connsiteX78" fmla="*/ 228600 w 420052"/>
                  <a:gd name="connsiteY78" fmla="*/ 266700 h 571500"/>
                  <a:gd name="connsiteX79" fmla="*/ 252413 w 420052"/>
                  <a:gd name="connsiteY79" fmla="*/ 253365 h 571500"/>
                  <a:gd name="connsiteX80" fmla="*/ 266700 w 420052"/>
                  <a:gd name="connsiteY80" fmla="*/ 257175 h 571500"/>
                  <a:gd name="connsiteX81" fmla="*/ 276225 w 420052"/>
                  <a:gd name="connsiteY81" fmla="*/ 255270 h 571500"/>
                  <a:gd name="connsiteX82" fmla="*/ 276225 w 420052"/>
                  <a:gd name="connsiteY82" fmla="*/ 276225 h 571500"/>
                  <a:gd name="connsiteX83" fmla="*/ 142875 w 420052"/>
                  <a:gd name="connsiteY83" fmla="*/ 276225 h 571500"/>
                  <a:gd name="connsiteX84" fmla="*/ 142875 w 420052"/>
                  <a:gd name="connsiteY84" fmla="*/ 226695 h 571500"/>
                  <a:gd name="connsiteX85" fmla="*/ 152400 w 420052"/>
                  <a:gd name="connsiteY85" fmla="*/ 228600 h 571500"/>
                  <a:gd name="connsiteX86" fmla="*/ 123825 w 420052"/>
                  <a:gd name="connsiteY86" fmla="*/ 244793 h 571500"/>
                  <a:gd name="connsiteX87" fmla="*/ 123825 w 420052"/>
                  <a:gd name="connsiteY87" fmla="*/ 276225 h 571500"/>
                  <a:gd name="connsiteX88" fmla="*/ 105728 w 420052"/>
                  <a:gd name="connsiteY88" fmla="*/ 276225 h 571500"/>
                  <a:gd name="connsiteX89" fmla="*/ 123825 w 420052"/>
                  <a:gd name="connsiteY89" fmla="*/ 244793 h 571500"/>
                  <a:gd name="connsiteX90" fmla="*/ 19050 w 420052"/>
                  <a:gd name="connsiteY90" fmla="*/ 533400 h 571500"/>
                  <a:gd name="connsiteX91" fmla="*/ 19050 w 420052"/>
                  <a:gd name="connsiteY91" fmla="*/ 314325 h 571500"/>
                  <a:gd name="connsiteX92" fmla="*/ 38100 w 420052"/>
                  <a:gd name="connsiteY92" fmla="*/ 295275 h 571500"/>
                  <a:gd name="connsiteX93" fmla="*/ 72390 w 420052"/>
                  <a:gd name="connsiteY93" fmla="*/ 295275 h 571500"/>
                  <a:gd name="connsiteX94" fmla="*/ 58103 w 420052"/>
                  <a:gd name="connsiteY94" fmla="*/ 319088 h 571500"/>
                  <a:gd name="connsiteX95" fmla="*/ 61913 w 420052"/>
                  <a:gd name="connsiteY95" fmla="*/ 332423 h 571500"/>
                  <a:gd name="connsiteX96" fmla="*/ 66675 w 420052"/>
                  <a:gd name="connsiteY96" fmla="*/ 333375 h 571500"/>
                  <a:gd name="connsiteX97" fmla="*/ 75248 w 420052"/>
                  <a:gd name="connsiteY97" fmla="*/ 328613 h 571500"/>
                  <a:gd name="connsiteX98" fmla="*/ 94298 w 420052"/>
                  <a:gd name="connsiteY98" fmla="*/ 295275 h 571500"/>
                  <a:gd name="connsiteX99" fmla="*/ 276225 w 420052"/>
                  <a:gd name="connsiteY99" fmla="*/ 295275 h 571500"/>
                  <a:gd name="connsiteX100" fmla="*/ 276225 w 420052"/>
                  <a:gd name="connsiteY100" fmla="*/ 323850 h 571500"/>
                  <a:gd name="connsiteX101" fmla="*/ 285750 w 420052"/>
                  <a:gd name="connsiteY101" fmla="*/ 333375 h 571500"/>
                  <a:gd name="connsiteX102" fmla="*/ 295275 w 420052"/>
                  <a:gd name="connsiteY102" fmla="*/ 323850 h 571500"/>
                  <a:gd name="connsiteX103" fmla="*/ 295275 w 420052"/>
                  <a:gd name="connsiteY103" fmla="*/ 295275 h 571500"/>
                  <a:gd name="connsiteX104" fmla="*/ 323850 w 420052"/>
                  <a:gd name="connsiteY104" fmla="*/ 295275 h 571500"/>
                  <a:gd name="connsiteX105" fmla="*/ 323850 w 420052"/>
                  <a:gd name="connsiteY105" fmla="*/ 552450 h 571500"/>
                  <a:gd name="connsiteX106" fmla="*/ 38100 w 420052"/>
                  <a:gd name="connsiteY106" fmla="*/ 552450 h 571500"/>
                  <a:gd name="connsiteX107" fmla="*/ 19050 w 420052"/>
                  <a:gd name="connsiteY107" fmla="*/ 533400 h 571500"/>
                  <a:gd name="connsiteX108" fmla="*/ 351473 w 420052"/>
                  <a:gd name="connsiteY108" fmla="*/ 552450 h 571500"/>
                  <a:gd name="connsiteX109" fmla="*/ 371475 w 420052"/>
                  <a:gd name="connsiteY109" fmla="*/ 521970 h 571500"/>
                  <a:gd name="connsiteX110" fmla="*/ 390525 w 420052"/>
                  <a:gd name="connsiteY110" fmla="*/ 550545 h 571500"/>
                  <a:gd name="connsiteX111" fmla="*/ 381000 w 420052"/>
                  <a:gd name="connsiteY111" fmla="*/ 552450 h 571500"/>
                  <a:gd name="connsiteX112" fmla="*/ 351473 w 420052"/>
                  <a:gd name="connsiteY112" fmla="*/ 552450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20052" h="571500">
                    <a:moveTo>
                      <a:pt x="381000" y="276225"/>
                    </a:moveTo>
                    <a:lnTo>
                      <a:pt x="338138" y="276225"/>
                    </a:lnTo>
                    <a:lnTo>
                      <a:pt x="301943" y="218123"/>
                    </a:lnTo>
                    <a:cubicBezTo>
                      <a:pt x="316230" y="215265"/>
                      <a:pt x="332423" y="204788"/>
                      <a:pt x="332423" y="180975"/>
                    </a:cubicBezTo>
                    <a:lnTo>
                      <a:pt x="332423" y="114300"/>
                    </a:lnTo>
                    <a:cubicBezTo>
                      <a:pt x="332423" y="99060"/>
                      <a:pt x="321945" y="76200"/>
                      <a:pt x="294323" y="76200"/>
                    </a:cubicBezTo>
                    <a:cubicBezTo>
                      <a:pt x="291465" y="76200"/>
                      <a:pt x="275273" y="75248"/>
                      <a:pt x="275273" y="57150"/>
                    </a:cubicBezTo>
                    <a:lnTo>
                      <a:pt x="275273" y="9525"/>
                    </a:lnTo>
                    <a:cubicBezTo>
                      <a:pt x="275273" y="3810"/>
                      <a:pt x="271463" y="0"/>
                      <a:pt x="265748" y="0"/>
                    </a:cubicBezTo>
                    <a:cubicBezTo>
                      <a:pt x="260033" y="0"/>
                      <a:pt x="256223" y="3810"/>
                      <a:pt x="256223" y="9525"/>
                    </a:cubicBezTo>
                    <a:lnTo>
                      <a:pt x="256223" y="57150"/>
                    </a:lnTo>
                    <a:cubicBezTo>
                      <a:pt x="256223" y="84773"/>
                      <a:pt x="279083" y="95250"/>
                      <a:pt x="294323" y="95250"/>
                    </a:cubicBezTo>
                    <a:cubicBezTo>
                      <a:pt x="311468" y="95250"/>
                      <a:pt x="313373" y="109538"/>
                      <a:pt x="313373" y="114300"/>
                    </a:cubicBezTo>
                    <a:lnTo>
                      <a:pt x="313373" y="180975"/>
                    </a:lnTo>
                    <a:cubicBezTo>
                      <a:pt x="313373" y="198120"/>
                      <a:pt x="299085" y="200025"/>
                      <a:pt x="294323" y="200025"/>
                    </a:cubicBezTo>
                    <a:lnTo>
                      <a:pt x="294323" y="180975"/>
                    </a:lnTo>
                    <a:cubicBezTo>
                      <a:pt x="294323" y="175260"/>
                      <a:pt x="290513" y="171450"/>
                      <a:pt x="284798" y="171450"/>
                    </a:cubicBezTo>
                    <a:cubicBezTo>
                      <a:pt x="279083" y="171450"/>
                      <a:pt x="275273" y="175260"/>
                      <a:pt x="275273" y="180975"/>
                    </a:cubicBezTo>
                    <a:lnTo>
                      <a:pt x="275273" y="209550"/>
                    </a:lnTo>
                    <a:lnTo>
                      <a:pt x="275273" y="228600"/>
                    </a:lnTo>
                    <a:cubicBezTo>
                      <a:pt x="275273" y="233363"/>
                      <a:pt x="273368" y="238125"/>
                      <a:pt x="265748" y="238125"/>
                    </a:cubicBezTo>
                    <a:cubicBezTo>
                      <a:pt x="258127" y="238125"/>
                      <a:pt x="256223" y="232410"/>
                      <a:pt x="256223" y="228600"/>
                    </a:cubicBezTo>
                    <a:lnTo>
                      <a:pt x="256223" y="209550"/>
                    </a:lnTo>
                    <a:cubicBezTo>
                      <a:pt x="256223" y="203835"/>
                      <a:pt x="252413" y="200025"/>
                      <a:pt x="246698" y="200025"/>
                    </a:cubicBezTo>
                    <a:cubicBezTo>
                      <a:pt x="240983" y="200025"/>
                      <a:pt x="237173" y="203835"/>
                      <a:pt x="237173" y="209550"/>
                    </a:cubicBezTo>
                    <a:lnTo>
                      <a:pt x="237173" y="238125"/>
                    </a:lnTo>
                    <a:cubicBezTo>
                      <a:pt x="237173" y="242888"/>
                      <a:pt x="235268" y="247650"/>
                      <a:pt x="227648" y="247650"/>
                    </a:cubicBezTo>
                    <a:cubicBezTo>
                      <a:pt x="220027" y="247650"/>
                      <a:pt x="218123" y="242888"/>
                      <a:pt x="218123" y="238125"/>
                    </a:cubicBezTo>
                    <a:lnTo>
                      <a:pt x="218123" y="209550"/>
                    </a:lnTo>
                    <a:cubicBezTo>
                      <a:pt x="218123" y="203835"/>
                      <a:pt x="214313" y="200025"/>
                      <a:pt x="208598" y="200025"/>
                    </a:cubicBezTo>
                    <a:cubicBezTo>
                      <a:pt x="202883" y="200025"/>
                      <a:pt x="199073" y="203835"/>
                      <a:pt x="199073" y="209550"/>
                    </a:cubicBezTo>
                    <a:lnTo>
                      <a:pt x="199073" y="228600"/>
                    </a:lnTo>
                    <a:cubicBezTo>
                      <a:pt x="199073" y="233363"/>
                      <a:pt x="197168" y="238125"/>
                      <a:pt x="189548" y="238125"/>
                    </a:cubicBezTo>
                    <a:cubicBezTo>
                      <a:pt x="181928" y="238125"/>
                      <a:pt x="180023" y="232410"/>
                      <a:pt x="180023" y="228600"/>
                    </a:cubicBezTo>
                    <a:lnTo>
                      <a:pt x="180023" y="200025"/>
                    </a:lnTo>
                    <a:cubicBezTo>
                      <a:pt x="180023" y="199073"/>
                      <a:pt x="180023" y="197168"/>
                      <a:pt x="179070" y="196215"/>
                    </a:cubicBezTo>
                    <a:cubicBezTo>
                      <a:pt x="179070" y="193358"/>
                      <a:pt x="175260" y="190500"/>
                      <a:pt x="171450" y="190500"/>
                    </a:cubicBezTo>
                    <a:cubicBezTo>
                      <a:pt x="166688" y="190500"/>
                      <a:pt x="162878" y="194310"/>
                      <a:pt x="161925" y="199073"/>
                    </a:cubicBezTo>
                    <a:cubicBezTo>
                      <a:pt x="161925" y="199073"/>
                      <a:pt x="161925" y="200025"/>
                      <a:pt x="161925" y="200025"/>
                    </a:cubicBezTo>
                    <a:cubicBezTo>
                      <a:pt x="161925" y="204788"/>
                      <a:pt x="160020" y="209550"/>
                      <a:pt x="152400" y="209550"/>
                    </a:cubicBezTo>
                    <a:cubicBezTo>
                      <a:pt x="144780" y="209550"/>
                      <a:pt x="142875" y="203835"/>
                      <a:pt x="142875" y="200025"/>
                    </a:cubicBezTo>
                    <a:lnTo>
                      <a:pt x="142875" y="9525"/>
                    </a:lnTo>
                    <a:cubicBezTo>
                      <a:pt x="142875" y="3810"/>
                      <a:pt x="139065" y="0"/>
                      <a:pt x="133350" y="0"/>
                    </a:cubicBezTo>
                    <a:cubicBezTo>
                      <a:pt x="127635" y="0"/>
                      <a:pt x="123825" y="3810"/>
                      <a:pt x="123825" y="9525"/>
                    </a:cubicBezTo>
                    <a:lnTo>
                      <a:pt x="123825" y="200025"/>
                    </a:lnTo>
                    <a:cubicBezTo>
                      <a:pt x="123825" y="201930"/>
                      <a:pt x="123825" y="203835"/>
                      <a:pt x="124778" y="205740"/>
                    </a:cubicBezTo>
                    <a:lnTo>
                      <a:pt x="83820" y="276225"/>
                    </a:lnTo>
                    <a:lnTo>
                      <a:pt x="38100" y="276225"/>
                    </a:lnTo>
                    <a:cubicBezTo>
                      <a:pt x="17145" y="276225"/>
                      <a:pt x="0" y="293370"/>
                      <a:pt x="0" y="314325"/>
                    </a:cubicBezTo>
                    <a:lnTo>
                      <a:pt x="0" y="533400"/>
                    </a:lnTo>
                    <a:cubicBezTo>
                      <a:pt x="0" y="554355"/>
                      <a:pt x="17145" y="571500"/>
                      <a:pt x="38100" y="571500"/>
                    </a:cubicBezTo>
                    <a:lnTo>
                      <a:pt x="381000" y="571500"/>
                    </a:lnTo>
                    <a:cubicBezTo>
                      <a:pt x="391478" y="571500"/>
                      <a:pt x="401003" y="567690"/>
                      <a:pt x="407670" y="561023"/>
                    </a:cubicBezTo>
                    <a:cubicBezTo>
                      <a:pt x="407670" y="561023"/>
                      <a:pt x="407670" y="561023"/>
                      <a:pt x="408623" y="561023"/>
                    </a:cubicBezTo>
                    <a:cubicBezTo>
                      <a:pt x="410528" y="560070"/>
                      <a:pt x="411480" y="558165"/>
                      <a:pt x="412433" y="556260"/>
                    </a:cubicBezTo>
                    <a:cubicBezTo>
                      <a:pt x="417195" y="549593"/>
                      <a:pt x="420053" y="542925"/>
                      <a:pt x="420053" y="534353"/>
                    </a:cubicBezTo>
                    <a:lnTo>
                      <a:pt x="420053" y="314325"/>
                    </a:lnTo>
                    <a:cubicBezTo>
                      <a:pt x="419100" y="293370"/>
                      <a:pt x="401955" y="276225"/>
                      <a:pt x="381000" y="276225"/>
                    </a:cubicBezTo>
                    <a:close/>
                    <a:moveTo>
                      <a:pt x="400050" y="314325"/>
                    </a:moveTo>
                    <a:lnTo>
                      <a:pt x="400050" y="530543"/>
                    </a:lnTo>
                    <a:lnTo>
                      <a:pt x="381000" y="501968"/>
                    </a:lnTo>
                    <a:lnTo>
                      <a:pt x="381000" y="295275"/>
                    </a:lnTo>
                    <a:lnTo>
                      <a:pt x="381000" y="295275"/>
                    </a:lnTo>
                    <a:cubicBezTo>
                      <a:pt x="391478" y="295275"/>
                      <a:pt x="400050" y="303848"/>
                      <a:pt x="400050" y="314325"/>
                    </a:cubicBezTo>
                    <a:close/>
                    <a:moveTo>
                      <a:pt x="295275" y="242888"/>
                    </a:moveTo>
                    <a:lnTo>
                      <a:pt x="316230" y="276225"/>
                    </a:lnTo>
                    <a:lnTo>
                      <a:pt x="295275" y="276225"/>
                    </a:lnTo>
                    <a:lnTo>
                      <a:pt x="295275" y="242888"/>
                    </a:lnTo>
                    <a:close/>
                    <a:moveTo>
                      <a:pt x="342900" y="295275"/>
                    </a:moveTo>
                    <a:lnTo>
                      <a:pt x="361950" y="295275"/>
                    </a:lnTo>
                    <a:lnTo>
                      <a:pt x="361950" y="501968"/>
                    </a:lnTo>
                    <a:lnTo>
                      <a:pt x="342900" y="530543"/>
                    </a:lnTo>
                    <a:lnTo>
                      <a:pt x="342900" y="295275"/>
                    </a:lnTo>
                    <a:close/>
                    <a:moveTo>
                      <a:pt x="152400" y="228600"/>
                    </a:moveTo>
                    <a:cubicBezTo>
                      <a:pt x="156210" y="228600"/>
                      <a:pt x="159068" y="227648"/>
                      <a:pt x="161925" y="226695"/>
                    </a:cubicBezTo>
                    <a:lnTo>
                      <a:pt x="161925" y="228600"/>
                    </a:lnTo>
                    <a:cubicBezTo>
                      <a:pt x="161925" y="240030"/>
                      <a:pt x="169545" y="257175"/>
                      <a:pt x="190500" y="257175"/>
                    </a:cubicBezTo>
                    <a:cubicBezTo>
                      <a:pt x="196215" y="257175"/>
                      <a:pt x="200977" y="256223"/>
                      <a:pt x="204788" y="253365"/>
                    </a:cubicBezTo>
                    <a:cubicBezTo>
                      <a:pt x="209550" y="260033"/>
                      <a:pt x="216218" y="266700"/>
                      <a:pt x="228600" y="266700"/>
                    </a:cubicBezTo>
                    <a:cubicBezTo>
                      <a:pt x="240983" y="266700"/>
                      <a:pt x="248602" y="260985"/>
                      <a:pt x="252413" y="253365"/>
                    </a:cubicBezTo>
                    <a:cubicBezTo>
                      <a:pt x="256223" y="255270"/>
                      <a:pt x="260985" y="257175"/>
                      <a:pt x="266700" y="257175"/>
                    </a:cubicBezTo>
                    <a:cubicBezTo>
                      <a:pt x="270510" y="257175"/>
                      <a:pt x="273368" y="256223"/>
                      <a:pt x="276225" y="255270"/>
                    </a:cubicBezTo>
                    <a:lnTo>
                      <a:pt x="276225" y="276225"/>
                    </a:lnTo>
                    <a:lnTo>
                      <a:pt x="142875" y="276225"/>
                    </a:lnTo>
                    <a:lnTo>
                      <a:pt x="142875" y="226695"/>
                    </a:lnTo>
                    <a:cubicBezTo>
                      <a:pt x="145733" y="227648"/>
                      <a:pt x="148590" y="228600"/>
                      <a:pt x="152400" y="228600"/>
                    </a:cubicBezTo>
                    <a:close/>
                    <a:moveTo>
                      <a:pt x="123825" y="244793"/>
                    </a:moveTo>
                    <a:lnTo>
                      <a:pt x="123825" y="276225"/>
                    </a:lnTo>
                    <a:lnTo>
                      <a:pt x="105728" y="276225"/>
                    </a:lnTo>
                    <a:lnTo>
                      <a:pt x="123825" y="244793"/>
                    </a:lnTo>
                    <a:close/>
                    <a:moveTo>
                      <a:pt x="19050" y="533400"/>
                    </a:moveTo>
                    <a:lnTo>
                      <a:pt x="19050" y="314325"/>
                    </a:lnTo>
                    <a:cubicBezTo>
                      <a:pt x="19050" y="303848"/>
                      <a:pt x="27622" y="295275"/>
                      <a:pt x="38100" y="295275"/>
                    </a:cubicBezTo>
                    <a:lnTo>
                      <a:pt x="72390" y="295275"/>
                    </a:lnTo>
                    <a:lnTo>
                      <a:pt x="58103" y="319088"/>
                    </a:lnTo>
                    <a:cubicBezTo>
                      <a:pt x="55245" y="323850"/>
                      <a:pt x="57150" y="329565"/>
                      <a:pt x="61913" y="332423"/>
                    </a:cubicBezTo>
                    <a:cubicBezTo>
                      <a:pt x="63818" y="333375"/>
                      <a:pt x="64770" y="333375"/>
                      <a:pt x="66675" y="333375"/>
                    </a:cubicBezTo>
                    <a:cubicBezTo>
                      <a:pt x="69532" y="333375"/>
                      <a:pt x="73343" y="331470"/>
                      <a:pt x="75248" y="328613"/>
                    </a:cubicBezTo>
                    <a:lnTo>
                      <a:pt x="94298" y="295275"/>
                    </a:lnTo>
                    <a:lnTo>
                      <a:pt x="276225" y="295275"/>
                    </a:lnTo>
                    <a:lnTo>
                      <a:pt x="276225" y="323850"/>
                    </a:lnTo>
                    <a:cubicBezTo>
                      <a:pt x="276225" y="329565"/>
                      <a:pt x="280035" y="333375"/>
                      <a:pt x="285750" y="333375"/>
                    </a:cubicBezTo>
                    <a:cubicBezTo>
                      <a:pt x="291465" y="333375"/>
                      <a:pt x="295275" y="329565"/>
                      <a:pt x="295275" y="323850"/>
                    </a:cubicBezTo>
                    <a:lnTo>
                      <a:pt x="295275" y="295275"/>
                    </a:lnTo>
                    <a:lnTo>
                      <a:pt x="323850" y="295275"/>
                    </a:lnTo>
                    <a:lnTo>
                      <a:pt x="323850" y="552450"/>
                    </a:lnTo>
                    <a:lnTo>
                      <a:pt x="38100" y="552450"/>
                    </a:lnTo>
                    <a:cubicBezTo>
                      <a:pt x="27622" y="552450"/>
                      <a:pt x="19050" y="543878"/>
                      <a:pt x="19050" y="533400"/>
                    </a:cubicBezTo>
                    <a:close/>
                    <a:moveTo>
                      <a:pt x="351473" y="552450"/>
                    </a:moveTo>
                    <a:lnTo>
                      <a:pt x="371475" y="521970"/>
                    </a:lnTo>
                    <a:lnTo>
                      <a:pt x="390525" y="550545"/>
                    </a:lnTo>
                    <a:cubicBezTo>
                      <a:pt x="387668" y="551498"/>
                      <a:pt x="384810" y="552450"/>
                      <a:pt x="381000" y="552450"/>
                    </a:cubicBezTo>
                    <a:lnTo>
                      <a:pt x="351473" y="5524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FBEE9ED7-14E7-4462-9473-9B621C51D398}"/>
                  </a:ext>
                </a:extLst>
              </p:cNvPr>
              <p:cNvSpPr/>
              <p:nvPr/>
            </p:nvSpPr>
            <p:spPr>
              <a:xfrm>
                <a:off x="1369010" y="2619374"/>
                <a:ext cx="28575" cy="28575"/>
              </a:xfrm>
              <a:custGeom>
                <a:avLst/>
                <a:gdLst>
                  <a:gd name="connsiteX0" fmla="*/ 9525 w 28575"/>
                  <a:gd name="connsiteY0" fmla="*/ 28575 h 28575"/>
                  <a:gd name="connsiteX1" fmla="*/ 16193 w 28575"/>
                  <a:gd name="connsiteY1" fmla="*/ 25718 h 28575"/>
                  <a:gd name="connsiteX2" fmla="*/ 25718 w 28575"/>
                  <a:gd name="connsiteY2" fmla="*/ 16193 h 28575"/>
                  <a:gd name="connsiteX3" fmla="*/ 25718 w 28575"/>
                  <a:gd name="connsiteY3" fmla="*/ 2858 h 28575"/>
                  <a:gd name="connsiteX4" fmla="*/ 12382 w 28575"/>
                  <a:gd name="connsiteY4" fmla="*/ 2858 h 28575"/>
                  <a:gd name="connsiteX5" fmla="*/ 2858 w 28575"/>
                  <a:gd name="connsiteY5" fmla="*/ 12383 h 28575"/>
                  <a:gd name="connsiteX6" fmla="*/ 2858 w 28575"/>
                  <a:gd name="connsiteY6" fmla="*/ 25718 h 28575"/>
                  <a:gd name="connsiteX7" fmla="*/ 9525 w 28575"/>
                  <a:gd name="connsiteY7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5" h="28575">
                    <a:moveTo>
                      <a:pt x="9525" y="28575"/>
                    </a:moveTo>
                    <a:cubicBezTo>
                      <a:pt x="12382" y="28575"/>
                      <a:pt x="14288" y="27622"/>
                      <a:pt x="16193" y="25718"/>
                    </a:cubicBezTo>
                    <a:lnTo>
                      <a:pt x="25718" y="16193"/>
                    </a:lnTo>
                    <a:cubicBezTo>
                      <a:pt x="29528" y="12383"/>
                      <a:pt x="29528" y="6668"/>
                      <a:pt x="25718" y="2858"/>
                    </a:cubicBezTo>
                    <a:cubicBezTo>
                      <a:pt x="21907" y="-953"/>
                      <a:pt x="16193" y="-953"/>
                      <a:pt x="12382" y="2858"/>
                    </a:cubicBezTo>
                    <a:lnTo>
                      <a:pt x="2858" y="12383"/>
                    </a:lnTo>
                    <a:cubicBezTo>
                      <a:pt x="-953" y="16193"/>
                      <a:pt x="-953" y="21908"/>
                      <a:pt x="2858" y="25718"/>
                    </a:cubicBezTo>
                    <a:cubicBezTo>
                      <a:pt x="4763" y="27622"/>
                      <a:pt x="6668" y="28575"/>
                      <a:pt x="9525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D426B186-14F9-4988-8411-6D8D40174ABF}"/>
                  </a:ext>
                </a:extLst>
              </p:cNvPr>
              <p:cNvSpPr/>
              <p:nvPr/>
            </p:nvSpPr>
            <p:spPr>
              <a:xfrm>
                <a:off x="1416635" y="2571750"/>
                <a:ext cx="28575" cy="28574"/>
              </a:xfrm>
              <a:custGeom>
                <a:avLst/>
                <a:gdLst>
                  <a:gd name="connsiteX0" fmla="*/ 9525 w 28575"/>
                  <a:gd name="connsiteY0" fmla="*/ 28575 h 28574"/>
                  <a:gd name="connsiteX1" fmla="*/ 16193 w 28575"/>
                  <a:gd name="connsiteY1" fmla="*/ 25717 h 28574"/>
                  <a:gd name="connsiteX2" fmla="*/ 25718 w 28575"/>
                  <a:gd name="connsiteY2" fmla="*/ 16192 h 28574"/>
                  <a:gd name="connsiteX3" fmla="*/ 25718 w 28575"/>
                  <a:gd name="connsiteY3" fmla="*/ 2858 h 28574"/>
                  <a:gd name="connsiteX4" fmla="*/ 12382 w 28575"/>
                  <a:gd name="connsiteY4" fmla="*/ 2858 h 28574"/>
                  <a:gd name="connsiteX5" fmla="*/ 2857 w 28575"/>
                  <a:gd name="connsiteY5" fmla="*/ 12383 h 28574"/>
                  <a:gd name="connsiteX6" fmla="*/ 2857 w 28575"/>
                  <a:gd name="connsiteY6" fmla="*/ 25717 h 28574"/>
                  <a:gd name="connsiteX7" fmla="*/ 9525 w 28575"/>
                  <a:gd name="connsiteY7" fmla="*/ 28575 h 28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5" h="28574">
                    <a:moveTo>
                      <a:pt x="9525" y="28575"/>
                    </a:moveTo>
                    <a:cubicBezTo>
                      <a:pt x="12382" y="28575"/>
                      <a:pt x="14288" y="27622"/>
                      <a:pt x="16193" y="25717"/>
                    </a:cubicBezTo>
                    <a:lnTo>
                      <a:pt x="25718" y="16192"/>
                    </a:lnTo>
                    <a:cubicBezTo>
                      <a:pt x="29528" y="12383"/>
                      <a:pt x="29528" y="6667"/>
                      <a:pt x="25718" y="2858"/>
                    </a:cubicBezTo>
                    <a:cubicBezTo>
                      <a:pt x="21907" y="-953"/>
                      <a:pt x="16193" y="-953"/>
                      <a:pt x="12382" y="2858"/>
                    </a:cubicBezTo>
                    <a:lnTo>
                      <a:pt x="2857" y="12383"/>
                    </a:lnTo>
                    <a:cubicBezTo>
                      <a:pt x="-952" y="16192"/>
                      <a:pt x="-952" y="21908"/>
                      <a:pt x="2857" y="25717"/>
                    </a:cubicBezTo>
                    <a:cubicBezTo>
                      <a:pt x="4763" y="27622"/>
                      <a:pt x="6668" y="28575"/>
                      <a:pt x="9525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DB4D9326-FC81-46C9-9D6C-A42410AF5E5F}"/>
                  </a:ext>
                </a:extLst>
              </p:cNvPr>
              <p:cNvSpPr/>
              <p:nvPr/>
            </p:nvSpPr>
            <p:spPr>
              <a:xfrm>
                <a:off x="1369010" y="2571750"/>
                <a:ext cx="28575" cy="28574"/>
              </a:xfrm>
              <a:custGeom>
                <a:avLst/>
                <a:gdLst>
                  <a:gd name="connsiteX0" fmla="*/ 12382 w 28575"/>
                  <a:gd name="connsiteY0" fmla="*/ 25717 h 28574"/>
                  <a:gd name="connsiteX1" fmla="*/ 19050 w 28575"/>
                  <a:gd name="connsiteY1" fmla="*/ 28575 h 28574"/>
                  <a:gd name="connsiteX2" fmla="*/ 25718 w 28575"/>
                  <a:gd name="connsiteY2" fmla="*/ 25717 h 28574"/>
                  <a:gd name="connsiteX3" fmla="*/ 25718 w 28575"/>
                  <a:gd name="connsiteY3" fmla="*/ 12383 h 28574"/>
                  <a:gd name="connsiteX4" fmla="*/ 16193 w 28575"/>
                  <a:gd name="connsiteY4" fmla="*/ 2858 h 28574"/>
                  <a:gd name="connsiteX5" fmla="*/ 2858 w 28575"/>
                  <a:gd name="connsiteY5" fmla="*/ 2858 h 28574"/>
                  <a:gd name="connsiteX6" fmla="*/ 2858 w 28575"/>
                  <a:gd name="connsiteY6" fmla="*/ 16192 h 28574"/>
                  <a:gd name="connsiteX7" fmla="*/ 12382 w 28575"/>
                  <a:gd name="connsiteY7" fmla="*/ 25717 h 28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5" h="28574">
                    <a:moveTo>
                      <a:pt x="12382" y="25717"/>
                    </a:moveTo>
                    <a:cubicBezTo>
                      <a:pt x="14288" y="27622"/>
                      <a:pt x="16193" y="28575"/>
                      <a:pt x="19050" y="28575"/>
                    </a:cubicBezTo>
                    <a:cubicBezTo>
                      <a:pt x="21907" y="28575"/>
                      <a:pt x="23813" y="27622"/>
                      <a:pt x="25718" y="25717"/>
                    </a:cubicBezTo>
                    <a:cubicBezTo>
                      <a:pt x="29528" y="21908"/>
                      <a:pt x="29528" y="16192"/>
                      <a:pt x="25718" y="12383"/>
                    </a:cubicBezTo>
                    <a:lnTo>
                      <a:pt x="16193" y="2858"/>
                    </a:lnTo>
                    <a:cubicBezTo>
                      <a:pt x="12382" y="-953"/>
                      <a:pt x="6668" y="-953"/>
                      <a:pt x="2858" y="2858"/>
                    </a:cubicBezTo>
                    <a:cubicBezTo>
                      <a:pt x="-953" y="6667"/>
                      <a:pt x="-953" y="12383"/>
                      <a:pt x="2858" y="16192"/>
                    </a:cubicBezTo>
                    <a:lnTo>
                      <a:pt x="12382" y="2571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2031F972-9DD2-4C2D-BA28-B59E54A301BA}"/>
                  </a:ext>
                </a:extLst>
              </p:cNvPr>
              <p:cNvSpPr/>
              <p:nvPr/>
            </p:nvSpPr>
            <p:spPr>
              <a:xfrm>
                <a:off x="1416635" y="2619374"/>
                <a:ext cx="28575" cy="28575"/>
              </a:xfrm>
              <a:custGeom>
                <a:avLst/>
                <a:gdLst>
                  <a:gd name="connsiteX0" fmla="*/ 12382 w 28575"/>
                  <a:gd name="connsiteY0" fmla="*/ 25718 h 28575"/>
                  <a:gd name="connsiteX1" fmla="*/ 19050 w 28575"/>
                  <a:gd name="connsiteY1" fmla="*/ 28575 h 28575"/>
                  <a:gd name="connsiteX2" fmla="*/ 25718 w 28575"/>
                  <a:gd name="connsiteY2" fmla="*/ 25718 h 28575"/>
                  <a:gd name="connsiteX3" fmla="*/ 25718 w 28575"/>
                  <a:gd name="connsiteY3" fmla="*/ 12383 h 28575"/>
                  <a:gd name="connsiteX4" fmla="*/ 16193 w 28575"/>
                  <a:gd name="connsiteY4" fmla="*/ 2858 h 28575"/>
                  <a:gd name="connsiteX5" fmla="*/ 2857 w 28575"/>
                  <a:gd name="connsiteY5" fmla="*/ 2858 h 28575"/>
                  <a:gd name="connsiteX6" fmla="*/ 2857 w 28575"/>
                  <a:gd name="connsiteY6" fmla="*/ 16193 h 28575"/>
                  <a:gd name="connsiteX7" fmla="*/ 12382 w 28575"/>
                  <a:gd name="connsiteY7" fmla="*/ 2571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5" h="28575">
                    <a:moveTo>
                      <a:pt x="12382" y="25718"/>
                    </a:moveTo>
                    <a:cubicBezTo>
                      <a:pt x="14288" y="27622"/>
                      <a:pt x="17145" y="28575"/>
                      <a:pt x="19050" y="28575"/>
                    </a:cubicBezTo>
                    <a:cubicBezTo>
                      <a:pt x="20955" y="28575"/>
                      <a:pt x="23813" y="27622"/>
                      <a:pt x="25718" y="25718"/>
                    </a:cubicBezTo>
                    <a:cubicBezTo>
                      <a:pt x="29528" y="21908"/>
                      <a:pt x="29528" y="16193"/>
                      <a:pt x="25718" y="12383"/>
                    </a:cubicBezTo>
                    <a:lnTo>
                      <a:pt x="16193" y="2858"/>
                    </a:lnTo>
                    <a:cubicBezTo>
                      <a:pt x="12382" y="-953"/>
                      <a:pt x="6668" y="-953"/>
                      <a:pt x="2857" y="2858"/>
                    </a:cubicBezTo>
                    <a:cubicBezTo>
                      <a:pt x="-952" y="6668"/>
                      <a:pt x="-952" y="12383"/>
                      <a:pt x="2857" y="16193"/>
                    </a:cubicBezTo>
                    <a:lnTo>
                      <a:pt x="12382" y="25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0D1EE150-28FE-4555-905B-91D60D5EE0B2}"/>
                  </a:ext>
                </a:extLst>
              </p:cNvPr>
              <p:cNvSpPr/>
              <p:nvPr/>
            </p:nvSpPr>
            <p:spPr>
              <a:xfrm>
                <a:off x="1264236" y="2771774"/>
                <a:ext cx="28574" cy="28575"/>
              </a:xfrm>
              <a:custGeom>
                <a:avLst/>
                <a:gdLst>
                  <a:gd name="connsiteX0" fmla="*/ 12383 w 28574"/>
                  <a:gd name="connsiteY0" fmla="*/ 2857 h 28575"/>
                  <a:gd name="connsiteX1" fmla="*/ 2858 w 28574"/>
                  <a:gd name="connsiteY1" fmla="*/ 12382 h 28575"/>
                  <a:gd name="connsiteX2" fmla="*/ 2858 w 28574"/>
                  <a:gd name="connsiteY2" fmla="*/ 25718 h 28575"/>
                  <a:gd name="connsiteX3" fmla="*/ 9525 w 28574"/>
                  <a:gd name="connsiteY3" fmla="*/ 28575 h 28575"/>
                  <a:gd name="connsiteX4" fmla="*/ 16192 w 28574"/>
                  <a:gd name="connsiteY4" fmla="*/ 25718 h 28575"/>
                  <a:gd name="connsiteX5" fmla="*/ 25717 w 28574"/>
                  <a:gd name="connsiteY5" fmla="*/ 16193 h 28575"/>
                  <a:gd name="connsiteX6" fmla="*/ 25717 w 28574"/>
                  <a:gd name="connsiteY6" fmla="*/ 2857 h 28575"/>
                  <a:gd name="connsiteX7" fmla="*/ 12383 w 28574"/>
                  <a:gd name="connsiteY7" fmla="*/ 285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4" h="28575">
                    <a:moveTo>
                      <a:pt x="12383" y="2857"/>
                    </a:moveTo>
                    <a:lnTo>
                      <a:pt x="2858" y="12382"/>
                    </a:lnTo>
                    <a:cubicBezTo>
                      <a:pt x="-953" y="16193"/>
                      <a:pt x="-953" y="21907"/>
                      <a:pt x="2858" y="25718"/>
                    </a:cubicBezTo>
                    <a:cubicBezTo>
                      <a:pt x="4762" y="27623"/>
                      <a:pt x="6667" y="28575"/>
                      <a:pt x="9525" y="28575"/>
                    </a:cubicBezTo>
                    <a:cubicBezTo>
                      <a:pt x="12383" y="28575"/>
                      <a:pt x="14287" y="27623"/>
                      <a:pt x="16192" y="25718"/>
                    </a:cubicBezTo>
                    <a:lnTo>
                      <a:pt x="25717" y="16193"/>
                    </a:lnTo>
                    <a:cubicBezTo>
                      <a:pt x="29527" y="12382"/>
                      <a:pt x="29527" y="6668"/>
                      <a:pt x="25717" y="2857"/>
                    </a:cubicBezTo>
                    <a:cubicBezTo>
                      <a:pt x="21908" y="-952"/>
                      <a:pt x="16192" y="-952"/>
                      <a:pt x="12383" y="28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7CED9C18-B576-43C6-ADE1-212B5B28389F}"/>
                  </a:ext>
                </a:extLst>
              </p:cNvPr>
              <p:cNvSpPr/>
              <p:nvPr/>
            </p:nvSpPr>
            <p:spPr>
              <a:xfrm>
                <a:off x="1311860" y="2724149"/>
                <a:ext cx="28575" cy="28575"/>
              </a:xfrm>
              <a:custGeom>
                <a:avLst/>
                <a:gdLst>
                  <a:gd name="connsiteX0" fmla="*/ 9525 w 28575"/>
                  <a:gd name="connsiteY0" fmla="*/ 28575 h 28575"/>
                  <a:gd name="connsiteX1" fmla="*/ 16193 w 28575"/>
                  <a:gd name="connsiteY1" fmla="*/ 25718 h 28575"/>
                  <a:gd name="connsiteX2" fmla="*/ 25718 w 28575"/>
                  <a:gd name="connsiteY2" fmla="*/ 16193 h 28575"/>
                  <a:gd name="connsiteX3" fmla="*/ 25718 w 28575"/>
                  <a:gd name="connsiteY3" fmla="*/ 2857 h 28575"/>
                  <a:gd name="connsiteX4" fmla="*/ 12383 w 28575"/>
                  <a:gd name="connsiteY4" fmla="*/ 2857 h 28575"/>
                  <a:gd name="connsiteX5" fmla="*/ 2858 w 28575"/>
                  <a:gd name="connsiteY5" fmla="*/ 12382 h 28575"/>
                  <a:gd name="connsiteX6" fmla="*/ 2858 w 28575"/>
                  <a:gd name="connsiteY6" fmla="*/ 25718 h 28575"/>
                  <a:gd name="connsiteX7" fmla="*/ 9525 w 28575"/>
                  <a:gd name="connsiteY7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5" h="28575">
                    <a:moveTo>
                      <a:pt x="9525" y="28575"/>
                    </a:moveTo>
                    <a:cubicBezTo>
                      <a:pt x="12383" y="28575"/>
                      <a:pt x="14288" y="27623"/>
                      <a:pt x="16193" y="25718"/>
                    </a:cubicBezTo>
                    <a:lnTo>
                      <a:pt x="25718" y="16193"/>
                    </a:lnTo>
                    <a:cubicBezTo>
                      <a:pt x="29528" y="12382"/>
                      <a:pt x="29528" y="6668"/>
                      <a:pt x="25718" y="2857"/>
                    </a:cubicBezTo>
                    <a:cubicBezTo>
                      <a:pt x="21908" y="-952"/>
                      <a:pt x="16193" y="-952"/>
                      <a:pt x="12383" y="2857"/>
                    </a:cubicBezTo>
                    <a:lnTo>
                      <a:pt x="2858" y="12382"/>
                    </a:lnTo>
                    <a:cubicBezTo>
                      <a:pt x="-953" y="16193"/>
                      <a:pt x="-953" y="21907"/>
                      <a:pt x="2858" y="25718"/>
                    </a:cubicBezTo>
                    <a:cubicBezTo>
                      <a:pt x="4763" y="27623"/>
                      <a:pt x="6668" y="28575"/>
                      <a:pt x="9525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C2ADF13F-6FE5-4622-9528-9A839BD5645C}"/>
                  </a:ext>
                </a:extLst>
              </p:cNvPr>
              <p:cNvSpPr/>
              <p:nvPr/>
            </p:nvSpPr>
            <p:spPr>
              <a:xfrm>
                <a:off x="1264236" y="2724149"/>
                <a:ext cx="28574" cy="28575"/>
              </a:xfrm>
              <a:custGeom>
                <a:avLst/>
                <a:gdLst>
                  <a:gd name="connsiteX0" fmla="*/ 16192 w 28574"/>
                  <a:gd name="connsiteY0" fmla="*/ 2857 h 28575"/>
                  <a:gd name="connsiteX1" fmla="*/ 2858 w 28574"/>
                  <a:gd name="connsiteY1" fmla="*/ 2857 h 28575"/>
                  <a:gd name="connsiteX2" fmla="*/ 2858 w 28574"/>
                  <a:gd name="connsiteY2" fmla="*/ 16193 h 28575"/>
                  <a:gd name="connsiteX3" fmla="*/ 12383 w 28574"/>
                  <a:gd name="connsiteY3" fmla="*/ 25718 h 28575"/>
                  <a:gd name="connsiteX4" fmla="*/ 19050 w 28574"/>
                  <a:gd name="connsiteY4" fmla="*/ 28575 h 28575"/>
                  <a:gd name="connsiteX5" fmla="*/ 25717 w 28574"/>
                  <a:gd name="connsiteY5" fmla="*/ 25718 h 28575"/>
                  <a:gd name="connsiteX6" fmla="*/ 25717 w 28574"/>
                  <a:gd name="connsiteY6" fmla="*/ 12382 h 28575"/>
                  <a:gd name="connsiteX7" fmla="*/ 16192 w 28574"/>
                  <a:gd name="connsiteY7" fmla="*/ 285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4" h="28575">
                    <a:moveTo>
                      <a:pt x="16192" y="2857"/>
                    </a:moveTo>
                    <a:cubicBezTo>
                      <a:pt x="12383" y="-952"/>
                      <a:pt x="6667" y="-952"/>
                      <a:pt x="2858" y="2857"/>
                    </a:cubicBezTo>
                    <a:cubicBezTo>
                      <a:pt x="-953" y="6668"/>
                      <a:pt x="-953" y="12382"/>
                      <a:pt x="2858" y="16193"/>
                    </a:cubicBezTo>
                    <a:lnTo>
                      <a:pt x="12383" y="25718"/>
                    </a:lnTo>
                    <a:cubicBezTo>
                      <a:pt x="14287" y="27623"/>
                      <a:pt x="16192" y="28575"/>
                      <a:pt x="19050" y="28575"/>
                    </a:cubicBezTo>
                    <a:cubicBezTo>
                      <a:pt x="21908" y="28575"/>
                      <a:pt x="23812" y="27623"/>
                      <a:pt x="25717" y="25718"/>
                    </a:cubicBezTo>
                    <a:cubicBezTo>
                      <a:pt x="29527" y="21907"/>
                      <a:pt x="29527" y="16193"/>
                      <a:pt x="25717" y="12382"/>
                    </a:cubicBezTo>
                    <a:lnTo>
                      <a:pt x="16192" y="285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1171CA90-0C3B-47CB-AA92-C1ABFD71D549}"/>
                  </a:ext>
                </a:extLst>
              </p:cNvPr>
              <p:cNvSpPr/>
              <p:nvPr/>
            </p:nvSpPr>
            <p:spPr>
              <a:xfrm>
                <a:off x="1311860" y="2771774"/>
                <a:ext cx="28575" cy="28575"/>
              </a:xfrm>
              <a:custGeom>
                <a:avLst/>
                <a:gdLst>
                  <a:gd name="connsiteX0" fmla="*/ 25718 w 28575"/>
                  <a:gd name="connsiteY0" fmla="*/ 12382 h 28575"/>
                  <a:gd name="connsiteX1" fmla="*/ 16193 w 28575"/>
                  <a:gd name="connsiteY1" fmla="*/ 2857 h 28575"/>
                  <a:gd name="connsiteX2" fmla="*/ 2858 w 28575"/>
                  <a:gd name="connsiteY2" fmla="*/ 2857 h 28575"/>
                  <a:gd name="connsiteX3" fmla="*/ 2858 w 28575"/>
                  <a:gd name="connsiteY3" fmla="*/ 16193 h 28575"/>
                  <a:gd name="connsiteX4" fmla="*/ 12383 w 28575"/>
                  <a:gd name="connsiteY4" fmla="*/ 25718 h 28575"/>
                  <a:gd name="connsiteX5" fmla="*/ 19050 w 28575"/>
                  <a:gd name="connsiteY5" fmla="*/ 28575 h 28575"/>
                  <a:gd name="connsiteX6" fmla="*/ 25718 w 28575"/>
                  <a:gd name="connsiteY6" fmla="*/ 25718 h 28575"/>
                  <a:gd name="connsiteX7" fmla="*/ 25718 w 28575"/>
                  <a:gd name="connsiteY7" fmla="*/ 12382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5" h="28575">
                    <a:moveTo>
                      <a:pt x="25718" y="12382"/>
                    </a:moveTo>
                    <a:lnTo>
                      <a:pt x="16193" y="2857"/>
                    </a:lnTo>
                    <a:cubicBezTo>
                      <a:pt x="12383" y="-952"/>
                      <a:pt x="6668" y="-952"/>
                      <a:pt x="2858" y="2857"/>
                    </a:cubicBezTo>
                    <a:cubicBezTo>
                      <a:pt x="-953" y="6668"/>
                      <a:pt x="-953" y="12382"/>
                      <a:pt x="2858" y="16193"/>
                    </a:cubicBezTo>
                    <a:lnTo>
                      <a:pt x="12383" y="25718"/>
                    </a:lnTo>
                    <a:cubicBezTo>
                      <a:pt x="14288" y="27623"/>
                      <a:pt x="17145" y="28575"/>
                      <a:pt x="19050" y="28575"/>
                    </a:cubicBezTo>
                    <a:cubicBezTo>
                      <a:pt x="20955" y="28575"/>
                      <a:pt x="23813" y="27623"/>
                      <a:pt x="25718" y="25718"/>
                    </a:cubicBezTo>
                    <a:cubicBezTo>
                      <a:pt x="29528" y="21907"/>
                      <a:pt x="29528" y="16193"/>
                      <a:pt x="25718" y="12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4851536-3527-4588-BA3E-FA718421E2D9}"/>
                  </a:ext>
                </a:extLst>
              </p:cNvPr>
              <p:cNvSpPr/>
              <p:nvPr/>
            </p:nvSpPr>
            <p:spPr>
              <a:xfrm>
                <a:off x="1721436" y="2686049"/>
                <a:ext cx="28574" cy="28575"/>
              </a:xfrm>
              <a:custGeom>
                <a:avLst/>
                <a:gdLst>
                  <a:gd name="connsiteX0" fmla="*/ 9525 w 28574"/>
                  <a:gd name="connsiteY0" fmla="*/ 28575 h 28575"/>
                  <a:gd name="connsiteX1" fmla="*/ 16192 w 28574"/>
                  <a:gd name="connsiteY1" fmla="*/ 25718 h 28575"/>
                  <a:gd name="connsiteX2" fmla="*/ 25717 w 28574"/>
                  <a:gd name="connsiteY2" fmla="*/ 16193 h 28575"/>
                  <a:gd name="connsiteX3" fmla="*/ 25717 w 28574"/>
                  <a:gd name="connsiteY3" fmla="*/ 2857 h 28575"/>
                  <a:gd name="connsiteX4" fmla="*/ 12382 w 28574"/>
                  <a:gd name="connsiteY4" fmla="*/ 2857 h 28575"/>
                  <a:gd name="connsiteX5" fmla="*/ 2857 w 28574"/>
                  <a:gd name="connsiteY5" fmla="*/ 12382 h 28575"/>
                  <a:gd name="connsiteX6" fmla="*/ 2857 w 28574"/>
                  <a:gd name="connsiteY6" fmla="*/ 25718 h 28575"/>
                  <a:gd name="connsiteX7" fmla="*/ 9525 w 28574"/>
                  <a:gd name="connsiteY7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4" h="28575">
                    <a:moveTo>
                      <a:pt x="9525" y="28575"/>
                    </a:moveTo>
                    <a:cubicBezTo>
                      <a:pt x="12382" y="28575"/>
                      <a:pt x="14287" y="27623"/>
                      <a:pt x="16192" y="25718"/>
                    </a:cubicBezTo>
                    <a:lnTo>
                      <a:pt x="25717" y="16193"/>
                    </a:lnTo>
                    <a:cubicBezTo>
                      <a:pt x="29527" y="12382"/>
                      <a:pt x="29527" y="6668"/>
                      <a:pt x="25717" y="2857"/>
                    </a:cubicBezTo>
                    <a:cubicBezTo>
                      <a:pt x="21907" y="-952"/>
                      <a:pt x="16192" y="-952"/>
                      <a:pt x="12382" y="2857"/>
                    </a:cubicBezTo>
                    <a:lnTo>
                      <a:pt x="2857" y="12382"/>
                    </a:lnTo>
                    <a:cubicBezTo>
                      <a:pt x="-952" y="16193"/>
                      <a:pt x="-952" y="21907"/>
                      <a:pt x="2857" y="25718"/>
                    </a:cubicBezTo>
                    <a:cubicBezTo>
                      <a:pt x="4762" y="27623"/>
                      <a:pt x="6667" y="28575"/>
                      <a:pt x="9525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3023DBA2-B270-4DD8-B72D-1F5C7CAC6BEA}"/>
                  </a:ext>
                </a:extLst>
              </p:cNvPr>
              <p:cNvSpPr/>
              <p:nvPr/>
            </p:nvSpPr>
            <p:spPr>
              <a:xfrm>
                <a:off x="1769061" y="2638424"/>
                <a:ext cx="28574" cy="28575"/>
              </a:xfrm>
              <a:custGeom>
                <a:avLst/>
                <a:gdLst>
                  <a:gd name="connsiteX0" fmla="*/ 9525 w 28574"/>
                  <a:gd name="connsiteY0" fmla="*/ 28575 h 28575"/>
                  <a:gd name="connsiteX1" fmla="*/ 16192 w 28574"/>
                  <a:gd name="connsiteY1" fmla="*/ 25718 h 28575"/>
                  <a:gd name="connsiteX2" fmla="*/ 25717 w 28574"/>
                  <a:gd name="connsiteY2" fmla="*/ 16193 h 28575"/>
                  <a:gd name="connsiteX3" fmla="*/ 25717 w 28574"/>
                  <a:gd name="connsiteY3" fmla="*/ 2858 h 28575"/>
                  <a:gd name="connsiteX4" fmla="*/ 12382 w 28574"/>
                  <a:gd name="connsiteY4" fmla="*/ 2858 h 28575"/>
                  <a:gd name="connsiteX5" fmla="*/ 2857 w 28574"/>
                  <a:gd name="connsiteY5" fmla="*/ 12383 h 28575"/>
                  <a:gd name="connsiteX6" fmla="*/ 2857 w 28574"/>
                  <a:gd name="connsiteY6" fmla="*/ 25718 h 28575"/>
                  <a:gd name="connsiteX7" fmla="*/ 9525 w 28574"/>
                  <a:gd name="connsiteY7" fmla="*/ 2857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4" h="28575">
                    <a:moveTo>
                      <a:pt x="9525" y="28575"/>
                    </a:moveTo>
                    <a:cubicBezTo>
                      <a:pt x="12382" y="28575"/>
                      <a:pt x="14287" y="27622"/>
                      <a:pt x="16192" y="25718"/>
                    </a:cubicBezTo>
                    <a:lnTo>
                      <a:pt x="25717" y="16193"/>
                    </a:lnTo>
                    <a:cubicBezTo>
                      <a:pt x="29527" y="12383"/>
                      <a:pt x="29527" y="6668"/>
                      <a:pt x="25717" y="2858"/>
                    </a:cubicBezTo>
                    <a:cubicBezTo>
                      <a:pt x="21907" y="-953"/>
                      <a:pt x="16192" y="-953"/>
                      <a:pt x="12382" y="2858"/>
                    </a:cubicBezTo>
                    <a:lnTo>
                      <a:pt x="2857" y="12383"/>
                    </a:lnTo>
                    <a:cubicBezTo>
                      <a:pt x="-952" y="16193"/>
                      <a:pt x="-952" y="21908"/>
                      <a:pt x="2857" y="25718"/>
                    </a:cubicBezTo>
                    <a:cubicBezTo>
                      <a:pt x="4762" y="27622"/>
                      <a:pt x="6667" y="28575"/>
                      <a:pt x="9525" y="285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03DA1EA7-68EE-4585-A8B1-2012249AA40E}"/>
                  </a:ext>
                </a:extLst>
              </p:cNvPr>
              <p:cNvSpPr/>
              <p:nvPr/>
            </p:nvSpPr>
            <p:spPr>
              <a:xfrm>
                <a:off x="1721436" y="2638424"/>
                <a:ext cx="28574" cy="28575"/>
              </a:xfrm>
              <a:custGeom>
                <a:avLst/>
                <a:gdLst>
                  <a:gd name="connsiteX0" fmla="*/ 12382 w 28574"/>
                  <a:gd name="connsiteY0" fmla="*/ 25718 h 28575"/>
                  <a:gd name="connsiteX1" fmla="*/ 19050 w 28574"/>
                  <a:gd name="connsiteY1" fmla="*/ 28575 h 28575"/>
                  <a:gd name="connsiteX2" fmla="*/ 25717 w 28574"/>
                  <a:gd name="connsiteY2" fmla="*/ 25718 h 28575"/>
                  <a:gd name="connsiteX3" fmla="*/ 25717 w 28574"/>
                  <a:gd name="connsiteY3" fmla="*/ 12383 h 28575"/>
                  <a:gd name="connsiteX4" fmla="*/ 16192 w 28574"/>
                  <a:gd name="connsiteY4" fmla="*/ 2858 h 28575"/>
                  <a:gd name="connsiteX5" fmla="*/ 2857 w 28574"/>
                  <a:gd name="connsiteY5" fmla="*/ 2858 h 28575"/>
                  <a:gd name="connsiteX6" fmla="*/ 2857 w 28574"/>
                  <a:gd name="connsiteY6" fmla="*/ 16193 h 28575"/>
                  <a:gd name="connsiteX7" fmla="*/ 12382 w 28574"/>
                  <a:gd name="connsiteY7" fmla="*/ 2571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4" h="28575">
                    <a:moveTo>
                      <a:pt x="12382" y="25718"/>
                    </a:moveTo>
                    <a:cubicBezTo>
                      <a:pt x="14287" y="27622"/>
                      <a:pt x="17145" y="28575"/>
                      <a:pt x="19050" y="28575"/>
                    </a:cubicBezTo>
                    <a:cubicBezTo>
                      <a:pt x="20955" y="28575"/>
                      <a:pt x="23812" y="27622"/>
                      <a:pt x="25717" y="25718"/>
                    </a:cubicBezTo>
                    <a:cubicBezTo>
                      <a:pt x="29527" y="21908"/>
                      <a:pt x="29527" y="16193"/>
                      <a:pt x="25717" y="12383"/>
                    </a:cubicBezTo>
                    <a:lnTo>
                      <a:pt x="16192" y="2858"/>
                    </a:lnTo>
                    <a:cubicBezTo>
                      <a:pt x="12382" y="-953"/>
                      <a:pt x="6667" y="-953"/>
                      <a:pt x="2857" y="2858"/>
                    </a:cubicBezTo>
                    <a:cubicBezTo>
                      <a:pt x="-952" y="6668"/>
                      <a:pt x="-952" y="12383"/>
                      <a:pt x="2857" y="16193"/>
                    </a:cubicBezTo>
                    <a:lnTo>
                      <a:pt x="12382" y="25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C0891DB2-3E30-4F4F-9657-7F76B5CE2088}"/>
                  </a:ext>
                </a:extLst>
              </p:cNvPr>
              <p:cNvSpPr/>
              <p:nvPr/>
            </p:nvSpPr>
            <p:spPr>
              <a:xfrm>
                <a:off x="1769061" y="2686049"/>
                <a:ext cx="28574" cy="28575"/>
              </a:xfrm>
              <a:custGeom>
                <a:avLst/>
                <a:gdLst>
                  <a:gd name="connsiteX0" fmla="*/ 16192 w 28574"/>
                  <a:gd name="connsiteY0" fmla="*/ 2857 h 28575"/>
                  <a:gd name="connsiteX1" fmla="*/ 2857 w 28574"/>
                  <a:gd name="connsiteY1" fmla="*/ 2857 h 28575"/>
                  <a:gd name="connsiteX2" fmla="*/ 2857 w 28574"/>
                  <a:gd name="connsiteY2" fmla="*/ 16193 h 28575"/>
                  <a:gd name="connsiteX3" fmla="*/ 12382 w 28574"/>
                  <a:gd name="connsiteY3" fmla="*/ 25718 h 28575"/>
                  <a:gd name="connsiteX4" fmla="*/ 19050 w 28574"/>
                  <a:gd name="connsiteY4" fmla="*/ 28575 h 28575"/>
                  <a:gd name="connsiteX5" fmla="*/ 25717 w 28574"/>
                  <a:gd name="connsiteY5" fmla="*/ 25718 h 28575"/>
                  <a:gd name="connsiteX6" fmla="*/ 25717 w 28574"/>
                  <a:gd name="connsiteY6" fmla="*/ 12382 h 28575"/>
                  <a:gd name="connsiteX7" fmla="*/ 16192 w 28574"/>
                  <a:gd name="connsiteY7" fmla="*/ 2857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4" h="28575">
                    <a:moveTo>
                      <a:pt x="16192" y="2857"/>
                    </a:moveTo>
                    <a:cubicBezTo>
                      <a:pt x="12382" y="-952"/>
                      <a:pt x="6667" y="-952"/>
                      <a:pt x="2857" y="2857"/>
                    </a:cubicBezTo>
                    <a:cubicBezTo>
                      <a:pt x="-952" y="6668"/>
                      <a:pt x="-952" y="12382"/>
                      <a:pt x="2857" y="16193"/>
                    </a:cubicBezTo>
                    <a:lnTo>
                      <a:pt x="12382" y="25718"/>
                    </a:lnTo>
                    <a:cubicBezTo>
                      <a:pt x="14287" y="27623"/>
                      <a:pt x="17145" y="28575"/>
                      <a:pt x="19050" y="28575"/>
                    </a:cubicBezTo>
                    <a:cubicBezTo>
                      <a:pt x="20955" y="28575"/>
                      <a:pt x="23812" y="27623"/>
                      <a:pt x="25717" y="25718"/>
                    </a:cubicBezTo>
                    <a:cubicBezTo>
                      <a:pt x="29527" y="21907"/>
                      <a:pt x="29527" y="16193"/>
                      <a:pt x="25717" y="12382"/>
                    </a:cubicBezTo>
                    <a:lnTo>
                      <a:pt x="16192" y="285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2732AFF9-834D-4144-A2B3-F725991B007F}"/>
              </a:ext>
            </a:extLst>
          </p:cNvPr>
          <p:cNvGrpSpPr/>
          <p:nvPr/>
        </p:nvGrpSpPr>
        <p:grpSpPr>
          <a:xfrm>
            <a:off x="7360946" y="1351722"/>
            <a:ext cx="588883" cy="562927"/>
            <a:chOff x="6916981" y="1597660"/>
            <a:chExt cx="588883" cy="562927"/>
          </a:xfrm>
        </p:grpSpPr>
        <p:grpSp>
          <p:nvGrpSpPr>
            <p:cNvPr id="351" name="Graphic 56">
              <a:extLst>
                <a:ext uri="{FF2B5EF4-FFF2-40B4-BE49-F238E27FC236}">
                  <a16:creationId xmlns:a16="http://schemas.microsoft.com/office/drawing/2014/main" id="{9C3963DA-6824-4066-87CF-874842FDD4D6}"/>
                </a:ext>
              </a:extLst>
            </p:cNvPr>
            <p:cNvGrpSpPr/>
            <p:nvPr/>
          </p:nvGrpSpPr>
          <p:grpSpPr>
            <a:xfrm>
              <a:off x="6925151" y="1724342"/>
              <a:ext cx="571187" cy="427672"/>
              <a:chOff x="6925151" y="1724342"/>
              <a:chExt cx="571187" cy="427672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825DA9E0-DD29-485B-B0A4-1E798A6B86E1}"/>
                  </a:ext>
                </a:extLst>
              </p:cNvPr>
              <p:cNvSpPr/>
              <p:nvPr/>
            </p:nvSpPr>
            <p:spPr>
              <a:xfrm>
                <a:off x="6925151" y="2007235"/>
                <a:ext cx="144229" cy="95250"/>
              </a:xfrm>
              <a:custGeom>
                <a:avLst/>
                <a:gdLst>
                  <a:gd name="connsiteX0" fmla="*/ 1355 w 144229"/>
                  <a:gd name="connsiteY0" fmla="*/ 95250 h 95250"/>
                  <a:gd name="connsiteX1" fmla="*/ 144230 w 144229"/>
                  <a:gd name="connsiteY1" fmla="*/ 95250 h 95250"/>
                  <a:gd name="connsiteX2" fmla="*/ 144230 w 144229"/>
                  <a:gd name="connsiteY2" fmla="*/ 66675 h 95250"/>
                  <a:gd name="connsiteX3" fmla="*/ 87080 w 144229"/>
                  <a:gd name="connsiteY3" fmla="*/ 0 h 95250"/>
                  <a:gd name="connsiteX4" fmla="*/ 1355 w 144229"/>
                  <a:gd name="connsiteY4" fmla="*/ 9525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29" h="95250">
                    <a:moveTo>
                      <a:pt x="1355" y="95250"/>
                    </a:moveTo>
                    <a:lnTo>
                      <a:pt x="144230" y="95250"/>
                    </a:lnTo>
                    <a:lnTo>
                      <a:pt x="144230" y="66675"/>
                    </a:lnTo>
                    <a:lnTo>
                      <a:pt x="87080" y="0"/>
                    </a:lnTo>
                    <a:cubicBezTo>
                      <a:pt x="-17695" y="9525"/>
                      <a:pt x="1355" y="95250"/>
                      <a:pt x="1355" y="952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43F27859-D66E-40E1-9D4B-653CFFEA9AE3}"/>
                  </a:ext>
                </a:extLst>
              </p:cNvPr>
              <p:cNvSpPr/>
              <p:nvPr/>
            </p:nvSpPr>
            <p:spPr>
              <a:xfrm>
                <a:off x="7170963" y="1724342"/>
                <a:ext cx="180357" cy="104824"/>
              </a:xfrm>
              <a:custGeom>
                <a:avLst/>
                <a:gdLst>
                  <a:gd name="connsiteX0" fmla="*/ 119398 w 180357"/>
                  <a:gd name="connsiteY0" fmla="*/ 53340 h 104824"/>
                  <a:gd name="connsiteX1" fmla="*/ 120350 w 180357"/>
                  <a:gd name="connsiteY1" fmla="*/ 47625 h 104824"/>
                  <a:gd name="connsiteX2" fmla="*/ 123208 w 180357"/>
                  <a:gd name="connsiteY2" fmla="*/ 53340 h 104824"/>
                  <a:gd name="connsiteX3" fmla="*/ 180358 w 180357"/>
                  <a:gd name="connsiteY3" fmla="*/ 97155 h 104824"/>
                  <a:gd name="connsiteX4" fmla="*/ 134638 w 180357"/>
                  <a:gd name="connsiteY4" fmla="*/ 9525 h 104824"/>
                  <a:gd name="connsiteX5" fmla="*/ 119398 w 180357"/>
                  <a:gd name="connsiteY5" fmla="*/ 8573 h 104824"/>
                  <a:gd name="connsiteX6" fmla="*/ 86060 w 180357"/>
                  <a:gd name="connsiteY6" fmla="*/ 0 h 104824"/>
                  <a:gd name="connsiteX7" fmla="*/ 335 w 180357"/>
                  <a:gd name="connsiteY7" fmla="*/ 104775 h 104824"/>
                  <a:gd name="connsiteX8" fmla="*/ 119398 w 180357"/>
                  <a:gd name="connsiteY8" fmla="*/ 53340 h 10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357" h="104824">
                    <a:moveTo>
                      <a:pt x="119398" y="53340"/>
                    </a:moveTo>
                    <a:lnTo>
                      <a:pt x="120350" y="47625"/>
                    </a:lnTo>
                    <a:cubicBezTo>
                      <a:pt x="122255" y="51435"/>
                      <a:pt x="123208" y="53340"/>
                      <a:pt x="123208" y="53340"/>
                    </a:cubicBezTo>
                    <a:cubicBezTo>
                      <a:pt x="123208" y="53340"/>
                      <a:pt x="146068" y="97155"/>
                      <a:pt x="180358" y="97155"/>
                    </a:cubicBezTo>
                    <a:cubicBezTo>
                      <a:pt x="180358" y="97155"/>
                      <a:pt x="180358" y="20955"/>
                      <a:pt x="134638" y="9525"/>
                    </a:cubicBezTo>
                    <a:cubicBezTo>
                      <a:pt x="127970" y="7620"/>
                      <a:pt x="123208" y="7620"/>
                      <a:pt x="119398" y="8573"/>
                    </a:cubicBezTo>
                    <a:lnTo>
                      <a:pt x="86060" y="0"/>
                    </a:lnTo>
                    <a:cubicBezTo>
                      <a:pt x="-10142" y="0"/>
                      <a:pt x="335" y="104775"/>
                      <a:pt x="335" y="104775"/>
                    </a:cubicBezTo>
                    <a:cubicBezTo>
                      <a:pt x="98443" y="106680"/>
                      <a:pt x="119398" y="53340"/>
                      <a:pt x="119398" y="533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EFF2ABE4-D05E-4366-A759-62D77B62962A}"/>
                  </a:ext>
                </a:extLst>
              </p:cNvPr>
              <p:cNvSpPr/>
              <p:nvPr/>
            </p:nvSpPr>
            <p:spPr>
              <a:xfrm>
                <a:off x="6991878" y="1807104"/>
                <a:ext cx="145008" cy="96308"/>
              </a:xfrm>
              <a:custGeom>
                <a:avLst/>
                <a:gdLst>
                  <a:gd name="connsiteX0" fmla="*/ 75598 w 145008"/>
                  <a:gd name="connsiteY0" fmla="*/ 48683 h 96308"/>
                  <a:gd name="connsiteX1" fmla="*/ 75598 w 145008"/>
                  <a:gd name="connsiteY1" fmla="*/ 48683 h 96308"/>
                  <a:gd name="connsiteX2" fmla="*/ 141321 w 145008"/>
                  <a:gd name="connsiteY2" fmla="*/ 96308 h 96308"/>
                  <a:gd name="connsiteX3" fmla="*/ 142273 w 145008"/>
                  <a:gd name="connsiteY3" fmla="*/ 57256 h 96308"/>
                  <a:gd name="connsiteX4" fmla="*/ 131796 w 145008"/>
                  <a:gd name="connsiteY4" fmla="*/ 29633 h 96308"/>
                  <a:gd name="connsiteX5" fmla="*/ 75598 w 145008"/>
                  <a:gd name="connsiteY5" fmla="*/ 1058 h 96308"/>
                  <a:gd name="connsiteX6" fmla="*/ 19401 w 145008"/>
                  <a:gd name="connsiteY6" fmla="*/ 29633 h 96308"/>
                  <a:gd name="connsiteX7" fmla="*/ 9876 w 145008"/>
                  <a:gd name="connsiteY7" fmla="*/ 95356 h 96308"/>
                  <a:gd name="connsiteX8" fmla="*/ 75598 w 145008"/>
                  <a:gd name="connsiteY8" fmla="*/ 48683 h 9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008" h="96308">
                    <a:moveTo>
                      <a:pt x="75598" y="48683"/>
                    </a:moveTo>
                    <a:lnTo>
                      <a:pt x="75598" y="48683"/>
                    </a:lnTo>
                    <a:cubicBezTo>
                      <a:pt x="75598" y="48683"/>
                      <a:pt x="85123" y="96308"/>
                      <a:pt x="141321" y="96308"/>
                    </a:cubicBezTo>
                    <a:cubicBezTo>
                      <a:pt x="141321" y="96308"/>
                      <a:pt x="148941" y="81068"/>
                      <a:pt x="142273" y="57256"/>
                    </a:cubicBezTo>
                    <a:cubicBezTo>
                      <a:pt x="139416" y="48683"/>
                      <a:pt x="142273" y="40111"/>
                      <a:pt x="131796" y="29633"/>
                    </a:cubicBezTo>
                    <a:cubicBezTo>
                      <a:pt x="93696" y="-8467"/>
                      <a:pt x="75598" y="1058"/>
                      <a:pt x="75598" y="1058"/>
                    </a:cubicBezTo>
                    <a:cubicBezTo>
                      <a:pt x="75598" y="1058"/>
                      <a:pt x="56548" y="-8467"/>
                      <a:pt x="19401" y="29633"/>
                    </a:cubicBezTo>
                    <a:cubicBezTo>
                      <a:pt x="-17747" y="67733"/>
                      <a:pt x="9876" y="95356"/>
                      <a:pt x="9876" y="95356"/>
                    </a:cubicBezTo>
                    <a:cubicBezTo>
                      <a:pt x="66073" y="96308"/>
                      <a:pt x="75598" y="48683"/>
                      <a:pt x="75598" y="486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C13AE94-FC7A-4E98-B438-A264E9E86897}"/>
                  </a:ext>
                </a:extLst>
              </p:cNvPr>
              <p:cNvSpPr/>
              <p:nvPr/>
            </p:nvSpPr>
            <p:spPr>
              <a:xfrm>
                <a:off x="7378943" y="1943417"/>
                <a:ext cx="117395" cy="118110"/>
              </a:xfrm>
              <a:custGeom>
                <a:avLst/>
                <a:gdLst>
                  <a:gd name="connsiteX0" fmla="*/ 109537 w 117395"/>
                  <a:gd name="connsiteY0" fmla="*/ 69532 h 118110"/>
                  <a:gd name="connsiteX1" fmla="*/ 48578 w 117395"/>
                  <a:gd name="connsiteY1" fmla="*/ 8572 h 118110"/>
                  <a:gd name="connsiteX2" fmla="*/ 8573 w 117395"/>
                  <a:gd name="connsiteY2" fmla="*/ 8572 h 118110"/>
                  <a:gd name="connsiteX3" fmla="*/ 8573 w 117395"/>
                  <a:gd name="connsiteY3" fmla="*/ 8572 h 118110"/>
                  <a:gd name="connsiteX4" fmla="*/ 8573 w 117395"/>
                  <a:gd name="connsiteY4" fmla="*/ 48577 h 118110"/>
                  <a:gd name="connsiteX5" fmla="*/ 69533 w 117395"/>
                  <a:gd name="connsiteY5" fmla="*/ 109538 h 118110"/>
                  <a:gd name="connsiteX6" fmla="*/ 109537 w 117395"/>
                  <a:gd name="connsiteY6" fmla="*/ 109538 h 118110"/>
                  <a:gd name="connsiteX7" fmla="*/ 109537 w 117395"/>
                  <a:gd name="connsiteY7" fmla="*/ 69532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395" h="118110">
                    <a:moveTo>
                      <a:pt x="109537" y="69532"/>
                    </a:moveTo>
                    <a:lnTo>
                      <a:pt x="48578" y="8572"/>
                    </a:lnTo>
                    <a:cubicBezTo>
                      <a:pt x="37148" y="-2857"/>
                      <a:pt x="19050" y="-2857"/>
                      <a:pt x="8573" y="8572"/>
                    </a:cubicBezTo>
                    <a:lnTo>
                      <a:pt x="8573" y="8572"/>
                    </a:lnTo>
                    <a:cubicBezTo>
                      <a:pt x="-2858" y="20002"/>
                      <a:pt x="-2858" y="38100"/>
                      <a:pt x="8573" y="48577"/>
                    </a:cubicBezTo>
                    <a:lnTo>
                      <a:pt x="69533" y="109538"/>
                    </a:lnTo>
                    <a:cubicBezTo>
                      <a:pt x="80962" y="120968"/>
                      <a:pt x="99060" y="120968"/>
                      <a:pt x="109537" y="109538"/>
                    </a:cubicBezTo>
                    <a:cubicBezTo>
                      <a:pt x="120015" y="99060"/>
                      <a:pt x="120015" y="80010"/>
                      <a:pt x="109537" y="695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258066D9-EAC6-4487-A6AF-2F5C32386D5E}"/>
                  </a:ext>
                </a:extLst>
              </p:cNvPr>
              <p:cNvSpPr/>
              <p:nvPr/>
            </p:nvSpPr>
            <p:spPr>
              <a:xfrm>
                <a:off x="7077001" y="2009139"/>
                <a:ext cx="285750" cy="142875"/>
              </a:xfrm>
              <a:custGeom>
                <a:avLst/>
                <a:gdLst>
                  <a:gd name="connsiteX0" fmla="*/ 228600 w 285750"/>
                  <a:gd name="connsiteY0" fmla="*/ 9525 h 142875"/>
                  <a:gd name="connsiteX1" fmla="*/ 200025 w 285750"/>
                  <a:gd name="connsiteY1" fmla="*/ 0 h 142875"/>
                  <a:gd name="connsiteX2" fmla="*/ 142875 w 285750"/>
                  <a:gd name="connsiteY2" fmla="*/ 104775 h 142875"/>
                  <a:gd name="connsiteX3" fmla="*/ 85725 w 285750"/>
                  <a:gd name="connsiteY3" fmla="*/ 0 h 142875"/>
                  <a:gd name="connsiteX4" fmla="*/ 57150 w 285750"/>
                  <a:gd name="connsiteY4" fmla="*/ 9525 h 142875"/>
                  <a:gd name="connsiteX5" fmla="*/ 0 w 285750"/>
                  <a:gd name="connsiteY5" fmla="*/ 85725 h 142875"/>
                  <a:gd name="connsiteX6" fmla="*/ 0 w 285750"/>
                  <a:gd name="connsiteY6" fmla="*/ 142875 h 142875"/>
                  <a:gd name="connsiteX7" fmla="*/ 142875 w 285750"/>
                  <a:gd name="connsiteY7" fmla="*/ 142875 h 142875"/>
                  <a:gd name="connsiteX8" fmla="*/ 285750 w 285750"/>
                  <a:gd name="connsiteY8" fmla="*/ 142875 h 142875"/>
                  <a:gd name="connsiteX9" fmla="*/ 285750 w 285750"/>
                  <a:gd name="connsiteY9" fmla="*/ 85725 h 142875"/>
                  <a:gd name="connsiteX10" fmla="*/ 228600 w 285750"/>
                  <a:gd name="connsiteY10" fmla="*/ 952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5750" h="142875">
                    <a:moveTo>
                      <a:pt x="228600" y="9525"/>
                    </a:moveTo>
                    <a:lnTo>
                      <a:pt x="200025" y="0"/>
                    </a:lnTo>
                    <a:lnTo>
                      <a:pt x="142875" y="104775"/>
                    </a:lnTo>
                    <a:lnTo>
                      <a:pt x="85725" y="0"/>
                    </a:lnTo>
                    <a:lnTo>
                      <a:pt x="57150" y="9525"/>
                    </a:lnTo>
                    <a:cubicBezTo>
                      <a:pt x="0" y="28575"/>
                      <a:pt x="0" y="85725"/>
                      <a:pt x="0" y="85725"/>
                    </a:cubicBezTo>
                    <a:lnTo>
                      <a:pt x="0" y="142875"/>
                    </a:lnTo>
                    <a:lnTo>
                      <a:pt x="142875" y="142875"/>
                    </a:lnTo>
                    <a:lnTo>
                      <a:pt x="285750" y="142875"/>
                    </a:lnTo>
                    <a:lnTo>
                      <a:pt x="285750" y="85725"/>
                    </a:lnTo>
                    <a:cubicBezTo>
                      <a:pt x="285750" y="85725"/>
                      <a:pt x="285750" y="28575"/>
                      <a:pt x="22860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2" name="Graphic 56">
              <a:extLst>
                <a:ext uri="{FF2B5EF4-FFF2-40B4-BE49-F238E27FC236}">
                  <a16:creationId xmlns:a16="http://schemas.microsoft.com/office/drawing/2014/main" id="{D332F829-B3DB-4AD7-A7FC-27F8ED401189}"/>
                </a:ext>
              </a:extLst>
            </p:cNvPr>
            <p:cNvGrpSpPr/>
            <p:nvPr/>
          </p:nvGrpSpPr>
          <p:grpSpPr>
            <a:xfrm>
              <a:off x="6916981" y="1597660"/>
              <a:ext cx="588883" cy="562927"/>
              <a:chOff x="6916981" y="1597660"/>
              <a:chExt cx="588883" cy="562927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5276D9AF-3C7A-440A-8DC4-A3A9321A01D3}"/>
                  </a:ext>
                </a:extLst>
              </p:cNvPr>
              <p:cNvSpPr/>
              <p:nvPr/>
            </p:nvSpPr>
            <p:spPr>
              <a:xfrm>
                <a:off x="7210351" y="2047239"/>
                <a:ext cx="19050" cy="66675"/>
              </a:xfrm>
              <a:custGeom>
                <a:avLst/>
                <a:gdLst>
                  <a:gd name="connsiteX0" fmla="*/ 9525 w 19050"/>
                  <a:gd name="connsiteY0" fmla="*/ 0 h 66675"/>
                  <a:gd name="connsiteX1" fmla="*/ 0 w 19050"/>
                  <a:gd name="connsiteY1" fmla="*/ 9525 h 66675"/>
                  <a:gd name="connsiteX2" fmla="*/ 0 w 19050"/>
                  <a:gd name="connsiteY2" fmla="*/ 49530 h 66675"/>
                  <a:gd name="connsiteX3" fmla="*/ 9525 w 19050"/>
                  <a:gd name="connsiteY3" fmla="*/ 66675 h 66675"/>
                  <a:gd name="connsiteX4" fmla="*/ 19050 w 19050"/>
                  <a:gd name="connsiteY4" fmla="*/ 49530 h 66675"/>
                  <a:gd name="connsiteX5" fmla="*/ 19050 w 19050"/>
                  <a:gd name="connsiteY5" fmla="*/ 9525 h 66675"/>
                  <a:gd name="connsiteX6" fmla="*/ 9525 w 19050"/>
                  <a:gd name="connsiteY6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66675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lnTo>
                      <a:pt x="0" y="49530"/>
                    </a:lnTo>
                    <a:lnTo>
                      <a:pt x="9525" y="66675"/>
                    </a:lnTo>
                    <a:lnTo>
                      <a:pt x="19050" y="49530"/>
                    </a:ln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79C4783A-05EE-4D32-8AAF-3423E4A70C7B}"/>
                  </a:ext>
                </a:extLst>
              </p:cNvPr>
              <p:cNvSpPr/>
              <p:nvPr/>
            </p:nvSpPr>
            <p:spPr>
              <a:xfrm>
                <a:off x="7210351" y="2009139"/>
                <a:ext cx="19050" cy="28575"/>
              </a:xfrm>
              <a:custGeom>
                <a:avLst/>
                <a:gdLst>
                  <a:gd name="connsiteX0" fmla="*/ 0 w 19050"/>
                  <a:gd name="connsiteY0" fmla="*/ 9525 h 28575"/>
                  <a:gd name="connsiteX1" fmla="*/ 0 w 19050"/>
                  <a:gd name="connsiteY1" fmla="*/ 19050 h 28575"/>
                  <a:gd name="connsiteX2" fmla="*/ 9525 w 19050"/>
                  <a:gd name="connsiteY2" fmla="*/ 28575 h 28575"/>
                  <a:gd name="connsiteX3" fmla="*/ 19050 w 19050"/>
                  <a:gd name="connsiteY3" fmla="*/ 19050 h 28575"/>
                  <a:gd name="connsiteX4" fmla="*/ 19050 w 19050"/>
                  <a:gd name="connsiteY4" fmla="*/ 9525 h 28575"/>
                  <a:gd name="connsiteX5" fmla="*/ 9525 w 19050"/>
                  <a:gd name="connsiteY5" fmla="*/ 0 h 28575"/>
                  <a:gd name="connsiteX6" fmla="*/ 0 w 19050"/>
                  <a:gd name="connsiteY6" fmla="*/ 9525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28575">
                    <a:moveTo>
                      <a:pt x="0" y="9525"/>
                    </a:moveTo>
                    <a:lnTo>
                      <a:pt x="0" y="19050"/>
                    </a:lnTo>
                    <a:cubicBezTo>
                      <a:pt x="0" y="24765"/>
                      <a:pt x="3810" y="28575"/>
                      <a:pt x="9525" y="28575"/>
                    </a:cubicBezTo>
                    <a:cubicBezTo>
                      <a:pt x="15240" y="28575"/>
                      <a:pt x="19050" y="24765"/>
                      <a:pt x="19050" y="19050"/>
                    </a:cubicBezTo>
                    <a:lnTo>
                      <a:pt x="19050" y="9525"/>
                    </a:lnTo>
                    <a:cubicBezTo>
                      <a:pt x="19050" y="3810"/>
                      <a:pt x="15240" y="0"/>
                      <a:pt x="9525" y="0"/>
                    </a:cubicBezTo>
                    <a:cubicBezTo>
                      <a:pt x="3810" y="0"/>
                      <a:pt x="0" y="3810"/>
                      <a:pt x="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C8A180B3-C79F-4A39-AFDC-85C161411460}"/>
                  </a:ext>
                </a:extLst>
              </p:cNvPr>
              <p:cNvSpPr/>
              <p:nvPr/>
            </p:nvSpPr>
            <p:spPr>
              <a:xfrm>
                <a:off x="7267501" y="2094864"/>
                <a:ext cx="57150" cy="19050"/>
              </a:xfrm>
              <a:custGeom>
                <a:avLst/>
                <a:gdLst>
                  <a:gd name="connsiteX0" fmla="*/ 9525 w 57150"/>
                  <a:gd name="connsiteY0" fmla="*/ 19050 h 19050"/>
                  <a:gd name="connsiteX1" fmla="*/ 47625 w 57150"/>
                  <a:gd name="connsiteY1" fmla="*/ 19050 h 19050"/>
                  <a:gd name="connsiteX2" fmla="*/ 57150 w 57150"/>
                  <a:gd name="connsiteY2" fmla="*/ 9525 h 19050"/>
                  <a:gd name="connsiteX3" fmla="*/ 47625 w 57150"/>
                  <a:gd name="connsiteY3" fmla="*/ 0 h 19050"/>
                  <a:gd name="connsiteX4" fmla="*/ 9525 w 57150"/>
                  <a:gd name="connsiteY4" fmla="*/ 0 h 19050"/>
                  <a:gd name="connsiteX5" fmla="*/ 0 w 57150"/>
                  <a:gd name="connsiteY5" fmla="*/ 9525 h 19050"/>
                  <a:gd name="connsiteX6" fmla="*/ 9525 w 571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4763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C796BC12-C45B-4CFA-8064-F2E8B39B163F}"/>
                  </a:ext>
                </a:extLst>
              </p:cNvPr>
              <p:cNvSpPr/>
              <p:nvPr/>
            </p:nvSpPr>
            <p:spPr>
              <a:xfrm>
                <a:off x="6916981" y="1682432"/>
                <a:ext cx="588883" cy="478154"/>
              </a:xfrm>
              <a:custGeom>
                <a:avLst/>
                <a:gdLst>
                  <a:gd name="connsiteX0" fmla="*/ 578168 w 588883"/>
                  <a:gd name="connsiteY0" fmla="*/ 323850 h 478154"/>
                  <a:gd name="connsiteX1" fmla="*/ 517208 w 588883"/>
                  <a:gd name="connsiteY1" fmla="*/ 262890 h 478154"/>
                  <a:gd name="connsiteX2" fmla="*/ 490538 w 588883"/>
                  <a:gd name="connsiteY2" fmla="*/ 251460 h 478154"/>
                  <a:gd name="connsiteX3" fmla="*/ 489585 w 588883"/>
                  <a:gd name="connsiteY3" fmla="*/ 251460 h 478154"/>
                  <a:gd name="connsiteX4" fmla="*/ 489585 w 588883"/>
                  <a:gd name="connsiteY4" fmla="*/ 251460 h 478154"/>
                  <a:gd name="connsiteX5" fmla="*/ 463868 w 588883"/>
                  <a:gd name="connsiteY5" fmla="*/ 225743 h 478154"/>
                  <a:gd name="connsiteX6" fmla="*/ 445770 w 588883"/>
                  <a:gd name="connsiteY6" fmla="*/ 42863 h 478154"/>
                  <a:gd name="connsiteX7" fmla="*/ 343853 w 588883"/>
                  <a:gd name="connsiteY7" fmla="*/ 0 h 478154"/>
                  <a:gd name="connsiteX8" fmla="*/ 241935 w 588883"/>
                  <a:gd name="connsiteY8" fmla="*/ 42863 h 478154"/>
                  <a:gd name="connsiteX9" fmla="*/ 200025 w 588883"/>
                  <a:gd name="connsiteY9" fmla="*/ 132398 h 478154"/>
                  <a:gd name="connsiteX10" fmla="*/ 150495 w 588883"/>
                  <a:gd name="connsiteY10" fmla="*/ 116205 h 478154"/>
                  <a:gd name="connsiteX11" fmla="*/ 65723 w 588883"/>
                  <a:gd name="connsiteY11" fmla="*/ 200978 h 478154"/>
                  <a:gd name="connsiteX12" fmla="*/ 119063 w 588883"/>
                  <a:gd name="connsiteY12" fmla="*/ 303848 h 478154"/>
                  <a:gd name="connsiteX13" fmla="*/ 95250 w 588883"/>
                  <a:gd name="connsiteY13" fmla="*/ 314325 h 478154"/>
                  <a:gd name="connsiteX14" fmla="*/ 0 w 588883"/>
                  <a:gd name="connsiteY14" fmla="*/ 419100 h 478154"/>
                  <a:gd name="connsiteX15" fmla="*/ 9525 w 588883"/>
                  <a:gd name="connsiteY15" fmla="*/ 428625 h 478154"/>
                  <a:gd name="connsiteX16" fmla="*/ 151448 w 588883"/>
                  <a:gd name="connsiteY16" fmla="*/ 428625 h 478154"/>
                  <a:gd name="connsiteX17" fmla="*/ 151448 w 588883"/>
                  <a:gd name="connsiteY17" fmla="*/ 468630 h 478154"/>
                  <a:gd name="connsiteX18" fmla="*/ 151448 w 588883"/>
                  <a:gd name="connsiteY18" fmla="*/ 468630 h 478154"/>
                  <a:gd name="connsiteX19" fmla="*/ 151448 w 588883"/>
                  <a:gd name="connsiteY19" fmla="*/ 468630 h 478154"/>
                  <a:gd name="connsiteX20" fmla="*/ 160973 w 588883"/>
                  <a:gd name="connsiteY20" fmla="*/ 478155 h 478154"/>
                  <a:gd name="connsiteX21" fmla="*/ 446723 w 588883"/>
                  <a:gd name="connsiteY21" fmla="*/ 478155 h 478154"/>
                  <a:gd name="connsiteX22" fmla="*/ 456248 w 588883"/>
                  <a:gd name="connsiteY22" fmla="*/ 468630 h 478154"/>
                  <a:gd name="connsiteX23" fmla="*/ 456248 w 588883"/>
                  <a:gd name="connsiteY23" fmla="*/ 468630 h 478154"/>
                  <a:gd name="connsiteX24" fmla="*/ 456248 w 588883"/>
                  <a:gd name="connsiteY24" fmla="*/ 421005 h 478154"/>
                  <a:gd name="connsiteX25" fmla="*/ 360998 w 588883"/>
                  <a:gd name="connsiteY25" fmla="*/ 316230 h 478154"/>
                  <a:gd name="connsiteX26" fmla="*/ 336233 w 588883"/>
                  <a:gd name="connsiteY26" fmla="*/ 305753 h 478154"/>
                  <a:gd name="connsiteX27" fmla="*/ 351473 w 588883"/>
                  <a:gd name="connsiteY27" fmla="*/ 292418 h 478154"/>
                  <a:gd name="connsiteX28" fmla="*/ 353378 w 588883"/>
                  <a:gd name="connsiteY28" fmla="*/ 289560 h 478154"/>
                  <a:gd name="connsiteX29" fmla="*/ 427673 w 588883"/>
                  <a:gd name="connsiteY29" fmla="*/ 262890 h 478154"/>
                  <a:gd name="connsiteX30" fmla="*/ 428625 w 588883"/>
                  <a:gd name="connsiteY30" fmla="*/ 263843 h 478154"/>
                  <a:gd name="connsiteX31" fmla="*/ 452438 w 588883"/>
                  <a:gd name="connsiteY31" fmla="*/ 287655 h 478154"/>
                  <a:gd name="connsiteX32" fmla="*/ 452438 w 588883"/>
                  <a:gd name="connsiteY32" fmla="*/ 288607 h 478154"/>
                  <a:gd name="connsiteX33" fmla="*/ 463868 w 588883"/>
                  <a:gd name="connsiteY33" fmla="*/ 315278 h 478154"/>
                  <a:gd name="connsiteX34" fmla="*/ 524828 w 588883"/>
                  <a:gd name="connsiteY34" fmla="*/ 376238 h 478154"/>
                  <a:gd name="connsiteX35" fmla="*/ 551498 w 588883"/>
                  <a:gd name="connsiteY35" fmla="*/ 387668 h 478154"/>
                  <a:gd name="connsiteX36" fmla="*/ 578168 w 588883"/>
                  <a:gd name="connsiteY36" fmla="*/ 376238 h 478154"/>
                  <a:gd name="connsiteX37" fmla="*/ 578168 w 588883"/>
                  <a:gd name="connsiteY37" fmla="*/ 323850 h 478154"/>
                  <a:gd name="connsiteX38" fmla="*/ 255270 w 588883"/>
                  <a:gd name="connsiteY38" fmla="*/ 57150 h 478154"/>
                  <a:gd name="connsiteX39" fmla="*/ 343853 w 588883"/>
                  <a:gd name="connsiteY39" fmla="*/ 20002 h 478154"/>
                  <a:gd name="connsiteX40" fmla="*/ 432435 w 588883"/>
                  <a:gd name="connsiteY40" fmla="*/ 57150 h 478154"/>
                  <a:gd name="connsiteX41" fmla="*/ 432435 w 588883"/>
                  <a:gd name="connsiteY41" fmla="*/ 235268 h 478154"/>
                  <a:gd name="connsiteX42" fmla="*/ 401003 w 588883"/>
                  <a:gd name="connsiteY42" fmla="*/ 258128 h 478154"/>
                  <a:gd name="connsiteX43" fmla="*/ 400050 w 588883"/>
                  <a:gd name="connsiteY43" fmla="*/ 258128 h 478154"/>
                  <a:gd name="connsiteX44" fmla="*/ 377190 w 588883"/>
                  <a:gd name="connsiteY44" fmla="*/ 250507 h 478154"/>
                  <a:gd name="connsiteX45" fmla="*/ 446723 w 588883"/>
                  <a:gd name="connsiteY45" fmla="*/ 128587 h 478154"/>
                  <a:gd name="connsiteX46" fmla="*/ 344805 w 588883"/>
                  <a:gd name="connsiteY46" fmla="*/ 31433 h 478154"/>
                  <a:gd name="connsiteX47" fmla="*/ 242888 w 588883"/>
                  <a:gd name="connsiteY47" fmla="*/ 128587 h 478154"/>
                  <a:gd name="connsiteX48" fmla="*/ 308610 w 588883"/>
                  <a:gd name="connsiteY48" fmla="*/ 247650 h 478154"/>
                  <a:gd name="connsiteX49" fmla="*/ 291465 w 588883"/>
                  <a:gd name="connsiteY49" fmla="*/ 257175 h 478154"/>
                  <a:gd name="connsiteX50" fmla="*/ 285750 w 588883"/>
                  <a:gd name="connsiteY50" fmla="*/ 257175 h 478154"/>
                  <a:gd name="connsiteX51" fmla="*/ 254318 w 588883"/>
                  <a:gd name="connsiteY51" fmla="*/ 234315 h 478154"/>
                  <a:gd name="connsiteX52" fmla="*/ 255270 w 588883"/>
                  <a:gd name="connsiteY52" fmla="*/ 57150 h 478154"/>
                  <a:gd name="connsiteX53" fmla="*/ 302895 w 588883"/>
                  <a:gd name="connsiteY53" fmla="*/ 298132 h 478154"/>
                  <a:gd name="connsiteX54" fmla="*/ 252413 w 588883"/>
                  <a:gd name="connsiteY54" fmla="*/ 259080 h 478154"/>
                  <a:gd name="connsiteX55" fmla="*/ 325755 w 588883"/>
                  <a:gd name="connsiteY55" fmla="*/ 290513 h 478154"/>
                  <a:gd name="connsiteX56" fmla="*/ 302895 w 588883"/>
                  <a:gd name="connsiteY56" fmla="*/ 298132 h 478154"/>
                  <a:gd name="connsiteX57" fmla="*/ 230505 w 588883"/>
                  <a:gd name="connsiteY57" fmla="*/ 318135 h 478154"/>
                  <a:gd name="connsiteX58" fmla="*/ 229553 w 588883"/>
                  <a:gd name="connsiteY58" fmla="*/ 317182 h 478154"/>
                  <a:gd name="connsiteX59" fmla="*/ 208598 w 588883"/>
                  <a:gd name="connsiteY59" fmla="*/ 315278 h 478154"/>
                  <a:gd name="connsiteX60" fmla="*/ 183833 w 588883"/>
                  <a:gd name="connsiteY60" fmla="*/ 304800 h 478154"/>
                  <a:gd name="connsiteX61" fmla="*/ 226695 w 588883"/>
                  <a:gd name="connsiteY61" fmla="*/ 246698 h 478154"/>
                  <a:gd name="connsiteX62" fmla="*/ 270510 w 588883"/>
                  <a:gd name="connsiteY62" fmla="*/ 306705 h 478154"/>
                  <a:gd name="connsiteX63" fmla="*/ 245745 w 588883"/>
                  <a:gd name="connsiteY63" fmla="*/ 317182 h 478154"/>
                  <a:gd name="connsiteX64" fmla="*/ 230505 w 588883"/>
                  <a:gd name="connsiteY64" fmla="*/ 318135 h 478154"/>
                  <a:gd name="connsiteX65" fmla="*/ 343853 w 588883"/>
                  <a:gd name="connsiteY65" fmla="*/ 271463 h 478154"/>
                  <a:gd name="connsiteX66" fmla="*/ 315278 w 588883"/>
                  <a:gd name="connsiteY66" fmla="*/ 268605 h 478154"/>
                  <a:gd name="connsiteX67" fmla="*/ 326708 w 588883"/>
                  <a:gd name="connsiteY67" fmla="*/ 256223 h 478154"/>
                  <a:gd name="connsiteX68" fmla="*/ 343853 w 588883"/>
                  <a:gd name="connsiteY68" fmla="*/ 259080 h 478154"/>
                  <a:gd name="connsiteX69" fmla="*/ 357188 w 588883"/>
                  <a:gd name="connsiteY69" fmla="*/ 257175 h 478154"/>
                  <a:gd name="connsiteX70" fmla="*/ 368618 w 588883"/>
                  <a:gd name="connsiteY70" fmla="*/ 269557 h 478154"/>
                  <a:gd name="connsiteX71" fmla="*/ 343853 w 588883"/>
                  <a:gd name="connsiteY71" fmla="*/ 271463 h 478154"/>
                  <a:gd name="connsiteX72" fmla="*/ 344805 w 588883"/>
                  <a:gd name="connsiteY72" fmla="*/ 239078 h 478154"/>
                  <a:gd name="connsiteX73" fmla="*/ 261938 w 588883"/>
                  <a:gd name="connsiteY73" fmla="*/ 128587 h 478154"/>
                  <a:gd name="connsiteX74" fmla="*/ 344805 w 588883"/>
                  <a:gd name="connsiteY74" fmla="*/ 50483 h 478154"/>
                  <a:gd name="connsiteX75" fmla="*/ 427673 w 588883"/>
                  <a:gd name="connsiteY75" fmla="*/ 128587 h 478154"/>
                  <a:gd name="connsiteX76" fmla="*/ 344805 w 588883"/>
                  <a:gd name="connsiteY76" fmla="*/ 239078 h 478154"/>
                  <a:gd name="connsiteX77" fmla="*/ 84773 w 588883"/>
                  <a:gd name="connsiteY77" fmla="*/ 201930 h 478154"/>
                  <a:gd name="connsiteX78" fmla="*/ 150495 w 588883"/>
                  <a:gd name="connsiteY78" fmla="*/ 136208 h 478154"/>
                  <a:gd name="connsiteX79" fmla="*/ 200025 w 588883"/>
                  <a:gd name="connsiteY79" fmla="*/ 158115 h 478154"/>
                  <a:gd name="connsiteX80" fmla="*/ 216218 w 588883"/>
                  <a:gd name="connsiteY80" fmla="*/ 213360 h 478154"/>
                  <a:gd name="connsiteX81" fmla="*/ 215265 w 588883"/>
                  <a:gd name="connsiteY81" fmla="*/ 218123 h 478154"/>
                  <a:gd name="connsiteX82" fmla="*/ 151448 w 588883"/>
                  <a:gd name="connsiteY82" fmla="*/ 296228 h 478154"/>
                  <a:gd name="connsiteX83" fmla="*/ 84773 w 588883"/>
                  <a:gd name="connsiteY83" fmla="*/ 201930 h 478154"/>
                  <a:gd name="connsiteX84" fmla="*/ 95250 w 588883"/>
                  <a:gd name="connsiteY84" fmla="*/ 334328 h 478154"/>
                  <a:gd name="connsiteX85" fmla="*/ 137160 w 588883"/>
                  <a:gd name="connsiteY85" fmla="*/ 313373 h 478154"/>
                  <a:gd name="connsiteX86" fmla="*/ 151448 w 588883"/>
                  <a:gd name="connsiteY86" fmla="*/ 315278 h 478154"/>
                  <a:gd name="connsiteX87" fmla="*/ 166688 w 588883"/>
                  <a:gd name="connsiteY87" fmla="*/ 313373 h 478154"/>
                  <a:gd name="connsiteX88" fmla="*/ 194310 w 588883"/>
                  <a:gd name="connsiteY88" fmla="*/ 333375 h 478154"/>
                  <a:gd name="connsiteX89" fmla="*/ 152400 w 588883"/>
                  <a:gd name="connsiteY89" fmla="*/ 411480 h 478154"/>
                  <a:gd name="connsiteX90" fmla="*/ 19050 w 588883"/>
                  <a:gd name="connsiteY90" fmla="*/ 411480 h 478154"/>
                  <a:gd name="connsiteX91" fmla="*/ 95250 w 588883"/>
                  <a:gd name="connsiteY91" fmla="*/ 334328 h 478154"/>
                  <a:gd name="connsiteX92" fmla="*/ 360045 w 588883"/>
                  <a:gd name="connsiteY92" fmla="*/ 336232 h 478154"/>
                  <a:gd name="connsiteX93" fmla="*/ 436245 w 588883"/>
                  <a:gd name="connsiteY93" fmla="*/ 421957 h 478154"/>
                  <a:gd name="connsiteX94" fmla="*/ 436245 w 588883"/>
                  <a:gd name="connsiteY94" fmla="*/ 460057 h 478154"/>
                  <a:gd name="connsiteX95" fmla="*/ 169545 w 588883"/>
                  <a:gd name="connsiteY95" fmla="*/ 460057 h 478154"/>
                  <a:gd name="connsiteX96" fmla="*/ 169545 w 588883"/>
                  <a:gd name="connsiteY96" fmla="*/ 424815 h 478154"/>
                  <a:gd name="connsiteX97" fmla="*/ 170498 w 588883"/>
                  <a:gd name="connsiteY97" fmla="*/ 420053 h 478154"/>
                  <a:gd name="connsiteX98" fmla="*/ 169545 w 588883"/>
                  <a:gd name="connsiteY98" fmla="*/ 416243 h 478154"/>
                  <a:gd name="connsiteX99" fmla="*/ 245745 w 588883"/>
                  <a:gd name="connsiteY99" fmla="*/ 336232 h 478154"/>
                  <a:gd name="connsiteX100" fmla="*/ 287655 w 588883"/>
                  <a:gd name="connsiteY100" fmla="*/ 315278 h 478154"/>
                  <a:gd name="connsiteX101" fmla="*/ 302895 w 588883"/>
                  <a:gd name="connsiteY101" fmla="*/ 317182 h 478154"/>
                  <a:gd name="connsiteX102" fmla="*/ 318135 w 588883"/>
                  <a:gd name="connsiteY102" fmla="*/ 315278 h 478154"/>
                  <a:gd name="connsiteX103" fmla="*/ 360045 w 588883"/>
                  <a:gd name="connsiteY103" fmla="*/ 336232 h 478154"/>
                  <a:gd name="connsiteX104" fmla="*/ 441960 w 588883"/>
                  <a:gd name="connsiteY104" fmla="*/ 251460 h 478154"/>
                  <a:gd name="connsiteX105" fmla="*/ 445770 w 588883"/>
                  <a:gd name="connsiteY105" fmla="*/ 247650 h 478154"/>
                  <a:gd name="connsiteX106" fmla="*/ 452438 w 588883"/>
                  <a:gd name="connsiteY106" fmla="*/ 240982 h 478154"/>
                  <a:gd name="connsiteX107" fmla="*/ 469583 w 588883"/>
                  <a:gd name="connsiteY107" fmla="*/ 258128 h 478154"/>
                  <a:gd name="connsiteX108" fmla="*/ 463868 w 588883"/>
                  <a:gd name="connsiteY108" fmla="*/ 262890 h 478154"/>
                  <a:gd name="connsiteX109" fmla="*/ 459105 w 588883"/>
                  <a:gd name="connsiteY109" fmla="*/ 268605 h 478154"/>
                  <a:gd name="connsiteX110" fmla="*/ 441960 w 588883"/>
                  <a:gd name="connsiteY110" fmla="*/ 251460 h 478154"/>
                  <a:gd name="connsiteX111" fmla="*/ 563880 w 588883"/>
                  <a:gd name="connsiteY111" fmla="*/ 363855 h 478154"/>
                  <a:gd name="connsiteX112" fmla="*/ 537210 w 588883"/>
                  <a:gd name="connsiteY112" fmla="*/ 363855 h 478154"/>
                  <a:gd name="connsiteX113" fmla="*/ 476250 w 588883"/>
                  <a:gd name="connsiteY113" fmla="*/ 302895 h 478154"/>
                  <a:gd name="connsiteX114" fmla="*/ 470535 w 588883"/>
                  <a:gd name="connsiteY114" fmla="*/ 289560 h 478154"/>
                  <a:gd name="connsiteX115" fmla="*/ 476250 w 588883"/>
                  <a:gd name="connsiteY115" fmla="*/ 276225 h 478154"/>
                  <a:gd name="connsiteX116" fmla="*/ 489585 w 588883"/>
                  <a:gd name="connsiteY116" fmla="*/ 270510 h 478154"/>
                  <a:gd name="connsiteX117" fmla="*/ 502920 w 588883"/>
                  <a:gd name="connsiteY117" fmla="*/ 276225 h 478154"/>
                  <a:gd name="connsiteX118" fmla="*/ 563880 w 588883"/>
                  <a:gd name="connsiteY118" fmla="*/ 337185 h 478154"/>
                  <a:gd name="connsiteX119" fmla="*/ 563880 w 588883"/>
                  <a:gd name="connsiteY119" fmla="*/ 363855 h 478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588883" h="478154">
                    <a:moveTo>
                      <a:pt x="578168" y="323850"/>
                    </a:moveTo>
                    <a:lnTo>
                      <a:pt x="517208" y="262890"/>
                    </a:lnTo>
                    <a:cubicBezTo>
                      <a:pt x="509588" y="255270"/>
                      <a:pt x="500063" y="251460"/>
                      <a:pt x="490538" y="251460"/>
                    </a:cubicBezTo>
                    <a:cubicBezTo>
                      <a:pt x="490538" y="251460"/>
                      <a:pt x="489585" y="251460"/>
                      <a:pt x="489585" y="251460"/>
                    </a:cubicBezTo>
                    <a:cubicBezTo>
                      <a:pt x="489585" y="251460"/>
                      <a:pt x="489585" y="251460"/>
                      <a:pt x="489585" y="251460"/>
                    </a:cubicBezTo>
                    <a:lnTo>
                      <a:pt x="463868" y="225743"/>
                    </a:lnTo>
                    <a:cubicBezTo>
                      <a:pt x="501015" y="169545"/>
                      <a:pt x="495300" y="92393"/>
                      <a:pt x="445770" y="42863"/>
                    </a:cubicBezTo>
                    <a:cubicBezTo>
                      <a:pt x="418148" y="15240"/>
                      <a:pt x="381953" y="0"/>
                      <a:pt x="343853" y="0"/>
                    </a:cubicBezTo>
                    <a:cubicBezTo>
                      <a:pt x="305753" y="0"/>
                      <a:pt x="268605" y="15240"/>
                      <a:pt x="241935" y="42863"/>
                    </a:cubicBezTo>
                    <a:cubicBezTo>
                      <a:pt x="217170" y="67627"/>
                      <a:pt x="202883" y="99060"/>
                      <a:pt x="200025" y="132398"/>
                    </a:cubicBezTo>
                    <a:cubicBezTo>
                      <a:pt x="185738" y="121920"/>
                      <a:pt x="168593" y="116205"/>
                      <a:pt x="150495" y="116205"/>
                    </a:cubicBezTo>
                    <a:cubicBezTo>
                      <a:pt x="103823" y="116205"/>
                      <a:pt x="65723" y="154305"/>
                      <a:pt x="65723" y="200978"/>
                    </a:cubicBezTo>
                    <a:cubicBezTo>
                      <a:pt x="65723" y="235268"/>
                      <a:pt x="87630" y="283845"/>
                      <a:pt x="119063" y="303848"/>
                    </a:cubicBezTo>
                    <a:cubicBezTo>
                      <a:pt x="114300" y="310515"/>
                      <a:pt x="106680" y="314325"/>
                      <a:pt x="95250" y="314325"/>
                    </a:cubicBezTo>
                    <a:cubicBezTo>
                      <a:pt x="40005" y="314325"/>
                      <a:pt x="0" y="358140"/>
                      <a:pt x="0" y="419100"/>
                    </a:cubicBezTo>
                    <a:cubicBezTo>
                      <a:pt x="0" y="424815"/>
                      <a:pt x="3810" y="428625"/>
                      <a:pt x="9525" y="428625"/>
                    </a:cubicBezTo>
                    <a:lnTo>
                      <a:pt x="151448" y="428625"/>
                    </a:lnTo>
                    <a:lnTo>
                      <a:pt x="151448" y="468630"/>
                    </a:lnTo>
                    <a:lnTo>
                      <a:pt x="151448" y="468630"/>
                    </a:lnTo>
                    <a:lnTo>
                      <a:pt x="151448" y="468630"/>
                    </a:lnTo>
                    <a:cubicBezTo>
                      <a:pt x="151448" y="474345"/>
                      <a:pt x="155258" y="478155"/>
                      <a:pt x="160973" y="478155"/>
                    </a:cubicBezTo>
                    <a:lnTo>
                      <a:pt x="446723" y="478155"/>
                    </a:lnTo>
                    <a:cubicBezTo>
                      <a:pt x="452438" y="478155"/>
                      <a:pt x="456248" y="474345"/>
                      <a:pt x="456248" y="468630"/>
                    </a:cubicBezTo>
                    <a:cubicBezTo>
                      <a:pt x="456248" y="468630"/>
                      <a:pt x="456248" y="468630"/>
                      <a:pt x="456248" y="468630"/>
                    </a:cubicBezTo>
                    <a:lnTo>
                      <a:pt x="456248" y="421005"/>
                    </a:lnTo>
                    <a:cubicBezTo>
                      <a:pt x="456248" y="360045"/>
                      <a:pt x="416243" y="316230"/>
                      <a:pt x="360998" y="316230"/>
                    </a:cubicBezTo>
                    <a:cubicBezTo>
                      <a:pt x="348615" y="316230"/>
                      <a:pt x="340995" y="312420"/>
                      <a:pt x="336233" y="305753"/>
                    </a:cubicBezTo>
                    <a:cubicBezTo>
                      <a:pt x="341948" y="301943"/>
                      <a:pt x="346710" y="298132"/>
                      <a:pt x="351473" y="292418"/>
                    </a:cubicBezTo>
                    <a:cubicBezTo>
                      <a:pt x="352425" y="291465"/>
                      <a:pt x="353378" y="290513"/>
                      <a:pt x="353378" y="289560"/>
                    </a:cubicBezTo>
                    <a:cubicBezTo>
                      <a:pt x="380048" y="287655"/>
                      <a:pt x="405765" y="278130"/>
                      <a:pt x="427673" y="262890"/>
                    </a:cubicBezTo>
                    <a:cubicBezTo>
                      <a:pt x="427673" y="262890"/>
                      <a:pt x="428625" y="263843"/>
                      <a:pt x="428625" y="263843"/>
                    </a:cubicBezTo>
                    <a:lnTo>
                      <a:pt x="452438" y="287655"/>
                    </a:lnTo>
                    <a:cubicBezTo>
                      <a:pt x="452438" y="287655"/>
                      <a:pt x="452438" y="287655"/>
                      <a:pt x="452438" y="288607"/>
                    </a:cubicBezTo>
                    <a:cubicBezTo>
                      <a:pt x="452438" y="299085"/>
                      <a:pt x="456248" y="308610"/>
                      <a:pt x="463868" y="315278"/>
                    </a:cubicBezTo>
                    <a:lnTo>
                      <a:pt x="524828" y="376238"/>
                    </a:lnTo>
                    <a:cubicBezTo>
                      <a:pt x="532448" y="383857"/>
                      <a:pt x="541973" y="387668"/>
                      <a:pt x="551498" y="387668"/>
                    </a:cubicBezTo>
                    <a:cubicBezTo>
                      <a:pt x="561023" y="387668"/>
                      <a:pt x="570548" y="383857"/>
                      <a:pt x="578168" y="376238"/>
                    </a:cubicBezTo>
                    <a:cubicBezTo>
                      <a:pt x="592455" y="362903"/>
                      <a:pt x="592455" y="338138"/>
                      <a:pt x="578168" y="323850"/>
                    </a:cubicBezTo>
                    <a:close/>
                    <a:moveTo>
                      <a:pt x="255270" y="57150"/>
                    </a:moveTo>
                    <a:cubicBezTo>
                      <a:pt x="279083" y="33338"/>
                      <a:pt x="310515" y="20002"/>
                      <a:pt x="343853" y="20002"/>
                    </a:cubicBezTo>
                    <a:cubicBezTo>
                      <a:pt x="377190" y="20002"/>
                      <a:pt x="408623" y="33338"/>
                      <a:pt x="432435" y="57150"/>
                    </a:cubicBezTo>
                    <a:cubicBezTo>
                      <a:pt x="481013" y="105727"/>
                      <a:pt x="481013" y="185737"/>
                      <a:pt x="432435" y="235268"/>
                    </a:cubicBezTo>
                    <a:cubicBezTo>
                      <a:pt x="422910" y="244793"/>
                      <a:pt x="412433" y="252412"/>
                      <a:pt x="401003" y="258128"/>
                    </a:cubicBezTo>
                    <a:cubicBezTo>
                      <a:pt x="401003" y="258128"/>
                      <a:pt x="400050" y="258128"/>
                      <a:pt x="400050" y="258128"/>
                    </a:cubicBezTo>
                    <a:cubicBezTo>
                      <a:pt x="389573" y="258128"/>
                      <a:pt x="381953" y="255270"/>
                      <a:pt x="377190" y="250507"/>
                    </a:cubicBezTo>
                    <a:cubicBezTo>
                      <a:pt x="418148" y="228600"/>
                      <a:pt x="446723" y="170498"/>
                      <a:pt x="446723" y="128587"/>
                    </a:cubicBezTo>
                    <a:cubicBezTo>
                      <a:pt x="446723" y="75248"/>
                      <a:pt x="401003" y="31433"/>
                      <a:pt x="344805" y="31433"/>
                    </a:cubicBezTo>
                    <a:cubicBezTo>
                      <a:pt x="288608" y="31433"/>
                      <a:pt x="242888" y="75248"/>
                      <a:pt x="242888" y="128587"/>
                    </a:cubicBezTo>
                    <a:cubicBezTo>
                      <a:pt x="242888" y="168593"/>
                      <a:pt x="269558" y="224790"/>
                      <a:pt x="308610" y="247650"/>
                    </a:cubicBezTo>
                    <a:cubicBezTo>
                      <a:pt x="304800" y="252412"/>
                      <a:pt x="299085" y="256223"/>
                      <a:pt x="291465" y="257175"/>
                    </a:cubicBezTo>
                    <a:cubicBezTo>
                      <a:pt x="289560" y="257175"/>
                      <a:pt x="287655" y="257175"/>
                      <a:pt x="285750" y="257175"/>
                    </a:cubicBezTo>
                    <a:cubicBezTo>
                      <a:pt x="274320" y="251460"/>
                      <a:pt x="263843" y="243840"/>
                      <a:pt x="254318" y="234315"/>
                    </a:cubicBezTo>
                    <a:cubicBezTo>
                      <a:pt x="205740" y="185737"/>
                      <a:pt x="205740" y="105727"/>
                      <a:pt x="255270" y="57150"/>
                    </a:cubicBezTo>
                    <a:close/>
                    <a:moveTo>
                      <a:pt x="302895" y="298132"/>
                    </a:moveTo>
                    <a:cubicBezTo>
                      <a:pt x="283845" y="298132"/>
                      <a:pt x="265748" y="280988"/>
                      <a:pt x="252413" y="259080"/>
                    </a:cubicBezTo>
                    <a:cubicBezTo>
                      <a:pt x="273368" y="276225"/>
                      <a:pt x="299085" y="286703"/>
                      <a:pt x="325755" y="290513"/>
                    </a:cubicBezTo>
                    <a:cubicBezTo>
                      <a:pt x="320040" y="294323"/>
                      <a:pt x="312420" y="298132"/>
                      <a:pt x="302895" y="298132"/>
                    </a:cubicBezTo>
                    <a:close/>
                    <a:moveTo>
                      <a:pt x="230505" y="318135"/>
                    </a:moveTo>
                    <a:cubicBezTo>
                      <a:pt x="230505" y="318135"/>
                      <a:pt x="229553" y="318135"/>
                      <a:pt x="229553" y="317182"/>
                    </a:cubicBezTo>
                    <a:cubicBezTo>
                      <a:pt x="222885" y="315278"/>
                      <a:pt x="215265" y="315278"/>
                      <a:pt x="208598" y="315278"/>
                    </a:cubicBezTo>
                    <a:cubicBezTo>
                      <a:pt x="196215" y="315278"/>
                      <a:pt x="188595" y="311468"/>
                      <a:pt x="183833" y="304800"/>
                    </a:cubicBezTo>
                    <a:cubicBezTo>
                      <a:pt x="202883" y="292418"/>
                      <a:pt x="218123" y="270510"/>
                      <a:pt x="226695" y="246698"/>
                    </a:cubicBezTo>
                    <a:cubicBezTo>
                      <a:pt x="236220" y="270510"/>
                      <a:pt x="251460" y="293370"/>
                      <a:pt x="270510" y="306705"/>
                    </a:cubicBezTo>
                    <a:cubicBezTo>
                      <a:pt x="265748" y="313373"/>
                      <a:pt x="258128" y="317182"/>
                      <a:pt x="245745" y="317182"/>
                    </a:cubicBezTo>
                    <a:cubicBezTo>
                      <a:pt x="240983" y="317182"/>
                      <a:pt x="235268" y="317182"/>
                      <a:pt x="230505" y="318135"/>
                    </a:cubicBezTo>
                    <a:close/>
                    <a:moveTo>
                      <a:pt x="343853" y="271463"/>
                    </a:moveTo>
                    <a:cubicBezTo>
                      <a:pt x="334328" y="271463"/>
                      <a:pt x="324803" y="270510"/>
                      <a:pt x="315278" y="268605"/>
                    </a:cubicBezTo>
                    <a:cubicBezTo>
                      <a:pt x="320993" y="264795"/>
                      <a:pt x="324803" y="260032"/>
                      <a:pt x="326708" y="256223"/>
                    </a:cubicBezTo>
                    <a:cubicBezTo>
                      <a:pt x="332423" y="258128"/>
                      <a:pt x="338138" y="259080"/>
                      <a:pt x="343853" y="259080"/>
                    </a:cubicBezTo>
                    <a:cubicBezTo>
                      <a:pt x="348615" y="259080"/>
                      <a:pt x="352425" y="258128"/>
                      <a:pt x="357188" y="257175"/>
                    </a:cubicBezTo>
                    <a:cubicBezTo>
                      <a:pt x="360045" y="261937"/>
                      <a:pt x="363855" y="265748"/>
                      <a:pt x="368618" y="269557"/>
                    </a:cubicBezTo>
                    <a:cubicBezTo>
                      <a:pt x="360998" y="270510"/>
                      <a:pt x="352425" y="271463"/>
                      <a:pt x="343853" y="271463"/>
                    </a:cubicBezTo>
                    <a:close/>
                    <a:moveTo>
                      <a:pt x="344805" y="239078"/>
                    </a:moveTo>
                    <a:cubicBezTo>
                      <a:pt x="300038" y="239078"/>
                      <a:pt x="261938" y="171450"/>
                      <a:pt x="261938" y="128587"/>
                    </a:cubicBezTo>
                    <a:cubicBezTo>
                      <a:pt x="261938" y="85725"/>
                      <a:pt x="299085" y="50483"/>
                      <a:pt x="344805" y="50483"/>
                    </a:cubicBezTo>
                    <a:cubicBezTo>
                      <a:pt x="390525" y="50483"/>
                      <a:pt x="427673" y="85725"/>
                      <a:pt x="427673" y="128587"/>
                    </a:cubicBezTo>
                    <a:cubicBezTo>
                      <a:pt x="426720" y="171450"/>
                      <a:pt x="389573" y="239078"/>
                      <a:pt x="344805" y="239078"/>
                    </a:cubicBezTo>
                    <a:close/>
                    <a:moveTo>
                      <a:pt x="84773" y="201930"/>
                    </a:moveTo>
                    <a:cubicBezTo>
                      <a:pt x="84773" y="165735"/>
                      <a:pt x="114300" y="136208"/>
                      <a:pt x="150495" y="136208"/>
                    </a:cubicBezTo>
                    <a:cubicBezTo>
                      <a:pt x="169545" y="136208"/>
                      <a:pt x="186690" y="143828"/>
                      <a:pt x="200025" y="158115"/>
                    </a:cubicBezTo>
                    <a:cubicBezTo>
                      <a:pt x="201930" y="177165"/>
                      <a:pt x="206693" y="196215"/>
                      <a:pt x="216218" y="213360"/>
                    </a:cubicBezTo>
                    <a:cubicBezTo>
                      <a:pt x="216218" y="215265"/>
                      <a:pt x="215265" y="217170"/>
                      <a:pt x="215265" y="218123"/>
                    </a:cubicBezTo>
                    <a:cubicBezTo>
                      <a:pt x="207645" y="256223"/>
                      <a:pt x="180975" y="296228"/>
                      <a:pt x="151448" y="296228"/>
                    </a:cubicBezTo>
                    <a:cubicBezTo>
                      <a:pt x="115253" y="296228"/>
                      <a:pt x="84773" y="238125"/>
                      <a:pt x="84773" y="201930"/>
                    </a:cubicBezTo>
                    <a:close/>
                    <a:moveTo>
                      <a:pt x="95250" y="334328"/>
                    </a:moveTo>
                    <a:cubicBezTo>
                      <a:pt x="119063" y="334328"/>
                      <a:pt x="131445" y="323850"/>
                      <a:pt x="137160" y="313373"/>
                    </a:cubicBezTo>
                    <a:cubicBezTo>
                      <a:pt x="141923" y="314325"/>
                      <a:pt x="146685" y="315278"/>
                      <a:pt x="151448" y="315278"/>
                    </a:cubicBezTo>
                    <a:cubicBezTo>
                      <a:pt x="156210" y="315278"/>
                      <a:pt x="161925" y="314325"/>
                      <a:pt x="166688" y="313373"/>
                    </a:cubicBezTo>
                    <a:cubicBezTo>
                      <a:pt x="171450" y="321945"/>
                      <a:pt x="180023" y="329565"/>
                      <a:pt x="194310" y="333375"/>
                    </a:cubicBezTo>
                    <a:cubicBezTo>
                      <a:pt x="170498" y="349568"/>
                      <a:pt x="154305" y="377190"/>
                      <a:pt x="152400" y="411480"/>
                    </a:cubicBezTo>
                    <a:lnTo>
                      <a:pt x="19050" y="411480"/>
                    </a:lnTo>
                    <a:cubicBezTo>
                      <a:pt x="22860" y="365760"/>
                      <a:pt x="53340" y="334328"/>
                      <a:pt x="95250" y="334328"/>
                    </a:cubicBezTo>
                    <a:close/>
                    <a:moveTo>
                      <a:pt x="360045" y="336232"/>
                    </a:moveTo>
                    <a:cubicBezTo>
                      <a:pt x="403860" y="336232"/>
                      <a:pt x="436245" y="372428"/>
                      <a:pt x="436245" y="421957"/>
                    </a:cubicBezTo>
                    <a:lnTo>
                      <a:pt x="436245" y="460057"/>
                    </a:lnTo>
                    <a:lnTo>
                      <a:pt x="169545" y="460057"/>
                    </a:lnTo>
                    <a:lnTo>
                      <a:pt x="169545" y="424815"/>
                    </a:lnTo>
                    <a:cubicBezTo>
                      <a:pt x="170498" y="423863"/>
                      <a:pt x="170498" y="421957"/>
                      <a:pt x="170498" y="420053"/>
                    </a:cubicBezTo>
                    <a:cubicBezTo>
                      <a:pt x="170498" y="418148"/>
                      <a:pt x="170498" y="417195"/>
                      <a:pt x="169545" y="416243"/>
                    </a:cubicBezTo>
                    <a:cubicBezTo>
                      <a:pt x="172403" y="369570"/>
                      <a:pt x="202883" y="336232"/>
                      <a:pt x="245745" y="336232"/>
                    </a:cubicBezTo>
                    <a:cubicBezTo>
                      <a:pt x="270510" y="336232"/>
                      <a:pt x="281940" y="325755"/>
                      <a:pt x="287655" y="315278"/>
                    </a:cubicBezTo>
                    <a:cubicBezTo>
                      <a:pt x="292418" y="316230"/>
                      <a:pt x="297180" y="317182"/>
                      <a:pt x="302895" y="317182"/>
                    </a:cubicBezTo>
                    <a:cubicBezTo>
                      <a:pt x="307658" y="317182"/>
                      <a:pt x="313373" y="316230"/>
                      <a:pt x="318135" y="315278"/>
                    </a:cubicBezTo>
                    <a:cubicBezTo>
                      <a:pt x="323850" y="324803"/>
                      <a:pt x="336233" y="336232"/>
                      <a:pt x="360045" y="336232"/>
                    </a:cubicBezTo>
                    <a:close/>
                    <a:moveTo>
                      <a:pt x="441960" y="251460"/>
                    </a:moveTo>
                    <a:cubicBezTo>
                      <a:pt x="442913" y="250507"/>
                      <a:pt x="444818" y="249555"/>
                      <a:pt x="445770" y="247650"/>
                    </a:cubicBezTo>
                    <a:cubicBezTo>
                      <a:pt x="447675" y="245745"/>
                      <a:pt x="449580" y="242887"/>
                      <a:pt x="452438" y="240982"/>
                    </a:cubicBezTo>
                    <a:lnTo>
                      <a:pt x="469583" y="258128"/>
                    </a:lnTo>
                    <a:cubicBezTo>
                      <a:pt x="467678" y="259080"/>
                      <a:pt x="465773" y="260985"/>
                      <a:pt x="463868" y="262890"/>
                    </a:cubicBezTo>
                    <a:cubicBezTo>
                      <a:pt x="461963" y="264795"/>
                      <a:pt x="461010" y="266700"/>
                      <a:pt x="459105" y="268605"/>
                    </a:cubicBezTo>
                    <a:lnTo>
                      <a:pt x="441960" y="251460"/>
                    </a:lnTo>
                    <a:close/>
                    <a:moveTo>
                      <a:pt x="563880" y="363855"/>
                    </a:moveTo>
                    <a:cubicBezTo>
                      <a:pt x="556260" y="371475"/>
                      <a:pt x="544830" y="371475"/>
                      <a:pt x="537210" y="363855"/>
                    </a:cubicBezTo>
                    <a:lnTo>
                      <a:pt x="476250" y="302895"/>
                    </a:lnTo>
                    <a:cubicBezTo>
                      <a:pt x="472440" y="299085"/>
                      <a:pt x="470535" y="294323"/>
                      <a:pt x="470535" y="289560"/>
                    </a:cubicBezTo>
                    <a:cubicBezTo>
                      <a:pt x="470535" y="284798"/>
                      <a:pt x="472440" y="280035"/>
                      <a:pt x="476250" y="276225"/>
                    </a:cubicBezTo>
                    <a:cubicBezTo>
                      <a:pt x="480060" y="272415"/>
                      <a:pt x="484823" y="270510"/>
                      <a:pt x="489585" y="270510"/>
                    </a:cubicBezTo>
                    <a:cubicBezTo>
                      <a:pt x="494348" y="270510"/>
                      <a:pt x="499110" y="272415"/>
                      <a:pt x="502920" y="276225"/>
                    </a:cubicBezTo>
                    <a:lnTo>
                      <a:pt x="563880" y="337185"/>
                    </a:lnTo>
                    <a:cubicBezTo>
                      <a:pt x="571500" y="344805"/>
                      <a:pt x="571500" y="356235"/>
                      <a:pt x="563880" y="3638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3B47CCF-7833-485D-8D9B-9314E84D56C5}"/>
                  </a:ext>
                </a:extLst>
              </p:cNvPr>
              <p:cNvSpPr/>
              <p:nvPr/>
            </p:nvSpPr>
            <p:spPr>
              <a:xfrm>
                <a:off x="7124626" y="1597660"/>
                <a:ext cx="76200" cy="76199"/>
              </a:xfrm>
              <a:custGeom>
                <a:avLst/>
                <a:gdLst>
                  <a:gd name="connsiteX0" fmla="*/ 9525 w 76200"/>
                  <a:gd name="connsiteY0" fmla="*/ 47625 h 76199"/>
                  <a:gd name="connsiteX1" fmla="*/ 28575 w 76200"/>
                  <a:gd name="connsiteY1" fmla="*/ 47625 h 76199"/>
                  <a:gd name="connsiteX2" fmla="*/ 28575 w 76200"/>
                  <a:gd name="connsiteY2" fmla="*/ 66675 h 76199"/>
                  <a:gd name="connsiteX3" fmla="*/ 38100 w 76200"/>
                  <a:gd name="connsiteY3" fmla="*/ 76200 h 76199"/>
                  <a:gd name="connsiteX4" fmla="*/ 47625 w 76200"/>
                  <a:gd name="connsiteY4" fmla="*/ 66675 h 76199"/>
                  <a:gd name="connsiteX5" fmla="*/ 47625 w 76200"/>
                  <a:gd name="connsiteY5" fmla="*/ 47625 h 76199"/>
                  <a:gd name="connsiteX6" fmla="*/ 66675 w 76200"/>
                  <a:gd name="connsiteY6" fmla="*/ 47625 h 76199"/>
                  <a:gd name="connsiteX7" fmla="*/ 76200 w 76200"/>
                  <a:gd name="connsiteY7" fmla="*/ 38100 h 76199"/>
                  <a:gd name="connsiteX8" fmla="*/ 66675 w 76200"/>
                  <a:gd name="connsiteY8" fmla="*/ 28575 h 76199"/>
                  <a:gd name="connsiteX9" fmla="*/ 47625 w 76200"/>
                  <a:gd name="connsiteY9" fmla="*/ 28575 h 76199"/>
                  <a:gd name="connsiteX10" fmla="*/ 47625 w 76200"/>
                  <a:gd name="connsiteY10" fmla="*/ 9525 h 76199"/>
                  <a:gd name="connsiteX11" fmla="*/ 38100 w 76200"/>
                  <a:gd name="connsiteY11" fmla="*/ 0 h 76199"/>
                  <a:gd name="connsiteX12" fmla="*/ 28575 w 76200"/>
                  <a:gd name="connsiteY12" fmla="*/ 9525 h 76199"/>
                  <a:gd name="connsiteX13" fmla="*/ 28575 w 76200"/>
                  <a:gd name="connsiteY13" fmla="*/ 28575 h 76199"/>
                  <a:gd name="connsiteX14" fmla="*/ 9525 w 76200"/>
                  <a:gd name="connsiteY14" fmla="*/ 28575 h 76199"/>
                  <a:gd name="connsiteX15" fmla="*/ 0 w 76200"/>
                  <a:gd name="connsiteY15" fmla="*/ 38100 h 76199"/>
                  <a:gd name="connsiteX16" fmla="*/ 9525 w 76200"/>
                  <a:gd name="connsiteY16" fmla="*/ 47625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6200" h="76199">
                    <a:moveTo>
                      <a:pt x="9525" y="47625"/>
                    </a:moveTo>
                    <a:lnTo>
                      <a:pt x="28575" y="47625"/>
                    </a:lnTo>
                    <a:lnTo>
                      <a:pt x="28575" y="66675"/>
                    </a:lnTo>
                    <a:cubicBezTo>
                      <a:pt x="28575" y="72390"/>
                      <a:pt x="32385" y="76200"/>
                      <a:pt x="38100" y="76200"/>
                    </a:cubicBezTo>
                    <a:cubicBezTo>
                      <a:pt x="43815" y="76200"/>
                      <a:pt x="47625" y="72390"/>
                      <a:pt x="47625" y="66675"/>
                    </a:cubicBezTo>
                    <a:lnTo>
                      <a:pt x="47625" y="47625"/>
                    </a:lnTo>
                    <a:lnTo>
                      <a:pt x="66675" y="47625"/>
                    </a:lnTo>
                    <a:cubicBezTo>
                      <a:pt x="72390" y="47625"/>
                      <a:pt x="76200" y="43815"/>
                      <a:pt x="76200" y="38100"/>
                    </a:cubicBezTo>
                    <a:cubicBezTo>
                      <a:pt x="76200" y="32385"/>
                      <a:pt x="72390" y="28575"/>
                      <a:pt x="66675" y="28575"/>
                    </a:cubicBezTo>
                    <a:lnTo>
                      <a:pt x="47625" y="28575"/>
                    </a:lnTo>
                    <a:lnTo>
                      <a:pt x="47625" y="9525"/>
                    </a:lnTo>
                    <a:cubicBezTo>
                      <a:pt x="47625" y="3810"/>
                      <a:pt x="43815" y="0"/>
                      <a:pt x="38100" y="0"/>
                    </a:cubicBezTo>
                    <a:cubicBezTo>
                      <a:pt x="32385" y="0"/>
                      <a:pt x="28575" y="3810"/>
                      <a:pt x="28575" y="9525"/>
                    </a:cubicBezTo>
                    <a:lnTo>
                      <a:pt x="28575" y="28575"/>
                    </a:lnTo>
                    <a:lnTo>
                      <a:pt x="9525" y="28575"/>
                    </a:lnTo>
                    <a:cubicBezTo>
                      <a:pt x="3810" y="28575"/>
                      <a:pt x="0" y="32385"/>
                      <a:pt x="0" y="38100"/>
                    </a:cubicBezTo>
                    <a:cubicBezTo>
                      <a:pt x="0" y="43815"/>
                      <a:pt x="4763" y="47625"/>
                      <a:pt x="9525" y="47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BFC70389-73B7-472A-A902-68500B7DE593}"/>
                  </a:ext>
                </a:extLst>
              </p:cNvPr>
              <p:cNvSpPr/>
              <p:nvPr/>
            </p:nvSpPr>
            <p:spPr>
              <a:xfrm>
                <a:off x="7410376" y="1845309"/>
                <a:ext cx="76200" cy="76200"/>
              </a:xfrm>
              <a:custGeom>
                <a:avLst/>
                <a:gdLst>
                  <a:gd name="connsiteX0" fmla="*/ 9525 w 76200"/>
                  <a:gd name="connsiteY0" fmla="*/ 47625 h 76200"/>
                  <a:gd name="connsiteX1" fmla="*/ 28575 w 76200"/>
                  <a:gd name="connsiteY1" fmla="*/ 47625 h 76200"/>
                  <a:gd name="connsiteX2" fmla="*/ 28575 w 76200"/>
                  <a:gd name="connsiteY2" fmla="*/ 66675 h 76200"/>
                  <a:gd name="connsiteX3" fmla="*/ 38100 w 76200"/>
                  <a:gd name="connsiteY3" fmla="*/ 76200 h 76200"/>
                  <a:gd name="connsiteX4" fmla="*/ 47625 w 76200"/>
                  <a:gd name="connsiteY4" fmla="*/ 66675 h 76200"/>
                  <a:gd name="connsiteX5" fmla="*/ 47625 w 76200"/>
                  <a:gd name="connsiteY5" fmla="*/ 47625 h 76200"/>
                  <a:gd name="connsiteX6" fmla="*/ 66675 w 76200"/>
                  <a:gd name="connsiteY6" fmla="*/ 47625 h 76200"/>
                  <a:gd name="connsiteX7" fmla="*/ 76200 w 76200"/>
                  <a:gd name="connsiteY7" fmla="*/ 38100 h 76200"/>
                  <a:gd name="connsiteX8" fmla="*/ 66675 w 76200"/>
                  <a:gd name="connsiteY8" fmla="*/ 28575 h 76200"/>
                  <a:gd name="connsiteX9" fmla="*/ 47625 w 76200"/>
                  <a:gd name="connsiteY9" fmla="*/ 28575 h 76200"/>
                  <a:gd name="connsiteX10" fmla="*/ 47625 w 76200"/>
                  <a:gd name="connsiteY10" fmla="*/ 9525 h 76200"/>
                  <a:gd name="connsiteX11" fmla="*/ 38100 w 76200"/>
                  <a:gd name="connsiteY11" fmla="*/ 0 h 76200"/>
                  <a:gd name="connsiteX12" fmla="*/ 28575 w 76200"/>
                  <a:gd name="connsiteY12" fmla="*/ 9525 h 76200"/>
                  <a:gd name="connsiteX13" fmla="*/ 28575 w 76200"/>
                  <a:gd name="connsiteY13" fmla="*/ 28575 h 76200"/>
                  <a:gd name="connsiteX14" fmla="*/ 9525 w 76200"/>
                  <a:gd name="connsiteY14" fmla="*/ 28575 h 76200"/>
                  <a:gd name="connsiteX15" fmla="*/ 0 w 76200"/>
                  <a:gd name="connsiteY15" fmla="*/ 38100 h 76200"/>
                  <a:gd name="connsiteX16" fmla="*/ 9525 w 76200"/>
                  <a:gd name="connsiteY16" fmla="*/ 4762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6200" h="76200">
                    <a:moveTo>
                      <a:pt x="9525" y="47625"/>
                    </a:moveTo>
                    <a:lnTo>
                      <a:pt x="28575" y="47625"/>
                    </a:lnTo>
                    <a:lnTo>
                      <a:pt x="28575" y="66675"/>
                    </a:lnTo>
                    <a:cubicBezTo>
                      <a:pt x="28575" y="72390"/>
                      <a:pt x="32385" y="76200"/>
                      <a:pt x="38100" y="76200"/>
                    </a:cubicBezTo>
                    <a:cubicBezTo>
                      <a:pt x="43815" y="76200"/>
                      <a:pt x="47625" y="72390"/>
                      <a:pt x="47625" y="66675"/>
                    </a:cubicBezTo>
                    <a:lnTo>
                      <a:pt x="47625" y="47625"/>
                    </a:lnTo>
                    <a:lnTo>
                      <a:pt x="66675" y="47625"/>
                    </a:lnTo>
                    <a:cubicBezTo>
                      <a:pt x="72390" y="47625"/>
                      <a:pt x="76200" y="43815"/>
                      <a:pt x="76200" y="38100"/>
                    </a:cubicBezTo>
                    <a:cubicBezTo>
                      <a:pt x="76200" y="32385"/>
                      <a:pt x="72390" y="28575"/>
                      <a:pt x="66675" y="28575"/>
                    </a:cubicBezTo>
                    <a:lnTo>
                      <a:pt x="47625" y="28575"/>
                    </a:lnTo>
                    <a:lnTo>
                      <a:pt x="47625" y="9525"/>
                    </a:lnTo>
                    <a:cubicBezTo>
                      <a:pt x="47625" y="3810"/>
                      <a:pt x="43815" y="0"/>
                      <a:pt x="38100" y="0"/>
                    </a:cubicBezTo>
                    <a:cubicBezTo>
                      <a:pt x="32385" y="0"/>
                      <a:pt x="28575" y="3810"/>
                      <a:pt x="28575" y="9525"/>
                    </a:cubicBezTo>
                    <a:lnTo>
                      <a:pt x="28575" y="28575"/>
                    </a:lnTo>
                    <a:lnTo>
                      <a:pt x="9525" y="28575"/>
                    </a:lnTo>
                    <a:cubicBezTo>
                      <a:pt x="3810" y="28575"/>
                      <a:pt x="0" y="32385"/>
                      <a:pt x="0" y="38100"/>
                    </a:cubicBezTo>
                    <a:cubicBezTo>
                      <a:pt x="0" y="43815"/>
                      <a:pt x="4763" y="47625"/>
                      <a:pt x="9525" y="47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CCB5B0AD-3153-46C5-8426-FFE3B748435A}"/>
                  </a:ext>
                </a:extLst>
              </p:cNvPr>
              <p:cNvSpPr/>
              <p:nvPr/>
            </p:nvSpPr>
            <p:spPr>
              <a:xfrm>
                <a:off x="6962701" y="1750059"/>
                <a:ext cx="57149" cy="57150"/>
              </a:xfrm>
              <a:custGeom>
                <a:avLst/>
                <a:gdLst>
                  <a:gd name="connsiteX0" fmla="*/ 9525 w 57149"/>
                  <a:gd name="connsiteY0" fmla="*/ 38100 h 57150"/>
                  <a:gd name="connsiteX1" fmla="*/ 19050 w 57149"/>
                  <a:gd name="connsiteY1" fmla="*/ 38100 h 57150"/>
                  <a:gd name="connsiteX2" fmla="*/ 19050 w 57149"/>
                  <a:gd name="connsiteY2" fmla="*/ 47625 h 57150"/>
                  <a:gd name="connsiteX3" fmla="*/ 28575 w 57149"/>
                  <a:gd name="connsiteY3" fmla="*/ 57150 h 57150"/>
                  <a:gd name="connsiteX4" fmla="*/ 38100 w 57149"/>
                  <a:gd name="connsiteY4" fmla="*/ 47625 h 57150"/>
                  <a:gd name="connsiteX5" fmla="*/ 38100 w 57149"/>
                  <a:gd name="connsiteY5" fmla="*/ 38100 h 57150"/>
                  <a:gd name="connsiteX6" fmla="*/ 47625 w 57149"/>
                  <a:gd name="connsiteY6" fmla="*/ 38100 h 57150"/>
                  <a:gd name="connsiteX7" fmla="*/ 57150 w 57149"/>
                  <a:gd name="connsiteY7" fmla="*/ 28575 h 57150"/>
                  <a:gd name="connsiteX8" fmla="*/ 47625 w 57149"/>
                  <a:gd name="connsiteY8" fmla="*/ 19050 h 57150"/>
                  <a:gd name="connsiteX9" fmla="*/ 38100 w 57149"/>
                  <a:gd name="connsiteY9" fmla="*/ 19050 h 57150"/>
                  <a:gd name="connsiteX10" fmla="*/ 38100 w 57149"/>
                  <a:gd name="connsiteY10" fmla="*/ 9525 h 57150"/>
                  <a:gd name="connsiteX11" fmla="*/ 28575 w 57149"/>
                  <a:gd name="connsiteY11" fmla="*/ 0 h 57150"/>
                  <a:gd name="connsiteX12" fmla="*/ 19050 w 57149"/>
                  <a:gd name="connsiteY12" fmla="*/ 9525 h 57150"/>
                  <a:gd name="connsiteX13" fmla="*/ 19050 w 57149"/>
                  <a:gd name="connsiteY13" fmla="*/ 19050 h 57150"/>
                  <a:gd name="connsiteX14" fmla="*/ 9525 w 57149"/>
                  <a:gd name="connsiteY14" fmla="*/ 19050 h 57150"/>
                  <a:gd name="connsiteX15" fmla="*/ 0 w 57149"/>
                  <a:gd name="connsiteY15" fmla="*/ 28575 h 57150"/>
                  <a:gd name="connsiteX16" fmla="*/ 9525 w 57149"/>
                  <a:gd name="connsiteY16" fmla="*/ 3810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149" h="57150">
                    <a:moveTo>
                      <a:pt x="9525" y="38100"/>
                    </a:moveTo>
                    <a:lnTo>
                      <a:pt x="19050" y="38100"/>
                    </a:lnTo>
                    <a:lnTo>
                      <a:pt x="19050" y="47625"/>
                    </a:lnTo>
                    <a:cubicBezTo>
                      <a:pt x="19050" y="53340"/>
                      <a:pt x="22860" y="57150"/>
                      <a:pt x="28575" y="57150"/>
                    </a:cubicBezTo>
                    <a:cubicBezTo>
                      <a:pt x="34290" y="57150"/>
                      <a:pt x="38100" y="53340"/>
                      <a:pt x="38100" y="47625"/>
                    </a:cubicBezTo>
                    <a:lnTo>
                      <a:pt x="38100" y="38100"/>
                    </a:lnTo>
                    <a:lnTo>
                      <a:pt x="47625" y="38100"/>
                    </a:lnTo>
                    <a:cubicBezTo>
                      <a:pt x="53340" y="38100"/>
                      <a:pt x="57150" y="34290"/>
                      <a:pt x="57150" y="28575"/>
                    </a:cubicBezTo>
                    <a:cubicBezTo>
                      <a:pt x="57150" y="22860"/>
                      <a:pt x="53340" y="19050"/>
                      <a:pt x="47625" y="19050"/>
                    </a:cubicBezTo>
                    <a:lnTo>
                      <a:pt x="38100" y="19050"/>
                    </a:lnTo>
                    <a:lnTo>
                      <a:pt x="38100" y="9525"/>
                    </a:lnTo>
                    <a:cubicBezTo>
                      <a:pt x="38100" y="3810"/>
                      <a:pt x="34290" y="0"/>
                      <a:pt x="28575" y="0"/>
                    </a:cubicBezTo>
                    <a:cubicBezTo>
                      <a:pt x="22860" y="0"/>
                      <a:pt x="19050" y="3810"/>
                      <a:pt x="19050" y="9525"/>
                    </a:cubicBezTo>
                    <a:lnTo>
                      <a:pt x="19050" y="19050"/>
                    </a:lnTo>
                    <a:lnTo>
                      <a:pt x="9525" y="19050"/>
                    </a:lnTo>
                    <a:cubicBezTo>
                      <a:pt x="3810" y="19050"/>
                      <a:pt x="0" y="22860"/>
                      <a:pt x="0" y="28575"/>
                    </a:cubicBezTo>
                    <a:cubicBezTo>
                      <a:pt x="0" y="34290"/>
                      <a:pt x="4763" y="38100"/>
                      <a:pt x="9525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F8D156C3-E763-4D5C-B366-DFE3D9ABA765}"/>
              </a:ext>
            </a:extLst>
          </p:cNvPr>
          <p:cNvGrpSpPr/>
          <p:nvPr/>
        </p:nvGrpSpPr>
        <p:grpSpPr>
          <a:xfrm>
            <a:off x="6345288" y="1385535"/>
            <a:ext cx="495538" cy="495300"/>
            <a:chOff x="6353997" y="1671013"/>
            <a:chExt cx="495538" cy="495300"/>
          </a:xfrm>
        </p:grpSpPr>
        <p:grpSp>
          <p:nvGrpSpPr>
            <p:cNvPr id="366" name="Graphic 58">
              <a:extLst>
                <a:ext uri="{FF2B5EF4-FFF2-40B4-BE49-F238E27FC236}">
                  <a16:creationId xmlns:a16="http://schemas.microsoft.com/office/drawing/2014/main" id="{688F9107-FEAD-45AD-A72C-B3A8242DD6C8}"/>
                </a:ext>
              </a:extLst>
            </p:cNvPr>
            <p:cNvGrpSpPr/>
            <p:nvPr/>
          </p:nvGrpSpPr>
          <p:grpSpPr>
            <a:xfrm>
              <a:off x="6363522" y="1695183"/>
              <a:ext cx="476488" cy="446960"/>
              <a:chOff x="5910848" y="1670764"/>
              <a:chExt cx="476488" cy="44696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7CBD93FD-7BAE-49E4-A6E4-D8DAFE21684E}"/>
                  </a:ext>
                </a:extLst>
              </p:cNvPr>
              <p:cNvSpPr/>
              <p:nvPr/>
            </p:nvSpPr>
            <p:spPr>
              <a:xfrm>
                <a:off x="5910848" y="1965325"/>
                <a:ext cx="419100" cy="152400"/>
              </a:xfrm>
              <a:custGeom>
                <a:avLst/>
                <a:gdLst>
                  <a:gd name="connsiteX0" fmla="*/ 952 w 419100"/>
                  <a:gd name="connsiteY0" fmla="*/ 119063 h 152400"/>
                  <a:gd name="connsiteX1" fmla="*/ 34290 w 419100"/>
                  <a:gd name="connsiteY1" fmla="*/ 152400 h 152400"/>
                  <a:gd name="connsiteX2" fmla="*/ 387668 w 419100"/>
                  <a:gd name="connsiteY2" fmla="*/ 152400 h 152400"/>
                  <a:gd name="connsiteX3" fmla="*/ 419100 w 419100"/>
                  <a:gd name="connsiteY3" fmla="*/ 120968 h 152400"/>
                  <a:gd name="connsiteX4" fmla="*/ 419100 w 419100"/>
                  <a:gd name="connsiteY4" fmla="*/ 0 h 152400"/>
                  <a:gd name="connsiteX5" fmla="*/ 0 w 419100"/>
                  <a:gd name="connsiteY5" fmla="*/ 0 h 152400"/>
                  <a:gd name="connsiteX6" fmla="*/ 0 w 419100"/>
                  <a:gd name="connsiteY6" fmla="*/ 119063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9100" h="152400">
                    <a:moveTo>
                      <a:pt x="952" y="119063"/>
                    </a:moveTo>
                    <a:cubicBezTo>
                      <a:pt x="952" y="138113"/>
                      <a:pt x="16192" y="152400"/>
                      <a:pt x="34290" y="152400"/>
                    </a:cubicBezTo>
                    <a:lnTo>
                      <a:pt x="387668" y="152400"/>
                    </a:lnTo>
                    <a:cubicBezTo>
                      <a:pt x="404813" y="152400"/>
                      <a:pt x="419100" y="138113"/>
                      <a:pt x="419100" y="120968"/>
                    </a:cubicBezTo>
                    <a:lnTo>
                      <a:pt x="419100" y="0"/>
                    </a:lnTo>
                    <a:lnTo>
                      <a:pt x="0" y="0"/>
                    </a:lnTo>
                    <a:lnTo>
                      <a:pt x="0" y="11906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91C1601-DAF9-4E89-9995-047D07C640DA}"/>
                  </a:ext>
                </a:extLst>
              </p:cNvPr>
              <p:cNvSpPr/>
              <p:nvPr/>
            </p:nvSpPr>
            <p:spPr>
              <a:xfrm>
                <a:off x="5949901" y="1736725"/>
                <a:ext cx="95250" cy="95250"/>
              </a:xfrm>
              <a:custGeom>
                <a:avLst/>
                <a:gdLst>
                  <a:gd name="connsiteX0" fmla="*/ 95250 w 95250"/>
                  <a:gd name="connsiteY0" fmla="*/ 47625 h 95250"/>
                  <a:gd name="connsiteX1" fmla="*/ 47625 w 95250"/>
                  <a:gd name="connsiteY1" fmla="*/ 95250 h 95250"/>
                  <a:gd name="connsiteX2" fmla="*/ 0 w 95250"/>
                  <a:gd name="connsiteY2" fmla="*/ 47625 h 95250"/>
                  <a:gd name="connsiteX3" fmla="*/ 47625 w 95250"/>
                  <a:gd name="connsiteY3" fmla="*/ 0 h 95250"/>
                  <a:gd name="connsiteX4" fmla="*/ 95250 w 95250"/>
                  <a:gd name="connsiteY4" fmla="*/ 476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95250">
                    <a:moveTo>
                      <a:pt x="95250" y="47625"/>
                    </a:moveTo>
                    <a:cubicBezTo>
                      <a:pt x="95250" y="73928"/>
                      <a:pt x="73928" y="95250"/>
                      <a:pt x="47625" y="95250"/>
                    </a:cubicBezTo>
                    <a:cubicBezTo>
                      <a:pt x="21322" y="95250"/>
                      <a:pt x="0" y="73928"/>
                      <a:pt x="0" y="47625"/>
                    </a:cubicBezTo>
                    <a:cubicBezTo>
                      <a:pt x="0" y="21322"/>
                      <a:pt x="21322" y="0"/>
                      <a:pt x="47625" y="0"/>
                    </a:cubicBezTo>
                    <a:cubicBezTo>
                      <a:pt x="73928" y="0"/>
                      <a:pt x="95250" y="21322"/>
                      <a:pt x="95250" y="47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BCDB876D-7235-45ED-8294-E9DA981D24B8}"/>
                  </a:ext>
                </a:extLst>
              </p:cNvPr>
              <p:cNvSpPr/>
              <p:nvPr/>
            </p:nvSpPr>
            <p:spPr>
              <a:xfrm>
                <a:off x="6169928" y="1670764"/>
                <a:ext cx="217408" cy="217408"/>
              </a:xfrm>
              <a:custGeom>
                <a:avLst/>
                <a:gdLst>
                  <a:gd name="connsiteX0" fmla="*/ 209550 w 217408"/>
                  <a:gd name="connsiteY0" fmla="*/ 22146 h 217408"/>
                  <a:gd name="connsiteX1" fmla="*/ 195263 w 217408"/>
                  <a:gd name="connsiteY1" fmla="*/ 7858 h 217408"/>
                  <a:gd name="connsiteX2" fmla="*/ 156210 w 217408"/>
                  <a:gd name="connsiteY2" fmla="*/ 7858 h 217408"/>
                  <a:gd name="connsiteX3" fmla="*/ 13335 w 217408"/>
                  <a:gd name="connsiteY3" fmla="*/ 149781 h 217408"/>
                  <a:gd name="connsiteX4" fmla="*/ 0 w 217408"/>
                  <a:gd name="connsiteY4" fmla="*/ 217408 h 217408"/>
                  <a:gd name="connsiteX5" fmla="*/ 67627 w 217408"/>
                  <a:gd name="connsiteY5" fmla="*/ 204073 h 217408"/>
                  <a:gd name="connsiteX6" fmla="*/ 209550 w 217408"/>
                  <a:gd name="connsiteY6" fmla="*/ 62151 h 217408"/>
                  <a:gd name="connsiteX7" fmla="*/ 209550 w 217408"/>
                  <a:gd name="connsiteY7" fmla="*/ 22146 h 217408"/>
                  <a:gd name="connsiteX8" fmla="*/ 1905 w 217408"/>
                  <a:gd name="connsiteY8" fmla="*/ 214551 h 217408"/>
                  <a:gd name="connsiteX9" fmla="*/ 12382 w 217408"/>
                  <a:gd name="connsiteY9" fmla="*/ 176451 h 217408"/>
                  <a:gd name="connsiteX10" fmla="*/ 38100 w 217408"/>
                  <a:gd name="connsiteY10" fmla="*/ 203121 h 217408"/>
                  <a:gd name="connsiteX11" fmla="*/ 1905 w 217408"/>
                  <a:gd name="connsiteY11" fmla="*/ 214551 h 21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408" h="217408">
                    <a:moveTo>
                      <a:pt x="209550" y="22146"/>
                    </a:moveTo>
                    <a:lnTo>
                      <a:pt x="195263" y="7858"/>
                    </a:lnTo>
                    <a:cubicBezTo>
                      <a:pt x="184785" y="-2619"/>
                      <a:pt x="166688" y="-2619"/>
                      <a:pt x="156210" y="7858"/>
                    </a:cubicBezTo>
                    <a:lnTo>
                      <a:pt x="13335" y="149781"/>
                    </a:lnTo>
                    <a:lnTo>
                      <a:pt x="0" y="217408"/>
                    </a:lnTo>
                    <a:lnTo>
                      <a:pt x="67627" y="204073"/>
                    </a:lnTo>
                    <a:lnTo>
                      <a:pt x="209550" y="62151"/>
                    </a:lnTo>
                    <a:cubicBezTo>
                      <a:pt x="220027" y="50721"/>
                      <a:pt x="220027" y="32623"/>
                      <a:pt x="209550" y="22146"/>
                    </a:cubicBezTo>
                    <a:close/>
                    <a:moveTo>
                      <a:pt x="1905" y="214551"/>
                    </a:moveTo>
                    <a:lnTo>
                      <a:pt x="12382" y="176451"/>
                    </a:lnTo>
                    <a:lnTo>
                      <a:pt x="38100" y="203121"/>
                    </a:lnTo>
                    <a:lnTo>
                      <a:pt x="1905" y="21455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7" name="Graphic 58">
              <a:extLst>
                <a:ext uri="{FF2B5EF4-FFF2-40B4-BE49-F238E27FC236}">
                  <a16:creationId xmlns:a16="http://schemas.microsoft.com/office/drawing/2014/main" id="{EBF6E22A-1C0E-43D5-B3E3-8CCD9FDF1684}"/>
                </a:ext>
              </a:extLst>
            </p:cNvPr>
            <p:cNvGrpSpPr/>
            <p:nvPr/>
          </p:nvGrpSpPr>
          <p:grpSpPr>
            <a:xfrm>
              <a:off x="6353997" y="1671013"/>
              <a:ext cx="495538" cy="495300"/>
              <a:chOff x="5901323" y="1631950"/>
              <a:chExt cx="495538" cy="49530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EADCA40A-D578-420C-A389-74659D9FB158}"/>
                  </a:ext>
                </a:extLst>
              </p:cNvPr>
              <p:cNvSpPr/>
              <p:nvPr/>
            </p:nvSpPr>
            <p:spPr>
              <a:xfrm>
                <a:off x="5940376" y="1670050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2808B9A6-C077-4D20-9212-BD0EC829A46C}"/>
                  </a:ext>
                </a:extLst>
              </p:cNvPr>
              <p:cNvSpPr/>
              <p:nvPr/>
            </p:nvSpPr>
            <p:spPr>
              <a:xfrm>
                <a:off x="5978476" y="1670050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94284E77-D9C7-4E04-B5E6-0AB0BA0E3B77}"/>
                  </a:ext>
                </a:extLst>
              </p:cNvPr>
              <p:cNvSpPr/>
              <p:nvPr/>
            </p:nvSpPr>
            <p:spPr>
              <a:xfrm>
                <a:off x="6016576" y="1670050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C7434B3D-45A7-4BD2-B001-EECD0CAE44F0}"/>
                  </a:ext>
                </a:extLst>
              </p:cNvPr>
              <p:cNvSpPr/>
              <p:nvPr/>
            </p:nvSpPr>
            <p:spPr>
              <a:xfrm>
                <a:off x="5901323" y="1631950"/>
                <a:ext cx="495538" cy="495300"/>
              </a:xfrm>
              <a:custGeom>
                <a:avLst/>
                <a:gdLst>
                  <a:gd name="connsiteX0" fmla="*/ 484823 w 495538"/>
                  <a:gd name="connsiteY0" fmla="*/ 54293 h 495300"/>
                  <a:gd name="connsiteX1" fmla="*/ 470535 w 495538"/>
                  <a:gd name="connsiteY1" fmla="*/ 40005 h 495300"/>
                  <a:gd name="connsiteX2" fmla="*/ 438150 w 495538"/>
                  <a:gd name="connsiteY2" fmla="*/ 29528 h 495300"/>
                  <a:gd name="connsiteX3" fmla="*/ 406718 w 495538"/>
                  <a:gd name="connsiteY3" fmla="*/ 0 h 495300"/>
                  <a:gd name="connsiteX4" fmla="*/ 32385 w 495538"/>
                  <a:gd name="connsiteY4" fmla="*/ 0 h 495300"/>
                  <a:gd name="connsiteX5" fmla="*/ 0 w 495538"/>
                  <a:gd name="connsiteY5" fmla="*/ 38100 h 495300"/>
                  <a:gd name="connsiteX6" fmla="*/ 0 w 495538"/>
                  <a:gd name="connsiteY6" fmla="*/ 457200 h 495300"/>
                  <a:gd name="connsiteX7" fmla="*/ 32385 w 495538"/>
                  <a:gd name="connsiteY7" fmla="*/ 495300 h 495300"/>
                  <a:gd name="connsiteX8" fmla="*/ 405765 w 495538"/>
                  <a:gd name="connsiteY8" fmla="*/ 495300 h 495300"/>
                  <a:gd name="connsiteX9" fmla="*/ 438150 w 495538"/>
                  <a:gd name="connsiteY9" fmla="*/ 457200 h 495300"/>
                  <a:gd name="connsiteX10" fmla="*/ 438150 w 495538"/>
                  <a:gd name="connsiteY10" fmla="*/ 153353 h 495300"/>
                  <a:gd name="connsiteX11" fmla="*/ 484823 w 495538"/>
                  <a:gd name="connsiteY11" fmla="*/ 106680 h 495300"/>
                  <a:gd name="connsiteX12" fmla="*/ 484823 w 495538"/>
                  <a:gd name="connsiteY12" fmla="*/ 54293 h 495300"/>
                  <a:gd name="connsiteX13" fmla="*/ 32385 w 495538"/>
                  <a:gd name="connsiteY13" fmla="*/ 19050 h 495300"/>
                  <a:gd name="connsiteX14" fmla="*/ 405765 w 495538"/>
                  <a:gd name="connsiteY14" fmla="*/ 19050 h 495300"/>
                  <a:gd name="connsiteX15" fmla="*/ 419100 w 495538"/>
                  <a:gd name="connsiteY15" fmla="*/ 38100 h 495300"/>
                  <a:gd name="connsiteX16" fmla="*/ 417195 w 495538"/>
                  <a:gd name="connsiteY16" fmla="*/ 40005 h 495300"/>
                  <a:gd name="connsiteX17" fmla="*/ 361950 w 495538"/>
                  <a:gd name="connsiteY17" fmla="*/ 95250 h 495300"/>
                  <a:gd name="connsiteX18" fmla="*/ 329565 w 495538"/>
                  <a:gd name="connsiteY18" fmla="*/ 66675 h 495300"/>
                  <a:gd name="connsiteX19" fmla="*/ 321945 w 495538"/>
                  <a:gd name="connsiteY19" fmla="*/ 66675 h 495300"/>
                  <a:gd name="connsiteX20" fmla="*/ 281940 w 495538"/>
                  <a:gd name="connsiteY20" fmla="*/ 38100 h 495300"/>
                  <a:gd name="connsiteX21" fmla="*/ 241935 w 495538"/>
                  <a:gd name="connsiteY21" fmla="*/ 66675 h 495300"/>
                  <a:gd name="connsiteX22" fmla="*/ 224790 w 495538"/>
                  <a:gd name="connsiteY22" fmla="*/ 66675 h 495300"/>
                  <a:gd name="connsiteX23" fmla="*/ 191453 w 495538"/>
                  <a:gd name="connsiteY23" fmla="*/ 100013 h 495300"/>
                  <a:gd name="connsiteX24" fmla="*/ 224790 w 495538"/>
                  <a:gd name="connsiteY24" fmla="*/ 133350 h 495300"/>
                  <a:gd name="connsiteX25" fmla="*/ 323850 w 495538"/>
                  <a:gd name="connsiteY25" fmla="*/ 133350 h 495300"/>
                  <a:gd name="connsiteX26" fmla="*/ 275273 w 495538"/>
                  <a:gd name="connsiteY26" fmla="*/ 181928 h 495300"/>
                  <a:gd name="connsiteX27" fmla="*/ 272415 w 495538"/>
                  <a:gd name="connsiteY27" fmla="*/ 186690 h 495300"/>
                  <a:gd name="connsiteX28" fmla="*/ 261938 w 495538"/>
                  <a:gd name="connsiteY28" fmla="*/ 239078 h 495300"/>
                  <a:gd name="connsiteX29" fmla="*/ 225743 w 495538"/>
                  <a:gd name="connsiteY29" fmla="*/ 202883 h 495300"/>
                  <a:gd name="connsiteX30" fmla="*/ 173355 w 495538"/>
                  <a:gd name="connsiteY30" fmla="*/ 202883 h 495300"/>
                  <a:gd name="connsiteX31" fmla="*/ 53340 w 495538"/>
                  <a:gd name="connsiteY31" fmla="*/ 323850 h 495300"/>
                  <a:gd name="connsiteX32" fmla="*/ 20003 w 495538"/>
                  <a:gd name="connsiteY32" fmla="*/ 323850 h 495300"/>
                  <a:gd name="connsiteX33" fmla="*/ 20003 w 495538"/>
                  <a:gd name="connsiteY33" fmla="*/ 38100 h 495300"/>
                  <a:gd name="connsiteX34" fmla="*/ 32385 w 495538"/>
                  <a:gd name="connsiteY34" fmla="*/ 19050 h 495300"/>
                  <a:gd name="connsiteX35" fmla="*/ 329565 w 495538"/>
                  <a:gd name="connsiteY35" fmla="*/ 114300 h 495300"/>
                  <a:gd name="connsiteX36" fmla="*/ 224790 w 495538"/>
                  <a:gd name="connsiteY36" fmla="*/ 114300 h 495300"/>
                  <a:gd name="connsiteX37" fmla="*/ 210503 w 495538"/>
                  <a:gd name="connsiteY37" fmla="*/ 100013 h 495300"/>
                  <a:gd name="connsiteX38" fmla="*/ 224790 w 495538"/>
                  <a:gd name="connsiteY38" fmla="*/ 85725 h 495300"/>
                  <a:gd name="connsiteX39" fmla="*/ 249555 w 495538"/>
                  <a:gd name="connsiteY39" fmla="*/ 85725 h 495300"/>
                  <a:gd name="connsiteX40" fmla="*/ 259080 w 495538"/>
                  <a:gd name="connsiteY40" fmla="*/ 77153 h 495300"/>
                  <a:gd name="connsiteX41" fmla="*/ 282893 w 495538"/>
                  <a:gd name="connsiteY41" fmla="*/ 57150 h 495300"/>
                  <a:gd name="connsiteX42" fmla="*/ 306705 w 495538"/>
                  <a:gd name="connsiteY42" fmla="*/ 77153 h 495300"/>
                  <a:gd name="connsiteX43" fmla="*/ 316230 w 495538"/>
                  <a:gd name="connsiteY43" fmla="*/ 85725 h 495300"/>
                  <a:gd name="connsiteX44" fmla="*/ 331470 w 495538"/>
                  <a:gd name="connsiteY44" fmla="*/ 85725 h 495300"/>
                  <a:gd name="connsiteX45" fmla="*/ 345758 w 495538"/>
                  <a:gd name="connsiteY45" fmla="*/ 100013 h 495300"/>
                  <a:gd name="connsiteX46" fmla="*/ 329565 w 495538"/>
                  <a:gd name="connsiteY46" fmla="*/ 114300 h 495300"/>
                  <a:gd name="connsiteX47" fmla="*/ 338138 w 495538"/>
                  <a:gd name="connsiteY47" fmla="*/ 251460 h 495300"/>
                  <a:gd name="connsiteX48" fmla="*/ 342900 w 495538"/>
                  <a:gd name="connsiteY48" fmla="*/ 248602 h 495300"/>
                  <a:gd name="connsiteX49" fmla="*/ 356235 w 495538"/>
                  <a:gd name="connsiteY49" fmla="*/ 235268 h 495300"/>
                  <a:gd name="connsiteX50" fmla="*/ 418148 w 495538"/>
                  <a:gd name="connsiteY50" fmla="*/ 297180 h 495300"/>
                  <a:gd name="connsiteX51" fmla="*/ 420053 w 495538"/>
                  <a:gd name="connsiteY51" fmla="*/ 298133 h 495300"/>
                  <a:gd name="connsiteX52" fmla="*/ 420053 w 495538"/>
                  <a:gd name="connsiteY52" fmla="*/ 323850 h 495300"/>
                  <a:gd name="connsiteX53" fmla="*/ 80963 w 495538"/>
                  <a:gd name="connsiteY53" fmla="*/ 323850 h 495300"/>
                  <a:gd name="connsiteX54" fmla="*/ 188595 w 495538"/>
                  <a:gd name="connsiteY54" fmla="*/ 216218 h 495300"/>
                  <a:gd name="connsiteX55" fmla="*/ 213360 w 495538"/>
                  <a:gd name="connsiteY55" fmla="*/ 216218 h 495300"/>
                  <a:gd name="connsiteX56" fmla="*/ 289560 w 495538"/>
                  <a:gd name="connsiteY56" fmla="*/ 292418 h 495300"/>
                  <a:gd name="connsiteX57" fmla="*/ 302895 w 495538"/>
                  <a:gd name="connsiteY57" fmla="*/ 292418 h 495300"/>
                  <a:gd name="connsiteX58" fmla="*/ 302895 w 495538"/>
                  <a:gd name="connsiteY58" fmla="*/ 279083 h 495300"/>
                  <a:gd name="connsiteX59" fmla="*/ 285750 w 495538"/>
                  <a:gd name="connsiteY59" fmla="*/ 261938 h 495300"/>
                  <a:gd name="connsiteX60" fmla="*/ 338138 w 495538"/>
                  <a:gd name="connsiteY60" fmla="*/ 251460 h 495300"/>
                  <a:gd name="connsiteX61" fmla="*/ 280988 w 495538"/>
                  <a:gd name="connsiteY61" fmla="*/ 243840 h 495300"/>
                  <a:gd name="connsiteX62" fmla="*/ 283845 w 495538"/>
                  <a:gd name="connsiteY62" fmla="*/ 230505 h 495300"/>
                  <a:gd name="connsiteX63" fmla="*/ 294323 w 495538"/>
                  <a:gd name="connsiteY63" fmla="*/ 240983 h 495300"/>
                  <a:gd name="connsiteX64" fmla="*/ 280988 w 495538"/>
                  <a:gd name="connsiteY64" fmla="*/ 243840 h 495300"/>
                  <a:gd name="connsiteX65" fmla="*/ 406718 w 495538"/>
                  <a:gd name="connsiteY65" fmla="*/ 476250 h 495300"/>
                  <a:gd name="connsiteX66" fmla="*/ 32385 w 495538"/>
                  <a:gd name="connsiteY66" fmla="*/ 476250 h 495300"/>
                  <a:gd name="connsiteX67" fmla="*/ 19050 w 495538"/>
                  <a:gd name="connsiteY67" fmla="*/ 457200 h 495300"/>
                  <a:gd name="connsiteX68" fmla="*/ 19050 w 495538"/>
                  <a:gd name="connsiteY68" fmla="*/ 342900 h 495300"/>
                  <a:gd name="connsiteX69" fmla="*/ 419100 w 495538"/>
                  <a:gd name="connsiteY69" fmla="*/ 342900 h 495300"/>
                  <a:gd name="connsiteX70" fmla="*/ 419100 w 495538"/>
                  <a:gd name="connsiteY70" fmla="*/ 457200 h 495300"/>
                  <a:gd name="connsiteX71" fmla="*/ 406718 w 495538"/>
                  <a:gd name="connsiteY71" fmla="*/ 476250 h 495300"/>
                  <a:gd name="connsiteX72" fmla="*/ 420053 w 495538"/>
                  <a:gd name="connsiteY72" fmla="*/ 272415 h 495300"/>
                  <a:gd name="connsiteX73" fmla="*/ 369570 w 495538"/>
                  <a:gd name="connsiteY73" fmla="*/ 221933 h 495300"/>
                  <a:gd name="connsiteX74" fmla="*/ 420053 w 495538"/>
                  <a:gd name="connsiteY74" fmla="*/ 171450 h 495300"/>
                  <a:gd name="connsiteX75" fmla="*/ 420053 w 495538"/>
                  <a:gd name="connsiteY75" fmla="*/ 272415 h 495300"/>
                  <a:gd name="connsiteX76" fmla="*/ 471488 w 495538"/>
                  <a:gd name="connsiteY76" fmla="*/ 93345 h 495300"/>
                  <a:gd name="connsiteX77" fmla="*/ 331470 w 495538"/>
                  <a:gd name="connsiteY77" fmla="*/ 233363 h 495300"/>
                  <a:gd name="connsiteX78" fmla="*/ 316230 w 495538"/>
                  <a:gd name="connsiteY78" fmla="*/ 236220 h 495300"/>
                  <a:gd name="connsiteX79" fmla="*/ 315278 w 495538"/>
                  <a:gd name="connsiteY79" fmla="*/ 235268 h 495300"/>
                  <a:gd name="connsiteX80" fmla="*/ 288608 w 495538"/>
                  <a:gd name="connsiteY80" fmla="*/ 208598 h 495300"/>
                  <a:gd name="connsiteX81" fmla="*/ 287655 w 495538"/>
                  <a:gd name="connsiteY81" fmla="*/ 207645 h 495300"/>
                  <a:gd name="connsiteX82" fmla="*/ 290513 w 495538"/>
                  <a:gd name="connsiteY82" fmla="*/ 192405 h 495300"/>
                  <a:gd name="connsiteX83" fmla="*/ 430530 w 495538"/>
                  <a:gd name="connsiteY83" fmla="*/ 52388 h 495300"/>
                  <a:gd name="connsiteX84" fmla="*/ 456248 w 495538"/>
                  <a:gd name="connsiteY84" fmla="*/ 52388 h 495300"/>
                  <a:gd name="connsiteX85" fmla="*/ 470535 w 495538"/>
                  <a:gd name="connsiteY85" fmla="*/ 66675 h 495300"/>
                  <a:gd name="connsiteX86" fmla="*/ 471488 w 495538"/>
                  <a:gd name="connsiteY86" fmla="*/ 93345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95538" h="495300">
                    <a:moveTo>
                      <a:pt x="484823" y="54293"/>
                    </a:moveTo>
                    <a:lnTo>
                      <a:pt x="470535" y="40005"/>
                    </a:lnTo>
                    <a:cubicBezTo>
                      <a:pt x="461963" y="31433"/>
                      <a:pt x="449580" y="27622"/>
                      <a:pt x="438150" y="29528"/>
                    </a:cubicBezTo>
                    <a:cubicBezTo>
                      <a:pt x="434340" y="12383"/>
                      <a:pt x="421958" y="0"/>
                      <a:pt x="406718" y="0"/>
                    </a:cubicBezTo>
                    <a:lnTo>
                      <a:pt x="32385" y="0"/>
                    </a:lnTo>
                    <a:cubicBezTo>
                      <a:pt x="14288" y="0"/>
                      <a:pt x="0" y="17145"/>
                      <a:pt x="0" y="38100"/>
                    </a:cubicBezTo>
                    <a:lnTo>
                      <a:pt x="0" y="457200"/>
                    </a:lnTo>
                    <a:cubicBezTo>
                      <a:pt x="0" y="478155"/>
                      <a:pt x="14288" y="495300"/>
                      <a:pt x="32385" y="495300"/>
                    </a:cubicBezTo>
                    <a:lnTo>
                      <a:pt x="405765" y="495300"/>
                    </a:lnTo>
                    <a:cubicBezTo>
                      <a:pt x="423863" y="495300"/>
                      <a:pt x="438150" y="478155"/>
                      <a:pt x="438150" y="457200"/>
                    </a:cubicBezTo>
                    <a:lnTo>
                      <a:pt x="438150" y="153353"/>
                    </a:lnTo>
                    <a:lnTo>
                      <a:pt x="484823" y="106680"/>
                    </a:lnTo>
                    <a:cubicBezTo>
                      <a:pt x="499110" y="92393"/>
                      <a:pt x="499110" y="68580"/>
                      <a:pt x="484823" y="54293"/>
                    </a:cubicBezTo>
                    <a:close/>
                    <a:moveTo>
                      <a:pt x="32385" y="19050"/>
                    </a:moveTo>
                    <a:lnTo>
                      <a:pt x="405765" y="19050"/>
                    </a:lnTo>
                    <a:cubicBezTo>
                      <a:pt x="412433" y="19050"/>
                      <a:pt x="419100" y="27622"/>
                      <a:pt x="419100" y="38100"/>
                    </a:cubicBezTo>
                    <a:cubicBezTo>
                      <a:pt x="418148" y="39053"/>
                      <a:pt x="418148" y="39053"/>
                      <a:pt x="417195" y="40005"/>
                    </a:cubicBezTo>
                    <a:lnTo>
                      <a:pt x="361950" y="95250"/>
                    </a:lnTo>
                    <a:cubicBezTo>
                      <a:pt x="359093" y="79058"/>
                      <a:pt x="345758" y="66675"/>
                      <a:pt x="329565" y="66675"/>
                    </a:cubicBezTo>
                    <a:lnTo>
                      <a:pt x="321945" y="66675"/>
                    </a:lnTo>
                    <a:cubicBezTo>
                      <a:pt x="316230" y="49530"/>
                      <a:pt x="300038" y="38100"/>
                      <a:pt x="281940" y="38100"/>
                    </a:cubicBezTo>
                    <a:cubicBezTo>
                      <a:pt x="263843" y="38100"/>
                      <a:pt x="247650" y="49530"/>
                      <a:pt x="241935" y="66675"/>
                    </a:cubicBezTo>
                    <a:lnTo>
                      <a:pt x="224790" y="66675"/>
                    </a:lnTo>
                    <a:cubicBezTo>
                      <a:pt x="206693" y="66675"/>
                      <a:pt x="191453" y="81915"/>
                      <a:pt x="191453" y="100013"/>
                    </a:cubicBezTo>
                    <a:cubicBezTo>
                      <a:pt x="191453" y="118110"/>
                      <a:pt x="206693" y="133350"/>
                      <a:pt x="224790" y="133350"/>
                    </a:cubicBezTo>
                    <a:lnTo>
                      <a:pt x="323850" y="133350"/>
                    </a:lnTo>
                    <a:lnTo>
                      <a:pt x="275273" y="181928"/>
                    </a:lnTo>
                    <a:cubicBezTo>
                      <a:pt x="274320" y="182880"/>
                      <a:pt x="273368" y="184785"/>
                      <a:pt x="272415" y="186690"/>
                    </a:cubicBezTo>
                    <a:lnTo>
                      <a:pt x="261938" y="239078"/>
                    </a:lnTo>
                    <a:lnTo>
                      <a:pt x="225743" y="202883"/>
                    </a:lnTo>
                    <a:cubicBezTo>
                      <a:pt x="211455" y="188595"/>
                      <a:pt x="187643" y="188595"/>
                      <a:pt x="173355" y="202883"/>
                    </a:cubicBezTo>
                    <a:lnTo>
                      <a:pt x="53340" y="323850"/>
                    </a:lnTo>
                    <a:lnTo>
                      <a:pt x="20003" y="323850"/>
                    </a:lnTo>
                    <a:lnTo>
                      <a:pt x="20003" y="38100"/>
                    </a:lnTo>
                    <a:cubicBezTo>
                      <a:pt x="20003" y="27622"/>
                      <a:pt x="25717" y="19050"/>
                      <a:pt x="32385" y="19050"/>
                    </a:cubicBezTo>
                    <a:close/>
                    <a:moveTo>
                      <a:pt x="329565" y="114300"/>
                    </a:moveTo>
                    <a:lnTo>
                      <a:pt x="224790" y="114300"/>
                    </a:lnTo>
                    <a:cubicBezTo>
                      <a:pt x="217170" y="114300"/>
                      <a:pt x="210503" y="107632"/>
                      <a:pt x="210503" y="100013"/>
                    </a:cubicBezTo>
                    <a:cubicBezTo>
                      <a:pt x="210503" y="92393"/>
                      <a:pt x="217170" y="85725"/>
                      <a:pt x="224790" y="85725"/>
                    </a:cubicBezTo>
                    <a:lnTo>
                      <a:pt x="249555" y="85725"/>
                    </a:lnTo>
                    <a:cubicBezTo>
                      <a:pt x="254318" y="85725"/>
                      <a:pt x="258127" y="81915"/>
                      <a:pt x="259080" y="77153"/>
                    </a:cubicBezTo>
                    <a:cubicBezTo>
                      <a:pt x="260985" y="65723"/>
                      <a:pt x="270510" y="57150"/>
                      <a:pt x="282893" y="57150"/>
                    </a:cubicBezTo>
                    <a:cubicBezTo>
                      <a:pt x="295275" y="57150"/>
                      <a:pt x="304800" y="65723"/>
                      <a:pt x="306705" y="77153"/>
                    </a:cubicBezTo>
                    <a:cubicBezTo>
                      <a:pt x="307658" y="81915"/>
                      <a:pt x="311468" y="85725"/>
                      <a:pt x="316230" y="85725"/>
                    </a:cubicBezTo>
                    <a:lnTo>
                      <a:pt x="331470" y="85725"/>
                    </a:lnTo>
                    <a:cubicBezTo>
                      <a:pt x="339090" y="85725"/>
                      <a:pt x="345758" y="92393"/>
                      <a:pt x="345758" y="100013"/>
                    </a:cubicBezTo>
                    <a:cubicBezTo>
                      <a:pt x="345758" y="107632"/>
                      <a:pt x="337185" y="114300"/>
                      <a:pt x="329565" y="114300"/>
                    </a:cubicBezTo>
                    <a:close/>
                    <a:moveTo>
                      <a:pt x="338138" y="251460"/>
                    </a:moveTo>
                    <a:cubicBezTo>
                      <a:pt x="340043" y="251460"/>
                      <a:pt x="341948" y="250508"/>
                      <a:pt x="342900" y="248602"/>
                    </a:cubicBezTo>
                    <a:lnTo>
                      <a:pt x="356235" y="235268"/>
                    </a:lnTo>
                    <a:lnTo>
                      <a:pt x="418148" y="297180"/>
                    </a:lnTo>
                    <a:cubicBezTo>
                      <a:pt x="419100" y="298133"/>
                      <a:pt x="419100" y="298133"/>
                      <a:pt x="420053" y="298133"/>
                    </a:cubicBezTo>
                    <a:lnTo>
                      <a:pt x="420053" y="323850"/>
                    </a:lnTo>
                    <a:lnTo>
                      <a:pt x="80963" y="323850"/>
                    </a:lnTo>
                    <a:lnTo>
                      <a:pt x="188595" y="216218"/>
                    </a:lnTo>
                    <a:cubicBezTo>
                      <a:pt x="195263" y="209550"/>
                      <a:pt x="206693" y="209550"/>
                      <a:pt x="213360" y="216218"/>
                    </a:cubicBezTo>
                    <a:lnTo>
                      <a:pt x="289560" y="292418"/>
                    </a:lnTo>
                    <a:cubicBezTo>
                      <a:pt x="293370" y="296228"/>
                      <a:pt x="299085" y="296228"/>
                      <a:pt x="302895" y="292418"/>
                    </a:cubicBezTo>
                    <a:cubicBezTo>
                      <a:pt x="306705" y="288608"/>
                      <a:pt x="306705" y="282893"/>
                      <a:pt x="302895" y="279083"/>
                    </a:cubicBezTo>
                    <a:lnTo>
                      <a:pt x="285750" y="261938"/>
                    </a:lnTo>
                    <a:lnTo>
                      <a:pt x="338138" y="251460"/>
                    </a:lnTo>
                    <a:close/>
                    <a:moveTo>
                      <a:pt x="280988" y="243840"/>
                    </a:moveTo>
                    <a:lnTo>
                      <a:pt x="283845" y="230505"/>
                    </a:lnTo>
                    <a:lnTo>
                      <a:pt x="294323" y="240983"/>
                    </a:lnTo>
                    <a:lnTo>
                      <a:pt x="280988" y="243840"/>
                    </a:lnTo>
                    <a:close/>
                    <a:moveTo>
                      <a:pt x="406718" y="476250"/>
                    </a:moveTo>
                    <a:lnTo>
                      <a:pt x="32385" y="476250"/>
                    </a:lnTo>
                    <a:cubicBezTo>
                      <a:pt x="24765" y="476250"/>
                      <a:pt x="19050" y="467678"/>
                      <a:pt x="19050" y="457200"/>
                    </a:cubicBezTo>
                    <a:lnTo>
                      <a:pt x="19050" y="342900"/>
                    </a:lnTo>
                    <a:lnTo>
                      <a:pt x="419100" y="342900"/>
                    </a:lnTo>
                    <a:lnTo>
                      <a:pt x="419100" y="457200"/>
                    </a:lnTo>
                    <a:cubicBezTo>
                      <a:pt x="420053" y="467678"/>
                      <a:pt x="413385" y="476250"/>
                      <a:pt x="406718" y="476250"/>
                    </a:cubicBezTo>
                    <a:close/>
                    <a:moveTo>
                      <a:pt x="420053" y="272415"/>
                    </a:moveTo>
                    <a:lnTo>
                      <a:pt x="369570" y="221933"/>
                    </a:lnTo>
                    <a:lnTo>
                      <a:pt x="420053" y="171450"/>
                    </a:lnTo>
                    <a:lnTo>
                      <a:pt x="420053" y="272415"/>
                    </a:lnTo>
                    <a:close/>
                    <a:moveTo>
                      <a:pt x="471488" y="93345"/>
                    </a:moveTo>
                    <a:lnTo>
                      <a:pt x="331470" y="233363"/>
                    </a:lnTo>
                    <a:lnTo>
                      <a:pt x="316230" y="236220"/>
                    </a:lnTo>
                    <a:cubicBezTo>
                      <a:pt x="316230" y="236220"/>
                      <a:pt x="316230" y="235268"/>
                      <a:pt x="315278" y="235268"/>
                    </a:cubicBezTo>
                    <a:lnTo>
                      <a:pt x="288608" y="208598"/>
                    </a:lnTo>
                    <a:cubicBezTo>
                      <a:pt x="288608" y="208598"/>
                      <a:pt x="287655" y="208598"/>
                      <a:pt x="287655" y="207645"/>
                    </a:cubicBezTo>
                    <a:lnTo>
                      <a:pt x="290513" y="192405"/>
                    </a:lnTo>
                    <a:lnTo>
                      <a:pt x="430530" y="52388"/>
                    </a:lnTo>
                    <a:cubicBezTo>
                      <a:pt x="437198" y="45720"/>
                      <a:pt x="449580" y="45720"/>
                      <a:pt x="456248" y="52388"/>
                    </a:cubicBezTo>
                    <a:lnTo>
                      <a:pt x="470535" y="66675"/>
                    </a:lnTo>
                    <a:cubicBezTo>
                      <a:pt x="478155" y="74295"/>
                      <a:pt x="478155" y="86678"/>
                      <a:pt x="471488" y="933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CCFE9989-55DE-4A01-BB0C-3E5CFD9B5DF0}"/>
                  </a:ext>
                </a:extLst>
              </p:cNvPr>
              <p:cNvSpPr/>
              <p:nvPr/>
            </p:nvSpPr>
            <p:spPr>
              <a:xfrm>
                <a:off x="6214695" y="1703255"/>
                <a:ext cx="140017" cy="140149"/>
              </a:xfrm>
              <a:custGeom>
                <a:avLst/>
                <a:gdLst>
                  <a:gd name="connsiteX0" fmla="*/ 123825 w 140017"/>
                  <a:gd name="connsiteY0" fmla="*/ 2037 h 140149"/>
                  <a:gd name="connsiteX1" fmla="*/ 2858 w 140017"/>
                  <a:gd name="connsiteY1" fmla="*/ 123957 h 140149"/>
                  <a:gd name="connsiteX2" fmla="*/ 2858 w 140017"/>
                  <a:gd name="connsiteY2" fmla="*/ 137292 h 140149"/>
                  <a:gd name="connsiteX3" fmla="*/ 9525 w 140017"/>
                  <a:gd name="connsiteY3" fmla="*/ 140149 h 140149"/>
                  <a:gd name="connsiteX4" fmla="*/ 16192 w 140017"/>
                  <a:gd name="connsiteY4" fmla="*/ 137292 h 140149"/>
                  <a:gd name="connsiteX5" fmla="*/ 137160 w 140017"/>
                  <a:gd name="connsiteY5" fmla="*/ 16324 h 140149"/>
                  <a:gd name="connsiteX6" fmla="*/ 137160 w 140017"/>
                  <a:gd name="connsiteY6" fmla="*/ 2989 h 140149"/>
                  <a:gd name="connsiteX7" fmla="*/ 123825 w 140017"/>
                  <a:gd name="connsiteY7" fmla="*/ 2037 h 14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017" h="140149">
                    <a:moveTo>
                      <a:pt x="123825" y="2037"/>
                    </a:moveTo>
                    <a:lnTo>
                      <a:pt x="2858" y="123957"/>
                    </a:lnTo>
                    <a:cubicBezTo>
                      <a:pt x="-953" y="127767"/>
                      <a:pt x="-953" y="133482"/>
                      <a:pt x="2858" y="137292"/>
                    </a:cubicBezTo>
                    <a:cubicBezTo>
                      <a:pt x="4763" y="139197"/>
                      <a:pt x="7620" y="140149"/>
                      <a:pt x="9525" y="140149"/>
                    </a:cubicBezTo>
                    <a:cubicBezTo>
                      <a:pt x="11430" y="140149"/>
                      <a:pt x="14288" y="139197"/>
                      <a:pt x="16192" y="137292"/>
                    </a:cubicBezTo>
                    <a:lnTo>
                      <a:pt x="137160" y="16324"/>
                    </a:lnTo>
                    <a:cubicBezTo>
                      <a:pt x="140970" y="12514"/>
                      <a:pt x="140970" y="6799"/>
                      <a:pt x="137160" y="2989"/>
                    </a:cubicBezTo>
                    <a:cubicBezTo>
                      <a:pt x="133350" y="-821"/>
                      <a:pt x="127635" y="-821"/>
                      <a:pt x="123825" y="20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D9666FA-88CF-4B5F-89D7-C948ECF89630}"/>
                  </a:ext>
                </a:extLst>
              </p:cNvPr>
              <p:cNvSpPr/>
              <p:nvPr/>
            </p:nvSpPr>
            <p:spPr>
              <a:xfrm>
                <a:off x="5940376" y="1727200"/>
                <a:ext cx="114300" cy="114300"/>
              </a:xfrm>
              <a:custGeom>
                <a:avLst/>
                <a:gdLst>
                  <a:gd name="connsiteX0" fmla="*/ 57150 w 114300"/>
                  <a:gd name="connsiteY0" fmla="*/ 114300 h 114300"/>
                  <a:gd name="connsiteX1" fmla="*/ 114300 w 114300"/>
                  <a:gd name="connsiteY1" fmla="*/ 57150 h 114300"/>
                  <a:gd name="connsiteX2" fmla="*/ 57150 w 114300"/>
                  <a:gd name="connsiteY2" fmla="*/ 0 h 114300"/>
                  <a:gd name="connsiteX3" fmla="*/ 0 w 114300"/>
                  <a:gd name="connsiteY3" fmla="*/ 57150 h 114300"/>
                  <a:gd name="connsiteX4" fmla="*/ 57150 w 114300"/>
                  <a:gd name="connsiteY4" fmla="*/ 114300 h 114300"/>
                  <a:gd name="connsiteX5" fmla="*/ 57150 w 114300"/>
                  <a:gd name="connsiteY5" fmla="*/ 19050 h 114300"/>
                  <a:gd name="connsiteX6" fmla="*/ 95250 w 114300"/>
                  <a:gd name="connsiteY6" fmla="*/ 57150 h 114300"/>
                  <a:gd name="connsiteX7" fmla="*/ 57150 w 114300"/>
                  <a:gd name="connsiteY7" fmla="*/ 95250 h 114300"/>
                  <a:gd name="connsiteX8" fmla="*/ 19050 w 114300"/>
                  <a:gd name="connsiteY8" fmla="*/ 57150 h 114300"/>
                  <a:gd name="connsiteX9" fmla="*/ 57150 w 114300"/>
                  <a:gd name="connsiteY9" fmla="*/ 1905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300" h="114300">
                    <a:moveTo>
                      <a:pt x="57150" y="114300"/>
                    </a:moveTo>
                    <a:cubicBezTo>
                      <a:pt x="88582" y="114300"/>
                      <a:pt x="114300" y="88582"/>
                      <a:pt x="114300" y="57150"/>
                    </a:cubicBezTo>
                    <a:cubicBezTo>
                      <a:pt x="114300" y="25718"/>
                      <a:pt x="88582" y="0"/>
                      <a:pt x="57150" y="0"/>
                    </a:cubicBezTo>
                    <a:cubicBezTo>
                      <a:pt x="25717" y="0"/>
                      <a:pt x="0" y="25718"/>
                      <a:pt x="0" y="57150"/>
                    </a:cubicBezTo>
                    <a:cubicBezTo>
                      <a:pt x="0" y="88582"/>
                      <a:pt x="24765" y="114300"/>
                      <a:pt x="57150" y="114300"/>
                    </a:cubicBezTo>
                    <a:close/>
                    <a:moveTo>
                      <a:pt x="57150" y="19050"/>
                    </a:moveTo>
                    <a:cubicBezTo>
                      <a:pt x="78105" y="19050"/>
                      <a:pt x="95250" y="36195"/>
                      <a:pt x="95250" y="57150"/>
                    </a:cubicBezTo>
                    <a:cubicBezTo>
                      <a:pt x="95250" y="78105"/>
                      <a:pt x="78105" y="95250"/>
                      <a:pt x="57150" y="95250"/>
                    </a:cubicBezTo>
                    <a:cubicBezTo>
                      <a:pt x="36195" y="95250"/>
                      <a:pt x="19050" y="78105"/>
                      <a:pt x="19050" y="57150"/>
                    </a:cubicBezTo>
                    <a:cubicBezTo>
                      <a:pt x="19050" y="36195"/>
                      <a:pt x="35243" y="19050"/>
                      <a:pt x="57150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393EDBED-1203-422A-B9E9-335A846B6258}"/>
                  </a:ext>
                </a:extLst>
              </p:cNvPr>
              <p:cNvSpPr/>
              <p:nvPr/>
            </p:nvSpPr>
            <p:spPr>
              <a:xfrm>
                <a:off x="5940376" y="1993900"/>
                <a:ext cx="38100" cy="19050"/>
              </a:xfrm>
              <a:custGeom>
                <a:avLst/>
                <a:gdLst>
                  <a:gd name="connsiteX0" fmla="*/ 9525 w 38100"/>
                  <a:gd name="connsiteY0" fmla="*/ 19050 h 19050"/>
                  <a:gd name="connsiteX1" fmla="*/ 28575 w 38100"/>
                  <a:gd name="connsiteY1" fmla="*/ 19050 h 19050"/>
                  <a:gd name="connsiteX2" fmla="*/ 38100 w 38100"/>
                  <a:gd name="connsiteY2" fmla="*/ 9525 h 19050"/>
                  <a:gd name="connsiteX3" fmla="*/ 28575 w 38100"/>
                  <a:gd name="connsiteY3" fmla="*/ 0 h 19050"/>
                  <a:gd name="connsiteX4" fmla="*/ 9525 w 38100"/>
                  <a:gd name="connsiteY4" fmla="*/ 0 h 19050"/>
                  <a:gd name="connsiteX5" fmla="*/ 0 w 38100"/>
                  <a:gd name="connsiteY5" fmla="*/ 9525 h 19050"/>
                  <a:gd name="connsiteX6" fmla="*/ 9525 w 381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9525" y="19050"/>
                    </a:move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4A255D6-BC1E-43E1-AB65-A03C14E49D16}"/>
                  </a:ext>
                </a:extLst>
              </p:cNvPr>
              <p:cNvSpPr/>
              <p:nvPr/>
            </p:nvSpPr>
            <p:spPr>
              <a:xfrm>
                <a:off x="5997526" y="1993900"/>
                <a:ext cx="38100" cy="19050"/>
              </a:xfrm>
              <a:custGeom>
                <a:avLst/>
                <a:gdLst>
                  <a:gd name="connsiteX0" fmla="*/ 9525 w 38100"/>
                  <a:gd name="connsiteY0" fmla="*/ 19050 h 19050"/>
                  <a:gd name="connsiteX1" fmla="*/ 28575 w 38100"/>
                  <a:gd name="connsiteY1" fmla="*/ 19050 h 19050"/>
                  <a:gd name="connsiteX2" fmla="*/ 38100 w 38100"/>
                  <a:gd name="connsiteY2" fmla="*/ 9525 h 19050"/>
                  <a:gd name="connsiteX3" fmla="*/ 28575 w 38100"/>
                  <a:gd name="connsiteY3" fmla="*/ 0 h 19050"/>
                  <a:gd name="connsiteX4" fmla="*/ 9525 w 38100"/>
                  <a:gd name="connsiteY4" fmla="*/ 0 h 19050"/>
                  <a:gd name="connsiteX5" fmla="*/ 0 w 38100"/>
                  <a:gd name="connsiteY5" fmla="*/ 9525 h 19050"/>
                  <a:gd name="connsiteX6" fmla="*/ 9525 w 3810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9525" y="19050"/>
                    </a:move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9DC3DAD2-AF06-41FD-8409-B4264E821237}"/>
                  </a:ext>
                </a:extLst>
              </p:cNvPr>
              <p:cNvSpPr/>
              <p:nvPr/>
            </p:nvSpPr>
            <p:spPr>
              <a:xfrm>
                <a:off x="5940376" y="2032000"/>
                <a:ext cx="238124" cy="19050"/>
              </a:xfrm>
              <a:custGeom>
                <a:avLst/>
                <a:gdLst>
                  <a:gd name="connsiteX0" fmla="*/ 9525 w 238124"/>
                  <a:gd name="connsiteY0" fmla="*/ 19050 h 19050"/>
                  <a:gd name="connsiteX1" fmla="*/ 228600 w 238124"/>
                  <a:gd name="connsiteY1" fmla="*/ 19050 h 19050"/>
                  <a:gd name="connsiteX2" fmla="*/ 238125 w 238124"/>
                  <a:gd name="connsiteY2" fmla="*/ 9525 h 19050"/>
                  <a:gd name="connsiteX3" fmla="*/ 228600 w 238124"/>
                  <a:gd name="connsiteY3" fmla="*/ 0 h 19050"/>
                  <a:gd name="connsiteX4" fmla="*/ 9525 w 238124"/>
                  <a:gd name="connsiteY4" fmla="*/ 0 h 19050"/>
                  <a:gd name="connsiteX5" fmla="*/ 0 w 238124"/>
                  <a:gd name="connsiteY5" fmla="*/ 9525 h 19050"/>
                  <a:gd name="connsiteX6" fmla="*/ 9525 w 238124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8124" h="19050">
                    <a:moveTo>
                      <a:pt x="9525" y="19050"/>
                    </a:moveTo>
                    <a:lnTo>
                      <a:pt x="228600" y="19050"/>
                    </a:lnTo>
                    <a:cubicBezTo>
                      <a:pt x="234315" y="19050"/>
                      <a:pt x="238125" y="15240"/>
                      <a:pt x="238125" y="9525"/>
                    </a:cubicBezTo>
                    <a:cubicBezTo>
                      <a:pt x="238125" y="3810"/>
                      <a:pt x="234315" y="0"/>
                      <a:pt x="2286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A63ED35F-4D5C-49DC-9167-07FB6733FF55}"/>
                  </a:ext>
                </a:extLst>
              </p:cNvPr>
              <p:cNvSpPr/>
              <p:nvPr/>
            </p:nvSpPr>
            <p:spPr>
              <a:xfrm>
                <a:off x="6197550" y="2032000"/>
                <a:ext cx="104775" cy="19050"/>
              </a:xfrm>
              <a:custGeom>
                <a:avLst/>
                <a:gdLst>
                  <a:gd name="connsiteX0" fmla="*/ 95250 w 104775"/>
                  <a:gd name="connsiteY0" fmla="*/ 0 h 19050"/>
                  <a:gd name="connsiteX1" fmla="*/ 9525 w 104775"/>
                  <a:gd name="connsiteY1" fmla="*/ 0 h 19050"/>
                  <a:gd name="connsiteX2" fmla="*/ 0 w 104775"/>
                  <a:gd name="connsiteY2" fmla="*/ 9525 h 19050"/>
                  <a:gd name="connsiteX3" fmla="*/ 9525 w 104775"/>
                  <a:gd name="connsiteY3" fmla="*/ 19050 h 19050"/>
                  <a:gd name="connsiteX4" fmla="*/ 95250 w 104775"/>
                  <a:gd name="connsiteY4" fmla="*/ 19050 h 19050"/>
                  <a:gd name="connsiteX5" fmla="*/ 104775 w 104775"/>
                  <a:gd name="connsiteY5" fmla="*/ 9525 h 19050"/>
                  <a:gd name="connsiteX6" fmla="*/ 95250 w 10477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5" h="19050">
                    <a:moveTo>
                      <a:pt x="9525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95250" y="19050"/>
                    </a:lnTo>
                    <a:cubicBezTo>
                      <a:pt x="100965" y="19050"/>
                      <a:pt x="104775" y="15240"/>
                      <a:pt x="104775" y="9525"/>
                    </a:cubicBezTo>
                    <a:cubicBezTo>
                      <a:pt x="104775" y="3810"/>
                      <a:pt x="100013" y="0"/>
                      <a:pt x="9525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F67C0952-B626-4EB5-860C-55C3BF0C14FA}"/>
                  </a:ext>
                </a:extLst>
              </p:cNvPr>
              <p:cNvSpPr/>
              <p:nvPr/>
            </p:nvSpPr>
            <p:spPr>
              <a:xfrm>
                <a:off x="5940376" y="2070100"/>
                <a:ext cx="314324" cy="19050"/>
              </a:xfrm>
              <a:custGeom>
                <a:avLst/>
                <a:gdLst>
                  <a:gd name="connsiteX0" fmla="*/ 304800 w 314324"/>
                  <a:gd name="connsiteY0" fmla="*/ 0 h 19050"/>
                  <a:gd name="connsiteX1" fmla="*/ 9525 w 314324"/>
                  <a:gd name="connsiteY1" fmla="*/ 0 h 19050"/>
                  <a:gd name="connsiteX2" fmla="*/ 0 w 314324"/>
                  <a:gd name="connsiteY2" fmla="*/ 9525 h 19050"/>
                  <a:gd name="connsiteX3" fmla="*/ 9525 w 314324"/>
                  <a:gd name="connsiteY3" fmla="*/ 19050 h 19050"/>
                  <a:gd name="connsiteX4" fmla="*/ 304800 w 314324"/>
                  <a:gd name="connsiteY4" fmla="*/ 19050 h 19050"/>
                  <a:gd name="connsiteX5" fmla="*/ 314325 w 314324"/>
                  <a:gd name="connsiteY5" fmla="*/ 9525 h 19050"/>
                  <a:gd name="connsiteX6" fmla="*/ 304800 w 314324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4" h="19050">
                    <a:moveTo>
                      <a:pt x="3048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304800" y="19050"/>
                    </a:lnTo>
                    <a:cubicBezTo>
                      <a:pt x="310515" y="19050"/>
                      <a:pt x="314325" y="15240"/>
                      <a:pt x="314325" y="9525"/>
                    </a:cubicBezTo>
                    <a:cubicBezTo>
                      <a:pt x="314325" y="3810"/>
                      <a:pt x="309562" y="0"/>
                      <a:pt x="3048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4F875280-A03C-46F0-90AC-80EB2557BCA9}"/>
              </a:ext>
            </a:extLst>
          </p:cNvPr>
          <p:cNvGrpSpPr/>
          <p:nvPr/>
        </p:nvGrpSpPr>
        <p:grpSpPr>
          <a:xfrm>
            <a:off x="5235333" y="1328862"/>
            <a:ext cx="608687" cy="608647"/>
            <a:chOff x="5244042" y="1614340"/>
            <a:chExt cx="608687" cy="608647"/>
          </a:xfrm>
        </p:grpSpPr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FF8FDB7C-2C53-47B5-9C8D-993CCF7455D4}"/>
                </a:ext>
              </a:extLst>
            </p:cNvPr>
            <p:cNvSpPr/>
            <p:nvPr/>
          </p:nvSpPr>
          <p:spPr>
            <a:xfrm>
              <a:off x="5320242" y="1751985"/>
              <a:ext cx="209550" cy="180975"/>
            </a:xfrm>
            <a:custGeom>
              <a:avLst/>
              <a:gdLst>
                <a:gd name="connsiteX0" fmla="*/ 161925 w 209550"/>
                <a:gd name="connsiteY0" fmla="*/ 57150 h 180975"/>
                <a:gd name="connsiteX1" fmla="*/ 161925 w 209550"/>
                <a:gd name="connsiteY1" fmla="*/ 47625 h 180975"/>
                <a:gd name="connsiteX2" fmla="*/ 142875 w 209550"/>
                <a:gd name="connsiteY2" fmla="*/ 47625 h 180975"/>
                <a:gd name="connsiteX3" fmla="*/ 95250 w 209550"/>
                <a:gd name="connsiteY3" fmla="*/ 0 h 180975"/>
                <a:gd name="connsiteX4" fmla="*/ 95250 w 209550"/>
                <a:gd name="connsiteY4" fmla="*/ 47625 h 180975"/>
                <a:gd name="connsiteX5" fmla="*/ 19050 w 209550"/>
                <a:gd name="connsiteY5" fmla="*/ 47625 h 180975"/>
                <a:gd name="connsiteX6" fmla="*/ 0 w 209550"/>
                <a:gd name="connsiteY6" fmla="*/ 66675 h 180975"/>
                <a:gd name="connsiteX7" fmla="*/ 0 w 209550"/>
                <a:gd name="connsiteY7" fmla="*/ 161925 h 180975"/>
                <a:gd name="connsiteX8" fmla="*/ 19050 w 209550"/>
                <a:gd name="connsiteY8" fmla="*/ 180975 h 180975"/>
                <a:gd name="connsiteX9" fmla="*/ 133350 w 209550"/>
                <a:gd name="connsiteY9" fmla="*/ 180975 h 180975"/>
                <a:gd name="connsiteX10" fmla="*/ 161925 w 209550"/>
                <a:gd name="connsiteY10" fmla="*/ 180975 h 180975"/>
                <a:gd name="connsiteX11" fmla="*/ 161925 w 209550"/>
                <a:gd name="connsiteY11" fmla="*/ 95250 h 180975"/>
                <a:gd name="connsiteX12" fmla="*/ 180975 w 209550"/>
                <a:gd name="connsiteY12" fmla="*/ 76200 h 180975"/>
                <a:gd name="connsiteX13" fmla="*/ 209550 w 209550"/>
                <a:gd name="connsiteY13" fmla="*/ 76200 h 180975"/>
                <a:gd name="connsiteX14" fmla="*/ 209550 w 209550"/>
                <a:gd name="connsiteY14" fmla="*/ 57150 h 180975"/>
                <a:gd name="connsiteX15" fmla="*/ 161925 w 209550"/>
                <a:gd name="connsiteY15" fmla="*/ 571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9550" h="180975">
                  <a:moveTo>
                    <a:pt x="161925" y="57150"/>
                  </a:moveTo>
                  <a:lnTo>
                    <a:pt x="161925" y="47625"/>
                  </a:lnTo>
                  <a:lnTo>
                    <a:pt x="142875" y="47625"/>
                  </a:lnTo>
                  <a:lnTo>
                    <a:pt x="95250" y="0"/>
                  </a:lnTo>
                  <a:lnTo>
                    <a:pt x="95250" y="47625"/>
                  </a:lnTo>
                  <a:lnTo>
                    <a:pt x="19050" y="47625"/>
                  </a:lnTo>
                  <a:cubicBezTo>
                    <a:pt x="8572" y="47625"/>
                    <a:pt x="0" y="56197"/>
                    <a:pt x="0" y="66675"/>
                  </a:cubicBezTo>
                  <a:lnTo>
                    <a:pt x="0" y="161925"/>
                  </a:lnTo>
                  <a:cubicBezTo>
                    <a:pt x="0" y="172402"/>
                    <a:pt x="8572" y="180975"/>
                    <a:pt x="19050" y="180975"/>
                  </a:cubicBezTo>
                  <a:lnTo>
                    <a:pt x="133350" y="180975"/>
                  </a:lnTo>
                  <a:lnTo>
                    <a:pt x="161925" y="180975"/>
                  </a:lnTo>
                  <a:lnTo>
                    <a:pt x="161925" y="95250"/>
                  </a:lnTo>
                  <a:cubicBezTo>
                    <a:pt x="161925" y="84773"/>
                    <a:pt x="170498" y="76200"/>
                    <a:pt x="180975" y="76200"/>
                  </a:cubicBezTo>
                  <a:lnTo>
                    <a:pt x="209550" y="76200"/>
                  </a:lnTo>
                  <a:lnTo>
                    <a:pt x="209550" y="57150"/>
                  </a:lnTo>
                  <a:lnTo>
                    <a:pt x="161925" y="57150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0AD9AA0E-94E2-4FA2-A785-035490033F7E}"/>
                </a:ext>
              </a:extLst>
            </p:cNvPr>
            <p:cNvSpPr/>
            <p:nvPr/>
          </p:nvSpPr>
          <p:spPr>
            <a:xfrm>
              <a:off x="5541396" y="1631485"/>
              <a:ext cx="151499" cy="160972"/>
            </a:xfrm>
            <a:custGeom>
              <a:avLst/>
              <a:gdLst>
                <a:gd name="connsiteX0" fmla="*/ 125730 w 151499"/>
                <a:gd name="connsiteY0" fmla="*/ 0 h 160972"/>
                <a:gd name="connsiteX1" fmla="*/ 26670 w 151499"/>
                <a:gd name="connsiteY1" fmla="*/ 0 h 160972"/>
                <a:gd name="connsiteX2" fmla="*/ 0 w 151499"/>
                <a:gd name="connsiteY2" fmla="*/ 26670 h 160972"/>
                <a:gd name="connsiteX3" fmla="*/ 0 w 151499"/>
                <a:gd name="connsiteY3" fmla="*/ 134303 h 160972"/>
                <a:gd name="connsiteX4" fmla="*/ 26670 w 151499"/>
                <a:gd name="connsiteY4" fmla="*/ 160973 h 160972"/>
                <a:gd name="connsiteX5" fmla="*/ 124777 w 151499"/>
                <a:gd name="connsiteY5" fmla="*/ 160973 h 160972"/>
                <a:gd name="connsiteX6" fmla="*/ 151448 w 151499"/>
                <a:gd name="connsiteY6" fmla="*/ 134303 h 160972"/>
                <a:gd name="connsiteX7" fmla="*/ 151448 w 151499"/>
                <a:gd name="connsiteY7" fmla="*/ 26670 h 160972"/>
                <a:gd name="connsiteX8" fmla="*/ 125730 w 151499"/>
                <a:gd name="connsiteY8" fmla="*/ 0 h 160972"/>
                <a:gd name="connsiteX9" fmla="*/ 42863 w 151499"/>
                <a:gd name="connsiteY9" fmla="*/ 114300 h 160972"/>
                <a:gd name="connsiteX10" fmla="*/ 76200 w 151499"/>
                <a:gd name="connsiteY10" fmla="*/ 80963 h 160972"/>
                <a:gd name="connsiteX11" fmla="*/ 60007 w 151499"/>
                <a:gd name="connsiteY11" fmla="*/ 64770 h 160972"/>
                <a:gd name="connsiteX12" fmla="*/ 76200 w 151499"/>
                <a:gd name="connsiteY12" fmla="*/ 47625 h 160972"/>
                <a:gd name="connsiteX13" fmla="*/ 93345 w 151499"/>
                <a:gd name="connsiteY13" fmla="*/ 64770 h 160972"/>
                <a:gd name="connsiteX14" fmla="*/ 77152 w 151499"/>
                <a:gd name="connsiteY14" fmla="*/ 80963 h 160972"/>
                <a:gd name="connsiteX15" fmla="*/ 110490 w 151499"/>
                <a:gd name="connsiteY15" fmla="*/ 114300 h 160972"/>
                <a:gd name="connsiteX16" fmla="*/ 42863 w 151499"/>
                <a:gd name="connsiteY16" fmla="*/ 114300 h 16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499" h="160972">
                  <a:moveTo>
                    <a:pt x="125730" y="0"/>
                  </a:moveTo>
                  <a:lnTo>
                    <a:pt x="26670" y="0"/>
                  </a:lnTo>
                  <a:cubicBezTo>
                    <a:pt x="12382" y="0"/>
                    <a:pt x="0" y="12383"/>
                    <a:pt x="0" y="26670"/>
                  </a:cubicBezTo>
                  <a:lnTo>
                    <a:pt x="0" y="134303"/>
                  </a:lnTo>
                  <a:cubicBezTo>
                    <a:pt x="0" y="149543"/>
                    <a:pt x="12382" y="160973"/>
                    <a:pt x="26670" y="160973"/>
                  </a:cubicBezTo>
                  <a:lnTo>
                    <a:pt x="124777" y="160973"/>
                  </a:lnTo>
                  <a:cubicBezTo>
                    <a:pt x="140018" y="160973"/>
                    <a:pt x="151448" y="148590"/>
                    <a:pt x="151448" y="134303"/>
                  </a:cubicBezTo>
                  <a:lnTo>
                    <a:pt x="151448" y="26670"/>
                  </a:lnTo>
                  <a:cubicBezTo>
                    <a:pt x="152400" y="12383"/>
                    <a:pt x="140018" y="0"/>
                    <a:pt x="125730" y="0"/>
                  </a:cubicBezTo>
                  <a:close/>
                  <a:moveTo>
                    <a:pt x="42863" y="114300"/>
                  </a:moveTo>
                  <a:cubicBezTo>
                    <a:pt x="42863" y="96203"/>
                    <a:pt x="58102" y="80963"/>
                    <a:pt x="76200" y="80963"/>
                  </a:cubicBezTo>
                  <a:cubicBezTo>
                    <a:pt x="66675" y="80963"/>
                    <a:pt x="60007" y="73343"/>
                    <a:pt x="60007" y="64770"/>
                  </a:cubicBezTo>
                  <a:cubicBezTo>
                    <a:pt x="59055" y="55245"/>
                    <a:pt x="66675" y="47625"/>
                    <a:pt x="76200" y="47625"/>
                  </a:cubicBezTo>
                  <a:cubicBezTo>
                    <a:pt x="85725" y="47625"/>
                    <a:pt x="93345" y="55245"/>
                    <a:pt x="93345" y="64770"/>
                  </a:cubicBezTo>
                  <a:cubicBezTo>
                    <a:pt x="93345" y="74295"/>
                    <a:pt x="85725" y="80963"/>
                    <a:pt x="77152" y="80963"/>
                  </a:cubicBezTo>
                  <a:cubicBezTo>
                    <a:pt x="95250" y="80963"/>
                    <a:pt x="110490" y="96203"/>
                    <a:pt x="110490" y="114300"/>
                  </a:cubicBezTo>
                  <a:lnTo>
                    <a:pt x="42863" y="114300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FDB1930-12FE-4B15-BA6C-809B2F97A2FB}"/>
                </a:ext>
              </a:extLst>
            </p:cNvPr>
            <p:cNvSpPr/>
            <p:nvPr/>
          </p:nvSpPr>
          <p:spPr>
            <a:xfrm>
              <a:off x="5697607" y="2057451"/>
              <a:ext cx="151499" cy="160972"/>
            </a:xfrm>
            <a:custGeom>
              <a:avLst/>
              <a:gdLst>
                <a:gd name="connsiteX0" fmla="*/ 125730 w 151499"/>
                <a:gd name="connsiteY0" fmla="*/ 0 h 160972"/>
                <a:gd name="connsiteX1" fmla="*/ 26670 w 151499"/>
                <a:gd name="connsiteY1" fmla="*/ 0 h 160972"/>
                <a:gd name="connsiteX2" fmla="*/ 0 w 151499"/>
                <a:gd name="connsiteY2" fmla="*/ 26670 h 160972"/>
                <a:gd name="connsiteX3" fmla="*/ 0 w 151499"/>
                <a:gd name="connsiteY3" fmla="*/ 134302 h 160972"/>
                <a:gd name="connsiteX4" fmla="*/ 26670 w 151499"/>
                <a:gd name="connsiteY4" fmla="*/ 160973 h 160972"/>
                <a:gd name="connsiteX5" fmla="*/ 124777 w 151499"/>
                <a:gd name="connsiteY5" fmla="*/ 160973 h 160972"/>
                <a:gd name="connsiteX6" fmla="*/ 151448 w 151499"/>
                <a:gd name="connsiteY6" fmla="*/ 134302 h 160972"/>
                <a:gd name="connsiteX7" fmla="*/ 151448 w 151499"/>
                <a:gd name="connsiteY7" fmla="*/ 26670 h 160972"/>
                <a:gd name="connsiteX8" fmla="*/ 125730 w 151499"/>
                <a:gd name="connsiteY8" fmla="*/ 0 h 160972"/>
                <a:gd name="connsiteX9" fmla="*/ 42863 w 151499"/>
                <a:gd name="connsiteY9" fmla="*/ 114300 h 160972"/>
                <a:gd name="connsiteX10" fmla="*/ 76200 w 151499"/>
                <a:gd name="connsiteY10" fmla="*/ 80963 h 160972"/>
                <a:gd name="connsiteX11" fmla="*/ 60007 w 151499"/>
                <a:gd name="connsiteY11" fmla="*/ 64770 h 160972"/>
                <a:gd name="connsiteX12" fmla="*/ 77152 w 151499"/>
                <a:gd name="connsiteY12" fmla="*/ 47625 h 160972"/>
                <a:gd name="connsiteX13" fmla="*/ 94298 w 151499"/>
                <a:gd name="connsiteY13" fmla="*/ 64770 h 160972"/>
                <a:gd name="connsiteX14" fmla="*/ 78105 w 151499"/>
                <a:gd name="connsiteY14" fmla="*/ 80963 h 160972"/>
                <a:gd name="connsiteX15" fmla="*/ 111443 w 151499"/>
                <a:gd name="connsiteY15" fmla="*/ 114300 h 160972"/>
                <a:gd name="connsiteX16" fmla="*/ 42863 w 151499"/>
                <a:gd name="connsiteY16" fmla="*/ 114300 h 16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499" h="160972">
                  <a:moveTo>
                    <a:pt x="125730" y="0"/>
                  </a:moveTo>
                  <a:lnTo>
                    <a:pt x="26670" y="0"/>
                  </a:lnTo>
                  <a:cubicBezTo>
                    <a:pt x="11430" y="0"/>
                    <a:pt x="0" y="12382"/>
                    <a:pt x="0" y="26670"/>
                  </a:cubicBezTo>
                  <a:lnTo>
                    <a:pt x="0" y="134302"/>
                  </a:lnTo>
                  <a:cubicBezTo>
                    <a:pt x="0" y="149543"/>
                    <a:pt x="12382" y="160973"/>
                    <a:pt x="26670" y="160973"/>
                  </a:cubicBezTo>
                  <a:lnTo>
                    <a:pt x="124777" y="160973"/>
                  </a:lnTo>
                  <a:cubicBezTo>
                    <a:pt x="140018" y="160973"/>
                    <a:pt x="151448" y="148590"/>
                    <a:pt x="151448" y="134302"/>
                  </a:cubicBezTo>
                  <a:lnTo>
                    <a:pt x="151448" y="26670"/>
                  </a:lnTo>
                  <a:cubicBezTo>
                    <a:pt x="152400" y="12382"/>
                    <a:pt x="140018" y="0"/>
                    <a:pt x="125730" y="0"/>
                  </a:cubicBezTo>
                  <a:close/>
                  <a:moveTo>
                    <a:pt x="42863" y="114300"/>
                  </a:moveTo>
                  <a:cubicBezTo>
                    <a:pt x="42863" y="96202"/>
                    <a:pt x="58102" y="80963"/>
                    <a:pt x="76200" y="80963"/>
                  </a:cubicBezTo>
                  <a:cubicBezTo>
                    <a:pt x="66675" y="80963"/>
                    <a:pt x="60007" y="73343"/>
                    <a:pt x="60007" y="64770"/>
                  </a:cubicBezTo>
                  <a:cubicBezTo>
                    <a:pt x="60007" y="55245"/>
                    <a:pt x="67627" y="47625"/>
                    <a:pt x="77152" y="47625"/>
                  </a:cubicBezTo>
                  <a:cubicBezTo>
                    <a:pt x="86677" y="47625"/>
                    <a:pt x="94298" y="55245"/>
                    <a:pt x="94298" y="64770"/>
                  </a:cubicBezTo>
                  <a:cubicBezTo>
                    <a:pt x="94298" y="74295"/>
                    <a:pt x="86677" y="80963"/>
                    <a:pt x="78105" y="80963"/>
                  </a:cubicBezTo>
                  <a:cubicBezTo>
                    <a:pt x="96202" y="80963"/>
                    <a:pt x="111443" y="96202"/>
                    <a:pt x="111443" y="114300"/>
                  </a:cubicBezTo>
                  <a:lnTo>
                    <a:pt x="42863" y="114300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779A9DF4-0D49-47AC-BAD0-9B5292FAC4C9}"/>
                </a:ext>
              </a:extLst>
            </p:cNvPr>
            <p:cNvSpPr/>
            <p:nvPr/>
          </p:nvSpPr>
          <p:spPr>
            <a:xfrm>
              <a:off x="5253567" y="1982956"/>
              <a:ext cx="151499" cy="161925"/>
            </a:xfrm>
            <a:custGeom>
              <a:avLst/>
              <a:gdLst>
                <a:gd name="connsiteX0" fmla="*/ 125730 w 151499"/>
                <a:gd name="connsiteY0" fmla="*/ 0 h 161925"/>
                <a:gd name="connsiteX1" fmla="*/ 26670 w 151499"/>
                <a:gd name="connsiteY1" fmla="*/ 0 h 161925"/>
                <a:gd name="connsiteX2" fmla="*/ 0 w 151499"/>
                <a:gd name="connsiteY2" fmla="*/ 26670 h 161925"/>
                <a:gd name="connsiteX3" fmla="*/ 0 w 151499"/>
                <a:gd name="connsiteY3" fmla="*/ 134302 h 161925"/>
                <a:gd name="connsiteX4" fmla="*/ 26670 w 151499"/>
                <a:gd name="connsiteY4" fmla="*/ 161925 h 161925"/>
                <a:gd name="connsiteX5" fmla="*/ 124778 w 151499"/>
                <a:gd name="connsiteY5" fmla="*/ 161925 h 161925"/>
                <a:gd name="connsiteX6" fmla="*/ 151448 w 151499"/>
                <a:gd name="connsiteY6" fmla="*/ 135255 h 161925"/>
                <a:gd name="connsiteX7" fmla="*/ 151448 w 151499"/>
                <a:gd name="connsiteY7" fmla="*/ 26670 h 161925"/>
                <a:gd name="connsiteX8" fmla="*/ 125730 w 151499"/>
                <a:gd name="connsiteY8" fmla="*/ 0 h 161925"/>
                <a:gd name="connsiteX9" fmla="*/ 42863 w 151499"/>
                <a:gd name="connsiteY9" fmla="*/ 114300 h 161925"/>
                <a:gd name="connsiteX10" fmla="*/ 76200 w 151499"/>
                <a:gd name="connsiteY10" fmla="*/ 80963 h 161925"/>
                <a:gd name="connsiteX11" fmla="*/ 60008 w 151499"/>
                <a:gd name="connsiteY11" fmla="*/ 64770 h 161925"/>
                <a:gd name="connsiteX12" fmla="*/ 76200 w 151499"/>
                <a:gd name="connsiteY12" fmla="*/ 47625 h 161925"/>
                <a:gd name="connsiteX13" fmla="*/ 93345 w 151499"/>
                <a:gd name="connsiteY13" fmla="*/ 64770 h 161925"/>
                <a:gd name="connsiteX14" fmla="*/ 77153 w 151499"/>
                <a:gd name="connsiteY14" fmla="*/ 80963 h 161925"/>
                <a:gd name="connsiteX15" fmla="*/ 110490 w 151499"/>
                <a:gd name="connsiteY15" fmla="*/ 114300 h 161925"/>
                <a:gd name="connsiteX16" fmla="*/ 42863 w 151499"/>
                <a:gd name="connsiteY16" fmla="*/ 11430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499" h="161925">
                  <a:moveTo>
                    <a:pt x="125730" y="0"/>
                  </a:moveTo>
                  <a:lnTo>
                    <a:pt x="26670" y="0"/>
                  </a:lnTo>
                  <a:cubicBezTo>
                    <a:pt x="12383" y="0"/>
                    <a:pt x="0" y="12382"/>
                    <a:pt x="0" y="26670"/>
                  </a:cubicBezTo>
                  <a:lnTo>
                    <a:pt x="0" y="134302"/>
                  </a:lnTo>
                  <a:cubicBezTo>
                    <a:pt x="0" y="149543"/>
                    <a:pt x="12383" y="161925"/>
                    <a:pt x="26670" y="161925"/>
                  </a:cubicBezTo>
                  <a:lnTo>
                    <a:pt x="124778" y="161925"/>
                  </a:lnTo>
                  <a:cubicBezTo>
                    <a:pt x="140018" y="161925"/>
                    <a:pt x="151448" y="149543"/>
                    <a:pt x="151448" y="135255"/>
                  </a:cubicBezTo>
                  <a:lnTo>
                    <a:pt x="151448" y="26670"/>
                  </a:lnTo>
                  <a:cubicBezTo>
                    <a:pt x="152400" y="12382"/>
                    <a:pt x="140018" y="0"/>
                    <a:pt x="125730" y="0"/>
                  </a:cubicBezTo>
                  <a:close/>
                  <a:moveTo>
                    <a:pt x="42863" y="114300"/>
                  </a:moveTo>
                  <a:cubicBezTo>
                    <a:pt x="42863" y="96202"/>
                    <a:pt x="58103" y="80963"/>
                    <a:pt x="76200" y="80963"/>
                  </a:cubicBezTo>
                  <a:cubicBezTo>
                    <a:pt x="66675" y="80963"/>
                    <a:pt x="60008" y="73343"/>
                    <a:pt x="60008" y="64770"/>
                  </a:cubicBezTo>
                  <a:cubicBezTo>
                    <a:pt x="59055" y="55245"/>
                    <a:pt x="66675" y="47625"/>
                    <a:pt x="76200" y="47625"/>
                  </a:cubicBezTo>
                  <a:cubicBezTo>
                    <a:pt x="85725" y="47625"/>
                    <a:pt x="93345" y="55245"/>
                    <a:pt x="93345" y="64770"/>
                  </a:cubicBezTo>
                  <a:cubicBezTo>
                    <a:pt x="93345" y="74295"/>
                    <a:pt x="85725" y="80963"/>
                    <a:pt x="77153" y="80963"/>
                  </a:cubicBezTo>
                  <a:cubicBezTo>
                    <a:pt x="95250" y="80963"/>
                    <a:pt x="110490" y="96202"/>
                    <a:pt x="110490" y="114300"/>
                  </a:cubicBezTo>
                  <a:lnTo>
                    <a:pt x="42863" y="114300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7" name="Graphic 60">
              <a:extLst>
                <a:ext uri="{FF2B5EF4-FFF2-40B4-BE49-F238E27FC236}">
                  <a16:creationId xmlns:a16="http://schemas.microsoft.com/office/drawing/2014/main" id="{2B139DFD-A9CE-4B02-BD87-B6A7B06559DC}"/>
                </a:ext>
              </a:extLst>
            </p:cNvPr>
            <p:cNvGrpSpPr/>
            <p:nvPr/>
          </p:nvGrpSpPr>
          <p:grpSpPr>
            <a:xfrm>
              <a:off x="5244042" y="1614340"/>
              <a:ext cx="608687" cy="608647"/>
              <a:chOff x="4791368" y="1574800"/>
              <a:chExt cx="608687" cy="608647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6F0DB87D-27F6-4345-A091-07396D69780C}"/>
                  </a:ext>
                </a:extLst>
              </p:cNvPr>
              <p:cNvSpPr/>
              <p:nvPr/>
            </p:nvSpPr>
            <p:spPr>
              <a:xfrm>
                <a:off x="5067593" y="1831975"/>
                <a:ext cx="95250" cy="19050"/>
              </a:xfrm>
              <a:custGeom>
                <a:avLst/>
                <a:gdLst>
                  <a:gd name="connsiteX0" fmla="*/ 0 w 95250"/>
                  <a:gd name="connsiteY0" fmla="*/ 9525 h 19050"/>
                  <a:gd name="connsiteX1" fmla="*/ 9525 w 95250"/>
                  <a:gd name="connsiteY1" fmla="*/ 19050 h 19050"/>
                  <a:gd name="connsiteX2" fmla="*/ 85725 w 95250"/>
                  <a:gd name="connsiteY2" fmla="*/ 19050 h 19050"/>
                  <a:gd name="connsiteX3" fmla="*/ 95250 w 95250"/>
                  <a:gd name="connsiteY3" fmla="*/ 9525 h 19050"/>
                  <a:gd name="connsiteX4" fmla="*/ 85725 w 95250"/>
                  <a:gd name="connsiteY4" fmla="*/ 0 h 19050"/>
                  <a:gd name="connsiteX5" fmla="*/ 9525 w 95250"/>
                  <a:gd name="connsiteY5" fmla="*/ 0 h 19050"/>
                  <a:gd name="connsiteX6" fmla="*/ 0 w 9525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50" h="19050">
                    <a:moveTo>
                      <a:pt x="0" y="9525"/>
                    </a:moveTo>
                    <a:cubicBezTo>
                      <a:pt x="0" y="15240"/>
                      <a:pt x="3810" y="19050"/>
                      <a:pt x="9525" y="19050"/>
                    </a:cubicBezTo>
                    <a:lnTo>
                      <a:pt x="85725" y="19050"/>
                    </a:lnTo>
                    <a:cubicBezTo>
                      <a:pt x="91440" y="19050"/>
                      <a:pt x="95250" y="15240"/>
                      <a:pt x="95250" y="9525"/>
                    </a:cubicBezTo>
                    <a:cubicBezTo>
                      <a:pt x="95250" y="3810"/>
                      <a:pt x="91440" y="0"/>
                      <a:pt x="857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5B06A235-BE20-4AD8-9C36-41355B4FF931}"/>
                  </a:ext>
                </a:extLst>
              </p:cNvPr>
              <p:cNvSpPr/>
              <p:nvPr/>
            </p:nvSpPr>
            <p:spPr>
              <a:xfrm>
                <a:off x="5067593" y="1908175"/>
                <a:ext cx="142875" cy="19050"/>
              </a:xfrm>
              <a:custGeom>
                <a:avLst/>
                <a:gdLst>
                  <a:gd name="connsiteX0" fmla="*/ 133350 w 142875"/>
                  <a:gd name="connsiteY0" fmla="*/ 0 h 19050"/>
                  <a:gd name="connsiteX1" fmla="*/ 9525 w 142875"/>
                  <a:gd name="connsiteY1" fmla="*/ 0 h 19050"/>
                  <a:gd name="connsiteX2" fmla="*/ 0 w 142875"/>
                  <a:gd name="connsiteY2" fmla="*/ 9525 h 19050"/>
                  <a:gd name="connsiteX3" fmla="*/ 9525 w 142875"/>
                  <a:gd name="connsiteY3" fmla="*/ 19050 h 19050"/>
                  <a:gd name="connsiteX4" fmla="*/ 133350 w 142875"/>
                  <a:gd name="connsiteY4" fmla="*/ 19050 h 19050"/>
                  <a:gd name="connsiteX5" fmla="*/ 142875 w 142875"/>
                  <a:gd name="connsiteY5" fmla="*/ 9525 h 19050"/>
                  <a:gd name="connsiteX6" fmla="*/ 133350 w 14287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5" h="19050">
                    <a:moveTo>
                      <a:pt x="13335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133350" y="19050"/>
                    </a:lnTo>
                    <a:cubicBezTo>
                      <a:pt x="139065" y="19050"/>
                      <a:pt x="142875" y="15240"/>
                      <a:pt x="142875" y="9525"/>
                    </a:cubicBezTo>
                    <a:cubicBezTo>
                      <a:pt x="142875" y="3810"/>
                      <a:pt x="139065" y="0"/>
                      <a:pt x="13335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34F9FD23-00C0-42B9-B562-EEC1F98D1868}"/>
                  </a:ext>
                </a:extLst>
              </p:cNvPr>
              <p:cNvSpPr/>
              <p:nvPr/>
            </p:nvSpPr>
            <p:spPr>
              <a:xfrm>
                <a:off x="5229518" y="1908175"/>
                <a:ext cx="38100" cy="19050"/>
              </a:xfrm>
              <a:custGeom>
                <a:avLst/>
                <a:gdLst>
                  <a:gd name="connsiteX0" fmla="*/ 28575 w 38100"/>
                  <a:gd name="connsiteY0" fmla="*/ 0 h 19050"/>
                  <a:gd name="connsiteX1" fmla="*/ 9525 w 38100"/>
                  <a:gd name="connsiteY1" fmla="*/ 0 h 19050"/>
                  <a:gd name="connsiteX2" fmla="*/ 0 w 38100"/>
                  <a:gd name="connsiteY2" fmla="*/ 9525 h 19050"/>
                  <a:gd name="connsiteX3" fmla="*/ 9525 w 38100"/>
                  <a:gd name="connsiteY3" fmla="*/ 19050 h 19050"/>
                  <a:gd name="connsiteX4" fmla="*/ 28575 w 38100"/>
                  <a:gd name="connsiteY4" fmla="*/ 19050 h 19050"/>
                  <a:gd name="connsiteX5" fmla="*/ 38100 w 38100"/>
                  <a:gd name="connsiteY5" fmla="*/ 9525 h 19050"/>
                  <a:gd name="connsiteX6" fmla="*/ 28575 w 381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2857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4156E1A2-02EE-4343-B4DE-F9E1937104B4}"/>
                  </a:ext>
                </a:extLst>
              </p:cNvPr>
              <p:cNvSpPr/>
              <p:nvPr/>
            </p:nvSpPr>
            <p:spPr>
              <a:xfrm>
                <a:off x="5067593" y="1871027"/>
                <a:ext cx="219075" cy="19049"/>
              </a:xfrm>
              <a:custGeom>
                <a:avLst/>
                <a:gdLst>
                  <a:gd name="connsiteX0" fmla="*/ 0 w 219075"/>
                  <a:gd name="connsiteY0" fmla="*/ 9525 h 19049"/>
                  <a:gd name="connsiteX1" fmla="*/ 9525 w 219075"/>
                  <a:gd name="connsiteY1" fmla="*/ 19050 h 19049"/>
                  <a:gd name="connsiteX2" fmla="*/ 209550 w 219075"/>
                  <a:gd name="connsiteY2" fmla="*/ 19050 h 19049"/>
                  <a:gd name="connsiteX3" fmla="*/ 219075 w 219075"/>
                  <a:gd name="connsiteY3" fmla="*/ 9525 h 19049"/>
                  <a:gd name="connsiteX4" fmla="*/ 209550 w 219075"/>
                  <a:gd name="connsiteY4" fmla="*/ 0 h 19049"/>
                  <a:gd name="connsiteX5" fmla="*/ 9525 w 219075"/>
                  <a:gd name="connsiteY5" fmla="*/ 0 h 19049"/>
                  <a:gd name="connsiteX6" fmla="*/ 0 w 219075"/>
                  <a:gd name="connsiteY6" fmla="*/ 9525 h 1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075" h="19049">
                    <a:moveTo>
                      <a:pt x="0" y="9525"/>
                    </a:move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09550" y="19050"/>
                    </a:lnTo>
                    <a:cubicBezTo>
                      <a:pt x="215265" y="19050"/>
                      <a:pt x="219075" y="15240"/>
                      <a:pt x="219075" y="9525"/>
                    </a:cubicBezTo>
                    <a:cubicBezTo>
                      <a:pt x="219075" y="3810"/>
                      <a:pt x="215265" y="0"/>
                      <a:pt x="20955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61CBED50-0DDA-4F57-BF05-083BEEDB1BB9}"/>
                  </a:ext>
                </a:extLst>
              </p:cNvPr>
              <p:cNvSpPr/>
              <p:nvPr/>
            </p:nvSpPr>
            <p:spPr>
              <a:xfrm>
                <a:off x="4905668" y="1803400"/>
                <a:ext cx="57150" cy="19050"/>
              </a:xfrm>
              <a:custGeom>
                <a:avLst/>
                <a:gdLst>
                  <a:gd name="connsiteX0" fmla="*/ 9525 w 57150"/>
                  <a:gd name="connsiteY0" fmla="*/ 19050 h 19050"/>
                  <a:gd name="connsiteX1" fmla="*/ 47625 w 57150"/>
                  <a:gd name="connsiteY1" fmla="*/ 19050 h 19050"/>
                  <a:gd name="connsiteX2" fmla="*/ 57150 w 57150"/>
                  <a:gd name="connsiteY2" fmla="*/ 9525 h 19050"/>
                  <a:gd name="connsiteX3" fmla="*/ 47625 w 57150"/>
                  <a:gd name="connsiteY3" fmla="*/ 0 h 19050"/>
                  <a:gd name="connsiteX4" fmla="*/ 9525 w 57150"/>
                  <a:gd name="connsiteY4" fmla="*/ 0 h 19050"/>
                  <a:gd name="connsiteX5" fmla="*/ 0 w 57150"/>
                  <a:gd name="connsiteY5" fmla="*/ 9525 h 19050"/>
                  <a:gd name="connsiteX6" fmla="*/ 9525 w 571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7E8F8249-CCE6-4679-B64B-BBD3A1E3CB21}"/>
                  </a:ext>
                </a:extLst>
              </p:cNvPr>
              <p:cNvSpPr/>
              <p:nvPr/>
            </p:nvSpPr>
            <p:spPr>
              <a:xfrm>
                <a:off x="4905668" y="1841500"/>
                <a:ext cx="85725" cy="19050"/>
              </a:xfrm>
              <a:custGeom>
                <a:avLst/>
                <a:gdLst>
                  <a:gd name="connsiteX0" fmla="*/ 9525 w 85725"/>
                  <a:gd name="connsiteY0" fmla="*/ 19050 h 19050"/>
                  <a:gd name="connsiteX1" fmla="*/ 76200 w 85725"/>
                  <a:gd name="connsiteY1" fmla="*/ 19050 h 19050"/>
                  <a:gd name="connsiteX2" fmla="*/ 85725 w 85725"/>
                  <a:gd name="connsiteY2" fmla="*/ 9525 h 19050"/>
                  <a:gd name="connsiteX3" fmla="*/ 76200 w 85725"/>
                  <a:gd name="connsiteY3" fmla="*/ 0 h 19050"/>
                  <a:gd name="connsiteX4" fmla="*/ 9525 w 85725"/>
                  <a:gd name="connsiteY4" fmla="*/ 0 h 19050"/>
                  <a:gd name="connsiteX5" fmla="*/ 0 w 85725"/>
                  <a:gd name="connsiteY5" fmla="*/ 9525 h 19050"/>
                  <a:gd name="connsiteX6" fmla="*/ 9525 w 85725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9525" y="19050"/>
                    </a:move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75F186A-826D-4155-BDA7-48FFAA71014C}"/>
                  </a:ext>
                </a:extLst>
              </p:cNvPr>
              <p:cNvSpPr/>
              <p:nvPr/>
            </p:nvSpPr>
            <p:spPr>
              <a:xfrm>
                <a:off x="4858043" y="1708111"/>
                <a:ext cx="476250" cy="314363"/>
              </a:xfrm>
              <a:custGeom>
                <a:avLst/>
                <a:gdLst>
                  <a:gd name="connsiteX0" fmla="*/ 28575 w 476250"/>
                  <a:gd name="connsiteY0" fmla="*/ 200064 h 314363"/>
                  <a:gd name="connsiteX1" fmla="*/ 161925 w 476250"/>
                  <a:gd name="connsiteY1" fmla="*/ 200064 h 314363"/>
                  <a:gd name="connsiteX2" fmla="*/ 161925 w 476250"/>
                  <a:gd name="connsiteY2" fmla="*/ 238164 h 314363"/>
                  <a:gd name="connsiteX3" fmla="*/ 190500 w 476250"/>
                  <a:gd name="connsiteY3" fmla="*/ 266739 h 314363"/>
                  <a:gd name="connsiteX4" fmla="*/ 272415 w 476250"/>
                  <a:gd name="connsiteY4" fmla="*/ 266739 h 314363"/>
                  <a:gd name="connsiteX5" fmla="*/ 317183 w 476250"/>
                  <a:gd name="connsiteY5" fmla="*/ 311506 h 314363"/>
                  <a:gd name="connsiteX6" fmla="*/ 323850 w 476250"/>
                  <a:gd name="connsiteY6" fmla="*/ 314364 h 314363"/>
                  <a:gd name="connsiteX7" fmla="*/ 327660 w 476250"/>
                  <a:gd name="connsiteY7" fmla="*/ 313411 h 314363"/>
                  <a:gd name="connsiteX8" fmla="*/ 333375 w 476250"/>
                  <a:gd name="connsiteY8" fmla="*/ 304839 h 314363"/>
                  <a:gd name="connsiteX9" fmla="*/ 333375 w 476250"/>
                  <a:gd name="connsiteY9" fmla="*/ 266739 h 314363"/>
                  <a:gd name="connsiteX10" fmla="*/ 447675 w 476250"/>
                  <a:gd name="connsiteY10" fmla="*/ 266739 h 314363"/>
                  <a:gd name="connsiteX11" fmla="*/ 476250 w 476250"/>
                  <a:gd name="connsiteY11" fmla="*/ 238164 h 314363"/>
                  <a:gd name="connsiteX12" fmla="*/ 476250 w 476250"/>
                  <a:gd name="connsiteY12" fmla="*/ 104814 h 314363"/>
                  <a:gd name="connsiteX13" fmla="*/ 447675 w 476250"/>
                  <a:gd name="connsiteY13" fmla="*/ 76239 h 314363"/>
                  <a:gd name="connsiteX14" fmla="*/ 228600 w 476250"/>
                  <a:gd name="connsiteY14" fmla="*/ 76239 h 314363"/>
                  <a:gd name="connsiteX15" fmla="*/ 228600 w 476250"/>
                  <a:gd name="connsiteY15" fmla="*/ 76239 h 314363"/>
                  <a:gd name="connsiteX16" fmla="*/ 200025 w 476250"/>
                  <a:gd name="connsiteY16" fmla="*/ 47664 h 314363"/>
                  <a:gd name="connsiteX17" fmla="*/ 156210 w 476250"/>
                  <a:gd name="connsiteY17" fmla="*/ 47664 h 314363"/>
                  <a:gd name="connsiteX18" fmla="*/ 111443 w 476250"/>
                  <a:gd name="connsiteY18" fmla="*/ 2896 h 314363"/>
                  <a:gd name="connsiteX19" fmla="*/ 100965 w 476250"/>
                  <a:gd name="connsiteY19" fmla="*/ 991 h 314363"/>
                  <a:gd name="connsiteX20" fmla="*/ 95250 w 476250"/>
                  <a:gd name="connsiteY20" fmla="*/ 9564 h 314363"/>
                  <a:gd name="connsiteX21" fmla="*/ 95250 w 476250"/>
                  <a:gd name="connsiteY21" fmla="*/ 47664 h 314363"/>
                  <a:gd name="connsiteX22" fmla="*/ 28575 w 476250"/>
                  <a:gd name="connsiteY22" fmla="*/ 47664 h 314363"/>
                  <a:gd name="connsiteX23" fmla="*/ 0 w 476250"/>
                  <a:gd name="connsiteY23" fmla="*/ 76239 h 314363"/>
                  <a:gd name="connsiteX24" fmla="*/ 0 w 476250"/>
                  <a:gd name="connsiteY24" fmla="*/ 171489 h 314363"/>
                  <a:gd name="connsiteX25" fmla="*/ 28575 w 476250"/>
                  <a:gd name="connsiteY25" fmla="*/ 200064 h 314363"/>
                  <a:gd name="connsiteX26" fmla="*/ 457200 w 476250"/>
                  <a:gd name="connsiteY26" fmla="*/ 104814 h 314363"/>
                  <a:gd name="connsiteX27" fmla="*/ 457200 w 476250"/>
                  <a:gd name="connsiteY27" fmla="*/ 238164 h 314363"/>
                  <a:gd name="connsiteX28" fmla="*/ 447675 w 476250"/>
                  <a:gd name="connsiteY28" fmla="*/ 247689 h 314363"/>
                  <a:gd name="connsiteX29" fmla="*/ 323850 w 476250"/>
                  <a:gd name="connsiteY29" fmla="*/ 247689 h 314363"/>
                  <a:gd name="connsiteX30" fmla="*/ 314325 w 476250"/>
                  <a:gd name="connsiteY30" fmla="*/ 257214 h 314363"/>
                  <a:gd name="connsiteX31" fmla="*/ 314325 w 476250"/>
                  <a:gd name="connsiteY31" fmla="*/ 281979 h 314363"/>
                  <a:gd name="connsiteX32" fmla="*/ 282893 w 476250"/>
                  <a:gd name="connsiteY32" fmla="*/ 250546 h 314363"/>
                  <a:gd name="connsiteX33" fmla="*/ 276225 w 476250"/>
                  <a:gd name="connsiteY33" fmla="*/ 247689 h 314363"/>
                  <a:gd name="connsiteX34" fmla="*/ 190500 w 476250"/>
                  <a:gd name="connsiteY34" fmla="*/ 247689 h 314363"/>
                  <a:gd name="connsiteX35" fmla="*/ 180975 w 476250"/>
                  <a:gd name="connsiteY35" fmla="*/ 238164 h 314363"/>
                  <a:gd name="connsiteX36" fmla="*/ 180975 w 476250"/>
                  <a:gd name="connsiteY36" fmla="*/ 104814 h 314363"/>
                  <a:gd name="connsiteX37" fmla="*/ 190500 w 476250"/>
                  <a:gd name="connsiteY37" fmla="*/ 95289 h 314363"/>
                  <a:gd name="connsiteX38" fmla="*/ 447675 w 476250"/>
                  <a:gd name="connsiteY38" fmla="*/ 95289 h 314363"/>
                  <a:gd name="connsiteX39" fmla="*/ 457200 w 476250"/>
                  <a:gd name="connsiteY39" fmla="*/ 104814 h 314363"/>
                  <a:gd name="connsiteX40" fmla="*/ 19050 w 476250"/>
                  <a:gd name="connsiteY40" fmla="*/ 76239 h 314363"/>
                  <a:gd name="connsiteX41" fmla="*/ 28575 w 476250"/>
                  <a:gd name="connsiteY41" fmla="*/ 66714 h 314363"/>
                  <a:gd name="connsiteX42" fmla="*/ 104775 w 476250"/>
                  <a:gd name="connsiteY42" fmla="*/ 66714 h 314363"/>
                  <a:gd name="connsiteX43" fmla="*/ 114300 w 476250"/>
                  <a:gd name="connsiteY43" fmla="*/ 57189 h 314363"/>
                  <a:gd name="connsiteX44" fmla="*/ 114300 w 476250"/>
                  <a:gd name="connsiteY44" fmla="*/ 32424 h 314363"/>
                  <a:gd name="connsiteX45" fmla="*/ 145733 w 476250"/>
                  <a:gd name="connsiteY45" fmla="*/ 63856 h 314363"/>
                  <a:gd name="connsiteX46" fmla="*/ 152400 w 476250"/>
                  <a:gd name="connsiteY46" fmla="*/ 66714 h 314363"/>
                  <a:gd name="connsiteX47" fmla="*/ 200025 w 476250"/>
                  <a:gd name="connsiteY47" fmla="*/ 66714 h 314363"/>
                  <a:gd name="connsiteX48" fmla="*/ 209550 w 476250"/>
                  <a:gd name="connsiteY48" fmla="*/ 76239 h 314363"/>
                  <a:gd name="connsiteX49" fmla="*/ 209550 w 476250"/>
                  <a:gd name="connsiteY49" fmla="*/ 76239 h 314363"/>
                  <a:gd name="connsiteX50" fmla="*/ 190500 w 476250"/>
                  <a:gd name="connsiteY50" fmla="*/ 76239 h 314363"/>
                  <a:gd name="connsiteX51" fmla="*/ 161925 w 476250"/>
                  <a:gd name="connsiteY51" fmla="*/ 104814 h 314363"/>
                  <a:gd name="connsiteX52" fmla="*/ 161925 w 476250"/>
                  <a:gd name="connsiteY52" fmla="*/ 181014 h 314363"/>
                  <a:gd name="connsiteX53" fmla="*/ 28575 w 476250"/>
                  <a:gd name="connsiteY53" fmla="*/ 181014 h 314363"/>
                  <a:gd name="connsiteX54" fmla="*/ 19050 w 476250"/>
                  <a:gd name="connsiteY54" fmla="*/ 171489 h 314363"/>
                  <a:gd name="connsiteX55" fmla="*/ 19050 w 476250"/>
                  <a:gd name="connsiteY55" fmla="*/ 76239 h 31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476250" h="314363">
                    <a:moveTo>
                      <a:pt x="28575" y="200064"/>
                    </a:moveTo>
                    <a:lnTo>
                      <a:pt x="161925" y="200064"/>
                    </a:lnTo>
                    <a:lnTo>
                      <a:pt x="161925" y="238164"/>
                    </a:lnTo>
                    <a:cubicBezTo>
                      <a:pt x="161925" y="254356"/>
                      <a:pt x="174308" y="266739"/>
                      <a:pt x="190500" y="266739"/>
                    </a:cubicBezTo>
                    <a:lnTo>
                      <a:pt x="272415" y="266739"/>
                    </a:lnTo>
                    <a:lnTo>
                      <a:pt x="317183" y="311506"/>
                    </a:lnTo>
                    <a:cubicBezTo>
                      <a:pt x="319088" y="313411"/>
                      <a:pt x="320993" y="314364"/>
                      <a:pt x="323850" y="314364"/>
                    </a:cubicBezTo>
                    <a:cubicBezTo>
                      <a:pt x="324803" y="314364"/>
                      <a:pt x="326708" y="314364"/>
                      <a:pt x="327660" y="313411"/>
                    </a:cubicBezTo>
                    <a:cubicBezTo>
                      <a:pt x="331470" y="311506"/>
                      <a:pt x="333375" y="308649"/>
                      <a:pt x="333375" y="304839"/>
                    </a:cubicBezTo>
                    <a:lnTo>
                      <a:pt x="333375" y="266739"/>
                    </a:lnTo>
                    <a:lnTo>
                      <a:pt x="447675" y="266739"/>
                    </a:lnTo>
                    <a:cubicBezTo>
                      <a:pt x="463868" y="266739"/>
                      <a:pt x="476250" y="254356"/>
                      <a:pt x="476250" y="238164"/>
                    </a:cubicBezTo>
                    <a:lnTo>
                      <a:pt x="476250" y="104814"/>
                    </a:lnTo>
                    <a:cubicBezTo>
                      <a:pt x="476250" y="88621"/>
                      <a:pt x="463868" y="76239"/>
                      <a:pt x="447675" y="76239"/>
                    </a:cubicBezTo>
                    <a:lnTo>
                      <a:pt x="228600" y="76239"/>
                    </a:lnTo>
                    <a:lnTo>
                      <a:pt x="228600" y="76239"/>
                    </a:lnTo>
                    <a:cubicBezTo>
                      <a:pt x="228600" y="60999"/>
                      <a:pt x="216218" y="47664"/>
                      <a:pt x="200025" y="47664"/>
                    </a:cubicBezTo>
                    <a:lnTo>
                      <a:pt x="156210" y="47664"/>
                    </a:lnTo>
                    <a:lnTo>
                      <a:pt x="111443" y="2896"/>
                    </a:lnTo>
                    <a:cubicBezTo>
                      <a:pt x="108585" y="39"/>
                      <a:pt x="104775" y="-914"/>
                      <a:pt x="100965" y="991"/>
                    </a:cubicBezTo>
                    <a:cubicBezTo>
                      <a:pt x="97155" y="1944"/>
                      <a:pt x="95250" y="5754"/>
                      <a:pt x="95250" y="9564"/>
                    </a:cubicBezTo>
                    <a:lnTo>
                      <a:pt x="95250" y="47664"/>
                    </a:lnTo>
                    <a:lnTo>
                      <a:pt x="28575" y="47664"/>
                    </a:lnTo>
                    <a:cubicBezTo>
                      <a:pt x="12383" y="47664"/>
                      <a:pt x="0" y="60046"/>
                      <a:pt x="0" y="76239"/>
                    </a:cubicBezTo>
                    <a:lnTo>
                      <a:pt x="0" y="171489"/>
                    </a:lnTo>
                    <a:cubicBezTo>
                      <a:pt x="0" y="187681"/>
                      <a:pt x="12383" y="200064"/>
                      <a:pt x="28575" y="200064"/>
                    </a:cubicBezTo>
                    <a:close/>
                    <a:moveTo>
                      <a:pt x="457200" y="104814"/>
                    </a:moveTo>
                    <a:lnTo>
                      <a:pt x="457200" y="238164"/>
                    </a:lnTo>
                    <a:cubicBezTo>
                      <a:pt x="457200" y="243879"/>
                      <a:pt x="453390" y="247689"/>
                      <a:pt x="447675" y="247689"/>
                    </a:cubicBezTo>
                    <a:lnTo>
                      <a:pt x="323850" y="247689"/>
                    </a:lnTo>
                    <a:cubicBezTo>
                      <a:pt x="318135" y="247689"/>
                      <a:pt x="314325" y="251499"/>
                      <a:pt x="314325" y="257214"/>
                    </a:cubicBezTo>
                    <a:lnTo>
                      <a:pt x="314325" y="281979"/>
                    </a:lnTo>
                    <a:lnTo>
                      <a:pt x="282893" y="250546"/>
                    </a:lnTo>
                    <a:cubicBezTo>
                      <a:pt x="280988" y="248641"/>
                      <a:pt x="279083" y="247689"/>
                      <a:pt x="276225" y="247689"/>
                    </a:cubicBezTo>
                    <a:lnTo>
                      <a:pt x="190500" y="247689"/>
                    </a:lnTo>
                    <a:cubicBezTo>
                      <a:pt x="184785" y="247689"/>
                      <a:pt x="180975" y="243879"/>
                      <a:pt x="180975" y="238164"/>
                    </a:cubicBezTo>
                    <a:lnTo>
                      <a:pt x="180975" y="104814"/>
                    </a:lnTo>
                    <a:cubicBezTo>
                      <a:pt x="180975" y="99099"/>
                      <a:pt x="184785" y="95289"/>
                      <a:pt x="190500" y="95289"/>
                    </a:cubicBezTo>
                    <a:lnTo>
                      <a:pt x="447675" y="95289"/>
                    </a:lnTo>
                    <a:cubicBezTo>
                      <a:pt x="453390" y="95289"/>
                      <a:pt x="457200" y="99099"/>
                      <a:pt x="457200" y="104814"/>
                    </a:cubicBezTo>
                    <a:close/>
                    <a:moveTo>
                      <a:pt x="19050" y="76239"/>
                    </a:moveTo>
                    <a:cubicBezTo>
                      <a:pt x="19050" y="70524"/>
                      <a:pt x="22860" y="66714"/>
                      <a:pt x="28575" y="66714"/>
                    </a:cubicBezTo>
                    <a:lnTo>
                      <a:pt x="104775" y="66714"/>
                    </a:lnTo>
                    <a:cubicBezTo>
                      <a:pt x="110490" y="66714"/>
                      <a:pt x="114300" y="62904"/>
                      <a:pt x="114300" y="57189"/>
                    </a:cubicBezTo>
                    <a:lnTo>
                      <a:pt x="114300" y="32424"/>
                    </a:lnTo>
                    <a:lnTo>
                      <a:pt x="145733" y="63856"/>
                    </a:lnTo>
                    <a:cubicBezTo>
                      <a:pt x="147638" y="65761"/>
                      <a:pt x="149543" y="66714"/>
                      <a:pt x="152400" y="66714"/>
                    </a:cubicBezTo>
                    <a:lnTo>
                      <a:pt x="200025" y="66714"/>
                    </a:lnTo>
                    <a:cubicBezTo>
                      <a:pt x="204788" y="66714"/>
                      <a:pt x="209550" y="70524"/>
                      <a:pt x="209550" y="76239"/>
                    </a:cubicBezTo>
                    <a:lnTo>
                      <a:pt x="209550" y="76239"/>
                    </a:lnTo>
                    <a:lnTo>
                      <a:pt x="190500" y="76239"/>
                    </a:lnTo>
                    <a:cubicBezTo>
                      <a:pt x="174308" y="76239"/>
                      <a:pt x="161925" y="88621"/>
                      <a:pt x="161925" y="104814"/>
                    </a:cubicBezTo>
                    <a:lnTo>
                      <a:pt x="161925" y="181014"/>
                    </a:lnTo>
                    <a:lnTo>
                      <a:pt x="28575" y="181014"/>
                    </a:lnTo>
                    <a:cubicBezTo>
                      <a:pt x="22860" y="181014"/>
                      <a:pt x="19050" y="177204"/>
                      <a:pt x="19050" y="171489"/>
                    </a:cubicBezTo>
                    <a:lnTo>
                      <a:pt x="19050" y="7623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322A57A4-90C3-4E50-8BBB-556EFC353C87}"/>
                  </a:ext>
                </a:extLst>
              </p:cNvPr>
              <p:cNvSpPr/>
              <p:nvPr/>
            </p:nvSpPr>
            <p:spPr>
              <a:xfrm>
                <a:off x="5086643" y="1574800"/>
                <a:ext cx="170537" cy="180975"/>
              </a:xfrm>
              <a:custGeom>
                <a:avLst/>
                <a:gdLst>
                  <a:gd name="connsiteX0" fmla="*/ 36195 w 170537"/>
                  <a:gd name="connsiteY0" fmla="*/ 180975 h 180975"/>
                  <a:gd name="connsiteX1" fmla="*/ 134302 w 170537"/>
                  <a:gd name="connsiteY1" fmla="*/ 180975 h 180975"/>
                  <a:gd name="connsiteX2" fmla="*/ 170498 w 170537"/>
                  <a:gd name="connsiteY2" fmla="*/ 144780 h 180975"/>
                  <a:gd name="connsiteX3" fmla="*/ 170498 w 170537"/>
                  <a:gd name="connsiteY3" fmla="*/ 36195 h 180975"/>
                  <a:gd name="connsiteX4" fmla="*/ 135255 w 170537"/>
                  <a:gd name="connsiteY4" fmla="*/ 0 h 180975"/>
                  <a:gd name="connsiteX5" fmla="*/ 36195 w 170537"/>
                  <a:gd name="connsiteY5" fmla="*/ 0 h 180975"/>
                  <a:gd name="connsiteX6" fmla="*/ 0 w 170537"/>
                  <a:gd name="connsiteY6" fmla="*/ 36195 h 180975"/>
                  <a:gd name="connsiteX7" fmla="*/ 0 w 170537"/>
                  <a:gd name="connsiteY7" fmla="*/ 143828 h 180975"/>
                  <a:gd name="connsiteX8" fmla="*/ 36195 w 170537"/>
                  <a:gd name="connsiteY8" fmla="*/ 180975 h 180975"/>
                  <a:gd name="connsiteX9" fmla="*/ 19050 w 170537"/>
                  <a:gd name="connsiteY9" fmla="*/ 36195 h 180975"/>
                  <a:gd name="connsiteX10" fmla="*/ 36195 w 170537"/>
                  <a:gd name="connsiteY10" fmla="*/ 19050 h 180975"/>
                  <a:gd name="connsiteX11" fmla="*/ 134302 w 170537"/>
                  <a:gd name="connsiteY11" fmla="*/ 19050 h 180975"/>
                  <a:gd name="connsiteX12" fmla="*/ 151448 w 170537"/>
                  <a:gd name="connsiteY12" fmla="*/ 36195 h 180975"/>
                  <a:gd name="connsiteX13" fmla="*/ 151448 w 170537"/>
                  <a:gd name="connsiteY13" fmla="*/ 143828 h 180975"/>
                  <a:gd name="connsiteX14" fmla="*/ 134302 w 170537"/>
                  <a:gd name="connsiteY14" fmla="*/ 160973 h 180975"/>
                  <a:gd name="connsiteX15" fmla="*/ 36195 w 170537"/>
                  <a:gd name="connsiteY15" fmla="*/ 160973 h 180975"/>
                  <a:gd name="connsiteX16" fmla="*/ 19050 w 170537"/>
                  <a:gd name="connsiteY16" fmla="*/ 143828 h 180975"/>
                  <a:gd name="connsiteX17" fmla="*/ 19050 w 170537"/>
                  <a:gd name="connsiteY17" fmla="*/ 3619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0537" h="180975">
                    <a:moveTo>
                      <a:pt x="36195" y="180975"/>
                    </a:moveTo>
                    <a:lnTo>
                      <a:pt x="134302" y="180975"/>
                    </a:lnTo>
                    <a:cubicBezTo>
                      <a:pt x="154305" y="180975"/>
                      <a:pt x="170498" y="164783"/>
                      <a:pt x="170498" y="144780"/>
                    </a:cubicBezTo>
                    <a:lnTo>
                      <a:pt x="170498" y="36195"/>
                    </a:lnTo>
                    <a:cubicBezTo>
                      <a:pt x="171450" y="16193"/>
                      <a:pt x="155258" y="0"/>
                      <a:pt x="135255" y="0"/>
                    </a:cubicBezTo>
                    <a:lnTo>
                      <a:pt x="36195" y="0"/>
                    </a:lnTo>
                    <a:cubicBezTo>
                      <a:pt x="16193" y="0"/>
                      <a:pt x="0" y="16193"/>
                      <a:pt x="0" y="36195"/>
                    </a:cubicBezTo>
                    <a:lnTo>
                      <a:pt x="0" y="143828"/>
                    </a:lnTo>
                    <a:cubicBezTo>
                      <a:pt x="0" y="164783"/>
                      <a:pt x="16193" y="180975"/>
                      <a:pt x="36195" y="180975"/>
                    </a:cubicBezTo>
                    <a:close/>
                    <a:moveTo>
                      <a:pt x="19050" y="36195"/>
                    </a:moveTo>
                    <a:cubicBezTo>
                      <a:pt x="19050" y="26670"/>
                      <a:pt x="26670" y="19050"/>
                      <a:pt x="36195" y="19050"/>
                    </a:cubicBezTo>
                    <a:lnTo>
                      <a:pt x="134302" y="19050"/>
                    </a:lnTo>
                    <a:cubicBezTo>
                      <a:pt x="143827" y="19050"/>
                      <a:pt x="151448" y="26670"/>
                      <a:pt x="151448" y="36195"/>
                    </a:cubicBezTo>
                    <a:lnTo>
                      <a:pt x="151448" y="143828"/>
                    </a:lnTo>
                    <a:cubicBezTo>
                      <a:pt x="151448" y="153353"/>
                      <a:pt x="143827" y="160973"/>
                      <a:pt x="134302" y="160973"/>
                    </a:cubicBezTo>
                    <a:lnTo>
                      <a:pt x="36195" y="160973"/>
                    </a:lnTo>
                    <a:cubicBezTo>
                      <a:pt x="26670" y="160973"/>
                      <a:pt x="19050" y="153353"/>
                      <a:pt x="19050" y="143828"/>
                    </a:cubicBezTo>
                    <a:lnTo>
                      <a:pt x="19050" y="3619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CC88DCA-B073-49F6-825A-E0C196512A0F}"/>
                  </a:ext>
                </a:extLst>
              </p:cNvPr>
              <p:cNvSpPr/>
              <p:nvPr/>
            </p:nvSpPr>
            <p:spPr>
              <a:xfrm>
                <a:off x="5128553" y="1622425"/>
                <a:ext cx="86677" cy="85725"/>
              </a:xfrm>
              <a:custGeom>
                <a:avLst/>
                <a:gdLst>
                  <a:gd name="connsiteX0" fmla="*/ 10477 w 86677"/>
                  <a:gd name="connsiteY0" fmla="*/ 85725 h 85725"/>
                  <a:gd name="connsiteX1" fmla="*/ 77152 w 86677"/>
                  <a:gd name="connsiteY1" fmla="*/ 85725 h 85725"/>
                  <a:gd name="connsiteX2" fmla="*/ 86677 w 86677"/>
                  <a:gd name="connsiteY2" fmla="*/ 76200 h 85725"/>
                  <a:gd name="connsiteX3" fmla="*/ 65722 w 86677"/>
                  <a:gd name="connsiteY3" fmla="*/ 40005 h 85725"/>
                  <a:gd name="connsiteX4" fmla="*/ 69532 w 86677"/>
                  <a:gd name="connsiteY4" fmla="*/ 26670 h 85725"/>
                  <a:gd name="connsiteX5" fmla="*/ 43815 w 86677"/>
                  <a:gd name="connsiteY5" fmla="*/ 0 h 85725"/>
                  <a:gd name="connsiteX6" fmla="*/ 17145 w 86677"/>
                  <a:gd name="connsiteY6" fmla="*/ 26670 h 85725"/>
                  <a:gd name="connsiteX7" fmla="*/ 20955 w 86677"/>
                  <a:gd name="connsiteY7" fmla="*/ 40005 h 85725"/>
                  <a:gd name="connsiteX8" fmla="*/ 0 w 86677"/>
                  <a:gd name="connsiteY8" fmla="*/ 76200 h 85725"/>
                  <a:gd name="connsiteX9" fmla="*/ 10477 w 86677"/>
                  <a:gd name="connsiteY9" fmla="*/ 85725 h 85725"/>
                  <a:gd name="connsiteX10" fmla="*/ 21907 w 86677"/>
                  <a:gd name="connsiteY10" fmla="*/ 66675 h 85725"/>
                  <a:gd name="connsiteX11" fmla="*/ 43815 w 86677"/>
                  <a:gd name="connsiteY11" fmla="*/ 52388 h 85725"/>
                  <a:gd name="connsiteX12" fmla="*/ 65722 w 86677"/>
                  <a:gd name="connsiteY12" fmla="*/ 66675 h 85725"/>
                  <a:gd name="connsiteX13" fmla="*/ 21907 w 86677"/>
                  <a:gd name="connsiteY13" fmla="*/ 66675 h 85725"/>
                  <a:gd name="connsiteX14" fmla="*/ 36195 w 86677"/>
                  <a:gd name="connsiteY14" fmla="*/ 26670 h 85725"/>
                  <a:gd name="connsiteX15" fmla="*/ 43815 w 86677"/>
                  <a:gd name="connsiteY15" fmla="*/ 19050 h 85725"/>
                  <a:gd name="connsiteX16" fmla="*/ 51435 w 86677"/>
                  <a:gd name="connsiteY16" fmla="*/ 26670 h 85725"/>
                  <a:gd name="connsiteX17" fmla="*/ 43815 w 86677"/>
                  <a:gd name="connsiteY17" fmla="*/ 33338 h 85725"/>
                  <a:gd name="connsiteX18" fmla="*/ 36195 w 86677"/>
                  <a:gd name="connsiteY18" fmla="*/ 2667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6677" h="85725">
                    <a:moveTo>
                      <a:pt x="10477" y="85725"/>
                    </a:moveTo>
                    <a:lnTo>
                      <a:pt x="77152" y="85725"/>
                    </a:lnTo>
                    <a:cubicBezTo>
                      <a:pt x="82867" y="85725"/>
                      <a:pt x="86677" y="81915"/>
                      <a:pt x="86677" y="76200"/>
                    </a:cubicBezTo>
                    <a:cubicBezTo>
                      <a:pt x="86677" y="60960"/>
                      <a:pt x="78105" y="47625"/>
                      <a:pt x="65722" y="40005"/>
                    </a:cubicBezTo>
                    <a:cubicBezTo>
                      <a:pt x="68580" y="36195"/>
                      <a:pt x="69532" y="31433"/>
                      <a:pt x="69532" y="26670"/>
                    </a:cubicBezTo>
                    <a:cubicBezTo>
                      <a:pt x="70485" y="11430"/>
                      <a:pt x="58102" y="0"/>
                      <a:pt x="43815" y="0"/>
                    </a:cubicBezTo>
                    <a:cubicBezTo>
                      <a:pt x="29527" y="0"/>
                      <a:pt x="17145" y="11430"/>
                      <a:pt x="17145" y="26670"/>
                    </a:cubicBezTo>
                    <a:cubicBezTo>
                      <a:pt x="17145" y="31433"/>
                      <a:pt x="19050" y="36195"/>
                      <a:pt x="20955" y="40005"/>
                    </a:cubicBezTo>
                    <a:cubicBezTo>
                      <a:pt x="8572" y="47625"/>
                      <a:pt x="0" y="60960"/>
                      <a:pt x="0" y="76200"/>
                    </a:cubicBezTo>
                    <a:cubicBezTo>
                      <a:pt x="952" y="81915"/>
                      <a:pt x="4763" y="85725"/>
                      <a:pt x="10477" y="85725"/>
                    </a:cubicBezTo>
                    <a:close/>
                    <a:moveTo>
                      <a:pt x="21907" y="66675"/>
                    </a:moveTo>
                    <a:cubicBezTo>
                      <a:pt x="25717" y="58103"/>
                      <a:pt x="34290" y="52388"/>
                      <a:pt x="43815" y="52388"/>
                    </a:cubicBezTo>
                    <a:cubicBezTo>
                      <a:pt x="53340" y="52388"/>
                      <a:pt x="61913" y="58103"/>
                      <a:pt x="65722" y="66675"/>
                    </a:cubicBezTo>
                    <a:lnTo>
                      <a:pt x="21907" y="66675"/>
                    </a:lnTo>
                    <a:close/>
                    <a:moveTo>
                      <a:pt x="36195" y="26670"/>
                    </a:moveTo>
                    <a:cubicBezTo>
                      <a:pt x="36195" y="21908"/>
                      <a:pt x="40005" y="19050"/>
                      <a:pt x="43815" y="19050"/>
                    </a:cubicBezTo>
                    <a:cubicBezTo>
                      <a:pt x="47625" y="19050"/>
                      <a:pt x="51435" y="21908"/>
                      <a:pt x="51435" y="26670"/>
                    </a:cubicBezTo>
                    <a:cubicBezTo>
                      <a:pt x="51435" y="31433"/>
                      <a:pt x="47625" y="33338"/>
                      <a:pt x="43815" y="33338"/>
                    </a:cubicBezTo>
                    <a:cubicBezTo>
                      <a:pt x="40005" y="33338"/>
                      <a:pt x="36195" y="30480"/>
                      <a:pt x="36195" y="266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FC2CBC06-0197-4B57-8257-EAABF868C5C8}"/>
                  </a:ext>
                </a:extLst>
              </p:cNvPr>
              <p:cNvSpPr/>
              <p:nvPr/>
            </p:nvSpPr>
            <p:spPr>
              <a:xfrm>
                <a:off x="5229518" y="2003425"/>
                <a:ext cx="170537" cy="180022"/>
              </a:xfrm>
              <a:custGeom>
                <a:avLst/>
                <a:gdLst>
                  <a:gd name="connsiteX0" fmla="*/ 135255 w 170537"/>
                  <a:gd name="connsiteY0" fmla="*/ 0 h 180022"/>
                  <a:gd name="connsiteX1" fmla="*/ 36195 w 170537"/>
                  <a:gd name="connsiteY1" fmla="*/ 0 h 180022"/>
                  <a:gd name="connsiteX2" fmla="*/ 0 w 170537"/>
                  <a:gd name="connsiteY2" fmla="*/ 36195 h 180022"/>
                  <a:gd name="connsiteX3" fmla="*/ 0 w 170537"/>
                  <a:gd name="connsiteY3" fmla="*/ 143827 h 180022"/>
                  <a:gd name="connsiteX4" fmla="*/ 36195 w 170537"/>
                  <a:gd name="connsiteY4" fmla="*/ 180023 h 180022"/>
                  <a:gd name="connsiteX5" fmla="*/ 134302 w 170537"/>
                  <a:gd name="connsiteY5" fmla="*/ 180023 h 180022"/>
                  <a:gd name="connsiteX6" fmla="*/ 170498 w 170537"/>
                  <a:gd name="connsiteY6" fmla="*/ 143827 h 180022"/>
                  <a:gd name="connsiteX7" fmla="*/ 170498 w 170537"/>
                  <a:gd name="connsiteY7" fmla="*/ 36195 h 180022"/>
                  <a:gd name="connsiteX8" fmla="*/ 135255 w 170537"/>
                  <a:gd name="connsiteY8" fmla="*/ 0 h 180022"/>
                  <a:gd name="connsiteX9" fmla="*/ 152400 w 170537"/>
                  <a:gd name="connsiteY9" fmla="*/ 144780 h 180022"/>
                  <a:gd name="connsiteX10" fmla="*/ 135255 w 170537"/>
                  <a:gd name="connsiteY10" fmla="*/ 161925 h 180022"/>
                  <a:gd name="connsiteX11" fmla="*/ 36195 w 170537"/>
                  <a:gd name="connsiteY11" fmla="*/ 161925 h 180022"/>
                  <a:gd name="connsiteX12" fmla="*/ 19050 w 170537"/>
                  <a:gd name="connsiteY12" fmla="*/ 144780 h 180022"/>
                  <a:gd name="connsiteX13" fmla="*/ 19050 w 170537"/>
                  <a:gd name="connsiteY13" fmla="*/ 36195 h 180022"/>
                  <a:gd name="connsiteX14" fmla="*/ 36195 w 170537"/>
                  <a:gd name="connsiteY14" fmla="*/ 19050 h 180022"/>
                  <a:gd name="connsiteX15" fmla="*/ 134302 w 170537"/>
                  <a:gd name="connsiteY15" fmla="*/ 19050 h 180022"/>
                  <a:gd name="connsiteX16" fmla="*/ 151448 w 170537"/>
                  <a:gd name="connsiteY16" fmla="*/ 36195 h 180022"/>
                  <a:gd name="connsiteX17" fmla="*/ 151448 w 170537"/>
                  <a:gd name="connsiteY17" fmla="*/ 144780 h 18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0537" h="180022">
                    <a:moveTo>
                      <a:pt x="135255" y="0"/>
                    </a:moveTo>
                    <a:lnTo>
                      <a:pt x="36195" y="0"/>
                    </a:lnTo>
                    <a:cubicBezTo>
                      <a:pt x="16193" y="0"/>
                      <a:pt x="0" y="16193"/>
                      <a:pt x="0" y="36195"/>
                    </a:cubicBezTo>
                    <a:lnTo>
                      <a:pt x="0" y="143827"/>
                    </a:lnTo>
                    <a:cubicBezTo>
                      <a:pt x="0" y="163830"/>
                      <a:pt x="16193" y="180023"/>
                      <a:pt x="36195" y="180023"/>
                    </a:cubicBezTo>
                    <a:lnTo>
                      <a:pt x="134302" y="180023"/>
                    </a:lnTo>
                    <a:cubicBezTo>
                      <a:pt x="154305" y="180023"/>
                      <a:pt x="170498" y="163830"/>
                      <a:pt x="170498" y="143827"/>
                    </a:cubicBezTo>
                    <a:lnTo>
                      <a:pt x="170498" y="36195"/>
                    </a:lnTo>
                    <a:cubicBezTo>
                      <a:pt x="171450" y="16193"/>
                      <a:pt x="155258" y="0"/>
                      <a:pt x="135255" y="0"/>
                    </a:cubicBezTo>
                    <a:close/>
                    <a:moveTo>
                      <a:pt x="152400" y="144780"/>
                    </a:moveTo>
                    <a:cubicBezTo>
                      <a:pt x="152400" y="154305"/>
                      <a:pt x="144780" y="161925"/>
                      <a:pt x="135255" y="161925"/>
                    </a:cubicBezTo>
                    <a:lnTo>
                      <a:pt x="36195" y="161925"/>
                    </a:lnTo>
                    <a:cubicBezTo>
                      <a:pt x="26670" y="161925"/>
                      <a:pt x="19050" y="154305"/>
                      <a:pt x="19050" y="144780"/>
                    </a:cubicBezTo>
                    <a:lnTo>
                      <a:pt x="19050" y="36195"/>
                    </a:lnTo>
                    <a:cubicBezTo>
                      <a:pt x="19050" y="26670"/>
                      <a:pt x="26670" y="19050"/>
                      <a:pt x="36195" y="19050"/>
                    </a:cubicBezTo>
                    <a:lnTo>
                      <a:pt x="134302" y="19050"/>
                    </a:lnTo>
                    <a:cubicBezTo>
                      <a:pt x="143827" y="19050"/>
                      <a:pt x="151448" y="26670"/>
                      <a:pt x="151448" y="36195"/>
                    </a:cubicBezTo>
                    <a:lnTo>
                      <a:pt x="151448" y="1447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606A862-4087-43BE-8604-DBE610F6C494}"/>
                  </a:ext>
                </a:extLst>
              </p:cNvPr>
              <p:cNvSpPr/>
              <p:nvPr/>
            </p:nvSpPr>
            <p:spPr>
              <a:xfrm>
                <a:off x="5270475" y="2051050"/>
                <a:ext cx="85990" cy="85725"/>
              </a:xfrm>
              <a:custGeom>
                <a:avLst/>
                <a:gdLst>
                  <a:gd name="connsiteX0" fmla="*/ 66675 w 85990"/>
                  <a:gd name="connsiteY0" fmla="*/ 40005 h 85725"/>
                  <a:gd name="connsiteX1" fmla="*/ 70485 w 85990"/>
                  <a:gd name="connsiteY1" fmla="*/ 26670 h 85725"/>
                  <a:gd name="connsiteX2" fmla="*/ 43815 w 85990"/>
                  <a:gd name="connsiteY2" fmla="*/ 0 h 85725"/>
                  <a:gd name="connsiteX3" fmla="*/ 17145 w 85990"/>
                  <a:gd name="connsiteY3" fmla="*/ 26670 h 85725"/>
                  <a:gd name="connsiteX4" fmla="*/ 20955 w 85990"/>
                  <a:gd name="connsiteY4" fmla="*/ 40005 h 85725"/>
                  <a:gd name="connsiteX5" fmla="*/ 0 w 85990"/>
                  <a:gd name="connsiteY5" fmla="*/ 76200 h 85725"/>
                  <a:gd name="connsiteX6" fmla="*/ 9525 w 85990"/>
                  <a:gd name="connsiteY6" fmla="*/ 85725 h 85725"/>
                  <a:gd name="connsiteX7" fmla="*/ 76200 w 85990"/>
                  <a:gd name="connsiteY7" fmla="*/ 85725 h 85725"/>
                  <a:gd name="connsiteX8" fmla="*/ 85725 w 85990"/>
                  <a:gd name="connsiteY8" fmla="*/ 76200 h 85725"/>
                  <a:gd name="connsiteX9" fmla="*/ 66675 w 85990"/>
                  <a:gd name="connsiteY9" fmla="*/ 40005 h 85725"/>
                  <a:gd name="connsiteX10" fmla="*/ 37148 w 85990"/>
                  <a:gd name="connsiteY10" fmla="*/ 26670 h 85725"/>
                  <a:gd name="connsiteX11" fmla="*/ 44768 w 85990"/>
                  <a:gd name="connsiteY11" fmla="*/ 19050 h 85725"/>
                  <a:gd name="connsiteX12" fmla="*/ 52388 w 85990"/>
                  <a:gd name="connsiteY12" fmla="*/ 26670 h 85725"/>
                  <a:gd name="connsiteX13" fmla="*/ 44768 w 85990"/>
                  <a:gd name="connsiteY13" fmla="*/ 34290 h 85725"/>
                  <a:gd name="connsiteX14" fmla="*/ 37148 w 85990"/>
                  <a:gd name="connsiteY14" fmla="*/ 26670 h 85725"/>
                  <a:gd name="connsiteX15" fmla="*/ 22860 w 85990"/>
                  <a:gd name="connsiteY15" fmla="*/ 66675 h 85725"/>
                  <a:gd name="connsiteX16" fmla="*/ 44768 w 85990"/>
                  <a:gd name="connsiteY16" fmla="*/ 52388 h 85725"/>
                  <a:gd name="connsiteX17" fmla="*/ 66675 w 85990"/>
                  <a:gd name="connsiteY17" fmla="*/ 66675 h 85725"/>
                  <a:gd name="connsiteX18" fmla="*/ 22860 w 85990"/>
                  <a:gd name="connsiteY18" fmla="*/ 6667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990" h="85725">
                    <a:moveTo>
                      <a:pt x="66675" y="40005"/>
                    </a:moveTo>
                    <a:cubicBezTo>
                      <a:pt x="69532" y="36195"/>
                      <a:pt x="70485" y="31432"/>
                      <a:pt x="70485" y="26670"/>
                    </a:cubicBezTo>
                    <a:cubicBezTo>
                      <a:pt x="70485" y="12382"/>
                      <a:pt x="59055" y="0"/>
                      <a:pt x="43815" y="0"/>
                    </a:cubicBezTo>
                    <a:cubicBezTo>
                      <a:pt x="28575" y="0"/>
                      <a:pt x="17145" y="11430"/>
                      <a:pt x="17145" y="26670"/>
                    </a:cubicBezTo>
                    <a:cubicBezTo>
                      <a:pt x="17145" y="31432"/>
                      <a:pt x="19050" y="36195"/>
                      <a:pt x="20955" y="40005"/>
                    </a:cubicBezTo>
                    <a:cubicBezTo>
                      <a:pt x="8573" y="47625"/>
                      <a:pt x="0" y="60960"/>
                      <a:pt x="0" y="76200"/>
                    </a:cubicBezTo>
                    <a:cubicBezTo>
                      <a:pt x="0" y="81915"/>
                      <a:pt x="3810" y="85725"/>
                      <a:pt x="9525" y="85725"/>
                    </a:cubicBezTo>
                    <a:lnTo>
                      <a:pt x="76200" y="85725"/>
                    </a:lnTo>
                    <a:cubicBezTo>
                      <a:pt x="81915" y="85725"/>
                      <a:pt x="85725" y="81915"/>
                      <a:pt x="85725" y="76200"/>
                    </a:cubicBezTo>
                    <a:cubicBezTo>
                      <a:pt x="87630" y="60960"/>
                      <a:pt x="79057" y="47625"/>
                      <a:pt x="66675" y="40005"/>
                    </a:cubicBezTo>
                    <a:close/>
                    <a:moveTo>
                      <a:pt x="37148" y="26670"/>
                    </a:moveTo>
                    <a:cubicBezTo>
                      <a:pt x="37148" y="22860"/>
                      <a:pt x="40005" y="19050"/>
                      <a:pt x="44768" y="19050"/>
                    </a:cubicBezTo>
                    <a:cubicBezTo>
                      <a:pt x="49530" y="19050"/>
                      <a:pt x="52388" y="21907"/>
                      <a:pt x="52388" y="26670"/>
                    </a:cubicBezTo>
                    <a:cubicBezTo>
                      <a:pt x="52388" y="31432"/>
                      <a:pt x="49530" y="34290"/>
                      <a:pt x="44768" y="34290"/>
                    </a:cubicBezTo>
                    <a:cubicBezTo>
                      <a:pt x="40005" y="34290"/>
                      <a:pt x="37148" y="30480"/>
                      <a:pt x="37148" y="26670"/>
                    </a:cubicBezTo>
                    <a:close/>
                    <a:moveTo>
                      <a:pt x="22860" y="66675"/>
                    </a:moveTo>
                    <a:cubicBezTo>
                      <a:pt x="26670" y="58102"/>
                      <a:pt x="35243" y="52388"/>
                      <a:pt x="44768" y="52388"/>
                    </a:cubicBezTo>
                    <a:cubicBezTo>
                      <a:pt x="54293" y="52388"/>
                      <a:pt x="62865" y="58102"/>
                      <a:pt x="66675" y="66675"/>
                    </a:cubicBezTo>
                    <a:lnTo>
                      <a:pt x="22860" y="6667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5E8AF4D1-07F8-4B15-B19B-D2C0A19F0066}"/>
                  </a:ext>
                </a:extLst>
              </p:cNvPr>
              <p:cNvSpPr/>
              <p:nvPr/>
            </p:nvSpPr>
            <p:spPr>
              <a:xfrm>
                <a:off x="4791368" y="1946275"/>
                <a:ext cx="170537" cy="180975"/>
              </a:xfrm>
              <a:custGeom>
                <a:avLst/>
                <a:gdLst>
                  <a:gd name="connsiteX0" fmla="*/ 135255 w 170537"/>
                  <a:gd name="connsiteY0" fmla="*/ 0 h 180975"/>
                  <a:gd name="connsiteX1" fmla="*/ 36195 w 170537"/>
                  <a:gd name="connsiteY1" fmla="*/ 0 h 180975"/>
                  <a:gd name="connsiteX2" fmla="*/ 0 w 170537"/>
                  <a:gd name="connsiteY2" fmla="*/ 36195 h 180975"/>
                  <a:gd name="connsiteX3" fmla="*/ 0 w 170537"/>
                  <a:gd name="connsiteY3" fmla="*/ 143827 h 180975"/>
                  <a:gd name="connsiteX4" fmla="*/ 36195 w 170537"/>
                  <a:gd name="connsiteY4" fmla="*/ 180975 h 180975"/>
                  <a:gd name="connsiteX5" fmla="*/ 134303 w 170537"/>
                  <a:gd name="connsiteY5" fmla="*/ 180975 h 180975"/>
                  <a:gd name="connsiteX6" fmla="*/ 170498 w 170537"/>
                  <a:gd name="connsiteY6" fmla="*/ 144780 h 180975"/>
                  <a:gd name="connsiteX7" fmla="*/ 170498 w 170537"/>
                  <a:gd name="connsiteY7" fmla="*/ 36195 h 180975"/>
                  <a:gd name="connsiteX8" fmla="*/ 135255 w 170537"/>
                  <a:gd name="connsiteY8" fmla="*/ 0 h 180975"/>
                  <a:gd name="connsiteX9" fmla="*/ 152400 w 170537"/>
                  <a:gd name="connsiteY9" fmla="*/ 144780 h 180975"/>
                  <a:gd name="connsiteX10" fmla="*/ 135255 w 170537"/>
                  <a:gd name="connsiteY10" fmla="*/ 161925 h 180975"/>
                  <a:gd name="connsiteX11" fmla="*/ 36195 w 170537"/>
                  <a:gd name="connsiteY11" fmla="*/ 161925 h 180975"/>
                  <a:gd name="connsiteX12" fmla="*/ 19050 w 170537"/>
                  <a:gd name="connsiteY12" fmla="*/ 144780 h 180975"/>
                  <a:gd name="connsiteX13" fmla="*/ 19050 w 170537"/>
                  <a:gd name="connsiteY13" fmla="*/ 36195 h 180975"/>
                  <a:gd name="connsiteX14" fmla="*/ 36195 w 170537"/>
                  <a:gd name="connsiteY14" fmla="*/ 19050 h 180975"/>
                  <a:gd name="connsiteX15" fmla="*/ 134303 w 170537"/>
                  <a:gd name="connsiteY15" fmla="*/ 19050 h 180975"/>
                  <a:gd name="connsiteX16" fmla="*/ 151448 w 170537"/>
                  <a:gd name="connsiteY16" fmla="*/ 36195 h 180975"/>
                  <a:gd name="connsiteX17" fmla="*/ 151448 w 170537"/>
                  <a:gd name="connsiteY17" fmla="*/ 14478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0537" h="180975">
                    <a:moveTo>
                      <a:pt x="135255" y="0"/>
                    </a:moveTo>
                    <a:lnTo>
                      <a:pt x="36195" y="0"/>
                    </a:lnTo>
                    <a:cubicBezTo>
                      <a:pt x="16193" y="0"/>
                      <a:pt x="0" y="16193"/>
                      <a:pt x="0" y="36195"/>
                    </a:cubicBezTo>
                    <a:lnTo>
                      <a:pt x="0" y="143827"/>
                    </a:lnTo>
                    <a:cubicBezTo>
                      <a:pt x="0" y="164783"/>
                      <a:pt x="16193" y="180975"/>
                      <a:pt x="36195" y="180975"/>
                    </a:cubicBezTo>
                    <a:lnTo>
                      <a:pt x="134303" y="180975"/>
                    </a:lnTo>
                    <a:cubicBezTo>
                      <a:pt x="154305" y="180975"/>
                      <a:pt x="170498" y="164783"/>
                      <a:pt x="170498" y="144780"/>
                    </a:cubicBezTo>
                    <a:lnTo>
                      <a:pt x="170498" y="36195"/>
                    </a:lnTo>
                    <a:cubicBezTo>
                      <a:pt x="171450" y="16193"/>
                      <a:pt x="155258" y="0"/>
                      <a:pt x="135255" y="0"/>
                    </a:cubicBezTo>
                    <a:close/>
                    <a:moveTo>
                      <a:pt x="152400" y="144780"/>
                    </a:moveTo>
                    <a:cubicBezTo>
                      <a:pt x="152400" y="154305"/>
                      <a:pt x="144780" y="161925"/>
                      <a:pt x="135255" y="161925"/>
                    </a:cubicBezTo>
                    <a:lnTo>
                      <a:pt x="36195" y="161925"/>
                    </a:lnTo>
                    <a:cubicBezTo>
                      <a:pt x="26670" y="161925"/>
                      <a:pt x="19050" y="154305"/>
                      <a:pt x="19050" y="144780"/>
                    </a:cubicBezTo>
                    <a:lnTo>
                      <a:pt x="19050" y="36195"/>
                    </a:lnTo>
                    <a:cubicBezTo>
                      <a:pt x="19050" y="26670"/>
                      <a:pt x="26670" y="19050"/>
                      <a:pt x="36195" y="19050"/>
                    </a:cubicBezTo>
                    <a:lnTo>
                      <a:pt x="134303" y="19050"/>
                    </a:lnTo>
                    <a:cubicBezTo>
                      <a:pt x="143828" y="19050"/>
                      <a:pt x="151448" y="26670"/>
                      <a:pt x="151448" y="36195"/>
                    </a:cubicBezTo>
                    <a:lnTo>
                      <a:pt x="151448" y="1447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19FA8D8-FDA9-4D52-B83B-2FE018C55565}"/>
                  </a:ext>
                </a:extLst>
              </p:cNvPr>
              <p:cNvSpPr/>
              <p:nvPr/>
            </p:nvSpPr>
            <p:spPr>
              <a:xfrm>
                <a:off x="4834230" y="1993900"/>
                <a:ext cx="85725" cy="85725"/>
              </a:xfrm>
              <a:custGeom>
                <a:avLst/>
                <a:gdLst>
                  <a:gd name="connsiteX0" fmla="*/ 64770 w 85725"/>
                  <a:gd name="connsiteY0" fmla="*/ 40005 h 85725"/>
                  <a:gd name="connsiteX1" fmla="*/ 68580 w 85725"/>
                  <a:gd name="connsiteY1" fmla="*/ 26670 h 85725"/>
                  <a:gd name="connsiteX2" fmla="*/ 41910 w 85725"/>
                  <a:gd name="connsiteY2" fmla="*/ 0 h 85725"/>
                  <a:gd name="connsiteX3" fmla="*/ 15240 w 85725"/>
                  <a:gd name="connsiteY3" fmla="*/ 26670 h 85725"/>
                  <a:gd name="connsiteX4" fmla="*/ 19050 w 85725"/>
                  <a:gd name="connsiteY4" fmla="*/ 40005 h 85725"/>
                  <a:gd name="connsiteX5" fmla="*/ 0 w 85725"/>
                  <a:gd name="connsiteY5" fmla="*/ 76200 h 85725"/>
                  <a:gd name="connsiteX6" fmla="*/ 9525 w 85725"/>
                  <a:gd name="connsiteY6" fmla="*/ 85725 h 85725"/>
                  <a:gd name="connsiteX7" fmla="*/ 76200 w 85725"/>
                  <a:gd name="connsiteY7" fmla="*/ 85725 h 85725"/>
                  <a:gd name="connsiteX8" fmla="*/ 85725 w 85725"/>
                  <a:gd name="connsiteY8" fmla="*/ 76200 h 85725"/>
                  <a:gd name="connsiteX9" fmla="*/ 64770 w 85725"/>
                  <a:gd name="connsiteY9" fmla="*/ 40005 h 85725"/>
                  <a:gd name="connsiteX10" fmla="*/ 35243 w 85725"/>
                  <a:gd name="connsiteY10" fmla="*/ 26670 h 85725"/>
                  <a:gd name="connsiteX11" fmla="*/ 42863 w 85725"/>
                  <a:gd name="connsiteY11" fmla="*/ 19050 h 85725"/>
                  <a:gd name="connsiteX12" fmla="*/ 50483 w 85725"/>
                  <a:gd name="connsiteY12" fmla="*/ 26670 h 85725"/>
                  <a:gd name="connsiteX13" fmla="*/ 42863 w 85725"/>
                  <a:gd name="connsiteY13" fmla="*/ 33338 h 85725"/>
                  <a:gd name="connsiteX14" fmla="*/ 35243 w 85725"/>
                  <a:gd name="connsiteY14" fmla="*/ 26670 h 85725"/>
                  <a:gd name="connsiteX15" fmla="*/ 20955 w 85725"/>
                  <a:gd name="connsiteY15" fmla="*/ 66675 h 85725"/>
                  <a:gd name="connsiteX16" fmla="*/ 42863 w 85725"/>
                  <a:gd name="connsiteY16" fmla="*/ 52388 h 85725"/>
                  <a:gd name="connsiteX17" fmla="*/ 64770 w 85725"/>
                  <a:gd name="connsiteY17" fmla="*/ 66675 h 85725"/>
                  <a:gd name="connsiteX18" fmla="*/ 20955 w 85725"/>
                  <a:gd name="connsiteY18" fmla="*/ 6667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25" h="85725">
                    <a:moveTo>
                      <a:pt x="64770" y="40005"/>
                    </a:moveTo>
                    <a:cubicBezTo>
                      <a:pt x="67628" y="36195"/>
                      <a:pt x="68580" y="31432"/>
                      <a:pt x="68580" y="26670"/>
                    </a:cubicBezTo>
                    <a:cubicBezTo>
                      <a:pt x="68580" y="12382"/>
                      <a:pt x="57150" y="0"/>
                      <a:pt x="41910" y="0"/>
                    </a:cubicBezTo>
                    <a:cubicBezTo>
                      <a:pt x="26670" y="0"/>
                      <a:pt x="15240" y="11430"/>
                      <a:pt x="15240" y="26670"/>
                    </a:cubicBezTo>
                    <a:cubicBezTo>
                      <a:pt x="15240" y="31432"/>
                      <a:pt x="17145" y="36195"/>
                      <a:pt x="19050" y="40005"/>
                    </a:cubicBezTo>
                    <a:cubicBezTo>
                      <a:pt x="8573" y="47625"/>
                      <a:pt x="0" y="60960"/>
                      <a:pt x="0" y="76200"/>
                    </a:cubicBezTo>
                    <a:cubicBezTo>
                      <a:pt x="0" y="81915"/>
                      <a:pt x="3810" y="85725"/>
                      <a:pt x="9525" y="85725"/>
                    </a:cubicBezTo>
                    <a:lnTo>
                      <a:pt x="76200" y="85725"/>
                    </a:lnTo>
                    <a:cubicBezTo>
                      <a:pt x="81915" y="85725"/>
                      <a:pt x="85725" y="81915"/>
                      <a:pt x="85725" y="76200"/>
                    </a:cubicBezTo>
                    <a:cubicBezTo>
                      <a:pt x="85725" y="60960"/>
                      <a:pt x="77153" y="47625"/>
                      <a:pt x="64770" y="40005"/>
                    </a:cubicBezTo>
                    <a:close/>
                    <a:moveTo>
                      <a:pt x="35243" y="26670"/>
                    </a:moveTo>
                    <a:cubicBezTo>
                      <a:pt x="35243" y="21907"/>
                      <a:pt x="39053" y="19050"/>
                      <a:pt x="42863" y="19050"/>
                    </a:cubicBezTo>
                    <a:cubicBezTo>
                      <a:pt x="46672" y="19050"/>
                      <a:pt x="50483" y="21907"/>
                      <a:pt x="50483" y="26670"/>
                    </a:cubicBezTo>
                    <a:cubicBezTo>
                      <a:pt x="50483" y="31432"/>
                      <a:pt x="46672" y="33338"/>
                      <a:pt x="42863" y="33338"/>
                    </a:cubicBezTo>
                    <a:cubicBezTo>
                      <a:pt x="39053" y="33338"/>
                      <a:pt x="35243" y="30480"/>
                      <a:pt x="35243" y="26670"/>
                    </a:cubicBezTo>
                    <a:close/>
                    <a:moveTo>
                      <a:pt x="20955" y="66675"/>
                    </a:moveTo>
                    <a:cubicBezTo>
                      <a:pt x="24765" y="58102"/>
                      <a:pt x="33338" y="52388"/>
                      <a:pt x="42863" y="52388"/>
                    </a:cubicBezTo>
                    <a:cubicBezTo>
                      <a:pt x="52388" y="52388"/>
                      <a:pt x="60960" y="58102"/>
                      <a:pt x="64770" y="66675"/>
                    </a:cubicBezTo>
                    <a:lnTo>
                      <a:pt x="20955" y="6667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DFDE7A97-A18C-4E57-B203-71FF266E84A0}"/>
                  </a:ext>
                </a:extLst>
              </p:cNvPr>
              <p:cNvSpPr/>
              <p:nvPr/>
            </p:nvSpPr>
            <p:spPr>
              <a:xfrm>
                <a:off x="4972342" y="1612900"/>
                <a:ext cx="95250" cy="95250"/>
              </a:xfrm>
              <a:custGeom>
                <a:avLst/>
                <a:gdLst>
                  <a:gd name="connsiteX0" fmla="*/ 21907 w 95250"/>
                  <a:gd name="connsiteY0" fmla="*/ 92393 h 95250"/>
                  <a:gd name="connsiteX1" fmla="*/ 28575 w 95250"/>
                  <a:gd name="connsiteY1" fmla="*/ 95250 h 95250"/>
                  <a:gd name="connsiteX2" fmla="*/ 35243 w 95250"/>
                  <a:gd name="connsiteY2" fmla="*/ 92393 h 95250"/>
                  <a:gd name="connsiteX3" fmla="*/ 54293 w 95250"/>
                  <a:gd name="connsiteY3" fmla="*/ 73343 h 95250"/>
                  <a:gd name="connsiteX4" fmla="*/ 54293 w 95250"/>
                  <a:gd name="connsiteY4" fmla="*/ 60008 h 95250"/>
                  <a:gd name="connsiteX5" fmla="*/ 40957 w 95250"/>
                  <a:gd name="connsiteY5" fmla="*/ 60008 h 95250"/>
                  <a:gd name="connsiteX6" fmla="*/ 38100 w 95250"/>
                  <a:gd name="connsiteY6" fmla="*/ 61913 h 95250"/>
                  <a:gd name="connsiteX7" fmla="*/ 85725 w 95250"/>
                  <a:gd name="connsiteY7" fmla="*/ 19050 h 95250"/>
                  <a:gd name="connsiteX8" fmla="*/ 95250 w 95250"/>
                  <a:gd name="connsiteY8" fmla="*/ 9525 h 95250"/>
                  <a:gd name="connsiteX9" fmla="*/ 85725 w 95250"/>
                  <a:gd name="connsiteY9" fmla="*/ 0 h 95250"/>
                  <a:gd name="connsiteX10" fmla="*/ 19050 w 95250"/>
                  <a:gd name="connsiteY10" fmla="*/ 62865 h 95250"/>
                  <a:gd name="connsiteX11" fmla="*/ 16193 w 95250"/>
                  <a:gd name="connsiteY11" fmla="*/ 60008 h 95250"/>
                  <a:gd name="connsiteX12" fmla="*/ 2857 w 95250"/>
                  <a:gd name="connsiteY12" fmla="*/ 60008 h 95250"/>
                  <a:gd name="connsiteX13" fmla="*/ 2857 w 95250"/>
                  <a:gd name="connsiteY13" fmla="*/ 73343 h 95250"/>
                  <a:gd name="connsiteX14" fmla="*/ 21907 w 95250"/>
                  <a:gd name="connsiteY14" fmla="*/ 9239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250" h="95250">
                    <a:moveTo>
                      <a:pt x="21907" y="92393"/>
                    </a:moveTo>
                    <a:cubicBezTo>
                      <a:pt x="23813" y="94298"/>
                      <a:pt x="26670" y="95250"/>
                      <a:pt x="28575" y="95250"/>
                    </a:cubicBezTo>
                    <a:cubicBezTo>
                      <a:pt x="30480" y="95250"/>
                      <a:pt x="33338" y="94298"/>
                      <a:pt x="35243" y="92393"/>
                    </a:cubicBezTo>
                    <a:lnTo>
                      <a:pt x="54293" y="73343"/>
                    </a:lnTo>
                    <a:cubicBezTo>
                      <a:pt x="58103" y="69533"/>
                      <a:pt x="58103" y="63818"/>
                      <a:pt x="54293" y="60008"/>
                    </a:cubicBezTo>
                    <a:cubicBezTo>
                      <a:pt x="50482" y="56197"/>
                      <a:pt x="44768" y="56197"/>
                      <a:pt x="40957" y="60008"/>
                    </a:cubicBezTo>
                    <a:lnTo>
                      <a:pt x="38100" y="61913"/>
                    </a:lnTo>
                    <a:cubicBezTo>
                      <a:pt x="40957" y="38100"/>
                      <a:pt x="60960" y="19050"/>
                      <a:pt x="85725" y="19050"/>
                    </a:cubicBezTo>
                    <a:cubicBezTo>
                      <a:pt x="91440" y="19050"/>
                      <a:pt x="95250" y="15240"/>
                      <a:pt x="95250" y="9525"/>
                    </a:cubicBezTo>
                    <a:cubicBezTo>
                      <a:pt x="95250" y="3810"/>
                      <a:pt x="91440" y="0"/>
                      <a:pt x="85725" y="0"/>
                    </a:cubicBezTo>
                    <a:cubicBezTo>
                      <a:pt x="50482" y="0"/>
                      <a:pt x="20955" y="27623"/>
                      <a:pt x="19050" y="62865"/>
                    </a:cubicBezTo>
                    <a:lnTo>
                      <a:pt x="16193" y="60008"/>
                    </a:lnTo>
                    <a:cubicBezTo>
                      <a:pt x="12382" y="56197"/>
                      <a:pt x="6668" y="56197"/>
                      <a:pt x="2857" y="60008"/>
                    </a:cubicBezTo>
                    <a:cubicBezTo>
                      <a:pt x="-952" y="63818"/>
                      <a:pt x="-952" y="69533"/>
                      <a:pt x="2857" y="73343"/>
                    </a:cubicBezTo>
                    <a:lnTo>
                      <a:pt x="21907" y="9239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979F875F-BB9A-4D09-9960-E0FE8921F60A}"/>
                  </a:ext>
                </a:extLst>
              </p:cNvPr>
              <p:cNvSpPr/>
              <p:nvPr/>
            </p:nvSpPr>
            <p:spPr>
              <a:xfrm>
                <a:off x="5114265" y="2041525"/>
                <a:ext cx="95250" cy="95249"/>
              </a:xfrm>
              <a:custGeom>
                <a:avLst/>
                <a:gdLst>
                  <a:gd name="connsiteX0" fmla="*/ 86678 w 95250"/>
                  <a:gd name="connsiteY0" fmla="*/ 76200 h 95249"/>
                  <a:gd name="connsiteX1" fmla="*/ 39053 w 95250"/>
                  <a:gd name="connsiteY1" fmla="*/ 33337 h 95249"/>
                  <a:gd name="connsiteX2" fmla="*/ 40958 w 95250"/>
                  <a:gd name="connsiteY2" fmla="*/ 35243 h 95249"/>
                  <a:gd name="connsiteX3" fmla="*/ 47625 w 95250"/>
                  <a:gd name="connsiteY3" fmla="*/ 38100 h 95249"/>
                  <a:gd name="connsiteX4" fmla="*/ 54292 w 95250"/>
                  <a:gd name="connsiteY4" fmla="*/ 35243 h 95249"/>
                  <a:gd name="connsiteX5" fmla="*/ 54292 w 95250"/>
                  <a:gd name="connsiteY5" fmla="*/ 21907 h 95249"/>
                  <a:gd name="connsiteX6" fmla="*/ 35242 w 95250"/>
                  <a:gd name="connsiteY6" fmla="*/ 2857 h 95249"/>
                  <a:gd name="connsiteX7" fmla="*/ 21908 w 95250"/>
                  <a:gd name="connsiteY7" fmla="*/ 2857 h 95249"/>
                  <a:gd name="connsiteX8" fmla="*/ 2858 w 95250"/>
                  <a:gd name="connsiteY8" fmla="*/ 21907 h 95249"/>
                  <a:gd name="connsiteX9" fmla="*/ 2858 w 95250"/>
                  <a:gd name="connsiteY9" fmla="*/ 35243 h 95249"/>
                  <a:gd name="connsiteX10" fmla="*/ 16192 w 95250"/>
                  <a:gd name="connsiteY10" fmla="*/ 35243 h 95249"/>
                  <a:gd name="connsiteX11" fmla="*/ 19050 w 95250"/>
                  <a:gd name="connsiteY11" fmla="*/ 32385 h 95249"/>
                  <a:gd name="connsiteX12" fmla="*/ 85725 w 95250"/>
                  <a:gd name="connsiteY12" fmla="*/ 95250 h 95249"/>
                  <a:gd name="connsiteX13" fmla="*/ 95250 w 95250"/>
                  <a:gd name="connsiteY13" fmla="*/ 85725 h 95249"/>
                  <a:gd name="connsiteX14" fmla="*/ 86678 w 95250"/>
                  <a:gd name="connsiteY14" fmla="*/ 76200 h 9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250" h="95249">
                    <a:moveTo>
                      <a:pt x="86678" y="76200"/>
                    </a:moveTo>
                    <a:cubicBezTo>
                      <a:pt x="61913" y="76200"/>
                      <a:pt x="41910" y="57150"/>
                      <a:pt x="39053" y="33337"/>
                    </a:cubicBezTo>
                    <a:lnTo>
                      <a:pt x="40958" y="35243"/>
                    </a:lnTo>
                    <a:cubicBezTo>
                      <a:pt x="42863" y="37148"/>
                      <a:pt x="45720" y="38100"/>
                      <a:pt x="47625" y="38100"/>
                    </a:cubicBezTo>
                    <a:cubicBezTo>
                      <a:pt x="49530" y="38100"/>
                      <a:pt x="52388" y="37148"/>
                      <a:pt x="54292" y="35243"/>
                    </a:cubicBezTo>
                    <a:cubicBezTo>
                      <a:pt x="58103" y="31432"/>
                      <a:pt x="58103" y="25717"/>
                      <a:pt x="54292" y="21907"/>
                    </a:cubicBezTo>
                    <a:lnTo>
                      <a:pt x="35242" y="2857"/>
                    </a:lnTo>
                    <a:cubicBezTo>
                      <a:pt x="31433" y="-952"/>
                      <a:pt x="25717" y="-952"/>
                      <a:pt x="21908" y="2857"/>
                    </a:cubicBezTo>
                    <a:lnTo>
                      <a:pt x="2858" y="21907"/>
                    </a:lnTo>
                    <a:cubicBezTo>
                      <a:pt x="-953" y="25717"/>
                      <a:pt x="-953" y="31432"/>
                      <a:pt x="2858" y="35243"/>
                    </a:cubicBezTo>
                    <a:cubicBezTo>
                      <a:pt x="6667" y="39052"/>
                      <a:pt x="12383" y="39052"/>
                      <a:pt x="16192" y="35243"/>
                    </a:cubicBezTo>
                    <a:lnTo>
                      <a:pt x="19050" y="32385"/>
                    </a:lnTo>
                    <a:cubicBezTo>
                      <a:pt x="20955" y="67627"/>
                      <a:pt x="50483" y="95250"/>
                      <a:pt x="85725" y="95250"/>
                    </a:cubicBezTo>
                    <a:cubicBezTo>
                      <a:pt x="91440" y="95250"/>
                      <a:pt x="95250" y="91440"/>
                      <a:pt x="95250" y="85725"/>
                    </a:cubicBezTo>
                    <a:cubicBezTo>
                      <a:pt x="95250" y="80010"/>
                      <a:pt x="92392" y="76200"/>
                      <a:pt x="86678" y="76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995EF082-4A99-40E5-BC4D-0FB70F6D7030}"/>
                  </a:ext>
                </a:extLst>
              </p:cNvPr>
              <p:cNvSpPr/>
              <p:nvPr/>
            </p:nvSpPr>
            <p:spPr>
              <a:xfrm>
                <a:off x="4972343" y="1993900"/>
                <a:ext cx="95250" cy="95249"/>
              </a:xfrm>
              <a:custGeom>
                <a:avLst/>
                <a:gdLst>
                  <a:gd name="connsiteX0" fmla="*/ 73343 w 95250"/>
                  <a:gd name="connsiteY0" fmla="*/ 2857 h 95249"/>
                  <a:gd name="connsiteX1" fmla="*/ 60007 w 95250"/>
                  <a:gd name="connsiteY1" fmla="*/ 2857 h 95249"/>
                  <a:gd name="connsiteX2" fmla="*/ 40957 w 95250"/>
                  <a:gd name="connsiteY2" fmla="*/ 21907 h 95249"/>
                  <a:gd name="connsiteX3" fmla="*/ 40957 w 95250"/>
                  <a:gd name="connsiteY3" fmla="*/ 35243 h 95249"/>
                  <a:gd name="connsiteX4" fmla="*/ 54293 w 95250"/>
                  <a:gd name="connsiteY4" fmla="*/ 35243 h 95249"/>
                  <a:gd name="connsiteX5" fmla="*/ 56197 w 95250"/>
                  <a:gd name="connsiteY5" fmla="*/ 33337 h 95249"/>
                  <a:gd name="connsiteX6" fmla="*/ 9525 w 95250"/>
                  <a:gd name="connsiteY6" fmla="*/ 76200 h 95249"/>
                  <a:gd name="connsiteX7" fmla="*/ 0 w 95250"/>
                  <a:gd name="connsiteY7" fmla="*/ 85725 h 95249"/>
                  <a:gd name="connsiteX8" fmla="*/ 9525 w 95250"/>
                  <a:gd name="connsiteY8" fmla="*/ 95250 h 95249"/>
                  <a:gd name="connsiteX9" fmla="*/ 76200 w 95250"/>
                  <a:gd name="connsiteY9" fmla="*/ 32385 h 95249"/>
                  <a:gd name="connsiteX10" fmla="*/ 79057 w 95250"/>
                  <a:gd name="connsiteY10" fmla="*/ 35243 h 95249"/>
                  <a:gd name="connsiteX11" fmla="*/ 85725 w 95250"/>
                  <a:gd name="connsiteY11" fmla="*/ 38100 h 95249"/>
                  <a:gd name="connsiteX12" fmla="*/ 92393 w 95250"/>
                  <a:gd name="connsiteY12" fmla="*/ 35243 h 95249"/>
                  <a:gd name="connsiteX13" fmla="*/ 92393 w 95250"/>
                  <a:gd name="connsiteY13" fmla="*/ 21907 h 95249"/>
                  <a:gd name="connsiteX14" fmla="*/ 73343 w 95250"/>
                  <a:gd name="connsiteY14" fmla="*/ 2857 h 9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250" h="95249">
                    <a:moveTo>
                      <a:pt x="73343" y="2857"/>
                    </a:moveTo>
                    <a:cubicBezTo>
                      <a:pt x="69532" y="-952"/>
                      <a:pt x="63818" y="-952"/>
                      <a:pt x="60007" y="2857"/>
                    </a:cubicBezTo>
                    <a:lnTo>
                      <a:pt x="40957" y="21907"/>
                    </a:lnTo>
                    <a:cubicBezTo>
                      <a:pt x="37147" y="25717"/>
                      <a:pt x="37147" y="31432"/>
                      <a:pt x="40957" y="35243"/>
                    </a:cubicBezTo>
                    <a:cubicBezTo>
                      <a:pt x="44768" y="39052"/>
                      <a:pt x="50482" y="39052"/>
                      <a:pt x="54293" y="35243"/>
                    </a:cubicBezTo>
                    <a:lnTo>
                      <a:pt x="56197" y="33337"/>
                    </a:lnTo>
                    <a:cubicBezTo>
                      <a:pt x="54293" y="57150"/>
                      <a:pt x="34290" y="76200"/>
                      <a:pt x="9525" y="76200"/>
                    </a:cubicBezTo>
                    <a:cubicBezTo>
                      <a:pt x="3810" y="76200"/>
                      <a:pt x="0" y="80010"/>
                      <a:pt x="0" y="85725"/>
                    </a:cubicBezTo>
                    <a:cubicBezTo>
                      <a:pt x="0" y="91440"/>
                      <a:pt x="3810" y="95250"/>
                      <a:pt x="9525" y="95250"/>
                    </a:cubicBezTo>
                    <a:cubicBezTo>
                      <a:pt x="44768" y="95250"/>
                      <a:pt x="74295" y="67627"/>
                      <a:pt x="76200" y="32385"/>
                    </a:cubicBezTo>
                    <a:lnTo>
                      <a:pt x="79057" y="35243"/>
                    </a:lnTo>
                    <a:cubicBezTo>
                      <a:pt x="80963" y="37148"/>
                      <a:pt x="83820" y="38100"/>
                      <a:pt x="85725" y="38100"/>
                    </a:cubicBezTo>
                    <a:cubicBezTo>
                      <a:pt x="87630" y="38100"/>
                      <a:pt x="90488" y="37148"/>
                      <a:pt x="92393" y="35243"/>
                    </a:cubicBezTo>
                    <a:cubicBezTo>
                      <a:pt x="96203" y="31432"/>
                      <a:pt x="96203" y="25717"/>
                      <a:pt x="92393" y="21907"/>
                    </a:cubicBezTo>
                    <a:lnTo>
                      <a:pt x="73343" y="285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185B7A23-21DC-450E-A0D3-ACA8507EBFF3}"/>
              </a:ext>
            </a:extLst>
          </p:cNvPr>
          <p:cNvGrpSpPr/>
          <p:nvPr/>
        </p:nvGrpSpPr>
        <p:grpSpPr>
          <a:xfrm>
            <a:off x="4158715" y="1337434"/>
            <a:ext cx="476250" cy="591502"/>
            <a:chOff x="4167424" y="1622912"/>
            <a:chExt cx="476250" cy="591502"/>
          </a:xfrm>
        </p:grpSpPr>
        <p:grpSp>
          <p:nvGrpSpPr>
            <p:cNvPr id="405" name="Graphic 62">
              <a:extLst>
                <a:ext uri="{FF2B5EF4-FFF2-40B4-BE49-F238E27FC236}">
                  <a16:creationId xmlns:a16="http://schemas.microsoft.com/office/drawing/2014/main" id="{5AD43A6B-81D7-4C0F-9483-6A4DA919EE30}"/>
                </a:ext>
              </a:extLst>
            </p:cNvPr>
            <p:cNvGrpSpPr/>
            <p:nvPr/>
          </p:nvGrpSpPr>
          <p:grpSpPr>
            <a:xfrm>
              <a:off x="4224574" y="1628033"/>
              <a:ext cx="361950" cy="289560"/>
              <a:chOff x="3771900" y="1609089"/>
              <a:chExt cx="361950" cy="28956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5A42AE88-4D2D-4C8F-A0EC-E2745232E210}"/>
                  </a:ext>
                </a:extLst>
              </p:cNvPr>
              <p:cNvSpPr/>
              <p:nvPr/>
            </p:nvSpPr>
            <p:spPr>
              <a:xfrm>
                <a:off x="3932872" y="1707197"/>
                <a:ext cx="40005" cy="40005"/>
              </a:xfrm>
              <a:custGeom>
                <a:avLst/>
                <a:gdLst>
                  <a:gd name="connsiteX0" fmla="*/ 40005 w 40005"/>
                  <a:gd name="connsiteY0" fmla="*/ 20003 h 40005"/>
                  <a:gd name="connsiteX1" fmla="*/ 20002 w 40005"/>
                  <a:gd name="connsiteY1" fmla="*/ 40005 h 40005"/>
                  <a:gd name="connsiteX2" fmla="*/ 0 w 40005"/>
                  <a:gd name="connsiteY2" fmla="*/ 20003 h 40005"/>
                  <a:gd name="connsiteX3" fmla="*/ 20002 w 40005"/>
                  <a:gd name="connsiteY3" fmla="*/ 0 h 40005"/>
                  <a:gd name="connsiteX4" fmla="*/ 40005 w 40005"/>
                  <a:gd name="connsiteY4" fmla="*/ 20003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5" h="40005">
                    <a:moveTo>
                      <a:pt x="40005" y="20003"/>
                    </a:moveTo>
                    <a:cubicBezTo>
                      <a:pt x="40005" y="31050"/>
                      <a:pt x="31050" y="40005"/>
                      <a:pt x="20002" y="40005"/>
                    </a:cubicBezTo>
                    <a:cubicBezTo>
                      <a:pt x="8955" y="40005"/>
                      <a:pt x="0" y="31050"/>
                      <a:pt x="0" y="20003"/>
                    </a:cubicBezTo>
                    <a:cubicBezTo>
                      <a:pt x="0" y="8955"/>
                      <a:pt x="8955" y="0"/>
                      <a:pt x="20002" y="0"/>
                    </a:cubicBezTo>
                    <a:cubicBezTo>
                      <a:pt x="31050" y="0"/>
                      <a:pt x="40005" y="8955"/>
                      <a:pt x="40005" y="200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B3BE4F21-18AD-4DEE-8BC9-D6DE2DFA9020}"/>
                  </a:ext>
                </a:extLst>
              </p:cNvPr>
              <p:cNvSpPr/>
              <p:nvPr/>
            </p:nvSpPr>
            <p:spPr>
              <a:xfrm>
                <a:off x="3771900" y="1609089"/>
                <a:ext cx="361950" cy="289560"/>
              </a:xfrm>
              <a:custGeom>
                <a:avLst/>
                <a:gdLst>
                  <a:gd name="connsiteX0" fmla="*/ 351473 w 361950"/>
                  <a:gd name="connsiteY0" fmla="*/ 0 h 289560"/>
                  <a:gd name="connsiteX1" fmla="*/ 352425 w 361950"/>
                  <a:gd name="connsiteY1" fmla="*/ 3810 h 289560"/>
                  <a:gd name="connsiteX2" fmla="*/ 342900 w 361950"/>
                  <a:gd name="connsiteY2" fmla="*/ 13335 h 289560"/>
                  <a:gd name="connsiteX3" fmla="*/ 19050 w 361950"/>
                  <a:gd name="connsiteY3" fmla="*/ 13335 h 289560"/>
                  <a:gd name="connsiteX4" fmla="*/ 9525 w 361950"/>
                  <a:gd name="connsiteY4" fmla="*/ 3810 h 289560"/>
                  <a:gd name="connsiteX5" fmla="*/ 10478 w 361950"/>
                  <a:gd name="connsiteY5" fmla="*/ 0 h 289560"/>
                  <a:gd name="connsiteX6" fmla="*/ 7620 w 361950"/>
                  <a:gd name="connsiteY6" fmla="*/ 0 h 289560"/>
                  <a:gd name="connsiteX7" fmla="*/ 0 w 361950"/>
                  <a:gd name="connsiteY7" fmla="*/ 22860 h 289560"/>
                  <a:gd name="connsiteX8" fmla="*/ 0 w 361950"/>
                  <a:gd name="connsiteY8" fmla="*/ 234315 h 289560"/>
                  <a:gd name="connsiteX9" fmla="*/ 76200 w 361950"/>
                  <a:gd name="connsiteY9" fmla="*/ 289560 h 289560"/>
                  <a:gd name="connsiteX10" fmla="*/ 161925 w 361950"/>
                  <a:gd name="connsiteY10" fmla="*/ 232410 h 289560"/>
                  <a:gd name="connsiteX11" fmla="*/ 200025 w 361950"/>
                  <a:gd name="connsiteY11" fmla="*/ 232410 h 289560"/>
                  <a:gd name="connsiteX12" fmla="*/ 285750 w 361950"/>
                  <a:gd name="connsiteY12" fmla="*/ 289560 h 289560"/>
                  <a:gd name="connsiteX13" fmla="*/ 361950 w 361950"/>
                  <a:gd name="connsiteY13" fmla="*/ 234315 h 289560"/>
                  <a:gd name="connsiteX14" fmla="*/ 361950 w 361950"/>
                  <a:gd name="connsiteY14" fmla="*/ 22860 h 289560"/>
                  <a:gd name="connsiteX15" fmla="*/ 354330 w 361950"/>
                  <a:gd name="connsiteY15" fmla="*/ 0 h 289560"/>
                  <a:gd name="connsiteX16" fmla="*/ 351473 w 361950"/>
                  <a:gd name="connsiteY16" fmla="*/ 0 h 289560"/>
                  <a:gd name="connsiteX17" fmla="*/ 229552 w 361950"/>
                  <a:gd name="connsiteY17" fmla="*/ 145733 h 289560"/>
                  <a:gd name="connsiteX18" fmla="*/ 213360 w 361950"/>
                  <a:gd name="connsiteY18" fmla="*/ 140018 h 289560"/>
                  <a:gd name="connsiteX19" fmla="*/ 181928 w 361950"/>
                  <a:gd name="connsiteY19" fmla="*/ 156210 h 289560"/>
                  <a:gd name="connsiteX20" fmla="*/ 142875 w 361950"/>
                  <a:gd name="connsiteY20" fmla="*/ 117158 h 289560"/>
                  <a:gd name="connsiteX21" fmla="*/ 181928 w 361950"/>
                  <a:gd name="connsiteY21" fmla="*/ 78105 h 289560"/>
                  <a:gd name="connsiteX22" fmla="*/ 220980 w 361950"/>
                  <a:gd name="connsiteY22" fmla="*/ 117158 h 289560"/>
                  <a:gd name="connsiteX23" fmla="*/ 229552 w 361950"/>
                  <a:gd name="connsiteY23" fmla="*/ 125730 h 289560"/>
                  <a:gd name="connsiteX24" fmla="*/ 238125 w 361950"/>
                  <a:gd name="connsiteY24" fmla="*/ 118110 h 289560"/>
                  <a:gd name="connsiteX25" fmla="*/ 180975 w 361950"/>
                  <a:gd name="connsiteY25" fmla="*/ 60960 h 289560"/>
                  <a:gd name="connsiteX26" fmla="*/ 123825 w 361950"/>
                  <a:gd name="connsiteY26" fmla="*/ 118110 h 289560"/>
                  <a:gd name="connsiteX27" fmla="*/ 180975 w 361950"/>
                  <a:gd name="connsiteY27" fmla="*/ 175260 h 289560"/>
                  <a:gd name="connsiteX28" fmla="*/ 219075 w 361950"/>
                  <a:gd name="connsiteY28" fmla="*/ 160973 h 289560"/>
                  <a:gd name="connsiteX29" fmla="*/ 232410 w 361950"/>
                  <a:gd name="connsiteY29" fmla="*/ 161925 h 289560"/>
                  <a:gd name="connsiteX30" fmla="*/ 231458 w 361950"/>
                  <a:gd name="connsiteY30" fmla="*/ 175260 h 289560"/>
                  <a:gd name="connsiteX31" fmla="*/ 180975 w 361950"/>
                  <a:gd name="connsiteY31" fmla="*/ 194310 h 289560"/>
                  <a:gd name="connsiteX32" fmla="*/ 104775 w 361950"/>
                  <a:gd name="connsiteY32" fmla="*/ 118110 h 289560"/>
                  <a:gd name="connsiteX33" fmla="*/ 180975 w 361950"/>
                  <a:gd name="connsiteY33" fmla="*/ 41910 h 289560"/>
                  <a:gd name="connsiteX34" fmla="*/ 257175 w 361950"/>
                  <a:gd name="connsiteY34" fmla="*/ 118110 h 289560"/>
                  <a:gd name="connsiteX35" fmla="*/ 229552 w 361950"/>
                  <a:gd name="connsiteY35" fmla="*/ 145733 h 28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61950" h="289560">
                    <a:moveTo>
                      <a:pt x="351473" y="0"/>
                    </a:moveTo>
                    <a:cubicBezTo>
                      <a:pt x="352425" y="953"/>
                      <a:pt x="352425" y="2858"/>
                      <a:pt x="352425" y="3810"/>
                    </a:cubicBezTo>
                    <a:cubicBezTo>
                      <a:pt x="352425" y="8573"/>
                      <a:pt x="347663" y="13335"/>
                      <a:pt x="342900" y="13335"/>
                    </a:cubicBezTo>
                    <a:lnTo>
                      <a:pt x="19050" y="13335"/>
                    </a:lnTo>
                    <a:cubicBezTo>
                      <a:pt x="13335" y="13335"/>
                      <a:pt x="9525" y="8573"/>
                      <a:pt x="9525" y="3810"/>
                    </a:cubicBezTo>
                    <a:cubicBezTo>
                      <a:pt x="9525" y="2858"/>
                      <a:pt x="9525" y="1905"/>
                      <a:pt x="10478" y="0"/>
                    </a:cubicBezTo>
                    <a:lnTo>
                      <a:pt x="7620" y="0"/>
                    </a:lnTo>
                    <a:cubicBezTo>
                      <a:pt x="2858" y="6668"/>
                      <a:pt x="0" y="14288"/>
                      <a:pt x="0" y="22860"/>
                    </a:cubicBezTo>
                    <a:lnTo>
                      <a:pt x="0" y="234315"/>
                    </a:lnTo>
                    <a:lnTo>
                      <a:pt x="76200" y="289560"/>
                    </a:lnTo>
                    <a:lnTo>
                      <a:pt x="161925" y="232410"/>
                    </a:lnTo>
                    <a:cubicBezTo>
                      <a:pt x="161925" y="232410"/>
                      <a:pt x="180975" y="222885"/>
                      <a:pt x="200025" y="232410"/>
                    </a:cubicBezTo>
                    <a:cubicBezTo>
                      <a:pt x="219075" y="241935"/>
                      <a:pt x="285750" y="289560"/>
                      <a:pt x="285750" y="289560"/>
                    </a:cubicBezTo>
                    <a:lnTo>
                      <a:pt x="361950" y="234315"/>
                    </a:lnTo>
                    <a:lnTo>
                      <a:pt x="361950" y="22860"/>
                    </a:lnTo>
                    <a:cubicBezTo>
                      <a:pt x="361950" y="14288"/>
                      <a:pt x="359093" y="6668"/>
                      <a:pt x="354330" y="0"/>
                    </a:cubicBezTo>
                    <a:lnTo>
                      <a:pt x="351473" y="0"/>
                    </a:lnTo>
                    <a:close/>
                    <a:moveTo>
                      <a:pt x="229552" y="145733"/>
                    </a:moveTo>
                    <a:cubicBezTo>
                      <a:pt x="223838" y="145733"/>
                      <a:pt x="218123" y="143828"/>
                      <a:pt x="213360" y="140018"/>
                    </a:cubicBezTo>
                    <a:cubicBezTo>
                      <a:pt x="206693" y="149543"/>
                      <a:pt x="194310" y="156210"/>
                      <a:pt x="181928" y="156210"/>
                    </a:cubicBezTo>
                    <a:cubicBezTo>
                      <a:pt x="160020" y="156210"/>
                      <a:pt x="142875" y="139065"/>
                      <a:pt x="142875" y="117158"/>
                    </a:cubicBezTo>
                    <a:cubicBezTo>
                      <a:pt x="142875" y="95250"/>
                      <a:pt x="160020" y="78105"/>
                      <a:pt x="181928" y="78105"/>
                    </a:cubicBezTo>
                    <a:cubicBezTo>
                      <a:pt x="203835" y="78105"/>
                      <a:pt x="220980" y="95250"/>
                      <a:pt x="220980" y="117158"/>
                    </a:cubicBezTo>
                    <a:cubicBezTo>
                      <a:pt x="220980" y="121920"/>
                      <a:pt x="224790" y="125730"/>
                      <a:pt x="229552" y="125730"/>
                    </a:cubicBezTo>
                    <a:cubicBezTo>
                      <a:pt x="234315" y="125730"/>
                      <a:pt x="238125" y="122873"/>
                      <a:pt x="238125" y="118110"/>
                    </a:cubicBezTo>
                    <a:cubicBezTo>
                      <a:pt x="238125" y="86678"/>
                      <a:pt x="212408" y="60960"/>
                      <a:pt x="180975" y="60960"/>
                    </a:cubicBezTo>
                    <a:cubicBezTo>
                      <a:pt x="149543" y="60960"/>
                      <a:pt x="123825" y="86678"/>
                      <a:pt x="123825" y="118110"/>
                    </a:cubicBezTo>
                    <a:cubicBezTo>
                      <a:pt x="123825" y="149543"/>
                      <a:pt x="149543" y="175260"/>
                      <a:pt x="180975" y="175260"/>
                    </a:cubicBezTo>
                    <a:cubicBezTo>
                      <a:pt x="195263" y="175260"/>
                      <a:pt x="208598" y="170498"/>
                      <a:pt x="219075" y="160973"/>
                    </a:cubicBezTo>
                    <a:cubicBezTo>
                      <a:pt x="222885" y="157163"/>
                      <a:pt x="228600" y="158115"/>
                      <a:pt x="232410" y="161925"/>
                    </a:cubicBezTo>
                    <a:cubicBezTo>
                      <a:pt x="236220" y="165735"/>
                      <a:pt x="235268" y="171450"/>
                      <a:pt x="231458" y="175260"/>
                    </a:cubicBezTo>
                    <a:cubicBezTo>
                      <a:pt x="217170" y="187643"/>
                      <a:pt x="199073" y="194310"/>
                      <a:pt x="180975" y="194310"/>
                    </a:cubicBezTo>
                    <a:cubicBezTo>
                      <a:pt x="139065" y="194310"/>
                      <a:pt x="104775" y="160020"/>
                      <a:pt x="104775" y="118110"/>
                    </a:cubicBezTo>
                    <a:cubicBezTo>
                      <a:pt x="104775" y="76200"/>
                      <a:pt x="139065" y="41910"/>
                      <a:pt x="180975" y="41910"/>
                    </a:cubicBezTo>
                    <a:cubicBezTo>
                      <a:pt x="222885" y="41910"/>
                      <a:pt x="257175" y="76200"/>
                      <a:pt x="257175" y="118110"/>
                    </a:cubicBezTo>
                    <a:cubicBezTo>
                      <a:pt x="257175" y="133350"/>
                      <a:pt x="244793" y="145733"/>
                      <a:pt x="229552" y="1457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35601DF-5C90-4161-8663-3416DACDE765}"/>
                </a:ext>
              </a:extLst>
            </p:cNvPr>
            <p:cNvSpPr/>
            <p:nvPr/>
          </p:nvSpPr>
          <p:spPr>
            <a:xfrm>
              <a:off x="4386499" y="1851988"/>
              <a:ext cx="133236" cy="133350"/>
            </a:xfrm>
            <a:custGeom>
              <a:avLst/>
              <a:gdLst>
                <a:gd name="connsiteX0" fmla="*/ 127635 w 133236"/>
                <a:gd name="connsiteY0" fmla="*/ 100965 h 133350"/>
                <a:gd name="connsiteX1" fmla="*/ 80010 w 133236"/>
                <a:gd name="connsiteY1" fmla="*/ 53340 h 133350"/>
                <a:gd name="connsiteX2" fmla="*/ 113348 w 133236"/>
                <a:gd name="connsiteY2" fmla="*/ 19050 h 133350"/>
                <a:gd name="connsiteX3" fmla="*/ 94298 w 133236"/>
                <a:gd name="connsiteY3" fmla="*/ 0 h 133350"/>
                <a:gd name="connsiteX4" fmla="*/ 19050 w 133236"/>
                <a:gd name="connsiteY4" fmla="*/ 0 h 133350"/>
                <a:gd name="connsiteX5" fmla="*/ 0 w 133236"/>
                <a:gd name="connsiteY5" fmla="*/ 19050 h 133350"/>
                <a:gd name="connsiteX6" fmla="*/ 0 w 133236"/>
                <a:gd name="connsiteY6" fmla="*/ 95250 h 133350"/>
                <a:gd name="connsiteX7" fmla="*/ 19050 w 133236"/>
                <a:gd name="connsiteY7" fmla="*/ 114300 h 133350"/>
                <a:gd name="connsiteX8" fmla="*/ 52388 w 133236"/>
                <a:gd name="connsiteY8" fmla="*/ 80010 h 133350"/>
                <a:gd name="connsiteX9" fmla="*/ 100013 w 133236"/>
                <a:gd name="connsiteY9" fmla="*/ 127635 h 133350"/>
                <a:gd name="connsiteX10" fmla="*/ 126682 w 133236"/>
                <a:gd name="connsiteY10" fmla="*/ 127635 h 133350"/>
                <a:gd name="connsiteX11" fmla="*/ 127635 w 133236"/>
                <a:gd name="connsiteY11" fmla="*/ 10096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3236" h="133350">
                  <a:moveTo>
                    <a:pt x="127635" y="100965"/>
                  </a:moveTo>
                  <a:lnTo>
                    <a:pt x="80010" y="53340"/>
                  </a:lnTo>
                  <a:lnTo>
                    <a:pt x="113348" y="19050"/>
                  </a:lnTo>
                  <a:cubicBezTo>
                    <a:pt x="113348" y="8573"/>
                    <a:pt x="104775" y="0"/>
                    <a:pt x="94298" y="0"/>
                  </a:cubicBezTo>
                  <a:lnTo>
                    <a:pt x="19050" y="0"/>
                  </a:lnTo>
                  <a:cubicBezTo>
                    <a:pt x="8572" y="0"/>
                    <a:pt x="0" y="8573"/>
                    <a:pt x="0" y="19050"/>
                  </a:cubicBezTo>
                  <a:lnTo>
                    <a:pt x="0" y="95250"/>
                  </a:lnTo>
                  <a:cubicBezTo>
                    <a:pt x="0" y="105727"/>
                    <a:pt x="8572" y="114300"/>
                    <a:pt x="19050" y="114300"/>
                  </a:cubicBezTo>
                  <a:lnTo>
                    <a:pt x="52388" y="80010"/>
                  </a:lnTo>
                  <a:lnTo>
                    <a:pt x="100013" y="127635"/>
                  </a:lnTo>
                  <a:cubicBezTo>
                    <a:pt x="107632" y="135255"/>
                    <a:pt x="120015" y="135255"/>
                    <a:pt x="126682" y="127635"/>
                  </a:cubicBezTo>
                  <a:cubicBezTo>
                    <a:pt x="135255" y="120968"/>
                    <a:pt x="135255" y="108585"/>
                    <a:pt x="127635" y="100965"/>
                  </a:cubicBez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7" name="Graphic 62">
              <a:extLst>
                <a:ext uri="{FF2B5EF4-FFF2-40B4-BE49-F238E27FC236}">
                  <a16:creationId xmlns:a16="http://schemas.microsoft.com/office/drawing/2014/main" id="{45BC9A36-58A5-40AD-9FA2-63774B8A4D5A}"/>
                </a:ext>
              </a:extLst>
            </p:cNvPr>
            <p:cNvGrpSpPr/>
            <p:nvPr/>
          </p:nvGrpSpPr>
          <p:grpSpPr>
            <a:xfrm>
              <a:off x="4167424" y="1622912"/>
              <a:ext cx="476250" cy="591502"/>
              <a:chOff x="3714750" y="1584325"/>
              <a:chExt cx="476250" cy="591502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B3F171FE-8A52-42B2-84E9-62FA01DA29BF}"/>
                  </a:ext>
                </a:extLst>
              </p:cNvPr>
              <p:cNvSpPr/>
              <p:nvPr/>
            </p:nvSpPr>
            <p:spPr>
              <a:xfrm>
                <a:off x="3714750" y="1584325"/>
                <a:ext cx="476250" cy="591502"/>
              </a:xfrm>
              <a:custGeom>
                <a:avLst/>
                <a:gdLst>
                  <a:gd name="connsiteX0" fmla="*/ 441960 w 476250"/>
                  <a:gd name="connsiteY0" fmla="*/ 161925 h 591502"/>
                  <a:gd name="connsiteX1" fmla="*/ 428625 w 476250"/>
                  <a:gd name="connsiteY1" fmla="*/ 161925 h 591502"/>
                  <a:gd name="connsiteX2" fmla="*/ 428625 w 476250"/>
                  <a:gd name="connsiteY2" fmla="*/ 40005 h 591502"/>
                  <a:gd name="connsiteX3" fmla="*/ 390525 w 476250"/>
                  <a:gd name="connsiteY3" fmla="*/ 0 h 591502"/>
                  <a:gd name="connsiteX4" fmla="*/ 85725 w 476250"/>
                  <a:gd name="connsiteY4" fmla="*/ 0 h 591502"/>
                  <a:gd name="connsiteX5" fmla="*/ 47625 w 476250"/>
                  <a:gd name="connsiteY5" fmla="*/ 38100 h 591502"/>
                  <a:gd name="connsiteX6" fmla="*/ 47625 w 476250"/>
                  <a:gd name="connsiteY6" fmla="*/ 161925 h 591502"/>
                  <a:gd name="connsiteX7" fmla="*/ 34290 w 476250"/>
                  <a:gd name="connsiteY7" fmla="*/ 161925 h 591502"/>
                  <a:gd name="connsiteX8" fmla="*/ 0 w 476250"/>
                  <a:gd name="connsiteY8" fmla="*/ 193358 h 591502"/>
                  <a:gd name="connsiteX9" fmla="*/ 0 w 476250"/>
                  <a:gd name="connsiteY9" fmla="*/ 425768 h 591502"/>
                  <a:gd name="connsiteX10" fmla="*/ 34290 w 476250"/>
                  <a:gd name="connsiteY10" fmla="*/ 457200 h 591502"/>
                  <a:gd name="connsiteX11" fmla="*/ 85725 w 476250"/>
                  <a:gd name="connsiteY11" fmla="*/ 457200 h 591502"/>
                  <a:gd name="connsiteX12" fmla="*/ 84773 w 476250"/>
                  <a:gd name="connsiteY12" fmla="*/ 466725 h 591502"/>
                  <a:gd name="connsiteX13" fmla="*/ 128588 w 476250"/>
                  <a:gd name="connsiteY13" fmla="*/ 573405 h 591502"/>
                  <a:gd name="connsiteX14" fmla="*/ 135255 w 476250"/>
                  <a:gd name="connsiteY14" fmla="*/ 576263 h 591502"/>
                  <a:gd name="connsiteX15" fmla="*/ 141923 w 476250"/>
                  <a:gd name="connsiteY15" fmla="*/ 573405 h 591502"/>
                  <a:gd name="connsiteX16" fmla="*/ 141923 w 476250"/>
                  <a:gd name="connsiteY16" fmla="*/ 560070 h 591502"/>
                  <a:gd name="connsiteX17" fmla="*/ 103823 w 476250"/>
                  <a:gd name="connsiteY17" fmla="*/ 466725 h 591502"/>
                  <a:gd name="connsiteX18" fmla="*/ 237173 w 476250"/>
                  <a:gd name="connsiteY18" fmla="*/ 333375 h 591502"/>
                  <a:gd name="connsiteX19" fmla="*/ 246698 w 476250"/>
                  <a:gd name="connsiteY19" fmla="*/ 323850 h 591502"/>
                  <a:gd name="connsiteX20" fmla="*/ 237173 w 476250"/>
                  <a:gd name="connsiteY20" fmla="*/ 314325 h 591502"/>
                  <a:gd name="connsiteX21" fmla="*/ 87630 w 476250"/>
                  <a:gd name="connsiteY21" fmla="*/ 438150 h 591502"/>
                  <a:gd name="connsiteX22" fmla="*/ 34290 w 476250"/>
                  <a:gd name="connsiteY22" fmla="*/ 438150 h 591502"/>
                  <a:gd name="connsiteX23" fmla="*/ 19050 w 476250"/>
                  <a:gd name="connsiteY23" fmla="*/ 425768 h 591502"/>
                  <a:gd name="connsiteX24" fmla="*/ 19050 w 476250"/>
                  <a:gd name="connsiteY24" fmla="*/ 414338 h 591502"/>
                  <a:gd name="connsiteX25" fmla="*/ 220980 w 476250"/>
                  <a:gd name="connsiteY25" fmla="*/ 262890 h 591502"/>
                  <a:gd name="connsiteX26" fmla="*/ 255270 w 476250"/>
                  <a:gd name="connsiteY26" fmla="*/ 262890 h 591502"/>
                  <a:gd name="connsiteX27" fmla="*/ 457200 w 476250"/>
                  <a:gd name="connsiteY27" fmla="*/ 414338 h 591502"/>
                  <a:gd name="connsiteX28" fmla="*/ 457200 w 476250"/>
                  <a:gd name="connsiteY28" fmla="*/ 425768 h 591502"/>
                  <a:gd name="connsiteX29" fmla="*/ 441960 w 476250"/>
                  <a:gd name="connsiteY29" fmla="*/ 438150 h 591502"/>
                  <a:gd name="connsiteX30" fmla="*/ 440055 w 476250"/>
                  <a:gd name="connsiteY30" fmla="*/ 438150 h 591502"/>
                  <a:gd name="connsiteX31" fmla="*/ 438150 w 476250"/>
                  <a:gd name="connsiteY31" fmla="*/ 438150 h 591502"/>
                  <a:gd name="connsiteX32" fmla="*/ 313373 w 476250"/>
                  <a:gd name="connsiteY32" fmla="*/ 438150 h 591502"/>
                  <a:gd name="connsiteX33" fmla="*/ 276225 w 476250"/>
                  <a:gd name="connsiteY33" fmla="*/ 438150 h 591502"/>
                  <a:gd name="connsiteX34" fmla="*/ 238125 w 476250"/>
                  <a:gd name="connsiteY34" fmla="*/ 438150 h 591502"/>
                  <a:gd name="connsiteX35" fmla="*/ 209550 w 476250"/>
                  <a:gd name="connsiteY35" fmla="*/ 466725 h 591502"/>
                  <a:gd name="connsiteX36" fmla="*/ 209550 w 476250"/>
                  <a:gd name="connsiteY36" fmla="*/ 542925 h 591502"/>
                  <a:gd name="connsiteX37" fmla="*/ 238125 w 476250"/>
                  <a:gd name="connsiteY37" fmla="*/ 571500 h 591502"/>
                  <a:gd name="connsiteX38" fmla="*/ 244793 w 476250"/>
                  <a:gd name="connsiteY38" fmla="*/ 568643 h 591502"/>
                  <a:gd name="connsiteX39" fmla="*/ 271463 w 476250"/>
                  <a:gd name="connsiteY39" fmla="*/ 541973 h 591502"/>
                  <a:gd name="connsiteX40" fmla="*/ 312420 w 476250"/>
                  <a:gd name="connsiteY40" fmla="*/ 582930 h 591502"/>
                  <a:gd name="connsiteX41" fmla="*/ 332423 w 476250"/>
                  <a:gd name="connsiteY41" fmla="*/ 591503 h 591502"/>
                  <a:gd name="connsiteX42" fmla="*/ 352425 w 476250"/>
                  <a:gd name="connsiteY42" fmla="*/ 582930 h 591502"/>
                  <a:gd name="connsiteX43" fmla="*/ 352425 w 476250"/>
                  <a:gd name="connsiteY43" fmla="*/ 542925 h 591502"/>
                  <a:gd name="connsiteX44" fmla="*/ 311468 w 476250"/>
                  <a:gd name="connsiteY44" fmla="*/ 501968 h 591502"/>
                  <a:gd name="connsiteX45" fmla="*/ 338138 w 476250"/>
                  <a:gd name="connsiteY45" fmla="*/ 474345 h 591502"/>
                  <a:gd name="connsiteX46" fmla="*/ 340995 w 476250"/>
                  <a:gd name="connsiteY46" fmla="*/ 467678 h 591502"/>
                  <a:gd name="connsiteX47" fmla="*/ 339090 w 476250"/>
                  <a:gd name="connsiteY47" fmla="*/ 458153 h 591502"/>
                  <a:gd name="connsiteX48" fmla="*/ 438150 w 476250"/>
                  <a:gd name="connsiteY48" fmla="*/ 458153 h 591502"/>
                  <a:gd name="connsiteX49" fmla="*/ 440055 w 476250"/>
                  <a:gd name="connsiteY49" fmla="*/ 458153 h 591502"/>
                  <a:gd name="connsiteX50" fmla="*/ 441960 w 476250"/>
                  <a:gd name="connsiteY50" fmla="*/ 458153 h 591502"/>
                  <a:gd name="connsiteX51" fmla="*/ 476250 w 476250"/>
                  <a:gd name="connsiteY51" fmla="*/ 426720 h 591502"/>
                  <a:gd name="connsiteX52" fmla="*/ 476250 w 476250"/>
                  <a:gd name="connsiteY52" fmla="*/ 193358 h 591502"/>
                  <a:gd name="connsiteX53" fmla="*/ 441960 w 476250"/>
                  <a:gd name="connsiteY53" fmla="*/ 161925 h 591502"/>
                  <a:gd name="connsiteX54" fmla="*/ 321945 w 476250"/>
                  <a:gd name="connsiteY54" fmla="*/ 463868 h 591502"/>
                  <a:gd name="connsiteX55" fmla="*/ 291465 w 476250"/>
                  <a:gd name="connsiteY55" fmla="*/ 494348 h 591502"/>
                  <a:gd name="connsiteX56" fmla="*/ 291465 w 476250"/>
                  <a:gd name="connsiteY56" fmla="*/ 507683 h 591502"/>
                  <a:gd name="connsiteX57" fmla="*/ 339090 w 476250"/>
                  <a:gd name="connsiteY57" fmla="*/ 555308 h 591502"/>
                  <a:gd name="connsiteX58" fmla="*/ 339090 w 476250"/>
                  <a:gd name="connsiteY58" fmla="*/ 568643 h 591502"/>
                  <a:gd name="connsiteX59" fmla="*/ 325755 w 476250"/>
                  <a:gd name="connsiteY59" fmla="*/ 568643 h 591502"/>
                  <a:gd name="connsiteX60" fmla="*/ 278130 w 476250"/>
                  <a:gd name="connsiteY60" fmla="*/ 521018 h 591502"/>
                  <a:gd name="connsiteX61" fmla="*/ 271463 w 476250"/>
                  <a:gd name="connsiteY61" fmla="*/ 518160 h 591502"/>
                  <a:gd name="connsiteX62" fmla="*/ 271463 w 476250"/>
                  <a:gd name="connsiteY62" fmla="*/ 518160 h 591502"/>
                  <a:gd name="connsiteX63" fmla="*/ 264795 w 476250"/>
                  <a:gd name="connsiteY63" fmla="*/ 521018 h 591502"/>
                  <a:gd name="connsiteX64" fmla="*/ 234315 w 476250"/>
                  <a:gd name="connsiteY64" fmla="*/ 551498 h 591502"/>
                  <a:gd name="connsiteX65" fmla="*/ 227648 w 476250"/>
                  <a:gd name="connsiteY65" fmla="*/ 541973 h 591502"/>
                  <a:gd name="connsiteX66" fmla="*/ 227648 w 476250"/>
                  <a:gd name="connsiteY66" fmla="*/ 465773 h 591502"/>
                  <a:gd name="connsiteX67" fmla="*/ 237173 w 476250"/>
                  <a:gd name="connsiteY67" fmla="*/ 456248 h 591502"/>
                  <a:gd name="connsiteX68" fmla="*/ 275273 w 476250"/>
                  <a:gd name="connsiteY68" fmla="*/ 456248 h 591502"/>
                  <a:gd name="connsiteX69" fmla="*/ 312420 w 476250"/>
                  <a:gd name="connsiteY69" fmla="*/ 456248 h 591502"/>
                  <a:gd name="connsiteX70" fmla="*/ 321945 w 476250"/>
                  <a:gd name="connsiteY70" fmla="*/ 463868 h 591502"/>
                  <a:gd name="connsiteX71" fmla="*/ 441960 w 476250"/>
                  <a:gd name="connsiteY71" fmla="*/ 180975 h 591502"/>
                  <a:gd name="connsiteX72" fmla="*/ 457200 w 476250"/>
                  <a:gd name="connsiteY72" fmla="*/ 193358 h 591502"/>
                  <a:gd name="connsiteX73" fmla="*/ 457200 w 476250"/>
                  <a:gd name="connsiteY73" fmla="*/ 214313 h 591502"/>
                  <a:gd name="connsiteX74" fmla="*/ 428625 w 476250"/>
                  <a:gd name="connsiteY74" fmla="*/ 235268 h 591502"/>
                  <a:gd name="connsiteX75" fmla="*/ 428625 w 476250"/>
                  <a:gd name="connsiteY75" fmla="*/ 180975 h 591502"/>
                  <a:gd name="connsiteX76" fmla="*/ 441960 w 476250"/>
                  <a:gd name="connsiteY76" fmla="*/ 180975 h 591502"/>
                  <a:gd name="connsiteX77" fmla="*/ 34290 w 476250"/>
                  <a:gd name="connsiteY77" fmla="*/ 180975 h 591502"/>
                  <a:gd name="connsiteX78" fmla="*/ 47625 w 476250"/>
                  <a:gd name="connsiteY78" fmla="*/ 180975 h 591502"/>
                  <a:gd name="connsiteX79" fmla="*/ 47625 w 476250"/>
                  <a:gd name="connsiteY79" fmla="*/ 236220 h 591502"/>
                  <a:gd name="connsiteX80" fmla="*/ 19050 w 476250"/>
                  <a:gd name="connsiteY80" fmla="*/ 215265 h 591502"/>
                  <a:gd name="connsiteX81" fmla="*/ 19050 w 476250"/>
                  <a:gd name="connsiteY81" fmla="*/ 194310 h 591502"/>
                  <a:gd name="connsiteX82" fmla="*/ 34290 w 476250"/>
                  <a:gd name="connsiteY82" fmla="*/ 180975 h 591502"/>
                  <a:gd name="connsiteX83" fmla="*/ 19050 w 476250"/>
                  <a:gd name="connsiteY83" fmla="*/ 238125 h 591502"/>
                  <a:gd name="connsiteX84" fmla="*/ 120968 w 476250"/>
                  <a:gd name="connsiteY84" fmla="*/ 314325 h 591502"/>
                  <a:gd name="connsiteX85" fmla="*/ 19050 w 476250"/>
                  <a:gd name="connsiteY85" fmla="*/ 390525 h 591502"/>
                  <a:gd name="connsiteX86" fmla="*/ 19050 w 476250"/>
                  <a:gd name="connsiteY86" fmla="*/ 238125 h 591502"/>
                  <a:gd name="connsiteX87" fmla="*/ 209550 w 476250"/>
                  <a:gd name="connsiteY87" fmla="*/ 247650 h 591502"/>
                  <a:gd name="connsiteX88" fmla="*/ 136208 w 476250"/>
                  <a:gd name="connsiteY88" fmla="*/ 301943 h 591502"/>
                  <a:gd name="connsiteX89" fmla="*/ 66675 w 476250"/>
                  <a:gd name="connsiteY89" fmla="*/ 249555 h 591502"/>
                  <a:gd name="connsiteX90" fmla="*/ 66675 w 476250"/>
                  <a:gd name="connsiteY90" fmla="*/ 247650 h 591502"/>
                  <a:gd name="connsiteX91" fmla="*/ 66675 w 476250"/>
                  <a:gd name="connsiteY91" fmla="*/ 38100 h 591502"/>
                  <a:gd name="connsiteX92" fmla="*/ 85725 w 476250"/>
                  <a:gd name="connsiteY92" fmla="*/ 19050 h 591502"/>
                  <a:gd name="connsiteX93" fmla="*/ 390525 w 476250"/>
                  <a:gd name="connsiteY93" fmla="*/ 19050 h 591502"/>
                  <a:gd name="connsiteX94" fmla="*/ 409575 w 476250"/>
                  <a:gd name="connsiteY94" fmla="*/ 40005 h 591502"/>
                  <a:gd name="connsiteX95" fmla="*/ 409575 w 476250"/>
                  <a:gd name="connsiteY95" fmla="*/ 247650 h 591502"/>
                  <a:gd name="connsiteX96" fmla="*/ 409575 w 476250"/>
                  <a:gd name="connsiteY96" fmla="*/ 249555 h 591502"/>
                  <a:gd name="connsiteX97" fmla="*/ 339090 w 476250"/>
                  <a:gd name="connsiteY97" fmla="*/ 301943 h 591502"/>
                  <a:gd name="connsiteX98" fmla="*/ 266700 w 476250"/>
                  <a:gd name="connsiteY98" fmla="*/ 247650 h 591502"/>
                  <a:gd name="connsiteX99" fmla="*/ 209550 w 476250"/>
                  <a:gd name="connsiteY99" fmla="*/ 247650 h 591502"/>
                  <a:gd name="connsiteX100" fmla="*/ 355283 w 476250"/>
                  <a:gd name="connsiteY100" fmla="*/ 314325 h 591502"/>
                  <a:gd name="connsiteX101" fmla="*/ 457200 w 476250"/>
                  <a:gd name="connsiteY101" fmla="*/ 238125 h 591502"/>
                  <a:gd name="connsiteX102" fmla="*/ 457200 w 476250"/>
                  <a:gd name="connsiteY102" fmla="*/ 390525 h 591502"/>
                  <a:gd name="connsiteX103" fmla="*/ 355283 w 476250"/>
                  <a:gd name="connsiteY103" fmla="*/ 314325 h 59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76250" h="591502">
                    <a:moveTo>
                      <a:pt x="441960" y="161925"/>
                    </a:moveTo>
                    <a:lnTo>
                      <a:pt x="428625" y="161925"/>
                    </a:lnTo>
                    <a:lnTo>
                      <a:pt x="428625" y="40005"/>
                    </a:lnTo>
                    <a:cubicBezTo>
                      <a:pt x="428625" y="16193"/>
                      <a:pt x="413385" y="0"/>
                      <a:pt x="390525" y="0"/>
                    </a:cubicBezTo>
                    <a:lnTo>
                      <a:pt x="85725" y="0"/>
                    </a:lnTo>
                    <a:cubicBezTo>
                      <a:pt x="62865" y="0"/>
                      <a:pt x="47625" y="15240"/>
                      <a:pt x="47625" y="38100"/>
                    </a:cubicBezTo>
                    <a:lnTo>
                      <a:pt x="47625" y="161925"/>
                    </a:lnTo>
                    <a:lnTo>
                      <a:pt x="34290" y="161925"/>
                    </a:lnTo>
                    <a:cubicBezTo>
                      <a:pt x="15240" y="161925"/>
                      <a:pt x="0" y="176213"/>
                      <a:pt x="0" y="193358"/>
                    </a:cubicBezTo>
                    <a:lnTo>
                      <a:pt x="0" y="425768"/>
                    </a:lnTo>
                    <a:cubicBezTo>
                      <a:pt x="0" y="442913"/>
                      <a:pt x="15240" y="457200"/>
                      <a:pt x="34290" y="457200"/>
                    </a:cubicBezTo>
                    <a:lnTo>
                      <a:pt x="85725" y="457200"/>
                    </a:lnTo>
                    <a:cubicBezTo>
                      <a:pt x="85725" y="460058"/>
                      <a:pt x="84773" y="463868"/>
                      <a:pt x="84773" y="466725"/>
                    </a:cubicBezTo>
                    <a:cubicBezTo>
                      <a:pt x="84773" y="506730"/>
                      <a:pt x="100013" y="544830"/>
                      <a:pt x="128588" y="573405"/>
                    </a:cubicBezTo>
                    <a:cubicBezTo>
                      <a:pt x="130493" y="575310"/>
                      <a:pt x="133350" y="576263"/>
                      <a:pt x="135255" y="576263"/>
                    </a:cubicBezTo>
                    <a:cubicBezTo>
                      <a:pt x="138113" y="576263"/>
                      <a:pt x="140018" y="575310"/>
                      <a:pt x="141923" y="573405"/>
                    </a:cubicBezTo>
                    <a:cubicBezTo>
                      <a:pt x="145733" y="569595"/>
                      <a:pt x="145733" y="563880"/>
                      <a:pt x="141923" y="560070"/>
                    </a:cubicBezTo>
                    <a:cubicBezTo>
                      <a:pt x="117157" y="535305"/>
                      <a:pt x="103823" y="501968"/>
                      <a:pt x="103823" y="466725"/>
                    </a:cubicBezTo>
                    <a:cubicBezTo>
                      <a:pt x="103823" y="393383"/>
                      <a:pt x="163830" y="333375"/>
                      <a:pt x="237173" y="333375"/>
                    </a:cubicBezTo>
                    <a:cubicBezTo>
                      <a:pt x="242888" y="333375"/>
                      <a:pt x="246698" y="329565"/>
                      <a:pt x="246698" y="323850"/>
                    </a:cubicBezTo>
                    <a:cubicBezTo>
                      <a:pt x="246698" y="318135"/>
                      <a:pt x="242888" y="314325"/>
                      <a:pt x="237173" y="314325"/>
                    </a:cubicBezTo>
                    <a:cubicBezTo>
                      <a:pt x="162878" y="314325"/>
                      <a:pt x="100965" y="367665"/>
                      <a:pt x="87630" y="438150"/>
                    </a:cubicBezTo>
                    <a:lnTo>
                      <a:pt x="34290" y="438150"/>
                    </a:lnTo>
                    <a:cubicBezTo>
                      <a:pt x="25717" y="438150"/>
                      <a:pt x="19050" y="432435"/>
                      <a:pt x="19050" y="425768"/>
                    </a:cubicBezTo>
                    <a:lnTo>
                      <a:pt x="19050" y="414338"/>
                    </a:lnTo>
                    <a:lnTo>
                      <a:pt x="220980" y="262890"/>
                    </a:lnTo>
                    <a:cubicBezTo>
                      <a:pt x="231458" y="255270"/>
                      <a:pt x="245745" y="255270"/>
                      <a:pt x="255270" y="262890"/>
                    </a:cubicBezTo>
                    <a:lnTo>
                      <a:pt x="457200" y="414338"/>
                    </a:lnTo>
                    <a:lnTo>
                      <a:pt x="457200" y="425768"/>
                    </a:lnTo>
                    <a:cubicBezTo>
                      <a:pt x="457200" y="432435"/>
                      <a:pt x="450533" y="438150"/>
                      <a:pt x="441960" y="438150"/>
                    </a:cubicBezTo>
                    <a:cubicBezTo>
                      <a:pt x="441008" y="438150"/>
                      <a:pt x="441008" y="438150"/>
                      <a:pt x="440055" y="438150"/>
                    </a:cubicBezTo>
                    <a:cubicBezTo>
                      <a:pt x="439103" y="438150"/>
                      <a:pt x="439103" y="438150"/>
                      <a:pt x="438150" y="438150"/>
                    </a:cubicBezTo>
                    <a:lnTo>
                      <a:pt x="313373" y="438150"/>
                    </a:lnTo>
                    <a:lnTo>
                      <a:pt x="276225" y="438150"/>
                    </a:lnTo>
                    <a:lnTo>
                      <a:pt x="238125" y="438150"/>
                    </a:lnTo>
                    <a:cubicBezTo>
                      <a:pt x="221933" y="438150"/>
                      <a:pt x="209550" y="451485"/>
                      <a:pt x="209550" y="466725"/>
                    </a:cubicBezTo>
                    <a:lnTo>
                      <a:pt x="209550" y="542925"/>
                    </a:lnTo>
                    <a:cubicBezTo>
                      <a:pt x="209550" y="559118"/>
                      <a:pt x="222885" y="571500"/>
                      <a:pt x="238125" y="571500"/>
                    </a:cubicBezTo>
                    <a:cubicBezTo>
                      <a:pt x="240983" y="571500"/>
                      <a:pt x="242888" y="570548"/>
                      <a:pt x="244793" y="568643"/>
                    </a:cubicBezTo>
                    <a:lnTo>
                      <a:pt x="271463" y="541973"/>
                    </a:lnTo>
                    <a:lnTo>
                      <a:pt x="312420" y="582930"/>
                    </a:lnTo>
                    <a:cubicBezTo>
                      <a:pt x="318135" y="588645"/>
                      <a:pt x="325755" y="591503"/>
                      <a:pt x="332423" y="591503"/>
                    </a:cubicBezTo>
                    <a:cubicBezTo>
                      <a:pt x="340043" y="591503"/>
                      <a:pt x="346710" y="588645"/>
                      <a:pt x="352425" y="582930"/>
                    </a:cubicBezTo>
                    <a:cubicBezTo>
                      <a:pt x="363855" y="571500"/>
                      <a:pt x="363855" y="553403"/>
                      <a:pt x="352425" y="542925"/>
                    </a:cubicBezTo>
                    <a:lnTo>
                      <a:pt x="311468" y="501968"/>
                    </a:lnTo>
                    <a:lnTo>
                      <a:pt x="338138" y="474345"/>
                    </a:lnTo>
                    <a:cubicBezTo>
                      <a:pt x="340043" y="472440"/>
                      <a:pt x="340995" y="470535"/>
                      <a:pt x="340995" y="467678"/>
                    </a:cubicBezTo>
                    <a:cubicBezTo>
                      <a:pt x="340995" y="463868"/>
                      <a:pt x="340043" y="461010"/>
                      <a:pt x="339090" y="458153"/>
                    </a:cubicBezTo>
                    <a:lnTo>
                      <a:pt x="438150" y="458153"/>
                    </a:lnTo>
                    <a:cubicBezTo>
                      <a:pt x="439103" y="458153"/>
                      <a:pt x="439103" y="458153"/>
                      <a:pt x="440055" y="458153"/>
                    </a:cubicBezTo>
                    <a:cubicBezTo>
                      <a:pt x="441008" y="458153"/>
                      <a:pt x="441008" y="458153"/>
                      <a:pt x="441960" y="458153"/>
                    </a:cubicBezTo>
                    <a:cubicBezTo>
                      <a:pt x="461010" y="458153"/>
                      <a:pt x="476250" y="443865"/>
                      <a:pt x="476250" y="426720"/>
                    </a:cubicBezTo>
                    <a:lnTo>
                      <a:pt x="476250" y="193358"/>
                    </a:lnTo>
                    <a:cubicBezTo>
                      <a:pt x="476250" y="176213"/>
                      <a:pt x="461010" y="161925"/>
                      <a:pt x="441960" y="161925"/>
                    </a:cubicBezTo>
                    <a:close/>
                    <a:moveTo>
                      <a:pt x="321945" y="463868"/>
                    </a:moveTo>
                    <a:lnTo>
                      <a:pt x="291465" y="494348"/>
                    </a:lnTo>
                    <a:cubicBezTo>
                      <a:pt x="287655" y="498158"/>
                      <a:pt x="287655" y="503873"/>
                      <a:pt x="291465" y="507683"/>
                    </a:cubicBezTo>
                    <a:lnTo>
                      <a:pt x="339090" y="555308"/>
                    </a:lnTo>
                    <a:cubicBezTo>
                      <a:pt x="342900" y="559118"/>
                      <a:pt x="342900" y="564833"/>
                      <a:pt x="339090" y="568643"/>
                    </a:cubicBezTo>
                    <a:cubicBezTo>
                      <a:pt x="335280" y="572453"/>
                      <a:pt x="329565" y="572453"/>
                      <a:pt x="325755" y="568643"/>
                    </a:cubicBezTo>
                    <a:lnTo>
                      <a:pt x="278130" y="521018"/>
                    </a:lnTo>
                    <a:cubicBezTo>
                      <a:pt x="276225" y="519113"/>
                      <a:pt x="274320" y="518160"/>
                      <a:pt x="271463" y="518160"/>
                    </a:cubicBezTo>
                    <a:cubicBezTo>
                      <a:pt x="271463" y="518160"/>
                      <a:pt x="271463" y="518160"/>
                      <a:pt x="271463" y="518160"/>
                    </a:cubicBezTo>
                    <a:cubicBezTo>
                      <a:pt x="268605" y="518160"/>
                      <a:pt x="266700" y="519113"/>
                      <a:pt x="264795" y="521018"/>
                    </a:cubicBezTo>
                    <a:lnTo>
                      <a:pt x="234315" y="551498"/>
                    </a:lnTo>
                    <a:cubicBezTo>
                      <a:pt x="230505" y="550545"/>
                      <a:pt x="227648" y="546735"/>
                      <a:pt x="227648" y="541973"/>
                    </a:cubicBezTo>
                    <a:lnTo>
                      <a:pt x="227648" y="465773"/>
                    </a:lnTo>
                    <a:cubicBezTo>
                      <a:pt x="227648" y="460058"/>
                      <a:pt x="232410" y="456248"/>
                      <a:pt x="237173" y="456248"/>
                    </a:cubicBezTo>
                    <a:lnTo>
                      <a:pt x="275273" y="456248"/>
                    </a:lnTo>
                    <a:lnTo>
                      <a:pt x="312420" y="456248"/>
                    </a:lnTo>
                    <a:cubicBezTo>
                      <a:pt x="317183" y="457200"/>
                      <a:pt x="320993" y="460058"/>
                      <a:pt x="321945" y="463868"/>
                    </a:cubicBezTo>
                    <a:close/>
                    <a:moveTo>
                      <a:pt x="441960" y="180975"/>
                    </a:moveTo>
                    <a:cubicBezTo>
                      <a:pt x="450533" y="180975"/>
                      <a:pt x="457200" y="186690"/>
                      <a:pt x="457200" y="193358"/>
                    </a:cubicBezTo>
                    <a:lnTo>
                      <a:pt x="457200" y="214313"/>
                    </a:lnTo>
                    <a:lnTo>
                      <a:pt x="428625" y="235268"/>
                    </a:lnTo>
                    <a:lnTo>
                      <a:pt x="428625" y="180975"/>
                    </a:lnTo>
                    <a:lnTo>
                      <a:pt x="441960" y="180975"/>
                    </a:lnTo>
                    <a:close/>
                    <a:moveTo>
                      <a:pt x="34290" y="180975"/>
                    </a:moveTo>
                    <a:lnTo>
                      <a:pt x="47625" y="180975"/>
                    </a:lnTo>
                    <a:lnTo>
                      <a:pt x="47625" y="236220"/>
                    </a:lnTo>
                    <a:lnTo>
                      <a:pt x="19050" y="215265"/>
                    </a:lnTo>
                    <a:lnTo>
                      <a:pt x="19050" y="194310"/>
                    </a:lnTo>
                    <a:cubicBezTo>
                      <a:pt x="19050" y="186690"/>
                      <a:pt x="25717" y="180975"/>
                      <a:pt x="34290" y="180975"/>
                    </a:cubicBezTo>
                    <a:close/>
                    <a:moveTo>
                      <a:pt x="19050" y="238125"/>
                    </a:moveTo>
                    <a:lnTo>
                      <a:pt x="120968" y="314325"/>
                    </a:lnTo>
                    <a:lnTo>
                      <a:pt x="19050" y="390525"/>
                    </a:lnTo>
                    <a:lnTo>
                      <a:pt x="19050" y="238125"/>
                    </a:lnTo>
                    <a:close/>
                    <a:moveTo>
                      <a:pt x="209550" y="247650"/>
                    </a:moveTo>
                    <a:lnTo>
                      <a:pt x="136208" y="301943"/>
                    </a:lnTo>
                    <a:lnTo>
                      <a:pt x="66675" y="249555"/>
                    </a:lnTo>
                    <a:cubicBezTo>
                      <a:pt x="66675" y="248603"/>
                      <a:pt x="66675" y="248603"/>
                      <a:pt x="66675" y="247650"/>
                    </a:cubicBezTo>
                    <a:lnTo>
                      <a:pt x="66675" y="38100"/>
                    </a:lnTo>
                    <a:cubicBezTo>
                      <a:pt x="66675" y="25718"/>
                      <a:pt x="73343" y="19050"/>
                      <a:pt x="85725" y="19050"/>
                    </a:cubicBezTo>
                    <a:lnTo>
                      <a:pt x="390525" y="19050"/>
                    </a:lnTo>
                    <a:cubicBezTo>
                      <a:pt x="407670" y="19050"/>
                      <a:pt x="409575" y="34290"/>
                      <a:pt x="409575" y="40005"/>
                    </a:cubicBezTo>
                    <a:lnTo>
                      <a:pt x="409575" y="247650"/>
                    </a:lnTo>
                    <a:cubicBezTo>
                      <a:pt x="409575" y="248603"/>
                      <a:pt x="409575" y="248603"/>
                      <a:pt x="409575" y="249555"/>
                    </a:cubicBezTo>
                    <a:lnTo>
                      <a:pt x="339090" y="301943"/>
                    </a:lnTo>
                    <a:lnTo>
                      <a:pt x="266700" y="247650"/>
                    </a:lnTo>
                    <a:cubicBezTo>
                      <a:pt x="249555" y="235268"/>
                      <a:pt x="226695" y="235268"/>
                      <a:pt x="209550" y="247650"/>
                    </a:cubicBezTo>
                    <a:close/>
                    <a:moveTo>
                      <a:pt x="355283" y="314325"/>
                    </a:moveTo>
                    <a:lnTo>
                      <a:pt x="457200" y="238125"/>
                    </a:lnTo>
                    <a:lnTo>
                      <a:pt x="457200" y="390525"/>
                    </a:lnTo>
                    <a:lnTo>
                      <a:pt x="355283" y="3143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EFB7E934-2EAC-4FF8-BABD-3ABF6C6C8230}"/>
                  </a:ext>
                </a:extLst>
              </p:cNvPr>
              <p:cNvSpPr/>
              <p:nvPr/>
            </p:nvSpPr>
            <p:spPr>
              <a:xfrm>
                <a:off x="3904653" y="1936750"/>
                <a:ext cx="129184" cy="47625"/>
              </a:xfrm>
              <a:custGeom>
                <a:avLst/>
                <a:gdLst>
                  <a:gd name="connsiteX0" fmla="*/ 6312 w 129184"/>
                  <a:gd name="connsiteY0" fmla="*/ 7620 h 47625"/>
                  <a:gd name="connsiteX1" fmla="*/ 597 w 129184"/>
                  <a:gd name="connsiteY1" fmla="*/ 20002 h 47625"/>
                  <a:gd name="connsiteX2" fmla="*/ 12979 w 129184"/>
                  <a:gd name="connsiteY2" fmla="*/ 25718 h 47625"/>
                  <a:gd name="connsiteX3" fmla="*/ 47269 w 129184"/>
                  <a:gd name="connsiteY3" fmla="*/ 19050 h 47625"/>
                  <a:gd name="connsiteX4" fmla="*/ 112992 w 129184"/>
                  <a:gd name="connsiteY4" fmla="*/ 44768 h 47625"/>
                  <a:gd name="connsiteX5" fmla="*/ 119659 w 129184"/>
                  <a:gd name="connsiteY5" fmla="*/ 47625 h 47625"/>
                  <a:gd name="connsiteX6" fmla="*/ 126327 w 129184"/>
                  <a:gd name="connsiteY6" fmla="*/ 44768 h 47625"/>
                  <a:gd name="connsiteX7" fmla="*/ 126327 w 129184"/>
                  <a:gd name="connsiteY7" fmla="*/ 31432 h 47625"/>
                  <a:gd name="connsiteX8" fmla="*/ 48222 w 129184"/>
                  <a:gd name="connsiteY8" fmla="*/ 0 h 47625"/>
                  <a:gd name="connsiteX9" fmla="*/ 6312 w 129184"/>
                  <a:gd name="connsiteY9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184" h="47625">
                    <a:moveTo>
                      <a:pt x="6312" y="7620"/>
                    </a:moveTo>
                    <a:cubicBezTo>
                      <a:pt x="1549" y="9525"/>
                      <a:pt x="-1308" y="15240"/>
                      <a:pt x="597" y="20002"/>
                    </a:cubicBezTo>
                    <a:cubicBezTo>
                      <a:pt x="2502" y="24765"/>
                      <a:pt x="8217" y="27623"/>
                      <a:pt x="12979" y="25718"/>
                    </a:cubicBezTo>
                    <a:cubicBezTo>
                      <a:pt x="24409" y="20955"/>
                      <a:pt x="35839" y="19050"/>
                      <a:pt x="47269" y="19050"/>
                    </a:cubicBezTo>
                    <a:cubicBezTo>
                      <a:pt x="72034" y="19050"/>
                      <a:pt x="94894" y="28575"/>
                      <a:pt x="112992" y="44768"/>
                    </a:cubicBezTo>
                    <a:cubicBezTo>
                      <a:pt x="114897" y="46673"/>
                      <a:pt x="116802" y="47625"/>
                      <a:pt x="119659" y="47625"/>
                    </a:cubicBezTo>
                    <a:cubicBezTo>
                      <a:pt x="122517" y="47625"/>
                      <a:pt x="124422" y="46673"/>
                      <a:pt x="126327" y="44768"/>
                    </a:cubicBezTo>
                    <a:cubicBezTo>
                      <a:pt x="130137" y="40957"/>
                      <a:pt x="130137" y="35243"/>
                      <a:pt x="126327" y="31432"/>
                    </a:cubicBezTo>
                    <a:cubicBezTo>
                      <a:pt x="105372" y="10477"/>
                      <a:pt x="77749" y="0"/>
                      <a:pt x="48222" y="0"/>
                    </a:cubicBezTo>
                    <a:cubicBezTo>
                      <a:pt x="33934" y="0"/>
                      <a:pt x="19647" y="2857"/>
                      <a:pt x="6312" y="76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39E76EBC-06C6-42C1-BDE1-48981F95F097}"/>
                  </a:ext>
                </a:extLst>
              </p:cNvPr>
              <p:cNvSpPr/>
              <p:nvPr/>
            </p:nvSpPr>
            <p:spPr>
              <a:xfrm>
                <a:off x="3838575" y="1983720"/>
                <a:ext cx="47625" cy="148292"/>
              </a:xfrm>
              <a:custGeom>
                <a:avLst/>
                <a:gdLst>
                  <a:gd name="connsiteX0" fmla="*/ 19050 w 47625"/>
                  <a:gd name="connsiteY0" fmla="*/ 67330 h 148292"/>
                  <a:gd name="connsiteX1" fmla="*/ 34290 w 47625"/>
                  <a:gd name="connsiteY1" fmla="*/ 14942 h 148292"/>
                  <a:gd name="connsiteX2" fmla="*/ 31432 w 47625"/>
                  <a:gd name="connsiteY2" fmla="*/ 1607 h 148292"/>
                  <a:gd name="connsiteX3" fmla="*/ 18097 w 47625"/>
                  <a:gd name="connsiteY3" fmla="*/ 4465 h 148292"/>
                  <a:gd name="connsiteX4" fmla="*/ 0 w 47625"/>
                  <a:gd name="connsiteY4" fmla="*/ 67330 h 148292"/>
                  <a:gd name="connsiteX5" fmla="*/ 31432 w 47625"/>
                  <a:gd name="connsiteY5" fmla="*/ 145435 h 148292"/>
                  <a:gd name="connsiteX6" fmla="*/ 38100 w 47625"/>
                  <a:gd name="connsiteY6" fmla="*/ 148292 h 148292"/>
                  <a:gd name="connsiteX7" fmla="*/ 44768 w 47625"/>
                  <a:gd name="connsiteY7" fmla="*/ 145435 h 148292"/>
                  <a:gd name="connsiteX8" fmla="*/ 44768 w 47625"/>
                  <a:gd name="connsiteY8" fmla="*/ 132100 h 148292"/>
                  <a:gd name="connsiteX9" fmla="*/ 19050 w 47625"/>
                  <a:gd name="connsiteY9" fmla="*/ 67330 h 14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625" h="148292">
                    <a:moveTo>
                      <a:pt x="19050" y="67330"/>
                    </a:moveTo>
                    <a:cubicBezTo>
                      <a:pt x="19050" y="49232"/>
                      <a:pt x="24765" y="31135"/>
                      <a:pt x="34290" y="14942"/>
                    </a:cubicBezTo>
                    <a:cubicBezTo>
                      <a:pt x="37147" y="10180"/>
                      <a:pt x="36195" y="4465"/>
                      <a:pt x="31432" y="1607"/>
                    </a:cubicBezTo>
                    <a:cubicBezTo>
                      <a:pt x="26670" y="-1250"/>
                      <a:pt x="20955" y="-298"/>
                      <a:pt x="18097" y="4465"/>
                    </a:cubicBezTo>
                    <a:cubicBezTo>
                      <a:pt x="6668" y="23515"/>
                      <a:pt x="0" y="45422"/>
                      <a:pt x="0" y="67330"/>
                    </a:cubicBezTo>
                    <a:cubicBezTo>
                      <a:pt x="0" y="96857"/>
                      <a:pt x="11430" y="124480"/>
                      <a:pt x="31432" y="145435"/>
                    </a:cubicBezTo>
                    <a:cubicBezTo>
                      <a:pt x="33338" y="147340"/>
                      <a:pt x="36195" y="148292"/>
                      <a:pt x="38100" y="148292"/>
                    </a:cubicBezTo>
                    <a:cubicBezTo>
                      <a:pt x="40005" y="148292"/>
                      <a:pt x="42863" y="147340"/>
                      <a:pt x="44768" y="145435"/>
                    </a:cubicBezTo>
                    <a:cubicBezTo>
                      <a:pt x="48578" y="141625"/>
                      <a:pt x="48578" y="135910"/>
                      <a:pt x="44768" y="132100"/>
                    </a:cubicBezTo>
                    <a:cubicBezTo>
                      <a:pt x="28575" y="114955"/>
                      <a:pt x="19050" y="91142"/>
                      <a:pt x="19050" y="673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6B727308-CC57-47C2-AEA0-B227DFD1362C}"/>
                  </a:ext>
                </a:extLst>
              </p:cNvPr>
              <p:cNvSpPr/>
              <p:nvPr/>
            </p:nvSpPr>
            <p:spPr>
              <a:xfrm>
                <a:off x="3876675" y="1974850"/>
                <a:ext cx="132397" cy="95250"/>
              </a:xfrm>
              <a:custGeom>
                <a:avLst/>
                <a:gdLst>
                  <a:gd name="connsiteX0" fmla="*/ 20003 w 132397"/>
                  <a:gd name="connsiteY0" fmla="*/ 83820 h 95250"/>
                  <a:gd name="connsiteX1" fmla="*/ 19050 w 132397"/>
                  <a:gd name="connsiteY1" fmla="*/ 75248 h 95250"/>
                  <a:gd name="connsiteX2" fmla="*/ 76200 w 132397"/>
                  <a:gd name="connsiteY2" fmla="*/ 18098 h 95250"/>
                  <a:gd name="connsiteX3" fmla="*/ 116205 w 132397"/>
                  <a:gd name="connsiteY3" fmla="*/ 34290 h 95250"/>
                  <a:gd name="connsiteX4" fmla="*/ 129540 w 132397"/>
                  <a:gd name="connsiteY4" fmla="*/ 34290 h 95250"/>
                  <a:gd name="connsiteX5" fmla="*/ 129540 w 132397"/>
                  <a:gd name="connsiteY5" fmla="*/ 20955 h 95250"/>
                  <a:gd name="connsiteX6" fmla="*/ 76200 w 132397"/>
                  <a:gd name="connsiteY6" fmla="*/ 0 h 95250"/>
                  <a:gd name="connsiteX7" fmla="*/ 0 w 132397"/>
                  <a:gd name="connsiteY7" fmla="*/ 76200 h 95250"/>
                  <a:gd name="connsiteX8" fmla="*/ 953 w 132397"/>
                  <a:gd name="connsiteY8" fmla="*/ 86677 h 95250"/>
                  <a:gd name="connsiteX9" fmla="*/ 10478 w 132397"/>
                  <a:gd name="connsiteY9" fmla="*/ 95250 h 95250"/>
                  <a:gd name="connsiteX10" fmla="*/ 11430 w 132397"/>
                  <a:gd name="connsiteY10" fmla="*/ 95250 h 95250"/>
                  <a:gd name="connsiteX11" fmla="*/ 20003 w 132397"/>
                  <a:gd name="connsiteY11" fmla="*/ 8382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397" h="95250">
                    <a:moveTo>
                      <a:pt x="20003" y="83820"/>
                    </a:moveTo>
                    <a:cubicBezTo>
                      <a:pt x="20003" y="80963"/>
                      <a:pt x="19050" y="78105"/>
                      <a:pt x="19050" y="75248"/>
                    </a:cubicBezTo>
                    <a:cubicBezTo>
                      <a:pt x="19050" y="43815"/>
                      <a:pt x="44768" y="18098"/>
                      <a:pt x="76200" y="18098"/>
                    </a:cubicBezTo>
                    <a:cubicBezTo>
                      <a:pt x="91440" y="18098"/>
                      <a:pt x="105727" y="23813"/>
                      <a:pt x="116205" y="34290"/>
                    </a:cubicBezTo>
                    <a:cubicBezTo>
                      <a:pt x="120015" y="38100"/>
                      <a:pt x="125730" y="38100"/>
                      <a:pt x="129540" y="34290"/>
                    </a:cubicBezTo>
                    <a:cubicBezTo>
                      <a:pt x="133350" y="30480"/>
                      <a:pt x="133350" y="24765"/>
                      <a:pt x="129540" y="20955"/>
                    </a:cubicBezTo>
                    <a:cubicBezTo>
                      <a:pt x="115252" y="7620"/>
                      <a:pt x="96202" y="0"/>
                      <a:pt x="76200" y="0"/>
                    </a:cubicBezTo>
                    <a:cubicBezTo>
                      <a:pt x="34290" y="0"/>
                      <a:pt x="0" y="34290"/>
                      <a:pt x="0" y="76200"/>
                    </a:cubicBezTo>
                    <a:cubicBezTo>
                      <a:pt x="0" y="80010"/>
                      <a:pt x="0" y="83820"/>
                      <a:pt x="953" y="86677"/>
                    </a:cubicBezTo>
                    <a:cubicBezTo>
                      <a:pt x="1905" y="91440"/>
                      <a:pt x="5715" y="95250"/>
                      <a:pt x="10478" y="95250"/>
                    </a:cubicBezTo>
                    <a:cubicBezTo>
                      <a:pt x="10478" y="95250"/>
                      <a:pt x="11430" y="95250"/>
                      <a:pt x="11430" y="95250"/>
                    </a:cubicBezTo>
                    <a:cubicBezTo>
                      <a:pt x="17145" y="94298"/>
                      <a:pt x="20003" y="89535"/>
                      <a:pt x="20003" y="838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0CC948ED-B9AB-4392-9D01-09A00D3C4F50}"/>
                  </a:ext>
                </a:extLst>
              </p:cNvPr>
              <p:cNvSpPr/>
              <p:nvPr/>
            </p:nvSpPr>
            <p:spPr>
              <a:xfrm>
                <a:off x="3888611" y="2079179"/>
                <a:ext cx="26163" cy="27115"/>
              </a:xfrm>
              <a:custGeom>
                <a:avLst/>
                <a:gdLst>
                  <a:gd name="connsiteX0" fmla="*/ 17591 w 26163"/>
                  <a:gd name="connsiteY0" fmla="*/ 4256 h 27115"/>
                  <a:gd name="connsiteX1" fmla="*/ 4256 w 26163"/>
                  <a:gd name="connsiteY1" fmla="*/ 2351 h 27115"/>
                  <a:gd name="connsiteX2" fmla="*/ 2351 w 26163"/>
                  <a:gd name="connsiteY2" fmla="*/ 15686 h 27115"/>
                  <a:gd name="connsiteX3" fmla="*/ 9971 w 26163"/>
                  <a:gd name="connsiteY3" fmla="*/ 24258 h 27115"/>
                  <a:gd name="connsiteX4" fmla="*/ 16638 w 26163"/>
                  <a:gd name="connsiteY4" fmla="*/ 27116 h 27115"/>
                  <a:gd name="connsiteX5" fmla="*/ 23306 w 26163"/>
                  <a:gd name="connsiteY5" fmla="*/ 24258 h 27115"/>
                  <a:gd name="connsiteX6" fmla="*/ 23306 w 26163"/>
                  <a:gd name="connsiteY6" fmla="*/ 10923 h 27115"/>
                  <a:gd name="connsiteX7" fmla="*/ 17591 w 26163"/>
                  <a:gd name="connsiteY7" fmla="*/ 4256 h 27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163" h="27115">
                    <a:moveTo>
                      <a:pt x="17591" y="4256"/>
                    </a:moveTo>
                    <a:cubicBezTo>
                      <a:pt x="14733" y="-507"/>
                      <a:pt x="9018" y="-1459"/>
                      <a:pt x="4256" y="2351"/>
                    </a:cubicBezTo>
                    <a:cubicBezTo>
                      <a:pt x="-507" y="5208"/>
                      <a:pt x="-1459" y="10923"/>
                      <a:pt x="2351" y="15686"/>
                    </a:cubicBezTo>
                    <a:cubicBezTo>
                      <a:pt x="4256" y="18543"/>
                      <a:pt x="7113" y="22353"/>
                      <a:pt x="9971" y="24258"/>
                    </a:cubicBezTo>
                    <a:cubicBezTo>
                      <a:pt x="11876" y="26163"/>
                      <a:pt x="14733" y="27116"/>
                      <a:pt x="16638" y="27116"/>
                    </a:cubicBezTo>
                    <a:cubicBezTo>
                      <a:pt x="18543" y="27116"/>
                      <a:pt x="21401" y="26163"/>
                      <a:pt x="23306" y="24258"/>
                    </a:cubicBezTo>
                    <a:cubicBezTo>
                      <a:pt x="27116" y="20448"/>
                      <a:pt x="27116" y="14733"/>
                      <a:pt x="23306" y="10923"/>
                    </a:cubicBezTo>
                    <a:cubicBezTo>
                      <a:pt x="20448" y="9018"/>
                      <a:pt x="18543" y="7113"/>
                      <a:pt x="17591" y="42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BEBCC083-4DD6-42D2-9877-ABA83650B68B}"/>
                  </a:ext>
                </a:extLst>
              </p:cNvPr>
              <p:cNvSpPr/>
              <p:nvPr/>
            </p:nvSpPr>
            <p:spPr>
              <a:xfrm>
                <a:off x="3994188" y="1907578"/>
                <a:ext cx="68224" cy="51079"/>
              </a:xfrm>
              <a:custGeom>
                <a:avLst/>
                <a:gdLst>
                  <a:gd name="connsiteX0" fmla="*/ 49174 w 68224"/>
                  <a:gd name="connsiteY0" fmla="*/ 45364 h 51079"/>
                  <a:gd name="connsiteX1" fmla="*/ 52032 w 68224"/>
                  <a:gd name="connsiteY1" fmla="*/ 48222 h 51079"/>
                  <a:gd name="connsiteX2" fmla="*/ 58699 w 68224"/>
                  <a:gd name="connsiteY2" fmla="*/ 51079 h 51079"/>
                  <a:gd name="connsiteX3" fmla="*/ 65367 w 68224"/>
                  <a:gd name="connsiteY3" fmla="*/ 48222 h 51079"/>
                  <a:gd name="connsiteX4" fmla="*/ 65367 w 68224"/>
                  <a:gd name="connsiteY4" fmla="*/ 34887 h 51079"/>
                  <a:gd name="connsiteX5" fmla="*/ 61557 w 68224"/>
                  <a:gd name="connsiteY5" fmla="*/ 31077 h 51079"/>
                  <a:gd name="connsiteX6" fmla="*/ 12979 w 68224"/>
                  <a:gd name="connsiteY6" fmla="*/ 597 h 51079"/>
                  <a:gd name="connsiteX7" fmla="*/ 597 w 68224"/>
                  <a:gd name="connsiteY7" fmla="*/ 6312 h 51079"/>
                  <a:gd name="connsiteX8" fmla="*/ 6312 w 68224"/>
                  <a:gd name="connsiteY8" fmla="*/ 18694 h 51079"/>
                  <a:gd name="connsiteX9" fmla="*/ 49174 w 68224"/>
                  <a:gd name="connsiteY9" fmla="*/ 45364 h 5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224" h="51079">
                    <a:moveTo>
                      <a:pt x="49174" y="45364"/>
                    </a:moveTo>
                    <a:cubicBezTo>
                      <a:pt x="50127" y="46317"/>
                      <a:pt x="51079" y="47269"/>
                      <a:pt x="52032" y="48222"/>
                    </a:cubicBezTo>
                    <a:cubicBezTo>
                      <a:pt x="53937" y="50127"/>
                      <a:pt x="55842" y="51079"/>
                      <a:pt x="58699" y="51079"/>
                    </a:cubicBezTo>
                    <a:cubicBezTo>
                      <a:pt x="61557" y="51079"/>
                      <a:pt x="63462" y="50127"/>
                      <a:pt x="65367" y="48222"/>
                    </a:cubicBezTo>
                    <a:cubicBezTo>
                      <a:pt x="69177" y="44412"/>
                      <a:pt x="69177" y="38697"/>
                      <a:pt x="65367" y="34887"/>
                    </a:cubicBezTo>
                    <a:cubicBezTo>
                      <a:pt x="64414" y="33934"/>
                      <a:pt x="63462" y="32982"/>
                      <a:pt x="61557" y="31077"/>
                    </a:cubicBezTo>
                    <a:cubicBezTo>
                      <a:pt x="47269" y="17742"/>
                      <a:pt x="31077" y="7264"/>
                      <a:pt x="12979" y="597"/>
                    </a:cubicBezTo>
                    <a:cubicBezTo>
                      <a:pt x="8217" y="-1308"/>
                      <a:pt x="2502" y="1549"/>
                      <a:pt x="597" y="6312"/>
                    </a:cubicBezTo>
                    <a:cubicBezTo>
                      <a:pt x="-1308" y="11074"/>
                      <a:pt x="1549" y="16789"/>
                      <a:pt x="6312" y="18694"/>
                    </a:cubicBezTo>
                    <a:cubicBezTo>
                      <a:pt x="22504" y="25362"/>
                      <a:pt x="36792" y="33934"/>
                      <a:pt x="49174" y="4536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2AD9D78D-1806-4EF4-BFC2-CDFE7D56966C}"/>
                  </a:ext>
                </a:extLst>
              </p:cNvPr>
              <p:cNvSpPr/>
              <p:nvPr/>
            </p:nvSpPr>
            <p:spPr>
              <a:xfrm>
                <a:off x="3800475" y="1784350"/>
                <a:ext cx="57150" cy="19050"/>
              </a:xfrm>
              <a:custGeom>
                <a:avLst/>
                <a:gdLst>
                  <a:gd name="connsiteX0" fmla="*/ 9525 w 57150"/>
                  <a:gd name="connsiteY0" fmla="*/ 19050 h 19050"/>
                  <a:gd name="connsiteX1" fmla="*/ 47625 w 57150"/>
                  <a:gd name="connsiteY1" fmla="*/ 19050 h 19050"/>
                  <a:gd name="connsiteX2" fmla="*/ 57150 w 57150"/>
                  <a:gd name="connsiteY2" fmla="*/ 9525 h 19050"/>
                  <a:gd name="connsiteX3" fmla="*/ 47625 w 57150"/>
                  <a:gd name="connsiteY3" fmla="*/ 0 h 19050"/>
                  <a:gd name="connsiteX4" fmla="*/ 9525 w 57150"/>
                  <a:gd name="connsiteY4" fmla="*/ 0 h 19050"/>
                  <a:gd name="connsiteX5" fmla="*/ 0 w 57150"/>
                  <a:gd name="connsiteY5" fmla="*/ 9525 h 19050"/>
                  <a:gd name="connsiteX6" fmla="*/ 9525 w 571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76038BF2-5F1E-4D9D-BEF2-A873D64A9484}"/>
                  </a:ext>
                </a:extLst>
              </p:cNvPr>
              <p:cNvSpPr/>
              <p:nvPr/>
            </p:nvSpPr>
            <p:spPr>
              <a:xfrm>
                <a:off x="3800475" y="1822450"/>
                <a:ext cx="85725" cy="19050"/>
              </a:xfrm>
              <a:custGeom>
                <a:avLst/>
                <a:gdLst>
                  <a:gd name="connsiteX0" fmla="*/ 76200 w 85725"/>
                  <a:gd name="connsiteY0" fmla="*/ 0 h 19050"/>
                  <a:gd name="connsiteX1" fmla="*/ 9525 w 85725"/>
                  <a:gd name="connsiteY1" fmla="*/ 0 h 19050"/>
                  <a:gd name="connsiteX2" fmla="*/ 0 w 85725"/>
                  <a:gd name="connsiteY2" fmla="*/ 9525 h 19050"/>
                  <a:gd name="connsiteX3" fmla="*/ 9525 w 85725"/>
                  <a:gd name="connsiteY3" fmla="*/ 19050 h 19050"/>
                  <a:gd name="connsiteX4" fmla="*/ 76200 w 85725"/>
                  <a:gd name="connsiteY4" fmla="*/ 19050 h 19050"/>
                  <a:gd name="connsiteX5" fmla="*/ 85725 w 85725"/>
                  <a:gd name="connsiteY5" fmla="*/ 9525 h 19050"/>
                  <a:gd name="connsiteX6" fmla="*/ 76200 w 857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762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9A48E32-6F1C-4D07-9935-4EBF954A8ADF}"/>
              </a:ext>
            </a:extLst>
          </p:cNvPr>
          <p:cNvGrpSpPr/>
          <p:nvPr/>
        </p:nvGrpSpPr>
        <p:grpSpPr>
          <a:xfrm>
            <a:off x="2977322" y="1337910"/>
            <a:ext cx="590550" cy="590550"/>
            <a:chOff x="2986031" y="1623388"/>
            <a:chExt cx="590550" cy="590550"/>
          </a:xfrm>
        </p:grpSpPr>
        <p:grpSp>
          <p:nvGrpSpPr>
            <p:cNvPr id="419" name="Graphic 64">
              <a:extLst>
                <a:ext uri="{FF2B5EF4-FFF2-40B4-BE49-F238E27FC236}">
                  <a16:creationId xmlns:a16="http://schemas.microsoft.com/office/drawing/2014/main" id="{2FB78D25-8703-4613-AF5C-326FA8BB5DE8}"/>
                </a:ext>
              </a:extLst>
            </p:cNvPr>
            <p:cNvGrpSpPr/>
            <p:nvPr/>
          </p:nvGrpSpPr>
          <p:grpSpPr>
            <a:xfrm>
              <a:off x="3071756" y="1858862"/>
              <a:ext cx="419100" cy="247650"/>
              <a:chOff x="2619082" y="1822450"/>
              <a:chExt cx="419100" cy="247650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BA159A8A-8861-4CFE-AD09-4B1AC1B2FC35}"/>
                  </a:ext>
                </a:extLst>
              </p:cNvPr>
              <p:cNvSpPr/>
              <p:nvPr/>
            </p:nvSpPr>
            <p:spPr>
              <a:xfrm>
                <a:off x="2619082" y="1822450"/>
                <a:ext cx="116681" cy="247650"/>
              </a:xfrm>
              <a:custGeom>
                <a:avLst/>
                <a:gdLst>
                  <a:gd name="connsiteX0" fmla="*/ 38100 w 116681"/>
                  <a:gd name="connsiteY0" fmla="*/ 219075 h 247650"/>
                  <a:gd name="connsiteX1" fmla="*/ 95250 w 116681"/>
                  <a:gd name="connsiteY1" fmla="*/ 180975 h 247650"/>
                  <a:gd name="connsiteX2" fmla="*/ 114300 w 116681"/>
                  <a:gd name="connsiteY2" fmla="*/ 161925 h 247650"/>
                  <a:gd name="connsiteX3" fmla="*/ 114300 w 116681"/>
                  <a:gd name="connsiteY3" fmla="*/ 133350 h 247650"/>
                  <a:gd name="connsiteX4" fmla="*/ 104775 w 116681"/>
                  <a:gd name="connsiteY4" fmla="*/ 85725 h 247650"/>
                  <a:gd name="connsiteX5" fmla="*/ 85725 w 116681"/>
                  <a:gd name="connsiteY5" fmla="*/ 57150 h 247650"/>
                  <a:gd name="connsiteX6" fmla="*/ 85725 w 116681"/>
                  <a:gd name="connsiteY6" fmla="*/ 0 h 247650"/>
                  <a:gd name="connsiteX7" fmla="*/ 19050 w 116681"/>
                  <a:gd name="connsiteY7" fmla="*/ 0 h 247650"/>
                  <a:gd name="connsiteX8" fmla="*/ 0 w 116681"/>
                  <a:gd name="connsiteY8" fmla="*/ 19050 h 247650"/>
                  <a:gd name="connsiteX9" fmla="*/ 0 w 116681"/>
                  <a:gd name="connsiteY9" fmla="*/ 228600 h 247650"/>
                  <a:gd name="connsiteX10" fmla="*/ 19050 w 116681"/>
                  <a:gd name="connsiteY10" fmla="*/ 247650 h 247650"/>
                  <a:gd name="connsiteX11" fmla="*/ 47625 w 116681"/>
                  <a:gd name="connsiteY11" fmla="*/ 247650 h 247650"/>
                  <a:gd name="connsiteX12" fmla="*/ 38100 w 116681"/>
                  <a:gd name="connsiteY12" fmla="*/ 238125 h 247650"/>
                  <a:gd name="connsiteX13" fmla="*/ 38100 w 116681"/>
                  <a:gd name="connsiteY13" fmla="*/ 219075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681" h="247650">
                    <a:moveTo>
                      <a:pt x="38100" y="219075"/>
                    </a:moveTo>
                    <a:cubicBezTo>
                      <a:pt x="47625" y="180975"/>
                      <a:pt x="76200" y="180975"/>
                      <a:pt x="95250" y="180975"/>
                    </a:cubicBezTo>
                    <a:cubicBezTo>
                      <a:pt x="114300" y="180975"/>
                      <a:pt x="114300" y="161925"/>
                      <a:pt x="114300" y="161925"/>
                    </a:cubicBezTo>
                    <a:lnTo>
                      <a:pt x="114300" y="133350"/>
                    </a:lnTo>
                    <a:cubicBezTo>
                      <a:pt x="114300" y="133350"/>
                      <a:pt x="123825" y="95250"/>
                      <a:pt x="104775" y="85725"/>
                    </a:cubicBezTo>
                    <a:cubicBezTo>
                      <a:pt x="85725" y="76200"/>
                      <a:pt x="85725" y="57150"/>
                      <a:pt x="85725" y="57150"/>
                    </a:cubicBezTo>
                    <a:lnTo>
                      <a:pt x="85725" y="0"/>
                    </a:lnTo>
                    <a:lnTo>
                      <a:pt x="19050" y="0"/>
                    </a:lnTo>
                    <a:cubicBezTo>
                      <a:pt x="8572" y="0"/>
                      <a:pt x="0" y="8572"/>
                      <a:pt x="0" y="19050"/>
                    </a:cubicBezTo>
                    <a:lnTo>
                      <a:pt x="0" y="228600"/>
                    </a:lnTo>
                    <a:cubicBezTo>
                      <a:pt x="0" y="239077"/>
                      <a:pt x="8572" y="247650"/>
                      <a:pt x="19050" y="247650"/>
                    </a:cubicBezTo>
                    <a:lnTo>
                      <a:pt x="47625" y="247650"/>
                    </a:lnTo>
                    <a:lnTo>
                      <a:pt x="38100" y="238125"/>
                    </a:lnTo>
                    <a:lnTo>
                      <a:pt x="38100" y="21907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789599AF-3386-4437-B794-829E7D288D5D}"/>
                  </a:ext>
                </a:extLst>
              </p:cNvPr>
              <p:cNvSpPr/>
              <p:nvPr/>
            </p:nvSpPr>
            <p:spPr>
              <a:xfrm>
                <a:off x="2821012" y="1822450"/>
                <a:ext cx="217169" cy="247650"/>
              </a:xfrm>
              <a:custGeom>
                <a:avLst/>
                <a:gdLst>
                  <a:gd name="connsiteX0" fmla="*/ 198120 w 217169"/>
                  <a:gd name="connsiteY0" fmla="*/ 0 h 247650"/>
                  <a:gd name="connsiteX1" fmla="*/ 0 w 217169"/>
                  <a:gd name="connsiteY1" fmla="*/ 0 h 247650"/>
                  <a:gd name="connsiteX2" fmla="*/ 55245 w 217169"/>
                  <a:gd name="connsiteY2" fmla="*/ 47625 h 247650"/>
                  <a:gd name="connsiteX3" fmla="*/ 102870 w 217169"/>
                  <a:gd name="connsiteY3" fmla="*/ 95250 h 247650"/>
                  <a:gd name="connsiteX4" fmla="*/ 102870 w 217169"/>
                  <a:gd name="connsiteY4" fmla="*/ 161925 h 247650"/>
                  <a:gd name="connsiteX5" fmla="*/ 121920 w 217169"/>
                  <a:gd name="connsiteY5" fmla="*/ 180975 h 247650"/>
                  <a:gd name="connsiteX6" fmla="*/ 169545 w 217169"/>
                  <a:gd name="connsiteY6" fmla="*/ 200025 h 247650"/>
                  <a:gd name="connsiteX7" fmla="*/ 179070 w 217169"/>
                  <a:gd name="connsiteY7" fmla="*/ 238125 h 247650"/>
                  <a:gd name="connsiteX8" fmla="*/ 160020 w 217169"/>
                  <a:gd name="connsiteY8" fmla="*/ 247650 h 247650"/>
                  <a:gd name="connsiteX9" fmla="*/ 198120 w 217169"/>
                  <a:gd name="connsiteY9" fmla="*/ 247650 h 247650"/>
                  <a:gd name="connsiteX10" fmla="*/ 217170 w 217169"/>
                  <a:gd name="connsiteY10" fmla="*/ 228600 h 247650"/>
                  <a:gd name="connsiteX11" fmla="*/ 217170 w 217169"/>
                  <a:gd name="connsiteY11" fmla="*/ 19050 h 247650"/>
                  <a:gd name="connsiteX12" fmla="*/ 198120 w 217169"/>
                  <a:gd name="connsiteY12" fmla="*/ 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169" h="247650">
                    <a:moveTo>
                      <a:pt x="198120" y="0"/>
                    </a:moveTo>
                    <a:lnTo>
                      <a:pt x="0" y="0"/>
                    </a:lnTo>
                    <a:lnTo>
                      <a:pt x="55245" y="47625"/>
                    </a:lnTo>
                    <a:cubicBezTo>
                      <a:pt x="55245" y="47625"/>
                      <a:pt x="93345" y="76200"/>
                      <a:pt x="102870" y="95250"/>
                    </a:cubicBezTo>
                    <a:cubicBezTo>
                      <a:pt x="112395" y="114300"/>
                      <a:pt x="102870" y="152400"/>
                      <a:pt x="102870" y="161925"/>
                    </a:cubicBezTo>
                    <a:cubicBezTo>
                      <a:pt x="102870" y="171450"/>
                      <a:pt x="121920" y="180975"/>
                      <a:pt x="121920" y="180975"/>
                    </a:cubicBezTo>
                    <a:cubicBezTo>
                      <a:pt x="121920" y="180975"/>
                      <a:pt x="160020" y="190500"/>
                      <a:pt x="169545" y="200025"/>
                    </a:cubicBezTo>
                    <a:cubicBezTo>
                      <a:pt x="179070" y="209550"/>
                      <a:pt x="179070" y="238125"/>
                      <a:pt x="179070" y="238125"/>
                    </a:cubicBezTo>
                    <a:lnTo>
                      <a:pt x="160020" y="247650"/>
                    </a:lnTo>
                    <a:lnTo>
                      <a:pt x="198120" y="247650"/>
                    </a:lnTo>
                    <a:cubicBezTo>
                      <a:pt x="208597" y="247650"/>
                      <a:pt x="217170" y="239077"/>
                      <a:pt x="217170" y="228600"/>
                    </a:cubicBezTo>
                    <a:lnTo>
                      <a:pt x="217170" y="19050"/>
                    </a:lnTo>
                    <a:cubicBezTo>
                      <a:pt x="217170" y="8572"/>
                      <a:pt x="208597" y="0"/>
                      <a:pt x="19812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C07675A9-0160-46F6-9242-498A97D50B12}"/>
                </a:ext>
              </a:extLst>
            </p:cNvPr>
            <p:cNvSpPr/>
            <p:nvPr/>
          </p:nvSpPr>
          <p:spPr>
            <a:xfrm>
              <a:off x="3214631" y="2152025"/>
              <a:ext cx="152400" cy="28575"/>
            </a:xfrm>
            <a:custGeom>
              <a:avLst/>
              <a:gdLst>
                <a:gd name="connsiteX0" fmla="*/ 0 w 152400"/>
                <a:gd name="connsiteY0" fmla="*/ 0 h 28575"/>
                <a:gd name="connsiteX1" fmla="*/ 28575 w 152400"/>
                <a:gd name="connsiteY1" fmla="*/ 28575 h 28575"/>
                <a:gd name="connsiteX2" fmla="*/ 123825 w 152400"/>
                <a:gd name="connsiteY2" fmla="*/ 28575 h 28575"/>
                <a:gd name="connsiteX3" fmla="*/ 152400 w 152400"/>
                <a:gd name="connsiteY3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8575">
                  <a:moveTo>
                    <a:pt x="0" y="0"/>
                  </a:moveTo>
                  <a:cubicBezTo>
                    <a:pt x="0" y="28575"/>
                    <a:pt x="28575" y="28575"/>
                    <a:pt x="28575" y="28575"/>
                  </a:cubicBezTo>
                  <a:lnTo>
                    <a:pt x="123825" y="28575"/>
                  </a:lnTo>
                  <a:cubicBezTo>
                    <a:pt x="123825" y="28575"/>
                    <a:pt x="152400" y="28575"/>
                    <a:pt x="152400" y="0"/>
                  </a:cubicBezTo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1" name="Graphic 64">
              <a:extLst>
                <a:ext uri="{FF2B5EF4-FFF2-40B4-BE49-F238E27FC236}">
                  <a16:creationId xmlns:a16="http://schemas.microsoft.com/office/drawing/2014/main" id="{5896AE87-178F-43C1-81B2-FD35774D1B82}"/>
                </a:ext>
              </a:extLst>
            </p:cNvPr>
            <p:cNvGrpSpPr/>
            <p:nvPr/>
          </p:nvGrpSpPr>
          <p:grpSpPr>
            <a:xfrm>
              <a:off x="2986031" y="1623388"/>
              <a:ext cx="590550" cy="590550"/>
              <a:chOff x="2533357" y="1584325"/>
              <a:chExt cx="590550" cy="59055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7B236799-4810-4433-BE7E-6C4B086B6145}"/>
                  </a:ext>
                </a:extLst>
              </p:cNvPr>
              <p:cNvSpPr/>
              <p:nvPr/>
            </p:nvSpPr>
            <p:spPr>
              <a:xfrm>
                <a:off x="2533357" y="1584325"/>
                <a:ext cx="590550" cy="590550"/>
              </a:xfrm>
              <a:custGeom>
                <a:avLst/>
                <a:gdLst>
                  <a:gd name="connsiteX0" fmla="*/ 581025 w 590550"/>
                  <a:gd name="connsiteY0" fmla="*/ 514350 h 590550"/>
                  <a:gd name="connsiteX1" fmla="*/ 552450 w 590550"/>
                  <a:gd name="connsiteY1" fmla="*/ 514350 h 590550"/>
                  <a:gd name="connsiteX2" fmla="*/ 552450 w 590550"/>
                  <a:gd name="connsiteY2" fmla="*/ 228600 h 590550"/>
                  <a:gd name="connsiteX3" fmla="*/ 514350 w 590550"/>
                  <a:gd name="connsiteY3" fmla="*/ 190500 h 590550"/>
                  <a:gd name="connsiteX4" fmla="*/ 457200 w 590550"/>
                  <a:gd name="connsiteY4" fmla="*/ 190500 h 590550"/>
                  <a:gd name="connsiteX5" fmla="*/ 447675 w 590550"/>
                  <a:gd name="connsiteY5" fmla="*/ 200025 h 590550"/>
                  <a:gd name="connsiteX6" fmla="*/ 457200 w 590550"/>
                  <a:gd name="connsiteY6" fmla="*/ 209550 h 590550"/>
                  <a:gd name="connsiteX7" fmla="*/ 514350 w 590550"/>
                  <a:gd name="connsiteY7" fmla="*/ 209550 h 590550"/>
                  <a:gd name="connsiteX8" fmla="*/ 533400 w 590550"/>
                  <a:gd name="connsiteY8" fmla="*/ 228600 h 590550"/>
                  <a:gd name="connsiteX9" fmla="*/ 533400 w 590550"/>
                  <a:gd name="connsiteY9" fmla="*/ 514350 h 590550"/>
                  <a:gd name="connsiteX10" fmla="*/ 57150 w 590550"/>
                  <a:gd name="connsiteY10" fmla="*/ 514350 h 590550"/>
                  <a:gd name="connsiteX11" fmla="*/ 57150 w 590550"/>
                  <a:gd name="connsiteY11" fmla="*/ 228600 h 590550"/>
                  <a:gd name="connsiteX12" fmla="*/ 76200 w 590550"/>
                  <a:gd name="connsiteY12" fmla="*/ 209550 h 590550"/>
                  <a:gd name="connsiteX13" fmla="*/ 133350 w 590550"/>
                  <a:gd name="connsiteY13" fmla="*/ 209550 h 590550"/>
                  <a:gd name="connsiteX14" fmla="*/ 142875 w 590550"/>
                  <a:gd name="connsiteY14" fmla="*/ 200025 h 590550"/>
                  <a:gd name="connsiteX15" fmla="*/ 133350 w 590550"/>
                  <a:gd name="connsiteY15" fmla="*/ 190500 h 590550"/>
                  <a:gd name="connsiteX16" fmla="*/ 124778 w 590550"/>
                  <a:gd name="connsiteY16" fmla="*/ 190500 h 590550"/>
                  <a:gd name="connsiteX17" fmla="*/ 123825 w 590550"/>
                  <a:gd name="connsiteY17" fmla="*/ 176213 h 590550"/>
                  <a:gd name="connsiteX18" fmla="*/ 280988 w 590550"/>
                  <a:gd name="connsiteY18" fmla="*/ 19050 h 590550"/>
                  <a:gd name="connsiteX19" fmla="*/ 320040 w 590550"/>
                  <a:gd name="connsiteY19" fmla="*/ 23813 h 590550"/>
                  <a:gd name="connsiteX20" fmla="*/ 299085 w 590550"/>
                  <a:gd name="connsiteY20" fmla="*/ 65723 h 590550"/>
                  <a:gd name="connsiteX21" fmla="*/ 291465 w 590550"/>
                  <a:gd name="connsiteY21" fmla="*/ 59055 h 590550"/>
                  <a:gd name="connsiteX22" fmla="*/ 285750 w 590550"/>
                  <a:gd name="connsiteY22" fmla="*/ 57150 h 590550"/>
                  <a:gd name="connsiteX23" fmla="*/ 161925 w 590550"/>
                  <a:gd name="connsiteY23" fmla="*/ 180975 h 590550"/>
                  <a:gd name="connsiteX24" fmla="*/ 161925 w 590550"/>
                  <a:gd name="connsiteY24" fmla="*/ 295275 h 590550"/>
                  <a:gd name="connsiteX25" fmla="*/ 180023 w 590550"/>
                  <a:gd name="connsiteY25" fmla="*/ 326708 h 590550"/>
                  <a:gd name="connsiteX26" fmla="*/ 190500 w 590550"/>
                  <a:gd name="connsiteY26" fmla="*/ 352425 h 590550"/>
                  <a:gd name="connsiteX27" fmla="*/ 190500 w 590550"/>
                  <a:gd name="connsiteY27" fmla="*/ 390525 h 590550"/>
                  <a:gd name="connsiteX28" fmla="*/ 172403 w 590550"/>
                  <a:gd name="connsiteY28" fmla="*/ 409575 h 590550"/>
                  <a:gd name="connsiteX29" fmla="*/ 114300 w 590550"/>
                  <a:gd name="connsiteY29" fmla="*/ 465773 h 590550"/>
                  <a:gd name="connsiteX30" fmla="*/ 114300 w 590550"/>
                  <a:gd name="connsiteY30" fmla="*/ 476250 h 590550"/>
                  <a:gd name="connsiteX31" fmla="*/ 104775 w 590550"/>
                  <a:gd name="connsiteY31" fmla="*/ 476250 h 590550"/>
                  <a:gd name="connsiteX32" fmla="*/ 95250 w 590550"/>
                  <a:gd name="connsiteY32" fmla="*/ 466725 h 590550"/>
                  <a:gd name="connsiteX33" fmla="*/ 95250 w 590550"/>
                  <a:gd name="connsiteY33" fmla="*/ 438150 h 590550"/>
                  <a:gd name="connsiteX34" fmla="*/ 85725 w 590550"/>
                  <a:gd name="connsiteY34" fmla="*/ 428625 h 590550"/>
                  <a:gd name="connsiteX35" fmla="*/ 76200 w 590550"/>
                  <a:gd name="connsiteY35" fmla="*/ 438150 h 590550"/>
                  <a:gd name="connsiteX36" fmla="*/ 76200 w 590550"/>
                  <a:gd name="connsiteY36" fmla="*/ 466725 h 590550"/>
                  <a:gd name="connsiteX37" fmla="*/ 104775 w 590550"/>
                  <a:gd name="connsiteY37" fmla="*/ 495300 h 590550"/>
                  <a:gd name="connsiteX38" fmla="*/ 485775 w 590550"/>
                  <a:gd name="connsiteY38" fmla="*/ 495300 h 590550"/>
                  <a:gd name="connsiteX39" fmla="*/ 514350 w 590550"/>
                  <a:gd name="connsiteY39" fmla="*/ 466725 h 590550"/>
                  <a:gd name="connsiteX40" fmla="*/ 514350 w 590550"/>
                  <a:gd name="connsiteY40" fmla="*/ 438150 h 590550"/>
                  <a:gd name="connsiteX41" fmla="*/ 504825 w 590550"/>
                  <a:gd name="connsiteY41" fmla="*/ 428625 h 590550"/>
                  <a:gd name="connsiteX42" fmla="*/ 495300 w 590550"/>
                  <a:gd name="connsiteY42" fmla="*/ 438150 h 590550"/>
                  <a:gd name="connsiteX43" fmla="*/ 495300 w 590550"/>
                  <a:gd name="connsiteY43" fmla="*/ 466725 h 590550"/>
                  <a:gd name="connsiteX44" fmla="*/ 485775 w 590550"/>
                  <a:gd name="connsiteY44" fmla="*/ 476250 h 590550"/>
                  <a:gd name="connsiteX45" fmla="*/ 476250 w 590550"/>
                  <a:gd name="connsiteY45" fmla="*/ 476250 h 590550"/>
                  <a:gd name="connsiteX46" fmla="*/ 476250 w 590550"/>
                  <a:gd name="connsiteY46" fmla="*/ 465773 h 590550"/>
                  <a:gd name="connsiteX47" fmla="*/ 418148 w 590550"/>
                  <a:gd name="connsiteY47" fmla="*/ 409575 h 590550"/>
                  <a:gd name="connsiteX48" fmla="*/ 400050 w 590550"/>
                  <a:gd name="connsiteY48" fmla="*/ 390525 h 590550"/>
                  <a:gd name="connsiteX49" fmla="*/ 400050 w 590550"/>
                  <a:gd name="connsiteY49" fmla="*/ 352425 h 590550"/>
                  <a:gd name="connsiteX50" fmla="*/ 367665 w 590550"/>
                  <a:gd name="connsiteY50" fmla="*/ 287655 h 590550"/>
                  <a:gd name="connsiteX51" fmla="*/ 300990 w 590550"/>
                  <a:gd name="connsiteY51" fmla="*/ 240030 h 590550"/>
                  <a:gd name="connsiteX52" fmla="*/ 284798 w 590550"/>
                  <a:gd name="connsiteY52" fmla="*/ 214313 h 590550"/>
                  <a:gd name="connsiteX53" fmla="*/ 300990 w 590550"/>
                  <a:gd name="connsiteY53" fmla="*/ 208598 h 590550"/>
                  <a:gd name="connsiteX54" fmla="*/ 302895 w 590550"/>
                  <a:gd name="connsiteY54" fmla="*/ 209550 h 590550"/>
                  <a:gd name="connsiteX55" fmla="*/ 336233 w 590550"/>
                  <a:gd name="connsiteY55" fmla="*/ 219075 h 590550"/>
                  <a:gd name="connsiteX56" fmla="*/ 422910 w 590550"/>
                  <a:gd name="connsiteY56" fmla="*/ 207645 h 590550"/>
                  <a:gd name="connsiteX57" fmla="*/ 405765 w 590550"/>
                  <a:gd name="connsiteY57" fmla="*/ 156210 h 590550"/>
                  <a:gd name="connsiteX58" fmla="*/ 315278 w 590550"/>
                  <a:gd name="connsiteY58" fmla="*/ 80010 h 590550"/>
                  <a:gd name="connsiteX59" fmla="*/ 342900 w 590550"/>
                  <a:gd name="connsiteY59" fmla="*/ 23813 h 590550"/>
                  <a:gd name="connsiteX60" fmla="*/ 342900 w 590550"/>
                  <a:gd name="connsiteY60" fmla="*/ 16193 h 590550"/>
                  <a:gd name="connsiteX61" fmla="*/ 337185 w 590550"/>
                  <a:gd name="connsiteY61" fmla="*/ 10477 h 590550"/>
                  <a:gd name="connsiteX62" fmla="*/ 280988 w 590550"/>
                  <a:gd name="connsiteY62" fmla="*/ 0 h 590550"/>
                  <a:gd name="connsiteX63" fmla="*/ 104775 w 590550"/>
                  <a:gd name="connsiteY63" fmla="*/ 176213 h 590550"/>
                  <a:gd name="connsiteX64" fmla="*/ 105728 w 590550"/>
                  <a:gd name="connsiteY64" fmla="*/ 190500 h 590550"/>
                  <a:gd name="connsiteX65" fmla="*/ 76200 w 590550"/>
                  <a:gd name="connsiteY65" fmla="*/ 190500 h 590550"/>
                  <a:gd name="connsiteX66" fmla="*/ 38100 w 590550"/>
                  <a:gd name="connsiteY66" fmla="*/ 228600 h 590550"/>
                  <a:gd name="connsiteX67" fmla="*/ 38100 w 590550"/>
                  <a:gd name="connsiteY67" fmla="*/ 514350 h 590550"/>
                  <a:gd name="connsiteX68" fmla="*/ 9525 w 590550"/>
                  <a:gd name="connsiteY68" fmla="*/ 514350 h 590550"/>
                  <a:gd name="connsiteX69" fmla="*/ 0 w 590550"/>
                  <a:gd name="connsiteY69" fmla="*/ 523875 h 590550"/>
                  <a:gd name="connsiteX70" fmla="*/ 0 w 590550"/>
                  <a:gd name="connsiteY70" fmla="*/ 557213 h 590550"/>
                  <a:gd name="connsiteX71" fmla="*/ 42863 w 590550"/>
                  <a:gd name="connsiteY71" fmla="*/ 590550 h 590550"/>
                  <a:gd name="connsiteX72" fmla="*/ 547688 w 590550"/>
                  <a:gd name="connsiteY72" fmla="*/ 590550 h 590550"/>
                  <a:gd name="connsiteX73" fmla="*/ 590550 w 590550"/>
                  <a:gd name="connsiteY73" fmla="*/ 547688 h 590550"/>
                  <a:gd name="connsiteX74" fmla="*/ 590550 w 590550"/>
                  <a:gd name="connsiteY74" fmla="*/ 523875 h 590550"/>
                  <a:gd name="connsiteX75" fmla="*/ 581025 w 590550"/>
                  <a:gd name="connsiteY75" fmla="*/ 514350 h 590550"/>
                  <a:gd name="connsiteX76" fmla="*/ 405765 w 590550"/>
                  <a:gd name="connsiteY76" fmla="*/ 198120 h 590550"/>
                  <a:gd name="connsiteX77" fmla="*/ 342900 w 590550"/>
                  <a:gd name="connsiteY77" fmla="*/ 200978 h 590550"/>
                  <a:gd name="connsiteX78" fmla="*/ 341948 w 590550"/>
                  <a:gd name="connsiteY78" fmla="*/ 200978 h 590550"/>
                  <a:gd name="connsiteX79" fmla="*/ 308610 w 590550"/>
                  <a:gd name="connsiteY79" fmla="*/ 191453 h 590550"/>
                  <a:gd name="connsiteX80" fmla="*/ 268605 w 590550"/>
                  <a:gd name="connsiteY80" fmla="*/ 205740 h 590550"/>
                  <a:gd name="connsiteX81" fmla="*/ 290513 w 590550"/>
                  <a:gd name="connsiteY81" fmla="*/ 256223 h 590550"/>
                  <a:gd name="connsiteX82" fmla="*/ 357188 w 590550"/>
                  <a:gd name="connsiteY82" fmla="*/ 303848 h 590550"/>
                  <a:gd name="connsiteX83" fmla="*/ 381953 w 590550"/>
                  <a:gd name="connsiteY83" fmla="*/ 353378 h 590550"/>
                  <a:gd name="connsiteX84" fmla="*/ 381953 w 590550"/>
                  <a:gd name="connsiteY84" fmla="*/ 391478 h 590550"/>
                  <a:gd name="connsiteX85" fmla="*/ 419100 w 590550"/>
                  <a:gd name="connsiteY85" fmla="*/ 429578 h 590550"/>
                  <a:gd name="connsiteX86" fmla="*/ 458153 w 590550"/>
                  <a:gd name="connsiteY86" fmla="*/ 466725 h 590550"/>
                  <a:gd name="connsiteX87" fmla="*/ 458153 w 590550"/>
                  <a:gd name="connsiteY87" fmla="*/ 476250 h 590550"/>
                  <a:gd name="connsiteX88" fmla="*/ 133350 w 590550"/>
                  <a:gd name="connsiteY88" fmla="*/ 476250 h 590550"/>
                  <a:gd name="connsiteX89" fmla="*/ 133350 w 590550"/>
                  <a:gd name="connsiteY89" fmla="*/ 465773 h 590550"/>
                  <a:gd name="connsiteX90" fmla="*/ 172403 w 590550"/>
                  <a:gd name="connsiteY90" fmla="*/ 428625 h 590550"/>
                  <a:gd name="connsiteX91" fmla="*/ 209550 w 590550"/>
                  <a:gd name="connsiteY91" fmla="*/ 390525 h 590550"/>
                  <a:gd name="connsiteX92" fmla="*/ 209550 w 590550"/>
                  <a:gd name="connsiteY92" fmla="*/ 352425 h 590550"/>
                  <a:gd name="connsiteX93" fmla="*/ 189548 w 590550"/>
                  <a:gd name="connsiteY93" fmla="*/ 310515 h 590550"/>
                  <a:gd name="connsiteX94" fmla="*/ 180975 w 590550"/>
                  <a:gd name="connsiteY94" fmla="*/ 295275 h 590550"/>
                  <a:gd name="connsiteX95" fmla="*/ 180975 w 590550"/>
                  <a:gd name="connsiteY95" fmla="*/ 180975 h 590550"/>
                  <a:gd name="connsiteX96" fmla="*/ 281940 w 590550"/>
                  <a:gd name="connsiteY96" fmla="*/ 76200 h 590550"/>
                  <a:gd name="connsiteX97" fmla="*/ 392430 w 590550"/>
                  <a:gd name="connsiteY97" fmla="*/ 169545 h 590550"/>
                  <a:gd name="connsiteX98" fmla="*/ 405765 w 590550"/>
                  <a:gd name="connsiteY98" fmla="*/ 198120 h 590550"/>
                  <a:gd name="connsiteX99" fmla="*/ 360045 w 590550"/>
                  <a:gd name="connsiteY99" fmla="*/ 533400 h 590550"/>
                  <a:gd name="connsiteX100" fmla="*/ 342900 w 590550"/>
                  <a:gd name="connsiteY100" fmla="*/ 542925 h 590550"/>
                  <a:gd name="connsiteX101" fmla="*/ 247650 w 590550"/>
                  <a:gd name="connsiteY101" fmla="*/ 542925 h 590550"/>
                  <a:gd name="connsiteX102" fmla="*/ 230505 w 590550"/>
                  <a:gd name="connsiteY102" fmla="*/ 533400 h 590550"/>
                  <a:gd name="connsiteX103" fmla="*/ 360045 w 590550"/>
                  <a:gd name="connsiteY103" fmla="*/ 533400 h 590550"/>
                  <a:gd name="connsiteX104" fmla="*/ 571500 w 590550"/>
                  <a:gd name="connsiteY104" fmla="*/ 547688 h 590550"/>
                  <a:gd name="connsiteX105" fmla="*/ 547688 w 590550"/>
                  <a:gd name="connsiteY105" fmla="*/ 571500 h 590550"/>
                  <a:gd name="connsiteX106" fmla="*/ 42863 w 590550"/>
                  <a:gd name="connsiteY106" fmla="*/ 571500 h 590550"/>
                  <a:gd name="connsiteX107" fmla="*/ 19050 w 590550"/>
                  <a:gd name="connsiteY107" fmla="*/ 557213 h 590550"/>
                  <a:gd name="connsiteX108" fmla="*/ 19050 w 590550"/>
                  <a:gd name="connsiteY108" fmla="*/ 533400 h 590550"/>
                  <a:gd name="connsiteX109" fmla="*/ 210503 w 590550"/>
                  <a:gd name="connsiteY109" fmla="*/ 533400 h 590550"/>
                  <a:gd name="connsiteX110" fmla="*/ 247650 w 590550"/>
                  <a:gd name="connsiteY110" fmla="*/ 561975 h 590550"/>
                  <a:gd name="connsiteX111" fmla="*/ 342900 w 590550"/>
                  <a:gd name="connsiteY111" fmla="*/ 561975 h 590550"/>
                  <a:gd name="connsiteX112" fmla="*/ 380048 w 590550"/>
                  <a:gd name="connsiteY112" fmla="*/ 533400 h 590550"/>
                  <a:gd name="connsiteX113" fmla="*/ 571500 w 590550"/>
                  <a:gd name="connsiteY113" fmla="*/ 533400 h 590550"/>
                  <a:gd name="connsiteX114" fmla="*/ 571500 w 590550"/>
                  <a:gd name="connsiteY114" fmla="*/ 547688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590550" h="590550">
                    <a:moveTo>
                      <a:pt x="581025" y="514350"/>
                    </a:moveTo>
                    <a:lnTo>
                      <a:pt x="552450" y="514350"/>
                    </a:lnTo>
                    <a:lnTo>
                      <a:pt x="552450" y="228600"/>
                    </a:lnTo>
                    <a:cubicBezTo>
                      <a:pt x="552450" y="207645"/>
                      <a:pt x="535305" y="190500"/>
                      <a:pt x="514350" y="190500"/>
                    </a:cubicBezTo>
                    <a:lnTo>
                      <a:pt x="457200" y="190500"/>
                    </a:lnTo>
                    <a:cubicBezTo>
                      <a:pt x="451485" y="190500"/>
                      <a:pt x="447675" y="194310"/>
                      <a:pt x="447675" y="200025"/>
                    </a:cubicBezTo>
                    <a:cubicBezTo>
                      <a:pt x="447675" y="205740"/>
                      <a:pt x="451485" y="209550"/>
                      <a:pt x="457200" y="209550"/>
                    </a:cubicBezTo>
                    <a:lnTo>
                      <a:pt x="514350" y="209550"/>
                    </a:lnTo>
                    <a:cubicBezTo>
                      <a:pt x="524828" y="209550"/>
                      <a:pt x="533400" y="218123"/>
                      <a:pt x="533400" y="228600"/>
                    </a:cubicBezTo>
                    <a:lnTo>
                      <a:pt x="533400" y="514350"/>
                    </a:lnTo>
                    <a:lnTo>
                      <a:pt x="57150" y="514350"/>
                    </a:lnTo>
                    <a:lnTo>
                      <a:pt x="57150" y="228600"/>
                    </a:lnTo>
                    <a:cubicBezTo>
                      <a:pt x="57150" y="218123"/>
                      <a:pt x="65723" y="209550"/>
                      <a:pt x="76200" y="209550"/>
                    </a:cubicBezTo>
                    <a:lnTo>
                      <a:pt x="133350" y="209550"/>
                    </a:lnTo>
                    <a:cubicBezTo>
                      <a:pt x="139065" y="209550"/>
                      <a:pt x="142875" y="205740"/>
                      <a:pt x="142875" y="200025"/>
                    </a:cubicBezTo>
                    <a:cubicBezTo>
                      <a:pt x="142875" y="194310"/>
                      <a:pt x="139065" y="190500"/>
                      <a:pt x="133350" y="190500"/>
                    </a:cubicBezTo>
                    <a:lnTo>
                      <a:pt x="124778" y="190500"/>
                    </a:lnTo>
                    <a:cubicBezTo>
                      <a:pt x="124778" y="185738"/>
                      <a:pt x="123825" y="180975"/>
                      <a:pt x="123825" y="176213"/>
                    </a:cubicBezTo>
                    <a:cubicBezTo>
                      <a:pt x="123825" y="89535"/>
                      <a:pt x="194310" y="19050"/>
                      <a:pt x="280988" y="19050"/>
                    </a:cubicBezTo>
                    <a:cubicBezTo>
                      <a:pt x="294323" y="19050"/>
                      <a:pt x="307658" y="20955"/>
                      <a:pt x="320040" y="23813"/>
                    </a:cubicBezTo>
                    <a:lnTo>
                      <a:pt x="299085" y="65723"/>
                    </a:lnTo>
                    <a:lnTo>
                      <a:pt x="291465" y="59055"/>
                    </a:lnTo>
                    <a:cubicBezTo>
                      <a:pt x="290513" y="58103"/>
                      <a:pt x="287655" y="57150"/>
                      <a:pt x="285750" y="57150"/>
                    </a:cubicBezTo>
                    <a:cubicBezTo>
                      <a:pt x="217170" y="57150"/>
                      <a:pt x="161925" y="112395"/>
                      <a:pt x="161925" y="180975"/>
                    </a:cubicBezTo>
                    <a:lnTo>
                      <a:pt x="161925" y="295275"/>
                    </a:lnTo>
                    <a:cubicBezTo>
                      <a:pt x="161925" y="308610"/>
                      <a:pt x="168593" y="320040"/>
                      <a:pt x="180023" y="326708"/>
                    </a:cubicBezTo>
                    <a:cubicBezTo>
                      <a:pt x="186690" y="331470"/>
                      <a:pt x="190500" y="340043"/>
                      <a:pt x="190500" y="352425"/>
                    </a:cubicBezTo>
                    <a:lnTo>
                      <a:pt x="190500" y="390525"/>
                    </a:lnTo>
                    <a:cubicBezTo>
                      <a:pt x="190500" y="392430"/>
                      <a:pt x="189548" y="409575"/>
                      <a:pt x="172403" y="409575"/>
                    </a:cubicBezTo>
                    <a:cubicBezTo>
                      <a:pt x="140018" y="410528"/>
                      <a:pt x="114300" y="435293"/>
                      <a:pt x="114300" y="465773"/>
                    </a:cubicBezTo>
                    <a:lnTo>
                      <a:pt x="114300" y="476250"/>
                    </a:lnTo>
                    <a:lnTo>
                      <a:pt x="104775" y="476250"/>
                    </a:lnTo>
                    <a:cubicBezTo>
                      <a:pt x="100013" y="476250"/>
                      <a:pt x="95250" y="472440"/>
                      <a:pt x="95250" y="466725"/>
                    </a:cubicBezTo>
                    <a:lnTo>
                      <a:pt x="95250" y="438150"/>
                    </a:lnTo>
                    <a:cubicBezTo>
                      <a:pt x="95250" y="432435"/>
                      <a:pt x="91440" y="428625"/>
                      <a:pt x="85725" y="428625"/>
                    </a:cubicBezTo>
                    <a:cubicBezTo>
                      <a:pt x="80010" y="428625"/>
                      <a:pt x="76200" y="432435"/>
                      <a:pt x="76200" y="438150"/>
                    </a:cubicBezTo>
                    <a:lnTo>
                      <a:pt x="76200" y="466725"/>
                    </a:lnTo>
                    <a:cubicBezTo>
                      <a:pt x="76200" y="481965"/>
                      <a:pt x="88583" y="495300"/>
                      <a:pt x="104775" y="495300"/>
                    </a:cubicBezTo>
                    <a:lnTo>
                      <a:pt x="485775" y="495300"/>
                    </a:lnTo>
                    <a:cubicBezTo>
                      <a:pt x="501015" y="495300"/>
                      <a:pt x="514350" y="482918"/>
                      <a:pt x="514350" y="466725"/>
                    </a:cubicBezTo>
                    <a:lnTo>
                      <a:pt x="514350" y="438150"/>
                    </a:lnTo>
                    <a:cubicBezTo>
                      <a:pt x="514350" y="432435"/>
                      <a:pt x="510540" y="428625"/>
                      <a:pt x="504825" y="428625"/>
                    </a:cubicBezTo>
                    <a:cubicBezTo>
                      <a:pt x="499110" y="428625"/>
                      <a:pt x="495300" y="432435"/>
                      <a:pt x="495300" y="438150"/>
                    </a:cubicBezTo>
                    <a:lnTo>
                      <a:pt x="495300" y="466725"/>
                    </a:lnTo>
                    <a:cubicBezTo>
                      <a:pt x="495300" y="471488"/>
                      <a:pt x="491490" y="476250"/>
                      <a:pt x="485775" y="476250"/>
                    </a:cubicBezTo>
                    <a:lnTo>
                      <a:pt x="476250" y="476250"/>
                    </a:lnTo>
                    <a:lnTo>
                      <a:pt x="476250" y="465773"/>
                    </a:lnTo>
                    <a:cubicBezTo>
                      <a:pt x="476250" y="434340"/>
                      <a:pt x="450533" y="409575"/>
                      <a:pt x="418148" y="409575"/>
                    </a:cubicBezTo>
                    <a:cubicBezTo>
                      <a:pt x="401003" y="409575"/>
                      <a:pt x="400050" y="395288"/>
                      <a:pt x="400050" y="390525"/>
                    </a:cubicBezTo>
                    <a:lnTo>
                      <a:pt x="400050" y="352425"/>
                    </a:lnTo>
                    <a:cubicBezTo>
                      <a:pt x="400050" y="309563"/>
                      <a:pt x="368618" y="288608"/>
                      <a:pt x="367665" y="287655"/>
                    </a:cubicBezTo>
                    <a:lnTo>
                      <a:pt x="300990" y="240030"/>
                    </a:lnTo>
                    <a:cubicBezTo>
                      <a:pt x="296228" y="237173"/>
                      <a:pt x="280035" y="223838"/>
                      <a:pt x="284798" y="214313"/>
                    </a:cubicBezTo>
                    <a:cubicBezTo>
                      <a:pt x="289560" y="205740"/>
                      <a:pt x="296228" y="207645"/>
                      <a:pt x="300990" y="208598"/>
                    </a:cubicBezTo>
                    <a:cubicBezTo>
                      <a:pt x="301943" y="208598"/>
                      <a:pt x="301943" y="208598"/>
                      <a:pt x="302895" y="209550"/>
                    </a:cubicBezTo>
                    <a:lnTo>
                      <a:pt x="336233" y="219075"/>
                    </a:lnTo>
                    <a:cubicBezTo>
                      <a:pt x="381953" y="237173"/>
                      <a:pt x="412433" y="225743"/>
                      <a:pt x="422910" y="207645"/>
                    </a:cubicBezTo>
                    <a:cubicBezTo>
                      <a:pt x="430530" y="193358"/>
                      <a:pt x="428625" y="171450"/>
                      <a:pt x="405765" y="156210"/>
                    </a:cubicBezTo>
                    <a:lnTo>
                      <a:pt x="315278" y="80010"/>
                    </a:lnTo>
                    <a:lnTo>
                      <a:pt x="342900" y="23813"/>
                    </a:lnTo>
                    <a:cubicBezTo>
                      <a:pt x="343853" y="20955"/>
                      <a:pt x="343853" y="18098"/>
                      <a:pt x="342900" y="16193"/>
                    </a:cubicBezTo>
                    <a:cubicBezTo>
                      <a:pt x="341948" y="13335"/>
                      <a:pt x="340043" y="11430"/>
                      <a:pt x="337185" y="10477"/>
                    </a:cubicBezTo>
                    <a:cubicBezTo>
                      <a:pt x="318135" y="2857"/>
                      <a:pt x="300038" y="0"/>
                      <a:pt x="280988" y="0"/>
                    </a:cubicBezTo>
                    <a:cubicBezTo>
                      <a:pt x="183833" y="0"/>
                      <a:pt x="104775" y="79058"/>
                      <a:pt x="104775" y="176213"/>
                    </a:cubicBezTo>
                    <a:cubicBezTo>
                      <a:pt x="104775" y="180975"/>
                      <a:pt x="104775" y="185738"/>
                      <a:pt x="105728" y="190500"/>
                    </a:cubicBezTo>
                    <a:lnTo>
                      <a:pt x="76200" y="190500"/>
                    </a:lnTo>
                    <a:cubicBezTo>
                      <a:pt x="55245" y="190500"/>
                      <a:pt x="38100" y="207645"/>
                      <a:pt x="38100" y="228600"/>
                    </a:cubicBezTo>
                    <a:lnTo>
                      <a:pt x="38100" y="514350"/>
                    </a:lnTo>
                    <a:lnTo>
                      <a:pt x="9525" y="514350"/>
                    </a:lnTo>
                    <a:cubicBezTo>
                      <a:pt x="3810" y="514350"/>
                      <a:pt x="0" y="518160"/>
                      <a:pt x="0" y="523875"/>
                    </a:cubicBezTo>
                    <a:lnTo>
                      <a:pt x="0" y="557213"/>
                    </a:lnTo>
                    <a:cubicBezTo>
                      <a:pt x="0" y="571500"/>
                      <a:pt x="20003" y="590550"/>
                      <a:pt x="42863" y="590550"/>
                    </a:cubicBezTo>
                    <a:lnTo>
                      <a:pt x="547688" y="590550"/>
                    </a:lnTo>
                    <a:cubicBezTo>
                      <a:pt x="571500" y="590550"/>
                      <a:pt x="590550" y="571500"/>
                      <a:pt x="590550" y="547688"/>
                    </a:cubicBezTo>
                    <a:lnTo>
                      <a:pt x="590550" y="523875"/>
                    </a:lnTo>
                    <a:cubicBezTo>
                      <a:pt x="590550" y="518160"/>
                      <a:pt x="586740" y="514350"/>
                      <a:pt x="581025" y="514350"/>
                    </a:cubicBezTo>
                    <a:close/>
                    <a:moveTo>
                      <a:pt x="405765" y="198120"/>
                    </a:moveTo>
                    <a:cubicBezTo>
                      <a:pt x="400050" y="209550"/>
                      <a:pt x="377190" y="215265"/>
                      <a:pt x="342900" y="200978"/>
                    </a:cubicBezTo>
                    <a:cubicBezTo>
                      <a:pt x="342900" y="200978"/>
                      <a:pt x="341948" y="200978"/>
                      <a:pt x="341948" y="200978"/>
                    </a:cubicBezTo>
                    <a:lnTo>
                      <a:pt x="308610" y="191453"/>
                    </a:lnTo>
                    <a:cubicBezTo>
                      <a:pt x="297180" y="186690"/>
                      <a:pt x="278130" y="185738"/>
                      <a:pt x="268605" y="205740"/>
                    </a:cubicBezTo>
                    <a:cubicBezTo>
                      <a:pt x="258128" y="226695"/>
                      <a:pt x="278130" y="247650"/>
                      <a:pt x="290513" y="256223"/>
                    </a:cubicBezTo>
                    <a:lnTo>
                      <a:pt x="357188" y="303848"/>
                    </a:lnTo>
                    <a:cubicBezTo>
                      <a:pt x="357188" y="303848"/>
                      <a:pt x="381953" y="320040"/>
                      <a:pt x="381953" y="353378"/>
                    </a:cubicBezTo>
                    <a:lnTo>
                      <a:pt x="381953" y="391478"/>
                    </a:lnTo>
                    <a:cubicBezTo>
                      <a:pt x="381953" y="406718"/>
                      <a:pt x="391478" y="428625"/>
                      <a:pt x="419100" y="429578"/>
                    </a:cubicBezTo>
                    <a:cubicBezTo>
                      <a:pt x="441008" y="429578"/>
                      <a:pt x="458153" y="445770"/>
                      <a:pt x="458153" y="466725"/>
                    </a:cubicBezTo>
                    <a:lnTo>
                      <a:pt x="458153" y="476250"/>
                    </a:lnTo>
                    <a:lnTo>
                      <a:pt x="133350" y="476250"/>
                    </a:lnTo>
                    <a:lnTo>
                      <a:pt x="133350" y="465773"/>
                    </a:lnTo>
                    <a:cubicBezTo>
                      <a:pt x="133350" y="444818"/>
                      <a:pt x="150495" y="428625"/>
                      <a:pt x="172403" y="428625"/>
                    </a:cubicBezTo>
                    <a:cubicBezTo>
                      <a:pt x="200025" y="427673"/>
                      <a:pt x="209550" y="405765"/>
                      <a:pt x="209550" y="390525"/>
                    </a:cubicBezTo>
                    <a:lnTo>
                      <a:pt x="209550" y="352425"/>
                    </a:lnTo>
                    <a:cubicBezTo>
                      <a:pt x="209550" y="327660"/>
                      <a:pt x="199073" y="316230"/>
                      <a:pt x="189548" y="310515"/>
                    </a:cubicBezTo>
                    <a:cubicBezTo>
                      <a:pt x="183833" y="306705"/>
                      <a:pt x="180975" y="300990"/>
                      <a:pt x="180975" y="295275"/>
                    </a:cubicBezTo>
                    <a:lnTo>
                      <a:pt x="180975" y="180975"/>
                    </a:lnTo>
                    <a:cubicBezTo>
                      <a:pt x="180975" y="124778"/>
                      <a:pt x="225743" y="78105"/>
                      <a:pt x="281940" y="76200"/>
                    </a:cubicBezTo>
                    <a:lnTo>
                      <a:pt x="392430" y="169545"/>
                    </a:lnTo>
                    <a:cubicBezTo>
                      <a:pt x="404813" y="178118"/>
                      <a:pt x="409575" y="189548"/>
                      <a:pt x="405765" y="198120"/>
                    </a:cubicBezTo>
                    <a:close/>
                    <a:moveTo>
                      <a:pt x="360045" y="533400"/>
                    </a:moveTo>
                    <a:cubicBezTo>
                      <a:pt x="356235" y="541973"/>
                      <a:pt x="346710" y="542925"/>
                      <a:pt x="342900" y="542925"/>
                    </a:cubicBezTo>
                    <a:lnTo>
                      <a:pt x="247650" y="542925"/>
                    </a:lnTo>
                    <a:cubicBezTo>
                      <a:pt x="244793" y="542925"/>
                      <a:pt x="235268" y="541973"/>
                      <a:pt x="230505" y="533400"/>
                    </a:cubicBezTo>
                    <a:lnTo>
                      <a:pt x="360045" y="533400"/>
                    </a:lnTo>
                    <a:close/>
                    <a:moveTo>
                      <a:pt x="571500" y="547688"/>
                    </a:moveTo>
                    <a:cubicBezTo>
                      <a:pt x="571500" y="561023"/>
                      <a:pt x="561023" y="571500"/>
                      <a:pt x="547688" y="571500"/>
                    </a:cubicBezTo>
                    <a:lnTo>
                      <a:pt x="42863" y="571500"/>
                    </a:lnTo>
                    <a:cubicBezTo>
                      <a:pt x="29528" y="571500"/>
                      <a:pt x="19050" y="561023"/>
                      <a:pt x="19050" y="557213"/>
                    </a:cubicBezTo>
                    <a:lnTo>
                      <a:pt x="19050" y="533400"/>
                    </a:lnTo>
                    <a:lnTo>
                      <a:pt x="210503" y="533400"/>
                    </a:lnTo>
                    <a:cubicBezTo>
                      <a:pt x="215265" y="554355"/>
                      <a:pt x="234315" y="561975"/>
                      <a:pt x="247650" y="561975"/>
                    </a:cubicBezTo>
                    <a:lnTo>
                      <a:pt x="342900" y="561975"/>
                    </a:lnTo>
                    <a:cubicBezTo>
                      <a:pt x="356235" y="561975"/>
                      <a:pt x="375285" y="554355"/>
                      <a:pt x="380048" y="533400"/>
                    </a:cubicBezTo>
                    <a:lnTo>
                      <a:pt x="571500" y="533400"/>
                    </a:lnTo>
                    <a:lnTo>
                      <a:pt x="571500" y="5476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93540F5C-E3EC-4F98-8E27-8C824673FC92}"/>
                  </a:ext>
                </a:extLst>
              </p:cNvPr>
              <p:cNvSpPr/>
              <p:nvPr/>
            </p:nvSpPr>
            <p:spPr>
              <a:xfrm>
                <a:off x="2609557" y="1812925"/>
                <a:ext cx="66675" cy="66675"/>
              </a:xfrm>
              <a:custGeom>
                <a:avLst/>
                <a:gdLst>
                  <a:gd name="connsiteX0" fmla="*/ 9525 w 66675"/>
                  <a:gd name="connsiteY0" fmla="*/ 66675 h 66675"/>
                  <a:gd name="connsiteX1" fmla="*/ 19050 w 66675"/>
                  <a:gd name="connsiteY1" fmla="*/ 57150 h 66675"/>
                  <a:gd name="connsiteX2" fmla="*/ 19050 w 66675"/>
                  <a:gd name="connsiteY2" fmla="*/ 28575 h 66675"/>
                  <a:gd name="connsiteX3" fmla="*/ 28575 w 66675"/>
                  <a:gd name="connsiteY3" fmla="*/ 19050 h 66675"/>
                  <a:gd name="connsiteX4" fmla="*/ 57150 w 66675"/>
                  <a:gd name="connsiteY4" fmla="*/ 19050 h 66675"/>
                  <a:gd name="connsiteX5" fmla="*/ 66675 w 66675"/>
                  <a:gd name="connsiteY5" fmla="*/ 9525 h 66675"/>
                  <a:gd name="connsiteX6" fmla="*/ 57150 w 66675"/>
                  <a:gd name="connsiteY6" fmla="*/ 0 h 66675"/>
                  <a:gd name="connsiteX7" fmla="*/ 28575 w 66675"/>
                  <a:gd name="connsiteY7" fmla="*/ 0 h 66675"/>
                  <a:gd name="connsiteX8" fmla="*/ 0 w 66675"/>
                  <a:gd name="connsiteY8" fmla="*/ 28575 h 66675"/>
                  <a:gd name="connsiteX9" fmla="*/ 0 w 66675"/>
                  <a:gd name="connsiteY9" fmla="*/ 57150 h 66675"/>
                  <a:gd name="connsiteX10" fmla="*/ 9525 w 66675"/>
                  <a:gd name="connsiteY10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" h="66675">
                    <a:moveTo>
                      <a:pt x="9525" y="66675"/>
                    </a:moveTo>
                    <a:cubicBezTo>
                      <a:pt x="15240" y="66675"/>
                      <a:pt x="19050" y="62865"/>
                      <a:pt x="19050" y="57150"/>
                    </a:cubicBezTo>
                    <a:lnTo>
                      <a:pt x="19050" y="28575"/>
                    </a:lnTo>
                    <a:cubicBezTo>
                      <a:pt x="19050" y="23813"/>
                      <a:pt x="22860" y="19050"/>
                      <a:pt x="28575" y="19050"/>
                    </a:cubicBezTo>
                    <a:lnTo>
                      <a:pt x="57150" y="19050"/>
                    </a:lnTo>
                    <a:cubicBezTo>
                      <a:pt x="62865" y="19050"/>
                      <a:pt x="66675" y="15240"/>
                      <a:pt x="66675" y="9525"/>
                    </a:cubicBezTo>
                    <a:cubicBezTo>
                      <a:pt x="66675" y="3810"/>
                      <a:pt x="62865" y="0"/>
                      <a:pt x="57150" y="0"/>
                    </a:cubicBezTo>
                    <a:lnTo>
                      <a:pt x="28575" y="0"/>
                    </a:lnTo>
                    <a:cubicBezTo>
                      <a:pt x="13335" y="0"/>
                      <a:pt x="0" y="12382"/>
                      <a:pt x="0" y="28575"/>
                    </a:cubicBezTo>
                    <a:lnTo>
                      <a:pt x="0" y="57150"/>
                    </a:lnTo>
                    <a:cubicBezTo>
                      <a:pt x="0" y="62865"/>
                      <a:pt x="3810" y="66675"/>
                      <a:pt x="9525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50464AD-2B1F-4987-BF27-28FE97F63D58}"/>
                  </a:ext>
                </a:extLst>
              </p:cNvPr>
              <p:cNvSpPr/>
              <p:nvPr/>
            </p:nvSpPr>
            <p:spPr>
              <a:xfrm>
                <a:off x="2981032" y="1812925"/>
                <a:ext cx="66675" cy="66675"/>
              </a:xfrm>
              <a:custGeom>
                <a:avLst/>
                <a:gdLst>
                  <a:gd name="connsiteX0" fmla="*/ 57150 w 66675"/>
                  <a:gd name="connsiteY0" fmla="*/ 66675 h 66675"/>
                  <a:gd name="connsiteX1" fmla="*/ 66675 w 66675"/>
                  <a:gd name="connsiteY1" fmla="*/ 57150 h 66675"/>
                  <a:gd name="connsiteX2" fmla="*/ 66675 w 66675"/>
                  <a:gd name="connsiteY2" fmla="*/ 28575 h 66675"/>
                  <a:gd name="connsiteX3" fmla="*/ 38100 w 66675"/>
                  <a:gd name="connsiteY3" fmla="*/ 0 h 66675"/>
                  <a:gd name="connsiteX4" fmla="*/ 9525 w 66675"/>
                  <a:gd name="connsiteY4" fmla="*/ 0 h 66675"/>
                  <a:gd name="connsiteX5" fmla="*/ 0 w 66675"/>
                  <a:gd name="connsiteY5" fmla="*/ 9525 h 66675"/>
                  <a:gd name="connsiteX6" fmla="*/ 9525 w 66675"/>
                  <a:gd name="connsiteY6" fmla="*/ 19050 h 66675"/>
                  <a:gd name="connsiteX7" fmla="*/ 38100 w 66675"/>
                  <a:gd name="connsiteY7" fmla="*/ 19050 h 66675"/>
                  <a:gd name="connsiteX8" fmla="*/ 47625 w 66675"/>
                  <a:gd name="connsiteY8" fmla="*/ 28575 h 66675"/>
                  <a:gd name="connsiteX9" fmla="*/ 47625 w 66675"/>
                  <a:gd name="connsiteY9" fmla="*/ 57150 h 66675"/>
                  <a:gd name="connsiteX10" fmla="*/ 57150 w 66675"/>
                  <a:gd name="connsiteY10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" h="66675">
                    <a:moveTo>
                      <a:pt x="57150" y="66675"/>
                    </a:moveTo>
                    <a:cubicBezTo>
                      <a:pt x="62865" y="66675"/>
                      <a:pt x="66675" y="62865"/>
                      <a:pt x="66675" y="57150"/>
                    </a:cubicBezTo>
                    <a:lnTo>
                      <a:pt x="66675" y="28575"/>
                    </a:lnTo>
                    <a:cubicBezTo>
                      <a:pt x="66675" y="13335"/>
                      <a:pt x="54293" y="0"/>
                      <a:pt x="38100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38100" y="19050"/>
                    </a:lnTo>
                    <a:cubicBezTo>
                      <a:pt x="42863" y="19050"/>
                      <a:pt x="47625" y="22860"/>
                      <a:pt x="47625" y="28575"/>
                    </a:cubicBezTo>
                    <a:lnTo>
                      <a:pt x="47625" y="57150"/>
                    </a:lnTo>
                    <a:cubicBezTo>
                      <a:pt x="47625" y="62865"/>
                      <a:pt x="51435" y="66675"/>
                      <a:pt x="57150" y="6667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947229D6-39D1-4411-A584-129BF327E4C6}"/>
                  </a:ext>
                </a:extLst>
              </p:cNvPr>
              <p:cNvSpPr/>
              <p:nvPr/>
            </p:nvSpPr>
            <p:spPr>
              <a:xfrm>
                <a:off x="2761957" y="1993900"/>
                <a:ext cx="133350" cy="19050"/>
              </a:xfrm>
              <a:custGeom>
                <a:avLst/>
                <a:gdLst>
                  <a:gd name="connsiteX0" fmla="*/ 0 w 133350"/>
                  <a:gd name="connsiteY0" fmla="*/ 9525 h 19050"/>
                  <a:gd name="connsiteX1" fmla="*/ 9525 w 133350"/>
                  <a:gd name="connsiteY1" fmla="*/ 19050 h 19050"/>
                  <a:gd name="connsiteX2" fmla="*/ 123825 w 133350"/>
                  <a:gd name="connsiteY2" fmla="*/ 19050 h 19050"/>
                  <a:gd name="connsiteX3" fmla="*/ 133350 w 133350"/>
                  <a:gd name="connsiteY3" fmla="*/ 9525 h 19050"/>
                  <a:gd name="connsiteX4" fmla="*/ 123825 w 133350"/>
                  <a:gd name="connsiteY4" fmla="*/ 0 h 19050"/>
                  <a:gd name="connsiteX5" fmla="*/ 9525 w 133350"/>
                  <a:gd name="connsiteY5" fmla="*/ 0 h 19050"/>
                  <a:gd name="connsiteX6" fmla="*/ 0 w 13335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350" h="19050">
                    <a:moveTo>
                      <a:pt x="0" y="9525"/>
                    </a:moveTo>
                    <a:cubicBezTo>
                      <a:pt x="0" y="15240"/>
                      <a:pt x="3810" y="19050"/>
                      <a:pt x="9525" y="19050"/>
                    </a:cubicBezTo>
                    <a:lnTo>
                      <a:pt x="123825" y="19050"/>
                    </a:lnTo>
                    <a:cubicBezTo>
                      <a:pt x="129540" y="19050"/>
                      <a:pt x="133350" y="15240"/>
                      <a:pt x="133350" y="9525"/>
                    </a:cubicBezTo>
                    <a:cubicBezTo>
                      <a:pt x="133350" y="3810"/>
                      <a:pt x="129540" y="0"/>
                      <a:pt x="1238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A0A35905-385C-45AC-BE91-36CC977097DF}"/>
              </a:ext>
            </a:extLst>
          </p:cNvPr>
          <p:cNvGrpSpPr/>
          <p:nvPr/>
        </p:nvGrpSpPr>
        <p:grpSpPr>
          <a:xfrm>
            <a:off x="1739365" y="1371248"/>
            <a:ext cx="533400" cy="523875"/>
            <a:chOff x="1748074" y="1656726"/>
            <a:chExt cx="533400" cy="523875"/>
          </a:xfrm>
        </p:grpSpPr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79FBC8A-44A4-4BB1-AD4B-2D9D827C73B3}"/>
                </a:ext>
              </a:extLst>
            </p:cNvPr>
            <p:cNvSpPr/>
            <p:nvPr/>
          </p:nvSpPr>
          <p:spPr>
            <a:xfrm>
              <a:off x="2033824" y="1661965"/>
              <a:ext cx="238125" cy="371475"/>
            </a:xfrm>
            <a:custGeom>
              <a:avLst/>
              <a:gdLst>
                <a:gd name="connsiteX0" fmla="*/ 220027 w 238125"/>
                <a:gd name="connsiteY0" fmla="*/ 371475 h 371475"/>
                <a:gd name="connsiteX1" fmla="*/ 11430 w 238125"/>
                <a:gd name="connsiteY1" fmla="*/ 371475 h 371475"/>
                <a:gd name="connsiteX2" fmla="*/ 0 w 238125"/>
                <a:gd name="connsiteY2" fmla="*/ 360045 h 371475"/>
                <a:gd name="connsiteX3" fmla="*/ 0 w 238125"/>
                <a:gd name="connsiteY3" fmla="*/ 38100 h 371475"/>
                <a:gd name="connsiteX4" fmla="*/ 38100 w 238125"/>
                <a:gd name="connsiteY4" fmla="*/ 0 h 371475"/>
                <a:gd name="connsiteX5" fmla="*/ 200025 w 238125"/>
                <a:gd name="connsiteY5" fmla="*/ 0 h 371475"/>
                <a:gd name="connsiteX6" fmla="*/ 238125 w 238125"/>
                <a:gd name="connsiteY6" fmla="*/ 38100 h 371475"/>
                <a:gd name="connsiteX7" fmla="*/ 238125 w 238125"/>
                <a:gd name="connsiteY7" fmla="*/ 353378 h 371475"/>
                <a:gd name="connsiteX8" fmla="*/ 220027 w 238125"/>
                <a:gd name="connsiteY8" fmla="*/ 3714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5" h="371475">
                  <a:moveTo>
                    <a:pt x="220027" y="371475"/>
                  </a:moveTo>
                  <a:lnTo>
                    <a:pt x="11430" y="371475"/>
                  </a:lnTo>
                  <a:cubicBezTo>
                    <a:pt x="4763" y="371475"/>
                    <a:pt x="0" y="365760"/>
                    <a:pt x="0" y="360045"/>
                  </a:cubicBez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200025" y="0"/>
                  </a:lnTo>
                  <a:cubicBezTo>
                    <a:pt x="220980" y="0"/>
                    <a:pt x="238125" y="17145"/>
                    <a:pt x="238125" y="38100"/>
                  </a:cubicBezTo>
                  <a:lnTo>
                    <a:pt x="238125" y="353378"/>
                  </a:lnTo>
                  <a:cubicBezTo>
                    <a:pt x="238125" y="362903"/>
                    <a:pt x="229552" y="371475"/>
                    <a:pt x="220027" y="371475"/>
                  </a:cubicBez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30" name="Graphic 66">
              <a:extLst>
                <a:ext uri="{FF2B5EF4-FFF2-40B4-BE49-F238E27FC236}">
                  <a16:creationId xmlns:a16="http://schemas.microsoft.com/office/drawing/2014/main" id="{68969D2E-AB4F-4DB7-9155-550B68C271F3}"/>
                </a:ext>
              </a:extLst>
            </p:cNvPr>
            <p:cNvGrpSpPr/>
            <p:nvPr/>
          </p:nvGrpSpPr>
          <p:grpSpPr>
            <a:xfrm>
              <a:off x="1748074" y="1656726"/>
              <a:ext cx="533400" cy="523875"/>
              <a:chOff x="1295400" y="1617662"/>
              <a:chExt cx="533400" cy="523875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97074D3C-C3D0-4C25-80CB-569B6F24A7A3}"/>
                  </a:ext>
                </a:extLst>
              </p:cNvPr>
              <p:cNvSpPr/>
              <p:nvPr/>
            </p:nvSpPr>
            <p:spPr>
              <a:xfrm>
                <a:off x="1295400" y="1617662"/>
                <a:ext cx="533400" cy="523875"/>
              </a:xfrm>
              <a:custGeom>
                <a:avLst/>
                <a:gdLst>
                  <a:gd name="connsiteX0" fmla="*/ 485775 w 533400"/>
                  <a:gd name="connsiteY0" fmla="*/ 0 h 523875"/>
                  <a:gd name="connsiteX1" fmla="*/ 323850 w 533400"/>
                  <a:gd name="connsiteY1" fmla="*/ 0 h 523875"/>
                  <a:gd name="connsiteX2" fmla="*/ 276225 w 533400"/>
                  <a:gd name="connsiteY2" fmla="*/ 47625 h 523875"/>
                  <a:gd name="connsiteX3" fmla="*/ 276225 w 533400"/>
                  <a:gd name="connsiteY3" fmla="*/ 209550 h 523875"/>
                  <a:gd name="connsiteX4" fmla="*/ 285750 w 533400"/>
                  <a:gd name="connsiteY4" fmla="*/ 219075 h 523875"/>
                  <a:gd name="connsiteX5" fmla="*/ 295275 w 533400"/>
                  <a:gd name="connsiteY5" fmla="*/ 209550 h 523875"/>
                  <a:gd name="connsiteX6" fmla="*/ 295275 w 533400"/>
                  <a:gd name="connsiteY6" fmla="*/ 47625 h 523875"/>
                  <a:gd name="connsiteX7" fmla="*/ 323850 w 533400"/>
                  <a:gd name="connsiteY7" fmla="*/ 19050 h 523875"/>
                  <a:gd name="connsiteX8" fmla="*/ 485775 w 533400"/>
                  <a:gd name="connsiteY8" fmla="*/ 19050 h 523875"/>
                  <a:gd name="connsiteX9" fmla="*/ 514350 w 533400"/>
                  <a:gd name="connsiteY9" fmla="*/ 47625 h 523875"/>
                  <a:gd name="connsiteX10" fmla="*/ 514350 w 533400"/>
                  <a:gd name="connsiteY10" fmla="*/ 371475 h 523875"/>
                  <a:gd name="connsiteX11" fmla="*/ 295275 w 533400"/>
                  <a:gd name="connsiteY11" fmla="*/ 371475 h 523875"/>
                  <a:gd name="connsiteX12" fmla="*/ 295275 w 533400"/>
                  <a:gd name="connsiteY12" fmla="*/ 266700 h 523875"/>
                  <a:gd name="connsiteX13" fmla="*/ 314325 w 533400"/>
                  <a:gd name="connsiteY13" fmla="*/ 266700 h 523875"/>
                  <a:gd name="connsiteX14" fmla="*/ 352425 w 533400"/>
                  <a:gd name="connsiteY14" fmla="*/ 228600 h 523875"/>
                  <a:gd name="connsiteX15" fmla="*/ 352425 w 533400"/>
                  <a:gd name="connsiteY15" fmla="*/ 197168 h 523875"/>
                  <a:gd name="connsiteX16" fmla="*/ 361950 w 533400"/>
                  <a:gd name="connsiteY16" fmla="*/ 180975 h 523875"/>
                  <a:gd name="connsiteX17" fmla="*/ 342900 w 533400"/>
                  <a:gd name="connsiteY17" fmla="*/ 161925 h 523875"/>
                  <a:gd name="connsiteX18" fmla="*/ 323850 w 533400"/>
                  <a:gd name="connsiteY18" fmla="*/ 180975 h 523875"/>
                  <a:gd name="connsiteX19" fmla="*/ 333375 w 533400"/>
                  <a:gd name="connsiteY19" fmla="*/ 197168 h 523875"/>
                  <a:gd name="connsiteX20" fmla="*/ 333375 w 533400"/>
                  <a:gd name="connsiteY20" fmla="*/ 228600 h 523875"/>
                  <a:gd name="connsiteX21" fmla="*/ 314325 w 533400"/>
                  <a:gd name="connsiteY21" fmla="*/ 247650 h 523875"/>
                  <a:gd name="connsiteX22" fmla="*/ 257175 w 533400"/>
                  <a:gd name="connsiteY22" fmla="*/ 247650 h 523875"/>
                  <a:gd name="connsiteX23" fmla="*/ 257175 w 533400"/>
                  <a:gd name="connsiteY23" fmla="*/ 133350 h 523875"/>
                  <a:gd name="connsiteX24" fmla="*/ 209550 w 533400"/>
                  <a:gd name="connsiteY24" fmla="*/ 85725 h 523875"/>
                  <a:gd name="connsiteX25" fmla="*/ 47625 w 533400"/>
                  <a:gd name="connsiteY25" fmla="*/ 85725 h 523875"/>
                  <a:gd name="connsiteX26" fmla="*/ 0 w 533400"/>
                  <a:gd name="connsiteY26" fmla="*/ 133350 h 523875"/>
                  <a:gd name="connsiteX27" fmla="*/ 0 w 533400"/>
                  <a:gd name="connsiteY27" fmla="*/ 476250 h 523875"/>
                  <a:gd name="connsiteX28" fmla="*/ 47625 w 533400"/>
                  <a:gd name="connsiteY28" fmla="*/ 523875 h 523875"/>
                  <a:gd name="connsiteX29" fmla="*/ 209550 w 533400"/>
                  <a:gd name="connsiteY29" fmla="*/ 523875 h 523875"/>
                  <a:gd name="connsiteX30" fmla="*/ 257175 w 533400"/>
                  <a:gd name="connsiteY30" fmla="*/ 476250 h 523875"/>
                  <a:gd name="connsiteX31" fmla="*/ 257175 w 533400"/>
                  <a:gd name="connsiteY31" fmla="*/ 304800 h 523875"/>
                  <a:gd name="connsiteX32" fmla="*/ 247650 w 533400"/>
                  <a:gd name="connsiteY32" fmla="*/ 295275 h 523875"/>
                  <a:gd name="connsiteX33" fmla="*/ 238125 w 533400"/>
                  <a:gd name="connsiteY33" fmla="*/ 304800 h 523875"/>
                  <a:gd name="connsiteX34" fmla="*/ 238125 w 533400"/>
                  <a:gd name="connsiteY34" fmla="*/ 457200 h 523875"/>
                  <a:gd name="connsiteX35" fmla="*/ 19050 w 533400"/>
                  <a:gd name="connsiteY35" fmla="*/ 457200 h 523875"/>
                  <a:gd name="connsiteX36" fmla="*/ 19050 w 533400"/>
                  <a:gd name="connsiteY36" fmla="*/ 133350 h 523875"/>
                  <a:gd name="connsiteX37" fmla="*/ 47625 w 533400"/>
                  <a:gd name="connsiteY37" fmla="*/ 104775 h 523875"/>
                  <a:gd name="connsiteX38" fmla="*/ 209550 w 533400"/>
                  <a:gd name="connsiteY38" fmla="*/ 104775 h 523875"/>
                  <a:gd name="connsiteX39" fmla="*/ 238125 w 533400"/>
                  <a:gd name="connsiteY39" fmla="*/ 133350 h 523875"/>
                  <a:gd name="connsiteX40" fmla="*/ 238125 w 533400"/>
                  <a:gd name="connsiteY40" fmla="*/ 247650 h 523875"/>
                  <a:gd name="connsiteX41" fmla="*/ 219075 w 533400"/>
                  <a:gd name="connsiteY41" fmla="*/ 247650 h 523875"/>
                  <a:gd name="connsiteX42" fmla="*/ 180975 w 533400"/>
                  <a:gd name="connsiteY42" fmla="*/ 285750 h 523875"/>
                  <a:gd name="connsiteX43" fmla="*/ 180975 w 533400"/>
                  <a:gd name="connsiteY43" fmla="*/ 336233 h 523875"/>
                  <a:gd name="connsiteX44" fmla="*/ 171450 w 533400"/>
                  <a:gd name="connsiteY44" fmla="*/ 352425 h 523875"/>
                  <a:gd name="connsiteX45" fmla="*/ 190500 w 533400"/>
                  <a:gd name="connsiteY45" fmla="*/ 371475 h 523875"/>
                  <a:gd name="connsiteX46" fmla="*/ 209550 w 533400"/>
                  <a:gd name="connsiteY46" fmla="*/ 352425 h 523875"/>
                  <a:gd name="connsiteX47" fmla="*/ 200025 w 533400"/>
                  <a:gd name="connsiteY47" fmla="*/ 336233 h 523875"/>
                  <a:gd name="connsiteX48" fmla="*/ 200025 w 533400"/>
                  <a:gd name="connsiteY48" fmla="*/ 285750 h 523875"/>
                  <a:gd name="connsiteX49" fmla="*/ 219075 w 533400"/>
                  <a:gd name="connsiteY49" fmla="*/ 266700 h 523875"/>
                  <a:gd name="connsiteX50" fmla="*/ 276225 w 533400"/>
                  <a:gd name="connsiteY50" fmla="*/ 266700 h 523875"/>
                  <a:gd name="connsiteX51" fmla="*/ 276225 w 533400"/>
                  <a:gd name="connsiteY51" fmla="*/ 390525 h 523875"/>
                  <a:gd name="connsiteX52" fmla="*/ 323850 w 533400"/>
                  <a:gd name="connsiteY52" fmla="*/ 438150 h 523875"/>
                  <a:gd name="connsiteX53" fmla="*/ 485775 w 533400"/>
                  <a:gd name="connsiteY53" fmla="*/ 438150 h 523875"/>
                  <a:gd name="connsiteX54" fmla="*/ 533400 w 533400"/>
                  <a:gd name="connsiteY54" fmla="*/ 390525 h 523875"/>
                  <a:gd name="connsiteX55" fmla="*/ 533400 w 533400"/>
                  <a:gd name="connsiteY55" fmla="*/ 47625 h 523875"/>
                  <a:gd name="connsiteX56" fmla="*/ 485775 w 533400"/>
                  <a:gd name="connsiteY56" fmla="*/ 0 h 523875"/>
                  <a:gd name="connsiteX57" fmla="*/ 238125 w 533400"/>
                  <a:gd name="connsiteY57" fmla="*/ 476250 h 523875"/>
                  <a:gd name="connsiteX58" fmla="*/ 209550 w 533400"/>
                  <a:gd name="connsiteY58" fmla="*/ 504825 h 523875"/>
                  <a:gd name="connsiteX59" fmla="*/ 47625 w 533400"/>
                  <a:gd name="connsiteY59" fmla="*/ 504825 h 523875"/>
                  <a:gd name="connsiteX60" fmla="*/ 19050 w 533400"/>
                  <a:gd name="connsiteY60" fmla="*/ 476250 h 523875"/>
                  <a:gd name="connsiteX61" fmla="*/ 238125 w 533400"/>
                  <a:gd name="connsiteY61" fmla="*/ 476250 h 523875"/>
                  <a:gd name="connsiteX62" fmla="*/ 485775 w 533400"/>
                  <a:gd name="connsiteY62" fmla="*/ 419100 h 523875"/>
                  <a:gd name="connsiteX63" fmla="*/ 323850 w 533400"/>
                  <a:gd name="connsiteY63" fmla="*/ 419100 h 523875"/>
                  <a:gd name="connsiteX64" fmla="*/ 295275 w 533400"/>
                  <a:gd name="connsiteY64" fmla="*/ 390525 h 523875"/>
                  <a:gd name="connsiteX65" fmla="*/ 514350 w 533400"/>
                  <a:gd name="connsiteY65" fmla="*/ 390525 h 523875"/>
                  <a:gd name="connsiteX66" fmla="*/ 485775 w 533400"/>
                  <a:gd name="connsiteY66" fmla="*/ 419100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533400" h="523875">
                    <a:moveTo>
                      <a:pt x="485775" y="0"/>
                    </a:moveTo>
                    <a:lnTo>
                      <a:pt x="323850" y="0"/>
                    </a:lnTo>
                    <a:cubicBezTo>
                      <a:pt x="297180" y="0"/>
                      <a:pt x="276225" y="20955"/>
                      <a:pt x="276225" y="47625"/>
                    </a:cubicBezTo>
                    <a:lnTo>
                      <a:pt x="276225" y="209550"/>
                    </a:lnTo>
                    <a:cubicBezTo>
                      <a:pt x="276225" y="215265"/>
                      <a:pt x="280035" y="219075"/>
                      <a:pt x="285750" y="219075"/>
                    </a:cubicBezTo>
                    <a:cubicBezTo>
                      <a:pt x="291465" y="219075"/>
                      <a:pt x="295275" y="215265"/>
                      <a:pt x="295275" y="209550"/>
                    </a:cubicBezTo>
                    <a:lnTo>
                      <a:pt x="295275" y="47625"/>
                    </a:lnTo>
                    <a:cubicBezTo>
                      <a:pt x="295275" y="31433"/>
                      <a:pt x="307658" y="19050"/>
                      <a:pt x="323850" y="19050"/>
                    </a:cubicBezTo>
                    <a:lnTo>
                      <a:pt x="485775" y="19050"/>
                    </a:lnTo>
                    <a:cubicBezTo>
                      <a:pt x="501968" y="19050"/>
                      <a:pt x="514350" y="31433"/>
                      <a:pt x="514350" y="47625"/>
                    </a:cubicBezTo>
                    <a:lnTo>
                      <a:pt x="514350" y="371475"/>
                    </a:lnTo>
                    <a:lnTo>
                      <a:pt x="295275" y="371475"/>
                    </a:lnTo>
                    <a:lnTo>
                      <a:pt x="295275" y="266700"/>
                    </a:lnTo>
                    <a:lnTo>
                      <a:pt x="314325" y="266700"/>
                    </a:lnTo>
                    <a:cubicBezTo>
                      <a:pt x="329565" y="266700"/>
                      <a:pt x="352425" y="256223"/>
                      <a:pt x="352425" y="228600"/>
                    </a:cubicBezTo>
                    <a:lnTo>
                      <a:pt x="352425" y="197168"/>
                    </a:lnTo>
                    <a:cubicBezTo>
                      <a:pt x="358140" y="194310"/>
                      <a:pt x="361950" y="187643"/>
                      <a:pt x="361950" y="180975"/>
                    </a:cubicBezTo>
                    <a:cubicBezTo>
                      <a:pt x="361950" y="170498"/>
                      <a:pt x="353378" y="161925"/>
                      <a:pt x="342900" y="161925"/>
                    </a:cubicBezTo>
                    <a:cubicBezTo>
                      <a:pt x="332423" y="161925"/>
                      <a:pt x="323850" y="170498"/>
                      <a:pt x="323850" y="180975"/>
                    </a:cubicBezTo>
                    <a:cubicBezTo>
                      <a:pt x="323850" y="187643"/>
                      <a:pt x="327660" y="194310"/>
                      <a:pt x="333375" y="197168"/>
                    </a:cubicBezTo>
                    <a:lnTo>
                      <a:pt x="333375" y="228600"/>
                    </a:lnTo>
                    <a:cubicBezTo>
                      <a:pt x="333375" y="245745"/>
                      <a:pt x="319088" y="247650"/>
                      <a:pt x="314325" y="247650"/>
                    </a:cubicBezTo>
                    <a:lnTo>
                      <a:pt x="257175" y="247650"/>
                    </a:lnTo>
                    <a:lnTo>
                      <a:pt x="257175" y="133350"/>
                    </a:lnTo>
                    <a:cubicBezTo>
                      <a:pt x="257175" y="106680"/>
                      <a:pt x="236220" y="85725"/>
                      <a:pt x="209550" y="85725"/>
                    </a:cubicBezTo>
                    <a:lnTo>
                      <a:pt x="47625" y="85725"/>
                    </a:lnTo>
                    <a:cubicBezTo>
                      <a:pt x="20955" y="85725"/>
                      <a:pt x="0" y="106680"/>
                      <a:pt x="0" y="133350"/>
                    </a:cubicBezTo>
                    <a:lnTo>
                      <a:pt x="0" y="476250"/>
                    </a:lnTo>
                    <a:cubicBezTo>
                      <a:pt x="0" y="502920"/>
                      <a:pt x="20955" y="523875"/>
                      <a:pt x="47625" y="523875"/>
                    </a:cubicBezTo>
                    <a:lnTo>
                      <a:pt x="209550" y="523875"/>
                    </a:lnTo>
                    <a:cubicBezTo>
                      <a:pt x="236220" y="523875"/>
                      <a:pt x="257175" y="502920"/>
                      <a:pt x="257175" y="476250"/>
                    </a:cubicBezTo>
                    <a:lnTo>
                      <a:pt x="257175" y="304800"/>
                    </a:lnTo>
                    <a:cubicBezTo>
                      <a:pt x="257175" y="299085"/>
                      <a:pt x="253365" y="295275"/>
                      <a:pt x="247650" y="295275"/>
                    </a:cubicBezTo>
                    <a:cubicBezTo>
                      <a:pt x="241935" y="295275"/>
                      <a:pt x="238125" y="299085"/>
                      <a:pt x="238125" y="304800"/>
                    </a:cubicBezTo>
                    <a:lnTo>
                      <a:pt x="238125" y="457200"/>
                    </a:lnTo>
                    <a:lnTo>
                      <a:pt x="19050" y="457200"/>
                    </a:lnTo>
                    <a:lnTo>
                      <a:pt x="19050" y="133350"/>
                    </a:lnTo>
                    <a:cubicBezTo>
                      <a:pt x="19050" y="117157"/>
                      <a:pt x="31433" y="104775"/>
                      <a:pt x="47625" y="104775"/>
                    </a:cubicBezTo>
                    <a:lnTo>
                      <a:pt x="209550" y="104775"/>
                    </a:lnTo>
                    <a:cubicBezTo>
                      <a:pt x="225743" y="104775"/>
                      <a:pt x="238125" y="117157"/>
                      <a:pt x="238125" y="133350"/>
                    </a:cubicBezTo>
                    <a:lnTo>
                      <a:pt x="238125" y="247650"/>
                    </a:lnTo>
                    <a:lnTo>
                      <a:pt x="219075" y="247650"/>
                    </a:lnTo>
                    <a:cubicBezTo>
                      <a:pt x="191453" y="247650"/>
                      <a:pt x="180975" y="270510"/>
                      <a:pt x="180975" y="285750"/>
                    </a:cubicBezTo>
                    <a:lnTo>
                      <a:pt x="180975" y="336233"/>
                    </a:lnTo>
                    <a:cubicBezTo>
                      <a:pt x="175260" y="339090"/>
                      <a:pt x="171450" y="345758"/>
                      <a:pt x="171450" y="352425"/>
                    </a:cubicBezTo>
                    <a:cubicBezTo>
                      <a:pt x="171450" y="362903"/>
                      <a:pt x="180023" y="371475"/>
                      <a:pt x="190500" y="371475"/>
                    </a:cubicBezTo>
                    <a:cubicBezTo>
                      <a:pt x="200978" y="371475"/>
                      <a:pt x="209550" y="362903"/>
                      <a:pt x="209550" y="352425"/>
                    </a:cubicBezTo>
                    <a:cubicBezTo>
                      <a:pt x="209550" y="345758"/>
                      <a:pt x="205740" y="339090"/>
                      <a:pt x="200025" y="336233"/>
                    </a:cubicBezTo>
                    <a:lnTo>
                      <a:pt x="200025" y="285750"/>
                    </a:lnTo>
                    <a:cubicBezTo>
                      <a:pt x="200025" y="282893"/>
                      <a:pt x="200978" y="266700"/>
                      <a:pt x="219075" y="266700"/>
                    </a:cubicBezTo>
                    <a:lnTo>
                      <a:pt x="276225" y="266700"/>
                    </a:lnTo>
                    <a:lnTo>
                      <a:pt x="276225" y="390525"/>
                    </a:lnTo>
                    <a:cubicBezTo>
                      <a:pt x="276225" y="417195"/>
                      <a:pt x="297180" y="438150"/>
                      <a:pt x="323850" y="438150"/>
                    </a:cubicBezTo>
                    <a:lnTo>
                      <a:pt x="485775" y="438150"/>
                    </a:lnTo>
                    <a:cubicBezTo>
                      <a:pt x="512445" y="438150"/>
                      <a:pt x="533400" y="417195"/>
                      <a:pt x="533400" y="390525"/>
                    </a:cubicBezTo>
                    <a:lnTo>
                      <a:pt x="533400" y="47625"/>
                    </a:lnTo>
                    <a:cubicBezTo>
                      <a:pt x="533400" y="20955"/>
                      <a:pt x="512445" y="0"/>
                      <a:pt x="485775" y="0"/>
                    </a:cubicBezTo>
                    <a:close/>
                    <a:moveTo>
                      <a:pt x="238125" y="476250"/>
                    </a:moveTo>
                    <a:cubicBezTo>
                      <a:pt x="238125" y="492443"/>
                      <a:pt x="225743" y="504825"/>
                      <a:pt x="209550" y="504825"/>
                    </a:cubicBezTo>
                    <a:lnTo>
                      <a:pt x="47625" y="504825"/>
                    </a:lnTo>
                    <a:cubicBezTo>
                      <a:pt x="31433" y="504825"/>
                      <a:pt x="19050" y="492443"/>
                      <a:pt x="19050" y="476250"/>
                    </a:cubicBezTo>
                    <a:lnTo>
                      <a:pt x="238125" y="476250"/>
                    </a:lnTo>
                    <a:close/>
                    <a:moveTo>
                      <a:pt x="485775" y="419100"/>
                    </a:moveTo>
                    <a:lnTo>
                      <a:pt x="323850" y="419100"/>
                    </a:lnTo>
                    <a:cubicBezTo>
                      <a:pt x="307658" y="419100"/>
                      <a:pt x="295275" y="406718"/>
                      <a:pt x="295275" y="390525"/>
                    </a:cubicBezTo>
                    <a:lnTo>
                      <a:pt x="514350" y="390525"/>
                    </a:lnTo>
                    <a:cubicBezTo>
                      <a:pt x="514350" y="406718"/>
                      <a:pt x="501968" y="419100"/>
                      <a:pt x="485775" y="419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A8E555A5-78C3-4358-A67A-C8784683EA34}"/>
                  </a:ext>
                </a:extLst>
              </p:cNvPr>
              <p:cNvSpPr/>
              <p:nvPr/>
            </p:nvSpPr>
            <p:spPr>
              <a:xfrm>
                <a:off x="1609725" y="1655762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8138CC8D-67A2-44CE-A875-434D702E9BE3}"/>
                  </a:ext>
                </a:extLst>
              </p:cNvPr>
              <p:cNvSpPr/>
              <p:nvPr/>
            </p:nvSpPr>
            <p:spPr>
              <a:xfrm>
                <a:off x="1647825" y="1655762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B3243758-CDEB-46B0-8F8D-0EA6B301BD3B}"/>
                  </a:ext>
                </a:extLst>
              </p:cNvPr>
              <p:cNvSpPr/>
              <p:nvPr/>
            </p:nvSpPr>
            <p:spPr>
              <a:xfrm>
                <a:off x="1685925" y="1655762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FBAC18B-F958-4A81-A48C-3FE0C145CFF5}"/>
                  </a:ext>
                </a:extLst>
              </p:cNvPr>
              <p:cNvSpPr/>
              <p:nvPr/>
            </p:nvSpPr>
            <p:spPr>
              <a:xfrm>
                <a:off x="1333500" y="1741487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95D26F7F-4F4B-4E50-AF12-53C10EAAE276}"/>
                  </a:ext>
                </a:extLst>
              </p:cNvPr>
              <p:cNvSpPr/>
              <p:nvPr/>
            </p:nvSpPr>
            <p:spPr>
              <a:xfrm>
                <a:off x="1371600" y="1741487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CF07DA85-06D9-4A4C-8A92-D3902C07375C}"/>
                  </a:ext>
                </a:extLst>
              </p:cNvPr>
              <p:cNvSpPr/>
              <p:nvPr/>
            </p:nvSpPr>
            <p:spPr>
              <a:xfrm>
                <a:off x="1409700" y="1741487"/>
                <a:ext cx="28575" cy="28575"/>
              </a:xfrm>
              <a:custGeom>
                <a:avLst/>
                <a:gdLst>
                  <a:gd name="connsiteX0" fmla="*/ 28575 w 28575"/>
                  <a:gd name="connsiteY0" fmla="*/ 14288 h 28575"/>
                  <a:gd name="connsiteX1" fmla="*/ 14288 w 28575"/>
                  <a:gd name="connsiteY1" fmla="*/ 28575 h 28575"/>
                  <a:gd name="connsiteX2" fmla="*/ 0 w 28575"/>
                  <a:gd name="connsiteY2" fmla="*/ 14288 h 28575"/>
                  <a:gd name="connsiteX3" fmla="*/ 14288 w 28575"/>
                  <a:gd name="connsiteY3" fmla="*/ 0 h 28575"/>
                  <a:gd name="connsiteX4" fmla="*/ 28575 w 28575"/>
                  <a:gd name="connsiteY4" fmla="*/ 14288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8575">
                    <a:moveTo>
                      <a:pt x="28575" y="14288"/>
                    </a:moveTo>
                    <a:cubicBezTo>
                      <a:pt x="28575" y="22178"/>
                      <a:pt x="22178" y="28575"/>
                      <a:pt x="14288" y="28575"/>
                    </a:cubicBezTo>
                    <a:cubicBezTo>
                      <a:pt x="6397" y="28575"/>
                      <a:pt x="0" y="22178"/>
                      <a:pt x="0" y="14288"/>
                    </a:cubicBezTo>
                    <a:cubicBezTo>
                      <a:pt x="0" y="6397"/>
                      <a:pt x="6397" y="0"/>
                      <a:pt x="14288" y="0"/>
                    </a:cubicBezTo>
                    <a:cubicBezTo>
                      <a:pt x="22178" y="0"/>
                      <a:pt x="28575" y="6397"/>
                      <a:pt x="28575" y="142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FA844DEC-FC66-42A2-9D9C-8C248708E2F9}"/>
                  </a:ext>
                </a:extLst>
              </p:cNvPr>
              <p:cNvSpPr/>
              <p:nvPr/>
            </p:nvSpPr>
            <p:spPr>
              <a:xfrm>
                <a:off x="1333500" y="1798637"/>
                <a:ext cx="57150" cy="19050"/>
              </a:xfrm>
              <a:custGeom>
                <a:avLst/>
                <a:gdLst>
                  <a:gd name="connsiteX0" fmla="*/ 9525 w 57150"/>
                  <a:gd name="connsiteY0" fmla="*/ 19050 h 19050"/>
                  <a:gd name="connsiteX1" fmla="*/ 47625 w 57150"/>
                  <a:gd name="connsiteY1" fmla="*/ 19050 h 19050"/>
                  <a:gd name="connsiteX2" fmla="*/ 57150 w 57150"/>
                  <a:gd name="connsiteY2" fmla="*/ 9525 h 19050"/>
                  <a:gd name="connsiteX3" fmla="*/ 47625 w 57150"/>
                  <a:gd name="connsiteY3" fmla="*/ 0 h 19050"/>
                  <a:gd name="connsiteX4" fmla="*/ 9525 w 57150"/>
                  <a:gd name="connsiteY4" fmla="*/ 0 h 19050"/>
                  <a:gd name="connsiteX5" fmla="*/ 0 w 57150"/>
                  <a:gd name="connsiteY5" fmla="*/ 9525 h 19050"/>
                  <a:gd name="connsiteX6" fmla="*/ 9525 w 57150"/>
                  <a:gd name="connsiteY6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9525" y="19050"/>
                    </a:move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BBDCA5CF-2E06-46DF-8EF4-4CB639D4CDE2}"/>
                  </a:ext>
                </a:extLst>
              </p:cNvPr>
              <p:cNvSpPr/>
              <p:nvPr/>
            </p:nvSpPr>
            <p:spPr>
              <a:xfrm>
                <a:off x="1333500" y="1874837"/>
                <a:ext cx="85725" cy="19050"/>
              </a:xfrm>
              <a:custGeom>
                <a:avLst/>
                <a:gdLst>
                  <a:gd name="connsiteX0" fmla="*/ 76200 w 85725"/>
                  <a:gd name="connsiteY0" fmla="*/ 0 h 19050"/>
                  <a:gd name="connsiteX1" fmla="*/ 9525 w 85725"/>
                  <a:gd name="connsiteY1" fmla="*/ 0 h 19050"/>
                  <a:gd name="connsiteX2" fmla="*/ 0 w 85725"/>
                  <a:gd name="connsiteY2" fmla="*/ 9525 h 19050"/>
                  <a:gd name="connsiteX3" fmla="*/ 9525 w 85725"/>
                  <a:gd name="connsiteY3" fmla="*/ 19050 h 19050"/>
                  <a:gd name="connsiteX4" fmla="*/ 76200 w 85725"/>
                  <a:gd name="connsiteY4" fmla="*/ 19050 h 19050"/>
                  <a:gd name="connsiteX5" fmla="*/ 85725 w 85725"/>
                  <a:gd name="connsiteY5" fmla="*/ 9525 h 19050"/>
                  <a:gd name="connsiteX6" fmla="*/ 76200 w 857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762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D440EB0-ECA1-41E4-BE3E-E5687872AE90}"/>
                  </a:ext>
                </a:extLst>
              </p:cNvPr>
              <p:cNvSpPr/>
              <p:nvPr/>
            </p:nvSpPr>
            <p:spPr>
              <a:xfrm>
                <a:off x="1333500" y="2017712"/>
                <a:ext cx="85725" cy="19050"/>
              </a:xfrm>
              <a:custGeom>
                <a:avLst/>
                <a:gdLst>
                  <a:gd name="connsiteX0" fmla="*/ 76200 w 85725"/>
                  <a:gd name="connsiteY0" fmla="*/ 0 h 19050"/>
                  <a:gd name="connsiteX1" fmla="*/ 9525 w 85725"/>
                  <a:gd name="connsiteY1" fmla="*/ 0 h 19050"/>
                  <a:gd name="connsiteX2" fmla="*/ 0 w 85725"/>
                  <a:gd name="connsiteY2" fmla="*/ 9525 h 19050"/>
                  <a:gd name="connsiteX3" fmla="*/ 9525 w 85725"/>
                  <a:gd name="connsiteY3" fmla="*/ 19050 h 19050"/>
                  <a:gd name="connsiteX4" fmla="*/ 76200 w 85725"/>
                  <a:gd name="connsiteY4" fmla="*/ 19050 h 19050"/>
                  <a:gd name="connsiteX5" fmla="*/ 85725 w 85725"/>
                  <a:gd name="connsiteY5" fmla="*/ 9525 h 19050"/>
                  <a:gd name="connsiteX6" fmla="*/ 76200 w 857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762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D733D6DE-DFC7-4DA2-88AE-0238FA25DEFC}"/>
                  </a:ext>
                </a:extLst>
              </p:cNvPr>
              <p:cNvSpPr/>
              <p:nvPr/>
            </p:nvSpPr>
            <p:spPr>
              <a:xfrm>
                <a:off x="1333500" y="1837690"/>
                <a:ext cx="114300" cy="19050"/>
              </a:xfrm>
              <a:custGeom>
                <a:avLst/>
                <a:gdLst>
                  <a:gd name="connsiteX0" fmla="*/ 114300 w 114300"/>
                  <a:gd name="connsiteY0" fmla="*/ 9525 h 19050"/>
                  <a:gd name="connsiteX1" fmla="*/ 104775 w 114300"/>
                  <a:gd name="connsiteY1" fmla="*/ 0 h 19050"/>
                  <a:gd name="connsiteX2" fmla="*/ 9525 w 114300"/>
                  <a:gd name="connsiteY2" fmla="*/ 0 h 19050"/>
                  <a:gd name="connsiteX3" fmla="*/ 0 w 114300"/>
                  <a:gd name="connsiteY3" fmla="*/ 9525 h 19050"/>
                  <a:gd name="connsiteX4" fmla="*/ 9525 w 114300"/>
                  <a:gd name="connsiteY4" fmla="*/ 19050 h 19050"/>
                  <a:gd name="connsiteX5" fmla="*/ 104775 w 114300"/>
                  <a:gd name="connsiteY5" fmla="*/ 19050 h 19050"/>
                  <a:gd name="connsiteX6" fmla="*/ 114300 w 1143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300" h="19050">
                    <a:moveTo>
                      <a:pt x="114300" y="9525"/>
                    </a:moveTo>
                    <a:cubicBezTo>
                      <a:pt x="114300" y="3810"/>
                      <a:pt x="110490" y="0"/>
                      <a:pt x="1047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104775" y="19050"/>
                    </a:lnTo>
                    <a:cubicBezTo>
                      <a:pt x="110490" y="19050"/>
                      <a:pt x="114300" y="14288"/>
                      <a:pt x="11430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445105AC-BA7C-405A-A040-16D3C918EDD7}"/>
                  </a:ext>
                </a:extLst>
              </p:cNvPr>
              <p:cNvSpPr/>
              <p:nvPr/>
            </p:nvSpPr>
            <p:spPr>
              <a:xfrm>
                <a:off x="1666875" y="1712912"/>
                <a:ext cx="57150" cy="19050"/>
              </a:xfrm>
              <a:custGeom>
                <a:avLst/>
                <a:gdLst>
                  <a:gd name="connsiteX0" fmla="*/ 0 w 57150"/>
                  <a:gd name="connsiteY0" fmla="*/ 9525 h 19050"/>
                  <a:gd name="connsiteX1" fmla="*/ 9525 w 57150"/>
                  <a:gd name="connsiteY1" fmla="*/ 19050 h 19050"/>
                  <a:gd name="connsiteX2" fmla="*/ 47625 w 57150"/>
                  <a:gd name="connsiteY2" fmla="*/ 19050 h 19050"/>
                  <a:gd name="connsiteX3" fmla="*/ 57150 w 57150"/>
                  <a:gd name="connsiteY3" fmla="*/ 9525 h 19050"/>
                  <a:gd name="connsiteX4" fmla="*/ 47625 w 57150"/>
                  <a:gd name="connsiteY4" fmla="*/ 0 h 19050"/>
                  <a:gd name="connsiteX5" fmla="*/ 9525 w 57150"/>
                  <a:gd name="connsiteY5" fmla="*/ 0 h 19050"/>
                  <a:gd name="connsiteX6" fmla="*/ 0 w 5715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0" y="9525"/>
                    </a:moveTo>
                    <a:cubicBezTo>
                      <a:pt x="0" y="15240"/>
                      <a:pt x="3810" y="19050"/>
                      <a:pt x="9525" y="19050"/>
                    </a:cubicBez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D651FCAD-41F2-4A87-9A0C-1A28F143A38B}"/>
                  </a:ext>
                </a:extLst>
              </p:cNvPr>
              <p:cNvSpPr/>
              <p:nvPr/>
            </p:nvSpPr>
            <p:spPr>
              <a:xfrm>
                <a:off x="1666875" y="1751012"/>
                <a:ext cx="85725" cy="19050"/>
              </a:xfrm>
              <a:custGeom>
                <a:avLst/>
                <a:gdLst>
                  <a:gd name="connsiteX0" fmla="*/ 76200 w 85725"/>
                  <a:gd name="connsiteY0" fmla="*/ 0 h 19050"/>
                  <a:gd name="connsiteX1" fmla="*/ 9525 w 85725"/>
                  <a:gd name="connsiteY1" fmla="*/ 0 h 19050"/>
                  <a:gd name="connsiteX2" fmla="*/ 0 w 85725"/>
                  <a:gd name="connsiteY2" fmla="*/ 9525 h 19050"/>
                  <a:gd name="connsiteX3" fmla="*/ 9525 w 85725"/>
                  <a:gd name="connsiteY3" fmla="*/ 19050 h 19050"/>
                  <a:gd name="connsiteX4" fmla="*/ 76200 w 85725"/>
                  <a:gd name="connsiteY4" fmla="*/ 19050 h 19050"/>
                  <a:gd name="connsiteX5" fmla="*/ 85725 w 85725"/>
                  <a:gd name="connsiteY5" fmla="*/ 9525 h 19050"/>
                  <a:gd name="connsiteX6" fmla="*/ 76200 w 85725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19050">
                    <a:moveTo>
                      <a:pt x="76200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76200" y="19050"/>
                    </a:lnTo>
                    <a:cubicBezTo>
                      <a:pt x="81915" y="19050"/>
                      <a:pt x="85725" y="15240"/>
                      <a:pt x="85725" y="9525"/>
                    </a:cubicBezTo>
                    <a:cubicBezTo>
                      <a:pt x="85725" y="3810"/>
                      <a:pt x="81915" y="0"/>
                      <a:pt x="7620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0D843CB8-5006-45D2-84D5-4B3126B8EABC}"/>
                  </a:ext>
                </a:extLst>
              </p:cNvPr>
              <p:cNvSpPr/>
              <p:nvPr/>
            </p:nvSpPr>
            <p:spPr>
              <a:xfrm>
                <a:off x="1666875" y="1789112"/>
                <a:ext cx="57150" cy="19050"/>
              </a:xfrm>
              <a:custGeom>
                <a:avLst/>
                <a:gdLst>
                  <a:gd name="connsiteX0" fmla="*/ 47625 w 57150"/>
                  <a:gd name="connsiteY0" fmla="*/ 0 h 19050"/>
                  <a:gd name="connsiteX1" fmla="*/ 9525 w 57150"/>
                  <a:gd name="connsiteY1" fmla="*/ 0 h 19050"/>
                  <a:gd name="connsiteX2" fmla="*/ 0 w 57150"/>
                  <a:gd name="connsiteY2" fmla="*/ 9525 h 19050"/>
                  <a:gd name="connsiteX3" fmla="*/ 9525 w 57150"/>
                  <a:gd name="connsiteY3" fmla="*/ 19050 h 19050"/>
                  <a:gd name="connsiteX4" fmla="*/ 47625 w 57150"/>
                  <a:gd name="connsiteY4" fmla="*/ 19050 h 19050"/>
                  <a:gd name="connsiteX5" fmla="*/ 57150 w 57150"/>
                  <a:gd name="connsiteY5" fmla="*/ 9525 h 19050"/>
                  <a:gd name="connsiteX6" fmla="*/ 47625 w 5715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47625" y="0"/>
                    </a:move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ubicBezTo>
                      <a:pt x="57150" y="3810"/>
                      <a:pt x="53340" y="0"/>
                      <a:pt x="47625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1AF14B9C-40CB-4E8F-9E45-B4868FE8BAE6}"/>
                  </a:ext>
                </a:extLst>
              </p:cNvPr>
              <p:cNvSpPr/>
              <p:nvPr/>
            </p:nvSpPr>
            <p:spPr>
              <a:xfrm>
                <a:off x="1733550" y="1789112"/>
                <a:ext cx="38100" cy="19050"/>
              </a:xfrm>
              <a:custGeom>
                <a:avLst/>
                <a:gdLst>
                  <a:gd name="connsiteX0" fmla="*/ 0 w 38100"/>
                  <a:gd name="connsiteY0" fmla="*/ 9525 h 19050"/>
                  <a:gd name="connsiteX1" fmla="*/ 9525 w 38100"/>
                  <a:gd name="connsiteY1" fmla="*/ 19050 h 19050"/>
                  <a:gd name="connsiteX2" fmla="*/ 28575 w 38100"/>
                  <a:gd name="connsiteY2" fmla="*/ 19050 h 19050"/>
                  <a:gd name="connsiteX3" fmla="*/ 38100 w 38100"/>
                  <a:gd name="connsiteY3" fmla="*/ 9525 h 19050"/>
                  <a:gd name="connsiteX4" fmla="*/ 28575 w 38100"/>
                  <a:gd name="connsiteY4" fmla="*/ 0 h 19050"/>
                  <a:gd name="connsiteX5" fmla="*/ 9525 w 38100"/>
                  <a:gd name="connsiteY5" fmla="*/ 0 h 19050"/>
                  <a:gd name="connsiteX6" fmla="*/ 0 w 3810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0" y="9525"/>
                    </a:move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439D0837-C5F7-4E11-8C95-B1F98A1CBDD2}"/>
                  </a:ext>
                </a:extLst>
              </p:cNvPr>
              <p:cNvSpPr/>
              <p:nvPr/>
            </p:nvSpPr>
            <p:spPr>
              <a:xfrm>
                <a:off x="1666875" y="1865312"/>
                <a:ext cx="57150" cy="19050"/>
              </a:xfrm>
              <a:custGeom>
                <a:avLst/>
                <a:gdLst>
                  <a:gd name="connsiteX0" fmla="*/ 57150 w 57150"/>
                  <a:gd name="connsiteY0" fmla="*/ 9525 h 19050"/>
                  <a:gd name="connsiteX1" fmla="*/ 47625 w 57150"/>
                  <a:gd name="connsiteY1" fmla="*/ 0 h 19050"/>
                  <a:gd name="connsiteX2" fmla="*/ 9525 w 57150"/>
                  <a:gd name="connsiteY2" fmla="*/ 0 h 19050"/>
                  <a:gd name="connsiteX3" fmla="*/ 0 w 57150"/>
                  <a:gd name="connsiteY3" fmla="*/ 9525 h 19050"/>
                  <a:gd name="connsiteX4" fmla="*/ 9525 w 57150"/>
                  <a:gd name="connsiteY4" fmla="*/ 19050 h 19050"/>
                  <a:gd name="connsiteX5" fmla="*/ 47625 w 57150"/>
                  <a:gd name="connsiteY5" fmla="*/ 19050 h 19050"/>
                  <a:gd name="connsiteX6" fmla="*/ 57150 w 57150"/>
                  <a:gd name="connsiteY6" fmla="*/ 952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0" h="19050">
                    <a:moveTo>
                      <a:pt x="57150" y="9525"/>
                    </a:moveTo>
                    <a:cubicBezTo>
                      <a:pt x="57150" y="3810"/>
                      <a:pt x="53340" y="0"/>
                      <a:pt x="47625" y="0"/>
                    </a:cubicBezTo>
                    <a:lnTo>
                      <a:pt x="9525" y="0"/>
                    </a:ln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47625" y="19050"/>
                    </a:lnTo>
                    <a:cubicBezTo>
                      <a:pt x="53340" y="19050"/>
                      <a:pt x="57150" y="15240"/>
                      <a:pt x="57150" y="95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65D53E40-17F6-471C-8B2C-CA6713DEFCD8}"/>
                  </a:ext>
                </a:extLst>
              </p:cNvPr>
              <p:cNvSpPr/>
              <p:nvPr/>
            </p:nvSpPr>
            <p:spPr>
              <a:xfrm>
                <a:off x="1666875" y="1903412"/>
                <a:ext cx="38100" cy="19050"/>
              </a:xfrm>
              <a:custGeom>
                <a:avLst/>
                <a:gdLst>
                  <a:gd name="connsiteX0" fmla="*/ 9525 w 38100"/>
                  <a:gd name="connsiteY0" fmla="*/ 0 h 19050"/>
                  <a:gd name="connsiteX1" fmla="*/ 0 w 38100"/>
                  <a:gd name="connsiteY1" fmla="*/ 9525 h 19050"/>
                  <a:gd name="connsiteX2" fmla="*/ 9525 w 38100"/>
                  <a:gd name="connsiteY2" fmla="*/ 19050 h 19050"/>
                  <a:gd name="connsiteX3" fmla="*/ 28575 w 38100"/>
                  <a:gd name="connsiteY3" fmla="*/ 19050 h 19050"/>
                  <a:gd name="connsiteX4" fmla="*/ 38100 w 38100"/>
                  <a:gd name="connsiteY4" fmla="*/ 9525 h 19050"/>
                  <a:gd name="connsiteX5" fmla="*/ 28575 w 38100"/>
                  <a:gd name="connsiteY5" fmla="*/ 0 h 19050"/>
                  <a:gd name="connsiteX6" fmla="*/ 9525 w 38100"/>
                  <a:gd name="connsiteY6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19050">
                    <a:moveTo>
                      <a:pt x="9525" y="0"/>
                    </a:moveTo>
                    <a:cubicBezTo>
                      <a:pt x="3810" y="0"/>
                      <a:pt x="0" y="3810"/>
                      <a:pt x="0" y="9525"/>
                    </a:cubicBezTo>
                    <a:cubicBezTo>
                      <a:pt x="0" y="15240"/>
                      <a:pt x="3810" y="19050"/>
                      <a:pt x="9525" y="19050"/>
                    </a:cubicBezTo>
                    <a:lnTo>
                      <a:pt x="28575" y="19050"/>
                    </a:lnTo>
                    <a:cubicBezTo>
                      <a:pt x="34290" y="19050"/>
                      <a:pt x="38100" y="15240"/>
                      <a:pt x="38100" y="9525"/>
                    </a:cubicBezTo>
                    <a:cubicBezTo>
                      <a:pt x="38100" y="3810"/>
                      <a:pt x="34290" y="0"/>
                      <a:pt x="28575" y="0"/>
                    </a:cubicBezTo>
                    <a:lnTo>
                      <a:pt x="952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D3C8E42A-410E-43FE-B889-D6A94B68ABE0}"/>
              </a:ext>
            </a:extLst>
          </p:cNvPr>
          <p:cNvGrpSpPr/>
          <p:nvPr/>
        </p:nvGrpSpPr>
        <p:grpSpPr>
          <a:xfrm>
            <a:off x="2867246" y="5282962"/>
            <a:ext cx="609600" cy="571499"/>
            <a:chOff x="10981860" y="3119249"/>
            <a:chExt cx="609600" cy="571499"/>
          </a:xfrm>
        </p:grpSpPr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83A7A899-B56B-41CC-9D99-9E3753DCE1CC}"/>
                </a:ext>
              </a:extLst>
            </p:cNvPr>
            <p:cNvGrpSpPr/>
            <p:nvPr/>
          </p:nvGrpSpPr>
          <p:grpSpPr>
            <a:xfrm>
              <a:off x="10981860" y="3212594"/>
              <a:ext cx="609600" cy="478154"/>
              <a:chOff x="10981860" y="3212594"/>
              <a:chExt cx="609600" cy="478154"/>
            </a:xfrm>
          </p:grpSpPr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70550546-29CA-47A7-8F8B-A1B3DB983802}"/>
                  </a:ext>
                </a:extLst>
              </p:cNvPr>
              <p:cNvSpPr/>
              <p:nvPr/>
            </p:nvSpPr>
            <p:spPr>
              <a:xfrm>
                <a:off x="11084730" y="3350706"/>
                <a:ext cx="32384" cy="32384"/>
              </a:xfrm>
              <a:custGeom>
                <a:avLst/>
                <a:gdLst>
                  <a:gd name="connsiteX0" fmla="*/ 32385 w 32384"/>
                  <a:gd name="connsiteY0" fmla="*/ 16193 h 32384"/>
                  <a:gd name="connsiteX1" fmla="*/ 16193 w 32384"/>
                  <a:gd name="connsiteY1" fmla="*/ 32385 h 32384"/>
                  <a:gd name="connsiteX2" fmla="*/ 0 w 32384"/>
                  <a:gd name="connsiteY2" fmla="*/ 16193 h 32384"/>
                  <a:gd name="connsiteX3" fmla="*/ 16193 w 32384"/>
                  <a:gd name="connsiteY3" fmla="*/ 0 h 32384"/>
                  <a:gd name="connsiteX4" fmla="*/ 32385 w 32384"/>
                  <a:gd name="connsiteY4" fmla="*/ 16193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2384">
                    <a:moveTo>
                      <a:pt x="32385" y="16193"/>
                    </a:moveTo>
                    <a:cubicBezTo>
                      <a:pt x="32385" y="25135"/>
                      <a:pt x="25135" y="32385"/>
                      <a:pt x="16193" y="32385"/>
                    </a:cubicBezTo>
                    <a:cubicBezTo>
                      <a:pt x="7250" y="32385"/>
                      <a:pt x="0" y="25135"/>
                      <a:pt x="0" y="16193"/>
                    </a:cubicBezTo>
                    <a:cubicBezTo>
                      <a:pt x="0" y="7250"/>
                      <a:pt x="7250" y="0"/>
                      <a:pt x="16193" y="0"/>
                    </a:cubicBezTo>
                    <a:cubicBezTo>
                      <a:pt x="25135" y="0"/>
                      <a:pt x="32385" y="7250"/>
                      <a:pt x="32385" y="16193"/>
                    </a:cubicBezTo>
                    <a:close/>
                  </a:path>
                </a:pathLst>
              </a:custGeom>
              <a:solidFill>
                <a:schemeClr val="accent6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9F507306-DAAD-4674-B417-1701F199811D}"/>
                  </a:ext>
                </a:extLst>
              </p:cNvPr>
              <p:cNvSpPr/>
              <p:nvPr/>
            </p:nvSpPr>
            <p:spPr>
              <a:xfrm>
                <a:off x="11206650" y="3355468"/>
                <a:ext cx="32384" cy="191452"/>
              </a:xfrm>
              <a:custGeom>
                <a:avLst/>
                <a:gdLst>
                  <a:gd name="connsiteX0" fmla="*/ 16192 w 32384"/>
                  <a:gd name="connsiteY0" fmla="*/ 0 h 191452"/>
                  <a:gd name="connsiteX1" fmla="*/ 0 w 32384"/>
                  <a:gd name="connsiteY1" fmla="*/ 16193 h 191452"/>
                  <a:gd name="connsiteX2" fmla="*/ 0 w 32384"/>
                  <a:gd name="connsiteY2" fmla="*/ 175260 h 191452"/>
                  <a:gd name="connsiteX3" fmla="*/ 16192 w 32384"/>
                  <a:gd name="connsiteY3" fmla="*/ 191453 h 191452"/>
                  <a:gd name="connsiteX4" fmla="*/ 32385 w 32384"/>
                  <a:gd name="connsiteY4" fmla="*/ 175260 h 191452"/>
                  <a:gd name="connsiteX5" fmla="*/ 32385 w 32384"/>
                  <a:gd name="connsiteY5" fmla="*/ 16193 h 191452"/>
                  <a:gd name="connsiteX6" fmla="*/ 16192 w 32384"/>
                  <a:gd name="connsiteY6" fmla="*/ 0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4" h="191452">
                    <a:moveTo>
                      <a:pt x="16192" y="0"/>
                    </a:moveTo>
                    <a:cubicBezTo>
                      <a:pt x="7620" y="0"/>
                      <a:pt x="0" y="7620"/>
                      <a:pt x="0" y="16193"/>
                    </a:cubicBezTo>
                    <a:lnTo>
                      <a:pt x="0" y="175260"/>
                    </a:lnTo>
                    <a:cubicBezTo>
                      <a:pt x="0" y="183833"/>
                      <a:pt x="7620" y="191453"/>
                      <a:pt x="16192" y="191453"/>
                    </a:cubicBezTo>
                    <a:cubicBezTo>
                      <a:pt x="24765" y="191453"/>
                      <a:pt x="32385" y="183833"/>
                      <a:pt x="32385" y="175260"/>
                    </a:cubicBezTo>
                    <a:lnTo>
                      <a:pt x="32385" y="16193"/>
                    </a:lnTo>
                    <a:cubicBezTo>
                      <a:pt x="32385" y="7620"/>
                      <a:pt x="24765" y="0"/>
                      <a:pt x="16192" y="0"/>
                    </a:cubicBezTo>
                    <a:close/>
                  </a:path>
                </a:pathLst>
              </a:custGeom>
              <a:solidFill>
                <a:schemeClr val="accent6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CAF5529D-DB01-40BA-90C5-CA55A0AB34BE}"/>
                  </a:ext>
                </a:extLst>
              </p:cNvPr>
              <p:cNvSpPr/>
              <p:nvPr/>
            </p:nvSpPr>
            <p:spPr>
              <a:xfrm>
                <a:off x="11450490" y="3212594"/>
                <a:ext cx="32385" cy="32384"/>
              </a:xfrm>
              <a:custGeom>
                <a:avLst/>
                <a:gdLst>
                  <a:gd name="connsiteX0" fmla="*/ 32385 w 32385"/>
                  <a:gd name="connsiteY0" fmla="*/ 16193 h 32384"/>
                  <a:gd name="connsiteX1" fmla="*/ 16192 w 32385"/>
                  <a:gd name="connsiteY1" fmla="*/ 32385 h 32384"/>
                  <a:gd name="connsiteX2" fmla="*/ 0 w 32385"/>
                  <a:gd name="connsiteY2" fmla="*/ 16193 h 32384"/>
                  <a:gd name="connsiteX3" fmla="*/ 16192 w 32385"/>
                  <a:gd name="connsiteY3" fmla="*/ 0 h 32384"/>
                  <a:gd name="connsiteX4" fmla="*/ 32385 w 32385"/>
                  <a:gd name="connsiteY4" fmla="*/ 16193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2384">
                    <a:moveTo>
                      <a:pt x="32385" y="16193"/>
                    </a:moveTo>
                    <a:cubicBezTo>
                      <a:pt x="32385" y="25135"/>
                      <a:pt x="25135" y="32385"/>
                      <a:pt x="16192" y="32385"/>
                    </a:cubicBezTo>
                    <a:cubicBezTo>
                      <a:pt x="7250" y="32385"/>
                      <a:pt x="0" y="25135"/>
                      <a:pt x="0" y="16193"/>
                    </a:cubicBezTo>
                    <a:cubicBezTo>
                      <a:pt x="0" y="7250"/>
                      <a:pt x="7250" y="0"/>
                      <a:pt x="16192" y="0"/>
                    </a:cubicBezTo>
                    <a:cubicBezTo>
                      <a:pt x="25135" y="0"/>
                      <a:pt x="32385" y="7250"/>
                      <a:pt x="32385" y="16193"/>
                    </a:cubicBezTo>
                    <a:close/>
                  </a:path>
                </a:pathLst>
              </a:custGeom>
              <a:solidFill>
                <a:schemeClr val="accent6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E56AEA74-2A18-443A-95F6-D214A74FA84B}"/>
                  </a:ext>
                </a:extLst>
              </p:cNvPr>
              <p:cNvSpPr/>
              <p:nvPr/>
            </p:nvSpPr>
            <p:spPr>
              <a:xfrm>
                <a:off x="11328570" y="3402141"/>
                <a:ext cx="32384" cy="144780"/>
              </a:xfrm>
              <a:custGeom>
                <a:avLst/>
                <a:gdLst>
                  <a:gd name="connsiteX0" fmla="*/ 16192 w 32384"/>
                  <a:gd name="connsiteY0" fmla="*/ 0 h 144780"/>
                  <a:gd name="connsiteX1" fmla="*/ 0 w 32384"/>
                  <a:gd name="connsiteY1" fmla="*/ 16193 h 144780"/>
                  <a:gd name="connsiteX2" fmla="*/ 0 w 32384"/>
                  <a:gd name="connsiteY2" fmla="*/ 128588 h 144780"/>
                  <a:gd name="connsiteX3" fmla="*/ 16192 w 32384"/>
                  <a:gd name="connsiteY3" fmla="*/ 144780 h 144780"/>
                  <a:gd name="connsiteX4" fmla="*/ 32385 w 32384"/>
                  <a:gd name="connsiteY4" fmla="*/ 128588 h 144780"/>
                  <a:gd name="connsiteX5" fmla="*/ 32385 w 32384"/>
                  <a:gd name="connsiteY5" fmla="*/ 16193 h 144780"/>
                  <a:gd name="connsiteX6" fmla="*/ 16192 w 32384"/>
                  <a:gd name="connsiteY6" fmla="*/ 0 h 144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4" h="144780">
                    <a:moveTo>
                      <a:pt x="16192" y="0"/>
                    </a:moveTo>
                    <a:cubicBezTo>
                      <a:pt x="7620" y="0"/>
                      <a:pt x="0" y="7620"/>
                      <a:pt x="0" y="16193"/>
                    </a:cubicBezTo>
                    <a:lnTo>
                      <a:pt x="0" y="128588"/>
                    </a:lnTo>
                    <a:cubicBezTo>
                      <a:pt x="0" y="137160"/>
                      <a:pt x="7620" y="144780"/>
                      <a:pt x="16192" y="144780"/>
                    </a:cubicBezTo>
                    <a:cubicBezTo>
                      <a:pt x="24765" y="144780"/>
                      <a:pt x="32385" y="137160"/>
                      <a:pt x="32385" y="128588"/>
                    </a:cubicBezTo>
                    <a:lnTo>
                      <a:pt x="32385" y="16193"/>
                    </a:lnTo>
                    <a:cubicBezTo>
                      <a:pt x="32385" y="7620"/>
                      <a:pt x="24765" y="0"/>
                      <a:pt x="16192" y="0"/>
                    </a:cubicBezTo>
                    <a:close/>
                  </a:path>
                </a:pathLst>
              </a:custGeom>
              <a:solidFill>
                <a:schemeClr val="accent6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7D19264A-232D-458E-A9BA-D5B221AC2BD4}"/>
                  </a:ext>
                </a:extLst>
              </p:cNvPr>
              <p:cNvSpPr/>
              <p:nvPr/>
            </p:nvSpPr>
            <p:spPr>
              <a:xfrm>
                <a:off x="11450490" y="3332608"/>
                <a:ext cx="32384" cy="214312"/>
              </a:xfrm>
              <a:custGeom>
                <a:avLst/>
                <a:gdLst>
                  <a:gd name="connsiteX0" fmla="*/ 16193 w 32384"/>
                  <a:gd name="connsiteY0" fmla="*/ 0 h 214312"/>
                  <a:gd name="connsiteX1" fmla="*/ 0 w 32384"/>
                  <a:gd name="connsiteY1" fmla="*/ 16193 h 214312"/>
                  <a:gd name="connsiteX2" fmla="*/ 0 w 32384"/>
                  <a:gd name="connsiteY2" fmla="*/ 198120 h 214312"/>
                  <a:gd name="connsiteX3" fmla="*/ 16193 w 32384"/>
                  <a:gd name="connsiteY3" fmla="*/ 214313 h 214312"/>
                  <a:gd name="connsiteX4" fmla="*/ 32385 w 32384"/>
                  <a:gd name="connsiteY4" fmla="*/ 198120 h 214312"/>
                  <a:gd name="connsiteX5" fmla="*/ 32385 w 32384"/>
                  <a:gd name="connsiteY5" fmla="*/ 16193 h 214312"/>
                  <a:gd name="connsiteX6" fmla="*/ 16193 w 32384"/>
                  <a:gd name="connsiteY6" fmla="*/ 0 h 214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4" h="214312">
                    <a:moveTo>
                      <a:pt x="16193" y="0"/>
                    </a:moveTo>
                    <a:cubicBezTo>
                      <a:pt x="7620" y="0"/>
                      <a:pt x="0" y="7620"/>
                      <a:pt x="0" y="16193"/>
                    </a:cubicBezTo>
                    <a:lnTo>
                      <a:pt x="0" y="198120"/>
                    </a:lnTo>
                    <a:cubicBezTo>
                      <a:pt x="0" y="206692"/>
                      <a:pt x="7620" y="214313"/>
                      <a:pt x="16193" y="214313"/>
                    </a:cubicBezTo>
                    <a:cubicBezTo>
                      <a:pt x="24765" y="214313"/>
                      <a:pt x="32385" y="206692"/>
                      <a:pt x="32385" y="198120"/>
                    </a:cubicBezTo>
                    <a:lnTo>
                      <a:pt x="32385" y="16193"/>
                    </a:lnTo>
                    <a:cubicBezTo>
                      <a:pt x="32385" y="6668"/>
                      <a:pt x="25718" y="0"/>
                      <a:pt x="16193" y="0"/>
                    </a:cubicBezTo>
                    <a:close/>
                  </a:path>
                </a:pathLst>
              </a:custGeom>
              <a:solidFill>
                <a:schemeClr val="accent6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7A7D4C8-C43C-40C0-8C28-801B5D337FE5}"/>
                  </a:ext>
                </a:extLst>
              </p:cNvPr>
              <p:cNvSpPr/>
              <p:nvPr/>
            </p:nvSpPr>
            <p:spPr>
              <a:xfrm>
                <a:off x="11084730" y="3448813"/>
                <a:ext cx="32384" cy="98107"/>
              </a:xfrm>
              <a:custGeom>
                <a:avLst/>
                <a:gdLst>
                  <a:gd name="connsiteX0" fmla="*/ 16192 w 32384"/>
                  <a:gd name="connsiteY0" fmla="*/ 0 h 98107"/>
                  <a:gd name="connsiteX1" fmla="*/ 0 w 32384"/>
                  <a:gd name="connsiteY1" fmla="*/ 16193 h 98107"/>
                  <a:gd name="connsiteX2" fmla="*/ 0 w 32384"/>
                  <a:gd name="connsiteY2" fmla="*/ 81915 h 98107"/>
                  <a:gd name="connsiteX3" fmla="*/ 16192 w 32384"/>
                  <a:gd name="connsiteY3" fmla="*/ 98108 h 98107"/>
                  <a:gd name="connsiteX4" fmla="*/ 32385 w 32384"/>
                  <a:gd name="connsiteY4" fmla="*/ 81915 h 98107"/>
                  <a:gd name="connsiteX5" fmla="*/ 32385 w 32384"/>
                  <a:gd name="connsiteY5" fmla="*/ 16193 h 98107"/>
                  <a:gd name="connsiteX6" fmla="*/ 16192 w 32384"/>
                  <a:gd name="connsiteY6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84" h="98107">
                    <a:moveTo>
                      <a:pt x="16192" y="0"/>
                    </a:moveTo>
                    <a:cubicBezTo>
                      <a:pt x="7620" y="0"/>
                      <a:pt x="0" y="7620"/>
                      <a:pt x="0" y="16193"/>
                    </a:cubicBezTo>
                    <a:lnTo>
                      <a:pt x="0" y="81915"/>
                    </a:lnTo>
                    <a:cubicBezTo>
                      <a:pt x="0" y="90488"/>
                      <a:pt x="7620" y="98108"/>
                      <a:pt x="16192" y="98108"/>
                    </a:cubicBezTo>
                    <a:cubicBezTo>
                      <a:pt x="24765" y="98108"/>
                      <a:pt x="32385" y="90488"/>
                      <a:pt x="32385" y="81915"/>
                    </a:cubicBezTo>
                    <a:lnTo>
                      <a:pt x="32385" y="16193"/>
                    </a:lnTo>
                    <a:cubicBezTo>
                      <a:pt x="32385" y="6668"/>
                      <a:pt x="24765" y="0"/>
                      <a:pt x="16192" y="0"/>
                    </a:cubicBezTo>
                    <a:close/>
                  </a:path>
                </a:pathLst>
              </a:custGeom>
              <a:solidFill>
                <a:schemeClr val="accent6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1BD2A38B-E4EA-4AE7-8EB3-4FF762B0B401}"/>
                  </a:ext>
                </a:extLst>
              </p:cNvPr>
              <p:cNvSpPr/>
              <p:nvPr/>
            </p:nvSpPr>
            <p:spPr>
              <a:xfrm>
                <a:off x="10981860" y="3553588"/>
                <a:ext cx="609600" cy="137160"/>
              </a:xfrm>
              <a:custGeom>
                <a:avLst/>
                <a:gdLst>
                  <a:gd name="connsiteX0" fmla="*/ 542925 w 609600"/>
                  <a:gd name="connsiteY0" fmla="*/ 66675 h 137160"/>
                  <a:gd name="connsiteX1" fmla="*/ 66675 w 609600"/>
                  <a:gd name="connsiteY1" fmla="*/ 66675 h 137160"/>
                  <a:gd name="connsiteX2" fmla="*/ 0 w 609600"/>
                  <a:gd name="connsiteY2" fmla="*/ 0 h 137160"/>
                  <a:gd name="connsiteX3" fmla="*/ 0 w 609600"/>
                  <a:gd name="connsiteY3" fmla="*/ 68580 h 137160"/>
                  <a:gd name="connsiteX4" fmla="*/ 68580 w 609600"/>
                  <a:gd name="connsiteY4" fmla="*/ 137160 h 137160"/>
                  <a:gd name="connsiteX5" fmla="*/ 541020 w 609600"/>
                  <a:gd name="connsiteY5" fmla="*/ 137160 h 137160"/>
                  <a:gd name="connsiteX6" fmla="*/ 609600 w 609600"/>
                  <a:gd name="connsiteY6" fmla="*/ 68580 h 137160"/>
                  <a:gd name="connsiteX7" fmla="*/ 609600 w 609600"/>
                  <a:gd name="connsiteY7" fmla="*/ 0 h 137160"/>
                  <a:gd name="connsiteX8" fmla="*/ 542925 w 609600"/>
                  <a:gd name="connsiteY8" fmla="*/ 66675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600" h="137160">
                    <a:moveTo>
                      <a:pt x="542925" y="66675"/>
                    </a:moveTo>
                    <a:lnTo>
                      <a:pt x="66675" y="66675"/>
                    </a:lnTo>
                    <a:cubicBezTo>
                      <a:pt x="29528" y="66675"/>
                      <a:pt x="0" y="36195"/>
                      <a:pt x="0" y="0"/>
                    </a:cubicBezTo>
                    <a:lnTo>
                      <a:pt x="0" y="68580"/>
                    </a:lnTo>
                    <a:cubicBezTo>
                      <a:pt x="0" y="106680"/>
                      <a:pt x="30480" y="137160"/>
                      <a:pt x="68580" y="137160"/>
                    </a:cubicBezTo>
                    <a:lnTo>
                      <a:pt x="541020" y="137160"/>
                    </a:lnTo>
                    <a:cubicBezTo>
                      <a:pt x="579120" y="137160"/>
                      <a:pt x="609600" y="106680"/>
                      <a:pt x="609600" y="68580"/>
                    </a:cubicBezTo>
                    <a:lnTo>
                      <a:pt x="609600" y="0"/>
                    </a:lnTo>
                    <a:cubicBezTo>
                      <a:pt x="609600" y="36195"/>
                      <a:pt x="579120" y="66675"/>
                      <a:pt x="542925" y="66675"/>
                    </a:cubicBezTo>
                    <a:close/>
                  </a:path>
                </a:pathLst>
              </a:custGeom>
              <a:solidFill>
                <a:schemeClr val="accent6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0" name="Graphic 5">
              <a:extLst>
                <a:ext uri="{FF2B5EF4-FFF2-40B4-BE49-F238E27FC236}">
                  <a16:creationId xmlns:a16="http://schemas.microsoft.com/office/drawing/2014/main" id="{24875939-363D-408F-97EE-7C87C814872A}"/>
                </a:ext>
              </a:extLst>
            </p:cNvPr>
            <p:cNvGrpSpPr/>
            <p:nvPr/>
          </p:nvGrpSpPr>
          <p:grpSpPr>
            <a:xfrm>
              <a:off x="10981860" y="3119249"/>
              <a:ext cx="609600" cy="480060"/>
              <a:chOff x="8719909" y="3448050"/>
              <a:chExt cx="609600" cy="480060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C71D7748-D7C1-47E6-9975-E43037BD4078}"/>
                  </a:ext>
                </a:extLst>
              </p:cNvPr>
              <p:cNvSpPr/>
              <p:nvPr/>
            </p:nvSpPr>
            <p:spPr>
              <a:xfrm>
                <a:off x="8719909" y="3448050"/>
                <a:ext cx="609600" cy="480060"/>
              </a:xfrm>
              <a:custGeom>
                <a:avLst/>
                <a:gdLst>
                  <a:gd name="connsiteX0" fmla="*/ 542925 w 609600"/>
                  <a:gd name="connsiteY0" fmla="*/ 0 h 480060"/>
                  <a:gd name="connsiteX1" fmla="*/ 66675 w 609600"/>
                  <a:gd name="connsiteY1" fmla="*/ 0 h 480060"/>
                  <a:gd name="connsiteX2" fmla="*/ 0 w 609600"/>
                  <a:gd name="connsiteY2" fmla="*/ 66675 h 480060"/>
                  <a:gd name="connsiteX3" fmla="*/ 0 w 609600"/>
                  <a:gd name="connsiteY3" fmla="*/ 413385 h 480060"/>
                  <a:gd name="connsiteX4" fmla="*/ 66675 w 609600"/>
                  <a:gd name="connsiteY4" fmla="*/ 480060 h 480060"/>
                  <a:gd name="connsiteX5" fmla="*/ 542925 w 609600"/>
                  <a:gd name="connsiteY5" fmla="*/ 480060 h 480060"/>
                  <a:gd name="connsiteX6" fmla="*/ 609600 w 609600"/>
                  <a:gd name="connsiteY6" fmla="*/ 413385 h 480060"/>
                  <a:gd name="connsiteX7" fmla="*/ 609600 w 609600"/>
                  <a:gd name="connsiteY7" fmla="*/ 67628 h 480060"/>
                  <a:gd name="connsiteX8" fmla="*/ 542925 w 609600"/>
                  <a:gd name="connsiteY8" fmla="*/ 0 h 480060"/>
                  <a:gd name="connsiteX9" fmla="*/ 589598 w 609600"/>
                  <a:gd name="connsiteY9" fmla="*/ 414338 h 480060"/>
                  <a:gd name="connsiteX10" fmla="*/ 541973 w 609600"/>
                  <a:gd name="connsiteY10" fmla="*/ 461963 h 480060"/>
                  <a:gd name="connsiteX11" fmla="*/ 66675 w 609600"/>
                  <a:gd name="connsiteY11" fmla="*/ 461963 h 480060"/>
                  <a:gd name="connsiteX12" fmla="*/ 19050 w 609600"/>
                  <a:gd name="connsiteY12" fmla="*/ 414338 h 480060"/>
                  <a:gd name="connsiteX13" fmla="*/ 19050 w 609600"/>
                  <a:gd name="connsiteY13" fmla="*/ 67628 h 480060"/>
                  <a:gd name="connsiteX14" fmla="*/ 66675 w 609600"/>
                  <a:gd name="connsiteY14" fmla="*/ 20003 h 480060"/>
                  <a:gd name="connsiteX15" fmla="*/ 542925 w 609600"/>
                  <a:gd name="connsiteY15" fmla="*/ 20003 h 480060"/>
                  <a:gd name="connsiteX16" fmla="*/ 590550 w 609600"/>
                  <a:gd name="connsiteY16" fmla="*/ 67628 h 480060"/>
                  <a:gd name="connsiteX17" fmla="*/ 590550 w 609600"/>
                  <a:gd name="connsiteY17" fmla="*/ 414338 h 48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9600" h="480060">
                    <a:moveTo>
                      <a:pt x="542925" y="0"/>
                    </a:moveTo>
                    <a:lnTo>
                      <a:pt x="66675" y="0"/>
                    </a:lnTo>
                    <a:cubicBezTo>
                      <a:pt x="29528" y="0"/>
                      <a:pt x="0" y="30480"/>
                      <a:pt x="0" y="66675"/>
                    </a:cubicBezTo>
                    <a:lnTo>
                      <a:pt x="0" y="413385"/>
                    </a:lnTo>
                    <a:cubicBezTo>
                      <a:pt x="0" y="450533"/>
                      <a:pt x="30480" y="480060"/>
                      <a:pt x="66675" y="480060"/>
                    </a:cubicBezTo>
                    <a:lnTo>
                      <a:pt x="542925" y="480060"/>
                    </a:lnTo>
                    <a:cubicBezTo>
                      <a:pt x="580073" y="480060"/>
                      <a:pt x="609600" y="449580"/>
                      <a:pt x="609600" y="413385"/>
                    </a:cubicBezTo>
                    <a:lnTo>
                      <a:pt x="609600" y="67628"/>
                    </a:lnTo>
                    <a:cubicBezTo>
                      <a:pt x="609600" y="30480"/>
                      <a:pt x="579120" y="0"/>
                      <a:pt x="542925" y="0"/>
                    </a:cubicBezTo>
                    <a:close/>
                    <a:moveTo>
                      <a:pt x="589598" y="414338"/>
                    </a:moveTo>
                    <a:cubicBezTo>
                      <a:pt x="589598" y="440055"/>
                      <a:pt x="568643" y="461963"/>
                      <a:pt x="541973" y="461963"/>
                    </a:cubicBezTo>
                    <a:lnTo>
                      <a:pt x="66675" y="461963"/>
                    </a:lnTo>
                    <a:cubicBezTo>
                      <a:pt x="40958" y="461963"/>
                      <a:pt x="19050" y="441008"/>
                      <a:pt x="19050" y="414338"/>
                    </a:cubicBezTo>
                    <a:lnTo>
                      <a:pt x="19050" y="67628"/>
                    </a:lnTo>
                    <a:cubicBezTo>
                      <a:pt x="19050" y="41910"/>
                      <a:pt x="40005" y="20003"/>
                      <a:pt x="66675" y="20003"/>
                    </a:cubicBezTo>
                    <a:lnTo>
                      <a:pt x="542925" y="20003"/>
                    </a:lnTo>
                    <a:cubicBezTo>
                      <a:pt x="568643" y="20003"/>
                      <a:pt x="590550" y="40958"/>
                      <a:pt x="590550" y="67628"/>
                    </a:cubicBezTo>
                    <a:lnTo>
                      <a:pt x="590550" y="41433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3B7F500-0CD6-48E2-806A-C3B363B37463}"/>
                  </a:ext>
                </a:extLst>
              </p:cNvPr>
              <p:cNvSpPr/>
              <p:nvPr/>
            </p:nvSpPr>
            <p:spPr>
              <a:xfrm>
                <a:off x="8802776" y="3737610"/>
                <a:ext cx="72389" cy="138112"/>
              </a:xfrm>
              <a:custGeom>
                <a:avLst/>
                <a:gdLst>
                  <a:gd name="connsiteX0" fmla="*/ 36195 w 72389"/>
                  <a:gd name="connsiteY0" fmla="*/ 0 h 138112"/>
                  <a:gd name="connsiteX1" fmla="*/ 0 w 72389"/>
                  <a:gd name="connsiteY1" fmla="*/ 36195 h 138112"/>
                  <a:gd name="connsiteX2" fmla="*/ 0 w 72389"/>
                  <a:gd name="connsiteY2" fmla="*/ 101917 h 138112"/>
                  <a:gd name="connsiteX3" fmla="*/ 36195 w 72389"/>
                  <a:gd name="connsiteY3" fmla="*/ 138113 h 138112"/>
                  <a:gd name="connsiteX4" fmla="*/ 72390 w 72389"/>
                  <a:gd name="connsiteY4" fmla="*/ 101917 h 138112"/>
                  <a:gd name="connsiteX5" fmla="*/ 72390 w 72389"/>
                  <a:gd name="connsiteY5" fmla="*/ 36195 h 138112"/>
                  <a:gd name="connsiteX6" fmla="*/ 36195 w 72389"/>
                  <a:gd name="connsiteY6" fmla="*/ 0 h 138112"/>
                  <a:gd name="connsiteX7" fmla="*/ 52388 w 72389"/>
                  <a:gd name="connsiteY7" fmla="*/ 101917 h 138112"/>
                  <a:gd name="connsiteX8" fmla="*/ 36195 w 72389"/>
                  <a:gd name="connsiteY8" fmla="*/ 118110 h 138112"/>
                  <a:gd name="connsiteX9" fmla="*/ 20003 w 72389"/>
                  <a:gd name="connsiteY9" fmla="*/ 101917 h 138112"/>
                  <a:gd name="connsiteX10" fmla="*/ 20003 w 72389"/>
                  <a:gd name="connsiteY10" fmla="*/ 36195 h 138112"/>
                  <a:gd name="connsiteX11" fmla="*/ 36195 w 72389"/>
                  <a:gd name="connsiteY11" fmla="*/ 20002 h 138112"/>
                  <a:gd name="connsiteX12" fmla="*/ 52388 w 72389"/>
                  <a:gd name="connsiteY12" fmla="*/ 36195 h 138112"/>
                  <a:gd name="connsiteX13" fmla="*/ 52388 w 72389"/>
                  <a:gd name="connsiteY13" fmla="*/ 101917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389" h="138112">
                    <a:moveTo>
                      <a:pt x="36195" y="0"/>
                    </a:moveTo>
                    <a:cubicBezTo>
                      <a:pt x="16192" y="0"/>
                      <a:pt x="0" y="16192"/>
                      <a:pt x="0" y="36195"/>
                    </a:cubicBezTo>
                    <a:lnTo>
                      <a:pt x="0" y="101917"/>
                    </a:lnTo>
                    <a:cubicBezTo>
                      <a:pt x="0" y="121920"/>
                      <a:pt x="16192" y="138113"/>
                      <a:pt x="36195" y="138113"/>
                    </a:cubicBezTo>
                    <a:cubicBezTo>
                      <a:pt x="56198" y="138113"/>
                      <a:pt x="72390" y="121920"/>
                      <a:pt x="72390" y="101917"/>
                    </a:cubicBezTo>
                    <a:lnTo>
                      <a:pt x="72390" y="36195"/>
                    </a:lnTo>
                    <a:cubicBezTo>
                      <a:pt x="71438" y="16192"/>
                      <a:pt x="55245" y="0"/>
                      <a:pt x="36195" y="0"/>
                    </a:cubicBezTo>
                    <a:close/>
                    <a:moveTo>
                      <a:pt x="52388" y="101917"/>
                    </a:moveTo>
                    <a:cubicBezTo>
                      <a:pt x="52388" y="110490"/>
                      <a:pt x="44768" y="118110"/>
                      <a:pt x="36195" y="118110"/>
                    </a:cubicBezTo>
                    <a:cubicBezTo>
                      <a:pt x="27623" y="118110"/>
                      <a:pt x="20003" y="110490"/>
                      <a:pt x="20003" y="101917"/>
                    </a:cubicBezTo>
                    <a:lnTo>
                      <a:pt x="20003" y="36195"/>
                    </a:lnTo>
                    <a:cubicBezTo>
                      <a:pt x="20003" y="27622"/>
                      <a:pt x="27623" y="20002"/>
                      <a:pt x="36195" y="20002"/>
                    </a:cubicBezTo>
                    <a:cubicBezTo>
                      <a:pt x="44768" y="20002"/>
                      <a:pt x="52388" y="27622"/>
                      <a:pt x="52388" y="36195"/>
                    </a:cubicBezTo>
                    <a:lnTo>
                      <a:pt x="52388" y="10191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BC55CDA0-18F5-4FE9-ABBC-C864AB0A0FF0}"/>
                  </a:ext>
                </a:extLst>
              </p:cNvPr>
              <p:cNvSpPr/>
              <p:nvPr/>
            </p:nvSpPr>
            <p:spPr>
              <a:xfrm>
                <a:off x="8924696" y="3644265"/>
                <a:ext cx="72390" cy="231457"/>
              </a:xfrm>
              <a:custGeom>
                <a:avLst/>
                <a:gdLst>
                  <a:gd name="connsiteX0" fmla="*/ 36195 w 72390"/>
                  <a:gd name="connsiteY0" fmla="*/ 0 h 231457"/>
                  <a:gd name="connsiteX1" fmla="*/ 0 w 72390"/>
                  <a:gd name="connsiteY1" fmla="*/ 36195 h 231457"/>
                  <a:gd name="connsiteX2" fmla="*/ 0 w 72390"/>
                  <a:gd name="connsiteY2" fmla="*/ 195262 h 231457"/>
                  <a:gd name="connsiteX3" fmla="*/ 36195 w 72390"/>
                  <a:gd name="connsiteY3" fmla="*/ 231458 h 231457"/>
                  <a:gd name="connsiteX4" fmla="*/ 72390 w 72390"/>
                  <a:gd name="connsiteY4" fmla="*/ 195262 h 231457"/>
                  <a:gd name="connsiteX5" fmla="*/ 72390 w 72390"/>
                  <a:gd name="connsiteY5" fmla="*/ 36195 h 231457"/>
                  <a:gd name="connsiteX6" fmla="*/ 36195 w 72390"/>
                  <a:gd name="connsiteY6" fmla="*/ 0 h 231457"/>
                  <a:gd name="connsiteX7" fmla="*/ 52388 w 72390"/>
                  <a:gd name="connsiteY7" fmla="*/ 195262 h 231457"/>
                  <a:gd name="connsiteX8" fmla="*/ 36195 w 72390"/>
                  <a:gd name="connsiteY8" fmla="*/ 211455 h 231457"/>
                  <a:gd name="connsiteX9" fmla="*/ 20003 w 72390"/>
                  <a:gd name="connsiteY9" fmla="*/ 195262 h 231457"/>
                  <a:gd name="connsiteX10" fmla="*/ 20003 w 72390"/>
                  <a:gd name="connsiteY10" fmla="*/ 36195 h 231457"/>
                  <a:gd name="connsiteX11" fmla="*/ 36195 w 72390"/>
                  <a:gd name="connsiteY11" fmla="*/ 20003 h 231457"/>
                  <a:gd name="connsiteX12" fmla="*/ 52388 w 72390"/>
                  <a:gd name="connsiteY12" fmla="*/ 36195 h 231457"/>
                  <a:gd name="connsiteX13" fmla="*/ 52388 w 72390"/>
                  <a:gd name="connsiteY13" fmla="*/ 195262 h 231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390" h="231457">
                    <a:moveTo>
                      <a:pt x="36195" y="0"/>
                    </a:moveTo>
                    <a:cubicBezTo>
                      <a:pt x="16193" y="0"/>
                      <a:pt x="0" y="16192"/>
                      <a:pt x="0" y="36195"/>
                    </a:cubicBezTo>
                    <a:lnTo>
                      <a:pt x="0" y="195262"/>
                    </a:lnTo>
                    <a:cubicBezTo>
                      <a:pt x="0" y="215265"/>
                      <a:pt x="16193" y="231458"/>
                      <a:pt x="36195" y="231458"/>
                    </a:cubicBezTo>
                    <a:cubicBezTo>
                      <a:pt x="56197" y="231458"/>
                      <a:pt x="72390" y="215265"/>
                      <a:pt x="72390" y="195262"/>
                    </a:cubicBezTo>
                    <a:lnTo>
                      <a:pt x="72390" y="36195"/>
                    </a:lnTo>
                    <a:cubicBezTo>
                      <a:pt x="72390" y="16192"/>
                      <a:pt x="56197" y="0"/>
                      <a:pt x="36195" y="0"/>
                    </a:cubicBezTo>
                    <a:close/>
                    <a:moveTo>
                      <a:pt x="52388" y="195262"/>
                    </a:moveTo>
                    <a:cubicBezTo>
                      <a:pt x="52388" y="203835"/>
                      <a:pt x="44768" y="211455"/>
                      <a:pt x="36195" y="211455"/>
                    </a:cubicBezTo>
                    <a:cubicBezTo>
                      <a:pt x="27622" y="211455"/>
                      <a:pt x="20003" y="203835"/>
                      <a:pt x="20003" y="195262"/>
                    </a:cubicBezTo>
                    <a:lnTo>
                      <a:pt x="20003" y="36195"/>
                    </a:lnTo>
                    <a:cubicBezTo>
                      <a:pt x="20003" y="27622"/>
                      <a:pt x="27622" y="20003"/>
                      <a:pt x="36195" y="20003"/>
                    </a:cubicBezTo>
                    <a:cubicBezTo>
                      <a:pt x="44768" y="20003"/>
                      <a:pt x="52388" y="27622"/>
                      <a:pt x="52388" y="36195"/>
                    </a:cubicBezTo>
                    <a:lnTo>
                      <a:pt x="52388" y="19526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3B657457-B42E-48DB-AFF6-F2781157582A}"/>
                  </a:ext>
                </a:extLst>
              </p:cNvPr>
              <p:cNvSpPr/>
              <p:nvPr/>
            </p:nvSpPr>
            <p:spPr>
              <a:xfrm>
                <a:off x="9046616" y="3690937"/>
                <a:ext cx="72390" cy="184785"/>
              </a:xfrm>
              <a:custGeom>
                <a:avLst/>
                <a:gdLst>
                  <a:gd name="connsiteX0" fmla="*/ 36195 w 72390"/>
                  <a:gd name="connsiteY0" fmla="*/ 0 h 184785"/>
                  <a:gd name="connsiteX1" fmla="*/ 0 w 72390"/>
                  <a:gd name="connsiteY1" fmla="*/ 36195 h 184785"/>
                  <a:gd name="connsiteX2" fmla="*/ 0 w 72390"/>
                  <a:gd name="connsiteY2" fmla="*/ 148590 h 184785"/>
                  <a:gd name="connsiteX3" fmla="*/ 36195 w 72390"/>
                  <a:gd name="connsiteY3" fmla="*/ 184785 h 184785"/>
                  <a:gd name="connsiteX4" fmla="*/ 72390 w 72390"/>
                  <a:gd name="connsiteY4" fmla="*/ 148590 h 184785"/>
                  <a:gd name="connsiteX5" fmla="*/ 72390 w 72390"/>
                  <a:gd name="connsiteY5" fmla="*/ 36195 h 184785"/>
                  <a:gd name="connsiteX6" fmla="*/ 36195 w 72390"/>
                  <a:gd name="connsiteY6" fmla="*/ 0 h 184785"/>
                  <a:gd name="connsiteX7" fmla="*/ 52388 w 72390"/>
                  <a:gd name="connsiteY7" fmla="*/ 148590 h 184785"/>
                  <a:gd name="connsiteX8" fmla="*/ 36195 w 72390"/>
                  <a:gd name="connsiteY8" fmla="*/ 164783 h 184785"/>
                  <a:gd name="connsiteX9" fmla="*/ 20003 w 72390"/>
                  <a:gd name="connsiteY9" fmla="*/ 148590 h 184785"/>
                  <a:gd name="connsiteX10" fmla="*/ 20003 w 72390"/>
                  <a:gd name="connsiteY10" fmla="*/ 36195 h 184785"/>
                  <a:gd name="connsiteX11" fmla="*/ 36195 w 72390"/>
                  <a:gd name="connsiteY11" fmla="*/ 20003 h 184785"/>
                  <a:gd name="connsiteX12" fmla="*/ 52388 w 72390"/>
                  <a:gd name="connsiteY12" fmla="*/ 36195 h 184785"/>
                  <a:gd name="connsiteX13" fmla="*/ 52388 w 72390"/>
                  <a:gd name="connsiteY13" fmla="*/ 148590 h 18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390" h="184785">
                    <a:moveTo>
                      <a:pt x="36195" y="0"/>
                    </a:moveTo>
                    <a:cubicBezTo>
                      <a:pt x="16193" y="0"/>
                      <a:pt x="0" y="16193"/>
                      <a:pt x="0" y="36195"/>
                    </a:cubicBezTo>
                    <a:lnTo>
                      <a:pt x="0" y="148590"/>
                    </a:lnTo>
                    <a:cubicBezTo>
                      <a:pt x="0" y="168593"/>
                      <a:pt x="16193" y="184785"/>
                      <a:pt x="36195" y="184785"/>
                    </a:cubicBezTo>
                    <a:cubicBezTo>
                      <a:pt x="56198" y="184785"/>
                      <a:pt x="72390" y="168593"/>
                      <a:pt x="72390" y="148590"/>
                    </a:cubicBezTo>
                    <a:lnTo>
                      <a:pt x="72390" y="36195"/>
                    </a:lnTo>
                    <a:cubicBezTo>
                      <a:pt x="72390" y="16193"/>
                      <a:pt x="56198" y="0"/>
                      <a:pt x="36195" y="0"/>
                    </a:cubicBezTo>
                    <a:close/>
                    <a:moveTo>
                      <a:pt x="52388" y="148590"/>
                    </a:moveTo>
                    <a:cubicBezTo>
                      <a:pt x="52388" y="157163"/>
                      <a:pt x="44768" y="164783"/>
                      <a:pt x="36195" y="164783"/>
                    </a:cubicBezTo>
                    <a:cubicBezTo>
                      <a:pt x="27623" y="164783"/>
                      <a:pt x="20003" y="157163"/>
                      <a:pt x="20003" y="148590"/>
                    </a:cubicBezTo>
                    <a:lnTo>
                      <a:pt x="20003" y="36195"/>
                    </a:lnTo>
                    <a:cubicBezTo>
                      <a:pt x="20003" y="27622"/>
                      <a:pt x="27623" y="20003"/>
                      <a:pt x="36195" y="20003"/>
                    </a:cubicBezTo>
                    <a:cubicBezTo>
                      <a:pt x="44768" y="20003"/>
                      <a:pt x="52388" y="27622"/>
                      <a:pt x="52388" y="36195"/>
                    </a:cubicBezTo>
                    <a:lnTo>
                      <a:pt x="52388" y="14859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3224A574-51DE-45BE-9EE0-8FA9B08E7139}"/>
                  </a:ext>
                </a:extLst>
              </p:cNvPr>
              <p:cNvSpPr/>
              <p:nvPr/>
            </p:nvSpPr>
            <p:spPr>
              <a:xfrm>
                <a:off x="9168536" y="3621405"/>
                <a:ext cx="72390" cy="254317"/>
              </a:xfrm>
              <a:custGeom>
                <a:avLst/>
                <a:gdLst>
                  <a:gd name="connsiteX0" fmla="*/ 36195 w 72390"/>
                  <a:gd name="connsiteY0" fmla="*/ 0 h 254317"/>
                  <a:gd name="connsiteX1" fmla="*/ 0 w 72390"/>
                  <a:gd name="connsiteY1" fmla="*/ 36195 h 254317"/>
                  <a:gd name="connsiteX2" fmla="*/ 0 w 72390"/>
                  <a:gd name="connsiteY2" fmla="*/ 218122 h 254317"/>
                  <a:gd name="connsiteX3" fmla="*/ 36195 w 72390"/>
                  <a:gd name="connsiteY3" fmla="*/ 254318 h 254317"/>
                  <a:gd name="connsiteX4" fmla="*/ 72390 w 72390"/>
                  <a:gd name="connsiteY4" fmla="*/ 218122 h 254317"/>
                  <a:gd name="connsiteX5" fmla="*/ 72390 w 72390"/>
                  <a:gd name="connsiteY5" fmla="*/ 36195 h 254317"/>
                  <a:gd name="connsiteX6" fmla="*/ 36195 w 72390"/>
                  <a:gd name="connsiteY6" fmla="*/ 0 h 254317"/>
                  <a:gd name="connsiteX7" fmla="*/ 52388 w 72390"/>
                  <a:gd name="connsiteY7" fmla="*/ 218122 h 254317"/>
                  <a:gd name="connsiteX8" fmla="*/ 36195 w 72390"/>
                  <a:gd name="connsiteY8" fmla="*/ 234315 h 254317"/>
                  <a:gd name="connsiteX9" fmla="*/ 20003 w 72390"/>
                  <a:gd name="connsiteY9" fmla="*/ 218122 h 254317"/>
                  <a:gd name="connsiteX10" fmla="*/ 20003 w 72390"/>
                  <a:gd name="connsiteY10" fmla="*/ 36195 h 254317"/>
                  <a:gd name="connsiteX11" fmla="*/ 36195 w 72390"/>
                  <a:gd name="connsiteY11" fmla="*/ 20002 h 254317"/>
                  <a:gd name="connsiteX12" fmla="*/ 52388 w 72390"/>
                  <a:gd name="connsiteY12" fmla="*/ 36195 h 254317"/>
                  <a:gd name="connsiteX13" fmla="*/ 52388 w 72390"/>
                  <a:gd name="connsiteY13" fmla="*/ 218122 h 254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390" h="254317">
                    <a:moveTo>
                      <a:pt x="36195" y="0"/>
                    </a:moveTo>
                    <a:cubicBezTo>
                      <a:pt x="16193" y="0"/>
                      <a:pt x="0" y="16192"/>
                      <a:pt x="0" y="36195"/>
                    </a:cubicBezTo>
                    <a:lnTo>
                      <a:pt x="0" y="218122"/>
                    </a:lnTo>
                    <a:cubicBezTo>
                      <a:pt x="0" y="238125"/>
                      <a:pt x="16193" y="254318"/>
                      <a:pt x="36195" y="254318"/>
                    </a:cubicBezTo>
                    <a:cubicBezTo>
                      <a:pt x="56198" y="254318"/>
                      <a:pt x="72390" y="238125"/>
                      <a:pt x="72390" y="218122"/>
                    </a:cubicBezTo>
                    <a:lnTo>
                      <a:pt x="72390" y="36195"/>
                    </a:lnTo>
                    <a:cubicBezTo>
                      <a:pt x="72390" y="16192"/>
                      <a:pt x="56198" y="0"/>
                      <a:pt x="36195" y="0"/>
                    </a:cubicBezTo>
                    <a:close/>
                    <a:moveTo>
                      <a:pt x="52388" y="218122"/>
                    </a:moveTo>
                    <a:cubicBezTo>
                      <a:pt x="52388" y="226695"/>
                      <a:pt x="44768" y="234315"/>
                      <a:pt x="36195" y="234315"/>
                    </a:cubicBezTo>
                    <a:cubicBezTo>
                      <a:pt x="27623" y="234315"/>
                      <a:pt x="20003" y="226695"/>
                      <a:pt x="20003" y="218122"/>
                    </a:cubicBezTo>
                    <a:lnTo>
                      <a:pt x="20003" y="36195"/>
                    </a:lnTo>
                    <a:cubicBezTo>
                      <a:pt x="20003" y="27622"/>
                      <a:pt x="27623" y="20002"/>
                      <a:pt x="36195" y="20002"/>
                    </a:cubicBezTo>
                    <a:cubicBezTo>
                      <a:pt x="44768" y="20002"/>
                      <a:pt x="52388" y="27622"/>
                      <a:pt x="52388" y="36195"/>
                    </a:cubicBezTo>
                    <a:lnTo>
                      <a:pt x="52388" y="2181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FA57355-1D72-4C69-AC42-712B7AFA1439}"/>
                  </a:ext>
                </a:extLst>
              </p:cNvPr>
              <p:cNvSpPr/>
              <p:nvPr/>
            </p:nvSpPr>
            <p:spPr>
              <a:xfrm>
                <a:off x="8801824" y="3501389"/>
                <a:ext cx="439102" cy="209550"/>
              </a:xfrm>
              <a:custGeom>
                <a:avLst/>
                <a:gdLst>
                  <a:gd name="connsiteX0" fmla="*/ 402908 w 439102"/>
                  <a:gd name="connsiteY0" fmla="*/ 0 h 209550"/>
                  <a:gd name="connsiteX1" fmla="*/ 366712 w 439102"/>
                  <a:gd name="connsiteY1" fmla="*/ 36195 h 209550"/>
                  <a:gd name="connsiteX2" fmla="*/ 369570 w 439102"/>
                  <a:gd name="connsiteY2" fmla="*/ 48578 h 209550"/>
                  <a:gd name="connsiteX3" fmla="*/ 280035 w 439102"/>
                  <a:gd name="connsiteY3" fmla="*/ 115253 h 209550"/>
                  <a:gd name="connsiteX4" fmla="*/ 162878 w 439102"/>
                  <a:gd name="connsiteY4" fmla="*/ 55245 h 209550"/>
                  <a:gd name="connsiteX5" fmla="*/ 151448 w 439102"/>
                  <a:gd name="connsiteY5" fmla="*/ 57150 h 209550"/>
                  <a:gd name="connsiteX6" fmla="*/ 55245 w 439102"/>
                  <a:gd name="connsiteY6" fmla="*/ 142875 h 209550"/>
                  <a:gd name="connsiteX7" fmla="*/ 36195 w 439102"/>
                  <a:gd name="connsiteY7" fmla="*/ 137160 h 209550"/>
                  <a:gd name="connsiteX8" fmla="*/ 0 w 439102"/>
                  <a:gd name="connsiteY8" fmla="*/ 173355 h 209550"/>
                  <a:gd name="connsiteX9" fmla="*/ 36195 w 439102"/>
                  <a:gd name="connsiteY9" fmla="*/ 209550 h 209550"/>
                  <a:gd name="connsiteX10" fmla="*/ 72390 w 439102"/>
                  <a:gd name="connsiteY10" fmla="*/ 173355 h 209550"/>
                  <a:gd name="connsiteX11" fmla="*/ 68580 w 439102"/>
                  <a:gd name="connsiteY11" fmla="*/ 158115 h 209550"/>
                  <a:gd name="connsiteX12" fmla="*/ 160020 w 439102"/>
                  <a:gd name="connsiteY12" fmla="*/ 76200 h 209550"/>
                  <a:gd name="connsiteX13" fmla="*/ 276225 w 439102"/>
                  <a:gd name="connsiteY13" fmla="*/ 135255 h 209550"/>
                  <a:gd name="connsiteX14" fmla="*/ 286703 w 439102"/>
                  <a:gd name="connsiteY14" fmla="*/ 134303 h 209550"/>
                  <a:gd name="connsiteX15" fmla="*/ 381000 w 439102"/>
                  <a:gd name="connsiteY15" fmla="*/ 63818 h 209550"/>
                  <a:gd name="connsiteX16" fmla="*/ 402908 w 439102"/>
                  <a:gd name="connsiteY16" fmla="*/ 71438 h 209550"/>
                  <a:gd name="connsiteX17" fmla="*/ 439103 w 439102"/>
                  <a:gd name="connsiteY17" fmla="*/ 35243 h 209550"/>
                  <a:gd name="connsiteX18" fmla="*/ 402908 w 439102"/>
                  <a:gd name="connsiteY18" fmla="*/ 0 h 209550"/>
                  <a:gd name="connsiteX19" fmla="*/ 37147 w 439102"/>
                  <a:gd name="connsiteY19" fmla="*/ 190500 h 209550"/>
                  <a:gd name="connsiteX20" fmla="*/ 20955 w 439102"/>
                  <a:gd name="connsiteY20" fmla="*/ 174308 h 209550"/>
                  <a:gd name="connsiteX21" fmla="*/ 37147 w 439102"/>
                  <a:gd name="connsiteY21" fmla="*/ 158115 h 209550"/>
                  <a:gd name="connsiteX22" fmla="*/ 53340 w 439102"/>
                  <a:gd name="connsiteY22" fmla="*/ 174308 h 209550"/>
                  <a:gd name="connsiteX23" fmla="*/ 37147 w 439102"/>
                  <a:gd name="connsiteY23" fmla="*/ 190500 h 209550"/>
                  <a:gd name="connsiteX24" fmla="*/ 402908 w 439102"/>
                  <a:gd name="connsiteY24" fmla="*/ 52388 h 209550"/>
                  <a:gd name="connsiteX25" fmla="*/ 386715 w 439102"/>
                  <a:gd name="connsiteY25" fmla="*/ 36195 h 209550"/>
                  <a:gd name="connsiteX26" fmla="*/ 402908 w 439102"/>
                  <a:gd name="connsiteY26" fmla="*/ 20003 h 209550"/>
                  <a:gd name="connsiteX27" fmla="*/ 419100 w 439102"/>
                  <a:gd name="connsiteY27" fmla="*/ 36195 h 209550"/>
                  <a:gd name="connsiteX28" fmla="*/ 402908 w 439102"/>
                  <a:gd name="connsiteY28" fmla="*/ 52388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102" h="209550">
                    <a:moveTo>
                      <a:pt x="402908" y="0"/>
                    </a:moveTo>
                    <a:cubicBezTo>
                      <a:pt x="382905" y="0"/>
                      <a:pt x="366712" y="16193"/>
                      <a:pt x="366712" y="36195"/>
                    </a:cubicBezTo>
                    <a:cubicBezTo>
                      <a:pt x="366712" y="40957"/>
                      <a:pt x="367665" y="44768"/>
                      <a:pt x="369570" y="48578"/>
                    </a:cubicBezTo>
                    <a:lnTo>
                      <a:pt x="280035" y="115253"/>
                    </a:lnTo>
                    <a:lnTo>
                      <a:pt x="162878" y="55245"/>
                    </a:lnTo>
                    <a:cubicBezTo>
                      <a:pt x="159067" y="53340"/>
                      <a:pt x="155258" y="54293"/>
                      <a:pt x="151448" y="57150"/>
                    </a:cubicBezTo>
                    <a:lnTo>
                      <a:pt x="55245" y="142875"/>
                    </a:lnTo>
                    <a:cubicBezTo>
                      <a:pt x="49530" y="139065"/>
                      <a:pt x="42863" y="137160"/>
                      <a:pt x="36195" y="137160"/>
                    </a:cubicBezTo>
                    <a:cubicBezTo>
                      <a:pt x="16192" y="137160"/>
                      <a:pt x="0" y="153353"/>
                      <a:pt x="0" y="173355"/>
                    </a:cubicBezTo>
                    <a:cubicBezTo>
                      <a:pt x="0" y="193358"/>
                      <a:pt x="16192" y="209550"/>
                      <a:pt x="36195" y="209550"/>
                    </a:cubicBezTo>
                    <a:cubicBezTo>
                      <a:pt x="56197" y="209550"/>
                      <a:pt x="72390" y="193358"/>
                      <a:pt x="72390" y="173355"/>
                    </a:cubicBezTo>
                    <a:cubicBezTo>
                      <a:pt x="72390" y="167640"/>
                      <a:pt x="71438" y="162878"/>
                      <a:pt x="68580" y="158115"/>
                    </a:cubicBezTo>
                    <a:lnTo>
                      <a:pt x="160020" y="76200"/>
                    </a:lnTo>
                    <a:lnTo>
                      <a:pt x="276225" y="135255"/>
                    </a:lnTo>
                    <a:cubicBezTo>
                      <a:pt x="280035" y="137160"/>
                      <a:pt x="283845" y="136208"/>
                      <a:pt x="286703" y="134303"/>
                    </a:cubicBezTo>
                    <a:lnTo>
                      <a:pt x="381000" y="63818"/>
                    </a:lnTo>
                    <a:cubicBezTo>
                      <a:pt x="386715" y="68580"/>
                      <a:pt x="394335" y="71438"/>
                      <a:pt x="402908" y="71438"/>
                    </a:cubicBezTo>
                    <a:cubicBezTo>
                      <a:pt x="422910" y="71438"/>
                      <a:pt x="439103" y="55245"/>
                      <a:pt x="439103" y="35243"/>
                    </a:cubicBezTo>
                    <a:cubicBezTo>
                      <a:pt x="439103" y="15240"/>
                      <a:pt x="422910" y="0"/>
                      <a:pt x="402908" y="0"/>
                    </a:cubicBezTo>
                    <a:close/>
                    <a:moveTo>
                      <a:pt x="37147" y="190500"/>
                    </a:moveTo>
                    <a:cubicBezTo>
                      <a:pt x="28575" y="190500"/>
                      <a:pt x="20955" y="182880"/>
                      <a:pt x="20955" y="174308"/>
                    </a:cubicBezTo>
                    <a:cubicBezTo>
                      <a:pt x="20955" y="165735"/>
                      <a:pt x="28575" y="158115"/>
                      <a:pt x="37147" y="158115"/>
                    </a:cubicBezTo>
                    <a:cubicBezTo>
                      <a:pt x="45720" y="158115"/>
                      <a:pt x="53340" y="165735"/>
                      <a:pt x="53340" y="174308"/>
                    </a:cubicBezTo>
                    <a:cubicBezTo>
                      <a:pt x="53340" y="182880"/>
                      <a:pt x="45720" y="190500"/>
                      <a:pt x="37147" y="190500"/>
                    </a:cubicBezTo>
                    <a:close/>
                    <a:moveTo>
                      <a:pt x="402908" y="52388"/>
                    </a:moveTo>
                    <a:cubicBezTo>
                      <a:pt x="394335" y="52388"/>
                      <a:pt x="386715" y="44768"/>
                      <a:pt x="386715" y="36195"/>
                    </a:cubicBezTo>
                    <a:cubicBezTo>
                      <a:pt x="386715" y="27623"/>
                      <a:pt x="394335" y="20003"/>
                      <a:pt x="402908" y="20003"/>
                    </a:cubicBezTo>
                    <a:cubicBezTo>
                      <a:pt x="411480" y="20003"/>
                      <a:pt x="419100" y="27623"/>
                      <a:pt x="419100" y="36195"/>
                    </a:cubicBezTo>
                    <a:cubicBezTo>
                      <a:pt x="419100" y="45720"/>
                      <a:pt x="412433" y="52388"/>
                      <a:pt x="402908" y="523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B3801DCC-EB74-4735-ABBD-744F4DFE6DF5}"/>
              </a:ext>
            </a:extLst>
          </p:cNvPr>
          <p:cNvGrpSpPr/>
          <p:nvPr/>
        </p:nvGrpSpPr>
        <p:grpSpPr>
          <a:xfrm>
            <a:off x="4178758" y="5374879"/>
            <a:ext cx="489585" cy="577214"/>
            <a:chOff x="11063774" y="3973255"/>
            <a:chExt cx="489585" cy="577214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7A31A45B-AD58-49E9-AD20-2C7C3558A56D}"/>
                </a:ext>
              </a:extLst>
            </p:cNvPr>
            <p:cNvSpPr/>
            <p:nvPr/>
          </p:nvSpPr>
          <p:spPr>
            <a:xfrm>
              <a:off x="11063774" y="4237097"/>
              <a:ext cx="489585" cy="313372"/>
            </a:xfrm>
            <a:custGeom>
              <a:avLst/>
              <a:gdLst>
                <a:gd name="connsiteX0" fmla="*/ 244793 w 489585"/>
                <a:gd name="connsiteY0" fmla="*/ 245745 h 313372"/>
                <a:gd name="connsiteX1" fmla="*/ 0 w 489585"/>
                <a:gd name="connsiteY1" fmla="*/ 953 h 313372"/>
                <a:gd name="connsiteX2" fmla="*/ 0 w 489585"/>
                <a:gd name="connsiteY2" fmla="*/ 71438 h 313372"/>
                <a:gd name="connsiteX3" fmla="*/ 0 w 489585"/>
                <a:gd name="connsiteY3" fmla="*/ 71438 h 313372"/>
                <a:gd name="connsiteX4" fmla="*/ 244793 w 489585"/>
                <a:gd name="connsiteY4" fmla="*/ 313373 h 313372"/>
                <a:gd name="connsiteX5" fmla="*/ 489585 w 489585"/>
                <a:gd name="connsiteY5" fmla="*/ 70485 h 313372"/>
                <a:gd name="connsiteX6" fmla="*/ 489585 w 489585"/>
                <a:gd name="connsiteY6" fmla="*/ 70485 h 313372"/>
                <a:gd name="connsiteX7" fmla="*/ 489585 w 489585"/>
                <a:gd name="connsiteY7" fmla="*/ 0 h 313372"/>
                <a:gd name="connsiteX8" fmla="*/ 244793 w 489585"/>
                <a:gd name="connsiteY8" fmla="*/ 245745 h 31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585" h="313372">
                  <a:moveTo>
                    <a:pt x="244793" y="245745"/>
                  </a:moveTo>
                  <a:cubicBezTo>
                    <a:pt x="109537" y="245745"/>
                    <a:pt x="0" y="136208"/>
                    <a:pt x="0" y="953"/>
                  </a:cubicBezTo>
                  <a:lnTo>
                    <a:pt x="0" y="71438"/>
                  </a:lnTo>
                  <a:lnTo>
                    <a:pt x="0" y="71438"/>
                  </a:lnTo>
                  <a:cubicBezTo>
                    <a:pt x="952" y="204788"/>
                    <a:pt x="110490" y="313373"/>
                    <a:pt x="244793" y="313373"/>
                  </a:cubicBezTo>
                  <a:cubicBezTo>
                    <a:pt x="379095" y="313373"/>
                    <a:pt x="488632" y="204788"/>
                    <a:pt x="489585" y="70485"/>
                  </a:cubicBezTo>
                  <a:lnTo>
                    <a:pt x="489585" y="70485"/>
                  </a:lnTo>
                  <a:lnTo>
                    <a:pt x="489585" y="0"/>
                  </a:lnTo>
                  <a:cubicBezTo>
                    <a:pt x="489585" y="135255"/>
                    <a:pt x="380048" y="245745"/>
                    <a:pt x="244793" y="245745"/>
                  </a:cubicBez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66" name="Graphic 21">
              <a:extLst>
                <a:ext uri="{FF2B5EF4-FFF2-40B4-BE49-F238E27FC236}">
                  <a16:creationId xmlns:a16="http://schemas.microsoft.com/office/drawing/2014/main" id="{5107D3C2-9342-4A94-9568-8BB538978FBB}"/>
                </a:ext>
              </a:extLst>
            </p:cNvPr>
            <p:cNvGrpSpPr/>
            <p:nvPr/>
          </p:nvGrpSpPr>
          <p:grpSpPr>
            <a:xfrm>
              <a:off x="11135212" y="4140894"/>
              <a:ext cx="347662" cy="193357"/>
              <a:chOff x="5327107" y="4671694"/>
              <a:chExt cx="347662" cy="193357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AB82D848-F3FC-42FE-8ACD-8425C9823FA9}"/>
                  </a:ext>
                </a:extLst>
              </p:cNvPr>
              <p:cNvSpPr/>
              <p:nvPr/>
            </p:nvSpPr>
            <p:spPr>
              <a:xfrm>
                <a:off x="5558564" y="4765040"/>
                <a:ext cx="116205" cy="63817"/>
              </a:xfrm>
              <a:custGeom>
                <a:avLst/>
                <a:gdLst>
                  <a:gd name="connsiteX0" fmla="*/ 84773 w 116205"/>
                  <a:gd name="connsiteY0" fmla="*/ 23813 h 63817"/>
                  <a:gd name="connsiteX1" fmla="*/ 69533 w 116205"/>
                  <a:gd name="connsiteY1" fmla="*/ 20003 h 63817"/>
                  <a:gd name="connsiteX2" fmla="*/ 53340 w 116205"/>
                  <a:gd name="connsiteY2" fmla="*/ 0 h 63817"/>
                  <a:gd name="connsiteX3" fmla="*/ 50483 w 116205"/>
                  <a:gd name="connsiteY3" fmla="*/ 0 h 63817"/>
                  <a:gd name="connsiteX4" fmla="*/ 47625 w 116205"/>
                  <a:gd name="connsiteY4" fmla="*/ 0 h 63817"/>
                  <a:gd name="connsiteX5" fmla="*/ 31433 w 116205"/>
                  <a:gd name="connsiteY5" fmla="*/ 20003 h 63817"/>
                  <a:gd name="connsiteX6" fmla="*/ 16193 w 116205"/>
                  <a:gd name="connsiteY6" fmla="*/ 23813 h 63817"/>
                  <a:gd name="connsiteX7" fmla="*/ 0 w 116205"/>
                  <a:gd name="connsiteY7" fmla="*/ 27622 h 63817"/>
                  <a:gd name="connsiteX8" fmla="*/ 42863 w 116205"/>
                  <a:gd name="connsiteY8" fmla="*/ 63817 h 63817"/>
                  <a:gd name="connsiteX9" fmla="*/ 116205 w 116205"/>
                  <a:gd name="connsiteY9" fmla="*/ 49530 h 63817"/>
                  <a:gd name="connsiteX10" fmla="*/ 84773 w 116205"/>
                  <a:gd name="connsiteY10" fmla="*/ 23813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205" h="63817">
                    <a:moveTo>
                      <a:pt x="84773" y="23813"/>
                    </a:moveTo>
                    <a:cubicBezTo>
                      <a:pt x="79058" y="22860"/>
                      <a:pt x="74295" y="21907"/>
                      <a:pt x="69533" y="20003"/>
                    </a:cubicBezTo>
                    <a:cubicBezTo>
                      <a:pt x="60960" y="16192"/>
                      <a:pt x="55245" y="7620"/>
                      <a:pt x="53340" y="0"/>
                    </a:cubicBezTo>
                    <a:cubicBezTo>
                      <a:pt x="52388" y="0"/>
                      <a:pt x="51435" y="0"/>
                      <a:pt x="50483" y="0"/>
                    </a:cubicBezTo>
                    <a:cubicBezTo>
                      <a:pt x="49530" y="0"/>
                      <a:pt x="48578" y="0"/>
                      <a:pt x="47625" y="0"/>
                    </a:cubicBezTo>
                    <a:cubicBezTo>
                      <a:pt x="44768" y="7620"/>
                      <a:pt x="40005" y="16192"/>
                      <a:pt x="31433" y="20003"/>
                    </a:cubicBezTo>
                    <a:cubicBezTo>
                      <a:pt x="26670" y="21907"/>
                      <a:pt x="21908" y="22860"/>
                      <a:pt x="16193" y="23813"/>
                    </a:cubicBezTo>
                    <a:cubicBezTo>
                      <a:pt x="10478" y="24765"/>
                      <a:pt x="4763" y="25717"/>
                      <a:pt x="0" y="27622"/>
                    </a:cubicBezTo>
                    <a:cubicBezTo>
                      <a:pt x="15240" y="30480"/>
                      <a:pt x="33338" y="38100"/>
                      <a:pt x="42863" y="63817"/>
                    </a:cubicBezTo>
                    <a:cubicBezTo>
                      <a:pt x="79058" y="63817"/>
                      <a:pt x="104775" y="54292"/>
                      <a:pt x="116205" y="49530"/>
                    </a:cubicBezTo>
                    <a:cubicBezTo>
                      <a:pt x="111443" y="27622"/>
                      <a:pt x="98108" y="25717"/>
                      <a:pt x="84773" y="23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1FFCA0EC-7291-4D4C-8A82-E1C8D9466B5B}"/>
                  </a:ext>
                </a:extLst>
              </p:cNvPr>
              <p:cNvSpPr/>
              <p:nvPr/>
            </p:nvSpPr>
            <p:spPr>
              <a:xfrm>
                <a:off x="5414737" y="4779327"/>
                <a:ext cx="171450" cy="85724"/>
              </a:xfrm>
              <a:custGeom>
                <a:avLst/>
                <a:gdLst>
                  <a:gd name="connsiteX0" fmla="*/ 129540 w 171450"/>
                  <a:gd name="connsiteY0" fmla="*/ 30480 h 85724"/>
                  <a:gd name="connsiteX1" fmla="*/ 111443 w 171450"/>
                  <a:gd name="connsiteY1" fmla="*/ 25717 h 85724"/>
                  <a:gd name="connsiteX2" fmla="*/ 91440 w 171450"/>
                  <a:gd name="connsiteY2" fmla="*/ 0 h 85724"/>
                  <a:gd name="connsiteX3" fmla="*/ 85725 w 171450"/>
                  <a:gd name="connsiteY3" fmla="*/ 953 h 85724"/>
                  <a:gd name="connsiteX4" fmla="*/ 80010 w 171450"/>
                  <a:gd name="connsiteY4" fmla="*/ 0 h 85724"/>
                  <a:gd name="connsiteX5" fmla="*/ 60007 w 171450"/>
                  <a:gd name="connsiteY5" fmla="*/ 25717 h 85724"/>
                  <a:gd name="connsiteX6" fmla="*/ 41910 w 171450"/>
                  <a:gd name="connsiteY6" fmla="*/ 30480 h 85724"/>
                  <a:gd name="connsiteX7" fmla="*/ 0 w 171450"/>
                  <a:gd name="connsiteY7" fmla="*/ 66675 h 85724"/>
                  <a:gd name="connsiteX8" fmla="*/ 85725 w 171450"/>
                  <a:gd name="connsiteY8" fmla="*/ 85725 h 85724"/>
                  <a:gd name="connsiteX9" fmla="*/ 171450 w 171450"/>
                  <a:gd name="connsiteY9" fmla="*/ 66675 h 85724"/>
                  <a:gd name="connsiteX10" fmla="*/ 129540 w 171450"/>
                  <a:gd name="connsiteY10" fmla="*/ 30480 h 8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85724">
                    <a:moveTo>
                      <a:pt x="129540" y="30480"/>
                    </a:moveTo>
                    <a:cubicBezTo>
                      <a:pt x="122873" y="29528"/>
                      <a:pt x="117157" y="28575"/>
                      <a:pt x="111443" y="25717"/>
                    </a:cubicBezTo>
                    <a:cubicBezTo>
                      <a:pt x="99060" y="20003"/>
                      <a:pt x="94298" y="8572"/>
                      <a:pt x="91440" y="0"/>
                    </a:cubicBezTo>
                    <a:cubicBezTo>
                      <a:pt x="89535" y="0"/>
                      <a:pt x="87630" y="953"/>
                      <a:pt x="85725" y="953"/>
                    </a:cubicBezTo>
                    <a:cubicBezTo>
                      <a:pt x="83820" y="953"/>
                      <a:pt x="81915" y="953"/>
                      <a:pt x="80010" y="0"/>
                    </a:cubicBezTo>
                    <a:cubicBezTo>
                      <a:pt x="77153" y="8572"/>
                      <a:pt x="72390" y="20003"/>
                      <a:pt x="60007" y="25717"/>
                    </a:cubicBezTo>
                    <a:cubicBezTo>
                      <a:pt x="54293" y="28575"/>
                      <a:pt x="48578" y="29528"/>
                      <a:pt x="41910" y="30480"/>
                    </a:cubicBezTo>
                    <a:cubicBezTo>
                      <a:pt x="23813" y="33337"/>
                      <a:pt x="5715" y="36195"/>
                      <a:pt x="0" y="66675"/>
                    </a:cubicBezTo>
                    <a:cubicBezTo>
                      <a:pt x="10478" y="72390"/>
                      <a:pt x="38100" y="85725"/>
                      <a:pt x="85725" y="85725"/>
                    </a:cubicBezTo>
                    <a:cubicBezTo>
                      <a:pt x="133350" y="85725"/>
                      <a:pt x="160973" y="72390"/>
                      <a:pt x="171450" y="66675"/>
                    </a:cubicBezTo>
                    <a:cubicBezTo>
                      <a:pt x="165735" y="35242"/>
                      <a:pt x="147638" y="32385"/>
                      <a:pt x="129540" y="304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377F99F0-FC65-44BD-BEF5-0AB9FD9E3944}"/>
                  </a:ext>
                </a:extLst>
              </p:cNvPr>
              <p:cNvSpPr/>
              <p:nvPr/>
            </p:nvSpPr>
            <p:spPr>
              <a:xfrm>
                <a:off x="5327107" y="4765040"/>
                <a:ext cx="116204" cy="63817"/>
              </a:xfrm>
              <a:custGeom>
                <a:avLst/>
                <a:gdLst>
                  <a:gd name="connsiteX0" fmla="*/ 100012 w 116204"/>
                  <a:gd name="connsiteY0" fmla="*/ 23813 h 63817"/>
                  <a:gd name="connsiteX1" fmla="*/ 84773 w 116204"/>
                  <a:gd name="connsiteY1" fmla="*/ 20003 h 63817"/>
                  <a:gd name="connsiteX2" fmla="*/ 68580 w 116204"/>
                  <a:gd name="connsiteY2" fmla="*/ 0 h 63817"/>
                  <a:gd name="connsiteX3" fmla="*/ 65723 w 116204"/>
                  <a:gd name="connsiteY3" fmla="*/ 0 h 63817"/>
                  <a:gd name="connsiteX4" fmla="*/ 62865 w 116204"/>
                  <a:gd name="connsiteY4" fmla="*/ 0 h 63817"/>
                  <a:gd name="connsiteX5" fmla="*/ 46673 w 116204"/>
                  <a:gd name="connsiteY5" fmla="*/ 20003 h 63817"/>
                  <a:gd name="connsiteX6" fmla="*/ 31433 w 116204"/>
                  <a:gd name="connsiteY6" fmla="*/ 23813 h 63817"/>
                  <a:gd name="connsiteX7" fmla="*/ 0 w 116204"/>
                  <a:gd name="connsiteY7" fmla="*/ 49530 h 63817"/>
                  <a:gd name="connsiteX8" fmla="*/ 73343 w 116204"/>
                  <a:gd name="connsiteY8" fmla="*/ 63817 h 63817"/>
                  <a:gd name="connsiteX9" fmla="*/ 116205 w 116204"/>
                  <a:gd name="connsiteY9" fmla="*/ 27622 h 63817"/>
                  <a:gd name="connsiteX10" fmla="*/ 100012 w 116204"/>
                  <a:gd name="connsiteY10" fmla="*/ 23813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204" h="63817">
                    <a:moveTo>
                      <a:pt x="100012" y="23813"/>
                    </a:moveTo>
                    <a:cubicBezTo>
                      <a:pt x="94298" y="22860"/>
                      <a:pt x="89535" y="21907"/>
                      <a:pt x="84773" y="20003"/>
                    </a:cubicBezTo>
                    <a:cubicBezTo>
                      <a:pt x="76200" y="16192"/>
                      <a:pt x="70485" y="7620"/>
                      <a:pt x="68580" y="0"/>
                    </a:cubicBezTo>
                    <a:cubicBezTo>
                      <a:pt x="67627" y="0"/>
                      <a:pt x="66675" y="0"/>
                      <a:pt x="65723" y="0"/>
                    </a:cubicBezTo>
                    <a:cubicBezTo>
                      <a:pt x="64770" y="0"/>
                      <a:pt x="63818" y="0"/>
                      <a:pt x="62865" y="0"/>
                    </a:cubicBezTo>
                    <a:cubicBezTo>
                      <a:pt x="60008" y="7620"/>
                      <a:pt x="55245" y="16192"/>
                      <a:pt x="46673" y="20003"/>
                    </a:cubicBezTo>
                    <a:cubicBezTo>
                      <a:pt x="41910" y="21907"/>
                      <a:pt x="37148" y="22860"/>
                      <a:pt x="31433" y="23813"/>
                    </a:cubicBezTo>
                    <a:cubicBezTo>
                      <a:pt x="18097" y="25717"/>
                      <a:pt x="4763" y="27622"/>
                      <a:pt x="0" y="49530"/>
                    </a:cubicBezTo>
                    <a:cubicBezTo>
                      <a:pt x="11430" y="54292"/>
                      <a:pt x="38100" y="63817"/>
                      <a:pt x="73343" y="63817"/>
                    </a:cubicBezTo>
                    <a:cubicBezTo>
                      <a:pt x="82868" y="38100"/>
                      <a:pt x="100965" y="30480"/>
                      <a:pt x="116205" y="27622"/>
                    </a:cubicBezTo>
                    <a:cubicBezTo>
                      <a:pt x="110490" y="24765"/>
                      <a:pt x="104775" y="23813"/>
                      <a:pt x="100012" y="238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2AF1047F-3897-474E-9E90-12632EE64652}"/>
                  </a:ext>
                </a:extLst>
              </p:cNvPr>
              <p:cNvSpPr/>
              <p:nvPr/>
            </p:nvSpPr>
            <p:spPr>
              <a:xfrm>
                <a:off x="5367112" y="4678362"/>
                <a:ext cx="50482" cy="67627"/>
              </a:xfrm>
              <a:custGeom>
                <a:avLst/>
                <a:gdLst>
                  <a:gd name="connsiteX0" fmla="*/ 24765 w 50482"/>
                  <a:gd name="connsiteY0" fmla="*/ 67628 h 67627"/>
                  <a:gd name="connsiteX1" fmla="*/ 50482 w 50482"/>
                  <a:gd name="connsiteY1" fmla="*/ 25718 h 67627"/>
                  <a:gd name="connsiteX2" fmla="*/ 24765 w 50482"/>
                  <a:gd name="connsiteY2" fmla="*/ 0 h 67627"/>
                  <a:gd name="connsiteX3" fmla="*/ 0 w 50482"/>
                  <a:gd name="connsiteY3" fmla="*/ 25718 h 67627"/>
                  <a:gd name="connsiteX4" fmla="*/ 24765 w 50482"/>
                  <a:gd name="connsiteY4" fmla="*/ 67628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482" h="67627">
                    <a:moveTo>
                      <a:pt x="24765" y="67628"/>
                    </a:moveTo>
                    <a:cubicBezTo>
                      <a:pt x="36195" y="67628"/>
                      <a:pt x="50482" y="41910"/>
                      <a:pt x="50482" y="25718"/>
                    </a:cubicBezTo>
                    <a:cubicBezTo>
                      <a:pt x="50482" y="11430"/>
                      <a:pt x="39053" y="0"/>
                      <a:pt x="24765" y="0"/>
                    </a:cubicBezTo>
                    <a:cubicBezTo>
                      <a:pt x="10478" y="0"/>
                      <a:pt x="0" y="11430"/>
                      <a:pt x="0" y="25718"/>
                    </a:cubicBezTo>
                    <a:cubicBezTo>
                      <a:pt x="0" y="41910"/>
                      <a:pt x="13335" y="67628"/>
                      <a:pt x="24765" y="676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BE25F2EF-C08A-4E94-8BBC-266CCD184ACF}"/>
                  </a:ext>
                </a:extLst>
              </p:cNvPr>
              <p:cNvSpPr/>
              <p:nvPr/>
            </p:nvSpPr>
            <p:spPr>
              <a:xfrm>
                <a:off x="5466171" y="4671694"/>
                <a:ext cx="68579" cy="89535"/>
              </a:xfrm>
              <a:custGeom>
                <a:avLst/>
                <a:gdLst>
                  <a:gd name="connsiteX0" fmla="*/ 34290 w 68579"/>
                  <a:gd name="connsiteY0" fmla="*/ 89535 h 89535"/>
                  <a:gd name="connsiteX1" fmla="*/ 68580 w 68579"/>
                  <a:gd name="connsiteY1" fmla="*/ 34290 h 89535"/>
                  <a:gd name="connsiteX2" fmla="*/ 34290 w 68579"/>
                  <a:gd name="connsiteY2" fmla="*/ 0 h 89535"/>
                  <a:gd name="connsiteX3" fmla="*/ 0 w 68579"/>
                  <a:gd name="connsiteY3" fmla="*/ 34290 h 89535"/>
                  <a:gd name="connsiteX4" fmla="*/ 34290 w 68579"/>
                  <a:gd name="connsiteY4" fmla="*/ 89535 h 8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79" h="89535">
                    <a:moveTo>
                      <a:pt x="34290" y="89535"/>
                    </a:moveTo>
                    <a:cubicBezTo>
                      <a:pt x="50483" y="89535"/>
                      <a:pt x="68580" y="57150"/>
                      <a:pt x="68580" y="34290"/>
                    </a:cubicBezTo>
                    <a:cubicBezTo>
                      <a:pt x="68580" y="15240"/>
                      <a:pt x="53340" y="0"/>
                      <a:pt x="34290" y="0"/>
                    </a:cubicBezTo>
                    <a:cubicBezTo>
                      <a:pt x="15240" y="0"/>
                      <a:pt x="0" y="15240"/>
                      <a:pt x="0" y="34290"/>
                    </a:cubicBezTo>
                    <a:cubicBezTo>
                      <a:pt x="0" y="56198"/>
                      <a:pt x="18097" y="89535"/>
                      <a:pt x="34290" y="895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81A7AD5D-3FE2-4890-8E6E-2BCF4F6F3DB1}"/>
                  </a:ext>
                </a:extLst>
              </p:cNvPr>
              <p:cNvSpPr/>
              <p:nvPr/>
            </p:nvSpPr>
            <p:spPr>
              <a:xfrm>
                <a:off x="5583329" y="4678362"/>
                <a:ext cx="51434" cy="67627"/>
              </a:xfrm>
              <a:custGeom>
                <a:avLst/>
                <a:gdLst>
                  <a:gd name="connsiteX0" fmla="*/ 25718 w 51434"/>
                  <a:gd name="connsiteY0" fmla="*/ 67628 h 67627"/>
                  <a:gd name="connsiteX1" fmla="*/ 51435 w 51434"/>
                  <a:gd name="connsiteY1" fmla="*/ 25718 h 67627"/>
                  <a:gd name="connsiteX2" fmla="*/ 25718 w 51434"/>
                  <a:gd name="connsiteY2" fmla="*/ 0 h 67627"/>
                  <a:gd name="connsiteX3" fmla="*/ 0 w 51434"/>
                  <a:gd name="connsiteY3" fmla="*/ 25718 h 67627"/>
                  <a:gd name="connsiteX4" fmla="*/ 25718 w 51434"/>
                  <a:gd name="connsiteY4" fmla="*/ 67628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34" h="67627">
                    <a:moveTo>
                      <a:pt x="25718" y="67628"/>
                    </a:moveTo>
                    <a:cubicBezTo>
                      <a:pt x="37147" y="67628"/>
                      <a:pt x="51435" y="41910"/>
                      <a:pt x="51435" y="25718"/>
                    </a:cubicBezTo>
                    <a:cubicBezTo>
                      <a:pt x="51435" y="11430"/>
                      <a:pt x="40005" y="0"/>
                      <a:pt x="25718" y="0"/>
                    </a:cubicBezTo>
                    <a:cubicBezTo>
                      <a:pt x="11430" y="0"/>
                      <a:pt x="0" y="11430"/>
                      <a:pt x="0" y="25718"/>
                    </a:cubicBezTo>
                    <a:cubicBezTo>
                      <a:pt x="0" y="41910"/>
                      <a:pt x="13335" y="67628"/>
                      <a:pt x="25718" y="676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7" name="Graphic 21">
              <a:extLst>
                <a:ext uri="{FF2B5EF4-FFF2-40B4-BE49-F238E27FC236}">
                  <a16:creationId xmlns:a16="http://schemas.microsoft.com/office/drawing/2014/main" id="{7802DB91-0F85-4581-924D-173AA18DE65E}"/>
                </a:ext>
              </a:extLst>
            </p:cNvPr>
            <p:cNvGrpSpPr/>
            <p:nvPr/>
          </p:nvGrpSpPr>
          <p:grpSpPr>
            <a:xfrm>
              <a:off x="11063774" y="3973255"/>
              <a:ext cx="489585" cy="490537"/>
              <a:chOff x="5255669" y="4504055"/>
              <a:chExt cx="489585" cy="490537"/>
            </a:xfrm>
            <a:solidFill>
              <a:schemeClr val="accent6">
                <a:lumMod val="50000"/>
              </a:schemeClr>
            </a:solidFill>
          </p:grpSpPr>
          <p:grpSp>
            <p:nvGrpSpPr>
              <p:cNvPr id="468" name="Graphic 21">
                <a:extLst>
                  <a:ext uri="{FF2B5EF4-FFF2-40B4-BE49-F238E27FC236}">
                    <a16:creationId xmlns:a16="http://schemas.microsoft.com/office/drawing/2014/main" id="{7726485D-9A92-4E46-92C2-83F775A1D487}"/>
                  </a:ext>
                </a:extLst>
              </p:cNvPr>
              <p:cNvGrpSpPr/>
              <p:nvPr/>
            </p:nvGrpSpPr>
            <p:grpSpPr>
              <a:xfrm>
                <a:off x="5305909" y="4633595"/>
                <a:ext cx="388152" cy="231457"/>
                <a:chOff x="5305909" y="4633595"/>
                <a:chExt cx="388152" cy="231457"/>
              </a:xfrm>
              <a:grpFill/>
            </p:grpSpPr>
            <p:grpSp>
              <p:nvGrpSpPr>
                <p:cNvPr id="477" name="Graphic 21">
                  <a:extLst>
                    <a:ext uri="{FF2B5EF4-FFF2-40B4-BE49-F238E27FC236}">
                      <a16:creationId xmlns:a16="http://schemas.microsoft.com/office/drawing/2014/main" id="{AD7210C2-37A2-4AD4-AE17-83E1290ADBB1}"/>
                    </a:ext>
                  </a:extLst>
                </p:cNvPr>
                <p:cNvGrpSpPr/>
                <p:nvPr/>
              </p:nvGrpSpPr>
              <p:grpSpPr>
                <a:xfrm>
                  <a:off x="5394734" y="4633595"/>
                  <a:ext cx="210648" cy="231457"/>
                  <a:chOff x="5394734" y="4633595"/>
                  <a:chExt cx="210648" cy="231457"/>
                </a:xfrm>
                <a:grpFill/>
              </p:grpSpPr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F44AB415-A6BC-4BF6-9D32-E83A2D752DBE}"/>
                      </a:ext>
                    </a:extLst>
                  </p:cNvPr>
                  <p:cNvSpPr/>
                  <p:nvPr/>
                </p:nvSpPr>
                <p:spPr>
                  <a:xfrm>
                    <a:off x="5447121" y="4633595"/>
                    <a:ext cx="106679" cy="127635"/>
                  </a:xfrm>
                  <a:custGeom>
                    <a:avLst/>
                    <a:gdLst>
                      <a:gd name="connsiteX0" fmla="*/ 53340 w 106679"/>
                      <a:gd name="connsiteY0" fmla="*/ 127635 h 127635"/>
                      <a:gd name="connsiteX1" fmla="*/ 0 w 106679"/>
                      <a:gd name="connsiteY1" fmla="*/ 53340 h 127635"/>
                      <a:gd name="connsiteX2" fmla="*/ 53340 w 106679"/>
                      <a:gd name="connsiteY2" fmla="*/ 0 h 127635"/>
                      <a:gd name="connsiteX3" fmla="*/ 106680 w 106679"/>
                      <a:gd name="connsiteY3" fmla="*/ 53340 h 127635"/>
                      <a:gd name="connsiteX4" fmla="*/ 53340 w 106679"/>
                      <a:gd name="connsiteY4" fmla="*/ 127635 h 127635"/>
                      <a:gd name="connsiteX5" fmla="*/ 53340 w 106679"/>
                      <a:gd name="connsiteY5" fmla="*/ 19050 h 127635"/>
                      <a:gd name="connsiteX6" fmla="*/ 19050 w 106679"/>
                      <a:gd name="connsiteY6" fmla="*/ 53340 h 127635"/>
                      <a:gd name="connsiteX7" fmla="*/ 53340 w 106679"/>
                      <a:gd name="connsiteY7" fmla="*/ 108585 h 127635"/>
                      <a:gd name="connsiteX8" fmla="*/ 87630 w 106679"/>
                      <a:gd name="connsiteY8" fmla="*/ 53340 h 127635"/>
                      <a:gd name="connsiteX9" fmla="*/ 53340 w 106679"/>
                      <a:gd name="connsiteY9" fmla="*/ 1905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679" h="127635">
                        <a:moveTo>
                          <a:pt x="53340" y="127635"/>
                        </a:moveTo>
                        <a:cubicBezTo>
                          <a:pt x="22860" y="127635"/>
                          <a:pt x="0" y="82868"/>
                          <a:pt x="0" y="53340"/>
                        </a:cubicBezTo>
                        <a:cubicBezTo>
                          <a:pt x="0" y="23812"/>
                          <a:pt x="23813" y="0"/>
                          <a:pt x="53340" y="0"/>
                        </a:cubicBezTo>
                        <a:cubicBezTo>
                          <a:pt x="82867" y="0"/>
                          <a:pt x="106680" y="23812"/>
                          <a:pt x="106680" y="53340"/>
                        </a:cubicBezTo>
                        <a:cubicBezTo>
                          <a:pt x="106680" y="81915"/>
                          <a:pt x="83820" y="127635"/>
                          <a:pt x="53340" y="127635"/>
                        </a:cubicBezTo>
                        <a:close/>
                        <a:moveTo>
                          <a:pt x="53340" y="19050"/>
                        </a:moveTo>
                        <a:cubicBezTo>
                          <a:pt x="34290" y="19050"/>
                          <a:pt x="19050" y="34290"/>
                          <a:pt x="19050" y="53340"/>
                        </a:cubicBezTo>
                        <a:cubicBezTo>
                          <a:pt x="19050" y="75248"/>
                          <a:pt x="37147" y="108585"/>
                          <a:pt x="53340" y="108585"/>
                        </a:cubicBezTo>
                        <a:cubicBezTo>
                          <a:pt x="69533" y="108585"/>
                          <a:pt x="87630" y="76200"/>
                          <a:pt x="87630" y="53340"/>
                        </a:cubicBezTo>
                        <a:cubicBezTo>
                          <a:pt x="87630" y="34290"/>
                          <a:pt x="72390" y="19050"/>
                          <a:pt x="53340" y="1905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90" name="Graphic 21">
                    <a:extLst>
                      <a:ext uri="{FF2B5EF4-FFF2-40B4-BE49-F238E27FC236}">
                        <a16:creationId xmlns:a16="http://schemas.microsoft.com/office/drawing/2014/main" id="{F13F8DC0-684B-477F-AD97-A6E5F33178F4}"/>
                      </a:ext>
                    </a:extLst>
                  </p:cNvPr>
                  <p:cNvGrpSpPr/>
                  <p:nvPr/>
                </p:nvGrpSpPr>
                <p:grpSpPr>
                  <a:xfrm>
                    <a:off x="5394734" y="4737417"/>
                    <a:ext cx="210648" cy="127634"/>
                    <a:chOff x="5394734" y="4737417"/>
                    <a:chExt cx="210648" cy="127634"/>
                  </a:xfrm>
                  <a:grpFill/>
                </p:grpSpPr>
                <p:sp>
                  <p:nvSpPr>
                    <p:cNvPr id="491" name="Freeform: Shape 490">
                      <a:extLst>
                        <a:ext uri="{FF2B5EF4-FFF2-40B4-BE49-F238E27FC236}">
                          <a16:creationId xmlns:a16="http://schemas.microsoft.com/office/drawing/2014/main" id="{4BB46FAE-BC51-4F87-848F-265FBA5EB6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94734" y="4737417"/>
                      <a:ext cx="210547" cy="127634"/>
                    </a:xfrm>
                    <a:custGeom>
                      <a:avLst/>
                      <a:gdLst>
                        <a:gd name="connsiteX0" fmla="*/ 105728 w 210547"/>
                        <a:gd name="connsiteY0" fmla="*/ 127635 h 127634"/>
                        <a:gd name="connsiteX1" fmla="*/ 3810 w 210547"/>
                        <a:gd name="connsiteY1" fmla="*/ 101918 h 127634"/>
                        <a:gd name="connsiteX2" fmla="*/ 0 w 210547"/>
                        <a:gd name="connsiteY2" fmla="*/ 93345 h 127634"/>
                        <a:gd name="connsiteX3" fmla="*/ 59055 w 210547"/>
                        <a:gd name="connsiteY3" fmla="*/ 34290 h 127634"/>
                        <a:gd name="connsiteX4" fmla="*/ 71438 w 210547"/>
                        <a:gd name="connsiteY4" fmla="*/ 31432 h 127634"/>
                        <a:gd name="connsiteX5" fmla="*/ 81915 w 210547"/>
                        <a:gd name="connsiteY5" fmla="*/ 9525 h 127634"/>
                        <a:gd name="connsiteX6" fmla="*/ 91440 w 210547"/>
                        <a:gd name="connsiteY6" fmla="*/ 0 h 127634"/>
                        <a:gd name="connsiteX7" fmla="*/ 100965 w 210547"/>
                        <a:gd name="connsiteY7" fmla="*/ 9525 h 127634"/>
                        <a:gd name="connsiteX8" fmla="*/ 79058 w 210547"/>
                        <a:gd name="connsiteY8" fmla="*/ 47625 h 127634"/>
                        <a:gd name="connsiteX9" fmla="*/ 60960 w 210547"/>
                        <a:gd name="connsiteY9" fmla="*/ 52388 h 127634"/>
                        <a:gd name="connsiteX10" fmla="*/ 19050 w 210547"/>
                        <a:gd name="connsiteY10" fmla="*/ 88582 h 127634"/>
                        <a:gd name="connsiteX11" fmla="*/ 104775 w 210547"/>
                        <a:gd name="connsiteY11" fmla="*/ 107632 h 127634"/>
                        <a:gd name="connsiteX12" fmla="*/ 195263 w 210547"/>
                        <a:gd name="connsiteY12" fmla="*/ 85725 h 127634"/>
                        <a:gd name="connsiteX13" fmla="*/ 208598 w 210547"/>
                        <a:gd name="connsiteY13" fmla="*/ 87630 h 127634"/>
                        <a:gd name="connsiteX14" fmla="*/ 206692 w 210547"/>
                        <a:gd name="connsiteY14" fmla="*/ 100965 h 127634"/>
                        <a:gd name="connsiteX15" fmla="*/ 105728 w 210547"/>
                        <a:gd name="connsiteY15" fmla="*/ 127635 h 127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10547" h="127634">
                          <a:moveTo>
                            <a:pt x="105728" y="127635"/>
                          </a:moveTo>
                          <a:cubicBezTo>
                            <a:pt x="37147" y="127635"/>
                            <a:pt x="4763" y="102870"/>
                            <a:pt x="3810" y="101918"/>
                          </a:cubicBezTo>
                          <a:cubicBezTo>
                            <a:pt x="953" y="100013"/>
                            <a:pt x="0" y="96202"/>
                            <a:pt x="0" y="93345"/>
                          </a:cubicBezTo>
                          <a:cubicBezTo>
                            <a:pt x="6668" y="41910"/>
                            <a:pt x="39053" y="37147"/>
                            <a:pt x="59055" y="34290"/>
                          </a:cubicBezTo>
                          <a:cubicBezTo>
                            <a:pt x="63818" y="33338"/>
                            <a:pt x="69533" y="32385"/>
                            <a:pt x="71438" y="31432"/>
                          </a:cubicBezTo>
                          <a:cubicBezTo>
                            <a:pt x="80963" y="26670"/>
                            <a:pt x="81915" y="10477"/>
                            <a:pt x="81915" y="9525"/>
                          </a:cubicBezTo>
                          <a:cubicBezTo>
                            <a:pt x="81915" y="3810"/>
                            <a:pt x="86678" y="0"/>
                            <a:pt x="91440" y="0"/>
                          </a:cubicBezTo>
                          <a:cubicBezTo>
                            <a:pt x="97155" y="0"/>
                            <a:pt x="100965" y="4763"/>
                            <a:pt x="100965" y="9525"/>
                          </a:cubicBezTo>
                          <a:cubicBezTo>
                            <a:pt x="100965" y="10477"/>
                            <a:pt x="100013" y="38100"/>
                            <a:pt x="79058" y="47625"/>
                          </a:cubicBezTo>
                          <a:cubicBezTo>
                            <a:pt x="73343" y="50482"/>
                            <a:pt x="67628" y="51435"/>
                            <a:pt x="60960" y="52388"/>
                          </a:cubicBezTo>
                          <a:cubicBezTo>
                            <a:pt x="42863" y="55245"/>
                            <a:pt x="24765" y="58102"/>
                            <a:pt x="19050" y="88582"/>
                          </a:cubicBezTo>
                          <a:cubicBezTo>
                            <a:pt x="29528" y="94297"/>
                            <a:pt x="57150" y="107632"/>
                            <a:pt x="104775" y="107632"/>
                          </a:cubicBezTo>
                          <a:cubicBezTo>
                            <a:pt x="166688" y="107632"/>
                            <a:pt x="194310" y="85725"/>
                            <a:pt x="195263" y="85725"/>
                          </a:cubicBezTo>
                          <a:cubicBezTo>
                            <a:pt x="199073" y="82868"/>
                            <a:pt x="205740" y="82868"/>
                            <a:pt x="208598" y="87630"/>
                          </a:cubicBezTo>
                          <a:cubicBezTo>
                            <a:pt x="211455" y="91440"/>
                            <a:pt x="211455" y="98107"/>
                            <a:pt x="206692" y="100965"/>
                          </a:cubicBezTo>
                          <a:cubicBezTo>
                            <a:pt x="206692" y="102870"/>
                            <a:pt x="174308" y="127635"/>
                            <a:pt x="105728" y="12763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2" name="Freeform: Shape 491">
                      <a:extLst>
                        <a:ext uri="{FF2B5EF4-FFF2-40B4-BE49-F238E27FC236}">
                          <a16:creationId xmlns:a16="http://schemas.microsoft.com/office/drawing/2014/main" id="{5DCC6762-2786-47D4-A4BF-4185B1C0A4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4272" y="4737417"/>
                      <a:ext cx="101110" cy="103822"/>
                    </a:xfrm>
                    <a:custGeom>
                      <a:avLst/>
                      <a:gdLst>
                        <a:gd name="connsiteX0" fmla="*/ 92392 w 101110"/>
                        <a:gd name="connsiteY0" fmla="*/ 103822 h 103822"/>
                        <a:gd name="connsiteX1" fmla="*/ 82867 w 101110"/>
                        <a:gd name="connsiteY1" fmla="*/ 95250 h 103822"/>
                        <a:gd name="connsiteX2" fmla="*/ 40005 w 101110"/>
                        <a:gd name="connsiteY2" fmla="*/ 52388 h 103822"/>
                        <a:gd name="connsiteX3" fmla="*/ 21907 w 101110"/>
                        <a:gd name="connsiteY3" fmla="*/ 47625 h 103822"/>
                        <a:gd name="connsiteX4" fmla="*/ 0 w 101110"/>
                        <a:gd name="connsiteY4" fmla="*/ 9525 h 103822"/>
                        <a:gd name="connsiteX5" fmla="*/ 9525 w 101110"/>
                        <a:gd name="connsiteY5" fmla="*/ 0 h 103822"/>
                        <a:gd name="connsiteX6" fmla="*/ 19050 w 101110"/>
                        <a:gd name="connsiteY6" fmla="*/ 9525 h 103822"/>
                        <a:gd name="connsiteX7" fmla="*/ 29527 w 101110"/>
                        <a:gd name="connsiteY7" fmla="*/ 31432 h 103822"/>
                        <a:gd name="connsiteX8" fmla="*/ 41910 w 101110"/>
                        <a:gd name="connsiteY8" fmla="*/ 34290 h 103822"/>
                        <a:gd name="connsiteX9" fmla="*/ 100965 w 101110"/>
                        <a:gd name="connsiteY9" fmla="*/ 93345 h 103822"/>
                        <a:gd name="connsiteX10" fmla="*/ 92392 w 101110"/>
                        <a:gd name="connsiteY10" fmla="*/ 103822 h 103822"/>
                        <a:gd name="connsiteX11" fmla="*/ 92392 w 101110"/>
                        <a:gd name="connsiteY11" fmla="*/ 103822 h 103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1110" h="103822">
                          <a:moveTo>
                            <a:pt x="92392" y="103822"/>
                          </a:moveTo>
                          <a:cubicBezTo>
                            <a:pt x="87630" y="103822"/>
                            <a:pt x="83820" y="100013"/>
                            <a:pt x="82867" y="95250"/>
                          </a:cubicBezTo>
                          <a:cubicBezTo>
                            <a:pt x="78105" y="58102"/>
                            <a:pt x="59055" y="55245"/>
                            <a:pt x="40005" y="52388"/>
                          </a:cubicBezTo>
                          <a:cubicBezTo>
                            <a:pt x="33338" y="51435"/>
                            <a:pt x="27622" y="50482"/>
                            <a:pt x="21907" y="47625"/>
                          </a:cubicBezTo>
                          <a:cubicBezTo>
                            <a:pt x="952" y="38100"/>
                            <a:pt x="0" y="10477"/>
                            <a:pt x="0" y="9525"/>
                          </a:cubicBezTo>
                          <a:cubicBezTo>
                            <a:pt x="0" y="3810"/>
                            <a:pt x="3810" y="0"/>
                            <a:pt x="9525" y="0"/>
                          </a:cubicBezTo>
                          <a:cubicBezTo>
                            <a:pt x="15240" y="0"/>
                            <a:pt x="19050" y="3810"/>
                            <a:pt x="19050" y="9525"/>
                          </a:cubicBezTo>
                          <a:cubicBezTo>
                            <a:pt x="19050" y="9525"/>
                            <a:pt x="20002" y="26670"/>
                            <a:pt x="29527" y="31432"/>
                          </a:cubicBezTo>
                          <a:cubicBezTo>
                            <a:pt x="32385" y="32385"/>
                            <a:pt x="37147" y="33338"/>
                            <a:pt x="41910" y="34290"/>
                          </a:cubicBezTo>
                          <a:cubicBezTo>
                            <a:pt x="61913" y="37147"/>
                            <a:pt x="94297" y="41910"/>
                            <a:pt x="100965" y="93345"/>
                          </a:cubicBezTo>
                          <a:cubicBezTo>
                            <a:pt x="101917" y="98107"/>
                            <a:pt x="98107" y="102870"/>
                            <a:pt x="92392" y="103822"/>
                          </a:cubicBezTo>
                          <a:cubicBezTo>
                            <a:pt x="93345" y="103822"/>
                            <a:pt x="92392" y="103822"/>
                            <a:pt x="92392" y="1038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78" name="Graphic 21">
                  <a:extLst>
                    <a:ext uri="{FF2B5EF4-FFF2-40B4-BE49-F238E27FC236}">
                      <a16:creationId xmlns:a16="http://schemas.microsoft.com/office/drawing/2014/main" id="{31EF9EDB-E1A3-40BF-8A34-9CBDEF7D7D59}"/>
                    </a:ext>
                  </a:extLst>
                </p:cNvPr>
                <p:cNvGrpSpPr/>
                <p:nvPr/>
              </p:nvGrpSpPr>
              <p:grpSpPr>
                <a:xfrm>
                  <a:off x="5305909" y="4640262"/>
                  <a:ext cx="388152" cy="188594"/>
                  <a:chOff x="5305909" y="4640262"/>
                  <a:chExt cx="388152" cy="188594"/>
                </a:xfrm>
                <a:grpFill/>
              </p:grpSpPr>
              <p:grpSp>
                <p:nvGrpSpPr>
                  <p:cNvPr id="479" name="Graphic 21">
                    <a:extLst>
                      <a:ext uri="{FF2B5EF4-FFF2-40B4-BE49-F238E27FC236}">
                        <a16:creationId xmlns:a16="http://schemas.microsoft.com/office/drawing/2014/main" id="{51A96F8A-DB9E-4852-B737-AF7BBA22505F}"/>
                      </a:ext>
                    </a:extLst>
                  </p:cNvPr>
                  <p:cNvGrpSpPr/>
                  <p:nvPr/>
                </p:nvGrpSpPr>
                <p:grpSpPr>
                  <a:xfrm>
                    <a:off x="5305909" y="4640262"/>
                    <a:ext cx="161924" cy="188594"/>
                    <a:chOff x="5305909" y="4640262"/>
                    <a:chExt cx="161924" cy="188594"/>
                  </a:xfrm>
                  <a:grpFill/>
                </p:grpSpPr>
                <p:sp>
                  <p:nvSpPr>
                    <p:cNvPr id="485" name="Freeform: Shape 484">
                      <a:extLst>
                        <a:ext uri="{FF2B5EF4-FFF2-40B4-BE49-F238E27FC236}">
                          <a16:creationId xmlns:a16="http://schemas.microsoft.com/office/drawing/2014/main" id="{F508056D-C48E-4988-B302-52AC675AA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7109" y="4640262"/>
                      <a:ext cx="89534" cy="105727"/>
                    </a:xfrm>
                    <a:custGeom>
                      <a:avLst/>
                      <a:gdLst>
                        <a:gd name="connsiteX0" fmla="*/ 44768 w 89534"/>
                        <a:gd name="connsiteY0" fmla="*/ 105728 h 105727"/>
                        <a:gd name="connsiteX1" fmla="*/ 0 w 89534"/>
                        <a:gd name="connsiteY1" fmla="*/ 44768 h 105727"/>
                        <a:gd name="connsiteX2" fmla="*/ 44768 w 89534"/>
                        <a:gd name="connsiteY2" fmla="*/ 0 h 105727"/>
                        <a:gd name="connsiteX3" fmla="*/ 89535 w 89534"/>
                        <a:gd name="connsiteY3" fmla="*/ 44768 h 105727"/>
                        <a:gd name="connsiteX4" fmla="*/ 44768 w 89534"/>
                        <a:gd name="connsiteY4" fmla="*/ 105728 h 105727"/>
                        <a:gd name="connsiteX5" fmla="*/ 44768 w 89534"/>
                        <a:gd name="connsiteY5" fmla="*/ 19050 h 105727"/>
                        <a:gd name="connsiteX6" fmla="*/ 19050 w 89534"/>
                        <a:gd name="connsiteY6" fmla="*/ 44768 h 105727"/>
                        <a:gd name="connsiteX7" fmla="*/ 44768 w 89534"/>
                        <a:gd name="connsiteY7" fmla="*/ 86678 h 105727"/>
                        <a:gd name="connsiteX8" fmla="*/ 70485 w 89534"/>
                        <a:gd name="connsiteY8" fmla="*/ 44768 h 105727"/>
                        <a:gd name="connsiteX9" fmla="*/ 44768 w 89534"/>
                        <a:gd name="connsiteY9" fmla="*/ 19050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534" h="105727">
                          <a:moveTo>
                            <a:pt x="44768" y="105728"/>
                          </a:moveTo>
                          <a:cubicBezTo>
                            <a:pt x="19050" y="105728"/>
                            <a:pt x="0" y="69532"/>
                            <a:pt x="0" y="44768"/>
                          </a:cubicBezTo>
                          <a:cubicBezTo>
                            <a:pt x="0" y="20003"/>
                            <a:pt x="20003" y="0"/>
                            <a:pt x="44768" y="0"/>
                          </a:cubicBezTo>
                          <a:cubicBezTo>
                            <a:pt x="69533" y="0"/>
                            <a:pt x="89535" y="20003"/>
                            <a:pt x="89535" y="44768"/>
                          </a:cubicBezTo>
                          <a:cubicBezTo>
                            <a:pt x="89535" y="66675"/>
                            <a:pt x="72390" y="105728"/>
                            <a:pt x="44768" y="105728"/>
                          </a:cubicBezTo>
                          <a:close/>
                          <a:moveTo>
                            <a:pt x="44768" y="19050"/>
                          </a:moveTo>
                          <a:cubicBezTo>
                            <a:pt x="30480" y="19050"/>
                            <a:pt x="19050" y="30480"/>
                            <a:pt x="19050" y="44768"/>
                          </a:cubicBezTo>
                          <a:cubicBezTo>
                            <a:pt x="19050" y="60960"/>
                            <a:pt x="32385" y="86678"/>
                            <a:pt x="44768" y="86678"/>
                          </a:cubicBezTo>
                          <a:cubicBezTo>
                            <a:pt x="57150" y="86678"/>
                            <a:pt x="70485" y="60960"/>
                            <a:pt x="70485" y="44768"/>
                          </a:cubicBezTo>
                          <a:cubicBezTo>
                            <a:pt x="70485" y="30480"/>
                            <a:pt x="59055" y="19050"/>
                            <a:pt x="44768" y="1905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486" name="Graphic 21">
                      <a:extLst>
                        <a:ext uri="{FF2B5EF4-FFF2-40B4-BE49-F238E27FC236}">
                          <a16:creationId xmlns:a16="http://schemas.microsoft.com/office/drawing/2014/main" id="{D5CA233A-6BB8-43D5-AA8D-11ABA497CD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305909" y="4724082"/>
                      <a:ext cx="161924" cy="104775"/>
                      <a:chOff x="5305909" y="4724082"/>
                      <a:chExt cx="161924" cy="104775"/>
                    </a:xfrm>
                    <a:grpFill/>
                  </p:grpSpPr>
                  <p:sp>
                    <p:nvSpPr>
                      <p:cNvPr id="487" name="Freeform: Shape 486">
                        <a:extLst>
                          <a:ext uri="{FF2B5EF4-FFF2-40B4-BE49-F238E27FC236}">
                            <a16:creationId xmlns:a16="http://schemas.microsoft.com/office/drawing/2014/main" id="{820D9FDD-E913-4343-801D-F551F3E9C7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05909" y="4724082"/>
                        <a:ext cx="104065" cy="104775"/>
                      </a:xfrm>
                      <a:custGeom>
                        <a:avLst/>
                        <a:gdLst>
                          <a:gd name="connsiteX0" fmla="*/ 95493 w 104065"/>
                          <a:gd name="connsiteY0" fmla="*/ 104775 h 104775"/>
                          <a:gd name="connsiteX1" fmla="*/ 5005 w 104065"/>
                          <a:gd name="connsiteY1" fmla="*/ 84773 h 104775"/>
                          <a:gd name="connsiteX2" fmla="*/ 243 w 104065"/>
                          <a:gd name="connsiteY2" fmla="*/ 75248 h 104775"/>
                          <a:gd name="connsiteX3" fmla="*/ 48820 w 104065"/>
                          <a:gd name="connsiteY3" fmla="*/ 26670 h 104775"/>
                          <a:gd name="connsiteX4" fmla="*/ 58345 w 104065"/>
                          <a:gd name="connsiteY4" fmla="*/ 24765 h 104775"/>
                          <a:gd name="connsiteX5" fmla="*/ 65965 w 104065"/>
                          <a:gd name="connsiteY5" fmla="*/ 9525 h 104775"/>
                          <a:gd name="connsiteX6" fmla="*/ 75490 w 104065"/>
                          <a:gd name="connsiteY6" fmla="*/ 0 h 104775"/>
                          <a:gd name="connsiteX7" fmla="*/ 85015 w 104065"/>
                          <a:gd name="connsiteY7" fmla="*/ 9525 h 104775"/>
                          <a:gd name="connsiteX8" fmla="*/ 65965 w 104065"/>
                          <a:gd name="connsiteY8" fmla="*/ 41910 h 104775"/>
                          <a:gd name="connsiteX9" fmla="*/ 50725 w 104065"/>
                          <a:gd name="connsiteY9" fmla="*/ 45720 h 104775"/>
                          <a:gd name="connsiteX10" fmla="*/ 19293 w 104065"/>
                          <a:gd name="connsiteY10" fmla="*/ 71438 h 104775"/>
                          <a:gd name="connsiteX11" fmla="*/ 94540 w 104065"/>
                          <a:gd name="connsiteY11" fmla="*/ 86678 h 104775"/>
                          <a:gd name="connsiteX12" fmla="*/ 104065 w 104065"/>
                          <a:gd name="connsiteY12" fmla="*/ 96203 h 104775"/>
                          <a:gd name="connsiteX13" fmla="*/ 95493 w 104065"/>
                          <a:gd name="connsiteY13" fmla="*/ 104775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04065" h="104775">
                            <a:moveTo>
                              <a:pt x="95493" y="104775"/>
                            </a:moveTo>
                            <a:cubicBezTo>
                              <a:pt x="41200" y="104775"/>
                              <a:pt x="5958" y="85725"/>
                              <a:pt x="5005" y="84773"/>
                            </a:cubicBezTo>
                            <a:cubicBezTo>
                              <a:pt x="1195" y="82868"/>
                              <a:pt x="-710" y="79057"/>
                              <a:pt x="243" y="75248"/>
                            </a:cubicBezTo>
                            <a:cubicBezTo>
                              <a:pt x="5958" y="33338"/>
                              <a:pt x="32628" y="29528"/>
                              <a:pt x="48820" y="26670"/>
                            </a:cubicBezTo>
                            <a:cubicBezTo>
                              <a:pt x="52630" y="25718"/>
                              <a:pt x="56440" y="25718"/>
                              <a:pt x="58345" y="24765"/>
                            </a:cubicBezTo>
                            <a:cubicBezTo>
                              <a:pt x="64060" y="21908"/>
                              <a:pt x="65965" y="12383"/>
                              <a:pt x="65965" y="9525"/>
                            </a:cubicBezTo>
                            <a:cubicBezTo>
                              <a:pt x="65965" y="3810"/>
                              <a:pt x="70728" y="0"/>
                              <a:pt x="75490" y="0"/>
                            </a:cubicBezTo>
                            <a:cubicBezTo>
                              <a:pt x="81205" y="0"/>
                              <a:pt x="85015" y="4763"/>
                              <a:pt x="85015" y="9525"/>
                            </a:cubicBezTo>
                            <a:cubicBezTo>
                              <a:pt x="85015" y="18098"/>
                              <a:pt x="80253" y="35243"/>
                              <a:pt x="65965" y="41910"/>
                            </a:cubicBezTo>
                            <a:cubicBezTo>
                              <a:pt x="61203" y="43815"/>
                              <a:pt x="56440" y="44768"/>
                              <a:pt x="50725" y="45720"/>
                            </a:cubicBezTo>
                            <a:cubicBezTo>
                              <a:pt x="37390" y="47625"/>
                              <a:pt x="24055" y="49530"/>
                              <a:pt x="19293" y="71438"/>
                            </a:cubicBezTo>
                            <a:cubicBezTo>
                              <a:pt x="30723" y="76200"/>
                              <a:pt x="58345" y="86678"/>
                              <a:pt x="94540" y="86678"/>
                            </a:cubicBezTo>
                            <a:cubicBezTo>
                              <a:pt x="100255" y="86678"/>
                              <a:pt x="104065" y="90488"/>
                              <a:pt x="104065" y="96203"/>
                            </a:cubicBezTo>
                            <a:cubicBezTo>
                              <a:pt x="104065" y="101918"/>
                              <a:pt x="101208" y="104775"/>
                              <a:pt x="95493" y="104775"/>
                            </a:cubicBezTo>
                            <a:close/>
                          </a:path>
                        </a:pathLst>
                      </a:custGeom>
                      <a:grp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8" name="Freeform: Shape 487">
                        <a:extLst>
                          <a:ext uri="{FF2B5EF4-FFF2-40B4-BE49-F238E27FC236}">
                            <a16:creationId xmlns:a16="http://schemas.microsoft.com/office/drawing/2014/main" id="{F83D5925-ED7F-4D09-AC67-EF16E834E1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91877" y="4724082"/>
                        <a:ext cx="75956" cy="60960"/>
                      </a:xfrm>
                      <a:custGeom>
                        <a:avLst/>
                        <a:gdLst>
                          <a:gd name="connsiteX0" fmla="*/ 67628 w 75956"/>
                          <a:gd name="connsiteY0" fmla="*/ 60960 h 60960"/>
                          <a:gd name="connsiteX1" fmla="*/ 60007 w 75956"/>
                          <a:gd name="connsiteY1" fmla="*/ 57150 h 60960"/>
                          <a:gd name="connsiteX2" fmla="*/ 34290 w 75956"/>
                          <a:gd name="connsiteY2" fmla="*/ 45720 h 60960"/>
                          <a:gd name="connsiteX3" fmla="*/ 19050 w 75956"/>
                          <a:gd name="connsiteY3" fmla="*/ 41910 h 60960"/>
                          <a:gd name="connsiteX4" fmla="*/ 0 w 75956"/>
                          <a:gd name="connsiteY4" fmla="*/ 9525 h 60960"/>
                          <a:gd name="connsiteX5" fmla="*/ 9525 w 75956"/>
                          <a:gd name="connsiteY5" fmla="*/ 0 h 60960"/>
                          <a:gd name="connsiteX6" fmla="*/ 19050 w 75956"/>
                          <a:gd name="connsiteY6" fmla="*/ 9525 h 60960"/>
                          <a:gd name="connsiteX7" fmla="*/ 26670 w 75956"/>
                          <a:gd name="connsiteY7" fmla="*/ 24765 h 60960"/>
                          <a:gd name="connsiteX8" fmla="*/ 36195 w 75956"/>
                          <a:gd name="connsiteY8" fmla="*/ 26670 h 60960"/>
                          <a:gd name="connsiteX9" fmla="*/ 74295 w 75956"/>
                          <a:gd name="connsiteY9" fmla="*/ 45720 h 60960"/>
                          <a:gd name="connsiteX10" fmla="*/ 72390 w 75956"/>
                          <a:gd name="connsiteY10" fmla="*/ 59055 h 60960"/>
                          <a:gd name="connsiteX11" fmla="*/ 67628 w 75956"/>
                          <a:gd name="connsiteY11" fmla="*/ 60960 h 609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75956" h="60960">
                            <a:moveTo>
                              <a:pt x="67628" y="60960"/>
                            </a:moveTo>
                            <a:cubicBezTo>
                              <a:pt x="64770" y="60960"/>
                              <a:pt x="61913" y="60008"/>
                              <a:pt x="60007" y="57150"/>
                            </a:cubicBezTo>
                            <a:cubicBezTo>
                              <a:pt x="53340" y="48578"/>
                              <a:pt x="43815" y="47625"/>
                              <a:pt x="34290" y="45720"/>
                            </a:cubicBezTo>
                            <a:cubicBezTo>
                              <a:pt x="28575" y="44768"/>
                              <a:pt x="23813" y="43815"/>
                              <a:pt x="19050" y="41910"/>
                            </a:cubicBezTo>
                            <a:cubicBezTo>
                              <a:pt x="4763" y="35243"/>
                              <a:pt x="953" y="19050"/>
                              <a:pt x="0" y="9525"/>
                            </a:cubicBezTo>
                            <a:cubicBezTo>
                              <a:pt x="0" y="3810"/>
                              <a:pt x="3810" y="0"/>
                              <a:pt x="9525" y="0"/>
                            </a:cubicBezTo>
                            <a:cubicBezTo>
                              <a:pt x="14288" y="0"/>
                              <a:pt x="19050" y="3810"/>
                              <a:pt x="19050" y="9525"/>
                            </a:cubicBezTo>
                            <a:cubicBezTo>
                              <a:pt x="19050" y="12383"/>
                              <a:pt x="20955" y="21908"/>
                              <a:pt x="26670" y="24765"/>
                            </a:cubicBezTo>
                            <a:cubicBezTo>
                              <a:pt x="28575" y="25718"/>
                              <a:pt x="32385" y="26670"/>
                              <a:pt x="36195" y="26670"/>
                            </a:cubicBezTo>
                            <a:cubicBezTo>
                              <a:pt x="47625" y="28575"/>
                              <a:pt x="62865" y="30480"/>
                              <a:pt x="74295" y="45720"/>
                            </a:cubicBezTo>
                            <a:cubicBezTo>
                              <a:pt x="77153" y="49530"/>
                              <a:pt x="76200" y="56198"/>
                              <a:pt x="72390" y="59055"/>
                            </a:cubicBezTo>
                            <a:cubicBezTo>
                              <a:pt x="71438" y="60008"/>
                              <a:pt x="69532" y="60960"/>
                              <a:pt x="67628" y="60960"/>
                            </a:cubicBezTo>
                            <a:close/>
                          </a:path>
                        </a:pathLst>
                      </a:custGeom>
                      <a:grp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80" name="Graphic 21">
                    <a:extLst>
                      <a:ext uri="{FF2B5EF4-FFF2-40B4-BE49-F238E27FC236}">
                        <a16:creationId xmlns:a16="http://schemas.microsoft.com/office/drawing/2014/main" id="{4647C413-C417-4ACF-820E-0C9DD7386F32}"/>
                      </a:ext>
                    </a:extLst>
                  </p:cNvPr>
                  <p:cNvGrpSpPr/>
                  <p:nvPr/>
                </p:nvGrpSpPr>
                <p:grpSpPr>
                  <a:xfrm>
                    <a:off x="5532138" y="4640262"/>
                    <a:ext cx="161924" cy="188594"/>
                    <a:chOff x="5532138" y="4640262"/>
                    <a:chExt cx="161924" cy="188594"/>
                  </a:xfrm>
                  <a:grpFill/>
                </p:grpSpPr>
                <p:sp>
                  <p:nvSpPr>
                    <p:cNvPr id="481" name="Freeform: Shape 480">
                      <a:extLst>
                        <a:ext uri="{FF2B5EF4-FFF2-40B4-BE49-F238E27FC236}">
                          <a16:creationId xmlns:a16="http://schemas.microsoft.com/office/drawing/2014/main" id="{F471233E-5B99-462E-B142-26D1885B24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64279" y="4640262"/>
                      <a:ext cx="89534" cy="105727"/>
                    </a:xfrm>
                    <a:custGeom>
                      <a:avLst/>
                      <a:gdLst>
                        <a:gd name="connsiteX0" fmla="*/ 44768 w 89534"/>
                        <a:gd name="connsiteY0" fmla="*/ 105728 h 105727"/>
                        <a:gd name="connsiteX1" fmla="*/ 0 w 89534"/>
                        <a:gd name="connsiteY1" fmla="*/ 44768 h 105727"/>
                        <a:gd name="connsiteX2" fmla="*/ 44768 w 89534"/>
                        <a:gd name="connsiteY2" fmla="*/ 0 h 105727"/>
                        <a:gd name="connsiteX3" fmla="*/ 89535 w 89534"/>
                        <a:gd name="connsiteY3" fmla="*/ 44768 h 105727"/>
                        <a:gd name="connsiteX4" fmla="*/ 44768 w 89534"/>
                        <a:gd name="connsiteY4" fmla="*/ 105728 h 105727"/>
                        <a:gd name="connsiteX5" fmla="*/ 44768 w 89534"/>
                        <a:gd name="connsiteY5" fmla="*/ 19050 h 105727"/>
                        <a:gd name="connsiteX6" fmla="*/ 19050 w 89534"/>
                        <a:gd name="connsiteY6" fmla="*/ 44768 h 105727"/>
                        <a:gd name="connsiteX7" fmla="*/ 44768 w 89534"/>
                        <a:gd name="connsiteY7" fmla="*/ 86678 h 105727"/>
                        <a:gd name="connsiteX8" fmla="*/ 70485 w 89534"/>
                        <a:gd name="connsiteY8" fmla="*/ 44768 h 105727"/>
                        <a:gd name="connsiteX9" fmla="*/ 44768 w 89534"/>
                        <a:gd name="connsiteY9" fmla="*/ 19050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534" h="105727">
                          <a:moveTo>
                            <a:pt x="44768" y="105728"/>
                          </a:moveTo>
                          <a:cubicBezTo>
                            <a:pt x="17145" y="105728"/>
                            <a:pt x="0" y="66675"/>
                            <a:pt x="0" y="44768"/>
                          </a:cubicBezTo>
                          <a:cubicBezTo>
                            <a:pt x="0" y="20003"/>
                            <a:pt x="20002" y="0"/>
                            <a:pt x="44768" y="0"/>
                          </a:cubicBezTo>
                          <a:cubicBezTo>
                            <a:pt x="69532" y="0"/>
                            <a:pt x="89535" y="20003"/>
                            <a:pt x="89535" y="44768"/>
                          </a:cubicBezTo>
                          <a:cubicBezTo>
                            <a:pt x="88582" y="69532"/>
                            <a:pt x="70485" y="105728"/>
                            <a:pt x="44768" y="105728"/>
                          </a:cubicBezTo>
                          <a:close/>
                          <a:moveTo>
                            <a:pt x="44768" y="19050"/>
                          </a:moveTo>
                          <a:cubicBezTo>
                            <a:pt x="30480" y="19050"/>
                            <a:pt x="19050" y="30480"/>
                            <a:pt x="19050" y="44768"/>
                          </a:cubicBezTo>
                          <a:cubicBezTo>
                            <a:pt x="19050" y="60960"/>
                            <a:pt x="32385" y="86678"/>
                            <a:pt x="44768" y="86678"/>
                          </a:cubicBezTo>
                          <a:cubicBezTo>
                            <a:pt x="57150" y="86678"/>
                            <a:pt x="70485" y="60960"/>
                            <a:pt x="70485" y="44768"/>
                          </a:cubicBezTo>
                          <a:cubicBezTo>
                            <a:pt x="69532" y="30480"/>
                            <a:pt x="58102" y="19050"/>
                            <a:pt x="44768" y="1905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482" name="Graphic 21">
                      <a:extLst>
                        <a:ext uri="{FF2B5EF4-FFF2-40B4-BE49-F238E27FC236}">
                          <a16:creationId xmlns:a16="http://schemas.microsoft.com/office/drawing/2014/main" id="{1B9CDCB0-C797-4AC8-B64A-6FDC7A9466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532138" y="4724082"/>
                      <a:ext cx="161924" cy="104775"/>
                      <a:chOff x="5532138" y="4724082"/>
                      <a:chExt cx="161924" cy="104775"/>
                    </a:xfrm>
                    <a:grpFill/>
                  </p:grpSpPr>
                  <p:sp>
                    <p:nvSpPr>
                      <p:cNvPr id="483" name="Freeform: Shape 482">
                        <a:extLst>
                          <a:ext uri="{FF2B5EF4-FFF2-40B4-BE49-F238E27FC236}">
                            <a16:creationId xmlns:a16="http://schemas.microsoft.com/office/drawing/2014/main" id="{5E5FC726-DE6C-464D-A63A-19B13F7A1D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89997" y="4724082"/>
                        <a:ext cx="104065" cy="104775"/>
                      </a:xfrm>
                      <a:custGeom>
                        <a:avLst/>
                        <a:gdLst>
                          <a:gd name="connsiteX0" fmla="*/ 9525 w 104065"/>
                          <a:gd name="connsiteY0" fmla="*/ 104775 h 104775"/>
                          <a:gd name="connsiteX1" fmla="*/ 0 w 104065"/>
                          <a:gd name="connsiteY1" fmla="*/ 95250 h 104775"/>
                          <a:gd name="connsiteX2" fmla="*/ 9525 w 104065"/>
                          <a:gd name="connsiteY2" fmla="*/ 85725 h 104775"/>
                          <a:gd name="connsiteX3" fmla="*/ 84772 w 104065"/>
                          <a:gd name="connsiteY3" fmla="*/ 71438 h 104775"/>
                          <a:gd name="connsiteX4" fmla="*/ 53340 w 104065"/>
                          <a:gd name="connsiteY4" fmla="*/ 45720 h 104775"/>
                          <a:gd name="connsiteX5" fmla="*/ 38100 w 104065"/>
                          <a:gd name="connsiteY5" fmla="*/ 41910 h 104775"/>
                          <a:gd name="connsiteX6" fmla="*/ 19050 w 104065"/>
                          <a:gd name="connsiteY6" fmla="*/ 9525 h 104775"/>
                          <a:gd name="connsiteX7" fmla="*/ 28575 w 104065"/>
                          <a:gd name="connsiteY7" fmla="*/ 0 h 104775"/>
                          <a:gd name="connsiteX8" fmla="*/ 38100 w 104065"/>
                          <a:gd name="connsiteY8" fmla="*/ 9525 h 104775"/>
                          <a:gd name="connsiteX9" fmla="*/ 38100 w 104065"/>
                          <a:gd name="connsiteY9" fmla="*/ 9525 h 104775"/>
                          <a:gd name="connsiteX10" fmla="*/ 45720 w 104065"/>
                          <a:gd name="connsiteY10" fmla="*/ 24765 h 104775"/>
                          <a:gd name="connsiteX11" fmla="*/ 55245 w 104065"/>
                          <a:gd name="connsiteY11" fmla="*/ 26670 h 104775"/>
                          <a:gd name="connsiteX12" fmla="*/ 103822 w 104065"/>
                          <a:gd name="connsiteY12" fmla="*/ 75248 h 104775"/>
                          <a:gd name="connsiteX13" fmla="*/ 99060 w 104065"/>
                          <a:gd name="connsiteY13" fmla="*/ 84773 h 104775"/>
                          <a:gd name="connsiteX14" fmla="*/ 9525 w 104065"/>
                          <a:gd name="connsiteY14" fmla="*/ 104775 h 1047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04065" h="104775">
                            <a:moveTo>
                              <a:pt x="9525" y="104775"/>
                            </a:moveTo>
                            <a:cubicBezTo>
                              <a:pt x="3810" y="104775"/>
                              <a:pt x="0" y="100965"/>
                              <a:pt x="0" y="95250"/>
                            </a:cubicBezTo>
                            <a:cubicBezTo>
                              <a:pt x="0" y="89535"/>
                              <a:pt x="3810" y="85725"/>
                              <a:pt x="9525" y="85725"/>
                            </a:cubicBezTo>
                            <a:cubicBezTo>
                              <a:pt x="46672" y="85725"/>
                              <a:pt x="73342" y="76200"/>
                              <a:pt x="84772" y="71438"/>
                            </a:cubicBezTo>
                            <a:cubicBezTo>
                              <a:pt x="80010" y="49530"/>
                              <a:pt x="66675" y="47625"/>
                              <a:pt x="53340" y="45720"/>
                            </a:cubicBezTo>
                            <a:cubicBezTo>
                              <a:pt x="47625" y="44768"/>
                              <a:pt x="42863" y="43815"/>
                              <a:pt x="38100" y="41910"/>
                            </a:cubicBezTo>
                            <a:cubicBezTo>
                              <a:pt x="23813" y="35243"/>
                              <a:pt x="20002" y="19050"/>
                              <a:pt x="19050" y="9525"/>
                            </a:cubicBezTo>
                            <a:cubicBezTo>
                              <a:pt x="19050" y="3810"/>
                              <a:pt x="22860" y="0"/>
                              <a:pt x="28575" y="0"/>
                            </a:cubicBezTo>
                            <a:cubicBezTo>
                              <a:pt x="33338" y="0"/>
                              <a:pt x="38100" y="3810"/>
                              <a:pt x="38100" y="9525"/>
                            </a:cubicBezTo>
                            <a:lnTo>
                              <a:pt x="38100" y="9525"/>
                            </a:lnTo>
                            <a:cubicBezTo>
                              <a:pt x="38100" y="12383"/>
                              <a:pt x="40005" y="21908"/>
                              <a:pt x="45720" y="24765"/>
                            </a:cubicBezTo>
                            <a:cubicBezTo>
                              <a:pt x="47625" y="25718"/>
                              <a:pt x="51435" y="26670"/>
                              <a:pt x="55245" y="26670"/>
                            </a:cubicBezTo>
                            <a:cubicBezTo>
                              <a:pt x="71438" y="29528"/>
                              <a:pt x="98107" y="33338"/>
                              <a:pt x="103822" y="75248"/>
                            </a:cubicBezTo>
                            <a:cubicBezTo>
                              <a:pt x="104775" y="79057"/>
                              <a:pt x="102870" y="82868"/>
                              <a:pt x="99060" y="84773"/>
                            </a:cubicBezTo>
                            <a:cubicBezTo>
                              <a:pt x="98107" y="85725"/>
                              <a:pt x="63817" y="104775"/>
                              <a:pt x="9525" y="104775"/>
                            </a:cubicBezTo>
                            <a:close/>
                          </a:path>
                        </a:pathLst>
                      </a:custGeom>
                      <a:grp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4" name="Freeform: Shape 483">
                        <a:extLst>
                          <a:ext uri="{FF2B5EF4-FFF2-40B4-BE49-F238E27FC236}">
                            <a16:creationId xmlns:a16="http://schemas.microsoft.com/office/drawing/2014/main" id="{A38B0746-7A66-4E70-9119-C03F823886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32138" y="4724082"/>
                        <a:ext cx="75956" cy="60960"/>
                      </a:xfrm>
                      <a:custGeom>
                        <a:avLst/>
                        <a:gdLst>
                          <a:gd name="connsiteX0" fmla="*/ 9281 w 75956"/>
                          <a:gd name="connsiteY0" fmla="*/ 60960 h 60960"/>
                          <a:gd name="connsiteX1" fmla="*/ 3566 w 75956"/>
                          <a:gd name="connsiteY1" fmla="*/ 59055 h 60960"/>
                          <a:gd name="connsiteX2" fmla="*/ 1661 w 75956"/>
                          <a:gd name="connsiteY2" fmla="*/ 45720 h 60960"/>
                          <a:gd name="connsiteX3" fmla="*/ 39761 w 75956"/>
                          <a:gd name="connsiteY3" fmla="*/ 26670 h 60960"/>
                          <a:gd name="connsiteX4" fmla="*/ 49286 w 75956"/>
                          <a:gd name="connsiteY4" fmla="*/ 24765 h 60960"/>
                          <a:gd name="connsiteX5" fmla="*/ 56906 w 75956"/>
                          <a:gd name="connsiteY5" fmla="*/ 9525 h 60960"/>
                          <a:gd name="connsiteX6" fmla="*/ 66431 w 75956"/>
                          <a:gd name="connsiteY6" fmla="*/ 0 h 60960"/>
                          <a:gd name="connsiteX7" fmla="*/ 75956 w 75956"/>
                          <a:gd name="connsiteY7" fmla="*/ 9525 h 60960"/>
                          <a:gd name="connsiteX8" fmla="*/ 56906 w 75956"/>
                          <a:gd name="connsiteY8" fmla="*/ 41910 h 60960"/>
                          <a:gd name="connsiteX9" fmla="*/ 41666 w 75956"/>
                          <a:gd name="connsiteY9" fmla="*/ 45720 h 60960"/>
                          <a:gd name="connsiteX10" fmla="*/ 15949 w 75956"/>
                          <a:gd name="connsiteY10" fmla="*/ 57150 h 60960"/>
                          <a:gd name="connsiteX11" fmla="*/ 9281 w 75956"/>
                          <a:gd name="connsiteY11" fmla="*/ 60960 h 609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75956" h="60960">
                            <a:moveTo>
                              <a:pt x="9281" y="60960"/>
                            </a:moveTo>
                            <a:cubicBezTo>
                              <a:pt x="7376" y="60960"/>
                              <a:pt x="5471" y="60008"/>
                              <a:pt x="3566" y="59055"/>
                            </a:cubicBezTo>
                            <a:cubicBezTo>
                              <a:pt x="-244" y="56198"/>
                              <a:pt x="-1196" y="49530"/>
                              <a:pt x="1661" y="45720"/>
                            </a:cubicBezTo>
                            <a:cubicBezTo>
                              <a:pt x="12139" y="30480"/>
                              <a:pt x="28331" y="28575"/>
                              <a:pt x="39761" y="26670"/>
                            </a:cubicBezTo>
                            <a:cubicBezTo>
                              <a:pt x="43571" y="25718"/>
                              <a:pt x="47381" y="25718"/>
                              <a:pt x="49286" y="24765"/>
                            </a:cubicBezTo>
                            <a:cubicBezTo>
                              <a:pt x="55001" y="21908"/>
                              <a:pt x="56906" y="12383"/>
                              <a:pt x="56906" y="9525"/>
                            </a:cubicBezTo>
                            <a:cubicBezTo>
                              <a:pt x="56906" y="4763"/>
                              <a:pt x="61669" y="0"/>
                              <a:pt x="66431" y="0"/>
                            </a:cubicBezTo>
                            <a:cubicBezTo>
                              <a:pt x="71194" y="0"/>
                              <a:pt x="75956" y="4763"/>
                              <a:pt x="75956" y="9525"/>
                            </a:cubicBezTo>
                            <a:cubicBezTo>
                              <a:pt x="75956" y="18098"/>
                              <a:pt x="71194" y="35243"/>
                              <a:pt x="56906" y="41910"/>
                            </a:cubicBezTo>
                            <a:cubicBezTo>
                              <a:pt x="52144" y="43815"/>
                              <a:pt x="47381" y="44768"/>
                              <a:pt x="41666" y="45720"/>
                            </a:cubicBezTo>
                            <a:cubicBezTo>
                              <a:pt x="32141" y="46673"/>
                              <a:pt x="22616" y="48578"/>
                              <a:pt x="15949" y="57150"/>
                            </a:cubicBezTo>
                            <a:cubicBezTo>
                              <a:pt x="14996" y="59055"/>
                              <a:pt x="12139" y="60960"/>
                              <a:pt x="9281" y="60960"/>
                            </a:cubicBezTo>
                            <a:close/>
                          </a:path>
                        </a:pathLst>
                      </a:custGeom>
                      <a:grp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469" name="Graphic 21">
                <a:extLst>
                  <a:ext uri="{FF2B5EF4-FFF2-40B4-BE49-F238E27FC236}">
                    <a16:creationId xmlns:a16="http://schemas.microsoft.com/office/drawing/2014/main" id="{F9841A4F-92D5-4B55-BCDC-CFC4D3875F8C}"/>
                  </a:ext>
                </a:extLst>
              </p:cNvPr>
              <p:cNvGrpSpPr/>
              <p:nvPr/>
            </p:nvGrpSpPr>
            <p:grpSpPr>
              <a:xfrm>
                <a:off x="5255669" y="4504055"/>
                <a:ext cx="489585" cy="490537"/>
                <a:chOff x="5255669" y="4504055"/>
                <a:chExt cx="489585" cy="490537"/>
              </a:xfrm>
              <a:grpFill/>
            </p:grpSpPr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01AB66E9-51D0-4B36-9DDD-D265D4F65783}"/>
                    </a:ext>
                  </a:extLst>
                </p:cNvPr>
                <p:cNvSpPr/>
                <p:nvPr/>
              </p:nvSpPr>
              <p:spPr>
                <a:xfrm>
                  <a:off x="5255669" y="4504055"/>
                  <a:ext cx="489585" cy="490537"/>
                </a:xfrm>
                <a:custGeom>
                  <a:avLst/>
                  <a:gdLst>
                    <a:gd name="connsiteX0" fmla="*/ 244793 w 489585"/>
                    <a:gd name="connsiteY0" fmla="*/ 490538 h 490537"/>
                    <a:gd name="connsiteX1" fmla="*/ 0 w 489585"/>
                    <a:gd name="connsiteY1" fmla="*/ 245745 h 490537"/>
                    <a:gd name="connsiteX2" fmla="*/ 244793 w 489585"/>
                    <a:gd name="connsiteY2" fmla="*/ 0 h 490537"/>
                    <a:gd name="connsiteX3" fmla="*/ 489585 w 489585"/>
                    <a:gd name="connsiteY3" fmla="*/ 244793 h 490537"/>
                    <a:gd name="connsiteX4" fmla="*/ 244793 w 489585"/>
                    <a:gd name="connsiteY4" fmla="*/ 490538 h 490537"/>
                    <a:gd name="connsiteX5" fmla="*/ 244793 w 489585"/>
                    <a:gd name="connsiteY5" fmla="*/ 19050 h 490537"/>
                    <a:gd name="connsiteX6" fmla="*/ 19050 w 489585"/>
                    <a:gd name="connsiteY6" fmla="*/ 244793 h 490537"/>
                    <a:gd name="connsiteX7" fmla="*/ 244793 w 489585"/>
                    <a:gd name="connsiteY7" fmla="*/ 471488 h 490537"/>
                    <a:gd name="connsiteX8" fmla="*/ 470535 w 489585"/>
                    <a:gd name="connsiteY8" fmla="*/ 244793 h 490537"/>
                    <a:gd name="connsiteX9" fmla="*/ 244793 w 489585"/>
                    <a:gd name="connsiteY9" fmla="*/ 19050 h 490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9585" h="490537">
                      <a:moveTo>
                        <a:pt x="244793" y="490538"/>
                      </a:moveTo>
                      <a:cubicBezTo>
                        <a:pt x="109537" y="490538"/>
                        <a:pt x="0" y="381000"/>
                        <a:pt x="0" y="245745"/>
                      </a:cubicBezTo>
                      <a:cubicBezTo>
                        <a:pt x="0" y="110490"/>
                        <a:pt x="109537" y="0"/>
                        <a:pt x="244793" y="0"/>
                      </a:cubicBezTo>
                      <a:cubicBezTo>
                        <a:pt x="380048" y="0"/>
                        <a:pt x="489585" y="109538"/>
                        <a:pt x="489585" y="244793"/>
                      </a:cubicBezTo>
                      <a:cubicBezTo>
                        <a:pt x="489585" y="380048"/>
                        <a:pt x="380048" y="490538"/>
                        <a:pt x="244793" y="490538"/>
                      </a:cubicBezTo>
                      <a:close/>
                      <a:moveTo>
                        <a:pt x="244793" y="19050"/>
                      </a:moveTo>
                      <a:cubicBezTo>
                        <a:pt x="120015" y="19050"/>
                        <a:pt x="19050" y="120015"/>
                        <a:pt x="19050" y="244793"/>
                      </a:cubicBezTo>
                      <a:cubicBezTo>
                        <a:pt x="19050" y="369570"/>
                        <a:pt x="120015" y="471488"/>
                        <a:pt x="244793" y="471488"/>
                      </a:cubicBezTo>
                      <a:cubicBezTo>
                        <a:pt x="369570" y="471488"/>
                        <a:pt x="470535" y="369570"/>
                        <a:pt x="470535" y="244793"/>
                      </a:cubicBezTo>
                      <a:cubicBezTo>
                        <a:pt x="470535" y="120015"/>
                        <a:pt x="369570" y="19050"/>
                        <a:pt x="244793" y="1905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71" name="Graphic 21">
                  <a:extLst>
                    <a:ext uri="{FF2B5EF4-FFF2-40B4-BE49-F238E27FC236}">
                      <a16:creationId xmlns:a16="http://schemas.microsoft.com/office/drawing/2014/main" id="{21C6EC0C-746D-446E-AD5E-24C4526D51C4}"/>
                    </a:ext>
                  </a:extLst>
                </p:cNvPr>
                <p:cNvGrpSpPr/>
                <p:nvPr/>
              </p:nvGrpSpPr>
              <p:grpSpPr>
                <a:xfrm>
                  <a:off x="5490937" y="4504055"/>
                  <a:ext cx="19050" cy="489584"/>
                  <a:chOff x="5490937" y="4504055"/>
                  <a:chExt cx="19050" cy="489584"/>
                </a:xfrm>
                <a:grpFill/>
              </p:grpSpPr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0C3D2711-BE18-41F2-9878-882DD0D718F7}"/>
                      </a:ext>
                    </a:extLst>
                  </p:cNvPr>
                  <p:cNvSpPr/>
                  <p:nvPr/>
                </p:nvSpPr>
                <p:spPr>
                  <a:xfrm>
                    <a:off x="5490937" y="4504055"/>
                    <a:ext cx="19050" cy="58102"/>
                  </a:xfrm>
                  <a:custGeom>
                    <a:avLst/>
                    <a:gdLst>
                      <a:gd name="connsiteX0" fmla="*/ 9525 w 19050"/>
                      <a:gd name="connsiteY0" fmla="*/ 58103 h 58102"/>
                      <a:gd name="connsiteX1" fmla="*/ 0 w 19050"/>
                      <a:gd name="connsiteY1" fmla="*/ 48578 h 58102"/>
                      <a:gd name="connsiteX2" fmla="*/ 0 w 19050"/>
                      <a:gd name="connsiteY2" fmla="*/ 9525 h 58102"/>
                      <a:gd name="connsiteX3" fmla="*/ 9525 w 19050"/>
                      <a:gd name="connsiteY3" fmla="*/ 0 h 58102"/>
                      <a:gd name="connsiteX4" fmla="*/ 19050 w 19050"/>
                      <a:gd name="connsiteY4" fmla="*/ 9525 h 58102"/>
                      <a:gd name="connsiteX5" fmla="*/ 19050 w 19050"/>
                      <a:gd name="connsiteY5" fmla="*/ 48578 h 58102"/>
                      <a:gd name="connsiteX6" fmla="*/ 9525 w 19050"/>
                      <a:gd name="connsiteY6" fmla="*/ 58103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50" h="58102">
                        <a:moveTo>
                          <a:pt x="9525" y="58103"/>
                        </a:moveTo>
                        <a:cubicBezTo>
                          <a:pt x="3810" y="58103"/>
                          <a:pt x="0" y="54293"/>
                          <a:pt x="0" y="48578"/>
                        </a:cubicBezTo>
                        <a:lnTo>
                          <a:pt x="0" y="9525"/>
                        </a:lnTo>
                        <a:cubicBezTo>
                          <a:pt x="0" y="3810"/>
                          <a:pt x="3810" y="0"/>
                          <a:pt x="9525" y="0"/>
                        </a:cubicBezTo>
                        <a:cubicBezTo>
                          <a:pt x="15240" y="0"/>
                          <a:pt x="19050" y="3810"/>
                          <a:pt x="19050" y="9525"/>
                        </a:cubicBezTo>
                        <a:lnTo>
                          <a:pt x="19050" y="48578"/>
                        </a:lnTo>
                        <a:cubicBezTo>
                          <a:pt x="19050" y="53340"/>
                          <a:pt x="15240" y="58103"/>
                          <a:pt x="9525" y="5810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30943BA9-6931-4702-80CF-EAEDD5E09B89}"/>
                      </a:ext>
                    </a:extLst>
                  </p:cNvPr>
                  <p:cNvSpPr/>
                  <p:nvPr/>
                </p:nvSpPr>
                <p:spPr>
                  <a:xfrm>
                    <a:off x="5490937" y="4935537"/>
                    <a:ext cx="19050" cy="58102"/>
                  </a:xfrm>
                  <a:custGeom>
                    <a:avLst/>
                    <a:gdLst>
                      <a:gd name="connsiteX0" fmla="*/ 9525 w 19050"/>
                      <a:gd name="connsiteY0" fmla="*/ 58102 h 58102"/>
                      <a:gd name="connsiteX1" fmla="*/ 0 w 19050"/>
                      <a:gd name="connsiteY1" fmla="*/ 48577 h 58102"/>
                      <a:gd name="connsiteX2" fmla="*/ 0 w 19050"/>
                      <a:gd name="connsiteY2" fmla="*/ 9525 h 58102"/>
                      <a:gd name="connsiteX3" fmla="*/ 9525 w 19050"/>
                      <a:gd name="connsiteY3" fmla="*/ 0 h 58102"/>
                      <a:gd name="connsiteX4" fmla="*/ 19050 w 19050"/>
                      <a:gd name="connsiteY4" fmla="*/ 9525 h 58102"/>
                      <a:gd name="connsiteX5" fmla="*/ 19050 w 19050"/>
                      <a:gd name="connsiteY5" fmla="*/ 48577 h 58102"/>
                      <a:gd name="connsiteX6" fmla="*/ 9525 w 19050"/>
                      <a:gd name="connsiteY6" fmla="*/ 58102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50" h="58102">
                        <a:moveTo>
                          <a:pt x="9525" y="58102"/>
                        </a:moveTo>
                        <a:cubicBezTo>
                          <a:pt x="3810" y="58102"/>
                          <a:pt x="0" y="54293"/>
                          <a:pt x="0" y="48577"/>
                        </a:cubicBezTo>
                        <a:lnTo>
                          <a:pt x="0" y="9525"/>
                        </a:lnTo>
                        <a:cubicBezTo>
                          <a:pt x="0" y="3810"/>
                          <a:pt x="3810" y="0"/>
                          <a:pt x="9525" y="0"/>
                        </a:cubicBezTo>
                        <a:cubicBezTo>
                          <a:pt x="15240" y="0"/>
                          <a:pt x="19050" y="3810"/>
                          <a:pt x="19050" y="9525"/>
                        </a:cubicBezTo>
                        <a:lnTo>
                          <a:pt x="19050" y="48577"/>
                        </a:lnTo>
                        <a:cubicBezTo>
                          <a:pt x="19050" y="54293"/>
                          <a:pt x="15240" y="58102"/>
                          <a:pt x="9525" y="5810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2" name="Graphic 21">
                  <a:extLst>
                    <a:ext uri="{FF2B5EF4-FFF2-40B4-BE49-F238E27FC236}">
                      <a16:creationId xmlns:a16="http://schemas.microsoft.com/office/drawing/2014/main" id="{DE733261-B7F4-45EE-924D-BB9317107904}"/>
                    </a:ext>
                  </a:extLst>
                </p:cNvPr>
                <p:cNvGrpSpPr/>
                <p:nvPr/>
              </p:nvGrpSpPr>
              <p:grpSpPr>
                <a:xfrm>
                  <a:off x="5255669" y="4739322"/>
                  <a:ext cx="489585" cy="19050"/>
                  <a:chOff x="5255669" y="4739322"/>
                  <a:chExt cx="489585" cy="19050"/>
                </a:xfrm>
                <a:grpFill/>
              </p:grpSpPr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2416C351-FF88-4ACF-BC85-E70EF055A42A}"/>
                      </a:ext>
                    </a:extLst>
                  </p:cNvPr>
                  <p:cNvSpPr/>
                  <p:nvPr/>
                </p:nvSpPr>
                <p:spPr>
                  <a:xfrm>
                    <a:off x="5687151" y="4739322"/>
                    <a:ext cx="58102" cy="19050"/>
                  </a:xfrm>
                  <a:custGeom>
                    <a:avLst/>
                    <a:gdLst>
                      <a:gd name="connsiteX0" fmla="*/ 48578 w 58102"/>
                      <a:gd name="connsiteY0" fmla="*/ 19050 h 19050"/>
                      <a:gd name="connsiteX1" fmla="*/ 9525 w 58102"/>
                      <a:gd name="connsiteY1" fmla="*/ 19050 h 19050"/>
                      <a:gd name="connsiteX2" fmla="*/ 0 w 58102"/>
                      <a:gd name="connsiteY2" fmla="*/ 9525 h 19050"/>
                      <a:gd name="connsiteX3" fmla="*/ 9525 w 58102"/>
                      <a:gd name="connsiteY3" fmla="*/ 0 h 19050"/>
                      <a:gd name="connsiteX4" fmla="*/ 48578 w 58102"/>
                      <a:gd name="connsiteY4" fmla="*/ 0 h 19050"/>
                      <a:gd name="connsiteX5" fmla="*/ 58103 w 58102"/>
                      <a:gd name="connsiteY5" fmla="*/ 9525 h 19050"/>
                      <a:gd name="connsiteX6" fmla="*/ 48578 w 58102"/>
                      <a:gd name="connsiteY6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102" h="19050">
                        <a:moveTo>
                          <a:pt x="48578" y="19050"/>
                        </a:moveTo>
                        <a:lnTo>
                          <a:pt x="9525" y="19050"/>
                        </a:lnTo>
                        <a:cubicBezTo>
                          <a:pt x="3810" y="19050"/>
                          <a:pt x="0" y="15240"/>
                          <a:pt x="0" y="9525"/>
                        </a:cubicBezTo>
                        <a:cubicBezTo>
                          <a:pt x="0" y="3810"/>
                          <a:pt x="3810" y="0"/>
                          <a:pt x="9525" y="0"/>
                        </a:cubicBezTo>
                        <a:lnTo>
                          <a:pt x="48578" y="0"/>
                        </a:lnTo>
                        <a:cubicBezTo>
                          <a:pt x="54293" y="0"/>
                          <a:pt x="58103" y="3810"/>
                          <a:pt x="58103" y="9525"/>
                        </a:cubicBezTo>
                        <a:cubicBezTo>
                          <a:pt x="58103" y="15240"/>
                          <a:pt x="54293" y="19050"/>
                          <a:pt x="48578" y="1905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E50D9F1D-ED09-421D-9F95-8883D72AE086}"/>
                      </a:ext>
                    </a:extLst>
                  </p:cNvPr>
                  <p:cNvSpPr/>
                  <p:nvPr/>
                </p:nvSpPr>
                <p:spPr>
                  <a:xfrm>
                    <a:off x="5255669" y="4739322"/>
                    <a:ext cx="58102" cy="19050"/>
                  </a:xfrm>
                  <a:custGeom>
                    <a:avLst/>
                    <a:gdLst>
                      <a:gd name="connsiteX0" fmla="*/ 48577 w 58102"/>
                      <a:gd name="connsiteY0" fmla="*/ 19050 h 19050"/>
                      <a:gd name="connsiteX1" fmla="*/ 9525 w 58102"/>
                      <a:gd name="connsiteY1" fmla="*/ 19050 h 19050"/>
                      <a:gd name="connsiteX2" fmla="*/ 0 w 58102"/>
                      <a:gd name="connsiteY2" fmla="*/ 9525 h 19050"/>
                      <a:gd name="connsiteX3" fmla="*/ 9525 w 58102"/>
                      <a:gd name="connsiteY3" fmla="*/ 0 h 19050"/>
                      <a:gd name="connsiteX4" fmla="*/ 48577 w 58102"/>
                      <a:gd name="connsiteY4" fmla="*/ 0 h 19050"/>
                      <a:gd name="connsiteX5" fmla="*/ 58102 w 58102"/>
                      <a:gd name="connsiteY5" fmla="*/ 9525 h 19050"/>
                      <a:gd name="connsiteX6" fmla="*/ 48577 w 58102"/>
                      <a:gd name="connsiteY6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102" h="19050">
                        <a:moveTo>
                          <a:pt x="48577" y="19050"/>
                        </a:moveTo>
                        <a:lnTo>
                          <a:pt x="9525" y="19050"/>
                        </a:lnTo>
                        <a:cubicBezTo>
                          <a:pt x="3810" y="19050"/>
                          <a:pt x="0" y="15240"/>
                          <a:pt x="0" y="9525"/>
                        </a:cubicBezTo>
                        <a:cubicBezTo>
                          <a:pt x="0" y="3810"/>
                          <a:pt x="3810" y="0"/>
                          <a:pt x="9525" y="0"/>
                        </a:cubicBezTo>
                        <a:lnTo>
                          <a:pt x="48577" y="0"/>
                        </a:lnTo>
                        <a:cubicBezTo>
                          <a:pt x="54293" y="0"/>
                          <a:pt x="58102" y="3810"/>
                          <a:pt x="58102" y="9525"/>
                        </a:cubicBezTo>
                        <a:cubicBezTo>
                          <a:pt x="58102" y="15240"/>
                          <a:pt x="53340" y="19050"/>
                          <a:pt x="48577" y="1905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DC0F79C8-C62B-4093-9133-06F264624254}"/>
              </a:ext>
            </a:extLst>
          </p:cNvPr>
          <p:cNvGrpSpPr/>
          <p:nvPr/>
        </p:nvGrpSpPr>
        <p:grpSpPr>
          <a:xfrm>
            <a:off x="1765463" y="5264864"/>
            <a:ext cx="390525" cy="561974"/>
            <a:chOff x="11120194" y="2247597"/>
            <a:chExt cx="390525" cy="561974"/>
          </a:xfrm>
        </p:grpSpPr>
        <p:grpSp>
          <p:nvGrpSpPr>
            <p:cNvPr id="500" name="Graphic 33">
              <a:extLst>
                <a:ext uri="{FF2B5EF4-FFF2-40B4-BE49-F238E27FC236}">
                  <a16:creationId xmlns:a16="http://schemas.microsoft.com/office/drawing/2014/main" id="{4B172F40-1BEB-4BA3-838C-8209C88753CC}"/>
                </a:ext>
              </a:extLst>
            </p:cNvPr>
            <p:cNvGrpSpPr/>
            <p:nvPr/>
          </p:nvGrpSpPr>
          <p:grpSpPr>
            <a:xfrm>
              <a:off x="11179250" y="2361897"/>
              <a:ext cx="235327" cy="316229"/>
              <a:chOff x="4229373" y="2398395"/>
              <a:chExt cx="235327" cy="316229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6729B068-FC28-4875-84B4-5B7FB035CA8C}"/>
                  </a:ext>
                </a:extLst>
              </p:cNvPr>
              <p:cNvSpPr/>
              <p:nvPr/>
            </p:nvSpPr>
            <p:spPr>
              <a:xfrm>
                <a:off x="4418920" y="2636519"/>
                <a:ext cx="45780" cy="78105"/>
              </a:xfrm>
              <a:custGeom>
                <a:avLst/>
                <a:gdLst>
                  <a:gd name="connsiteX0" fmla="*/ 22860 w 45780"/>
                  <a:gd name="connsiteY0" fmla="*/ 0 h 78105"/>
                  <a:gd name="connsiteX1" fmla="*/ 0 w 45780"/>
                  <a:gd name="connsiteY1" fmla="*/ 22860 h 78105"/>
                  <a:gd name="connsiteX2" fmla="*/ 0 w 45780"/>
                  <a:gd name="connsiteY2" fmla="*/ 55245 h 78105"/>
                  <a:gd name="connsiteX3" fmla="*/ 22860 w 45780"/>
                  <a:gd name="connsiteY3" fmla="*/ 78105 h 78105"/>
                  <a:gd name="connsiteX4" fmla="*/ 45720 w 45780"/>
                  <a:gd name="connsiteY4" fmla="*/ 55245 h 78105"/>
                  <a:gd name="connsiteX5" fmla="*/ 45720 w 45780"/>
                  <a:gd name="connsiteY5" fmla="*/ 22860 h 78105"/>
                  <a:gd name="connsiteX6" fmla="*/ 22860 w 45780"/>
                  <a:gd name="connsiteY6" fmla="*/ 0 h 7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80" h="78105">
                    <a:moveTo>
                      <a:pt x="22860" y="0"/>
                    </a:moveTo>
                    <a:cubicBezTo>
                      <a:pt x="10477" y="0"/>
                      <a:pt x="0" y="10478"/>
                      <a:pt x="0" y="22860"/>
                    </a:cubicBezTo>
                    <a:lnTo>
                      <a:pt x="0" y="55245"/>
                    </a:lnTo>
                    <a:cubicBezTo>
                      <a:pt x="0" y="67628"/>
                      <a:pt x="10477" y="78105"/>
                      <a:pt x="22860" y="78105"/>
                    </a:cubicBezTo>
                    <a:cubicBezTo>
                      <a:pt x="35243" y="78105"/>
                      <a:pt x="45720" y="67628"/>
                      <a:pt x="45720" y="55245"/>
                    </a:cubicBezTo>
                    <a:lnTo>
                      <a:pt x="45720" y="22860"/>
                    </a:lnTo>
                    <a:cubicBezTo>
                      <a:pt x="46673" y="9525"/>
                      <a:pt x="36195" y="0"/>
                      <a:pt x="2286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1E3BA534-7C01-4B2A-9AC8-3BCC99DE633D}"/>
                  </a:ext>
                </a:extLst>
              </p:cNvPr>
              <p:cNvSpPr/>
              <p:nvPr/>
            </p:nvSpPr>
            <p:spPr>
              <a:xfrm>
                <a:off x="4229373" y="2398395"/>
                <a:ext cx="191452" cy="57149"/>
              </a:xfrm>
              <a:custGeom>
                <a:avLst/>
                <a:gdLst>
                  <a:gd name="connsiteX0" fmla="*/ 0 w 191452"/>
                  <a:gd name="connsiteY0" fmla="*/ 0 h 57149"/>
                  <a:gd name="connsiteX1" fmla="*/ 0 w 191452"/>
                  <a:gd name="connsiteY1" fmla="*/ 57150 h 57149"/>
                  <a:gd name="connsiteX2" fmla="*/ 191453 w 191452"/>
                  <a:gd name="connsiteY2" fmla="*/ 57150 h 57149"/>
                  <a:gd name="connsiteX3" fmla="*/ 160020 w 191452"/>
                  <a:gd name="connsiteY3" fmla="*/ 0 h 57149"/>
                  <a:gd name="connsiteX4" fmla="*/ 0 w 191452"/>
                  <a:gd name="connsiteY4" fmla="*/ 0 h 5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52" h="57149">
                    <a:moveTo>
                      <a:pt x="0" y="0"/>
                    </a:moveTo>
                    <a:lnTo>
                      <a:pt x="0" y="57150"/>
                    </a:lnTo>
                    <a:lnTo>
                      <a:pt x="191453" y="57150"/>
                    </a:lnTo>
                    <a:cubicBezTo>
                      <a:pt x="174308" y="42862"/>
                      <a:pt x="162878" y="22860"/>
                      <a:pt x="16002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1" name="Graphic 33">
              <a:extLst>
                <a:ext uri="{FF2B5EF4-FFF2-40B4-BE49-F238E27FC236}">
                  <a16:creationId xmlns:a16="http://schemas.microsoft.com/office/drawing/2014/main" id="{64C9E04B-C78A-4E93-92E5-6080FC3DF1CA}"/>
                </a:ext>
              </a:extLst>
            </p:cNvPr>
            <p:cNvGrpSpPr/>
            <p:nvPr/>
          </p:nvGrpSpPr>
          <p:grpSpPr>
            <a:xfrm>
              <a:off x="11120194" y="2247597"/>
              <a:ext cx="390525" cy="473392"/>
              <a:chOff x="4170317" y="2284095"/>
              <a:chExt cx="390525" cy="473392"/>
            </a:xfrm>
            <a:solidFill>
              <a:schemeClr val="accent6">
                <a:lumMod val="50000"/>
              </a:schemeClr>
            </a:solidFill>
          </p:grpSpPr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3E9A6594-DD42-472E-AB55-4A752FF13B0D}"/>
                  </a:ext>
                </a:extLst>
              </p:cNvPr>
              <p:cNvSpPr/>
              <p:nvPr/>
            </p:nvSpPr>
            <p:spPr>
              <a:xfrm>
                <a:off x="4170317" y="2318385"/>
                <a:ext cx="353407" cy="439102"/>
              </a:xfrm>
              <a:custGeom>
                <a:avLst/>
                <a:gdLst>
                  <a:gd name="connsiteX0" fmla="*/ 306705 w 353407"/>
                  <a:gd name="connsiteY0" fmla="*/ 439103 h 439102"/>
                  <a:gd name="connsiteX1" fmla="*/ 47625 w 353407"/>
                  <a:gd name="connsiteY1" fmla="*/ 439103 h 439102"/>
                  <a:gd name="connsiteX2" fmla="*/ 0 w 353407"/>
                  <a:gd name="connsiteY2" fmla="*/ 391478 h 439102"/>
                  <a:gd name="connsiteX3" fmla="*/ 0 w 353407"/>
                  <a:gd name="connsiteY3" fmla="*/ 47625 h 439102"/>
                  <a:gd name="connsiteX4" fmla="*/ 47625 w 353407"/>
                  <a:gd name="connsiteY4" fmla="*/ 0 h 439102"/>
                  <a:gd name="connsiteX5" fmla="*/ 240030 w 353407"/>
                  <a:gd name="connsiteY5" fmla="*/ 0 h 439102"/>
                  <a:gd name="connsiteX6" fmla="*/ 249555 w 353407"/>
                  <a:gd name="connsiteY6" fmla="*/ 9525 h 439102"/>
                  <a:gd name="connsiteX7" fmla="*/ 240030 w 353407"/>
                  <a:gd name="connsiteY7" fmla="*/ 19050 h 439102"/>
                  <a:gd name="connsiteX8" fmla="*/ 47625 w 353407"/>
                  <a:gd name="connsiteY8" fmla="*/ 19050 h 439102"/>
                  <a:gd name="connsiteX9" fmla="*/ 19050 w 353407"/>
                  <a:gd name="connsiteY9" fmla="*/ 47625 h 439102"/>
                  <a:gd name="connsiteX10" fmla="*/ 19050 w 353407"/>
                  <a:gd name="connsiteY10" fmla="*/ 391478 h 439102"/>
                  <a:gd name="connsiteX11" fmla="*/ 47625 w 353407"/>
                  <a:gd name="connsiteY11" fmla="*/ 420053 h 439102"/>
                  <a:gd name="connsiteX12" fmla="*/ 305753 w 353407"/>
                  <a:gd name="connsiteY12" fmla="*/ 420053 h 439102"/>
                  <a:gd name="connsiteX13" fmla="*/ 334328 w 353407"/>
                  <a:gd name="connsiteY13" fmla="*/ 391478 h 439102"/>
                  <a:gd name="connsiteX14" fmla="*/ 334328 w 353407"/>
                  <a:gd name="connsiteY14" fmla="*/ 116205 h 439102"/>
                  <a:gd name="connsiteX15" fmla="*/ 343853 w 353407"/>
                  <a:gd name="connsiteY15" fmla="*/ 106680 h 439102"/>
                  <a:gd name="connsiteX16" fmla="*/ 353378 w 353407"/>
                  <a:gd name="connsiteY16" fmla="*/ 116205 h 439102"/>
                  <a:gd name="connsiteX17" fmla="*/ 353378 w 353407"/>
                  <a:gd name="connsiteY17" fmla="*/ 391478 h 439102"/>
                  <a:gd name="connsiteX18" fmla="*/ 306705 w 353407"/>
                  <a:gd name="connsiteY18" fmla="*/ 439103 h 439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3407" h="439102">
                    <a:moveTo>
                      <a:pt x="306705" y="439103"/>
                    </a:moveTo>
                    <a:lnTo>
                      <a:pt x="47625" y="439103"/>
                    </a:lnTo>
                    <a:cubicBezTo>
                      <a:pt x="20955" y="439103"/>
                      <a:pt x="0" y="418148"/>
                      <a:pt x="0" y="391478"/>
                    </a:cubicBezTo>
                    <a:lnTo>
                      <a:pt x="0" y="47625"/>
                    </a:lnTo>
                    <a:cubicBezTo>
                      <a:pt x="0" y="20955"/>
                      <a:pt x="20955" y="0"/>
                      <a:pt x="47625" y="0"/>
                    </a:cubicBezTo>
                    <a:lnTo>
                      <a:pt x="240030" y="0"/>
                    </a:lnTo>
                    <a:cubicBezTo>
                      <a:pt x="245745" y="0"/>
                      <a:pt x="249555" y="3810"/>
                      <a:pt x="249555" y="9525"/>
                    </a:cubicBezTo>
                    <a:cubicBezTo>
                      <a:pt x="249555" y="15240"/>
                      <a:pt x="245745" y="19050"/>
                      <a:pt x="240030" y="19050"/>
                    </a:cubicBezTo>
                    <a:lnTo>
                      <a:pt x="47625" y="19050"/>
                    </a:lnTo>
                    <a:cubicBezTo>
                      <a:pt x="31433" y="19050"/>
                      <a:pt x="19050" y="31432"/>
                      <a:pt x="19050" y="47625"/>
                    </a:cubicBezTo>
                    <a:lnTo>
                      <a:pt x="19050" y="391478"/>
                    </a:lnTo>
                    <a:cubicBezTo>
                      <a:pt x="19050" y="407670"/>
                      <a:pt x="31433" y="420053"/>
                      <a:pt x="47625" y="420053"/>
                    </a:cubicBezTo>
                    <a:lnTo>
                      <a:pt x="305753" y="420053"/>
                    </a:lnTo>
                    <a:cubicBezTo>
                      <a:pt x="321945" y="420053"/>
                      <a:pt x="334328" y="407670"/>
                      <a:pt x="334328" y="391478"/>
                    </a:cubicBezTo>
                    <a:lnTo>
                      <a:pt x="334328" y="116205"/>
                    </a:lnTo>
                    <a:cubicBezTo>
                      <a:pt x="334328" y="110490"/>
                      <a:pt x="338138" y="106680"/>
                      <a:pt x="343853" y="106680"/>
                    </a:cubicBezTo>
                    <a:cubicBezTo>
                      <a:pt x="349568" y="106680"/>
                      <a:pt x="353378" y="110490"/>
                      <a:pt x="353378" y="116205"/>
                    </a:cubicBezTo>
                    <a:lnTo>
                      <a:pt x="353378" y="391478"/>
                    </a:lnTo>
                    <a:cubicBezTo>
                      <a:pt x="354330" y="418148"/>
                      <a:pt x="332423" y="439103"/>
                      <a:pt x="306705" y="4391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813DCD86-D260-4A67-ADD2-E5A27AC423DA}"/>
                  </a:ext>
                </a:extLst>
              </p:cNvPr>
              <p:cNvSpPr/>
              <p:nvPr/>
            </p:nvSpPr>
            <p:spPr>
              <a:xfrm>
                <a:off x="4210323" y="2360295"/>
                <a:ext cx="274320" cy="95249"/>
              </a:xfrm>
              <a:custGeom>
                <a:avLst/>
                <a:gdLst>
                  <a:gd name="connsiteX0" fmla="*/ 264795 w 274320"/>
                  <a:gd name="connsiteY0" fmla="*/ 95250 h 95249"/>
                  <a:gd name="connsiteX1" fmla="*/ 9525 w 274320"/>
                  <a:gd name="connsiteY1" fmla="*/ 95250 h 95249"/>
                  <a:gd name="connsiteX2" fmla="*/ 0 w 274320"/>
                  <a:gd name="connsiteY2" fmla="*/ 85725 h 95249"/>
                  <a:gd name="connsiteX3" fmla="*/ 0 w 274320"/>
                  <a:gd name="connsiteY3" fmla="*/ 9525 h 95249"/>
                  <a:gd name="connsiteX4" fmla="*/ 9525 w 274320"/>
                  <a:gd name="connsiteY4" fmla="*/ 0 h 95249"/>
                  <a:gd name="connsiteX5" fmla="*/ 188595 w 274320"/>
                  <a:gd name="connsiteY5" fmla="*/ 0 h 95249"/>
                  <a:gd name="connsiteX6" fmla="*/ 198120 w 274320"/>
                  <a:gd name="connsiteY6" fmla="*/ 9525 h 95249"/>
                  <a:gd name="connsiteX7" fmla="*/ 188595 w 274320"/>
                  <a:gd name="connsiteY7" fmla="*/ 19050 h 95249"/>
                  <a:gd name="connsiteX8" fmla="*/ 19050 w 274320"/>
                  <a:gd name="connsiteY8" fmla="*/ 19050 h 95249"/>
                  <a:gd name="connsiteX9" fmla="*/ 19050 w 274320"/>
                  <a:gd name="connsiteY9" fmla="*/ 76200 h 95249"/>
                  <a:gd name="connsiteX10" fmla="*/ 264795 w 274320"/>
                  <a:gd name="connsiteY10" fmla="*/ 76200 h 95249"/>
                  <a:gd name="connsiteX11" fmla="*/ 274320 w 274320"/>
                  <a:gd name="connsiteY11" fmla="*/ 85725 h 95249"/>
                  <a:gd name="connsiteX12" fmla="*/ 264795 w 274320"/>
                  <a:gd name="connsiteY12" fmla="*/ 95250 h 9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4320" h="95249">
                    <a:moveTo>
                      <a:pt x="264795" y="95250"/>
                    </a:moveTo>
                    <a:lnTo>
                      <a:pt x="9525" y="95250"/>
                    </a:lnTo>
                    <a:cubicBezTo>
                      <a:pt x="3810" y="95250"/>
                      <a:pt x="0" y="91440"/>
                      <a:pt x="0" y="85725"/>
                    </a:cubicBezTo>
                    <a:lnTo>
                      <a:pt x="0" y="9525"/>
                    </a:lnTo>
                    <a:cubicBezTo>
                      <a:pt x="0" y="3810"/>
                      <a:pt x="3810" y="0"/>
                      <a:pt x="9525" y="0"/>
                    </a:cubicBezTo>
                    <a:lnTo>
                      <a:pt x="188595" y="0"/>
                    </a:lnTo>
                    <a:cubicBezTo>
                      <a:pt x="194310" y="0"/>
                      <a:pt x="198120" y="3810"/>
                      <a:pt x="198120" y="9525"/>
                    </a:cubicBezTo>
                    <a:cubicBezTo>
                      <a:pt x="198120" y="15240"/>
                      <a:pt x="194310" y="19050"/>
                      <a:pt x="188595" y="19050"/>
                    </a:cubicBezTo>
                    <a:lnTo>
                      <a:pt x="19050" y="19050"/>
                    </a:lnTo>
                    <a:lnTo>
                      <a:pt x="19050" y="76200"/>
                    </a:lnTo>
                    <a:lnTo>
                      <a:pt x="264795" y="76200"/>
                    </a:lnTo>
                    <a:cubicBezTo>
                      <a:pt x="270510" y="76200"/>
                      <a:pt x="274320" y="80010"/>
                      <a:pt x="274320" y="85725"/>
                    </a:cubicBezTo>
                    <a:cubicBezTo>
                      <a:pt x="274320" y="91440"/>
                      <a:pt x="269558" y="95250"/>
                      <a:pt x="264795" y="952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172192D4-A7ED-4849-8289-18DFA7E18709}"/>
                  </a:ext>
                </a:extLst>
              </p:cNvPr>
              <p:cNvSpPr/>
              <p:nvPr/>
            </p:nvSpPr>
            <p:spPr>
              <a:xfrm>
                <a:off x="4211275" y="2535555"/>
                <a:ext cx="83819" cy="53339"/>
              </a:xfrm>
              <a:custGeom>
                <a:avLst/>
                <a:gdLst>
                  <a:gd name="connsiteX0" fmla="*/ 57150 w 83819"/>
                  <a:gd name="connsiteY0" fmla="*/ 53340 h 53339"/>
                  <a:gd name="connsiteX1" fmla="*/ 26670 w 83819"/>
                  <a:gd name="connsiteY1" fmla="*/ 53340 h 53339"/>
                  <a:gd name="connsiteX2" fmla="*/ 0 w 83819"/>
                  <a:gd name="connsiteY2" fmla="*/ 26670 h 53339"/>
                  <a:gd name="connsiteX3" fmla="*/ 26670 w 83819"/>
                  <a:gd name="connsiteY3" fmla="*/ 0 h 53339"/>
                  <a:gd name="connsiteX4" fmla="*/ 57150 w 83819"/>
                  <a:gd name="connsiteY4" fmla="*/ 0 h 53339"/>
                  <a:gd name="connsiteX5" fmla="*/ 83820 w 83819"/>
                  <a:gd name="connsiteY5" fmla="*/ 26670 h 53339"/>
                  <a:gd name="connsiteX6" fmla="*/ 57150 w 83819"/>
                  <a:gd name="connsiteY6" fmla="*/ 53340 h 53339"/>
                  <a:gd name="connsiteX7" fmla="*/ 25717 w 83819"/>
                  <a:gd name="connsiteY7" fmla="*/ 18097 h 53339"/>
                  <a:gd name="connsiteX8" fmla="*/ 18097 w 83819"/>
                  <a:gd name="connsiteY8" fmla="*/ 25717 h 53339"/>
                  <a:gd name="connsiteX9" fmla="*/ 25717 w 83819"/>
                  <a:gd name="connsiteY9" fmla="*/ 33338 h 53339"/>
                  <a:gd name="connsiteX10" fmla="*/ 56197 w 83819"/>
                  <a:gd name="connsiteY10" fmla="*/ 33338 h 53339"/>
                  <a:gd name="connsiteX11" fmla="*/ 63817 w 83819"/>
                  <a:gd name="connsiteY11" fmla="*/ 25717 h 53339"/>
                  <a:gd name="connsiteX12" fmla="*/ 56197 w 83819"/>
                  <a:gd name="connsiteY12" fmla="*/ 18097 h 53339"/>
                  <a:gd name="connsiteX13" fmla="*/ 25717 w 83819"/>
                  <a:gd name="connsiteY13" fmla="*/ 1809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7" y="18097"/>
                    </a:moveTo>
                    <a:cubicBezTo>
                      <a:pt x="21907" y="18097"/>
                      <a:pt x="18097" y="21907"/>
                      <a:pt x="18097" y="25717"/>
                    </a:cubicBezTo>
                    <a:cubicBezTo>
                      <a:pt x="18097" y="29527"/>
                      <a:pt x="21907" y="33338"/>
                      <a:pt x="25717" y="33338"/>
                    </a:cubicBezTo>
                    <a:lnTo>
                      <a:pt x="56197" y="33338"/>
                    </a:lnTo>
                    <a:cubicBezTo>
                      <a:pt x="60007" y="33338"/>
                      <a:pt x="63817" y="29527"/>
                      <a:pt x="63817" y="25717"/>
                    </a:cubicBezTo>
                    <a:cubicBezTo>
                      <a:pt x="63817" y="21907"/>
                      <a:pt x="60007" y="18097"/>
                      <a:pt x="56197" y="18097"/>
                    </a:cubicBezTo>
                    <a:lnTo>
                      <a:pt x="25717" y="180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1E0E7658-5B99-45D1-B753-2D2B0982F7F3}"/>
                  </a:ext>
                </a:extLst>
              </p:cNvPr>
              <p:cNvSpPr/>
              <p:nvPr/>
            </p:nvSpPr>
            <p:spPr>
              <a:xfrm>
                <a:off x="4305573" y="2535555"/>
                <a:ext cx="83820" cy="53339"/>
              </a:xfrm>
              <a:custGeom>
                <a:avLst/>
                <a:gdLst>
                  <a:gd name="connsiteX0" fmla="*/ 57150 w 83820"/>
                  <a:gd name="connsiteY0" fmla="*/ 53340 h 53339"/>
                  <a:gd name="connsiteX1" fmla="*/ 26670 w 83820"/>
                  <a:gd name="connsiteY1" fmla="*/ 53340 h 53339"/>
                  <a:gd name="connsiteX2" fmla="*/ 0 w 83820"/>
                  <a:gd name="connsiteY2" fmla="*/ 26670 h 53339"/>
                  <a:gd name="connsiteX3" fmla="*/ 26670 w 83820"/>
                  <a:gd name="connsiteY3" fmla="*/ 0 h 53339"/>
                  <a:gd name="connsiteX4" fmla="*/ 57150 w 83820"/>
                  <a:gd name="connsiteY4" fmla="*/ 0 h 53339"/>
                  <a:gd name="connsiteX5" fmla="*/ 83820 w 83820"/>
                  <a:gd name="connsiteY5" fmla="*/ 26670 h 53339"/>
                  <a:gd name="connsiteX6" fmla="*/ 57150 w 83820"/>
                  <a:gd name="connsiteY6" fmla="*/ 53340 h 53339"/>
                  <a:gd name="connsiteX7" fmla="*/ 26670 w 83820"/>
                  <a:gd name="connsiteY7" fmla="*/ 18097 h 53339"/>
                  <a:gd name="connsiteX8" fmla="*/ 19050 w 83820"/>
                  <a:gd name="connsiteY8" fmla="*/ 25717 h 53339"/>
                  <a:gd name="connsiteX9" fmla="*/ 26670 w 83820"/>
                  <a:gd name="connsiteY9" fmla="*/ 33338 h 53339"/>
                  <a:gd name="connsiteX10" fmla="*/ 57150 w 83820"/>
                  <a:gd name="connsiteY10" fmla="*/ 33338 h 53339"/>
                  <a:gd name="connsiteX11" fmla="*/ 64770 w 83820"/>
                  <a:gd name="connsiteY11" fmla="*/ 25717 h 53339"/>
                  <a:gd name="connsiteX12" fmla="*/ 57150 w 83820"/>
                  <a:gd name="connsiteY12" fmla="*/ 18097 h 53339"/>
                  <a:gd name="connsiteX13" fmla="*/ 26670 w 83820"/>
                  <a:gd name="connsiteY13" fmla="*/ 1809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2390" y="53340"/>
                      <a:pt x="57150" y="53340"/>
                    </a:cubicBezTo>
                    <a:close/>
                    <a:moveTo>
                      <a:pt x="26670" y="18097"/>
                    </a:moveTo>
                    <a:cubicBezTo>
                      <a:pt x="22860" y="18097"/>
                      <a:pt x="19050" y="21907"/>
                      <a:pt x="19050" y="25717"/>
                    </a:cubicBezTo>
                    <a:cubicBezTo>
                      <a:pt x="19050" y="29527"/>
                      <a:pt x="22860" y="33338"/>
                      <a:pt x="26670" y="33338"/>
                    </a:cubicBezTo>
                    <a:lnTo>
                      <a:pt x="57150" y="33338"/>
                    </a:lnTo>
                    <a:cubicBezTo>
                      <a:pt x="60960" y="33338"/>
                      <a:pt x="64770" y="29527"/>
                      <a:pt x="64770" y="25717"/>
                    </a:cubicBezTo>
                    <a:cubicBezTo>
                      <a:pt x="64770" y="21907"/>
                      <a:pt x="60960" y="18097"/>
                      <a:pt x="57150" y="18097"/>
                    </a:cubicBezTo>
                    <a:lnTo>
                      <a:pt x="26670" y="180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8BBC5172-23FB-41DE-AD34-AECF1F99C0E8}"/>
                  </a:ext>
                </a:extLst>
              </p:cNvPr>
              <p:cNvSpPr/>
              <p:nvPr/>
            </p:nvSpPr>
            <p:spPr>
              <a:xfrm>
                <a:off x="4400822" y="2535555"/>
                <a:ext cx="83820" cy="53339"/>
              </a:xfrm>
              <a:custGeom>
                <a:avLst/>
                <a:gdLst>
                  <a:gd name="connsiteX0" fmla="*/ 57150 w 83820"/>
                  <a:gd name="connsiteY0" fmla="*/ 53340 h 53339"/>
                  <a:gd name="connsiteX1" fmla="*/ 26670 w 83820"/>
                  <a:gd name="connsiteY1" fmla="*/ 53340 h 53339"/>
                  <a:gd name="connsiteX2" fmla="*/ 0 w 83820"/>
                  <a:gd name="connsiteY2" fmla="*/ 26670 h 53339"/>
                  <a:gd name="connsiteX3" fmla="*/ 26670 w 83820"/>
                  <a:gd name="connsiteY3" fmla="*/ 0 h 53339"/>
                  <a:gd name="connsiteX4" fmla="*/ 57150 w 83820"/>
                  <a:gd name="connsiteY4" fmla="*/ 0 h 53339"/>
                  <a:gd name="connsiteX5" fmla="*/ 83820 w 83820"/>
                  <a:gd name="connsiteY5" fmla="*/ 26670 h 53339"/>
                  <a:gd name="connsiteX6" fmla="*/ 57150 w 83820"/>
                  <a:gd name="connsiteY6" fmla="*/ 53340 h 53339"/>
                  <a:gd name="connsiteX7" fmla="*/ 25718 w 83820"/>
                  <a:gd name="connsiteY7" fmla="*/ 18097 h 53339"/>
                  <a:gd name="connsiteX8" fmla="*/ 18098 w 83820"/>
                  <a:gd name="connsiteY8" fmla="*/ 25717 h 53339"/>
                  <a:gd name="connsiteX9" fmla="*/ 25718 w 83820"/>
                  <a:gd name="connsiteY9" fmla="*/ 33338 h 53339"/>
                  <a:gd name="connsiteX10" fmla="*/ 56198 w 83820"/>
                  <a:gd name="connsiteY10" fmla="*/ 33338 h 53339"/>
                  <a:gd name="connsiteX11" fmla="*/ 63818 w 83820"/>
                  <a:gd name="connsiteY11" fmla="*/ 25717 h 53339"/>
                  <a:gd name="connsiteX12" fmla="*/ 56198 w 83820"/>
                  <a:gd name="connsiteY12" fmla="*/ 18097 h 53339"/>
                  <a:gd name="connsiteX13" fmla="*/ 25718 w 83820"/>
                  <a:gd name="connsiteY13" fmla="*/ 1809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3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8" y="18097"/>
                    </a:moveTo>
                    <a:cubicBezTo>
                      <a:pt x="21908" y="18097"/>
                      <a:pt x="18098" y="21907"/>
                      <a:pt x="18098" y="25717"/>
                    </a:cubicBezTo>
                    <a:cubicBezTo>
                      <a:pt x="18098" y="29527"/>
                      <a:pt x="21908" y="33338"/>
                      <a:pt x="25718" y="33338"/>
                    </a:cubicBezTo>
                    <a:lnTo>
                      <a:pt x="56198" y="33338"/>
                    </a:lnTo>
                    <a:cubicBezTo>
                      <a:pt x="60008" y="33338"/>
                      <a:pt x="63818" y="29527"/>
                      <a:pt x="63818" y="25717"/>
                    </a:cubicBezTo>
                    <a:cubicBezTo>
                      <a:pt x="63818" y="21907"/>
                      <a:pt x="60008" y="18097"/>
                      <a:pt x="56198" y="18097"/>
                    </a:cubicBezTo>
                    <a:lnTo>
                      <a:pt x="25718" y="180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34FC8420-ADE3-4DE9-BDFD-EA188784A8A5}"/>
                  </a:ext>
                </a:extLst>
              </p:cNvPr>
              <p:cNvSpPr/>
              <p:nvPr/>
            </p:nvSpPr>
            <p:spPr>
              <a:xfrm>
                <a:off x="4211275" y="2472690"/>
                <a:ext cx="83819" cy="53340"/>
              </a:xfrm>
              <a:custGeom>
                <a:avLst/>
                <a:gdLst>
                  <a:gd name="connsiteX0" fmla="*/ 57150 w 83819"/>
                  <a:gd name="connsiteY0" fmla="*/ 53340 h 53340"/>
                  <a:gd name="connsiteX1" fmla="*/ 26670 w 83819"/>
                  <a:gd name="connsiteY1" fmla="*/ 53340 h 53340"/>
                  <a:gd name="connsiteX2" fmla="*/ 0 w 83819"/>
                  <a:gd name="connsiteY2" fmla="*/ 26670 h 53340"/>
                  <a:gd name="connsiteX3" fmla="*/ 26670 w 83819"/>
                  <a:gd name="connsiteY3" fmla="*/ 0 h 53340"/>
                  <a:gd name="connsiteX4" fmla="*/ 57150 w 83819"/>
                  <a:gd name="connsiteY4" fmla="*/ 0 h 53340"/>
                  <a:gd name="connsiteX5" fmla="*/ 83820 w 83819"/>
                  <a:gd name="connsiteY5" fmla="*/ 26670 h 53340"/>
                  <a:gd name="connsiteX6" fmla="*/ 57150 w 83819"/>
                  <a:gd name="connsiteY6" fmla="*/ 53340 h 53340"/>
                  <a:gd name="connsiteX7" fmla="*/ 25717 w 83819"/>
                  <a:gd name="connsiteY7" fmla="*/ 19050 h 53340"/>
                  <a:gd name="connsiteX8" fmla="*/ 18097 w 83819"/>
                  <a:gd name="connsiteY8" fmla="*/ 26670 h 53340"/>
                  <a:gd name="connsiteX9" fmla="*/ 25717 w 83819"/>
                  <a:gd name="connsiteY9" fmla="*/ 34290 h 53340"/>
                  <a:gd name="connsiteX10" fmla="*/ 56197 w 83819"/>
                  <a:gd name="connsiteY10" fmla="*/ 34290 h 53340"/>
                  <a:gd name="connsiteX11" fmla="*/ 63817 w 83819"/>
                  <a:gd name="connsiteY11" fmla="*/ 26670 h 53340"/>
                  <a:gd name="connsiteX12" fmla="*/ 56197 w 83819"/>
                  <a:gd name="connsiteY12" fmla="*/ 19050 h 53340"/>
                  <a:gd name="connsiteX13" fmla="*/ 25717 w 83819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1430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7" y="19050"/>
                    </a:moveTo>
                    <a:cubicBezTo>
                      <a:pt x="21907" y="19050"/>
                      <a:pt x="18097" y="22860"/>
                      <a:pt x="18097" y="26670"/>
                    </a:cubicBezTo>
                    <a:cubicBezTo>
                      <a:pt x="18097" y="30480"/>
                      <a:pt x="21907" y="34290"/>
                      <a:pt x="25717" y="34290"/>
                    </a:cubicBezTo>
                    <a:lnTo>
                      <a:pt x="56197" y="34290"/>
                    </a:lnTo>
                    <a:cubicBezTo>
                      <a:pt x="60007" y="34290"/>
                      <a:pt x="63817" y="30480"/>
                      <a:pt x="63817" y="26670"/>
                    </a:cubicBezTo>
                    <a:cubicBezTo>
                      <a:pt x="63817" y="22860"/>
                      <a:pt x="60007" y="19050"/>
                      <a:pt x="56197" y="19050"/>
                    </a:cubicBezTo>
                    <a:lnTo>
                      <a:pt x="25717" y="190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C81DE671-2B58-46DC-A9CB-F8B132587683}"/>
                  </a:ext>
                </a:extLst>
              </p:cNvPr>
              <p:cNvSpPr/>
              <p:nvPr/>
            </p:nvSpPr>
            <p:spPr>
              <a:xfrm>
                <a:off x="4305573" y="2472690"/>
                <a:ext cx="83820" cy="53340"/>
              </a:xfrm>
              <a:custGeom>
                <a:avLst/>
                <a:gdLst>
                  <a:gd name="connsiteX0" fmla="*/ 57150 w 83820"/>
                  <a:gd name="connsiteY0" fmla="*/ 53340 h 53340"/>
                  <a:gd name="connsiteX1" fmla="*/ 26670 w 83820"/>
                  <a:gd name="connsiteY1" fmla="*/ 53340 h 53340"/>
                  <a:gd name="connsiteX2" fmla="*/ 0 w 83820"/>
                  <a:gd name="connsiteY2" fmla="*/ 26670 h 53340"/>
                  <a:gd name="connsiteX3" fmla="*/ 26670 w 83820"/>
                  <a:gd name="connsiteY3" fmla="*/ 0 h 53340"/>
                  <a:gd name="connsiteX4" fmla="*/ 57150 w 83820"/>
                  <a:gd name="connsiteY4" fmla="*/ 0 h 53340"/>
                  <a:gd name="connsiteX5" fmla="*/ 83820 w 83820"/>
                  <a:gd name="connsiteY5" fmla="*/ 26670 h 53340"/>
                  <a:gd name="connsiteX6" fmla="*/ 57150 w 83820"/>
                  <a:gd name="connsiteY6" fmla="*/ 53340 h 53340"/>
                  <a:gd name="connsiteX7" fmla="*/ 26670 w 83820"/>
                  <a:gd name="connsiteY7" fmla="*/ 19050 h 53340"/>
                  <a:gd name="connsiteX8" fmla="*/ 19050 w 83820"/>
                  <a:gd name="connsiteY8" fmla="*/ 26670 h 53340"/>
                  <a:gd name="connsiteX9" fmla="*/ 26670 w 83820"/>
                  <a:gd name="connsiteY9" fmla="*/ 34290 h 53340"/>
                  <a:gd name="connsiteX10" fmla="*/ 57150 w 83820"/>
                  <a:gd name="connsiteY10" fmla="*/ 34290 h 53340"/>
                  <a:gd name="connsiteX11" fmla="*/ 64770 w 83820"/>
                  <a:gd name="connsiteY11" fmla="*/ 26670 h 53340"/>
                  <a:gd name="connsiteX12" fmla="*/ 57150 w 83820"/>
                  <a:gd name="connsiteY12" fmla="*/ 19050 h 53340"/>
                  <a:gd name="connsiteX13" fmla="*/ 26670 w 83820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1430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2390" y="53340"/>
                      <a:pt x="57150" y="53340"/>
                    </a:cubicBezTo>
                    <a:close/>
                    <a:moveTo>
                      <a:pt x="26670" y="19050"/>
                    </a:moveTo>
                    <a:cubicBezTo>
                      <a:pt x="22860" y="19050"/>
                      <a:pt x="19050" y="22860"/>
                      <a:pt x="19050" y="26670"/>
                    </a:cubicBezTo>
                    <a:cubicBezTo>
                      <a:pt x="19050" y="30480"/>
                      <a:pt x="22860" y="34290"/>
                      <a:pt x="26670" y="34290"/>
                    </a:cubicBezTo>
                    <a:lnTo>
                      <a:pt x="57150" y="34290"/>
                    </a:lnTo>
                    <a:cubicBezTo>
                      <a:pt x="60960" y="34290"/>
                      <a:pt x="64770" y="30480"/>
                      <a:pt x="64770" y="26670"/>
                    </a:cubicBezTo>
                    <a:cubicBezTo>
                      <a:pt x="64770" y="22860"/>
                      <a:pt x="60960" y="19050"/>
                      <a:pt x="57150" y="19050"/>
                    </a:cubicBezTo>
                    <a:lnTo>
                      <a:pt x="26670" y="190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55C15F80-10AB-44CA-AF84-C09A845C557C}"/>
                  </a:ext>
                </a:extLst>
              </p:cNvPr>
              <p:cNvSpPr/>
              <p:nvPr/>
            </p:nvSpPr>
            <p:spPr>
              <a:xfrm>
                <a:off x="4400822" y="2472690"/>
                <a:ext cx="83820" cy="53340"/>
              </a:xfrm>
              <a:custGeom>
                <a:avLst/>
                <a:gdLst>
                  <a:gd name="connsiteX0" fmla="*/ 57150 w 83820"/>
                  <a:gd name="connsiteY0" fmla="*/ 53340 h 53340"/>
                  <a:gd name="connsiteX1" fmla="*/ 26670 w 83820"/>
                  <a:gd name="connsiteY1" fmla="*/ 53340 h 53340"/>
                  <a:gd name="connsiteX2" fmla="*/ 0 w 83820"/>
                  <a:gd name="connsiteY2" fmla="*/ 26670 h 53340"/>
                  <a:gd name="connsiteX3" fmla="*/ 26670 w 83820"/>
                  <a:gd name="connsiteY3" fmla="*/ 0 h 53340"/>
                  <a:gd name="connsiteX4" fmla="*/ 57150 w 83820"/>
                  <a:gd name="connsiteY4" fmla="*/ 0 h 53340"/>
                  <a:gd name="connsiteX5" fmla="*/ 83820 w 83820"/>
                  <a:gd name="connsiteY5" fmla="*/ 26670 h 53340"/>
                  <a:gd name="connsiteX6" fmla="*/ 57150 w 83820"/>
                  <a:gd name="connsiteY6" fmla="*/ 53340 h 53340"/>
                  <a:gd name="connsiteX7" fmla="*/ 25718 w 83820"/>
                  <a:gd name="connsiteY7" fmla="*/ 19050 h 53340"/>
                  <a:gd name="connsiteX8" fmla="*/ 18098 w 83820"/>
                  <a:gd name="connsiteY8" fmla="*/ 26670 h 53340"/>
                  <a:gd name="connsiteX9" fmla="*/ 25718 w 83820"/>
                  <a:gd name="connsiteY9" fmla="*/ 34290 h 53340"/>
                  <a:gd name="connsiteX10" fmla="*/ 56198 w 83820"/>
                  <a:gd name="connsiteY10" fmla="*/ 34290 h 53340"/>
                  <a:gd name="connsiteX11" fmla="*/ 63818 w 83820"/>
                  <a:gd name="connsiteY11" fmla="*/ 26670 h 53340"/>
                  <a:gd name="connsiteX12" fmla="*/ 56198 w 83820"/>
                  <a:gd name="connsiteY12" fmla="*/ 19050 h 53340"/>
                  <a:gd name="connsiteX13" fmla="*/ 25718 w 83820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1430"/>
                      <a:pt x="12383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8" y="19050"/>
                    </a:moveTo>
                    <a:cubicBezTo>
                      <a:pt x="21908" y="19050"/>
                      <a:pt x="18098" y="22860"/>
                      <a:pt x="18098" y="26670"/>
                    </a:cubicBezTo>
                    <a:cubicBezTo>
                      <a:pt x="18098" y="30480"/>
                      <a:pt x="21908" y="34290"/>
                      <a:pt x="25718" y="34290"/>
                    </a:cubicBezTo>
                    <a:lnTo>
                      <a:pt x="56198" y="34290"/>
                    </a:lnTo>
                    <a:cubicBezTo>
                      <a:pt x="60008" y="34290"/>
                      <a:pt x="63818" y="30480"/>
                      <a:pt x="63818" y="26670"/>
                    </a:cubicBezTo>
                    <a:cubicBezTo>
                      <a:pt x="63818" y="22860"/>
                      <a:pt x="60008" y="19050"/>
                      <a:pt x="56198" y="19050"/>
                    </a:cubicBezTo>
                    <a:lnTo>
                      <a:pt x="25718" y="190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475A149A-ABED-4E0B-AB7F-ED0212202F1C}"/>
                  </a:ext>
                </a:extLst>
              </p:cNvPr>
              <p:cNvSpPr/>
              <p:nvPr/>
            </p:nvSpPr>
            <p:spPr>
              <a:xfrm>
                <a:off x="4211275" y="2598419"/>
                <a:ext cx="83819" cy="53340"/>
              </a:xfrm>
              <a:custGeom>
                <a:avLst/>
                <a:gdLst>
                  <a:gd name="connsiteX0" fmla="*/ 57150 w 83819"/>
                  <a:gd name="connsiteY0" fmla="*/ 53340 h 53340"/>
                  <a:gd name="connsiteX1" fmla="*/ 26670 w 83819"/>
                  <a:gd name="connsiteY1" fmla="*/ 53340 h 53340"/>
                  <a:gd name="connsiteX2" fmla="*/ 0 w 83819"/>
                  <a:gd name="connsiteY2" fmla="*/ 26670 h 53340"/>
                  <a:gd name="connsiteX3" fmla="*/ 26670 w 83819"/>
                  <a:gd name="connsiteY3" fmla="*/ 0 h 53340"/>
                  <a:gd name="connsiteX4" fmla="*/ 57150 w 83819"/>
                  <a:gd name="connsiteY4" fmla="*/ 0 h 53340"/>
                  <a:gd name="connsiteX5" fmla="*/ 83820 w 83819"/>
                  <a:gd name="connsiteY5" fmla="*/ 26670 h 53340"/>
                  <a:gd name="connsiteX6" fmla="*/ 57150 w 83819"/>
                  <a:gd name="connsiteY6" fmla="*/ 53340 h 53340"/>
                  <a:gd name="connsiteX7" fmla="*/ 25717 w 83819"/>
                  <a:gd name="connsiteY7" fmla="*/ 19050 h 53340"/>
                  <a:gd name="connsiteX8" fmla="*/ 18097 w 83819"/>
                  <a:gd name="connsiteY8" fmla="*/ 26670 h 53340"/>
                  <a:gd name="connsiteX9" fmla="*/ 25717 w 83819"/>
                  <a:gd name="connsiteY9" fmla="*/ 34290 h 53340"/>
                  <a:gd name="connsiteX10" fmla="*/ 56197 w 83819"/>
                  <a:gd name="connsiteY10" fmla="*/ 34290 h 53340"/>
                  <a:gd name="connsiteX11" fmla="*/ 63817 w 83819"/>
                  <a:gd name="connsiteY11" fmla="*/ 26670 h 53340"/>
                  <a:gd name="connsiteX12" fmla="*/ 56197 w 83819"/>
                  <a:gd name="connsiteY12" fmla="*/ 19050 h 53340"/>
                  <a:gd name="connsiteX13" fmla="*/ 25717 w 83819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7" y="19050"/>
                    </a:moveTo>
                    <a:cubicBezTo>
                      <a:pt x="21907" y="19050"/>
                      <a:pt x="18097" y="22860"/>
                      <a:pt x="18097" y="26670"/>
                    </a:cubicBezTo>
                    <a:cubicBezTo>
                      <a:pt x="18097" y="30480"/>
                      <a:pt x="21907" y="34290"/>
                      <a:pt x="25717" y="34290"/>
                    </a:cubicBezTo>
                    <a:lnTo>
                      <a:pt x="56197" y="34290"/>
                    </a:lnTo>
                    <a:cubicBezTo>
                      <a:pt x="60007" y="34290"/>
                      <a:pt x="63817" y="30480"/>
                      <a:pt x="63817" y="26670"/>
                    </a:cubicBezTo>
                    <a:cubicBezTo>
                      <a:pt x="63817" y="22860"/>
                      <a:pt x="60007" y="19050"/>
                      <a:pt x="56197" y="19050"/>
                    </a:cubicBezTo>
                    <a:lnTo>
                      <a:pt x="25717" y="190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2C920018-B361-47D0-AF25-F02456392122}"/>
                  </a:ext>
                </a:extLst>
              </p:cNvPr>
              <p:cNvSpPr/>
              <p:nvPr/>
            </p:nvSpPr>
            <p:spPr>
              <a:xfrm>
                <a:off x="4305573" y="2598419"/>
                <a:ext cx="83820" cy="53340"/>
              </a:xfrm>
              <a:custGeom>
                <a:avLst/>
                <a:gdLst>
                  <a:gd name="connsiteX0" fmla="*/ 57150 w 83820"/>
                  <a:gd name="connsiteY0" fmla="*/ 53340 h 53340"/>
                  <a:gd name="connsiteX1" fmla="*/ 26670 w 83820"/>
                  <a:gd name="connsiteY1" fmla="*/ 53340 h 53340"/>
                  <a:gd name="connsiteX2" fmla="*/ 0 w 83820"/>
                  <a:gd name="connsiteY2" fmla="*/ 26670 h 53340"/>
                  <a:gd name="connsiteX3" fmla="*/ 26670 w 83820"/>
                  <a:gd name="connsiteY3" fmla="*/ 0 h 53340"/>
                  <a:gd name="connsiteX4" fmla="*/ 57150 w 83820"/>
                  <a:gd name="connsiteY4" fmla="*/ 0 h 53340"/>
                  <a:gd name="connsiteX5" fmla="*/ 83820 w 83820"/>
                  <a:gd name="connsiteY5" fmla="*/ 26670 h 53340"/>
                  <a:gd name="connsiteX6" fmla="*/ 57150 w 83820"/>
                  <a:gd name="connsiteY6" fmla="*/ 53340 h 53340"/>
                  <a:gd name="connsiteX7" fmla="*/ 26670 w 83820"/>
                  <a:gd name="connsiteY7" fmla="*/ 19050 h 53340"/>
                  <a:gd name="connsiteX8" fmla="*/ 19050 w 83820"/>
                  <a:gd name="connsiteY8" fmla="*/ 26670 h 53340"/>
                  <a:gd name="connsiteX9" fmla="*/ 26670 w 83820"/>
                  <a:gd name="connsiteY9" fmla="*/ 34290 h 53340"/>
                  <a:gd name="connsiteX10" fmla="*/ 57150 w 83820"/>
                  <a:gd name="connsiteY10" fmla="*/ 34290 h 53340"/>
                  <a:gd name="connsiteX11" fmla="*/ 64770 w 83820"/>
                  <a:gd name="connsiteY11" fmla="*/ 26670 h 53340"/>
                  <a:gd name="connsiteX12" fmla="*/ 57150 w 83820"/>
                  <a:gd name="connsiteY12" fmla="*/ 19050 h 53340"/>
                  <a:gd name="connsiteX13" fmla="*/ 26670 w 83820"/>
                  <a:gd name="connsiteY13" fmla="*/ 1905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40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2390" y="53340"/>
                      <a:pt x="57150" y="53340"/>
                    </a:cubicBezTo>
                    <a:close/>
                    <a:moveTo>
                      <a:pt x="26670" y="19050"/>
                    </a:moveTo>
                    <a:cubicBezTo>
                      <a:pt x="22860" y="19050"/>
                      <a:pt x="19050" y="22860"/>
                      <a:pt x="19050" y="26670"/>
                    </a:cubicBezTo>
                    <a:cubicBezTo>
                      <a:pt x="19050" y="30480"/>
                      <a:pt x="22860" y="34290"/>
                      <a:pt x="26670" y="34290"/>
                    </a:cubicBezTo>
                    <a:lnTo>
                      <a:pt x="57150" y="34290"/>
                    </a:lnTo>
                    <a:cubicBezTo>
                      <a:pt x="60960" y="34290"/>
                      <a:pt x="64770" y="30480"/>
                      <a:pt x="64770" y="26670"/>
                    </a:cubicBezTo>
                    <a:cubicBezTo>
                      <a:pt x="64770" y="22860"/>
                      <a:pt x="60960" y="19050"/>
                      <a:pt x="57150" y="19050"/>
                    </a:cubicBezTo>
                    <a:lnTo>
                      <a:pt x="26670" y="190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0694C12F-3AC4-4AF4-BAEB-3162D6FD1056}"/>
                  </a:ext>
                </a:extLst>
              </p:cNvPr>
              <p:cNvSpPr/>
              <p:nvPr/>
            </p:nvSpPr>
            <p:spPr>
              <a:xfrm>
                <a:off x="4211275" y="2661285"/>
                <a:ext cx="83819" cy="53339"/>
              </a:xfrm>
              <a:custGeom>
                <a:avLst/>
                <a:gdLst>
                  <a:gd name="connsiteX0" fmla="*/ 57150 w 83819"/>
                  <a:gd name="connsiteY0" fmla="*/ 53340 h 53339"/>
                  <a:gd name="connsiteX1" fmla="*/ 26670 w 83819"/>
                  <a:gd name="connsiteY1" fmla="*/ 53340 h 53339"/>
                  <a:gd name="connsiteX2" fmla="*/ 0 w 83819"/>
                  <a:gd name="connsiteY2" fmla="*/ 26670 h 53339"/>
                  <a:gd name="connsiteX3" fmla="*/ 26670 w 83819"/>
                  <a:gd name="connsiteY3" fmla="*/ 0 h 53339"/>
                  <a:gd name="connsiteX4" fmla="*/ 57150 w 83819"/>
                  <a:gd name="connsiteY4" fmla="*/ 0 h 53339"/>
                  <a:gd name="connsiteX5" fmla="*/ 83820 w 83819"/>
                  <a:gd name="connsiteY5" fmla="*/ 26670 h 53339"/>
                  <a:gd name="connsiteX6" fmla="*/ 57150 w 83819"/>
                  <a:gd name="connsiteY6" fmla="*/ 53340 h 53339"/>
                  <a:gd name="connsiteX7" fmla="*/ 25717 w 83819"/>
                  <a:gd name="connsiteY7" fmla="*/ 19050 h 53339"/>
                  <a:gd name="connsiteX8" fmla="*/ 18097 w 83819"/>
                  <a:gd name="connsiteY8" fmla="*/ 26670 h 53339"/>
                  <a:gd name="connsiteX9" fmla="*/ 25717 w 83819"/>
                  <a:gd name="connsiteY9" fmla="*/ 34290 h 53339"/>
                  <a:gd name="connsiteX10" fmla="*/ 56197 w 83819"/>
                  <a:gd name="connsiteY10" fmla="*/ 34290 h 53339"/>
                  <a:gd name="connsiteX11" fmla="*/ 63817 w 83819"/>
                  <a:gd name="connsiteY11" fmla="*/ 26670 h 53339"/>
                  <a:gd name="connsiteX12" fmla="*/ 56197 w 83819"/>
                  <a:gd name="connsiteY12" fmla="*/ 19050 h 53339"/>
                  <a:gd name="connsiteX13" fmla="*/ 25717 w 83819"/>
                  <a:gd name="connsiteY13" fmla="*/ 1905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1438" y="53340"/>
                      <a:pt x="57150" y="53340"/>
                    </a:cubicBezTo>
                    <a:close/>
                    <a:moveTo>
                      <a:pt x="25717" y="19050"/>
                    </a:moveTo>
                    <a:cubicBezTo>
                      <a:pt x="21907" y="19050"/>
                      <a:pt x="18097" y="22860"/>
                      <a:pt x="18097" y="26670"/>
                    </a:cubicBezTo>
                    <a:cubicBezTo>
                      <a:pt x="18097" y="30480"/>
                      <a:pt x="21907" y="34290"/>
                      <a:pt x="25717" y="34290"/>
                    </a:cubicBezTo>
                    <a:lnTo>
                      <a:pt x="56197" y="34290"/>
                    </a:lnTo>
                    <a:cubicBezTo>
                      <a:pt x="60007" y="34290"/>
                      <a:pt x="63817" y="30480"/>
                      <a:pt x="63817" y="26670"/>
                    </a:cubicBezTo>
                    <a:cubicBezTo>
                      <a:pt x="63817" y="22860"/>
                      <a:pt x="60007" y="19050"/>
                      <a:pt x="56197" y="19050"/>
                    </a:cubicBezTo>
                    <a:lnTo>
                      <a:pt x="25717" y="190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EB713E8F-2306-4EC1-939B-A87FD4E85F89}"/>
                  </a:ext>
                </a:extLst>
              </p:cNvPr>
              <p:cNvSpPr/>
              <p:nvPr/>
            </p:nvSpPr>
            <p:spPr>
              <a:xfrm>
                <a:off x="4305573" y="2661285"/>
                <a:ext cx="83820" cy="53339"/>
              </a:xfrm>
              <a:custGeom>
                <a:avLst/>
                <a:gdLst>
                  <a:gd name="connsiteX0" fmla="*/ 57150 w 83820"/>
                  <a:gd name="connsiteY0" fmla="*/ 53340 h 53339"/>
                  <a:gd name="connsiteX1" fmla="*/ 26670 w 83820"/>
                  <a:gd name="connsiteY1" fmla="*/ 53340 h 53339"/>
                  <a:gd name="connsiteX2" fmla="*/ 0 w 83820"/>
                  <a:gd name="connsiteY2" fmla="*/ 26670 h 53339"/>
                  <a:gd name="connsiteX3" fmla="*/ 26670 w 83820"/>
                  <a:gd name="connsiteY3" fmla="*/ 0 h 53339"/>
                  <a:gd name="connsiteX4" fmla="*/ 57150 w 83820"/>
                  <a:gd name="connsiteY4" fmla="*/ 0 h 53339"/>
                  <a:gd name="connsiteX5" fmla="*/ 83820 w 83820"/>
                  <a:gd name="connsiteY5" fmla="*/ 26670 h 53339"/>
                  <a:gd name="connsiteX6" fmla="*/ 57150 w 83820"/>
                  <a:gd name="connsiteY6" fmla="*/ 53340 h 53339"/>
                  <a:gd name="connsiteX7" fmla="*/ 26670 w 83820"/>
                  <a:gd name="connsiteY7" fmla="*/ 19050 h 53339"/>
                  <a:gd name="connsiteX8" fmla="*/ 19050 w 83820"/>
                  <a:gd name="connsiteY8" fmla="*/ 26670 h 53339"/>
                  <a:gd name="connsiteX9" fmla="*/ 26670 w 83820"/>
                  <a:gd name="connsiteY9" fmla="*/ 34290 h 53339"/>
                  <a:gd name="connsiteX10" fmla="*/ 57150 w 83820"/>
                  <a:gd name="connsiteY10" fmla="*/ 34290 h 53339"/>
                  <a:gd name="connsiteX11" fmla="*/ 64770 w 83820"/>
                  <a:gd name="connsiteY11" fmla="*/ 26670 h 53339"/>
                  <a:gd name="connsiteX12" fmla="*/ 57150 w 83820"/>
                  <a:gd name="connsiteY12" fmla="*/ 19050 h 53339"/>
                  <a:gd name="connsiteX13" fmla="*/ 26670 w 83820"/>
                  <a:gd name="connsiteY13" fmla="*/ 1905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53339">
                    <a:moveTo>
                      <a:pt x="57150" y="53340"/>
                    </a:moveTo>
                    <a:lnTo>
                      <a:pt x="26670" y="53340"/>
                    </a:lnTo>
                    <a:cubicBezTo>
                      <a:pt x="11430" y="53340"/>
                      <a:pt x="0" y="40957"/>
                      <a:pt x="0" y="26670"/>
                    </a:cubicBezTo>
                    <a:cubicBezTo>
                      <a:pt x="0" y="12382"/>
                      <a:pt x="12382" y="0"/>
                      <a:pt x="26670" y="0"/>
                    </a:cubicBezTo>
                    <a:lnTo>
                      <a:pt x="57150" y="0"/>
                    </a:lnTo>
                    <a:cubicBezTo>
                      <a:pt x="72390" y="0"/>
                      <a:pt x="83820" y="12382"/>
                      <a:pt x="83820" y="26670"/>
                    </a:cubicBezTo>
                    <a:cubicBezTo>
                      <a:pt x="83820" y="40957"/>
                      <a:pt x="72390" y="53340"/>
                      <a:pt x="57150" y="53340"/>
                    </a:cubicBezTo>
                    <a:close/>
                    <a:moveTo>
                      <a:pt x="26670" y="19050"/>
                    </a:moveTo>
                    <a:cubicBezTo>
                      <a:pt x="22860" y="19050"/>
                      <a:pt x="19050" y="22860"/>
                      <a:pt x="19050" y="26670"/>
                    </a:cubicBezTo>
                    <a:cubicBezTo>
                      <a:pt x="19050" y="30480"/>
                      <a:pt x="22860" y="34290"/>
                      <a:pt x="26670" y="34290"/>
                    </a:cubicBezTo>
                    <a:lnTo>
                      <a:pt x="57150" y="34290"/>
                    </a:lnTo>
                    <a:cubicBezTo>
                      <a:pt x="60960" y="34290"/>
                      <a:pt x="64770" y="30480"/>
                      <a:pt x="64770" y="26670"/>
                    </a:cubicBezTo>
                    <a:cubicBezTo>
                      <a:pt x="64770" y="22860"/>
                      <a:pt x="60960" y="19050"/>
                      <a:pt x="57150" y="19050"/>
                    </a:cubicBezTo>
                    <a:lnTo>
                      <a:pt x="26670" y="1905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D125600A-5BF1-40A9-8318-A0891764CA50}"/>
                  </a:ext>
                </a:extLst>
              </p:cNvPr>
              <p:cNvSpPr/>
              <p:nvPr/>
            </p:nvSpPr>
            <p:spPr>
              <a:xfrm>
                <a:off x="4399870" y="2598419"/>
                <a:ext cx="83854" cy="116205"/>
              </a:xfrm>
              <a:custGeom>
                <a:avLst/>
                <a:gdLst>
                  <a:gd name="connsiteX0" fmla="*/ 41910 w 83854"/>
                  <a:gd name="connsiteY0" fmla="*/ 116205 h 116205"/>
                  <a:gd name="connsiteX1" fmla="*/ 0 w 83854"/>
                  <a:gd name="connsiteY1" fmla="*/ 74295 h 116205"/>
                  <a:gd name="connsiteX2" fmla="*/ 0 w 83854"/>
                  <a:gd name="connsiteY2" fmla="*/ 41910 h 116205"/>
                  <a:gd name="connsiteX3" fmla="*/ 41910 w 83854"/>
                  <a:gd name="connsiteY3" fmla="*/ 0 h 116205"/>
                  <a:gd name="connsiteX4" fmla="*/ 83820 w 83854"/>
                  <a:gd name="connsiteY4" fmla="*/ 41910 h 116205"/>
                  <a:gd name="connsiteX5" fmla="*/ 83820 w 83854"/>
                  <a:gd name="connsiteY5" fmla="*/ 74295 h 116205"/>
                  <a:gd name="connsiteX6" fmla="*/ 41910 w 83854"/>
                  <a:gd name="connsiteY6" fmla="*/ 116205 h 116205"/>
                  <a:gd name="connsiteX7" fmla="*/ 41910 w 83854"/>
                  <a:gd name="connsiteY7" fmla="*/ 19050 h 116205"/>
                  <a:gd name="connsiteX8" fmla="*/ 19050 w 83854"/>
                  <a:gd name="connsiteY8" fmla="*/ 41910 h 116205"/>
                  <a:gd name="connsiteX9" fmla="*/ 19050 w 83854"/>
                  <a:gd name="connsiteY9" fmla="*/ 74295 h 116205"/>
                  <a:gd name="connsiteX10" fmla="*/ 41910 w 83854"/>
                  <a:gd name="connsiteY10" fmla="*/ 97155 h 116205"/>
                  <a:gd name="connsiteX11" fmla="*/ 64770 w 83854"/>
                  <a:gd name="connsiteY11" fmla="*/ 74295 h 116205"/>
                  <a:gd name="connsiteX12" fmla="*/ 64770 w 83854"/>
                  <a:gd name="connsiteY12" fmla="*/ 41910 h 116205"/>
                  <a:gd name="connsiteX13" fmla="*/ 41910 w 83854"/>
                  <a:gd name="connsiteY13" fmla="*/ 19050 h 116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54" h="116205">
                    <a:moveTo>
                      <a:pt x="41910" y="116205"/>
                    </a:moveTo>
                    <a:cubicBezTo>
                      <a:pt x="19050" y="116205"/>
                      <a:pt x="0" y="97155"/>
                      <a:pt x="0" y="74295"/>
                    </a:cubicBezTo>
                    <a:lnTo>
                      <a:pt x="0" y="41910"/>
                    </a:lnTo>
                    <a:cubicBezTo>
                      <a:pt x="0" y="19050"/>
                      <a:pt x="19050" y="0"/>
                      <a:pt x="41910" y="0"/>
                    </a:cubicBezTo>
                    <a:cubicBezTo>
                      <a:pt x="64770" y="0"/>
                      <a:pt x="83820" y="19050"/>
                      <a:pt x="83820" y="41910"/>
                    </a:cubicBezTo>
                    <a:lnTo>
                      <a:pt x="83820" y="74295"/>
                    </a:lnTo>
                    <a:cubicBezTo>
                      <a:pt x="84773" y="97155"/>
                      <a:pt x="65723" y="116205"/>
                      <a:pt x="41910" y="116205"/>
                    </a:cubicBezTo>
                    <a:close/>
                    <a:moveTo>
                      <a:pt x="41910" y="19050"/>
                    </a:moveTo>
                    <a:cubicBezTo>
                      <a:pt x="29527" y="19050"/>
                      <a:pt x="19050" y="29528"/>
                      <a:pt x="19050" y="41910"/>
                    </a:cubicBezTo>
                    <a:lnTo>
                      <a:pt x="19050" y="74295"/>
                    </a:lnTo>
                    <a:cubicBezTo>
                      <a:pt x="19050" y="86678"/>
                      <a:pt x="29527" y="97155"/>
                      <a:pt x="41910" y="97155"/>
                    </a:cubicBezTo>
                    <a:cubicBezTo>
                      <a:pt x="54293" y="97155"/>
                      <a:pt x="64770" y="86678"/>
                      <a:pt x="64770" y="74295"/>
                    </a:cubicBezTo>
                    <a:lnTo>
                      <a:pt x="64770" y="41910"/>
                    </a:lnTo>
                    <a:cubicBezTo>
                      <a:pt x="65723" y="28575"/>
                      <a:pt x="55245" y="19050"/>
                      <a:pt x="41910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2D105BE0-F0F9-4E40-ACD8-2F356A544DC2}"/>
                  </a:ext>
                </a:extLst>
              </p:cNvPr>
              <p:cNvSpPr/>
              <p:nvPr/>
            </p:nvSpPr>
            <p:spPr>
              <a:xfrm>
                <a:off x="4389393" y="2284095"/>
                <a:ext cx="171450" cy="171449"/>
              </a:xfrm>
              <a:custGeom>
                <a:avLst/>
                <a:gdLst>
                  <a:gd name="connsiteX0" fmla="*/ 85725 w 171450"/>
                  <a:gd name="connsiteY0" fmla="*/ 171450 h 171449"/>
                  <a:gd name="connsiteX1" fmla="*/ 0 w 171450"/>
                  <a:gd name="connsiteY1" fmla="*/ 85725 h 171449"/>
                  <a:gd name="connsiteX2" fmla="*/ 85725 w 171450"/>
                  <a:gd name="connsiteY2" fmla="*/ 0 h 171449"/>
                  <a:gd name="connsiteX3" fmla="*/ 171450 w 171450"/>
                  <a:gd name="connsiteY3" fmla="*/ 85725 h 171449"/>
                  <a:gd name="connsiteX4" fmla="*/ 85725 w 171450"/>
                  <a:gd name="connsiteY4" fmla="*/ 171450 h 171449"/>
                  <a:gd name="connsiteX5" fmla="*/ 85725 w 171450"/>
                  <a:gd name="connsiteY5" fmla="*/ 19050 h 171449"/>
                  <a:gd name="connsiteX6" fmla="*/ 19050 w 171450"/>
                  <a:gd name="connsiteY6" fmla="*/ 85725 h 171449"/>
                  <a:gd name="connsiteX7" fmla="*/ 85725 w 171450"/>
                  <a:gd name="connsiteY7" fmla="*/ 152400 h 171449"/>
                  <a:gd name="connsiteX8" fmla="*/ 152400 w 171450"/>
                  <a:gd name="connsiteY8" fmla="*/ 85725 h 171449"/>
                  <a:gd name="connsiteX9" fmla="*/ 85725 w 171450"/>
                  <a:gd name="connsiteY9" fmla="*/ 19050 h 171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0" h="171449">
                    <a:moveTo>
                      <a:pt x="85725" y="171450"/>
                    </a:moveTo>
                    <a:cubicBezTo>
                      <a:pt x="38100" y="171450"/>
                      <a:pt x="0" y="133350"/>
                      <a:pt x="0" y="85725"/>
                    </a:cubicBezTo>
                    <a:cubicBezTo>
                      <a:pt x="0" y="38100"/>
                      <a:pt x="38100" y="0"/>
                      <a:pt x="85725" y="0"/>
                    </a:cubicBezTo>
                    <a:cubicBezTo>
                      <a:pt x="133350" y="0"/>
                      <a:pt x="171450" y="38100"/>
                      <a:pt x="171450" y="85725"/>
                    </a:cubicBezTo>
                    <a:cubicBezTo>
                      <a:pt x="171450" y="133350"/>
                      <a:pt x="132397" y="171450"/>
                      <a:pt x="85725" y="171450"/>
                    </a:cubicBezTo>
                    <a:close/>
                    <a:moveTo>
                      <a:pt x="85725" y="19050"/>
                    </a:moveTo>
                    <a:cubicBezTo>
                      <a:pt x="48577" y="19050"/>
                      <a:pt x="19050" y="48578"/>
                      <a:pt x="19050" y="85725"/>
                    </a:cubicBezTo>
                    <a:cubicBezTo>
                      <a:pt x="19050" y="122873"/>
                      <a:pt x="48577" y="152400"/>
                      <a:pt x="85725" y="152400"/>
                    </a:cubicBezTo>
                    <a:cubicBezTo>
                      <a:pt x="122872" y="152400"/>
                      <a:pt x="152400" y="122873"/>
                      <a:pt x="152400" y="85725"/>
                    </a:cubicBezTo>
                    <a:cubicBezTo>
                      <a:pt x="152400" y="48578"/>
                      <a:pt x="121920" y="19050"/>
                      <a:pt x="85725" y="19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19" name="Graphic 33">
                <a:extLst>
                  <a:ext uri="{FF2B5EF4-FFF2-40B4-BE49-F238E27FC236}">
                    <a16:creationId xmlns:a16="http://schemas.microsoft.com/office/drawing/2014/main" id="{3364D2E3-108F-457F-B991-60747A88C63E}"/>
                  </a:ext>
                </a:extLst>
              </p:cNvPr>
              <p:cNvGrpSpPr/>
              <p:nvPr/>
            </p:nvGrpSpPr>
            <p:grpSpPr>
              <a:xfrm>
                <a:off x="4452258" y="2317432"/>
                <a:ext cx="49585" cy="103822"/>
                <a:chOff x="4452258" y="2317432"/>
                <a:chExt cx="49585" cy="103822"/>
              </a:xfrm>
              <a:grpFill/>
            </p:grpSpPr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BA3580C5-02FC-4DC6-8C8D-DF037DE06EE2}"/>
                    </a:ext>
                  </a:extLst>
                </p:cNvPr>
                <p:cNvSpPr/>
                <p:nvPr/>
              </p:nvSpPr>
              <p:spPr>
                <a:xfrm>
                  <a:off x="4452258" y="2329814"/>
                  <a:ext cx="48355" cy="49530"/>
                </a:xfrm>
                <a:custGeom>
                  <a:avLst/>
                  <a:gdLst>
                    <a:gd name="connsiteX0" fmla="*/ 24765 w 48355"/>
                    <a:gd name="connsiteY0" fmla="*/ 49530 h 49530"/>
                    <a:gd name="connsiteX1" fmla="*/ 0 w 48355"/>
                    <a:gd name="connsiteY1" fmla="*/ 24765 h 49530"/>
                    <a:gd name="connsiteX2" fmla="*/ 24765 w 48355"/>
                    <a:gd name="connsiteY2" fmla="*/ 0 h 49530"/>
                    <a:gd name="connsiteX3" fmla="*/ 47625 w 48355"/>
                    <a:gd name="connsiteY3" fmla="*/ 14288 h 49530"/>
                    <a:gd name="connsiteX4" fmla="*/ 42863 w 48355"/>
                    <a:gd name="connsiteY4" fmla="*/ 26670 h 49530"/>
                    <a:gd name="connsiteX5" fmla="*/ 30480 w 48355"/>
                    <a:gd name="connsiteY5" fmla="*/ 21908 h 49530"/>
                    <a:gd name="connsiteX6" fmla="*/ 24765 w 48355"/>
                    <a:gd name="connsiteY6" fmla="*/ 18098 h 49530"/>
                    <a:gd name="connsiteX7" fmla="*/ 19050 w 48355"/>
                    <a:gd name="connsiteY7" fmla="*/ 23813 h 49530"/>
                    <a:gd name="connsiteX8" fmla="*/ 24765 w 48355"/>
                    <a:gd name="connsiteY8" fmla="*/ 29528 h 49530"/>
                    <a:gd name="connsiteX9" fmla="*/ 34290 w 48355"/>
                    <a:gd name="connsiteY9" fmla="*/ 39053 h 49530"/>
                    <a:gd name="connsiteX10" fmla="*/ 24765 w 48355"/>
                    <a:gd name="connsiteY10" fmla="*/ 49530 h 49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8355" h="49530">
                      <a:moveTo>
                        <a:pt x="24765" y="49530"/>
                      </a:moveTo>
                      <a:cubicBezTo>
                        <a:pt x="10477" y="49530"/>
                        <a:pt x="0" y="38100"/>
                        <a:pt x="0" y="24765"/>
                      </a:cubicBezTo>
                      <a:cubicBezTo>
                        <a:pt x="0" y="10477"/>
                        <a:pt x="11430" y="0"/>
                        <a:pt x="24765" y="0"/>
                      </a:cubicBezTo>
                      <a:cubicBezTo>
                        <a:pt x="34290" y="0"/>
                        <a:pt x="43815" y="5715"/>
                        <a:pt x="47625" y="14288"/>
                      </a:cubicBezTo>
                      <a:cubicBezTo>
                        <a:pt x="49530" y="19050"/>
                        <a:pt x="47625" y="24765"/>
                        <a:pt x="42863" y="26670"/>
                      </a:cubicBezTo>
                      <a:cubicBezTo>
                        <a:pt x="38100" y="28575"/>
                        <a:pt x="32385" y="26670"/>
                        <a:pt x="30480" y="21908"/>
                      </a:cubicBezTo>
                      <a:cubicBezTo>
                        <a:pt x="29527" y="20003"/>
                        <a:pt x="27623" y="18098"/>
                        <a:pt x="24765" y="18098"/>
                      </a:cubicBezTo>
                      <a:cubicBezTo>
                        <a:pt x="20955" y="18098"/>
                        <a:pt x="19050" y="20955"/>
                        <a:pt x="19050" y="23813"/>
                      </a:cubicBezTo>
                      <a:cubicBezTo>
                        <a:pt x="19050" y="26670"/>
                        <a:pt x="21907" y="29528"/>
                        <a:pt x="24765" y="29528"/>
                      </a:cubicBezTo>
                      <a:cubicBezTo>
                        <a:pt x="30480" y="29528"/>
                        <a:pt x="34290" y="33338"/>
                        <a:pt x="34290" y="39053"/>
                      </a:cubicBezTo>
                      <a:cubicBezTo>
                        <a:pt x="34290" y="44768"/>
                        <a:pt x="30480" y="49530"/>
                        <a:pt x="24765" y="495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4BC9D5A7-CC49-458B-AA96-D3F29C94AEE5}"/>
                    </a:ext>
                  </a:extLst>
                </p:cNvPr>
                <p:cNvSpPr/>
                <p:nvPr/>
              </p:nvSpPr>
              <p:spPr>
                <a:xfrm>
                  <a:off x="4453433" y="2361247"/>
                  <a:ext cx="48410" cy="49530"/>
                </a:xfrm>
                <a:custGeom>
                  <a:avLst/>
                  <a:gdLst>
                    <a:gd name="connsiteX0" fmla="*/ 23590 w 48410"/>
                    <a:gd name="connsiteY0" fmla="*/ 49530 h 49530"/>
                    <a:gd name="connsiteX1" fmla="*/ 730 w 48410"/>
                    <a:gd name="connsiteY1" fmla="*/ 34290 h 49530"/>
                    <a:gd name="connsiteX2" fmla="*/ 5493 w 48410"/>
                    <a:gd name="connsiteY2" fmla="*/ 21908 h 49530"/>
                    <a:gd name="connsiteX3" fmla="*/ 17875 w 48410"/>
                    <a:gd name="connsiteY3" fmla="*/ 26670 h 49530"/>
                    <a:gd name="connsiteX4" fmla="*/ 23590 w 48410"/>
                    <a:gd name="connsiteY4" fmla="*/ 30480 h 49530"/>
                    <a:gd name="connsiteX5" fmla="*/ 29305 w 48410"/>
                    <a:gd name="connsiteY5" fmla="*/ 24765 h 49530"/>
                    <a:gd name="connsiteX6" fmla="*/ 23590 w 48410"/>
                    <a:gd name="connsiteY6" fmla="*/ 19050 h 49530"/>
                    <a:gd name="connsiteX7" fmla="*/ 14065 w 48410"/>
                    <a:gd name="connsiteY7" fmla="*/ 9525 h 49530"/>
                    <a:gd name="connsiteX8" fmla="*/ 23590 w 48410"/>
                    <a:gd name="connsiteY8" fmla="*/ 0 h 49530"/>
                    <a:gd name="connsiteX9" fmla="*/ 48355 w 48410"/>
                    <a:gd name="connsiteY9" fmla="*/ 24765 h 49530"/>
                    <a:gd name="connsiteX10" fmla="*/ 23590 w 48410"/>
                    <a:gd name="connsiteY10" fmla="*/ 49530 h 49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8410" h="49530">
                      <a:moveTo>
                        <a:pt x="23590" y="49530"/>
                      </a:moveTo>
                      <a:cubicBezTo>
                        <a:pt x="13112" y="49530"/>
                        <a:pt x="4540" y="43815"/>
                        <a:pt x="730" y="34290"/>
                      </a:cubicBezTo>
                      <a:cubicBezTo>
                        <a:pt x="-1175" y="29528"/>
                        <a:pt x="730" y="23813"/>
                        <a:pt x="5493" y="21908"/>
                      </a:cubicBezTo>
                      <a:cubicBezTo>
                        <a:pt x="10255" y="20003"/>
                        <a:pt x="15970" y="21908"/>
                        <a:pt x="17875" y="26670"/>
                      </a:cubicBezTo>
                      <a:cubicBezTo>
                        <a:pt x="18827" y="28575"/>
                        <a:pt x="20732" y="30480"/>
                        <a:pt x="23590" y="30480"/>
                      </a:cubicBezTo>
                      <a:cubicBezTo>
                        <a:pt x="27400" y="30480"/>
                        <a:pt x="29305" y="27623"/>
                        <a:pt x="29305" y="24765"/>
                      </a:cubicBezTo>
                      <a:cubicBezTo>
                        <a:pt x="29305" y="21908"/>
                        <a:pt x="26448" y="19050"/>
                        <a:pt x="23590" y="19050"/>
                      </a:cubicBezTo>
                      <a:cubicBezTo>
                        <a:pt x="17875" y="19050"/>
                        <a:pt x="14065" y="15240"/>
                        <a:pt x="14065" y="9525"/>
                      </a:cubicBezTo>
                      <a:cubicBezTo>
                        <a:pt x="14065" y="3810"/>
                        <a:pt x="17875" y="0"/>
                        <a:pt x="23590" y="0"/>
                      </a:cubicBezTo>
                      <a:cubicBezTo>
                        <a:pt x="37877" y="0"/>
                        <a:pt x="48355" y="11430"/>
                        <a:pt x="48355" y="24765"/>
                      </a:cubicBezTo>
                      <a:cubicBezTo>
                        <a:pt x="49307" y="38100"/>
                        <a:pt x="37877" y="49530"/>
                        <a:pt x="23590" y="495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2685BC55-F752-4F2E-9EB4-412E15ED7B45}"/>
                    </a:ext>
                  </a:extLst>
                </p:cNvPr>
                <p:cNvSpPr/>
                <p:nvPr/>
              </p:nvSpPr>
              <p:spPr>
                <a:xfrm>
                  <a:off x="4467497" y="2317432"/>
                  <a:ext cx="19050" cy="29527"/>
                </a:xfrm>
                <a:custGeom>
                  <a:avLst/>
                  <a:gdLst>
                    <a:gd name="connsiteX0" fmla="*/ 9525 w 19050"/>
                    <a:gd name="connsiteY0" fmla="*/ 29528 h 29527"/>
                    <a:gd name="connsiteX1" fmla="*/ 0 w 19050"/>
                    <a:gd name="connsiteY1" fmla="*/ 20003 h 29527"/>
                    <a:gd name="connsiteX2" fmla="*/ 0 w 19050"/>
                    <a:gd name="connsiteY2" fmla="*/ 9525 h 29527"/>
                    <a:gd name="connsiteX3" fmla="*/ 9525 w 19050"/>
                    <a:gd name="connsiteY3" fmla="*/ 0 h 29527"/>
                    <a:gd name="connsiteX4" fmla="*/ 19050 w 19050"/>
                    <a:gd name="connsiteY4" fmla="*/ 9525 h 29527"/>
                    <a:gd name="connsiteX5" fmla="*/ 19050 w 19050"/>
                    <a:gd name="connsiteY5" fmla="*/ 20003 h 29527"/>
                    <a:gd name="connsiteX6" fmla="*/ 9525 w 19050"/>
                    <a:gd name="connsiteY6" fmla="*/ 29528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" h="29527">
                      <a:moveTo>
                        <a:pt x="9525" y="29528"/>
                      </a:moveTo>
                      <a:cubicBezTo>
                        <a:pt x="3810" y="29528"/>
                        <a:pt x="0" y="25717"/>
                        <a:pt x="0" y="20003"/>
                      </a:cubicBezTo>
                      <a:lnTo>
                        <a:pt x="0" y="9525"/>
                      </a:lnTo>
                      <a:cubicBezTo>
                        <a:pt x="0" y="3810"/>
                        <a:pt x="3810" y="0"/>
                        <a:pt x="9525" y="0"/>
                      </a:cubicBezTo>
                      <a:cubicBezTo>
                        <a:pt x="15240" y="0"/>
                        <a:pt x="19050" y="3810"/>
                        <a:pt x="19050" y="9525"/>
                      </a:cubicBezTo>
                      <a:lnTo>
                        <a:pt x="19050" y="20003"/>
                      </a:lnTo>
                      <a:cubicBezTo>
                        <a:pt x="19050" y="24765"/>
                        <a:pt x="15240" y="29528"/>
                        <a:pt x="9525" y="295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2168B25A-A563-4EAC-A8F4-D26528271002}"/>
                    </a:ext>
                  </a:extLst>
                </p:cNvPr>
                <p:cNvSpPr/>
                <p:nvPr/>
              </p:nvSpPr>
              <p:spPr>
                <a:xfrm>
                  <a:off x="4467497" y="2391727"/>
                  <a:ext cx="19050" cy="29527"/>
                </a:xfrm>
                <a:custGeom>
                  <a:avLst/>
                  <a:gdLst>
                    <a:gd name="connsiteX0" fmla="*/ 9525 w 19050"/>
                    <a:gd name="connsiteY0" fmla="*/ 29527 h 29527"/>
                    <a:gd name="connsiteX1" fmla="*/ 0 w 19050"/>
                    <a:gd name="connsiteY1" fmla="*/ 20002 h 29527"/>
                    <a:gd name="connsiteX2" fmla="*/ 0 w 19050"/>
                    <a:gd name="connsiteY2" fmla="*/ 9525 h 29527"/>
                    <a:gd name="connsiteX3" fmla="*/ 9525 w 19050"/>
                    <a:gd name="connsiteY3" fmla="*/ 0 h 29527"/>
                    <a:gd name="connsiteX4" fmla="*/ 19050 w 19050"/>
                    <a:gd name="connsiteY4" fmla="*/ 9525 h 29527"/>
                    <a:gd name="connsiteX5" fmla="*/ 19050 w 19050"/>
                    <a:gd name="connsiteY5" fmla="*/ 20002 h 29527"/>
                    <a:gd name="connsiteX6" fmla="*/ 9525 w 19050"/>
                    <a:gd name="connsiteY6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0" h="29527">
                      <a:moveTo>
                        <a:pt x="9525" y="29527"/>
                      </a:moveTo>
                      <a:cubicBezTo>
                        <a:pt x="3810" y="29527"/>
                        <a:pt x="0" y="25717"/>
                        <a:pt x="0" y="20002"/>
                      </a:cubicBezTo>
                      <a:lnTo>
                        <a:pt x="0" y="9525"/>
                      </a:lnTo>
                      <a:cubicBezTo>
                        <a:pt x="0" y="3810"/>
                        <a:pt x="3810" y="0"/>
                        <a:pt x="9525" y="0"/>
                      </a:cubicBezTo>
                      <a:cubicBezTo>
                        <a:pt x="15240" y="0"/>
                        <a:pt x="19050" y="3810"/>
                        <a:pt x="19050" y="9525"/>
                      </a:cubicBezTo>
                      <a:lnTo>
                        <a:pt x="19050" y="20002"/>
                      </a:lnTo>
                      <a:cubicBezTo>
                        <a:pt x="19050" y="25717"/>
                        <a:pt x="15240" y="29527"/>
                        <a:pt x="9525" y="2952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02" name="Graphic 33">
              <a:extLst>
                <a:ext uri="{FF2B5EF4-FFF2-40B4-BE49-F238E27FC236}">
                  <a16:creationId xmlns:a16="http://schemas.microsoft.com/office/drawing/2014/main" id="{A5947EDB-C42C-46EE-B7D3-E35DA3F60870}"/>
                </a:ext>
              </a:extLst>
            </p:cNvPr>
            <p:cNvGrpSpPr/>
            <p:nvPr/>
          </p:nvGrpSpPr>
          <p:grpSpPr>
            <a:xfrm>
              <a:off x="11120194" y="2352372"/>
              <a:ext cx="390525" cy="457199"/>
              <a:chOff x="4170317" y="2388870"/>
              <a:chExt cx="390525" cy="457199"/>
            </a:xfrm>
            <a:solidFill>
              <a:schemeClr val="accent6">
                <a:lumMod val="90000"/>
              </a:schemeClr>
            </a:solidFill>
          </p:grpSpPr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D3F5011F-7E70-44CB-B7EC-6EBFFE8817B9}"/>
                  </a:ext>
                </a:extLst>
              </p:cNvPr>
              <p:cNvSpPr/>
              <p:nvPr/>
            </p:nvSpPr>
            <p:spPr>
              <a:xfrm>
                <a:off x="4524647" y="2388870"/>
                <a:ext cx="36195" cy="139064"/>
              </a:xfrm>
              <a:custGeom>
                <a:avLst/>
                <a:gdLst>
                  <a:gd name="connsiteX0" fmla="*/ 0 w 36195"/>
                  <a:gd name="connsiteY0" fmla="*/ 69533 h 139064"/>
                  <a:gd name="connsiteX1" fmla="*/ 0 w 36195"/>
                  <a:gd name="connsiteY1" fmla="*/ 139065 h 139064"/>
                  <a:gd name="connsiteX2" fmla="*/ 36195 w 36195"/>
                  <a:gd name="connsiteY2" fmla="*/ 69533 h 139064"/>
                  <a:gd name="connsiteX3" fmla="*/ 36195 w 36195"/>
                  <a:gd name="connsiteY3" fmla="*/ 0 h 139064"/>
                  <a:gd name="connsiteX4" fmla="*/ 0 w 36195"/>
                  <a:gd name="connsiteY4" fmla="*/ 69533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5" h="139064">
                    <a:moveTo>
                      <a:pt x="0" y="69533"/>
                    </a:moveTo>
                    <a:lnTo>
                      <a:pt x="0" y="139065"/>
                    </a:lnTo>
                    <a:cubicBezTo>
                      <a:pt x="21908" y="123825"/>
                      <a:pt x="36195" y="98108"/>
                      <a:pt x="36195" y="69533"/>
                    </a:cubicBezTo>
                    <a:lnTo>
                      <a:pt x="36195" y="0"/>
                    </a:lnTo>
                    <a:cubicBezTo>
                      <a:pt x="36195" y="28575"/>
                      <a:pt x="21908" y="54293"/>
                      <a:pt x="0" y="695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412E095C-9D4C-4265-B201-CCCAA7F8F98F}"/>
                  </a:ext>
                </a:extLst>
              </p:cNvPr>
              <p:cNvSpPr/>
              <p:nvPr/>
            </p:nvSpPr>
            <p:spPr>
              <a:xfrm>
                <a:off x="4170317" y="2728912"/>
                <a:ext cx="353407" cy="117157"/>
              </a:xfrm>
              <a:custGeom>
                <a:avLst/>
                <a:gdLst>
                  <a:gd name="connsiteX0" fmla="*/ 306705 w 353407"/>
                  <a:gd name="connsiteY0" fmla="*/ 47625 h 117157"/>
                  <a:gd name="connsiteX1" fmla="*/ 47625 w 353407"/>
                  <a:gd name="connsiteY1" fmla="*/ 47625 h 117157"/>
                  <a:gd name="connsiteX2" fmla="*/ 0 w 353407"/>
                  <a:gd name="connsiteY2" fmla="*/ 0 h 117157"/>
                  <a:gd name="connsiteX3" fmla="*/ 0 w 353407"/>
                  <a:gd name="connsiteY3" fmla="*/ 69532 h 117157"/>
                  <a:gd name="connsiteX4" fmla="*/ 47625 w 353407"/>
                  <a:gd name="connsiteY4" fmla="*/ 117157 h 117157"/>
                  <a:gd name="connsiteX5" fmla="*/ 305753 w 353407"/>
                  <a:gd name="connsiteY5" fmla="*/ 117157 h 117157"/>
                  <a:gd name="connsiteX6" fmla="*/ 353378 w 353407"/>
                  <a:gd name="connsiteY6" fmla="*/ 69532 h 117157"/>
                  <a:gd name="connsiteX7" fmla="*/ 353378 w 353407"/>
                  <a:gd name="connsiteY7" fmla="*/ 0 h 117157"/>
                  <a:gd name="connsiteX8" fmla="*/ 306705 w 353407"/>
                  <a:gd name="connsiteY8" fmla="*/ 47625 h 11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3407" h="117157">
                    <a:moveTo>
                      <a:pt x="306705" y="47625"/>
                    </a:moveTo>
                    <a:lnTo>
                      <a:pt x="47625" y="47625"/>
                    </a:lnTo>
                    <a:cubicBezTo>
                      <a:pt x="20955" y="47625"/>
                      <a:pt x="0" y="26670"/>
                      <a:pt x="0" y="0"/>
                    </a:cubicBezTo>
                    <a:lnTo>
                      <a:pt x="0" y="69532"/>
                    </a:lnTo>
                    <a:cubicBezTo>
                      <a:pt x="0" y="96202"/>
                      <a:pt x="20955" y="117157"/>
                      <a:pt x="47625" y="117157"/>
                    </a:cubicBezTo>
                    <a:lnTo>
                      <a:pt x="305753" y="117157"/>
                    </a:lnTo>
                    <a:cubicBezTo>
                      <a:pt x="332423" y="117157"/>
                      <a:pt x="353378" y="96202"/>
                      <a:pt x="353378" y="69532"/>
                    </a:cubicBezTo>
                    <a:lnTo>
                      <a:pt x="353378" y="0"/>
                    </a:lnTo>
                    <a:cubicBezTo>
                      <a:pt x="354330" y="26670"/>
                      <a:pt x="332423" y="47625"/>
                      <a:pt x="306705" y="476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0147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7E868E00-F759-4895-5E77-7EF47077A7F6}"/>
              </a:ext>
            </a:extLst>
          </p:cNvPr>
          <p:cNvGrpSpPr/>
          <p:nvPr/>
        </p:nvGrpSpPr>
        <p:grpSpPr>
          <a:xfrm>
            <a:off x="1120214" y="2018393"/>
            <a:ext cx="4529362" cy="2603898"/>
            <a:chOff x="3831149" y="2018393"/>
            <a:chExt cx="4529362" cy="2603898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0465A3A-5045-8585-103F-97D4F708AFDB}"/>
                </a:ext>
              </a:extLst>
            </p:cNvPr>
            <p:cNvSpPr/>
            <p:nvPr/>
          </p:nvSpPr>
          <p:spPr>
            <a:xfrm>
              <a:off x="4135297" y="2236393"/>
              <a:ext cx="3889171" cy="2385212"/>
            </a:xfrm>
            <a:custGeom>
              <a:avLst/>
              <a:gdLst>
                <a:gd name="connsiteX0" fmla="*/ 3889172 w 3889171"/>
                <a:gd name="connsiteY0" fmla="*/ 1052703 h 2385212"/>
                <a:gd name="connsiteX1" fmla="*/ 3889172 w 3889171"/>
                <a:gd name="connsiteY1" fmla="*/ 171450 h 2385212"/>
                <a:gd name="connsiteX2" fmla="*/ 3717722 w 3889171"/>
                <a:gd name="connsiteY2" fmla="*/ 0 h 2385212"/>
                <a:gd name="connsiteX3" fmla="*/ 171450 w 3889171"/>
                <a:gd name="connsiteY3" fmla="*/ 0 h 2385212"/>
                <a:gd name="connsiteX4" fmla="*/ 0 w 3889171"/>
                <a:gd name="connsiteY4" fmla="*/ 171450 h 2385212"/>
                <a:gd name="connsiteX5" fmla="*/ 0 w 3889171"/>
                <a:gd name="connsiteY5" fmla="*/ 2213763 h 2385212"/>
                <a:gd name="connsiteX6" fmla="*/ 171450 w 3889171"/>
                <a:gd name="connsiteY6" fmla="*/ 2385213 h 2385212"/>
                <a:gd name="connsiteX7" fmla="*/ 3717722 w 3889171"/>
                <a:gd name="connsiteY7" fmla="*/ 2385213 h 2385212"/>
                <a:gd name="connsiteX8" fmla="*/ 3889172 w 3889171"/>
                <a:gd name="connsiteY8" fmla="*/ 2213763 h 2385212"/>
                <a:gd name="connsiteX9" fmla="*/ 3889172 w 3889171"/>
                <a:gd name="connsiteY9" fmla="*/ 1052703 h 238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9171" h="2385212">
                  <a:moveTo>
                    <a:pt x="3889172" y="1052703"/>
                  </a:moveTo>
                  <a:lnTo>
                    <a:pt x="3889172" y="171450"/>
                  </a:lnTo>
                  <a:cubicBezTo>
                    <a:pt x="3889172" y="76809"/>
                    <a:pt x="3812362" y="0"/>
                    <a:pt x="3717722" y="0"/>
                  </a:cubicBezTo>
                  <a:lnTo>
                    <a:pt x="171450" y="0"/>
                  </a:lnTo>
                  <a:cubicBezTo>
                    <a:pt x="76810" y="0"/>
                    <a:pt x="0" y="76809"/>
                    <a:pt x="0" y="171450"/>
                  </a:cubicBezTo>
                  <a:lnTo>
                    <a:pt x="0" y="2213763"/>
                  </a:lnTo>
                  <a:cubicBezTo>
                    <a:pt x="0" y="2308403"/>
                    <a:pt x="76810" y="2385213"/>
                    <a:pt x="171450" y="2385213"/>
                  </a:cubicBezTo>
                  <a:lnTo>
                    <a:pt x="3717722" y="2385213"/>
                  </a:lnTo>
                  <a:cubicBezTo>
                    <a:pt x="3812362" y="2385213"/>
                    <a:pt x="3889172" y="2308403"/>
                    <a:pt x="3889172" y="2213763"/>
                  </a:cubicBezTo>
                  <a:lnTo>
                    <a:pt x="3889172" y="1052703"/>
                  </a:lnTo>
                </a:path>
              </a:pathLst>
            </a:custGeom>
            <a:solidFill>
              <a:srgbClr val="BDF4F4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608DBC6-3DDC-7674-2222-DA1AD7A29A2E}"/>
                </a:ext>
              </a:extLst>
            </p:cNvPr>
            <p:cNvSpPr/>
            <p:nvPr/>
          </p:nvSpPr>
          <p:spPr>
            <a:xfrm>
              <a:off x="4135297" y="2235708"/>
              <a:ext cx="3889171" cy="2385212"/>
            </a:xfrm>
            <a:custGeom>
              <a:avLst/>
              <a:gdLst>
                <a:gd name="connsiteX0" fmla="*/ 3651885 w 3889171"/>
                <a:gd name="connsiteY0" fmla="*/ 653567 h 2385212"/>
                <a:gd name="connsiteX1" fmla="*/ 3549015 w 3889171"/>
                <a:gd name="connsiteY1" fmla="*/ 656311 h 2385212"/>
                <a:gd name="connsiteX2" fmla="*/ 3533928 w 3889171"/>
                <a:gd name="connsiteY2" fmla="*/ 730377 h 2385212"/>
                <a:gd name="connsiteX3" fmla="*/ 3453689 w 3889171"/>
                <a:gd name="connsiteY3" fmla="*/ 719404 h 2385212"/>
                <a:gd name="connsiteX4" fmla="*/ 3387166 w 3889171"/>
                <a:gd name="connsiteY4" fmla="*/ 847649 h 2385212"/>
                <a:gd name="connsiteX5" fmla="*/ 3299384 w 3889171"/>
                <a:gd name="connsiteY5" fmla="*/ 670712 h 2385212"/>
                <a:gd name="connsiteX6" fmla="*/ 3117647 w 3889171"/>
                <a:gd name="connsiteY6" fmla="*/ 616534 h 2385212"/>
                <a:gd name="connsiteX7" fmla="*/ 3003804 w 3889171"/>
                <a:gd name="connsiteY7" fmla="*/ 722833 h 2385212"/>
                <a:gd name="connsiteX8" fmla="*/ 2996260 w 3889171"/>
                <a:gd name="connsiteY8" fmla="*/ 1002640 h 2385212"/>
                <a:gd name="connsiteX9" fmla="*/ 2887218 w 3889171"/>
                <a:gd name="connsiteY9" fmla="*/ 1124712 h 2385212"/>
                <a:gd name="connsiteX10" fmla="*/ 2942082 w 3889171"/>
                <a:gd name="connsiteY10" fmla="*/ 1357884 h 2385212"/>
                <a:gd name="connsiteX11" fmla="*/ 3149880 w 3889171"/>
                <a:gd name="connsiteY11" fmla="*/ 1444295 h 2385212"/>
                <a:gd name="connsiteX12" fmla="*/ 3060040 w 3889171"/>
                <a:gd name="connsiteY12" fmla="*/ 1568425 h 2385212"/>
                <a:gd name="connsiteX13" fmla="*/ 2933853 w 3889171"/>
                <a:gd name="connsiteY13" fmla="*/ 1506017 h 2385212"/>
                <a:gd name="connsiteX14" fmla="*/ 2802179 w 3889171"/>
                <a:gd name="connsiteY14" fmla="*/ 1572539 h 2385212"/>
                <a:gd name="connsiteX15" fmla="*/ 2702738 w 3889171"/>
                <a:gd name="connsiteY15" fmla="*/ 1774850 h 2385212"/>
                <a:gd name="connsiteX16" fmla="*/ 2643759 w 3889171"/>
                <a:gd name="connsiteY16" fmla="*/ 1732331 h 2385212"/>
                <a:gd name="connsiteX17" fmla="*/ 2551176 w 3889171"/>
                <a:gd name="connsiteY17" fmla="*/ 1743304 h 2385212"/>
                <a:gd name="connsiteX18" fmla="*/ 2588895 w 3889171"/>
                <a:gd name="connsiteY18" fmla="*/ 1615745 h 2385212"/>
                <a:gd name="connsiteX19" fmla="*/ 2501113 w 3889171"/>
                <a:gd name="connsiteY19" fmla="*/ 1485443 h 2385212"/>
                <a:gd name="connsiteX20" fmla="*/ 2645817 w 3889171"/>
                <a:gd name="connsiteY20" fmla="*/ 1154201 h 2385212"/>
                <a:gd name="connsiteX21" fmla="*/ 2383841 w 3889171"/>
                <a:gd name="connsiteY21" fmla="*/ 914857 h 2385212"/>
                <a:gd name="connsiteX22" fmla="*/ 2348179 w 3889171"/>
                <a:gd name="connsiteY22" fmla="*/ 690601 h 2385212"/>
                <a:gd name="connsiteX23" fmla="*/ 2127352 w 3889171"/>
                <a:gd name="connsiteY23" fmla="*/ 587045 h 2385212"/>
                <a:gd name="connsiteX24" fmla="*/ 2063572 w 3889171"/>
                <a:gd name="connsiteY24" fmla="*/ 587045 h 2385212"/>
                <a:gd name="connsiteX25" fmla="*/ 2131467 w 3889171"/>
                <a:gd name="connsiteY25" fmla="*/ 364846 h 2385212"/>
                <a:gd name="connsiteX26" fmla="*/ 2042998 w 3889171"/>
                <a:gd name="connsiteY26" fmla="*/ 72009 h 2385212"/>
                <a:gd name="connsiteX27" fmla="*/ 1969618 w 3889171"/>
                <a:gd name="connsiteY27" fmla="*/ 0 h 2385212"/>
                <a:gd name="connsiteX28" fmla="*/ 171450 w 3889171"/>
                <a:gd name="connsiteY28" fmla="*/ 0 h 2385212"/>
                <a:gd name="connsiteX29" fmla="*/ 0 w 3889171"/>
                <a:gd name="connsiteY29" fmla="*/ 171450 h 2385212"/>
                <a:gd name="connsiteX30" fmla="*/ 0 w 3889171"/>
                <a:gd name="connsiteY30" fmla="*/ 2213762 h 2385212"/>
                <a:gd name="connsiteX31" fmla="*/ 171450 w 3889171"/>
                <a:gd name="connsiteY31" fmla="*/ 2385212 h 2385212"/>
                <a:gd name="connsiteX32" fmla="*/ 3717722 w 3889171"/>
                <a:gd name="connsiteY32" fmla="*/ 2385212 h 2385212"/>
                <a:gd name="connsiteX33" fmla="*/ 3889172 w 3889171"/>
                <a:gd name="connsiteY33" fmla="*/ 2213762 h 2385212"/>
                <a:gd name="connsiteX34" fmla="*/ 3889172 w 3889171"/>
                <a:gd name="connsiteY34" fmla="*/ 1053389 h 2385212"/>
                <a:gd name="connsiteX35" fmla="*/ 3889172 w 3889171"/>
                <a:gd name="connsiteY35" fmla="*/ 172136 h 2385212"/>
                <a:gd name="connsiteX36" fmla="*/ 3880257 w 3889171"/>
                <a:gd name="connsiteY36" fmla="*/ 117958 h 2385212"/>
                <a:gd name="connsiteX37" fmla="*/ 3738982 w 3889171"/>
                <a:gd name="connsiteY37" fmla="*/ 194767 h 2385212"/>
                <a:gd name="connsiteX38" fmla="*/ 3651885 w 3889171"/>
                <a:gd name="connsiteY38" fmla="*/ 653567 h 238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889171" h="2385212">
                  <a:moveTo>
                    <a:pt x="3651885" y="653567"/>
                  </a:moveTo>
                  <a:cubicBezTo>
                    <a:pt x="3623082" y="617220"/>
                    <a:pt x="3579876" y="621335"/>
                    <a:pt x="3549015" y="656311"/>
                  </a:cubicBezTo>
                  <a:cubicBezTo>
                    <a:pt x="3531870" y="676199"/>
                    <a:pt x="3527070" y="704317"/>
                    <a:pt x="3533928" y="730377"/>
                  </a:cubicBezTo>
                  <a:cubicBezTo>
                    <a:pt x="3511982" y="714604"/>
                    <a:pt x="3483178" y="709803"/>
                    <a:pt x="3453689" y="719404"/>
                  </a:cubicBezTo>
                  <a:cubicBezTo>
                    <a:pt x="3402940" y="735863"/>
                    <a:pt x="3371393" y="796900"/>
                    <a:pt x="3387166" y="847649"/>
                  </a:cubicBezTo>
                  <a:cubicBezTo>
                    <a:pt x="3357677" y="787984"/>
                    <a:pt x="3347390" y="715975"/>
                    <a:pt x="3299384" y="670712"/>
                  </a:cubicBezTo>
                  <a:cubicBezTo>
                    <a:pt x="3251378" y="624764"/>
                    <a:pt x="3181426" y="596646"/>
                    <a:pt x="3117647" y="616534"/>
                  </a:cubicBezTo>
                  <a:cubicBezTo>
                    <a:pt x="3066898" y="632308"/>
                    <a:pt x="3029179" y="676199"/>
                    <a:pt x="3003804" y="722833"/>
                  </a:cubicBezTo>
                  <a:cubicBezTo>
                    <a:pt x="2957170" y="808558"/>
                    <a:pt x="2946197" y="918972"/>
                    <a:pt x="2996260" y="1002640"/>
                  </a:cubicBezTo>
                  <a:cubicBezTo>
                    <a:pt x="2934538" y="1006754"/>
                    <a:pt x="2902992" y="1064362"/>
                    <a:pt x="2887218" y="1124712"/>
                  </a:cubicBezTo>
                  <a:cubicBezTo>
                    <a:pt x="2866644" y="1204951"/>
                    <a:pt x="2887904" y="1295476"/>
                    <a:pt x="2942082" y="1357884"/>
                  </a:cubicBezTo>
                  <a:cubicBezTo>
                    <a:pt x="2993517" y="1416863"/>
                    <a:pt x="3072384" y="1449095"/>
                    <a:pt x="3149880" y="1444295"/>
                  </a:cubicBezTo>
                  <a:cubicBezTo>
                    <a:pt x="3099130" y="1453896"/>
                    <a:pt x="3060726" y="1514932"/>
                    <a:pt x="3060040" y="1568425"/>
                  </a:cubicBezTo>
                  <a:cubicBezTo>
                    <a:pt x="3027807" y="1528648"/>
                    <a:pt x="2984602" y="1505331"/>
                    <a:pt x="2933853" y="1506017"/>
                  </a:cubicBezTo>
                  <a:cubicBezTo>
                    <a:pt x="2883103" y="1506703"/>
                    <a:pt x="2833040" y="1532077"/>
                    <a:pt x="2802179" y="1572539"/>
                  </a:cubicBezTo>
                  <a:cubicBezTo>
                    <a:pt x="2752116" y="1637690"/>
                    <a:pt x="2694508" y="1706270"/>
                    <a:pt x="2702738" y="1774850"/>
                  </a:cubicBezTo>
                  <a:cubicBezTo>
                    <a:pt x="2688336" y="1754962"/>
                    <a:pt x="2667076" y="1739875"/>
                    <a:pt x="2643759" y="1732331"/>
                  </a:cubicBezTo>
                  <a:cubicBezTo>
                    <a:pt x="2613584" y="1722730"/>
                    <a:pt x="2579294" y="1727530"/>
                    <a:pt x="2551176" y="1743304"/>
                  </a:cubicBezTo>
                  <a:cubicBezTo>
                    <a:pt x="2579294" y="1710385"/>
                    <a:pt x="2590953" y="1658950"/>
                    <a:pt x="2588895" y="1615745"/>
                  </a:cubicBezTo>
                  <a:cubicBezTo>
                    <a:pt x="2586838" y="1560881"/>
                    <a:pt x="2551176" y="1508074"/>
                    <a:pt x="2501113" y="1485443"/>
                  </a:cubicBezTo>
                  <a:cubicBezTo>
                    <a:pt x="2611527" y="1424407"/>
                    <a:pt x="2671191" y="1278331"/>
                    <a:pt x="2645817" y="1154201"/>
                  </a:cubicBezTo>
                  <a:cubicBezTo>
                    <a:pt x="2620442" y="1029386"/>
                    <a:pt x="2509342" y="927887"/>
                    <a:pt x="2383841" y="914857"/>
                  </a:cubicBezTo>
                  <a:cubicBezTo>
                    <a:pt x="2425675" y="843534"/>
                    <a:pt x="2404415" y="751637"/>
                    <a:pt x="2348179" y="690601"/>
                  </a:cubicBezTo>
                  <a:cubicBezTo>
                    <a:pt x="2292630" y="628879"/>
                    <a:pt x="2209648" y="598703"/>
                    <a:pt x="2127352" y="587045"/>
                  </a:cubicBezTo>
                  <a:cubicBezTo>
                    <a:pt x="2106092" y="584302"/>
                    <a:pt x="2084146" y="582244"/>
                    <a:pt x="2063572" y="587045"/>
                  </a:cubicBezTo>
                  <a:cubicBezTo>
                    <a:pt x="2103349" y="520522"/>
                    <a:pt x="2125980" y="438226"/>
                    <a:pt x="2131467" y="364846"/>
                  </a:cubicBezTo>
                  <a:cubicBezTo>
                    <a:pt x="2139696" y="260604"/>
                    <a:pt x="2107464" y="153619"/>
                    <a:pt x="2042998" y="72009"/>
                  </a:cubicBezTo>
                  <a:cubicBezTo>
                    <a:pt x="2021738" y="45263"/>
                    <a:pt x="1997050" y="20574"/>
                    <a:pt x="1969618" y="0"/>
                  </a:cubicBezTo>
                  <a:lnTo>
                    <a:pt x="171450" y="0"/>
                  </a:lnTo>
                  <a:cubicBezTo>
                    <a:pt x="76810" y="0"/>
                    <a:pt x="0" y="76810"/>
                    <a:pt x="0" y="171450"/>
                  </a:cubicBezTo>
                  <a:lnTo>
                    <a:pt x="0" y="2213762"/>
                  </a:lnTo>
                  <a:cubicBezTo>
                    <a:pt x="0" y="2308403"/>
                    <a:pt x="76810" y="2385212"/>
                    <a:pt x="171450" y="2385212"/>
                  </a:cubicBezTo>
                  <a:lnTo>
                    <a:pt x="3717722" y="2385212"/>
                  </a:lnTo>
                  <a:cubicBezTo>
                    <a:pt x="3812362" y="2385212"/>
                    <a:pt x="3889172" y="2308403"/>
                    <a:pt x="3889172" y="2213762"/>
                  </a:cubicBezTo>
                  <a:lnTo>
                    <a:pt x="3889172" y="1053389"/>
                  </a:lnTo>
                  <a:lnTo>
                    <a:pt x="3889172" y="172136"/>
                  </a:lnTo>
                  <a:cubicBezTo>
                    <a:pt x="3889172" y="152933"/>
                    <a:pt x="3885743" y="134417"/>
                    <a:pt x="3880257" y="117958"/>
                  </a:cubicBezTo>
                  <a:cubicBezTo>
                    <a:pt x="3828136" y="129616"/>
                    <a:pt x="3778758" y="157734"/>
                    <a:pt x="3738982" y="194767"/>
                  </a:cubicBezTo>
                  <a:cubicBezTo>
                    <a:pt x="3616224" y="307238"/>
                    <a:pt x="3579190" y="503377"/>
                    <a:pt x="3651885" y="653567"/>
                  </a:cubicBezTo>
                  <a:close/>
                </a:path>
              </a:pathLst>
            </a:custGeom>
            <a:solidFill>
              <a:srgbClr val="E1F9F8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" name="Graphic 2">
              <a:extLst>
                <a:ext uri="{FF2B5EF4-FFF2-40B4-BE49-F238E27FC236}">
                  <a16:creationId xmlns:a16="http://schemas.microsoft.com/office/drawing/2014/main" id="{B23E3E33-6818-9028-C280-9B372920B2E4}"/>
                </a:ext>
              </a:extLst>
            </p:cNvPr>
            <p:cNvGrpSpPr/>
            <p:nvPr/>
          </p:nvGrpSpPr>
          <p:grpSpPr>
            <a:xfrm>
              <a:off x="3831149" y="2018393"/>
              <a:ext cx="4190576" cy="2603898"/>
              <a:chOff x="3831149" y="2018393"/>
              <a:chExt cx="4190576" cy="2603898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425175CF-BBB0-8ECD-9790-34E8FA49CDEC}"/>
                  </a:ext>
                </a:extLst>
              </p:cNvPr>
              <p:cNvSpPr/>
              <p:nvPr/>
            </p:nvSpPr>
            <p:spPr>
              <a:xfrm>
                <a:off x="4284729" y="2617597"/>
                <a:ext cx="2051300" cy="2004009"/>
              </a:xfrm>
              <a:custGeom>
                <a:avLst/>
                <a:gdLst>
                  <a:gd name="connsiteX0" fmla="*/ 1685084 w 2051300"/>
                  <a:gd name="connsiteY0" fmla="*/ 865581 h 2004009"/>
                  <a:gd name="connsiteX1" fmla="*/ 900528 w 2051300"/>
                  <a:gd name="connsiteY1" fmla="*/ 62509 h 2004009"/>
                  <a:gd name="connsiteX2" fmla="*/ 221586 w 2051300"/>
                  <a:gd name="connsiteY2" fmla="*/ 95428 h 2004009"/>
                  <a:gd name="connsiteX3" fmla="*/ 86484 w 2051300"/>
                  <a:gd name="connsiteY3" fmla="*/ 1427251 h 2004009"/>
                  <a:gd name="connsiteX4" fmla="*/ 261363 w 2051300"/>
                  <a:gd name="connsiteY4" fmla="*/ 2004009 h 2004009"/>
                  <a:gd name="connsiteX5" fmla="*/ 2051301 w 2051300"/>
                  <a:gd name="connsiteY5" fmla="*/ 2004009 h 2004009"/>
                  <a:gd name="connsiteX6" fmla="*/ 1685084 w 2051300"/>
                  <a:gd name="connsiteY6" fmla="*/ 865581 h 200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1300" h="2004009">
                    <a:moveTo>
                      <a:pt x="1685084" y="865581"/>
                    </a:moveTo>
                    <a:cubicBezTo>
                      <a:pt x="1589072" y="266878"/>
                      <a:pt x="1710458" y="-167234"/>
                      <a:pt x="900528" y="62509"/>
                    </a:cubicBezTo>
                    <a:cubicBezTo>
                      <a:pt x="795601" y="92685"/>
                      <a:pt x="406067" y="11760"/>
                      <a:pt x="221586" y="95428"/>
                    </a:cubicBezTo>
                    <a:cubicBezTo>
                      <a:pt x="-19129" y="205156"/>
                      <a:pt x="-63021" y="686587"/>
                      <a:pt x="86484" y="1427251"/>
                    </a:cubicBezTo>
                    <a:cubicBezTo>
                      <a:pt x="137233" y="1677568"/>
                      <a:pt x="200327" y="1865478"/>
                      <a:pt x="261363" y="2004009"/>
                    </a:cubicBezTo>
                    <a:lnTo>
                      <a:pt x="2051301" y="2004009"/>
                    </a:lnTo>
                    <a:cubicBezTo>
                      <a:pt x="1925113" y="1753692"/>
                      <a:pt x="1764636" y="1360729"/>
                      <a:pt x="1685084" y="865581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5508788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E851868-B214-ED49-A58F-3A4399730B73}"/>
                  </a:ext>
                </a:extLst>
              </p:cNvPr>
              <p:cNvSpPr/>
              <p:nvPr/>
            </p:nvSpPr>
            <p:spPr>
              <a:xfrm>
                <a:off x="6218251" y="3091305"/>
                <a:ext cx="153878" cy="177222"/>
              </a:xfrm>
              <a:custGeom>
                <a:avLst/>
                <a:gdLst>
                  <a:gd name="connsiteX0" fmla="*/ 115722 w 153878"/>
                  <a:gd name="connsiteY0" fmla="*/ 48973 h 177222"/>
                  <a:gd name="connsiteX1" fmla="*/ 143154 w 153878"/>
                  <a:gd name="connsiteY1" fmla="*/ 175846 h 177222"/>
                  <a:gd name="connsiteX2" fmla="*/ 507 w 153878"/>
                  <a:gd name="connsiteY2" fmla="*/ 9196 h 177222"/>
                  <a:gd name="connsiteX3" fmla="*/ 39597 w 153878"/>
                  <a:gd name="connsiteY3" fmla="*/ 281 h 177222"/>
                  <a:gd name="connsiteX4" fmla="*/ 115722 w 153878"/>
                  <a:gd name="connsiteY4" fmla="*/ 48973 h 177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78" h="177222">
                    <a:moveTo>
                      <a:pt x="115722" y="48973"/>
                    </a:moveTo>
                    <a:cubicBezTo>
                      <a:pt x="150697" y="83949"/>
                      <a:pt x="165785" y="157329"/>
                      <a:pt x="143154" y="175846"/>
                    </a:cubicBezTo>
                    <a:cubicBezTo>
                      <a:pt x="120522" y="194362"/>
                      <a:pt x="-9094" y="20169"/>
                      <a:pt x="507" y="9196"/>
                    </a:cubicBezTo>
                    <a:cubicBezTo>
                      <a:pt x="9423" y="-2462"/>
                      <a:pt x="39597" y="281"/>
                      <a:pt x="39597" y="281"/>
                    </a:cubicBezTo>
                    <a:cubicBezTo>
                      <a:pt x="39597" y="281"/>
                      <a:pt x="72516" y="5767"/>
                      <a:pt x="115722" y="48973"/>
                    </a:cubicBezTo>
                    <a:close/>
                  </a:path>
                </a:pathLst>
              </a:custGeom>
              <a:solidFill>
                <a:srgbClr val="1EBA8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" name="Graphic 2">
                <a:extLst>
                  <a:ext uri="{FF2B5EF4-FFF2-40B4-BE49-F238E27FC236}">
                    <a16:creationId xmlns:a16="http://schemas.microsoft.com/office/drawing/2014/main" id="{606ECD79-161A-47CD-F7E4-16CA03E4FB48}"/>
                  </a:ext>
                </a:extLst>
              </p:cNvPr>
              <p:cNvGrpSpPr/>
              <p:nvPr/>
            </p:nvGrpSpPr>
            <p:grpSpPr>
              <a:xfrm>
                <a:off x="4892770" y="2018393"/>
                <a:ext cx="417574" cy="796331"/>
                <a:chOff x="4892770" y="2018393"/>
                <a:chExt cx="417574" cy="796331"/>
              </a:xfrm>
            </p:grpSpPr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26999E94-51D8-7852-F059-0FF333352728}"/>
                    </a:ext>
                  </a:extLst>
                </p:cNvPr>
                <p:cNvSpPr/>
                <p:nvPr/>
              </p:nvSpPr>
              <p:spPr>
                <a:xfrm>
                  <a:off x="4991623" y="2260988"/>
                  <a:ext cx="318722" cy="553737"/>
                </a:xfrm>
                <a:custGeom>
                  <a:avLst/>
                  <a:gdLst>
                    <a:gd name="connsiteX0" fmla="*/ 219009 w 318722"/>
                    <a:gd name="connsiteY0" fmla="*/ 415689 h 553737"/>
                    <a:gd name="connsiteX1" fmla="*/ 120940 w 318722"/>
                    <a:gd name="connsiteY1" fmla="*/ 259327 h 553737"/>
                    <a:gd name="connsiteX2" fmla="*/ 98994 w 318722"/>
                    <a:gd name="connsiteY2" fmla="*/ 155085 h 553737"/>
                    <a:gd name="connsiteX3" fmla="*/ 28357 w 318722"/>
                    <a:gd name="connsiteY3" fmla="*/ 29584 h 553737"/>
                    <a:gd name="connsiteX4" fmla="*/ 26299 w 318722"/>
                    <a:gd name="connsiteY4" fmla="*/ 448608 h 553737"/>
                    <a:gd name="connsiteX5" fmla="*/ 295819 w 318722"/>
                    <a:gd name="connsiteY5" fmla="*/ 533647 h 553737"/>
                    <a:gd name="connsiteX6" fmla="*/ 219009 w 318722"/>
                    <a:gd name="connsiteY6" fmla="*/ 415689 h 55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8722" h="553737">
                      <a:moveTo>
                        <a:pt x="219009" y="415689"/>
                      </a:moveTo>
                      <a:cubicBezTo>
                        <a:pt x="174432" y="372484"/>
                        <a:pt x="140142" y="319677"/>
                        <a:pt x="120940" y="259327"/>
                      </a:cubicBezTo>
                      <a:cubicBezTo>
                        <a:pt x="110653" y="228466"/>
                        <a:pt x="103109" y="193490"/>
                        <a:pt x="98994" y="155085"/>
                      </a:cubicBezTo>
                      <a:cubicBezTo>
                        <a:pt x="73620" y="-91117"/>
                        <a:pt x="28357" y="29584"/>
                        <a:pt x="28357" y="29584"/>
                      </a:cubicBezTo>
                      <a:cubicBezTo>
                        <a:pt x="28357" y="29584"/>
                        <a:pt x="-34051" y="278529"/>
                        <a:pt x="26299" y="448608"/>
                      </a:cubicBezTo>
                      <a:cubicBezTo>
                        <a:pt x="55789" y="530904"/>
                        <a:pt x="184719" y="585082"/>
                        <a:pt x="295819" y="533647"/>
                      </a:cubicBezTo>
                      <a:cubicBezTo>
                        <a:pt x="369199" y="499357"/>
                        <a:pt x="245070" y="441064"/>
                        <a:pt x="219009" y="415689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A61F05C2-401A-23DD-A215-67907A759632}"/>
                    </a:ext>
                  </a:extLst>
                </p:cNvPr>
                <p:cNvSpPr/>
                <p:nvPr/>
              </p:nvSpPr>
              <p:spPr>
                <a:xfrm>
                  <a:off x="4991862" y="2398493"/>
                  <a:ext cx="159791" cy="206175"/>
                </a:xfrm>
                <a:custGeom>
                  <a:avLst/>
                  <a:gdLst>
                    <a:gd name="connsiteX0" fmla="*/ 0 w 159791"/>
                    <a:gd name="connsiteY0" fmla="*/ 132795 h 206175"/>
                    <a:gd name="connsiteX1" fmla="*/ 159791 w 159791"/>
                    <a:gd name="connsiteY1" fmla="*/ 206175 h 206175"/>
                    <a:gd name="connsiteX2" fmla="*/ 114529 w 159791"/>
                    <a:gd name="connsiteY2" fmla="*/ 79302 h 206175"/>
                    <a:gd name="connsiteX3" fmla="*/ 5486 w 159791"/>
                    <a:gd name="connsiteY3" fmla="*/ 35411 h 206175"/>
                    <a:gd name="connsiteX4" fmla="*/ 0 w 159791"/>
                    <a:gd name="connsiteY4" fmla="*/ 132795 h 206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791" h="206175">
                      <a:moveTo>
                        <a:pt x="0" y="132795"/>
                      </a:moveTo>
                      <a:cubicBezTo>
                        <a:pt x="29489" y="172571"/>
                        <a:pt x="82982" y="195203"/>
                        <a:pt x="159791" y="206175"/>
                      </a:cubicBezTo>
                      <a:cubicBezTo>
                        <a:pt x="144704" y="180115"/>
                        <a:pt x="126187" y="124565"/>
                        <a:pt x="114529" y="79302"/>
                      </a:cubicBezTo>
                      <a:cubicBezTo>
                        <a:pt x="104242" y="40212"/>
                        <a:pt x="14402" y="-49628"/>
                        <a:pt x="5486" y="35411"/>
                      </a:cubicBezTo>
                      <a:cubicBezTo>
                        <a:pt x="2057" y="66272"/>
                        <a:pt x="0" y="99191"/>
                        <a:pt x="0" y="132795"/>
                      </a:cubicBez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13EE66BE-C0E8-F9EB-F43E-E2F059C4EB3E}"/>
                    </a:ext>
                  </a:extLst>
                </p:cNvPr>
                <p:cNvSpPr/>
                <p:nvPr/>
              </p:nvSpPr>
              <p:spPr>
                <a:xfrm>
                  <a:off x="4945206" y="2156352"/>
                  <a:ext cx="351498" cy="461111"/>
                </a:xfrm>
                <a:custGeom>
                  <a:avLst/>
                  <a:gdLst>
                    <a:gd name="connsiteX0" fmla="*/ 277770 w 351498"/>
                    <a:gd name="connsiteY0" fmla="*/ 459975 h 461111"/>
                    <a:gd name="connsiteX1" fmla="*/ 71345 w 351498"/>
                    <a:gd name="connsiteY1" fmla="*/ 327615 h 461111"/>
                    <a:gd name="connsiteX2" fmla="*/ 3450 w 351498"/>
                    <a:gd name="connsiteY2" fmla="*/ 266579 h 461111"/>
                    <a:gd name="connsiteX3" fmla="*/ 51456 w 351498"/>
                    <a:gd name="connsiteY3" fmla="*/ 213773 h 461111"/>
                    <a:gd name="connsiteX4" fmla="*/ 163928 w 351498"/>
                    <a:gd name="connsiteY4" fmla="*/ 489 h 461111"/>
                    <a:gd name="connsiteX5" fmla="*/ 277770 w 351498"/>
                    <a:gd name="connsiteY5" fmla="*/ 459975 h 461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1498" h="461111">
                      <a:moveTo>
                        <a:pt x="277770" y="459975"/>
                      </a:moveTo>
                      <a:cubicBezTo>
                        <a:pt x="224278" y="468204"/>
                        <a:pt x="164613" y="432543"/>
                        <a:pt x="71345" y="327615"/>
                      </a:cubicBezTo>
                      <a:cubicBezTo>
                        <a:pt x="71345" y="327615"/>
                        <a:pt x="21281" y="332416"/>
                        <a:pt x="3450" y="266579"/>
                      </a:cubicBezTo>
                      <a:cubicBezTo>
                        <a:pt x="-15752" y="195942"/>
                        <a:pt x="51456" y="213773"/>
                        <a:pt x="51456" y="213773"/>
                      </a:cubicBezTo>
                      <a:cubicBezTo>
                        <a:pt x="51456" y="213773"/>
                        <a:pt x="55571" y="-11856"/>
                        <a:pt x="163928" y="489"/>
                      </a:cubicBezTo>
                      <a:cubicBezTo>
                        <a:pt x="454021" y="33407"/>
                        <a:pt x="336063" y="450374"/>
                        <a:pt x="277770" y="459975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4512A841-C6B9-A4D6-698E-785D7DE9A7CE}"/>
                    </a:ext>
                  </a:extLst>
                </p:cNvPr>
                <p:cNvSpPr/>
                <p:nvPr/>
              </p:nvSpPr>
              <p:spPr>
                <a:xfrm>
                  <a:off x="5019878" y="2411860"/>
                  <a:ext cx="288504" cy="268331"/>
                </a:xfrm>
                <a:custGeom>
                  <a:avLst/>
                  <a:gdLst>
                    <a:gd name="connsiteX0" fmla="*/ 2844 w 288504"/>
                    <a:gd name="connsiteY0" fmla="*/ 99 h 268331"/>
                    <a:gd name="connsiteX1" fmla="*/ 18618 w 288504"/>
                    <a:gd name="connsiteY1" fmla="*/ 96111 h 268331"/>
                    <a:gd name="connsiteX2" fmla="*/ 92684 w 288504"/>
                    <a:gd name="connsiteY2" fmla="*/ 222984 h 268331"/>
                    <a:gd name="connsiteX3" fmla="*/ 276478 w 288504"/>
                    <a:gd name="connsiteY3" fmla="*/ 258645 h 268331"/>
                    <a:gd name="connsiteX4" fmla="*/ 259333 w 288504"/>
                    <a:gd name="connsiteY4" fmla="*/ 105712 h 268331"/>
                    <a:gd name="connsiteX5" fmla="*/ 236016 w 288504"/>
                    <a:gd name="connsiteY5" fmla="*/ 143431 h 268331"/>
                    <a:gd name="connsiteX6" fmla="*/ 116001 w 288504"/>
                    <a:gd name="connsiteY6" fmla="*/ 91996 h 268331"/>
                    <a:gd name="connsiteX7" fmla="*/ 2844 w 288504"/>
                    <a:gd name="connsiteY7" fmla="*/ 99 h 268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8504" h="268331">
                      <a:moveTo>
                        <a:pt x="2844" y="99"/>
                      </a:moveTo>
                      <a:cubicBezTo>
                        <a:pt x="-5385" y="1470"/>
                        <a:pt x="5587" y="50162"/>
                        <a:pt x="18618" y="96111"/>
                      </a:cubicBezTo>
                      <a:cubicBezTo>
                        <a:pt x="31648" y="142059"/>
                        <a:pt x="66624" y="203781"/>
                        <a:pt x="92684" y="222984"/>
                      </a:cubicBezTo>
                      <a:cubicBezTo>
                        <a:pt x="151663" y="266875"/>
                        <a:pt x="246989" y="279219"/>
                        <a:pt x="276478" y="258645"/>
                      </a:cubicBezTo>
                      <a:cubicBezTo>
                        <a:pt x="305968" y="237385"/>
                        <a:pt x="273735" y="105712"/>
                        <a:pt x="259333" y="105712"/>
                      </a:cubicBezTo>
                      <a:cubicBezTo>
                        <a:pt x="251790" y="105712"/>
                        <a:pt x="251104" y="142059"/>
                        <a:pt x="236016" y="143431"/>
                      </a:cubicBezTo>
                      <a:cubicBezTo>
                        <a:pt x="208584" y="146174"/>
                        <a:pt x="144805" y="94739"/>
                        <a:pt x="116001" y="91996"/>
                      </a:cubicBezTo>
                      <a:cubicBezTo>
                        <a:pt x="34391" y="83766"/>
                        <a:pt x="30276" y="-3330"/>
                        <a:pt x="2844" y="99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97224CDA-0F17-E387-604C-76A2A5EE3DFC}"/>
                    </a:ext>
                  </a:extLst>
                </p:cNvPr>
                <p:cNvSpPr/>
                <p:nvPr/>
              </p:nvSpPr>
              <p:spPr>
                <a:xfrm>
                  <a:off x="4892770" y="2018393"/>
                  <a:ext cx="369296" cy="383278"/>
                </a:xfrm>
                <a:custGeom>
                  <a:avLst/>
                  <a:gdLst>
                    <a:gd name="connsiteX0" fmla="*/ 369297 w 369296"/>
                    <a:gd name="connsiteY0" fmla="*/ 229659 h 383278"/>
                    <a:gd name="connsiteX1" fmla="*/ 228708 w 369296"/>
                    <a:gd name="connsiteY1" fmla="*/ 266007 h 383278"/>
                    <a:gd name="connsiteX2" fmla="*/ 136811 w 369296"/>
                    <a:gd name="connsiteY2" fmla="*/ 301668 h 383278"/>
                    <a:gd name="connsiteX3" fmla="*/ 124466 w 369296"/>
                    <a:gd name="connsiteY3" fmla="*/ 382593 h 383278"/>
                    <a:gd name="connsiteX4" fmla="*/ 103207 w 369296"/>
                    <a:gd name="connsiteY4" fmla="*/ 351732 h 383278"/>
                    <a:gd name="connsiteX5" fmla="*/ 51772 w 369296"/>
                    <a:gd name="connsiteY5" fmla="*/ 383279 h 383278"/>
                    <a:gd name="connsiteX6" fmla="*/ 11995 w 369296"/>
                    <a:gd name="connsiteY6" fmla="*/ 250919 h 383278"/>
                    <a:gd name="connsiteX7" fmla="*/ 28454 w 369296"/>
                    <a:gd name="connsiteY7" fmla="*/ 171366 h 383278"/>
                    <a:gd name="connsiteX8" fmla="*/ 71660 w 369296"/>
                    <a:gd name="connsiteY8" fmla="*/ 92499 h 383278"/>
                    <a:gd name="connsiteX9" fmla="*/ 210191 w 369296"/>
                    <a:gd name="connsiteY9" fmla="*/ 29406 h 383278"/>
                    <a:gd name="connsiteX10" fmla="*/ 249282 w 369296"/>
                    <a:gd name="connsiteY10" fmla="*/ 73983 h 383278"/>
                    <a:gd name="connsiteX11" fmla="*/ 265741 w 369296"/>
                    <a:gd name="connsiteY11" fmla="*/ 6088 h 383278"/>
                    <a:gd name="connsiteX12" fmla="*/ 369297 w 369296"/>
                    <a:gd name="connsiteY12" fmla="*/ 229659 h 38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9296" h="383278">
                      <a:moveTo>
                        <a:pt x="369297" y="229659"/>
                      </a:moveTo>
                      <a:cubicBezTo>
                        <a:pt x="369297" y="229659"/>
                        <a:pt x="300717" y="191940"/>
                        <a:pt x="228708" y="266007"/>
                      </a:cubicBezTo>
                      <a:cubicBezTo>
                        <a:pt x="188932" y="307155"/>
                        <a:pt x="158756" y="273551"/>
                        <a:pt x="136811" y="301668"/>
                      </a:cubicBezTo>
                      <a:cubicBezTo>
                        <a:pt x="114865" y="329100"/>
                        <a:pt x="140240" y="385336"/>
                        <a:pt x="124466" y="382593"/>
                      </a:cubicBezTo>
                      <a:cubicBezTo>
                        <a:pt x="108693" y="379164"/>
                        <a:pt x="103207" y="351732"/>
                        <a:pt x="103207" y="351732"/>
                      </a:cubicBezTo>
                      <a:cubicBezTo>
                        <a:pt x="103207" y="351732"/>
                        <a:pt x="55201" y="342131"/>
                        <a:pt x="51772" y="383279"/>
                      </a:cubicBezTo>
                      <a:cubicBezTo>
                        <a:pt x="51772" y="383279"/>
                        <a:pt x="27083" y="270807"/>
                        <a:pt x="11995" y="250919"/>
                      </a:cubicBezTo>
                      <a:cubicBezTo>
                        <a:pt x="-3092" y="231031"/>
                        <a:pt x="-9950" y="174109"/>
                        <a:pt x="28454" y="171366"/>
                      </a:cubicBezTo>
                      <a:cubicBezTo>
                        <a:pt x="28454" y="171366"/>
                        <a:pt x="17482" y="112387"/>
                        <a:pt x="71660" y="92499"/>
                      </a:cubicBezTo>
                      <a:cubicBezTo>
                        <a:pt x="125838" y="72611"/>
                        <a:pt x="204705" y="54780"/>
                        <a:pt x="210191" y="29406"/>
                      </a:cubicBezTo>
                      <a:cubicBezTo>
                        <a:pt x="216364" y="4031"/>
                        <a:pt x="257512" y="47236"/>
                        <a:pt x="249282" y="73983"/>
                      </a:cubicBezTo>
                      <a:cubicBezTo>
                        <a:pt x="249282" y="73983"/>
                        <a:pt x="271228" y="25977"/>
                        <a:pt x="265741" y="6088"/>
                      </a:cubicBezTo>
                      <a:cubicBezTo>
                        <a:pt x="263684" y="-13800"/>
                        <a:pt x="368611" y="4031"/>
                        <a:pt x="369297" y="229659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93CB27A-AF47-F60F-5AB6-49781B25B29F}"/>
                  </a:ext>
                </a:extLst>
              </p:cNvPr>
              <p:cNvSpPr/>
              <p:nvPr/>
            </p:nvSpPr>
            <p:spPr>
              <a:xfrm>
                <a:off x="6035022" y="3423513"/>
                <a:ext cx="91498" cy="109733"/>
              </a:xfrm>
              <a:custGeom>
                <a:avLst/>
                <a:gdLst>
                  <a:gd name="connsiteX0" fmla="*/ 31488 w 91498"/>
                  <a:gd name="connsiteY0" fmla="*/ 107671 h 109733"/>
                  <a:gd name="connsiteX1" fmla="*/ 82923 w 91498"/>
                  <a:gd name="connsiteY1" fmla="*/ 92583 h 109733"/>
                  <a:gd name="connsiteX2" fmla="*/ 31488 w 91498"/>
                  <a:gd name="connsiteY2" fmla="*/ 0 h 109733"/>
                  <a:gd name="connsiteX3" fmla="*/ 8857 w 91498"/>
                  <a:gd name="connsiteY3" fmla="*/ 3429 h 109733"/>
                  <a:gd name="connsiteX4" fmla="*/ 31488 w 91498"/>
                  <a:gd name="connsiteY4" fmla="*/ 107671 h 10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98" h="109733">
                    <a:moveTo>
                      <a:pt x="31488" y="107671"/>
                    </a:moveTo>
                    <a:cubicBezTo>
                      <a:pt x="31488" y="107671"/>
                      <a:pt x="47262" y="117958"/>
                      <a:pt x="82923" y="92583"/>
                    </a:cubicBezTo>
                    <a:cubicBezTo>
                      <a:pt x="118585" y="67208"/>
                      <a:pt x="31488" y="0"/>
                      <a:pt x="31488" y="0"/>
                    </a:cubicBezTo>
                    <a:lnTo>
                      <a:pt x="8857" y="3429"/>
                    </a:lnTo>
                    <a:cubicBezTo>
                      <a:pt x="8857" y="3429"/>
                      <a:pt x="-22004" y="54178"/>
                      <a:pt x="31488" y="107671"/>
                    </a:cubicBezTo>
                    <a:close/>
                  </a:path>
                </a:pathLst>
              </a:custGeom>
              <a:solidFill>
                <a:srgbClr val="1EBA8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24B5B01-D78C-0454-DA13-29737B0AF882}"/>
                  </a:ext>
                </a:extLst>
              </p:cNvPr>
              <p:cNvSpPr/>
              <p:nvPr/>
            </p:nvSpPr>
            <p:spPr>
              <a:xfrm>
                <a:off x="4132554" y="3563160"/>
                <a:ext cx="3889171" cy="1059131"/>
              </a:xfrm>
              <a:custGeom>
                <a:avLst/>
                <a:gdLst>
                  <a:gd name="connsiteX0" fmla="*/ 2895448 w 3889171"/>
                  <a:gd name="connsiteY0" fmla="*/ 9858 h 1059131"/>
                  <a:gd name="connsiteX1" fmla="*/ 0 w 3889171"/>
                  <a:gd name="connsiteY1" fmla="*/ 788926 h 1059131"/>
                  <a:gd name="connsiteX2" fmla="*/ 0 w 3889171"/>
                  <a:gd name="connsiteY2" fmla="*/ 887682 h 1059131"/>
                  <a:gd name="connsiteX3" fmla="*/ 171450 w 3889171"/>
                  <a:gd name="connsiteY3" fmla="*/ 1059132 h 1059131"/>
                  <a:gd name="connsiteX4" fmla="*/ 3717722 w 3889171"/>
                  <a:gd name="connsiteY4" fmla="*/ 1059132 h 1059131"/>
                  <a:gd name="connsiteX5" fmla="*/ 3889172 w 3889171"/>
                  <a:gd name="connsiteY5" fmla="*/ 887682 h 1059131"/>
                  <a:gd name="connsiteX6" fmla="*/ 3889172 w 3889171"/>
                  <a:gd name="connsiteY6" fmla="*/ 114785 h 1059131"/>
                  <a:gd name="connsiteX7" fmla="*/ 3004490 w 3889171"/>
                  <a:gd name="connsiteY7" fmla="*/ 2314 h 1059131"/>
                  <a:gd name="connsiteX8" fmla="*/ 2895448 w 3889171"/>
                  <a:gd name="connsiteY8" fmla="*/ 9858 h 105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9171" h="1059131">
                    <a:moveTo>
                      <a:pt x="2895448" y="9858"/>
                    </a:moveTo>
                    <a:lnTo>
                      <a:pt x="0" y="788926"/>
                    </a:lnTo>
                    <a:lnTo>
                      <a:pt x="0" y="887682"/>
                    </a:lnTo>
                    <a:cubicBezTo>
                      <a:pt x="0" y="982322"/>
                      <a:pt x="76810" y="1059132"/>
                      <a:pt x="171450" y="1059132"/>
                    </a:cubicBezTo>
                    <a:lnTo>
                      <a:pt x="3717722" y="1059132"/>
                    </a:lnTo>
                    <a:cubicBezTo>
                      <a:pt x="3812362" y="1059132"/>
                      <a:pt x="3889172" y="982322"/>
                      <a:pt x="3889172" y="887682"/>
                    </a:cubicBezTo>
                    <a:lnTo>
                      <a:pt x="3889172" y="114785"/>
                    </a:lnTo>
                    <a:lnTo>
                      <a:pt x="3004490" y="2314"/>
                    </a:lnTo>
                    <a:cubicBezTo>
                      <a:pt x="2967457" y="-2487"/>
                      <a:pt x="2931109" y="256"/>
                      <a:pt x="2895448" y="9858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285A703-6AEB-A014-BA5F-5E8DCC22EE96}"/>
                  </a:ext>
                </a:extLst>
              </p:cNvPr>
              <p:cNvSpPr/>
              <p:nvPr/>
            </p:nvSpPr>
            <p:spPr>
              <a:xfrm>
                <a:off x="5714460" y="3062782"/>
                <a:ext cx="1007105" cy="931194"/>
              </a:xfrm>
              <a:custGeom>
                <a:avLst/>
                <a:gdLst>
                  <a:gd name="connsiteX0" fmla="*/ 878059 w 1007105"/>
                  <a:gd name="connsiteY0" fmla="*/ 427253 h 931194"/>
                  <a:gd name="connsiteX1" fmla="*/ 483724 w 1007105"/>
                  <a:gd name="connsiteY1" fmla="*/ 0 h 931194"/>
                  <a:gd name="connsiteX2" fmla="*/ 332162 w 1007105"/>
                  <a:gd name="connsiteY2" fmla="*/ 166649 h 931194"/>
                  <a:gd name="connsiteX3" fmla="*/ 326675 w 1007105"/>
                  <a:gd name="connsiteY3" fmla="*/ 427253 h 931194"/>
                  <a:gd name="connsiteX4" fmla="*/ 531044 w 1007105"/>
                  <a:gd name="connsiteY4" fmla="*/ 605562 h 931194"/>
                  <a:gd name="connsiteX5" fmla="*/ 5035 w 1007105"/>
                  <a:gd name="connsiteY5" fmla="*/ 912114 h 931194"/>
                  <a:gd name="connsiteX6" fmla="*/ 878059 w 1007105"/>
                  <a:gd name="connsiteY6" fmla="*/ 879882 h 931194"/>
                  <a:gd name="connsiteX7" fmla="*/ 878059 w 1007105"/>
                  <a:gd name="connsiteY7" fmla="*/ 427253 h 93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7105" h="931194">
                    <a:moveTo>
                      <a:pt x="878059" y="427253"/>
                    </a:moveTo>
                    <a:cubicBezTo>
                      <a:pt x="782732" y="327812"/>
                      <a:pt x="636657" y="161163"/>
                      <a:pt x="483724" y="0"/>
                    </a:cubicBezTo>
                    <a:lnTo>
                      <a:pt x="332162" y="166649"/>
                    </a:lnTo>
                    <a:lnTo>
                      <a:pt x="326675" y="427253"/>
                    </a:lnTo>
                    <a:cubicBezTo>
                      <a:pt x="393884" y="484860"/>
                      <a:pt x="462464" y="544525"/>
                      <a:pt x="531044" y="605562"/>
                    </a:cubicBezTo>
                    <a:cubicBezTo>
                      <a:pt x="288956" y="614477"/>
                      <a:pt x="-45028" y="870966"/>
                      <a:pt x="5035" y="912114"/>
                    </a:cubicBezTo>
                    <a:cubicBezTo>
                      <a:pt x="55098" y="953262"/>
                      <a:pt x="727183" y="921030"/>
                      <a:pt x="878059" y="879882"/>
                    </a:cubicBezTo>
                    <a:cubicBezTo>
                      <a:pt x="1028935" y="838734"/>
                      <a:pt x="1070083" y="628193"/>
                      <a:pt x="878059" y="427253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15785303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DBC61F6-8B26-D5F9-9816-75CC77E29918}"/>
                  </a:ext>
                </a:extLst>
              </p:cNvPr>
              <p:cNvSpPr/>
              <p:nvPr/>
            </p:nvSpPr>
            <p:spPr>
              <a:xfrm>
                <a:off x="6244818" y="3661903"/>
                <a:ext cx="200939" cy="29072"/>
              </a:xfrm>
              <a:custGeom>
                <a:avLst/>
                <a:gdLst>
                  <a:gd name="connsiteX0" fmla="*/ 0 w 200939"/>
                  <a:gd name="connsiteY0" fmla="*/ 6441 h 29072"/>
                  <a:gd name="connsiteX1" fmla="*/ 50749 w 200939"/>
                  <a:gd name="connsiteY1" fmla="*/ 269 h 29072"/>
                  <a:gd name="connsiteX2" fmla="*/ 102184 w 200939"/>
                  <a:gd name="connsiteY2" fmla="*/ 1641 h 29072"/>
                  <a:gd name="connsiteX3" fmla="*/ 152933 w 200939"/>
                  <a:gd name="connsiteY3" fmla="*/ 10556 h 29072"/>
                  <a:gd name="connsiteX4" fmla="*/ 200939 w 200939"/>
                  <a:gd name="connsiteY4" fmla="*/ 29073 h 29072"/>
                  <a:gd name="connsiteX5" fmla="*/ 150876 w 200939"/>
                  <a:gd name="connsiteY5" fmla="*/ 20843 h 29072"/>
                  <a:gd name="connsiteX6" fmla="*/ 100813 w 200939"/>
                  <a:gd name="connsiteY6" fmla="*/ 14671 h 29072"/>
                  <a:gd name="connsiteX7" fmla="*/ 0 w 200939"/>
                  <a:gd name="connsiteY7" fmla="*/ 6441 h 2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939" h="29072">
                    <a:moveTo>
                      <a:pt x="0" y="6441"/>
                    </a:moveTo>
                    <a:cubicBezTo>
                      <a:pt x="16459" y="2326"/>
                      <a:pt x="33604" y="955"/>
                      <a:pt x="50749" y="269"/>
                    </a:cubicBezTo>
                    <a:cubicBezTo>
                      <a:pt x="67894" y="-417"/>
                      <a:pt x="85039" y="269"/>
                      <a:pt x="102184" y="1641"/>
                    </a:cubicBezTo>
                    <a:cubicBezTo>
                      <a:pt x="119329" y="3698"/>
                      <a:pt x="136474" y="6441"/>
                      <a:pt x="152933" y="10556"/>
                    </a:cubicBezTo>
                    <a:cubicBezTo>
                      <a:pt x="169393" y="14671"/>
                      <a:pt x="185852" y="20843"/>
                      <a:pt x="200939" y="29073"/>
                    </a:cubicBezTo>
                    <a:cubicBezTo>
                      <a:pt x="183794" y="26329"/>
                      <a:pt x="167335" y="23586"/>
                      <a:pt x="150876" y="20843"/>
                    </a:cubicBezTo>
                    <a:cubicBezTo>
                      <a:pt x="134417" y="18786"/>
                      <a:pt x="117958" y="16042"/>
                      <a:pt x="100813" y="14671"/>
                    </a:cubicBezTo>
                    <a:cubicBezTo>
                      <a:pt x="67894" y="11928"/>
                      <a:pt x="34290" y="9870"/>
                      <a:pt x="0" y="6441"/>
                    </a:cubicBezTo>
                    <a:close/>
                  </a:path>
                </a:pathLst>
              </a:custGeom>
              <a:solidFill>
                <a:srgbClr val="A58A1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2B7C506-7253-8339-17E1-05477DF58E0C}"/>
                  </a:ext>
                </a:extLst>
              </p:cNvPr>
              <p:cNvSpPr/>
              <p:nvPr/>
            </p:nvSpPr>
            <p:spPr>
              <a:xfrm>
                <a:off x="5533960" y="2636215"/>
                <a:ext cx="800011" cy="894969"/>
              </a:xfrm>
              <a:custGeom>
                <a:avLst/>
                <a:gdLst>
                  <a:gd name="connsiteX0" fmla="*/ 145073 w 800011"/>
                  <a:gd name="connsiteY0" fmla="*/ 0 h 894969"/>
                  <a:gd name="connsiteX1" fmla="*/ 800012 w 800011"/>
                  <a:gd name="connsiteY1" fmla="*/ 504063 h 894969"/>
                  <a:gd name="connsiteX2" fmla="*/ 590843 w 800011"/>
                  <a:gd name="connsiteY2" fmla="*/ 586359 h 894969"/>
                  <a:gd name="connsiteX3" fmla="*/ 532550 w 800011"/>
                  <a:gd name="connsiteY3" fmla="*/ 894969 h 894969"/>
                  <a:gd name="connsiteX4" fmla="*/ 121070 w 800011"/>
                  <a:gd name="connsiteY4" fmla="*/ 552069 h 894969"/>
                  <a:gd name="connsiteX5" fmla="*/ 145073 w 800011"/>
                  <a:gd name="connsiteY5" fmla="*/ 0 h 89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011" h="894969">
                    <a:moveTo>
                      <a:pt x="145073" y="0"/>
                    </a:moveTo>
                    <a:cubicBezTo>
                      <a:pt x="145073" y="0"/>
                      <a:pt x="415964" y="51435"/>
                      <a:pt x="800012" y="504063"/>
                    </a:cubicBezTo>
                    <a:cubicBezTo>
                      <a:pt x="800012" y="504063"/>
                      <a:pt x="686855" y="404622"/>
                      <a:pt x="590843" y="586359"/>
                    </a:cubicBezTo>
                    <a:cubicBezTo>
                      <a:pt x="494831" y="768096"/>
                      <a:pt x="532550" y="894969"/>
                      <a:pt x="532550" y="894969"/>
                    </a:cubicBezTo>
                    <a:cubicBezTo>
                      <a:pt x="532550" y="894969"/>
                      <a:pt x="145073" y="593217"/>
                      <a:pt x="121070" y="552069"/>
                    </a:cubicBezTo>
                    <a:cubicBezTo>
                      <a:pt x="97067" y="510921"/>
                      <a:pt x="-153250" y="109728"/>
                      <a:pt x="1450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5508807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DCC42D71-CB54-E281-CBC8-3E56C184BEEC}"/>
                  </a:ext>
                </a:extLst>
              </p:cNvPr>
              <p:cNvSpPr/>
              <p:nvPr/>
            </p:nvSpPr>
            <p:spPr>
              <a:xfrm>
                <a:off x="5788075" y="2877616"/>
                <a:ext cx="170078" cy="530123"/>
              </a:xfrm>
              <a:custGeom>
                <a:avLst/>
                <a:gdLst>
                  <a:gd name="connsiteX0" fmla="*/ 0 w 170078"/>
                  <a:gd name="connsiteY0" fmla="*/ 0 h 530123"/>
                  <a:gd name="connsiteX1" fmla="*/ 26060 w 170078"/>
                  <a:gd name="connsiteY1" fmla="*/ 24003 h 530123"/>
                  <a:gd name="connsiteX2" fmla="*/ 37033 w 170078"/>
                  <a:gd name="connsiteY2" fmla="*/ 38405 h 530123"/>
                  <a:gd name="connsiteX3" fmla="*/ 47320 w 170078"/>
                  <a:gd name="connsiteY3" fmla="*/ 52806 h 530123"/>
                  <a:gd name="connsiteX4" fmla="*/ 80924 w 170078"/>
                  <a:gd name="connsiteY4" fmla="*/ 115900 h 530123"/>
                  <a:gd name="connsiteX5" fmla="*/ 126873 w 170078"/>
                  <a:gd name="connsiteY5" fmla="*/ 250317 h 530123"/>
                  <a:gd name="connsiteX6" fmla="*/ 135102 w 170078"/>
                  <a:gd name="connsiteY6" fmla="*/ 284607 h 530123"/>
                  <a:gd name="connsiteX7" fmla="*/ 142646 w 170078"/>
                  <a:gd name="connsiteY7" fmla="*/ 319583 h 530123"/>
                  <a:gd name="connsiteX8" fmla="*/ 148818 w 170078"/>
                  <a:gd name="connsiteY8" fmla="*/ 354558 h 530123"/>
                  <a:gd name="connsiteX9" fmla="*/ 152247 w 170078"/>
                  <a:gd name="connsiteY9" fmla="*/ 371703 h 530123"/>
                  <a:gd name="connsiteX10" fmla="*/ 154991 w 170078"/>
                  <a:gd name="connsiteY10" fmla="*/ 389534 h 530123"/>
                  <a:gd name="connsiteX11" fmla="*/ 163906 w 170078"/>
                  <a:gd name="connsiteY11" fmla="*/ 459486 h 530123"/>
                  <a:gd name="connsiteX12" fmla="*/ 170078 w 170078"/>
                  <a:gd name="connsiteY12" fmla="*/ 530123 h 530123"/>
                  <a:gd name="connsiteX13" fmla="*/ 157734 w 170078"/>
                  <a:gd name="connsiteY13" fmla="*/ 460857 h 530123"/>
                  <a:gd name="connsiteX14" fmla="*/ 151562 w 170078"/>
                  <a:gd name="connsiteY14" fmla="*/ 425882 h 530123"/>
                  <a:gd name="connsiteX15" fmla="*/ 144704 w 170078"/>
                  <a:gd name="connsiteY15" fmla="*/ 390906 h 530123"/>
                  <a:gd name="connsiteX16" fmla="*/ 130302 w 170078"/>
                  <a:gd name="connsiteY16" fmla="*/ 321640 h 530123"/>
                  <a:gd name="connsiteX17" fmla="*/ 113843 w 170078"/>
                  <a:gd name="connsiteY17" fmla="*/ 253060 h 530123"/>
                  <a:gd name="connsiteX18" fmla="*/ 71323 w 170078"/>
                  <a:gd name="connsiteY18" fmla="*/ 119329 h 530123"/>
                  <a:gd name="connsiteX19" fmla="*/ 41834 w 170078"/>
                  <a:gd name="connsiteY19" fmla="*/ 55550 h 530123"/>
                  <a:gd name="connsiteX20" fmla="*/ 32918 w 170078"/>
                  <a:gd name="connsiteY20" fmla="*/ 40462 h 530123"/>
                  <a:gd name="connsiteX21" fmla="*/ 23317 w 170078"/>
                  <a:gd name="connsiteY21" fmla="*/ 26060 h 530123"/>
                  <a:gd name="connsiteX22" fmla="*/ 18516 w 170078"/>
                  <a:gd name="connsiteY22" fmla="*/ 19202 h 530123"/>
                  <a:gd name="connsiteX23" fmla="*/ 13030 w 170078"/>
                  <a:gd name="connsiteY23" fmla="*/ 12344 h 530123"/>
                  <a:gd name="connsiteX24" fmla="*/ 0 w 170078"/>
                  <a:gd name="connsiteY24" fmla="*/ 0 h 53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0078" h="530123">
                    <a:moveTo>
                      <a:pt x="0" y="0"/>
                    </a:moveTo>
                    <a:cubicBezTo>
                      <a:pt x="9601" y="6172"/>
                      <a:pt x="18516" y="15087"/>
                      <a:pt x="26060" y="24003"/>
                    </a:cubicBezTo>
                    <a:cubicBezTo>
                      <a:pt x="30175" y="28118"/>
                      <a:pt x="33604" y="33604"/>
                      <a:pt x="37033" y="38405"/>
                    </a:cubicBezTo>
                    <a:cubicBezTo>
                      <a:pt x="40462" y="43205"/>
                      <a:pt x="43891" y="48006"/>
                      <a:pt x="47320" y="52806"/>
                    </a:cubicBezTo>
                    <a:cubicBezTo>
                      <a:pt x="60350" y="72695"/>
                      <a:pt x="70637" y="93954"/>
                      <a:pt x="80924" y="115900"/>
                    </a:cubicBezTo>
                    <a:cubicBezTo>
                      <a:pt x="100127" y="159105"/>
                      <a:pt x="113843" y="205054"/>
                      <a:pt x="126873" y="250317"/>
                    </a:cubicBezTo>
                    <a:lnTo>
                      <a:pt x="135102" y="284607"/>
                    </a:lnTo>
                    <a:cubicBezTo>
                      <a:pt x="137846" y="296265"/>
                      <a:pt x="140589" y="307924"/>
                      <a:pt x="142646" y="319583"/>
                    </a:cubicBezTo>
                    <a:lnTo>
                      <a:pt x="148818" y="354558"/>
                    </a:lnTo>
                    <a:lnTo>
                      <a:pt x="152247" y="371703"/>
                    </a:lnTo>
                    <a:cubicBezTo>
                      <a:pt x="152933" y="377190"/>
                      <a:pt x="153619" y="383362"/>
                      <a:pt x="154991" y="389534"/>
                    </a:cubicBezTo>
                    <a:cubicBezTo>
                      <a:pt x="158420" y="412851"/>
                      <a:pt x="161849" y="436169"/>
                      <a:pt x="163906" y="459486"/>
                    </a:cubicBezTo>
                    <a:cubicBezTo>
                      <a:pt x="165963" y="482803"/>
                      <a:pt x="168021" y="506806"/>
                      <a:pt x="170078" y="530123"/>
                    </a:cubicBezTo>
                    <a:cubicBezTo>
                      <a:pt x="165278" y="506806"/>
                      <a:pt x="161849" y="483489"/>
                      <a:pt x="157734" y="460857"/>
                    </a:cubicBezTo>
                    <a:cubicBezTo>
                      <a:pt x="155676" y="449199"/>
                      <a:pt x="153619" y="437540"/>
                      <a:pt x="151562" y="425882"/>
                    </a:cubicBezTo>
                    <a:lnTo>
                      <a:pt x="144704" y="390906"/>
                    </a:lnTo>
                    <a:cubicBezTo>
                      <a:pt x="140589" y="367589"/>
                      <a:pt x="135102" y="344957"/>
                      <a:pt x="130302" y="321640"/>
                    </a:cubicBezTo>
                    <a:cubicBezTo>
                      <a:pt x="125501" y="298323"/>
                      <a:pt x="119329" y="275691"/>
                      <a:pt x="113843" y="253060"/>
                    </a:cubicBezTo>
                    <a:cubicBezTo>
                      <a:pt x="101498" y="207797"/>
                      <a:pt x="88468" y="162534"/>
                      <a:pt x="71323" y="119329"/>
                    </a:cubicBezTo>
                    <a:cubicBezTo>
                      <a:pt x="62408" y="97383"/>
                      <a:pt x="53492" y="76124"/>
                      <a:pt x="41834" y="55550"/>
                    </a:cubicBezTo>
                    <a:cubicBezTo>
                      <a:pt x="39090" y="50063"/>
                      <a:pt x="36347" y="45263"/>
                      <a:pt x="32918" y="40462"/>
                    </a:cubicBezTo>
                    <a:cubicBezTo>
                      <a:pt x="29489" y="35661"/>
                      <a:pt x="26746" y="30175"/>
                      <a:pt x="23317" y="26060"/>
                    </a:cubicBezTo>
                    <a:lnTo>
                      <a:pt x="18516" y="19202"/>
                    </a:lnTo>
                    <a:lnTo>
                      <a:pt x="13030" y="12344"/>
                    </a:lnTo>
                    <a:cubicBezTo>
                      <a:pt x="8229" y="7544"/>
                      <a:pt x="4115" y="3429"/>
                      <a:pt x="0" y="0"/>
                    </a:cubicBezTo>
                    <a:close/>
                  </a:path>
                </a:pathLst>
              </a:custGeom>
              <a:solidFill>
                <a:srgbClr val="0E7F5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9E85804-F3B1-245C-15CB-5C9BDAB4F7F5}"/>
                  </a:ext>
                </a:extLst>
              </p:cNvPr>
              <p:cNvSpPr/>
              <p:nvPr/>
            </p:nvSpPr>
            <p:spPr>
              <a:xfrm>
                <a:off x="4305376" y="3270580"/>
                <a:ext cx="343619" cy="877138"/>
              </a:xfrm>
              <a:custGeom>
                <a:avLst/>
                <a:gdLst>
                  <a:gd name="connsiteX0" fmla="*/ 341529 w 343619"/>
                  <a:gd name="connsiteY0" fmla="*/ 0 h 877138"/>
                  <a:gd name="connsiteX1" fmla="*/ 0 w 343619"/>
                  <a:gd name="connsiteY1" fmla="*/ 364160 h 877138"/>
                  <a:gd name="connsiteX2" fmla="*/ 66523 w 343619"/>
                  <a:gd name="connsiteY2" fmla="*/ 774954 h 877138"/>
                  <a:gd name="connsiteX3" fmla="*/ 88468 w 343619"/>
                  <a:gd name="connsiteY3" fmla="*/ 877138 h 877138"/>
                  <a:gd name="connsiteX4" fmla="*/ 166650 w 343619"/>
                  <a:gd name="connsiteY4" fmla="*/ 750951 h 877138"/>
                  <a:gd name="connsiteX5" fmla="*/ 341529 w 343619"/>
                  <a:gd name="connsiteY5" fmla="*/ 0 h 877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9" h="877138">
                    <a:moveTo>
                      <a:pt x="341529" y="0"/>
                    </a:moveTo>
                    <a:lnTo>
                      <a:pt x="0" y="364160"/>
                    </a:lnTo>
                    <a:cubicBezTo>
                      <a:pt x="14402" y="490347"/>
                      <a:pt x="36347" y="627507"/>
                      <a:pt x="66523" y="774954"/>
                    </a:cubicBezTo>
                    <a:cubicBezTo>
                      <a:pt x="73381" y="810616"/>
                      <a:pt x="80924" y="844220"/>
                      <a:pt x="88468" y="877138"/>
                    </a:cubicBezTo>
                    <a:cubicBezTo>
                      <a:pt x="111785" y="849706"/>
                      <a:pt x="137846" y="809244"/>
                      <a:pt x="166650" y="750951"/>
                    </a:cubicBezTo>
                    <a:cubicBezTo>
                      <a:pt x="375819" y="329184"/>
                      <a:pt x="341529" y="0"/>
                      <a:pt x="341529" y="0"/>
                    </a:cubicBezTo>
                    <a:close/>
                  </a:path>
                </a:pathLst>
              </a:custGeom>
              <a:solidFill>
                <a:srgbClr val="1EBA86">
                  <a:alpha val="30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F8FC3A3-418E-F70B-4B0E-CD5079642360}"/>
                  </a:ext>
                </a:extLst>
              </p:cNvPr>
              <p:cNvSpPr/>
              <p:nvPr/>
            </p:nvSpPr>
            <p:spPr>
              <a:xfrm>
                <a:off x="3831149" y="3939860"/>
                <a:ext cx="1111079" cy="336106"/>
              </a:xfrm>
              <a:custGeom>
                <a:avLst/>
                <a:gdLst>
                  <a:gd name="connsiteX0" fmla="*/ 1069501 w 1111079"/>
                  <a:gd name="connsiteY0" fmla="*/ 256550 h 336106"/>
                  <a:gd name="connsiteX1" fmla="*/ 95665 w 1111079"/>
                  <a:gd name="connsiteY1" fmla="*/ 254492 h 336106"/>
                  <a:gd name="connsiteX2" fmla="*/ 461196 w 1111079"/>
                  <a:gd name="connsiteY2" fmla="*/ 12405 h 336106"/>
                  <a:gd name="connsiteX3" fmla="*/ 1069501 w 1111079"/>
                  <a:gd name="connsiteY3" fmla="*/ 256550 h 33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1079" h="336106">
                    <a:moveTo>
                      <a:pt x="1069501" y="256550"/>
                    </a:moveTo>
                    <a:cubicBezTo>
                      <a:pt x="1069501" y="256550"/>
                      <a:pt x="347354" y="436916"/>
                      <a:pt x="95665" y="254492"/>
                    </a:cubicBezTo>
                    <a:cubicBezTo>
                      <a:pt x="-156024" y="71384"/>
                      <a:pt x="132012" y="-38344"/>
                      <a:pt x="461196" y="12405"/>
                    </a:cubicBezTo>
                    <a:cubicBezTo>
                      <a:pt x="791066" y="62468"/>
                      <a:pt x="1252610" y="192770"/>
                      <a:pt x="1069501" y="256550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8F71488-3AA5-E129-D2DA-9BE69C15395C}"/>
                  </a:ext>
                </a:extLst>
              </p:cNvPr>
              <p:cNvSpPr/>
              <p:nvPr/>
            </p:nvSpPr>
            <p:spPr>
              <a:xfrm>
                <a:off x="4003078" y="3212287"/>
                <a:ext cx="115074" cy="216867"/>
              </a:xfrm>
              <a:custGeom>
                <a:avLst/>
                <a:gdLst>
                  <a:gd name="connsiteX0" fmla="*/ 10147 w 115074"/>
                  <a:gd name="connsiteY0" fmla="*/ 85725 h 216867"/>
                  <a:gd name="connsiteX1" fmla="*/ 34150 w 115074"/>
                  <a:gd name="connsiteY1" fmla="*/ 216713 h 216867"/>
                  <a:gd name="connsiteX2" fmla="*/ 115075 w 115074"/>
                  <a:gd name="connsiteY2" fmla="*/ 0 h 216867"/>
                  <a:gd name="connsiteX3" fmla="*/ 10147 w 115074"/>
                  <a:gd name="connsiteY3" fmla="*/ 85725 h 21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074" h="216867">
                    <a:moveTo>
                      <a:pt x="10147" y="85725"/>
                    </a:moveTo>
                    <a:cubicBezTo>
                      <a:pt x="-17971" y="137846"/>
                      <a:pt x="19748" y="209855"/>
                      <a:pt x="34150" y="216713"/>
                    </a:cubicBezTo>
                    <a:cubicBezTo>
                      <a:pt x="48552" y="223571"/>
                      <a:pt x="115075" y="0"/>
                      <a:pt x="115075" y="0"/>
                    </a:cubicBezTo>
                    <a:cubicBezTo>
                      <a:pt x="115075" y="0"/>
                      <a:pt x="45809" y="19203"/>
                      <a:pt x="10147" y="85725"/>
                    </a:cubicBezTo>
                    <a:close/>
                  </a:path>
                </a:pathLst>
              </a:custGeom>
              <a:solidFill>
                <a:srgbClr val="1EBA8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4FC76FE-4303-6DFE-3B07-7B1FE773AF13}"/>
                  </a:ext>
                </a:extLst>
              </p:cNvPr>
              <p:cNvSpPr/>
              <p:nvPr/>
            </p:nvSpPr>
            <p:spPr>
              <a:xfrm>
                <a:off x="3832025" y="3015377"/>
                <a:ext cx="668140" cy="1080692"/>
              </a:xfrm>
              <a:custGeom>
                <a:avLst/>
                <a:gdLst>
                  <a:gd name="connsiteX0" fmla="*/ 149 w 668140"/>
                  <a:gd name="connsiteY0" fmla="*/ 1038386 h 1080692"/>
                  <a:gd name="connsiteX1" fmla="*/ 458949 w 668140"/>
                  <a:gd name="connsiteY1" fmla="*/ 971864 h 1080692"/>
                  <a:gd name="connsiteX2" fmla="*/ 668118 w 668140"/>
                  <a:gd name="connsiteY2" fmla="*/ 419794 h 1080692"/>
                  <a:gd name="connsiteX3" fmla="*/ 383511 w 668140"/>
                  <a:gd name="connsiteY3" fmla="*/ 8314 h 1080692"/>
                  <a:gd name="connsiteX4" fmla="*/ 149 w 668140"/>
                  <a:gd name="connsiteY4" fmla="*/ 1038386 h 108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140" h="1080692">
                    <a:moveTo>
                      <a:pt x="149" y="1038386"/>
                    </a:moveTo>
                    <a:cubicBezTo>
                      <a:pt x="-8766" y="1115882"/>
                      <a:pt x="384883" y="1082963"/>
                      <a:pt x="458949" y="971864"/>
                    </a:cubicBezTo>
                    <a:cubicBezTo>
                      <a:pt x="527529" y="868994"/>
                      <a:pt x="670176" y="605646"/>
                      <a:pt x="668118" y="419794"/>
                    </a:cubicBezTo>
                    <a:cubicBezTo>
                      <a:pt x="666747" y="314867"/>
                      <a:pt x="488439" y="-60266"/>
                      <a:pt x="383511" y="8314"/>
                    </a:cubicBezTo>
                    <a:cubicBezTo>
                      <a:pt x="278584" y="76894"/>
                      <a:pt x="50212" y="603589"/>
                      <a:pt x="149" y="1038386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73D8EA8-DC85-CD91-88D7-4472214C0EE9}"/>
                  </a:ext>
                </a:extLst>
              </p:cNvPr>
              <p:cNvSpPr/>
              <p:nvPr/>
            </p:nvSpPr>
            <p:spPr>
              <a:xfrm>
                <a:off x="4098264" y="3938930"/>
                <a:ext cx="183794" cy="21564"/>
              </a:xfrm>
              <a:custGeom>
                <a:avLst/>
                <a:gdLst>
                  <a:gd name="connsiteX0" fmla="*/ 0 w 183794"/>
                  <a:gd name="connsiteY0" fmla="*/ 21565 h 21564"/>
                  <a:gd name="connsiteX1" fmla="*/ 44577 w 183794"/>
                  <a:gd name="connsiteY1" fmla="*/ 6477 h 21564"/>
                  <a:gd name="connsiteX2" fmla="*/ 91211 w 183794"/>
                  <a:gd name="connsiteY2" fmla="*/ 305 h 21564"/>
                  <a:gd name="connsiteX3" fmla="*/ 115214 w 183794"/>
                  <a:gd name="connsiteY3" fmla="*/ 305 h 21564"/>
                  <a:gd name="connsiteX4" fmla="*/ 126873 w 183794"/>
                  <a:gd name="connsiteY4" fmla="*/ 991 h 21564"/>
                  <a:gd name="connsiteX5" fmla="*/ 138532 w 183794"/>
                  <a:gd name="connsiteY5" fmla="*/ 2362 h 21564"/>
                  <a:gd name="connsiteX6" fmla="*/ 183794 w 183794"/>
                  <a:gd name="connsiteY6" fmla="*/ 15392 h 21564"/>
                  <a:gd name="connsiteX7" fmla="*/ 137160 w 183794"/>
                  <a:gd name="connsiteY7" fmla="*/ 13335 h 21564"/>
                  <a:gd name="connsiteX8" fmla="*/ 91211 w 183794"/>
                  <a:gd name="connsiteY8" fmla="*/ 14021 h 21564"/>
                  <a:gd name="connsiteX9" fmla="*/ 45263 w 183794"/>
                  <a:gd name="connsiteY9" fmla="*/ 16764 h 21564"/>
                  <a:gd name="connsiteX10" fmla="*/ 0 w 183794"/>
                  <a:gd name="connsiteY10" fmla="*/ 21565 h 21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794" h="21564">
                    <a:moveTo>
                      <a:pt x="0" y="21565"/>
                    </a:moveTo>
                    <a:cubicBezTo>
                      <a:pt x="14402" y="14707"/>
                      <a:pt x="29489" y="9906"/>
                      <a:pt x="44577" y="6477"/>
                    </a:cubicBezTo>
                    <a:cubicBezTo>
                      <a:pt x="59665" y="3048"/>
                      <a:pt x="75438" y="991"/>
                      <a:pt x="91211" y="305"/>
                    </a:cubicBezTo>
                    <a:cubicBezTo>
                      <a:pt x="99441" y="-381"/>
                      <a:pt x="106985" y="305"/>
                      <a:pt x="115214" y="305"/>
                    </a:cubicBezTo>
                    <a:lnTo>
                      <a:pt x="126873" y="991"/>
                    </a:lnTo>
                    <a:cubicBezTo>
                      <a:pt x="130988" y="991"/>
                      <a:pt x="134417" y="1676"/>
                      <a:pt x="138532" y="2362"/>
                    </a:cubicBezTo>
                    <a:cubicBezTo>
                      <a:pt x="154305" y="4420"/>
                      <a:pt x="169393" y="9220"/>
                      <a:pt x="183794" y="15392"/>
                    </a:cubicBezTo>
                    <a:cubicBezTo>
                      <a:pt x="168021" y="14707"/>
                      <a:pt x="152933" y="13335"/>
                      <a:pt x="137160" y="13335"/>
                    </a:cubicBezTo>
                    <a:cubicBezTo>
                      <a:pt x="122072" y="13335"/>
                      <a:pt x="106299" y="12649"/>
                      <a:pt x="91211" y="14021"/>
                    </a:cubicBezTo>
                    <a:cubicBezTo>
                      <a:pt x="76124" y="14707"/>
                      <a:pt x="61036" y="15392"/>
                      <a:pt x="45263" y="16764"/>
                    </a:cubicBezTo>
                    <a:cubicBezTo>
                      <a:pt x="30861" y="18136"/>
                      <a:pt x="15088" y="19507"/>
                      <a:pt x="0" y="21565"/>
                    </a:cubicBezTo>
                    <a:close/>
                  </a:path>
                </a:pathLst>
              </a:custGeom>
              <a:solidFill>
                <a:srgbClr val="A58A1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5C3A6A6-88C9-5968-C1BA-1F1691CCC114}"/>
                  </a:ext>
                </a:extLst>
              </p:cNvPr>
              <p:cNvSpPr/>
              <p:nvPr/>
            </p:nvSpPr>
            <p:spPr>
              <a:xfrm>
                <a:off x="4013225" y="2710979"/>
                <a:ext cx="692647" cy="1008113"/>
              </a:xfrm>
              <a:custGeom>
                <a:avLst/>
                <a:gdLst>
                  <a:gd name="connsiteX0" fmla="*/ 493776 w 692647"/>
                  <a:gd name="connsiteY0" fmla="*/ 2046 h 1008113"/>
                  <a:gd name="connsiteX1" fmla="*/ 0 w 692647"/>
                  <a:gd name="connsiteY1" fmla="*/ 587033 h 1008113"/>
                  <a:gd name="connsiteX2" fmla="*/ 233858 w 692647"/>
                  <a:gd name="connsiteY2" fmla="*/ 553429 h 1008113"/>
                  <a:gd name="connsiteX3" fmla="*/ 438912 w 692647"/>
                  <a:gd name="connsiteY3" fmla="*/ 1008114 h 1008113"/>
                  <a:gd name="connsiteX4" fmla="*/ 676885 w 692647"/>
                  <a:gd name="connsiteY4" fmla="*/ 445758 h 1008113"/>
                  <a:gd name="connsiteX5" fmla="*/ 493776 w 692647"/>
                  <a:gd name="connsiteY5" fmla="*/ 2046 h 1008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647" h="1008113">
                    <a:moveTo>
                      <a:pt x="493776" y="2046"/>
                    </a:moveTo>
                    <a:cubicBezTo>
                      <a:pt x="391592" y="16447"/>
                      <a:pt x="183794" y="229731"/>
                      <a:pt x="0" y="587033"/>
                    </a:cubicBezTo>
                    <a:cubicBezTo>
                      <a:pt x="0" y="587033"/>
                      <a:pt x="83668" y="465646"/>
                      <a:pt x="233858" y="553429"/>
                    </a:cubicBezTo>
                    <a:cubicBezTo>
                      <a:pt x="384048" y="641897"/>
                      <a:pt x="438912" y="1008114"/>
                      <a:pt x="438912" y="1008114"/>
                    </a:cubicBezTo>
                    <a:cubicBezTo>
                      <a:pt x="438912" y="1008114"/>
                      <a:pt x="620649" y="726936"/>
                      <a:pt x="676885" y="445758"/>
                    </a:cubicBezTo>
                    <a:cubicBezTo>
                      <a:pt x="711860" y="268822"/>
                      <a:pt x="703631" y="-27444"/>
                      <a:pt x="493776" y="20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5508788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8" name="Graphic 2">
                <a:extLst>
                  <a:ext uri="{FF2B5EF4-FFF2-40B4-BE49-F238E27FC236}">
                    <a16:creationId xmlns:a16="http://schemas.microsoft.com/office/drawing/2014/main" id="{41570327-BD26-BB48-EAC2-3FAE5F92624D}"/>
                  </a:ext>
                </a:extLst>
              </p:cNvPr>
              <p:cNvGrpSpPr/>
              <p:nvPr/>
            </p:nvGrpSpPr>
            <p:grpSpPr>
              <a:xfrm>
                <a:off x="5774166" y="2569499"/>
                <a:ext cx="1736036" cy="1135192"/>
                <a:chOff x="5774166" y="2569499"/>
                <a:chExt cx="1736036" cy="1135192"/>
              </a:xfrm>
            </p:grpSpPr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4BFC7473-EE14-2E49-E2C9-50379C9354D3}"/>
                    </a:ext>
                  </a:extLst>
                </p:cNvPr>
                <p:cNvSpPr/>
                <p:nvPr/>
              </p:nvSpPr>
              <p:spPr>
                <a:xfrm>
                  <a:off x="6097343" y="2862224"/>
                  <a:ext cx="92610" cy="172011"/>
                </a:xfrm>
                <a:custGeom>
                  <a:avLst/>
                  <a:gdLst>
                    <a:gd name="connsiteX0" fmla="*/ 92611 w 92610"/>
                    <a:gd name="connsiteY0" fmla="*/ 7163 h 172011"/>
                    <a:gd name="connsiteX1" fmla="*/ 92611 w 92610"/>
                    <a:gd name="connsiteY1" fmla="*/ 155981 h 172011"/>
                    <a:gd name="connsiteX2" fmla="*/ 87125 w 92610"/>
                    <a:gd name="connsiteY2" fmla="*/ 163525 h 172011"/>
                    <a:gd name="connsiteX3" fmla="*/ 59692 w 92610"/>
                    <a:gd name="connsiteY3" fmla="*/ 171755 h 172011"/>
                    <a:gd name="connsiteX4" fmla="*/ 51463 w 92610"/>
                    <a:gd name="connsiteY4" fmla="*/ 169697 h 172011"/>
                    <a:gd name="connsiteX5" fmla="*/ 2085 w 92610"/>
                    <a:gd name="connsiteY5" fmla="*/ 114148 h 172011"/>
                    <a:gd name="connsiteX6" fmla="*/ 713 w 92610"/>
                    <a:gd name="connsiteY6" fmla="*/ 105918 h 172011"/>
                    <a:gd name="connsiteX7" fmla="*/ 45290 w 92610"/>
                    <a:gd name="connsiteY7" fmla="*/ 11963 h 172011"/>
                    <a:gd name="connsiteX8" fmla="*/ 50777 w 92610"/>
                    <a:gd name="connsiteY8" fmla="*/ 7849 h 172011"/>
                    <a:gd name="connsiteX9" fmla="*/ 83009 w 92610"/>
                    <a:gd name="connsiteY9" fmla="*/ 305 h 172011"/>
                    <a:gd name="connsiteX10" fmla="*/ 92611 w 92610"/>
                    <a:gd name="connsiteY10" fmla="*/ 7163 h 172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610" h="172011">
                      <a:moveTo>
                        <a:pt x="92611" y="7163"/>
                      </a:moveTo>
                      <a:lnTo>
                        <a:pt x="92611" y="155981"/>
                      </a:lnTo>
                      <a:cubicBezTo>
                        <a:pt x="92611" y="159410"/>
                        <a:pt x="90554" y="162154"/>
                        <a:pt x="87125" y="163525"/>
                      </a:cubicBezTo>
                      <a:lnTo>
                        <a:pt x="59692" y="171755"/>
                      </a:lnTo>
                      <a:cubicBezTo>
                        <a:pt x="56949" y="172441"/>
                        <a:pt x="53520" y="171755"/>
                        <a:pt x="51463" y="169697"/>
                      </a:cubicBezTo>
                      <a:lnTo>
                        <a:pt x="2085" y="114148"/>
                      </a:lnTo>
                      <a:cubicBezTo>
                        <a:pt x="28" y="112090"/>
                        <a:pt x="-658" y="108661"/>
                        <a:pt x="713" y="105918"/>
                      </a:cubicBezTo>
                      <a:lnTo>
                        <a:pt x="45290" y="11963"/>
                      </a:lnTo>
                      <a:cubicBezTo>
                        <a:pt x="45976" y="9906"/>
                        <a:pt x="48034" y="8534"/>
                        <a:pt x="50777" y="7849"/>
                      </a:cubicBezTo>
                      <a:lnTo>
                        <a:pt x="83009" y="305"/>
                      </a:lnTo>
                      <a:cubicBezTo>
                        <a:pt x="87810" y="-1067"/>
                        <a:pt x="92611" y="2362"/>
                        <a:pt x="92611" y="7163"/>
                      </a:cubicBezTo>
                      <a:close/>
                    </a:path>
                  </a:pathLst>
                </a:custGeom>
                <a:solidFill>
                  <a:srgbClr val="A1E2E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D9A3DA5F-CDC9-7591-15C2-114236738EC9}"/>
                    </a:ext>
                  </a:extLst>
                </p:cNvPr>
                <p:cNvSpPr/>
                <p:nvPr/>
              </p:nvSpPr>
              <p:spPr>
                <a:xfrm>
                  <a:off x="6175021" y="2698091"/>
                  <a:ext cx="710180" cy="231646"/>
                </a:xfrm>
                <a:custGeom>
                  <a:avLst/>
                  <a:gdLst>
                    <a:gd name="connsiteX0" fmla="*/ 13562 w 710180"/>
                    <a:gd name="connsiteY0" fmla="*/ 231646 h 231646"/>
                    <a:gd name="connsiteX1" fmla="*/ 531 w 710180"/>
                    <a:gd name="connsiteY1" fmla="*/ 222045 h 231646"/>
                    <a:gd name="connsiteX2" fmla="*/ 9447 w 710180"/>
                    <a:gd name="connsiteY2" fmla="*/ 204900 h 231646"/>
                    <a:gd name="connsiteX3" fmla="*/ 692504 w 710180"/>
                    <a:gd name="connsiteY3" fmla="*/ 531 h 231646"/>
                    <a:gd name="connsiteX4" fmla="*/ 709649 w 710180"/>
                    <a:gd name="connsiteY4" fmla="*/ 9447 h 231646"/>
                    <a:gd name="connsiteX5" fmla="*/ 700733 w 710180"/>
                    <a:gd name="connsiteY5" fmla="*/ 26592 h 231646"/>
                    <a:gd name="connsiteX6" fmla="*/ 17676 w 710180"/>
                    <a:gd name="connsiteY6" fmla="*/ 230960 h 231646"/>
                    <a:gd name="connsiteX7" fmla="*/ 13562 w 710180"/>
                    <a:gd name="connsiteY7" fmla="*/ 231646 h 23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0180" h="231646">
                      <a:moveTo>
                        <a:pt x="13562" y="231646"/>
                      </a:moveTo>
                      <a:cubicBezTo>
                        <a:pt x="7389" y="231646"/>
                        <a:pt x="1903" y="227531"/>
                        <a:pt x="531" y="222045"/>
                      </a:cubicBezTo>
                      <a:cubicBezTo>
                        <a:pt x="-1526" y="214501"/>
                        <a:pt x="2589" y="206957"/>
                        <a:pt x="9447" y="204900"/>
                      </a:cubicBezTo>
                      <a:lnTo>
                        <a:pt x="692504" y="531"/>
                      </a:lnTo>
                      <a:cubicBezTo>
                        <a:pt x="700047" y="-1526"/>
                        <a:pt x="707591" y="2589"/>
                        <a:pt x="709649" y="9447"/>
                      </a:cubicBezTo>
                      <a:cubicBezTo>
                        <a:pt x="711706" y="16991"/>
                        <a:pt x="707591" y="24534"/>
                        <a:pt x="700733" y="26592"/>
                      </a:cubicBezTo>
                      <a:lnTo>
                        <a:pt x="17676" y="230960"/>
                      </a:lnTo>
                      <a:cubicBezTo>
                        <a:pt x="16305" y="231646"/>
                        <a:pt x="14933" y="231646"/>
                        <a:pt x="13562" y="231646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63F04B5E-84DC-307C-E5F8-4EABDEA98FCE}"/>
                    </a:ext>
                  </a:extLst>
                </p:cNvPr>
                <p:cNvSpPr/>
                <p:nvPr/>
              </p:nvSpPr>
              <p:spPr>
                <a:xfrm>
                  <a:off x="6175021" y="2804390"/>
                  <a:ext cx="710180" cy="231646"/>
                </a:xfrm>
                <a:custGeom>
                  <a:avLst/>
                  <a:gdLst>
                    <a:gd name="connsiteX0" fmla="*/ 13562 w 710180"/>
                    <a:gd name="connsiteY0" fmla="*/ 231646 h 231646"/>
                    <a:gd name="connsiteX1" fmla="*/ 531 w 710180"/>
                    <a:gd name="connsiteY1" fmla="*/ 222045 h 231646"/>
                    <a:gd name="connsiteX2" fmla="*/ 9447 w 710180"/>
                    <a:gd name="connsiteY2" fmla="*/ 204900 h 231646"/>
                    <a:gd name="connsiteX3" fmla="*/ 692504 w 710180"/>
                    <a:gd name="connsiteY3" fmla="*/ 531 h 231646"/>
                    <a:gd name="connsiteX4" fmla="*/ 709649 w 710180"/>
                    <a:gd name="connsiteY4" fmla="*/ 9447 h 231646"/>
                    <a:gd name="connsiteX5" fmla="*/ 700733 w 710180"/>
                    <a:gd name="connsiteY5" fmla="*/ 26592 h 231646"/>
                    <a:gd name="connsiteX6" fmla="*/ 17676 w 710180"/>
                    <a:gd name="connsiteY6" fmla="*/ 230960 h 231646"/>
                    <a:gd name="connsiteX7" fmla="*/ 13562 w 710180"/>
                    <a:gd name="connsiteY7" fmla="*/ 231646 h 23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0180" h="231646">
                      <a:moveTo>
                        <a:pt x="13562" y="231646"/>
                      </a:moveTo>
                      <a:cubicBezTo>
                        <a:pt x="7389" y="231646"/>
                        <a:pt x="1903" y="227531"/>
                        <a:pt x="531" y="222045"/>
                      </a:cubicBezTo>
                      <a:cubicBezTo>
                        <a:pt x="-1526" y="214501"/>
                        <a:pt x="2589" y="206957"/>
                        <a:pt x="9447" y="204900"/>
                      </a:cubicBezTo>
                      <a:lnTo>
                        <a:pt x="692504" y="531"/>
                      </a:lnTo>
                      <a:cubicBezTo>
                        <a:pt x="700047" y="-1526"/>
                        <a:pt x="707591" y="2589"/>
                        <a:pt x="709649" y="9447"/>
                      </a:cubicBezTo>
                      <a:cubicBezTo>
                        <a:pt x="711706" y="16991"/>
                        <a:pt x="707591" y="24534"/>
                        <a:pt x="700733" y="26592"/>
                      </a:cubicBezTo>
                      <a:lnTo>
                        <a:pt x="17676" y="230960"/>
                      </a:lnTo>
                      <a:cubicBezTo>
                        <a:pt x="16305" y="231646"/>
                        <a:pt x="14933" y="231646"/>
                        <a:pt x="13562" y="231646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8952D509-EEAF-D0B0-ED99-3CBED4B2DE60}"/>
                    </a:ext>
                  </a:extLst>
                </p:cNvPr>
                <p:cNvSpPr/>
                <p:nvPr/>
              </p:nvSpPr>
              <p:spPr>
                <a:xfrm>
                  <a:off x="6478777" y="2698353"/>
                  <a:ext cx="1030751" cy="1006337"/>
                </a:xfrm>
                <a:custGeom>
                  <a:avLst/>
                  <a:gdLst>
                    <a:gd name="connsiteX0" fmla="*/ 1017626 w 1030751"/>
                    <a:gd name="connsiteY0" fmla="*/ 1006338 h 1006337"/>
                    <a:gd name="connsiteX1" fmla="*/ 945617 w 1030751"/>
                    <a:gd name="connsiteY1" fmla="*/ 1006338 h 1006337"/>
                    <a:gd name="connsiteX2" fmla="*/ 933959 w 1030751"/>
                    <a:gd name="connsiteY2" fmla="*/ 1000165 h 1006337"/>
                    <a:gd name="connsiteX3" fmla="*/ 381890 w 1030751"/>
                    <a:gd name="connsiteY3" fmla="*/ 127142 h 1006337"/>
                    <a:gd name="connsiteX4" fmla="*/ 379832 w 1030751"/>
                    <a:gd name="connsiteY4" fmla="*/ 119598 h 1006337"/>
                    <a:gd name="connsiteX5" fmla="*/ 379832 w 1030751"/>
                    <a:gd name="connsiteY5" fmla="*/ 37302 h 1006337"/>
                    <a:gd name="connsiteX6" fmla="*/ 20473 w 1030751"/>
                    <a:gd name="connsiteY6" fmla="*/ 243728 h 1006337"/>
                    <a:gd name="connsiteX7" fmla="*/ 1956 w 1030751"/>
                    <a:gd name="connsiteY7" fmla="*/ 238927 h 1006337"/>
                    <a:gd name="connsiteX8" fmla="*/ 6757 w 1030751"/>
                    <a:gd name="connsiteY8" fmla="*/ 220411 h 1006337"/>
                    <a:gd name="connsiteX9" fmla="*/ 386004 w 1030751"/>
                    <a:gd name="connsiteY9" fmla="*/ 1641 h 1006337"/>
                    <a:gd name="connsiteX10" fmla="*/ 394920 w 1030751"/>
                    <a:gd name="connsiteY10" fmla="*/ 269 h 1006337"/>
                    <a:gd name="connsiteX11" fmla="*/ 394920 w 1030751"/>
                    <a:gd name="connsiteY11" fmla="*/ 269 h 1006337"/>
                    <a:gd name="connsiteX12" fmla="*/ 394920 w 1030751"/>
                    <a:gd name="connsiteY12" fmla="*/ 269 h 1006337"/>
                    <a:gd name="connsiteX13" fmla="*/ 396977 w 1030751"/>
                    <a:gd name="connsiteY13" fmla="*/ 955 h 1006337"/>
                    <a:gd name="connsiteX14" fmla="*/ 396977 w 1030751"/>
                    <a:gd name="connsiteY14" fmla="*/ 955 h 1006337"/>
                    <a:gd name="connsiteX15" fmla="*/ 396977 w 1030751"/>
                    <a:gd name="connsiteY15" fmla="*/ 955 h 1006337"/>
                    <a:gd name="connsiteX16" fmla="*/ 404521 w 1030751"/>
                    <a:gd name="connsiteY16" fmla="*/ 6441 h 1006337"/>
                    <a:gd name="connsiteX17" fmla="*/ 404521 w 1030751"/>
                    <a:gd name="connsiteY17" fmla="*/ 6441 h 1006337"/>
                    <a:gd name="connsiteX18" fmla="*/ 404521 w 1030751"/>
                    <a:gd name="connsiteY18" fmla="*/ 6441 h 1006337"/>
                    <a:gd name="connsiteX19" fmla="*/ 404521 w 1030751"/>
                    <a:gd name="connsiteY19" fmla="*/ 6441 h 1006337"/>
                    <a:gd name="connsiteX20" fmla="*/ 1028599 w 1030751"/>
                    <a:gd name="connsiteY20" fmla="*/ 985764 h 1006337"/>
                    <a:gd name="connsiteX21" fmla="*/ 1029285 w 1030751"/>
                    <a:gd name="connsiteY21" fmla="*/ 999480 h 1006337"/>
                    <a:gd name="connsiteX22" fmla="*/ 1017626 w 1030751"/>
                    <a:gd name="connsiteY22" fmla="*/ 1006338 h 1006337"/>
                    <a:gd name="connsiteX23" fmla="*/ 953161 w 1030751"/>
                    <a:gd name="connsiteY23" fmla="*/ 978906 h 1006337"/>
                    <a:gd name="connsiteX24" fmla="*/ 992937 w 1030751"/>
                    <a:gd name="connsiteY24" fmla="*/ 978906 h 1006337"/>
                    <a:gd name="connsiteX25" fmla="*/ 407264 w 1030751"/>
                    <a:gd name="connsiteY25" fmla="*/ 59934 h 1006337"/>
                    <a:gd name="connsiteX26" fmla="*/ 407264 w 1030751"/>
                    <a:gd name="connsiteY26" fmla="*/ 115483 h 1006337"/>
                    <a:gd name="connsiteX27" fmla="*/ 953161 w 1030751"/>
                    <a:gd name="connsiteY27" fmla="*/ 978906 h 100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30751" h="1006337">
                      <a:moveTo>
                        <a:pt x="1017626" y="1006338"/>
                      </a:moveTo>
                      <a:lnTo>
                        <a:pt x="945617" y="1006338"/>
                      </a:lnTo>
                      <a:cubicBezTo>
                        <a:pt x="940817" y="1006338"/>
                        <a:pt x="936702" y="1003594"/>
                        <a:pt x="933959" y="1000165"/>
                      </a:cubicBezTo>
                      <a:lnTo>
                        <a:pt x="381890" y="127142"/>
                      </a:lnTo>
                      <a:cubicBezTo>
                        <a:pt x="380518" y="125085"/>
                        <a:pt x="379832" y="122341"/>
                        <a:pt x="379832" y="119598"/>
                      </a:cubicBezTo>
                      <a:lnTo>
                        <a:pt x="379832" y="37302"/>
                      </a:lnTo>
                      <a:lnTo>
                        <a:pt x="20473" y="243728"/>
                      </a:lnTo>
                      <a:cubicBezTo>
                        <a:pt x="13615" y="247157"/>
                        <a:pt x="5385" y="245100"/>
                        <a:pt x="1956" y="238927"/>
                      </a:cubicBezTo>
                      <a:cubicBezTo>
                        <a:pt x="-2158" y="232069"/>
                        <a:pt x="585" y="223840"/>
                        <a:pt x="6757" y="220411"/>
                      </a:cubicBezTo>
                      <a:lnTo>
                        <a:pt x="386004" y="1641"/>
                      </a:lnTo>
                      <a:cubicBezTo>
                        <a:pt x="388748" y="269"/>
                        <a:pt x="392177" y="-417"/>
                        <a:pt x="394920" y="269"/>
                      </a:cubicBezTo>
                      <a:cubicBezTo>
                        <a:pt x="394920" y="269"/>
                        <a:pt x="394920" y="269"/>
                        <a:pt x="394920" y="269"/>
                      </a:cubicBezTo>
                      <a:cubicBezTo>
                        <a:pt x="394920" y="269"/>
                        <a:pt x="394920" y="269"/>
                        <a:pt x="394920" y="269"/>
                      </a:cubicBezTo>
                      <a:cubicBezTo>
                        <a:pt x="395606" y="269"/>
                        <a:pt x="396291" y="269"/>
                        <a:pt x="396977" y="955"/>
                      </a:cubicBezTo>
                      <a:cubicBezTo>
                        <a:pt x="396977" y="955"/>
                        <a:pt x="396977" y="955"/>
                        <a:pt x="396977" y="955"/>
                      </a:cubicBezTo>
                      <a:cubicBezTo>
                        <a:pt x="396977" y="955"/>
                        <a:pt x="396977" y="955"/>
                        <a:pt x="396977" y="955"/>
                      </a:cubicBezTo>
                      <a:cubicBezTo>
                        <a:pt x="399720" y="1641"/>
                        <a:pt x="402464" y="3698"/>
                        <a:pt x="404521" y="6441"/>
                      </a:cubicBezTo>
                      <a:lnTo>
                        <a:pt x="404521" y="6441"/>
                      </a:lnTo>
                      <a:lnTo>
                        <a:pt x="404521" y="6441"/>
                      </a:lnTo>
                      <a:cubicBezTo>
                        <a:pt x="404521" y="6441"/>
                        <a:pt x="404521" y="6441"/>
                        <a:pt x="404521" y="6441"/>
                      </a:cubicBezTo>
                      <a:lnTo>
                        <a:pt x="1028599" y="985764"/>
                      </a:lnTo>
                      <a:cubicBezTo>
                        <a:pt x="1031342" y="989878"/>
                        <a:pt x="1031342" y="995365"/>
                        <a:pt x="1029285" y="999480"/>
                      </a:cubicBezTo>
                      <a:cubicBezTo>
                        <a:pt x="1027227" y="1003594"/>
                        <a:pt x="1022427" y="1006338"/>
                        <a:pt x="1017626" y="1006338"/>
                      </a:cubicBezTo>
                      <a:close/>
                      <a:moveTo>
                        <a:pt x="953161" y="978906"/>
                      </a:moveTo>
                      <a:lnTo>
                        <a:pt x="992937" y="978906"/>
                      </a:lnTo>
                      <a:lnTo>
                        <a:pt x="407264" y="59934"/>
                      </a:lnTo>
                      <a:lnTo>
                        <a:pt x="407264" y="115483"/>
                      </a:lnTo>
                      <a:lnTo>
                        <a:pt x="953161" y="978906"/>
                      </a:ln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ACCC62BD-110D-D164-A8CC-AC67D5E3804E}"/>
                    </a:ext>
                  </a:extLst>
                </p:cNvPr>
                <p:cNvSpPr/>
                <p:nvPr/>
              </p:nvSpPr>
              <p:spPr>
                <a:xfrm>
                  <a:off x="6204958" y="2756916"/>
                  <a:ext cx="1287139" cy="900455"/>
                </a:xfrm>
                <a:custGeom>
                  <a:avLst/>
                  <a:gdLst>
                    <a:gd name="connsiteX0" fmla="*/ 1269499 w 1287139"/>
                    <a:gd name="connsiteY0" fmla="*/ 900455 h 900455"/>
                    <a:gd name="connsiteX1" fmla="*/ 1266756 w 1287139"/>
                    <a:gd name="connsiteY1" fmla="*/ 900455 h 900455"/>
                    <a:gd name="connsiteX2" fmla="*/ 1255783 w 1287139"/>
                    <a:gd name="connsiteY2" fmla="*/ 883996 h 900455"/>
                    <a:gd name="connsiteX3" fmla="*/ 988321 w 1287139"/>
                    <a:gd name="connsiteY3" fmla="*/ 558927 h 900455"/>
                    <a:gd name="connsiteX4" fmla="*/ 856648 w 1287139"/>
                    <a:gd name="connsiteY4" fmla="*/ 451256 h 900455"/>
                    <a:gd name="connsiteX5" fmla="*/ 691370 w 1287139"/>
                    <a:gd name="connsiteY5" fmla="*/ 283921 h 900455"/>
                    <a:gd name="connsiteX6" fmla="*/ 358071 w 1287139"/>
                    <a:gd name="connsiteY6" fmla="*/ 27432 h 900455"/>
                    <a:gd name="connsiteX7" fmla="*/ 281947 w 1287139"/>
                    <a:gd name="connsiteY7" fmla="*/ 66523 h 900455"/>
                    <a:gd name="connsiteX8" fmla="*/ 199651 w 1287139"/>
                    <a:gd name="connsiteY8" fmla="*/ 282550 h 900455"/>
                    <a:gd name="connsiteX9" fmla="*/ 129014 w 1287139"/>
                    <a:gd name="connsiteY9" fmla="*/ 435483 h 900455"/>
                    <a:gd name="connsiteX10" fmla="*/ 2141 w 1287139"/>
                    <a:gd name="connsiteY10" fmla="*/ 384048 h 900455"/>
                    <a:gd name="connsiteX11" fmla="*/ 6255 w 1287139"/>
                    <a:gd name="connsiteY11" fmla="*/ 364846 h 900455"/>
                    <a:gd name="connsiteX12" fmla="*/ 25458 w 1287139"/>
                    <a:gd name="connsiteY12" fmla="*/ 368960 h 900455"/>
                    <a:gd name="connsiteX13" fmla="*/ 25458 w 1287139"/>
                    <a:gd name="connsiteY13" fmla="*/ 368960 h 900455"/>
                    <a:gd name="connsiteX14" fmla="*/ 116670 w 1287139"/>
                    <a:gd name="connsiteY14" fmla="*/ 410794 h 900455"/>
                    <a:gd name="connsiteX15" fmla="*/ 172905 w 1287139"/>
                    <a:gd name="connsiteY15" fmla="*/ 277749 h 900455"/>
                    <a:gd name="connsiteX16" fmla="*/ 261373 w 1287139"/>
                    <a:gd name="connsiteY16" fmla="*/ 48006 h 900455"/>
                    <a:gd name="connsiteX17" fmla="*/ 358071 w 1287139"/>
                    <a:gd name="connsiteY17" fmla="*/ 0 h 900455"/>
                    <a:gd name="connsiteX18" fmla="*/ 360129 w 1287139"/>
                    <a:gd name="connsiteY18" fmla="*/ 0 h 900455"/>
                    <a:gd name="connsiteX19" fmla="*/ 712630 w 1287139"/>
                    <a:gd name="connsiteY19" fmla="*/ 265405 h 900455"/>
                    <a:gd name="connsiteX20" fmla="*/ 875850 w 1287139"/>
                    <a:gd name="connsiteY20" fmla="*/ 429997 h 900455"/>
                    <a:gd name="connsiteX21" fmla="*/ 1006838 w 1287139"/>
                    <a:gd name="connsiteY21" fmla="*/ 536981 h 900455"/>
                    <a:gd name="connsiteX22" fmla="*/ 1284587 w 1287139"/>
                    <a:gd name="connsiteY22" fmla="*/ 888797 h 900455"/>
                    <a:gd name="connsiteX23" fmla="*/ 1269499 w 1287139"/>
                    <a:gd name="connsiteY23" fmla="*/ 900455 h 900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287139" h="900455">
                      <a:moveTo>
                        <a:pt x="1269499" y="900455"/>
                      </a:moveTo>
                      <a:cubicBezTo>
                        <a:pt x="1268814" y="900455"/>
                        <a:pt x="1267442" y="900455"/>
                        <a:pt x="1266756" y="900455"/>
                      </a:cubicBezTo>
                      <a:cubicBezTo>
                        <a:pt x="1259212" y="899084"/>
                        <a:pt x="1254412" y="891540"/>
                        <a:pt x="1255783" y="883996"/>
                      </a:cubicBezTo>
                      <a:cubicBezTo>
                        <a:pt x="1275672" y="787984"/>
                        <a:pt x="1142626" y="681685"/>
                        <a:pt x="988321" y="558927"/>
                      </a:cubicBezTo>
                      <a:cubicBezTo>
                        <a:pt x="945116" y="524637"/>
                        <a:pt x="899853" y="488975"/>
                        <a:pt x="856648" y="451256"/>
                      </a:cubicBezTo>
                      <a:cubicBezTo>
                        <a:pt x="803841" y="406679"/>
                        <a:pt x="748977" y="347015"/>
                        <a:pt x="691370" y="283921"/>
                      </a:cubicBezTo>
                      <a:cubicBezTo>
                        <a:pt x="574098" y="157048"/>
                        <a:pt x="452712" y="26060"/>
                        <a:pt x="358071" y="27432"/>
                      </a:cubicBezTo>
                      <a:cubicBezTo>
                        <a:pt x="329268" y="28118"/>
                        <a:pt x="304579" y="40462"/>
                        <a:pt x="281947" y="66523"/>
                      </a:cubicBezTo>
                      <a:cubicBezTo>
                        <a:pt x="223654" y="133045"/>
                        <a:pt x="211310" y="212598"/>
                        <a:pt x="199651" y="282550"/>
                      </a:cubicBezTo>
                      <a:cubicBezTo>
                        <a:pt x="188679" y="351130"/>
                        <a:pt x="179077" y="410108"/>
                        <a:pt x="129014" y="435483"/>
                      </a:cubicBezTo>
                      <a:cubicBezTo>
                        <a:pt x="72778" y="464287"/>
                        <a:pt x="21343" y="414223"/>
                        <a:pt x="2141" y="384048"/>
                      </a:cubicBezTo>
                      <a:cubicBezTo>
                        <a:pt x="-1974" y="377876"/>
                        <a:pt x="84" y="368960"/>
                        <a:pt x="6255" y="364846"/>
                      </a:cubicBezTo>
                      <a:cubicBezTo>
                        <a:pt x="12428" y="360731"/>
                        <a:pt x="21343" y="362788"/>
                        <a:pt x="25458" y="368960"/>
                      </a:cubicBezTo>
                      <a:lnTo>
                        <a:pt x="25458" y="368960"/>
                      </a:lnTo>
                      <a:cubicBezTo>
                        <a:pt x="27516" y="371704"/>
                        <a:pt x="68664" y="435483"/>
                        <a:pt x="116670" y="410794"/>
                      </a:cubicBezTo>
                      <a:cubicBezTo>
                        <a:pt x="154389" y="391592"/>
                        <a:pt x="162618" y="341528"/>
                        <a:pt x="172905" y="277749"/>
                      </a:cubicBezTo>
                      <a:cubicBezTo>
                        <a:pt x="183878" y="207797"/>
                        <a:pt x="198280" y="120701"/>
                        <a:pt x="261373" y="48006"/>
                      </a:cubicBezTo>
                      <a:cubicBezTo>
                        <a:pt x="288805" y="16459"/>
                        <a:pt x="321724" y="0"/>
                        <a:pt x="358071" y="0"/>
                      </a:cubicBezTo>
                      <a:cubicBezTo>
                        <a:pt x="358757" y="0"/>
                        <a:pt x="359443" y="0"/>
                        <a:pt x="360129" y="0"/>
                      </a:cubicBezTo>
                      <a:cubicBezTo>
                        <a:pt x="467113" y="0"/>
                        <a:pt x="591929" y="135103"/>
                        <a:pt x="712630" y="265405"/>
                      </a:cubicBezTo>
                      <a:cubicBezTo>
                        <a:pt x="770237" y="327812"/>
                        <a:pt x="824415" y="386105"/>
                        <a:pt x="875850" y="429997"/>
                      </a:cubicBezTo>
                      <a:cubicBezTo>
                        <a:pt x="919056" y="467030"/>
                        <a:pt x="963633" y="502691"/>
                        <a:pt x="1006838" y="536981"/>
                      </a:cubicBezTo>
                      <a:cubicBezTo>
                        <a:pt x="1168001" y="665912"/>
                        <a:pt x="1307904" y="777011"/>
                        <a:pt x="1284587" y="888797"/>
                      </a:cubicBezTo>
                      <a:cubicBezTo>
                        <a:pt x="1281844" y="895655"/>
                        <a:pt x="1275672" y="900455"/>
                        <a:pt x="1269499" y="90045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A51D1399-82E2-BBD7-77DF-2E1EAACA0D48}"/>
                    </a:ext>
                  </a:extLst>
                </p:cNvPr>
                <p:cNvSpPr/>
                <p:nvPr/>
              </p:nvSpPr>
              <p:spPr>
                <a:xfrm>
                  <a:off x="6278577" y="2926462"/>
                  <a:ext cx="197887" cy="78712"/>
                </a:xfrm>
                <a:custGeom>
                  <a:avLst/>
                  <a:gdLst>
                    <a:gd name="connsiteX0" fmla="*/ 13561 w 197887"/>
                    <a:gd name="connsiteY0" fmla="*/ 78713 h 78712"/>
                    <a:gd name="connsiteX1" fmla="*/ 531 w 197887"/>
                    <a:gd name="connsiteY1" fmla="*/ 69111 h 78712"/>
                    <a:gd name="connsiteX2" fmla="*/ 9447 w 197887"/>
                    <a:gd name="connsiteY2" fmla="*/ 51966 h 78712"/>
                    <a:gd name="connsiteX3" fmla="*/ 180211 w 197887"/>
                    <a:gd name="connsiteY3" fmla="*/ 531 h 78712"/>
                    <a:gd name="connsiteX4" fmla="*/ 197356 w 197887"/>
                    <a:gd name="connsiteY4" fmla="*/ 9447 h 78712"/>
                    <a:gd name="connsiteX5" fmla="*/ 188440 w 197887"/>
                    <a:gd name="connsiteY5" fmla="*/ 26592 h 78712"/>
                    <a:gd name="connsiteX6" fmla="*/ 17676 w 197887"/>
                    <a:gd name="connsiteY6" fmla="*/ 78027 h 78712"/>
                    <a:gd name="connsiteX7" fmla="*/ 13561 w 197887"/>
                    <a:gd name="connsiteY7" fmla="*/ 78713 h 7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7887" h="78712">
                      <a:moveTo>
                        <a:pt x="13561" y="78713"/>
                      </a:moveTo>
                      <a:cubicBezTo>
                        <a:pt x="7389" y="78713"/>
                        <a:pt x="1903" y="74598"/>
                        <a:pt x="531" y="69111"/>
                      </a:cubicBezTo>
                      <a:cubicBezTo>
                        <a:pt x="-1526" y="61568"/>
                        <a:pt x="2589" y="54024"/>
                        <a:pt x="9447" y="51966"/>
                      </a:cubicBezTo>
                      <a:lnTo>
                        <a:pt x="180211" y="531"/>
                      </a:lnTo>
                      <a:cubicBezTo>
                        <a:pt x="187755" y="-1526"/>
                        <a:pt x="195298" y="2589"/>
                        <a:pt x="197356" y="9447"/>
                      </a:cubicBezTo>
                      <a:cubicBezTo>
                        <a:pt x="199413" y="16991"/>
                        <a:pt x="195298" y="24534"/>
                        <a:pt x="188440" y="26592"/>
                      </a:cubicBezTo>
                      <a:lnTo>
                        <a:pt x="17676" y="78027"/>
                      </a:lnTo>
                      <a:cubicBezTo>
                        <a:pt x="15619" y="78713"/>
                        <a:pt x="14247" y="78713"/>
                        <a:pt x="13561" y="78713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46BE43D1-4839-A2E7-A708-BC7235487461}"/>
                    </a:ext>
                  </a:extLst>
                </p:cNvPr>
                <p:cNvSpPr/>
                <p:nvPr/>
              </p:nvSpPr>
              <p:spPr>
                <a:xfrm>
                  <a:off x="6412308" y="2801647"/>
                  <a:ext cx="127935" cy="57452"/>
                </a:xfrm>
                <a:custGeom>
                  <a:avLst/>
                  <a:gdLst>
                    <a:gd name="connsiteX0" fmla="*/ 13561 w 127935"/>
                    <a:gd name="connsiteY0" fmla="*/ 57453 h 57452"/>
                    <a:gd name="connsiteX1" fmla="*/ 531 w 127935"/>
                    <a:gd name="connsiteY1" fmla="*/ 47852 h 57452"/>
                    <a:gd name="connsiteX2" fmla="*/ 9447 w 127935"/>
                    <a:gd name="connsiteY2" fmla="*/ 30707 h 57452"/>
                    <a:gd name="connsiteX3" fmla="*/ 110259 w 127935"/>
                    <a:gd name="connsiteY3" fmla="*/ 531 h 57452"/>
                    <a:gd name="connsiteX4" fmla="*/ 127404 w 127935"/>
                    <a:gd name="connsiteY4" fmla="*/ 9447 h 57452"/>
                    <a:gd name="connsiteX5" fmla="*/ 118489 w 127935"/>
                    <a:gd name="connsiteY5" fmla="*/ 26592 h 57452"/>
                    <a:gd name="connsiteX6" fmla="*/ 17676 w 127935"/>
                    <a:gd name="connsiteY6" fmla="*/ 56767 h 57452"/>
                    <a:gd name="connsiteX7" fmla="*/ 13561 w 127935"/>
                    <a:gd name="connsiteY7" fmla="*/ 57453 h 57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935" h="57452">
                      <a:moveTo>
                        <a:pt x="13561" y="57453"/>
                      </a:moveTo>
                      <a:cubicBezTo>
                        <a:pt x="7389" y="57453"/>
                        <a:pt x="1903" y="53338"/>
                        <a:pt x="531" y="47852"/>
                      </a:cubicBezTo>
                      <a:cubicBezTo>
                        <a:pt x="-1526" y="40308"/>
                        <a:pt x="2589" y="32764"/>
                        <a:pt x="9447" y="30707"/>
                      </a:cubicBezTo>
                      <a:lnTo>
                        <a:pt x="110259" y="531"/>
                      </a:lnTo>
                      <a:cubicBezTo>
                        <a:pt x="117803" y="-1526"/>
                        <a:pt x="125347" y="2589"/>
                        <a:pt x="127404" y="9447"/>
                      </a:cubicBezTo>
                      <a:cubicBezTo>
                        <a:pt x="129462" y="16991"/>
                        <a:pt x="125347" y="24534"/>
                        <a:pt x="118489" y="26592"/>
                      </a:cubicBezTo>
                      <a:lnTo>
                        <a:pt x="17676" y="56767"/>
                      </a:lnTo>
                      <a:cubicBezTo>
                        <a:pt x="15619" y="57453"/>
                        <a:pt x="14247" y="57453"/>
                        <a:pt x="13561" y="57453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917DCD91-8BC9-09D6-1449-F3CBBB5528E9}"/>
                    </a:ext>
                  </a:extLst>
                </p:cNvPr>
                <p:cNvSpPr/>
                <p:nvPr/>
              </p:nvSpPr>
              <p:spPr>
                <a:xfrm>
                  <a:off x="7092383" y="3173799"/>
                  <a:ext cx="136641" cy="199651"/>
                </a:xfrm>
                <a:custGeom>
                  <a:avLst/>
                  <a:gdLst>
                    <a:gd name="connsiteX0" fmla="*/ 122842 w 136641"/>
                    <a:gd name="connsiteY0" fmla="*/ 199651 h 199651"/>
                    <a:gd name="connsiteX1" fmla="*/ 111183 w 136641"/>
                    <a:gd name="connsiteY1" fmla="*/ 193479 h 199651"/>
                    <a:gd name="connsiteX2" fmla="*/ 2141 w 136641"/>
                    <a:gd name="connsiteY2" fmla="*/ 21343 h 199651"/>
                    <a:gd name="connsiteX3" fmla="*/ 6256 w 136641"/>
                    <a:gd name="connsiteY3" fmla="*/ 2141 h 199651"/>
                    <a:gd name="connsiteX4" fmla="*/ 25458 w 136641"/>
                    <a:gd name="connsiteY4" fmla="*/ 6256 h 199651"/>
                    <a:gd name="connsiteX5" fmla="*/ 134500 w 136641"/>
                    <a:gd name="connsiteY5" fmla="*/ 178391 h 199651"/>
                    <a:gd name="connsiteX6" fmla="*/ 130385 w 136641"/>
                    <a:gd name="connsiteY6" fmla="*/ 197594 h 199651"/>
                    <a:gd name="connsiteX7" fmla="*/ 122842 w 136641"/>
                    <a:gd name="connsiteY7" fmla="*/ 199651 h 19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641" h="199651">
                      <a:moveTo>
                        <a:pt x="122842" y="199651"/>
                      </a:moveTo>
                      <a:cubicBezTo>
                        <a:pt x="118041" y="199651"/>
                        <a:pt x="113926" y="197594"/>
                        <a:pt x="111183" y="193479"/>
                      </a:cubicBezTo>
                      <a:lnTo>
                        <a:pt x="2141" y="21343"/>
                      </a:lnTo>
                      <a:cubicBezTo>
                        <a:pt x="-1974" y="15171"/>
                        <a:pt x="83" y="6256"/>
                        <a:pt x="6256" y="2141"/>
                      </a:cubicBezTo>
                      <a:cubicBezTo>
                        <a:pt x="12428" y="-1974"/>
                        <a:pt x="21343" y="83"/>
                        <a:pt x="25458" y="6256"/>
                      </a:cubicBezTo>
                      <a:lnTo>
                        <a:pt x="134500" y="178391"/>
                      </a:lnTo>
                      <a:cubicBezTo>
                        <a:pt x="138615" y="184564"/>
                        <a:pt x="136558" y="193479"/>
                        <a:pt x="130385" y="197594"/>
                      </a:cubicBezTo>
                      <a:cubicBezTo>
                        <a:pt x="127642" y="198965"/>
                        <a:pt x="124899" y="199651"/>
                        <a:pt x="122842" y="199651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B1F4E43-AA47-1E53-5722-E593313DE736}"/>
                    </a:ext>
                  </a:extLst>
                </p:cNvPr>
                <p:cNvSpPr/>
                <p:nvPr/>
              </p:nvSpPr>
              <p:spPr>
                <a:xfrm>
                  <a:off x="7232287" y="3284898"/>
                  <a:ext cx="277915" cy="419793"/>
                </a:xfrm>
                <a:custGeom>
                  <a:avLst/>
                  <a:gdLst>
                    <a:gd name="connsiteX0" fmla="*/ 264116 w 277915"/>
                    <a:gd name="connsiteY0" fmla="*/ 419793 h 419793"/>
                    <a:gd name="connsiteX1" fmla="*/ 252458 w 277915"/>
                    <a:gd name="connsiteY1" fmla="*/ 413621 h 419793"/>
                    <a:gd name="connsiteX2" fmla="*/ 2141 w 277915"/>
                    <a:gd name="connsiteY2" fmla="*/ 21343 h 419793"/>
                    <a:gd name="connsiteX3" fmla="*/ 6255 w 277915"/>
                    <a:gd name="connsiteY3" fmla="*/ 2141 h 419793"/>
                    <a:gd name="connsiteX4" fmla="*/ 25458 w 277915"/>
                    <a:gd name="connsiteY4" fmla="*/ 6256 h 419793"/>
                    <a:gd name="connsiteX5" fmla="*/ 275775 w 277915"/>
                    <a:gd name="connsiteY5" fmla="*/ 398533 h 419793"/>
                    <a:gd name="connsiteX6" fmla="*/ 271660 w 277915"/>
                    <a:gd name="connsiteY6" fmla="*/ 417736 h 419793"/>
                    <a:gd name="connsiteX7" fmla="*/ 264116 w 277915"/>
                    <a:gd name="connsiteY7" fmla="*/ 419793 h 419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915" h="419793">
                      <a:moveTo>
                        <a:pt x="264116" y="419793"/>
                      </a:moveTo>
                      <a:cubicBezTo>
                        <a:pt x="259316" y="419793"/>
                        <a:pt x="255201" y="417736"/>
                        <a:pt x="252458" y="413621"/>
                      </a:cubicBezTo>
                      <a:lnTo>
                        <a:pt x="2141" y="21343"/>
                      </a:lnTo>
                      <a:cubicBezTo>
                        <a:pt x="-1974" y="15171"/>
                        <a:pt x="83" y="6256"/>
                        <a:pt x="6255" y="2141"/>
                      </a:cubicBezTo>
                      <a:cubicBezTo>
                        <a:pt x="12428" y="-1974"/>
                        <a:pt x="21343" y="83"/>
                        <a:pt x="25458" y="6256"/>
                      </a:cubicBezTo>
                      <a:lnTo>
                        <a:pt x="275775" y="398533"/>
                      </a:lnTo>
                      <a:cubicBezTo>
                        <a:pt x="279890" y="404705"/>
                        <a:pt x="277832" y="413621"/>
                        <a:pt x="271660" y="417736"/>
                      </a:cubicBezTo>
                      <a:cubicBezTo>
                        <a:pt x="268917" y="419107"/>
                        <a:pt x="266859" y="419793"/>
                        <a:pt x="264116" y="419793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8" name="Graphic 2">
                  <a:extLst>
                    <a:ext uri="{FF2B5EF4-FFF2-40B4-BE49-F238E27FC236}">
                      <a16:creationId xmlns:a16="http://schemas.microsoft.com/office/drawing/2014/main" id="{DDEF6502-FAF6-EA1D-7BD4-408B381A2100}"/>
                    </a:ext>
                  </a:extLst>
                </p:cNvPr>
                <p:cNvGrpSpPr/>
                <p:nvPr/>
              </p:nvGrpSpPr>
              <p:grpSpPr>
                <a:xfrm>
                  <a:off x="5774166" y="2569499"/>
                  <a:ext cx="473636" cy="585422"/>
                  <a:chOff x="5774166" y="2569499"/>
                  <a:chExt cx="473636" cy="585422"/>
                </a:xfrm>
              </p:grpSpPr>
              <p:grpSp>
                <p:nvGrpSpPr>
                  <p:cNvPr id="39" name="Graphic 2">
                    <a:extLst>
                      <a:ext uri="{FF2B5EF4-FFF2-40B4-BE49-F238E27FC236}">
                        <a16:creationId xmlns:a16="http://schemas.microsoft.com/office/drawing/2014/main" id="{DDB45CD5-2024-3D41-5EE7-B1BA57C7AB60}"/>
                      </a:ext>
                    </a:extLst>
                  </p:cNvPr>
                  <p:cNvGrpSpPr/>
                  <p:nvPr/>
                </p:nvGrpSpPr>
                <p:grpSpPr>
                  <a:xfrm>
                    <a:off x="5774166" y="2569499"/>
                    <a:ext cx="421150" cy="499312"/>
                    <a:chOff x="5774166" y="2569499"/>
                    <a:chExt cx="421150" cy="499312"/>
                  </a:xfrm>
                </p:grpSpPr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7BD43BE3-9D79-8DA3-5A5E-E1667BE635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0323" y="2782290"/>
                      <a:ext cx="254993" cy="286521"/>
                    </a:xfrm>
                    <a:custGeom>
                      <a:avLst/>
                      <a:gdLst>
                        <a:gd name="connsiteX0" fmla="*/ 228372 w 254993"/>
                        <a:gd name="connsiteY0" fmla="*/ 274320 h 286521"/>
                        <a:gd name="connsiteX1" fmla="*/ 228372 w 254993"/>
                        <a:gd name="connsiteY1" fmla="*/ 274320 h 286521"/>
                        <a:gd name="connsiteX2" fmla="*/ 140589 w 254993"/>
                        <a:gd name="connsiteY2" fmla="*/ 262661 h 286521"/>
                        <a:gd name="connsiteX3" fmla="*/ 0 w 254993"/>
                        <a:gd name="connsiteY3" fmla="*/ 90525 h 286521"/>
                        <a:gd name="connsiteX4" fmla="*/ 124130 w 254993"/>
                        <a:gd name="connsiteY4" fmla="*/ 0 h 286521"/>
                        <a:gd name="connsiteX5" fmla="*/ 244831 w 254993"/>
                        <a:gd name="connsiteY5" fmla="*/ 187223 h 286521"/>
                        <a:gd name="connsiteX6" fmla="*/ 228372 w 254993"/>
                        <a:gd name="connsiteY6" fmla="*/ 274320 h 2865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54993" h="286521">
                          <a:moveTo>
                            <a:pt x="228372" y="274320"/>
                          </a:moveTo>
                          <a:lnTo>
                            <a:pt x="228372" y="274320"/>
                          </a:lnTo>
                          <a:cubicBezTo>
                            <a:pt x="200940" y="294208"/>
                            <a:pt x="161849" y="289407"/>
                            <a:pt x="140589" y="262661"/>
                          </a:cubicBezTo>
                          <a:lnTo>
                            <a:pt x="0" y="90525"/>
                          </a:lnTo>
                          <a:lnTo>
                            <a:pt x="124130" y="0"/>
                          </a:lnTo>
                          <a:lnTo>
                            <a:pt x="244831" y="187223"/>
                          </a:lnTo>
                          <a:cubicBezTo>
                            <a:pt x="263347" y="216027"/>
                            <a:pt x="255803" y="254432"/>
                            <a:pt x="228372" y="274320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271E7FE7-8331-9B0C-5649-33AA942FE4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70" y="2817266"/>
                      <a:ext cx="174193" cy="172821"/>
                    </a:xfrm>
                    <a:custGeom>
                      <a:avLst/>
                      <a:gdLst>
                        <a:gd name="connsiteX0" fmla="*/ 63780 w 174193"/>
                        <a:gd name="connsiteY0" fmla="*/ 172822 h 172821"/>
                        <a:gd name="connsiteX1" fmla="*/ 126873 w 174193"/>
                        <a:gd name="connsiteY1" fmla="*/ 140589 h 172821"/>
                        <a:gd name="connsiteX2" fmla="*/ 174193 w 174193"/>
                        <a:gd name="connsiteY2" fmla="*/ 92583 h 172821"/>
                        <a:gd name="connsiteX3" fmla="*/ 114529 w 174193"/>
                        <a:gd name="connsiteY3" fmla="*/ 0 h 172821"/>
                        <a:gd name="connsiteX4" fmla="*/ 32233 w 174193"/>
                        <a:gd name="connsiteY4" fmla="*/ 37719 h 172821"/>
                        <a:gd name="connsiteX5" fmla="*/ 0 w 174193"/>
                        <a:gd name="connsiteY5" fmla="*/ 87097 h 172821"/>
                        <a:gd name="connsiteX6" fmla="*/ 686 w 174193"/>
                        <a:gd name="connsiteY6" fmla="*/ 96698 h 172821"/>
                        <a:gd name="connsiteX7" fmla="*/ 63780 w 174193"/>
                        <a:gd name="connsiteY7" fmla="*/ 172822 h 1728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4193" h="172821">
                          <a:moveTo>
                            <a:pt x="63780" y="172822"/>
                          </a:moveTo>
                          <a:cubicBezTo>
                            <a:pt x="82296" y="167335"/>
                            <a:pt x="103556" y="157048"/>
                            <a:pt x="126873" y="140589"/>
                          </a:cubicBezTo>
                          <a:cubicBezTo>
                            <a:pt x="148819" y="124130"/>
                            <a:pt x="163906" y="107671"/>
                            <a:pt x="174193" y="92583"/>
                          </a:cubicBezTo>
                          <a:lnTo>
                            <a:pt x="114529" y="0"/>
                          </a:lnTo>
                          <a:lnTo>
                            <a:pt x="32233" y="37719"/>
                          </a:lnTo>
                          <a:lnTo>
                            <a:pt x="0" y="87097"/>
                          </a:lnTo>
                          <a:lnTo>
                            <a:pt x="686" y="96698"/>
                          </a:lnTo>
                          <a:lnTo>
                            <a:pt x="63780" y="172822"/>
                          </a:lnTo>
                          <a:close/>
                        </a:path>
                      </a:pathLst>
                    </a:custGeom>
                    <a:solidFill>
                      <a:srgbClr val="0F4F60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B0B9730A-D8D0-B821-D720-CDEEE15EA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166" y="2569499"/>
                      <a:ext cx="355434" cy="377576"/>
                    </a:xfrm>
                    <a:custGeom>
                      <a:avLst/>
                      <a:gdLst>
                        <a:gd name="connsiteX0" fmla="*/ 294401 w 355434"/>
                        <a:gd name="connsiteY0" fmla="*/ 349265 h 377576"/>
                        <a:gd name="connsiteX1" fmla="*/ 294401 w 355434"/>
                        <a:gd name="connsiteY1" fmla="*/ 349265 h 377576"/>
                        <a:gd name="connsiteX2" fmla="*/ 87289 w 355434"/>
                        <a:gd name="connsiteY2" fmla="*/ 316347 h 377576"/>
                        <a:gd name="connsiteX3" fmla="*/ 28311 w 355434"/>
                        <a:gd name="connsiteY3" fmla="*/ 235422 h 377576"/>
                        <a:gd name="connsiteX4" fmla="*/ 61229 w 355434"/>
                        <a:gd name="connsiteY4" fmla="*/ 28311 h 377576"/>
                        <a:gd name="connsiteX5" fmla="*/ 61229 w 355434"/>
                        <a:gd name="connsiteY5" fmla="*/ 28311 h 377576"/>
                        <a:gd name="connsiteX6" fmla="*/ 268341 w 355434"/>
                        <a:gd name="connsiteY6" fmla="*/ 61229 h 377576"/>
                        <a:gd name="connsiteX7" fmla="*/ 327319 w 355434"/>
                        <a:gd name="connsiteY7" fmla="*/ 142154 h 377576"/>
                        <a:gd name="connsiteX8" fmla="*/ 294401 w 355434"/>
                        <a:gd name="connsiteY8" fmla="*/ 349265 h 3775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5434" h="377576">
                          <a:moveTo>
                            <a:pt x="294401" y="349265"/>
                          </a:moveTo>
                          <a:lnTo>
                            <a:pt x="294401" y="349265"/>
                          </a:lnTo>
                          <a:cubicBezTo>
                            <a:pt x="228564" y="397271"/>
                            <a:pt x="135295" y="382869"/>
                            <a:pt x="87289" y="316347"/>
                          </a:cubicBezTo>
                          <a:lnTo>
                            <a:pt x="28311" y="235422"/>
                          </a:lnTo>
                          <a:cubicBezTo>
                            <a:pt x="-19695" y="169586"/>
                            <a:pt x="-5294" y="76317"/>
                            <a:pt x="61229" y="28311"/>
                          </a:cubicBezTo>
                          <a:lnTo>
                            <a:pt x="61229" y="28311"/>
                          </a:lnTo>
                          <a:cubicBezTo>
                            <a:pt x="127066" y="-19695"/>
                            <a:pt x="220335" y="-5293"/>
                            <a:pt x="268341" y="61229"/>
                          </a:cubicBezTo>
                          <a:lnTo>
                            <a:pt x="327319" y="142154"/>
                          </a:lnTo>
                          <a:cubicBezTo>
                            <a:pt x="375325" y="207990"/>
                            <a:pt x="360238" y="301259"/>
                            <a:pt x="294401" y="349265"/>
                          </a:cubicBezTo>
                          <a:close/>
                        </a:path>
                      </a:pathLst>
                    </a:custGeom>
                    <a:solidFill>
                      <a:srgbClr val="155D77"/>
                    </a:solidFill>
                    <a:ln w="6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63A3DB13-5516-8BDB-13DF-569B4F303545}"/>
                      </a:ext>
                    </a:extLst>
                  </p:cNvPr>
                  <p:cNvSpPr/>
                  <p:nvPr/>
                </p:nvSpPr>
                <p:spPr>
                  <a:xfrm>
                    <a:off x="6113830" y="2996946"/>
                    <a:ext cx="133972" cy="157975"/>
                  </a:xfrm>
                  <a:custGeom>
                    <a:avLst/>
                    <a:gdLst>
                      <a:gd name="connsiteX0" fmla="*/ 122073 w 133972"/>
                      <a:gd name="connsiteY0" fmla="*/ 152248 h 157975"/>
                      <a:gd name="connsiteX1" fmla="*/ 122073 w 133972"/>
                      <a:gd name="connsiteY1" fmla="*/ 152248 h 157975"/>
                      <a:gd name="connsiteX2" fmla="*/ 81610 w 133972"/>
                      <a:gd name="connsiteY2" fmla="*/ 146075 h 157975"/>
                      <a:gd name="connsiteX3" fmla="*/ 0 w 133972"/>
                      <a:gd name="connsiteY3" fmla="*/ 33604 h 157975"/>
                      <a:gd name="connsiteX4" fmla="*/ 46634 w 133972"/>
                      <a:gd name="connsiteY4" fmla="*/ 0 h 157975"/>
                      <a:gd name="connsiteX5" fmla="*/ 128244 w 133972"/>
                      <a:gd name="connsiteY5" fmla="*/ 112471 h 157975"/>
                      <a:gd name="connsiteX6" fmla="*/ 122073 w 133972"/>
                      <a:gd name="connsiteY6" fmla="*/ 152248 h 157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3972" h="157975">
                        <a:moveTo>
                          <a:pt x="122073" y="152248"/>
                        </a:moveTo>
                        <a:lnTo>
                          <a:pt x="122073" y="152248"/>
                        </a:lnTo>
                        <a:cubicBezTo>
                          <a:pt x="109042" y="161849"/>
                          <a:pt x="91212" y="159106"/>
                          <a:pt x="81610" y="146075"/>
                        </a:cubicBezTo>
                        <a:lnTo>
                          <a:pt x="0" y="33604"/>
                        </a:lnTo>
                        <a:lnTo>
                          <a:pt x="46634" y="0"/>
                        </a:lnTo>
                        <a:lnTo>
                          <a:pt x="128244" y="112471"/>
                        </a:lnTo>
                        <a:cubicBezTo>
                          <a:pt x="137846" y="124816"/>
                          <a:pt x="135102" y="142646"/>
                          <a:pt x="122073" y="152248"/>
                        </a:cubicBezTo>
                        <a:close/>
                      </a:path>
                    </a:pathLst>
                  </a:custGeom>
                  <a:solidFill>
                    <a:srgbClr val="155D77"/>
                  </a:solidFill>
                  <a:ln w="685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29FE78D9-2784-96FA-9314-70A0531B86E9}"/>
                    </a:ext>
                  </a:extLst>
                </p:cNvPr>
                <p:cNvSpPr/>
                <p:nvPr/>
              </p:nvSpPr>
              <p:spPr>
                <a:xfrm>
                  <a:off x="6130262" y="2877759"/>
                  <a:ext cx="92610" cy="172250"/>
                </a:xfrm>
                <a:custGeom>
                  <a:avLst/>
                  <a:gdLst>
                    <a:gd name="connsiteX0" fmla="*/ 92611 w 92610"/>
                    <a:gd name="connsiteY0" fmla="*/ 7401 h 172250"/>
                    <a:gd name="connsiteX1" fmla="*/ 92611 w 92610"/>
                    <a:gd name="connsiteY1" fmla="*/ 156220 h 172250"/>
                    <a:gd name="connsiteX2" fmla="*/ 87124 w 92610"/>
                    <a:gd name="connsiteY2" fmla="*/ 163763 h 172250"/>
                    <a:gd name="connsiteX3" fmla="*/ 59692 w 92610"/>
                    <a:gd name="connsiteY3" fmla="*/ 171993 h 172250"/>
                    <a:gd name="connsiteX4" fmla="*/ 51463 w 92610"/>
                    <a:gd name="connsiteY4" fmla="*/ 169936 h 172250"/>
                    <a:gd name="connsiteX5" fmla="*/ 2085 w 92610"/>
                    <a:gd name="connsiteY5" fmla="*/ 114386 h 172250"/>
                    <a:gd name="connsiteX6" fmla="*/ 714 w 92610"/>
                    <a:gd name="connsiteY6" fmla="*/ 106156 h 172250"/>
                    <a:gd name="connsiteX7" fmla="*/ 45291 w 92610"/>
                    <a:gd name="connsiteY7" fmla="*/ 12202 h 172250"/>
                    <a:gd name="connsiteX8" fmla="*/ 50777 w 92610"/>
                    <a:gd name="connsiteY8" fmla="*/ 8087 h 172250"/>
                    <a:gd name="connsiteX9" fmla="*/ 83009 w 92610"/>
                    <a:gd name="connsiteY9" fmla="*/ 543 h 172250"/>
                    <a:gd name="connsiteX10" fmla="*/ 92611 w 92610"/>
                    <a:gd name="connsiteY10" fmla="*/ 7401 h 172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610" h="172250">
                      <a:moveTo>
                        <a:pt x="92611" y="7401"/>
                      </a:moveTo>
                      <a:lnTo>
                        <a:pt x="92611" y="156220"/>
                      </a:lnTo>
                      <a:cubicBezTo>
                        <a:pt x="92611" y="159649"/>
                        <a:pt x="90553" y="162392"/>
                        <a:pt x="87124" y="163763"/>
                      </a:cubicBezTo>
                      <a:lnTo>
                        <a:pt x="59692" y="171993"/>
                      </a:lnTo>
                      <a:cubicBezTo>
                        <a:pt x="56949" y="172679"/>
                        <a:pt x="53520" y="171993"/>
                        <a:pt x="51463" y="169936"/>
                      </a:cubicBezTo>
                      <a:lnTo>
                        <a:pt x="2085" y="114386"/>
                      </a:lnTo>
                      <a:cubicBezTo>
                        <a:pt x="28" y="112328"/>
                        <a:pt x="-658" y="108899"/>
                        <a:pt x="714" y="106156"/>
                      </a:cubicBezTo>
                      <a:lnTo>
                        <a:pt x="45291" y="12202"/>
                      </a:lnTo>
                      <a:cubicBezTo>
                        <a:pt x="45976" y="10144"/>
                        <a:pt x="48034" y="8773"/>
                        <a:pt x="50777" y="8087"/>
                      </a:cubicBezTo>
                      <a:lnTo>
                        <a:pt x="83009" y="543"/>
                      </a:lnTo>
                      <a:cubicBezTo>
                        <a:pt x="87810" y="-1514"/>
                        <a:pt x="92611" y="2600"/>
                        <a:pt x="92611" y="74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5474DD2-8E49-F6B7-AC97-D5E485A0C73D}"/>
                  </a:ext>
                </a:extLst>
              </p:cNvPr>
              <p:cNvSpPr/>
              <p:nvPr/>
            </p:nvSpPr>
            <p:spPr>
              <a:xfrm>
                <a:off x="7180249" y="3573703"/>
                <a:ext cx="505434" cy="224942"/>
              </a:xfrm>
              <a:custGeom>
                <a:avLst/>
                <a:gdLst>
                  <a:gd name="connsiteX0" fmla="*/ 20574 w 505434"/>
                  <a:gd name="connsiteY0" fmla="*/ 0 h 224942"/>
                  <a:gd name="connsiteX1" fmla="*/ 505435 w 505434"/>
                  <a:gd name="connsiteY1" fmla="*/ 61722 h 224942"/>
                  <a:gd name="connsiteX2" fmla="*/ 486918 w 505434"/>
                  <a:gd name="connsiteY2" fmla="*/ 216027 h 224942"/>
                  <a:gd name="connsiteX3" fmla="*/ 141275 w 505434"/>
                  <a:gd name="connsiteY3" fmla="*/ 224943 h 224942"/>
                  <a:gd name="connsiteX4" fmla="*/ 0 w 505434"/>
                  <a:gd name="connsiteY4" fmla="*/ 93269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434" h="224942">
                    <a:moveTo>
                      <a:pt x="20574" y="0"/>
                    </a:moveTo>
                    <a:lnTo>
                      <a:pt x="505435" y="61722"/>
                    </a:lnTo>
                    <a:lnTo>
                      <a:pt x="486918" y="216027"/>
                    </a:lnTo>
                    <a:lnTo>
                      <a:pt x="141275" y="224943"/>
                    </a:lnTo>
                    <a:lnTo>
                      <a:pt x="0" y="93269"/>
                    </a:ln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297D0EDF-63AA-A6A7-364F-BD52EB7F242D}"/>
                  </a:ext>
                </a:extLst>
              </p:cNvPr>
              <p:cNvSpPr/>
              <p:nvPr/>
            </p:nvSpPr>
            <p:spPr>
              <a:xfrm>
                <a:off x="4772406" y="3606622"/>
                <a:ext cx="1177518" cy="713232"/>
              </a:xfrm>
              <a:custGeom>
                <a:avLst/>
                <a:gdLst>
                  <a:gd name="connsiteX0" fmla="*/ 1088365 w 1177518"/>
                  <a:gd name="connsiteY0" fmla="*/ 713232 h 713232"/>
                  <a:gd name="connsiteX1" fmla="*/ 89154 w 1177518"/>
                  <a:gd name="connsiteY1" fmla="*/ 713232 h 713232"/>
                  <a:gd name="connsiteX2" fmla="*/ 0 w 1177518"/>
                  <a:gd name="connsiteY2" fmla="*/ 624078 h 713232"/>
                  <a:gd name="connsiteX3" fmla="*/ 0 w 1177518"/>
                  <a:gd name="connsiteY3" fmla="*/ 89154 h 713232"/>
                  <a:gd name="connsiteX4" fmla="*/ 89154 w 1177518"/>
                  <a:gd name="connsiteY4" fmla="*/ 0 h 713232"/>
                  <a:gd name="connsiteX5" fmla="*/ 1088365 w 1177518"/>
                  <a:gd name="connsiteY5" fmla="*/ 0 h 713232"/>
                  <a:gd name="connsiteX6" fmla="*/ 1177519 w 1177518"/>
                  <a:gd name="connsiteY6" fmla="*/ 89154 h 713232"/>
                  <a:gd name="connsiteX7" fmla="*/ 1177519 w 1177518"/>
                  <a:gd name="connsiteY7" fmla="*/ 624078 h 713232"/>
                  <a:gd name="connsiteX8" fmla="*/ 1088365 w 1177518"/>
                  <a:gd name="connsiteY8" fmla="*/ 713232 h 713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7518" h="713232">
                    <a:moveTo>
                      <a:pt x="1088365" y="713232"/>
                    </a:moveTo>
                    <a:lnTo>
                      <a:pt x="89154" y="713232"/>
                    </a:lnTo>
                    <a:cubicBezTo>
                      <a:pt x="39776" y="713232"/>
                      <a:pt x="0" y="672770"/>
                      <a:pt x="0" y="624078"/>
                    </a:cubicBezTo>
                    <a:lnTo>
                      <a:pt x="0" y="89154"/>
                    </a:lnTo>
                    <a:cubicBezTo>
                      <a:pt x="0" y="39776"/>
                      <a:pt x="39776" y="0"/>
                      <a:pt x="89154" y="0"/>
                    </a:cubicBezTo>
                    <a:lnTo>
                      <a:pt x="1088365" y="0"/>
                    </a:lnTo>
                    <a:cubicBezTo>
                      <a:pt x="1137056" y="0"/>
                      <a:pt x="1177519" y="39776"/>
                      <a:pt x="1177519" y="89154"/>
                    </a:cubicBezTo>
                    <a:lnTo>
                      <a:pt x="1177519" y="624078"/>
                    </a:lnTo>
                    <a:cubicBezTo>
                      <a:pt x="1177519" y="672770"/>
                      <a:pt x="1137056" y="713232"/>
                      <a:pt x="1088365" y="713232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45896C3-4729-9C90-6778-33C582B16689}"/>
                  </a:ext>
                </a:extLst>
              </p:cNvPr>
              <p:cNvSpPr/>
              <p:nvPr/>
            </p:nvSpPr>
            <p:spPr>
              <a:xfrm>
                <a:off x="5246979" y="3849395"/>
                <a:ext cx="227685" cy="227685"/>
              </a:xfrm>
              <a:custGeom>
                <a:avLst/>
                <a:gdLst>
                  <a:gd name="connsiteX0" fmla="*/ 227686 w 227685"/>
                  <a:gd name="connsiteY0" fmla="*/ 113843 h 227685"/>
                  <a:gd name="connsiteX1" fmla="*/ 113843 w 227685"/>
                  <a:gd name="connsiteY1" fmla="*/ 227686 h 227685"/>
                  <a:gd name="connsiteX2" fmla="*/ 0 w 227685"/>
                  <a:gd name="connsiteY2" fmla="*/ 113843 h 227685"/>
                  <a:gd name="connsiteX3" fmla="*/ 113843 w 227685"/>
                  <a:gd name="connsiteY3" fmla="*/ 0 h 227685"/>
                  <a:gd name="connsiteX4" fmla="*/ 227686 w 227685"/>
                  <a:gd name="connsiteY4" fmla="*/ 113843 h 22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85" h="227685">
                    <a:moveTo>
                      <a:pt x="227686" y="113843"/>
                    </a:moveTo>
                    <a:cubicBezTo>
                      <a:pt x="227686" y="176716"/>
                      <a:pt x="176716" y="227686"/>
                      <a:pt x="113843" y="227686"/>
                    </a:cubicBezTo>
                    <a:cubicBezTo>
                      <a:pt x="50969" y="227686"/>
                      <a:pt x="0" y="176716"/>
                      <a:pt x="0" y="113843"/>
                    </a:cubicBezTo>
                    <a:cubicBezTo>
                      <a:pt x="0" y="50969"/>
                      <a:pt x="50969" y="0"/>
                      <a:pt x="113843" y="0"/>
                    </a:cubicBezTo>
                    <a:cubicBezTo>
                      <a:pt x="176716" y="0"/>
                      <a:pt x="227686" y="50969"/>
                      <a:pt x="227686" y="1138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872BFF-B431-5146-1ABA-75093AB425FD}"/>
                </a:ext>
              </a:extLst>
            </p:cNvPr>
            <p:cNvSpPr/>
            <p:nvPr/>
          </p:nvSpPr>
          <p:spPr>
            <a:xfrm>
              <a:off x="5832652" y="3140656"/>
              <a:ext cx="517607" cy="576686"/>
            </a:xfrm>
            <a:custGeom>
              <a:avLst/>
              <a:gdLst>
                <a:gd name="connsiteX0" fmla="*/ 484175 w 517607"/>
                <a:gd name="connsiteY0" fmla="*/ 230050 h 576686"/>
                <a:gd name="connsiteX1" fmla="*/ 101498 w 517607"/>
                <a:gd name="connsiteY1" fmla="*/ 9223 h 576686"/>
                <a:gd name="connsiteX2" fmla="*/ 0 w 517607"/>
                <a:gd name="connsiteY2" fmla="*/ 67516 h 576686"/>
                <a:gd name="connsiteX3" fmla="*/ 0 w 517607"/>
                <a:gd name="connsiteY3" fmla="*/ 509171 h 576686"/>
                <a:gd name="connsiteX4" fmla="*/ 101498 w 517607"/>
                <a:gd name="connsiteY4" fmla="*/ 567464 h 576686"/>
                <a:gd name="connsiteX5" fmla="*/ 484175 w 517607"/>
                <a:gd name="connsiteY5" fmla="*/ 346636 h 576686"/>
                <a:gd name="connsiteX6" fmla="*/ 484175 w 517607"/>
                <a:gd name="connsiteY6" fmla="*/ 230050 h 57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607" h="576686">
                  <a:moveTo>
                    <a:pt x="484175" y="230050"/>
                  </a:moveTo>
                  <a:lnTo>
                    <a:pt x="101498" y="9223"/>
                  </a:lnTo>
                  <a:cubicBezTo>
                    <a:pt x="56235" y="-16838"/>
                    <a:pt x="0" y="15395"/>
                    <a:pt x="0" y="67516"/>
                  </a:cubicBezTo>
                  <a:lnTo>
                    <a:pt x="0" y="509171"/>
                  </a:lnTo>
                  <a:cubicBezTo>
                    <a:pt x="0" y="561292"/>
                    <a:pt x="56235" y="593524"/>
                    <a:pt x="101498" y="567464"/>
                  </a:cubicBezTo>
                  <a:lnTo>
                    <a:pt x="484175" y="346636"/>
                  </a:lnTo>
                  <a:cubicBezTo>
                    <a:pt x="528752" y="320576"/>
                    <a:pt x="528752" y="256111"/>
                    <a:pt x="484175" y="230050"/>
                  </a:cubicBezTo>
                  <a:close/>
                </a:path>
              </a:pathLst>
            </a:custGeom>
            <a:solidFill>
              <a:srgbClr val="F25069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8405E7C-AD65-0242-8AD8-BD023720918A}"/>
                </a:ext>
              </a:extLst>
            </p:cNvPr>
            <p:cNvSpPr/>
            <p:nvPr/>
          </p:nvSpPr>
          <p:spPr>
            <a:xfrm>
              <a:off x="4260113" y="4459757"/>
              <a:ext cx="3639561" cy="72695"/>
            </a:xfrm>
            <a:custGeom>
              <a:avLst/>
              <a:gdLst>
                <a:gd name="connsiteX0" fmla="*/ 3603193 w 3639561"/>
                <a:gd name="connsiteY0" fmla="*/ 72695 h 72695"/>
                <a:gd name="connsiteX1" fmla="*/ 36347 w 3639561"/>
                <a:gd name="connsiteY1" fmla="*/ 72695 h 72695"/>
                <a:gd name="connsiteX2" fmla="*/ 0 w 3639561"/>
                <a:gd name="connsiteY2" fmla="*/ 36347 h 72695"/>
                <a:gd name="connsiteX3" fmla="*/ 0 w 3639561"/>
                <a:gd name="connsiteY3" fmla="*/ 36347 h 72695"/>
                <a:gd name="connsiteX4" fmla="*/ 36347 w 3639561"/>
                <a:gd name="connsiteY4" fmla="*/ 0 h 72695"/>
                <a:gd name="connsiteX5" fmla="*/ 3603193 w 3639561"/>
                <a:gd name="connsiteY5" fmla="*/ 0 h 72695"/>
                <a:gd name="connsiteX6" fmla="*/ 3639541 w 3639561"/>
                <a:gd name="connsiteY6" fmla="*/ 36347 h 72695"/>
                <a:gd name="connsiteX7" fmla="*/ 3639541 w 3639561"/>
                <a:gd name="connsiteY7" fmla="*/ 36347 h 72695"/>
                <a:gd name="connsiteX8" fmla="*/ 3603193 w 3639561"/>
                <a:gd name="connsiteY8" fmla="*/ 72695 h 7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9561" h="72695">
                  <a:moveTo>
                    <a:pt x="3603193" y="72695"/>
                  </a:moveTo>
                  <a:lnTo>
                    <a:pt x="36347" y="72695"/>
                  </a:lnTo>
                  <a:cubicBezTo>
                    <a:pt x="16459" y="72695"/>
                    <a:pt x="0" y="56236"/>
                    <a:pt x="0" y="36347"/>
                  </a:cubicBezTo>
                  <a:lnTo>
                    <a:pt x="0" y="36347"/>
                  </a:lnTo>
                  <a:cubicBezTo>
                    <a:pt x="0" y="16459"/>
                    <a:pt x="16459" y="0"/>
                    <a:pt x="36347" y="0"/>
                  </a:cubicBezTo>
                  <a:lnTo>
                    <a:pt x="3603193" y="0"/>
                  </a:lnTo>
                  <a:cubicBezTo>
                    <a:pt x="3623081" y="0"/>
                    <a:pt x="3639541" y="16459"/>
                    <a:pt x="3639541" y="36347"/>
                  </a:cubicBezTo>
                  <a:lnTo>
                    <a:pt x="3639541" y="36347"/>
                  </a:lnTo>
                  <a:cubicBezTo>
                    <a:pt x="3640226" y="56236"/>
                    <a:pt x="3623767" y="72695"/>
                    <a:pt x="3603193" y="72695"/>
                  </a:cubicBezTo>
                  <a:close/>
                </a:path>
              </a:pathLst>
            </a:custGeom>
            <a:solidFill>
              <a:srgbClr val="FFFFFF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ACC3508-F415-4A00-C5A7-9BFA2772986B}"/>
                </a:ext>
              </a:extLst>
            </p:cNvPr>
            <p:cNvSpPr/>
            <p:nvPr/>
          </p:nvSpPr>
          <p:spPr>
            <a:xfrm>
              <a:off x="4260113" y="4459757"/>
              <a:ext cx="1424406" cy="72695"/>
            </a:xfrm>
            <a:custGeom>
              <a:avLst/>
              <a:gdLst>
                <a:gd name="connsiteX0" fmla="*/ 1388059 w 1424406"/>
                <a:gd name="connsiteY0" fmla="*/ 72695 h 72695"/>
                <a:gd name="connsiteX1" fmla="*/ 36347 w 1424406"/>
                <a:gd name="connsiteY1" fmla="*/ 72695 h 72695"/>
                <a:gd name="connsiteX2" fmla="*/ 0 w 1424406"/>
                <a:gd name="connsiteY2" fmla="*/ 36347 h 72695"/>
                <a:gd name="connsiteX3" fmla="*/ 0 w 1424406"/>
                <a:gd name="connsiteY3" fmla="*/ 36347 h 72695"/>
                <a:gd name="connsiteX4" fmla="*/ 36347 w 1424406"/>
                <a:gd name="connsiteY4" fmla="*/ 0 h 72695"/>
                <a:gd name="connsiteX5" fmla="*/ 1388059 w 1424406"/>
                <a:gd name="connsiteY5" fmla="*/ 0 h 72695"/>
                <a:gd name="connsiteX6" fmla="*/ 1424407 w 1424406"/>
                <a:gd name="connsiteY6" fmla="*/ 36347 h 72695"/>
                <a:gd name="connsiteX7" fmla="*/ 1424407 w 1424406"/>
                <a:gd name="connsiteY7" fmla="*/ 36347 h 72695"/>
                <a:gd name="connsiteX8" fmla="*/ 1388059 w 1424406"/>
                <a:gd name="connsiteY8" fmla="*/ 72695 h 7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4406" h="72695">
                  <a:moveTo>
                    <a:pt x="1388059" y="72695"/>
                  </a:moveTo>
                  <a:lnTo>
                    <a:pt x="36347" y="72695"/>
                  </a:lnTo>
                  <a:cubicBezTo>
                    <a:pt x="16459" y="72695"/>
                    <a:pt x="0" y="56236"/>
                    <a:pt x="0" y="36347"/>
                  </a:cubicBezTo>
                  <a:lnTo>
                    <a:pt x="0" y="36347"/>
                  </a:lnTo>
                  <a:cubicBezTo>
                    <a:pt x="0" y="16459"/>
                    <a:pt x="16459" y="0"/>
                    <a:pt x="36347" y="0"/>
                  </a:cubicBezTo>
                  <a:lnTo>
                    <a:pt x="1388059" y="0"/>
                  </a:lnTo>
                  <a:cubicBezTo>
                    <a:pt x="1407947" y="0"/>
                    <a:pt x="1424407" y="16459"/>
                    <a:pt x="1424407" y="36347"/>
                  </a:cubicBezTo>
                  <a:lnTo>
                    <a:pt x="1424407" y="36347"/>
                  </a:lnTo>
                  <a:cubicBezTo>
                    <a:pt x="1424407" y="56236"/>
                    <a:pt x="1408633" y="72695"/>
                    <a:pt x="1388059" y="72695"/>
                  </a:cubicBezTo>
                  <a:close/>
                </a:path>
              </a:pathLst>
            </a:custGeom>
            <a:solidFill>
              <a:srgbClr val="F25069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B54F0F8-F3B1-F518-028C-D6B632F29E8D}"/>
                </a:ext>
              </a:extLst>
            </p:cNvPr>
            <p:cNvSpPr/>
            <p:nvPr/>
          </p:nvSpPr>
          <p:spPr>
            <a:xfrm>
              <a:off x="5579592" y="4436440"/>
              <a:ext cx="119329" cy="119329"/>
            </a:xfrm>
            <a:custGeom>
              <a:avLst/>
              <a:gdLst>
                <a:gd name="connsiteX0" fmla="*/ 119329 w 119329"/>
                <a:gd name="connsiteY0" fmla="*/ 59664 h 119329"/>
                <a:gd name="connsiteX1" fmla="*/ 59665 w 119329"/>
                <a:gd name="connsiteY1" fmla="*/ 119329 h 119329"/>
                <a:gd name="connsiteX2" fmla="*/ 0 w 119329"/>
                <a:gd name="connsiteY2" fmla="*/ 59664 h 119329"/>
                <a:gd name="connsiteX3" fmla="*/ 59665 w 119329"/>
                <a:gd name="connsiteY3" fmla="*/ 0 h 119329"/>
                <a:gd name="connsiteX4" fmla="*/ 119329 w 119329"/>
                <a:gd name="connsiteY4" fmla="*/ 59664 h 119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329" h="119329">
                  <a:moveTo>
                    <a:pt x="119329" y="59664"/>
                  </a:moveTo>
                  <a:cubicBezTo>
                    <a:pt x="119329" y="92616"/>
                    <a:pt x="92617" y="119329"/>
                    <a:pt x="59665" y="119329"/>
                  </a:cubicBezTo>
                  <a:cubicBezTo>
                    <a:pt x="26713" y="119329"/>
                    <a:pt x="0" y="92616"/>
                    <a:pt x="0" y="59664"/>
                  </a:cubicBezTo>
                  <a:cubicBezTo>
                    <a:pt x="0" y="26713"/>
                    <a:pt x="26713" y="0"/>
                    <a:pt x="59665" y="0"/>
                  </a:cubicBezTo>
                  <a:cubicBezTo>
                    <a:pt x="92616" y="0"/>
                    <a:pt x="119329" y="26713"/>
                    <a:pt x="119329" y="59664"/>
                  </a:cubicBezTo>
                  <a:close/>
                </a:path>
              </a:pathLst>
            </a:custGeom>
            <a:solidFill>
              <a:srgbClr val="D83F5C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D4F16DAD-3A10-2049-9A59-78D9A8D48CF4}"/>
                </a:ext>
              </a:extLst>
            </p:cNvPr>
            <p:cNvGrpSpPr/>
            <p:nvPr/>
          </p:nvGrpSpPr>
          <p:grpSpPr>
            <a:xfrm>
              <a:off x="7846847" y="2967456"/>
              <a:ext cx="349758" cy="349758"/>
              <a:chOff x="7846847" y="2967456"/>
              <a:chExt cx="349758" cy="349758"/>
            </a:xfrm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4868D75-C0EB-785D-80D5-DB834DD93F92}"/>
                  </a:ext>
                </a:extLst>
              </p:cNvPr>
              <p:cNvSpPr/>
              <p:nvPr/>
            </p:nvSpPr>
            <p:spPr>
              <a:xfrm>
                <a:off x="7846847" y="2967456"/>
                <a:ext cx="349758" cy="349758"/>
              </a:xfrm>
              <a:custGeom>
                <a:avLst/>
                <a:gdLst>
                  <a:gd name="connsiteX0" fmla="*/ 349758 w 349758"/>
                  <a:gd name="connsiteY0" fmla="*/ 174879 h 349758"/>
                  <a:gd name="connsiteX1" fmla="*/ 174879 w 349758"/>
                  <a:gd name="connsiteY1" fmla="*/ 349758 h 349758"/>
                  <a:gd name="connsiteX2" fmla="*/ 0 w 349758"/>
                  <a:gd name="connsiteY2" fmla="*/ 174879 h 349758"/>
                  <a:gd name="connsiteX3" fmla="*/ 174879 w 349758"/>
                  <a:gd name="connsiteY3" fmla="*/ 0 h 349758"/>
                  <a:gd name="connsiteX4" fmla="*/ 349758 w 349758"/>
                  <a:gd name="connsiteY4" fmla="*/ 174879 h 34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758" h="349758">
                    <a:moveTo>
                      <a:pt x="349758" y="174879"/>
                    </a:moveTo>
                    <a:cubicBezTo>
                      <a:pt x="349758" y="271462"/>
                      <a:pt x="271462" y="349758"/>
                      <a:pt x="174879" y="349758"/>
                    </a:cubicBezTo>
                    <a:cubicBezTo>
                      <a:pt x="78296" y="349758"/>
                      <a:pt x="0" y="271462"/>
                      <a:pt x="0" y="174879"/>
                    </a:cubicBezTo>
                    <a:cubicBezTo>
                      <a:pt x="0" y="78296"/>
                      <a:pt x="78296" y="0"/>
                      <a:pt x="174879" y="0"/>
                    </a:cubicBezTo>
                    <a:cubicBezTo>
                      <a:pt x="271462" y="0"/>
                      <a:pt x="349758" y="78296"/>
                      <a:pt x="349758" y="174879"/>
                    </a:cubicBezTo>
                    <a:close/>
                  </a:path>
                </a:pathLst>
              </a:custGeom>
              <a:solidFill>
                <a:srgbClr val="2985A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" name="Graphic 2">
                <a:extLst>
                  <a:ext uri="{FF2B5EF4-FFF2-40B4-BE49-F238E27FC236}">
                    <a16:creationId xmlns:a16="http://schemas.microsoft.com/office/drawing/2014/main" id="{17D0A8EF-1493-A337-D2A4-E4DDCD1625AE}"/>
                  </a:ext>
                </a:extLst>
              </p:cNvPr>
              <p:cNvGrpSpPr/>
              <p:nvPr/>
            </p:nvGrpSpPr>
            <p:grpSpPr>
              <a:xfrm>
                <a:off x="7929829" y="3061228"/>
                <a:ext cx="182422" cy="162717"/>
                <a:chOff x="7929829" y="3061228"/>
                <a:chExt cx="182422" cy="162717"/>
              </a:xfrm>
              <a:solidFill>
                <a:srgbClr val="FFFFFF"/>
              </a:solidFill>
            </p:grpSpPr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46D7607C-CFBC-AC2F-5883-5194E6E1129B}"/>
                    </a:ext>
                  </a:extLst>
                </p:cNvPr>
                <p:cNvSpPr/>
                <p:nvPr/>
              </p:nvSpPr>
              <p:spPr>
                <a:xfrm>
                  <a:off x="7929829" y="3134791"/>
                  <a:ext cx="52120" cy="89154"/>
                </a:xfrm>
                <a:custGeom>
                  <a:avLst/>
                  <a:gdLst>
                    <a:gd name="connsiteX0" fmla="*/ 26060 w 52120"/>
                    <a:gd name="connsiteY0" fmla="*/ 89154 h 89154"/>
                    <a:gd name="connsiteX1" fmla="*/ 26060 w 52120"/>
                    <a:gd name="connsiteY1" fmla="*/ 89154 h 89154"/>
                    <a:gd name="connsiteX2" fmla="*/ 0 w 52120"/>
                    <a:gd name="connsiteY2" fmla="*/ 63093 h 89154"/>
                    <a:gd name="connsiteX3" fmla="*/ 0 w 52120"/>
                    <a:gd name="connsiteY3" fmla="*/ 26060 h 89154"/>
                    <a:gd name="connsiteX4" fmla="*/ 26060 w 52120"/>
                    <a:gd name="connsiteY4" fmla="*/ 0 h 89154"/>
                    <a:gd name="connsiteX5" fmla="*/ 26060 w 52120"/>
                    <a:gd name="connsiteY5" fmla="*/ 0 h 89154"/>
                    <a:gd name="connsiteX6" fmla="*/ 52121 w 52120"/>
                    <a:gd name="connsiteY6" fmla="*/ 26060 h 89154"/>
                    <a:gd name="connsiteX7" fmla="*/ 52121 w 52120"/>
                    <a:gd name="connsiteY7" fmla="*/ 63093 h 89154"/>
                    <a:gd name="connsiteX8" fmla="*/ 26060 w 52120"/>
                    <a:gd name="connsiteY8" fmla="*/ 89154 h 89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120" h="89154">
                      <a:moveTo>
                        <a:pt x="26060" y="89154"/>
                      </a:moveTo>
                      <a:lnTo>
                        <a:pt x="26060" y="89154"/>
                      </a:lnTo>
                      <a:cubicBezTo>
                        <a:pt x="11658" y="89154"/>
                        <a:pt x="0" y="77495"/>
                        <a:pt x="0" y="63093"/>
                      </a:cubicBezTo>
                      <a:lnTo>
                        <a:pt x="0" y="26060"/>
                      </a:lnTo>
                      <a:cubicBezTo>
                        <a:pt x="0" y="11658"/>
                        <a:pt x="11658" y="0"/>
                        <a:pt x="26060" y="0"/>
                      </a:cubicBezTo>
                      <a:lnTo>
                        <a:pt x="26060" y="0"/>
                      </a:lnTo>
                      <a:cubicBezTo>
                        <a:pt x="40462" y="0"/>
                        <a:pt x="52121" y="11658"/>
                        <a:pt x="52121" y="26060"/>
                      </a:cubicBezTo>
                      <a:lnTo>
                        <a:pt x="52121" y="63093"/>
                      </a:lnTo>
                      <a:cubicBezTo>
                        <a:pt x="52121" y="77495"/>
                        <a:pt x="40462" y="89154"/>
                        <a:pt x="26060" y="891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9019AE7B-CF25-64DC-2F31-14DC95D077AF}"/>
                    </a:ext>
                  </a:extLst>
                </p:cNvPr>
                <p:cNvSpPr/>
                <p:nvPr/>
              </p:nvSpPr>
              <p:spPr>
                <a:xfrm>
                  <a:off x="7994294" y="3061228"/>
                  <a:ext cx="117957" cy="155859"/>
                </a:xfrm>
                <a:custGeom>
                  <a:avLst/>
                  <a:gdLst>
                    <a:gd name="connsiteX0" fmla="*/ 117958 w 117957"/>
                    <a:gd name="connsiteY0" fmla="*/ 98938 h 155859"/>
                    <a:gd name="connsiteX1" fmla="*/ 114529 w 117957"/>
                    <a:gd name="connsiteY1" fmla="*/ 89336 h 155859"/>
                    <a:gd name="connsiteX2" fmla="*/ 113157 w 117957"/>
                    <a:gd name="connsiteY2" fmla="*/ 79735 h 155859"/>
                    <a:gd name="connsiteX3" fmla="*/ 115214 w 117957"/>
                    <a:gd name="connsiteY3" fmla="*/ 72877 h 155859"/>
                    <a:gd name="connsiteX4" fmla="*/ 102184 w 117957"/>
                    <a:gd name="connsiteY4" fmla="*/ 59161 h 155859"/>
                    <a:gd name="connsiteX5" fmla="*/ 102184 w 117957"/>
                    <a:gd name="connsiteY5" fmla="*/ 59161 h 155859"/>
                    <a:gd name="connsiteX6" fmla="*/ 65837 w 117957"/>
                    <a:gd name="connsiteY6" fmla="*/ 59161 h 155859"/>
                    <a:gd name="connsiteX7" fmla="*/ 57607 w 117957"/>
                    <a:gd name="connsiteY7" fmla="*/ 50246 h 155859"/>
                    <a:gd name="connsiteX8" fmla="*/ 58293 w 117957"/>
                    <a:gd name="connsiteY8" fmla="*/ 26243 h 155859"/>
                    <a:gd name="connsiteX9" fmla="*/ 39776 w 117957"/>
                    <a:gd name="connsiteY9" fmla="*/ 182 h 155859"/>
                    <a:gd name="connsiteX10" fmla="*/ 32918 w 117957"/>
                    <a:gd name="connsiteY10" fmla="*/ 2240 h 155859"/>
                    <a:gd name="connsiteX11" fmla="*/ 30861 w 117957"/>
                    <a:gd name="connsiteY11" fmla="*/ 7726 h 155859"/>
                    <a:gd name="connsiteX12" fmla="*/ 30861 w 117957"/>
                    <a:gd name="connsiteY12" fmla="*/ 30358 h 155859"/>
                    <a:gd name="connsiteX13" fmla="*/ 30175 w 117957"/>
                    <a:gd name="connsiteY13" fmla="*/ 33787 h 155859"/>
                    <a:gd name="connsiteX14" fmla="*/ 8230 w 117957"/>
                    <a:gd name="connsiteY14" fmla="*/ 75620 h 155859"/>
                    <a:gd name="connsiteX15" fmla="*/ 6172 w 117957"/>
                    <a:gd name="connsiteY15" fmla="*/ 78364 h 155859"/>
                    <a:gd name="connsiteX16" fmla="*/ 0 w 117957"/>
                    <a:gd name="connsiteY16" fmla="*/ 94823 h 155859"/>
                    <a:gd name="connsiteX17" fmla="*/ 0 w 117957"/>
                    <a:gd name="connsiteY17" fmla="*/ 142829 h 155859"/>
                    <a:gd name="connsiteX18" fmla="*/ 2743 w 117957"/>
                    <a:gd name="connsiteY18" fmla="*/ 148315 h 155859"/>
                    <a:gd name="connsiteX19" fmla="*/ 18517 w 117957"/>
                    <a:gd name="connsiteY19" fmla="*/ 155859 h 155859"/>
                    <a:gd name="connsiteX20" fmla="*/ 86411 w 117957"/>
                    <a:gd name="connsiteY20" fmla="*/ 155859 h 155859"/>
                    <a:gd name="connsiteX21" fmla="*/ 86411 w 117957"/>
                    <a:gd name="connsiteY21" fmla="*/ 155859 h 155859"/>
                    <a:gd name="connsiteX22" fmla="*/ 86411 w 117957"/>
                    <a:gd name="connsiteY22" fmla="*/ 155859 h 155859"/>
                    <a:gd name="connsiteX23" fmla="*/ 87097 w 117957"/>
                    <a:gd name="connsiteY23" fmla="*/ 155859 h 155859"/>
                    <a:gd name="connsiteX24" fmla="*/ 87097 w 117957"/>
                    <a:gd name="connsiteY24" fmla="*/ 155859 h 155859"/>
                    <a:gd name="connsiteX25" fmla="*/ 99441 w 117957"/>
                    <a:gd name="connsiteY25" fmla="*/ 142829 h 155859"/>
                    <a:gd name="connsiteX26" fmla="*/ 99441 w 117957"/>
                    <a:gd name="connsiteY26" fmla="*/ 142143 h 155859"/>
                    <a:gd name="connsiteX27" fmla="*/ 104242 w 117957"/>
                    <a:gd name="connsiteY27" fmla="*/ 134599 h 155859"/>
                    <a:gd name="connsiteX28" fmla="*/ 111100 w 117957"/>
                    <a:gd name="connsiteY28" fmla="*/ 122941 h 155859"/>
                    <a:gd name="connsiteX29" fmla="*/ 110414 w 117957"/>
                    <a:gd name="connsiteY29" fmla="*/ 118140 h 155859"/>
                    <a:gd name="connsiteX30" fmla="*/ 112471 w 117957"/>
                    <a:gd name="connsiteY30" fmla="*/ 109225 h 155859"/>
                    <a:gd name="connsiteX31" fmla="*/ 117958 w 117957"/>
                    <a:gd name="connsiteY31" fmla="*/ 98938 h 155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17957" h="155859">
                      <a:moveTo>
                        <a:pt x="117958" y="98938"/>
                      </a:moveTo>
                      <a:cubicBezTo>
                        <a:pt x="117958" y="95509"/>
                        <a:pt x="116586" y="92080"/>
                        <a:pt x="114529" y="89336"/>
                      </a:cubicBezTo>
                      <a:cubicBezTo>
                        <a:pt x="111785" y="86593"/>
                        <a:pt x="111785" y="82478"/>
                        <a:pt x="113157" y="79735"/>
                      </a:cubicBezTo>
                      <a:cubicBezTo>
                        <a:pt x="114529" y="77678"/>
                        <a:pt x="115214" y="74935"/>
                        <a:pt x="115214" y="72877"/>
                      </a:cubicBezTo>
                      <a:cubicBezTo>
                        <a:pt x="115214" y="65333"/>
                        <a:pt x="109728" y="59847"/>
                        <a:pt x="102184" y="59161"/>
                      </a:cubicBezTo>
                      <a:lnTo>
                        <a:pt x="102184" y="59161"/>
                      </a:lnTo>
                      <a:lnTo>
                        <a:pt x="65837" y="59161"/>
                      </a:lnTo>
                      <a:cubicBezTo>
                        <a:pt x="61036" y="59161"/>
                        <a:pt x="57607" y="55046"/>
                        <a:pt x="57607" y="50246"/>
                      </a:cubicBezTo>
                      <a:cubicBezTo>
                        <a:pt x="58293" y="44074"/>
                        <a:pt x="58979" y="35158"/>
                        <a:pt x="58293" y="26243"/>
                      </a:cubicBezTo>
                      <a:cubicBezTo>
                        <a:pt x="56236" y="9098"/>
                        <a:pt x="45263" y="2240"/>
                        <a:pt x="39776" y="182"/>
                      </a:cubicBezTo>
                      <a:cubicBezTo>
                        <a:pt x="37033" y="-503"/>
                        <a:pt x="34290" y="868"/>
                        <a:pt x="32918" y="2240"/>
                      </a:cubicBezTo>
                      <a:cubicBezTo>
                        <a:pt x="31547" y="3611"/>
                        <a:pt x="30861" y="5669"/>
                        <a:pt x="30861" y="7726"/>
                      </a:cubicBezTo>
                      <a:lnTo>
                        <a:pt x="30861" y="30358"/>
                      </a:lnTo>
                      <a:cubicBezTo>
                        <a:pt x="30861" y="31729"/>
                        <a:pt x="30861" y="33101"/>
                        <a:pt x="30175" y="33787"/>
                      </a:cubicBezTo>
                      <a:cubicBezTo>
                        <a:pt x="26746" y="41330"/>
                        <a:pt x="11659" y="71506"/>
                        <a:pt x="8230" y="75620"/>
                      </a:cubicBezTo>
                      <a:cubicBezTo>
                        <a:pt x="7544" y="76992"/>
                        <a:pt x="6858" y="77678"/>
                        <a:pt x="6172" y="78364"/>
                      </a:cubicBezTo>
                      <a:cubicBezTo>
                        <a:pt x="2057" y="82478"/>
                        <a:pt x="0" y="88651"/>
                        <a:pt x="0" y="94823"/>
                      </a:cubicBezTo>
                      <a:lnTo>
                        <a:pt x="0" y="142829"/>
                      </a:lnTo>
                      <a:cubicBezTo>
                        <a:pt x="0" y="144886"/>
                        <a:pt x="686" y="146944"/>
                        <a:pt x="2743" y="148315"/>
                      </a:cubicBezTo>
                      <a:cubicBezTo>
                        <a:pt x="10973" y="155859"/>
                        <a:pt x="18517" y="155859"/>
                        <a:pt x="18517" y="155859"/>
                      </a:cubicBezTo>
                      <a:lnTo>
                        <a:pt x="86411" y="155859"/>
                      </a:lnTo>
                      <a:lnTo>
                        <a:pt x="86411" y="155859"/>
                      </a:lnTo>
                      <a:lnTo>
                        <a:pt x="86411" y="155859"/>
                      </a:lnTo>
                      <a:lnTo>
                        <a:pt x="87097" y="155859"/>
                      </a:lnTo>
                      <a:lnTo>
                        <a:pt x="87097" y="155859"/>
                      </a:lnTo>
                      <a:cubicBezTo>
                        <a:pt x="93955" y="155859"/>
                        <a:pt x="99441" y="149687"/>
                        <a:pt x="99441" y="142829"/>
                      </a:cubicBezTo>
                      <a:lnTo>
                        <a:pt x="99441" y="142143"/>
                      </a:lnTo>
                      <a:cubicBezTo>
                        <a:pt x="99441" y="138714"/>
                        <a:pt x="101498" y="136657"/>
                        <a:pt x="104242" y="134599"/>
                      </a:cubicBezTo>
                      <a:cubicBezTo>
                        <a:pt x="108356" y="132542"/>
                        <a:pt x="111100" y="127741"/>
                        <a:pt x="111100" y="122941"/>
                      </a:cubicBezTo>
                      <a:cubicBezTo>
                        <a:pt x="111100" y="120883"/>
                        <a:pt x="110414" y="119512"/>
                        <a:pt x="110414" y="118140"/>
                      </a:cubicBezTo>
                      <a:cubicBezTo>
                        <a:pt x="109042" y="114711"/>
                        <a:pt x="109728" y="111282"/>
                        <a:pt x="112471" y="109225"/>
                      </a:cubicBezTo>
                      <a:cubicBezTo>
                        <a:pt x="115900" y="107853"/>
                        <a:pt x="117958" y="103738"/>
                        <a:pt x="117958" y="989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57" name="Graphic 2">
              <a:extLst>
                <a:ext uri="{FF2B5EF4-FFF2-40B4-BE49-F238E27FC236}">
                  <a16:creationId xmlns:a16="http://schemas.microsoft.com/office/drawing/2014/main" id="{EEAA0632-9A6A-FE47-85E8-3855501B1603}"/>
                </a:ext>
              </a:extLst>
            </p:cNvPr>
            <p:cNvGrpSpPr/>
            <p:nvPr/>
          </p:nvGrpSpPr>
          <p:grpSpPr>
            <a:xfrm>
              <a:off x="8164372" y="2623185"/>
              <a:ext cx="196138" cy="196138"/>
              <a:chOff x="8164372" y="2623185"/>
              <a:chExt cx="196138" cy="196138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004EBE0-CD94-4418-F472-5781FF236E62}"/>
                  </a:ext>
                </a:extLst>
              </p:cNvPr>
              <p:cNvSpPr/>
              <p:nvPr/>
            </p:nvSpPr>
            <p:spPr>
              <a:xfrm>
                <a:off x="8164372" y="2623185"/>
                <a:ext cx="196138" cy="196138"/>
              </a:xfrm>
              <a:custGeom>
                <a:avLst/>
                <a:gdLst>
                  <a:gd name="connsiteX0" fmla="*/ 196139 w 196138"/>
                  <a:gd name="connsiteY0" fmla="*/ 98069 h 196138"/>
                  <a:gd name="connsiteX1" fmla="*/ 98070 w 196138"/>
                  <a:gd name="connsiteY1" fmla="*/ 196139 h 196138"/>
                  <a:gd name="connsiteX2" fmla="*/ 0 w 196138"/>
                  <a:gd name="connsiteY2" fmla="*/ 98069 h 196138"/>
                  <a:gd name="connsiteX3" fmla="*/ 98070 w 196138"/>
                  <a:gd name="connsiteY3" fmla="*/ 0 h 196138"/>
                  <a:gd name="connsiteX4" fmla="*/ 196139 w 196138"/>
                  <a:gd name="connsiteY4" fmla="*/ 98069 h 19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138" h="196138">
                    <a:moveTo>
                      <a:pt x="196139" y="98069"/>
                    </a:moveTo>
                    <a:cubicBezTo>
                      <a:pt x="196139" y="152232"/>
                      <a:pt x="152232" y="196139"/>
                      <a:pt x="98070" y="196139"/>
                    </a:cubicBezTo>
                    <a:cubicBezTo>
                      <a:pt x="43908" y="196139"/>
                      <a:pt x="0" y="152232"/>
                      <a:pt x="0" y="98069"/>
                    </a:cubicBezTo>
                    <a:cubicBezTo>
                      <a:pt x="0" y="43907"/>
                      <a:pt x="43908" y="0"/>
                      <a:pt x="98070" y="0"/>
                    </a:cubicBezTo>
                    <a:cubicBezTo>
                      <a:pt x="152232" y="0"/>
                      <a:pt x="196139" y="43907"/>
                      <a:pt x="196139" y="98069"/>
                    </a:cubicBezTo>
                    <a:close/>
                  </a:path>
                </a:pathLst>
              </a:custGeom>
              <a:solidFill>
                <a:srgbClr val="BDF4F4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9" name="Graphic 2">
                <a:extLst>
                  <a:ext uri="{FF2B5EF4-FFF2-40B4-BE49-F238E27FC236}">
                    <a16:creationId xmlns:a16="http://schemas.microsoft.com/office/drawing/2014/main" id="{F24FC573-7DB8-44D3-F7E8-EE74E5F1C474}"/>
                  </a:ext>
                </a:extLst>
              </p:cNvPr>
              <p:cNvGrpSpPr/>
              <p:nvPr/>
            </p:nvGrpSpPr>
            <p:grpSpPr>
              <a:xfrm>
                <a:off x="8211007" y="2675305"/>
                <a:ext cx="102183" cy="91480"/>
                <a:chOff x="8211007" y="2675305"/>
                <a:chExt cx="102183" cy="91480"/>
              </a:xfrm>
              <a:solidFill>
                <a:srgbClr val="FFFFFF"/>
              </a:solidFill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A4B09B99-D725-7296-8B0C-A56F55B65496}"/>
                    </a:ext>
                  </a:extLst>
                </p:cNvPr>
                <p:cNvSpPr/>
                <p:nvPr/>
              </p:nvSpPr>
              <p:spPr>
                <a:xfrm>
                  <a:off x="8284387" y="2675305"/>
                  <a:ext cx="28803" cy="49377"/>
                </a:xfrm>
                <a:custGeom>
                  <a:avLst/>
                  <a:gdLst>
                    <a:gd name="connsiteX0" fmla="*/ 14402 w 28803"/>
                    <a:gd name="connsiteY0" fmla="*/ 0 h 49377"/>
                    <a:gd name="connsiteX1" fmla="*/ 14402 w 28803"/>
                    <a:gd name="connsiteY1" fmla="*/ 0 h 49377"/>
                    <a:gd name="connsiteX2" fmla="*/ 28804 w 28803"/>
                    <a:gd name="connsiteY2" fmla="*/ 14402 h 49377"/>
                    <a:gd name="connsiteX3" fmla="*/ 28804 w 28803"/>
                    <a:gd name="connsiteY3" fmla="*/ 34976 h 49377"/>
                    <a:gd name="connsiteX4" fmla="*/ 14402 w 28803"/>
                    <a:gd name="connsiteY4" fmla="*/ 49377 h 49377"/>
                    <a:gd name="connsiteX5" fmla="*/ 14402 w 28803"/>
                    <a:gd name="connsiteY5" fmla="*/ 49377 h 49377"/>
                    <a:gd name="connsiteX6" fmla="*/ 0 w 28803"/>
                    <a:gd name="connsiteY6" fmla="*/ 34976 h 49377"/>
                    <a:gd name="connsiteX7" fmla="*/ 0 w 28803"/>
                    <a:gd name="connsiteY7" fmla="*/ 14402 h 49377"/>
                    <a:gd name="connsiteX8" fmla="*/ 14402 w 28803"/>
                    <a:gd name="connsiteY8" fmla="*/ 0 h 49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03" h="49377">
                      <a:moveTo>
                        <a:pt x="14402" y="0"/>
                      </a:moveTo>
                      <a:lnTo>
                        <a:pt x="14402" y="0"/>
                      </a:lnTo>
                      <a:cubicBezTo>
                        <a:pt x="22632" y="0"/>
                        <a:pt x="28804" y="6858"/>
                        <a:pt x="28804" y="14402"/>
                      </a:cubicBezTo>
                      <a:lnTo>
                        <a:pt x="28804" y="34976"/>
                      </a:lnTo>
                      <a:cubicBezTo>
                        <a:pt x="28804" y="43205"/>
                        <a:pt x="21946" y="49377"/>
                        <a:pt x="14402" y="49377"/>
                      </a:cubicBezTo>
                      <a:lnTo>
                        <a:pt x="14402" y="49377"/>
                      </a:lnTo>
                      <a:cubicBezTo>
                        <a:pt x="6172" y="49377"/>
                        <a:pt x="0" y="42519"/>
                        <a:pt x="0" y="34976"/>
                      </a:cubicBezTo>
                      <a:lnTo>
                        <a:pt x="0" y="14402"/>
                      </a:lnTo>
                      <a:cubicBezTo>
                        <a:pt x="0" y="6172"/>
                        <a:pt x="6858" y="0"/>
                        <a:pt x="144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3297F57E-C74A-CE9A-CAA8-844F171DAE21}"/>
                    </a:ext>
                  </a:extLst>
                </p:cNvPr>
                <p:cNvSpPr/>
                <p:nvPr/>
              </p:nvSpPr>
              <p:spPr>
                <a:xfrm>
                  <a:off x="8211007" y="2678049"/>
                  <a:ext cx="66522" cy="88737"/>
                </a:xfrm>
                <a:custGeom>
                  <a:avLst/>
                  <a:gdLst>
                    <a:gd name="connsiteX0" fmla="*/ 0 w 66522"/>
                    <a:gd name="connsiteY0" fmla="*/ 32918 h 88737"/>
                    <a:gd name="connsiteX1" fmla="*/ 2057 w 66522"/>
                    <a:gd name="connsiteY1" fmla="*/ 38405 h 88737"/>
                    <a:gd name="connsiteX2" fmla="*/ 2743 w 66522"/>
                    <a:gd name="connsiteY2" fmla="*/ 43891 h 88737"/>
                    <a:gd name="connsiteX3" fmla="*/ 1371 w 66522"/>
                    <a:gd name="connsiteY3" fmla="*/ 48006 h 88737"/>
                    <a:gd name="connsiteX4" fmla="*/ 8915 w 66522"/>
                    <a:gd name="connsiteY4" fmla="*/ 55550 h 88737"/>
                    <a:gd name="connsiteX5" fmla="*/ 8915 w 66522"/>
                    <a:gd name="connsiteY5" fmla="*/ 55550 h 88737"/>
                    <a:gd name="connsiteX6" fmla="*/ 29489 w 66522"/>
                    <a:gd name="connsiteY6" fmla="*/ 55550 h 88737"/>
                    <a:gd name="connsiteX7" fmla="*/ 33604 w 66522"/>
                    <a:gd name="connsiteY7" fmla="*/ 60350 h 88737"/>
                    <a:gd name="connsiteX8" fmla="*/ 33604 w 66522"/>
                    <a:gd name="connsiteY8" fmla="*/ 74066 h 88737"/>
                    <a:gd name="connsiteX9" fmla="*/ 43891 w 66522"/>
                    <a:gd name="connsiteY9" fmla="*/ 88468 h 88737"/>
                    <a:gd name="connsiteX10" fmla="*/ 47320 w 66522"/>
                    <a:gd name="connsiteY10" fmla="*/ 87097 h 88737"/>
                    <a:gd name="connsiteX11" fmla="*/ 48692 w 66522"/>
                    <a:gd name="connsiteY11" fmla="*/ 84353 h 88737"/>
                    <a:gd name="connsiteX12" fmla="*/ 48692 w 66522"/>
                    <a:gd name="connsiteY12" fmla="*/ 71323 h 88737"/>
                    <a:gd name="connsiteX13" fmla="*/ 49377 w 66522"/>
                    <a:gd name="connsiteY13" fmla="*/ 69266 h 88737"/>
                    <a:gd name="connsiteX14" fmla="*/ 61722 w 66522"/>
                    <a:gd name="connsiteY14" fmla="*/ 45263 h 88737"/>
                    <a:gd name="connsiteX15" fmla="*/ 63093 w 66522"/>
                    <a:gd name="connsiteY15" fmla="*/ 43891 h 88737"/>
                    <a:gd name="connsiteX16" fmla="*/ 66522 w 66522"/>
                    <a:gd name="connsiteY16" fmla="*/ 34976 h 88737"/>
                    <a:gd name="connsiteX17" fmla="*/ 66522 w 66522"/>
                    <a:gd name="connsiteY17" fmla="*/ 7544 h 88737"/>
                    <a:gd name="connsiteX18" fmla="*/ 65151 w 66522"/>
                    <a:gd name="connsiteY18" fmla="*/ 4115 h 88737"/>
                    <a:gd name="connsiteX19" fmla="*/ 56235 w 66522"/>
                    <a:gd name="connsiteY19" fmla="*/ 0 h 88737"/>
                    <a:gd name="connsiteX20" fmla="*/ 17831 w 66522"/>
                    <a:gd name="connsiteY20" fmla="*/ 0 h 88737"/>
                    <a:gd name="connsiteX21" fmla="*/ 17831 w 66522"/>
                    <a:gd name="connsiteY21" fmla="*/ 0 h 88737"/>
                    <a:gd name="connsiteX22" fmla="*/ 17831 w 66522"/>
                    <a:gd name="connsiteY22" fmla="*/ 0 h 88737"/>
                    <a:gd name="connsiteX23" fmla="*/ 17831 w 66522"/>
                    <a:gd name="connsiteY23" fmla="*/ 0 h 88737"/>
                    <a:gd name="connsiteX24" fmla="*/ 17831 w 66522"/>
                    <a:gd name="connsiteY24" fmla="*/ 0 h 88737"/>
                    <a:gd name="connsiteX25" fmla="*/ 10973 w 66522"/>
                    <a:gd name="connsiteY25" fmla="*/ 7544 h 88737"/>
                    <a:gd name="connsiteX26" fmla="*/ 10973 w 66522"/>
                    <a:gd name="connsiteY26" fmla="*/ 7544 h 88737"/>
                    <a:gd name="connsiteX27" fmla="*/ 8229 w 66522"/>
                    <a:gd name="connsiteY27" fmla="*/ 11659 h 88737"/>
                    <a:gd name="connsiteX28" fmla="*/ 4115 w 66522"/>
                    <a:gd name="connsiteY28" fmla="*/ 18517 h 88737"/>
                    <a:gd name="connsiteX29" fmla="*/ 4800 w 66522"/>
                    <a:gd name="connsiteY29" fmla="*/ 21260 h 88737"/>
                    <a:gd name="connsiteX30" fmla="*/ 3429 w 66522"/>
                    <a:gd name="connsiteY30" fmla="*/ 26060 h 88737"/>
                    <a:gd name="connsiteX31" fmla="*/ 0 w 66522"/>
                    <a:gd name="connsiteY31" fmla="*/ 32918 h 88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66522" h="88737">
                      <a:moveTo>
                        <a:pt x="0" y="32918"/>
                      </a:moveTo>
                      <a:cubicBezTo>
                        <a:pt x="0" y="34976"/>
                        <a:pt x="686" y="37033"/>
                        <a:pt x="2057" y="38405"/>
                      </a:cubicBezTo>
                      <a:cubicBezTo>
                        <a:pt x="3429" y="39776"/>
                        <a:pt x="3429" y="42520"/>
                        <a:pt x="2743" y="43891"/>
                      </a:cubicBezTo>
                      <a:cubicBezTo>
                        <a:pt x="2057" y="45263"/>
                        <a:pt x="1371" y="46634"/>
                        <a:pt x="1371" y="48006"/>
                      </a:cubicBezTo>
                      <a:cubicBezTo>
                        <a:pt x="1371" y="52121"/>
                        <a:pt x="4800" y="55550"/>
                        <a:pt x="8915" y="55550"/>
                      </a:cubicBezTo>
                      <a:lnTo>
                        <a:pt x="8915" y="55550"/>
                      </a:lnTo>
                      <a:lnTo>
                        <a:pt x="29489" y="55550"/>
                      </a:lnTo>
                      <a:cubicBezTo>
                        <a:pt x="32232" y="55550"/>
                        <a:pt x="34290" y="57607"/>
                        <a:pt x="33604" y="60350"/>
                      </a:cubicBezTo>
                      <a:cubicBezTo>
                        <a:pt x="32918" y="63779"/>
                        <a:pt x="32918" y="68580"/>
                        <a:pt x="33604" y="74066"/>
                      </a:cubicBezTo>
                      <a:cubicBezTo>
                        <a:pt x="34976" y="83668"/>
                        <a:pt x="41148" y="87782"/>
                        <a:pt x="43891" y="88468"/>
                      </a:cubicBezTo>
                      <a:cubicBezTo>
                        <a:pt x="45263" y="89154"/>
                        <a:pt x="46634" y="88468"/>
                        <a:pt x="47320" y="87097"/>
                      </a:cubicBezTo>
                      <a:cubicBezTo>
                        <a:pt x="48006" y="86411"/>
                        <a:pt x="48692" y="85039"/>
                        <a:pt x="48692" y="84353"/>
                      </a:cubicBezTo>
                      <a:lnTo>
                        <a:pt x="48692" y="71323"/>
                      </a:lnTo>
                      <a:cubicBezTo>
                        <a:pt x="48692" y="70637"/>
                        <a:pt x="48692" y="69952"/>
                        <a:pt x="49377" y="69266"/>
                      </a:cubicBezTo>
                      <a:cubicBezTo>
                        <a:pt x="51435" y="65151"/>
                        <a:pt x="59664" y="48006"/>
                        <a:pt x="61722" y="45263"/>
                      </a:cubicBezTo>
                      <a:cubicBezTo>
                        <a:pt x="62408" y="44577"/>
                        <a:pt x="62408" y="43891"/>
                        <a:pt x="63093" y="43891"/>
                      </a:cubicBezTo>
                      <a:cubicBezTo>
                        <a:pt x="65151" y="41834"/>
                        <a:pt x="66522" y="38405"/>
                        <a:pt x="66522" y="34976"/>
                      </a:cubicBezTo>
                      <a:lnTo>
                        <a:pt x="66522" y="7544"/>
                      </a:lnTo>
                      <a:cubicBezTo>
                        <a:pt x="66522" y="6172"/>
                        <a:pt x="65837" y="4801"/>
                        <a:pt x="65151" y="4115"/>
                      </a:cubicBezTo>
                      <a:cubicBezTo>
                        <a:pt x="60350" y="0"/>
                        <a:pt x="56235" y="0"/>
                        <a:pt x="56235" y="0"/>
                      </a:cubicBezTo>
                      <a:lnTo>
                        <a:pt x="17831" y="0"/>
                      </a:lnTo>
                      <a:cubicBezTo>
                        <a:pt x="17831" y="0"/>
                        <a:pt x="17831" y="0"/>
                        <a:pt x="17831" y="0"/>
                      </a:cubicBezTo>
                      <a:lnTo>
                        <a:pt x="17831" y="0"/>
                      </a:lnTo>
                      <a:lnTo>
                        <a:pt x="17831" y="0"/>
                      </a:lnTo>
                      <a:lnTo>
                        <a:pt x="17831" y="0"/>
                      </a:lnTo>
                      <a:cubicBezTo>
                        <a:pt x="13716" y="0"/>
                        <a:pt x="10973" y="3429"/>
                        <a:pt x="10973" y="7544"/>
                      </a:cubicBezTo>
                      <a:lnTo>
                        <a:pt x="10973" y="7544"/>
                      </a:lnTo>
                      <a:cubicBezTo>
                        <a:pt x="10973" y="9601"/>
                        <a:pt x="9601" y="10973"/>
                        <a:pt x="8229" y="11659"/>
                      </a:cubicBezTo>
                      <a:cubicBezTo>
                        <a:pt x="6172" y="13030"/>
                        <a:pt x="4115" y="15773"/>
                        <a:pt x="4115" y="18517"/>
                      </a:cubicBezTo>
                      <a:cubicBezTo>
                        <a:pt x="4115" y="19202"/>
                        <a:pt x="4115" y="20574"/>
                        <a:pt x="4800" y="21260"/>
                      </a:cubicBezTo>
                      <a:cubicBezTo>
                        <a:pt x="5486" y="23317"/>
                        <a:pt x="4800" y="25375"/>
                        <a:pt x="3429" y="26060"/>
                      </a:cubicBezTo>
                      <a:cubicBezTo>
                        <a:pt x="1371" y="28118"/>
                        <a:pt x="0" y="30175"/>
                        <a:pt x="0" y="329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62" name="Graphic 2">
              <a:extLst>
                <a:ext uri="{FF2B5EF4-FFF2-40B4-BE49-F238E27FC236}">
                  <a16:creationId xmlns:a16="http://schemas.microsoft.com/office/drawing/2014/main" id="{4578803F-E171-9D84-DFAA-F6AD7042E399}"/>
                </a:ext>
              </a:extLst>
            </p:cNvPr>
            <p:cNvGrpSpPr/>
            <p:nvPr/>
          </p:nvGrpSpPr>
          <p:grpSpPr>
            <a:xfrm>
              <a:off x="7512862" y="3804132"/>
              <a:ext cx="847649" cy="270204"/>
              <a:chOff x="7512862" y="3804132"/>
              <a:chExt cx="847649" cy="270204"/>
            </a:xfrm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2A4007B-46DA-2B3C-FADE-D0402C273AAF}"/>
                  </a:ext>
                </a:extLst>
              </p:cNvPr>
              <p:cNvSpPr/>
              <p:nvPr/>
            </p:nvSpPr>
            <p:spPr>
              <a:xfrm>
                <a:off x="7512862" y="3804132"/>
                <a:ext cx="847649" cy="270204"/>
              </a:xfrm>
              <a:custGeom>
                <a:avLst/>
                <a:gdLst>
                  <a:gd name="connsiteX0" fmla="*/ 712546 w 847649"/>
                  <a:gd name="connsiteY0" fmla="*/ 270205 h 270204"/>
                  <a:gd name="connsiteX1" fmla="*/ 135103 w 847649"/>
                  <a:gd name="connsiteY1" fmla="*/ 270205 h 270204"/>
                  <a:gd name="connsiteX2" fmla="*/ 0 w 847649"/>
                  <a:gd name="connsiteY2" fmla="*/ 135103 h 270204"/>
                  <a:gd name="connsiteX3" fmla="*/ 0 w 847649"/>
                  <a:gd name="connsiteY3" fmla="*/ 135103 h 270204"/>
                  <a:gd name="connsiteX4" fmla="*/ 135103 w 847649"/>
                  <a:gd name="connsiteY4" fmla="*/ 0 h 270204"/>
                  <a:gd name="connsiteX5" fmla="*/ 712546 w 847649"/>
                  <a:gd name="connsiteY5" fmla="*/ 0 h 270204"/>
                  <a:gd name="connsiteX6" fmla="*/ 847649 w 847649"/>
                  <a:gd name="connsiteY6" fmla="*/ 135103 h 270204"/>
                  <a:gd name="connsiteX7" fmla="*/ 847649 w 847649"/>
                  <a:gd name="connsiteY7" fmla="*/ 135103 h 270204"/>
                  <a:gd name="connsiteX8" fmla="*/ 712546 w 847649"/>
                  <a:gd name="connsiteY8" fmla="*/ 270205 h 27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7649" h="270204">
                    <a:moveTo>
                      <a:pt x="712546" y="270205"/>
                    </a:moveTo>
                    <a:lnTo>
                      <a:pt x="135103" y="270205"/>
                    </a:lnTo>
                    <a:cubicBezTo>
                      <a:pt x="60351" y="270205"/>
                      <a:pt x="0" y="209855"/>
                      <a:pt x="0" y="135103"/>
                    </a:cubicBezTo>
                    <a:lnTo>
                      <a:pt x="0" y="135103"/>
                    </a:lnTo>
                    <a:cubicBezTo>
                      <a:pt x="0" y="60350"/>
                      <a:pt x="60351" y="0"/>
                      <a:pt x="135103" y="0"/>
                    </a:cubicBezTo>
                    <a:lnTo>
                      <a:pt x="712546" y="0"/>
                    </a:lnTo>
                    <a:cubicBezTo>
                      <a:pt x="787299" y="0"/>
                      <a:pt x="847649" y="60350"/>
                      <a:pt x="847649" y="135103"/>
                    </a:cubicBezTo>
                    <a:lnTo>
                      <a:pt x="847649" y="135103"/>
                    </a:lnTo>
                    <a:cubicBezTo>
                      <a:pt x="847649" y="209855"/>
                      <a:pt x="787299" y="270205"/>
                      <a:pt x="712546" y="270205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4" name="Graphic 2">
                <a:extLst>
                  <a:ext uri="{FF2B5EF4-FFF2-40B4-BE49-F238E27FC236}">
                    <a16:creationId xmlns:a16="http://schemas.microsoft.com/office/drawing/2014/main" id="{A3CAD883-1858-387F-4159-C0FF5FE76090}"/>
                  </a:ext>
                </a:extLst>
              </p:cNvPr>
              <p:cNvGrpSpPr/>
              <p:nvPr/>
            </p:nvGrpSpPr>
            <p:grpSpPr>
              <a:xfrm>
                <a:off x="7618882" y="3868597"/>
                <a:ext cx="102057" cy="142646"/>
                <a:chOff x="7618882" y="3868597"/>
                <a:chExt cx="102057" cy="142646"/>
              </a:xfrm>
              <a:solidFill>
                <a:srgbClr val="FFFFFF"/>
              </a:solidFill>
            </p:grpSpPr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AC01411F-1802-8B18-ADC8-CAC5400FCA90}"/>
                    </a:ext>
                  </a:extLst>
                </p:cNvPr>
                <p:cNvSpPr/>
                <p:nvPr/>
              </p:nvSpPr>
              <p:spPr>
                <a:xfrm>
                  <a:off x="7646922" y="3986555"/>
                  <a:ext cx="47298" cy="24689"/>
                </a:xfrm>
                <a:custGeom>
                  <a:avLst/>
                  <a:gdLst>
                    <a:gd name="connsiteX0" fmla="*/ 40819 w 47298"/>
                    <a:gd name="connsiteY0" fmla="*/ 0 h 24689"/>
                    <a:gd name="connsiteX1" fmla="*/ 5843 w 47298"/>
                    <a:gd name="connsiteY1" fmla="*/ 0 h 24689"/>
                    <a:gd name="connsiteX2" fmla="*/ 357 w 47298"/>
                    <a:gd name="connsiteY2" fmla="*/ 8230 h 24689"/>
                    <a:gd name="connsiteX3" fmla="*/ 23674 w 47298"/>
                    <a:gd name="connsiteY3" fmla="*/ 24689 h 24689"/>
                    <a:gd name="connsiteX4" fmla="*/ 46991 w 47298"/>
                    <a:gd name="connsiteY4" fmla="*/ 8230 h 24689"/>
                    <a:gd name="connsiteX5" fmla="*/ 40819 w 47298"/>
                    <a:gd name="connsiteY5" fmla="*/ 0 h 2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298" h="24689">
                      <a:moveTo>
                        <a:pt x="40819" y="0"/>
                      </a:moveTo>
                      <a:lnTo>
                        <a:pt x="5843" y="0"/>
                      </a:lnTo>
                      <a:cubicBezTo>
                        <a:pt x="1729" y="0"/>
                        <a:pt x="-1015" y="4115"/>
                        <a:pt x="357" y="8230"/>
                      </a:cubicBezTo>
                      <a:cubicBezTo>
                        <a:pt x="3786" y="17831"/>
                        <a:pt x="12701" y="24689"/>
                        <a:pt x="23674" y="24689"/>
                      </a:cubicBezTo>
                      <a:cubicBezTo>
                        <a:pt x="34647" y="24689"/>
                        <a:pt x="43562" y="17831"/>
                        <a:pt x="46991" y="8230"/>
                      </a:cubicBezTo>
                      <a:cubicBezTo>
                        <a:pt x="48363" y="3429"/>
                        <a:pt x="44934" y="0"/>
                        <a:pt x="408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F5021EE8-4412-0168-C29E-72E2627BFA82}"/>
                    </a:ext>
                  </a:extLst>
                </p:cNvPr>
                <p:cNvSpPr/>
                <p:nvPr/>
              </p:nvSpPr>
              <p:spPr>
                <a:xfrm>
                  <a:off x="7618882" y="3868597"/>
                  <a:ext cx="102057" cy="109728"/>
                </a:xfrm>
                <a:custGeom>
                  <a:avLst/>
                  <a:gdLst>
                    <a:gd name="connsiteX0" fmla="*/ 101092 w 102057"/>
                    <a:gd name="connsiteY0" fmla="*/ 99441 h 109728"/>
                    <a:gd name="connsiteX1" fmla="*/ 96978 w 102057"/>
                    <a:gd name="connsiteY1" fmla="*/ 91897 h 109728"/>
                    <a:gd name="connsiteX2" fmla="*/ 91491 w 102057"/>
                    <a:gd name="connsiteY2" fmla="*/ 70638 h 109728"/>
                    <a:gd name="connsiteX3" fmla="*/ 91491 w 102057"/>
                    <a:gd name="connsiteY3" fmla="*/ 51435 h 109728"/>
                    <a:gd name="connsiteX4" fmla="*/ 62688 w 102057"/>
                    <a:gd name="connsiteY4" fmla="*/ 13030 h 109728"/>
                    <a:gd name="connsiteX5" fmla="*/ 62688 w 102057"/>
                    <a:gd name="connsiteY5" fmla="*/ 11659 h 109728"/>
                    <a:gd name="connsiteX6" fmla="*/ 51029 w 102057"/>
                    <a:gd name="connsiteY6" fmla="*/ 0 h 109728"/>
                    <a:gd name="connsiteX7" fmla="*/ 39370 w 102057"/>
                    <a:gd name="connsiteY7" fmla="*/ 11659 h 109728"/>
                    <a:gd name="connsiteX8" fmla="*/ 39370 w 102057"/>
                    <a:gd name="connsiteY8" fmla="*/ 13030 h 109728"/>
                    <a:gd name="connsiteX9" fmla="*/ 10567 w 102057"/>
                    <a:gd name="connsiteY9" fmla="*/ 51435 h 109728"/>
                    <a:gd name="connsiteX10" fmla="*/ 10567 w 102057"/>
                    <a:gd name="connsiteY10" fmla="*/ 70638 h 109728"/>
                    <a:gd name="connsiteX11" fmla="*/ 5080 w 102057"/>
                    <a:gd name="connsiteY11" fmla="*/ 91897 h 109728"/>
                    <a:gd name="connsiteX12" fmla="*/ 966 w 102057"/>
                    <a:gd name="connsiteY12" fmla="*/ 99441 h 109728"/>
                    <a:gd name="connsiteX13" fmla="*/ 7138 w 102057"/>
                    <a:gd name="connsiteY13" fmla="*/ 109728 h 109728"/>
                    <a:gd name="connsiteX14" fmla="*/ 51029 w 102057"/>
                    <a:gd name="connsiteY14" fmla="*/ 109728 h 109728"/>
                    <a:gd name="connsiteX15" fmla="*/ 94920 w 102057"/>
                    <a:gd name="connsiteY15" fmla="*/ 109728 h 109728"/>
                    <a:gd name="connsiteX16" fmla="*/ 101092 w 102057"/>
                    <a:gd name="connsiteY16" fmla="*/ 99441 h 10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2057" h="109728">
                      <a:moveTo>
                        <a:pt x="101092" y="99441"/>
                      </a:moveTo>
                      <a:lnTo>
                        <a:pt x="96978" y="91897"/>
                      </a:lnTo>
                      <a:cubicBezTo>
                        <a:pt x="93549" y="85725"/>
                        <a:pt x="91491" y="78181"/>
                        <a:pt x="91491" y="70638"/>
                      </a:cubicBezTo>
                      <a:lnTo>
                        <a:pt x="91491" y="51435"/>
                      </a:lnTo>
                      <a:cubicBezTo>
                        <a:pt x="91491" y="33604"/>
                        <a:pt x="79147" y="17831"/>
                        <a:pt x="62688" y="13030"/>
                      </a:cubicBezTo>
                      <a:lnTo>
                        <a:pt x="62688" y="11659"/>
                      </a:lnTo>
                      <a:cubicBezTo>
                        <a:pt x="62688" y="5487"/>
                        <a:pt x="57201" y="0"/>
                        <a:pt x="51029" y="0"/>
                      </a:cubicBezTo>
                      <a:cubicBezTo>
                        <a:pt x="44857" y="0"/>
                        <a:pt x="39370" y="5487"/>
                        <a:pt x="39370" y="11659"/>
                      </a:cubicBezTo>
                      <a:lnTo>
                        <a:pt x="39370" y="13030"/>
                      </a:lnTo>
                      <a:cubicBezTo>
                        <a:pt x="22911" y="17831"/>
                        <a:pt x="10567" y="33604"/>
                        <a:pt x="10567" y="51435"/>
                      </a:cubicBezTo>
                      <a:lnTo>
                        <a:pt x="10567" y="70638"/>
                      </a:lnTo>
                      <a:cubicBezTo>
                        <a:pt x="10567" y="78181"/>
                        <a:pt x="8509" y="85039"/>
                        <a:pt x="5080" y="91897"/>
                      </a:cubicBezTo>
                      <a:lnTo>
                        <a:pt x="966" y="99441"/>
                      </a:lnTo>
                      <a:cubicBezTo>
                        <a:pt x="-1778" y="104242"/>
                        <a:pt x="1651" y="109728"/>
                        <a:pt x="7138" y="109728"/>
                      </a:cubicBezTo>
                      <a:lnTo>
                        <a:pt x="51029" y="109728"/>
                      </a:lnTo>
                      <a:lnTo>
                        <a:pt x="94920" y="109728"/>
                      </a:lnTo>
                      <a:cubicBezTo>
                        <a:pt x="100407" y="109728"/>
                        <a:pt x="103836" y="104242"/>
                        <a:pt x="101092" y="994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" name="Graphic 2">
                <a:extLst>
                  <a:ext uri="{FF2B5EF4-FFF2-40B4-BE49-F238E27FC236}">
                    <a16:creationId xmlns:a16="http://schemas.microsoft.com/office/drawing/2014/main" id="{5C090000-AF79-7119-0334-CF5C2EFB582B}"/>
                  </a:ext>
                </a:extLst>
              </p:cNvPr>
              <p:cNvGrpSpPr/>
              <p:nvPr/>
            </p:nvGrpSpPr>
            <p:grpSpPr>
              <a:xfrm>
                <a:off x="7851648" y="3909745"/>
                <a:ext cx="345643" cy="59236"/>
                <a:chOff x="7851648" y="3909745"/>
                <a:chExt cx="345643" cy="59236"/>
              </a:xfrm>
              <a:solidFill>
                <a:srgbClr val="FFFFFF"/>
              </a:solidFill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614A5A81-4D8C-C5A7-77DF-9166F9B5CBC5}"/>
                    </a:ext>
                  </a:extLst>
                </p:cNvPr>
                <p:cNvSpPr/>
                <p:nvPr/>
              </p:nvSpPr>
              <p:spPr>
                <a:xfrm>
                  <a:off x="7851648" y="3909745"/>
                  <a:ext cx="49377" cy="59236"/>
                </a:xfrm>
                <a:custGeom>
                  <a:avLst/>
                  <a:gdLst>
                    <a:gd name="connsiteX0" fmla="*/ 10973 w 49377"/>
                    <a:gd name="connsiteY0" fmla="*/ 56922 h 59236"/>
                    <a:gd name="connsiteX1" fmla="*/ 2743 w 49377"/>
                    <a:gd name="connsiteY1" fmla="*/ 50749 h 59236"/>
                    <a:gd name="connsiteX2" fmla="*/ 0 w 49377"/>
                    <a:gd name="connsiteY2" fmla="*/ 42520 h 59236"/>
                    <a:gd name="connsiteX3" fmla="*/ 686 w 49377"/>
                    <a:gd name="connsiteY3" fmla="*/ 41148 h 59236"/>
                    <a:gd name="connsiteX4" fmla="*/ 2057 w 49377"/>
                    <a:gd name="connsiteY4" fmla="*/ 40462 h 59236"/>
                    <a:gd name="connsiteX5" fmla="*/ 13030 w 49377"/>
                    <a:gd name="connsiteY5" fmla="*/ 40462 h 59236"/>
                    <a:gd name="connsiteX6" fmla="*/ 14402 w 49377"/>
                    <a:gd name="connsiteY6" fmla="*/ 40462 h 59236"/>
                    <a:gd name="connsiteX7" fmla="*/ 15773 w 49377"/>
                    <a:gd name="connsiteY7" fmla="*/ 41834 h 59236"/>
                    <a:gd name="connsiteX8" fmla="*/ 19202 w 49377"/>
                    <a:gd name="connsiteY8" fmla="*/ 45263 h 59236"/>
                    <a:gd name="connsiteX9" fmla="*/ 25375 w 49377"/>
                    <a:gd name="connsiteY9" fmla="*/ 46635 h 59236"/>
                    <a:gd name="connsiteX10" fmla="*/ 32233 w 49377"/>
                    <a:gd name="connsiteY10" fmla="*/ 45263 h 59236"/>
                    <a:gd name="connsiteX11" fmla="*/ 34290 w 49377"/>
                    <a:gd name="connsiteY11" fmla="*/ 41834 h 59236"/>
                    <a:gd name="connsiteX12" fmla="*/ 32918 w 49377"/>
                    <a:gd name="connsiteY12" fmla="*/ 39091 h 59236"/>
                    <a:gd name="connsiteX13" fmla="*/ 28804 w 49377"/>
                    <a:gd name="connsiteY13" fmla="*/ 37033 h 59236"/>
                    <a:gd name="connsiteX14" fmla="*/ 21260 w 49377"/>
                    <a:gd name="connsiteY14" fmla="*/ 34976 h 59236"/>
                    <a:gd name="connsiteX15" fmla="*/ 6172 w 49377"/>
                    <a:gd name="connsiteY15" fmla="*/ 28804 h 59236"/>
                    <a:gd name="connsiteX16" fmla="*/ 1372 w 49377"/>
                    <a:gd name="connsiteY16" fmla="*/ 17145 h 59236"/>
                    <a:gd name="connsiteX17" fmla="*/ 4115 w 49377"/>
                    <a:gd name="connsiteY17" fmla="*/ 8230 h 59236"/>
                    <a:gd name="connsiteX18" fmla="*/ 12344 w 49377"/>
                    <a:gd name="connsiteY18" fmla="*/ 2058 h 59236"/>
                    <a:gd name="connsiteX19" fmla="*/ 24689 w 49377"/>
                    <a:gd name="connsiteY19" fmla="*/ 0 h 59236"/>
                    <a:gd name="connsiteX20" fmla="*/ 37033 w 49377"/>
                    <a:gd name="connsiteY20" fmla="*/ 2743 h 59236"/>
                    <a:gd name="connsiteX21" fmla="*/ 45263 w 49377"/>
                    <a:gd name="connsiteY21" fmla="*/ 8916 h 59236"/>
                    <a:gd name="connsiteX22" fmla="*/ 48006 w 49377"/>
                    <a:gd name="connsiteY22" fmla="*/ 16459 h 59236"/>
                    <a:gd name="connsiteX23" fmla="*/ 47320 w 49377"/>
                    <a:gd name="connsiteY23" fmla="*/ 17831 h 59236"/>
                    <a:gd name="connsiteX24" fmla="*/ 45949 w 49377"/>
                    <a:gd name="connsiteY24" fmla="*/ 18517 h 59236"/>
                    <a:gd name="connsiteX25" fmla="*/ 34290 w 49377"/>
                    <a:gd name="connsiteY25" fmla="*/ 18517 h 59236"/>
                    <a:gd name="connsiteX26" fmla="*/ 31547 w 49377"/>
                    <a:gd name="connsiteY26" fmla="*/ 17145 h 59236"/>
                    <a:gd name="connsiteX27" fmla="*/ 28804 w 49377"/>
                    <a:gd name="connsiteY27" fmla="*/ 14402 h 59236"/>
                    <a:gd name="connsiteX28" fmla="*/ 24003 w 49377"/>
                    <a:gd name="connsiteY28" fmla="*/ 13030 h 59236"/>
                    <a:gd name="connsiteX29" fmla="*/ 18517 w 49377"/>
                    <a:gd name="connsiteY29" fmla="*/ 14402 h 59236"/>
                    <a:gd name="connsiteX30" fmla="*/ 16459 w 49377"/>
                    <a:gd name="connsiteY30" fmla="*/ 17831 h 59236"/>
                    <a:gd name="connsiteX31" fmla="*/ 19202 w 49377"/>
                    <a:gd name="connsiteY31" fmla="*/ 21260 h 59236"/>
                    <a:gd name="connsiteX32" fmla="*/ 28118 w 49377"/>
                    <a:gd name="connsiteY32" fmla="*/ 24003 h 59236"/>
                    <a:gd name="connsiteX33" fmla="*/ 40462 w 49377"/>
                    <a:gd name="connsiteY33" fmla="*/ 27432 h 59236"/>
                    <a:gd name="connsiteX34" fmla="*/ 47320 w 49377"/>
                    <a:gd name="connsiteY34" fmla="*/ 32919 h 59236"/>
                    <a:gd name="connsiteX35" fmla="*/ 49378 w 49377"/>
                    <a:gd name="connsiteY35" fmla="*/ 41148 h 59236"/>
                    <a:gd name="connsiteX36" fmla="*/ 45949 w 49377"/>
                    <a:gd name="connsiteY36" fmla="*/ 50749 h 59236"/>
                    <a:gd name="connsiteX37" fmla="*/ 37033 w 49377"/>
                    <a:gd name="connsiteY37" fmla="*/ 56922 h 59236"/>
                    <a:gd name="connsiteX38" fmla="*/ 24003 w 49377"/>
                    <a:gd name="connsiteY38" fmla="*/ 58979 h 59236"/>
                    <a:gd name="connsiteX39" fmla="*/ 10973 w 49377"/>
                    <a:gd name="connsiteY39" fmla="*/ 56922 h 59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49377" h="59236">
                      <a:moveTo>
                        <a:pt x="10973" y="56922"/>
                      </a:moveTo>
                      <a:cubicBezTo>
                        <a:pt x="7544" y="55550"/>
                        <a:pt x="4115" y="53493"/>
                        <a:pt x="2743" y="50749"/>
                      </a:cubicBezTo>
                      <a:cubicBezTo>
                        <a:pt x="686" y="48006"/>
                        <a:pt x="0" y="45263"/>
                        <a:pt x="0" y="42520"/>
                      </a:cubicBezTo>
                      <a:cubicBezTo>
                        <a:pt x="0" y="41834"/>
                        <a:pt x="0" y="41834"/>
                        <a:pt x="686" y="41148"/>
                      </a:cubicBezTo>
                      <a:cubicBezTo>
                        <a:pt x="1372" y="41148"/>
                        <a:pt x="1372" y="40462"/>
                        <a:pt x="2057" y="40462"/>
                      </a:cubicBezTo>
                      <a:lnTo>
                        <a:pt x="13030" y="40462"/>
                      </a:lnTo>
                      <a:cubicBezTo>
                        <a:pt x="13716" y="40462"/>
                        <a:pt x="14402" y="40462"/>
                        <a:pt x="14402" y="40462"/>
                      </a:cubicBezTo>
                      <a:cubicBezTo>
                        <a:pt x="15088" y="40462"/>
                        <a:pt x="15088" y="41148"/>
                        <a:pt x="15773" y="41834"/>
                      </a:cubicBezTo>
                      <a:cubicBezTo>
                        <a:pt x="16459" y="43206"/>
                        <a:pt x="17831" y="43891"/>
                        <a:pt x="19202" y="45263"/>
                      </a:cubicBezTo>
                      <a:cubicBezTo>
                        <a:pt x="20574" y="45949"/>
                        <a:pt x="22631" y="46635"/>
                        <a:pt x="25375" y="46635"/>
                      </a:cubicBezTo>
                      <a:cubicBezTo>
                        <a:pt x="28118" y="46635"/>
                        <a:pt x="30861" y="45949"/>
                        <a:pt x="32233" y="45263"/>
                      </a:cubicBezTo>
                      <a:cubicBezTo>
                        <a:pt x="33604" y="44577"/>
                        <a:pt x="34290" y="43206"/>
                        <a:pt x="34290" y="41834"/>
                      </a:cubicBezTo>
                      <a:cubicBezTo>
                        <a:pt x="34290" y="40462"/>
                        <a:pt x="33604" y="39777"/>
                        <a:pt x="32918" y="39091"/>
                      </a:cubicBezTo>
                      <a:cubicBezTo>
                        <a:pt x="32233" y="38405"/>
                        <a:pt x="30861" y="37719"/>
                        <a:pt x="28804" y="37033"/>
                      </a:cubicBezTo>
                      <a:cubicBezTo>
                        <a:pt x="26746" y="36348"/>
                        <a:pt x="24689" y="35662"/>
                        <a:pt x="21260" y="34976"/>
                      </a:cubicBezTo>
                      <a:cubicBezTo>
                        <a:pt x="14402" y="33604"/>
                        <a:pt x="9601" y="31547"/>
                        <a:pt x="6172" y="28804"/>
                      </a:cubicBezTo>
                      <a:cubicBezTo>
                        <a:pt x="2743" y="26061"/>
                        <a:pt x="1372" y="21946"/>
                        <a:pt x="1372" y="17145"/>
                      </a:cubicBezTo>
                      <a:cubicBezTo>
                        <a:pt x="1372" y="13716"/>
                        <a:pt x="2057" y="10973"/>
                        <a:pt x="4115" y="8230"/>
                      </a:cubicBezTo>
                      <a:cubicBezTo>
                        <a:pt x="6172" y="5487"/>
                        <a:pt x="8915" y="3429"/>
                        <a:pt x="12344" y="2058"/>
                      </a:cubicBezTo>
                      <a:cubicBezTo>
                        <a:pt x="15773" y="686"/>
                        <a:pt x="19888" y="0"/>
                        <a:pt x="24689" y="0"/>
                      </a:cubicBezTo>
                      <a:cubicBezTo>
                        <a:pt x="29489" y="0"/>
                        <a:pt x="33604" y="686"/>
                        <a:pt x="37033" y="2743"/>
                      </a:cubicBezTo>
                      <a:cubicBezTo>
                        <a:pt x="40462" y="4115"/>
                        <a:pt x="43205" y="6172"/>
                        <a:pt x="45263" y="8916"/>
                      </a:cubicBezTo>
                      <a:cubicBezTo>
                        <a:pt x="47320" y="11659"/>
                        <a:pt x="48006" y="13716"/>
                        <a:pt x="48006" y="16459"/>
                      </a:cubicBezTo>
                      <a:cubicBezTo>
                        <a:pt x="48006" y="17145"/>
                        <a:pt x="48006" y="17145"/>
                        <a:pt x="47320" y="17831"/>
                      </a:cubicBezTo>
                      <a:cubicBezTo>
                        <a:pt x="47320" y="18517"/>
                        <a:pt x="46634" y="18517"/>
                        <a:pt x="45949" y="18517"/>
                      </a:cubicBezTo>
                      <a:lnTo>
                        <a:pt x="34290" y="18517"/>
                      </a:lnTo>
                      <a:cubicBezTo>
                        <a:pt x="32918" y="18517"/>
                        <a:pt x="32233" y="17831"/>
                        <a:pt x="31547" y="17145"/>
                      </a:cubicBezTo>
                      <a:cubicBezTo>
                        <a:pt x="31547" y="15774"/>
                        <a:pt x="30175" y="15088"/>
                        <a:pt x="28804" y="14402"/>
                      </a:cubicBezTo>
                      <a:cubicBezTo>
                        <a:pt x="27432" y="13716"/>
                        <a:pt x="26060" y="13030"/>
                        <a:pt x="24003" y="13030"/>
                      </a:cubicBezTo>
                      <a:cubicBezTo>
                        <a:pt x="21946" y="13030"/>
                        <a:pt x="19888" y="13716"/>
                        <a:pt x="18517" y="14402"/>
                      </a:cubicBezTo>
                      <a:cubicBezTo>
                        <a:pt x="17145" y="15088"/>
                        <a:pt x="16459" y="16459"/>
                        <a:pt x="16459" y="17831"/>
                      </a:cubicBezTo>
                      <a:cubicBezTo>
                        <a:pt x="16459" y="19203"/>
                        <a:pt x="17145" y="20574"/>
                        <a:pt x="19202" y="21260"/>
                      </a:cubicBezTo>
                      <a:cubicBezTo>
                        <a:pt x="21260" y="21946"/>
                        <a:pt x="24003" y="23317"/>
                        <a:pt x="28118" y="24003"/>
                      </a:cubicBezTo>
                      <a:cubicBezTo>
                        <a:pt x="33604" y="24689"/>
                        <a:pt x="37719" y="26061"/>
                        <a:pt x="40462" y="27432"/>
                      </a:cubicBezTo>
                      <a:cubicBezTo>
                        <a:pt x="43205" y="28804"/>
                        <a:pt x="45949" y="30861"/>
                        <a:pt x="47320" y="32919"/>
                      </a:cubicBezTo>
                      <a:cubicBezTo>
                        <a:pt x="48692" y="34976"/>
                        <a:pt x="49378" y="37719"/>
                        <a:pt x="49378" y="41148"/>
                      </a:cubicBezTo>
                      <a:cubicBezTo>
                        <a:pt x="49378" y="44577"/>
                        <a:pt x="48006" y="48006"/>
                        <a:pt x="45949" y="50749"/>
                      </a:cubicBezTo>
                      <a:cubicBezTo>
                        <a:pt x="43891" y="53493"/>
                        <a:pt x="41148" y="55550"/>
                        <a:pt x="37033" y="56922"/>
                      </a:cubicBezTo>
                      <a:cubicBezTo>
                        <a:pt x="32918" y="58293"/>
                        <a:pt x="28804" y="58979"/>
                        <a:pt x="24003" y="58979"/>
                      </a:cubicBezTo>
                      <a:cubicBezTo>
                        <a:pt x="19202" y="59665"/>
                        <a:pt x="15088" y="58979"/>
                        <a:pt x="10973" y="569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CEE68201-5C55-CA55-67CC-DAC7AF915860}"/>
                    </a:ext>
                  </a:extLst>
                </p:cNvPr>
                <p:cNvSpPr/>
                <p:nvPr/>
              </p:nvSpPr>
              <p:spPr>
                <a:xfrm>
                  <a:off x="7949717" y="3910431"/>
                  <a:ext cx="49377" cy="58422"/>
                </a:xfrm>
                <a:custGeom>
                  <a:avLst/>
                  <a:gdLst>
                    <a:gd name="connsiteX0" fmla="*/ 6858 w 49377"/>
                    <a:gd name="connsiteY0" fmla="*/ 52807 h 58422"/>
                    <a:gd name="connsiteX1" fmla="*/ 0 w 49377"/>
                    <a:gd name="connsiteY1" fmla="*/ 35662 h 58422"/>
                    <a:gd name="connsiteX2" fmla="*/ 0 w 49377"/>
                    <a:gd name="connsiteY2" fmla="*/ 2057 h 58422"/>
                    <a:gd name="connsiteX3" fmla="*/ 686 w 49377"/>
                    <a:gd name="connsiteY3" fmla="*/ 686 h 58422"/>
                    <a:gd name="connsiteX4" fmla="*/ 2057 w 49377"/>
                    <a:gd name="connsiteY4" fmla="*/ 0 h 58422"/>
                    <a:gd name="connsiteX5" fmla="*/ 13030 w 49377"/>
                    <a:gd name="connsiteY5" fmla="*/ 0 h 58422"/>
                    <a:gd name="connsiteX6" fmla="*/ 14402 w 49377"/>
                    <a:gd name="connsiteY6" fmla="*/ 686 h 58422"/>
                    <a:gd name="connsiteX7" fmla="*/ 15088 w 49377"/>
                    <a:gd name="connsiteY7" fmla="*/ 2057 h 58422"/>
                    <a:gd name="connsiteX8" fmla="*/ 15088 w 49377"/>
                    <a:gd name="connsiteY8" fmla="*/ 35662 h 58422"/>
                    <a:gd name="connsiteX9" fmla="*/ 17831 w 49377"/>
                    <a:gd name="connsiteY9" fmla="*/ 43205 h 58422"/>
                    <a:gd name="connsiteX10" fmla="*/ 24689 w 49377"/>
                    <a:gd name="connsiteY10" fmla="*/ 45949 h 58422"/>
                    <a:gd name="connsiteX11" fmla="*/ 31547 w 49377"/>
                    <a:gd name="connsiteY11" fmla="*/ 43205 h 58422"/>
                    <a:gd name="connsiteX12" fmla="*/ 34290 w 49377"/>
                    <a:gd name="connsiteY12" fmla="*/ 35662 h 58422"/>
                    <a:gd name="connsiteX13" fmla="*/ 34290 w 49377"/>
                    <a:gd name="connsiteY13" fmla="*/ 2057 h 58422"/>
                    <a:gd name="connsiteX14" fmla="*/ 34976 w 49377"/>
                    <a:gd name="connsiteY14" fmla="*/ 686 h 58422"/>
                    <a:gd name="connsiteX15" fmla="*/ 36347 w 49377"/>
                    <a:gd name="connsiteY15" fmla="*/ 0 h 58422"/>
                    <a:gd name="connsiteX16" fmla="*/ 47320 w 49377"/>
                    <a:gd name="connsiteY16" fmla="*/ 0 h 58422"/>
                    <a:gd name="connsiteX17" fmla="*/ 48692 w 49377"/>
                    <a:gd name="connsiteY17" fmla="*/ 686 h 58422"/>
                    <a:gd name="connsiteX18" fmla="*/ 49378 w 49377"/>
                    <a:gd name="connsiteY18" fmla="*/ 2057 h 58422"/>
                    <a:gd name="connsiteX19" fmla="*/ 49378 w 49377"/>
                    <a:gd name="connsiteY19" fmla="*/ 35662 h 58422"/>
                    <a:gd name="connsiteX20" fmla="*/ 42520 w 49377"/>
                    <a:gd name="connsiteY20" fmla="*/ 52807 h 58422"/>
                    <a:gd name="connsiteX21" fmla="*/ 24003 w 49377"/>
                    <a:gd name="connsiteY21" fmla="*/ 58293 h 58422"/>
                    <a:gd name="connsiteX22" fmla="*/ 6858 w 49377"/>
                    <a:gd name="connsiteY22" fmla="*/ 52807 h 58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9377" h="58422">
                      <a:moveTo>
                        <a:pt x="6858" y="52807"/>
                      </a:moveTo>
                      <a:cubicBezTo>
                        <a:pt x="2743" y="48692"/>
                        <a:pt x="0" y="43205"/>
                        <a:pt x="0" y="35662"/>
                      </a:cubicBezTo>
                      <a:lnTo>
                        <a:pt x="0" y="2057"/>
                      </a:lnTo>
                      <a:cubicBezTo>
                        <a:pt x="0" y="1372"/>
                        <a:pt x="0" y="686"/>
                        <a:pt x="686" y="686"/>
                      </a:cubicBezTo>
                      <a:cubicBezTo>
                        <a:pt x="1372" y="0"/>
                        <a:pt x="1372" y="0"/>
                        <a:pt x="2057" y="0"/>
                      </a:cubicBezTo>
                      <a:lnTo>
                        <a:pt x="13030" y="0"/>
                      </a:lnTo>
                      <a:cubicBezTo>
                        <a:pt x="13716" y="0"/>
                        <a:pt x="14402" y="0"/>
                        <a:pt x="14402" y="686"/>
                      </a:cubicBezTo>
                      <a:cubicBezTo>
                        <a:pt x="15088" y="1372"/>
                        <a:pt x="15088" y="1372"/>
                        <a:pt x="15088" y="2057"/>
                      </a:cubicBezTo>
                      <a:lnTo>
                        <a:pt x="15088" y="35662"/>
                      </a:lnTo>
                      <a:cubicBezTo>
                        <a:pt x="15088" y="39091"/>
                        <a:pt x="15773" y="41834"/>
                        <a:pt x="17831" y="43205"/>
                      </a:cubicBezTo>
                      <a:cubicBezTo>
                        <a:pt x="19202" y="44577"/>
                        <a:pt x="21946" y="45949"/>
                        <a:pt x="24689" y="45949"/>
                      </a:cubicBezTo>
                      <a:cubicBezTo>
                        <a:pt x="27432" y="45949"/>
                        <a:pt x="30175" y="45263"/>
                        <a:pt x="31547" y="43205"/>
                      </a:cubicBezTo>
                      <a:cubicBezTo>
                        <a:pt x="32918" y="41148"/>
                        <a:pt x="34290" y="39091"/>
                        <a:pt x="34290" y="35662"/>
                      </a:cubicBezTo>
                      <a:lnTo>
                        <a:pt x="34290" y="2057"/>
                      </a:lnTo>
                      <a:cubicBezTo>
                        <a:pt x="34290" y="1372"/>
                        <a:pt x="34290" y="686"/>
                        <a:pt x="34976" y="686"/>
                      </a:cubicBezTo>
                      <a:cubicBezTo>
                        <a:pt x="35662" y="0"/>
                        <a:pt x="35662" y="0"/>
                        <a:pt x="36347" y="0"/>
                      </a:cubicBezTo>
                      <a:lnTo>
                        <a:pt x="47320" y="0"/>
                      </a:lnTo>
                      <a:cubicBezTo>
                        <a:pt x="48006" y="0"/>
                        <a:pt x="48692" y="0"/>
                        <a:pt x="48692" y="686"/>
                      </a:cubicBezTo>
                      <a:cubicBezTo>
                        <a:pt x="49378" y="1372"/>
                        <a:pt x="49378" y="1372"/>
                        <a:pt x="49378" y="2057"/>
                      </a:cubicBezTo>
                      <a:lnTo>
                        <a:pt x="49378" y="35662"/>
                      </a:lnTo>
                      <a:cubicBezTo>
                        <a:pt x="49378" y="43205"/>
                        <a:pt x="47320" y="48692"/>
                        <a:pt x="42520" y="52807"/>
                      </a:cubicBezTo>
                      <a:cubicBezTo>
                        <a:pt x="38405" y="56921"/>
                        <a:pt x="32233" y="58293"/>
                        <a:pt x="24003" y="58293"/>
                      </a:cubicBezTo>
                      <a:cubicBezTo>
                        <a:pt x="17145" y="58979"/>
                        <a:pt x="10973" y="56921"/>
                        <a:pt x="6858" y="528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A120277C-9C50-4BDC-4DB6-D19D8AFDA14E}"/>
                    </a:ext>
                  </a:extLst>
                </p:cNvPr>
                <p:cNvSpPr/>
                <p:nvPr/>
              </p:nvSpPr>
              <p:spPr>
                <a:xfrm>
                  <a:off x="8051215" y="3911117"/>
                  <a:ext cx="48692" cy="57607"/>
                </a:xfrm>
                <a:custGeom>
                  <a:avLst/>
                  <a:gdLst>
                    <a:gd name="connsiteX0" fmla="*/ 686 w 48692"/>
                    <a:gd name="connsiteY0" fmla="*/ 56921 h 57607"/>
                    <a:gd name="connsiteX1" fmla="*/ 0 w 48692"/>
                    <a:gd name="connsiteY1" fmla="*/ 55550 h 57607"/>
                    <a:gd name="connsiteX2" fmla="*/ 0 w 48692"/>
                    <a:gd name="connsiteY2" fmla="*/ 2057 h 57607"/>
                    <a:gd name="connsiteX3" fmla="*/ 686 w 48692"/>
                    <a:gd name="connsiteY3" fmla="*/ 686 h 57607"/>
                    <a:gd name="connsiteX4" fmla="*/ 2058 w 48692"/>
                    <a:gd name="connsiteY4" fmla="*/ 0 h 57607"/>
                    <a:gd name="connsiteX5" fmla="*/ 27432 w 48692"/>
                    <a:gd name="connsiteY5" fmla="*/ 0 h 57607"/>
                    <a:gd name="connsiteX6" fmla="*/ 43206 w 48692"/>
                    <a:gd name="connsiteY6" fmla="*/ 4115 h 57607"/>
                    <a:gd name="connsiteX7" fmla="*/ 48006 w 48692"/>
                    <a:gd name="connsiteY7" fmla="*/ 16459 h 57607"/>
                    <a:gd name="connsiteX8" fmla="*/ 45949 w 48692"/>
                    <a:gd name="connsiteY8" fmla="*/ 23317 h 57607"/>
                    <a:gd name="connsiteX9" fmla="*/ 41148 w 48692"/>
                    <a:gd name="connsiteY9" fmla="*/ 27432 h 57607"/>
                    <a:gd name="connsiteX10" fmla="*/ 46635 w 48692"/>
                    <a:gd name="connsiteY10" fmla="*/ 32233 h 57607"/>
                    <a:gd name="connsiteX11" fmla="*/ 48692 w 48692"/>
                    <a:gd name="connsiteY11" fmla="*/ 39776 h 57607"/>
                    <a:gd name="connsiteX12" fmla="*/ 43206 w 48692"/>
                    <a:gd name="connsiteY12" fmla="*/ 52807 h 57607"/>
                    <a:gd name="connsiteX13" fmla="*/ 27432 w 48692"/>
                    <a:gd name="connsiteY13" fmla="*/ 57607 h 57607"/>
                    <a:gd name="connsiteX14" fmla="*/ 1372 w 48692"/>
                    <a:gd name="connsiteY14" fmla="*/ 57607 h 57607"/>
                    <a:gd name="connsiteX15" fmla="*/ 686 w 48692"/>
                    <a:gd name="connsiteY15" fmla="*/ 56921 h 57607"/>
                    <a:gd name="connsiteX16" fmla="*/ 26061 w 48692"/>
                    <a:gd name="connsiteY16" fmla="*/ 22631 h 57607"/>
                    <a:gd name="connsiteX17" fmla="*/ 30861 w 48692"/>
                    <a:gd name="connsiteY17" fmla="*/ 21260 h 57607"/>
                    <a:gd name="connsiteX18" fmla="*/ 32233 w 48692"/>
                    <a:gd name="connsiteY18" fmla="*/ 17145 h 57607"/>
                    <a:gd name="connsiteX19" fmla="*/ 30861 w 48692"/>
                    <a:gd name="connsiteY19" fmla="*/ 13030 h 57607"/>
                    <a:gd name="connsiteX20" fmla="*/ 26061 w 48692"/>
                    <a:gd name="connsiteY20" fmla="*/ 11659 h 57607"/>
                    <a:gd name="connsiteX21" fmla="*/ 15774 w 48692"/>
                    <a:gd name="connsiteY21" fmla="*/ 11659 h 57607"/>
                    <a:gd name="connsiteX22" fmla="*/ 15774 w 48692"/>
                    <a:gd name="connsiteY22" fmla="*/ 23317 h 57607"/>
                    <a:gd name="connsiteX23" fmla="*/ 26061 w 48692"/>
                    <a:gd name="connsiteY23" fmla="*/ 23317 h 57607"/>
                    <a:gd name="connsiteX24" fmla="*/ 26746 w 48692"/>
                    <a:gd name="connsiteY24" fmla="*/ 45949 h 57607"/>
                    <a:gd name="connsiteX25" fmla="*/ 31547 w 48692"/>
                    <a:gd name="connsiteY25" fmla="*/ 43891 h 57607"/>
                    <a:gd name="connsiteX26" fmla="*/ 33604 w 48692"/>
                    <a:gd name="connsiteY26" fmla="*/ 39091 h 57607"/>
                    <a:gd name="connsiteX27" fmla="*/ 31547 w 48692"/>
                    <a:gd name="connsiteY27" fmla="*/ 34290 h 57607"/>
                    <a:gd name="connsiteX28" fmla="*/ 26746 w 48692"/>
                    <a:gd name="connsiteY28" fmla="*/ 32233 h 57607"/>
                    <a:gd name="connsiteX29" fmla="*/ 15774 w 48692"/>
                    <a:gd name="connsiteY29" fmla="*/ 32233 h 57607"/>
                    <a:gd name="connsiteX30" fmla="*/ 15774 w 48692"/>
                    <a:gd name="connsiteY30" fmla="*/ 45263 h 57607"/>
                    <a:gd name="connsiteX31" fmla="*/ 26746 w 48692"/>
                    <a:gd name="connsiteY31" fmla="*/ 45263 h 5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8692" h="57607">
                      <a:moveTo>
                        <a:pt x="686" y="56921"/>
                      </a:moveTo>
                      <a:cubicBezTo>
                        <a:pt x="0" y="56236"/>
                        <a:pt x="0" y="56236"/>
                        <a:pt x="0" y="55550"/>
                      </a:cubicBezTo>
                      <a:lnTo>
                        <a:pt x="0" y="2057"/>
                      </a:lnTo>
                      <a:cubicBezTo>
                        <a:pt x="0" y="1372"/>
                        <a:pt x="0" y="686"/>
                        <a:pt x="686" y="686"/>
                      </a:cubicBezTo>
                      <a:cubicBezTo>
                        <a:pt x="1372" y="0"/>
                        <a:pt x="1372" y="0"/>
                        <a:pt x="2058" y="0"/>
                      </a:cubicBezTo>
                      <a:lnTo>
                        <a:pt x="27432" y="0"/>
                      </a:lnTo>
                      <a:cubicBezTo>
                        <a:pt x="34290" y="0"/>
                        <a:pt x="39777" y="1372"/>
                        <a:pt x="43206" y="4115"/>
                      </a:cubicBezTo>
                      <a:cubicBezTo>
                        <a:pt x="46635" y="6858"/>
                        <a:pt x="48006" y="10973"/>
                        <a:pt x="48006" y="16459"/>
                      </a:cubicBezTo>
                      <a:cubicBezTo>
                        <a:pt x="48006" y="19202"/>
                        <a:pt x="47320" y="21260"/>
                        <a:pt x="45949" y="23317"/>
                      </a:cubicBezTo>
                      <a:cubicBezTo>
                        <a:pt x="44577" y="25375"/>
                        <a:pt x="43206" y="26746"/>
                        <a:pt x="41148" y="27432"/>
                      </a:cubicBezTo>
                      <a:cubicBezTo>
                        <a:pt x="43206" y="28118"/>
                        <a:pt x="45263" y="30175"/>
                        <a:pt x="46635" y="32233"/>
                      </a:cubicBezTo>
                      <a:cubicBezTo>
                        <a:pt x="48006" y="34290"/>
                        <a:pt x="48692" y="37033"/>
                        <a:pt x="48692" y="39776"/>
                      </a:cubicBezTo>
                      <a:cubicBezTo>
                        <a:pt x="48692" y="45263"/>
                        <a:pt x="46635" y="49378"/>
                        <a:pt x="43206" y="52807"/>
                      </a:cubicBezTo>
                      <a:cubicBezTo>
                        <a:pt x="39777" y="56236"/>
                        <a:pt x="34290" y="57607"/>
                        <a:pt x="27432" y="57607"/>
                      </a:cubicBezTo>
                      <a:lnTo>
                        <a:pt x="1372" y="57607"/>
                      </a:lnTo>
                      <a:cubicBezTo>
                        <a:pt x="2058" y="56921"/>
                        <a:pt x="1372" y="56921"/>
                        <a:pt x="686" y="56921"/>
                      </a:cubicBezTo>
                      <a:close/>
                      <a:moveTo>
                        <a:pt x="26061" y="22631"/>
                      </a:moveTo>
                      <a:cubicBezTo>
                        <a:pt x="28118" y="22631"/>
                        <a:pt x="29490" y="21946"/>
                        <a:pt x="30861" y="21260"/>
                      </a:cubicBezTo>
                      <a:cubicBezTo>
                        <a:pt x="32233" y="19888"/>
                        <a:pt x="32233" y="18517"/>
                        <a:pt x="32233" y="17145"/>
                      </a:cubicBezTo>
                      <a:cubicBezTo>
                        <a:pt x="32233" y="15773"/>
                        <a:pt x="31547" y="14402"/>
                        <a:pt x="30861" y="13030"/>
                      </a:cubicBezTo>
                      <a:cubicBezTo>
                        <a:pt x="29490" y="11659"/>
                        <a:pt x="28118" y="11659"/>
                        <a:pt x="26061" y="11659"/>
                      </a:cubicBezTo>
                      <a:lnTo>
                        <a:pt x="15774" y="11659"/>
                      </a:lnTo>
                      <a:lnTo>
                        <a:pt x="15774" y="23317"/>
                      </a:lnTo>
                      <a:lnTo>
                        <a:pt x="26061" y="23317"/>
                      </a:lnTo>
                      <a:close/>
                      <a:moveTo>
                        <a:pt x="26746" y="45949"/>
                      </a:moveTo>
                      <a:cubicBezTo>
                        <a:pt x="28804" y="45949"/>
                        <a:pt x="30861" y="45263"/>
                        <a:pt x="31547" y="43891"/>
                      </a:cubicBezTo>
                      <a:cubicBezTo>
                        <a:pt x="32919" y="42520"/>
                        <a:pt x="33604" y="41148"/>
                        <a:pt x="33604" y="39091"/>
                      </a:cubicBezTo>
                      <a:cubicBezTo>
                        <a:pt x="33604" y="37033"/>
                        <a:pt x="32919" y="35662"/>
                        <a:pt x="31547" y="34290"/>
                      </a:cubicBezTo>
                      <a:cubicBezTo>
                        <a:pt x="30175" y="32918"/>
                        <a:pt x="28804" y="32233"/>
                        <a:pt x="26746" y="32233"/>
                      </a:cubicBezTo>
                      <a:lnTo>
                        <a:pt x="15774" y="32233"/>
                      </a:lnTo>
                      <a:lnTo>
                        <a:pt x="15774" y="45263"/>
                      </a:lnTo>
                      <a:lnTo>
                        <a:pt x="26746" y="452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2D4F521A-CD39-0520-ACE7-0C760CF5BAAD}"/>
                    </a:ext>
                  </a:extLst>
                </p:cNvPr>
                <p:cNvSpPr/>
                <p:nvPr/>
              </p:nvSpPr>
              <p:spPr>
                <a:xfrm>
                  <a:off x="8147913" y="3909745"/>
                  <a:ext cx="49377" cy="59236"/>
                </a:xfrm>
                <a:custGeom>
                  <a:avLst/>
                  <a:gdLst>
                    <a:gd name="connsiteX0" fmla="*/ 10973 w 49377"/>
                    <a:gd name="connsiteY0" fmla="*/ 56922 h 59236"/>
                    <a:gd name="connsiteX1" fmla="*/ 2743 w 49377"/>
                    <a:gd name="connsiteY1" fmla="*/ 50749 h 59236"/>
                    <a:gd name="connsiteX2" fmla="*/ 0 w 49377"/>
                    <a:gd name="connsiteY2" fmla="*/ 42520 h 59236"/>
                    <a:gd name="connsiteX3" fmla="*/ 686 w 49377"/>
                    <a:gd name="connsiteY3" fmla="*/ 41148 h 59236"/>
                    <a:gd name="connsiteX4" fmla="*/ 2057 w 49377"/>
                    <a:gd name="connsiteY4" fmla="*/ 40462 h 59236"/>
                    <a:gd name="connsiteX5" fmla="*/ 13030 w 49377"/>
                    <a:gd name="connsiteY5" fmla="*/ 40462 h 59236"/>
                    <a:gd name="connsiteX6" fmla="*/ 14402 w 49377"/>
                    <a:gd name="connsiteY6" fmla="*/ 40462 h 59236"/>
                    <a:gd name="connsiteX7" fmla="*/ 15773 w 49377"/>
                    <a:gd name="connsiteY7" fmla="*/ 41834 h 59236"/>
                    <a:gd name="connsiteX8" fmla="*/ 19202 w 49377"/>
                    <a:gd name="connsiteY8" fmla="*/ 45263 h 59236"/>
                    <a:gd name="connsiteX9" fmla="*/ 25375 w 49377"/>
                    <a:gd name="connsiteY9" fmla="*/ 46635 h 59236"/>
                    <a:gd name="connsiteX10" fmla="*/ 32233 w 49377"/>
                    <a:gd name="connsiteY10" fmla="*/ 45263 h 59236"/>
                    <a:gd name="connsiteX11" fmla="*/ 34290 w 49377"/>
                    <a:gd name="connsiteY11" fmla="*/ 41834 h 59236"/>
                    <a:gd name="connsiteX12" fmla="*/ 32918 w 49377"/>
                    <a:gd name="connsiteY12" fmla="*/ 39091 h 59236"/>
                    <a:gd name="connsiteX13" fmla="*/ 28804 w 49377"/>
                    <a:gd name="connsiteY13" fmla="*/ 37033 h 59236"/>
                    <a:gd name="connsiteX14" fmla="*/ 21260 w 49377"/>
                    <a:gd name="connsiteY14" fmla="*/ 34976 h 59236"/>
                    <a:gd name="connsiteX15" fmla="*/ 6172 w 49377"/>
                    <a:gd name="connsiteY15" fmla="*/ 28804 h 59236"/>
                    <a:gd name="connsiteX16" fmla="*/ 1372 w 49377"/>
                    <a:gd name="connsiteY16" fmla="*/ 17145 h 59236"/>
                    <a:gd name="connsiteX17" fmla="*/ 4115 w 49377"/>
                    <a:gd name="connsiteY17" fmla="*/ 8230 h 59236"/>
                    <a:gd name="connsiteX18" fmla="*/ 12344 w 49377"/>
                    <a:gd name="connsiteY18" fmla="*/ 2058 h 59236"/>
                    <a:gd name="connsiteX19" fmla="*/ 24689 w 49377"/>
                    <a:gd name="connsiteY19" fmla="*/ 0 h 59236"/>
                    <a:gd name="connsiteX20" fmla="*/ 37033 w 49377"/>
                    <a:gd name="connsiteY20" fmla="*/ 2743 h 59236"/>
                    <a:gd name="connsiteX21" fmla="*/ 45263 w 49377"/>
                    <a:gd name="connsiteY21" fmla="*/ 8916 h 59236"/>
                    <a:gd name="connsiteX22" fmla="*/ 48006 w 49377"/>
                    <a:gd name="connsiteY22" fmla="*/ 16459 h 59236"/>
                    <a:gd name="connsiteX23" fmla="*/ 47320 w 49377"/>
                    <a:gd name="connsiteY23" fmla="*/ 17831 h 59236"/>
                    <a:gd name="connsiteX24" fmla="*/ 45949 w 49377"/>
                    <a:gd name="connsiteY24" fmla="*/ 18517 h 59236"/>
                    <a:gd name="connsiteX25" fmla="*/ 34290 w 49377"/>
                    <a:gd name="connsiteY25" fmla="*/ 18517 h 59236"/>
                    <a:gd name="connsiteX26" fmla="*/ 31547 w 49377"/>
                    <a:gd name="connsiteY26" fmla="*/ 17145 h 59236"/>
                    <a:gd name="connsiteX27" fmla="*/ 28804 w 49377"/>
                    <a:gd name="connsiteY27" fmla="*/ 14402 h 59236"/>
                    <a:gd name="connsiteX28" fmla="*/ 24003 w 49377"/>
                    <a:gd name="connsiteY28" fmla="*/ 13030 h 59236"/>
                    <a:gd name="connsiteX29" fmla="*/ 18517 w 49377"/>
                    <a:gd name="connsiteY29" fmla="*/ 14402 h 59236"/>
                    <a:gd name="connsiteX30" fmla="*/ 16459 w 49377"/>
                    <a:gd name="connsiteY30" fmla="*/ 17831 h 59236"/>
                    <a:gd name="connsiteX31" fmla="*/ 19202 w 49377"/>
                    <a:gd name="connsiteY31" fmla="*/ 21260 h 59236"/>
                    <a:gd name="connsiteX32" fmla="*/ 28118 w 49377"/>
                    <a:gd name="connsiteY32" fmla="*/ 24003 h 59236"/>
                    <a:gd name="connsiteX33" fmla="*/ 40462 w 49377"/>
                    <a:gd name="connsiteY33" fmla="*/ 27432 h 59236"/>
                    <a:gd name="connsiteX34" fmla="*/ 47320 w 49377"/>
                    <a:gd name="connsiteY34" fmla="*/ 32919 h 59236"/>
                    <a:gd name="connsiteX35" fmla="*/ 49378 w 49377"/>
                    <a:gd name="connsiteY35" fmla="*/ 41148 h 59236"/>
                    <a:gd name="connsiteX36" fmla="*/ 45949 w 49377"/>
                    <a:gd name="connsiteY36" fmla="*/ 50749 h 59236"/>
                    <a:gd name="connsiteX37" fmla="*/ 37033 w 49377"/>
                    <a:gd name="connsiteY37" fmla="*/ 56922 h 59236"/>
                    <a:gd name="connsiteX38" fmla="*/ 24003 w 49377"/>
                    <a:gd name="connsiteY38" fmla="*/ 58979 h 59236"/>
                    <a:gd name="connsiteX39" fmla="*/ 10973 w 49377"/>
                    <a:gd name="connsiteY39" fmla="*/ 56922 h 59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49377" h="59236">
                      <a:moveTo>
                        <a:pt x="10973" y="56922"/>
                      </a:moveTo>
                      <a:cubicBezTo>
                        <a:pt x="7544" y="55550"/>
                        <a:pt x="4115" y="53493"/>
                        <a:pt x="2743" y="50749"/>
                      </a:cubicBezTo>
                      <a:cubicBezTo>
                        <a:pt x="686" y="48006"/>
                        <a:pt x="0" y="45263"/>
                        <a:pt x="0" y="42520"/>
                      </a:cubicBezTo>
                      <a:cubicBezTo>
                        <a:pt x="0" y="41834"/>
                        <a:pt x="0" y="41834"/>
                        <a:pt x="686" y="41148"/>
                      </a:cubicBezTo>
                      <a:cubicBezTo>
                        <a:pt x="1372" y="41148"/>
                        <a:pt x="1372" y="40462"/>
                        <a:pt x="2057" y="40462"/>
                      </a:cubicBezTo>
                      <a:lnTo>
                        <a:pt x="13030" y="40462"/>
                      </a:lnTo>
                      <a:cubicBezTo>
                        <a:pt x="13716" y="40462"/>
                        <a:pt x="14402" y="40462"/>
                        <a:pt x="14402" y="40462"/>
                      </a:cubicBezTo>
                      <a:cubicBezTo>
                        <a:pt x="15088" y="40462"/>
                        <a:pt x="15088" y="41148"/>
                        <a:pt x="15773" y="41834"/>
                      </a:cubicBezTo>
                      <a:cubicBezTo>
                        <a:pt x="16459" y="43206"/>
                        <a:pt x="17831" y="43891"/>
                        <a:pt x="19202" y="45263"/>
                      </a:cubicBezTo>
                      <a:cubicBezTo>
                        <a:pt x="20574" y="45949"/>
                        <a:pt x="22631" y="46635"/>
                        <a:pt x="25375" y="46635"/>
                      </a:cubicBezTo>
                      <a:cubicBezTo>
                        <a:pt x="28118" y="46635"/>
                        <a:pt x="30861" y="45949"/>
                        <a:pt x="32233" y="45263"/>
                      </a:cubicBezTo>
                      <a:cubicBezTo>
                        <a:pt x="33604" y="44577"/>
                        <a:pt x="34290" y="43206"/>
                        <a:pt x="34290" y="41834"/>
                      </a:cubicBezTo>
                      <a:cubicBezTo>
                        <a:pt x="34290" y="40462"/>
                        <a:pt x="33604" y="39777"/>
                        <a:pt x="32918" y="39091"/>
                      </a:cubicBezTo>
                      <a:cubicBezTo>
                        <a:pt x="32233" y="38405"/>
                        <a:pt x="30861" y="37719"/>
                        <a:pt x="28804" y="37033"/>
                      </a:cubicBezTo>
                      <a:cubicBezTo>
                        <a:pt x="26746" y="36348"/>
                        <a:pt x="24689" y="35662"/>
                        <a:pt x="21260" y="34976"/>
                      </a:cubicBezTo>
                      <a:cubicBezTo>
                        <a:pt x="14402" y="33604"/>
                        <a:pt x="9601" y="31547"/>
                        <a:pt x="6172" y="28804"/>
                      </a:cubicBezTo>
                      <a:cubicBezTo>
                        <a:pt x="2743" y="26061"/>
                        <a:pt x="1372" y="21946"/>
                        <a:pt x="1372" y="17145"/>
                      </a:cubicBezTo>
                      <a:cubicBezTo>
                        <a:pt x="1372" y="13716"/>
                        <a:pt x="2057" y="10973"/>
                        <a:pt x="4115" y="8230"/>
                      </a:cubicBezTo>
                      <a:cubicBezTo>
                        <a:pt x="6172" y="5487"/>
                        <a:pt x="8915" y="3429"/>
                        <a:pt x="12344" y="2058"/>
                      </a:cubicBezTo>
                      <a:cubicBezTo>
                        <a:pt x="15773" y="686"/>
                        <a:pt x="19888" y="0"/>
                        <a:pt x="24689" y="0"/>
                      </a:cubicBezTo>
                      <a:cubicBezTo>
                        <a:pt x="29489" y="0"/>
                        <a:pt x="33604" y="686"/>
                        <a:pt x="37033" y="2743"/>
                      </a:cubicBezTo>
                      <a:cubicBezTo>
                        <a:pt x="40462" y="4115"/>
                        <a:pt x="43205" y="6172"/>
                        <a:pt x="45263" y="8916"/>
                      </a:cubicBezTo>
                      <a:cubicBezTo>
                        <a:pt x="47320" y="11659"/>
                        <a:pt x="48006" y="13716"/>
                        <a:pt x="48006" y="16459"/>
                      </a:cubicBezTo>
                      <a:cubicBezTo>
                        <a:pt x="48006" y="17145"/>
                        <a:pt x="48006" y="17145"/>
                        <a:pt x="47320" y="17831"/>
                      </a:cubicBezTo>
                      <a:cubicBezTo>
                        <a:pt x="47320" y="18517"/>
                        <a:pt x="46634" y="18517"/>
                        <a:pt x="45949" y="18517"/>
                      </a:cubicBezTo>
                      <a:lnTo>
                        <a:pt x="34290" y="18517"/>
                      </a:lnTo>
                      <a:cubicBezTo>
                        <a:pt x="32918" y="18517"/>
                        <a:pt x="32233" y="17831"/>
                        <a:pt x="31547" y="17145"/>
                      </a:cubicBezTo>
                      <a:cubicBezTo>
                        <a:pt x="31547" y="15774"/>
                        <a:pt x="30175" y="15088"/>
                        <a:pt x="28804" y="14402"/>
                      </a:cubicBezTo>
                      <a:cubicBezTo>
                        <a:pt x="27432" y="13716"/>
                        <a:pt x="26060" y="13030"/>
                        <a:pt x="24003" y="13030"/>
                      </a:cubicBezTo>
                      <a:cubicBezTo>
                        <a:pt x="21946" y="13030"/>
                        <a:pt x="19888" y="13716"/>
                        <a:pt x="18517" y="14402"/>
                      </a:cubicBezTo>
                      <a:cubicBezTo>
                        <a:pt x="17145" y="15088"/>
                        <a:pt x="16459" y="16459"/>
                        <a:pt x="16459" y="17831"/>
                      </a:cubicBezTo>
                      <a:cubicBezTo>
                        <a:pt x="16459" y="19203"/>
                        <a:pt x="17145" y="20574"/>
                        <a:pt x="19202" y="21260"/>
                      </a:cubicBezTo>
                      <a:cubicBezTo>
                        <a:pt x="21260" y="21946"/>
                        <a:pt x="24003" y="23317"/>
                        <a:pt x="28118" y="24003"/>
                      </a:cubicBezTo>
                      <a:cubicBezTo>
                        <a:pt x="33604" y="24689"/>
                        <a:pt x="37719" y="26061"/>
                        <a:pt x="40462" y="27432"/>
                      </a:cubicBezTo>
                      <a:cubicBezTo>
                        <a:pt x="43205" y="28804"/>
                        <a:pt x="45949" y="30861"/>
                        <a:pt x="47320" y="32919"/>
                      </a:cubicBezTo>
                      <a:cubicBezTo>
                        <a:pt x="48692" y="34976"/>
                        <a:pt x="49378" y="37719"/>
                        <a:pt x="49378" y="41148"/>
                      </a:cubicBezTo>
                      <a:cubicBezTo>
                        <a:pt x="49378" y="44577"/>
                        <a:pt x="48006" y="48006"/>
                        <a:pt x="45949" y="50749"/>
                      </a:cubicBezTo>
                      <a:cubicBezTo>
                        <a:pt x="43891" y="53493"/>
                        <a:pt x="41148" y="55550"/>
                        <a:pt x="37033" y="56922"/>
                      </a:cubicBezTo>
                      <a:cubicBezTo>
                        <a:pt x="32918" y="58293"/>
                        <a:pt x="28804" y="58979"/>
                        <a:pt x="24003" y="58979"/>
                      </a:cubicBezTo>
                      <a:cubicBezTo>
                        <a:pt x="19202" y="59665"/>
                        <a:pt x="15088" y="58979"/>
                        <a:pt x="10973" y="569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74" name="Graphic 72">
            <a:extLst>
              <a:ext uri="{FF2B5EF4-FFF2-40B4-BE49-F238E27FC236}">
                <a16:creationId xmlns:a16="http://schemas.microsoft.com/office/drawing/2014/main" id="{460154B5-6937-B2F1-6391-3869C0D0BDAC}"/>
              </a:ext>
            </a:extLst>
          </p:cNvPr>
          <p:cNvGrpSpPr/>
          <p:nvPr/>
        </p:nvGrpSpPr>
        <p:grpSpPr>
          <a:xfrm>
            <a:off x="6826409" y="1765250"/>
            <a:ext cx="4217180" cy="2961706"/>
            <a:chOff x="6745739" y="1765249"/>
            <a:chExt cx="4738036" cy="3327501"/>
          </a:xfrm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C163339-9372-822A-1ED7-B3680FEA0720}"/>
                </a:ext>
              </a:extLst>
            </p:cNvPr>
            <p:cNvSpPr/>
            <p:nvPr/>
          </p:nvSpPr>
          <p:spPr>
            <a:xfrm>
              <a:off x="6745739" y="2064086"/>
              <a:ext cx="3441719" cy="3025921"/>
            </a:xfrm>
            <a:custGeom>
              <a:avLst/>
              <a:gdLst>
                <a:gd name="connsiteX0" fmla="*/ 1571698 w 3441719"/>
                <a:gd name="connsiteY0" fmla="*/ 85897 h 3025921"/>
                <a:gd name="connsiteX1" fmla="*/ 23162 w 3441719"/>
                <a:gd name="connsiteY1" fmla="*/ 2768746 h 3025921"/>
                <a:gd name="connsiteX2" fmla="*/ 171980 w 3441719"/>
                <a:gd name="connsiteY2" fmla="*/ 3025921 h 3025921"/>
                <a:gd name="connsiteX3" fmla="*/ 3269739 w 3441719"/>
                <a:gd name="connsiteY3" fmla="*/ 3025921 h 3025921"/>
                <a:gd name="connsiteX4" fmla="*/ 3418558 w 3441719"/>
                <a:gd name="connsiteY4" fmla="*/ 2768746 h 3025921"/>
                <a:gd name="connsiteX5" fmla="*/ 1868650 w 3441719"/>
                <a:gd name="connsiteY5" fmla="*/ 85897 h 3025921"/>
                <a:gd name="connsiteX6" fmla="*/ 1571698 w 3441719"/>
                <a:gd name="connsiteY6" fmla="*/ 85897 h 302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1719" h="3025921">
                  <a:moveTo>
                    <a:pt x="1571698" y="85897"/>
                  </a:moveTo>
                  <a:lnTo>
                    <a:pt x="23162" y="2768746"/>
                  </a:lnTo>
                  <a:cubicBezTo>
                    <a:pt x="-42675" y="2883275"/>
                    <a:pt x="39621" y="3025921"/>
                    <a:pt x="171980" y="3025921"/>
                  </a:cubicBezTo>
                  <a:lnTo>
                    <a:pt x="3269739" y="3025921"/>
                  </a:lnTo>
                  <a:cubicBezTo>
                    <a:pt x="3402099" y="3025921"/>
                    <a:pt x="3484395" y="2883275"/>
                    <a:pt x="3418558" y="2768746"/>
                  </a:cubicBezTo>
                  <a:lnTo>
                    <a:pt x="1868650" y="85897"/>
                  </a:lnTo>
                  <a:cubicBezTo>
                    <a:pt x="1802813" y="-28632"/>
                    <a:pt x="1637535" y="-28632"/>
                    <a:pt x="1571698" y="85897"/>
                  </a:cubicBezTo>
                  <a:close/>
                </a:path>
              </a:pathLst>
            </a:custGeom>
            <a:solidFill>
              <a:srgbClr val="BDF4F4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6" name="Graphic 72">
              <a:extLst>
                <a:ext uri="{FF2B5EF4-FFF2-40B4-BE49-F238E27FC236}">
                  <a16:creationId xmlns:a16="http://schemas.microsoft.com/office/drawing/2014/main" id="{055EB0CE-1C2D-9D07-EFDE-D707D80FCC26}"/>
                </a:ext>
              </a:extLst>
            </p:cNvPr>
            <p:cNvGrpSpPr/>
            <p:nvPr/>
          </p:nvGrpSpPr>
          <p:grpSpPr>
            <a:xfrm>
              <a:off x="6745739" y="2487396"/>
              <a:ext cx="2940555" cy="2602611"/>
              <a:chOff x="6745739" y="2487396"/>
              <a:chExt cx="2940555" cy="2602611"/>
            </a:xfrm>
            <a:solidFill>
              <a:srgbClr val="A1E2E0"/>
            </a:solidFill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4D2D511-AA35-D60A-4B72-772F455E8479}"/>
                  </a:ext>
                </a:extLst>
              </p:cNvPr>
              <p:cNvSpPr/>
              <p:nvPr/>
            </p:nvSpPr>
            <p:spPr>
              <a:xfrm>
                <a:off x="6745739" y="2573807"/>
                <a:ext cx="2940555" cy="2516200"/>
              </a:xfrm>
              <a:custGeom>
                <a:avLst/>
                <a:gdLst>
                  <a:gd name="connsiteX0" fmla="*/ 2918610 w 2940555"/>
                  <a:gd name="connsiteY0" fmla="*/ 1795424 h 2516200"/>
                  <a:gd name="connsiteX1" fmla="*/ 2819169 w 2940555"/>
                  <a:gd name="connsiteY1" fmla="*/ 1733017 h 2516200"/>
                  <a:gd name="connsiteX2" fmla="*/ 2699154 w 2940555"/>
                  <a:gd name="connsiteY2" fmla="*/ 1770050 h 2516200"/>
                  <a:gd name="connsiteX3" fmla="*/ 2692981 w 2940555"/>
                  <a:gd name="connsiteY3" fmla="*/ 1889379 h 2516200"/>
                  <a:gd name="connsiteX4" fmla="*/ 2358311 w 2940555"/>
                  <a:gd name="connsiteY4" fmla="*/ 1752219 h 2516200"/>
                  <a:gd name="connsiteX5" fmla="*/ 2374770 w 2940555"/>
                  <a:gd name="connsiteY5" fmla="*/ 1627403 h 2516200"/>
                  <a:gd name="connsiteX6" fmla="*/ 2275329 w 2940555"/>
                  <a:gd name="connsiteY6" fmla="*/ 1564996 h 2516200"/>
                  <a:gd name="connsiteX7" fmla="*/ 2155314 w 2940555"/>
                  <a:gd name="connsiteY7" fmla="*/ 1602029 h 2516200"/>
                  <a:gd name="connsiteX8" fmla="*/ 2148456 w 2940555"/>
                  <a:gd name="connsiteY8" fmla="*/ 1725473 h 2516200"/>
                  <a:gd name="connsiteX9" fmla="*/ 2089477 w 2940555"/>
                  <a:gd name="connsiteY9" fmla="*/ 1737131 h 2516200"/>
                  <a:gd name="connsiteX10" fmla="*/ 2208807 w 2940555"/>
                  <a:gd name="connsiteY10" fmla="*/ 343586 h 2516200"/>
                  <a:gd name="connsiteX11" fmla="*/ 2250640 w 2940555"/>
                  <a:gd name="connsiteY11" fmla="*/ 337414 h 2516200"/>
                  <a:gd name="connsiteX12" fmla="*/ 2213607 w 2940555"/>
                  <a:gd name="connsiteY12" fmla="*/ 279807 h 2516200"/>
                  <a:gd name="connsiteX13" fmla="*/ 2049701 w 2940555"/>
                  <a:gd name="connsiteY13" fmla="*/ 279807 h 2516200"/>
                  <a:gd name="connsiteX14" fmla="*/ 2027070 w 2940555"/>
                  <a:gd name="connsiteY14" fmla="*/ 368961 h 2516200"/>
                  <a:gd name="connsiteX15" fmla="*/ 2074390 w 2940555"/>
                  <a:gd name="connsiteY15" fmla="*/ 362103 h 2516200"/>
                  <a:gd name="connsiteX16" fmla="*/ 2068218 w 2940555"/>
                  <a:gd name="connsiteY16" fmla="*/ 443027 h 2516200"/>
                  <a:gd name="connsiteX17" fmla="*/ 1323439 w 2940555"/>
                  <a:gd name="connsiteY17" fmla="*/ 65151 h 2516200"/>
                  <a:gd name="connsiteX18" fmla="*/ 1327554 w 2940555"/>
                  <a:gd name="connsiteY18" fmla="*/ 0 h 2516200"/>
                  <a:gd name="connsiteX19" fmla="*/ 23162 w 2940555"/>
                  <a:gd name="connsiteY19" fmla="*/ 2259025 h 2516200"/>
                  <a:gd name="connsiteX20" fmla="*/ 171980 w 2940555"/>
                  <a:gd name="connsiteY20" fmla="*/ 2516200 h 2516200"/>
                  <a:gd name="connsiteX21" fmla="*/ 2821226 w 2940555"/>
                  <a:gd name="connsiteY21" fmla="*/ 2516200 h 2516200"/>
                  <a:gd name="connsiteX22" fmla="*/ 2872661 w 2940555"/>
                  <a:gd name="connsiteY22" fmla="*/ 2136953 h 2516200"/>
                  <a:gd name="connsiteX23" fmla="*/ 2924096 w 2940555"/>
                  <a:gd name="connsiteY23" fmla="*/ 2143811 h 2516200"/>
                  <a:gd name="connsiteX24" fmla="*/ 2940555 w 2940555"/>
                  <a:gd name="connsiteY24" fmla="*/ 2011451 h 2516200"/>
                  <a:gd name="connsiteX25" fmla="*/ 2893921 w 2940555"/>
                  <a:gd name="connsiteY25" fmla="*/ 1977161 h 2516200"/>
                  <a:gd name="connsiteX26" fmla="*/ 2918610 w 2940555"/>
                  <a:gd name="connsiteY26" fmla="*/ 1795424 h 251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940555" h="2516200">
                    <a:moveTo>
                      <a:pt x="2918610" y="1795424"/>
                    </a:moveTo>
                    <a:lnTo>
                      <a:pt x="2819169" y="1733017"/>
                    </a:lnTo>
                    <a:lnTo>
                      <a:pt x="2699154" y="1770050"/>
                    </a:lnTo>
                    <a:lnTo>
                      <a:pt x="2692981" y="1889379"/>
                    </a:lnTo>
                    <a:lnTo>
                      <a:pt x="2358311" y="1752219"/>
                    </a:lnTo>
                    <a:lnTo>
                      <a:pt x="2374770" y="1627403"/>
                    </a:lnTo>
                    <a:lnTo>
                      <a:pt x="2275329" y="1564996"/>
                    </a:lnTo>
                    <a:lnTo>
                      <a:pt x="2155314" y="1602029"/>
                    </a:lnTo>
                    <a:lnTo>
                      <a:pt x="2148456" y="1725473"/>
                    </a:lnTo>
                    <a:lnTo>
                      <a:pt x="2089477" y="1737131"/>
                    </a:lnTo>
                    <a:lnTo>
                      <a:pt x="2208807" y="343586"/>
                    </a:lnTo>
                    <a:lnTo>
                      <a:pt x="2250640" y="337414"/>
                    </a:lnTo>
                    <a:lnTo>
                      <a:pt x="2213607" y="279807"/>
                    </a:lnTo>
                    <a:lnTo>
                      <a:pt x="2049701" y="279807"/>
                    </a:lnTo>
                    <a:lnTo>
                      <a:pt x="2027070" y="368961"/>
                    </a:lnTo>
                    <a:lnTo>
                      <a:pt x="2074390" y="362103"/>
                    </a:lnTo>
                    <a:lnTo>
                      <a:pt x="2068218" y="443027"/>
                    </a:lnTo>
                    <a:lnTo>
                      <a:pt x="1323439" y="65151"/>
                    </a:lnTo>
                    <a:lnTo>
                      <a:pt x="1327554" y="0"/>
                    </a:lnTo>
                    <a:lnTo>
                      <a:pt x="23162" y="2259025"/>
                    </a:lnTo>
                    <a:cubicBezTo>
                      <a:pt x="-42675" y="2373554"/>
                      <a:pt x="39621" y="2516200"/>
                      <a:pt x="171980" y="2516200"/>
                    </a:cubicBezTo>
                    <a:lnTo>
                      <a:pt x="2821226" y="2516200"/>
                    </a:lnTo>
                    <a:lnTo>
                      <a:pt x="2872661" y="2136953"/>
                    </a:lnTo>
                    <a:lnTo>
                      <a:pt x="2924096" y="2143811"/>
                    </a:lnTo>
                    <a:lnTo>
                      <a:pt x="2940555" y="2011451"/>
                    </a:lnTo>
                    <a:lnTo>
                      <a:pt x="2893921" y="1977161"/>
                    </a:lnTo>
                    <a:lnTo>
                      <a:pt x="2918610" y="1795424"/>
                    </a:ln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96218E0B-2A8D-102C-C72A-0E8432313981}"/>
                  </a:ext>
                </a:extLst>
              </p:cNvPr>
              <p:cNvSpPr/>
              <p:nvPr/>
            </p:nvSpPr>
            <p:spPr>
              <a:xfrm>
                <a:off x="8109640" y="2487396"/>
                <a:ext cx="19888" cy="30861"/>
              </a:xfrm>
              <a:custGeom>
                <a:avLst/>
                <a:gdLst>
                  <a:gd name="connsiteX0" fmla="*/ 19888 w 19888"/>
                  <a:gd name="connsiteY0" fmla="*/ 30861 h 30861"/>
                  <a:gd name="connsiteX1" fmla="*/ 13030 w 19888"/>
                  <a:gd name="connsiteY1" fmla="*/ 0 h 30861"/>
                  <a:gd name="connsiteX2" fmla="*/ 0 w 19888"/>
                  <a:gd name="connsiteY2" fmla="*/ 22631 h 30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88" h="30861">
                    <a:moveTo>
                      <a:pt x="19888" y="30861"/>
                    </a:moveTo>
                    <a:lnTo>
                      <a:pt x="13030" y="0"/>
                    </a:lnTo>
                    <a:lnTo>
                      <a:pt x="0" y="22631"/>
                    </a:ln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9" name="Graphic 72">
              <a:extLst>
                <a:ext uri="{FF2B5EF4-FFF2-40B4-BE49-F238E27FC236}">
                  <a16:creationId xmlns:a16="http://schemas.microsoft.com/office/drawing/2014/main" id="{F611DCA5-5E16-3E65-CEA3-AAA104FC8004}"/>
                </a:ext>
              </a:extLst>
            </p:cNvPr>
            <p:cNvGrpSpPr/>
            <p:nvPr/>
          </p:nvGrpSpPr>
          <p:grpSpPr>
            <a:xfrm>
              <a:off x="6867507" y="2572391"/>
              <a:ext cx="3071859" cy="2520359"/>
              <a:chOff x="6867507" y="2572391"/>
              <a:chExt cx="3071859" cy="2520359"/>
            </a:xfrm>
          </p:grpSpPr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9F0B1B6D-2B80-B762-2858-27B65EB20E86}"/>
                  </a:ext>
                </a:extLst>
              </p:cNvPr>
              <p:cNvSpPr/>
              <p:nvPr/>
            </p:nvSpPr>
            <p:spPr>
              <a:xfrm>
                <a:off x="9254418" y="3562450"/>
                <a:ext cx="153879" cy="177222"/>
              </a:xfrm>
              <a:custGeom>
                <a:avLst/>
                <a:gdLst>
                  <a:gd name="connsiteX0" fmla="*/ 115722 w 153879"/>
                  <a:gd name="connsiteY0" fmla="*/ 48973 h 177222"/>
                  <a:gd name="connsiteX1" fmla="*/ 143154 w 153879"/>
                  <a:gd name="connsiteY1" fmla="*/ 175846 h 177222"/>
                  <a:gd name="connsiteX2" fmla="*/ 507 w 153879"/>
                  <a:gd name="connsiteY2" fmla="*/ 9196 h 177222"/>
                  <a:gd name="connsiteX3" fmla="*/ 39598 w 153879"/>
                  <a:gd name="connsiteY3" fmla="*/ 281 h 177222"/>
                  <a:gd name="connsiteX4" fmla="*/ 115722 w 153879"/>
                  <a:gd name="connsiteY4" fmla="*/ 48973 h 177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79" h="177222">
                    <a:moveTo>
                      <a:pt x="115722" y="48973"/>
                    </a:moveTo>
                    <a:cubicBezTo>
                      <a:pt x="150698" y="83949"/>
                      <a:pt x="165785" y="157329"/>
                      <a:pt x="143154" y="175846"/>
                    </a:cubicBezTo>
                    <a:cubicBezTo>
                      <a:pt x="120522" y="194362"/>
                      <a:pt x="-9094" y="20169"/>
                      <a:pt x="507" y="9196"/>
                    </a:cubicBezTo>
                    <a:cubicBezTo>
                      <a:pt x="9423" y="-2462"/>
                      <a:pt x="39598" y="281"/>
                      <a:pt x="39598" y="281"/>
                    </a:cubicBezTo>
                    <a:cubicBezTo>
                      <a:pt x="39598" y="281"/>
                      <a:pt x="71831" y="5767"/>
                      <a:pt x="115722" y="48973"/>
                    </a:cubicBezTo>
                    <a:close/>
                  </a:path>
                </a:pathLst>
              </a:custGeom>
              <a:solidFill>
                <a:srgbClr val="1EBA8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3A1108A-93DB-2855-95EE-DE3F24621374}"/>
                  </a:ext>
                </a:extLst>
              </p:cNvPr>
              <p:cNvSpPr/>
              <p:nvPr/>
            </p:nvSpPr>
            <p:spPr>
              <a:xfrm>
                <a:off x="9070678" y="3894658"/>
                <a:ext cx="92010" cy="109732"/>
              </a:xfrm>
              <a:custGeom>
                <a:avLst/>
                <a:gdLst>
                  <a:gd name="connsiteX0" fmla="*/ 32000 w 92010"/>
                  <a:gd name="connsiteY0" fmla="*/ 107670 h 109732"/>
                  <a:gd name="connsiteX1" fmla="*/ 83435 w 92010"/>
                  <a:gd name="connsiteY1" fmla="*/ 92583 h 109732"/>
                  <a:gd name="connsiteX2" fmla="*/ 32000 w 92010"/>
                  <a:gd name="connsiteY2" fmla="*/ 0 h 109732"/>
                  <a:gd name="connsiteX3" fmla="*/ 9369 w 92010"/>
                  <a:gd name="connsiteY3" fmla="*/ 3429 h 109732"/>
                  <a:gd name="connsiteX4" fmla="*/ 32000 w 92010"/>
                  <a:gd name="connsiteY4" fmla="*/ 107670 h 109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10" h="109732">
                    <a:moveTo>
                      <a:pt x="32000" y="107670"/>
                    </a:moveTo>
                    <a:cubicBezTo>
                      <a:pt x="32000" y="107670"/>
                      <a:pt x="47773" y="117957"/>
                      <a:pt x="83435" y="92583"/>
                    </a:cubicBezTo>
                    <a:cubicBezTo>
                      <a:pt x="119097" y="67208"/>
                      <a:pt x="32000" y="0"/>
                      <a:pt x="32000" y="0"/>
                    </a:cubicBezTo>
                    <a:lnTo>
                      <a:pt x="9369" y="3429"/>
                    </a:lnTo>
                    <a:cubicBezTo>
                      <a:pt x="8683" y="4115"/>
                      <a:pt x="-22178" y="54178"/>
                      <a:pt x="32000" y="107670"/>
                    </a:cubicBezTo>
                    <a:close/>
                  </a:path>
                </a:pathLst>
              </a:custGeom>
              <a:solidFill>
                <a:srgbClr val="1EBA8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BDBAEFC-E2A2-F515-182A-560A5EEFF0E5}"/>
                  </a:ext>
                </a:extLst>
              </p:cNvPr>
              <p:cNvSpPr/>
              <p:nvPr/>
            </p:nvSpPr>
            <p:spPr>
              <a:xfrm>
                <a:off x="8858217" y="3468454"/>
                <a:ext cx="847853" cy="823731"/>
              </a:xfrm>
              <a:custGeom>
                <a:avLst/>
                <a:gdLst>
                  <a:gd name="connsiteX0" fmla="*/ 375449 w 847853"/>
                  <a:gd name="connsiteY0" fmla="*/ 65473 h 823731"/>
                  <a:gd name="connsiteX1" fmla="*/ 769784 w 847853"/>
                  <a:gd name="connsiteY1" fmla="*/ 492727 h 823731"/>
                  <a:gd name="connsiteX2" fmla="*/ 747839 w 847853"/>
                  <a:gd name="connsiteY2" fmla="*/ 819168 h 823731"/>
                  <a:gd name="connsiteX3" fmla="*/ 49694 w 847853"/>
                  <a:gd name="connsiteY3" fmla="*/ 323334 h 823731"/>
                  <a:gd name="connsiteX4" fmla="*/ 375449 w 847853"/>
                  <a:gd name="connsiteY4" fmla="*/ 65473 h 823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853" h="823731">
                    <a:moveTo>
                      <a:pt x="375449" y="65473"/>
                    </a:moveTo>
                    <a:cubicBezTo>
                      <a:pt x="375449" y="65473"/>
                      <a:pt x="679944" y="368597"/>
                      <a:pt x="769784" y="492727"/>
                    </a:cubicBezTo>
                    <a:cubicBezTo>
                      <a:pt x="860310" y="616857"/>
                      <a:pt x="894600" y="764304"/>
                      <a:pt x="747839" y="819168"/>
                    </a:cubicBezTo>
                    <a:cubicBezTo>
                      <a:pt x="601077" y="874032"/>
                      <a:pt x="133362" y="417975"/>
                      <a:pt x="49694" y="323334"/>
                    </a:cubicBezTo>
                    <a:cubicBezTo>
                      <a:pt x="-108040" y="145712"/>
                      <a:pt x="139534" y="-125865"/>
                      <a:pt x="375449" y="65473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7372280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7C9183E-1537-8E4D-1607-6CC2BDDB200E}"/>
                  </a:ext>
                </a:extLst>
              </p:cNvPr>
              <p:cNvSpPr/>
              <p:nvPr/>
            </p:nvSpPr>
            <p:spPr>
              <a:xfrm>
                <a:off x="7320897" y="3088741"/>
                <a:ext cx="2050614" cy="2004008"/>
              </a:xfrm>
              <a:custGeom>
                <a:avLst/>
                <a:gdLst>
                  <a:gd name="connsiteX0" fmla="*/ 1685084 w 2050614"/>
                  <a:gd name="connsiteY0" fmla="*/ 865581 h 2004008"/>
                  <a:gd name="connsiteX1" fmla="*/ 900528 w 2050614"/>
                  <a:gd name="connsiteY1" fmla="*/ 62509 h 2004008"/>
                  <a:gd name="connsiteX2" fmla="*/ 221586 w 2050614"/>
                  <a:gd name="connsiteY2" fmla="*/ 95427 h 2004008"/>
                  <a:gd name="connsiteX3" fmla="*/ 86484 w 2050614"/>
                  <a:gd name="connsiteY3" fmla="*/ 1427251 h 2004008"/>
                  <a:gd name="connsiteX4" fmla="*/ 261363 w 2050614"/>
                  <a:gd name="connsiteY4" fmla="*/ 2004009 h 2004008"/>
                  <a:gd name="connsiteX5" fmla="*/ 2050615 w 2050614"/>
                  <a:gd name="connsiteY5" fmla="*/ 2004009 h 2004008"/>
                  <a:gd name="connsiteX6" fmla="*/ 1685084 w 2050614"/>
                  <a:gd name="connsiteY6" fmla="*/ 865581 h 2004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0614" h="2004008">
                    <a:moveTo>
                      <a:pt x="1685084" y="865581"/>
                    </a:moveTo>
                    <a:cubicBezTo>
                      <a:pt x="1589072" y="266878"/>
                      <a:pt x="1710458" y="-167234"/>
                      <a:pt x="900528" y="62509"/>
                    </a:cubicBezTo>
                    <a:cubicBezTo>
                      <a:pt x="795601" y="92684"/>
                      <a:pt x="406067" y="11760"/>
                      <a:pt x="221586" y="95427"/>
                    </a:cubicBezTo>
                    <a:cubicBezTo>
                      <a:pt x="-19129" y="205155"/>
                      <a:pt x="-63021" y="686587"/>
                      <a:pt x="86484" y="1427251"/>
                    </a:cubicBezTo>
                    <a:cubicBezTo>
                      <a:pt x="137233" y="1677568"/>
                      <a:pt x="200327" y="1865478"/>
                      <a:pt x="261363" y="2004009"/>
                    </a:cubicBezTo>
                    <a:lnTo>
                      <a:pt x="2050615" y="2004009"/>
                    </a:lnTo>
                    <a:cubicBezTo>
                      <a:pt x="1925114" y="1753692"/>
                      <a:pt x="1764636" y="1361415"/>
                      <a:pt x="1685084" y="865581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5508807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" name="Graphic 72">
                <a:extLst>
                  <a:ext uri="{FF2B5EF4-FFF2-40B4-BE49-F238E27FC236}">
                    <a16:creationId xmlns:a16="http://schemas.microsoft.com/office/drawing/2014/main" id="{2A9809DE-619B-6F91-B84E-00C3B07C7655}"/>
                  </a:ext>
                </a:extLst>
              </p:cNvPr>
              <p:cNvGrpSpPr/>
              <p:nvPr/>
            </p:nvGrpSpPr>
            <p:grpSpPr>
              <a:xfrm>
                <a:off x="7915742" y="2572391"/>
                <a:ext cx="430441" cy="713478"/>
                <a:chOff x="7915742" y="2572391"/>
                <a:chExt cx="430441" cy="713478"/>
              </a:xfrm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929B1E44-748B-649A-C63C-4C13D8D17B5C}"/>
                    </a:ext>
                  </a:extLst>
                </p:cNvPr>
                <p:cNvSpPr/>
                <p:nvPr/>
              </p:nvSpPr>
              <p:spPr>
                <a:xfrm>
                  <a:off x="8027105" y="2732132"/>
                  <a:ext cx="319079" cy="553737"/>
                </a:xfrm>
                <a:custGeom>
                  <a:avLst/>
                  <a:gdLst>
                    <a:gd name="connsiteX0" fmla="*/ 219009 w 319079"/>
                    <a:gd name="connsiteY0" fmla="*/ 415689 h 553737"/>
                    <a:gd name="connsiteX1" fmla="*/ 120940 w 319079"/>
                    <a:gd name="connsiteY1" fmla="*/ 259327 h 553737"/>
                    <a:gd name="connsiteX2" fmla="*/ 98994 w 319079"/>
                    <a:gd name="connsiteY2" fmla="*/ 155085 h 553737"/>
                    <a:gd name="connsiteX3" fmla="*/ 28357 w 319079"/>
                    <a:gd name="connsiteY3" fmla="*/ 29584 h 553737"/>
                    <a:gd name="connsiteX4" fmla="*/ 26299 w 319079"/>
                    <a:gd name="connsiteY4" fmla="*/ 448608 h 553737"/>
                    <a:gd name="connsiteX5" fmla="*/ 295819 w 319079"/>
                    <a:gd name="connsiteY5" fmla="*/ 533647 h 553737"/>
                    <a:gd name="connsiteX6" fmla="*/ 219009 w 319079"/>
                    <a:gd name="connsiteY6" fmla="*/ 415689 h 55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9079" h="553737">
                      <a:moveTo>
                        <a:pt x="219009" y="415689"/>
                      </a:moveTo>
                      <a:cubicBezTo>
                        <a:pt x="174432" y="372484"/>
                        <a:pt x="140142" y="319677"/>
                        <a:pt x="120940" y="259327"/>
                      </a:cubicBezTo>
                      <a:cubicBezTo>
                        <a:pt x="110653" y="228466"/>
                        <a:pt x="103109" y="193490"/>
                        <a:pt x="98994" y="155085"/>
                      </a:cubicBezTo>
                      <a:cubicBezTo>
                        <a:pt x="73620" y="-91117"/>
                        <a:pt x="28357" y="29584"/>
                        <a:pt x="28357" y="29584"/>
                      </a:cubicBezTo>
                      <a:cubicBezTo>
                        <a:pt x="28357" y="29584"/>
                        <a:pt x="-34051" y="278529"/>
                        <a:pt x="26299" y="448608"/>
                      </a:cubicBezTo>
                      <a:cubicBezTo>
                        <a:pt x="55789" y="530904"/>
                        <a:pt x="184719" y="585082"/>
                        <a:pt x="295819" y="533647"/>
                      </a:cubicBezTo>
                      <a:cubicBezTo>
                        <a:pt x="369885" y="500043"/>
                        <a:pt x="245755" y="441750"/>
                        <a:pt x="219009" y="41568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C2E"/>
                    </a:gs>
                    <a:gs pos="50000">
                      <a:srgbClr val="EECC29"/>
                    </a:gs>
                    <a:gs pos="100000">
                      <a:srgbClr val="DDBC24"/>
                    </a:gs>
                  </a:gsLst>
                  <a:lin ang="15455561" scaled="1"/>
                </a:gra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A896CC20-670D-2132-C7C5-EB0D9839F12E}"/>
                    </a:ext>
                  </a:extLst>
                </p:cNvPr>
                <p:cNvSpPr/>
                <p:nvPr/>
              </p:nvSpPr>
              <p:spPr>
                <a:xfrm>
                  <a:off x="8028029" y="2869637"/>
                  <a:ext cx="159791" cy="206175"/>
                </a:xfrm>
                <a:custGeom>
                  <a:avLst/>
                  <a:gdLst>
                    <a:gd name="connsiteX0" fmla="*/ 0 w 159791"/>
                    <a:gd name="connsiteY0" fmla="*/ 132795 h 206175"/>
                    <a:gd name="connsiteX1" fmla="*/ 159791 w 159791"/>
                    <a:gd name="connsiteY1" fmla="*/ 206175 h 206175"/>
                    <a:gd name="connsiteX2" fmla="*/ 114528 w 159791"/>
                    <a:gd name="connsiteY2" fmla="*/ 79302 h 206175"/>
                    <a:gd name="connsiteX3" fmla="*/ 5486 w 159791"/>
                    <a:gd name="connsiteY3" fmla="*/ 35411 h 206175"/>
                    <a:gd name="connsiteX4" fmla="*/ 0 w 159791"/>
                    <a:gd name="connsiteY4" fmla="*/ 132795 h 206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791" h="206175">
                      <a:moveTo>
                        <a:pt x="0" y="132795"/>
                      </a:moveTo>
                      <a:cubicBezTo>
                        <a:pt x="29489" y="172571"/>
                        <a:pt x="82982" y="195202"/>
                        <a:pt x="159791" y="206175"/>
                      </a:cubicBezTo>
                      <a:cubicBezTo>
                        <a:pt x="144704" y="180115"/>
                        <a:pt x="126187" y="124565"/>
                        <a:pt x="114528" y="79302"/>
                      </a:cubicBezTo>
                      <a:cubicBezTo>
                        <a:pt x="104241" y="40212"/>
                        <a:pt x="14402" y="-49628"/>
                        <a:pt x="5486" y="35411"/>
                      </a:cubicBezTo>
                      <a:cubicBezTo>
                        <a:pt x="2057" y="66272"/>
                        <a:pt x="0" y="99876"/>
                        <a:pt x="0" y="132795"/>
                      </a:cubicBezTo>
                      <a:close/>
                    </a:path>
                  </a:pathLst>
                </a:custGeom>
                <a:solidFill>
                  <a:srgbClr val="EDC624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57501C7D-1010-CA76-8AC5-8D1E54D4126A}"/>
                    </a:ext>
                  </a:extLst>
                </p:cNvPr>
                <p:cNvSpPr/>
                <p:nvPr/>
              </p:nvSpPr>
              <p:spPr>
                <a:xfrm>
                  <a:off x="7980688" y="2627497"/>
                  <a:ext cx="351754" cy="461111"/>
                </a:xfrm>
                <a:custGeom>
                  <a:avLst/>
                  <a:gdLst>
                    <a:gd name="connsiteX0" fmla="*/ 277770 w 351754"/>
                    <a:gd name="connsiteY0" fmla="*/ 459975 h 461111"/>
                    <a:gd name="connsiteX1" fmla="*/ 71345 w 351754"/>
                    <a:gd name="connsiteY1" fmla="*/ 327615 h 461111"/>
                    <a:gd name="connsiteX2" fmla="*/ 3450 w 351754"/>
                    <a:gd name="connsiteY2" fmla="*/ 266579 h 461111"/>
                    <a:gd name="connsiteX3" fmla="*/ 51456 w 351754"/>
                    <a:gd name="connsiteY3" fmla="*/ 213772 h 461111"/>
                    <a:gd name="connsiteX4" fmla="*/ 163928 w 351754"/>
                    <a:gd name="connsiteY4" fmla="*/ 489 h 461111"/>
                    <a:gd name="connsiteX5" fmla="*/ 277770 w 351754"/>
                    <a:gd name="connsiteY5" fmla="*/ 459975 h 461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1754" h="461111">
                      <a:moveTo>
                        <a:pt x="277770" y="459975"/>
                      </a:moveTo>
                      <a:cubicBezTo>
                        <a:pt x="224278" y="468204"/>
                        <a:pt x="164613" y="432543"/>
                        <a:pt x="71345" y="327615"/>
                      </a:cubicBezTo>
                      <a:cubicBezTo>
                        <a:pt x="71345" y="327615"/>
                        <a:pt x="21281" y="332416"/>
                        <a:pt x="3450" y="266579"/>
                      </a:cubicBezTo>
                      <a:cubicBezTo>
                        <a:pt x="-15752" y="195942"/>
                        <a:pt x="51456" y="213772"/>
                        <a:pt x="51456" y="213772"/>
                      </a:cubicBezTo>
                      <a:cubicBezTo>
                        <a:pt x="51456" y="213772"/>
                        <a:pt x="55571" y="-11856"/>
                        <a:pt x="163928" y="489"/>
                      </a:cubicBezTo>
                      <a:cubicBezTo>
                        <a:pt x="454021" y="33407"/>
                        <a:pt x="336749" y="451059"/>
                        <a:pt x="277770" y="459975"/>
                      </a:cubicBezTo>
                      <a:close/>
                    </a:path>
                  </a:pathLst>
                </a:custGeom>
                <a:solidFill>
                  <a:srgbClr val="FFDC2E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9E5C5396-38EF-2591-A62A-6C5F50BB1A36}"/>
                    </a:ext>
                  </a:extLst>
                </p:cNvPr>
                <p:cNvSpPr/>
                <p:nvPr/>
              </p:nvSpPr>
              <p:spPr>
                <a:xfrm>
                  <a:off x="7915742" y="2572391"/>
                  <a:ext cx="419668" cy="299739"/>
                </a:xfrm>
                <a:custGeom>
                  <a:avLst/>
                  <a:gdLst>
                    <a:gd name="connsiteX0" fmla="*/ 339287 w 419668"/>
                    <a:gd name="connsiteY0" fmla="*/ 137205 h 299739"/>
                    <a:gd name="connsiteX1" fmla="*/ 292653 w 419668"/>
                    <a:gd name="connsiteY1" fmla="*/ 109087 h 299739"/>
                    <a:gd name="connsiteX2" fmla="*/ 252190 w 419668"/>
                    <a:gd name="connsiteY2" fmla="*/ 246933 h 299739"/>
                    <a:gd name="connsiteX3" fmla="*/ 150692 w 419668"/>
                    <a:gd name="connsiteY3" fmla="*/ 218129 h 299739"/>
                    <a:gd name="connsiteX4" fmla="*/ 141777 w 419668"/>
                    <a:gd name="connsiteY4" fmla="*/ 259277 h 299739"/>
                    <a:gd name="connsiteX5" fmla="*/ 117774 w 419668"/>
                    <a:gd name="connsiteY5" fmla="*/ 268192 h 299739"/>
                    <a:gd name="connsiteX6" fmla="*/ 66339 w 419668"/>
                    <a:gd name="connsiteY6" fmla="*/ 299739 h 299739"/>
                    <a:gd name="connsiteX7" fmla="*/ 32049 w 419668"/>
                    <a:gd name="connsiteY7" fmla="*/ 218129 h 299739"/>
                    <a:gd name="connsiteX8" fmla="*/ 43707 w 419668"/>
                    <a:gd name="connsiteY8" fmla="*/ 87827 h 299739"/>
                    <a:gd name="connsiteX9" fmla="*/ 86913 w 419668"/>
                    <a:gd name="connsiteY9" fmla="*/ 8960 h 299739"/>
                    <a:gd name="connsiteX10" fmla="*/ 339973 w 419668"/>
                    <a:gd name="connsiteY10" fmla="*/ 1416 h 299739"/>
                    <a:gd name="connsiteX11" fmla="*/ 403752 w 419668"/>
                    <a:gd name="connsiteY11" fmla="*/ 193440 h 299739"/>
                    <a:gd name="connsiteX12" fmla="*/ 339287 w 419668"/>
                    <a:gd name="connsiteY12" fmla="*/ 137205 h 299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9668" h="299739">
                      <a:moveTo>
                        <a:pt x="339287" y="137205"/>
                      </a:moveTo>
                      <a:cubicBezTo>
                        <a:pt x="339287" y="137205"/>
                        <a:pt x="317341" y="94685"/>
                        <a:pt x="292653" y="109087"/>
                      </a:cubicBezTo>
                      <a:cubicBezTo>
                        <a:pt x="267964" y="123489"/>
                        <a:pt x="280994" y="231845"/>
                        <a:pt x="252190" y="246933"/>
                      </a:cubicBezTo>
                      <a:cubicBezTo>
                        <a:pt x="223387" y="262020"/>
                        <a:pt x="150692" y="218129"/>
                        <a:pt x="150692" y="218129"/>
                      </a:cubicBezTo>
                      <a:cubicBezTo>
                        <a:pt x="150692" y="218129"/>
                        <a:pt x="139719" y="235274"/>
                        <a:pt x="141777" y="259277"/>
                      </a:cubicBezTo>
                      <a:cubicBezTo>
                        <a:pt x="143834" y="283280"/>
                        <a:pt x="141777" y="325114"/>
                        <a:pt x="117774" y="268192"/>
                      </a:cubicBezTo>
                      <a:cubicBezTo>
                        <a:pt x="117774" y="268192"/>
                        <a:pt x="78683" y="251047"/>
                        <a:pt x="66339" y="299739"/>
                      </a:cubicBezTo>
                      <a:cubicBezTo>
                        <a:pt x="66339" y="299739"/>
                        <a:pt x="66339" y="245561"/>
                        <a:pt x="32049" y="218129"/>
                      </a:cubicBezTo>
                      <a:cubicBezTo>
                        <a:pt x="-2241" y="190697"/>
                        <a:pt x="-22815" y="87141"/>
                        <a:pt x="43707" y="87827"/>
                      </a:cubicBezTo>
                      <a:cubicBezTo>
                        <a:pt x="43707" y="87827"/>
                        <a:pt x="20390" y="8960"/>
                        <a:pt x="86913" y="8960"/>
                      </a:cubicBezTo>
                      <a:cubicBezTo>
                        <a:pt x="153435" y="8960"/>
                        <a:pt x="257677" y="32963"/>
                        <a:pt x="339973" y="1416"/>
                      </a:cubicBezTo>
                      <a:cubicBezTo>
                        <a:pt x="381807" y="-14357"/>
                        <a:pt x="451072" y="104972"/>
                        <a:pt x="403752" y="193440"/>
                      </a:cubicBezTo>
                      <a:cubicBezTo>
                        <a:pt x="403066" y="194812"/>
                        <a:pt x="376320" y="131032"/>
                        <a:pt x="339287" y="137205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941451B-0E67-23AC-CB4B-B260EC9A1430}"/>
                  </a:ext>
                </a:extLst>
              </p:cNvPr>
              <p:cNvSpPr/>
              <p:nvPr/>
            </p:nvSpPr>
            <p:spPr>
              <a:xfrm>
                <a:off x="8570128" y="3107359"/>
                <a:ext cx="800011" cy="894968"/>
              </a:xfrm>
              <a:custGeom>
                <a:avLst/>
                <a:gdLst>
                  <a:gd name="connsiteX0" fmla="*/ 145073 w 800011"/>
                  <a:gd name="connsiteY0" fmla="*/ 0 h 894968"/>
                  <a:gd name="connsiteX1" fmla="*/ 800012 w 800011"/>
                  <a:gd name="connsiteY1" fmla="*/ 504063 h 894968"/>
                  <a:gd name="connsiteX2" fmla="*/ 590843 w 800011"/>
                  <a:gd name="connsiteY2" fmla="*/ 586359 h 894968"/>
                  <a:gd name="connsiteX3" fmla="*/ 532550 w 800011"/>
                  <a:gd name="connsiteY3" fmla="*/ 894969 h 894968"/>
                  <a:gd name="connsiteX4" fmla="*/ 121070 w 800011"/>
                  <a:gd name="connsiteY4" fmla="*/ 552069 h 894968"/>
                  <a:gd name="connsiteX5" fmla="*/ 145073 w 800011"/>
                  <a:gd name="connsiteY5" fmla="*/ 0 h 894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011" h="894968">
                    <a:moveTo>
                      <a:pt x="145073" y="0"/>
                    </a:moveTo>
                    <a:cubicBezTo>
                      <a:pt x="145073" y="0"/>
                      <a:pt x="415964" y="51435"/>
                      <a:pt x="800012" y="504063"/>
                    </a:cubicBezTo>
                    <a:cubicBezTo>
                      <a:pt x="800012" y="504063"/>
                      <a:pt x="686855" y="404622"/>
                      <a:pt x="590843" y="586359"/>
                    </a:cubicBezTo>
                    <a:cubicBezTo>
                      <a:pt x="494831" y="768096"/>
                      <a:pt x="532550" y="894969"/>
                      <a:pt x="532550" y="894969"/>
                    </a:cubicBezTo>
                    <a:cubicBezTo>
                      <a:pt x="532550" y="894969"/>
                      <a:pt x="145073" y="593217"/>
                      <a:pt x="121070" y="552069"/>
                    </a:cubicBezTo>
                    <a:cubicBezTo>
                      <a:pt x="97067" y="510921"/>
                      <a:pt x="-153250" y="109728"/>
                      <a:pt x="14507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5508807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26B3A79-B0DE-60FD-52A3-CCDE061866A9}"/>
                  </a:ext>
                </a:extLst>
              </p:cNvPr>
              <p:cNvSpPr/>
              <p:nvPr/>
            </p:nvSpPr>
            <p:spPr>
              <a:xfrm>
                <a:off x="7341544" y="3741724"/>
                <a:ext cx="343618" cy="877138"/>
              </a:xfrm>
              <a:custGeom>
                <a:avLst/>
                <a:gdLst>
                  <a:gd name="connsiteX0" fmla="*/ 341528 w 343618"/>
                  <a:gd name="connsiteY0" fmla="*/ 0 h 877138"/>
                  <a:gd name="connsiteX1" fmla="*/ 0 w 343618"/>
                  <a:gd name="connsiteY1" fmla="*/ 364160 h 877138"/>
                  <a:gd name="connsiteX2" fmla="*/ 66523 w 343618"/>
                  <a:gd name="connsiteY2" fmla="*/ 774954 h 877138"/>
                  <a:gd name="connsiteX3" fmla="*/ 88468 w 343618"/>
                  <a:gd name="connsiteY3" fmla="*/ 877138 h 877138"/>
                  <a:gd name="connsiteX4" fmla="*/ 166649 w 343618"/>
                  <a:gd name="connsiteY4" fmla="*/ 750951 h 877138"/>
                  <a:gd name="connsiteX5" fmla="*/ 341528 w 343618"/>
                  <a:gd name="connsiteY5" fmla="*/ 0 h 877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8" h="877138">
                    <a:moveTo>
                      <a:pt x="341528" y="0"/>
                    </a:moveTo>
                    <a:lnTo>
                      <a:pt x="0" y="364160"/>
                    </a:lnTo>
                    <a:cubicBezTo>
                      <a:pt x="14402" y="490347"/>
                      <a:pt x="36347" y="627507"/>
                      <a:pt x="66523" y="774954"/>
                    </a:cubicBezTo>
                    <a:cubicBezTo>
                      <a:pt x="73381" y="810616"/>
                      <a:pt x="80924" y="844220"/>
                      <a:pt x="88468" y="877138"/>
                    </a:cubicBezTo>
                    <a:cubicBezTo>
                      <a:pt x="111785" y="849706"/>
                      <a:pt x="137846" y="809244"/>
                      <a:pt x="166649" y="750951"/>
                    </a:cubicBezTo>
                    <a:cubicBezTo>
                      <a:pt x="375818" y="329184"/>
                      <a:pt x="341528" y="0"/>
                      <a:pt x="341528" y="0"/>
                    </a:cubicBezTo>
                    <a:close/>
                  </a:path>
                </a:pathLst>
              </a:custGeom>
              <a:solidFill>
                <a:srgbClr val="1EBA86">
                  <a:alpha val="30000"/>
                </a:srgbClr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B5BDE1C-6EFA-6BBE-0BD0-358E1ABC05CC}"/>
                  </a:ext>
                </a:extLst>
              </p:cNvPr>
              <p:cNvSpPr/>
              <p:nvPr/>
            </p:nvSpPr>
            <p:spPr>
              <a:xfrm>
                <a:off x="7038560" y="3683431"/>
                <a:ext cx="115074" cy="216867"/>
              </a:xfrm>
              <a:custGeom>
                <a:avLst/>
                <a:gdLst>
                  <a:gd name="connsiteX0" fmla="*/ 10147 w 115074"/>
                  <a:gd name="connsiteY0" fmla="*/ 85725 h 216867"/>
                  <a:gd name="connsiteX1" fmla="*/ 34150 w 115074"/>
                  <a:gd name="connsiteY1" fmla="*/ 216713 h 216867"/>
                  <a:gd name="connsiteX2" fmla="*/ 115075 w 115074"/>
                  <a:gd name="connsiteY2" fmla="*/ 0 h 216867"/>
                  <a:gd name="connsiteX3" fmla="*/ 10147 w 115074"/>
                  <a:gd name="connsiteY3" fmla="*/ 85725 h 21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074" h="216867">
                    <a:moveTo>
                      <a:pt x="10147" y="85725"/>
                    </a:moveTo>
                    <a:cubicBezTo>
                      <a:pt x="-17971" y="137846"/>
                      <a:pt x="19748" y="209855"/>
                      <a:pt x="34150" y="216713"/>
                    </a:cubicBezTo>
                    <a:cubicBezTo>
                      <a:pt x="48552" y="223571"/>
                      <a:pt x="115075" y="0"/>
                      <a:pt x="115075" y="0"/>
                    </a:cubicBezTo>
                    <a:cubicBezTo>
                      <a:pt x="115075" y="0"/>
                      <a:pt x="45809" y="19203"/>
                      <a:pt x="10147" y="85725"/>
                    </a:cubicBezTo>
                    <a:close/>
                  </a:path>
                </a:pathLst>
              </a:custGeom>
              <a:solidFill>
                <a:srgbClr val="1EBA86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F65EEDDA-E405-993D-DC86-35CE4B3B7052}"/>
                  </a:ext>
                </a:extLst>
              </p:cNvPr>
              <p:cNvSpPr/>
              <p:nvPr/>
            </p:nvSpPr>
            <p:spPr>
              <a:xfrm>
                <a:off x="6867507" y="3486522"/>
                <a:ext cx="668140" cy="1080691"/>
              </a:xfrm>
              <a:custGeom>
                <a:avLst/>
                <a:gdLst>
                  <a:gd name="connsiteX0" fmla="*/ 149 w 668140"/>
                  <a:gd name="connsiteY0" fmla="*/ 1038386 h 1080691"/>
                  <a:gd name="connsiteX1" fmla="*/ 458949 w 668140"/>
                  <a:gd name="connsiteY1" fmla="*/ 971863 h 1080691"/>
                  <a:gd name="connsiteX2" fmla="*/ 668118 w 668140"/>
                  <a:gd name="connsiteY2" fmla="*/ 419794 h 1080691"/>
                  <a:gd name="connsiteX3" fmla="*/ 383511 w 668140"/>
                  <a:gd name="connsiteY3" fmla="*/ 8314 h 1080691"/>
                  <a:gd name="connsiteX4" fmla="*/ 149 w 668140"/>
                  <a:gd name="connsiteY4" fmla="*/ 1038386 h 1080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140" h="1080691">
                    <a:moveTo>
                      <a:pt x="149" y="1038386"/>
                    </a:moveTo>
                    <a:cubicBezTo>
                      <a:pt x="-8766" y="1115881"/>
                      <a:pt x="384883" y="1082963"/>
                      <a:pt x="458949" y="971863"/>
                    </a:cubicBezTo>
                    <a:cubicBezTo>
                      <a:pt x="527529" y="868993"/>
                      <a:pt x="670176" y="605646"/>
                      <a:pt x="668118" y="419794"/>
                    </a:cubicBezTo>
                    <a:cubicBezTo>
                      <a:pt x="666747" y="314867"/>
                      <a:pt x="488439" y="-60266"/>
                      <a:pt x="383511" y="8314"/>
                    </a:cubicBezTo>
                    <a:cubicBezTo>
                      <a:pt x="278584" y="76894"/>
                      <a:pt x="50212" y="604275"/>
                      <a:pt x="149" y="1038386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17394712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A58D191-4FF3-555D-2832-7692C7CE2B25}"/>
                  </a:ext>
                </a:extLst>
              </p:cNvPr>
              <p:cNvSpPr/>
              <p:nvPr/>
            </p:nvSpPr>
            <p:spPr>
              <a:xfrm>
                <a:off x="7048707" y="3182721"/>
                <a:ext cx="692944" cy="1008202"/>
              </a:xfrm>
              <a:custGeom>
                <a:avLst/>
                <a:gdLst>
                  <a:gd name="connsiteX0" fmla="*/ 493776 w 692944"/>
                  <a:gd name="connsiteY0" fmla="*/ 2134 h 1008202"/>
                  <a:gd name="connsiteX1" fmla="*/ 0 w 692944"/>
                  <a:gd name="connsiteY1" fmla="*/ 587121 h 1008202"/>
                  <a:gd name="connsiteX2" fmla="*/ 233858 w 692944"/>
                  <a:gd name="connsiteY2" fmla="*/ 553517 h 1008202"/>
                  <a:gd name="connsiteX3" fmla="*/ 438912 w 692944"/>
                  <a:gd name="connsiteY3" fmla="*/ 1008202 h 1008202"/>
                  <a:gd name="connsiteX4" fmla="*/ 676885 w 692944"/>
                  <a:gd name="connsiteY4" fmla="*/ 445846 h 1008202"/>
                  <a:gd name="connsiteX5" fmla="*/ 493776 w 692944"/>
                  <a:gd name="connsiteY5" fmla="*/ 2134 h 100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944" h="1008202">
                    <a:moveTo>
                      <a:pt x="493776" y="2134"/>
                    </a:moveTo>
                    <a:cubicBezTo>
                      <a:pt x="391592" y="16536"/>
                      <a:pt x="183794" y="229819"/>
                      <a:pt x="0" y="587121"/>
                    </a:cubicBezTo>
                    <a:cubicBezTo>
                      <a:pt x="0" y="587121"/>
                      <a:pt x="83668" y="465735"/>
                      <a:pt x="233858" y="553517"/>
                    </a:cubicBezTo>
                    <a:cubicBezTo>
                      <a:pt x="384048" y="641299"/>
                      <a:pt x="438912" y="1008202"/>
                      <a:pt x="438912" y="1008202"/>
                    </a:cubicBezTo>
                    <a:cubicBezTo>
                      <a:pt x="438912" y="1008202"/>
                      <a:pt x="620649" y="727024"/>
                      <a:pt x="676885" y="445846"/>
                    </a:cubicBezTo>
                    <a:cubicBezTo>
                      <a:pt x="712546" y="268910"/>
                      <a:pt x="703631" y="-28041"/>
                      <a:pt x="493776" y="2134"/>
                    </a:cubicBezTo>
                    <a:close/>
                  </a:path>
                </a:pathLst>
              </a:custGeom>
              <a:gradFill>
                <a:gsLst>
                  <a:gs pos="0">
                    <a:srgbClr val="25CD98"/>
                  </a:gs>
                  <a:gs pos="50000">
                    <a:srgbClr val="21C38F"/>
                  </a:gs>
                  <a:gs pos="100000">
                    <a:srgbClr val="1EBA86"/>
                  </a:gs>
                </a:gsLst>
                <a:lin ang="5508788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F638A79-C5D1-F82B-58A4-001643677DBD}"/>
                  </a:ext>
                </a:extLst>
              </p:cNvPr>
              <p:cNvSpPr/>
              <p:nvPr/>
            </p:nvSpPr>
            <p:spPr>
              <a:xfrm>
                <a:off x="6867936" y="3763295"/>
                <a:ext cx="670625" cy="1055243"/>
              </a:xfrm>
              <a:custGeom>
                <a:avLst/>
                <a:gdLst>
                  <a:gd name="connsiteX0" fmla="*/ 626541 w 670625"/>
                  <a:gd name="connsiteY0" fmla="*/ 5861 h 1055243"/>
                  <a:gd name="connsiteX1" fmla="*/ 508583 w 670625"/>
                  <a:gd name="connsiteY1" fmla="*/ 840479 h 1055243"/>
                  <a:gd name="connsiteX2" fmla="*/ 95732 w 670625"/>
                  <a:gd name="connsiteY2" fmla="*/ 990670 h 1055243"/>
                  <a:gd name="connsiteX3" fmla="*/ 67614 w 670625"/>
                  <a:gd name="connsiteY3" fmla="*/ 569588 h 1055243"/>
                  <a:gd name="connsiteX4" fmla="*/ 626541 w 670625"/>
                  <a:gd name="connsiteY4" fmla="*/ 5861 h 1055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0625" h="1055243">
                    <a:moveTo>
                      <a:pt x="626541" y="5861"/>
                    </a:moveTo>
                    <a:cubicBezTo>
                      <a:pt x="723239" y="47695"/>
                      <a:pt x="650544" y="559987"/>
                      <a:pt x="508583" y="840479"/>
                    </a:cubicBezTo>
                    <a:cubicBezTo>
                      <a:pt x="382396" y="1089425"/>
                      <a:pt x="222605" y="1096283"/>
                      <a:pt x="95732" y="990670"/>
                    </a:cubicBezTo>
                    <a:cubicBezTo>
                      <a:pt x="-31827" y="885056"/>
                      <a:pt x="-22226" y="711549"/>
                      <a:pt x="67614" y="569588"/>
                    </a:cubicBezTo>
                    <a:cubicBezTo>
                      <a:pt x="157454" y="426942"/>
                      <a:pt x="477037" y="-58604"/>
                      <a:pt x="626541" y="586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18170517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98B07685-34FE-DADC-DC73-7CD385815E0F}"/>
                  </a:ext>
                </a:extLst>
              </p:cNvPr>
              <p:cNvSpPr/>
              <p:nvPr/>
            </p:nvSpPr>
            <p:spPr>
              <a:xfrm>
                <a:off x="9362993" y="3193175"/>
                <a:ext cx="495550" cy="1099453"/>
              </a:xfrm>
              <a:custGeom>
                <a:avLst/>
                <a:gdLst>
                  <a:gd name="connsiteX0" fmla="*/ 455660 w 495550"/>
                  <a:gd name="connsiteY0" fmla="*/ 1281 h 1099453"/>
                  <a:gd name="connsiteX1" fmla="*/ 437829 w 495550"/>
                  <a:gd name="connsiteY1" fmla="*/ 832470 h 1099453"/>
                  <a:gd name="connsiteX2" fmla="*/ 103159 w 495550"/>
                  <a:gd name="connsiteY2" fmla="*/ 1062899 h 1099453"/>
                  <a:gd name="connsiteX3" fmla="*/ 38008 w 495550"/>
                  <a:gd name="connsiteY3" fmla="*/ 661706 h 1099453"/>
                  <a:gd name="connsiteX4" fmla="*/ 455660 w 495550"/>
                  <a:gd name="connsiteY4" fmla="*/ 1281 h 109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550" h="1099453">
                    <a:moveTo>
                      <a:pt x="455660" y="1281"/>
                    </a:moveTo>
                    <a:cubicBezTo>
                      <a:pt x="542071" y="21855"/>
                      <a:pt x="465261" y="361326"/>
                      <a:pt x="437829" y="832470"/>
                    </a:cubicBezTo>
                    <a:cubicBezTo>
                      <a:pt x="421370" y="1111591"/>
                      <a:pt x="221116" y="1139023"/>
                      <a:pt x="103159" y="1062899"/>
                    </a:cubicBezTo>
                    <a:cubicBezTo>
                      <a:pt x="-14799" y="987461"/>
                      <a:pt x="-24400" y="817383"/>
                      <a:pt x="38008" y="661706"/>
                    </a:cubicBezTo>
                    <a:cubicBezTo>
                      <a:pt x="101101" y="506030"/>
                      <a:pt x="322615" y="-29580"/>
                      <a:pt x="455660" y="128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DC2E"/>
                  </a:gs>
                  <a:gs pos="50000">
                    <a:srgbClr val="EECC29"/>
                  </a:gs>
                  <a:gs pos="100000">
                    <a:srgbClr val="DDBC24"/>
                  </a:gs>
                </a:gsLst>
                <a:lin ang="6729621" scaled="1"/>
              </a:gra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D7058AC2-C973-E6F1-B4D9-1E12D63D15FB}"/>
                  </a:ext>
                </a:extLst>
              </p:cNvPr>
              <p:cNvSpPr/>
              <p:nvPr/>
            </p:nvSpPr>
            <p:spPr>
              <a:xfrm>
                <a:off x="7359184" y="3327311"/>
                <a:ext cx="799128" cy="647090"/>
              </a:xfrm>
              <a:custGeom>
                <a:avLst/>
                <a:gdLst>
                  <a:gd name="connsiteX0" fmla="*/ 753199 w 799128"/>
                  <a:gd name="connsiteY0" fmla="*/ 511112 h 647090"/>
                  <a:gd name="connsiteX1" fmla="*/ 162039 w 799128"/>
                  <a:gd name="connsiteY1" fmla="*/ 645528 h 647090"/>
                  <a:gd name="connsiteX2" fmla="*/ 91402 w 799128"/>
                  <a:gd name="connsiteY2" fmla="*/ 600951 h 647090"/>
                  <a:gd name="connsiteX3" fmla="*/ 1562 w 799128"/>
                  <a:gd name="connsiteY3" fmla="*/ 206616 h 647090"/>
                  <a:gd name="connsiteX4" fmla="*/ 46139 w 799128"/>
                  <a:gd name="connsiteY4" fmla="*/ 135979 h 647090"/>
                  <a:gd name="connsiteX5" fmla="*/ 637299 w 799128"/>
                  <a:gd name="connsiteY5" fmla="*/ 1562 h 647090"/>
                  <a:gd name="connsiteX6" fmla="*/ 707936 w 799128"/>
                  <a:gd name="connsiteY6" fmla="*/ 46139 h 647090"/>
                  <a:gd name="connsiteX7" fmla="*/ 797776 w 799128"/>
                  <a:gd name="connsiteY7" fmla="*/ 440474 h 647090"/>
                  <a:gd name="connsiteX8" fmla="*/ 753199 w 799128"/>
                  <a:gd name="connsiteY8" fmla="*/ 511112 h 64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9128" h="647090">
                    <a:moveTo>
                      <a:pt x="753199" y="511112"/>
                    </a:moveTo>
                    <a:lnTo>
                      <a:pt x="162039" y="645528"/>
                    </a:lnTo>
                    <a:cubicBezTo>
                      <a:pt x="130493" y="653072"/>
                      <a:pt x="98260" y="632498"/>
                      <a:pt x="91402" y="600951"/>
                    </a:cubicBezTo>
                    <a:lnTo>
                      <a:pt x="1562" y="206616"/>
                    </a:lnTo>
                    <a:cubicBezTo>
                      <a:pt x="-5982" y="175070"/>
                      <a:pt x="14592" y="142837"/>
                      <a:pt x="46139" y="135979"/>
                    </a:cubicBezTo>
                    <a:lnTo>
                      <a:pt x="637299" y="1562"/>
                    </a:lnTo>
                    <a:cubicBezTo>
                      <a:pt x="668846" y="-5982"/>
                      <a:pt x="701078" y="14592"/>
                      <a:pt x="707936" y="46139"/>
                    </a:cubicBezTo>
                    <a:lnTo>
                      <a:pt x="797776" y="440474"/>
                    </a:lnTo>
                    <a:cubicBezTo>
                      <a:pt x="804634" y="472707"/>
                      <a:pt x="784746" y="504254"/>
                      <a:pt x="753199" y="511112"/>
                    </a:cubicBezTo>
                    <a:close/>
                  </a:path>
                </a:pathLst>
              </a:custGeom>
              <a:solidFill>
                <a:srgbClr val="E1F9F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0DC221C-98A8-8960-CA07-D0067556D2D5}"/>
                  </a:ext>
                </a:extLst>
              </p:cNvPr>
              <p:cNvSpPr/>
              <p:nvPr/>
            </p:nvSpPr>
            <p:spPr>
              <a:xfrm>
                <a:off x="7344363" y="3536670"/>
                <a:ext cx="216145" cy="363795"/>
              </a:xfrm>
              <a:custGeom>
                <a:avLst/>
                <a:gdLst>
                  <a:gd name="connsiteX0" fmla="*/ 14326 w 216145"/>
                  <a:gd name="connsiteY0" fmla="*/ 194081 h 363795"/>
                  <a:gd name="connsiteX1" fmla="*/ 14326 w 216145"/>
                  <a:gd name="connsiteY1" fmla="*/ 109728 h 363795"/>
                  <a:gd name="connsiteX2" fmla="*/ 91821 w 216145"/>
                  <a:gd name="connsiteY2" fmla="*/ 13716 h 363795"/>
                  <a:gd name="connsiteX3" fmla="*/ 73304 w 216145"/>
                  <a:gd name="connsiteY3" fmla="*/ 148819 h 363795"/>
                  <a:gd name="connsiteX4" fmla="*/ 183032 w 216145"/>
                  <a:gd name="connsiteY4" fmla="*/ 71323 h 363795"/>
                  <a:gd name="connsiteX5" fmla="*/ 139827 w 216145"/>
                  <a:gd name="connsiteY5" fmla="*/ 181051 h 363795"/>
                  <a:gd name="connsiteX6" fmla="*/ 215265 w 216145"/>
                  <a:gd name="connsiteY6" fmla="*/ 155677 h 363795"/>
                  <a:gd name="connsiteX7" fmla="*/ 162458 w 216145"/>
                  <a:gd name="connsiteY7" fmla="*/ 240030 h 363795"/>
                  <a:gd name="connsiteX8" fmla="*/ 215951 w 216145"/>
                  <a:gd name="connsiteY8" fmla="*/ 240030 h 363795"/>
                  <a:gd name="connsiteX9" fmla="*/ 107594 w 216145"/>
                  <a:gd name="connsiteY9" fmla="*/ 363474 h 363795"/>
                  <a:gd name="connsiteX10" fmla="*/ 73304 w 216145"/>
                  <a:gd name="connsiteY10" fmla="*/ 320269 h 363795"/>
                  <a:gd name="connsiteX11" fmla="*/ 54788 w 216145"/>
                  <a:gd name="connsiteY11" fmla="*/ 272263 h 363795"/>
                  <a:gd name="connsiteX12" fmla="*/ 14326 w 216145"/>
                  <a:gd name="connsiteY12" fmla="*/ 194081 h 36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6145" h="363795">
                    <a:moveTo>
                      <a:pt x="14326" y="194081"/>
                    </a:moveTo>
                    <a:cubicBezTo>
                      <a:pt x="14326" y="194081"/>
                      <a:pt x="-17907" y="164592"/>
                      <a:pt x="14326" y="109728"/>
                    </a:cubicBezTo>
                    <a:cubicBezTo>
                      <a:pt x="46558" y="54864"/>
                      <a:pt x="84963" y="-34290"/>
                      <a:pt x="91821" y="13716"/>
                    </a:cubicBezTo>
                    <a:cubicBezTo>
                      <a:pt x="98679" y="61722"/>
                      <a:pt x="73304" y="148819"/>
                      <a:pt x="73304" y="148819"/>
                    </a:cubicBezTo>
                    <a:cubicBezTo>
                      <a:pt x="73304" y="148819"/>
                      <a:pt x="167259" y="37033"/>
                      <a:pt x="183032" y="71323"/>
                    </a:cubicBezTo>
                    <a:cubicBezTo>
                      <a:pt x="198806" y="105613"/>
                      <a:pt x="139827" y="181051"/>
                      <a:pt x="139827" y="181051"/>
                    </a:cubicBezTo>
                    <a:cubicBezTo>
                      <a:pt x="139827" y="181051"/>
                      <a:pt x="206350" y="124130"/>
                      <a:pt x="215265" y="155677"/>
                    </a:cubicBezTo>
                    <a:cubicBezTo>
                      <a:pt x="224180" y="187909"/>
                      <a:pt x="162458" y="240030"/>
                      <a:pt x="162458" y="240030"/>
                    </a:cubicBezTo>
                    <a:cubicBezTo>
                      <a:pt x="162458" y="240030"/>
                      <a:pt x="216637" y="214655"/>
                      <a:pt x="215951" y="240030"/>
                    </a:cubicBezTo>
                    <a:cubicBezTo>
                      <a:pt x="215265" y="265405"/>
                      <a:pt x="149428" y="370332"/>
                      <a:pt x="107594" y="363474"/>
                    </a:cubicBezTo>
                    <a:cubicBezTo>
                      <a:pt x="65761" y="356616"/>
                      <a:pt x="73304" y="320269"/>
                      <a:pt x="73304" y="320269"/>
                    </a:cubicBezTo>
                    <a:cubicBezTo>
                      <a:pt x="73304" y="320269"/>
                      <a:pt x="34214" y="297637"/>
                      <a:pt x="54788" y="272263"/>
                    </a:cubicBezTo>
                    <a:cubicBezTo>
                      <a:pt x="55474" y="271577"/>
                      <a:pt x="14326" y="278435"/>
                      <a:pt x="14326" y="194081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61416C7-69BE-958A-B8EA-9E59B933C292}"/>
                  </a:ext>
                </a:extLst>
              </p:cNvPr>
              <p:cNvSpPr/>
              <p:nvPr/>
            </p:nvSpPr>
            <p:spPr>
              <a:xfrm>
                <a:off x="9670520" y="2881481"/>
                <a:ext cx="268846" cy="555377"/>
              </a:xfrm>
              <a:custGeom>
                <a:avLst/>
                <a:gdLst>
                  <a:gd name="connsiteX0" fmla="*/ 0 w 268846"/>
                  <a:gd name="connsiteY0" fmla="*/ 428190 h 555377"/>
                  <a:gd name="connsiteX1" fmla="*/ 142647 w 268846"/>
                  <a:gd name="connsiteY1" fmla="*/ 173758 h 555377"/>
                  <a:gd name="connsiteX2" fmla="*/ 252375 w 268846"/>
                  <a:gd name="connsiteY2" fmla="*/ 1622 h 555377"/>
                  <a:gd name="connsiteX3" fmla="*/ 221514 w 268846"/>
                  <a:gd name="connsiteY3" fmla="*/ 169643 h 555377"/>
                  <a:gd name="connsiteX4" fmla="*/ 268834 w 268846"/>
                  <a:gd name="connsiteY4" fmla="*/ 260855 h 555377"/>
                  <a:gd name="connsiteX5" fmla="*/ 100127 w 268846"/>
                  <a:gd name="connsiteY5" fmla="*/ 543404 h 555377"/>
                  <a:gd name="connsiteX6" fmla="*/ 0 w 268846"/>
                  <a:gd name="connsiteY6" fmla="*/ 428190 h 555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555377">
                    <a:moveTo>
                      <a:pt x="0" y="428190"/>
                    </a:moveTo>
                    <a:cubicBezTo>
                      <a:pt x="0" y="428190"/>
                      <a:pt x="108357" y="184731"/>
                      <a:pt x="142647" y="173758"/>
                    </a:cubicBezTo>
                    <a:cubicBezTo>
                      <a:pt x="176251" y="162785"/>
                      <a:pt x="227000" y="-18952"/>
                      <a:pt x="252375" y="1622"/>
                    </a:cubicBezTo>
                    <a:cubicBezTo>
                      <a:pt x="277749" y="22196"/>
                      <a:pt x="221514" y="169643"/>
                      <a:pt x="221514" y="169643"/>
                    </a:cubicBezTo>
                    <a:cubicBezTo>
                      <a:pt x="221514" y="169643"/>
                      <a:pt x="267462" y="200504"/>
                      <a:pt x="268834" y="260855"/>
                    </a:cubicBezTo>
                    <a:cubicBezTo>
                      <a:pt x="270205" y="321205"/>
                      <a:pt x="159106" y="484425"/>
                      <a:pt x="100127" y="543404"/>
                    </a:cubicBezTo>
                    <a:cubicBezTo>
                      <a:pt x="41148" y="601697"/>
                      <a:pt x="0" y="428190"/>
                      <a:pt x="0" y="428190"/>
                    </a:cubicBezTo>
                    <a:close/>
                  </a:path>
                </a:pathLst>
              </a:custGeom>
              <a:solidFill>
                <a:srgbClr val="FFDC2E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9" name="Graphic 72">
                <a:extLst>
                  <a:ext uri="{FF2B5EF4-FFF2-40B4-BE49-F238E27FC236}">
                    <a16:creationId xmlns:a16="http://schemas.microsoft.com/office/drawing/2014/main" id="{32FB7773-5A5A-9F6A-A9FD-518DC4F2518B}"/>
                  </a:ext>
                </a:extLst>
              </p:cNvPr>
              <p:cNvGrpSpPr/>
              <p:nvPr/>
            </p:nvGrpSpPr>
            <p:grpSpPr>
              <a:xfrm>
                <a:off x="6934864" y="3059857"/>
                <a:ext cx="2980770" cy="1273027"/>
                <a:chOff x="6934864" y="3059857"/>
                <a:chExt cx="2980770" cy="1273027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681345E3-2482-15E3-67A4-1334E54707F4}"/>
                    </a:ext>
                  </a:extLst>
                </p:cNvPr>
                <p:cNvSpPr/>
                <p:nvPr/>
              </p:nvSpPr>
              <p:spPr>
                <a:xfrm>
                  <a:off x="8823557" y="3348761"/>
                  <a:ext cx="170078" cy="530123"/>
                </a:xfrm>
                <a:custGeom>
                  <a:avLst/>
                  <a:gdLst>
                    <a:gd name="connsiteX0" fmla="*/ 0 w 170078"/>
                    <a:gd name="connsiteY0" fmla="*/ 0 h 530123"/>
                    <a:gd name="connsiteX1" fmla="*/ 26060 w 170078"/>
                    <a:gd name="connsiteY1" fmla="*/ 24003 h 530123"/>
                    <a:gd name="connsiteX2" fmla="*/ 37033 w 170078"/>
                    <a:gd name="connsiteY2" fmla="*/ 38405 h 530123"/>
                    <a:gd name="connsiteX3" fmla="*/ 47320 w 170078"/>
                    <a:gd name="connsiteY3" fmla="*/ 52807 h 530123"/>
                    <a:gd name="connsiteX4" fmla="*/ 80924 w 170078"/>
                    <a:gd name="connsiteY4" fmla="*/ 115900 h 530123"/>
                    <a:gd name="connsiteX5" fmla="*/ 126873 w 170078"/>
                    <a:gd name="connsiteY5" fmla="*/ 250317 h 530123"/>
                    <a:gd name="connsiteX6" fmla="*/ 135102 w 170078"/>
                    <a:gd name="connsiteY6" fmla="*/ 284607 h 530123"/>
                    <a:gd name="connsiteX7" fmla="*/ 142646 w 170078"/>
                    <a:gd name="connsiteY7" fmla="*/ 319583 h 530123"/>
                    <a:gd name="connsiteX8" fmla="*/ 148818 w 170078"/>
                    <a:gd name="connsiteY8" fmla="*/ 354559 h 530123"/>
                    <a:gd name="connsiteX9" fmla="*/ 152247 w 170078"/>
                    <a:gd name="connsiteY9" fmla="*/ 371704 h 530123"/>
                    <a:gd name="connsiteX10" fmla="*/ 154991 w 170078"/>
                    <a:gd name="connsiteY10" fmla="*/ 389534 h 530123"/>
                    <a:gd name="connsiteX11" fmla="*/ 163906 w 170078"/>
                    <a:gd name="connsiteY11" fmla="*/ 459486 h 530123"/>
                    <a:gd name="connsiteX12" fmla="*/ 170078 w 170078"/>
                    <a:gd name="connsiteY12" fmla="*/ 530123 h 530123"/>
                    <a:gd name="connsiteX13" fmla="*/ 157734 w 170078"/>
                    <a:gd name="connsiteY13" fmla="*/ 460858 h 530123"/>
                    <a:gd name="connsiteX14" fmla="*/ 151562 w 170078"/>
                    <a:gd name="connsiteY14" fmla="*/ 425882 h 530123"/>
                    <a:gd name="connsiteX15" fmla="*/ 144704 w 170078"/>
                    <a:gd name="connsiteY15" fmla="*/ 390906 h 530123"/>
                    <a:gd name="connsiteX16" fmla="*/ 130302 w 170078"/>
                    <a:gd name="connsiteY16" fmla="*/ 321640 h 530123"/>
                    <a:gd name="connsiteX17" fmla="*/ 113843 w 170078"/>
                    <a:gd name="connsiteY17" fmla="*/ 253060 h 530123"/>
                    <a:gd name="connsiteX18" fmla="*/ 71323 w 170078"/>
                    <a:gd name="connsiteY18" fmla="*/ 119329 h 530123"/>
                    <a:gd name="connsiteX19" fmla="*/ 41834 w 170078"/>
                    <a:gd name="connsiteY19" fmla="*/ 55550 h 530123"/>
                    <a:gd name="connsiteX20" fmla="*/ 32918 w 170078"/>
                    <a:gd name="connsiteY20" fmla="*/ 40462 h 530123"/>
                    <a:gd name="connsiteX21" fmla="*/ 23317 w 170078"/>
                    <a:gd name="connsiteY21" fmla="*/ 26061 h 530123"/>
                    <a:gd name="connsiteX22" fmla="*/ 18516 w 170078"/>
                    <a:gd name="connsiteY22" fmla="*/ 19203 h 530123"/>
                    <a:gd name="connsiteX23" fmla="*/ 13030 w 170078"/>
                    <a:gd name="connsiteY23" fmla="*/ 12345 h 530123"/>
                    <a:gd name="connsiteX24" fmla="*/ 0 w 170078"/>
                    <a:gd name="connsiteY24" fmla="*/ 0 h 53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0078" h="530123">
                      <a:moveTo>
                        <a:pt x="0" y="0"/>
                      </a:moveTo>
                      <a:cubicBezTo>
                        <a:pt x="9601" y="6172"/>
                        <a:pt x="18516" y="15088"/>
                        <a:pt x="26060" y="24003"/>
                      </a:cubicBezTo>
                      <a:cubicBezTo>
                        <a:pt x="30175" y="28118"/>
                        <a:pt x="33604" y="33604"/>
                        <a:pt x="37033" y="38405"/>
                      </a:cubicBezTo>
                      <a:cubicBezTo>
                        <a:pt x="40462" y="43206"/>
                        <a:pt x="43891" y="48006"/>
                        <a:pt x="47320" y="52807"/>
                      </a:cubicBezTo>
                      <a:cubicBezTo>
                        <a:pt x="60350" y="72695"/>
                        <a:pt x="70637" y="93955"/>
                        <a:pt x="80924" y="115900"/>
                      </a:cubicBezTo>
                      <a:cubicBezTo>
                        <a:pt x="100127" y="159106"/>
                        <a:pt x="113843" y="205054"/>
                        <a:pt x="126873" y="250317"/>
                      </a:cubicBezTo>
                      <a:lnTo>
                        <a:pt x="135102" y="284607"/>
                      </a:lnTo>
                      <a:cubicBezTo>
                        <a:pt x="137846" y="296266"/>
                        <a:pt x="140589" y="307924"/>
                        <a:pt x="142646" y="319583"/>
                      </a:cubicBezTo>
                      <a:lnTo>
                        <a:pt x="148818" y="354559"/>
                      </a:lnTo>
                      <a:lnTo>
                        <a:pt x="152247" y="371704"/>
                      </a:lnTo>
                      <a:cubicBezTo>
                        <a:pt x="152933" y="377876"/>
                        <a:pt x="153619" y="383362"/>
                        <a:pt x="154991" y="389534"/>
                      </a:cubicBezTo>
                      <a:cubicBezTo>
                        <a:pt x="158420" y="412852"/>
                        <a:pt x="161849" y="436169"/>
                        <a:pt x="163906" y="459486"/>
                      </a:cubicBezTo>
                      <a:cubicBezTo>
                        <a:pt x="165963" y="482803"/>
                        <a:pt x="168021" y="506806"/>
                        <a:pt x="170078" y="530123"/>
                      </a:cubicBezTo>
                      <a:cubicBezTo>
                        <a:pt x="165278" y="506806"/>
                        <a:pt x="161849" y="483489"/>
                        <a:pt x="157734" y="460858"/>
                      </a:cubicBezTo>
                      <a:cubicBezTo>
                        <a:pt x="155676" y="449199"/>
                        <a:pt x="153619" y="437540"/>
                        <a:pt x="151562" y="425882"/>
                      </a:cubicBezTo>
                      <a:lnTo>
                        <a:pt x="144704" y="390906"/>
                      </a:lnTo>
                      <a:cubicBezTo>
                        <a:pt x="140589" y="367589"/>
                        <a:pt x="135102" y="344957"/>
                        <a:pt x="130302" y="321640"/>
                      </a:cubicBezTo>
                      <a:cubicBezTo>
                        <a:pt x="125501" y="298323"/>
                        <a:pt x="119329" y="275692"/>
                        <a:pt x="113843" y="253060"/>
                      </a:cubicBezTo>
                      <a:cubicBezTo>
                        <a:pt x="101498" y="207797"/>
                        <a:pt x="88468" y="162535"/>
                        <a:pt x="71323" y="119329"/>
                      </a:cubicBezTo>
                      <a:cubicBezTo>
                        <a:pt x="62408" y="97384"/>
                        <a:pt x="53492" y="76124"/>
                        <a:pt x="41834" y="55550"/>
                      </a:cubicBezTo>
                      <a:cubicBezTo>
                        <a:pt x="39090" y="50064"/>
                        <a:pt x="36347" y="45263"/>
                        <a:pt x="32918" y="40462"/>
                      </a:cubicBezTo>
                      <a:cubicBezTo>
                        <a:pt x="29489" y="35662"/>
                        <a:pt x="26746" y="30175"/>
                        <a:pt x="23317" y="26061"/>
                      </a:cubicBezTo>
                      <a:lnTo>
                        <a:pt x="18516" y="19203"/>
                      </a:lnTo>
                      <a:lnTo>
                        <a:pt x="13030" y="12345"/>
                      </a:lnTo>
                      <a:cubicBezTo>
                        <a:pt x="8915" y="8230"/>
                        <a:pt x="4800" y="3429"/>
                        <a:pt x="0" y="0"/>
                      </a:cubicBezTo>
                      <a:close/>
                    </a:path>
                  </a:pathLst>
                </a:custGeom>
                <a:solidFill>
                  <a:srgbClr val="0E7F56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B130BAE5-DD55-4A5C-B597-E8C849EB11FB}"/>
                    </a:ext>
                  </a:extLst>
                </p:cNvPr>
                <p:cNvSpPr/>
                <p:nvPr/>
              </p:nvSpPr>
              <p:spPr>
                <a:xfrm>
                  <a:off x="6934864" y="3831564"/>
                  <a:ext cx="394335" cy="501319"/>
                </a:xfrm>
                <a:custGeom>
                  <a:avLst/>
                  <a:gdLst>
                    <a:gd name="connsiteX0" fmla="*/ 394335 w 394335"/>
                    <a:gd name="connsiteY0" fmla="*/ 0 h 501319"/>
                    <a:gd name="connsiteX1" fmla="*/ 339471 w 394335"/>
                    <a:gd name="connsiteY1" fmla="*/ 58293 h 501319"/>
                    <a:gd name="connsiteX2" fmla="*/ 285979 w 394335"/>
                    <a:gd name="connsiteY2" fmla="*/ 117272 h 501319"/>
                    <a:gd name="connsiteX3" fmla="*/ 183109 w 394335"/>
                    <a:gd name="connsiteY3" fmla="*/ 239344 h 501319"/>
                    <a:gd name="connsiteX4" fmla="*/ 87097 w 394335"/>
                    <a:gd name="connsiteY4" fmla="*/ 366903 h 501319"/>
                    <a:gd name="connsiteX5" fmla="*/ 64465 w 394335"/>
                    <a:gd name="connsiteY5" fmla="*/ 399821 h 501319"/>
                    <a:gd name="connsiteX6" fmla="*/ 42520 w 394335"/>
                    <a:gd name="connsiteY6" fmla="*/ 433426 h 501319"/>
                    <a:gd name="connsiteX7" fmla="*/ 0 w 394335"/>
                    <a:gd name="connsiteY7" fmla="*/ 501320 h 501319"/>
                    <a:gd name="connsiteX8" fmla="*/ 78181 w 394335"/>
                    <a:gd name="connsiteY8" fmla="*/ 361417 h 501319"/>
                    <a:gd name="connsiteX9" fmla="*/ 172136 w 394335"/>
                    <a:gd name="connsiteY9" fmla="*/ 231115 h 501319"/>
                    <a:gd name="connsiteX10" fmla="*/ 277749 w 394335"/>
                    <a:gd name="connsiteY10" fmla="*/ 110414 h 501319"/>
                    <a:gd name="connsiteX11" fmla="*/ 394335 w 394335"/>
                    <a:gd name="connsiteY11" fmla="*/ 0 h 501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4335" h="501319">
                      <a:moveTo>
                        <a:pt x="394335" y="0"/>
                      </a:moveTo>
                      <a:cubicBezTo>
                        <a:pt x="375818" y="19202"/>
                        <a:pt x="357302" y="38405"/>
                        <a:pt x="339471" y="58293"/>
                      </a:cubicBezTo>
                      <a:cubicBezTo>
                        <a:pt x="321640" y="78181"/>
                        <a:pt x="303809" y="98069"/>
                        <a:pt x="285979" y="117272"/>
                      </a:cubicBezTo>
                      <a:cubicBezTo>
                        <a:pt x="251003" y="157048"/>
                        <a:pt x="216713" y="198196"/>
                        <a:pt x="183109" y="239344"/>
                      </a:cubicBezTo>
                      <a:cubicBezTo>
                        <a:pt x="149504" y="280492"/>
                        <a:pt x="117958" y="323698"/>
                        <a:pt x="87097" y="366903"/>
                      </a:cubicBezTo>
                      <a:lnTo>
                        <a:pt x="64465" y="399821"/>
                      </a:lnTo>
                      <a:cubicBezTo>
                        <a:pt x="56921" y="410794"/>
                        <a:pt x="50063" y="421767"/>
                        <a:pt x="42520" y="433426"/>
                      </a:cubicBezTo>
                      <a:cubicBezTo>
                        <a:pt x="27432" y="455371"/>
                        <a:pt x="14402" y="478688"/>
                        <a:pt x="0" y="501320"/>
                      </a:cubicBezTo>
                      <a:cubicBezTo>
                        <a:pt x="23317" y="453314"/>
                        <a:pt x="48692" y="405994"/>
                        <a:pt x="78181" y="361417"/>
                      </a:cubicBezTo>
                      <a:cubicBezTo>
                        <a:pt x="107671" y="316840"/>
                        <a:pt x="138532" y="272948"/>
                        <a:pt x="172136" y="231115"/>
                      </a:cubicBezTo>
                      <a:cubicBezTo>
                        <a:pt x="205740" y="189281"/>
                        <a:pt x="240716" y="148819"/>
                        <a:pt x="277749" y="110414"/>
                      </a:cubicBezTo>
                      <a:cubicBezTo>
                        <a:pt x="315468" y="71323"/>
                        <a:pt x="353873" y="34290"/>
                        <a:pt x="394335" y="0"/>
                      </a:cubicBezTo>
                      <a:close/>
                    </a:path>
                  </a:pathLst>
                </a:custGeom>
                <a:solidFill>
                  <a:srgbClr val="A58A1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4743CA55-B3FC-B4AB-5D26-6945A145A6A9}"/>
                    </a:ext>
                  </a:extLst>
                </p:cNvPr>
                <p:cNvSpPr/>
                <p:nvPr/>
              </p:nvSpPr>
              <p:spPr>
                <a:xfrm>
                  <a:off x="9819339" y="3059857"/>
                  <a:ext cx="96296" cy="72191"/>
                </a:xfrm>
                <a:custGeom>
                  <a:avLst/>
                  <a:gdLst>
                    <a:gd name="connsiteX0" fmla="*/ 0 w 96296"/>
                    <a:gd name="connsiteY0" fmla="*/ 15270 h 72191"/>
                    <a:gd name="connsiteX1" fmla="*/ 33604 w 96296"/>
                    <a:gd name="connsiteY1" fmla="*/ 2240 h 72191"/>
                    <a:gd name="connsiteX2" fmla="*/ 52807 w 96296"/>
                    <a:gd name="connsiteY2" fmla="*/ 182 h 72191"/>
                    <a:gd name="connsiteX3" fmla="*/ 63094 w 96296"/>
                    <a:gd name="connsiteY3" fmla="*/ 2926 h 72191"/>
                    <a:gd name="connsiteX4" fmla="*/ 72009 w 96296"/>
                    <a:gd name="connsiteY4" fmla="*/ 6355 h 72191"/>
                    <a:gd name="connsiteX5" fmla="*/ 88468 w 96296"/>
                    <a:gd name="connsiteY5" fmla="*/ 16642 h 72191"/>
                    <a:gd name="connsiteX6" fmla="*/ 95326 w 96296"/>
                    <a:gd name="connsiteY6" fmla="*/ 26243 h 72191"/>
                    <a:gd name="connsiteX7" fmla="*/ 96012 w 96296"/>
                    <a:gd name="connsiteY7" fmla="*/ 34472 h 72191"/>
                    <a:gd name="connsiteX8" fmla="*/ 90526 w 96296"/>
                    <a:gd name="connsiteY8" fmla="*/ 42016 h 72191"/>
                    <a:gd name="connsiteX9" fmla="*/ 78867 w 96296"/>
                    <a:gd name="connsiteY9" fmla="*/ 45445 h 72191"/>
                    <a:gd name="connsiteX10" fmla="*/ 69266 w 96296"/>
                    <a:gd name="connsiteY10" fmla="*/ 45445 h 72191"/>
                    <a:gd name="connsiteX11" fmla="*/ 50749 w 96296"/>
                    <a:gd name="connsiteY11" fmla="*/ 42016 h 72191"/>
                    <a:gd name="connsiteX12" fmla="*/ 56921 w 96296"/>
                    <a:gd name="connsiteY12" fmla="*/ 34472 h 72191"/>
                    <a:gd name="connsiteX13" fmla="*/ 59665 w 96296"/>
                    <a:gd name="connsiteY13" fmla="*/ 47503 h 72191"/>
                    <a:gd name="connsiteX14" fmla="*/ 57607 w 96296"/>
                    <a:gd name="connsiteY14" fmla="*/ 61219 h 72191"/>
                    <a:gd name="connsiteX15" fmla="*/ 48006 w 96296"/>
                    <a:gd name="connsiteY15" fmla="*/ 70820 h 72191"/>
                    <a:gd name="connsiteX16" fmla="*/ 41834 w 96296"/>
                    <a:gd name="connsiteY16" fmla="*/ 72191 h 72191"/>
                    <a:gd name="connsiteX17" fmla="*/ 35662 w 96296"/>
                    <a:gd name="connsiteY17" fmla="*/ 72191 h 72191"/>
                    <a:gd name="connsiteX18" fmla="*/ 45949 w 96296"/>
                    <a:gd name="connsiteY18" fmla="*/ 67391 h 72191"/>
                    <a:gd name="connsiteX19" fmla="*/ 51435 w 96296"/>
                    <a:gd name="connsiteY19" fmla="*/ 59161 h 72191"/>
                    <a:gd name="connsiteX20" fmla="*/ 50749 w 96296"/>
                    <a:gd name="connsiteY20" fmla="*/ 48874 h 72191"/>
                    <a:gd name="connsiteX21" fmla="*/ 47320 w 96296"/>
                    <a:gd name="connsiteY21" fmla="*/ 39273 h 72191"/>
                    <a:gd name="connsiteX22" fmla="*/ 42520 w 96296"/>
                    <a:gd name="connsiteY22" fmla="*/ 30358 h 72191"/>
                    <a:gd name="connsiteX23" fmla="*/ 53492 w 96296"/>
                    <a:gd name="connsiteY23" fmla="*/ 31729 h 72191"/>
                    <a:gd name="connsiteX24" fmla="*/ 70637 w 96296"/>
                    <a:gd name="connsiteY24" fmla="*/ 33101 h 72191"/>
                    <a:gd name="connsiteX25" fmla="*/ 78867 w 96296"/>
                    <a:gd name="connsiteY25" fmla="*/ 32415 h 72191"/>
                    <a:gd name="connsiteX26" fmla="*/ 84353 w 96296"/>
                    <a:gd name="connsiteY26" fmla="*/ 31043 h 72191"/>
                    <a:gd name="connsiteX27" fmla="*/ 84353 w 96296"/>
                    <a:gd name="connsiteY27" fmla="*/ 31043 h 72191"/>
                    <a:gd name="connsiteX28" fmla="*/ 84353 w 96296"/>
                    <a:gd name="connsiteY28" fmla="*/ 31729 h 72191"/>
                    <a:gd name="connsiteX29" fmla="*/ 84353 w 96296"/>
                    <a:gd name="connsiteY29" fmla="*/ 31729 h 72191"/>
                    <a:gd name="connsiteX30" fmla="*/ 80924 w 96296"/>
                    <a:gd name="connsiteY30" fmla="*/ 26929 h 72191"/>
                    <a:gd name="connsiteX31" fmla="*/ 67894 w 96296"/>
                    <a:gd name="connsiteY31" fmla="*/ 18013 h 72191"/>
                    <a:gd name="connsiteX32" fmla="*/ 60350 w 96296"/>
                    <a:gd name="connsiteY32" fmla="*/ 14584 h 72191"/>
                    <a:gd name="connsiteX33" fmla="*/ 53492 w 96296"/>
                    <a:gd name="connsiteY33" fmla="*/ 11841 h 72191"/>
                    <a:gd name="connsiteX34" fmla="*/ 37033 w 96296"/>
                    <a:gd name="connsiteY34" fmla="*/ 11155 h 72191"/>
                    <a:gd name="connsiteX35" fmla="*/ 0 w 96296"/>
                    <a:gd name="connsiteY35" fmla="*/ 15270 h 7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6296" h="72191">
                      <a:moveTo>
                        <a:pt x="0" y="15270"/>
                      </a:moveTo>
                      <a:cubicBezTo>
                        <a:pt x="10973" y="9784"/>
                        <a:pt x="21946" y="5669"/>
                        <a:pt x="33604" y="2240"/>
                      </a:cubicBezTo>
                      <a:cubicBezTo>
                        <a:pt x="39776" y="868"/>
                        <a:pt x="45949" y="-503"/>
                        <a:pt x="52807" y="182"/>
                      </a:cubicBezTo>
                      <a:cubicBezTo>
                        <a:pt x="56921" y="868"/>
                        <a:pt x="59665" y="1554"/>
                        <a:pt x="63094" y="2926"/>
                      </a:cubicBezTo>
                      <a:cubicBezTo>
                        <a:pt x="65837" y="4297"/>
                        <a:pt x="69266" y="4983"/>
                        <a:pt x="72009" y="6355"/>
                      </a:cubicBezTo>
                      <a:cubicBezTo>
                        <a:pt x="77495" y="9098"/>
                        <a:pt x="82982" y="12527"/>
                        <a:pt x="88468" y="16642"/>
                      </a:cubicBezTo>
                      <a:cubicBezTo>
                        <a:pt x="91211" y="19385"/>
                        <a:pt x="93955" y="21442"/>
                        <a:pt x="95326" y="26243"/>
                      </a:cubicBezTo>
                      <a:cubicBezTo>
                        <a:pt x="96012" y="28300"/>
                        <a:pt x="96698" y="31729"/>
                        <a:pt x="96012" y="34472"/>
                      </a:cubicBezTo>
                      <a:cubicBezTo>
                        <a:pt x="95326" y="37216"/>
                        <a:pt x="92583" y="40645"/>
                        <a:pt x="90526" y="42016"/>
                      </a:cubicBezTo>
                      <a:cubicBezTo>
                        <a:pt x="85725" y="44759"/>
                        <a:pt x="82296" y="44759"/>
                        <a:pt x="78867" y="45445"/>
                      </a:cubicBezTo>
                      <a:cubicBezTo>
                        <a:pt x="75438" y="45445"/>
                        <a:pt x="72009" y="45445"/>
                        <a:pt x="69266" y="45445"/>
                      </a:cubicBezTo>
                      <a:cubicBezTo>
                        <a:pt x="63094" y="44759"/>
                        <a:pt x="56921" y="44074"/>
                        <a:pt x="50749" y="42016"/>
                      </a:cubicBezTo>
                      <a:lnTo>
                        <a:pt x="56921" y="34472"/>
                      </a:lnTo>
                      <a:cubicBezTo>
                        <a:pt x="58293" y="39273"/>
                        <a:pt x="59665" y="43388"/>
                        <a:pt x="59665" y="47503"/>
                      </a:cubicBezTo>
                      <a:cubicBezTo>
                        <a:pt x="59665" y="52303"/>
                        <a:pt x="59665" y="56418"/>
                        <a:pt x="57607" y="61219"/>
                      </a:cubicBezTo>
                      <a:cubicBezTo>
                        <a:pt x="55550" y="66019"/>
                        <a:pt x="52121" y="69448"/>
                        <a:pt x="48006" y="70820"/>
                      </a:cubicBezTo>
                      <a:cubicBezTo>
                        <a:pt x="45949" y="71506"/>
                        <a:pt x="43891" y="72191"/>
                        <a:pt x="41834" y="72191"/>
                      </a:cubicBezTo>
                      <a:cubicBezTo>
                        <a:pt x="39776" y="72191"/>
                        <a:pt x="37719" y="72191"/>
                        <a:pt x="35662" y="72191"/>
                      </a:cubicBezTo>
                      <a:cubicBezTo>
                        <a:pt x="39776" y="70820"/>
                        <a:pt x="43205" y="69448"/>
                        <a:pt x="45949" y="67391"/>
                      </a:cubicBezTo>
                      <a:cubicBezTo>
                        <a:pt x="48692" y="65333"/>
                        <a:pt x="50749" y="62590"/>
                        <a:pt x="51435" y="59161"/>
                      </a:cubicBezTo>
                      <a:cubicBezTo>
                        <a:pt x="52121" y="55732"/>
                        <a:pt x="51435" y="52303"/>
                        <a:pt x="50749" y="48874"/>
                      </a:cubicBezTo>
                      <a:cubicBezTo>
                        <a:pt x="50063" y="45445"/>
                        <a:pt x="48692" y="42016"/>
                        <a:pt x="47320" y="39273"/>
                      </a:cubicBezTo>
                      <a:lnTo>
                        <a:pt x="42520" y="30358"/>
                      </a:lnTo>
                      <a:lnTo>
                        <a:pt x="53492" y="31729"/>
                      </a:lnTo>
                      <a:cubicBezTo>
                        <a:pt x="58979" y="32415"/>
                        <a:pt x="65151" y="33101"/>
                        <a:pt x="70637" y="33101"/>
                      </a:cubicBezTo>
                      <a:cubicBezTo>
                        <a:pt x="73381" y="33101"/>
                        <a:pt x="76124" y="33101"/>
                        <a:pt x="78867" y="32415"/>
                      </a:cubicBezTo>
                      <a:cubicBezTo>
                        <a:pt x="80924" y="32415"/>
                        <a:pt x="83668" y="31729"/>
                        <a:pt x="84353" y="31043"/>
                      </a:cubicBezTo>
                      <a:cubicBezTo>
                        <a:pt x="84353" y="31043"/>
                        <a:pt x="84353" y="31043"/>
                        <a:pt x="84353" y="31043"/>
                      </a:cubicBezTo>
                      <a:cubicBezTo>
                        <a:pt x="84353" y="31043"/>
                        <a:pt x="84353" y="31729"/>
                        <a:pt x="84353" y="31729"/>
                      </a:cubicBezTo>
                      <a:cubicBezTo>
                        <a:pt x="84353" y="31729"/>
                        <a:pt x="84353" y="31729"/>
                        <a:pt x="84353" y="31729"/>
                      </a:cubicBezTo>
                      <a:cubicBezTo>
                        <a:pt x="83668" y="30358"/>
                        <a:pt x="82296" y="28986"/>
                        <a:pt x="80924" y="26929"/>
                      </a:cubicBezTo>
                      <a:cubicBezTo>
                        <a:pt x="77495" y="23500"/>
                        <a:pt x="72695" y="20756"/>
                        <a:pt x="67894" y="18013"/>
                      </a:cubicBezTo>
                      <a:cubicBezTo>
                        <a:pt x="65837" y="16642"/>
                        <a:pt x="63094" y="15270"/>
                        <a:pt x="60350" y="14584"/>
                      </a:cubicBezTo>
                      <a:cubicBezTo>
                        <a:pt x="57607" y="13213"/>
                        <a:pt x="54864" y="12527"/>
                        <a:pt x="53492" y="11841"/>
                      </a:cubicBezTo>
                      <a:cubicBezTo>
                        <a:pt x="48692" y="11155"/>
                        <a:pt x="43205" y="11155"/>
                        <a:pt x="37033" y="11155"/>
                      </a:cubicBezTo>
                      <a:cubicBezTo>
                        <a:pt x="23317" y="11841"/>
                        <a:pt x="11659" y="13898"/>
                        <a:pt x="0" y="15270"/>
                      </a:cubicBezTo>
                      <a:close/>
                    </a:path>
                  </a:pathLst>
                </a:custGeom>
                <a:solidFill>
                  <a:srgbClr val="A58A1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9E486B62-A1B6-787A-60F3-92DFB81F844F}"/>
                    </a:ext>
                  </a:extLst>
                </p:cNvPr>
                <p:cNvSpPr/>
                <p:nvPr/>
              </p:nvSpPr>
              <p:spPr>
                <a:xfrm>
                  <a:off x="9369783" y="3750640"/>
                  <a:ext cx="74423" cy="213969"/>
                </a:xfrm>
                <a:custGeom>
                  <a:avLst/>
                  <a:gdLst>
                    <a:gd name="connsiteX0" fmla="*/ 74423 w 74423"/>
                    <a:gd name="connsiteY0" fmla="*/ 0 h 213969"/>
                    <a:gd name="connsiteX1" fmla="*/ 55221 w 74423"/>
                    <a:gd name="connsiteY1" fmla="*/ 53492 h 213969"/>
                    <a:gd name="connsiteX2" fmla="*/ 35333 w 74423"/>
                    <a:gd name="connsiteY2" fmla="*/ 106299 h 213969"/>
                    <a:gd name="connsiteX3" fmla="*/ 16130 w 74423"/>
                    <a:gd name="connsiteY3" fmla="*/ 159791 h 213969"/>
                    <a:gd name="connsiteX4" fmla="*/ 357 w 74423"/>
                    <a:gd name="connsiteY4" fmla="*/ 213969 h 213969"/>
                    <a:gd name="connsiteX5" fmla="*/ 5843 w 74423"/>
                    <a:gd name="connsiteY5" fmla="*/ 156362 h 213969"/>
                    <a:gd name="connsiteX6" fmla="*/ 22303 w 74423"/>
                    <a:gd name="connsiteY6" fmla="*/ 101498 h 213969"/>
                    <a:gd name="connsiteX7" fmla="*/ 45620 w 74423"/>
                    <a:gd name="connsiteY7" fmla="*/ 48692 h 213969"/>
                    <a:gd name="connsiteX8" fmla="*/ 74423 w 74423"/>
                    <a:gd name="connsiteY8" fmla="*/ 0 h 213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423" h="213969">
                      <a:moveTo>
                        <a:pt x="74423" y="0"/>
                      </a:moveTo>
                      <a:cubicBezTo>
                        <a:pt x="68251" y="18516"/>
                        <a:pt x="62079" y="36347"/>
                        <a:pt x="55221" y="53492"/>
                      </a:cubicBezTo>
                      <a:cubicBezTo>
                        <a:pt x="48363" y="71323"/>
                        <a:pt x="41505" y="88468"/>
                        <a:pt x="35333" y="106299"/>
                      </a:cubicBezTo>
                      <a:cubicBezTo>
                        <a:pt x="28475" y="124130"/>
                        <a:pt x="22303" y="141275"/>
                        <a:pt x="16130" y="159791"/>
                      </a:cubicBezTo>
                      <a:cubicBezTo>
                        <a:pt x="9958" y="177622"/>
                        <a:pt x="4472" y="195453"/>
                        <a:pt x="357" y="213969"/>
                      </a:cubicBezTo>
                      <a:cubicBezTo>
                        <a:pt x="-1015" y="194767"/>
                        <a:pt x="1729" y="175565"/>
                        <a:pt x="5843" y="156362"/>
                      </a:cubicBezTo>
                      <a:cubicBezTo>
                        <a:pt x="9958" y="137160"/>
                        <a:pt x="16130" y="119329"/>
                        <a:pt x="22303" y="101498"/>
                      </a:cubicBezTo>
                      <a:cubicBezTo>
                        <a:pt x="29161" y="83667"/>
                        <a:pt x="36704" y="65837"/>
                        <a:pt x="45620" y="48692"/>
                      </a:cubicBezTo>
                      <a:cubicBezTo>
                        <a:pt x="53849" y="32918"/>
                        <a:pt x="63451" y="15773"/>
                        <a:pt x="74423" y="0"/>
                      </a:cubicBezTo>
                      <a:close/>
                    </a:path>
                  </a:pathLst>
                </a:custGeom>
                <a:solidFill>
                  <a:srgbClr val="A58A19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4BE3777D-1FF0-7F1C-F1CB-D828919D287B}"/>
                  </a:ext>
                </a:extLst>
              </p:cNvPr>
              <p:cNvSpPr/>
              <p:nvPr/>
            </p:nvSpPr>
            <p:spPr>
              <a:xfrm rot="-220943">
                <a:off x="7660382" y="3553013"/>
                <a:ext cx="196131" cy="196131"/>
              </a:xfrm>
              <a:custGeom>
                <a:avLst/>
                <a:gdLst>
                  <a:gd name="connsiteX0" fmla="*/ 196132 w 196131"/>
                  <a:gd name="connsiteY0" fmla="*/ 98066 h 196131"/>
                  <a:gd name="connsiteX1" fmla="*/ 98066 w 196131"/>
                  <a:gd name="connsiteY1" fmla="*/ 196132 h 196131"/>
                  <a:gd name="connsiteX2" fmla="*/ 0 w 196131"/>
                  <a:gd name="connsiteY2" fmla="*/ 98066 h 196131"/>
                  <a:gd name="connsiteX3" fmla="*/ 98066 w 196131"/>
                  <a:gd name="connsiteY3" fmla="*/ 0 h 196131"/>
                  <a:gd name="connsiteX4" fmla="*/ 196132 w 196131"/>
                  <a:gd name="connsiteY4" fmla="*/ 98066 h 196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131" h="196131">
                    <a:moveTo>
                      <a:pt x="196132" y="98066"/>
                    </a:moveTo>
                    <a:cubicBezTo>
                      <a:pt x="196132" y="152226"/>
                      <a:pt x="152226" y="196132"/>
                      <a:pt x="98066" y="196132"/>
                    </a:cubicBezTo>
                    <a:cubicBezTo>
                      <a:pt x="43906" y="196132"/>
                      <a:pt x="0" y="152226"/>
                      <a:pt x="0" y="98066"/>
                    </a:cubicBezTo>
                    <a:cubicBezTo>
                      <a:pt x="0" y="43906"/>
                      <a:pt x="43906" y="0"/>
                      <a:pt x="98066" y="0"/>
                    </a:cubicBezTo>
                    <a:cubicBezTo>
                      <a:pt x="152226" y="0"/>
                      <a:pt x="196132" y="43906"/>
                      <a:pt x="196132" y="980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EE39989-899C-CE19-4B08-6D15E0A9C471}"/>
                </a:ext>
              </a:extLst>
            </p:cNvPr>
            <p:cNvSpPr/>
            <p:nvPr/>
          </p:nvSpPr>
          <p:spPr>
            <a:xfrm>
              <a:off x="8953174" y="2261768"/>
              <a:ext cx="2529916" cy="1598600"/>
            </a:xfrm>
            <a:custGeom>
              <a:avLst/>
              <a:gdLst>
                <a:gd name="connsiteX0" fmla="*/ 183109 w 2529916"/>
                <a:gd name="connsiteY0" fmla="*/ 1598600 h 1598600"/>
                <a:gd name="connsiteX1" fmla="*/ 2346808 w 2529916"/>
                <a:gd name="connsiteY1" fmla="*/ 1598600 h 1598600"/>
                <a:gd name="connsiteX2" fmla="*/ 2529916 w 2529916"/>
                <a:gd name="connsiteY2" fmla="*/ 1415491 h 1598600"/>
                <a:gd name="connsiteX3" fmla="*/ 2529916 w 2529916"/>
                <a:gd name="connsiteY3" fmla="*/ 183109 h 1598600"/>
                <a:gd name="connsiteX4" fmla="*/ 2346808 w 2529916"/>
                <a:gd name="connsiteY4" fmla="*/ 0 h 1598600"/>
                <a:gd name="connsiteX5" fmla="*/ 183109 w 2529916"/>
                <a:gd name="connsiteY5" fmla="*/ 0 h 1598600"/>
                <a:gd name="connsiteX6" fmla="*/ 0 w 2529916"/>
                <a:gd name="connsiteY6" fmla="*/ 183109 h 1598600"/>
                <a:gd name="connsiteX7" fmla="*/ 0 w 2529916"/>
                <a:gd name="connsiteY7" fmla="*/ 1415491 h 1598600"/>
                <a:gd name="connsiteX8" fmla="*/ 183109 w 2529916"/>
                <a:gd name="connsiteY8" fmla="*/ 1598600 h 159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9916" h="1598600">
                  <a:moveTo>
                    <a:pt x="183109" y="1598600"/>
                  </a:moveTo>
                  <a:lnTo>
                    <a:pt x="2346808" y="1598600"/>
                  </a:lnTo>
                  <a:cubicBezTo>
                    <a:pt x="2447620" y="1598600"/>
                    <a:pt x="2529916" y="1516304"/>
                    <a:pt x="2529916" y="1415491"/>
                  </a:cubicBezTo>
                  <a:lnTo>
                    <a:pt x="2529916" y="183109"/>
                  </a:lnTo>
                  <a:cubicBezTo>
                    <a:pt x="2529916" y="82296"/>
                    <a:pt x="2447620" y="0"/>
                    <a:pt x="2346808" y="0"/>
                  </a:cubicBezTo>
                  <a:lnTo>
                    <a:pt x="183109" y="0"/>
                  </a:lnTo>
                  <a:cubicBezTo>
                    <a:pt x="82296" y="0"/>
                    <a:pt x="0" y="82296"/>
                    <a:pt x="0" y="183109"/>
                  </a:cubicBezTo>
                  <a:lnTo>
                    <a:pt x="0" y="1415491"/>
                  </a:lnTo>
                  <a:cubicBezTo>
                    <a:pt x="0" y="1516304"/>
                    <a:pt x="82296" y="1598600"/>
                    <a:pt x="183109" y="1598600"/>
                  </a:cubicBezTo>
                  <a:close/>
                </a:path>
              </a:pathLst>
            </a:custGeom>
            <a:solidFill>
              <a:srgbClr val="E1F9F8">
                <a:alpha val="80000"/>
              </a:srgbClr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6" name="Graphic 72">
              <a:extLst>
                <a:ext uri="{FF2B5EF4-FFF2-40B4-BE49-F238E27FC236}">
                  <a16:creationId xmlns:a16="http://schemas.microsoft.com/office/drawing/2014/main" id="{A463A5C0-2FDD-612D-09A6-645676D4E9F4}"/>
                </a:ext>
              </a:extLst>
            </p:cNvPr>
            <p:cNvGrpSpPr/>
            <p:nvPr/>
          </p:nvGrpSpPr>
          <p:grpSpPr>
            <a:xfrm>
              <a:off x="10363864" y="2241880"/>
              <a:ext cx="832560" cy="1257757"/>
              <a:chOff x="10363864" y="2241880"/>
              <a:chExt cx="832560" cy="1257757"/>
            </a:xfrm>
          </p:grpSpPr>
          <p:grpSp>
            <p:nvGrpSpPr>
              <p:cNvPr id="107" name="Graphic 72">
                <a:extLst>
                  <a:ext uri="{FF2B5EF4-FFF2-40B4-BE49-F238E27FC236}">
                    <a16:creationId xmlns:a16="http://schemas.microsoft.com/office/drawing/2014/main" id="{8EFF32E5-F037-6CFA-97A8-C5191943E5DE}"/>
                  </a:ext>
                </a:extLst>
              </p:cNvPr>
              <p:cNvGrpSpPr/>
              <p:nvPr/>
            </p:nvGrpSpPr>
            <p:grpSpPr>
              <a:xfrm>
                <a:off x="10404938" y="2544266"/>
                <a:ext cx="750339" cy="955370"/>
                <a:chOff x="10404938" y="2544266"/>
                <a:chExt cx="750339" cy="955370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A0BA7220-94D8-5F72-43CD-15723F4E509B}"/>
                    </a:ext>
                  </a:extLst>
                </p:cNvPr>
                <p:cNvSpPr/>
                <p:nvPr/>
              </p:nvSpPr>
              <p:spPr>
                <a:xfrm>
                  <a:off x="10404938" y="2544266"/>
                  <a:ext cx="750339" cy="932739"/>
                </a:xfrm>
                <a:custGeom>
                  <a:avLst/>
                  <a:gdLst>
                    <a:gd name="connsiteX0" fmla="*/ 750340 w 750339"/>
                    <a:gd name="connsiteY0" fmla="*/ 375184 h 932739"/>
                    <a:gd name="connsiteX1" fmla="*/ 369721 w 750339"/>
                    <a:gd name="connsiteY1" fmla="*/ 51 h 932739"/>
                    <a:gd name="connsiteX2" fmla="*/ 75 w 750339"/>
                    <a:gd name="connsiteY2" fmla="*/ 382727 h 932739"/>
                    <a:gd name="connsiteX3" fmla="*/ 161923 w 750339"/>
                    <a:gd name="connsiteY3" fmla="*/ 684480 h 932739"/>
                    <a:gd name="connsiteX4" fmla="*/ 200328 w 750339"/>
                    <a:gd name="connsiteY4" fmla="*/ 757860 h 932739"/>
                    <a:gd name="connsiteX5" fmla="*/ 200328 w 750339"/>
                    <a:gd name="connsiteY5" fmla="*/ 757860 h 932739"/>
                    <a:gd name="connsiteX6" fmla="*/ 375207 w 750339"/>
                    <a:gd name="connsiteY6" fmla="*/ 932739 h 932739"/>
                    <a:gd name="connsiteX7" fmla="*/ 375207 w 750339"/>
                    <a:gd name="connsiteY7" fmla="*/ 932739 h 932739"/>
                    <a:gd name="connsiteX8" fmla="*/ 550086 w 750339"/>
                    <a:gd name="connsiteY8" fmla="*/ 757860 h 932739"/>
                    <a:gd name="connsiteX9" fmla="*/ 550086 w 750339"/>
                    <a:gd name="connsiteY9" fmla="*/ 757860 h 932739"/>
                    <a:gd name="connsiteX10" fmla="*/ 588491 w 750339"/>
                    <a:gd name="connsiteY10" fmla="*/ 684480 h 932739"/>
                    <a:gd name="connsiteX11" fmla="*/ 750340 w 750339"/>
                    <a:gd name="connsiteY11" fmla="*/ 375184 h 932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50339" h="932739">
                      <a:moveTo>
                        <a:pt x="750340" y="375184"/>
                      </a:moveTo>
                      <a:cubicBezTo>
                        <a:pt x="750340" y="166015"/>
                        <a:pt x="579576" y="-3378"/>
                        <a:pt x="369721" y="51"/>
                      </a:cubicBezTo>
                      <a:cubicBezTo>
                        <a:pt x="162609" y="2794"/>
                        <a:pt x="-4040" y="175616"/>
                        <a:pt x="75" y="382727"/>
                      </a:cubicBezTo>
                      <a:cubicBezTo>
                        <a:pt x="2132" y="507543"/>
                        <a:pt x="65911" y="617957"/>
                        <a:pt x="161923" y="684480"/>
                      </a:cubicBezTo>
                      <a:cubicBezTo>
                        <a:pt x="185926" y="700939"/>
                        <a:pt x="200328" y="728371"/>
                        <a:pt x="200328" y="757860"/>
                      </a:cubicBezTo>
                      <a:lnTo>
                        <a:pt x="200328" y="757860"/>
                      </a:lnTo>
                      <a:cubicBezTo>
                        <a:pt x="200328" y="854558"/>
                        <a:pt x="278509" y="932739"/>
                        <a:pt x="375207" y="932739"/>
                      </a:cubicBezTo>
                      <a:lnTo>
                        <a:pt x="375207" y="932739"/>
                      </a:lnTo>
                      <a:cubicBezTo>
                        <a:pt x="471905" y="932739"/>
                        <a:pt x="550086" y="854558"/>
                        <a:pt x="550086" y="757860"/>
                      </a:cubicBezTo>
                      <a:lnTo>
                        <a:pt x="550086" y="757860"/>
                      </a:lnTo>
                      <a:cubicBezTo>
                        <a:pt x="550086" y="728371"/>
                        <a:pt x="564488" y="700939"/>
                        <a:pt x="588491" y="684480"/>
                      </a:cubicBezTo>
                      <a:cubicBezTo>
                        <a:pt x="685875" y="616585"/>
                        <a:pt x="750340" y="503428"/>
                        <a:pt x="750340" y="375184"/>
                      </a:cubicBezTo>
                      <a:close/>
                    </a:path>
                  </a:pathLst>
                </a:custGeom>
                <a:solidFill>
                  <a:srgbClr val="FFCC0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F55CA781-AFC8-42B1-F33D-F9E88DB2F875}"/>
                    </a:ext>
                  </a:extLst>
                </p:cNvPr>
                <p:cNvSpPr/>
                <p:nvPr/>
              </p:nvSpPr>
              <p:spPr>
                <a:xfrm>
                  <a:off x="10528475" y="2843820"/>
                  <a:ext cx="501972" cy="655817"/>
                </a:xfrm>
                <a:custGeom>
                  <a:avLst/>
                  <a:gdLst>
                    <a:gd name="connsiteX0" fmla="*/ 444380 w 501972"/>
                    <a:gd name="connsiteY0" fmla="*/ 2250 h 655817"/>
                    <a:gd name="connsiteX1" fmla="*/ 336023 w 501972"/>
                    <a:gd name="connsiteY1" fmla="*/ 82489 h 655817"/>
                    <a:gd name="connsiteX2" fmla="*/ 308591 w 501972"/>
                    <a:gd name="connsiteY2" fmla="*/ 255310 h 655817"/>
                    <a:gd name="connsiteX3" fmla="*/ 308591 w 501972"/>
                    <a:gd name="connsiteY3" fmla="*/ 282056 h 655817"/>
                    <a:gd name="connsiteX4" fmla="*/ 250984 w 501972"/>
                    <a:gd name="connsiteY4" fmla="*/ 289600 h 655817"/>
                    <a:gd name="connsiteX5" fmla="*/ 193377 w 501972"/>
                    <a:gd name="connsiteY5" fmla="*/ 282056 h 655817"/>
                    <a:gd name="connsiteX6" fmla="*/ 193377 w 501972"/>
                    <a:gd name="connsiteY6" fmla="*/ 254624 h 655817"/>
                    <a:gd name="connsiteX7" fmla="*/ 166631 w 501972"/>
                    <a:gd name="connsiteY7" fmla="*/ 82489 h 655817"/>
                    <a:gd name="connsiteX8" fmla="*/ 58274 w 501972"/>
                    <a:gd name="connsiteY8" fmla="*/ 2250 h 655817"/>
                    <a:gd name="connsiteX9" fmla="*/ 4782 w 501972"/>
                    <a:gd name="connsiteY9" fmla="*/ 131180 h 655817"/>
                    <a:gd name="connsiteX10" fmla="*/ 165945 w 501972"/>
                    <a:gd name="connsiteY10" fmla="*/ 301945 h 655817"/>
                    <a:gd name="connsiteX11" fmla="*/ 165945 w 501972"/>
                    <a:gd name="connsiteY11" fmla="*/ 642101 h 655817"/>
                    <a:gd name="connsiteX12" fmla="*/ 179661 w 501972"/>
                    <a:gd name="connsiteY12" fmla="*/ 655817 h 655817"/>
                    <a:gd name="connsiteX13" fmla="*/ 193377 w 501972"/>
                    <a:gd name="connsiteY13" fmla="*/ 642101 h 655817"/>
                    <a:gd name="connsiteX14" fmla="*/ 193377 w 501972"/>
                    <a:gd name="connsiteY14" fmla="*/ 310174 h 655817"/>
                    <a:gd name="connsiteX15" fmla="*/ 250984 w 501972"/>
                    <a:gd name="connsiteY15" fmla="*/ 317032 h 655817"/>
                    <a:gd name="connsiteX16" fmla="*/ 308591 w 501972"/>
                    <a:gd name="connsiteY16" fmla="*/ 310174 h 655817"/>
                    <a:gd name="connsiteX17" fmla="*/ 308591 w 501972"/>
                    <a:gd name="connsiteY17" fmla="*/ 642101 h 655817"/>
                    <a:gd name="connsiteX18" fmla="*/ 322307 w 501972"/>
                    <a:gd name="connsiteY18" fmla="*/ 655817 h 655817"/>
                    <a:gd name="connsiteX19" fmla="*/ 336023 w 501972"/>
                    <a:gd name="connsiteY19" fmla="*/ 642101 h 655817"/>
                    <a:gd name="connsiteX20" fmla="*/ 336023 w 501972"/>
                    <a:gd name="connsiteY20" fmla="*/ 301945 h 655817"/>
                    <a:gd name="connsiteX21" fmla="*/ 497186 w 501972"/>
                    <a:gd name="connsiteY21" fmla="*/ 131180 h 655817"/>
                    <a:gd name="connsiteX22" fmla="*/ 444380 w 501972"/>
                    <a:gd name="connsiteY22" fmla="*/ 2250 h 655817"/>
                    <a:gd name="connsiteX23" fmla="*/ 165945 w 501972"/>
                    <a:gd name="connsiteY23" fmla="*/ 273141 h 655817"/>
                    <a:gd name="connsiteX24" fmla="*/ 31528 w 501972"/>
                    <a:gd name="connsiteY24" fmla="*/ 125694 h 655817"/>
                    <a:gd name="connsiteX25" fmla="*/ 65132 w 501972"/>
                    <a:gd name="connsiteY25" fmla="*/ 28996 h 655817"/>
                    <a:gd name="connsiteX26" fmla="*/ 75419 w 501972"/>
                    <a:gd name="connsiteY26" fmla="*/ 27625 h 655817"/>
                    <a:gd name="connsiteX27" fmla="*/ 139884 w 501972"/>
                    <a:gd name="connsiteY27" fmla="*/ 90718 h 655817"/>
                    <a:gd name="connsiteX28" fmla="*/ 165945 w 501972"/>
                    <a:gd name="connsiteY28" fmla="*/ 255996 h 655817"/>
                    <a:gd name="connsiteX29" fmla="*/ 165945 w 501972"/>
                    <a:gd name="connsiteY29" fmla="*/ 273141 h 655817"/>
                    <a:gd name="connsiteX30" fmla="*/ 471126 w 501972"/>
                    <a:gd name="connsiteY30" fmla="*/ 125694 h 655817"/>
                    <a:gd name="connsiteX31" fmla="*/ 336709 w 501972"/>
                    <a:gd name="connsiteY31" fmla="*/ 273141 h 655817"/>
                    <a:gd name="connsiteX32" fmla="*/ 336709 w 501972"/>
                    <a:gd name="connsiteY32" fmla="*/ 255996 h 655817"/>
                    <a:gd name="connsiteX33" fmla="*/ 362769 w 501972"/>
                    <a:gd name="connsiteY33" fmla="*/ 90718 h 655817"/>
                    <a:gd name="connsiteX34" fmla="*/ 427235 w 501972"/>
                    <a:gd name="connsiteY34" fmla="*/ 27625 h 655817"/>
                    <a:gd name="connsiteX35" fmla="*/ 437522 w 501972"/>
                    <a:gd name="connsiteY35" fmla="*/ 28996 h 655817"/>
                    <a:gd name="connsiteX36" fmla="*/ 471126 w 501972"/>
                    <a:gd name="connsiteY36" fmla="*/ 125694 h 655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501972" h="655817">
                      <a:moveTo>
                        <a:pt x="444380" y="2250"/>
                      </a:moveTo>
                      <a:cubicBezTo>
                        <a:pt x="405289" y="-8037"/>
                        <a:pt x="355911" y="16652"/>
                        <a:pt x="336023" y="82489"/>
                      </a:cubicBezTo>
                      <a:cubicBezTo>
                        <a:pt x="312020" y="163413"/>
                        <a:pt x="309277" y="251195"/>
                        <a:pt x="308591" y="255310"/>
                      </a:cubicBezTo>
                      <a:lnTo>
                        <a:pt x="308591" y="282056"/>
                      </a:lnTo>
                      <a:cubicBezTo>
                        <a:pt x="290760" y="286857"/>
                        <a:pt x="271558" y="289600"/>
                        <a:pt x="250984" y="289600"/>
                      </a:cubicBezTo>
                      <a:cubicBezTo>
                        <a:pt x="230410" y="289600"/>
                        <a:pt x="211208" y="286857"/>
                        <a:pt x="193377" y="282056"/>
                      </a:cubicBezTo>
                      <a:lnTo>
                        <a:pt x="193377" y="254624"/>
                      </a:lnTo>
                      <a:cubicBezTo>
                        <a:pt x="193377" y="251195"/>
                        <a:pt x="189948" y="162727"/>
                        <a:pt x="166631" y="82489"/>
                      </a:cubicBezTo>
                      <a:cubicBezTo>
                        <a:pt x="146742" y="16652"/>
                        <a:pt x="97365" y="-8037"/>
                        <a:pt x="58274" y="2250"/>
                      </a:cubicBezTo>
                      <a:cubicBezTo>
                        <a:pt x="19184" y="12537"/>
                        <a:pt x="-12363" y="56428"/>
                        <a:pt x="4782" y="131180"/>
                      </a:cubicBezTo>
                      <a:cubicBezTo>
                        <a:pt x="19869" y="199075"/>
                        <a:pt x="82963" y="271084"/>
                        <a:pt x="165945" y="301945"/>
                      </a:cubicBezTo>
                      <a:lnTo>
                        <a:pt x="165945" y="642101"/>
                      </a:lnTo>
                      <a:cubicBezTo>
                        <a:pt x="165945" y="649645"/>
                        <a:pt x="172117" y="655817"/>
                        <a:pt x="179661" y="655817"/>
                      </a:cubicBezTo>
                      <a:cubicBezTo>
                        <a:pt x="187205" y="655817"/>
                        <a:pt x="193377" y="649645"/>
                        <a:pt x="193377" y="642101"/>
                      </a:cubicBezTo>
                      <a:lnTo>
                        <a:pt x="193377" y="310174"/>
                      </a:lnTo>
                      <a:cubicBezTo>
                        <a:pt x="211893" y="314975"/>
                        <a:pt x="231096" y="317032"/>
                        <a:pt x="250984" y="317032"/>
                      </a:cubicBezTo>
                      <a:cubicBezTo>
                        <a:pt x="270872" y="317032"/>
                        <a:pt x="290075" y="314289"/>
                        <a:pt x="308591" y="310174"/>
                      </a:cubicBezTo>
                      <a:lnTo>
                        <a:pt x="308591" y="642101"/>
                      </a:lnTo>
                      <a:cubicBezTo>
                        <a:pt x="308591" y="649645"/>
                        <a:pt x="314763" y="655817"/>
                        <a:pt x="322307" y="655817"/>
                      </a:cubicBezTo>
                      <a:cubicBezTo>
                        <a:pt x="329851" y="655817"/>
                        <a:pt x="336023" y="649645"/>
                        <a:pt x="336023" y="642101"/>
                      </a:cubicBezTo>
                      <a:lnTo>
                        <a:pt x="336023" y="301945"/>
                      </a:lnTo>
                      <a:cubicBezTo>
                        <a:pt x="419005" y="271084"/>
                        <a:pt x="482099" y="199075"/>
                        <a:pt x="497186" y="131180"/>
                      </a:cubicBezTo>
                      <a:cubicBezTo>
                        <a:pt x="514331" y="56428"/>
                        <a:pt x="482784" y="12537"/>
                        <a:pt x="444380" y="2250"/>
                      </a:cubicBezTo>
                      <a:close/>
                      <a:moveTo>
                        <a:pt x="165945" y="273141"/>
                      </a:moveTo>
                      <a:cubicBezTo>
                        <a:pt x="92564" y="242280"/>
                        <a:pt x="43187" y="176443"/>
                        <a:pt x="31528" y="125694"/>
                      </a:cubicBezTo>
                      <a:cubicBezTo>
                        <a:pt x="18498" y="68087"/>
                        <a:pt x="39072" y="35854"/>
                        <a:pt x="65132" y="28996"/>
                      </a:cubicBezTo>
                      <a:cubicBezTo>
                        <a:pt x="68561" y="28310"/>
                        <a:pt x="71990" y="27625"/>
                        <a:pt x="75419" y="27625"/>
                      </a:cubicBezTo>
                      <a:cubicBezTo>
                        <a:pt x="99422" y="27625"/>
                        <a:pt x="126854" y="47513"/>
                        <a:pt x="139884" y="90718"/>
                      </a:cubicBezTo>
                      <a:cubicBezTo>
                        <a:pt x="162516" y="168214"/>
                        <a:pt x="165945" y="255310"/>
                        <a:pt x="165945" y="255996"/>
                      </a:cubicBezTo>
                      <a:lnTo>
                        <a:pt x="165945" y="273141"/>
                      </a:lnTo>
                      <a:close/>
                      <a:moveTo>
                        <a:pt x="471126" y="125694"/>
                      </a:moveTo>
                      <a:cubicBezTo>
                        <a:pt x="459467" y="177129"/>
                        <a:pt x="410090" y="242966"/>
                        <a:pt x="336709" y="273141"/>
                      </a:cubicBezTo>
                      <a:lnTo>
                        <a:pt x="336709" y="255996"/>
                      </a:lnTo>
                      <a:cubicBezTo>
                        <a:pt x="336709" y="255310"/>
                        <a:pt x="339452" y="168214"/>
                        <a:pt x="362769" y="90718"/>
                      </a:cubicBezTo>
                      <a:cubicBezTo>
                        <a:pt x="375800" y="47513"/>
                        <a:pt x="403232" y="27625"/>
                        <a:pt x="427235" y="27625"/>
                      </a:cubicBezTo>
                      <a:cubicBezTo>
                        <a:pt x="430664" y="27625"/>
                        <a:pt x="434093" y="28310"/>
                        <a:pt x="437522" y="28996"/>
                      </a:cubicBezTo>
                      <a:cubicBezTo>
                        <a:pt x="463582" y="35854"/>
                        <a:pt x="483470" y="68087"/>
                        <a:pt x="471126" y="125694"/>
                      </a:cubicBezTo>
                      <a:close/>
                    </a:path>
                  </a:pathLst>
                </a:custGeom>
                <a:solidFill>
                  <a:srgbClr val="155D77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17E505D4-3D97-7F56-7ECD-348A77904A69}"/>
                    </a:ext>
                  </a:extLst>
                </p:cNvPr>
                <p:cNvSpPr/>
                <p:nvPr/>
              </p:nvSpPr>
              <p:spPr>
                <a:xfrm rot="-2030176">
                  <a:off x="10494147" y="2637694"/>
                  <a:ext cx="264708" cy="115209"/>
                </a:xfrm>
                <a:custGeom>
                  <a:avLst/>
                  <a:gdLst>
                    <a:gd name="connsiteX0" fmla="*/ 264708 w 264708"/>
                    <a:gd name="connsiteY0" fmla="*/ 57605 h 115209"/>
                    <a:gd name="connsiteX1" fmla="*/ 132354 w 264708"/>
                    <a:gd name="connsiteY1" fmla="*/ 115210 h 115209"/>
                    <a:gd name="connsiteX2" fmla="*/ 0 w 264708"/>
                    <a:gd name="connsiteY2" fmla="*/ 57605 h 115209"/>
                    <a:gd name="connsiteX3" fmla="*/ 132354 w 264708"/>
                    <a:gd name="connsiteY3" fmla="*/ 0 h 115209"/>
                    <a:gd name="connsiteX4" fmla="*/ 264708 w 264708"/>
                    <a:gd name="connsiteY4" fmla="*/ 57605 h 115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4708" h="115209">
                      <a:moveTo>
                        <a:pt x="264708" y="57605"/>
                      </a:moveTo>
                      <a:cubicBezTo>
                        <a:pt x="264708" y="89419"/>
                        <a:pt x="205451" y="115210"/>
                        <a:pt x="132354" y="115210"/>
                      </a:cubicBezTo>
                      <a:cubicBezTo>
                        <a:pt x="59257" y="115210"/>
                        <a:pt x="0" y="89419"/>
                        <a:pt x="0" y="57605"/>
                      </a:cubicBezTo>
                      <a:cubicBezTo>
                        <a:pt x="0" y="25791"/>
                        <a:pt x="59257" y="0"/>
                        <a:pt x="132354" y="0"/>
                      </a:cubicBezTo>
                      <a:cubicBezTo>
                        <a:pt x="205452" y="0"/>
                        <a:pt x="264708" y="25791"/>
                        <a:pt x="264708" y="57605"/>
                      </a:cubicBezTo>
                      <a:close/>
                    </a:path>
                  </a:pathLst>
                </a:custGeom>
                <a:solidFill>
                  <a:srgbClr val="FFE783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1" name="Graphic 72">
                <a:extLst>
                  <a:ext uri="{FF2B5EF4-FFF2-40B4-BE49-F238E27FC236}">
                    <a16:creationId xmlns:a16="http://schemas.microsoft.com/office/drawing/2014/main" id="{A780386D-0082-C2FC-A32C-4505DB59DAFE}"/>
                  </a:ext>
                </a:extLst>
              </p:cNvPr>
              <p:cNvGrpSpPr/>
              <p:nvPr/>
            </p:nvGrpSpPr>
            <p:grpSpPr>
              <a:xfrm>
                <a:off x="10363864" y="2241880"/>
                <a:ext cx="832560" cy="302437"/>
                <a:chOff x="10363864" y="2241880"/>
                <a:chExt cx="832560" cy="302437"/>
              </a:xfrm>
              <a:solidFill>
                <a:srgbClr val="FFCC00"/>
              </a:solidFill>
            </p:grpSpPr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025E1F13-4A05-DBA2-0165-2075E84BFCC6}"/>
                    </a:ext>
                  </a:extLst>
                </p:cNvPr>
                <p:cNvSpPr/>
                <p:nvPr/>
              </p:nvSpPr>
              <p:spPr>
                <a:xfrm>
                  <a:off x="10745169" y="2241880"/>
                  <a:ext cx="68580" cy="175564"/>
                </a:xfrm>
                <a:custGeom>
                  <a:avLst/>
                  <a:gdLst>
                    <a:gd name="connsiteX0" fmla="*/ 34290 w 68580"/>
                    <a:gd name="connsiteY0" fmla="*/ 175565 h 175564"/>
                    <a:gd name="connsiteX1" fmla="*/ 0 w 68580"/>
                    <a:gd name="connsiteY1" fmla="*/ 141275 h 175564"/>
                    <a:gd name="connsiteX2" fmla="*/ 0 w 68580"/>
                    <a:gd name="connsiteY2" fmla="*/ 34290 h 175564"/>
                    <a:gd name="connsiteX3" fmla="*/ 34290 w 68580"/>
                    <a:gd name="connsiteY3" fmla="*/ 0 h 175564"/>
                    <a:gd name="connsiteX4" fmla="*/ 68580 w 68580"/>
                    <a:gd name="connsiteY4" fmla="*/ 34290 h 175564"/>
                    <a:gd name="connsiteX5" fmla="*/ 68580 w 68580"/>
                    <a:gd name="connsiteY5" fmla="*/ 141275 h 175564"/>
                    <a:gd name="connsiteX6" fmla="*/ 34290 w 68580"/>
                    <a:gd name="connsiteY6" fmla="*/ 175565 h 175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580" h="175564">
                      <a:moveTo>
                        <a:pt x="34290" y="175565"/>
                      </a:moveTo>
                      <a:cubicBezTo>
                        <a:pt x="15088" y="175565"/>
                        <a:pt x="0" y="160477"/>
                        <a:pt x="0" y="141275"/>
                      </a:cubicBezTo>
                      <a:lnTo>
                        <a:pt x="0" y="34290"/>
                      </a:lnTo>
                      <a:cubicBezTo>
                        <a:pt x="0" y="15088"/>
                        <a:pt x="15088" y="0"/>
                        <a:pt x="34290" y="0"/>
                      </a:cubicBezTo>
                      <a:cubicBezTo>
                        <a:pt x="53492" y="0"/>
                        <a:pt x="68580" y="15088"/>
                        <a:pt x="68580" y="34290"/>
                      </a:cubicBezTo>
                      <a:lnTo>
                        <a:pt x="68580" y="141275"/>
                      </a:lnTo>
                      <a:cubicBezTo>
                        <a:pt x="68580" y="159792"/>
                        <a:pt x="53492" y="175565"/>
                        <a:pt x="34290" y="175565"/>
                      </a:cubicBezTo>
                      <a:close/>
                    </a:path>
                  </a:pathLst>
                </a:custGeom>
                <a:solidFill>
                  <a:srgbClr val="FFCC0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971874AC-25C0-76E8-B8C6-8D7191958450}"/>
                    </a:ext>
                  </a:extLst>
                </p:cNvPr>
                <p:cNvSpPr/>
                <p:nvPr/>
              </p:nvSpPr>
              <p:spPr>
                <a:xfrm>
                  <a:off x="11051722" y="2399614"/>
                  <a:ext cx="144703" cy="144703"/>
                </a:xfrm>
                <a:custGeom>
                  <a:avLst/>
                  <a:gdLst>
                    <a:gd name="connsiteX0" fmla="*/ 34290 w 144703"/>
                    <a:gd name="connsiteY0" fmla="*/ 144704 h 144703"/>
                    <a:gd name="connsiteX1" fmla="*/ 10287 w 144703"/>
                    <a:gd name="connsiteY1" fmla="*/ 134417 h 144703"/>
                    <a:gd name="connsiteX2" fmla="*/ 10287 w 144703"/>
                    <a:gd name="connsiteY2" fmla="*/ 85725 h 144703"/>
                    <a:gd name="connsiteX3" fmla="*/ 85725 w 144703"/>
                    <a:gd name="connsiteY3" fmla="*/ 10287 h 144703"/>
                    <a:gd name="connsiteX4" fmla="*/ 134417 w 144703"/>
                    <a:gd name="connsiteY4" fmla="*/ 10287 h 144703"/>
                    <a:gd name="connsiteX5" fmla="*/ 134417 w 144703"/>
                    <a:gd name="connsiteY5" fmla="*/ 58979 h 144703"/>
                    <a:gd name="connsiteX6" fmla="*/ 58979 w 144703"/>
                    <a:gd name="connsiteY6" fmla="*/ 134417 h 144703"/>
                    <a:gd name="connsiteX7" fmla="*/ 34290 w 144703"/>
                    <a:gd name="connsiteY7" fmla="*/ 144704 h 144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703" h="144703">
                      <a:moveTo>
                        <a:pt x="34290" y="144704"/>
                      </a:moveTo>
                      <a:cubicBezTo>
                        <a:pt x="25375" y="144704"/>
                        <a:pt x="16459" y="141275"/>
                        <a:pt x="10287" y="134417"/>
                      </a:cubicBezTo>
                      <a:cubicBezTo>
                        <a:pt x="-3429" y="120701"/>
                        <a:pt x="-3429" y="99441"/>
                        <a:pt x="10287" y="85725"/>
                      </a:cubicBezTo>
                      <a:lnTo>
                        <a:pt x="85725" y="10287"/>
                      </a:lnTo>
                      <a:cubicBezTo>
                        <a:pt x="99441" y="-3429"/>
                        <a:pt x="120701" y="-3429"/>
                        <a:pt x="134417" y="10287"/>
                      </a:cubicBezTo>
                      <a:cubicBezTo>
                        <a:pt x="148133" y="24003"/>
                        <a:pt x="148133" y="45263"/>
                        <a:pt x="134417" y="58979"/>
                      </a:cubicBezTo>
                      <a:lnTo>
                        <a:pt x="58979" y="134417"/>
                      </a:lnTo>
                      <a:cubicBezTo>
                        <a:pt x="52121" y="141275"/>
                        <a:pt x="43205" y="144704"/>
                        <a:pt x="34290" y="144704"/>
                      </a:cubicBezTo>
                      <a:close/>
                    </a:path>
                  </a:pathLst>
                </a:custGeom>
                <a:solidFill>
                  <a:srgbClr val="FFCC0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4CE16005-DC2E-150F-F985-680AF579BCB3}"/>
                    </a:ext>
                  </a:extLst>
                </p:cNvPr>
                <p:cNvSpPr/>
                <p:nvPr/>
              </p:nvSpPr>
              <p:spPr>
                <a:xfrm>
                  <a:off x="10363864" y="2399614"/>
                  <a:ext cx="144703" cy="144703"/>
                </a:xfrm>
                <a:custGeom>
                  <a:avLst/>
                  <a:gdLst>
                    <a:gd name="connsiteX0" fmla="*/ 109728 w 144703"/>
                    <a:gd name="connsiteY0" fmla="*/ 144704 h 144703"/>
                    <a:gd name="connsiteX1" fmla="*/ 85725 w 144703"/>
                    <a:gd name="connsiteY1" fmla="*/ 134417 h 144703"/>
                    <a:gd name="connsiteX2" fmla="*/ 10287 w 144703"/>
                    <a:gd name="connsiteY2" fmla="*/ 58979 h 144703"/>
                    <a:gd name="connsiteX3" fmla="*/ 10287 w 144703"/>
                    <a:gd name="connsiteY3" fmla="*/ 10287 h 144703"/>
                    <a:gd name="connsiteX4" fmla="*/ 58979 w 144703"/>
                    <a:gd name="connsiteY4" fmla="*/ 10287 h 144703"/>
                    <a:gd name="connsiteX5" fmla="*/ 134417 w 144703"/>
                    <a:gd name="connsiteY5" fmla="*/ 85725 h 144703"/>
                    <a:gd name="connsiteX6" fmla="*/ 134417 w 144703"/>
                    <a:gd name="connsiteY6" fmla="*/ 134417 h 144703"/>
                    <a:gd name="connsiteX7" fmla="*/ 109728 w 144703"/>
                    <a:gd name="connsiteY7" fmla="*/ 144704 h 144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703" h="144703">
                      <a:moveTo>
                        <a:pt x="109728" y="144704"/>
                      </a:moveTo>
                      <a:cubicBezTo>
                        <a:pt x="100813" y="144704"/>
                        <a:pt x="91897" y="141275"/>
                        <a:pt x="85725" y="134417"/>
                      </a:cubicBezTo>
                      <a:lnTo>
                        <a:pt x="10287" y="58979"/>
                      </a:lnTo>
                      <a:cubicBezTo>
                        <a:pt x="-3429" y="45263"/>
                        <a:pt x="-3429" y="24003"/>
                        <a:pt x="10287" y="10287"/>
                      </a:cubicBezTo>
                      <a:cubicBezTo>
                        <a:pt x="24003" y="-3429"/>
                        <a:pt x="45263" y="-3429"/>
                        <a:pt x="58979" y="10287"/>
                      </a:cubicBezTo>
                      <a:lnTo>
                        <a:pt x="134417" y="85725"/>
                      </a:lnTo>
                      <a:cubicBezTo>
                        <a:pt x="148133" y="99441"/>
                        <a:pt x="148133" y="120701"/>
                        <a:pt x="134417" y="134417"/>
                      </a:cubicBezTo>
                      <a:cubicBezTo>
                        <a:pt x="126873" y="141275"/>
                        <a:pt x="117958" y="144704"/>
                        <a:pt x="109728" y="144704"/>
                      </a:cubicBezTo>
                      <a:close/>
                    </a:path>
                  </a:pathLst>
                </a:custGeom>
                <a:solidFill>
                  <a:srgbClr val="FFCC00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15" name="Graphic 72">
              <a:extLst>
                <a:ext uri="{FF2B5EF4-FFF2-40B4-BE49-F238E27FC236}">
                  <a16:creationId xmlns:a16="http://schemas.microsoft.com/office/drawing/2014/main" id="{A91D50FE-40B1-DC14-BF9C-0F6E7C6B7FAE}"/>
                </a:ext>
              </a:extLst>
            </p:cNvPr>
            <p:cNvGrpSpPr/>
            <p:nvPr/>
          </p:nvGrpSpPr>
          <p:grpSpPr>
            <a:xfrm>
              <a:off x="9187717" y="3364534"/>
              <a:ext cx="873023" cy="297637"/>
              <a:chOff x="9187717" y="3364534"/>
              <a:chExt cx="873023" cy="297637"/>
            </a:xfrm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AE20E0CE-23CE-5FD1-FEF5-C366AC64E306}"/>
                  </a:ext>
                </a:extLst>
              </p:cNvPr>
              <p:cNvSpPr/>
              <p:nvPr/>
            </p:nvSpPr>
            <p:spPr>
              <a:xfrm>
                <a:off x="9187717" y="3364534"/>
                <a:ext cx="873023" cy="297637"/>
              </a:xfrm>
              <a:custGeom>
                <a:avLst/>
                <a:gdLst>
                  <a:gd name="connsiteX0" fmla="*/ 724205 w 873023"/>
                  <a:gd name="connsiteY0" fmla="*/ 297637 h 297637"/>
                  <a:gd name="connsiteX1" fmla="*/ 148819 w 873023"/>
                  <a:gd name="connsiteY1" fmla="*/ 297637 h 297637"/>
                  <a:gd name="connsiteX2" fmla="*/ 0 w 873023"/>
                  <a:gd name="connsiteY2" fmla="*/ 148818 h 297637"/>
                  <a:gd name="connsiteX3" fmla="*/ 0 w 873023"/>
                  <a:gd name="connsiteY3" fmla="*/ 148818 h 297637"/>
                  <a:gd name="connsiteX4" fmla="*/ 148819 w 873023"/>
                  <a:gd name="connsiteY4" fmla="*/ 0 h 297637"/>
                  <a:gd name="connsiteX5" fmla="*/ 724205 w 873023"/>
                  <a:gd name="connsiteY5" fmla="*/ 0 h 297637"/>
                  <a:gd name="connsiteX6" fmla="*/ 873023 w 873023"/>
                  <a:gd name="connsiteY6" fmla="*/ 148818 h 297637"/>
                  <a:gd name="connsiteX7" fmla="*/ 873023 w 873023"/>
                  <a:gd name="connsiteY7" fmla="*/ 148818 h 297637"/>
                  <a:gd name="connsiteX8" fmla="*/ 724205 w 873023"/>
                  <a:gd name="connsiteY8" fmla="*/ 297637 h 29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3023" h="297637">
                    <a:moveTo>
                      <a:pt x="724205" y="297637"/>
                    </a:moveTo>
                    <a:lnTo>
                      <a:pt x="148819" y="297637"/>
                    </a:lnTo>
                    <a:cubicBezTo>
                      <a:pt x="66523" y="297637"/>
                      <a:pt x="0" y="231114"/>
                      <a:pt x="0" y="148818"/>
                    </a:cubicBezTo>
                    <a:lnTo>
                      <a:pt x="0" y="148818"/>
                    </a:lnTo>
                    <a:cubicBezTo>
                      <a:pt x="0" y="66522"/>
                      <a:pt x="66523" y="0"/>
                      <a:pt x="148819" y="0"/>
                    </a:cubicBezTo>
                    <a:lnTo>
                      <a:pt x="724205" y="0"/>
                    </a:lnTo>
                    <a:cubicBezTo>
                      <a:pt x="806501" y="0"/>
                      <a:pt x="873023" y="66522"/>
                      <a:pt x="873023" y="148818"/>
                    </a:cubicBezTo>
                    <a:lnTo>
                      <a:pt x="873023" y="148818"/>
                    </a:lnTo>
                    <a:cubicBezTo>
                      <a:pt x="873023" y="231114"/>
                      <a:pt x="806501" y="297637"/>
                      <a:pt x="724205" y="297637"/>
                    </a:cubicBezTo>
                    <a:close/>
                  </a:path>
                </a:pathLst>
              </a:custGeom>
              <a:solidFill>
                <a:srgbClr val="F25069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7" name="Graphic 72">
                <a:extLst>
                  <a:ext uri="{FF2B5EF4-FFF2-40B4-BE49-F238E27FC236}">
                    <a16:creationId xmlns:a16="http://schemas.microsoft.com/office/drawing/2014/main" id="{6D7AD281-5CBE-BBEB-DE14-BF268982BB79}"/>
                  </a:ext>
                </a:extLst>
              </p:cNvPr>
              <p:cNvGrpSpPr/>
              <p:nvPr/>
            </p:nvGrpSpPr>
            <p:grpSpPr>
              <a:xfrm>
                <a:off x="9394143" y="3480435"/>
                <a:ext cx="461543" cy="76123"/>
                <a:chOff x="9394143" y="3480435"/>
                <a:chExt cx="461543" cy="76123"/>
              </a:xfrm>
              <a:solidFill>
                <a:srgbClr val="FFFFFF"/>
              </a:solidFill>
            </p:grpSpPr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48710A3D-EC8B-2BAA-7FB9-B8BCC3F0F77A}"/>
                    </a:ext>
                  </a:extLst>
                </p:cNvPr>
                <p:cNvSpPr/>
                <p:nvPr/>
              </p:nvSpPr>
              <p:spPr>
                <a:xfrm>
                  <a:off x="9394143" y="3481120"/>
                  <a:ext cx="63779" cy="74752"/>
                </a:xfrm>
                <a:custGeom>
                  <a:avLst/>
                  <a:gdLst>
                    <a:gd name="connsiteX0" fmla="*/ 8230 w 63779"/>
                    <a:gd name="connsiteY0" fmla="*/ 67894 h 74752"/>
                    <a:gd name="connsiteX1" fmla="*/ 0 w 63779"/>
                    <a:gd name="connsiteY1" fmla="*/ 47320 h 74752"/>
                    <a:gd name="connsiteX2" fmla="*/ 0 w 63779"/>
                    <a:gd name="connsiteY2" fmla="*/ 37719 h 74752"/>
                    <a:gd name="connsiteX3" fmla="*/ 0 w 63779"/>
                    <a:gd name="connsiteY3" fmla="*/ 28118 h 74752"/>
                    <a:gd name="connsiteX4" fmla="*/ 8915 w 63779"/>
                    <a:gd name="connsiteY4" fmla="*/ 7544 h 74752"/>
                    <a:gd name="connsiteX5" fmla="*/ 31547 w 63779"/>
                    <a:gd name="connsiteY5" fmla="*/ 0 h 74752"/>
                    <a:gd name="connsiteX6" fmla="*/ 48006 w 63779"/>
                    <a:gd name="connsiteY6" fmla="*/ 3429 h 74752"/>
                    <a:gd name="connsiteX7" fmla="*/ 58293 w 63779"/>
                    <a:gd name="connsiteY7" fmla="*/ 11658 h 74752"/>
                    <a:gd name="connsiteX8" fmla="*/ 61722 w 63779"/>
                    <a:gd name="connsiteY8" fmla="*/ 21260 h 74752"/>
                    <a:gd name="connsiteX9" fmla="*/ 61036 w 63779"/>
                    <a:gd name="connsiteY9" fmla="*/ 22631 h 74752"/>
                    <a:gd name="connsiteX10" fmla="*/ 59665 w 63779"/>
                    <a:gd name="connsiteY10" fmla="*/ 23317 h 74752"/>
                    <a:gd name="connsiteX11" fmla="*/ 48692 w 63779"/>
                    <a:gd name="connsiteY11" fmla="*/ 23317 h 74752"/>
                    <a:gd name="connsiteX12" fmla="*/ 47320 w 63779"/>
                    <a:gd name="connsiteY12" fmla="*/ 22631 h 74752"/>
                    <a:gd name="connsiteX13" fmla="*/ 46634 w 63779"/>
                    <a:gd name="connsiteY13" fmla="*/ 21260 h 74752"/>
                    <a:gd name="connsiteX14" fmla="*/ 41834 w 63779"/>
                    <a:gd name="connsiteY14" fmla="*/ 14402 h 74752"/>
                    <a:gd name="connsiteX15" fmla="*/ 32233 w 63779"/>
                    <a:gd name="connsiteY15" fmla="*/ 11658 h 74752"/>
                    <a:gd name="connsiteX16" fmla="*/ 20574 w 63779"/>
                    <a:gd name="connsiteY16" fmla="*/ 15773 h 74752"/>
                    <a:gd name="connsiteX17" fmla="*/ 16459 w 63779"/>
                    <a:gd name="connsiteY17" fmla="*/ 28118 h 74752"/>
                    <a:gd name="connsiteX18" fmla="*/ 16459 w 63779"/>
                    <a:gd name="connsiteY18" fmla="*/ 37033 h 74752"/>
                    <a:gd name="connsiteX19" fmla="*/ 16459 w 63779"/>
                    <a:gd name="connsiteY19" fmla="*/ 45948 h 74752"/>
                    <a:gd name="connsiteX20" fmla="*/ 20574 w 63779"/>
                    <a:gd name="connsiteY20" fmla="*/ 58293 h 74752"/>
                    <a:gd name="connsiteX21" fmla="*/ 32233 w 63779"/>
                    <a:gd name="connsiteY21" fmla="*/ 62408 h 74752"/>
                    <a:gd name="connsiteX22" fmla="*/ 43891 w 63779"/>
                    <a:gd name="connsiteY22" fmla="*/ 58293 h 74752"/>
                    <a:gd name="connsiteX23" fmla="*/ 48692 w 63779"/>
                    <a:gd name="connsiteY23" fmla="*/ 46635 h 74752"/>
                    <a:gd name="connsiteX24" fmla="*/ 48692 w 63779"/>
                    <a:gd name="connsiteY24" fmla="*/ 43891 h 74752"/>
                    <a:gd name="connsiteX25" fmla="*/ 35662 w 63779"/>
                    <a:gd name="connsiteY25" fmla="*/ 43891 h 74752"/>
                    <a:gd name="connsiteX26" fmla="*/ 33604 w 63779"/>
                    <a:gd name="connsiteY26" fmla="*/ 43206 h 74752"/>
                    <a:gd name="connsiteX27" fmla="*/ 32918 w 63779"/>
                    <a:gd name="connsiteY27" fmla="*/ 41148 h 74752"/>
                    <a:gd name="connsiteX28" fmla="*/ 32918 w 63779"/>
                    <a:gd name="connsiteY28" fmla="*/ 35661 h 74752"/>
                    <a:gd name="connsiteX29" fmla="*/ 33604 w 63779"/>
                    <a:gd name="connsiteY29" fmla="*/ 33604 h 74752"/>
                    <a:gd name="connsiteX30" fmla="*/ 35662 w 63779"/>
                    <a:gd name="connsiteY30" fmla="*/ 32919 h 74752"/>
                    <a:gd name="connsiteX31" fmla="*/ 61036 w 63779"/>
                    <a:gd name="connsiteY31" fmla="*/ 32919 h 74752"/>
                    <a:gd name="connsiteX32" fmla="*/ 63094 w 63779"/>
                    <a:gd name="connsiteY32" fmla="*/ 33604 h 74752"/>
                    <a:gd name="connsiteX33" fmla="*/ 63779 w 63779"/>
                    <a:gd name="connsiteY33" fmla="*/ 35661 h 74752"/>
                    <a:gd name="connsiteX34" fmla="*/ 63779 w 63779"/>
                    <a:gd name="connsiteY34" fmla="*/ 46635 h 74752"/>
                    <a:gd name="connsiteX35" fmla="*/ 59665 w 63779"/>
                    <a:gd name="connsiteY35" fmla="*/ 61722 h 74752"/>
                    <a:gd name="connsiteX36" fmla="*/ 48692 w 63779"/>
                    <a:gd name="connsiteY36" fmla="*/ 71323 h 74752"/>
                    <a:gd name="connsiteX37" fmla="*/ 32233 w 63779"/>
                    <a:gd name="connsiteY37" fmla="*/ 74752 h 74752"/>
                    <a:gd name="connsiteX38" fmla="*/ 8230 w 63779"/>
                    <a:gd name="connsiteY38" fmla="*/ 67894 h 74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63779" h="74752">
                      <a:moveTo>
                        <a:pt x="8230" y="67894"/>
                      </a:moveTo>
                      <a:cubicBezTo>
                        <a:pt x="2743" y="63093"/>
                        <a:pt x="0" y="56235"/>
                        <a:pt x="0" y="47320"/>
                      </a:cubicBezTo>
                      <a:cubicBezTo>
                        <a:pt x="0" y="45263"/>
                        <a:pt x="0" y="41834"/>
                        <a:pt x="0" y="37719"/>
                      </a:cubicBezTo>
                      <a:cubicBezTo>
                        <a:pt x="0" y="32919"/>
                        <a:pt x="0" y="30175"/>
                        <a:pt x="0" y="28118"/>
                      </a:cubicBezTo>
                      <a:cubicBezTo>
                        <a:pt x="0" y="19202"/>
                        <a:pt x="3429" y="13030"/>
                        <a:pt x="8915" y="7544"/>
                      </a:cubicBezTo>
                      <a:cubicBezTo>
                        <a:pt x="14402" y="2743"/>
                        <a:pt x="21946" y="0"/>
                        <a:pt x="31547" y="0"/>
                      </a:cubicBezTo>
                      <a:cubicBezTo>
                        <a:pt x="37719" y="0"/>
                        <a:pt x="43205" y="1371"/>
                        <a:pt x="48006" y="3429"/>
                      </a:cubicBezTo>
                      <a:cubicBezTo>
                        <a:pt x="52807" y="5486"/>
                        <a:pt x="56236" y="8229"/>
                        <a:pt x="58293" y="11658"/>
                      </a:cubicBezTo>
                      <a:cubicBezTo>
                        <a:pt x="60350" y="15087"/>
                        <a:pt x="61722" y="17831"/>
                        <a:pt x="61722" y="21260"/>
                      </a:cubicBezTo>
                      <a:cubicBezTo>
                        <a:pt x="61722" y="21945"/>
                        <a:pt x="61722" y="22631"/>
                        <a:pt x="61036" y="22631"/>
                      </a:cubicBezTo>
                      <a:cubicBezTo>
                        <a:pt x="60350" y="23317"/>
                        <a:pt x="60350" y="23317"/>
                        <a:pt x="59665" y="23317"/>
                      </a:cubicBezTo>
                      <a:lnTo>
                        <a:pt x="48692" y="23317"/>
                      </a:lnTo>
                      <a:cubicBezTo>
                        <a:pt x="48006" y="23317"/>
                        <a:pt x="47320" y="23317"/>
                        <a:pt x="47320" y="22631"/>
                      </a:cubicBezTo>
                      <a:cubicBezTo>
                        <a:pt x="46634" y="22631"/>
                        <a:pt x="46634" y="21945"/>
                        <a:pt x="46634" y="21260"/>
                      </a:cubicBezTo>
                      <a:cubicBezTo>
                        <a:pt x="45949" y="18516"/>
                        <a:pt x="43891" y="16459"/>
                        <a:pt x="41834" y="14402"/>
                      </a:cubicBezTo>
                      <a:cubicBezTo>
                        <a:pt x="39091" y="12344"/>
                        <a:pt x="36347" y="11658"/>
                        <a:pt x="32233" y="11658"/>
                      </a:cubicBezTo>
                      <a:cubicBezTo>
                        <a:pt x="27432" y="11658"/>
                        <a:pt x="23317" y="13030"/>
                        <a:pt x="20574" y="15773"/>
                      </a:cubicBezTo>
                      <a:cubicBezTo>
                        <a:pt x="17831" y="18516"/>
                        <a:pt x="16459" y="22631"/>
                        <a:pt x="16459" y="28118"/>
                      </a:cubicBezTo>
                      <a:cubicBezTo>
                        <a:pt x="16459" y="30175"/>
                        <a:pt x="16459" y="32919"/>
                        <a:pt x="16459" y="37033"/>
                      </a:cubicBezTo>
                      <a:cubicBezTo>
                        <a:pt x="16459" y="41148"/>
                        <a:pt x="16459" y="43891"/>
                        <a:pt x="16459" y="45948"/>
                      </a:cubicBezTo>
                      <a:cubicBezTo>
                        <a:pt x="16459" y="51435"/>
                        <a:pt x="17831" y="55550"/>
                        <a:pt x="20574" y="58293"/>
                      </a:cubicBezTo>
                      <a:cubicBezTo>
                        <a:pt x="23317" y="61036"/>
                        <a:pt x="27432" y="62408"/>
                        <a:pt x="32233" y="62408"/>
                      </a:cubicBezTo>
                      <a:cubicBezTo>
                        <a:pt x="37033" y="62408"/>
                        <a:pt x="41148" y="61036"/>
                        <a:pt x="43891" y="58293"/>
                      </a:cubicBezTo>
                      <a:cubicBezTo>
                        <a:pt x="46634" y="55550"/>
                        <a:pt x="48692" y="51435"/>
                        <a:pt x="48692" y="46635"/>
                      </a:cubicBezTo>
                      <a:lnTo>
                        <a:pt x="48692" y="43891"/>
                      </a:lnTo>
                      <a:lnTo>
                        <a:pt x="35662" y="43891"/>
                      </a:lnTo>
                      <a:cubicBezTo>
                        <a:pt x="34976" y="43891"/>
                        <a:pt x="34290" y="43891"/>
                        <a:pt x="33604" y="43206"/>
                      </a:cubicBezTo>
                      <a:cubicBezTo>
                        <a:pt x="32918" y="42519"/>
                        <a:pt x="32918" y="41834"/>
                        <a:pt x="32918" y="41148"/>
                      </a:cubicBezTo>
                      <a:lnTo>
                        <a:pt x="32918" y="35661"/>
                      </a:lnTo>
                      <a:cubicBezTo>
                        <a:pt x="32918" y="34976"/>
                        <a:pt x="32918" y="34290"/>
                        <a:pt x="33604" y="33604"/>
                      </a:cubicBezTo>
                      <a:cubicBezTo>
                        <a:pt x="34290" y="32919"/>
                        <a:pt x="34976" y="32919"/>
                        <a:pt x="35662" y="32919"/>
                      </a:cubicBezTo>
                      <a:lnTo>
                        <a:pt x="61036" y="32919"/>
                      </a:lnTo>
                      <a:cubicBezTo>
                        <a:pt x="61722" y="32919"/>
                        <a:pt x="62408" y="32919"/>
                        <a:pt x="63094" y="33604"/>
                      </a:cubicBezTo>
                      <a:cubicBezTo>
                        <a:pt x="63779" y="34290"/>
                        <a:pt x="63779" y="34976"/>
                        <a:pt x="63779" y="35661"/>
                      </a:cubicBezTo>
                      <a:lnTo>
                        <a:pt x="63779" y="46635"/>
                      </a:lnTo>
                      <a:cubicBezTo>
                        <a:pt x="63779" y="52121"/>
                        <a:pt x="62408" y="57607"/>
                        <a:pt x="59665" y="61722"/>
                      </a:cubicBezTo>
                      <a:cubicBezTo>
                        <a:pt x="56921" y="65837"/>
                        <a:pt x="53492" y="69266"/>
                        <a:pt x="48692" y="71323"/>
                      </a:cubicBezTo>
                      <a:cubicBezTo>
                        <a:pt x="43891" y="73380"/>
                        <a:pt x="38405" y="74752"/>
                        <a:pt x="32233" y="74752"/>
                      </a:cubicBezTo>
                      <a:cubicBezTo>
                        <a:pt x="20574" y="74752"/>
                        <a:pt x="13716" y="72695"/>
                        <a:pt x="8230" y="678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BFD5A1A1-ED07-23FA-7B06-759C2781DA41}"/>
                    </a:ext>
                  </a:extLst>
                </p:cNvPr>
                <p:cNvSpPr/>
                <p:nvPr/>
              </p:nvSpPr>
              <p:spPr>
                <a:xfrm>
                  <a:off x="9498385" y="3481120"/>
                  <a:ext cx="61722" cy="75437"/>
                </a:xfrm>
                <a:custGeom>
                  <a:avLst/>
                  <a:gdLst>
                    <a:gd name="connsiteX0" fmla="*/ 8230 w 61722"/>
                    <a:gd name="connsiteY0" fmla="*/ 67894 h 75437"/>
                    <a:gd name="connsiteX1" fmla="*/ 0 w 61722"/>
                    <a:gd name="connsiteY1" fmla="*/ 46635 h 75437"/>
                    <a:gd name="connsiteX2" fmla="*/ 0 w 61722"/>
                    <a:gd name="connsiteY2" fmla="*/ 37719 h 75437"/>
                    <a:gd name="connsiteX3" fmla="*/ 0 w 61722"/>
                    <a:gd name="connsiteY3" fmla="*/ 28803 h 75437"/>
                    <a:gd name="connsiteX4" fmla="*/ 8915 w 61722"/>
                    <a:gd name="connsiteY4" fmla="*/ 7544 h 75437"/>
                    <a:gd name="connsiteX5" fmla="*/ 30861 w 61722"/>
                    <a:gd name="connsiteY5" fmla="*/ 0 h 75437"/>
                    <a:gd name="connsiteX6" fmla="*/ 52807 w 61722"/>
                    <a:gd name="connsiteY6" fmla="*/ 7544 h 75437"/>
                    <a:gd name="connsiteX7" fmla="*/ 61722 w 61722"/>
                    <a:gd name="connsiteY7" fmla="*/ 28803 h 75437"/>
                    <a:gd name="connsiteX8" fmla="*/ 61722 w 61722"/>
                    <a:gd name="connsiteY8" fmla="*/ 37719 h 75437"/>
                    <a:gd name="connsiteX9" fmla="*/ 61722 w 61722"/>
                    <a:gd name="connsiteY9" fmla="*/ 46635 h 75437"/>
                    <a:gd name="connsiteX10" fmla="*/ 53492 w 61722"/>
                    <a:gd name="connsiteY10" fmla="*/ 67894 h 75437"/>
                    <a:gd name="connsiteX11" fmla="*/ 31547 w 61722"/>
                    <a:gd name="connsiteY11" fmla="*/ 75438 h 75437"/>
                    <a:gd name="connsiteX12" fmla="*/ 8230 w 61722"/>
                    <a:gd name="connsiteY12" fmla="*/ 67894 h 75437"/>
                    <a:gd name="connsiteX13" fmla="*/ 41834 w 61722"/>
                    <a:gd name="connsiteY13" fmla="*/ 58979 h 75437"/>
                    <a:gd name="connsiteX14" fmla="*/ 45949 w 61722"/>
                    <a:gd name="connsiteY14" fmla="*/ 45948 h 75437"/>
                    <a:gd name="connsiteX15" fmla="*/ 45949 w 61722"/>
                    <a:gd name="connsiteY15" fmla="*/ 37719 h 75437"/>
                    <a:gd name="connsiteX16" fmla="*/ 45949 w 61722"/>
                    <a:gd name="connsiteY16" fmla="*/ 29489 h 75437"/>
                    <a:gd name="connsiteX17" fmla="*/ 41148 w 61722"/>
                    <a:gd name="connsiteY17" fmla="*/ 16459 h 75437"/>
                    <a:gd name="connsiteX18" fmla="*/ 30175 w 61722"/>
                    <a:gd name="connsiteY18" fmla="*/ 12344 h 75437"/>
                    <a:gd name="connsiteX19" fmla="*/ 19202 w 61722"/>
                    <a:gd name="connsiteY19" fmla="*/ 16459 h 75437"/>
                    <a:gd name="connsiteX20" fmla="*/ 15088 w 61722"/>
                    <a:gd name="connsiteY20" fmla="*/ 29489 h 75437"/>
                    <a:gd name="connsiteX21" fmla="*/ 15088 w 61722"/>
                    <a:gd name="connsiteY21" fmla="*/ 37719 h 75437"/>
                    <a:gd name="connsiteX22" fmla="*/ 15088 w 61722"/>
                    <a:gd name="connsiteY22" fmla="*/ 45948 h 75437"/>
                    <a:gd name="connsiteX23" fmla="*/ 19202 w 61722"/>
                    <a:gd name="connsiteY23" fmla="*/ 58979 h 75437"/>
                    <a:gd name="connsiteX24" fmla="*/ 30175 w 61722"/>
                    <a:gd name="connsiteY24" fmla="*/ 63093 h 75437"/>
                    <a:gd name="connsiteX25" fmla="*/ 41834 w 61722"/>
                    <a:gd name="connsiteY25" fmla="*/ 58979 h 75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61722" h="75437">
                      <a:moveTo>
                        <a:pt x="8230" y="67894"/>
                      </a:moveTo>
                      <a:cubicBezTo>
                        <a:pt x="2743" y="63093"/>
                        <a:pt x="0" y="56235"/>
                        <a:pt x="0" y="46635"/>
                      </a:cubicBezTo>
                      <a:cubicBezTo>
                        <a:pt x="0" y="44577"/>
                        <a:pt x="0" y="41834"/>
                        <a:pt x="0" y="37719"/>
                      </a:cubicBezTo>
                      <a:cubicBezTo>
                        <a:pt x="0" y="33604"/>
                        <a:pt x="0" y="30861"/>
                        <a:pt x="0" y="28803"/>
                      </a:cubicBezTo>
                      <a:cubicBezTo>
                        <a:pt x="0" y="19202"/>
                        <a:pt x="3429" y="12344"/>
                        <a:pt x="8915" y="7544"/>
                      </a:cubicBezTo>
                      <a:cubicBezTo>
                        <a:pt x="14402" y="2743"/>
                        <a:pt x="21946" y="0"/>
                        <a:pt x="30861" y="0"/>
                      </a:cubicBezTo>
                      <a:cubicBezTo>
                        <a:pt x="39776" y="0"/>
                        <a:pt x="47320" y="2743"/>
                        <a:pt x="52807" y="7544"/>
                      </a:cubicBezTo>
                      <a:cubicBezTo>
                        <a:pt x="58293" y="12344"/>
                        <a:pt x="61036" y="19888"/>
                        <a:pt x="61722" y="28803"/>
                      </a:cubicBezTo>
                      <a:cubicBezTo>
                        <a:pt x="61722" y="32919"/>
                        <a:pt x="61722" y="35661"/>
                        <a:pt x="61722" y="37719"/>
                      </a:cubicBezTo>
                      <a:cubicBezTo>
                        <a:pt x="61722" y="39777"/>
                        <a:pt x="61722" y="42519"/>
                        <a:pt x="61722" y="46635"/>
                      </a:cubicBezTo>
                      <a:cubicBezTo>
                        <a:pt x="61722" y="56235"/>
                        <a:pt x="58979" y="63093"/>
                        <a:pt x="53492" y="67894"/>
                      </a:cubicBezTo>
                      <a:cubicBezTo>
                        <a:pt x="48006" y="72695"/>
                        <a:pt x="40462" y="75438"/>
                        <a:pt x="31547" y="75438"/>
                      </a:cubicBezTo>
                      <a:cubicBezTo>
                        <a:pt x="21260" y="74752"/>
                        <a:pt x="13716" y="72695"/>
                        <a:pt x="8230" y="67894"/>
                      </a:cubicBezTo>
                      <a:close/>
                      <a:moveTo>
                        <a:pt x="41834" y="58979"/>
                      </a:moveTo>
                      <a:cubicBezTo>
                        <a:pt x="44577" y="56235"/>
                        <a:pt x="45949" y="52121"/>
                        <a:pt x="45949" y="45948"/>
                      </a:cubicBezTo>
                      <a:cubicBezTo>
                        <a:pt x="45949" y="41834"/>
                        <a:pt x="45949" y="39090"/>
                        <a:pt x="45949" y="37719"/>
                      </a:cubicBezTo>
                      <a:cubicBezTo>
                        <a:pt x="45949" y="36348"/>
                        <a:pt x="45949" y="33604"/>
                        <a:pt x="45949" y="29489"/>
                      </a:cubicBezTo>
                      <a:cubicBezTo>
                        <a:pt x="45949" y="24003"/>
                        <a:pt x="44577" y="19202"/>
                        <a:pt x="41148" y="16459"/>
                      </a:cubicBezTo>
                      <a:cubicBezTo>
                        <a:pt x="38405" y="13716"/>
                        <a:pt x="34976" y="12344"/>
                        <a:pt x="30175" y="12344"/>
                      </a:cubicBezTo>
                      <a:cubicBezTo>
                        <a:pt x="25375" y="12344"/>
                        <a:pt x="21946" y="13716"/>
                        <a:pt x="19202" y="16459"/>
                      </a:cubicBezTo>
                      <a:cubicBezTo>
                        <a:pt x="16459" y="19202"/>
                        <a:pt x="15088" y="23317"/>
                        <a:pt x="15088" y="29489"/>
                      </a:cubicBezTo>
                      <a:cubicBezTo>
                        <a:pt x="15088" y="31547"/>
                        <a:pt x="15088" y="34290"/>
                        <a:pt x="15088" y="37719"/>
                      </a:cubicBezTo>
                      <a:cubicBezTo>
                        <a:pt x="15088" y="41148"/>
                        <a:pt x="15088" y="43891"/>
                        <a:pt x="15088" y="45948"/>
                      </a:cubicBezTo>
                      <a:cubicBezTo>
                        <a:pt x="15088" y="51435"/>
                        <a:pt x="16459" y="56235"/>
                        <a:pt x="19202" y="58979"/>
                      </a:cubicBezTo>
                      <a:cubicBezTo>
                        <a:pt x="21946" y="61722"/>
                        <a:pt x="25375" y="63093"/>
                        <a:pt x="30175" y="63093"/>
                      </a:cubicBezTo>
                      <a:cubicBezTo>
                        <a:pt x="34976" y="63093"/>
                        <a:pt x="39091" y="61722"/>
                        <a:pt x="41834" y="589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01CBF284-EFDE-D7F7-F099-B44F8500B852}"/>
                    </a:ext>
                  </a:extLst>
                </p:cNvPr>
                <p:cNvSpPr/>
                <p:nvPr/>
              </p:nvSpPr>
              <p:spPr>
                <a:xfrm>
                  <a:off x="9596454" y="3482492"/>
                  <a:ext cx="69266" cy="72695"/>
                </a:xfrm>
                <a:custGeom>
                  <a:avLst/>
                  <a:gdLst>
                    <a:gd name="connsiteX0" fmla="*/ 686 w 69266"/>
                    <a:gd name="connsiteY0" fmla="*/ 72009 h 72695"/>
                    <a:gd name="connsiteX1" fmla="*/ 0 w 69266"/>
                    <a:gd name="connsiteY1" fmla="*/ 70637 h 72695"/>
                    <a:gd name="connsiteX2" fmla="*/ 0 w 69266"/>
                    <a:gd name="connsiteY2" fmla="*/ 69952 h 72695"/>
                    <a:gd name="connsiteX3" fmla="*/ 25375 w 69266"/>
                    <a:gd name="connsiteY3" fmla="*/ 2743 h 72695"/>
                    <a:gd name="connsiteX4" fmla="*/ 28804 w 69266"/>
                    <a:gd name="connsiteY4" fmla="*/ 0 h 72695"/>
                    <a:gd name="connsiteX5" fmla="*/ 40462 w 69266"/>
                    <a:gd name="connsiteY5" fmla="*/ 0 h 72695"/>
                    <a:gd name="connsiteX6" fmla="*/ 43891 w 69266"/>
                    <a:gd name="connsiteY6" fmla="*/ 2743 h 72695"/>
                    <a:gd name="connsiteX7" fmla="*/ 69266 w 69266"/>
                    <a:gd name="connsiteY7" fmla="*/ 69952 h 72695"/>
                    <a:gd name="connsiteX8" fmla="*/ 69266 w 69266"/>
                    <a:gd name="connsiteY8" fmla="*/ 70637 h 72695"/>
                    <a:gd name="connsiteX9" fmla="*/ 68580 w 69266"/>
                    <a:gd name="connsiteY9" fmla="*/ 72009 h 72695"/>
                    <a:gd name="connsiteX10" fmla="*/ 67208 w 69266"/>
                    <a:gd name="connsiteY10" fmla="*/ 72695 h 72695"/>
                    <a:gd name="connsiteX11" fmla="*/ 57607 w 69266"/>
                    <a:gd name="connsiteY11" fmla="*/ 72695 h 72695"/>
                    <a:gd name="connsiteX12" fmla="*/ 54864 w 69266"/>
                    <a:gd name="connsiteY12" fmla="*/ 70637 h 72695"/>
                    <a:gd name="connsiteX13" fmla="*/ 50063 w 69266"/>
                    <a:gd name="connsiteY13" fmla="*/ 58293 h 72695"/>
                    <a:gd name="connsiteX14" fmla="*/ 19202 w 69266"/>
                    <a:gd name="connsiteY14" fmla="*/ 58293 h 72695"/>
                    <a:gd name="connsiteX15" fmla="*/ 14402 w 69266"/>
                    <a:gd name="connsiteY15" fmla="*/ 70637 h 72695"/>
                    <a:gd name="connsiteX16" fmla="*/ 11659 w 69266"/>
                    <a:gd name="connsiteY16" fmla="*/ 72695 h 72695"/>
                    <a:gd name="connsiteX17" fmla="*/ 2057 w 69266"/>
                    <a:gd name="connsiteY17" fmla="*/ 72695 h 72695"/>
                    <a:gd name="connsiteX18" fmla="*/ 686 w 69266"/>
                    <a:gd name="connsiteY18" fmla="*/ 72009 h 72695"/>
                    <a:gd name="connsiteX19" fmla="*/ 23317 w 69266"/>
                    <a:gd name="connsiteY19" fmla="*/ 45949 h 72695"/>
                    <a:gd name="connsiteX20" fmla="*/ 46634 w 69266"/>
                    <a:gd name="connsiteY20" fmla="*/ 45949 h 72695"/>
                    <a:gd name="connsiteX21" fmla="*/ 34976 w 69266"/>
                    <a:gd name="connsiteY21" fmla="*/ 13716 h 72695"/>
                    <a:gd name="connsiteX22" fmla="*/ 23317 w 69266"/>
                    <a:gd name="connsiteY22" fmla="*/ 45949 h 7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9266" h="72695">
                      <a:moveTo>
                        <a:pt x="686" y="72009"/>
                      </a:moveTo>
                      <a:cubicBezTo>
                        <a:pt x="0" y="71323"/>
                        <a:pt x="0" y="71323"/>
                        <a:pt x="0" y="70637"/>
                      </a:cubicBezTo>
                      <a:lnTo>
                        <a:pt x="0" y="69952"/>
                      </a:lnTo>
                      <a:lnTo>
                        <a:pt x="25375" y="2743"/>
                      </a:lnTo>
                      <a:cubicBezTo>
                        <a:pt x="26060" y="686"/>
                        <a:pt x="27432" y="0"/>
                        <a:pt x="28804" y="0"/>
                      </a:cubicBezTo>
                      <a:lnTo>
                        <a:pt x="40462" y="0"/>
                      </a:lnTo>
                      <a:cubicBezTo>
                        <a:pt x="42520" y="0"/>
                        <a:pt x="43205" y="686"/>
                        <a:pt x="43891" y="2743"/>
                      </a:cubicBezTo>
                      <a:lnTo>
                        <a:pt x="69266" y="69952"/>
                      </a:lnTo>
                      <a:lnTo>
                        <a:pt x="69266" y="70637"/>
                      </a:lnTo>
                      <a:cubicBezTo>
                        <a:pt x="69266" y="71323"/>
                        <a:pt x="69266" y="72009"/>
                        <a:pt x="68580" y="72009"/>
                      </a:cubicBezTo>
                      <a:cubicBezTo>
                        <a:pt x="67894" y="72695"/>
                        <a:pt x="67894" y="72695"/>
                        <a:pt x="67208" y="72695"/>
                      </a:cubicBezTo>
                      <a:lnTo>
                        <a:pt x="57607" y="72695"/>
                      </a:lnTo>
                      <a:cubicBezTo>
                        <a:pt x="56236" y="72695"/>
                        <a:pt x="54864" y="72009"/>
                        <a:pt x="54864" y="70637"/>
                      </a:cubicBezTo>
                      <a:lnTo>
                        <a:pt x="50063" y="58293"/>
                      </a:lnTo>
                      <a:lnTo>
                        <a:pt x="19202" y="58293"/>
                      </a:lnTo>
                      <a:lnTo>
                        <a:pt x="14402" y="70637"/>
                      </a:lnTo>
                      <a:cubicBezTo>
                        <a:pt x="13716" y="72009"/>
                        <a:pt x="13030" y="72695"/>
                        <a:pt x="11659" y="72695"/>
                      </a:cubicBezTo>
                      <a:lnTo>
                        <a:pt x="2057" y="72695"/>
                      </a:lnTo>
                      <a:cubicBezTo>
                        <a:pt x="2057" y="72695"/>
                        <a:pt x="1372" y="72695"/>
                        <a:pt x="686" y="72009"/>
                      </a:cubicBezTo>
                      <a:close/>
                      <a:moveTo>
                        <a:pt x="23317" y="45949"/>
                      </a:moveTo>
                      <a:lnTo>
                        <a:pt x="46634" y="45949"/>
                      </a:lnTo>
                      <a:lnTo>
                        <a:pt x="34976" y="13716"/>
                      </a:lnTo>
                      <a:lnTo>
                        <a:pt x="23317" y="459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4A52F6B9-B816-5ECE-0049-240691DA442C}"/>
                    </a:ext>
                  </a:extLst>
                </p:cNvPr>
                <p:cNvSpPr/>
                <p:nvPr/>
              </p:nvSpPr>
              <p:spPr>
                <a:xfrm>
                  <a:off x="9707554" y="3481806"/>
                  <a:ext cx="50749" cy="74066"/>
                </a:xfrm>
                <a:custGeom>
                  <a:avLst/>
                  <a:gdLst>
                    <a:gd name="connsiteX0" fmla="*/ 686 w 50749"/>
                    <a:gd name="connsiteY0" fmla="*/ 72695 h 74066"/>
                    <a:gd name="connsiteX1" fmla="*/ 0 w 50749"/>
                    <a:gd name="connsiteY1" fmla="*/ 70637 h 74066"/>
                    <a:gd name="connsiteX2" fmla="*/ 0 w 50749"/>
                    <a:gd name="connsiteY2" fmla="*/ 2743 h 74066"/>
                    <a:gd name="connsiteX3" fmla="*/ 686 w 50749"/>
                    <a:gd name="connsiteY3" fmla="*/ 686 h 74066"/>
                    <a:gd name="connsiteX4" fmla="*/ 2743 w 50749"/>
                    <a:gd name="connsiteY4" fmla="*/ 0 h 74066"/>
                    <a:gd name="connsiteX5" fmla="*/ 12344 w 50749"/>
                    <a:gd name="connsiteY5" fmla="*/ 0 h 74066"/>
                    <a:gd name="connsiteX6" fmla="*/ 14402 w 50749"/>
                    <a:gd name="connsiteY6" fmla="*/ 686 h 74066"/>
                    <a:gd name="connsiteX7" fmla="*/ 15088 w 50749"/>
                    <a:gd name="connsiteY7" fmla="*/ 2743 h 74066"/>
                    <a:gd name="connsiteX8" fmla="*/ 15088 w 50749"/>
                    <a:gd name="connsiteY8" fmla="*/ 61036 h 74066"/>
                    <a:gd name="connsiteX9" fmla="*/ 48006 w 50749"/>
                    <a:gd name="connsiteY9" fmla="*/ 61036 h 74066"/>
                    <a:gd name="connsiteX10" fmla="*/ 50063 w 50749"/>
                    <a:gd name="connsiteY10" fmla="*/ 61722 h 74066"/>
                    <a:gd name="connsiteX11" fmla="*/ 50749 w 50749"/>
                    <a:gd name="connsiteY11" fmla="*/ 63779 h 74066"/>
                    <a:gd name="connsiteX12" fmla="*/ 50749 w 50749"/>
                    <a:gd name="connsiteY12" fmla="*/ 71323 h 74066"/>
                    <a:gd name="connsiteX13" fmla="*/ 50063 w 50749"/>
                    <a:gd name="connsiteY13" fmla="*/ 73381 h 74066"/>
                    <a:gd name="connsiteX14" fmla="*/ 48006 w 50749"/>
                    <a:gd name="connsiteY14" fmla="*/ 74066 h 74066"/>
                    <a:gd name="connsiteX15" fmla="*/ 2743 w 50749"/>
                    <a:gd name="connsiteY15" fmla="*/ 74066 h 74066"/>
                    <a:gd name="connsiteX16" fmla="*/ 686 w 50749"/>
                    <a:gd name="connsiteY16" fmla="*/ 72695 h 74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749" h="74066">
                      <a:moveTo>
                        <a:pt x="686" y="72695"/>
                      </a:moveTo>
                      <a:cubicBezTo>
                        <a:pt x="0" y="72009"/>
                        <a:pt x="0" y="71323"/>
                        <a:pt x="0" y="70637"/>
                      </a:cubicBezTo>
                      <a:lnTo>
                        <a:pt x="0" y="2743"/>
                      </a:lnTo>
                      <a:cubicBezTo>
                        <a:pt x="0" y="2057"/>
                        <a:pt x="0" y="1371"/>
                        <a:pt x="686" y="686"/>
                      </a:cubicBezTo>
                      <a:cubicBezTo>
                        <a:pt x="1372" y="0"/>
                        <a:pt x="2057" y="0"/>
                        <a:pt x="2743" y="0"/>
                      </a:cubicBezTo>
                      <a:lnTo>
                        <a:pt x="12344" y="0"/>
                      </a:lnTo>
                      <a:cubicBezTo>
                        <a:pt x="13030" y="0"/>
                        <a:pt x="13716" y="0"/>
                        <a:pt x="14402" y="686"/>
                      </a:cubicBezTo>
                      <a:cubicBezTo>
                        <a:pt x="15088" y="1371"/>
                        <a:pt x="15088" y="2057"/>
                        <a:pt x="15088" y="2743"/>
                      </a:cubicBezTo>
                      <a:lnTo>
                        <a:pt x="15088" y="61036"/>
                      </a:lnTo>
                      <a:lnTo>
                        <a:pt x="48006" y="61036"/>
                      </a:lnTo>
                      <a:cubicBezTo>
                        <a:pt x="48692" y="61036"/>
                        <a:pt x="49378" y="61036"/>
                        <a:pt x="50063" y="61722"/>
                      </a:cubicBezTo>
                      <a:cubicBezTo>
                        <a:pt x="50749" y="62408"/>
                        <a:pt x="50749" y="63094"/>
                        <a:pt x="50749" y="63779"/>
                      </a:cubicBezTo>
                      <a:lnTo>
                        <a:pt x="50749" y="71323"/>
                      </a:lnTo>
                      <a:cubicBezTo>
                        <a:pt x="50749" y="72009"/>
                        <a:pt x="50749" y="72695"/>
                        <a:pt x="50063" y="73381"/>
                      </a:cubicBezTo>
                      <a:cubicBezTo>
                        <a:pt x="49378" y="74066"/>
                        <a:pt x="48692" y="74066"/>
                        <a:pt x="48006" y="74066"/>
                      </a:cubicBezTo>
                      <a:lnTo>
                        <a:pt x="2743" y="74066"/>
                      </a:lnTo>
                      <a:cubicBezTo>
                        <a:pt x="1372" y="73381"/>
                        <a:pt x="1372" y="73381"/>
                        <a:pt x="686" y="726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ECF2B33A-9FBF-5ACD-FB0C-CAB9A09E47C0}"/>
                    </a:ext>
                  </a:extLst>
                </p:cNvPr>
                <p:cNvSpPr/>
                <p:nvPr/>
              </p:nvSpPr>
              <p:spPr>
                <a:xfrm>
                  <a:off x="9795336" y="3480435"/>
                  <a:ext cx="60350" cy="75438"/>
                </a:xfrm>
                <a:custGeom>
                  <a:avLst/>
                  <a:gdLst>
                    <a:gd name="connsiteX0" fmla="*/ 13716 w 60350"/>
                    <a:gd name="connsiteY0" fmla="*/ 72695 h 75438"/>
                    <a:gd name="connsiteX1" fmla="*/ 3429 w 60350"/>
                    <a:gd name="connsiteY1" fmla="*/ 65151 h 75438"/>
                    <a:gd name="connsiteX2" fmla="*/ 0 w 60350"/>
                    <a:gd name="connsiteY2" fmla="*/ 54864 h 75438"/>
                    <a:gd name="connsiteX3" fmla="*/ 686 w 60350"/>
                    <a:gd name="connsiteY3" fmla="*/ 53492 h 75438"/>
                    <a:gd name="connsiteX4" fmla="*/ 2057 w 60350"/>
                    <a:gd name="connsiteY4" fmla="*/ 52807 h 75438"/>
                    <a:gd name="connsiteX5" fmla="*/ 11659 w 60350"/>
                    <a:gd name="connsiteY5" fmla="*/ 52807 h 75438"/>
                    <a:gd name="connsiteX6" fmla="*/ 13716 w 60350"/>
                    <a:gd name="connsiteY6" fmla="*/ 53492 h 75438"/>
                    <a:gd name="connsiteX7" fmla="*/ 15088 w 60350"/>
                    <a:gd name="connsiteY7" fmla="*/ 54864 h 75438"/>
                    <a:gd name="connsiteX8" fmla="*/ 19888 w 60350"/>
                    <a:gd name="connsiteY8" fmla="*/ 61036 h 75438"/>
                    <a:gd name="connsiteX9" fmla="*/ 30175 w 60350"/>
                    <a:gd name="connsiteY9" fmla="*/ 63779 h 75438"/>
                    <a:gd name="connsiteX10" fmla="*/ 41148 w 60350"/>
                    <a:gd name="connsiteY10" fmla="*/ 61036 h 75438"/>
                    <a:gd name="connsiteX11" fmla="*/ 44577 w 60350"/>
                    <a:gd name="connsiteY11" fmla="*/ 54178 h 75438"/>
                    <a:gd name="connsiteX12" fmla="*/ 42520 w 60350"/>
                    <a:gd name="connsiteY12" fmla="*/ 49378 h 75438"/>
                    <a:gd name="connsiteX13" fmla="*/ 37033 w 60350"/>
                    <a:gd name="connsiteY13" fmla="*/ 45949 h 75438"/>
                    <a:gd name="connsiteX14" fmla="*/ 25375 w 60350"/>
                    <a:gd name="connsiteY14" fmla="*/ 42520 h 75438"/>
                    <a:gd name="connsiteX15" fmla="*/ 7544 w 60350"/>
                    <a:gd name="connsiteY15" fmla="*/ 34976 h 75438"/>
                    <a:gd name="connsiteX16" fmla="*/ 2057 w 60350"/>
                    <a:gd name="connsiteY16" fmla="*/ 21260 h 75438"/>
                    <a:gd name="connsiteX17" fmla="*/ 5486 w 60350"/>
                    <a:gd name="connsiteY17" fmla="*/ 10287 h 75438"/>
                    <a:gd name="connsiteX18" fmla="*/ 15088 w 60350"/>
                    <a:gd name="connsiteY18" fmla="*/ 2743 h 75438"/>
                    <a:gd name="connsiteX19" fmla="*/ 29489 w 60350"/>
                    <a:gd name="connsiteY19" fmla="*/ 0 h 75438"/>
                    <a:gd name="connsiteX20" fmla="*/ 44577 w 60350"/>
                    <a:gd name="connsiteY20" fmla="*/ 2743 h 75438"/>
                    <a:gd name="connsiteX21" fmla="*/ 54178 w 60350"/>
                    <a:gd name="connsiteY21" fmla="*/ 10287 h 75438"/>
                    <a:gd name="connsiteX22" fmla="*/ 57607 w 60350"/>
                    <a:gd name="connsiteY22" fmla="*/ 19202 h 75438"/>
                    <a:gd name="connsiteX23" fmla="*/ 56921 w 60350"/>
                    <a:gd name="connsiteY23" fmla="*/ 20574 h 75438"/>
                    <a:gd name="connsiteX24" fmla="*/ 55550 w 60350"/>
                    <a:gd name="connsiteY24" fmla="*/ 21260 h 75438"/>
                    <a:gd name="connsiteX25" fmla="*/ 45949 w 60350"/>
                    <a:gd name="connsiteY25" fmla="*/ 21260 h 75438"/>
                    <a:gd name="connsiteX26" fmla="*/ 42520 w 60350"/>
                    <a:gd name="connsiteY26" fmla="*/ 19202 h 75438"/>
                    <a:gd name="connsiteX27" fmla="*/ 38405 w 60350"/>
                    <a:gd name="connsiteY27" fmla="*/ 13716 h 75438"/>
                    <a:gd name="connsiteX28" fmla="*/ 29489 w 60350"/>
                    <a:gd name="connsiteY28" fmla="*/ 11659 h 75438"/>
                    <a:gd name="connsiteX29" fmla="*/ 20574 w 60350"/>
                    <a:gd name="connsiteY29" fmla="*/ 13716 h 75438"/>
                    <a:gd name="connsiteX30" fmla="*/ 17145 w 60350"/>
                    <a:gd name="connsiteY30" fmla="*/ 19888 h 75438"/>
                    <a:gd name="connsiteX31" fmla="*/ 18517 w 60350"/>
                    <a:gd name="connsiteY31" fmla="*/ 24689 h 75438"/>
                    <a:gd name="connsiteX32" fmla="*/ 24003 w 60350"/>
                    <a:gd name="connsiteY32" fmla="*/ 28118 h 75438"/>
                    <a:gd name="connsiteX33" fmla="*/ 34290 w 60350"/>
                    <a:gd name="connsiteY33" fmla="*/ 31547 h 75438"/>
                    <a:gd name="connsiteX34" fmla="*/ 49378 w 60350"/>
                    <a:gd name="connsiteY34" fmla="*/ 36347 h 75438"/>
                    <a:gd name="connsiteX35" fmla="*/ 57607 w 60350"/>
                    <a:gd name="connsiteY35" fmla="*/ 43205 h 75438"/>
                    <a:gd name="connsiteX36" fmla="*/ 60350 w 60350"/>
                    <a:gd name="connsiteY36" fmla="*/ 53492 h 75438"/>
                    <a:gd name="connsiteX37" fmla="*/ 56921 w 60350"/>
                    <a:gd name="connsiteY37" fmla="*/ 65151 h 75438"/>
                    <a:gd name="connsiteX38" fmla="*/ 46634 w 60350"/>
                    <a:gd name="connsiteY38" fmla="*/ 72695 h 75438"/>
                    <a:gd name="connsiteX39" fmla="*/ 30861 w 60350"/>
                    <a:gd name="connsiteY39" fmla="*/ 75438 h 75438"/>
                    <a:gd name="connsiteX40" fmla="*/ 13716 w 60350"/>
                    <a:gd name="connsiteY40" fmla="*/ 72695 h 75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0350" h="75438">
                      <a:moveTo>
                        <a:pt x="13716" y="72695"/>
                      </a:moveTo>
                      <a:cubicBezTo>
                        <a:pt x="8915" y="70637"/>
                        <a:pt x="6172" y="68580"/>
                        <a:pt x="3429" y="65151"/>
                      </a:cubicBezTo>
                      <a:cubicBezTo>
                        <a:pt x="1372" y="62408"/>
                        <a:pt x="0" y="58979"/>
                        <a:pt x="0" y="54864"/>
                      </a:cubicBezTo>
                      <a:cubicBezTo>
                        <a:pt x="0" y="54178"/>
                        <a:pt x="0" y="53492"/>
                        <a:pt x="686" y="53492"/>
                      </a:cubicBezTo>
                      <a:cubicBezTo>
                        <a:pt x="1372" y="53492"/>
                        <a:pt x="1372" y="52807"/>
                        <a:pt x="2057" y="52807"/>
                      </a:cubicBezTo>
                      <a:lnTo>
                        <a:pt x="11659" y="52807"/>
                      </a:lnTo>
                      <a:cubicBezTo>
                        <a:pt x="12344" y="52807"/>
                        <a:pt x="13030" y="52807"/>
                        <a:pt x="13716" y="53492"/>
                      </a:cubicBezTo>
                      <a:cubicBezTo>
                        <a:pt x="14402" y="54178"/>
                        <a:pt x="14402" y="54178"/>
                        <a:pt x="15088" y="54864"/>
                      </a:cubicBezTo>
                      <a:cubicBezTo>
                        <a:pt x="15773" y="56921"/>
                        <a:pt x="17145" y="58979"/>
                        <a:pt x="19888" y="61036"/>
                      </a:cubicBezTo>
                      <a:cubicBezTo>
                        <a:pt x="22631" y="62408"/>
                        <a:pt x="26060" y="63779"/>
                        <a:pt x="30175" y="63779"/>
                      </a:cubicBezTo>
                      <a:cubicBezTo>
                        <a:pt x="34976" y="63779"/>
                        <a:pt x="38405" y="63094"/>
                        <a:pt x="41148" y="61036"/>
                      </a:cubicBezTo>
                      <a:cubicBezTo>
                        <a:pt x="43891" y="59665"/>
                        <a:pt x="44577" y="56921"/>
                        <a:pt x="44577" y="54178"/>
                      </a:cubicBezTo>
                      <a:cubicBezTo>
                        <a:pt x="44577" y="52121"/>
                        <a:pt x="43891" y="50749"/>
                        <a:pt x="42520" y="49378"/>
                      </a:cubicBezTo>
                      <a:cubicBezTo>
                        <a:pt x="41148" y="48006"/>
                        <a:pt x="39091" y="47320"/>
                        <a:pt x="37033" y="45949"/>
                      </a:cubicBezTo>
                      <a:cubicBezTo>
                        <a:pt x="34290" y="45263"/>
                        <a:pt x="30861" y="43891"/>
                        <a:pt x="25375" y="42520"/>
                      </a:cubicBezTo>
                      <a:cubicBezTo>
                        <a:pt x="17145" y="40462"/>
                        <a:pt x="10973" y="37719"/>
                        <a:pt x="7544" y="34976"/>
                      </a:cubicBezTo>
                      <a:cubicBezTo>
                        <a:pt x="3429" y="31547"/>
                        <a:pt x="2057" y="27432"/>
                        <a:pt x="2057" y="21260"/>
                      </a:cubicBezTo>
                      <a:cubicBezTo>
                        <a:pt x="2057" y="17145"/>
                        <a:pt x="3429" y="13716"/>
                        <a:pt x="5486" y="10287"/>
                      </a:cubicBezTo>
                      <a:cubicBezTo>
                        <a:pt x="7544" y="6858"/>
                        <a:pt x="10973" y="4801"/>
                        <a:pt x="15088" y="2743"/>
                      </a:cubicBezTo>
                      <a:cubicBezTo>
                        <a:pt x="19202" y="686"/>
                        <a:pt x="24003" y="0"/>
                        <a:pt x="29489" y="0"/>
                      </a:cubicBezTo>
                      <a:cubicBezTo>
                        <a:pt x="34976" y="0"/>
                        <a:pt x="40462" y="686"/>
                        <a:pt x="44577" y="2743"/>
                      </a:cubicBezTo>
                      <a:cubicBezTo>
                        <a:pt x="48692" y="4801"/>
                        <a:pt x="52121" y="7544"/>
                        <a:pt x="54178" y="10287"/>
                      </a:cubicBezTo>
                      <a:cubicBezTo>
                        <a:pt x="56236" y="13030"/>
                        <a:pt x="57607" y="16459"/>
                        <a:pt x="57607" y="19202"/>
                      </a:cubicBezTo>
                      <a:cubicBezTo>
                        <a:pt x="57607" y="19888"/>
                        <a:pt x="57607" y="20574"/>
                        <a:pt x="56921" y="20574"/>
                      </a:cubicBezTo>
                      <a:cubicBezTo>
                        <a:pt x="56236" y="21260"/>
                        <a:pt x="56236" y="21260"/>
                        <a:pt x="55550" y="21260"/>
                      </a:cubicBezTo>
                      <a:lnTo>
                        <a:pt x="45949" y="21260"/>
                      </a:lnTo>
                      <a:cubicBezTo>
                        <a:pt x="44577" y="21260"/>
                        <a:pt x="43205" y="20574"/>
                        <a:pt x="42520" y="19202"/>
                      </a:cubicBezTo>
                      <a:cubicBezTo>
                        <a:pt x="41834" y="17145"/>
                        <a:pt x="41148" y="15088"/>
                        <a:pt x="38405" y="13716"/>
                      </a:cubicBezTo>
                      <a:cubicBezTo>
                        <a:pt x="35662" y="12344"/>
                        <a:pt x="32918" y="11659"/>
                        <a:pt x="29489" y="11659"/>
                      </a:cubicBezTo>
                      <a:cubicBezTo>
                        <a:pt x="25375" y="11659"/>
                        <a:pt x="22631" y="12344"/>
                        <a:pt x="20574" y="13716"/>
                      </a:cubicBezTo>
                      <a:cubicBezTo>
                        <a:pt x="18517" y="15088"/>
                        <a:pt x="17145" y="17145"/>
                        <a:pt x="17145" y="19888"/>
                      </a:cubicBezTo>
                      <a:cubicBezTo>
                        <a:pt x="17145" y="21946"/>
                        <a:pt x="17831" y="23317"/>
                        <a:pt x="18517" y="24689"/>
                      </a:cubicBezTo>
                      <a:cubicBezTo>
                        <a:pt x="19888" y="26060"/>
                        <a:pt x="21260" y="26746"/>
                        <a:pt x="24003" y="28118"/>
                      </a:cubicBezTo>
                      <a:cubicBezTo>
                        <a:pt x="26060" y="28804"/>
                        <a:pt x="29489" y="30175"/>
                        <a:pt x="34290" y="31547"/>
                      </a:cubicBezTo>
                      <a:cubicBezTo>
                        <a:pt x="40462" y="32918"/>
                        <a:pt x="45263" y="34290"/>
                        <a:pt x="49378" y="36347"/>
                      </a:cubicBezTo>
                      <a:cubicBezTo>
                        <a:pt x="52807" y="38405"/>
                        <a:pt x="55550" y="40462"/>
                        <a:pt x="57607" y="43205"/>
                      </a:cubicBezTo>
                      <a:cubicBezTo>
                        <a:pt x="59665" y="45949"/>
                        <a:pt x="60350" y="49378"/>
                        <a:pt x="60350" y="53492"/>
                      </a:cubicBezTo>
                      <a:cubicBezTo>
                        <a:pt x="60350" y="58293"/>
                        <a:pt x="58979" y="61722"/>
                        <a:pt x="56921" y="65151"/>
                      </a:cubicBezTo>
                      <a:cubicBezTo>
                        <a:pt x="54178" y="68580"/>
                        <a:pt x="50749" y="71323"/>
                        <a:pt x="46634" y="72695"/>
                      </a:cubicBezTo>
                      <a:cubicBezTo>
                        <a:pt x="41834" y="74752"/>
                        <a:pt x="37033" y="75438"/>
                        <a:pt x="30861" y="75438"/>
                      </a:cubicBezTo>
                      <a:cubicBezTo>
                        <a:pt x="23317" y="75438"/>
                        <a:pt x="17831" y="74752"/>
                        <a:pt x="13716" y="726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23" name="Graphic 72">
              <a:extLst>
                <a:ext uri="{FF2B5EF4-FFF2-40B4-BE49-F238E27FC236}">
                  <a16:creationId xmlns:a16="http://schemas.microsoft.com/office/drawing/2014/main" id="{A9DC8D39-3065-957C-E7B5-27BD5FEC1CFB}"/>
                </a:ext>
              </a:extLst>
            </p:cNvPr>
            <p:cNvGrpSpPr/>
            <p:nvPr/>
          </p:nvGrpSpPr>
          <p:grpSpPr>
            <a:xfrm>
              <a:off x="9188403" y="2544318"/>
              <a:ext cx="872337" cy="682371"/>
              <a:chOff x="9188403" y="2544318"/>
              <a:chExt cx="872337" cy="682371"/>
            </a:xfrm>
            <a:solidFill>
              <a:srgbClr val="FFFFFF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7DB6C1C-0A4D-03A4-F4F9-D789194FAD85}"/>
                  </a:ext>
                </a:extLst>
              </p:cNvPr>
              <p:cNvSpPr/>
              <p:nvPr/>
            </p:nvSpPr>
            <p:spPr>
              <a:xfrm>
                <a:off x="9188403" y="2855671"/>
                <a:ext cx="124129" cy="370332"/>
              </a:xfrm>
              <a:custGeom>
                <a:avLst/>
                <a:gdLst>
                  <a:gd name="connsiteX0" fmla="*/ 0 w 124129"/>
                  <a:gd name="connsiteY0" fmla="*/ 0 h 370332"/>
                  <a:gd name="connsiteX1" fmla="*/ 124130 w 124129"/>
                  <a:gd name="connsiteY1" fmla="*/ 0 h 370332"/>
                  <a:gd name="connsiteX2" fmla="*/ 124130 w 124129"/>
                  <a:gd name="connsiteY2" fmla="*/ 370332 h 370332"/>
                  <a:gd name="connsiteX3" fmla="*/ 0 w 124129"/>
                  <a:gd name="connsiteY3" fmla="*/ 370332 h 370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129" h="370332">
                    <a:moveTo>
                      <a:pt x="0" y="0"/>
                    </a:moveTo>
                    <a:lnTo>
                      <a:pt x="124130" y="0"/>
                    </a:lnTo>
                    <a:lnTo>
                      <a:pt x="124130" y="370332"/>
                    </a:lnTo>
                    <a:lnTo>
                      <a:pt x="0" y="370332"/>
                    </a:ln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6BBC8D1-2AA9-8FDD-17E9-739040ED6CBE}"/>
                  </a:ext>
                </a:extLst>
              </p:cNvPr>
              <p:cNvSpPr/>
              <p:nvPr/>
            </p:nvSpPr>
            <p:spPr>
              <a:xfrm>
                <a:off x="9375626" y="2926308"/>
                <a:ext cx="124129" cy="300380"/>
              </a:xfrm>
              <a:custGeom>
                <a:avLst/>
                <a:gdLst>
                  <a:gd name="connsiteX0" fmla="*/ 0 w 124129"/>
                  <a:gd name="connsiteY0" fmla="*/ 0 h 300380"/>
                  <a:gd name="connsiteX1" fmla="*/ 124129 w 124129"/>
                  <a:gd name="connsiteY1" fmla="*/ 0 h 300380"/>
                  <a:gd name="connsiteX2" fmla="*/ 124129 w 124129"/>
                  <a:gd name="connsiteY2" fmla="*/ 300380 h 300380"/>
                  <a:gd name="connsiteX3" fmla="*/ 0 w 124129"/>
                  <a:gd name="connsiteY3" fmla="*/ 300380 h 30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129" h="300380">
                    <a:moveTo>
                      <a:pt x="0" y="0"/>
                    </a:moveTo>
                    <a:lnTo>
                      <a:pt x="124129" y="0"/>
                    </a:lnTo>
                    <a:lnTo>
                      <a:pt x="124129" y="300380"/>
                    </a:lnTo>
                    <a:lnTo>
                      <a:pt x="0" y="300380"/>
                    </a:ln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3E1F851-C600-5F68-C23F-CACE30C4DE18}"/>
                  </a:ext>
                </a:extLst>
              </p:cNvPr>
              <p:cNvSpPr/>
              <p:nvPr/>
            </p:nvSpPr>
            <p:spPr>
              <a:xfrm>
                <a:off x="9562850" y="2783662"/>
                <a:ext cx="124129" cy="442341"/>
              </a:xfrm>
              <a:custGeom>
                <a:avLst/>
                <a:gdLst>
                  <a:gd name="connsiteX0" fmla="*/ 0 w 124129"/>
                  <a:gd name="connsiteY0" fmla="*/ 0 h 442341"/>
                  <a:gd name="connsiteX1" fmla="*/ 124130 w 124129"/>
                  <a:gd name="connsiteY1" fmla="*/ 0 h 442341"/>
                  <a:gd name="connsiteX2" fmla="*/ 124130 w 124129"/>
                  <a:gd name="connsiteY2" fmla="*/ 442341 h 442341"/>
                  <a:gd name="connsiteX3" fmla="*/ 0 w 124129"/>
                  <a:gd name="connsiteY3" fmla="*/ 442341 h 442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129" h="442341">
                    <a:moveTo>
                      <a:pt x="0" y="0"/>
                    </a:moveTo>
                    <a:lnTo>
                      <a:pt x="124130" y="0"/>
                    </a:lnTo>
                    <a:lnTo>
                      <a:pt x="124130" y="442341"/>
                    </a:lnTo>
                    <a:lnTo>
                      <a:pt x="0" y="442341"/>
                    </a:ln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ED3038E0-7C08-F006-AD90-325147423246}"/>
                  </a:ext>
                </a:extLst>
              </p:cNvPr>
              <p:cNvSpPr/>
              <p:nvPr/>
            </p:nvSpPr>
            <p:spPr>
              <a:xfrm>
                <a:off x="9749387" y="2678049"/>
                <a:ext cx="124129" cy="547954"/>
              </a:xfrm>
              <a:custGeom>
                <a:avLst/>
                <a:gdLst>
                  <a:gd name="connsiteX0" fmla="*/ 0 w 124129"/>
                  <a:gd name="connsiteY0" fmla="*/ 0 h 547954"/>
                  <a:gd name="connsiteX1" fmla="*/ 124129 w 124129"/>
                  <a:gd name="connsiteY1" fmla="*/ 0 h 547954"/>
                  <a:gd name="connsiteX2" fmla="*/ 124129 w 124129"/>
                  <a:gd name="connsiteY2" fmla="*/ 547954 h 547954"/>
                  <a:gd name="connsiteX3" fmla="*/ 0 w 124129"/>
                  <a:gd name="connsiteY3" fmla="*/ 547954 h 54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129" h="547954">
                    <a:moveTo>
                      <a:pt x="0" y="0"/>
                    </a:moveTo>
                    <a:lnTo>
                      <a:pt x="124129" y="0"/>
                    </a:lnTo>
                    <a:lnTo>
                      <a:pt x="124129" y="547954"/>
                    </a:lnTo>
                    <a:lnTo>
                      <a:pt x="0" y="547954"/>
                    </a:ln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51655F16-DBC0-C240-5E01-58988FF5AAE3}"/>
                  </a:ext>
                </a:extLst>
              </p:cNvPr>
              <p:cNvSpPr/>
              <p:nvPr/>
            </p:nvSpPr>
            <p:spPr>
              <a:xfrm>
                <a:off x="9936611" y="2544318"/>
                <a:ext cx="124129" cy="682371"/>
              </a:xfrm>
              <a:custGeom>
                <a:avLst/>
                <a:gdLst>
                  <a:gd name="connsiteX0" fmla="*/ 0 w 124129"/>
                  <a:gd name="connsiteY0" fmla="*/ 0 h 682371"/>
                  <a:gd name="connsiteX1" fmla="*/ 124130 w 124129"/>
                  <a:gd name="connsiteY1" fmla="*/ 0 h 682371"/>
                  <a:gd name="connsiteX2" fmla="*/ 124130 w 124129"/>
                  <a:gd name="connsiteY2" fmla="*/ 682371 h 682371"/>
                  <a:gd name="connsiteX3" fmla="*/ 0 w 124129"/>
                  <a:gd name="connsiteY3" fmla="*/ 682371 h 682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129" h="682371">
                    <a:moveTo>
                      <a:pt x="0" y="0"/>
                    </a:moveTo>
                    <a:lnTo>
                      <a:pt x="124130" y="0"/>
                    </a:lnTo>
                    <a:lnTo>
                      <a:pt x="124130" y="682371"/>
                    </a:lnTo>
                    <a:lnTo>
                      <a:pt x="0" y="682371"/>
                    </a:lnTo>
                    <a:close/>
                  </a:path>
                </a:pathLst>
              </a:custGeom>
              <a:solidFill>
                <a:srgbClr val="FFFFFF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" name="Graphic 72">
              <a:extLst>
                <a:ext uri="{FF2B5EF4-FFF2-40B4-BE49-F238E27FC236}">
                  <a16:creationId xmlns:a16="http://schemas.microsoft.com/office/drawing/2014/main" id="{48A2CFA8-C89E-F4BE-E346-3276E34FEB7E}"/>
                </a:ext>
              </a:extLst>
            </p:cNvPr>
            <p:cNvGrpSpPr/>
            <p:nvPr/>
          </p:nvGrpSpPr>
          <p:grpSpPr>
            <a:xfrm>
              <a:off x="9148627" y="2723997"/>
              <a:ext cx="951204" cy="503377"/>
              <a:chOff x="9148627" y="2723997"/>
              <a:chExt cx="951204" cy="503377"/>
            </a:xfrm>
            <a:solidFill>
              <a:srgbClr val="25CD98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62360631-6F1F-E46D-88C7-E6388DC5C58B}"/>
                  </a:ext>
                </a:extLst>
              </p:cNvPr>
              <p:cNvSpPr/>
              <p:nvPr/>
            </p:nvSpPr>
            <p:spPr>
              <a:xfrm>
                <a:off x="9148627" y="3224631"/>
                <a:ext cx="951204" cy="2743"/>
              </a:xfrm>
              <a:custGeom>
                <a:avLst/>
                <a:gdLst>
                  <a:gd name="connsiteX0" fmla="*/ 950519 w 951204"/>
                  <a:gd name="connsiteY0" fmla="*/ 0 h 2743"/>
                  <a:gd name="connsiteX1" fmla="*/ 1372 w 951204"/>
                  <a:gd name="connsiteY1" fmla="*/ 0 h 2743"/>
                  <a:gd name="connsiteX2" fmla="*/ 0 w 951204"/>
                  <a:gd name="connsiteY2" fmla="*/ 1371 h 2743"/>
                  <a:gd name="connsiteX3" fmla="*/ 1372 w 951204"/>
                  <a:gd name="connsiteY3" fmla="*/ 2743 h 2743"/>
                  <a:gd name="connsiteX4" fmla="*/ 949833 w 951204"/>
                  <a:gd name="connsiteY4" fmla="*/ 2743 h 2743"/>
                  <a:gd name="connsiteX5" fmla="*/ 951205 w 951204"/>
                  <a:gd name="connsiteY5" fmla="*/ 1371 h 2743"/>
                  <a:gd name="connsiteX6" fmla="*/ 950519 w 951204"/>
                  <a:gd name="connsiteY6" fmla="*/ 0 h 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1204" h="2743">
                    <a:moveTo>
                      <a:pt x="950519" y="0"/>
                    </a:moveTo>
                    <a:lnTo>
                      <a:pt x="1372" y="0"/>
                    </a:lnTo>
                    <a:cubicBezTo>
                      <a:pt x="686" y="0"/>
                      <a:pt x="0" y="686"/>
                      <a:pt x="0" y="1371"/>
                    </a:cubicBezTo>
                    <a:cubicBezTo>
                      <a:pt x="0" y="2057"/>
                      <a:pt x="686" y="2743"/>
                      <a:pt x="1372" y="2743"/>
                    </a:cubicBezTo>
                    <a:lnTo>
                      <a:pt x="949833" y="2743"/>
                    </a:lnTo>
                    <a:cubicBezTo>
                      <a:pt x="950519" y="2743"/>
                      <a:pt x="951205" y="2057"/>
                      <a:pt x="951205" y="1371"/>
                    </a:cubicBezTo>
                    <a:cubicBezTo>
                      <a:pt x="951205" y="686"/>
                      <a:pt x="951205" y="0"/>
                      <a:pt x="950519" y="0"/>
                    </a:cubicBezTo>
                    <a:close/>
                  </a:path>
                </a:pathLst>
              </a:custGeom>
              <a:solidFill>
                <a:srgbClr val="25CD9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4F36E933-F5BE-3119-6879-B6E75A393D4C}"/>
                  </a:ext>
                </a:extLst>
              </p:cNvPr>
              <p:cNvSpPr/>
              <p:nvPr/>
            </p:nvSpPr>
            <p:spPr>
              <a:xfrm>
                <a:off x="9148627" y="3059353"/>
                <a:ext cx="951204" cy="2743"/>
              </a:xfrm>
              <a:custGeom>
                <a:avLst/>
                <a:gdLst>
                  <a:gd name="connsiteX0" fmla="*/ 950519 w 951204"/>
                  <a:gd name="connsiteY0" fmla="*/ 0 h 2743"/>
                  <a:gd name="connsiteX1" fmla="*/ 1372 w 951204"/>
                  <a:gd name="connsiteY1" fmla="*/ 0 h 2743"/>
                  <a:gd name="connsiteX2" fmla="*/ 0 w 951204"/>
                  <a:gd name="connsiteY2" fmla="*/ 1371 h 2743"/>
                  <a:gd name="connsiteX3" fmla="*/ 1372 w 951204"/>
                  <a:gd name="connsiteY3" fmla="*/ 2743 h 2743"/>
                  <a:gd name="connsiteX4" fmla="*/ 949833 w 951204"/>
                  <a:gd name="connsiteY4" fmla="*/ 2743 h 2743"/>
                  <a:gd name="connsiteX5" fmla="*/ 951205 w 951204"/>
                  <a:gd name="connsiteY5" fmla="*/ 1371 h 2743"/>
                  <a:gd name="connsiteX6" fmla="*/ 950519 w 951204"/>
                  <a:gd name="connsiteY6" fmla="*/ 0 h 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1204" h="2743">
                    <a:moveTo>
                      <a:pt x="950519" y="0"/>
                    </a:moveTo>
                    <a:lnTo>
                      <a:pt x="1372" y="0"/>
                    </a:lnTo>
                    <a:cubicBezTo>
                      <a:pt x="686" y="0"/>
                      <a:pt x="0" y="686"/>
                      <a:pt x="0" y="1371"/>
                    </a:cubicBezTo>
                    <a:cubicBezTo>
                      <a:pt x="0" y="2057"/>
                      <a:pt x="686" y="2743"/>
                      <a:pt x="1372" y="2743"/>
                    </a:cubicBezTo>
                    <a:lnTo>
                      <a:pt x="949833" y="2743"/>
                    </a:lnTo>
                    <a:cubicBezTo>
                      <a:pt x="950519" y="2743"/>
                      <a:pt x="951205" y="2057"/>
                      <a:pt x="951205" y="1371"/>
                    </a:cubicBezTo>
                    <a:cubicBezTo>
                      <a:pt x="951205" y="686"/>
                      <a:pt x="951205" y="0"/>
                      <a:pt x="950519" y="0"/>
                    </a:cubicBezTo>
                    <a:close/>
                  </a:path>
                </a:pathLst>
              </a:custGeom>
              <a:solidFill>
                <a:srgbClr val="25CD9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5B154E1-7414-BF6A-6648-D74DBEB45FE1}"/>
                  </a:ext>
                </a:extLst>
              </p:cNvPr>
              <p:cNvSpPr/>
              <p:nvPr/>
            </p:nvSpPr>
            <p:spPr>
              <a:xfrm>
                <a:off x="9148627" y="2893390"/>
                <a:ext cx="951204" cy="2743"/>
              </a:xfrm>
              <a:custGeom>
                <a:avLst/>
                <a:gdLst>
                  <a:gd name="connsiteX0" fmla="*/ 950519 w 951204"/>
                  <a:gd name="connsiteY0" fmla="*/ 0 h 2743"/>
                  <a:gd name="connsiteX1" fmla="*/ 1372 w 951204"/>
                  <a:gd name="connsiteY1" fmla="*/ 0 h 2743"/>
                  <a:gd name="connsiteX2" fmla="*/ 0 w 951204"/>
                  <a:gd name="connsiteY2" fmla="*/ 1372 h 2743"/>
                  <a:gd name="connsiteX3" fmla="*/ 1372 w 951204"/>
                  <a:gd name="connsiteY3" fmla="*/ 2743 h 2743"/>
                  <a:gd name="connsiteX4" fmla="*/ 949833 w 951204"/>
                  <a:gd name="connsiteY4" fmla="*/ 2743 h 2743"/>
                  <a:gd name="connsiteX5" fmla="*/ 951205 w 951204"/>
                  <a:gd name="connsiteY5" fmla="*/ 1372 h 2743"/>
                  <a:gd name="connsiteX6" fmla="*/ 950519 w 951204"/>
                  <a:gd name="connsiteY6" fmla="*/ 0 h 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1204" h="2743">
                    <a:moveTo>
                      <a:pt x="950519" y="0"/>
                    </a:moveTo>
                    <a:lnTo>
                      <a:pt x="1372" y="0"/>
                    </a:lnTo>
                    <a:cubicBezTo>
                      <a:pt x="686" y="0"/>
                      <a:pt x="0" y="686"/>
                      <a:pt x="0" y="1372"/>
                    </a:cubicBezTo>
                    <a:cubicBezTo>
                      <a:pt x="0" y="2058"/>
                      <a:pt x="686" y="2743"/>
                      <a:pt x="1372" y="2743"/>
                    </a:cubicBezTo>
                    <a:lnTo>
                      <a:pt x="949833" y="2743"/>
                    </a:lnTo>
                    <a:cubicBezTo>
                      <a:pt x="950519" y="2743"/>
                      <a:pt x="951205" y="2058"/>
                      <a:pt x="951205" y="1372"/>
                    </a:cubicBezTo>
                    <a:cubicBezTo>
                      <a:pt x="951205" y="686"/>
                      <a:pt x="951205" y="0"/>
                      <a:pt x="950519" y="0"/>
                    </a:cubicBezTo>
                    <a:close/>
                  </a:path>
                </a:pathLst>
              </a:custGeom>
              <a:solidFill>
                <a:srgbClr val="25CD9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5B805988-7CCA-2FCC-405C-80A21667418A}"/>
                  </a:ext>
                </a:extLst>
              </p:cNvPr>
              <p:cNvSpPr/>
              <p:nvPr/>
            </p:nvSpPr>
            <p:spPr>
              <a:xfrm>
                <a:off x="9148627" y="2723997"/>
                <a:ext cx="951204" cy="2743"/>
              </a:xfrm>
              <a:custGeom>
                <a:avLst/>
                <a:gdLst>
                  <a:gd name="connsiteX0" fmla="*/ 1372 w 951204"/>
                  <a:gd name="connsiteY0" fmla="*/ 2743 h 2743"/>
                  <a:gd name="connsiteX1" fmla="*/ 949833 w 951204"/>
                  <a:gd name="connsiteY1" fmla="*/ 2743 h 2743"/>
                  <a:gd name="connsiteX2" fmla="*/ 951205 w 951204"/>
                  <a:gd name="connsiteY2" fmla="*/ 1371 h 2743"/>
                  <a:gd name="connsiteX3" fmla="*/ 949833 w 951204"/>
                  <a:gd name="connsiteY3" fmla="*/ 0 h 2743"/>
                  <a:gd name="connsiteX4" fmla="*/ 1372 w 951204"/>
                  <a:gd name="connsiteY4" fmla="*/ 0 h 2743"/>
                  <a:gd name="connsiteX5" fmla="*/ 0 w 951204"/>
                  <a:gd name="connsiteY5" fmla="*/ 1371 h 2743"/>
                  <a:gd name="connsiteX6" fmla="*/ 1372 w 951204"/>
                  <a:gd name="connsiteY6" fmla="*/ 2743 h 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1204" h="2743">
                    <a:moveTo>
                      <a:pt x="1372" y="2743"/>
                    </a:moveTo>
                    <a:lnTo>
                      <a:pt x="949833" y="2743"/>
                    </a:lnTo>
                    <a:cubicBezTo>
                      <a:pt x="950519" y="2743"/>
                      <a:pt x="951205" y="2057"/>
                      <a:pt x="951205" y="1371"/>
                    </a:cubicBezTo>
                    <a:cubicBezTo>
                      <a:pt x="951205" y="686"/>
                      <a:pt x="950519" y="0"/>
                      <a:pt x="949833" y="0"/>
                    </a:cubicBezTo>
                    <a:lnTo>
                      <a:pt x="1372" y="0"/>
                    </a:lnTo>
                    <a:cubicBezTo>
                      <a:pt x="686" y="0"/>
                      <a:pt x="0" y="686"/>
                      <a:pt x="0" y="1371"/>
                    </a:cubicBezTo>
                    <a:cubicBezTo>
                      <a:pt x="0" y="2057"/>
                      <a:pt x="686" y="2743"/>
                      <a:pt x="1372" y="2743"/>
                    </a:cubicBezTo>
                    <a:close/>
                  </a:path>
                </a:pathLst>
              </a:custGeom>
              <a:solidFill>
                <a:srgbClr val="25CD98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EAE46A1-ABAC-0F69-8DD6-4DD89DA553AA}"/>
                </a:ext>
              </a:extLst>
            </p:cNvPr>
            <p:cNvSpPr/>
            <p:nvPr/>
          </p:nvSpPr>
          <p:spPr>
            <a:xfrm>
              <a:off x="8953174" y="3965295"/>
              <a:ext cx="1887321" cy="547953"/>
            </a:xfrm>
            <a:custGeom>
              <a:avLst/>
              <a:gdLst>
                <a:gd name="connsiteX0" fmla="*/ 183109 w 1887321"/>
                <a:gd name="connsiteY0" fmla="*/ 0 h 547953"/>
                <a:gd name="connsiteX1" fmla="*/ 1704213 w 1887321"/>
                <a:gd name="connsiteY1" fmla="*/ 0 h 547953"/>
                <a:gd name="connsiteX2" fmla="*/ 1887322 w 1887321"/>
                <a:gd name="connsiteY2" fmla="*/ 183109 h 547953"/>
                <a:gd name="connsiteX3" fmla="*/ 1887322 w 1887321"/>
                <a:gd name="connsiteY3" fmla="*/ 364846 h 547953"/>
                <a:gd name="connsiteX4" fmla="*/ 1704213 w 1887321"/>
                <a:gd name="connsiteY4" fmla="*/ 547954 h 547953"/>
                <a:gd name="connsiteX5" fmla="*/ 183109 w 1887321"/>
                <a:gd name="connsiteY5" fmla="*/ 547954 h 547953"/>
                <a:gd name="connsiteX6" fmla="*/ 0 w 1887321"/>
                <a:gd name="connsiteY6" fmla="*/ 364846 h 547953"/>
                <a:gd name="connsiteX7" fmla="*/ 0 w 1887321"/>
                <a:gd name="connsiteY7" fmla="*/ 183109 h 547953"/>
                <a:gd name="connsiteX8" fmla="*/ 183109 w 1887321"/>
                <a:gd name="connsiteY8" fmla="*/ 0 h 547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7321" h="547953">
                  <a:moveTo>
                    <a:pt x="183109" y="0"/>
                  </a:moveTo>
                  <a:lnTo>
                    <a:pt x="1704213" y="0"/>
                  </a:lnTo>
                  <a:cubicBezTo>
                    <a:pt x="1805026" y="0"/>
                    <a:pt x="1887322" y="82296"/>
                    <a:pt x="1887322" y="183109"/>
                  </a:cubicBezTo>
                  <a:lnTo>
                    <a:pt x="1887322" y="364846"/>
                  </a:lnTo>
                  <a:cubicBezTo>
                    <a:pt x="1887322" y="465658"/>
                    <a:pt x="1805026" y="547954"/>
                    <a:pt x="1704213" y="547954"/>
                  </a:cubicBezTo>
                  <a:lnTo>
                    <a:pt x="183109" y="547954"/>
                  </a:lnTo>
                  <a:cubicBezTo>
                    <a:pt x="82296" y="547954"/>
                    <a:pt x="0" y="465658"/>
                    <a:pt x="0" y="364846"/>
                  </a:cubicBezTo>
                  <a:lnTo>
                    <a:pt x="0" y="183109"/>
                  </a:lnTo>
                  <a:cubicBezTo>
                    <a:pt x="0" y="82296"/>
                    <a:pt x="82296" y="0"/>
                    <a:pt x="183109" y="0"/>
                  </a:cubicBezTo>
                  <a:close/>
                </a:path>
              </a:pathLst>
            </a:custGeom>
            <a:solidFill>
              <a:srgbClr val="E1F9F8">
                <a:alpha val="80000"/>
              </a:srgbClr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C4C7ED4-CC93-A447-6F37-F20A000E00F6}"/>
                </a:ext>
              </a:extLst>
            </p:cNvPr>
            <p:cNvSpPr/>
            <p:nvPr/>
          </p:nvSpPr>
          <p:spPr>
            <a:xfrm>
              <a:off x="10935136" y="3964609"/>
              <a:ext cx="548640" cy="548640"/>
            </a:xfrm>
            <a:custGeom>
              <a:avLst/>
              <a:gdLst>
                <a:gd name="connsiteX0" fmla="*/ 548640 w 548640"/>
                <a:gd name="connsiteY0" fmla="*/ 274320 h 548640"/>
                <a:gd name="connsiteX1" fmla="*/ 274320 w 548640"/>
                <a:gd name="connsiteY1" fmla="*/ 548640 h 548640"/>
                <a:gd name="connsiteX2" fmla="*/ 0 w 548640"/>
                <a:gd name="connsiteY2" fmla="*/ 274320 h 548640"/>
                <a:gd name="connsiteX3" fmla="*/ 274320 w 548640"/>
                <a:gd name="connsiteY3" fmla="*/ 0 h 548640"/>
                <a:gd name="connsiteX4" fmla="*/ 548640 w 548640"/>
                <a:gd name="connsiteY4" fmla="*/ 27432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" h="548640">
                  <a:moveTo>
                    <a:pt x="548640" y="274320"/>
                  </a:moveTo>
                  <a:cubicBezTo>
                    <a:pt x="548640" y="425822"/>
                    <a:pt x="425823" y="548640"/>
                    <a:pt x="274320" y="548640"/>
                  </a:cubicBezTo>
                  <a:cubicBezTo>
                    <a:pt x="122817" y="548640"/>
                    <a:pt x="0" y="425822"/>
                    <a:pt x="0" y="274320"/>
                  </a:cubicBezTo>
                  <a:cubicBezTo>
                    <a:pt x="0" y="122817"/>
                    <a:pt x="122817" y="0"/>
                    <a:pt x="274320" y="0"/>
                  </a:cubicBezTo>
                  <a:cubicBezTo>
                    <a:pt x="425823" y="0"/>
                    <a:pt x="548640" y="122817"/>
                    <a:pt x="548640" y="274320"/>
                  </a:cubicBezTo>
                  <a:close/>
                </a:path>
              </a:pathLst>
            </a:custGeom>
            <a:solidFill>
              <a:srgbClr val="E1F9F8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" name="Graphic 72">
              <a:extLst>
                <a:ext uri="{FF2B5EF4-FFF2-40B4-BE49-F238E27FC236}">
                  <a16:creationId xmlns:a16="http://schemas.microsoft.com/office/drawing/2014/main" id="{066D1877-D8E7-4759-1721-ACC492A27020}"/>
                </a:ext>
              </a:extLst>
            </p:cNvPr>
            <p:cNvGrpSpPr/>
            <p:nvPr/>
          </p:nvGrpSpPr>
          <p:grpSpPr>
            <a:xfrm>
              <a:off x="10640242" y="4070223"/>
              <a:ext cx="666597" cy="337413"/>
              <a:chOff x="10640242" y="4070223"/>
              <a:chExt cx="666597" cy="337413"/>
            </a:xfrm>
            <a:solidFill>
              <a:srgbClr val="155D77"/>
            </a:solidFill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48BCBD8-5252-BA4D-ECBD-8D13DEA813F7}"/>
                  </a:ext>
                </a:extLst>
              </p:cNvPr>
              <p:cNvSpPr/>
              <p:nvPr/>
            </p:nvSpPr>
            <p:spPr>
              <a:xfrm>
                <a:off x="10640242" y="4218355"/>
                <a:ext cx="82296" cy="41148"/>
              </a:xfrm>
              <a:custGeom>
                <a:avLst/>
                <a:gdLst>
                  <a:gd name="connsiteX0" fmla="*/ 61722 w 82296"/>
                  <a:gd name="connsiteY0" fmla="*/ 0 h 41148"/>
                  <a:gd name="connsiteX1" fmla="*/ 20574 w 82296"/>
                  <a:gd name="connsiteY1" fmla="*/ 0 h 41148"/>
                  <a:gd name="connsiteX2" fmla="*/ 0 w 82296"/>
                  <a:gd name="connsiteY2" fmla="*/ 20574 h 41148"/>
                  <a:gd name="connsiteX3" fmla="*/ 20574 w 82296"/>
                  <a:gd name="connsiteY3" fmla="*/ 41148 h 41148"/>
                  <a:gd name="connsiteX4" fmla="*/ 61722 w 82296"/>
                  <a:gd name="connsiteY4" fmla="*/ 41148 h 41148"/>
                  <a:gd name="connsiteX5" fmla="*/ 82296 w 82296"/>
                  <a:gd name="connsiteY5" fmla="*/ 20574 h 41148"/>
                  <a:gd name="connsiteX6" fmla="*/ 61722 w 82296"/>
                  <a:gd name="connsiteY6" fmla="*/ 0 h 4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296" h="41148">
                    <a:moveTo>
                      <a:pt x="61722" y="0"/>
                    </a:moveTo>
                    <a:lnTo>
                      <a:pt x="20574" y="0"/>
                    </a:lnTo>
                    <a:cubicBezTo>
                      <a:pt x="8915" y="0"/>
                      <a:pt x="0" y="8916"/>
                      <a:pt x="0" y="20574"/>
                    </a:cubicBezTo>
                    <a:cubicBezTo>
                      <a:pt x="0" y="32233"/>
                      <a:pt x="8915" y="41148"/>
                      <a:pt x="20574" y="41148"/>
                    </a:cubicBezTo>
                    <a:lnTo>
                      <a:pt x="61722" y="41148"/>
                    </a:lnTo>
                    <a:cubicBezTo>
                      <a:pt x="73381" y="41148"/>
                      <a:pt x="82296" y="32233"/>
                      <a:pt x="82296" y="20574"/>
                    </a:cubicBezTo>
                    <a:cubicBezTo>
                      <a:pt x="82296" y="8916"/>
                      <a:pt x="73381" y="0"/>
                      <a:pt x="61722" y="0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B34ACDD1-013A-5BE2-3059-14B981980BBB}"/>
                  </a:ext>
                </a:extLst>
              </p:cNvPr>
              <p:cNvSpPr/>
              <p:nvPr/>
            </p:nvSpPr>
            <p:spPr>
              <a:xfrm>
                <a:off x="10755456" y="4218355"/>
                <a:ext cx="115214" cy="41148"/>
              </a:xfrm>
              <a:custGeom>
                <a:avLst/>
                <a:gdLst>
                  <a:gd name="connsiteX0" fmla="*/ 94640 w 115214"/>
                  <a:gd name="connsiteY0" fmla="*/ 0 h 41148"/>
                  <a:gd name="connsiteX1" fmla="*/ 20574 w 115214"/>
                  <a:gd name="connsiteY1" fmla="*/ 0 h 41148"/>
                  <a:gd name="connsiteX2" fmla="*/ 0 w 115214"/>
                  <a:gd name="connsiteY2" fmla="*/ 20574 h 41148"/>
                  <a:gd name="connsiteX3" fmla="*/ 20574 w 115214"/>
                  <a:gd name="connsiteY3" fmla="*/ 41148 h 41148"/>
                  <a:gd name="connsiteX4" fmla="*/ 94640 w 115214"/>
                  <a:gd name="connsiteY4" fmla="*/ 41148 h 41148"/>
                  <a:gd name="connsiteX5" fmla="*/ 115214 w 115214"/>
                  <a:gd name="connsiteY5" fmla="*/ 20574 h 41148"/>
                  <a:gd name="connsiteX6" fmla="*/ 94640 w 115214"/>
                  <a:gd name="connsiteY6" fmla="*/ 0 h 4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214" h="41148">
                    <a:moveTo>
                      <a:pt x="94640" y="0"/>
                    </a:moveTo>
                    <a:lnTo>
                      <a:pt x="20574" y="0"/>
                    </a:lnTo>
                    <a:cubicBezTo>
                      <a:pt x="8915" y="0"/>
                      <a:pt x="0" y="8916"/>
                      <a:pt x="0" y="20574"/>
                    </a:cubicBezTo>
                    <a:cubicBezTo>
                      <a:pt x="0" y="32233"/>
                      <a:pt x="8915" y="41148"/>
                      <a:pt x="20574" y="41148"/>
                    </a:cubicBezTo>
                    <a:lnTo>
                      <a:pt x="94640" y="41148"/>
                    </a:lnTo>
                    <a:cubicBezTo>
                      <a:pt x="106299" y="41148"/>
                      <a:pt x="115214" y="32233"/>
                      <a:pt x="115214" y="20574"/>
                    </a:cubicBezTo>
                    <a:cubicBezTo>
                      <a:pt x="115214" y="8916"/>
                      <a:pt x="106299" y="0"/>
                      <a:pt x="94640" y="0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21348ED-AA74-DA3D-7BFA-275426137146}"/>
                  </a:ext>
                </a:extLst>
              </p:cNvPr>
              <p:cNvSpPr/>
              <p:nvPr/>
            </p:nvSpPr>
            <p:spPr>
              <a:xfrm>
                <a:off x="10903589" y="4218355"/>
                <a:ext cx="115214" cy="41148"/>
              </a:xfrm>
              <a:custGeom>
                <a:avLst/>
                <a:gdLst>
                  <a:gd name="connsiteX0" fmla="*/ 94640 w 115214"/>
                  <a:gd name="connsiteY0" fmla="*/ 0 h 41148"/>
                  <a:gd name="connsiteX1" fmla="*/ 20574 w 115214"/>
                  <a:gd name="connsiteY1" fmla="*/ 0 h 41148"/>
                  <a:gd name="connsiteX2" fmla="*/ 0 w 115214"/>
                  <a:gd name="connsiteY2" fmla="*/ 20574 h 41148"/>
                  <a:gd name="connsiteX3" fmla="*/ 20574 w 115214"/>
                  <a:gd name="connsiteY3" fmla="*/ 41148 h 41148"/>
                  <a:gd name="connsiteX4" fmla="*/ 94640 w 115214"/>
                  <a:gd name="connsiteY4" fmla="*/ 41148 h 41148"/>
                  <a:gd name="connsiteX5" fmla="*/ 115214 w 115214"/>
                  <a:gd name="connsiteY5" fmla="*/ 20574 h 41148"/>
                  <a:gd name="connsiteX6" fmla="*/ 94640 w 115214"/>
                  <a:gd name="connsiteY6" fmla="*/ 0 h 4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214" h="41148">
                    <a:moveTo>
                      <a:pt x="94640" y="0"/>
                    </a:moveTo>
                    <a:lnTo>
                      <a:pt x="20574" y="0"/>
                    </a:lnTo>
                    <a:cubicBezTo>
                      <a:pt x="8915" y="0"/>
                      <a:pt x="0" y="8916"/>
                      <a:pt x="0" y="20574"/>
                    </a:cubicBezTo>
                    <a:cubicBezTo>
                      <a:pt x="0" y="32233"/>
                      <a:pt x="8915" y="41148"/>
                      <a:pt x="20574" y="41148"/>
                    </a:cubicBezTo>
                    <a:lnTo>
                      <a:pt x="94640" y="41148"/>
                    </a:lnTo>
                    <a:cubicBezTo>
                      <a:pt x="106299" y="41148"/>
                      <a:pt x="115214" y="32233"/>
                      <a:pt x="115214" y="20574"/>
                    </a:cubicBezTo>
                    <a:cubicBezTo>
                      <a:pt x="115214" y="8916"/>
                      <a:pt x="106299" y="0"/>
                      <a:pt x="94640" y="0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E5AC69A-540B-C625-3404-36DB95922303}"/>
                  </a:ext>
                </a:extLst>
              </p:cNvPr>
              <p:cNvSpPr/>
              <p:nvPr/>
            </p:nvSpPr>
            <p:spPr>
              <a:xfrm>
                <a:off x="11051722" y="4218355"/>
                <a:ext cx="115214" cy="41148"/>
              </a:xfrm>
              <a:custGeom>
                <a:avLst/>
                <a:gdLst>
                  <a:gd name="connsiteX0" fmla="*/ 115214 w 115214"/>
                  <a:gd name="connsiteY0" fmla="*/ 20574 h 41148"/>
                  <a:gd name="connsiteX1" fmla="*/ 94640 w 115214"/>
                  <a:gd name="connsiteY1" fmla="*/ 0 h 41148"/>
                  <a:gd name="connsiteX2" fmla="*/ 20574 w 115214"/>
                  <a:gd name="connsiteY2" fmla="*/ 0 h 41148"/>
                  <a:gd name="connsiteX3" fmla="*/ 0 w 115214"/>
                  <a:gd name="connsiteY3" fmla="*/ 20574 h 41148"/>
                  <a:gd name="connsiteX4" fmla="*/ 20574 w 115214"/>
                  <a:gd name="connsiteY4" fmla="*/ 41148 h 41148"/>
                  <a:gd name="connsiteX5" fmla="*/ 94640 w 115214"/>
                  <a:gd name="connsiteY5" fmla="*/ 41148 h 41148"/>
                  <a:gd name="connsiteX6" fmla="*/ 115214 w 115214"/>
                  <a:gd name="connsiteY6" fmla="*/ 20574 h 4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214" h="41148">
                    <a:moveTo>
                      <a:pt x="115214" y="20574"/>
                    </a:moveTo>
                    <a:cubicBezTo>
                      <a:pt x="115214" y="8916"/>
                      <a:pt x="106299" y="0"/>
                      <a:pt x="94640" y="0"/>
                    </a:cubicBezTo>
                    <a:lnTo>
                      <a:pt x="20574" y="0"/>
                    </a:lnTo>
                    <a:cubicBezTo>
                      <a:pt x="8915" y="0"/>
                      <a:pt x="0" y="8916"/>
                      <a:pt x="0" y="20574"/>
                    </a:cubicBezTo>
                    <a:cubicBezTo>
                      <a:pt x="0" y="32233"/>
                      <a:pt x="8915" y="41148"/>
                      <a:pt x="20574" y="41148"/>
                    </a:cubicBezTo>
                    <a:lnTo>
                      <a:pt x="94640" y="41148"/>
                    </a:lnTo>
                    <a:cubicBezTo>
                      <a:pt x="105613" y="41148"/>
                      <a:pt x="115214" y="32233"/>
                      <a:pt x="115214" y="20574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30B7C3B-E167-6470-DC72-576BE669F02F}"/>
                  </a:ext>
                </a:extLst>
              </p:cNvPr>
              <p:cNvSpPr/>
              <p:nvPr/>
            </p:nvSpPr>
            <p:spPr>
              <a:xfrm>
                <a:off x="11117558" y="4070223"/>
                <a:ext cx="189280" cy="337413"/>
              </a:xfrm>
              <a:custGeom>
                <a:avLst/>
                <a:gdLst>
                  <a:gd name="connsiteX0" fmla="*/ 183795 w 189280"/>
                  <a:gd name="connsiteY0" fmla="*/ 154305 h 337413"/>
                  <a:gd name="connsiteX1" fmla="*/ 35662 w 189280"/>
                  <a:gd name="connsiteY1" fmla="*/ 6172 h 337413"/>
                  <a:gd name="connsiteX2" fmla="*/ 6858 w 189280"/>
                  <a:gd name="connsiteY2" fmla="*/ 6172 h 337413"/>
                  <a:gd name="connsiteX3" fmla="*/ 6858 w 189280"/>
                  <a:gd name="connsiteY3" fmla="*/ 34976 h 337413"/>
                  <a:gd name="connsiteX4" fmla="*/ 120015 w 189280"/>
                  <a:gd name="connsiteY4" fmla="*/ 148133 h 337413"/>
                  <a:gd name="connsiteX5" fmla="*/ 102870 w 189280"/>
                  <a:gd name="connsiteY5" fmla="*/ 148133 h 337413"/>
                  <a:gd name="connsiteX6" fmla="*/ 82296 w 189280"/>
                  <a:gd name="connsiteY6" fmla="*/ 168707 h 337413"/>
                  <a:gd name="connsiteX7" fmla="*/ 102870 w 189280"/>
                  <a:gd name="connsiteY7" fmla="*/ 189281 h 337413"/>
                  <a:gd name="connsiteX8" fmla="*/ 120015 w 189280"/>
                  <a:gd name="connsiteY8" fmla="*/ 189281 h 337413"/>
                  <a:gd name="connsiteX9" fmla="*/ 6172 w 189280"/>
                  <a:gd name="connsiteY9" fmla="*/ 302438 h 337413"/>
                  <a:gd name="connsiteX10" fmla="*/ 6172 w 189280"/>
                  <a:gd name="connsiteY10" fmla="*/ 331241 h 337413"/>
                  <a:gd name="connsiteX11" fmla="*/ 20574 w 189280"/>
                  <a:gd name="connsiteY11" fmla="*/ 337414 h 337413"/>
                  <a:gd name="connsiteX12" fmla="*/ 34976 w 189280"/>
                  <a:gd name="connsiteY12" fmla="*/ 331241 h 337413"/>
                  <a:gd name="connsiteX13" fmla="*/ 183109 w 189280"/>
                  <a:gd name="connsiteY13" fmla="*/ 183109 h 337413"/>
                  <a:gd name="connsiteX14" fmla="*/ 189281 w 189280"/>
                  <a:gd name="connsiteY14" fmla="*/ 168707 h 337413"/>
                  <a:gd name="connsiteX15" fmla="*/ 183795 w 189280"/>
                  <a:gd name="connsiteY15" fmla="*/ 154305 h 33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9280" h="337413">
                    <a:moveTo>
                      <a:pt x="183795" y="154305"/>
                    </a:moveTo>
                    <a:lnTo>
                      <a:pt x="35662" y="6172"/>
                    </a:lnTo>
                    <a:cubicBezTo>
                      <a:pt x="27432" y="-2057"/>
                      <a:pt x="14402" y="-2057"/>
                      <a:pt x="6858" y="6172"/>
                    </a:cubicBezTo>
                    <a:cubicBezTo>
                      <a:pt x="-1371" y="14402"/>
                      <a:pt x="-1371" y="27432"/>
                      <a:pt x="6858" y="34976"/>
                    </a:cubicBezTo>
                    <a:lnTo>
                      <a:pt x="120015" y="148133"/>
                    </a:lnTo>
                    <a:lnTo>
                      <a:pt x="102870" y="148133"/>
                    </a:lnTo>
                    <a:cubicBezTo>
                      <a:pt x="91212" y="148133"/>
                      <a:pt x="82296" y="157048"/>
                      <a:pt x="82296" y="168707"/>
                    </a:cubicBezTo>
                    <a:cubicBezTo>
                      <a:pt x="82296" y="180365"/>
                      <a:pt x="91212" y="189281"/>
                      <a:pt x="102870" y="189281"/>
                    </a:cubicBezTo>
                    <a:lnTo>
                      <a:pt x="120015" y="189281"/>
                    </a:lnTo>
                    <a:lnTo>
                      <a:pt x="6172" y="302438"/>
                    </a:lnTo>
                    <a:cubicBezTo>
                      <a:pt x="-2057" y="310667"/>
                      <a:pt x="-2057" y="323698"/>
                      <a:pt x="6172" y="331241"/>
                    </a:cubicBezTo>
                    <a:cubicBezTo>
                      <a:pt x="10287" y="335356"/>
                      <a:pt x="15774" y="337414"/>
                      <a:pt x="20574" y="337414"/>
                    </a:cubicBezTo>
                    <a:cubicBezTo>
                      <a:pt x="25375" y="337414"/>
                      <a:pt x="30861" y="335356"/>
                      <a:pt x="34976" y="331241"/>
                    </a:cubicBezTo>
                    <a:lnTo>
                      <a:pt x="183109" y="183109"/>
                    </a:lnTo>
                    <a:cubicBezTo>
                      <a:pt x="187224" y="178994"/>
                      <a:pt x="189281" y="174193"/>
                      <a:pt x="189281" y="168707"/>
                    </a:cubicBezTo>
                    <a:cubicBezTo>
                      <a:pt x="189281" y="163220"/>
                      <a:pt x="187224" y="158420"/>
                      <a:pt x="183795" y="154305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" name="Graphic 72">
              <a:extLst>
                <a:ext uri="{FF2B5EF4-FFF2-40B4-BE49-F238E27FC236}">
                  <a16:creationId xmlns:a16="http://schemas.microsoft.com/office/drawing/2014/main" id="{D4AAF7C8-39B3-E75B-E5DC-F6FF5E9CB55A}"/>
                </a:ext>
              </a:extLst>
            </p:cNvPr>
            <p:cNvGrpSpPr/>
            <p:nvPr/>
          </p:nvGrpSpPr>
          <p:grpSpPr>
            <a:xfrm>
              <a:off x="7453329" y="2617698"/>
              <a:ext cx="214655" cy="214655"/>
              <a:chOff x="7453329" y="2617698"/>
              <a:chExt cx="214655" cy="214655"/>
            </a:xfrm>
            <a:solidFill>
              <a:srgbClr val="155D77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C3D1836-BECD-F2DA-4E96-BC37F0DB7AE7}"/>
                  </a:ext>
                </a:extLst>
              </p:cNvPr>
              <p:cNvSpPr/>
              <p:nvPr/>
            </p:nvSpPr>
            <p:spPr>
              <a:xfrm>
                <a:off x="7453329" y="2617698"/>
                <a:ext cx="214655" cy="214655"/>
              </a:xfrm>
              <a:custGeom>
                <a:avLst/>
                <a:gdLst>
                  <a:gd name="connsiteX0" fmla="*/ 194081 w 214655"/>
                  <a:gd name="connsiteY0" fmla="*/ 214655 h 214655"/>
                  <a:gd name="connsiteX1" fmla="*/ 179680 w 214655"/>
                  <a:gd name="connsiteY1" fmla="*/ 208483 h 214655"/>
                  <a:gd name="connsiteX2" fmla="*/ 6172 w 214655"/>
                  <a:gd name="connsiteY2" fmla="*/ 34976 h 214655"/>
                  <a:gd name="connsiteX3" fmla="*/ 6172 w 214655"/>
                  <a:gd name="connsiteY3" fmla="*/ 6172 h 214655"/>
                  <a:gd name="connsiteX4" fmla="*/ 34976 w 214655"/>
                  <a:gd name="connsiteY4" fmla="*/ 6172 h 214655"/>
                  <a:gd name="connsiteX5" fmla="*/ 208483 w 214655"/>
                  <a:gd name="connsiteY5" fmla="*/ 179680 h 214655"/>
                  <a:gd name="connsiteX6" fmla="*/ 208483 w 214655"/>
                  <a:gd name="connsiteY6" fmla="*/ 208483 h 214655"/>
                  <a:gd name="connsiteX7" fmla="*/ 194081 w 214655"/>
                  <a:gd name="connsiteY7" fmla="*/ 214655 h 214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55" h="214655">
                    <a:moveTo>
                      <a:pt x="194081" y="214655"/>
                    </a:moveTo>
                    <a:cubicBezTo>
                      <a:pt x="188595" y="214655"/>
                      <a:pt x="183794" y="212598"/>
                      <a:pt x="179680" y="208483"/>
                    </a:cubicBezTo>
                    <a:lnTo>
                      <a:pt x="6172" y="34976"/>
                    </a:lnTo>
                    <a:cubicBezTo>
                      <a:pt x="-2057" y="26746"/>
                      <a:pt x="-2057" y="13716"/>
                      <a:pt x="6172" y="6172"/>
                    </a:cubicBezTo>
                    <a:cubicBezTo>
                      <a:pt x="14402" y="-2057"/>
                      <a:pt x="27432" y="-2057"/>
                      <a:pt x="34976" y="6172"/>
                    </a:cubicBezTo>
                    <a:lnTo>
                      <a:pt x="208483" y="179680"/>
                    </a:lnTo>
                    <a:cubicBezTo>
                      <a:pt x="216713" y="187909"/>
                      <a:pt x="216713" y="200939"/>
                      <a:pt x="208483" y="208483"/>
                    </a:cubicBezTo>
                    <a:cubicBezTo>
                      <a:pt x="204368" y="212598"/>
                      <a:pt x="198882" y="214655"/>
                      <a:pt x="194081" y="214655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D0F42EF-C31A-FC26-FCA5-3750100E0ADA}"/>
                  </a:ext>
                </a:extLst>
              </p:cNvPr>
              <p:cNvSpPr/>
              <p:nvPr/>
            </p:nvSpPr>
            <p:spPr>
              <a:xfrm>
                <a:off x="7453329" y="2617698"/>
                <a:ext cx="214655" cy="214655"/>
              </a:xfrm>
              <a:custGeom>
                <a:avLst/>
                <a:gdLst>
                  <a:gd name="connsiteX0" fmla="*/ 20574 w 214655"/>
                  <a:gd name="connsiteY0" fmla="*/ 214655 h 214655"/>
                  <a:gd name="connsiteX1" fmla="*/ 6172 w 214655"/>
                  <a:gd name="connsiteY1" fmla="*/ 208483 h 214655"/>
                  <a:gd name="connsiteX2" fmla="*/ 6172 w 214655"/>
                  <a:gd name="connsiteY2" fmla="*/ 179680 h 214655"/>
                  <a:gd name="connsiteX3" fmla="*/ 179680 w 214655"/>
                  <a:gd name="connsiteY3" fmla="*/ 6172 h 214655"/>
                  <a:gd name="connsiteX4" fmla="*/ 208483 w 214655"/>
                  <a:gd name="connsiteY4" fmla="*/ 6172 h 214655"/>
                  <a:gd name="connsiteX5" fmla="*/ 208483 w 214655"/>
                  <a:gd name="connsiteY5" fmla="*/ 34976 h 214655"/>
                  <a:gd name="connsiteX6" fmla="*/ 34976 w 214655"/>
                  <a:gd name="connsiteY6" fmla="*/ 208483 h 214655"/>
                  <a:gd name="connsiteX7" fmla="*/ 20574 w 214655"/>
                  <a:gd name="connsiteY7" fmla="*/ 214655 h 214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655" h="214655">
                    <a:moveTo>
                      <a:pt x="20574" y="214655"/>
                    </a:moveTo>
                    <a:cubicBezTo>
                      <a:pt x="15088" y="214655"/>
                      <a:pt x="10287" y="212598"/>
                      <a:pt x="6172" y="208483"/>
                    </a:cubicBezTo>
                    <a:cubicBezTo>
                      <a:pt x="-2057" y="200254"/>
                      <a:pt x="-2057" y="187223"/>
                      <a:pt x="6172" y="179680"/>
                    </a:cubicBezTo>
                    <a:lnTo>
                      <a:pt x="179680" y="6172"/>
                    </a:lnTo>
                    <a:cubicBezTo>
                      <a:pt x="187909" y="-2057"/>
                      <a:pt x="200939" y="-2057"/>
                      <a:pt x="208483" y="6172"/>
                    </a:cubicBezTo>
                    <a:cubicBezTo>
                      <a:pt x="216713" y="14402"/>
                      <a:pt x="216713" y="27432"/>
                      <a:pt x="208483" y="34976"/>
                    </a:cubicBezTo>
                    <a:lnTo>
                      <a:pt x="34976" y="208483"/>
                    </a:lnTo>
                    <a:cubicBezTo>
                      <a:pt x="30861" y="212598"/>
                      <a:pt x="26060" y="214655"/>
                      <a:pt x="20574" y="214655"/>
                    </a:cubicBezTo>
                    <a:close/>
                  </a:path>
                </a:pathLst>
              </a:custGeom>
              <a:solidFill>
                <a:srgbClr val="155D77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1FCEA40-C3CC-ED25-226D-77FB7BCAE562}"/>
                </a:ext>
              </a:extLst>
            </p:cNvPr>
            <p:cNvSpPr/>
            <p:nvPr/>
          </p:nvSpPr>
          <p:spPr>
            <a:xfrm>
              <a:off x="8846189" y="1765249"/>
              <a:ext cx="213969" cy="213969"/>
            </a:xfrm>
            <a:custGeom>
              <a:avLst/>
              <a:gdLst>
                <a:gd name="connsiteX0" fmla="*/ 106985 w 213969"/>
                <a:gd name="connsiteY0" fmla="*/ 213970 h 213969"/>
                <a:gd name="connsiteX1" fmla="*/ 0 w 213969"/>
                <a:gd name="connsiteY1" fmla="*/ 106985 h 213969"/>
                <a:gd name="connsiteX2" fmla="*/ 106985 w 213969"/>
                <a:gd name="connsiteY2" fmla="*/ 0 h 213969"/>
                <a:gd name="connsiteX3" fmla="*/ 213970 w 213969"/>
                <a:gd name="connsiteY3" fmla="*/ 106985 h 213969"/>
                <a:gd name="connsiteX4" fmla="*/ 106985 w 213969"/>
                <a:gd name="connsiteY4" fmla="*/ 213970 h 213969"/>
                <a:gd name="connsiteX5" fmla="*/ 106985 w 213969"/>
                <a:gd name="connsiteY5" fmla="*/ 41148 h 213969"/>
                <a:gd name="connsiteX6" fmla="*/ 41148 w 213969"/>
                <a:gd name="connsiteY6" fmla="*/ 106985 h 213969"/>
                <a:gd name="connsiteX7" fmla="*/ 106985 w 213969"/>
                <a:gd name="connsiteY7" fmla="*/ 172822 h 213969"/>
                <a:gd name="connsiteX8" fmla="*/ 172822 w 213969"/>
                <a:gd name="connsiteY8" fmla="*/ 106985 h 213969"/>
                <a:gd name="connsiteX9" fmla="*/ 106985 w 213969"/>
                <a:gd name="connsiteY9" fmla="*/ 41148 h 21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969" h="213969">
                  <a:moveTo>
                    <a:pt x="106985" y="213970"/>
                  </a:moveTo>
                  <a:cubicBezTo>
                    <a:pt x="48006" y="213970"/>
                    <a:pt x="0" y="165964"/>
                    <a:pt x="0" y="106985"/>
                  </a:cubicBezTo>
                  <a:cubicBezTo>
                    <a:pt x="0" y="48006"/>
                    <a:pt x="48006" y="0"/>
                    <a:pt x="106985" y="0"/>
                  </a:cubicBezTo>
                  <a:cubicBezTo>
                    <a:pt x="165964" y="0"/>
                    <a:pt x="213970" y="48006"/>
                    <a:pt x="213970" y="106985"/>
                  </a:cubicBezTo>
                  <a:cubicBezTo>
                    <a:pt x="213970" y="165964"/>
                    <a:pt x="165964" y="213970"/>
                    <a:pt x="106985" y="213970"/>
                  </a:cubicBezTo>
                  <a:close/>
                  <a:moveTo>
                    <a:pt x="106985" y="41148"/>
                  </a:moveTo>
                  <a:cubicBezTo>
                    <a:pt x="70638" y="41148"/>
                    <a:pt x="41148" y="70638"/>
                    <a:pt x="41148" y="106985"/>
                  </a:cubicBezTo>
                  <a:cubicBezTo>
                    <a:pt x="41148" y="143332"/>
                    <a:pt x="70638" y="172822"/>
                    <a:pt x="106985" y="172822"/>
                  </a:cubicBezTo>
                  <a:cubicBezTo>
                    <a:pt x="143332" y="172822"/>
                    <a:pt x="172822" y="143332"/>
                    <a:pt x="172822" y="106985"/>
                  </a:cubicBezTo>
                  <a:cubicBezTo>
                    <a:pt x="172822" y="70638"/>
                    <a:pt x="143332" y="41148"/>
                    <a:pt x="106985" y="41148"/>
                  </a:cubicBezTo>
                  <a:close/>
                </a:path>
              </a:pathLst>
            </a:custGeom>
            <a:solidFill>
              <a:srgbClr val="155D77"/>
            </a:solidFill>
            <a:ln w="68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6" name="Graphic 72">
              <a:extLst>
                <a:ext uri="{FF2B5EF4-FFF2-40B4-BE49-F238E27FC236}">
                  <a16:creationId xmlns:a16="http://schemas.microsoft.com/office/drawing/2014/main" id="{A8621B7B-3CFA-A8D7-C709-33CE4D800790}"/>
                </a:ext>
              </a:extLst>
            </p:cNvPr>
            <p:cNvGrpSpPr/>
            <p:nvPr/>
          </p:nvGrpSpPr>
          <p:grpSpPr>
            <a:xfrm>
              <a:off x="9188403" y="4162806"/>
              <a:ext cx="1093165" cy="152933"/>
              <a:chOff x="9188403" y="4162806"/>
              <a:chExt cx="1093165" cy="152933"/>
            </a:xfrm>
            <a:solidFill>
              <a:srgbClr val="A1E2E0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E23FD2D2-EE16-E868-14E6-3A1160267E0F}"/>
                  </a:ext>
                </a:extLst>
              </p:cNvPr>
              <p:cNvSpPr/>
              <p:nvPr/>
            </p:nvSpPr>
            <p:spPr>
              <a:xfrm>
                <a:off x="9188403" y="4162806"/>
                <a:ext cx="568528" cy="48006"/>
              </a:xfrm>
              <a:custGeom>
                <a:avLst/>
                <a:gdLst>
                  <a:gd name="connsiteX0" fmla="*/ 544525 w 568528"/>
                  <a:gd name="connsiteY0" fmla="*/ 48006 h 48006"/>
                  <a:gd name="connsiteX1" fmla="*/ 24003 w 568528"/>
                  <a:gd name="connsiteY1" fmla="*/ 48006 h 48006"/>
                  <a:gd name="connsiteX2" fmla="*/ 0 w 568528"/>
                  <a:gd name="connsiteY2" fmla="*/ 24003 h 48006"/>
                  <a:gd name="connsiteX3" fmla="*/ 0 w 568528"/>
                  <a:gd name="connsiteY3" fmla="*/ 24003 h 48006"/>
                  <a:gd name="connsiteX4" fmla="*/ 24003 w 568528"/>
                  <a:gd name="connsiteY4" fmla="*/ 0 h 48006"/>
                  <a:gd name="connsiteX5" fmla="*/ 544525 w 568528"/>
                  <a:gd name="connsiteY5" fmla="*/ 0 h 48006"/>
                  <a:gd name="connsiteX6" fmla="*/ 568528 w 568528"/>
                  <a:gd name="connsiteY6" fmla="*/ 24003 h 48006"/>
                  <a:gd name="connsiteX7" fmla="*/ 568528 w 568528"/>
                  <a:gd name="connsiteY7" fmla="*/ 24003 h 48006"/>
                  <a:gd name="connsiteX8" fmla="*/ 544525 w 568528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8528" h="48006">
                    <a:moveTo>
                      <a:pt x="544525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544525" y="0"/>
                    </a:lnTo>
                    <a:cubicBezTo>
                      <a:pt x="557555" y="0"/>
                      <a:pt x="568528" y="10973"/>
                      <a:pt x="568528" y="24003"/>
                    </a:cubicBezTo>
                    <a:lnTo>
                      <a:pt x="568528" y="24003"/>
                    </a:lnTo>
                    <a:cubicBezTo>
                      <a:pt x="568528" y="37033"/>
                      <a:pt x="557555" y="48006"/>
                      <a:pt x="544525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F4AE69C-69BE-CD09-D8BB-DD7B2DF5900E}"/>
                  </a:ext>
                </a:extLst>
              </p:cNvPr>
              <p:cNvSpPr/>
              <p:nvPr/>
            </p:nvSpPr>
            <p:spPr>
              <a:xfrm>
                <a:off x="9813853" y="4162806"/>
                <a:ext cx="265404" cy="48006"/>
              </a:xfrm>
              <a:custGeom>
                <a:avLst/>
                <a:gdLst>
                  <a:gd name="connsiteX0" fmla="*/ 241402 w 265404"/>
                  <a:gd name="connsiteY0" fmla="*/ 48006 h 48006"/>
                  <a:gd name="connsiteX1" fmla="*/ 24003 w 265404"/>
                  <a:gd name="connsiteY1" fmla="*/ 48006 h 48006"/>
                  <a:gd name="connsiteX2" fmla="*/ 0 w 265404"/>
                  <a:gd name="connsiteY2" fmla="*/ 24003 h 48006"/>
                  <a:gd name="connsiteX3" fmla="*/ 0 w 265404"/>
                  <a:gd name="connsiteY3" fmla="*/ 24003 h 48006"/>
                  <a:gd name="connsiteX4" fmla="*/ 24003 w 265404"/>
                  <a:gd name="connsiteY4" fmla="*/ 0 h 48006"/>
                  <a:gd name="connsiteX5" fmla="*/ 241402 w 265404"/>
                  <a:gd name="connsiteY5" fmla="*/ 0 h 48006"/>
                  <a:gd name="connsiteX6" fmla="*/ 265405 w 265404"/>
                  <a:gd name="connsiteY6" fmla="*/ 24003 h 48006"/>
                  <a:gd name="connsiteX7" fmla="*/ 265405 w 265404"/>
                  <a:gd name="connsiteY7" fmla="*/ 24003 h 48006"/>
                  <a:gd name="connsiteX8" fmla="*/ 241402 w 265404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404" h="48006">
                    <a:moveTo>
                      <a:pt x="241402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241402" y="0"/>
                    </a:lnTo>
                    <a:cubicBezTo>
                      <a:pt x="254432" y="0"/>
                      <a:pt x="265405" y="10973"/>
                      <a:pt x="265405" y="24003"/>
                    </a:cubicBezTo>
                    <a:lnTo>
                      <a:pt x="265405" y="24003"/>
                    </a:lnTo>
                    <a:cubicBezTo>
                      <a:pt x="265405" y="37033"/>
                      <a:pt x="254432" y="48006"/>
                      <a:pt x="241402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F42B880-8315-8094-DE7B-B2061EDACB22}"/>
                  </a:ext>
                </a:extLst>
              </p:cNvPr>
              <p:cNvSpPr/>
              <p:nvPr/>
            </p:nvSpPr>
            <p:spPr>
              <a:xfrm>
                <a:off x="10136179" y="4162806"/>
                <a:ext cx="145389" cy="48006"/>
              </a:xfrm>
              <a:custGeom>
                <a:avLst/>
                <a:gdLst>
                  <a:gd name="connsiteX0" fmla="*/ 121387 w 145389"/>
                  <a:gd name="connsiteY0" fmla="*/ 48006 h 48006"/>
                  <a:gd name="connsiteX1" fmla="*/ 24003 w 145389"/>
                  <a:gd name="connsiteY1" fmla="*/ 48006 h 48006"/>
                  <a:gd name="connsiteX2" fmla="*/ 0 w 145389"/>
                  <a:gd name="connsiteY2" fmla="*/ 24003 h 48006"/>
                  <a:gd name="connsiteX3" fmla="*/ 0 w 145389"/>
                  <a:gd name="connsiteY3" fmla="*/ 24003 h 48006"/>
                  <a:gd name="connsiteX4" fmla="*/ 24003 w 145389"/>
                  <a:gd name="connsiteY4" fmla="*/ 0 h 48006"/>
                  <a:gd name="connsiteX5" fmla="*/ 121387 w 145389"/>
                  <a:gd name="connsiteY5" fmla="*/ 0 h 48006"/>
                  <a:gd name="connsiteX6" fmla="*/ 145390 w 145389"/>
                  <a:gd name="connsiteY6" fmla="*/ 24003 h 48006"/>
                  <a:gd name="connsiteX7" fmla="*/ 145390 w 145389"/>
                  <a:gd name="connsiteY7" fmla="*/ 24003 h 48006"/>
                  <a:gd name="connsiteX8" fmla="*/ 121387 w 145389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389" h="48006">
                    <a:moveTo>
                      <a:pt x="121387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121387" y="0"/>
                    </a:lnTo>
                    <a:cubicBezTo>
                      <a:pt x="134417" y="0"/>
                      <a:pt x="145390" y="10973"/>
                      <a:pt x="145390" y="24003"/>
                    </a:cubicBezTo>
                    <a:lnTo>
                      <a:pt x="145390" y="24003"/>
                    </a:lnTo>
                    <a:cubicBezTo>
                      <a:pt x="144704" y="37033"/>
                      <a:pt x="134417" y="48006"/>
                      <a:pt x="121387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A632788-4D98-386A-BB99-59BFBB06F57E}"/>
                  </a:ext>
                </a:extLst>
              </p:cNvPr>
              <p:cNvSpPr/>
              <p:nvPr/>
            </p:nvSpPr>
            <p:spPr>
              <a:xfrm>
                <a:off x="9188403" y="4267733"/>
                <a:ext cx="404622" cy="48006"/>
              </a:xfrm>
              <a:custGeom>
                <a:avLst/>
                <a:gdLst>
                  <a:gd name="connsiteX0" fmla="*/ 380619 w 404622"/>
                  <a:gd name="connsiteY0" fmla="*/ 48006 h 48006"/>
                  <a:gd name="connsiteX1" fmla="*/ 24003 w 404622"/>
                  <a:gd name="connsiteY1" fmla="*/ 48006 h 48006"/>
                  <a:gd name="connsiteX2" fmla="*/ 0 w 404622"/>
                  <a:gd name="connsiteY2" fmla="*/ 24003 h 48006"/>
                  <a:gd name="connsiteX3" fmla="*/ 0 w 404622"/>
                  <a:gd name="connsiteY3" fmla="*/ 24003 h 48006"/>
                  <a:gd name="connsiteX4" fmla="*/ 24003 w 404622"/>
                  <a:gd name="connsiteY4" fmla="*/ 0 h 48006"/>
                  <a:gd name="connsiteX5" fmla="*/ 380619 w 404622"/>
                  <a:gd name="connsiteY5" fmla="*/ 0 h 48006"/>
                  <a:gd name="connsiteX6" fmla="*/ 404622 w 404622"/>
                  <a:gd name="connsiteY6" fmla="*/ 24003 h 48006"/>
                  <a:gd name="connsiteX7" fmla="*/ 404622 w 404622"/>
                  <a:gd name="connsiteY7" fmla="*/ 24003 h 48006"/>
                  <a:gd name="connsiteX8" fmla="*/ 380619 w 404622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4622" h="48006">
                    <a:moveTo>
                      <a:pt x="380619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380619" y="0"/>
                    </a:lnTo>
                    <a:cubicBezTo>
                      <a:pt x="393649" y="0"/>
                      <a:pt x="404622" y="10973"/>
                      <a:pt x="404622" y="24003"/>
                    </a:cubicBezTo>
                    <a:lnTo>
                      <a:pt x="404622" y="24003"/>
                    </a:lnTo>
                    <a:cubicBezTo>
                      <a:pt x="404622" y="37033"/>
                      <a:pt x="393649" y="48006"/>
                      <a:pt x="380619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1E00A42-6F62-E2C3-AA98-EE77FFCDDEC3}"/>
                  </a:ext>
                </a:extLst>
              </p:cNvPr>
              <p:cNvSpPr/>
              <p:nvPr/>
            </p:nvSpPr>
            <p:spPr>
              <a:xfrm>
                <a:off x="9649946" y="4267733"/>
                <a:ext cx="189281" cy="48006"/>
              </a:xfrm>
              <a:custGeom>
                <a:avLst/>
                <a:gdLst>
                  <a:gd name="connsiteX0" fmla="*/ 165278 w 189281"/>
                  <a:gd name="connsiteY0" fmla="*/ 48006 h 48006"/>
                  <a:gd name="connsiteX1" fmla="*/ 24003 w 189281"/>
                  <a:gd name="connsiteY1" fmla="*/ 48006 h 48006"/>
                  <a:gd name="connsiteX2" fmla="*/ 0 w 189281"/>
                  <a:gd name="connsiteY2" fmla="*/ 24003 h 48006"/>
                  <a:gd name="connsiteX3" fmla="*/ 0 w 189281"/>
                  <a:gd name="connsiteY3" fmla="*/ 24003 h 48006"/>
                  <a:gd name="connsiteX4" fmla="*/ 24003 w 189281"/>
                  <a:gd name="connsiteY4" fmla="*/ 0 h 48006"/>
                  <a:gd name="connsiteX5" fmla="*/ 165278 w 189281"/>
                  <a:gd name="connsiteY5" fmla="*/ 0 h 48006"/>
                  <a:gd name="connsiteX6" fmla="*/ 189281 w 189281"/>
                  <a:gd name="connsiteY6" fmla="*/ 24003 h 48006"/>
                  <a:gd name="connsiteX7" fmla="*/ 189281 w 189281"/>
                  <a:gd name="connsiteY7" fmla="*/ 24003 h 48006"/>
                  <a:gd name="connsiteX8" fmla="*/ 165278 w 189281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81" h="48006">
                    <a:moveTo>
                      <a:pt x="165278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165278" y="0"/>
                    </a:lnTo>
                    <a:cubicBezTo>
                      <a:pt x="178308" y="0"/>
                      <a:pt x="189281" y="10973"/>
                      <a:pt x="189281" y="24003"/>
                    </a:cubicBezTo>
                    <a:lnTo>
                      <a:pt x="189281" y="24003"/>
                    </a:lnTo>
                    <a:cubicBezTo>
                      <a:pt x="189281" y="37033"/>
                      <a:pt x="178308" y="48006"/>
                      <a:pt x="165278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30C3C5D6-34C1-B183-F64B-05AE9B24F9FB}"/>
                  </a:ext>
                </a:extLst>
              </p:cNvPr>
              <p:cNvSpPr/>
              <p:nvPr/>
            </p:nvSpPr>
            <p:spPr>
              <a:xfrm>
                <a:off x="9895463" y="4267733"/>
                <a:ext cx="103555" cy="48006"/>
              </a:xfrm>
              <a:custGeom>
                <a:avLst/>
                <a:gdLst>
                  <a:gd name="connsiteX0" fmla="*/ 79553 w 103555"/>
                  <a:gd name="connsiteY0" fmla="*/ 48006 h 48006"/>
                  <a:gd name="connsiteX1" fmla="*/ 24003 w 103555"/>
                  <a:gd name="connsiteY1" fmla="*/ 48006 h 48006"/>
                  <a:gd name="connsiteX2" fmla="*/ 0 w 103555"/>
                  <a:gd name="connsiteY2" fmla="*/ 24003 h 48006"/>
                  <a:gd name="connsiteX3" fmla="*/ 0 w 103555"/>
                  <a:gd name="connsiteY3" fmla="*/ 24003 h 48006"/>
                  <a:gd name="connsiteX4" fmla="*/ 24003 w 103555"/>
                  <a:gd name="connsiteY4" fmla="*/ 0 h 48006"/>
                  <a:gd name="connsiteX5" fmla="*/ 79553 w 103555"/>
                  <a:gd name="connsiteY5" fmla="*/ 0 h 48006"/>
                  <a:gd name="connsiteX6" fmla="*/ 103556 w 103555"/>
                  <a:gd name="connsiteY6" fmla="*/ 24003 h 48006"/>
                  <a:gd name="connsiteX7" fmla="*/ 103556 w 103555"/>
                  <a:gd name="connsiteY7" fmla="*/ 24003 h 48006"/>
                  <a:gd name="connsiteX8" fmla="*/ 79553 w 103555"/>
                  <a:gd name="connsiteY8" fmla="*/ 48006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555" h="48006">
                    <a:moveTo>
                      <a:pt x="79553" y="48006"/>
                    </a:moveTo>
                    <a:lnTo>
                      <a:pt x="24003" y="48006"/>
                    </a:lnTo>
                    <a:cubicBezTo>
                      <a:pt x="10973" y="48006"/>
                      <a:pt x="0" y="37033"/>
                      <a:pt x="0" y="24003"/>
                    </a:cubicBezTo>
                    <a:lnTo>
                      <a:pt x="0" y="24003"/>
                    </a:lnTo>
                    <a:cubicBezTo>
                      <a:pt x="0" y="10973"/>
                      <a:pt x="10973" y="0"/>
                      <a:pt x="24003" y="0"/>
                    </a:cubicBezTo>
                    <a:lnTo>
                      <a:pt x="79553" y="0"/>
                    </a:lnTo>
                    <a:cubicBezTo>
                      <a:pt x="92583" y="0"/>
                      <a:pt x="103556" y="10973"/>
                      <a:pt x="103556" y="24003"/>
                    </a:cubicBezTo>
                    <a:lnTo>
                      <a:pt x="103556" y="24003"/>
                    </a:lnTo>
                    <a:cubicBezTo>
                      <a:pt x="103556" y="37033"/>
                      <a:pt x="93269" y="48006"/>
                      <a:pt x="79553" y="48006"/>
                    </a:cubicBezTo>
                    <a:close/>
                  </a:path>
                </a:pathLst>
              </a:custGeom>
              <a:solidFill>
                <a:srgbClr val="A1E2E0"/>
              </a:solidFill>
              <a:ln w="68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3136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2">
            <a:extLst>
              <a:ext uri="{FF2B5EF4-FFF2-40B4-BE49-F238E27FC236}">
                <a16:creationId xmlns:a16="http://schemas.microsoft.com/office/drawing/2014/main" id="{C3435F66-3D05-4AE8-B887-37CE36BAF32C}"/>
              </a:ext>
            </a:extLst>
          </p:cNvPr>
          <p:cNvSpPr/>
          <p:nvPr/>
        </p:nvSpPr>
        <p:spPr>
          <a:xfrm>
            <a:off x="10713915" y="5095879"/>
            <a:ext cx="644521" cy="644521"/>
          </a:xfrm>
          <a:custGeom>
            <a:avLst/>
            <a:gdLst>
              <a:gd name="connsiteX0" fmla="*/ 579062 w 644521"/>
              <a:gd name="connsiteY0" fmla="*/ 0 h 644521"/>
              <a:gd name="connsiteX1" fmla="*/ 556906 w 644521"/>
              <a:gd name="connsiteY1" fmla="*/ 8057 h 644521"/>
              <a:gd name="connsiteX2" fmla="*/ 552878 w 644521"/>
              <a:gd name="connsiteY2" fmla="*/ 9064 h 644521"/>
              <a:gd name="connsiteX3" fmla="*/ 352472 w 644521"/>
              <a:gd name="connsiteY3" fmla="*/ 75530 h 644521"/>
              <a:gd name="connsiteX4" fmla="*/ 352472 w 644521"/>
              <a:gd name="connsiteY4" fmla="*/ 60424 h 644521"/>
              <a:gd name="connsiteX5" fmla="*/ 322261 w 644521"/>
              <a:gd name="connsiteY5" fmla="*/ 30212 h 644521"/>
              <a:gd name="connsiteX6" fmla="*/ 292049 w 644521"/>
              <a:gd name="connsiteY6" fmla="*/ 60424 h 644521"/>
              <a:gd name="connsiteX7" fmla="*/ 292049 w 644521"/>
              <a:gd name="connsiteY7" fmla="*/ 77544 h 644521"/>
              <a:gd name="connsiteX8" fmla="*/ 93657 w 644521"/>
              <a:gd name="connsiteY8" fmla="*/ 12085 h 644521"/>
              <a:gd name="connsiteX9" fmla="*/ 65459 w 644521"/>
              <a:gd name="connsiteY9" fmla="*/ 0 h 644521"/>
              <a:gd name="connsiteX10" fmla="*/ 0 w 644521"/>
              <a:gd name="connsiteY10" fmla="*/ 139982 h 644521"/>
              <a:gd name="connsiteX11" fmla="*/ 65459 w 644521"/>
              <a:gd name="connsiteY11" fmla="*/ 279964 h 644521"/>
              <a:gd name="connsiteX12" fmla="*/ 87615 w 644521"/>
              <a:gd name="connsiteY12" fmla="*/ 271907 h 644521"/>
              <a:gd name="connsiteX13" fmla="*/ 91643 w 644521"/>
              <a:gd name="connsiteY13" fmla="*/ 270900 h 644521"/>
              <a:gd name="connsiteX14" fmla="*/ 292049 w 644521"/>
              <a:gd name="connsiteY14" fmla="*/ 204434 h 644521"/>
              <a:gd name="connsiteX15" fmla="*/ 292049 w 644521"/>
              <a:gd name="connsiteY15" fmla="*/ 264858 h 644521"/>
              <a:gd name="connsiteX16" fmla="*/ 130918 w 644521"/>
              <a:gd name="connsiteY16" fmla="*/ 453179 h 644521"/>
              <a:gd name="connsiteX17" fmla="*/ 322261 w 644521"/>
              <a:gd name="connsiteY17" fmla="*/ 644521 h 644521"/>
              <a:gd name="connsiteX18" fmla="*/ 513603 w 644521"/>
              <a:gd name="connsiteY18" fmla="*/ 453179 h 644521"/>
              <a:gd name="connsiteX19" fmla="*/ 352472 w 644521"/>
              <a:gd name="connsiteY19" fmla="*/ 264858 h 644521"/>
              <a:gd name="connsiteX20" fmla="*/ 352472 w 644521"/>
              <a:gd name="connsiteY20" fmla="*/ 202420 h 644521"/>
              <a:gd name="connsiteX21" fmla="*/ 550864 w 644521"/>
              <a:gd name="connsiteY21" fmla="*/ 267879 h 644521"/>
              <a:gd name="connsiteX22" fmla="*/ 579062 w 644521"/>
              <a:gd name="connsiteY22" fmla="*/ 279964 h 644521"/>
              <a:gd name="connsiteX23" fmla="*/ 644521 w 644521"/>
              <a:gd name="connsiteY23" fmla="*/ 139982 h 644521"/>
              <a:gd name="connsiteX24" fmla="*/ 579062 w 644521"/>
              <a:gd name="connsiteY24" fmla="*/ 0 h 644521"/>
              <a:gd name="connsiteX25" fmla="*/ 533744 w 644521"/>
              <a:gd name="connsiteY25" fmla="*/ 139982 h 644521"/>
              <a:gd name="connsiteX26" fmla="*/ 534751 w 644521"/>
              <a:gd name="connsiteY26" fmla="*/ 118834 h 644521"/>
              <a:gd name="connsiteX27" fmla="*/ 553885 w 644521"/>
              <a:gd name="connsiteY27" fmla="*/ 138975 h 644521"/>
              <a:gd name="connsiteX28" fmla="*/ 534751 w 644521"/>
              <a:gd name="connsiteY28" fmla="*/ 159116 h 644521"/>
              <a:gd name="connsiteX29" fmla="*/ 533744 w 644521"/>
              <a:gd name="connsiteY29" fmla="*/ 139982 h 644521"/>
              <a:gd name="connsiteX30" fmla="*/ 513603 w 644521"/>
              <a:gd name="connsiteY30" fmla="*/ 139982 h 644521"/>
              <a:gd name="connsiteX31" fmla="*/ 528709 w 644521"/>
              <a:gd name="connsiteY31" fmla="*/ 232632 h 644521"/>
              <a:gd name="connsiteX32" fmla="*/ 401819 w 644521"/>
              <a:gd name="connsiteY32" fmla="*/ 188321 h 644521"/>
              <a:gd name="connsiteX33" fmla="*/ 400812 w 644521"/>
              <a:gd name="connsiteY33" fmla="*/ 184293 h 644521"/>
              <a:gd name="connsiteX34" fmla="*/ 391748 w 644521"/>
              <a:gd name="connsiteY34" fmla="*/ 139982 h 644521"/>
              <a:gd name="connsiteX35" fmla="*/ 400812 w 644521"/>
              <a:gd name="connsiteY35" fmla="*/ 93657 h 644521"/>
              <a:gd name="connsiteX36" fmla="*/ 402826 w 644521"/>
              <a:gd name="connsiteY36" fmla="*/ 89629 h 644521"/>
              <a:gd name="connsiteX37" fmla="*/ 530723 w 644521"/>
              <a:gd name="connsiteY37" fmla="*/ 44311 h 644521"/>
              <a:gd name="connsiteX38" fmla="*/ 513603 w 644521"/>
              <a:gd name="connsiteY38" fmla="*/ 139982 h 644521"/>
              <a:gd name="connsiteX39" fmla="*/ 242702 w 644521"/>
              <a:gd name="connsiteY39" fmla="*/ 95671 h 644521"/>
              <a:gd name="connsiteX40" fmla="*/ 251766 w 644521"/>
              <a:gd name="connsiteY40" fmla="*/ 139982 h 644521"/>
              <a:gd name="connsiteX41" fmla="*/ 242702 w 644521"/>
              <a:gd name="connsiteY41" fmla="*/ 186307 h 644521"/>
              <a:gd name="connsiteX42" fmla="*/ 241695 w 644521"/>
              <a:gd name="connsiteY42" fmla="*/ 189328 h 644521"/>
              <a:gd name="connsiteX43" fmla="*/ 113798 w 644521"/>
              <a:gd name="connsiteY43" fmla="*/ 234646 h 644521"/>
              <a:gd name="connsiteX44" fmla="*/ 130918 w 644521"/>
              <a:gd name="connsiteY44" fmla="*/ 138975 h 644521"/>
              <a:gd name="connsiteX45" fmla="*/ 115812 w 644521"/>
              <a:gd name="connsiteY45" fmla="*/ 46325 h 644521"/>
              <a:gd name="connsiteX46" fmla="*/ 242702 w 644521"/>
              <a:gd name="connsiteY46" fmla="*/ 90636 h 644521"/>
              <a:gd name="connsiteX47" fmla="*/ 242702 w 644521"/>
              <a:gd name="connsiteY47" fmla="*/ 95671 h 644521"/>
              <a:gd name="connsiteX48" fmla="*/ 110777 w 644521"/>
              <a:gd name="connsiteY48" fmla="*/ 139982 h 644521"/>
              <a:gd name="connsiteX49" fmla="*/ 109770 w 644521"/>
              <a:gd name="connsiteY49" fmla="*/ 161130 h 644521"/>
              <a:gd name="connsiteX50" fmla="*/ 90636 w 644521"/>
              <a:gd name="connsiteY50" fmla="*/ 140989 h 644521"/>
              <a:gd name="connsiteX51" fmla="*/ 109770 w 644521"/>
              <a:gd name="connsiteY51" fmla="*/ 120848 h 644521"/>
              <a:gd name="connsiteX52" fmla="*/ 110777 w 644521"/>
              <a:gd name="connsiteY52" fmla="*/ 139982 h 644521"/>
              <a:gd name="connsiteX53" fmla="*/ 20141 w 644521"/>
              <a:gd name="connsiteY53" fmla="*/ 139982 h 644521"/>
              <a:gd name="connsiteX54" fmla="*/ 65459 w 644521"/>
              <a:gd name="connsiteY54" fmla="*/ 20141 h 644521"/>
              <a:gd name="connsiteX55" fmla="*/ 77544 w 644521"/>
              <a:gd name="connsiteY55" fmla="*/ 25177 h 644521"/>
              <a:gd name="connsiteX56" fmla="*/ 80565 w 644521"/>
              <a:gd name="connsiteY56" fmla="*/ 28198 h 644521"/>
              <a:gd name="connsiteX57" fmla="*/ 80565 w 644521"/>
              <a:gd name="connsiteY57" fmla="*/ 28198 h 644521"/>
              <a:gd name="connsiteX58" fmla="*/ 106749 w 644521"/>
              <a:gd name="connsiteY58" fmla="*/ 99699 h 644521"/>
              <a:gd name="connsiteX59" fmla="*/ 70494 w 644521"/>
              <a:gd name="connsiteY59" fmla="*/ 140989 h 644521"/>
              <a:gd name="connsiteX60" fmla="*/ 107756 w 644521"/>
              <a:gd name="connsiteY60" fmla="*/ 181272 h 644521"/>
              <a:gd name="connsiteX61" fmla="*/ 65459 w 644521"/>
              <a:gd name="connsiteY61" fmla="*/ 259823 h 644521"/>
              <a:gd name="connsiteX62" fmla="*/ 20141 w 644521"/>
              <a:gd name="connsiteY62" fmla="*/ 139982 h 644521"/>
              <a:gd name="connsiteX63" fmla="*/ 264858 w 644521"/>
              <a:gd name="connsiteY63" fmla="*/ 186307 h 644521"/>
              <a:gd name="connsiteX64" fmla="*/ 271907 w 644521"/>
              <a:gd name="connsiteY64" fmla="*/ 139982 h 644521"/>
              <a:gd name="connsiteX65" fmla="*/ 264858 w 644521"/>
              <a:gd name="connsiteY65" fmla="*/ 95671 h 644521"/>
              <a:gd name="connsiteX66" fmla="*/ 292049 w 644521"/>
              <a:gd name="connsiteY66" fmla="*/ 97685 h 644521"/>
              <a:gd name="connsiteX67" fmla="*/ 292049 w 644521"/>
              <a:gd name="connsiteY67" fmla="*/ 184293 h 644521"/>
              <a:gd name="connsiteX68" fmla="*/ 264858 w 644521"/>
              <a:gd name="connsiteY68" fmla="*/ 186307 h 644521"/>
              <a:gd name="connsiteX69" fmla="*/ 492454 w 644521"/>
              <a:gd name="connsiteY69" fmla="*/ 443108 h 644521"/>
              <a:gd name="connsiteX70" fmla="*/ 421960 w 644521"/>
              <a:gd name="connsiteY70" fmla="*/ 443108 h 644521"/>
              <a:gd name="connsiteX71" fmla="*/ 414910 w 644521"/>
              <a:gd name="connsiteY71" fmla="*/ 380670 h 644521"/>
              <a:gd name="connsiteX72" fmla="*/ 467278 w 644521"/>
              <a:gd name="connsiteY72" fmla="*/ 362543 h 644521"/>
              <a:gd name="connsiteX73" fmla="*/ 492454 w 644521"/>
              <a:gd name="connsiteY73" fmla="*/ 443108 h 644521"/>
              <a:gd name="connsiteX74" fmla="*/ 469292 w 644521"/>
              <a:gd name="connsiteY74" fmla="*/ 540793 h 644521"/>
              <a:gd name="connsiteX75" fmla="*/ 416925 w 644521"/>
              <a:gd name="connsiteY75" fmla="*/ 522666 h 644521"/>
              <a:gd name="connsiteX76" fmla="*/ 422967 w 644521"/>
              <a:gd name="connsiteY76" fmla="*/ 463249 h 644521"/>
              <a:gd name="connsiteX77" fmla="*/ 493461 w 644521"/>
              <a:gd name="connsiteY77" fmla="*/ 463249 h 644521"/>
              <a:gd name="connsiteX78" fmla="*/ 469292 w 644521"/>
              <a:gd name="connsiteY78" fmla="*/ 540793 h 644521"/>
              <a:gd name="connsiteX79" fmla="*/ 152067 w 644521"/>
              <a:gd name="connsiteY79" fmla="*/ 463249 h 644521"/>
              <a:gd name="connsiteX80" fmla="*/ 222561 w 644521"/>
              <a:gd name="connsiteY80" fmla="*/ 463249 h 644521"/>
              <a:gd name="connsiteX81" fmla="*/ 228604 w 644521"/>
              <a:gd name="connsiteY81" fmla="*/ 522666 h 644521"/>
              <a:gd name="connsiteX82" fmla="*/ 176236 w 644521"/>
              <a:gd name="connsiteY82" fmla="*/ 540793 h 644521"/>
              <a:gd name="connsiteX83" fmla="*/ 152067 w 644521"/>
              <a:gd name="connsiteY83" fmla="*/ 463249 h 644521"/>
              <a:gd name="connsiteX84" fmla="*/ 177243 w 644521"/>
              <a:gd name="connsiteY84" fmla="*/ 363550 h 644521"/>
              <a:gd name="connsiteX85" fmla="*/ 229611 w 644521"/>
              <a:gd name="connsiteY85" fmla="*/ 381677 h 644521"/>
              <a:gd name="connsiteX86" fmla="*/ 222561 w 644521"/>
              <a:gd name="connsiteY86" fmla="*/ 444115 h 644521"/>
              <a:gd name="connsiteX87" fmla="*/ 152067 w 644521"/>
              <a:gd name="connsiteY87" fmla="*/ 444115 h 644521"/>
              <a:gd name="connsiteX88" fmla="*/ 177243 w 644521"/>
              <a:gd name="connsiteY88" fmla="*/ 363550 h 644521"/>
              <a:gd name="connsiteX89" fmla="*/ 312190 w 644521"/>
              <a:gd name="connsiteY89" fmla="*/ 283992 h 644521"/>
              <a:gd name="connsiteX90" fmla="*/ 312190 w 644521"/>
              <a:gd name="connsiteY90" fmla="*/ 371607 h 644521"/>
              <a:gd name="connsiteX91" fmla="*/ 253780 w 644521"/>
              <a:gd name="connsiteY91" fmla="*/ 365564 h 644521"/>
              <a:gd name="connsiteX92" fmla="*/ 312190 w 644521"/>
              <a:gd name="connsiteY92" fmla="*/ 283992 h 644521"/>
              <a:gd name="connsiteX93" fmla="*/ 312190 w 644521"/>
              <a:gd name="connsiteY93" fmla="*/ 391748 h 644521"/>
              <a:gd name="connsiteX94" fmla="*/ 312190 w 644521"/>
              <a:gd name="connsiteY94" fmla="*/ 443108 h 644521"/>
              <a:gd name="connsiteX95" fmla="*/ 241695 w 644521"/>
              <a:gd name="connsiteY95" fmla="*/ 443108 h 644521"/>
              <a:gd name="connsiteX96" fmla="*/ 248745 w 644521"/>
              <a:gd name="connsiteY96" fmla="*/ 385706 h 644521"/>
              <a:gd name="connsiteX97" fmla="*/ 312190 w 644521"/>
              <a:gd name="connsiteY97" fmla="*/ 391748 h 644521"/>
              <a:gd name="connsiteX98" fmla="*/ 241695 w 644521"/>
              <a:gd name="connsiteY98" fmla="*/ 463249 h 644521"/>
              <a:gd name="connsiteX99" fmla="*/ 312190 w 644521"/>
              <a:gd name="connsiteY99" fmla="*/ 463249 h 644521"/>
              <a:gd name="connsiteX100" fmla="*/ 312190 w 644521"/>
              <a:gd name="connsiteY100" fmla="*/ 511589 h 644521"/>
              <a:gd name="connsiteX101" fmla="*/ 247738 w 644521"/>
              <a:gd name="connsiteY101" fmla="*/ 518638 h 644521"/>
              <a:gd name="connsiteX102" fmla="*/ 241695 w 644521"/>
              <a:gd name="connsiteY102" fmla="*/ 463249 h 644521"/>
              <a:gd name="connsiteX103" fmla="*/ 312190 w 644521"/>
              <a:gd name="connsiteY103" fmla="*/ 531730 h 644521"/>
              <a:gd name="connsiteX104" fmla="*/ 312190 w 644521"/>
              <a:gd name="connsiteY104" fmla="*/ 623373 h 644521"/>
              <a:gd name="connsiteX105" fmla="*/ 252773 w 644521"/>
              <a:gd name="connsiteY105" fmla="*/ 537772 h 644521"/>
              <a:gd name="connsiteX106" fmla="*/ 312190 w 644521"/>
              <a:gd name="connsiteY106" fmla="*/ 531730 h 644521"/>
              <a:gd name="connsiteX107" fmla="*/ 332331 w 644521"/>
              <a:gd name="connsiteY107" fmla="*/ 622366 h 644521"/>
              <a:gd name="connsiteX108" fmla="*/ 332331 w 644521"/>
              <a:gd name="connsiteY108" fmla="*/ 530723 h 644521"/>
              <a:gd name="connsiteX109" fmla="*/ 391748 w 644521"/>
              <a:gd name="connsiteY109" fmla="*/ 536765 h 644521"/>
              <a:gd name="connsiteX110" fmla="*/ 332331 w 644521"/>
              <a:gd name="connsiteY110" fmla="*/ 622366 h 644521"/>
              <a:gd name="connsiteX111" fmla="*/ 332331 w 644521"/>
              <a:gd name="connsiteY111" fmla="*/ 511589 h 644521"/>
              <a:gd name="connsiteX112" fmla="*/ 332331 w 644521"/>
              <a:gd name="connsiteY112" fmla="*/ 463249 h 644521"/>
              <a:gd name="connsiteX113" fmla="*/ 402826 w 644521"/>
              <a:gd name="connsiteY113" fmla="*/ 463249 h 644521"/>
              <a:gd name="connsiteX114" fmla="*/ 396783 w 644521"/>
              <a:gd name="connsiteY114" fmla="*/ 517631 h 644521"/>
              <a:gd name="connsiteX115" fmla="*/ 332331 w 644521"/>
              <a:gd name="connsiteY115" fmla="*/ 511589 h 644521"/>
              <a:gd name="connsiteX116" fmla="*/ 402826 w 644521"/>
              <a:gd name="connsiteY116" fmla="*/ 443108 h 644521"/>
              <a:gd name="connsiteX117" fmla="*/ 332331 w 644521"/>
              <a:gd name="connsiteY117" fmla="*/ 443108 h 644521"/>
              <a:gd name="connsiteX118" fmla="*/ 332331 w 644521"/>
              <a:gd name="connsiteY118" fmla="*/ 391748 h 644521"/>
              <a:gd name="connsiteX119" fmla="*/ 395776 w 644521"/>
              <a:gd name="connsiteY119" fmla="*/ 385706 h 644521"/>
              <a:gd name="connsiteX120" fmla="*/ 402826 w 644521"/>
              <a:gd name="connsiteY120" fmla="*/ 443108 h 644521"/>
              <a:gd name="connsiteX121" fmla="*/ 332331 w 644521"/>
              <a:gd name="connsiteY121" fmla="*/ 371607 h 644521"/>
              <a:gd name="connsiteX122" fmla="*/ 332331 w 644521"/>
              <a:gd name="connsiteY122" fmla="*/ 283992 h 644521"/>
              <a:gd name="connsiteX123" fmla="*/ 390741 w 644521"/>
              <a:gd name="connsiteY123" fmla="*/ 366571 h 644521"/>
              <a:gd name="connsiteX124" fmla="*/ 332331 w 644521"/>
              <a:gd name="connsiteY124" fmla="*/ 371607 h 644521"/>
              <a:gd name="connsiteX125" fmla="*/ 268886 w 644521"/>
              <a:gd name="connsiteY125" fmla="*/ 291042 h 644521"/>
              <a:gd name="connsiteX126" fmla="*/ 233639 w 644521"/>
              <a:gd name="connsiteY126" fmla="*/ 361536 h 644521"/>
              <a:gd name="connsiteX127" fmla="*/ 189328 w 644521"/>
              <a:gd name="connsiteY127" fmla="*/ 346430 h 644521"/>
              <a:gd name="connsiteX128" fmla="*/ 268886 w 644521"/>
              <a:gd name="connsiteY128" fmla="*/ 291042 h 644521"/>
              <a:gd name="connsiteX129" fmla="*/ 187314 w 644521"/>
              <a:gd name="connsiteY129" fmla="*/ 557914 h 644521"/>
              <a:gd name="connsiteX130" fmla="*/ 233639 w 644521"/>
              <a:gd name="connsiteY130" fmla="*/ 541800 h 644521"/>
              <a:gd name="connsiteX131" fmla="*/ 269893 w 644521"/>
              <a:gd name="connsiteY131" fmla="*/ 615316 h 644521"/>
              <a:gd name="connsiteX132" fmla="*/ 187314 w 644521"/>
              <a:gd name="connsiteY132" fmla="*/ 557914 h 644521"/>
              <a:gd name="connsiteX133" fmla="*/ 375635 w 644521"/>
              <a:gd name="connsiteY133" fmla="*/ 615316 h 644521"/>
              <a:gd name="connsiteX134" fmla="*/ 411889 w 644521"/>
              <a:gd name="connsiteY134" fmla="*/ 541800 h 644521"/>
              <a:gd name="connsiteX135" fmla="*/ 458214 w 644521"/>
              <a:gd name="connsiteY135" fmla="*/ 557914 h 644521"/>
              <a:gd name="connsiteX136" fmla="*/ 375635 w 644521"/>
              <a:gd name="connsiteY136" fmla="*/ 615316 h 644521"/>
              <a:gd name="connsiteX137" fmla="*/ 456200 w 644521"/>
              <a:gd name="connsiteY137" fmla="*/ 346430 h 644521"/>
              <a:gd name="connsiteX138" fmla="*/ 410882 w 644521"/>
              <a:gd name="connsiteY138" fmla="*/ 361536 h 644521"/>
              <a:gd name="connsiteX139" fmla="*/ 375635 w 644521"/>
              <a:gd name="connsiteY139" fmla="*/ 291042 h 644521"/>
              <a:gd name="connsiteX140" fmla="*/ 456200 w 644521"/>
              <a:gd name="connsiteY140" fmla="*/ 346430 h 644521"/>
              <a:gd name="connsiteX141" fmla="*/ 322261 w 644521"/>
              <a:gd name="connsiteY141" fmla="*/ 261837 h 644521"/>
              <a:gd name="connsiteX142" fmla="*/ 312190 w 644521"/>
              <a:gd name="connsiteY142" fmla="*/ 262844 h 644521"/>
              <a:gd name="connsiteX143" fmla="*/ 312190 w 644521"/>
              <a:gd name="connsiteY143" fmla="*/ 60424 h 644521"/>
              <a:gd name="connsiteX144" fmla="*/ 322261 w 644521"/>
              <a:gd name="connsiteY144" fmla="*/ 50353 h 644521"/>
              <a:gd name="connsiteX145" fmla="*/ 332331 w 644521"/>
              <a:gd name="connsiteY145" fmla="*/ 60424 h 644521"/>
              <a:gd name="connsiteX146" fmla="*/ 332331 w 644521"/>
              <a:gd name="connsiteY146" fmla="*/ 262844 h 644521"/>
              <a:gd name="connsiteX147" fmla="*/ 322261 w 644521"/>
              <a:gd name="connsiteY147" fmla="*/ 261837 h 644521"/>
              <a:gd name="connsiteX148" fmla="*/ 352472 w 644521"/>
              <a:gd name="connsiteY148" fmla="*/ 95671 h 644521"/>
              <a:gd name="connsiteX149" fmla="*/ 379663 w 644521"/>
              <a:gd name="connsiteY149" fmla="*/ 93657 h 644521"/>
              <a:gd name="connsiteX150" fmla="*/ 372614 w 644521"/>
              <a:gd name="connsiteY150" fmla="*/ 139982 h 644521"/>
              <a:gd name="connsiteX151" fmla="*/ 379663 w 644521"/>
              <a:gd name="connsiteY151" fmla="*/ 184293 h 644521"/>
              <a:gd name="connsiteX152" fmla="*/ 352472 w 644521"/>
              <a:gd name="connsiteY152" fmla="*/ 182279 h 644521"/>
              <a:gd name="connsiteX153" fmla="*/ 352472 w 644521"/>
              <a:gd name="connsiteY153" fmla="*/ 95671 h 644521"/>
              <a:gd name="connsiteX154" fmla="*/ 579062 w 644521"/>
              <a:gd name="connsiteY154" fmla="*/ 259823 h 644521"/>
              <a:gd name="connsiteX155" fmla="*/ 566977 w 644521"/>
              <a:gd name="connsiteY155" fmla="*/ 254787 h 644521"/>
              <a:gd name="connsiteX156" fmla="*/ 563956 w 644521"/>
              <a:gd name="connsiteY156" fmla="*/ 251766 h 644521"/>
              <a:gd name="connsiteX157" fmla="*/ 563956 w 644521"/>
              <a:gd name="connsiteY157" fmla="*/ 251766 h 644521"/>
              <a:gd name="connsiteX158" fmla="*/ 537772 w 644521"/>
              <a:gd name="connsiteY158" fmla="*/ 180264 h 644521"/>
              <a:gd name="connsiteX159" fmla="*/ 575034 w 644521"/>
              <a:gd name="connsiteY159" fmla="*/ 139982 h 644521"/>
              <a:gd name="connsiteX160" fmla="*/ 537772 w 644521"/>
              <a:gd name="connsiteY160" fmla="*/ 99699 h 644521"/>
              <a:gd name="connsiteX161" fmla="*/ 579062 w 644521"/>
              <a:gd name="connsiteY161" fmla="*/ 20141 h 644521"/>
              <a:gd name="connsiteX162" fmla="*/ 624380 w 644521"/>
              <a:gd name="connsiteY162" fmla="*/ 139982 h 644521"/>
              <a:gd name="connsiteX163" fmla="*/ 579062 w 644521"/>
              <a:gd name="connsiteY163" fmla="*/ 259823 h 64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644521" h="644521">
                <a:moveTo>
                  <a:pt x="579062" y="0"/>
                </a:moveTo>
                <a:cubicBezTo>
                  <a:pt x="571005" y="0"/>
                  <a:pt x="563956" y="3021"/>
                  <a:pt x="556906" y="8057"/>
                </a:cubicBezTo>
                <a:cubicBezTo>
                  <a:pt x="555899" y="8057"/>
                  <a:pt x="553885" y="9064"/>
                  <a:pt x="552878" y="9064"/>
                </a:cubicBezTo>
                <a:cubicBezTo>
                  <a:pt x="520652" y="28198"/>
                  <a:pt x="439080" y="72509"/>
                  <a:pt x="352472" y="75530"/>
                </a:cubicBezTo>
                <a:lnTo>
                  <a:pt x="352472" y="60424"/>
                </a:lnTo>
                <a:cubicBezTo>
                  <a:pt x="352472" y="43304"/>
                  <a:pt x="339381" y="30212"/>
                  <a:pt x="322261" y="30212"/>
                </a:cubicBezTo>
                <a:cubicBezTo>
                  <a:pt x="305140" y="30212"/>
                  <a:pt x="292049" y="43304"/>
                  <a:pt x="292049" y="60424"/>
                </a:cubicBezTo>
                <a:lnTo>
                  <a:pt x="292049" y="77544"/>
                </a:lnTo>
                <a:cubicBezTo>
                  <a:pt x="207455" y="74523"/>
                  <a:pt x="126890" y="32226"/>
                  <a:pt x="93657" y="12085"/>
                </a:cubicBezTo>
                <a:cubicBezTo>
                  <a:pt x="84593" y="4028"/>
                  <a:pt x="75530" y="0"/>
                  <a:pt x="65459" y="0"/>
                </a:cubicBezTo>
                <a:cubicBezTo>
                  <a:pt x="28198" y="0"/>
                  <a:pt x="0" y="60424"/>
                  <a:pt x="0" y="139982"/>
                </a:cubicBezTo>
                <a:cubicBezTo>
                  <a:pt x="0" y="219540"/>
                  <a:pt x="28198" y="279964"/>
                  <a:pt x="65459" y="279964"/>
                </a:cubicBezTo>
                <a:cubicBezTo>
                  <a:pt x="73516" y="279964"/>
                  <a:pt x="80565" y="276943"/>
                  <a:pt x="87615" y="271907"/>
                </a:cubicBezTo>
                <a:cubicBezTo>
                  <a:pt x="88622" y="271907"/>
                  <a:pt x="89629" y="270900"/>
                  <a:pt x="91643" y="270900"/>
                </a:cubicBezTo>
                <a:cubicBezTo>
                  <a:pt x="123869" y="251766"/>
                  <a:pt x="205441" y="208462"/>
                  <a:pt x="292049" y="204434"/>
                </a:cubicBezTo>
                <a:lnTo>
                  <a:pt x="292049" y="264858"/>
                </a:lnTo>
                <a:cubicBezTo>
                  <a:pt x="200406" y="278957"/>
                  <a:pt x="130918" y="358515"/>
                  <a:pt x="130918" y="453179"/>
                </a:cubicBezTo>
                <a:cubicBezTo>
                  <a:pt x="130918" y="558921"/>
                  <a:pt x="216519" y="644521"/>
                  <a:pt x="322261" y="644521"/>
                </a:cubicBezTo>
                <a:cubicBezTo>
                  <a:pt x="428002" y="644521"/>
                  <a:pt x="513603" y="558921"/>
                  <a:pt x="513603" y="453179"/>
                </a:cubicBezTo>
                <a:cubicBezTo>
                  <a:pt x="513603" y="357508"/>
                  <a:pt x="444115" y="278957"/>
                  <a:pt x="352472" y="264858"/>
                </a:cubicBezTo>
                <a:lnTo>
                  <a:pt x="352472" y="202420"/>
                </a:lnTo>
                <a:cubicBezTo>
                  <a:pt x="437066" y="205441"/>
                  <a:pt x="517631" y="247738"/>
                  <a:pt x="550864" y="267879"/>
                </a:cubicBezTo>
                <a:cubicBezTo>
                  <a:pt x="558921" y="275936"/>
                  <a:pt x="568991" y="279964"/>
                  <a:pt x="579062" y="279964"/>
                </a:cubicBezTo>
                <a:cubicBezTo>
                  <a:pt x="616323" y="279964"/>
                  <a:pt x="644521" y="219540"/>
                  <a:pt x="644521" y="139982"/>
                </a:cubicBezTo>
                <a:cubicBezTo>
                  <a:pt x="644521" y="60424"/>
                  <a:pt x="616323" y="0"/>
                  <a:pt x="579062" y="0"/>
                </a:cubicBezTo>
                <a:close/>
                <a:moveTo>
                  <a:pt x="533744" y="139982"/>
                </a:moveTo>
                <a:cubicBezTo>
                  <a:pt x="533744" y="132932"/>
                  <a:pt x="533744" y="125883"/>
                  <a:pt x="534751" y="118834"/>
                </a:cubicBezTo>
                <a:cubicBezTo>
                  <a:pt x="545829" y="118834"/>
                  <a:pt x="553885" y="127897"/>
                  <a:pt x="553885" y="138975"/>
                </a:cubicBezTo>
                <a:cubicBezTo>
                  <a:pt x="553885" y="150053"/>
                  <a:pt x="544822" y="159116"/>
                  <a:pt x="534751" y="159116"/>
                </a:cubicBezTo>
                <a:cubicBezTo>
                  <a:pt x="533744" y="153074"/>
                  <a:pt x="533744" y="146024"/>
                  <a:pt x="533744" y="139982"/>
                </a:cubicBezTo>
                <a:close/>
                <a:moveTo>
                  <a:pt x="513603" y="139982"/>
                </a:moveTo>
                <a:cubicBezTo>
                  <a:pt x="513603" y="176236"/>
                  <a:pt x="519645" y="208462"/>
                  <a:pt x="528709" y="232632"/>
                </a:cubicBezTo>
                <a:cubicBezTo>
                  <a:pt x="496483" y="216519"/>
                  <a:pt x="452172" y="197385"/>
                  <a:pt x="401819" y="188321"/>
                </a:cubicBezTo>
                <a:cubicBezTo>
                  <a:pt x="401819" y="187314"/>
                  <a:pt x="400812" y="185300"/>
                  <a:pt x="400812" y="184293"/>
                </a:cubicBezTo>
                <a:cubicBezTo>
                  <a:pt x="400812" y="184293"/>
                  <a:pt x="391748" y="169187"/>
                  <a:pt x="391748" y="139982"/>
                </a:cubicBezTo>
                <a:cubicBezTo>
                  <a:pt x="391748" y="110777"/>
                  <a:pt x="400812" y="93657"/>
                  <a:pt x="400812" y="93657"/>
                </a:cubicBezTo>
                <a:cubicBezTo>
                  <a:pt x="401819" y="91643"/>
                  <a:pt x="402826" y="90636"/>
                  <a:pt x="402826" y="89629"/>
                </a:cubicBezTo>
                <a:cubicBezTo>
                  <a:pt x="453179" y="80565"/>
                  <a:pt x="498497" y="60424"/>
                  <a:pt x="530723" y="44311"/>
                </a:cubicBezTo>
                <a:cubicBezTo>
                  <a:pt x="519645" y="69487"/>
                  <a:pt x="513603" y="102721"/>
                  <a:pt x="513603" y="139982"/>
                </a:cubicBezTo>
                <a:close/>
                <a:moveTo>
                  <a:pt x="242702" y="95671"/>
                </a:moveTo>
                <a:cubicBezTo>
                  <a:pt x="242702" y="95671"/>
                  <a:pt x="251766" y="110777"/>
                  <a:pt x="251766" y="139982"/>
                </a:cubicBezTo>
                <a:cubicBezTo>
                  <a:pt x="251766" y="169187"/>
                  <a:pt x="242702" y="186307"/>
                  <a:pt x="242702" y="186307"/>
                </a:cubicBezTo>
                <a:cubicBezTo>
                  <a:pt x="241695" y="187314"/>
                  <a:pt x="241695" y="188321"/>
                  <a:pt x="241695" y="189328"/>
                </a:cubicBezTo>
                <a:cubicBezTo>
                  <a:pt x="191342" y="198392"/>
                  <a:pt x="146024" y="218533"/>
                  <a:pt x="113798" y="234646"/>
                </a:cubicBezTo>
                <a:cubicBezTo>
                  <a:pt x="123869" y="210476"/>
                  <a:pt x="130918" y="177243"/>
                  <a:pt x="130918" y="138975"/>
                </a:cubicBezTo>
                <a:cubicBezTo>
                  <a:pt x="130918" y="102721"/>
                  <a:pt x="124876" y="70494"/>
                  <a:pt x="115812" y="46325"/>
                </a:cubicBezTo>
                <a:cubicBezTo>
                  <a:pt x="148038" y="62438"/>
                  <a:pt x="192349" y="81572"/>
                  <a:pt x="242702" y="90636"/>
                </a:cubicBezTo>
                <a:cubicBezTo>
                  <a:pt x="241695" y="93657"/>
                  <a:pt x="242702" y="94664"/>
                  <a:pt x="242702" y="95671"/>
                </a:cubicBezTo>
                <a:close/>
                <a:moveTo>
                  <a:pt x="110777" y="139982"/>
                </a:moveTo>
                <a:cubicBezTo>
                  <a:pt x="110777" y="147031"/>
                  <a:pt x="110777" y="154081"/>
                  <a:pt x="109770" y="161130"/>
                </a:cubicBezTo>
                <a:cubicBezTo>
                  <a:pt x="98692" y="161130"/>
                  <a:pt x="90636" y="152067"/>
                  <a:pt x="90636" y="140989"/>
                </a:cubicBezTo>
                <a:cubicBezTo>
                  <a:pt x="90636" y="129911"/>
                  <a:pt x="99699" y="120848"/>
                  <a:pt x="109770" y="120848"/>
                </a:cubicBezTo>
                <a:cubicBezTo>
                  <a:pt x="110777" y="126890"/>
                  <a:pt x="110777" y="132932"/>
                  <a:pt x="110777" y="139982"/>
                </a:cubicBezTo>
                <a:close/>
                <a:moveTo>
                  <a:pt x="20141" y="139982"/>
                </a:moveTo>
                <a:cubicBezTo>
                  <a:pt x="20141" y="69487"/>
                  <a:pt x="44311" y="20141"/>
                  <a:pt x="65459" y="20141"/>
                </a:cubicBezTo>
                <a:cubicBezTo>
                  <a:pt x="69487" y="20141"/>
                  <a:pt x="73516" y="22155"/>
                  <a:pt x="77544" y="25177"/>
                </a:cubicBezTo>
                <a:cubicBezTo>
                  <a:pt x="78551" y="26184"/>
                  <a:pt x="79558" y="27191"/>
                  <a:pt x="80565" y="28198"/>
                </a:cubicBezTo>
                <a:cubicBezTo>
                  <a:pt x="80565" y="28198"/>
                  <a:pt x="80565" y="28198"/>
                  <a:pt x="80565" y="28198"/>
                </a:cubicBezTo>
                <a:cubicBezTo>
                  <a:pt x="92650" y="41290"/>
                  <a:pt x="102721" y="66466"/>
                  <a:pt x="106749" y="99699"/>
                </a:cubicBezTo>
                <a:cubicBezTo>
                  <a:pt x="87615" y="102721"/>
                  <a:pt x="70494" y="119841"/>
                  <a:pt x="70494" y="140989"/>
                </a:cubicBezTo>
                <a:cubicBezTo>
                  <a:pt x="70494" y="162137"/>
                  <a:pt x="86608" y="179257"/>
                  <a:pt x="107756" y="181272"/>
                </a:cubicBezTo>
                <a:cubicBezTo>
                  <a:pt x="100706" y="228604"/>
                  <a:pt x="82579" y="259823"/>
                  <a:pt x="65459" y="259823"/>
                </a:cubicBezTo>
                <a:cubicBezTo>
                  <a:pt x="44311" y="259823"/>
                  <a:pt x="20141" y="210476"/>
                  <a:pt x="20141" y="139982"/>
                </a:cubicBezTo>
                <a:close/>
                <a:moveTo>
                  <a:pt x="264858" y="186307"/>
                </a:moveTo>
                <a:cubicBezTo>
                  <a:pt x="267879" y="177243"/>
                  <a:pt x="271907" y="161130"/>
                  <a:pt x="271907" y="139982"/>
                </a:cubicBezTo>
                <a:cubicBezTo>
                  <a:pt x="271907" y="119841"/>
                  <a:pt x="267879" y="104735"/>
                  <a:pt x="264858" y="95671"/>
                </a:cubicBezTo>
                <a:cubicBezTo>
                  <a:pt x="273921" y="96678"/>
                  <a:pt x="282985" y="97685"/>
                  <a:pt x="292049" y="97685"/>
                </a:cubicBezTo>
                <a:lnTo>
                  <a:pt x="292049" y="184293"/>
                </a:lnTo>
                <a:cubicBezTo>
                  <a:pt x="282985" y="184293"/>
                  <a:pt x="273921" y="185300"/>
                  <a:pt x="264858" y="186307"/>
                </a:cubicBezTo>
                <a:close/>
                <a:moveTo>
                  <a:pt x="492454" y="443108"/>
                </a:moveTo>
                <a:lnTo>
                  <a:pt x="421960" y="443108"/>
                </a:lnTo>
                <a:cubicBezTo>
                  <a:pt x="420953" y="420953"/>
                  <a:pt x="418939" y="399804"/>
                  <a:pt x="414910" y="380670"/>
                </a:cubicBezTo>
                <a:cubicBezTo>
                  <a:pt x="433038" y="375635"/>
                  <a:pt x="451165" y="370600"/>
                  <a:pt x="467278" y="362543"/>
                </a:cubicBezTo>
                <a:cubicBezTo>
                  <a:pt x="482384" y="386713"/>
                  <a:pt x="491447" y="413903"/>
                  <a:pt x="492454" y="443108"/>
                </a:cubicBezTo>
                <a:close/>
                <a:moveTo>
                  <a:pt x="469292" y="540793"/>
                </a:moveTo>
                <a:cubicBezTo>
                  <a:pt x="453179" y="533744"/>
                  <a:pt x="435052" y="526695"/>
                  <a:pt x="416925" y="522666"/>
                </a:cubicBezTo>
                <a:cubicBezTo>
                  <a:pt x="420953" y="504539"/>
                  <a:pt x="422967" y="484398"/>
                  <a:pt x="422967" y="463249"/>
                </a:cubicBezTo>
                <a:lnTo>
                  <a:pt x="493461" y="463249"/>
                </a:lnTo>
                <a:cubicBezTo>
                  <a:pt x="491447" y="491447"/>
                  <a:pt x="482384" y="517631"/>
                  <a:pt x="469292" y="540793"/>
                </a:cubicBezTo>
                <a:close/>
                <a:moveTo>
                  <a:pt x="152067" y="463249"/>
                </a:moveTo>
                <a:lnTo>
                  <a:pt x="222561" y="463249"/>
                </a:lnTo>
                <a:cubicBezTo>
                  <a:pt x="223568" y="484398"/>
                  <a:pt x="225582" y="503532"/>
                  <a:pt x="228604" y="522666"/>
                </a:cubicBezTo>
                <a:cubicBezTo>
                  <a:pt x="209469" y="527702"/>
                  <a:pt x="191342" y="533744"/>
                  <a:pt x="176236" y="540793"/>
                </a:cubicBezTo>
                <a:cubicBezTo>
                  <a:pt x="162137" y="517631"/>
                  <a:pt x="153074" y="491447"/>
                  <a:pt x="152067" y="463249"/>
                </a:cubicBezTo>
                <a:close/>
                <a:moveTo>
                  <a:pt x="177243" y="363550"/>
                </a:moveTo>
                <a:cubicBezTo>
                  <a:pt x="193356" y="370600"/>
                  <a:pt x="210476" y="376642"/>
                  <a:pt x="229611" y="381677"/>
                </a:cubicBezTo>
                <a:cubicBezTo>
                  <a:pt x="225582" y="400812"/>
                  <a:pt x="223568" y="421960"/>
                  <a:pt x="222561" y="444115"/>
                </a:cubicBezTo>
                <a:lnTo>
                  <a:pt x="152067" y="444115"/>
                </a:lnTo>
                <a:cubicBezTo>
                  <a:pt x="153074" y="413903"/>
                  <a:pt x="162137" y="386713"/>
                  <a:pt x="177243" y="363550"/>
                </a:cubicBezTo>
                <a:close/>
                <a:moveTo>
                  <a:pt x="312190" y="283992"/>
                </a:moveTo>
                <a:lnTo>
                  <a:pt x="312190" y="371607"/>
                </a:lnTo>
                <a:cubicBezTo>
                  <a:pt x="292049" y="370600"/>
                  <a:pt x="271907" y="369593"/>
                  <a:pt x="253780" y="365564"/>
                </a:cubicBezTo>
                <a:cubicBezTo>
                  <a:pt x="265865" y="322261"/>
                  <a:pt x="288020" y="290034"/>
                  <a:pt x="312190" y="283992"/>
                </a:cubicBezTo>
                <a:close/>
                <a:moveTo>
                  <a:pt x="312190" y="391748"/>
                </a:moveTo>
                <a:lnTo>
                  <a:pt x="312190" y="443108"/>
                </a:lnTo>
                <a:lnTo>
                  <a:pt x="241695" y="443108"/>
                </a:lnTo>
                <a:cubicBezTo>
                  <a:pt x="242702" y="422967"/>
                  <a:pt x="244717" y="402826"/>
                  <a:pt x="248745" y="385706"/>
                </a:cubicBezTo>
                <a:cubicBezTo>
                  <a:pt x="268886" y="388727"/>
                  <a:pt x="290034" y="390741"/>
                  <a:pt x="312190" y="391748"/>
                </a:cubicBezTo>
                <a:close/>
                <a:moveTo>
                  <a:pt x="241695" y="463249"/>
                </a:moveTo>
                <a:lnTo>
                  <a:pt x="312190" y="463249"/>
                </a:lnTo>
                <a:lnTo>
                  <a:pt x="312190" y="511589"/>
                </a:lnTo>
                <a:cubicBezTo>
                  <a:pt x="290034" y="512596"/>
                  <a:pt x="268886" y="514610"/>
                  <a:pt x="247738" y="518638"/>
                </a:cubicBezTo>
                <a:cubicBezTo>
                  <a:pt x="244717" y="500511"/>
                  <a:pt x="242702" y="482384"/>
                  <a:pt x="241695" y="463249"/>
                </a:cubicBezTo>
                <a:close/>
                <a:moveTo>
                  <a:pt x="312190" y="531730"/>
                </a:moveTo>
                <a:lnTo>
                  <a:pt x="312190" y="623373"/>
                </a:lnTo>
                <a:cubicBezTo>
                  <a:pt x="287013" y="616323"/>
                  <a:pt x="264858" y="583090"/>
                  <a:pt x="252773" y="537772"/>
                </a:cubicBezTo>
                <a:cubicBezTo>
                  <a:pt x="271907" y="533744"/>
                  <a:pt x="292049" y="531730"/>
                  <a:pt x="312190" y="531730"/>
                </a:cubicBezTo>
                <a:close/>
                <a:moveTo>
                  <a:pt x="332331" y="622366"/>
                </a:moveTo>
                <a:lnTo>
                  <a:pt x="332331" y="530723"/>
                </a:lnTo>
                <a:cubicBezTo>
                  <a:pt x="352472" y="531730"/>
                  <a:pt x="372614" y="533744"/>
                  <a:pt x="391748" y="536765"/>
                </a:cubicBezTo>
                <a:cubicBezTo>
                  <a:pt x="379663" y="583090"/>
                  <a:pt x="357508" y="615316"/>
                  <a:pt x="332331" y="622366"/>
                </a:cubicBezTo>
                <a:close/>
                <a:moveTo>
                  <a:pt x="332331" y="511589"/>
                </a:moveTo>
                <a:lnTo>
                  <a:pt x="332331" y="463249"/>
                </a:lnTo>
                <a:lnTo>
                  <a:pt x="402826" y="463249"/>
                </a:lnTo>
                <a:cubicBezTo>
                  <a:pt x="401819" y="482384"/>
                  <a:pt x="399804" y="500511"/>
                  <a:pt x="396783" y="517631"/>
                </a:cubicBezTo>
                <a:cubicBezTo>
                  <a:pt x="375635" y="513603"/>
                  <a:pt x="354487" y="511589"/>
                  <a:pt x="332331" y="511589"/>
                </a:cubicBezTo>
                <a:close/>
                <a:moveTo>
                  <a:pt x="402826" y="443108"/>
                </a:moveTo>
                <a:lnTo>
                  <a:pt x="332331" y="443108"/>
                </a:lnTo>
                <a:lnTo>
                  <a:pt x="332331" y="391748"/>
                </a:lnTo>
                <a:cubicBezTo>
                  <a:pt x="354487" y="390741"/>
                  <a:pt x="375635" y="388727"/>
                  <a:pt x="395776" y="385706"/>
                </a:cubicBezTo>
                <a:cubicBezTo>
                  <a:pt x="399804" y="402826"/>
                  <a:pt x="401819" y="422967"/>
                  <a:pt x="402826" y="443108"/>
                </a:cubicBezTo>
                <a:close/>
                <a:moveTo>
                  <a:pt x="332331" y="371607"/>
                </a:moveTo>
                <a:lnTo>
                  <a:pt x="332331" y="283992"/>
                </a:lnTo>
                <a:cubicBezTo>
                  <a:pt x="356501" y="291042"/>
                  <a:pt x="378656" y="322261"/>
                  <a:pt x="390741" y="366571"/>
                </a:cubicBezTo>
                <a:cubicBezTo>
                  <a:pt x="372614" y="369593"/>
                  <a:pt x="352472" y="370600"/>
                  <a:pt x="332331" y="371607"/>
                </a:cubicBezTo>
                <a:close/>
                <a:moveTo>
                  <a:pt x="268886" y="291042"/>
                </a:moveTo>
                <a:cubicBezTo>
                  <a:pt x="253780" y="308162"/>
                  <a:pt x="241695" y="332331"/>
                  <a:pt x="233639" y="361536"/>
                </a:cubicBezTo>
                <a:cubicBezTo>
                  <a:pt x="217526" y="357508"/>
                  <a:pt x="202420" y="352472"/>
                  <a:pt x="189328" y="346430"/>
                </a:cubicBezTo>
                <a:cubicBezTo>
                  <a:pt x="209469" y="321253"/>
                  <a:pt x="236660" y="301112"/>
                  <a:pt x="268886" y="291042"/>
                </a:cubicBezTo>
                <a:close/>
                <a:moveTo>
                  <a:pt x="187314" y="557914"/>
                </a:moveTo>
                <a:cubicBezTo>
                  <a:pt x="201413" y="551871"/>
                  <a:pt x="216519" y="546836"/>
                  <a:pt x="233639" y="541800"/>
                </a:cubicBezTo>
                <a:cubicBezTo>
                  <a:pt x="241695" y="572012"/>
                  <a:pt x="253780" y="597189"/>
                  <a:pt x="269893" y="615316"/>
                </a:cubicBezTo>
                <a:cubicBezTo>
                  <a:pt x="235653" y="605246"/>
                  <a:pt x="207455" y="584097"/>
                  <a:pt x="187314" y="557914"/>
                </a:cubicBezTo>
                <a:close/>
                <a:moveTo>
                  <a:pt x="375635" y="615316"/>
                </a:moveTo>
                <a:cubicBezTo>
                  <a:pt x="390741" y="597189"/>
                  <a:pt x="402826" y="572012"/>
                  <a:pt x="411889" y="541800"/>
                </a:cubicBezTo>
                <a:cubicBezTo>
                  <a:pt x="428002" y="545829"/>
                  <a:pt x="444115" y="550864"/>
                  <a:pt x="458214" y="557914"/>
                </a:cubicBezTo>
                <a:cubicBezTo>
                  <a:pt x="437066" y="584097"/>
                  <a:pt x="408868" y="605246"/>
                  <a:pt x="375635" y="615316"/>
                </a:cubicBezTo>
                <a:close/>
                <a:moveTo>
                  <a:pt x="456200" y="346430"/>
                </a:moveTo>
                <a:cubicBezTo>
                  <a:pt x="442101" y="352472"/>
                  <a:pt x="426995" y="357508"/>
                  <a:pt x="410882" y="361536"/>
                </a:cubicBezTo>
                <a:cubicBezTo>
                  <a:pt x="402826" y="332331"/>
                  <a:pt x="390741" y="308162"/>
                  <a:pt x="375635" y="291042"/>
                </a:cubicBezTo>
                <a:cubicBezTo>
                  <a:pt x="407861" y="301112"/>
                  <a:pt x="435052" y="321253"/>
                  <a:pt x="456200" y="346430"/>
                </a:cubicBezTo>
                <a:close/>
                <a:moveTo>
                  <a:pt x="322261" y="261837"/>
                </a:moveTo>
                <a:cubicBezTo>
                  <a:pt x="319239" y="261837"/>
                  <a:pt x="315211" y="261837"/>
                  <a:pt x="312190" y="262844"/>
                </a:cubicBezTo>
                <a:lnTo>
                  <a:pt x="312190" y="60424"/>
                </a:lnTo>
                <a:cubicBezTo>
                  <a:pt x="312190" y="54381"/>
                  <a:pt x="316218" y="50353"/>
                  <a:pt x="322261" y="50353"/>
                </a:cubicBezTo>
                <a:cubicBezTo>
                  <a:pt x="328303" y="50353"/>
                  <a:pt x="332331" y="54381"/>
                  <a:pt x="332331" y="60424"/>
                </a:cubicBezTo>
                <a:lnTo>
                  <a:pt x="332331" y="262844"/>
                </a:lnTo>
                <a:cubicBezTo>
                  <a:pt x="329310" y="261837"/>
                  <a:pt x="325282" y="261837"/>
                  <a:pt x="322261" y="261837"/>
                </a:cubicBezTo>
                <a:close/>
                <a:moveTo>
                  <a:pt x="352472" y="95671"/>
                </a:moveTo>
                <a:cubicBezTo>
                  <a:pt x="361536" y="95671"/>
                  <a:pt x="370600" y="94664"/>
                  <a:pt x="379663" y="93657"/>
                </a:cubicBezTo>
                <a:cubicBezTo>
                  <a:pt x="376642" y="102721"/>
                  <a:pt x="372614" y="118834"/>
                  <a:pt x="372614" y="139982"/>
                </a:cubicBezTo>
                <a:cubicBezTo>
                  <a:pt x="372614" y="160123"/>
                  <a:pt x="376642" y="175229"/>
                  <a:pt x="379663" y="184293"/>
                </a:cubicBezTo>
                <a:cubicBezTo>
                  <a:pt x="370600" y="183286"/>
                  <a:pt x="361536" y="182279"/>
                  <a:pt x="352472" y="182279"/>
                </a:cubicBezTo>
                <a:lnTo>
                  <a:pt x="352472" y="95671"/>
                </a:lnTo>
                <a:close/>
                <a:moveTo>
                  <a:pt x="579062" y="259823"/>
                </a:moveTo>
                <a:cubicBezTo>
                  <a:pt x="575034" y="259823"/>
                  <a:pt x="571005" y="257808"/>
                  <a:pt x="566977" y="254787"/>
                </a:cubicBezTo>
                <a:cubicBezTo>
                  <a:pt x="565970" y="253780"/>
                  <a:pt x="564963" y="252773"/>
                  <a:pt x="563956" y="251766"/>
                </a:cubicBezTo>
                <a:cubicBezTo>
                  <a:pt x="563956" y="251766"/>
                  <a:pt x="563956" y="251766"/>
                  <a:pt x="563956" y="251766"/>
                </a:cubicBezTo>
                <a:cubicBezTo>
                  <a:pt x="551871" y="238674"/>
                  <a:pt x="541800" y="213498"/>
                  <a:pt x="537772" y="180264"/>
                </a:cubicBezTo>
                <a:cubicBezTo>
                  <a:pt x="558921" y="179257"/>
                  <a:pt x="575034" y="161130"/>
                  <a:pt x="575034" y="139982"/>
                </a:cubicBezTo>
                <a:cubicBezTo>
                  <a:pt x="575034" y="118834"/>
                  <a:pt x="558921" y="101713"/>
                  <a:pt x="537772" y="99699"/>
                </a:cubicBezTo>
                <a:cubicBezTo>
                  <a:pt x="543815" y="51360"/>
                  <a:pt x="561942" y="20141"/>
                  <a:pt x="579062" y="20141"/>
                </a:cubicBezTo>
                <a:cubicBezTo>
                  <a:pt x="600210" y="20141"/>
                  <a:pt x="624380" y="69487"/>
                  <a:pt x="624380" y="139982"/>
                </a:cubicBezTo>
                <a:cubicBezTo>
                  <a:pt x="624380" y="210476"/>
                  <a:pt x="600210" y="259823"/>
                  <a:pt x="579062" y="259823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99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" name="Graphic 6">
            <a:extLst>
              <a:ext uri="{FF2B5EF4-FFF2-40B4-BE49-F238E27FC236}">
                <a16:creationId xmlns:a16="http://schemas.microsoft.com/office/drawing/2014/main" id="{C8B5EF7C-E819-4821-9513-61E9857A8CBF}"/>
              </a:ext>
            </a:extLst>
          </p:cNvPr>
          <p:cNvGrpSpPr/>
          <p:nvPr/>
        </p:nvGrpSpPr>
        <p:grpSpPr>
          <a:xfrm>
            <a:off x="9337386" y="5105949"/>
            <a:ext cx="624379" cy="624379"/>
            <a:chOff x="9337386" y="4788449"/>
            <a:chExt cx="624379" cy="624379"/>
          </a:xfrm>
          <a:solidFill>
            <a:schemeClr val="accent6">
              <a:lumMod val="50000"/>
            </a:schemeClr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FD5D8F4-671D-4BDA-A2B2-ABC0D0ADAF67}"/>
                </a:ext>
              </a:extLst>
            </p:cNvPr>
            <p:cNvSpPr/>
            <p:nvPr/>
          </p:nvSpPr>
          <p:spPr>
            <a:xfrm>
              <a:off x="9337386" y="4788449"/>
              <a:ext cx="624379" cy="624379"/>
            </a:xfrm>
            <a:custGeom>
              <a:avLst/>
              <a:gdLst>
                <a:gd name="connsiteX0" fmla="*/ 614309 w 624379"/>
                <a:gd name="connsiteY0" fmla="*/ 543815 h 624379"/>
                <a:gd name="connsiteX1" fmla="*/ 584097 w 624379"/>
                <a:gd name="connsiteY1" fmla="*/ 543815 h 624379"/>
                <a:gd name="connsiteX2" fmla="*/ 584097 w 624379"/>
                <a:gd name="connsiteY2" fmla="*/ 241695 h 624379"/>
                <a:gd name="connsiteX3" fmla="*/ 543815 w 624379"/>
                <a:gd name="connsiteY3" fmla="*/ 201413 h 624379"/>
                <a:gd name="connsiteX4" fmla="*/ 431023 w 624379"/>
                <a:gd name="connsiteY4" fmla="*/ 201413 h 624379"/>
                <a:gd name="connsiteX5" fmla="*/ 312190 w 624379"/>
                <a:gd name="connsiteY5" fmla="*/ 0 h 624379"/>
                <a:gd name="connsiteX6" fmla="*/ 193356 w 624379"/>
                <a:gd name="connsiteY6" fmla="*/ 201413 h 624379"/>
                <a:gd name="connsiteX7" fmla="*/ 80565 w 624379"/>
                <a:gd name="connsiteY7" fmla="*/ 201413 h 624379"/>
                <a:gd name="connsiteX8" fmla="*/ 40283 w 624379"/>
                <a:gd name="connsiteY8" fmla="*/ 241695 h 624379"/>
                <a:gd name="connsiteX9" fmla="*/ 40283 w 624379"/>
                <a:gd name="connsiteY9" fmla="*/ 543815 h 624379"/>
                <a:gd name="connsiteX10" fmla="*/ 10071 w 624379"/>
                <a:gd name="connsiteY10" fmla="*/ 543815 h 624379"/>
                <a:gd name="connsiteX11" fmla="*/ 0 w 624379"/>
                <a:gd name="connsiteY11" fmla="*/ 553885 h 624379"/>
                <a:gd name="connsiteX12" fmla="*/ 0 w 624379"/>
                <a:gd name="connsiteY12" fmla="*/ 589133 h 624379"/>
                <a:gd name="connsiteX13" fmla="*/ 45318 w 624379"/>
                <a:gd name="connsiteY13" fmla="*/ 624380 h 624379"/>
                <a:gd name="connsiteX14" fmla="*/ 579062 w 624379"/>
                <a:gd name="connsiteY14" fmla="*/ 624380 h 624379"/>
                <a:gd name="connsiteX15" fmla="*/ 624380 w 624379"/>
                <a:gd name="connsiteY15" fmla="*/ 579062 h 624379"/>
                <a:gd name="connsiteX16" fmla="*/ 624380 w 624379"/>
                <a:gd name="connsiteY16" fmla="*/ 553885 h 624379"/>
                <a:gd name="connsiteX17" fmla="*/ 614309 w 624379"/>
                <a:gd name="connsiteY17" fmla="*/ 543815 h 624379"/>
                <a:gd name="connsiteX18" fmla="*/ 372614 w 624379"/>
                <a:gd name="connsiteY18" fmla="*/ 447136 h 624379"/>
                <a:gd name="connsiteX19" fmla="*/ 384698 w 624379"/>
                <a:gd name="connsiteY19" fmla="*/ 454186 h 624379"/>
                <a:gd name="connsiteX20" fmla="*/ 397790 w 624379"/>
                <a:gd name="connsiteY20" fmla="*/ 453179 h 624379"/>
                <a:gd name="connsiteX21" fmla="*/ 453179 w 624379"/>
                <a:gd name="connsiteY21" fmla="*/ 503532 h 624379"/>
                <a:gd name="connsiteX22" fmla="*/ 171201 w 624379"/>
                <a:gd name="connsiteY22" fmla="*/ 503532 h 624379"/>
                <a:gd name="connsiteX23" fmla="*/ 226589 w 624379"/>
                <a:gd name="connsiteY23" fmla="*/ 453179 h 624379"/>
                <a:gd name="connsiteX24" fmla="*/ 239681 w 624379"/>
                <a:gd name="connsiteY24" fmla="*/ 454186 h 624379"/>
                <a:gd name="connsiteX25" fmla="*/ 251766 w 624379"/>
                <a:gd name="connsiteY25" fmla="*/ 447136 h 624379"/>
                <a:gd name="connsiteX26" fmla="*/ 244717 w 624379"/>
                <a:gd name="connsiteY26" fmla="*/ 435052 h 624379"/>
                <a:gd name="connsiteX27" fmla="*/ 227596 w 624379"/>
                <a:gd name="connsiteY27" fmla="*/ 433038 h 624379"/>
                <a:gd name="connsiteX28" fmla="*/ 223568 w 624379"/>
                <a:gd name="connsiteY28" fmla="*/ 433038 h 624379"/>
                <a:gd name="connsiteX29" fmla="*/ 262844 w 624379"/>
                <a:gd name="connsiteY29" fmla="*/ 402826 h 624379"/>
                <a:gd name="connsiteX30" fmla="*/ 303126 w 624379"/>
                <a:gd name="connsiteY30" fmla="*/ 443108 h 624379"/>
                <a:gd name="connsiteX31" fmla="*/ 313197 w 624379"/>
                <a:gd name="connsiteY31" fmla="*/ 453179 h 624379"/>
                <a:gd name="connsiteX32" fmla="*/ 323268 w 624379"/>
                <a:gd name="connsiteY32" fmla="*/ 443108 h 624379"/>
                <a:gd name="connsiteX33" fmla="*/ 363550 w 624379"/>
                <a:gd name="connsiteY33" fmla="*/ 402826 h 624379"/>
                <a:gd name="connsiteX34" fmla="*/ 402826 w 624379"/>
                <a:gd name="connsiteY34" fmla="*/ 433038 h 624379"/>
                <a:gd name="connsiteX35" fmla="*/ 398797 w 624379"/>
                <a:gd name="connsiteY35" fmla="*/ 433038 h 624379"/>
                <a:gd name="connsiteX36" fmla="*/ 381677 w 624379"/>
                <a:gd name="connsiteY36" fmla="*/ 435052 h 624379"/>
                <a:gd name="connsiteX37" fmla="*/ 372614 w 624379"/>
                <a:gd name="connsiteY37" fmla="*/ 447136 h 624379"/>
                <a:gd name="connsiteX38" fmla="*/ 219540 w 624379"/>
                <a:gd name="connsiteY38" fmla="*/ 397790 h 624379"/>
                <a:gd name="connsiteX39" fmla="*/ 168180 w 624379"/>
                <a:gd name="connsiteY39" fmla="*/ 426995 h 624379"/>
                <a:gd name="connsiteX40" fmla="*/ 152067 w 624379"/>
                <a:gd name="connsiteY40" fmla="*/ 363550 h 624379"/>
                <a:gd name="connsiteX41" fmla="*/ 195370 w 624379"/>
                <a:gd name="connsiteY41" fmla="*/ 299098 h 624379"/>
                <a:gd name="connsiteX42" fmla="*/ 219540 w 624379"/>
                <a:gd name="connsiteY42" fmla="*/ 397790 h 624379"/>
                <a:gd name="connsiteX43" fmla="*/ 404840 w 624379"/>
                <a:gd name="connsiteY43" fmla="*/ 397790 h 624379"/>
                <a:gd name="connsiteX44" fmla="*/ 429009 w 624379"/>
                <a:gd name="connsiteY44" fmla="*/ 299098 h 624379"/>
                <a:gd name="connsiteX45" fmla="*/ 472313 w 624379"/>
                <a:gd name="connsiteY45" fmla="*/ 363550 h 624379"/>
                <a:gd name="connsiteX46" fmla="*/ 456200 w 624379"/>
                <a:gd name="connsiteY46" fmla="*/ 426995 h 624379"/>
                <a:gd name="connsiteX47" fmla="*/ 404840 w 624379"/>
                <a:gd name="connsiteY47" fmla="*/ 397790 h 624379"/>
                <a:gd name="connsiteX48" fmla="*/ 387720 w 624379"/>
                <a:gd name="connsiteY48" fmla="*/ 387720 h 624379"/>
                <a:gd name="connsiteX49" fmla="*/ 362543 w 624379"/>
                <a:gd name="connsiteY49" fmla="*/ 382684 h 624379"/>
                <a:gd name="connsiteX50" fmla="*/ 322261 w 624379"/>
                <a:gd name="connsiteY50" fmla="*/ 397790 h 624379"/>
                <a:gd name="connsiteX51" fmla="*/ 322261 w 624379"/>
                <a:gd name="connsiteY51" fmla="*/ 271907 h 624379"/>
                <a:gd name="connsiteX52" fmla="*/ 312190 w 624379"/>
                <a:gd name="connsiteY52" fmla="*/ 261837 h 624379"/>
                <a:gd name="connsiteX53" fmla="*/ 302119 w 624379"/>
                <a:gd name="connsiteY53" fmla="*/ 271907 h 624379"/>
                <a:gd name="connsiteX54" fmla="*/ 302119 w 624379"/>
                <a:gd name="connsiteY54" fmla="*/ 397790 h 624379"/>
                <a:gd name="connsiteX55" fmla="*/ 261837 w 624379"/>
                <a:gd name="connsiteY55" fmla="*/ 382684 h 624379"/>
                <a:gd name="connsiteX56" fmla="*/ 236660 w 624379"/>
                <a:gd name="connsiteY56" fmla="*/ 387720 h 624379"/>
                <a:gd name="connsiteX57" fmla="*/ 211483 w 624379"/>
                <a:gd name="connsiteY57" fmla="*/ 241695 h 624379"/>
                <a:gd name="connsiteX58" fmla="*/ 239681 w 624379"/>
                <a:gd name="connsiteY58" fmla="*/ 90636 h 624379"/>
                <a:gd name="connsiteX59" fmla="*/ 312190 w 624379"/>
                <a:gd name="connsiteY59" fmla="*/ 110777 h 624379"/>
                <a:gd name="connsiteX60" fmla="*/ 384698 w 624379"/>
                <a:gd name="connsiteY60" fmla="*/ 90636 h 624379"/>
                <a:gd name="connsiteX61" fmla="*/ 412896 w 624379"/>
                <a:gd name="connsiteY61" fmla="*/ 241695 h 624379"/>
                <a:gd name="connsiteX62" fmla="*/ 387720 w 624379"/>
                <a:gd name="connsiteY62" fmla="*/ 387720 h 624379"/>
                <a:gd name="connsiteX63" fmla="*/ 312190 w 624379"/>
                <a:gd name="connsiteY63" fmla="*/ 20141 h 624379"/>
                <a:gd name="connsiteX64" fmla="*/ 376642 w 624379"/>
                <a:gd name="connsiteY64" fmla="*/ 72509 h 624379"/>
                <a:gd name="connsiteX65" fmla="*/ 312190 w 624379"/>
                <a:gd name="connsiteY65" fmla="*/ 90636 h 624379"/>
                <a:gd name="connsiteX66" fmla="*/ 247738 w 624379"/>
                <a:gd name="connsiteY66" fmla="*/ 72509 h 624379"/>
                <a:gd name="connsiteX67" fmla="*/ 312190 w 624379"/>
                <a:gd name="connsiteY67" fmla="*/ 20141 h 624379"/>
                <a:gd name="connsiteX68" fmla="*/ 60424 w 624379"/>
                <a:gd name="connsiteY68" fmla="*/ 241695 h 624379"/>
                <a:gd name="connsiteX69" fmla="*/ 80565 w 624379"/>
                <a:gd name="connsiteY69" fmla="*/ 221554 h 624379"/>
                <a:gd name="connsiteX70" fmla="*/ 191342 w 624379"/>
                <a:gd name="connsiteY70" fmla="*/ 221554 h 624379"/>
                <a:gd name="connsiteX71" fmla="*/ 191342 w 624379"/>
                <a:gd name="connsiteY71" fmla="*/ 242702 h 624379"/>
                <a:gd name="connsiteX72" fmla="*/ 192349 w 624379"/>
                <a:gd name="connsiteY72" fmla="*/ 267879 h 624379"/>
                <a:gd name="connsiteX73" fmla="*/ 132932 w 624379"/>
                <a:gd name="connsiteY73" fmla="*/ 357508 h 624379"/>
                <a:gd name="connsiteX74" fmla="*/ 130918 w 624379"/>
                <a:gd name="connsiteY74" fmla="*/ 364557 h 624379"/>
                <a:gd name="connsiteX75" fmla="*/ 151060 w 624379"/>
                <a:gd name="connsiteY75" fmla="*/ 445122 h 624379"/>
                <a:gd name="connsiteX76" fmla="*/ 157102 w 624379"/>
                <a:gd name="connsiteY76" fmla="*/ 452172 h 624379"/>
                <a:gd name="connsiteX77" fmla="*/ 161130 w 624379"/>
                <a:gd name="connsiteY77" fmla="*/ 453179 h 624379"/>
                <a:gd name="connsiteX78" fmla="*/ 166166 w 624379"/>
                <a:gd name="connsiteY78" fmla="*/ 452172 h 624379"/>
                <a:gd name="connsiteX79" fmla="*/ 202420 w 624379"/>
                <a:gd name="connsiteY79" fmla="*/ 431023 h 624379"/>
                <a:gd name="connsiteX80" fmla="*/ 201413 w 624379"/>
                <a:gd name="connsiteY80" fmla="*/ 437066 h 624379"/>
                <a:gd name="connsiteX81" fmla="*/ 151060 w 624379"/>
                <a:gd name="connsiteY81" fmla="*/ 503532 h 624379"/>
                <a:gd name="connsiteX82" fmla="*/ 130918 w 624379"/>
                <a:gd name="connsiteY82" fmla="*/ 503532 h 624379"/>
                <a:gd name="connsiteX83" fmla="*/ 120848 w 624379"/>
                <a:gd name="connsiteY83" fmla="*/ 513603 h 624379"/>
                <a:gd name="connsiteX84" fmla="*/ 130918 w 624379"/>
                <a:gd name="connsiteY84" fmla="*/ 523673 h 624379"/>
                <a:gd name="connsiteX85" fmla="*/ 493461 w 624379"/>
                <a:gd name="connsiteY85" fmla="*/ 523673 h 624379"/>
                <a:gd name="connsiteX86" fmla="*/ 503532 w 624379"/>
                <a:gd name="connsiteY86" fmla="*/ 513603 h 624379"/>
                <a:gd name="connsiteX87" fmla="*/ 493461 w 624379"/>
                <a:gd name="connsiteY87" fmla="*/ 503532 h 624379"/>
                <a:gd name="connsiteX88" fmla="*/ 473320 w 624379"/>
                <a:gd name="connsiteY88" fmla="*/ 503532 h 624379"/>
                <a:gd name="connsiteX89" fmla="*/ 422967 w 624379"/>
                <a:gd name="connsiteY89" fmla="*/ 437066 h 624379"/>
                <a:gd name="connsiteX90" fmla="*/ 421960 w 624379"/>
                <a:gd name="connsiteY90" fmla="*/ 431023 h 624379"/>
                <a:gd name="connsiteX91" fmla="*/ 458214 w 624379"/>
                <a:gd name="connsiteY91" fmla="*/ 452172 h 624379"/>
                <a:gd name="connsiteX92" fmla="*/ 463249 w 624379"/>
                <a:gd name="connsiteY92" fmla="*/ 453179 h 624379"/>
                <a:gd name="connsiteX93" fmla="*/ 467278 w 624379"/>
                <a:gd name="connsiteY93" fmla="*/ 452172 h 624379"/>
                <a:gd name="connsiteX94" fmla="*/ 473320 w 624379"/>
                <a:gd name="connsiteY94" fmla="*/ 445122 h 624379"/>
                <a:gd name="connsiteX95" fmla="*/ 493461 w 624379"/>
                <a:gd name="connsiteY95" fmla="*/ 364557 h 624379"/>
                <a:gd name="connsiteX96" fmla="*/ 492454 w 624379"/>
                <a:gd name="connsiteY96" fmla="*/ 356501 h 624379"/>
                <a:gd name="connsiteX97" fmla="*/ 433038 w 624379"/>
                <a:gd name="connsiteY97" fmla="*/ 266872 h 624379"/>
                <a:gd name="connsiteX98" fmla="*/ 434045 w 624379"/>
                <a:gd name="connsiteY98" fmla="*/ 241695 h 624379"/>
                <a:gd name="connsiteX99" fmla="*/ 434045 w 624379"/>
                <a:gd name="connsiteY99" fmla="*/ 220547 h 624379"/>
                <a:gd name="connsiteX100" fmla="*/ 544822 w 624379"/>
                <a:gd name="connsiteY100" fmla="*/ 220547 h 624379"/>
                <a:gd name="connsiteX101" fmla="*/ 564963 w 624379"/>
                <a:gd name="connsiteY101" fmla="*/ 240688 h 624379"/>
                <a:gd name="connsiteX102" fmla="*/ 564963 w 624379"/>
                <a:gd name="connsiteY102" fmla="*/ 542808 h 624379"/>
                <a:gd name="connsiteX103" fmla="*/ 60424 w 624379"/>
                <a:gd name="connsiteY103" fmla="*/ 542808 h 624379"/>
                <a:gd name="connsiteX104" fmla="*/ 60424 w 624379"/>
                <a:gd name="connsiteY104" fmla="*/ 241695 h 624379"/>
                <a:gd name="connsiteX105" fmla="*/ 380670 w 624379"/>
                <a:gd name="connsiteY105" fmla="*/ 563956 h 624379"/>
                <a:gd name="connsiteX106" fmla="*/ 362543 w 624379"/>
                <a:gd name="connsiteY106" fmla="*/ 574027 h 624379"/>
                <a:gd name="connsiteX107" fmla="*/ 261837 w 624379"/>
                <a:gd name="connsiteY107" fmla="*/ 574027 h 624379"/>
                <a:gd name="connsiteX108" fmla="*/ 243710 w 624379"/>
                <a:gd name="connsiteY108" fmla="*/ 563956 h 624379"/>
                <a:gd name="connsiteX109" fmla="*/ 380670 w 624379"/>
                <a:gd name="connsiteY109" fmla="*/ 563956 h 624379"/>
                <a:gd name="connsiteX110" fmla="*/ 604238 w 624379"/>
                <a:gd name="connsiteY110" fmla="*/ 579062 h 624379"/>
                <a:gd name="connsiteX111" fmla="*/ 579062 w 624379"/>
                <a:gd name="connsiteY111" fmla="*/ 604238 h 624379"/>
                <a:gd name="connsiteX112" fmla="*/ 45318 w 624379"/>
                <a:gd name="connsiteY112" fmla="*/ 604238 h 624379"/>
                <a:gd name="connsiteX113" fmla="*/ 20141 w 624379"/>
                <a:gd name="connsiteY113" fmla="*/ 589133 h 624379"/>
                <a:gd name="connsiteX114" fmla="*/ 20141 w 624379"/>
                <a:gd name="connsiteY114" fmla="*/ 563956 h 624379"/>
                <a:gd name="connsiteX115" fmla="*/ 222561 w 624379"/>
                <a:gd name="connsiteY115" fmla="*/ 563956 h 624379"/>
                <a:gd name="connsiteX116" fmla="*/ 261837 w 624379"/>
                <a:gd name="connsiteY116" fmla="*/ 594168 h 624379"/>
                <a:gd name="connsiteX117" fmla="*/ 362543 w 624379"/>
                <a:gd name="connsiteY117" fmla="*/ 594168 h 624379"/>
                <a:gd name="connsiteX118" fmla="*/ 401819 w 624379"/>
                <a:gd name="connsiteY118" fmla="*/ 563956 h 624379"/>
                <a:gd name="connsiteX119" fmla="*/ 604238 w 624379"/>
                <a:gd name="connsiteY119" fmla="*/ 563956 h 624379"/>
                <a:gd name="connsiteX120" fmla="*/ 604238 w 624379"/>
                <a:gd name="connsiteY120" fmla="*/ 579062 h 6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624379" h="624379">
                  <a:moveTo>
                    <a:pt x="614309" y="543815"/>
                  </a:moveTo>
                  <a:lnTo>
                    <a:pt x="584097" y="543815"/>
                  </a:lnTo>
                  <a:lnTo>
                    <a:pt x="584097" y="241695"/>
                  </a:lnTo>
                  <a:cubicBezTo>
                    <a:pt x="584097" y="219540"/>
                    <a:pt x="565970" y="201413"/>
                    <a:pt x="543815" y="201413"/>
                  </a:cubicBezTo>
                  <a:lnTo>
                    <a:pt x="431023" y="201413"/>
                  </a:lnTo>
                  <a:cubicBezTo>
                    <a:pt x="421960" y="85600"/>
                    <a:pt x="372614" y="0"/>
                    <a:pt x="312190" y="0"/>
                  </a:cubicBezTo>
                  <a:cubicBezTo>
                    <a:pt x="251766" y="0"/>
                    <a:pt x="202420" y="85600"/>
                    <a:pt x="193356" y="201413"/>
                  </a:cubicBezTo>
                  <a:lnTo>
                    <a:pt x="80565" y="201413"/>
                  </a:lnTo>
                  <a:cubicBezTo>
                    <a:pt x="58410" y="201413"/>
                    <a:pt x="40283" y="219540"/>
                    <a:pt x="40283" y="241695"/>
                  </a:cubicBezTo>
                  <a:lnTo>
                    <a:pt x="40283" y="543815"/>
                  </a:lnTo>
                  <a:lnTo>
                    <a:pt x="10071" y="543815"/>
                  </a:lnTo>
                  <a:cubicBezTo>
                    <a:pt x="4028" y="543815"/>
                    <a:pt x="0" y="547843"/>
                    <a:pt x="0" y="553885"/>
                  </a:cubicBezTo>
                  <a:lnTo>
                    <a:pt x="0" y="589133"/>
                  </a:lnTo>
                  <a:cubicBezTo>
                    <a:pt x="0" y="604238"/>
                    <a:pt x="21148" y="624380"/>
                    <a:pt x="45318" y="624380"/>
                  </a:cubicBezTo>
                  <a:lnTo>
                    <a:pt x="579062" y="624380"/>
                  </a:lnTo>
                  <a:cubicBezTo>
                    <a:pt x="604238" y="624380"/>
                    <a:pt x="624380" y="604238"/>
                    <a:pt x="624380" y="579062"/>
                  </a:cubicBezTo>
                  <a:lnTo>
                    <a:pt x="624380" y="553885"/>
                  </a:lnTo>
                  <a:cubicBezTo>
                    <a:pt x="624380" y="547843"/>
                    <a:pt x="620351" y="543815"/>
                    <a:pt x="614309" y="543815"/>
                  </a:cubicBezTo>
                  <a:close/>
                  <a:moveTo>
                    <a:pt x="372614" y="447136"/>
                  </a:moveTo>
                  <a:cubicBezTo>
                    <a:pt x="373621" y="452172"/>
                    <a:pt x="379663" y="456200"/>
                    <a:pt x="384698" y="454186"/>
                  </a:cubicBezTo>
                  <a:cubicBezTo>
                    <a:pt x="388727" y="453179"/>
                    <a:pt x="392755" y="453179"/>
                    <a:pt x="397790" y="453179"/>
                  </a:cubicBezTo>
                  <a:cubicBezTo>
                    <a:pt x="426995" y="453179"/>
                    <a:pt x="450158" y="475334"/>
                    <a:pt x="453179" y="503532"/>
                  </a:cubicBezTo>
                  <a:lnTo>
                    <a:pt x="171201" y="503532"/>
                  </a:lnTo>
                  <a:cubicBezTo>
                    <a:pt x="174222" y="475334"/>
                    <a:pt x="197385" y="453179"/>
                    <a:pt x="226589" y="453179"/>
                  </a:cubicBezTo>
                  <a:cubicBezTo>
                    <a:pt x="230618" y="453179"/>
                    <a:pt x="235653" y="453179"/>
                    <a:pt x="239681" y="454186"/>
                  </a:cubicBezTo>
                  <a:cubicBezTo>
                    <a:pt x="244717" y="455193"/>
                    <a:pt x="250759" y="452172"/>
                    <a:pt x="251766" y="447136"/>
                  </a:cubicBezTo>
                  <a:cubicBezTo>
                    <a:pt x="252773" y="442101"/>
                    <a:pt x="249752" y="436059"/>
                    <a:pt x="244717" y="435052"/>
                  </a:cubicBezTo>
                  <a:cubicBezTo>
                    <a:pt x="238674" y="434045"/>
                    <a:pt x="233639" y="433038"/>
                    <a:pt x="227596" y="433038"/>
                  </a:cubicBezTo>
                  <a:cubicBezTo>
                    <a:pt x="226589" y="433038"/>
                    <a:pt x="225582" y="433038"/>
                    <a:pt x="223568" y="433038"/>
                  </a:cubicBezTo>
                  <a:cubicBezTo>
                    <a:pt x="227596" y="415917"/>
                    <a:pt x="243710" y="402826"/>
                    <a:pt x="262844" y="402826"/>
                  </a:cubicBezTo>
                  <a:cubicBezTo>
                    <a:pt x="284999" y="402826"/>
                    <a:pt x="303126" y="420953"/>
                    <a:pt x="303126" y="443108"/>
                  </a:cubicBezTo>
                  <a:cubicBezTo>
                    <a:pt x="303126" y="449151"/>
                    <a:pt x="307155" y="453179"/>
                    <a:pt x="313197" y="453179"/>
                  </a:cubicBezTo>
                  <a:cubicBezTo>
                    <a:pt x="319239" y="453179"/>
                    <a:pt x="323268" y="449151"/>
                    <a:pt x="323268" y="443108"/>
                  </a:cubicBezTo>
                  <a:cubicBezTo>
                    <a:pt x="323268" y="420953"/>
                    <a:pt x="341395" y="402826"/>
                    <a:pt x="363550" y="402826"/>
                  </a:cubicBezTo>
                  <a:cubicBezTo>
                    <a:pt x="382684" y="402826"/>
                    <a:pt x="397790" y="415917"/>
                    <a:pt x="402826" y="433038"/>
                  </a:cubicBezTo>
                  <a:cubicBezTo>
                    <a:pt x="401819" y="433038"/>
                    <a:pt x="400812" y="433038"/>
                    <a:pt x="398797" y="433038"/>
                  </a:cubicBezTo>
                  <a:cubicBezTo>
                    <a:pt x="392755" y="433038"/>
                    <a:pt x="386713" y="434045"/>
                    <a:pt x="381677" y="435052"/>
                  </a:cubicBezTo>
                  <a:cubicBezTo>
                    <a:pt x="374628" y="436059"/>
                    <a:pt x="371607" y="442101"/>
                    <a:pt x="372614" y="447136"/>
                  </a:cubicBezTo>
                  <a:close/>
                  <a:moveTo>
                    <a:pt x="219540" y="397790"/>
                  </a:moveTo>
                  <a:lnTo>
                    <a:pt x="168180" y="426995"/>
                  </a:lnTo>
                  <a:lnTo>
                    <a:pt x="152067" y="363550"/>
                  </a:lnTo>
                  <a:lnTo>
                    <a:pt x="195370" y="299098"/>
                  </a:lnTo>
                  <a:cubicBezTo>
                    <a:pt x="199399" y="336359"/>
                    <a:pt x="207455" y="369593"/>
                    <a:pt x="219540" y="397790"/>
                  </a:cubicBezTo>
                  <a:close/>
                  <a:moveTo>
                    <a:pt x="404840" y="397790"/>
                  </a:moveTo>
                  <a:cubicBezTo>
                    <a:pt x="416925" y="369593"/>
                    <a:pt x="424981" y="335352"/>
                    <a:pt x="429009" y="299098"/>
                  </a:cubicBezTo>
                  <a:lnTo>
                    <a:pt x="472313" y="363550"/>
                  </a:lnTo>
                  <a:lnTo>
                    <a:pt x="456200" y="426995"/>
                  </a:lnTo>
                  <a:lnTo>
                    <a:pt x="404840" y="397790"/>
                  </a:lnTo>
                  <a:close/>
                  <a:moveTo>
                    <a:pt x="387720" y="387720"/>
                  </a:moveTo>
                  <a:cubicBezTo>
                    <a:pt x="379663" y="384698"/>
                    <a:pt x="371607" y="382684"/>
                    <a:pt x="362543" y="382684"/>
                  </a:cubicBezTo>
                  <a:cubicBezTo>
                    <a:pt x="347437" y="382684"/>
                    <a:pt x="333338" y="388727"/>
                    <a:pt x="322261" y="397790"/>
                  </a:cubicBezTo>
                  <a:lnTo>
                    <a:pt x="322261" y="271907"/>
                  </a:lnTo>
                  <a:cubicBezTo>
                    <a:pt x="322261" y="265865"/>
                    <a:pt x="318232" y="261837"/>
                    <a:pt x="312190" y="261837"/>
                  </a:cubicBezTo>
                  <a:cubicBezTo>
                    <a:pt x="306147" y="261837"/>
                    <a:pt x="302119" y="265865"/>
                    <a:pt x="302119" y="271907"/>
                  </a:cubicBezTo>
                  <a:lnTo>
                    <a:pt x="302119" y="397790"/>
                  </a:lnTo>
                  <a:cubicBezTo>
                    <a:pt x="291042" y="387720"/>
                    <a:pt x="276943" y="382684"/>
                    <a:pt x="261837" y="382684"/>
                  </a:cubicBezTo>
                  <a:cubicBezTo>
                    <a:pt x="252773" y="382684"/>
                    <a:pt x="244717" y="384698"/>
                    <a:pt x="236660" y="387720"/>
                  </a:cubicBezTo>
                  <a:cubicBezTo>
                    <a:pt x="220547" y="347437"/>
                    <a:pt x="211483" y="296077"/>
                    <a:pt x="211483" y="241695"/>
                  </a:cubicBezTo>
                  <a:cubicBezTo>
                    <a:pt x="211483" y="184293"/>
                    <a:pt x="222561" y="129911"/>
                    <a:pt x="239681" y="90636"/>
                  </a:cubicBezTo>
                  <a:cubicBezTo>
                    <a:pt x="248745" y="95671"/>
                    <a:pt x="276943" y="110777"/>
                    <a:pt x="312190" y="110777"/>
                  </a:cubicBezTo>
                  <a:cubicBezTo>
                    <a:pt x="347437" y="110777"/>
                    <a:pt x="375635" y="96678"/>
                    <a:pt x="384698" y="90636"/>
                  </a:cubicBezTo>
                  <a:cubicBezTo>
                    <a:pt x="401819" y="130918"/>
                    <a:pt x="412896" y="184293"/>
                    <a:pt x="412896" y="241695"/>
                  </a:cubicBezTo>
                  <a:cubicBezTo>
                    <a:pt x="412896" y="296077"/>
                    <a:pt x="403833" y="347437"/>
                    <a:pt x="387720" y="387720"/>
                  </a:cubicBezTo>
                  <a:close/>
                  <a:moveTo>
                    <a:pt x="312190" y="20141"/>
                  </a:moveTo>
                  <a:cubicBezTo>
                    <a:pt x="336359" y="20141"/>
                    <a:pt x="358515" y="40283"/>
                    <a:pt x="376642" y="72509"/>
                  </a:cubicBezTo>
                  <a:cubicBezTo>
                    <a:pt x="372614" y="75530"/>
                    <a:pt x="346430" y="90636"/>
                    <a:pt x="312190" y="90636"/>
                  </a:cubicBezTo>
                  <a:cubicBezTo>
                    <a:pt x="278957" y="90636"/>
                    <a:pt x="252773" y="75530"/>
                    <a:pt x="247738" y="72509"/>
                  </a:cubicBezTo>
                  <a:cubicBezTo>
                    <a:pt x="265865" y="40283"/>
                    <a:pt x="288020" y="20141"/>
                    <a:pt x="312190" y="20141"/>
                  </a:cubicBezTo>
                  <a:close/>
                  <a:moveTo>
                    <a:pt x="60424" y="241695"/>
                  </a:moveTo>
                  <a:cubicBezTo>
                    <a:pt x="60424" y="230618"/>
                    <a:pt x="69487" y="221554"/>
                    <a:pt x="80565" y="221554"/>
                  </a:cubicBezTo>
                  <a:lnTo>
                    <a:pt x="191342" y="221554"/>
                  </a:lnTo>
                  <a:cubicBezTo>
                    <a:pt x="191342" y="228604"/>
                    <a:pt x="191342" y="235653"/>
                    <a:pt x="191342" y="242702"/>
                  </a:cubicBezTo>
                  <a:cubicBezTo>
                    <a:pt x="191342" y="250759"/>
                    <a:pt x="191342" y="259823"/>
                    <a:pt x="192349" y="267879"/>
                  </a:cubicBezTo>
                  <a:lnTo>
                    <a:pt x="132932" y="357508"/>
                  </a:lnTo>
                  <a:cubicBezTo>
                    <a:pt x="130918" y="359522"/>
                    <a:pt x="130918" y="362543"/>
                    <a:pt x="130918" y="364557"/>
                  </a:cubicBezTo>
                  <a:lnTo>
                    <a:pt x="151060" y="445122"/>
                  </a:lnTo>
                  <a:cubicBezTo>
                    <a:pt x="152067" y="448144"/>
                    <a:pt x="154081" y="451165"/>
                    <a:pt x="157102" y="452172"/>
                  </a:cubicBezTo>
                  <a:cubicBezTo>
                    <a:pt x="158109" y="453179"/>
                    <a:pt x="160123" y="453179"/>
                    <a:pt x="161130" y="453179"/>
                  </a:cubicBezTo>
                  <a:cubicBezTo>
                    <a:pt x="163144" y="453179"/>
                    <a:pt x="164151" y="453179"/>
                    <a:pt x="166166" y="452172"/>
                  </a:cubicBezTo>
                  <a:lnTo>
                    <a:pt x="202420" y="431023"/>
                  </a:lnTo>
                  <a:cubicBezTo>
                    <a:pt x="202420" y="433038"/>
                    <a:pt x="201413" y="435052"/>
                    <a:pt x="201413" y="437066"/>
                  </a:cubicBezTo>
                  <a:cubicBezTo>
                    <a:pt x="173215" y="447136"/>
                    <a:pt x="153074" y="472313"/>
                    <a:pt x="151060" y="503532"/>
                  </a:cubicBezTo>
                  <a:lnTo>
                    <a:pt x="130918" y="503532"/>
                  </a:lnTo>
                  <a:cubicBezTo>
                    <a:pt x="124876" y="503532"/>
                    <a:pt x="120848" y="507560"/>
                    <a:pt x="120848" y="513603"/>
                  </a:cubicBezTo>
                  <a:cubicBezTo>
                    <a:pt x="120848" y="519645"/>
                    <a:pt x="124876" y="523673"/>
                    <a:pt x="130918" y="523673"/>
                  </a:cubicBezTo>
                  <a:lnTo>
                    <a:pt x="493461" y="523673"/>
                  </a:lnTo>
                  <a:cubicBezTo>
                    <a:pt x="499504" y="523673"/>
                    <a:pt x="503532" y="519645"/>
                    <a:pt x="503532" y="513603"/>
                  </a:cubicBezTo>
                  <a:cubicBezTo>
                    <a:pt x="503532" y="507560"/>
                    <a:pt x="499504" y="503532"/>
                    <a:pt x="493461" y="503532"/>
                  </a:cubicBezTo>
                  <a:lnTo>
                    <a:pt x="473320" y="503532"/>
                  </a:lnTo>
                  <a:cubicBezTo>
                    <a:pt x="471306" y="473320"/>
                    <a:pt x="451165" y="447136"/>
                    <a:pt x="422967" y="437066"/>
                  </a:cubicBezTo>
                  <a:cubicBezTo>
                    <a:pt x="422967" y="435052"/>
                    <a:pt x="421960" y="433038"/>
                    <a:pt x="421960" y="431023"/>
                  </a:cubicBezTo>
                  <a:lnTo>
                    <a:pt x="458214" y="452172"/>
                  </a:lnTo>
                  <a:cubicBezTo>
                    <a:pt x="460228" y="453179"/>
                    <a:pt x="461235" y="453179"/>
                    <a:pt x="463249" y="453179"/>
                  </a:cubicBezTo>
                  <a:cubicBezTo>
                    <a:pt x="464257" y="453179"/>
                    <a:pt x="466271" y="453179"/>
                    <a:pt x="467278" y="452172"/>
                  </a:cubicBezTo>
                  <a:cubicBezTo>
                    <a:pt x="470299" y="451165"/>
                    <a:pt x="472313" y="448144"/>
                    <a:pt x="473320" y="445122"/>
                  </a:cubicBezTo>
                  <a:lnTo>
                    <a:pt x="493461" y="364557"/>
                  </a:lnTo>
                  <a:cubicBezTo>
                    <a:pt x="494468" y="361536"/>
                    <a:pt x="493461" y="358515"/>
                    <a:pt x="492454" y="356501"/>
                  </a:cubicBezTo>
                  <a:lnTo>
                    <a:pt x="433038" y="266872"/>
                  </a:lnTo>
                  <a:cubicBezTo>
                    <a:pt x="433038" y="258815"/>
                    <a:pt x="434045" y="249752"/>
                    <a:pt x="434045" y="241695"/>
                  </a:cubicBezTo>
                  <a:cubicBezTo>
                    <a:pt x="434045" y="234646"/>
                    <a:pt x="434045" y="227596"/>
                    <a:pt x="434045" y="220547"/>
                  </a:cubicBezTo>
                  <a:lnTo>
                    <a:pt x="544822" y="220547"/>
                  </a:lnTo>
                  <a:cubicBezTo>
                    <a:pt x="555899" y="220547"/>
                    <a:pt x="564963" y="229611"/>
                    <a:pt x="564963" y="240688"/>
                  </a:cubicBezTo>
                  <a:lnTo>
                    <a:pt x="564963" y="542808"/>
                  </a:lnTo>
                  <a:lnTo>
                    <a:pt x="60424" y="542808"/>
                  </a:lnTo>
                  <a:lnTo>
                    <a:pt x="60424" y="241695"/>
                  </a:lnTo>
                  <a:close/>
                  <a:moveTo>
                    <a:pt x="380670" y="563956"/>
                  </a:moveTo>
                  <a:cubicBezTo>
                    <a:pt x="376642" y="573019"/>
                    <a:pt x="366571" y="574027"/>
                    <a:pt x="362543" y="574027"/>
                  </a:cubicBezTo>
                  <a:lnTo>
                    <a:pt x="261837" y="574027"/>
                  </a:lnTo>
                  <a:cubicBezTo>
                    <a:pt x="258815" y="574027"/>
                    <a:pt x="248745" y="573019"/>
                    <a:pt x="243710" y="563956"/>
                  </a:cubicBezTo>
                  <a:lnTo>
                    <a:pt x="380670" y="563956"/>
                  </a:lnTo>
                  <a:close/>
                  <a:moveTo>
                    <a:pt x="604238" y="579062"/>
                  </a:moveTo>
                  <a:cubicBezTo>
                    <a:pt x="604238" y="593161"/>
                    <a:pt x="593161" y="604238"/>
                    <a:pt x="579062" y="604238"/>
                  </a:cubicBezTo>
                  <a:lnTo>
                    <a:pt x="45318" y="604238"/>
                  </a:lnTo>
                  <a:cubicBezTo>
                    <a:pt x="31219" y="604238"/>
                    <a:pt x="20141" y="593161"/>
                    <a:pt x="20141" y="589133"/>
                  </a:cubicBezTo>
                  <a:lnTo>
                    <a:pt x="20141" y="563956"/>
                  </a:lnTo>
                  <a:lnTo>
                    <a:pt x="222561" y="563956"/>
                  </a:lnTo>
                  <a:cubicBezTo>
                    <a:pt x="227596" y="586111"/>
                    <a:pt x="247738" y="594168"/>
                    <a:pt x="261837" y="594168"/>
                  </a:cubicBezTo>
                  <a:lnTo>
                    <a:pt x="362543" y="594168"/>
                  </a:lnTo>
                  <a:cubicBezTo>
                    <a:pt x="376642" y="594168"/>
                    <a:pt x="396783" y="586111"/>
                    <a:pt x="401819" y="563956"/>
                  </a:cubicBezTo>
                  <a:lnTo>
                    <a:pt x="604238" y="563956"/>
                  </a:lnTo>
                  <a:lnTo>
                    <a:pt x="604238" y="579062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411F120-728C-49EE-BF1E-DB9458FDDB9D}"/>
                </a:ext>
              </a:extLst>
            </p:cNvPr>
            <p:cNvSpPr/>
            <p:nvPr/>
          </p:nvSpPr>
          <p:spPr>
            <a:xfrm>
              <a:off x="9417951" y="5030145"/>
              <a:ext cx="70494" cy="70494"/>
            </a:xfrm>
            <a:custGeom>
              <a:avLst/>
              <a:gdLst>
                <a:gd name="connsiteX0" fmla="*/ 70494 w 70494"/>
                <a:gd name="connsiteY0" fmla="*/ 10071 h 70494"/>
                <a:gd name="connsiteX1" fmla="*/ 60424 w 70494"/>
                <a:gd name="connsiteY1" fmla="*/ 0 h 70494"/>
                <a:gd name="connsiteX2" fmla="*/ 30212 w 70494"/>
                <a:gd name="connsiteY2" fmla="*/ 0 h 70494"/>
                <a:gd name="connsiteX3" fmla="*/ 0 w 70494"/>
                <a:gd name="connsiteY3" fmla="*/ 30212 h 70494"/>
                <a:gd name="connsiteX4" fmla="*/ 0 w 70494"/>
                <a:gd name="connsiteY4" fmla="*/ 60424 h 70494"/>
                <a:gd name="connsiteX5" fmla="*/ 10071 w 70494"/>
                <a:gd name="connsiteY5" fmla="*/ 70494 h 70494"/>
                <a:gd name="connsiteX6" fmla="*/ 20141 w 70494"/>
                <a:gd name="connsiteY6" fmla="*/ 60424 h 70494"/>
                <a:gd name="connsiteX7" fmla="*/ 20141 w 70494"/>
                <a:gd name="connsiteY7" fmla="*/ 30212 h 70494"/>
                <a:gd name="connsiteX8" fmla="*/ 30212 w 70494"/>
                <a:gd name="connsiteY8" fmla="*/ 20141 h 70494"/>
                <a:gd name="connsiteX9" fmla="*/ 60424 w 70494"/>
                <a:gd name="connsiteY9" fmla="*/ 20141 h 70494"/>
                <a:gd name="connsiteX10" fmla="*/ 70494 w 70494"/>
                <a:gd name="connsiteY10" fmla="*/ 10071 h 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94" h="70494">
                  <a:moveTo>
                    <a:pt x="70494" y="10071"/>
                  </a:moveTo>
                  <a:cubicBezTo>
                    <a:pt x="70494" y="4028"/>
                    <a:pt x="66466" y="0"/>
                    <a:pt x="60424" y="0"/>
                  </a:cubicBezTo>
                  <a:lnTo>
                    <a:pt x="30212" y="0"/>
                  </a:lnTo>
                  <a:cubicBezTo>
                    <a:pt x="14099" y="0"/>
                    <a:pt x="0" y="13092"/>
                    <a:pt x="0" y="30212"/>
                  </a:cubicBezTo>
                  <a:lnTo>
                    <a:pt x="0" y="60424"/>
                  </a:lnTo>
                  <a:cubicBezTo>
                    <a:pt x="0" y="66466"/>
                    <a:pt x="4028" y="70494"/>
                    <a:pt x="10071" y="70494"/>
                  </a:cubicBezTo>
                  <a:cubicBezTo>
                    <a:pt x="16113" y="70494"/>
                    <a:pt x="20141" y="66466"/>
                    <a:pt x="20141" y="60424"/>
                  </a:cubicBezTo>
                  <a:lnTo>
                    <a:pt x="20141" y="30212"/>
                  </a:lnTo>
                  <a:cubicBezTo>
                    <a:pt x="20141" y="25177"/>
                    <a:pt x="24170" y="20141"/>
                    <a:pt x="30212" y="20141"/>
                  </a:cubicBezTo>
                  <a:lnTo>
                    <a:pt x="60424" y="20141"/>
                  </a:lnTo>
                  <a:cubicBezTo>
                    <a:pt x="66466" y="20141"/>
                    <a:pt x="70494" y="16113"/>
                    <a:pt x="70494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B9728C9-AC6D-467B-AAA8-CC19DF88C77B}"/>
                </a:ext>
              </a:extLst>
            </p:cNvPr>
            <p:cNvSpPr/>
            <p:nvPr/>
          </p:nvSpPr>
          <p:spPr>
            <a:xfrm>
              <a:off x="9810706" y="5030145"/>
              <a:ext cx="70494" cy="70494"/>
            </a:xfrm>
            <a:custGeom>
              <a:avLst/>
              <a:gdLst>
                <a:gd name="connsiteX0" fmla="*/ 50353 w 70494"/>
                <a:gd name="connsiteY0" fmla="*/ 30212 h 70494"/>
                <a:gd name="connsiteX1" fmla="*/ 50353 w 70494"/>
                <a:gd name="connsiteY1" fmla="*/ 60424 h 70494"/>
                <a:gd name="connsiteX2" fmla="*/ 60424 w 70494"/>
                <a:gd name="connsiteY2" fmla="*/ 70494 h 70494"/>
                <a:gd name="connsiteX3" fmla="*/ 70494 w 70494"/>
                <a:gd name="connsiteY3" fmla="*/ 60424 h 70494"/>
                <a:gd name="connsiteX4" fmla="*/ 70494 w 70494"/>
                <a:gd name="connsiteY4" fmla="*/ 30212 h 70494"/>
                <a:gd name="connsiteX5" fmla="*/ 40283 w 70494"/>
                <a:gd name="connsiteY5" fmla="*/ 0 h 70494"/>
                <a:gd name="connsiteX6" fmla="*/ 10071 w 70494"/>
                <a:gd name="connsiteY6" fmla="*/ 0 h 70494"/>
                <a:gd name="connsiteX7" fmla="*/ 0 w 70494"/>
                <a:gd name="connsiteY7" fmla="*/ 10071 h 70494"/>
                <a:gd name="connsiteX8" fmla="*/ 10071 w 70494"/>
                <a:gd name="connsiteY8" fmla="*/ 20141 h 70494"/>
                <a:gd name="connsiteX9" fmla="*/ 40283 w 70494"/>
                <a:gd name="connsiteY9" fmla="*/ 20141 h 70494"/>
                <a:gd name="connsiteX10" fmla="*/ 50353 w 70494"/>
                <a:gd name="connsiteY10" fmla="*/ 30212 h 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94" h="70494">
                  <a:moveTo>
                    <a:pt x="50353" y="30212"/>
                  </a:moveTo>
                  <a:lnTo>
                    <a:pt x="50353" y="60424"/>
                  </a:lnTo>
                  <a:cubicBezTo>
                    <a:pt x="50353" y="66466"/>
                    <a:pt x="54381" y="70494"/>
                    <a:pt x="60424" y="70494"/>
                  </a:cubicBezTo>
                  <a:cubicBezTo>
                    <a:pt x="66466" y="70494"/>
                    <a:pt x="70494" y="66466"/>
                    <a:pt x="70494" y="60424"/>
                  </a:cubicBezTo>
                  <a:lnTo>
                    <a:pt x="70494" y="30212"/>
                  </a:lnTo>
                  <a:cubicBezTo>
                    <a:pt x="70494" y="14099"/>
                    <a:pt x="57403" y="0"/>
                    <a:pt x="4028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40283" y="20141"/>
                  </a:lnTo>
                  <a:cubicBezTo>
                    <a:pt x="46325" y="20141"/>
                    <a:pt x="50353" y="24170"/>
                    <a:pt x="50353" y="3021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17DB6E7-9273-4F16-B573-0D09FF493E6D}"/>
                </a:ext>
              </a:extLst>
            </p:cNvPr>
            <p:cNvSpPr/>
            <p:nvPr/>
          </p:nvSpPr>
          <p:spPr>
            <a:xfrm>
              <a:off x="9599223" y="4919367"/>
              <a:ext cx="100706" cy="100706"/>
            </a:xfrm>
            <a:custGeom>
              <a:avLst/>
              <a:gdLst>
                <a:gd name="connsiteX0" fmla="*/ 50353 w 100706"/>
                <a:gd name="connsiteY0" fmla="*/ 0 h 100706"/>
                <a:gd name="connsiteX1" fmla="*/ 0 w 100706"/>
                <a:gd name="connsiteY1" fmla="*/ 50353 h 100706"/>
                <a:gd name="connsiteX2" fmla="*/ 50353 w 100706"/>
                <a:gd name="connsiteY2" fmla="*/ 100706 h 100706"/>
                <a:gd name="connsiteX3" fmla="*/ 100706 w 100706"/>
                <a:gd name="connsiteY3" fmla="*/ 50353 h 100706"/>
                <a:gd name="connsiteX4" fmla="*/ 50353 w 100706"/>
                <a:gd name="connsiteY4" fmla="*/ 0 h 100706"/>
                <a:gd name="connsiteX5" fmla="*/ 50353 w 100706"/>
                <a:gd name="connsiteY5" fmla="*/ 80565 h 100706"/>
                <a:gd name="connsiteX6" fmla="*/ 20141 w 100706"/>
                <a:gd name="connsiteY6" fmla="*/ 50353 h 100706"/>
                <a:gd name="connsiteX7" fmla="*/ 50353 w 100706"/>
                <a:gd name="connsiteY7" fmla="*/ 20141 h 100706"/>
                <a:gd name="connsiteX8" fmla="*/ 80565 w 100706"/>
                <a:gd name="connsiteY8" fmla="*/ 50353 h 100706"/>
                <a:gd name="connsiteX9" fmla="*/ 50353 w 100706"/>
                <a:gd name="connsiteY9" fmla="*/ 80565 h 10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706" h="100706">
                  <a:moveTo>
                    <a:pt x="50353" y="0"/>
                  </a:moveTo>
                  <a:cubicBezTo>
                    <a:pt x="22155" y="0"/>
                    <a:pt x="0" y="22155"/>
                    <a:pt x="0" y="50353"/>
                  </a:cubicBezTo>
                  <a:cubicBezTo>
                    <a:pt x="0" y="78551"/>
                    <a:pt x="22155" y="100706"/>
                    <a:pt x="50353" y="100706"/>
                  </a:cubicBezTo>
                  <a:cubicBezTo>
                    <a:pt x="78551" y="100706"/>
                    <a:pt x="100706" y="78551"/>
                    <a:pt x="100706" y="50353"/>
                  </a:cubicBezTo>
                  <a:cubicBezTo>
                    <a:pt x="100706" y="22155"/>
                    <a:pt x="78551" y="0"/>
                    <a:pt x="50353" y="0"/>
                  </a:cubicBezTo>
                  <a:close/>
                  <a:moveTo>
                    <a:pt x="50353" y="80565"/>
                  </a:moveTo>
                  <a:cubicBezTo>
                    <a:pt x="33233" y="80565"/>
                    <a:pt x="20141" y="67473"/>
                    <a:pt x="20141" y="50353"/>
                  </a:cubicBezTo>
                  <a:cubicBezTo>
                    <a:pt x="20141" y="33233"/>
                    <a:pt x="33233" y="20141"/>
                    <a:pt x="50353" y="20141"/>
                  </a:cubicBezTo>
                  <a:cubicBezTo>
                    <a:pt x="67473" y="20141"/>
                    <a:pt x="80565" y="33233"/>
                    <a:pt x="80565" y="50353"/>
                  </a:cubicBezTo>
                  <a:cubicBezTo>
                    <a:pt x="80565" y="67473"/>
                    <a:pt x="67473" y="80565"/>
                    <a:pt x="50353" y="80565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aphic 10">
            <a:extLst>
              <a:ext uri="{FF2B5EF4-FFF2-40B4-BE49-F238E27FC236}">
                <a16:creationId xmlns:a16="http://schemas.microsoft.com/office/drawing/2014/main" id="{B349C3CB-DC99-493E-811D-5DA8BF577E12}"/>
              </a:ext>
            </a:extLst>
          </p:cNvPr>
          <p:cNvGrpSpPr/>
          <p:nvPr/>
        </p:nvGrpSpPr>
        <p:grpSpPr>
          <a:xfrm>
            <a:off x="7991073" y="5131126"/>
            <a:ext cx="543814" cy="574026"/>
            <a:chOff x="7991073" y="4813626"/>
            <a:chExt cx="543814" cy="574026"/>
          </a:xfrm>
          <a:solidFill>
            <a:schemeClr val="accent6">
              <a:lumMod val="50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550095D-D635-40DE-B6F9-6C38D8E25DC2}"/>
                </a:ext>
              </a:extLst>
            </p:cNvPr>
            <p:cNvSpPr/>
            <p:nvPr/>
          </p:nvSpPr>
          <p:spPr>
            <a:xfrm>
              <a:off x="7991073" y="4914332"/>
              <a:ext cx="543814" cy="473320"/>
            </a:xfrm>
            <a:custGeom>
              <a:avLst/>
              <a:gdLst>
                <a:gd name="connsiteX0" fmla="*/ 505546 w 543814"/>
                <a:gd name="connsiteY0" fmla="*/ 20141 h 473320"/>
                <a:gd name="connsiteX1" fmla="*/ 300105 w 543814"/>
                <a:gd name="connsiteY1" fmla="*/ 20141 h 473320"/>
                <a:gd name="connsiteX2" fmla="*/ 271907 w 543814"/>
                <a:gd name="connsiteY2" fmla="*/ 0 h 473320"/>
                <a:gd name="connsiteX3" fmla="*/ 243710 w 543814"/>
                <a:gd name="connsiteY3" fmla="*/ 20141 h 473320"/>
                <a:gd name="connsiteX4" fmla="*/ 38268 w 543814"/>
                <a:gd name="connsiteY4" fmla="*/ 20141 h 473320"/>
                <a:gd name="connsiteX5" fmla="*/ 0 w 543814"/>
                <a:gd name="connsiteY5" fmla="*/ 58410 h 473320"/>
                <a:gd name="connsiteX6" fmla="*/ 0 w 543814"/>
                <a:gd name="connsiteY6" fmla="*/ 364557 h 473320"/>
                <a:gd name="connsiteX7" fmla="*/ 38268 w 543814"/>
                <a:gd name="connsiteY7" fmla="*/ 402826 h 473320"/>
                <a:gd name="connsiteX8" fmla="*/ 180264 w 543814"/>
                <a:gd name="connsiteY8" fmla="*/ 402826 h 473320"/>
                <a:gd name="connsiteX9" fmla="*/ 155088 w 543814"/>
                <a:gd name="connsiteY9" fmla="*/ 455193 h 473320"/>
                <a:gd name="connsiteX10" fmla="*/ 151060 w 543814"/>
                <a:gd name="connsiteY10" fmla="*/ 466271 h 473320"/>
                <a:gd name="connsiteX11" fmla="*/ 161130 w 543814"/>
                <a:gd name="connsiteY11" fmla="*/ 473320 h 473320"/>
                <a:gd name="connsiteX12" fmla="*/ 382684 w 543814"/>
                <a:gd name="connsiteY12" fmla="*/ 473320 h 473320"/>
                <a:gd name="connsiteX13" fmla="*/ 392755 w 543814"/>
                <a:gd name="connsiteY13" fmla="*/ 466271 h 473320"/>
                <a:gd name="connsiteX14" fmla="*/ 388727 w 543814"/>
                <a:gd name="connsiteY14" fmla="*/ 455193 h 473320"/>
                <a:gd name="connsiteX15" fmla="*/ 363550 w 543814"/>
                <a:gd name="connsiteY15" fmla="*/ 402826 h 473320"/>
                <a:gd name="connsiteX16" fmla="*/ 505546 w 543814"/>
                <a:gd name="connsiteY16" fmla="*/ 402826 h 473320"/>
                <a:gd name="connsiteX17" fmla="*/ 543815 w 543814"/>
                <a:gd name="connsiteY17" fmla="*/ 364557 h 473320"/>
                <a:gd name="connsiteX18" fmla="*/ 543815 w 543814"/>
                <a:gd name="connsiteY18" fmla="*/ 58410 h 473320"/>
                <a:gd name="connsiteX19" fmla="*/ 505546 w 543814"/>
                <a:gd name="connsiteY19" fmla="*/ 20141 h 473320"/>
                <a:gd name="connsiteX20" fmla="*/ 271907 w 543814"/>
                <a:gd name="connsiteY20" fmla="*/ 20141 h 473320"/>
                <a:gd name="connsiteX21" fmla="*/ 281978 w 543814"/>
                <a:gd name="connsiteY21" fmla="*/ 30212 h 473320"/>
                <a:gd name="connsiteX22" fmla="*/ 271907 w 543814"/>
                <a:gd name="connsiteY22" fmla="*/ 40283 h 473320"/>
                <a:gd name="connsiteX23" fmla="*/ 261837 w 543814"/>
                <a:gd name="connsiteY23" fmla="*/ 30212 h 473320"/>
                <a:gd name="connsiteX24" fmla="*/ 261837 w 543814"/>
                <a:gd name="connsiteY24" fmla="*/ 30212 h 473320"/>
                <a:gd name="connsiteX25" fmla="*/ 261837 w 543814"/>
                <a:gd name="connsiteY25" fmla="*/ 30212 h 473320"/>
                <a:gd name="connsiteX26" fmla="*/ 271907 w 543814"/>
                <a:gd name="connsiteY26" fmla="*/ 20141 h 473320"/>
                <a:gd name="connsiteX27" fmla="*/ 38268 w 543814"/>
                <a:gd name="connsiteY27" fmla="*/ 40283 h 473320"/>
                <a:gd name="connsiteX28" fmla="*/ 243710 w 543814"/>
                <a:gd name="connsiteY28" fmla="*/ 40283 h 473320"/>
                <a:gd name="connsiteX29" fmla="*/ 271907 w 543814"/>
                <a:gd name="connsiteY29" fmla="*/ 60424 h 473320"/>
                <a:gd name="connsiteX30" fmla="*/ 300105 w 543814"/>
                <a:gd name="connsiteY30" fmla="*/ 40283 h 473320"/>
                <a:gd name="connsiteX31" fmla="*/ 505546 w 543814"/>
                <a:gd name="connsiteY31" fmla="*/ 40283 h 473320"/>
                <a:gd name="connsiteX32" fmla="*/ 523673 w 543814"/>
                <a:gd name="connsiteY32" fmla="*/ 58410 h 473320"/>
                <a:gd name="connsiteX33" fmla="*/ 523673 w 543814"/>
                <a:gd name="connsiteY33" fmla="*/ 342402 h 473320"/>
                <a:gd name="connsiteX34" fmla="*/ 20141 w 543814"/>
                <a:gd name="connsiteY34" fmla="*/ 342402 h 473320"/>
                <a:gd name="connsiteX35" fmla="*/ 20141 w 543814"/>
                <a:gd name="connsiteY35" fmla="*/ 58410 h 473320"/>
                <a:gd name="connsiteX36" fmla="*/ 38268 w 543814"/>
                <a:gd name="connsiteY36" fmla="*/ 40283 h 473320"/>
                <a:gd name="connsiteX37" fmla="*/ 359522 w 543814"/>
                <a:gd name="connsiteY37" fmla="*/ 453179 h 473320"/>
                <a:gd name="connsiteX38" fmla="*/ 184293 w 543814"/>
                <a:gd name="connsiteY38" fmla="*/ 453179 h 473320"/>
                <a:gd name="connsiteX39" fmla="*/ 201413 w 543814"/>
                <a:gd name="connsiteY39" fmla="*/ 402826 h 473320"/>
                <a:gd name="connsiteX40" fmla="*/ 342402 w 543814"/>
                <a:gd name="connsiteY40" fmla="*/ 402826 h 473320"/>
                <a:gd name="connsiteX41" fmla="*/ 359522 w 543814"/>
                <a:gd name="connsiteY41" fmla="*/ 453179 h 473320"/>
                <a:gd name="connsiteX42" fmla="*/ 505546 w 543814"/>
                <a:gd name="connsiteY42" fmla="*/ 382684 h 473320"/>
                <a:gd name="connsiteX43" fmla="*/ 38268 w 543814"/>
                <a:gd name="connsiteY43" fmla="*/ 382684 h 473320"/>
                <a:gd name="connsiteX44" fmla="*/ 20141 w 543814"/>
                <a:gd name="connsiteY44" fmla="*/ 364557 h 473320"/>
                <a:gd name="connsiteX45" fmla="*/ 20141 w 543814"/>
                <a:gd name="connsiteY45" fmla="*/ 362543 h 473320"/>
                <a:gd name="connsiteX46" fmla="*/ 523673 w 543814"/>
                <a:gd name="connsiteY46" fmla="*/ 362543 h 473320"/>
                <a:gd name="connsiteX47" fmla="*/ 523673 w 543814"/>
                <a:gd name="connsiteY47" fmla="*/ 364557 h 473320"/>
                <a:gd name="connsiteX48" fmla="*/ 505546 w 543814"/>
                <a:gd name="connsiteY48" fmla="*/ 382684 h 47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43814" h="473320">
                  <a:moveTo>
                    <a:pt x="505546" y="20141"/>
                  </a:moveTo>
                  <a:lnTo>
                    <a:pt x="300105" y="20141"/>
                  </a:lnTo>
                  <a:cubicBezTo>
                    <a:pt x="296077" y="8057"/>
                    <a:pt x="284999" y="0"/>
                    <a:pt x="271907" y="0"/>
                  </a:cubicBezTo>
                  <a:cubicBezTo>
                    <a:pt x="258815" y="0"/>
                    <a:pt x="247738" y="8057"/>
                    <a:pt x="243710" y="20141"/>
                  </a:cubicBezTo>
                  <a:lnTo>
                    <a:pt x="38268" y="20141"/>
                  </a:lnTo>
                  <a:cubicBezTo>
                    <a:pt x="17120" y="20141"/>
                    <a:pt x="0" y="37261"/>
                    <a:pt x="0" y="58410"/>
                  </a:cubicBezTo>
                  <a:lnTo>
                    <a:pt x="0" y="364557"/>
                  </a:lnTo>
                  <a:cubicBezTo>
                    <a:pt x="0" y="385706"/>
                    <a:pt x="17120" y="402826"/>
                    <a:pt x="38268" y="402826"/>
                  </a:cubicBezTo>
                  <a:lnTo>
                    <a:pt x="180264" y="402826"/>
                  </a:lnTo>
                  <a:cubicBezTo>
                    <a:pt x="177243" y="439080"/>
                    <a:pt x="156095" y="454186"/>
                    <a:pt x="155088" y="455193"/>
                  </a:cubicBezTo>
                  <a:cubicBezTo>
                    <a:pt x="151060" y="457207"/>
                    <a:pt x="150053" y="462242"/>
                    <a:pt x="151060" y="466271"/>
                  </a:cubicBezTo>
                  <a:cubicBezTo>
                    <a:pt x="152067" y="470299"/>
                    <a:pt x="156095" y="473320"/>
                    <a:pt x="161130" y="473320"/>
                  </a:cubicBezTo>
                  <a:lnTo>
                    <a:pt x="382684" y="473320"/>
                  </a:lnTo>
                  <a:cubicBezTo>
                    <a:pt x="386713" y="473320"/>
                    <a:pt x="390741" y="470299"/>
                    <a:pt x="392755" y="466271"/>
                  </a:cubicBezTo>
                  <a:cubicBezTo>
                    <a:pt x="394769" y="462242"/>
                    <a:pt x="392755" y="457207"/>
                    <a:pt x="388727" y="455193"/>
                  </a:cubicBezTo>
                  <a:cubicBezTo>
                    <a:pt x="388727" y="455193"/>
                    <a:pt x="366571" y="440087"/>
                    <a:pt x="363550" y="402826"/>
                  </a:cubicBezTo>
                  <a:lnTo>
                    <a:pt x="505546" y="402826"/>
                  </a:lnTo>
                  <a:cubicBezTo>
                    <a:pt x="526695" y="402826"/>
                    <a:pt x="543815" y="385706"/>
                    <a:pt x="543815" y="364557"/>
                  </a:cubicBezTo>
                  <a:lnTo>
                    <a:pt x="543815" y="58410"/>
                  </a:lnTo>
                  <a:cubicBezTo>
                    <a:pt x="543815" y="37261"/>
                    <a:pt x="526695" y="20141"/>
                    <a:pt x="505546" y="20141"/>
                  </a:cubicBezTo>
                  <a:close/>
                  <a:moveTo>
                    <a:pt x="271907" y="20141"/>
                  </a:moveTo>
                  <a:cubicBezTo>
                    <a:pt x="277950" y="20141"/>
                    <a:pt x="281978" y="24170"/>
                    <a:pt x="281978" y="30212"/>
                  </a:cubicBezTo>
                  <a:cubicBezTo>
                    <a:pt x="281978" y="36254"/>
                    <a:pt x="277950" y="40283"/>
                    <a:pt x="271907" y="40283"/>
                  </a:cubicBezTo>
                  <a:cubicBezTo>
                    <a:pt x="265865" y="40283"/>
                    <a:pt x="261837" y="36254"/>
                    <a:pt x="261837" y="30212"/>
                  </a:cubicBezTo>
                  <a:lnTo>
                    <a:pt x="261837" y="30212"/>
                  </a:lnTo>
                  <a:cubicBezTo>
                    <a:pt x="261837" y="30212"/>
                    <a:pt x="261837" y="30212"/>
                    <a:pt x="261837" y="30212"/>
                  </a:cubicBezTo>
                  <a:cubicBezTo>
                    <a:pt x="261837" y="24170"/>
                    <a:pt x="265865" y="20141"/>
                    <a:pt x="271907" y="20141"/>
                  </a:cubicBezTo>
                  <a:close/>
                  <a:moveTo>
                    <a:pt x="38268" y="40283"/>
                  </a:moveTo>
                  <a:lnTo>
                    <a:pt x="243710" y="40283"/>
                  </a:lnTo>
                  <a:cubicBezTo>
                    <a:pt x="247738" y="52367"/>
                    <a:pt x="258815" y="60424"/>
                    <a:pt x="271907" y="60424"/>
                  </a:cubicBezTo>
                  <a:cubicBezTo>
                    <a:pt x="284999" y="60424"/>
                    <a:pt x="296077" y="52367"/>
                    <a:pt x="300105" y="40283"/>
                  </a:cubicBezTo>
                  <a:lnTo>
                    <a:pt x="505546" y="40283"/>
                  </a:lnTo>
                  <a:cubicBezTo>
                    <a:pt x="515617" y="40283"/>
                    <a:pt x="523673" y="48339"/>
                    <a:pt x="523673" y="58410"/>
                  </a:cubicBezTo>
                  <a:lnTo>
                    <a:pt x="523673" y="342402"/>
                  </a:lnTo>
                  <a:lnTo>
                    <a:pt x="20141" y="342402"/>
                  </a:lnTo>
                  <a:lnTo>
                    <a:pt x="20141" y="58410"/>
                  </a:lnTo>
                  <a:cubicBezTo>
                    <a:pt x="20141" y="48339"/>
                    <a:pt x="28198" y="40283"/>
                    <a:pt x="38268" y="40283"/>
                  </a:cubicBezTo>
                  <a:close/>
                  <a:moveTo>
                    <a:pt x="359522" y="453179"/>
                  </a:moveTo>
                  <a:lnTo>
                    <a:pt x="184293" y="453179"/>
                  </a:lnTo>
                  <a:cubicBezTo>
                    <a:pt x="192349" y="442101"/>
                    <a:pt x="199399" y="425988"/>
                    <a:pt x="201413" y="402826"/>
                  </a:cubicBezTo>
                  <a:lnTo>
                    <a:pt x="342402" y="402826"/>
                  </a:lnTo>
                  <a:cubicBezTo>
                    <a:pt x="344416" y="425988"/>
                    <a:pt x="352472" y="442101"/>
                    <a:pt x="359522" y="453179"/>
                  </a:cubicBezTo>
                  <a:close/>
                  <a:moveTo>
                    <a:pt x="505546" y="382684"/>
                  </a:moveTo>
                  <a:lnTo>
                    <a:pt x="38268" y="382684"/>
                  </a:lnTo>
                  <a:cubicBezTo>
                    <a:pt x="28198" y="382684"/>
                    <a:pt x="20141" y="374628"/>
                    <a:pt x="20141" y="364557"/>
                  </a:cubicBezTo>
                  <a:lnTo>
                    <a:pt x="20141" y="362543"/>
                  </a:lnTo>
                  <a:lnTo>
                    <a:pt x="523673" y="362543"/>
                  </a:lnTo>
                  <a:lnTo>
                    <a:pt x="523673" y="364557"/>
                  </a:lnTo>
                  <a:cubicBezTo>
                    <a:pt x="523673" y="374628"/>
                    <a:pt x="515617" y="382684"/>
                    <a:pt x="505546" y="38268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4FCBEF1-2FD7-4C16-8340-5383B0FBFCBD}"/>
                </a:ext>
              </a:extLst>
            </p:cNvPr>
            <p:cNvSpPr/>
            <p:nvPr/>
          </p:nvSpPr>
          <p:spPr>
            <a:xfrm>
              <a:off x="8142132" y="4994897"/>
              <a:ext cx="241695" cy="241695"/>
            </a:xfrm>
            <a:custGeom>
              <a:avLst/>
              <a:gdLst>
                <a:gd name="connsiteX0" fmla="*/ 10071 w 241695"/>
                <a:gd name="connsiteY0" fmla="*/ 241695 h 241695"/>
                <a:gd name="connsiteX1" fmla="*/ 231625 w 241695"/>
                <a:gd name="connsiteY1" fmla="*/ 241695 h 241695"/>
                <a:gd name="connsiteX2" fmla="*/ 241695 w 241695"/>
                <a:gd name="connsiteY2" fmla="*/ 231625 h 241695"/>
                <a:gd name="connsiteX3" fmla="*/ 241695 w 241695"/>
                <a:gd name="connsiteY3" fmla="*/ 221554 h 241695"/>
                <a:gd name="connsiteX4" fmla="*/ 181272 w 241695"/>
                <a:gd name="connsiteY4" fmla="*/ 151060 h 241695"/>
                <a:gd name="connsiteX5" fmla="*/ 161130 w 241695"/>
                <a:gd name="connsiteY5" fmla="*/ 141996 h 241695"/>
                <a:gd name="connsiteX6" fmla="*/ 191342 w 241695"/>
                <a:gd name="connsiteY6" fmla="*/ 69487 h 241695"/>
                <a:gd name="connsiteX7" fmla="*/ 120848 w 241695"/>
                <a:gd name="connsiteY7" fmla="*/ 0 h 241695"/>
                <a:gd name="connsiteX8" fmla="*/ 50353 w 241695"/>
                <a:gd name="connsiteY8" fmla="*/ 69487 h 241695"/>
                <a:gd name="connsiteX9" fmla="*/ 80565 w 241695"/>
                <a:gd name="connsiteY9" fmla="*/ 141996 h 241695"/>
                <a:gd name="connsiteX10" fmla="*/ 60424 w 241695"/>
                <a:gd name="connsiteY10" fmla="*/ 151060 h 241695"/>
                <a:gd name="connsiteX11" fmla="*/ 0 w 241695"/>
                <a:gd name="connsiteY11" fmla="*/ 221554 h 241695"/>
                <a:gd name="connsiteX12" fmla="*/ 0 w 241695"/>
                <a:gd name="connsiteY12" fmla="*/ 231625 h 241695"/>
                <a:gd name="connsiteX13" fmla="*/ 10071 w 241695"/>
                <a:gd name="connsiteY13" fmla="*/ 241695 h 241695"/>
                <a:gd name="connsiteX14" fmla="*/ 120848 w 241695"/>
                <a:gd name="connsiteY14" fmla="*/ 20141 h 241695"/>
                <a:gd name="connsiteX15" fmla="*/ 171201 w 241695"/>
                <a:gd name="connsiteY15" fmla="*/ 69487 h 241695"/>
                <a:gd name="connsiteX16" fmla="*/ 120848 w 241695"/>
                <a:gd name="connsiteY16" fmla="*/ 140989 h 241695"/>
                <a:gd name="connsiteX17" fmla="*/ 70494 w 241695"/>
                <a:gd name="connsiteY17" fmla="*/ 69487 h 241695"/>
                <a:gd name="connsiteX18" fmla="*/ 120848 w 241695"/>
                <a:gd name="connsiteY18" fmla="*/ 20141 h 241695"/>
                <a:gd name="connsiteX19" fmla="*/ 60424 w 241695"/>
                <a:gd name="connsiteY19" fmla="*/ 171201 h 241695"/>
                <a:gd name="connsiteX20" fmla="*/ 96678 w 241695"/>
                <a:gd name="connsiteY20" fmla="*/ 154081 h 241695"/>
                <a:gd name="connsiteX21" fmla="*/ 120848 w 241695"/>
                <a:gd name="connsiteY21" fmla="*/ 161130 h 241695"/>
                <a:gd name="connsiteX22" fmla="*/ 145017 w 241695"/>
                <a:gd name="connsiteY22" fmla="*/ 154081 h 241695"/>
                <a:gd name="connsiteX23" fmla="*/ 181272 w 241695"/>
                <a:gd name="connsiteY23" fmla="*/ 171201 h 241695"/>
                <a:gd name="connsiteX24" fmla="*/ 221554 w 241695"/>
                <a:gd name="connsiteY24" fmla="*/ 221554 h 241695"/>
                <a:gd name="connsiteX25" fmla="*/ 20141 w 241695"/>
                <a:gd name="connsiteY25" fmla="*/ 221554 h 241695"/>
                <a:gd name="connsiteX26" fmla="*/ 60424 w 241695"/>
                <a:gd name="connsiteY26" fmla="*/ 171201 h 2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1695" h="241695">
                  <a:moveTo>
                    <a:pt x="10071" y="241695"/>
                  </a:moveTo>
                  <a:lnTo>
                    <a:pt x="231625" y="241695"/>
                  </a:lnTo>
                  <a:cubicBezTo>
                    <a:pt x="237667" y="241695"/>
                    <a:pt x="241695" y="237667"/>
                    <a:pt x="241695" y="231625"/>
                  </a:cubicBezTo>
                  <a:lnTo>
                    <a:pt x="241695" y="221554"/>
                  </a:lnTo>
                  <a:cubicBezTo>
                    <a:pt x="241695" y="177243"/>
                    <a:pt x="219540" y="151060"/>
                    <a:pt x="181272" y="151060"/>
                  </a:cubicBezTo>
                  <a:cubicBezTo>
                    <a:pt x="169187" y="151060"/>
                    <a:pt x="162137" y="146024"/>
                    <a:pt x="161130" y="141996"/>
                  </a:cubicBezTo>
                  <a:cubicBezTo>
                    <a:pt x="179257" y="122862"/>
                    <a:pt x="191342" y="92650"/>
                    <a:pt x="191342" y="69487"/>
                  </a:cubicBezTo>
                  <a:cubicBezTo>
                    <a:pt x="191342" y="31219"/>
                    <a:pt x="160123" y="0"/>
                    <a:pt x="120848" y="0"/>
                  </a:cubicBezTo>
                  <a:cubicBezTo>
                    <a:pt x="81572" y="0"/>
                    <a:pt x="50353" y="31219"/>
                    <a:pt x="50353" y="69487"/>
                  </a:cubicBezTo>
                  <a:cubicBezTo>
                    <a:pt x="50353" y="92650"/>
                    <a:pt x="61431" y="122862"/>
                    <a:pt x="80565" y="141996"/>
                  </a:cubicBezTo>
                  <a:cubicBezTo>
                    <a:pt x="79558" y="147031"/>
                    <a:pt x="72509" y="151060"/>
                    <a:pt x="60424" y="151060"/>
                  </a:cubicBezTo>
                  <a:cubicBezTo>
                    <a:pt x="22155" y="151060"/>
                    <a:pt x="0" y="177243"/>
                    <a:pt x="0" y="221554"/>
                  </a:cubicBezTo>
                  <a:lnTo>
                    <a:pt x="0" y="231625"/>
                  </a:lnTo>
                  <a:cubicBezTo>
                    <a:pt x="0" y="237667"/>
                    <a:pt x="4028" y="241695"/>
                    <a:pt x="10071" y="241695"/>
                  </a:cubicBezTo>
                  <a:close/>
                  <a:moveTo>
                    <a:pt x="120848" y="20141"/>
                  </a:moveTo>
                  <a:cubicBezTo>
                    <a:pt x="149045" y="20141"/>
                    <a:pt x="171201" y="42297"/>
                    <a:pt x="171201" y="69487"/>
                  </a:cubicBezTo>
                  <a:cubicBezTo>
                    <a:pt x="171201" y="99699"/>
                    <a:pt x="146024" y="140989"/>
                    <a:pt x="120848" y="140989"/>
                  </a:cubicBezTo>
                  <a:cubicBezTo>
                    <a:pt x="95671" y="140989"/>
                    <a:pt x="70494" y="99699"/>
                    <a:pt x="70494" y="69487"/>
                  </a:cubicBezTo>
                  <a:cubicBezTo>
                    <a:pt x="70494" y="42297"/>
                    <a:pt x="92650" y="20141"/>
                    <a:pt x="120848" y="20141"/>
                  </a:cubicBezTo>
                  <a:close/>
                  <a:moveTo>
                    <a:pt x="60424" y="171201"/>
                  </a:moveTo>
                  <a:cubicBezTo>
                    <a:pt x="78551" y="171201"/>
                    <a:pt x="90636" y="164151"/>
                    <a:pt x="96678" y="154081"/>
                  </a:cubicBezTo>
                  <a:cubicBezTo>
                    <a:pt x="103728" y="158109"/>
                    <a:pt x="111784" y="161130"/>
                    <a:pt x="120848" y="161130"/>
                  </a:cubicBezTo>
                  <a:cubicBezTo>
                    <a:pt x="129911" y="161130"/>
                    <a:pt x="137968" y="158109"/>
                    <a:pt x="145017" y="154081"/>
                  </a:cubicBezTo>
                  <a:cubicBezTo>
                    <a:pt x="151060" y="163144"/>
                    <a:pt x="163144" y="171201"/>
                    <a:pt x="181272" y="171201"/>
                  </a:cubicBezTo>
                  <a:cubicBezTo>
                    <a:pt x="214505" y="171201"/>
                    <a:pt x="221554" y="198392"/>
                    <a:pt x="221554" y="221554"/>
                  </a:cubicBezTo>
                  <a:lnTo>
                    <a:pt x="20141" y="221554"/>
                  </a:lnTo>
                  <a:cubicBezTo>
                    <a:pt x="20141" y="198392"/>
                    <a:pt x="27191" y="171201"/>
                    <a:pt x="60424" y="17120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851D5E6-658F-46B9-9F80-2BC2F1714CA7}"/>
                </a:ext>
              </a:extLst>
            </p:cNvPr>
            <p:cNvSpPr/>
            <p:nvPr/>
          </p:nvSpPr>
          <p:spPr>
            <a:xfrm>
              <a:off x="8169780" y="4813626"/>
              <a:ext cx="187407" cy="57402"/>
            </a:xfrm>
            <a:custGeom>
              <a:avLst/>
              <a:gdLst>
                <a:gd name="connsiteX0" fmla="*/ 9614 w 187407"/>
                <a:gd name="connsiteY0" fmla="*/ 57403 h 57402"/>
                <a:gd name="connsiteX1" fmla="*/ 17670 w 187407"/>
                <a:gd name="connsiteY1" fmla="*/ 54381 h 57402"/>
                <a:gd name="connsiteX2" fmla="*/ 93200 w 187407"/>
                <a:gd name="connsiteY2" fmla="*/ 20141 h 57402"/>
                <a:gd name="connsiteX3" fmla="*/ 168730 w 187407"/>
                <a:gd name="connsiteY3" fmla="*/ 54381 h 57402"/>
                <a:gd name="connsiteX4" fmla="*/ 176786 w 187407"/>
                <a:gd name="connsiteY4" fmla="*/ 57403 h 57402"/>
                <a:gd name="connsiteX5" fmla="*/ 183836 w 187407"/>
                <a:gd name="connsiteY5" fmla="*/ 55389 h 57402"/>
                <a:gd name="connsiteX6" fmla="*/ 184843 w 187407"/>
                <a:gd name="connsiteY6" fmla="*/ 41290 h 57402"/>
                <a:gd name="connsiteX7" fmla="*/ 94207 w 187407"/>
                <a:gd name="connsiteY7" fmla="*/ 0 h 57402"/>
                <a:gd name="connsiteX8" fmla="*/ 2564 w 187407"/>
                <a:gd name="connsiteY8" fmla="*/ 41290 h 57402"/>
                <a:gd name="connsiteX9" fmla="*/ 3571 w 187407"/>
                <a:gd name="connsiteY9" fmla="*/ 55389 h 57402"/>
                <a:gd name="connsiteX10" fmla="*/ 9614 w 187407"/>
                <a:gd name="connsiteY10" fmla="*/ 57403 h 5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407" h="57402">
                  <a:moveTo>
                    <a:pt x="9614" y="57403"/>
                  </a:moveTo>
                  <a:cubicBezTo>
                    <a:pt x="12635" y="57403"/>
                    <a:pt x="15656" y="56396"/>
                    <a:pt x="17670" y="54381"/>
                  </a:cubicBezTo>
                  <a:cubicBezTo>
                    <a:pt x="36805" y="32226"/>
                    <a:pt x="63995" y="20141"/>
                    <a:pt x="93200" y="20141"/>
                  </a:cubicBezTo>
                  <a:cubicBezTo>
                    <a:pt x="122405" y="20141"/>
                    <a:pt x="149596" y="32226"/>
                    <a:pt x="168730" y="54381"/>
                  </a:cubicBezTo>
                  <a:cubicBezTo>
                    <a:pt x="170744" y="56396"/>
                    <a:pt x="173765" y="57403"/>
                    <a:pt x="176786" y="57403"/>
                  </a:cubicBezTo>
                  <a:cubicBezTo>
                    <a:pt x="178801" y="57403"/>
                    <a:pt x="181822" y="56396"/>
                    <a:pt x="183836" y="55389"/>
                  </a:cubicBezTo>
                  <a:cubicBezTo>
                    <a:pt x="187864" y="51360"/>
                    <a:pt x="188871" y="45318"/>
                    <a:pt x="184843" y="41290"/>
                  </a:cubicBezTo>
                  <a:cubicBezTo>
                    <a:pt x="161681" y="15106"/>
                    <a:pt x="128447" y="0"/>
                    <a:pt x="94207" y="0"/>
                  </a:cubicBezTo>
                  <a:cubicBezTo>
                    <a:pt x="59967" y="0"/>
                    <a:pt x="25727" y="15106"/>
                    <a:pt x="2564" y="41290"/>
                  </a:cubicBezTo>
                  <a:cubicBezTo>
                    <a:pt x="-1464" y="45318"/>
                    <a:pt x="-457" y="51360"/>
                    <a:pt x="3571" y="55389"/>
                  </a:cubicBezTo>
                  <a:cubicBezTo>
                    <a:pt x="5586" y="56396"/>
                    <a:pt x="7600" y="57403"/>
                    <a:pt x="9614" y="5740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6E88EE7-1F34-4627-97B8-D13B2FA18775}"/>
                </a:ext>
              </a:extLst>
            </p:cNvPr>
            <p:cNvSpPr/>
            <p:nvPr/>
          </p:nvSpPr>
          <p:spPr>
            <a:xfrm>
              <a:off x="8212884" y="4874050"/>
              <a:ext cx="100191" cy="40282"/>
            </a:xfrm>
            <a:custGeom>
              <a:avLst/>
              <a:gdLst>
                <a:gd name="connsiteX0" fmla="*/ 50096 w 100191"/>
                <a:gd name="connsiteY0" fmla="*/ 0 h 40282"/>
                <a:gd name="connsiteX1" fmla="*/ 1757 w 100191"/>
                <a:gd name="connsiteY1" fmla="*/ 24170 h 40282"/>
                <a:gd name="connsiteX2" fmla="*/ 3771 w 100191"/>
                <a:gd name="connsiteY2" fmla="*/ 38268 h 40282"/>
                <a:gd name="connsiteX3" fmla="*/ 9813 w 100191"/>
                <a:gd name="connsiteY3" fmla="*/ 40283 h 40282"/>
                <a:gd name="connsiteX4" fmla="*/ 17870 w 100191"/>
                <a:gd name="connsiteY4" fmla="*/ 36254 h 40282"/>
                <a:gd name="connsiteX5" fmla="*/ 50096 w 100191"/>
                <a:gd name="connsiteY5" fmla="*/ 20141 h 40282"/>
                <a:gd name="connsiteX6" fmla="*/ 82322 w 100191"/>
                <a:gd name="connsiteY6" fmla="*/ 36254 h 40282"/>
                <a:gd name="connsiteX7" fmla="*/ 90378 w 100191"/>
                <a:gd name="connsiteY7" fmla="*/ 40283 h 40282"/>
                <a:gd name="connsiteX8" fmla="*/ 96421 w 100191"/>
                <a:gd name="connsiteY8" fmla="*/ 38268 h 40282"/>
                <a:gd name="connsiteX9" fmla="*/ 98435 w 100191"/>
                <a:gd name="connsiteY9" fmla="*/ 24170 h 40282"/>
                <a:gd name="connsiteX10" fmla="*/ 50096 w 100191"/>
                <a:gd name="connsiteY10" fmla="*/ 0 h 4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191" h="40282">
                  <a:moveTo>
                    <a:pt x="50096" y="0"/>
                  </a:moveTo>
                  <a:cubicBezTo>
                    <a:pt x="30962" y="0"/>
                    <a:pt x="12834" y="9064"/>
                    <a:pt x="1757" y="24170"/>
                  </a:cubicBezTo>
                  <a:cubicBezTo>
                    <a:pt x="-1265" y="28198"/>
                    <a:pt x="-257" y="35247"/>
                    <a:pt x="3771" y="38268"/>
                  </a:cubicBezTo>
                  <a:cubicBezTo>
                    <a:pt x="5785" y="39275"/>
                    <a:pt x="7799" y="40283"/>
                    <a:pt x="9813" y="40283"/>
                  </a:cubicBezTo>
                  <a:cubicBezTo>
                    <a:pt x="12834" y="40283"/>
                    <a:pt x="15856" y="39275"/>
                    <a:pt x="17870" y="36254"/>
                  </a:cubicBezTo>
                  <a:cubicBezTo>
                    <a:pt x="25926" y="26184"/>
                    <a:pt x="37004" y="20141"/>
                    <a:pt x="50096" y="20141"/>
                  </a:cubicBezTo>
                  <a:cubicBezTo>
                    <a:pt x="63188" y="20141"/>
                    <a:pt x="74265" y="26184"/>
                    <a:pt x="82322" y="36254"/>
                  </a:cubicBezTo>
                  <a:cubicBezTo>
                    <a:pt x="84336" y="39275"/>
                    <a:pt x="87357" y="40283"/>
                    <a:pt x="90378" y="40283"/>
                  </a:cubicBezTo>
                  <a:cubicBezTo>
                    <a:pt x="92392" y="40283"/>
                    <a:pt x="94407" y="39275"/>
                    <a:pt x="96421" y="38268"/>
                  </a:cubicBezTo>
                  <a:cubicBezTo>
                    <a:pt x="100449" y="35247"/>
                    <a:pt x="101456" y="28198"/>
                    <a:pt x="98435" y="24170"/>
                  </a:cubicBezTo>
                  <a:cubicBezTo>
                    <a:pt x="87357" y="9064"/>
                    <a:pt x="69230" y="0"/>
                    <a:pt x="50096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D17BDAA-BDAB-447A-A8EE-243273FE72C5}"/>
                </a:ext>
              </a:extLst>
            </p:cNvPr>
            <p:cNvSpPr/>
            <p:nvPr/>
          </p:nvSpPr>
          <p:spPr>
            <a:xfrm>
              <a:off x="8191935" y="4843838"/>
              <a:ext cx="142089" cy="48339"/>
            </a:xfrm>
            <a:custGeom>
              <a:avLst/>
              <a:gdLst>
                <a:gd name="connsiteX0" fmla="*/ 132476 w 142089"/>
                <a:gd name="connsiteY0" fmla="*/ 48339 h 48339"/>
                <a:gd name="connsiteX1" fmla="*/ 138518 w 142089"/>
                <a:gd name="connsiteY1" fmla="*/ 46325 h 48339"/>
                <a:gd name="connsiteX2" fmla="*/ 139525 w 142089"/>
                <a:gd name="connsiteY2" fmla="*/ 32226 h 48339"/>
                <a:gd name="connsiteX3" fmla="*/ 71045 w 142089"/>
                <a:gd name="connsiteY3" fmla="*/ 0 h 48339"/>
                <a:gd name="connsiteX4" fmla="*/ 2564 w 142089"/>
                <a:gd name="connsiteY4" fmla="*/ 32226 h 48339"/>
                <a:gd name="connsiteX5" fmla="*/ 3571 w 142089"/>
                <a:gd name="connsiteY5" fmla="*/ 46325 h 48339"/>
                <a:gd name="connsiteX6" fmla="*/ 9614 w 142089"/>
                <a:gd name="connsiteY6" fmla="*/ 48339 h 48339"/>
                <a:gd name="connsiteX7" fmla="*/ 17670 w 142089"/>
                <a:gd name="connsiteY7" fmla="*/ 44311 h 48339"/>
                <a:gd name="connsiteX8" fmla="*/ 71045 w 142089"/>
                <a:gd name="connsiteY8" fmla="*/ 20141 h 48339"/>
                <a:gd name="connsiteX9" fmla="*/ 124419 w 142089"/>
                <a:gd name="connsiteY9" fmla="*/ 45318 h 48339"/>
                <a:gd name="connsiteX10" fmla="*/ 132476 w 142089"/>
                <a:gd name="connsiteY10" fmla="*/ 48339 h 4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089" h="48339">
                  <a:moveTo>
                    <a:pt x="132476" y="48339"/>
                  </a:moveTo>
                  <a:cubicBezTo>
                    <a:pt x="134490" y="48339"/>
                    <a:pt x="137511" y="47332"/>
                    <a:pt x="138518" y="46325"/>
                  </a:cubicBezTo>
                  <a:cubicBezTo>
                    <a:pt x="142546" y="42297"/>
                    <a:pt x="143553" y="36254"/>
                    <a:pt x="139525" y="32226"/>
                  </a:cubicBezTo>
                  <a:cubicBezTo>
                    <a:pt x="122405" y="12085"/>
                    <a:pt x="97228" y="0"/>
                    <a:pt x="71045" y="0"/>
                  </a:cubicBezTo>
                  <a:cubicBezTo>
                    <a:pt x="44861" y="0"/>
                    <a:pt x="19684" y="12085"/>
                    <a:pt x="2564" y="32226"/>
                  </a:cubicBezTo>
                  <a:cubicBezTo>
                    <a:pt x="-1464" y="36254"/>
                    <a:pt x="-457" y="43304"/>
                    <a:pt x="3571" y="46325"/>
                  </a:cubicBezTo>
                  <a:cubicBezTo>
                    <a:pt x="5586" y="48339"/>
                    <a:pt x="7600" y="48339"/>
                    <a:pt x="9614" y="48339"/>
                  </a:cubicBezTo>
                  <a:cubicBezTo>
                    <a:pt x="12635" y="48339"/>
                    <a:pt x="15656" y="47332"/>
                    <a:pt x="17670" y="44311"/>
                  </a:cubicBezTo>
                  <a:cubicBezTo>
                    <a:pt x="30762" y="29205"/>
                    <a:pt x="49896" y="20141"/>
                    <a:pt x="71045" y="20141"/>
                  </a:cubicBezTo>
                  <a:cubicBezTo>
                    <a:pt x="92193" y="20141"/>
                    <a:pt x="111327" y="29205"/>
                    <a:pt x="124419" y="45318"/>
                  </a:cubicBezTo>
                  <a:cubicBezTo>
                    <a:pt x="126433" y="47332"/>
                    <a:pt x="129454" y="48339"/>
                    <a:pt x="132476" y="48339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510ABC2-82DF-4902-9744-2DA21239D508}"/>
                </a:ext>
              </a:extLst>
            </p:cNvPr>
            <p:cNvSpPr/>
            <p:nvPr/>
          </p:nvSpPr>
          <p:spPr>
            <a:xfrm>
              <a:off x="8031355" y="4974756"/>
              <a:ext cx="70494" cy="70494"/>
            </a:xfrm>
            <a:custGeom>
              <a:avLst/>
              <a:gdLst>
                <a:gd name="connsiteX0" fmla="*/ 10071 w 70494"/>
                <a:gd name="connsiteY0" fmla="*/ 70494 h 70494"/>
                <a:gd name="connsiteX1" fmla="*/ 20141 w 70494"/>
                <a:gd name="connsiteY1" fmla="*/ 60424 h 70494"/>
                <a:gd name="connsiteX2" fmla="*/ 20141 w 70494"/>
                <a:gd name="connsiteY2" fmla="*/ 30212 h 70494"/>
                <a:gd name="connsiteX3" fmla="*/ 30212 w 70494"/>
                <a:gd name="connsiteY3" fmla="*/ 20141 h 70494"/>
                <a:gd name="connsiteX4" fmla="*/ 60424 w 70494"/>
                <a:gd name="connsiteY4" fmla="*/ 20141 h 70494"/>
                <a:gd name="connsiteX5" fmla="*/ 70494 w 70494"/>
                <a:gd name="connsiteY5" fmla="*/ 10071 h 70494"/>
                <a:gd name="connsiteX6" fmla="*/ 60424 w 70494"/>
                <a:gd name="connsiteY6" fmla="*/ 0 h 70494"/>
                <a:gd name="connsiteX7" fmla="*/ 30212 w 70494"/>
                <a:gd name="connsiteY7" fmla="*/ 0 h 70494"/>
                <a:gd name="connsiteX8" fmla="*/ 0 w 70494"/>
                <a:gd name="connsiteY8" fmla="*/ 30212 h 70494"/>
                <a:gd name="connsiteX9" fmla="*/ 0 w 70494"/>
                <a:gd name="connsiteY9" fmla="*/ 60424 h 70494"/>
                <a:gd name="connsiteX10" fmla="*/ 10071 w 70494"/>
                <a:gd name="connsiteY10" fmla="*/ 70494 h 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94" h="70494">
                  <a:moveTo>
                    <a:pt x="10071" y="70494"/>
                  </a:moveTo>
                  <a:cubicBezTo>
                    <a:pt x="16113" y="70494"/>
                    <a:pt x="20141" y="66466"/>
                    <a:pt x="20141" y="60424"/>
                  </a:cubicBezTo>
                  <a:lnTo>
                    <a:pt x="20141" y="30212"/>
                  </a:lnTo>
                  <a:cubicBezTo>
                    <a:pt x="20141" y="25177"/>
                    <a:pt x="24170" y="20141"/>
                    <a:pt x="30212" y="20141"/>
                  </a:cubicBezTo>
                  <a:lnTo>
                    <a:pt x="60424" y="20141"/>
                  </a:lnTo>
                  <a:cubicBezTo>
                    <a:pt x="66466" y="20141"/>
                    <a:pt x="70494" y="16113"/>
                    <a:pt x="70494" y="10071"/>
                  </a:cubicBezTo>
                  <a:cubicBezTo>
                    <a:pt x="70494" y="4028"/>
                    <a:pt x="66466" y="0"/>
                    <a:pt x="60424" y="0"/>
                  </a:cubicBezTo>
                  <a:lnTo>
                    <a:pt x="30212" y="0"/>
                  </a:lnTo>
                  <a:cubicBezTo>
                    <a:pt x="14099" y="0"/>
                    <a:pt x="0" y="13092"/>
                    <a:pt x="0" y="30212"/>
                  </a:cubicBezTo>
                  <a:lnTo>
                    <a:pt x="0" y="60424"/>
                  </a:lnTo>
                  <a:cubicBezTo>
                    <a:pt x="0" y="66466"/>
                    <a:pt x="4028" y="70494"/>
                    <a:pt x="10071" y="7049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48AEFEF-DB7D-4FE9-9696-9B3D5170270D}"/>
                </a:ext>
              </a:extLst>
            </p:cNvPr>
            <p:cNvSpPr/>
            <p:nvPr/>
          </p:nvSpPr>
          <p:spPr>
            <a:xfrm>
              <a:off x="8424110" y="5166098"/>
              <a:ext cx="70494" cy="70494"/>
            </a:xfrm>
            <a:custGeom>
              <a:avLst/>
              <a:gdLst>
                <a:gd name="connsiteX0" fmla="*/ 10071 w 70494"/>
                <a:gd name="connsiteY0" fmla="*/ 70494 h 70494"/>
                <a:gd name="connsiteX1" fmla="*/ 40283 w 70494"/>
                <a:gd name="connsiteY1" fmla="*/ 70494 h 70494"/>
                <a:gd name="connsiteX2" fmla="*/ 70494 w 70494"/>
                <a:gd name="connsiteY2" fmla="*/ 40283 h 70494"/>
                <a:gd name="connsiteX3" fmla="*/ 70494 w 70494"/>
                <a:gd name="connsiteY3" fmla="*/ 10071 h 70494"/>
                <a:gd name="connsiteX4" fmla="*/ 60424 w 70494"/>
                <a:gd name="connsiteY4" fmla="*/ 0 h 70494"/>
                <a:gd name="connsiteX5" fmla="*/ 50353 w 70494"/>
                <a:gd name="connsiteY5" fmla="*/ 10071 h 70494"/>
                <a:gd name="connsiteX6" fmla="*/ 50353 w 70494"/>
                <a:gd name="connsiteY6" fmla="*/ 40283 h 70494"/>
                <a:gd name="connsiteX7" fmla="*/ 40283 w 70494"/>
                <a:gd name="connsiteY7" fmla="*/ 50353 h 70494"/>
                <a:gd name="connsiteX8" fmla="*/ 10071 w 70494"/>
                <a:gd name="connsiteY8" fmla="*/ 50353 h 70494"/>
                <a:gd name="connsiteX9" fmla="*/ 0 w 70494"/>
                <a:gd name="connsiteY9" fmla="*/ 60424 h 70494"/>
                <a:gd name="connsiteX10" fmla="*/ 10071 w 70494"/>
                <a:gd name="connsiteY10" fmla="*/ 70494 h 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94" h="70494">
                  <a:moveTo>
                    <a:pt x="10071" y="70494"/>
                  </a:moveTo>
                  <a:lnTo>
                    <a:pt x="40283" y="70494"/>
                  </a:lnTo>
                  <a:cubicBezTo>
                    <a:pt x="56396" y="70494"/>
                    <a:pt x="70494" y="57403"/>
                    <a:pt x="70494" y="40283"/>
                  </a:cubicBezTo>
                  <a:lnTo>
                    <a:pt x="70494" y="10071"/>
                  </a:lnTo>
                  <a:cubicBezTo>
                    <a:pt x="70494" y="4028"/>
                    <a:pt x="66466" y="0"/>
                    <a:pt x="60424" y="0"/>
                  </a:cubicBezTo>
                  <a:cubicBezTo>
                    <a:pt x="54381" y="0"/>
                    <a:pt x="50353" y="4028"/>
                    <a:pt x="50353" y="10071"/>
                  </a:cubicBezTo>
                  <a:lnTo>
                    <a:pt x="50353" y="40283"/>
                  </a:lnTo>
                  <a:cubicBezTo>
                    <a:pt x="50353" y="45318"/>
                    <a:pt x="46325" y="50353"/>
                    <a:pt x="40283" y="50353"/>
                  </a:cubicBezTo>
                  <a:lnTo>
                    <a:pt x="10071" y="50353"/>
                  </a:lnTo>
                  <a:cubicBezTo>
                    <a:pt x="4028" y="50353"/>
                    <a:pt x="0" y="54381"/>
                    <a:pt x="0" y="60424"/>
                  </a:cubicBezTo>
                  <a:cubicBezTo>
                    <a:pt x="0" y="66466"/>
                    <a:pt x="4028" y="70494"/>
                    <a:pt x="10071" y="7049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" name="Graphic 14">
            <a:extLst>
              <a:ext uri="{FF2B5EF4-FFF2-40B4-BE49-F238E27FC236}">
                <a16:creationId xmlns:a16="http://schemas.microsoft.com/office/drawing/2014/main" id="{C1EF4036-F1A0-4F1E-A7F1-B9CDEF9E51C8}"/>
              </a:ext>
            </a:extLst>
          </p:cNvPr>
          <p:cNvGrpSpPr/>
          <p:nvPr/>
        </p:nvGrpSpPr>
        <p:grpSpPr>
          <a:xfrm>
            <a:off x="6624616" y="5136161"/>
            <a:ext cx="503532" cy="563955"/>
            <a:chOff x="6624616" y="4818661"/>
            <a:chExt cx="503532" cy="563955"/>
          </a:xfrm>
          <a:solidFill>
            <a:schemeClr val="accent6">
              <a:lumMod val="50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FA2B0F-55A3-4991-9DF4-1A2F9504C0A2}"/>
                </a:ext>
              </a:extLst>
            </p:cNvPr>
            <p:cNvSpPr/>
            <p:nvPr/>
          </p:nvSpPr>
          <p:spPr>
            <a:xfrm>
              <a:off x="6755534" y="5140922"/>
              <a:ext cx="242090" cy="241695"/>
            </a:xfrm>
            <a:custGeom>
              <a:avLst/>
              <a:gdLst>
                <a:gd name="connsiteX0" fmla="*/ 77544 w 242090"/>
                <a:gd name="connsiteY0" fmla="*/ 161130 h 241695"/>
                <a:gd name="connsiteX1" fmla="*/ 211483 w 242090"/>
                <a:gd name="connsiteY1" fmla="*/ 161130 h 241695"/>
                <a:gd name="connsiteX2" fmla="*/ 221554 w 242090"/>
                <a:gd name="connsiteY2" fmla="*/ 153074 h 241695"/>
                <a:gd name="connsiteX3" fmla="*/ 241695 w 242090"/>
                <a:gd name="connsiteY3" fmla="*/ 52367 h 241695"/>
                <a:gd name="connsiteX4" fmla="*/ 239681 w 242090"/>
                <a:gd name="connsiteY4" fmla="*/ 44311 h 241695"/>
                <a:gd name="connsiteX5" fmla="*/ 231625 w 242090"/>
                <a:gd name="connsiteY5" fmla="*/ 40283 h 241695"/>
                <a:gd name="connsiteX6" fmla="*/ 57403 w 242090"/>
                <a:gd name="connsiteY6" fmla="*/ 40283 h 241695"/>
                <a:gd name="connsiteX7" fmla="*/ 56396 w 242090"/>
                <a:gd name="connsiteY7" fmla="*/ 37261 h 241695"/>
                <a:gd name="connsiteX8" fmla="*/ 10071 w 242090"/>
                <a:gd name="connsiteY8" fmla="*/ 0 h 241695"/>
                <a:gd name="connsiteX9" fmla="*/ 0 w 242090"/>
                <a:gd name="connsiteY9" fmla="*/ 10071 h 241695"/>
                <a:gd name="connsiteX10" fmla="*/ 10071 w 242090"/>
                <a:gd name="connsiteY10" fmla="*/ 20141 h 241695"/>
                <a:gd name="connsiteX11" fmla="*/ 37261 w 242090"/>
                <a:gd name="connsiteY11" fmla="*/ 41290 h 241695"/>
                <a:gd name="connsiteX12" fmla="*/ 60424 w 242090"/>
                <a:gd name="connsiteY12" fmla="*/ 150053 h 241695"/>
                <a:gd name="connsiteX13" fmla="*/ 41290 w 242090"/>
                <a:gd name="connsiteY13" fmla="*/ 207455 h 241695"/>
                <a:gd name="connsiteX14" fmla="*/ 42297 w 242090"/>
                <a:gd name="connsiteY14" fmla="*/ 216519 h 241695"/>
                <a:gd name="connsiteX15" fmla="*/ 50353 w 242090"/>
                <a:gd name="connsiteY15" fmla="*/ 221554 h 241695"/>
                <a:gd name="connsiteX16" fmla="*/ 72509 w 242090"/>
                <a:gd name="connsiteY16" fmla="*/ 221554 h 241695"/>
                <a:gd name="connsiteX17" fmla="*/ 100706 w 242090"/>
                <a:gd name="connsiteY17" fmla="*/ 241695 h 241695"/>
                <a:gd name="connsiteX18" fmla="*/ 128904 w 242090"/>
                <a:gd name="connsiteY18" fmla="*/ 221554 h 241695"/>
                <a:gd name="connsiteX19" fmla="*/ 173215 w 242090"/>
                <a:gd name="connsiteY19" fmla="*/ 221554 h 241695"/>
                <a:gd name="connsiteX20" fmla="*/ 201413 w 242090"/>
                <a:gd name="connsiteY20" fmla="*/ 241695 h 241695"/>
                <a:gd name="connsiteX21" fmla="*/ 231625 w 242090"/>
                <a:gd name="connsiteY21" fmla="*/ 211483 h 241695"/>
                <a:gd name="connsiteX22" fmla="*/ 201413 w 242090"/>
                <a:gd name="connsiteY22" fmla="*/ 181272 h 241695"/>
                <a:gd name="connsiteX23" fmla="*/ 173215 w 242090"/>
                <a:gd name="connsiteY23" fmla="*/ 201413 h 241695"/>
                <a:gd name="connsiteX24" fmla="*/ 128904 w 242090"/>
                <a:gd name="connsiteY24" fmla="*/ 201413 h 241695"/>
                <a:gd name="connsiteX25" fmla="*/ 100706 w 242090"/>
                <a:gd name="connsiteY25" fmla="*/ 181272 h 241695"/>
                <a:gd name="connsiteX26" fmla="*/ 72509 w 242090"/>
                <a:gd name="connsiteY26" fmla="*/ 201413 h 241695"/>
                <a:gd name="connsiteX27" fmla="*/ 64452 w 242090"/>
                <a:gd name="connsiteY27" fmla="*/ 201413 h 241695"/>
                <a:gd name="connsiteX28" fmla="*/ 77544 w 242090"/>
                <a:gd name="connsiteY28" fmla="*/ 161130 h 241695"/>
                <a:gd name="connsiteX29" fmla="*/ 201413 w 242090"/>
                <a:gd name="connsiteY29" fmla="*/ 201413 h 241695"/>
                <a:gd name="connsiteX30" fmla="*/ 211483 w 242090"/>
                <a:gd name="connsiteY30" fmla="*/ 211483 h 241695"/>
                <a:gd name="connsiteX31" fmla="*/ 201413 w 242090"/>
                <a:gd name="connsiteY31" fmla="*/ 221554 h 241695"/>
                <a:gd name="connsiteX32" fmla="*/ 191342 w 242090"/>
                <a:gd name="connsiteY32" fmla="*/ 211483 h 241695"/>
                <a:gd name="connsiteX33" fmla="*/ 201413 w 242090"/>
                <a:gd name="connsiteY33" fmla="*/ 201413 h 241695"/>
                <a:gd name="connsiteX34" fmla="*/ 100706 w 242090"/>
                <a:gd name="connsiteY34" fmla="*/ 201413 h 241695"/>
                <a:gd name="connsiteX35" fmla="*/ 110777 w 242090"/>
                <a:gd name="connsiteY35" fmla="*/ 211483 h 241695"/>
                <a:gd name="connsiteX36" fmla="*/ 100706 w 242090"/>
                <a:gd name="connsiteY36" fmla="*/ 221554 h 241695"/>
                <a:gd name="connsiteX37" fmla="*/ 90636 w 242090"/>
                <a:gd name="connsiteY37" fmla="*/ 211483 h 241695"/>
                <a:gd name="connsiteX38" fmla="*/ 100706 w 242090"/>
                <a:gd name="connsiteY38" fmla="*/ 201413 h 241695"/>
                <a:gd name="connsiteX39" fmla="*/ 161130 w 242090"/>
                <a:gd name="connsiteY39" fmla="*/ 110777 h 241695"/>
                <a:gd name="connsiteX40" fmla="*/ 161130 w 242090"/>
                <a:gd name="connsiteY40" fmla="*/ 140989 h 241695"/>
                <a:gd name="connsiteX41" fmla="*/ 120848 w 242090"/>
                <a:gd name="connsiteY41" fmla="*/ 140989 h 241695"/>
                <a:gd name="connsiteX42" fmla="*/ 120848 w 242090"/>
                <a:gd name="connsiteY42" fmla="*/ 110777 h 241695"/>
                <a:gd name="connsiteX43" fmla="*/ 161130 w 242090"/>
                <a:gd name="connsiteY43" fmla="*/ 110777 h 241695"/>
                <a:gd name="connsiteX44" fmla="*/ 120848 w 242090"/>
                <a:gd name="connsiteY44" fmla="*/ 90636 h 241695"/>
                <a:gd name="connsiteX45" fmla="*/ 120848 w 242090"/>
                <a:gd name="connsiteY45" fmla="*/ 60424 h 241695"/>
                <a:gd name="connsiteX46" fmla="*/ 161130 w 242090"/>
                <a:gd name="connsiteY46" fmla="*/ 60424 h 241695"/>
                <a:gd name="connsiteX47" fmla="*/ 161130 w 242090"/>
                <a:gd name="connsiteY47" fmla="*/ 90636 h 241695"/>
                <a:gd name="connsiteX48" fmla="*/ 120848 w 242090"/>
                <a:gd name="connsiteY48" fmla="*/ 90636 h 241695"/>
                <a:gd name="connsiteX49" fmla="*/ 100706 w 242090"/>
                <a:gd name="connsiteY49" fmla="*/ 140989 h 241695"/>
                <a:gd name="connsiteX50" fmla="*/ 78551 w 242090"/>
                <a:gd name="connsiteY50" fmla="*/ 140989 h 241695"/>
                <a:gd name="connsiteX51" fmla="*/ 72509 w 242090"/>
                <a:gd name="connsiteY51" fmla="*/ 110777 h 241695"/>
                <a:gd name="connsiteX52" fmla="*/ 100706 w 242090"/>
                <a:gd name="connsiteY52" fmla="*/ 110777 h 241695"/>
                <a:gd name="connsiteX53" fmla="*/ 100706 w 242090"/>
                <a:gd name="connsiteY53" fmla="*/ 140989 h 241695"/>
                <a:gd name="connsiteX54" fmla="*/ 181272 w 242090"/>
                <a:gd name="connsiteY54" fmla="*/ 140989 h 241695"/>
                <a:gd name="connsiteX55" fmla="*/ 181272 w 242090"/>
                <a:gd name="connsiteY55" fmla="*/ 110777 h 241695"/>
                <a:gd name="connsiteX56" fmla="*/ 209469 w 242090"/>
                <a:gd name="connsiteY56" fmla="*/ 110777 h 241695"/>
                <a:gd name="connsiteX57" fmla="*/ 203427 w 242090"/>
                <a:gd name="connsiteY57" fmla="*/ 140989 h 241695"/>
                <a:gd name="connsiteX58" fmla="*/ 181272 w 242090"/>
                <a:gd name="connsiteY58" fmla="*/ 140989 h 241695"/>
                <a:gd name="connsiteX59" fmla="*/ 213498 w 242090"/>
                <a:gd name="connsiteY59" fmla="*/ 90636 h 241695"/>
                <a:gd name="connsiteX60" fmla="*/ 211483 w 242090"/>
                <a:gd name="connsiteY60" fmla="*/ 90636 h 241695"/>
                <a:gd name="connsiteX61" fmla="*/ 181272 w 242090"/>
                <a:gd name="connsiteY61" fmla="*/ 90636 h 241695"/>
                <a:gd name="connsiteX62" fmla="*/ 181272 w 242090"/>
                <a:gd name="connsiteY62" fmla="*/ 60424 h 241695"/>
                <a:gd name="connsiteX63" fmla="*/ 219540 w 242090"/>
                <a:gd name="connsiteY63" fmla="*/ 60424 h 241695"/>
                <a:gd name="connsiteX64" fmla="*/ 213498 w 242090"/>
                <a:gd name="connsiteY64" fmla="*/ 90636 h 241695"/>
                <a:gd name="connsiteX65" fmla="*/ 100706 w 242090"/>
                <a:gd name="connsiteY65" fmla="*/ 60424 h 241695"/>
                <a:gd name="connsiteX66" fmla="*/ 100706 w 242090"/>
                <a:gd name="connsiteY66" fmla="*/ 90636 h 241695"/>
                <a:gd name="connsiteX67" fmla="*/ 67473 w 242090"/>
                <a:gd name="connsiteY67" fmla="*/ 90636 h 241695"/>
                <a:gd name="connsiteX68" fmla="*/ 61431 w 242090"/>
                <a:gd name="connsiteY68" fmla="*/ 60424 h 241695"/>
                <a:gd name="connsiteX69" fmla="*/ 100706 w 242090"/>
                <a:gd name="connsiteY69" fmla="*/ 60424 h 2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42090" h="241695">
                  <a:moveTo>
                    <a:pt x="77544" y="161130"/>
                  </a:moveTo>
                  <a:lnTo>
                    <a:pt x="211483" y="161130"/>
                  </a:lnTo>
                  <a:cubicBezTo>
                    <a:pt x="216519" y="161130"/>
                    <a:pt x="220547" y="158109"/>
                    <a:pt x="221554" y="153074"/>
                  </a:cubicBezTo>
                  <a:lnTo>
                    <a:pt x="241695" y="52367"/>
                  </a:lnTo>
                  <a:cubicBezTo>
                    <a:pt x="242702" y="49346"/>
                    <a:pt x="241695" y="46325"/>
                    <a:pt x="239681" y="44311"/>
                  </a:cubicBezTo>
                  <a:cubicBezTo>
                    <a:pt x="237667" y="41290"/>
                    <a:pt x="234646" y="40283"/>
                    <a:pt x="231625" y="40283"/>
                  </a:cubicBezTo>
                  <a:lnTo>
                    <a:pt x="57403" y="40283"/>
                  </a:lnTo>
                  <a:lnTo>
                    <a:pt x="56396" y="37261"/>
                  </a:lnTo>
                  <a:cubicBezTo>
                    <a:pt x="51360" y="16113"/>
                    <a:pt x="32226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ubicBezTo>
                    <a:pt x="23162" y="20141"/>
                    <a:pt x="34240" y="29205"/>
                    <a:pt x="37261" y="41290"/>
                  </a:cubicBezTo>
                  <a:lnTo>
                    <a:pt x="60424" y="150053"/>
                  </a:lnTo>
                  <a:lnTo>
                    <a:pt x="41290" y="207455"/>
                  </a:lnTo>
                  <a:cubicBezTo>
                    <a:pt x="40283" y="210476"/>
                    <a:pt x="40283" y="213498"/>
                    <a:pt x="42297" y="216519"/>
                  </a:cubicBezTo>
                  <a:cubicBezTo>
                    <a:pt x="44311" y="219540"/>
                    <a:pt x="47332" y="221554"/>
                    <a:pt x="50353" y="221554"/>
                  </a:cubicBezTo>
                  <a:lnTo>
                    <a:pt x="72509" y="221554"/>
                  </a:lnTo>
                  <a:cubicBezTo>
                    <a:pt x="76537" y="233639"/>
                    <a:pt x="87615" y="241695"/>
                    <a:pt x="100706" y="241695"/>
                  </a:cubicBezTo>
                  <a:cubicBezTo>
                    <a:pt x="113798" y="241695"/>
                    <a:pt x="124876" y="233639"/>
                    <a:pt x="128904" y="221554"/>
                  </a:cubicBezTo>
                  <a:lnTo>
                    <a:pt x="173215" y="221554"/>
                  </a:lnTo>
                  <a:cubicBezTo>
                    <a:pt x="177243" y="233639"/>
                    <a:pt x="188321" y="241695"/>
                    <a:pt x="201413" y="241695"/>
                  </a:cubicBezTo>
                  <a:cubicBezTo>
                    <a:pt x="218533" y="241695"/>
                    <a:pt x="231625" y="228604"/>
                    <a:pt x="231625" y="211483"/>
                  </a:cubicBezTo>
                  <a:cubicBezTo>
                    <a:pt x="231625" y="194363"/>
                    <a:pt x="218533" y="181272"/>
                    <a:pt x="201413" y="181272"/>
                  </a:cubicBezTo>
                  <a:cubicBezTo>
                    <a:pt x="188321" y="181272"/>
                    <a:pt x="177243" y="189328"/>
                    <a:pt x="173215" y="201413"/>
                  </a:cubicBezTo>
                  <a:lnTo>
                    <a:pt x="128904" y="201413"/>
                  </a:lnTo>
                  <a:cubicBezTo>
                    <a:pt x="124876" y="189328"/>
                    <a:pt x="113798" y="181272"/>
                    <a:pt x="100706" y="181272"/>
                  </a:cubicBezTo>
                  <a:cubicBezTo>
                    <a:pt x="87615" y="181272"/>
                    <a:pt x="76537" y="189328"/>
                    <a:pt x="72509" y="201413"/>
                  </a:cubicBezTo>
                  <a:lnTo>
                    <a:pt x="64452" y="201413"/>
                  </a:lnTo>
                  <a:lnTo>
                    <a:pt x="77544" y="161130"/>
                  </a:lnTo>
                  <a:close/>
                  <a:moveTo>
                    <a:pt x="201413" y="201413"/>
                  </a:moveTo>
                  <a:cubicBezTo>
                    <a:pt x="207455" y="201413"/>
                    <a:pt x="211483" y="205441"/>
                    <a:pt x="211483" y="211483"/>
                  </a:cubicBezTo>
                  <a:cubicBezTo>
                    <a:pt x="211483" y="217526"/>
                    <a:pt x="207455" y="221554"/>
                    <a:pt x="201413" y="221554"/>
                  </a:cubicBezTo>
                  <a:cubicBezTo>
                    <a:pt x="195370" y="221554"/>
                    <a:pt x="191342" y="217526"/>
                    <a:pt x="191342" y="211483"/>
                  </a:cubicBezTo>
                  <a:cubicBezTo>
                    <a:pt x="191342" y="205441"/>
                    <a:pt x="195370" y="201413"/>
                    <a:pt x="201413" y="201413"/>
                  </a:cubicBezTo>
                  <a:close/>
                  <a:moveTo>
                    <a:pt x="100706" y="201413"/>
                  </a:moveTo>
                  <a:cubicBezTo>
                    <a:pt x="106749" y="201413"/>
                    <a:pt x="110777" y="205441"/>
                    <a:pt x="110777" y="211483"/>
                  </a:cubicBezTo>
                  <a:cubicBezTo>
                    <a:pt x="110777" y="217526"/>
                    <a:pt x="106749" y="221554"/>
                    <a:pt x="100706" y="221554"/>
                  </a:cubicBezTo>
                  <a:cubicBezTo>
                    <a:pt x="94664" y="221554"/>
                    <a:pt x="90636" y="217526"/>
                    <a:pt x="90636" y="211483"/>
                  </a:cubicBezTo>
                  <a:cubicBezTo>
                    <a:pt x="90636" y="205441"/>
                    <a:pt x="94664" y="201413"/>
                    <a:pt x="100706" y="201413"/>
                  </a:cubicBezTo>
                  <a:close/>
                  <a:moveTo>
                    <a:pt x="161130" y="110777"/>
                  </a:moveTo>
                  <a:lnTo>
                    <a:pt x="161130" y="140989"/>
                  </a:lnTo>
                  <a:lnTo>
                    <a:pt x="120848" y="140989"/>
                  </a:lnTo>
                  <a:lnTo>
                    <a:pt x="120848" y="110777"/>
                  </a:lnTo>
                  <a:lnTo>
                    <a:pt x="161130" y="110777"/>
                  </a:lnTo>
                  <a:close/>
                  <a:moveTo>
                    <a:pt x="120848" y="90636"/>
                  </a:moveTo>
                  <a:lnTo>
                    <a:pt x="120848" y="60424"/>
                  </a:lnTo>
                  <a:lnTo>
                    <a:pt x="161130" y="60424"/>
                  </a:lnTo>
                  <a:lnTo>
                    <a:pt x="161130" y="90636"/>
                  </a:lnTo>
                  <a:lnTo>
                    <a:pt x="120848" y="90636"/>
                  </a:lnTo>
                  <a:close/>
                  <a:moveTo>
                    <a:pt x="100706" y="140989"/>
                  </a:moveTo>
                  <a:lnTo>
                    <a:pt x="78551" y="140989"/>
                  </a:lnTo>
                  <a:lnTo>
                    <a:pt x="72509" y="110777"/>
                  </a:lnTo>
                  <a:lnTo>
                    <a:pt x="100706" y="110777"/>
                  </a:lnTo>
                  <a:lnTo>
                    <a:pt x="100706" y="140989"/>
                  </a:lnTo>
                  <a:close/>
                  <a:moveTo>
                    <a:pt x="181272" y="140989"/>
                  </a:moveTo>
                  <a:lnTo>
                    <a:pt x="181272" y="110777"/>
                  </a:lnTo>
                  <a:lnTo>
                    <a:pt x="209469" y="110777"/>
                  </a:lnTo>
                  <a:lnTo>
                    <a:pt x="203427" y="140989"/>
                  </a:lnTo>
                  <a:lnTo>
                    <a:pt x="181272" y="140989"/>
                  </a:lnTo>
                  <a:close/>
                  <a:moveTo>
                    <a:pt x="213498" y="90636"/>
                  </a:moveTo>
                  <a:cubicBezTo>
                    <a:pt x="212491" y="90636"/>
                    <a:pt x="212491" y="90636"/>
                    <a:pt x="211483" y="90636"/>
                  </a:cubicBezTo>
                  <a:lnTo>
                    <a:pt x="181272" y="90636"/>
                  </a:lnTo>
                  <a:lnTo>
                    <a:pt x="181272" y="60424"/>
                  </a:lnTo>
                  <a:lnTo>
                    <a:pt x="219540" y="60424"/>
                  </a:lnTo>
                  <a:lnTo>
                    <a:pt x="213498" y="90636"/>
                  </a:lnTo>
                  <a:close/>
                  <a:moveTo>
                    <a:pt x="100706" y="60424"/>
                  </a:moveTo>
                  <a:lnTo>
                    <a:pt x="100706" y="90636"/>
                  </a:lnTo>
                  <a:lnTo>
                    <a:pt x="67473" y="90636"/>
                  </a:lnTo>
                  <a:lnTo>
                    <a:pt x="61431" y="60424"/>
                  </a:lnTo>
                  <a:lnTo>
                    <a:pt x="100706" y="60424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18785D9-BBC1-4D73-88AD-3E7BE742FB84}"/>
                </a:ext>
              </a:extLst>
            </p:cNvPr>
            <p:cNvSpPr/>
            <p:nvPr/>
          </p:nvSpPr>
          <p:spPr>
            <a:xfrm>
              <a:off x="6624616" y="4818661"/>
              <a:ext cx="503532" cy="352472"/>
            </a:xfrm>
            <a:custGeom>
              <a:avLst/>
              <a:gdLst>
                <a:gd name="connsiteX0" fmla="*/ 463249 w 503532"/>
                <a:gd name="connsiteY0" fmla="*/ 0 h 352472"/>
                <a:gd name="connsiteX1" fmla="*/ 342402 w 503532"/>
                <a:gd name="connsiteY1" fmla="*/ 0 h 352472"/>
                <a:gd name="connsiteX2" fmla="*/ 302119 w 503532"/>
                <a:gd name="connsiteY2" fmla="*/ 40283 h 352472"/>
                <a:gd name="connsiteX3" fmla="*/ 201413 w 503532"/>
                <a:gd name="connsiteY3" fmla="*/ 40283 h 352472"/>
                <a:gd name="connsiteX4" fmla="*/ 161130 w 503532"/>
                <a:gd name="connsiteY4" fmla="*/ 0 h 352472"/>
                <a:gd name="connsiteX5" fmla="*/ 40283 w 503532"/>
                <a:gd name="connsiteY5" fmla="*/ 0 h 352472"/>
                <a:gd name="connsiteX6" fmla="*/ 0 w 503532"/>
                <a:gd name="connsiteY6" fmla="*/ 40283 h 352472"/>
                <a:gd name="connsiteX7" fmla="*/ 0 w 503532"/>
                <a:gd name="connsiteY7" fmla="*/ 231625 h 352472"/>
                <a:gd name="connsiteX8" fmla="*/ 40283 w 503532"/>
                <a:gd name="connsiteY8" fmla="*/ 271907 h 352472"/>
                <a:gd name="connsiteX9" fmla="*/ 66466 w 503532"/>
                <a:gd name="connsiteY9" fmla="*/ 271907 h 352472"/>
                <a:gd name="connsiteX10" fmla="*/ 103728 w 503532"/>
                <a:gd name="connsiteY10" fmla="*/ 309169 h 352472"/>
                <a:gd name="connsiteX11" fmla="*/ 110777 w 503532"/>
                <a:gd name="connsiteY11" fmla="*/ 312190 h 352472"/>
                <a:gd name="connsiteX12" fmla="*/ 114805 w 503532"/>
                <a:gd name="connsiteY12" fmla="*/ 311183 h 352472"/>
                <a:gd name="connsiteX13" fmla="*/ 120848 w 503532"/>
                <a:gd name="connsiteY13" fmla="*/ 302119 h 352472"/>
                <a:gd name="connsiteX14" fmla="*/ 120848 w 503532"/>
                <a:gd name="connsiteY14" fmla="*/ 271907 h 352472"/>
                <a:gd name="connsiteX15" fmla="*/ 151060 w 503532"/>
                <a:gd name="connsiteY15" fmla="*/ 271907 h 352472"/>
                <a:gd name="connsiteX16" fmla="*/ 191342 w 503532"/>
                <a:gd name="connsiteY16" fmla="*/ 312190 h 352472"/>
                <a:gd name="connsiteX17" fmla="*/ 216519 w 503532"/>
                <a:gd name="connsiteY17" fmla="*/ 312190 h 352472"/>
                <a:gd name="connsiteX18" fmla="*/ 243710 w 503532"/>
                <a:gd name="connsiteY18" fmla="*/ 348444 h 352472"/>
                <a:gd name="connsiteX19" fmla="*/ 251766 w 503532"/>
                <a:gd name="connsiteY19" fmla="*/ 352472 h 352472"/>
                <a:gd name="connsiteX20" fmla="*/ 259823 w 503532"/>
                <a:gd name="connsiteY20" fmla="*/ 348444 h 352472"/>
                <a:gd name="connsiteX21" fmla="*/ 287013 w 503532"/>
                <a:gd name="connsiteY21" fmla="*/ 312190 h 352472"/>
                <a:gd name="connsiteX22" fmla="*/ 312190 w 503532"/>
                <a:gd name="connsiteY22" fmla="*/ 312190 h 352472"/>
                <a:gd name="connsiteX23" fmla="*/ 352472 w 503532"/>
                <a:gd name="connsiteY23" fmla="*/ 271907 h 352472"/>
                <a:gd name="connsiteX24" fmla="*/ 382684 w 503532"/>
                <a:gd name="connsiteY24" fmla="*/ 271907 h 352472"/>
                <a:gd name="connsiteX25" fmla="*/ 382684 w 503532"/>
                <a:gd name="connsiteY25" fmla="*/ 302119 h 352472"/>
                <a:gd name="connsiteX26" fmla="*/ 388727 w 503532"/>
                <a:gd name="connsiteY26" fmla="*/ 311183 h 352472"/>
                <a:gd name="connsiteX27" fmla="*/ 392755 w 503532"/>
                <a:gd name="connsiteY27" fmla="*/ 312190 h 352472"/>
                <a:gd name="connsiteX28" fmla="*/ 399804 w 503532"/>
                <a:gd name="connsiteY28" fmla="*/ 309169 h 352472"/>
                <a:gd name="connsiteX29" fmla="*/ 437066 w 503532"/>
                <a:gd name="connsiteY29" fmla="*/ 271907 h 352472"/>
                <a:gd name="connsiteX30" fmla="*/ 463249 w 503532"/>
                <a:gd name="connsiteY30" fmla="*/ 271907 h 352472"/>
                <a:gd name="connsiteX31" fmla="*/ 503532 w 503532"/>
                <a:gd name="connsiteY31" fmla="*/ 231625 h 352472"/>
                <a:gd name="connsiteX32" fmla="*/ 503532 w 503532"/>
                <a:gd name="connsiteY32" fmla="*/ 40283 h 352472"/>
                <a:gd name="connsiteX33" fmla="*/ 463249 w 503532"/>
                <a:gd name="connsiteY33" fmla="*/ 0 h 352472"/>
                <a:gd name="connsiteX34" fmla="*/ 151060 w 503532"/>
                <a:gd name="connsiteY34" fmla="*/ 80565 h 352472"/>
                <a:gd name="connsiteX35" fmla="*/ 151060 w 503532"/>
                <a:gd name="connsiteY35" fmla="*/ 158109 h 352472"/>
                <a:gd name="connsiteX36" fmla="*/ 129911 w 503532"/>
                <a:gd name="connsiteY36" fmla="*/ 138975 h 352472"/>
                <a:gd name="connsiteX37" fmla="*/ 140989 w 503532"/>
                <a:gd name="connsiteY37" fmla="*/ 110777 h 352472"/>
                <a:gd name="connsiteX38" fmla="*/ 100706 w 503532"/>
                <a:gd name="connsiteY38" fmla="*/ 70494 h 352472"/>
                <a:gd name="connsiteX39" fmla="*/ 60424 w 503532"/>
                <a:gd name="connsiteY39" fmla="*/ 110777 h 352472"/>
                <a:gd name="connsiteX40" fmla="*/ 71502 w 503532"/>
                <a:gd name="connsiteY40" fmla="*/ 137968 h 352472"/>
                <a:gd name="connsiteX41" fmla="*/ 40283 w 503532"/>
                <a:gd name="connsiteY41" fmla="*/ 191342 h 352472"/>
                <a:gd name="connsiteX42" fmla="*/ 50353 w 503532"/>
                <a:gd name="connsiteY42" fmla="*/ 201413 h 352472"/>
                <a:gd name="connsiteX43" fmla="*/ 151060 w 503532"/>
                <a:gd name="connsiteY43" fmla="*/ 201413 h 352472"/>
                <a:gd name="connsiteX44" fmla="*/ 151060 w 503532"/>
                <a:gd name="connsiteY44" fmla="*/ 251766 h 352472"/>
                <a:gd name="connsiteX45" fmla="*/ 110777 w 503532"/>
                <a:gd name="connsiteY45" fmla="*/ 251766 h 352472"/>
                <a:gd name="connsiteX46" fmla="*/ 100706 w 503532"/>
                <a:gd name="connsiteY46" fmla="*/ 261837 h 352472"/>
                <a:gd name="connsiteX47" fmla="*/ 100706 w 503532"/>
                <a:gd name="connsiteY47" fmla="*/ 277950 h 352472"/>
                <a:gd name="connsiteX48" fmla="*/ 77544 w 503532"/>
                <a:gd name="connsiteY48" fmla="*/ 254787 h 352472"/>
                <a:gd name="connsiteX49" fmla="*/ 70494 w 503532"/>
                <a:gd name="connsiteY49" fmla="*/ 251766 h 352472"/>
                <a:gd name="connsiteX50" fmla="*/ 40283 w 503532"/>
                <a:gd name="connsiteY50" fmla="*/ 251766 h 352472"/>
                <a:gd name="connsiteX51" fmla="*/ 20141 w 503532"/>
                <a:gd name="connsiteY51" fmla="*/ 231625 h 352472"/>
                <a:gd name="connsiteX52" fmla="*/ 20141 w 503532"/>
                <a:gd name="connsiteY52" fmla="*/ 40283 h 352472"/>
                <a:gd name="connsiteX53" fmla="*/ 40283 w 503532"/>
                <a:gd name="connsiteY53" fmla="*/ 20141 h 352472"/>
                <a:gd name="connsiteX54" fmla="*/ 161130 w 503532"/>
                <a:gd name="connsiteY54" fmla="*/ 20141 h 352472"/>
                <a:gd name="connsiteX55" fmla="*/ 181272 w 503532"/>
                <a:gd name="connsiteY55" fmla="*/ 40283 h 352472"/>
                <a:gd name="connsiteX56" fmla="*/ 181272 w 503532"/>
                <a:gd name="connsiteY56" fmla="*/ 41290 h 352472"/>
                <a:gd name="connsiteX57" fmla="*/ 151060 w 503532"/>
                <a:gd name="connsiteY57" fmla="*/ 80565 h 352472"/>
                <a:gd name="connsiteX58" fmla="*/ 80565 w 503532"/>
                <a:gd name="connsiteY58" fmla="*/ 110777 h 352472"/>
                <a:gd name="connsiteX59" fmla="*/ 100706 w 503532"/>
                <a:gd name="connsiteY59" fmla="*/ 90636 h 352472"/>
                <a:gd name="connsiteX60" fmla="*/ 120848 w 503532"/>
                <a:gd name="connsiteY60" fmla="*/ 110777 h 352472"/>
                <a:gd name="connsiteX61" fmla="*/ 100706 w 503532"/>
                <a:gd name="connsiteY61" fmla="*/ 130918 h 352472"/>
                <a:gd name="connsiteX62" fmla="*/ 80565 w 503532"/>
                <a:gd name="connsiteY62" fmla="*/ 110777 h 352472"/>
                <a:gd name="connsiteX63" fmla="*/ 100706 w 503532"/>
                <a:gd name="connsiteY63" fmla="*/ 151060 h 352472"/>
                <a:gd name="connsiteX64" fmla="*/ 139982 w 503532"/>
                <a:gd name="connsiteY64" fmla="*/ 181272 h 352472"/>
                <a:gd name="connsiteX65" fmla="*/ 62438 w 503532"/>
                <a:gd name="connsiteY65" fmla="*/ 181272 h 352472"/>
                <a:gd name="connsiteX66" fmla="*/ 100706 w 503532"/>
                <a:gd name="connsiteY66" fmla="*/ 151060 h 352472"/>
                <a:gd name="connsiteX67" fmla="*/ 332331 w 503532"/>
                <a:gd name="connsiteY67" fmla="*/ 271907 h 352472"/>
                <a:gd name="connsiteX68" fmla="*/ 312190 w 503532"/>
                <a:gd name="connsiteY68" fmla="*/ 292049 h 352472"/>
                <a:gd name="connsiteX69" fmla="*/ 281978 w 503532"/>
                <a:gd name="connsiteY69" fmla="*/ 292049 h 352472"/>
                <a:gd name="connsiteX70" fmla="*/ 273921 w 503532"/>
                <a:gd name="connsiteY70" fmla="*/ 296077 h 352472"/>
                <a:gd name="connsiteX71" fmla="*/ 251766 w 503532"/>
                <a:gd name="connsiteY71" fmla="*/ 325282 h 352472"/>
                <a:gd name="connsiteX72" fmla="*/ 229611 w 503532"/>
                <a:gd name="connsiteY72" fmla="*/ 296077 h 352472"/>
                <a:gd name="connsiteX73" fmla="*/ 221554 w 503532"/>
                <a:gd name="connsiteY73" fmla="*/ 292049 h 352472"/>
                <a:gd name="connsiteX74" fmla="*/ 191342 w 503532"/>
                <a:gd name="connsiteY74" fmla="*/ 292049 h 352472"/>
                <a:gd name="connsiteX75" fmla="*/ 171201 w 503532"/>
                <a:gd name="connsiteY75" fmla="*/ 271907 h 352472"/>
                <a:gd name="connsiteX76" fmla="*/ 171201 w 503532"/>
                <a:gd name="connsiteY76" fmla="*/ 80565 h 352472"/>
                <a:gd name="connsiteX77" fmla="*/ 191342 w 503532"/>
                <a:gd name="connsiteY77" fmla="*/ 60424 h 352472"/>
                <a:gd name="connsiteX78" fmla="*/ 312190 w 503532"/>
                <a:gd name="connsiteY78" fmla="*/ 60424 h 352472"/>
                <a:gd name="connsiteX79" fmla="*/ 332331 w 503532"/>
                <a:gd name="connsiteY79" fmla="*/ 80565 h 352472"/>
                <a:gd name="connsiteX80" fmla="*/ 332331 w 503532"/>
                <a:gd name="connsiteY80" fmla="*/ 271907 h 352472"/>
                <a:gd name="connsiteX81" fmla="*/ 483391 w 503532"/>
                <a:gd name="connsiteY81" fmla="*/ 231625 h 352472"/>
                <a:gd name="connsiteX82" fmla="*/ 463249 w 503532"/>
                <a:gd name="connsiteY82" fmla="*/ 251766 h 352472"/>
                <a:gd name="connsiteX83" fmla="*/ 433038 w 503532"/>
                <a:gd name="connsiteY83" fmla="*/ 251766 h 352472"/>
                <a:gd name="connsiteX84" fmla="*/ 425988 w 503532"/>
                <a:gd name="connsiteY84" fmla="*/ 254787 h 352472"/>
                <a:gd name="connsiteX85" fmla="*/ 402826 w 503532"/>
                <a:gd name="connsiteY85" fmla="*/ 277950 h 352472"/>
                <a:gd name="connsiteX86" fmla="*/ 402826 w 503532"/>
                <a:gd name="connsiteY86" fmla="*/ 261837 h 352472"/>
                <a:gd name="connsiteX87" fmla="*/ 392755 w 503532"/>
                <a:gd name="connsiteY87" fmla="*/ 251766 h 352472"/>
                <a:gd name="connsiteX88" fmla="*/ 352472 w 503532"/>
                <a:gd name="connsiteY88" fmla="*/ 251766 h 352472"/>
                <a:gd name="connsiteX89" fmla="*/ 352472 w 503532"/>
                <a:gd name="connsiteY89" fmla="*/ 201413 h 352472"/>
                <a:gd name="connsiteX90" fmla="*/ 453179 w 503532"/>
                <a:gd name="connsiteY90" fmla="*/ 201413 h 352472"/>
                <a:gd name="connsiteX91" fmla="*/ 463249 w 503532"/>
                <a:gd name="connsiteY91" fmla="*/ 191342 h 352472"/>
                <a:gd name="connsiteX92" fmla="*/ 432031 w 503532"/>
                <a:gd name="connsiteY92" fmla="*/ 137968 h 352472"/>
                <a:gd name="connsiteX93" fmla="*/ 443108 w 503532"/>
                <a:gd name="connsiteY93" fmla="*/ 110777 h 352472"/>
                <a:gd name="connsiteX94" fmla="*/ 402826 w 503532"/>
                <a:gd name="connsiteY94" fmla="*/ 70494 h 352472"/>
                <a:gd name="connsiteX95" fmla="*/ 362543 w 503532"/>
                <a:gd name="connsiteY95" fmla="*/ 110777 h 352472"/>
                <a:gd name="connsiteX96" fmla="*/ 373621 w 503532"/>
                <a:gd name="connsiteY96" fmla="*/ 137968 h 352472"/>
                <a:gd name="connsiteX97" fmla="*/ 352472 w 503532"/>
                <a:gd name="connsiteY97" fmla="*/ 157102 h 352472"/>
                <a:gd name="connsiteX98" fmla="*/ 352472 w 503532"/>
                <a:gd name="connsiteY98" fmla="*/ 80565 h 352472"/>
                <a:gd name="connsiteX99" fmla="*/ 322261 w 503532"/>
                <a:gd name="connsiteY99" fmla="*/ 41290 h 352472"/>
                <a:gd name="connsiteX100" fmla="*/ 322261 w 503532"/>
                <a:gd name="connsiteY100" fmla="*/ 40283 h 352472"/>
                <a:gd name="connsiteX101" fmla="*/ 342402 w 503532"/>
                <a:gd name="connsiteY101" fmla="*/ 20141 h 352472"/>
                <a:gd name="connsiteX102" fmla="*/ 463249 w 503532"/>
                <a:gd name="connsiteY102" fmla="*/ 20141 h 352472"/>
                <a:gd name="connsiteX103" fmla="*/ 483391 w 503532"/>
                <a:gd name="connsiteY103" fmla="*/ 40283 h 352472"/>
                <a:gd name="connsiteX104" fmla="*/ 483391 w 503532"/>
                <a:gd name="connsiteY104" fmla="*/ 231625 h 352472"/>
                <a:gd name="connsiteX105" fmla="*/ 382684 w 503532"/>
                <a:gd name="connsiteY105" fmla="*/ 110777 h 352472"/>
                <a:gd name="connsiteX106" fmla="*/ 402826 w 503532"/>
                <a:gd name="connsiteY106" fmla="*/ 90636 h 352472"/>
                <a:gd name="connsiteX107" fmla="*/ 422967 w 503532"/>
                <a:gd name="connsiteY107" fmla="*/ 110777 h 352472"/>
                <a:gd name="connsiteX108" fmla="*/ 402826 w 503532"/>
                <a:gd name="connsiteY108" fmla="*/ 130918 h 352472"/>
                <a:gd name="connsiteX109" fmla="*/ 382684 w 503532"/>
                <a:gd name="connsiteY109" fmla="*/ 110777 h 352472"/>
                <a:gd name="connsiteX110" fmla="*/ 402826 w 503532"/>
                <a:gd name="connsiteY110" fmla="*/ 151060 h 352472"/>
                <a:gd name="connsiteX111" fmla="*/ 442101 w 503532"/>
                <a:gd name="connsiteY111" fmla="*/ 181272 h 352472"/>
                <a:gd name="connsiteX112" fmla="*/ 364557 w 503532"/>
                <a:gd name="connsiteY112" fmla="*/ 181272 h 352472"/>
                <a:gd name="connsiteX113" fmla="*/ 402826 w 503532"/>
                <a:gd name="connsiteY113" fmla="*/ 151060 h 35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503532" h="352472">
                  <a:moveTo>
                    <a:pt x="463249" y="0"/>
                  </a:moveTo>
                  <a:lnTo>
                    <a:pt x="342402" y="0"/>
                  </a:lnTo>
                  <a:cubicBezTo>
                    <a:pt x="320246" y="0"/>
                    <a:pt x="302119" y="18127"/>
                    <a:pt x="302119" y="40283"/>
                  </a:cubicBezTo>
                  <a:lnTo>
                    <a:pt x="201413" y="40283"/>
                  </a:lnTo>
                  <a:cubicBezTo>
                    <a:pt x="201413" y="18127"/>
                    <a:pt x="183286" y="0"/>
                    <a:pt x="161130" y="0"/>
                  </a:cubicBezTo>
                  <a:lnTo>
                    <a:pt x="40283" y="0"/>
                  </a:lnTo>
                  <a:cubicBezTo>
                    <a:pt x="18127" y="0"/>
                    <a:pt x="0" y="18127"/>
                    <a:pt x="0" y="40283"/>
                  </a:cubicBezTo>
                  <a:lnTo>
                    <a:pt x="0" y="231625"/>
                  </a:lnTo>
                  <a:cubicBezTo>
                    <a:pt x="0" y="253780"/>
                    <a:pt x="18127" y="271907"/>
                    <a:pt x="40283" y="271907"/>
                  </a:cubicBezTo>
                  <a:lnTo>
                    <a:pt x="66466" y="271907"/>
                  </a:lnTo>
                  <a:lnTo>
                    <a:pt x="103728" y="309169"/>
                  </a:lnTo>
                  <a:cubicBezTo>
                    <a:pt x="105742" y="311183"/>
                    <a:pt x="107756" y="312190"/>
                    <a:pt x="110777" y="312190"/>
                  </a:cubicBezTo>
                  <a:cubicBezTo>
                    <a:pt x="111784" y="312190"/>
                    <a:pt x="113798" y="312190"/>
                    <a:pt x="114805" y="311183"/>
                  </a:cubicBezTo>
                  <a:cubicBezTo>
                    <a:pt x="118834" y="309169"/>
                    <a:pt x="120848" y="306148"/>
                    <a:pt x="120848" y="302119"/>
                  </a:cubicBezTo>
                  <a:lnTo>
                    <a:pt x="120848" y="271907"/>
                  </a:lnTo>
                  <a:lnTo>
                    <a:pt x="151060" y="271907"/>
                  </a:lnTo>
                  <a:cubicBezTo>
                    <a:pt x="151060" y="294063"/>
                    <a:pt x="169187" y="312190"/>
                    <a:pt x="191342" y="312190"/>
                  </a:cubicBezTo>
                  <a:lnTo>
                    <a:pt x="216519" y="312190"/>
                  </a:lnTo>
                  <a:lnTo>
                    <a:pt x="243710" y="348444"/>
                  </a:lnTo>
                  <a:cubicBezTo>
                    <a:pt x="245724" y="351465"/>
                    <a:pt x="248745" y="352472"/>
                    <a:pt x="251766" y="352472"/>
                  </a:cubicBezTo>
                  <a:cubicBezTo>
                    <a:pt x="254787" y="352472"/>
                    <a:pt x="257808" y="351465"/>
                    <a:pt x="259823" y="348444"/>
                  </a:cubicBezTo>
                  <a:lnTo>
                    <a:pt x="287013" y="312190"/>
                  </a:lnTo>
                  <a:lnTo>
                    <a:pt x="312190" y="312190"/>
                  </a:lnTo>
                  <a:cubicBezTo>
                    <a:pt x="334345" y="312190"/>
                    <a:pt x="352472" y="294063"/>
                    <a:pt x="352472" y="271907"/>
                  </a:cubicBezTo>
                  <a:lnTo>
                    <a:pt x="382684" y="271907"/>
                  </a:lnTo>
                  <a:lnTo>
                    <a:pt x="382684" y="302119"/>
                  </a:lnTo>
                  <a:cubicBezTo>
                    <a:pt x="382684" y="306148"/>
                    <a:pt x="384698" y="310176"/>
                    <a:pt x="388727" y="311183"/>
                  </a:cubicBezTo>
                  <a:cubicBezTo>
                    <a:pt x="389734" y="312190"/>
                    <a:pt x="391748" y="312190"/>
                    <a:pt x="392755" y="312190"/>
                  </a:cubicBezTo>
                  <a:cubicBezTo>
                    <a:pt x="395776" y="312190"/>
                    <a:pt x="397790" y="311183"/>
                    <a:pt x="399804" y="309169"/>
                  </a:cubicBezTo>
                  <a:lnTo>
                    <a:pt x="437066" y="271907"/>
                  </a:lnTo>
                  <a:lnTo>
                    <a:pt x="463249" y="271907"/>
                  </a:lnTo>
                  <a:cubicBezTo>
                    <a:pt x="485405" y="271907"/>
                    <a:pt x="503532" y="253780"/>
                    <a:pt x="503532" y="231625"/>
                  </a:cubicBezTo>
                  <a:lnTo>
                    <a:pt x="503532" y="40283"/>
                  </a:lnTo>
                  <a:cubicBezTo>
                    <a:pt x="503532" y="18127"/>
                    <a:pt x="485405" y="0"/>
                    <a:pt x="463249" y="0"/>
                  </a:cubicBezTo>
                  <a:close/>
                  <a:moveTo>
                    <a:pt x="151060" y="80565"/>
                  </a:moveTo>
                  <a:lnTo>
                    <a:pt x="151060" y="158109"/>
                  </a:lnTo>
                  <a:cubicBezTo>
                    <a:pt x="146024" y="150053"/>
                    <a:pt x="137968" y="143003"/>
                    <a:pt x="129911" y="138975"/>
                  </a:cubicBezTo>
                  <a:cubicBezTo>
                    <a:pt x="136961" y="130918"/>
                    <a:pt x="140989" y="121855"/>
                    <a:pt x="140989" y="110777"/>
                  </a:cubicBezTo>
                  <a:cubicBezTo>
                    <a:pt x="140989" y="88622"/>
                    <a:pt x="122862" y="70494"/>
                    <a:pt x="100706" y="70494"/>
                  </a:cubicBezTo>
                  <a:cubicBezTo>
                    <a:pt x="78551" y="70494"/>
                    <a:pt x="60424" y="88622"/>
                    <a:pt x="60424" y="110777"/>
                  </a:cubicBezTo>
                  <a:cubicBezTo>
                    <a:pt x="60424" y="121855"/>
                    <a:pt x="64452" y="130918"/>
                    <a:pt x="71502" y="137968"/>
                  </a:cubicBezTo>
                  <a:cubicBezTo>
                    <a:pt x="52367" y="148038"/>
                    <a:pt x="40283" y="168180"/>
                    <a:pt x="40283" y="191342"/>
                  </a:cubicBezTo>
                  <a:cubicBezTo>
                    <a:pt x="40283" y="197385"/>
                    <a:pt x="44311" y="201413"/>
                    <a:pt x="50353" y="201413"/>
                  </a:cubicBezTo>
                  <a:lnTo>
                    <a:pt x="151060" y="201413"/>
                  </a:lnTo>
                  <a:lnTo>
                    <a:pt x="151060" y="251766"/>
                  </a:lnTo>
                  <a:lnTo>
                    <a:pt x="110777" y="251766"/>
                  </a:lnTo>
                  <a:cubicBezTo>
                    <a:pt x="104735" y="251766"/>
                    <a:pt x="100706" y="255794"/>
                    <a:pt x="100706" y="261837"/>
                  </a:cubicBezTo>
                  <a:lnTo>
                    <a:pt x="100706" y="277950"/>
                  </a:lnTo>
                  <a:lnTo>
                    <a:pt x="77544" y="254787"/>
                  </a:lnTo>
                  <a:cubicBezTo>
                    <a:pt x="75530" y="252773"/>
                    <a:pt x="73516" y="251766"/>
                    <a:pt x="70494" y="251766"/>
                  </a:cubicBezTo>
                  <a:lnTo>
                    <a:pt x="40283" y="251766"/>
                  </a:lnTo>
                  <a:cubicBezTo>
                    <a:pt x="29205" y="251766"/>
                    <a:pt x="20141" y="242702"/>
                    <a:pt x="20141" y="231625"/>
                  </a:cubicBezTo>
                  <a:lnTo>
                    <a:pt x="20141" y="40283"/>
                  </a:lnTo>
                  <a:cubicBezTo>
                    <a:pt x="20141" y="29205"/>
                    <a:pt x="29205" y="20141"/>
                    <a:pt x="40283" y="20141"/>
                  </a:cubicBezTo>
                  <a:lnTo>
                    <a:pt x="161130" y="20141"/>
                  </a:lnTo>
                  <a:cubicBezTo>
                    <a:pt x="172208" y="20141"/>
                    <a:pt x="181272" y="29205"/>
                    <a:pt x="181272" y="40283"/>
                  </a:cubicBezTo>
                  <a:cubicBezTo>
                    <a:pt x="181272" y="40283"/>
                    <a:pt x="181272" y="41290"/>
                    <a:pt x="181272" y="41290"/>
                  </a:cubicBezTo>
                  <a:cubicBezTo>
                    <a:pt x="164151" y="46325"/>
                    <a:pt x="151060" y="61431"/>
                    <a:pt x="151060" y="80565"/>
                  </a:cubicBezTo>
                  <a:close/>
                  <a:moveTo>
                    <a:pt x="80565" y="110777"/>
                  </a:moveTo>
                  <a:cubicBezTo>
                    <a:pt x="80565" y="99699"/>
                    <a:pt x="89629" y="90636"/>
                    <a:pt x="100706" y="90636"/>
                  </a:cubicBezTo>
                  <a:cubicBezTo>
                    <a:pt x="111784" y="90636"/>
                    <a:pt x="120848" y="99699"/>
                    <a:pt x="120848" y="110777"/>
                  </a:cubicBezTo>
                  <a:cubicBezTo>
                    <a:pt x="120848" y="121855"/>
                    <a:pt x="111784" y="130918"/>
                    <a:pt x="100706" y="130918"/>
                  </a:cubicBezTo>
                  <a:cubicBezTo>
                    <a:pt x="89629" y="130918"/>
                    <a:pt x="80565" y="121855"/>
                    <a:pt x="80565" y="110777"/>
                  </a:cubicBezTo>
                  <a:close/>
                  <a:moveTo>
                    <a:pt x="100706" y="151060"/>
                  </a:moveTo>
                  <a:cubicBezTo>
                    <a:pt x="119841" y="151060"/>
                    <a:pt x="134947" y="164151"/>
                    <a:pt x="139982" y="181272"/>
                  </a:cubicBezTo>
                  <a:lnTo>
                    <a:pt x="62438" y="181272"/>
                  </a:lnTo>
                  <a:cubicBezTo>
                    <a:pt x="66466" y="164151"/>
                    <a:pt x="81572" y="151060"/>
                    <a:pt x="100706" y="151060"/>
                  </a:cubicBezTo>
                  <a:close/>
                  <a:moveTo>
                    <a:pt x="332331" y="271907"/>
                  </a:moveTo>
                  <a:cubicBezTo>
                    <a:pt x="332331" y="282985"/>
                    <a:pt x="323268" y="292049"/>
                    <a:pt x="312190" y="292049"/>
                  </a:cubicBezTo>
                  <a:lnTo>
                    <a:pt x="281978" y="292049"/>
                  </a:lnTo>
                  <a:cubicBezTo>
                    <a:pt x="278957" y="292049"/>
                    <a:pt x="275936" y="293056"/>
                    <a:pt x="273921" y="296077"/>
                  </a:cubicBezTo>
                  <a:lnTo>
                    <a:pt x="251766" y="325282"/>
                  </a:lnTo>
                  <a:lnTo>
                    <a:pt x="229611" y="296077"/>
                  </a:lnTo>
                  <a:cubicBezTo>
                    <a:pt x="227596" y="293056"/>
                    <a:pt x="224575" y="292049"/>
                    <a:pt x="221554" y="292049"/>
                  </a:cubicBezTo>
                  <a:lnTo>
                    <a:pt x="191342" y="292049"/>
                  </a:lnTo>
                  <a:cubicBezTo>
                    <a:pt x="180264" y="292049"/>
                    <a:pt x="171201" y="282985"/>
                    <a:pt x="171201" y="271907"/>
                  </a:cubicBezTo>
                  <a:lnTo>
                    <a:pt x="171201" y="80565"/>
                  </a:lnTo>
                  <a:cubicBezTo>
                    <a:pt x="171201" y="69487"/>
                    <a:pt x="180264" y="60424"/>
                    <a:pt x="191342" y="60424"/>
                  </a:cubicBezTo>
                  <a:lnTo>
                    <a:pt x="312190" y="60424"/>
                  </a:lnTo>
                  <a:cubicBezTo>
                    <a:pt x="323268" y="60424"/>
                    <a:pt x="332331" y="69487"/>
                    <a:pt x="332331" y="80565"/>
                  </a:cubicBezTo>
                  <a:lnTo>
                    <a:pt x="332331" y="271907"/>
                  </a:lnTo>
                  <a:close/>
                  <a:moveTo>
                    <a:pt x="483391" y="231625"/>
                  </a:moveTo>
                  <a:cubicBezTo>
                    <a:pt x="483391" y="242702"/>
                    <a:pt x="474327" y="251766"/>
                    <a:pt x="463249" y="251766"/>
                  </a:cubicBezTo>
                  <a:lnTo>
                    <a:pt x="433038" y="251766"/>
                  </a:lnTo>
                  <a:cubicBezTo>
                    <a:pt x="430016" y="251766"/>
                    <a:pt x="428002" y="252773"/>
                    <a:pt x="425988" y="254787"/>
                  </a:cubicBezTo>
                  <a:lnTo>
                    <a:pt x="402826" y="277950"/>
                  </a:lnTo>
                  <a:lnTo>
                    <a:pt x="402826" y="261837"/>
                  </a:lnTo>
                  <a:cubicBezTo>
                    <a:pt x="402826" y="255794"/>
                    <a:pt x="398797" y="251766"/>
                    <a:pt x="392755" y="251766"/>
                  </a:cubicBezTo>
                  <a:lnTo>
                    <a:pt x="352472" y="251766"/>
                  </a:lnTo>
                  <a:lnTo>
                    <a:pt x="352472" y="201413"/>
                  </a:lnTo>
                  <a:lnTo>
                    <a:pt x="453179" y="201413"/>
                  </a:lnTo>
                  <a:cubicBezTo>
                    <a:pt x="459221" y="201413"/>
                    <a:pt x="463249" y="197385"/>
                    <a:pt x="463249" y="191342"/>
                  </a:cubicBezTo>
                  <a:cubicBezTo>
                    <a:pt x="463249" y="168180"/>
                    <a:pt x="450158" y="149045"/>
                    <a:pt x="432031" y="137968"/>
                  </a:cubicBezTo>
                  <a:cubicBezTo>
                    <a:pt x="439080" y="130918"/>
                    <a:pt x="443108" y="121855"/>
                    <a:pt x="443108" y="110777"/>
                  </a:cubicBezTo>
                  <a:cubicBezTo>
                    <a:pt x="443108" y="88622"/>
                    <a:pt x="424981" y="70494"/>
                    <a:pt x="402826" y="70494"/>
                  </a:cubicBezTo>
                  <a:cubicBezTo>
                    <a:pt x="380670" y="70494"/>
                    <a:pt x="362543" y="88622"/>
                    <a:pt x="362543" y="110777"/>
                  </a:cubicBezTo>
                  <a:cubicBezTo>
                    <a:pt x="362543" y="121855"/>
                    <a:pt x="366571" y="130918"/>
                    <a:pt x="373621" y="137968"/>
                  </a:cubicBezTo>
                  <a:cubicBezTo>
                    <a:pt x="365564" y="143003"/>
                    <a:pt x="357508" y="149045"/>
                    <a:pt x="352472" y="157102"/>
                  </a:cubicBezTo>
                  <a:lnTo>
                    <a:pt x="352472" y="80565"/>
                  </a:lnTo>
                  <a:cubicBezTo>
                    <a:pt x="352472" y="61431"/>
                    <a:pt x="339381" y="46325"/>
                    <a:pt x="322261" y="41290"/>
                  </a:cubicBezTo>
                  <a:cubicBezTo>
                    <a:pt x="322261" y="41290"/>
                    <a:pt x="322261" y="40283"/>
                    <a:pt x="322261" y="40283"/>
                  </a:cubicBezTo>
                  <a:cubicBezTo>
                    <a:pt x="322261" y="29205"/>
                    <a:pt x="331324" y="20141"/>
                    <a:pt x="342402" y="20141"/>
                  </a:cubicBezTo>
                  <a:lnTo>
                    <a:pt x="463249" y="20141"/>
                  </a:lnTo>
                  <a:cubicBezTo>
                    <a:pt x="474327" y="20141"/>
                    <a:pt x="483391" y="29205"/>
                    <a:pt x="483391" y="40283"/>
                  </a:cubicBezTo>
                  <a:lnTo>
                    <a:pt x="483391" y="231625"/>
                  </a:lnTo>
                  <a:close/>
                  <a:moveTo>
                    <a:pt x="382684" y="110777"/>
                  </a:moveTo>
                  <a:cubicBezTo>
                    <a:pt x="382684" y="99699"/>
                    <a:pt x="391748" y="90636"/>
                    <a:pt x="402826" y="90636"/>
                  </a:cubicBezTo>
                  <a:cubicBezTo>
                    <a:pt x="413903" y="90636"/>
                    <a:pt x="422967" y="99699"/>
                    <a:pt x="422967" y="110777"/>
                  </a:cubicBezTo>
                  <a:cubicBezTo>
                    <a:pt x="422967" y="121855"/>
                    <a:pt x="413903" y="130918"/>
                    <a:pt x="402826" y="130918"/>
                  </a:cubicBezTo>
                  <a:cubicBezTo>
                    <a:pt x="391748" y="130918"/>
                    <a:pt x="382684" y="121855"/>
                    <a:pt x="382684" y="110777"/>
                  </a:cubicBezTo>
                  <a:close/>
                  <a:moveTo>
                    <a:pt x="402826" y="151060"/>
                  </a:moveTo>
                  <a:cubicBezTo>
                    <a:pt x="421960" y="151060"/>
                    <a:pt x="437066" y="164151"/>
                    <a:pt x="442101" y="181272"/>
                  </a:cubicBezTo>
                  <a:lnTo>
                    <a:pt x="364557" y="181272"/>
                  </a:lnTo>
                  <a:cubicBezTo>
                    <a:pt x="368585" y="164151"/>
                    <a:pt x="383691" y="151060"/>
                    <a:pt x="402826" y="15106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8798D75-194B-469F-9ECE-55D9F6BEC8AA}"/>
                </a:ext>
              </a:extLst>
            </p:cNvPr>
            <p:cNvSpPr/>
            <p:nvPr/>
          </p:nvSpPr>
          <p:spPr>
            <a:xfrm>
              <a:off x="6815958" y="4929438"/>
              <a:ext cx="120847" cy="130918"/>
            </a:xfrm>
            <a:custGeom>
              <a:avLst/>
              <a:gdLst>
                <a:gd name="connsiteX0" fmla="*/ 89629 w 120847"/>
                <a:gd name="connsiteY0" fmla="*/ 67473 h 130918"/>
                <a:gd name="connsiteX1" fmla="*/ 100706 w 120847"/>
                <a:gd name="connsiteY1" fmla="*/ 40283 h 130918"/>
                <a:gd name="connsiteX2" fmla="*/ 60424 w 120847"/>
                <a:gd name="connsiteY2" fmla="*/ 0 h 130918"/>
                <a:gd name="connsiteX3" fmla="*/ 20141 w 120847"/>
                <a:gd name="connsiteY3" fmla="*/ 40283 h 130918"/>
                <a:gd name="connsiteX4" fmla="*/ 31219 w 120847"/>
                <a:gd name="connsiteY4" fmla="*/ 67473 h 130918"/>
                <a:gd name="connsiteX5" fmla="*/ 0 w 120847"/>
                <a:gd name="connsiteY5" fmla="*/ 120848 h 130918"/>
                <a:gd name="connsiteX6" fmla="*/ 10071 w 120847"/>
                <a:gd name="connsiteY6" fmla="*/ 130918 h 130918"/>
                <a:gd name="connsiteX7" fmla="*/ 110777 w 120847"/>
                <a:gd name="connsiteY7" fmla="*/ 130918 h 130918"/>
                <a:gd name="connsiteX8" fmla="*/ 120848 w 120847"/>
                <a:gd name="connsiteY8" fmla="*/ 120848 h 130918"/>
                <a:gd name="connsiteX9" fmla="*/ 89629 w 120847"/>
                <a:gd name="connsiteY9" fmla="*/ 67473 h 130918"/>
                <a:gd name="connsiteX10" fmla="*/ 40283 w 120847"/>
                <a:gd name="connsiteY10" fmla="*/ 40283 h 130918"/>
                <a:gd name="connsiteX11" fmla="*/ 60424 w 120847"/>
                <a:gd name="connsiteY11" fmla="*/ 20141 h 130918"/>
                <a:gd name="connsiteX12" fmla="*/ 80565 w 120847"/>
                <a:gd name="connsiteY12" fmla="*/ 40283 h 130918"/>
                <a:gd name="connsiteX13" fmla="*/ 60424 w 120847"/>
                <a:gd name="connsiteY13" fmla="*/ 60424 h 130918"/>
                <a:gd name="connsiteX14" fmla="*/ 40283 w 120847"/>
                <a:gd name="connsiteY14" fmla="*/ 40283 h 130918"/>
                <a:gd name="connsiteX15" fmla="*/ 21148 w 120847"/>
                <a:gd name="connsiteY15" fmla="*/ 110777 h 130918"/>
                <a:gd name="connsiteX16" fmla="*/ 60424 w 120847"/>
                <a:gd name="connsiteY16" fmla="*/ 80565 h 130918"/>
                <a:gd name="connsiteX17" fmla="*/ 99699 w 120847"/>
                <a:gd name="connsiteY17" fmla="*/ 110777 h 130918"/>
                <a:gd name="connsiteX18" fmla="*/ 21148 w 120847"/>
                <a:gd name="connsiteY18" fmla="*/ 110777 h 13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847" h="130918">
                  <a:moveTo>
                    <a:pt x="89629" y="67473"/>
                  </a:moveTo>
                  <a:cubicBezTo>
                    <a:pt x="96678" y="60424"/>
                    <a:pt x="100706" y="51360"/>
                    <a:pt x="100706" y="40283"/>
                  </a:cubicBezTo>
                  <a:cubicBezTo>
                    <a:pt x="100706" y="18127"/>
                    <a:pt x="82579" y="0"/>
                    <a:pt x="60424" y="0"/>
                  </a:cubicBezTo>
                  <a:cubicBezTo>
                    <a:pt x="38268" y="0"/>
                    <a:pt x="20141" y="18127"/>
                    <a:pt x="20141" y="40283"/>
                  </a:cubicBezTo>
                  <a:cubicBezTo>
                    <a:pt x="20141" y="51360"/>
                    <a:pt x="24170" y="60424"/>
                    <a:pt x="31219" y="67473"/>
                  </a:cubicBezTo>
                  <a:cubicBezTo>
                    <a:pt x="12085" y="77544"/>
                    <a:pt x="0" y="97685"/>
                    <a:pt x="0" y="120848"/>
                  </a:cubicBezTo>
                  <a:cubicBezTo>
                    <a:pt x="0" y="126890"/>
                    <a:pt x="4028" y="130918"/>
                    <a:pt x="10071" y="130918"/>
                  </a:cubicBezTo>
                  <a:lnTo>
                    <a:pt x="110777" y="130918"/>
                  </a:lnTo>
                  <a:cubicBezTo>
                    <a:pt x="116819" y="130918"/>
                    <a:pt x="120848" y="126890"/>
                    <a:pt x="120848" y="120848"/>
                  </a:cubicBezTo>
                  <a:cubicBezTo>
                    <a:pt x="120848" y="97685"/>
                    <a:pt x="107756" y="78551"/>
                    <a:pt x="89629" y="67473"/>
                  </a:cubicBezTo>
                  <a:close/>
                  <a:moveTo>
                    <a:pt x="40283" y="40283"/>
                  </a:moveTo>
                  <a:cubicBezTo>
                    <a:pt x="40283" y="29205"/>
                    <a:pt x="49346" y="20141"/>
                    <a:pt x="60424" y="20141"/>
                  </a:cubicBezTo>
                  <a:cubicBezTo>
                    <a:pt x="71502" y="20141"/>
                    <a:pt x="80565" y="29205"/>
                    <a:pt x="80565" y="40283"/>
                  </a:cubicBezTo>
                  <a:cubicBezTo>
                    <a:pt x="80565" y="51360"/>
                    <a:pt x="71502" y="60424"/>
                    <a:pt x="60424" y="60424"/>
                  </a:cubicBezTo>
                  <a:cubicBezTo>
                    <a:pt x="49346" y="60424"/>
                    <a:pt x="40283" y="51360"/>
                    <a:pt x="40283" y="40283"/>
                  </a:cubicBezTo>
                  <a:close/>
                  <a:moveTo>
                    <a:pt x="21148" y="110777"/>
                  </a:moveTo>
                  <a:cubicBezTo>
                    <a:pt x="25177" y="93657"/>
                    <a:pt x="41290" y="80565"/>
                    <a:pt x="60424" y="80565"/>
                  </a:cubicBezTo>
                  <a:cubicBezTo>
                    <a:pt x="79558" y="80565"/>
                    <a:pt x="94664" y="93657"/>
                    <a:pt x="99699" y="110777"/>
                  </a:cubicBezTo>
                  <a:lnTo>
                    <a:pt x="21148" y="110777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18">
            <a:extLst>
              <a:ext uri="{FF2B5EF4-FFF2-40B4-BE49-F238E27FC236}">
                <a16:creationId xmlns:a16="http://schemas.microsoft.com/office/drawing/2014/main" id="{FBD4AD32-65FB-482C-811C-15056B56C3DE}"/>
              </a:ext>
            </a:extLst>
          </p:cNvPr>
          <p:cNvGrpSpPr/>
          <p:nvPr/>
        </p:nvGrpSpPr>
        <p:grpSpPr>
          <a:xfrm>
            <a:off x="5212843" y="5116020"/>
            <a:ext cx="554892" cy="603231"/>
            <a:chOff x="5212843" y="4798520"/>
            <a:chExt cx="554892" cy="603231"/>
          </a:xfrm>
          <a:solidFill>
            <a:schemeClr val="accent6">
              <a:lumMod val="50000"/>
            </a:schemeClr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7751B21-4B52-48E5-A28A-A0A5D749B1D6}"/>
                </a:ext>
              </a:extLst>
            </p:cNvPr>
            <p:cNvSpPr/>
            <p:nvPr/>
          </p:nvSpPr>
          <p:spPr>
            <a:xfrm>
              <a:off x="5212843" y="4798520"/>
              <a:ext cx="554892" cy="603231"/>
            </a:xfrm>
            <a:custGeom>
              <a:avLst/>
              <a:gdLst>
                <a:gd name="connsiteX0" fmla="*/ 542808 w 554892"/>
                <a:gd name="connsiteY0" fmla="*/ 521659 h 603231"/>
                <a:gd name="connsiteX1" fmla="*/ 478355 w 554892"/>
                <a:gd name="connsiteY1" fmla="*/ 457207 h 603231"/>
                <a:gd name="connsiteX2" fmla="*/ 449151 w 554892"/>
                <a:gd name="connsiteY2" fmla="*/ 445122 h 603231"/>
                <a:gd name="connsiteX3" fmla="*/ 449151 w 554892"/>
                <a:gd name="connsiteY3" fmla="*/ 445122 h 603231"/>
                <a:gd name="connsiteX4" fmla="*/ 421960 w 554892"/>
                <a:gd name="connsiteY4" fmla="*/ 417932 h 603231"/>
                <a:gd name="connsiteX5" fmla="*/ 410882 w 554892"/>
                <a:gd name="connsiteY5" fmla="*/ 233639 h 603231"/>
                <a:gd name="connsiteX6" fmla="*/ 411889 w 554892"/>
                <a:gd name="connsiteY6" fmla="*/ 229611 h 603231"/>
                <a:gd name="connsiteX7" fmla="*/ 411889 w 554892"/>
                <a:gd name="connsiteY7" fmla="*/ 40283 h 603231"/>
                <a:gd name="connsiteX8" fmla="*/ 371607 w 554892"/>
                <a:gd name="connsiteY8" fmla="*/ 0 h 603231"/>
                <a:gd name="connsiteX9" fmla="*/ 139982 w 554892"/>
                <a:gd name="connsiteY9" fmla="*/ 0 h 603231"/>
                <a:gd name="connsiteX10" fmla="*/ 132932 w 554892"/>
                <a:gd name="connsiteY10" fmla="*/ 3021 h 603231"/>
                <a:gd name="connsiteX11" fmla="*/ 2014 w 554892"/>
                <a:gd name="connsiteY11" fmla="*/ 144010 h 603231"/>
                <a:gd name="connsiteX12" fmla="*/ 1007 w 554892"/>
                <a:gd name="connsiteY12" fmla="*/ 145017 h 603231"/>
                <a:gd name="connsiteX13" fmla="*/ 0 w 554892"/>
                <a:gd name="connsiteY13" fmla="*/ 146024 h 603231"/>
                <a:gd name="connsiteX14" fmla="*/ 0 w 554892"/>
                <a:gd name="connsiteY14" fmla="*/ 148038 h 603231"/>
                <a:gd name="connsiteX15" fmla="*/ 0 w 554892"/>
                <a:gd name="connsiteY15" fmla="*/ 150053 h 603231"/>
                <a:gd name="connsiteX16" fmla="*/ 0 w 554892"/>
                <a:gd name="connsiteY16" fmla="*/ 150053 h 603231"/>
                <a:gd name="connsiteX17" fmla="*/ 0 w 554892"/>
                <a:gd name="connsiteY17" fmla="*/ 562949 h 603231"/>
                <a:gd name="connsiteX18" fmla="*/ 40283 w 554892"/>
                <a:gd name="connsiteY18" fmla="*/ 603231 h 603231"/>
                <a:gd name="connsiteX19" fmla="*/ 371607 w 554892"/>
                <a:gd name="connsiteY19" fmla="*/ 603231 h 603231"/>
                <a:gd name="connsiteX20" fmla="*/ 411889 w 554892"/>
                <a:gd name="connsiteY20" fmla="*/ 562949 h 603231"/>
                <a:gd name="connsiteX21" fmla="*/ 411889 w 554892"/>
                <a:gd name="connsiteY21" fmla="*/ 496483 h 603231"/>
                <a:gd name="connsiteX22" fmla="*/ 421960 w 554892"/>
                <a:gd name="connsiteY22" fmla="*/ 513603 h 603231"/>
                <a:gd name="connsiteX23" fmla="*/ 486412 w 554892"/>
                <a:gd name="connsiteY23" fmla="*/ 578055 h 603231"/>
                <a:gd name="connsiteX24" fmla="*/ 514610 w 554892"/>
                <a:gd name="connsiteY24" fmla="*/ 590140 h 603231"/>
                <a:gd name="connsiteX25" fmla="*/ 542808 w 554892"/>
                <a:gd name="connsiteY25" fmla="*/ 578055 h 603231"/>
                <a:gd name="connsiteX26" fmla="*/ 542808 w 554892"/>
                <a:gd name="connsiteY26" fmla="*/ 521659 h 603231"/>
                <a:gd name="connsiteX27" fmla="*/ 428002 w 554892"/>
                <a:gd name="connsiteY27" fmla="*/ 453179 h 603231"/>
                <a:gd name="connsiteX28" fmla="*/ 421960 w 554892"/>
                <a:gd name="connsiteY28" fmla="*/ 458214 h 603231"/>
                <a:gd name="connsiteX29" fmla="*/ 416925 w 554892"/>
                <a:gd name="connsiteY29" fmla="*/ 464257 h 603231"/>
                <a:gd name="connsiteX30" fmla="*/ 408868 w 554892"/>
                <a:gd name="connsiteY30" fmla="*/ 456200 h 603231"/>
                <a:gd name="connsiteX31" fmla="*/ 408868 w 554892"/>
                <a:gd name="connsiteY31" fmla="*/ 456200 h 603231"/>
                <a:gd name="connsiteX32" fmla="*/ 398797 w 554892"/>
                <a:gd name="connsiteY32" fmla="*/ 446129 h 603231"/>
                <a:gd name="connsiteX33" fmla="*/ 402826 w 554892"/>
                <a:gd name="connsiteY33" fmla="*/ 442101 h 603231"/>
                <a:gd name="connsiteX34" fmla="*/ 409875 w 554892"/>
                <a:gd name="connsiteY34" fmla="*/ 435052 h 603231"/>
                <a:gd name="connsiteX35" fmla="*/ 428002 w 554892"/>
                <a:gd name="connsiteY35" fmla="*/ 453179 h 603231"/>
                <a:gd name="connsiteX36" fmla="*/ 388727 w 554892"/>
                <a:gd name="connsiteY36" fmla="*/ 428002 h 603231"/>
                <a:gd name="connsiteX37" fmla="*/ 295070 w 554892"/>
                <a:gd name="connsiteY37" fmla="*/ 467278 h 603231"/>
                <a:gd name="connsiteX38" fmla="*/ 201413 w 554892"/>
                <a:gd name="connsiteY38" fmla="*/ 428002 h 603231"/>
                <a:gd name="connsiteX39" fmla="*/ 201413 w 554892"/>
                <a:gd name="connsiteY39" fmla="*/ 239681 h 603231"/>
                <a:gd name="connsiteX40" fmla="*/ 295070 w 554892"/>
                <a:gd name="connsiteY40" fmla="*/ 200406 h 603231"/>
                <a:gd name="connsiteX41" fmla="*/ 388727 w 554892"/>
                <a:gd name="connsiteY41" fmla="*/ 239681 h 603231"/>
                <a:gd name="connsiteX42" fmla="*/ 388727 w 554892"/>
                <a:gd name="connsiteY42" fmla="*/ 239681 h 603231"/>
                <a:gd name="connsiteX43" fmla="*/ 388727 w 554892"/>
                <a:gd name="connsiteY43" fmla="*/ 428002 h 603231"/>
                <a:gd name="connsiteX44" fmla="*/ 133940 w 554892"/>
                <a:gd name="connsiteY44" fmla="*/ 31219 h 603231"/>
                <a:gd name="connsiteX45" fmla="*/ 149045 w 554892"/>
                <a:gd name="connsiteY45" fmla="*/ 66466 h 603231"/>
                <a:gd name="connsiteX46" fmla="*/ 149045 w 554892"/>
                <a:gd name="connsiteY46" fmla="*/ 82579 h 603231"/>
                <a:gd name="connsiteX47" fmla="*/ 137968 w 554892"/>
                <a:gd name="connsiteY47" fmla="*/ 93657 h 603231"/>
                <a:gd name="connsiteX48" fmla="*/ 45318 w 554892"/>
                <a:gd name="connsiteY48" fmla="*/ 126890 h 603231"/>
                <a:gd name="connsiteX49" fmla="*/ 133940 w 554892"/>
                <a:gd name="connsiteY49" fmla="*/ 31219 h 603231"/>
                <a:gd name="connsiteX50" fmla="*/ 371607 w 554892"/>
                <a:gd name="connsiteY50" fmla="*/ 584097 h 603231"/>
                <a:gd name="connsiteX51" fmla="*/ 39275 w 554892"/>
                <a:gd name="connsiteY51" fmla="*/ 584097 h 603231"/>
                <a:gd name="connsiteX52" fmla="*/ 19134 w 554892"/>
                <a:gd name="connsiteY52" fmla="*/ 563956 h 603231"/>
                <a:gd name="connsiteX53" fmla="*/ 19134 w 554892"/>
                <a:gd name="connsiteY53" fmla="*/ 158109 h 603231"/>
                <a:gd name="connsiteX54" fmla="*/ 145017 w 554892"/>
                <a:gd name="connsiteY54" fmla="*/ 112791 h 603231"/>
                <a:gd name="connsiteX55" fmla="*/ 167173 w 554892"/>
                <a:gd name="connsiteY55" fmla="*/ 90636 h 603231"/>
                <a:gd name="connsiteX56" fmla="*/ 167173 w 554892"/>
                <a:gd name="connsiteY56" fmla="*/ 59417 h 603231"/>
                <a:gd name="connsiteX57" fmla="*/ 151060 w 554892"/>
                <a:gd name="connsiteY57" fmla="*/ 20141 h 603231"/>
                <a:gd name="connsiteX58" fmla="*/ 371607 w 554892"/>
                <a:gd name="connsiteY58" fmla="*/ 20141 h 603231"/>
                <a:gd name="connsiteX59" fmla="*/ 391748 w 554892"/>
                <a:gd name="connsiteY59" fmla="*/ 40283 h 603231"/>
                <a:gd name="connsiteX60" fmla="*/ 391748 w 554892"/>
                <a:gd name="connsiteY60" fmla="*/ 215512 h 603231"/>
                <a:gd name="connsiteX61" fmla="*/ 295070 w 554892"/>
                <a:gd name="connsiteY61" fmla="*/ 181272 h 603231"/>
                <a:gd name="connsiteX62" fmla="*/ 187314 w 554892"/>
                <a:gd name="connsiteY62" fmla="*/ 226589 h 603231"/>
                <a:gd name="connsiteX63" fmla="*/ 187314 w 554892"/>
                <a:gd name="connsiteY63" fmla="*/ 443108 h 603231"/>
                <a:gd name="connsiteX64" fmla="*/ 295070 w 554892"/>
                <a:gd name="connsiteY64" fmla="*/ 488426 h 603231"/>
                <a:gd name="connsiteX65" fmla="*/ 383691 w 554892"/>
                <a:gd name="connsiteY65" fmla="*/ 460228 h 603231"/>
                <a:gd name="connsiteX66" fmla="*/ 384698 w 554892"/>
                <a:gd name="connsiteY66" fmla="*/ 461235 h 603231"/>
                <a:gd name="connsiteX67" fmla="*/ 391748 w 554892"/>
                <a:gd name="connsiteY67" fmla="*/ 468285 h 603231"/>
                <a:gd name="connsiteX68" fmla="*/ 391748 w 554892"/>
                <a:gd name="connsiteY68" fmla="*/ 563956 h 603231"/>
                <a:gd name="connsiteX69" fmla="*/ 371607 w 554892"/>
                <a:gd name="connsiteY69" fmla="*/ 584097 h 603231"/>
                <a:gd name="connsiteX70" fmla="*/ 528709 w 554892"/>
                <a:gd name="connsiteY70" fmla="*/ 564963 h 603231"/>
                <a:gd name="connsiteX71" fmla="*/ 500511 w 554892"/>
                <a:gd name="connsiteY71" fmla="*/ 564963 h 603231"/>
                <a:gd name="connsiteX72" fmla="*/ 436059 w 554892"/>
                <a:gd name="connsiteY72" fmla="*/ 500511 h 603231"/>
                <a:gd name="connsiteX73" fmla="*/ 436059 w 554892"/>
                <a:gd name="connsiteY73" fmla="*/ 472313 h 603231"/>
                <a:gd name="connsiteX74" fmla="*/ 450158 w 554892"/>
                <a:gd name="connsiteY74" fmla="*/ 466271 h 603231"/>
                <a:gd name="connsiteX75" fmla="*/ 464257 w 554892"/>
                <a:gd name="connsiteY75" fmla="*/ 472313 h 603231"/>
                <a:gd name="connsiteX76" fmla="*/ 528709 w 554892"/>
                <a:gd name="connsiteY76" fmla="*/ 536765 h 603231"/>
                <a:gd name="connsiteX77" fmla="*/ 528709 w 554892"/>
                <a:gd name="connsiteY77" fmla="*/ 564963 h 60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554892" h="603231">
                  <a:moveTo>
                    <a:pt x="542808" y="521659"/>
                  </a:moveTo>
                  <a:lnTo>
                    <a:pt x="478355" y="457207"/>
                  </a:lnTo>
                  <a:cubicBezTo>
                    <a:pt x="470299" y="449151"/>
                    <a:pt x="459221" y="445122"/>
                    <a:pt x="449151" y="445122"/>
                  </a:cubicBezTo>
                  <a:cubicBezTo>
                    <a:pt x="449151" y="445122"/>
                    <a:pt x="449151" y="445122"/>
                    <a:pt x="449151" y="445122"/>
                  </a:cubicBezTo>
                  <a:lnTo>
                    <a:pt x="421960" y="417932"/>
                  </a:lnTo>
                  <a:cubicBezTo>
                    <a:pt x="459221" y="361536"/>
                    <a:pt x="455193" y="286006"/>
                    <a:pt x="410882" y="233639"/>
                  </a:cubicBezTo>
                  <a:cubicBezTo>
                    <a:pt x="410882" y="232632"/>
                    <a:pt x="411889" y="231625"/>
                    <a:pt x="411889" y="229611"/>
                  </a:cubicBezTo>
                  <a:lnTo>
                    <a:pt x="411889" y="40283"/>
                  </a:lnTo>
                  <a:cubicBezTo>
                    <a:pt x="411889" y="18127"/>
                    <a:pt x="393762" y="0"/>
                    <a:pt x="371607" y="0"/>
                  </a:cubicBezTo>
                  <a:lnTo>
                    <a:pt x="139982" y="0"/>
                  </a:lnTo>
                  <a:cubicBezTo>
                    <a:pt x="136961" y="0"/>
                    <a:pt x="134947" y="1007"/>
                    <a:pt x="132932" y="3021"/>
                  </a:cubicBezTo>
                  <a:lnTo>
                    <a:pt x="2014" y="144010"/>
                  </a:lnTo>
                  <a:cubicBezTo>
                    <a:pt x="2014" y="144010"/>
                    <a:pt x="1007" y="145017"/>
                    <a:pt x="1007" y="145017"/>
                  </a:cubicBezTo>
                  <a:cubicBezTo>
                    <a:pt x="1007" y="145017"/>
                    <a:pt x="0" y="146024"/>
                    <a:pt x="0" y="146024"/>
                  </a:cubicBezTo>
                  <a:cubicBezTo>
                    <a:pt x="0" y="147031"/>
                    <a:pt x="0" y="147031"/>
                    <a:pt x="0" y="148038"/>
                  </a:cubicBezTo>
                  <a:cubicBezTo>
                    <a:pt x="0" y="149045"/>
                    <a:pt x="0" y="149045"/>
                    <a:pt x="0" y="150053"/>
                  </a:cubicBezTo>
                  <a:cubicBezTo>
                    <a:pt x="0" y="150053"/>
                    <a:pt x="0" y="150053"/>
                    <a:pt x="0" y="150053"/>
                  </a:cubicBezTo>
                  <a:lnTo>
                    <a:pt x="0" y="562949"/>
                  </a:lnTo>
                  <a:cubicBezTo>
                    <a:pt x="0" y="585104"/>
                    <a:pt x="18127" y="603231"/>
                    <a:pt x="40283" y="603231"/>
                  </a:cubicBezTo>
                  <a:lnTo>
                    <a:pt x="371607" y="603231"/>
                  </a:lnTo>
                  <a:cubicBezTo>
                    <a:pt x="393762" y="603231"/>
                    <a:pt x="411889" y="585104"/>
                    <a:pt x="411889" y="562949"/>
                  </a:cubicBezTo>
                  <a:lnTo>
                    <a:pt x="411889" y="496483"/>
                  </a:lnTo>
                  <a:cubicBezTo>
                    <a:pt x="413903" y="502525"/>
                    <a:pt x="416925" y="508567"/>
                    <a:pt x="421960" y="513603"/>
                  </a:cubicBezTo>
                  <a:lnTo>
                    <a:pt x="486412" y="578055"/>
                  </a:lnTo>
                  <a:cubicBezTo>
                    <a:pt x="494468" y="586111"/>
                    <a:pt x="504539" y="590140"/>
                    <a:pt x="514610" y="590140"/>
                  </a:cubicBezTo>
                  <a:cubicBezTo>
                    <a:pt x="524680" y="590140"/>
                    <a:pt x="534751" y="586111"/>
                    <a:pt x="542808" y="578055"/>
                  </a:cubicBezTo>
                  <a:cubicBezTo>
                    <a:pt x="558921" y="562949"/>
                    <a:pt x="558921" y="537772"/>
                    <a:pt x="542808" y="521659"/>
                  </a:cubicBezTo>
                  <a:close/>
                  <a:moveTo>
                    <a:pt x="428002" y="453179"/>
                  </a:moveTo>
                  <a:cubicBezTo>
                    <a:pt x="425988" y="454186"/>
                    <a:pt x="423974" y="456200"/>
                    <a:pt x="421960" y="458214"/>
                  </a:cubicBezTo>
                  <a:cubicBezTo>
                    <a:pt x="419946" y="460228"/>
                    <a:pt x="418939" y="462242"/>
                    <a:pt x="416925" y="464257"/>
                  </a:cubicBezTo>
                  <a:lnTo>
                    <a:pt x="408868" y="456200"/>
                  </a:lnTo>
                  <a:cubicBezTo>
                    <a:pt x="408868" y="456200"/>
                    <a:pt x="408868" y="456200"/>
                    <a:pt x="408868" y="456200"/>
                  </a:cubicBezTo>
                  <a:lnTo>
                    <a:pt x="398797" y="446129"/>
                  </a:lnTo>
                  <a:cubicBezTo>
                    <a:pt x="399804" y="445122"/>
                    <a:pt x="401819" y="444115"/>
                    <a:pt x="402826" y="442101"/>
                  </a:cubicBezTo>
                  <a:cubicBezTo>
                    <a:pt x="404840" y="440087"/>
                    <a:pt x="407861" y="437066"/>
                    <a:pt x="409875" y="435052"/>
                  </a:cubicBezTo>
                  <a:lnTo>
                    <a:pt x="428002" y="453179"/>
                  </a:lnTo>
                  <a:close/>
                  <a:moveTo>
                    <a:pt x="388727" y="428002"/>
                  </a:moveTo>
                  <a:cubicBezTo>
                    <a:pt x="363550" y="453179"/>
                    <a:pt x="330317" y="467278"/>
                    <a:pt x="295070" y="467278"/>
                  </a:cubicBezTo>
                  <a:cubicBezTo>
                    <a:pt x="259823" y="467278"/>
                    <a:pt x="226589" y="453179"/>
                    <a:pt x="201413" y="428002"/>
                  </a:cubicBezTo>
                  <a:cubicBezTo>
                    <a:pt x="150053" y="376642"/>
                    <a:pt x="150053" y="292049"/>
                    <a:pt x="201413" y="239681"/>
                  </a:cubicBezTo>
                  <a:cubicBezTo>
                    <a:pt x="226589" y="214505"/>
                    <a:pt x="259823" y="200406"/>
                    <a:pt x="295070" y="200406"/>
                  </a:cubicBezTo>
                  <a:cubicBezTo>
                    <a:pt x="330317" y="200406"/>
                    <a:pt x="363550" y="214505"/>
                    <a:pt x="388727" y="239681"/>
                  </a:cubicBezTo>
                  <a:lnTo>
                    <a:pt x="388727" y="239681"/>
                  </a:lnTo>
                  <a:cubicBezTo>
                    <a:pt x="440087" y="292049"/>
                    <a:pt x="440087" y="376642"/>
                    <a:pt x="388727" y="428002"/>
                  </a:cubicBezTo>
                  <a:close/>
                  <a:moveTo>
                    <a:pt x="133940" y="31219"/>
                  </a:moveTo>
                  <a:lnTo>
                    <a:pt x="149045" y="66466"/>
                  </a:lnTo>
                  <a:cubicBezTo>
                    <a:pt x="151060" y="71502"/>
                    <a:pt x="151060" y="77544"/>
                    <a:pt x="149045" y="82579"/>
                  </a:cubicBezTo>
                  <a:cubicBezTo>
                    <a:pt x="147031" y="87615"/>
                    <a:pt x="143003" y="91643"/>
                    <a:pt x="137968" y="93657"/>
                  </a:cubicBezTo>
                  <a:lnTo>
                    <a:pt x="45318" y="126890"/>
                  </a:lnTo>
                  <a:lnTo>
                    <a:pt x="133940" y="31219"/>
                  </a:lnTo>
                  <a:close/>
                  <a:moveTo>
                    <a:pt x="371607" y="584097"/>
                  </a:moveTo>
                  <a:lnTo>
                    <a:pt x="39275" y="584097"/>
                  </a:lnTo>
                  <a:cubicBezTo>
                    <a:pt x="28198" y="584097"/>
                    <a:pt x="19134" y="575034"/>
                    <a:pt x="19134" y="563956"/>
                  </a:cubicBezTo>
                  <a:lnTo>
                    <a:pt x="19134" y="158109"/>
                  </a:lnTo>
                  <a:lnTo>
                    <a:pt x="145017" y="112791"/>
                  </a:lnTo>
                  <a:cubicBezTo>
                    <a:pt x="155088" y="108763"/>
                    <a:pt x="163144" y="100706"/>
                    <a:pt x="167173" y="90636"/>
                  </a:cubicBezTo>
                  <a:cubicBezTo>
                    <a:pt x="171201" y="80565"/>
                    <a:pt x="171201" y="69487"/>
                    <a:pt x="167173" y="59417"/>
                  </a:cubicBezTo>
                  <a:lnTo>
                    <a:pt x="151060" y="20141"/>
                  </a:lnTo>
                  <a:lnTo>
                    <a:pt x="371607" y="20141"/>
                  </a:lnTo>
                  <a:cubicBezTo>
                    <a:pt x="382684" y="20141"/>
                    <a:pt x="391748" y="29205"/>
                    <a:pt x="391748" y="40283"/>
                  </a:cubicBezTo>
                  <a:lnTo>
                    <a:pt x="391748" y="215512"/>
                  </a:lnTo>
                  <a:cubicBezTo>
                    <a:pt x="364557" y="193356"/>
                    <a:pt x="330317" y="181272"/>
                    <a:pt x="295070" y="181272"/>
                  </a:cubicBezTo>
                  <a:cubicBezTo>
                    <a:pt x="254787" y="181272"/>
                    <a:pt x="215512" y="197385"/>
                    <a:pt x="187314" y="226589"/>
                  </a:cubicBezTo>
                  <a:cubicBezTo>
                    <a:pt x="127897" y="286006"/>
                    <a:pt x="127897" y="383691"/>
                    <a:pt x="187314" y="443108"/>
                  </a:cubicBezTo>
                  <a:cubicBezTo>
                    <a:pt x="216519" y="472313"/>
                    <a:pt x="254787" y="488426"/>
                    <a:pt x="295070" y="488426"/>
                  </a:cubicBezTo>
                  <a:cubicBezTo>
                    <a:pt x="327296" y="488426"/>
                    <a:pt x="357508" y="478355"/>
                    <a:pt x="383691" y="460228"/>
                  </a:cubicBezTo>
                  <a:cubicBezTo>
                    <a:pt x="383691" y="460228"/>
                    <a:pt x="384698" y="461235"/>
                    <a:pt x="384698" y="461235"/>
                  </a:cubicBezTo>
                  <a:lnTo>
                    <a:pt x="391748" y="468285"/>
                  </a:lnTo>
                  <a:lnTo>
                    <a:pt x="391748" y="563956"/>
                  </a:lnTo>
                  <a:cubicBezTo>
                    <a:pt x="391748" y="575034"/>
                    <a:pt x="382684" y="584097"/>
                    <a:pt x="371607" y="584097"/>
                  </a:cubicBezTo>
                  <a:close/>
                  <a:moveTo>
                    <a:pt x="528709" y="564963"/>
                  </a:moveTo>
                  <a:cubicBezTo>
                    <a:pt x="520652" y="573019"/>
                    <a:pt x="507560" y="573019"/>
                    <a:pt x="500511" y="564963"/>
                  </a:cubicBezTo>
                  <a:lnTo>
                    <a:pt x="436059" y="500511"/>
                  </a:lnTo>
                  <a:cubicBezTo>
                    <a:pt x="428002" y="492454"/>
                    <a:pt x="428002" y="480370"/>
                    <a:pt x="436059" y="472313"/>
                  </a:cubicBezTo>
                  <a:cubicBezTo>
                    <a:pt x="440087" y="468285"/>
                    <a:pt x="445122" y="466271"/>
                    <a:pt x="450158" y="466271"/>
                  </a:cubicBezTo>
                  <a:cubicBezTo>
                    <a:pt x="455193" y="466271"/>
                    <a:pt x="460228" y="468285"/>
                    <a:pt x="464257" y="472313"/>
                  </a:cubicBezTo>
                  <a:lnTo>
                    <a:pt x="528709" y="536765"/>
                  </a:lnTo>
                  <a:cubicBezTo>
                    <a:pt x="536765" y="543815"/>
                    <a:pt x="536765" y="556906"/>
                    <a:pt x="528709" y="56496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F1C25DB-E174-4321-88F5-9C73E71112BF}"/>
                </a:ext>
              </a:extLst>
            </p:cNvPr>
            <p:cNvSpPr/>
            <p:nvPr/>
          </p:nvSpPr>
          <p:spPr>
            <a:xfrm>
              <a:off x="5252119" y="5302052"/>
              <a:ext cx="60423" cy="20141"/>
            </a:xfrm>
            <a:custGeom>
              <a:avLst/>
              <a:gdLst>
                <a:gd name="connsiteX0" fmla="*/ 10071 w 60423"/>
                <a:gd name="connsiteY0" fmla="*/ 20141 h 20141"/>
                <a:gd name="connsiteX1" fmla="*/ 50353 w 60423"/>
                <a:gd name="connsiteY1" fmla="*/ 20141 h 20141"/>
                <a:gd name="connsiteX2" fmla="*/ 60424 w 60423"/>
                <a:gd name="connsiteY2" fmla="*/ 10071 h 20141"/>
                <a:gd name="connsiteX3" fmla="*/ 50353 w 60423"/>
                <a:gd name="connsiteY3" fmla="*/ 0 h 20141"/>
                <a:gd name="connsiteX4" fmla="*/ 10071 w 60423"/>
                <a:gd name="connsiteY4" fmla="*/ 0 h 20141"/>
                <a:gd name="connsiteX5" fmla="*/ 0 w 60423"/>
                <a:gd name="connsiteY5" fmla="*/ 10071 h 20141"/>
                <a:gd name="connsiteX6" fmla="*/ 10071 w 6042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20141"/>
                  </a:move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5035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1ABF4FD-A16F-4AEA-9DE0-4550036EE1BD}"/>
                </a:ext>
              </a:extLst>
            </p:cNvPr>
            <p:cNvSpPr/>
            <p:nvPr/>
          </p:nvSpPr>
          <p:spPr>
            <a:xfrm>
              <a:off x="5252119" y="5342334"/>
              <a:ext cx="90635" cy="20141"/>
            </a:xfrm>
            <a:custGeom>
              <a:avLst/>
              <a:gdLst>
                <a:gd name="connsiteX0" fmla="*/ 80565 w 90635"/>
                <a:gd name="connsiteY0" fmla="*/ 0 h 20141"/>
                <a:gd name="connsiteX1" fmla="*/ 10071 w 90635"/>
                <a:gd name="connsiteY1" fmla="*/ 0 h 20141"/>
                <a:gd name="connsiteX2" fmla="*/ 0 w 90635"/>
                <a:gd name="connsiteY2" fmla="*/ 10071 h 20141"/>
                <a:gd name="connsiteX3" fmla="*/ 10071 w 90635"/>
                <a:gd name="connsiteY3" fmla="*/ 20141 h 20141"/>
                <a:gd name="connsiteX4" fmla="*/ 80565 w 90635"/>
                <a:gd name="connsiteY4" fmla="*/ 20141 h 20141"/>
                <a:gd name="connsiteX5" fmla="*/ 90636 w 90635"/>
                <a:gd name="connsiteY5" fmla="*/ 10071 h 20141"/>
                <a:gd name="connsiteX6" fmla="*/ 80565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80565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BDFA723-F42D-43AC-8C2F-C0A94C86FFC0}"/>
                </a:ext>
              </a:extLst>
            </p:cNvPr>
            <p:cNvSpPr/>
            <p:nvPr/>
          </p:nvSpPr>
          <p:spPr>
            <a:xfrm>
              <a:off x="5588066" y="5140766"/>
              <a:ext cx="30779" cy="50508"/>
            </a:xfrm>
            <a:custGeom>
              <a:avLst/>
              <a:gdLst>
                <a:gd name="connsiteX0" fmla="*/ 1420 w 30779"/>
                <a:gd name="connsiteY0" fmla="*/ 35403 h 50508"/>
                <a:gd name="connsiteX1" fmla="*/ 5448 w 30779"/>
                <a:gd name="connsiteY1" fmla="*/ 49502 h 50508"/>
                <a:gd name="connsiteX2" fmla="*/ 10483 w 30779"/>
                <a:gd name="connsiteY2" fmla="*/ 50509 h 50508"/>
                <a:gd name="connsiteX3" fmla="*/ 19547 w 30779"/>
                <a:gd name="connsiteY3" fmla="*/ 45473 h 50508"/>
                <a:gd name="connsiteX4" fmla="*/ 30624 w 30779"/>
                <a:gd name="connsiteY4" fmla="*/ 12240 h 50508"/>
                <a:gd name="connsiteX5" fmla="*/ 22568 w 30779"/>
                <a:gd name="connsiteY5" fmla="*/ 155 h 50508"/>
                <a:gd name="connsiteX6" fmla="*/ 10483 w 30779"/>
                <a:gd name="connsiteY6" fmla="*/ 8212 h 50508"/>
                <a:gd name="connsiteX7" fmla="*/ 1420 w 30779"/>
                <a:gd name="connsiteY7" fmla="*/ 35403 h 5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79" h="50508">
                  <a:moveTo>
                    <a:pt x="1420" y="35403"/>
                  </a:moveTo>
                  <a:cubicBezTo>
                    <a:pt x="-1602" y="40438"/>
                    <a:pt x="412" y="46480"/>
                    <a:pt x="5448" y="49502"/>
                  </a:cubicBezTo>
                  <a:cubicBezTo>
                    <a:pt x="6455" y="50509"/>
                    <a:pt x="8469" y="50509"/>
                    <a:pt x="10483" y="50509"/>
                  </a:cubicBezTo>
                  <a:cubicBezTo>
                    <a:pt x="14511" y="50509"/>
                    <a:pt x="17533" y="48494"/>
                    <a:pt x="19547" y="45473"/>
                  </a:cubicBezTo>
                  <a:cubicBezTo>
                    <a:pt x="24582" y="35403"/>
                    <a:pt x="28610" y="24325"/>
                    <a:pt x="30624" y="12240"/>
                  </a:cubicBezTo>
                  <a:cubicBezTo>
                    <a:pt x="31631" y="7205"/>
                    <a:pt x="27603" y="1162"/>
                    <a:pt x="22568" y="155"/>
                  </a:cubicBezTo>
                  <a:cubicBezTo>
                    <a:pt x="16525" y="-852"/>
                    <a:pt x="11490" y="3177"/>
                    <a:pt x="10483" y="8212"/>
                  </a:cubicBezTo>
                  <a:cubicBezTo>
                    <a:pt x="9476" y="18282"/>
                    <a:pt x="6455" y="27346"/>
                    <a:pt x="1420" y="3540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3D1851B-0933-4687-9841-194AD9B8EAC9}"/>
                </a:ext>
              </a:extLst>
            </p:cNvPr>
            <p:cNvSpPr/>
            <p:nvPr/>
          </p:nvSpPr>
          <p:spPr>
            <a:xfrm>
              <a:off x="5425334" y="5195303"/>
              <a:ext cx="158659" cy="50353"/>
            </a:xfrm>
            <a:custGeom>
              <a:avLst/>
              <a:gdLst>
                <a:gd name="connsiteX0" fmla="*/ 141996 w 158659"/>
                <a:gd name="connsiteY0" fmla="*/ 8057 h 50353"/>
                <a:gd name="connsiteX1" fmla="*/ 17120 w 158659"/>
                <a:gd name="connsiteY1" fmla="*/ 3021 h 50353"/>
                <a:gd name="connsiteX2" fmla="*/ 3021 w 158659"/>
                <a:gd name="connsiteY2" fmla="*/ 3021 h 50353"/>
                <a:gd name="connsiteX3" fmla="*/ 3021 w 158659"/>
                <a:gd name="connsiteY3" fmla="*/ 17120 h 50353"/>
                <a:gd name="connsiteX4" fmla="*/ 82579 w 158659"/>
                <a:gd name="connsiteY4" fmla="*/ 50353 h 50353"/>
                <a:gd name="connsiteX5" fmla="*/ 155088 w 158659"/>
                <a:gd name="connsiteY5" fmla="*/ 24170 h 50353"/>
                <a:gd name="connsiteX6" fmla="*/ 156095 w 158659"/>
                <a:gd name="connsiteY6" fmla="*/ 10071 h 50353"/>
                <a:gd name="connsiteX7" fmla="*/ 141996 w 158659"/>
                <a:gd name="connsiteY7" fmla="*/ 8057 h 5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659" h="50353">
                  <a:moveTo>
                    <a:pt x="141996" y="8057"/>
                  </a:moveTo>
                  <a:cubicBezTo>
                    <a:pt x="105742" y="38268"/>
                    <a:pt x="51360" y="36254"/>
                    <a:pt x="17120" y="3021"/>
                  </a:cubicBez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cubicBezTo>
                    <a:pt x="25177" y="39275"/>
                    <a:pt x="53374" y="50353"/>
                    <a:pt x="82579" y="50353"/>
                  </a:cubicBezTo>
                  <a:cubicBezTo>
                    <a:pt x="108763" y="50353"/>
                    <a:pt x="133940" y="41290"/>
                    <a:pt x="155088" y="24170"/>
                  </a:cubicBezTo>
                  <a:cubicBezTo>
                    <a:pt x="159116" y="20141"/>
                    <a:pt x="160123" y="14099"/>
                    <a:pt x="156095" y="10071"/>
                  </a:cubicBezTo>
                  <a:cubicBezTo>
                    <a:pt x="153074" y="5035"/>
                    <a:pt x="146024" y="5035"/>
                    <a:pt x="141996" y="8057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5AE204E-65C4-4EB3-80E1-9A77FE0F1543}"/>
                </a:ext>
              </a:extLst>
            </p:cNvPr>
            <p:cNvSpPr/>
            <p:nvPr/>
          </p:nvSpPr>
          <p:spPr>
            <a:xfrm>
              <a:off x="5413249" y="5040215"/>
              <a:ext cx="171200" cy="140988"/>
            </a:xfrm>
            <a:custGeom>
              <a:avLst/>
              <a:gdLst>
                <a:gd name="connsiteX0" fmla="*/ 140989 w 171200"/>
                <a:gd name="connsiteY0" fmla="*/ 60424 h 140988"/>
                <a:gd name="connsiteX1" fmla="*/ 130918 w 171200"/>
                <a:gd name="connsiteY1" fmla="*/ 62438 h 140988"/>
                <a:gd name="connsiteX2" fmla="*/ 116819 w 171200"/>
                <a:gd name="connsiteY2" fmla="*/ 45318 h 140988"/>
                <a:gd name="connsiteX3" fmla="*/ 120848 w 171200"/>
                <a:gd name="connsiteY3" fmla="*/ 30212 h 140988"/>
                <a:gd name="connsiteX4" fmla="*/ 90636 w 171200"/>
                <a:gd name="connsiteY4" fmla="*/ 0 h 140988"/>
                <a:gd name="connsiteX5" fmla="*/ 60424 w 171200"/>
                <a:gd name="connsiteY5" fmla="*/ 30212 h 140988"/>
                <a:gd name="connsiteX6" fmla="*/ 65459 w 171200"/>
                <a:gd name="connsiteY6" fmla="*/ 47332 h 140988"/>
                <a:gd name="connsiteX7" fmla="*/ 39275 w 171200"/>
                <a:gd name="connsiteY7" fmla="*/ 82579 h 140988"/>
                <a:gd name="connsiteX8" fmla="*/ 30212 w 171200"/>
                <a:gd name="connsiteY8" fmla="*/ 80565 h 140988"/>
                <a:gd name="connsiteX9" fmla="*/ 0 w 171200"/>
                <a:gd name="connsiteY9" fmla="*/ 110777 h 140988"/>
                <a:gd name="connsiteX10" fmla="*/ 30212 w 171200"/>
                <a:gd name="connsiteY10" fmla="*/ 140989 h 140988"/>
                <a:gd name="connsiteX11" fmla="*/ 60424 w 171200"/>
                <a:gd name="connsiteY11" fmla="*/ 110777 h 140988"/>
                <a:gd name="connsiteX12" fmla="*/ 55389 w 171200"/>
                <a:gd name="connsiteY12" fmla="*/ 93657 h 140988"/>
                <a:gd name="connsiteX13" fmla="*/ 81572 w 171200"/>
                <a:gd name="connsiteY13" fmla="*/ 58410 h 140988"/>
                <a:gd name="connsiteX14" fmla="*/ 90636 w 171200"/>
                <a:gd name="connsiteY14" fmla="*/ 59417 h 140988"/>
                <a:gd name="connsiteX15" fmla="*/ 100706 w 171200"/>
                <a:gd name="connsiteY15" fmla="*/ 57403 h 140988"/>
                <a:gd name="connsiteX16" fmla="*/ 114805 w 171200"/>
                <a:gd name="connsiteY16" fmla="*/ 74523 h 140988"/>
                <a:gd name="connsiteX17" fmla="*/ 110777 w 171200"/>
                <a:gd name="connsiteY17" fmla="*/ 89629 h 140988"/>
                <a:gd name="connsiteX18" fmla="*/ 140989 w 171200"/>
                <a:gd name="connsiteY18" fmla="*/ 119841 h 140988"/>
                <a:gd name="connsiteX19" fmla="*/ 171201 w 171200"/>
                <a:gd name="connsiteY19" fmla="*/ 89629 h 140988"/>
                <a:gd name="connsiteX20" fmla="*/ 140989 w 171200"/>
                <a:gd name="connsiteY20" fmla="*/ 60424 h 140988"/>
                <a:gd name="connsiteX21" fmla="*/ 30212 w 171200"/>
                <a:gd name="connsiteY21" fmla="*/ 120848 h 140988"/>
                <a:gd name="connsiteX22" fmla="*/ 20141 w 171200"/>
                <a:gd name="connsiteY22" fmla="*/ 110777 h 140988"/>
                <a:gd name="connsiteX23" fmla="*/ 30212 w 171200"/>
                <a:gd name="connsiteY23" fmla="*/ 100706 h 140988"/>
                <a:gd name="connsiteX24" fmla="*/ 40283 w 171200"/>
                <a:gd name="connsiteY24" fmla="*/ 110777 h 140988"/>
                <a:gd name="connsiteX25" fmla="*/ 30212 w 171200"/>
                <a:gd name="connsiteY25" fmla="*/ 120848 h 140988"/>
                <a:gd name="connsiteX26" fmla="*/ 80565 w 171200"/>
                <a:gd name="connsiteY26" fmla="*/ 30212 h 140988"/>
                <a:gd name="connsiteX27" fmla="*/ 90636 w 171200"/>
                <a:gd name="connsiteY27" fmla="*/ 20141 h 140988"/>
                <a:gd name="connsiteX28" fmla="*/ 100706 w 171200"/>
                <a:gd name="connsiteY28" fmla="*/ 30212 h 140988"/>
                <a:gd name="connsiteX29" fmla="*/ 90636 w 171200"/>
                <a:gd name="connsiteY29" fmla="*/ 40283 h 140988"/>
                <a:gd name="connsiteX30" fmla="*/ 80565 w 171200"/>
                <a:gd name="connsiteY30" fmla="*/ 30212 h 140988"/>
                <a:gd name="connsiteX31" fmla="*/ 140989 w 171200"/>
                <a:gd name="connsiteY31" fmla="*/ 100706 h 140988"/>
                <a:gd name="connsiteX32" fmla="*/ 130918 w 171200"/>
                <a:gd name="connsiteY32" fmla="*/ 90636 h 140988"/>
                <a:gd name="connsiteX33" fmla="*/ 140989 w 171200"/>
                <a:gd name="connsiteY33" fmla="*/ 80565 h 140988"/>
                <a:gd name="connsiteX34" fmla="*/ 151060 w 171200"/>
                <a:gd name="connsiteY34" fmla="*/ 90636 h 140988"/>
                <a:gd name="connsiteX35" fmla="*/ 140989 w 171200"/>
                <a:gd name="connsiteY35" fmla="*/ 100706 h 14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00" h="140988">
                  <a:moveTo>
                    <a:pt x="140989" y="60424"/>
                  </a:moveTo>
                  <a:cubicBezTo>
                    <a:pt x="136961" y="60424"/>
                    <a:pt x="133940" y="61431"/>
                    <a:pt x="130918" y="62438"/>
                  </a:cubicBezTo>
                  <a:lnTo>
                    <a:pt x="116819" y="45318"/>
                  </a:lnTo>
                  <a:cubicBezTo>
                    <a:pt x="119841" y="41290"/>
                    <a:pt x="120848" y="35247"/>
                    <a:pt x="120848" y="30212"/>
                  </a:cubicBezTo>
                  <a:cubicBezTo>
                    <a:pt x="120848" y="13092"/>
                    <a:pt x="107756" y="0"/>
                    <a:pt x="90636" y="0"/>
                  </a:cubicBezTo>
                  <a:cubicBezTo>
                    <a:pt x="73516" y="0"/>
                    <a:pt x="60424" y="13092"/>
                    <a:pt x="60424" y="30212"/>
                  </a:cubicBezTo>
                  <a:cubicBezTo>
                    <a:pt x="60424" y="36254"/>
                    <a:pt x="62438" y="42297"/>
                    <a:pt x="65459" y="47332"/>
                  </a:cubicBezTo>
                  <a:lnTo>
                    <a:pt x="39275" y="82579"/>
                  </a:lnTo>
                  <a:cubicBezTo>
                    <a:pt x="36254" y="80565"/>
                    <a:pt x="33233" y="80565"/>
                    <a:pt x="30212" y="80565"/>
                  </a:cubicBezTo>
                  <a:cubicBezTo>
                    <a:pt x="13092" y="80565"/>
                    <a:pt x="0" y="93657"/>
                    <a:pt x="0" y="110777"/>
                  </a:cubicBezTo>
                  <a:cubicBezTo>
                    <a:pt x="0" y="127897"/>
                    <a:pt x="13092" y="140989"/>
                    <a:pt x="30212" y="140989"/>
                  </a:cubicBezTo>
                  <a:cubicBezTo>
                    <a:pt x="47332" y="140989"/>
                    <a:pt x="60424" y="127897"/>
                    <a:pt x="60424" y="110777"/>
                  </a:cubicBezTo>
                  <a:cubicBezTo>
                    <a:pt x="60424" y="104735"/>
                    <a:pt x="58410" y="98692"/>
                    <a:pt x="55389" y="93657"/>
                  </a:cubicBezTo>
                  <a:lnTo>
                    <a:pt x="81572" y="58410"/>
                  </a:lnTo>
                  <a:cubicBezTo>
                    <a:pt x="84593" y="59417"/>
                    <a:pt x="87615" y="59417"/>
                    <a:pt x="90636" y="59417"/>
                  </a:cubicBezTo>
                  <a:cubicBezTo>
                    <a:pt x="94664" y="59417"/>
                    <a:pt x="97685" y="58410"/>
                    <a:pt x="100706" y="57403"/>
                  </a:cubicBezTo>
                  <a:lnTo>
                    <a:pt x="114805" y="74523"/>
                  </a:lnTo>
                  <a:cubicBezTo>
                    <a:pt x="111784" y="78551"/>
                    <a:pt x="110777" y="84593"/>
                    <a:pt x="110777" y="89629"/>
                  </a:cubicBezTo>
                  <a:cubicBezTo>
                    <a:pt x="110777" y="106749"/>
                    <a:pt x="123869" y="119841"/>
                    <a:pt x="140989" y="119841"/>
                  </a:cubicBezTo>
                  <a:cubicBezTo>
                    <a:pt x="158109" y="119841"/>
                    <a:pt x="171201" y="106749"/>
                    <a:pt x="171201" y="89629"/>
                  </a:cubicBezTo>
                  <a:cubicBezTo>
                    <a:pt x="171201" y="72509"/>
                    <a:pt x="158109" y="60424"/>
                    <a:pt x="140989" y="60424"/>
                  </a:cubicBezTo>
                  <a:close/>
                  <a:moveTo>
                    <a:pt x="30212" y="120848"/>
                  </a:moveTo>
                  <a:cubicBezTo>
                    <a:pt x="24170" y="120848"/>
                    <a:pt x="20141" y="116819"/>
                    <a:pt x="20141" y="110777"/>
                  </a:cubicBezTo>
                  <a:cubicBezTo>
                    <a:pt x="20141" y="104735"/>
                    <a:pt x="24170" y="100706"/>
                    <a:pt x="30212" y="100706"/>
                  </a:cubicBezTo>
                  <a:cubicBezTo>
                    <a:pt x="36254" y="100706"/>
                    <a:pt x="40283" y="104735"/>
                    <a:pt x="40283" y="110777"/>
                  </a:cubicBezTo>
                  <a:cubicBezTo>
                    <a:pt x="40283" y="116819"/>
                    <a:pt x="36254" y="120848"/>
                    <a:pt x="30212" y="120848"/>
                  </a:cubicBezTo>
                  <a:close/>
                  <a:moveTo>
                    <a:pt x="80565" y="30212"/>
                  </a:moveTo>
                  <a:cubicBezTo>
                    <a:pt x="80565" y="24170"/>
                    <a:pt x="84593" y="20141"/>
                    <a:pt x="90636" y="20141"/>
                  </a:cubicBezTo>
                  <a:cubicBezTo>
                    <a:pt x="96678" y="20141"/>
                    <a:pt x="100706" y="24170"/>
                    <a:pt x="100706" y="30212"/>
                  </a:cubicBezTo>
                  <a:cubicBezTo>
                    <a:pt x="100706" y="36254"/>
                    <a:pt x="96678" y="40283"/>
                    <a:pt x="90636" y="40283"/>
                  </a:cubicBezTo>
                  <a:cubicBezTo>
                    <a:pt x="84593" y="40283"/>
                    <a:pt x="80565" y="35247"/>
                    <a:pt x="80565" y="30212"/>
                  </a:cubicBezTo>
                  <a:close/>
                  <a:moveTo>
                    <a:pt x="140989" y="100706"/>
                  </a:moveTo>
                  <a:cubicBezTo>
                    <a:pt x="134947" y="100706"/>
                    <a:pt x="130918" y="96678"/>
                    <a:pt x="130918" y="90636"/>
                  </a:cubicBezTo>
                  <a:cubicBezTo>
                    <a:pt x="130918" y="84593"/>
                    <a:pt x="134947" y="80565"/>
                    <a:pt x="140989" y="80565"/>
                  </a:cubicBezTo>
                  <a:cubicBezTo>
                    <a:pt x="147031" y="80565"/>
                    <a:pt x="151060" y="84593"/>
                    <a:pt x="151060" y="90636"/>
                  </a:cubicBezTo>
                  <a:cubicBezTo>
                    <a:pt x="151060" y="96678"/>
                    <a:pt x="147031" y="100706"/>
                    <a:pt x="140989" y="1007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aphic 22">
            <a:extLst>
              <a:ext uri="{FF2B5EF4-FFF2-40B4-BE49-F238E27FC236}">
                <a16:creationId xmlns:a16="http://schemas.microsoft.com/office/drawing/2014/main" id="{05262587-9E9E-4C42-9E88-5480DA7AB485}"/>
              </a:ext>
            </a:extLst>
          </p:cNvPr>
          <p:cNvGrpSpPr/>
          <p:nvPr/>
        </p:nvGrpSpPr>
        <p:grpSpPr>
          <a:xfrm>
            <a:off x="3821210" y="5141196"/>
            <a:ext cx="563955" cy="553885"/>
            <a:chOff x="3821210" y="4823696"/>
            <a:chExt cx="563955" cy="553885"/>
          </a:xfrm>
          <a:solidFill>
            <a:schemeClr val="accent6">
              <a:lumMod val="50000"/>
            </a:schemeClr>
          </a:solidFill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EA1B091-EDF0-4304-9697-FAA50D908C72}"/>
                </a:ext>
              </a:extLst>
            </p:cNvPr>
            <p:cNvSpPr/>
            <p:nvPr/>
          </p:nvSpPr>
          <p:spPr>
            <a:xfrm>
              <a:off x="3821210" y="4994897"/>
              <a:ext cx="563955" cy="382684"/>
            </a:xfrm>
            <a:custGeom>
              <a:avLst/>
              <a:gdLst>
                <a:gd name="connsiteX0" fmla="*/ 554892 w 563955"/>
                <a:gd name="connsiteY0" fmla="*/ 331324 h 382684"/>
                <a:gd name="connsiteX1" fmla="*/ 504539 w 563955"/>
                <a:gd name="connsiteY1" fmla="*/ 280971 h 382684"/>
                <a:gd name="connsiteX2" fmla="*/ 470299 w 563955"/>
                <a:gd name="connsiteY2" fmla="*/ 274928 h 382684"/>
                <a:gd name="connsiteX3" fmla="*/ 457207 w 563955"/>
                <a:gd name="connsiteY3" fmla="*/ 261837 h 382684"/>
                <a:gd name="connsiteX4" fmla="*/ 483391 w 563955"/>
                <a:gd name="connsiteY4" fmla="*/ 191342 h 382684"/>
                <a:gd name="connsiteX5" fmla="*/ 372614 w 563955"/>
                <a:gd name="connsiteY5" fmla="*/ 80565 h 382684"/>
                <a:gd name="connsiteX6" fmla="*/ 349451 w 563955"/>
                <a:gd name="connsiteY6" fmla="*/ 83586 h 382684"/>
                <a:gd name="connsiteX7" fmla="*/ 191342 w 563955"/>
                <a:gd name="connsiteY7" fmla="*/ 0 h 382684"/>
                <a:gd name="connsiteX8" fmla="*/ 0 w 563955"/>
                <a:gd name="connsiteY8" fmla="*/ 191342 h 382684"/>
                <a:gd name="connsiteX9" fmla="*/ 191342 w 563955"/>
                <a:gd name="connsiteY9" fmla="*/ 382684 h 382684"/>
                <a:gd name="connsiteX10" fmla="*/ 349451 w 563955"/>
                <a:gd name="connsiteY10" fmla="*/ 299098 h 382684"/>
                <a:gd name="connsiteX11" fmla="*/ 372614 w 563955"/>
                <a:gd name="connsiteY11" fmla="*/ 302119 h 382684"/>
                <a:gd name="connsiteX12" fmla="*/ 443108 w 563955"/>
                <a:gd name="connsiteY12" fmla="*/ 275936 h 382684"/>
                <a:gd name="connsiteX13" fmla="*/ 456200 w 563955"/>
                <a:gd name="connsiteY13" fmla="*/ 289027 h 382684"/>
                <a:gd name="connsiteX14" fmla="*/ 462242 w 563955"/>
                <a:gd name="connsiteY14" fmla="*/ 323268 h 382684"/>
                <a:gd name="connsiteX15" fmla="*/ 512596 w 563955"/>
                <a:gd name="connsiteY15" fmla="*/ 373621 h 382684"/>
                <a:gd name="connsiteX16" fmla="*/ 533744 w 563955"/>
                <a:gd name="connsiteY16" fmla="*/ 382684 h 382684"/>
                <a:gd name="connsiteX17" fmla="*/ 554892 w 563955"/>
                <a:gd name="connsiteY17" fmla="*/ 373621 h 382684"/>
                <a:gd name="connsiteX18" fmla="*/ 554892 w 563955"/>
                <a:gd name="connsiteY18" fmla="*/ 373621 h 382684"/>
                <a:gd name="connsiteX19" fmla="*/ 554892 w 563955"/>
                <a:gd name="connsiteY19" fmla="*/ 331324 h 382684"/>
                <a:gd name="connsiteX20" fmla="*/ 21148 w 563955"/>
                <a:gd name="connsiteY20" fmla="*/ 201413 h 382684"/>
                <a:gd name="connsiteX21" fmla="*/ 91643 w 563955"/>
                <a:gd name="connsiteY21" fmla="*/ 201413 h 382684"/>
                <a:gd name="connsiteX22" fmla="*/ 97685 w 563955"/>
                <a:gd name="connsiteY22" fmla="*/ 260830 h 382684"/>
                <a:gd name="connsiteX23" fmla="*/ 45318 w 563955"/>
                <a:gd name="connsiteY23" fmla="*/ 278957 h 382684"/>
                <a:gd name="connsiteX24" fmla="*/ 21148 w 563955"/>
                <a:gd name="connsiteY24" fmla="*/ 201413 h 382684"/>
                <a:gd name="connsiteX25" fmla="*/ 46325 w 563955"/>
                <a:gd name="connsiteY25" fmla="*/ 101713 h 382684"/>
                <a:gd name="connsiteX26" fmla="*/ 98692 w 563955"/>
                <a:gd name="connsiteY26" fmla="*/ 119841 h 382684"/>
                <a:gd name="connsiteX27" fmla="*/ 91643 w 563955"/>
                <a:gd name="connsiteY27" fmla="*/ 182279 h 382684"/>
                <a:gd name="connsiteX28" fmla="*/ 21148 w 563955"/>
                <a:gd name="connsiteY28" fmla="*/ 182279 h 382684"/>
                <a:gd name="connsiteX29" fmla="*/ 46325 w 563955"/>
                <a:gd name="connsiteY29" fmla="*/ 101713 h 382684"/>
                <a:gd name="connsiteX30" fmla="*/ 262844 w 563955"/>
                <a:gd name="connsiteY30" fmla="*/ 181272 h 382684"/>
                <a:gd name="connsiteX31" fmla="*/ 201413 w 563955"/>
                <a:gd name="connsiteY31" fmla="*/ 181272 h 382684"/>
                <a:gd name="connsiteX32" fmla="*/ 201413 w 563955"/>
                <a:gd name="connsiteY32" fmla="*/ 129911 h 382684"/>
                <a:gd name="connsiteX33" fmla="*/ 264858 w 563955"/>
                <a:gd name="connsiteY33" fmla="*/ 123869 h 382684"/>
                <a:gd name="connsiteX34" fmla="*/ 268886 w 563955"/>
                <a:gd name="connsiteY34" fmla="*/ 151060 h 382684"/>
                <a:gd name="connsiteX35" fmla="*/ 262844 w 563955"/>
                <a:gd name="connsiteY35" fmla="*/ 181272 h 382684"/>
                <a:gd name="connsiteX36" fmla="*/ 201413 w 563955"/>
                <a:gd name="connsiteY36" fmla="*/ 109770 h 382684"/>
                <a:gd name="connsiteX37" fmla="*/ 201413 w 563955"/>
                <a:gd name="connsiteY37" fmla="*/ 22155 h 382684"/>
                <a:gd name="connsiteX38" fmla="*/ 259823 w 563955"/>
                <a:gd name="connsiteY38" fmla="*/ 104735 h 382684"/>
                <a:gd name="connsiteX39" fmla="*/ 201413 w 563955"/>
                <a:gd name="connsiteY39" fmla="*/ 109770 h 382684"/>
                <a:gd name="connsiteX40" fmla="*/ 181272 w 563955"/>
                <a:gd name="connsiteY40" fmla="*/ 22155 h 382684"/>
                <a:gd name="connsiteX41" fmla="*/ 181272 w 563955"/>
                <a:gd name="connsiteY41" fmla="*/ 109770 h 382684"/>
                <a:gd name="connsiteX42" fmla="*/ 122862 w 563955"/>
                <a:gd name="connsiteY42" fmla="*/ 103728 h 382684"/>
                <a:gd name="connsiteX43" fmla="*/ 181272 w 563955"/>
                <a:gd name="connsiteY43" fmla="*/ 22155 h 382684"/>
                <a:gd name="connsiteX44" fmla="*/ 181272 w 563955"/>
                <a:gd name="connsiteY44" fmla="*/ 129911 h 382684"/>
                <a:gd name="connsiteX45" fmla="*/ 181272 w 563955"/>
                <a:gd name="connsiteY45" fmla="*/ 181272 h 382684"/>
                <a:gd name="connsiteX46" fmla="*/ 110777 w 563955"/>
                <a:gd name="connsiteY46" fmla="*/ 181272 h 382684"/>
                <a:gd name="connsiteX47" fmla="*/ 117826 w 563955"/>
                <a:gd name="connsiteY47" fmla="*/ 123869 h 382684"/>
                <a:gd name="connsiteX48" fmla="*/ 181272 w 563955"/>
                <a:gd name="connsiteY48" fmla="*/ 129911 h 382684"/>
                <a:gd name="connsiteX49" fmla="*/ 110777 w 563955"/>
                <a:gd name="connsiteY49" fmla="*/ 201413 h 382684"/>
                <a:gd name="connsiteX50" fmla="*/ 181272 w 563955"/>
                <a:gd name="connsiteY50" fmla="*/ 201413 h 382684"/>
                <a:gd name="connsiteX51" fmla="*/ 181272 w 563955"/>
                <a:gd name="connsiteY51" fmla="*/ 249752 h 382684"/>
                <a:gd name="connsiteX52" fmla="*/ 116819 w 563955"/>
                <a:gd name="connsiteY52" fmla="*/ 256801 h 382684"/>
                <a:gd name="connsiteX53" fmla="*/ 110777 w 563955"/>
                <a:gd name="connsiteY53" fmla="*/ 201413 h 382684"/>
                <a:gd name="connsiteX54" fmla="*/ 181272 w 563955"/>
                <a:gd name="connsiteY54" fmla="*/ 269893 h 382684"/>
                <a:gd name="connsiteX55" fmla="*/ 181272 w 563955"/>
                <a:gd name="connsiteY55" fmla="*/ 361536 h 382684"/>
                <a:gd name="connsiteX56" fmla="*/ 121855 w 563955"/>
                <a:gd name="connsiteY56" fmla="*/ 275936 h 382684"/>
                <a:gd name="connsiteX57" fmla="*/ 181272 w 563955"/>
                <a:gd name="connsiteY57" fmla="*/ 269893 h 382684"/>
                <a:gd name="connsiteX58" fmla="*/ 201413 w 563955"/>
                <a:gd name="connsiteY58" fmla="*/ 360529 h 382684"/>
                <a:gd name="connsiteX59" fmla="*/ 201413 w 563955"/>
                <a:gd name="connsiteY59" fmla="*/ 268886 h 382684"/>
                <a:gd name="connsiteX60" fmla="*/ 260830 w 563955"/>
                <a:gd name="connsiteY60" fmla="*/ 274928 h 382684"/>
                <a:gd name="connsiteX61" fmla="*/ 201413 w 563955"/>
                <a:gd name="connsiteY61" fmla="*/ 360529 h 382684"/>
                <a:gd name="connsiteX62" fmla="*/ 201413 w 563955"/>
                <a:gd name="connsiteY62" fmla="*/ 249752 h 382684"/>
                <a:gd name="connsiteX63" fmla="*/ 201413 w 563955"/>
                <a:gd name="connsiteY63" fmla="*/ 201413 h 382684"/>
                <a:gd name="connsiteX64" fmla="*/ 262844 w 563955"/>
                <a:gd name="connsiteY64" fmla="*/ 201413 h 382684"/>
                <a:gd name="connsiteX65" fmla="*/ 269893 w 563955"/>
                <a:gd name="connsiteY65" fmla="*/ 231625 h 382684"/>
                <a:gd name="connsiteX66" fmla="*/ 265865 w 563955"/>
                <a:gd name="connsiteY66" fmla="*/ 255794 h 382684"/>
                <a:gd name="connsiteX67" fmla="*/ 201413 w 563955"/>
                <a:gd name="connsiteY67" fmla="*/ 249752 h 382684"/>
                <a:gd name="connsiteX68" fmla="*/ 286006 w 563955"/>
                <a:gd name="connsiteY68" fmla="*/ 259823 h 382684"/>
                <a:gd name="connsiteX69" fmla="*/ 287013 w 563955"/>
                <a:gd name="connsiteY69" fmla="*/ 260830 h 382684"/>
                <a:gd name="connsiteX70" fmla="*/ 286006 w 563955"/>
                <a:gd name="connsiteY70" fmla="*/ 259823 h 382684"/>
                <a:gd name="connsiteX71" fmla="*/ 286006 w 563955"/>
                <a:gd name="connsiteY71" fmla="*/ 259823 h 382684"/>
                <a:gd name="connsiteX72" fmla="*/ 286006 w 563955"/>
                <a:gd name="connsiteY72" fmla="*/ 122862 h 382684"/>
                <a:gd name="connsiteX73" fmla="*/ 284999 w 563955"/>
                <a:gd name="connsiteY73" fmla="*/ 118834 h 382684"/>
                <a:gd name="connsiteX74" fmla="*/ 290034 w 563955"/>
                <a:gd name="connsiteY74" fmla="*/ 117827 h 382684"/>
                <a:gd name="connsiteX75" fmla="*/ 286006 w 563955"/>
                <a:gd name="connsiteY75" fmla="*/ 122862 h 382684"/>
                <a:gd name="connsiteX76" fmla="*/ 325282 w 563955"/>
                <a:gd name="connsiteY76" fmla="*/ 84593 h 382684"/>
                <a:gd name="connsiteX77" fmla="*/ 279964 w 563955"/>
                <a:gd name="connsiteY77" fmla="*/ 99699 h 382684"/>
                <a:gd name="connsiteX78" fmla="*/ 244717 w 563955"/>
                <a:gd name="connsiteY78" fmla="*/ 29205 h 382684"/>
                <a:gd name="connsiteX79" fmla="*/ 325282 w 563955"/>
                <a:gd name="connsiteY79" fmla="*/ 84593 h 382684"/>
                <a:gd name="connsiteX80" fmla="*/ 137968 w 563955"/>
                <a:gd name="connsiteY80" fmla="*/ 29205 h 382684"/>
                <a:gd name="connsiteX81" fmla="*/ 102721 w 563955"/>
                <a:gd name="connsiteY81" fmla="*/ 99699 h 382684"/>
                <a:gd name="connsiteX82" fmla="*/ 58410 w 563955"/>
                <a:gd name="connsiteY82" fmla="*/ 84593 h 382684"/>
                <a:gd name="connsiteX83" fmla="*/ 137968 w 563955"/>
                <a:gd name="connsiteY83" fmla="*/ 29205 h 382684"/>
                <a:gd name="connsiteX84" fmla="*/ 56396 w 563955"/>
                <a:gd name="connsiteY84" fmla="*/ 296077 h 382684"/>
                <a:gd name="connsiteX85" fmla="*/ 102721 w 563955"/>
                <a:gd name="connsiteY85" fmla="*/ 279964 h 382684"/>
                <a:gd name="connsiteX86" fmla="*/ 138975 w 563955"/>
                <a:gd name="connsiteY86" fmla="*/ 353479 h 382684"/>
                <a:gd name="connsiteX87" fmla="*/ 56396 w 563955"/>
                <a:gd name="connsiteY87" fmla="*/ 296077 h 382684"/>
                <a:gd name="connsiteX88" fmla="*/ 244717 w 563955"/>
                <a:gd name="connsiteY88" fmla="*/ 353479 h 382684"/>
                <a:gd name="connsiteX89" fmla="*/ 280971 w 563955"/>
                <a:gd name="connsiteY89" fmla="*/ 279964 h 382684"/>
                <a:gd name="connsiteX90" fmla="*/ 327296 w 563955"/>
                <a:gd name="connsiteY90" fmla="*/ 296077 h 382684"/>
                <a:gd name="connsiteX91" fmla="*/ 244717 w 563955"/>
                <a:gd name="connsiteY91" fmla="*/ 353479 h 382684"/>
                <a:gd name="connsiteX92" fmla="*/ 281978 w 563955"/>
                <a:gd name="connsiteY92" fmla="*/ 191342 h 382684"/>
                <a:gd name="connsiteX93" fmla="*/ 372614 w 563955"/>
                <a:gd name="connsiteY93" fmla="*/ 100706 h 382684"/>
                <a:gd name="connsiteX94" fmla="*/ 463249 w 563955"/>
                <a:gd name="connsiteY94" fmla="*/ 191342 h 382684"/>
                <a:gd name="connsiteX95" fmla="*/ 372614 w 563955"/>
                <a:gd name="connsiteY95" fmla="*/ 281978 h 382684"/>
                <a:gd name="connsiteX96" fmla="*/ 281978 w 563955"/>
                <a:gd name="connsiteY96" fmla="*/ 191342 h 382684"/>
                <a:gd name="connsiteX97" fmla="*/ 540793 w 563955"/>
                <a:gd name="connsiteY97" fmla="*/ 359522 h 382684"/>
                <a:gd name="connsiteX98" fmla="*/ 526695 w 563955"/>
                <a:gd name="connsiteY98" fmla="*/ 359522 h 382684"/>
                <a:gd name="connsiteX99" fmla="*/ 476341 w 563955"/>
                <a:gd name="connsiteY99" fmla="*/ 309169 h 382684"/>
                <a:gd name="connsiteX100" fmla="*/ 476341 w 563955"/>
                <a:gd name="connsiteY100" fmla="*/ 295070 h 382684"/>
                <a:gd name="connsiteX101" fmla="*/ 483391 w 563955"/>
                <a:gd name="connsiteY101" fmla="*/ 292049 h 382684"/>
                <a:gd name="connsiteX102" fmla="*/ 490440 w 563955"/>
                <a:gd name="connsiteY102" fmla="*/ 295070 h 382684"/>
                <a:gd name="connsiteX103" fmla="*/ 540793 w 563955"/>
                <a:gd name="connsiteY103" fmla="*/ 345423 h 382684"/>
                <a:gd name="connsiteX104" fmla="*/ 540793 w 563955"/>
                <a:gd name="connsiteY104" fmla="*/ 359522 h 38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63955" h="382684">
                  <a:moveTo>
                    <a:pt x="554892" y="331324"/>
                  </a:moveTo>
                  <a:lnTo>
                    <a:pt x="504539" y="280971"/>
                  </a:lnTo>
                  <a:cubicBezTo>
                    <a:pt x="495476" y="271907"/>
                    <a:pt x="481377" y="269893"/>
                    <a:pt x="470299" y="274928"/>
                  </a:cubicBezTo>
                  <a:lnTo>
                    <a:pt x="457207" y="261837"/>
                  </a:lnTo>
                  <a:cubicBezTo>
                    <a:pt x="473320" y="242702"/>
                    <a:pt x="483391" y="217526"/>
                    <a:pt x="483391" y="191342"/>
                  </a:cubicBezTo>
                  <a:cubicBezTo>
                    <a:pt x="483391" y="129911"/>
                    <a:pt x="434045" y="80565"/>
                    <a:pt x="372614" y="80565"/>
                  </a:cubicBezTo>
                  <a:cubicBezTo>
                    <a:pt x="364557" y="80565"/>
                    <a:pt x="356501" y="81572"/>
                    <a:pt x="349451" y="83586"/>
                  </a:cubicBezTo>
                  <a:cubicBezTo>
                    <a:pt x="313197" y="31219"/>
                    <a:pt x="254787" y="0"/>
                    <a:pt x="191342" y="0"/>
                  </a:cubicBezTo>
                  <a:cubicBezTo>
                    <a:pt x="85600" y="0"/>
                    <a:pt x="0" y="85600"/>
                    <a:pt x="0" y="191342"/>
                  </a:cubicBezTo>
                  <a:cubicBezTo>
                    <a:pt x="0" y="297084"/>
                    <a:pt x="85600" y="382684"/>
                    <a:pt x="191342" y="382684"/>
                  </a:cubicBezTo>
                  <a:cubicBezTo>
                    <a:pt x="254787" y="382684"/>
                    <a:pt x="313197" y="351465"/>
                    <a:pt x="349451" y="299098"/>
                  </a:cubicBezTo>
                  <a:cubicBezTo>
                    <a:pt x="357508" y="301112"/>
                    <a:pt x="364557" y="302119"/>
                    <a:pt x="372614" y="302119"/>
                  </a:cubicBezTo>
                  <a:cubicBezTo>
                    <a:pt x="399804" y="302119"/>
                    <a:pt x="423974" y="292049"/>
                    <a:pt x="443108" y="275936"/>
                  </a:cubicBezTo>
                  <a:lnTo>
                    <a:pt x="456200" y="289027"/>
                  </a:lnTo>
                  <a:cubicBezTo>
                    <a:pt x="451165" y="300105"/>
                    <a:pt x="453179" y="314204"/>
                    <a:pt x="462242" y="323268"/>
                  </a:cubicBezTo>
                  <a:lnTo>
                    <a:pt x="512596" y="373621"/>
                  </a:lnTo>
                  <a:cubicBezTo>
                    <a:pt x="518638" y="379663"/>
                    <a:pt x="526695" y="382684"/>
                    <a:pt x="533744" y="382684"/>
                  </a:cubicBezTo>
                  <a:cubicBezTo>
                    <a:pt x="541800" y="382684"/>
                    <a:pt x="548850" y="379663"/>
                    <a:pt x="554892" y="373621"/>
                  </a:cubicBezTo>
                  <a:cubicBezTo>
                    <a:pt x="554892" y="373621"/>
                    <a:pt x="554892" y="373621"/>
                    <a:pt x="554892" y="373621"/>
                  </a:cubicBezTo>
                  <a:cubicBezTo>
                    <a:pt x="566977" y="362543"/>
                    <a:pt x="566977" y="343409"/>
                    <a:pt x="554892" y="331324"/>
                  </a:cubicBezTo>
                  <a:close/>
                  <a:moveTo>
                    <a:pt x="21148" y="201413"/>
                  </a:moveTo>
                  <a:lnTo>
                    <a:pt x="91643" y="201413"/>
                  </a:lnTo>
                  <a:cubicBezTo>
                    <a:pt x="92650" y="222561"/>
                    <a:pt x="94664" y="241695"/>
                    <a:pt x="97685" y="260830"/>
                  </a:cubicBezTo>
                  <a:cubicBezTo>
                    <a:pt x="78551" y="265865"/>
                    <a:pt x="60424" y="271907"/>
                    <a:pt x="45318" y="278957"/>
                  </a:cubicBezTo>
                  <a:cubicBezTo>
                    <a:pt x="31219" y="255794"/>
                    <a:pt x="22155" y="229611"/>
                    <a:pt x="21148" y="201413"/>
                  </a:cubicBezTo>
                  <a:close/>
                  <a:moveTo>
                    <a:pt x="46325" y="101713"/>
                  </a:moveTo>
                  <a:cubicBezTo>
                    <a:pt x="62438" y="108763"/>
                    <a:pt x="79558" y="114805"/>
                    <a:pt x="98692" y="119841"/>
                  </a:cubicBezTo>
                  <a:cubicBezTo>
                    <a:pt x="94664" y="138975"/>
                    <a:pt x="92650" y="160123"/>
                    <a:pt x="91643" y="182279"/>
                  </a:cubicBezTo>
                  <a:lnTo>
                    <a:pt x="21148" y="182279"/>
                  </a:lnTo>
                  <a:cubicBezTo>
                    <a:pt x="22155" y="152067"/>
                    <a:pt x="31219" y="124876"/>
                    <a:pt x="46325" y="101713"/>
                  </a:cubicBezTo>
                  <a:close/>
                  <a:moveTo>
                    <a:pt x="262844" y="181272"/>
                  </a:moveTo>
                  <a:lnTo>
                    <a:pt x="201413" y="181272"/>
                  </a:lnTo>
                  <a:lnTo>
                    <a:pt x="201413" y="129911"/>
                  </a:lnTo>
                  <a:cubicBezTo>
                    <a:pt x="223568" y="128904"/>
                    <a:pt x="244717" y="126890"/>
                    <a:pt x="264858" y="123869"/>
                  </a:cubicBezTo>
                  <a:cubicBezTo>
                    <a:pt x="266872" y="132932"/>
                    <a:pt x="267879" y="141996"/>
                    <a:pt x="268886" y="151060"/>
                  </a:cubicBezTo>
                  <a:cubicBezTo>
                    <a:pt x="265865" y="160123"/>
                    <a:pt x="262844" y="170194"/>
                    <a:pt x="262844" y="181272"/>
                  </a:cubicBezTo>
                  <a:close/>
                  <a:moveTo>
                    <a:pt x="201413" y="109770"/>
                  </a:moveTo>
                  <a:lnTo>
                    <a:pt x="201413" y="22155"/>
                  </a:lnTo>
                  <a:cubicBezTo>
                    <a:pt x="225582" y="29205"/>
                    <a:pt x="247738" y="59417"/>
                    <a:pt x="259823" y="104735"/>
                  </a:cubicBezTo>
                  <a:cubicBezTo>
                    <a:pt x="241695" y="106749"/>
                    <a:pt x="221554" y="108763"/>
                    <a:pt x="201413" y="109770"/>
                  </a:cubicBezTo>
                  <a:close/>
                  <a:moveTo>
                    <a:pt x="181272" y="22155"/>
                  </a:moveTo>
                  <a:lnTo>
                    <a:pt x="181272" y="109770"/>
                  </a:lnTo>
                  <a:cubicBezTo>
                    <a:pt x="161130" y="108763"/>
                    <a:pt x="140989" y="107756"/>
                    <a:pt x="122862" y="103728"/>
                  </a:cubicBezTo>
                  <a:cubicBezTo>
                    <a:pt x="134947" y="60424"/>
                    <a:pt x="157102" y="28198"/>
                    <a:pt x="181272" y="22155"/>
                  </a:cubicBezTo>
                  <a:close/>
                  <a:moveTo>
                    <a:pt x="181272" y="129911"/>
                  </a:moveTo>
                  <a:lnTo>
                    <a:pt x="181272" y="181272"/>
                  </a:lnTo>
                  <a:lnTo>
                    <a:pt x="110777" y="181272"/>
                  </a:lnTo>
                  <a:cubicBezTo>
                    <a:pt x="111784" y="161130"/>
                    <a:pt x="113798" y="140989"/>
                    <a:pt x="117826" y="123869"/>
                  </a:cubicBezTo>
                  <a:cubicBezTo>
                    <a:pt x="137968" y="126890"/>
                    <a:pt x="159116" y="128904"/>
                    <a:pt x="181272" y="129911"/>
                  </a:cubicBezTo>
                  <a:close/>
                  <a:moveTo>
                    <a:pt x="110777" y="201413"/>
                  </a:moveTo>
                  <a:lnTo>
                    <a:pt x="181272" y="201413"/>
                  </a:lnTo>
                  <a:lnTo>
                    <a:pt x="181272" y="249752"/>
                  </a:lnTo>
                  <a:cubicBezTo>
                    <a:pt x="159116" y="250759"/>
                    <a:pt x="137968" y="252773"/>
                    <a:pt x="116819" y="256801"/>
                  </a:cubicBezTo>
                  <a:cubicBezTo>
                    <a:pt x="113798" y="238674"/>
                    <a:pt x="111784" y="220547"/>
                    <a:pt x="110777" y="201413"/>
                  </a:cubicBezTo>
                  <a:close/>
                  <a:moveTo>
                    <a:pt x="181272" y="269893"/>
                  </a:moveTo>
                  <a:lnTo>
                    <a:pt x="181272" y="361536"/>
                  </a:lnTo>
                  <a:cubicBezTo>
                    <a:pt x="156095" y="354487"/>
                    <a:pt x="133940" y="321253"/>
                    <a:pt x="121855" y="275936"/>
                  </a:cubicBezTo>
                  <a:cubicBezTo>
                    <a:pt x="140989" y="271907"/>
                    <a:pt x="161130" y="269893"/>
                    <a:pt x="181272" y="269893"/>
                  </a:cubicBezTo>
                  <a:close/>
                  <a:moveTo>
                    <a:pt x="201413" y="360529"/>
                  </a:moveTo>
                  <a:lnTo>
                    <a:pt x="201413" y="268886"/>
                  </a:lnTo>
                  <a:cubicBezTo>
                    <a:pt x="221554" y="269893"/>
                    <a:pt x="241695" y="271907"/>
                    <a:pt x="260830" y="274928"/>
                  </a:cubicBezTo>
                  <a:cubicBezTo>
                    <a:pt x="248745" y="322261"/>
                    <a:pt x="226589" y="354487"/>
                    <a:pt x="201413" y="360529"/>
                  </a:cubicBezTo>
                  <a:close/>
                  <a:moveTo>
                    <a:pt x="201413" y="249752"/>
                  </a:moveTo>
                  <a:lnTo>
                    <a:pt x="201413" y="201413"/>
                  </a:lnTo>
                  <a:lnTo>
                    <a:pt x="262844" y="201413"/>
                  </a:lnTo>
                  <a:cubicBezTo>
                    <a:pt x="263851" y="212491"/>
                    <a:pt x="265865" y="222561"/>
                    <a:pt x="269893" y="231625"/>
                  </a:cubicBezTo>
                  <a:cubicBezTo>
                    <a:pt x="268886" y="239681"/>
                    <a:pt x="267879" y="247738"/>
                    <a:pt x="265865" y="255794"/>
                  </a:cubicBezTo>
                  <a:cubicBezTo>
                    <a:pt x="244717" y="252773"/>
                    <a:pt x="223568" y="249752"/>
                    <a:pt x="201413" y="249752"/>
                  </a:cubicBezTo>
                  <a:close/>
                  <a:moveTo>
                    <a:pt x="286006" y="259823"/>
                  </a:moveTo>
                  <a:cubicBezTo>
                    <a:pt x="286006" y="259823"/>
                    <a:pt x="287013" y="260830"/>
                    <a:pt x="287013" y="260830"/>
                  </a:cubicBezTo>
                  <a:cubicBezTo>
                    <a:pt x="286006" y="260830"/>
                    <a:pt x="286006" y="260830"/>
                    <a:pt x="286006" y="259823"/>
                  </a:cubicBezTo>
                  <a:cubicBezTo>
                    <a:pt x="284999" y="259823"/>
                    <a:pt x="284999" y="259823"/>
                    <a:pt x="286006" y="259823"/>
                  </a:cubicBezTo>
                  <a:close/>
                  <a:moveTo>
                    <a:pt x="286006" y="122862"/>
                  </a:moveTo>
                  <a:cubicBezTo>
                    <a:pt x="286006" y="121855"/>
                    <a:pt x="286006" y="119841"/>
                    <a:pt x="284999" y="118834"/>
                  </a:cubicBezTo>
                  <a:cubicBezTo>
                    <a:pt x="287013" y="118834"/>
                    <a:pt x="288020" y="117827"/>
                    <a:pt x="290034" y="117827"/>
                  </a:cubicBezTo>
                  <a:cubicBezTo>
                    <a:pt x="288020" y="119841"/>
                    <a:pt x="287013" y="120848"/>
                    <a:pt x="286006" y="122862"/>
                  </a:cubicBezTo>
                  <a:close/>
                  <a:moveTo>
                    <a:pt x="325282" y="84593"/>
                  </a:moveTo>
                  <a:cubicBezTo>
                    <a:pt x="311183" y="90636"/>
                    <a:pt x="296077" y="95671"/>
                    <a:pt x="279964" y="99699"/>
                  </a:cubicBezTo>
                  <a:cubicBezTo>
                    <a:pt x="271907" y="70494"/>
                    <a:pt x="259823" y="46325"/>
                    <a:pt x="244717" y="29205"/>
                  </a:cubicBezTo>
                  <a:cubicBezTo>
                    <a:pt x="275936" y="39275"/>
                    <a:pt x="304133" y="58410"/>
                    <a:pt x="325282" y="84593"/>
                  </a:cubicBezTo>
                  <a:close/>
                  <a:moveTo>
                    <a:pt x="137968" y="29205"/>
                  </a:moveTo>
                  <a:cubicBezTo>
                    <a:pt x="122862" y="46325"/>
                    <a:pt x="110777" y="70494"/>
                    <a:pt x="102721" y="99699"/>
                  </a:cubicBezTo>
                  <a:cubicBezTo>
                    <a:pt x="86608" y="95671"/>
                    <a:pt x="71502" y="90636"/>
                    <a:pt x="58410" y="84593"/>
                  </a:cubicBezTo>
                  <a:cubicBezTo>
                    <a:pt x="78551" y="59417"/>
                    <a:pt x="105742" y="39275"/>
                    <a:pt x="137968" y="29205"/>
                  </a:cubicBezTo>
                  <a:close/>
                  <a:moveTo>
                    <a:pt x="56396" y="296077"/>
                  </a:moveTo>
                  <a:cubicBezTo>
                    <a:pt x="70494" y="290034"/>
                    <a:pt x="85600" y="284999"/>
                    <a:pt x="102721" y="279964"/>
                  </a:cubicBezTo>
                  <a:cubicBezTo>
                    <a:pt x="110777" y="310176"/>
                    <a:pt x="122862" y="335352"/>
                    <a:pt x="138975" y="353479"/>
                  </a:cubicBezTo>
                  <a:cubicBezTo>
                    <a:pt x="104735" y="342402"/>
                    <a:pt x="76537" y="322261"/>
                    <a:pt x="56396" y="296077"/>
                  </a:cubicBezTo>
                  <a:close/>
                  <a:moveTo>
                    <a:pt x="244717" y="353479"/>
                  </a:moveTo>
                  <a:cubicBezTo>
                    <a:pt x="259823" y="335352"/>
                    <a:pt x="272914" y="310176"/>
                    <a:pt x="280971" y="279964"/>
                  </a:cubicBezTo>
                  <a:cubicBezTo>
                    <a:pt x="297084" y="283992"/>
                    <a:pt x="313197" y="289027"/>
                    <a:pt x="327296" y="296077"/>
                  </a:cubicBezTo>
                  <a:cubicBezTo>
                    <a:pt x="306148" y="323268"/>
                    <a:pt x="276943" y="343409"/>
                    <a:pt x="244717" y="353479"/>
                  </a:cubicBezTo>
                  <a:close/>
                  <a:moveTo>
                    <a:pt x="281978" y="191342"/>
                  </a:moveTo>
                  <a:cubicBezTo>
                    <a:pt x="281978" y="140989"/>
                    <a:pt x="322261" y="100706"/>
                    <a:pt x="372614" y="100706"/>
                  </a:cubicBezTo>
                  <a:cubicBezTo>
                    <a:pt x="422967" y="100706"/>
                    <a:pt x="463249" y="140989"/>
                    <a:pt x="463249" y="191342"/>
                  </a:cubicBezTo>
                  <a:cubicBezTo>
                    <a:pt x="463249" y="241695"/>
                    <a:pt x="422967" y="281978"/>
                    <a:pt x="372614" y="281978"/>
                  </a:cubicBezTo>
                  <a:cubicBezTo>
                    <a:pt x="322261" y="281978"/>
                    <a:pt x="281978" y="241695"/>
                    <a:pt x="281978" y="191342"/>
                  </a:cubicBezTo>
                  <a:close/>
                  <a:moveTo>
                    <a:pt x="540793" y="359522"/>
                  </a:moveTo>
                  <a:cubicBezTo>
                    <a:pt x="536765" y="363550"/>
                    <a:pt x="530723" y="363550"/>
                    <a:pt x="526695" y="359522"/>
                  </a:cubicBezTo>
                  <a:lnTo>
                    <a:pt x="476341" y="309169"/>
                  </a:lnTo>
                  <a:cubicBezTo>
                    <a:pt x="472313" y="305140"/>
                    <a:pt x="472313" y="299098"/>
                    <a:pt x="476341" y="295070"/>
                  </a:cubicBezTo>
                  <a:cubicBezTo>
                    <a:pt x="478355" y="293056"/>
                    <a:pt x="481377" y="292049"/>
                    <a:pt x="483391" y="292049"/>
                  </a:cubicBezTo>
                  <a:cubicBezTo>
                    <a:pt x="486412" y="292049"/>
                    <a:pt x="488426" y="293056"/>
                    <a:pt x="490440" y="295070"/>
                  </a:cubicBezTo>
                  <a:lnTo>
                    <a:pt x="540793" y="345423"/>
                  </a:lnTo>
                  <a:cubicBezTo>
                    <a:pt x="544822" y="349451"/>
                    <a:pt x="544822" y="355494"/>
                    <a:pt x="540793" y="35952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77DB4DD-A8C5-41C7-8963-33364992FC10}"/>
                </a:ext>
              </a:extLst>
            </p:cNvPr>
            <p:cNvSpPr/>
            <p:nvPr/>
          </p:nvSpPr>
          <p:spPr>
            <a:xfrm>
              <a:off x="4183753" y="5176169"/>
              <a:ext cx="80565" cy="80565"/>
            </a:xfrm>
            <a:custGeom>
              <a:avLst/>
              <a:gdLst>
                <a:gd name="connsiteX0" fmla="*/ 70494 w 80565"/>
                <a:gd name="connsiteY0" fmla="*/ 0 h 80565"/>
                <a:gd name="connsiteX1" fmla="*/ 60424 w 80565"/>
                <a:gd name="connsiteY1" fmla="*/ 10071 h 80565"/>
                <a:gd name="connsiteX2" fmla="*/ 10071 w 80565"/>
                <a:gd name="connsiteY2" fmla="*/ 60424 h 80565"/>
                <a:gd name="connsiteX3" fmla="*/ 0 w 80565"/>
                <a:gd name="connsiteY3" fmla="*/ 70494 h 80565"/>
                <a:gd name="connsiteX4" fmla="*/ 10071 w 80565"/>
                <a:gd name="connsiteY4" fmla="*/ 80565 h 80565"/>
                <a:gd name="connsiteX5" fmla="*/ 80565 w 80565"/>
                <a:gd name="connsiteY5" fmla="*/ 10071 h 80565"/>
                <a:gd name="connsiteX6" fmla="*/ 70494 w 80565"/>
                <a:gd name="connsiteY6" fmla="*/ 0 h 8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65" h="80565">
                  <a:moveTo>
                    <a:pt x="70494" y="0"/>
                  </a:moveTo>
                  <a:cubicBezTo>
                    <a:pt x="64452" y="0"/>
                    <a:pt x="60424" y="4028"/>
                    <a:pt x="60424" y="10071"/>
                  </a:cubicBezTo>
                  <a:cubicBezTo>
                    <a:pt x="60424" y="38268"/>
                    <a:pt x="38268" y="60424"/>
                    <a:pt x="10071" y="60424"/>
                  </a:cubicBezTo>
                  <a:cubicBezTo>
                    <a:pt x="4028" y="60424"/>
                    <a:pt x="0" y="64452"/>
                    <a:pt x="0" y="70494"/>
                  </a:cubicBezTo>
                  <a:cubicBezTo>
                    <a:pt x="0" y="76537"/>
                    <a:pt x="4028" y="80565"/>
                    <a:pt x="10071" y="80565"/>
                  </a:cubicBezTo>
                  <a:cubicBezTo>
                    <a:pt x="49346" y="80565"/>
                    <a:pt x="80565" y="49346"/>
                    <a:pt x="80565" y="10071"/>
                  </a:cubicBezTo>
                  <a:cubicBezTo>
                    <a:pt x="80565" y="4028"/>
                    <a:pt x="76537" y="0"/>
                    <a:pt x="70494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338819E-9B22-4E12-A0CE-66CBAECBF3A0}"/>
                </a:ext>
              </a:extLst>
            </p:cNvPr>
            <p:cNvSpPr/>
            <p:nvPr/>
          </p:nvSpPr>
          <p:spPr>
            <a:xfrm>
              <a:off x="4042764" y="4863979"/>
              <a:ext cx="231624" cy="20141"/>
            </a:xfrm>
            <a:custGeom>
              <a:avLst/>
              <a:gdLst>
                <a:gd name="connsiteX0" fmla="*/ 10071 w 231624"/>
                <a:gd name="connsiteY0" fmla="*/ 20141 h 20141"/>
                <a:gd name="connsiteX1" fmla="*/ 221554 w 231624"/>
                <a:gd name="connsiteY1" fmla="*/ 20141 h 20141"/>
                <a:gd name="connsiteX2" fmla="*/ 231625 w 231624"/>
                <a:gd name="connsiteY2" fmla="*/ 10071 h 20141"/>
                <a:gd name="connsiteX3" fmla="*/ 221554 w 231624"/>
                <a:gd name="connsiteY3" fmla="*/ 0 h 20141"/>
                <a:gd name="connsiteX4" fmla="*/ 10071 w 231624"/>
                <a:gd name="connsiteY4" fmla="*/ 0 h 20141"/>
                <a:gd name="connsiteX5" fmla="*/ 0 w 231624"/>
                <a:gd name="connsiteY5" fmla="*/ 10071 h 20141"/>
                <a:gd name="connsiteX6" fmla="*/ 10071 w 231624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1624" h="20141">
                  <a:moveTo>
                    <a:pt x="10071" y="20141"/>
                  </a:moveTo>
                  <a:lnTo>
                    <a:pt x="221554" y="20141"/>
                  </a:lnTo>
                  <a:cubicBezTo>
                    <a:pt x="227596" y="20141"/>
                    <a:pt x="231625" y="16113"/>
                    <a:pt x="231625" y="10071"/>
                  </a:cubicBezTo>
                  <a:cubicBezTo>
                    <a:pt x="231625" y="4028"/>
                    <a:pt x="227596" y="0"/>
                    <a:pt x="221554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2E37DCA-664F-4954-8E19-D3EE129F1F1B}"/>
                </a:ext>
              </a:extLst>
            </p:cNvPr>
            <p:cNvSpPr/>
            <p:nvPr/>
          </p:nvSpPr>
          <p:spPr>
            <a:xfrm>
              <a:off x="4314671" y="4863979"/>
              <a:ext cx="30211" cy="20141"/>
            </a:xfrm>
            <a:custGeom>
              <a:avLst/>
              <a:gdLst>
                <a:gd name="connsiteX0" fmla="*/ 10071 w 30211"/>
                <a:gd name="connsiteY0" fmla="*/ 20141 h 20141"/>
                <a:gd name="connsiteX1" fmla="*/ 20141 w 30211"/>
                <a:gd name="connsiteY1" fmla="*/ 20141 h 20141"/>
                <a:gd name="connsiteX2" fmla="*/ 30212 w 30211"/>
                <a:gd name="connsiteY2" fmla="*/ 10071 h 20141"/>
                <a:gd name="connsiteX3" fmla="*/ 20141 w 30211"/>
                <a:gd name="connsiteY3" fmla="*/ 0 h 20141"/>
                <a:gd name="connsiteX4" fmla="*/ 10071 w 30211"/>
                <a:gd name="connsiteY4" fmla="*/ 0 h 20141"/>
                <a:gd name="connsiteX5" fmla="*/ 0 w 30211"/>
                <a:gd name="connsiteY5" fmla="*/ 10071 h 20141"/>
                <a:gd name="connsiteX6" fmla="*/ 10071 w 30211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11" h="20141">
                  <a:moveTo>
                    <a:pt x="10071" y="20141"/>
                  </a:moveTo>
                  <a:lnTo>
                    <a:pt x="20141" y="20141"/>
                  </a:lnTo>
                  <a:cubicBezTo>
                    <a:pt x="26184" y="20141"/>
                    <a:pt x="30212" y="16113"/>
                    <a:pt x="30212" y="10071"/>
                  </a:cubicBezTo>
                  <a:cubicBezTo>
                    <a:pt x="30212" y="4028"/>
                    <a:pt x="26184" y="0"/>
                    <a:pt x="20141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4900CB8-3BE8-47BC-B091-381821D1C68A}"/>
                </a:ext>
              </a:extLst>
            </p:cNvPr>
            <p:cNvSpPr/>
            <p:nvPr/>
          </p:nvSpPr>
          <p:spPr>
            <a:xfrm>
              <a:off x="4284460" y="4863979"/>
              <a:ext cx="20141" cy="20141"/>
            </a:xfrm>
            <a:custGeom>
              <a:avLst/>
              <a:gdLst>
                <a:gd name="connsiteX0" fmla="*/ 10071 w 20141"/>
                <a:gd name="connsiteY0" fmla="*/ 20141 h 20141"/>
                <a:gd name="connsiteX1" fmla="*/ 17120 w 20141"/>
                <a:gd name="connsiteY1" fmla="*/ 17120 h 20141"/>
                <a:gd name="connsiteX2" fmla="*/ 20141 w 20141"/>
                <a:gd name="connsiteY2" fmla="*/ 10071 h 20141"/>
                <a:gd name="connsiteX3" fmla="*/ 17120 w 20141"/>
                <a:gd name="connsiteY3" fmla="*/ 3021 h 20141"/>
                <a:gd name="connsiteX4" fmla="*/ 3021 w 20141"/>
                <a:gd name="connsiteY4" fmla="*/ 3021 h 20141"/>
                <a:gd name="connsiteX5" fmla="*/ 0 w 20141"/>
                <a:gd name="connsiteY5" fmla="*/ 10071 h 20141"/>
                <a:gd name="connsiteX6" fmla="*/ 3021 w 20141"/>
                <a:gd name="connsiteY6" fmla="*/ 17120 h 20141"/>
                <a:gd name="connsiteX7" fmla="*/ 10071 w 20141"/>
                <a:gd name="connsiteY7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41" h="20141">
                  <a:moveTo>
                    <a:pt x="10071" y="20141"/>
                  </a:moveTo>
                  <a:cubicBezTo>
                    <a:pt x="13092" y="20141"/>
                    <a:pt x="15106" y="19134"/>
                    <a:pt x="17120" y="17120"/>
                  </a:cubicBezTo>
                  <a:cubicBezTo>
                    <a:pt x="19134" y="15106"/>
                    <a:pt x="20141" y="13092"/>
                    <a:pt x="20141" y="10071"/>
                  </a:cubicBezTo>
                  <a:cubicBezTo>
                    <a:pt x="20141" y="7049"/>
                    <a:pt x="19134" y="5035"/>
                    <a:pt x="17120" y="3021"/>
                  </a:cubicBezTo>
                  <a:cubicBezTo>
                    <a:pt x="13092" y="-1007"/>
                    <a:pt x="7049" y="-1007"/>
                    <a:pt x="3021" y="3021"/>
                  </a:cubicBezTo>
                  <a:cubicBezTo>
                    <a:pt x="1007" y="5035"/>
                    <a:pt x="0" y="7049"/>
                    <a:pt x="0" y="10071"/>
                  </a:cubicBezTo>
                  <a:cubicBezTo>
                    <a:pt x="0" y="13092"/>
                    <a:pt x="1007" y="15106"/>
                    <a:pt x="3021" y="17120"/>
                  </a:cubicBezTo>
                  <a:cubicBezTo>
                    <a:pt x="5035" y="19134"/>
                    <a:pt x="7049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56A3F0E-B6AD-40E7-9F70-813AD8EFD42B}"/>
                </a:ext>
              </a:extLst>
            </p:cNvPr>
            <p:cNvSpPr/>
            <p:nvPr/>
          </p:nvSpPr>
          <p:spPr>
            <a:xfrm>
              <a:off x="3911846" y="4823696"/>
              <a:ext cx="473320" cy="191342"/>
            </a:xfrm>
            <a:custGeom>
              <a:avLst/>
              <a:gdLst>
                <a:gd name="connsiteX0" fmla="*/ 10071 w 473320"/>
                <a:gd name="connsiteY0" fmla="*/ 161130 h 191342"/>
                <a:gd name="connsiteX1" fmla="*/ 20141 w 473320"/>
                <a:gd name="connsiteY1" fmla="*/ 151060 h 191342"/>
                <a:gd name="connsiteX2" fmla="*/ 20141 w 473320"/>
                <a:gd name="connsiteY2" fmla="*/ 80565 h 191342"/>
                <a:gd name="connsiteX3" fmla="*/ 40283 w 473320"/>
                <a:gd name="connsiteY3" fmla="*/ 60424 h 191342"/>
                <a:gd name="connsiteX4" fmla="*/ 91643 w 473320"/>
                <a:gd name="connsiteY4" fmla="*/ 60424 h 191342"/>
                <a:gd name="connsiteX5" fmla="*/ 140989 w 473320"/>
                <a:gd name="connsiteY5" fmla="*/ 100706 h 191342"/>
                <a:gd name="connsiteX6" fmla="*/ 211483 w 473320"/>
                <a:gd name="connsiteY6" fmla="*/ 100706 h 191342"/>
                <a:gd name="connsiteX7" fmla="*/ 211483 w 473320"/>
                <a:gd name="connsiteY7" fmla="*/ 151060 h 191342"/>
                <a:gd name="connsiteX8" fmla="*/ 217526 w 473320"/>
                <a:gd name="connsiteY8" fmla="*/ 160123 h 191342"/>
                <a:gd name="connsiteX9" fmla="*/ 221554 w 473320"/>
                <a:gd name="connsiteY9" fmla="*/ 161130 h 191342"/>
                <a:gd name="connsiteX10" fmla="*/ 228604 w 473320"/>
                <a:gd name="connsiteY10" fmla="*/ 158109 h 191342"/>
                <a:gd name="connsiteX11" fmla="*/ 286006 w 473320"/>
                <a:gd name="connsiteY11" fmla="*/ 100706 h 191342"/>
                <a:gd name="connsiteX12" fmla="*/ 392755 w 473320"/>
                <a:gd name="connsiteY12" fmla="*/ 100706 h 191342"/>
                <a:gd name="connsiteX13" fmla="*/ 392755 w 473320"/>
                <a:gd name="connsiteY13" fmla="*/ 151060 h 191342"/>
                <a:gd name="connsiteX14" fmla="*/ 372614 w 473320"/>
                <a:gd name="connsiteY14" fmla="*/ 171201 h 191342"/>
                <a:gd name="connsiteX15" fmla="*/ 312190 w 473320"/>
                <a:gd name="connsiteY15" fmla="*/ 171201 h 191342"/>
                <a:gd name="connsiteX16" fmla="*/ 302119 w 473320"/>
                <a:gd name="connsiteY16" fmla="*/ 181272 h 191342"/>
                <a:gd name="connsiteX17" fmla="*/ 312190 w 473320"/>
                <a:gd name="connsiteY17" fmla="*/ 191342 h 191342"/>
                <a:gd name="connsiteX18" fmla="*/ 372614 w 473320"/>
                <a:gd name="connsiteY18" fmla="*/ 191342 h 191342"/>
                <a:gd name="connsiteX19" fmla="*/ 412896 w 473320"/>
                <a:gd name="connsiteY19" fmla="*/ 151060 h 191342"/>
                <a:gd name="connsiteX20" fmla="*/ 412896 w 473320"/>
                <a:gd name="connsiteY20" fmla="*/ 100706 h 191342"/>
                <a:gd name="connsiteX21" fmla="*/ 422967 w 473320"/>
                <a:gd name="connsiteY21" fmla="*/ 100706 h 191342"/>
                <a:gd name="connsiteX22" fmla="*/ 473320 w 473320"/>
                <a:gd name="connsiteY22" fmla="*/ 50353 h 191342"/>
                <a:gd name="connsiteX23" fmla="*/ 422967 w 473320"/>
                <a:gd name="connsiteY23" fmla="*/ 0 h 191342"/>
                <a:gd name="connsiteX24" fmla="*/ 140989 w 473320"/>
                <a:gd name="connsiteY24" fmla="*/ 0 h 191342"/>
                <a:gd name="connsiteX25" fmla="*/ 91643 w 473320"/>
                <a:gd name="connsiteY25" fmla="*/ 40283 h 191342"/>
                <a:gd name="connsiteX26" fmla="*/ 40283 w 473320"/>
                <a:gd name="connsiteY26" fmla="*/ 40283 h 191342"/>
                <a:gd name="connsiteX27" fmla="*/ 0 w 473320"/>
                <a:gd name="connsiteY27" fmla="*/ 80565 h 191342"/>
                <a:gd name="connsiteX28" fmla="*/ 0 w 473320"/>
                <a:gd name="connsiteY28" fmla="*/ 151060 h 191342"/>
                <a:gd name="connsiteX29" fmla="*/ 10071 w 473320"/>
                <a:gd name="connsiteY29" fmla="*/ 161130 h 191342"/>
                <a:gd name="connsiteX30" fmla="*/ 140989 w 473320"/>
                <a:gd name="connsiteY30" fmla="*/ 20141 h 191342"/>
                <a:gd name="connsiteX31" fmla="*/ 422967 w 473320"/>
                <a:gd name="connsiteY31" fmla="*/ 20141 h 191342"/>
                <a:gd name="connsiteX32" fmla="*/ 453179 w 473320"/>
                <a:gd name="connsiteY32" fmla="*/ 50353 h 191342"/>
                <a:gd name="connsiteX33" fmla="*/ 422967 w 473320"/>
                <a:gd name="connsiteY33" fmla="*/ 80565 h 191342"/>
                <a:gd name="connsiteX34" fmla="*/ 281978 w 473320"/>
                <a:gd name="connsiteY34" fmla="*/ 80565 h 191342"/>
                <a:gd name="connsiteX35" fmla="*/ 274928 w 473320"/>
                <a:gd name="connsiteY35" fmla="*/ 83586 h 191342"/>
                <a:gd name="connsiteX36" fmla="*/ 231625 w 473320"/>
                <a:gd name="connsiteY36" fmla="*/ 126890 h 191342"/>
                <a:gd name="connsiteX37" fmla="*/ 231625 w 473320"/>
                <a:gd name="connsiteY37" fmla="*/ 90636 h 191342"/>
                <a:gd name="connsiteX38" fmla="*/ 221554 w 473320"/>
                <a:gd name="connsiteY38" fmla="*/ 80565 h 191342"/>
                <a:gd name="connsiteX39" fmla="*/ 140989 w 473320"/>
                <a:gd name="connsiteY39" fmla="*/ 80565 h 191342"/>
                <a:gd name="connsiteX40" fmla="*/ 110777 w 473320"/>
                <a:gd name="connsiteY40" fmla="*/ 50353 h 191342"/>
                <a:gd name="connsiteX41" fmla="*/ 140989 w 473320"/>
                <a:gd name="connsiteY41" fmla="*/ 20141 h 1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320" h="191342">
                  <a:moveTo>
                    <a:pt x="10071" y="161130"/>
                  </a:moveTo>
                  <a:cubicBezTo>
                    <a:pt x="16113" y="161130"/>
                    <a:pt x="20141" y="157102"/>
                    <a:pt x="20141" y="151060"/>
                  </a:cubicBezTo>
                  <a:lnTo>
                    <a:pt x="20141" y="80565"/>
                  </a:lnTo>
                  <a:cubicBezTo>
                    <a:pt x="20141" y="62438"/>
                    <a:pt x="35247" y="60424"/>
                    <a:pt x="40283" y="60424"/>
                  </a:cubicBezTo>
                  <a:lnTo>
                    <a:pt x="91643" y="60424"/>
                  </a:lnTo>
                  <a:cubicBezTo>
                    <a:pt x="96678" y="83586"/>
                    <a:pt x="116819" y="100706"/>
                    <a:pt x="140989" y="100706"/>
                  </a:cubicBezTo>
                  <a:lnTo>
                    <a:pt x="211483" y="100706"/>
                  </a:lnTo>
                  <a:lnTo>
                    <a:pt x="211483" y="151060"/>
                  </a:lnTo>
                  <a:cubicBezTo>
                    <a:pt x="211483" y="155088"/>
                    <a:pt x="213498" y="159116"/>
                    <a:pt x="217526" y="160123"/>
                  </a:cubicBezTo>
                  <a:cubicBezTo>
                    <a:pt x="218533" y="161130"/>
                    <a:pt x="220547" y="161130"/>
                    <a:pt x="221554" y="161130"/>
                  </a:cubicBezTo>
                  <a:cubicBezTo>
                    <a:pt x="224575" y="161130"/>
                    <a:pt x="226589" y="160123"/>
                    <a:pt x="228604" y="158109"/>
                  </a:cubicBezTo>
                  <a:lnTo>
                    <a:pt x="286006" y="100706"/>
                  </a:lnTo>
                  <a:lnTo>
                    <a:pt x="392755" y="100706"/>
                  </a:lnTo>
                  <a:lnTo>
                    <a:pt x="392755" y="151060"/>
                  </a:lnTo>
                  <a:cubicBezTo>
                    <a:pt x="392755" y="169187"/>
                    <a:pt x="377649" y="171201"/>
                    <a:pt x="372614" y="171201"/>
                  </a:cubicBezTo>
                  <a:lnTo>
                    <a:pt x="312190" y="171201"/>
                  </a:lnTo>
                  <a:cubicBezTo>
                    <a:pt x="306148" y="171201"/>
                    <a:pt x="302119" y="175229"/>
                    <a:pt x="302119" y="181272"/>
                  </a:cubicBezTo>
                  <a:cubicBezTo>
                    <a:pt x="302119" y="187314"/>
                    <a:pt x="306148" y="191342"/>
                    <a:pt x="312190" y="191342"/>
                  </a:cubicBezTo>
                  <a:lnTo>
                    <a:pt x="372614" y="191342"/>
                  </a:lnTo>
                  <a:cubicBezTo>
                    <a:pt x="388727" y="191342"/>
                    <a:pt x="412896" y="180264"/>
                    <a:pt x="412896" y="151060"/>
                  </a:cubicBezTo>
                  <a:lnTo>
                    <a:pt x="412896" y="100706"/>
                  </a:lnTo>
                  <a:lnTo>
                    <a:pt x="422967" y="100706"/>
                  </a:lnTo>
                  <a:cubicBezTo>
                    <a:pt x="451165" y="100706"/>
                    <a:pt x="473320" y="78551"/>
                    <a:pt x="473320" y="50353"/>
                  </a:cubicBezTo>
                  <a:cubicBezTo>
                    <a:pt x="473320" y="22155"/>
                    <a:pt x="451165" y="0"/>
                    <a:pt x="422967" y="0"/>
                  </a:cubicBezTo>
                  <a:lnTo>
                    <a:pt x="140989" y="0"/>
                  </a:lnTo>
                  <a:cubicBezTo>
                    <a:pt x="116819" y="0"/>
                    <a:pt x="96678" y="17120"/>
                    <a:pt x="91643" y="40283"/>
                  </a:cubicBezTo>
                  <a:lnTo>
                    <a:pt x="40283" y="40283"/>
                  </a:lnTo>
                  <a:cubicBezTo>
                    <a:pt x="24170" y="40283"/>
                    <a:pt x="0" y="51360"/>
                    <a:pt x="0" y="80565"/>
                  </a:cubicBezTo>
                  <a:lnTo>
                    <a:pt x="0" y="151060"/>
                  </a:lnTo>
                  <a:cubicBezTo>
                    <a:pt x="0" y="157102"/>
                    <a:pt x="4028" y="161130"/>
                    <a:pt x="10071" y="161130"/>
                  </a:cubicBezTo>
                  <a:close/>
                  <a:moveTo>
                    <a:pt x="140989" y="20141"/>
                  </a:moveTo>
                  <a:lnTo>
                    <a:pt x="422967" y="20141"/>
                  </a:lnTo>
                  <a:cubicBezTo>
                    <a:pt x="440087" y="20141"/>
                    <a:pt x="453179" y="33233"/>
                    <a:pt x="453179" y="50353"/>
                  </a:cubicBezTo>
                  <a:cubicBezTo>
                    <a:pt x="453179" y="67473"/>
                    <a:pt x="440087" y="80565"/>
                    <a:pt x="422967" y="80565"/>
                  </a:cubicBezTo>
                  <a:lnTo>
                    <a:pt x="281978" y="80565"/>
                  </a:lnTo>
                  <a:cubicBezTo>
                    <a:pt x="278957" y="80565"/>
                    <a:pt x="276943" y="81572"/>
                    <a:pt x="274928" y="83586"/>
                  </a:cubicBezTo>
                  <a:lnTo>
                    <a:pt x="231625" y="126890"/>
                  </a:lnTo>
                  <a:lnTo>
                    <a:pt x="231625" y="90636"/>
                  </a:lnTo>
                  <a:cubicBezTo>
                    <a:pt x="231625" y="84593"/>
                    <a:pt x="227596" y="80565"/>
                    <a:pt x="221554" y="80565"/>
                  </a:cubicBezTo>
                  <a:lnTo>
                    <a:pt x="140989" y="80565"/>
                  </a:lnTo>
                  <a:cubicBezTo>
                    <a:pt x="123869" y="80565"/>
                    <a:pt x="110777" y="67473"/>
                    <a:pt x="110777" y="50353"/>
                  </a:cubicBezTo>
                  <a:cubicBezTo>
                    <a:pt x="110777" y="33233"/>
                    <a:pt x="123869" y="20141"/>
                    <a:pt x="140989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" name="Graphic 26">
            <a:extLst>
              <a:ext uri="{FF2B5EF4-FFF2-40B4-BE49-F238E27FC236}">
                <a16:creationId xmlns:a16="http://schemas.microsoft.com/office/drawing/2014/main" id="{9604BEA3-E195-4D77-9364-9BFC78E12803}"/>
              </a:ext>
            </a:extLst>
          </p:cNvPr>
          <p:cNvGrpSpPr/>
          <p:nvPr/>
        </p:nvGrpSpPr>
        <p:grpSpPr>
          <a:xfrm>
            <a:off x="2460349" y="5133140"/>
            <a:ext cx="543814" cy="571005"/>
            <a:chOff x="2460349" y="4815640"/>
            <a:chExt cx="543814" cy="571005"/>
          </a:xfrm>
          <a:solidFill>
            <a:schemeClr val="accent6">
              <a:lumMod val="50000"/>
            </a:schemeClr>
          </a:solidFill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21624C9-1B97-4177-8DFB-1B3F882AB802}"/>
                </a:ext>
              </a:extLst>
            </p:cNvPr>
            <p:cNvSpPr/>
            <p:nvPr/>
          </p:nvSpPr>
          <p:spPr>
            <a:xfrm>
              <a:off x="2691973" y="5137900"/>
              <a:ext cx="20141" cy="90635"/>
            </a:xfrm>
            <a:custGeom>
              <a:avLst/>
              <a:gdLst>
                <a:gd name="connsiteX0" fmla="*/ 10071 w 20141"/>
                <a:gd name="connsiteY0" fmla="*/ 0 h 90635"/>
                <a:gd name="connsiteX1" fmla="*/ 0 w 20141"/>
                <a:gd name="connsiteY1" fmla="*/ 10071 h 90635"/>
                <a:gd name="connsiteX2" fmla="*/ 0 w 20141"/>
                <a:gd name="connsiteY2" fmla="*/ 80565 h 90635"/>
                <a:gd name="connsiteX3" fmla="*/ 10071 w 20141"/>
                <a:gd name="connsiteY3" fmla="*/ 90636 h 90635"/>
                <a:gd name="connsiteX4" fmla="*/ 20141 w 20141"/>
                <a:gd name="connsiteY4" fmla="*/ 80565 h 90635"/>
                <a:gd name="connsiteX5" fmla="*/ 20141 w 20141"/>
                <a:gd name="connsiteY5" fmla="*/ 10071 h 90635"/>
                <a:gd name="connsiteX6" fmla="*/ 10071 w 20141"/>
                <a:gd name="connsiteY6" fmla="*/ 0 h 9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90635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80565"/>
                  </a:lnTo>
                  <a:cubicBezTo>
                    <a:pt x="0" y="86607"/>
                    <a:pt x="4028" y="90636"/>
                    <a:pt x="10071" y="90636"/>
                  </a:cubicBezTo>
                  <a:cubicBezTo>
                    <a:pt x="16113" y="90636"/>
                    <a:pt x="20141" y="86607"/>
                    <a:pt x="20141" y="80565"/>
                  </a:cubicBezTo>
                  <a:lnTo>
                    <a:pt x="20141" y="10071"/>
                  </a:lnTo>
                  <a:cubicBezTo>
                    <a:pt x="20141" y="5035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DE68920-AEB5-4EE2-B086-CFD1C5F03FA8}"/>
                </a:ext>
              </a:extLst>
            </p:cNvPr>
            <p:cNvSpPr/>
            <p:nvPr/>
          </p:nvSpPr>
          <p:spPr>
            <a:xfrm>
              <a:off x="2691973" y="5097618"/>
              <a:ext cx="20141" cy="30211"/>
            </a:xfrm>
            <a:custGeom>
              <a:avLst/>
              <a:gdLst>
                <a:gd name="connsiteX0" fmla="*/ 10071 w 20141"/>
                <a:gd name="connsiteY0" fmla="*/ 0 h 30211"/>
                <a:gd name="connsiteX1" fmla="*/ 0 w 20141"/>
                <a:gd name="connsiteY1" fmla="*/ 10071 h 30211"/>
                <a:gd name="connsiteX2" fmla="*/ 0 w 20141"/>
                <a:gd name="connsiteY2" fmla="*/ 20141 h 30211"/>
                <a:gd name="connsiteX3" fmla="*/ 10071 w 20141"/>
                <a:gd name="connsiteY3" fmla="*/ 30212 h 30211"/>
                <a:gd name="connsiteX4" fmla="*/ 20141 w 20141"/>
                <a:gd name="connsiteY4" fmla="*/ 20141 h 30211"/>
                <a:gd name="connsiteX5" fmla="*/ 20141 w 20141"/>
                <a:gd name="connsiteY5" fmla="*/ 10071 h 30211"/>
                <a:gd name="connsiteX6" fmla="*/ 10071 w 20141"/>
                <a:gd name="connsiteY6" fmla="*/ 0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30211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20141"/>
                  </a:lnTo>
                  <a:cubicBezTo>
                    <a:pt x="0" y="26184"/>
                    <a:pt x="4028" y="30212"/>
                    <a:pt x="10071" y="30212"/>
                  </a:cubicBezTo>
                  <a:cubicBezTo>
                    <a:pt x="16113" y="30212"/>
                    <a:pt x="20141" y="26184"/>
                    <a:pt x="20141" y="20141"/>
                  </a:cubicBezTo>
                  <a:lnTo>
                    <a:pt x="20141" y="10071"/>
                  </a:lnTo>
                  <a:cubicBezTo>
                    <a:pt x="20141" y="5035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DAEBE3-BAD5-4D20-86AB-CF92220A1C8B}"/>
                </a:ext>
              </a:extLst>
            </p:cNvPr>
            <p:cNvSpPr/>
            <p:nvPr/>
          </p:nvSpPr>
          <p:spPr>
            <a:xfrm>
              <a:off x="2752397" y="5188254"/>
              <a:ext cx="60423" cy="20141"/>
            </a:xfrm>
            <a:custGeom>
              <a:avLst/>
              <a:gdLst>
                <a:gd name="connsiteX0" fmla="*/ 50353 w 60423"/>
                <a:gd name="connsiteY0" fmla="*/ 0 h 20141"/>
                <a:gd name="connsiteX1" fmla="*/ 10071 w 60423"/>
                <a:gd name="connsiteY1" fmla="*/ 0 h 20141"/>
                <a:gd name="connsiteX2" fmla="*/ 0 w 60423"/>
                <a:gd name="connsiteY2" fmla="*/ 10071 h 20141"/>
                <a:gd name="connsiteX3" fmla="*/ 10071 w 60423"/>
                <a:gd name="connsiteY3" fmla="*/ 20141 h 20141"/>
                <a:gd name="connsiteX4" fmla="*/ 50353 w 60423"/>
                <a:gd name="connsiteY4" fmla="*/ 20141 h 20141"/>
                <a:gd name="connsiteX5" fmla="*/ 60424 w 60423"/>
                <a:gd name="connsiteY5" fmla="*/ 10071 h 20141"/>
                <a:gd name="connsiteX6" fmla="*/ 50353 w 60423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50353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9BEA59A-E1E8-4BDF-A496-660C5A68BC3A}"/>
                </a:ext>
              </a:extLst>
            </p:cNvPr>
            <p:cNvSpPr/>
            <p:nvPr/>
          </p:nvSpPr>
          <p:spPr>
            <a:xfrm>
              <a:off x="2460349" y="4815640"/>
              <a:ext cx="543814" cy="571005"/>
            </a:xfrm>
            <a:custGeom>
              <a:avLst/>
              <a:gdLst>
                <a:gd name="connsiteX0" fmla="*/ 531730 w 543814"/>
                <a:gd name="connsiteY0" fmla="*/ 501518 h 571005"/>
                <a:gd name="connsiteX1" fmla="*/ 468285 w 543814"/>
                <a:gd name="connsiteY1" fmla="*/ 437066 h 571005"/>
                <a:gd name="connsiteX2" fmla="*/ 440087 w 543814"/>
                <a:gd name="connsiteY2" fmla="*/ 424981 h 571005"/>
                <a:gd name="connsiteX3" fmla="*/ 439080 w 543814"/>
                <a:gd name="connsiteY3" fmla="*/ 424981 h 571005"/>
                <a:gd name="connsiteX4" fmla="*/ 439080 w 543814"/>
                <a:gd name="connsiteY4" fmla="*/ 424981 h 571005"/>
                <a:gd name="connsiteX5" fmla="*/ 418939 w 543814"/>
                <a:gd name="connsiteY5" fmla="*/ 404840 h 571005"/>
                <a:gd name="connsiteX6" fmla="*/ 483391 w 543814"/>
                <a:gd name="connsiteY6" fmla="*/ 240688 h 571005"/>
                <a:gd name="connsiteX7" fmla="*/ 468285 w 543814"/>
                <a:gd name="connsiteY7" fmla="*/ 156095 h 571005"/>
                <a:gd name="connsiteX8" fmla="*/ 460228 w 543814"/>
                <a:gd name="connsiteY8" fmla="*/ 136961 h 571005"/>
                <a:gd name="connsiteX9" fmla="*/ 241695 w 543814"/>
                <a:gd name="connsiteY9" fmla="*/ 0 h 571005"/>
                <a:gd name="connsiteX10" fmla="*/ 23162 w 543814"/>
                <a:gd name="connsiteY10" fmla="*/ 137968 h 571005"/>
                <a:gd name="connsiteX11" fmla="*/ 15106 w 543814"/>
                <a:gd name="connsiteY11" fmla="*/ 157102 h 571005"/>
                <a:gd name="connsiteX12" fmla="*/ 0 w 543814"/>
                <a:gd name="connsiteY12" fmla="*/ 241695 h 571005"/>
                <a:gd name="connsiteX13" fmla="*/ 18127 w 543814"/>
                <a:gd name="connsiteY13" fmla="*/ 332331 h 571005"/>
                <a:gd name="connsiteX14" fmla="*/ 10071 w 543814"/>
                <a:gd name="connsiteY14" fmla="*/ 332331 h 571005"/>
                <a:gd name="connsiteX15" fmla="*/ 0 w 543814"/>
                <a:gd name="connsiteY15" fmla="*/ 342402 h 571005"/>
                <a:gd name="connsiteX16" fmla="*/ 10071 w 543814"/>
                <a:gd name="connsiteY16" fmla="*/ 352472 h 571005"/>
                <a:gd name="connsiteX17" fmla="*/ 21148 w 543814"/>
                <a:gd name="connsiteY17" fmla="*/ 352472 h 571005"/>
                <a:gd name="connsiteX18" fmla="*/ 30212 w 543814"/>
                <a:gd name="connsiteY18" fmla="*/ 434045 h 571005"/>
                <a:gd name="connsiteX19" fmla="*/ 60424 w 543814"/>
                <a:gd name="connsiteY19" fmla="*/ 463249 h 571005"/>
                <a:gd name="connsiteX20" fmla="*/ 146024 w 543814"/>
                <a:gd name="connsiteY20" fmla="*/ 463249 h 571005"/>
                <a:gd name="connsiteX21" fmla="*/ 147031 w 543814"/>
                <a:gd name="connsiteY21" fmla="*/ 464257 h 571005"/>
                <a:gd name="connsiteX22" fmla="*/ 153074 w 543814"/>
                <a:gd name="connsiteY22" fmla="*/ 466271 h 571005"/>
                <a:gd name="connsiteX23" fmla="*/ 241695 w 543814"/>
                <a:gd name="connsiteY23" fmla="*/ 483391 h 571005"/>
                <a:gd name="connsiteX24" fmla="*/ 375635 w 543814"/>
                <a:gd name="connsiteY24" fmla="*/ 442101 h 571005"/>
                <a:gd name="connsiteX25" fmla="*/ 398797 w 543814"/>
                <a:gd name="connsiteY25" fmla="*/ 465264 h 571005"/>
                <a:gd name="connsiteX26" fmla="*/ 398797 w 543814"/>
                <a:gd name="connsiteY26" fmla="*/ 466271 h 571005"/>
                <a:gd name="connsiteX27" fmla="*/ 410882 w 543814"/>
                <a:gd name="connsiteY27" fmla="*/ 494468 h 571005"/>
                <a:gd name="connsiteX28" fmla="*/ 475334 w 543814"/>
                <a:gd name="connsiteY28" fmla="*/ 558921 h 571005"/>
                <a:gd name="connsiteX29" fmla="*/ 503532 w 543814"/>
                <a:gd name="connsiteY29" fmla="*/ 571005 h 571005"/>
                <a:gd name="connsiteX30" fmla="*/ 531730 w 543814"/>
                <a:gd name="connsiteY30" fmla="*/ 558921 h 571005"/>
                <a:gd name="connsiteX31" fmla="*/ 543815 w 543814"/>
                <a:gd name="connsiteY31" fmla="*/ 530723 h 571005"/>
                <a:gd name="connsiteX32" fmla="*/ 531730 w 543814"/>
                <a:gd name="connsiteY32" fmla="*/ 501518 h 571005"/>
                <a:gd name="connsiteX33" fmla="*/ 39275 w 543814"/>
                <a:gd name="connsiteY33" fmla="*/ 332331 h 571005"/>
                <a:gd name="connsiteX34" fmla="*/ 35247 w 543814"/>
                <a:gd name="connsiteY34" fmla="*/ 323268 h 571005"/>
                <a:gd name="connsiteX35" fmla="*/ 42297 w 543814"/>
                <a:gd name="connsiteY35" fmla="*/ 322261 h 571005"/>
                <a:gd name="connsiteX36" fmla="*/ 86608 w 543814"/>
                <a:gd name="connsiteY36" fmla="*/ 300105 h 571005"/>
                <a:gd name="connsiteX37" fmla="*/ 101713 w 543814"/>
                <a:gd name="connsiteY37" fmla="*/ 302119 h 571005"/>
                <a:gd name="connsiteX38" fmla="*/ 111784 w 543814"/>
                <a:gd name="connsiteY38" fmla="*/ 301112 h 571005"/>
                <a:gd name="connsiteX39" fmla="*/ 90636 w 543814"/>
                <a:gd name="connsiteY39" fmla="*/ 332331 h 571005"/>
                <a:gd name="connsiteX40" fmla="*/ 39275 w 543814"/>
                <a:gd name="connsiteY40" fmla="*/ 332331 h 571005"/>
                <a:gd name="connsiteX41" fmla="*/ 41290 w 543814"/>
                <a:gd name="connsiteY41" fmla="*/ 147031 h 571005"/>
                <a:gd name="connsiteX42" fmla="*/ 101713 w 543814"/>
                <a:gd name="connsiteY42" fmla="*/ 111784 h 571005"/>
                <a:gd name="connsiteX43" fmla="*/ 153074 w 543814"/>
                <a:gd name="connsiteY43" fmla="*/ 133940 h 571005"/>
                <a:gd name="connsiteX44" fmla="*/ 151060 w 543814"/>
                <a:gd name="connsiteY44" fmla="*/ 152067 h 571005"/>
                <a:gd name="connsiteX45" fmla="*/ 167173 w 543814"/>
                <a:gd name="connsiteY45" fmla="*/ 212491 h 571005"/>
                <a:gd name="connsiteX46" fmla="*/ 166166 w 543814"/>
                <a:gd name="connsiteY46" fmla="*/ 213498 h 571005"/>
                <a:gd name="connsiteX47" fmla="*/ 165159 w 543814"/>
                <a:gd name="connsiteY47" fmla="*/ 217526 h 571005"/>
                <a:gd name="connsiteX48" fmla="*/ 101713 w 543814"/>
                <a:gd name="connsiteY48" fmla="*/ 280971 h 571005"/>
                <a:gd name="connsiteX49" fmla="*/ 31219 w 543814"/>
                <a:gd name="connsiteY49" fmla="*/ 181272 h 571005"/>
                <a:gd name="connsiteX50" fmla="*/ 34240 w 543814"/>
                <a:gd name="connsiteY50" fmla="*/ 163144 h 571005"/>
                <a:gd name="connsiteX51" fmla="*/ 41290 w 543814"/>
                <a:gd name="connsiteY51" fmla="*/ 147031 h 571005"/>
                <a:gd name="connsiteX52" fmla="*/ 68480 w 543814"/>
                <a:gd name="connsiteY52" fmla="*/ 291042 h 571005"/>
                <a:gd name="connsiteX53" fmla="*/ 42297 w 543814"/>
                <a:gd name="connsiteY53" fmla="*/ 302119 h 571005"/>
                <a:gd name="connsiteX54" fmla="*/ 28198 w 543814"/>
                <a:gd name="connsiteY54" fmla="*/ 303126 h 571005"/>
                <a:gd name="connsiteX55" fmla="*/ 19134 w 543814"/>
                <a:gd name="connsiteY55" fmla="*/ 241695 h 571005"/>
                <a:gd name="connsiteX56" fmla="*/ 20141 w 543814"/>
                <a:gd name="connsiteY56" fmla="*/ 226589 h 571005"/>
                <a:gd name="connsiteX57" fmla="*/ 68480 w 543814"/>
                <a:gd name="connsiteY57" fmla="*/ 291042 h 571005"/>
                <a:gd name="connsiteX58" fmla="*/ 180264 w 543814"/>
                <a:gd name="connsiteY58" fmla="*/ 234646 h 571005"/>
                <a:gd name="connsiteX59" fmla="*/ 207455 w 543814"/>
                <a:gd name="connsiteY59" fmla="*/ 260830 h 571005"/>
                <a:gd name="connsiteX60" fmla="*/ 181272 w 543814"/>
                <a:gd name="connsiteY60" fmla="*/ 271907 h 571005"/>
                <a:gd name="connsiteX61" fmla="*/ 153074 w 543814"/>
                <a:gd name="connsiteY61" fmla="*/ 275936 h 571005"/>
                <a:gd name="connsiteX62" fmla="*/ 180264 w 543814"/>
                <a:gd name="connsiteY62" fmla="*/ 234646 h 571005"/>
                <a:gd name="connsiteX63" fmla="*/ 171201 w 543814"/>
                <a:gd name="connsiteY63" fmla="*/ 152067 h 571005"/>
                <a:gd name="connsiteX64" fmla="*/ 241695 w 543814"/>
                <a:gd name="connsiteY64" fmla="*/ 81572 h 571005"/>
                <a:gd name="connsiteX65" fmla="*/ 312190 w 543814"/>
                <a:gd name="connsiteY65" fmla="*/ 152067 h 571005"/>
                <a:gd name="connsiteX66" fmla="*/ 241695 w 543814"/>
                <a:gd name="connsiteY66" fmla="*/ 251766 h 571005"/>
                <a:gd name="connsiteX67" fmla="*/ 171201 w 543814"/>
                <a:gd name="connsiteY67" fmla="*/ 152067 h 571005"/>
                <a:gd name="connsiteX68" fmla="*/ 442101 w 543814"/>
                <a:gd name="connsiteY68" fmla="*/ 147031 h 571005"/>
                <a:gd name="connsiteX69" fmla="*/ 449151 w 543814"/>
                <a:gd name="connsiteY69" fmla="*/ 163144 h 571005"/>
                <a:gd name="connsiteX70" fmla="*/ 452172 w 543814"/>
                <a:gd name="connsiteY70" fmla="*/ 182279 h 571005"/>
                <a:gd name="connsiteX71" fmla="*/ 381677 w 543814"/>
                <a:gd name="connsiteY71" fmla="*/ 281978 h 571005"/>
                <a:gd name="connsiteX72" fmla="*/ 318232 w 543814"/>
                <a:gd name="connsiteY72" fmla="*/ 218533 h 571005"/>
                <a:gd name="connsiteX73" fmla="*/ 317225 w 543814"/>
                <a:gd name="connsiteY73" fmla="*/ 214505 h 571005"/>
                <a:gd name="connsiteX74" fmla="*/ 317225 w 543814"/>
                <a:gd name="connsiteY74" fmla="*/ 214505 h 571005"/>
                <a:gd name="connsiteX75" fmla="*/ 317225 w 543814"/>
                <a:gd name="connsiteY75" fmla="*/ 214505 h 571005"/>
                <a:gd name="connsiteX76" fmla="*/ 333338 w 543814"/>
                <a:gd name="connsiteY76" fmla="*/ 153074 h 571005"/>
                <a:gd name="connsiteX77" fmla="*/ 331324 w 543814"/>
                <a:gd name="connsiteY77" fmla="*/ 133940 h 571005"/>
                <a:gd name="connsiteX78" fmla="*/ 381677 w 543814"/>
                <a:gd name="connsiteY78" fmla="*/ 112791 h 571005"/>
                <a:gd name="connsiteX79" fmla="*/ 442101 w 543814"/>
                <a:gd name="connsiteY79" fmla="*/ 147031 h 571005"/>
                <a:gd name="connsiteX80" fmla="*/ 463249 w 543814"/>
                <a:gd name="connsiteY80" fmla="*/ 241695 h 571005"/>
                <a:gd name="connsiteX81" fmla="*/ 454186 w 543814"/>
                <a:gd name="connsiteY81" fmla="*/ 303126 h 571005"/>
                <a:gd name="connsiteX82" fmla="*/ 440087 w 543814"/>
                <a:gd name="connsiteY82" fmla="*/ 302119 h 571005"/>
                <a:gd name="connsiteX83" fmla="*/ 413903 w 543814"/>
                <a:gd name="connsiteY83" fmla="*/ 291042 h 571005"/>
                <a:gd name="connsiteX84" fmla="*/ 462242 w 543814"/>
                <a:gd name="connsiteY84" fmla="*/ 226589 h 571005"/>
                <a:gd name="connsiteX85" fmla="*/ 463249 w 543814"/>
                <a:gd name="connsiteY85" fmla="*/ 241695 h 571005"/>
                <a:gd name="connsiteX86" fmla="*/ 302119 w 543814"/>
                <a:gd name="connsiteY86" fmla="*/ 234646 h 571005"/>
                <a:gd name="connsiteX87" fmla="*/ 328303 w 543814"/>
                <a:gd name="connsiteY87" fmla="*/ 274929 h 571005"/>
                <a:gd name="connsiteX88" fmla="*/ 301112 w 543814"/>
                <a:gd name="connsiteY88" fmla="*/ 270900 h 571005"/>
                <a:gd name="connsiteX89" fmla="*/ 274928 w 543814"/>
                <a:gd name="connsiteY89" fmla="*/ 259823 h 571005"/>
                <a:gd name="connsiteX90" fmla="*/ 302119 w 543814"/>
                <a:gd name="connsiteY90" fmla="*/ 234646 h 571005"/>
                <a:gd name="connsiteX91" fmla="*/ 380670 w 543814"/>
                <a:gd name="connsiteY91" fmla="*/ 302119 h 571005"/>
                <a:gd name="connsiteX92" fmla="*/ 395776 w 543814"/>
                <a:gd name="connsiteY92" fmla="*/ 300105 h 571005"/>
                <a:gd name="connsiteX93" fmla="*/ 441094 w 543814"/>
                <a:gd name="connsiteY93" fmla="*/ 322261 h 571005"/>
                <a:gd name="connsiteX94" fmla="*/ 448144 w 543814"/>
                <a:gd name="connsiteY94" fmla="*/ 323268 h 571005"/>
                <a:gd name="connsiteX95" fmla="*/ 402826 w 543814"/>
                <a:gd name="connsiteY95" fmla="*/ 393762 h 571005"/>
                <a:gd name="connsiteX96" fmla="*/ 402826 w 543814"/>
                <a:gd name="connsiteY96" fmla="*/ 382684 h 571005"/>
                <a:gd name="connsiteX97" fmla="*/ 371607 w 543814"/>
                <a:gd name="connsiteY97" fmla="*/ 301112 h 571005"/>
                <a:gd name="connsiteX98" fmla="*/ 380670 w 543814"/>
                <a:gd name="connsiteY98" fmla="*/ 302119 h 571005"/>
                <a:gd name="connsiteX99" fmla="*/ 241695 w 543814"/>
                <a:gd name="connsiteY99" fmla="*/ 20141 h 571005"/>
                <a:gd name="connsiteX100" fmla="*/ 408868 w 543814"/>
                <a:gd name="connsiteY100" fmla="*/ 96678 h 571005"/>
                <a:gd name="connsiteX101" fmla="*/ 380670 w 543814"/>
                <a:gd name="connsiteY101" fmla="*/ 92650 h 571005"/>
                <a:gd name="connsiteX102" fmla="*/ 323268 w 543814"/>
                <a:gd name="connsiteY102" fmla="*/ 113798 h 571005"/>
                <a:gd name="connsiteX103" fmla="*/ 241695 w 543814"/>
                <a:gd name="connsiteY103" fmla="*/ 62438 h 571005"/>
                <a:gd name="connsiteX104" fmla="*/ 160123 w 543814"/>
                <a:gd name="connsiteY104" fmla="*/ 113798 h 571005"/>
                <a:gd name="connsiteX105" fmla="*/ 101713 w 543814"/>
                <a:gd name="connsiteY105" fmla="*/ 92650 h 571005"/>
                <a:gd name="connsiteX106" fmla="*/ 74523 w 543814"/>
                <a:gd name="connsiteY106" fmla="*/ 96678 h 571005"/>
                <a:gd name="connsiteX107" fmla="*/ 241695 w 543814"/>
                <a:gd name="connsiteY107" fmla="*/ 20141 h 571005"/>
                <a:gd name="connsiteX108" fmla="*/ 50353 w 543814"/>
                <a:gd name="connsiteY108" fmla="*/ 433038 h 571005"/>
                <a:gd name="connsiteX109" fmla="*/ 50353 w 543814"/>
                <a:gd name="connsiteY109" fmla="*/ 432030 h 571005"/>
                <a:gd name="connsiteX110" fmla="*/ 41290 w 543814"/>
                <a:gd name="connsiteY110" fmla="*/ 352472 h 571005"/>
                <a:gd name="connsiteX111" fmla="*/ 96678 w 543814"/>
                <a:gd name="connsiteY111" fmla="*/ 352472 h 571005"/>
                <a:gd name="connsiteX112" fmla="*/ 96678 w 543814"/>
                <a:gd name="connsiteY112" fmla="*/ 352472 h 571005"/>
                <a:gd name="connsiteX113" fmla="*/ 96678 w 543814"/>
                <a:gd name="connsiteY113" fmla="*/ 352472 h 571005"/>
                <a:gd name="connsiteX114" fmla="*/ 115812 w 543814"/>
                <a:gd name="connsiteY114" fmla="*/ 352472 h 571005"/>
                <a:gd name="connsiteX115" fmla="*/ 103728 w 543814"/>
                <a:gd name="connsiteY115" fmla="*/ 365564 h 571005"/>
                <a:gd name="connsiteX116" fmla="*/ 103728 w 543814"/>
                <a:gd name="connsiteY116" fmla="*/ 379663 h 571005"/>
                <a:gd name="connsiteX117" fmla="*/ 110777 w 543814"/>
                <a:gd name="connsiteY117" fmla="*/ 382684 h 571005"/>
                <a:gd name="connsiteX118" fmla="*/ 117827 w 543814"/>
                <a:gd name="connsiteY118" fmla="*/ 379663 h 571005"/>
                <a:gd name="connsiteX119" fmla="*/ 145017 w 543814"/>
                <a:gd name="connsiteY119" fmla="*/ 352472 h 571005"/>
                <a:gd name="connsiteX120" fmla="*/ 180264 w 543814"/>
                <a:gd name="connsiteY120" fmla="*/ 352472 h 571005"/>
                <a:gd name="connsiteX121" fmla="*/ 171201 w 543814"/>
                <a:gd name="connsiteY121" fmla="*/ 432030 h 571005"/>
                <a:gd name="connsiteX122" fmla="*/ 171201 w 543814"/>
                <a:gd name="connsiteY122" fmla="*/ 433038 h 571005"/>
                <a:gd name="connsiteX123" fmla="*/ 161130 w 543814"/>
                <a:gd name="connsiteY123" fmla="*/ 443108 h 571005"/>
                <a:gd name="connsiteX124" fmla="*/ 60424 w 543814"/>
                <a:gd name="connsiteY124" fmla="*/ 443108 h 571005"/>
                <a:gd name="connsiteX125" fmla="*/ 50353 w 543814"/>
                <a:gd name="connsiteY125" fmla="*/ 433038 h 571005"/>
                <a:gd name="connsiteX126" fmla="*/ 182279 w 543814"/>
                <a:gd name="connsiteY126" fmla="*/ 454186 h 571005"/>
                <a:gd name="connsiteX127" fmla="*/ 191342 w 543814"/>
                <a:gd name="connsiteY127" fmla="*/ 433038 h 571005"/>
                <a:gd name="connsiteX128" fmla="*/ 200406 w 543814"/>
                <a:gd name="connsiteY128" fmla="*/ 351465 h 571005"/>
                <a:gd name="connsiteX129" fmla="*/ 211483 w 543814"/>
                <a:gd name="connsiteY129" fmla="*/ 351465 h 571005"/>
                <a:gd name="connsiteX130" fmla="*/ 221554 w 543814"/>
                <a:gd name="connsiteY130" fmla="*/ 341395 h 571005"/>
                <a:gd name="connsiteX131" fmla="*/ 211483 w 543814"/>
                <a:gd name="connsiteY131" fmla="*/ 331324 h 571005"/>
                <a:gd name="connsiteX132" fmla="*/ 191342 w 543814"/>
                <a:gd name="connsiteY132" fmla="*/ 331324 h 571005"/>
                <a:gd name="connsiteX133" fmla="*/ 165159 w 543814"/>
                <a:gd name="connsiteY133" fmla="*/ 331324 h 571005"/>
                <a:gd name="connsiteX134" fmla="*/ 178250 w 543814"/>
                <a:gd name="connsiteY134" fmla="*/ 318232 h 571005"/>
                <a:gd name="connsiteX135" fmla="*/ 178250 w 543814"/>
                <a:gd name="connsiteY135" fmla="*/ 304133 h 571005"/>
                <a:gd name="connsiteX136" fmla="*/ 164151 w 543814"/>
                <a:gd name="connsiteY136" fmla="*/ 304133 h 571005"/>
                <a:gd name="connsiteX137" fmla="*/ 136961 w 543814"/>
                <a:gd name="connsiteY137" fmla="*/ 331324 h 571005"/>
                <a:gd name="connsiteX138" fmla="*/ 113798 w 543814"/>
                <a:gd name="connsiteY138" fmla="*/ 331324 h 571005"/>
                <a:gd name="connsiteX139" fmla="*/ 181272 w 543814"/>
                <a:gd name="connsiteY139" fmla="*/ 292049 h 571005"/>
                <a:gd name="connsiteX140" fmla="*/ 225582 w 543814"/>
                <a:gd name="connsiteY140" fmla="*/ 269893 h 571005"/>
                <a:gd name="connsiteX141" fmla="*/ 241695 w 543814"/>
                <a:gd name="connsiteY141" fmla="*/ 271907 h 571005"/>
                <a:gd name="connsiteX142" fmla="*/ 257808 w 543814"/>
                <a:gd name="connsiteY142" fmla="*/ 269893 h 571005"/>
                <a:gd name="connsiteX143" fmla="*/ 302119 w 543814"/>
                <a:gd name="connsiteY143" fmla="*/ 292049 h 571005"/>
                <a:gd name="connsiteX144" fmla="*/ 382684 w 543814"/>
                <a:gd name="connsiteY144" fmla="*/ 382684 h 571005"/>
                <a:gd name="connsiteX145" fmla="*/ 382684 w 543814"/>
                <a:gd name="connsiteY145" fmla="*/ 411889 h 571005"/>
                <a:gd name="connsiteX146" fmla="*/ 241695 w 543814"/>
                <a:gd name="connsiteY146" fmla="*/ 462242 h 571005"/>
                <a:gd name="connsiteX147" fmla="*/ 182279 w 543814"/>
                <a:gd name="connsiteY147" fmla="*/ 454186 h 571005"/>
                <a:gd name="connsiteX148" fmla="*/ 392755 w 543814"/>
                <a:gd name="connsiteY148" fmla="*/ 430016 h 571005"/>
                <a:gd name="connsiteX149" fmla="*/ 404840 w 543814"/>
                <a:gd name="connsiteY149" fmla="*/ 419946 h 571005"/>
                <a:gd name="connsiteX150" fmla="*/ 417932 w 543814"/>
                <a:gd name="connsiteY150" fmla="*/ 433038 h 571005"/>
                <a:gd name="connsiteX151" fmla="*/ 411889 w 543814"/>
                <a:gd name="connsiteY151" fmla="*/ 438073 h 571005"/>
                <a:gd name="connsiteX152" fmla="*/ 406854 w 543814"/>
                <a:gd name="connsiteY152" fmla="*/ 444115 h 571005"/>
                <a:gd name="connsiteX153" fmla="*/ 392755 w 543814"/>
                <a:gd name="connsiteY153" fmla="*/ 430016 h 571005"/>
                <a:gd name="connsiteX154" fmla="*/ 517631 w 543814"/>
                <a:gd name="connsiteY154" fmla="*/ 544822 h 571005"/>
                <a:gd name="connsiteX155" fmla="*/ 489433 w 543814"/>
                <a:gd name="connsiteY155" fmla="*/ 544822 h 571005"/>
                <a:gd name="connsiteX156" fmla="*/ 424981 w 543814"/>
                <a:gd name="connsiteY156" fmla="*/ 480370 h 571005"/>
                <a:gd name="connsiteX157" fmla="*/ 418939 w 543814"/>
                <a:gd name="connsiteY157" fmla="*/ 466271 h 571005"/>
                <a:gd name="connsiteX158" fmla="*/ 424981 w 543814"/>
                <a:gd name="connsiteY158" fmla="*/ 452172 h 571005"/>
                <a:gd name="connsiteX159" fmla="*/ 439080 w 543814"/>
                <a:gd name="connsiteY159" fmla="*/ 446129 h 571005"/>
                <a:gd name="connsiteX160" fmla="*/ 453179 w 543814"/>
                <a:gd name="connsiteY160" fmla="*/ 452172 h 571005"/>
                <a:gd name="connsiteX161" fmla="*/ 517631 w 543814"/>
                <a:gd name="connsiteY161" fmla="*/ 516624 h 571005"/>
                <a:gd name="connsiteX162" fmla="*/ 523673 w 543814"/>
                <a:gd name="connsiteY162" fmla="*/ 530723 h 571005"/>
                <a:gd name="connsiteX163" fmla="*/ 517631 w 543814"/>
                <a:gd name="connsiteY163" fmla="*/ 544822 h 57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43814" h="571005">
                  <a:moveTo>
                    <a:pt x="531730" y="501518"/>
                  </a:moveTo>
                  <a:lnTo>
                    <a:pt x="468285" y="437066"/>
                  </a:lnTo>
                  <a:cubicBezTo>
                    <a:pt x="460228" y="429009"/>
                    <a:pt x="450158" y="424981"/>
                    <a:pt x="440087" y="424981"/>
                  </a:cubicBezTo>
                  <a:cubicBezTo>
                    <a:pt x="440087" y="424981"/>
                    <a:pt x="439080" y="424981"/>
                    <a:pt x="439080" y="424981"/>
                  </a:cubicBezTo>
                  <a:cubicBezTo>
                    <a:pt x="439080" y="424981"/>
                    <a:pt x="439080" y="424981"/>
                    <a:pt x="439080" y="424981"/>
                  </a:cubicBezTo>
                  <a:lnTo>
                    <a:pt x="418939" y="404840"/>
                  </a:lnTo>
                  <a:cubicBezTo>
                    <a:pt x="459221" y="361536"/>
                    <a:pt x="483391" y="304133"/>
                    <a:pt x="483391" y="240688"/>
                  </a:cubicBezTo>
                  <a:cubicBezTo>
                    <a:pt x="483391" y="210476"/>
                    <a:pt x="478355" y="182279"/>
                    <a:pt x="468285" y="156095"/>
                  </a:cubicBezTo>
                  <a:cubicBezTo>
                    <a:pt x="466271" y="149045"/>
                    <a:pt x="463249" y="143003"/>
                    <a:pt x="460228" y="136961"/>
                  </a:cubicBezTo>
                  <a:cubicBezTo>
                    <a:pt x="420953" y="56396"/>
                    <a:pt x="338374" y="0"/>
                    <a:pt x="241695" y="0"/>
                  </a:cubicBezTo>
                  <a:cubicBezTo>
                    <a:pt x="146024" y="0"/>
                    <a:pt x="62438" y="56396"/>
                    <a:pt x="23162" y="137968"/>
                  </a:cubicBezTo>
                  <a:cubicBezTo>
                    <a:pt x="20141" y="144010"/>
                    <a:pt x="17120" y="150053"/>
                    <a:pt x="15106" y="157102"/>
                  </a:cubicBezTo>
                  <a:cubicBezTo>
                    <a:pt x="5035" y="183286"/>
                    <a:pt x="0" y="211483"/>
                    <a:pt x="0" y="241695"/>
                  </a:cubicBezTo>
                  <a:cubicBezTo>
                    <a:pt x="0" y="272914"/>
                    <a:pt x="6042" y="303126"/>
                    <a:pt x="18127" y="332331"/>
                  </a:cubicBezTo>
                  <a:lnTo>
                    <a:pt x="10071" y="332331"/>
                  </a:lnTo>
                  <a:cubicBezTo>
                    <a:pt x="4028" y="332331"/>
                    <a:pt x="0" y="336359"/>
                    <a:pt x="0" y="342402"/>
                  </a:cubicBezTo>
                  <a:cubicBezTo>
                    <a:pt x="0" y="348444"/>
                    <a:pt x="4028" y="352472"/>
                    <a:pt x="10071" y="352472"/>
                  </a:cubicBezTo>
                  <a:lnTo>
                    <a:pt x="21148" y="352472"/>
                  </a:lnTo>
                  <a:lnTo>
                    <a:pt x="30212" y="434045"/>
                  </a:lnTo>
                  <a:cubicBezTo>
                    <a:pt x="30212" y="450158"/>
                    <a:pt x="44311" y="463249"/>
                    <a:pt x="60424" y="463249"/>
                  </a:cubicBezTo>
                  <a:lnTo>
                    <a:pt x="146024" y="463249"/>
                  </a:lnTo>
                  <a:cubicBezTo>
                    <a:pt x="146024" y="463249"/>
                    <a:pt x="147031" y="464257"/>
                    <a:pt x="147031" y="464257"/>
                  </a:cubicBezTo>
                  <a:cubicBezTo>
                    <a:pt x="149045" y="465264"/>
                    <a:pt x="151060" y="466271"/>
                    <a:pt x="153074" y="466271"/>
                  </a:cubicBezTo>
                  <a:cubicBezTo>
                    <a:pt x="181272" y="477348"/>
                    <a:pt x="211483" y="483391"/>
                    <a:pt x="241695" y="483391"/>
                  </a:cubicBezTo>
                  <a:cubicBezTo>
                    <a:pt x="291042" y="483391"/>
                    <a:pt x="337366" y="468285"/>
                    <a:pt x="375635" y="442101"/>
                  </a:cubicBezTo>
                  <a:lnTo>
                    <a:pt x="398797" y="465264"/>
                  </a:lnTo>
                  <a:cubicBezTo>
                    <a:pt x="398797" y="465264"/>
                    <a:pt x="398797" y="465264"/>
                    <a:pt x="398797" y="466271"/>
                  </a:cubicBezTo>
                  <a:cubicBezTo>
                    <a:pt x="398797" y="477348"/>
                    <a:pt x="402826" y="487419"/>
                    <a:pt x="410882" y="494468"/>
                  </a:cubicBezTo>
                  <a:lnTo>
                    <a:pt x="475334" y="558921"/>
                  </a:lnTo>
                  <a:cubicBezTo>
                    <a:pt x="483391" y="566977"/>
                    <a:pt x="493461" y="571005"/>
                    <a:pt x="503532" y="571005"/>
                  </a:cubicBezTo>
                  <a:cubicBezTo>
                    <a:pt x="513603" y="571005"/>
                    <a:pt x="523673" y="566977"/>
                    <a:pt x="531730" y="558921"/>
                  </a:cubicBezTo>
                  <a:cubicBezTo>
                    <a:pt x="539786" y="550864"/>
                    <a:pt x="543815" y="540793"/>
                    <a:pt x="543815" y="530723"/>
                  </a:cubicBezTo>
                  <a:cubicBezTo>
                    <a:pt x="543815" y="520652"/>
                    <a:pt x="539786" y="509574"/>
                    <a:pt x="531730" y="501518"/>
                  </a:cubicBezTo>
                  <a:close/>
                  <a:moveTo>
                    <a:pt x="39275" y="332331"/>
                  </a:moveTo>
                  <a:cubicBezTo>
                    <a:pt x="38268" y="329310"/>
                    <a:pt x="36254" y="326289"/>
                    <a:pt x="35247" y="323268"/>
                  </a:cubicBezTo>
                  <a:cubicBezTo>
                    <a:pt x="37261" y="323268"/>
                    <a:pt x="40283" y="322261"/>
                    <a:pt x="42297" y="322261"/>
                  </a:cubicBezTo>
                  <a:cubicBezTo>
                    <a:pt x="68480" y="322261"/>
                    <a:pt x="80565" y="311183"/>
                    <a:pt x="86608" y="300105"/>
                  </a:cubicBezTo>
                  <a:cubicBezTo>
                    <a:pt x="91643" y="301112"/>
                    <a:pt x="96678" y="302119"/>
                    <a:pt x="101713" y="302119"/>
                  </a:cubicBezTo>
                  <a:cubicBezTo>
                    <a:pt x="104735" y="302119"/>
                    <a:pt x="108763" y="302119"/>
                    <a:pt x="111784" y="301112"/>
                  </a:cubicBezTo>
                  <a:cubicBezTo>
                    <a:pt x="102721" y="310176"/>
                    <a:pt x="95671" y="320246"/>
                    <a:pt x="90636" y="332331"/>
                  </a:cubicBezTo>
                  <a:lnTo>
                    <a:pt x="39275" y="332331"/>
                  </a:lnTo>
                  <a:close/>
                  <a:moveTo>
                    <a:pt x="41290" y="147031"/>
                  </a:moveTo>
                  <a:cubicBezTo>
                    <a:pt x="53374" y="125883"/>
                    <a:pt x="76537" y="111784"/>
                    <a:pt x="101713" y="111784"/>
                  </a:cubicBezTo>
                  <a:cubicBezTo>
                    <a:pt x="120848" y="111784"/>
                    <a:pt x="138975" y="119841"/>
                    <a:pt x="153074" y="133940"/>
                  </a:cubicBezTo>
                  <a:cubicBezTo>
                    <a:pt x="152067" y="139982"/>
                    <a:pt x="151060" y="146024"/>
                    <a:pt x="151060" y="152067"/>
                  </a:cubicBezTo>
                  <a:cubicBezTo>
                    <a:pt x="151060" y="170194"/>
                    <a:pt x="157102" y="192349"/>
                    <a:pt x="167173" y="212491"/>
                  </a:cubicBezTo>
                  <a:cubicBezTo>
                    <a:pt x="167173" y="212491"/>
                    <a:pt x="167173" y="213498"/>
                    <a:pt x="166166" y="213498"/>
                  </a:cubicBezTo>
                  <a:cubicBezTo>
                    <a:pt x="166166" y="214505"/>
                    <a:pt x="165159" y="216519"/>
                    <a:pt x="165159" y="217526"/>
                  </a:cubicBezTo>
                  <a:cubicBezTo>
                    <a:pt x="154081" y="248745"/>
                    <a:pt x="129911" y="280971"/>
                    <a:pt x="101713" y="280971"/>
                  </a:cubicBezTo>
                  <a:cubicBezTo>
                    <a:pt x="63445" y="280971"/>
                    <a:pt x="31219" y="219540"/>
                    <a:pt x="31219" y="181272"/>
                  </a:cubicBezTo>
                  <a:cubicBezTo>
                    <a:pt x="31219" y="175229"/>
                    <a:pt x="32226" y="168180"/>
                    <a:pt x="34240" y="163144"/>
                  </a:cubicBezTo>
                  <a:cubicBezTo>
                    <a:pt x="36254" y="158109"/>
                    <a:pt x="39275" y="152067"/>
                    <a:pt x="41290" y="147031"/>
                  </a:cubicBezTo>
                  <a:close/>
                  <a:moveTo>
                    <a:pt x="68480" y="291042"/>
                  </a:moveTo>
                  <a:cubicBezTo>
                    <a:pt x="63445" y="298091"/>
                    <a:pt x="55389" y="302119"/>
                    <a:pt x="42297" y="302119"/>
                  </a:cubicBezTo>
                  <a:cubicBezTo>
                    <a:pt x="37261" y="302119"/>
                    <a:pt x="33233" y="302119"/>
                    <a:pt x="28198" y="303126"/>
                  </a:cubicBezTo>
                  <a:cubicBezTo>
                    <a:pt x="22155" y="282985"/>
                    <a:pt x="19134" y="262844"/>
                    <a:pt x="19134" y="241695"/>
                  </a:cubicBezTo>
                  <a:cubicBezTo>
                    <a:pt x="19134" y="236660"/>
                    <a:pt x="19134" y="231625"/>
                    <a:pt x="20141" y="226589"/>
                  </a:cubicBezTo>
                  <a:cubicBezTo>
                    <a:pt x="30212" y="251766"/>
                    <a:pt x="47332" y="276943"/>
                    <a:pt x="68480" y="291042"/>
                  </a:cubicBezTo>
                  <a:close/>
                  <a:moveTo>
                    <a:pt x="180264" y="234646"/>
                  </a:moveTo>
                  <a:cubicBezTo>
                    <a:pt x="188321" y="245724"/>
                    <a:pt x="197385" y="254787"/>
                    <a:pt x="207455" y="260830"/>
                  </a:cubicBezTo>
                  <a:cubicBezTo>
                    <a:pt x="202420" y="267879"/>
                    <a:pt x="194363" y="271907"/>
                    <a:pt x="181272" y="271907"/>
                  </a:cubicBezTo>
                  <a:cubicBezTo>
                    <a:pt x="171201" y="271907"/>
                    <a:pt x="162137" y="272914"/>
                    <a:pt x="153074" y="275936"/>
                  </a:cubicBezTo>
                  <a:cubicBezTo>
                    <a:pt x="164151" y="263851"/>
                    <a:pt x="173215" y="249752"/>
                    <a:pt x="180264" y="234646"/>
                  </a:cubicBezTo>
                  <a:close/>
                  <a:moveTo>
                    <a:pt x="171201" y="152067"/>
                  </a:moveTo>
                  <a:cubicBezTo>
                    <a:pt x="171201" y="113798"/>
                    <a:pt x="202420" y="81572"/>
                    <a:pt x="241695" y="81572"/>
                  </a:cubicBezTo>
                  <a:cubicBezTo>
                    <a:pt x="280971" y="81572"/>
                    <a:pt x="312190" y="112791"/>
                    <a:pt x="312190" y="152067"/>
                  </a:cubicBezTo>
                  <a:cubicBezTo>
                    <a:pt x="312190" y="190335"/>
                    <a:pt x="279964" y="251766"/>
                    <a:pt x="241695" y="251766"/>
                  </a:cubicBezTo>
                  <a:cubicBezTo>
                    <a:pt x="203427" y="251766"/>
                    <a:pt x="171201" y="190335"/>
                    <a:pt x="171201" y="152067"/>
                  </a:cubicBezTo>
                  <a:close/>
                  <a:moveTo>
                    <a:pt x="442101" y="147031"/>
                  </a:moveTo>
                  <a:cubicBezTo>
                    <a:pt x="444115" y="152067"/>
                    <a:pt x="447136" y="157102"/>
                    <a:pt x="449151" y="163144"/>
                  </a:cubicBezTo>
                  <a:cubicBezTo>
                    <a:pt x="451165" y="169187"/>
                    <a:pt x="452172" y="175229"/>
                    <a:pt x="452172" y="182279"/>
                  </a:cubicBezTo>
                  <a:cubicBezTo>
                    <a:pt x="452172" y="220547"/>
                    <a:pt x="419946" y="281978"/>
                    <a:pt x="381677" y="281978"/>
                  </a:cubicBezTo>
                  <a:cubicBezTo>
                    <a:pt x="353479" y="281978"/>
                    <a:pt x="329310" y="248745"/>
                    <a:pt x="318232" y="218533"/>
                  </a:cubicBezTo>
                  <a:cubicBezTo>
                    <a:pt x="318232" y="217526"/>
                    <a:pt x="317225" y="216519"/>
                    <a:pt x="317225" y="214505"/>
                  </a:cubicBezTo>
                  <a:lnTo>
                    <a:pt x="317225" y="214505"/>
                  </a:lnTo>
                  <a:cubicBezTo>
                    <a:pt x="317225" y="214505"/>
                    <a:pt x="317225" y="214505"/>
                    <a:pt x="317225" y="214505"/>
                  </a:cubicBezTo>
                  <a:cubicBezTo>
                    <a:pt x="327296" y="194363"/>
                    <a:pt x="333338" y="171201"/>
                    <a:pt x="333338" y="153074"/>
                  </a:cubicBezTo>
                  <a:cubicBezTo>
                    <a:pt x="333338" y="147031"/>
                    <a:pt x="332331" y="139982"/>
                    <a:pt x="331324" y="133940"/>
                  </a:cubicBezTo>
                  <a:cubicBezTo>
                    <a:pt x="344416" y="120848"/>
                    <a:pt x="362543" y="112791"/>
                    <a:pt x="381677" y="112791"/>
                  </a:cubicBezTo>
                  <a:cubicBezTo>
                    <a:pt x="406854" y="111784"/>
                    <a:pt x="430016" y="125883"/>
                    <a:pt x="442101" y="147031"/>
                  </a:cubicBezTo>
                  <a:close/>
                  <a:moveTo>
                    <a:pt x="463249" y="241695"/>
                  </a:moveTo>
                  <a:cubicBezTo>
                    <a:pt x="463249" y="262844"/>
                    <a:pt x="460228" y="283992"/>
                    <a:pt x="454186" y="303126"/>
                  </a:cubicBezTo>
                  <a:cubicBezTo>
                    <a:pt x="449151" y="302119"/>
                    <a:pt x="445122" y="302119"/>
                    <a:pt x="440087" y="302119"/>
                  </a:cubicBezTo>
                  <a:cubicBezTo>
                    <a:pt x="426995" y="302119"/>
                    <a:pt x="418939" y="298091"/>
                    <a:pt x="413903" y="291042"/>
                  </a:cubicBezTo>
                  <a:cubicBezTo>
                    <a:pt x="435052" y="276943"/>
                    <a:pt x="452172" y="251766"/>
                    <a:pt x="462242" y="226589"/>
                  </a:cubicBezTo>
                  <a:cubicBezTo>
                    <a:pt x="463249" y="231625"/>
                    <a:pt x="463249" y="236660"/>
                    <a:pt x="463249" y="241695"/>
                  </a:cubicBezTo>
                  <a:close/>
                  <a:moveTo>
                    <a:pt x="302119" y="234646"/>
                  </a:moveTo>
                  <a:cubicBezTo>
                    <a:pt x="309169" y="249752"/>
                    <a:pt x="317225" y="263851"/>
                    <a:pt x="328303" y="274929"/>
                  </a:cubicBezTo>
                  <a:cubicBezTo>
                    <a:pt x="320246" y="272914"/>
                    <a:pt x="311183" y="270900"/>
                    <a:pt x="301112" y="270900"/>
                  </a:cubicBezTo>
                  <a:cubicBezTo>
                    <a:pt x="288020" y="270900"/>
                    <a:pt x="279964" y="266872"/>
                    <a:pt x="274928" y="259823"/>
                  </a:cubicBezTo>
                  <a:cubicBezTo>
                    <a:pt x="286006" y="254787"/>
                    <a:pt x="295070" y="245724"/>
                    <a:pt x="302119" y="234646"/>
                  </a:cubicBezTo>
                  <a:close/>
                  <a:moveTo>
                    <a:pt x="380670" y="302119"/>
                  </a:moveTo>
                  <a:cubicBezTo>
                    <a:pt x="385706" y="302119"/>
                    <a:pt x="390741" y="301112"/>
                    <a:pt x="395776" y="300105"/>
                  </a:cubicBezTo>
                  <a:cubicBezTo>
                    <a:pt x="401819" y="311183"/>
                    <a:pt x="414910" y="322261"/>
                    <a:pt x="441094" y="322261"/>
                  </a:cubicBezTo>
                  <a:cubicBezTo>
                    <a:pt x="443108" y="322261"/>
                    <a:pt x="446129" y="322261"/>
                    <a:pt x="448144" y="323268"/>
                  </a:cubicBezTo>
                  <a:cubicBezTo>
                    <a:pt x="438073" y="349451"/>
                    <a:pt x="421960" y="373621"/>
                    <a:pt x="402826" y="393762"/>
                  </a:cubicBezTo>
                  <a:lnTo>
                    <a:pt x="402826" y="382684"/>
                  </a:lnTo>
                  <a:cubicBezTo>
                    <a:pt x="402826" y="349451"/>
                    <a:pt x="390741" y="321253"/>
                    <a:pt x="371607" y="301112"/>
                  </a:cubicBezTo>
                  <a:cubicBezTo>
                    <a:pt x="374628" y="301112"/>
                    <a:pt x="377649" y="302119"/>
                    <a:pt x="380670" y="302119"/>
                  </a:cubicBezTo>
                  <a:close/>
                  <a:moveTo>
                    <a:pt x="241695" y="20141"/>
                  </a:moveTo>
                  <a:cubicBezTo>
                    <a:pt x="308162" y="20141"/>
                    <a:pt x="368585" y="50353"/>
                    <a:pt x="408868" y="96678"/>
                  </a:cubicBezTo>
                  <a:cubicBezTo>
                    <a:pt x="399804" y="93657"/>
                    <a:pt x="390741" y="92650"/>
                    <a:pt x="380670" y="92650"/>
                  </a:cubicBezTo>
                  <a:cubicBezTo>
                    <a:pt x="359522" y="92650"/>
                    <a:pt x="339381" y="99699"/>
                    <a:pt x="323268" y="113798"/>
                  </a:cubicBezTo>
                  <a:cubicBezTo>
                    <a:pt x="308162" y="83586"/>
                    <a:pt x="277950" y="62438"/>
                    <a:pt x="241695" y="62438"/>
                  </a:cubicBezTo>
                  <a:cubicBezTo>
                    <a:pt x="205441" y="62438"/>
                    <a:pt x="174222" y="83586"/>
                    <a:pt x="160123" y="113798"/>
                  </a:cubicBezTo>
                  <a:cubicBezTo>
                    <a:pt x="144010" y="100706"/>
                    <a:pt x="123869" y="92650"/>
                    <a:pt x="101713" y="92650"/>
                  </a:cubicBezTo>
                  <a:cubicBezTo>
                    <a:pt x="91643" y="92650"/>
                    <a:pt x="82579" y="94664"/>
                    <a:pt x="74523" y="96678"/>
                  </a:cubicBezTo>
                  <a:cubicBezTo>
                    <a:pt x="114805" y="49346"/>
                    <a:pt x="175229" y="20141"/>
                    <a:pt x="241695" y="20141"/>
                  </a:cubicBezTo>
                  <a:close/>
                  <a:moveTo>
                    <a:pt x="50353" y="433038"/>
                  </a:moveTo>
                  <a:cubicBezTo>
                    <a:pt x="50353" y="433038"/>
                    <a:pt x="50353" y="432030"/>
                    <a:pt x="50353" y="432030"/>
                  </a:cubicBezTo>
                  <a:lnTo>
                    <a:pt x="41290" y="352472"/>
                  </a:lnTo>
                  <a:lnTo>
                    <a:pt x="96678" y="352472"/>
                  </a:lnTo>
                  <a:cubicBezTo>
                    <a:pt x="96678" y="352472"/>
                    <a:pt x="96678" y="352472"/>
                    <a:pt x="96678" y="352472"/>
                  </a:cubicBezTo>
                  <a:cubicBezTo>
                    <a:pt x="96678" y="352472"/>
                    <a:pt x="96678" y="352472"/>
                    <a:pt x="96678" y="352472"/>
                  </a:cubicBezTo>
                  <a:lnTo>
                    <a:pt x="115812" y="352472"/>
                  </a:lnTo>
                  <a:lnTo>
                    <a:pt x="103728" y="365564"/>
                  </a:lnTo>
                  <a:cubicBezTo>
                    <a:pt x="99699" y="369593"/>
                    <a:pt x="99699" y="375635"/>
                    <a:pt x="103728" y="379663"/>
                  </a:cubicBezTo>
                  <a:cubicBezTo>
                    <a:pt x="105742" y="381677"/>
                    <a:pt x="108763" y="382684"/>
                    <a:pt x="110777" y="382684"/>
                  </a:cubicBezTo>
                  <a:cubicBezTo>
                    <a:pt x="112791" y="382684"/>
                    <a:pt x="115812" y="381677"/>
                    <a:pt x="117827" y="379663"/>
                  </a:cubicBezTo>
                  <a:lnTo>
                    <a:pt x="145017" y="352472"/>
                  </a:lnTo>
                  <a:lnTo>
                    <a:pt x="180264" y="352472"/>
                  </a:lnTo>
                  <a:lnTo>
                    <a:pt x="171201" y="432030"/>
                  </a:lnTo>
                  <a:cubicBezTo>
                    <a:pt x="171201" y="432030"/>
                    <a:pt x="171201" y="433038"/>
                    <a:pt x="171201" y="433038"/>
                  </a:cubicBezTo>
                  <a:cubicBezTo>
                    <a:pt x="171201" y="439080"/>
                    <a:pt x="167173" y="443108"/>
                    <a:pt x="161130" y="443108"/>
                  </a:cubicBezTo>
                  <a:lnTo>
                    <a:pt x="60424" y="443108"/>
                  </a:lnTo>
                  <a:cubicBezTo>
                    <a:pt x="54381" y="443108"/>
                    <a:pt x="50353" y="438073"/>
                    <a:pt x="50353" y="433038"/>
                  </a:cubicBezTo>
                  <a:close/>
                  <a:moveTo>
                    <a:pt x="182279" y="454186"/>
                  </a:moveTo>
                  <a:cubicBezTo>
                    <a:pt x="188321" y="449151"/>
                    <a:pt x="191342" y="441094"/>
                    <a:pt x="191342" y="433038"/>
                  </a:cubicBezTo>
                  <a:lnTo>
                    <a:pt x="200406" y="351465"/>
                  </a:lnTo>
                  <a:lnTo>
                    <a:pt x="211483" y="351465"/>
                  </a:lnTo>
                  <a:cubicBezTo>
                    <a:pt x="217526" y="351465"/>
                    <a:pt x="221554" y="347437"/>
                    <a:pt x="221554" y="341395"/>
                  </a:cubicBezTo>
                  <a:cubicBezTo>
                    <a:pt x="221554" y="335352"/>
                    <a:pt x="217526" y="331324"/>
                    <a:pt x="211483" y="331324"/>
                  </a:cubicBezTo>
                  <a:lnTo>
                    <a:pt x="191342" y="331324"/>
                  </a:lnTo>
                  <a:lnTo>
                    <a:pt x="165159" y="331324"/>
                  </a:lnTo>
                  <a:lnTo>
                    <a:pt x="178250" y="318232"/>
                  </a:lnTo>
                  <a:cubicBezTo>
                    <a:pt x="182279" y="314204"/>
                    <a:pt x="182279" y="308162"/>
                    <a:pt x="178250" y="304133"/>
                  </a:cubicBezTo>
                  <a:cubicBezTo>
                    <a:pt x="174222" y="300105"/>
                    <a:pt x="168180" y="300105"/>
                    <a:pt x="164151" y="304133"/>
                  </a:cubicBezTo>
                  <a:lnTo>
                    <a:pt x="136961" y="331324"/>
                  </a:lnTo>
                  <a:lnTo>
                    <a:pt x="113798" y="331324"/>
                  </a:lnTo>
                  <a:cubicBezTo>
                    <a:pt x="127897" y="306147"/>
                    <a:pt x="153074" y="292049"/>
                    <a:pt x="181272" y="292049"/>
                  </a:cubicBezTo>
                  <a:cubicBezTo>
                    <a:pt x="207455" y="292049"/>
                    <a:pt x="219540" y="280971"/>
                    <a:pt x="225582" y="269893"/>
                  </a:cubicBezTo>
                  <a:cubicBezTo>
                    <a:pt x="230618" y="271907"/>
                    <a:pt x="235653" y="271907"/>
                    <a:pt x="241695" y="271907"/>
                  </a:cubicBezTo>
                  <a:cubicBezTo>
                    <a:pt x="246731" y="271907"/>
                    <a:pt x="252773" y="270900"/>
                    <a:pt x="257808" y="269893"/>
                  </a:cubicBezTo>
                  <a:cubicBezTo>
                    <a:pt x="263851" y="280971"/>
                    <a:pt x="276943" y="292049"/>
                    <a:pt x="302119" y="292049"/>
                  </a:cubicBezTo>
                  <a:cubicBezTo>
                    <a:pt x="348444" y="292049"/>
                    <a:pt x="382684" y="330317"/>
                    <a:pt x="382684" y="382684"/>
                  </a:cubicBezTo>
                  <a:lnTo>
                    <a:pt x="382684" y="411889"/>
                  </a:lnTo>
                  <a:cubicBezTo>
                    <a:pt x="344416" y="443108"/>
                    <a:pt x="295070" y="462242"/>
                    <a:pt x="241695" y="462242"/>
                  </a:cubicBezTo>
                  <a:cubicBezTo>
                    <a:pt x="221554" y="463249"/>
                    <a:pt x="201413" y="460228"/>
                    <a:pt x="182279" y="454186"/>
                  </a:cubicBezTo>
                  <a:close/>
                  <a:moveTo>
                    <a:pt x="392755" y="430016"/>
                  </a:moveTo>
                  <a:cubicBezTo>
                    <a:pt x="396783" y="426995"/>
                    <a:pt x="400812" y="422967"/>
                    <a:pt x="404840" y="419946"/>
                  </a:cubicBezTo>
                  <a:lnTo>
                    <a:pt x="417932" y="433038"/>
                  </a:lnTo>
                  <a:cubicBezTo>
                    <a:pt x="415917" y="434045"/>
                    <a:pt x="413903" y="436059"/>
                    <a:pt x="411889" y="438073"/>
                  </a:cubicBezTo>
                  <a:cubicBezTo>
                    <a:pt x="409875" y="440087"/>
                    <a:pt x="408868" y="442101"/>
                    <a:pt x="406854" y="444115"/>
                  </a:cubicBezTo>
                  <a:lnTo>
                    <a:pt x="392755" y="430016"/>
                  </a:lnTo>
                  <a:close/>
                  <a:moveTo>
                    <a:pt x="517631" y="544822"/>
                  </a:moveTo>
                  <a:cubicBezTo>
                    <a:pt x="509574" y="552878"/>
                    <a:pt x="497490" y="552878"/>
                    <a:pt x="489433" y="544822"/>
                  </a:cubicBezTo>
                  <a:lnTo>
                    <a:pt x="424981" y="480370"/>
                  </a:lnTo>
                  <a:cubicBezTo>
                    <a:pt x="420953" y="476341"/>
                    <a:pt x="418939" y="471306"/>
                    <a:pt x="418939" y="466271"/>
                  </a:cubicBezTo>
                  <a:cubicBezTo>
                    <a:pt x="418939" y="461235"/>
                    <a:pt x="420953" y="456200"/>
                    <a:pt x="424981" y="452172"/>
                  </a:cubicBezTo>
                  <a:cubicBezTo>
                    <a:pt x="429009" y="448144"/>
                    <a:pt x="434045" y="446129"/>
                    <a:pt x="439080" y="446129"/>
                  </a:cubicBezTo>
                  <a:cubicBezTo>
                    <a:pt x="444115" y="446129"/>
                    <a:pt x="449151" y="448144"/>
                    <a:pt x="453179" y="452172"/>
                  </a:cubicBezTo>
                  <a:lnTo>
                    <a:pt x="517631" y="516624"/>
                  </a:lnTo>
                  <a:cubicBezTo>
                    <a:pt x="521659" y="520652"/>
                    <a:pt x="523673" y="525687"/>
                    <a:pt x="523673" y="530723"/>
                  </a:cubicBezTo>
                  <a:cubicBezTo>
                    <a:pt x="523673" y="535758"/>
                    <a:pt x="521659" y="540793"/>
                    <a:pt x="517631" y="54482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aphic 30">
            <a:extLst>
              <a:ext uri="{FF2B5EF4-FFF2-40B4-BE49-F238E27FC236}">
                <a16:creationId xmlns:a16="http://schemas.microsoft.com/office/drawing/2014/main" id="{AC189004-2368-4E69-BB80-636B260327C3}"/>
              </a:ext>
            </a:extLst>
          </p:cNvPr>
          <p:cNvGrpSpPr/>
          <p:nvPr/>
        </p:nvGrpSpPr>
        <p:grpSpPr>
          <a:xfrm>
            <a:off x="10750137" y="3882725"/>
            <a:ext cx="573051" cy="591146"/>
            <a:chOff x="10750137" y="3565225"/>
            <a:chExt cx="573051" cy="591146"/>
          </a:xfrm>
          <a:solidFill>
            <a:schemeClr val="accent6">
              <a:lumMod val="50000"/>
            </a:schemeClr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45E5EC8-FA5F-4EE9-A6A6-7672B0498629}"/>
                </a:ext>
              </a:extLst>
            </p:cNvPr>
            <p:cNvSpPr/>
            <p:nvPr/>
          </p:nvSpPr>
          <p:spPr>
            <a:xfrm>
              <a:off x="10750137" y="3906627"/>
              <a:ext cx="552909" cy="249744"/>
            </a:xfrm>
            <a:custGeom>
              <a:avLst/>
              <a:gdLst>
                <a:gd name="connsiteX0" fmla="*/ 523705 w 552909"/>
                <a:gd name="connsiteY0" fmla="*/ 51353 h 249744"/>
                <a:gd name="connsiteX1" fmla="*/ 492486 w 552909"/>
                <a:gd name="connsiteY1" fmla="*/ 51353 h 249744"/>
                <a:gd name="connsiteX2" fmla="*/ 463281 w 552909"/>
                <a:gd name="connsiteY2" fmla="*/ 80558 h 249744"/>
                <a:gd name="connsiteX3" fmla="*/ 463281 w 552909"/>
                <a:gd name="connsiteY3" fmla="*/ 88614 h 249744"/>
                <a:gd name="connsiteX4" fmla="*/ 428034 w 552909"/>
                <a:gd name="connsiteY4" fmla="*/ 70487 h 249744"/>
                <a:gd name="connsiteX5" fmla="*/ 382716 w 552909"/>
                <a:gd name="connsiteY5" fmla="*/ 44303 h 249744"/>
                <a:gd name="connsiteX6" fmla="*/ 285031 w 552909"/>
                <a:gd name="connsiteY6" fmla="*/ 8049 h 249744"/>
                <a:gd name="connsiteX7" fmla="*/ 213529 w 552909"/>
                <a:gd name="connsiteY7" fmla="*/ 11070 h 249744"/>
                <a:gd name="connsiteX8" fmla="*/ 205473 w 552909"/>
                <a:gd name="connsiteY8" fmla="*/ 42289 h 249744"/>
                <a:gd name="connsiteX9" fmla="*/ 236692 w 552909"/>
                <a:gd name="connsiteY9" fmla="*/ 81565 h 249744"/>
                <a:gd name="connsiteX10" fmla="*/ 285031 w 552909"/>
                <a:gd name="connsiteY10" fmla="*/ 109763 h 249744"/>
                <a:gd name="connsiteX11" fmla="*/ 233670 w 552909"/>
                <a:gd name="connsiteY11" fmla="*/ 129904 h 249744"/>
                <a:gd name="connsiteX12" fmla="*/ 179289 w 552909"/>
                <a:gd name="connsiteY12" fmla="*/ 72501 h 249744"/>
                <a:gd name="connsiteX13" fmla="*/ 118865 w 552909"/>
                <a:gd name="connsiteY13" fmla="*/ 53367 h 249744"/>
                <a:gd name="connsiteX14" fmla="*/ 106780 w 552909"/>
                <a:gd name="connsiteY14" fmla="*/ 111777 h 249744"/>
                <a:gd name="connsiteX15" fmla="*/ 107787 w 552909"/>
                <a:gd name="connsiteY15" fmla="*/ 112784 h 249744"/>
                <a:gd name="connsiteX16" fmla="*/ 109802 w 552909"/>
                <a:gd name="connsiteY16" fmla="*/ 116812 h 249744"/>
                <a:gd name="connsiteX17" fmla="*/ 69519 w 552909"/>
                <a:gd name="connsiteY17" fmla="*/ 97678 h 249744"/>
                <a:gd name="connsiteX18" fmla="*/ 6074 w 552909"/>
                <a:gd name="connsiteY18" fmla="*/ 105734 h 249744"/>
                <a:gd name="connsiteX19" fmla="*/ 20173 w 552909"/>
                <a:gd name="connsiteY19" fmla="*/ 164144 h 249744"/>
                <a:gd name="connsiteX20" fmla="*/ 21180 w 552909"/>
                <a:gd name="connsiteY20" fmla="*/ 165151 h 249744"/>
                <a:gd name="connsiteX21" fmla="*/ 261868 w 552909"/>
                <a:gd name="connsiteY21" fmla="*/ 220540 h 249744"/>
                <a:gd name="connsiteX22" fmla="*/ 402857 w 552909"/>
                <a:gd name="connsiteY22" fmla="*/ 220540 h 249744"/>
                <a:gd name="connsiteX23" fmla="*/ 463281 w 552909"/>
                <a:gd name="connsiteY23" fmla="*/ 208455 h 249744"/>
                <a:gd name="connsiteX24" fmla="*/ 463281 w 552909"/>
                <a:gd name="connsiteY24" fmla="*/ 220540 h 249744"/>
                <a:gd name="connsiteX25" fmla="*/ 492486 w 552909"/>
                <a:gd name="connsiteY25" fmla="*/ 249744 h 249744"/>
                <a:gd name="connsiteX26" fmla="*/ 523705 w 552909"/>
                <a:gd name="connsiteY26" fmla="*/ 249744 h 249744"/>
                <a:gd name="connsiteX27" fmla="*/ 552910 w 552909"/>
                <a:gd name="connsiteY27" fmla="*/ 220540 h 249744"/>
                <a:gd name="connsiteX28" fmla="*/ 552910 w 552909"/>
                <a:gd name="connsiteY28" fmla="*/ 80558 h 249744"/>
                <a:gd name="connsiteX29" fmla="*/ 523705 w 552909"/>
                <a:gd name="connsiteY29" fmla="*/ 51353 h 249744"/>
                <a:gd name="connsiteX30" fmla="*/ 137999 w 552909"/>
                <a:gd name="connsiteY30" fmla="*/ 124869 h 249744"/>
                <a:gd name="connsiteX31" fmla="*/ 122893 w 552909"/>
                <a:gd name="connsiteY31" fmla="*/ 102713 h 249744"/>
                <a:gd name="connsiteX32" fmla="*/ 127929 w 552909"/>
                <a:gd name="connsiteY32" fmla="*/ 70487 h 249744"/>
                <a:gd name="connsiteX33" fmla="*/ 161162 w 552909"/>
                <a:gd name="connsiteY33" fmla="*/ 84586 h 249744"/>
                <a:gd name="connsiteX34" fmla="*/ 204466 w 552909"/>
                <a:gd name="connsiteY34" fmla="*/ 133932 h 249744"/>
                <a:gd name="connsiteX35" fmla="*/ 164183 w 552909"/>
                <a:gd name="connsiteY35" fmla="*/ 130911 h 249744"/>
                <a:gd name="connsiteX36" fmla="*/ 162169 w 552909"/>
                <a:gd name="connsiteY36" fmla="*/ 130911 h 249744"/>
                <a:gd name="connsiteX37" fmla="*/ 139006 w 552909"/>
                <a:gd name="connsiteY37" fmla="*/ 126883 h 249744"/>
                <a:gd name="connsiteX38" fmla="*/ 137999 w 552909"/>
                <a:gd name="connsiteY38" fmla="*/ 124869 h 249744"/>
                <a:gd name="connsiteX39" fmla="*/ 401850 w 552909"/>
                <a:gd name="connsiteY39" fmla="*/ 202412 h 249744"/>
                <a:gd name="connsiteX40" fmla="*/ 260861 w 552909"/>
                <a:gd name="connsiteY40" fmla="*/ 202412 h 249744"/>
                <a:gd name="connsiteX41" fmla="*/ 31251 w 552909"/>
                <a:gd name="connsiteY41" fmla="*/ 150045 h 249744"/>
                <a:gd name="connsiteX42" fmla="*/ 22187 w 552909"/>
                <a:gd name="connsiteY42" fmla="*/ 118826 h 249744"/>
                <a:gd name="connsiteX43" fmla="*/ 58441 w 552909"/>
                <a:gd name="connsiteY43" fmla="*/ 116812 h 249744"/>
                <a:gd name="connsiteX44" fmla="*/ 159148 w 552909"/>
                <a:gd name="connsiteY44" fmla="*/ 151052 h 249744"/>
                <a:gd name="connsiteX45" fmla="*/ 308193 w 552909"/>
                <a:gd name="connsiteY45" fmla="*/ 118826 h 249744"/>
                <a:gd name="connsiteX46" fmla="*/ 312221 w 552909"/>
                <a:gd name="connsiteY46" fmla="*/ 109763 h 249744"/>
                <a:gd name="connsiteX47" fmla="*/ 307186 w 552909"/>
                <a:gd name="connsiteY47" fmla="*/ 101706 h 249744"/>
                <a:gd name="connsiteX48" fmla="*/ 245755 w 552909"/>
                <a:gd name="connsiteY48" fmla="*/ 66459 h 249744"/>
                <a:gd name="connsiteX49" fmla="*/ 223600 w 552909"/>
                <a:gd name="connsiteY49" fmla="*/ 40275 h 249744"/>
                <a:gd name="connsiteX50" fmla="*/ 227628 w 552909"/>
                <a:gd name="connsiteY50" fmla="*/ 25169 h 249744"/>
                <a:gd name="connsiteX51" fmla="*/ 276974 w 552909"/>
                <a:gd name="connsiteY51" fmla="*/ 28190 h 249744"/>
                <a:gd name="connsiteX52" fmla="*/ 374659 w 552909"/>
                <a:gd name="connsiteY52" fmla="*/ 64445 h 249744"/>
                <a:gd name="connsiteX53" fmla="*/ 413935 w 552909"/>
                <a:gd name="connsiteY53" fmla="*/ 87607 h 249744"/>
                <a:gd name="connsiteX54" fmla="*/ 461267 w 552909"/>
                <a:gd name="connsiteY54" fmla="*/ 109763 h 249744"/>
                <a:gd name="connsiteX55" fmla="*/ 461267 w 552909"/>
                <a:gd name="connsiteY55" fmla="*/ 187307 h 249744"/>
                <a:gd name="connsiteX56" fmla="*/ 401850 w 552909"/>
                <a:gd name="connsiteY56" fmla="*/ 202412 h 249744"/>
                <a:gd name="connsiteX57" fmla="*/ 532768 w 552909"/>
                <a:gd name="connsiteY57" fmla="*/ 223561 h 249744"/>
                <a:gd name="connsiteX58" fmla="*/ 523705 w 552909"/>
                <a:gd name="connsiteY58" fmla="*/ 232624 h 249744"/>
                <a:gd name="connsiteX59" fmla="*/ 492486 w 552909"/>
                <a:gd name="connsiteY59" fmla="*/ 232624 h 249744"/>
                <a:gd name="connsiteX60" fmla="*/ 483422 w 552909"/>
                <a:gd name="connsiteY60" fmla="*/ 223561 h 249744"/>
                <a:gd name="connsiteX61" fmla="*/ 483422 w 552909"/>
                <a:gd name="connsiteY61" fmla="*/ 80558 h 249744"/>
                <a:gd name="connsiteX62" fmla="*/ 492486 w 552909"/>
                <a:gd name="connsiteY62" fmla="*/ 71494 h 249744"/>
                <a:gd name="connsiteX63" fmla="*/ 523705 w 552909"/>
                <a:gd name="connsiteY63" fmla="*/ 71494 h 249744"/>
                <a:gd name="connsiteX64" fmla="*/ 532768 w 552909"/>
                <a:gd name="connsiteY64" fmla="*/ 80558 h 249744"/>
                <a:gd name="connsiteX65" fmla="*/ 532768 w 552909"/>
                <a:gd name="connsiteY65" fmla="*/ 223561 h 24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52909" h="249744">
                  <a:moveTo>
                    <a:pt x="523705" y="51353"/>
                  </a:moveTo>
                  <a:lnTo>
                    <a:pt x="492486" y="51353"/>
                  </a:lnTo>
                  <a:cubicBezTo>
                    <a:pt x="476373" y="51353"/>
                    <a:pt x="463281" y="64445"/>
                    <a:pt x="463281" y="80558"/>
                  </a:cubicBezTo>
                  <a:lnTo>
                    <a:pt x="463281" y="88614"/>
                  </a:lnTo>
                  <a:cubicBezTo>
                    <a:pt x="449182" y="86600"/>
                    <a:pt x="440119" y="79551"/>
                    <a:pt x="428034" y="70487"/>
                  </a:cubicBezTo>
                  <a:cubicBezTo>
                    <a:pt x="415949" y="61423"/>
                    <a:pt x="402857" y="51353"/>
                    <a:pt x="382716" y="44303"/>
                  </a:cubicBezTo>
                  <a:lnTo>
                    <a:pt x="285031" y="8049"/>
                  </a:lnTo>
                  <a:cubicBezTo>
                    <a:pt x="275967" y="5028"/>
                    <a:pt x="229642" y="-10078"/>
                    <a:pt x="213529" y="11070"/>
                  </a:cubicBezTo>
                  <a:cubicBezTo>
                    <a:pt x="206480" y="21141"/>
                    <a:pt x="203459" y="31212"/>
                    <a:pt x="205473" y="42289"/>
                  </a:cubicBezTo>
                  <a:cubicBezTo>
                    <a:pt x="209501" y="65452"/>
                    <a:pt x="233670" y="80558"/>
                    <a:pt x="236692" y="81565"/>
                  </a:cubicBezTo>
                  <a:lnTo>
                    <a:pt x="285031" y="109763"/>
                  </a:lnTo>
                  <a:cubicBezTo>
                    <a:pt x="266904" y="119833"/>
                    <a:pt x="249783" y="125876"/>
                    <a:pt x="233670" y="129904"/>
                  </a:cubicBezTo>
                  <a:cubicBezTo>
                    <a:pt x="214536" y="114798"/>
                    <a:pt x="196409" y="95664"/>
                    <a:pt x="179289" y="72501"/>
                  </a:cubicBezTo>
                  <a:cubicBezTo>
                    <a:pt x="160155" y="45310"/>
                    <a:pt x="134978" y="43296"/>
                    <a:pt x="118865" y="53367"/>
                  </a:cubicBezTo>
                  <a:cubicBezTo>
                    <a:pt x="102752" y="63438"/>
                    <a:pt x="93689" y="87607"/>
                    <a:pt x="106780" y="111777"/>
                  </a:cubicBezTo>
                  <a:lnTo>
                    <a:pt x="107787" y="112784"/>
                  </a:lnTo>
                  <a:cubicBezTo>
                    <a:pt x="108794" y="113791"/>
                    <a:pt x="109802" y="114798"/>
                    <a:pt x="109802" y="116812"/>
                  </a:cubicBezTo>
                  <a:cubicBezTo>
                    <a:pt x="97717" y="111777"/>
                    <a:pt x="84625" y="105734"/>
                    <a:pt x="69519" y="97678"/>
                  </a:cubicBezTo>
                  <a:cubicBezTo>
                    <a:pt x="40314" y="81565"/>
                    <a:pt x="17152" y="89621"/>
                    <a:pt x="6074" y="105734"/>
                  </a:cubicBezTo>
                  <a:cubicBezTo>
                    <a:pt x="-3997" y="121847"/>
                    <a:pt x="-2990" y="148031"/>
                    <a:pt x="20173" y="164144"/>
                  </a:cubicBezTo>
                  <a:cubicBezTo>
                    <a:pt x="20173" y="164144"/>
                    <a:pt x="21180" y="165151"/>
                    <a:pt x="21180" y="165151"/>
                  </a:cubicBezTo>
                  <a:cubicBezTo>
                    <a:pt x="71533" y="199391"/>
                    <a:pt x="161162" y="220540"/>
                    <a:pt x="261868" y="220540"/>
                  </a:cubicBezTo>
                  <a:lnTo>
                    <a:pt x="402857" y="220540"/>
                  </a:lnTo>
                  <a:cubicBezTo>
                    <a:pt x="406885" y="220540"/>
                    <a:pt x="439112" y="220540"/>
                    <a:pt x="463281" y="208455"/>
                  </a:cubicBezTo>
                  <a:lnTo>
                    <a:pt x="463281" y="220540"/>
                  </a:lnTo>
                  <a:cubicBezTo>
                    <a:pt x="463281" y="236653"/>
                    <a:pt x="476373" y="249744"/>
                    <a:pt x="492486" y="249744"/>
                  </a:cubicBezTo>
                  <a:lnTo>
                    <a:pt x="523705" y="249744"/>
                  </a:lnTo>
                  <a:cubicBezTo>
                    <a:pt x="539818" y="249744"/>
                    <a:pt x="552910" y="236653"/>
                    <a:pt x="552910" y="220540"/>
                  </a:cubicBezTo>
                  <a:lnTo>
                    <a:pt x="552910" y="80558"/>
                  </a:lnTo>
                  <a:cubicBezTo>
                    <a:pt x="552910" y="64445"/>
                    <a:pt x="539818" y="51353"/>
                    <a:pt x="523705" y="51353"/>
                  </a:cubicBezTo>
                  <a:close/>
                  <a:moveTo>
                    <a:pt x="137999" y="124869"/>
                  </a:moveTo>
                  <a:cubicBezTo>
                    <a:pt x="131957" y="117819"/>
                    <a:pt x="126922" y="110770"/>
                    <a:pt x="122893" y="102713"/>
                  </a:cubicBezTo>
                  <a:cubicBezTo>
                    <a:pt x="114837" y="88614"/>
                    <a:pt x="119872" y="76529"/>
                    <a:pt x="127929" y="70487"/>
                  </a:cubicBezTo>
                  <a:cubicBezTo>
                    <a:pt x="137999" y="64445"/>
                    <a:pt x="151091" y="69480"/>
                    <a:pt x="161162" y="84586"/>
                  </a:cubicBezTo>
                  <a:cubicBezTo>
                    <a:pt x="174254" y="103720"/>
                    <a:pt x="189360" y="119833"/>
                    <a:pt x="204466" y="133932"/>
                  </a:cubicBezTo>
                  <a:cubicBezTo>
                    <a:pt x="180296" y="134939"/>
                    <a:pt x="164183" y="130911"/>
                    <a:pt x="164183" y="130911"/>
                  </a:cubicBezTo>
                  <a:cubicBezTo>
                    <a:pt x="163176" y="130911"/>
                    <a:pt x="163176" y="130911"/>
                    <a:pt x="162169" y="130911"/>
                  </a:cubicBezTo>
                  <a:cubicBezTo>
                    <a:pt x="156127" y="129904"/>
                    <a:pt x="148070" y="128897"/>
                    <a:pt x="139006" y="126883"/>
                  </a:cubicBezTo>
                  <a:cubicBezTo>
                    <a:pt x="139006" y="126883"/>
                    <a:pt x="137999" y="125876"/>
                    <a:pt x="137999" y="124869"/>
                  </a:cubicBezTo>
                  <a:close/>
                  <a:moveTo>
                    <a:pt x="401850" y="202412"/>
                  </a:moveTo>
                  <a:lnTo>
                    <a:pt x="260861" y="202412"/>
                  </a:lnTo>
                  <a:cubicBezTo>
                    <a:pt x="165190" y="202412"/>
                    <a:pt x="79590" y="182271"/>
                    <a:pt x="31251" y="150045"/>
                  </a:cubicBezTo>
                  <a:cubicBezTo>
                    <a:pt x="18159" y="140982"/>
                    <a:pt x="17152" y="126883"/>
                    <a:pt x="22187" y="118826"/>
                  </a:cubicBezTo>
                  <a:cubicBezTo>
                    <a:pt x="28229" y="108756"/>
                    <a:pt x="42328" y="107748"/>
                    <a:pt x="58441" y="116812"/>
                  </a:cubicBezTo>
                  <a:cubicBezTo>
                    <a:pt x="102752" y="140982"/>
                    <a:pt x="137999" y="149038"/>
                    <a:pt x="159148" y="151052"/>
                  </a:cubicBezTo>
                  <a:cubicBezTo>
                    <a:pt x="168211" y="153066"/>
                    <a:pt x="238706" y="169179"/>
                    <a:pt x="308193" y="118826"/>
                  </a:cubicBezTo>
                  <a:cubicBezTo>
                    <a:pt x="311214" y="116812"/>
                    <a:pt x="312221" y="113791"/>
                    <a:pt x="312221" y="109763"/>
                  </a:cubicBezTo>
                  <a:cubicBezTo>
                    <a:pt x="312221" y="106741"/>
                    <a:pt x="310207" y="103720"/>
                    <a:pt x="307186" y="101706"/>
                  </a:cubicBezTo>
                  <a:lnTo>
                    <a:pt x="245755" y="66459"/>
                  </a:lnTo>
                  <a:cubicBezTo>
                    <a:pt x="240720" y="63438"/>
                    <a:pt x="226621" y="52360"/>
                    <a:pt x="223600" y="40275"/>
                  </a:cubicBezTo>
                  <a:cubicBezTo>
                    <a:pt x="222593" y="35240"/>
                    <a:pt x="223600" y="30205"/>
                    <a:pt x="227628" y="25169"/>
                  </a:cubicBezTo>
                  <a:cubicBezTo>
                    <a:pt x="232663" y="18120"/>
                    <a:pt x="257840" y="22148"/>
                    <a:pt x="276974" y="28190"/>
                  </a:cubicBezTo>
                  <a:lnTo>
                    <a:pt x="374659" y="64445"/>
                  </a:lnTo>
                  <a:cubicBezTo>
                    <a:pt x="391779" y="70487"/>
                    <a:pt x="402857" y="78544"/>
                    <a:pt x="413935" y="87607"/>
                  </a:cubicBezTo>
                  <a:cubicBezTo>
                    <a:pt x="427027" y="97678"/>
                    <a:pt x="440119" y="107748"/>
                    <a:pt x="461267" y="109763"/>
                  </a:cubicBezTo>
                  <a:lnTo>
                    <a:pt x="461267" y="187307"/>
                  </a:lnTo>
                  <a:cubicBezTo>
                    <a:pt x="447168" y="199391"/>
                    <a:pt x="413935" y="202412"/>
                    <a:pt x="401850" y="202412"/>
                  </a:cubicBezTo>
                  <a:close/>
                  <a:moveTo>
                    <a:pt x="532768" y="223561"/>
                  </a:moveTo>
                  <a:cubicBezTo>
                    <a:pt x="532768" y="228596"/>
                    <a:pt x="528740" y="232624"/>
                    <a:pt x="523705" y="232624"/>
                  </a:cubicBezTo>
                  <a:lnTo>
                    <a:pt x="492486" y="232624"/>
                  </a:lnTo>
                  <a:cubicBezTo>
                    <a:pt x="487451" y="232624"/>
                    <a:pt x="483422" y="228596"/>
                    <a:pt x="483422" y="223561"/>
                  </a:cubicBezTo>
                  <a:lnTo>
                    <a:pt x="483422" y="80558"/>
                  </a:lnTo>
                  <a:cubicBezTo>
                    <a:pt x="483422" y="75522"/>
                    <a:pt x="487451" y="71494"/>
                    <a:pt x="492486" y="71494"/>
                  </a:cubicBezTo>
                  <a:lnTo>
                    <a:pt x="523705" y="71494"/>
                  </a:lnTo>
                  <a:cubicBezTo>
                    <a:pt x="528740" y="71494"/>
                    <a:pt x="532768" y="75522"/>
                    <a:pt x="532768" y="80558"/>
                  </a:cubicBezTo>
                  <a:lnTo>
                    <a:pt x="532768" y="22356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3F1078C-80C9-47CC-8A36-B25B6D703298}"/>
                </a:ext>
              </a:extLst>
            </p:cNvPr>
            <p:cNvSpPr/>
            <p:nvPr/>
          </p:nvSpPr>
          <p:spPr>
            <a:xfrm>
              <a:off x="11071422" y="3615578"/>
              <a:ext cx="180264" cy="191342"/>
            </a:xfrm>
            <a:custGeom>
              <a:avLst/>
              <a:gdLst>
                <a:gd name="connsiteX0" fmla="*/ 38268 w 180264"/>
                <a:gd name="connsiteY0" fmla="*/ 191342 h 191342"/>
                <a:gd name="connsiteX1" fmla="*/ 141996 w 180264"/>
                <a:gd name="connsiteY1" fmla="*/ 191342 h 191342"/>
                <a:gd name="connsiteX2" fmla="*/ 180264 w 180264"/>
                <a:gd name="connsiteY2" fmla="*/ 153074 h 191342"/>
                <a:gd name="connsiteX3" fmla="*/ 180264 w 180264"/>
                <a:gd name="connsiteY3" fmla="*/ 38268 h 191342"/>
                <a:gd name="connsiteX4" fmla="*/ 141996 w 180264"/>
                <a:gd name="connsiteY4" fmla="*/ 0 h 191342"/>
                <a:gd name="connsiteX5" fmla="*/ 38268 w 180264"/>
                <a:gd name="connsiteY5" fmla="*/ 0 h 191342"/>
                <a:gd name="connsiteX6" fmla="*/ 0 w 180264"/>
                <a:gd name="connsiteY6" fmla="*/ 38268 h 191342"/>
                <a:gd name="connsiteX7" fmla="*/ 0 w 180264"/>
                <a:gd name="connsiteY7" fmla="*/ 152067 h 191342"/>
                <a:gd name="connsiteX8" fmla="*/ 38268 w 180264"/>
                <a:gd name="connsiteY8" fmla="*/ 191342 h 191342"/>
                <a:gd name="connsiteX9" fmla="*/ 20141 w 180264"/>
                <a:gd name="connsiteY9" fmla="*/ 38268 h 191342"/>
                <a:gd name="connsiteX10" fmla="*/ 38268 w 180264"/>
                <a:gd name="connsiteY10" fmla="*/ 20141 h 191342"/>
                <a:gd name="connsiteX11" fmla="*/ 141996 w 180264"/>
                <a:gd name="connsiteY11" fmla="*/ 20141 h 191342"/>
                <a:gd name="connsiteX12" fmla="*/ 160123 w 180264"/>
                <a:gd name="connsiteY12" fmla="*/ 38268 h 191342"/>
                <a:gd name="connsiteX13" fmla="*/ 160123 w 180264"/>
                <a:gd name="connsiteY13" fmla="*/ 152067 h 191342"/>
                <a:gd name="connsiteX14" fmla="*/ 141996 w 180264"/>
                <a:gd name="connsiteY14" fmla="*/ 170194 h 191342"/>
                <a:gd name="connsiteX15" fmla="*/ 38268 w 180264"/>
                <a:gd name="connsiteY15" fmla="*/ 170194 h 191342"/>
                <a:gd name="connsiteX16" fmla="*/ 20141 w 180264"/>
                <a:gd name="connsiteY16" fmla="*/ 152067 h 191342"/>
                <a:gd name="connsiteX17" fmla="*/ 20141 w 180264"/>
                <a:gd name="connsiteY17" fmla="*/ 38268 h 1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0264" h="191342">
                  <a:moveTo>
                    <a:pt x="38268" y="191342"/>
                  </a:moveTo>
                  <a:lnTo>
                    <a:pt x="141996" y="191342"/>
                  </a:lnTo>
                  <a:cubicBezTo>
                    <a:pt x="163144" y="191342"/>
                    <a:pt x="180264" y="174222"/>
                    <a:pt x="180264" y="153074"/>
                  </a:cubicBezTo>
                  <a:lnTo>
                    <a:pt x="180264" y="38268"/>
                  </a:lnTo>
                  <a:cubicBezTo>
                    <a:pt x="180264" y="17120"/>
                    <a:pt x="163144" y="0"/>
                    <a:pt x="141996" y="0"/>
                  </a:cubicBezTo>
                  <a:lnTo>
                    <a:pt x="38268" y="0"/>
                  </a:lnTo>
                  <a:cubicBezTo>
                    <a:pt x="17120" y="0"/>
                    <a:pt x="0" y="17120"/>
                    <a:pt x="0" y="38268"/>
                  </a:cubicBezTo>
                  <a:lnTo>
                    <a:pt x="0" y="152067"/>
                  </a:lnTo>
                  <a:cubicBezTo>
                    <a:pt x="0" y="174222"/>
                    <a:pt x="17120" y="191342"/>
                    <a:pt x="38268" y="191342"/>
                  </a:cubicBezTo>
                  <a:close/>
                  <a:moveTo>
                    <a:pt x="20141" y="38268"/>
                  </a:moveTo>
                  <a:cubicBezTo>
                    <a:pt x="20141" y="28198"/>
                    <a:pt x="28198" y="20141"/>
                    <a:pt x="38268" y="20141"/>
                  </a:cubicBezTo>
                  <a:lnTo>
                    <a:pt x="141996" y="20141"/>
                  </a:lnTo>
                  <a:cubicBezTo>
                    <a:pt x="152067" y="20141"/>
                    <a:pt x="160123" y="28198"/>
                    <a:pt x="160123" y="38268"/>
                  </a:cubicBezTo>
                  <a:lnTo>
                    <a:pt x="160123" y="152067"/>
                  </a:lnTo>
                  <a:cubicBezTo>
                    <a:pt x="160123" y="162137"/>
                    <a:pt x="152067" y="170194"/>
                    <a:pt x="141996" y="170194"/>
                  </a:cubicBezTo>
                  <a:lnTo>
                    <a:pt x="38268" y="170194"/>
                  </a:lnTo>
                  <a:cubicBezTo>
                    <a:pt x="28198" y="170194"/>
                    <a:pt x="20141" y="162137"/>
                    <a:pt x="20141" y="152067"/>
                  </a:cubicBezTo>
                  <a:lnTo>
                    <a:pt x="20141" y="38268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253B476-4F6F-435C-9C5D-419C334E95BA}"/>
                </a:ext>
              </a:extLst>
            </p:cNvPr>
            <p:cNvSpPr/>
            <p:nvPr/>
          </p:nvSpPr>
          <p:spPr>
            <a:xfrm>
              <a:off x="11114726" y="3665932"/>
              <a:ext cx="92649" cy="90635"/>
            </a:xfrm>
            <a:custGeom>
              <a:avLst/>
              <a:gdLst>
                <a:gd name="connsiteX0" fmla="*/ 12085 w 92649"/>
                <a:gd name="connsiteY0" fmla="*/ 90636 h 90635"/>
                <a:gd name="connsiteX1" fmla="*/ 82579 w 92649"/>
                <a:gd name="connsiteY1" fmla="*/ 90636 h 90635"/>
                <a:gd name="connsiteX2" fmla="*/ 92650 w 92649"/>
                <a:gd name="connsiteY2" fmla="*/ 80565 h 90635"/>
                <a:gd name="connsiteX3" fmla="*/ 70494 w 92649"/>
                <a:gd name="connsiteY3" fmla="*/ 42297 h 90635"/>
                <a:gd name="connsiteX4" fmla="*/ 74523 w 92649"/>
                <a:gd name="connsiteY4" fmla="*/ 28198 h 90635"/>
                <a:gd name="connsiteX5" fmla="*/ 46325 w 92649"/>
                <a:gd name="connsiteY5" fmla="*/ 0 h 90635"/>
                <a:gd name="connsiteX6" fmla="*/ 18127 w 92649"/>
                <a:gd name="connsiteY6" fmla="*/ 28198 h 90635"/>
                <a:gd name="connsiteX7" fmla="*/ 22155 w 92649"/>
                <a:gd name="connsiteY7" fmla="*/ 42297 h 90635"/>
                <a:gd name="connsiteX8" fmla="*/ 0 w 92649"/>
                <a:gd name="connsiteY8" fmla="*/ 80565 h 90635"/>
                <a:gd name="connsiteX9" fmla="*/ 12085 w 92649"/>
                <a:gd name="connsiteY9" fmla="*/ 90636 h 90635"/>
                <a:gd name="connsiteX10" fmla="*/ 24170 w 92649"/>
                <a:gd name="connsiteY10" fmla="*/ 70494 h 90635"/>
                <a:gd name="connsiteX11" fmla="*/ 47332 w 92649"/>
                <a:gd name="connsiteY11" fmla="*/ 55389 h 90635"/>
                <a:gd name="connsiteX12" fmla="*/ 70494 w 92649"/>
                <a:gd name="connsiteY12" fmla="*/ 70494 h 90635"/>
                <a:gd name="connsiteX13" fmla="*/ 24170 w 92649"/>
                <a:gd name="connsiteY13" fmla="*/ 70494 h 90635"/>
                <a:gd name="connsiteX14" fmla="*/ 40283 w 92649"/>
                <a:gd name="connsiteY14" fmla="*/ 27191 h 90635"/>
                <a:gd name="connsiteX15" fmla="*/ 48339 w 92649"/>
                <a:gd name="connsiteY15" fmla="*/ 19134 h 90635"/>
                <a:gd name="connsiteX16" fmla="*/ 56396 w 92649"/>
                <a:gd name="connsiteY16" fmla="*/ 27191 h 90635"/>
                <a:gd name="connsiteX17" fmla="*/ 47332 w 92649"/>
                <a:gd name="connsiteY17" fmla="*/ 35247 h 90635"/>
                <a:gd name="connsiteX18" fmla="*/ 40283 w 92649"/>
                <a:gd name="connsiteY18" fmla="*/ 27191 h 9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649" h="90635">
                  <a:moveTo>
                    <a:pt x="12085" y="90636"/>
                  </a:moveTo>
                  <a:lnTo>
                    <a:pt x="82579" y="90636"/>
                  </a:lnTo>
                  <a:cubicBezTo>
                    <a:pt x="88622" y="90636"/>
                    <a:pt x="92650" y="86608"/>
                    <a:pt x="92650" y="80565"/>
                  </a:cubicBezTo>
                  <a:cubicBezTo>
                    <a:pt x="92650" y="64452"/>
                    <a:pt x="83586" y="50353"/>
                    <a:pt x="70494" y="42297"/>
                  </a:cubicBezTo>
                  <a:cubicBezTo>
                    <a:pt x="73516" y="38268"/>
                    <a:pt x="74523" y="33233"/>
                    <a:pt x="74523" y="28198"/>
                  </a:cubicBezTo>
                  <a:cubicBezTo>
                    <a:pt x="74523" y="13092"/>
                    <a:pt x="62438" y="0"/>
                    <a:pt x="46325" y="0"/>
                  </a:cubicBezTo>
                  <a:cubicBezTo>
                    <a:pt x="30212" y="0"/>
                    <a:pt x="18127" y="12085"/>
                    <a:pt x="18127" y="28198"/>
                  </a:cubicBezTo>
                  <a:cubicBezTo>
                    <a:pt x="18127" y="33233"/>
                    <a:pt x="20141" y="38268"/>
                    <a:pt x="22155" y="42297"/>
                  </a:cubicBezTo>
                  <a:cubicBezTo>
                    <a:pt x="9064" y="50353"/>
                    <a:pt x="0" y="64452"/>
                    <a:pt x="0" y="80565"/>
                  </a:cubicBezTo>
                  <a:cubicBezTo>
                    <a:pt x="2014" y="86608"/>
                    <a:pt x="6042" y="90636"/>
                    <a:pt x="12085" y="90636"/>
                  </a:cubicBezTo>
                  <a:close/>
                  <a:moveTo>
                    <a:pt x="24170" y="70494"/>
                  </a:moveTo>
                  <a:cubicBezTo>
                    <a:pt x="28198" y="61431"/>
                    <a:pt x="37261" y="55389"/>
                    <a:pt x="47332" y="55389"/>
                  </a:cubicBezTo>
                  <a:cubicBezTo>
                    <a:pt x="57403" y="55389"/>
                    <a:pt x="66466" y="61431"/>
                    <a:pt x="70494" y="70494"/>
                  </a:cubicBezTo>
                  <a:lnTo>
                    <a:pt x="24170" y="70494"/>
                  </a:lnTo>
                  <a:close/>
                  <a:moveTo>
                    <a:pt x="40283" y="27191"/>
                  </a:moveTo>
                  <a:cubicBezTo>
                    <a:pt x="40283" y="23162"/>
                    <a:pt x="43304" y="19134"/>
                    <a:pt x="48339" y="19134"/>
                  </a:cubicBezTo>
                  <a:cubicBezTo>
                    <a:pt x="53374" y="19134"/>
                    <a:pt x="56396" y="22155"/>
                    <a:pt x="56396" y="27191"/>
                  </a:cubicBezTo>
                  <a:cubicBezTo>
                    <a:pt x="56396" y="32226"/>
                    <a:pt x="51360" y="35247"/>
                    <a:pt x="47332" y="35247"/>
                  </a:cubicBezTo>
                  <a:cubicBezTo>
                    <a:pt x="43304" y="35247"/>
                    <a:pt x="40283" y="32226"/>
                    <a:pt x="40283" y="2719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DF67370-757F-4DAD-A7F3-DAD54465A215}"/>
                </a:ext>
              </a:extLst>
            </p:cNvPr>
            <p:cNvSpPr/>
            <p:nvPr/>
          </p:nvSpPr>
          <p:spPr>
            <a:xfrm>
              <a:off x="10779374" y="3696143"/>
              <a:ext cx="180264" cy="191342"/>
            </a:xfrm>
            <a:custGeom>
              <a:avLst/>
              <a:gdLst>
                <a:gd name="connsiteX0" fmla="*/ 38268 w 180264"/>
                <a:gd name="connsiteY0" fmla="*/ 191342 h 191342"/>
                <a:gd name="connsiteX1" fmla="*/ 141996 w 180264"/>
                <a:gd name="connsiteY1" fmla="*/ 191342 h 191342"/>
                <a:gd name="connsiteX2" fmla="*/ 180264 w 180264"/>
                <a:gd name="connsiteY2" fmla="*/ 153074 h 191342"/>
                <a:gd name="connsiteX3" fmla="*/ 180264 w 180264"/>
                <a:gd name="connsiteY3" fmla="*/ 38268 h 191342"/>
                <a:gd name="connsiteX4" fmla="*/ 141996 w 180264"/>
                <a:gd name="connsiteY4" fmla="*/ 0 h 191342"/>
                <a:gd name="connsiteX5" fmla="*/ 38268 w 180264"/>
                <a:gd name="connsiteY5" fmla="*/ 0 h 191342"/>
                <a:gd name="connsiteX6" fmla="*/ 0 w 180264"/>
                <a:gd name="connsiteY6" fmla="*/ 38268 h 191342"/>
                <a:gd name="connsiteX7" fmla="*/ 0 w 180264"/>
                <a:gd name="connsiteY7" fmla="*/ 152067 h 191342"/>
                <a:gd name="connsiteX8" fmla="*/ 38268 w 180264"/>
                <a:gd name="connsiteY8" fmla="*/ 191342 h 191342"/>
                <a:gd name="connsiteX9" fmla="*/ 20141 w 180264"/>
                <a:gd name="connsiteY9" fmla="*/ 38268 h 191342"/>
                <a:gd name="connsiteX10" fmla="*/ 38268 w 180264"/>
                <a:gd name="connsiteY10" fmla="*/ 20141 h 191342"/>
                <a:gd name="connsiteX11" fmla="*/ 141996 w 180264"/>
                <a:gd name="connsiteY11" fmla="*/ 20141 h 191342"/>
                <a:gd name="connsiteX12" fmla="*/ 160123 w 180264"/>
                <a:gd name="connsiteY12" fmla="*/ 38268 h 191342"/>
                <a:gd name="connsiteX13" fmla="*/ 160123 w 180264"/>
                <a:gd name="connsiteY13" fmla="*/ 152067 h 191342"/>
                <a:gd name="connsiteX14" fmla="*/ 141996 w 180264"/>
                <a:gd name="connsiteY14" fmla="*/ 170194 h 191342"/>
                <a:gd name="connsiteX15" fmla="*/ 38268 w 180264"/>
                <a:gd name="connsiteY15" fmla="*/ 170194 h 191342"/>
                <a:gd name="connsiteX16" fmla="*/ 20141 w 180264"/>
                <a:gd name="connsiteY16" fmla="*/ 152067 h 191342"/>
                <a:gd name="connsiteX17" fmla="*/ 20141 w 180264"/>
                <a:gd name="connsiteY17" fmla="*/ 38268 h 1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0264" h="191342">
                  <a:moveTo>
                    <a:pt x="38268" y="191342"/>
                  </a:moveTo>
                  <a:lnTo>
                    <a:pt x="141996" y="191342"/>
                  </a:lnTo>
                  <a:cubicBezTo>
                    <a:pt x="163144" y="191342"/>
                    <a:pt x="180264" y="174222"/>
                    <a:pt x="180264" y="153074"/>
                  </a:cubicBezTo>
                  <a:lnTo>
                    <a:pt x="180264" y="38268"/>
                  </a:lnTo>
                  <a:cubicBezTo>
                    <a:pt x="180264" y="17120"/>
                    <a:pt x="163144" y="0"/>
                    <a:pt x="141996" y="0"/>
                  </a:cubicBezTo>
                  <a:lnTo>
                    <a:pt x="38268" y="0"/>
                  </a:lnTo>
                  <a:cubicBezTo>
                    <a:pt x="17120" y="0"/>
                    <a:pt x="0" y="17120"/>
                    <a:pt x="0" y="38268"/>
                  </a:cubicBezTo>
                  <a:lnTo>
                    <a:pt x="0" y="152067"/>
                  </a:lnTo>
                  <a:cubicBezTo>
                    <a:pt x="0" y="174222"/>
                    <a:pt x="17120" y="191342"/>
                    <a:pt x="38268" y="191342"/>
                  </a:cubicBezTo>
                  <a:close/>
                  <a:moveTo>
                    <a:pt x="20141" y="38268"/>
                  </a:moveTo>
                  <a:cubicBezTo>
                    <a:pt x="20141" y="28198"/>
                    <a:pt x="28198" y="20141"/>
                    <a:pt x="38268" y="20141"/>
                  </a:cubicBezTo>
                  <a:lnTo>
                    <a:pt x="141996" y="20141"/>
                  </a:lnTo>
                  <a:cubicBezTo>
                    <a:pt x="152067" y="20141"/>
                    <a:pt x="160123" y="28198"/>
                    <a:pt x="160123" y="38268"/>
                  </a:cubicBezTo>
                  <a:lnTo>
                    <a:pt x="160123" y="152067"/>
                  </a:lnTo>
                  <a:cubicBezTo>
                    <a:pt x="160123" y="162137"/>
                    <a:pt x="152067" y="170194"/>
                    <a:pt x="141996" y="170194"/>
                  </a:cubicBezTo>
                  <a:lnTo>
                    <a:pt x="38268" y="170194"/>
                  </a:lnTo>
                  <a:cubicBezTo>
                    <a:pt x="28198" y="170194"/>
                    <a:pt x="20141" y="162137"/>
                    <a:pt x="20141" y="152067"/>
                  </a:cubicBezTo>
                  <a:lnTo>
                    <a:pt x="20141" y="38268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D47E05F-5149-442D-B4BB-98654B1C81C8}"/>
                </a:ext>
              </a:extLst>
            </p:cNvPr>
            <p:cNvSpPr/>
            <p:nvPr/>
          </p:nvSpPr>
          <p:spPr>
            <a:xfrm>
              <a:off x="10822677" y="3746497"/>
              <a:ext cx="92649" cy="90635"/>
            </a:xfrm>
            <a:custGeom>
              <a:avLst/>
              <a:gdLst>
                <a:gd name="connsiteX0" fmla="*/ 12085 w 92649"/>
                <a:gd name="connsiteY0" fmla="*/ 90636 h 90635"/>
                <a:gd name="connsiteX1" fmla="*/ 82579 w 92649"/>
                <a:gd name="connsiteY1" fmla="*/ 90636 h 90635"/>
                <a:gd name="connsiteX2" fmla="*/ 92650 w 92649"/>
                <a:gd name="connsiteY2" fmla="*/ 80565 h 90635"/>
                <a:gd name="connsiteX3" fmla="*/ 70494 w 92649"/>
                <a:gd name="connsiteY3" fmla="*/ 42297 h 90635"/>
                <a:gd name="connsiteX4" fmla="*/ 74523 w 92649"/>
                <a:gd name="connsiteY4" fmla="*/ 28198 h 90635"/>
                <a:gd name="connsiteX5" fmla="*/ 46325 w 92649"/>
                <a:gd name="connsiteY5" fmla="*/ 0 h 90635"/>
                <a:gd name="connsiteX6" fmla="*/ 18127 w 92649"/>
                <a:gd name="connsiteY6" fmla="*/ 28198 h 90635"/>
                <a:gd name="connsiteX7" fmla="*/ 22155 w 92649"/>
                <a:gd name="connsiteY7" fmla="*/ 42297 h 90635"/>
                <a:gd name="connsiteX8" fmla="*/ 0 w 92649"/>
                <a:gd name="connsiteY8" fmla="*/ 80565 h 90635"/>
                <a:gd name="connsiteX9" fmla="*/ 12085 w 92649"/>
                <a:gd name="connsiteY9" fmla="*/ 90636 h 90635"/>
                <a:gd name="connsiteX10" fmla="*/ 24170 w 92649"/>
                <a:gd name="connsiteY10" fmla="*/ 70494 h 90635"/>
                <a:gd name="connsiteX11" fmla="*/ 47332 w 92649"/>
                <a:gd name="connsiteY11" fmla="*/ 55389 h 90635"/>
                <a:gd name="connsiteX12" fmla="*/ 70494 w 92649"/>
                <a:gd name="connsiteY12" fmla="*/ 70494 h 90635"/>
                <a:gd name="connsiteX13" fmla="*/ 24170 w 92649"/>
                <a:gd name="connsiteY13" fmla="*/ 70494 h 90635"/>
                <a:gd name="connsiteX14" fmla="*/ 40283 w 92649"/>
                <a:gd name="connsiteY14" fmla="*/ 27191 h 90635"/>
                <a:gd name="connsiteX15" fmla="*/ 48339 w 92649"/>
                <a:gd name="connsiteY15" fmla="*/ 19134 h 90635"/>
                <a:gd name="connsiteX16" fmla="*/ 56396 w 92649"/>
                <a:gd name="connsiteY16" fmla="*/ 27191 h 90635"/>
                <a:gd name="connsiteX17" fmla="*/ 47332 w 92649"/>
                <a:gd name="connsiteY17" fmla="*/ 35247 h 90635"/>
                <a:gd name="connsiteX18" fmla="*/ 40283 w 92649"/>
                <a:gd name="connsiteY18" fmla="*/ 27191 h 9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649" h="90635">
                  <a:moveTo>
                    <a:pt x="12085" y="90636"/>
                  </a:moveTo>
                  <a:lnTo>
                    <a:pt x="82579" y="90636"/>
                  </a:lnTo>
                  <a:cubicBezTo>
                    <a:pt x="88622" y="90636"/>
                    <a:pt x="92650" y="86608"/>
                    <a:pt x="92650" y="80565"/>
                  </a:cubicBezTo>
                  <a:cubicBezTo>
                    <a:pt x="92650" y="64452"/>
                    <a:pt x="83586" y="50353"/>
                    <a:pt x="70494" y="42297"/>
                  </a:cubicBezTo>
                  <a:cubicBezTo>
                    <a:pt x="73516" y="38268"/>
                    <a:pt x="74523" y="33233"/>
                    <a:pt x="74523" y="28198"/>
                  </a:cubicBezTo>
                  <a:cubicBezTo>
                    <a:pt x="74523" y="13092"/>
                    <a:pt x="62438" y="0"/>
                    <a:pt x="46325" y="0"/>
                  </a:cubicBezTo>
                  <a:cubicBezTo>
                    <a:pt x="30212" y="0"/>
                    <a:pt x="18127" y="12085"/>
                    <a:pt x="18127" y="28198"/>
                  </a:cubicBezTo>
                  <a:cubicBezTo>
                    <a:pt x="18127" y="33233"/>
                    <a:pt x="20141" y="38268"/>
                    <a:pt x="22155" y="42297"/>
                  </a:cubicBezTo>
                  <a:cubicBezTo>
                    <a:pt x="9064" y="50353"/>
                    <a:pt x="0" y="64452"/>
                    <a:pt x="0" y="80565"/>
                  </a:cubicBezTo>
                  <a:cubicBezTo>
                    <a:pt x="2014" y="86608"/>
                    <a:pt x="6042" y="90636"/>
                    <a:pt x="12085" y="90636"/>
                  </a:cubicBezTo>
                  <a:close/>
                  <a:moveTo>
                    <a:pt x="24170" y="70494"/>
                  </a:moveTo>
                  <a:cubicBezTo>
                    <a:pt x="28198" y="61431"/>
                    <a:pt x="37261" y="55389"/>
                    <a:pt x="47332" y="55389"/>
                  </a:cubicBezTo>
                  <a:cubicBezTo>
                    <a:pt x="57403" y="55389"/>
                    <a:pt x="66466" y="61431"/>
                    <a:pt x="70494" y="70494"/>
                  </a:cubicBezTo>
                  <a:lnTo>
                    <a:pt x="24170" y="70494"/>
                  </a:lnTo>
                  <a:close/>
                  <a:moveTo>
                    <a:pt x="40283" y="27191"/>
                  </a:moveTo>
                  <a:cubicBezTo>
                    <a:pt x="40283" y="23162"/>
                    <a:pt x="43304" y="19134"/>
                    <a:pt x="48339" y="19134"/>
                  </a:cubicBezTo>
                  <a:cubicBezTo>
                    <a:pt x="53374" y="19134"/>
                    <a:pt x="56396" y="22155"/>
                    <a:pt x="56396" y="27191"/>
                  </a:cubicBezTo>
                  <a:cubicBezTo>
                    <a:pt x="56396" y="32226"/>
                    <a:pt x="51360" y="35247"/>
                    <a:pt x="47332" y="35247"/>
                  </a:cubicBezTo>
                  <a:cubicBezTo>
                    <a:pt x="43304" y="35247"/>
                    <a:pt x="40283" y="32226"/>
                    <a:pt x="40283" y="2719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235331D-D200-44AC-9E86-D9EEAA86C1AA}"/>
                </a:ext>
              </a:extLst>
            </p:cNvPr>
            <p:cNvSpPr/>
            <p:nvPr/>
          </p:nvSpPr>
          <p:spPr>
            <a:xfrm>
              <a:off x="11262764" y="3796850"/>
              <a:ext cx="60423" cy="120847"/>
            </a:xfrm>
            <a:custGeom>
              <a:avLst/>
              <a:gdLst>
                <a:gd name="connsiteX0" fmla="*/ 30212 w 60423"/>
                <a:gd name="connsiteY0" fmla="*/ 50353 h 120847"/>
                <a:gd name="connsiteX1" fmla="*/ 20141 w 60423"/>
                <a:gd name="connsiteY1" fmla="*/ 40283 h 120847"/>
                <a:gd name="connsiteX2" fmla="*/ 30212 w 60423"/>
                <a:gd name="connsiteY2" fmla="*/ 30212 h 120847"/>
                <a:gd name="connsiteX3" fmla="*/ 40283 w 60423"/>
                <a:gd name="connsiteY3" fmla="*/ 40283 h 120847"/>
                <a:gd name="connsiteX4" fmla="*/ 50353 w 60423"/>
                <a:gd name="connsiteY4" fmla="*/ 50353 h 120847"/>
                <a:gd name="connsiteX5" fmla="*/ 60424 w 60423"/>
                <a:gd name="connsiteY5" fmla="*/ 40283 h 120847"/>
                <a:gd name="connsiteX6" fmla="*/ 40283 w 60423"/>
                <a:gd name="connsiteY6" fmla="*/ 12085 h 120847"/>
                <a:gd name="connsiteX7" fmla="*/ 40283 w 60423"/>
                <a:gd name="connsiteY7" fmla="*/ 10071 h 120847"/>
                <a:gd name="connsiteX8" fmla="*/ 30212 w 60423"/>
                <a:gd name="connsiteY8" fmla="*/ 0 h 120847"/>
                <a:gd name="connsiteX9" fmla="*/ 20141 w 60423"/>
                <a:gd name="connsiteY9" fmla="*/ 10071 h 120847"/>
                <a:gd name="connsiteX10" fmla="*/ 20141 w 60423"/>
                <a:gd name="connsiteY10" fmla="*/ 12085 h 120847"/>
                <a:gd name="connsiteX11" fmla="*/ 0 w 60423"/>
                <a:gd name="connsiteY11" fmla="*/ 40283 h 120847"/>
                <a:gd name="connsiteX12" fmla="*/ 30212 w 60423"/>
                <a:gd name="connsiteY12" fmla="*/ 70494 h 120847"/>
                <a:gd name="connsiteX13" fmla="*/ 40283 w 60423"/>
                <a:gd name="connsiteY13" fmla="*/ 80565 h 120847"/>
                <a:gd name="connsiteX14" fmla="*/ 30212 w 60423"/>
                <a:gd name="connsiteY14" fmla="*/ 90636 h 120847"/>
                <a:gd name="connsiteX15" fmla="*/ 20141 w 60423"/>
                <a:gd name="connsiteY15" fmla="*/ 80565 h 120847"/>
                <a:gd name="connsiteX16" fmla="*/ 10071 w 60423"/>
                <a:gd name="connsiteY16" fmla="*/ 70494 h 120847"/>
                <a:gd name="connsiteX17" fmla="*/ 0 w 60423"/>
                <a:gd name="connsiteY17" fmla="*/ 80565 h 120847"/>
                <a:gd name="connsiteX18" fmla="*/ 20141 w 60423"/>
                <a:gd name="connsiteY18" fmla="*/ 108763 h 120847"/>
                <a:gd name="connsiteX19" fmla="*/ 20141 w 60423"/>
                <a:gd name="connsiteY19" fmla="*/ 110777 h 120847"/>
                <a:gd name="connsiteX20" fmla="*/ 30212 w 60423"/>
                <a:gd name="connsiteY20" fmla="*/ 120848 h 120847"/>
                <a:gd name="connsiteX21" fmla="*/ 40283 w 60423"/>
                <a:gd name="connsiteY21" fmla="*/ 110777 h 120847"/>
                <a:gd name="connsiteX22" fmla="*/ 40283 w 60423"/>
                <a:gd name="connsiteY22" fmla="*/ 108763 h 120847"/>
                <a:gd name="connsiteX23" fmla="*/ 60424 w 60423"/>
                <a:gd name="connsiteY23" fmla="*/ 80565 h 120847"/>
                <a:gd name="connsiteX24" fmla="*/ 30212 w 60423"/>
                <a:gd name="connsiteY24" fmla="*/ 50353 h 12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0423" h="120847">
                  <a:moveTo>
                    <a:pt x="30212" y="50353"/>
                  </a:moveTo>
                  <a:cubicBezTo>
                    <a:pt x="24170" y="50353"/>
                    <a:pt x="20141" y="46325"/>
                    <a:pt x="20141" y="40283"/>
                  </a:cubicBezTo>
                  <a:cubicBezTo>
                    <a:pt x="20141" y="34240"/>
                    <a:pt x="24170" y="30212"/>
                    <a:pt x="30212" y="30212"/>
                  </a:cubicBezTo>
                  <a:cubicBezTo>
                    <a:pt x="36254" y="30212"/>
                    <a:pt x="40283" y="34240"/>
                    <a:pt x="40283" y="40283"/>
                  </a:cubicBezTo>
                  <a:cubicBezTo>
                    <a:pt x="40283" y="46325"/>
                    <a:pt x="44311" y="50353"/>
                    <a:pt x="50353" y="50353"/>
                  </a:cubicBezTo>
                  <a:cubicBezTo>
                    <a:pt x="56396" y="50353"/>
                    <a:pt x="60424" y="46325"/>
                    <a:pt x="60424" y="40283"/>
                  </a:cubicBezTo>
                  <a:cubicBezTo>
                    <a:pt x="60424" y="27191"/>
                    <a:pt x="52367" y="16113"/>
                    <a:pt x="40283" y="12085"/>
                  </a:cubicBezTo>
                  <a:lnTo>
                    <a:pt x="40283" y="10071"/>
                  </a:lnTo>
                  <a:cubicBezTo>
                    <a:pt x="40283" y="4028"/>
                    <a:pt x="36254" y="0"/>
                    <a:pt x="30212" y="0"/>
                  </a:cubicBezTo>
                  <a:cubicBezTo>
                    <a:pt x="24170" y="0"/>
                    <a:pt x="20141" y="4028"/>
                    <a:pt x="20141" y="10071"/>
                  </a:cubicBezTo>
                  <a:lnTo>
                    <a:pt x="20141" y="12085"/>
                  </a:lnTo>
                  <a:cubicBezTo>
                    <a:pt x="8057" y="16113"/>
                    <a:pt x="0" y="27191"/>
                    <a:pt x="0" y="40283"/>
                  </a:cubicBezTo>
                  <a:cubicBezTo>
                    <a:pt x="0" y="57403"/>
                    <a:pt x="13092" y="70494"/>
                    <a:pt x="30212" y="70494"/>
                  </a:cubicBezTo>
                  <a:cubicBezTo>
                    <a:pt x="36254" y="70494"/>
                    <a:pt x="40283" y="74523"/>
                    <a:pt x="40283" y="80565"/>
                  </a:cubicBezTo>
                  <a:cubicBezTo>
                    <a:pt x="40283" y="86607"/>
                    <a:pt x="36254" y="90636"/>
                    <a:pt x="30212" y="90636"/>
                  </a:cubicBezTo>
                  <a:cubicBezTo>
                    <a:pt x="24170" y="90636"/>
                    <a:pt x="20141" y="86607"/>
                    <a:pt x="20141" y="80565"/>
                  </a:cubicBezTo>
                  <a:cubicBezTo>
                    <a:pt x="20141" y="74523"/>
                    <a:pt x="16113" y="70494"/>
                    <a:pt x="10071" y="70494"/>
                  </a:cubicBezTo>
                  <a:cubicBezTo>
                    <a:pt x="4028" y="70494"/>
                    <a:pt x="0" y="74523"/>
                    <a:pt x="0" y="80565"/>
                  </a:cubicBezTo>
                  <a:cubicBezTo>
                    <a:pt x="0" y="93657"/>
                    <a:pt x="8057" y="104735"/>
                    <a:pt x="20141" y="108763"/>
                  </a:cubicBezTo>
                  <a:lnTo>
                    <a:pt x="20141" y="110777"/>
                  </a:lnTo>
                  <a:cubicBezTo>
                    <a:pt x="20141" y="116819"/>
                    <a:pt x="24170" y="120848"/>
                    <a:pt x="30212" y="120848"/>
                  </a:cubicBezTo>
                  <a:cubicBezTo>
                    <a:pt x="36254" y="120848"/>
                    <a:pt x="40283" y="116819"/>
                    <a:pt x="40283" y="110777"/>
                  </a:cubicBezTo>
                  <a:lnTo>
                    <a:pt x="40283" y="108763"/>
                  </a:lnTo>
                  <a:cubicBezTo>
                    <a:pt x="52367" y="104735"/>
                    <a:pt x="60424" y="93657"/>
                    <a:pt x="60424" y="80565"/>
                  </a:cubicBezTo>
                  <a:cubicBezTo>
                    <a:pt x="60424" y="63445"/>
                    <a:pt x="47332" y="50353"/>
                    <a:pt x="30212" y="5035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74ED552-0527-4D97-A7AC-4EFB7A889124}"/>
                </a:ext>
              </a:extLst>
            </p:cNvPr>
            <p:cNvSpPr/>
            <p:nvPr/>
          </p:nvSpPr>
          <p:spPr>
            <a:xfrm>
              <a:off x="10970716" y="3565225"/>
              <a:ext cx="60423" cy="120847"/>
            </a:xfrm>
            <a:custGeom>
              <a:avLst/>
              <a:gdLst>
                <a:gd name="connsiteX0" fmla="*/ 30212 w 60423"/>
                <a:gd name="connsiteY0" fmla="*/ 90636 h 120847"/>
                <a:gd name="connsiteX1" fmla="*/ 20141 w 60423"/>
                <a:gd name="connsiteY1" fmla="*/ 80565 h 120847"/>
                <a:gd name="connsiteX2" fmla="*/ 10071 w 60423"/>
                <a:gd name="connsiteY2" fmla="*/ 70494 h 120847"/>
                <a:gd name="connsiteX3" fmla="*/ 0 w 60423"/>
                <a:gd name="connsiteY3" fmla="*/ 80565 h 120847"/>
                <a:gd name="connsiteX4" fmla="*/ 20141 w 60423"/>
                <a:gd name="connsiteY4" fmla="*/ 108763 h 120847"/>
                <a:gd name="connsiteX5" fmla="*/ 20141 w 60423"/>
                <a:gd name="connsiteY5" fmla="*/ 110777 h 120847"/>
                <a:gd name="connsiteX6" fmla="*/ 30212 w 60423"/>
                <a:gd name="connsiteY6" fmla="*/ 120848 h 120847"/>
                <a:gd name="connsiteX7" fmla="*/ 40283 w 60423"/>
                <a:gd name="connsiteY7" fmla="*/ 110777 h 120847"/>
                <a:gd name="connsiteX8" fmla="*/ 40283 w 60423"/>
                <a:gd name="connsiteY8" fmla="*/ 108763 h 120847"/>
                <a:gd name="connsiteX9" fmla="*/ 60424 w 60423"/>
                <a:gd name="connsiteY9" fmla="*/ 80565 h 120847"/>
                <a:gd name="connsiteX10" fmla="*/ 30212 w 60423"/>
                <a:gd name="connsiteY10" fmla="*/ 50353 h 120847"/>
                <a:gd name="connsiteX11" fmla="*/ 20141 w 60423"/>
                <a:gd name="connsiteY11" fmla="*/ 40283 h 120847"/>
                <a:gd name="connsiteX12" fmla="*/ 30212 w 60423"/>
                <a:gd name="connsiteY12" fmla="*/ 30212 h 120847"/>
                <a:gd name="connsiteX13" fmla="*/ 40283 w 60423"/>
                <a:gd name="connsiteY13" fmla="*/ 40283 h 120847"/>
                <a:gd name="connsiteX14" fmla="*/ 50353 w 60423"/>
                <a:gd name="connsiteY14" fmla="*/ 50353 h 120847"/>
                <a:gd name="connsiteX15" fmla="*/ 60424 w 60423"/>
                <a:gd name="connsiteY15" fmla="*/ 40283 h 120847"/>
                <a:gd name="connsiteX16" fmla="*/ 40283 w 60423"/>
                <a:gd name="connsiteY16" fmla="*/ 12085 h 120847"/>
                <a:gd name="connsiteX17" fmla="*/ 40283 w 60423"/>
                <a:gd name="connsiteY17" fmla="*/ 10071 h 120847"/>
                <a:gd name="connsiteX18" fmla="*/ 30212 w 60423"/>
                <a:gd name="connsiteY18" fmla="*/ 0 h 120847"/>
                <a:gd name="connsiteX19" fmla="*/ 20141 w 60423"/>
                <a:gd name="connsiteY19" fmla="*/ 10071 h 120847"/>
                <a:gd name="connsiteX20" fmla="*/ 20141 w 60423"/>
                <a:gd name="connsiteY20" fmla="*/ 12085 h 120847"/>
                <a:gd name="connsiteX21" fmla="*/ 0 w 60423"/>
                <a:gd name="connsiteY21" fmla="*/ 40283 h 120847"/>
                <a:gd name="connsiteX22" fmla="*/ 30212 w 60423"/>
                <a:gd name="connsiteY22" fmla="*/ 70494 h 120847"/>
                <a:gd name="connsiteX23" fmla="*/ 40283 w 60423"/>
                <a:gd name="connsiteY23" fmla="*/ 80565 h 120847"/>
                <a:gd name="connsiteX24" fmla="*/ 30212 w 60423"/>
                <a:gd name="connsiteY24" fmla="*/ 90636 h 12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0423" h="120847">
                  <a:moveTo>
                    <a:pt x="30212" y="90636"/>
                  </a:moveTo>
                  <a:cubicBezTo>
                    <a:pt x="24170" y="90636"/>
                    <a:pt x="20141" y="86608"/>
                    <a:pt x="20141" y="80565"/>
                  </a:cubicBezTo>
                  <a:cubicBezTo>
                    <a:pt x="20141" y="74523"/>
                    <a:pt x="16113" y="70494"/>
                    <a:pt x="10071" y="70494"/>
                  </a:cubicBezTo>
                  <a:cubicBezTo>
                    <a:pt x="4028" y="70494"/>
                    <a:pt x="0" y="74523"/>
                    <a:pt x="0" y="80565"/>
                  </a:cubicBezTo>
                  <a:cubicBezTo>
                    <a:pt x="0" y="93657"/>
                    <a:pt x="8057" y="104735"/>
                    <a:pt x="20141" y="108763"/>
                  </a:cubicBezTo>
                  <a:lnTo>
                    <a:pt x="20141" y="110777"/>
                  </a:lnTo>
                  <a:cubicBezTo>
                    <a:pt x="20141" y="116819"/>
                    <a:pt x="24170" y="120848"/>
                    <a:pt x="30212" y="120848"/>
                  </a:cubicBezTo>
                  <a:cubicBezTo>
                    <a:pt x="36254" y="120848"/>
                    <a:pt x="40283" y="116819"/>
                    <a:pt x="40283" y="110777"/>
                  </a:cubicBezTo>
                  <a:lnTo>
                    <a:pt x="40283" y="108763"/>
                  </a:lnTo>
                  <a:cubicBezTo>
                    <a:pt x="52367" y="104735"/>
                    <a:pt x="60424" y="93657"/>
                    <a:pt x="60424" y="80565"/>
                  </a:cubicBezTo>
                  <a:cubicBezTo>
                    <a:pt x="60424" y="63445"/>
                    <a:pt x="47332" y="50353"/>
                    <a:pt x="30212" y="50353"/>
                  </a:cubicBezTo>
                  <a:cubicBezTo>
                    <a:pt x="24170" y="50353"/>
                    <a:pt x="20141" y="46325"/>
                    <a:pt x="20141" y="40283"/>
                  </a:cubicBezTo>
                  <a:cubicBezTo>
                    <a:pt x="20141" y="34240"/>
                    <a:pt x="24170" y="30212"/>
                    <a:pt x="30212" y="30212"/>
                  </a:cubicBezTo>
                  <a:cubicBezTo>
                    <a:pt x="36254" y="30212"/>
                    <a:pt x="40283" y="34240"/>
                    <a:pt x="40283" y="40283"/>
                  </a:cubicBezTo>
                  <a:cubicBezTo>
                    <a:pt x="40283" y="46325"/>
                    <a:pt x="44311" y="50353"/>
                    <a:pt x="50353" y="50353"/>
                  </a:cubicBezTo>
                  <a:cubicBezTo>
                    <a:pt x="56396" y="50353"/>
                    <a:pt x="60424" y="46325"/>
                    <a:pt x="60424" y="40283"/>
                  </a:cubicBezTo>
                  <a:cubicBezTo>
                    <a:pt x="60424" y="27191"/>
                    <a:pt x="52367" y="16113"/>
                    <a:pt x="40283" y="12085"/>
                  </a:cubicBezTo>
                  <a:lnTo>
                    <a:pt x="40283" y="10071"/>
                  </a:lnTo>
                  <a:cubicBezTo>
                    <a:pt x="40283" y="4028"/>
                    <a:pt x="36254" y="0"/>
                    <a:pt x="30212" y="0"/>
                  </a:cubicBezTo>
                  <a:cubicBezTo>
                    <a:pt x="24170" y="0"/>
                    <a:pt x="20141" y="4028"/>
                    <a:pt x="20141" y="10071"/>
                  </a:cubicBezTo>
                  <a:lnTo>
                    <a:pt x="20141" y="12085"/>
                  </a:lnTo>
                  <a:cubicBezTo>
                    <a:pt x="8057" y="16113"/>
                    <a:pt x="0" y="27191"/>
                    <a:pt x="0" y="40283"/>
                  </a:cubicBezTo>
                  <a:cubicBezTo>
                    <a:pt x="0" y="57403"/>
                    <a:pt x="13092" y="70494"/>
                    <a:pt x="30212" y="70494"/>
                  </a:cubicBezTo>
                  <a:cubicBezTo>
                    <a:pt x="36254" y="70494"/>
                    <a:pt x="40283" y="74523"/>
                    <a:pt x="40283" y="80565"/>
                  </a:cubicBezTo>
                  <a:cubicBezTo>
                    <a:pt x="40283" y="86608"/>
                    <a:pt x="36254" y="90636"/>
                    <a:pt x="30212" y="9063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" name="Graphic 34">
            <a:extLst>
              <a:ext uri="{FF2B5EF4-FFF2-40B4-BE49-F238E27FC236}">
                <a16:creationId xmlns:a16="http://schemas.microsoft.com/office/drawing/2014/main" id="{4546BBED-2ECD-4C25-87FD-0496A0A72D47}"/>
              </a:ext>
            </a:extLst>
          </p:cNvPr>
          <p:cNvGrpSpPr/>
          <p:nvPr/>
        </p:nvGrpSpPr>
        <p:grpSpPr>
          <a:xfrm>
            <a:off x="9327316" y="3867619"/>
            <a:ext cx="644521" cy="624379"/>
            <a:chOff x="9327316" y="3550119"/>
            <a:chExt cx="644521" cy="624379"/>
          </a:xfrm>
          <a:solidFill>
            <a:schemeClr val="accent6">
              <a:lumMod val="50000"/>
            </a:schemeClr>
          </a:soli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5865804-6E47-477F-A6C0-3BB7139EFA44}"/>
                </a:ext>
              </a:extLst>
            </p:cNvPr>
            <p:cNvSpPr/>
            <p:nvPr/>
          </p:nvSpPr>
          <p:spPr>
            <a:xfrm>
              <a:off x="9548492" y="3550119"/>
              <a:ext cx="423344" cy="421959"/>
            </a:xfrm>
            <a:custGeom>
              <a:avLst/>
              <a:gdLst>
                <a:gd name="connsiteX0" fmla="*/ 423345 w 423344"/>
                <a:gd name="connsiteY0" fmla="*/ 10071 h 421959"/>
                <a:gd name="connsiteX1" fmla="*/ 423345 w 423344"/>
                <a:gd name="connsiteY1" fmla="*/ 9064 h 421959"/>
                <a:gd name="connsiteX2" fmla="*/ 422338 w 423344"/>
                <a:gd name="connsiteY2" fmla="*/ 7049 h 421959"/>
                <a:gd name="connsiteX3" fmla="*/ 422338 w 423344"/>
                <a:gd name="connsiteY3" fmla="*/ 6042 h 421959"/>
                <a:gd name="connsiteX4" fmla="*/ 420323 w 423344"/>
                <a:gd name="connsiteY4" fmla="*/ 3021 h 421959"/>
                <a:gd name="connsiteX5" fmla="*/ 420323 w 423344"/>
                <a:gd name="connsiteY5" fmla="*/ 3021 h 421959"/>
                <a:gd name="connsiteX6" fmla="*/ 420323 w 423344"/>
                <a:gd name="connsiteY6" fmla="*/ 3021 h 421959"/>
                <a:gd name="connsiteX7" fmla="*/ 420323 w 423344"/>
                <a:gd name="connsiteY7" fmla="*/ 3021 h 421959"/>
                <a:gd name="connsiteX8" fmla="*/ 418309 w 423344"/>
                <a:gd name="connsiteY8" fmla="*/ 1007 h 421959"/>
                <a:gd name="connsiteX9" fmla="*/ 417302 w 423344"/>
                <a:gd name="connsiteY9" fmla="*/ 1007 h 421959"/>
                <a:gd name="connsiteX10" fmla="*/ 415288 w 423344"/>
                <a:gd name="connsiteY10" fmla="*/ 1007 h 421959"/>
                <a:gd name="connsiteX11" fmla="*/ 413274 w 423344"/>
                <a:gd name="connsiteY11" fmla="*/ 0 h 421959"/>
                <a:gd name="connsiteX12" fmla="*/ 410253 w 423344"/>
                <a:gd name="connsiteY12" fmla="*/ 0 h 421959"/>
                <a:gd name="connsiteX13" fmla="*/ 409246 w 423344"/>
                <a:gd name="connsiteY13" fmla="*/ 0 h 421959"/>
                <a:gd name="connsiteX14" fmla="*/ 409246 w 423344"/>
                <a:gd name="connsiteY14" fmla="*/ 0 h 421959"/>
                <a:gd name="connsiteX15" fmla="*/ 6420 w 423344"/>
                <a:gd name="connsiteY15" fmla="*/ 153074 h 421959"/>
                <a:gd name="connsiteX16" fmla="*/ 378 w 423344"/>
                <a:gd name="connsiteY16" fmla="*/ 160123 h 421959"/>
                <a:gd name="connsiteX17" fmla="*/ 3399 w 423344"/>
                <a:gd name="connsiteY17" fmla="*/ 169187 h 421959"/>
                <a:gd name="connsiteX18" fmla="*/ 101084 w 423344"/>
                <a:gd name="connsiteY18" fmla="*/ 266872 h 421959"/>
                <a:gd name="connsiteX19" fmla="*/ 101084 w 423344"/>
                <a:gd name="connsiteY19" fmla="*/ 392755 h 421959"/>
                <a:gd name="connsiteX20" fmla="*/ 108134 w 423344"/>
                <a:gd name="connsiteY20" fmla="*/ 401819 h 421959"/>
                <a:gd name="connsiteX21" fmla="*/ 111155 w 423344"/>
                <a:gd name="connsiteY21" fmla="*/ 402826 h 421959"/>
                <a:gd name="connsiteX22" fmla="*/ 119211 w 423344"/>
                <a:gd name="connsiteY22" fmla="*/ 398797 h 421959"/>
                <a:gd name="connsiteX23" fmla="*/ 168557 w 423344"/>
                <a:gd name="connsiteY23" fmla="*/ 335352 h 421959"/>
                <a:gd name="connsiteX24" fmla="*/ 252144 w 423344"/>
                <a:gd name="connsiteY24" fmla="*/ 418939 h 421959"/>
                <a:gd name="connsiteX25" fmla="*/ 259193 w 423344"/>
                <a:gd name="connsiteY25" fmla="*/ 421960 h 421959"/>
                <a:gd name="connsiteX26" fmla="*/ 261207 w 423344"/>
                <a:gd name="connsiteY26" fmla="*/ 421960 h 421959"/>
                <a:gd name="connsiteX27" fmla="*/ 268257 w 423344"/>
                <a:gd name="connsiteY27" fmla="*/ 415917 h 421959"/>
                <a:gd name="connsiteX28" fmla="*/ 421330 w 423344"/>
                <a:gd name="connsiteY28" fmla="*/ 13092 h 421959"/>
                <a:gd name="connsiteX29" fmla="*/ 421330 w 423344"/>
                <a:gd name="connsiteY29" fmla="*/ 13092 h 421959"/>
                <a:gd name="connsiteX30" fmla="*/ 421330 w 423344"/>
                <a:gd name="connsiteY30" fmla="*/ 12085 h 421959"/>
                <a:gd name="connsiteX31" fmla="*/ 423345 w 423344"/>
                <a:gd name="connsiteY31" fmla="*/ 10071 h 421959"/>
                <a:gd name="connsiteX32" fmla="*/ 360907 w 423344"/>
                <a:gd name="connsiteY32" fmla="*/ 41290 h 421959"/>
                <a:gd name="connsiteX33" fmla="*/ 111155 w 423344"/>
                <a:gd name="connsiteY33" fmla="*/ 248745 h 421959"/>
                <a:gd name="connsiteX34" fmla="*/ 28575 w 423344"/>
                <a:gd name="connsiteY34" fmla="*/ 166166 h 421959"/>
                <a:gd name="connsiteX35" fmla="*/ 360907 w 423344"/>
                <a:gd name="connsiteY35" fmla="*/ 41290 h 421959"/>
                <a:gd name="connsiteX36" fmla="*/ 121225 w 423344"/>
                <a:gd name="connsiteY36" fmla="*/ 266872 h 421959"/>
                <a:gd name="connsiteX37" fmla="*/ 345801 w 423344"/>
                <a:gd name="connsiteY37" fmla="*/ 79558 h 421959"/>
                <a:gd name="connsiteX38" fmla="*/ 121225 w 423344"/>
                <a:gd name="connsiteY38" fmla="*/ 363550 h 421959"/>
                <a:gd name="connsiteX39" fmla="*/ 121225 w 423344"/>
                <a:gd name="connsiteY39" fmla="*/ 266872 h 421959"/>
                <a:gd name="connsiteX40" fmla="*/ 256172 w 423344"/>
                <a:gd name="connsiteY40" fmla="*/ 394769 h 421959"/>
                <a:gd name="connsiteX41" fmla="*/ 181649 w 423344"/>
                <a:gd name="connsiteY41" fmla="*/ 320246 h 421959"/>
                <a:gd name="connsiteX42" fmla="*/ 380041 w 423344"/>
                <a:gd name="connsiteY42" fmla="*/ 68480 h 421959"/>
                <a:gd name="connsiteX43" fmla="*/ 256172 w 423344"/>
                <a:gd name="connsiteY43" fmla="*/ 394769 h 42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3344" h="421959">
                  <a:moveTo>
                    <a:pt x="423345" y="10071"/>
                  </a:moveTo>
                  <a:cubicBezTo>
                    <a:pt x="423345" y="10071"/>
                    <a:pt x="423345" y="9064"/>
                    <a:pt x="423345" y="9064"/>
                  </a:cubicBezTo>
                  <a:cubicBezTo>
                    <a:pt x="423345" y="8057"/>
                    <a:pt x="423345" y="8057"/>
                    <a:pt x="422338" y="7049"/>
                  </a:cubicBezTo>
                  <a:cubicBezTo>
                    <a:pt x="422338" y="7049"/>
                    <a:pt x="422338" y="6042"/>
                    <a:pt x="422338" y="6042"/>
                  </a:cubicBezTo>
                  <a:cubicBezTo>
                    <a:pt x="422338" y="5035"/>
                    <a:pt x="421330" y="4028"/>
                    <a:pt x="420323" y="3021"/>
                  </a:cubicBezTo>
                  <a:cubicBezTo>
                    <a:pt x="420323" y="3021"/>
                    <a:pt x="420323" y="3021"/>
                    <a:pt x="420323" y="3021"/>
                  </a:cubicBezTo>
                  <a:cubicBezTo>
                    <a:pt x="420323" y="3021"/>
                    <a:pt x="420323" y="3021"/>
                    <a:pt x="420323" y="3021"/>
                  </a:cubicBezTo>
                  <a:cubicBezTo>
                    <a:pt x="420323" y="3021"/>
                    <a:pt x="420323" y="3021"/>
                    <a:pt x="420323" y="3021"/>
                  </a:cubicBezTo>
                  <a:cubicBezTo>
                    <a:pt x="419316" y="2014"/>
                    <a:pt x="418309" y="2014"/>
                    <a:pt x="418309" y="1007"/>
                  </a:cubicBezTo>
                  <a:cubicBezTo>
                    <a:pt x="418309" y="1007"/>
                    <a:pt x="417302" y="1007"/>
                    <a:pt x="417302" y="1007"/>
                  </a:cubicBezTo>
                  <a:cubicBezTo>
                    <a:pt x="416295" y="1007"/>
                    <a:pt x="416295" y="1007"/>
                    <a:pt x="415288" y="1007"/>
                  </a:cubicBezTo>
                  <a:cubicBezTo>
                    <a:pt x="413274" y="0"/>
                    <a:pt x="413274" y="0"/>
                    <a:pt x="413274" y="0"/>
                  </a:cubicBezTo>
                  <a:cubicBezTo>
                    <a:pt x="412267" y="0"/>
                    <a:pt x="411260" y="0"/>
                    <a:pt x="410253" y="0"/>
                  </a:cubicBezTo>
                  <a:cubicBezTo>
                    <a:pt x="410253" y="0"/>
                    <a:pt x="409246" y="0"/>
                    <a:pt x="409246" y="0"/>
                  </a:cubicBezTo>
                  <a:cubicBezTo>
                    <a:pt x="409246" y="0"/>
                    <a:pt x="409246" y="0"/>
                    <a:pt x="409246" y="0"/>
                  </a:cubicBezTo>
                  <a:lnTo>
                    <a:pt x="6420" y="153074"/>
                  </a:lnTo>
                  <a:cubicBezTo>
                    <a:pt x="3399" y="154081"/>
                    <a:pt x="378" y="157102"/>
                    <a:pt x="378" y="160123"/>
                  </a:cubicBezTo>
                  <a:cubicBezTo>
                    <a:pt x="-629" y="163144"/>
                    <a:pt x="378" y="167173"/>
                    <a:pt x="3399" y="169187"/>
                  </a:cubicBezTo>
                  <a:lnTo>
                    <a:pt x="101084" y="266872"/>
                  </a:lnTo>
                  <a:lnTo>
                    <a:pt x="101084" y="392755"/>
                  </a:lnTo>
                  <a:cubicBezTo>
                    <a:pt x="101084" y="396783"/>
                    <a:pt x="104105" y="400812"/>
                    <a:pt x="108134" y="401819"/>
                  </a:cubicBezTo>
                  <a:cubicBezTo>
                    <a:pt x="109141" y="401819"/>
                    <a:pt x="110148" y="402826"/>
                    <a:pt x="111155" y="402826"/>
                  </a:cubicBezTo>
                  <a:cubicBezTo>
                    <a:pt x="114176" y="402826"/>
                    <a:pt x="117197" y="401819"/>
                    <a:pt x="119211" y="398797"/>
                  </a:cubicBezTo>
                  <a:lnTo>
                    <a:pt x="168557" y="335352"/>
                  </a:lnTo>
                  <a:lnTo>
                    <a:pt x="252144" y="418939"/>
                  </a:lnTo>
                  <a:cubicBezTo>
                    <a:pt x="254158" y="420953"/>
                    <a:pt x="256172" y="421960"/>
                    <a:pt x="259193" y="421960"/>
                  </a:cubicBezTo>
                  <a:cubicBezTo>
                    <a:pt x="260200" y="421960"/>
                    <a:pt x="260200" y="421960"/>
                    <a:pt x="261207" y="421960"/>
                  </a:cubicBezTo>
                  <a:cubicBezTo>
                    <a:pt x="264228" y="420953"/>
                    <a:pt x="267250" y="418939"/>
                    <a:pt x="268257" y="415917"/>
                  </a:cubicBezTo>
                  <a:lnTo>
                    <a:pt x="421330" y="13092"/>
                  </a:lnTo>
                  <a:cubicBezTo>
                    <a:pt x="421330" y="13092"/>
                    <a:pt x="421330" y="13092"/>
                    <a:pt x="421330" y="13092"/>
                  </a:cubicBezTo>
                  <a:cubicBezTo>
                    <a:pt x="421330" y="13092"/>
                    <a:pt x="421330" y="12085"/>
                    <a:pt x="421330" y="12085"/>
                  </a:cubicBezTo>
                  <a:cubicBezTo>
                    <a:pt x="423345" y="11078"/>
                    <a:pt x="423345" y="11078"/>
                    <a:pt x="423345" y="10071"/>
                  </a:cubicBezTo>
                  <a:close/>
                  <a:moveTo>
                    <a:pt x="360907" y="41290"/>
                  </a:moveTo>
                  <a:lnTo>
                    <a:pt x="111155" y="248745"/>
                  </a:lnTo>
                  <a:lnTo>
                    <a:pt x="28575" y="166166"/>
                  </a:lnTo>
                  <a:lnTo>
                    <a:pt x="360907" y="41290"/>
                  </a:lnTo>
                  <a:close/>
                  <a:moveTo>
                    <a:pt x="121225" y="266872"/>
                  </a:moveTo>
                  <a:lnTo>
                    <a:pt x="345801" y="79558"/>
                  </a:lnTo>
                  <a:lnTo>
                    <a:pt x="121225" y="363550"/>
                  </a:lnTo>
                  <a:lnTo>
                    <a:pt x="121225" y="266872"/>
                  </a:lnTo>
                  <a:close/>
                  <a:moveTo>
                    <a:pt x="256172" y="394769"/>
                  </a:moveTo>
                  <a:lnTo>
                    <a:pt x="181649" y="320246"/>
                  </a:lnTo>
                  <a:lnTo>
                    <a:pt x="380041" y="68480"/>
                  </a:lnTo>
                  <a:lnTo>
                    <a:pt x="256172" y="394769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DF6246E-45A2-49D2-A0F6-02F388FB38BF}"/>
                </a:ext>
              </a:extLst>
            </p:cNvPr>
            <p:cNvSpPr/>
            <p:nvPr/>
          </p:nvSpPr>
          <p:spPr>
            <a:xfrm>
              <a:off x="9478852" y="3862309"/>
              <a:ext cx="54911" cy="24169"/>
            </a:xfrm>
            <a:custGeom>
              <a:avLst/>
              <a:gdLst>
                <a:gd name="connsiteX0" fmla="*/ 7579 w 54911"/>
                <a:gd name="connsiteY0" fmla="*/ 4028 h 24169"/>
                <a:gd name="connsiteX1" fmla="*/ 530 w 54911"/>
                <a:gd name="connsiteY1" fmla="*/ 16113 h 24169"/>
                <a:gd name="connsiteX2" fmla="*/ 10600 w 54911"/>
                <a:gd name="connsiteY2" fmla="*/ 24170 h 24169"/>
                <a:gd name="connsiteX3" fmla="*/ 12614 w 54911"/>
                <a:gd name="connsiteY3" fmla="*/ 24170 h 24169"/>
                <a:gd name="connsiteX4" fmla="*/ 44840 w 54911"/>
                <a:gd name="connsiteY4" fmla="*/ 20141 h 24169"/>
                <a:gd name="connsiteX5" fmla="*/ 54911 w 54911"/>
                <a:gd name="connsiteY5" fmla="*/ 10071 h 24169"/>
                <a:gd name="connsiteX6" fmla="*/ 44840 w 54911"/>
                <a:gd name="connsiteY6" fmla="*/ 0 h 24169"/>
                <a:gd name="connsiteX7" fmla="*/ 7579 w 54911"/>
                <a:gd name="connsiteY7" fmla="*/ 4028 h 2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911" h="24169">
                  <a:moveTo>
                    <a:pt x="7579" y="4028"/>
                  </a:moveTo>
                  <a:cubicBezTo>
                    <a:pt x="2544" y="5035"/>
                    <a:pt x="-1484" y="11078"/>
                    <a:pt x="530" y="16113"/>
                  </a:cubicBezTo>
                  <a:cubicBezTo>
                    <a:pt x="1537" y="21148"/>
                    <a:pt x="5565" y="24170"/>
                    <a:pt x="10600" y="24170"/>
                  </a:cubicBezTo>
                  <a:cubicBezTo>
                    <a:pt x="11607" y="24170"/>
                    <a:pt x="12614" y="24170"/>
                    <a:pt x="12614" y="24170"/>
                  </a:cubicBezTo>
                  <a:cubicBezTo>
                    <a:pt x="23692" y="21148"/>
                    <a:pt x="33763" y="20141"/>
                    <a:pt x="44840" y="20141"/>
                  </a:cubicBezTo>
                  <a:cubicBezTo>
                    <a:pt x="50883" y="20141"/>
                    <a:pt x="54911" y="16113"/>
                    <a:pt x="54911" y="10071"/>
                  </a:cubicBezTo>
                  <a:cubicBezTo>
                    <a:pt x="54911" y="4028"/>
                    <a:pt x="50883" y="0"/>
                    <a:pt x="44840" y="0"/>
                  </a:cubicBezTo>
                  <a:cubicBezTo>
                    <a:pt x="32756" y="0"/>
                    <a:pt x="19664" y="2014"/>
                    <a:pt x="7579" y="4028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83DF3DC-C637-4942-87AF-426CD82CE329}"/>
                </a:ext>
              </a:extLst>
            </p:cNvPr>
            <p:cNvSpPr/>
            <p:nvPr/>
          </p:nvSpPr>
          <p:spPr>
            <a:xfrm>
              <a:off x="9452427" y="4140494"/>
              <a:ext cx="90400" cy="34004"/>
            </a:xfrm>
            <a:custGeom>
              <a:avLst/>
              <a:gdLst>
                <a:gd name="connsiteX0" fmla="*/ 78316 w 90400"/>
                <a:gd name="connsiteY0" fmla="*/ 13864 h 34004"/>
                <a:gd name="connsiteX1" fmla="*/ 67238 w 90400"/>
                <a:gd name="connsiteY1" fmla="*/ 13864 h 34004"/>
                <a:gd name="connsiteX2" fmla="*/ 13864 w 90400"/>
                <a:gd name="connsiteY2" fmla="*/ 772 h 34004"/>
                <a:gd name="connsiteX3" fmla="*/ 772 w 90400"/>
                <a:gd name="connsiteY3" fmla="*/ 5807 h 34004"/>
                <a:gd name="connsiteX4" fmla="*/ 5807 w 90400"/>
                <a:gd name="connsiteY4" fmla="*/ 18899 h 34004"/>
                <a:gd name="connsiteX5" fmla="*/ 67238 w 90400"/>
                <a:gd name="connsiteY5" fmla="*/ 34005 h 34004"/>
                <a:gd name="connsiteX6" fmla="*/ 73280 w 90400"/>
                <a:gd name="connsiteY6" fmla="*/ 34005 h 34004"/>
                <a:gd name="connsiteX7" fmla="*/ 80330 w 90400"/>
                <a:gd name="connsiteY7" fmla="*/ 34005 h 34004"/>
                <a:gd name="connsiteX8" fmla="*/ 90401 w 90400"/>
                <a:gd name="connsiteY8" fmla="*/ 23934 h 34004"/>
                <a:gd name="connsiteX9" fmla="*/ 78316 w 90400"/>
                <a:gd name="connsiteY9" fmla="*/ 13864 h 3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400" h="34004">
                  <a:moveTo>
                    <a:pt x="78316" y="13864"/>
                  </a:moveTo>
                  <a:cubicBezTo>
                    <a:pt x="74287" y="13864"/>
                    <a:pt x="71266" y="13864"/>
                    <a:pt x="67238" y="13864"/>
                  </a:cubicBezTo>
                  <a:cubicBezTo>
                    <a:pt x="49111" y="12857"/>
                    <a:pt x="30984" y="8828"/>
                    <a:pt x="13864" y="772"/>
                  </a:cubicBezTo>
                  <a:cubicBezTo>
                    <a:pt x="8828" y="-1242"/>
                    <a:pt x="2786" y="772"/>
                    <a:pt x="772" y="5807"/>
                  </a:cubicBezTo>
                  <a:cubicBezTo>
                    <a:pt x="-1242" y="10842"/>
                    <a:pt x="772" y="16885"/>
                    <a:pt x="5807" y="18899"/>
                  </a:cubicBezTo>
                  <a:cubicBezTo>
                    <a:pt x="24941" y="27963"/>
                    <a:pt x="46090" y="32998"/>
                    <a:pt x="67238" y="34005"/>
                  </a:cubicBezTo>
                  <a:cubicBezTo>
                    <a:pt x="69252" y="34005"/>
                    <a:pt x="71266" y="34005"/>
                    <a:pt x="73280" y="34005"/>
                  </a:cubicBezTo>
                  <a:cubicBezTo>
                    <a:pt x="75295" y="34005"/>
                    <a:pt x="78316" y="34005"/>
                    <a:pt x="80330" y="34005"/>
                  </a:cubicBezTo>
                  <a:cubicBezTo>
                    <a:pt x="86372" y="34005"/>
                    <a:pt x="90401" y="28970"/>
                    <a:pt x="90401" y="23934"/>
                  </a:cubicBezTo>
                  <a:cubicBezTo>
                    <a:pt x="90401" y="18899"/>
                    <a:pt x="83351" y="13864"/>
                    <a:pt x="78316" y="1386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31F0F93-B331-4557-8249-09F7B67AF6EA}"/>
                </a:ext>
              </a:extLst>
            </p:cNvPr>
            <p:cNvSpPr/>
            <p:nvPr/>
          </p:nvSpPr>
          <p:spPr>
            <a:xfrm>
              <a:off x="9370464" y="4029326"/>
              <a:ext cx="47229" cy="85755"/>
            </a:xfrm>
            <a:custGeom>
              <a:avLst/>
              <a:gdLst>
                <a:gd name="connsiteX0" fmla="*/ 19290 w 47229"/>
                <a:gd name="connsiteY0" fmla="*/ 8212 h 85755"/>
                <a:gd name="connsiteX1" fmla="*/ 8212 w 47229"/>
                <a:gd name="connsiteY1" fmla="*/ 155 h 85755"/>
                <a:gd name="connsiteX2" fmla="*/ 155 w 47229"/>
                <a:gd name="connsiteY2" fmla="*/ 11233 h 85755"/>
                <a:gd name="connsiteX3" fmla="*/ 29360 w 47229"/>
                <a:gd name="connsiteY3" fmla="*/ 81728 h 85755"/>
                <a:gd name="connsiteX4" fmla="*/ 37417 w 47229"/>
                <a:gd name="connsiteY4" fmla="*/ 85756 h 85755"/>
                <a:gd name="connsiteX5" fmla="*/ 43459 w 47229"/>
                <a:gd name="connsiteY5" fmla="*/ 83742 h 85755"/>
                <a:gd name="connsiteX6" fmla="*/ 45473 w 47229"/>
                <a:gd name="connsiteY6" fmla="*/ 69643 h 85755"/>
                <a:gd name="connsiteX7" fmla="*/ 19290 w 47229"/>
                <a:gd name="connsiteY7" fmla="*/ 8212 h 8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29" h="85755">
                  <a:moveTo>
                    <a:pt x="19290" y="8212"/>
                  </a:moveTo>
                  <a:cubicBezTo>
                    <a:pt x="18283" y="3177"/>
                    <a:pt x="13247" y="-852"/>
                    <a:pt x="8212" y="155"/>
                  </a:cubicBezTo>
                  <a:cubicBezTo>
                    <a:pt x="3177" y="1162"/>
                    <a:pt x="-852" y="6198"/>
                    <a:pt x="155" y="11233"/>
                  </a:cubicBezTo>
                  <a:cubicBezTo>
                    <a:pt x="4184" y="36410"/>
                    <a:pt x="14254" y="60579"/>
                    <a:pt x="29360" y="81728"/>
                  </a:cubicBezTo>
                  <a:cubicBezTo>
                    <a:pt x="31374" y="84749"/>
                    <a:pt x="34396" y="85756"/>
                    <a:pt x="37417" y="85756"/>
                  </a:cubicBezTo>
                  <a:cubicBezTo>
                    <a:pt x="39431" y="85756"/>
                    <a:pt x="41445" y="84749"/>
                    <a:pt x="43459" y="83742"/>
                  </a:cubicBezTo>
                  <a:cubicBezTo>
                    <a:pt x="47487" y="80720"/>
                    <a:pt x="48494" y="73671"/>
                    <a:pt x="45473" y="69643"/>
                  </a:cubicBezTo>
                  <a:cubicBezTo>
                    <a:pt x="30367" y="51516"/>
                    <a:pt x="22311" y="30367"/>
                    <a:pt x="19290" y="821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83EF58F-1FD8-4529-8D6E-552F23E24B64}"/>
                </a:ext>
              </a:extLst>
            </p:cNvPr>
            <p:cNvSpPr/>
            <p:nvPr/>
          </p:nvSpPr>
          <p:spPr>
            <a:xfrm>
              <a:off x="9377038" y="3899686"/>
              <a:ext cx="59180" cy="79442"/>
            </a:xfrm>
            <a:custGeom>
              <a:avLst/>
              <a:gdLst>
                <a:gd name="connsiteX0" fmla="*/ 42928 w 59180"/>
                <a:gd name="connsiteY0" fmla="*/ 2906 h 79442"/>
                <a:gd name="connsiteX1" fmla="*/ 631 w 59180"/>
                <a:gd name="connsiteY1" fmla="*/ 65344 h 79442"/>
                <a:gd name="connsiteX2" fmla="*/ 6673 w 59180"/>
                <a:gd name="connsiteY2" fmla="*/ 78436 h 79442"/>
                <a:gd name="connsiteX3" fmla="*/ 9694 w 59180"/>
                <a:gd name="connsiteY3" fmla="*/ 79443 h 79442"/>
                <a:gd name="connsiteX4" fmla="*/ 18758 w 59180"/>
                <a:gd name="connsiteY4" fmla="*/ 72393 h 79442"/>
                <a:gd name="connsiteX5" fmla="*/ 56019 w 59180"/>
                <a:gd name="connsiteY5" fmla="*/ 18012 h 79442"/>
                <a:gd name="connsiteX6" fmla="*/ 57026 w 59180"/>
                <a:gd name="connsiteY6" fmla="*/ 3913 h 79442"/>
                <a:gd name="connsiteX7" fmla="*/ 42928 w 59180"/>
                <a:gd name="connsiteY7" fmla="*/ 2906 h 7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80" h="79442">
                  <a:moveTo>
                    <a:pt x="42928" y="2906"/>
                  </a:moveTo>
                  <a:cubicBezTo>
                    <a:pt x="23793" y="20026"/>
                    <a:pt x="9694" y="42181"/>
                    <a:pt x="631" y="65344"/>
                  </a:cubicBezTo>
                  <a:cubicBezTo>
                    <a:pt x="-1383" y="70379"/>
                    <a:pt x="1638" y="76422"/>
                    <a:pt x="6673" y="78436"/>
                  </a:cubicBezTo>
                  <a:cubicBezTo>
                    <a:pt x="7680" y="78436"/>
                    <a:pt x="8687" y="79443"/>
                    <a:pt x="9694" y="79443"/>
                  </a:cubicBezTo>
                  <a:cubicBezTo>
                    <a:pt x="13723" y="79443"/>
                    <a:pt x="17751" y="76422"/>
                    <a:pt x="18758" y="72393"/>
                  </a:cubicBezTo>
                  <a:cubicBezTo>
                    <a:pt x="26815" y="51245"/>
                    <a:pt x="38899" y="32111"/>
                    <a:pt x="56019" y="18012"/>
                  </a:cubicBezTo>
                  <a:cubicBezTo>
                    <a:pt x="60048" y="13984"/>
                    <a:pt x="60048" y="7941"/>
                    <a:pt x="57026" y="3913"/>
                  </a:cubicBezTo>
                  <a:cubicBezTo>
                    <a:pt x="52998" y="-1122"/>
                    <a:pt x="46956" y="-1122"/>
                    <a:pt x="42928" y="29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D6B68C2-7A60-4519-A5AA-CB06BAD677E9}"/>
                </a:ext>
              </a:extLst>
            </p:cNvPr>
            <p:cNvSpPr/>
            <p:nvPr/>
          </p:nvSpPr>
          <p:spPr>
            <a:xfrm>
              <a:off x="9825181" y="4011731"/>
              <a:ext cx="78314" cy="60047"/>
            </a:xfrm>
            <a:custGeom>
              <a:avLst/>
              <a:gdLst>
                <a:gd name="connsiteX0" fmla="*/ 13723 w 78314"/>
                <a:gd name="connsiteY0" fmla="*/ 631 h 60047"/>
                <a:gd name="connsiteX1" fmla="*/ 631 w 78314"/>
                <a:gd name="connsiteY1" fmla="*/ 6673 h 60047"/>
                <a:gd name="connsiteX2" fmla="*/ 6673 w 78314"/>
                <a:gd name="connsiteY2" fmla="*/ 19765 h 60047"/>
                <a:gd name="connsiteX3" fmla="*/ 61055 w 78314"/>
                <a:gd name="connsiteY3" fmla="*/ 57026 h 60047"/>
                <a:gd name="connsiteX4" fmla="*/ 68104 w 78314"/>
                <a:gd name="connsiteY4" fmla="*/ 60048 h 60047"/>
                <a:gd name="connsiteX5" fmla="*/ 75154 w 78314"/>
                <a:gd name="connsiteY5" fmla="*/ 57026 h 60047"/>
                <a:gd name="connsiteX6" fmla="*/ 76161 w 78314"/>
                <a:gd name="connsiteY6" fmla="*/ 42928 h 60047"/>
                <a:gd name="connsiteX7" fmla="*/ 13723 w 78314"/>
                <a:gd name="connsiteY7" fmla="*/ 631 h 6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314" h="60047">
                  <a:moveTo>
                    <a:pt x="13723" y="631"/>
                  </a:moveTo>
                  <a:cubicBezTo>
                    <a:pt x="8687" y="-1383"/>
                    <a:pt x="2645" y="1638"/>
                    <a:pt x="631" y="6673"/>
                  </a:cubicBezTo>
                  <a:cubicBezTo>
                    <a:pt x="-1383" y="11709"/>
                    <a:pt x="1638" y="17751"/>
                    <a:pt x="6673" y="19765"/>
                  </a:cubicBezTo>
                  <a:cubicBezTo>
                    <a:pt x="27822" y="26815"/>
                    <a:pt x="46956" y="39906"/>
                    <a:pt x="61055" y="57026"/>
                  </a:cubicBezTo>
                  <a:cubicBezTo>
                    <a:pt x="63069" y="59041"/>
                    <a:pt x="66090" y="60048"/>
                    <a:pt x="68104" y="60048"/>
                  </a:cubicBezTo>
                  <a:cubicBezTo>
                    <a:pt x="70118" y="60048"/>
                    <a:pt x="73140" y="59041"/>
                    <a:pt x="75154" y="57026"/>
                  </a:cubicBezTo>
                  <a:cubicBezTo>
                    <a:pt x="79182" y="52998"/>
                    <a:pt x="79182" y="46956"/>
                    <a:pt x="76161" y="42928"/>
                  </a:cubicBezTo>
                  <a:cubicBezTo>
                    <a:pt x="59041" y="23793"/>
                    <a:pt x="37892" y="9694"/>
                    <a:pt x="13723" y="63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F2A37A1-5FBC-496B-8DBB-B974DB87E9A5}"/>
                </a:ext>
              </a:extLst>
            </p:cNvPr>
            <p:cNvSpPr/>
            <p:nvPr/>
          </p:nvSpPr>
          <p:spPr>
            <a:xfrm>
              <a:off x="9689109" y="4005158"/>
              <a:ext cx="85498" cy="47486"/>
            </a:xfrm>
            <a:custGeom>
              <a:avLst/>
              <a:gdLst>
                <a:gd name="connsiteX0" fmla="*/ 74265 w 85498"/>
                <a:gd name="connsiteY0" fmla="*/ 154 h 47486"/>
                <a:gd name="connsiteX1" fmla="*/ 3771 w 85498"/>
                <a:gd name="connsiteY1" fmla="*/ 29359 h 47486"/>
                <a:gd name="connsiteX2" fmla="*/ 1757 w 85498"/>
                <a:gd name="connsiteY2" fmla="*/ 43458 h 47486"/>
                <a:gd name="connsiteX3" fmla="*/ 9813 w 85498"/>
                <a:gd name="connsiteY3" fmla="*/ 47486 h 47486"/>
                <a:gd name="connsiteX4" fmla="*/ 15856 w 85498"/>
                <a:gd name="connsiteY4" fmla="*/ 45472 h 47486"/>
                <a:gd name="connsiteX5" fmla="*/ 77286 w 85498"/>
                <a:gd name="connsiteY5" fmla="*/ 20296 h 47486"/>
                <a:gd name="connsiteX6" fmla="*/ 85343 w 85498"/>
                <a:gd name="connsiteY6" fmla="*/ 9218 h 47486"/>
                <a:gd name="connsiteX7" fmla="*/ 74265 w 85498"/>
                <a:gd name="connsiteY7" fmla="*/ 154 h 4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98" h="47486">
                  <a:moveTo>
                    <a:pt x="74265" y="154"/>
                  </a:moveTo>
                  <a:cubicBezTo>
                    <a:pt x="49089" y="4182"/>
                    <a:pt x="24919" y="14253"/>
                    <a:pt x="3771" y="29359"/>
                  </a:cubicBezTo>
                  <a:cubicBezTo>
                    <a:pt x="-257" y="32380"/>
                    <a:pt x="-1265" y="39430"/>
                    <a:pt x="1757" y="43458"/>
                  </a:cubicBezTo>
                  <a:cubicBezTo>
                    <a:pt x="3771" y="46479"/>
                    <a:pt x="6792" y="47486"/>
                    <a:pt x="9813" y="47486"/>
                  </a:cubicBezTo>
                  <a:cubicBezTo>
                    <a:pt x="11827" y="47486"/>
                    <a:pt x="13841" y="46479"/>
                    <a:pt x="15856" y="45472"/>
                  </a:cubicBezTo>
                  <a:cubicBezTo>
                    <a:pt x="33983" y="32380"/>
                    <a:pt x="55131" y="23317"/>
                    <a:pt x="77286" y="20296"/>
                  </a:cubicBezTo>
                  <a:cubicBezTo>
                    <a:pt x="82322" y="19288"/>
                    <a:pt x="86350" y="14253"/>
                    <a:pt x="85343" y="9218"/>
                  </a:cubicBezTo>
                  <a:cubicBezTo>
                    <a:pt x="84336" y="3175"/>
                    <a:pt x="79301" y="-853"/>
                    <a:pt x="74265" y="15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C159426-9050-4E71-8F5A-F40129CADFD4}"/>
                </a:ext>
              </a:extLst>
            </p:cNvPr>
            <p:cNvSpPr/>
            <p:nvPr/>
          </p:nvSpPr>
          <p:spPr>
            <a:xfrm>
              <a:off x="9589467" y="4083863"/>
              <a:ext cx="70730" cy="70494"/>
            </a:xfrm>
            <a:custGeom>
              <a:avLst/>
              <a:gdLst>
                <a:gd name="connsiteX0" fmla="*/ 53060 w 70730"/>
                <a:gd name="connsiteY0" fmla="*/ 3021 h 70494"/>
                <a:gd name="connsiteX1" fmla="*/ 35940 w 70730"/>
                <a:gd name="connsiteY1" fmla="*/ 23162 h 70494"/>
                <a:gd name="connsiteX2" fmla="*/ 4721 w 70730"/>
                <a:gd name="connsiteY2" fmla="*/ 51360 h 70494"/>
                <a:gd name="connsiteX3" fmla="*/ 1699 w 70730"/>
                <a:gd name="connsiteY3" fmla="*/ 65459 h 70494"/>
                <a:gd name="connsiteX4" fmla="*/ 9756 w 70730"/>
                <a:gd name="connsiteY4" fmla="*/ 70494 h 70494"/>
                <a:gd name="connsiteX5" fmla="*/ 14791 w 70730"/>
                <a:gd name="connsiteY5" fmla="*/ 68480 h 70494"/>
                <a:gd name="connsiteX6" fmla="*/ 51046 w 70730"/>
                <a:gd name="connsiteY6" fmla="*/ 37261 h 70494"/>
                <a:gd name="connsiteX7" fmla="*/ 68166 w 70730"/>
                <a:gd name="connsiteY7" fmla="*/ 17120 h 70494"/>
                <a:gd name="connsiteX8" fmla="*/ 67159 w 70730"/>
                <a:gd name="connsiteY8" fmla="*/ 3021 h 70494"/>
                <a:gd name="connsiteX9" fmla="*/ 53060 w 70730"/>
                <a:gd name="connsiteY9" fmla="*/ 3021 h 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30" h="70494">
                  <a:moveTo>
                    <a:pt x="53060" y="3021"/>
                  </a:moveTo>
                  <a:lnTo>
                    <a:pt x="35940" y="23162"/>
                  </a:lnTo>
                  <a:cubicBezTo>
                    <a:pt x="25869" y="34240"/>
                    <a:pt x="15798" y="43304"/>
                    <a:pt x="4721" y="51360"/>
                  </a:cubicBezTo>
                  <a:cubicBezTo>
                    <a:pt x="-315" y="54381"/>
                    <a:pt x="-1322" y="60424"/>
                    <a:pt x="1699" y="65459"/>
                  </a:cubicBezTo>
                  <a:cubicBezTo>
                    <a:pt x="3714" y="68480"/>
                    <a:pt x="6735" y="70494"/>
                    <a:pt x="9756" y="70494"/>
                  </a:cubicBezTo>
                  <a:cubicBezTo>
                    <a:pt x="11770" y="70494"/>
                    <a:pt x="13784" y="69487"/>
                    <a:pt x="14791" y="68480"/>
                  </a:cubicBezTo>
                  <a:cubicBezTo>
                    <a:pt x="27883" y="60424"/>
                    <a:pt x="39968" y="49346"/>
                    <a:pt x="51046" y="37261"/>
                  </a:cubicBezTo>
                  <a:lnTo>
                    <a:pt x="68166" y="17120"/>
                  </a:lnTo>
                  <a:cubicBezTo>
                    <a:pt x="72194" y="13092"/>
                    <a:pt x="71187" y="7049"/>
                    <a:pt x="67159" y="3021"/>
                  </a:cubicBezTo>
                  <a:cubicBezTo>
                    <a:pt x="62123" y="-1007"/>
                    <a:pt x="56081" y="-1007"/>
                    <a:pt x="53060" y="302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E7F8D77-E1C9-4C23-A619-E930CFF78EA6}"/>
                </a:ext>
              </a:extLst>
            </p:cNvPr>
            <p:cNvSpPr/>
            <p:nvPr/>
          </p:nvSpPr>
          <p:spPr>
            <a:xfrm>
              <a:off x="9917932" y="4114552"/>
              <a:ext cx="24699" cy="54911"/>
            </a:xfrm>
            <a:custGeom>
              <a:avLst/>
              <a:gdLst>
                <a:gd name="connsiteX0" fmla="*/ 7579 w 24699"/>
                <a:gd name="connsiteY0" fmla="*/ 530 h 54911"/>
                <a:gd name="connsiteX1" fmla="*/ 530 w 24699"/>
                <a:gd name="connsiteY1" fmla="*/ 12614 h 54911"/>
                <a:gd name="connsiteX2" fmla="*/ 4558 w 24699"/>
                <a:gd name="connsiteY2" fmla="*/ 44841 h 54911"/>
                <a:gd name="connsiteX3" fmla="*/ 14629 w 24699"/>
                <a:gd name="connsiteY3" fmla="*/ 54911 h 54911"/>
                <a:gd name="connsiteX4" fmla="*/ 24699 w 24699"/>
                <a:gd name="connsiteY4" fmla="*/ 44841 h 54911"/>
                <a:gd name="connsiteX5" fmla="*/ 20671 w 24699"/>
                <a:gd name="connsiteY5" fmla="*/ 7579 h 54911"/>
                <a:gd name="connsiteX6" fmla="*/ 7579 w 24699"/>
                <a:gd name="connsiteY6" fmla="*/ 530 h 5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99" h="54911">
                  <a:moveTo>
                    <a:pt x="7579" y="530"/>
                  </a:moveTo>
                  <a:cubicBezTo>
                    <a:pt x="2544" y="1537"/>
                    <a:pt x="-1484" y="7579"/>
                    <a:pt x="530" y="12614"/>
                  </a:cubicBezTo>
                  <a:cubicBezTo>
                    <a:pt x="3551" y="22685"/>
                    <a:pt x="4558" y="33763"/>
                    <a:pt x="4558" y="44841"/>
                  </a:cubicBezTo>
                  <a:cubicBezTo>
                    <a:pt x="4558" y="50883"/>
                    <a:pt x="8586" y="54911"/>
                    <a:pt x="14629" y="54911"/>
                  </a:cubicBezTo>
                  <a:cubicBezTo>
                    <a:pt x="20671" y="54911"/>
                    <a:pt x="24699" y="50883"/>
                    <a:pt x="24699" y="44841"/>
                  </a:cubicBezTo>
                  <a:cubicBezTo>
                    <a:pt x="24699" y="31749"/>
                    <a:pt x="22685" y="19664"/>
                    <a:pt x="20671" y="7579"/>
                  </a:cubicBezTo>
                  <a:cubicBezTo>
                    <a:pt x="17650" y="2544"/>
                    <a:pt x="12614" y="-1484"/>
                    <a:pt x="7579" y="53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424D434-62F4-42B6-AB5E-83C82279C0BE}"/>
                </a:ext>
              </a:extLst>
            </p:cNvPr>
            <p:cNvSpPr/>
            <p:nvPr/>
          </p:nvSpPr>
          <p:spPr>
            <a:xfrm>
              <a:off x="9327316" y="3711249"/>
              <a:ext cx="100706" cy="100706"/>
            </a:xfrm>
            <a:custGeom>
              <a:avLst/>
              <a:gdLst>
                <a:gd name="connsiteX0" fmla="*/ 100706 w 100706"/>
                <a:gd name="connsiteY0" fmla="*/ 50353 h 100706"/>
                <a:gd name="connsiteX1" fmla="*/ 50353 w 100706"/>
                <a:gd name="connsiteY1" fmla="*/ 0 h 100706"/>
                <a:gd name="connsiteX2" fmla="*/ 0 w 100706"/>
                <a:gd name="connsiteY2" fmla="*/ 50353 h 100706"/>
                <a:gd name="connsiteX3" fmla="*/ 50353 w 100706"/>
                <a:gd name="connsiteY3" fmla="*/ 100706 h 100706"/>
                <a:gd name="connsiteX4" fmla="*/ 100706 w 100706"/>
                <a:gd name="connsiteY4" fmla="*/ 50353 h 100706"/>
                <a:gd name="connsiteX5" fmla="*/ 20141 w 100706"/>
                <a:gd name="connsiteY5" fmla="*/ 50353 h 100706"/>
                <a:gd name="connsiteX6" fmla="*/ 50353 w 100706"/>
                <a:gd name="connsiteY6" fmla="*/ 20141 h 100706"/>
                <a:gd name="connsiteX7" fmla="*/ 80565 w 100706"/>
                <a:gd name="connsiteY7" fmla="*/ 50353 h 100706"/>
                <a:gd name="connsiteX8" fmla="*/ 50353 w 100706"/>
                <a:gd name="connsiteY8" fmla="*/ 80565 h 100706"/>
                <a:gd name="connsiteX9" fmla="*/ 20141 w 100706"/>
                <a:gd name="connsiteY9" fmla="*/ 50353 h 10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706" h="100706">
                  <a:moveTo>
                    <a:pt x="100706" y="50353"/>
                  </a:moveTo>
                  <a:cubicBezTo>
                    <a:pt x="100706" y="22155"/>
                    <a:pt x="78551" y="0"/>
                    <a:pt x="50353" y="0"/>
                  </a:cubicBezTo>
                  <a:cubicBezTo>
                    <a:pt x="22155" y="0"/>
                    <a:pt x="0" y="22155"/>
                    <a:pt x="0" y="50353"/>
                  </a:cubicBezTo>
                  <a:cubicBezTo>
                    <a:pt x="0" y="78551"/>
                    <a:pt x="22155" y="100706"/>
                    <a:pt x="50353" y="100706"/>
                  </a:cubicBezTo>
                  <a:cubicBezTo>
                    <a:pt x="78551" y="100706"/>
                    <a:pt x="100706" y="78551"/>
                    <a:pt x="100706" y="50353"/>
                  </a:cubicBezTo>
                  <a:close/>
                  <a:moveTo>
                    <a:pt x="20141" y="50353"/>
                  </a:moveTo>
                  <a:cubicBezTo>
                    <a:pt x="20141" y="33233"/>
                    <a:pt x="33233" y="20141"/>
                    <a:pt x="50353" y="20141"/>
                  </a:cubicBezTo>
                  <a:cubicBezTo>
                    <a:pt x="67473" y="20141"/>
                    <a:pt x="80565" y="33233"/>
                    <a:pt x="80565" y="50353"/>
                  </a:cubicBezTo>
                  <a:cubicBezTo>
                    <a:pt x="80565" y="67473"/>
                    <a:pt x="67473" y="80565"/>
                    <a:pt x="50353" y="80565"/>
                  </a:cubicBezTo>
                  <a:cubicBezTo>
                    <a:pt x="33233" y="80565"/>
                    <a:pt x="20141" y="67473"/>
                    <a:pt x="20141" y="5035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4CFB8C1-D9EF-49D4-8591-03964D0E2324}"/>
                </a:ext>
              </a:extLst>
            </p:cNvPr>
            <p:cNvSpPr/>
            <p:nvPr/>
          </p:nvSpPr>
          <p:spPr>
            <a:xfrm>
              <a:off x="9448163" y="3604501"/>
              <a:ext cx="76536" cy="76536"/>
            </a:xfrm>
            <a:custGeom>
              <a:avLst/>
              <a:gdLst>
                <a:gd name="connsiteX0" fmla="*/ 3021 w 76536"/>
                <a:gd name="connsiteY0" fmla="*/ 73516 h 76536"/>
                <a:gd name="connsiteX1" fmla="*/ 10071 w 76536"/>
                <a:gd name="connsiteY1" fmla="*/ 76537 h 76536"/>
                <a:gd name="connsiteX2" fmla="*/ 17120 w 76536"/>
                <a:gd name="connsiteY2" fmla="*/ 73516 h 76536"/>
                <a:gd name="connsiteX3" fmla="*/ 38268 w 76536"/>
                <a:gd name="connsiteY3" fmla="*/ 52367 h 76536"/>
                <a:gd name="connsiteX4" fmla="*/ 59417 w 76536"/>
                <a:gd name="connsiteY4" fmla="*/ 73516 h 76536"/>
                <a:gd name="connsiteX5" fmla="*/ 66466 w 76536"/>
                <a:gd name="connsiteY5" fmla="*/ 76537 h 76536"/>
                <a:gd name="connsiteX6" fmla="*/ 73516 w 76536"/>
                <a:gd name="connsiteY6" fmla="*/ 73516 h 76536"/>
                <a:gd name="connsiteX7" fmla="*/ 73516 w 76536"/>
                <a:gd name="connsiteY7" fmla="*/ 59417 h 76536"/>
                <a:gd name="connsiteX8" fmla="*/ 52367 w 76536"/>
                <a:gd name="connsiteY8" fmla="*/ 38268 h 76536"/>
                <a:gd name="connsiteX9" fmla="*/ 73516 w 76536"/>
                <a:gd name="connsiteY9" fmla="*/ 17120 h 76536"/>
                <a:gd name="connsiteX10" fmla="*/ 73516 w 76536"/>
                <a:gd name="connsiteY10" fmla="*/ 3021 h 76536"/>
                <a:gd name="connsiteX11" fmla="*/ 59417 w 76536"/>
                <a:gd name="connsiteY11" fmla="*/ 3021 h 76536"/>
                <a:gd name="connsiteX12" fmla="*/ 38268 w 76536"/>
                <a:gd name="connsiteY12" fmla="*/ 24170 h 76536"/>
                <a:gd name="connsiteX13" fmla="*/ 17120 w 76536"/>
                <a:gd name="connsiteY13" fmla="*/ 3021 h 76536"/>
                <a:gd name="connsiteX14" fmla="*/ 3021 w 76536"/>
                <a:gd name="connsiteY14" fmla="*/ 3021 h 76536"/>
                <a:gd name="connsiteX15" fmla="*/ 3021 w 76536"/>
                <a:gd name="connsiteY15" fmla="*/ 17120 h 76536"/>
                <a:gd name="connsiteX16" fmla="*/ 24170 w 76536"/>
                <a:gd name="connsiteY16" fmla="*/ 38268 h 76536"/>
                <a:gd name="connsiteX17" fmla="*/ 3021 w 76536"/>
                <a:gd name="connsiteY17" fmla="*/ 59417 h 76536"/>
                <a:gd name="connsiteX18" fmla="*/ 3021 w 76536"/>
                <a:gd name="connsiteY18" fmla="*/ 73516 h 7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536" h="76536">
                  <a:moveTo>
                    <a:pt x="3021" y="73516"/>
                  </a:moveTo>
                  <a:cubicBezTo>
                    <a:pt x="5035" y="75530"/>
                    <a:pt x="8057" y="76537"/>
                    <a:pt x="10071" y="76537"/>
                  </a:cubicBezTo>
                  <a:cubicBezTo>
                    <a:pt x="12085" y="76537"/>
                    <a:pt x="15106" y="75530"/>
                    <a:pt x="17120" y="73516"/>
                  </a:cubicBezTo>
                  <a:lnTo>
                    <a:pt x="38268" y="52367"/>
                  </a:lnTo>
                  <a:lnTo>
                    <a:pt x="59417" y="73516"/>
                  </a:lnTo>
                  <a:cubicBezTo>
                    <a:pt x="61431" y="75530"/>
                    <a:pt x="64452" y="76537"/>
                    <a:pt x="66466" y="76537"/>
                  </a:cubicBezTo>
                  <a:cubicBezTo>
                    <a:pt x="68480" y="76537"/>
                    <a:pt x="71502" y="75530"/>
                    <a:pt x="73516" y="73516"/>
                  </a:cubicBezTo>
                  <a:cubicBezTo>
                    <a:pt x="77544" y="69487"/>
                    <a:pt x="77544" y="63445"/>
                    <a:pt x="73516" y="59417"/>
                  </a:cubicBezTo>
                  <a:lnTo>
                    <a:pt x="52367" y="38268"/>
                  </a:lnTo>
                  <a:lnTo>
                    <a:pt x="73516" y="17120"/>
                  </a:lnTo>
                  <a:cubicBezTo>
                    <a:pt x="77544" y="13092"/>
                    <a:pt x="77544" y="7049"/>
                    <a:pt x="73516" y="3021"/>
                  </a:cubicBezTo>
                  <a:cubicBezTo>
                    <a:pt x="69487" y="-1007"/>
                    <a:pt x="63445" y="-1007"/>
                    <a:pt x="59417" y="3021"/>
                  </a:cubicBezTo>
                  <a:lnTo>
                    <a:pt x="38268" y="24170"/>
                  </a:lnTo>
                  <a:lnTo>
                    <a:pt x="17120" y="3021"/>
                  </a:ln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24170" y="38268"/>
                  </a:lnTo>
                  <a:lnTo>
                    <a:pt x="3021" y="59417"/>
                  </a:lnTo>
                  <a:cubicBezTo>
                    <a:pt x="-1007" y="63445"/>
                    <a:pt x="-1007" y="69487"/>
                    <a:pt x="3021" y="7351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5C2D2CA-A76C-49A0-B513-9B091C9A0972}"/>
                </a:ext>
              </a:extLst>
            </p:cNvPr>
            <p:cNvSpPr/>
            <p:nvPr/>
          </p:nvSpPr>
          <p:spPr>
            <a:xfrm>
              <a:off x="9489453" y="3976107"/>
              <a:ext cx="76536" cy="76536"/>
            </a:xfrm>
            <a:custGeom>
              <a:avLst/>
              <a:gdLst>
                <a:gd name="connsiteX0" fmla="*/ 73516 w 76536"/>
                <a:gd name="connsiteY0" fmla="*/ 3021 h 76536"/>
                <a:gd name="connsiteX1" fmla="*/ 59417 w 76536"/>
                <a:gd name="connsiteY1" fmla="*/ 3021 h 76536"/>
                <a:gd name="connsiteX2" fmla="*/ 38268 w 76536"/>
                <a:gd name="connsiteY2" fmla="*/ 24170 h 76536"/>
                <a:gd name="connsiteX3" fmla="*/ 17120 w 76536"/>
                <a:gd name="connsiteY3" fmla="*/ 3021 h 76536"/>
                <a:gd name="connsiteX4" fmla="*/ 3021 w 76536"/>
                <a:gd name="connsiteY4" fmla="*/ 3021 h 76536"/>
                <a:gd name="connsiteX5" fmla="*/ 3021 w 76536"/>
                <a:gd name="connsiteY5" fmla="*/ 17120 h 76536"/>
                <a:gd name="connsiteX6" fmla="*/ 24170 w 76536"/>
                <a:gd name="connsiteY6" fmla="*/ 38268 h 76536"/>
                <a:gd name="connsiteX7" fmla="*/ 3021 w 76536"/>
                <a:gd name="connsiteY7" fmla="*/ 59417 h 76536"/>
                <a:gd name="connsiteX8" fmla="*/ 3021 w 76536"/>
                <a:gd name="connsiteY8" fmla="*/ 73516 h 76536"/>
                <a:gd name="connsiteX9" fmla="*/ 10071 w 76536"/>
                <a:gd name="connsiteY9" fmla="*/ 76537 h 76536"/>
                <a:gd name="connsiteX10" fmla="*/ 17120 w 76536"/>
                <a:gd name="connsiteY10" fmla="*/ 73516 h 76536"/>
                <a:gd name="connsiteX11" fmla="*/ 38268 w 76536"/>
                <a:gd name="connsiteY11" fmla="*/ 52367 h 76536"/>
                <a:gd name="connsiteX12" fmla="*/ 59417 w 76536"/>
                <a:gd name="connsiteY12" fmla="*/ 73516 h 76536"/>
                <a:gd name="connsiteX13" fmla="*/ 66466 w 76536"/>
                <a:gd name="connsiteY13" fmla="*/ 76537 h 76536"/>
                <a:gd name="connsiteX14" fmla="*/ 73516 w 76536"/>
                <a:gd name="connsiteY14" fmla="*/ 73516 h 76536"/>
                <a:gd name="connsiteX15" fmla="*/ 73516 w 76536"/>
                <a:gd name="connsiteY15" fmla="*/ 59417 h 76536"/>
                <a:gd name="connsiteX16" fmla="*/ 52367 w 76536"/>
                <a:gd name="connsiteY16" fmla="*/ 38268 h 76536"/>
                <a:gd name="connsiteX17" fmla="*/ 73516 w 76536"/>
                <a:gd name="connsiteY17" fmla="*/ 17120 h 76536"/>
                <a:gd name="connsiteX18" fmla="*/ 73516 w 76536"/>
                <a:gd name="connsiteY18" fmla="*/ 3021 h 7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536" h="76536">
                  <a:moveTo>
                    <a:pt x="73516" y="3021"/>
                  </a:moveTo>
                  <a:cubicBezTo>
                    <a:pt x="69487" y="-1007"/>
                    <a:pt x="63445" y="-1007"/>
                    <a:pt x="59417" y="3021"/>
                  </a:cubicBezTo>
                  <a:lnTo>
                    <a:pt x="38268" y="24170"/>
                  </a:lnTo>
                  <a:lnTo>
                    <a:pt x="17120" y="3021"/>
                  </a:ln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24170" y="38268"/>
                  </a:lnTo>
                  <a:lnTo>
                    <a:pt x="3021" y="59417"/>
                  </a:lnTo>
                  <a:cubicBezTo>
                    <a:pt x="-1007" y="63445"/>
                    <a:pt x="-1007" y="69487"/>
                    <a:pt x="3021" y="73516"/>
                  </a:cubicBezTo>
                  <a:cubicBezTo>
                    <a:pt x="5035" y="75530"/>
                    <a:pt x="8057" y="76537"/>
                    <a:pt x="10071" y="76537"/>
                  </a:cubicBezTo>
                  <a:cubicBezTo>
                    <a:pt x="12085" y="76537"/>
                    <a:pt x="15106" y="75530"/>
                    <a:pt x="17120" y="73516"/>
                  </a:cubicBezTo>
                  <a:lnTo>
                    <a:pt x="38268" y="52367"/>
                  </a:lnTo>
                  <a:lnTo>
                    <a:pt x="59417" y="73516"/>
                  </a:lnTo>
                  <a:cubicBezTo>
                    <a:pt x="61431" y="75530"/>
                    <a:pt x="64452" y="76537"/>
                    <a:pt x="66466" y="76537"/>
                  </a:cubicBezTo>
                  <a:cubicBezTo>
                    <a:pt x="68480" y="76537"/>
                    <a:pt x="71502" y="75530"/>
                    <a:pt x="73516" y="73516"/>
                  </a:cubicBezTo>
                  <a:cubicBezTo>
                    <a:pt x="77544" y="69487"/>
                    <a:pt x="77544" y="63445"/>
                    <a:pt x="73516" y="59417"/>
                  </a:cubicBezTo>
                  <a:lnTo>
                    <a:pt x="52367" y="38268"/>
                  </a:lnTo>
                  <a:lnTo>
                    <a:pt x="73516" y="17120"/>
                  </a:lnTo>
                  <a:cubicBezTo>
                    <a:pt x="77544" y="14099"/>
                    <a:pt x="77544" y="7049"/>
                    <a:pt x="73516" y="302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C7B9BF8-4348-452C-B3F4-AC0D394EB832}"/>
                </a:ext>
              </a:extLst>
            </p:cNvPr>
            <p:cNvSpPr/>
            <p:nvPr/>
          </p:nvSpPr>
          <p:spPr>
            <a:xfrm>
              <a:off x="9861059" y="3882450"/>
              <a:ext cx="100706" cy="100706"/>
            </a:xfrm>
            <a:custGeom>
              <a:avLst/>
              <a:gdLst>
                <a:gd name="connsiteX0" fmla="*/ 50353 w 100706"/>
                <a:gd name="connsiteY0" fmla="*/ 0 h 100706"/>
                <a:gd name="connsiteX1" fmla="*/ 0 w 100706"/>
                <a:gd name="connsiteY1" fmla="*/ 50353 h 100706"/>
                <a:gd name="connsiteX2" fmla="*/ 50353 w 100706"/>
                <a:gd name="connsiteY2" fmla="*/ 100706 h 100706"/>
                <a:gd name="connsiteX3" fmla="*/ 100706 w 100706"/>
                <a:gd name="connsiteY3" fmla="*/ 50353 h 100706"/>
                <a:gd name="connsiteX4" fmla="*/ 50353 w 100706"/>
                <a:gd name="connsiteY4" fmla="*/ 0 h 100706"/>
                <a:gd name="connsiteX5" fmla="*/ 50353 w 100706"/>
                <a:gd name="connsiteY5" fmla="*/ 80565 h 100706"/>
                <a:gd name="connsiteX6" fmla="*/ 20141 w 100706"/>
                <a:gd name="connsiteY6" fmla="*/ 50353 h 100706"/>
                <a:gd name="connsiteX7" fmla="*/ 50353 w 100706"/>
                <a:gd name="connsiteY7" fmla="*/ 20141 h 100706"/>
                <a:gd name="connsiteX8" fmla="*/ 80565 w 100706"/>
                <a:gd name="connsiteY8" fmla="*/ 50353 h 100706"/>
                <a:gd name="connsiteX9" fmla="*/ 50353 w 100706"/>
                <a:gd name="connsiteY9" fmla="*/ 80565 h 10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706" h="100706">
                  <a:moveTo>
                    <a:pt x="50353" y="0"/>
                  </a:moveTo>
                  <a:cubicBezTo>
                    <a:pt x="22155" y="0"/>
                    <a:pt x="0" y="22155"/>
                    <a:pt x="0" y="50353"/>
                  </a:cubicBezTo>
                  <a:cubicBezTo>
                    <a:pt x="0" y="78551"/>
                    <a:pt x="22155" y="100706"/>
                    <a:pt x="50353" y="100706"/>
                  </a:cubicBezTo>
                  <a:cubicBezTo>
                    <a:pt x="78551" y="100706"/>
                    <a:pt x="100706" y="78551"/>
                    <a:pt x="100706" y="50353"/>
                  </a:cubicBezTo>
                  <a:cubicBezTo>
                    <a:pt x="100706" y="22155"/>
                    <a:pt x="78551" y="0"/>
                    <a:pt x="50353" y="0"/>
                  </a:cubicBezTo>
                  <a:close/>
                  <a:moveTo>
                    <a:pt x="50353" y="80565"/>
                  </a:moveTo>
                  <a:cubicBezTo>
                    <a:pt x="33233" y="80565"/>
                    <a:pt x="20141" y="67473"/>
                    <a:pt x="20141" y="50353"/>
                  </a:cubicBezTo>
                  <a:cubicBezTo>
                    <a:pt x="20141" y="33233"/>
                    <a:pt x="33233" y="20141"/>
                    <a:pt x="50353" y="20141"/>
                  </a:cubicBezTo>
                  <a:cubicBezTo>
                    <a:pt x="67473" y="20141"/>
                    <a:pt x="80565" y="33233"/>
                    <a:pt x="80565" y="50353"/>
                  </a:cubicBezTo>
                  <a:cubicBezTo>
                    <a:pt x="80565" y="67473"/>
                    <a:pt x="67473" y="80565"/>
                    <a:pt x="50353" y="80565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" name="Graphic 38">
            <a:extLst>
              <a:ext uri="{FF2B5EF4-FFF2-40B4-BE49-F238E27FC236}">
                <a16:creationId xmlns:a16="http://schemas.microsoft.com/office/drawing/2014/main" id="{DA97FDE0-1BEA-4011-9038-A91BA989E3F4}"/>
              </a:ext>
            </a:extLst>
          </p:cNvPr>
          <p:cNvGrpSpPr/>
          <p:nvPr/>
        </p:nvGrpSpPr>
        <p:grpSpPr>
          <a:xfrm>
            <a:off x="7950790" y="3867619"/>
            <a:ext cx="624535" cy="624379"/>
            <a:chOff x="7950790" y="3550119"/>
            <a:chExt cx="624535" cy="624379"/>
          </a:xfrm>
          <a:solidFill>
            <a:schemeClr val="accent6">
              <a:lumMod val="50000"/>
            </a:schemeClr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1F2632B0-356C-4531-87EB-B8B05E4876FC}"/>
                </a:ext>
              </a:extLst>
            </p:cNvPr>
            <p:cNvSpPr/>
            <p:nvPr/>
          </p:nvSpPr>
          <p:spPr>
            <a:xfrm>
              <a:off x="7950790" y="3550119"/>
              <a:ext cx="624535" cy="624379"/>
            </a:xfrm>
            <a:custGeom>
              <a:avLst/>
              <a:gdLst>
                <a:gd name="connsiteX0" fmla="*/ 623373 w 624535"/>
                <a:gd name="connsiteY0" fmla="*/ 357508 h 624379"/>
                <a:gd name="connsiteX1" fmla="*/ 553885 w 624535"/>
                <a:gd name="connsiteY1" fmla="*/ 228604 h 624379"/>
                <a:gd name="connsiteX2" fmla="*/ 553885 w 624535"/>
                <a:gd name="connsiteY2" fmla="*/ 201413 h 624379"/>
                <a:gd name="connsiteX3" fmla="*/ 574027 w 624535"/>
                <a:gd name="connsiteY3" fmla="*/ 201413 h 624379"/>
                <a:gd name="connsiteX4" fmla="*/ 604238 w 624535"/>
                <a:gd name="connsiteY4" fmla="*/ 171201 h 624379"/>
                <a:gd name="connsiteX5" fmla="*/ 604238 w 624535"/>
                <a:gd name="connsiteY5" fmla="*/ 70494 h 624379"/>
                <a:gd name="connsiteX6" fmla="*/ 574027 w 624535"/>
                <a:gd name="connsiteY6" fmla="*/ 40283 h 624379"/>
                <a:gd name="connsiteX7" fmla="*/ 522666 w 624535"/>
                <a:gd name="connsiteY7" fmla="*/ 40283 h 624379"/>
                <a:gd name="connsiteX8" fmla="*/ 433038 w 624535"/>
                <a:gd name="connsiteY8" fmla="*/ 0 h 624379"/>
                <a:gd name="connsiteX9" fmla="*/ 210476 w 624535"/>
                <a:gd name="connsiteY9" fmla="*/ 0 h 624379"/>
                <a:gd name="connsiteX10" fmla="*/ 90636 w 624535"/>
                <a:gd name="connsiteY10" fmla="*/ 119841 h 624379"/>
                <a:gd name="connsiteX11" fmla="*/ 90636 w 624535"/>
                <a:gd name="connsiteY11" fmla="*/ 138975 h 624379"/>
                <a:gd name="connsiteX12" fmla="*/ 0 w 624535"/>
                <a:gd name="connsiteY12" fmla="*/ 302119 h 624379"/>
                <a:gd name="connsiteX13" fmla="*/ 191342 w 624535"/>
                <a:gd name="connsiteY13" fmla="*/ 493461 h 624379"/>
                <a:gd name="connsiteX14" fmla="*/ 382684 w 624535"/>
                <a:gd name="connsiteY14" fmla="*/ 302119 h 624379"/>
                <a:gd name="connsiteX15" fmla="*/ 191342 w 624535"/>
                <a:gd name="connsiteY15" fmla="*/ 110777 h 624379"/>
                <a:gd name="connsiteX16" fmla="*/ 110777 w 624535"/>
                <a:gd name="connsiteY16" fmla="*/ 128904 h 624379"/>
                <a:gd name="connsiteX17" fmla="*/ 110777 w 624535"/>
                <a:gd name="connsiteY17" fmla="*/ 119841 h 624379"/>
                <a:gd name="connsiteX18" fmla="*/ 210476 w 624535"/>
                <a:gd name="connsiteY18" fmla="*/ 20141 h 624379"/>
                <a:gd name="connsiteX19" fmla="*/ 433038 w 624535"/>
                <a:gd name="connsiteY19" fmla="*/ 20141 h 624379"/>
                <a:gd name="connsiteX20" fmla="*/ 492454 w 624535"/>
                <a:gd name="connsiteY20" fmla="*/ 40283 h 624379"/>
                <a:gd name="connsiteX21" fmla="*/ 392755 w 624535"/>
                <a:gd name="connsiteY21" fmla="*/ 40283 h 624379"/>
                <a:gd name="connsiteX22" fmla="*/ 362543 w 624535"/>
                <a:gd name="connsiteY22" fmla="*/ 70494 h 624379"/>
                <a:gd name="connsiteX23" fmla="*/ 362543 w 624535"/>
                <a:gd name="connsiteY23" fmla="*/ 171201 h 624379"/>
                <a:gd name="connsiteX24" fmla="*/ 392755 w 624535"/>
                <a:gd name="connsiteY24" fmla="*/ 201413 h 624379"/>
                <a:gd name="connsiteX25" fmla="*/ 463249 w 624535"/>
                <a:gd name="connsiteY25" fmla="*/ 201413 h 624379"/>
                <a:gd name="connsiteX26" fmla="*/ 463249 w 624535"/>
                <a:gd name="connsiteY26" fmla="*/ 241695 h 624379"/>
                <a:gd name="connsiteX27" fmla="*/ 469292 w 624535"/>
                <a:gd name="connsiteY27" fmla="*/ 250759 h 624379"/>
                <a:gd name="connsiteX28" fmla="*/ 473320 w 624535"/>
                <a:gd name="connsiteY28" fmla="*/ 251766 h 624379"/>
                <a:gd name="connsiteX29" fmla="*/ 480370 w 624535"/>
                <a:gd name="connsiteY29" fmla="*/ 248745 h 624379"/>
                <a:gd name="connsiteX30" fmla="*/ 527702 w 624535"/>
                <a:gd name="connsiteY30" fmla="*/ 201413 h 624379"/>
                <a:gd name="connsiteX31" fmla="*/ 533744 w 624535"/>
                <a:gd name="connsiteY31" fmla="*/ 201413 h 624379"/>
                <a:gd name="connsiteX32" fmla="*/ 533744 w 624535"/>
                <a:gd name="connsiteY32" fmla="*/ 231625 h 624379"/>
                <a:gd name="connsiteX33" fmla="*/ 534751 w 624535"/>
                <a:gd name="connsiteY33" fmla="*/ 236660 h 624379"/>
                <a:gd name="connsiteX34" fmla="*/ 597189 w 624535"/>
                <a:gd name="connsiteY34" fmla="*/ 352472 h 624379"/>
                <a:gd name="connsiteX35" fmla="*/ 543815 w 624535"/>
                <a:gd name="connsiteY35" fmla="*/ 352472 h 624379"/>
                <a:gd name="connsiteX36" fmla="*/ 533744 w 624535"/>
                <a:gd name="connsiteY36" fmla="*/ 362543 h 624379"/>
                <a:gd name="connsiteX37" fmla="*/ 533744 w 624535"/>
                <a:gd name="connsiteY37" fmla="*/ 423974 h 624379"/>
                <a:gd name="connsiteX38" fmla="*/ 514610 w 624535"/>
                <a:gd name="connsiteY38" fmla="*/ 497490 h 624379"/>
                <a:gd name="connsiteX39" fmla="*/ 473320 w 624535"/>
                <a:gd name="connsiteY39" fmla="*/ 513603 h 624379"/>
                <a:gd name="connsiteX40" fmla="*/ 412896 w 624535"/>
                <a:gd name="connsiteY40" fmla="*/ 513603 h 624379"/>
                <a:gd name="connsiteX41" fmla="*/ 362543 w 624535"/>
                <a:gd name="connsiteY41" fmla="*/ 574027 h 624379"/>
                <a:gd name="connsiteX42" fmla="*/ 362543 w 624535"/>
                <a:gd name="connsiteY42" fmla="*/ 604238 h 624379"/>
                <a:gd name="connsiteX43" fmla="*/ 110777 w 624535"/>
                <a:gd name="connsiteY43" fmla="*/ 604238 h 624379"/>
                <a:gd name="connsiteX44" fmla="*/ 110777 w 624535"/>
                <a:gd name="connsiteY44" fmla="*/ 543815 h 624379"/>
                <a:gd name="connsiteX45" fmla="*/ 130918 w 624535"/>
                <a:gd name="connsiteY45" fmla="*/ 523673 h 624379"/>
                <a:gd name="connsiteX46" fmla="*/ 151060 w 624535"/>
                <a:gd name="connsiteY46" fmla="*/ 543815 h 624379"/>
                <a:gd name="connsiteX47" fmla="*/ 191342 w 624535"/>
                <a:gd name="connsiteY47" fmla="*/ 584097 h 624379"/>
                <a:gd name="connsiteX48" fmla="*/ 231625 w 624535"/>
                <a:gd name="connsiteY48" fmla="*/ 543815 h 624379"/>
                <a:gd name="connsiteX49" fmla="*/ 231625 w 624535"/>
                <a:gd name="connsiteY49" fmla="*/ 513603 h 624379"/>
                <a:gd name="connsiteX50" fmla="*/ 221554 w 624535"/>
                <a:gd name="connsiteY50" fmla="*/ 503532 h 624379"/>
                <a:gd name="connsiteX51" fmla="*/ 211483 w 624535"/>
                <a:gd name="connsiteY51" fmla="*/ 513603 h 624379"/>
                <a:gd name="connsiteX52" fmla="*/ 211483 w 624535"/>
                <a:gd name="connsiteY52" fmla="*/ 543815 h 624379"/>
                <a:gd name="connsiteX53" fmla="*/ 191342 w 624535"/>
                <a:gd name="connsiteY53" fmla="*/ 563956 h 624379"/>
                <a:gd name="connsiteX54" fmla="*/ 171201 w 624535"/>
                <a:gd name="connsiteY54" fmla="*/ 543815 h 624379"/>
                <a:gd name="connsiteX55" fmla="*/ 130918 w 624535"/>
                <a:gd name="connsiteY55" fmla="*/ 503532 h 624379"/>
                <a:gd name="connsiteX56" fmla="*/ 90636 w 624535"/>
                <a:gd name="connsiteY56" fmla="*/ 543815 h 624379"/>
                <a:gd name="connsiteX57" fmla="*/ 90636 w 624535"/>
                <a:gd name="connsiteY57" fmla="*/ 614309 h 624379"/>
                <a:gd name="connsiteX58" fmla="*/ 100706 w 624535"/>
                <a:gd name="connsiteY58" fmla="*/ 624380 h 624379"/>
                <a:gd name="connsiteX59" fmla="*/ 372614 w 624535"/>
                <a:gd name="connsiteY59" fmla="*/ 624380 h 624379"/>
                <a:gd name="connsiteX60" fmla="*/ 382684 w 624535"/>
                <a:gd name="connsiteY60" fmla="*/ 614309 h 624379"/>
                <a:gd name="connsiteX61" fmla="*/ 382684 w 624535"/>
                <a:gd name="connsiteY61" fmla="*/ 574027 h 624379"/>
                <a:gd name="connsiteX62" fmla="*/ 412896 w 624535"/>
                <a:gd name="connsiteY62" fmla="*/ 533744 h 624379"/>
                <a:gd name="connsiteX63" fmla="*/ 473320 w 624535"/>
                <a:gd name="connsiteY63" fmla="*/ 533744 h 624379"/>
                <a:gd name="connsiteX64" fmla="*/ 529716 w 624535"/>
                <a:gd name="connsiteY64" fmla="*/ 510582 h 624379"/>
                <a:gd name="connsiteX65" fmla="*/ 553885 w 624535"/>
                <a:gd name="connsiteY65" fmla="*/ 422967 h 624379"/>
                <a:gd name="connsiteX66" fmla="*/ 553885 w 624535"/>
                <a:gd name="connsiteY66" fmla="*/ 372614 h 624379"/>
                <a:gd name="connsiteX67" fmla="*/ 614309 w 624535"/>
                <a:gd name="connsiteY67" fmla="*/ 372614 h 624379"/>
                <a:gd name="connsiteX68" fmla="*/ 623373 w 624535"/>
                <a:gd name="connsiteY68" fmla="*/ 367578 h 624379"/>
                <a:gd name="connsiteX69" fmla="*/ 623373 w 624535"/>
                <a:gd name="connsiteY69" fmla="*/ 357508 h 624379"/>
                <a:gd name="connsiteX70" fmla="*/ 137968 w 624535"/>
                <a:gd name="connsiteY70" fmla="*/ 139982 h 624379"/>
                <a:gd name="connsiteX71" fmla="*/ 102721 w 624535"/>
                <a:gd name="connsiteY71" fmla="*/ 210476 h 624379"/>
                <a:gd name="connsiteX72" fmla="*/ 58410 w 624535"/>
                <a:gd name="connsiteY72" fmla="*/ 195370 h 624379"/>
                <a:gd name="connsiteX73" fmla="*/ 137968 w 624535"/>
                <a:gd name="connsiteY73" fmla="*/ 139982 h 624379"/>
                <a:gd name="connsiteX74" fmla="*/ 361536 w 624535"/>
                <a:gd name="connsiteY74" fmla="*/ 292049 h 624379"/>
                <a:gd name="connsiteX75" fmla="*/ 291042 w 624535"/>
                <a:gd name="connsiteY75" fmla="*/ 292049 h 624379"/>
                <a:gd name="connsiteX76" fmla="*/ 283992 w 624535"/>
                <a:gd name="connsiteY76" fmla="*/ 229611 h 624379"/>
                <a:gd name="connsiteX77" fmla="*/ 336359 w 624535"/>
                <a:gd name="connsiteY77" fmla="*/ 211483 h 624379"/>
                <a:gd name="connsiteX78" fmla="*/ 361536 w 624535"/>
                <a:gd name="connsiteY78" fmla="*/ 292049 h 624379"/>
                <a:gd name="connsiteX79" fmla="*/ 338374 w 624535"/>
                <a:gd name="connsiteY79" fmla="*/ 389734 h 624379"/>
                <a:gd name="connsiteX80" fmla="*/ 286006 w 624535"/>
                <a:gd name="connsiteY80" fmla="*/ 371607 h 624379"/>
                <a:gd name="connsiteX81" fmla="*/ 292049 w 624535"/>
                <a:gd name="connsiteY81" fmla="*/ 312190 h 624379"/>
                <a:gd name="connsiteX82" fmla="*/ 362543 w 624535"/>
                <a:gd name="connsiteY82" fmla="*/ 312190 h 624379"/>
                <a:gd name="connsiteX83" fmla="*/ 338374 w 624535"/>
                <a:gd name="connsiteY83" fmla="*/ 389734 h 624379"/>
                <a:gd name="connsiteX84" fmla="*/ 21148 w 624535"/>
                <a:gd name="connsiteY84" fmla="*/ 312190 h 624379"/>
                <a:gd name="connsiteX85" fmla="*/ 91643 w 624535"/>
                <a:gd name="connsiteY85" fmla="*/ 312190 h 624379"/>
                <a:gd name="connsiteX86" fmla="*/ 97685 w 624535"/>
                <a:gd name="connsiteY86" fmla="*/ 371607 h 624379"/>
                <a:gd name="connsiteX87" fmla="*/ 45318 w 624535"/>
                <a:gd name="connsiteY87" fmla="*/ 389734 h 624379"/>
                <a:gd name="connsiteX88" fmla="*/ 21148 w 624535"/>
                <a:gd name="connsiteY88" fmla="*/ 312190 h 624379"/>
                <a:gd name="connsiteX89" fmla="*/ 46325 w 624535"/>
                <a:gd name="connsiteY89" fmla="*/ 212491 h 624379"/>
                <a:gd name="connsiteX90" fmla="*/ 98692 w 624535"/>
                <a:gd name="connsiteY90" fmla="*/ 230618 h 624379"/>
                <a:gd name="connsiteX91" fmla="*/ 91643 w 624535"/>
                <a:gd name="connsiteY91" fmla="*/ 293056 h 624379"/>
                <a:gd name="connsiteX92" fmla="*/ 21148 w 624535"/>
                <a:gd name="connsiteY92" fmla="*/ 293056 h 624379"/>
                <a:gd name="connsiteX93" fmla="*/ 46325 w 624535"/>
                <a:gd name="connsiteY93" fmla="*/ 212491 h 624379"/>
                <a:gd name="connsiteX94" fmla="*/ 181272 w 624535"/>
                <a:gd name="connsiteY94" fmla="*/ 240688 h 624379"/>
                <a:gd name="connsiteX95" fmla="*/ 181272 w 624535"/>
                <a:gd name="connsiteY95" fmla="*/ 292049 h 624379"/>
                <a:gd name="connsiteX96" fmla="*/ 110777 w 624535"/>
                <a:gd name="connsiteY96" fmla="*/ 292049 h 624379"/>
                <a:gd name="connsiteX97" fmla="*/ 117826 w 624535"/>
                <a:gd name="connsiteY97" fmla="*/ 234646 h 624379"/>
                <a:gd name="connsiteX98" fmla="*/ 181272 w 624535"/>
                <a:gd name="connsiteY98" fmla="*/ 240688 h 624379"/>
                <a:gd name="connsiteX99" fmla="*/ 122862 w 624535"/>
                <a:gd name="connsiteY99" fmla="*/ 214505 h 624379"/>
                <a:gd name="connsiteX100" fmla="*/ 181272 w 624535"/>
                <a:gd name="connsiteY100" fmla="*/ 131925 h 624379"/>
                <a:gd name="connsiteX101" fmla="*/ 181272 w 624535"/>
                <a:gd name="connsiteY101" fmla="*/ 219540 h 624379"/>
                <a:gd name="connsiteX102" fmla="*/ 122862 w 624535"/>
                <a:gd name="connsiteY102" fmla="*/ 214505 h 624379"/>
                <a:gd name="connsiteX103" fmla="*/ 110777 w 624535"/>
                <a:gd name="connsiteY103" fmla="*/ 312190 h 624379"/>
                <a:gd name="connsiteX104" fmla="*/ 181272 w 624535"/>
                <a:gd name="connsiteY104" fmla="*/ 312190 h 624379"/>
                <a:gd name="connsiteX105" fmla="*/ 181272 w 624535"/>
                <a:gd name="connsiteY105" fmla="*/ 360529 h 624379"/>
                <a:gd name="connsiteX106" fmla="*/ 116819 w 624535"/>
                <a:gd name="connsiteY106" fmla="*/ 367578 h 624379"/>
                <a:gd name="connsiteX107" fmla="*/ 110777 w 624535"/>
                <a:gd name="connsiteY107" fmla="*/ 312190 h 624379"/>
                <a:gd name="connsiteX108" fmla="*/ 181272 w 624535"/>
                <a:gd name="connsiteY108" fmla="*/ 380670 h 624379"/>
                <a:gd name="connsiteX109" fmla="*/ 181272 w 624535"/>
                <a:gd name="connsiteY109" fmla="*/ 472313 h 624379"/>
                <a:gd name="connsiteX110" fmla="*/ 121855 w 624535"/>
                <a:gd name="connsiteY110" fmla="*/ 386713 h 624379"/>
                <a:gd name="connsiteX111" fmla="*/ 181272 w 624535"/>
                <a:gd name="connsiteY111" fmla="*/ 380670 h 624379"/>
                <a:gd name="connsiteX112" fmla="*/ 201413 w 624535"/>
                <a:gd name="connsiteY112" fmla="*/ 471306 h 624379"/>
                <a:gd name="connsiteX113" fmla="*/ 201413 w 624535"/>
                <a:gd name="connsiteY113" fmla="*/ 379663 h 624379"/>
                <a:gd name="connsiteX114" fmla="*/ 260830 w 624535"/>
                <a:gd name="connsiteY114" fmla="*/ 385706 h 624379"/>
                <a:gd name="connsiteX115" fmla="*/ 201413 w 624535"/>
                <a:gd name="connsiteY115" fmla="*/ 471306 h 624379"/>
                <a:gd name="connsiteX116" fmla="*/ 201413 w 624535"/>
                <a:gd name="connsiteY116" fmla="*/ 360529 h 624379"/>
                <a:gd name="connsiteX117" fmla="*/ 201413 w 624535"/>
                <a:gd name="connsiteY117" fmla="*/ 312190 h 624379"/>
                <a:gd name="connsiteX118" fmla="*/ 271907 w 624535"/>
                <a:gd name="connsiteY118" fmla="*/ 312190 h 624379"/>
                <a:gd name="connsiteX119" fmla="*/ 265865 w 624535"/>
                <a:gd name="connsiteY119" fmla="*/ 366571 h 624379"/>
                <a:gd name="connsiteX120" fmla="*/ 201413 w 624535"/>
                <a:gd name="connsiteY120" fmla="*/ 360529 h 624379"/>
                <a:gd name="connsiteX121" fmla="*/ 271907 w 624535"/>
                <a:gd name="connsiteY121" fmla="*/ 292049 h 624379"/>
                <a:gd name="connsiteX122" fmla="*/ 201413 w 624535"/>
                <a:gd name="connsiteY122" fmla="*/ 292049 h 624379"/>
                <a:gd name="connsiteX123" fmla="*/ 201413 w 624535"/>
                <a:gd name="connsiteY123" fmla="*/ 240688 h 624379"/>
                <a:gd name="connsiteX124" fmla="*/ 264858 w 624535"/>
                <a:gd name="connsiteY124" fmla="*/ 234646 h 624379"/>
                <a:gd name="connsiteX125" fmla="*/ 271907 w 624535"/>
                <a:gd name="connsiteY125" fmla="*/ 292049 h 624379"/>
                <a:gd name="connsiteX126" fmla="*/ 201413 w 624535"/>
                <a:gd name="connsiteY126" fmla="*/ 220547 h 624379"/>
                <a:gd name="connsiteX127" fmla="*/ 201413 w 624535"/>
                <a:gd name="connsiteY127" fmla="*/ 132932 h 624379"/>
                <a:gd name="connsiteX128" fmla="*/ 259823 w 624535"/>
                <a:gd name="connsiteY128" fmla="*/ 215512 h 624379"/>
                <a:gd name="connsiteX129" fmla="*/ 201413 w 624535"/>
                <a:gd name="connsiteY129" fmla="*/ 220547 h 624379"/>
                <a:gd name="connsiteX130" fmla="*/ 56396 w 624535"/>
                <a:gd name="connsiteY130" fmla="*/ 406854 h 624379"/>
                <a:gd name="connsiteX131" fmla="*/ 102721 w 624535"/>
                <a:gd name="connsiteY131" fmla="*/ 390741 h 624379"/>
                <a:gd name="connsiteX132" fmla="*/ 138975 w 624535"/>
                <a:gd name="connsiteY132" fmla="*/ 464257 h 624379"/>
                <a:gd name="connsiteX133" fmla="*/ 56396 w 624535"/>
                <a:gd name="connsiteY133" fmla="*/ 406854 h 624379"/>
                <a:gd name="connsiteX134" fmla="*/ 244717 w 624535"/>
                <a:gd name="connsiteY134" fmla="*/ 464257 h 624379"/>
                <a:gd name="connsiteX135" fmla="*/ 280971 w 624535"/>
                <a:gd name="connsiteY135" fmla="*/ 390741 h 624379"/>
                <a:gd name="connsiteX136" fmla="*/ 327296 w 624535"/>
                <a:gd name="connsiteY136" fmla="*/ 406854 h 624379"/>
                <a:gd name="connsiteX137" fmla="*/ 244717 w 624535"/>
                <a:gd name="connsiteY137" fmla="*/ 464257 h 624379"/>
                <a:gd name="connsiteX138" fmla="*/ 325282 w 624535"/>
                <a:gd name="connsiteY138" fmla="*/ 195370 h 624379"/>
                <a:gd name="connsiteX139" fmla="*/ 279964 w 624535"/>
                <a:gd name="connsiteY139" fmla="*/ 210476 h 624379"/>
                <a:gd name="connsiteX140" fmla="*/ 244717 w 624535"/>
                <a:gd name="connsiteY140" fmla="*/ 139982 h 624379"/>
                <a:gd name="connsiteX141" fmla="*/ 325282 w 624535"/>
                <a:gd name="connsiteY141" fmla="*/ 195370 h 624379"/>
                <a:gd name="connsiteX142" fmla="*/ 523673 w 624535"/>
                <a:gd name="connsiteY142" fmla="*/ 181272 h 624379"/>
                <a:gd name="connsiteX143" fmla="*/ 516624 w 624535"/>
                <a:gd name="connsiteY143" fmla="*/ 184293 h 624379"/>
                <a:gd name="connsiteX144" fmla="*/ 483391 w 624535"/>
                <a:gd name="connsiteY144" fmla="*/ 217526 h 624379"/>
                <a:gd name="connsiteX145" fmla="*/ 483391 w 624535"/>
                <a:gd name="connsiteY145" fmla="*/ 191342 h 624379"/>
                <a:gd name="connsiteX146" fmla="*/ 473320 w 624535"/>
                <a:gd name="connsiteY146" fmla="*/ 181272 h 624379"/>
                <a:gd name="connsiteX147" fmla="*/ 392755 w 624535"/>
                <a:gd name="connsiteY147" fmla="*/ 181272 h 624379"/>
                <a:gd name="connsiteX148" fmla="*/ 382684 w 624535"/>
                <a:gd name="connsiteY148" fmla="*/ 171201 h 624379"/>
                <a:gd name="connsiteX149" fmla="*/ 382684 w 624535"/>
                <a:gd name="connsiteY149" fmla="*/ 70494 h 624379"/>
                <a:gd name="connsiteX150" fmla="*/ 392755 w 624535"/>
                <a:gd name="connsiteY150" fmla="*/ 60424 h 624379"/>
                <a:gd name="connsiteX151" fmla="*/ 574027 w 624535"/>
                <a:gd name="connsiteY151" fmla="*/ 60424 h 624379"/>
                <a:gd name="connsiteX152" fmla="*/ 584097 w 624535"/>
                <a:gd name="connsiteY152" fmla="*/ 70494 h 624379"/>
                <a:gd name="connsiteX153" fmla="*/ 584097 w 624535"/>
                <a:gd name="connsiteY153" fmla="*/ 171201 h 624379"/>
                <a:gd name="connsiteX154" fmla="*/ 574027 w 624535"/>
                <a:gd name="connsiteY154" fmla="*/ 181272 h 624379"/>
                <a:gd name="connsiteX155" fmla="*/ 523673 w 624535"/>
                <a:gd name="connsiteY155" fmla="*/ 181272 h 6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624535" h="624379">
                  <a:moveTo>
                    <a:pt x="623373" y="357508"/>
                  </a:moveTo>
                  <a:lnTo>
                    <a:pt x="553885" y="228604"/>
                  </a:lnTo>
                  <a:lnTo>
                    <a:pt x="553885" y="201413"/>
                  </a:lnTo>
                  <a:lnTo>
                    <a:pt x="574027" y="201413"/>
                  </a:lnTo>
                  <a:cubicBezTo>
                    <a:pt x="590140" y="201413"/>
                    <a:pt x="604238" y="188321"/>
                    <a:pt x="604238" y="171201"/>
                  </a:cubicBezTo>
                  <a:lnTo>
                    <a:pt x="604238" y="70494"/>
                  </a:lnTo>
                  <a:cubicBezTo>
                    <a:pt x="604238" y="58410"/>
                    <a:pt x="596182" y="40283"/>
                    <a:pt x="574027" y="40283"/>
                  </a:cubicBezTo>
                  <a:lnTo>
                    <a:pt x="522666" y="40283"/>
                  </a:lnTo>
                  <a:cubicBezTo>
                    <a:pt x="499504" y="15106"/>
                    <a:pt x="467278" y="0"/>
                    <a:pt x="433038" y="0"/>
                  </a:cubicBezTo>
                  <a:lnTo>
                    <a:pt x="210476" y="0"/>
                  </a:lnTo>
                  <a:cubicBezTo>
                    <a:pt x="145017" y="0"/>
                    <a:pt x="90636" y="54381"/>
                    <a:pt x="90636" y="119841"/>
                  </a:cubicBezTo>
                  <a:lnTo>
                    <a:pt x="90636" y="138975"/>
                  </a:lnTo>
                  <a:cubicBezTo>
                    <a:pt x="36254" y="173215"/>
                    <a:pt x="0" y="233639"/>
                    <a:pt x="0" y="302119"/>
                  </a:cubicBezTo>
                  <a:cubicBezTo>
                    <a:pt x="0" y="407861"/>
                    <a:pt x="85600" y="493461"/>
                    <a:pt x="191342" y="493461"/>
                  </a:cubicBezTo>
                  <a:cubicBezTo>
                    <a:pt x="297084" y="493461"/>
                    <a:pt x="382684" y="407861"/>
                    <a:pt x="382684" y="302119"/>
                  </a:cubicBezTo>
                  <a:cubicBezTo>
                    <a:pt x="382684" y="196378"/>
                    <a:pt x="297084" y="110777"/>
                    <a:pt x="191342" y="110777"/>
                  </a:cubicBezTo>
                  <a:cubicBezTo>
                    <a:pt x="162137" y="110777"/>
                    <a:pt x="134947" y="117826"/>
                    <a:pt x="110777" y="128904"/>
                  </a:cubicBezTo>
                  <a:lnTo>
                    <a:pt x="110777" y="119841"/>
                  </a:lnTo>
                  <a:cubicBezTo>
                    <a:pt x="110777" y="65459"/>
                    <a:pt x="156095" y="20141"/>
                    <a:pt x="210476" y="20141"/>
                  </a:cubicBezTo>
                  <a:lnTo>
                    <a:pt x="433038" y="20141"/>
                  </a:lnTo>
                  <a:cubicBezTo>
                    <a:pt x="455193" y="20141"/>
                    <a:pt x="475334" y="27191"/>
                    <a:pt x="492454" y="40283"/>
                  </a:cubicBezTo>
                  <a:lnTo>
                    <a:pt x="392755" y="40283"/>
                  </a:lnTo>
                  <a:cubicBezTo>
                    <a:pt x="375635" y="40283"/>
                    <a:pt x="362543" y="53374"/>
                    <a:pt x="362543" y="70494"/>
                  </a:cubicBezTo>
                  <a:lnTo>
                    <a:pt x="362543" y="171201"/>
                  </a:lnTo>
                  <a:cubicBezTo>
                    <a:pt x="362543" y="188321"/>
                    <a:pt x="375635" y="201413"/>
                    <a:pt x="392755" y="201413"/>
                  </a:cubicBezTo>
                  <a:lnTo>
                    <a:pt x="463249" y="201413"/>
                  </a:lnTo>
                  <a:lnTo>
                    <a:pt x="463249" y="241695"/>
                  </a:lnTo>
                  <a:cubicBezTo>
                    <a:pt x="463249" y="245724"/>
                    <a:pt x="465264" y="249752"/>
                    <a:pt x="469292" y="250759"/>
                  </a:cubicBezTo>
                  <a:cubicBezTo>
                    <a:pt x="470299" y="251766"/>
                    <a:pt x="472313" y="251766"/>
                    <a:pt x="473320" y="251766"/>
                  </a:cubicBezTo>
                  <a:cubicBezTo>
                    <a:pt x="476341" y="251766"/>
                    <a:pt x="478355" y="250759"/>
                    <a:pt x="480370" y="248745"/>
                  </a:cubicBezTo>
                  <a:lnTo>
                    <a:pt x="527702" y="201413"/>
                  </a:lnTo>
                  <a:lnTo>
                    <a:pt x="533744" y="201413"/>
                  </a:lnTo>
                  <a:lnTo>
                    <a:pt x="533744" y="231625"/>
                  </a:lnTo>
                  <a:cubicBezTo>
                    <a:pt x="533744" y="233639"/>
                    <a:pt x="533744" y="234646"/>
                    <a:pt x="534751" y="236660"/>
                  </a:cubicBezTo>
                  <a:lnTo>
                    <a:pt x="597189" y="352472"/>
                  </a:lnTo>
                  <a:lnTo>
                    <a:pt x="543815" y="352472"/>
                  </a:lnTo>
                  <a:cubicBezTo>
                    <a:pt x="537772" y="352472"/>
                    <a:pt x="533744" y="356501"/>
                    <a:pt x="533744" y="362543"/>
                  </a:cubicBezTo>
                  <a:lnTo>
                    <a:pt x="533744" y="423974"/>
                  </a:lnTo>
                  <a:cubicBezTo>
                    <a:pt x="533744" y="423974"/>
                    <a:pt x="537772" y="471306"/>
                    <a:pt x="514610" y="497490"/>
                  </a:cubicBezTo>
                  <a:cubicBezTo>
                    <a:pt x="504539" y="508567"/>
                    <a:pt x="491447" y="513603"/>
                    <a:pt x="473320" y="513603"/>
                  </a:cubicBezTo>
                  <a:lnTo>
                    <a:pt x="412896" y="513603"/>
                  </a:lnTo>
                  <a:cubicBezTo>
                    <a:pt x="395776" y="513603"/>
                    <a:pt x="362543" y="526695"/>
                    <a:pt x="362543" y="574027"/>
                  </a:cubicBezTo>
                  <a:lnTo>
                    <a:pt x="362543" y="604238"/>
                  </a:lnTo>
                  <a:lnTo>
                    <a:pt x="110777" y="604238"/>
                  </a:lnTo>
                  <a:lnTo>
                    <a:pt x="110777" y="543815"/>
                  </a:lnTo>
                  <a:cubicBezTo>
                    <a:pt x="110777" y="540793"/>
                    <a:pt x="111784" y="523673"/>
                    <a:pt x="130918" y="523673"/>
                  </a:cubicBezTo>
                  <a:cubicBezTo>
                    <a:pt x="149045" y="523673"/>
                    <a:pt x="151060" y="538779"/>
                    <a:pt x="151060" y="543815"/>
                  </a:cubicBezTo>
                  <a:cubicBezTo>
                    <a:pt x="151060" y="559928"/>
                    <a:pt x="162137" y="584097"/>
                    <a:pt x="191342" y="584097"/>
                  </a:cubicBezTo>
                  <a:cubicBezTo>
                    <a:pt x="220547" y="584097"/>
                    <a:pt x="231625" y="559928"/>
                    <a:pt x="231625" y="543815"/>
                  </a:cubicBezTo>
                  <a:lnTo>
                    <a:pt x="231625" y="513603"/>
                  </a:lnTo>
                  <a:cubicBezTo>
                    <a:pt x="231625" y="507560"/>
                    <a:pt x="227596" y="503532"/>
                    <a:pt x="221554" y="503532"/>
                  </a:cubicBezTo>
                  <a:cubicBezTo>
                    <a:pt x="215512" y="503532"/>
                    <a:pt x="211483" y="507560"/>
                    <a:pt x="211483" y="513603"/>
                  </a:cubicBezTo>
                  <a:lnTo>
                    <a:pt x="211483" y="543815"/>
                  </a:lnTo>
                  <a:cubicBezTo>
                    <a:pt x="211483" y="546836"/>
                    <a:pt x="210476" y="563956"/>
                    <a:pt x="191342" y="563956"/>
                  </a:cubicBezTo>
                  <a:cubicBezTo>
                    <a:pt x="173215" y="563956"/>
                    <a:pt x="171201" y="548850"/>
                    <a:pt x="171201" y="543815"/>
                  </a:cubicBezTo>
                  <a:cubicBezTo>
                    <a:pt x="171201" y="527702"/>
                    <a:pt x="160123" y="503532"/>
                    <a:pt x="130918" y="503532"/>
                  </a:cubicBezTo>
                  <a:cubicBezTo>
                    <a:pt x="101713" y="503532"/>
                    <a:pt x="90636" y="527702"/>
                    <a:pt x="90636" y="543815"/>
                  </a:cubicBezTo>
                  <a:lnTo>
                    <a:pt x="90636" y="614309"/>
                  </a:lnTo>
                  <a:cubicBezTo>
                    <a:pt x="90636" y="620351"/>
                    <a:pt x="94664" y="624380"/>
                    <a:pt x="100706" y="624380"/>
                  </a:cubicBezTo>
                  <a:lnTo>
                    <a:pt x="372614" y="624380"/>
                  </a:lnTo>
                  <a:cubicBezTo>
                    <a:pt x="378656" y="624380"/>
                    <a:pt x="382684" y="620351"/>
                    <a:pt x="382684" y="614309"/>
                  </a:cubicBezTo>
                  <a:lnTo>
                    <a:pt x="382684" y="574027"/>
                  </a:lnTo>
                  <a:cubicBezTo>
                    <a:pt x="382684" y="535758"/>
                    <a:pt x="409875" y="533744"/>
                    <a:pt x="412896" y="533744"/>
                  </a:cubicBezTo>
                  <a:lnTo>
                    <a:pt x="473320" y="533744"/>
                  </a:lnTo>
                  <a:cubicBezTo>
                    <a:pt x="496483" y="533744"/>
                    <a:pt x="515617" y="525687"/>
                    <a:pt x="529716" y="510582"/>
                  </a:cubicBezTo>
                  <a:cubicBezTo>
                    <a:pt x="558921" y="478355"/>
                    <a:pt x="553885" y="423974"/>
                    <a:pt x="553885" y="422967"/>
                  </a:cubicBezTo>
                  <a:lnTo>
                    <a:pt x="553885" y="372614"/>
                  </a:lnTo>
                  <a:lnTo>
                    <a:pt x="614309" y="372614"/>
                  </a:lnTo>
                  <a:cubicBezTo>
                    <a:pt x="618337" y="372614"/>
                    <a:pt x="621359" y="370600"/>
                    <a:pt x="623373" y="367578"/>
                  </a:cubicBezTo>
                  <a:cubicBezTo>
                    <a:pt x="625387" y="364557"/>
                    <a:pt x="624380" y="360529"/>
                    <a:pt x="623373" y="357508"/>
                  </a:cubicBezTo>
                  <a:close/>
                  <a:moveTo>
                    <a:pt x="137968" y="139982"/>
                  </a:moveTo>
                  <a:cubicBezTo>
                    <a:pt x="122862" y="157102"/>
                    <a:pt x="110777" y="181272"/>
                    <a:pt x="102721" y="210476"/>
                  </a:cubicBezTo>
                  <a:cubicBezTo>
                    <a:pt x="86608" y="206448"/>
                    <a:pt x="71502" y="201413"/>
                    <a:pt x="58410" y="195370"/>
                  </a:cubicBezTo>
                  <a:cubicBezTo>
                    <a:pt x="78551" y="170194"/>
                    <a:pt x="105742" y="150053"/>
                    <a:pt x="137968" y="139982"/>
                  </a:cubicBezTo>
                  <a:close/>
                  <a:moveTo>
                    <a:pt x="361536" y="292049"/>
                  </a:moveTo>
                  <a:lnTo>
                    <a:pt x="291042" y="292049"/>
                  </a:lnTo>
                  <a:cubicBezTo>
                    <a:pt x="290034" y="269893"/>
                    <a:pt x="288020" y="248745"/>
                    <a:pt x="283992" y="229611"/>
                  </a:cubicBezTo>
                  <a:cubicBezTo>
                    <a:pt x="302119" y="224575"/>
                    <a:pt x="320246" y="219540"/>
                    <a:pt x="336359" y="211483"/>
                  </a:cubicBezTo>
                  <a:cubicBezTo>
                    <a:pt x="351465" y="235653"/>
                    <a:pt x="360529" y="262844"/>
                    <a:pt x="361536" y="292049"/>
                  </a:cubicBezTo>
                  <a:close/>
                  <a:moveTo>
                    <a:pt x="338374" y="389734"/>
                  </a:moveTo>
                  <a:cubicBezTo>
                    <a:pt x="322261" y="382684"/>
                    <a:pt x="304133" y="375635"/>
                    <a:pt x="286006" y="371607"/>
                  </a:cubicBezTo>
                  <a:cubicBezTo>
                    <a:pt x="290034" y="353479"/>
                    <a:pt x="292049" y="333338"/>
                    <a:pt x="292049" y="312190"/>
                  </a:cubicBezTo>
                  <a:lnTo>
                    <a:pt x="362543" y="312190"/>
                  </a:lnTo>
                  <a:cubicBezTo>
                    <a:pt x="360529" y="340388"/>
                    <a:pt x="351465" y="366571"/>
                    <a:pt x="338374" y="389734"/>
                  </a:cubicBezTo>
                  <a:close/>
                  <a:moveTo>
                    <a:pt x="21148" y="312190"/>
                  </a:moveTo>
                  <a:lnTo>
                    <a:pt x="91643" y="312190"/>
                  </a:lnTo>
                  <a:cubicBezTo>
                    <a:pt x="92650" y="333338"/>
                    <a:pt x="94664" y="352472"/>
                    <a:pt x="97685" y="371607"/>
                  </a:cubicBezTo>
                  <a:cubicBezTo>
                    <a:pt x="78551" y="376642"/>
                    <a:pt x="60424" y="382684"/>
                    <a:pt x="45318" y="389734"/>
                  </a:cubicBezTo>
                  <a:cubicBezTo>
                    <a:pt x="31219" y="366571"/>
                    <a:pt x="22155" y="340388"/>
                    <a:pt x="21148" y="312190"/>
                  </a:cubicBezTo>
                  <a:close/>
                  <a:moveTo>
                    <a:pt x="46325" y="212491"/>
                  </a:moveTo>
                  <a:cubicBezTo>
                    <a:pt x="62438" y="219540"/>
                    <a:pt x="79558" y="225582"/>
                    <a:pt x="98692" y="230618"/>
                  </a:cubicBezTo>
                  <a:cubicBezTo>
                    <a:pt x="94664" y="249752"/>
                    <a:pt x="92650" y="270900"/>
                    <a:pt x="91643" y="293056"/>
                  </a:cubicBezTo>
                  <a:lnTo>
                    <a:pt x="21148" y="293056"/>
                  </a:lnTo>
                  <a:cubicBezTo>
                    <a:pt x="22155" y="262844"/>
                    <a:pt x="31219" y="235653"/>
                    <a:pt x="46325" y="212491"/>
                  </a:cubicBezTo>
                  <a:close/>
                  <a:moveTo>
                    <a:pt x="181272" y="240688"/>
                  </a:moveTo>
                  <a:lnTo>
                    <a:pt x="181272" y="292049"/>
                  </a:lnTo>
                  <a:lnTo>
                    <a:pt x="110777" y="292049"/>
                  </a:lnTo>
                  <a:cubicBezTo>
                    <a:pt x="111784" y="271907"/>
                    <a:pt x="113798" y="251766"/>
                    <a:pt x="117826" y="234646"/>
                  </a:cubicBezTo>
                  <a:cubicBezTo>
                    <a:pt x="137968" y="237667"/>
                    <a:pt x="159116" y="239681"/>
                    <a:pt x="181272" y="240688"/>
                  </a:cubicBezTo>
                  <a:close/>
                  <a:moveTo>
                    <a:pt x="122862" y="214505"/>
                  </a:moveTo>
                  <a:cubicBezTo>
                    <a:pt x="135954" y="171201"/>
                    <a:pt x="157102" y="138975"/>
                    <a:pt x="181272" y="131925"/>
                  </a:cubicBezTo>
                  <a:lnTo>
                    <a:pt x="181272" y="219540"/>
                  </a:lnTo>
                  <a:cubicBezTo>
                    <a:pt x="161130" y="219540"/>
                    <a:pt x="140989" y="217526"/>
                    <a:pt x="122862" y="214505"/>
                  </a:cubicBezTo>
                  <a:close/>
                  <a:moveTo>
                    <a:pt x="110777" y="312190"/>
                  </a:moveTo>
                  <a:lnTo>
                    <a:pt x="181272" y="312190"/>
                  </a:lnTo>
                  <a:lnTo>
                    <a:pt x="181272" y="360529"/>
                  </a:lnTo>
                  <a:cubicBezTo>
                    <a:pt x="159116" y="361536"/>
                    <a:pt x="137968" y="363550"/>
                    <a:pt x="116819" y="367578"/>
                  </a:cubicBezTo>
                  <a:cubicBezTo>
                    <a:pt x="113798" y="349451"/>
                    <a:pt x="111784" y="331324"/>
                    <a:pt x="110777" y="312190"/>
                  </a:cubicBezTo>
                  <a:close/>
                  <a:moveTo>
                    <a:pt x="181272" y="380670"/>
                  </a:moveTo>
                  <a:lnTo>
                    <a:pt x="181272" y="472313"/>
                  </a:lnTo>
                  <a:cubicBezTo>
                    <a:pt x="156095" y="465264"/>
                    <a:pt x="133940" y="432031"/>
                    <a:pt x="121855" y="386713"/>
                  </a:cubicBezTo>
                  <a:cubicBezTo>
                    <a:pt x="140989" y="382684"/>
                    <a:pt x="161130" y="380670"/>
                    <a:pt x="181272" y="380670"/>
                  </a:cubicBezTo>
                  <a:close/>
                  <a:moveTo>
                    <a:pt x="201413" y="471306"/>
                  </a:moveTo>
                  <a:lnTo>
                    <a:pt x="201413" y="379663"/>
                  </a:lnTo>
                  <a:cubicBezTo>
                    <a:pt x="221554" y="380670"/>
                    <a:pt x="241695" y="382684"/>
                    <a:pt x="260830" y="385706"/>
                  </a:cubicBezTo>
                  <a:cubicBezTo>
                    <a:pt x="248745" y="432031"/>
                    <a:pt x="226589" y="464257"/>
                    <a:pt x="201413" y="471306"/>
                  </a:cubicBezTo>
                  <a:close/>
                  <a:moveTo>
                    <a:pt x="201413" y="360529"/>
                  </a:moveTo>
                  <a:lnTo>
                    <a:pt x="201413" y="312190"/>
                  </a:lnTo>
                  <a:lnTo>
                    <a:pt x="271907" y="312190"/>
                  </a:lnTo>
                  <a:cubicBezTo>
                    <a:pt x="270900" y="331324"/>
                    <a:pt x="268886" y="349451"/>
                    <a:pt x="265865" y="366571"/>
                  </a:cubicBezTo>
                  <a:cubicBezTo>
                    <a:pt x="244717" y="362543"/>
                    <a:pt x="223568" y="360529"/>
                    <a:pt x="201413" y="360529"/>
                  </a:cubicBezTo>
                  <a:close/>
                  <a:moveTo>
                    <a:pt x="271907" y="292049"/>
                  </a:moveTo>
                  <a:lnTo>
                    <a:pt x="201413" y="292049"/>
                  </a:lnTo>
                  <a:lnTo>
                    <a:pt x="201413" y="240688"/>
                  </a:lnTo>
                  <a:cubicBezTo>
                    <a:pt x="223568" y="239681"/>
                    <a:pt x="244717" y="237667"/>
                    <a:pt x="264858" y="234646"/>
                  </a:cubicBezTo>
                  <a:cubicBezTo>
                    <a:pt x="268886" y="251766"/>
                    <a:pt x="270900" y="271907"/>
                    <a:pt x="271907" y="292049"/>
                  </a:cubicBezTo>
                  <a:close/>
                  <a:moveTo>
                    <a:pt x="201413" y="220547"/>
                  </a:moveTo>
                  <a:lnTo>
                    <a:pt x="201413" y="132932"/>
                  </a:lnTo>
                  <a:cubicBezTo>
                    <a:pt x="225582" y="139982"/>
                    <a:pt x="247738" y="171201"/>
                    <a:pt x="259823" y="215512"/>
                  </a:cubicBezTo>
                  <a:cubicBezTo>
                    <a:pt x="241695" y="218533"/>
                    <a:pt x="221554" y="219540"/>
                    <a:pt x="201413" y="220547"/>
                  </a:cubicBezTo>
                  <a:close/>
                  <a:moveTo>
                    <a:pt x="56396" y="406854"/>
                  </a:moveTo>
                  <a:cubicBezTo>
                    <a:pt x="70494" y="400812"/>
                    <a:pt x="85600" y="395776"/>
                    <a:pt x="102721" y="390741"/>
                  </a:cubicBezTo>
                  <a:cubicBezTo>
                    <a:pt x="110777" y="420953"/>
                    <a:pt x="122862" y="446129"/>
                    <a:pt x="138975" y="464257"/>
                  </a:cubicBezTo>
                  <a:cubicBezTo>
                    <a:pt x="104735" y="454186"/>
                    <a:pt x="76537" y="433038"/>
                    <a:pt x="56396" y="406854"/>
                  </a:cubicBezTo>
                  <a:close/>
                  <a:moveTo>
                    <a:pt x="244717" y="464257"/>
                  </a:moveTo>
                  <a:cubicBezTo>
                    <a:pt x="259823" y="446129"/>
                    <a:pt x="271907" y="420953"/>
                    <a:pt x="280971" y="390741"/>
                  </a:cubicBezTo>
                  <a:cubicBezTo>
                    <a:pt x="297084" y="394769"/>
                    <a:pt x="313197" y="399804"/>
                    <a:pt x="327296" y="406854"/>
                  </a:cubicBezTo>
                  <a:cubicBezTo>
                    <a:pt x="306147" y="433038"/>
                    <a:pt x="277950" y="454186"/>
                    <a:pt x="244717" y="464257"/>
                  </a:cubicBezTo>
                  <a:close/>
                  <a:moveTo>
                    <a:pt x="325282" y="195370"/>
                  </a:moveTo>
                  <a:cubicBezTo>
                    <a:pt x="311183" y="201413"/>
                    <a:pt x="296077" y="206448"/>
                    <a:pt x="279964" y="210476"/>
                  </a:cubicBezTo>
                  <a:cubicBezTo>
                    <a:pt x="271907" y="181272"/>
                    <a:pt x="259823" y="157102"/>
                    <a:pt x="244717" y="139982"/>
                  </a:cubicBezTo>
                  <a:cubicBezTo>
                    <a:pt x="276943" y="150053"/>
                    <a:pt x="304133" y="170194"/>
                    <a:pt x="325282" y="195370"/>
                  </a:cubicBezTo>
                  <a:close/>
                  <a:moveTo>
                    <a:pt x="523673" y="181272"/>
                  </a:moveTo>
                  <a:cubicBezTo>
                    <a:pt x="520652" y="181272"/>
                    <a:pt x="518638" y="182279"/>
                    <a:pt x="516624" y="184293"/>
                  </a:cubicBezTo>
                  <a:lnTo>
                    <a:pt x="483391" y="217526"/>
                  </a:lnTo>
                  <a:lnTo>
                    <a:pt x="483391" y="191342"/>
                  </a:lnTo>
                  <a:cubicBezTo>
                    <a:pt x="483391" y="185300"/>
                    <a:pt x="479362" y="181272"/>
                    <a:pt x="473320" y="181272"/>
                  </a:cubicBezTo>
                  <a:lnTo>
                    <a:pt x="392755" y="181272"/>
                  </a:lnTo>
                  <a:cubicBezTo>
                    <a:pt x="386713" y="181272"/>
                    <a:pt x="382684" y="177243"/>
                    <a:pt x="382684" y="171201"/>
                  </a:cubicBezTo>
                  <a:lnTo>
                    <a:pt x="382684" y="70494"/>
                  </a:lnTo>
                  <a:cubicBezTo>
                    <a:pt x="382684" y="64452"/>
                    <a:pt x="386713" y="60424"/>
                    <a:pt x="392755" y="60424"/>
                  </a:cubicBezTo>
                  <a:lnTo>
                    <a:pt x="574027" y="60424"/>
                  </a:lnTo>
                  <a:cubicBezTo>
                    <a:pt x="582083" y="60424"/>
                    <a:pt x="584097" y="66466"/>
                    <a:pt x="584097" y="70494"/>
                  </a:cubicBezTo>
                  <a:lnTo>
                    <a:pt x="584097" y="171201"/>
                  </a:lnTo>
                  <a:cubicBezTo>
                    <a:pt x="584097" y="176236"/>
                    <a:pt x="580069" y="181272"/>
                    <a:pt x="574027" y="181272"/>
                  </a:cubicBezTo>
                  <a:lnTo>
                    <a:pt x="523673" y="181272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AC977FF-2FFD-4DAC-87BF-E4938C77EC7F}"/>
                </a:ext>
              </a:extLst>
            </p:cNvPr>
            <p:cNvSpPr/>
            <p:nvPr/>
          </p:nvSpPr>
          <p:spPr>
            <a:xfrm>
              <a:off x="8363686" y="3681037"/>
              <a:ext cx="60423" cy="20141"/>
            </a:xfrm>
            <a:custGeom>
              <a:avLst/>
              <a:gdLst>
                <a:gd name="connsiteX0" fmla="*/ 50353 w 60423"/>
                <a:gd name="connsiteY0" fmla="*/ 0 h 20141"/>
                <a:gd name="connsiteX1" fmla="*/ 10071 w 60423"/>
                <a:gd name="connsiteY1" fmla="*/ 0 h 20141"/>
                <a:gd name="connsiteX2" fmla="*/ 0 w 60423"/>
                <a:gd name="connsiteY2" fmla="*/ 10071 h 20141"/>
                <a:gd name="connsiteX3" fmla="*/ 10071 w 60423"/>
                <a:gd name="connsiteY3" fmla="*/ 20141 h 20141"/>
                <a:gd name="connsiteX4" fmla="*/ 50353 w 60423"/>
                <a:gd name="connsiteY4" fmla="*/ 20141 h 20141"/>
                <a:gd name="connsiteX5" fmla="*/ 60424 w 60423"/>
                <a:gd name="connsiteY5" fmla="*/ 10071 h 20141"/>
                <a:gd name="connsiteX6" fmla="*/ 50353 w 60423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50353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D76FA9E-C594-47A6-A177-1D463FAE315D}"/>
                </a:ext>
              </a:extLst>
            </p:cNvPr>
            <p:cNvSpPr/>
            <p:nvPr/>
          </p:nvSpPr>
          <p:spPr>
            <a:xfrm>
              <a:off x="8363686" y="3640755"/>
              <a:ext cx="90635" cy="20141"/>
            </a:xfrm>
            <a:custGeom>
              <a:avLst/>
              <a:gdLst>
                <a:gd name="connsiteX0" fmla="*/ 80565 w 90635"/>
                <a:gd name="connsiteY0" fmla="*/ 0 h 20141"/>
                <a:gd name="connsiteX1" fmla="*/ 10071 w 90635"/>
                <a:gd name="connsiteY1" fmla="*/ 0 h 20141"/>
                <a:gd name="connsiteX2" fmla="*/ 0 w 90635"/>
                <a:gd name="connsiteY2" fmla="*/ 10071 h 20141"/>
                <a:gd name="connsiteX3" fmla="*/ 10071 w 90635"/>
                <a:gd name="connsiteY3" fmla="*/ 20141 h 20141"/>
                <a:gd name="connsiteX4" fmla="*/ 80565 w 90635"/>
                <a:gd name="connsiteY4" fmla="*/ 20141 h 20141"/>
                <a:gd name="connsiteX5" fmla="*/ 90636 w 90635"/>
                <a:gd name="connsiteY5" fmla="*/ 10071 h 20141"/>
                <a:gd name="connsiteX6" fmla="*/ 80565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80565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7" y="20141"/>
                    <a:pt x="90636" y="16113"/>
                    <a:pt x="90636" y="10071"/>
                  </a:cubicBezTo>
                  <a:cubicBezTo>
                    <a:pt x="90636" y="4028"/>
                    <a:pt x="86607" y="0"/>
                    <a:pt x="80565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" name="Graphic 42">
            <a:extLst>
              <a:ext uri="{FF2B5EF4-FFF2-40B4-BE49-F238E27FC236}">
                <a16:creationId xmlns:a16="http://schemas.microsoft.com/office/drawing/2014/main" id="{75089FCA-F9CB-4DE5-BAAC-A6627C46D672}"/>
              </a:ext>
            </a:extLst>
          </p:cNvPr>
          <p:cNvGrpSpPr/>
          <p:nvPr/>
        </p:nvGrpSpPr>
        <p:grpSpPr>
          <a:xfrm>
            <a:off x="6554122" y="3857549"/>
            <a:ext cx="644521" cy="644521"/>
            <a:chOff x="6554122" y="3540049"/>
            <a:chExt cx="644521" cy="644521"/>
          </a:xfrm>
          <a:solidFill>
            <a:schemeClr val="accent6">
              <a:lumMod val="50000"/>
            </a:schemeClr>
          </a:solidFill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A77960E-6608-47AB-AD80-0CE9F711ABDC}"/>
                </a:ext>
              </a:extLst>
            </p:cNvPr>
            <p:cNvSpPr/>
            <p:nvPr/>
          </p:nvSpPr>
          <p:spPr>
            <a:xfrm>
              <a:off x="6866311" y="4063722"/>
              <a:ext cx="20141" cy="90635"/>
            </a:xfrm>
            <a:custGeom>
              <a:avLst/>
              <a:gdLst>
                <a:gd name="connsiteX0" fmla="*/ 10071 w 20141"/>
                <a:gd name="connsiteY0" fmla="*/ 0 h 90635"/>
                <a:gd name="connsiteX1" fmla="*/ 0 w 20141"/>
                <a:gd name="connsiteY1" fmla="*/ 10071 h 90635"/>
                <a:gd name="connsiteX2" fmla="*/ 0 w 20141"/>
                <a:gd name="connsiteY2" fmla="*/ 80565 h 90635"/>
                <a:gd name="connsiteX3" fmla="*/ 10071 w 20141"/>
                <a:gd name="connsiteY3" fmla="*/ 90636 h 90635"/>
                <a:gd name="connsiteX4" fmla="*/ 20141 w 20141"/>
                <a:gd name="connsiteY4" fmla="*/ 80565 h 90635"/>
                <a:gd name="connsiteX5" fmla="*/ 20141 w 20141"/>
                <a:gd name="connsiteY5" fmla="*/ 10071 h 90635"/>
                <a:gd name="connsiteX6" fmla="*/ 10071 w 20141"/>
                <a:gd name="connsiteY6" fmla="*/ 0 h 9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90635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80565"/>
                  </a:lnTo>
                  <a:cubicBezTo>
                    <a:pt x="0" y="86607"/>
                    <a:pt x="4028" y="90636"/>
                    <a:pt x="10071" y="90636"/>
                  </a:cubicBezTo>
                  <a:cubicBezTo>
                    <a:pt x="16113" y="90636"/>
                    <a:pt x="20141" y="86607"/>
                    <a:pt x="20141" y="80565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CA0D982-B9D4-4EA3-B445-3E55813BB874}"/>
                </a:ext>
              </a:extLst>
            </p:cNvPr>
            <p:cNvSpPr/>
            <p:nvPr/>
          </p:nvSpPr>
          <p:spPr>
            <a:xfrm>
              <a:off x="6866311" y="4023439"/>
              <a:ext cx="20141" cy="30211"/>
            </a:xfrm>
            <a:custGeom>
              <a:avLst/>
              <a:gdLst>
                <a:gd name="connsiteX0" fmla="*/ 10071 w 20141"/>
                <a:gd name="connsiteY0" fmla="*/ 0 h 30211"/>
                <a:gd name="connsiteX1" fmla="*/ 0 w 20141"/>
                <a:gd name="connsiteY1" fmla="*/ 10071 h 30211"/>
                <a:gd name="connsiteX2" fmla="*/ 0 w 20141"/>
                <a:gd name="connsiteY2" fmla="*/ 20141 h 30211"/>
                <a:gd name="connsiteX3" fmla="*/ 10071 w 20141"/>
                <a:gd name="connsiteY3" fmla="*/ 30212 h 30211"/>
                <a:gd name="connsiteX4" fmla="*/ 20141 w 20141"/>
                <a:gd name="connsiteY4" fmla="*/ 20141 h 30211"/>
                <a:gd name="connsiteX5" fmla="*/ 20141 w 20141"/>
                <a:gd name="connsiteY5" fmla="*/ 10071 h 30211"/>
                <a:gd name="connsiteX6" fmla="*/ 10071 w 20141"/>
                <a:gd name="connsiteY6" fmla="*/ 0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30211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20141"/>
                  </a:lnTo>
                  <a:cubicBezTo>
                    <a:pt x="0" y="26184"/>
                    <a:pt x="4028" y="30212"/>
                    <a:pt x="10071" y="30212"/>
                  </a:cubicBezTo>
                  <a:cubicBezTo>
                    <a:pt x="16113" y="30212"/>
                    <a:pt x="20141" y="26184"/>
                    <a:pt x="20141" y="20141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FC1F680-FE9E-4FE7-95D2-C505FC748E93}"/>
                </a:ext>
              </a:extLst>
            </p:cNvPr>
            <p:cNvSpPr/>
            <p:nvPr/>
          </p:nvSpPr>
          <p:spPr>
            <a:xfrm>
              <a:off x="6554122" y="3801885"/>
              <a:ext cx="644521" cy="382684"/>
            </a:xfrm>
            <a:custGeom>
              <a:avLst/>
              <a:gdLst>
                <a:gd name="connsiteX0" fmla="*/ 543815 w 644521"/>
                <a:gd name="connsiteY0" fmla="*/ 241695 h 382684"/>
                <a:gd name="connsiteX1" fmla="*/ 517631 w 644521"/>
                <a:gd name="connsiteY1" fmla="*/ 230618 h 382684"/>
                <a:gd name="connsiteX2" fmla="*/ 574027 w 644521"/>
                <a:gd name="connsiteY2" fmla="*/ 120848 h 382684"/>
                <a:gd name="connsiteX3" fmla="*/ 483391 w 644521"/>
                <a:gd name="connsiteY3" fmla="*/ 30212 h 382684"/>
                <a:gd name="connsiteX4" fmla="*/ 409875 w 644521"/>
                <a:gd name="connsiteY4" fmla="*/ 68480 h 382684"/>
                <a:gd name="connsiteX5" fmla="*/ 322261 w 644521"/>
                <a:gd name="connsiteY5" fmla="*/ 0 h 382684"/>
                <a:gd name="connsiteX6" fmla="*/ 234646 w 644521"/>
                <a:gd name="connsiteY6" fmla="*/ 67473 h 382684"/>
                <a:gd name="connsiteX7" fmla="*/ 161130 w 644521"/>
                <a:gd name="connsiteY7" fmla="*/ 30212 h 382684"/>
                <a:gd name="connsiteX8" fmla="*/ 70494 w 644521"/>
                <a:gd name="connsiteY8" fmla="*/ 120848 h 382684"/>
                <a:gd name="connsiteX9" fmla="*/ 126890 w 644521"/>
                <a:gd name="connsiteY9" fmla="*/ 230618 h 382684"/>
                <a:gd name="connsiteX10" fmla="*/ 100706 w 644521"/>
                <a:gd name="connsiteY10" fmla="*/ 241695 h 382684"/>
                <a:gd name="connsiteX11" fmla="*/ 0 w 644521"/>
                <a:gd name="connsiteY11" fmla="*/ 352472 h 382684"/>
                <a:gd name="connsiteX12" fmla="*/ 10071 w 644521"/>
                <a:gd name="connsiteY12" fmla="*/ 362543 h 382684"/>
                <a:gd name="connsiteX13" fmla="*/ 161130 w 644521"/>
                <a:gd name="connsiteY13" fmla="*/ 362543 h 382684"/>
                <a:gd name="connsiteX14" fmla="*/ 161130 w 644521"/>
                <a:gd name="connsiteY14" fmla="*/ 372614 h 382684"/>
                <a:gd name="connsiteX15" fmla="*/ 171201 w 644521"/>
                <a:gd name="connsiteY15" fmla="*/ 382684 h 382684"/>
                <a:gd name="connsiteX16" fmla="*/ 473320 w 644521"/>
                <a:gd name="connsiteY16" fmla="*/ 382684 h 382684"/>
                <a:gd name="connsiteX17" fmla="*/ 483391 w 644521"/>
                <a:gd name="connsiteY17" fmla="*/ 372614 h 382684"/>
                <a:gd name="connsiteX18" fmla="*/ 483391 w 644521"/>
                <a:gd name="connsiteY18" fmla="*/ 362543 h 382684"/>
                <a:gd name="connsiteX19" fmla="*/ 634450 w 644521"/>
                <a:gd name="connsiteY19" fmla="*/ 362543 h 382684"/>
                <a:gd name="connsiteX20" fmla="*/ 644521 w 644521"/>
                <a:gd name="connsiteY20" fmla="*/ 352472 h 382684"/>
                <a:gd name="connsiteX21" fmla="*/ 543815 w 644521"/>
                <a:gd name="connsiteY21" fmla="*/ 241695 h 382684"/>
                <a:gd name="connsiteX22" fmla="*/ 483391 w 644521"/>
                <a:gd name="connsiteY22" fmla="*/ 50353 h 382684"/>
                <a:gd name="connsiteX23" fmla="*/ 553885 w 644521"/>
                <a:gd name="connsiteY23" fmla="*/ 120848 h 382684"/>
                <a:gd name="connsiteX24" fmla="*/ 483391 w 644521"/>
                <a:gd name="connsiteY24" fmla="*/ 221554 h 382684"/>
                <a:gd name="connsiteX25" fmla="*/ 412896 w 644521"/>
                <a:gd name="connsiteY25" fmla="*/ 120848 h 382684"/>
                <a:gd name="connsiteX26" fmla="*/ 483391 w 644521"/>
                <a:gd name="connsiteY26" fmla="*/ 50353 h 382684"/>
                <a:gd name="connsiteX27" fmla="*/ 463249 w 644521"/>
                <a:gd name="connsiteY27" fmla="*/ 362543 h 382684"/>
                <a:gd name="connsiteX28" fmla="*/ 181272 w 644521"/>
                <a:gd name="connsiteY28" fmla="*/ 362543 h 382684"/>
                <a:gd name="connsiteX29" fmla="*/ 181272 w 644521"/>
                <a:gd name="connsiteY29" fmla="*/ 322261 h 382684"/>
                <a:gd name="connsiteX30" fmla="*/ 261837 w 644521"/>
                <a:gd name="connsiteY30" fmla="*/ 231625 h 382684"/>
                <a:gd name="connsiteX31" fmla="*/ 306147 w 644521"/>
                <a:gd name="connsiteY31" fmla="*/ 209469 h 382684"/>
                <a:gd name="connsiteX32" fmla="*/ 322261 w 644521"/>
                <a:gd name="connsiteY32" fmla="*/ 211483 h 382684"/>
                <a:gd name="connsiteX33" fmla="*/ 338374 w 644521"/>
                <a:gd name="connsiteY33" fmla="*/ 209469 h 382684"/>
                <a:gd name="connsiteX34" fmla="*/ 382684 w 644521"/>
                <a:gd name="connsiteY34" fmla="*/ 231625 h 382684"/>
                <a:gd name="connsiteX35" fmla="*/ 463249 w 644521"/>
                <a:gd name="connsiteY35" fmla="*/ 322261 h 382684"/>
                <a:gd name="connsiteX36" fmla="*/ 463249 w 644521"/>
                <a:gd name="connsiteY36" fmla="*/ 362543 h 382684"/>
                <a:gd name="connsiteX37" fmla="*/ 198392 w 644521"/>
                <a:gd name="connsiteY37" fmla="*/ 234646 h 382684"/>
                <a:gd name="connsiteX38" fmla="*/ 195370 w 644521"/>
                <a:gd name="connsiteY38" fmla="*/ 230618 h 382684"/>
                <a:gd name="connsiteX39" fmla="*/ 247738 w 644521"/>
                <a:gd name="connsiteY39" fmla="*/ 151060 h 382684"/>
                <a:gd name="connsiteX40" fmla="*/ 288020 w 644521"/>
                <a:gd name="connsiteY40" fmla="*/ 200406 h 382684"/>
                <a:gd name="connsiteX41" fmla="*/ 261837 w 644521"/>
                <a:gd name="connsiteY41" fmla="*/ 211483 h 382684"/>
                <a:gd name="connsiteX42" fmla="*/ 198392 w 644521"/>
                <a:gd name="connsiteY42" fmla="*/ 234646 h 382684"/>
                <a:gd name="connsiteX43" fmla="*/ 446129 w 644521"/>
                <a:gd name="connsiteY43" fmla="*/ 234646 h 382684"/>
                <a:gd name="connsiteX44" fmla="*/ 382684 w 644521"/>
                <a:gd name="connsiteY44" fmla="*/ 211483 h 382684"/>
                <a:gd name="connsiteX45" fmla="*/ 356501 w 644521"/>
                <a:gd name="connsiteY45" fmla="*/ 200406 h 382684"/>
                <a:gd name="connsiteX46" fmla="*/ 396783 w 644521"/>
                <a:gd name="connsiteY46" fmla="*/ 151060 h 382684"/>
                <a:gd name="connsiteX47" fmla="*/ 449151 w 644521"/>
                <a:gd name="connsiteY47" fmla="*/ 230618 h 382684"/>
                <a:gd name="connsiteX48" fmla="*/ 446129 w 644521"/>
                <a:gd name="connsiteY48" fmla="*/ 234646 h 382684"/>
                <a:gd name="connsiteX49" fmla="*/ 322261 w 644521"/>
                <a:gd name="connsiteY49" fmla="*/ 20141 h 382684"/>
                <a:gd name="connsiteX50" fmla="*/ 392755 w 644521"/>
                <a:gd name="connsiteY50" fmla="*/ 90636 h 382684"/>
                <a:gd name="connsiteX51" fmla="*/ 322261 w 644521"/>
                <a:gd name="connsiteY51" fmla="*/ 191342 h 382684"/>
                <a:gd name="connsiteX52" fmla="*/ 251766 w 644521"/>
                <a:gd name="connsiteY52" fmla="*/ 90636 h 382684"/>
                <a:gd name="connsiteX53" fmla="*/ 322261 w 644521"/>
                <a:gd name="connsiteY53" fmla="*/ 20141 h 382684"/>
                <a:gd name="connsiteX54" fmla="*/ 90636 w 644521"/>
                <a:gd name="connsiteY54" fmla="*/ 120848 h 382684"/>
                <a:gd name="connsiteX55" fmla="*/ 161130 w 644521"/>
                <a:gd name="connsiteY55" fmla="*/ 50353 h 382684"/>
                <a:gd name="connsiteX56" fmla="*/ 231625 w 644521"/>
                <a:gd name="connsiteY56" fmla="*/ 120848 h 382684"/>
                <a:gd name="connsiteX57" fmla="*/ 161130 w 644521"/>
                <a:gd name="connsiteY57" fmla="*/ 221554 h 382684"/>
                <a:gd name="connsiteX58" fmla="*/ 90636 w 644521"/>
                <a:gd name="connsiteY58" fmla="*/ 120848 h 382684"/>
                <a:gd name="connsiteX59" fmla="*/ 20141 w 644521"/>
                <a:gd name="connsiteY59" fmla="*/ 342402 h 382684"/>
                <a:gd name="connsiteX60" fmla="*/ 100706 w 644521"/>
                <a:gd name="connsiteY60" fmla="*/ 261837 h 382684"/>
                <a:gd name="connsiteX61" fmla="*/ 145017 w 644521"/>
                <a:gd name="connsiteY61" fmla="*/ 239681 h 382684"/>
                <a:gd name="connsiteX62" fmla="*/ 161130 w 644521"/>
                <a:gd name="connsiteY62" fmla="*/ 241695 h 382684"/>
                <a:gd name="connsiteX63" fmla="*/ 177243 w 644521"/>
                <a:gd name="connsiteY63" fmla="*/ 238674 h 382684"/>
                <a:gd name="connsiteX64" fmla="*/ 184293 w 644521"/>
                <a:gd name="connsiteY64" fmla="*/ 248745 h 382684"/>
                <a:gd name="connsiteX65" fmla="*/ 161130 w 644521"/>
                <a:gd name="connsiteY65" fmla="*/ 322261 h 382684"/>
                <a:gd name="connsiteX66" fmla="*/ 161130 w 644521"/>
                <a:gd name="connsiteY66" fmla="*/ 342402 h 382684"/>
                <a:gd name="connsiteX67" fmla="*/ 20141 w 644521"/>
                <a:gd name="connsiteY67" fmla="*/ 342402 h 382684"/>
                <a:gd name="connsiteX68" fmla="*/ 483391 w 644521"/>
                <a:gd name="connsiteY68" fmla="*/ 342402 h 382684"/>
                <a:gd name="connsiteX69" fmla="*/ 483391 w 644521"/>
                <a:gd name="connsiteY69" fmla="*/ 322261 h 382684"/>
                <a:gd name="connsiteX70" fmla="*/ 460228 w 644521"/>
                <a:gd name="connsiteY70" fmla="*/ 248745 h 382684"/>
                <a:gd name="connsiteX71" fmla="*/ 460228 w 644521"/>
                <a:gd name="connsiteY71" fmla="*/ 248745 h 382684"/>
                <a:gd name="connsiteX72" fmla="*/ 467278 w 644521"/>
                <a:gd name="connsiteY72" fmla="*/ 238674 h 382684"/>
                <a:gd name="connsiteX73" fmla="*/ 483391 w 644521"/>
                <a:gd name="connsiteY73" fmla="*/ 241695 h 382684"/>
                <a:gd name="connsiteX74" fmla="*/ 499504 w 644521"/>
                <a:gd name="connsiteY74" fmla="*/ 239681 h 382684"/>
                <a:gd name="connsiteX75" fmla="*/ 543815 w 644521"/>
                <a:gd name="connsiteY75" fmla="*/ 261837 h 382684"/>
                <a:gd name="connsiteX76" fmla="*/ 624380 w 644521"/>
                <a:gd name="connsiteY76" fmla="*/ 342402 h 382684"/>
                <a:gd name="connsiteX77" fmla="*/ 483391 w 644521"/>
                <a:gd name="connsiteY77" fmla="*/ 342402 h 38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644521" h="382684">
                  <a:moveTo>
                    <a:pt x="543815" y="241695"/>
                  </a:moveTo>
                  <a:cubicBezTo>
                    <a:pt x="530723" y="241695"/>
                    <a:pt x="522666" y="237667"/>
                    <a:pt x="517631" y="230618"/>
                  </a:cubicBezTo>
                  <a:cubicBezTo>
                    <a:pt x="551871" y="208462"/>
                    <a:pt x="574027" y="157102"/>
                    <a:pt x="574027" y="120848"/>
                  </a:cubicBezTo>
                  <a:cubicBezTo>
                    <a:pt x="574027" y="70494"/>
                    <a:pt x="533744" y="30212"/>
                    <a:pt x="483391" y="30212"/>
                  </a:cubicBezTo>
                  <a:cubicBezTo>
                    <a:pt x="453179" y="30212"/>
                    <a:pt x="425988" y="45318"/>
                    <a:pt x="409875" y="68480"/>
                  </a:cubicBezTo>
                  <a:cubicBezTo>
                    <a:pt x="399804" y="29205"/>
                    <a:pt x="364557" y="0"/>
                    <a:pt x="322261" y="0"/>
                  </a:cubicBezTo>
                  <a:cubicBezTo>
                    <a:pt x="279964" y="0"/>
                    <a:pt x="244717" y="29205"/>
                    <a:pt x="234646" y="67473"/>
                  </a:cubicBezTo>
                  <a:cubicBezTo>
                    <a:pt x="218533" y="45318"/>
                    <a:pt x="191342" y="30212"/>
                    <a:pt x="161130" y="30212"/>
                  </a:cubicBezTo>
                  <a:cubicBezTo>
                    <a:pt x="110777" y="30212"/>
                    <a:pt x="70494" y="70494"/>
                    <a:pt x="70494" y="120848"/>
                  </a:cubicBezTo>
                  <a:cubicBezTo>
                    <a:pt x="70494" y="157102"/>
                    <a:pt x="92650" y="208462"/>
                    <a:pt x="126890" y="230618"/>
                  </a:cubicBezTo>
                  <a:cubicBezTo>
                    <a:pt x="121855" y="237667"/>
                    <a:pt x="113798" y="241695"/>
                    <a:pt x="100706" y="241695"/>
                  </a:cubicBezTo>
                  <a:cubicBezTo>
                    <a:pt x="42297" y="241695"/>
                    <a:pt x="0" y="288020"/>
                    <a:pt x="0" y="352472"/>
                  </a:cubicBezTo>
                  <a:cubicBezTo>
                    <a:pt x="0" y="358515"/>
                    <a:pt x="4028" y="362543"/>
                    <a:pt x="10071" y="362543"/>
                  </a:cubicBezTo>
                  <a:lnTo>
                    <a:pt x="161130" y="362543"/>
                  </a:lnTo>
                  <a:lnTo>
                    <a:pt x="161130" y="372614"/>
                  </a:lnTo>
                  <a:cubicBezTo>
                    <a:pt x="161130" y="378656"/>
                    <a:pt x="165159" y="382684"/>
                    <a:pt x="171201" y="382684"/>
                  </a:cubicBezTo>
                  <a:lnTo>
                    <a:pt x="473320" y="382684"/>
                  </a:lnTo>
                  <a:cubicBezTo>
                    <a:pt x="479362" y="382684"/>
                    <a:pt x="483391" y="378656"/>
                    <a:pt x="483391" y="372614"/>
                  </a:cubicBezTo>
                  <a:lnTo>
                    <a:pt x="483391" y="362543"/>
                  </a:lnTo>
                  <a:lnTo>
                    <a:pt x="634450" y="362543"/>
                  </a:lnTo>
                  <a:cubicBezTo>
                    <a:pt x="640493" y="362543"/>
                    <a:pt x="644521" y="358515"/>
                    <a:pt x="644521" y="352472"/>
                  </a:cubicBezTo>
                  <a:cubicBezTo>
                    <a:pt x="644521" y="288020"/>
                    <a:pt x="602224" y="241695"/>
                    <a:pt x="543815" y="241695"/>
                  </a:cubicBezTo>
                  <a:close/>
                  <a:moveTo>
                    <a:pt x="483391" y="50353"/>
                  </a:moveTo>
                  <a:cubicBezTo>
                    <a:pt x="522666" y="50353"/>
                    <a:pt x="553885" y="81572"/>
                    <a:pt x="553885" y="120848"/>
                  </a:cubicBezTo>
                  <a:cubicBezTo>
                    <a:pt x="553885" y="160123"/>
                    <a:pt x="521659" y="221554"/>
                    <a:pt x="483391" y="221554"/>
                  </a:cubicBezTo>
                  <a:cubicBezTo>
                    <a:pt x="445122" y="221554"/>
                    <a:pt x="412896" y="160123"/>
                    <a:pt x="412896" y="120848"/>
                  </a:cubicBezTo>
                  <a:cubicBezTo>
                    <a:pt x="412896" y="81572"/>
                    <a:pt x="444115" y="50353"/>
                    <a:pt x="483391" y="50353"/>
                  </a:cubicBezTo>
                  <a:close/>
                  <a:moveTo>
                    <a:pt x="463249" y="362543"/>
                  </a:moveTo>
                  <a:lnTo>
                    <a:pt x="181272" y="362543"/>
                  </a:lnTo>
                  <a:lnTo>
                    <a:pt x="181272" y="322261"/>
                  </a:lnTo>
                  <a:cubicBezTo>
                    <a:pt x="181272" y="269893"/>
                    <a:pt x="215512" y="231625"/>
                    <a:pt x="261837" y="231625"/>
                  </a:cubicBezTo>
                  <a:cubicBezTo>
                    <a:pt x="288020" y="231625"/>
                    <a:pt x="300105" y="219540"/>
                    <a:pt x="306147" y="209469"/>
                  </a:cubicBezTo>
                  <a:cubicBezTo>
                    <a:pt x="311183" y="211483"/>
                    <a:pt x="316218" y="211483"/>
                    <a:pt x="322261" y="211483"/>
                  </a:cubicBezTo>
                  <a:cubicBezTo>
                    <a:pt x="328303" y="211483"/>
                    <a:pt x="333338" y="210476"/>
                    <a:pt x="338374" y="209469"/>
                  </a:cubicBezTo>
                  <a:cubicBezTo>
                    <a:pt x="344416" y="220547"/>
                    <a:pt x="357508" y="231625"/>
                    <a:pt x="382684" y="231625"/>
                  </a:cubicBezTo>
                  <a:cubicBezTo>
                    <a:pt x="429009" y="231625"/>
                    <a:pt x="463249" y="269893"/>
                    <a:pt x="463249" y="322261"/>
                  </a:cubicBezTo>
                  <a:lnTo>
                    <a:pt x="463249" y="362543"/>
                  </a:lnTo>
                  <a:close/>
                  <a:moveTo>
                    <a:pt x="198392" y="234646"/>
                  </a:moveTo>
                  <a:cubicBezTo>
                    <a:pt x="197385" y="233639"/>
                    <a:pt x="196378" y="232632"/>
                    <a:pt x="195370" y="230618"/>
                  </a:cubicBezTo>
                  <a:cubicBezTo>
                    <a:pt x="220547" y="214505"/>
                    <a:pt x="239681" y="181272"/>
                    <a:pt x="247738" y="151060"/>
                  </a:cubicBezTo>
                  <a:cubicBezTo>
                    <a:pt x="257808" y="171201"/>
                    <a:pt x="271907" y="189328"/>
                    <a:pt x="288020" y="200406"/>
                  </a:cubicBezTo>
                  <a:cubicBezTo>
                    <a:pt x="282985" y="207455"/>
                    <a:pt x="274928" y="211483"/>
                    <a:pt x="261837" y="211483"/>
                  </a:cubicBezTo>
                  <a:cubicBezTo>
                    <a:pt x="236660" y="211483"/>
                    <a:pt x="215512" y="219540"/>
                    <a:pt x="198392" y="234646"/>
                  </a:cubicBezTo>
                  <a:close/>
                  <a:moveTo>
                    <a:pt x="446129" y="234646"/>
                  </a:moveTo>
                  <a:cubicBezTo>
                    <a:pt x="429009" y="219540"/>
                    <a:pt x="407861" y="211483"/>
                    <a:pt x="382684" y="211483"/>
                  </a:cubicBezTo>
                  <a:cubicBezTo>
                    <a:pt x="369593" y="211483"/>
                    <a:pt x="361536" y="207455"/>
                    <a:pt x="356501" y="200406"/>
                  </a:cubicBezTo>
                  <a:cubicBezTo>
                    <a:pt x="373621" y="189328"/>
                    <a:pt x="386713" y="171201"/>
                    <a:pt x="396783" y="151060"/>
                  </a:cubicBezTo>
                  <a:cubicBezTo>
                    <a:pt x="404840" y="181272"/>
                    <a:pt x="423974" y="213498"/>
                    <a:pt x="449151" y="230618"/>
                  </a:cubicBezTo>
                  <a:cubicBezTo>
                    <a:pt x="448144" y="231625"/>
                    <a:pt x="447136" y="233639"/>
                    <a:pt x="446129" y="234646"/>
                  </a:cubicBezTo>
                  <a:close/>
                  <a:moveTo>
                    <a:pt x="322261" y="20141"/>
                  </a:moveTo>
                  <a:cubicBezTo>
                    <a:pt x="361536" y="20141"/>
                    <a:pt x="392755" y="51360"/>
                    <a:pt x="392755" y="90636"/>
                  </a:cubicBezTo>
                  <a:cubicBezTo>
                    <a:pt x="392755" y="129911"/>
                    <a:pt x="360529" y="191342"/>
                    <a:pt x="322261" y="191342"/>
                  </a:cubicBezTo>
                  <a:cubicBezTo>
                    <a:pt x="283992" y="191342"/>
                    <a:pt x="251766" y="129911"/>
                    <a:pt x="251766" y="90636"/>
                  </a:cubicBezTo>
                  <a:cubicBezTo>
                    <a:pt x="251766" y="51360"/>
                    <a:pt x="282985" y="20141"/>
                    <a:pt x="322261" y="20141"/>
                  </a:cubicBezTo>
                  <a:close/>
                  <a:moveTo>
                    <a:pt x="90636" y="120848"/>
                  </a:moveTo>
                  <a:cubicBezTo>
                    <a:pt x="90636" y="81572"/>
                    <a:pt x="121855" y="50353"/>
                    <a:pt x="161130" y="50353"/>
                  </a:cubicBezTo>
                  <a:cubicBezTo>
                    <a:pt x="200406" y="50353"/>
                    <a:pt x="231625" y="81572"/>
                    <a:pt x="231625" y="120848"/>
                  </a:cubicBezTo>
                  <a:cubicBezTo>
                    <a:pt x="231625" y="160123"/>
                    <a:pt x="199399" y="221554"/>
                    <a:pt x="161130" y="221554"/>
                  </a:cubicBezTo>
                  <a:cubicBezTo>
                    <a:pt x="122862" y="221554"/>
                    <a:pt x="90636" y="160123"/>
                    <a:pt x="90636" y="120848"/>
                  </a:cubicBezTo>
                  <a:close/>
                  <a:moveTo>
                    <a:pt x="20141" y="342402"/>
                  </a:moveTo>
                  <a:cubicBezTo>
                    <a:pt x="24170" y="295070"/>
                    <a:pt x="56396" y="261837"/>
                    <a:pt x="100706" y="261837"/>
                  </a:cubicBezTo>
                  <a:cubicBezTo>
                    <a:pt x="126890" y="261837"/>
                    <a:pt x="138975" y="249752"/>
                    <a:pt x="145017" y="239681"/>
                  </a:cubicBezTo>
                  <a:cubicBezTo>
                    <a:pt x="150053" y="241695"/>
                    <a:pt x="155088" y="241695"/>
                    <a:pt x="161130" y="241695"/>
                  </a:cubicBezTo>
                  <a:cubicBezTo>
                    <a:pt x="166166" y="241695"/>
                    <a:pt x="172208" y="240688"/>
                    <a:pt x="177243" y="238674"/>
                  </a:cubicBezTo>
                  <a:cubicBezTo>
                    <a:pt x="179257" y="242702"/>
                    <a:pt x="181272" y="245724"/>
                    <a:pt x="184293" y="248745"/>
                  </a:cubicBezTo>
                  <a:cubicBezTo>
                    <a:pt x="170194" y="267879"/>
                    <a:pt x="161130" y="293056"/>
                    <a:pt x="161130" y="322261"/>
                  </a:cubicBezTo>
                  <a:lnTo>
                    <a:pt x="161130" y="342402"/>
                  </a:lnTo>
                  <a:lnTo>
                    <a:pt x="20141" y="342402"/>
                  </a:lnTo>
                  <a:close/>
                  <a:moveTo>
                    <a:pt x="483391" y="342402"/>
                  </a:moveTo>
                  <a:lnTo>
                    <a:pt x="483391" y="322261"/>
                  </a:lnTo>
                  <a:cubicBezTo>
                    <a:pt x="483391" y="293056"/>
                    <a:pt x="474327" y="267879"/>
                    <a:pt x="460228" y="248745"/>
                  </a:cubicBezTo>
                  <a:lnTo>
                    <a:pt x="460228" y="248745"/>
                  </a:lnTo>
                  <a:cubicBezTo>
                    <a:pt x="463249" y="245724"/>
                    <a:pt x="465264" y="242702"/>
                    <a:pt x="467278" y="238674"/>
                  </a:cubicBezTo>
                  <a:cubicBezTo>
                    <a:pt x="472313" y="240688"/>
                    <a:pt x="477348" y="241695"/>
                    <a:pt x="483391" y="241695"/>
                  </a:cubicBezTo>
                  <a:cubicBezTo>
                    <a:pt x="488426" y="241695"/>
                    <a:pt x="494468" y="240688"/>
                    <a:pt x="499504" y="239681"/>
                  </a:cubicBezTo>
                  <a:cubicBezTo>
                    <a:pt x="505546" y="250759"/>
                    <a:pt x="518638" y="261837"/>
                    <a:pt x="543815" y="261837"/>
                  </a:cubicBezTo>
                  <a:cubicBezTo>
                    <a:pt x="587118" y="261837"/>
                    <a:pt x="620351" y="295070"/>
                    <a:pt x="624380" y="342402"/>
                  </a:cubicBezTo>
                  <a:lnTo>
                    <a:pt x="483391" y="342402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C920674-CC7A-4DB1-8664-07801FAFA35D}"/>
                </a:ext>
              </a:extLst>
            </p:cNvPr>
            <p:cNvSpPr/>
            <p:nvPr/>
          </p:nvSpPr>
          <p:spPr>
            <a:xfrm>
              <a:off x="6624616" y="3540049"/>
              <a:ext cx="503532" cy="271907"/>
            </a:xfrm>
            <a:custGeom>
              <a:avLst/>
              <a:gdLst>
                <a:gd name="connsiteX0" fmla="*/ 30212 w 503532"/>
                <a:gd name="connsiteY0" fmla="*/ 201413 h 271907"/>
                <a:gd name="connsiteX1" fmla="*/ 100706 w 503532"/>
                <a:gd name="connsiteY1" fmla="*/ 201413 h 271907"/>
                <a:gd name="connsiteX2" fmla="*/ 100706 w 503532"/>
                <a:gd name="connsiteY2" fmla="*/ 241695 h 271907"/>
                <a:gd name="connsiteX3" fmla="*/ 106749 w 503532"/>
                <a:gd name="connsiteY3" fmla="*/ 250759 h 271907"/>
                <a:gd name="connsiteX4" fmla="*/ 110777 w 503532"/>
                <a:gd name="connsiteY4" fmla="*/ 251766 h 271907"/>
                <a:gd name="connsiteX5" fmla="*/ 117827 w 503532"/>
                <a:gd name="connsiteY5" fmla="*/ 248745 h 271907"/>
                <a:gd name="connsiteX6" fmla="*/ 165159 w 503532"/>
                <a:gd name="connsiteY6" fmla="*/ 201413 h 271907"/>
                <a:gd name="connsiteX7" fmla="*/ 173215 w 503532"/>
                <a:gd name="connsiteY7" fmla="*/ 201413 h 271907"/>
                <a:gd name="connsiteX8" fmla="*/ 201413 w 503532"/>
                <a:gd name="connsiteY8" fmla="*/ 221554 h 271907"/>
                <a:gd name="connsiteX9" fmla="*/ 328303 w 503532"/>
                <a:gd name="connsiteY9" fmla="*/ 221554 h 271907"/>
                <a:gd name="connsiteX10" fmla="*/ 375635 w 503532"/>
                <a:gd name="connsiteY10" fmla="*/ 268886 h 271907"/>
                <a:gd name="connsiteX11" fmla="*/ 382684 w 503532"/>
                <a:gd name="connsiteY11" fmla="*/ 271907 h 271907"/>
                <a:gd name="connsiteX12" fmla="*/ 386713 w 503532"/>
                <a:gd name="connsiteY12" fmla="*/ 270900 h 271907"/>
                <a:gd name="connsiteX13" fmla="*/ 392755 w 503532"/>
                <a:gd name="connsiteY13" fmla="*/ 261837 h 271907"/>
                <a:gd name="connsiteX14" fmla="*/ 392755 w 503532"/>
                <a:gd name="connsiteY14" fmla="*/ 221554 h 271907"/>
                <a:gd name="connsiteX15" fmla="*/ 473320 w 503532"/>
                <a:gd name="connsiteY15" fmla="*/ 221554 h 271907"/>
                <a:gd name="connsiteX16" fmla="*/ 503532 w 503532"/>
                <a:gd name="connsiteY16" fmla="*/ 191342 h 271907"/>
                <a:gd name="connsiteX17" fmla="*/ 503532 w 503532"/>
                <a:gd name="connsiteY17" fmla="*/ 30212 h 271907"/>
                <a:gd name="connsiteX18" fmla="*/ 473320 w 503532"/>
                <a:gd name="connsiteY18" fmla="*/ 0 h 271907"/>
                <a:gd name="connsiteX19" fmla="*/ 201413 w 503532"/>
                <a:gd name="connsiteY19" fmla="*/ 0 h 271907"/>
                <a:gd name="connsiteX20" fmla="*/ 171201 w 503532"/>
                <a:gd name="connsiteY20" fmla="*/ 30212 h 271907"/>
                <a:gd name="connsiteX21" fmla="*/ 171201 w 503532"/>
                <a:gd name="connsiteY21" fmla="*/ 40283 h 271907"/>
                <a:gd name="connsiteX22" fmla="*/ 30212 w 503532"/>
                <a:gd name="connsiteY22" fmla="*/ 40283 h 271907"/>
                <a:gd name="connsiteX23" fmla="*/ 0 w 503532"/>
                <a:gd name="connsiteY23" fmla="*/ 70494 h 271907"/>
                <a:gd name="connsiteX24" fmla="*/ 0 w 503532"/>
                <a:gd name="connsiteY24" fmla="*/ 171201 h 271907"/>
                <a:gd name="connsiteX25" fmla="*/ 30212 w 503532"/>
                <a:gd name="connsiteY25" fmla="*/ 201413 h 271907"/>
                <a:gd name="connsiteX26" fmla="*/ 191342 w 503532"/>
                <a:gd name="connsiteY26" fmla="*/ 30212 h 271907"/>
                <a:gd name="connsiteX27" fmla="*/ 201413 w 503532"/>
                <a:gd name="connsiteY27" fmla="*/ 20141 h 271907"/>
                <a:gd name="connsiteX28" fmla="*/ 473320 w 503532"/>
                <a:gd name="connsiteY28" fmla="*/ 20141 h 271907"/>
                <a:gd name="connsiteX29" fmla="*/ 483391 w 503532"/>
                <a:gd name="connsiteY29" fmla="*/ 30212 h 271907"/>
                <a:gd name="connsiteX30" fmla="*/ 483391 w 503532"/>
                <a:gd name="connsiteY30" fmla="*/ 191342 h 271907"/>
                <a:gd name="connsiteX31" fmla="*/ 473320 w 503532"/>
                <a:gd name="connsiteY31" fmla="*/ 201413 h 271907"/>
                <a:gd name="connsiteX32" fmla="*/ 382684 w 503532"/>
                <a:gd name="connsiteY32" fmla="*/ 201413 h 271907"/>
                <a:gd name="connsiteX33" fmla="*/ 372614 w 503532"/>
                <a:gd name="connsiteY33" fmla="*/ 211483 h 271907"/>
                <a:gd name="connsiteX34" fmla="*/ 372614 w 503532"/>
                <a:gd name="connsiteY34" fmla="*/ 237667 h 271907"/>
                <a:gd name="connsiteX35" fmla="*/ 339381 w 503532"/>
                <a:gd name="connsiteY35" fmla="*/ 204434 h 271907"/>
                <a:gd name="connsiteX36" fmla="*/ 332331 w 503532"/>
                <a:gd name="connsiteY36" fmla="*/ 201413 h 271907"/>
                <a:gd name="connsiteX37" fmla="*/ 201413 w 503532"/>
                <a:gd name="connsiteY37" fmla="*/ 201413 h 271907"/>
                <a:gd name="connsiteX38" fmla="*/ 191342 w 503532"/>
                <a:gd name="connsiteY38" fmla="*/ 191342 h 271907"/>
                <a:gd name="connsiteX39" fmla="*/ 191342 w 503532"/>
                <a:gd name="connsiteY39" fmla="*/ 30212 h 271907"/>
                <a:gd name="connsiteX40" fmla="*/ 20141 w 503532"/>
                <a:gd name="connsiteY40" fmla="*/ 70494 h 271907"/>
                <a:gd name="connsiteX41" fmla="*/ 30212 w 503532"/>
                <a:gd name="connsiteY41" fmla="*/ 60424 h 271907"/>
                <a:gd name="connsiteX42" fmla="*/ 171201 w 503532"/>
                <a:gd name="connsiteY42" fmla="*/ 60424 h 271907"/>
                <a:gd name="connsiteX43" fmla="*/ 171201 w 503532"/>
                <a:gd name="connsiteY43" fmla="*/ 181272 h 271907"/>
                <a:gd name="connsiteX44" fmla="*/ 161130 w 503532"/>
                <a:gd name="connsiteY44" fmla="*/ 181272 h 271907"/>
                <a:gd name="connsiteX45" fmla="*/ 154081 w 503532"/>
                <a:gd name="connsiteY45" fmla="*/ 184293 h 271907"/>
                <a:gd name="connsiteX46" fmla="*/ 120848 w 503532"/>
                <a:gd name="connsiteY46" fmla="*/ 217526 h 271907"/>
                <a:gd name="connsiteX47" fmla="*/ 120848 w 503532"/>
                <a:gd name="connsiteY47" fmla="*/ 191342 h 271907"/>
                <a:gd name="connsiteX48" fmla="*/ 110777 w 503532"/>
                <a:gd name="connsiteY48" fmla="*/ 181272 h 271907"/>
                <a:gd name="connsiteX49" fmla="*/ 30212 w 503532"/>
                <a:gd name="connsiteY49" fmla="*/ 181272 h 271907"/>
                <a:gd name="connsiteX50" fmla="*/ 20141 w 503532"/>
                <a:gd name="connsiteY50" fmla="*/ 171201 h 271907"/>
                <a:gd name="connsiteX51" fmla="*/ 20141 w 503532"/>
                <a:gd name="connsiteY51" fmla="*/ 70494 h 27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03532" h="271907">
                  <a:moveTo>
                    <a:pt x="30212" y="201413"/>
                  </a:moveTo>
                  <a:lnTo>
                    <a:pt x="100706" y="201413"/>
                  </a:lnTo>
                  <a:lnTo>
                    <a:pt x="100706" y="241695"/>
                  </a:lnTo>
                  <a:cubicBezTo>
                    <a:pt x="100706" y="245724"/>
                    <a:pt x="102721" y="249752"/>
                    <a:pt x="106749" y="250759"/>
                  </a:cubicBezTo>
                  <a:cubicBezTo>
                    <a:pt x="107756" y="251766"/>
                    <a:pt x="109770" y="251766"/>
                    <a:pt x="110777" y="251766"/>
                  </a:cubicBezTo>
                  <a:cubicBezTo>
                    <a:pt x="113798" y="251766"/>
                    <a:pt x="115812" y="250759"/>
                    <a:pt x="117827" y="248745"/>
                  </a:cubicBezTo>
                  <a:lnTo>
                    <a:pt x="165159" y="201413"/>
                  </a:lnTo>
                  <a:lnTo>
                    <a:pt x="173215" y="201413"/>
                  </a:lnTo>
                  <a:cubicBezTo>
                    <a:pt x="177243" y="213498"/>
                    <a:pt x="188321" y="221554"/>
                    <a:pt x="201413" y="221554"/>
                  </a:cubicBezTo>
                  <a:lnTo>
                    <a:pt x="328303" y="221554"/>
                  </a:lnTo>
                  <a:lnTo>
                    <a:pt x="375635" y="268886"/>
                  </a:lnTo>
                  <a:cubicBezTo>
                    <a:pt x="377649" y="270900"/>
                    <a:pt x="379663" y="271907"/>
                    <a:pt x="382684" y="271907"/>
                  </a:cubicBezTo>
                  <a:cubicBezTo>
                    <a:pt x="383691" y="271907"/>
                    <a:pt x="385706" y="271907"/>
                    <a:pt x="386713" y="270900"/>
                  </a:cubicBezTo>
                  <a:cubicBezTo>
                    <a:pt x="390741" y="268886"/>
                    <a:pt x="392755" y="265865"/>
                    <a:pt x="392755" y="261837"/>
                  </a:cubicBezTo>
                  <a:lnTo>
                    <a:pt x="392755" y="221554"/>
                  </a:lnTo>
                  <a:lnTo>
                    <a:pt x="473320" y="221554"/>
                  </a:lnTo>
                  <a:cubicBezTo>
                    <a:pt x="490440" y="221554"/>
                    <a:pt x="503532" y="208462"/>
                    <a:pt x="503532" y="191342"/>
                  </a:cubicBezTo>
                  <a:lnTo>
                    <a:pt x="503532" y="30212"/>
                  </a:lnTo>
                  <a:cubicBezTo>
                    <a:pt x="503532" y="13092"/>
                    <a:pt x="490440" y="0"/>
                    <a:pt x="473320" y="0"/>
                  </a:cubicBezTo>
                  <a:lnTo>
                    <a:pt x="201413" y="0"/>
                  </a:lnTo>
                  <a:cubicBezTo>
                    <a:pt x="184293" y="0"/>
                    <a:pt x="171201" y="13092"/>
                    <a:pt x="171201" y="30212"/>
                  </a:cubicBezTo>
                  <a:lnTo>
                    <a:pt x="171201" y="40283"/>
                  </a:lnTo>
                  <a:lnTo>
                    <a:pt x="30212" y="40283"/>
                  </a:lnTo>
                  <a:cubicBezTo>
                    <a:pt x="13092" y="40283"/>
                    <a:pt x="0" y="53374"/>
                    <a:pt x="0" y="70494"/>
                  </a:cubicBezTo>
                  <a:lnTo>
                    <a:pt x="0" y="171201"/>
                  </a:lnTo>
                  <a:cubicBezTo>
                    <a:pt x="0" y="188321"/>
                    <a:pt x="13092" y="201413"/>
                    <a:pt x="30212" y="201413"/>
                  </a:cubicBezTo>
                  <a:close/>
                  <a:moveTo>
                    <a:pt x="191342" y="30212"/>
                  </a:moveTo>
                  <a:cubicBezTo>
                    <a:pt x="191342" y="24170"/>
                    <a:pt x="195370" y="20141"/>
                    <a:pt x="201413" y="20141"/>
                  </a:cubicBezTo>
                  <a:lnTo>
                    <a:pt x="473320" y="20141"/>
                  </a:lnTo>
                  <a:cubicBezTo>
                    <a:pt x="479362" y="20141"/>
                    <a:pt x="483391" y="24170"/>
                    <a:pt x="483391" y="30212"/>
                  </a:cubicBezTo>
                  <a:lnTo>
                    <a:pt x="483391" y="191342"/>
                  </a:lnTo>
                  <a:cubicBezTo>
                    <a:pt x="483391" y="197385"/>
                    <a:pt x="479362" y="201413"/>
                    <a:pt x="473320" y="201413"/>
                  </a:cubicBezTo>
                  <a:lnTo>
                    <a:pt x="382684" y="201413"/>
                  </a:lnTo>
                  <a:cubicBezTo>
                    <a:pt x="376642" y="201413"/>
                    <a:pt x="372614" y="205441"/>
                    <a:pt x="372614" y="211483"/>
                  </a:cubicBezTo>
                  <a:lnTo>
                    <a:pt x="372614" y="237667"/>
                  </a:lnTo>
                  <a:lnTo>
                    <a:pt x="339381" y="204434"/>
                  </a:lnTo>
                  <a:cubicBezTo>
                    <a:pt x="337366" y="202420"/>
                    <a:pt x="335352" y="201413"/>
                    <a:pt x="332331" y="201413"/>
                  </a:cubicBezTo>
                  <a:lnTo>
                    <a:pt x="201413" y="201413"/>
                  </a:lnTo>
                  <a:cubicBezTo>
                    <a:pt x="195370" y="201413"/>
                    <a:pt x="191342" y="197385"/>
                    <a:pt x="191342" y="191342"/>
                  </a:cubicBezTo>
                  <a:lnTo>
                    <a:pt x="191342" y="30212"/>
                  </a:lnTo>
                  <a:close/>
                  <a:moveTo>
                    <a:pt x="20141" y="70494"/>
                  </a:moveTo>
                  <a:cubicBezTo>
                    <a:pt x="20141" y="64452"/>
                    <a:pt x="24170" y="60424"/>
                    <a:pt x="30212" y="60424"/>
                  </a:cubicBezTo>
                  <a:lnTo>
                    <a:pt x="171201" y="60424"/>
                  </a:lnTo>
                  <a:lnTo>
                    <a:pt x="171201" y="181272"/>
                  </a:lnTo>
                  <a:lnTo>
                    <a:pt x="161130" y="181272"/>
                  </a:lnTo>
                  <a:cubicBezTo>
                    <a:pt x="158109" y="181272"/>
                    <a:pt x="156095" y="182279"/>
                    <a:pt x="154081" y="184293"/>
                  </a:cubicBezTo>
                  <a:lnTo>
                    <a:pt x="120848" y="217526"/>
                  </a:lnTo>
                  <a:lnTo>
                    <a:pt x="120848" y="191342"/>
                  </a:lnTo>
                  <a:cubicBezTo>
                    <a:pt x="120848" y="185300"/>
                    <a:pt x="116819" y="181272"/>
                    <a:pt x="110777" y="181272"/>
                  </a:cubicBezTo>
                  <a:lnTo>
                    <a:pt x="30212" y="181272"/>
                  </a:lnTo>
                  <a:cubicBezTo>
                    <a:pt x="24170" y="181272"/>
                    <a:pt x="20141" y="177243"/>
                    <a:pt x="20141" y="171201"/>
                  </a:cubicBezTo>
                  <a:lnTo>
                    <a:pt x="20141" y="70494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ECBAB99-1529-47C3-9B00-680394603647}"/>
                </a:ext>
              </a:extLst>
            </p:cNvPr>
            <p:cNvSpPr/>
            <p:nvPr/>
          </p:nvSpPr>
          <p:spPr>
            <a:xfrm>
              <a:off x="6846170" y="3590402"/>
              <a:ext cx="100706" cy="20141"/>
            </a:xfrm>
            <a:custGeom>
              <a:avLst/>
              <a:gdLst>
                <a:gd name="connsiteX0" fmla="*/ 10071 w 100706"/>
                <a:gd name="connsiteY0" fmla="*/ 20141 h 20141"/>
                <a:gd name="connsiteX1" fmla="*/ 90636 w 100706"/>
                <a:gd name="connsiteY1" fmla="*/ 20141 h 20141"/>
                <a:gd name="connsiteX2" fmla="*/ 100706 w 100706"/>
                <a:gd name="connsiteY2" fmla="*/ 10071 h 20141"/>
                <a:gd name="connsiteX3" fmla="*/ 90636 w 100706"/>
                <a:gd name="connsiteY3" fmla="*/ 0 h 20141"/>
                <a:gd name="connsiteX4" fmla="*/ 10071 w 100706"/>
                <a:gd name="connsiteY4" fmla="*/ 0 h 20141"/>
                <a:gd name="connsiteX5" fmla="*/ 0 w 100706"/>
                <a:gd name="connsiteY5" fmla="*/ 10071 h 20141"/>
                <a:gd name="connsiteX6" fmla="*/ 10071 w 100706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706" h="20141">
                  <a:moveTo>
                    <a:pt x="10071" y="20141"/>
                  </a:moveTo>
                  <a:lnTo>
                    <a:pt x="90636" y="20141"/>
                  </a:lnTo>
                  <a:cubicBezTo>
                    <a:pt x="96678" y="20141"/>
                    <a:pt x="100706" y="16113"/>
                    <a:pt x="100706" y="10071"/>
                  </a:cubicBezTo>
                  <a:cubicBezTo>
                    <a:pt x="100706" y="4028"/>
                    <a:pt x="96678" y="0"/>
                    <a:pt x="90636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FD56EFE-4099-4A9F-82DC-7CF4B65CA2AE}"/>
                </a:ext>
              </a:extLst>
            </p:cNvPr>
            <p:cNvSpPr/>
            <p:nvPr/>
          </p:nvSpPr>
          <p:spPr>
            <a:xfrm>
              <a:off x="6846170" y="3670967"/>
              <a:ext cx="151059" cy="20141"/>
            </a:xfrm>
            <a:custGeom>
              <a:avLst/>
              <a:gdLst>
                <a:gd name="connsiteX0" fmla="*/ 10071 w 151059"/>
                <a:gd name="connsiteY0" fmla="*/ 20141 h 20141"/>
                <a:gd name="connsiteX1" fmla="*/ 140989 w 151059"/>
                <a:gd name="connsiteY1" fmla="*/ 20141 h 20141"/>
                <a:gd name="connsiteX2" fmla="*/ 151060 w 151059"/>
                <a:gd name="connsiteY2" fmla="*/ 10071 h 20141"/>
                <a:gd name="connsiteX3" fmla="*/ 140989 w 151059"/>
                <a:gd name="connsiteY3" fmla="*/ 0 h 20141"/>
                <a:gd name="connsiteX4" fmla="*/ 10071 w 151059"/>
                <a:gd name="connsiteY4" fmla="*/ 0 h 20141"/>
                <a:gd name="connsiteX5" fmla="*/ 0 w 151059"/>
                <a:gd name="connsiteY5" fmla="*/ 10071 h 20141"/>
                <a:gd name="connsiteX6" fmla="*/ 10071 w 151059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059" h="20141">
                  <a:moveTo>
                    <a:pt x="10071" y="20141"/>
                  </a:moveTo>
                  <a:lnTo>
                    <a:pt x="140989" y="20141"/>
                  </a:lnTo>
                  <a:cubicBezTo>
                    <a:pt x="147031" y="20141"/>
                    <a:pt x="151060" y="16113"/>
                    <a:pt x="151060" y="10071"/>
                  </a:cubicBezTo>
                  <a:cubicBezTo>
                    <a:pt x="151060" y="4028"/>
                    <a:pt x="147031" y="0"/>
                    <a:pt x="140989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8CFA42E-5DF5-4DC5-A844-44CB8FA8448E}"/>
                </a:ext>
              </a:extLst>
            </p:cNvPr>
            <p:cNvSpPr/>
            <p:nvPr/>
          </p:nvSpPr>
          <p:spPr>
            <a:xfrm>
              <a:off x="7017371" y="3670967"/>
              <a:ext cx="40282" cy="20141"/>
            </a:xfrm>
            <a:custGeom>
              <a:avLst/>
              <a:gdLst>
                <a:gd name="connsiteX0" fmla="*/ 30212 w 40282"/>
                <a:gd name="connsiteY0" fmla="*/ 0 h 20141"/>
                <a:gd name="connsiteX1" fmla="*/ 10071 w 40282"/>
                <a:gd name="connsiteY1" fmla="*/ 0 h 20141"/>
                <a:gd name="connsiteX2" fmla="*/ 0 w 40282"/>
                <a:gd name="connsiteY2" fmla="*/ 10071 h 20141"/>
                <a:gd name="connsiteX3" fmla="*/ 10071 w 40282"/>
                <a:gd name="connsiteY3" fmla="*/ 20141 h 20141"/>
                <a:gd name="connsiteX4" fmla="*/ 30212 w 40282"/>
                <a:gd name="connsiteY4" fmla="*/ 20141 h 20141"/>
                <a:gd name="connsiteX5" fmla="*/ 40283 w 40282"/>
                <a:gd name="connsiteY5" fmla="*/ 10071 h 20141"/>
                <a:gd name="connsiteX6" fmla="*/ 30212 w 40282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30212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605E63D-FDE2-4610-A6CB-88A295A7D2EC}"/>
                </a:ext>
              </a:extLst>
            </p:cNvPr>
            <p:cNvSpPr/>
            <p:nvPr/>
          </p:nvSpPr>
          <p:spPr>
            <a:xfrm>
              <a:off x="6846170" y="3631691"/>
              <a:ext cx="231624" cy="20141"/>
            </a:xfrm>
            <a:custGeom>
              <a:avLst/>
              <a:gdLst>
                <a:gd name="connsiteX0" fmla="*/ 10071 w 231624"/>
                <a:gd name="connsiteY0" fmla="*/ 20141 h 20141"/>
                <a:gd name="connsiteX1" fmla="*/ 221554 w 231624"/>
                <a:gd name="connsiteY1" fmla="*/ 20141 h 20141"/>
                <a:gd name="connsiteX2" fmla="*/ 231625 w 231624"/>
                <a:gd name="connsiteY2" fmla="*/ 10071 h 20141"/>
                <a:gd name="connsiteX3" fmla="*/ 221554 w 231624"/>
                <a:gd name="connsiteY3" fmla="*/ 0 h 20141"/>
                <a:gd name="connsiteX4" fmla="*/ 10071 w 231624"/>
                <a:gd name="connsiteY4" fmla="*/ 0 h 20141"/>
                <a:gd name="connsiteX5" fmla="*/ 0 w 231624"/>
                <a:gd name="connsiteY5" fmla="*/ 10071 h 20141"/>
                <a:gd name="connsiteX6" fmla="*/ 10071 w 231624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1624" h="20141">
                  <a:moveTo>
                    <a:pt x="10071" y="20141"/>
                  </a:moveTo>
                  <a:lnTo>
                    <a:pt x="221554" y="20141"/>
                  </a:lnTo>
                  <a:cubicBezTo>
                    <a:pt x="227596" y="20141"/>
                    <a:pt x="231625" y="16113"/>
                    <a:pt x="231625" y="10071"/>
                  </a:cubicBezTo>
                  <a:cubicBezTo>
                    <a:pt x="231625" y="4028"/>
                    <a:pt x="227596" y="0"/>
                    <a:pt x="221554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7D9AA2E-26C7-4F28-97F5-D1FA0B8FDBEF}"/>
                </a:ext>
              </a:extLst>
            </p:cNvPr>
            <p:cNvSpPr/>
            <p:nvPr/>
          </p:nvSpPr>
          <p:spPr>
            <a:xfrm>
              <a:off x="6674969" y="3629677"/>
              <a:ext cx="50353" cy="20141"/>
            </a:xfrm>
            <a:custGeom>
              <a:avLst/>
              <a:gdLst>
                <a:gd name="connsiteX0" fmla="*/ 10071 w 50353"/>
                <a:gd name="connsiteY0" fmla="*/ 20141 h 20141"/>
                <a:gd name="connsiteX1" fmla="*/ 40283 w 50353"/>
                <a:gd name="connsiteY1" fmla="*/ 20141 h 20141"/>
                <a:gd name="connsiteX2" fmla="*/ 50353 w 50353"/>
                <a:gd name="connsiteY2" fmla="*/ 10071 h 20141"/>
                <a:gd name="connsiteX3" fmla="*/ 40283 w 50353"/>
                <a:gd name="connsiteY3" fmla="*/ 0 h 20141"/>
                <a:gd name="connsiteX4" fmla="*/ 10071 w 50353"/>
                <a:gd name="connsiteY4" fmla="*/ 0 h 20141"/>
                <a:gd name="connsiteX5" fmla="*/ 0 w 50353"/>
                <a:gd name="connsiteY5" fmla="*/ 10071 h 20141"/>
                <a:gd name="connsiteX6" fmla="*/ 10071 w 5035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53" h="20141">
                  <a:moveTo>
                    <a:pt x="10071" y="20141"/>
                  </a:moveTo>
                  <a:lnTo>
                    <a:pt x="40283" y="20141"/>
                  </a:lnTo>
                  <a:cubicBezTo>
                    <a:pt x="46325" y="20141"/>
                    <a:pt x="50353" y="16113"/>
                    <a:pt x="50353" y="10071"/>
                  </a:cubicBezTo>
                  <a:cubicBezTo>
                    <a:pt x="50353" y="4028"/>
                    <a:pt x="46325" y="0"/>
                    <a:pt x="4028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22AB13A-5F4C-48E0-917B-045C8B4D6BDD}"/>
                </a:ext>
              </a:extLst>
            </p:cNvPr>
            <p:cNvSpPr/>
            <p:nvPr/>
          </p:nvSpPr>
          <p:spPr>
            <a:xfrm>
              <a:off x="6674969" y="3670967"/>
              <a:ext cx="90635" cy="20141"/>
            </a:xfrm>
            <a:custGeom>
              <a:avLst/>
              <a:gdLst>
                <a:gd name="connsiteX0" fmla="*/ 10071 w 90635"/>
                <a:gd name="connsiteY0" fmla="*/ 20141 h 20141"/>
                <a:gd name="connsiteX1" fmla="*/ 80565 w 90635"/>
                <a:gd name="connsiteY1" fmla="*/ 20141 h 20141"/>
                <a:gd name="connsiteX2" fmla="*/ 90636 w 90635"/>
                <a:gd name="connsiteY2" fmla="*/ 10071 h 20141"/>
                <a:gd name="connsiteX3" fmla="*/ 80565 w 90635"/>
                <a:gd name="connsiteY3" fmla="*/ 0 h 20141"/>
                <a:gd name="connsiteX4" fmla="*/ 10071 w 90635"/>
                <a:gd name="connsiteY4" fmla="*/ 0 h 20141"/>
                <a:gd name="connsiteX5" fmla="*/ 0 w 90635"/>
                <a:gd name="connsiteY5" fmla="*/ 10071 h 20141"/>
                <a:gd name="connsiteX6" fmla="*/ 10071 w 90635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10071" y="20141"/>
                  </a:move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46E0C4E-304E-4B37-B313-F65454A5FBE3}"/>
                </a:ext>
              </a:extLst>
            </p:cNvPr>
            <p:cNvSpPr/>
            <p:nvPr/>
          </p:nvSpPr>
          <p:spPr>
            <a:xfrm>
              <a:off x="6926735" y="4114075"/>
              <a:ext cx="60423" cy="20141"/>
            </a:xfrm>
            <a:custGeom>
              <a:avLst/>
              <a:gdLst>
                <a:gd name="connsiteX0" fmla="*/ 50353 w 60423"/>
                <a:gd name="connsiteY0" fmla="*/ 0 h 20141"/>
                <a:gd name="connsiteX1" fmla="*/ 10071 w 60423"/>
                <a:gd name="connsiteY1" fmla="*/ 0 h 20141"/>
                <a:gd name="connsiteX2" fmla="*/ 0 w 60423"/>
                <a:gd name="connsiteY2" fmla="*/ 10071 h 20141"/>
                <a:gd name="connsiteX3" fmla="*/ 10071 w 60423"/>
                <a:gd name="connsiteY3" fmla="*/ 20141 h 20141"/>
                <a:gd name="connsiteX4" fmla="*/ 50353 w 60423"/>
                <a:gd name="connsiteY4" fmla="*/ 20141 h 20141"/>
                <a:gd name="connsiteX5" fmla="*/ 60424 w 60423"/>
                <a:gd name="connsiteY5" fmla="*/ 10071 h 20141"/>
                <a:gd name="connsiteX6" fmla="*/ 50353 w 60423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50353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46">
            <a:extLst>
              <a:ext uri="{FF2B5EF4-FFF2-40B4-BE49-F238E27FC236}">
                <a16:creationId xmlns:a16="http://schemas.microsoft.com/office/drawing/2014/main" id="{5002F019-838E-4D7F-AE93-EF4430EE7041}"/>
              </a:ext>
            </a:extLst>
          </p:cNvPr>
          <p:cNvGrpSpPr/>
          <p:nvPr/>
        </p:nvGrpSpPr>
        <p:grpSpPr>
          <a:xfrm>
            <a:off x="5207808" y="3877690"/>
            <a:ext cx="563955" cy="604238"/>
            <a:chOff x="5207808" y="3560190"/>
            <a:chExt cx="563955" cy="604238"/>
          </a:xfrm>
          <a:solidFill>
            <a:schemeClr val="accent6">
              <a:lumMod val="50000"/>
            </a:schemeClr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EA94B61-B6CE-4279-AC87-5435857143F8}"/>
                </a:ext>
              </a:extLst>
            </p:cNvPr>
            <p:cNvSpPr/>
            <p:nvPr/>
          </p:nvSpPr>
          <p:spPr>
            <a:xfrm>
              <a:off x="5288373" y="3560190"/>
              <a:ext cx="444115" cy="604238"/>
            </a:xfrm>
            <a:custGeom>
              <a:avLst/>
              <a:gdLst>
                <a:gd name="connsiteX0" fmla="*/ 402826 w 444115"/>
                <a:gd name="connsiteY0" fmla="*/ 292049 h 604238"/>
                <a:gd name="connsiteX1" fmla="*/ 357508 w 444115"/>
                <a:gd name="connsiteY1" fmla="*/ 292049 h 604238"/>
                <a:gd name="connsiteX2" fmla="*/ 319239 w 444115"/>
                <a:gd name="connsiteY2" fmla="*/ 230618 h 604238"/>
                <a:gd name="connsiteX3" fmla="*/ 351465 w 444115"/>
                <a:gd name="connsiteY3" fmla="*/ 191342 h 604238"/>
                <a:gd name="connsiteX4" fmla="*/ 351465 w 444115"/>
                <a:gd name="connsiteY4" fmla="*/ 120848 h 604238"/>
                <a:gd name="connsiteX5" fmla="*/ 311183 w 444115"/>
                <a:gd name="connsiteY5" fmla="*/ 80565 h 604238"/>
                <a:gd name="connsiteX6" fmla="*/ 291042 w 444115"/>
                <a:gd name="connsiteY6" fmla="*/ 60424 h 604238"/>
                <a:gd name="connsiteX7" fmla="*/ 291042 w 444115"/>
                <a:gd name="connsiteY7" fmla="*/ 10071 h 604238"/>
                <a:gd name="connsiteX8" fmla="*/ 280971 w 444115"/>
                <a:gd name="connsiteY8" fmla="*/ 0 h 604238"/>
                <a:gd name="connsiteX9" fmla="*/ 270900 w 444115"/>
                <a:gd name="connsiteY9" fmla="*/ 10071 h 604238"/>
                <a:gd name="connsiteX10" fmla="*/ 270900 w 444115"/>
                <a:gd name="connsiteY10" fmla="*/ 60424 h 604238"/>
                <a:gd name="connsiteX11" fmla="*/ 311183 w 444115"/>
                <a:gd name="connsiteY11" fmla="*/ 100706 h 604238"/>
                <a:gd name="connsiteX12" fmla="*/ 331324 w 444115"/>
                <a:gd name="connsiteY12" fmla="*/ 120848 h 604238"/>
                <a:gd name="connsiteX13" fmla="*/ 331324 w 444115"/>
                <a:gd name="connsiteY13" fmla="*/ 191342 h 604238"/>
                <a:gd name="connsiteX14" fmla="*/ 311183 w 444115"/>
                <a:gd name="connsiteY14" fmla="*/ 211483 h 604238"/>
                <a:gd name="connsiteX15" fmla="*/ 311183 w 444115"/>
                <a:gd name="connsiteY15" fmla="*/ 191342 h 604238"/>
                <a:gd name="connsiteX16" fmla="*/ 301112 w 444115"/>
                <a:gd name="connsiteY16" fmla="*/ 181272 h 604238"/>
                <a:gd name="connsiteX17" fmla="*/ 291042 w 444115"/>
                <a:gd name="connsiteY17" fmla="*/ 191342 h 604238"/>
                <a:gd name="connsiteX18" fmla="*/ 291042 w 444115"/>
                <a:gd name="connsiteY18" fmla="*/ 221554 h 604238"/>
                <a:gd name="connsiteX19" fmla="*/ 291042 w 444115"/>
                <a:gd name="connsiteY19" fmla="*/ 241695 h 604238"/>
                <a:gd name="connsiteX20" fmla="*/ 280971 w 444115"/>
                <a:gd name="connsiteY20" fmla="*/ 251766 h 604238"/>
                <a:gd name="connsiteX21" fmla="*/ 270900 w 444115"/>
                <a:gd name="connsiteY21" fmla="*/ 241695 h 604238"/>
                <a:gd name="connsiteX22" fmla="*/ 270900 w 444115"/>
                <a:gd name="connsiteY22" fmla="*/ 221554 h 604238"/>
                <a:gd name="connsiteX23" fmla="*/ 260830 w 444115"/>
                <a:gd name="connsiteY23" fmla="*/ 211483 h 604238"/>
                <a:gd name="connsiteX24" fmla="*/ 250759 w 444115"/>
                <a:gd name="connsiteY24" fmla="*/ 221554 h 604238"/>
                <a:gd name="connsiteX25" fmla="*/ 250759 w 444115"/>
                <a:gd name="connsiteY25" fmla="*/ 251766 h 604238"/>
                <a:gd name="connsiteX26" fmla="*/ 240688 w 444115"/>
                <a:gd name="connsiteY26" fmla="*/ 261837 h 604238"/>
                <a:gd name="connsiteX27" fmla="*/ 230618 w 444115"/>
                <a:gd name="connsiteY27" fmla="*/ 251766 h 604238"/>
                <a:gd name="connsiteX28" fmla="*/ 230618 w 444115"/>
                <a:gd name="connsiteY28" fmla="*/ 221554 h 604238"/>
                <a:gd name="connsiteX29" fmla="*/ 220547 w 444115"/>
                <a:gd name="connsiteY29" fmla="*/ 211483 h 604238"/>
                <a:gd name="connsiteX30" fmla="*/ 210476 w 444115"/>
                <a:gd name="connsiteY30" fmla="*/ 221554 h 604238"/>
                <a:gd name="connsiteX31" fmla="*/ 210476 w 444115"/>
                <a:gd name="connsiteY31" fmla="*/ 241695 h 604238"/>
                <a:gd name="connsiteX32" fmla="*/ 200406 w 444115"/>
                <a:gd name="connsiteY32" fmla="*/ 251766 h 604238"/>
                <a:gd name="connsiteX33" fmla="*/ 190335 w 444115"/>
                <a:gd name="connsiteY33" fmla="*/ 241695 h 604238"/>
                <a:gd name="connsiteX34" fmla="*/ 190335 w 444115"/>
                <a:gd name="connsiteY34" fmla="*/ 211483 h 604238"/>
                <a:gd name="connsiteX35" fmla="*/ 189328 w 444115"/>
                <a:gd name="connsiteY35" fmla="*/ 207455 h 604238"/>
                <a:gd name="connsiteX36" fmla="*/ 181272 w 444115"/>
                <a:gd name="connsiteY36" fmla="*/ 201413 h 604238"/>
                <a:gd name="connsiteX37" fmla="*/ 171201 w 444115"/>
                <a:gd name="connsiteY37" fmla="*/ 210476 h 604238"/>
                <a:gd name="connsiteX38" fmla="*/ 171201 w 444115"/>
                <a:gd name="connsiteY38" fmla="*/ 211483 h 604238"/>
                <a:gd name="connsiteX39" fmla="*/ 161130 w 444115"/>
                <a:gd name="connsiteY39" fmla="*/ 221554 h 604238"/>
                <a:gd name="connsiteX40" fmla="*/ 151060 w 444115"/>
                <a:gd name="connsiteY40" fmla="*/ 211483 h 604238"/>
                <a:gd name="connsiteX41" fmla="*/ 151060 w 444115"/>
                <a:gd name="connsiteY41" fmla="*/ 10071 h 604238"/>
                <a:gd name="connsiteX42" fmla="*/ 140989 w 444115"/>
                <a:gd name="connsiteY42" fmla="*/ 0 h 604238"/>
                <a:gd name="connsiteX43" fmla="*/ 130918 w 444115"/>
                <a:gd name="connsiteY43" fmla="*/ 10071 h 604238"/>
                <a:gd name="connsiteX44" fmla="*/ 130918 w 444115"/>
                <a:gd name="connsiteY44" fmla="*/ 211483 h 604238"/>
                <a:gd name="connsiteX45" fmla="*/ 131925 w 444115"/>
                <a:gd name="connsiteY45" fmla="*/ 217526 h 604238"/>
                <a:gd name="connsiteX46" fmla="*/ 88622 w 444115"/>
                <a:gd name="connsiteY46" fmla="*/ 292049 h 604238"/>
                <a:gd name="connsiteX47" fmla="*/ 40283 w 444115"/>
                <a:gd name="connsiteY47" fmla="*/ 292049 h 604238"/>
                <a:gd name="connsiteX48" fmla="*/ 0 w 444115"/>
                <a:gd name="connsiteY48" fmla="*/ 332331 h 604238"/>
                <a:gd name="connsiteX49" fmla="*/ 0 w 444115"/>
                <a:gd name="connsiteY49" fmla="*/ 563956 h 604238"/>
                <a:gd name="connsiteX50" fmla="*/ 40283 w 444115"/>
                <a:gd name="connsiteY50" fmla="*/ 604238 h 604238"/>
                <a:gd name="connsiteX51" fmla="*/ 402826 w 444115"/>
                <a:gd name="connsiteY51" fmla="*/ 604238 h 604238"/>
                <a:gd name="connsiteX52" fmla="*/ 431023 w 444115"/>
                <a:gd name="connsiteY52" fmla="*/ 593161 h 604238"/>
                <a:gd name="connsiteX53" fmla="*/ 432031 w 444115"/>
                <a:gd name="connsiteY53" fmla="*/ 593161 h 604238"/>
                <a:gd name="connsiteX54" fmla="*/ 436059 w 444115"/>
                <a:gd name="connsiteY54" fmla="*/ 588125 h 604238"/>
                <a:gd name="connsiteX55" fmla="*/ 444115 w 444115"/>
                <a:gd name="connsiteY55" fmla="*/ 564963 h 604238"/>
                <a:gd name="connsiteX56" fmla="*/ 444115 w 444115"/>
                <a:gd name="connsiteY56" fmla="*/ 332331 h 604238"/>
                <a:gd name="connsiteX57" fmla="*/ 402826 w 444115"/>
                <a:gd name="connsiteY57" fmla="*/ 292049 h 604238"/>
                <a:gd name="connsiteX58" fmla="*/ 422967 w 444115"/>
                <a:gd name="connsiteY58" fmla="*/ 332331 h 604238"/>
                <a:gd name="connsiteX59" fmla="*/ 422967 w 444115"/>
                <a:gd name="connsiteY59" fmla="*/ 560935 h 604238"/>
                <a:gd name="connsiteX60" fmla="*/ 402826 w 444115"/>
                <a:gd name="connsiteY60" fmla="*/ 530723 h 604238"/>
                <a:gd name="connsiteX61" fmla="*/ 402826 w 444115"/>
                <a:gd name="connsiteY61" fmla="*/ 312190 h 604238"/>
                <a:gd name="connsiteX62" fmla="*/ 402826 w 444115"/>
                <a:gd name="connsiteY62" fmla="*/ 312190 h 604238"/>
                <a:gd name="connsiteX63" fmla="*/ 422967 w 444115"/>
                <a:gd name="connsiteY63" fmla="*/ 332331 h 604238"/>
                <a:gd name="connsiteX64" fmla="*/ 312190 w 444115"/>
                <a:gd name="connsiteY64" fmla="*/ 256801 h 604238"/>
                <a:gd name="connsiteX65" fmla="*/ 334345 w 444115"/>
                <a:gd name="connsiteY65" fmla="*/ 292049 h 604238"/>
                <a:gd name="connsiteX66" fmla="*/ 312190 w 444115"/>
                <a:gd name="connsiteY66" fmla="*/ 292049 h 604238"/>
                <a:gd name="connsiteX67" fmla="*/ 312190 w 444115"/>
                <a:gd name="connsiteY67" fmla="*/ 256801 h 604238"/>
                <a:gd name="connsiteX68" fmla="*/ 362543 w 444115"/>
                <a:gd name="connsiteY68" fmla="*/ 312190 h 604238"/>
                <a:gd name="connsiteX69" fmla="*/ 382684 w 444115"/>
                <a:gd name="connsiteY69" fmla="*/ 312190 h 604238"/>
                <a:gd name="connsiteX70" fmla="*/ 382684 w 444115"/>
                <a:gd name="connsiteY70" fmla="*/ 530723 h 604238"/>
                <a:gd name="connsiteX71" fmla="*/ 362543 w 444115"/>
                <a:gd name="connsiteY71" fmla="*/ 560935 h 604238"/>
                <a:gd name="connsiteX72" fmla="*/ 362543 w 444115"/>
                <a:gd name="connsiteY72" fmla="*/ 312190 h 604238"/>
                <a:gd name="connsiteX73" fmla="*/ 161130 w 444115"/>
                <a:gd name="connsiteY73" fmla="*/ 241695 h 604238"/>
                <a:gd name="connsiteX74" fmla="*/ 171201 w 444115"/>
                <a:gd name="connsiteY74" fmla="*/ 239681 h 604238"/>
                <a:gd name="connsiteX75" fmla="*/ 171201 w 444115"/>
                <a:gd name="connsiteY75" fmla="*/ 241695 h 604238"/>
                <a:gd name="connsiteX76" fmla="*/ 201413 w 444115"/>
                <a:gd name="connsiteY76" fmla="*/ 271907 h 604238"/>
                <a:gd name="connsiteX77" fmla="*/ 216519 w 444115"/>
                <a:gd name="connsiteY77" fmla="*/ 267879 h 604238"/>
                <a:gd name="connsiteX78" fmla="*/ 241695 w 444115"/>
                <a:gd name="connsiteY78" fmla="*/ 281978 h 604238"/>
                <a:gd name="connsiteX79" fmla="*/ 266872 w 444115"/>
                <a:gd name="connsiteY79" fmla="*/ 267879 h 604238"/>
                <a:gd name="connsiteX80" fmla="*/ 281978 w 444115"/>
                <a:gd name="connsiteY80" fmla="*/ 271907 h 604238"/>
                <a:gd name="connsiteX81" fmla="*/ 292049 w 444115"/>
                <a:gd name="connsiteY81" fmla="*/ 269893 h 604238"/>
                <a:gd name="connsiteX82" fmla="*/ 292049 w 444115"/>
                <a:gd name="connsiteY82" fmla="*/ 292049 h 604238"/>
                <a:gd name="connsiteX83" fmla="*/ 151060 w 444115"/>
                <a:gd name="connsiteY83" fmla="*/ 292049 h 604238"/>
                <a:gd name="connsiteX84" fmla="*/ 151060 w 444115"/>
                <a:gd name="connsiteY84" fmla="*/ 239681 h 604238"/>
                <a:gd name="connsiteX85" fmla="*/ 161130 w 444115"/>
                <a:gd name="connsiteY85" fmla="*/ 241695 h 604238"/>
                <a:gd name="connsiteX86" fmla="*/ 130918 w 444115"/>
                <a:gd name="connsiteY86" fmla="*/ 258815 h 604238"/>
                <a:gd name="connsiteX87" fmla="*/ 130918 w 444115"/>
                <a:gd name="connsiteY87" fmla="*/ 292049 h 604238"/>
                <a:gd name="connsiteX88" fmla="*/ 111784 w 444115"/>
                <a:gd name="connsiteY88" fmla="*/ 292049 h 604238"/>
                <a:gd name="connsiteX89" fmla="*/ 130918 w 444115"/>
                <a:gd name="connsiteY89" fmla="*/ 258815 h 604238"/>
                <a:gd name="connsiteX90" fmla="*/ 20141 w 444115"/>
                <a:gd name="connsiteY90" fmla="*/ 563956 h 604238"/>
                <a:gd name="connsiteX91" fmla="*/ 20141 w 444115"/>
                <a:gd name="connsiteY91" fmla="*/ 332331 h 604238"/>
                <a:gd name="connsiteX92" fmla="*/ 40283 w 444115"/>
                <a:gd name="connsiteY92" fmla="*/ 312190 h 604238"/>
                <a:gd name="connsiteX93" fmla="*/ 76537 w 444115"/>
                <a:gd name="connsiteY93" fmla="*/ 312190 h 604238"/>
                <a:gd name="connsiteX94" fmla="*/ 61431 w 444115"/>
                <a:gd name="connsiteY94" fmla="*/ 337366 h 604238"/>
                <a:gd name="connsiteX95" fmla="*/ 65459 w 444115"/>
                <a:gd name="connsiteY95" fmla="*/ 351465 h 604238"/>
                <a:gd name="connsiteX96" fmla="*/ 70494 w 444115"/>
                <a:gd name="connsiteY96" fmla="*/ 352472 h 604238"/>
                <a:gd name="connsiteX97" fmla="*/ 79558 w 444115"/>
                <a:gd name="connsiteY97" fmla="*/ 347437 h 604238"/>
                <a:gd name="connsiteX98" fmla="*/ 99699 w 444115"/>
                <a:gd name="connsiteY98" fmla="*/ 312190 h 604238"/>
                <a:gd name="connsiteX99" fmla="*/ 292049 w 444115"/>
                <a:gd name="connsiteY99" fmla="*/ 312190 h 604238"/>
                <a:gd name="connsiteX100" fmla="*/ 292049 w 444115"/>
                <a:gd name="connsiteY100" fmla="*/ 342402 h 604238"/>
                <a:gd name="connsiteX101" fmla="*/ 302119 w 444115"/>
                <a:gd name="connsiteY101" fmla="*/ 352472 h 604238"/>
                <a:gd name="connsiteX102" fmla="*/ 312190 w 444115"/>
                <a:gd name="connsiteY102" fmla="*/ 342402 h 604238"/>
                <a:gd name="connsiteX103" fmla="*/ 312190 w 444115"/>
                <a:gd name="connsiteY103" fmla="*/ 312190 h 604238"/>
                <a:gd name="connsiteX104" fmla="*/ 342402 w 444115"/>
                <a:gd name="connsiteY104" fmla="*/ 312190 h 604238"/>
                <a:gd name="connsiteX105" fmla="*/ 342402 w 444115"/>
                <a:gd name="connsiteY105" fmla="*/ 584097 h 604238"/>
                <a:gd name="connsiteX106" fmla="*/ 40283 w 444115"/>
                <a:gd name="connsiteY106" fmla="*/ 584097 h 604238"/>
                <a:gd name="connsiteX107" fmla="*/ 20141 w 444115"/>
                <a:gd name="connsiteY107" fmla="*/ 563956 h 604238"/>
                <a:gd name="connsiteX108" fmla="*/ 371607 w 444115"/>
                <a:gd name="connsiteY108" fmla="*/ 584097 h 604238"/>
                <a:gd name="connsiteX109" fmla="*/ 392755 w 444115"/>
                <a:gd name="connsiteY109" fmla="*/ 551871 h 604238"/>
                <a:gd name="connsiteX110" fmla="*/ 412896 w 444115"/>
                <a:gd name="connsiteY110" fmla="*/ 582083 h 604238"/>
                <a:gd name="connsiteX111" fmla="*/ 402826 w 444115"/>
                <a:gd name="connsiteY111" fmla="*/ 584097 h 604238"/>
                <a:gd name="connsiteX112" fmla="*/ 371607 w 444115"/>
                <a:gd name="connsiteY112" fmla="*/ 584097 h 60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44115" h="604238">
                  <a:moveTo>
                    <a:pt x="402826" y="292049"/>
                  </a:moveTo>
                  <a:lnTo>
                    <a:pt x="357508" y="292049"/>
                  </a:lnTo>
                  <a:lnTo>
                    <a:pt x="319239" y="230618"/>
                  </a:lnTo>
                  <a:cubicBezTo>
                    <a:pt x="334345" y="227596"/>
                    <a:pt x="351465" y="216519"/>
                    <a:pt x="351465" y="191342"/>
                  </a:cubicBezTo>
                  <a:lnTo>
                    <a:pt x="351465" y="120848"/>
                  </a:lnTo>
                  <a:cubicBezTo>
                    <a:pt x="351465" y="104735"/>
                    <a:pt x="340388" y="80565"/>
                    <a:pt x="311183" y="80565"/>
                  </a:cubicBezTo>
                  <a:cubicBezTo>
                    <a:pt x="308162" y="80565"/>
                    <a:pt x="291042" y="79558"/>
                    <a:pt x="291042" y="60424"/>
                  </a:cubicBezTo>
                  <a:lnTo>
                    <a:pt x="291042" y="10071"/>
                  </a:lnTo>
                  <a:cubicBezTo>
                    <a:pt x="291042" y="4028"/>
                    <a:pt x="287013" y="0"/>
                    <a:pt x="280971" y="0"/>
                  </a:cubicBezTo>
                  <a:cubicBezTo>
                    <a:pt x="274928" y="0"/>
                    <a:pt x="270900" y="4028"/>
                    <a:pt x="270900" y="10071"/>
                  </a:cubicBezTo>
                  <a:lnTo>
                    <a:pt x="270900" y="60424"/>
                  </a:lnTo>
                  <a:cubicBezTo>
                    <a:pt x="270900" y="89629"/>
                    <a:pt x="295070" y="100706"/>
                    <a:pt x="311183" y="100706"/>
                  </a:cubicBezTo>
                  <a:cubicBezTo>
                    <a:pt x="329310" y="100706"/>
                    <a:pt x="331324" y="115812"/>
                    <a:pt x="331324" y="120848"/>
                  </a:cubicBezTo>
                  <a:lnTo>
                    <a:pt x="331324" y="191342"/>
                  </a:lnTo>
                  <a:cubicBezTo>
                    <a:pt x="331324" y="209469"/>
                    <a:pt x="316218" y="211483"/>
                    <a:pt x="311183" y="211483"/>
                  </a:cubicBezTo>
                  <a:lnTo>
                    <a:pt x="311183" y="191342"/>
                  </a:lnTo>
                  <a:cubicBezTo>
                    <a:pt x="311183" y="185300"/>
                    <a:pt x="307155" y="181272"/>
                    <a:pt x="301112" y="181272"/>
                  </a:cubicBezTo>
                  <a:cubicBezTo>
                    <a:pt x="295070" y="181272"/>
                    <a:pt x="291042" y="185300"/>
                    <a:pt x="291042" y="191342"/>
                  </a:cubicBezTo>
                  <a:lnTo>
                    <a:pt x="291042" y="221554"/>
                  </a:lnTo>
                  <a:lnTo>
                    <a:pt x="291042" y="241695"/>
                  </a:lnTo>
                  <a:cubicBezTo>
                    <a:pt x="291042" y="246731"/>
                    <a:pt x="289027" y="251766"/>
                    <a:pt x="280971" y="251766"/>
                  </a:cubicBezTo>
                  <a:cubicBezTo>
                    <a:pt x="272914" y="251766"/>
                    <a:pt x="270900" y="245724"/>
                    <a:pt x="270900" y="241695"/>
                  </a:cubicBezTo>
                  <a:lnTo>
                    <a:pt x="270900" y="221554"/>
                  </a:lnTo>
                  <a:cubicBezTo>
                    <a:pt x="270900" y="215512"/>
                    <a:pt x="266872" y="211483"/>
                    <a:pt x="260830" y="211483"/>
                  </a:cubicBezTo>
                  <a:cubicBezTo>
                    <a:pt x="254787" y="211483"/>
                    <a:pt x="250759" y="215512"/>
                    <a:pt x="250759" y="221554"/>
                  </a:cubicBezTo>
                  <a:lnTo>
                    <a:pt x="250759" y="251766"/>
                  </a:lnTo>
                  <a:cubicBezTo>
                    <a:pt x="250759" y="256801"/>
                    <a:pt x="248745" y="261837"/>
                    <a:pt x="240688" y="261837"/>
                  </a:cubicBezTo>
                  <a:cubicBezTo>
                    <a:pt x="232632" y="261837"/>
                    <a:pt x="230618" y="256801"/>
                    <a:pt x="230618" y="251766"/>
                  </a:cubicBezTo>
                  <a:lnTo>
                    <a:pt x="230618" y="221554"/>
                  </a:lnTo>
                  <a:cubicBezTo>
                    <a:pt x="230618" y="215512"/>
                    <a:pt x="226589" y="211483"/>
                    <a:pt x="220547" y="211483"/>
                  </a:cubicBezTo>
                  <a:cubicBezTo>
                    <a:pt x="214505" y="211483"/>
                    <a:pt x="210476" y="215512"/>
                    <a:pt x="210476" y="221554"/>
                  </a:cubicBezTo>
                  <a:lnTo>
                    <a:pt x="210476" y="241695"/>
                  </a:lnTo>
                  <a:cubicBezTo>
                    <a:pt x="210476" y="246731"/>
                    <a:pt x="208462" y="251766"/>
                    <a:pt x="200406" y="251766"/>
                  </a:cubicBezTo>
                  <a:cubicBezTo>
                    <a:pt x="192349" y="251766"/>
                    <a:pt x="190335" y="245724"/>
                    <a:pt x="190335" y="241695"/>
                  </a:cubicBezTo>
                  <a:lnTo>
                    <a:pt x="190335" y="211483"/>
                  </a:lnTo>
                  <a:cubicBezTo>
                    <a:pt x="190335" y="210476"/>
                    <a:pt x="190335" y="208462"/>
                    <a:pt x="189328" y="207455"/>
                  </a:cubicBezTo>
                  <a:cubicBezTo>
                    <a:pt x="189328" y="204434"/>
                    <a:pt x="185300" y="201413"/>
                    <a:pt x="181272" y="201413"/>
                  </a:cubicBezTo>
                  <a:cubicBezTo>
                    <a:pt x="176236" y="201413"/>
                    <a:pt x="172208" y="205441"/>
                    <a:pt x="171201" y="210476"/>
                  </a:cubicBezTo>
                  <a:cubicBezTo>
                    <a:pt x="171201" y="210476"/>
                    <a:pt x="171201" y="211483"/>
                    <a:pt x="171201" y="211483"/>
                  </a:cubicBezTo>
                  <a:cubicBezTo>
                    <a:pt x="171201" y="216519"/>
                    <a:pt x="169187" y="221554"/>
                    <a:pt x="161130" y="221554"/>
                  </a:cubicBezTo>
                  <a:cubicBezTo>
                    <a:pt x="153074" y="221554"/>
                    <a:pt x="151060" y="215512"/>
                    <a:pt x="151060" y="211483"/>
                  </a:cubicBezTo>
                  <a:lnTo>
                    <a:pt x="151060" y="10071"/>
                  </a:lnTo>
                  <a:cubicBezTo>
                    <a:pt x="151060" y="4028"/>
                    <a:pt x="147031" y="0"/>
                    <a:pt x="140989" y="0"/>
                  </a:cubicBezTo>
                  <a:cubicBezTo>
                    <a:pt x="134947" y="0"/>
                    <a:pt x="130918" y="4028"/>
                    <a:pt x="130918" y="10071"/>
                  </a:cubicBezTo>
                  <a:lnTo>
                    <a:pt x="130918" y="211483"/>
                  </a:lnTo>
                  <a:cubicBezTo>
                    <a:pt x="130918" y="213498"/>
                    <a:pt x="130918" y="215512"/>
                    <a:pt x="131925" y="217526"/>
                  </a:cubicBezTo>
                  <a:lnTo>
                    <a:pt x="88622" y="292049"/>
                  </a:lnTo>
                  <a:lnTo>
                    <a:pt x="40283" y="292049"/>
                  </a:lnTo>
                  <a:cubicBezTo>
                    <a:pt x="18127" y="292049"/>
                    <a:pt x="0" y="310176"/>
                    <a:pt x="0" y="332331"/>
                  </a:cubicBezTo>
                  <a:lnTo>
                    <a:pt x="0" y="563956"/>
                  </a:lnTo>
                  <a:cubicBezTo>
                    <a:pt x="0" y="586111"/>
                    <a:pt x="18127" y="604238"/>
                    <a:pt x="40283" y="604238"/>
                  </a:cubicBezTo>
                  <a:lnTo>
                    <a:pt x="402826" y="604238"/>
                  </a:lnTo>
                  <a:cubicBezTo>
                    <a:pt x="413903" y="604238"/>
                    <a:pt x="423974" y="600210"/>
                    <a:pt x="431023" y="593161"/>
                  </a:cubicBezTo>
                  <a:cubicBezTo>
                    <a:pt x="431023" y="593161"/>
                    <a:pt x="431023" y="593161"/>
                    <a:pt x="432031" y="593161"/>
                  </a:cubicBezTo>
                  <a:cubicBezTo>
                    <a:pt x="434045" y="592154"/>
                    <a:pt x="435052" y="590140"/>
                    <a:pt x="436059" y="588125"/>
                  </a:cubicBezTo>
                  <a:cubicBezTo>
                    <a:pt x="441094" y="581076"/>
                    <a:pt x="444115" y="574027"/>
                    <a:pt x="444115" y="564963"/>
                  </a:cubicBezTo>
                  <a:lnTo>
                    <a:pt x="444115" y="332331"/>
                  </a:lnTo>
                  <a:cubicBezTo>
                    <a:pt x="443108" y="310176"/>
                    <a:pt x="424981" y="292049"/>
                    <a:pt x="402826" y="292049"/>
                  </a:cubicBezTo>
                  <a:close/>
                  <a:moveTo>
                    <a:pt x="422967" y="332331"/>
                  </a:moveTo>
                  <a:lnTo>
                    <a:pt x="422967" y="560935"/>
                  </a:lnTo>
                  <a:lnTo>
                    <a:pt x="402826" y="530723"/>
                  </a:lnTo>
                  <a:lnTo>
                    <a:pt x="402826" y="312190"/>
                  </a:lnTo>
                  <a:lnTo>
                    <a:pt x="402826" y="312190"/>
                  </a:lnTo>
                  <a:cubicBezTo>
                    <a:pt x="413903" y="312190"/>
                    <a:pt x="422967" y="321253"/>
                    <a:pt x="422967" y="332331"/>
                  </a:cubicBezTo>
                  <a:close/>
                  <a:moveTo>
                    <a:pt x="312190" y="256801"/>
                  </a:moveTo>
                  <a:lnTo>
                    <a:pt x="334345" y="292049"/>
                  </a:lnTo>
                  <a:lnTo>
                    <a:pt x="312190" y="292049"/>
                  </a:lnTo>
                  <a:lnTo>
                    <a:pt x="312190" y="256801"/>
                  </a:lnTo>
                  <a:close/>
                  <a:moveTo>
                    <a:pt x="362543" y="312190"/>
                  </a:moveTo>
                  <a:lnTo>
                    <a:pt x="382684" y="312190"/>
                  </a:lnTo>
                  <a:lnTo>
                    <a:pt x="382684" y="530723"/>
                  </a:lnTo>
                  <a:lnTo>
                    <a:pt x="362543" y="560935"/>
                  </a:lnTo>
                  <a:lnTo>
                    <a:pt x="362543" y="312190"/>
                  </a:lnTo>
                  <a:close/>
                  <a:moveTo>
                    <a:pt x="161130" y="241695"/>
                  </a:moveTo>
                  <a:cubicBezTo>
                    <a:pt x="165159" y="241695"/>
                    <a:pt x="168180" y="240688"/>
                    <a:pt x="171201" y="239681"/>
                  </a:cubicBezTo>
                  <a:lnTo>
                    <a:pt x="171201" y="241695"/>
                  </a:lnTo>
                  <a:cubicBezTo>
                    <a:pt x="171201" y="253780"/>
                    <a:pt x="179257" y="271907"/>
                    <a:pt x="201413" y="271907"/>
                  </a:cubicBezTo>
                  <a:cubicBezTo>
                    <a:pt x="207455" y="271907"/>
                    <a:pt x="212491" y="270900"/>
                    <a:pt x="216519" y="267879"/>
                  </a:cubicBezTo>
                  <a:cubicBezTo>
                    <a:pt x="221554" y="274928"/>
                    <a:pt x="228604" y="281978"/>
                    <a:pt x="241695" y="281978"/>
                  </a:cubicBezTo>
                  <a:cubicBezTo>
                    <a:pt x="254787" y="281978"/>
                    <a:pt x="262844" y="275936"/>
                    <a:pt x="266872" y="267879"/>
                  </a:cubicBezTo>
                  <a:cubicBezTo>
                    <a:pt x="270900" y="269893"/>
                    <a:pt x="275936" y="271907"/>
                    <a:pt x="281978" y="271907"/>
                  </a:cubicBezTo>
                  <a:cubicBezTo>
                    <a:pt x="286006" y="271907"/>
                    <a:pt x="289027" y="270900"/>
                    <a:pt x="292049" y="269893"/>
                  </a:cubicBezTo>
                  <a:lnTo>
                    <a:pt x="292049" y="292049"/>
                  </a:lnTo>
                  <a:lnTo>
                    <a:pt x="151060" y="292049"/>
                  </a:lnTo>
                  <a:lnTo>
                    <a:pt x="151060" y="239681"/>
                  </a:lnTo>
                  <a:cubicBezTo>
                    <a:pt x="154081" y="240688"/>
                    <a:pt x="157102" y="241695"/>
                    <a:pt x="161130" y="241695"/>
                  </a:cubicBezTo>
                  <a:close/>
                  <a:moveTo>
                    <a:pt x="130918" y="258815"/>
                  </a:moveTo>
                  <a:lnTo>
                    <a:pt x="130918" y="292049"/>
                  </a:lnTo>
                  <a:lnTo>
                    <a:pt x="111784" y="292049"/>
                  </a:lnTo>
                  <a:lnTo>
                    <a:pt x="130918" y="258815"/>
                  </a:lnTo>
                  <a:close/>
                  <a:moveTo>
                    <a:pt x="20141" y="563956"/>
                  </a:moveTo>
                  <a:lnTo>
                    <a:pt x="20141" y="332331"/>
                  </a:lnTo>
                  <a:cubicBezTo>
                    <a:pt x="20141" y="321253"/>
                    <a:pt x="29205" y="312190"/>
                    <a:pt x="40283" y="312190"/>
                  </a:cubicBezTo>
                  <a:lnTo>
                    <a:pt x="76537" y="312190"/>
                  </a:lnTo>
                  <a:lnTo>
                    <a:pt x="61431" y="337366"/>
                  </a:lnTo>
                  <a:cubicBezTo>
                    <a:pt x="58410" y="342402"/>
                    <a:pt x="60424" y="348444"/>
                    <a:pt x="65459" y="351465"/>
                  </a:cubicBezTo>
                  <a:cubicBezTo>
                    <a:pt x="67473" y="352472"/>
                    <a:pt x="68480" y="352472"/>
                    <a:pt x="70494" y="352472"/>
                  </a:cubicBezTo>
                  <a:cubicBezTo>
                    <a:pt x="73516" y="352472"/>
                    <a:pt x="77544" y="350458"/>
                    <a:pt x="79558" y="347437"/>
                  </a:cubicBezTo>
                  <a:lnTo>
                    <a:pt x="99699" y="312190"/>
                  </a:lnTo>
                  <a:lnTo>
                    <a:pt x="292049" y="312190"/>
                  </a:lnTo>
                  <a:lnTo>
                    <a:pt x="292049" y="342402"/>
                  </a:lnTo>
                  <a:cubicBezTo>
                    <a:pt x="292049" y="348444"/>
                    <a:pt x="296077" y="352472"/>
                    <a:pt x="302119" y="352472"/>
                  </a:cubicBezTo>
                  <a:cubicBezTo>
                    <a:pt x="308162" y="352472"/>
                    <a:pt x="312190" y="348444"/>
                    <a:pt x="312190" y="342402"/>
                  </a:cubicBezTo>
                  <a:lnTo>
                    <a:pt x="312190" y="312190"/>
                  </a:lnTo>
                  <a:lnTo>
                    <a:pt x="342402" y="312190"/>
                  </a:lnTo>
                  <a:lnTo>
                    <a:pt x="342402" y="584097"/>
                  </a:lnTo>
                  <a:lnTo>
                    <a:pt x="40283" y="584097"/>
                  </a:lnTo>
                  <a:cubicBezTo>
                    <a:pt x="29205" y="584097"/>
                    <a:pt x="20141" y="575034"/>
                    <a:pt x="20141" y="563956"/>
                  </a:cubicBezTo>
                  <a:close/>
                  <a:moveTo>
                    <a:pt x="371607" y="584097"/>
                  </a:moveTo>
                  <a:lnTo>
                    <a:pt x="392755" y="551871"/>
                  </a:lnTo>
                  <a:lnTo>
                    <a:pt x="412896" y="582083"/>
                  </a:lnTo>
                  <a:cubicBezTo>
                    <a:pt x="409875" y="583090"/>
                    <a:pt x="406854" y="584097"/>
                    <a:pt x="402826" y="584097"/>
                  </a:cubicBezTo>
                  <a:lnTo>
                    <a:pt x="371607" y="584097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90D96B6-E56C-4DDA-B170-8874DDAD136D}"/>
                </a:ext>
              </a:extLst>
            </p:cNvPr>
            <p:cNvSpPr/>
            <p:nvPr/>
          </p:nvSpPr>
          <p:spPr>
            <a:xfrm>
              <a:off x="5318585" y="3650826"/>
              <a:ext cx="30211" cy="30211"/>
            </a:xfrm>
            <a:custGeom>
              <a:avLst/>
              <a:gdLst>
                <a:gd name="connsiteX0" fmla="*/ 10071 w 30211"/>
                <a:gd name="connsiteY0" fmla="*/ 30212 h 30211"/>
                <a:gd name="connsiteX1" fmla="*/ 17120 w 30211"/>
                <a:gd name="connsiteY1" fmla="*/ 27191 h 30211"/>
                <a:gd name="connsiteX2" fmla="*/ 27191 w 30211"/>
                <a:gd name="connsiteY2" fmla="*/ 17120 h 30211"/>
                <a:gd name="connsiteX3" fmla="*/ 27191 w 30211"/>
                <a:gd name="connsiteY3" fmla="*/ 3021 h 30211"/>
                <a:gd name="connsiteX4" fmla="*/ 13092 w 30211"/>
                <a:gd name="connsiteY4" fmla="*/ 3021 h 30211"/>
                <a:gd name="connsiteX5" fmla="*/ 3021 w 30211"/>
                <a:gd name="connsiteY5" fmla="*/ 13092 h 30211"/>
                <a:gd name="connsiteX6" fmla="*/ 3021 w 30211"/>
                <a:gd name="connsiteY6" fmla="*/ 27191 h 30211"/>
                <a:gd name="connsiteX7" fmla="*/ 10071 w 30211"/>
                <a:gd name="connsiteY7" fmla="*/ 30212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0071" y="30212"/>
                  </a:moveTo>
                  <a:cubicBezTo>
                    <a:pt x="13092" y="30212"/>
                    <a:pt x="15106" y="29205"/>
                    <a:pt x="17120" y="27191"/>
                  </a:cubicBezTo>
                  <a:lnTo>
                    <a:pt x="27191" y="17120"/>
                  </a:lnTo>
                  <a:cubicBezTo>
                    <a:pt x="31219" y="13092"/>
                    <a:pt x="31219" y="7049"/>
                    <a:pt x="27191" y="3021"/>
                  </a:cubicBezTo>
                  <a:cubicBezTo>
                    <a:pt x="23162" y="-1007"/>
                    <a:pt x="17120" y="-1007"/>
                    <a:pt x="13092" y="3021"/>
                  </a:cubicBezTo>
                  <a:lnTo>
                    <a:pt x="3021" y="13092"/>
                  </a:lnTo>
                  <a:cubicBezTo>
                    <a:pt x="-1007" y="17120"/>
                    <a:pt x="-1007" y="23162"/>
                    <a:pt x="3021" y="27191"/>
                  </a:cubicBezTo>
                  <a:cubicBezTo>
                    <a:pt x="5035" y="29205"/>
                    <a:pt x="7049" y="30212"/>
                    <a:pt x="10071" y="3021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8732C28-8D38-43E0-8F55-74F109386980}"/>
                </a:ext>
              </a:extLst>
            </p:cNvPr>
            <p:cNvSpPr/>
            <p:nvPr/>
          </p:nvSpPr>
          <p:spPr>
            <a:xfrm>
              <a:off x="5368938" y="3600472"/>
              <a:ext cx="30211" cy="30211"/>
            </a:xfrm>
            <a:custGeom>
              <a:avLst/>
              <a:gdLst>
                <a:gd name="connsiteX0" fmla="*/ 10071 w 30211"/>
                <a:gd name="connsiteY0" fmla="*/ 30212 h 30211"/>
                <a:gd name="connsiteX1" fmla="*/ 17120 w 30211"/>
                <a:gd name="connsiteY1" fmla="*/ 27191 h 30211"/>
                <a:gd name="connsiteX2" fmla="*/ 27191 w 30211"/>
                <a:gd name="connsiteY2" fmla="*/ 17120 h 30211"/>
                <a:gd name="connsiteX3" fmla="*/ 27191 w 30211"/>
                <a:gd name="connsiteY3" fmla="*/ 3021 h 30211"/>
                <a:gd name="connsiteX4" fmla="*/ 13092 w 30211"/>
                <a:gd name="connsiteY4" fmla="*/ 3021 h 30211"/>
                <a:gd name="connsiteX5" fmla="*/ 3021 w 30211"/>
                <a:gd name="connsiteY5" fmla="*/ 13092 h 30211"/>
                <a:gd name="connsiteX6" fmla="*/ 3021 w 30211"/>
                <a:gd name="connsiteY6" fmla="*/ 27191 h 30211"/>
                <a:gd name="connsiteX7" fmla="*/ 10071 w 30211"/>
                <a:gd name="connsiteY7" fmla="*/ 30212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0071" y="30212"/>
                  </a:moveTo>
                  <a:cubicBezTo>
                    <a:pt x="13092" y="30212"/>
                    <a:pt x="15106" y="29205"/>
                    <a:pt x="17120" y="27191"/>
                  </a:cubicBezTo>
                  <a:lnTo>
                    <a:pt x="27191" y="17120"/>
                  </a:lnTo>
                  <a:cubicBezTo>
                    <a:pt x="31219" y="13092"/>
                    <a:pt x="31219" y="7049"/>
                    <a:pt x="27191" y="3021"/>
                  </a:cubicBezTo>
                  <a:cubicBezTo>
                    <a:pt x="23162" y="-1007"/>
                    <a:pt x="17120" y="-1007"/>
                    <a:pt x="13092" y="3021"/>
                  </a:cubicBezTo>
                  <a:lnTo>
                    <a:pt x="3021" y="13092"/>
                  </a:lnTo>
                  <a:cubicBezTo>
                    <a:pt x="-1007" y="17120"/>
                    <a:pt x="-1007" y="23162"/>
                    <a:pt x="3021" y="27191"/>
                  </a:cubicBezTo>
                  <a:cubicBezTo>
                    <a:pt x="5035" y="29205"/>
                    <a:pt x="7049" y="30212"/>
                    <a:pt x="10071" y="3021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43A9BD3-A093-4356-A98E-6F9F2C6BE01F}"/>
                </a:ext>
              </a:extLst>
            </p:cNvPr>
            <p:cNvSpPr/>
            <p:nvPr/>
          </p:nvSpPr>
          <p:spPr>
            <a:xfrm>
              <a:off x="5318585" y="3600472"/>
              <a:ext cx="30211" cy="30211"/>
            </a:xfrm>
            <a:custGeom>
              <a:avLst/>
              <a:gdLst>
                <a:gd name="connsiteX0" fmla="*/ 13092 w 30211"/>
                <a:gd name="connsiteY0" fmla="*/ 27191 h 30211"/>
                <a:gd name="connsiteX1" fmla="*/ 20141 w 30211"/>
                <a:gd name="connsiteY1" fmla="*/ 30212 h 30211"/>
                <a:gd name="connsiteX2" fmla="*/ 27191 w 30211"/>
                <a:gd name="connsiteY2" fmla="*/ 27191 h 30211"/>
                <a:gd name="connsiteX3" fmla="*/ 27191 w 30211"/>
                <a:gd name="connsiteY3" fmla="*/ 13092 h 30211"/>
                <a:gd name="connsiteX4" fmla="*/ 17120 w 30211"/>
                <a:gd name="connsiteY4" fmla="*/ 3021 h 30211"/>
                <a:gd name="connsiteX5" fmla="*/ 3021 w 30211"/>
                <a:gd name="connsiteY5" fmla="*/ 3021 h 30211"/>
                <a:gd name="connsiteX6" fmla="*/ 3021 w 30211"/>
                <a:gd name="connsiteY6" fmla="*/ 17120 h 30211"/>
                <a:gd name="connsiteX7" fmla="*/ 13092 w 30211"/>
                <a:gd name="connsiteY7" fmla="*/ 27191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3092" y="27191"/>
                  </a:moveTo>
                  <a:cubicBezTo>
                    <a:pt x="15106" y="29205"/>
                    <a:pt x="17120" y="30212"/>
                    <a:pt x="20141" y="30212"/>
                  </a:cubicBezTo>
                  <a:cubicBezTo>
                    <a:pt x="23162" y="30212"/>
                    <a:pt x="25177" y="29205"/>
                    <a:pt x="27191" y="27191"/>
                  </a:cubicBezTo>
                  <a:cubicBezTo>
                    <a:pt x="31219" y="23162"/>
                    <a:pt x="31219" y="17120"/>
                    <a:pt x="27191" y="13092"/>
                  </a:cubicBezTo>
                  <a:lnTo>
                    <a:pt x="17120" y="3021"/>
                  </a:ln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13092" y="2719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56FC00B-455E-4113-BD26-3DC4225416CC}"/>
                </a:ext>
              </a:extLst>
            </p:cNvPr>
            <p:cNvSpPr/>
            <p:nvPr/>
          </p:nvSpPr>
          <p:spPr>
            <a:xfrm>
              <a:off x="5368938" y="3650826"/>
              <a:ext cx="30211" cy="30211"/>
            </a:xfrm>
            <a:custGeom>
              <a:avLst/>
              <a:gdLst>
                <a:gd name="connsiteX0" fmla="*/ 13092 w 30211"/>
                <a:gd name="connsiteY0" fmla="*/ 27191 h 30211"/>
                <a:gd name="connsiteX1" fmla="*/ 20141 w 30211"/>
                <a:gd name="connsiteY1" fmla="*/ 30212 h 30211"/>
                <a:gd name="connsiteX2" fmla="*/ 27191 w 30211"/>
                <a:gd name="connsiteY2" fmla="*/ 27191 h 30211"/>
                <a:gd name="connsiteX3" fmla="*/ 27191 w 30211"/>
                <a:gd name="connsiteY3" fmla="*/ 13092 h 30211"/>
                <a:gd name="connsiteX4" fmla="*/ 17120 w 30211"/>
                <a:gd name="connsiteY4" fmla="*/ 3021 h 30211"/>
                <a:gd name="connsiteX5" fmla="*/ 3021 w 30211"/>
                <a:gd name="connsiteY5" fmla="*/ 3021 h 30211"/>
                <a:gd name="connsiteX6" fmla="*/ 3021 w 30211"/>
                <a:gd name="connsiteY6" fmla="*/ 17120 h 30211"/>
                <a:gd name="connsiteX7" fmla="*/ 13092 w 30211"/>
                <a:gd name="connsiteY7" fmla="*/ 27191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3092" y="27191"/>
                  </a:moveTo>
                  <a:cubicBezTo>
                    <a:pt x="15106" y="29205"/>
                    <a:pt x="18127" y="30212"/>
                    <a:pt x="20141" y="30212"/>
                  </a:cubicBezTo>
                  <a:cubicBezTo>
                    <a:pt x="22155" y="30212"/>
                    <a:pt x="25177" y="29205"/>
                    <a:pt x="27191" y="27191"/>
                  </a:cubicBezTo>
                  <a:cubicBezTo>
                    <a:pt x="31219" y="23162"/>
                    <a:pt x="31219" y="17120"/>
                    <a:pt x="27191" y="13092"/>
                  </a:cubicBezTo>
                  <a:lnTo>
                    <a:pt x="17120" y="3021"/>
                  </a:ln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13092" y="2719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DF81F5D-9093-4596-BE70-0D129961D2EC}"/>
                </a:ext>
              </a:extLst>
            </p:cNvPr>
            <p:cNvSpPr/>
            <p:nvPr/>
          </p:nvSpPr>
          <p:spPr>
            <a:xfrm>
              <a:off x="5207808" y="3811956"/>
              <a:ext cx="30211" cy="30211"/>
            </a:xfrm>
            <a:custGeom>
              <a:avLst/>
              <a:gdLst>
                <a:gd name="connsiteX0" fmla="*/ 13092 w 30211"/>
                <a:gd name="connsiteY0" fmla="*/ 3021 h 30211"/>
                <a:gd name="connsiteX1" fmla="*/ 3021 w 30211"/>
                <a:gd name="connsiteY1" fmla="*/ 13092 h 30211"/>
                <a:gd name="connsiteX2" fmla="*/ 3021 w 30211"/>
                <a:gd name="connsiteY2" fmla="*/ 27191 h 30211"/>
                <a:gd name="connsiteX3" fmla="*/ 10071 w 30211"/>
                <a:gd name="connsiteY3" fmla="*/ 30212 h 30211"/>
                <a:gd name="connsiteX4" fmla="*/ 17120 w 30211"/>
                <a:gd name="connsiteY4" fmla="*/ 27191 h 30211"/>
                <a:gd name="connsiteX5" fmla="*/ 27191 w 30211"/>
                <a:gd name="connsiteY5" fmla="*/ 17120 h 30211"/>
                <a:gd name="connsiteX6" fmla="*/ 27191 w 30211"/>
                <a:gd name="connsiteY6" fmla="*/ 3021 h 30211"/>
                <a:gd name="connsiteX7" fmla="*/ 13092 w 30211"/>
                <a:gd name="connsiteY7" fmla="*/ 3021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3092" y="3021"/>
                  </a:moveTo>
                  <a:lnTo>
                    <a:pt x="3021" y="13092"/>
                  </a:lnTo>
                  <a:cubicBezTo>
                    <a:pt x="-1007" y="17120"/>
                    <a:pt x="-1007" y="23162"/>
                    <a:pt x="3021" y="27191"/>
                  </a:cubicBezTo>
                  <a:cubicBezTo>
                    <a:pt x="5035" y="29205"/>
                    <a:pt x="7049" y="30212"/>
                    <a:pt x="10071" y="30212"/>
                  </a:cubicBezTo>
                  <a:cubicBezTo>
                    <a:pt x="13092" y="30212"/>
                    <a:pt x="15106" y="29205"/>
                    <a:pt x="17120" y="27191"/>
                  </a:cubicBezTo>
                  <a:lnTo>
                    <a:pt x="27191" y="17120"/>
                  </a:lnTo>
                  <a:cubicBezTo>
                    <a:pt x="31219" y="13092"/>
                    <a:pt x="31219" y="7049"/>
                    <a:pt x="27191" y="3021"/>
                  </a:cubicBezTo>
                  <a:cubicBezTo>
                    <a:pt x="23162" y="-1007"/>
                    <a:pt x="17120" y="-1007"/>
                    <a:pt x="13092" y="302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C72AAC3-6967-4807-9E57-B7F396824453}"/>
                </a:ext>
              </a:extLst>
            </p:cNvPr>
            <p:cNvSpPr/>
            <p:nvPr/>
          </p:nvSpPr>
          <p:spPr>
            <a:xfrm>
              <a:off x="5258161" y="3761603"/>
              <a:ext cx="30211" cy="30211"/>
            </a:xfrm>
            <a:custGeom>
              <a:avLst/>
              <a:gdLst>
                <a:gd name="connsiteX0" fmla="*/ 10071 w 30211"/>
                <a:gd name="connsiteY0" fmla="*/ 30212 h 30211"/>
                <a:gd name="connsiteX1" fmla="*/ 17120 w 30211"/>
                <a:gd name="connsiteY1" fmla="*/ 27191 h 30211"/>
                <a:gd name="connsiteX2" fmla="*/ 27191 w 30211"/>
                <a:gd name="connsiteY2" fmla="*/ 17120 h 30211"/>
                <a:gd name="connsiteX3" fmla="*/ 27191 w 30211"/>
                <a:gd name="connsiteY3" fmla="*/ 3021 h 30211"/>
                <a:gd name="connsiteX4" fmla="*/ 13092 w 30211"/>
                <a:gd name="connsiteY4" fmla="*/ 3021 h 30211"/>
                <a:gd name="connsiteX5" fmla="*/ 3021 w 30211"/>
                <a:gd name="connsiteY5" fmla="*/ 13092 h 30211"/>
                <a:gd name="connsiteX6" fmla="*/ 3021 w 30211"/>
                <a:gd name="connsiteY6" fmla="*/ 27191 h 30211"/>
                <a:gd name="connsiteX7" fmla="*/ 10071 w 30211"/>
                <a:gd name="connsiteY7" fmla="*/ 30212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0071" y="30212"/>
                  </a:moveTo>
                  <a:cubicBezTo>
                    <a:pt x="13092" y="30212"/>
                    <a:pt x="15106" y="29205"/>
                    <a:pt x="17120" y="27191"/>
                  </a:cubicBezTo>
                  <a:lnTo>
                    <a:pt x="27191" y="17120"/>
                  </a:lnTo>
                  <a:cubicBezTo>
                    <a:pt x="31219" y="13092"/>
                    <a:pt x="31219" y="7049"/>
                    <a:pt x="27191" y="3021"/>
                  </a:cubicBezTo>
                  <a:cubicBezTo>
                    <a:pt x="23162" y="-1007"/>
                    <a:pt x="17120" y="-1007"/>
                    <a:pt x="13092" y="3021"/>
                  </a:cubicBezTo>
                  <a:lnTo>
                    <a:pt x="3021" y="13092"/>
                  </a:lnTo>
                  <a:cubicBezTo>
                    <a:pt x="-1007" y="17120"/>
                    <a:pt x="-1007" y="23162"/>
                    <a:pt x="3021" y="27191"/>
                  </a:cubicBezTo>
                  <a:cubicBezTo>
                    <a:pt x="5035" y="29205"/>
                    <a:pt x="7049" y="30212"/>
                    <a:pt x="10071" y="3021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0B40FF40-80EC-4DCF-BC15-57D863D69764}"/>
                </a:ext>
              </a:extLst>
            </p:cNvPr>
            <p:cNvSpPr/>
            <p:nvPr/>
          </p:nvSpPr>
          <p:spPr>
            <a:xfrm>
              <a:off x="5207808" y="3761603"/>
              <a:ext cx="30211" cy="30211"/>
            </a:xfrm>
            <a:custGeom>
              <a:avLst/>
              <a:gdLst>
                <a:gd name="connsiteX0" fmla="*/ 17120 w 30211"/>
                <a:gd name="connsiteY0" fmla="*/ 3021 h 30211"/>
                <a:gd name="connsiteX1" fmla="*/ 3021 w 30211"/>
                <a:gd name="connsiteY1" fmla="*/ 3021 h 30211"/>
                <a:gd name="connsiteX2" fmla="*/ 3021 w 30211"/>
                <a:gd name="connsiteY2" fmla="*/ 17120 h 30211"/>
                <a:gd name="connsiteX3" fmla="*/ 13092 w 30211"/>
                <a:gd name="connsiteY3" fmla="*/ 27191 h 30211"/>
                <a:gd name="connsiteX4" fmla="*/ 20141 w 30211"/>
                <a:gd name="connsiteY4" fmla="*/ 30212 h 30211"/>
                <a:gd name="connsiteX5" fmla="*/ 27191 w 30211"/>
                <a:gd name="connsiteY5" fmla="*/ 27191 h 30211"/>
                <a:gd name="connsiteX6" fmla="*/ 27191 w 30211"/>
                <a:gd name="connsiteY6" fmla="*/ 13092 h 30211"/>
                <a:gd name="connsiteX7" fmla="*/ 17120 w 30211"/>
                <a:gd name="connsiteY7" fmla="*/ 3021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7120" y="3021"/>
                  </a:move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13092" y="27191"/>
                  </a:lnTo>
                  <a:cubicBezTo>
                    <a:pt x="15106" y="29205"/>
                    <a:pt x="17120" y="30212"/>
                    <a:pt x="20141" y="30212"/>
                  </a:cubicBezTo>
                  <a:cubicBezTo>
                    <a:pt x="23162" y="30212"/>
                    <a:pt x="25177" y="29205"/>
                    <a:pt x="27191" y="27191"/>
                  </a:cubicBezTo>
                  <a:cubicBezTo>
                    <a:pt x="31219" y="23162"/>
                    <a:pt x="31219" y="17120"/>
                    <a:pt x="27191" y="13092"/>
                  </a:cubicBezTo>
                  <a:lnTo>
                    <a:pt x="17120" y="302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A6EEA5C-DED6-480A-BF23-882F0149248E}"/>
                </a:ext>
              </a:extLst>
            </p:cNvPr>
            <p:cNvSpPr/>
            <p:nvPr/>
          </p:nvSpPr>
          <p:spPr>
            <a:xfrm>
              <a:off x="5258161" y="3811956"/>
              <a:ext cx="30211" cy="30211"/>
            </a:xfrm>
            <a:custGeom>
              <a:avLst/>
              <a:gdLst>
                <a:gd name="connsiteX0" fmla="*/ 27191 w 30211"/>
                <a:gd name="connsiteY0" fmla="*/ 13092 h 30211"/>
                <a:gd name="connsiteX1" fmla="*/ 17120 w 30211"/>
                <a:gd name="connsiteY1" fmla="*/ 3021 h 30211"/>
                <a:gd name="connsiteX2" fmla="*/ 3021 w 30211"/>
                <a:gd name="connsiteY2" fmla="*/ 3021 h 30211"/>
                <a:gd name="connsiteX3" fmla="*/ 3021 w 30211"/>
                <a:gd name="connsiteY3" fmla="*/ 17120 h 30211"/>
                <a:gd name="connsiteX4" fmla="*/ 13092 w 30211"/>
                <a:gd name="connsiteY4" fmla="*/ 27191 h 30211"/>
                <a:gd name="connsiteX5" fmla="*/ 20141 w 30211"/>
                <a:gd name="connsiteY5" fmla="*/ 30212 h 30211"/>
                <a:gd name="connsiteX6" fmla="*/ 27191 w 30211"/>
                <a:gd name="connsiteY6" fmla="*/ 27191 h 30211"/>
                <a:gd name="connsiteX7" fmla="*/ 27191 w 30211"/>
                <a:gd name="connsiteY7" fmla="*/ 13092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27191" y="13092"/>
                  </a:moveTo>
                  <a:lnTo>
                    <a:pt x="17120" y="3021"/>
                  </a:ln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13092" y="27191"/>
                  </a:lnTo>
                  <a:cubicBezTo>
                    <a:pt x="15106" y="29205"/>
                    <a:pt x="18127" y="30212"/>
                    <a:pt x="20141" y="30212"/>
                  </a:cubicBezTo>
                  <a:cubicBezTo>
                    <a:pt x="22155" y="30212"/>
                    <a:pt x="25177" y="29205"/>
                    <a:pt x="27191" y="27191"/>
                  </a:cubicBezTo>
                  <a:cubicBezTo>
                    <a:pt x="31219" y="23162"/>
                    <a:pt x="31219" y="17120"/>
                    <a:pt x="27191" y="1309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A14B6F2-F2B3-46B5-A143-5472A368CA8B}"/>
                </a:ext>
              </a:extLst>
            </p:cNvPr>
            <p:cNvSpPr/>
            <p:nvPr/>
          </p:nvSpPr>
          <p:spPr>
            <a:xfrm>
              <a:off x="5691199" y="3721320"/>
              <a:ext cx="30211" cy="30211"/>
            </a:xfrm>
            <a:custGeom>
              <a:avLst/>
              <a:gdLst>
                <a:gd name="connsiteX0" fmla="*/ 10071 w 30211"/>
                <a:gd name="connsiteY0" fmla="*/ 30212 h 30211"/>
                <a:gd name="connsiteX1" fmla="*/ 17120 w 30211"/>
                <a:gd name="connsiteY1" fmla="*/ 27191 h 30211"/>
                <a:gd name="connsiteX2" fmla="*/ 27191 w 30211"/>
                <a:gd name="connsiteY2" fmla="*/ 17120 h 30211"/>
                <a:gd name="connsiteX3" fmla="*/ 27191 w 30211"/>
                <a:gd name="connsiteY3" fmla="*/ 3021 h 30211"/>
                <a:gd name="connsiteX4" fmla="*/ 13092 w 30211"/>
                <a:gd name="connsiteY4" fmla="*/ 3021 h 30211"/>
                <a:gd name="connsiteX5" fmla="*/ 3021 w 30211"/>
                <a:gd name="connsiteY5" fmla="*/ 13092 h 30211"/>
                <a:gd name="connsiteX6" fmla="*/ 3021 w 30211"/>
                <a:gd name="connsiteY6" fmla="*/ 27191 h 30211"/>
                <a:gd name="connsiteX7" fmla="*/ 10071 w 30211"/>
                <a:gd name="connsiteY7" fmla="*/ 30212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0071" y="30212"/>
                  </a:moveTo>
                  <a:cubicBezTo>
                    <a:pt x="13092" y="30212"/>
                    <a:pt x="15106" y="29205"/>
                    <a:pt x="17120" y="27191"/>
                  </a:cubicBezTo>
                  <a:lnTo>
                    <a:pt x="27191" y="17120"/>
                  </a:lnTo>
                  <a:cubicBezTo>
                    <a:pt x="31219" y="13092"/>
                    <a:pt x="31219" y="7049"/>
                    <a:pt x="27191" y="3021"/>
                  </a:cubicBezTo>
                  <a:cubicBezTo>
                    <a:pt x="23162" y="-1007"/>
                    <a:pt x="17120" y="-1007"/>
                    <a:pt x="13092" y="3021"/>
                  </a:cubicBezTo>
                  <a:lnTo>
                    <a:pt x="3021" y="13092"/>
                  </a:lnTo>
                  <a:cubicBezTo>
                    <a:pt x="-1007" y="17120"/>
                    <a:pt x="-1007" y="23162"/>
                    <a:pt x="3021" y="27191"/>
                  </a:cubicBezTo>
                  <a:cubicBezTo>
                    <a:pt x="5035" y="29205"/>
                    <a:pt x="7049" y="30212"/>
                    <a:pt x="10071" y="3021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F157730-4277-44B8-883C-2DBEDBA7B0AB}"/>
                </a:ext>
              </a:extLst>
            </p:cNvPr>
            <p:cNvSpPr/>
            <p:nvPr/>
          </p:nvSpPr>
          <p:spPr>
            <a:xfrm>
              <a:off x="5741552" y="3670967"/>
              <a:ext cx="30211" cy="30211"/>
            </a:xfrm>
            <a:custGeom>
              <a:avLst/>
              <a:gdLst>
                <a:gd name="connsiteX0" fmla="*/ 10071 w 30211"/>
                <a:gd name="connsiteY0" fmla="*/ 30212 h 30211"/>
                <a:gd name="connsiteX1" fmla="*/ 17120 w 30211"/>
                <a:gd name="connsiteY1" fmla="*/ 27191 h 30211"/>
                <a:gd name="connsiteX2" fmla="*/ 27191 w 30211"/>
                <a:gd name="connsiteY2" fmla="*/ 17120 h 30211"/>
                <a:gd name="connsiteX3" fmla="*/ 27191 w 30211"/>
                <a:gd name="connsiteY3" fmla="*/ 3021 h 30211"/>
                <a:gd name="connsiteX4" fmla="*/ 13092 w 30211"/>
                <a:gd name="connsiteY4" fmla="*/ 3021 h 30211"/>
                <a:gd name="connsiteX5" fmla="*/ 3021 w 30211"/>
                <a:gd name="connsiteY5" fmla="*/ 13092 h 30211"/>
                <a:gd name="connsiteX6" fmla="*/ 3021 w 30211"/>
                <a:gd name="connsiteY6" fmla="*/ 27191 h 30211"/>
                <a:gd name="connsiteX7" fmla="*/ 10071 w 30211"/>
                <a:gd name="connsiteY7" fmla="*/ 30212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0071" y="30212"/>
                  </a:moveTo>
                  <a:cubicBezTo>
                    <a:pt x="13092" y="30212"/>
                    <a:pt x="15106" y="29205"/>
                    <a:pt x="17120" y="27191"/>
                  </a:cubicBezTo>
                  <a:lnTo>
                    <a:pt x="27191" y="17120"/>
                  </a:lnTo>
                  <a:cubicBezTo>
                    <a:pt x="31219" y="13092"/>
                    <a:pt x="31219" y="7049"/>
                    <a:pt x="27191" y="3021"/>
                  </a:cubicBezTo>
                  <a:cubicBezTo>
                    <a:pt x="23162" y="-1007"/>
                    <a:pt x="17120" y="-1007"/>
                    <a:pt x="13092" y="3021"/>
                  </a:cubicBezTo>
                  <a:lnTo>
                    <a:pt x="3021" y="13092"/>
                  </a:lnTo>
                  <a:cubicBezTo>
                    <a:pt x="-1007" y="17120"/>
                    <a:pt x="-1007" y="23162"/>
                    <a:pt x="3021" y="27191"/>
                  </a:cubicBezTo>
                  <a:cubicBezTo>
                    <a:pt x="5035" y="29205"/>
                    <a:pt x="7049" y="30212"/>
                    <a:pt x="10071" y="3021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0A95888E-0394-4754-9BB4-2A16F4199EDF}"/>
                </a:ext>
              </a:extLst>
            </p:cNvPr>
            <p:cNvSpPr/>
            <p:nvPr/>
          </p:nvSpPr>
          <p:spPr>
            <a:xfrm>
              <a:off x="5691199" y="3670967"/>
              <a:ext cx="30211" cy="30211"/>
            </a:xfrm>
            <a:custGeom>
              <a:avLst/>
              <a:gdLst>
                <a:gd name="connsiteX0" fmla="*/ 13092 w 30211"/>
                <a:gd name="connsiteY0" fmla="*/ 27191 h 30211"/>
                <a:gd name="connsiteX1" fmla="*/ 20141 w 30211"/>
                <a:gd name="connsiteY1" fmla="*/ 30212 h 30211"/>
                <a:gd name="connsiteX2" fmla="*/ 27191 w 30211"/>
                <a:gd name="connsiteY2" fmla="*/ 27191 h 30211"/>
                <a:gd name="connsiteX3" fmla="*/ 27191 w 30211"/>
                <a:gd name="connsiteY3" fmla="*/ 13092 h 30211"/>
                <a:gd name="connsiteX4" fmla="*/ 17120 w 30211"/>
                <a:gd name="connsiteY4" fmla="*/ 3021 h 30211"/>
                <a:gd name="connsiteX5" fmla="*/ 3021 w 30211"/>
                <a:gd name="connsiteY5" fmla="*/ 3021 h 30211"/>
                <a:gd name="connsiteX6" fmla="*/ 3021 w 30211"/>
                <a:gd name="connsiteY6" fmla="*/ 17120 h 30211"/>
                <a:gd name="connsiteX7" fmla="*/ 13092 w 30211"/>
                <a:gd name="connsiteY7" fmla="*/ 27191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3092" y="27191"/>
                  </a:moveTo>
                  <a:cubicBezTo>
                    <a:pt x="15106" y="29205"/>
                    <a:pt x="18127" y="30212"/>
                    <a:pt x="20141" y="30212"/>
                  </a:cubicBezTo>
                  <a:cubicBezTo>
                    <a:pt x="22155" y="30212"/>
                    <a:pt x="25177" y="29205"/>
                    <a:pt x="27191" y="27191"/>
                  </a:cubicBezTo>
                  <a:cubicBezTo>
                    <a:pt x="31219" y="23162"/>
                    <a:pt x="31219" y="17120"/>
                    <a:pt x="27191" y="13092"/>
                  </a:cubicBezTo>
                  <a:lnTo>
                    <a:pt x="17120" y="3021"/>
                  </a:ln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13092" y="2719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A9E3C5D-E6F8-4266-BFD8-EFB5EF179FF3}"/>
                </a:ext>
              </a:extLst>
            </p:cNvPr>
            <p:cNvSpPr/>
            <p:nvPr/>
          </p:nvSpPr>
          <p:spPr>
            <a:xfrm>
              <a:off x="5741552" y="3721320"/>
              <a:ext cx="30211" cy="30211"/>
            </a:xfrm>
            <a:custGeom>
              <a:avLst/>
              <a:gdLst>
                <a:gd name="connsiteX0" fmla="*/ 17120 w 30211"/>
                <a:gd name="connsiteY0" fmla="*/ 3021 h 30211"/>
                <a:gd name="connsiteX1" fmla="*/ 3021 w 30211"/>
                <a:gd name="connsiteY1" fmla="*/ 3021 h 30211"/>
                <a:gd name="connsiteX2" fmla="*/ 3021 w 30211"/>
                <a:gd name="connsiteY2" fmla="*/ 17120 h 30211"/>
                <a:gd name="connsiteX3" fmla="*/ 13092 w 30211"/>
                <a:gd name="connsiteY3" fmla="*/ 27191 h 30211"/>
                <a:gd name="connsiteX4" fmla="*/ 20141 w 30211"/>
                <a:gd name="connsiteY4" fmla="*/ 30212 h 30211"/>
                <a:gd name="connsiteX5" fmla="*/ 27191 w 30211"/>
                <a:gd name="connsiteY5" fmla="*/ 27191 h 30211"/>
                <a:gd name="connsiteX6" fmla="*/ 27191 w 30211"/>
                <a:gd name="connsiteY6" fmla="*/ 13092 h 30211"/>
                <a:gd name="connsiteX7" fmla="*/ 17120 w 30211"/>
                <a:gd name="connsiteY7" fmla="*/ 3021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11" h="30211">
                  <a:moveTo>
                    <a:pt x="17120" y="3021"/>
                  </a:move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13092" y="27191"/>
                  </a:lnTo>
                  <a:cubicBezTo>
                    <a:pt x="15106" y="29205"/>
                    <a:pt x="18127" y="30212"/>
                    <a:pt x="20141" y="30212"/>
                  </a:cubicBezTo>
                  <a:cubicBezTo>
                    <a:pt x="22155" y="30212"/>
                    <a:pt x="25177" y="29205"/>
                    <a:pt x="27191" y="27191"/>
                  </a:cubicBezTo>
                  <a:cubicBezTo>
                    <a:pt x="31219" y="23162"/>
                    <a:pt x="31219" y="17120"/>
                    <a:pt x="27191" y="13092"/>
                  </a:cubicBezTo>
                  <a:lnTo>
                    <a:pt x="17120" y="302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aphic 50">
            <a:extLst>
              <a:ext uri="{FF2B5EF4-FFF2-40B4-BE49-F238E27FC236}">
                <a16:creationId xmlns:a16="http://schemas.microsoft.com/office/drawing/2014/main" id="{9E31EF1E-4E86-4A38-9A84-7C8A96306D2A}"/>
              </a:ext>
            </a:extLst>
          </p:cNvPr>
          <p:cNvGrpSpPr/>
          <p:nvPr/>
        </p:nvGrpSpPr>
        <p:grpSpPr>
          <a:xfrm>
            <a:off x="3792005" y="3881718"/>
            <a:ext cx="622617" cy="595174"/>
            <a:chOff x="3792005" y="3564218"/>
            <a:chExt cx="622617" cy="595174"/>
          </a:xfrm>
          <a:solidFill>
            <a:schemeClr val="accent6">
              <a:lumMod val="50000"/>
            </a:schemeClr>
          </a:solidFill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C8D21E0-495F-4913-87D5-0DB7B39AC2FE}"/>
                </a:ext>
              </a:extLst>
            </p:cNvPr>
            <p:cNvSpPr/>
            <p:nvPr/>
          </p:nvSpPr>
          <p:spPr>
            <a:xfrm>
              <a:off x="4102181" y="4039552"/>
              <a:ext cx="20141" cy="90635"/>
            </a:xfrm>
            <a:custGeom>
              <a:avLst/>
              <a:gdLst>
                <a:gd name="connsiteX0" fmla="*/ 10071 w 20141"/>
                <a:gd name="connsiteY0" fmla="*/ 0 h 90635"/>
                <a:gd name="connsiteX1" fmla="*/ 0 w 20141"/>
                <a:gd name="connsiteY1" fmla="*/ 10071 h 90635"/>
                <a:gd name="connsiteX2" fmla="*/ 0 w 20141"/>
                <a:gd name="connsiteY2" fmla="*/ 80565 h 90635"/>
                <a:gd name="connsiteX3" fmla="*/ 10071 w 20141"/>
                <a:gd name="connsiteY3" fmla="*/ 90636 h 90635"/>
                <a:gd name="connsiteX4" fmla="*/ 20141 w 20141"/>
                <a:gd name="connsiteY4" fmla="*/ 80565 h 90635"/>
                <a:gd name="connsiteX5" fmla="*/ 20141 w 20141"/>
                <a:gd name="connsiteY5" fmla="*/ 10071 h 90635"/>
                <a:gd name="connsiteX6" fmla="*/ 10071 w 20141"/>
                <a:gd name="connsiteY6" fmla="*/ 0 h 9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90635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80565"/>
                  </a:lnTo>
                  <a:cubicBezTo>
                    <a:pt x="0" y="86608"/>
                    <a:pt x="4028" y="90636"/>
                    <a:pt x="10071" y="90636"/>
                  </a:cubicBezTo>
                  <a:cubicBezTo>
                    <a:pt x="16113" y="90636"/>
                    <a:pt x="20141" y="86608"/>
                    <a:pt x="20141" y="80565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BEFE0D5-5020-4DB2-9F1F-AFA6B64B169C}"/>
                </a:ext>
              </a:extLst>
            </p:cNvPr>
            <p:cNvSpPr/>
            <p:nvPr/>
          </p:nvSpPr>
          <p:spPr>
            <a:xfrm>
              <a:off x="4102181" y="3999270"/>
              <a:ext cx="20141" cy="30211"/>
            </a:xfrm>
            <a:custGeom>
              <a:avLst/>
              <a:gdLst>
                <a:gd name="connsiteX0" fmla="*/ 0 w 20141"/>
                <a:gd name="connsiteY0" fmla="*/ 10071 h 30211"/>
                <a:gd name="connsiteX1" fmla="*/ 0 w 20141"/>
                <a:gd name="connsiteY1" fmla="*/ 20141 h 30211"/>
                <a:gd name="connsiteX2" fmla="*/ 10071 w 20141"/>
                <a:gd name="connsiteY2" fmla="*/ 30212 h 30211"/>
                <a:gd name="connsiteX3" fmla="*/ 20141 w 20141"/>
                <a:gd name="connsiteY3" fmla="*/ 20141 h 30211"/>
                <a:gd name="connsiteX4" fmla="*/ 20141 w 20141"/>
                <a:gd name="connsiteY4" fmla="*/ 10071 h 30211"/>
                <a:gd name="connsiteX5" fmla="*/ 10071 w 20141"/>
                <a:gd name="connsiteY5" fmla="*/ 0 h 30211"/>
                <a:gd name="connsiteX6" fmla="*/ 0 w 20141"/>
                <a:gd name="connsiteY6" fmla="*/ 10071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30211">
                  <a:moveTo>
                    <a:pt x="0" y="10071"/>
                  </a:moveTo>
                  <a:lnTo>
                    <a:pt x="0" y="20141"/>
                  </a:lnTo>
                  <a:cubicBezTo>
                    <a:pt x="0" y="26184"/>
                    <a:pt x="4028" y="30212"/>
                    <a:pt x="10071" y="30212"/>
                  </a:cubicBezTo>
                  <a:cubicBezTo>
                    <a:pt x="16113" y="30212"/>
                    <a:pt x="20141" y="26184"/>
                    <a:pt x="20141" y="20141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08EB7DD-CFFF-4137-A5CE-111F7F06DECE}"/>
                </a:ext>
              </a:extLst>
            </p:cNvPr>
            <p:cNvSpPr/>
            <p:nvPr/>
          </p:nvSpPr>
          <p:spPr>
            <a:xfrm>
              <a:off x="4162605" y="4089905"/>
              <a:ext cx="60423" cy="20141"/>
            </a:xfrm>
            <a:custGeom>
              <a:avLst/>
              <a:gdLst>
                <a:gd name="connsiteX0" fmla="*/ 10071 w 60423"/>
                <a:gd name="connsiteY0" fmla="*/ 20141 h 20141"/>
                <a:gd name="connsiteX1" fmla="*/ 50353 w 60423"/>
                <a:gd name="connsiteY1" fmla="*/ 20141 h 20141"/>
                <a:gd name="connsiteX2" fmla="*/ 60424 w 60423"/>
                <a:gd name="connsiteY2" fmla="*/ 10071 h 20141"/>
                <a:gd name="connsiteX3" fmla="*/ 50353 w 60423"/>
                <a:gd name="connsiteY3" fmla="*/ 0 h 20141"/>
                <a:gd name="connsiteX4" fmla="*/ 10071 w 60423"/>
                <a:gd name="connsiteY4" fmla="*/ 0 h 20141"/>
                <a:gd name="connsiteX5" fmla="*/ 0 w 60423"/>
                <a:gd name="connsiteY5" fmla="*/ 10071 h 20141"/>
                <a:gd name="connsiteX6" fmla="*/ 10071 w 6042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20141"/>
                  </a:move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5035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370A32D-1843-4786-A34A-5B9D9964D310}"/>
                </a:ext>
              </a:extLst>
            </p:cNvPr>
            <p:cNvSpPr/>
            <p:nvPr/>
          </p:nvSpPr>
          <p:spPr>
            <a:xfrm>
              <a:off x="3792005" y="3653847"/>
              <a:ext cx="622617" cy="505546"/>
            </a:xfrm>
            <a:custGeom>
              <a:avLst/>
              <a:gdLst>
                <a:gd name="connsiteX0" fmla="*/ 611288 w 622617"/>
                <a:gd name="connsiteY0" fmla="*/ 342402 h 505546"/>
                <a:gd name="connsiteX1" fmla="*/ 546836 w 622617"/>
                <a:gd name="connsiteY1" fmla="*/ 277950 h 505546"/>
                <a:gd name="connsiteX2" fmla="*/ 518638 w 622617"/>
                <a:gd name="connsiteY2" fmla="*/ 265865 h 505546"/>
                <a:gd name="connsiteX3" fmla="*/ 517631 w 622617"/>
                <a:gd name="connsiteY3" fmla="*/ 265865 h 505546"/>
                <a:gd name="connsiteX4" fmla="*/ 517631 w 622617"/>
                <a:gd name="connsiteY4" fmla="*/ 265865 h 505546"/>
                <a:gd name="connsiteX5" fmla="*/ 490440 w 622617"/>
                <a:gd name="connsiteY5" fmla="*/ 238674 h 505546"/>
                <a:gd name="connsiteX6" fmla="*/ 471306 w 622617"/>
                <a:gd name="connsiteY6" fmla="*/ 45318 h 505546"/>
                <a:gd name="connsiteX7" fmla="*/ 363550 w 622617"/>
                <a:gd name="connsiteY7" fmla="*/ 0 h 505546"/>
                <a:gd name="connsiteX8" fmla="*/ 255794 w 622617"/>
                <a:gd name="connsiteY8" fmla="*/ 45318 h 505546"/>
                <a:gd name="connsiteX9" fmla="*/ 211483 w 622617"/>
                <a:gd name="connsiteY9" fmla="*/ 139982 h 505546"/>
                <a:gd name="connsiteX10" fmla="*/ 159116 w 622617"/>
                <a:gd name="connsiteY10" fmla="*/ 122862 h 505546"/>
                <a:gd name="connsiteX11" fmla="*/ 69487 w 622617"/>
                <a:gd name="connsiteY11" fmla="*/ 212491 h 505546"/>
                <a:gd name="connsiteX12" fmla="*/ 125883 w 622617"/>
                <a:gd name="connsiteY12" fmla="*/ 321253 h 505546"/>
                <a:gd name="connsiteX13" fmla="*/ 100706 w 622617"/>
                <a:gd name="connsiteY13" fmla="*/ 332331 h 505546"/>
                <a:gd name="connsiteX14" fmla="*/ 0 w 622617"/>
                <a:gd name="connsiteY14" fmla="*/ 443108 h 505546"/>
                <a:gd name="connsiteX15" fmla="*/ 10071 w 622617"/>
                <a:gd name="connsiteY15" fmla="*/ 453179 h 505546"/>
                <a:gd name="connsiteX16" fmla="*/ 160123 w 622617"/>
                <a:gd name="connsiteY16" fmla="*/ 453179 h 505546"/>
                <a:gd name="connsiteX17" fmla="*/ 160123 w 622617"/>
                <a:gd name="connsiteY17" fmla="*/ 495476 h 505546"/>
                <a:gd name="connsiteX18" fmla="*/ 160123 w 622617"/>
                <a:gd name="connsiteY18" fmla="*/ 495476 h 505546"/>
                <a:gd name="connsiteX19" fmla="*/ 160123 w 622617"/>
                <a:gd name="connsiteY19" fmla="*/ 495476 h 505546"/>
                <a:gd name="connsiteX20" fmla="*/ 170194 w 622617"/>
                <a:gd name="connsiteY20" fmla="*/ 505546 h 505546"/>
                <a:gd name="connsiteX21" fmla="*/ 472313 w 622617"/>
                <a:gd name="connsiteY21" fmla="*/ 505546 h 505546"/>
                <a:gd name="connsiteX22" fmla="*/ 482384 w 622617"/>
                <a:gd name="connsiteY22" fmla="*/ 495476 h 505546"/>
                <a:gd name="connsiteX23" fmla="*/ 482384 w 622617"/>
                <a:gd name="connsiteY23" fmla="*/ 495476 h 505546"/>
                <a:gd name="connsiteX24" fmla="*/ 482384 w 622617"/>
                <a:gd name="connsiteY24" fmla="*/ 445122 h 505546"/>
                <a:gd name="connsiteX25" fmla="*/ 381677 w 622617"/>
                <a:gd name="connsiteY25" fmla="*/ 334345 h 505546"/>
                <a:gd name="connsiteX26" fmla="*/ 355494 w 622617"/>
                <a:gd name="connsiteY26" fmla="*/ 323268 h 505546"/>
                <a:gd name="connsiteX27" fmla="*/ 371607 w 622617"/>
                <a:gd name="connsiteY27" fmla="*/ 309169 h 505546"/>
                <a:gd name="connsiteX28" fmla="*/ 373621 w 622617"/>
                <a:gd name="connsiteY28" fmla="*/ 306147 h 505546"/>
                <a:gd name="connsiteX29" fmla="*/ 452172 w 622617"/>
                <a:gd name="connsiteY29" fmla="*/ 277950 h 505546"/>
                <a:gd name="connsiteX30" fmla="*/ 453179 w 622617"/>
                <a:gd name="connsiteY30" fmla="*/ 278957 h 505546"/>
                <a:gd name="connsiteX31" fmla="*/ 478355 w 622617"/>
                <a:gd name="connsiteY31" fmla="*/ 304133 h 505546"/>
                <a:gd name="connsiteX32" fmla="*/ 478355 w 622617"/>
                <a:gd name="connsiteY32" fmla="*/ 305140 h 505546"/>
                <a:gd name="connsiteX33" fmla="*/ 490440 w 622617"/>
                <a:gd name="connsiteY33" fmla="*/ 333338 h 505546"/>
                <a:gd name="connsiteX34" fmla="*/ 554892 w 622617"/>
                <a:gd name="connsiteY34" fmla="*/ 397790 h 505546"/>
                <a:gd name="connsiteX35" fmla="*/ 583090 w 622617"/>
                <a:gd name="connsiteY35" fmla="*/ 409875 h 505546"/>
                <a:gd name="connsiteX36" fmla="*/ 611288 w 622617"/>
                <a:gd name="connsiteY36" fmla="*/ 397790 h 505546"/>
                <a:gd name="connsiteX37" fmla="*/ 611288 w 622617"/>
                <a:gd name="connsiteY37" fmla="*/ 342402 h 505546"/>
                <a:gd name="connsiteX38" fmla="*/ 269893 w 622617"/>
                <a:gd name="connsiteY38" fmla="*/ 60424 h 505546"/>
                <a:gd name="connsiteX39" fmla="*/ 363550 w 622617"/>
                <a:gd name="connsiteY39" fmla="*/ 21148 h 505546"/>
                <a:gd name="connsiteX40" fmla="*/ 457207 w 622617"/>
                <a:gd name="connsiteY40" fmla="*/ 60424 h 505546"/>
                <a:gd name="connsiteX41" fmla="*/ 457207 w 622617"/>
                <a:gd name="connsiteY41" fmla="*/ 248745 h 505546"/>
                <a:gd name="connsiteX42" fmla="*/ 423974 w 622617"/>
                <a:gd name="connsiteY42" fmla="*/ 272914 h 505546"/>
                <a:gd name="connsiteX43" fmla="*/ 422967 w 622617"/>
                <a:gd name="connsiteY43" fmla="*/ 272914 h 505546"/>
                <a:gd name="connsiteX44" fmla="*/ 398797 w 622617"/>
                <a:gd name="connsiteY44" fmla="*/ 264858 h 505546"/>
                <a:gd name="connsiteX45" fmla="*/ 472313 w 622617"/>
                <a:gd name="connsiteY45" fmla="*/ 135954 h 505546"/>
                <a:gd name="connsiteX46" fmla="*/ 364557 w 622617"/>
                <a:gd name="connsiteY46" fmla="*/ 33233 h 505546"/>
                <a:gd name="connsiteX47" fmla="*/ 256801 w 622617"/>
                <a:gd name="connsiteY47" fmla="*/ 135954 h 505546"/>
                <a:gd name="connsiteX48" fmla="*/ 326289 w 622617"/>
                <a:gd name="connsiteY48" fmla="*/ 261837 h 505546"/>
                <a:gd name="connsiteX49" fmla="*/ 308162 w 622617"/>
                <a:gd name="connsiteY49" fmla="*/ 271907 h 505546"/>
                <a:gd name="connsiteX50" fmla="*/ 302119 w 622617"/>
                <a:gd name="connsiteY50" fmla="*/ 271907 h 505546"/>
                <a:gd name="connsiteX51" fmla="*/ 268886 w 622617"/>
                <a:gd name="connsiteY51" fmla="*/ 247738 h 505546"/>
                <a:gd name="connsiteX52" fmla="*/ 269893 w 622617"/>
                <a:gd name="connsiteY52" fmla="*/ 60424 h 505546"/>
                <a:gd name="connsiteX53" fmla="*/ 320246 w 622617"/>
                <a:gd name="connsiteY53" fmla="*/ 315211 h 505546"/>
                <a:gd name="connsiteX54" fmla="*/ 266872 w 622617"/>
                <a:gd name="connsiteY54" fmla="*/ 273921 h 505546"/>
                <a:gd name="connsiteX55" fmla="*/ 344416 w 622617"/>
                <a:gd name="connsiteY55" fmla="*/ 307155 h 505546"/>
                <a:gd name="connsiteX56" fmla="*/ 320246 w 622617"/>
                <a:gd name="connsiteY56" fmla="*/ 315211 h 505546"/>
                <a:gd name="connsiteX57" fmla="*/ 243710 w 622617"/>
                <a:gd name="connsiteY57" fmla="*/ 336359 h 505546"/>
                <a:gd name="connsiteX58" fmla="*/ 242702 w 622617"/>
                <a:gd name="connsiteY58" fmla="*/ 335352 h 505546"/>
                <a:gd name="connsiteX59" fmla="*/ 220547 w 622617"/>
                <a:gd name="connsiteY59" fmla="*/ 333338 h 505546"/>
                <a:gd name="connsiteX60" fmla="*/ 194363 w 622617"/>
                <a:gd name="connsiteY60" fmla="*/ 322261 h 505546"/>
                <a:gd name="connsiteX61" fmla="*/ 239681 w 622617"/>
                <a:gd name="connsiteY61" fmla="*/ 260830 h 505546"/>
                <a:gd name="connsiteX62" fmla="*/ 286006 w 622617"/>
                <a:gd name="connsiteY62" fmla="*/ 324275 h 505546"/>
                <a:gd name="connsiteX63" fmla="*/ 259823 w 622617"/>
                <a:gd name="connsiteY63" fmla="*/ 335352 h 505546"/>
                <a:gd name="connsiteX64" fmla="*/ 243710 w 622617"/>
                <a:gd name="connsiteY64" fmla="*/ 336359 h 505546"/>
                <a:gd name="connsiteX65" fmla="*/ 363550 w 622617"/>
                <a:gd name="connsiteY65" fmla="*/ 287013 h 505546"/>
                <a:gd name="connsiteX66" fmla="*/ 333338 w 622617"/>
                <a:gd name="connsiteY66" fmla="*/ 283992 h 505546"/>
                <a:gd name="connsiteX67" fmla="*/ 345423 w 622617"/>
                <a:gd name="connsiteY67" fmla="*/ 270900 h 505546"/>
                <a:gd name="connsiteX68" fmla="*/ 363550 w 622617"/>
                <a:gd name="connsiteY68" fmla="*/ 273921 h 505546"/>
                <a:gd name="connsiteX69" fmla="*/ 377649 w 622617"/>
                <a:gd name="connsiteY69" fmla="*/ 271907 h 505546"/>
                <a:gd name="connsiteX70" fmla="*/ 389734 w 622617"/>
                <a:gd name="connsiteY70" fmla="*/ 284999 h 505546"/>
                <a:gd name="connsiteX71" fmla="*/ 363550 w 622617"/>
                <a:gd name="connsiteY71" fmla="*/ 287013 h 505546"/>
                <a:gd name="connsiteX72" fmla="*/ 364557 w 622617"/>
                <a:gd name="connsiteY72" fmla="*/ 252773 h 505546"/>
                <a:gd name="connsiteX73" fmla="*/ 276943 w 622617"/>
                <a:gd name="connsiteY73" fmla="*/ 135954 h 505546"/>
                <a:gd name="connsiteX74" fmla="*/ 364557 w 622617"/>
                <a:gd name="connsiteY74" fmla="*/ 53374 h 505546"/>
                <a:gd name="connsiteX75" fmla="*/ 452172 w 622617"/>
                <a:gd name="connsiteY75" fmla="*/ 135954 h 505546"/>
                <a:gd name="connsiteX76" fmla="*/ 364557 w 622617"/>
                <a:gd name="connsiteY76" fmla="*/ 252773 h 505546"/>
                <a:gd name="connsiteX77" fmla="*/ 89629 w 622617"/>
                <a:gd name="connsiteY77" fmla="*/ 213498 h 505546"/>
                <a:gd name="connsiteX78" fmla="*/ 159116 w 622617"/>
                <a:gd name="connsiteY78" fmla="*/ 144010 h 505546"/>
                <a:gd name="connsiteX79" fmla="*/ 211483 w 622617"/>
                <a:gd name="connsiteY79" fmla="*/ 167173 h 505546"/>
                <a:gd name="connsiteX80" fmla="*/ 228604 w 622617"/>
                <a:gd name="connsiteY80" fmla="*/ 225582 h 505546"/>
                <a:gd name="connsiteX81" fmla="*/ 227596 w 622617"/>
                <a:gd name="connsiteY81" fmla="*/ 230618 h 505546"/>
                <a:gd name="connsiteX82" fmla="*/ 160123 w 622617"/>
                <a:gd name="connsiteY82" fmla="*/ 313197 h 505546"/>
                <a:gd name="connsiteX83" fmla="*/ 89629 w 622617"/>
                <a:gd name="connsiteY83" fmla="*/ 213498 h 505546"/>
                <a:gd name="connsiteX84" fmla="*/ 100706 w 622617"/>
                <a:gd name="connsiteY84" fmla="*/ 353480 h 505546"/>
                <a:gd name="connsiteX85" fmla="*/ 145017 w 622617"/>
                <a:gd name="connsiteY85" fmla="*/ 331324 h 505546"/>
                <a:gd name="connsiteX86" fmla="*/ 160123 w 622617"/>
                <a:gd name="connsiteY86" fmla="*/ 333338 h 505546"/>
                <a:gd name="connsiteX87" fmla="*/ 176236 w 622617"/>
                <a:gd name="connsiteY87" fmla="*/ 331324 h 505546"/>
                <a:gd name="connsiteX88" fmla="*/ 205441 w 622617"/>
                <a:gd name="connsiteY88" fmla="*/ 352472 h 505546"/>
                <a:gd name="connsiteX89" fmla="*/ 161130 w 622617"/>
                <a:gd name="connsiteY89" fmla="*/ 435052 h 505546"/>
                <a:gd name="connsiteX90" fmla="*/ 20141 w 622617"/>
                <a:gd name="connsiteY90" fmla="*/ 435052 h 505546"/>
                <a:gd name="connsiteX91" fmla="*/ 100706 w 622617"/>
                <a:gd name="connsiteY91" fmla="*/ 353480 h 505546"/>
                <a:gd name="connsiteX92" fmla="*/ 380670 w 622617"/>
                <a:gd name="connsiteY92" fmla="*/ 355494 h 505546"/>
                <a:gd name="connsiteX93" fmla="*/ 461235 w 622617"/>
                <a:gd name="connsiteY93" fmla="*/ 446129 h 505546"/>
                <a:gd name="connsiteX94" fmla="*/ 461235 w 622617"/>
                <a:gd name="connsiteY94" fmla="*/ 486412 h 505546"/>
                <a:gd name="connsiteX95" fmla="*/ 179257 w 622617"/>
                <a:gd name="connsiteY95" fmla="*/ 486412 h 505546"/>
                <a:gd name="connsiteX96" fmla="*/ 179257 w 622617"/>
                <a:gd name="connsiteY96" fmla="*/ 449151 h 505546"/>
                <a:gd name="connsiteX97" fmla="*/ 180264 w 622617"/>
                <a:gd name="connsiteY97" fmla="*/ 444115 h 505546"/>
                <a:gd name="connsiteX98" fmla="*/ 179257 w 622617"/>
                <a:gd name="connsiteY98" fmla="*/ 440087 h 505546"/>
                <a:gd name="connsiteX99" fmla="*/ 259823 w 622617"/>
                <a:gd name="connsiteY99" fmla="*/ 355494 h 505546"/>
                <a:gd name="connsiteX100" fmla="*/ 304133 w 622617"/>
                <a:gd name="connsiteY100" fmla="*/ 333338 h 505546"/>
                <a:gd name="connsiteX101" fmla="*/ 320246 w 622617"/>
                <a:gd name="connsiteY101" fmla="*/ 335352 h 505546"/>
                <a:gd name="connsiteX102" fmla="*/ 336359 w 622617"/>
                <a:gd name="connsiteY102" fmla="*/ 333338 h 505546"/>
                <a:gd name="connsiteX103" fmla="*/ 380670 w 622617"/>
                <a:gd name="connsiteY103" fmla="*/ 355494 h 505546"/>
                <a:gd name="connsiteX104" fmla="*/ 467278 w 622617"/>
                <a:gd name="connsiteY104" fmla="*/ 265865 h 505546"/>
                <a:gd name="connsiteX105" fmla="*/ 471306 w 622617"/>
                <a:gd name="connsiteY105" fmla="*/ 261837 h 505546"/>
                <a:gd name="connsiteX106" fmla="*/ 478355 w 622617"/>
                <a:gd name="connsiteY106" fmla="*/ 254787 h 505546"/>
                <a:gd name="connsiteX107" fmla="*/ 496483 w 622617"/>
                <a:gd name="connsiteY107" fmla="*/ 272914 h 505546"/>
                <a:gd name="connsiteX108" fmla="*/ 490440 w 622617"/>
                <a:gd name="connsiteY108" fmla="*/ 277950 h 505546"/>
                <a:gd name="connsiteX109" fmla="*/ 485405 w 622617"/>
                <a:gd name="connsiteY109" fmla="*/ 283992 h 505546"/>
                <a:gd name="connsiteX110" fmla="*/ 467278 w 622617"/>
                <a:gd name="connsiteY110" fmla="*/ 265865 h 505546"/>
                <a:gd name="connsiteX111" fmla="*/ 596182 w 622617"/>
                <a:gd name="connsiteY111" fmla="*/ 384698 h 505546"/>
                <a:gd name="connsiteX112" fmla="*/ 567984 w 622617"/>
                <a:gd name="connsiteY112" fmla="*/ 384698 h 505546"/>
                <a:gd name="connsiteX113" fmla="*/ 503532 w 622617"/>
                <a:gd name="connsiteY113" fmla="*/ 320246 h 505546"/>
                <a:gd name="connsiteX114" fmla="*/ 497490 w 622617"/>
                <a:gd name="connsiteY114" fmla="*/ 306147 h 505546"/>
                <a:gd name="connsiteX115" fmla="*/ 503532 w 622617"/>
                <a:gd name="connsiteY115" fmla="*/ 292049 h 505546"/>
                <a:gd name="connsiteX116" fmla="*/ 517631 w 622617"/>
                <a:gd name="connsiteY116" fmla="*/ 286006 h 505546"/>
                <a:gd name="connsiteX117" fmla="*/ 531730 w 622617"/>
                <a:gd name="connsiteY117" fmla="*/ 292049 h 505546"/>
                <a:gd name="connsiteX118" fmla="*/ 596182 w 622617"/>
                <a:gd name="connsiteY118" fmla="*/ 356501 h 505546"/>
                <a:gd name="connsiteX119" fmla="*/ 596182 w 622617"/>
                <a:gd name="connsiteY119" fmla="*/ 384698 h 50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622617" h="505546">
                  <a:moveTo>
                    <a:pt x="611288" y="342402"/>
                  </a:moveTo>
                  <a:lnTo>
                    <a:pt x="546836" y="277950"/>
                  </a:lnTo>
                  <a:cubicBezTo>
                    <a:pt x="538779" y="269893"/>
                    <a:pt x="528709" y="265865"/>
                    <a:pt x="518638" y="265865"/>
                  </a:cubicBezTo>
                  <a:cubicBezTo>
                    <a:pt x="518638" y="265865"/>
                    <a:pt x="517631" y="265865"/>
                    <a:pt x="517631" y="265865"/>
                  </a:cubicBezTo>
                  <a:cubicBezTo>
                    <a:pt x="517631" y="265865"/>
                    <a:pt x="517631" y="265865"/>
                    <a:pt x="517631" y="265865"/>
                  </a:cubicBezTo>
                  <a:lnTo>
                    <a:pt x="490440" y="238674"/>
                  </a:lnTo>
                  <a:cubicBezTo>
                    <a:pt x="529716" y="179257"/>
                    <a:pt x="523673" y="97685"/>
                    <a:pt x="471306" y="45318"/>
                  </a:cubicBezTo>
                  <a:cubicBezTo>
                    <a:pt x="442101" y="16113"/>
                    <a:pt x="403833" y="0"/>
                    <a:pt x="363550" y="0"/>
                  </a:cubicBezTo>
                  <a:cubicBezTo>
                    <a:pt x="323268" y="0"/>
                    <a:pt x="283992" y="16113"/>
                    <a:pt x="255794" y="45318"/>
                  </a:cubicBezTo>
                  <a:cubicBezTo>
                    <a:pt x="229611" y="71502"/>
                    <a:pt x="214505" y="104735"/>
                    <a:pt x="211483" y="139982"/>
                  </a:cubicBezTo>
                  <a:cubicBezTo>
                    <a:pt x="196378" y="128904"/>
                    <a:pt x="178250" y="122862"/>
                    <a:pt x="159116" y="122862"/>
                  </a:cubicBezTo>
                  <a:cubicBezTo>
                    <a:pt x="109770" y="122862"/>
                    <a:pt x="69487" y="163144"/>
                    <a:pt x="69487" y="212491"/>
                  </a:cubicBezTo>
                  <a:cubicBezTo>
                    <a:pt x="69487" y="248745"/>
                    <a:pt x="92650" y="300105"/>
                    <a:pt x="125883" y="321253"/>
                  </a:cubicBezTo>
                  <a:cubicBezTo>
                    <a:pt x="120848" y="328303"/>
                    <a:pt x="112791" y="332331"/>
                    <a:pt x="100706" y="332331"/>
                  </a:cubicBezTo>
                  <a:cubicBezTo>
                    <a:pt x="42297" y="332331"/>
                    <a:pt x="0" y="378656"/>
                    <a:pt x="0" y="443108"/>
                  </a:cubicBezTo>
                  <a:cubicBezTo>
                    <a:pt x="0" y="449151"/>
                    <a:pt x="4028" y="453179"/>
                    <a:pt x="10071" y="453179"/>
                  </a:cubicBezTo>
                  <a:lnTo>
                    <a:pt x="160123" y="453179"/>
                  </a:lnTo>
                  <a:lnTo>
                    <a:pt x="160123" y="495476"/>
                  </a:lnTo>
                  <a:lnTo>
                    <a:pt x="160123" y="495476"/>
                  </a:lnTo>
                  <a:lnTo>
                    <a:pt x="160123" y="495476"/>
                  </a:lnTo>
                  <a:cubicBezTo>
                    <a:pt x="160123" y="501518"/>
                    <a:pt x="164151" y="505546"/>
                    <a:pt x="170194" y="505546"/>
                  </a:cubicBezTo>
                  <a:lnTo>
                    <a:pt x="472313" y="505546"/>
                  </a:lnTo>
                  <a:cubicBezTo>
                    <a:pt x="478355" y="505546"/>
                    <a:pt x="482384" y="501518"/>
                    <a:pt x="482384" y="495476"/>
                  </a:cubicBezTo>
                  <a:cubicBezTo>
                    <a:pt x="482384" y="495476"/>
                    <a:pt x="482384" y="495476"/>
                    <a:pt x="482384" y="495476"/>
                  </a:cubicBezTo>
                  <a:lnTo>
                    <a:pt x="482384" y="445122"/>
                  </a:lnTo>
                  <a:cubicBezTo>
                    <a:pt x="482384" y="380670"/>
                    <a:pt x="440087" y="334345"/>
                    <a:pt x="381677" y="334345"/>
                  </a:cubicBezTo>
                  <a:cubicBezTo>
                    <a:pt x="368585" y="334345"/>
                    <a:pt x="360529" y="330317"/>
                    <a:pt x="355494" y="323268"/>
                  </a:cubicBezTo>
                  <a:cubicBezTo>
                    <a:pt x="361536" y="319239"/>
                    <a:pt x="366571" y="315211"/>
                    <a:pt x="371607" y="309169"/>
                  </a:cubicBezTo>
                  <a:cubicBezTo>
                    <a:pt x="372614" y="308162"/>
                    <a:pt x="373621" y="307155"/>
                    <a:pt x="373621" y="306147"/>
                  </a:cubicBezTo>
                  <a:cubicBezTo>
                    <a:pt x="401819" y="304133"/>
                    <a:pt x="429009" y="294063"/>
                    <a:pt x="452172" y="277950"/>
                  </a:cubicBezTo>
                  <a:cubicBezTo>
                    <a:pt x="452172" y="277950"/>
                    <a:pt x="453179" y="278957"/>
                    <a:pt x="453179" y="278957"/>
                  </a:cubicBezTo>
                  <a:lnTo>
                    <a:pt x="478355" y="304133"/>
                  </a:lnTo>
                  <a:cubicBezTo>
                    <a:pt x="478355" y="304133"/>
                    <a:pt x="478355" y="304133"/>
                    <a:pt x="478355" y="305140"/>
                  </a:cubicBezTo>
                  <a:cubicBezTo>
                    <a:pt x="478355" y="316218"/>
                    <a:pt x="482384" y="326289"/>
                    <a:pt x="490440" y="333338"/>
                  </a:cubicBezTo>
                  <a:lnTo>
                    <a:pt x="554892" y="397790"/>
                  </a:lnTo>
                  <a:cubicBezTo>
                    <a:pt x="562949" y="405847"/>
                    <a:pt x="573019" y="409875"/>
                    <a:pt x="583090" y="409875"/>
                  </a:cubicBezTo>
                  <a:cubicBezTo>
                    <a:pt x="593161" y="409875"/>
                    <a:pt x="603231" y="405847"/>
                    <a:pt x="611288" y="397790"/>
                  </a:cubicBezTo>
                  <a:cubicBezTo>
                    <a:pt x="626394" y="383691"/>
                    <a:pt x="626394" y="357508"/>
                    <a:pt x="611288" y="342402"/>
                  </a:cubicBezTo>
                  <a:close/>
                  <a:moveTo>
                    <a:pt x="269893" y="60424"/>
                  </a:moveTo>
                  <a:cubicBezTo>
                    <a:pt x="295070" y="35247"/>
                    <a:pt x="328303" y="21148"/>
                    <a:pt x="363550" y="21148"/>
                  </a:cubicBezTo>
                  <a:cubicBezTo>
                    <a:pt x="398797" y="21148"/>
                    <a:pt x="432030" y="35247"/>
                    <a:pt x="457207" y="60424"/>
                  </a:cubicBezTo>
                  <a:cubicBezTo>
                    <a:pt x="508567" y="111784"/>
                    <a:pt x="508567" y="196377"/>
                    <a:pt x="457207" y="248745"/>
                  </a:cubicBezTo>
                  <a:cubicBezTo>
                    <a:pt x="447136" y="258815"/>
                    <a:pt x="436059" y="266872"/>
                    <a:pt x="423974" y="272914"/>
                  </a:cubicBezTo>
                  <a:cubicBezTo>
                    <a:pt x="423974" y="272914"/>
                    <a:pt x="422967" y="272914"/>
                    <a:pt x="422967" y="272914"/>
                  </a:cubicBezTo>
                  <a:cubicBezTo>
                    <a:pt x="411889" y="272914"/>
                    <a:pt x="403833" y="269893"/>
                    <a:pt x="398797" y="264858"/>
                  </a:cubicBezTo>
                  <a:cubicBezTo>
                    <a:pt x="442101" y="241695"/>
                    <a:pt x="472313" y="180264"/>
                    <a:pt x="472313" y="135954"/>
                  </a:cubicBezTo>
                  <a:cubicBezTo>
                    <a:pt x="472313" y="79558"/>
                    <a:pt x="423974" y="33233"/>
                    <a:pt x="364557" y="33233"/>
                  </a:cubicBezTo>
                  <a:cubicBezTo>
                    <a:pt x="305140" y="33233"/>
                    <a:pt x="256801" y="79558"/>
                    <a:pt x="256801" y="135954"/>
                  </a:cubicBezTo>
                  <a:cubicBezTo>
                    <a:pt x="256801" y="178250"/>
                    <a:pt x="284999" y="237667"/>
                    <a:pt x="326289" y="261837"/>
                  </a:cubicBezTo>
                  <a:cubicBezTo>
                    <a:pt x="322261" y="266872"/>
                    <a:pt x="316218" y="270900"/>
                    <a:pt x="308162" y="271907"/>
                  </a:cubicBezTo>
                  <a:cubicBezTo>
                    <a:pt x="306147" y="271907"/>
                    <a:pt x="304133" y="271907"/>
                    <a:pt x="302119" y="271907"/>
                  </a:cubicBezTo>
                  <a:cubicBezTo>
                    <a:pt x="290034" y="265865"/>
                    <a:pt x="278957" y="257808"/>
                    <a:pt x="268886" y="247738"/>
                  </a:cubicBezTo>
                  <a:cubicBezTo>
                    <a:pt x="217526" y="196377"/>
                    <a:pt x="217526" y="111784"/>
                    <a:pt x="269893" y="60424"/>
                  </a:cubicBezTo>
                  <a:close/>
                  <a:moveTo>
                    <a:pt x="320246" y="315211"/>
                  </a:moveTo>
                  <a:cubicBezTo>
                    <a:pt x="300105" y="315211"/>
                    <a:pt x="280971" y="297084"/>
                    <a:pt x="266872" y="273921"/>
                  </a:cubicBezTo>
                  <a:cubicBezTo>
                    <a:pt x="289027" y="292049"/>
                    <a:pt x="316218" y="303126"/>
                    <a:pt x="344416" y="307155"/>
                  </a:cubicBezTo>
                  <a:cubicBezTo>
                    <a:pt x="338374" y="311183"/>
                    <a:pt x="330317" y="315211"/>
                    <a:pt x="320246" y="315211"/>
                  </a:cubicBezTo>
                  <a:close/>
                  <a:moveTo>
                    <a:pt x="243710" y="336359"/>
                  </a:moveTo>
                  <a:cubicBezTo>
                    <a:pt x="243710" y="336359"/>
                    <a:pt x="242702" y="336359"/>
                    <a:pt x="242702" y="335352"/>
                  </a:cubicBezTo>
                  <a:cubicBezTo>
                    <a:pt x="235653" y="333338"/>
                    <a:pt x="227596" y="333338"/>
                    <a:pt x="220547" y="333338"/>
                  </a:cubicBezTo>
                  <a:cubicBezTo>
                    <a:pt x="207455" y="333338"/>
                    <a:pt x="199399" y="329310"/>
                    <a:pt x="194363" y="322261"/>
                  </a:cubicBezTo>
                  <a:cubicBezTo>
                    <a:pt x="214505" y="309169"/>
                    <a:pt x="230618" y="286006"/>
                    <a:pt x="239681" y="260830"/>
                  </a:cubicBezTo>
                  <a:cubicBezTo>
                    <a:pt x="249752" y="286006"/>
                    <a:pt x="265865" y="310176"/>
                    <a:pt x="286006" y="324275"/>
                  </a:cubicBezTo>
                  <a:cubicBezTo>
                    <a:pt x="280971" y="331324"/>
                    <a:pt x="272914" y="335352"/>
                    <a:pt x="259823" y="335352"/>
                  </a:cubicBezTo>
                  <a:cubicBezTo>
                    <a:pt x="254787" y="335352"/>
                    <a:pt x="248745" y="335352"/>
                    <a:pt x="243710" y="336359"/>
                  </a:cubicBezTo>
                  <a:close/>
                  <a:moveTo>
                    <a:pt x="363550" y="287013"/>
                  </a:moveTo>
                  <a:cubicBezTo>
                    <a:pt x="353480" y="287013"/>
                    <a:pt x="343409" y="286006"/>
                    <a:pt x="333338" y="283992"/>
                  </a:cubicBezTo>
                  <a:cubicBezTo>
                    <a:pt x="339381" y="279964"/>
                    <a:pt x="343409" y="274928"/>
                    <a:pt x="345423" y="270900"/>
                  </a:cubicBezTo>
                  <a:cubicBezTo>
                    <a:pt x="351465" y="272914"/>
                    <a:pt x="357508" y="273921"/>
                    <a:pt x="363550" y="273921"/>
                  </a:cubicBezTo>
                  <a:cubicBezTo>
                    <a:pt x="368585" y="273921"/>
                    <a:pt x="372614" y="272914"/>
                    <a:pt x="377649" y="271907"/>
                  </a:cubicBezTo>
                  <a:cubicBezTo>
                    <a:pt x="380670" y="276943"/>
                    <a:pt x="384698" y="280971"/>
                    <a:pt x="389734" y="284999"/>
                  </a:cubicBezTo>
                  <a:cubicBezTo>
                    <a:pt x="381677" y="286006"/>
                    <a:pt x="372614" y="287013"/>
                    <a:pt x="363550" y="287013"/>
                  </a:cubicBezTo>
                  <a:close/>
                  <a:moveTo>
                    <a:pt x="364557" y="252773"/>
                  </a:moveTo>
                  <a:cubicBezTo>
                    <a:pt x="317225" y="252773"/>
                    <a:pt x="276943" y="181272"/>
                    <a:pt x="276943" y="135954"/>
                  </a:cubicBezTo>
                  <a:cubicBezTo>
                    <a:pt x="276943" y="90636"/>
                    <a:pt x="316218" y="53374"/>
                    <a:pt x="364557" y="53374"/>
                  </a:cubicBezTo>
                  <a:cubicBezTo>
                    <a:pt x="412896" y="53374"/>
                    <a:pt x="452172" y="90636"/>
                    <a:pt x="452172" y="135954"/>
                  </a:cubicBezTo>
                  <a:cubicBezTo>
                    <a:pt x="451165" y="181272"/>
                    <a:pt x="411889" y="252773"/>
                    <a:pt x="364557" y="252773"/>
                  </a:cubicBezTo>
                  <a:close/>
                  <a:moveTo>
                    <a:pt x="89629" y="213498"/>
                  </a:moveTo>
                  <a:cubicBezTo>
                    <a:pt x="89629" y="175229"/>
                    <a:pt x="120848" y="144010"/>
                    <a:pt x="159116" y="144010"/>
                  </a:cubicBezTo>
                  <a:cubicBezTo>
                    <a:pt x="179257" y="144010"/>
                    <a:pt x="197385" y="152067"/>
                    <a:pt x="211483" y="167173"/>
                  </a:cubicBezTo>
                  <a:cubicBezTo>
                    <a:pt x="213498" y="187314"/>
                    <a:pt x="218533" y="207455"/>
                    <a:pt x="228604" y="225582"/>
                  </a:cubicBezTo>
                  <a:cubicBezTo>
                    <a:pt x="228604" y="227596"/>
                    <a:pt x="227596" y="229611"/>
                    <a:pt x="227596" y="230618"/>
                  </a:cubicBezTo>
                  <a:cubicBezTo>
                    <a:pt x="219540" y="270900"/>
                    <a:pt x="191342" y="313197"/>
                    <a:pt x="160123" y="313197"/>
                  </a:cubicBezTo>
                  <a:cubicBezTo>
                    <a:pt x="121855" y="313197"/>
                    <a:pt x="89629" y="251766"/>
                    <a:pt x="89629" y="213498"/>
                  </a:cubicBezTo>
                  <a:close/>
                  <a:moveTo>
                    <a:pt x="100706" y="353480"/>
                  </a:moveTo>
                  <a:cubicBezTo>
                    <a:pt x="125883" y="353480"/>
                    <a:pt x="138975" y="342402"/>
                    <a:pt x="145017" y="331324"/>
                  </a:cubicBezTo>
                  <a:cubicBezTo>
                    <a:pt x="150053" y="332331"/>
                    <a:pt x="155088" y="333338"/>
                    <a:pt x="160123" y="333338"/>
                  </a:cubicBezTo>
                  <a:cubicBezTo>
                    <a:pt x="165159" y="333338"/>
                    <a:pt x="171201" y="332331"/>
                    <a:pt x="176236" y="331324"/>
                  </a:cubicBezTo>
                  <a:cubicBezTo>
                    <a:pt x="181272" y="340388"/>
                    <a:pt x="190335" y="348444"/>
                    <a:pt x="205441" y="352472"/>
                  </a:cubicBezTo>
                  <a:cubicBezTo>
                    <a:pt x="180264" y="369593"/>
                    <a:pt x="163144" y="398797"/>
                    <a:pt x="161130" y="435052"/>
                  </a:cubicBezTo>
                  <a:lnTo>
                    <a:pt x="20141" y="435052"/>
                  </a:lnTo>
                  <a:cubicBezTo>
                    <a:pt x="24170" y="386713"/>
                    <a:pt x="56396" y="353480"/>
                    <a:pt x="100706" y="353480"/>
                  </a:cubicBezTo>
                  <a:close/>
                  <a:moveTo>
                    <a:pt x="380670" y="355494"/>
                  </a:moveTo>
                  <a:cubicBezTo>
                    <a:pt x="426995" y="355494"/>
                    <a:pt x="461235" y="393762"/>
                    <a:pt x="461235" y="446129"/>
                  </a:cubicBezTo>
                  <a:lnTo>
                    <a:pt x="461235" y="486412"/>
                  </a:lnTo>
                  <a:lnTo>
                    <a:pt x="179257" y="486412"/>
                  </a:lnTo>
                  <a:lnTo>
                    <a:pt x="179257" y="449151"/>
                  </a:lnTo>
                  <a:cubicBezTo>
                    <a:pt x="180264" y="448144"/>
                    <a:pt x="180264" y="446129"/>
                    <a:pt x="180264" y="444115"/>
                  </a:cubicBezTo>
                  <a:cubicBezTo>
                    <a:pt x="180264" y="442101"/>
                    <a:pt x="180264" y="441094"/>
                    <a:pt x="179257" y="440087"/>
                  </a:cubicBezTo>
                  <a:cubicBezTo>
                    <a:pt x="182279" y="390741"/>
                    <a:pt x="214505" y="355494"/>
                    <a:pt x="259823" y="355494"/>
                  </a:cubicBezTo>
                  <a:cubicBezTo>
                    <a:pt x="286006" y="355494"/>
                    <a:pt x="298091" y="344416"/>
                    <a:pt x="304133" y="333338"/>
                  </a:cubicBezTo>
                  <a:cubicBezTo>
                    <a:pt x="309169" y="334345"/>
                    <a:pt x="314204" y="335352"/>
                    <a:pt x="320246" y="335352"/>
                  </a:cubicBezTo>
                  <a:cubicBezTo>
                    <a:pt x="325282" y="335352"/>
                    <a:pt x="331324" y="334345"/>
                    <a:pt x="336359" y="333338"/>
                  </a:cubicBezTo>
                  <a:cubicBezTo>
                    <a:pt x="342402" y="343409"/>
                    <a:pt x="355494" y="355494"/>
                    <a:pt x="380670" y="355494"/>
                  </a:cubicBezTo>
                  <a:close/>
                  <a:moveTo>
                    <a:pt x="467278" y="265865"/>
                  </a:moveTo>
                  <a:cubicBezTo>
                    <a:pt x="468285" y="264858"/>
                    <a:pt x="470299" y="263851"/>
                    <a:pt x="471306" y="261837"/>
                  </a:cubicBezTo>
                  <a:cubicBezTo>
                    <a:pt x="473320" y="259823"/>
                    <a:pt x="475334" y="256801"/>
                    <a:pt x="478355" y="254787"/>
                  </a:cubicBezTo>
                  <a:lnTo>
                    <a:pt x="496483" y="272914"/>
                  </a:lnTo>
                  <a:cubicBezTo>
                    <a:pt x="494468" y="273921"/>
                    <a:pt x="492454" y="275936"/>
                    <a:pt x="490440" y="277950"/>
                  </a:cubicBezTo>
                  <a:cubicBezTo>
                    <a:pt x="488426" y="279964"/>
                    <a:pt x="487419" y="281978"/>
                    <a:pt x="485405" y="283992"/>
                  </a:cubicBezTo>
                  <a:lnTo>
                    <a:pt x="467278" y="265865"/>
                  </a:lnTo>
                  <a:close/>
                  <a:moveTo>
                    <a:pt x="596182" y="384698"/>
                  </a:moveTo>
                  <a:cubicBezTo>
                    <a:pt x="588125" y="392755"/>
                    <a:pt x="576041" y="392755"/>
                    <a:pt x="567984" y="384698"/>
                  </a:cubicBezTo>
                  <a:lnTo>
                    <a:pt x="503532" y="320246"/>
                  </a:lnTo>
                  <a:cubicBezTo>
                    <a:pt x="499504" y="316218"/>
                    <a:pt x="497490" y="311183"/>
                    <a:pt x="497490" y="306147"/>
                  </a:cubicBezTo>
                  <a:cubicBezTo>
                    <a:pt x="497490" y="301112"/>
                    <a:pt x="499504" y="296077"/>
                    <a:pt x="503532" y="292049"/>
                  </a:cubicBezTo>
                  <a:cubicBezTo>
                    <a:pt x="507560" y="288020"/>
                    <a:pt x="512596" y="286006"/>
                    <a:pt x="517631" y="286006"/>
                  </a:cubicBezTo>
                  <a:cubicBezTo>
                    <a:pt x="522666" y="286006"/>
                    <a:pt x="527702" y="288020"/>
                    <a:pt x="531730" y="292049"/>
                  </a:cubicBezTo>
                  <a:lnTo>
                    <a:pt x="596182" y="356501"/>
                  </a:lnTo>
                  <a:cubicBezTo>
                    <a:pt x="604238" y="364557"/>
                    <a:pt x="604238" y="376642"/>
                    <a:pt x="596182" y="384698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C818D30-C667-4DBE-AAD0-28DF7F6F4F57}"/>
                </a:ext>
              </a:extLst>
            </p:cNvPr>
            <p:cNvSpPr/>
            <p:nvPr/>
          </p:nvSpPr>
          <p:spPr>
            <a:xfrm>
              <a:off x="4011545" y="3564218"/>
              <a:ext cx="80565" cy="80565"/>
            </a:xfrm>
            <a:custGeom>
              <a:avLst/>
              <a:gdLst>
                <a:gd name="connsiteX0" fmla="*/ 10071 w 80565"/>
                <a:gd name="connsiteY0" fmla="*/ 50353 h 80565"/>
                <a:gd name="connsiteX1" fmla="*/ 30212 w 80565"/>
                <a:gd name="connsiteY1" fmla="*/ 50353 h 80565"/>
                <a:gd name="connsiteX2" fmla="*/ 30212 w 80565"/>
                <a:gd name="connsiteY2" fmla="*/ 70494 h 80565"/>
                <a:gd name="connsiteX3" fmla="*/ 40283 w 80565"/>
                <a:gd name="connsiteY3" fmla="*/ 80565 h 80565"/>
                <a:gd name="connsiteX4" fmla="*/ 50353 w 80565"/>
                <a:gd name="connsiteY4" fmla="*/ 70494 h 80565"/>
                <a:gd name="connsiteX5" fmla="*/ 50353 w 80565"/>
                <a:gd name="connsiteY5" fmla="*/ 50353 h 80565"/>
                <a:gd name="connsiteX6" fmla="*/ 70494 w 80565"/>
                <a:gd name="connsiteY6" fmla="*/ 50353 h 80565"/>
                <a:gd name="connsiteX7" fmla="*/ 80565 w 80565"/>
                <a:gd name="connsiteY7" fmla="*/ 40283 h 80565"/>
                <a:gd name="connsiteX8" fmla="*/ 70494 w 80565"/>
                <a:gd name="connsiteY8" fmla="*/ 30212 h 80565"/>
                <a:gd name="connsiteX9" fmla="*/ 50353 w 80565"/>
                <a:gd name="connsiteY9" fmla="*/ 30212 h 80565"/>
                <a:gd name="connsiteX10" fmla="*/ 50353 w 80565"/>
                <a:gd name="connsiteY10" fmla="*/ 10071 h 80565"/>
                <a:gd name="connsiteX11" fmla="*/ 40283 w 80565"/>
                <a:gd name="connsiteY11" fmla="*/ 0 h 80565"/>
                <a:gd name="connsiteX12" fmla="*/ 30212 w 80565"/>
                <a:gd name="connsiteY12" fmla="*/ 10071 h 80565"/>
                <a:gd name="connsiteX13" fmla="*/ 30212 w 80565"/>
                <a:gd name="connsiteY13" fmla="*/ 30212 h 80565"/>
                <a:gd name="connsiteX14" fmla="*/ 10071 w 80565"/>
                <a:gd name="connsiteY14" fmla="*/ 30212 h 80565"/>
                <a:gd name="connsiteX15" fmla="*/ 0 w 80565"/>
                <a:gd name="connsiteY15" fmla="*/ 40283 h 80565"/>
                <a:gd name="connsiteX16" fmla="*/ 10071 w 80565"/>
                <a:gd name="connsiteY16" fmla="*/ 50353 h 8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565" h="80565">
                  <a:moveTo>
                    <a:pt x="10071" y="50353"/>
                  </a:moveTo>
                  <a:lnTo>
                    <a:pt x="30212" y="50353"/>
                  </a:lnTo>
                  <a:lnTo>
                    <a:pt x="30212" y="70494"/>
                  </a:lnTo>
                  <a:cubicBezTo>
                    <a:pt x="30212" y="76537"/>
                    <a:pt x="34240" y="80565"/>
                    <a:pt x="40283" y="80565"/>
                  </a:cubicBezTo>
                  <a:cubicBezTo>
                    <a:pt x="46325" y="80565"/>
                    <a:pt x="50353" y="76537"/>
                    <a:pt x="50353" y="70494"/>
                  </a:cubicBezTo>
                  <a:lnTo>
                    <a:pt x="50353" y="50353"/>
                  </a:lnTo>
                  <a:lnTo>
                    <a:pt x="70494" y="50353"/>
                  </a:lnTo>
                  <a:cubicBezTo>
                    <a:pt x="76537" y="50353"/>
                    <a:pt x="80565" y="46325"/>
                    <a:pt x="80565" y="40283"/>
                  </a:cubicBezTo>
                  <a:cubicBezTo>
                    <a:pt x="80565" y="34240"/>
                    <a:pt x="76537" y="30212"/>
                    <a:pt x="70494" y="30212"/>
                  </a:cubicBezTo>
                  <a:lnTo>
                    <a:pt x="50353" y="30212"/>
                  </a:lnTo>
                  <a:lnTo>
                    <a:pt x="50353" y="10071"/>
                  </a:lnTo>
                  <a:cubicBezTo>
                    <a:pt x="50353" y="4028"/>
                    <a:pt x="46325" y="0"/>
                    <a:pt x="40283" y="0"/>
                  </a:cubicBezTo>
                  <a:cubicBezTo>
                    <a:pt x="34240" y="0"/>
                    <a:pt x="30212" y="4028"/>
                    <a:pt x="30212" y="10071"/>
                  </a:cubicBezTo>
                  <a:lnTo>
                    <a:pt x="30212" y="30212"/>
                  </a:lnTo>
                  <a:lnTo>
                    <a:pt x="10071" y="30212"/>
                  </a:lnTo>
                  <a:cubicBezTo>
                    <a:pt x="4028" y="30212"/>
                    <a:pt x="0" y="34240"/>
                    <a:pt x="0" y="40283"/>
                  </a:cubicBezTo>
                  <a:cubicBezTo>
                    <a:pt x="0" y="46325"/>
                    <a:pt x="5035" y="50353"/>
                    <a:pt x="10071" y="5035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71A71BA-24A0-4B60-A9CF-9EEB2F526D48}"/>
                </a:ext>
              </a:extLst>
            </p:cNvPr>
            <p:cNvSpPr/>
            <p:nvPr/>
          </p:nvSpPr>
          <p:spPr>
            <a:xfrm>
              <a:off x="4313664" y="3826055"/>
              <a:ext cx="80565" cy="80565"/>
            </a:xfrm>
            <a:custGeom>
              <a:avLst/>
              <a:gdLst>
                <a:gd name="connsiteX0" fmla="*/ 10071 w 80565"/>
                <a:gd name="connsiteY0" fmla="*/ 50353 h 80565"/>
                <a:gd name="connsiteX1" fmla="*/ 30212 w 80565"/>
                <a:gd name="connsiteY1" fmla="*/ 50353 h 80565"/>
                <a:gd name="connsiteX2" fmla="*/ 30212 w 80565"/>
                <a:gd name="connsiteY2" fmla="*/ 70495 h 80565"/>
                <a:gd name="connsiteX3" fmla="*/ 40283 w 80565"/>
                <a:gd name="connsiteY3" fmla="*/ 80565 h 80565"/>
                <a:gd name="connsiteX4" fmla="*/ 50353 w 80565"/>
                <a:gd name="connsiteY4" fmla="*/ 70495 h 80565"/>
                <a:gd name="connsiteX5" fmla="*/ 50353 w 80565"/>
                <a:gd name="connsiteY5" fmla="*/ 50353 h 80565"/>
                <a:gd name="connsiteX6" fmla="*/ 70494 w 80565"/>
                <a:gd name="connsiteY6" fmla="*/ 50353 h 80565"/>
                <a:gd name="connsiteX7" fmla="*/ 80565 w 80565"/>
                <a:gd name="connsiteY7" fmla="*/ 40283 h 80565"/>
                <a:gd name="connsiteX8" fmla="*/ 70494 w 80565"/>
                <a:gd name="connsiteY8" fmla="*/ 30212 h 80565"/>
                <a:gd name="connsiteX9" fmla="*/ 50353 w 80565"/>
                <a:gd name="connsiteY9" fmla="*/ 30212 h 80565"/>
                <a:gd name="connsiteX10" fmla="*/ 50353 w 80565"/>
                <a:gd name="connsiteY10" fmla="*/ 10071 h 80565"/>
                <a:gd name="connsiteX11" fmla="*/ 40283 w 80565"/>
                <a:gd name="connsiteY11" fmla="*/ 0 h 80565"/>
                <a:gd name="connsiteX12" fmla="*/ 30212 w 80565"/>
                <a:gd name="connsiteY12" fmla="*/ 10071 h 80565"/>
                <a:gd name="connsiteX13" fmla="*/ 30212 w 80565"/>
                <a:gd name="connsiteY13" fmla="*/ 30212 h 80565"/>
                <a:gd name="connsiteX14" fmla="*/ 10071 w 80565"/>
                <a:gd name="connsiteY14" fmla="*/ 30212 h 80565"/>
                <a:gd name="connsiteX15" fmla="*/ 0 w 80565"/>
                <a:gd name="connsiteY15" fmla="*/ 40283 h 80565"/>
                <a:gd name="connsiteX16" fmla="*/ 10071 w 80565"/>
                <a:gd name="connsiteY16" fmla="*/ 50353 h 8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565" h="80565">
                  <a:moveTo>
                    <a:pt x="10071" y="50353"/>
                  </a:moveTo>
                  <a:lnTo>
                    <a:pt x="30212" y="50353"/>
                  </a:lnTo>
                  <a:lnTo>
                    <a:pt x="30212" y="70495"/>
                  </a:lnTo>
                  <a:cubicBezTo>
                    <a:pt x="30212" y="76537"/>
                    <a:pt x="34240" y="80565"/>
                    <a:pt x="40283" y="80565"/>
                  </a:cubicBezTo>
                  <a:cubicBezTo>
                    <a:pt x="46325" y="80565"/>
                    <a:pt x="50353" y="76537"/>
                    <a:pt x="50353" y="70495"/>
                  </a:cubicBezTo>
                  <a:lnTo>
                    <a:pt x="50353" y="50353"/>
                  </a:lnTo>
                  <a:lnTo>
                    <a:pt x="70494" y="50353"/>
                  </a:lnTo>
                  <a:cubicBezTo>
                    <a:pt x="76537" y="50353"/>
                    <a:pt x="80565" y="46325"/>
                    <a:pt x="80565" y="40283"/>
                  </a:cubicBezTo>
                  <a:cubicBezTo>
                    <a:pt x="80565" y="34240"/>
                    <a:pt x="76537" y="30212"/>
                    <a:pt x="70494" y="30212"/>
                  </a:cubicBezTo>
                  <a:lnTo>
                    <a:pt x="50353" y="30212"/>
                  </a:lnTo>
                  <a:lnTo>
                    <a:pt x="50353" y="10071"/>
                  </a:lnTo>
                  <a:cubicBezTo>
                    <a:pt x="50353" y="4028"/>
                    <a:pt x="46325" y="0"/>
                    <a:pt x="40283" y="0"/>
                  </a:cubicBezTo>
                  <a:cubicBezTo>
                    <a:pt x="34240" y="0"/>
                    <a:pt x="30212" y="4028"/>
                    <a:pt x="30212" y="10071"/>
                  </a:cubicBezTo>
                  <a:lnTo>
                    <a:pt x="30212" y="30212"/>
                  </a:lnTo>
                  <a:lnTo>
                    <a:pt x="10071" y="30212"/>
                  </a:lnTo>
                  <a:cubicBezTo>
                    <a:pt x="4028" y="30212"/>
                    <a:pt x="0" y="34240"/>
                    <a:pt x="0" y="40283"/>
                  </a:cubicBezTo>
                  <a:cubicBezTo>
                    <a:pt x="0" y="46325"/>
                    <a:pt x="5035" y="50353"/>
                    <a:pt x="10071" y="5035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41A83053-2195-4CE3-A9D2-309664832405}"/>
                </a:ext>
              </a:extLst>
            </p:cNvPr>
            <p:cNvSpPr/>
            <p:nvPr/>
          </p:nvSpPr>
          <p:spPr>
            <a:xfrm>
              <a:off x="3840344" y="3725348"/>
              <a:ext cx="60423" cy="60423"/>
            </a:xfrm>
            <a:custGeom>
              <a:avLst/>
              <a:gdLst>
                <a:gd name="connsiteX0" fmla="*/ 10071 w 60423"/>
                <a:gd name="connsiteY0" fmla="*/ 40283 h 60423"/>
                <a:gd name="connsiteX1" fmla="*/ 20141 w 60423"/>
                <a:gd name="connsiteY1" fmla="*/ 40283 h 60423"/>
                <a:gd name="connsiteX2" fmla="*/ 20141 w 60423"/>
                <a:gd name="connsiteY2" fmla="*/ 50353 h 60423"/>
                <a:gd name="connsiteX3" fmla="*/ 30212 w 60423"/>
                <a:gd name="connsiteY3" fmla="*/ 60424 h 60423"/>
                <a:gd name="connsiteX4" fmla="*/ 40283 w 60423"/>
                <a:gd name="connsiteY4" fmla="*/ 50353 h 60423"/>
                <a:gd name="connsiteX5" fmla="*/ 40283 w 60423"/>
                <a:gd name="connsiteY5" fmla="*/ 40283 h 60423"/>
                <a:gd name="connsiteX6" fmla="*/ 50353 w 60423"/>
                <a:gd name="connsiteY6" fmla="*/ 40283 h 60423"/>
                <a:gd name="connsiteX7" fmla="*/ 60424 w 60423"/>
                <a:gd name="connsiteY7" fmla="*/ 30212 h 60423"/>
                <a:gd name="connsiteX8" fmla="*/ 50353 w 60423"/>
                <a:gd name="connsiteY8" fmla="*/ 20141 h 60423"/>
                <a:gd name="connsiteX9" fmla="*/ 40283 w 60423"/>
                <a:gd name="connsiteY9" fmla="*/ 20141 h 60423"/>
                <a:gd name="connsiteX10" fmla="*/ 40283 w 60423"/>
                <a:gd name="connsiteY10" fmla="*/ 10071 h 60423"/>
                <a:gd name="connsiteX11" fmla="*/ 30212 w 60423"/>
                <a:gd name="connsiteY11" fmla="*/ 0 h 60423"/>
                <a:gd name="connsiteX12" fmla="*/ 20141 w 60423"/>
                <a:gd name="connsiteY12" fmla="*/ 10071 h 60423"/>
                <a:gd name="connsiteX13" fmla="*/ 20141 w 60423"/>
                <a:gd name="connsiteY13" fmla="*/ 20141 h 60423"/>
                <a:gd name="connsiteX14" fmla="*/ 10071 w 60423"/>
                <a:gd name="connsiteY14" fmla="*/ 20141 h 60423"/>
                <a:gd name="connsiteX15" fmla="*/ 0 w 60423"/>
                <a:gd name="connsiteY15" fmla="*/ 30212 h 60423"/>
                <a:gd name="connsiteX16" fmla="*/ 10071 w 60423"/>
                <a:gd name="connsiteY16" fmla="*/ 40283 h 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423" h="60423">
                  <a:moveTo>
                    <a:pt x="10071" y="40283"/>
                  </a:moveTo>
                  <a:lnTo>
                    <a:pt x="20141" y="40283"/>
                  </a:lnTo>
                  <a:lnTo>
                    <a:pt x="20141" y="50353"/>
                  </a:lnTo>
                  <a:cubicBezTo>
                    <a:pt x="20141" y="56396"/>
                    <a:pt x="24170" y="60424"/>
                    <a:pt x="30212" y="60424"/>
                  </a:cubicBezTo>
                  <a:cubicBezTo>
                    <a:pt x="36254" y="60424"/>
                    <a:pt x="40283" y="56396"/>
                    <a:pt x="40283" y="50353"/>
                  </a:cubicBezTo>
                  <a:lnTo>
                    <a:pt x="40283" y="40283"/>
                  </a:lnTo>
                  <a:lnTo>
                    <a:pt x="50353" y="40283"/>
                  </a:lnTo>
                  <a:cubicBezTo>
                    <a:pt x="56396" y="40283"/>
                    <a:pt x="60424" y="36254"/>
                    <a:pt x="60424" y="30212"/>
                  </a:cubicBezTo>
                  <a:cubicBezTo>
                    <a:pt x="60424" y="24170"/>
                    <a:pt x="56396" y="20141"/>
                    <a:pt x="50353" y="20141"/>
                  </a:cubicBezTo>
                  <a:lnTo>
                    <a:pt x="40283" y="20141"/>
                  </a:lnTo>
                  <a:lnTo>
                    <a:pt x="40283" y="10071"/>
                  </a:lnTo>
                  <a:cubicBezTo>
                    <a:pt x="40283" y="4028"/>
                    <a:pt x="36254" y="0"/>
                    <a:pt x="30212" y="0"/>
                  </a:cubicBezTo>
                  <a:cubicBezTo>
                    <a:pt x="24170" y="0"/>
                    <a:pt x="20141" y="4028"/>
                    <a:pt x="20141" y="10071"/>
                  </a:cubicBezTo>
                  <a:lnTo>
                    <a:pt x="20141" y="20141"/>
                  </a:lnTo>
                  <a:lnTo>
                    <a:pt x="10071" y="20141"/>
                  </a:lnTo>
                  <a:cubicBezTo>
                    <a:pt x="4028" y="20141"/>
                    <a:pt x="0" y="24170"/>
                    <a:pt x="0" y="30212"/>
                  </a:cubicBezTo>
                  <a:cubicBezTo>
                    <a:pt x="0" y="36254"/>
                    <a:pt x="5035" y="40283"/>
                    <a:pt x="10071" y="4028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aphic 54">
            <a:extLst>
              <a:ext uri="{FF2B5EF4-FFF2-40B4-BE49-F238E27FC236}">
                <a16:creationId xmlns:a16="http://schemas.microsoft.com/office/drawing/2014/main" id="{504E379B-9DF4-4E68-AC37-BD083DDBA9B5}"/>
              </a:ext>
            </a:extLst>
          </p:cNvPr>
          <p:cNvGrpSpPr/>
          <p:nvPr/>
        </p:nvGrpSpPr>
        <p:grpSpPr>
          <a:xfrm>
            <a:off x="10769303" y="2791773"/>
            <a:ext cx="523925" cy="523673"/>
            <a:chOff x="10769303" y="2474273"/>
            <a:chExt cx="523925" cy="523673"/>
          </a:xfrm>
          <a:solidFill>
            <a:schemeClr val="accent6">
              <a:lumMod val="50000"/>
            </a:schemeClr>
          </a:solidFill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79DC01A-9BF2-4DF4-879A-06FC306D2EAE}"/>
                </a:ext>
              </a:extLst>
            </p:cNvPr>
            <p:cNvSpPr/>
            <p:nvPr/>
          </p:nvSpPr>
          <p:spPr>
            <a:xfrm>
              <a:off x="10810593" y="2514556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3AA44B9-E820-41A2-8B29-6BA23AEE17F1}"/>
                </a:ext>
              </a:extLst>
            </p:cNvPr>
            <p:cNvSpPr/>
            <p:nvPr/>
          </p:nvSpPr>
          <p:spPr>
            <a:xfrm>
              <a:off x="10850875" y="2514556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11AE3D7-CE0E-4F82-BDBF-0333FCD74D33}"/>
                </a:ext>
              </a:extLst>
            </p:cNvPr>
            <p:cNvSpPr/>
            <p:nvPr/>
          </p:nvSpPr>
          <p:spPr>
            <a:xfrm>
              <a:off x="10891158" y="2514556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4182359-81F4-4417-82DF-EF23D93726C9}"/>
                </a:ext>
              </a:extLst>
            </p:cNvPr>
            <p:cNvSpPr/>
            <p:nvPr/>
          </p:nvSpPr>
          <p:spPr>
            <a:xfrm>
              <a:off x="10769303" y="2474273"/>
              <a:ext cx="523925" cy="523673"/>
            </a:xfrm>
            <a:custGeom>
              <a:avLst/>
              <a:gdLst>
                <a:gd name="connsiteX0" fmla="*/ 512596 w 523925"/>
                <a:gd name="connsiteY0" fmla="*/ 57403 h 523673"/>
                <a:gd name="connsiteX1" fmla="*/ 497490 w 523925"/>
                <a:gd name="connsiteY1" fmla="*/ 42297 h 523673"/>
                <a:gd name="connsiteX2" fmla="*/ 463249 w 523925"/>
                <a:gd name="connsiteY2" fmla="*/ 31219 h 523673"/>
                <a:gd name="connsiteX3" fmla="*/ 430016 w 523925"/>
                <a:gd name="connsiteY3" fmla="*/ 0 h 523673"/>
                <a:gd name="connsiteX4" fmla="*/ 34240 w 523925"/>
                <a:gd name="connsiteY4" fmla="*/ 0 h 523673"/>
                <a:gd name="connsiteX5" fmla="*/ 0 w 523925"/>
                <a:gd name="connsiteY5" fmla="*/ 40283 h 523673"/>
                <a:gd name="connsiteX6" fmla="*/ 0 w 523925"/>
                <a:gd name="connsiteY6" fmla="*/ 483391 h 523673"/>
                <a:gd name="connsiteX7" fmla="*/ 34240 w 523925"/>
                <a:gd name="connsiteY7" fmla="*/ 523673 h 523673"/>
                <a:gd name="connsiteX8" fmla="*/ 429009 w 523925"/>
                <a:gd name="connsiteY8" fmla="*/ 523673 h 523673"/>
                <a:gd name="connsiteX9" fmla="*/ 463249 w 523925"/>
                <a:gd name="connsiteY9" fmla="*/ 483391 h 523673"/>
                <a:gd name="connsiteX10" fmla="*/ 463249 w 523925"/>
                <a:gd name="connsiteY10" fmla="*/ 162137 h 523673"/>
                <a:gd name="connsiteX11" fmla="*/ 512596 w 523925"/>
                <a:gd name="connsiteY11" fmla="*/ 112791 h 523673"/>
                <a:gd name="connsiteX12" fmla="*/ 512596 w 523925"/>
                <a:gd name="connsiteY12" fmla="*/ 57403 h 523673"/>
                <a:gd name="connsiteX13" fmla="*/ 34240 w 523925"/>
                <a:gd name="connsiteY13" fmla="*/ 20141 h 523673"/>
                <a:gd name="connsiteX14" fmla="*/ 429009 w 523925"/>
                <a:gd name="connsiteY14" fmla="*/ 20141 h 523673"/>
                <a:gd name="connsiteX15" fmla="*/ 443108 w 523925"/>
                <a:gd name="connsiteY15" fmla="*/ 40283 h 523673"/>
                <a:gd name="connsiteX16" fmla="*/ 441094 w 523925"/>
                <a:gd name="connsiteY16" fmla="*/ 42297 h 523673"/>
                <a:gd name="connsiteX17" fmla="*/ 382684 w 523925"/>
                <a:gd name="connsiteY17" fmla="*/ 100706 h 523673"/>
                <a:gd name="connsiteX18" fmla="*/ 348444 w 523925"/>
                <a:gd name="connsiteY18" fmla="*/ 70494 h 523673"/>
                <a:gd name="connsiteX19" fmla="*/ 340388 w 523925"/>
                <a:gd name="connsiteY19" fmla="*/ 70494 h 523673"/>
                <a:gd name="connsiteX20" fmla="*/ 298091 w 523925"/>
                <a:gd name="connsiteY20" fmla="*/ 40283 h 523673"/>
                <a:gd name="connsiteX21" fmla="*/ 255794 w 523925"/>
                <a:gd name="connsiteY21" fmla="*/ 70494 h 523673"/>
                <a:gd name="connsiteX22" fmla="*/ 237667 w 523925"/>
                <a:gd name="connsiteY22" fmla="*/ 70494 h 523673"/>
                <a:gd name="connsiteX23" fmla="*/ 202420 w 523925"/>
                <a:gd name="connsiteY23" fmla="*/ 105742 h 523673"/>
                <a:gd name="connsiteX24" fmla="*/ 237667 w 523925"/>
                <a:gd name="connsiteY24" fmla="*/ 140989 h 523673"/>
                <a:gd name="connsiteX25" fmla="*/ 342402 w 523925"/>
                <a:gd name="connsiteY25" fmla="*/ 140989 h 523673"/>
                <a:gd name="connsiteX26" fmla="*/ 291042 w 523925"/>
                <a:gd name="connsiteY26" fmla="*/ 192349 h 523673"/>
                <a:gd name="connsiteX27" fmla="*/ 288020 w 523925"/>
                <a:gd name="connsiteY27" fmla="*/ 197385 h 523673"/>
                <a:gd name="connsiteX28" fmla="*/ 276943 w 523925"/>
                <a:gd name="connsiteY28" fmla="*/ 252773 h 523673"/>
                <a:gd name="connsiteX29" fmla="*/ 238674 w 523925"/>
                <a:gd name="connsiteY29" fmla="*/ 214505 h 523673"/>
                <a:gd name="connsiteX30" fmla="*/ 183286 w 523925"/>
                <a:gd name="connsiteY30" fmla="*/ 214505 h 523673"/>
                <a:gd name="connsiteX31" fmla="*/ 56396 w 523925"/>
                <a:gd name="connsiteY31" fmla="*/ 342402 h 523673"/>
                <a:gd name="connsiteX32" fmla="*/ 21148 w 523925"/>
                <a:gd name="connsiteY32" fmla="*/ 342402 h 523673"/>
                <a:gd name="connsiteX33" fmla="*/ 21148 w 523925"/>
                <a:gd name="connsiteY33" fmla="*/ 40283 h 523673"/>
                <a:gd name="connsiteX34" fmla="*/ 34240 w 523925"/>
                <a:gd name="connsiteY34" fmla="*/ 20141 h 523673"/>
                <a:gd name="connsiteX35" fmla="*/ 348444 w 523925"/>
                <a:gd name="connsiteY35" fmla="*/ 120848 h 523673"/>
                <a:gd name="connsiteX36" fmla="*/ 237667 w 523925"/>
                <a:gd name="connsiteY36" fmla="*/ 120848 h 523673"/>
                <a:gd name="connsiteX37" fmla="*/ 222561 w 523925"/>
                <a:gd name="connsiteY37" fmla="*/ 105742 h 523673"/>
                <a:gd name="connsiteX38" fmla="*/ 237667 w 523925"/>
                <a:gd name="connsiteY38" fmla="*/ 90636 h 523673"/>
                <a:gd name="connsiteX39" fmla="*/ 263851 w 523925"/>
                <a:gd name="connsiteY39" fmla="*/ 90636 h 523673"/>
                <a:gd name="connsiteX40" fmla="*/ 273921 w 523925"/>
                <a:gd name="connsiteY40" fmla="*/ 81572 h 523673"/>
                <a:gd name="connsiteX41" fmla="*/ 299098 w 523925"/>
                <a:gd name="connsiteY41" fmla="*/ 60424 h 523673"/>
                <a:gd name="connsiteX42" fmla="*/ 324275 w 523925"/>
                <a:gd name="connsiteY42" fmla="*/ 81572 h 523673"/>
                <a:gd name="connsiteX43" fmla="*/ 334345 w 523925"/>
                <a:gd name="connsiteY43" fmla="*/ 90636 h 523673"/>
                <a:gd name="connsiteX44" fmla="*/ 350458 w 523925"/>
                <a:gd name="connsiteY44" fmla="*/ 90636 h 523673"/>
                <a:gd name="connsiteX45" fmla="*/ 365564 w 523925"/>
                <a:gd name="connsiteY45" fmla="*/ 105742 h 523673"/>
                <a:gd name="connsiteX46" fmla="*/ 348444 w 523925"/>
                <a:gd name="connsiteY46" fmla="*/ 120848 h 523673"/>
                <a:gd name="connsiteX47" fmla="*/ 357508 w 523925"/>
                <a:gd name="connsiteY47" fmla="*/ 265865 h 523673"/>
                <a:gd name="connsiteX48" fmla="*/ 362543 w 523925"/>
                <a:gd name="connsiteY48" fmla="*/ 262844 h 523673"/>
                <a:gd name="connsiteX49" fmla="*/ 376642 w 523925"/>
                <a:gd name="connsiteY49" fmla="*/ 248745 h 523673"/>
                <a:gd name="connsiteX50" fmla="*/ 442101 w 523925"/>
                <a:gd name="connsiteY50" fmla="*/ 314204 h 523673"/>
                <a:gd name="connsiteX51" fmla="*/ 444115 w 523925"/>
                <a:gd name="connsiteY51" fmla="*/ 315211 h 523673"/>
                <a:gd name="connsiteX52" fmla="*/ 444115 w 523925"/>
                <a:gd name="connsiteY52" fmla="*/ 342402 h 523673"/>
                <a:gd name="connsiteX53" fmla="*/ 85600 w 523925"/>
                <a:gd name="connsiteY53" fmla="*/ 342402 h 523673"/>
                <a:gd name="connsiteX54" fmla="*/ 199399 w 523925"/>
                <a:gd name="connsiteY54" fmla="*/ 228604 h 523673"/>
                <a:gd name="connsiteX55" fmla="*/ 225582 w 523925"/>
                <a:gd name="connsiteY55" fmla="*/ 228604 h 523673"/>
                <a:gd name="connsiteX56" fmla="*/ 306148 w 523925"/>
                <a:gd name="connsiteY56" fmla="*/ 309169 h 523673"/>
                <a:gd name="connsiteX57" fmla="*/ 320246 w 523925"/>
                <a:gd name="connsiteY57" fmla="*/ 309169 h 523673"/>
                <a:gd name="connsiteX58" fmla="*/ 320246 w 523925"/>
                <a:gd name="connsiteY58" fmla="*/ 295070 h 523673"/>
                <a:gd name="connsiteX59" fmla="*/ 302119 w 523925"/>
                <a:gd name="connsiteY59" fmla="*/ 276943 h 523673"/>
                <a:gd name="connsiteX60" fmla="*/ 357508 w 523925"/>
                <a:gd name="connsiteY60" fmla="*/ 265865 h 523673"/>
                <a:gd name="connsiteX61" fmla="*/ 297084 w 523925"/>
                <a:gd name="connsiteY61" fmla="*/ 257808 h 523673"/>
                <a:gd name="connsiteX62" fmla="*/ 300105 w 523925"/>
                <a:gd name="connsiteY62" fmla="*/ 243710 h 523673"/>
                <a:gd name="connsiteX63" fmla="*/ 311183 w 523925"/>
                <a:gd name="connsiteY63" fmla="*/ 254787 h 523673"/>
                <a:gd name="connsiteX64" fmla="*/ 297084 w 523925"/>
                <a:gd name="connsiteY64" fmla="*/ 257808 h 523673"/>
                <a:gd name="connsiteX65" fmla="*/ 430016 w 523925"/>
                <a:gd name="connsiteY65" fmla="*/ 503532 h 523673"/>
                <a:gd name="connsiteX66" fmla="*/ 34240 w 523925"/>
                <a:gd name="connsiteY66" fmla="*/ 503532 h 523673"/>
                <a:gd name="connsiteX67" fmla="*/ 20141 w 523925"/>
                <a:gd name="connsiteY67" fmla="*/ 483391 h 523673"/>
                <a:gd name="connsiteX68" fmla="*/ 20141 w 523925"/>
                <a:gd name="connsiteY68" fmla="*/ 362543 h 523673"/>
                <a:gd name="connsiteX69" fmla="*/ 443108 w 523925"/>
                <a:gd name="connsiteY69" fmla="*/ 362543 h 523673"/>
                <a:gd name="connsiteX70" fmla="*/ 443108 w 523925"/>
                <a:gd name="connsiteY70" fmla="*/ 483391 h 523673"/>
                <a:gd name="connsiteX71" fmla="*/ 430016 w 523925"/>
                <a:gd name="connsiteY71" fmla="*/ 503532 h 523673"/>
                <a:gd name="connsiteX72" fmla="*/ 444115 w 523925"/>
                <a:gd name="connsiteY72" fmla="*/ 288020 h 523673"/>
                <a:gd name="connsiteX73" fmla="*/ 390741 w 523925"/>
                <a:gd name="connsiteY73" fmla="*/ 234646 h 523673"/>
                <a:gd name="connsiteX74" fmla="*/ 444115 w 523925"/>
                <a:gd name="connsiteY74" fmla="*/ 181272 h 523673"/>
                <a:gd name="connsiteX75" fmla="*/ 444115 w 523925"/>
                <a:gd name="connsiteY75" fmla="*/ 288020 h 523673"/>
                <a:gd name="connsiteX76" fmla="*/ 498497 w 523925"/>
                <a:gd name="connsiteY76" fmla="*/ 98692 h 523673"/>
                <a:gd name="connsiteX77" fmla="*/ 350458 w 523925"/>
                <a:gd name="connsiteY77" fmla="*/ 246731 h 523673"/>
                <a:gd name="connsiteX78" fmla="*/ 334345 w 523925"/>
                <a:gd name="connsiteY78" fmla="*/ 249752 h 523673"/>
                <a:gd name="connsiteX79" fmla="*/ 333338 w 523925"/>
                <a:gd name="connsiteY79" fmla="*/ 248745 h 523673"/>
                <a:gd name="connsiteX80" fmla="*/ 305140 w 523925"/>
                <a:gd name="connsiteY80" fmla="*/ 220547 h 523673"/>
                <a:gd name="connsiteX81" fmla="*/ 304133 w 523925"/>
                <a:gd name="connsiteY81" fmla="*/ 219540 h 523673"/>
                <a:gd name="connsiteX82" fmla="*/ 307155 w 523925"/>
                <a:gd name="connsiteY82" fmla="*/ 203427 h 523673"/>
                <a:gd name="connsiteX83" fmla="*/ 455193 w 523925"/>
                <a:gd name="connsiteY83" fmla="*/ 55389 h 523673"/>
                <a:gd name="connsiteX84" fmla="*/ 482384 w 523925"/>
                <a:gd name="connsiteY84" fmla="*/ 55389 h 523673"/>
                <a:gd name="connsiteX85" fmla="*/ 497490 w 523925"/>
                <a:gd name="connsiteY85" fmla="*/ 70494 h 523673"/>
                <a:gd name="connsiteX86" fmla="*/ 498497 w 523925"/>
                <a:gd name="connsiteY86" fmla="*/ 98692 h 52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23925" h="523673">
                  <a:moveTo>
                    <a:pt x="512596" y="57403"/>
                  </a:moveTo>
                  <a:lnTo>
                    <a:pt x="497490" y="42297"/>
                  </a:lnTo>
                  <a:cubicBezTo>
                    <a:pt x="488426" y="33233"/>
                    <a:pt x="475334" y="29205"/>
                    <a:pt x="463249" y="31219"/>
                  </a:cubicBezTo>
                  <a:cubicBezTo>
                    <a:pt x="459221" y="13092"/>
                    <a:pt x="446129" y="0"/>
                    <a:pt x="430016" y="0"/>
                  </a:cubicBezTo>
                  <a:lnTo>
                    <a:pt x="34240" y="0"/>
                  </a:lnTo>
                  <a:cubicBezTo>
                    <a:pt x="15106" y="0"/>
                    <a:pt x="0" y="18127"/>
                    <a:pt x="0" y="40283"/>
                  </a:cubicBezTo>
                  <a:lnTo>
                    <a:pt x="0" y="483391"/>
                  </a:lnTo>
                  <a:cubicBezTo>
                    <a:pt x="0" y="505546"/>
                    <a:pt x="15106" y="523673"/>
                    <a:pt x="34240" y="523673"/>
                  </a:cubicBezTo>
                  <a:lnTo>
                    <a:pt x="429009" y="523673"/>
                  </a:lnTo>
                  <a:cubicBezTo>
                    <a:pt x="448144" y="523673"/>
                    <a:pt x="463249" y="505546"/>
                    <a:pt x="463249" y="483391"/>
                  </a:cubicBezTo>
                  <a:lnTo>
                    <a:pt x="463249" y="162137"/>
                  </a:lnTo>
                  <a:lnTo>
                    <a:pt x="512596" y="112791"/>
                  </a:lnTo>
                  <a:cubicBezTo>
                    <a:pt x="527702" y="97685"/>
                    <a:pt x="527702" y="72509"/>
                    <a:pt x="512596" y="57403"/>
                  </a:cubicBezTo>
                  <a:close/>
                  <a:moveTo>
                    <a:pt x="34240" y="20141"/>
                  </a:moveTo>
                  <a:lnTo>
                    <a:pt x="429009" y="20141"/>
                  </a:lnTo>
                  <a:cubicBezTo>
                    <a:pt x="436059" y="20141"/>
                    <a:pt x="443108" y="29205"/>
                    <a:pt x="443108" y="40283"/>
                  </a:cubicBezTo>
                  <a:cubicBezTo>
                    <a:pt x="442101" y="41290"/>
                    <a:pt x="442101" y="41290"/>
                    <a:pt x="441094" y="42297"/>
                  </a:cubicBezTo>
                  <a:lnTo>
                    <a:pt x="382684" y="100706"/>
                  </a:lnTo>
                  <a:cubicBezTo>
                    <a:pt x="379663" y="83586"/>
                    <a:pt x="365564" y="70494"/>
                    <a:pt x="348444" y="70494"/>
                  </a:cubicBezTo>
                  <a:lnTo>
                    <a:pt x="340388" y="70494"/>
                  </a:lnTo>
                  <a:cubicBezTo>
                    <a:pt x="334345" y="52367"/>
                    <a:pt x="317225" y="40283"/>
                    <a:pt x="298091" y="40283"/>
                  </a:cubicBezTo>
                  <a:cubicBezTo>
                    <a:pt x="278957" y="40283"/>
                    <a:pt x="261837" y="52367"/>
                    <a:pt x="255794" y="70494"/>
                  </a:cubicBezTo>
                  <a:lnTo>
                    <a:pt x="237667" y="70494"/>
                  </a:lnTo>
                  <a:cubicBezTo>
                    <a:pt x="218533" y="70494"/>
                    <a:pt x="202420" y="86608"/>
                    <a:pt x="202420" y="105742"/>
                  </a:cubicBezTo>
                  <a:cubicBezTo>
                    <a:pt x="202420" y="124876"/>
                    <a:pt x="218533" y="140989"/>
                    <a:pt x="237667" y="140989"/>
                  </a:cubicBezTo>
                  <a:lnTo>
                    <a:pt x="342402" y="140989"/>
                  </a:lnTo>
                  <a:lnTo>
                    <a:pt x="291042" y="192349"/>
                  </a:lnTo>
                  <a:cubicBezTo>
                    <a:pt x="290034" y="193356"/>
                    <a:pt x="289027" y="195370"/>
                    <a:pt x="288020" y="197385"/>
                  </a:cubicBezTo>
                  <a:lnTo>
                    <a:pt x="276943" y="252773"/>
                  </a:lnTo>
                  <a:lnTo>
                    <a:pt x="238674" y="214505"/>
                  </a:lnTo>
                  <a:cubicBezTo>
                    <a:pt x="223568" y="199399"/>
                    <a:pt x="198392" y="199399"/>
                    <a:pt x="183286" y="214505"/>
                  </a:cubicBezTo>
                  <a:lnTo>
                    <a:pt x="56396" y="342402"/>
                  </a:lnTo>
                  <a:lnTo>
                    <a:pt x="21148" y="342402"/>
                  </a:lnTo>
                  <a:lnTo>
                    <a:pt x="21148" y="40283"/>
                  </a:lnTo>
                  <a:cubicBezTo>
                    <a:pt x="21148" y="29205"/>
                    <a:pt x="27191" y="20141"/>
                    <a:pt x="34240" y="20141"/>
                  </a:cubicBezTo>
                  <a:close/>
                  <a:moveTo>
                    <a:pt x="348444" y="120848"/>
                  </a:moveTo>
                  <a:lnTo>
                    <a:pt x="237667" y="120848"/>
                  </a:lnTo>
                  <a:cubicBezTo>
                    <a:pt x="229611" y="120848"/>
                    <a:pt x="222561" y="113798"/>
                    <a:pt x="222561" y="105742"/>
                  </a:cubicBezTo>
                  <a:cubicBezTo>
                    <a:pt x="222561" y="97685"/>
                    <a:pt x="229611" y="90636"/>
                    <a:pt x="237667" y="90636"/>
                  </a:cubicBezTo>
                  <a:lnTo>
                    <a:pt x="263851" y="90636"/>
                  </a:lnTo>
                  <a:cubicBezTo>
                    <a:pt x="268886" y="90636"/>
                    <a:pt x="272914" y="86608"/>
                    <a:pt x="273921" y="81572"/>
                  </a:cubicBezTo>
                  <a:cubicBezTo>
                    <a:pt x="275936" y="69487"/>
                    <a:pt x="286006" y="60424"/>
                    <a:pt x="299098" y="60424"/>
                  </a:cubicBezTo>
                  <a:cubicBezTo>
                    <a:pt x="312190" y="60424"/>
                    <a:pt x="322261" y="69487"/>
                    <a:pt x="324275" y="81572"/>
                  </a:cubicBezTo>
                  <a:cubicBezTo>
                    <a:pt x="325282" y="86608"/>
                    <a:pt x="329310" y="90636"/>
                    <a:pt x="334345" y="90636"/>
                  </a:cubicBezTo>
                  <a:lnTo>
                    <a:pt x="350458" y="90636"/>
                  </a:lnTo>
                  <a:cubicBezTo>
                    <a:pt x="358515" y="90636"/>
                    <a:pt x="365564" y="97685"/>
                    <a:pt x="365564" y="105742"/>
                  </a:cubicBezTo>
                  <a:cubicBezTo>
                    <a:pt x="365564" y="113798"/>
                    <a:pt x="356501" y="120848"/>
                    <a:pt x="348444" y="120848"/>
                  </a:cubicBezTo>
                  <a:close/>
                  <a:moveTo>
                    <a:pt x="357508" y="265865"/>
                  </a:moveTo>
                  <a:cubicBezTo>
                    <a:pt x="359522" y="265865"/>
                    <a:pt x="361536" y="264858"/>
                    <a:pt x="362543" y="262844"/>
                  </a:cubicBezTo>
                  <a:lnTo>
                    <a:pt x="376642" y="248745"/>
                  </a:lnTo>
                  <a:lnTo>
                    <a:pt x="442101" y="314204"/>
                  </a:lnTo>
                  <a:cubicBezTo>
                    <a:pt x="443108" y="315211"/>
                    <a:pt x="443108" y="315211"/>
                    <a:pt x="444115" y="315211"/>
                  </a:cubicBezTo>
                  <a:lnTo>
                    <a:pt x="444115" y="342402"/>
                  </a:lnTo>
                  <a:lnTo>
                    <a:pt x="85600" y="342402"/>
                  </a:lnTo>
                  <a:lnTo>
                    <a:pt x="199399" y="228604"/>
                  </a:lnTo>
                  <a:cubicBezTo>
                    <a:pt x="206448" y="221554"/>
                    <a:pt x="218533" y="221554"/>
                    <a:pt x="225582" y="228604"/>
                  </a:cubicBezTo>
                  <a:lnTo>
                    <a:pt x="306148" y="309169"/>
                  </a:lnTo>
                  <a:cubicBezTo>
                    <a:pt x="310176" y="313197"/>
                    <a:pt x="316218" y="313197"/>
                    <a:pt x="320246" y="309169"/>
                  </a:cubicBezTo>
                  <a:cubicBezTo>
                    <a:pt x="324275" y="305140"/>
                    <a:pt x="324275" y="299098"/>
                    <a:pt x="320246" y="295070"/>
                  </a:cubicBezTo>
                  <a:lnTo>
                    <a:pt x="302119" y="276943"/>
                  </a:lnTo>
                  <a:lnTo>
                    <a:pt x="357508" y="265865"/>
                  </a:lnTo>
                  <a:close/>
                  <a:moveTo>
                    <a:pt x="297084" y="257808"/>
                  </a:moveTo>
                  <a:lnTo>
                    <a:pt x="300105" y="243710"/>
                  </a:lnTo>
                  <a:lnTo>
                    <a:pt x="311183" y="254787"/>
                  </a:lnTo>
                  <a:lnTo>
                    <a:pt x="297084" y="257808"/>
                  </a:lnTo>
                  <a:close/>
                  <a:moveTo>
                    <a:pt x="430016" y="503532"/>
                  </a:moveTo>
                  <a:lnTo>
                    <a:pt x="34240" y="503532"/>
                  </a:lnTo>
                  <a:cubicBezTo>
                    <a:pt x="26184" y="503532"/>
                    <a:pt x="20141" y="494468"/>
                    <a:pt x="20141" y="483391"/>
                  </a:cubicBezTo>
                  <a:lnTo>
                    <a:pt x="20141" y="362543"/>
                  </a:lnTo>
                  <a:lnTo>
                    <a:pt x="443108" y="362543"/>
                  </a:lnTo>
                  <a:lnTo>
                    <a:pt x="443108" y="483391"/>
                  </a:lnTo>
                  <a:cubicBezTo>
                    <a:pt x="444115" y="494468"/>
                    <a:pt x="437066" y="503532"/>
                    <a:pt x="430016" y="503532"/>
                  </a:cubicBezTo>
                  <a:close/>
                  <a:moveTo>
                    <a:pt x="444115" y="288020"/>
                  </a:moveTo>
                  <a:lnTo>
                    <a:pt x="390741" y="234646"/>
                  </a:lnTo>
                  <a:lnTo>
                    <a:pt x="444115" y="181272"/>
                  </a:lnTo>
                  <a:lnTo>
                    <a:pt x="444115" y="288020"/>
                  </a:lnTo>
                  <a:close/>
                  <a:moveTo>
                    <a:pt x="498497" y="98692"/>
                  </a:moveTo>
                  <a:lnTo>
                    <a:pt x="350458" y="246731"/>
                  </a:lnTo>
                  <a:lnTo>
                    <a:pt x="334345" y="249752"/>
                  </a:lnTo>
                  <a:cubicBezTo>
                    <a:pt x="334345" y="249752"/>
                    <a:pt x="334345" y="248745"/>
                    <a:pt x="333338" y="248745"/>
                  </a:cubicBezTo>
                  <a:lnTo>
                    <a:pt x="305140" y="220547"/>
                  </a:lnTo>
                  <a:cubicBezTo>
                    <a:pt x="305140" y="220547"/>
                    <a:pt x="304133" y="220547"/>
                    <a:pt x="304133" y="219540"/>
                  </a:cubicBezTo>
                  <a:lnTo>
                    <a:pt x="307155" y="203427"/>
                  </a:lnTo>
                  <a:lnTo>
                    <a:pt x="455193" y="55389"/>
                  </a:lnTo>
                  <a:cubicBezTo>
                    <a:pt x="462242" y="48339"/>
                    <a:pt x="475334" y="48339"/>
                    <a:pt x="482384" y="55389"/>
                  </a:cubicBezTo>
                  <a:lnTo>
                    <a:pt x="497490" y="70494"/>
                  </a:lnTo>
                  <a:cubicBezTo>
                    <a:pt x="505546" y="78551"/>
                    <a:pt x="505546" y="91643"/>
                    <a:pt x="498497" y="9869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E008C5F-39CA-466A-B8FF-F44B39EBFA72}"/>
                </a:ext>
              </a:extLst>
            </p:cNvPr>
            <p:cNvSpPr/>
            <p:nvPr/>
          </p:nvSpPr>
          <p:spPr>
            <a:xfrm>
              <a:off x="11100627" y="2549664"/>
              <a:ext cx="148038" cy="148177"/>
            </a:xfrm>
            <a:custGeom>
              <a:avLst/>
              <a:gdLst>
                <a:gd name="connsiteX0" fmla="*/ 130918 w 148038"/>
                <a:gd name="connsiteY0" fmla="*/ 2154 h 148177"/>
                <a:gd name="connsiteX1" fmla="*/ 3021 w 148038"/>
                <a:gd name="connsiteY1" fmla="*/ 131058 h 148177"/>
                <a:gd name="connsiteX2" fmla="*/ 3021 w 148038"/>
                <a:gd name="connsiteY2" fmla="*/ 145157 h 148177"/>
                <a:gd name="connsiteX3" fmla="*/ 10071 w 148038"/>
                <a:gd name="connsiteY3" fmla="*/ 148178 h 148177"/>
                <a:gd name="connsiteX4" fmla="*/ 17120 w 148038"/>
                <a:gd name="connsiteY4" fmla="*/ 145157 h 148177"/>
                <a:gd name="connsiteX5" fmla="*/ 145017 w 148038"/>
                <a:gd name="connsiteY5" fmla="*/ 17260 h 148177"/>
                <a:gd name="connsiteX6" fmla="*/ 145017 w 148038"/>
                <a:gd name="connsiteY6" fmla="*/ 3161 h 148177"/>
                <a:gd name="connsiteX7" fmla="*/ 130918 w 148038"/>
                <a:gd name="connsiteY7" fmla="*/ 2154 h 14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038" h="148177">
                  <a:moveTo>
                    <a:pt x="130918" y="2154"/>
                  </a:moveTo>
                  <a:lnTo>
                    <a:pt x="3021" y="131058"/>
                  </a:lnTo>
                  <a:cubicBezTo>
                    <a:pt x="-1007" y="135086"/>
                    <a:pt x="-1007" y="141128"/>
                    <a:pt x="3021" y="145157"/>
                  </a:cubicBezTo>
                  <a:cubicBezTo>
                    <a:pt x="5035" y="147171"/>
                    <a:pt x="8057" y="148178"/>
                    <a:pt x="10071" y="148178"/>
                  </a:cubicBezTo>
                  <a:cubicBezTo>
                    <a:pt x="12085" y="148178"/>
                    <a:pt x="15106" y="147171"/>
                    <a:pt x="17120" y="145157"/>
                  </a:cubicBezTo>
                  <a:lnTo>
                    <a:pt x="145017" y="17260"/>
                  </a:lnTo>
                  <a:cubicBezTo>
                    <a:pt x="149046" y="13231"/>
                    <a:pt x="149046" y="7189"/>
                    <a:pt x="145017" y="3161"/>
                  </a:cubicBezTo>
                  <a:cubicBezTo>
                    <a:pt x="140989" y="-868"/>
                    <a:pt x="134947" y="-868"/>
                    <a:pt x="130918" y="215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9A43A51F-4FAB-4599-ADAF-12C79060A540}"/>
                </a:ext>
              </a:extLst>
            </p:cNvPr>
            <p:cNvSpPr/>
            <p:nvPr/>
          </p:nvSpPr>
          <p:spPr>
            <a:xfrm>
              <a:off x="10810593" y="2574980"/>
              <a:ext cx="120847" cy="120847"/>
            </a:xfrm>
            <a:custGeom>
              <a:avLst/>
              <a:gdLst>
                <a:gd name="connsiteX0" fmla="*/ 60424 w 120847"/>
                <a:gd name="connsiteY0" fmla="*/ 120848 h 120847"/>
                <a:gd name="connsiteX1" fmla="*/ 120848 w 120847"/>
                <a:gd name="connsiteY1" fmla="*/ 60424 h 120847"/>
                <a:gd name="connsiteX2" fmla="*/ 60424 w 120847"/>
                <a:gd name="connsiteY2" fmla="*/ 0 h 120847"/>
                <a:gd name="connsiteX3" fmla="*/ 0 w 120847"/>
                <a:gd name="connsiteY3" fmla="*/ 60424 h 120847"/>
                <a:gd name="connsiteX4" fmla="*/ 60424 w 120847"/>
                <a:gd name="connsiteY4" fmla="*/ 120848 h 120847"/>
                <a:gd name="connsiteX5" fmla="*/ 60424 w 120847"/>
                <a:gd name="connsiteY5" fmla="*/ 20141 h 120847"/>
                <a:gd name="connsiteX6" fmla="*/ 100706 w 120847"/>
                <a:gd name="connsiteY6" fmla="*/ 60424 h 120847"/>
                <a:gd name="connsiteX7" fmla="*/ 60424 w 120847"/>
                <a:gd name="connsiteY7" fmla="*/ 100706 h 120847"/>
                <a:gd name="connsiteX8" fmla="*/ 20141 w 120847"/>
                <a:gd name="connsiteY8" fmla="*/ 60424 h 120847"/>
                <a:gd name="connsiteX9" fmla="*/ 60424 w 120847"/>
                <a:gd name="connsiteY9" fmla="*/ 20141 h 12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847" h="120847">
                  <a:moveTo>
                    <a:pt x="60424" y="120848"/>
                  </a:moveTo>
                  <a:cubicBezTo>
                    <a:pt x="93657" y="120848"/>
                    <a:pt x="120848" y="93657"/>
                    <a:pt x="120848" y="60424"/>
                  </a:cubicBezTo>
                  <a:cubicBezTo>
                    <a:pt x="120848" y="27191"/>
                    <a:pt x="93657" y="0"/>
                    <a:pt x="60424" y="0"/>
                  </a:cubicBezTo>
                  <a:cubicBezTo>
                    <a:pt x="27191" y="0"/>
                    <a:pt x="0" y="27191"/>
                    <a:pt x="0" y="60424"/>
                  </a:cubicBezTo>
                  <a:cubicBezTo>
                    <a:pt x="0" y="93657"/>
                    <a:pt x="26184" y="120848"/>
                    <a:pt x="60424" y="120848"/>
                  </a:cubicBezTo>
                  <a:close/>
                  <a:moveTo>
                    <a:pt x="60424" y="20141"/>
                  </a:moveTo>
                  <a:cubicBezTo>
                    <a:pt x="82579" y="20141"/>
                    <a:pt x="100706" y="38268"/>
                    <a:pt x="100706" y="60424"/>
                  </a:cubicBezTo>
                  <a:cubicBezTo>
                    <a:pt x="100706" y="82579"/>
                    <a:pt x="82579" y="100706"/>
                    <a:pt x="60424" y="100706"/>
                  </a:cubicBezTo>
                  <a:cubicBezTo>
                    <a:pt x="38268" y="100706"/>
                    <a:pt x="20141" y="82579"/>
                    <a:pt x="20141" y="60424"/>
                  </a:cubicBezTo>
                  <a:cubicBezTo>
                    <a:pt x="20141" y="38268"/>
                    <a:pt x="37261" y="20141"/>
                    <a:pt x="60424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739D81A-E645-4C21-AA25-ADAA6F966557}"/>
                </a:ext>
              </a:extLst>
            </p:cNvPr>
            <p:cNvSpPr/>
            <p:nvPr/>
          </p:nvSpPr>
          <p:spPr>
            <a:xfrm>
              <a:off x="10810593" y="2856958"/>
              <a:ext cx="40282" cy="20141"/>
            </a:xfrm>
            <a:custGeom>
              <a:avLst/>
              <a:gdLst>
                <a:gd name="connsiteX0" fmla="*/ 10071 w 40282"/>
                <a:gd name="connsiteY0" fmla="*/ 20141 h 20141"/>
                <a:gd name="connsiteX1" fmla="*/ 30212 w 40282"/>
                <a:gd name="connsiteY1" fmla="*/ 20141 h 20141"/>
                <a:gd name="connsiteX2" fmla="*/ 40283 w 40282"/>
                <a:gd name="connsiteY2" fmla="*/ 10071 h 20141"/>
                <a:gd name="connsiteX3" fmla="*/ 30212 w 40282"/>
                <a:gd name="connsiteY3" fmla="*/ 0 h 20141"/>
                <a:gd name="connsiteX4" fmla="*/ 10071 w 40282"/>
                <a:gd name="connsiteY4" fmla="*/ 0 h 20141"/>
                <a:gd name="connsiteX5" fmla="*/ 0 w 40282"/>
                <a:gd name="connsiteY5" fmla="*/ 10071 h 20141"/>
                <a:gd name="connsiteX6" fmla="*/ 10071 w 40282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10071" y="20141"/>
                  </a:move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868428B-D8AB-472F-9193-5057FE485D66}"/>
                </a:ext>
              </a:extLst>
            </p:cNvPr>
            <p:cNvSpPr/>
            <p:nvPr/>
          </p:nvSpPr>
          <p:spPr>
            <a:xfrm>
              <a:off x="10871016" y="2856958"/>
              <a:ext cx="40282" cy="20141"/>
            </a:xfrm>
            <a:custGeom>
              <a:avLst/>
              <a:gdLst>
                <a:gd name="connsiteX0" fmla="*/ 10071 w 40282"/>
                <a:gd name="connsiteY0" fmla="*/ 20141 h 20141"/>
                <a:gd name="connsiteX1" fmla="*/ 30212 w 40282"/>
                <a:gd name="connsiteY1" fmla="*/ 20141 h 20141"/>
                <a:gd name="connsiteX2" fmla="*/ 40283 w 40282"/>
                <a:gd name="connsiteY2" fmla="*/ 10071 h 20141"/>
                <a:gd name="connsiteX3" fmla="*/ 30212 w 40282"/>
                <a:gd name="connsiteY3" fmla="*/ 0 h 20141"/>
                <a:gd name="connsiteX4" fmla="*/ 10071 w 40282"/>
                <a:gd name="connsiteY4" fmla="*/ 0 h 20141"/>
                <a:gd name="connsiteX5" fmla="*/ 0 w 40282"/>
                <a:gd name="connsiteY5" fmla="*/ 10071 h 20141"/>
                <a:gd name="connsiteX6" fmla="*/ 10071 w 40282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10071" y="20141"/>
                  </a:move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168561D-5DF5-4783-ACB1-DCFC25179484}"/>
                </a:ext>
              </a:extLst>
            </p:cNvPr>
            <p:cNvSpPr/>
            <p:nvPr/>
          </p:nvSpPr>
          <p:spPr>
            <a:xfrm>
              <a:off x="10810593" y="2897240"/>
              <a:ext cx="251765" cy="20141"/>
            </a:xfrm>
            <a:custGeom>
              <a:avLst/>
              <a:gdLst>
                <a:gd name="connsiteX0" fmla="*/ 10071 w 251765"/>
                <a:gd name="connsiteY0" fmla="*/ 20141 h 20141"/>
                <a:gd name="connsiteX1" fmla="*/ 241695 w 251765"/>
                <a:gd name="connsiteY1" fmla="*/ 20141 h 20141"/>
                <a:gd name="connsiteX2" fmla="*/ 251766 w 251765"/>
                <a:gd name="connsiteY2" fmla="*/ 10071 h 20141"/>
                <a:gd name="connsiteX3" fmla="*/ 241695 w 251765"/>
                <a:gd name="connsiteY3" fmla="*/ 0 h 20141"/>
                <a:gd name="connsiteX4" fmla="*/ 10071 w 251765"/>
                <a:gd name="connsiteY4" fmla="*/ 0 h 20141"/>
                <a:gd name="connsiteX5" fmla="*/ 0 w 251765"/>
                <a:gd name="connsiteY5" fmla="*/ 10071 h 20141"/>
                <a:gd name="connsiteX6" fmla="*/ 10071 w 251765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765" h="20141">
                  <a:moveTo>
                    <a:pt x="10071" y="20141"/>
                  </a:moveTo>
                  <a:lnTo>
                    <a:pt x="241695" y="20141"/>
                  </a:lnTo>
                  <a:cubicBezTo>
                    <a:pt x="247738" y="20141"/>
                    <a:pt x="251766" y="16113"/>
                    <a:pt x="251766" y="10071"/>
                  </a:cubicBezTo>
                  <a:cubicBezTo>
                    <a:pt x="251766" y="4028"/>
                    <a:pt x="247738" y="0"/>
                    <a:pt x="241695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831E22-1993-4387-8C30-7BA0538BC8F6}"/>
                </a:ext>
              </a:extLst>
            </p:cNvPr>
            <p:cNvSpPr/>
            <p:nvPr/>
          </p:nvSpPr>
          <p:spPr>
            <a:xfrm>
              <a:off x="11082500" y="2897240"/>
              <a:ext cx="110777" cy="20141"/>
            </a:xfrm>
            <a:custGeom>
              <a:avLst/>
              <a:gdLst>
                <a:gd name="connsiteX0" fmla="*/ 100706 w 110777"/>
                <a:gd name="connsiteY0" fmla="*/ 0 h 20141"/>
                <a:gd name="connsiteX1" fmla="*/ 10071 w 110777"/>
                <a:gd name="connsiteY1" fmla="*/ 0 h 20141"/>
                <a:gd name="connsiteX2" fmla="*/ 0 w 110777"/>
                <a:gd name="connsiteY2" fmla="*/ 10071 h 20141"/>
                <a:gd name="connsiteX3" fmla="*/ 10071 w 110777"/>
                <a:gd name="connsiteY3" fmla="*/ 20141 h 20141"/>
                <a:gd name="connsiteX4" fmla="*/ 100706 w 110777"/>
                <a:gd name="connsiteY4" fmla="*/ 20141 h 20141"/>
                <a:gd name="connsiteX5" fmla="*/ 110777 w 110777"/>
                <a:gd name="connsiteY5" fmla="*/ 10071 h 20141"/>
                <a:gd name="connsiteX6" fmla="*/ 100706 w 110777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77" h="20141">
                  <a:moveTo>
                    <a:pt x="100706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100706" y="20141"/>
                  </a:lnTo>
                  <a:cubicBezTo>
                    <a:pt x="106749" y="20141"/>
                    <a:pt x="110777" y="16113"/>
                    <a:pt x="110777" y="10071"/>
                  </a:cubicBezTo>
                  <a:cubicBezTo>
                    <a:pt x="110777" y="4028"/>
                    <a:pt x="105742" y="0"/>
                    <a:pt x="100706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33C6C59-9ACB-4E56-956A-9D2F3578E583}"/>
                </a:ext>
              </a:extLst>
            </p:cNvPr>
            <p:cNvSpPr/>
            <p:nvPr/>
          </p:nvSpPr>
          <p:spPr>
            <a:xfrm>
              <a:off x="10810593" y="2937523"/>
              <a:ext cx="332331" cy="20141"/>
            </a:xfrm>
            <a:custGeom>
              <a:avLst/>
              <a:gdLst>
                <a:gd name="connsiteX0" fmla="*/ 322260 w 332331"/>
                <a:gd name="connsiteY0" fmla="*/ 0 h 20141"/>
                <a:gd name="connsiteX1" fmla="*/ 10071 w 332331"/>
                <a:gd name="connsiteY1" fmla="*/ 0 h 20141"/>
                <a:gd name="connsiteX2" fmla="*/ 0 w 332331"/>
                <a:gd name="connsiteY2" fmla="*/ 10071 h 20141"/>
                <a:gd name="connsiteX3" fmla="*/ 10071 w 332331"/>
                <a:gd name="connsiteY3" fmla="*/ 20141 h 20141"/>
                <a:gd name="connsiteX4" fmla="*/ 322260 w 332331"/>
                <a:gd name="connsiteY4" fmla="*/ 20141 h 20141"/>
                <a:gd name="connsiteX5" fmla="*/ 332331 w 332331"/>
                <a:gd name="connsiteY5" fmla="*/ 10071 h 20141"/>
                <a:gd name="connsiteX6" fmla="*/ 322260 w 332331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2331" h="20141">
                  <a:moveTo>
                    <a:pt x="322260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322260" y="20141"/>
                  </a:lnTo>
                  <a:cubicBezTo>
                    <a:pt x="328303" y="20141"/>
                    <a:pt x="332331" y="16113"/>
                    <a:pt x="332331" y="10071"/>
                  </a:cubicBezTo>
                  <a:cubicBezTo>
                    <a:pt x="332331" y="4028"/>
                    <a:pt x="327296" y="0"/>
                    <a:pt x="322260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1" name="Graphic 58">
            <a:extLst>
              <a:ext uri="{FF2B5EF4-FFF2-40B4-BE49-F238E27FC236}">
                <a16:creationId xmlns:a16="http://schemas.microsoft.com/office/drawing/2014/main" id="{88C70CA7-55B7-4CFA-9061-D155B9ECE16D}"/>
              </a:ext>
            </a:extLst>
          </p:cNvPr>
          <p:cNvGrpSpPr/>
          <p:nvPr/>
        </p:nvGrpSpPr>
        <p:grpSpPr>
          <a:xfrm>
            <a:off x="9327316" y="2731350"/>
            <a:ext cx="643556" cy="643513"/>
            <a:chOff x="9327316" y="2413850"/>
            <a:chExt cx="643556" cy="643513"/>
          </a:xfrm>
          <a:solidFill>
            <a:schemeClr val="accent6">
              <a:lumMod val="50000"/>
            </a:schemeClr>
          </a:solidFill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C6A4A3A-AF0C-4FF8-A55D-F9168DE88554}"/>
                </a:ext>
              </a:extLst>
            </p:cNvPr>
            <p:cNvSpPr/>
            <p:nvPr/>
          </p:nvSpPr>
          <p:spPr>
            <a:xfrm>
              <a:off x="9619364" y="2685757"/>
              <a:ext cx="100706" cy="20141"/>
            </a:xfrm>
            <a:custGeom>
              <a:avLst/>
              <a:gdLst>
                <a:gd name="connsiteX0" fmla="*/ 0 w 100706"/>
                <a:gd name="connsiteY0" fmla="*/ 10071 h 20141"/>
                <a:gd name="connsiteX1" fmla="*/ 10071 w 100706"/>
                <a:gd name="connsiteY1" fmla="*/ 20141 h 20141"/>
                <a:gd name="connsiteX2" fmla="*/ 90636 w 100706"/>
                <a:gd name="connsiteY2" fmla="*/ 20141 h 20141"/>
                <a:gd name="connsiteX3" fmla="*/ 100706 w 100706"/>
                <a:gd name="connsiteY3" fmla="*/ 10071 h 20141"/>
                <a:gd name="connsiteX4" fmla="*/ 90636 w 100706"/>
                <a:gd name="connsiteY4" fmla="*/ 0 h 20141"/>
                <a:gd name="connsiteX5" fmla="*/ 10071 w 100706"/>
                <a:gd name="connsiteY5" fmla="*/ 0 h 20141"/>
                <a:gd name="connsiteX6" fmla="*/ 0 w 100706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706" h="20141">
                  <a:moveTo>
                    <a:pt x="0" y="10071"/>
                  </a:moveTo>
                  <a:cubicBezTo>
                    <a:pt x="0" y="16113"/>
                    <a:pt x="4028" y="20141"/>
                    <a:pt x="10071" y="20141"/>
                  </a:cubicBezTo>
                  <a:lnTo>
                    <a:pt x="90636" y="20141"/>
                  </a:lnTo>
                  <a:cubicBezTo>
                    <a:pt x="96678" y="20141"/>
                    <a:pt x="100706" y="16113"/>
                    <a:pt x="100706" y="10071"/>
                  </a:cubicBezTo>
                  <a:cubicBezTo>
                    <a:pt x="100706" y="4028"/>
                    <a:pt x="96678" y="0"/>
                    <a:pt x="90636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F446423F-70FE-4C06-851E-E469A39C585A}"/>
                </a:ext>
              </a:extLst>
            </p:cNvPr>
            <p:cNvSpPr/>
            <p:nvPr/>
          </p:nvSpPr>
          <p:spPr>
            <a:xfrm>
              <a:off x="9619364" y="2766322"/>
              <a:ext cx="151059" cy="20141"/>
            </a:xfrm>
            <a:custGeom>
              <a:avLst/>
              <a:gdLst>
                <a:gd name="connsiteX0" fmla="*/ 140989 w 151059"/>
                <a:gd name="connsiteY0" fmla="*/ 0 h 20141"/>
                <a:gd name="connsiteX1" fmla="*/ 10071 w 151059"/>
                <a:gd name="connsiteY1" fmla="*/ 0 h 20141"/>
                <a:gd name="connsiteX2" fmla="*/ 0 w 151059"/>
                <a:gd name="connsiteY2" fmla="*/ 10071 h 20141"/>
                <a:gd name="connsiteX3" fmla="*/ 10071 w 151059"/>
                <a:gd name="connsiteY3" fmla="*/ 20141 h 20141"/>
                <a:gd name="connsiteX4" fmla="*/ 140989 w 151059"/>
                <a:gd name="connsiteY4" fmla="*/ 20141 h 20141"/>
                <a:gd name="connsiteX5" fmla="*/ 151060 w 151059"/>
                <a:gd name="connsiteY5" fmla="*/ 10071 h 20141"/>
                <a:gd name="connsiteX6" fmla="*/ 140989 w 151059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059" h="20141">
                  <a:moveTo>
                    <a:pt x="140989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140989" y="20141"/>
                  </a:lnTo>
                  <a:cubicBezTo>
                    <a:pt x="147031" y="20141"/>
                    <a:pt x="151060" y="16113"/>
                    <a:pt x="151060" y="10071"/>
                  </a:cubicBezTo>
                  <a:cubicBezTo>
                    <a:pt x="151060" y="4028"/>
                    <a:pt x="147031" y="0"/>
                    <a:pt x="140989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1A007-4F4D-42BA-8D20-CD5227C5BCFB}"/>
                </a:ext>
              </a:extLst>
            </p:cNvPr>
            <p:cNvSpPr/>
            <p:nvPr/>
          </p:nvSpPr>
          <p:spPr>
            <a:xfrm>
              <a:off x="9790565" y="2766322"/>
              <a:ext cx="40282" cy="20141"/>
            </a:xfrm>
            <a:custGeom>
              <a:avLst/>
              <a:gdLst>
                <a:gd name="connsiteX0" fmla="*/ 30212 w 40282"/>
                <a:gd name="connsiteY0" fmla="*/ 0 h 20141"/>
                <a:gd name="connsiteX1" fmla="*/ 10071 w 40282"/>
                <a:gd name="connsiteY1" fmla="*/ 0 h 20141"/>
                <a:gd name="connsiteX2" fmla="*/ 0 w 40282"/>
                <a:gd name="connsiteY2" fmla="*/ 10071 h 20141"/>
                <a:gd name="connsiteX3" fmla="*/ 10071 w 40282"/>
                <a:gd name="connsiteY3" fmla="*/ 20141 h 20141"/>
                <a:gd name="connsiteX4" fmla="*/ 30212 w 40282"/>
                <a:gd name="connsiteY4" fmla="*/ 20141 h 20141"/>
                <a:gd name="connsiteX5" fmla="*/ 40283 w 40282"/>
                <a:gd name="connsiteY5" fmla="*/ 10071 h 20141"/>
                <a:gd name="connsiteX6" fmla="*/ 30212 w 40282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30212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9AF336E-8313-47B8-AF88-E15F925BCD0C}"/>
                </a:ext>
              </a:extLst>
            </p:cNvPr>
            <p:cNvSpPr/>
            <p:nvPr/>
          </p:nvSpPr>
          <p:spPr>
            <a:xfrm>
              <a:off x="9619364" y="2727046"/>
              <a:ext cx="231624" cy="20141"/>
            </a:xfrm>
            <a:custGeom>
              <a:avLst/>
              <a:gdLst>
                <a:gd name="connsiteX0" fmla="*/ 0 w 231624"/>
                <a:gd name="connsiteY0" fmla="*/ 10071 h 20141"/>
                <a:gd name="connsiteX1" fmla="*/ 10071 w 231624"/>
                <a:gd name="connsiteY1" fmla="*/ 20141 h 20141"/>
                <a:gd name="connsiteX2" fmla="*/ 221554 w 231624"/>
                <a:gd name="connsiteY2" fmla="*/ 20141 h 20141"/>
                <a:gd name="connsiteX3" fmla="*/ 231625 w 231624"/>
                <a:gd name="connsiteY3" fmla="*/ 10071 h 20141"/>
                <a:gd name="connsiteX4" fmla="*/ 221554 w 231624"/>
                <a:gd name="connsiteY4" fmla="*/ 0 h 20141"/>
                <a:gd name="connsiteX5" fmla="*/ 10071 w 231624"/>
                <a:gd name="connsiteY5" fmla="*/ 0 h 20141"/>
                <a:gd name="connsiteX6" fmla="*/ 0 w 231624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1624" h="20141">
                  <a:moveTo>
                    <a:pt x="0" y="10071"/>
                  </a:moveTo>
                  <a:cubicBezTo>
                    <a:pt x="0" y="16113"/>
                    <a:pt x="4028" y="20141"/>
                    <a:pt x="10071" y="20141"/>
                  </a:cubicBezTo>
                  <a:lnTo>
                    <a:pt x="221554" y="20141"/>
                  </a:lnTo>
                  <a:cubicBezTo>
                    <a:pt x="227596" y="20141"/>
                    <a:pt x="231625" y="16113"/>
                    <a:pt x="231625" y="10071"/>
                  </a:cubicBezTo>
                  <a:cubicBezTo>
                    <a:pt x="231625" y="4028"/>
                    <a:pt x="227596" y="0"/>
                    <a:pt x="221554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0905D65-1662-47B5-91F9-147CA1F9768A}"/>
                </a:ext>
              </a:extLst>
            </p:cNvPr>
            <p:cNvSpPr/>
            <p:nvPr/>
          </p:nvSpPr>
          <p:spPr>
            <a:xfrm>
              <a:off x="9448163" y="2655545"/>
              <a:ext cx="60423" cy="20141"/>
            </a:xfrm>
            <a:custGeom>
              <a:avLst/>
              <a:gdLst>
                <a:gd name="connsiteX0" fmla="*/ 10071 w 60423"/>
                <a:gd name="connsiteY0" fmla="*/ 20141 h 20141"/>
                <a:gd name="connsiteX1" fmla="*/ 50353 w 60423"/>
                <a:gd name="connsiteY1" fmla="*/ 20141 h 20141"/>
                <a:gd name="connsiteX2" fmla="*/ 60424 w 60423"/>
                <a:gd name="connsiteY2" fmla="*/ 10071 h 20141"/>
                <a:gd name="connsiteX3" fmla="*/ 50353 w 60423"/>
                <a:gd name="connsiteY3" fmla="*/ 0 h 20141"/>
                <a:gd name="connsiteX4" fmla="*/ 10071 w 60423"/>
                <a:gd name="connsiteY4" fmla="*/ 0 h 20141"/>
                <a:gd name="connsiteX5" fmla="*/ 0 w 60423"/>
                <a:gd name="connsiteY5" fmla="*/ 10071 h 20141"/>
                <a:gd name="connsiteX6" fmla="*/ 10071 w 6042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20141"/>
                  </a:move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463C3DF-344C-481E-9811-B726DD8399F0}"/>
                </a:ext>
              </a:extLst>
            </p:cNvPr>
            <p:cNvSpPr/>
            <p:nvPr/>
          </p:nvSpPr>
          <p:spPr>
            <a:xfrm>
              <a:off x="9448163" y="2695827"/>
              <a:ext cx="90635" cy="20141"/>
            </a:xfrm>
            <a:custGeom>
              <a:avLst/>
              <a:gdLst>
                <a:gd name="connsiteX0" fmla="*/ 10071 w 90635"/>
                <a:gd name="connsiteY0" fmla="*/ 20141 h 20141"/>
                <a:gd name="connsiteX1" fmla="*/ 80565 w 90635"/>
                <a:gd name="connsiteY1" fmla="*/ 20141 h 20141"/>
                <a:gd name="connsiteX2" fmla="*/ 90636 w 90635"/>
                <a:gd name="connsiteY2" fmla="*/ 10071 h 20141"/>
                <a:gd name="connsiteX3" fmla="*/ 80565 w 90635"/>
                <a:gd name="connsiteY3" fmla="*/ 0 h 20141"/>
                <a:gd name="connsiteX4" fmla="*/ 10071 w 90635"/>
                <a:gd name="connsiteY4" fmla="*/ 0 h 20141"/>
                <a:gd name="connsiteX5" fmla="*/ 0 w 90635"/>
                <a:gd name="connsiteY5" fmla="*/ 10071 h 20141"/>
                <a:gd name="connsiteX6" fmla="*/ 10071 w 90635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10071" y="20141"/>
                  </a:move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7AD39AB9-204B-450E-80C5-51C2A5066006}"/>
                </a:ext>
              </a:extLst>
            </p:cNvPr>
            <p:cNvSpPr/>
            <p:nvPr/>
          </p:nvSpPr>
          <p:spPr>
            <a:xfrm>
              <a:off x="9397810" y="2554798"/>
              <a:ext cx="503532" cy="332371"/>
            </a:xfrm>
            <a:custGeom>
              <a:avLst/>
              <a:gdLst>
                <a:gd name="connsiteX0" fmla="*/ 30212 w 503532"/>
                <a:gd name="connsiteY0" fmla="*/ 211524 h 332371"/>
                <a:gd name="connsiteX1" fmla="*/ 171201 w 503532"/>
                <a:gd name="connsiteY1" fmla="*/ 211524 h 332371"/>
                <a:gd name="connsiteX2" fmla="*/ 171201 w 503532"/>
                <a:gd name="connsiteY2" fmla="*/ 251807 h 332371"/>
                <a:gd name="connsiteX3" fmla="*/ 201413 w 503532"/>
                <a:gd name="connsiteY3" fmla="*/ 282019 h 332371"/>
                <a:gd name="connsiteX4" fmla="*/ 288020 w 503532"/>
                <a:gd name="connsiteY4" fmla="*/ 282019 h 332371"/>
                <a:gd name="connsiteX5" fmla="*/ 335352 w 503532"/>
                <a:gd name="connsiteY5" fmla="*/ 329351 h 332371"/>
                <a:gd name="connsiteX6" fmla="*/ 342402 w 503532"/>
                <a:gd name="connsiteY6" fmla="*/ 332372 h 332371"/>
                <a:gd name="connsiteX7" fmla="*/ 346430 w 503532"/>
                <a:gd name="connsiteY7" fmla="*/ 331365 h 332371"/>
                <a:gd name="connsiteX8" fmla="*/ 352472 w 503532"/>
                <a:gd name="connsiteY8" fmla="*/ 322301 h 332371"/>
                <a:gd name="connsiteX9" fmla="*/ 352472 w 503532"/>
                <a:gd name="connsiteY9" fmla="*/ 282019 h 332371"/>
                <a:gd name="connsiteX10" fmla="*/ 473320 w 503532"/>
                <a:gd name="connsiteY10" fmla="*/ 282019 h 332371"/>
                <a:gd name="connsiteX11" fmla="*/ 503532 w 503532"/>
                <a:gd name="connsiteY11" fmla="*/ 251807 h 332371"/>
                <a:gd name="connsiteX12" fmla="*/ 503532 w 503532"/>
                <a:gd name="connsiteY12" fmla="*/ 110818 h 332371"/>
                <a:gd name="connsiteX13" fmla="*/ 473320 w 503532"/>
                <a:gd name="connsiteY13" fmla="*/ 80606 h 332371"/>
                <a:gd name="connsiteX14" fmla="*/ 241695 w 503532"/>
                <a:gd name="connsiteY14" fmla="*/ 80606 h 332371"/>
                <a:gd name="connsiteX15" fmla="*/ 241695 w 503532"/>
                <a:gd name="connsiteY15" fmla="*/ 80606 h 332371"/>
                <a:gd name="connsiteX16" fmla="*/ 211483 w 503532"/>
                <a:gd name="connsiteY16" fmla="*/ 50394 h 332371"/>
                <a:gd name="connsiteX17" fmla="*/ 165159 w 503532"/>
                <a:gd name="connsiteY17" fmla="*/ 50394 h 332371"/>
                <a:gd name="connsiteX18" fmla="*/ 117827 w 503532"/>
                <a:gd name="connsiteY18" fmla="*/ 3062 h 332371"/>
                <a:gd name="connsiteX19" fmla="*/ 106749 w 503532"/>
                <a:gd name="connsiteY19" fmla="*/ 1048 h 332371"/>
                <a:gd name="connsiteX20" fmla="*/ 100706 w 503532"/>
                <a:gd name="connsiteY20" fmla="*/ 10111 h 332371"/>
                <a:gd name="connsiteX21" fmla="*/ 100706 w 503532"/>
                <a:gd name="connsiteY21" fmla="*/ 50394 h 332371"/>
                <a:gd name="connsiteX22" fmla="*/ 30212 w 503532"/>
                <a:gd name="connsiteY22" fmla="*/ 50394 h 332371"/>
                <a:gd name="connsiteX23" fmla="*/ 0 w 503532"/>
                <a:gd name="connsiteY23" fmla="*/ 80606 h 332371"/>
                <a:gd name="connsiteX24" fmla="*/ 0 w 503532"/>
                <a:gd name="connsiteY24" fmla="*/ 181312 h 332371"/>
                <a:gd name="connsiteX25" fmla="*/ 30212 w 503532"/>
                <a:gd name="connsiteY25" fmla="*/ 211524 h 332371"/>
                <a:gd name="connsiteX26" fmla="*/ 483391 w 503532"/>
                <a:gd name="connsiteY26" fmla="*/ 110818 h 332371"/>
                <a:gd name="connsiteX27" fmla="*/ 483391 w 503532"/>
                <a:gd name="connsiteY27" fmla="*/ 251807 h 332371"/>
                <a:gd name="connsiteX28" fmla="*/ 473320 w 503532"/>
                <a:gd name="connsiteY28" fmla="*/ 261877 h 332371"/>
                <a:gd name="connsiteX29" fmla="*/ 342402 w 503532"/>
                <a:gd name="connsiteY29" fmla="*/ 261877 h 332371"/>
                <a:gd name="connsiteX30" fmla="*/ 332331 w 503532"/>
                <a:gd name="connsiteY30" fmla="*/ 271948 h 332371"/>
                <a:gd name="connsiteX31" fmla="*/ 332331 w 503532"/>
                <a:gd name="connsiteY31" fmla="*/ 298132 h 332371"/>
                <a:gd name="connsiteX32" fmla="*/ 299098 w 503532"/>
                <a:gd name="connsiteY32" fmla="*/ 264899 h 332371"/>
                <a:gd name="connsiteX33" fmla="*/ 292049 w 503532"/>
                <a:gd name="connsiteY33" fmla="*/ 261877 h 332371"/>
                <a:gd name="connsiteX34" fmla="*/ 201413 w 503532"/>
                <a:gd name="connsiteY34" fmla="*/ 261877 h 332371"/>
                <a:gd name="connsiteX35" fmla="*/ 191342 w 503532"/>
                <a:gd name="connsiteY35" fmla="*/ 251807 h 332371"/>
                <a:gd name="connsiteX36" fmla="*/ 191342 w 503532"/>
                <a:gd name="connsiteY36" fmla="*/ 110818 h 332371"/>
                <a:gd name="connsiteX37" fmla="*/ 201413 w 503532"/>
                <a:gd name="connsiteY37" fmla="*/ 100747 h 332371"/>
                <a:gd name="connsiteX38" fmla="*/ 473320 w 503532"/>
                <a:gd name="connsiteY38" fmla="*/ 100747 h 332371"/>
                <a:gd name="connsiteX39" fmla="*/ 483391 w 503532"/>
                <a:gd name="connsiteY39" fmla="*/ 110818 h 332371"/>
                <a:gd name="connsiteX40" fmla="*/ 20141 w 503532"/>
                <a:gd name="connsiteY40" fmla="*/ 80606 h 332371"/>
                <a:gd name="connsiteX41" fmla="*/ 30212 w 503532"/>
                <a:gd name="connsiteY41" fmla="*/ 70535 h 332371"/>
                <a:gd name="connsiteX42" fmla="*/ 110777 w 503532"/>
                <a:gd name="connsiteY42" fmla="*/ 70535 h 332371"/>
                <a:gd name="connsiteX43" fmla="*/ 120848 w 503532"/>
                <a:gd name="connsiteY43" fmla="*/ 60465 h 332371"/>
                <a:gd name="connsiteX44" fmla="*/ 120848 w 503532"/>
                <a:gd name="connsiteY44" fmla="*/ 34281 h 332371"/>
                <a:gd name="connsiteX45" fmla="*/ 154081 w 503532"/>
                <a:gd name="connsiteY45" fmla="*/ 67514 h 332371"/>
                <a:gd name="connsiteX46" fmla="*/ 161130 w 503532"/>
                <a:gd name="connsiteY46" fmla="*/ 70535 h 332371"/>
                <a:gd name="connsiteX47" fmla="*/ 211483 w 503532"/>
                <a:gd name="connsiteY47" fmla="*/ 70535 h 332371"/>
                <a:gd name="connsiteX48" fmla="*/ 221554 w 503532"/>
                <a:gd name="connsiteY48" fmla="*/ 80606 h 332371"/>
                <a:gd name="connsiteX49" fmla="*/ 221554 w 503532"/>
                <a:gd name="connsiteY49" fmla="*/ 80606 h 332371"/>
                <a:gd name="connsiteX50" fmla="*/ 201413 w 503532"/>
                <a:gd name="connsiteY50" fmla="*/ 80606 h 332371"/>
                <a:gd name="connsiteX51" fmla="*/ 171201 w 503532"/>
                <a:gd name="connsiteY51" fmla="*/ 110818 h 332371"/>
                <a:gd name="connsiteX52" fmla="*/ 171201 w 503532"/>
                <a:gd name="connsiteY52" fmla="*/ 191383 h 332371"/>
                <a:gd name="connsiteX53" fmla="*/ 30212 w 503532"/>
                <a:gd name="connsiteY53" fmla="*/ 191383 h 332371"/>
                <a:gd name="connsiteX54" fmla="*/ 20141 w 503532"/>
                <a:gd name="connsiteY54" fmla="*/ 181312 h 332371"/>
                <a:gd name="connsiteX55" fmla="*/ 20141 w 503532"/>
                <a:gd name="connsiteY55" fmla="*/ 80606 h 33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03532" h="332371">
                  <a:moveTo>
                    <a:pt x="30212" y="211524"/>
                  </a:moveTo>
                  <a:lnTo>
                    <a:pt x="171201" y="211524"/>
                  </a:lnTo>
                  <a:lnTo>
                    <a:pt x="171201" y="251807"/>
                  </a:lnTo>
                  <a:cubicBezTo>
                    <a:pt x="171201" y="268927"/>
                    <a:pt x="184293" y="282019"/>
                    <a:pt x="201413" y="282019"/>
                  </a:cubicBezTo>
                  <a:lnTo>
                    <a:pt x="288020" y="282019"/>
                  </a:lnTo>
                  <a:lnTo>
                    <a:pt x="335352" y="329351"/>
                  </a:lnTo>
                  <a:cubicBezTo>
                    <a:pt x="337366" y="331365"/>
                    <a:pt x="339381" y="332372"/>
                    <a:pt x="342402" y="332372"/>
                  </a:cubicBezTo>
                  <a:cubicBezTo>
                    <a:pt x="343409" y="332372"/>
                    <a:pt x="345423" y="332372"/>
                    <a:pt x="346430" y="331365"/>
                  </a:cubicBezTo>
                  <a:cubicBezTo>
                    <a:pt x="350458" y="329351"/>
                    <a:pt x="352472" y="326330"/>
                    <a:pt x="352472" y="322301"/>
                  </a:cubicBezTo>
                  <a:lnTo>
                    <a:pt x="352472" y="282019"/>
                  </a:lnTo>
                  <a:lnTo>
                    <a:pt x="473320" y="282019"/>
                  </a:lnTo>
                  <a:cubicBezTo>
                    <a:pt x="490440" y="282019"/>
                    <a:pt x="503532" y="268927"/>
                    <a:pt x="503532" y="251807"/>
                  </a:cubicBezTo>
                  <a:lnTo>
                    <a:pt x="503532" y="110818"/>
                  </a:lnTo>
                  <a:cubicBezTo>
                    <a:pt x="503532" y="93698"/>
                    <a:pt x="490440" y="80606"/>
                    <a:pt x="473320" y="80606"/>
                  </a:cubicBezTo>
                  <a:lnTo>
                    <a:pt x="241695" y="80606"/>
                  </a:lnTo>
                  <a:lnTo>
                    <a:pt x="241695" y="80606"/>
                  </a:lnTo>
                  <a:cubicBezTo>
                    <a:pt x="241695" y="64493"/>
                    <a:pt x="228604" y="50394"/>
                    <a:pt x="211483" y="50394"/>
                  </a:cubicBezTo>
                  <a:lnTo>
                    <a:pt x="165159" y="50394"/>
                  </a:lnTo>
                  <a:lnTo>
                    <a:pt x="117827" y="3062"/>
                  </a:lnTo>
                  <a:cubicBezTo>
                    <a:pt x="114805" y="41"/>
                    <a:pt x="110777" y="-966"/>
                    <a:pt x="106749" y="1048"/>
                  </a:cubicBezTo>
                  <a:cubicBezTo>
                    <a:pt x="102721" y="2055"/>
                    <a:pt x="100706" y="6083"/>
                    <a:pt x="100706" y="10111"/>
                  </a:cubicBezTo>
                  <a:lnTo>
                    <a:pt x="100706" y="50394"/>
                  </a:lnTo>
                  <a:lnTo>
                    <a:pt x="30212" y="50394"/>
                  </a:lnTo>
                  <a:cubicBezTo>
                    <a:pt x="13092" y="50394"/>
                    <a:pt x="0" y="63486"/>
                    <a:pt x="0" y="80606"/>
                  </a:cubicBezTo>
                  <a:lnTo>
                    <a:pt x="0" y="181312"/>
                  </a:lnTo>
                  <a:cubicBezTo>
                    <a:pt x="0" y="198432"/>
                    <a:pt x="13092" y="211524"/>
                    <a:pt x="30212" y="211524"/>
                  </a:cubicBezTo>
                  <a:close/>
                  <a:moveTo>
                    <a:pt x="483391" y="110818"/>
                  </a:moveTo>
                  <a:lnTo>
                    <a:pt x="483391" y="251807"/>
                  </a:lnTo>
                  <a:cubicBezTo>
                    <a:pt x="483391" y="257849"/>
                    <a:pt x="479362" y="261877"/>
                    <a:pt x="473320" y="261877"/>
                  </a:cubicBezTo>
                  <a:lnTo>
                    <a:pt x="342402" y="261877"/>
                  </a:lnTo>
                  <a:cubicBezTo>
                    <a:pt x="336359" y="261877"/>
                    <a:pt x="332331" y="265906"/>
                    <a:pt x="332331" y="271948"/>
                  </a:cubicBezTo>
                  <a:lnTo>
                    <a:pt x="332331" y="298132"/>
                  </a:lnTo>
                  <a:lnTo>
                    <a:pt x="299098" y="264899"/>
                  </a:lnTo>
                  <a:cubicBezTo>
                    <a:pt x="297084" y="262885"/>
                    <a:pt x="295070" y="261877"/>
                    <a:pt x="292049" y="261877"/>
                  </a:cubicBezTo>
                  <a:lnTo>
                    <a:pt x="201413" y="261877"/>
                  </a:lnTo>
                  <a:cubicBezTo>
                    <a:pt x="195370" y="261877"/>
                    <a:pt x="191342" y="257849"/>
                    <a:pt x="191342" y="251807"/>
                  </a:cubicBezTo>
                  <a:lnTo>
                    <a:pt x="191342" y="110818"/>
                  </a:lnTo>
                  <a:cubicBezTo>
                    <a:pt x="191342" y="104775"/>
                    <a:pt x="195370" y="100747"/>
                    <a:pt x="201413" y="100747"/>
                  </a:cubicBezTo>
                  <a:lnTo>
                    <a:pt x="473320" y="100747"/>
                  </a:lnTo>
                  <a:cubicBezTo>
                    <a:pt x="479362" y="100747"/>
                    <a:pt x="483391" y="104775"/>
                    <a:pt x="483391" y="110818"/>
                  </a:cubicBezTo>
                  <a:close/>
                  <a:moveTo>
                    <a:pt x="20141" y="80606"/>
                  </a:moveTo>
                  <a:cubicBezTo>
                    <a:pt x="20141" y="74564"/>
                    <a:pt x="24170" y="70535"/>
                    <a:pt x="30212" y="70535"/>
                  </a:cubicBezTo>
                  <a:lnTo>
                    <a:pt x="110777" y="70535"/>
                  </a:lnTo>
                  <a:cubicBezTo>
                    <a:pt x="116819" y="70535"/>
                    <a:pt x="120848" y="66507"/>
                    <a:pt x="120848" y="60465"/>
                  </a:cubicBezTo>
                  <a:lnTo>
                    <a:pt x="120848" y="34281"/>
                  </a:lnTo>
                  <a:lnTo>
                    <a:pt x="154081" y="67514"/>
                  </a:lnTo>
                  <a:cubicBezTo>
                    <a:pt x="156095" y="69528"/>
                    <a:pt x="158109" y="70535"/>
                    <a:pt x="161130" y="70535"/>
                  </a:cubicBezTo>
                  <a:lnTo>
                    <a:pt x="211483" y="70535"/>
                  </a:lnTo>
                  <a:cubicBezTo>
                    <a:pt x="216519" y="70535"/>
                    <a:pt x="221554" y="74564"/>
                    <a:pt x="221554" y="80606"/>
                  </a:cubicBezTo>
                  <a:lnTo>
                    <a:pt x="221554" y="80606"/>
                  </a:lnTo>
                  <a:lnTo>
                    <a:pt x="201413" y="80606"/>
                  </a:lnTo>
                  <a:cubicBezTo>
                    <a:pt x="184293" y="80606"/>
                    <a:pt x="171201" y="93698"/>
                    <a:pt x="171201" y="110818"/>
                  </a:cubicBezTo>
                  <a:lnTo>
                    <a:pt x="171201" y="191383"/>
                  </a:lnTo>
                  <a:lnTo>
                    <a:pt x="30212" y="191383"/>
                  </a:lnTo>
                  <a:cubicBezTo>
                    <a:pt x="24170" y="191383"/>
                    <a:pt x="20141" y="187355"/>
                    <a:pt x="20141" y="181312"/>
                  </a:cubicBezTo>
                  <a:lnTo>
                    <a:pt x="20141" y="80606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9307847-4EB8-4AB5-8395-246287C56AD7}"/>
                </a:ext>
              </a:extLst>
            </p:cNvPr>
            <p:cNvSpPr/>
            <p:nvPr/>
          </p:nvSpPr>
          <p:spPr>
            <a:xfrm>
              <a:off x="9639505" y="2413850"/>
              <a:ext cx="180306" cy="191342"/>
            </a:xfrm>
            <a:custGeom>
              <a:avLst/>
              <a:gdLst>
                <a:gd name="connsiteX0" fmla="*/ 38268 w 180306"/>
                <a:gd name="connsiteY0" fmla="*/ 191342 h 191342"/>
                <a:gd name="connsiteX1" fmla="*/ 141996 w 180306"/>
                <a:gd name="connsiteY1" fmla="*/ 191342 h 191342"/>
                <a:gd name="connsiteX2" fmla="*/ 180264 w 180306"/>
                <a:gd name="connsiteY2" fmla="*/ 153074 h 191342"/>
                <a:gd name="connsiteX3" fmla="*/ 180264 w 180306"/>
                <a:gd name="connsiteY3" fmla="*/ 38268 h 191342"/>
                <a:gd name="connsiteX4" fmla="*/ 143003 w 180306"/>
                <a:gd name="connsiteY4" fmla="*/ 0 h 191342"/>
                <a:gd name="connsiteX5" fmla="*/ 38268 w 180306"/>
                <a:gd name="connsiteY5" fmla="*/ 0 h 191342"/>
                <a:gd name="connsiteX6" fmla="*/ 0 w 180306"/>
                <a:gd name="connsiteY6" fmla="*/ 38268 h 191342"/>
                <a:gd name="connsiteX7" fmla="*/ 0 w 180306"/>
                <a:gd name="connsiteY7" fmla="*/ 152067 h 191342"/>
                <a:gd name="connsiteX8" fmla="*/ 38268 w 180306"/>
                <a:gd name="connsiteY8" fmla="*/ 191342 h 191342"/>
                <a:gd name="connsiteX9" fmla="*/ 20141 w 180306"/>
                <a:gd name="connsiteY9" fmla="*/ 38268 h 191342"/>
                <a:gd name="connsiteX10" fmla="*/ 38268 w 180306"/>
                <a:gd name="connsiteY10" fmla="*/ 20141 h 191342"/>
                <a:gd name="connsiteX11" fmla="*/ 141996 w 180306"/>
                <a:gd name="connsiteY11" fmla="*/ 20141 h 191342"/>
                <a:gd name="connsiteX12" fmla="*/ 160123 w 180306"/>
                <a:gd name="connsiteY12" fmla="*/ 38268 h 191342"/>
                <a:gd name="connsiteX13" fmla="*/ 160123 w 180306"/>
                <a:gd name="connsiteY13" fmla="*/ 152067 h 191342"/>
                <a:gd name="connsiteX14" fmla="*/ 141996 w 180306"/>
                <a:gd name="connsiteY14" fmla="*/ 170194 h 191342"/>
                <a:gd name="connsiteX15" fmla="*/ 38268 w 180306"/>
                <a:gd name="connsiteY15" fmla="*/ 170194 h 191342"/>
                <a:gd name="connsiteX16" fmla="*/ 20141 w 180306"/>
                <a:gd name="connsiteY16" fmla="*/ 152067 h 191342"/>
                <a:gd name="connsiteX17" fmla="*/ 20141 w 180306"/>
                <a:gd name="connsiteY17" fmla="*/ 38268 h 1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0306" h="191342">
                  <a:moveTo>
                    <a:pt x="38268" y="191342"/>
                  </a:moveTo>
                  <a:lnTo>
                    <a:pt x="141996" y="191342"/>
                  </a:lnTo>
                  <a:cubicBezTo>
                    <a:pt x="163144" y="191342"/>
                    <a:pt x="180264" y="174222"/>
                    <a:pt x="180264" y="153074"/>
                  </a:cubicBezTo>
                  <a:lnTo>
                    <a:pt x="180264" y="38268"/>
                  </a:lnTo>
                  <a:cubicBezTo>
                    <a:pt x="181272" y="17120"/>
                    <a:pt x="164151" y="0"/>
                    <a:pt x="143003" y="0"/>
                  </a:cubicBezTo>
                  <a:lnTo>
                    <a:pt x="38268" y="0"/>
                  </a:lnTo>
                  <a:cubicBezTo>
                    <a:pt x="17120" y="0"/>
                    <a:pt x="0" y="17120"/>
                    <a:pt x="0" y="38268"/>
                  </a:cubicBezTo>
                  <a:lnTo>
                    <a:pt x="0" y="152067"/>
                  </a:lnTo>
                  <a:cubicBezTo>
                    <a:pt x="0" y="174222"/>
                    <a:pt x="17120" y="191342"/>
                    <a:pt x="38268" y="191342"/>
                  </a:cubicBezTo>
                  <a:close/>
                  <a:moveTo>
                    <a:pt x="20141" y="38268"/>
                  </a:moveTo>
                  <a:cubicBezTo>
                    <a:pt x="20141" y="28198"/>
                    <a:pt x="28198" y="20141"/>
                    <a:pt x="38268" y="20141"/>
                  </a:cubicBezTo>
                  <a:lnTo>
                    <a:pt x="141996" y="20141"/>
                  </a:lnTo>
                  <a:cubicBezTo>
                    <a:pt x="152067" y="20141"/>
                    <a:pt x="160123" y="28198"/>
                    <a:pt x="160123" y="38268"/>
                  </a:cubicBezTo>
                  <a:lnTo>
                    <a:pt x="160123" y="152067"/>
                  </a:lnTo>
                  <a:cubicBezTo>
                    <a:pt x="160123" y="162137"/>
                    <a:pt x="152067" y="170194"/>
                    <a:pt x="141996" y="170194"/>
                  </a:cubicBezTo>
                  <a:lnTo>
                    <a:pt x="38268" y="170194"/>
                  </a:lnTo>
                  <a:cubicBezTo>
                    <a:pt x="28198" y="170194"/>
                    <a:pt x="20141" y="162137"/>
                    <a:pt x="20141" y="152067"/>
                  </a:cubicBezTo>
                  <a:lnTo>
                    <a:pt x="20141" y="38268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39BD08D-814B-4640-9406-63E704C5A71D}"/>
                </a:ext>
              </a:extLst>
            </p:cNvPr>
            <p:cNvSpPr/>
            <p:nvPr/>
          </p:nvSpPr>
          <p:spPr>
            <a:xfrm>
              <a:off x="9683816" y="2464203"/>
              <a:ext cx="91642" cy="90635"/>
            </a:xfrm>
            <a:custGeom>
              <a:avLst/>
              <a:gdLst>
                <a:gd name="connsiteX0" fmla="*/ 11078 w 91642"/>
                <a:gd name="connsiteY0" fmla="*/ 90636 h 90635"/>
                <a:gd name="connsiteX1" fmla="*/ 81572 w 91642"/>
                <a:gd name="connsiteY1" fmla="*/ 90636 h 90635"/>
                <a:gd name="connsiteX2" fmla="*/ 91643 w 91642"/>
                <a:gd name="connsiteY2" fmla="*/ 80565 h 90635"/>
                <a:gd name="connsiteX3" fmla="*/ 69487 w 91642"/>
                <a:gd name="connsiteY3" fmla="*/ 42297 h 90635"/>
                <a:gd name="connsiteX4" fmla="*/ 73516 w 91642"/>
                <a:gd name="connsiteY4" fmla="*/ 28198 h 90635"/>
                <a:gd name="connsiteX5" fmla="*/ 46325 w 91642"/>
                <a:gd name="connsiteY5" fmla="*/ 0 h 90635"/>
                <a:gd name="connsiteX6" fmla="*/ 18127 w 91642"/>
                <a:gd name="connsiteY6" fmla="*/ 28198 h 90635"/>
                <a:gd name="connsiteX7" fmla="*/ 22155 w 91642"/>
                <a:gd name="connsiteY7" fmla="*/ 42297 h 90635"/>
                <a:gd name="connsiteX8" fmla="*/ 0 w 91642"/>
                <a:gd name="connsiteY8" fmla="*/ 80565 h 90635"/>
                <a:gd name="connsiteX9" fmla="*/ 11078 w 91642"/>
                <a:gd name="connsiteY9" fmla="*/ 90636 h 90635"/>
                <a:gd name="connsiteX10" fmla="*/ 23162 w 91642"/>
                <a:gd name="connsiteY10" fmla="*/ 70494 h 90635"/>
                <a:gd name="connsiteX11" fmla="*/ 46325 w 91642"/>
                <a:gd name="connsiteY11" fmla="*/ 55389 h 90635"/>
                <a:gd name="connsiteX12" fmla="*/ 69487 w 91642"/>
                <a:gd name="connsiteY12" fmla="*/ 70494 h 90635"/>
                <a:gd name="connsiteX13" fmla="*/ 23162 w 91642"/>
                <a:gd name="connsiteY13" fmla="*/ 70494 h 90635"/>
                <a:gd name="connsiteX14" fmla="*/ 38268 w 91642"/>
                <a:gd name="connsiteY14" fmla="*/ 28198 h 90635"/>
                <a:gd name="connsiteX15" fmla="*/ 46325 w 91642"/>
                <a:gd name="connsiteY15" fmla="*/ 20141 h 90635"/>
                <a:gd name="connsiteX16" fmla="*/ 54381 w 91642"/>
                <a:gd name="connsiteY16" fmla="*/ 28198 h 90635"/>
                <a:gd name="connsiteX17" fmla="*/ 46325 w 91642"/>
                <a:gd name="connsiteY17" fmla="*/ 35247 h 90635"/>
                <a:gd name="connsiteX18" fmla="*/ 38268 w 91642"/>
                <a:gd name="connsiteY18" fmla="*/ 28198 h 9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642" h="90635">
                  <a:moveTo>
                    <a:pt x="11078" y="90636"/>
                  </a:moveTo>
                  <a:lnTo>
                    <a:pt x="81572" y="90636"/>
                  </a:lnTo>
                  <a:cubicBezTo>
                    <a:pt x="87615" y="90636"/>
                    <a:pt x="91643" y="86608"/>
                    <a:pt x="91643" y="80565"/>
                  </a:cubicBezTo>
                  <a:cubicBezTo>
                    <a:pt x="91643" y="64452"/>
                    <a:pt x="82579" y="50353"/>
                    <a:pt x="69487" y="42297"/>
                  </a:cubicBezTo>
                  <a:cubicBezTo>
                    <a:pt x="72509" y="38268"/>
                    <a:pt x="73516" y="33233"/>
                    <a:pt x="73516" y="28198"/>
                  </a:cubicBezTo>
                  <a:cubicBezTo>
                    <a:pt x="74523" y="12085"/>
                    <a:pt x="61431" y="0"/>
                    <a:pt x="46325" y="0"/>
                  </a:cubicBezTo>
                  <a:cubicBezTo>
                    <a:pt x="31219" y="0"/>
                    <a:pt x="18127" y="12085"/>
                    <a:pt x="18127" y="28198"/>
                  </a:cubicBezTo>
                  <a:cubicBezTo>
                    <a:pt x="18127" y="33233"/>
                    <a:pt x="20141" y="38268"/>
                    <a:pt x="22155" y="42297"/>
                  </a:cubicBezTo>
                  <a:cubicBezTo>
                    <a:pt x="9064" y="50353"/>
                    <a:pt x="0" y="64452"/>
                    <a:pt x="0" y="80565"/>
                  </a:cubicBezTo>
                  <a:cubicBezTo>
                    <a:pt x="1007" y="86608"/>
                    <a:pt x="5035" y="90636"/>
                    <a:pt x="11078" y="90636"/>
                  </a:cubicBezTo>
                  <a:close/>
                  <a:moveTo>
                    <a:pt x="23162" y="70494"/>
                  </a:moveTo>
                  <a:cubicBezTo>
                    <a:pt x="27191" y="61431"/>
                    <a:pt x="36254" y="55389"/>
                    <a:pt x="46325" y="55389"/>
                  </a:cubicBezTo>
                  <a:cubicBezTo>
                    <a:pt x="56396" y="55389"/>
                    <a:pt x="65459" y="61431"/>
                    <a:pt x="69487" y="70494"/>
                  </a:cubicBezTo>
                  <a:lnTo>
                    <a:pt x="23162" y="70494"/>
                  </a:lnTo>
                  <a:close/>
                  <a:moveTo>
                    <a:pt x="38268" y="28198"/>
                  </a:moveTo>
                  <a:cubicBezTo>
                    <a:pt x="38268" y="23162"/>
                    <a:pt x="42297" y="20141"/>
                    <a:pt x="46325" y="20141"/>
                  </a:cubicBezTo>
                  <a:cubicBezTo>
                    <a:pt x="50353" y="20141"/>
                    <a:pt x="54381" y="23162"/>
                    <a:pt x="54381" y="28198"/>
                  </a:cubicBezTo>
                  <a:cubicBezTo>
                    <a:pt x="54381" y="33233"/>
                    <a:pt x="50353" y="35247"/>
                    <a:pt x="46325" y="35247"/>
                  </a:cubicBezTo>
                  <a:cubicBezTo>
                    <a:pt x="42297" y="35247"/>
                    <a:pt x="38268" y="32226"/>
                    <a:pt x="38268" y="28198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6F24DCB-2273-46BC-973F-A9019B93D38B}"/>
                </a:ext>
              </a:extLst>
            </p:cNvPr>
            <p:cNvSpPr/>
            <p:nvPr/>
          </p:nvSpPr>
          <p:spPr>
            <a:xfrm>
              <a:off x="9790565" y="2867028"/>
              <a:ext cx="180306" cy="190335"/>
            </a:xfrm>
            <a:custGeom>
              <a:avLst/>
              <a:gdLst>
                <a:gd name="connsiteX0" fmla="*/ 143003 w 180306"/>
                <a:gd name="connsiteY0" fmla="*/ 0 h 190335"/>
                <a:gd name="connsiteX1" fmla="*/ 38268 w 180306"/>
                <a:gd name="connsiteY1" fmla="*/ 0 h 190335"/>
                <a:gd name="connsiteX2" fmla="*/ 0 w 180306"/>
                <a:gd name="connsiteY2" fmla="*/ 38268 h 190335"/>
                <a:gd name="connsiteX3" fmla="*/ 0 w 180306"/>
                <a:gd name="connsiteY3" fmla="*/ 152067 h 190335"/>
                <a:gd name="connsiteX4" fmla="*/ 38268 w 180306"/>
                <a:gd name="connsiteY4" fmla="*/ 190335 h 190335"/>
                <a:gd name="connsiteX5" fmla="*/ 141996 w 180306"/>
                <a:gd name="connsiteY5" fmla="*/ 190335 h 190335"/>
                <a:gd name="connsiteX6" fmla="*/ 180264 w 180306"/>
                <a:gd name="connsiteY6" fmla="*/ 152067 h 190335"/>
                <a:gd name="connsiteX7" fmla="*/ 180264 w 180306"/>
                <a:gd name="connsiteY7" fmla="*/ 38268 h 190335"/>
                <a:gd name="connsiteX8" fmla="*/ 143003 w 180306"/>
                <a:gd name="connsiteY8" fmla="*/ 0 h 190335"/>
                <a:gd name="connsiteX9" fmla="*/ 161130 w 180306"/>
                <a:gd name="connsiteY9" fmla="*/ 153074 h 190335"/>
                <a:gd name="connsiteX10" fmla="*/ 143003 w 180306"/>
                <a:gd name="connsiteY10" fmla="*/ 171201 h 190335"/>
                <a:gd name="connsiteX11" fmla="*/ 38268 w 180306"/>
                <a:gd name="connsiteY11" fmla="*/ 171201 h 190335"/>
                <a:gd name="connsiteX12" fmla="*/ 20141 w 180306"/>
                <a:gd name="connsiteY12" fmla="*/ 153074 h 190335"/>
                <a:gd name="connsiteX13" fmla="*/ 20141 w 180306"/>
                <a:gd name="connsiteY13" fmla="*/ 38268 h 190335"/>
                <a:gd name="connsiteX14" fmla="*/ 38268 w 180306"/>
                <a:gd name="connsiteY14" fmla="*/ 20141 h 190335"/>
                <a:gd name="connsiteX15" fmla="*/ 141996 w 180306"/>
                <a:gd name="connsiteY15" fmla="*/ 20141 h 190335"/>
                <a:gd name="connsiteX16" fmla="*/ 160123 w 180306"/>
                <a:gd name="connsiteY16" fmla="*/ 38268 h 190335"/>
                <a:gd name="connsiteX17" fmla="*/ 160123 w 180306"/>
                <a:gd name="connsiteY17" fmla="*/ 153074 h 19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0306" h="190335">
                  <a:moveTo>
                    <a:pt x="143003" y="0"/>
                  </a:moveTo>
                  <a:lnTo>
                    <a:pt x="38268" y="0"/>
                  </a:lnTo>
                  <a:cubicBezTo>
                    <a:pt x="17120" y="0"/>
                    <a:pt x="0" y="17120"/>
                    <a:pt x="0" y="38268"/>
                  </a:cubicBezTo>
                  <a:lnTo>
                    <a:pt x="0" y="152067"/>
                  </a:lnTo>
                  <a:cubicBezTo>
                    <a:pt x="0" y="173215"/>
                    <a:pt x="17120" y="190335"/>
                    <a:pt x="38268" y="190335"/>
                  </a:cubicBezTo>
                  <a:lnTo>
                    <a:pt x="141996" y="190335"/>
                  </a:lnTo>
                  <a:cubicBezTo>
                    <a:pt x="163144" y="190335"/>
                    <a:pt x="180264" y="173215"/>
                    <a:pt x="180264" y="152067"/>
                  </a:cubicBezTo>
                  <a:lnTo>
                    <a:pt x="180264" y="38268"/>
                  </a:lnTo>
                  <a:cubicBezTo>
                    <a:pt x="181272" y="17120"/>
                    <a:pt x="164151" y="0"/>
                    <a:pt x="143003" y="0"/>
                  </a:cubicBezTo>
                  <a:close/>
                  <a:moveTo>
                    <a:pt x="161130" y="153074"/>
                  </a:moveTo>
                  <a:cubicBezTo>
                    <a:pt x="161130" y="163144"/>
                    <a:pt x="153074" y="171201"/>
                    <a:pt x="143003" y="171201"/>
                  </a:cubicBezTo>
                  <a:lnTo>
                    <a:pt x="38268" y="171201"/>
                  </a:lnTo>
                  <a:cubicBezTo>
                    <a:pt x="28198" y="171201"/>
                    <a:pt x="20141" y="163144"/>
                    <a:pt x="20141" y="153074"/>
                  </a:cubicBezTo>
                  <a:lnTo>
                    <a:pt x="20141" y="38268"/>
                  </a:lnTo>
                  <a:cubicBezTo>
                    <a:pt x="20141" y="28198"/>
                    <a:pt x="28198" y="20141"/>
                    <a:pt x="38268" y="20141"/>
                  </a:cubicBezTo>
                  <a:lnTo>
                    <a:pt x="141996" y="20141"/>
                  </a:lnTo>
                  <a:cubicBezTo>
                    <a:pt x="152067" y="20141"/>
                    <a:pt x="160123" y="28198"/>
                    <a:pt x="160123" y="38268"/>
                  </a:cubicBezTo>
                  <a:lnTo>
                    <a:pt x="160123" y="153074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81135708-0452-4FA4-A532-626431BAC7D5}"/>
                </a:ext>
              </a:extLst>
            </p:cNvPr>
            <p:cNvSpPr/>
            <p:nvPr/>
          </p:nvSpPr>
          <p:spPr>
            <a:xfrm>
              <a:off x="9833869" y="2917382"/>
              <a:ext cx="90915" cy="90635"/>
            </a:xfrm>
            <a:custGeom>
              <a:avLst/>
              <a:gdLst>
                <a:gd name="connsiteX0" fmla="*/ 70494 w 90915"/>
                <a:gd name="connsiteY0" fmla="*/ 42297 h 90635"/>
                <a:gd name="connsiteX1" fmla="*/ 74523 w 90915"/>
                <a:gd name="connsiteY1" fmla="*/ 28198 h 90635"/>
                <a:gd name="connsiteX2" fmla="*/ 46325 w 90915"/>
                <a:gd name="connsiteY2" fmla="*/ 0 h 90635"/>
                <a:gd name="connsiteX3" fmla="*/ 18127 w 90915"/>
                <a:gd name="connsiteY3" fmla="*/ 28198 h 90635"/>
                <a:gd name="connsiteX4" fmla="*/ 22155 w 90915"/>
                <a:gd name="connsiteY4" fmla="*/ 42297 h 90635"/>
                <a:gd name="connsiteX5" fmla="*/ 0 w 90915"/>
                <a:gd name="connsiteY5" fmla="*/ 80565 h 90635"/>
                <a:gd name="connsiteX6" fmla="*/ 10071 w 90915"/>
                <a:gd name="connsiteY6" fmla="*/ 90636 h 90635"/>
                <a:gd name="connsiteX7" fmla="*/ 80565 w 90915"/>
                <a:gd name="connsiteY7" fmla="*/ 90636 h 90635"/>
                <a:gd name="connsiteX8" fmla="*/ 90636 w 90915"/>
                <a:gd name="connsiteY8" fmla="*/ 80565 h 90635"/>
                <a:gd name="connsiteX9" fmla="*/ 70494 w 90915"/>
                <a:gd name="connsiteY9" fmla="*/ 42297 h 90635"/>
                <a:gd name="connsiteX10" fmla="*/ 39276 w 90915"/>
                <a:gd name="connsiteY10" fmla="*/ 28198 h 90635"/>
                <a:gd name="connsiteX11" fmla="*/ 47332 w 90915"/>
                <a:gd name="connsiteY11" fmla="*/ 20141 h 90635"/>
                <a:gd name="connsiteX12" fmla="*/ 55389 w 90915"/>
                <a:gd name="connsiteY12" fmla="*/ 28198 h 90635"/>
                <a:gd name="connsiteX13" fmla="*/ 47332 w 90915"/>
                <a:gd name="connsiteY13" fmla="*/ 36254 h 90635"/>
                <a:gd name="connsiteX14" fmla="*/ 39276 w 90915"/>
                <a:gd name="connsiteY14" fmla="*/ 28198 h 90635"/>
                <a:gd name="connsiteX15" fmla="*/ 24170 w 90915"/>
                <a:gd name="connsiteY15" fmla="*/ 70494 h 90635"/>
                <a:gd name="connsiteX16" fmla="*/ 47332 w 90915"/>
                <a:gd name="connsiteY16" fmla="*/ 55389 h 90635"/>
                <a:gd name="connsiteX17" fmla="*/ 70494 w 90915"/>
                <a:gd name="connsiteY17" fmla="*/ 70494 h 90635"/>
                <a:gd name="connsiteX18" fmla="*/ 24170 w 90915"/>
                <a:gd name="connsiteY18" fmla="*/ 70494 h 9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15" h="90635">
                  <a:moveTo>
                    <a:pt x="70494" y="42297"/>
                  </a:moveTo>
                  <a:cubicBezTo>
                    <a:pt x="73516" y="38268"/>
                    <a:pt x="74523" y="33233"/>
                    <a:pt x="74523" y="28198"/>
                  </a:cubicBezTo>
                  <a:cubicBezTo>
                    <a:pt x="74523" y="13092"/>
                    <a:pt x="62438" y="0"/>
                    <a:pt x="46325" y="0"/>
                  </a:cubicBezTo>
                  <a:cubicBezTo>
                    <a:pt x="30212" y="0"/>
                    <a:pt x="18127" y="12085"/>
                    <a:pt x="18127" y="28198"/>
                  </a:cubicBezTo>
                  <a:cubicBezTo>
                    <a:pt x="18127" y="33233"/>
                    <a:pt x="20141" y="38268"/>
                    <a:pt x="22155" y="42297"/>
                  </a:cubicBezTo>
                  <a:cubicBezTo>
                    <a:pt x="9064" y="50353"/>
                    <a:pt x="0" y="64452"/>
                    <a:pt x="0" y="80565"/>
                  </a:cubicBezTo>
                  <a:cubicBezTo>
                    <a:pt x="0" y="86607"/>
                    <a:pt x="4028" y="90636"/>
                    <a:pt x="10071" y="90636"/>
                  </a:cubicBezTo>
                  <a:lnTo>
                    <a:pt x="80565" y="90636"/>
                  </a:lnTo>
                  <a:cubicBezTo>
                    <a:pt x="86608" y="90636"/>
                    <a:pt x="90636" y="86607"/>
                    <a:pt x="90636" y="80565"/>
                  </a:cubicBezTo>
                  <a:cubicBezTo>
                    <a:pt x="92650" y="64452"/>
                    <a:pt x="83586" y="50353"/>
                    <a:pt x="70494" y="42297"/>
                  </a:cubicBezTo>
                  <a:close/>
                  <a:moveTo>
                    <a:pt x="39276" y="28198"/>
                  </a:moveTo>
                  <a:cubicBezTo>
                    <a:pt x="39276" y="24170"/>
                    <a:pt x="42297" y="20141"/>
                    <a:pt x="47332" y="20141"/>
                  </a:cubicBezTo>
                  <a:cubicBezTo>
                    <a:pt x="52367" y="20141"/>
                    <a:pt x="55389" y="23162"/>
                    <a:pt x="55389" y="28198"/>
                  </a:cubicBezTo>
                  <a:cubicBezTo>
                    <a:pt x="55389" y="33233"/>
                    <a:pt x="52367" y="36254"/>
                    <a:pt x="47332" y="36254"/>
                  </a:cubicBezTo>
                  <a:cubicBezTo>
                    <a:pt x="42297" y="36254"/>
                    <a:pt x="39276" y="32226"/>
                    <a:pt x="39276" y="28198"/>
                  </a:cubicBezTo>
                  <a:close/>
                  <a:moveTo>
                    <a:pt x="24170" y="70494"/>
                  </a:moveTo>
                  <a:cubicBezTo>
                    <a:pt x="28198" y="61431"/>
                    <a:pt x="37261" y="55389"/>
                    <a:pt x="47332" y="55389"/>
                  </a:cubicBezTo>
                  <a:cubicBezTo>
                    <a:pt x="57403" y="55389"/>
                    <a:pt x="66466" y="61431"/>
                    <a:pt x="70494" y="70494"/>
                  </a:cubicBezTo>
                  <a:lnTo>
                    <a:pt x="24170" y="70494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E36FAD6-FB68-41E5-8277-24D63F49FAF9}"/>
                </a:ext>
              </a:extLst>
            </p:cNvPr>
            <p:cNvSpPr/>
            <p:nvPr/>
          </p:nvSpPr>
          <p:spPr>
            <a:xfrm>
              <a:off x="9327316" y="2806604"/>
              <a:ext cx="180306" cy="191342"/>
            </a:xfrm>
            <a:custGeom>
              <a:avLst/>
              <a:gdLst>
                <a:gd name="connsiteX0" fmla="*/ 143003 w 180306"/>
                <a:gd name="connsiteY0" fmla="*/ 0 h 191342"/>
                <a:gd name="connsiteX1" fmla="*/ 38268 w 180306"/>
                <a:gd name="connsiteY1" fmla="*/ 0 h 191342"/>
                <a:gd name="connsiteX2" fmla="*/ 0 w 180306"/>
                <a:gd name="connsiteY2" fmla="*/ 38268 h 191342"/>
                <a:gd name="connsiteX3" fmla="*/ 0 w 180306"/>
                <a:gd name="connsiteY3" fmla="*/ 152067 h 191342"/>
                <a:gd name="connsiteX4" fmla="*/ 38268 w 180306"/>
                <a:gd name="connsiteY4" fmla="*/ 191342 h 191342"/>
                <a:gd name="connsiteX5" fmla="*/ 141996 w 180306"/>
                <a:gd name="connsiteY5" fmla="*/ 191342 h 191342"/>
                <a:gd name="connsiteX6" fmla="*/ 180264 w 180306"/>
                <a:gd name="connsiteY6" fmla="*/ 153074 h 191342"/>
                <a:gd name="connsiteX7" fmla="*/ 180264 w 180306"/>
                <a:gd name="connsiteY7" fmla="*/ 38268 h 191342"/>
                <a:gd name="connsiteX8" fmla="*/ 143003 w 180306"/>
                <a:gd name="connsiteY8" fmla="*/ 0 h 191342"/>
                <a:gd name="connsiteX9" fmla="*/ 161130 w 180306"/>
                <a:gd name="connsiteY9" fmla="*/ 153074 h 191342"/>
                <a:gd name="connsiteX10" fmla="*/ 143003 w 180306"/>
                <a:gd name="connsiteY10" fmla="*/ 171201 h 191342"/>
                <a:gd name="connsiteX11" fmla="*/ 38268 w 180306"/>
                <a:gd name="connsiteY11" fmla="*/ 171201 h 191342"/>
                <a:gd name="connsiteX12" fmla="*/ 20141 w 180306"/>
                <a:gd name="connsiteY12" fmla="*/ 153074 h 191342"/>
                <a:gd name="connsiteX13" fmla="*/ 20141 w 180306"/>
                <a:gd name="connsiteY13" fmla="*/ 38268 h 191342"/>
                <a:gd name="connsiteX14" fmla="*/ 38268 w 180306"/>
                <a:gd name="connsiteY14" fmla="*/ 20141 h 191342"/>
                <a:gd name="connsiteX15" fmla="*/ 141996 w 180306"/>
                <a:gd name="connsiteY15" fmla="*/ 20141 h 191342"/>
                <a:gd name="connsiteX16" fmla="*/ 160123 w 180306"/>
                <a:gd name="connsiteY16" fmla="*/ 38268 h 191342"/>
                <a:gd name="connsiteX17" fmla="*/ 160123 w 180306"/>
                <a:gd name="connsiteY17" fmla="*/ 153074 h 19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0306" h="191342">
                  <a:moveTo>
                    <a:pt x="143003" y="0"/>
                  </a:moveTo>
                  <a:lnTo>
                    <a:pt x="38268" y="0"/>
                  </a:lnTo>
                  <a:cubicBezTo>
                    <a:pt x="17120" y="0"/>
                    <a:pt x="0" y="17120"/>
                    <a:pt x="0" y="38268"/>
                  </a:cubicBezTo>
                  <a:lnTo>
                    <a:pt x="0" y="152067"/>
                  </a:lnTo>
                  <a:cubicBezTo>
                    <a:pt x="0" y="174222"/>
                    <a:pt x="17120" y="191342"/>
                    <a:pt x="38268" y="191342"/>
                  </a:cubicBezTo>
                  <a:lnTo>
                    <a:pt x="141996" y="191342"/>
                  </a:lnTo>
                  <a:cubicBezTo>
                    <a:pt x="163144" y="191342"/>
                    <a:pt x="180264" y="174222"/>
                    <a:pt x="180264" y="153074"/>
                  </a:cubicBezTo>
                  <a:lnTo>
                    <a:pt x="180264" y="38268"/>
                  </a:lnTo>
                  <a:cubicBezTo>
                    <a:pt x="181272" y="17120"/>
                    <a:pt x="164151" y="0"/>
                    <a:pt x="143003" y="0"/>
                  </a:cubicBezTo>
                  <a:close/>
                  <a:moveTo>
                    <a:pt x="161130" y="153074"/>
                  </a:moveTo>
                  <a:cubicBezTo>
                    <a:pt x="161130" y="163144"/>
                    <a:pt x="153074" y="171201"/>
                    <a:pt x="143003" y="171201"/>
                  </a:cubicBezTo>
                  <a:lnTo>
                    <a:pt x="38268" y="171201"/>
                  </a:lnTo>
                  <a:cubicBezTo>
                    <a:pt x="28198" y="171201"/>
                    <a:pt x="20141" y="163144"/>
                    <a:pt x="20141" y="153074"/>
                  </a:cubicBezTo>
                  <a:lnTo>
                    <a:pt x="20141" y="38268"/>
                  </a:lnTo>
                  <a:cubicBezTo>
                    <a:pt x="20141" y="28198"/>
                    <a:pt x="28198" y="20141"/>
                    <a:pt x="38268" y="20141"/>
                  </a:cubicBezTo>
                  <a:lnTo>
                    <a:pt x="141996" y="20141"/>
                  </a:lnTo>
                  <a:cubicBezTo>
                    <a:pt x="152067" y="20141"/>
                    <a:pt x="160123" y="28198"/>
                    <a:pt x="160123" y="38268"/>
                  </a:cubicBezTo>
                  <a:lnTo>
                    <a:pt x="160123" y="153074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EEB1E13-B4AB-498D-816D-B4755F2047E0}"/>
                </a:ext>
              </a:extLst>
            </p:cNvPr>
            <p:cNvSpPr/>
            <p:nvPr/>
          </p:nvSpPr>
          <p:spPr>
            <a:xfrm>
              <a:off x="9372633" y="2856958"/>
              <a:ext cx="90635" cy="90635"/>
            </a:xfrm>
            <a:custGeom>
              <a:avLst/>
              <a:gdLst>
                <a:gd name="connsiteX0" fmla="*/ 68480 w 90635"/>
                <a:gd name="connsiteY0" fmla="*/ 42297 h 90635"/>
                <a:gd name="connsiteX1" fmla="*/ 72509 w 90635"/>
                <a:gd name="connsiteY1" fmla="*/ 28198 h 90635"/>
                <a:gd name="connsiteX2" fmla="*/ 44311 w 90635"/>
                <a:gd name="connsiteY2" fmla="*/ 0 h 90635"/>
                <a:gd name="connsiteX3" fmla="*/ 16113 w 90635"/>
                <a:gd name="connsiteY3" fmla="*/ 28198 h 90635"/>
                <a:gd name="connsiteX4" fmla="*/ 20141 w 90635"/>
                <a:gd name="connsiteY4" fmla="*/ 42297 h 90635"/>
                <a:gd name="connsiteX5" fmla="*/ 0 w 90635"/>
                <a:gd name="connsiteY5" fmla="*/ 80565 h 90635"/>
                <a:gd name="connsiteX6" fmla="*/ 10071 w 90635"/>
                <a:gd name="connsiteY6" fmla="*/ 90636 h 90635"/>
                <a:gd name="connsiteX7" fmla="*/ 80565 w 90635"/>
                <a:gd name="connsiteY7" fmla="*/ 90636 h 90635"/>
                <a:gd name="connsiteX8" fmla="*/ 90636 w 90635"/>
                <a:gd name="connsiteY8" fmla="*/ 80565 h 90635"/>
                <a:gd name="connsiteX9" fmla="*/ 68480 w 90635"/>
                <a:gd name="connsiteY9" fmla="*/ 42297 h 90635"/>
                <a:gd name="connsiteX10" fmla="*/ 37261 w 90635"/>
                <a:gd name="connsiteY10" fmla="*/ 28198 h 90635"/>
                <a:gd name="connsiteX11" fmla="*/ 45318 w 90635"/>
                <a:gd name="connsiteY11" fmla="*/ 20141 h 90635"/>
                <a:gd name="connsiteX12" fmla="*/ 53374 w 90635"/>
                <a:gd name="connsiteY12" fmla="*/ 28198 h 90635"/>
                <a:gd name="connsiteX13" fmla="*/ 45318 w 90635"/>
                <a:gd name="connsiteY13" fmla="*/ 35247 h 90635"/>
                <a:gd name="connsiteX14" fmla="*/ 37261 w 90635"/>
                <a:gd name="connsiteY14" fmla="*/ 28198 h 90635"/>
                <a:gd name="connsiteX15" fmla="*/ 22155 w 90635"/>
                <a:gd name="connsiteY15" fmla="*/ 70494 h 90635"/>
                <a:gd name="connsiteX16" fmla="*/ 45318 w 90635"/>
                <a:gd name="connsiteY16" fmla="*/ 55389 h 90635"/>
                <a:gd name="connsiteX17" fmla="*/ 68480 w 90635"/>
                <a:gd name="connsiteY17" fmla="*/ 70494 h 90635"/>
                <a:gd name="connsiteX18" fmla="*/ 22155 w 90635"/>
                <a:gd name="connsiteY18" fmla="*/ 70494 h 9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635" h="90635">
                  <a:moveTo>
                    <a:pt x="68480" y="42297"/>
                  </a:moveTo>
                  <a:cubicBezTo>
                    <a:pt x="71502" y="38268"/>
                    <a:pt x="72509" y="33233"/>
                    <a:pt x="72509" y="28198"/>
                  </a:cubicBezTo>
                  <a:cubicBezTo>
                    <a:pt x="72509" y="13092"/>
                    <a:pt x="60424" y="0"/>
                    <a:pt x="44311" y="0"/>
                  </a:cubicBezTo>
                  <a:cubicBezTo>
                    <a:pt x="28198" y="0"/>
                    <a:pt x="16113" y="12085"/>
                    <a:pt x="16113" y="28198"/>
                  </a:cubicBezTo>
                  <a:cubicBezTo>
                    <a:pt x="16113" y="33233"/>
                    <a:pt x="18127" y="38268"/>
                    <a:pt x="20141" y="42297"/>
                  </a:cubicBezTo>
                  <a:cubicBezTo>
                    <a:pt x="9064" y="50353"/>
                    <a:pt x="0" y="64452"/>
                    <a:pt x="0" y="80565"/>
                  </a:cubicBezTo>
                  <a:cubicBezTo>
                    <a:pt x="0" y="86607"/>
                    <a:pt x="4028" y="90636"/>
                    <a:pt x="10071" y="90636"/>
                  </a:cubicBezTo>
                  <a:lnTo>
                    <a:pt x="80565" y="90636"/>
                  </a:lnTo>
                  <a:cubicBezTo>
                    <a:pt x="86608" y="90636"/>
                    <a:pt x="90636" y="86607"/>
                    <a:pt x="90636" y="80565"/>
                  </a:cubicBezTo>
                  <a:cubicBezTo>
                    <a:pt x="90636" y="64452"/>
                    <a:pt x="81572" y="50353"/>
                    <a:pt x="68480" y="42297"/>
                  </a:cubicBezTo>
                  <a:close/>
                  <a:moveTo>
                    <a:pt x="37261" y="28198"/>
                  </a:moveTo>
                  <a:cubicBezTo>
                    <a:pt x="37261" y="23162"/>
                    <a:pt x="41290" y="20141"/>
                    <a:pt x="45318" y="20141"/>
                  </a:cubicBezTo>
                  <a:cubicBezTo>
                    <a:pt x="49346" y="20141"/>
                    <a:pt x="53374" y="23162"/>
                    <a:pt x="53374" y="28198"/>
                  </a:cubicBezTo>
                  <a:cubicBezTo>
                    <a:pt x="53374" y="33233"/>
                    <a:pt x="49346" y="35247"/>
                    <a:pt x="45318" y="35247"/>
                  </a:cubicBezTo>
                  <a:cubicBezTo>
                    <a:pt x="41290" y="35247"/>
                    <a:pt x="37261" y="32226"/>
                    <a:pt x="37261" y="28198"/>
                  </a:cubicBezTo>
                  <a:close/>
                  <a:moveTo>
                    <a:pt x="22155" y="70494"/>
                  </a:moveTo>
                  <a:cubicBezTo>
                    <a:pt x="26184" y="61431"/>
                    <a:pt x="35247" y="55389"/>
                    <a:pt x="45318" y="55389"/>
                  </a:cubicBezTo>
                  <a:cubicBezTo>
                    <a:pt x="55389" y="55389"/>
                    <a:pt x="64452" y="61431"/>
                    <a:pt x="68480" y="70494"/>
                  </a:cubicBezTo>
                  <a:lnTo>
                    <a:pt x="22155" y="70494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7DD0AFC-359D-41F6-B478-F34F4CCF3C1F}"/>
                </a:ext>
              </a:extLst>
            </p:cNvPr>
            <p:cNvSpPr/>
            <p:nvPr/>
          </p:nvSpPr>
          <p:spPr>
            <a:xfrm>
              <a:off x="9518658" y="2454132"/>
              <a:ext cx="100706" cy="100706"/>
            </a:xfrm>
            <a:custGeom>
              <a:avLst/>
              <a:gdLst>
                <a:gd name="connsiteX0" fmla="*/ 23162 w 100706"/>
                <a:gd name="connsiteY0" fmla="*/ 97685 h 100706"/>
                <a:gd name="connsiteX1" fmla="*/ 30212 w 100706"/>
                <a:gd name="connsiteY1" fmla="*/ 100706 h 100706"/>
                <a:gd name="connsiteX2" fmla="*/ 37261 w 100706"/>
                <a:gd name="connsiteY2" fmla="*/ 97685 h 100706"/>
                <a:gd name="connsiteX3" fmla="*/ 57403 w 100706"/>
                <a:gd name="connsiteY3" fmla="*/ 77544 h 100706"/>
                <a:gd name="connsiteX4" fmla="*/ 57403 w 100706"/>
                <a:gd name="connsiteY4" fmla="*/ 63445 h 100706"/>
                <a:gd name="connsiteX5" fmla="*/ 43304 w 100706"/>
                <a:gd name="connsiteY5" fmla="*/ 63445 h 100706"/>
                <a:gd name="connsiteX6" fmla="*/ 40283 w 100706"/>
                <a:gd name="connsiteY6" fmla="*/ 65459 h 100706"/>
                <a:gd name="connsiteX7" fmla="*/ 90636 w 100706"/>
                <a:gd name="connsiteY7" fmla="*/ 20141 h 100706"/>
                <a:gd name="connsiteX8" fmla="*/ 100706 w 100706"/>
                <a:gd name="connsiteY8" fmla="*/ 10071 h 100706"/>
                <a:gd name="connsiteX9" fmla="*/ 90636 w 100706"/>
                <a:gd name="connsiteY9" fmla="*/ 0 h 100706"/>
                <a:gd name="connsiteX10" fmla="*/ 20141 w 100706"/>
                <a:gd name="connsiteY10" fmla="*/ 66466 h 100706"/>
                <a:gd name="connsiteX11" fmla="*/ 17120 w 100706"/>
                <a:gd name="connsiteY11" fmla="*/ 63445 h 100706"/>
                <a:gd name="connsiteX12" fmla="*/ 3021 w 100706"/>
                <a:gd name="connsiteY12" fmla="*/ 63445 h 100706"/>
                <a:gd name="connsiteX13" fmla="*/ 3021 w 100706"/>
                <a:gd name="connsiteY13" fmla="*/ 77544 h 100706"/>
                <a:gd name="connsiteX14" fmla="*/ 23162 w 100706"/>
                <a:gd name="connsiteY14" fmla="*/ 97685 h 10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06" h="100706">
                  <a:moveTo>
                    <a:pt x="23162" y="97685"/>
                  </a:moveTo>
                  <a:cubicBezTo>
                    <a:pt x="25177" y="99699"/>
                    <a:pt x="28198" y="100706"/>
                    <a:pt x="30212" y="100706"/>
                  </a:cubicBezTo>
                  <a:cubicBezTo>
                    <a:pt x="32226" y="100706"/>
                    <a:pt x="35247" y="99699"/>
                    <a:pt x="37261" y="97685"/>
                  </a:cubicBezTo>
                  <a:lnTo>
                    <a:pt x="57403" y="77544"/>
                  </a:lnTo>
                  <a:cubicBezTo>
                    <a:pt x="61431" y="73516"/>
                    <a:pt x="61431" y="67473"/>
                    <a:pt x="57403" y="63445"/>
                  </a:cubicBezTo>
                  <a:cubicBezTo>
                    <a:pt x="53374" y="59417"/>
                    <a:pt x="47332" y="59417"/>
                    <a:pt x="43304" y="63445"/>
                  </a:cubicBezTo>
                  <a:lnTo>
                    <a:pt x="40283" y="65459"/>
                  </a:lnTo>
                  <a:cubicBezTo>
                    <a:pt x="43304" y="40283"/>
                    <a:pt x="64452" y="20141"/>
                    <a:pt x="90636" y="20141"/>
                  </a:cubicBezTo>
                  <a:cubicBezTo>
                    <a:pt x="96678" y="20141"/>
                    <a:pt x="100706" y="16113"/>
                    <a:pt x="100706" y="10071"/>
                  </a:cubicBezTo>
                  <a:cubicBezTo>
                    <a:pt x="100706" y="4028"/>
                    <a:pt x="96678" y="0"/>
                    <a:pt x="90636" y="0"/>
                  </a:cubicBezTo>
                  <a:cubicBezTo>
                    <a:pt x="53374" y="0"/>
                    <a:pt x="22155" y="29205"/>
                    <a:pt x="20141" y="66466"/>
                  </a:cubicBezTo>
                  <a:lnTo>
                    <a:pt x="17120" y="63445"/>
                  </a:lnTo>
                  <a:cubicBezTo>
                    <a:pt x="13092" y="59417"/>
                    <a:pt x="7049" y="59417"/>
                    <a:pt x="3021" y="63445"/>
                  </a:cubicBezTo>
                  <a:cubicBezTo>
                    <a:pt x="-1007" y="67473"/>
                    <a:pt x="-1007" y="73516"/>
                    <a:pt x="3021" y="77544"/>
                  </a:cubicBezTo>
                  <a:lnTo>
                    <a:pt x="23162" y="97685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17C0822-4925-45C5-876A-4DB5F77CD017}"/>
                </a:ext>
              </a:extLst>
            </p:cNvPr>
            <p:cNvSpPr/>
            <p:nvPr/>
          </p:nvSpPr>
          <p:spPr>
            <a:xfrm>
              <a:off x="9668710" y="2907311"/>
              <a:ext cx="100706" cy="100706"/>
            </a:xfrm>
            <a:custGeom>
              <a:avLst/>
              <a:gdLst>
                <a:gd name="connsiteX0" fmla="*/ 91643 w 100706"/>
                <a:gd name="connsiteY0" fmla="*/ 80565 h 100706"/>
                <a:gd name="connsiteX1" fmla="*/ 41290 w 100706"/>
                <a:gd name="connsiteY1" fmla="*/ 35247 h 100706"/>
                <a:gd name="connsiteX2" fmla="*/ 43304 w 100706"/>
                <a:gd name="connsiteY2" fmla="*/ 37261 h 100706"/>
                <a:gd name="connsiteX3" fmla="*/ 50353 w 100706"/>
                <a:gd name="connsiteY3" fmla="*/ 40283 h 100706"/>
                <a:gd name="connsiteX4" fmla="*/ 57403 w 100706"/>
                <a:gd name="connsiteY4" fmla="*/ 37261 h 100706"/>
                <a:gd name="connsiteX5" fmla="*/ 57403 w 100706"/>
                <a:gd name="connsiteY5" fmla="*/ 23162 h 100706"/>
                <a:gd name="connsiteX6" fmla="*/ 37261 w 100706"/>
                <a:gd name="connsiteY6" fmla="*/ 3021 h 100706"/>
                <a:gd name="connsiteX7" fmla="*/ 23162 w 100706"/>
                <a:gd name="connsiteY7" fmla="*/ 3021 h 100706"/>
                <a:gd name="connsiteX8" fmla="*/ 3021 w 100706"/>
                <a:gd name="connsiteY8" fmla="*/ 23162 h 100706"/>
                <a:gd name="connsiteX9" fmla="*/ 3021 w 100706"/>
                <a:gd name="connsiteY9" fmla="*/ 37261 h 100706"/>
                <a:gd name="connsiteX10" fmla="*/ 17120 w 100706"/>
                <a:gd name="connsiteY10" fmla="*/ 37261 h 100706"/>
                <a:gd name="connsiteX11" fmla="*/ 20141 w 100706"/>
                <a:gd name="connsiteY11" fmla="*/ 34240 h 100706"/>
                <a:gd name="connsiteX12" fmla="*/ 90636 w 100706"/>
                <a:gd name="connsiteY12" fmla="*/ 100706 h 100706"/>
                <a:gd name="connsiteX13" fmla="*/ 100706 w 100706"/>
                <a:gd name="connsiteY13" fmla="*/ 90636 h 100706"/>
                <a:gd name="connsiteX14" fmla="*/ 91643 w 100706"/>
                <a:gd name="connsiteY14" fmla="*/ 80565 h 10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06" h="100706">
                  <a:moveTo>
                    <a:pt x="91643" y="80565"/>
                  </a:moveTo>
                  <a:cubicBezTo>
                    <a:pt x="65459" y="80565"/>
                    <a:pt x="44311" y="60424"/>
                    <a:pt x="41290" y="35247"/>
                  </a:cubicBezTo>
                  <a:lnTo>
                    <a:pt x="43304" y="37261"/>
                  </a:lnTo>
                  <a:cubicBezTo>
                    <a:pt x="45318" y="39276"/>
                    <a:pt x="48339" y="40283"/>
                    <a:pt x="50353" y="40283"/>
                  </a:cubicBezTo>
                  <a:cubicBezTo>
                    <a:pt x="52367" y="40283"/>
                    <a:pt x="55389" y="39276"/>
                    <a:pt x="57403" y="37261"/>
                  </a:cubicBezTo>
                  <a:cubicBezTo>
                    <a:pt x="61431" y="33233"/>
                    <a:pt x="61431" y="27191"/>
                    <a:pt x="57403" y="23162"/>
                  </a:cubicBezTo>
                  <a:lnTo>
                    <a:pt x="37261" y="3021"/>
                  </a:lnTo>
                  <a:cubicBezTo>
                    <a:pt x="33233" y="-1007"/>
                    <a:pt x="27191" y="-1007"/>
                    <a:pt x="23162" y="3021"/>
                  </a:cubicBezTo>
                  <a:lnTo>
                    <a:pt x="3021" y="23162"/>
                  </a:lnTo>
                  <a:cubicBezTo>
                    <a:pt x="-1007" y="27191"/>
                    <a:pt x="-1007" y="33233"/>
                    <a:pt x="3021" y="37261"/>
                  </a:cubicBezTo>
                  <a:cubicBezTo>
                    <a:pt x="7049" y="41290"/>
                    <a:pt x="13092" y="41290"/>
                    <a:pt x="17120" y="37261"/>
                  </a:cubicBezTo>
                  <a:lnTo>
                    <a:pt x="20141" y="34240"/>
                  </a:lnTo>
                  <a:cubicBezTo>
                    <a:pt x="22155" y="71502"/>
                    <a:pt x="53374" y="100706"/>
                    <a:pt x="90636" y="100706"/>
                  </a:cubicBezTo>
                  <a:cubicBezTo>
                    <a:pt x="96678" y="100706"/>
                    <a:pt x="100706" y="96678"/>
                    <a:pt x="100706" y="90636"/>
                  </a:cubicBezTo>
                  <a:cubicBezTo>
                    <a:pt x="100706" y="84593"/>
                    <a:pt x="97685" y="80565"/>
                    <a:pt x="91643" y="80565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83DDA68-A788-4541-805C-27284ACE6F4A}"/>
                </a:ext>
              </a:extLst>
            </p:cNvPr>
            <p:cNvSpPr/>
            <p:nvPr/>
          </p:nvSpPr>
          <p:spPr>
            <a:xfrm>
              <a:off x="9518658" y="2856958"/>
              <a:ext cx="100706" cy="100706"/>
            </a:xfrm>
            <a:custGeom>
              <a:avLst/>
              <a:gdLst>
                <a:gd name="connsiteX0" fmla="*/ 77544 w 100706"/>
                <a:gd name="connsiteY0" fmla="*/ 3021 h 100706"/>
                <a:gd name="connsiteX1" fmla="*/ 63445 w 100706"/>
                <a:gd name="connsiteY1" fmla="*/ 3021 h 100706"/>
                <a:gd name="connsiteX2" fmla="*/ 43304 w 100706"/>
                <a:gd name="connsiteY2" fmla="*/ 23162 h 100706"/>
                <a:gd name="connsiteX3" fmla="*/ 43304 w 100706"/>
                <a:gd name="connsiteY3" fmla="*/ 37261 h 100706"/>
                <a:gd name="connsiteX4" fmla="*/ 57403 w 100706"/>
                <a:gd name="connsiteY4" fmla="*/ 37261 h 100706"/>
                <a:gd name="connsiteX5" fmla="*/ 59417 w 100706"/>
                <a:gd name="connsiteY5" fmla="*/ 35247 h 100706"/>
                <a:gd name="connsiteX6" fmla="*/ 10071 w 100706"/>
                <a:gd name="connsiteY6" fmla="*/ 80565 h 100706"/>
                <a:gd name="connsiteX7" fmla="*/ 0 w 100706"/>
                <a:gd name="connsiteY7" fmla="*/ 90636 h 100706"/>
                <a:gd name="connsiteX8" fmla="*/ 10071 w 100706"/>
                <a:gd name="connsiteY8" fmla="*/ 100706 h 100706"/>
                <a:gd name="connsiteX9" fmla="*/ 80565 w 100706"/>
                <a:gd name="connsiteY9" fmla="*/ 34240 h 100706"/>
                <a:gd name="connsiteX10" fmla="*/ 83586 w 100706"/>
                <a:gd name="connsiteY10" fmla="*/ 37261 h 100706"/>
                <a:gd name="connsiteX11" fmla="*/ 90636 w 100706"/>
                <a:gd name="connsiteY11" fmla="*/ 40283 h 100706"/>
                <a:gd name="connsiteX12" fmla="*/ 97685 w 100706"/>
                <a:gd name="connsiteY12" fmla="*/ 37261 h 100706"/>
                <a:gd name="connsiteX13" fmla="*/ 97685 w 100706"/>
                <a:gd name="connsiteY13" fmla="*/ 23162 h 100706"/>
                <a:gd name="connsiteX14" fmla="*/ 77544 w 100706"/>
                <a:gd name="connsiteY14" fmla="*/ 3021 h 10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06" h="100706">
                  <a:moveTo>
                    <a:pt x="77544" y="3021"/>
                  </a:moveTo>
                  <a:cubicBezTo>
                    <a:pt x="73516" y="-1007"/>
                    <a:pt x="67473" y="-1007"/>
                    <a:pt x="63445" y="3021"/>
                  </a:cubicBezTo>
                  <a:lnTo>
                    <a:pt x="43304" y="23162"/>
                  </a:lnTo>
                  <a:cubicBezTo>
                    <a:pt x="39275" y="27191"/>
                    <a:pt x="39275" y="33233"/>
                    <a:pt x="43304" y="37261"/>
                  </a:cubicBezTo>
                  <a:cubicBezTo>
                    <a:pt x="47332" y="41290"/>
                    <a:pt x="53374" y="41290"/>
                    <a:pt x="57403" y="37261"/>
                  </a:cubicBezTo>
                  <a:lnTo>
                    <a:pt x="59417" y="35247"/>
                  </a:lnTo>
                  <a:cubicBezTo>
                    <a:pt x="57403" y="60424"/>
                    <a:pt x="36254" y="80565"/>
                    <a:pt x="10071" y="80565"/>
                  </a:cubicBezTo>
                  <a:cubicBezTo>
                    <a:pt x="4028" y="80565"/>
                    <a:pt x="0" y="84593"/>
                    <a:pt x="0" y="90636"/>
                  </a:cubicBezTo>
                  <a:cubicBezTo>
                    <a:pt x="0" y="96678"/>
                    <a:pt x="4028" y="100706"/>
                    <a:pt x="10071" y="100706"/>
                  </a:cubicBezTo>
                  <a:cubicBezTo>
                    <a:pt x="47332" y="100706"/>
                    <a:pt x="78551" y="71502"/>
                    <a:pt x="80565" y="34240"/>
                  </a:cubicBezTo>
                  <a:lnTo>
                    <a:pt x="83586" y="37261"/>
                  </a:lnTo>
                  <a:cubicBezTo>
                    <a:pt x="85600" y="39276"/>
                    <a:pt x="88622" y="40283"/>
                    <a:pt x="90636" y="40283"/>
                  </a:cubicBezTo>
                  <a:cubicBezTo>
                    <a:pt x="92650" y="40283"/>
                    <a:pt x="95671" y="39276"/>
                    <a:pt x="97685" y="37261"/>
                  </a:cubicBezTo>
                  <a:cubicBezTo>
                    <a:pt x="101713" y="33233"/>
                    <a:pt x="101713" y="27191"/>
                    <a:pt x="97685" y="23162"/>
                  </a:cubicBezTo>
                  <a:lnTo>
                    <a:pt x="77544" y="302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" name="Graphic 62">
            <a:extLst>
              <a:ext uri="{FF2B5EF4-FFF2-40B4-BE49-F238E27FC236}">
                <a16:creationId xmlns:a16="http://schemas.microsoft.com/office/drawing/2014/main" id="{A5FF3323-E148-42C1-AA68-FDE7FCE72665}"/>
              </a:ext>
            </a:extLst>
          </p:cNvPr>
          <p:cNvGrpSpPr/>
          <p:nvPr/>
        </p:nvGrpSpPr>
        <p:grpSpPr>
          <a:xfrm>
            <a:off x="8001143" y="2741420"/>
            <a:ext cx="503532" cy="625386"/>
            <a:chOff x="8001143" y="2423920"/>
            <a:chExt cx="503532" cy="625386"/>
          </a:xfrm>
          <a:solidFill>
            <a:schemeClr val="accent6">
              <a:lumMod val="50000"/>
            </a:schemeClr>
          </a:solidFill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7E0132F-9D1C-44F9-8834-9EEB0A8C6F4A}"/>
                </a:ext>
              </a:extLst>
            </p:cNvPr>
            <p:cNvSpPr/>
            <p:nvPr/>
          </p:nvSpPr>
          <p:spPr>
            <a:xfrm>
              <a:off x="8172344" y="2495422"/>
              <a:ext cx="161130" cy="161130"/>
            </a:xfrm>
            <a:custGeom>
              <a:avLst/>
              <a:gdLst>
                <a:gd name="connsiteX0" fmla="*/ 131925 w 161130"/>
                <a:gd name="connsiteY0" fmla="*/ 88622 h 161130"/>
                <a:gd name="connsiteX1" fmla="*/ 122862 w 161130"/>
                <a:gd name="connsiteY1" fmla="*/ 79558 h 161130"/>
                <a:gd name="connsiteX2" fmla="*/ 81572 w 161130"/>
                <a:gd name="connsiteY2" fmla="*/ 38268 h 161130"/>
                <a:gd name="connsiteX3" fmla="*/ 40283 w 161130"/>
                <a:gd name="connsiteY3" fmla="*/ 79558 h 161130"/>
                <a:gd name="connsiteX4" fmla="*/ 81572 w 161130"/>
                <a:gd name="connsiteY4" fmla="*/ 120848 h 161130"/>
                <a:gd name="connsiteX5" fmla="*/ 114805 w 161130"/>
                <a:gd name="connsiteY5" fmla="*/ 103728 h 161130"/>
                <a:gd name="connsiteX6" fmla="*/ 131925 w 161130"/>
                <a:gd name="connsiteY6" fmla="*/ 109770 h 161130"/>
                <a:gd name="connsiteX7" fmla="*/ 161130 w 161130"/>
                <a:gd name="connsiteY7" fmla="*/ 80565 h 161130"/>
                <a:gd name="connsiteX8" fmla="*/ 80565 w 161130"/>
                <a:gd name="connsiteY8" fmla="*/ 0 h 161130"/>
                <a:gd name="connsiteX9" fmla="*/ 0 w 161130"/>
                <a:gd name="connsiteY9" fmla="*/ 80565 h 161130"/>
                <a:gd name="connsiteX10" fmla="*/ 80565 w 161130"/>
                <a:gd name="connsiteY10" fmla="*/ 161130 h 161130"/>
                <a:gd name="connsiteX11" fmla="*/ 133940 w 161130"/>
                <a:gd name="connsiteY11" fmla="*/ 140989 h 161130"/>
                <a:gd name="connsiteX12" fmla="*/ 134947 w 161130"/>
                <a:gd name="connsiteY12" fmla="*/ 126890 h 161130"/>
                <a:gd name="connsiteX13" fmla="*/ 120848 w 161130"/>
                <a:gd name="connsiteY13" fmla="*/ 125883 h 161130"/>
                <a:gd name="connsiteX14" fmla="*/ 80565 w 161130"/>
                <a:gd name="connsiteY14" fmla="*/ 140989 h 161130"/>
                <a:gd name="connsiteX15" fmla="*/ 20141 w 161130"/>
                <a:gd name="connsiteY15" fmla="*/ 80565 h 161130"/>
                <a:gd name="connsiteX16" fmla="*/ 80565 w 161130"/>
                <a:gd name="connsiteY16" fmla="*/ 20141 h 161130"/>
                <a:gd name="connsiteX17" fmla="*/ 140989 w 161130"/>
                <a:gd name="connsiteY17" fmla="*/ 80565 h 161130"/>
                <a:gd name="connsiteX18" fmla="*/ 131925 w 161130"/>
                <a:gd name="connsiteY18" fmla="*/ 88622 h 161130"/>
                <a:gd name="connsiteX19" fmla="*/ 80565 w 161130"/>
                <a:gd name="connsiteY19" fmla="*/ 100706 h 161130"/>
                <a:gd name="connsiteX20" fmla="*/ 59417 w 161130"/>
                <a:gd name="connsiteY20" fmla="*/ 79558 h 161130"/>
                <a:gd name="connsiteX21" fmla="*/ 80565 w 161130"/>
                <a:gd name="connsiteY21" fmla="*/ 58410 h 161130"/>
                <a:gd name="connsiteX22" fmla="*/ 101713 w 161130"/>
                <a:gd name="connsiteY22" fmla="*/ 79558 h 161130"/>
                <a:gd name="connsiteX23" fmla="*/ 80565 w 161130"/>
                <a:gd name="connsiteY23" fmla="*/ 100706 h 16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1130" h="161130">
                  <a:moveTo>
                    <a:pt x="131925" y="88622"/>
                  </a:moveTo>
                  <a:cubicBezTo>
                    <a:pt x="126890" y="88622"/>
                    <a:pt x="122862" y="84593"/>
                    <a:pt x="122862" y="79558"/>
                  </a:cubicBezTo>
                  <a:cubicBezTo>
                    <a:pt x="122862" y="56396"/>
                    <a:pt x="104735" y="38268"/>
                    <a:pt x="81572" y="38268"/>
                  </a:cubicBezTo>
                  <a:cubicBezTo>
                    <a:pt x="58410" y="38268"/>
                    <a:pt x="40283" y="56396"/>
                    <a:pt x="40283" y="79558"/>
                  </a:cubicBezTo>
                  <a:cubicBezTo>
                    <a:pt x="40283" y="102721"/>
                    <a:pt x="58410" y="120848"/>
                    <a:pt x="81572" y="120848"/>
                  </a:cubicBezTo>
                  <a:cubicBezTo>
                    <a:pt x="95671" y="120848"/>
                    <a:pt x="107756" y="113798"/>
                    <a:pt x="114805" y="103728"/>
                  </a:cubicBezTo>
                  <a:cubicBezTo>
                    <a:pt x="119841" y="107756"/>
                    <a:pt x="125883" y="109770"/>
                    <a:pt x="131925" y="109770"/>
                  </a:cubicBezTo>
                  <a:cubicBezTo>
                    <a:pt x="148038" y="109770"/>
                    <a:pt x="161130" y="96678"/>
                    <a:pt x="161130" y="80565"/>
                  </a:cubicBezTo>
                  <a:cubicBezTo>
                    <a:pt x="161130" y="36254"/>
                    <a:pt x="124876" y="0"/>
                    <a:pt x="80565" y="0"/>
                  </a:cubicBezTo>
                  <a:cubicBezTo>
                    <a:pt x="36254" y="0"/>
                    <a:pt x="0" y="36254"/>
                    <a:pt x="0" y="80565"/>
                  </a:cubicBezTo>
                  <a:cubicBezTo>
                    <a:pt x="0" y="124876"/>
                    <a:pt x="36254" y="161130"/>
                    <a:pt x="80565" y="161130"/>
                  </a:cubicBezTo>
                  <a:cubicBezTo>
                    <a:pt x="100706" y="161130"/>
                    <a:pt x="119841" y="154081"/>
                    <a:pt x="133940" y="140989"/>
                  </a:cubicBezTo>
                  <a:cubicBezTo>
                    <a:pt x="137968" y="136961"/>
                    <a:pt x="137968" y="130918"/>
                    <a:pt x="134947" y="126890"/>
                  </a:cubicBezTo>
                  <a:cubicBezTo>
                    <a:pt x="130918" y="122862"/>
                    <a:pt x="124876" y="122862"/>
                    <a:pt x="120848" y="125883"/>
                  </a:cubicBezTo>
                  <a:cubicBezTo>
                    <a:pt x="109770" y="135954"/>
                    <a:pt x="95671" y="140989"/>
                    <a:pt x="80565" y="140989"/>
                  </a:cubicBezTo>
                  <a:cubicBezTo>
                    <a:pt x="47332" y="140989"/>
                    <a:pt x="20141" y="113798"/>
                    <a:pt x="20141" y="80565"/>
                  </a:cubicBezTo>
                  <a:cubicBezTo>
                    <a:pt x="20141" y="47332"/>
                    <a:pt x="47332" y="20141"/>
                    <a:pt x="80565" y="20141"/>
                  </a:cubicBezTo>
                  <a:cubicBezTo>
                    <a:pt x="113798" y="20141"/>
                    <a:pt x="140989" y="47332"/>
                    <a:pt x="140989" y="80565"/>
                  </a:cubicBezTo>
                  <a:cubicBezTo>
                    <a:pt x="140989" y="84593"/>
                    <a:pt x="136961" y="88622"/>
                    <a:pt x="131925" y="88622"/>
                  </a:cubicBezTo>
                  <a:close/>
                  <a:moveTo>
                    <a:pt x="80565" y="100706"/>
                  </a:moveTo>
                  <a:cubicBezTo>
                    <a:pt x="68480" y="100706"/>
                    <a:pt x="59417" y="91643"/>
                    <a:pt x="59417" y="79558"/>
                  </a:cubicBezTo>
                  <a:cubicBezTo>
                    <a:pt x="59417" y="67473"/>
                    <a:pt x="68480" y="58410"/>
                    <a:pt x="80565" y="58410"/>
                  </a:cubicBezTo>
                  <a:cubicBezTo>
                    <a:pt x="92650" y="58410"/>
                    <a:pt x="101713" y="67473"/>
                    <a:pt x="101713" y="79558"/>
                  </a:cubicBezTo>
                  <a:cubicBezTo>
                    <a:pt x="101713" y="91643"/>
                    <a:pt x="92650" y="100706"/>
                    <a:pt x="80565" y="1007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C024A0C-CADE-4440-8ED3-04EE5506196C}"/>
                </a:ext>
              </a:extLst>
            </p:cNvPr>
            <p:cNvSpPr/>
            <p:nvPr/>
          </p:nvSpPr>
          <p:spPr>
            <a:xfrm>
              <a:off x="8001143" y="2423920"/>
              <a:ext cx="503532" cy="625386"/>
            </a:xfrm>
            <a:custGeom>
              <a:avLst/>
              <a:gdLst>
                <a:gd name="connsiteX0" fmla="*/ 467278 w 503532"/>
                <a:gd name="connsiteY0" fmla="*/ 171201 h 625386"/>
                <a:gd name="connsiteX1" fmla="*/ 453179 w 503532"/>
                <a:gd name="connsiteY1" fmla="*/ 171201 h 625386"/>
                <a:gd name="connsiteX2" fmla="*/ 453179 w 503532"/>
                <a:gd name="connsiteY2" fmla="*/ 42297 h 625386"/>
                <a:gd name="connsiteX3" fmla="*/ 412896 w 503532"/>
                <a:gd name="connsiteY3" fmla="*/ 0 h 625386"/>
                <a:gd name="connsiteX4" fmla="*/ 90636 w 503532"/>
                <a:gd name="connsiteY4" fmla="*/ 0 h 625386"/>
                <a:gd name="connsiteX5" fmla="*/ 50353 w 503532"/>
                <a:gd name="connsiteY5" fmla="*/ 40283 h 625386"/>
                <a:gd name="connsiteX6" fmla="*/ 50353 w 503532"/>
                <a:gd name="connsiteY6" fmla="*/ 171201 h 625386"/>
                <a:gd name="connsiteX7" fmla="*/ 36254 w 503532"/>
                <a:gd name="connsiteY7" fmla="*/ 171201 h 625386"/>
                <a:gd name="connsiteX8" fmla="*/ 0 w 503532"/>
                <a:gd name="connsiteY8" fmla="*/ 204434 h 625386"/>
                <a:gd name="connsiteX9" fmla="*/ 0 w 503532"/>
                <a:gd name="connsiteY9" fmla="*/ 450158 h 625386"/>
                <a:gd name="connsiteX10" fmla="*/ 36254 w 503532"/>
                <a:gd name="connsiteY10" fmla="*/ 483391 h 625386"/>
                <a:gd name="connsiteX11" fmla="*/ 90636 w 503532"/>
                <a:gd name="connsiteY11" fmla="*/ 483391 h 625386"/>
                <a:gd name="connsiteX12" fmla="*/ 89629 w 503532"/>
                <a:gd name="connsiteY12" fmla="*/ 493461 h 625386"/>
                <a:gd name="connsiteX13" fmla="*/ 135954 w 503532"/>
                <a:gd name="connsiteY13" fmla="*/ 606253 h 625386"/>
                <a:gd name="connsiteX14" fmla="*/ 143003 w 503532"/>
                <a:gd name="connsiteY14" fmla="*/ 609274 h 625386"/>
                <a:gd name="connsiteX15" fmla="*/ 150053 w 503532"/>
                <a:gd name="connsiteY15" fmla="*/ 606253 h 625386"/>
                <a:gd name="connsiteX16" fmla="*/ 150053 w 503532"/>
                <a:gd name="connsiteY16" fmla="*/ 592154 h 625386"/>
                <a:gd name="connsiteX17" fmla="*/ 109770 w 503532"/>
                <a:gd name="connsiteY17" fmla="*/ 493461 h 625386"/>
                <a:gd name="connsiteX18" fmla="*/ 250759 w 503532"/>
                <a:gd name="connsiteY18" fmla="*/ 352472 h 625386"/>
                <a:gd name="connsiteX19" fmla="*/ 260830 w 503532"/>
                <a:gd name="connsiteY19" fmla="*/ 342402 h 625386"/>
                <a:gd name="connsiteX20" fmla="*/ 250759 w 503532"/>
                <a:gd name="connsiteY20" fmla="*/ 332331 h 625386"/>
                <a:gd name="connsiteX21" fmla="*/ 92650 w 503532"/>
                <a:gd name="connsiteY21" fmla="*/ 463249 h 625386"/>
                <a:gd name="connsiteX22" fmla="*/ 36254 w 503532"/>
                <a:gd name="connsiteY22" fmla="*/ 463249 h 625386"/>
                <a:gd name="connsiteX23" fmla="*/ 20141 w 503532"/>
                <a:gd name="connsiteY23" fmla="*/ 450158 h 625386"/>
                <a:gd name="connsiteX24" fmla="*/ 20141 w 503532"/>
                <a:gd name="connsiteY24" fmla="*/ 438073 h 625386"/>
                <a:gd name="connsiteX25" fmla="*/ 233639 w 503532"/>
                <a:gd name="connsiteY25" fmla="*/ 277950 h 625386"/>
                <a:gd name="connsiteX26" fmla="*/ 269893 w 503532"/>
                <a:gd name="connsiteY26" fmla="*/ 277950 h 625386"/>
                <a:gd name="connsiteX27" fmla="*/ 483391 w 503532"/>
                <a:gd name="connsiteY27" fmla="*/ 438073 h 625386"/>
                <a:gd name="connsiteX28" fmla="*/ 483391 w 503532"/>
                <a:gd name="connsiteY28" fmla="*/ 450158 h 625386"/>
                <a:gd name="connsiteX29" fmla="*/ 467278 w 503532"/>
                <a:gd name="connsiteY29" fmla="*/ 463249 h 625386"/>
                <a:gd name="connsiteX30" fmla="*/ 465264 w 503532"/>
                <a:gd name="connsiteY30" fmla="*/ 463249 h 625386"/>
                <a:gd name="connsiteX31" fmla="*/ 463249 w 503532"/>
                <a:gd name="connsiteY31" fmla="*/ 463249 h 625386"/>
                <a:gd name="connsiteX32" fmla="*/ 331324 w 503532"/>
                <a:gd name="connsiteY32" fmla="*/ 463249 h 625386"/>
                <a:gd name="connsiteX33" fmla="*/ 292049 w 503532"/>
                <a:gd name="connsiteY33" fmla="*/ 463249 h 625386"/>
                <a:gd name="connsiteX34" fmla="*/ 251766 w 503532"/>
                <a:gd name="connsiteY34" fmla="*/ 463249 h 625386"/>
                <a:gd name="connsiteX35" fmla="*/ 221554 w 503532"/>
                <a:gd name="connsiteY35" fmla="*/ 493461 h 625386"/>
                <a:gd name="connsiteX36" fmla="*/ 221554 w 503532"/>
                <a:gd name="connsiteY36" fmla="*/ 574027 h 625386"/>
                <a:gd name="connsiteX37" fmla="*/ 251766 w 503532"/>
                <a:gd name="connsiteY37" fmla="*/ 604238 h 625386"/>
                <a:gd name="connsiteX38" fmla="*/ 258815 w 503532"/>
                <a:gd name="connsiteY38" fmla="*/ 601217 h 625386"/>
                <a:gd name="connsiteX39" fmla="*/ 287013 w 503532"/>
                <a:gd name="connsiteY39" fmla="*/ 573019 h 625386"/>
                <a:gd name="connsiteX40" fmla="*/ 330317 w 503532"/>
                <a:gd name="connsiteY40" fmla="*/ 616323 h 625386"/>
                <a:gd name="connsiteX41" fmla="*/ 351465 w 503532"/>
                <a:gd name="connsiteY41" fmla="*/ 625387 h 625386"/>
                <a:gd name="connsiteX42" fmla="*/ 372614 w 503532"/>
                <a:gd name="connsiteY42" fmla="*/ 616323 h 625386"/>
                <a:gd name="connsiteX43" fmla="*/ 372614 w 503532"/>
                <a:gd name="connsiteY43" fmla="*/ 574027 h 625386"/>
                <a:gd name="connsiteX44" fmla="*/ 329310 w 503532"/>
                <a:gd name="connsiteY44" fmla="*/ 530723 h 625386"/>
                <a:gd name="connsiteX45" fmla="*/ 357508 w 503532"/>
                <a:gd name="connsiteY45" fmla="*/ 501518 h 625386"/>
                <a:gd name="connsiteX46" fmla="*/ 360529 w 503532"/>
                <a:gd name="connsiteY46" fmla="*/ 494468 h 625386"/>
                <a:gd name="connsiteX47" fmla="*/ 358515 w 503532"/>
                <a:gd name="connsiteY47" fmla="*/ 484398 h 625386"/>
                <a:gd name="connsiteX48" fmla="*/ 463249 w 503532"/>
                <a:gd name="connsiteY48" fmla="*/ 484398 h 625386"/>
                <a:gd name="connsiteX49" fmla="*/ 465264 w 503532"/>
                <a:gd name="connsiteY49" fmla="*/ 484398 h 625386"/>
                <a:gd name="connsiteX50" fmla="*/ 467278 w 503532"/>
                <a:gd name="connsiteY50" fmla="*/ 484398 h 625386"/>
                <a:gd name="connsiteX51" fmla="*/ 503532 w 503532"/>
                <a:gd name="connsiteY51" fmla="*/ 451165 h 625386"/>
                <a:gd name="connsiteX52" fmla="*/ 503532 w 503532"/>
                <a:gd name="connsiteY52" fmla="*/ 204434 h 625386"/>
                <a:gd name="connsiteX53" fmla="*/ 467278 w 503532"/>
                <a:gd name="connsiteY53" fmla="*/ 171201 h 625386"/>
                <a:gd name="connsiteX54" fmla="*/ 340388 w 503532"/>
                <a:gd name="connsiteY54" fmla="*/ 490440 h 625386"/>
                <a:gd name="connsiteX55" fmla="*/ 308162 w 503532"/>
                <a:gd name="connsiteY55" fmla="*/ 522666 h 625386"/>
                <a:gd name="connsiteX56" fmla="*/ 308162 w 503532"/>
                <a:gd name="connsiteY56" fmla="*/ 536765 h 625386"/>
                <a:gd name="connsiteX57" fmla="*/ 358515 w 503532"/>
                <a:gd name="connsiteY57" fmla="*/ 587118 h 625386"/>
                <a:gd name="connsiteX58" fmla="*/ 358515 w 503532"/>
                <a:gd name="connsiteY58" fmla="*/ 601217 h 625386"/>
                <a:gd name="connsiteX59" fmla="*/ 344416 w 503532"/>
                <a:gd name="connsiteY59" fmla="*/ 601217 h 625386"/>
                <a:gd name="connsiteX60" fmla="*/ 294063 w 503532"/>
                <a:gd name="connsiteY60" fmla="*/ 550864 h 625386"/>
                <a:gd name="connsiteX61" fmla="*/ 287013 w 503532"/>
                <a:gd name="connsiteY61" fmla="*/ 547843 h 625386"/>
                <a:gd name="connsiteX62" fmla="*/ 287013 w 503532"/>
                <a:gd name="connsiteY62" fmla="*/ 547843 h 625386"/>
                <a:gd name="connsiteX63" fmla="*/ 279964 w 503532"/>
                <a:gd name="connsiteY63" fmla="*/ 550864 h 625386"/>
                <a:gd name="connsiteX64" fmla="*/ 247738 w 503532"/>
                <a:gd name="connsiteY64" fmla="*/ 583090 h 625386"/>
                <a:gd name="connsiteX65" fmla="*/ 240688 w 503532"/>
                <a:gd name="connsiteY65" fmla="*/ 573019 h 625386"/>
                <a:gd name="connsiteX66" fmla="*/ 240688 w 503532"/>
                <a:gd name="connsiteY66" fmla="*/ 492454 h 625386"/>
                <a:gd name="connsiteX67" fmla="*/ 250759 w 503532"/>
                <a:gd name="connsiteY67" fmla="*/ 482384 h 625386"/>
                <a:gd name="connsiteX68" fmla="*/ 291042 w 503532"/>
                <a:gd name="connsiteY68" fmla="*/ 482384 h 625386"/>
                <a:gd name="connsiteX69" fmla="*/ 330317 w 503532"/>
                <a:gd name="connsiteY69" fmla="*/ 482384 h 625386"/>
                <a:gd name="connsiteX70" fmla="*/ 340388 w 503532"/>
                <a:gd name="connsiteY70" fmla="*/ 490440 h 625386"/>
                <a:gd name="connsiteX71" fmla="*/ 467278 w 503532"/>
                <a:gd name="connsiteY71" fmla="*/ 191342 h 625386"/>
                <a:gd name="connsiteX72" fmla="*/ 483391 w 503532"/>
                <a:gd name="connsiteY72" fmla="*/ 204434 h 625386"/>
                <a:gd name="connsiteX73" fmla="*/ 483391 w 503532"/>
                <a:gd name="connsiteY73" fmla="*/ 226589 h 625386"/>
                <a:gd name="connsiteX74" fmla="*/ 453179 w 503532"/>
                <a:gd name="connsiteY74" fmla="*/ 248745 h 625386"/>
                <a:gd name="connsiteX75" fmla="*/ 453179 w 503532"/>
                <a:gd name="connsiteY75" fmla="*/ 191342 h 625386"/>
                <a:gd name="connsiteX76" fmla="*/ 467278 w 503532"/>
                <a:gd name="connsiteY76" fmla="*/ 191342 h 625386"/>
                <a:gd name="connsiteX77" fmla="*/ 36254 w 503532"/>
                <a:gd name="connsiteY77" fmla="*/ 191342 h 625386"/>
                <a:gd name="connsiteX78" fmla="*/ 50353 w 503532"/>
                <a:gd name="connsiteY78" fmla="*/ 191342 h 625386"/>
                <a:gd name="connsiteX79" fmla="*/ 50353 w 503532"/>
                <a:gd name="connsiteY79" fmla="*/ 249752 h 625386"/>
                <a:gd name="connsiteX80" fmla="*/ 20141 w 503532"/>
                <a:gd name="connsiteY80" fmla="*/ 227596 h 625386"/>
                <a:gd name="connsiteX81" fmla="*/ 20141 w 503532"/>
                <a:gd name="connsiteY81" fmla="*/ 205441 h 625386"/>
                <a:gd name="connsiteX82" fmla="*/ 36254 w 503532"/>
                <a:gd name="connsiteY82" fmla="*/ 191342 h 625386"/>
                <a:gd name="connsiteX83" fmla="*/ 20141 w 503532"/>
                <a:gd name="connsiteY83" fmla="*/ 251766 h 625386"/>
                <a:gd name="connsiteX84" fmla="*/ 127897 w 503532"/>
                <a:gd name="connsiteY84" fmla="*/ 332331 h 625386"/>
                <a:gd name="connsiteX85" fmla="*/ 20141 w 503532"/>
                <a:gd name="connsiteY85" fmla="*/ 412896 h 625386"/>
                <a:gd name="connsiteX86" fmla="*/ 20141 w 503532"/>
                <a:gd name="connsiteY86" fmla="*/ 251766 h 625386"/>
                <a:gd name="connsiteX87" fmla="*/ 221554 w 503532"/>
                <a:gd name="connsiteY87" fmla="*/ 261837 h 625386"/>
                <a:gd name="connsiteX88" fmla="*/ 144010 w 503532"/>
                <a:gd name="connsiteY88" fmla="*/ 319239 h 625386"/>
                <a:gd name="connsiteX89" fmla="*/ 70494 w 503532"/>
                <a:gd name="connsiteY89" fmla="*/ 263851 h 625386"/>
                <a:gd name="connsiteX90" fmla="*/ 70494 w 503532"/>
                <a:gd name="connsiteY90" fmla="*/ 261837 h 625386"/>
                <a:gd name="connsiteX91" fmla="*/ 70494 w 503532"/>
                <a:gd name="connsiteY91" fmla="*/ 40283 h 625386"/>
                <a:gd name="connsiteX92" fmla="*/ 90636 w 503532"/>
                <a:gd name="connsiteY92" fmla="*/ 20141 h 625386"/>
                <a:gd name="connsiteX93" fmla="*/ 412896 w 503532"/>
                <a:gd name="connsiteY93" fmla="*/ 20141 h 625386"/>
                <a:gd name="connsiteX94" fmla="*/ 433038 w 503532"/>
                <a:gd name="connsiteY94" fmla="*/ 42297 h 625386"/>
                <a:gd name="connsiteX95" fmla="*/ 433038 w 503532"/>
                <a:gd name="connsiteY95" fmla="*/ 261837 h 625386"/>
                <a:gd name="connsiteX96" fmla="*/ 433038 w 503532"/>
                <a:gd name="connsiteY96" fmla="*/ 263851 h 625386"/>
                <a:gd name="connsiteX97" fmla="*/ 358515 w 503532"/>
                <a:gd name="connsiteY97" fmla="*/ 319239 h 625386"/>
                <a:gd name="connsiteX98" fmla="*/ 281978 w 503532"/>
                <a:gd name="connsiteY98" fmla="*/ 261837 h 625386"/>
                <a:gd name="connsiteX99" fmla="*/ 221554 w 503532"/>
                <a:gd name="connsiteY99" fmla="*/ 261837 h 625386"/>
                <a:gd name="connsiteX100" fmla="*/ 375635 w 503532"/>
                <a:gd name="connsiteY100" fmla="*/ 332331 h 625386"/>
                <a:gd name="connsiteX101" fmla="*/ 483391 w 503532"/>
                <a:gd name="connsiteY101" fmla="*/ 251766 h 625386"/>
                <a:gd name="connsiteX102" fmla="*/ 483391 w 503532"/>
                <a:gd name="connsiteY102" fmla="*/ 412896 h 625386"/>
                <a:gd name="connsiteX103" fmla="*/ 375635 w 503532"/>
                <a:gd name="connsiteY103" fmla="*/ 332331 h 62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503532" h="625386">
                  <a:moveTo>
                    <a:pt x="467278" y="171201"/>
                  </a:moveTo>
                  <a:lnTo>
                    <a:pt x="453179" y="171201"/>
                  </a:lnTo>
                  <a:lnTo>
                    <a:pt x="453179" y="42297"/>
                  </a:lnTo>
                  <a:cubicBezTo>
                    <a:pt x="453179" y="17120"/>
                    <a:pt x="437066" y="0"/>
                    <a:pt x="412896" y="0"/>
                  </a:cubicBezTo>
                  <a:lnTo>
                    <a:pt x="90636" y="0"/>
                  </a:lnTo>
                  <a:cubicBezTo>
                    <a:pt x="66466" y="0"/>
                    <a:pt x="50353" y="16113"/>
                    <a:pt x="50353" y="40283"/>
                  </a:cubicBezTo>
                  <a:lnTo>
                    <a:pt x="50353" y="171201"/>
                  </a:lnTo>
                  <a:lnTo>
                    <a:pt x="36254" y="171201"/>
                  </a:lnTo>
                  <a:cubicBezTo>
                    <a:pt x="16113" y="171201"/>
                    <a:pt x="0" y="186307"/>
                    <a:pt x="0" y="204434"/>
                  </a:cubicBezTo>
                  <a:lnTo>
                    <a:pt x="0" y="450158"/>
                  </a:lnTo>
                  <a:cubicBezTo>
                    <a:pt x="0" y="468285"/>
                    <a:pt x="16113" y="483391"/>
                    <a:pt x="36254" y="483391"/>
                  </a:cubicBezTo>
                  <a:lnTo>
                    <a:pt x="90636" y="483391"/>
                  </a:lnTo>
                  <a:cubicBezTo>
                    <a:pt x="90636" y="486412"/>
                    <a:pt x="89629" y="490440"/>
                    <a:pt x="89629" y="493461"/>
                  </a:cubicBezTo>
                  <a:cubicBezTo>
                    <a:pt x="89629" y="535758"/>
                    <a:pt x="105742" y="576041"/>
                    <a:pt x="135954" y="606253"/>
                  </a:cubicBezTo>
                  <a:cubicBezTo>
                    <a:pt x="137968" y="608267"/>
                    <a:pt x="140989" y="609274"/>
                    <a:pt x="143003" y="609274"/>
                  </a:cubicBezTo>
                  <a:cubicBezTo>
                    <a:pt x="146024" y="609274"/>
                    <a:pt x="148038" y="608267"/>
                    <a:pt x="150053" y="606253"/>
                  </a:cubicBezTo>
                  <a:cubicBezTo>
                    <a:pt x="154081" y="602224"/>
                    <a:pt x="154081" y="596182"/>
                    <a:pt x="150053" y="592154"/>
                  </a:cubicBezTo>
                  <a:cubicBezTo>
                    <a:pt x="123869" y="565970"/>
                    <a:pt x="109770" y="530723"/>
                    <a:pt x="109770" y="493461"/>
                  </a:cubicBezTo>
                  <a:cubicBezTo>
                    <a:pt x="109770" y="415917"/>
                    <a:pt x="173215" y="352472"/>
                    <a:pt x="250759" y="352472"/>
                  </a:cubicBezTo>
                  <a:cubicBezTo>
                    <a:pt x="256801" y="352472"/>
                    <a:pt x="260830" y="348444"/>
                    <a:pt x="260830" y="342402"/>
                  </a:cubicBezTo>
                  <a:cubicBezTo>
                    <a:pt x="260830" y="336359"/>
                    <a:pt x="256801" y="332331"/>
                    <a:pt x="250759" y="332331"/>
                  </a:cubicBezTo>
                  <a:cubicBezTo>
                    <a:pt x="172208" y="332331"/>
                    <a:pt x="106749" y="388727"/>
                    <a:pt x="92650" y="463249"/>
                  </a:cubicBezTo>
                  <a:lnTo>
                    <a:pt x="36254" y="463249"/>
                  </a:lnTo>
                  <a:cubicBezTo>
                    <a:pt x="27191" y="463249"/>
                    <a:pt x="20141" y="457207"/>
                    <a:pt x="20141" y="450158"/>
                  </a:cubicBezTo>
                  <a:lnTo>
                    <a:pt x="20141" y="438073"/>
                  </a:lnTo>
                  <a:lnTo>
                    <a:pt x="233639" y="277950"/>
                  </a:lnTo>
                  <a:cubicBezTo>
                    <a:pt x="244717" y="269893"/>
                    <a:pt x="259823" y="269893"/>
                    <a:pt x="269893" y="277950"/>
                  </a:cubicBezTo>
                  <a:lnTo>
                    <a:pt x="483391" y="438073"/>
                  </a:lnTo>
                  <a:lnTo>
                    <a:pt x="483391" y="450158"/>
                  </a:lnTo>
                  <a:cubicBezTo>
                    <a:pt x="483391" y="457207"/>
                    <a:pt x="476341" y="463249"/>
                    <a:pt x="467278" y="463249"/>
                  </a:cubicBezTo>
                  <a:cubicBezTo>
                    <a:pt x="466271" y="463249"/>
                    <a:pt x="466271" y="463249"/>
                    <a:pt x="465264" y="463249"/>
                  </a:cubicBezTo>
                  <a:cubicBezTo>
                    <a:pt x="464257" y="463249"/>
                    <a:pt x="464257" y="463249"/>
                    <a:pt x="463249" y="463249"/>
                  </a:cubicBezTo>
                  <a:lnTo>
                    <a:pt x="331324" y="463249"/>
                  </a:lnTo>
                  <a:lnTo>
                    <a:pt x="292049" y="463249"/>
                  </a:lnTo>
                  <a:lnTo>
                    <a:pt x="251766" y="463249"/>
                  </a:lnTo>
                  <a:cubicBezTo>
                    <a:pt x="234646" y="463249"/>
                    <a:pt x="221554" y="477348"/>
                    <a:pt x="221554" y="493461"/>
                  </a:cubicBezTo>
                  <a:lnTo>
                    <a:pt x="221554" y="574027"/>
                  </a:lnTo>
                  <a:cubicBezTo>
                    <a:pt x="221554" y="591147"/>
                    <a:pt x="235653" y="604238"/>
                    <a:pt x="251766" y="604238"/>
                  </a:cubicBezTo>
                  <a:cubicBezTo>
                    <a:pt x="254787" y="604238"/>
                    <a:pt x="256801" y="603231"/>
                    <a:pt x="258815" y="601217"/>
                  </a:cubicBezTo>
                  <a:lnTo>
                    <a:pt x="287013" y="573019"/>
                  </a:lnTo>
                  <a:lnTo>
                    <a:pt x="330317" y="616323"/>
                  </a:lnTo>
                  <a:cubicBezTo>
                    <a:pt x="336359" y="622366"/>
                    <a:pt x="344416" y="625387"/>
                    <a:pt x="351465" y="625387"/>
                  </a:cubicBezTo>
                  <a:cubicBezTo>
                    <a:pt x="359522" y="625387"/>
                    <a:pt x="366571" y="622366"/>
                    <a:pt x="372614" y="616323"/>
                  </a:cubicBezTo>
                  <a:cubicBezTo>
                    <a:pt x="384698" y="604238"/>
                    <a:pt x="384698" y="585104"/>
                    <a:pt x="372614" y="574027"/>
                  </a:cubicBezTo>
                  <a:lnTo>
                    <a:pt x="329310" y="530723"/>
                  </a:lnTo>
                  <a:lnTo>
                    <a:pt x="357508" y="501518"/>
                  </a:lnTo>
                  <a:cubicBezTo>
                    <a:pt x="359522" y="499504"/>
                    <a:pt x="360529" y="497490"/>
                    <a:pt x="360529" y="494468"/>
                  </a:cubicBezTo>
                  <a:cubicBezTo>
                    <a:pt x="360529" y="490440"/>
                    <a:pt x="359522" y="487419"/>
                    <a:pt x="358515" y="484398"/>
                  </a:cubicBezTo>
                  <a:lnTo>
                    <a:pt x="463249" y="484398"/>
                  </a:lnTo>
                  <a:cubicBezTo>
                    <a:pt x="464257" y="484398"/>
                    <a:pt x="464257" y="484398"/>
                    <a:pt x="465264" y="484398"/>
                  </a:cubicBezTo>
                  <a:cubicBezTo>
                    <a:pt x="466271" y="484398"/>
                    <a:pt x="466271" y="484398"/>
                    <a:pt x="467278" y="484398"/>
                  </a:cubicBezTo>
                  <a:cubicBezTo>
                    <a:pt x="487419" y="484398"/>
                    <a:pt x="503532" y="469292"/>
                    <a:pt x="503532" y="451165"/>
                  </a:cubicBezTo>
                  <a:lnTo>
                    <a:pt x="503532" y="204434"/>
                  </a:lnTo>
                  <a:cubicBezTo>
                    <a:pt x="503532" y="186307"/>
                    <a:pt x="487419" y="171201"/>
                    <a:pt x="467278" y="171201"/>
                  </a:cubicBezTo>
                  <a:close/>
                  <a:moveTo>
                    <a:pt x="340388" y="490440"/>
                  </a:moveTo>
                  <a:lnTo>
                    <a:pt x="308162" y="522666"/>
                  </a:lnTo>
                  <a:cubicBezTo>
                    <a:pt x="304133" y="526695"/>
                    <a:pt x="304133" y="532737"/>
                    <a:pt x="308162" y="536765"/>
                  </a:cubicBezTo>
                  <a:lnTo>
                    <a:pt x="358515" y="587118"/>
                  </a:lnTo>
                  <a:cubicBezTo>
                    <a:pt x="362543" y="591147"/>
                    <a:pt x="362543" y="597189"/>
                    <a:pt x="358515" y="601217"/>
                  </a:cubicBezTo>
                  <a:cubicBezTo>
                    <a:pt x="354487" y="605246"/>
                    <a:pt x="348444" y="605246"/>
                    <a:pt x="344416" y="601217"/>
                  </a:cubicBezTo>
                  <a:lnTo>
                    <a:pt x="294063" y="550864"/>
                  </a:lnTo>
                  <a:cubicBezTo>
                    <a:pt x="292049" y="548850"/>
                    <a:pt x="290034" y="547843"/>
                    <a:pt x="287013" y="547843"/>
                  </a:cubicBezTo>
                  <a:cubicBezTo>
                    <a:pt x="287013" y="547843"/>
                    <a:pt x="287013" y="547843"/>
                    <a:pt x="287013" y="547843"/>
                  </a:cubicBezTo>
                  <a:cubicBezTo>
                    <a:pt x="283992" y="547843"/>
                    <a:pt x="281978" y="548850"/>
                    <a:pt x="279964" y="550864"/>
                  </a:cubicBezTo>
                  <a:lnTo>
                    <a:pt x="247738" y="583090"/>
                  </a:lnTo>
                  <a:cubicBezTo>
                    <a:pt x="243710" y="582083"/>
                    <a:pt x="240688" y="578055"/>
                    <a:pt x="240688" y="573019"/>
                  </a:cubicBezTo>
                  <a:lnTo>
                    <a:pt x="240688" y="492454"/>
                  </a:lnTo>
                  <a:cubicBezTo>
                    <a:pt x="240688" y="486412"/>
                    <a:pt x="245724" y="482384"/>
                    <a:pt x="250759" y="482384"/>
                  </a:cubicBezTo>
                  <a:lnTo>
                    <a:pt x="291042" y="482384"/>
                  </a:lnTo>
                  <a:lnTo>
                    <a:pt x="330317" y="482384"/>
                  </a:lnTo>
                  <a:cubicBezTo>
                    <a:pt x="335352" y="483391"/>
                    <a:pt x="339381" y="486412"/>
                    <a:pt x="340388" y="490440"/>
                  </a:cubicBezTo>
                  <a:close/>
                  <a:moveTo>
                    <a:pt x="467278" y="191342"/>
                  </a:moveTo>
                  <a:cubicBezTo>
                    <a:pt x="476341" y="191342"/>
                    <a:pt x="483391" y="197385"/>
                    <a:pt x="483391" y="204434"/>
                  </a:cubicBezTo>
                  <a:lnTo>
                    <a:pt x="483391" y="226589"/>
                  </a:lnTo>
                  <a:lnTo>
                    <a:pt x="453179" y="248745"/>
                  </a:lnTo>
                  <a:lnTo>
                    <a:pt x="453179" y="191342"/>
                  </a:lnTo>
                  <a:lnTo>
                    <a:pt x="467278" y="191342"/>
                  </a:lnTo>
                  <a:close/>
                  <a:moveTo>
                    <a:pt x="36254" y="191342"/>
                  </a:moveTo>
                  <a:lnTo>
                    <a:pt x="50353" y="191342"/>
                  </a:lnTo>
                  <a:lnTo>
                    <a:pt x="50353" y="249752"/>
                  </a:lnTo>
                  <a:lnTo>
                    <a:pt x="20141" y="227596"/>
                  </a:lnTo>
                  <a:lnTo>
                    <a:pt x="20141" y="205441"/>
                  </a:lnTo>
                  <a:cubicBezTo>
                    <a:pt x="20141" y="197385"/>
                    <a:pt x="27191" y="191342"/>
                    <a:pt x="36254" y="191342"/>
                  </a:cubicBezTo>
                  <a:close/>
                  <a:moveTo>
                    <a:pt x="20141" y="251766"/>
                  </a:moveTo>
                  <a:lnTo>
                    <a:pt x="127897" y="332331"/>
                  </a:lnTo>
                  <a:lnTo>
                    <a:pt x="20141" y="412896"/>
                  </a:lnTo>
                  <a:lnTo>
                    <a:pt x="20141" y="251766"/>
                  </a:lnTo>
                  <a:close/>
                  <a:moveTo>
                    <a:pt x="221554" y="261837"/>
                  </a:moveTo>
                  <a:lnTo>
                    <a:pt x="144010" y="319239"/>
                  </a:lnTo>
                  <a:lnTo>
                    <a:pt x="70494" y="263851"/>
                  </a:lnTo>
                  <a:cubicBezTo>
                    <a:pt x="70494" y="262844"/>
                    <a:pt x="70494" y="262844"/>
                    <a:pt x="70494" y="261837"/>
                  </a:cubicBezTo>
                  <a:lnTo>
                    <a:pt x="70494" y="40283"/>
                  </a:lnTo>
                  <a:cubicBezTo>
                    <a:pt x="70494" y="27191"/>
                    <a:pt x="77544" y="20141"/>
                    <a:pt x="90636" y="20141"/>
                  </a:cubicBezTo>
                  <a:lnTo>
                    <a:pt x="412896" y="20141"/>
                  </a:lnTo>
                  <a:cubicBezTo>
                    <a:pt x="431023" y="20141"/>
                    <a:pt x="433038" y="36254"/>
                    <a:pt x="433038" y="42297"/>
                  </a:cubicBezTo>
                  <a:lnTo>
                    <a:pt x="433038" y="261837"/>
                  </a:lnTo>
                  <a:cubicBezTo>
                    <a:pt x="433038" y="262844"/>
                    <a:pt x="433038" y="262844"/>
                    <a:pt x="433038" y="263851"/>
                  </a:cubicBezTo>
                  <a:lnTo>
                    <a:pt x="358515" y="319239"/>
                  </a:lnTo>
                  <a:lnTo>
                    <a:pt x="281978" y="261837"/>
                  </a:lnTo>
                  <a:cubicBezTo>
                    <a:pt x="263851" y="248745"/>
                    <a:pt x="239681" y="248745"/>
                    <a:pt x="221554" y="261837"/>
                  </a:cubicBezTo>
                  <a:close/>
                  <a:moveTo>
                    <a:pt x="375635" y="332331"/>
                  </a:moveTo>
                  <a:lnTo>
                    <a:pt x="483391" y="251766"/>
                  </a:lnTo>
                  <a:lnTo>
                    <a:pt x="483391" y="412896"/>
                  </a:lnTo>
                  <a:lnTo>
                    <a:pt x="375635" y="33233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D9A73D3-0DF7-4DC4-BC58-B105F4FA61A4}"/>
                </a:ext>
              </a:extLst>
            </p:cNvPr>
            <p:cNvSpPr/>
            <p:nvPr/>
          </p:nvSpPr>
          <p:spPr>
            <a:xfrm>
              <a:off x="8201925" y="2796534"/>
              <a:ext cx="136584" cy="50353"/>
            </a:xfrm>
            <a:custGeom>
              <a:avLst/>
              <a:gdLst>
                <a:gd name="connsiteX0" fmla="*/ 6673 w 136584"/>
                <a:gd name="connsiteY0" fmla="*/ 8057 h 50353"/>
                <a:gd name="connsiteX1" fmla="*/ 631 w 136584"/>
                <a:gd name="connsiteY1" fmla="*/ 21148 h 50353"/>
                <a:gd name="connsiteX2" fmla="*/ 13723 w 136584"/>
                <a:gd name="connsiteY2" fmla="*/ 27191 h 50353"/>
                <a:gd name="connsiteX3" fmla="*/ 49977 w 136584"/>
                <a:gd name="connsiteY3" fmla="*/ 20141 h 50353"/>
                <a:gd name="connsiteX4" fmla="*/ 119464 w 136584"/>
                <a:gd name="connsiteY4" fmla="*/ 47332 h 50353"/>
                <a:gd name="connsiteX5" fmla="*/ 126514 w 136584"/>
                <a:gd name="connsiteY5" fmla="*/ 50353 h 50353"/>
                <a:gd name="connsiteX6" fmla="*/ 133563 w 136584"/>
                <a:gd name="connsiteY6" fmla="*/ 47332 h 50353"/>
                <a:gd name="connsiteX7" fmla="*/ 133563 w 136584"/>
                <a:gd name="connsiteY7" fmla="*/ 33233 h 50353"/>
                <a:gd name="connsiteX8" fmla="*/ 50984 w 136584"/>
                <a:gd name="connsiteY8" fmla="*/ 0 h 50353"/>
                <a:gd name="connsiteX9" fmla="*/ 6673 w 136584"/>
                <a:gd name="connsiteY9" fmla="*/ 8057 h 5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584" h="50353">
                  <a:moveTo>
                    <a:pt x="6673" y="8057"/>
                  </a:moveTo>
                  <a:cubicBezTo>
                    <a:pt x="1638" y="10071"/>
                    <a:pt x="-1383" y="16113"/>
                    <a:pt x="631" y="21148"/>
                  </a:cubicBezTo>
                  <a:cubicBezTo>
                    <a:pt x="2645" y="26184"/>
                    <a:pt x="8687" y="29205"/>
                    <a:pt x="13723" y="27191"/>
                  </a:cubicBezTo>
                  <a:cubicBezTo>
                    <a:pt x="25807" y="22155"/>
                    <a:pt x="37892" y="20141"/>
                    <a:pt x="49977" y="20141"/>
                  </a:cubicBezTo>
                  <a:cubicBezTo>
                    <a:pt x="76161" y="20141"/>
                    <a:pt x="100330" y="30212"/>
                    <a:pt x="119464" y="47332"/>
                  </a:cubicBezTo>
                  <a:cubicBezTo>
                    <a:pt x="121479" y="49346"/>
                    <a:pt x="123493" y="50353"/>
                    <a:pt x="126514" y="50353"/>
                  </a:cubicBezTo>
                  <a:cubicBezTo>
                    <a:pt x="129535" y="50353"/>
                    <a:pt x="131549" y="49346"/>
                    <a:pt x="133563" y="47332"/>
                  </a:cubicBezTo>
                  <a:cubicBezTo>
                    <a:pt x="137592" y="43304"/>
                    <a:pt x="137592" y="37261"/>
                    <a:pt x="133563" y="33233"/>
                  </a:cubicBezTo>
                  <a:cubicBezTo>
                    <a:pt x="111408" y="11078"/>
                    <a:pt x="82203" y="0"/>
                    <a:pt x="50984" y="0"/>
                  </a:cubicBezTo>
                  <a:cubicBezTo>
                    <a:pt x="35878" y="0"/>
                    <a:pt x="20772" y="3021"/>
                    <a:pt x="6673" y="8057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81E612F-95B0-4542-A438-933040A643F2}"/>
                </a:ext>
              </a:extLst>
            </p:cNvPr>
            <p:cNvSpPr/>
            <p:nvPr/>
          </p:nvSpPr>
          <p:spPr>
            <a:xfrm>
              <a:off x="8132062" y="2846195"/>
              <a:ext cx="50353" cy="156787"/>
            </a:xfrm>
            <a:custGeom>
              <a:avLst/>
              <a:gdLst>
                <a:gd name="connsiteX0" fmla="*/ 20141 w 50353"/>
                <a:gd name="connsiteY0" fmla="*/ 71187 h 156787"/>
                <a:gd name="connsiteX1" fmla="*/ 36254 w 50353"/>
                <a:gd name="connsiteY1" fmla="*/ 15798 h 156787"/>
                <a:gd name="connsiteX2" fmla="*/ 33233 w 50353"/>
                <a:gd name="connsiteY2" fmla="*/ 1699 h 156787"/>
                <a:gd name="connsiteX3" fmla="*/ 19134 w 50353"/>
                <a:gd name="connsiteY3" fmla="*/ 4721 h 156787"/>
                <a:gd name="connsiteX4" fmla="*/ 0 w 50353"/>
                <a:gd name="connsiteY4" fmla="*/ 71187 h 156787"/>
                <a:gd name="connsiteX5" fmla="*/ 33233 w 50353"/>
                <a:gd name="connsiteY5" fmla="*/ 153766 h 156787"/>
                <a:gd name="connsiteX6" fmla="*/ 40283 w 50353"/>
                <a:gd name="connsiteY6" fmla="*/ 156787 h 156787"/>
                <a:gd name="connsiteX7" fmla="*/ 47332 w 50353"/>
                <a:gd name="connsiteY7" fmla="*/ 153766 h 156787"/>
                <a:gd name="connsiteX8" fmla="*/ 47332 w 50353"/>
                <a:gd name="connsiteY8" fmla="*/ 139667 h 156787"/>
                <a:gd name="connsiteX9" fmla="*/ 20141 w 50353"/>
                <a:gd name="connsiteY9" fmla="*/ 71187 h 15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53" h="156787">
                  <a:moveTo>
                    <a:pt x="20141" y="71187"/>
                  </a:moveTo>
                  <a:cubicBezTo>
                    <a:pt x="20141" y="52053"/>
                    <a:pt x="26184" y="32918"/>
                    <a:pt x="36254" y="15798"/>
                  </a:cubicBezTo>
                  <a:cubicBezTo>
                    <a:pt x="39275" y="10763"/>
                    <a:pt x="38268" y="4721"/>
                    <a:pt x="33233" y="1699"/>
                  </a:cubicBezTo>
                  <a:cubicBezTo>
                    <a:pt x="28198" y="-1322"/>
                    <a:pt x="22155" y="-315"/>
                    <a:pt x="19134" y="4721"/>
                  </a:cubicBezTo>
                  <a:cubicBezTo>
                    <a:pt x="7049" y="24862"/>
                    <a:pt x="0" y="48024"/>
                    <a:pt x="0" y="71187"/>
                  </a:cubicBezTo>
                  <a:cubicBezTo>
                    <a:pt x="0" y="102406"/>
                    <a:pt x="12085" y="131611"/>
                    <a:pt x="33233" y="153766"/>
                  </a:cubicBezTo>
                  <a:cubicBezTo>
                    <a:pt x="35247" y="155780"/>
                    <a:pt x="38268" y="156787"/>
                    <a:pt x="40283" y="156787"/>
                  </a:cubicBezTo>
                  <a:cubicBezTo>
                    <a:pt x="42297" y="156787"/>
                    <a:pt x="45318" y="155780"/>
                    <a:pt x="47332" y="153766"/>
                  </a:cubicBezTo>
                  <a:cubicBezTo>
                    <a:pt x="51360" y="149738"/>
                    <a:pt x="51360" y="143695"/>
                    <a:pt x="47332" y="139667"/>
                  </a:cubicBezTo>
                  <a:cubicBezTo>
                    <a:pt x="30212" y="121540"/>
                    <a:pt x="20141" y="96363"/>
                    <a:pt x="20141" y="71187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075509B-949A-4353-8E3C-2AE41417895B}"/>
                </a:ext>
              </a:extLst>
            </p:cNvPr>
            <p:cNvSpPr/>
            <p:nvPr/>
          </p:nvSpPr>
          <p:spPr>
            <a:xfrm>
              <a:off x="8172344" y="2836816"/>
              <a:ext cx="139981" cy="100706"/>
            </a:xfrm>
            <a:custGeom>
              <a:avLst/>
              <a:gdLst>
                <a:gd name="connsiteX0" fmla="*/ 21148 w 139981"/>
                <a:gd name="connsiteY0" fmla="*/ 88622 h 100706"/>
                <a:gd name="connsiteX1" fmla="*/ 20141 w 139981"/>
                <a:gd name="connsiteY1" fmla="*/ 79558 h 100706"/>
                <a:gd name="connsiteX2" fmla="*/ 80565 w 139981"/>
                <a:gd name="connsiteY2" fmla="*/ 19134 h 100706"/>
                <a:gd name="connsiteX3" fmla="*/ 122862 w 139981"/>
                <a:gd name="connsiteY3" fmla="*/ 36254 h 100706"/>
                <a:gd name="connsiteX4" fmla="*/ 136961 w 139981"/>
                <a:gd name="connsiteY4" fmla="*/ 36254 h 100706"/>
                <a:gd name="connsiteX5" fmla="*/ 136961 w 139981"/>
                <a:gd name="connsiteY5" fmla="*/ 22155 h 100706"/>
                <a:gd name="connsiteX6" fmla="*/ 80565 w 139981"/>
                <a:gd name="connsiteY6" fmla="*/ 0 h 100706"/>
                <a:gd name="connsiteX7" fmla="*/ 0 w 139981"/>
                <a:gd name="connsiteY7" fmla="*/ 80565 h 100706"/>
                <a:gd name="connsiteX8" fmla="*/ 1007 w 139981"/>
                <a:gd name="connsiteY8" fmla="*/ 91643 h 100706"/>
                <a:gd name="connsiteX9" fmla="*/ 11078 w 139981"/>
                <a:gd name="connsiteY9" fmla="*/ 100706 h 100706"/>
                <a:gd name="connsiteX10" fmla="*/ 12085 w 139981"/>
                <a:gd name="connsiteY10" fmla="*/ 100706 h 100706"/>
                <a:gd name="connsiteX11" fmla="*/ 21148 w 139981"/>
                <a:gd name="connsiteY11" fmla="*/ 88622 h 10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981" h="100706">
                  <a:moveTo>
                    <a:pt x="21148" y="88622"/>
                  </a:moveTo>
                  <a:cubicBezTo>
                    <a:pt x="21148" y="85600"/>
                    <a:pt x="20141" y="82579"/>
                    <a:pt x="20141" y="79558"/>
                  </a:cubicBezTo>
                  <a:cubicBezTo>
                    <a:pt x="20141" y="46325"/>
                    <a:pt x="47332" y="19134"/>
                    <a:pt x="80565" y="19134"/>
                  </a:cubicBezTo>
                  <a:cubicBezTo>
                    <a:pt x="96678" y="19134"/>
                    <a:pt x="111784" y="25177"/>
                    <a:pt x="122862" y="36254"/>
                  </a:cubicBezTo>
                  <a:cubicBezTo>
                    <a:pt x="126890" y="40283"/>
                    <a:pt x="132932" y="40283"/>
                    <a:pt x="136961" y="36254"/>
                  </a:cubicBezTo>
                  <a:cubicBezTo>
                    <a:pt x="140989" y="32226"/>
                    <a:pt x="140989" y="26184"/>
                    <a:pt x="136961" y="22155"/>
                  </a:cubicBezTo>
                  <a:cubicBezTo>
                    <a:pt x="121855" y="8057"/>
                    <a:pt x="101713" y="0"/>
                    <a:pt x="80565" y="0"/>
                  </a:cubicBezTo>
                  <a:cubicBezTo>
                    <a:pt x="36254" y="0"/>
                    <a:pt x="0" y="36254"/>
                    <a:pt x="0" y="80565"/>
                  </a:cubicBezTo>
                  <a:cubicBezTo>
                    <a:pt x="0" y="84593"/>
                    <a:pt x="0" y="88622"/>
                    <a:pt x="1007" y="91643"/>
                  </a:cubicBezTo>
                  <a:cubicBezTo>
                    <a:pt x="2014" y="96678"/>
                    <a:pt x="6042" y="100706"/>
                    <a:pt x="11078" y="100706"/>
                  </a:cubicBezTo>
                  <a:cubicBezTo>
                    <a:pt x="11078" y="100706"/>
                    <a:pt x="12085" y="100706"/>
                    <a:pt x="12085" y="100706"/>
                  </a:cubicBezTo>
                  <a:cubicBezTo>
                    <a:pt x="18127" y="99699"/>
                    <a:pt x="21148" y="94664"/>
                    <a:pt x="21148" y="88622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7B4EFFD-63F4-4FCA-A0E5-8E83D371D223}"/>
                </a:ext>
              </a:extLst>
            </p:cNvPr>
            <p:cNvSpPr/>
            <p:nvPr/>
          </p:nvSpPr>
          <p:spPr>
            <a:xfrm>
              <a:off x="8184965" y="2947122"/>
              <a:ext cx="27662" cy="28669"/>
            </a:xfrm>
            <a:custGeom>
              <a:avLst/>
              <a:gdLst>
                <a:gd name="connsiteX0" fmla="*/ 18599 w 27662"/>
                <a:gd name="connsiteY0" fmla="*/ 4500 h 28669"/>
                <a:gd name="connsiteX1" fmla="*/ 4500 w 27662"/>
                <a:gd name="connsiteY1" fmla="*/ 2486 h 28669"/>
                <a:gd name="connsiteX2" fmla="*/ 2486 w 27662"/>
                <a:gd name="connsiteY2" fmla="*/ 16584 h 28669"/>
                <a:gd name="connsiteX3" fmla="*/ 10542 w 27662"/>
                <a:gd name="connsiteY3" fmla="*/ 25648 h 28669"/>
                <a:gd name="connsiteX4" fmla="*/ 17592 w 27662"/>
                <a:gd name="connsiteY4" fmla="*/ 28669 h 28669"/>
                <a:gd name="connsiteX5" fmla="*/ 24641 w 27662"/>
                <a:gd name="connsiteY5" fmla="*/ 25648 h 28669"/>
                <a:gd name="connsiteX6" fmla="*/ 24641 w 27662"/>
                <a:gd name="connsiteY6" fmla="*/ 11549 h 28669"/>
                <a:gd name="connsiteX7" fmla="*/ 18599 w 27662"/>
                <a:gd name="connsiteY7" fmla="*/ 4500 h 2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62" h="28669">
                  <a:moveTo>
                    <a:pt x="18599" y="4500"/>
                  </a:moveTo>
                  <a:cubicBezTo>
                    <a:pt x="15577" y="-536"/>
                    <a:pt x="9535" y="-1543"/>
                    <a:pt x="4500" y="2486"/>
                  </a:cubicBezTo>
                  <a:cubicBezTo>
                    <a:pt x="-536" y="5507"/>
                    <a:pt x="-1543" y="11549"/>
                    <a:pt x="2486" y="16584"/>
                  </a:cubicBezTo>
                  <a:cubicBezTo>
                    <a:pt x="4500" y="19606"/>
                    <a:pt x="7521" y="23634"/>
                    <a:pt x="10542" y="25648"/>
                  </a:cubicBezTo>
                  <a:cubicBezTo>
                    <a:pt x="12556" y="27662"/>
                    <a:pt x="15577" y="28669"/>
                    <a:pt x="17592" y="28669"/>
                  </a:cubicBezTo>
                  <a:cubicBezTo>
                    <a:pt x="19606" y="28669"/>
                    <a:pt x="22627" y="27662"/>
                    <a:pt x="24641" y="25648"/>
                  </a:cubicBezTo>
                  <a:cubicBezTo>
                    <a:pt x="28669" y="21620"/>
                    <a:pt x="28669" y="15577"/>
                    <a:pt x="24641" y="11549"/>
                  </a:cubicBezTo>
                  <a:cubicBezTo>
                    <a:pt x="21620" y="9535"/>
                    <a:pt x="19606" y="7521"/>
                    <a:pt x="18599" y="450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483D336-1080-4D24-990D-049DEB41CA35}"/>
                </a:ext>
              </a:extLst>
            </p:cNvPr>
            <p:cNvSpPr/>
            <p:nvPr/>
          </p:nvSpPr>
          <p:spPr>
            <a:xfrm>
              <a:off x="8296589" y="2765691"/>
              <a:ext cx="72132" cy="54005"/>
            </a:xfrm>
            <a:custGeom>
              <a:avLst/>
              <a:gdLst>
                <a:gd name="connsiteX0" fmla="*/ 51991 w 72132"/>
                <a:gd name="connsiteY0" fmla="*/ 47963 h 54005"/>
                <a:gd name="connsiteX1" fmla="*/ 55012 w 72132"/>
                <a:gd name="connsiteY1" fmla="*/ 50984 h 54005"/>
                <a:gd name="connsiteX2" fmla="*/ 62062 w 72132"/>
                <a:gd name="connsiteY2" fmla="*/ 54005 h 54005"/>
                <a:gd name="connsiteX3" fmla="*/ 69111 w 72132"/>
                <a:gd name="connsiteY3" fmla="*/ 50984 h 54005"/>
                <a:gd name="connsiteX4" fmla="*/ 69111 w 72132"/>
                <a:gd name="connsiteY4" fmla="*/ 36885 h 54005"/>
                <a:gd name="connsiteX5" fmla="*/ 65083 w 72132"/>
                <a:gd name="connsiteY5" fmla="*/ 32857 h 54005"/>
                <a:gd name="connsiteX6" fmla="*/ 13723 w 72132"/>
                <a:gd name="connsiteY6" fmla="*/ 631 h 54005"/>
                <a:gd name="connsiteX7" fmla="*/ 631 w 72132"/>
                <a:gd name="connsiteY7" fmla="*/ 6673 h 54005"/>
                <a:gd name="connsiteX8" fmla="*/ 6673 w 72132"/>
                <a:gd name="connsiteY8" fmla="*/ 19765 h 54005"/>
                <a:gd name="connsiteX9" fmla="*/ 51991 w 72132"/>
                <a:gd name="connsiteY9" fmla="*/ 47963 h 5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132" h="54005">
                  <a:moveTo>
                    <a:pt x="51991" y="47963"/>
                  </a:moveTo>
                  <a:cubicBezTo>
                    <a:pt x="52998" y="48970"/>
                    <a:pt x="54005" y="49977"/>
                    <a:pt x="55012" y="50984"/>
                  </a:cubicBezTo>
                  <a:cubicBezTo>
                    <a:pt x="57026" y="52998"/>
                    <a:pt x="59041" y="54005"/>
                    <a:pt x="62062" y="54005"/>
                  </a:cubicBezTo>
                  <a:cubicBezTo>
                    <a:pt x="65083" y="54005"/>
                    <a:pt x="67097" y="52998"/>
                    <a:pt x="69111" y="50984"/>
                  </a:cubicBezTo>
                  <a:cubicBezTo>
                    <a:pt x="73139" y="46956"/>
                    <a:pt x="73139" y="40913"/>
                    <a:pt x="69111" y="36885"/>
                  </a:cubicBezTo>
                  <a:cubicBezTo>
                    <a:pt x="68104" y="35878"/>
                    <a:pt x="67097" y="34871"/>
                    <a:pt x="65083" y="32857"/>
                  </a:cubicBezTo>
                  <a:cubicBezTo>
                    <a:pt x="49977" y="18758"/>
                    <a:pt x="32857" y="7680"/>
                    <a:pt x="13723" y="631"/>
                  </a:cubicBezTo>
                  <a:cubicBezTo>
                    <a:pt x="8687" y="-1383"/>
                    <a:pt x="2645" y="1638"/>
                    <a:pt x="631" y="6673"/>
                  </a:cubicBezTo>
                  <a:cubicBezTo>
                    <a:pt x="-1383" y="11709"/>
                    <a:pt x="1638" y="17751"/>
                    <a:pt x="6673" y="19765"/>
                  </a:cubicBezTo>
                  <a:cubicBezTo>
                    <a:pt x="23793" y="26815"/>
                    <a:pt x="38899" y="35878"/>
                    <a:pt x="51991" y="4796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282EDF50-FC36-404D-86E0-8B364ED64DA3}"/>
                </a:ext>
              </a:extLst>
            </p:cNvPr>
            <p:cNvSpPr/>
            <p:nvPr/>
          </p:nvSpPr>
          <p:spPr>
            <a:xfrm>
              <a:off x="8091779" y="2635404"/>
              <a:ext cx="60423" cy="20141"/>
            </a:xfrm>
            <a:custGeom>
              <a:avLst/>
              <a:gdLst>
                <a:gd name="connsiteX0" fmla="*/ 10071 w 60423"/>
                <a:gd name="connsiteY0" fmla="*/ 20141 h 20141"/>
                <a:gd name="connsiteX1" fmla="*/ 50353 w 60423"/>
                <a:gd name="connsiteY1" fmla="*/ 20141 h 20141"/>
                <a:gd name="connsiteX2" fmla="*/ 60424 w 60423"/>
                <a:gd name="connsiteY2" fmla="*/ 10071 h 20141"/>
                <a:gd name="connsiteX3" fmla="*/ 50353 w 60423"/>
                <a:gd name="connsiteY3" fmla="*/ 0 h 20141"/>
                <a:gd name="connsiteX4" fmla="*/ 10071 w 60423"/>
                <a:gd name="connsiteY4" fmla="*/ 0 h 20141"/>
                <a:gd name="connsiteX5" fmla="*/ 0 w 60423"/>
                <a:gd name="connsiteY5" fmla="*/ 10071 h 20141"/>
                <a:gd name="connsiteX6" fmla="*/ 10071 w 6042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20141"/>
                  </a:move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38ABFAD-8B3B-4325-825B-B28918A31D47}"/>
                </a:ext>
              </a:extLst>
            </p:cNvPr>
            <p:cNvSpPr/>
            <p:nvPr/>
          </p:nvSpPr>
          <p:spPr>
            <a:xfrm>
              <a:off x="8091779" y="2675686"/>
              <a:ext cx="90635" cy="20141"/>
            </a:xfrm>
            <a:custGeom>
              <a:avLst/>
              <a:gdLst>
                <a:gd name="connsiteX0" fmla="*/ 80565 w 90635"/>
                <a:gd name="connsiteY0" fmla="*/ 0 h 20141"/>
                <a:gd name="connsiteX1" fmla="*/ 10071 w 90635"/>
                <a:gd name="connsiteY1" fmla="*/ 0 h 20141"/>
                <a:gd name="connsiteX2" fmla="*/ 0 w 90635"/>
                <a:gd name="connsiteY2" fmla="*/ 10071 h 20141"/>
                <a:gd name="connsiteX3" fmla="*/ 10071 w 90635"/>
                <a:gd name="connsiteY3" fmla="*/ 20141 h 20141"/>
                <a:gd name="connsiteX4" fmla="*/ 80565 w 90635"/>
                <a:gd name="connsiteY4" fmla="*/ 20141 h 20141"/>
                <a:gd name="connsiteX5" fmla="*/ 90636 w 90635"/>
                <a:gd name="connsiteY5" fmla="*/ 10071 h 20141"/>
                <a:gd name="connsiteX6" fmla="*/ 80565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80565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" name="Graphic 66">
            <a:extLst>
              <a:ext uri="{FF2B5EF4-FFF2-40B4-BE49-F238E27FC236}">
                <a16:creationId xmlns:a16="http://schemas.microsoft.com/office/drawing/2014/main" id="{740A8532-2F85-4710-839C-E1795AB0D505}"/>
              </a:ext>
            </a:extLst>
          </p:cNvPr>
          <p:cNvGrpSpPr/>
          <p:nvPr/>
        </p:nvGrpSpPr>
        <p:grpSpPr>
          <a:xfrm>
            <a:off x="6564192" y="2741420"/>
            <a:ext cx="624379" cy="624379"/>
            <a:chOff x="6564192" y="2423920"/>
            <a:chExt cx="624379" cy="624379"/>
          </a:xfrm>
          <a:solidFill>
            <a:schemeClr val="accent6">
              <a:lumMod val="50000"/>
            </a:schemeClr>
          </a:solidFill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E2683D6-E28C-4B0D-B390-B9CBE7FC4746}"/>
                </a:ext>
              </a:extLst>
            </p:cNvPr>
            <p:cNvSpPr/>
            <p:nvPr/>
          </p:nvSpPr>
          <p:spPr>
            <a:xfrm>
              <a:off x="6564192" y="2423920"/>
              <a:ext cx="624379" cy="624379"/>
            </a:xfrm>
            <a:custGeom>
              <a:avLst/>
              <a:gdLst>
                <a:gd name="connsiteX0" fmla="*/ 614309 w 624379"/>
                <a:gd name="connsiteY0" fmla="*/ 543815 h 624379"/>
                <a:gd name="connsiteX1" fmla="*/ 584097 w 624379"/>
                <a:gd name="connsiteY1" fmla="*/ 543815 h 624379"/>
                <a:gd name="connsiteX2" fmla="*/ 584097 w 624379"/>
                <a:gd name="connsiteY2" fmla="*/ 241695 h 624379"/>
                <a:gd name="connsiteX3" fmla="*/ 543815 w 624379"/>
                <a:gd name="connsiteY3" fmla="*/ 201413 h 624379"/>
                <a:gd name="connsiteX4" fmla="*/ 483391 w 624379"/>
                <a:gd name="connsiteY4" fmla="*/ 201413 h 624379"/>
                <a:gd name="connsiteX5" fmla="*/ 473320 w 624379"/>
                <a:gd name="connsiteY5" fmla="*/ 211483 h 624379"/>
                <a:gd name="connsiteX6" fmla="*/ 483391 w 624379"/>
                <a:gd name="connsiteY6" fmla="*/ 221554 h 624379"/>
                <a:gd name="connsiteX7" fmla="*/ 543815 w 624379"/>
                <a:gd name="connsiteY7" fmla="*/ 221554 h 624379"/>
                <a:gd name="connsiteX8" fmla="*/ 563956 w 624379"/>
                <a:gd name="connsiteY8" fmla="*/ 241695 h 624379"/>
                <a:gd name="connsiteX9" fmla="*/ 563956 w 624379"/>
                <a:gd name="connsiteY9" fmla="*/ 543815 h 624379"/>
                <a:gd name="connsiteX10" fmla="*/ 60424 w 624379"/>
                <a:gd name="connsiteY10" fmla="*/ 543815 h 624379"/>
                <a:gd name="connsiteX11" fmla="*/ 60424 w 624379"/>
                <a:gd name="connsiteY11" fmla="*/ 241695 h 624379"/>
                <a:gd name="connsiteX12" fmla="*/ 80565 w 624379"/>
                <a:gd name="connsiteY12" fmla="*/ 221554 h 624379"/>
                <a:gd name="connsiteX13" fmla="*/ 140989 w 624379"/>
                <a:gd name="connsiteY13" fmla="*/ 221554 h 624379"/>
                <a:gd name="connsiteX14" fmla="*/ 151060 w 624379"/>
                <a:gd name="connsiteY14" fmla="*/ 211483 h 624379"/>
                <a:gd name="connsiteX15" fmla="*/ 140989 w 624379"/>
                <a:gd name="connsiteY15" fmla="*/ 201413 h 624379"/>
                <a:gd name="connsiteX16" fmla="*/ 131925 w 624379"/>
                <a:gd name="connsiteY16" fmla="*/ 201413 h 624379"/>
                <a:gd name="connsiteX17" fmla="*/ 130918 w 624379"/>
                <a:gd name="connsiteY17" fmla="*/ 186307 h 624379"/>
                <a:gd name="connsiteX18" fmla="*/ 297084 w 624379"/>
                <a:gd name="connsiteY18" fmla="*/ 20141 h 624379"/>
                <a:gd name="connsiteX19" fmla="*/ 338374 w 624379"/>
                <a:gd name="connsiteY19" fmla="*/ 25177 h 624379"/>
                <a:gd name="connsiteX20" fmla="*/ 316218 w 624379"/>
                <a:gd name="connsiteY20" fmla="*/ 69487 h 624379"/>
                <a:gd name="connsiteX21" fmla="*/ 308162 w 624379"/>
                <a:gd name="connsiteY21" fmla="*/ 62438 h 624379"/>
                <a:gd name="connsiteX22" fmla="*/ 302119 w 624379"/>
                <a:gd name="connsiteY22" fmla="*/ 60424 h 624379"/>
                <a:gd name="connsiteX23" fmla="*/ 171201 w 624379"/>
                <a:gd name="connsiteY23" fmla="*/ 191342 h 624379"/>
                <a:gd name="connsiteX24" fmla="*/ 171201 w 624379"/>
                <a:gd name="connsiteY24" fmla="*/ 312190 h 624379"/>
                <a:gd name="connsiteX25" fmla="*/ 190335 w 624379"/>
                <a:gd name="connsiteY25" fmla="*/ 345423 h 624379"/>
                <a:gd name="connsiteX26" fmla="*/ 201413 w 624379"/>
                <a:gd name="connsiteY26" fmla="*/ 372614 h 624379"/>
                <a:gd name="connsiteX27" fmla="*/ 201413 w 624379"/>
                <a:gd name="connsiteY27" fmla="*/ 412896 h 624379"/>
                <a:gd name="connsiteX28" fmla="*/ 182279 w 624379"/>
                <a:gd name="connsiteY28" fmla="*/ 433038 h 624379"/>
                <a:gd name="connsiteX29" fmla="*/ 120848 w 624379"/>
                <a:gd name="connsiteY29" fmla="*/ 492454 h 624379"/>
                <a:gd name="connsiteX30" fmla="*/ 120848 w 624379"/>
                <a:gd name="connsiteY30" fmla="*/ 503532 h 624379"/>
                <a:gd name="connsiteX31" fmla="*/ 110777 w 624379"/>
                <a:gd name="connsiteY31" fmla="*/ 503532 h 624379"/>
                <a:gd name="connsiteX32" fmla="*/ 100706 w 624379"/>
                <a:gd name="connsiteY32" fmla="*/ 493461 h 624379"/>
                <a:gd name="connsiteX33" fmla="*/ 100706 w 624379"/>
                <a:gd name="connsiteY33" fmla="*/ 463249 h 624379"/>
                <a:gd name="connsiteX34" fmla="*/ 90636 w 624379"/>
                <a:gd name="connsiteY34" fmla="*/ 453179 h 624379"/>
                <a:gd name="connsiteX35" fmla="*/ 80565 w 624379"/>
                <a:gd name="connsiteY35" fmla="*/ 463249 h 624379"/>
                <a:gd name="connsiteX36" fmla="*/ 80565 w 624379"/>
                <a:gd name="connsiteY36" fmla="*/ 493461 h 624379"/>
                <a:gd name="connsiteX37" fmla="*/ 110777 w 624379"/>
                <a:gd name="connsiteY37" fmla="*/ 523673 h 624379"/>
                <a:gd name="connsiteX38" fmla="*/ 513603 w 624379"/>
                <a:gd name="connsiteY38" fmla="*/ 523673 h 624379"/>
                <a:gd name="connsiteX39" fmla="*/ 543815 w 624379"/>
                <a:gd name="connsiteY39" fmla="*/ 493461 h 624379"/>
                <a:gd name="connsiteX40" fmla="*/ 543815 w 624379"/>
                <a:gd name="connsiteY40" fmla="*/ 463249 h 624379"/>
                <a:gd name="connsiteX41" fmla="*/ 533744 w 624379"/>
                <a:gd name="connsiteY41" fmla="*/ 453179 h 624379"/>
                <a:gd name="connsiteX42" fmla="*/ 523673 w 624379"/>
                <a:gd name="connsiteY42" fmla="*/ 463249 h 624379"/>
                <a:gd name="connsiteX43" fmla="*/ 523673 w 624379"/>
                <a:gd name="connsiteY43" fmla="*/ 493461 h 624379"/>
                <a:gd name="connsiteX44" fmla="*/ 513603 w 624379"/>
                <a:gd name="connsiteY44" fmla="*/ 503532 h 624379"/>
                <a:gd name="connsiteX45" fmla="*/ 503532 w 624379"/>
                <a:gd name="connsiteY45" fmla="*/ 503532 h 624379"/>
                <a:gd name="connsiteX46" fmla="*/ 503532 w 624379"/>
                <a:gd name="connsiteY46" fmla="*/ 492454 h 624379"/>
                <a:gd name="connsiteX47" fmla="*/ 442101 w 624379"/>
                <a:gd name="connsiteY47" fmla="*/ 433038 h 624379"/>
                <a:gd name="connsiteX48" fmla="*/ 422967 w 624379"/>
                <a:gd name="connsiteY48" fmla="*/ 412896 h 624379"/>
                <a:gd name="connsiteX49" fmla="*/ 422967 w 624379"/>
                <a:gd name="connsiteY49" fmla="*/ 372614 h 624379"/>
                <a:gd name="connsiteX50" fmla="*/ 388727 w 624379"/>
                <a:gd name="connsiteY50" fmla="*/ 304133 h 624379"/>
                <a:gd name="connsiteX51" fmla="*/ 318232 w 624379"/>
                <a:gd name="connsiteY51" fmla="*/ 253780 h 624379"/>
                <a:gd name="connsiteX52" fmla="*/ 301112 w 624379"/>
                <a:gd name="connsiteY52" fmla="*/ 226589 h 624379"/>
                <a:gd name="connsiteX53" fmla="*/ 318232 w 624379"/>
                <a:gd name="connsiteY53" fmla="*/ 220547 h 624379"/>
                <a:gd name="connsiteX54" fmla="*/ 320246 w 624379"/>
                <a:gd name="connsiteY54" fmla="*/ 221554 h 624379"/>
                <a:gd name="connsiteX55" fmla="*/ 355494 w 624379"/>
                <a:gd name="connsiteY55" fmla="*/ 231625 h 624379"/>
                <a:gd name="connsiteX56" fmla="*/ 447136 w 624379"/>
                <a:gd name="connsiteY56" fmla="*/ 219540 h 624379"/>
                <a:gd name="connsiteX57" fmla="*/ 429009 w 624379"/>
                <a:gd name="connsiteY57" fmla="*/ 165159 h 624379"/>
                <a:gd name="connsiteX58" fmla="*/ 333338 w 624379"/>
                <a:gd name="connsiteY58" fmla="*/ 84593 h 624379"/>
                <a:gd name="connsiteX59" fmla="*/ 362543 w 624379"/>
                <a:gd name="connsiteY59" fmla="*/ 25177 h 624379"/>
                <a:gd name="connsiteX60" fmla="*/ 362543 w 624379"/>
                <a:gd name="connsiteY60" fmla="*/ 17120 h 624379"/>
                <a:gd name="connsiteX61" fmla="*/ 356501 w 624379"/>
                <a:gd name="connsiteY61" fmla="*/ 11078 h 624379"/>
                <a:gd name="connsiteX62" fmla="*/ 297084 w 624379"/>
                <a:gd name="connsiteY62" fmla="*/ 0 h 624379"/>
                <a:gd name="connsiteX63" fmla="*/ 110777 w 624379"/>
                <a:gd name="connsiteY63" fmla="*/ 186307 h 624379"/>
                <a:gd name="connsiteX64" fmla="*/ 111784 w 624379"/>
                <a:gd name="connsiteY64" fmla="*/ 201413 h 624379"/>
                <a:gd name="connsiteX65" fmla="*/ 80565 w 624379"/>
                <a:gd name="connsiteY65" fmla="*/ 201413 h 624379"/>
                <a:gd name="connsiteX66" fmla="*/ 40283 w 624379"/>
                <a:gd name="connsiteY66" fmla="*/ 241695 h 624379"/>
                <a:gd name="connsiteX67" fmla="*/ 40283 w 624379"/>
                <a:gd name="connsiteY67" fmla="*/ 543815 h 624379"/>
                <a:gd name="connsiteX68" fmla="*/ 10071 w 624379"/>
                <a:gd name="connsiteY68" fmla="*/ 543815 h 624379"/>
                <a:gd name="connsiteX69" fmla="*/ 0 w 624379"/>
                <a:gd name="connsiteY69" fmla="*/ 553885 h 624379"/>
                <a:gd name="connsiteX70" fmla="*/ 0 w 624379"/>
                <a:gd name="connsiteY70" fmla="*/ 589133 h 624379"/>
                <a:gd name="connsiteX71" fmla="*/ 45318 w 624379"/>
                <a:gd name="connsiteY71" fmla="*/ 624380 h 624379"/>
                <a:gd name="connsiteX72" fmla="*/ 579062 w 624379"/>
                <a:gd name="connsiteY72" fmla="*/ 624380 h 624379"/>
                <a:gd name="connsiteX73" fmla="*/ 624380 w 624379"/>
                <a:gd name="connsiteY73" fmla="*/ 579062 h 624379"/>
                <a:gd name="connsiteX74" fmla="*/ 624380 w 624379"/>
                <a:gd name="connsiteY74" fmla="*/ 553885 h 624379"/>
                <a:gd name="connsiteX75" fmla="*/ 614309 w 624379"/>
                <a:gd name="connsiteY75" fmla="*/ 543815 h 624379"/>
                <a:gd name="connsiteX76" fmla="*/ 429009 w 624379"/>
                <a:gd name="connsiteY76" fmla="*/ 209469 h 624379"/>
                <a:gd name="connsiteX77" fmla="*/ 362543 w 624379"/>
                <a:gd name="connsiteY77" fmla="*/ 212491 h 624379"/>
                <a:gd name="connsiteX78" fmla="*/ 361536 w 624379"/>
                <a:gd name="connsiteY78" fmla="*/ 212491 h 624379"/>
                <a:gd name="connsiteX79" fmla="*/ 326289 w 624379"/>
                <a:gd name="connsiteY79" fmla="*/ 202420 h 624379"/>
                <a:gd name="connsiteX80" fmla="*/ 283992 w 624379"/>
                <a:gd name="connsiteY80" fmla="*/ 217526 h 624379"/>
                <a:gd name="connsiteX81" fmla="*/ 307155 w 624379"/>
                <a:gd name="connsiteY81" fmla="*/ 270900 h 624379"/>
                <a:gd name="connsiteX82" fmla="*/ 377649 w 624379"/>
                <a:gd name="connsiteY82" fmla="*/ 321253 h 624379"/>
                <a:gd name="connsiteX83" fmla="*/ 403833 w 624379"/>
                <a:gd name="connsiteY83" fmla="*/ 373621 h 624379"/>
                <a:gd name="connsiteX84" fmla="*/ 403833 w 624379"/>
                <a:gd name="connsiteY84" fmla="*/ 413903 h 624379"/>
                <a:gd name="connsiteX85" fmla="*/ 443108 w 624379"/>
                <a:gd name="connsiteY85" fmla="*/ 454186 h 624379"/>
                <a:gd name="connsiteX86" fmla="*/ 484398 w 624379"/>
                <a:gd name="connsiteY86" fmla="*/ 493461 h 624379"/>
                <a:gd name="connsiteX87" fmla="*/ 484398 w 624379"/>
                <a:gd name="connsiteY87" fmla="*/ 503532 h 624379"/>
                <a:gd name="connsiteX88" fmla="*/ 140989 w 624379"/>
                <a:gd name="connsiteY88" fmla="*/ 503532 h 624379"/>
                <a:gd name="connsiteX89" fmla="*/ 140989 w 624379"/>
                <a:gd name="connsiteY89" fmla="*/ 492454 h 624379"/>
                <a:gd name="connsiteX90" fmla="*/ 182279 w 624379"/>
                <a:gd name="connsiteY90" fmla="*/ 453179 h 624379"/>
                <a:gd name="connsiteX91" fmla="*/ 221554 w 624379"/>
                <a:gd name="connsiteY91" fmla="*/ 412896 h 624379"/>
                <a:gd name="connsiteX92" fmla="*/ 221554 w 624379"/>
                <a:gd name="connsiteY92" fmla="*/ 372614 h 624379"/>
                <a:gd name="connsiteX93" fmla="*/ 200406 w 624379"/>
                <a:gd name="connsiteY93" fmla="*/ 328303 h 624379"/>
                <a:gd name="connsiteX94" fmla="*/ 191342 w 624379"/>
                <a:gd name="connsiteY94" fmla="*/ 312190 h 624379"/>
                <a:gd name="connsiteX95" fmla="*/ 191342 w 624379"/>
                <a:gd name="connsiteY95" fmla="*/ 191342 h 624379"/>
                <a:gd name="connsiteX96" fmla="*/ 298091 w 624379"/>
                <a:gd name="connsiteY96" fmla="*/ 80565 h 624379"/>
                <a:gd name="connsiteX97" fmla="*/ 414910 w 624379"/>
                <a:gd name="connsiteY97" fmla="*/ 179257 h 624379"/>
                <a:gd name="connsiteX98" fmla="*/ 429009 w 624379"/>
                <a:gd name="connsiteY98" fmla="*/ 209469 h 624379"/>
                <a:gd name="connsiteX99" fmla="*/ 380670 w 624379"/>
                <a:gd name="connsiteY99" fmla="*/ 563956 h 624379"/>
                <a:gd name="connsiteX100" fmla="*/ 362543 w 624379"/>
                <a:gd name="connsiteY100" fmla="*/ 574027 h 624379"/>
                <a:gd name="connsiteX101" fmla="*/ 261837 w 624379"/>
                <a:gd name="connsiteY101" fmla="*/ 574027 h 624379"/>
                <a:gd name="connsiteX102" fmla="*/ 243710 w 624379"/>
                <a:gd name="connsiteY102" fmla="*/ 563956 h 624379"/>
                <a:gd name="connsiteX103" fmla="*/ 380670 w 624379"/>
                <a:gd name="connsiteY103" fmla="*/ 563956 h 624379"/>
                <a:gd name="connsiteX104" fmla="*/ 604238 w 624379"/>
                <a:gd name="connsiteY104" fmla="*/ 579062 h 624379"/>
                <a:gd name="connsiteX105" fmla="*/ 579062 w 624379"/>
                <a:gd name="connsiteY105" fmla="*/ 604238 h 624379"/>
                <a:gd name="connsiteX106" fmla="*/ 45318 w 624379"/>
                <a:gd name="connsiteY106" fmla="*/ 604238 h 624379"/>
                <a:gd name="connsiteX107" fmla="*/ 20141 w 624379"/>
                <a:gd name="connsiteY107" fmla="*/ 589133 h 624379"/>
                <a:gd name="connsiteX108" fmla="*/ 20141 w 624379"/>
                <a:gd name="connsiteY108" fmla="*/ 563956 h 624379"/>
                <a:gd name="connsiteX109" fmla="*/ 222561 w 624379"/>
                <a:gd name="connsiteY109" fmla="*/ 563956 h 624379"/>
                <a:gd name="connsiteX110" fmla="*/ 261837 w 624379"/>
                <a:gd name="connsiteY110" fmla="*/ 594168 h 624379"/>
                <a:gd name="connsiteX111" fmla="*/ 362543 w 624379"/>
                <a:gd name="connsiteY111" fmla="*/ 594168 h 624379"/>
                <a:gd name="connsiteX112" fmla="*/ 401819 w 624379"/>
                <a:gd name="connsiteY112" fmla="*/ 563956 h 624379"/>
                <a:gd name="connsiteX113" fmla="*/ 604238 w 624379"/>
                <a:gd name="connsiteY113" fmla="*/ 563956 h 624379"/>
                <a:gd name="connsiteX114" fmla="*/ 604238 w 624379"/>
                <a:gd name="connsiteY114" fmla="*/ 579062 h 6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624379" h="624379">
                  <a:moveTo>
                    <a:pt x="614309" y="543815"/>
                  </a:moveTo>
                  <a:lnTo>
                    <a:pt x="584097" y="543815"/>
                  </a:lnTo>
                  <a:lnTo>
                    <a:pt x="584097" y="241695"/>
                  </a:lnTo>
                  <a:cubicBezTo>
                    <a:pt x="584097" y="219540"/>
                    <a:pt x="565970" y="201413"/>
                    <a:pt x="543815" y="201413"/>
                  </a:cubicBezTo>
                  <a:lnTo>
                    <a:pt x="483391" y="201413"/>
                  </a:lnTo>
                  <a:cubicBezTo>
                    <a:pt x="477348" y="201413"/>
                    <a:pt x="473320" y="205441"/>
                    <a:pt x="473320" y="211483"/>
                  </a:cubicBezTo>
                  <a:cubicBezTo>
                    <a:pt x="473320" y="217526"/>
                    <a:pt x="477348" y="221554"/>
                    <a:pt x="483391" y="221554"/>
                  </a:cubicBezTo>
                  <a:lnTo>
                    <a:pt x="543815" y="221554"/>
                  </a:lnTo>
                  <a:cubicBezTo>
                    <a:pt x="554892" y="221554"/>
                    <a:pt x="563956" y="230618"/>
                    <a:pt x="563956" y="241695"/>
                  </a:cubicBezTo>
                  <a:lnTo>
                    <a:pt x="563956" y="543815"/>
                  </a:lnTo>
                  <a:lnTo>
                    <a:pt x="60424" y="543815"/>
                  </a:lnTo>
                  <a:lnTo>
                    <a:pt x="60424" y="241695"/>
                  </a:lnTo>
                  <a:cubicBezTo>
                    <a:pt x="60424" y="230618"/>
                    <a:pt x="69487" y="221554"/>
                    <a:pt x="80565" y="221554"/>
                  </a:cubicBezTo>
                  <a:lnTo>
                    <a:pt x="140989" y="221554"/>
                  </a:lnTo>
                  <a:cubicBezTo>
                    <a:pt x="147031" y="221554"/>
                    <a:pt x="151060" y="217526"/>
                    <a:pt x="151060" y="211483"/>
                  </a:cubicBezTo>
                  <a:cubicBezTo>
                    <a:pt x="151060" y="205441"/>
                    <a:pt x="147031" y="201413"/>
                    <a:pt x="140989" y="201413"/>
                  </a:cubicBezTo>
                  <a:lnTo>
                    <a:pt x="131925" y="201413"/>
                  </a:lnTo>
                  <a:cubicBezTo>
                    <a:pt x="131925" y="196378"/>
                    <a:pt x="130918" y="191342"/>
                    <a:pt x="130918" y="186307"/>
                  </a:cubicBezTo>
                  <a:cubicBezTo>
                    <a:pt x="130918" y="94664"/>
                    <a:pt x="205441" y="20141"/>
                    <a:pt x="297084" y="20141"/>
                  </a:cubicBezTo>
                  <a:cubicBezTo>
                    <a:pt x="311183" y="20141"/>
                    <a:pt x="325282" y="22155"/>
                    <a:pt x="338374" y="25177"/>
                  </a:cubicBezTo>
                  <a:lnTo>
                    <a:pt x="316218" y="69487"/>
                  </a:lnTo>
                  <a:lnTo>
                    <a:pt x="308162" y="62438"/>
                  </a:lnTo>
                  <a:cubicBezTo>
                    <a:pt x="307155" y="61431"/>
                    <a:pt x="304133" y="60424"/>
                    <a:pt x="302119" y="60424"/>
                  </a:cubicBezTo>
                  <a:cubicBezTo>
                    <a:pt x="229611" y="60424"/>
                    <a:pt x="171201" y="118834"/>
                    <a:pt x="171201" y="191342"/>
                  </a:cubicBezTo>
                  <a:lnTo>
                    <a:pt x="171201" y="312190"/>
                  </a:lnTo>
                  <a:cubicBezTo>
                    <a:pt x="171201" y="326289"/>
                    <a:pt x="178250" y="338374"/>
                    <a:pt x="190335" y="345423"/>
                  </a:cubicBezTo>
                  <a:cubicBezTo>
                    <a:pt x="197385" y="350458"/>
                    <a:pt x="201413" y="359522"/>
                    <a:pt x="201413" y="372614"/>
                  </a:cubicBezTo>
                  <a:lnTo>
                    <a:pt x="201413" y="412896"/>
                  </a:lnTo>
                  <a:cubicBezTo>
                    <a:pt x="201413" y="414910"/>
                    <a:pt x="200406" y="433038"/>
                    <a:pt x="182279" y="433038"/>
                  </a:cubicBezTo>
                  <a:cubicBezTo>
                    <a:pt x="148038" y="434045"/>
                    <a:pt x="120848" y="460228"/>
                    <a:pt x="120848" y="492454"/>
                  </a:cubicBezTo>
                  <a:lnTo>
                    <a:pt x="120848" y="503532"/>
                  </a:lnTo>
                  <a:lnTo>
                    <a:pt x="110777" y="503532"/>
                  </a:lnTo>
                  <a:cubicBezTo>
                    <a:pt x="105742" y="503532"/>
                    <a:pt x="100706" y="499504"/>
                    <a:pt x="100706" y="493461"/>
                  </a:cubicBezTo>
                  <a:lnTo>
                    <a:pt x="100706" y="463249"/>
                  </a:lnTo>
                  <a:cubicBezTo>
                    <a:pt x="100706" y="457207"/>
                    <a:pt x="96678" y="453179"/>
                    <a:pt x="90636" y="453179"/>
                  </a:cubicBezTo>
                  <a:cubicBezTo>
                    <a:pt x="84593" y="453179"/>
                    <a:pt x="80565" y="457207"/>
                    <a:pt x="80565" y="463249"/>
                  </a:cubicBezTo>
                  <a:lnTo>
                    <a:pt x="80565" y="493461"/>
                  </a:lnTo>
                  <a:cubicBezTo>
                    <a:pt x="80565" y="509574"/>
                    <a:pt x="93657" y="523673"/>
                    <a:pt x="110777" y="523673"/>
                  </a:cubicBezTo>
                  <a:lnTo>
                    <a:pt x="513603" y="523673"/>
                  </a:lnTo>
                  <a:cubicBezTo>
                    <a:pt x="529716" y="523673"/>
                    <a:pt x="543815" y="510582"/>
                    <a:pt x="543815" y="493461"/>
                  </a:cubicBezTo>
                  <a:lnTo>
                    <a:pt x="543815" y="463249"/>
                  </a:lnTo>
                  <a:cubicBezTo>
                    <a:pt x="543815" y="457207"/>
                    <a:pt x="539786" y="453179"/>
                    <a:pt x="533744" y="453179"/>
                  </a:cubicBezTo>
                  <a:cubicBezTo>
                    <a:pt x="527702" y="453179"/>
                    <a:pt x="523673" y="457207"/>
                    <a:pt x="523673" y="463249"/>
                  </a:cubicBezTo>
                  <a:lnTo>
                    <a:pt x="523673" y="493461"/>
                  </a:lnTo>
                  <a:cubicBezTo>
                    <a:pt x="523673" y="498497"/>
                    <a:pt x="519645" y="503532"/>
                    <a:pt x="513603" y="503532"/>
                  </a:cubicBezTo>
                  <a:lnTo>
                    <a:pt x="503532" y="503532"/>
                  </a:lnTo>
                  <a:lnTo>
                    <a:pt x="503532" y="492454"/>
                  </a:lnTo>
                  <a:cubicBezTo>
                    <a:pt x="503532" y="459221"/>
                    <a:pt x="476341" y="433038"/>
                    <a:pt x="442101" y="433038"/>
                  </a:cubicBezTo>
                  <a:cubicBezTo>
                    <a:pt x="423974" y="433038"/>
                    <a:pt x="422967" y="417932"/>
                    <a:pt x="422967" y="412896"/>
                  </a:cubicBezTo>
                  <a:lnTo>
                    <a:pt x="422967" y="372614"/>
                  </a:lnTo>
                  <a:cubicBezTo>
                    <a:pt x="422967" y="327296"/>
                    <a:pt x="389734" y="305140"/>
                    <a:pt x="388727" y="304133"/>
                  </a:cubicBezTo>
                  <a:lnTo>
                    <a:pt x="318232" y="253780"/>
                  </a:lnTo>
                  <a:cubicBezTo>
                    <a:pt x="313197" y="250759"/>
                    <a:pt x="296077" y="236660"/>
                    <a:pt x="301112" y="226589"/>
                  </a:cubicBezTo>
                  <a:cubicBezTo>
                    <a:pt x="306147" y="217526"/>
                    <a:pt x="313197" y="219540"/>
                    <a:pt x="318232" y="220547"/>
                  </a:cubicBezTo>
                  <a:cubicBezTo>
                    <a:pt x="319239" y="220547"/>
                    <a:pt x="319239" y="220547"/>
                    <a:pt x="320246" y="221554"/>
                  </a:cubicBezTo>
                  <a:lnTo>
                    <a:pt x="355494" y="231625"/>
                  </a:lnTo>
                  <a:cubicBezTo>
                    <a:pt x="403833" y="250759"/>
                    <a:pt x="436059" y="238674"/>
                    <a:pt x="447136" y="219540"/>
                  </a:cubicBezTo>
                  <a:cubicBezTo>
                    <a:pt x="455193" y="204434"/>
                    <a:pt x="453179" y="181272"/>
                    <a:pt x="429009" y="165159"/>
                  </a:cubicBezTo>
                  <a:lnTo>
                    <a:pt x="333338" y="84593"/>
                  </a:lnTo>
                  <a:lnTo>
                    <a:pt x="362543" y="25177"/>
                  </a:lnTo>
                  <a:cubicBezTo>
                    <a:pt x="363550" y="22155"/>
                    <a:pt x="363550" y="19134"/>
                    <a:pt x="362543" y="17120"/>
                  </a:cubicBezTo>
                  <a:cubicBezTo>
                    <a:pt x="361536" y="14099"/>
                    <a:pt x="359522" y="12085"/>
                    <a:pt x="356501" y="11078"/>
                  </a:cubicBezTo>
                  <a:cubicBezTo>
                    <a:pt x="336359" y="3021"/>
                    <a:pt x="317225" y="0"/>
                    <a:pt x="297084" y="0"/>
                  </a:cubicBezTo>
                  <a:cubicBezTo>
                    <a:pt x="194363" y="0"/>
                    <a:pt x="110777" y="83586"/>
                    <a:pt x="110777" y="186307"/>
                  </a:cubicBezTo>
                  <a:cubicBezTo>
                    <a:pt x="110777" y="191342"/>
                    <a:pt x="110777" y="196378"/>
                    <a:pt x="111784" y="201413"/>
                  </a:cubicBezTo>
                  <a:lnTo>
                    <a:pt x="80565" y="201413"/>
                  </a:lnTo>
                  <a:cubicBezTo>
                    <a:pt x="58410" y="201413"/>
                    <a:pt x="40283" y="219540"/>
                    <a:pt x="40283" y="241695"/>
                  </a:cubicBezTo>
                  <a:lnTo>
                    <a:pt x="40283" y="543815"/>
                  </a:lnTo>
                  <a:lnTo>
                    <a:pt x="10071" y="543815"/>
                  </a:lnTo>
                  <a:cubicBezTo>
                    <a:pt x="4028" y="543815"/>
                    <a:pt x="0" y="547843"/>
                    <a:pt x="0" y="553885"/>
                  </a:cubicBezTo>
                  <a:lnTo>
                    <a:pt x="0" y="589133"/>
                  </a:lnTo>
                  <a:cubicBezTo>
                    <a:pt x="0" y="604238"/>
                    <a:pt x="21148" y="624380"/>
                    <a:pt x="45318" y="624380"/>
                  </a:cubicBezTo>
                  <a:lnTo>
                    <a:pt x="579062" y="624380"/>
                  </a:lnTo>
                  <a:cubicBezTo>
                    <a:pt x="604238" y="624380"/>
                    <a:pt x="624380" y="604238"/>
                    <a:pt x="624380" y="579062"/>
                  </a:cubicBezTo>
                  <a:lnTo>
                    <a:pt x="624380" y="553885"/>
                  </a:lnTo>
                  <a:cubicBezTo>
                    <a:pt x="624380" y="547843"/>
                    <a:pt x="620351" y="543815"/>
                    <a:pt x="614309" y="543815"/>
                  </a:cubicBezTo>
                  <a:close/>
                  <a:moveTo>
                    <a:pt x="429009" y="209469"/>
                  </a:moveTo>
                  <a:cubicBezTo>
                    <a:pt x="422967" y="221554"/>
                    <a:pt x="398797" y="227596"/>
                    <a:pt x="362543" y="212491"/>
                  </a:cubicBezTo>
                  <a:cubicBezTo>
                    <a:pt x="362543" y="212491"/>
                    <a:pt x="361536" y="212491"/>
                    <a:pt x="361536" y="212491"/>
                  </a:cubicBezTo>
                  <a:lnTo>
                    <a:pt x="326289" y="202420"/>
                  </a:lnTo>
                  <a:cubicBezTo>
                    <a:pt x="314204" y="197385"/>
                    <a:pt x="294063" y="196378"/>
                    <a:pt x="283992" y="217526"/>
                  </a:cubicBezTo>
                  <a:cubicBezTo>
                    <a:pt x="272914" y="239681"/>
                    <a:pt x="294063" y="261837"/>
                    <a:pt x="307155" y="270900"/>
                  </a:cubicBezTo>
                  <a:lnTo>
                    <a:pt x="377649" y="321253"/>
                  </a:lnTo>
                  <a:cubicBezTo>
                    <a:pt x="377649" y="321253"/>
                    <a:pt x="403833" y="338374"/>
                    <a:pt x="403833" y="373621"/>
                  </a:cubicBezTo>
                  <a:lnTo>
                    <a:pt x="403833" y="413903"/>
                  </a:lnTo>
                  <a:cubicBezTo>
                    <a:pt x="403833" y="430016"/>
                    <a:pt x="413903" y="453179"/>
                    <a:pt x="443108" y="454186"/>
                  </a:cubicBezTo>
                  <a:cubicBezTo>
                    <a:pt x="466271" y="454186"/>
                    <a:pt x="484398" y="471306"/>
                    <a:pt x="484398" y="493461"/>
                  </a:cubicBezTo>
                  <a:lnTo>
                    <a:pt x="484398" y="503532"/>
                  </a:lnTo>
                  <a:lnTo>
                    <a:pt x="140989" y="503532"/>
                  </a:lnTo>
                  <a:lnTo>
                    <a:pt x="140989" y="492454"/>
                  </a:lnTo>
                  <a:cubicBezTo>
                    <a:pt x="140989" y="470299"/>
                    <a:pt x="159116" y="453179"/>
                    <a:pt x="182279" y="453179"/>
                  </a:cubicBezTo>
                  <a:cubicBezTo>
                    <a:pt x="211483" y="452172"/>
                    <a:pt x="221554" y="429009"/>
                    <a:pt x="221554" y="412896"/>
                  </a:cubicBezTo>
                  <a:lnTo>
                    <a:pt x="221554" y="372614"/>
                  </a:lnTo>
                  <a:cubicBezTo>
                    <a:pt x="221554" y="346430"/>
                    <a:pt x="210476" y="334345"/>
                    <a:pt x="200406" y="328303"/>
                  </a:cubicBezTo>
                  <a:cubicBezTo>
                    <a:pt x="194363" y="324275"/>
                    <a:pt x="191342" y="318232"/>
                    <a:pt x="191342" y="312190"/>
                  </a:cubicBezTo>
                  <a:lnTo>
                    <a:pt x="191342" y="191342"/>
                  </a:lnTo>
                  <a:cubicBezTo>
                    <a:pt x="191342" y="131925"/>
                    <a:pt x="238674" y="82579"/>
                    <a:pt x="298091" y="80565"/>
                  </a:cubicBezTo>
                  <a:lnTo>
                    <a:pt x="414910" y="179257"/>
                  </a:lnTo>
                  <a:cubicBezTo>
                    <a:pt x="428002" y="188321"/>
                    <a:pt x="433038" y="200406"/>
                    <a:pt x="429009" y="209469"/>
                  </a:cubicBezTo>
                  <a:close/>
                  <a:moveTo>
                    <a:pt x="380670" y="563956"/>
                  </a:moveTo>
                  <a:cubicBezTo>
                    <a:pt x="376642" y="573019"/>
                    <a:pt x="366571" y="574027"/>
                    <a:pt x="362543" y="574027"/>
                  </a:cubicBezTo>
                  <a:lnTo>
                    <a:pt x="261837" y="574027"/>
                  </a:lnTo>
                  <a:cubicBezTo>
                    <a:pt x="258815" y="574027"/>
                    <a:pt x="248745" y="573019"/>
                    <a:pt x="243710" y="563956"/>
                  </a:cubicBezTo>
                  <a:lnTo>
                    <a:pt x="380670" y="563956"/>
                  </a:lnTo>
                  <a:close/>
                  <a:moveTo>
                    <a:pt x="604238" y="579062"/>
                  </a:moveTo>
                  <a:cubicBezTo>
                    <a:pt x="604238" y="593161"/>
                    <a:pt x="593161" y="604238"/>
                    <a:pt x="579062" y="604238"/>
                  </a:cubicBezTo>
                  <a:lnTo>
                    <a:pt x="45318" y="604238"/>
                  </a:lnTo>
                  <a:cubicBezTo>
                    <a:pt x="31219" y="604238"/>
                    <a:pt x="20141" y="593161"/>
                    <a:pt x="20141" y="589133"/>
                  </a:cubicBezTo>
                  <a:lnTo>
                    <a:pt x="20141" y="563956"/>
                  </a:lnTo>
                  <a:lnTo>
                    <a:pt x="222561" y="563956"/>
                  </a:lnTo>
                  <a:cubicBezTo>
                    <a:pt x="227596" y="586111"/>
                    <a:pt x="247738" y="594168"/>
                    <a:pt x="261837" y="594168"/>
                  </a:cubicBezTo>
                  <a:lnTo>
                    <a:pt x="362543" y="594168"/>
                  </a:lnTo>
                  <a:cubicBezTo>
                    <a:pt x="376642" y="594168"/>
                    <a:pt x="396783" y="586111"/>
                    <a:pt x="401819" y="563956"/>
                  </a:cubicBezTo>
                  <a:lnTo>
                    <a:pt x="604238" y="563956"/>
                  </a:lnTo>
                  <a:lnTo>
                    <a:pt x="604238" y="579062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A23F677-B19A-4FE7-B019-44BBE4ECC14E}"/>
                </a:ext>
              </a:extLst>
            </p:cNvPr>
            <p:cNvSpPr/>
            <p:nvPr/>
          </p:nvSpPr>
          <p:spPr>
            <a:xfrm>
              <a:off x="6644757" y="2665616"/>
              <a:ext cx="70494" cy="70494"/>
            </a:xfrm>
            <a:custGeom>
              <a:avLst/>
              <a:gdLst>
                <a:gd name="connsiteX0" fmla="*/ 10071 w 70494"/>
                <a:gd name="connsiteY0" fmla="*/ 70494 h 70494"/>
                <a:gd name="connsiteX1" fmla="*/ 20141 w 70494"/>
                <a:gd name="connsiteY1" fmla="*/ 60424 h 70494"/>
                <a:gd name="connsiteX2" fmla="*/ 20141 w 70494"/>
                <a:gd name="connsiteY2" fmla="*/ 30212 h 70494"/>
                <a:gd name="connsiteX3" fmla="*/ 30212 w 70494"/>
                <a:gd name="connsiteY3" fmla="*/ 20141 h 70494"/>
                <a:gd name="connsiteX4" fmla="*/ 60424 w 70494"/>
                <a:gd name="connsiteY4" fmla="*/ 20141 h 70494"/>
                <a:gd name="connsiteX5" fmla="*/ 70494 w 70494"/>
                <a:gd name="connsiteY5" fmla="*/ 10071 h 70494"/>
                <a:gd name="connsiteX6" fmla="*/ 60424 w 70494"/>
                <a:gd name="connsiteY6" fmla="*/ 0 h 70494"/>
                <a:gd name="connsiteX7" fmla="*/ 30212 w 70494"/>
                <a:gd name="connsiteY7" fmla="*/ 0 h 70494"/>
                <a:gd name="connsiteX8" fmla="*/ 0 w 70494"/>
                <a:gd name="connsiteY8" fmla="*/ 30212 h 70494"/>
                <a:gd name="connsiteX9" fmla="*/ 0 w 70494"/>
                <a:gd name="connsiteY9" fmla="*/ 60424 h 70494"/>
                <a:gd name="connsiteX10" fmla="*/ 10071 w 70494"/>
                <a:gd name="connsiteY10" fmla="*/ 70494 h 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94" h="70494">
                  <a:moveTo>
                    <a:pt x="10071" y="70494"/>
                  </a:moveTo>
                  <a:cubicBezTo>
                    <a:pt x="16113" y="70494"/>
                    <a:pt x="20141" y="66466"/>
                    <a:pt x="20141" y="60424"/>
                  </a:cubicBezTo>
                  <a:lnTo>
                    <a:pt x="20141" y="30212"/>
                  </a:lnTo>
                  <a:cubicBezTo>
                    <a:pt x="20141" y="25177"/>
                    <a:pt x="24170" y="20141"/>
                    <a:pt x="30212" y="20141"/>
                  </a:cubicBezTo>
                  <a:lnTo>
                    <a:pt x="60424" y="20141"/>
                  </a:lnTo>
                  <a:cubicBezTo>
                    <a:pt x="66466" y="20141"/>
                    <a:pt x="70494" y="16113"/>
                    <a:pt x="70494" y="10071"/>
                  </a:cubicBezTo>
                  <a:cubicBezTo>
                    <a:pt x="70494" y="4028"/>
                    <a:pt x="66466" y="0"/>
                    <a:pt x="60424" y="0"/>
                  </a:cubicBezTo>
                  <a:lnTo>
                    <a:pt x="30212" y="0"/>
                  </a:lnTo>
                  <a:cubicBezTo>
                    <a:pt x="14099" y="0"/>
                    <a:pt x="0" y="13092"/>
                    <a:pt x="0" y="30212"/>
                  </a:cubicBezTo>
                  <a:lnTo>
                    <a:pt x="0" y="60424"/>
                  </a:lnTo>
                  <a:cubicBezTo>
                    <a:pt x="0" y="66466"/>
                    <a:pt x="4028" y="70494"/>
                    <a:pt x="10071" y="7049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E3A2042-01A4-43C7-89B4-8E504DA9B7A7}"/>
                </a:ext>
              </a:extLst>
            </p:cNvPr>
            <p:cNvSpPr/>
            <p:nvPr/>
          </p:nvSpPr>
          <p:spPr>
            <a:xfrm>
              <a:off x="7037512" y="2665616"/>
              <a:ext cx="70494" cy="70494"/>
            </a:xfrm>
            <a:custGeom>
              <a:avLst/>
              <a:gdLst>
                <a:gd name="connsiteX0" fmla="*/ 60424 w 70494"/>
                <a:gd name="connsiteY0" fmla="*/ 70494 h 70494"/>
                <a:gd name="connsiteX1" fmla="*/ 70494 w 70494"/>
                <a:gd name="connsiteY1" fmla="*/ 60424 h 70494"/>
                <a:gd name="connsiteX2" fmla="*/ 70494 w 70494"/>
                <a:gd name="connsiteY2" fmla="*/ 30212 h 70494"/>
                <a:gd name="connsiteX3" fmla="*/ 40283 w 70494"/>
                <a:gd name="connsiteY3" fmla="*/ 0 h 70494"/>
                <a:gd name="connsiteX4" fmla="*/ 10071 w 70494"/>
                <a:gd name="connsiteY4" fmla="*/ 0 h 70494"/>
                <a:gd name="connsiteX5" fmla="*/ 0 w 70494"/>
                <a:gd name="connsiteY5" fmla="*/ 10071 h 70494"/>
                <a:gd name="connsiteX6" fmla="*/ 10071 w 70494"/>
                <a:gd name="connsiteY6" fmla="*/ 20141 h 70494"/>
                <a:gd name="connsiteX7" fmla="*/ 40283 w 70494"/>
                <a:gd name="connsiteY7" fmla="*/ 20141 h 70494"/>
                <a:gd name="connsiteX8" fmla="*/ 50353 w 70494"/>
                <a:gd name="connsiteY8" fmla="*/ 30212 h 70494"/>
                <a:gd name="connsiteX9" fmla="*/ 50353 w 70494"/>
                <a:gd name="connsiteY9" fmla="*/ 60424 h 70494"/>
                <a:gd name="connsiteX10" fmla="*/ 60424 w 70494"/>
                <a:gd name="connsiteY10" fmla="*/ 70494 h 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94" h="70494">
                  <a:moveTo>
                    <a:pt x="60424" y="70494"/>
                  </a:moveTo>
                  <a:cubicBezTo>
                    <a:pt x="66466" y="70494"/>
                    <a:pt x="70494" y="66466"/>
                    <a:pt x="70494" y="60424"/>
                  </a:cubicBezTo>
                  <a:lnTo>
                    <a:pt x="70494" y="30212"/>
                  </a:lnTo>
                  <a:cubicBezTo>
                    <a:pt x="70494" y="14099"/>
                    <a:pt x="57403" y="0"/>
                    <a:pt x="4028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40283" y="20141"/>
                  </a:lnTo>
                  <a:cubicBezTo>
                    <a:pt x="45318" y="20141"/>
                    <a:pt x="50353" y="24170"/>
                    <a:pt x="50353" y="30212"/>
                  </a:cubicBezTo>
                  <a:lnTo>
                    <a:pt x="50353" y="60424"/>
                  </a:lnTo>
                  <a:cubicBezTo>
                    <a:pt x="50353" y="66466"/>
                    <a:pt x="54381" y="70494"/>
                    <a:pt x="60424" y="7049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99EEC37-3FD0-48B8-AA79-01B68F596701}"/>
                </a:ext>
              </a:extLst>
            </p:cNvPr>
            <p:cNvSpPr/>
            <p:nvPr/>
          </p:nvSpPr>
          <p:spPr>
            <a:xfrm>
              <a:off x="6805888" y="2856958"/>
              <a:ext cx="140988" cy="20141"/>
            </a:xfrm>
            <a:custGeom>
              <a:avLst/>
              <a:gdLst>
                <a:gd name="connsiteX0" fmla="*/ 0 w 140988"/>
                <a:gd name="connsiteY0" fmla="*/ 10071 h 20141"/>
                <a:gd name="connsiteX1" fmla="*/ 10071 w 140988"/>
                <a:gd name="connsiteY1" fmla="*/ 20141 h 20141"/>
                <a:gd name="connsiteX2" fmla="*/ 130918 w 140988"/>
                <a:gd name="connsiteY2" fmla="*/ 20141 h 20141"/>
                <a:gd name="connsiteX3" fmla="*/ 140989 w 140988"/>
                <a:gd name="connsiteY3" fmla="*/ 10071 h 20141"/>
                <a:gd name="connsiteX4" fmla="*/ 130918 w 140988"/>
                <a:gd name="connsiteY4" fmla="*/ 0 h 20141"/>
                <a:gd name="connsiteX5" fmla="*/ 10071 w 140988"/>
                <a:gd name="connsiteY5" fmla="*/ 0 h 20141"/>
                <a:gd name="connsiteX6" fmla="*/ 0 w 140988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88" h="20141">
                  <a:moveTo>
                    <a:pt x="0" y="10071"/>
                  </a:moveTo>
                  <a:cubicBezTo>
                    <a:pt x="0" y="16113"/>
                    <a:pt x="4028" y="20141"/>
                    <a:pt x="10071" y="20141"/>
                  </a:cubicBezTo>
                  <a:lnTo>
                    <a:pt x="130918" y="20141"/>
                  </a:lnTo>
                  <a:cubicBezTo>
                    <a:pt x="136961" y="20141"/>
                    <a:pt x="140989" y="16113"/>
                    <a:pt x="140989" y="10071"/>
                  </a:cubicBezTo>
                  <a:cubicBezTo>
                    <a:pt x="140989" y="4028"/>
                    <a:pt x="136961" y="0"/>
                    <a:pt x="130918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3" name="Graphic 70">
            <a:extLst>
              <a:ext uri="{FF2B5EF4-FFF2-40B4-BE49-F238E27FC236}">
                <a16:creationId xmlns:a16="http://schemas.microsoft.com/office/drawing/2014/main" id="{85CADBB3-7FA0-44D6-9680-A0D319B57AE7}"/>
              </a:ext>
            </a:extLst>
          </p:cNvPr>
          <p:cNvGrpSpPr/>
          <p:nvPr/>
        </p:nvGrpSpPr>
        <p:grpSpPr>
          <a:xfrm>
            <a:off x="5207808" y="2776667"/>
            <a:ext cx="563955" cy="553885"/>
            <a:chOff x="5207808" y="2459167"/>
            <a:chExt cx="563955" cy="553885"/>
          </a:xfrm>
          <a:solidFill>
            <a:schemeClr val="accent6">
              <a:lumMod val="50000"/>
            </a:schemeClr>
          </a:solidFill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9170399-419C-4C91-913B-A8E56DAD69DB}"/>
                </a:ext>
              </a:extLst>
            </p:cNvPr>
            <p:cNvSpPr/>
            <p:nvPr/>
          </p:nvSpPr>
          <p:spPr>
            <a:xfrm>
              <a:off x="5207808" y="2459167"/>
              <a:ext cx="563955" cy="553885"/>
            </a:xfrm>
            <a:custGeom>
              <a:avLst/>
              <a:gdLst>
                <a:gd name="connsiteX0" fmla="*/ 513603 w 563955"/>
                <a:gd name="connsiteY0" fmla="*/ 0 h 553885"/>
                <a:gd name="connsiteX1" fmla="*/ 342402 w 563955"/>
                <a:gd name="connsiteY1" fmla="*/ 0 h 553885"/>
                <a:gd name="connsiteX2" fmla="*/ 292049 w 563955"/>
                <a:gd name="connsiteY2" fmla="*/ 50353 h 553885"/>
                <a:gd name="connsiteX3" fmla="*/ 292049 w 563955"/>
                <a:gd name="connsiteY3" fmla="*/ 221554 h 553885"/>
                <a:gd name="connsiteX4" fmla="*/ 302119 w 563955"/>
                <a:gd name="connsiteY4" fmla="*/ 231625 h 553885"/>
                <a:gd name="connsiteX5" fmla="*/ 312190 w 563955"/>
                <a:gd name="connsiteY5" fmla="*/ 221554 h 553885"/>
                <a:gd name="connsiteX6" fmla="*/ 312190 w 563955"/>
                <a:gd name="connsiteY6" fmla="*/ 50353 h 553885"/>
                <a:gd name="connsiteX7" fmla="*/ 342402 w 563955"/>
                <a:gd name="connsiteY7" fmla="*/ 20141 h 553885"/>
                <a:gd name="connsiteX8" fmla="*/ 513603 w 563955"/>
                <a:gd name="connsiteY8" fmla="*/ 20141 h 553885"/>
                <a:gd name="connsiteX9" fmla="*/ 543815 w 563955"/>
                <a:gd name="connsiteY9" fmla="*/ 50353 h 553885"/>
                <a:gd name="connsiteX10" fmla="*/ 543815 w 563955"/>
                <a:gd name="connsiteY10" fmla="*/ 392755 h 553885"/>
                <a:gd name="connsiteX11" fmla="*/ 312190 w 563955"/>
                <a:gd name="connsiteY11" fmla="*/ 392755 h 553885"/>
                <a:gd name="connsiteX12" fmla="*/ 312190 w 563955"/>
                <a:gd name="connsiteY12" fmla="*/ 281978 h 553885"/>
                <a:gd name="connsiteX13" fmla="*/ 332331 w 563955"/>
                <a:gd name="connsiteY13" fmla="*/ 281978 h 553885"/>
                <a:gd name="connsiteX14" fmla="*/ 372614 w 563955"/>
                <a:gd name="connsiteY14" fmla="*/ 241695 h 553885"/>
                <a:gd name="connsiteX15" fmla="*/ 372614 w 563955"/>
                <a:gd name="connsiteY15" fmla="*/ 208462 h 553885"/>
                <a:gd name="connsiteX16" fmla="*/ 382684 w 563955"/>
                <a:gd name="connsiteY16" fmla="*/ 191342 h 553885"/>
                <a:gd name="connsiteX17" fmla="*/ 362543 w 563955"/>
                <a:gd name="connsiteY17" fmla="*/ 171201 h 553885"/>
                <a:gd name="connsiteX18" fmla="*/ 342402 w 563955"/>
                <a:gd name="connsiteY18" fmla="*/ 191342 h 553885"/>
                <a:gd name="connsiteX19" fmla="*/ 352472 w 563955"/>
                <a:gd name="connsiteY19" fmla="*/ 208462 h 553885"/>
                <a:gd name="connsiteX20" fmla="*/ 352472 w 563955"/>
                <a:gd name="connsiteY20" fmla="*/ 241695 h 553885"/>
                <a:gd name="connsiteX21" fmla="*/ 332331 w 563955"/>
                <a:gd name="connsiteY21" fmla="*/ 261837 h 553885"/>
                <a:gd name="connsiteX22" fmla="*/ 271907 w 563955"/>
                <a:gd name="connsiteY22" fmla="*/ 261837 h 553885"/>
                <a:gd name="connsiteX23" fmla="*/ 271907 w 563955"/>
                <a:gd name="connsiteY23" fmla="*/ 140989 h 553885"/>
                <a:gd name="connsiteX24" fmla="*/ 221554 w 563955"/>
                <a:gd name="connsiteY24" fmla="*/ 90636 h 553885"/>
                <a:gd name="connsiteX25" fmla="*/ 50353 w 563955"/>
                <a:gd name="connsiteY25" fmla="*/ 90636 h 553885"/>
                <a:gd name="connsiteX26" fmla="*/ 0 w 563955"/>
                <a:gd name="connsiteY26" fmla="*/ 140989 h 553885"/>
                <a:gd name="connsiteX27" fmla="*/ 0 w 563955"/>
                <a:gd name="connsiteY27" fmla="*/ 503532 h 553885"/>
                <a:gd name="connsiteX28" fmla="*/ 50353 w 563955"/>
                <a:gd name="connsiteY28" fmla="*/ 553885 h 553885"/>
                <a:gd name="connsiteX29" fmla="*/ 221554 w 563955"/>
                <a:gd name="connsiteY29" fmla="*/ 553885 h 553885"/>
                <a:gd name="connsiteX30" fmla="*/ 271907 w 563955"/>
                <a:gd name="connsiteY30" fmla="*/ 503532 h 553885"/>
                <a:gd name="connsiteX31" fmla="*/ 271907 w 563955"/>
                <a:gd name="connsiteY31" fmla="*/ 322261 h 553885"/>
                <a:gd name="connsiteX32" fmla="*/ 261837 w 563955"/>
                <a:gd name="connsiteY32" fmla="*/ 312190 h 553885"/>
                <a:gd name="connsiteX33" fmla="*/ 251766 w 563955"/>
                <a:gd name="connsiteY33" fmla="*/ 322261 h 553885"/>
                <a:gd name="connsiteX34" fmla="*/ 251766 w 563955"/>
                <a:gd name="connsiteY34" fmla="*/ 483391 h 553885"/>
                <a:gd name="connsiteX35" fmla="*/ 20141 w 563955"/>
                <a:gd name="connsiteY35" fmla="*/ 483391 h 553885"/>
                <a:gd name="connsiteX36" fmla="*/ 20141 w 563955"/>
                <a:gd name="connsiteY36" fmla="*/ 140989 h 553885"/>
                <a:gd name="connsiteX37" fmla="*/ 50353 w 563955"/>
                <a:gd name="connsiteY37" fmla="*/ 110777 h 553885"/>
                <a:gd name="connsiteX38" fmla="*/ 221554 w 563955"/>
                <a:gd name="connsiteY38" fmla="*/ 110777 h 553885"/>
                <a:gd name="connsiteX39" fmla="*/ 251766 w 563955"/>
                <a:gd name="connsiteY39" fmla="*/ 140989 h 553885"/>
                <a:gd name="connsiteX40" fmla="*/ 251766 w 563955"/>
                <a:gd name="connsiteY40" fmla="*/ 261837 h 553885"/>
                <a:gd name="connsiteX41" fmla="*/ 231625 w 563955"/>
                <a:gd name="connsiteY41" fmla="*/ 261837 h 553885"/>
                <a:gd name="connsiteX42" fmla="*/ 191342 w 563955"/>
                <a:gd name="connsiteY42" fmla="*/ 302119 h 553885"/>
                <a:gd name="connsiteX43" fmla="*/ 191342 w 563955"/>
                <a:gd name="connsiteY43" fmla="*/ 355494 h 553885"/>
                <a:gd name="connsiteX44" fmla="*/ 181272 w 563955"/>
                <a:gd name="connsiteY44" fmla="*/ 372614 h 553885"/>
                <a:gd name="connsiteX45" fmla="*/ 201413 w 563955"/>
                <a:gd name="connsiteY45" fmla="*/ 392755 h 553885"/>
                <a:gd name="connsiteX46" fmla="*/ 221554 w 563955"/>
                <a:gd name="connsiteY46" fmla="*/ 372614 h 553885"/>
                <a:gd name="connsiteX47" fmla="*/ 211483 w 563955"/>
                <a:gd name="connsiteY47" fmla="*/ 355494 h 553885"/>
                <a:gd name="connsiteX48" fmla="*/ 211483 w 563955"/>
                <a:gd name="connsiteY48" fmla="*/ 302119 h 553885"/>
                <a:gd name="connsiteX49" fmla="*/ 231625 w 563955"/>
                <a:gd name="connsiteY49" fmla="*/ 281978 h 553885"/>
                <a:gd name="connsiteX50" fmla="*/ 292049 w 563955"/>
                <a:gd name="connsiteY50" fmla="*/ 281978 h 553885"/>
                <a:gd name="connsiteX51" fmla="*/ 292049 w 563955"/>
                <a:gd name="connsiteY51" fmla="*/ 412896 h 553885"/>
                <a:gd name="connsiteX52" fmla="*/ 342402 w 563955"/>
                <a:gd name="connsiteY52" fmla="*/ 463249 h 553885"/>
                <a:gd name="connsiteX53" fmla="*/ 513603 w 563955"/>
                <a:gd name="connsiteY53" fmla="*/ 463249 h 553885"/>
                <a:gd name="connsiteX54" fmla="*/ 563956 w 563955"/>
                <a:gd name="connsiteY54" fmla="*/ 412896 h 553885"/>
                <a:gd name="connsiteX55" fmla="*/ 563956 w 563955"/>
                <a:gd name="connsiteY55" fmla="*/ 50353 h 553885"/>
                <a:gd name="connsiteX56" fmla="*/ 513603 w 563955"/>
                <a:gd name="connsiteY56" fmla="*/ 0 h 553885"/>
                <a:gd name="connsiteX57" fmla="*/ 251766 w 563955"/>
                <a:gd name="connsiteY57" fmla="*/ 503532 h 553885"/>
                <a:gd name="connsiteX58" fmla="*/ 221554 w 563955"/>
                <a:gd name="connsiteY58" fmla="*/ 533744 h 553885"/>
                <a:gd name="connsiteX59" fmla="*/ 50353 w 563955"/>
                <a:gd name="connsiteY59" fmla="*/ 533744 h 553885"/>
                <a:gd name="connsiteX60" fmla="*/ 20141 w 563955"/>
                <a:gd name="connsiteY60" fmla="*/ 503532 h 553885"/>
                <a:gd name="connsiteX61" fmla="*/ 251766 w 563955"/>
                <a:gd name="connsiteY61" fmla="*/ 503532 h 553885"/>
                <a:gd name="connsiteX62" fmla="*/ 513603 w 563955"/>
                <a:gd name="connsiteY62" fmla="*/ 443108 h 553885"/>
                <a:gd name="connsiteX63" fmla="*/ 342402 w 563955"/>
                <a:gd name="connsiteY63" fmla="*/ 443108 h 553885"/>
                <a:gd name="connsiteX64" fmla="*/ 312190 w 563955"/>
                <a:gd name="connsiteY64" fmla="*/ 412896 h 553885"/>
                <a:gd name="connsiteX65" fmla="*/ 543815 w 563955"/>
                <a:gd name="connsiteY65" fmla="*/ 412896 h 553885"/>
                <a:gd name="connsiteX66" fmla="*/ 513603 w 563955"/>
                <a:gd name="connsiteY66" fmla="*/ 443108 h 55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63955" h="553885">
                  <a:moveTo>
                    <a:pt x="513603" y="0"/>
                  </a:moveTo>
                  <a:lnTo>
                    <a:pt x="342402" y="0"/>
                  </a:lnTo>
                  <a:cubicBezTo>
                    <a:pt x="314204" y="0"/>
                    <a:pt x="292049" y="22155"/>
                    <a:pt x="292049" y="50353"/>
                  </a:cubicBezTo>
                  <a:lnTo>
                    <a:pt x="292049" y="221554"/>
                  </a:lnTo>
                  <a:cubicBezTo>
                    <a:pt x="292049" y="227596"/>
                    <a:pt x="296077" y="231625"/>
                    <a:pt x="302119" y="231625"/>
                  </a:cubicBezTo>
                  <a:cubicBezTo>
                    <a:pt x="308162" y="231625"/>
                    <a:pt x="312190" y="227596"/>
                    <a:pt x="312190" y="221554"/>
                  </a:cubicBezTo>
                  <a:lnTo>
                    <a:pt x="312190" y="50353"/>
                  </a:lnTo>
                  <a:cubicBezTo>
                    <a:pt x="312190" y="33233"/>
                    <a:pt x="325282" y="20141"/>
                    <a:pt x="342402" y="20141"/>
                  </a:cubicBezTo>
                  <a:lnTo>
                    <a:pt x="513603" y="20141"/>
                  </a:lnTo>
                  <a:cubicBezTo>
                    <a:pt x="530723" y="20141"/>
                    <a:pt x="543815" y="33233"/>
                    <a:pt x="543815" y="50353"/>
                  </a:cubicBezTo>
                  <a:lnTo>
                    <a:pt x="543815" y="392755"/>
                  </a:lnTo>
                  <a:lnTo>
                    <a:pt x="312190" y="392755"/>
                  </a:lnTo>
                  <a:lnTo>
                    <a:pt x="312190" y="281978"/>
                  </a:lnTo>
                  <a:lnTo>
                    <a:pt x="332331" y="281978"/>
                  </a:lnTo>
                  <a:cubicBezTo>
                    <a:pt x="348444" y="281978"/>
                    <a:pt x="372614" y="270900"/>
                    <a:pt x="372614" y="241695"/>
                  </a:cubicBezTo>
                  <a:lnTo>
                    <a:pt x="372614" y="208462"/>
                  </a:lnTo>
                  <a:cubicBezTo>
                    <a:pt x="378656" y="205441"/>
                    <a:pt x="382684" y="198392"/>
                    <a:pt x="382684" y="191342"/>
                  </a:cubicBezTo>
                  <a:cubicBezTo>
                    <a:pt x="382684" y="180264"/>
                    <a:pt x="373621" y="171201"/>
                    <a:pt x="362543" y="171201"/>
                  </a:cubicBezTo>
                  <a:cubicBezTo>
                    <a:pt x="351465" y="171201"/>
                    <a:pt x="342402" y="180264"/>
                    <a:pt x="342402" y="191342"/>
                  </a:cubicBezTo>
                  <a:cubicBezTo>
                    <a:pt x="342402" y="198392"/>
                    <a:pt x="346430" y="205441"/>
                    <a:pt x="352472" y="208462"/>
                  </a:cubicBezTo>
                  <a:lnTo>
                    <a:pt x="352472" y="241695"/>
                  </a:lnTo>
                  <a:cubicBezTo>
                    <a:pt x="352472" y="259823"/>
                    <a:pt x="337366" y="261837"/>
                    <a:pt x="332331" y="261837"/>
                  </a:cubicBezTo>
                  <a:lnTo>
                    <a:pt x="271907" y="261837"/>
                  </a:lnTo>
                  <a:lnTo>
                    <a:pt x="271907" y="140989"/>
                  </a:lnTo>
                  <a:cubicBezTo>
                    <a:pt x="271907" y="112791"/>
                    <a:pt x="249752" y="90636"/>
                    <a:pt x="221554" y="90636"/>
                  </a:cubicBezTo>
                  <a:lnTo>
                    <a:pt x="50353" y="90636"/>
                  </a:lnTo>
                  <a:cubicBezTo>
                    <a:pt x="22155" y="90636"/>
                    <a:pt x="0" y="112791"/>
                    <a:pt x="0" y="140989"/>
                  </a:cubicBezTo>
                  <a:lnTo>
                    <a:pt x="0" y="503532"/>
                  </a:lnTo>
                  <a:cubicBezTo>
                    <a:pt x="0" y="531730"/>
                    <a:pt x="22155" y="553885"/>
                    <a:pt x="50353" y="553885"/>
                  </a:cubicBezTo>
                  <a:lnTo>
                    <a:pt x="221554" y="553885"/>
                  </a:lnTo>
                  <a:cubicBezTo>
                    <a:pt x="249752" y="553885"/>
                    <a:pt x="271907" y="531730"/>
                    <a:pt x="271907" y="503532"/>
                  </a:cubicBezTo>
                  <a:lnTo>
                    <a:pt x="271907" y="322261"/>
                  </a:lnTo>
                  <a:cubicBezTo>
                    <a:pt x="271907" y="316218"/>
                    <a:pt x="267879" y="312190"/>
                    <a:pt x="261837" y="312190"/>
                  </a:cubicBezTo>
                  <a:cubicBezTo>
                    <a:pt x="255794" y="312190"/>
                    <a:pt x="251766" y="316218"/>
                    <a:pt x="251766" y="322261"/>
                  </a:cubicBezTo>
                  <a:lnTo>
                    <a:pt x="251766" y="483391"/>
                  </a:lnTo>
                  <a:lnTo>
                    <a:pt x="20141" y="483391"/>
                  </a:lnTo>
                  <a:lnTo>
                    <a:pt x="20141" y="140989"/>
                  </a:lnTo>
                  <a:cubicBezTo>
                    <a:pt x="20141" y="123869"/>
                    <a:pt x="33233" y="110777"/>
                    <a:pt x="50353" y="110777"/>
                  </a:cubicBezTo>
                  <a:lnTo>
                    <a:pt x="221554" y="110777"/>
                  </a:lnTo>
                  <a:cubicBezTo>
                    <a:pt x="238674" y="110777"/>
                    <a:pt x="251766" y="123869"/>
                    <a:pt x="251766" y="140989"/>
                  </a:cubicBezTo>
                  <a:lnTo>
                    <a:pt x="251766" y="261837"/>
                  </a:lnTo>
                  <a:lnTo>
                    <a:pt x="231625" y="261837"/>
                  </a:lnTo>
                  <a:cubicBezTo>
                    <a:pt x="202420" y="261837"/>
                    <a:pt x="191342" y="286006"/>
                    <a:pt x="191342" y="302119"/>
                  </a:cubicBezTo>
                  <a:lnTo>
                    <a:pt x="191342" y="355494"/>
                  </a:lnTo>
                  <a:cubicBezTo>
                    <a:pt x="185300" y="358515"/>
                    <a:pt x="181272" y="365564"/>
                    <a:pt x="181272" y="372614"/>
                  </a:cubicBezTo>
                  <a:cubicBezTo>
                    <a:pt x="181272" y="383691"/>
                    <a:pt x="190335" y="392755"/>
                    <a:pt x="201413" y="392755"/>
                  </a:cubicBezTo>
                  <a:cubicBezTo>
                    <a:pt x="212491" y="392755"/>
                    <a:pt x="221554" y="383691"/>
                    <a:pt x="221554" y="372614"/>
                  </a:cubicBezTo>
                  <a:cubicBezTo>
                    <a:pt x="221554" y="365564"/>
                    <a:pt x="217526" y="358515"/>
                    <a:pt x="211483" y="355494"/>
                  </a:cubicBezTo>
                  <a:lnTo>
                    <a:pt x="211483" y="302119"/>
                  </a:lnTo>
                  <a:cubicBezTo>
                    <a:pt x="211483" y="299098"/>
                    <a:pt x="212491" y="281978"/>
                    <a:pt x="231625" y="281978"/>
                  </a:cubicBezTo>
                  <a:lnTo>
                    <a:pt x="292049" y="281978"/>
                  </a:lnTo>
                  <a:lnTo>
                    <a:pt x="292049" y="412896"/>
                  </a:lnTo>
                  <a:cubicBezTo>
                    <a:pt x="292049" y="441094"/>
                    <a:pt x="314204" y="463249"/>
                    <a:pt x="342402" y="463249"/>
                  </a:cubicBezTo>
                  <a:lnTo>
                    <a:pt x="513603" y="463249"/>
                  </a:lnTo>
                  <a:cubicBezTo>
                    <a:pt x="541800" y="463249"/>
                    <a:pt x="563956" y="441094"/>
                    <a:pt x="563956" y="412896"/>
                  </a:cubicBezTo>
                  <a:lnTo>
                    <a:pt x="563956" y="50353"/>
                  </a:lnTo>
                  <a:cubicBezTo>
                    <a:pt x="563956" y="22155"/>
                    <a:pt x="541800" y="0"/>
                    <a:pt x="513603" y="0"/>
                  </a:cubicBezTo>
                  <a:close/>
                  <a:moveTo>
                    <a:pt x="251766" y="503532"/>
                  </a:moveTo>
                  <a:cubicBezTo>
                    <a:pt x="251766" y="520652"/>
                    <a:pt x="238674" y="533744"/>
                    <a:pt x="221554" y="533744"/>
                  </a:cubicBezTo>
                  <a:lnTo>
                    <a:pt x="50353" y="533744"/>
                  </a:lnTo>
                  <a:cubicBezTo>
                    <a:pt x="33233" y="533744"/>
                    <a:pt x="20141" y="520652"/>
                    <a:pt x="20141" y="503532"/>
                  </a:cubicBezTo>
                  <a:lnTo>
                    <a:pt x="251766" y="503532"/>
                  </a:lnTo>
                  <a:close/>
                  <a:moveTo>
                    <a:pt x="513603" y="443108"/>
                  </a:moveTo>
                  <a:lnTo>
                    <a:pt x="342402" y="443108"/>
                  </a:lnTo>
                  <a:cubicBezTo>
                    <a:pt x="325282" y="443108"/>
                    <a:pt x="312190" y="430016"/>
                    <a:pt x="312190" y="412896"/>
                  </a:cubicBezTo>
                  <a:lnTo>
                    <a:pt x="543815" y="412896"/>
                  </a:lnTo>
                  <a:cubicBezTo>
                    <a:pt x="543815" y="430016"/>
                    <a:pt x="530723" y="443108"/>
                    <a:pt x="513603" y="443108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C974CF16-DF62-465A-A506-8591FC2449EC}"/>
                </a:ext>
              </a:extLst>
            </p:cNvPr>
            <p:cNvSpPr/>
            <p:nvPr/>
          </p:nvSpPr>
          <p:spPr>
            <a:xfrm>
              <a:off x="5540139" y="2499450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E1620570-52B8-4D3A-B353-2E1D7212273F}"/>
                </a:ext>
              </a:extLst>
            </p:cNvPr>
            <p:cNvSpPr/>
            <p:nvPr/>
          </p:nvSpPr>
          <p:spPr>
            <a:xfrm>
              <a:off x="5580422" y="2499450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DFFD66C-EA37-423A-B01C-F6F33903D559}"/>
                </a:ext>
              </a:extLst>
            </p:cNvPr>
            <p:cNvSpPr/>
            <p:nvPr/>
          </p:nvSpPr>
          <p:spPr>
            <a:xfrm>
              <a:off x="5620704" y="2499450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68ACA8E-913C-44D0-8210-14AD14598A42}"/>
                </a:ext>
              </a:extLst>
            </p:cNvPr>
            <p:cNvSpPr/>
            <p:nvPr/>
          </p:nvSpPr>
          <p:spPr>
            <a:xfrm>
              <a:off x="5248091" y="2590086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11AE6FF-7626-438F-BF9B-31BF01AE647D}"/>
                </a:ext>
              </a:extLst>
            </p:cNvPr>
            <p:cNvSpPr/>
            <p:nvPr/>
          </p:nvSpPr>
          <p:spPr>
            <a:xfrm>
              <a:off x="5288373" y="2590086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CB9BB06D-26B7-4A34-8475-55F556D32107}"/>
                </a:ext>
              </a:extLst>
            </p:cNvPr>
            <p:cNvSpPr/>
            <p:nvPr/>
          </p:nvSpPr>
          <p:spPr>
            <a:xfrm>
              <a:off x="5328656" y="2590086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D1A6E62-D03E-48AC-AB77-00BECB8CD9C0}"/>
                </a:ext>
              </a:extLst>
            </p:cNvPr>
            <p:cNvSpPr/>
            <p:nvPr/>
          </p:nvSpPr>
          <p:spPr>
            <a:xfrm>
              <a:off x="5248091" y="2650510"/>
              <a:ext cx="60423" cy="20141"/>
            </a:xfrm>
            <a:custGeom>
              <a:avLst/>
              <a:gdLst>
                <a:gd name="connsiteX0" fmla="*/ 10071 w 60423"/>
                <a:gd name="connsiteY0" fmla="*/ 20141 h 20141"/>
                <a:gd name="connsiteX1" fmla="*/ 50353 w 60423"/>
                <a:gd name="connsiteY1" fmla="*/ 20141 h 20141"/>
                <a:gd name="connsiteX2" fmla="*/ 60424 w 60423"/>
                <a:gd name="connsiteY2" fmla="*/ 10071 h 20141"/>
                <a:gd name="connsiteX3" fmla="*/ 50353 w 60423"/>
                <a:gd name="connsiteY3" fmla="*/ 0 h 20141"/>
                <a:gd name="connsiteX4" fmla="*/ 10071 w 60423"/>
                <a:gd name="connsiteY4" fmla="*/ 0 h 20141"/>
                <a:gd name="connsiteX5" fmla="*/ 0 w 60423"/>
                <a:gd name="connsiteY5" fmla="*/ 10071 h 20141"/>
                <a:gd name="connsiteX6" fmla="*/ 10071 w 6042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20141"/>
                  </a:move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0683059-41DF-4B9A-BBB3-BEB557549FF0}"/>
                </a:ext>
              </a:extLst>
            </p:cNvPr>
            <p:cNvSpPr/>
            <p:nvPr/>
          </p:nvSpPr>
          <p:spPr>
            <a:xfrm>
              <a:off x="5248091" y="2731075"/>
              <a:ext cx="90635" cy="20141"/>
            </a:xfrm>
            <a:custGeom>
              <a:avLst/>
              <a:gdLst>
                <a:gd name="connsiteX0" fmla="*/ 80565 w 90635"/>
                <a:gd name="connsiteY0" fmla="*/ 0 h 20141"/>
                <a:gd name="connsiteX1" fmla="*/ 10071 w 90635"/>
                <a:gd name="connsiteY1" fmla="*/ 0 h 20141"/>
                <a:gd name="connsiteX2" fmla="*/ 0 w 90635"/>
                <a:gd name="connsiteY2" fmla="*/ 10071 h 20141"/>
                <a:gd name="connsiteX3" fmla="*/ 10071 w 90635"/>
                <a:gd name="connsiteY3" fmla="*/ 20141 h 20141"/>
                <a:gd name="connsiteX4" fmla="*/ 80565 w 90635"/>
                <a:gd name="connsiteY4" fmla="*/ 20141 h 20141"/>
                <a:gd name="connsiteX5" fmla="*/ 90636 w 90635"/>
                <a:gd name="connsiteY5" fmla="*/ 10071 h 20141"/>
                <a:gd name="connsiteX6" fmla="*/ 80565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80565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21E2213-4BF1-403D-A906-D73F483B86D0}"/>
                </a:ext>
              </a:extLst>
            </p:cNvPr>
            <p:cNvSpPr/>
            <p:nvPr/>
          </p:nvSpPr>
          <p:spPr>
            <a:xfrm>
              <a:off x="5248091" y="2882134"/>
              <a:ext cx="90635" cy="20141"/>
            </a:xfrm>
            <a:custGeom>
              <a:avLst/>
              <a:gdLst>
                <a:gd name="connsiteX0" fmla="*/ 80565 w 90635"/>
                <a:gd name="connsiteY0" fmla="*/ 0 h 20141"/>
                <a:gd name="connsiteX1" fmla="*/ 10071 w 90635"/>
                <a:gd name="connsiteY1" fmla="*/ 0 h 20141"/>
                <a:gd name="connsiteX2" fmla="*/ 0 w 90635"/>
                <a:gd name="connsiteY2" fmla="*/ 10071 h 20141"/>
                <a:gd name="connsiteX3" fmla="*/ 10071 w 90635"/>
                <a:gd name="connsiteY3" fmla="*/ 20141 h 20141"/>
                <a:gd name="connsiteX4" fmla="*/ 80565 w 90635"/>
                <a:gd name="connsiteY4" fmla="*/ 20141 h 20141"/>
                <a:gd name="connsiteX5" fmla="*/ 90636 w 90635"/>
                <a:gd name="connsiteY5" fmla="*/ 10071 h 20141"/>
                <a:gd name="connsiteX6" fmla="*/ 80565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80565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5B4CC69C-B65D-4360-B09A-9376F4605FEA}"/>
                </a:ext>
              </a:extLst>
            </p:cNvPr>
            <p:cNvSpPr/>
            <p:nvPr/>
          </p:nvSpPr>
          <p:spPr>
            <a:xfrm>
              <a:off x="5248091" y="2691799"/>
              <a:ext cx="120847" cy="20141"/>
            </a:xfrm>
            <a:custGeom>
              <a:avLst/>
              <a:gdLst>
                <a:gd name="connsiteX0" fmla="*/ 120848 w 120847"/>
                <a:gd name="connsiteY0" fmla="*/ 10071 h 20141"/>
                <a:gd name="connsiteX1" fmla="*/ 110777 w 120847"/>
                <a:gd name="connsiteY1" fmla="*/ 0 h 20141"/>
                <a:gd name="connsiteX2" fmla="*/ 10071 w 120847"/>
                <a:gd name="connsiteY2" fmla="*/ 0 h 20141"/>
                <a:gd name="connsiteX3" fmla="*/ 0 w 120847"/>
                <a:gd name="connsiteY3" fmla="*/ 10071 h 20141"/>
                <a:gd name="connsiteX4" fmla="*/ 10071 w 120847"/>
                <a:gd name="connsiteY4" fmla="*/ 20141 h 20141"/>
                <a:gd name="connsiteX5" fmla="*/ 110777 w 120847"/>
                <a:gd name="connsiteY5" fmla="*/ 20141 h 20141"/>
                <a:gd name="connsiteX6" fmla="*/ 120848 w 120847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847" h="20141">
                  <a:moveTo>
                    <a:pt x="120848" y="10071"/>
                  </a:moveTo>
                  <a:cubicBezTo>
                    <a:pt x="120848" y="4028"/>
                    <a:pt x="116819" y="0"/>
                    <a:pt x="110777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110777" y="20141"/>
                  </a:lnTo>
                  <a:cubicBezTo>
                    <a:pt x="116819" y="20141"/>
                    <a:pt x="120848" y="15106"/>
                    <a:pt x="120848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E4BA134-369C-4AE3-A3AD-2EE62DFFBF8F}"/>
                </a:ext>
              </a:extLst>
            </p:cNvPr>
            <p:cNvSpPr/>
            <p:nvPr/>
          </p:nvSpPr>
          <p:spPr>
            <a:xfrm>
              <a:off x="5600563" y="2559874"/>
              <a:ext cx="60423" cy="20141"/>
            </a:xfrm>
            <a:custGeom>
              <a:avLst/>
              <a:gdLst>
                <a:gd name="connsiteX0" fmla="*/ 0 w 60423"/>
                <a:gd name="connsiteY0" fmla="*/ 10071 h 20141"/>
                <a:gd name="connsiteX1" fmla="*/ 10071 w 60423"/>
                <a:gd name="connsiteY1" fmla="*/ 20141 h 20141"/>
                <a:gd name="connsiteX2" fmla="*/ 50353 w 60423"/>
                <a:gd name="connsiteY2" fmla="*/ 20141 h 20141"/>
                <a:gd name="connsiteX3" fmla="*/ 60424 w 60423"/>
                <a:gd name="connsiteY3" fmla="*/ 10071 h 20141"/>
                <a:gd name="connsiteX4" fmla="*/ 50353 w 60423"/>
                <a:gd name="connsiteY4" fmla="*/ 0 h 20141"/>
                <a:gd name="connsiteX5" fmla="*/ 10071 w 60423"/>
                <a:gd name="connsiteY5" fmla="*/ 0 h 20141"/>
                <a:gd name="connsiteX6" fmla="*/ 0 w 60423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0" y="10071"/>
                  </a:moveTo>
                  <a:cubicBezTo>
                    <a:pt x="0" y="16113"/>
                    <a:pt x="4028" y="20141"/>
                    <a:pt x="10071" y="20141"/>
                  </a:cubicBez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A9A8BEDA-8C35-4FC9-BCBD-4359F345D9B8}"/>
                </a:ext>
              </a:extLst>
            </p:cNvPr>
            <p:cNvSpPr/>
            <p:nvPr/>
          </p:nvSpPr>
          <p:spPr>
            <a:xfrm>
              <a:off x="5600563" y="2600156"/>
              <a:ext cx="90635" cy="20141"/>
            </a:xfrm>
            <a:custGeom>
              <a:avLst/>
              <a:gdLst>
                <a:gd name="connsiteX0" fmla="*/ 80565 w 90635"/>
                <a:gd name="connsiteY0" fmla="*/ 0 h 20141"/>
                <a:gd name="connsiteX1" fmla="*/ 10071 w 90635"/>
                <a:gd name="connsiteY1" fmla="*/ 0 h 20141"/>
                <a:gd name="connsiteX2" fmla="*/ 0 w 90635"/>
                <a:gd name="connsiteY2" fmla="*/ 10071 h 20141"/>
                <a:gd name="connsiteX3" fmla="*/ 10071 w 90635"/>
                <a:gd name="connsiteY3" fmla="*/ 20141 h 20141"/>
                <a:gd name="connsiteX4" fmla="*/ 80565 w 90635"/>
                <a:gd name="connsiteY4" fmla="*/ 20141 h 20141"/>
                <a:gd name="connsiteX5" fmla="*/ 90636 w 90635"/>
                <a:gd name="connsiteY5" fmla="*/ 10071 h 20141"/>
                <a:gd name="connsiteX6" fmla="*/ 80565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80565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7" y="20141"/>
                    <a:pt x="90636" y="16113"/>
                    <a:pt x="90636" y="10071"/>
                  </a:cubicBezTo>
                  <a:cubicBezTo>
                    <a:pt x="90636" y="4028"/>
                    <a:pt x="86607" y="0"/>
                    <a:pt x="80565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EC0BB91-8BB9-4A00-B497-4769EC80D33D}"/>
                </a:ext>
              </a:extLst>
            </p:cNvPr>
            <p:cNvSpPr/>
            <p:nvPr/>
          </p:nvSpPr>
          <p:spPr>
            <a:xfrm>
              <a:off x="5600563" y="2640439"/>
              <a:ext cx="60423" cy="20141"/>
            </a:xfrm>
            <a:custGeom>
              <a:avLst/>
              <a:gdLst>
                <a:gd name="connsiteX0" fmla="*/ 50353 w 60423"/>
                <a:gd name="connsiteY0" fmla="*/ 0 h 20141"/>
                <a:gd name="connsiteX1" fmla="*/ 10071 w 60423"/>
                <a:gd name="connsiteY1" fmla="*/ 0 h 20141"/>
                <a:gd name="connsiteX2" fmla="*/ 0 w 60423"/>
                <a:gd name="connsiteY2" fmla="*/ 10071 h 20141"/>
                <a:gd name="connsiteX3" fmla="*/ 10071 w 60423"/>
                <a:gd name="connsiteY3" fmla="*/ 20141 h 20141"/>
                <a:gd name="connsiteX4" fmla="*/ 50353 w 60423"/>
                <a:gd name="connsiteY4" fmla="*/ 20141 h 20141"/>
                <a:gd name="connsiteX5" fmla="*/ 60424 w 60423"/>
                <a:gd name="connsiteY5" fmla="*/ 10071 h 20141"/>
                <a:gd name="connsiteX6" fmla="*/ 50353 w 60423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50353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D2FC6FF-31F7-47B3-9FA1-2948579AA987}"/>
                </a:ext>
              </a:extLst>
            </p:cNvPr>
            <p:cNvSpPr/>
            <p:nvPr/>
          </p:nvSpPr>
          <p:spPr>
            <a:xfrm>
              <a:off x="5671058" y="2640439"/>
              <a:ext cx="40282" cy="20141"/>
            </a:xfrm>
            <a:custGeom>
              <a:avLst/>
              <a:gdLst>
                <a:gd name="connsiteX0" fmla="*/ 0 w 40282"/>
                <a:gd name="connsiteY0" fmla="*/ 10071 h 20141"/>
                <a:gd name="connsiteX1" fmla="*/ 10071 w 40282"/>
                <a:gd name="connsiteY1" fmla="*/ 20141 h 20141"/>
                <a:gd name="connsiteX2" fmla="*/ 30212 w 40282"/>
                <a:gd name="connsiteY2" fmla="*/ 20141 h 20141"/>
                <a:gd name="connsiteX3" fmla="*/ 40283 w 40282"/>
                <a:gd name="connsiteY3" fmla="*/ 10071 h 20141"/>
                <a:gd name="connsiteX4" fmla="*/ 30212 w 40282"/>
                <a:gd name="connsiteY4" fmla="*/ 0 h 20141"/>
                <a:gd name="connsiteX5" fmla="*/ 10071 w 40282"/>
                <a:gd name="connsiteY5" fmla="*/ 0 h 20141"/>
                <a:gd name="connsiteX6" fmla="*/ 0 w 40282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0" y="10071"/>
                  </a:move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631E843-733E-43E4-8BE7-964D69ADA9D3}"/>
                </a:ext>
              </a:extLst>
            </p:cNvPr>
            <p:cNvSpPr/>
            <p:nvPr/>
          </p:nvSpPr>
          <p:spPr>
            <a:xfrm>
              <a:off x="5600563" y="2721004"/>
              <a:ext cx="60423" cy="20141"/>
            </a:xfrm>
            <a:custGeom>
              <a:avLst/>
              <a:gdLst>
                <a:gd name="connsiteX0" fmla="*/ 60424 w 60423"/>
                <a:gd name="connsiteY0" fmla="*/ 10071 h 20141"/>
                <a:gd name="connsiteX1" fmla="*/ 50353 w 60423"/>
                <a:gd name="connsiteY1" fmla="*/ 0 h 20141"/>
                <a:gd name="connsiteX2" fmla="*/ 10071 w 60423"/>
                <a:gd name="connsiteY2" fmla="*/ 0 h 20141"/>
                <a:gd name="connsiteX3" fmla="*/ 0 w 60423"/>
                <a:gd name="connsiteY3" fmla="*/ 10071 h 20141"/>
                <a:gd name="connsiteX4" fmla="*/ 10071 w 60423"/>
                <a:gd name="connsiteY4" fmla="*/ 20141 h 20141"/>
                <a:gd name="connsiteX5" fmla="*/ 50353 w 60423"/>
                <a:gd name="connsiteY5" fmla="*/ 20141 h 20141"/>
                <a:gd name="connsiteX6" fmla="*/ 60424 w 60423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60424" y="10071"/>
                  </a:move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3AD83CD-1833-4EC3-BF7B-1C095CEF1BE3}"/>
                </a:ext>
              </a:extLst>
            </p:cNvPr>
            <p:cNvSpPr/>
            <p:nvPr/>
          </p:nvSpPr>
          <p:spPr>
            <a:xfrm>
              <a:off x="5600563" y="2761287"/>
              <a:ext cx="40282" cy="20141"/>
            </a:xfrm>
            <a:custGeom>
              <a:avLst/>
              <a:gdLst>
                <a:gd name="connsiteX0" fmla="*/ 10071 w 40282"/>
                <a:gd name="connsiteY0" fmla="*/ 0 h 20141"/>
                <a:gd name="connsiteX1" fmla="*/ 0 w 40282"/>
                <a:gd name="connsiteY1" fmla="*/ 10071 h 20141"/>
                <a:gd name="connsiteX2" fmla="*/ 10071 w 40282"/>
                <a:gd name="connsiteY2" fmla="*/ 20141 h 20141"/>
                <a:gd name="connsiteX3" fmla="*/ 30212 w 40282"/>
                <a:gd name="connsiteY3" fmla="*/ 20141 h 20141"/>
                <a:gd name="connsiteX4" fmla="*/ 40283 w 40282"/>
                <a:gd name="connsiteY4" fmla="*/ 10071 h 20141"/>
                <a:gd name="connsiteX5" fmla="*/ 30212 w 40282"/>
                <a:gd name="connsiteY5" fmla="*/ 0 h 20141"/>
                <a:gd name="connsiteX6" fmla="*/ 10071 w 40282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lnTo>
                    <a:pt x="10071" y="0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1" name="Graphic 74">
            <a:extLst>
              <a:ext uri="{FF2B5EF4-FFF2-40B4-BE49-F238E27FC236}">
                <a16:creationId xmlns:a16="http://schemas.microsoft.com/office/drawing/2014/main" id="{02344045-2C50-4F07-9A46-85951ABEF411}"/>
              </a:ext>
            </a:extLst>
          </p:cNvPr>
          <p:cNvGrpSpPr/>
          <p:nvPr/>
        </p:nvGrpSpPr>
        <p:grpSpPr>
          <a:xfrm>
            <a:off x="3780928" y="2751491"/>
            <a:ext cx="644521" cy="605245"/>
            <a:chOff x="3780928" y="2433991"/>
            <a:chExt cx="644521" cy="605245"/>
          </a:xfrm>
          <a:solidFill>
            <a:schemeClr val="accent6">
              <a:lumMod val="50000"/>
            </a:schemeClr>
          </a:solidFill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9DC808FD-F87F-40BE-B0AC-25AF852F79AB}"/>
                </a:ext>
              </a:extLst>
            </p:cNvPr>
            <p:cNvSpPr/>
            <p:nvPr/>
          </p:nvSpPr>
          <p:spPr>
            <a:xfrm>
              <a:off x="3821210" y="2564909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841F8B44-5AB6-487B-BB67-951FC9B6344E}"/>
                </a:ext>
              </a:extLst>
            </p:cNvPr>
            <p:cNvSpPr/>
            <p:nvPr/>
          </p:nvSpPr>
          <p:spPr>
            <a:xfrm>
              <a:off x="3861493" y="2564909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44A4795-3AB2-4FE9-8A61-1D44EFD1DD96}"/>
                </a:ext>
              </a:extLst>
            </p:cNvPr>
            <p:cNvSpPr/>
            <p:nvPr/>
          </p:nvSpPr>
          <p:spPr>
            <a:xfrm>
              <a:off x="3901775" y="2564909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2E1AA80-4767-4A51-9C55-EAA131E589CE}"/>
                </a:ext>
              </a:extLst>
            </p:cNvPr>
            <p:cNvSpPr/>
            <p:nvPr/>
          </p:nvSpPr>
          <p:spPr>
            <a:xfrm>
              <a:off x="3780928" y="2433991"/>
              <a:ext cx="644521" cy="605245"/>
            </a:xfrm>
            <a:custGeom>
              <a:avLst/>
              <a:gdLst>
                <a:gd name="connsiteX0" fmla="*/ 634450 w 644521"/>
                <a:gd name="connsiteY0" fmla="*/ 342402 h 605245"/>
                <a:gd name="connsiteX1" fmla="*/ 604238 w 644521"/>
                <a:gd name="connsiteY1" fmla="*/ 342402 h 605245"/>
                <a:gd name="connsiteX2" fmla="*/ 604238 w 644521"/>
                <a:gd name="connsiteY2" fmla="*/ 50353 h 605245"/>
                <a:gd name="connsiteX3" fmla="*/ 553885 w 644521"/>
                <a:gd name="connsiteY3" fmla="*/ 0 h 605245"/>
                <a:gd name="connsiteX4" fmla="*/ 392755 w 644521"/>
                <a:gd name="connsiteY4" fmla="*/ 0 h 605245"/>
                <a:gd name="connsiteX5" fmla="*/ 342402 w 644521"/>
                <a:gd name="connsiteY5" fmla="*/ 50353 h 605245"/>
                <a:gd name="connsiteX6" fmla="*/ 342402 w 644521"/>
                <a:gd name="connsiteY6" fmla="*/ 90636 h 605245"/>
                <a:gd name="connsiteX7" fmla="*/ 50353 w 644521"/>
                <a:gd name="connsiteY7" fmla="*/ 90636 h 605245"/>
                <a:gd name="connsiteX8" fmla="*/ 0 w 644521"/>
                <a:gd name="connsiteY8" fmla="*/ 140989 h 605245"/>
                <a:gd name="connsiteX9" fmla="*/ 0 w 644521"/>
                <a:gd name="connsiteY9" fmla="*/ 463249 h 605245"/>
                <a:gd name="connsiteX10" fmla="*/ 50353 w 644521"/>
                <a:gd name="connsiteY10" fmla="*/ 513603 h 605245"/>
                <a:gd name="connsiteX11" fmla="*/ 292049 w 644521"/>
                <a:gd name="connsiteY11" fmla="*/ 513603 h 605245"/>
                <a:gd name="connsiteX12" fmla="*/ 292049 w 644521"/>
                <a:gd name="connsiteY12" fmla="*/ 553885 h 605245"/>
                <a:gd name="connsiteX13" fmla="*/ 322261 w 644521"/>
                <a:gd name="connsiteY13" fmla="*/ 584097 h 605245"/>
                <a:gd name="connsiteX14" fmla="*/ 329310 w 644521"/>
                <a:gd name="connsiteY14" fmla="*/ 581076 h 605245"/>
                <a:gd name="connsiteX15" fmla="*/ 357508 w 644521"/>
                <a:gd name="connsiteY15" fmla="*/ 552878 h 605245"/>
                <a:gd name="connsiteX16" fmla="*/ 400812 w 644521"/>
                <a:gd name="connsiteY16" fmla="*/ 596182 h 605245"/>
                <a:gd name="connsiteX17" fmla="*/ 421960 w 644521"/>
                <a:gd name="connsiteY17" fmla="*/ 605246 h 605245"/>
                <a:gd name="connsiteX18" fmla="*/ 443108 w 644521"/>
                <a:gd name="connsiteY18" fmla="*/ 596182 h 605245"/>
                <a:gd name="connsiteX19" fmla="*/ 443108 w 644521"/>
                <a:gd name="connsiteY19" fmla="*/ 553885 h 605245"/>
                <a:gd name="connsiteX20" fmla="*/ 443108 w 644521"/>
                <a:gd name="connsiteY20" fmla="*/ 553885 h 605245"/>
                <a:gd name="connsiteX21" fmla="*/ 404840 w 644521"/>
                <a:gd name="connsiteY21" fmla="*/ 513603 h 605245"/>
                <a:gd name="connsiteX22" fmla="*/ 473320 w 644521"/>
                <a:gd name="connsiteY22" fmla="*/ 513603 h 605245"/>
                <a:gd name="connsiteX23" fmla="*/ 523673 w 644521"/>
                <a:gd name="connsiteY23" fmla="*/ 463249 h 605245"/>
                <a:gd name="connsiteX24" fmla="*/ 523673 w 644521"/>
                <a:gd name="connsiteY24" fmla="*/ 402826 h 605245"/>
                <a:gd name="connsiteX25" fmla="*/ 594168 w 644521"/>
                <a:gd name="connsiteY25" fmla="*/ 402826 h 605245"/>
                <a:gd name="connsiteX26" fmla="*/ 644521 w 644521"/>
                <a:gd name="connsiteY26" fmla="*/ 352472 h 605245"/>
                <a:gd name="connsiteX27" fmla="*/ 634450 w 644521"/>
                <a:gd name="connsiteY27" fmla="*/ 342402 h 605245"/>
                <a:gd name="connsiteX28" fmla="*/ 362543 w 644521"/>
                <a:gd name="connsiteY28" fmla="*/ 50353 h 605245"/>
                <a:gd name="connsiteX29" fmla="*/ 392755 w 644521"/>
                <a:gd name="connsiteY29" fmla="*/ 20141 h 605245"/>
                <a:gd name="connsiteX30" fmla="*/ 553885 w 644521"/>
                <a:gd name="connsiteY30" fmla="*/ 20141 h 605245"/>
                <a:gd name="connsiteX31" fmla="*/ 584097 w 644521"/>
                <a:gd name="connsiteY31" fmla="*/ 50353 h 605245"/>
                <a:gd name="connsiteX32" fmla="*/ 584097 w 644521"/>
                <a:gd name="connsiteY32" fmla="*/ 342402 h 605245"/>
                <a:gd name="connsiteX33" fmla="*/ 433038 w 644521"/>
                <a:gd name="connsiteY33" fmla="*/ 342402 h 605245"/>
                <a:gd name="connsiteX34" fmla="*/ 422967 w 644521"/>
                <a:gd name="connsiteY34" fmla="*/ 352472 h 605245"/>
                <a:gd name="connsiteX35" fmla="*/ 392755 w 644521"/>
                <a:gd name="connsiteY35" fmla="*/ 382684 h 605245"/>
                <a:gd name="connsiteX36" fmla="*/ 362543 w 644521"/>
                <a:gd name="connsiteY36" fmla="*/ 352472 h 605245"/>
                <a:gd name="connsiteX37" fmla="*/ 362543 w 644521"/>
                <a:gd name="connsiteY37" fmla="*/ 50353 h 605245"/>
                <a:gd name="connsiteX38" fmla="*/ 430016 w 644521"/>
                <a:gd name="connsiteY38" fmla="*/ 581076 h 605245"/>
                <a:gd name="connsiteX39" fmla="*/ 415917 w 644521"/>
                <a:gd name="connsiteY39" fmla="*/ 581076 h 605245"/>
                <a:gd name="connsiteX40" fmla="*/ 365564 w 644521"/>
                <a:gd name="connsiteY40" fmla="*/ 530723 h 605245"/>
                <a:gd name="connsiteX41" fmla="*/ 358515 w 644521"/>
                <a:gd name="connsiteY41" fmla="*/ 527702 h 605245"/>
                <a:gd name="connsiteX42" fmla="*/ 358515 w 644521"/>
                <a:gd name="connsiteY42" fmla="*/ 527702 h 605245"/>
                <a:gd name="connsiteX43" fmla="*/ 351465 w 644521"/>
                <a:gd name="connsiteY43" fmla="*/ 530723 h 605245"/>
                <a:gd name="connsiteX44" fmla="*/ 319239 w 644521"/>
                <a:gd name="connsiteY44" fmla="*/ 562949 h 605245"/>
                <a:gd name="connsiteX45" fmla="*/ 312190 w 644521"/>
                <a:gd name="connsiteY45" fmla="*/ 552878 h 605245"/>
                <a:gd name="connsiteX46" fmla="*/ 312190 w 644521"/>
                <a:gd name="connsiteY46" fmla="*/ 472313 h 605245"/>
                <a:gd name="connsiteX47" fmla="*/ 322261 w 644521"/>
                <a:gd name="connsiteY47" fmla="*/ 462242 h 605245"/>
                <a:gd name="connsiteX48" fmla="*/ 400812 w 644521"/>
                <a:gd name="connsiteY48" fmla="*/ 462242 h 605245"/>
                <a:gd name="connsiteX49" fmla="*/ 410882 w 644521"/>
                <a:gd name="connsiteY49" fmla="*/ 469292 h 605245"/>
                <a:gd name="connsiteX50" fmla="*/ 378656 w 644521"/>
                <a:gd name="connsiteY50" fmla="*/ 501518 h 605245"/>
                <a:gd name="connsiteX51" fmla="*/ 378656 w 644521"/>
                <a:gd name="connsiteY51" fmla="*/ 515617 h 605245"/>
                <a:gd name="connsiteX52" fmla="*/ 429009 w 644521"/>
                <a:gd name="connsiteY52" fmla="*/ 565970 h 605245"/>
                <a:gd name="connsiteX53" fmla="*/ 430016 w 644521"/>
                <a:gd name="connsiteY53" fmla="*/ 581076 h 605245"/>
                <a:gd name="connsiteX54" fmla="*/ 503532 w 644521"/>
                <a:gd name="connsiteY54" fmla="*/ 463249 h 605245"/>
                <a:gd name="connsiteX55" fmla="*/ 473320 w 644521"/>
                <a:gd name="connsiteY55" fmla="*/ 493461 h 605245"/>
                <a:gd name="connsiteX56" fmla="*/ 415917 w 644521"/>
                <a:gd name="connsiteY56" fmla="*/ 493461 h 605245"/>
                <a:gd name="connsiteX57" fmla="*/ 429009 w 644521"/>
                <a:gd name="connsiteY57" fmla="*/ 480370 h 605245"/>
                <a:gd name="connsiteX58" fmla="*/ 432031 w 644521"/>
                <a:gd name="connsiteY58" fmla="*/ 473320 h 605245"/>
                <a:gd name="connsiteX59" fmla="*/ 401819 w 644521"/>
                <a:gd name="connsiteY59" fmla="*/ 443108 h 605245"/>
                <a:gd name="connsiteX60" fmla="*/ 322261 w 644521"/>
                <a:gd name="connsiteY60" fmla="*/ 443108 h 605245"/>
                <a:gd name="connsiteX61" fmla="*/ 292049 w 644521"/>
                <a:gd name="connsiteY61" fmla="*/ 473320 h 605245"/>
                <a:gd name="connsiteX62" fmla="*/ 292049 w 644521"/>
                <a:gd name="connsiteY62" fmla="*/ 493461 h 605245"/>
                <a:gd name="connsiteX63" fmla="*/ 50353 w 644521"/>
                <a:gd name="connsiteY63" fmla="*/ 493461 h 605245"/>
                <a:gd name="connsiteX64" fmla="*/ 20141 w 644521"/>
                <a:gd name="connsiteY64" fmla="*/ 463249 h 605245"/>
                <a:gd name="connsiteX65" fmla="*/ 20141 w 644521"/>
                <a:gd name="connsiteY65" fmla="*/ 140989 h 605245"/>
                <a:gd name="connsiteX66" fmla="*/ 50353 w 644521"/>
                <a:gd name="connsiteY66" fmla="*/ 110777 h 605245"/>
                <a:gd name="connsiteX67" fmla="*/ 342402 w 644521"/>
                <a:gd name="connsiteY67" fmla="*/ 110777 h 605245"/>
                <a:gd name="connsiteX68" fmla="*/ 342402 w 644521"/>
                <a:gd name="connsiteY68" fmla="*/ 352472 h 605245"/>
                <a:gd name="connsiteX69" fmla="*/ 392755 w 644521"/>
                <a:gd name="connsiteY69" fmla="*/ 402826 h 605245"/>
                <a:gd name="connsiteX70" fmla="*/ 503532 w 644521"/>
                <a:gd name="connsiteY70" fmla="*/ 402826 h 605245"/>
                <a:gd name="connsiteX71" fmla="*/ 503532 w 644521"/>
                <a:gd name="connsiteY71" fmla="*/ 463249 h 605245"/>
                <a:gd name="connsiteX72" fmla="*/ 594168 w 644521"/>
                <a:gd name="connsiteY72" fmla="*/ 382684 h 605245"/>
                <a:gd name="connsiteX73" fmla="*/ 434045 w 644521"/>
                <a:gd name="connsiteY73" fmla="*/ 382684 h 605245"/>
                <a:gd name="connsiteX74" fmla="*/ 442101 w 644521"/>
                <a:gd name="connsiteY74" fmla="*/ 362543 h 605245"/>
                <a:gd name="connsiteX75" fmla="*/ 623373 w 644521"/>
                <a:gd name="connsiteY75" fmla="*/ 362543 h 605245"/>
                <a:gd name="connsiteX76" fmla="*/ 594168 w 644521"/>
                <a:gd name="connsiteY76" fmla="*/ 382684 h 60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44521" h="605245">
                  <a:moveTo>
                    <a:pt x="634450" y="342402"/>
                  </a:moveTo>
                  <a:lnTo>
                    <a:pt x="604238" y="342402"/>
                  </a:lnTo>
                  <a:lnTo>
                    <a:pt x="604238" y="50353"/>
                  </a:lnTo>
                  <a:cubicBezTo>
                    <a:pt x="604238" y="22155"/>
                    <a:pt x="582083" y="0"/>
                    <a:pt x="553885" y="0"/>
                  </a:cubicBezTo>
                  <a:lnTo>
                    <a:pt x="392755" y="0"/>
                  </a:lnTo>
                  <a:cubicBezTo>
                    <a:pt x="364557" y="0"/>
                    <a:pt x="342402" y="22155"/>
                    <a:pt x="342402" y="50353"/>
                  </a:cubicBezTo>
                  <a:lnTo>
                    <a:pt x="342402" y="90636"/>
                  </a:lnTo>
                  <a:lnTo>
                    <a:pt x="50353" y="90636"/>
                  </a:lnTo>
                  <a:cubicBezTo>
                    <a:pt x="22155" y="90636"/>
                    <a:pt x="0" y="112791"/>
                    <a:pt x="0" y="140989"/>
                  </a:cubicBezTo>
                  <a:lnTo>
                    <a:pt x="0" y="463249"/>
                  </a:lnTo>
                  <a:cubicBezTo>
                    <a:pt x="0" y="491447"/>
                    <a:pt x="22155" y="513603"/>
                    <a:pt x="50353" y="513603"/>
                  </a:cubicBezTo>
                  <a:lnTo>
                    <a:pt x="292049" y="513603"/>
                  </a:lnTo>
                  <a:lnTo>
                    <a:pt x="292049" y="553885"/>
                  </a:lnTo>
                  <a:cubicBezTo>
                    <a:pt x="292049" y="571005"/>
                    <a:pt x="306147" y="584097"/>
                    <a:pt x="322261" y="584097"/>
                  </a:cubicBezTo>
                  <a:cubicBezTo>
                    <a:pt x="325282" y="584097"/>
                    <a:pt x="327296" y="583090"/>
                    <a:pt x="329310" y="581076"/>
                  </a:cubicBezTo>
                  <a:lnTo>
                    <a:pt x="357508" y="552878"/>
                  </a:lnTo>
                  <a:lnTo>
                    <a:pt x="400812" y="596182"/>
                  </a:lnTo>
                  <a:cubicBezTo>
                    <a:pt x="406854" y="602224"/>
                    <a:pt x="414910" y="605246"/>
                    <a:pt x="421960" y="605246"/>
                  </a:cubicBezTo>
                  <a:cubicBezTo>
                    <a:pt x="430016" y="605246"/>
                    <a:pt x="437066" y="602224"/>
                    <a:pt x="443108" y="596182"/>
                  </a:cubicBezTo>
                  <a:cubicBezTo>
                    <a:pt x="455193" y="584097"/>
                    <a:pt x="455193" y="564963"/>
                    <a:pt x="443108" y="553885"/>
                  </a:cubicBezTo>
                  <a:cubicBezTo>
                    <a:pt x="443108" y="553885"/>
                    <a:pt x="443108" y="553885"/>
                    <a:pt x="443108" y="553885"/>
                  </a:cubicBezTo>
                  <a:lnTo>
                    <a:pt x="404840" y="513603"/>
                  </a:lnTo>
                  <a:lnTo>
                    <a:pt x="473320" y="513603"/>
                  </a:lnTo>
                  <a:cubicBezTo>
                    <a:pt x="501518" y="513603"/>
                    <a:pt x="523673" y="491447"/>
                    <a:pt x="523673" y="463249"/>
                  </a:cubicBezTo>
                  <a:lnTo>
                    <a:pt x="523673" y="402826"/>
                  </a:lnTo>
                  <a:lnTo>
                    <a:pt x="594168" y="402826"/>
                  </a:lnTo>
                  <a:cubicBezTo>
                    <a:pt x="611288" y="402826"/>
                    <a:pt x="644521" y="392755"/>
                    <a:pt x="644521" y="352472"/>
                  </a:cubicBezTo>
                  <a:cubicBezTo>
                    <a:pt x="644521" y="346430"/>
                    <a:pt x="640493" y="342402"/>
                    <a:pt x="634450" y="342402"/>
                  </a:cubicBezTo>
                  <a:close/>
                  <a:moveTo>
                    <a:pt x="362543" y="50353"/>
                  </a:moveTo>
                  <a:cubicBezTo>
                    <a:pt x="362543" y="33233"/>
                    <a:pt x="375635" y="20141"/>
                    <a:pt x="392755" y="20141"/>
                  </a:cubicBezTo>
                  <a:lnTo>
                    <a:pt x="553885" y="20141"/>
                  </a:lnTo>
                  <a:cubicBezTo>
                    <a:pt x="571005" y="20141"/>
                    <a:pt x="584097" y="33233"/>
                    <a:pt x="584097" y="50353"/>
                  </a:cubicBezTo>
                  <a:lnTo>
                    <a:pt x="584097" y="342402"/>
                  </a:lnTo>
                  <a:lnTo>
                    <a:pt x="433038" y="342402"/>
                  </a:lnTo>
                  <a:cubicBezTo>
                    <a:pt x="426995" y="342402"/>
                    <a:pt x="422967" y="346430"/>
                    <a:pt x="422967" y="352472"/>
                  </a:cubicBezTo>
                  <a:cubicBezTo>
                    <a:pt x="422967" y="380670"/>
                    <a:pt x="397790" y="382684"/>
                    <a:pt x="392755" y="382684"/>
                  </a:cubicBezTo>
                  <a:cubicBezTo>
                    <a:pt x="375635" y="382684"/>
                    <a:pt x="362543" y="369593"/>
                    <a:pt x="362543" y="352472"/>
                  </a:cubicBezTo>
                  <a:lnTo>
                    <a:pt x="362543" y="50353"/>
                  </a:lnTo>
                  <a:close/>
                  <a:moveTo>
                    <a:pt x="430016" y="581076"/>
                  </a:moveTo>
                  <a:cubicBezTo>
                    <a:pt x="425988" y="585104"/>
                    <a:pt x="419946" y="585104"/>
                    <a:pt x="415917" y="581076"/>
                  </a:cubicBezTo>
                  <a:lnTo>
                    <a:pt x="365564" y="530723"/>
                  </a:lnTo>
                  <a:cubicBezTo>
                    <a:pt x="363550" y="528709"/>
                    <a:pt x="361536" y="527702"/>
                    <a:pt x="358515" y="527702"/>
                  </a:cubicBezTo>
                  <a:cubicBezTo>
                    <a:pt x="358515" y="527702"/>
                    <a:pt x="358515" y="527702"/>
                    <a:pt x="358515" y="527702"/>
                  </a:cubicBezTo>
                  <a:cubicBezTo>
                    <a:pt x="355494" y="527702"/>
                    <a:pt x="353479" y="528709"/>
                    <a:pt x="351465" y="530723"/>
                  </a:cubicBezTo>
                  <a:lnTo>
                    <a:pt x="319239" y="562949"/>
                  </a:lnTo>
                  <a:cubicBezTo>
                    <a:pt x="315211" y="561942"/>
                    <a:pt x="312190" y="557914"/>
                    <a:pt x="312190" y="552878"/>
                  </a:cubicBezTo>
                  <a:lnTo>
                    <a:pt x="312190" y="472313"/>
                  </a:lnTo>
                  <a:cubicBezTo>
                    <a:pt x="312190" y="466271"/>
                    <a:pt x="317225" y="462242"/>
                    <a:pt x="322261" y="462242"/>
                  </a:cubicBezTo>
                  <a:lnTo>
                    <a:pt x="400812" y="462242"/>
                  </a:lnTo>
                  <a:cubicBezTo>
                    <a:pt x="404840" y="462242"/>
                    <a:pt x="408868" y="465264"/>
                    <a:pt x="410882" y="469292"/>
                  </a:cubicBezTo>
                  <a:lnTo>
                    <a:pt x="378656" y="501518"/>
                  </a:lnTo>
                  <a:cubicBezTo>
                    <a:pt x="374628" y="505546"/>
                    <a:pt x="374628" y="511589"/>
                    <a:pt x="378656" y="515617"/>
                  </a:cubicBezTo>
                  <a:lnTo>
                    <a:pt x="429009" y="565970"/>
                  </a:lnTo>
                  <a:cubicBezTo>
                    <a:pt x="434045" y="571005"/>
                    <a:pt x="434045" y="577048"/>
                    <a:pt x="430016" y="581076"/>
                  </a:cubicBezTo>
                  <a:close/>
                  <a:moveTo>
                    <a:pt x="503532" y="463249"/>
                  </a:moveTo>
                  <a:cubicBezTo>
                    <a:pt x="503532" y="480370"/>
                    <a:pt x="490440" y="493461"/>
                    <a:pt x="473320" y="493461"/>
                  </a:cubicBezTo>
                  <a:lnTo>
                    <a:pt x="415917" y="493461"/>
                  </a:lnTo>
                  <a:lnTo>
                    <a:pt x="429009" y="480370"/>
                  </a:lnTo>
                  <a:cubicBezTo>
                    <a:pt x="431023" y="478355"/>
                    <a:pt x="432031" y="476341"/>
                    <a:pt x="432031" y="473320"/>
                  </a:cubicBezTo>
                  <a:cubicBezTo>
                    <a:pt x="432031" y="456200"/>
                    <a:pt x="417932" y="443108"/>
                    <a:pt x="401819" y="443108"/>
                  </a:cubicBezTo>
                  <a:lnTo>
                    <a:pt x="322261" y="443108"/>
                  </a:lnTo>
                  <a:cubicBezTo>
                    <a:pt x="305140" y="443108"/>
                    <a:pt x="292049" y="457207"/>
                    <a:pt x="292049" y="473320"/>
                  </a:cubicBezTo>
                  <a:lnTo>
                    <a:pt x="292049" y="493461"/>
                  </a:lnTo>
                  <a:lnTo>
                    <a:pt x="50353" y="493461"/>
                  </a:lnTo>
                  <a:cubicBezTo>
                    <a:pt x="33233" y="493461"/>
                    <a:pt x="20141" y="480370"/>
                    <a:pt x="20141" y="463249"/>
                  </a:cubicBezTo>
                  <a:lnTo>
                    <a:pt x="20141" y="140989"/>
                  </a:lnTo>
                  <a:cubicBezTo>
                    <a:pt x="20141" y="123869"/>
                    <a:pt x="33233" y="110777"/>
                    <a:pt x="50353" y="110777"/>
                  </a:cubicBezTo>
                  <a:lnTo>
                    <a:pt x="342402" y="110777"/>
                  </a:lnTo>
                  <a:lnTo>
                    <a:pt x="342402" y="352472"/>
                  </a:lnTo>
                  <a:cubicBezTo>
                    <a:pt x="342402" y="380670"/>
                    <a:pt x="364557" y="402826"/>
                    <a:pt x="392755" y="402826"/>
                  </a:cubicBezTo>
                  <a:lnTo>
                    <a:pt x="503532" y="402826"/>
                  </a:lnTo>
                  <a:lnTo>
                    <a:pt x="503532" y="463249"/>
                  </a:lnTo>
                  <a:close/>
                  <a:moveTo>
                    <a:pt x="594168" y="382684"/>
                  </a:moveTo>
                  <a:lnTo>
                    <a:pt x="434045" y="382684"/>
                  </a:lnTo>
                  <a:cubicBezTo>
                    <a:pt x="438073" y="377649"/>
                    <a:pt x="441094" y="370600"/>
                    <a:pt x="442101" y="362543"/>
                  </a:cubicBezTo>
                  <a:lnTo>
                    <a:pt x="623373" y="362543"/>
                  </a:lnTo>
                  <a:cubicBezTo>
                    <a:pt x="618337" y="381677"/>
                    <a:pt x="598196" y="382684"/>
                    <a:pt x="594168" y="38268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32014C8-8F9E-4925-AD78-70DEFCF8EFEB}"/>
                </a:ext>
              </a:extLst>
            </p:cNvPr>
            <p:cNvSpPr/>
            <p:nvPr/>
          </p:nvSpPr>
          <p:spPr>
            <a:xfrm>
              <a:off x="4173682" y="2484344"/>
              <a:ext cx="60423" cy="20141"/>
            </a:xfrm>
            <a:custGeom>
              <a:avLst/>
              <a:gdLst>
                <a:gd name="connsiteX0" fmla="*/ 10071 w 60423"/>
                <a:gd name="connsiteY0" fmla="*/ 20141 h 20141"/>
                <a:gd name="connsiteX1" fmla="*/ 50353 w 60423"/>
                <a:gd name="connsiteY1" fmla="*/ 20141 h 20141"/>
                <a:gd name="connsiteX2" fmla="*/ 60424 w 60423"/>
                <a:gd name="connsiteY2" fmla="*/ 10071 h 20141"/>
                <a:gd name="connsiteX3" fmla="*/ 50353 w 60423"/>
                <a:gd name="connsiteY3" fmla="*/ 0 h 20141"/>
                <a:gd name="connsiteX4" fmla="*/ 10071 w 60423"/>
                <a:gd name="connsiteY4" fmla="*/ 0 h 20141"/>
                <a:gd name="connsiteX5" fmla="*/ 0 w 60423"/>
                <a:gd name="connsiteY5" fmla="*/ 10071 h 20141"/>
                <a:gd name="connsiteX6" fmla="*/ 10071 w 6042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20141"/>
                  </a:move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EC21296-F833-4F0C-9FD8-B64DDAE621FD}"/>
                </a:ext>
              </a:extLst>
            </p:cNvPr>
            <p:cNvSpPr/>
            <p:nvPr/>
          </p:nvSpPr>
          <p:spPr>
            <a:xfrm>
              <a:off x="4173682" y="2524627"/>
              <a:ext cx="90635" cy="20141"/>
            </a:xfrm>
            <a:custGeom>
              <a:avLst/>
              <a:gdLst>
                <a:gd name="connsiteX0" fmla="*/ 10071 w 90635"/>
                <a:gd name="connsiteY0" fmla="*/ 20141 h 20141"/>
                <a:gd name="connsiteX1" fmla="*/ 80565 w 90635"/>
                <a:gd name="connsiteY1" fmla="*/ 20141 h 20141"/>
                <a:gd name="connsiteX2" fmla="*/ 90636 w 90635"/>
                <a:gd name="connsiteY2" fmla="*/ 10071 h 20141"/>
                <a:gd name="connsiteX3" fmla="*/ 80565 w 90635"/>
                <a:gd name="connsiteY3" fmla="*/ 0 h 20141"/>
                <a:gd name="connsiteX4" fmla="*/ 10071 w 90635"/>
                <a:gd name="connsiteY4" fmla="*/ 0 h 20141"/>
                <a:gd name="connsiteX5" fmla="*/ 0 w 90635"/>
                <a:gd name="connsiteY5" fmla="*/ 10071 h 20141"/>
                <a:gd name="connsiteX6" fmla="*/ 10071 w 90635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10071" y="20141"/>
                  </a:moveTo>
                  <a:lnTo>
                    <a:pt x="80565" y="20141"/>
                  </a:lnTo>
                  <a:cubicBezTo>
                    <a:pt x="86607" y="20141"/>
                    <a:pt x="90636" y="16113"/>
                    <a:pt x="90636" y="10071"/>
                  </a:cubicBezTo>
                  <a:cubicBezTo>
                    <a:pt x="90636" y="4028"/>
                    <a:pt x="86607" y="0"/>
                    <a:pt x="80565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4E76643-203F-49F3-928F-8A7073D08296}"/>
                </a:ext>
              </a:extLst>
            </p:cNvPr>
            <p:cNvSpPr/>
            <p:nvPr/>
          </p:nvSpPr>
          <p:spPr>
            <a:xfrm>
              <a:off x="4173682" y="2564909"/>
              <a:ext cx="60423" cy="20141"/>
            </a:xfrm>
            <a:custGeom>
              <a:avLst/>
              <a:gdLst>
                <a:gd name="connsiteX0" fmla="*/ 10071 w 60423"/>
                <a:gd name="connsiteY0" fmla="*/ 20141 h 20141"/>
                <a:gd name="connsiteX1" fmla="*/ 50353 w 60423"/>
                <a:gd name="connsiteY1" fmla="*/ 20141 h 20141"/>
                <a:gd name="connsiteX2" fmla="*/ 60424 w 60423"/>
                <a:gd name="connsiteY2" fmla="*/ 10071 h 20141"/>
                <a:gd name="connsiteX3" fmla="*/ 50353 w 60423"/>
                <a:gd name="connsiteY3" fmla="*/ 0 h 20141"/>
                <a:gd name="connsiteX4" fmla="*/ 10071 w 60423"/>
                <a:gd name="connsiteY4" fmla="*/ 0 h 20141"/>
                <a:gd name="connsiteX5" fmla="*/ 0 w 60423"/>
                <a:gd name="connsiteY5" fmla="*/ 10071 h 20141"/>
                <a:gd name="connsiteX6" fmla="*/ 10071 w 6042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20141"/>
                  </a:move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3F7403C-FD54-44BA-9A65-02D18824CC57}"/>
                </a:ext>
              </a:extLst>
            </p:cNvPr>
            <p:cNvSpPr/>
            <p:nvPr/>
          </p:nvSpPr>
          <p:spPr>
            <a:xfrm>
              <a:off x="4244177" y="2564909"/>
              <a:ext cx="40282" cy="20141"/>
            </a:xfrm>
            <a:custGeom>
              <a:avLst/>
              <a:gdLst>
                <a:gd name="connsiteX0" fmla="*/ 0 w 40282"/>
                <a:gd name="connsiteY0" fmla="*/ 10071 h 20141"/>
                <a:gd name="connsiteX1" fmla="*/ 10071 w 40282"/>
                <a:gd name="connsiteY1" fmla="*/ 20141 h 20141"/>
                <a:gd name="connsiteX2" fmla="*/ 30212 w 40282"/>
                <a:gd name="connsiteY2" fmla="*/ 20141 h 20141"/>
                <a:gd name="connsiteX3" fmla="*/ 40283 w 40282"/>
                <a:gd name="connsiteY3" fmla="*/ 10071 h 20141"/>
                <a:gd name="connsiteX4" fmla="*/ 30212 w 40282"/>
                <a:gd name="connsiteY4" fmla="*/ 0 h 20141"/>
                <a:gd name="connsiteX5" fmla="*/ 10071 w 40282"/>
                <a:gd name="connsiteY5" fmla="*/ 0 h 20141"/>
                <a:gd name="connsiteX6" fmla="*/ 0 w 40282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0" y="10071"/>
                  </a:move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045371D8-4197-44C5-BF1F-76095539A902}"/>
                </a:ext>
              </a:extLst>
            </p:cNvPr>
            <p:cNvSpPr/>
            <p:nvPr/>
          </p:nvSpPr>
          <p:spPr>
            <a:xfrm>
              <a:off x="4173682" y="2695827"/>
              <a:ext cx="70494" cy="20141"/>
            </a:xfrm>
            <a:custGeom>
              <a:avLst/>
              <a:gdLst>
                <a:gd name="connsiteX0" fmla="*/ 10071 w 70494"/>
                <a:gd name="connsiteY0" fmla="*/ 20141 h 20141"/>
                <a:gd name="connsiteX1" fmla="*/ 60424 w 70494"/>
                <a:gd name="connsiteY1" fmla="*/ 20141 h 20141"/>
                <a:gd name="connsiteX2" fmla="*/ 70494 w 70494"/>
                <a:gd name="connsiteY2" fmla="*/ 10071 h 20141"/>
                <a:gd name="connsiteX3" fmla="*/ 60424 w 70494"/>
                <a:gd name="connsiteY3" fmla="*/ 0 h 20141"/>
                <a:gd name="connsiteX4" fmla="*/ 10071 w 70494"/>
                <a:gd name="connsiteY4" fmla="*/ 0 h 20141"/>
                <a:gd name="connsiteX5" fmla="*/ 0 w 70494"/>
                <a:gd name="connsiteY5" fmla="*/ 10071 h 20141"/>
                <a:gd name="connsiteX6" fmla="*/ 10071 w 70494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94" h="20141">
                  <a:moveTo>
                    <a:pt x="10071" y="20141"/>
                  </a:moveTo>
                  <a:lnTo>
                    <a:pt x="60424" y="20141"/>
                  </a:lnTo>
                  <a:cubicBezTo>
                    <a:pt x="66466" y="20141"/>
                    <a:pt x="70494" y="16113"/>
                    <a:pt x="70494" y="10071"/>
                  </a:cubicBezTo>
                  <a:cubicBezTo>
                    <a:pt x="70494" y="4028"/>
                    <a:pt x="66466" y="0"/>
                    <a:pt x="60424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46853B8-1AFF-4825-B7E0-041D480A7777}"/>
                </a:ext>
              </a:extLst>
            </p:cNvPr>
            <p:cNvSpPr/>
            <p:nvPr/>
          </p:nvSpPr>
          <p:spPr>
            <a:xfrm>
              <a:off x="3821210" y="2635404"/>
              <a:ext cx="281977" cy="161130"/>
            </a:xfrm>
            <a:custGeom>
              <a:avLst/>
              <a:gdLst>
                <a:gd name="connsiteX0" fmla="*/ 271907 w 281977"/>
                <a:gd name="connsiteY0" fmla="*/ 0 h 161130"/>
                <a:gd name="connsiteX1" fmla="*/ 221554 w 281977"/>
                <a:gd name="connsiteY1" fmla="*/ 0 h 161130"/>
                <a:gd name="connsiteX2" fmla="*/ 211483 w 281977"/>
                <a:gd name="connsiteY2" fmla="*/ 10071 h 161130"/>
                <a:gd name="connsiteX3" fmla="*/ 221554 w 281977"/>
                <a:gd name="connsiteY3" fmla="*/ 20141 h 161130"/>
                <a:gd name="connsiteX4" fmla="*/ 247738 w 281977"/>
                <a:gd name="connsiteY4" fmla="*/ 20141 h 161130"/>
                <a:gd name="connsiteX5" fmla="*/ 140989 w 281977"/>
                <a:gd name="connsiteY5" fmla="*/ 126890 h 161130"/>
                <a:gd name="connsiteX6" fmla="*/ 87615 w 281977"/>
                <a:gd name="connsiteY6" fmla="*/ 73516 h 161130"/>
                <a:gd name="connsiteX7" fmla="*/ 73516 w 281977"/>
                <a:gd name="connsiteY7" fmla="*/ 73516 h 161130"/>
                <a:gd name="connsiteX8" fmla="*/ 3021 w 281977"/>
                <a:gd name="connsiteY8" fmla="*/ 144010 h 161130"/>
                <a:gd name="connsiteX9" fmla="*/ 3021 w 281977"/>
                <a:gd name="connsiteY9" fmla="*/ 158109 h 161130"/>
                <a:gd name="connsiteX10" fmla="*/ 10071 w 281977"/>
                <a:gd name="connsiteY10" fmla="*/ 161130 h 161130"/>
                <a:gd name="connsiteX11" fmla="*/ 17120 w 281977"/>
                <a:gd name="connsiteY11" fmla="*/ 158109 h 161130"/>
                <a:gd name="connsiteX12" fmla="*/ 80565 w 281977"/>
                <a:gd name="connsiteY12" fmla="*/ 94664 h 161130"/>
                <a:gd name="connsiteX13" fmla="*/ 133940 w 281977"/>
                <a:gd name="connsiteY13" fmla="*/ 148038 h 161130"/>
                <a:gd name="connsiteX14" fmla="*/ 148038 w 281977"/>
                <a:gd name="connsiteY14" fmla="*/ 148038 h 161130"/>
                <a:gd name="connsiteX15" fmla="*/ 261837 w 281977"/>
                <a:gd name="connsiteY15" fmla="*/ 34240 h 161130"/>
                <a:gd name="connsiteX16" fmla="*/ 261837 w 281977"/>
                <a:gd name="connsiteY16" fmla="*/ 60424 h 161130"/>
                <a:gd name="connsiteX17" fmla="*/ 271907 w 281977"/>
                <a:gd name="connsiteY17" fmla="*/ 70494 h 161130"/>
                <a:gd name="connsiteX18" fmla="*/ 281978 w 281977"/>
                <a:gd name="connsiteY18" fmla="*/ 60424 h 161130"/>
                <a:gd name="connsiteX19" fmla="*/ 281978 w 281977"/>
                <a:gd name="connsiteY19" fmla="*/ 10071 h 161130"/>
                <a:gd name="connsiteX20" fmla="*/ 271907 w 281977"/>
                <a:gd name="connsiteY20" fmla="*/ 0 h 16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1977" h="161130">
                  <a:moveTo>
                    <a:pt x="271907" y="0"/>
                  </a:moveTo>
                  <a:lnTo>
                    <a:pt x="221554" y="0"/>
                  </a:lnTo>
                  <a:cubicBezTo>
                    <a:pt x="215512" y="0"/>
                    <a:pt x="211483" y="4028"/>
                    <a:pt x="211483" y="10071"/>
                  </a:cubicBezTo>
                  <a:cubicBezTo>
                    <a:pt x="211483" y="16113"/>
                    <a:pt x="215512" y="20141"/>
                    <a:pt x="221554" y="20141"/>
                  </a:cubicBezTo>
                  <a:lnTo>
                    <a:pt x="247738" y="20141"/>
                  </a:lnTo>
                  <a:lnTo>
                    <a:pt x="140989" y="126890"/>
                  </a:lnTo>
                  <a:lnTo>
                    <a:pt x="87615" y="73516"/>
                  </a:lnTo>
                  <a:cubicBezTo>
                    <a:pt x="83586" y="69487"/>
                    <a:pt x="77544" y="69487"/>
                    <a:pt x="73516" y="73516"/>
                  </a:cubicBezTo>
                  <a:lnTo>
                    <a:pt x="3021" y="144010"/>
                  </a:lnTo>
                  <a:cubicBezTo>
                    <a:pt x="-1007" y="148038"/>
                    <a:pt x="-1007" y="154081"/>
                    <a:pt x="3021" y="158109"/>
                  </a:cubicBezTo>
                  <a:cubicBezTo>
                    <a:pt x="5035" y="160123"/>
                    <a:pt x="7049" y="161130"/>
                    <a:pt x="10071" y="161130"/>
                  </a:cubicBezTo>
                  <a:cubicBezTo>
                    <a:pt x="13092" y="161130"/>
                    <a:pt x="15106" y="160123"/>
                    <a:pt x="17120" y="158109"/>
                  </a:cubicBezTo>
                  <a:lnTo>
                    <a:pt x="80565" y="94664"/>
                  </a:lnTo>
                  <a:lnTo>
                    <a:pt x="133940" y="148038"/>
                  </a:lnTo>
                  <a:cubicBezTo>
                    <a:pt x="137968" y="152067"/>
                    <a:pt x="144010" y="152067"/>
                    <a:pt x="148038" y="148038"/>
                  </a:cubicBezTo>
                  <a:lnTo>
                    <a:pt x="261837" y="34240"/>
                  </a:lnTo>
                  <a:lnTo>
                    <a:pt x="261837" y="60424"/>
                  </a:lnTo>
                  <a:cubicBezTo>
                    <a:pt x="261837" y="66466"/>
                    <a:pt x="265865" y="70494"/>
                    <a:pt x="271907" y="70494"/>
                  </a:cubicBezTo>
                  <a:cubicBezTo>
                    <a:pt x="277950" y="70494"/>
                    <a:pt x="281978" y="66466"/>
                    <a:pt x="281978" y="60424"/>
                  </a:cubicBezTo>
                  <a:lnTo>
                    <a:pt x="281978" y="10071"/>
                  </a:lnTo>
                  <a:cubicBezTo>
                    <a:pt x="281978" y="4028"/>
                    <a:pt x="277950" y="0"/>
                    <a:pt x="271907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C006662-7561-4D8A-B75C-DDD5312BDAC0}"/>
                </a:ext>
              </a:extLst>
            </p:cNvPr>
            <p:cNvSpPr/>
            <p:nvPr/>
          </p:nvSpPr>
          <p:spPr>
            <a:xfrm>
              <a:off x="3841351" y="2766322"/>
              <a:ext cx="60423" cy="130918"/>
            </a:xfrm>
            <a:custGeom>
              <a:avLst/>
              <a:gdLst>
                <a:gd name="connsiteX0" fmla="*/ 50353 w 60423"/>
                <a:gd name="connsiteY0" fmla="*/ 0 h 130918"/>
                <a:gd name="connsiteX1" fmla="*/ 40283 w 60423"/>
                <a:gd name="connsiteY1" fmla="*/ 10071 h 130918"/>
                <a:gd name="connsiteX2" fmla="*/ 40283 w 60423"/>
                <a:gd name="connsiteY2" fmla="*/ 110777 h 130918"/>
                <a:gd name="connsiteX3" fmla="*/ 20141 w 60423"/>
                <a:gd name="connsiteY3" fmla="*/ 110777 h 130918"/>
                <a:gd name="connsiteX4" fmla="*/ 20141 w 60423"/>
                <a:gd name="connsiteY4" fmla="*/ 50353 h 130918"/>
                <a:gd name="connsiteX5" fmla="*/ 10071 w 60423"/>
                <a:gd name="connsiteY5" fmla="*/ 40283 h 130918"/>
                <a:gd name="connsiteX6" fmla="*/ 0 w 60423"/>
                <a:gd name="connsiteY6" fmla="*/ 50353 h 130918"/>
                <a:gd name="connsiteX7" fmla="*/ 0 w 60423"/>
                <a:gd name="connsiteY7" fmla="*/ 120848 h 130918"/>
                <a:gd name="connsiteX8" fmla="*/ 10071 w 60423"/>
                <a:gd name="connsiteY8" fmla="*/ 130918 h 130918"/>
                <a:gd name="connsiteX9" fmla="*/ 50353 w 60423"/>
                <a:gd name="connsiteY9" fmla="*/ 130918 h 130918"/>
                <a:gd name="connsiteX10" fmla="*/ 60424 w 60423"/>
                <a:gd name="connsiteY10" fmla="*/ 120848 h 130918"/>
                <a:gd name="connsiteX11" fmla="*/ 60424 w 60423"/>
                <a:gd name="connsiteY11" fmla="*/ 10071 h 130918"/>
                <a:gd name="connsiteX12" fmla="*/ 50353 w 60423"/>
                <a:gd name="connsiteY12" fmla="*/ 0 h 13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423" h="130918">
                  <a:moveTo>
                    <a:pt x="50353" y="0"/>
                  </a:moveTo>
                  <a:cubicBezTo>
                    <a:pt x="44311" y="0"/>
                    <a:pt x="40283" y="4028"/>
                    <a:pt x="40283" y="10071"/>
                  </a:cubicBezTo>
                  <a:lnTo>
                    <a:pt x="40283" y="110777"/>
                  </a:lnTo>
                  <a:lnTo>
                    <a:pt x="20141" y="110777"/>
                  </a:lnTo>
                  <a:lnTo>
                    <a:pt x="20141" y="50353"/>
                  </a:lnTo>
                  <a:cubicBezTo>
                    <a:pt x="20141" y="44311"/>
                    <a:pt x="16113" y="40283"/>
                    <a:pt x="10071" y="40283"/>
                  </a:cubicBezTo>
                  <a:cubicBezTo>
                    <a:pt x="4028" y="40283"/>
                    <a:pt x="0" y="44311"/>
                    <a:pt x="0" y="50353"/>
                  </a:cubicBezTo>
                  <a:lnTo>
                    <a:pt x="0" y="120848"/>
                  </a:lnTo>
                  <a:cubicBezTo>
                    <a:pt x="0" y="126890"/>
                    <a:pt x="4028" y="130918"/>
                    <a:pt x="10071" y="130918"/>
                  </a:cubicBezTo>
                  <a:lnTo>
                    <a:pt x="50353" y="130918"/>
                  </a:lnTo>
                  <a:cubicBezTo>
                    <a:pt x="56396" y="130918"/>
                    <a:pt x="60424" y="126890"/>
                    <a:pt x="60424" y="120848"/>
                  </a:cubicBezTo>
                  <a:lnTo>
                    <a:pt x="60424" y="10071"/>
                  </a:lnTo>
                  <a:cubicBezTo>
                    <a:pt x="60424" y="4028"/>
                    <a:pt x="56396" y="0"/>
                    <a:pt x="50353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B51D846-2348-4AAA-A277-F1EAA4B18713}"/>
                </a:ext>
              </a:extLst>
            </p:cNvPr>
            <p:cNvSpPr/>
            <p:nvPr/>
          </p:nvSpPr>
          <p:spPr>
            <a:xfrm>
              <a:off x="3921916" y="2786463"/>
              <a:ext cx="60423" cy="110777"/>
            </a:xfrm>
            <a:custGeom>
              <a:avLst/>
              <a:gdLst>
                <a:gd name="connsiteX0" fmla="*/ 50353 w 60423"/>
                <a:gd name="connsiteY0" fmla="*/ 20141 h 110777"/>
                <a:gd name="connsiteX1" fmla="*/ 40283 w 60423"/>
                <a:gd name="connsiteY1" fmla="*/ 30212 h 110777"/>
                <a:gd name="connsiteX2" fmla="*/ 40283 w 60423"/>
                <a:gd name="connsiteY2" fmla="*/ 90636 h 110777"/>
                <a:gd name="connsiteX3" fmla="*/ 20141 w 60423"/>
                <a:gd name="connsiteY3" fmla="*/ 90636 h 110777"/>
                <a:gd name="connsiteX4" fmla="*/ 20141 w 60423"/>
                <a:gd name="connsiteY4" fmla="*/ 10071 h 110777"/>
                <a:gd name="connsiteX5" fmla="*/ 10071 w 60423"/>
                <a:gd name="connsiteY5" fmla="*/ 0 h 110777"/>
                <a:gd name="connsiteX6" fmla="*/ 0 w 60423"/>
                <a:gd name="connsiteY6" fmla="*/ 10071 h 110777"/>
                <a:gd name="connsiteX7" fmla="*/ 0 w 60423"/>
                <a:gd name="connsiteY7" fmla="*/ 100706 h 110777"/>
                <a:gd name="connsiteX8" fmla="*/ 10071 w 60423"/>
                <a:gd name="connsiteY8" fmla="*/ 110777 h 110777"/>
                <a:gd name="connsiteX9" fmla="*/ 50353 w 60423"/>
                <a:gd name="connsiteY9" fmla="*/ 110777 h 110777"/>
                <a:gd name="connsiteX10" fmla="*/ 60424 w 60423"/>
                <a:gd name="connsiteY10" fmla="*/ 100706 h 110777"/>
                <a:gd name="connsiteX11" fmla="*/ 60424 w 60423"/>
                <a:gd name="connsiteY11" fmla="*/ 30212 h 110777"/>
                <a:gd name="connsiteX12" fmla="*/ 50353 w 60423"/>
                <a:gd name="connsiteY12" fmla="*/ 20141 h 1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423" h="110777">
                  <a:moveTo>
                    <a:pt x="50353" y="20141"/>
                  </a:moveTo>
                  <a:cubicBezTo>
                    <a:pt x="44311" y="20141"/>
                    <a:pt x="40283" y="24170"/>
                    <a:pt x="40283" y="30212"/>
                  </a:cubicBezTo>
                  <a:lnTo>
                    <a:pt x="40283" y="90636"/>
                  </a:lnTo>
                  <a:lnTo>
                    <a:pt x="20141" y="90636"/>
                  </a:ln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lnTo>
                    <a:pt x="0" y="100706"/>
                  </a:lnTo>
                  <a:cubicBezTo>
                    <a:pt x="0" y="106749"/>
                    <a:pt x="4028" y="110777"/>
                    <a:pt x="10071" y="110777"/>
                  </a:cubicBezTo>
                  <a:lnTo>
                    <a:pt x="50353" y="110777"/>
                  </a:lnTo>
                  <a:cubicBezTo>
                    <a:pt x="56396" y="110777"/>
                    <a:pt x="60424" y="106749"/>
                    <a:pt x="60424" y="100706"/>
                  </a:cubicBezTo>
                  <a:lnTo>
                    <a:pt x="60424" y="30212"/>
                  </a:lnTo>
                  <a:cubicBezTo>
                    <a:pt x="60424" y="24170"/>
                    <a:pt x="56396" y="20141"/>
                    <a:pt x="50353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9F4D673-DD96-4B82-9F95-BE393F978299}"/>
                </a:ext>
              </a:extLst>
            </p:cNvPr>
            <p:cNvSpPr/>
            <p:nvPr/>
          </p:nvSpPr>
          <p:spPr>
            <a:xfrm>
              <a:off x="4002482" y="2726039"/>
              <a:ext cx="60423" cy="171200"/>
            </a:xfrm>
            <a:custGeom>
              <a:avLst/>
              <a:gdLst>
                <a:gd name="connsiteX0" fmla="*/ 50353 w 60423"/>
                <a:gd name="connsiteY0" fmla="*/ 0 h 171200"/>
                <a:gd name="connsiteX1" fmla="*/ 40283 w 60423"/>
                <a:gd name="connsiteY1" fmla="*/ 10071 h 171200"/>
                <a:gd name="connsiteX2" fmla="*/ 40283 w 60423"/>
                <a:gd name="connsiteY2" fmla="*/ 151060 h 171200"/>
                <a:gd name="connsiteX3" fmla="*/ 20141 w 60423"/>
                <a:gd name="connsiteY3" fmla="*/ 151060 h 171200"/>
                <a:gd name="connsiteX4" fmla="*/ 20141 w 60423"/>
                <a:gd name="connsiteY4" fmla="*/ 50353 h 171200"/>
                <a:gd name="connsiteX5" fmla="*/ 10071 w 60423"/>
                <a:gd name="connsiteY5" fmla="*/ 40283 h 171200"/>
                <a:gd name="connsiteX6" fmla="*/ 0 w 60423"/>
                <a:gd name="connsiteY6" fmla="*/ 50353 h 171200"/>
                <a:gd name="connsiteX7" fmla="*/ 0 w 60423"/>
                <a:gd name="connsiteY7" fmla="*/ 161130 h 171200"/>
                <a:gd name="connsiteX8" fmla="*/ 10071 w 60423"/>
                <a:gd name="connsiteY8" fmla="*/ 171201 h 171200"/>
                <a:gd name="connsiteX9" fmla="*/ 50353 w 60423"/>
                <a:gd name="connsiteY9" fmla="*/ 171201 h 171200"/>
                <a:gd name="connsiteX10" fmla="*/ 60424 w 60423"/>
                <a:gd name="connsiteY10" fmla="*/ 161130 h 171200"/>
                <a:gd name="connsiteX11" fmla="*/ 60424 w 60423"/>
                <a:gd name="connsiteY11" fmla="*/ 10071 h 171200"/>
                <a:gd name="connsiteX12" fmla="*/ 50353 w 60423"/>
                <a:gd name="connsiteY12" fmla="*/ 0 h 17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423" h="171200">
                  <a:moveTo>
                    <a:pt x="50353" y="0"/>
                  </a:moveTo>
                  <a:cubicBezTo>
                    <a:pt x="44311" y="0"/>
                    <a:pt x="40283" y="4028"/>
                    <a:pt x="40283" y="10071"/>
                  </a:cubicBezTo>
                  <a:lnTo>
                    <a:pt x="40283" y="151060"/>
                  </a:lnTo>
                  <a:lnTo>
                    <a:pt x="20141" y="151060"/>
                  </a:lnTo>
                  <a:lnTo>
                    <a:pt x="20141" y="50353"/>
                  </a:lnTo>
                  <a:cubicBezTo>
                    <a:pt x="20141" y="44311"/>
                    <a:pt x="16113" y="40283"/>
                    <a:pt x="10071" y="40283"/>
                  </a:cubicBezTo>
                  <a:cubicBezTo>
                    <a:pt x="4028" y="40283"/>
                    <a:pt x="0" y="44311"/>
                    <a:pt x="0" y="50353"/>
                  </a:cubicBezTo>
                  <a:lnTo>
                    <a:pt x="0" y="161130"/>
                  </a:lnTo>
                  <a:cubicBezTo>
                    <a:pt x="0" y="167173"/>
                    <a:pt x="4028" y="171201"/>
                    <a:pt x="10071" y="171201"/>
                  </a:cubicBezTo>
                  <a:lnTo>
                    <a:pt x="50353" y="171201"/>
                  </a:lnTo>
                  <a:cubicBezTo>
                    <a:pt x="56396" y="171201"/>
                    <a:pt x="60424" y="167173"/>
                    <a:pt x="60424" y="161130"/>
                  </a:cubicBezTo>
                  <a:lnTo>
                    <a:pt x="60424" y="10071"/>
                  </a:lnTo>
                  <a:cubicBezTo>
                    <a:pt x="60424" y="4028"/>
                    <a:pt x="56396" y="0"/>
                    <a:pt x="50353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aphic 78">
            <a:extLst>
              <a:ext uri="{FF2B5EF4-FFF2-40B4-BE49-F238E27FC236}">
                <a16:creationId xmlns:a16="http://schemas.microsoft.com/office/drawing/2014/main" id="{581969DE-07E7-4FC0-AFFD-AAB08C08AD27}"/>
              </a:ext>
            </a:extLst>
          </p:cNvPr>
          <p:cNvGrpSpPr/>
          <p:nvPr/>
        </p:nvGrpSpPr>
        <p:grpSpPr>
          <a:xfrm>
            <a:off x="10738084" y="1607407"/>
            <a:ext cx="616323" cy="560934"/>
            <a:chOff x="10738084" y="1289907"/>
            <a:chExt cx="616323" cy="560934"/>
          </a:xfrm>
          <a:solidFill>
            <a:schemeClr val="accent6">
              <a:lumMod val="50000"/>
            </a:schemeClr>
          </a:solidFill>
        </p:grpSpPr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7C594DE-0837-4AC4-A2B3-492931B70D82}"/>
                </a:ext>
              </a:extLst>
            </p:cNvPr>
            <p:cNvSpPr/>
            <p:nvPr/>
          </p:nvSpPr>
          <p:spPr>
            <a:xfrm>
              <a:off x="10738084" y="1289907"/>
              <a:ext cx="616323" cy="560934"/>
            </a:xfrm>
            <a:custGeom>
              <a:avLst/>
              <a:gdLst>
                <a:gd name="connsiteX0" fmla="*/ 604238 w 616323"/>
                <a:gd name="connsiteY0" fmla="*/ 492454 h 560934"/>
                <a:gd name="connsiteX1" fmla="*/ 539786 w 616323"/>
                <a:gd name="connsiteY1" fmla="*/ 428002 h 560934"/>
                <a:gd name="connsiteX2" fmla="*/ 510581 w 616323"/>
                <a:gd name="connsiteY2" fmla="*/ 415917 h 560934"/>
                <a:gd name="connsiteX3" fmla="*/ 510581 w 616323"/>
                <a:gd name="connsiteY3" fmla="*/ 415917 h 560934"/>
                <a:gd name="connsiteX4" fmla="*/ 483391 w 616323"/>
                <a:gd name="connsiteY4" fmla="*/ 388727 h 560934"/>
                <a:gd name="connsiteX5" fmla="*/ 495476 w 616323"/>
                <a:gd name="connsiteY5" fmla="*/ 241695 h 560934"/>
                <a:gd name="connsiteX6" fmla="*/ 543815 w 616323"/>
                <a:gd name="connsiteY6" fmla="*/ 241695 h 560934"/>
                <a:gd name="connsiteX7" fmla="*/ 594168 w 616323"/>
                <a:gd name="connsiteY7" fmla="*/ 191342 h 560934"/>
                <a:gd name="connsiteX8" fmla="*/ 594168 w 616323"/>
                <a:gd name="connsiteY8" fmla="*/ 50353 h 560934"/>
                <a:gd name="connsiteX9" fmla="*/ 543815 w 616323"/>
                <a:gd name="connsiteY9" fmla="*/ 0 h 560934"/>
                <a:gd name="connsiteX10" fmla="*/ 50353 w 616323"/>
                <a:gd name="connsiteY10" fmla="*/ 0 h 560934"/>
                <a:gd name="connsiteX11" fmla="*/ 0 w 616323"/>
                <a:gd name="connsiteY11" fmla="*/ 50353 h 560934"/>
                <a:gd name="connsiteX12" fmla="*/ 0 w 616323"/>
                <a:gd name="connsiteY12" fmla="*/ 191342 h 560934"/>
                <a:gd name="connsiteX13" fmla="*/ 50353 w 616323"/>
                <a:gd name="connsiteY13" fmla="*/ 241695 h 560934"/>
                <a:gd name="connsiteX14" fmla="*/ 217526 w 616323"/>
                <a:gd name="connsiteY14" fmla="*/ 241695 h 560934"/>
                <a:gd name="connsiteX15" fmla="*/ 248745 w 616323"/>
                <a:gd name="connsiteY15" fmla="*/ 411889 h 560934"/>
                <a:gd name="connsiteX16" fmla="*/ 356501 w 616323"/>
                <a:gd name="connsiteY16" fmla="*/ 457207 h 560934"/>
                <a:gd name="connsiteX17" fmla="*/ 445122 w 616323"/>
                <a:gd name="connsiteY17" fmla="*/ 429009 h 560934"/>
                <a:gd name="connsiteX18" fmla="*/ 446129 w 616323"/>
                <a:gd name="connsiteY18" fmla="*/ 430016 h 560934"/>
                <a:gd name="connsiteX19" fmla="*/ 471306 w 616323"/>
                <a:gd name="connsiteY19" fmla="*/ 455193 h 560934"/>
                <a:gd name="connsiteX20" fmla="*/ 483391 w 616323"/>
                <a:gd name="connsiteY20" fmla="*/ 484398 h 560934"/>
                <a:gd name="connsiteX21" fmla="*/ 547843 w 616323"/>
                <a:gd name="connsiteY21" fmla="*/ 548850 h 560934"/>
                <a:gd name="connsiteX22" fmla="*/ 576041 w 616323"/>
                <a:gd name="connsiteY22" fmla="*/ 560935 h 560934"/>
                <a:gd name="connsiteX23" fmla="*/ 604238 w 616323"/>
                <a:gd name="connsiteY23" fmla="*/ 548850 h 560934"/>
                <a:gd name="connsiteX24" fmla="*/ 604238 w 616323"/>
                <a:gd name="connsiteY24" fmla="*/ 492454 h 560934"/>
                <a:gd name="connsiteX25" fmla="*/ 50353 w 616323"/>
                <a:gd name="connsiteY25" fmla="*/ 222561 h 560934"/>
                <a:gd name="connsiteX26" fmla="*/ 20141 w 616323"/>
                <a:gd name="connsiteY26" fmla="*/ 192349 h 560934"/>
                <a:gd name="connsiteX27" fmla="*/ 20141 w 616323"/>
                <a:gd name="connsiteY27" fmla="*/ 51360 h 560934"/>
                <a:gd name="connsiteX28" fmla="*/ 50353 w 616323"/>
                <a:gd name="connsiteY28" fmla="*/ 21148 h 560934"/>
                <a:gd name="connsiteX29" fmla="*/ 543815 w 616323"/>
                <a:gd name="connsiteY29" fmla="*/ 21148 h 560934"/>
                <a:gd name="connsiteX30" fmla="*/ 574027 w 616323"/>
                <a:gd name="connsiteY30" fmla="*/ 51360 h 560934"/>
                <a:gd name="connsiteX31" fmla="*/ 574027 w 616323"/>
                <a:gd name="connsiteY31" fmla="*/ 192349 h 560934"/>
                <a:gd name="connsiteX32" fmla="*/ 543815 w 616323"/>
                <a:gd name="connsiteY32" fmla="*/ 222561 h 560934"/>
                <a:gd name="connsiteX33" fmla="*/ 485405 w 616323"/>
                <a:gd name="connsiteY33" fmla="*/ 222561 h 560934"/>
                <a:gd name="connsiteX34" fmla="*/ 465264 w 616323"/>
                <a:gd name="connsiteY34" fmla="*/ 197385 h 560934"/>
                <a:gd name="connsiteX35" fmla="*/ 357508 w 616323"/>
                <a:gd name="connsiteY35" fmla="*/ 152067 h 560934"/>
                <a:gd name="connsiteX36" fmla="*/ 249752 w 616323"/>
                <a:gd name="connsiteY36" fmla="*/ 197385 h 560934"/>
                <a:gd name="connsiteX37" fmla="*/ 229611 w 616323"/>
                <a:gd name="connsiteY37" fmla="*/ 222561 h 560934"/>
                <a:gd name="connsiteX38" fmla="*/ 50353 w 616323"/>
                <a:gd name="connsiteY38" fmla="*/ 222561 h 560934"/>
                <a:gd name="connsiteX39" fmla="*/ 262844 w 616323"/>
                <a:gd name="connsiteY39" fmla="*/ 398797 h 560934"/>
                <a:gd name="connsiteX40" fmla="*/ 262844 w 616323"/>
                <a:gd name="connsiteY40" fmla="*/ 210476 h 560934"/>
                <a:gd name="connsiteX41" fmla="*/ 356501 w 616323"/>
                <a:gd name="connsiteY41" fmla="*/ 171201 h 560934"/>
                <a:gd name="connsiteX42" fmla="*/ 450158 w 616323"/>
                <a:gd name="connsiteY42" fmla="*/ 210476 h 560934"/>
                <a:gd name="connsiteX43" fmla="*/ 450158 w 616323"/>
                <a:gd name="connsiteY43" fmla="*/ 398797 h 560934"/>
                <a:gd name="connsiteX44" fmla="*/ 356501 w 616323"/>
                <a:gd name="connsiteY44" fmla="*/ 438073 h 560934"/>
                <a:gd name="connsiteX45" fmla="*/ 262844 w 616323"/>
                <a:gd name="connsiteY45" fmla="*/ 398797 h 560934"/>
                <a:gd name="connsiteX46" fmla="*/ 460228 w 616323"/>
                <a:gd name="connsiteY46" fmla="*/ 416925 h 560934"/>
                <a:gd name="connsiteX47" fmla="*/ 464257 w 616323"/>
                <a:gd name="connsiteY47" fmla="*/ 412896 h 560934"/>
                <a:gd name="connsiteX48" fmla="*/ 471306 w 616323"/>
                <a:gd name="connsiteY48" fmla="*/ 405847 h 560934"/>
                <a:gd name="connsiteX49" fmla="*/ 489433 w 616323"/>
                <a:gd name="connsiteY49" fmla="*/ 423974 h 560934"/>
                <a:gd name="connsiteX50" fmla="*/ 483391 w 616323"/>
                <a:gd name="connsiteY50" fmla="*/ 429009 h 560934"/>
                <a:gd name="connsiteX51" fmla="*/ 478355 w 616323"/>
                <a:gd name="connsiteY51" fmla="*/ 435052 h 560934"/>
                <a:gd name="connsiteX52" fmla="*/ 460228 w 616323"/>
                <a:gd name="connsiteY52" fmla="*/ 416925 h 560934"/>
                <a:gd name="connsiteX53" fmla="*/ 590140 w 616323"/>
                <a:gd name="connsiteY53" fmla="*/ 535758 h 560934"/>
                <a:gd name="connsiteX54" fmla="*/ 561942 w 616323"/>
                <a:gd name="connsiteY54" fmla="*/ 535758 h 560934"/>
                <a:gd name="connsiteX55" fmla="*/ 497490 w 616323"/>
                <a:gd name="connsiteY55" fmla="*/ 471306 h 560934"/>
                <a:gd name="connsiteX56" fmla="*/ 497490 w 616323"/>
                <a:gd name="connsiteY56" fmla="*/ 443108 h 560934"/>
                <a:gd name="connsiteX57" fmla="*/ 511589 w 616323"/>
                <a:gd name="connsiteY57" fmla="*/ 437066 h 560934"/>
                <a:gd name="connsiteX58" fmla="*/ 525687 w 616323"/>
                <a:gd name="connsiteY58" fmla="*/ 443108 h 560934"/>
                <a:gd name="connsiteX59" fmla="*/ 590140 w 616323"/>
                <a:gd name="connsiteY59" fmla="*/ 507560 h 560934"/>
                <a:gd name="connsiteX60" fmla="*/ 590140 w 616323"/>
                <a:gd name="connsiteY60" fmla="*/ 535758 h 56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16323" h="560934">
                  <a:moveTo>
                    <a:pt x="604238" y="492454"/>
                  </a:moveTo>
                  <a:lnTo>
                    <a:pt x="539786" y="428002"/>
                  </a:lnTo>
                  <a:cubicBezTo>
                    <a:pt x="531730" y="419946"/>
                    <a:pt x="520652" y="415917"/>
                    <a:pt x="510581" y="415917"/>
                  </a:cubicBezTo>
                  <a:cubicBezTo>
                    <a:pt x="510581" y="415917"/>
                    <a:pt x="510581" y="415917"/>
                    <a:pt x="510581" y="415917"/>
                  </a:cubicBezTo>
                  <a:lnTo>
                    <a:pt x="483391" y="388727"/>
                  </a:lnTo>
                  <a:cubicBezTo>
                    <a:pt x="512596" y="344416"/>
                    <a:pt x="516624" y="289027"/>
                    <a:pt x="495476" y="241695"/>
                  </a:cubicBezTo>
                  <a:lnTo>
                    <a:pt x="543815" y="241695"/>
                  </a:lnTo>
                  <a:cubicBezTo>
                    <a:pt x="572012" y="241695"/>
                    <a:pt x="594168" y="219540"/>
                    <a:pt x="594168" y="191342"/>
                  </a:cubicBezTo>
                  <a:lnTo>
                    <a:pt x="594168" y="50353"/>
                  </a:lnTo>
                  <a:cubicBezTo>
                    <a:pt x="594168" y="22155"/>
                    <a:pt x="572012" y="0"/>
                    <a:pt x="543815" y="0"/>
                  </a:cubicBezTo>
                  <a:lnTo>
                    <a:pt x="50353" y="0"/>
                  </a:lnTo>
                  <a:cubicBezTo>
                    <a:pt x="22155" y="0"/>
                    <a:pt x="0" y="22155"/>
                    <a:pt x="0" y="50353"/>
                  </a:cubicBezTo>
                  <a:lnTo>
                    <a:pt x="0" y="191342"/>
                  </a:lnTo>
                  <a:cubicBezTo>
                    <a:pt x="0" y="219540"/>
                    <a:pt x="22155" y="241695"/>
                    <a:pt x="50353" y="241695"/>
                  </a:cubicBezTo>
                  <a:lnTo>
                    <a:pt x="217526" y="241695"/>
                  </a:lnTo>
                  <a:cubicBezTo>
                    <a:pt x="192349" y="298091"/>
                    <a:pt x="202420" y="366571"/>
                    <a:pt x="248745" y="411889"/>
                  </a:cubicBezTo>
                  <a:cubicBezTo>
                    <a:pt x="277950" y="441094"/>
                    <a:pt x="316218" y="457207"/>
                    <a:pt x="356501" y="457207"/>
                  </a:cubicBezTo>
                  <a:cubicBezTo>
                    <a:pt x="388727" y="457207"/>
                    <a:pt x="418939" y="447136"/>
                    <a:pt x="445122" y="429009"/>
                  </a:cubicBezTo>
                  <a:cubicBezTo>
                    <a:pt x="445122" y="429009"/>
                    <a:pt x="446129" y="430016"/>
                    <a:pt x="446129" y="430016"/>
                  </a:cubicBezTo>
                  <a:lnTo>
                    <a:pt x="471306" y="455193"/>
                  </a:lnTo>
                  <a:cubicBezTo>
                    <a:pt x="471306" y="465264"/>
                    <a:pt x="475334" y="476341"/>
                    <a:pt x="483391" y="484398"/>
                  </a:cubicBezTo>
                  <a:lnTo>
                    <a:pt x="547843" y="548850"/>
                  </a:lnTo>
                  <a:cubicBezTo>
                    <a:pt x="555899" y="556906"/>
                    <a:pt x="565970" y="560935"/>
                    <a:pt x="576041" y="560935"/>
                  </a:cubicBezTo>
                  <a:cubicBezTo>
                    <a:pt x="586111" y="560935"/>
                    <a:pt x="596182" y="556906"/>
                    <a:pt x="604238" y="548850"/>
                  </a:cubicBezTo>
                  <a:cubicBezTo>
                    <a:pt x="620351" y="533744"/>
                    <a:pt x="620351" y="508567"/>
                    <a:pt x="604238" y="492454"/>
                  </a:cubicBezTo>
                  <a:close/>
                  <a:moveTo>
                    <a:pt x="50353" y="222561"/>
                  </a:moveTo>
                  <a:cubicBezTo>
                    <a:pt x="33233" y="222561"/>
                    <a:pt x="20141" y="209469"/>
                    <a:pt x="20141" y="192349"/>
                  </a:cubicBezTo>
                  <a:lnTo>
                    <a:pt x="20141" y="51360"/>
                  </a:lnTo>
                  <a:cubicBezTo>
                    <a:pt x="20141" y="34240"/>
                    <a:pt x="33233" y="21148"/>
                    <a:pt x="50353" y="21148"/>
                  </a:cubicBezTo>
                  <a:lnTo>
                    <a:pt x="543815" y="21148"/>
                  </a:lnTo>
                  <a:cubicBezTo>
                    <a:pt x="560935" y="21148"/>
                    <a:pt x="574027" y="34240"/>
                    <a:pt x="574027" y="51360"/>
                  </a:cubicBezTo>
                  <a:lnTo>
                    <a:pt x="574027" y="192349"/>
                  </a:lnTo>
                  <a:cubicBezTo>
                    <a:pt x="574027" y="209469"/>
                    <a:pt x="560935" y="222561"/>
                    <a:pt x="543815" y="222561"/>
                  </a:cubicBezTo>
                  <a:lnTo>
                    <a:pt x="485405" y="222561"/>
                  </a:lnTo>
                  <a:cubicBezTo>
                    <a:pt x="479363" y="213498"/>
                    <a:pt x="473320" y="204434"/>
                    <a:pt x="465264" y="197385"/>
                  </a:cubicBezTo>
                  <a:cubicBezTo>
                    <a:pt x="436059" y="168180"/>
                    <a:pt x="397790" y="152067"/>
                    <a:pt x="357508" y="152067"/>
                  </a:cubicBezTo>
                  <a:cubicBezTo>
                    <a:pt x="317225" y="152067"/>
                    <a:pt x="277950" y="168180"/>
                    <a:pt x="249752" y="197385"/>
                  </a:cubicBezTo>
                  <a:cubicBezTo>
                    <a:pt x="241695" y="205441"/>
                    <a:pt x="234646" y="213498"/>
                    <a:pt x="229611" y="222561"/>
                  </a:cubicBezTo>
                  <a:lnTo>
                    <a:pt x="50353" y="222561"/>
                  </a:lnTo>
                  <a:close/>
                  <a:moveTo>
                    <a:pt x="262844" y="398797"/>
                  </a:moveTo>
                  <a:cubicBezTo>
                    <a:pt x="211483" y="347437"/>
                    <a:pt x="211483" y="262844"/>
                    <a:pt x="262844" y="210476"/>
                  </a:cubicBezTo>
                  <a:cubicBezTo>
                    <a:pt x="288020" y="185300"/>
                    <a:pt x="321253" y="171201"/>
                    <a:pt x="356501" y="171201"/>
                  </a:cubicBezTo>
                  <a:cubicBezTo>
                    <a:pt x="391748" y="171201"/>
                    <a:pt x="424981" y="185300"/>
                    <a:pt x="450158" y="210476"/>
                  </a:cubicBezTo>
                  <a:cubicBezTo>
                    <a:pt x="501518" y="261837"/>
                    <a:pt x="501518" y="346430"/>
                    <a:pt x="450158" y="398797"/>
                  </a:cubicBezTo>
                  <a:cubicBezTo>
                    <a:pt x="424981" y="423974"/>
                    <a:pt x="391748" y="438073"/>
                    <a:pt x="356501" y="438073"/>
                  </a:cubicBezTo>
                  <a:cubicBezTo>
                    <a:pt x="321253" y="438073"/>
                    <a:pt x="288020" y="423974"/>
                    <a:pt x="262844" y="398797"/>
                  </a:cubicBezTo>
                  <a:close/>
                  <a:moveTo>
                    <a:pt x="460228" y="416925"/>
                  </a:moveTo>
                  <a:cubicBezTo>
                    <a:pt x="461235" y="415917"/>
                    <a:pt x="463249" y="414910"/>
                    <a:pt x="464257" y="412896"/>
                  </a:cubicBezTo>
                  <a:cubicBezTo>
                    <a:pt x="466271" y="410882"/>
                    <a:pt x="468285" y="407861"/>
                    <a:pt x="471306" y="405847"/>
                  </a:cubicBezTo>
                  <a:lnTo>
                    <a:pt x="489433" y="423974"/>
                  </a:lnTo>
                  <a:cubicBezTo>
                    <a:pt x="487419" y="424981"/>
                    <a:pt x="485405" y="426995"/>
                    <a:pt x="483391" y="429009"/>
                  </a:cubicBezTo>
                  <a:cubicBezTo>
                    <a:pt x="481377" y="431023"/>
                    <a:pt x="480370" y="433038"/>
                    <a:pt x="478355" y="435052"/>
                  </a:cubicBezTo>
                  <a:lnTo>
                    <a:pt x="460228" y="416925"/>
                  </a:lnTo>
                  <a:close/>
                  <a:moveTo>
                    <a:pt x="590140" y="535758"/>
                  </a:moveTo>
                  <a:cubicBezTo>
                    <a:pt x="582083" y="543815"/>
                    <a:pt x="569998" y="543815"/>
                    <a:pt x="561942" y="535758"/>
                  </a:cubicBezTo>
                  <a:lnTo>
                    <a:pt x="497490" y="471306"/>
                  </a:lnTo>
                  <a:cubicBezTo>
                    <a:pt x="489433" y="463249"/>
                    <a:pt x="489433" y="451165"/>
                    <a:pt x="497490" y="443108"/>
                  </a:cubicBezTo>
                  <a:cubicBezTo>
                    <a:pt x="501518" y="439080"/>
                    <a:pt x="506553" y="437066"/>
                    <a:pt x="511589" y="437066"/>
                  </a:cubicBezTo>
                  <a:cubicBezTo>
                    <a:pt x="516624" y="437066"/>
                    <a:pt x="521659" y="439080"/>
                    <a:pt x="525687" y="443108"/>
                  </a:cubicBezTo>
                  <a:lnTo>
                    <a:pt x="590140" y="507560"/>
                  </a:lnTo>
                  <a:cubicBezTo>
                    <a:pt x="598196" y="514610"/>
                    <a:pt x="598196" y="527702"/>
                    <a:pt x="590140" y="535758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C3F65413-BC4C-4318-BCFD-2F1EAF8864F8}"/>
                </a:ext>
              </a:extLst>
            </p:cNvPr>
            <p:cNvSpPr/>
            <p:nvPr/>
          </p:nvSpPr>
          <p:spPr>
            <a:xfrm>
              <a:off x="11174737" y="1601942"/>
              <a:ext cx="30779" cy="50765"/>
            </a:xfrm>
            <a:custGeom>
              <a:avLst/>
              <a:gdLst>
                <a:gd name="connsiteX0" fmla="*/ 19547 w 30779"/>
                <a:gd name="connsiteY0" fmla="*/ 45473 h 50765"/>
                <a:gd name="connsiteX1" fmla="*/ 30624 w 30779"/>
                <a:gd name="connsiteY1" fmla="*/ 12240 h 50765"/>
                <a:gd name="connsiteX2" fmla="*/ 22568 w 30779"/>
                <a:gd name="connsiteY2" fmla="*/ 155 h 50765"/>
                <a:gd name="connsiteX3" fmla="*/ 10483 w 30779"/>
                <a:gd name="connsiteY3" fmla="*/ 8212 h 50765"/>
                <a:gd name="connsiteX4" fmla="*/ 1420 w 30779"/>
                <a:gd name="connsiteY4" fmla="*/ 35403 h 50765"/>
                <a:gd name="connsiteX5" fmla="*/ 5448 w 30779"/>
                <a:gd name="connsiteY5" fmla="*/ 49502 h 50765"/>
                <a:gd name="connsiteX6" fmla="*/ 10483 w 30779"/>
                <a:gd name="connsiteY6" fmla="*/ 50509 h 50765"/>
                <a:gd name="connsiteX7" fmla="*/ 19547 w 30779"/>
                <a:gd name="connsiteY7" fmla="*/ 45473 h 5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79" h="50765">
                  <a:moveTo>
                    <a:pt x="19547" y="45473"/>
                  </a:moveTo>
                  <a:cubicBezTo>
                    <a:pt x="24582" y="35403"/>
                    <a:pt x="28610" y="24325"/>
                    <a:pt x="30624" y="12240"/>
                  </a:cubicBezTo>
                  <a:cubicBezTo>
                    <a:pt x="31631" y="7205"/>
                    <a:pt x="27603" y="1162"/>
                    <a:pt x="22568" y="155"/>
                  </a:cubicBezTo>
                  <a:cubicBezTo>
                    <a:pt x="16525" y="-852"/>
                    <a:pt x="11490" y="3177"/>
                    <a:pt x="10483" y="8212"/>
                  </a:cubicBezTo>
                  <a:cubicBezTo>
                    <a:pt x="8469" y="17275"/>
                    <a:pt x="5448" y="27346"/>
                    <a:pt x="1420" y="35403"/>
                  </a:cubicBezTo>
                  <a:cubicBezTo>
                    <a:pt x="-1602" y="40438"/>
                    <a:pt x="412" y="46480"/>
                    <a:pt x="5448" y="49502"/>
                  </a:cubicBezTo>
                  <a:cubicBezTo>
                    <a:pt x="6455" y="50509"/>
                    <a:pt x="8469" y="50509"/>
                    <a:pt x="10483" y="50509"/>
                  </a:cubicBezTo>
                  <a:cubicBezTo>
                    <a:pt x="13504" y="51516"/>
                    <a:pt x="17533" y="49502"/>
                    <a:pt x="19547" y="4547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53B02D2-6BED-4E31-BBE9-4A344ED4FA04}"/>
                </a:ext>
              </a:extLst>
            </p:cNvPr>
            <p:cNvSpPr/>
            <p:nvPr/>
          </p:nvSpPr>
          <p:spPr>
            <a:xfrm>
              <a:off x="11012005" y="1657486"/>
              <a:ext cx="158659" cy="50353"/>
            </a:xfrm>
            <a:custGeom>
              <a:avLst/>
              <a:gdLst>
                <a:gd name="connsiteX0" fmla="*/ 141996 w 158659"/>
                <a:gd name="connsiteY0" fmla="*/ 8057 h 50353"/>
                <a:gd name="connsiteX1" fmla="*/ 17120 w 158659"/>
                <a:gd name="connsiteY1" fmla="*/ 3021 h 50353"/>
                <a:gd name="connsiteX2" fmla="*/ 3021 w 158659"/>
                <a:gd name="connsiteY2" fmla="*/ 3021 h 50353"/>
                <a:gd name="connsiteX3" fmla="*/ 3021 w 158659"/>
                <a:gd name="connsiteY3" fmla="*/ 17120 h 50353"/>
                <a:gd name="connsiteX4" fmla="*/ 82579 w 158659"/>
                <a:gd name="connsiteY4" fmla="*/ 50353 h 50353"/>
                <a:gd name="connsiteX5" fmla="*/ 155088 w 158659"/>
                <a:gd name="connsiteY5" fmla="*/ 24170 h 50353"/>
                <a:gd name="connsiteX6" fmla="*/ 156095 w 158659"/>
                <a:gd name="connsiteY6" fmla="*/ 10071 h 50353"/>
                <a:gd name="connsiteX7" fmla="*/ 141996 w 158659"/>
                <a:gd name="connsiteY7" fmla="*/ 8057 h 5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659" h="50353">
                  <a:moveTo>
                    <a:pt x="141996" y="8057"/>
                  </a:moveTo>
                  <a:cubicBezTo>
                    <a:pt x="105742" y="38268"/>
                    <a:pt x="51360" y="36254"/>
                    <a:pt x="17120" y="3021"/>
                  </a:cubicBez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cubicBezTo>
                    <a:pt x="25177" y="39275"/>
                    <a:pt x="53374" y="50353"/>
                    <a:pt x="82579" y="50353"/>
                  </a:cubicBezTo>
                  <a:cubicBezTo>
                    <a:pt x="108763" y="50353"/>
                    <a:pt x="133940" y="41290"/>
                    <a:pt x="155088" y="24170"/>
                  </a:cubicBezTo>
                  <a:cubicBezTo>
                    <a:pt x="159116" y="20141"/>
                    <a:pt x="160123" y="14099"/>
                    <a:pt x="156095" y="10071"/>
                  </a:cubicBezTo>
                  <a:cubicBezTo>
                    <a:pt x="153074" y="5035"/>
                    <a:pt x="146024" y="4028"/>
                    <a:pt x="141996" y="8057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66C7963-4F7F-41C2-BD30-A87429795B27}"/>
                </a:ext>
              </a:extLst>
            </p:cNvPr>
            <p:cNvSpPr/>
            <p:nvPr/>
          </p:nvSpPr>
          <p:spPr>
            <a:xfrm>
              <a:off x="10788437" y="1462115"/>
              <a:ext cx="120847" cy="20141"/>
            </a:xfrm>
            <a:custGeom>
              <a:avLst/>
              <a:gdLst>
                <a:gd name="connsiteX0" fmla="*/ 110777 w 120847"/>
                <a:gd name="connsiteY0" fmla="*/ 0 h 20141"/>
                <a:gd name="connsiteX1" fmla="*/ 10071 w 120847"/>
                <a:gd name="connsiteY1" fmla="*/ 0 h 20141"/>
                <a:gd name="connsiteX2" fmla="*/ 0 w 120847"/>
                <a:gd name="connsiteY2" fmla="*/ 10071 h 20141"/>
                <a:gd name="connsiteX3" fmla="*/ 10071 w 120847"/>
                <a:gd name="connsiteY3" fmla="*/ 20141 h 20141"/>
                <a:gd name="connsiteX4" fmla="*/ 110777 w 120847"/>
                <a:gd name="connsiteY4" fmla="*/ 20141 h 20141"/>
                <a:gd name="connsiteX5" fmla="*/ 120848 w 120847"/>
                <a:gd name="connsiteY5" fmla="*/ 10071 h 20141"/>
                <a:gd name="connsiteX6" fmla="*/ 110777 w 120847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847" h="20141">
                  <a:moveTo>
                    <a:pt x="110777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110777" y="20141"/>
                  </a:lnTo>
                  <a:cubicBezTo>
                    <a:pt x="116819" y="20141"/>
                    <a:pt x="120848" y="16113"/>
                    <a:pt x="120848" y="10071"/>
                  </a:cubicBezTo>
                  <a:cubicBezTo>
                    <a:pt x="120848" y="4028"/>
                    <a:pt x="116819" y="0"/>
                    <a:pt x="110777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E86F7CE-542B-427A-B563-7EC0A3FFAC4A}"/>
                </a:ext>
              </a:extLst>
            </p:cNvPr>
            <p:cNvSpPr/>
            <p:nvPr/>
          </p:nvSpPr>
          <p:spPr>
            <a:xfrm>
              <a:off x="10788437" y="1582963"/>
              <a:ext cx="60423" cy="20141"/>
            </a:xfrm>
            <a:custGeom>
              <a:avLst/>
              <a:gdLst>
                <a:gd name="connsiteX0" fmla="*/ 10071 w 60423"/>
                <a:gd name="connsiteY0" fmla="*/ 20141 h 20141"/>
                <a:gd name="connsiteX1" fmla="*/ 50353 w 60423"/>
                <a:gd name="connsiteY1" fmla="*/ 20141 h 20141"/>
                <a:gd name="connsiteX2" fmla="*/ 60424 w 60423"/>
                <a:gd name="connsiteY2" fmla="*/ 10071 h 20141"/>
                <a:gd name="connsiteX3" fmla="*/ 50353 w 60423"/>
                <a:gd name="connsiteY3" fmla="*/ 0 h 20141"/>
                <a:gd name="connsiteX4" fmla="*/ 10071 w 60423"/>
                <a:gd name="connsiteY4" fmla="*/ 0 h 20141"/>
                <a:gd name="connsiteX5" fmla="*/ 0 w 60423"/>
                <a:gd name="connsiteY5" fmla="*/ 10071 h 20141"/>
                <a:gd name="connsiteX6" fmla="*/ 10071 w 6042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20141"/>
                  </a:move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5035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EC9EAA8-B5F0-4419-B3C6-5B882B83A13E}"/>
                </a:ext>
              </a:extLst>
            </p:cNvPr>
            <p:cNvSpPr/>
            <p:nvPr/>
          </p:nvSpPr>
          <p:spPr>
            <a:xfrm>
              <a:off x="10788437" y="1663528"/>
              <a:ext cx="90635" cy="20141"/>
            </a:xfrm>
            <a:custGeom>
              <a:avLst/>
              <a:gdLst>
                <a:gd name="connsiteX0" fmla="*/ 80565 w 90635"/>
                <a:gd name="connsiteY0" fmla="*/ 0 h 20141"/>
                <a:gd name="connsiteX1" fmla="*/ 10071 w 90635"/>
                <a:gd name="connsiteY1" fmla="*/ 0 h 20141"/>
                <a:gd name="connsiteX2" fmla="*/ 0 w 90635"/>
                <a:gd name="connsiteY2" fmla="*/ 10071 h 20141"/>
                <a:gd name="connsiteX3" fmla="*/ 10071 w 90635"/>
                <a:gd name="connsiteY3" fmla="*/ 20141 h 20141"/>
                <a:gd name="connsiteX4" fmla="*/ 80565 w 90635"/>
                <a:gd name="connsiteY4" fmla="*/ 20141 h 20141"/>
                <a:gd name="connsiteX5" fmla="*/ 90636 w 90635"/>
                <a:gd name="connsiteY5" fmla="*/ 10071 h 20141"/>
                <a:gd name="connsiteX6" fmla="*/ 80565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80565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EBF4358-0D96-4ABF-8EC7-3BFE85CC1120}"/>
                </a:ext>
              </a:extLst>
            </p:cNvPr>
            <p:cNvSpPr/>
            <p:nvPr/>
          </p:nvSpPr>
          <p:spPr>
            <a:xfrm>
              <a:off x="10788437" y="1623245"/>
              <a:ext cx="120847" cy="20141"/>
            </a:xfrm>
            <a:custGeom>
              <a:avLst/>
              <a:gdLst>
                <a:gd name="connsiteX0" fmla="*/ 110777 w 120847"/>
                <a:gd name="connsiteY0" fmla="*/ 0 h 20141"/>
                <a:gd name="connsiteX1" fmla="*/ 10071 w 120847"/>
                <a:gd name="connsiteY1" fmla="*/ 0 h 20141"/>
                <a:gd name="connsiteX2" fmla="*/ 0 w 120847"/>
                <a:gd name="connsiteY2" fmla="*/ 10071 h 20141"/>
                <a:gd name="connsiteX3" fmla="*/ 10071 w 120847"/>
                <a:gd name="connsiteY3" fmla="*/ 20141 h 20141"/>
                <a:gd name="connsiteX4" fmla="*/ 110777 w 120847"/>
                <a:gd name="connsiteY4" fmla="*/ 20141 h 20141"/>
                <a:gd name="connsiteX5" fmla="*/ 120848 w 120847"/>
                <a:gd name="connsiteY5" fmla="*/ 10071 h 20141"/>
                <a:gd name="connsiteX6" fmla="*/ 110777 w 120847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847" h="20141">
                  <a:moveTo>
                    <a:pt x="110777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110777" y="20141"/>
                  </a:lnTo>
                  <a:cubicBezTo>
                    <a:pt x="116819" y="20141"/>
                    <a:pt x="120848" y="16113"/>
                    <a:pt x="120848" y="10071"/>
                  </a:cubicBezTo>
                  <a:cubicBezTo>
                    <a:pt x="120848" y="4028"/>
                    <a:pt x="116819" y="0"/>
                    <a:pt x="110777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3" name="Graphic 82">
            <a:extLst>
              <a:ext uri="{FF2B5EF4-FFF2-40B4-BE49-F238E27FC236}">
                <a16:creationId xmlns:a16="http://schemas.microsoft.com/office/drawing/2014/main" id="{0E673333-F875-4CBC-A0E6-D1F51C361CC3}"/>
              </a:ext>
            </a:extLst>
          </p:cNvPr>
          <p:cNvGrpSpPr/>
          <p:nvPr/>
        </p:nvGrpSpPr>
        <p:grpSpPr>
          <a:xfrm>
            <a:off x="9407881" y="1566118"/>
            <a:ext cx="483390" cy="644521"/>
            <a:chOff x="9407881" y="1248618"/>
            <a:chExt cx="483390" cy="644521"/>
          </a:xfrm>
          <a:solidFill>
            <a:schemeClr val="accent6">
              <a:lumMod val="50000"/>
            </a:schemeClr>
          </a:solidFill>
        </p:grpSpPr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2CF8482-29C5-4521-8C2E-362280D97B2D}"/>
                </a:ext>
              </a:extLst>
            </p:cNvPr>
            <p:cNvSpPr/>
            <p:nvPr/>
          </p:nvSpPr>
          <p:spPr>
            <a:xfrm>
              <a:off x="9407881" y="1248618"/>
              <a:ext cx="483390" cy="644521"/>
            </a:xfrm>
            <a:custGeom>
              <a:avLst/>
              <a:gdLst>
                <a:gd name="connsiteX0" fmla="*/ 483391 w 483390"/>
                <a:gd name="connsiteY0" fmla="*/ 281978 h 644521"/>
                <a:gd name="connsiteX1" fmla="*/ 483391 w 483390"/>
                <a:gd name="connsiteY1" fmla="*/ 50353 h 644521"/>
                <a:gd name="connsiteX2" fmla="*/ 438073 w 483390"/>
                <a:gd name="connsiteY2" fmla="*/ 0 h 644521"/>
                <a:gd name="connsiteX3" fmla="*/ 45318 w 483390"/>
                <a:gd name="connsiteY3" fmla="*/ 0 h 644521"/>
                <a:gd name="connsiteX4" fmla="*/ 0 w 483390"/>
                <a:gd name="connsiteY4" fmla="*/ 50353 h 644521"/>
                <a:gd name="connsiteX5" fmla="*/ 0 w 483390"/>
                <a:gd name="connsiteY5" fmla="*/ 281978 h 644521"/>
                <a:gd name="connsiteX6" fmla="*/ 45318 w 483390"/>
                <a:gd name="connsiteY6" fmla="*/ 332331 h 644521"/>
                <a:gd name="connsiteX7" fmla="*/ 96678 w 483390"/>
                <a:gd name="connsiteY7" fmla="*/ 332331 h 644521"/>
                <a:gd name="connsiteX8" fmla="*/ 66466 w 483390"/>
                <a:gd name="connsiteY8" fmla="*/ 343409 h 644521"/>
                <a:gd name="connsiteX9" fmla="*/ 65459 w 483390"/>
                <a:gd name="connsiteY9" fmla="*/ 343409 h 644521"/>
                <a:gd name="connsiteX10" fmla="*/ 63445 w 483390"/>
                <a:gd name="connsiteY10" fmla="*/ 344416 h 644521"/>
                <a:gd name="connsiteX11" fmla="*/ 62438 w 483390"/>
                <a:gd name="connsiteY11" fmla="*/ 345423 h 644521"/>
                <a:gd name="connsiteX12" fmla="*/ 61431 w 483390"/>
                <a:gd name="connsiteY12" fmla="*/ 346430 h 644521"/>
                <a:gd name="connsiteX13" fmla="*/ 11078 w 483390"/>
                <a:gd name="connsiteY13" fmla="*/ 406854 h 644521"/>
                <a:gd name="connsiteX14" fmla="*/ 10071 w 483390"/>
                <a:gd name="connsiteY14" fmla="*/ 415917 h 644521"/>
                <a:gd name="connsiteX15" fmla="*/ 16113 w 483390"/>
                <a:gd name="connsiteY15" fmla="*/ 422967 h 644521"/>
                <a:gd name="connsiteX16" fmla="*/ 59417 w 483390"/>
                <a:gd name="connsiteY16" fmla="*/ 438073 h 644521"/>
                <a:gd name="connsiteX17" fmla="*/ 59417 w 483390"/>
                <a:gd name="connsiteY17" fmla="*/ 574027 h 644521"/>
                <a:gd name="connsiteX18" fmla="*/ 66466 w 483390"/>
                <a:gd name="connsiteY18" fmla="*/ 583090 h 644521"/>
                <a:gd name="connsiteX19" fmla="*/ 237667 w 483390"/>
                <a:gd name="connsiteY19" fmla="*/ 643514 h 644521"/>
                <a:gd name="connsiteX20" fmla="*/ 237667 w 483390"/>
                <a:gd name="connsiteY20" fmla="*/ 643514 h 644521"/>
                <a:gd name="connsiteX21" fmla="*/ 240688 w 483390"/>
                <a:gd name="connsiteY21" fmla="*/ 644521 h 644521"/>
                <a:gd name="connsiteX22" fmla="*/ 243710 w 483390"/>
                <a:gd name="connsiteY22" fmla="*/ 643514 h 644521"/>
                <a:gd name="connsiteX23" fmla="*/ 243710 w 483390"/>
                <a:gd name="connsiteY23" fmla="*/ 643514 h 644521"/>
                <a:gd name="connsiteX24" fmla="*/ 414910 w 483390"/>
                <a:gd name="connsiteY24" fmla="*/ 583090 h 644521"/>
                <a:gd name="connsiteX25" fmla="*/ 421960 w 483390"/>
                <a:gd name="connsiteY25" fmla="*/ 574027 h 644521"/>
                <a:gd name="connsiteX26" fmla="*/ 421960 w 483390"/>
                <a:gd name="connsiteY26" fmla="*/ 438073 h 644521"/>
                <a:gd name="connsiteX27" fmla="*/ 465264 w 483390"/>
                <a:gd name="connsiteY27" fmla="*/ 422967 h 644521"/>
                <a:gd name="connsiteX28" fmla="*/ 471306 w 483390"/>
                <a:gd name="connsiteY28" fmla="*/ 415917 h 644521"/>
                <a:gd name="connsiteX29" fmla="*/ 469292 w 483390"/>
                <a:gd name="connsiteY29" fmla="*/ 406854 h 644521"/>
                <a:gd name="connsiteX30" fmla="*/ 418939 w 483390"/>
                <a:gd name="connsiteY30" fmla="*/ 346430 h 644521"/>
                <a:gd name="connsiteX31" fmla="*/ 417932 w 483390"/>
                <a:gd name="connsiteY31" fmla="*/ 345423 h 644521"/>
                <a:gd name="connsiteX32" fmla="*/ 416925 w 483390"/>
                <a:gd name="connsiteY32" fmla="*/ 344416 h 644521"/>
                <a:gd name="connsiteX33" fmla="*/ 414910 w 483390"/>
                <a:gd name="connsiteY33" fmla="*/ 343409 h 644521"/>
                <a:gd name="connsiteX34" fmla="*/ 413903 w 483390"/>
                <a:gd name="connsiteY34" fmla="*/ 343409 h 644521"/>
                <a:gd name="connsiteX35" fmla="*/ 383691 w 483390"/>
                <a:gd name="connsiteY35" fmla="*/ 332331 h 644521"/>
                <a:gd name="connsiteX36" fmla="*/ 435052 w 483390"/>
                <a:gd name="connsiteY36" fmla="*/ 332331 h 644521"/>
                <a:gd name="connsiteX37" fmla="*/ 483391 w 483390"/>
                <a:gd name="connsiteY37" fmla="*/ 281978 h 644521"/>
                <a:gd name="connsiteX38" fmla="*/ 287013 w 483390"/>
                <a:gd name="connsiteY38" fmla="*/ 310176 h 644521"/>
                <a:gd name="connsiteX39" fmla="*/ 281978 w 483390"/>
                <a:gd name="connsiteY39" fmla="*/ 319239 h 644521"/>
                <a:gd name="connsiteX40" fmla="*/ 281978 w 483390"/>
                <a:gd name="connsiteY40" fmla="*/ 332331 h 644521"/>
                <a:gd name="connsiteX41" fmla="*/ 251766 w 483390"/>
                <a:gd name="connsiteY41" fmla="*/ 362543 h 644521"/>
                <a:gd name="connsiteX42" fmla="*/ 231625 w 483390"/>
                <a:gd name="connsiteY42" fmla="*/ 362543 h 644521"/>
                <a:gd name="connsiteX43" fmla="*/ 201413 w 483390"/>
                <a:gd name="connsiteY43" fmla="*/ 334345 h 644521"/>
                <a:gd name="connsiteX44" fmla="*/ 240688 w 483390"/>
                <a:gd name="connsiteY44" fmla="*/ 342402 h 644521"/>
                <a:gd name="connsiteX45" fmla="*/ 250759 w 483390"/>
                <a:gd name="connsiteY45" fmla="*/ 332331 h 644521"/>
                <a:gd name="connsiteX46" fmla="*/ 240688 w 483390"/>
                <a:gd name="connsiteY46" fmla="*/ 322261 h 644521"/>
                <a:gd name="connsiteX47" fmla="*/ 188321 w 483390"/>
                <a:gd name="connsiteY47" fmla="*/ 305140 h 644521"/>
                <a:gd name="connsiteX48" fmla="*/ 151060 w 483390"/>
                <a:gd name="connsiteY48" fmla="*/ 231625 h 644521"/>
                <a:gd name="connsiteX49" fmla="*/ 241695 w 483390"/>
                <a:gd name="connsiteY49" fmla="*/ 140989 h 644521"/>
                <a:gd name="connsiteX50" fmla="*/ 332331 w 483390"/>
                <a:gd name="connsiteY50" fmla="*/ 231625 h 644521"/>
                <a:gd name="connsiteX51" fmla="*/ 287013 w 483390"/>
                <a:gd name="connsiteY51" fmla="*/ 310176 h 644521"/>
                <a:gd name="connsiteX52" fmla="*/ 181272 w 483390"/>
                <a:gd name="connsiteY52" fmla="*/ 324275 h 644521"/>
                <a:gd name="connsiteX53" fmla="*/ 181272 w 483390"/>
                <a:gd name="connsiteY53" fmla="*/ 324275 h 644521"/>
                <a:gd name="connsiteX54" fmla="*/ 181272 w 483390"/>
                <a:gd name="connsiteY54" fmla="*/ 332331 h 644521"/>
                <a:gd name="connsiteX55" fmla="*/ 231625 w 483390"/>
                <a:gd name="connsiteY55" fmla="*/ 382684 h 644521"/>
                <a:gd name="connsiteX56" fmla="*/ 251766 w 483390"/>
                <a:gd name="connsiteY56" fmla="*/ 382684 h 644521"/>
                <a:gd name="connsiteX57" fmla="*/ 302119 w 483390"/>
                <a:gd name="connsiteY57" fmla="*/ 332331 h 644521"/>
                <a:gd name="connsiteX58" fmla="*/ 302119 w 483390"/>
                <a:gd name="connsiteY58" fmla="*/ 324275 h 644521"/>
                <a:gd name="connsiteX59" fmla="*/ 303126 w 483390"/>
                <a:gd name="connsiteY59" fmla="*/ 323268 h 644521"/>
                <a:gd name="connsiteX60" fmla="*/ 383691 w 483390"/>
                <a:gd name="connsiteY60" fmla="*/ 351465 h 644521"/>
                <a:gd name="connsiteX61" fmla="*/ 242702 w 483390"/>
                <a:gd name="connsiteY61" fmla="*/ 400812 h 644521"/>
                <a:gd name="connsiteX62" fmla="*/ 100706 w 483390"/>
                <a:gd name="connsiteY62" fmla="*/ 352472 h 644521"/>
                <a:gd name="connsiteX63" fmla="*/ 181272 w 483390"/>
                <a:gd name="connsiteY63" fmla="*/ 324275 h 644521"/>
                <a:gd name="connsiteX64" fmla="*/ 73516 w 483390"/>
                <a:gd name="connsiteY64" fmla="*/ 364557 h 644521"/>
                <a:gd name="connsiteX65" fmla="*/ 224575 w 483390"/>
                <a:gd name="connsiteY65" fmla="*/ 417932 h 644521"/>
                <a:gd name="connsiteX66" fmla="*/ 188321 w 483390"/>
                <a:gd name="connsiteY66" fmla="*/ 462242 h 644521"/>
                <a:gd name="connsiteX67" fmla="*/ 37261 w 483390"/>
                <a:gd name="connsiteY67" fmla="*/ 408868 h 644521"/>
                <a:gd name="connsiteX68" fmla="*/ 73516 w 483390"/>
                <a:gd name="connsiteY68" fmla="*/ 364557 h 644521"/>
                <a:gd name="connsiteX69" fmla="*/ 80565 w 483390"/>
                <a:gd name="connsiteY69" fmla="*/ 566977 h 644521"/>
                <a:gd name="connsiteX70" fmla="*/ 80565 w 483390"/>
                <a:gd name="connsiteY70" fmla="*/ 445122 h 644521"/>
                <a:gd name="connsiteX71" fmla="*/ 188321 w 483390"/>
                <a:gd name="connsiteY71" fmla="*/ 483391 h 644521"/>
                <a:gd name="connsiteX72" fmla="*/ 191342 w 483390"/>
                <a:gd name="connsiteY72" fmla="*/ 484398 h 644521"/>
                <a:gd name="connsiteX73" fmla="*/ 199399 w 483390"/>
                <a:gd name="connsiteY73" fmla="*/ 480370 h 644521"/>
                <a:gd name="connsiteX74" fmla="*/ 231625 w 483390"/>
                <a:gd name="connsiteY74" fmla="*/ 441094 h 644521"/>
                <a:gd name="connsiteX75" fmla="*/ 231625 w 483390"/>
                <a:gd name="connsiteY75" fmla="*/ 620351 h 644521"/>
                <a:gd name="connsiteX76" fmla="*/ 80565 w 483390"/>
                <a:gd name="connsiteY76" fmla="*/ 566977 h 644521"/>
                <a:gd name="connsiteX77" fmla="*/ 402826 w 483390"/>
                <a:gd name="connsiteY77" fmla="*/ 566977 h 644521"/>
                <a:gd name="connsiteX78" fmla="*/ 251766 w 483390"/>
                <a:gd name="connsiteY78" fmla="*/ 620351 h 644521"/>
                <a:gd name="connsiteX79" fmla="*/ 251766 w 483390"/>
                <a:gd name="connsiteY79" fmla="*/ 441094 h 644521"/>
                <a:gd name="connsiteX80" fmla="*/ 283992 w 483390"/>
                <a:gd name="connsiteY80" fmla="*/ 480370 h 644521"/>
                <a:gd name="connsiteX81" fmla="*/ 292049 w 483390"/>
                <a:gd name="connsiteY81" fmla="*/ 484398 h 644521"/>
                <a:gd name="connsiteX82" fmla="*/ 295070 w 483390"/>
                <a:gd name="connsiteY82" fmla="*/ 483391 h 644521"/>
                <a:gd name="connsiteX83" fmla="*/ 402826 w 483390"/>
                <a:gd name="connsiteY83" fmla="*/ 445122 h 644521"/>
                <a:gd name="connsiteX84" fmla="*/ 402826 w 483390"/>
                <a:gd name="connsiteY84" fmla="*/ 566977 h 644521"/>
                <a:gd name="connsiteX85" fmla="*/ 295070 w 483390"/>
                <a:gd name="connsiteY85" fmla="*/ 461235 h 644521"/>
                <a:gd name="connsiteX86" fmla="*/ 258815 w 483390"/>
                <a:gd name="connsiteY86" fmla="*/ 416925 h 644521"/>
                <a:gd name="connsiteX87" fmla="*/ 409875 w 483390"/>
                <a:gd name="connsiteY87" fmla="*/ 363550 h 644521"/>
                <a:gd name="connsiteX88" fmla="*/ 446129 w 483390"/>
                <a:gd name="connsiteY88" fmla="*/ 407861 h 644521"/>
                <a:gd name="connsiteX89" fmla="*/ 295070 w 483390"/>
                <a:gd name="connsiteY89" fmla="*/ 461235 h 644521"/>
                <a:gd name="connsiteX90" fmla="*/ 320246 w 483390"/>
                <a:gd name="connsiteY90" fmla="*/ 309169 h 644521"/>
                <a:gd name="connsiteX91" fmla="*/ 352472 w 483390"/>
                <a:gd name="connsiteY91" fmla="*/ 231625 h 644521"/>
                <a:gd name="connsiteX92" fmla="*/ 241695 w 483390"/>
                <a:gd name="connsiteY92" fmla="*/ 120848 h 644521"/>
                <a:gd name="connsiteX93" fmla="*/ 130918 w 483390"/>
                <a:gd name="connsiteY93" fmla="*/ 231625 h 644521"/>
                <a:gd name="connsiteX94" fmla="*/ 163144 w 483390"/>
                <a:gd name="connsiteY94" fmla="*/ 309169 h 644521"/>
                <a:gd name="connsiteX95" fmla="*/ 153074 w 483390"/>
                <a:gd name="connsiteY95" fmla="*/ 312190 h 644521"/>
                <a:gd name="connsiteX96" fmla="*/ 151060 w 483390"/>
                <a:gd name="connsiteY96" fmla="*/ 312190 h 644521"/>
                <a:gd name="connsiteX97" fmla="*/ 45318 w 483390"/>
                <a:gd name="connsiteY97" fmla="*/ 312190 h 644521"/>
                <a:gd name="connsiteX98" fmla="*/ 20141 w 483390"/>
                <a:gd name="connsiteY98" fmla="*/ 281978 h 644521"/>
                <a:gd name="connsiteX99" fmla="*/ 20141 w 483390"/>
                <a:gd name="connsiteY99" fmla="*/ 50353 h 644521"/>
                <a:gd name="connsiteX100" fmla="*/ 45318 w 483390"/>
                <a:gd name="connsiteY100" fmla="*/ 20141 h 644521"/>
                <a:gd name="connsiteX101" fmla="*/ 437066 w 483390"/>
                <a:gd name="connsiteY101" fmla="*/ 20141 h 644521"/>
                <a:gd name="connsiteX102" fmla="*/ 463249 w 483390"/>
                <a:gd name="connsiteY102" fmla="*/ 50353 h 644521"/>
                <a:gd name="connsiteX103" fmla="*/ 463249 w 483390"/>
                <a:gd name="connsiteY103" fmla="*/ 281978 h 644521"/>
                <a:gd name="connsiteX104" fmla="*/ 438073 w 483390"/>
                <a:gd name="connsiteY104" fmla="*/ 312190 h 644521"/>
                <a:gd name="connsiteX105" fmla="*/ 332331 w 483390"/>
                <a:gd name="connsiteY105" fmla="*/ 312190 h 644521"/>
                <a:gd name="connsiteX106" fmla="*/ 330317 w 483390"/>
                <a:gd name="connsiteY106" fmla="*/ 312190 h 644521"/>
                <a:gd name="connsiteX107" fmla="*/ 320246 w 483390"/>
                <a:gd name="connsiteY107" fmla="*/ 309169 h 64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83390" h="644521">
                  <a:moveTo>
                    <a:pt x="483391" y="281978"/>
                  </a:moveTo>
                  <a:lnTo>
                    <a:pt x="483391" y="50353"/>
                  </a:lnTo>
                  <a:cubicBezTo>
                    <a:pt x="483391" y="22155"/>
                    <a:pt x="463249" y="0"/>
                    <a:pt x="438073" y="0"/>
                  </a:cubicBezTo>
                  <a:lnTo>
                    <a:pt x="45318" y="0"/>
                  </a:lnTo>
                  <a:cubicBezTo>
                    <a:pt x="20141" y="0"/>
                    <a:pt x="0" y="22155"/>
                    <a:pt x="0" y="50353"/>
                  </a:cubicBezTo>
                  <a:lnTo>
                    <a:pt x="0" y="281978"/>
                  </a:lnTo>
                  <a:cubicBezTo>
                    <a:pt x="0" y="310176"/>
                    <a:pt x="20141" y="332331"/>
                    <a:pt x="45318" y="332331"/>
                  </a:cubicBezTo>
                  <a:lnTo>
                    <a:pt x="96678" y="332331"/>
                  </a:lnTo>
                  <a:lnTo>
                    <a:pt x="66466" y="343409"/>
                  </a:lnTo>
                  <a:cubicBezTo>
                    <a:pt x="66466" y="343409"/>
                    <a:pt x="66466" y="343409"/>
                    <a:pt x="65459" y="343409"/>
                  </a:cubicBezTo>
                  <a:cubicBezTo>
                    <a:pt x="64452" y="343409"/>
                    <a:pt x="63445" y="344416"/>
                    <a:pt x="63445" y="344416"/>
                  </a:cubicBezTo>
                  <a:cubicBezTo>
                    <a:pt x="63445" y="344416"/>
                    <a:pt x="62438" y="344416"/>
                    <a:pt x="62438" y="345423"/>
                  </a:cubicBezTo>
                  <a:cubicBezTo>
                    <a:pt x="62438" y="345423"/>
                    <a:pt x="62438" y="345423"/>
                    <a:pt x="61431" y="346430"/>
                  </a:cubicBezTo>
                  <a:lnTo>
                    <a:pt x="11078" y="406854"/>
                  </a:lnTo>
                  <a:cubicBezTo>
                    <a:pt x="10071" y="408868"/>
                    <a:pt x="9064" y="411889"/>
                    <a:pt x="10071" y="415917"/>
                  </a:cubicBezTo>
                  <a:cubicBezTo>
                    <a:pt x="11078" y="418939"/>
                    <a:pt x="13092" y="421960"/>
                    <a:pt x="16113" y="422967"/>
                  </a:cubicBezTo>
                  <a:lnTo>
                    <a:pt x="59417" y="438073"/>
                  </a:lnTo>
                  <a:lnTo>
                    <a:pt x="59417" y="574027"/>
                  </a:lnTo>
                  <a:cubicBezTo>
                    <a:pt x="59417" y="578055"/>
                    <a:pt x="62438" y="582083"/>
                    <a:pt x="66466" y="583090"/>
                  </a:cubicBezTo>
                  <a:lnTo>
                    <a:pt x="237667" y="643514"/>
                  </a:lnTo>
                  <a:cubicBezTo>
                    <a:pt x="237667" y="643514"/>
                    <a:pt x="237667" y="643514"/>
                    <a:pt x="237667" y="643514"/>
                  </a:cubicBezTo>
                  <a:cubicBezTo>
                    <a:pt x="238674" y="643514"/>
                    <a:pt x="239681" y="644521"/>
                    <a:pt x="240688" y="644521"/>
                  </a:cubicBezTo>
                  <a:cubicBezTo>
                    <a:pt x="241695" y="644521"/>
                    <a:pt x="242702" y="644521"/>
                    <a:pt x="243710" y="643514"/>
                  </a:cubicBezTo>
                  <a:cubicBezTo>
                    <a:pt x="243710" y="643514"/>
                    <a:pt x="243710" y="643514"/>
                    <a:pt x="243710" y="643514"/>
                  </a:cubicBezTo>
                  <a:lnTo>
                    <a:pt x="414910" y="583090"/>
                  </a:lnTo>
                  <a:cubicBezTo>
                    <a:pt x="418939" y="582083"/>
                    <a:pt x="421960" y="578055"/>
                    <a:pt x="421960" y="574027"/>
                  </a:cubicBezTo>
                  <a:lnTo>
                    <a:pt x="421960" y="438073"/>
                  </a:lnTo>
                  <a:lnTo>
                    <a:pt x="465264" y="422967"/>
                  </a:lnTo>
                  <a:cubicBezTo>
                    <a:pt x="468285" y="421960"/>
                    <a:pt x="470299" y="418939"/>
                    <a:pt x="471306" y="415917"/>
                  </a:cubicBezTo>
                  <a:cubicBezTo>
                    <a:pt x="472313" y="412896"/>
                    <a:pt x="471306" y="408868"/>
                    <a:pt x="469292" y="406854"/>
                  </a:cubicBezTo>
                  <a:lnTo>
                    <a:pt x="418939" y="346430"/>
                  </a:lnTo>
                  <a:cubicBezTo>
                    <a:pt x="418939" y="346430"/>
                    <a:pt x="418939" y="346430"/>
                    <a:pt x="417932" y="345423"/>
                  </a:cubicBezTo>
                  <a:cubicBezTo>
                    <a:pt x="417932" y="345423"/>
                    <a:pt x="416925" y="344416"/>
                    <a:pt x="416925" y="344416"/>
                  </a:cubicBezTo>
                  <a:cubicBezTo>
                    <a:pt x="415917" y="343409"/>
                    <a:pt x="415917" y="343409"/>
                    <a:pt x="414910" y="343409"/>
                  </a:cubicBezTo>
                  <a:cubicBezTo>
                    <a:pt x="414910" y="343409"/>
                    <a:pt x="414910" y="343409"/>
                    <a:pt x="413903" y="343409"/>
                  </a:cubicBezTo>
                  <a:lnTo>
                    <a:pt x="383691" y="332331"/>
                  </a:lnTo>
                  <a:lnTo>
                    <a:pt x="435052" y="332331"/>
                  </a:lnTo>
                  <a:cubicBezTo>
                    <a:pt x="463249" y="332331"/>
                    <a:pt x="483391" y="310176"/>
                    <a:pt x="483391" y="281978"/>
                  </a:cubicBezTo>
                  <a:close/>
                  <a:moveTo>
                    <a:pt x="287013" y="310176"/>
                  </a:moveTo>
                  <a:cubicBezTo>
                    <a:pt x="282985" y="312190"/>
                    <a:pt x="281978" y="315211"/>
                    <a:pt x="281978" y="319239"/>
                  </a:cubicBezTo>
                  <a:lnTo>
                    <a:pt x="281978" y="332331"/>
                  </a:lnTo>
                  <a:cubicBezTo>
                    <a:pt x="281978" y="349451"/>
                    <a:pt x="268886" y="362543"/>
                    <a:pt x="251766" y="362543"/>
                  </a:cubicBezTo>
                  <a:lnTo>
                    <a:pt x="231625" y="362543"/>
                  </a:lnTo>
                  <a:cubicBezTo>
                    <a:pt x="215512" y="362543"/>
                    <a:pt x="202420" y="349451"/>
                    <a:pt x="201413" y="334345"/>
                  </a:cubicBezTo>
                  <a:cubicBezTo>
                    <a:pt x="212491" y="338374"/>
                    <a:pt x="226589" y="342402"/>
                    <a:pt x="240688" y="342402"/>
                  </a:cubicBezTo>
                  <a:cubicBezTo>
                    <a:pt x="246731" y="342402"/>
                    <a:pt x="250759" y="338374"/>
                    <a:pt x="250759" y="332331"/>
                  </a:cubicBezTo>
                  <a:cubicBezTo>
                    <a:pt x="250759" y="326289"/>
                    <a:pt x="246731" y="322261"/>
                    <a:pt x="240688" y="322261"/>
                  </a:cubicBezTo>
                  <a:cubicBezTo>
                    <a:pt x="218533" y="322261"/>
                    <a:pt x="196378" y="310176"/>
                    <a:pt x="188321" y="305140"/>
                  </a:cubicBezTo>
                  <a:cubicBezTo>
                    <a:pt x="165159" y="288020"/>
                    <a:pt x="151060" y="260830"/>
                    <a:pt x="151060" y="231625"/>
                  </a:cubicBezTo>
                  <a:cubicBezTo>
                    <a:pt x="151060" y="181272"/>
                    <a:pt x="191342" y="140989"/>
                    <a:pt x="241695" y="140989"/>
                  </a:cubicBezTo>
                  <a:cubicBezTo>
                    <a:pt x="292049" y="140989"/>
                    <a:pt x="332331" y="181272"/>
                    <a:pt x="332331" y="231625"/>
                  </a:cubicBezTo>
                  <a:cubicBezTo>
                    <a:pt x="332331" y="263851"/>
                    <a:pt x="315211" y="294063"/>
                    <a:pt x="287013" y="310176"/>
                  </a:cubicBezTo>
                  <a:close/>
                  <a:moveTo>
                    <a:pt x="181272" y="324275"/>
                  </a:moveTo>
                  <a:cubicBezTo>
                    <a:pt x="181272" y="324275"/>
                    <a:pt x="181272" y="324275"/>
                    <a:pt x="181272" y="324275"/>
                  </a:cubicBezTo>
                  <a:lnTo>
                    <a:pt x="181272" y="332331"/>
                  </a:lnTo>
                  <a:cubicBezTo>
                    <a:pt x="181272" y="360529"/>
                    <a:pt x="203427" y="382684"/>
                    <a:pt x="231625" y="382684"/>
                  </a:cubicBezTo>
                  <a:lnTo>
                    <a:pt x="251766" y="382684"/>
                  </a:lnTo>
                  <a:cubicBezTo>
                    <a:pt x="279964" y="382684"/>
                    <a:pt x="302119" y="360529"/>
                    <a:pt x="302119" y="332331"/>
                  </a:cubicBezTo>
                  <a:lnTo>
                    <a:pt x="302119" y="324275"/>
                  </a:lnTo>
                  <a:cubicBezTo>
                    <a:pt x="302119" y="324275"/>
                    <a:pt x="302119" y="324275"/>
                    <a:pt x="303126" y="323268"/>
                  </a:cubicBezTo>
                  <a:lnTo>
                    <a:pt x="383691" y="351465"/>
                  </a:lnTo>
                  <a:lnTo>
                    <a:pt x="242702" y="400812"/>
                  </a:lnTo>
                  <a:lnTo>
                    <a:pt x="100706" y="352472"/>
                  </a:lnTo>
                  <a:lnTo>
                    <a:pt x="181272" y="324275"/>
                  </a:lnTo>
                  <a:close/>
                  <a:moveTo>
                    <a:pt x="73516" y="364557"/>
                  </a:moveTo>
                  <a:lnTo>
                    <a:pt x="224575" y="417932"/>
                  </a:lnTo>
                  <a:lnTo>
                    <a:pt x="188321" y="462242"/>
                  </a:lnTo>
                  <a:lnTo>
                    <a:pt x="37261" y="408868"/>
                  </a:lnTo>
                  <a:lnTo>
                    <a:pt x="73516" y="364557"/>
                  </a:lnTo>
                  <a:close/>
                  <a:moveTo>
                    <a:pt x="80565" y="566977"/>
                  </a:moveTo>
                  <a:lnTo>
                    <a:pt x="80565" y="445122"/>
                  </a:lnTo>
                  <a:lnTo>
                    <a:pt x="188321" y="483391"/>
                  </a:lnTo>
                  <a:cubicBezTo>
                    <a:pt x="189328" y="483391"/>
                    <a:pt x="190335" y="484398"/>
                    <a:pt x="191342" y="484398"/>
                  </a:cubicBezTo>
                  <a:cubicBezTo>
                    <a:pt x="194363" y="484398"/>
                    <a:pt x="197385" y="483391"/>
                    <a:pt x="199399" y="480370"/>
                  </a:cubicBezTo>
                  <a:lnTo>
                    <a:pt x="231625" y="441094"/>
                  </a:lnTo>
                  <a:lnTo>
                    <a:pt x="231625" y="620351"/>
                  </a:lnTo>
                  <a:lnTo>
                    <a:pt x="80565" y="566977"/>
                  </a:lnTo>
                  <a:close/>
                  <a:moveTo>
                    <a:pt x="402826" y="566977"/>
                  </a:moveTo>
                  <a:lnTo>
                    <a:pt x="251766" y="620351"/>
                  </a:lnTo>
                  <a:lnTo>
                    <a:pt x="251766" y="441094"/>
                  </a:lnTo>
                  <a:lnTo>
                    <a:pt x="283992" y="480370"/>
                  </a:lnTo>
                  <a:cubicBezTo>
                    <a:pt x="286006" y="482384"/>
                    <a:pt x="289027" y="484398"/>
                    <a:pt x="292049" y="484398"/>
                  </a:cubicBezTo>
                  <a:cubicBezTo>
                    <a:pt x="293056" y="484398"/>
                    <a:pt x="294063" y="484398"/>
                    <a:pt x="295070" y="483391"/>
                  </a:cubicBezTo>
                  <a:lnTo>
                    <a:pt x="402826" y="445122"/>
                  </a:lnTo>
                  <a:lnTo>
                    <a:pt x="402826" y="566977"/>
                  </a:lnTo>
                  <a:close/>
                  <a:moveTo>
                    <a:pt x="295070" y="461235"/>
                  </a:moveTo>
                  <a:lnTo>
                    <a:pt x="258815" y="416925"/>
                  </a:lnTo>
                  <a:lnTo>
                    <a:pt x="409875" y="363550"/>
                  </a:lnTo>
                  <a:lnTo>
                    <a:pt x="446129" y="407861"/>
                  </a:lnTo>
                  <a:lnTo>
                    <a:pt x="295070" y="461235"/>
                  </a:lnTo>
                  <a:close/>
                  <a:moveTo>
                    <a:pt x="320246" y="309169"/>
                  </a:moveTo>
                  <a:cubicBezTo>
                    <a:pt x="340388" y="289027"/>
                    <a:pt x="352472" y="260830"/>
                    <a:pt x="352472" y="231625"/>
                  </a:cubicBezTo>
                  <a:cubicBezTo>
                    <a:pt x="352472" y="170194"/>
                    <a:pt x="303126" y="120848"/>
                    <a:pt x="241695" y="120848"/>
                  </a:cubicBezTo>
                  <a:cubicBezTo>
                    <a:pt x="180264" y="120848"/>
                    <a:pt x="130918" y="170194"/>
                    <a:pt x="130918" y="231625"/>
                  </a:cubicBezTo>
                  <a:cubicBezTo>
                    <a:pt x="130918" y="260830"/>
                    <a:pt x="143003" y="289027"/>
                    <a:pt x="163144" y="309169"/>
                  </a:cubicBezTo>
                  <a:lnTo>
                    <a:pt x="153074" y="312190"/>
                  </a:lnTo>
                  <a:cubicBezTo>
                    <a:pt x="152067" y="312190"/>
                    <a:pt x="152067" y="312190"/>
                    <a:pt x="151060" y="312190"/>
                  </a:cubicBezTo>
                  <a:lnTo>
                    <a:pt x="45318" y="312190"/>
                  </a:lnTo>
                  <a:cubicBezTo>
                    <a:pt x="31219" y="312190"/>
                    <a:pt x="20141" y="299098"/>
                    <a:pt x="20141" y="281978"/>
                  </a:cubicBezTo>
                  <a:lnTo>
                    <a:pt x="20141" y="50353"/>
                  </a:lnTo>
                  <a:cubicBezTo>
                    <a:pt x="20141" y="33233"/>
                    <a:pt x="31219" y="20141"/>
                    <a:pt x="45318" y="20141"/>
                  </a:cubicBezTo>
                  <a:lnTo>
                    <a:pt x="437066" y="20141"/>
                  </a:lnTo>
                  <a:cubicBezTo>
                    <a:pt x="452172" y="20141"/>
                    <a:pt x="463249" y="33233"/>
                    <a:pt x="463249" y="50353"/>
                  </a:cubicBezTo>
                  <a:lnTo>
                    <a:pt x="463249" y="281978"/>
                  </a:lnTo>
                  <a:cubicBezTo>
                    <a:pt x="463249" y="299098"/>
                    <a:pt x="452172" y="312190"/>
                    <a:pt x="438073" y="312190"/>
                  </a:cubicBezTo>
                  <a:lnTo>
                    <a:pt x="332331" y="312190"/>
                  </a:lnTo>
                  <a:cubicBezTo>
                    <a:pt x="331324" y="312190"/>
                    <a:pt x="331324" y="312190"/>
                    <a:pt x="330317" y="312190"/>
                  </a:cubicBezTo>
                  <a:lnTo>
                    <a:pt x="320246" y="309169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A91A7EB-1A32-4543-8753-DAB99E129B2A}"/>
                </a:ext>
              </a:extLst>
            </p:cNvPr>
            <p:cNvSpPr/>
            <p:nvPr/>
          </p:nvSpPr>
          <p:spPr>
            <a:xfrm>
              <a:off x="9458234" y="1298971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E2F98BE-BA72-4E26-81E5-AD615DD19AC6}"/>
                </a:ext>
              </a:extLst>
            </p:cNvPr>
            <p:cNvSpPr/>
            <p:nvPr/>
          </p:nvSpPr>
          <p:spPr>
            <a:xfrm>
              <a:off x="9498516" y="1298971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2CD6589-1AFE-4E39-A095-63EEB085F479}"/>
                </a:ext>
              </a:extLst>
            </p:cNvPr>
            <p:cNvSpPr/>
            <p:nvPr/>
          </p:nvSpPr>
          <p:spPr>
            <a:xfrm>
              <a:off x="9538799" y="1298971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6DB9857-E7D0-4E30-AE94-C50E43E97B4F}"/>
                </a:ext>
              </a:extLst>
            </p:cNvPr>
            <p:cNvSpPr/>
            <p:nvPr/>
          </p:nvSpPr>
          <p:spPr>
            <a:xfrm>
              <a:off x="9780494" y="1470172"/>
              <a:ext cx="50353" cy="20141"/>
            </a:xfrm>
            <a:custGeom>
              <a:avLst/>
              <a:gdLst>
                <a:gd name="connsiteX0" fmla="*/ 10071 w 50353"/>
                <a:gd name="connsiteY0" fmla="*/ 20141 h 20141"/>
                <a:gd name="connsiteX1" fmla="*/ 40283 w 50353"/>
                <a:gd name="connsiteY1" fmla="*/ 20141 h 20141"/>
                <a:gd name="connsiteX2" fmla="*/ 50353 w 50353"/>
                <a:gd name="connsiteY2" fmla="*/ 10071 h 20141"/>
                <a:gd name="connsiteX3" fmla="*/ 40283 w 50353"/>
                <a:gd name="connsiteY3" fmla="*/ 0 h 20141"/>
                <a:gd name="connsiteX4" fmla="*/ 10071 w 50353"/>
                <a:gd name="connsiteY4" fmla="*/ 0 h 20141"/>
                <a:gd name="connsiteX5" fmla="*/ 0 w 50353"/>
                <a:gd name="connsiteY5" fmla="*/ 10071 h 20141"/>
                <a:gd name="connsiteX6" fmla="*/ 10071 w 5035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53" h="20141">
                  <a:moveTo>
                    <a:pt x="10071" y="20141"/>
                  </a:moveTo>
                  <a:lnTo>
                    <a:pt x="40283" y="20141"/>
                  </a:lnTo>
                  <a:cubicBezTo>
                    <a:pt x="46325" y="20141"/>
                    <a:pt x="50353" y="16113"/>
                    <a:pt x="50353" y="10071"/>
                  </a:cubicBezTo>
                  <a:cubicBezTo>
                    <a:pt x="50353" y="4028"/>
                    <a:pt x="46325" y="0"/>
                    <a:pt x="4028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414BEFC-47ED-4134-ACAF-0D71E9C1367C}"/>
                </a:ext>
              </a:extLst>
            </p:cNvPr>
            <p:cNvSpPr/>
            <p:nvPr/>
          </p:nvSpPr>
          <p:spPr>
            <a:xfrm>
              <a:off x="9639505" y="1298971"/>
              <a:ext cx="20141" cy="50353"/>
            </a:xfrm>
            <a:custGeom>
              <a:avLst/>
              <a:gdLst>
                <a:gd name="connsiteX0" fmla="*/ 10071 w 20141"/>
                <a:gd name="connsiteY0" fmla="*/ 0 h 50353"/>
                <a:gd name="connsiteX1" fmla="*/ 0 w 20141"/>
                <a:gd name="connsiteY1" fmla="*/ 10071 h 50353"/>
                <a:gd name="connsiteX2" fmla="*/ 0 w 20141"/>
                <a:gd name="connsiteY2" fmla="*/ 40283 h 50353"/>
                <a:gd name="connsiteX3" fmla="*/ 10071 w 20141"/>
                <a:gd name="connsiteY3" fmla="*/ 50353 h 50353"/>
                <a:gd name="connsiteX4" fmla="*/ 20141 w 20141"/>
                <a:gd name="connsiteY4" fmla="*/ 40283 h 50353"/>
                <a:gd name="connsiteX5" fmla="*/ 20141 w 20141"/>
                <a:gd name="connsiteY5" fmla="*/ 10071 h 50353"/>
                <a:gd name="connsiteX6" fmla="*/ 10071 w 20141"/>
                <a:gd name="connsiteY6" fmla="*/ 0 h 5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50353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40283"/>
                  </a:lnTo>
                  <a:cubicBezTo>
                    <a:pt x="0" y="46325"/>
                    <a:pt x="4028" y="50353"/>
                    <a:pt x="10071" y="50353"/>
                  </a:cubicBezTo>
                  <a:cubicBezTo>
                    <a:pt x="16113" y="50353"/>
                    <a:pt x="20141" y="46325"/>
                    <a:pt x="20141" y="40283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2A70E2E-7099-4546-B778-EAE542C841C0}"/>
                </a:ext>
              </a:extLst>
            </p:cNvPr>
            <p:cNvSpPr/>
            <p:nvPr/>
          </p:nvSpPr>
          <p:spPr>
            <a:xfrm>
              <a:off x="9740212" y="1349324"/>
              <a:ext cx="41289" cy="41289"/>
            </a:xfrm>
            <a:custGeom>
              <a:avLst/>
              <a:gdLst>
                <a:gd name="connsiteX0" fmla="*/ 38268 w 41289"/>
                <a:gd name="connsiteY0" fmla="*/ 3021 h 41289"/>
                <a:gd name="connsiteX1" fmla="*/ 24170 w 41289"/>
                <a:gd name="connsiteY1" fmla="*/ 3021 h 41289"/>
                <a:gd name="connsiteX2" fmla="*/ 3021 w 41289"/>
                <a:gd name="connsiteY2" fmla="*/ 24170 h 41289"/>
                <a:gd name="connsiteX3" fmla="*/ 3021 w 41289"/>
                <a:gd name="connsiteY3" fmla="*/ 38268 h 41289"/>
                <a:gd name="connsiteX4" fmla="*/ 10071 w 41289"/>
                <a:gd name="connsiteY4" fmla="*/ 41290 h 41289"/>
                <a:gd name="connsiteX5" fmla="*/ 17120 w 41289"/>
                <a:gd name="connsiteY5" fmla="*/ 38268 h 41289"/>
                <a:gd name="connsiteX6" fmla="*/ 38268 w 41289"/>
                <a:gd name="connsiteY6" fmla="*/ 17120 h 41289"/>
                <a:gd name="connsiteX7" fmla="*/ 38268 w 41289"/>
                <a:gd name="connsiteY7" fmla="*/ 3021 h 4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289" h="41289">
                  <a:moveTo>
                    <a:pt x="38268" y="3021"/>
                  </a:moveTo>
                  <a:cubicBezTo>
                    <a:pt x="34240" y="-1007"/>
                    <a:pt x="28198" y="-1007"/>
                    <a:pt x="24170" y="3021"/>
                  </a:cubicBezTo>
                  <a:lnTo>
                    <a:pt x="3021" y="24170"/>
                  </a:lnTo>
                  <a:cubicBezTo>
                    <a:pt x="-1007" y="28198"/>
                    <a:pt x="-1007" y="34240"/>
                    <a:pt x="3021" y="38268"/>
                  </a:cubicBezTo>
                  <a:cubicBezTo>
                    <a:pt x="5035" y="40283"/>
                    <a:pt x="8056" y="41290"/>
                    <a:pt x="10071" y="41290"/>
                  </a:cubicBezTo>
                  <a:cubicBezTo>
                    <a:pt x="12085" y="41290"/>
                    <a:pt x="15106" y="40283"/>
                    <a:pt x="17120" y="38268"/>
                  </a:cubicBezTo>
                  <a:lnTo>
                    <a:pt x="38268" y="17120"/>
                  </a:lnTo>
                  <a:cubicBezTo>
                    <a:pt x="42297" y="13092"/>
                    <a:pt x="42297" y="7049"/>
                    <a:pt x="38268" y="302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090E201-DDA7-4804-BDAB-4FAF42000C52}"/>
                </a:ext>
              </a:extLst>
            </p:cNvPr>
            <p:cNvSpPr/>
            <p:nvPr/>
          </p:nvSpPr>
          <p:spPr>
            <a:xfrm>
              <a:off x="9468304" y="1470172"/>
              <a:ext cx="50353" cy="20141"/>
            </a:xfrm>
            <a:custGeom>
              <a:avLst/>
              <a:gdLst>
                <a:gd name="connsiteX0" fmla="*/ 40283 w 50353"/>
                <a:gd name="connsiteY0" fmla="*/ 0 h 20141"/>
                <a:gd name="connsiteX1" fmla="*/ 10071 w 50353"/>
                <a:gd name="connsiteY1" fmla="*/ 0 h 20141"/>
                <a:gd name="connsiteX2" fmla="*/ 0 w 50353"/>
                <a:gd name="connsiteY2" fmla="*/ 10071 h 20141"/>
                <a:gd name="connsiteX3" fmla="*/ 10071 w 50353"/>
                <a:gd name="connsiteY3" fmla="*/ 20141 h 20141"/>
                <a:gd name="connsiteX4" fmla="*/ 40283 w 50353"/>
                <a:gd name="connsiteY4" fmla="*/ 20141 h 20141"/>
                <a:gd name="connsiteX5" fmla="*/ 50353 w 50353"/>
                <a:gd name="connsiteY5" fmla="*/ 10071 h 20141"/>
                <a:gd name="connsiteX6" fmla="*/ 40283 w 50353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53" h="20141">
                  <a:moveTo>
                    <a:pt x="40283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40283" y="20141"/>
                  </a:lnTo>
                  <a:cubicBezTo>
                    <a:pt x="46325" y="20141"/>
                    <a:pt x="50353" y="16113"/>
                    <a:pt x="50353" y="10071"/>
                  </a:cubicBezTo>
                  <a:cubicBezTo>
                    <a:pt x="50353" y="4028"/>
                    <a:pt x="46325" y="0"/>
                    <a:pt x="40283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03E822C-9E2B-4ABD-B9EA-6D7461C6877E}"/>
                </a:ext>
              </a:extLst>
            </p:cNvPr>
            <p:cNvSpPr/>
            <p:nvPr/>
          </p:nvSpPr>
          <p:spPr>
            <a:xfrm>
              <a:off x="9517651" y="1349324"/>
              <a:ext cx="41289" cy="41289"/>
            </a:xfrm>
            <a:custGeom>
              <a:avLst/>
              <a:gdLst>
                <a:gd name="connsiteX0" fmla="*/ 17120 w 41289"/>
                <a:gd name="connsiteY0" fmla="*/ 3021 h 41289"/>
                <a:gd name="connsiteX1" fmla="*/ 3021 w 41289"/>
                <a:gd name="connsiteY1" fmla="*/ 3021 h 41289"/>
                <a:gd name="connsiteX2" fmla="*/ 3021 w 41289"/>
                <a:gd name="connsiteY2" fmla="*/ 17120 h 41289"/>
                <a:gd name="connsiteX3" fmla="*/ 24170 w 41289"/>
                <a:gd name="connsiteY3" fmla="*/ 38268 h 41289"/>
                <a:gd name="connsiteX4" fmla="*/ 31219 w 41289"/>
                <a:gd name="connsiteY4" fmla="*/ 41290 h 41289"/>
                <a:gd name="connsiteX5" fmla="*/ 38268 w 41289"/>
                <a:gd name="connsiteY5" fmla="*/ 38268 h 41289"/>
                <a:gd name="connsiteX6" fmla="*/ 38268 w 41289"/>
                <a:gd name="connsiteY6" fmla="*/ 24170 h 41289"/>
                <a:gd name="connsiteX7" fmla="*/ 17120 w 41289"/>
                <a:gd name="connsiteY7" fmla="*/ 3021 h 4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289" h="41289">
                  <a:moveTo>
                    <a:pt x="17120" y="3021"/>
                  </a:move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24170" y="38268"/>
                  </a:lnTo>
                  <a:cubicBezTo>
                    <a:pt x="26184" y="40283"/>
                    <a:pt x="29205" y="41290"/>
                    <a:pt x="31219" y="41290"/>
                  </a:cubicBezTo>
                  <a:cubicBezTo>
                    <a:pt x="33233" y="41290"/>
                    <a:pt x="36254" y="40283"/>
                    <a:pt x="38268" y="38268"/>
                  </a:cubicBezTo>
                  <a:cubicBezTo>
                    <a:pt x="42297" y="34240"/>
                    <a:pt x="42297" y="28198"/>
                    <a:pt x="38268" y="24170"/>
                  </a:cubicBezTo>
                  <a:lnTo>
                    <a:pt x="17120" y="302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3" name="Graphic 86">
            <a:extLst>
              <a:ext uri="{FF2B5EF4-FFF2-40B4-BE49-F238E27FC236}">
                <a16:creationId xmlns:a16="http://schemas.microsoft.com/office/drawing/2014/main" id="{8C7ED03F-843A-48F4-93DE-412806EEF35B}"/>
              </a:ext>
            </a:extLst>
          </p:cNvPr>
          <p:cNvGrpSpPr/>
          <p:nvPr/>
        </p:nvGrpSpPr>
        <p:grpSpPr>
          <a:xfrm>
            <a:off x="2411003" y="3882725"/>
            <a:ext cx="612294" cy="594167"/>
            <a:chOff x="2411003" y="3565225"/>
            <a:chExt cx="612294" cy="594167"/>
          </a:xfrm>
          <a:solidFill>
            <a:schemeClr val="accent6">
              <a:lumMod val="50000"/>
            </a:schemeClr>
          </a:solidFill>
        </p:grpSpPr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F4EA657-E1F8-49A9-9B05-140364152BC8}"/>
                </a:ext>
              </a:extLst>
            </p:cNvPr>
            <p:cNvSpPr/>
            <p:nvPr/>
          </p:nvSpPr>
          <p:spPr>
            <a:xfrm>
              <a:off x="2690966" y="4039552"/>
              <a:ext cx="20141" cy="90635"/>
            </a:xfrm>
            <a:custGeom>
              <a:avLst/>
              <a:gdLst>
                <a:gd name="connsiteX0" fmla="*/ 10071 w 20141"/>
                <a:gd name="connsiteY0" fmla="*/ 0 h 90635"/>
                <a:gd name="connsiteX1" fmla="*/ 0 w 20141"/>
                <a:gd name="connsiteY1" fmla="*/ 10071 h 90635"/>
                <a:gd name="connsiteX2" fmla="*/ 0 w 20141"/>
                <a:gd name="connsiteY2" fmla="*/ 80565 h 90635"/>
                <a:gd name="connsiteX3" fmla="*/ 10071 w 20141"/>
                <a:gd name="connsiteY3" fmla="*/ 90636 h 90635"/>
                <a:gd name="connsiteX4" fmla="*/ 20141 w 20141"/>
                <a:gd name="connsiteY4" fmla="*/ 80565 h 90635"/>
                <a:gd name="connsiteX5" fmla="*/ 20141 w 20141"/>
                <a:gd name="connsiteY5" fmla="*/ 10071 h 90635"/>
                <a:gd name="connsiteX6" fmla="*/ 10071 w 20141"/>
                <a:gd name="connsiteY6" fmla="*/ 0 h 9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90635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80565"/>
                  </a:lnTo>
                  <a:cubicBezTo>
                    <a:pt x="0" y="86608"/>
                    <a:pt x="4028" y="90636"/>
                    <a:pt x="10071" y="90636"/>
                  </a:cubicBezTo>
                  <a:cubicBezTo>
                    <a:pt x="16113" y="90636"/>
                    <a:pt x="20141" y="86608"/>
                    <a:pt x="20141" y="80565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ED285BE-2A5C-4E7C-B8DC-C64FC88B1FB1}"/>
                </a:ext>
              </a:extLst>
            </p:cNvPr>
            <p:cNvSpPr/>
            <p:nvPr/>
          </p:nvSpPr>
          <p:spPr>
            <a:xfrm>
              <a:off x="2690966" y="3999270"/>
              <a:ext cx="20141" cy="30211"/>
            </a:xfrm>
            <a:custGeom>
              <a:avLst/>
              <a:gdLst>
                <a:gd name="connsiteX0" fmla="*/ 10071 w 20141"/>
                <a:gd name="connsiteY0" fmla="*/ 0 h 30211"/>
                <a:gd name="connsiteX1" fmla="*/ 0 w 20141"/>
                <a:gd name="connsiteY1" fmla="*/ 10071 h 30211"/>
                <a:gd name="connsiteX2" fmla="*/ 0 w 20141"/>
                <a:gd name="connsiteY2" fmla="*/ 20141 h 30211"/>
                <a:gd name="connsiteX3" fmla="*/ 10071 w 20141"/>
                <a:gd name="connsiteY3" fmla="*/ 30212 h 30211"/>
                <a:gd name="connsiteX4" fmla="*/ 20141 w 20141"/>
                <a:gd name="connsiteY4" fmla="*/ 20141 h 30211"/>
                <a:gd name="connsiteX5" fmla="*/ 20141 w 20141"/>
                <a:gd name="connsiteY5" fmla="*/ 10071 h 30211"/>
                <a:gd name="connsiteX6" fmla="*/ 10071 w 20141"/>
                <a:gd name="connsiteY6" fmla="*/ 0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30211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20141"/>
                  </a:lnTo>
                  <a:cubicBezTo>
                    <a:pt x="0" y="26184"/>
                    <a:pt x="4028" y="30212"/>
                    <a:pt x="10071" y="30212"/>
                  </a:cubicBezTo>
                  <a:cubicBezTo>
                    <a:pt x="16113" y="30212"/>
                    <a:pt x="20141" y="26184"/>
                    <a:pt x="20141" y="20141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4E9819E-EBD8-4B34-8669-185EE477D026}"/>
                </a:ext>
              </a:extLst>
            </p:cNvPr>
            <p:cNvSpPr/>
            <p:nvPr/>
          </p:nvSpPr>
          <p:spPr>
            <a:xfrm>
              <a:off x="2441214" y="3585366"/>
              <a:ext cx="582083" cy="574026"/>
            </a:xfrm>
            <a:custGeom>
              <a:avLst/>
              <a:gdLst>
                <a:gd name="connsiteX0" fmla="*/ 488426 w 582083"/>
                <a:gd name="connsiteY0" fmla="*/ 434045 h 574026"/>
                <a:gd name="connsiteX1" fmla="*/ 542808 w 582083"/>
                <a:gd name="connsiteY1" fmla="*/ 270900 h 574026"/>
                <a:gd name="connsiteX2" fmla="*/ 532737 w 582083"/>
                <a:gd name="connsiteY2" fmla="*/ 260830 h 574026"/>
                <a:gd name="connsiteX3" fmla="*/ 522666 w 582083"/>
                <a:gd name="connsiteY3" fmla="*/ 270900 h 574026"/>
                <a:gd name="connsiteX4" fmla="*/ 465264 w 582083"/>
                <a:gd name="connsiteY4" fmla="*/ 431023 h 574026"/>
                <a:gd name="connsiteX5" fmla="*/ 455193 w 582083"/>
                <a:gd name="connsiteY5" fmla="*/ 422967 h 574026"/>
                <a:gd name="connsiteX6" fmla="*/ 511589 w 582083"/>
                <a:gd name="connsiteY6" fmla="*/ 313197 h 574026"/>
                <a:gd name="connsiteX7" fmla="*/ 492454 w 582083"/>
                <a:gd name="connsiteY7" fmla="*/ 257808 h 574026"/>
                <a:gd name="connsiteX8" fmla="*/ 271907 w 582083"/>
                <a:gd name="connsiteY8" fmla="*/ 49346 h 574026"/>
                <a:gd name="connsiteX9" fmla="*/ 188321 w 582083"/>
                <a:gd name="connsiteY9" fmla="*/ 66466 h 574026"/>
                <a:gd name="connsiteX10" fmla="*/ 161130 w 582083"/>
                <a:gd name="connsiteY10" fmla="*/ 49346 h 574026"/>
                <a:gd name="connsiteX11" fmla="*/ 154081 w 582083"/>
                <a:gd name="connsiteY11" fmla="*/ 52367 h 574026"/>
                <a:gd name="connsiteX12" fmla="*/ 124876 w 582083"/>
                <a:gd name="connsiteY12" fmla="*/ 81572 h 574026"/>
                <a:gd name="connsiteX13" fmla="*/ 116819 w 582083"/>
                <a:gd name="connsiteY13" fmla="*/ 73516 h 574026"/>
                <a:gd name="connsiteX14" fmla="*/ 271907 w 582083"/>
                <a:gd name="connsiteY14" fmla="*/ 20141 h 574026"/>
                <a:gd name="connsiteX15" fmla="*/ 281978 w 582083"/>
                <a:gd name="connsiteY15" fmla="*/ 10071 h 574026"/>
                <a:gd name="connsiteX16" fmla="*/ 271907 w 582083"/>
                <a:gd name="connsiteY16" fmla="*/ 0 h 574026"/>
                <a:gd name="connsiteX17" fmla="*/ 102721 w 582083"/>
                <a:gd name="connsiteY17" fmla="*/ 59417 h 574026"/>
                <a:gd name="connsiteX18" fmla="*/ 82579 w 582083"/>
                <a:gd name="connsiteY18" fmla="*/ 39275 h 574026"/>
                <a:gd name="connsiteX19" fmla="*/ 40283 w 582083"/>
                <a:gd name="connsiteY19" fmla="*/ 39275 h 574026"/>
                <a:gd name="connsiteX20" fmla="*/ 40283 w 582083"/>
                <a:gd name="connsiteY20" fmla="*/ 81572 h 574026"/>
                <a:gd name="connsiteX21" fmla="*/ 40283 w 582083"/>
                <a:gd name="connsiteY21" fmla="*/ 81572 h 574026"/>
                <a:gd name="connsiteX22" fmla="*/ 60424 w 582083"/>
                <a:gd name="connsiteY22" fmla="*/ 101713 h 574026"/>
                <a:gd name="connsiteX23" fmla="*/ 0 w 582083"/>
                <a:gd name="connsiteY23" fmla="*/ 270900 h 574026"/>
                <a:gd name="connsiteX24" fmla="*/ 52367 w 582083"/>
                <a:gd name="connsiteY24" fmla="*/ 431023 h 574026"/>
                <a:gd name="connsiteX25" fmla="*/ 60424 w 582083"/>
                <a:gd name="connsiteY25" fmla="*/ 435052 h 574026"/>
                <a:gd name="connsiteX26" fmla="*/ 66466 w 582083"/>
                <a:gd name="connsiteY26" fmla="*/ 433038 h 574026"/>
                <a:gd name="connsiteX27" fmla="*/ 68480 w 582083"/>
                <a:gd name="connsiteY27" fmla="*/ 418939 h 574026"/>
                <a:gd name="connsiteX28" fmla="*/ 20141 w 582083"/>
                <a:gd name="connsiteY28" fmla="*/ 270900 h 574026"/>
                <a:gd name="connsiteX29" fmla="*/ 74523 w 582083"/>
                <a:gd name="connsiteY29" fmla="*/ 115812 h 574026"/>
                <a:gd name="connsiteX30" fmla="*/ 83586 w 582083"/>
                <a:gd name="connsiteY30" fmla="*/ 124876 h 574026"/>
                <a:gd name="connsiteX31" fmla="*/ 54381 w 582083"/>
                <a:gd name="connsiteY31" fmla="*/ 153074 h 574026"/>
                <a:gd name="connsiteX32" fmla="*/ 51360 w 582083"/>
                <a:gd name="connsiteY32" fmla="*/ 160123 h 574026"/>
                <a:gd name="connsiteX33" fmla="*/ 66466 w 582083"/>
                <a:gd name="connsiteY33" fmla="*/ 186307 h 574026"/>
                <a:gd name="connsiteX34" fmla="*/ 49346 w 582083"/>
                <a:gd name="connsiteY34" fmla="*/ 270900 h 574026"/>
                <a:gd name="connsiteX35" fmla="*/ 59417 w 582083"/>
                <a:gd name="connsiteY35" fmla="*/ 280971 h 574026"/>
                <a:gd name="connsiteX36" fmla="*/ 69487 w 582083"/>
                <a:gd name="connsiteY36" fmla="*/ 270900 h 574026"/>
                <a:gd name="connsiteX37" fmla="*/ 86608 w 582083"/>
                <a:gd name="connsiteY37" fmla="*/ 190335 h 574026"/>
                <a:gd name="connsiteX38" fmla="*/ 119841 w 582083"/>
                <a:gd name="connsiteY38" fmla="*/ 190335 h 574026"/>
                <a:gd name="connsiteX39" fmla="*/ 99699 w 582083"/>
                <a:gd name="connsiteY39" fmla="*/ 270900 h 574026"/>
                <a:gd name="connsiteX40" fmla="*/ 143003 w 582083"/>
                <a:gd name="connsiteY40" fmla="*/ 383691 h 574026"/>
                <a:gd name="connsiteX41" fmla="*/ 169187 w 582083"/>
                <a:gd name="connsiteY41" fmla="*/ 407861 h 574026"/>
                <a:gd name="connsiteX42" fmla="*/ 139982 w 582083"/>
                <a:gd name="connsiteY42" fmla="*/ 422967 h 574026"/>
                <a:gd name="connsiteX43" fmla="*/ 81572 w 582083"/>
                <a:gd name="connsiteY43" fmla="*/ 337366 h 574026"/>
                <a:gd name="connsiteX44" fmla="*/ 68480 w 582083"/>
                <a:gd name="connsiteY44" fmla="*/ 331324 h 574026"/>
                <a:gd name="connsiteX45" fmla="*/ 62438 w 582083"/>
                <a:gd name="connsiteY45" fmla="*/ 344416 h 574026"/>
                <a:gd name="connsiteX46" fmla="*/ 124876 w 582083"/>
                <a:gd name="connsiteY46" fmla="*/ 437066 h 574026"/>
                <a:gd name="connsiteX47" fmla="*/ 98692 w 582083"/>
                <a:gd name="connsiteY47" fmla="*/ 513603 h 574026"/>
                <a:gd name="connsiteX48" fmla="*/ 98692 w 582083"/>
                <a:gd name="connsiteY48" fmla="*/ 563956 h 574026"/>
                <a:gd name="connsiteX49" fmla="*/ 108763 w 582083"/>
                <a:gd name="connsiteY49" fmla="*/ 574027 h 574026"/>
                <a:gd name="connsiteX50" fmla="*/ 410882 w 582083"/>
                <a:gd name="connsiteY50" fmla="*/ 574027 h 574026"/>
                <a:gd name="connsiteX51" fmla="*/ 420953 w 582083"/>
                <a:gd name="connsiteY51" fmla="*/ 563956 h 574026"/>
                <a:gd name="connsiteX52" fmla="*/ 420953 w 582083"/>
                <a:gd name="connsiteY52" fmla="*/ 553885 h 574026"/>
                <a:gd name="connsiteX53" fmla="*/ 572012 w 582083"/>
                <a:gd name="connsiteY53" fmla="*/ 553885 h 574026"/>
                <a:gd name="connsiteX54" fmla="*/ 582083 w 582083"/>
                <a:gd name="connsiteY54" fmla="*/ 543815 h 574026"/>
                <a:gd name="connsiteX55" fmla="*/ 488426 w 582083"/>
                <a:gd name="connsiteY55" fmla="*/ 434045 h 574026"/>
                <a:gd name="connsiteX56" fmla="*/ 420953 w 582083"/>
                <a:gd name="connsiteY56" fmla="*/ 413903 h 574026"/>
                <a:gd name="connsiteX57" fmla="*/ 350458 w 582083"/>
                <a:gd name="connsiteY57" fmla="*/ 313197 h 574026"/>
                <a:gd name="connsiteX58" fmla="*/ 375635 w 582083"/>
                <a:gd name="connsiteY58" fmla="*/ 259823 h 574026"/>
                <a:gd name="connsiteX59" fmla="*/ 376642 w 582083"/>
                <a:gd name="connsiteY59" fmla="*/ 258815 h 574026"/>
                <a:gd name="connsiteX60" fmla="*/ 420953 w 582083"/>
                <a:gd name="connsiteY60" fmla="*/ 242702 h 574026"/>
                <a:gd name="connsiteX61" fmla="*/ 474327 w 582083"/>
                <a:gd name="connsiteY61" fmla="*/ 267879 h 574026"/>
                <a:gd name="connsiteX62" fmla="*/ 491447 w 582083"/>
                <a:gd name="connsiteY62" fmla="*/ 313197 h 574026"/>
                <a:gd name="connsiteX63" fmla="*/ 420953 w 582083"/>
                <a:gd name="connsiteY63" fmla="*/ 413903 h 574026"/>
                <a:gd name="connsiteX64" fmla="*/ 383691 w 582083"/>
                <a:gd name="connsiteY64" fmla="*/ 426995 h 574026"/>
                <a:gd name="connsiteX65" fmla="*/ 320246 w 582083"/>
                <a:gd name="connsiteY65" fmla="*/ 403833 h 574026"/>
                <a:gd name="connsiteX66" fmla="*/ 294063 w 582083"/>
                <a:gd name="connsiteY66" fmla="*/ 392755 h 574026"/>
                <a:gd name="connsiteX67" fmla="*/ 334345 w 582083"/>
                <a:gd name="connsiteY67" fmla="*/ 343409 h 574026"/>
                <a:gd name="connsiteX68" fmla="*/ 386713 w 582083"/>
                <a:gd name="connsiteY68" fmla="*/ 422967 h 574026"/>
                <a:gd name="connsiteX69" fmla="*/ 383691 w 582083"/>
                <a:gd name="connsiteY69" fmla="*/ 426995 h 574026"/>
                <a:gd name="connsiteX70" fmla="*/ 200406 w 582083"/>
                <a:gd name="connsiteY70" fmla="*/ 329310 h 574026"/>
                <a:gd name="connsiteX71" fmla="*/ 199399 w 582083"/>
                <a:gd name="connsiteY71" fmla="*/ 326289 h 574026"/>
                <a:gd name="connsiteX72" fmla="*/ 189328 w 582083"/>
                <a:gd name="connsiteY72" fmla="*/ 281978 h 574026"/>
                <a:gd name="connsiteX73" fmla="*/ 259823 w 582083"/>
                <a:gd name="connsiteY73" fmla="*/ 211483 h 574026"/>
                <a:gd name="connsiteX74" fmla="*/ 330317 w 582083"/>
                <a:gd name="connsiteY74" fmla="*/ 281978 h 574026"/>
                <a:gd name="connsiteX75" fmla="*/ 259823 w 582083"/>
                <a:gd name="connsiteY75" fmla="*/ 382684 h 574026"/>
                <a:gd name="connsiteX76" fmla="*/ 200406 w 582083"/>
                <a:gd name="connsiteY76" fmla="*/ 329310 h 574026"/>
                <a:gd name="connsiteX77" fmla="*/ 347437 w 582083"/>
                <a:gd name="connsiteY77" fmla="*/ 259823 h 574026"/>
                <a:gd name="connsiteX78" fmla="*/ 259823 w 582083"/>
                <a:gd name="connsiteY78" fmla="*/ 191342 h 574026"/>
                <a:gd name="connsiteX79" fmla="*/ 201413 w 582083"/>
                <a:gd name="connsiteY79" fmla="*/ 213498 h 574026"/>
                <a:gd name="connsiteX80" fmla="*/ 271907 w 582083"/>
                <a:gd name="connsiteY80" fmla="*/ 180264 h 574026"/>
                <a:gd name="connsiteX81" fmla="*/ 359522 w 582083"/>
                <a:gd name="connsiteY81" fmla="*/ 246731 h 574026"/>
                <a:gd name="connsiteX82" fmla="*/ 347437 w 582083"/>
                <a:gd name="connsiteY82" fmla="*/ 259823 h 574026"/>
                <a:gd name="connsiteX83" fmla="*/ 103728 w 582083"/>
                <a:gd name="connsiteY83" fmla="*/ 130918 h 574026"/>
                <a:gd name="connsiteX84" fmla="*/ 103728 w 582083"/>
                <a:gd name="connsiteY84" fmla="*/ 116819 h 574026"/>
                <a:gd name="connsiteX85" fmla="*/ 53374 w 582083"/>
                <a:gd name="connsiteY85" fmla="*/ 66466 h 574026"/>
                <a:gd name="connsiteX86" fmla="*/ 53374 w 582083"/>
                <a:gd name="connsiteY86" fmla="*/ 52367 h 574026"/>
                <a:gd name="connsiteX87" fmla="*/ 67473 w 582083"/>
                <a:gd name="connsiteY87" fmla="*/ 52367 h 574026"/>
                <a:gd name="connsiteX88" fmla="*/ 117826 w 582083"/>
                <a:gd name="connsiteY88" fmla="*/ 102721 h 574026"/>
                <a:gd name="connsiteX89" fmla="*/ 124876 w 582083"/>
                <a:gd name="connsiteY89" fmla="*/ 105742 h 574026"/>
                <a:gd name="connsiteX90" fmla="*/ 131925 w 582083"/>
                <a:gd name="connsiteY90" fmla="*/ 102721 h 574026"/>
                <a:gd name="connsiteX91" fmla="*/ 164151 w 582083"/>
                <a:gd name="connsiteY91" fmla="*/ 70494 h 574026"/>
                <a:gd name="connsiteX92" fmla="*/ 171201 w 582083"/>
                <a:gd name="connsiteY92" fmla="*/ 80565 h 574026"/>
                <a:gd name="connsiteX93" fmla="*/ 171201 w 582083"/>
                <a:gd name="connsiteY93" fmla="*/ 161130 h 574026"/>
                <a:gd name="connsiteX94" fmla="*/ 161130 w 582083"/>
                <a:gd name="connsiteY94" fmla="*/ 171201 h 574026"/>
                <a:gd name="connsiteX95" fmla="*/ 82579 w 582083"/>
                <a:gd name="connsiteY95" fmla="*/ 171201 h 574026"/>
                <a:gd name="connsiteX96" fmla="*/ 72509 w 582083"/>
                <a:gd name="connsiteY96" fmla="*/ 164151 h 574026"/>
                <a:gd name="connsiteX97" fmla="*/ 103728 w 582083"/>
                <a:gd name="connsiteY97" fmla="*/ 130918 h 574026"/>
                <a:gd name="connsiteX98" fmla="*/ 198392 w 582083"/>
                <a:gd name="connsiteY98" fmla="*/ 402826 h 574026"/>
                <a:gd name="connsiteX99" fmla="*/ 158109 w 582083"/>
                <a:gd name="connsiteY99" fmla="*/ 370600 h 574026"/>
                <a:gd name="connsiteX100" fmla="*/ 119841 w 582083"/>
                <a:gd name="connsiteY100" fmla="*/ 270900 h 574026"/>
                <a:gd name="connsiteX101" fmla="*/ 143003 w 582083"/>
                <a:gd name="connsiteY101" fmla="*/ 190335 h 574026"/>
                <a:gd name="connsiteX102" fmla="*/ 159116 w 582083"/>
                <a:gd name="connsiteY102" fmla="*/ 190335 h 574026"/>
                <a:gd name="connsiteX103" fmla="*/ 189328 w 582083"/>
                <a:gd name="connsiteY103" fmla="*/ 160123 h 574026"/>
                <a:gd name="connsiteX104" fmla="*/ 189328 w 582083"/>
                <a:gd name="connsiteY104" fmla="*/ 86608 h 574026"/>
                <a:gd name="connsiteX105" fmla="*/ 269893 w 582083"/>
                <a:gd name="connsiteY105" fmla="*/ 69487 h 574026"/>
                <a:gd name="connsiteX106" fmla="*/ 468285 w 582083"/>
                <a:gd name="connsiteY106" fmla="*/ 236660 h 574026"/>
                <a:gd name="connsiteX107" fmla="*/ 434045 w 582083"/>
                <a:gd name="connsiteY107" fmla="*/ 223568 h 574026"/>
                <a:gd name="connsiteX108" fmla="*/ 393762 w 582083"/>
                <a:gd name="connsiteY108" fmla="*/ 153074 h 574026"/>
                <a:gd name="connsiteX109" fmla="*/ 379663 w 582083"/>
                <a:gd name="connsiteY109" fmla="*/ 153074 h 574026"/>
                <a:gd name="connsiteX110" fmla="*/ 379663 w 582083"/>
                <a:gd name="connsiteY110" fmla="*/ 167173 h 574026"/>
                <a:gd name="connsiteX111" fmla="*/ 412896 w 582083"/>
                <a:gd name="connsiteY111" fmla="*/ 222561 h 574026"/>
                <a:gd name="connsiteX112" fmla="*/ 374628 w 582083"/>
                <a:gd name="connsiteY112" fmla="*/ 234646 h 574026"/>
                <a:gd name="connsiteX113" fmla="*/ 269893 w 582083"/>
                <a:gd name="connsiteY113" fmla="*/ 160123 h 574026"/>
                <a:gd name="connsiteX114" fmla="*/ 159116 w 582083"/>
                <a:gd name="connsiteY114" fmla="*/ 270900 h 574026"/>
                <a:gd name="connsiteX115" fmla="*/ 180264 w 582083"/>
                <a:gd name="connsiteY115" fmla="*/ 335352 h 574026"/>
                <a:gd name="connsiteX116" fmla="*/ 224575 w 582083"/>
                <a:gd name="connsiteY116" fmla="*/ 391748 h 574026"/>
                <a:gd name="connsiteX117" fmla="*/ 198392 w 582083"/>
                <a:gd name="connsiteY117" fmla="*/ 402826 h 574026"/>
                <a:gd name="connsiteX118" fmla="*/ 198392 w 582083"/>
                <a:gd name="connsiteY118" fmla="*/ 402826 h 574026"/>
                <a:gd name="connsiteX119" fmla="*/ 198392 w 582083"/>
                <a:gd name="connsiteY119" fmla="*/ 402826 h 574026"/>
                <a:gd name="connsiteX120" fmla="*/ 400812 w 582083"/>
                <a:gd name="connsiteY120" fmla="*/ 554892 h 574026"/>
                <a:gd name="connsiteX121" fmla="*/ 118834 w 582083"/>
                <a:gd name="connsiteY121" fmla="*/ 554892 h 574026"/>
                <a:gd name="connsiteX122" fmla="*/ 118834 w 582083"/>
                <a:gd name="connsiteY122" fmla="*/ 514610 h 574026"/>
                <a:gd name="connsiteX123" fmla="*/ 147031 w 582083"/>
                <a:gd name="connsiteY123" fmla="*/ 444115 h 574026"/>
                <a:gd name="connsiteX124" fmla="*/ 199399 w 582083"/>
                <a:gd name="connsiteY124" fmla="*/ 423974 h 574026"/>
                <a:gd name="connsiteX125" fmla="*/ 243710 w 582083"/>
                <a:gd name="connsiteY125" fmla="*/ 401819 h 574026"/>
                <a:gd name="connsiteX126" fmla="*/ 259823 w 582083"/>
                <a:gd name="connsiteY126" fmla="*/ 403833 h 574026"/>
                <a:gd name="connsiteX127" fmla="*/ 275936 w 582083"/>
                <a:gd name="connsiteY127" fmla="*/ 401819 h 574026"/>
                <a:gd name="connsiteX128" fmla="*/ 320246 w 582083"/>
                <a:gd name="connsiteY128" fmla="*/ 423974 h 574026"/>
                <a:gd name="connsiteX129" fmla="*/ 400812 w 582083"/>
                <a:gd name="connsiteY129" fmla="*/ 514610 h 574026"/>
                <a:gd name="connsiteX130" fmla="*/ 400812 w 582083"/>
                <a:gd name="connsiteY130" fmla="*/ 554892 h 574026"/>
                <a:gd name="connsiteX131" fmla="*/ 420953 w 582083"/>
                <a:gd name="connsiteY131" fmla="*/ 534751 h 574026"/>
                <a:gd name="connsiteX132" fmla="*/ 420953 w 582083"/>
                <a:gd name="connsiteY132" fmla="*/ 514610 h 574026"/>
                <a:gd name="connsiteX133" fmla="*/ 397790 w 582083"/>
                <a:gd name="connsiteY133" fmla="*/ 441094 h 574026"/>
                <a:gd name="connsiteX134" fmla="*/ 397790 w 582083"/>
                <a:gd name="connsiteY134" fmla="*/ 441094 h 574026"/>
                <a:gd name="connsiteX135" fmla="*/ 404840 w 582083"/>
                <a:gd name="connsiteY135" fmla="*/ 431023 h 574026"/>
                <a:gd name="connsiteX136" fmla="*/ 420953 w 582083"/>
                <a:gd name="connsiteY136" fmla="*/ 434045 h 574026"/>
                <a:gd name="connsiteX137" fmla="*/ 437066 w 582083"/>
                <a:gd name="connsiteY137" fmla="*/ 432031 h 574026"/>
                <a:gd name="connsiteX138" fmla="*/ 481377 w 582083"/>
                <a:gd name="connsiteY138" fmla="*/ 454186 h 574026"/>
                <a:gd name="connsiteX139" fmla="*/ 561942 w 582083"/>
                <a:gd name="connsiteY139" fmla="*/ 534751 h 574026"/>
                <a:gd name="connsiteX140" fmla="*/ 420953 w 582083"/>
                <a:gd name="connsiteY140" fmla="*/ 534751 h 57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582083" h="574026">
                  <a:moveTo>
                    <a:pt x="488426" y="434045"/>
                  </a:moveTo>
                  <a:cubicBezTo>
                    <a:pt x="523673" y="386713"/>
                    <a:pt x="542808" y="330317"/>
                    <a:pt x="542808" y="270900"/>
                  </a:cubicBezTo>
                  <a:cubicBezTo>
                    <a:pt x="542808" y="264858"/>
                    <a:pt x="538779" y="260830"/>
                    <a:pt x="532737" y="260830"/>
                  </a:cubicBezTo>
                  <a:cubicBezTo>
                    <a:pt x="526695" y="260830"/>
                    <a:pt x="522666" y="264858"/>
                    <a:pt x="522666" y="270900"/>
                  </a:cubicBezTo>
                  <a:cubicBezTo>
                    <a:pt x="522666" y="329310"/>
                    <a:pt x="502525" y="385706"/>
                    <a:pt x="465264" y="431023"/>
                  </a:cubicBezTo>
                  <a:cubicBezTo>
                    <a:pt x="461235" y="429009"/>
                    <a:pt x="457207" y="425988"/>
                    <a:pt x="455193" y="422967"/>
                  </a:cubicBezTo>
                  <a:cubicBezTo>
                    <a:pt x="488426" y="400812"/>
                    <a:pt x="511589" y="349451"/>
                    <a:pt x="511589" y="313197"/>
                  </a:cubicBezTo>
                  <a:cubicBezTo>
                    <a:pt x="511589" y="293056"/>
                    <a:pt x="504539" y="272914"/>
                    <a:pt x="492454" y="257808"/>
                  </a:cubicBezTo>
                  <a:cubicBezTo>
                    <a:pt x="485405" y="140989"/>
                    <a:pt x="388727" y="49346"/>
                    <a:pt x="271907" y="49346"/>
                  </a:cubicBezTo>
                  <a:cubicBezTo>
                    <a:pt x="241695" y="49346"/>
                    <a:pt x="213498" y="55389"/>
                    <a:pt x="188321" y="66466"/>
                  </a:cubicBezTo>
                  <a:cubicBezTo>
                    <a:pt x="183286" y="56396"/>
                    <a:pt x="173215" y="49346"/>
                    <a:pt x="161130" y="49346"/>
                  </a:cubicBezTo>
                  <a:cubicBezTo>
                    <a:pt x="158109" y="49346"/>
                    <a:pt x="156095" y="50353"/>
                    <a:pt x="154081" y="52367"/>
                  </a:cubicBezTo>
                  <a:lnTo>
                    <a:pt x="124876" y="81572"/>
                  </a:lnTo>
                  <a:lnTo>
                    <a:pt x="116819" y="73516"/>
                  </a:lnTo>
                  <a:cubicBezTo>
                    <a:pt x="159116" y="40283"/>
                    <a:pt x="213498" y="20141"/>
                    <a:pt x="271907" y="20141"/>
                  </a:cubicBezTo>
                  <a:cubicBezTo>
                    <a:pt x="277950" y="20141"/>
                    <a:pt x="281978" y="16113"/>
                    <a:pt x="281978" y="10071"/>
                  </a:cubicBezTo>
                  <a:cubicBezTo>
                    <a:pt x="281978" y="4028"/>
                    <a:pt x="277950" y="0"/>
                    <a:pt x="271907" y="0"/>
                  </a:cubicBezTo>
                  <a:cubicBezTo>
                    <a:pt x="208462" y="0"/>
                    <a:pt x="149045" y="22155"/>
                    <a:pt x="102721" y="59417"/>
                  </a:cubicBezTo>
                  <a:lnTo>
                    <a:pt x="82579" y="39275"/>
                  </a:lnTo>
                  <a:cubicBezTo>
                    <a:pt x="70494" y="27191"/>
                    <a:pt x="51360" y="27191"/>
                    <a:pt x="40283" y="39275"/>
                  </a:cubicBezTo>
                  <a:cubicBezTo>
                    <a:pt x="28198" y="51360"/>
                    <a:pt x="28198" y="70494"/>
                    <a:pt x="40283" y="81572"/>
                  </a:cubicBezTo>
                  <a:cubicBezTo>
                    <a:pt x="40283" y="81572"/>
                    <a:pt x="40283" y="81572"/>
                    <a:pt x="40283" y="81572"/>
                  </a:cubicBezTo>
                  <a:lnTo>
                    <a:pt x="60424" y="101713"/>
                  </a:lnTo>
                  <a:cubicBezTo>
                    <a:pt x="22155" y="148038"/>
                    <a:pt x="0" y="206448"/>
                    <a:pt x="0" y="270900"/>
                  </a:cubicBezTo>
                  <a:cubicBezTo>
                    <a:pt x="0" y="329310"/>
                    <a:pt x="18127" y="384698"/>
                    <a:pt x="52367" y="431023"/>
                  </a:cubicBezTo>
                  <a:cubicBezTo>
                    <a:pt x="54381" y="434045"/>
                    <a:pt x="57403" y="435052"/>
                    <a:pt x="60424" y="435052"/>
                  </a:cubicBezTo>
                  <a:cubicBezTo>
                    <a:pt x="62438" y="435052"/>
                    <a:pt x="64452" y="434045"/>
                    <a:pt x="66466" y="433038"/>
                  </a:cubicBezTo>
                  <a:cubicBezTo>
                    <a:pt x="70494" y="430016"/>
                    <a:pt x="71502" y="422967"/>
                    <a:pt x="68480" y="418939"/>
                  </a:cubicBezTo>
                  <a:cubicBezTo>
                    <a:pt x="37261" y="375635"/>
                    <a:pt x="20141" y="324275"/>
                    <a:pt x="20141" y="270900"/>
                  </a:cubicBezTo>
                  <a:cubicBezTo>
                    <a:pt x="20141" y="212491"/>
                    <a:pt x="40283" y="158109"/>
                    <a:pt x="74523" y="115812"/>
                  </a:cubicBezTo>
                  <a:lnTo>
                    <a:pt x="83586" y="124876"/>
                  </a:lnTo>
                  <a:lnTo>
                    <a:pt x="54381" y="153074"/>
                  </a:lnTo>
                  <a:cubicBezTo>
                    <a:pt x="52367" y="155088"/>
                    <a:pt x="51360" y="157102"/>
                    <a:pt x="51360" y="160123"/>
                  </a:cubicBezTo>
                  <a:cubicBezTo>
                    <a:pt x="51360" y="171201"/>
                    <a:pt x="57403" y="181272"/>
                    <a:pt x="66466" y="186307"/>
                  </a:cubicBezTo>
                  <a:cubicBezTo>
                    <a:pt x="55389" y="212491"/>
                    <a:pt x="49346" y="240688"/>
                    <a:pt x="49346" y="270900"/>
                  </a:cubicBezTo>
                  <a:cubicBezTo>
                    <a:pt x="49346" y="276943"/>
                    <a:pt x="53374" y="280971"/>
                    <a:pt x="59417" y="280971"/>
                  </a:cubicBezTo>
                  <a:cubicBezTo>
                    <a:pt x="65459" y="280971"/>
                    <a:pt x="69487" y="276943"/>
                    <a:pt x="69487" y="270900"/>
                  </a:cubicBezTo>
                  <a:cubicBezTo>
                    <a:pt x="69487" y="242702"/>
                    <a:pt x="75530" y="215512"/>
                    <a:pt x="86608" y="190335"/>
                  </a:cubicBezTo>
                  <a:lnTo>
                    <a:pt x="119841" y="190335"/>
                  </a:lnTo>
                  <a:cubicBezTo>
                    <a:pt x="106749" y="214505"/>
                    <a:pt x="99699" y="241695"/>
                    <a:pt x="99699" y="270900"/>
                  </a:cubicBezTo>
                  <a:cubicBezTo>
                    <a:pt x="99699" y="312190"/>
                    <a:pt x="114805" y="352472"/>
                    <a:pt x="143003" y="383691"/>
                  </a:cubicBezTo>
                  <a:cubicBezTo>
                    <a:pt x="151060" y="392755"/>
                    <a:pt x="160123" y="400812"/>
                    <a:pt x="169187" y="407861"/>
                  </a:cubicBezTo>
                  <a:cubicBezTo>
                    <a:pt x="158109" y="410882"/>
                    <a:pt x="149045" y="415917"/>
                    <a:pt x="139982" y="422967"/>
                  </a:cubicBezTo>
                  <a:cubicBezTo>
                    <a:pt x="113798" y="399804"/>
                    <a:pt x="92650" y="370600"/>
                    <a:pt x="81572" y="337366"/>
                  </a:cubicBezTo>
                  <a:cubicBezTo>
                    <a:pt x="79558" y="332331"/>
                    <a:pt x="73516" y="329310"/>
                    <a:pt x="68480" y="331324"/>
                  </a:cubicBezTo>
                  <a:cubicBezTo>
                    <a:pt x="63445" y="333338"/>
                    <a:pt x="60424" y="339381"/>
                    <a:pt x="62438" y="344416"/>
                  </a:cubicBezTo>
                  <a:cubicBezTo>
                    <a:pt x="75530" y="379663"/>
                    <a:pt x="96678" y="411889"/>
                    <a:pt x="124876" y="437066"/>
                  </a:cubicBezTo>
                  <a:cubicBezTo>
                    <a:pt x="107756" y="457207"/>
                    <a:pt x="98692" y="484398"/>
                    <a:pt x="98692" y="513603"/>
                  </a:cubicBezTo>
                  <a:lnTo>
                    <a:pt x="98692" y="563956"/>
                  </a:lnTo>
                  <a:cubicBezTo>
                    <a:pt x="98692" y="569998"/>
                    <a:pt x="102721" y="574027"/>
                    <a:pt x="108763" y="574027"/>
                  </a:cubicBezTo>
                  <a:lnTo>
                    <a:pt x="410882" y="574027"/>
                  </a:lnTo>
                  <a:cubicBezTo>
                    <a:pt x="416925" y="574027"/>
                    <a:pt x="420953" y="569998"/>
                    <a:pt x="420953" y="563956"/>
                  </a:cubicBezTo>
                  <a:lnTo>
                    <a:pt x="420953" y="553885"/>
                  </a:lnTo>
                  <a:lnTo>
                    <a:pt x="572012" y="553885"/>
                  </a:lnTo>
                  <a:cubicBezTo>
                    <a:pt x="578055" y="553885"/>
                    <a:pt x="582083" y="549857"/>
                    <a:pt x="582083" y="543815"/>
                  </a:cubicBezTo>
                  <a:cubicBezTo>
                    <a:pt x="582083" y="483391"/>
                    <a:pt x="543815" y="438073"/>
                    <a:pt x="488426" y="434045"/>
                  </a:cubicBezTo>
                  <a:close/>
                  <a:moveTo>
                    <a:pt x="420953" y="413903"/>
                  </a:moveTo>
                  <a:cubicBezTo>
                    <a:pt x="382684" y="413903"/>
                    <a:pt x="350458" y="352472"/>
                    <a:pt x="350458" y="313197"/>
                  </a:cubicBezTo>
                  <a:cubicBezTo>
                    <a:pt x="350458" y="292049"/>
                    <a:pt x="360529" y="272914"/>
                    <a:pt x="375635" y="259823"/>
                  </a:cubicBezTo>
                  <a:cubicBezTo>
                    <a:pt x="375635" y="259823"/>
                    <a:pt x="376642" y="258815"/>
                    <a:pt x="376642" y="258815"/>
                  </a:cubicBezTo>
                  <a:cubicBezTo>
                    <a:pt x="388727" y="248745"/>
                    <a:pt x="403833" y="242702"/>
                    <a:pt x="420953" y="242702"/>
                  </a:cubicBezTo>
                  <a:cubicBezTo>
                    <a:pt x="442101" y="242702"/>
                    <a:pt x="461235" y="251766"/>
                    <a:pt x="474327" y="267879"/>
                  </a:cubicBezTo>
                  <a:cubicBezTo>
                    <a:pt x="485405" y="280971"/>
                    <a:pt x="491447" y="297084"/>
                    <a:pt x="491447" y="313197"/>
                  </a:cubicBezTo>
                  <a:cubicBezTo>
                    <a:pt x="491447" y="351465"/>
                    <a:pt x="459221" y="413903"/>
                    <a:pt x="420953" y="413903"/>
                  </a:cubicBezTo>
                  <a:close/>
                  <a:moveTo>
                    <a:pt x="383691" y="426995"/>
                  </a:moveTo>
                  <a:cubicBezTo>
                    <a:pt x="366571" y="412896"/>
                    <a:pt x="345423" y="403833"/>
                    <a:pt x="320246" y="403833"/>
                  </a:cubicBezTo>
                  <a:cubicBezTo>
                    <a:pt x="307155" y="403833"/>
                    <a:pt x="299098" y="399804"/>
                    <a:pt x="294063" y="392755"/>
                  </a:cubicBezTo>
                  <a:cubicBezTo>
                    <a:pt x="311183" y="381677"/>
                    <a:pt x="324275" y="363550"/>
                    <a:pt x="334345" y="343409"/>
                  </a:cubicBezTo>
                  <a:cubicBezTo>
                    <a:pt x="342402" y="373621"/>
                    <a:pt x="361536" y="405847"/>
                    <a:pt x="386713" y="422967"/>
                  </a:cubicBezTo>
                  <a:cubicBezTo>
                    <a:pt x="385706" y="423974"/>
                    <a:pt x="384698" y="424981"/>
                    <a:pt x="383691" y="426995"/>
                  </a:cubicBezTo>
                  <a:close/>
                  <a:moveTo>
                    <a:pt x="200406" y="329310"/>
                  </a:moveTo>
                  <a:cubicBezTo>
                    <a:pt x="200406" y="328303"/>
                    <a:pt x="199399" y="327296"/>
                    <a:pt x="199399" y="326289"/>
                  </a:cubicBezTo>
                  <a:cubicBezTo>
                    <a:pt x="193356" y="311183"/>
                    <a:pt x="189328" y="295070"/>
                    <a:pt x="189328" y="281978"/>
                  </a:cubicBezTo>
                  <a:cubicBezTo>
                    <a:pt x="189328" y="242702"/>
                    <a:pt x="220547" y="211483"/>
                    <a:pt x="259823" y="211483"/>
                  </a:cubicBezTo>
                  <a:cubicBezTo>
                    <a:pt x="299098" y="211483"/>
                    <a:pt x="330317" y="242702"/>
                    <a:pt x="330317" y="281978"/>
                  </a:cubicBezTo>
                  <a:cubicBezTo>
                    <a:pt x="330317" y="321253"/>
                    <a:pt x="298091" y="382684"/>
                    <a:pt x="259823" y="382684"/>
                  </a:cubicBezTo>
                  <a:cubicBezTo>
                    <a:pt x="235653" y="383691"/>
                    <a:pt x="213498" y="357508"/>
                    <a:pt x="200406" y="329310"/>
                  </a:cubicBezTo>
                  <a:close/>
                  <a:moveTo>
                    <a:pt x="347437" y="259823"/>
                  </a:moveTo>
                  <a:cubicBezTo>
                    <a:pt x="337366" y="220547"/>
                    <a:pt x="302119" y="191342"/>
                    <a:pt x="259823" y="191342"/>
                  </a:cubicBezTo>
                  <a:cubicBezTo>
                    <a:pt x="237667" y="191342"/>
                    <a:pt x="216519" y="199399"/>
                    <a:pt x="201413" y="213498"/>
                  </a:cubicBezTo>
                  <a:cubicBezTo>
                    <a:pt x="218533" y="193356"/>
                    <a:pt x="243710" y="180264"/>
                    <a:pt x="271907" y="180264"/>
                  </a:cubicBezTo>
                  <a:cubicBezTo>
                    <a:pt x="313197" y="180264"/>
                    <a:pt x="348444" y="208462"/>
                    <a:pt x="359522" y="246731"/>
                  </a:cubicBezTo>
                  <a:cubicBezTo>
                    <a:pt x="354487" y="250759"/>
                    <a:pt x="351465" y="255794"/>
                    <a:pt x="347437" y="259823"/>
                  </a:cubicBezTo>
                  <a:close/>
                  <a:moveTo>
                    <a:pt x="103728" y="130918"/>
                  </a:moveTo>
                  <a:cubicBezTo>
                    <a:pt x="107756" y="126890"/>
                    <a:pt x="107756" y="120848"/>
                    <a:pt x="103728" y="116819"/>
                  </a:cubicBezTo>
                  <a:lnTo>
                    <a:pt x="53374" y="66466"/>
                  </a:lnTo>
                  <a:cubicBezTo>
                    <a:pt x="49346" y="62438"/>
                    <a:pt x="49346" y="56396"/>
                    <a:pt x="53374" y="52367"/>
                  </a:cubicBezTo>
                  <a:cubicBezTo>
                    <a:pt x="57403" y="48339"/>
                    <a:pt x="63445" y="48339"/>
                    <a:pt x="67473" y="52367"/>
                  </a:cubicBezTo>
                  <a:lnTo>
                    <a:pt x="117826" y="102721"/>
                  </a:lnTo>
                  <a:cubicBezTo>
                    <a:pt x="119841" y="104735"/>
                    <a:pt x="121855" y="105742"/>
                    <a:pt x="124876" y="105742"/>
                  </a:cubicBezTo>
                  <a:cubicBezTo>
                    <a:pt x="127897" y="105742"/>
                    <a:pt x="129911" y="104735"/>
                    <a:pt x="131925" y="102721"/>
                  </a:cubicBezTo>
                  <a:lnTo>
                    <a:pt x="164151" y="70494"/>
                  </a:lnTo>
                  <a:cubicBezTo>
                    <a:pt x="168180" y="71502"/>
                    <a:pt x="171201" y="75530"/>
                    <a:pt x="171201" y="80565"/>
                  </a:cubicBezTo>
                  <a:lnTo>
                    <a:pt x="171201" y="161130"/>
                  </a:lnTo>
                  <a:cubicBezTo>
                    <a:pt x="171201" y="167173"/>
                    <a:pt x="166166" y="171201"/>
                    <a:pt x="161130" y="171201"/>
                  </a:cubicBezTo>
                  <a:lnTo>
                    <a:pt x="82579" y="171201"/>
                  </a:lnTo>
                  <a:cubicBezTo>
                    <a:pt x="78551" y="171201"/>
                    <a:pt x="74523" y="168180"/>
                    <a:pt x="72509" y="164151"/>
                  </a:cubicBezTo>
                  <a:lnTo>
                    <a:pt x="103728" y="130918"/>
                  </a:lnTo>
                  <a:close/>
                  <a:moveTo>
                    <a:pt x="198392" y="402826"/>
                  </a:moveTo>
                  <a:cubicBezTo>
                    <a:pt x="183286" y="394769"/>
                    <a:pt x="170194" y="383691"/>
                    <a:pt x="158109" y="370600"/>
                  </a:cubicBezTo>
                  <a:cubicBezTo>
                    <a:pt x="133940" y="343409"/>
                    <a:pt x="119841" y="307155"/>
                    <a:pt x="119841" y="270900"/>
                  </a:cubicBezTo>
                  <a:cubicBezTo>
                    <a:pt x="119841" y="241695"/>
                    <a:pt x="127897" y="214505"/>
                    <a:pt x="143003" y="190335"/>
                  </a:cubicBezTo>
                  <a:lnTo>
                    <a:pt x="159116" y="190335"/>
                  </a:lnTo>
                  <a:cubicBezTo>
                    <a:pt x="176236" y="190335"/>
                    <a:pt x="189328" y="176236"/>
                    <a:pt x="189328" y="160123"/>
                  </a:cubicBezTo>
                  <a:lnTo>
                    <a:pt x="189328" y="86608"/>
                  </a:lnTo>
                  <a:cubicBezTo>
                    <a:pt x="214505" y="75530"/>
                    <a:pt x="241695" y="69487"/>
                    <a:pt x="269893" y="69487"/>
                  </a:cubicBezTo>
                  <a:cubicBezTo>
                    <a:pt x="369593" y="69487"/>
                    <a:pt x="452172" y="140989"/>
                    <a:pt x="468285" y="236660"/>
                  </a:cubicBezTo>
                  <a:cubicBezTo>
                    <a:pt x="458214" y="229611"/>
                    <a:pt x="446129" y="225582"/>
                    <a:pt x="434045" y="223568"/>
                  </a:cubicBezTo>
                  <a:cubicBezTo>
                    <a:pt x="426995" y="197385"/>
                    <a:pt x="412896" y="173215"/>
                    <a:pt x="393762" y="153074"/>
                  </a:cubicBezTo>
                  <a:cubicBezTo>
                    <a:pt x="389734" y="149045"/>
                    <a:pt x="383691" y="149045"/>
                    <a:pt x="379663" y="153074"/>
                  </a:cubicBezTo>
                  <a:cubicBezTo>
                    <a:pt x="375635" y="157102"/>
                    <a:pt x="375635" y="163144"/>
                    <a:pt x="379663" y="167173"/>
                  </a:cubicBezTo>
                  <a:cubicBezTo>
                    <a:pt x="394769" y="183286"/>
                    <a:pt x="405847" y="202420"/>
                    <a:pt x="412896" y="222561"/>
                  </a:cubicBezTo>
                  <a:cubicBezTo>
                    <a:pt x="398797" y="223568"/>
                    <a:pt x="385706" y="227596"/>
                    <a:pt x="374628" y="234646"/>
                  </a:cubicBezTo>
                  <a:cubicBezTo>
                    <a:pt x="359522" y="191342"/>
                    <a:pt x="317225" y="160123"/>
                    <a:pt x="269893" y="160123"/>
                  </a:cubicBezTo>
                  <a:cubicBezTo>
                    <a:pt x="208462" y="160123"/>
                    <a:pt x="159116" y="209469"/>
                    <a:pt x="159116" y="270900"/>
                  </a:cubicBezTo>
                  <a:cubicBezTo>
                    <a:pt x="159116" y="294063"/>
                    <a:pt x="166166" y="317225"/>
                    <a:pt x="180264" y="335352"/>
                  </a:cubicBezTo>
                  <a:cubicBezTo>
                    <a:pt x="190335" y="358515"/>
                    <a:pt x="205441" y="379663"/>
                    <a:pt x="224575" y="391748"/>
                  </a:cubicBezTo>
                  <a:cubicBezTo>
                    <a:pt x="219540" y="398797"/>
                    <a:pt x="211483" y="402826"/>
                    <a:pt x="198392" y="402826"/>
                  </a:cubicBezTo>
                  <a:cubicBezTo>
                    <a:pt x="199399" y="403833"/>
                    <a:pt x="199399" y="403833"/>
                    <a:pt x="198392" y="402826"/>
                  </a:cubicBezTo>
                  <a:cubicBezTo>
                    <a:pt x="198392" y="403833"/>
                    <a:pt x="198392" y="403833"/>
                    <a:pt x="198392" y="402826"/>
                  </a:cubicBezTo>
                  <a:close/>
                  <a:moveTo>
                    <a:pt x="400812" y="554892"/>
                  </a:moveTo>
                  <a:lnTo>
                    <a:pt x="118834" y="554892"/>
                  </a:lnTo>
                  <a:lnTo>
                    <a:pt x="118834" y="514610"/>
                  </a:lnTo>
                  <a:cubicBezTo>
                    <a:pt x="118834" y="485405"/>
                    <a:pt x="128904" y="460228"/>
                    <a:pt x="147031" y="444115"/>
                  </a:cubicBezTo>
                  <a:cubicBezTo>
                    <a:pt x="161130" y="431023"/>
                    <a:pt x="179257" y="423974"/>
                    <a:pt x="199399" y="423974"/>
                  </a:cubicBezTo>
                  <a:cubicBezTo>
                    <a:pt x="225582" y="423974"/>
                    <a:pt x="237667" y="411889"/>
                    <a:pt x="243710" y="401819"/>
                  </a:cubicBezTo>
                  <a:cubicBezTo>
                    <a:pt x="248745" y="403833"/>
                    <a:pt x="253780" y="403833"/>
                    <a:pt x="259823" y="403833"/>
                  </a:cubicBezTo>
                  <a:cubicBezTo>
                    <a:pt x="264858" y="403833"/>
                    <a:pt x="270900" y="402826"/>
                    <a:pt x="275936" y="401819"/>
                  </a:cubicBezTo>
                  <a:cubicBezTo>
                    <a:pt x="281978" y="412896"/>
                    <a:pt x="295070" y="423974"/>
                    <a:pt x="320246" y="423974"/>
                  </a:cubicBezTo>
                  <a:cubicBezTo>
                    <a:pt x="366571" y="423974"/>
                    <a:pt x="400812" y="462242"/>
                    <a:pt x="400812" y="514610"/>
                  </a:cubicBezTo>
                  <a:lnTo>
                    <a:pt x="400812" y="554892"/>
                  </a:lnTo>
                  <a:close/>
                  <a:moveTo>
                    <a:pt x="420953" y="534751"/>
                  </a:moveTo>
                  <a:lnTo>
                    <a:pt x="420953" y="514610"/>
                  </a:lnTo>
                  <a:cubicBezTo>
                    <a:pt x="420953" y="485405"/>
                    <a:pt x="411889" y="460228"/>
                    <a:pt x="397790" y="441094"/>
                  </a:cubicBezTo>
                  <a:lnTo>
                    <a:pt x="397790" y="441094"/>
                  </a:lnTo>
                  <a:cubicBezTo>
                    <a:pt x="400812" y="438073"/>
                    <a:pt x="402826" y="435052"/>
                    <a:pt x="404840" y="431023"/>
                  </a:cubicBezTo>
                  <a:cubicBezTo>
                    <a:pt x="409875" y="433038"/>
                    <a:pt x="414910" y="434045"/>
                    <a:pt x="420953" y="434045"/>
                  </a:cubicBezTo>
                  <a:cubicBezTo>
                    <a:pt x="425988" y="434045"/>
                    <a:pt x="432030" y="433038"/>
                    <a:pt x="437066" y="432031"/>
                  </a:cubicBezTo>
                  <a:cubicBezTo>
                    <a:pt x="443108" y="443108"/>
                    <a:pt x="456200" y="454186"/>
                    <a:pt x="481377" y="454186"/>
                  </a:cubicBezTo>
                  <a:cubicBezTo>
                    <a:pt x="524680" y="454186"/>
                    <a:pt x="557914" y="487419"/>
                    <a:pt x="561942" y="534751"/>
                  </a:cubicBezTo>
                  <a:lnTo>
                    <a:pt x="420953" y="53475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412023-3449-4BC1-830C-A844741C2C2B}"/>
                </a:ext>
              </a:extLst>
            </p:cNvPr>
            <p:cNvSpPr/>
            <p:nvPr/>
          </p:nvSpPr>
          <p:spPr>
            <a:xfrm>
              <a:off x="2703051" y="3684059"/>
              <a:ext cx="101118" cy="42296"/>
            </a:xfrm>
            <a:custGeom>
              <a:avLst/>
              <a:gdLst>
                <a:gd name="connsiteX0" fmla="*/ 10071 w 101118"/>
                <a:gd name="connsiteY0" fmla="*/ 21148 h 42296"/>
                <a:gd name="connsiteX1" fmla="*/ 85600 w 101118"/>
                <a:gd name="connsiteY1" fmla="*/ 41290 h 42296"/>
                <a:gd name="connsiteX2" fmla="*/ 90636 w 101118"/>
                <a:gd name="connsiteY2" fmla="*/ 42297 h 42296"/>
                <a:gd name="connsiteX3" fmla="*/ 99699 w 101118"/>
                <a:gd name="connsiteY3" fmla="*/ 37261 h 42296"/>
                <a:gd name="connsiteX4" fmla="*/ 95671 w 101118"/>
                <a:gd name="connsiteY4" fmla="*/ 23162 h 42296"/>
                <a:gd name="connsiteX5" fmla="*/ 10071 w 101118"/>
                <a:gd name="connsiteY5" fmla="*/ 0 h 42296"/>
                <a:gd name="connsiteX6" fmla="*/ 0 w 101118"/>
                <a:gd name="connsiteY6" fmla="*/ 10071 h 42296"/>
                <a:gd name="connsiteX7" fmla="*/ 10071 w 101118"/>
                <a:gd name="connsiteY7" fmla="*/ 21148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118" h="42296">
                  <a:moveTo>
                    <a:pt x="10071" y="21148"/>
                  </a:moveTo>
                  <a:cubicBezTo>
                    <a:pt x="36254" y="21148"/>
                    <a:pt x="62438" y="28198"/>
                    <a:pt x="85600" y="41290"/>
                  </a:cubicBezTo>
                  <a:cubicBezTo>
                    <a:pt x="87615" y="42297"/>
                    <a:pt x="88622" y="42297"/>
                    <a:pt x="90636" y="42297"/>
                  </a:cubicBezTo>
                  <a:cubicBezTo>
                    <a:pt x="93657" y="42297"/>
                    <a:pt x="97685" y="40283"/>
                    <a:pt x="99699" y="37261"/>
                  </a:cubicBezTo>
                  <a:cubicBezTo>
                    <a:pt x="102721" y="32226"/>
                    <a:pt x="100706" y="26184"/>
                    <a:pt x="95671" y="23162"/>
                  </a:cubicBezTo>
                  <a:cubicBezTo>
                    <a:pt x="69487" y="8057"/>
                    <a:pt x="4028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1148"/>
                    <a:pt x="10071" y="21148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C642B12-6F0F-4269-BFBD-0FA921409411}"/>
                </a:ext>
              </a:extLst>
            </p:cNvPr>
            <p:cNvSpPr/>
            <p:nvPr/>
          </p:nvSpPr>
          <p:spPr>
            <a:xfrm>
              <a:off x="2947768" y="3565225"/>
              <a:ext cx="56395" cy="56395"/>
            </a:xfrm>
            <a:custGeom>
              <a:avLst/>
              <a:gdLst>
                <a:gd name="connsiteX0" fmla="*/ 3021 w 56395"/>
                <a:gd name="connsiteY0" fmla="*/ 53374 h 56395"/>
                <a:gd name="connsiteX1" fmla="*/ 10071 w 56395"/>
                <a:gd name="connsiteY1" fmla="*/ 56396 h 56395"/>
                <a:gd name="connsiteX2" fmla="*/ 17120 w 56395"/>
                <a:gd name="connsiteY2" fmla="*/ 53374 h 56395"/>
                <a:gd name="connsiteX3" fmla="*/ 28198 w 56395"/>
                <a:gd name="connsiteY3" fmla="*/ 42297 h 56395"/>
                <a:gd name="connsiteX4" fmla="*/ 39275 w 56395"/>
                <a:gd name="connsiteY4" fmla="*/ 53374 h 56395"/>
                <a:gd name="connsiteX5" fmla="*/ 46325 w 56395"/>
                <a:gd name="connsiteY5" fmla="*/ 56396 h 56395"/>
                <a:gd name="connsiteX6" fmla="*/ 53374 w 56395"/>
                <a:gd name="connsiteY6" fmla="*/ 53374 h 56395"/>
                <a:gd name="connsiteX7" fmla="*/ 53374 w 56395"/>
                <a:gd name="connsiteY7" fmla="*/ 39276 h 56395"/>
                <a:gd name="connsiteX8" fmla="*/ 42297 w 56395"/>
                <a:gd name="connsiteY8" fmla="*/ 28198 h 56395"/>
                <a:gd name="connsiteX9" fmla="*/ 53374 w 56395"/>
                <a:gd name="connsiteY9" fmla="*/ 17120 h 56395"/>
                <a:gd name="connsiteX10" fmla="*/ 53374 w 56395"/>
                <a:gd name="connsiteY10" fmla="*/ 3021 h 56395"/>
                <a:gd name="connsiteX11" fmla="*/ 39275 w 56395"/>
                <a:gd name="connsiteY11" fmla="*/ 3021 h 56395"/>
                <a:gd name="connsiteX12" fmla="*/ 28198 w 56395"/>
                <a:gd name="connsiteY12" fmla="*/ 14099 h 56395"/>
                <a:gd name="connsiteX13" fmla="*/ 17120 w 56395"/>
                <a:gd name="connsiteY13" fmla="*/ 3021 h 56395"/>
                <a:gd name="connsiteX14" fmla="*/ 3021 w 56395"/>
                <a:gd name="connsiteY14" fmla="*/ 3021 h 56395"/>
                <a:gd name="connsiteX15" fmla="*/ 3021 w 56395"/>
                <a:gd name="connsiteY15" fmla="*/ 17120 h 56395"/>
                <a:gd name="connsiteX16" fmla="*/ 14099 w 56395"/>
                <a:gd name="connsiteY16" fmla="*/ 28198 h 56395"/>
                <a:gd name="connsiteX17" fmla="*/ 3021 w 56395"/>
                <a:gd name="connsiteY17" fmla="*/ 39276 h 56395"/>
                <a:gd name="connsiteX18" fmla="*/ 3021 w 56395"/>
                <a:gd name="connsiteY18" fmla="*/ 53374 h 5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395" h="56395">
                  <a:moveTo>
                    <a:pt x="3021" y="53374"/>
                  </a:moveTo>
                  <a:cubicBezTo>
                    <a:pt x="5035" y="55389"/>
                    <a:pt x="8057" y="56396"/>
                    <a:pt x="10071" y="56396"/>
                  </a:cubicBezTo>
                  <a:cubicBezTo>
                    <a:pt x="12085" y="56396"/>
                    <a:pt x="15106" y="55389"/>
                    <a:pt x="17120" y="53374"/>
                  </a:cubicBezTo>
                  <a:lnTo>
                    <a:pt x="28198" y="42297"/>
                  </a:lnTo>
                  <a:lnTo>
                    <a:pt x="39275" y="53374"/>
                  </a:lnTo>
                  <a:cubicBezTo>
                    <a:pt x="41290" y="55389"/>
                    <a:pt x="44311" y="56396"/>
                    <a:pt x="46325" y="56396"/>
                  </a:cubicBezTo>
                  <a:cubicBezTo>
                    <a:pt x="48339" y="56396"/>
                    <a:pt x="51360" y="55389"/>
                    <a:pt x="53374" y="53374"/>
                  </a:cubicBezTo>
                  <a:cubicBezTo>
                    <a:pt x="57403" y="49346"/>
                    <a:pt x="57403" y="43304"/>
                    <a:pt x="53374" y="39276"/>
                  </a:cubicBezTo>
                  <a:lnTo>
                    <a:pt x="42297" y="28198"/>
                  </a:lnTo>
                  <a:lnTo>
                    <a:pt x="53374" y="17120"/>
                  </a:lnTo>
                  <a:cubicBezTo>
                    <a:pt x="57403" y="13092"/>
                    <a:pt x="57403" y="7049"/>
                    <a:pt x="53374" y="3021"/>
                  </a:cubicBezTo>
                  <a:cubicBezTo>
                    <a:pt x="49346" y="-1007"/>
                    <a:pt x="43304" y="-1007"/>
                    <a:pt x="39275" y="3021"/>
                  </a:cubicBezTo>
                  <a:lnTo>
                    <a:pt x="28198" y="14099"/>
                  </a:lnTo>
                  <a:lnTo>
                    <a:pt x="17120" y="3021"/>
                  </a:lnTo>
                  <a:cubicBezTo>
                    <a:pt x="13092" y="-1007"/>
                    <a:pt x="7049" y="-1007"/>
                    <a:pt x="3021" y="3021"/>
                  </a:cubicBezTo>
                  <a:cubicBezTo>
                    <a:pt x="-1007" y="7049"/>
                    <a:pt x="-1007" y="13092"/>
                    <a:pt x="3021" y="17120"/>
                  </a:cubicBezTo>
                  <a:lnTo>
                    <a:pt x="14099" y="28198"/>
                  </a:lnTo>
                  <a:lnTo>
                    <a:pt x="3021" y="39276"/>
                  </a:lnTo>
                  <a:cubicBezTo>
                    <a:pt x="-1007" y="43304"/>
                    <a:pt x="-1007" y="49346"/>
                    <a:pt x="3021" y="5337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C687BAF-AEA0-4C21-AA5E-AA0F03FFA8FE}"/>
                </a:ext>
              </a:extLst>
            </p:cNvPr>
            <p:cNvSpPr/>
            <p:nvPr/>
          </p:nvSpPr>
          <p:spPr>
            <a:xfrm>
              <a:off x="2411003" y="4037538"/>
              <a:ext cx="80565" cy="80565"/>
            </a:xfrm>
            <a:custGeom>
              <a:avLst/>
              <a:gdLst>
                <a:gd name="connsiteX0" fmla="*/ 40283 w 80565"/>
                <a:gd name="connsiteY0" fmla="*/ 0 h 80565"/>
                <a:gd name="connsiteX1" fmla="*/ 0 w 80565"/>
                <a:gd name="connsiteY1" fmla="*/ 40283 h 80565"/>
                <a:gd name="connsiteX2" fmla="*/ 40283 w 80565"/>
                <a:gd name="connsiteY2" fmla="*/ 80565 h 80565"/>
                <a:gd name="connsiteX3" fmla="*/ 80565 w 80565"/>
                <a:gd name="connsiteY3" fmla="*/ 40283 h 80565"/>
                <a:gd name="connsiteX4" fmla="*/ 40283 w 80565"/>
                <a:gd name="connsiteY4" fmla="*/ 0 h 80565"/>
                <a:gd name="connsiteX5" fmla="*/ 40283 w 80565"/>
                <a:gd name="connsiteY5" fmla="*/ 60424 h 80565"/>
                <a:gd name="connsiteX6" fmla="*/ 20141 w 80565"/>
                <a:gd name="connsiteY6" fmla="*/ 40283 h 80565"/>
                <a:gd name="connsiteX7" fmla="*/ 40283 w 80565"/>
                <a:gd name="connsiteY7" fmla="*/ 20141 h 80565"/>
                <a:gd name="connsiteX8" fmla="*/ 60424 w 80565"/>
                <a:gd name="connsiteY8" fmla="*/ 40283 h 80565"/>
                <a:gd name="connsiteX9" fmla="*/ 40283 w 80565"/>
                <a:gd name="connsiteY9" fmla="*/ 60424 h 8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565" h="80565">
                  <a:moveTo>
                    <a:pt x="40283" y="0"/>
                  </a:moveTo>
                  <a:cubicBezTo>
                    <a:pt x="18127" y="0"/>
                    <a:pt x="0" y="18127"/>
                    <a:pt x="0" y="40283"/>
                  </a:cubicBezTo>
                  <a:cubicBezTo>
                    <a:pt x="0" y="62438"/>
                    <a:pt x="18127" y="80565"/>
                    <a:pt x="40283" y="80565"/>
                  </a:cubicBezTo>
                  <a:cubicBezTo>
                    <a:pt x="62438" y="80565"/>
                    <a:pt x="80565" y="62438"/>
                    <a:pt x="80565" y="40283"/>
                  </a:cubicBezTo>
                  <a:cubicBezTo>
                    <a:pt x="80565" y="18127"/>
                    <a:pt x="62438" y="0"/>
                    <a:pt x="40283" y="0"/>
                  </a:cubicBezTo>
                  <a:close/>
                  <a:moveTo>
                    <a:pt x="40283" y="60424"/>
                  </a:moveTo>
                  <a:cubicBezTo>
                    <a:pt x="29205" y="60424"/>
                    <a:pt x="20141" y="51360"/>
                    <a:pt x="20141" y="40283"/>
                  </a:cubicBezTo>
                  <a:cubicBezTo>
                    <a:pt x="20141" y="29205"/>
                    <a:pt x="29205" y="20141"/>
                    <a:pt x="40283" y="20141"/>
                  </a:cubicBezTo>
                  <a:cubicBezTo>
                    <a:pt x="51360" y="20141"/>
                    <a:pt x="60424" y="29205"/>
                    <a:pt x="60424" y="40283"/>
                  </a:cubicBezTo>
                  <a:cubicBezTo>
                    <a:pt x="60424" y="51360"/>
                    <a:pt x="51360" y="60424"/>
                    <a:pt x="40283" y="6042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" name="Graphic 90">
            <a:extLst>
              <a:ext uri="{FF2B5EF4-FFF2-40B4-BE49-F238E27FC236}">
                <a16:creationId xmlns:a16="http://schemas.microsoft.com/office/drawing/2014/main" id="{41C82987-F857-47E0-85F1-90E83589D149}"/>
              </a:ext>
            </a:extLst>
          </p:cNvPr>
          <p:cNvGrpSpPr/>
          <p:nvPr/>
        </p:nvGrpSpPr>
        <p:grpSpPr>
          <a:xfrm>
            <a:off x="2434165" y="2768611"/>
            <a:ext cx="564962" cy="569998"/>
            <a:chOff x="2434165" y="2451111"/>
            <a:chExt cx="564962" cy="569998"/>
          </a:xfrm>
          <a:solidFill>
            <a:schemeClr val="accent6">
              <a:lumMod val="50000"/>
            </a:schemeClr>
          </a:solidFill>
        </p:grpSpPr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AA991CEC-7A1F-4833-858A-8773D1E86BF4}"/>
                </a:ext>
              </a:extLst>
            </p:cNvPr>
            <p:cNvSpPr/>
            <p:nvPr/>
          </p:nvSpPr>
          <p:spPr>
            <a:xfrm>
              <a:off x="2434165" y="2451111"/>
              <a:ext cx="544821" cy="569998"/>
            </a:xfrm>
            <a:custGeom>
              <a:avLst/>
              <a:gdLst>
                <a:gd name="connsiteX0" fmla="*/ 529716 w 544821"/>
                <a:gd name="connsiteY0" fmla="*/ 157102 h 569998"/>
                <a:gd name="connsiteX1" fmla="*/ 521659 w 544821"/>
                <a:gd name="connsiteY1" fmla="*/ 137968 h 569998"/>
                <a:gd name="connsiteX2" fmla="*/ 303126 w 544821"/>
                <a:gd name="connsiteY2" fmla="*/ 0 h 569998"/>
                <a:gd name="connsiteX3" fmla="*/ 84593 w 544821"/>
                <a:gd name="connsiteY3" fmla="*/ 137968 h 569998"/>
                <a:gd name="connsiteX4" fmla="*/ 76537 w 544821"/>
                <a:gd name="connsiteY4" fmla="*/ 157102 h 569998"/>
                <a:gd name="connsiteX5" fmla="*/ 61431 w 544821"/>
                <a:gd name="connsiteY5" fmla="*/ 241695 h 569998"/>
                <a:gd name="connsiteX6" fmla="*/ 125883 w 544821"/>
                <a:gd name="connsiteY6" fmla="*/ 405847 h 569998"/>
                <a:gd name="connsiteX7" fmla="*/ 105742 w 544821"/>
                <a:gd name="connsiteY7" fmla="*/ 425988 h 569998"/>
                <a:gd name="connsiteX8" fmla="*/ 105742 w 544821"/>
                <a:gd name="connsiteY8" fmla="*/ 425988 h 569998"/>
                <a:gd name="connsiteX9" fmla="*/ 76537 w 544821"/>
                <a:gd name="connsiteY9" fmla="*/ 438073 h 569998"/>
                <a:gd name="connsiteX10" fmla="*/ 12085 w 544821"/>
                <a:gd name="connsiteY10" fmla="*/ 502525 h 569998"/>
                <a:gd name="connsiteX11" fmla="*/ 12085 w 544821"/>
                <a:gd name="connsiteY11" fmla="*/ 559928 h 569998"/>
                <a:gd name="connsiteX12" fmla="*/ 41290 w 544821"/>
                <a:gd name="connsiteY12" fmla="*/ 569998 h 569998"/>
                <a:gd name="connsiteX13" fmla="*/ 69487 w 544821"/>
                <a:gd name="connsiteY13" fmla="*/ 557914 h 569998"/>
                <a:gd name="connsiteX14" fmla="*/ 133940 w 544821"/>
                <a:gd name="connsiteY14" fmla="*/ 493461 h 569998"/>
                <a:gd name="connsiteX15" fmla="*/ 146024 w 544821"/>
                <a:gd name="connsiteY15" fmla="*/ 464257 h 569998"/>
                <a:gd name="connsiteX16" fmla="*/ 169187 w 544821"/>
                <a:gd name="connsiteY16" fmla="*/ 441094 h 569998"/>
                <a:gd name="connsiteX17" fmla="*/ 303126 w 544821"/>
                <a:gd name="connsiteY17" fmla="*/ 482384 h 569998"/>
                <a:gd name="connsiteX18" fmla="*/ 394769 w 544821"/>
                <a:gd name="connsiteY18" fmla="*/ 464257 h 569998"/>
                <a:gd name="connsiteX19" fmla="*/ 397790 w 544821"/>
                <a:gd name="connsiteY19" fmla="*/ 462242 h 569998"/>
                <a:gd name="connsiteX20" fmla="*/ 434045 w 544821"/>
                <a:gd name="connsiteY20" fmla="*/ 462242 h 569998"/>
                <a:gd name="connsiteX21" fmla="*/ 464257 w 544821"/>
                <a:gd name="connsiteY21" fmla="*/ 433038 h 569998"/>
                <a:gd name="connsiteX22" fmla="*/ 465264 w 544821"/>
                <a:gd name="connsiteY22" fmla="*/ 419946 h 569998"/>
                <a:gd name="connsiteX23" fmla="*/ 466271 w 544821"/>
                <a:gd name="connsiteY23" fmla="*/ 419946 h 569998"/>
                <a:gd name="connsiteX24" fmla="*/ 544822 w 544821"/>
                <a:gd name="connsiteY24" fmla="*/ 241695 h 569998"/>
                <a:gd name="connsiteX25" fmla="*/ 529716 w 544821"/>
                <a:gd name="connsiteY25" fmla="*/ 157102 h 569998"/>
                <a:gd name="connsiteX26" fmla="*/ 524680 w 544821"/>
                <a:gd name="connsiteY26" fmla="*/ 241695 h 569998"/>
                <a:gd name="connsiteX27" fmla="*/ 515617 w 544821"/>
                <a:gd name="connsiteY27" fmla="*/ 303126 h 569998"/>
                <a:gd name="connsiteX28" fmla="*/ 501518 w 544821"/>
                <a:gd name="connsiteY28" fmla="*/ 302119 h 569998"/>
                <a:gd name="connsiteX29" fmla="*/ 475334 w 544821"/>
                <a:gd name="connsiteY29" fmla="*/ 291042 h 569998"/>
                <a:gd name="connsiteX30" fmla="*/ 523673 w 544821"/>
                <a:gd name="connsiteY30" fmla="*/ 226589 h 569998"/>
                <a:gd name="connsiteX31" fmla="*/ 524680 w 544821"/>
                <a:gd name="connsiteY31" fmla="*/ 241695 h 569998"/>
                <a:gd name="connsiteX32" fmla="*/ 141996 w 544821"/>
                <a:gd name="connsiteY32" fmla="*/ 382684 h 569998"/>
                <a:gd name="connsiteX33" fmla="*/ 141996 w 544821"/>
                <a:gd name="connsiteY33" fmla="*/ 393762 h 569998"/>
                <a:gd name="connsiteX34" fmla="*/ 96678 w 544821"/>
                <a:gd name="connsiteY34" fmla="*/ 323268 h 569998"/>
                <a:gd name="connsiteX35" fmla="*/ 103728 w 544821"/>
                <a:gd name="connsiteY35" fmla="*/ 322261 h 569998"/>
                <a:gd name="connsiteX36" fmla="*/ 148038 w 544821"/>
                <a:gd name="connsiteY36" fmla="*/ 300105 h 569998"/>
                <a:gd name="connsiteX37" fmla="*/ 163144 w 544821"/>
                <a:gd name="connsiteY37" fmla="*/ 302119 h 569998"/>
                <a:gd name="connsiteX38" fmla="*/ 172208 w 544821"/>
                <a:gd name="connsiteY38" fmla="*/ 301112 h 569998"/>
                <a:gd name="connsiteX39" fmla="*/ 141996 w 544821"/>
                <a:gd name="connsiteY39" fmla="*/ 382684 h 569998"/>
                <a:gd name="connsiteX40" fmla="*/ 81572 w 544821"/>
                <a:gd name="connsiteY40" fmla="*/ 241695 h 569998"/>
                <a:gd name="connsiteX41" fmla="*/ 82579 w 544821"/>
                <a:gd name="connsiteY41" fmla="*/ 226589 h 569998"/>
                <a:gd name="connsiteX42" fmla="*/ 129911 w 544821"/>
                <a:gd name="connsiteY42" fmla="*/ 291042 h 569998"/>
                <a:gd name="connsiteX43" fmla="*/ 103728 w 544821"/>
                <a:gd name="connsiteY43" fmla="*/ 302119 h 569998"/>
                <a:gd name="connsiteX44" fmla="*/ 89629 w 544821"/>
                <a:gd name="connsiteY44" fmla="*/ 303126 h 569998"/>
                <a:gd name="connsiteX45" fmla="*/ 81572 w 544821"/>
                <a:gd name="connsiteY45" fmla="*/ 241695 h 569998"/>
                <a:gd name="connsiteX46" fmla="*/ 102721 w 544821"/>
                <a:gd name="connsiteY46" fmla="*/ 147031 h 569998"/>
                <a:gd name="connsiteX47" fmla="*/ 163144 w 544821"/>
                <a:gd name="connsiteY47" fmla="*/ 111784 h 569998"/>
                <a:gd name="connsiteX48" fmla="*/ 213498 w 544821"/>
                <a:gd name="connsiteY48" fmla="*/ 133940 h 569998"/>
                <a:gd name="connsiteX49" fmla="*/ 211483 w 544821"/>
                <a:gd name="connsiteY49" fmla="*/ 151060 h 569998"/>
                <a:gd name="connsiteX50" fmla="*/ 227596 w 544821"/>
                <a:gd name="connsiteY50" fmla="*/ 212491 h 569998"/>
                <a:gd name="connsiteX51" fmla="*/ 226589 w 544821"/>
                <a:gd name="connsiteY51" fmla="*/ 213498 h 569998"/>
                <a:gd name="connsiteX52" fmla="*/ 225582 w 544821"/>
                <a:gd name="connsiteY52" fmla="*/ 217526 h 569998"/>
                <a:gd name="connsiteX53" fmla="*/ 220547 w 544821"/>
                <a:gd name="connsiteY53" fmla="*/ 229611 h 569998"/>
                <a:gd name="connsiteX54" fmla="*/ 162137 w 544821"/>
                <a:gd name="connsiteY54" fmla="*/ 281978 h 569998"/>
                <a:gd name="connsiteX55" fmla="*/ 91643 w 544821"/>
                <a:gd name="connsiteY55" fmla="*/ 182279 h 569998"/>
                <a:gd name="connsiteX56" fmla="*/ 94664 w 544821"/>
                <a:gd name="connsiteY56" fmla="*/ 164151 h 569998"/>
                <a:gd name="connsiteX57" fmla="*/ 102721 w 544821"/>
                <a:gd name="connsiteY57" fmla="*/ 147031 h 569998"/>
                <a:gd name="connsiteX58" fmla="*/ 239681 w 544821"/>
                <a:gd name="connsiteY58" fmla="*/ 237667 h 569998"/>
                <a:gd name="connsiteX59" fmla="*/ 241695 w 544821"/>
                <a:gd name="connsiteY59" fmla="*/ 233639 h 569998"/>
                <a:gd name="connsiteX60" fmla="*/ 268886 w 544821"/>
                <a:gd name="connsiteY60" fmla="*/ 259823 h 569998"/>
                <a:gd name="connsiteX61" fmla="*/ 242702 w 544821"/>
                <a:gd name="connsiteY61" fmla="*/ 270900 h 569998"/>
                <a:gd name="connsiteX62" fmla="*/ 215512 w 544821"/>
                <a:gd name="connsiteY62" fmla="*/ 274929 h 569998"/>
                <a:gd name="connsiteX63" fmla="*/ 239681 w 544821"/>
                <a:gd name="connsiteY63" fmla="*/ 237667 h 569998"/>
                <a:gd name="connsiteX64" fmla="*/ 232632 w 544821"/>
                <a:gd name="connsiteY64" fmla="*/ 151060 h 569998"/>
                <a:gd name="connsiteX65" fmla="*/ 303126 w 544821"/>
                <a:gd name="connsiteY65" fmla="*/ 80565 h 569998"/>
                <a:gd name="connsiteX66" fmla="*/ 373621 w 544821"/>
                <a:gd name="connsiteY66" fmla="*/ 151060 h 569998"/>
                <a:gd name="connsiteX67" fmla="*/ 303126 w 544821"/>
                <a:gd name="connsiteY67" fmla="*/ 251766 h 569998"/>
                <a:gd name="connsiteX68" fmla="*/ 232632 w 544821"/>
                <a:gd name="connsiteY68" fmla="*/ 151060 h 569998"/>
                <a:gd name="connsiteX69" fmla="*/ 363550 w 544821"/>
                <a:gd name="connsiteY69" fmla="*/ 234646 h 569998"/>
                <a:gd name="connsiteX70" fmla="*/ 389734 w 544821"/>
                <a:gd name="connsiteY70" fmla="*/ 274929 h 569998"/>
                <a:gd name="connsiteX71" fmla="*/ 363550 w 544821"/>
                <a:gd name="connsiteY71" fmla="*/ 271907 h 569998"/>
                <a:gd name="connsiteX72" fmla="*/ 337366 w 544821"/>
                <a:gd name="connsiteY72" fmla="*/ 260830 h 569998"/>
                <a:gd name="connsiteX73" fmla="*/ 363550 w 544821"/>
                <a:gd name="connsiteY73" fmla="*/ 234646 h 569998"/>
                <a:gd name="connsiteX74" fmla="*/ 378656 w 544821"/>
                <a:gd name="connsiteY74" fmla="*/ 217526 h 569998"/>
                <a:gd name="connsiteX75" fmla="*/ 377649 w 544821"/>
                <a:gd name="connsiteY75" fmla="*/ 213498 h 569998"/>
                <a:gd name="connsiteX76" fmla="*/ 377649 w 544821"/>
                <a:gd name="connsiteY76" fmla="*/ 212491 h 569998"/>
                <a:gd name="connsiteX77" fmla="*/ 394769 w 544821"/>
                <a:gd name="connsiteY77" fmla="*/ 150053 h 569998"/>
                <a:gd name="connsiteX78" fmla="*/ 392755 w 544821"/>
                <a:gd name="connsiteY78" fmla="*/ 131925 h 569998"/>
                <a:gd name="connsiteX79" fmla="*/ 443108 w 544821"/>
                <a:gd name="connsiteY79" fmla="*/ 110777 h 569998"/>
                <a:gd name="connsiteX80" fmla="*/ 504539 w 544821"/>
                <a:gd name="connsiteY80" fmla="*/ 146024 h 569998"/>
                <a:gd name="connsiteX81" fmla="*/ 511589 w 544821"/>
                <a:gd name="connsiteY81" fmla="*/ 162137 h 569998"/>
                <a:gd name="connsiteX82" fmla="*/ 514610 w 544821"/>
                <a:gd name="connsiteY82" fmla="*/ 181272 h 569998"/>
                <a:gd name="connsiteX83" fmla="*/ 444115 w 544821"/>
                <a:gd name="connsiteY83" fmla="*/ 280971 h 569998"/>
                <a:gd name="connsiteX84" fmla="*/ 378656 w 544821"/>
                <a:gd name="connsiteY84" fmla="*/ 217526 h 569998"/>
                <a:gd name="connsiteX85" fmla="*/ 303126 w 544821"/>
                <a:gd name="connsiteY85" fmla="*/ 20141 h 569998"/>
                <a:gd name="connsiteX86" fmla="*/ 470299 w 544821"/>
                <a:gd name="connsiteY86" fmla="*/ 96678 h 569998"/>
                <a:gd name="connsiteX87" fmla="*/ 442101 w 544821"/>
                <a:gd name="connsiteY87" fmla="*/ 92650 h 569998"/>
                <a:gd name="connsiteX88" fmla="*/ 384698 w 544821"/>
                <a:gd name="connsiteY88" fmla="*/ 112791 h 569998"/>
                <a:gd name="connsiteX89" fmla="*/ 303126 w 544821"/>
                <a:gd name="connsiteY89" fmla="*/ 60424 h 569998"/>
                <a:gd name="connsiteX90" fmla="*/ 220547 w 544821"/>
                <a:gd name="connsiteY90" fmla="*/ 112791 h 569998"/>
                <a:gd name="connsiteX91" fmla="*/ 163144 w 544821"/>
                <a:gd name="connsiteY91" fmla="*/ 91643 h 569998"/>
                <a:gd name="connsiteX92" fmla="*/ 135954 w 544821"/>
                <a:gd name="connsiteY92" fmla="*/ 95671 h 569998"/>
                <a:gd name="connsiteX93" fmla="*/ 303126 w 544821"/>
                <a:gd name="connsiteY93" fmla="*/ 20141 h 569998"/>
                <a:gd name="connsiteX94" fmla="*/ 119841 w 544821"/>
                <a:gd name="connsiteY94" fmla="*/ 480370 h 569998"/>
                <a:gd name="connsiteX95" fmla="*/ 55389 w 544821"/>
                <a:gd name="connsiteY95" fmla="*/ 544822 h 569998"/>
                <a:gd name="connsiteX96" fmla="*/ 27191 w 544821"/>
                <a:gd name="connsiteY96" fmla="*/ 544822 h 569998"/>
                <a:gd name="connsiteX97" fmla="*/ 27191 w 544821"/>
                <a:gd name="connsiteY97" fmla="*/ 516624 h 569998"/>
                <a:gd name="connsiteX98" fmla="*/ 91643 w 544821"/>
                <a:gd name="connsiteY98" fmla="*/ 452172 h 569998"/>
                <a:gd name="connsiteX99" fmla="*/ 119841 w 544821"/>
                <a:gd name="connsiteY99" fmla="*/ 452172 h 569998"/>
                <a:gd name="connsiteX100" fmla="*/ 119841 w 544821"/>
                <a:gd name="connsiteY100" fmla="*/ 480370 h 569998"/>
                <a:gd name="connsiteX101" fmla="*/ 138975 w 544821"/>
                <a:gd name="connsiteY101" fmla="*/ 443108 h 569998"/>
                <a:gd name="connsiteX102" fmla="*/ 133940 w 544821"/>
                <a:gd name="connsiteY102" fmla="*/ 437066 h 569998"/>
                <a:gd name="connsiteX103" fmla="*/ 127897 w 544821"/>
                <a:gd name="connsiteY103" fmla="*/ 432030 h 569998"/>
                <a:gd name="connsiteX104" fmla="*/ 140989 w 544821"/>
                <a:gd name="connsiteY104" fmla="*/ 418939 h 569998"/>
                <a:gd name="connsiteX105" fmla="*/ 153074 w 544821"/>
                <a:gd name="connsiteY105" fmla="*/ 429009 h 569998"/>
                <a:gd name="connsiteX106" fmla="*/ 138975 w 544821"/>
                <a:gd name="connsiteY106" fmla="*/ 443108 h 569998"/>
                <a:gd name="connsiteX107" fmla="*/ 162137 w 544821"/>
                <a:gd name="connsiteY107" fmla="*/ 411889 h 569998"/>
                <a:gd name="connsiteX108" fmla="*/ 162137 w 544821"/>
                <a:gd name="connsiteY108" fmla="*/ 381677 h 569998"/>
                <a:gd name="connsiteX109" fmla="*/ 242702 w 544821"/>
                <a:gd name="connsiteY109" fmla="*/ 291042 h 569998"/>
                <a:gd name="connsiteX110" fmla="*/ 287013 w 544821"/>
                <a:gd name="connsiteY110" fmla="*/ 268886 h 569998"/>
                <a:gd name="connsiteX111" fmla="*/ 303126 w 544821"/>
                <a:gd name="connsiteY111" fmla="*/ 270900 h 569998"/>
                <a:gd name="connsiteX112" fmla="*/ 319239 w 544821"/>
                <a:gd name="connsiteY112" fmla="*/ 268886 h 569998"/>
                <a:gd name="connsiteX113" fmla="*/ 363550 w 544821"/>
                <a:gd name="connsiteY113" fmla="*/ 291042 h 569998"/>
                <a:gd name="connsiteX114" fmla="*/ 422967 w 544821"/>
                <a:gd name="connsiteY114" fmla="*/ 318232 h 569998"/>
                <a:gd name="connsiteX115" fmla="*/ 409875 w 544821"/>
                <a:gd name="connsiteY115" fmla="*/ 331324 h 569998"/>
                <a:gd name="connsiteX116" fmla="*/ 303126 w 544821"/>
                <a:gd name="connsiteY116" fmla="*/ 331324 h 569998"/>
                <a:gd name="connsiteX117" fmla="*/ 282985 w 544821"/>
                <a:gd name="connsiteY117" fmla="*/ 331324 h 569998"/>
                <a:gd name="connsiteX118" fmla="*/ 272914 w 544821"/>
                <a:gd name="connsiteY118" fmla="*/ 341395 h 569998"/>
                <a:gd name="connsiteX119" fmla="*/ 282985 w 544821"/>
                <a:gd name="connsiteY119" fmla="*/ 351465 h 569998"/>
                <a:gd name="connsiteX120" fmla="*/ 294063 w 544821"/>
                <a:gd name="connsiteY120" fmla="*/ 351465 h 569998"/>
                <a:gd name="connsiteX121" fmla="*/ 303126 w 544821"/>
                <a:gd name="connsiteY121" fmla="*/ 433038 h 569998"/>
                <a:gd name="connsiteX122" fmla="*/ 325282 w 544821"/>
                <a:gd name="connsiteY122" fmla="*/ 461235 h 569998"/>
                <a:gd name="connsiteX123" fmla="*/ 303126 w 544821"/>
                <a:gd name="connsiteY123" fmla="*/ 462242 h 569998"/>
                <a:gd name="connsiteX124" fmla="*/ 162137 w 544821"/>
                <a:gd name="connsiteY124" fmla="*/ 411889 h 569998"/>
                <a:gd name="connsiteX125" fmla="*/ 444115 w 544821"/>
                <a:gd name="connsiteY125" fmla="*/ 433038 h 569998"/>
                <a:gd name="connsiteX126" fmla="*/ 434045 w 544821"/>
                <a:gd name="connsiteY126" fmla="*/ 443108 h 569998"/>
                <a:gd name="connsiteX127" fmla="*/ 333338 w 544821"/>
                <a:gd name="connsiteY127" fmla="*/ 443108 h 569998"/>
                <a:gd name="connsiteX128" fmla="*/ 323268 w 544821"/>
                <a:gd name="connsiteY128" fmla="*/ 433038 h 569998"/>
                <a:gd name="connsiteX129" fmla="*/ 323268 w 544821"/>
                <a:gd name="connsiteY129" fmla="*/ 432030 h 569998"/>
                <a:gd name="connsiteX130" fmla="*/ 314204 w 544821"/>
                <a:gd name="connsiteY130" fmla="*/ 352472 h 569998"/>
                <a:gd name="connsiteX131" fmla="*/ 389734 w 544821"/>
                <a:gd name="connsiteY131" fmla="*/ 352472 h 569998"/>
                <a:gd name="connsiteX132" fmla="*/ 376642 w 544821"/>
                <a:gd name="connsiteY132" fmla="*/ 365564 h 569998"/>
                <a:gd name="connsiteX133" fmla="*/ 376642 w 544821"/>
                <a:gd name="connsiteY133" fmla="*/ 379663 h 569998"/>
                <a:gd name="connsiteX134" fmla="*/ 383691 w 544821"/>
                <a:gd name="connsiteY134" fmla="*/ 382684 h 569998"/>
                <a:gd name="connsiteX135" fmla="*/ 390741 w 544821"/>
                <a:gd name="connsiteY135" fmla="*/ 379663 h 569998"/>
                <a:gd name="connsiteX136" fmla="*/ 417932 w 544821"/>
                <a:gd name="connsiteY136" fmla="*/ 352472 h 569998"/>
                <a:gd name="connsiteX137" fmla="*/ 443108 w 544821"/>
                <a:gd name="connsiteY137" fmla="*/ 352472 h 569998"/>
                <a:gd name="connsiteX138" fmla="*/ 447136 w 544821"/>
                <a:gd name="connsiteY138" fmla="*/ 353479 h 569998"/>
                <a:gd name="connsiteX139" fmla="*/ 450158 w 544821"/>
                <a:gd name="connsiteY139" fmla="*/ 352472 h 569998"/>
                <a:gd name="connsiteX140" fmla="*/ 451165 w 544821"/>
                <a:gd name="connsiteY140" fmla="*/ 351465 h 569998"/>
                <a:gd name="connsiteX141" fmla="*/ 452172 w 544821"/>
                <a:gd name="connsiteY141" fmla="*/ 351465 h 569998"/>
                <a:gd name="connsiteX142" fmla="*/ 444115 w 544821"/>
                <a:gd name="connsiteY142" fmla="*/ 431023 h 569998"/>
                <a:gd name="connsiteX143" fmla="*/ 444115 w 544821"/>
                <a:gd name="connsiteY143" fmla="*/ 433038 h 569998"/>
                <a:gd name="connsiteX144" fmla="*/ 469292 w 544821"/>
                <a:gd name="connsiteY144" fmla="*/ 387720 h 569998"/>
                <a:gd name="connsiteX145" fmla="*/ 473320 w 544821"/>
                <a:gd name="connsiteY145" fmla="*/ 352472 h 569998"/>
                <a:gd name="connsiteX146" fmla="*/ 484398 w 544821"/>
                <a:gd name="connsiteY146" fmla="*/ 352472 h 569998"/>
                <a:gd name="connsiteX147" fmla="*/ 494468 w 544821"/>
                <a:gd name="connsiteY147" fmla="*/ 342402 h 569998"/>
                <a:gd name="connsiteX148" fmla="*/ 484398 w 544821"/>
                <a:gd name="connsiteY148" fmla="*/ 332331 h 569998"/>
                <a:gd name="connsiteX149" fmla="*/ 464257 w 544821"/>
                <a:gd name="connsiteY149" fmla="*/ 332331 h 569998"/>
                <a:gd name="connsiteX150" fmla="*/ 454186 w 544821"/>
                <a:gd name="connsiteY150" fmla="*/ 332331 h 569998"/>
                <a:gd name="connsiteX151" fmla="*/ 449151 w 544821"/>
                <a:gd name="connsiteY151" fmla="*/ 322261 h 569998"/>
                <a:gd name="connsiteX152" fmla="*/ 451165 w 544821"/>
                <a:gd name="connsiteY152" fmla="*/ 320246 h 569998"/>
                <a:gd name="connsiteX153" fmla="*/ 451165 w 544821"/>
                <a:gd name="connsiteY153" fmla="*/ 306147 h 569998"/>
                <a:gd name="connsiteX154" fmla="*/ 437066 w 544821"/>
                <a:gd name="connsiteY154" fmla="*/ 306147 h 569998"/>
                <a:gd name="connsiteX155" fmla="*/ 433038 w 544821"/>
                <a:gd name="connsiteY155" fmla="*/ 302119 h 569998"/>
                <a:gd name="connsiteX156" fmla="*/ 442101 w 544821"/>
                <a:gd name="connsiteY156" fmla="*/ 303126 h 569998"/>
                <a:gd name="connsiteX157" fmla="*/ 457207 w 544821"/>
                <a:gd name="connsiteY157" fmla="*/ 301112 h 569998"/>
                <a:gd name="connsiteX158" fmla="*/ 502525 w 544821"/>
                <a:gd name="connsiteY158" fmla="*/ 323268 h 569998"/>
                <a:gd name="connsiteX159" fmla="*/ 509574 w 544821"/>
                <a:gd name="connsiteY159" fmla="*/ 324275 h 569998"/>
                <a:gd name="connsiteX160" fmla="*/ 469292 w 544821"/>
                <a:gd name="connsiteY160" fmla="*/ 387720 h 56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544821" h="569998">
                  <a:moveTo>
                    <a:pt x="529716" y="157102"/>
                  </a:moveTo>
                  <a:cubicBezTo>
                    <a:pt x="527702" y="150053"/>
                    <a:pt x="524680" y="144010"/>
                    <a:pt x="521659" y="137968"/>
                  </a:cubicBezTo>
                  <a:cubicBezTo>
                    <a:pt x="482384" y="56396"/>
                    <a:pt x="399804" y="0"/>
                    <a:pt x="303126" y="0"/>
                  </a:cubicBezTo>
                  <a:cubicBezTo>
                    <a:pt x="207455" y="0"/>
                    <a:pt x="123869" y="56396"/>
                    <a:pt x="84593" y="137968"/>
                  </a:cubicBezTo>
                  <a:cubicBezTo>
                    <a:pt x="81572" y="144010"/>
                    <a:pt x="78551" y="150053"/>
                    <a:pt x="76537" y="157102"/>
                  </a:cubicBezTo>
                  <a:cubicBezTo>
                    <a:pt x="66466" y="183286"/>
                    <a:pt x="61431" y="211483"/>
                    <a:pt x="61431" y="241695"/>
                  </a:cubicBezTo>
                  <a:cubicBezTo>
                    <a:pt x="61431" y="305140"/>
                    <a:pt x="85600" y="362543"/>
                    <a:pt x="125883" y="405847"/>
                  </a:cubicBezTo>
                  <a:lnTo>
                    <a:pt x="105742" y="425988"/>
                  </a:lnTo>
                  <a:cubicBezTo>
                    <a:pt x="105742" y="425988"/>
                    <a:pt x="105742" y="425988"/>
                    <a:pt x="105742" y="425988"/>
                  </a:cubicBezTo>
                  <a:cubicBezTo>
                    <a:pt x="94664" y="425988"/>
                    <a:pt x="84593" y="430016"/>
                    <a:pt x="76537" y="438073"/>
                  </a:cubicBezTo>
                  <a:lnTo>
                    <a:pt x="12085" y="502525"/>
                  </a:lnTo>
                  <a:cubicBezTo>
                    <a:pt x="-4028" y="518638"/>
                    <a:pt x="-4028" y="543815"/>
                    <a:pt x="12085" y="559928"/>
                  </a:cubicBezTo>
                  <a:cubicBezTo>
                    <a:pt x="20141" y="566977"/>
                    <a:pt x="31219" y="569998"/>
                    <a:pt x="41290" y="569998"/>
                  </a:cubicBezTo>
                  <a:cubicBezTo>
                    <a:pt x="51360" y="569998"/>
                    <a:pt x="61431" y="565970"/>
                    <a:pt x="69487" y="557914"/>
                  </a:cubicBezTo>
                  <a:lnTo>
                    <a:pt x="133940" y="493461"/>
                  </a:lnTo>
                  <a:cubicBezTo>
                    <a:pt x="141996" y="485405"/>
                    <a:pt x="146024" y="474327"/>
                    <a:pt x="146024" y="464257"/>
                  </a:cubicBezTo>
                  <a:lnTo>
                    <a:pt x="169187" y="441094"/>
                  </a:lnTo>
                  <a:cubicBezTo>
                    <a:pt x="207455" y="467278"/>
                    <a:pt x="253780" y="482384"/>
                    <a:pt x="303126" y="482384"/>
                  </a:cubicBezTo>
                  <a:cubicBezTo>
                    <a:pt x="334345" y="482384"/>
                    <a:pt x="365564" y="476341"/>
                    <a:pt x="394769" y="464257"/>
                  </a:cubicBezTo>
                  <a:cubicBezTo>
                    <a:pt x="395776" y="463249"/>
                    <a:pt x="396783" y="463249"/>
                    <a:pt x="397790" y="462242"/>
                  </a:cubicBezTo>
                  <a:lnTo>
                    <a:pt x="434045" y="462242"/>
                  </a:lnTo>
                  <a:cubicBezTo>
                    <a:pt x="450158" y="462242"/>
                    <a:pt x="464257" y="449151"/>
                    <a:pt x="464257" y="433038"/>
                  </a:cubicBezTo>
                  <a:lnTo>
                    <a:pt x="465264" y="419946"/>
                  </a:lnTo>
                  <a:cubicBezTo>
                    <a:pt x="465264" y="419946"/>
                    <a:pt x="466271" y="419946"/>
                    <a:pt x="466271" y="419946"/>
                  </a:cubicBezTo>
                  <a:cubicBezTo>
                    <a:pt x="515617" y="374628"/>
                    <a:pt x="544822" y="309169"/>
                    <a:pt x="544822" y="241695"/>
                  </a:cubicBezTo>
                  <a:cubicBezTo>
                    <a:pt x="544822" y="211483"/>
                    <a:pt x="539786" y="183286"/>
                    <a:pt x="529716" y="157102"/>
                  </a:cubicBezTo>
                  <a:close/>
                  <a:moveTo>
                    <a:pt x="524680" y="241695"/>
                  </a:moveTo>
                  <a:cubicBezTo>
                    <a:pt x="524680" y="262844"/>
                    <a:pt x="521659" y="282985"/>
                    <a:pt x="515617" y="303126"/>
                  </a:cubicBezTo>
                  <a:cubicBezTo>
                    <a:pt x="511589" y="302119"/>
                    <a:pt x="506553" y="302119"/>
                    <a:pt x="501518" y="302119"/>
                  </a:cubicBezTo>
                  <a:cubicBezTo>
                    <a:pt x="488426" y="302119"/>
                    <a:pt x="480370" y="298091"/>
                    <a:pt x="475334" y="291042"/>
                  </a:cubicBezTo>
                  <a:cubicBezTo>
                    <a:pt x="496483" y="276943"/>
                    <a:pt x="513603" y="251766"/>
                    <a:pt x="523673" y="226589"/>
                  </a:cubicBezTo>
                  <a:cubicBezTo>
                    <a:pt x="524680" y="231625"/>
                    <a:pt x="524680" y="236660"/>
                    <a:pt x="524680" y="241695"/>
                  </a:cubicBezTo>
                  <a:close/>
                  <a:moveTo>
                    <a:pt x="141996" y="382684"/>
                  </a:moveTo>
                  <a:lnTo>
                    <a:pt x="141996" y="393762"/>
                  </a:lnTo>
                  <a:cubicBezTo>
                    <a:pt x="122862" y="373621"/>
                    <a:pt x="107756" y="349451"/>
                    <a:pt x="96678" y="323268"/>
                  </a:cubicBezTo>
                  <a:cubicBezTo>
                    <a:pt x="98692" y="323268"/>
                    <a:pt x="101713" y="322261"/>
                    <a:pt x="103728" y="322261"/>
                  </a:cubicBezTo>
                  <a:cubicBezTo>
                    <a:pt x="129911" y="322261"/>
                    <a:pt x="141996" y="311183"/>
                    <a:pt x="148038" y="300105"/>
                  </a:cubicBezTo>
                  <a:cubicBezTo>
                    <a:pt x="153074" y="301112"/>
                    <a:pt x="158109" y="302119"/>
                    <a:pt x="163144" y="302119"/>
                  </a:cubicBezTo>
                  <a:cubicBezTo>
                    <a:pt x="166166" y="302119"/>
                    <a:pt x="169187" y="302119"/>
                    <a:pt x="172208" y="301112"/>
                  </a:cubicBezTo>
                  <a:cubicBezTo>
                    <a:pt x="153074" y="320246"/>
                    <a:pt x="141996" y="349451"/>
                    <a:pt x="141996" y="382684"/>
                  </a:cubicBezTo>
                  <a:close/>
                  <a:moveTo>
                    <a:pt x="81572" y="241695"/>
                  </a:moveTo>
                  <a:cubicBezTo>
                    <a:pt x="81572" y="236660"/>
                    <a:pt x="81572" y="231625"/>
                    <a:pt x="82579" y="226589"/>
                  </a:cubicBezTo>
                  <a:cubicBezTo>
                    <a:pt x="92650" y="252773"/>
                    <a:pt x="108763" y="277950"/>
                    <a:pt x="129911" y="291042"/>
                  </a:cubicBezTo>
                  <a:cubicBezTo>
                    <a:pt x="124876" y="298091"/>
                    <a:pt x="116819" y="302119"/>
                    <a:pt x="103728" y="302119"/>
                  </a:cubicBezTo>
                  <a:cubicBezTo>
                    <a:pt x="98692" y="302119"/>
                    <a:pt x="94664" y="302119"/>
                    <a:pt x="89629" y="303126"/>
                  </a:cubicBezTo>
                  <a:cubicBezTo>
                    <a:pt x="84593" y="282985"/>
                    <a:pt x="81572" y="262844"/>
                    <a:pt x="81572" y="241695"/>
                  </a:cubicBezTo>
                  <a:close/>
                  <a:moveTo>
                    <a:pt x="102721" y="147031"/>
                  </a:moveTo>
                  <a:cubicBezTo>
                    <a:pt x="114805" y="125883"/>
                    <a:pt x="137968" y="111784"/>
                    <a:pt x="163144" y="111784"/>
                  </a:cubicBezTo>
                  <a:cubicBezTo>
                    <a:pt x="182279" y="111784"/>
                    <a:pt x="200406" y="119841"/>
                    <a:pt x="213498" y="133940"/>
                  </a:cubicBezTo>
                  <a:cubicBezTo>
                    <a:pt x="212491" y="138975"/>
                    <a:pt x="211483" y="145017"/>
                    <a:pt x="211483" y="151060"/>
                  </a:cubicBezTo>
                  <a:cubicBezTo>
                    <a:pt x="211483" y="169187"/>
                    <a:pt x="217526" y="192349"/>
                    <a:pt x="227596" y="212491"/>
                  </a:cubicBezTo>
                  <a:cubicBezTo>
                    <a:pt x="227596" y="213498"/>
                    <a:pt x="226589" y="213498"/>
                    <a:pt x="226589" y="213498"/>
                  </a:cubicBezTo>
                  <a:cubicBezTo>
                    <a:pt x="226589" y="214505"/>
                    <a:pt x="225582" y="216519"/>
                    <a:pt x="225582" y="217526"/>
                  </a:cubicBezTo>
                  <a:cubicBezTo>
                    <a:pt x="224575" y="221554"/>
                    <a:pt x="222561" y="225582"/>
                    <a:pt x="220547" y="229611"/>
                  </a:cubicBezTo>
                  <a:cubicBezTo>
                    <a:pt x="206448" y="260830"/>
                    <a:pt x="183286" y="281978"/>
                    <a:pt x="162137" y="281978"/>
                  </a:cubicBezTo>
                  <a:cubicBezTo>
                    <a:pt x="123869" y="281978"/>
                    <a:pt x="91643" y="220547"/>
                    <a:pt x="91643" y="182279"/>
                  </a:cubicBezTo>
                  <a:cubicBezTo>
                    <a:pt x="91643" y="176236"/>
                    <a:pt x="92650" y="169187"/>
                    <a:pt x="94664" y="164151"/>
                  </a:cubicBezTo>
                  <a:cubicBezTo>
                    <a:pt x="97685" y="158109"/>
                    <a:pt x="100706" y="152067"/>
                    <a:pt x="102721" y="147031"/>
                  </a:cubicBezTo>
                  <a:close/>
                  <a:moveTo>
                    <a:pt x="239681" y="237667"/>
                  </a:moveTo>
                  <a:cubicBezTo>
                    <a:pt x="240688" y="236660"/>
                    <a:pt x="240688" y="234646"/>
                    <a:pt x="241695" y="233639"/>
                  </a:cubicBezTo>
                  <a:cubicBezTo>
                    <a:pt x="249752" y="244717"/>
                    <a:pt x="258815" y="253780"/>
                    <a:pt x="268886" y="259823"/>
                  </a:cubicBezTo>
                  <a:cubicBezTo>
                    <a:pt x="263851" y="266872"/>
                    <a:pt x="255794" y="270900"/>
                    <a:pt x="242702" y="270900"/>
                  </a:cubicBezTo>
                  <a:cubicBezTo>
                    <a:pt x="233639" y="270900"/>
                    <a:pt x="224575" y="271907"/>
                    <a:pt x="215512" y="274929"/>
                  </a:cubicBezTo>
                  <a:cubicBezTo>
                    <a:pt x="225582" y="263851"/>
                    <a:pt x="234646" y="250759"/>
                    <a:pt x="239681" y="237667"/>
                  </a:cubicBezTo>
                  <a:close/>
                  <a:moveTo>
                    <a:pt x="232632" y="151060"/>
                  </a:moveTo>
                  <a:cubicBezTo>
                    <a:pt x="232632" y="111784"/>
                    <a:pt x="263851" y="80565"/>
                    <a:pt x="303126" y="80565"/>
                  </a:cubicBezTo>
                  <a:cubicBezTo>
                    <a:pt x="342402" y="80565"/>
                    <a:pt x="373621" y="111784"/>
                    <a:pt x="373621" y="151060"/>
                  </a:cubicBezTo>
                  <a:cubicBezTo>
                    <a:pt x="373621" y="190335"/>
                    <a:pt x="341395" y="251766"/>
                    <a:pt x="303126" y="251766"/>
                  </a:cubicBezTo>
                  <a:cubicBezTo>
                    <a:pt x="264858" y="251766"/>
                    <a:pt x="232632" y="189328"/>
                    <a:pt x="232632" y="151060"/>
                  </a:cubicBezTo>
                  <a:close/>
                  <a:moveTo>
                    <a:pt x="363550" y="234646"/>
                  </a:moveTo>
                  <a:cubicBezTo>
                    <a:pt x="369593" y="249752"/>
                    <a:pt x="378656" y="263851"/>
                    <a:pt x="389734" y="274929"/>
                  </a:cubicBezTo>
                  <a:cubicBezTo>
                    <a:pt x="381677" y="272914"/>
                    <a:pt x="372614" y="271907"/>
                    <a:pt x="363550" y="271907"/>
                  </a:cubicBezTo>
                  <a:cubicBezTo>
                    <a:pt x="350458" y="271907"/>
                    <a:pt x="342402" y="267879"/>
                    <a:pt x="337366" y="260830"/>
                  </a:cubicBezTo>
                  <a:cubicBezTo>
                    <a:pt x="347437" y="253780"/>
                    <a:pt x="356501" y="244717"/>
                    <a:pt x="363550" y="234646"/>
                  </a:cubicBezTo>
                  <a:close/>
                  <a:moveTo>
                    <a:pt x="378656" y="217526"/>
                  </a:moveTo>
                  <a:cubicBezTo>
                    <a:pt x="378656" y="216519"/>
                    <a:pt x="377649" y="214505"/>
                    <a:pt x="377649" y="213498"/>
                  </a:cubicBezTo>
                  <a:cubicBezTo>
                    <a:pt x="377649" y="213498"/>
                    <a:pt x="377649" y="213498"/>
                    <a:pt x="377649" y="212491"/>
                  </a:cubicBezTo>
                  <a:cubicBezTo>
                    <a:pt x="388727" y="191342"/>
                    <a:pt x="394769" y="169187"/>
                    <a:pt x="394769" y="150053"/>
                  </a:cubicBezTo>
                  <a:cubicBezTo>
                    <a:pt x="394769" y="144010"/>
                    <a:pt x="393762" y="137968"/>
                    <a:pt x="392755" y="131925"/>
                  </a:cubicBezTo>
                  <a:cubicBezTo>
                    <a:pt x="405847" y="118834"/>
                    <a:pt x="423974" y="110777"/>
                    <a:pt x="443108" y="110777"/>
                  </a:cubicBezTo>
                  <a:cubicBezTo>
                    <a:pt x="469292" y="110777"/>
                    <a:pt x="492454" y="124876"/>
                    <a:pt x="504539" y="146024"/>
                  </a:cubicBezTo>
                  <a:cubicBezTo>
                    <a:pt x="506553" y="151060"/>
                    <a:pt x="509574" y="156095"/>
                    <a:pt x="511589" y="162137"/>
                  </a:cubicBezTo>
                  <a:cubicBezTo>
                    <a:pt x="513603" y="168180"/>
                    <a:pt x="514610" y="174222"/>
                    <a:pt x="514610" y="181272"/>
                  </a:cubicBezTo>
                  <a:cubicBezTo>
                    <a:pt x="514610" y="219540"/>
                    <a:pt x="482384" y="280971"/>
                    <a:pt x="444115" y="280971"/>
                  </a:cubicBezTo>
                  <a:cubicBezTo>
                    <a:pt x="413903" y="281978"/>
                    <a:pt x="389734" y="248745"/>
                    <a:pt x="378656" y="217526"/>
                  </a:cubicBezTo>
                  <a:close/>
                  <a:moveTo>
                    <a:pt x="303126" y="20141"/>
                  </a:moveTo>
                  <a:cubicBezTo>
                    <a:pt x="369593" y="20141"/>
                    <a:pt x="430016" y="50353"/>
                    <a:pt x="470299" y="96678"/>
                  </a:cubicBezTo>
                  <a:cubicBezTo>
                    <a:pt x="461235" y="93657"/>
                    <a:pt x="452172" y="92650"/>
                    <a:pt x="442101" y="92650"/>
                  </a:cubicBezTo>
                  <a:cubicBezTo>
                    <a:pt x="420953" y="92650"/>
                    <a:pt x="400812" y="99699"/>
                    <a:pt x="384698" y="112791"/>
                  </a:cubicBezTo>
                  <a:cubicBezTo>
                    <a:pt x="370600" y="81572"/>
                    <a:pt x="339381" y="60424"/>
                    <a:pt x="303126" y="60424"/>
                  </a:cubicBezTo>
                  <a:cubicBezTo>
                    <a:pt x="266872" y="60424"/>
                    <a:pt x="235653" y="81572"/>
                    <a:pt x="220547" y="112791"/>
                  </a:cubicBezTo>
                  <a:cubicBezTo>
                    <a:pt x="204434" y="99699"/>
                    <a:pt x="184293" y="91643"/>
                    <a:pt x="163144" y="91643"/>
                  </a:cubicBezTo>
                  <a:cubicBezTo>
                    <a:pt x="153074" y="91643"/>
                    <a:pt x="144010" y="93657"/>
                    <a:pt x="135954" y="95671"/>
                  </a:cubicBezTo>
                  <a:cubicBezTo>
                    <a:pt x="176236" y="49346"/>
                    <a:pt x="236660" y="20141"/>
                    <a:pt x="303126" y="20141"/>
                  </a:cubicBezTo>
                  <a:close/>
                  <a:moveTo>
                    <a:pt x="119841" y="480370"/>
                  </a:moveTo>
                  <a:lnTo>
                    <a:pt x="55389" y="544822"/>
                  </a:lnTo>
                  <a:cubicBezTo>
                    <a:pt x="47332" y="552878"/>
                    <a:pt x="35247" y="552878"/>
                    <a:pt x="27191" y="544822"/>
                  </a:cubicBezTo>
                  <a:cubicBezTo>
                    <a:pt x="19134" y="536765"/>
                    <a:pt x="19134" y="524680"/>
                    <a:pt x="27191" y="516624"/>
                  </a:cubicBezTo>
                  <a:lnTo>
                    <a:pt x="91643" y="452172"/>
                  </a:lnTo>
                  <a:cubicBezTo>
                    <a:pt x="99699" y="444115"/>
                    <a:pt x="111784" y="444115"/>
                    <a:pt x="119841" y="452172"/>
                  </a:cubicBezTo>
                  <a:cubicBezTo>
                    <a:pt x="127897" y="459221"/>
                    <a:pt x="127897" y="472313"/>
                    <a:pt x="119841" y="480370"/>
                  </a:cubicBezTo>
                  <a:close/>
                  <a:moveTo>
                    <a:pt x="138975" y="443108"/>
                  </a:moveTo>
                  <a:cubicBezTo>
                    <a:pt x="137968" y="441094"/>
                    <a:pt x="135954" y="439080"/>
                    <a:pt x="133940" y="437066"/>
                  </a:cubicBezTo>
                  <a:cubicBezTo>
                    <a:pt x="131925" y="435052"/>
                    <a:pt x="129911" y="434045"/>
                    <a:pt x="127897" y="432030"/>
                  </a:cubicBezTo>
                  <a:lnTo>
                    <a:pt x="140989" y="418939"/>
                  </a:lnTo>
                  <a:cubicBezTo>
                    <a:pt x="145017" y="421960"/>
                    <a:pt x="149045" y="425988"/>
                    <a:pt x="153074" y="429009"/>
                  </a:cubicBezTo>
                  <a:lnTo>
                    <a:pt x="138975" y="443108"/>
                  </a:lnTo>
                  <a:close/>
                  <a:moveTo>
                    <a:pt x="162137" y="411889"/>
                  </a:moveTo>
                  <a:lnTo>
                    <a:pt x="162137" y="381677"/>
                  </a:lnTo>
                  <a:cubicBezTo>
                    <a:pt x="162137" y="329310"/>
                    <a:pt x="196377" y="291042"/>
                    <a:pt x="242702" y="291042"/>
                  </a:cubicBezTo>
                  <a:cubicBezTo>
                    <a:pt x="268886" y="291042"/>
                    <a:pt x="280971" y="278957"/>
                    <a:pt x="287013" y="268886"/>
                  </a:cubicBezTo>
                  <a:cubicBezTo>
                    <a:pt x="292049" y="270900"/>
                    <a:pt x="297084" y="270900"/>
                    <a:pt x="303126" y="270900"/>
                  </a:cubicBezTo>
                  <a:cubicBezTo>
                    <a:pt x="308162" y="270900"/>
                    <a:pt x="314204" y="269893"/>
                    <a:pt x="319239" y="268886"/>
                  </a:cubicBezTo>
                  <a:cubicBezTo>
                    <a:pt x="325282" y="279964"/>
                    <a:pt x="338374" y="291042"/>
                    <a:pt x="363550" y="291042"/>
                  </a:cubicBezTo>
                  <a:cubicBezTo>
                    <a:pt x="386713" y="291042"/>
                    <a:pt x="407861" y="301112"/>
                    <a:pt x="422967" y="318232"/>
                  </a:cubicBezTo>
                  <a:lnTo>
                    <a:pt x="409875" y="331324"/>
                  </a:lnTo>
                  <a:lnTo>
                    <a:pt x="303126" y="331324"/>
                  </a:lnTo>
                  <a:lnTo>
                    <a:pt x="282985" y="331324"/>
                  </a:lnTo>
                  <a:cubicBezTo>
                    <a:pt x="276943" y="331324"/>
                    <a:pt x="272914" y="335352"/>
                    <a:pt x="272914" y="341395"/>
                  </a:cubicBezTo>
                  <a:cubicBezTo>
                    <a:pt x="272914" y="347437"/>
                    <a:pt x="276943" y="351465"/>
                    <a:pt x="282985" y="351465"/>
                  </a:cubicBezTo>
                  <a:lnTo>
                    <a:pt x="294063" y="351465"/>
                  </a:lnTo>
                  <a:lnTo>
                    <a:pt x="303126" y="433038"/>
                  </a:lnTo>
                  <a:cubicBezTo>
                    <a:pt x="303126" y="447136"/>
                    <a:pt x="313197" y="458214"/>
                    <a:pt x="325282" y="461235"/>
                  </a:cubicBezTo>
                  <a:cubicBezTo>
                    <a:pt x="318232" y="462242"/>
                    <a:pt x="310176" y="462242"/>
                    <a:pt x="303126" y="462242"/>
                  </a:cubicBezTo>
                  <a:cubicBezTo>
                    <a:pt x="249752" y="463249"/>
                    <a:pt x="200406" y="444115"/>
                    <a:pt x="162137" y="411889"/>
                  </a:cubicBezTo>
                  <a:close/>
                  <a:moveTo>
                    <a:pt x="444115" y="433038"/>
                  </a:moveTo>
                  <a:cubicBezTo>
                    <a:pt x="444115" y="439080"/>
                    <a:pt x="440087" y="443108"/>
                    <a:pt x="434045" y="443108"/>
                  </a:cubicBezTo>
                  <a:lnTo>
                    <a:pt x="333338" y="443108"/>
                  </a:lnTo>
                  <a:cubicBezTo>
                    <a:pt x="327296" y="443108"/>
                    <a:pt x="323268" y="439080"/>
                    <a:pt x="323268" y="433038"/>
                  </a:cubicBezTo>
                  <a:cubicBezTo>
                    <a:pt x="323268" y="433038"/>
                    <a:pt x="323268" y="432030"/>
                    <a:pt x="323268" y="432030"/>
                  </a:cubicBezTo>
                  <a:lnTo>
                    <a:pt x="314204" y="352472"/>
                  </a:lnTo>
                  <a:lnTo>
                    <a:pt x="389734" y="352472"/>
                  </a:lnTo>
                  <a:lnTo>
                    <a:pt x="376642" y="365564"/>
                  </a:lnTo>
                  <a:cubicBezTo>
                    <a:pt x="372614" y="369593"/>
                    <a:pt x="372614" y="375635"/>
                    <a:pt x="376642" y="379663"/>
                  </a:cubicBezTo>
                  <a:cubicBezTo>
                    <a:pt x="378656" y="381677"/>
                    <a:pt x="381677" y="382684"/>
                    <a:pt x="383691" y="382684"/>
                  </a:cubicBezTo>
                  <a:cubicBezTo>
                    <a:pt x="385706" y="382684"/>
                    <a:pt x="388727" y="381677"/>
                    <a:pt x="390741" y="379663"/>
                  </a:cubicBezTo>
                  <a:lnTo>
                    <a:pt x="417932" y="352472"/>
                  </a:lnTo>
                  <a:lnTo>
                    <a:pt x="443108" y="352472"/>
                  </a:lnTo>
                  <a:cubicBezTo>
                    <a:pt x="444115" y="353479"/>
                    <a:pt x="446129" y="353479"/>
                    <a:pt x="447136" y="353479"/>
                  </a:cubicBezTo>
                  <a:cubicBezTo>
                    <a:pt x="448144" y="353479"/>
                    <a:pt x="449151" y="353479"/>
                    <a:pt x="450158" y="352472"/>
                  </a:cubicBezTo>
                  <a:cubicBezTo>
                    <a:pt x="450158" y="352472"/>
                    <a:pt x="451165" y="352472"/>
                    <a:pt x="451165" y="351465"/>
                  </a:cubicBezTo>
                  <a:lnTo>
                    <a:pt x="452172" y="351465"/>
                  </a:lnTo>
                  <a:lnTo>
                    <a:pt x="444115" y="431023"/>
                  </a:lnTo>
                  <a:cubicBezTo>
                    <a:pt x="444115" y="432030"/>
                    <a:pt x="444115" y="432030"/>
                    <a:pt x="444115" y="433038"/>
                  </a:cubicBezTo>
                  <a:close/>
                  <a:moveTo>
                    <a:pt x="469292" y="387720"/>
                  </a:moveTo>
                  <a:lnTo>
                    <a:pt x="473320" y="352472"/>
                  </a:lnTo>
                  <a:lnTo>
                    <a:pt x="484398" y="352472"/>
                  </a:lnTo>
                  <a:cubicBezTo>
                    <a:pt x="490440" y="352472"/>
                    <a:pt x="494468" y="348444"/>
                    <a:pt x="494468" y="342402"/>
                  </a:cubicBezTo>
                  <a:cubicBezTo>
                    <a:pt x="494468" y="336359"/>
                    <a:pt x="490440" y="332331"/>
                    <a:pt x="484398" y="332331"/>
                  </a:cubicBezTo>
                  <a:lnTo>
                    <a:pt x="464257" y="332331"/>
                  </a:lnTo>
                  <a:lnTo>
                    <a:pt x="454186" y="332331"/>
                  </a:lnTo>
                  <a:cubicBezTo>
                    <a:pt x="452172" y="328303"/>
                    <a:pt x="451165" y="325282"/>
                    <a:pt x="449151" y="322261"/>
                  </a:cubicBezTo>
                  <a:lnTo>
                    <a:pt x="451165" y="320246"/>
                  </a:lnTo>
                  <a:cubicBezTo>
                    <a:pt x="455193" y="316218"/>
                    <a:pt x="455193" y="310176"/>
                    <a:pt x="451165" y="306147"/>
                  </a:cubicBezTo>
                  <a:cubicBezTo>
                    <a:pt x="447136" y="302119"/>
                    <a:pt x="441094" y="302119"/>
                    <a:pt x="437066" y="306147"/>
                  </a:cubicBezTo>
                  <a:cubicBezTo>
                    <a:pt x="436059" y="305140"/>
                    <a:pt x="435052" y="304133"/>
                    <a:pt x="433038" y="302119"/>
                  </a:cubicBezTo>
                  <a:cubicBezTo>
                    <a:pt x="436059" y="302119"/>
                    <a:pt x="439080" y="303126"/>
                    <a:pt x="442101" y="303126"/>
                  </a:cubicBezTo>
                  <a:cubicBezTo>
                    <a:pt x="447136" y="303126"/>
                    <a:pt x="452172" y="302119"/>
                    <a:pt x="457207" y="301112"/>
                  </a:cubicBezTo>
                  <a:cubicBezTo>
                    <a:pt x="463249" y="312190"/>
                    <a:pt x="476341" y="323268"/>
                    <a:pt x="502525" y="323268"/>
                  </a:cubicBezTo>
                  <a:cubicBezTo>
                    <a:pt x="504539" y="323268"/>
                    <a:pt x="507560" y="323268"/>
                    <a:pt x="509574" y="324275"/>
                  </a:cubicBezTo>
                  <a:cubicBezTo>
                    <a:pt x="499504" y="346430"/>
                    <a:pt x="486412" y="368585"/>
                    <a:pt x="469292" y="38772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C80602C-05E0-40C9-98ED-6A4B46A07667}"/>
                </a:ext>
              </a:extLst>
            </p:cNvPr>
            <p:cNvSpPr/>
            <p:nvPr/>
          </p:nvSpPr>
          <p:spPr>
            <a:xfrm>
              <a:off x="2938704" y="2853937"/>
              <a:ext cx="60423" cy="120847"/>
            </a:xfrm>
            <a:custGeom>
              <a:avLst/>
              <a:gdLst>
                <a:gd name="connsiteX0" fmla="*/ 30212 w 60423"/>
                <a:gd name="connsiteY0" fmla="*/ 50353 h 120847"/>
                <a:gd name="connsiteX1" fmla="*/ 20141 w 60423"/>
                <a:gd name="connsiteY1" fmla="*/ 40283 h 120847"/>
                <a:gd name="connsiteX2" fmla="*/ 30212 w 60423"/>
                <a:gd name="connsiteY2" fmla="*/ 30212 h 120847"/>
                <a:gd name="connsiteX3" fmla="*/ 40283 w 60423"/>
                <a:gd name="connsiteY3" fmla="*/ 40283 h 120847"/>
                <a:gd name="connsiteX4" fmla="*/ 50353 w 60423"/>
                <a:gd name="connsiteY4" fmla="*/ 50353 h 120847"/>
                <a:gd name="connsiteX5" fmla="*/ 60424 w 60423"/>
                <a:gd name="connsiteY5" fmla="*/ 40283 h 120847"/>
                <a:gd name="connsiteX6" fmla="*/ 40283 w 60423"/>
                <a:gd name="connsiteY6" fmla="*/ 12085 h 120847"/>
                <a:gd name="connsiteX7" fmla="*/ 40283 w 60423"/>
                <a:gd name="connsiteY7" fmla="*/ 10071 h 120847"/>
                <a:gd name="connsiteX8" fmla="*/ 30212 w 60423"/>
                <a:gd name="connsiteY8" fmla="*/ 0 h 120847"/>
                <a:gd name="connsiteX9" fmla="*/ 20141 w 60423"/>
                <a:gd name="connsiteY9" fmla="*/ 10071 h 120847"/>
                <a:gd name="connsiteX10" fmla="*/ 20141 w 60423"/>
                <a:gd name="connsiteY10" fmla="*/ 12085 h 120847"/>
                <a:gd name="connsiteX11" fmla="*/ 0 w 60423"/>
                <a:gd name="connsiteY11" fmla="*/ 40283 h 120847"/>
                <a:gd name="connsiteX12" fmla="*/ 30212 w 60423"/>
                <a:gd name="connsiteY12" fmla="*/ 70494 h 120847"/>
                <a:gd name="connsiteX13" fmla="*/ 40283 w 60423"/>
                <a:gd name="connsiteY13" fmla="*/ 80565 h 120847"/>
                <a:gd name="connsiteX14" fmla="*/ 30212 w 60423"/>
                <a:gd name="connsiteY14" fmla="*/ 90636 h 120847"/>
                <a:gd name="connsiteX15" fmla="*/ 20141 w 60423"/>
                <a:gd name="connsiteY15" fmla="*/ 80565 h 120847"/>
                <a:gd name="connsiteX16" fmla="*/ 10071 w 60423"/>
                <a:gd name="connsiteY16" fmla="*/ 70494 h 120847"/>
                <a:gd name="connsiteX17" fmla="*/ 0 w 60423"/>
                <a:gd name="connsiteY17" fmla="*/ 80565 h 120847"/>
                <a:gd name="connsiteX18" fmla="*/ 20141 w 60423"/>
                <a:gd name="connsiteY18" fmla="*/ 108763 h 120847"/>
                <a:gd name="connsiteX19" fmla="*/ 20141 w 60423"/>
                <a:gd name="connsiteY19" fmla="*/ 110777 h 120847"/>
                <a:gd name="connsiteX20" fmla="*/ 30212 w 60423"/>
                <a:gd name="connsiteY20" fmla="*/ 120848 h 120847"/>
                <a:gd name="connsiteX21" fmla="*/ 40283 w 60423"/>
                <a:gd name="connsiteY21" fmla="*/ 110777 h 120847"/>
                <a:gd name="connsiteX22" fmla="*/ 40283 w 60423"/>
                <a:gd name="connsiteY22" fmla="*/ 108763 h 120847"/>
                <a:gd name="connsiteX23" fmla="*/ 60424 w 60423"/>
                <a:gd name="connsiteY23" fmla="*/ 80565 h 120847"/>
                <a:gd name="connsiteX24" fmla="*/ 30212 w 60423"/>
                <a:gd name="connsiteY24" fmla="*/ 50353 h 12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0423" h="120847">
                  <a:moveTo>
                    <a:pt x="30212" y="50353"/>
                  </a:moveTo>
                  <a:cubicBezTo>
                    <a:pt x="24170" y="50353"/>
                    <a:pt x="20141" y="46325"/>
                    <a:pt x="20141" y="40283"/>
                  </a:cubicBezTo>
                  <a:cubicBezTo>
                    <a:pt x="20141" y="34240"/>
                    <a:pt x="24170" y="30212"/>
                    <a:pt x="30212" y="30212"/>
                  </a:cubicBezTo>
                  <a:cubicBezTo>
                    <a:pt x="36254" y="30212"/>
                    <a:pt x="40283" y="34240"/>
                    <a:pt x="40283" y="40283"/>
                  </a:cubicBezTo>
                  <a:cubicBezTo>
                    <a:pt x="40283" y="46325"/>
                    <a:pt x="44311" y="50353"/>
                    <a:pt x="50353" y="50353"/>
                  </a:cubicBezTo>
                  <a:cubicBezTo>
                    <a:pt x="56396" y="50353"/>
                    <a:pt x="60424" y="46325"/>
                    <a:pt x="60424" y="40283"/>
                  </a:cubicBezTo>
                  <a:cubicBezTo>
                    <a:pt x="60424" y="27191"/>
                    <a:pt x="52367" y="16113"/>
                    <a:pt x="40283" y="12085"/>
                  </a:cubicBezTo>
                  <a:lnTo>
                    <a:pt x="40283" y="10071"/>
                  </a:lnTo>
                  <a:cubicBezTo>
                    <a:pt x="40283" y="4028"/>
                    <a:pt x="36254" y="0"/>
                    <a:pt x="30212" y="0"/>
                  </a:cubicBezTo>
                  <a:cubicBezTo>
                    <a:pt x="24170" y="0"/>
                    <a:pt x="20141" y="4028"/>
                    <a:pt x="20141" y="10071"/>
                  </a:cubicBezTo>
                  <a:lnTo>
                    <a:pt x="20141" y="12085"/>
                  </a:lnTo>
                  <a:cubicBezTo>
                    <a:pt x="8057" y="16113"/>
                    <a:pt x="0" y="27191"/>
                    <a:pt x="0" y="40283"/>
                  </a:cubicBezTo>
                  <a:cubicBezTo>
                    <a:pt x="0" y="57403"/>
                    <a:pt x="13092" y="70494"/>
                    <a:pt x="30212" y="70494"/>
                  </a:cubicBezTo>
                  <a:cubicBezTo>
                    <a:pt x="36254" y="70494"/>
                    <a:pt x="40283" y="74523"/>
                    <a:pt x="40283" y="80565"/>
                  </a:cubicBezTo>
                  <a:cubicBezTo>
                    <a:pt x="40283" y="86607"/>
                    <a:pt x="36254" y="90636"/>
                    <a:pt x="30212" y="90636"/>
                  </a:cubicBezTo>
                  <a:cubicBezTo>
                    <a:pt x="24170" y="90636"/>
                    <a:pt x="20141" y="86607"/>
                    <a:pt x="20141" y="80565"/>
                  </a:cubicBezTo>
                  <a:cubicBezTo>
                    <a:pt x="20141" y="74523"/>
                    <a:pt x="16113" y="70494"/>
                    <a:pt x="10071" y="70494"/>
                  </a:cubicBezTo>
                  <a:cubicBezTo>
                    <a:pt x="4028" y="70494"/>
                    <a:pt x="0" y="74523"/>
                    <a:pt x="0" y="80565"/>
                  </a:cubicBezTo>
                  <a:cubicBezTo>
                    <a:pt x="0" y="93657"/>
                    <a:pt x="8057" y="104735"/>
                    <a:pt x="20141" y="108763"/>
                  </a:cubicBezTo>
                  <a:lnTo>
                    <a:pt x="20141" y="110777"/>
                  </a:lnTo>
                  <a:cubicBezTo>
                    <a:pt x="20141" y="116819"/>
                    <a:pt x="24170" y="120848"/>
                    <a:pt x="30212" y="120848"/>
                  </a:cubicBezTo>
                  <a:cubicBezTo>
                    <a:pt x="36254" y="120848"/>
                    <a:pt x="40283" y="116819"/>
                    <a:pt x="40283" y="110777"/>
                  </a:cubicBezTo>
                  <a:lnTo>
                    <a:pt x="40283" y="108763"/>
                  </a:lnTo>
                  <a:cubicBezTo>
                    <a:pt x="52367" y="104735"/>
                    <a:pt x="60424" y="93657"/>
                    <a:pt x="60424" y="80565"/>
                  </a:cubicBezTo>
                  <a:cubicBezTo>
                    <a:pt x="60424" y="63445"/>
                    <a:pt x="47332" y="50353"/>
                    <a:pt x="30212" y="5035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2CE1483-F842-4300-8782-A70041FA8B48}"/>
                </a:ext>
              </a:extLst>
            </p:cNvPr>
            <p:cNvSpPr/>
            <p:nvPr/>
          </p:nvSpPr>
          <p:spPr>
            <a:xfrm>
              <a:off x="2436179" y="2492400"/>
              <a:ext cx="60423" cy="120847"/>
            </a:xfrm>
            <a:custGeom>
              <a:avLst/>
              <a:gdLst>
                <a:gd name="connsiteX0" fmla="*/ 30212 w 60423"/>
                <a:gd name="connsiteY0" fmla="*/ 90636 h 120847"/>
                <a:gd name="connsiteX1" fmla="*/ 20141 w 60423"/>
                <a:gd name="connsiteY1" fmla="*/ 80565 h 120847"/>
                <a:gd name="connsiteX2" fmla="*/ 10071 w 60423"/>
                <a:gd name="connsiteY2" fmla="*/ 70494 h 120847"/>
                <a:gd name="connsiteX3" fmla="*/ 0 w 60423"/>
                <a:gd name="connsiteY3" fmla="*/ 80565 h 120847"/>
                <a:gd name="connsiteX4" fmla="*/ 20141 w 60423"/>
                <a:gd name="connsiteY4" fmla="*/ 108763 h 120847"/>
                <a:gd name="connsiteX5" fmla="*/ 20141 w 60423"/>
                <a:gd name="connsiteY5" fmla="*/ 110777 h 120847"/>
                <a:gd name="connsiteX6" fmla="*/ 30212 w 60423"/>
                <a:gd name="connsiteY6" fmla="*/ 120848 h 120847"/>
                <a:gd name="connsiteX7" fmla="*/ 40283 w 60423"/>
                <a:gd name="connsiteY7" fmla="*/ 110777 h 120847"/>
                <a:gd name="connsiteX8" fmla="*/ 40283 w 60423"/>
                <a:gd name="connsiteY8" fmla="*/ 108763 h 120847"/>
                <a:gd name="connsiteX9" fmla="*/ 60424 w 60423"/>
                <a:gd name="connsiteY9" fmla="*/ 80565 h 120847"/>
                <a:gd name="connsiteX10" fmla="*/ 30212 w 60423"/>
                <a:gd name="connsiteY10" fmla="*/ 50353 h 120847"/>
                <a:gd name="connsiteX11" fmla="*/ 20141 w 60423"/>
                <a:gd name="connsiteY11" fmla="*/ 40283 h 120847"/>
                <a:gd name="connsiteX12" fmla="*/ 30212 w 60423"/>
                <a:gd name="connsiteY12" fmla="*/ 30212 h 120847"/>
                <a:gd name="connsiteX13" fmla="*/ 40283 w 60423"/>
                <a:gd name="connsiteY13" fmla="*/ 40283 h 120847"/>
                <a:gd name="connsiteX14" fmla="*/ 50353 w 60423"/>
                <a:gd name="connsiteY14" fmla="*/ 50353 h 120847"/>
                <a:gd name="connsiteX15" fmla="*/ 60424 w 60423"/>
                <a:gd name="connsiteY15" fmla="*/ 40283 h 120847"/>
                <a:gd name="connsiteX16" fmla="*/ 40283 w 60423"/>
                <a:gd name="connsiteY16" fmla="*/ 12085 h 120847"/>
                <a:gd name="connsiteX17" fmla="*/ 40283 w 60423"/>
                <a:gd name="connsiteY17" fmla="*/ 10071 h 120847"/>
                <a:gd name="connsiteX18" fmla="*/ 30212 w 60423"/>
                <a:gd name="connsiteY18" fmla="*/ 0 h 120847"/>
                <a:gd name="connsiteX19" fmla="*/ 20141 w 60423"/>
                <a:gd name="connsiteY19" fmla="*/ 10071 h 120847"/>
                <a:gd name="connsiteX20" fmla="*/ 20141 w 60423"/>
                <a:gd name="connsiteY20" fmla="*/ 12085 h 120847"/>
                <a:gd name="connsiteX21" fmla="*/ 0 w 60423"/>
                <a:gd name="connsiteY21" fmla="*/ 40283 h 120847"/>
                <a:gd name="connsiteX22" fmla="*/ 30212 w 60423"/>
                <a:gd name="connsiteY22" fmla="*/ 70494 h 120847"/>
                <a:gd name="connsiteX23" fmla="*/ 40283 w 60423"/>
                <a:gd name="connsiteY23" fmla="*/ 80565 h 120847"/>
                <a:gd name="connsiteX24" fmla="*/ 30212 w 60423"/>
                <a:gd name="connsiteY24" fmla="*/ 90636 h 12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0423" h="120847">
                  <a:moveTo>
                    <a:pt x="30212" y="90636"/>
                  </a:moveTo>
                  <a:cubicBezTo>
                    <a:pt x="24170" y="90636"/>
                    <a:pt x="20141" y="86608"/>
                    <a:pt x="20141" y="80565"/>
                  </a:cubicBezTo>
                  <a:cubicBezTo>
                    <a:pt x="20141" y="74523"/>
                    <a:pt x="16113" y="70494"/>
                    <a:pt x="10071" y="70494"/>
                  </a:cubicBezTo>
                  <a:cubicBezTo>
                    <a:pt x="4028" y="70494"/>
                    <a:pt x="0" y="74523"/>
                    <a:pt x="0" y="80565"/>
                  </a:cubicBezTo>
                  <a:cubicBezTo>
                    <a:pt x="0" y="93657"/>
                    <a:pt x="8057" y="104735"/>
                    <a:pt x="20141" y="108763"/>
                  </a:cubicBezTo>
                  <a:lnTo>
                    <a:pt x="20141" y="110777"/>
                  </a:lnTo>
                  <a:cubicBezTo>
                    <a:pt x="20141" y="116819"/>
                    <a:pt x="24170" y="120848"/>
                    <a:pt x="30212" y="120848"/>
                  </a:cubicBezTo>
                  <a:cubicBezTo>
                    <a:pt x="36254" y="120848"/>
                    <a:pt x="40283" y="116819"/>
                    <a:pt x="40283" y="110777"/>
                  </a:cubicBezTo>
                  <a:lnTo>
                    <a:pt x="40283" y="108763"/>
                  </a:lnTo>
                  <a:cubicBezTo>
                    <a:pt x="52367" y="104735"/>
                    <a:pt x="60424" y="93657"/>
                    <a:pt x="60424" y="80565"/>
                  </a:cubicBezTo>
                  <a:cubicBezTo>
                    <a:pt x="60424" y="63445"/>
                    <a:pt x="47332" y="50353"/>
                    <a:pt x="30212" y="50353"/>
                  </a:cubicBezTo>
                  <a:cubicBezTo>
                    <a:pt x="24170" y="50353"/>
                    <a:pt x="20141" y="46325"/>
                    <a:pt x="20141" y="40283"/>
                  </a:cubicBezTo>
                  <a:cubicBezTo>
                    <a:pt x="20141" y="34240"/>
                    <a:pt x="24170" y="30212"/>
                    <a:pt x="30212" y="30212"/>
                  </a:cubicBezTo>
                  <a:cubicBezTo>
                    <a:pt x="36254" y="30212"/>
                    <a:pt x="40283" y="34240"/>
                    <a:pt x="40283" y="40283"/>
                  </a:cubicBezTo>
                  <a:cubicBezTo>
                    <a:pt x="40283" y="46325"/>
                    <a:pt x="44311" y="50353"/>
                    <a:pt x="50353" y="50353"/>
                  </a:cubicBezTo>
                  <a:cubicBezTo>
                    <a:pt x="56396" y="50353"/>
                    <a:pt x="60424" y="46325"/>
                    <a:pt x="60424" y="40283"/>
                  </a:cubicBezTo>
                  <a:cubicBezTo>
                    <a:pt x="60424" y="27191"/>
                    <a:pt x="52367" y="16113"/>
                    <a:pt x="40283" y="12085"/>
                  </a:cubicBezTo>
                  <a:lnTo>
                    <a:pt x="40283" y="10071"/>
                  </a:lnTo>
                  <a:cubicBezTo>
                    <a:pt x="40283" y="4028"/>
                    <a:pt x="36254" y="0"/>
                    <a:pt x="30212" y="0"/>
                  </a:cubicBezTo>
                  <a:cubicBezTo>
                    <a:pt x="24170" y="0"/>
                    <a:pt x="20141" y="4028"/>
                    <a:pt x="20141" y="10071"/>
                  </a:cubicBezTo>
                  <a:lnTo>
                    <a:pt x="20141" y="12085"/>
                  </a:lnTo>
                  <a:cubicBezTo>
                    <a:pt x="8057" y="16113"/>
                    <a:pt x="0" y="27191"/>
                    <a:pt x="0" y="40283"/>
                  </a:cubicBezTo>
                  <a:cubicBezTo>
                    <a:pt x="0" y="57403"/>
                    <a:pt x="13092" y="70494"/>
                    <a:pt x="30212" y="70494"/>
                  </a:cubicBezTo>
                  <a:cubicBezTo>
                    <a:pt x="36254" y="70494"/>
                    <a:pt x="40283" y="74523"/>
                    <a:pt x="40283" y="80565"/>
                  </a:cubicBezTo>
                  <a:cubicBezTo>
                    <a:pt x="40283" y="86608"/>
                    <a:pt x="36254" y="90636"/>
                    <a:pt x="30212" y="9063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4" name="Graphic 94">
            <a:extLst>
              <a:ext uri="{FF2B5EF4-FFF2-40B4-BE49-F238E27FC236}">
                <a16:creationId xmlns:a16="http://schemas.microsoft.com/office/drawing/2014/main" id="{F3AB6D76-5B8E-490C-85D1-0D4BDB07E954}"/>
              </a:ext>
            </a:extLst>
          </p:cNvPr>
          <p:cNvGrpSpPr/>
          <p:nvPr/>
        </p:nvGrpSpPr>
        <p:grpSpPr>
          <a:xfrm>
            <a:off x="7981002" y="1576188"/>
            <a:ext cx="563955" cy="621358"/>
            <a:chOff x="7981002" y="1258688"/>
            <a:chExt cx="563955" cy="621358"/>
          </a:xfrm>
          <a:solidFill>
            <a:schemeClr val="accent6">
              <a:lumMod val="50000"/>
            </a:schemeClr>
          </a:solidFill>
        </p:grpSpPr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C2AC27F2-3BCD-45DE-8D03-24528299F01D}"/>
                </a:ext>
              </a:extLst>
            </p:cNvPr>
            <p:cNvSpPr/>
            <p:nvPr/>
          </p:nvSpPr>
          <p:spPr>
            <a:xfrm>
              <a:off x="7981978" y="1630302"/>
              <a:ext cx="552909" cy="249744"/>
            </a:xfrm>
            <a:custGeom>
              <a:avLst/>
              <a:gdLst>
                <a:gd name="connsiteX0" fmla="*/ 523705 w 552909"/>
                <a:gd name="connsiteY0" fmla="*/ 51353 h 249744"/>
                <a:gd name="connsiteX1" fmla="*/ 492486 w 552909"/>
                <a:gd name="connsiteY1" fmla="*/ 51353 h 249744"/>
                <a:gd name="connsiteX2" fmla="*/ 463281 w 552909"/>
                <a:gd name="connsiteY2" fmla="*/ 80558 h 249744"/>
                <a:gd name="connsiteX3" fmla="*/ 463281 w 552909"/>
                <a:gd name="connsiteY3" fmla="*/ 88614 h 249744"/>
                <a:gd name="connsiteX4" fmla="*/ 428034 w 552909"/>
                <a:gd name="connsiteY4" fmla="*/ 70487 h 249744"/>
                <a:gd name="connsiteX5" fmla="*/ 382716 w 552909"/>
                <a:gd name="connsiteY5" fmla="*/ 44303 h 249744"/>
                <a:gd name="connsiteX6" fmla="*/ 285031 w 552909"/>
                <a:gd name="connsiteY6" fmla="*/ 8049 h 249744"/>
                <a:gd name="connsiteX7" fmla="*/ 213529 w 552909"/>
                <a:gd name="connsiteY7" fmla="*/ 11070 h 249744"/>
                <a:gd name="connsiteX8" fmla="*/ 205473 w 552909"/>
                <a:gd name="connsiteY8" fmla="*/ 42289 h 249744"/>
                <a:gd name="connsiteX9" fmla="*/ 236692 w 552909"/>
                <a:gd name="connsiteY9" fmla="*/ 81565 h 249744"/>
                <a:gd name="connsiteX10" fmla="*/ 285031 w 552909"/>
                <a:gd name="connsiteY10" fmla="*/ 109763 h 249744"/>
                <a:gd name="connsiteX11" fmla="*/ 233670 w 552909"/>
                <a:gd name="connsiteY11" fmla="*/ 129904 h 249744"/>
                <a:gd name="connsiteX12" fmla="*/ 179289 w 552909"/>
                <a:gd name="connsiteY12" fmla="*/ 72501 h 249744"/>
                <a:gd name="connsiteX13" fmla="*/ 118865 w 552909"/>
                <a:gd name="connsiteY13" fmla="*/ 53367 h 249744"/>
                <a:gd name="connsiteX14" fmla="*/ 106780 w 552909"/>
                <a:gd name="connsiteY14" fmla="*/ 111777 h 249744"/>
                <a:gd name="connsiteX15" fmla="*/ 107787 w 552909"/>
                <a:gd name="connsiteY15" fmla="*/ 112784 h 249744"/>
                <a:gd name="connsiteX16" fmla="*/ 109802 w 552909"/>
                <a:gd name="connsiteY16" fmla="*/ 116812 h 249744"/>
                <a:gd name="connsiteX17" fmla="*/ 69519 w 552909"/>
                <a:gd name="connsiteY17" fmla="*/ 97678 h 249744"/>
                <a:gd name="connsiteX18" fmla="*/ 6074 w 552909"/>
                <a:gd name="connsiteY18" fmla="*/ 105734 h 249744"/>
                <a:gd name="connsiteX19" fmla="*/ 20173 w 552909"/>
                <a:gd name="connsiteY19" fmla="*/ 164144 h 249744"/>
                <a:gd name="connsiteX20" fmla="*/ 21180 w 552909"/>
                <a:gd name="connsiteY20" fmla="*/ 165151 h 249744"/>
                <a:gd name="connsiteX21" fmla="*/ 261868 w 552909"/>
                <a:gd name="connsiteY21" fmla="*/ 220540 h 249744"/>
                <a:gd name="connsiteX22" fmla="*/ 402857 w 552909"/>
                <a:gd name="connsiteY22" fmla="*/ 220540 h 249744"/>
                <a:gd name="connsiteX23" fmla="*/ 463281 w 552909"/>
                <a:gd name="connsiteY23" fmla="*/ 208455 h 249744"/>
                <a:gd name="connsiteX24" fmla="*/ 463281 w 552909"/>
                <a:gd name="connsiteY24" fmla="*/ 220540 h 249744"/>
                <a:gd name="connsiteX25" fmla="*/ 492486 w 552909"/>
                <a:gd name="connsiteY25" fmla="*/ 249744 h 249744"/>
                <a:gd name="connsiteX26" fmla="*/ 523705 w 552909"/>
                <a:gd name="connsiteY26" fmla="*/ 249744 h 249744"/>
                <a:gd name="connsiteX27" fmla="*/ 552910 w 552909"/>
                <a:gd name="connsiteY27" fmla="*/ 220540 h 249744"/>
                <a:gd name="connsiteX28" fmla="*/ 552910 w 552909"/>
                <a:gd name="connsiteY28" fmla="*/ 80558 h 249744"/>
                <a:gd name="connsiteX29" fmla="*/ 523705 w 552909"/>
                <a:gd name="connsiteY29" fmla="*/ 51353 h 249744"/>
                <a:gd name="connsiteX30" fmla="*/ 137999 w 552909"/>
                <a:gd name="connsiteY30" fmla="*/ 124869 h 249744"/>
                <a:gd name="connsiteX31" fmla="*/ 122893 w 552909"/>
                <a:gd name="connsiteY31" fmla="*/ 102713 h 249744"/>
                <a:gd name="connsiteX32" fmla="*/ 127929 w 552909"/>
                <a:gd name="connsiteY32" fmla="*/ 70487 h 249744"/>
                <a:gd name="connsiteX33" fmla="*/ 161162 w 552909"/>
                <a:gd name="connsiteY33" fmla="*/ 84586 h 249744"/>
                <a:gd name="connsiteX34" fmla="*/ 204466 w 552909"/>
                <a:gd name="connsiteY34" fmla="*/ 133932 h 249744"/>
                <a:gd name="connsiteX35" fmla="*/ 164183 w 552909"/>
                <a:gd name="connsiteY35" fmla="*/ 130911 h 249744"/>
                <a:gd name="connsiteX36" fmla="*/ 162169 w 552909"/>
                <a:gd name="connsiteY36" fmla="*/ 130911 h 249744"/>
                <a:gd name="connsiteX37" fmla="*/ 139006 w 552909"/>
                <a:gd name="connsiteY37" fmla="*/ 126883 h 249744"/>
                <a:gd name="connsiteX38" fmla="*/ 137999 w 552909"/>
                <a:gd name="connsiteY38" fmla="*/ 124869 h 249744"/>
                <a:gd name="connsiteX39" fmla="*/ 401850 w 552909"/>
                <a:gd name="connsiteY39" fmla="*/ 202412 h 249744"/>
                <a:gd name="connsiteX40" fmla="*/ 260861 w 552909"/>
                <a:gd name="connsiteY40" fmla="*/ 202412 h 249744"/>
                <a:gd name="connsiteX41" fmla="*/ 32258 w 552909"/>
                <a:gd name="connsiteY41" fmla="*/ 151052 h 249744"/>
                <a:gd name="connsiteX42" fmla="*/ 31251 w 552909"/>
                <a:gd name="connsiteY42" fmla="*/ 150045 h 249744"/>
                <a:gd name="connsiteX43" fmla="*/ 22187 w 552909"/>
                <a:gd name="connsiteY43" fmla="*/ 118826 h 249744"/>
                <a:gd name="connsiteX44" fmla="*/ 58441 w 552909"/>
                <a:gd name="connsiteY44" fmla="*/ 116812 h 249744"/>
                <a:gd name="connsiteX45" fmla="*/ 159148 w 552909"/>
                <a:gd name="connsiteY45" fmla="*/ 151052 h 249744"/>
                <a:gd name="connsiteX46" fmla="*/ 308193 w 552909"/>
                <a:gd name="connsiteY46" fmla="*/ 118826 h 249744"/>
                <a:gd name="connsiteX47" fmla="*/ 312221 w 552909"/>
                <a:gd name="connsiteY47" fmla="*/ 109763 h 249744"/>
                <a:gd name="connsiteX48" fmla="*/ 307186 w 552909"/>
                <a:gd name="connsiteY48" fmla="*/ 101706 h 249744"/>
                <a:gd name="connsiteX49" fmla="*/ 244748 w 552909"/>
                <a:gd name="connsiteY49" fmla="*/ 65452 h 249744"/>
                <a:gd name="connsiteX50" fmla="*/ 222593 w 552909"/>
                <a:gd name="connsiteY50" fmla="*/ 39268 h 249744"/>
                <a:gd name="connsiteX51" fmla="*/ 226621 w 552909"/>
                <a:gd name="connsiteY51" fmla="*/ 24162 h 249744"/>
                <a:gd name="connsiteX52" fmla="*/ 275967 w 552909"/>
                <a:gd name="connsiteY52" fmla="*/ 27183 h 249744"/>
                <a:gd name="connsiteX53" fmla="*/ 373652 w 552909"/>
                <a:gd name="connsiteY53" fmla="*/ 63438 h 249744"/>
                <a:gd name="connsiteX54" fmla="*/ 412928 w 552909"/>
                <a:gd name="connsiteY54" fmla="*/ 86600 h 249744"/>
                <a:gd name="connsiteX55" fmla="*/ 460260 w 552909"/>
                <a:gd name="connsiteY55" fmla="*/ 108756 h 249744"/>
                <a:gd name="connsiteX56" fmla="*/ 460260 w 552909"/>
                <a:gd name="connsiteY56" fmla="*/ 186299 h 249744"/>
                <a:gd name="connsiteX57" fmla="*/ 401850 w 552909"/>
                <a:gd name="connsiteY57" fmla="*/ 202412 h 249744"/>
                <a:gd name="connsiteX58" fmla="*/ 532768 w 552909"/>
                <a:gd name="connsiteY58" fmla="*/ 223561 h 249744"/>
                <a:gd name="connsiteX59" fmla="*/ 523705 w 552909"/>
                <a:gd name="connsiteY59" fmla="*/ 232624 h 249744"/>
                <a:gd name="connsiteX60" fmla="*/ 492486 w 552909"/>
                <a:gd name="connsiteY60" fmla="*/ 232624 h 249744"/>
                <a:gd name="connsiteX61" fmla="*/ 483422 w 552909"/>
                <a:gd name="connsiteY61" fmla="*/ 223561 h 249744"/>
                <a:gd name="connsiteX62" fmla="*/ 483422 w 552909"/>
                <a:gd name="connsiteY62" fmla="*/ 80558 h 249744"/>
                <a:gd name="connsiteX63" fmla="*/ 492486 w 552909"/>
                <a:gd name="connsiteY63" fmla="*/ 71494 h 249744"/>
                <a:gd name="connsiteX64" fmla="*/ 523705 w 552909"/>
                <a:gd name="connsiteY64" fmla="*/ 71494 h 249744"/>
                <a:gd name="connsiteX65" fmla="*/ 532768 w 552909"/>
                <a:gd name="connsiteY65" fmla="*/ 80558 h 249744"/>
                <a:gd name="connsiteX66" fmla="*/ 532768 w 552909"/>
                <a:gd name="connsiteY66" fmla="*/ 223561 h 24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52909" h="249744">
                  <a:moveTo>
                    <a:pt x="523705" y="51353"/>
                  </a:moveTo>
                  <a:lnTo>
                    <a:pt x="492486" y="51353"/>
                  </a:lnTo>
                  <a:cubicBezTo>
                    <a:pt x="476373" y="51353"/>
                    <a:pt x="463281" y="64445"/>
                    <a:pt x="463281" y="80558"/>
                  </a:cubicBezTo>
                  <a:lnTo>
                    <a:pt x="463281" y="88614"/>
                  </a:lnTo>
                  <a:cubicBezTo>
                    <a:pt x="449182" y="86600"/>
                    <a:pt x="440119" y="79551"/>
                    <a:pt x="428034" y="70487"/>
                  </a:cubicBezTo>
                  <a:cubicBezTo>
                    <a:pt x="415949" y="61423"/>
                    <a:pt x="402857" y="51353"/>
                    <a:pt x="382716" y="44303"/>
                  </a:cubicBezTo>
                  <a:lnTo>
                    <a:pt x="285031" y="8049"/>
                  </a:lnTo>
                  <a:cubicBezTo>
                    <a:pt x="275967" y="5028"/>
                    <a:pt x="229642" y="-10078"/>
                    <a:pt x="213529" y="11070"/>
                  </a:cubicBezTo>
                  <a:cubicBezTo>
                    <a:pt x="206480" y="21141"/>
                    <a:pt x="203459" y="31212"/>
                    <a:pt x="205473" y="42289"/>
                  </a:cubicBezTo>
                  <a:cubicBezTo>
                    <a:pt x="209501" y="65452"/>
                    <a:pt x="233670" y="80558"/>
                    <a:pt x="236692" y="81565"/>
                  </a:cubicBezTo>
                  <a:lnTo>
                    <a:pt x="285031" y="109763"/>
                  </a:lnTo>
                  <a:cubicBezTo>
                    <a:pt x="266904" y="119833"/>
                    <a:pt x="249783" y="125876"/>
                    <a:pt x="233670" y="129904"/>
                  </a:cubicBezTo>
                  <a:cubicBezTo>
                    <a:pt x="214536" y="114798"/>
                    <a:pt x="196409" y="95664"/>
                    <a:pt x="179289" y="72501"/>
                  </a:cubicBezTo>
                  <a:cubicBezTo>
                    <a:pt x="160155" y="45310"/>
                    <a:pt x="134978" y="43296"/>
                    <a:pt x="118865" y="53367"/>
                  </a:cubicBezTo>
                  <a:cubicBezTo>
                    <a:pt x="102752" y="63438"/>
                    <a:pt x="93689" y="87607"/>
                    <a:pt x="106780" y="111777"/>
                  </a:cubicBezTo>
                  <a:lnTo>
                    <a:pt x="107787" y="112784"/>
                  </a:lnTo>
                  <a:cubicBezTo>
                    <a:pt x="108794" y="113791"/>
                    <a:pt x="109802" y="114798"/>
                    <a:pt x="109802" y="116812"/>
                  </a:cubicBezTo>
                  <a:cubicBezTo>
                    <a:pt x="97717" y="111777"/>
                    <a:pt x="84625" y="105734"/>
                    <a:pt x="69519" y="97678"/>
                  </a:cubicBezTo>
                  <a:cubicBezTo>
                    <a:pt x="40314" y="81565"/>
                    <a:pt x="17152" y="89621"/>
                    <a:pt x="6074" y="105734"/>
                  </a:cubicBezTo>
                  <a:cubicBezTo>
                    <a:pt x="-3997" y="121847"/>
                    <a:pt x="-2990" y="148031"/>
                    <a:pt x="20173" y="164144"/>
                  </a:cubicBezTo>
                  <a:lnTo>
                    <a:pt x="21180" y="165151"/>
                  </a:lnTo>
                  <a:cubicBezTo>
                    <a:pt x="71533" y="199391"/>
                    <a:pt x="161162" y="220540"/>
                    <a:pt x="261868" y="220540"/>
                  </a:cubicBezTo>
                  <a:lnTo>
                    <a:pt x="402857" y="220540"/>
                  </a:lnTo>
                  <a:cubicBezTo>
                    <a:pt x="406885" y="220540"/>
                    <a:pt x="439112" y="220540"/>
                    <a:pt x="463281" y="208455"/>
                  </a:cubicBezTo>
                  <a:lnTo>
                    <a:pt x="463281" y="220540"/>
                  </a:lnTo>
                  <a:cubicBezTo>
                    <a:pt x="463281" y="236653"/>
                    <a:pt x="476373" y="249744"/>
                    <a:pt x="492486" y="249744"/>
                  </a:cubicBezTo>
                  <a:lnTo>
                    <a:pt x="523705" y="249744"/>
                  </a:lnTo>
                  <a:cubicBezTo>
                    <a:pt x="539818" y="249744"/>
                    <a:pt x="552910" y="236653"/>
                    <a:pt x="552910" y="220540"/>
                  </a:cubicBezTo>
                  <a:lnTo>
                    <a:pt x="552910" y="80558"/>
                  </a:lnTo>
                  <a:cubicBezTo>
                    <a:pt x="552910" y="64445"/>
                    <a:pt x="539818" y="51353"/>
                    <a:pt x="523705" y="51353"/>
                  </a:cubicBezTo>
                  <a:close/>
                  <a:moveTo>
                    <a:pt x="137999" y="124869"/>
                  </a:moveTo>
                  <a:cubicBezTo>
                    <a:pt x="131957" y="117819"/>
                    <a:pt x="126922" y="110770"/>
                    <a:pt x="122893" y="102713"/>
                  </a:cubicBezTo>
                  <a:cubicBezTo>
                    <a:pt x="114837" y="88614"/>
                    <a:pt x="119872" y="76529"/>
                    <a:pt x="127929" y="70487"/>
                  </a:cubicBezTo>
                  <a:cubicBezTo>
                    <a:pt x="137999" y="64445"/>
                    <a:pt x="151091" y="69480"/>
                    <a:pt x="161162" y="84586"/>
                  </a:cubicBezTo>
                  <a:cubicBezTo>
                    <a:pt x="174254" y="103720"/>
                    <a:pt x="189360" y="119833"/>
                    <a:pt x="204466" y="133932"/>
                  </a:cubicBezTo>
                  <a:cubicBezTo>
                    <a:pt x="180296" y="134939"/>
                    <a:pt x="164183" y="130911"/>
                    <a:pt x="164183" y="130911"/>
                  </a:cubicBezTo>
                  <a:cubicBezTo>
                    <a:pt x="163176" y="130911"/>
                    <a:pt x="163176" y="130911"/>
                    <a:pt x="162169" y="130911"/>
                  </a:cubicBezTo>
                  <a:cubicBezTo>
                    <a:pt x="156127" y="129904"/>
                    <a:pt x="148070" y="128897"/>
                    <a:pt x="139006" y="126883"/>
                  </a:cubicBezTo>
                  <a:cubicBezTo>
                    <a:pt x="139006" y="126883"/>
                    <a:pt x="137999" y="125876"/>
                    <a:pt x="137999" y="124869"/>
                  </a:cubicBezTo>
                  <a:close/>
                  <a:moveTo>
                    <a:pt x="401850" y="202412"/>
                  </a:moveTo>
                  <a:lnTo>
                    <a:pt x="260861" y="202412"/>
                  </a:lnTo>
                  <a:cubicBezTo>
                    <a:pt x="165190" y="202412"/>
                    <a:pt x="79590" y="182271"/>
                    <a:pt x="32258" y="151052"/>
                  </a:cubicBezTo>
                  <a:lnTo>
                    <a:pt x="31251" y="150045"/>
                  </a:lnTo>
                  <a:cubicBezTo>
                    <a:pt x="18159" y="140982"/>
                    <a:pt x="17152" y="126883"/>
                    <a:pt x="22187" y="118826"/>
                  </a:cubicBezTo>
                  <a:cubicBezTo>
                    <a:pt x="28229" y="108756"/>
                    <a:pt x="42328" y="107748"/>
                    <a:pt x="58441" y="116812"/>
                  </a:cubicBezTo>
                  <a:cubicBezTo>
                    <a:pt x="102752" y="140982"/>
                    <a:pt x="137999" y="149038"/>
                    <a:pt x="159148" y="151052"/>
                  </a:cubicBezTo>
                  <a:cubicBezTo>
                    <a:pt x="168211" y="153066"/>
                    <a:pt x="238706" y="169179"/>
                    <a:pt x="308193" y="118826"/>
                  </a:cubicBezTo>
                  <a:cubicBezTo>
                    <a:pt x="311214" y="116812"/>
                    <a:pt x="312221" y="113791"/>
                    <a:pt x="312221" y="109763"/>
                  </a:cubicBezTo>
                  <a:cubicBezTo>
                    <a:pt x="312221" y="106741"/>
                    <a:pt x="310207" y="103720"/>
                    <a:pt x="307186" y="101706"/>
                  </a:cubicBezTo>
                  <a:lnTo>
                    <a:pt x="244748" y="65452"/>
                  </a:lnTo>
                  <a:cubicBezTo>
                    <a:pt x="239713" y="62431"/>
                    <a:pt x="225614" y="51353"/>
                    <a:pt x="222593" y="39268"/>
                  </a:cubicBezTo>
                  <a:cubicBezTo>
                    <a:pt x="221586" y="34233"/>
                    <a:pt x="222593" y="29197"/>
                    <a:pt x="226621" y="24162"/>
                  </a:cubicBezTo>
                  <a:cubicBezTo>
                    <a:pt x="231656" y="17113"/>
                    <a:pt x="256833" y="21141"/>
                    <a:pt x="275967" y="27183"/>
                  </a:cubicBezTo>
                  <a:lnTo>
                    <a:pt x="373652" y="63438"/>
                  </a:lnTo>
                  <a:cubicBezTo>
                    <a:pt x="390772" y="69480"/>
                    <a:pt x="401850" y="77536"/>
                    <a:pt x="412928" y="86600"/>
                  </a:cubicBezTo>
                  <a:cubicBezTo>
                    <a:pt x="426020" y="96671"/>
                    <a:pt x="439112" y="106741"/>
                    <a:pt x="460260" y="108756"/>
                  </a:cubicBezTo>
                  <a:lnTo>
                    <a:pt x="460260" y="186299"/>
                  </a:lnTo>
                  <a:cubicBezTo>
                    <a:pt x="447168" y="199391"/>
                    <a:pt x="413935" y="202412"/>
                    <a:pt x="401850" y="202412"/>
                  </a:cubicBezTo>
                  <a:close/>
                  <a:moveTo>
                    <a:pt x="532768" y="223561"/>
                  </a:moveTo>
                  <a:cubicBezTo>
                    <a:pt x="532768" y="228596"/>
                    <a:pt x="528740" y="232624"/>
                    <a:pt x="523705" y="232624"/>
                  </a:cubicBezTo>
                  <a:lnTo>
                    <a:pt x="492486" y="232624"/>
                  </a:lnTo>
                  <a:cubicBezTo>
                    <a:pt x="487451" y="232624"/>
                    <a:pt x="483422" y="228596"/>
                    <a:pt x="483422" y="223561"/>
                  </a:cubicBezTo>
                  <a:lnTo>
                    <a:pt x="483422" y="80558"/>
                  </a:lnTo>
                  <a:cubicBezTo>
                    <a:pt x="483422" y="75522"/>
                    <a:pt x="487451" y="71494"/>
                    <a:pt x="492486" y="71494"/>
                  </a:cubicBezTo>
                  <a:lnTo>
                    <a:pt x="523705" y="71494"/>
                  </a:lnTo>
                  <a:cubicBezTo>
                    <a:pt x="528740" y="71494"/>
                    <a:pt x="532768" y="75522"/>
                    <a:pt x="532768" y="80558"/>
                  </a:cubicBezTo>
                  <a:lnTo>
                    <a:pt x="532768" y="22356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9C7CCE2E-9206-47A4-9F84-ADBCAB0EDE95}"/>
                </a:ext>
              </a:extLst>
            </p:cNvPr>
            <p:cNvSpPr/>
            <p:nvPr/>
          </p:nvSpPr>
          <p:spPr>
            <a:xfrm>
              <a:off x="8121991" y="1258688"/>
              <a:ext cx="281977" cy="382684"/>
            </a:xfrm>
            <a:custGeom>
              <a:avLst/>
              <a:gdLst>
                <a:gd name="connsiteX0" fmla="*/ 10071 w 281977"/>
                <a:gd name="connsiteY0" fmla="*/ 332331 h 382684"/>
                <a:gd name="connsiteX1" fmla="*/ 171201 w 281977"/>
                <a:gd name="connsiteY1" fmla="*/ 332331 h 382684"/>
                <a:gd name="connsiteX2" fmla="*/ 171201 w 281977"/>
                <a:gd name="connsiteY2" fmla="*/ 345423 h 382684"/>
                <a:gd name="connsiteX3" fmla="*/ 206448 w 281977"/>
                <a:gd name="connsiteY3" fmla="*/ 382684 h 382684"/>
                <a:gd name="connsiteX4" fmla="*/ 241695 w 281977"/>
                <a:gd name="connsiteY4" fmla="*/ 345423 h 382684"/>
                <a:gd name="connsiteX5" fmla="*/ 241695 w 281977"/>
                <a:gd name="connsiteY5" fmla="*/ 332331 h 382684"/>
                <a:gd name="connsiteX6" fmla="*/ 271907 w 281977"/>
                <a:gd name="connsiteY6" fmla="*/ 332331 h 382684"/>
                <a:gd name="connsiteX7" fmla="*/ 281978 w 281977"/>
                <a:gd name="connsiteY7" fmla="*/ 322261 h 382684"/>
                <a:gd name="connsiteX8" fmla="*/ 281978 w 281977"/>
                <a:gd name="connsiteY8" fmla="*/ 281978 h 382684"/>
                <a:gd name="connsiteX9" fmla="*/ 271907 w 281977"/>
                <a:gd name="connsiteY9" fmla="*/ 271907 h 382684"/>
                <a:gd name="connsiteX10" fmla="*/ 246731 w 281977"/>
                <a:gd name="connsiteY10" fmla="*/ 271907 h 382684"/>
                <a:gd name="connsiteX11" fmla="*/ 231625 w 281977"/>
                <a:gd name="connsiteY11" fmla="*/ 256801 h 382684"/>
                <a:gd name="connsiteX12" fmla="*/ 246731 w 281977"/>
                <a:gd name="connsiteY12" fmla="*/ 241695 h 382684"/>
                <a:gd name="connsiteX13" fmla="*/ 271907 w 281977"/>
                <a:gd name="connsiteY13" fmla="*/ 241695 h 382684"/>
                <a:gd name="connsiteX14" fmla="*/ 281978 w 281977"/>
                <a:gd name="connsiteY14" fmla="*/ 231625 h 382684"/>
                <a:gd name="connsiteX15" fmla="*/ 281978 w 281977"/>
                <a:gd name="connsiteY15" fmla="*/ 60424 h 382684"/>
                <a:gd name="connsiteX16" fmla="*/ 271907 w 281977"/>
                <a:gd name="connsiteY16" fmla="*/ 50353 h 382684"/>
                <a:gd name="connsiteX17" fmla="*/ 110777 w 281977"/>
                <a:gd name="connsiteY17" fmla="*/ 50353 h 382684"/>
                <a:gd name="connsiteX18" fmla="*/ 110777 w 281977"/>
                <a:gd name="connsiteY18" fmla="*/ 35247 h 382684"/>
                <a:gd name="connsiteX19" fmla="*/ 75530 w 281977"/>
                <a:gd name="connsiteY19" fmla="*/ 0 h 382684"/>
                <a:gd name="connsiteX20" fmla="*/ 40283 w 281977"/>
                <a:gd name="connsiteY20" fmla="*/ 35247 h 382684"/>
                <a:gd name="connsiteX21" fmla="*/ 40283 w 281977"/>
                <a:gd name="connsiteY21" fmla="*/ 50353 h 382684"/>
                <a:gd name="connsiteX22" fmla="*/ 10071 w 281977"/>
                <a:gd name="connsiteY22" fmla="*/ 50353 h 382684"/>
                <a:gd name="connsiteX23" fmla="*/ 0 w 281977"/>
                <a:gd name="connsiteY23" fmla="*/ 60424 h 382684"/>
                <a:gd name="connsiteX24" fmla="*/ 0 w 281977"/>
                <a:gd name="connsiteY24" fmla="*/ 100706 h 382684"/>
                <a:gd name="connsiteX25" fmla="*/ 10071 w 281977"/>
                <a:gd name="connsiteY25" fmla="*/ 110777 h 382684"/>
                <a:gd name="connsiteX26" fmla="*/ 33233 w 281977"/>
                <a:gd name="connsiteY26" fmla="*/ 110777 h 382684"/>
                <a:gd name="connsiteX27" fmla="*/ 50353 w 281977"/>
                <a:gd name="connsiteY27" fmla="*/ 125883 h 382684"/>
                <a:gd name="connsiteX28" fmla="*/ 33233 w 281977"/>
                <a:gd name="connsiteY28" fmla="*/ 140989 h 382684"/>
                <a:gd name="connsiteX29" fmla="*/ 10071 w 281977"/>
                <a:gd name="connsiteY29" fmla="*/ 140989 h 382684"/>
                <a:gd name="connsiteX30" fmla="*/ 0 w 281977"/>
                <a:gd name="connsiteY30" fmla="*/ 151060 h 382684"/>
                <a:gd name="connsiteX31" fmla="*/ 0 w 281977"/>
                <a:gd name="connsiteY31" fmla="*/ 322261 h 382684"/>
                <a:gd name="connsiteX32" fmla="*/ 10071 w 281977"/>
                <a:gd name="connsiteY32" fmla="*/ 332331 h 382684"/>
                <a:gd name="connsiteX33" fmla="*/ 20141 w 281977"/>
                <a:gd name="connsiteY33" fmla="*/ 161130 h 382684"/>
                <a:gd name="connsiteX34" fmla="*/ 33233 w 281977"/>
                <a:gd name="connsiteY34" fmla="*/ 161130 h 382684"/>
                <a:gd name="connsiteX35" fmla="*/ 70494 w 281977"/>
                <a:gd name="connsiteY35" fmla="*/ 125883 h 382684"/>
                <a:gd name="connsiteX36" fmla="*/ 33233 w 281977"/>
                <a:gd name="connsiteY36" fmla="*/ 90636 h 382684"/>
                <a:gd name="connsiteX37" fmla="*/ 20141 w 281977"/>
                <a:gd name="connsiteY37" fmla="*/ 90636 h 382684"/>
                <a:gd name="connsiteX38" fmla="*/ 20141 w 281977"/>
                <a:gd name="connsiteY38" fmla="*/ 70494 h 382684"/>
                <a:gd name="connsiteX39" fmla="*/ 50353 w 281977"/>
                <a:gd name="connsiteY39" fmla="*/ 70494 h 382684"/>
                <a:gd name="connsiteX40" fmla="*/ 60424 w 281977"/>
                <a:gd name="connsiteY40" fmla="*/ 60424 h 382684"/>
                <a:gd name="connsiteX41" fmla="*/ 60424 w 281977"/>
                <a:gd name="connsiteY41" fmla="*/ 35247 h 382684"/>
                <a:gd name="connsiteX42" fmla="*/ 75530 w 281977"/>
                <a:gd name="connsiteY42" fmla="*/ 20141 h 382684"/>
                <a:gd name="connsiteX43" fmla="*/ 90636 w 281977"/>
                <a:gd name="connsiteY43" fmla="*/ 35247 h 382684"/>
                <a:gd name="connsiteX44" fmla="*/ 90636 w 281977"/>
                <a:gd name="connsiteY44" fmla="*/ 60424 h 382684"/>
                <a:gd name="connsiteX45" fmla="*/ 100706 w 281977"/>
                <a:gd name="connsiteY45" fmla="*/ 70494 h 382684"/>
                <a:gd name="connsiteX46" fmla="*/ 261837 w 281977"/>
                <a:gd name="connsiteY46" fmla="*/ 70494 h 382684"/>
                <a:gd name="connsiteX47" fmla="*/ 261837 w 281977"/>
                <a:gd name="connsiteY47" fmla="*/ 221554 h 382684"/>
                <a:gd name="connsiteX48" fmla="*/ 246731 w 281977"/>
                <a:gd name="connsiteY48" fmla="*/ 221554 h 382684"/>
                <a:gd name="connsiteX49" fmla="*/ 211483 w 281977"/>
                <a:gd name="connsiteY49" fmla="*/ 256801 h 382684"/>
                <a:gd name="connsiteX50" fmla="*/ 246731 w 281977"/>
                <a:gd name="connsiteY50" fmla="*/ 292049 h 382684"/>
                <a:gd name="connsiteX51" fmla="*/ 261837 w 281977"/>
                <a:gd name="connsiteY51" fmla="*/ 292049 h 382684"/>
                <a:gd name="connsiteX52" fmla="*/ 261837 w 281977"/>
                <a:gd name="connsiteY52" fmla="*/ 312190 h 382684"/>
                <a:gd name="connsiteX53" fmla="*/ 231625 w 281977"/>
                <a:gd name="connsiteY53" fmla="*/ 312190 h 382684"/>
                <a:gd name="connsiteX54" fmla="*/ 221554 w 281977"/>
                <a:gd name="connsiteY54" fmla="*/ 322261 h 382684"/>
                <a:gd name="connsiteX55" fmla="*/ 221554 w 281977"/>
                <a:gd name="connsiteY55" fmla="*/ 345423 h 382684"/>
                <a:gd name="connsiteX56" fmla="*/ 206448 w 281977"/>
                <a:gd name="connsiteY56" fmla="*/ 362543 h 382684"/>
                <a:gd name="connsiteX57" fmla="*/ 191342 w 281977"/>
                <a:gd name="connsiteY57" fmla="*/ 345423 h 382684"/>
                <a:gd name="connsiteX58" fmla="*/ 191342 w 281977"/>
                <a:gd name="connsiteY58" fmla="*/ 322261 h 382684"/>
                <a:gd name="connsiteX59" fmla="*/ 181272 w 281977"/>
                <a:gd name="connsiteY59" fmla="*/ 312190 h 382684"/>
                <a:gd name="connsiteX60" fmla="*/ 20141 w 281977"/>
                <a:gd name="connsiteY60" fmla="*/ 312190 h 382684"/>
                <a:gd name="connsiteX61" fmla="*/ 20141 w 281977"/>
                <a:gd name="connsiteY61" fmla="*/ 161130 h 38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1977" h="382684">
                  <a:moveTo>
                    <a:pt x="10071" y="332331"/>
                  </a:moveTo>
                  <a:lnTo>
                    <a:pt x="171201" y="332331"/>
                  </a:lnTo>
                  <a:lnTo>
                    <a:pt x="171201" y="345423"/>
                  </a:lnTo>
                  <a:cubicBezTo>
                    <a:pt x="171201" y="365564"/>
                    <a:pt x="187314" y="382684"/>
                    <a:pt x="206448" y="382684"/>
                  </a:cubicBezTo>
                  <a:cubicBezTo>
                    <a:pt x="225582" y="382684"/>
                    <a:pt x="241695" y="366571"/>
                    <a:pt x="241695" y="345423"/>
                  </a:cubicBezTo>
                  <a:lnTo>
                    <a:pt x="241695" y="332331"/>
                  </a:lnTo>
                  <a:lnTo>
                    <a:pt x="271907" y="332331"/>
                  </a:lnTo>
                  <a:cubicBezTo>
                    <a:pt x="277950" y="332331"/>
                    <a:pt x="281978" y="328303"/>
                    <a:pt x="281978" y="322261"/>
                  </a:cubicBezTo>
                  <a:lnTo>
                    <a:pt x="281978" y="281978"/>
                  </a:lnTo>
                  <a:cubicBezTo>
                    <a:pt x="281978" y="275936"/>
                    <a:pt x="277950" y="271907"/>
                    <a:pt x="271907" y="271907"/>
                  </a:cubicBezTo>
                  <a:lnTo>
                    <a:pt x="246731" y="271907"/>
                  </a:lnTo>
                  <a:cubicBezTo>
                    <a:pt x="238674" y="271907"/>
                    <a:pt x="231625" y="264858"/>
                    <a:pt x="231625" y="256801"/>
                  </a:cubicBezTo>
                  <a:cubicBezTo>
                    <a:pt x="231625" y="248745"/>
                    <a:pt x="238674" y="241695"/>
                    <a:pt x="246731" y="241695"/>
                  </a:cubicBezTo>
                  <a:lnTo>
                    <a:pt x="271907" y="241695"/>
                  </a:lnTo>
                  <a:cubicBezTo>
                    <a:pt x="277950" y="241695"/>
                    <a:pt x="281978" y="237667"/>
                    <a:pt x="281978" y="231625"/>
                  </a:cubicBezTo>
                  <a:lnTo>
                    <a:pt x="281978" y="60424"/>
                  </a:lnTo>
                  <a:cubicBezTo>
                    <a:pt x="281978" y="54381"/>
                    <a:pt x="277950" y="50353"/>
                    <a:pt x="271907" y="50353"/>
                  </a:cubicBezTo>
                  <a:lnTo>
                    <a:pt x="110777" y="50353"/>
                  </a:lnTo>
                  <a:lnTo>
                    <a:pt x="110777" y="35247"/>
                  </a:lnTo>
                  <a:cubicBezTo>
                    <a:pt x="110777" y="16113"/>
                    <a:pt x="94664" y="0"/>
                    <a:pt x="75530" y="0"/>
                  </a:cubicBezTo>
                  <a:cubicBezTo>
                    <a:pt x="56396" y="0"/>
                    <a:pt x="40283" y="16113"/>
                    <a:pt x="40283" y="35247"/>
                  </a:cubicBezTo>
                  <a:lnTo>
                    <a:pt x="40283" y="50353"/>
                  </a:lnTo>
                  <a:lnTo>
                    <a:pt x="10071" y="50353"/>
                  </a:lnTo>
                  <a:cubicBezTo>
                    <a:pt x="4028" y="50353"/>
                    <a:pt x="0" y="54381"/>
                    <a:pt x="0" y="60424"/>
                  </a:cubicBezTo>
                  <a:lnTo>
                    <a:pt x="0" y="100706"/>
                  </a:lnTo>
                  <a:cubicBezTo>
                    <a:pt x="0" y="106749"/>
                    <a:pt x="4028" y="110777"/>
                    <a:pt x="10071" y="110777"/>
                  </a:cubicBezTo>
                  <a:lnTo>
                    <a:pt x="33233" y="110777"/>
                  </a:lnTo>
                  <a:cubicBezTo>
                    <a:pt x="42297" y="110777"/>
                    <a:pt x="50353" y="117826"/>
                    <a:pt x="50353" y="125883"/>
                  </a:cubicBezTo>
                  <a:cubicBezTo>
                    <a:pt x="50353" y="133940"/>
                    <a:pt x="43304" y="140989"/>
                    <a:pt x="33233" y="140989"/>
                  </a:cubicBezTo>
                  <a:lnTo>
                    <a:pt x="10071" y="140989"/>
                  </a:lnTo>
                  <a:cubicBezTo>
                    <a:pt x="4028" y="140989"/>
                    <a:pt x="0" y="145017"/>
                    <a:pt x="0" y="151060"/>
                  </a:cubicBezTo>
                  <a:lnTo>
                    <a:pt x="0" y="322261"/>
                  </a:lnTo>
                  <a:cubicBezTo>
                    <a:pt x="0" y="328303"/>
                    <a:pt x="4028" y="332331"/>
                    <a:pt x="10071" y="332331"/>
                  </a:cubicBezTo>
                  <a:close/>
                  <a:moveTo>
                    <a:pt x="20141" y="161130"/>
                  </a:moveTo>
                  <a:lnTo>
                    <a:pt x="33233" y="161130"/>
                  </a:lnTo>
                  <a:cubicBezTo>
                    <a:pt x="53374" y="161130"/>
                    <a:pt x="70494" y="145017"/>
                    <a:pt x="70494" y="125883"/>
                  </a:cubicBezTo>
                  <a:cubicBezTo>
                    <a:pt x="70494" y="106749"/>
                    <a:pt x="54381" y="90636"/>
                    <a:pt x="33233" y="90636"/>
                  </a:cubicBezTo>
                  <a:lnTo>
                    <a:pt x="20141" y="90636"/>
                  </a:lnTo>
                  <a:lnTo>
                    <a:pt x="20141" y="70494"/>
                  </a:lnTo>
                  <a:lnTo>
                    <a:pt x="50353" y="70494"/>
                  </a:lnTo>
                  <a:cubicBezTo>
                    <a:pt x="56396" y="70494"/>
                    <a:pt x="60424" y="66466"/>
                    <a:pt x="60424" y="60424"/>
                  </a:cubicBezTo>
                  <a:lnTo>
                    <a:pt x="60424" y="35247"/>
                  </a:lnTo>
                  <a:cubicBezTo>
                    <a:pt x="60424" y="27191"/>
                    <a:pt x="67473" y="20141"/>
                    <a:pt x="75530" y="20141"/>
                  </a:cubicBezTo>
                  <a:cubicBezTo>
                    <a:pt x="83586" y="20141"/>
                    <a:pt x="90636" y="27191"/>
                    <a:pt x="90636" y="35247"/>
                  </a:cubicBezTo>
                  <a:lnTo>
                    <a:pt x="90636" y="60424"/>
                  </a:lnTo>
                  <a:cubicBezTo>
                    <a:pt x="90636" y="66466"/>
                    <a:pt x="94664" y="70494"/>
                    <a:pt x="100706" y="70494"/>
                  </a:cubicBezTo>
                  <a:lnTo>
                    <a:pt x="261837" y="70494"/>
                  </a:lnTo>
                  <a:lnTo>
                    <a:pt x="261837" y="221554"/>
                  </a:lnTo>
                  <a:lnTo>
                    <a:pt x="246731" y="221554"/>
                  </a:lnTo>
                  <a:cubicBezTo>
                    <a:pt x="227596" y="221554"/>
                    <a:pt x="211483" y="237667"/>
                    <a:pt x="211483" y="256801"/>
                  </a:cubicBezTo>
                  <a:cubicBezTo>
                    <a:pt x="211483" y="275936"/>
                    <a:pt x="227596" y="292049"/>
                    <a:pt x="246731" y="292049"/>
                  </a:cubicBezTo>
                  <a:lnTo>
                    <a:pt x="261837" y="292049"/>
                  </a:lnTo>
                  <a:lnTo>
                    <a:pt x="261837" y="312190"/>
                  </a:lnTo>
                  <a:lnTo>
                    <a:pt x="231625" y="312190"/>
                  </a:lnTo>
                  <a:cubicBezTo>
                    <a:pt x="225582" y="312190"/>
                    <a:pt x="221554" y="316218"/>
                    <a:pt x="221554" y="322261"/>
                  </a:cubicBezTo>
                  <a:lnTo>
                    <a:pt x="221554" y="345423"/>
                  </a:lnTo>
                  <a:cubicBezTo>
                    <a:pt x="221554" y="354487"/>
                    <a:pt x="214505" y="362543"/>
                    <a:pt x="206448" y="362543"/>
                  </a:cubicBezTo>
                  <a:cubicBezTo>
                    <a:pt x="198392" y="362543"/>
                    <a:pt x="191342" y="355494"/>
                    <a:pt x="191342" y="345423"/>
                  </a:cubicBezTo>
                  <a:lnTo>
                    <a:pt x="191342" y="322261"/>
                  </a:lnTo>
                  <a:cubicBezTo>
                    <a:pt x="191342" y="316218"/>
                    <a:pt x="187314" y="312190"/>
                    <a:pt x="181272" y="312190"/>
                  </a:cubicBezTo>
                  <a:lnTo>
                    <a:pt x="20141" y="312190"/>
                  </a:lnTo>
                  <a:lnTo>
                    <a:pt x="20141" y="161130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3241AF7-16A8-442F-9532-770CFE7E36E6}"/>
                </a:ext>
              </a:extLst>
            </p:cNvPr>
            <p:cNvSpPr/>
            <p:nvPr/>
          </p:nvSpPr>
          <p:spPr>
            <a:xfrm>
              <a:off x="8283121" y="1359395"/>
              <a:ext cx="70494" cy="70494"/>
            </a:xfrm>
            <a:custGeom>
              <a:avLst/>
              <a:gdLst>
                <a:gd name="connsiteX0" fmla="*/ 50353 w 70494"/>
                <a:gd name="connsiteY0" fmla="*/ 60424 h 70494"/>
                <a:gd name="connsiteX1" fmla="*/ 60424 w 70494"/>
                <a:gd name="connsiteY1" fmla="*/ 70494 h 70494"/>
                <a:gd name="connsiteX2" fmla="*/ 70494 w 70494"/>
                <a:gd name="connsiteY2" fmla="*/ 60424 h 70494"/>
                <a:gd name="connsiteX3" fmla="*/ 70494 w 70494"/>
                <a:gd name="connsiteY3" fmla="*/ 10071 h 70494"/>
                <a:gd name="connsiteX4" fmla="*/ 60424 w 70494"/>
                <a:gd name="connsiteY4" fmla="*/ 0 h 70494"/>
                <a:gd name="connsiteX5" fmla="*/ 10071 w 70494"/>
                <a:gd name="connsiteY5" fmla="*/ 0 h 70494"/>
                <a:gd name="connsiteX6" fmla="*/ 0 w 70494"/>
                <a:gd name="connsiteY6" fmla="*/ 10071 h 70494"/>
                <a:gd name="connsiteX7" fmla="*/ 10071 w 70494"/>
                <a:gd name="connsiteY7" fmla="*/ 20141 h 70494"/>
                <a:gd name="connsiteX8" fmla="*/ 50353 w 70494"/>
                <a:gd name="connsiteY8" fmla="*/ 20141 h 70494"/>
                <a:gd name="connsiteX9" fmla="*/ 50353 w 70494"/>
                <a:gd name="connsiteY9" fmla="*/ 60424 h 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94" h="70494">
                  <a:moveTo>
                    <a:pt x="50353" y="60424"/>
                  </a:moveTo>
                  <a:cubicBezTo>
                    <a:pt x="50353" y="66466"/>
                    <a:pt x="54381" y="70494"/>
                    <a:pt x="60424" y="70494"/>
                  </a:cubicBezTo>
                  <a:cubicBezTo>
                    <a:pt x="66466" y="70494"/>
                    <a:pt x="70494" y="66466"/>
                    <a:pt x="70494" y="60424"/>
                  </a:cubicBezTo>
                  <a:lnTo>
                    <a:pt x="70494" y="10071"/>
                  </a:lnTo>
                  <a:cubicBezTo>
                    <a:pt x="70494" y="4028"/>
                    <a:pt x="66466" y="0"/>
                    <a:pt x="60424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50353" y="20141"/>
                  </a:lnTo>
                  <a:lnTo>
                    <a:pt x="50353" y="60424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4A4C9B6-E8BD-4292-A661-3C67EB19860A}"/>
                </a:ext>
              </a:extLst>
            </p:cNvPr>
            <p:cNvSpPr/>
            <p:nvPr/>
          </p:nvSpPr>
          <p:spPr>
            <a:xfrm>
              <a:off x="8172344" y="1470172"/>
              <a:ext cx="70494" cy="70494"/>
            </a:xfrm>
            <a:custGeom>
              <a:avLst/>
              <a:gdLst>
                <a:gd name="connsiteX0" fmla="*/ 60424 w 70494"/>
                <a:gd name="connsiteY0" fmla="*/ 50353 h 70494"/>
                <a:gd name="connsiteX1" fmla="*/ 20141 w 70494"/>
                <a:gd name="connsiteY1" fmla="*/ 50353 h 70494"/>
                <a:gd name="connsiteX2" fmla="*/ 20141 w 70494"/>
                <a:gd name="connsiteY2" fmla="*/ 10071 h 70494"/>
                <a:gd name="connsiteX3" fmla="*/ 10071 w 70494"/>
                <a:gd name="connsiteY3" fmla="*/ 0 h 70494"/>
                <a:gd name="connsiteX4" fmla="*/ 0 w 70494"/>
                <a:gd name="connsiteY4" fmla="*/ 10071 h 70494"/>
                <a:gd name="connsiteX5" fmla="*/ 0 w 70494"/>
                <a:gd name="connsiteY5" fmla="*/ 60424 h 70494"/>
                <a:gd name="connsiteX6" fmla="*/ 10071 w 70494"/>
                <a:gd name="connsiteY6" fmla="*/ 70494 h 70494"/>
                <a:gd name="connsiteX7" fmla="*/ 60424 w 70494"/>
                <a:gd name="connsiteY7" fmla="*/ 70494 h 70494"/>
                <a:gd name="connsiteX8" fmla="*/ 70494 w 70494"/>
                <a:gd name="connsiteY8" fmla="*/ 60424 h 70494"/>
                <a:gd name="connsiteX9" fmla="*/ 60424 w 70494"/>
                <a:gd name="connsiteY9" fmla="*/ 50353 h 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494" h="70494">
                  <a:moveTo>
                    <a:pt x="60424" y="50353"/>
                  </a:moveTo>
                  <a:lnTo>
                    <a:pt x="20141" y="50353"/>
                  </a:ln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lnTo>
                    <a:pt x="0" y="60424"/>
                  </a:lnTo>
                  <a:cubicBezTo>
                    <a:pt x="0" y="66466"/>
                    <a:pt x="4028" y="70494"/>
                    <a:pt x="10071" y="70494"/>
                  </a:cubicBezTo>
                  <a:lnTo>
                    <a:pt x="60424" y="70494"/>
                  </a:lnTo>
                  <a:cubicBezTo>
                    <a:pt x="66466" y="70494"/>
                    <a:pt x="70494" y="66466"/>
                    <a:pt x="70494" y="60424"/>
                  </a:cubicBezTo>
                  <a:cubicBezTo>
                    <a:pt x="70494" y="54381"/>
                    <a:pt x="66466" y="50353"/>
                    <a:pt x="60424" y="5035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ED943C2-8BBC-4709-8588-83E9891288DF}"/>
                </a:ext>
              </a:extLst>
            </p:cNvPr>
            <p:cNvSpPr/>
            <p:nvPr/>
          </p:nvSpPr>
          <p:spPr>
            <a:xfrm>
              <a:off x="8484534" y="1339253"/>
              <a:ext cx="20141" cy="40282"/>
            </a:xfrm>
            <a:custGeom>
              <a:avLst/>
              <a:gdLst>
                <a:gd name="connsiteX0" fmla="*/ 10071 w 20141"/>
                <a:gd name="connsiteY0" fmla="*/ 40283 h 40282"/>
                <a:gd name="connsiteX1" fmla="*/ 20141 w 20141"/>
                <a:gd name="connsiteY1" fmla="*/ 30212 h 40282"/>
                <a:gd name="connsiteX2" fmla="*/ 20141 w 20141"/>
                <a:gd name="connsiteY2" fmla="*/ 10071 h 40282"/>
                <a:gd name="connsiteX3" fmla="*/ 10071 w 20141"/>
                <a:gd name="connsiteY3" fmla="*/ 0 h 40282"/>
                <a:gd name="connsiteX4" fmla="*/ 0 w 20141"/>
                <a:gd name="connsiteY4" fmla="*/ 10071 h 40282"/>
                <a:gd name="connsiteX5" fmla="*/ 0 w 20141"/>
                <a:gd name="connsiteY5" fmla="*/ 30212 h 40282"/>
                <a:gd name="connsiteX6" fmla="*/ 10071 w 20141"/>
                <a:gd name="connsiteY6" fmla="*/ 40283 h 4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40282">
                  <a:moveTo>
                    <a:pt x="10071" y="40283"/>
                  </a:moveTo>
                  <a:cubicBezTo>
                    <a:pt x="16113" y="40283"/>
                    <a:pt x="20141" y="36254"/>
                    <a:pt x="20141" y="30212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lnTo>
                    <a:pt x="0" y="30212"/>
                  </a:lnTo>
                  <a:cubicBezTo>
                    <a:pt x="0" y="36254"/>
                    <a:pt x="4028" y="40283"/>
                    <a:pt x="10071" y="4028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FAA683A-8998-4162-8F6E-19D200ADF090}"/>
                </a:ext>
              </a:extLst>
            </p:cNvPr>
            <p:cNvSpPr/>
            <p:nvPr/>
          </p:nvSpPr>
          <p:spPr>
            <a:xfrm>
              <a:off x="8484534" y="1399677"/>
              <a:ext cx="20141" cy="40282"/>
            </a:xfrm>
            <a:custGeom>
              <a:avLst/>
              <a:gdLst>
                <a:gd name="connsiteX0" fmla="*/ 10071 w 20141"/>
                <a:gd name="connsiteY0" fmla="*/ 0 h 40282"/>
                <a:gd name="connsiteX1" fmla="*/ 0 w 20141"/>
                <a:gd name="connsiteY1" fmla="*/ 10071 h 40282"/>
                <a:gd name="connsiteX2" fmla="*/ 0 w 20141"/>
                <a:gd name="connsiteY2" fmla="*/ 30212 h 40282"/>
                <a:gd name="connsiteX3" fmla="*/ 10071 w 20141"/>
                <a:gd name="connsiteY3" fmla="*/ 40283 h 40282"/>
                <a:gd name="connsiteX4" fmla="*/ 20141 w 20141"/>
                <a:gd name="connsiteY4" fmla="*/ 30212 h 40282"/>
                <a:gd name="connsiteX5" fmla="*/ 20141 w 20141"/>
                <a:gd name="connsiteY5" fmla="*/ 10071 h 40282"/>
                <a:gd name="connsiteX6" fmla="*/ 10071 w 20141"/>
                <a:gd name="connsiteY6" fmla="*/ 0 h 4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40282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30212"/>
                  </a:lnTo>
                  <a:cubicBezTo>
                    <a:pt x="0" y="36254"/>
                    <a:pt x="4028" y="40283"/>
                    <a:pt x="10071" y="40283"/>
                  </a:cubicBezTo>
                  <a:cubicBezTo>
                    <a:pt x="16113" y="40283"/>
                    <a:pt x="20141" y="36254"/>
                    <a:pt x="20141" y="30212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4AC99D7-BB04-482B-A096-E12111CE9B01}"/>
                </a:ext>
              </a:extLst>
            </p:cNvPr>
            <p:cNvSpPr/>
            <p:nvPr/>
          </p:nvSpPr>
          <p:spPr>
            <a:xfrm>
              <a:off x="8504675" y="1379536"/>
              <a:ext cx="40282" cy="20141"/>
            </a:xfrm>
            <a:custGeom>
              <a:avLst/>
              <a:gdLst>
                <a:gd name="connsiteX0" fmla="*/ 30212 w 40282"/>
                <a:gd name="connsiteY0" fmla="*/ 0 h 20141"/>
                <a:gd name="connsiteX1" fmla="*/ 10071 w 40282"/>
                <a:gd name="connsiteY1" fmla="*/ 0 h 20141"/>
                <a:gd name="connsiteX2" fmla="*/ 0 w 40282"/>
                <a:gd name="connsiteY2" fmla="*/ 10071 h 20141"/>
                <a:gd name="connsiteX3" fmla="*/ 10071 w 40282"/>
                <a:gd name="connsiteY3" fmla="*/ 20141 h 20141"/>
                <a:gd name="connsiteX4" fmla="*/ 30212 w 40282"/>
                <a:gd name="connsiteY4" fmla="*/ 20141 h 20141"/>
                <a:gd name="connsiteX5" fmla="*/ 40283 w 40282"/>
                <a:gd name="connsiteY5" fmla="*/ 10071 h 20141"/>
                <a:gd name="connsiteX6" fmla="*/ 30212 w 40282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30212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9DB28A-9507-4936-90DE-E2C3CED2FB40}"/>
                </a:ext>
              </a:extLst>
            </p:cNvPr>
            <p:cNvSpPr/>
            <p:nvPr/>
          </p:nvSpPr>
          <p:spPr>
            <a:xfrm>
              <a:off x="8444252" y="1379536"/>
              <a:ext cx="40282" cy="20141"/>
            </a:xfrm>
            <a:custGeom>
              <a:avLst/>
              <a:gdLst>
                <a:gd name="connsiteX0" fmla="*/ 10071 w 40282"/>
                <a:gd name="connsiteY0" fmla="*/ 20141 h 20141"/>
                <a:gd name="connsiteX1" fmla="*/ 30212 w 40282"/>
                <a:gd name="connsiteY1" fmla="*/ 20141 h 20141"/>
                <a:gd name="connsiteX2" fmla="*/ 40283 w 40282"/>
                <a:gd name="connsiteY2" fmla="*/ 10071 h 20141"/>
                <a:gd name="connsiteX3" fmla="*/ 30212 w 40282"/>
                <a:gd name="connsiteY3" fmla="*/ 0 h 20141"/>
                <a:gd name="connsiteX4" fmla="*/ 10071 w 40282"/>
                <a:gd name="connsiteY4" fmla="*/ 0 h 20141"/>
                <a:gd name="connsiteX5" fmla="*/ 0 w 40282"/>
                <a:gd name="connsiteY5" fmla="*/ 10071 h 20141"/>
                <a:gd name="connsiteX6" fmla="*/ 10071 w 40282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10071" y="20141"/>
                  </a:move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9AF3A873-96D7-4806-A5D8-0EA48648EF27}"/>
                </a:ext>
              </a:extLst>
            </p:cNvPr>
            <p:cNvSpPr/>
            <p:nvPr/>
          </p:nvSpPr>
          <p:spPr>
            <a:xfrm>
              <a:off x="8021285" y="1460101"/>
              <a:ext cx="20141" cy="40282"/>
            </a:xfrm>
            <a:custGeom>
              <a:avLst/>
              <a:gdLst>
                <a:gd name="connsiteX0" fmla="*/ 10071 w 20141"/>
                <a:gd name="connsiteY0" fmla="*/ 40283 h 40282"/>
                <a:gd name="connsiteX1" fmla="*/ 20141 w 20141"/>
                <a:gd name="connsiteY1" fmla="*/ 30212 h 40282"/>
                <a:gd name="connsiteX2" fmla="*/ 20141 w 20141"/>
                <a:gd name="connsiteY2" fmla="*/ 10071 h 40282"/>
                <a:gd name="connsiteX3" fmla="*/ 10071 w 20141"/>
                <a:gd name="connsiteY3" fmla="*/ 0 h 40282"/>
                <a:gd name="connsiteX4" fmla="*/ 0 w 20141"/>
                <a:gd name="connsiteY4" fmla="*/ 10071 h 40282"/>
                <a:gd name="connsiteX5" fmla="*/ 0 w 20141"/>
                <a:gd name="connsiteY5" fmla="*/ 30212 h 40282"/>
                <a:gd name="connsiteX6" fmla="*/ 10071 w 20141"/>
                <a:gd name="connsiteY6" fmla="*/ 40283 h 4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40282">
                  <a:moveTo>
                    <a:pt x="10071" y="40283"/>
                  </a:moveTo>
                  <a:cubicBezTo>
                    <a:pt x="16113" y="40283"/>
                    <a:pt x="20141" y="36254"/>
                    <a:pt x="20141" y="30212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lnTo>
                    <a:pt x="0" y="30212"/>
                  </a:lnTo>
                  <a:cubicBezTo>
                    <a:pt x="0" y="36254"/>
                    <a:pt x="4028" y="40283"/>
                    <a:pt x="10071" y="4028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0F5988BE-0866-4B3E-AD18-2F1FF3FF1F81}"/>
                </a:ext>
              </a:extLst>
            </p:cNvPr>
            <p:cNvSpPr/>
            <p:nvPr/>
          </p:nvSpPr>
          <p:spPr>
            <a:xfrm>
              <a:off x="8021285" y="1520525"/>
              <a:ext cx="20141" cy="40282"/>
            </a:xfrm>
            <a:custGeom>
              <a:avLst/>
              <a:gdLst>
                <a:gd name="connsiteX0" fmla="*/ 10071 w 20141"/>
                <a:gd name="connsiteY0" fmla="*/ 0 h 40282"/>
                <a:gd name="connsiteX1" fmla="*/ 0 w 20141"/>
                <a:gd name="connsiteY1" fmla="*/ 10071 h 40282"/>
                <a:gd name="connsiteX2" fmla="*/ 0 w 20141"/>
                <a:gd name="connsiteY2" fmla="*/ 30212 h 40282"/>
                <a:gd name="connsiteX3" fmla="*/ 10071 w 20141"/>
                <a:gd name="connsiteY3" fmla="*/ 40283 h 40282"/>
                <a:gd name="connsiteX4" fmla="*/ 20141 w 20141"/>
                <a:gd name="connsiteY4" fmla="*/ 30212 h 40282"/>
                <a:gd name="connsiteX5" fmla="*/ 20141 w 20141"/>
                <a:gd name="connsiteY5" fmla="*/ 10071 h 40282"/>
                <a:gd name="connsiteX6" fmla="*/ 10071 w 20141"/>
                <a:gd name="connsiteY6" fmla="*/ 0 h 4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40282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30212"/>
                  </a:lnTo>
                  <a:cubicBezTo>
                    <a:pt x="0" y="36254"/>
                    <a:pt x="4028" y="40283"/>
                    <a:pt x="10071" y="40283"/>
                  </a:cubicBezTo>
                  <a:cubicBezTo>
                    <a:pt x="16113" y="40283"/>
                    <a:pt x="20141" y="36254"/>
                    <a:pt x="20141" y="30212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55CD40B-91A7-4ABE-BBEA-4B502DCD916D}"/>
                </a:ext>
              </a:extLst>
            </p:cNvPr>
            <p:cNvSpPr/>
            <p:nvPr/>
          </p:nvSpPr>
          <p:spPr>
            <a:xfrm>
              <a:off x="8041426" y="1500384"/>
              <a:ext cx="40282" cy="20141"/>
            </a:xfrm>
            <a:custGeom>
              <a:avLst/>
              <a:gdLst>
                <a:gd name="connsiteX0" fmla="*/ 10071 w 40282"/>
                <a:gd name="connsiteY0" fmla="*/ 20141 h 20141"/>
                <a:gd name="connsiteX1" fmla="*/ 30212 w 40282"/>
                <a:gd name="connsiteY1" fmla="*/ 20141 h 20141"/>
                <a:gd name="connsiteX2" fmla="*/ 40283 w 40282"/>
                <a:gd name="connsiteY2" fmla="*/ 10071 h 20141"/>
                <a:gd name="connsiteX3" fmla="*/ 30212 w 40282"/>
                <a:gd name="connsiteY3" fmla="*/ 0 h 20141"/>
                <a:gd name="connsiteX4" fmla="*/ 10071 w 40282"/>
                <a:gd name="connsiteY4" fmla="*/ 0 h 20141"/>
                <a:gd name="connsiteX5" fmla="*/ 0 w 40282"/>
                <a:gd name="connsiteY5" fmla="*/ 10071 h 20141"/>
                <a:gd name="connsiteX6" fmla="*/ 10071 w 40282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10071" y="20141"/>
                  </a:move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2D60624-EB2C-4C61-B028-1B0C6D64798C}"/>
                </a:ext>
              </a:extLst>
            </p:cNvPr>
            <p:cNvSpPr/>
            <p:nvPr/>
          </p:nvSpPr>
          <p:spPr>
            <a:xfrm>
              <a:off x="7981002" y="1500384"/>
              <a:ext cx="40282" cy="20141"/>
            </a:xfrm>
            <a:custGeom>
              <a:avLst/>
              <a:gdLst>
                <a:gd name="connsiteX0" fmla="*/ 10071 w 40282"/>
                <a:gd name="connsiteY0" fmla="*/ 20141 h 20141"/>
                <a:gd name="connsiteX1" fmla="*/ 30212 w 40282"/>
                <a:gd name="connsiteY1" fmla="*/ 20141 h 20141"/>
                <a:gd name="connsiteX2" fmla="*/ 40283 w 40282"/>
                <a:gd name="connsiteY2" fmla="*/ 10071 h 20141"/>
                <a:gd name="connsiteX3" fmla="*/ 30212 w 40282"/>
                <a:gd name="connsiteY3" fmla="*/ 0 h 20141"/>
                <a:gd name="connsiteX4" fmla="*/ 10071 w 40282"/>
                <a:gd name="connsiteY4" fmla="*/ 0 h 20141"/>
                <a:gd name="connsiteX5" fmla="*/ 0 w 40282"/>
                <a:gd name="connsiteY5" fmla="*/ 10071 h 20141"/>
                <a:gd name="connsiteX6" fmla="*/ 10071 w 40282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10071" y="20141"/>
                  </a:move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7" name="Graphic 98">
            <a:extLst>
              <a:ext uri="{FF2B5EF4-FFF2-40B4-BE49-F238E27FC236}">
                <a16:creationId xmlns:a16="http://schemas.microsoft.com/office/drawing/2014/main" id="{0EFA4D11-FF43-446D-BAFD-9E4E8D6F4443}"/>
              </a:ext>
            </a:extLst>
          </p:cNvPr>
          <p:cNvGrpSpPr/>
          <p:nvPr/>
        </p:nvGrpSpPr>
        <p:grpSpPr>
          <a:xfrm>
            <a:off x="6554122" y="1608162"/>
            <a:ext cx="644521" cy="531981"/>
            <a:chOff x="6554122" y="1290662"/>
            <a:chExt cx="644521" cy="531981"/>
          </a:xfrm>
          <a:solidFill>
            <a:schemeClr val="accent6">
              <a:lumMod val="50000"/>
            </a:schemeClr>
          </a:solidFill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9D39FA59-37A4-4194-AE0D-FD1F424084AA}"/>
                </a:ext>
              </a:extLst>
            </p:cNvPr>
            <p:cNvSpPr/>
            <p:nvPr/>
          </p:nvSpPr>
          <p:spPr>
            <a:xfrm>
              <a:off x="6554122" y="1290662"/>
              <a:ext cx="644521" cy="531981"/>
            </a:xfrm>
            <a:custGeom>
              <a:avLst/>
              <a:gdLst>
                <a:gd name="connsiteX0" fmla="*/ 582083 w 644521"/>
                <a:gd name="connsiteY0" fmla="*/ 67725 h 531981"/>
                <a:gd name="connsiteX1" fmla="*/ 582083 w 644521"/>
                <a:gd name="connsiteY1" fmla="*/ 67725 h 531981"/>
                <a:gd name="connsiteX2" fmla="*/ 573019 w 644521"/>
                <a:gd name="connsiteY2" fmla="*/ 26435 h 531981"/>
                <a:gd name="connsiteX3" fmla="*/ 557914 w 644521"/>
                <a:gd name="connsiteY3" fmla="*/ 11329 h 531981"/>
                <a:gd name="connsiteX4" fmla="*/ 502525 w 644521"/>
                <a:gd name="connsiteY4" fmla="*/ 11329 h 531981"/>
                <a:gd name="connsiteX5" fmla="*/ 445122 w 644521"/>
                <a:gd name="connsiteY5" fmla="*/ 68732 h 531981"/>
                <a:gd name="connsiteX6" fmla="*/ 444115 w 644521"/>
                <a:gd name="connsiteY6" fmla="*/ 68732 h 531981"/>
                <a:gd name="connsiteX7" fmla="*/ 62438 w 644521"/>
                <a:gd name="connsiteY7" fmla="*/ 68732 h 531981"/>
                <a:gd name="connsiteX8" fmla="*/ 0 w 644521"/>
                <a:gd name="connsiteY8" fmla="*/ 131170 h 531981"/>
                <a:gd name="connsiteX9" fmla="*/ 0 w 644521"/>
                <a:gd name="connsiteY9" fmla="*/ 469544 h 531981"/>
                <a:gd name="connsiteX10" fmla="*/ 62438 w 644521"/>
                <a:gd name="connsiteY10" fmla="*/ 531982 h 531981"/>
                <a:gd name="connsiteX11" fmla="*/ 582083 w 644521"/>
                <a:gd name="connsiteY11" fmla="*/ 531982 h 531981"/>
                <a:gd name="connsiteX12" fmla="*/ 644521 w 644521"/>
                <a:gd name="connsiteY12" fmla="*/ 469544 h 531981"/>
                <a:gd name="connsiteX13" fmla="*/ 644521 w 644521"/>
                <a:gd name="connsiteY13" fmla="*/ 130163 h 531981"/>
                <a:gd name="connsiteX14" fmla="*/ 582083 w 644521"/>
                <a:gd name="connsiteY14" fmla="*/ 67725 h 531981"/>
                <a:gd name="connsiteX15" fmla="*/ 515617 w 644521"/>
                <a:gd name="connsiteY15" fmla="*/ 24421 h 531981"/>
                <a:gd name="connsiteX16" fmla="*/ 542808 w 644521"/>
                <a:gd name="connsiteY16" fmla="*/ 24421 h 531981"/>
                <a:gd name="connsiteX17" fmla="*/ 557914 w 644521"/>
                <a:gd name="connsiteY17" fmla="*/ 39527 h 531981"/>
                <a:gd name="connsiteX18" fmla="*/ 557914 w 644521"/>
                <a:gd name="connsiteY18" fmla="*/ 66718 h 531981"/>
                <a:gd name="connsiteX19" fmla="*/ 409875 w 644521"/>
                <a:gd name="connsiteY19" fmla="*/ 215763 h 531981"/>
                <a:gd name="connsiteX20" fmla="*/ 393762 w 644521"/>
                <a:gd name="connsiteY20" fmla="*/ 218785 h 531981"/>
                <a:gd name="connsiteX21" fmla="*/ 392755 w 644521"/>
                <a:gd name="connsiteY21" fmla="*/ 217778 h 531981"/>
                <a:gd name="connsiteX22" fmla="*/ 365564 w 644521"/>
                <a:gd name="connsiteY22" fmla="*/ 189580 h 531981"/>
                <a:gd name="connsiteX23" fmla="*/ 364557 w 644521"/>
                <a:gd name="connsiteY23" fmla="*/ 188573 h 531981"/>
                <a:gd name="connsiteX24" fmla="*/ 367578 w 644521"/>
                <a:gd name="connsiteY24" fmla="*/ 172460 h 531981"/>
                <a:gd name="connsiteX25" fmla="*/ 515617 w 644521"/>
                <a:gd name="connsiteY25" fmla="*/ 24421 h 531981"/>
                <a:gd name="connsiteX26" fmla="*/ 349451 w 644521"/>
                <a:gd name="connsiteY26" fmla="*/ 272159 h 531981"/>
                <a:gd name="connsiteX27" fmla="*/ 353479 w 644521"/>
                <a:gd name="connsiteY27" fmla="*/ 280216 h 531981"/>
                <a:gd name="connsiteX28" fmla="*/ 349451 w 644521"/>
                <a:gd name="connsiteY28" fmla="*/ 288272 h 531981"/>
                <a:gd name="connsiteX29" fmla="*/ 284999 w 644521"/>
                <a:gd name="connsiteY29" fmla="*/ 325533 h 531981"/>
                <a:gd name="connsiteX30" fmla="*/ 275936 w 644521"/>
                <a:gd name="connsiteY30" fmla="*/ 325533 h 531981"/>
                <a:gd name="connsiteX31" fmla="*/ 271907 w 644521"/>
                <a:gd name="connsiteY31" fmla="*/ 317477 h 531981"/>
                <a:gd name="connsiteX32" fmla="*/ 271907 w 644521"/>
                <a:gd name="connsiteY32" fmla="*/ 241947 h 531981"/>
                <a:gd name="connsiteX33" fmla="*/ 275936 w 644521"/>
                <a:gd name="connsiteY33" fmla="*/ 233891 h 531981"/>
                <a:gd name="connsiteX34" fmla="*/ 279964 w 644521"/>
                <a:gd name="connsiteY34" fmla="*/ 232884 h 531981"/>
                <a:gd name="connsiteX35" fmla="*/ 283992 w 644521"/>
                <a:gd name="connsiteY35" fmla="*/ 233891 h 531981"/>
                <a:gd name="connsiteX36" fmla="*/ 349451 w 644521"/>
                <a:gd name="connsiteY36" fmla="*/ 272159 h 531981"/>
                <a:gd name="connsiteX37" fmla="*/ 359522 w 644521"/>
                <a:gd name="connsiteY37" fmla="*/ 211735 h 531981"/>
                <a:gd name="connsiteX38" fmla="*/ 370600 w 644521"/>
                <a:gd name="connsiteY38" fmla="*/ 222813 h 531981"/>
                <a:gd name="connsiteX39" fmla="*/ 356501 w 644521"/>
                <a:gd name="connsiteY39" fmla="*/ 225834 h 531981"/>
                <a:gd name="connsiteX40" fmla="*/ 359522 w 644521"/>
                <a:gd name="connsiteY40" fmla="*/ 211735 h 531981"/>
                <a:gd name="connsiteX41" fmla="*/ 624380 w 644521"/>
                <a:gd name="connsiteY41" fmla="*/ 468537 h 531981"/>
                <a:gd name="connsiteX42" fmla="*/ 582083 w 644521"/>
                <a:gd name="connsiteY42" fmla="*/ 510833 h 531981"/>
                <a:gd name="connsiteX43" fmla="*/ 62438 w 644521"/>
                <a:gd name="connsiteY43" fmla="*/ 510833 h 531981"/>
                <a:gd name="connsiteX44" fmla="*/ 20141 w 644521"/>
                <a:gd name="connsiteY44" fmla="*/ 468537 h 531981"/>
                <a:gd name="connsiteX45" fmla="*/ 20141 w 644521"/>
                <a:gd name="connsiteY45" fmla="*/ 130163 h 531981"/>
                <a:gd name="connsiteX46" fmla="*/ 62438 w 644521"/>
                <a:gd name="connsiteY46" fmla="*/ 87866 h 531981"/>
                <a:gd name="connsiteX47" fmla="*/ 423974 w 644521"/>
                <a:gd name="connsiteY47" fmla="*/ 87866 h 531981"/>
                <a:gd name="connsiteX48" fmla="*/ 351465 w 644521"/>
                <a:gd name="connsiteY48" fmla="*/ 160375 h 531981"/>
                <a:gd name="connsiteX49" fmla="*/ 348444 w 644521"/>
                <a:gd name="connsiteY49" fmla="*/ 165410 h 531981"/>
                <a:gd name="connsiteX50" fmla="*/ 334345 w 644521"/>
                <a:gd name="connsiteY50" fmla="*/ 236912 h 531981"/>
                <a:gd name="connsiteX51" fmla="*/ 334345 w 644521"/>
                <a:gd name="connsiteY51" fmla="*/ 238926 h 531981"/>
                <a:gd name="connsiteX52" fmla="*/ 296077 w 644521"/>
                <a:gd name="connsiteY52" fmla="*/ 216771 h 531981"/>
                <a:gd name="connsiteX53" fmla="*/ 266872 w 644521"/>
                <a:gd name="connsiteY53" fmla="*/ 216771 h 531981"/>
                <a:gd name="connsiteX54" fmla="*/ 252773 w 644521"/>
                <a:gd name="connsiteY54" fmla="*/ 241947 h 531981"/>
                <a:gd name="connsiteX55" fmla="*/ 252773 w 644521"/>
                <a:gd name="connsiteY55" fmla="*/ 317477 h 531981"/>
                <a:gd name="connsiteX56" fmla="*/ 266872 w 644521"/>
                <a:gd name="connsiteY56" fmla="*/ 342654 h 531981"/>
                <a:gd name="connsiteX57" fmla="*/ 280971 w 644521"/>
                <a:gd name="connsiteY57" fmla="*/ 346682 h 531981"/>
                <a:gd name="connsiteX58" fmla="*/ 295070 w 644521"/>
                <a:gd name="connsiteY58" fmla="*/ 342654 h 531981"/>
                <a:gd name="connsiteX59" fmla="*/ 359522 w 644521"/>
                <a:gd name="connsiteY59" fmla="*/ 305392 h 531981"/>
                <a:gd name="connsiteX60" fmla="*/ 373621 w 644521"/>
                <a:gd name="connsiteY60" fmla="*/ 280216 h 531981"/>
                <a:gd name="connsiteX61" fmla="*/ 359522 w 644521"/>
                <a:gd name="connsiteY61" fmla="*/ 255039 h 531981"/>
                <a:gd name="connsiteX62" fmla="*/ 359522 w 644521"/>
                <a:gd name="connsiteY62" fmla="*/ 255039 h 531981"/>
                <a:gd name="connsiteX63" fmla="*/ 349451 w 644521"/>
                <a:gd name="connsiteY63" fmla="*/ 248997 h 531981"/>
                <a:gd name="connsiteX64" fmla="*/ 416925 w 644521"/>
                <a:gd name="connsiteY64" fmla="*/ 235905 h 531981"/>
                <a:gd name="connsiteX65" fmla="*/ 421960 w 644521"/>
                <a:gd name="connsiteY65" fmla="*/ 232884 h 531981"/>
                <a:gd name="connsiteX66" fmla="*/ 565970 w 644521"/>
                <a:gd name="connsiteY66" fmla="*/ 88873 h 531981"/>
                <a:gd name="connsiteX67" fmla="*/ 582083 w 644521"/>
                <a:gd name="connsiteY67" fmla="*/ 88873 h 531981"/>
                <a:gd name="connsiteX68" fmla="*/ 624380 w 644521"/>
                <a:gd name="connsiteY68" fmla="*/ 131170 h 531981"/>
                <a:gd name="connsiteX69" fmla="*/ 624380 w 644521"/>
                <a:gd name="connsiteY69" fmla="*/ 468537 h 53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44521" h="531981">
                  <a:moveTo>
                    <a:pt x="582083" y="67725"/>
                  </a:moveTo>
                  <a:lnTo>
                    <a:pt x="582083" y="67725"/>
                  </a:lnTo>
                  <a:cubicBezTo>
                    <a:pt x="587118" y="53626"/>
                    <a:pt x="584097" y="37513"/>
                    <a:pt x="573019" y="26435"/>
                  </a:cubicBezTo>
                  <a:lnTo>
                    <a:pt x="557914" y="11329"/>
                  </a:lnTo>
                  <a:cubicBezTo>
                    <a:pt x="542808" y="-3776"/>
                    <a:pt x="517631" y="-3776"/>
                    <a:pt x="502525" y="11329"/>
                  </a:cubicBezTo>
                  <a:lnTo>
                    <a:pt x="445122" y="68732"/>
                  </a:lnTo>
                  <a:cubicBezTo>
                    <a:pt x="445122" y="68732"/>
                    <a:pt x="444115" y="68732"/>
                    <a:pt x="444115" y="68732"/>
                  </a:cubicBezTo>
                  <a:lnTo>
                    <a:pt x="62438" y="68732"/>
                  </a:lnTo>
                  <a:cubicBezTo>
                    <a:pt x="28198" y="68732"/>
                    <a:pt x="0" y="96930"/>
                    <a:pt x="0" y="131170"/>
                  </a:cubicBezTo>
                  <a:lnTo>
                    <a:pt x="0" y="469544"/>
                  </a:lnTo>
                  <a:cubicBezTo>
                    <a:pt x="0" y="503784"/>
                    <a:pt x="28198" y="531982"/>
                    <a:pt x="62438" y="531982"/>
                  </a:cubicBezTo>
                  <a:lnTo>
                    <a:pt x="582083" y="531982"/>
                  </a:lnTo>
                  <a:cubicBezTo>
                    <a:pt x="616323" y="531982"/>
                    <a:pt x="644521" y="503784"/>
                    <a:pt x="644521" y="469544"/>
                  </a:cubicBezTo>
                  <a:lnTo>
                    <a:pt x="644521" y="130163"/>
                  </a:lnTo>
                  <a:cubicBezTo>
                    <a:pt x="644521" y="95923"/>
                    <a:pt x="616323" y="67725"/>
                    <a:pt x="582083" y="67725"/>
                  </a:cubicBezTo>
                  <a:close/>
                  <a:moveTo>
                    <a:pt x="515617" y="24421"/>
                  </a:moveTo>
                  <a:cubicBezTo>
                    <a:pt x="522666" y="17372"/>
                    <a:pt x="535758" y="17372"/>
                    <a:pt x="542808" y="24421"/>
                  </a:cubicBezTo>
                  <a:lnTo>
                    <a:pt x="557914" y="39527"/>
                  </a:lnTo>
                  <a:cubicBezTo>
                    <a:pt x="564963" y="46577"/>
                    <a:pt x="564963" y="59669"/>
                    <a:pt x="557914" y="66718"/>
                  </a:cubicBezTo>
                  <a:lnTo>
                    <a:pt x="409875" y="215763"/>
                  </a:lnTo>
                  <a:lnTo>
                    <a:pt x="393762" y="218785"/>
                  </a:lnTo>
                  <a:cubicBezTo>
                    <a:pt x="393762" y="218785"/>
                    <a:pt x="393762" y="217778"/>
                    <a:pt x="392755" y="217778"/>
                  </a:cubicBezTo>
                  <a:lnTo>
                    <a:pt x="365564" y="189580"/>
                  </a:lnTo>
                  <a:cubicBezTo>
                    <a:pt x="365564" y="189580"/>
                    <a:pt x="364557" y="189580"/>
                    <a:pt x="364557" y="188573"/>
                  </a:cubicBezTo>
                  <a:lnTo>
                    <a:pt x="367578" y="172460"/>
                  </a:lnTo>
                  <a:lnTo>
                    <a:pt x="515617" y="24421"/>
                  </a:lnTo>
                  <a:close/>
                  <a:moveTo>
                    <a:pt x="349451" y="272159"/>
                  </a:moveTo>
                  <a:cubicBezTo>
                    <a:pt x="353479" y="274173"/>
                    <a:pt x="353479" y="278201"/>
                    <a:pt x="353479" y="280216"/>
                  </a:cubicBezTo>
                  <a:cubicBezTo>
                    <a:pt x="353479" y="282230"/>
                    <a:pt x="353479" y="285251"/>
                    <a:pt x="349451" y="288272"/>
                  </a:cubicBezTo>
                  <a:lnTo>
                    <a:pt x="284999" y="325533"/>
                  </a:lnTo>
                  <a:cubicBezTo>
                    <a:pt x="280971" y="327548"/>
                    <a:pt x="277950" y="326541"/>
                    <a:pt x="275936" y="325533"/>
                  </a:cubicBezTo>
                  <a:cubicBezTo>
                    <a:pt x="274928" y="324526"/>
                    <a:pt x="271907" y="322512"/>
                    <a:pt x="271907" y="317477"/>
                  </a:cubicBezTo>
                  <a:lnTo>
                    <a:pt x="271907" y="241947"/>
                  </a:lnTo>
                  <a:cubicBezTo>
                    <a:pt x="271907" y="236912"/>
                    <a:pt x="274928" y="234898"/>
                    <a:pt x="275936" y="233891"/>
                  </a:cubicBezTo>
                  <a:cubicBezTo>
                    <a:pt x="276943" y="233891"/>
                    <a:pt x="277950" y="232884"/>
                    <a:pt x="279964" y="232884"/>
                  </a:cubicBezTo>
                  <a:cubicBezTo>
                    <a:pt x="280971" y="232884"/>
                    <a:pt x="282985" y="232884"/>
                    <a:pt x="283992" y="233891"/>
                  </a:cubicBezTo>
                  <a:lnTo>
                    <a:pt x="349451" y="272159"/>
                  </a:lnTo>
                  <a:close/>
                  <a:moveTo>
                    <a:pt x="359522" y="211735"/>
                  </a:moveTo>
                  <a:lnTo>
                    <a:pt x="370600" y="222813"/>
                  </a:lnTo>
                  <a:lnTo>
                    <a:pt x="356501" y="225834"/>
                  </a:lnTo>
                  <a:lnTo>
                    <a:pt x="359522" y="211735"/>
                  </a:lnTo>
                  <a:close/>
                  <a:moveTo>
                    <a:pt x="624380" y="468537"/>
                  </a:moveTo>
                  <a:cubicBezTo>
                    <a:pt x="624380" y="491699"/>
                    <a:pt x="605246" y="510833"/>
                    <a:pt x="582083" y="510833"/>
                  </a:cubicBezTo>
                  <a:lnTo>
                    <a:pt x="62438" y="510833"/>
                  </a:lnTo>
                  <a:cubicBezTo>
                    <a:pt x="39276" y="510833"/>
                    <a:pt x="20141" y="491699"/>
                    <a:pt x="20141" y="468537"/>
                  </a:cubicBezTo>
                  <a:lnTo>
                    <a:pt x="20141" y="130163"/>
                  </a:lnTo>
                  <a:cubicBezTo>
                    <a:pt x="20141" y="107001"/>
                    <a:pt x="39276" y="87866"/>
                    <a:pt x="62438" y="87866"/>
                  </a:cubicBezTo>
                  <a:lnTo>
                    <a:pt x="423974" y="87866"/>
                  </a:lnTo>
                  <a:lnTo>
                    <a:pt x="351465" y="160375"/>
                  </a:lnTo>
                  <a:cubicBezTo>
                    <a:pt x="350458" y="161382"/>
                    <a:pt x="349451" y="163396"/>
                    <a:pt x="348444" y="165410"/>
                  </a:cubicBezTo>
                  <a:lnTo>
                    <a:pt x="334345" y="236912"/>
                  </a:lnTo>
                  <a:cubicBezTo>
                    <a:pt x="334345" y="237919"/>
                    <a:pt x="334345" y="237919"/>
                    <a:pt x="334345" y="238926"/>
                  </a:cubicBezTo>
                  <a:lnTo>
                    <a:pt x="296077" y="216771"/>
                  </a:lnTo>
                  <a:cubicBezTo>
                    <a:pt x="287013" y="211735"/>
                    <a:pt x="275936" y="211735"/>
                    <a:pt x="266872" y="216771"/>
                  </a:cubicBezTo>
                  <a:cubicBezTo>
                    <a:pt x="257808" y="221806"/>
                    <a:pt x="252773" y="231877"/>
                    <a:pt x="252773" y="241947"/>
                  </a:cubicBezTo>
                  <a:lnTo>
                    <a:pt x="252773" y="317477"/>
                  </a:lnTo>
                  <a:cubicBezTo>
                    <a:pt x="252773" y="327548"/>
                    <a:pt x="257808" y="337618"/>
                    <a:pt x="266872" y="342654"/>
                  </a:cubicBezTo>
                  <a:cubicBezTo>
                    <a:pt x="270900" y="345675"/>
                    <a:pt x="275936" y="346682"/>
                    <a:pt x="280971" y="346682"/>
                  </a:cubicBezTo>
                  <a:cubicBezTo>
                    <a:pt x="286006" y="346682"/>
                    <a:pt x="291042" y="345675"/>
                    <a:pt x="295070" y="342654"/>
                  </a:cubicBezTo>
                  <a:lnTo>
                    <a:pt x="359522" y="305392"/>
                  </a:lnTo>
                  <a:cubicBezTo>
                    <a:pt x="368585" y="300357"/>
                    <a:pt x="373621" y="291293"/>
                    <a:pt x="373621" y="280216"/>
                  </a:cubicBezTo>
                  <a:cubicBezTo>
                    <a:pt x="373621" y="269138"/>
                    <a:pt x="368585" y="260074"/>
                    <a:pt x="359522" y="255039"/>
                  </a:cubicBezTo>
                  <a:lnTo>
                    <a:pt x="359522" y="255039"/>
                  </a:lnTo>
                  <a:lnTo>
                    <a:pt x="349451" y="248997"/>
                  </a:lnTo>
                  <a:lnTo>
                    <a:pt x="416925" y="235905"/>
                  </a:lnTo>
                  <a:cubicBezTo>
                    <a:pt x="418939" y="235905"/>
                    <a:pt x="420953" y="234898"/>
                    <a:pt x="421960" y="232884"/>
                  </a:cubicBezTo>
                  <a:lnTo>
                    <a:pt x="565970" y="88873"/>
                  </a:lnTo>
                  <a:lnTo>
                    <a:pt x="582083" y="88873"/>
                  </a:lnTo>
                  <a:cubicBezTo>
                    <a:pt x="605246" y="88873"/>
                    <a:pt x="624380" y="108008"/>
                    <a:pt x="624380" y="131170"/>
                  </a:cubicBezTo>
                  <a:lnTo>
                    <a:pt x="624380" y="468537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0793B01E-6D43-47D2-96E8-DA16ADDD2D1B}"/>
                </a:ext>
              </a:extLst>
            </p:cNvPr>
            <p:cNvSpPr/>
            <p:nvPr/>
          </p:nvSpPr>
          <p:spPr>
            <a:xfrm>
              <a:off x="6604475" y="1398670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0E638609-2490-4D8B-B9D2-8A77300A5CDB}"/>
                </a:ext>
              </a:extLst>
            </p:cNvPr>
            <p:cNvSpPr/>
            <p:nvPr/>
          </p:nvSpPr>
          <p:spPr>
            <a:xfrm>
              <a:off x="6644757" y="1398670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B71CED6E-B714-4292-95D4-893558E566B1}"/>
                </a:ext>
              </a:extLst>
            </p:cNvPr>
            <p:cNvSpPr/>
            <p:nvPr/>
          </p:nvSpPr>
          <p:spPr>
            <a:xfrm>
              <a:off x="6685040" y="1398670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8086F04-6465-4111-ACAD-80A8D7E7EF4F}"/>
                </a:ext>
              </a:extLst>
            </p:cNvPr>
            <p:cNvSpPr/>
            <p:nvPr/>
          </p:nvSpPr>
          <p:spPr>
            <a:xfrm>
              <a:off x="6624616" y="1610154"/>
              <a:ext cx="60423" cy="20141"/>
            </a:xfrm>
            <a:custGeom>
              <a:avLst/>
              <a:gdLst>
                <a:gd name="connsiteX0" fmla="*/ 10071 w 60423"/>
                <a:gd name="connsiteY0" fmla="*/ 0 h 20141"/>
                <a:gd name="connsiteX1" fmla="*/ 0 w 60423"/>
                <a:gd name="connsiteY1" fmla="*/ 10071 h 20141"/>
                <a:gd name="connsiteX2" fmla="*/ 10071 w 60423"/>
                <a:gd name="connsiteY2" fmla="*/ 20141 h 20141"/>
                <a:gd name="connsiteX3" fmla="*/ 50353 w 60423"/>
                <a:gd name="connsiteY3" fmla="*/ 20141 h 20141"/>
                <a:gd name="connsiteX4" fmla="*/ 60424 w 60423"/>
                <a:gd name="connsiteY4" fmla="*/ 10071 h 20141"/>
                <a:gd name="connsiteX5" fmla="*/ 50353 w 60423"/>
                <a:gd name="connsiteY5" fmla="*/ 0 h 20141"/>
                <a:gd name="connsiteX6" fmla="*/ 10071 w 60423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59B2E7B-D9DA-4095-839B-E0C744569638}"/>
                </a:ext>
              </a:extLst>
            </p:cNvPr>
            <p:cNvSpPr/>
            <p:nvPr/>
          </p:nvSpPr>
          <p:spPr>
            <a:xfrm>
              <a:off x="6624616" y="1690719"/>
              <a:ext cx="90635" cy="20141"/>
            </a:xfrm>
            <a:custGeom>
              <a:avLst/>
              <a:gdLst>
                <a:gd name="connsiteX0" fmla="*/ 80565 w 90635"/>
                <a:gd name="connsiteY0" fmla="*/ 0 h 20141"/>
                <a:gd name="connsiteX1" fmla="*/ 10071 w 90635"/>
                <a:gd name="connsiteY1" fmla="*/ 0 h 20141"/>
                <a:gd name="connsiteX2" fmla="*/ 0 w 90635"/>
                <a:gd name="connsiteY2" fmla="*/ 10071 h 20141"/>
                <a:gd name="connsiteX3" fmla="*/ 10071 w 90635"/>
                <a:gd name="connsiteY3" fmla="*/ 20141 h 20141"/>
                <a:gd name="connsiteX4" fmla="*/ 80565 w 90635"/>
                <a:gd name="connsiteY4" fmla="*/ 20141 h 20141"/>
                <a:gd name="connsiteX5" fmla="*/ 90636 w 90635"/>
                <a:gd name="connsiteY5" fmla="*/ 10071 h 20141"/>
                <a:gd name="connsiteX6" fmla="*/ 80565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80565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A008C876-E95A-485D-9A6B-7F78ED3D7CCD}"/>
                </a:ext>
              </a:extLst>
            </p:cNvPr>
            <p:cNvSpPr/>
            <p:nvPr/>
          </p:nvSpPr>
          <p:spPr>
            <a:xfrm>
              <a:off x="6624616" y="1651443"/>
              <a:ext cx="120847" cy="20141"/>
            </a:xfrm>
            <a:custGeom>
              <a:avLst/>
              <a:gdLst>
                <a:gd name="connsiteX0" fmla="*/ 110777 w 120847"/>
                <a:gd name="connsiteY0" fmla="*/ 0 h 20141"/>
                <a:gd name="connsiteX1" fmla="*/ 10071 w 120847"/>
                <a:gd name="connsiteY1" fmla="*/ 0 h 20141"/>
                <a:gd name="connsiteX2" fmla="*/ 0 w 120847"/>
                <a:gd name="connsiteY2" fmla="*/ 10071 h 20141"/>
                <a:gd name="connsiteX3" fmla="*/ 10071 w 120847"/>
                <a:gd name="connsiteY3" fmla="*/ 20141 h 20141"/>
                <a:gd name="connsiteX4" fmla="*/ 110777 w 120847"/>
                <a:gd name="connsiteY4" fmla="*/ 20141 h 20141"/>
                <a:gd name="connsiteX5" fmla="*/ 120848 w 120847"/>
                <a:gd name="connsiteY5" fmla="*/ 10071 h 20141"/>
                <a:gd name="connsiteX6" fmla="*/ 110777 w 120847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847" h="20141">
                  <a:moveTo>
                    <a:pt x="110777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110777" y="20141"/>
                  </a:lnTo>
                  <a:cubicBezTo>
                    <a:pt x="116819" y="20141"/>
                    <a:pt x="120848" y="16113"/>
                    <a:pt x="120848" y="10071"/>
                  </a:cubicBezTo>
                  <a:cubicBezTo>
                    <a:pt x="120848" y="4028"/>
                    <a:pt x="116819" y="0"/>
                    <a:pt x="110777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7D74C20-554E-4C64-8468-951EE2AEE98F}"/>
                </a:ext>
              </a:extLst>
            </p:cNvPr>
            <p:cNvSpPr/>
            <p:nvPr/>
          </p:nvSpPr>
          <p:spPr>
            <a:xfrm>
              <a:off x="6944862" y="1335225"/>
              <a:ext cx="148038" cy="148038"/>
            </a:xfrm>
            <a:custGeom>
              <a:avLst/>
              <a:gdLst>
                <a:gd name="connsiteX0" fmla="*/ 10071 w 148038"/>
                <a:gd name="connsiteY0" fmla="*/ 148038 h 148038"/>
                <a:gd name="connsiteX1" fmla="*/ 17120 w 148038"/>
                <a:gd name="connsiteY1" fmla="*/ 145017 h 148038"/>
                <a:gd name="connsiteX2" fmla="*/ 145017 w 148038"/>
                <a:gd name="connsiteY2" fmla="*/ 17120 h 148038"/>
                <a:gd name="connsiteX3" fmla="*/ 145017 w 148038"/>
                <a:gd name="connsiteY3" fmla="*/ 3021 h 148038"/>
                <a:gd name="connsiteX4" fmla="*/ 130918 w 148038"/>
                <a:gd name="connsiteY4" fmla="*/ 3021 h 148038"/>
                <a:gd name="connsiteX5" fmla="*/ 3021 w 148038"/>
                <a:gd name="connsiteY5" fmla="*/ 130918 h 148038"/>
                <a:gd name="connsiteX6" fmla="*/ 3021 w 148038"/>
                <a:gd name="connsiteY6" fmla="*/ 145017 h 148038"/>
                <a:gd name="connsiteX7" fmla="*/ 10071 w 148038"/>
                <a:gd name="connsiteY7" fmla="*/ 148038 h 14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038" h="148038">
                  <a:moveTo>
                    <a:pt x="10071" y="148038"/>
                  </a:moveTo>
                  <a:cubicBezTo>
                    <a:pt x="13092" y="148038"/>
                    <a:pt x="15106" y="147031"/>
                    <a:pt x="17120" y="145017"/>
                  </a:cubicBezTo>
                  <a:lnTo>
                    <a:pt x="145017" y="17120"/>
                  </a:lnTo>
                  <a:cubicBezTo>
                    <a:pt x="149045" y="13092"/>
                    <a:pt x="149045" y="7049"/>
                    <a:pt x="145017" y="3021"/>
                  </a:cubicBezTo>
                  <a:cubicBezTo>
                    <a:pt x="140989" y="-1007"/>
                    <a:pt x="134947" y="-1007"/>
                    <a:pt x="130918" y="3021"/>
                  </a:cubicBezTo>
                  <a:lnTo>
                    <a:pt x="3021" y="130918"/>
                  </a:lnTo>
                  <a:cubicBezTo>
                    <a:pt x="-1007" y="134947"/>
                    <a:pt x="-1007" y="140989"/>
                    <a:pt x="3021" y="145017"/>
                  </a:cubicBezTo>
                  <a:cubicBezTo>
                    <a:pt x="5035" y="147031"/>
                    <a:pt x="8056" y="148038"/>
                    <a:pt x="10071" y="148038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6" name="Graphic 102">
            <a:extLst>
              <a:ext uri="{FF2B5EF4-FFF2-40B4-BE49-F238E27FC236}">
                <a16:creationId xmlns:a16="http://schemas.microsoft.com/office/drawing/2014/main" id="{E9B93A9D-D860-4B70-8AFB-404B191F0750}"/>
              </a:ext>
            </a:extLst>
          </p:cNvPr>
          <p:cNvGrpSpPr/>
          <p:nvPr/>
        </p:nvGrpSpPr>
        <p:grpSpPr>
          <a:xfrm>
            <a:off x="5167526" y="1747389"/>
            <a:ext cx="644521" cy="382684"/>
            <a:chOff x="5167526" y="1429889"/>
            <a:chExt cx="644521" cy="382684"/>
          </a:xfrm>
          <a:solidFill>
            <a:schemeClr val="accent6">
              <a:lumMod val="50000"/>
            </a:schemeClr>
          </a:solidFill>
        </p:grpSpPr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82FCD90E-C425-46E7-A688-51BA1D470A5C}"/>
                </a:ext>
              </a:extLst>
            </p:cNvPr>
            <p:cNvSpPr/>
            <p:nvPr/>
          </p:nvSpPr>
          <p:spPr>
            <a:xfrm>
              <a:off x="5751623" y="1611161"/>
              <a:ext cx="20141" cy="20141"/>
            </a:xfrm>
            <a:custGeom>
              <a:avLst/>
              <a:gdLst>
                <a:gd name="connsiteX0" fmla="*/ 20141 w 20141"/>
                <a:gd name="connsiteY0" fmla="*/ 10071 h 20141"/>
                <a:gd name="connsiteX1" fmla="*/ 10071 w 20141"/>
                <a:gd name="connsiteY1" fmla="*/ 20141 h 20141"/>
                <a:gd name="connsiteX2" fmla="*/ 0 w 20141"/>
                <a:gd name="connsiteY2" fmla="*/ 10071 h 20141"/>
                <a:gd name="connsiteX3" fmla="*/ 10071 w 20141"/>
                <a:gd name="connsiteY3" fmla="*/ 0 h 20141"/>
                <a:gd name="connsiteX4" fmla="*/ 20141 w 20141"/>
                <a:gd name="connsiteY4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41" h="20141">
                  <a:moveTo>
                    <a:pt x="20141" y="10071"/>
                  </a:moveTo>
                  <a:cubicBezTo>
                    <a:pt x="20141" y="15632"/>
                    <a:pt x="15632" y="20141"/>
                    <a:pt x="10071" y="20141"/>
                  </a:cubicBezTo>
                  <a:cubicBezTo>
                    <a:pt x="4509" y="20141"/>
                    <a:pt x="0" y="15632"/>
                    <a:pt x="0" y="10071"/>
                  </a:cubicBezTo>
                  <a:cubicBezTo>
                    <a:pt x="0" y="4509"/>
                    <a:pt x="4509" y="0"/>
                    <a:pt x="10071" y="0"/>
                  </a:cubicBezTo>
                  <a:cubicBezTo>
                    <a:pt x="15632" y="0"/>
                    <a:pt x="20141" y="4509"/>
                    <a:pt x="20141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29E10424-BACD-4B4B-8159-065774BB638E}"/>
                </a:ext>
              </a:extLst>
            </p:cNvPr>
            <p:cNvSpPr/>
            <p:nvPr/>
          </p:nvSpPr>
          <p:spPr>
            <a:xfrm>
              <a:off x="5248091" y="1429889"/>
              <a:ext cx="483390" cy="382684"/>
            </a:xfrm>
            <a:custGeom>
              <a:avLst/>
              <a:gdLst>
                <a:gd name="connsiteX0" fmla="*/ 473320 w 483390"/>
                <a:gd name="connsiteY0" fmla="*/ 201413 h 382684"/>
                <a:gd name="connsiteX1" fmla="*/ 483391 w 483390"/>
                <a:gd name="connsiteY1" fmla="*/ 191342 h 382684"/>
                <a:gd name="connsiteX2" fmla="*/ 473320 w 483390"/>
                <a:gd name="connsiteY2" fmla="*/ 181272 h 382684"/>
                <a:gd name="connsiteX3" fmla="*/ 432031 w 483390"/>
                <a:gd name="connsiteY3" fmla="*/ 181272 h 382684"/>
                <a:gd name="connsiteX4" fmla="*/ 241695 w 483390"/>
                <a:gd name="connsiteY4" fmla="*/ 0 h 382684"/>
                <a:gd name="connsiteX5" fmla="*/ 51360 w 483390"/>
                <a:gd name="connsiteY5" fmla="*/ 181272 h 382684"/>
                <a:gd name="connsiteX6" fmla="*/ 10071 w 483390"/>
                <a:gd name="connsiteY6" fmla="*/ 181272 h 382684"/>
                <a:gd name="connsiteX7" fmla="*/ 0 w 483390"/>
                <a:gd name="connsiteY7" fmla="*/ 191342 h 382684"/>
                <a:gd name="connsiteX8" fmla="*/ 10071 w 483390"/>
                <a:gd name="connsiteY8" fmla="*/ 201413 h 382684"/>
                <a:gd name="connsiteX9" fmla="*/ 51360 w 483390"/>
                <a:gd name="connsiteY9" fmla="*/ 201413 h 382684"/>
                <a:gd name="connsiteX10" fmla="*/ 241695 w 483390"/>
                <a:gd name="connsiteY10" fmla="*/ 382684 h 382684"/>
                <a:gd name="connsiteX11" fmla="*/ 432031 w 483390"/>
                <a:gd name="connsiteY11" fmla="*/ 201413 h 382684"/>
                <a:gd name="connsiteX12" fmla="*/ 473320 w 483390"/>
                <a:gd name="connsiteY12" fmla="*/ 201413 h 382684"/>
                <a:gd name="connsiteX13" fmla="*/ 342402 w 483390"/>
                <a:gd name="connsiteY13" fmla="*/ 181272 h 382684"/>
                <a:gd name="connsiteX14" fmla="*/ 335352 w 483390"/>
                <a:gd name="connsiteY14" fmla="*/ 119841 h 382684"/>
                <a:gd name="connsiteX15" fmla="*/ 387720 w 483390"/>
                <a:gd name="connsiteY15" fmla="*/ 101713 h 382684"/>
                <a:gd name="connsiteX16" fmla="*/ 412896 w 483390"/>
                <a:gd name="connsiteY16" fmla="*/ 180264 h 382684"/>
                <a:gd name="connsiteX17" fmla="*/ 342402 w 483390"/>
                <a:gd name="connsiteY17" fmla="*/ 180264 h 382684"/>
                <a:gd name="connsiteX18" fmla="*/ 251766 w 483390"/>
                <a:gd name="connsiteY18" fmla="*/ 22155 h 382684"/>
                <a:gd name="connsiteX19" fmla="*/ 311183 w 483390"/>
                <a:gd name="connsiteY19" fmla="*/ 105742 h 382684"/>
                <a:gd name="connsiteX20" fmla="*/ 251766 w 483390"/>
                <a:gd name="connsiteY20" fmla="*/ 110777 h 382684"/>
                <a:gd name="connsiteX21" fmla="*/ 251766 w 483390"/>
                <a:gd name="connsiteY21" fmla="*/ 22155 h 382684"/>
                <a:gd name="connsiteX22" fmla="*/ 231625 w 483390"/>
                <a:gd name="connsiteY22" fmla="*/ 22155 h 382684"/>
                <a:gd name="connsiteX23" fmla="*/ 231625 w 483390"/>
                <a:gd name="connsiteY23" fmla="*/ 110777 h 382684"/>
                <a:gd name="connsiteX24" fmla="*/ 172208 w 483390"/>
                <a:gd name="connsiteY24" fmla="*/ 104735 h 382684"/>
                <a:gd name="connsiteX25" fmla="*/ 231625 w 483390"/>
                <a:gd name="connsiteY25" fmla="*/ 22155 h 382684"/>
                <a:gd name="connsiteX26" fmla="*/ 231625 w 483390"/>
                <a:gd name="connsiteY26" fmla="*/ 130918 h 382684"/>
                <a:gd name="connsiteX27" fmla="*/ 231625 w 483390"/>
                <a:gd name="connsiteY27" fmla="*/ 181272 h 382684"/>
                <a:gd name="connsiteX28" fmla="*/ 161130 w 483390"/>
                <a:gd name="connsiteY28" fmla="*/ 181272 h 382684"/>
                <a:gd name="connsiteX29" fmla="*/ 167173 w 483390"/>
                <a:gd name="connsiteY29" fmla="*/ 124876 h 382684"/>
                <a:gd name="connsiteX30" fmla="*/ 231625 w 483390"/>
                <a:gd name="connsiteY30" fmla="*/ 130918 h 382684"/>
                <a:gd name="connsiteX31" fmla="*/ 231625 w 483390"/>
                <a:gd name="connsiteY31" fmla="*/ 201413 h 382684"/>
                <a:gd name="connsiteX32" fmla="*/ 231625 w 483390"/>
                <a:gd name="connsiteY32" fmla="*/ 249752 h 382684"/>
                <a:gd name="connsiteX33" fmla="*/ 167173 w 483390"/>
                <a:gd name="connsiteY33" fmla="*/ 256801 h 382684"/>
                <a:gd name="connsiteX34" fmla="*/ 161130 w 483390"/>
                <a:gd name="connsiteY34" fmla="*/ 202420 h 382684"/>
                <a:gd name="connsiteX35" fmla="*/ 231625 w 483390"/>
                <a:gd name="connsiteY35" fmla="*/ 202420 h 382684"/>
                <a:gd name="connsiteX36" fmla="*/ 231625 w 483390"/>
                <a:gd name="connsiteY36" fmla="*/ 269893 h 382684"/>
                <a:gd name="connsiteX37" fmla="*/ 231625 w 483390"/>
                <a:gd name="connsiteY37" fmla="*/ 361536 h 382684"/>
                <a:gd name="connsiteX38" fmla="*/ 172208 w 483390"/>
                <a:gd name="connsiteY38" fmla="*/ 275936 h 382684"/>
                <a:gd name="connsiteX39" fmla="*/ 231625 w 483390"/>
                <a:gd name="connsiteY39" fmla="*/ 269893 h 382684"/>
                <a:gd name="connsiteX40" fmla="*/ 251766 w 483390"/>
                <a:gd name="connsiteY40" fmla="*/ 360529 h 382684"/>
                <a:gd name="connsiteX41" fmla="*/ 251766 w 483390"/>
                <a:gd name="connsiteY41" fmla="*/ 268886 h 382684"/>
                <a:gd name="connsiteX42" fmla="*/ 311183 w 483390"/>
                <a:gd name="connsiteY42" fmla="*/ 274928 h 382684"/>
                <a:gd name="connsiteX43" fmla="*/ 251766 w 483390"/>
                <a:gd name="connsiteY43" fmla="*/ 360529 h 382684"/>
                <a:gd name="connsiteX44" fmla="*/ 251766 w 483390"/>
                <a:gd name="connsiteY44" fmla="*/ 249752 h 382684"/>
                <a:gd name="connsiteX45" fmla="*/ 251766 w 483390"/>
                <a:gd name="connsiteY45" fmla="*/ 201413 h 382684"/>
                <a:gd name="connsiteX46" fmla="*/ 322261 w 483390"/>
                <a:gd name="connsiteY46" fmla="*/ 201413 h 382684"/>
                <a:gd name="connsiteX47" fmla="*/ 316218 w 483390"/>
                <a:gd name="connsiteY47" fmla="*/ 255794 h 382684"/>
                <a:gd name="connsiteX48" fmla="*/ 251766 w 483390"/>
                <a:gd name="connsiteY48" fmla="*/ 249752 h 382684"/>
                <a:gd name="connsiteX49" fmla="*/ 251766 w 483390"/>
                <a:gd name="connsiteY49" fmla="*/ 181272 h 382684"/>
                <a:gd name="connsiteX50" fmla="*/ 251766 w 483390"/>
                <a:gd name="connsiteY50" fmla="*/ 130918 h 382684"/>
                <a:gd name="connsiteX51" fmla="*/ 315211 w 483390"/>
                <a:gd name="connsiteY51" fmla="*/ 123869 h 382684"/>
                <a:gd name="connsiteX52" fmla="*/ 321253 w 483390"/>
                <a:gd name="connsiteY52" fmla="*/ 180264 h 382684"/>
                <a:gd name="connsiteX53" fmla="*/ 251766 w 483390"/>
                <a:gd name="connsiteY53" fmla="*/ 180264 h 382684"/>
                <a:gd name="connsiteX54" fmla="*/ 375635 w 483390"/>
                <a:gd name="connsiteY54" fmla="*/ 85600 h 382684"/>
                <a:gd name="connsiteX55" fmla="*/ 330317 w 483390"/>
                <a:gd name="connsiteY55" fmla="*/ 100706 h 382684"/>
                <a:gd name="connsiteX56" fmla="*/ 295070 w 483390"/>
                <a:gd name="connsiteY56" fmla="*/ 29205 h 382684"/>
                <a:gd name="connsiteX57" fmla="*/ 375635 w 483390"/>
                <a:gd name="connsiteY57" fmla="*/ 85600 h 382684"/>
                <a:gd name="connsiteX58" fmla="*/ 188321 w 483390"/>
                <a:gd name="connsiteY58" fmla="*/ 29205 h 382684"/>
                <a:gd name="connsiteX59" fmla="*/ 153074 w 483390"/>
                <a:gd name="connsiteY59" fmla="*/ 100706 h 382684"/>
                <a:gd name="connsiteX60" fmla="*/ 107756 w 483390"/>
                <a:gd name="connsiteY60" fmla="*/ 85600 h 382684"/>
                <a:gd name="connsiteX61" fmla="*/ 188321 w 483390"/>
                <a:gd name="connsiteY61" fmla="*/ 29205 h 382684"/>
                <a:gd name="connsiteX62" fmla="*/ 95671 w 483390"/>
                <a:gd name="connsiteY62" fmla="*/ 102721 h 382684"/>
                <a:gd name="connsiteX63" fmla="*/ 148038 w 483390"/>
                <a:gd name="connsiteY63" fmla="*/ 120848 h 382684"/>
                <a:gd name="connsiteX64" fmla="*/ 140989 w 483390"/>
                <a:gd name="connsiteY64" fmla="*/ 182279 h 382684"/>
                <a:gd name="connsiteX65" fmla="*/ 70494 w 483390"/>
                <a:gd name="connsiteY65" fmla="*/ 182279 h 382684"/>
                <a:gd name="connsiteX66" fmla="*/ 95671 w 483390"/>
                <a:gd name="connsiteY66" fmla="*/ 102721 h 382684"/>
                <a:gd name="connsiteX67" fmla="*/ 140989 w 483390"/>
                <a:gd name="connsiteY67" fmla="*/ 201413 h 382684"/>
                <a:gd name="connsiteX68" fmla="*/ 147031 w 483390"/>
                <a:gd name="connsiteY68" fmla="*/ 260830 h 382684"/>
                <a:gd name="connsiteX69" fmla="*/ 94664 w 483390"/>
                <a:gd name="connsiteY69" fmla="*/ 278957 h 382684"/>
                <a:gd name="connsiteX70" fmla="*/ 70494 w 483390"/>
                <a:gd name="connsiteY70" fmla="*/ 201413 h 382684"/>
                <a:gd name="connsiteX71" fmla="*/ 140989 w 483390"/>
                <a:gd name="connsiteY71" fmla="*/ 201413 h 382684"/>
                <a:gd name="connsiteX72" fmla="*/ 106749 w 483390"/>
                <a:gd name="connsiteY72" fmla="*/ 296077 h 382684"/>
                <a:gd name="connsiteX73" fmla="*/ 153074 w 483390"/>
                <a:gd name="connsiteY73" fmla="*/ 279964 h 382684"/>
                <a:gd name="connsiteX74" fmla="*/ 189328 w 483390"/>
                <a:gd name="connsiteY74" fmla="*/ 353479 h 382684"/>
                <a:gd name="connsiteX75" fmla="*/ 106749 w 483390"/>
                <a:gd name="connsiteY75" fmla="*/ 296077 h 382684"/>
                <a:gd name="connsiteX76" fmla="*/ 295070 w 483390"/>
                <a:gd name="connsiteY76" fmla="*/ 353479 h 382684"/>
                <a:gd name="connsiteX77" fmla="*/ 331324 w 483390"/>
                <a:gd name="connsiteY77" fmla="*/ 279964 h 382684"/>
                <a:gd name="connsiteX78" fmla="*/ 377649 w 483390"/>
                <a:gd name="connsiteY78" fmla="*/ 296077 h 382684"/>
                <a:gd name="connsiteX79" fmla="*/ 295070 w 483390"/>
                <a:gd name="connsiteY79" fmla="*/ 353479 h 382684"/>
                <a:gd name="connsiteX80" fmla="*/ 388727 w 483390"/>
                <a:gd name="connsiteY80" fmla="*/ 278957 h 382684"/>
                <a:gd name="connsiteX81" fmla="*/ 336359 w 483390"/>
                <a:gd name="connsiteY81" fmla="*/ 260830 h 382684"/>
                <a:gd name="connsiteX82" fmla="*/ 342402 w 483390"/>
                <a:gd name="connsiteY82" fmla="*/ 201413 h 382684"/>
                <a:gd name="connsiteX83" fmla="*/ 412896 w 483390"/>
                <a:gd name="connsiteY83" fmla="*/ 201413 h 382684"/>
                <a:gd name="connsiteX84" fmla="*/ 388727 w 483390"/>
                <a:gd name="connsiteY84" fmla="*/ 278957 h 38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83390" h="382684">
                  <a:moveTo>
                    <a:pt x="473320" y="201413"/>
                  </a:moveTo>
                  <a:cubicBezTo>
                    <a:pt x="479362" y="201413"/>
                    <a:pt x="483391" y="197385"/>
                    <a:pt x="483391" y="191342"/>
                  </a:cubicBezTo>
                  <a:cubicBezTo>
                    <a:pt x="483391" y="185300"/>
                    <a:pt x="479362" y="181272"/>
                    <a:pt x="473320" y="181272"/>
                  </a:cubicBezTo>
                  <a:lnTo>
                    <a:pt x="432031" y="181272"/>
                  </a:lnTo>
                  <a:cubicBezTo>
                    <a:pt x="426995" y="80565"/>
                    <a:pt x="343409" y="0"/>
                    <a:pt x="241695" y="0"/>
                  </a:cubicBezTo>
                  <a:cubicBezTo>
                    <a:pt x="139982" y="0"/>
                    <a:pt x="56396" y="80565"/>
                    <a:pt x="51360" y="181272"/>
                  </a:cubicBezTo>
                  <a:lnTo>
                    <a:pt x="10071" y="181272"/>
                  </a:lnTo>
                  <a:cubicBezTo>
                    <a:pt x="4028" y="181272"/>
                    <a:pt x="0" y="185300"/>
                    <a:pt x="0" y="191342"/>
                  </a:cubicBezTo>
                  <a:cubicBezTo>
                    <a:pt x="0" y="197385"/>
                    <a:pt x="4028" y="201413"/>
                    <a:pt x="10071" y="201413"/>
                  </a:cubicBezTo>
                  <a:lnTo>
                    <a:pt x="51360" y="201413"/>
                  </a:lnTo>
                  <a:cubicBezTo>
                    <a:pt x="56396" y="302119"/>
                    <a:pt x="139982" y="382684"/>
                    <a:pt x="241695" y="382684"/>
                  </a:cubicBezTo>
                  <a:cubicBezTo>
                    <a:pt x="343409" y="382684"/>
                    <a:pt x="426995" y="302119"/>
                    <a:pt x="432031" y="201413"/>
                  </a:cubicBezTo>
                  <a:lnTo>
                    <a:pt x="473320" y="201413"/>
                  </a:lnTo>
                  <a:close/>
                  <a:moveTo>
                    <a:pt x="342402" y="181272"/>
                  </a:moveTo>
                  <a:cubicBezTo>
                    <a:pt x="341395" y="160123"/>
                    <a:pt x="339381" y="138975"/>
                    <a:pt x="335352" y="119841"/>
                  </a:cubicBezTo>
                  <a:cubicBezTo>
                    <a:pt x="354487" y="114805"/>
                    <a:pt x="371607" y="108763"/>
                    <a:pt x="387720" y="101713"/>
                  </a:cubicBezTo>
                  <a:cubicBezTo>
                    <a:pt x="401819" y="124876"/>
                    <a:pt x="410882" y="152067"/>
                    <a:pt x="412896" y="180264"/>
                  </a:cubicBezTo>
                  <a:lnTo>
                    <a:pt x="342402" y="180264"/>
                  </a:lnTo>
                  <a:close/>
                  <a:moveTo>
                    <a:pt x="251766" y="22155"/>
                  </a:moveTo>
                  <a:cubicBezTo>
                    <a:pt x="276943" y="29205"/>
                    <a:pt x="298091" y="61431"/>
                    <a:pt x="311183" y="105742"/>
                  </a:cubicBezTo>
                  <a:cubicBezTo>
                    <a:pt x="292049" y="108763"/>
                    <a:pt x="271907" y="110777"/>
                    <a:pt x="251766" y="110777"/>
                  </a:cubicBezTo>
                  <a:lnTo>
                    <a:pt x="251766" y="22155"/>
                  </a:lnTo>
                  <a:close/>
                  <a:moveTo>
                    <a:pt x="231625" y="22155"/>
                  </a:moveTo>
                  <a:lnTo>
                    <a:pt x="231625" y="110777"/>
                  </a:lnTo>
                  <a:cubicBezTo>
                    <a:pt x="211483" y="109770"/>
                    <a:pt x="191342" y="107756"/>
                    <a:pt x="172208" y="104735"/>
                  </a:cubicBezTo>
                  <a:cubicBezTo>
                    <a:pt x="185300" y="60424"/>
                    <a:pt x="206448" y="28198"/>
                    <a:pt x="231625" y="22155"/>
                  </a:cubicBezTo>
                  <a:close/>
                  <a:moveTo>
                    <a:pt x="231625" y="130918"/>
                  </a:moveTo>
                  <a:lnTo>
                    <a:pt x="231625" y="181272"/>
                  </a:lnTo>
                  <a:lnTo>
                    <a:pt x="161130" y="181272"/>
                  </a:lnTo>
                  <a:cubicBezTo>
                    <a:pt x="162137" y="161130"/>
                    <a:pt x="164151" y="141996"/>
                    <a:pt x="167173" y="124876"/>
                  </a:cubicBezTo>
                  <a:cubicBezTo>
                    <a:pt x="188321" y="128904"/>
                    <a:pt x="209469" y="130918"/>
                    <a:pt x="231625" y="130918"/>
                  </a:cubicBezTo>
                  <a:close/>
                  <a:moveTo>
                    <a:pt x="231625" y="201413"/>
                  </a:moveTo>
                  <a:lnTo>
                    <a:pt x="231625" y="249752"/>
                  </a:lnTo>
                  <a:cubicBezTo>
                    <a:pt x="209469" y="250759"/>
                    <a:pt x="188321" y="252773"/>
                    <a:pt x="167173" y="256801"/>
                  </a:cubicBezTo>
                  <a:cubicBezTo>
                    <a:pt x="164151" y="239681"/>
                    <a:pt x="162137" y="221554"/>
                    <a:pt x="161130" y="202420"/>
                  </a:cubicBezTo>
                  <a:lnTo>
                    <a:pt x="231625" y="202420"/>
                  </a:lnTo>
                  <a:close/>
                  <a:moveTo>
                    <a:pt x="231625" y="269893"/>
                  </a:moveTo>
                  <a:lnTo>
                    <a:pt x="231625" y="361536"/>
                  </a:lnTo>
                  <a:cubicBezTo>
                    <a:pt x="206448" y="354487"/>
                    <a:pt x="184293" y="321253"/>
                    <a:pt x="172208" y="275936"/>
                  </a:cubicBezTo>
                  <a:cubicBezTo>
                    <a:pt x="191342" y="271907"/>
                    <a:pt x="211483" y="269893"/>
                    <a:pt x="231625" y="269893"/>
                  </a:cubicBezTo>
                  <a:close/>
                  <a:moveTo>
                    <a:pt x="251766" y="360529"/>
                  </a:moveTo>
                  <a:lnTo>
                    <a:pt x="251766" y="268886"/>
                  </a:lnTo>
                  <a:cubicBezTo>
                    <a:pt x="271907" y="269893"/>
                    <a:pt x="292049" y="271907"/>
                    <a:pt x="311183" y="274928"/>
                  </a:cubicBezTo>
                  <a:cubicBezTo>
                    <a:pt x="299098" y="321253"/>
                    <a:pt x="276943" y="353479"/>
                    <a:pt x="251766" y="360529"/>
                  </a:cubicBezTo>
                  <a:close/>
                  <a:moveTo>
                    <a:pt x="251766" y="249752"/>
                  </a:moveTo>
                  <a:lnTo>
                    <a:pt x="251766" y="201413"/>
                  </a:lnTo>
                  <a:lnTo>
                    <a:pt x="322261" y="201413"/>
                  </a:lnTo>
                  <a:cubicBezTo>
                    <a:pt x="321253" y="220547"/>
                    <a:pt x="319239" y="238674"/>
                    <a:pt x="316218" y="255794"/>
                  </a:cubicBezTo>
                  <a:cubicBezTo>
                    <a:pt x="295070" y="251766"/>
                    <a:pt x="273921" y="249752"/>
                    <a:pt x="251766" y="249752"/>
                  </a:cubicBezTo>
                  <a:close/>
                  <a:moveTo>
                    <a:pt x="251766" y="181272"/>
                  </a:moveTo>
                  <a:lnTo>
                    <a:pt x="251766" y="130918"/>
                  </a:lnTo>
                  <a:cubicBezTo>
                    <a:pt x="273921" y="129911"/>
                    <a:pt x="295070" y="127897"/>
                    <a:pt x="315211" y="123869"/>
                  </a:cubicBezTo>
                  <a:cubicBezTo>
                    <a:pt x="319239" y="141996"/>
                    <a:pt x="321253" y="161130"/>
                    <a:pt x="321253" y="180264"/>
                  </a:cubicBezTo>
                  <a:lnTo>
                    <a:pt x="251766" y="180264"/>
                  </a:lnTo>
                  <a:close/>
                  <a:moveTo>
                    <a:pt x="375635" y="85600"/>
                  </a:moveTo>
                  <a:cubicBezTo>
                    <a:pt x="361536" y="91643"/>
                    <a:pt x="346430" y="96678"/>
                    <a:pt x="330317" y="100706"/>
                  </a:cubicBezTo>
                  <a:cubicBezTo>
                    <a:pt x="322261" y="71502"/>
                    <a:pt x="310176" y="46325"/>
                    <a:pt x="295070" y="29205"/>
                  </a:cubicBezTo>
                  <a:cubicBezTo>
                    <a:pt x="327296" y="39275"/>
                    <a:pt x="355494" y="59417"/>
                    <a:pt x="375635" y="85600"/>
                  </a:cubicBezTo>
                  <a:close/>
                  <a:moveTo>
                    <a:pt x="188321" y="29205"/>
                  </a:moveTo>
                  <a:cubicBezTo>
                    <a:pt x="173215" y="46325"/>
                    <a:pt x="161130" y="71502"/>
                    <a:pt x="153074" y="100706"/>
                  </a:cubicBezTo>
                  <a:cubicBezTo>
                    <a:pt x="136961" y="96678"/>
                    <a:pt x="121855" y="91643"/>
                    <a:pt x="107756" y="85600"/>
                  </a:cubicBezTo>
                  <a:cubicBezTo>
                    <a:pt x="127897" y="59417"/>
                    <a:pt x="156095" y="39275"/>
                    <a:pt x="188321" y="29205"/>
                  </a:cubicBezTo>
                  <a:close/>
                  <a:moveTo>
                    <a:pt x="95671" y="102721"/>
                  </a:moveTo>
                  <a:cubicBezTo>
                    <a:pt x="111784" y="109770"/>
                    <a:pt x="128904" y="115812"/>
                    <a:pt x="148038" y="120848"/>
                  </a:cubicBezTo>
                  <a:cubicBezTo>
                    <a:pt x="144010" y="139982"/>
                    <a:pt x="141996" y="160123"/>
                    <a:pt x="140989" y="182279"/>
                  </a:cubicBezTo>
                  <a:lnTo>
                    <a:pt x="70494" y="182279"/>
                  </a:lnTo>
                  <a:cubicBezTo>
                    <a:pt x="72509" y="152067"/>
                    <a:pt x="81572" y="125883"/>
                    <a:pt x="95671" y="102721"/>
                  </a:cubicBezTo>
                  <a:close/>
                  <a:moveTo>
                    <a:pt x="140989" y="201413"/>
                  </a:moveTo>
                  <a:cubicBezTo>
                    <a:pt x="141996" y="222561"/>
                    <a:pt x="144010" y="241695"/>
                    <a:pt x="147031" y="260830"/>
                  </a:cubicBezTo>
                  <a:cubicBezTo>
                    <a:pt x="127897" y="265865"/>
                    <a:pt x="109770" y="271907"/>
                    <a:pt x="94664" y="278957"/>
                  </a:cubicBezTo>
                  <a:cubicBezTo>
                    <a:pt x="80565" y="255794"/>
                    <a:pt x="72509" y="229611"/>
                    <a:pt x="70494" y="201413"/>
                  </a:cubicBezTo>
                  <a:lnTo>
                    <a:pt x="140989" y="201413"/>
                  </a:lnTo>
                  <a:close/>
                  <a:moveTo>
                    <a:pt x="106749" y="296077"/>
                  </a:moveTo>
                  <a:cubicBezTo>
                    <a:pt x="120848" y="290034"/>
                    <a:pt x="135954" y="284999"/>
                    <a:pt x="153074" y="279964"/>
                  </a:cubicBezTo>
                  <a:cubicBezTo>
                    <a:pt x="161130" y="310176"/>
                    <a:pt x="173215" y="335352"/>
                    <a:pt x="189328" y="353479"/>
                  </a:cubicBezTo>
                  <a:cubicBezTo>
                    <a:pt x="155088" y="343409"/>
                    <a:pt x="126890" y="322261"/>
                    <a:pt x="106749" y="296077"/>
                  </a:cubicBezTo>
                  <a:close/>
                  <a:moveTo>
                    <a:pt x="295070" y="353479"/>
                  </a:moveTo>
                  <a:cubicBezTo>
                    <a:pt x="310176" y="335352"/>
                    <a:pt x="322261" y="310176"/>
                    <a:pt x="331324" y="279964"/>
                  </a:cubicBezTo>
                  <a:cubicBezTo>
                    <a:pt x="347437" y="283992"/>
                    <a:pt x="363550" y="289027"/>
                    <a:pt x="377649" y="296077"/>
                  </a:cubicBezTo>
                  <a:cubicBezTo>
                    <a:pt x="356501" y="322261"/>
                    <a:pt x="328303" y="343409"/>
                    <a:pt x="295070" y="353479"/>
                  </a:cubicBezTo>
                  <a:close/>
                  <a:moveTo>
                    <a:pt x="388727" y="278957"/>
                  </a:moveTo>
                  <a:cubicBezTo>
                    <a:pt x="372614" y="271907"/>
                    <a:pt x="354487" y="264858"/>
                    <a:pt x="336359" y="260830"/>
                  </a:cubicBezTo>
                  <a:cubicBezTo>
                    <a:pt x="340388" y="242702"/>
                    <a:pt x="342402" y="222561"/>
                    <a:pt x="342402" y="201413"/>
                  </a:cubicBezTo>
                  <a:lnTo>
                    <a:pt x="412896" y="201413"/>
                  </a:lnTo>
                  <a:cubicBezTo>
                    <a:pt x="410882" y="229611"/>
                    <a:pt x="401819" y="255794"/>
                    <a:pt x="388727" y="278957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96CEAEE-1122-4DFE-9C1F-AFE029852F7A}"/>
                </a:ext>
              </a:extLst>
            </p:cNvPr>
            <p:cNvSpPr/>
            <p:nvPr/>
          </p:nvSpPr>
          <p:spPr>
            <a:xfrm>
              <a:off x="5167526" y="1460101"/>
              <a:ext cx="161130" cy="322260"/>
            </a:xfrm>
            <a:custGeom>
              <a:avLst/>
              <a:gdLst>
                <a:gd name="connsiteX0" fmla="*/ 151060 w 161130"/>
                <a:gd name="connsiteY0" fmla="*/ 302119 h 322260"/>
                <a:gd name="connsiteX1" fmla="*/ 50353 w 161130"/>
                <a:gd name="connsiteY1" fmla="*/ 302119 h 322260"/>
                <a:gd name="connsiteX2" fmla="*/ 20141 w 161130"/>
                <a:gd name="connsiteY2" fmla="*/ 271907 h 322260"/>
                <a:gd name="connsiteX3" fmla="*/ 20141 w 161130"/>
                <a:gd name="connsiteY3" fmla="*/ 50353 h 322260"/>
                <a:gd name="connsiteX4" fmla="*/ 50353 w 161130"/>
                <a:gd name="connsiteY4" fmla="*/ 20141 h 322260"/>
                <a:gd name="connsiteX5" fmla="*/ 80565 w 161130"/>
                <a:gd name="connsiteY5" fmla="*/ 20141 h 322260"/>
                <a:gd name="connsiteX6" fmla="*/ 90636 w 161130"/>
                <a:gd name="connsiteY6" fmla="*/ 10071 h 322260"/>
                <a:gd name="connsiteX7" fmla="*/ 80565 w 161130"/>
                <a:gd name="connsiteY7" fmla="*/ 0 h 322260"/>
                <a:gd name="connsiteX8" fmla="*/ 50353 w 161130"/>
                <a:gd name="connsiteY8" fmla="*/ 0 h 322260"/>
                <a:gd name="connsiteX9" fmla="*/ 0 w 161130"/>
                <a:gd name="connsiteY9" fmla="*/ 50353 h 322260"/>
                <a:gd name="connsiteX10" fmla="*/ 0 w 161130"/>
                <a:gd name="connsiteY10" fmla="*/ 271907 h 322260"/>
                <a:gd name="connsiteX11" fmla="*/ 50353 w 161130"/>
                <a:gd name="connsiteY11" fmla="*/ 322261 h 322260"/>
                <a:gd name="connsiteX12" fmla="*/ 151060 w 161130"/>
                <a:gd name="connsiteY12" fmla="*/ 322261 h 322260"/>
                <a:gd name="connsiteX13" fmla="*/ 161130 w 161130"/>
                <a:gd name="connsiteY13" fmla="*/ 312190 h 322260"/>
                <a:gd name="connsiteX14" fmla="*/ 151060 w 161130"/>
                <a:gd name="connsiteY14" fmla="*/ 302119 h 32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1130" h="322260">
                  <a:moveTo>
                    <a:pt x="151060" y="302119"/>
                  </a:moveTo>
                  <a:lnTo>
                    <a:pt x="50353" y="302119"/>
                  </a:lnTo>
                  <a:cubicBezTo>
                    <a:pt x="33233" y="302119"/>
                    <a:pt x="20141" y="289027"/>
                    <a:pt x="20141" y="271907"/>
                  </a:cubicBezTo>
                  <a:lnTo>
                    <a:pt x="20141" y="50353"/>
                  </a:lnTo>
                  <a:cubicBezTo>
                    <a:pt x="20141" y="33233"/>
                    <a:pt x="33233" y="20141"/>
                    <a:pt x="50353" y="20141"/>
                  </a:cubicBez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lnTo>
                    <a:pt x="50353" y="0"/>
                  </a:lnTo>
                  <a:cubicBezTo>
                    <a:pt x="22155" y="0"/>
                    <a:pt x="0" y="22155"/>
                    <a:pt x="0" y="50353"/>
                  </a:cubicBezTo>
                  <a:lnTo>
                    <a:pt x="0" y="271907"/>
                  </a:lnTo>
                  <a:cubicBezTo>
                    <a:pt x="0" y="300105"/>
                    <a:pt x="22155" y="322261"/>
                    <a:pt x="50353" y="322261"/>
                  </a:cubicBezTo>
                  <a:lnTo>
                    <a:pt x="151060" y="322261"/>
                  </a:lnTo>
                  <a:cubicBezTo>
                    <a:pt x="157102" y="322261"/>
                    <a:pt x="161130" y="318232"/>
                    <a:pt x="161130" y="312190"/>
                  </a:cubicBezTo>
                  <a:cubicBezTo>
                    <a:pt x="161130" y="306148"/>
                    <a:pt x="157102" y="302119"/>
                    <a:pt x="151060" y="302119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7B41D9A-8653-4CFD-B797-E514FBB3E05A}"/>
                </a:ext>
              </a:extLst>
            </p:cNvPr>
            <p:cNvSpPr/>
            <p:nvPr/>
          </p:nvSpPr>
          <p:spPr>
            <a:xfrm>
              <a:off x="5650916" y="1460101"/>
              <a:ext cx="161130" cy="322260"/>
            </a:xfrm>
            <a:custGeom>
              <a:avLst/>
              <a:gdLst>
                <a:gd name="connsiteX0" fmla="*/ 110777 w 161130"/>
                <a:gd name="connsiteY0" fmla="*/ 0 h 322260"/>
                <a:gd name="connsiteX1" fmla="*/ 80565 w 161130"/>
                <a:gd name="connsiteY1" fmla="*/ 0 h 322260"/>
                <a:gd name="connsiteX2" fmla="*/ 70494 w 161130"/>
                <a:gd name="connsiteY2" fmla="*/ 10071 h 322260"/>
                <a:gd name="connsiteX3" fmla="*/ 80565 w 161130"/>
                <a:gd name="connsiteY3" fmla="*/ 20141 h 322260"/>
                <a:gd name="connsiteX4" fmla="*/ 110777 w 161130"/>
                <a:gd name="connsiteY4" fmla="*/ 20141 h 322260"/>
                <a:gd name="connsiteX5" fmla="*/ 140989 w 161130"/>
                <a:gd name="connsiteY5" fmla="*/ 50353 h 322260"/>
                <a:gd name="connsiteX6" fmla="*/ 140989 w 161130"/>
                <a:gd name="connsiteY6" fmla="*/ 271907 h 322260"/>
                <a:gd name="connsiteX7" fmla="*/ 110777 w 161130"/>
                <a:gd name="connsiteY7" fmla="*/ 302119 h 322260"/>
                <a:gd name="connsiteX8" fmla="*/ 10071 w 161130"/>
                <a:gd name="connsiteY8" fmla="*/ 302119 h 322260"/>
                <a:gd name="connsiteX9" fmla="*/ 0 w 161130"/>
                <a:gd name="connsiteY9" fmla="*/ 312190 h 322260"/>
                <a:gd name="connsiteX10" fmla="*/ 10071 w 161130"/>
                <a:gd name="connsiteY10" fmla="*/ 322261 h 322260"/>
                <a:gd name="connsiteX11" fmla="*/ 110777 w 161130"/>
                <a:gd name="connsiteY11" fmla="*/ 322261 h 322260"/>
                <a:gd name="connsiteX12" fmla="*/ 161130 w 161130"/>
                <a:gd name="connsiteY12" fmla="*/ 271907 h 322260"/>
                <a:gd name="connsiteX13" fmla="*/ 161130 w 161130"/>
                <a:gd name="connsiteY13" fmla="*/ 50353 h 322260"/>
                <a:gd name="connsiteX14" fmla="*/ 110777 w 161130"/>
                <a:gd name="connsiteY14" fmla="*/ 0 h 32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1130" h="322260">
                  <a:moveTo>
                    <a:pt x="110777" y="0"/>
                  </a:moveTo>
                  <a:lnTo>
                    <a:pt x="80565" y="0"/>
                  </a:lnTo>
                  <a:cubicBezTo>
                    <a:pt x="74523" y="0"/>
                    <a:pt x="70494" y="4028"/>
                    <a:pt x="70494" y="10071"/>
                  </a:cubicBezTo>
                  <a:cubicBezTo>
                    <a:pt x="70494" y="16113"/>
                    <a:pt x="74523" y="20141"/>
                    <a:pt x="80565" y="20141"/>
                  </a:cubicBezTo>
                  <a:lnTo>
                    <a:pt x="110777" y="20141"/>
                  </a:lnTo>
                  <a:cubicBezTo>
                    <a:pt x="127897" y="20141"/>
                    <a:pt x="140989" y="33233"/>
                    <a:pt x="140989" y="50353"/>
                  </a:cubicBezTo>
                  <a:lnTo>
                    <a:pt x="140989" y="271907"/>
                  </a:lnTo>
                  <a:cubicBezTo>
                    <a:pt x="140989" y="289027"/>
                    <a:pt x="127897" y="302119"/>
                    <a:pt x="110777" y="302119"/>
                  </a:cubicBezTo>
                  <a:lnTo>
                    <a:pt x="10071" y="302119"/>
                  </a:lnTo>
                  <a:cubicBezTo>
                    <a:pt x="4028" y="302119"/>
                    <a:pt x="0" y="306148"/>
                    <a:pt x="0" y="312190"/>
                  </a:cubicBezTo>
                  <a:cubicBezTo>
                    <a:pt x="0" y="318232"/>
                    <a:pt x="4028" y="322261"/>
                    <a:pt x="10071" y="322261"/>
                  </a:cubicBezTo>
                  <a:lnTo>
                    <a:pt x="110777" y="322261"/>
                  </a:lnTo>
                  <a:cubicBezTo>
                    <a:pt x="138975" y="322261"/>
                    <a:pt x="161130" y="300105"/>
                    <a:pt x="161130" y="271907"/>
                  </a:cubicBezTo>
                  <a:lnTo>
                    <a:pt x="161130" y="50353"/>
                  </a:lnTo>
                  <a:cubicBezTo>
                    <a:pt x="161130" y="22155"/>
                    <a:pt x="138975" y="0"/>
                    <a:pt x="110777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16AC5EE-64DD-4E45-98F9-4B297E6A04FC}"/>
                </a:ext>
              </a:extLst>
            </p:cNvPr>
            <p:cNvSpPr/>
            <p:nvPr/>
          </p:nvSpPr>
          <p:spPr>
            <a:xfrm>
              <a:off x="5207808" y="1580949"/>
              <a:ext cx="20141" cy="80565"/>
            </a:xfrm>
            <a:custGeom>
              <a:avLst/>
              <a:gdLst>
                <a:gd name="connsiteX0" fmla="*/ 0 w 20141"/>
                <a:gd name="connsiteY0" fmla="*/ 10071 h 80565"/>
                <a:gd name="connsiteX1" fmla="*/ 0 w 20141"/>
                <a:gd name="connsiteY1" fmla="*/ 70494 h 80565"/>
                <a:gd name="connsiteX2" fmla="*/ 10071 w 20141"/>
                <a:gd name="connsiteY2" fmla="*/ 80565 h 80565"/>
                <a:gd name="connsiteX3" fmla="*/ 20141 w 20141"/>
                <a:gd name="connsiteY3" fmla="*/ 70494 h 80565"/>
                <a:gd name="connsiteX4" fmla="*/ 20141 w 20141"/>
                <a:gd name="connsiteY4" fmla="*/ 10071 h 80565"/>
                <a:gd name="connsiteX5" fmla="*/ 10071 w 20141"/>
                <a:gd name="connsiteY5" fmla="*/ 0 h 80565"/>
                <a:gd name="connsiteX6" fmla="*/ 0 w 20141"/>
                <a:gd name="connsiteY6" fmla="*/ 10071 h 8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80565">
                  <a:moveTo>
                    <a:pt x="0" y="10071"/>
                  </a:moveTo>
                  <a:lnTo>
                    <a:pt x="0" y="70494"/>
                  </a:lnTo>
                  <a:cubicBezTo>
                    <a:pt x="0" y="76537"/>
                    <a:pt x="4028" y="80565"/>
                    <a:pt x="10071" y="80565"/>
                  </a:cubicBezTo>
                  <a:cubicBezTo>
                    <a:pt x="16113" y="80565"/>
                    <a:pt x="20141" y="76537"/>
                    <a:pt x="20141" y="70494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2" name="Graphic 106">
            <a:extLst>
              <a:ext uri="{FF2B5EF4-FFF2-40B4-BE49-F238E27FC236}">
                <a16:creationId xmlns:a16="http://schemas.microsoft.com/office/drawing/2014/main" id="{24CF9306-E9BE-494C-BC2C-0BC87BB84109}"/>
              </a:ext>
            </a:extLst>
          </p:cNvPr>
          <p:cNvGrpSpPr/>
          <p:nvPr/>
        </p:nvGrpSpPr>
        <p:grpSpPr>
          <a:xfrm>
            <a:off x="3906811" y="1581223"/>
            <a:ext cx="422966" cy="584097"/>
            <a:chOff x="3906811" y="1263723"/>
            <a:chExt cx="422966" cy="584097"/>
          </a:xfrm>
          <a:solidFill>
            <a:schemeClr val="accent6">
              <a:lumMod val="50000"/>
            </a:schemeClr>
          </a:solidFill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E91C17C-8F5F-404C-816A-95090EA45214}"/>
                </a:ext>
              </a:extLst>
            </p:cNvPr>
            <p:cNvSpPr/>
            <p:nvPr/>
          </p:nvSpPr>
          <p:spPr>
            <a:xfrm>
              <a:off x="3906811" y="1263723"/>
              <a:ext cx="422966" cy="584097"/>
            </a:xfrm>
            <a:custGeom>
              <a:avLst/>
              <a:gdLst>
                <a:gd name="connsiteX0" fmla="*/ 372614 w 422966"/>
                <a:gd name="connsiteY0" fmla="*/ 0 h 584097"/>
                <a:gd name="connsiteX1" fmla="*/ 50353 w 422966"/>
                <a:gd name="connsiteY1" fmla="*/ 0 h 584097"/>
                <a:gd name="connsiteX2" fmla="*/ 0 w 422966"/>
                <a:gd name="connsiteY2" fmla="*/ 50353 h 584097"/>
                <a:gd name="connsiteX3" fmla="*/ 0 w 422966"/>
                <a:gd name="connsiteY3" fmla="*/ 533744 h 584097"/>
                <a:gd name="connsiteX4" fmla="*/ 50353 w 422966"/>
                <a:gd name="connsiteY4" fmla="*/ 584097 h 584097"/>
                <a:gd name="connsiteX5" fmla="*/ 372614 w 422966"/>
                <a:gd name="connsiteY5" fmla="*/ 584097 h 584097"/>
                <a:gd name="connsiteX6" fmla="*/ 422967 w 422966"/>
                <a:gd name="connsiteY6" fmla="*/ 533744 h 584097"/>
                <a:gd name="connsiteX7" fmla="*/ 422967 w 422966"/>
                <a:gd name="connsiteY7" fmla="*/ 50353 h 584097"/>
                <a:gd name="connsiteX8" fmla="*/ 372614 w 422966"/>
                <a:gd name="connsiteY8" fmla="*/ 0 h 584097"/>
                <a:gd name="connsiteX9" fmla="*/ 402826 w 422966"/>
                <a:gd name="connsiteY9" fmla="*/ 533744 h 584097"/>
                <a:gd name="connsiteX10" fmla="*/ 372614 w 422966"/>
                <a:gd name="connsiteY10" fmla="*/ 563956 h 584097"/>
                <a:gd name="connsiteX11" fmla="*/ 50353 w 422966"/>
                <a:gd name="connsiteY11" fmla="*/ 563956 h 584097"/>
                <a:gd name="connsiteX12" fmla="*/ 20141 w 422966"/>
                <a:gd name="connsiteY12" fmla="*/ 533744 h 584097"/>
                <a:gd name="connsiteX13" fmla="*/ 20141 w 422966"/>
                <a:gd name="connsiteY13" fmla="*/ 50353 h 584097"/>
                <a:gd name="connsiteX14" fmla="*/ 50353 w 422966"/>
                <a:gd name="connsiteY14" fmla="*/ 20141 h 584097"/>
                <a:gd name="connsiteX15" fmla="*/ 372614 w 422966"/>
                <a:gd name="connsiteY15" fmla="*/ 20141 h 584097"/>
                <a:gd name="connsiteX16" fmla="*/ 402826 w 422966"/>
                <a:gd name="connsiteY16" fmla="*/ 50353 h 584097"/>
                <a:gd name="connsiteX17" fmla="*/ 402826 w 422966"/>
                <a:gd name="connsiteY17" fmla="*/ 533744 h 58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2966" h="584097">
                  <a:moveTo>
                    <a:pt x="372614" y="0"/>
                  </a:moveTo>
                  <a:lnTo>
                    <a:pt x="50353" y="0"/>
                  </a:lnTo>
                  <a:cubicBezTo>
                    <a:pt x="22155" y="0"/>
                    <a:pt x="0" y="22155"/>
                    <a:pt x="0" y="50353"/>
                  </a:cubicBezTo>
                  <a:lnTo>
                    <a:pt x="0" y="533744"/>
                  </a:lnTo>
                  <a:cubicBezTo>
                    <a:pt x="0" y="561942"/>
                    <a:pt x="22155" y="584097"/>
                    <a:pt x="50353" y="584097"/>
                  </a:cubicBezTo>
                  <a:lnTo>
                    <a:pt x="372614" y="584097"/>
                  </a:lnTo>
                  <a:cubicBezTo>
                    <a:pt x="400812" y="584097"/>
                    <a:pt x="422967" y="561942"/>
                    <a:pt x="422967" y="533744"/>
                  </a:cubicBezTo>
                  <a:lnTo>
                    <a:pt x="422967" y="50353"/>
                  </a:lnTo>
                  <a:cubicBezTo>
                    <a:pt x="422967" y="22155"/>
                    <a:pt x="400812" y="0"/>
                    <a:pt x="372614" y="0"/>
                  </a:cubicBezTo>
                  <a:close/>
                  <a:moveTo>
                    <a:pt x="402826" y="533744"/>
                  </a:moveTo>
                  <a:cubicBezTo>
                    <a:pt x="402826" y="550864"/>
                    <a:pt x="389734" y="563956"/>
                    <a:pt x="372614" y="563956"/>
                  </a:cubicBezTo>
                  <a:lnTo>
                    <a:pt x="50353" y="563956"/>
                  </a:lnTo>
                  <a:cubicBezTo>
                    <a:pt x="33233" y="563956"/>
                    <a:pt x="20141" y="550864"/>
                    <a:pt x="20141" y="533744"/>
                  </a:cubicBezTo>
                  <a:lnTo>
                    <a:pt x="20141" y="50353"/>
                  </a:lnTo>
                  <a:cubicBezTo>
                    <a:pt x="20141" y="33233"/>
                    <a:pt x="33233" y="20141"/>
                    <a:pt x="50353" y="20141"/>
                  </a:cubicBezTo>
                  <a:lnTo>
                    <a:pt x="372614" y="20141"/>
                  </a:lnTo>
                  <a:cubicBezTo>
                    <a:pt x="389734" y="20141"/>
                    <a:pt x="402826" y="33233"/>
                    <a:pt x="402826" y="50353"/>
                  </a:cubicBezTo>
                  <a:lnTo>
                    <a:pt x="402826" y="533744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BAC9592-7103-4C54-80BD-A33B319E2794}"/>
                </a:ext>
              </a:extLst>
            </p:cNvPr>
            <p:cNvSpPr/>
            <p:nvPr/>
          </p:nvSpPr>
          <p:spPr>
            <a:xfrm>
              <a:off x="3957164" y="1314077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EC13D90-6AB4-41C5-9D85-10872FFC2960}"/>
                </a:ext>
              </a:extLst>
            </p:cNvPr>
            <p:cNvSpPr/>
            <p:nvPr/>
          </p:nvSpPr>
          <p:spPr>
            <a:xfrm>
              <a:off x="3997446" y="1314077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80C1EDFF-61F4-4C94-B590-CCBBD61D9EA6}"/>
                </a:ext>
              </a:extLst>
            </p:cNvPr>
            <p:cNvSpPr/>
            <p:nvPr/>
          </p:nvSpPr>
          <p:spPr>
            <a:xfrm>
              <a:off x="4037729" y="1314077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2117AEE4-CC0D-4B08-B231-AAD3E7D2E556}"/>
                </a:ext>
              </a:extLst>
            </p:cNvPr>
            <p:cNvSpPr/>
            <p:nvPr/>
          </p:nvSpPr>
          <p:spPr>
            <a:xfrm>
              <a:off x="3947093" y="1374501"/>
              <a:ext cx="342401" cy="392754"/>
            </a:xfrm>
            <a:custGeom>
              <a:avLst/>
              <a:gdLst>
                <a:gd name="connsiteX0" fmla="*/ 332331 w 342401"/>
                <a:gd name="connsiteY0" fmla="*/ 372614 h 392754"/>
                <a:gd name="connsiteX1" fmla="*/ 34240 w 342401"/>
                <a:gd name="connsiteY1" fmla="*/ 372614 h 392754"/>
                <a:gd name="connsiteX2" fmla="*/ 100706 w 342401"/>
                <a:gd name="connsiteY2" fmla="*/ 306148 h 392754"/>
                <a:gd name="connsiteX3" fmla="*/ 123869 w 342401"/>
                <a:gd name="connsiteY3" fmla="*/ 329310 h 392754"/>
                <a:gd name="connsiteX4" fmla="*/ 137968 w 342401"/>
                <a:gd name="connsiteY4" fmla="*/ 329310 h 392754"/>
                <a:gd name="connsiteX5" fmla="*/ 211483 w 342401"/>
                <a:gd name="connsiteY5" fmla="*/ 255794 h 392754"/>
                <a:gd name="connsiteX6" fmla="*/ 244717 w 342401"/>
                <a:gd name="connsiteY6" fmla="*/ 289027 h 392754"/>
                <a:gd name="connsiteX7" fmla="*/ 258815 w 342401"/>
                <a:gd name="connsiteY7" fmla="*/ 289027 h 392754"/>
                <a:gd name="connsiteX8" fmla="*/ 292049 w 342401"/>
                <a:gd name="connsiteY8" fmla="*/ 255794 h 392754"/>
                <a:gd name="connsiteX9" fmla="*/ 292049 w 342401"/>
                <a:gd name="connsiteY9" fmla="*/ 271907 h 392754"/>
                <a:gd name="connsiteX10" fmla="*/ 302119 w 342401"/>
                <a:gd name="connsiteY10" fmla="*/ 281978 h 392754"/>
                <a:gd name="connsiteX11" fmla="*/ 312190 w 342401"/>
                <a:gd name="connsiteY11" fmla="*/ 271907 h 392754"/>
                <a:gd name="connsiteX12" fmla="*/ 312190 w 342401"/>
                <a:gd name="connsiteY12" fmla="*/ 231625 h 392754"/>
                <a:gd name="connsiteX13" fmla="*/ 311183 w 342401"/>
                <a:gd name="connsiteY13" fmla="*/ 227596 h 392754"/>
                <a:gd name="connsiteX14" fmla="*/ 306148 w 342401"/>
                <a:gd name="connsiteY14" fmla="*/ 222561 h 392754"/>
                <a:gd name="connsiteX15" fmla="*/ 302119 w 342401"/>
                <a:gd name="connsiteY15" fmla="*/ 221554 h 392754"/>
                <a:gd name="connsiteX16" fmla="*/ 261837 w 342401"/>
                <a:gd name="connsiteY16" fmla="*/ 221554 h 392754"/>
                <a:gd name="connsiteX17" fmla="*/ 251766 w 342401"/>
                <a:gd name="connsiteY17" fmla="*/ 231625 h 392754"/>
                <a:gd name="connsiteX18" fmla="*/ 261837 w 342401"/>
                <a:gd name="connsiteY18" fmla="*/ 241695 h 392754"/>
                <a:gd name="connsiteX19" fmla="*/ 277950 w 342401"/>
                <a:gd name="connsiteY19" fmla="*/ 241695 h 392754"/>
                <a:gd name="connsiteX20" fmla="*/ 251766 w 342401"/>
                <a:gd name="connsiteY20" fmla="*/ 267879 h 392754"/>
                <a:gd name="connsiteX21" fmla="*/ 218533 w 342401"/>
                <a:gd name="connsiteY21" fmla="*/ 234646 h 392754"/>
                <a:gd name="connsiteX22" fmla="*/ 204434 w 342401"/>
                <a:gd name="connsiteY22" fmla="*/ 234646 h 392754"/>
                <a:gd name="connsiteX23" fmla="*/ 130918 w 342401"/>
                <a:gd name="connsiteY23" fmla="*/ 308162 h 392754"/>
                <a:gd name="connsiteX24" fmla="*/ 107756 w 342401"/>
                <a:gd name="connsiteY24" fmla="*/ 284999 h 392754"/>
                <a:gd name="connsiteX25" fmla="*/ 93657 w 342401"/>
                <a:gd name="connsiteY25" fmla="*/ 284999 h 392754"/>
                <a:gd name="connsiteX26" fmla="*/ 57403 w 342401"/>
                <a:gd name="connsiteY26" fmla="*/ 321253 h 392754"/>
                <a:gd name="connsiteX27" fmla="*/ 123869 w 342401"/>
                <a:gd name="connsiteY27" fmla="*/ 188321 h 392754"/>
                <a:gd name="connsiteX28" fmla="*/ 154081 w 342401"/>
                <a:gd name="connsiteY28" fmla="*/ 218533 h 392754"/>
                <a:gd name="connsiteX29" fmla="*/ 168180 w 342401"/>
                <a:gd name="connsiteY29" fmla="*/ 218533 h 392754"/>
                <a:gd name="connsiteX30" fmla="*/ 241695 w 342401"/>
                <a:gd name="connsiteY30" fmla="*/ 145017 h 392754"/>
                <a:gd name="connsiteX31" fmla="*/ 241695 w 342401"/>
                <a:gd name="connsiteY31" fmla="*/ 161130 h 392754"/>
                <a:gd name="connsiteX32" fmla="*/ 251766 w 342401"/>
                <a:gd name="connsiteY32" fmla="*/ 171201 h 392754"/>
                <a:gd name="connsiteX33" fmla="*/ 261837 w 342401"/>
                <a:gd name="connsiteY33" fmla="*/ 161130 h 392754"/>
                <a:gd name="connsiteX34" fmla="*/ 261837 w 342401"/>
                <a:gd name="connsiteY34" fmla="*/ 120848 h 392754"/>
                <a:gd name="connsiteX35" fmla="*/ 260830 w 342401"/>
                <a:gd name="connsiteY35" fmla="*/ 116819 h 392754"/>
                <a:gd name="connsiteX36" fmla="*/ 255794 w 342401"/>
                <a:gd name="connsiteY36" fmla="*/ 111784 h 392754"/>
                <a:gd name="connsiteX37" fmla="*/ 251766 w 342401"/>
                <a:gd name="connsiteY37" fmla="*/ 110777 h 392754"/>
                <a:gd name="connsiteX38" fmla="*/ 211483 w 342401"/>
                <a:gd name="connsiteY38" fmla="*/ 110777 h 392754"/>
                <a:gd name="connsiteX39" fmla="*/ 201413 w 342401"/>
                <a:gd name="connsiteY39" fmla="*/ 120848 h 392754"/>
                <a:gd name="connsiteX40" fmla="*/ 211483 w 342401"/>
                <a:gd name="connsiteY40" fmla="*/ 130918 h 392754"/>
                <a:gd name="connsiteX41" fmla="*/ 227596 w 342401"/>
                <a:gd name="connsiteY41" fmla="*/ 130918 h 392754"/>
                <a:gd name="connsiteX42" fmla="*/ 161130 w 342401"/>
                <a:gd name="connsiteY42" fmla="*/ 197385 h 392754"/>
                <a:gd name="connsiteX43" fmla="*/ 127897 w 342401"/>
                <a:gd name="connsiteY43" fmla="*/ 164151 h 392754"/>
                <a:gd name="connsiteX44" fmla="*/ 118834 w 342401"/>
                <a:gd name="connsiteY44" fmla="*/ 161130 h 392754"/>
                <a:gd name="connsiteX45" fmla="*/ 111784 w 342401"/>
                <a:gd name="connsiteY45" fmla="*/ 166166 h 392754"/>
                <a:gd name="connsiteX46" fmla="*/ 20141 w 342401"/>
                <a:gd name="connsiteY46" fmla="*/ 349451 h 392754"/>
                <a:gd name="connsiteX47" fmla="*/ 20141 w 342401"/>
                <a:gd name="connsiteY47" fmla="*/ 10071 h 392754"/>
                <a:gd name="connsiteX48" fmla="*/ 10071 w 342401"/>
                <a:gd name="connsiteY48" fmla="*/ 0 h 392754"/>
                <a:gd name="connsiteX49" fmla="*/ 0 w 342401"/>
                <a:gd name="connsiteY49" fmla="*/ 10071 h 392754"/>
                <a:gd name="connsiteX50" fmla="*/ 0 w 342401"/>
                <a:gd name="connsiteY50" fmla="*/ 382684 h 392754"/>
                <a:gd name="connsiteX51" fmla="*/ 1007 w 342401"/>
                <a:gd name="connsiteY51" fmla="*/ 386713 h 392754"/>
                <a:gd name="connsiteX52" fmla="*/ 6042 w 342401"/>
                <a:gd name="connsiteY52" fmla="*/ 391748 h 392754"/>
                <a:gd name="connsiteX53" fmla="*/ 10071 w 342401"/>
                <a:gd name="connsiteY53" fmla="*/ 392755 h 392754"/>
                <a:gd name="connsiteX54" fmla="*/ 332331 w 342401"/>
                <a:gd name="connsiteY54" fmla="*/ 392755 h 392754"/>
                <a:gd name="connsiteX55" fmla="*/ 342402 w 342401"/>
                <a:gd name="connsiteY55" fmla="*/ 382684 h 392754"/>
                <a:gd name="connsiteX56" fmla="*/ 332331 w 342401"/>
                <a:gd name="connsiteY56" fmla="*/ 372614 h 39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2401" h="392754">
                  <a:moveTo>
                    <a:pt x="332331" y="372614"/>
                  </a:moveTo>
                  <a:lnTo>
                    <a:pt x="34240" y="372614"/>
                  </a:lnTo>
                  <a:lnTo>
                    <a:pt x="100706" y="306148"/>
                  </a:lnTo>
                  <a:lnTo>
                    <a:pt x="123869" y="329310"/>
                  </a:lnTo>
                  <a:cubicBezTo>
                    <a:pt x="127897" y="333338"/>
                    <a:pt x="133940" y="333338"/>
                    <a:pt x="137968" y="329310"/>
                  </a:cubicBezTo>
                  <a:lnTo>
                    <a:pt x="211483" y="255794"/>
                  </a:lnTo>
                  <a:lnTo>
                    <a:pt x="244717" y="289027"/>
                  </a:lnTo>
                  <a:cubicBezTo>
                    <a:pt x="248745" y="293056"/>
                    <a:pt x="254787" y="293056"/>
                    <a:pt x="258815" y="289027"/>
                  </a:cubicBezTo>
                  <a:lnTo>
                    <a:pt x="292049" y="255794"/>
                  </a:lnTo>
                  <a:lnTo>
                    <a:pt x="292049" y="271907"/>
                  </a:lnTo>
                  <a:cubicBezTo>
                    <a:pt x="292049" y="277950"/>
                    <a:pt x="296077" y="281978"/>
                    <a:pt x="302119" y="281978"/>
                  </a:cubicBezTo>
                  <a:cubicBezTo>
                    <a:pt x="308162" y="281978"/>
                    <a:pt x="312190" y="277950"/>
                    <a:pt x="312190" y="271907"/>
                  </a:cubicBezTo>
                  <a:lnTo>
                    <a:pt x="312190" y="231625"/>
                  </a:lnTo>
                  <a:cubicBezTo>
                    <a:pt x="312190" y="230618"/>
                    <a:pt x="312190" y="228604"/>
                    <a:pt x="311183" y="227596"/>
                  </a:cubicBezTo>
                  <a:cubicBezTo>
                    <a:pt x="310176" y="225582"/>
                    <a:pt x="308162" y="223568"/>
                    <a:pt x="306148" y="222561"/>
                  </a:cubicBezTo>
                  <a:cubicBezTo>
                    <a:pt x="305140" y="221554"/>
                    <a:pt x="303126" y="221554"/>
                    <a:pt x="302119" y="221554"/>
                  </a:cubicBezTo>
                  <a:lnTo>
                    <a:pt x="261837" y="221554"/>
                  </a:lnTo>
                  <a:cubicBezTo>
                    <a:pt x="255794" y="221554"/>
                    <a:pt x="251766" y="225582"/>
                    <a:pt x="251766" y="231625"/>
                  </a:cubicBezTo>
                  <a:cubicBezTo>
                    <a:pt x="251766" y="237667"/>
                    <a:pt x="255794" y="241695"/>
                    <a:pt x="261837" y="241695"/>
                  </a:cubicBezTo>
                  <a:lnTo>
                    <a:pt x="277950" y="241695"/>
                  </a:lnTo>
                  <a:lnTo>
                    <a:pt x="251766" y="267879"/>
                  </a:lnTo>
                  <a:lnTo>
                    <a:pt x="218533" y="234646"/>
                  </a:lnTo>
                  <a:cubicBezTo>
                    <a:pt x="214505" y="230618"/>
                    <a:pt x="208462" y="230618"/>
                    <a:pt x="204434" y="234646"/>
                  </a:cubicBezTo>
                  <a:lnTo>
                    <a:pt x="130918" y="308162"/>
                  </a:lnTo>
                  <a:lnTo>
                    <a:pt x="107756" y="284999"/>
                  </a:lnTo>
                  <a:cubicBezTo>
                    <a:pt x="103728" y="280971"/>
                    <a:pt x="97685" y="280971"/>
                    <a:pt x="93657" y="284999"/>
                  </a:cubicBezTo>
                  <a:lnTo>
                    <a:pt x="57403" y="321253"/>
                  </a:lnTo>
                  <a:lnTo>
                    <a:pt x="123869" y="188321"/>
                  </a:lnTo>
                  <a:lnTo>
                    <a:pt x="154081" y="218533"/>
                  </a:lnTo>
                  <a:cubicBezTo>
                    <a:pt x="158109" y="222561"/>
                    <a:pt x="164151" y="222561"/>
                    <a:pt x="168180" y="218533"/>
                  </a:cubicBezTo>
                  <a:lnTo>
                    <a:pt x="241695" y="145017"/>
                  </a:lnTo>
                  <a:lnTo>
                    <a:pt x="241695" y="161130"/>
                  </a:lnTo>
                  <a:cubicBezTo>
                    <a:pt x="241695" y="167173"/>
                    <a:pt x="245724" y="171201"/>
                    <a:pt x="251766" y="171201"/>
                  </a:cubicBezTo>
                  <a:cubicBezTo>
                    <a:pt x="257808" y="171201"/>
                    <a:pt x="261837" y="167173"/>
                    <a:pt x="261837" y="161130"/>
                  </a:cubicBezTo>
                  <a:lnTo>
                    <a:pt x="261837" y="120848"/>
                  </a:lnTo>
                  <a:cubicBezTo>
                    <a:pt x="261837" y="119841"/>
                    <a:pt x="261837" y="117827"/>
                    <a:pt x="260830" y="116819"/>
                  </a:cubicBezTo>
                  <a:cubicBezTo>
                    <a:pt x="259823" y="114805"/>
                    <a:pt x="257808" y="112791"/>
                    <a:pt x="255794" y="111784"/>
                  </a:cubicBezTo>
                  <a:cubicBezTo>
                    <a:pt x="254787" y="110777"/>
                    <a:pt x="252773" y="110777"/>
                    <a:pt x="251766" y="110777"/>
                  </a:cubicBezTo>
                  <a:lnTo>
                    <a:pt x="211483" y="110777"/>
                  </a:lnTo>
                  <a:cubicBezTo>
                    <a:pt x="205441" y="110777"/>
                    <a:pt x="201413" y="114805"/>
                    <a:pt x="201413" y="120848"/>
                  </a:cubicBezTo>
                  <a:cubicBezTo>
                    <a:pt x="201413" y="126890"/>
                    <a:pt x="205441" y="130918"/>
                    <a:pt x="211483" y="130918"/>
                  </a:cubicBezTo>
                  <a:lnTo>
                    <a:pt x="227596" y="130918"/>
                  </a:lnTo>
                  <a:lnTo>
                    <a:pt x="161130" y="197385"/>
                  </a:lnTo>
                  <a:lnTo>
                    <a:pt x="127897" y="164151"/>
                  </a:lnTo>
                  <a:cubicBezTo>
                    <a:pt x="125883" y="162137"/>
                    <a:pt x="121855" y="161130"/>
                    <a:pt x="118834" y="161130"/>
                  </a:cubicBezTo>
                  <a:cubicBezTo>
                    <a:pt x="115812" y="162137"/>
                    <a:pt x="112791" y="164151"/>
                    <a:pt x="111784" y="166166"/>
                  </a:cubicBezTo>
                  <a:lnTo>
                    <a:pt x="20141" y="349451"/>
                  </a:ln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lnTo>
                    <a:pt x="0" y="382684"/>
                  </a:lnTo>
                  <a:cubicBezTo>
                    <a:pt x="0" y="383691"/>
                    <a:pt x="0" y="385706"/>
                    <a:pt x="1007" y="386713"/>
                  </a:cubicBezTo>
                  <a:cubicBezTo>
                    <a:pt x="2014" y="388727"/>
                    <a:pt x="4028" y="390741"/>
                    <a:pt x="6042" y="391748"/>
                  </a:cubicBezTo>
                  <a:cubicBezTo>
                    <a:pt x="7049" y="392755"/>
                    <a:pt x="9064" y="392755"/>
                    <a:pt x="10071" y="392755"/>
                  </a:cubicBezTo>
                  <a:lnTo>
                    <a:pt x="332331" y="392755"/>
                  </a:lnTo>
                  <a:cubicBezTo>
                    <a:pt x="338374" y="392755"/>
                    <a:pt x="342402" y="388727"/>
                    <a:pt x="342402" y="382684"/>
                  </a:cubicBezTo>
                  <a:cubicBezTo>
                    <a:pt x="342402" y="376642"/>
                    <a:pt x="338374" y="372614"/>
                    <a:pt x="332331" y="37261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D460050-E21E-4023-9FB8-BDE442A18A87}"/>
                </a:ext>
              </a:extLst>
            </p:cNvPr>
            <p:cNvSpPr/>
            <p:nvPr/>
          </p:nvSpPr>
          <p:spPr>
            <a:xfrm>
              <a:off x="3987376" y="1414783"/>
              <a:ext cx="60423" cy="20141"/>
            </a:xfrm>
            <a:custGeom>
              <a:avLst/>
              <a:gdLst>
                <a:gd name="connsiteX0" fmla="*/ 10071 w 60423"/>
                <a:gd name="connsiteY0" fmla="*/ 20141 h 20141"/>
                <a:gd name="connsiteX1" fmla="*/ 50353 w 60423"/>
                <a:gd name="connsiteY1" fmla="*/ 20141 h 20141"/>
                <a:gd name="connsiteX2" fmla="*/ 60424 w 60423"/>
                <a:gd name="connsiteY2" fmla="*/ 10071 h 20141"/>
                <a:gd name="connsiteX3" fmla="*/ 50353 w 60423"/>
                <a:gd name="connsiteY3" fmla="*/ 0 h 20141"/>
                <a:gd name="connsiteX4" fmla="*/ 10071 w 60423"/>
                <a:gd name="connsiteY4" fmla="*/ 0 h 20141"/>
                <a:gd name="connsiteX5" fmla="*/ 0 w 60423"/>
                <a:gd name="connsiteY5" fmla="*/ 10071 h 20141"/>
                <a:gd name="connsiteX6" fmla="*/ 10071 w 60423"/>
                <a:gd name="connsiteY6" fmla="*/ 2014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10071" y="20141"/>
                  </a:move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4CFD8999-6FD1-49CD-B6D0-84A138BE1095}"/>
                </a:ext>
              </a:extLst>
            </p:cNvPr>
            <p:cNvSpPr/>
            <p:nvPr/>
          </p:nvSpPr>
          <p:spPr>
            <a:xfrm>
              <a:off x="3987376" y="1495348"/>
              <a:ext cx="90635" cy="20141"/>
            </a:xfrm>
            <a:custGeom>
              <a:avLst/>
              <a:gdLst>
                <a:gd name="connsiteX0" fmla="*/ 10071 w 90635"/>
                <a:gd name="connsiteY0" fmla="*/ 0 h 20141"/>
                <a:gd name="connsiteX1" fmla="*/ 0 w 90635"/>
                <a:gd name="connsiteY1" fmla="*/ 10071 h 20141"/>
                <a:gd name="connsiteX2" fmla="*/ 10071 w 90635"/>
                <a:gd name="connsiteY2" fmla="*/ 20141 h 20141"/>
                <a:gd name="connsiteX3" fmla="*/ 80565 w 90635"/>
                <a:gd name="connsiteY3" fmla="*/ 20141 h 20141"/>
                <a:gd name="connsiteX4" fmla="*/ 90636 w 90635"/>
                <a:gd name="connsiteY4" fmla="*/ 10071 h 20141"/>
                <a:gd name="connsiteX5" fmla="*/ 80565 w 90635"/>
                <a:gd name="connsiteY5" fmla="*/ 0 h 20141"/>
                <a:gd name="connsiteX6" fmla="*/ 10071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8" y="20141"/>
                    <a:pt x="90636" y="16113"/>
                    <a:pt x="90636" y="10071"/>
                  </a:cubicBezTo>
                  <a:cubicBezTo>
                    <a:pt x="90636" y="4028"/>
                    <a:pt x="86608" y="0"/>
                    <a:pt x="80565" y="0"/>
                  </a:cubicBezTo>
                  <a:lnTo>
                    <a:pt x="10071" y="0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A6F0FF9-A2C3-40DD-981A-50CBDBD23675}"/>
                </a:ext>
              </a:extLst>
            </p:cNvPr>
            <p:cNvSpPr/>
            <p:nvPr/>
          </p:nvSpPr>
          <p:spPr>
            <a:xfrm>
              <a:off x="3987376" y="1456073"/>
              <a:ext cx="120847" cy="20141"/>
            </a:xfrm>
            <a:custGeom>
              <a:avLst/>
              <a:gdLst>
                <a:gd name="connsiteX0" fmla="*/ 0 w 120847"/>
                <a:gd name="connsiteY0" fmla="*/ 10071 h 20141"/>
                <a:gd name="connsiteX1" fmla="*/ 10071 w 120847"/>
                <a:gd name="connsiteY1" fmla="*/ 20141 h 20141"/>
                <a:gd name="connsiteX2" fmla="*/ 110777 w 120847"/>
                <a:gd name="connsiteY2" fmla="*/ 20141 h 20141"/>
                <a:gd name="connsiteX3" fmla="*/ 120848 w 120847"/>
                <a:gd name="connsiteY3" fmla="*/ 10071 h 20141"/>
                <a:gd name="connsiteX4" fmla="*/ 110777 w 120847"/>
                <a:gd name="connsiteY4" fmla="*/ 0 h 20141"/>
                <a:gd name="connsiteX5" fmla="*/ 10071 w 120847"/>
                <a:gd name="connsiteY5" fmla="*/ 0 h 20141"/>
                <a:gd name="connsiteX6" fmla="*/ 0 w 120847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847" h="20141">
                  <a:moveTo>
                    <a:pt x="0" y="10071"/>
                  </a:moveTo>
                  <a:cubicBezTo>
                    <a:pt x="0" y="16113"/>
                    <a:pt x="4028" y="20141"/>
                    <a:pt x="10071" y="20141"/>
                  </a:cubicBezTo>
                  <a:lnTo>
                    <a:pt x="110777" y="20141"/>
                  </a:lnTo>
                  <a:cubicBezTo>
                    <a:pt x="116819" y="20141"/>
                    <a:pt x="120848" y="16113"/>
                    <a:pt x="120848" y="10071"/>
                  </a:cubicBezTo>
                  <a:cubicBezTo>
                    <a:pt x="120848" y="4028"/>
                    <a:pt x="116819" y="0"/>
                    <a:pt x="110777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9ED28B9-A998-46EB-8231-D2C98BE6117E}"/>
                </a:ext>
              </a:extLst>
            </p:cNvPr>
            <p:cNvSpPr/>
            <p:nvPr/>
          </p:nvSpPr>
          <p:spPr>
            <a:xfrm>
              <a:off x="4078011" y="1787397"/>
              <a:ext cx="80565" cy="20141"/>
            </a:xfrm>
            <a:custGeom>
              <a:avLst/>
              <a:gdLst>
                <a:gd name="connsiteX0" fmla="*/ 70494 w 80565"/>
                <a:gd name="connsiteY0" fmla="*/ 0 h 20141"/>
                <a:gd name="connsiteX1" fmla="*/ 10071 w 80565"/>
                <a:gd name="connsiteY1" fmla="*/ 0 h 20141"/>
                <a:gd name="connsiteX2" fmla="*/ 0 w 80565"/>
                <a:gd name="connsiteY2" fmla="*/ 10071 h 20141"/>
                <a:gd name="connsiteX3" fmla="*/ 10071 w 80565"/>
                <a:gd name="connsiteY3" fmla="*/ 20141 h 20141"/>
                <a:gd name="connsiteX4" fmla="*/ 70494 w 80565"/>
                <a:gd name="connsiteY4" fmla="*/ 20141 h 20141"/>
                <a:gd name="connsiteX5" fmla="*/ 80565 w 80565"/>
                <a:gd name="connsiteY5" fmla="*/ 10071 h 20141"/>
                <a:gd name="connsiteX6" fmla="*/ 70494 w 8056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65" h="20141">
                  <a:moveTo>
                    <a:pt x="70494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70494" y="20141"/>
                  </a:lnTo>
                  <a:cubicBezTo>
                    <a:pt x="76537" y="20141"/>
                    <a:pt x="80565" y="16113"/>
                    <a:pt x="80565" y="10071"/>
                  </a:cubicBezTo>
                  <a:cubicBezTo>
                    <a:pt x="80565" y="4028"/>
                    <a:pt x="76537" y="0"/>
                    <a:pt x="70494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" name="Graphic 108">
            <a:extLst>
              <a:ext uri="{FF2B5EF4-FFF2-40B4-BE49-F238E27FC236}">
                <a16:creationId xmlns:a16="http://schemas.microsoft.com/office/drawing/2014/main" id="{453CC1B8-9B56-4A82-8BDD-CB601654C116}"/>
              </a:ext>
            </a:extLst>
          </p:cNvPr>
          <p:cNvGrpSpPr/>
          <p:nvPr/>
        </p:nvGrpSpPr>
        <p:grpSpPr>
          <a:xfrm>
            <a:off x="2440207" y="1570146"/>
            <a:ext cx="553885" cy="635457"/>
            <a:chOff x="2440207" y="1252646"/>
            <a:chExt cx="553885" cy="635457"/>
          </a:xfrm>
          <a:solidFill>
            <a:schemeClr val="accent6">
              <a:lumMod val="50000"/>
            </a:schemeClr>
          </a:solidFill>
        </p:grpSpPr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2920EA-0411-4489-98C1-D5B4ED89E979}"/>
                </a:ext>
              </a:extLst>
            </p:cNvPr>
            <p:cNvSpPr/>
            <p:nvPr/>
          </p:nvSpPr>
          <p:spPr>
            <a:xfrm>
              <a:off x="2522184" y="1252646"/>
              <a:ext cx="403824" cy="635457"/>
            </a:xfrm>
            <a:custGeom>
              <a:avLst/>
              <a:gdLst>
                <a:gd name="connsiteX0" fmla="*/ 391343 w 403824"/>
                <a:gd name="connsiteY0" fmla="*/ 474327 h 635457"/>
                <a:gd name="connsiteX1" fmla="*/ 351061 w 403824"/>
                <a:gd name="connsiteY1" fmla="*/ 474327 h 635457"/>
                <a:gd name="connsiteX2" fmla="*/ 340990 w 403824"/>
                <a:gd name="connsiteY2" fmla="*/ 484398 h 635457"/>
                <a:gd name="connsiteX3" fmla="*/ 346025 w 403824"/>
                <a:gd name="connsiteY3" fmla="*/ 492454 h 635457"/>
                <a:gd name="connsiteX4" fmla="*/ 344011 w 403824"/>
                <a:gd name="connsiteY4" fmla="*/ 500511 h 635457"/>
                <a:gd name="connsiteX5" fmla="*/ 344011 w 403824"/>
                <a:gd name="connsiteY5" fmla="*/ 501518 h 635457"/>
                <a:gd name="connsiteX6" fmla="*/ 339983 w 403824"/>
                <a:gd name="connsiteY6" fmla="*/ 511589 h 635457"/>
                <a:gd name="connsiteX7" fmla="*/ 338976 w 403824"/>
                <a:gd name="connsiteY7" fmla="*/ 512596 h 635457"/>
                <a:gd name="connsiteX8" fmla="*/ 333941 w 403824"/>
                <a:gd name="connsiteY8" fmla="*/ 522666 h 635457"/>
                <a:gd name="connsiteX9" fmla="*/ 332933 w 403824"/>
                <a:gd name="connsiteY9" fmla="*/ 524680 h 635457"/>
                <a:gd name="connsiteX10" fmla="*/ 331926 w 403824"/>
                <a:gd name="connsiteY10" fmla="*/ 525687 h 635457"/>
                <a:gd name="connsiteX11" fmla="*/ 326891 w 403824"/>
                <a:gd name="connsiteY11" fmla="*/ 533744 h 635457"/>
                <a:gd name="connsiteX12" fmla="*/ 323870 w 403824"/>
                <a:gd name="connsiteY12" fmla="*/ 537772 h 635457"/>
                <a:gd name="connsiteX13" fmla="*/ 317828 w 403824"/>
                <a:gd name="connsiteY13" fmla="*/ 544822 h 635457"/>
                <a:gd name="connsiteX14" fmla="*/ 315813 w 403824"/>
                <a:gd name="connsiteY14" fmla="*/ 550864 h 635457"/>
                <a:gd name="connsiteX15" fmla="*/ 306750 w 403824"/>
                <a:gd name="connsiteY15" fmla="*/ 560935 h 635457"/>
                <a:gd name="connsiteX16" fmla="*/ 305743 w 403824"/>
                <a:gd name="connsiteY16" fmla="*/ 561942 h 635457"/>
                <a:gd name="connsiteX17" fmla="*/ 296679 w 403824"/>
                <a:gd name="connsiteY17" fmla="*/ 569998 h 635457"/>
                <a:gd name="connsiteX18" fmla="*/ 294665 w 403824"/>
                <a:gd name="connsiteY18" fmla="*/ 572012 h 635457"/>
                <a:gd name="connsiteX19" fmla="*/ 293658 w 403824"/>
                <a:gd name="connsiteY19" fmla="*/ 573019 h 635457"/>
                <a:gd name="connsiteX20" fmla="*/ 286608 w 403824"/>
                <a:gd name="connsiteY20" fmla="*/ 578055 h 635457"/>
                <a:gd name="connsiteX21" fmla="*/ 282580 w 403824"/>
                <a:gd name="connsiteY21" fmla="*/ 581076 h 635457"/>
                <a:gd name="connsiteX22" fmla="*/ 274524 w 403824"/>
                <a:gd name="connsiteY22" fmla="*/ 586111 h 635457"/>
                <a:gd name="connsiteX23" fmla="*/ 270495 w 403824"/>
                <a:gd name="connsiteY23" fmla="*/ 588125 h 635457"/>
                <a:gd name="connsiteX24" fmla="*/ 258411 w 403824"/>
                <a:gd name="connsiteY24" fmla="*/ 594168 h 635457"/>
                <a:gd name="connsiteX25" fmla="*/ 259418 w 403824"/>
                <a:gd name="connsiteY25" fmla="*/ 586111 h 635457"/>
                <a:gd name="connsiteX26" fmla="*/ 259418 w 403824"/>
                <a:gd name="connsiteY26" fmla="*/ 578055 h 635457"/>
                <a:gd name="connsiteX27" fmla="*/ 309771 w 403824"/>
                <a:gd name="connsiteY27" fmla="*/ 485405 h 635457"/>
                <a:gd name="connsiteX28" fmla="*/ 198994 w 403824"/>
                <a:gd name="connsiteY28" fmla="*/ 374628 h 635457"/>
                <a:gd name="connsiteX29" fmla="*/ 88217 w 403824"/>
                <a:gd name="connsiteY29" fmla="*/ 485405 h 635457"/>
                <a:gd name="connsiteX30" fmla="*/ 131521 w 403824"/>
                <a:gd name="connsiteY30" fmla="*/ 573019 h 635457"/>
                <a:gd name="connsiteX31" fmla="*/ 132528 w 403824"/>
                <a:gd name="connsiteY31" fmla="*/ 574027 h 635457"/>
                <a:gd name="connsiteX32" fmla="*/ 135549 w 403824"/>
                <a:gd name="connsiteY32" fmla="*/ 576041 h 635457"/>
                <a:gd name="connsiteX33" fmla="*/ 138570 w 403824"/>
                <a:gd name="connsiteY33" fmla="*/ 578055 h 635457"/>
                <a:gd name="connsiteX34" fmla="*/ 138570 w 403824"/>
                <a:gd name="connsiteY34" fmla="*/ 586111 h 635457"/>
                <a:gd name="connsiteX35" fmla="*/ 139577 w 403824"/>
                <a:gd name="connsiteY35" fmla="*/ 594168 h 635457"/>
                <a:gd name="connsiteX36" fmla="*/ 52970 w 403824"/>
                <a:gd name="connsiteY36" fmla="*/ 493461 h 635457"/>
                <a:gd name="connsiteX37" fmla="*/ 58005 w 403824"/>
                <a:gd name="connsiteY37" fmla="*/ 485405 h 635457"/>
                <a:gd name="connsiteX38" fmla="*/ 48941 w 403824"/>
                <a:gd name="connsiteY38" fmla="*/ 475334 h 635457"/>
                <a:gd name="connsiteX39" fmla="*/ 47934 w 403824"/>
                <a:gd name="connsiteY39" fmla="*/ 455193 h 635457"/>
                <a:gd name="connsiteX40" fmla="*/ 48941 w 403824"/>
                <a:gd name="connsiteY40" fmla="*/ 441094 h 635457"/>
                <a:gd name="connsiteX41" fmla="*/ 48941 w 403824"/>
                <a:gd name="connsiteY41" fmla="*/ 437066 h 635457"/>
                <a:gd name="connsiteX42" fmla="*/ 50956 w 403824"/>
                <a:gd name="connsiteY42" fmla="*/ 425988 h 635457"/>
                <a:gd name="connsiteX43" fmla="*/ 51963 w 403824"/>
                <a:gd name="connsiteY43" fmla="*/ 422967 h 635457"/>
                <a:gd name="connsiteX44" fmla="*/ 55991 w 403824"/>
                <a:gd name="connsiteY44" fmla="*/ 408868 h 635457"/>
                <a:gd name="connsiteX45" fmla="*/ 61026 w 403824"/>
                <a:gd name="connsiteY45" fmla="*/ 395776 h 635457"/>
                <a:gd name="connsiteX46" fmla="*/ 62033 w 403824"/>
                <a:gd name="connsiteY46" fmla="*/ 394769 h 635457"/>
                <a:gd name="connsiteX47" fmla="*/ 70090 w 403824"/>
                <a:gd name="connsiteY47" fmla="*/ 379663 h 635457"/>
                <a:gd name="connsiteX48" fmla="*/ 82174 w 403824"/>
                <a:gd name="connsiteY48" fmla="*/ 392755 h 635457"/>
                <a:gd name="connsiteX49" fmla="*/ 89224 w 403824"/>
                <a:gd name="connsiteY49" fmla="*/ 395776 h 635457"/>
                <a:gd name="connsiteX50" fmla="*/ 96273 w 403824"/>
                <a:gd name="connsiteY50" fmla="*/ 392755 h 635457"/>
                <a:gd name="connsiteX51" fmla="*/ 96273 w 403824"/>
                <a:gd name="connsiteY51" fmla="*/ 378656 h 635457"/>
                <a:gd name="connsiteX52" fmla="*/ 81167 w 403824"/>
                <a:gd name="connsiteY52" fmla="*/ 363550 h 635457"/>
                <a:gd name="connsiteX53" fmla="*/ 96273 w 403824"/>
                <a:gd name="connsiteY53" fmla="*/ 347437 h 635457"/>
                <a:gd name="connsiteX54" fmla="*/ 99295 w 403824"/>
                <a:gd name="connsiteY54" fmla="*/ 340388 h 635457"/>
                <a:gd name="connsiteX55" fmla="*/ 99295 w 403824"/>
                <a:gd name="connsiteY55" fmla="*/ 256801 h 635457"/>
                <a:gd name="connsiteX56" fmla="*/ 120443 w 403824"/>
                <a:gd name="connsiteY56" fmla="*/ 235653 h 635457"/>
                <a:gd name="connsiteX57" fmla="*/ 151662 w 403824"/>
                <a:gd name="connsiteY57" fmla="*/ 235653 h 635457"/>
                <a:gd name="connsiteX58" fmla="*/ 143605 w 403824"/>
                <a:gd name="connsiteY58" fmla="*/ 245724 h 635457"/>
                <a:gd name="connsiteX59" fmla="*/ 132528 w 403824"/>
                <a:gd name="connsiteY59" fmla="*/ 245724 h 635457"/>
                <a:gd name="connsiteX60" fmla="*/ 110372 w 403824"/>
                <a:gd name="connsiteY60" fmla="*/ 267879 h 635457"/>
                <a:gd name="connsiteX61" fmla="*/ 110372 w 403824"/>
                <a:gd name="connsiteY61" fmla="*/ 317225 h 635457"/>
                <a:gd name="connsiteX62" fmla="*/ 115408 w 403824"/>
                <a:gd name="connsiteY62" fmla="*/ 326289 h 635457"/>
                <a:gd name="connsiteX63" fmla="*/ 120443 w 403824"/>
                <a:gd name="connsiteY63" fmla="*/ 327296 h 635457"/>
                <a:gd name="connsiteX64" fmla="*/ 125478 w 403824"/>
                <a:gd name="connsiteY64" fmla="*/ 326289 h 635457"/>
                <a:gd name="connsiteX65" fmla="*/ 190937 w 403824"/>
                <a:gd name="connsiteY65" fmla="*/ 306147 h 635457"/>
                <a:gd name="connsiteX66" fmla="*/ 190937 w 403824"/>
                <a:gd name="connsiteY66" fmla="*/ 336359 h 635457"/>
                <a:gd name="connsiteX67" fmla="*/ 201008 w 403824"/>
                <a:gd name="connsiteY67" fmla="*/ 346430 h 635457"/>
                <a:gd name="connsiteX68" fmla="*/ 211079 w 403824"/>
                <a:gd name="connsiteY68" fmla="*/ 336359 h 635457"/>
                <a:gd name="connsiteX69" fmla="*/ 211079 w 403824"/>
                <a:gd name="connsiteY69" fmla="*/ 296077 h 635457"/>
                <a:gd name="connsiteX70" fmla="*/ 201008 w 403824"/>
                <a:gd name="connsiteY70" fmla="*/ 286006 h 635457"/>
                <a:gd name="connsiteX71" fmla="*/ 130514 w 403824"/>
                <a:gd name="connsiteY71" fmla="*/ 301112 h 635457"/>
                <a:gd name="connsiteX72" fmla="*/ 130514 w 403824"/>
                <a:gd name="connsiteY72" fmla="*/ 267879 h 635457"/>
                <a:gd name="connsiteX73" fmla="*/ 130514 w 403824"/>
                <a:gd name="connsiteY73" fmla="*/ 267879 h 635457"/>
                <a:gd name="connsiteX74" fmla="*/ 131521 w 403824"/>
                <a:gd name="connsiteY74" fmla="*/ 270900 h 635457"/>
                <a:gd name="connsiteX75" fmla="*/ 140584 w 403824"/>
                <a:gd name="connsiteY75" fmla="*/ 276943 h 635457"/>
                <a:gd name="connsiteX76" fmla="*/ 261432 w 403824"/>
                <a:gd name="connsiteY76" fmla="*/ 276943 h 635457"/>
                <a:gd name="connsiteX77" fmla="*/ 269488 w 403824"/>
                <a:gd name="connsiteY77" fmla="*/ 273921 h 635457"/>
                <a:gd name="connsiteX78" fmla="*/ 271503 w 403824"/>
                <a:gd name="connsiteY78" fmla="*/ 270900 h 635457"/>
                <a:gd name="connsiteX79" fmla="*/ 271503 w 403824"/>
                <a:gd name="connsiteY79" fmla="*/ 298091 h 635457"/>
                <a:gd name="connsiteX80" fmla="*/ 244312 w 403824"/>
                <a:gd name="connsiteY80" fmla="*/ 288020 h 635457"/>
                <a:gd name="connsiteX81" fmla="*/ 232227 w 403824"/>
                <a:gd name="connsiteY81" fmla="*/ 295070 h 635457"/>
                <a:gd name="connsiteX82" fmla="*/ 239277 w 403824"/>
                <a:gd name="connsiteY82" fmla="*/ 307155 h 635457"/>
                <a:gd name="connsiteX83" fmla="*/ 276538 w 403824"/>
                <a:gd name="connsiteY83" fmla="*/ 322261 h 635457"/>
                <a:gd name="connsiteX84" fmla="*/ 281573 w 403824"/>
                <a:gd name="connsiteY84" fmla="*/ 323268 h 635457"/>
                <a:gd name="connsiteX85" fmla="*/ 286608 w 403824"/>
                <a:gd name="connsiteY85" fmla="*/ 322261 h 635457"/>
                <a:gd name="connsiteX86" fmla="*/ 291644 w 403824"/>
                <a:gd name="connsiteY86" fmla="*/ 313197 h 635457"/>
                <a:gd name="connsiteX87" fmla="*/ 291644 w 403824"/>
                <a:gd name="connsiteY87" fmla="*/ 263851 h 635457"/>
                <a:gd name="connsiteX88" fmla="*/ 291644 w 403824"/>
                <a:gd name="connsiteY88" fmla="*/ 259823 h 635457"/>
                <a:gd name="connsiteX89" fmla="*/ 286608 w 403824"/>
                <a:gd name="connsiteY89" fmla="*/ 248745 h 635457"/>
                <a:gd name="connsiteX90" fmla="*/ 296679 w 403824"/>
                <a:gd name="connsiteY90" fmla="*/ 237667 h 635457"/>
                <a:gd name="connsiteX91" fmla="*/ 302722 w 403824"/>
                <a:gd name="connsiteY91" fmla="*/ 251766 h 635457"/>
                <a:gd name="connsiteX92" fmla="*/ 302722 w 403824"/>
                <a:gd name="connsiteY92" fmla="*/ 335352 h 635457"/>
                <a:gd name="connsiteX93" fmla="*/ 305743 w 403824"/>
                <a:gd name="connsiteY93" fmla="*/ 342402 h 635457"/>
                <a:gd name="connsiteX94" fmla="*/ 320849 w 403824"/>
                <a:gd name="connsiteY94" fmla="*/ 358515 h 635457"/>
                <a:gd name="connsiteX95" fmla="*/ 305743 w 403824"/>
                <a:gd name="connsiteY95" fmla="*/ 374628 h 635457"/>
                <a:gd name="connsiteX96" fmla="*/ 305743 w 403824"/>
                <a:gd name="connsiteY96" fmla="*/ 388727 h 635457"/>
                <a:gd name="connsiteX97" fmla="*/ 312792 w 403824"/>
                <a:gd name="connsiteY97" fmla="*/ 391748 h 635457"/>
                <a:gd name="connsiteX98" fmla="*/ 319842 w 403824"/>
                <a:gd name="connsiteY98" fmla="*/ 388727 h 635457"/>
                <a:gd name="connsiteX99" fmla="*/ 331926 w 403824"/>
                <a:gd name="connsiteY99" fmla="*/ 375635 h 635457"/>
                <a:gd name="connsiteX100" fmla="*/ 352068 w 403824"/>
                <a:gd name="connsiteY100" fmla="*/ 433038 h 635457"/>
                <a:gd name="connsiteX101" fmla="*/ 362138 w 403824"/>
                <a:gd name="connsiteY101" fmla="*/ 442101 h 635457"/>
                <a:gd name="connsiteX102" fmla="*/ 363145 w 403824"/>
                <a:gd name="connsiteY102" fmla="*/ 442101 h 635457"/>
                <a:gd name="connsiteX103" fmla="*/ 372209 w 403824"/>
                <a:gd name="connsiteY103" fmla="*/ 431023 h 635457"/>
                <a:gd name="connsiteX104" fmla="*/ 347032 w 403824"/>
                <a:gd name="connsiteY104" fmla="*/ 361536 h 635457"/>
                <a:gd name="connsiteX105" fmla="*/ 351061 w 403824"/>
                <a:gd name="connsiteY105" fmla="*/ 357508 h 635457"/>
                <a:gd name="connsiteX106" fmla="*/ 351061 w 403824"/>
                <a:gd name="connsiteY106" fmla="*/ 343409 h 635457"/>
                <a:gd name="connsiteX107" fmla="*/ 336962 w 403824"/>
                <a:gd name="connsiteY107" fmla="*/ 343409 h 635457"/>
                <a:gd name="connsiteX108" fmla="*/ 335955 w 403824"/>
                <a:gd name="connsiteY108" fmla="*/ 344416 h 635457"/>
                <a:gd name="connsiteX109" fmla="*/ 323870 w 403824"/>
                <a:gd name="connsiteY109" fmla="*/ 331324 h 635457"/>
                <a:gd name="connsiteX110" fmla="*/ 323870 w 403824"/>
                <a:gd name="connsiteY110" fmla="*/ 251766 h 635457"/>
                <a:gd name="connsiteX111" fmla="*/ 310778 w 403824"/>
                <a:gd name="connsiteY111" fmla="*/ 221554 h 635457"/>
                <a:gd name="connsiteX112" fmla="*/ 401414 w 403824"/>
                <a:gd name="connsiteY112" fmla="*/ 116819 h 635457"/>
                <a:gd name="connsiteX113" fmla="*/ 402421 w 403824"/>
                <a:gd name="connsiteY113" fmla="*/ 105742 h 635457"/>
                <a:gd name="connsiteX114" fmla="*/ 352068 w 403824"/>
                <a:gd name="connsiteY114" fmla="*/ 5035 h 635457"/>
                <a:gd name="connsiteX115" fmla="*/ 350054 w 403824"/>
                <a:gd name="connsiteY115" fmla="*/ 3021 h 635457"/>
                <a:gd name="connsiteX116" fmla="*/ 349046 w 403824"/>
                <a:gd name="connsiteY116" fmla="*/ 3021 h 635457"/>
                <a:gd name="connsiteX117" fmla="*/ 347032 w 403824"/>
                <a:gd name="connsiteY117" fmla="*/ 1007 h 635457"/>
                <a:gd name="connsiteX118" fmla="*/ 346025 w 403824"/>
                <a:gd name="connsiteY118" fmla="*/ 1007 h 635457"/>
                <a:gd name="connsiteX119" fmla="*/ 343004 w 403824"/>
                <a:gd name="connsiteY119" fmla="*/ 0 h 635457"/>
                <a:gd name="connsiteX120" fmla="*/ 341997 w 403824"/>
                <a:gd name="connsiteY120" fmla="*/ 0 h 635457"/>
                <a:gd name="connsiteX121" fmla="*/ 341997 w 403824"/>
                <a:gd name="connsiteY121" fmla="*/ 0 h 635457"/>
                <a:gd name="connsiteX122" fmla="*/ 49948 w 403824"/>
                <a:gd name="connsiteY122" fmla="*/ 0 h 635457"/>
                <a:gd name="connsiteX123" fmla="*/ 49948 w 403824"/>
                <a:gd name="connsiteY123" fmla="*/ 0 h 635457"/>
                <a:gd name="connsiteX124" fmla="*/ 48941 w 403824"/>
                <a:gd name="connsiteY124" fmla="*/ 0 h 635457"/>
                <a:gd name="connsiteX125" fmla="*/ 46927 w 403824"/>
                <a:gd name="connsiteY125" fmla="*/ 1007 h 635457"/>
                <a:gd name="connsiteX126" fmla="*/ 46927 w 403824"/>
                <a:gd name="connsiteY126" fmla="*/ 1007 h 635457"/>
                <a:gd name="connsiteX127" fmla="*/ 43906 w 403824"/>
                <a:gd name="connsiteY127" fmla="*/ 3021 h 635457"/>
                <a:gd name="connsiteX128" fmla="*/ 42899 w 403824"/>
                <a:gd name="connsiteY128" fmla="*/ 4028 h 635457"/>
                <a:gd name="connsiteX129" fmla="*/ 40885 w 403824"/>
                <a:gd name="connsiteY129" fmla="*/ 7049 h 635457"/>
                <a:gd name="connsiteX130" fmla="*/ 40885 w 403824"/>
                <a:gd name="connsiteY130" fmla="*/ 7049 h 635457"/>
                <a:gd name="connsiteX131" fmla="*/ 40885 w 403824"/>
                <a:gd name="connsiteY131" fmla="*/ 7049 h 635457"/>
                <a:gd name="connsiteX132" fmla="*/ 602 w 403824"/>
                <a:gd name="connsiteY132" fmla="*/ 107756 h 635457"/>
                <a:gd name="connsiteX133" fmla="*/ 2616 w 403824"/>
                <a:gd name="connsiteY133" fmla="*/ 117827 h 635457"/>
                <a:gd name="connsiteX134" fmla="*/ 94259 w 403824"/>
                <a:gd name="connsiteY134" fmla="*/ 222561 h 635457"/>
                <a:gd name="connsiteX135" fmla="*/ 81167 w 403824"/>
                <a:gd name="connsiteY135" fmla="*/ 252773 h 635457"/>
                <a:gd name="connsiteX136" fmla="*/ 81167 w 403824"/>
                <a:gd name="connsiteY136" fmla="*/ 332331 h 635457"/>
                <a:gd name="connsiteX137" fmla="*/ 69083 w 403824"/>
                <a:gd name="connsiteY137" fmla="*/ 345423 h 635457"/>
                <a:gd name="connsiteX138" fmla="*/ 68076 w 403824"/>
                <a:gd name="connsiteY138" fmla="*/ 344416 h 635457"/>
                <a:gd name="connsiteX139" fmla="*/ 53977 w 403824"/>
                <a:gd name="connsiteY139" fmla="*/ 344416 h 635457"/>
                <a:gd name="connsiteX140" fmla="*/ 53977 w 403824"/>
                <a:gd name="connsiteY140" fmla="*/ 358515 h 635457"/>
                <a:gd name="connsiteX141" fmla="*/ 58005 w 403824"/>
                <a:gd name="connsiteY141" fmla="*/ 362543 h 635457"/>
                <a:gd name="connsiteX142" fmla="*/ 45920 w 403824"/>
                <a:gd name="connsiteY142" fmla="*/ 384698 h 635457"/>
                <a:gd name="connsiteX143" fmla="*/ 44913 w 403824"/>
                <a:gd name="connsiteY143" fmla="*/ 386713 h 635457"/>
                <a:gd name="connsiteX144" fmla="*/ 38871 w 403824"/>
                <a:gd name="connsiteY144" fmla="*/ 401819 h 635457"/>
                <a:gd name="connsiteX145" fmla="*/ 34842 w 403824"/>
                <a:gd name="connsiteY145" fmla="*/ 417932 h 635457"/>
                <a:gd name="connsiteX146" fmla="*/ 33835 w 403824"/>
                <a:gd name="connsiteY146" fmla="*/ 420953 h 635457"/>
                <a:gd name="connsiteX147" fmla="*/ 31821 w 403824"/>
                <a:gd name="connsiteY147" fmla="*/ 434045 h 635457"/>
                <a:gd name="connsiteX148" fmla="*/ 31821 w 403824"/>
                <a:gd name="connsiteY148" fmla="*/ 438073 h 635457"/>
                <a:gd name="connsiteX149" fmla="*/ 30814 w 403824"/>
                <a:gd name="connsiteY149" fmla="*/ 454186 h 635457"/>
                <a:gd name="connsiteX150" fmla="*/ 31821 w 403824"/>
                <a:gd name="connsiteY150" fmla="*/ 474327 h 635457"/>
                <a:gd name="connsiteX151" fmla="*/ 10673 w 403824"/>
                <a:gd name="connsiteY151" fmla="*/ 474327 h 635457"/>
                <a:gd name="connsiteX152" fmla="*/ 602 w 403824"/>
                <a:gd name="connsiteY152" fmla="*/ 484398 h 635457"/>
                <a:gd name="connsiteX153" fmla="*/ 10673 w 403824"/>
                <a:gd name="connsiteY153" fmla="*/ 494468 h 635457"/>
                <a:gd name="connsiteX154" fmla="*/ 33835 w 403824"/>
                <a:gd name="connsiteY154" fmla="*/ 494468 h 635457"/>
                <a:gd name="connsiteX155" fmla="*/ 152669 w 403824"/>
                <a:gd name="connsiteY155" fmla="*/ 618337 h 635457"/>
                <a:gd name="connsiteX156" fmla="*/ 189930 w 403824"/>
                <a:gd name="connsiteY156" fmla="*/ 635457 h 635457"/>
                <a:gd name="connsiteX157" fmla="*/ 209065 w 403824"/>
                <a:gd name="connsiteY157" fmla="*/ 635457 h 635457"/>
                <a:gd name="connsiteX158" fmla="*/ 246326 w 403824"/>
                <a:gd name="connsiteY158" fmla="*/ 618337 h 635457"/>
                <a:gd name="connsiteX159" fmla="*/ 247333 w 403824"/>
                <a:gd name="connsiteY159" fmla="*/ 618337 h 635457"/>
                <a:gd name="connsiteX160" fmla="*/ 248340 w 403824"/>
                <a:gd name="connsiteY160" fmla="*/ 618337 h 635457"/>
                <a:gd name="connsiteX161" fmla="*/ 251361 w 403824"/>
                <a:gd name="connsiteY161" fmla="*/ 617330 h 635457"/>
                <a:gd name="connsiteX162" fmla="*/ 264453 w 403824"/>
                <a:gd name="connsiteY162" fmla="*/ 612295 h 635457"/>
                <a:gd name="connsiteX163" fmla="*/ 265460 w 403824"/>
                <a:gd name="connsiteY163" fmla="*/ 612295 h 635457"/>
                <a:gd name="connsiteX164" fmla="*/ 279559 w 403824"/>
                <a:gd name="connsiteY164" fmla="*/ 605246 h 635457"/>
                <a:gd name="connsiteX165" fmla="*/ 283587 w 403824"/>
                <a:gd name="connsiteY165" fmla="*/ 603231 h 635457"/>
                <a:gd name="connsiteX166" fmla="*/ 292651 w 403824"/>
                <a:gd name="connsiteY166" fmla="*/ 598196 h 635457"/>
                <a:gd name="connsiteX167" fmla="*/ 296679 w 403824"/>
                <a:gd name="connsiteY167" fmla="*/ 595175 h 635457"/>
                <a:gd name="connsiteX168" fmla="*/ 304736 w 403824"/>
                <a:gd name="connsiteY168" fmla="*/ 589133 h 635457"/>
                <a:gd name="connsiteX169" fmla="*/ 305743 w 403824"/>
                <a:gd name="connsiteY169" fmla="*/ 588125 h 635457"/>
                <a:gd name="connsiteX170" fmla="*/ 308764 w 403824"/>
                <a:gd name="connsiteY170" fmla="*/ 586111 h 635457"/>
                <a:gd name="connsiteX171" fmla="*/ 318835 w 403824"/>
                <a:gd name="connsiteY171" fmla="*/ 577048 h 635457"/>
                <a:gd name="connsiteX172" fmla="*/ 319842 w 403824"/>
                <a:gd name="connsiteY172" fmla="*/ 576041 h 635457"/>
                <a:gd name="connsiteX173" fmla="*/ 329912 w 403824"/>
                <a:gd name="connsiteY173" fmla="*/ 564963 h 635457"/>
                <a:gd name="connsiteX174" fmla="*/ 331926 w 403824"/>
                <a:gd name="connsiteY174" fmla="*/ 562949 h 635457"/>
                <a:gd name="connsiteX175" fmla="*/ 332933 w 403824"/>
                <a:gd name="connsiteY175" fmla="*/ 561942 h 635457"/>
                <a:gd name="connsiteX176" fmla="*/ 338976 w 403824"/>
                <a:gd name="connsiteY176" fmla="*/ 552878 h 635457"/>
                <a:gd name="connsiteX177" fmla="*/ 341997 w 403824"/>
                <a:gd name="connsiteY177" fmla="*/ 548850 h 635457"/>
                <a:gd name="connsiteX178" fmla="*/ 347032 w 403824"/>
                <a:gd name="connsiteY178" fmla="*/ 539786 h 635457"/>
                <a:gd name="connsiteX179" fmla="*/ 348039 w 403824"/>
                <a:gd name="connsiteY179" fmla="*/ 538779 h 635457"/>
                <a:gd name="connsiteX180" fmla="*/ 350054 w 403824"/>
                <a:gd name="connsiteY180" fmla="*/ 535758 h 635457"/>
                <a:gd name="connsiteX181" fmla="*/ 356096 w 403824"/>
                <a:gd name="connsiteY181" fmla="*/ 523673 h 635457"/>
                <a:gd name="connsiteX182" fmla="*/ 357103 w 403824"/>
                <a:gd name="connsiteY182" fmla="*/ 522666 h 635457"/>
                <a:gd name="connsiteX183" fmla="*/ 362138 w 403824"/>
                <a:gd name="connsiteY183" fmla="*/ 509574 h 635457"/>
                <a:gd name="connsiteX184" fmla="*/ 362138 w 403824"/>
                <a:gd name="connsiteY184" fmla="*/ 508567 h 635457"/>
                <a:gd name="connsiteX185" fmla="*/ 365160 w 403824"/>
                <a:gd name="connsiteY185" fmla="*/ 499504 h 635457"/>
                <a:gd name="connsiteX186" fmla="*/ 365160 w 403824"/>
                <a:gd name="connsiteY186" fmla="*/ 497490 h 635457"/>
                <a:gd name="connsiteX187" fmla="*/ 390336 w 403824"/>
                <a:gd name="connsiteY187" fmla="*/ 497490 h 635457"/>
                <a:gd name="connsiteX188" fmla="*/ 400407 w 403824"/>
                <a:gd name="connsiteY188" fmla="*/ 487419 h 635457"/>
                <a:gd name="connsiteX189" fmla="*/ 391343 w 403824"/>
                <a:gd name="connsiteY189" fmla="*/ 474327 h 635457"/>
                <a:gd name="connsiteX190" fmla="*/ 255390 w 403824"/>
                <a:gd name="connsiteY190" fmla="*/ 252773 h 635457"/>
                <a:gd name="connsiteX191" fmla="*/ 159718 w 403824"/>
                <a:gd name="connsiteY191" fmla="*/ 252773 h 635457"/>
                <a:gd name="connsiteX192" fmla="*/ 338976 w 403824"/>
                <a:gd name="connsiteY192" fmla="*/ 29205 h 635457"/>
                <a:gd name="connsiteX193" fmla="*/ 379258 w 403824"/>
                <a:gd name="connsiteY193" fmla="*/ 109770 h 635457"/>
                <a:gd name="connsiteX194" fmla="*/ 255390 w 403824"/>
                <a:gd name="connsiteY194" fmla="*/ 252773 h 635457"/>
                <a:gd name="connsiteX195" fmla="*/ 255390 w 403824"/>
                <a:gd name="connsiteY195" fmla="*/ 101713 h 635457"/>
                <a:gd name="connsiteX196" fmla="*/ 139577 w 403824"/>
                <a:gd name="connsiteY196" fmla="*/ 101713 h 635457"/>
                <a:gd name="connsiteX197" fmla="*/ 138570 w 403824"/>
                <a:gd name="connsiteY197" fmla="*/ 101713 h 635457"/>
                <a:gd name="connsiteX198" fmla="*/ 71097 w 403824"/>
                <a:gd name="connsiteY198" fmla="*/ 21148 h 635457"/>
                <a:gd name="connsiteX199" fmla="*/ 320849 w 403824"/>
                <a:gd name="connsiteY199" fmla="*/ 21148 h 635457"/>
                <a:gd name="connsiteX200" fmla="*/ 255390 w 403824"/>
                <a:gd name="connsiteY200" fmla="*/ 101713 h 635457"/>
                <a:gd name="connsiteX201" fmla="*/ 239277 w 403824"/>
                <a:gd name="connsiteY201" fmla="*/ 121855 h 635457"/>
                <a:gd name="connsiteX202" fmla="*/ 197987 w 403824"/>
                <a:gd name="connsiteY202" fmla="*/ 173215 h 635457"/>
                <a:gd name="connsiteX203" fmla="*/ 154683 w 403824"/>
                <a:gd name="connsiteY203" fmla="*/ 121855 h 635457"/>
                <a:gd name="connsiteX204" fmla="*/ 239277 w 403824"/>
                <a:gd name="connsiteY204" fmla="*/ 121855 h 635457"/>
                <a:gd name="connsiteX205" fmla="*/ 20744 w 403824"/>
                <a:gd name="connsiteY205" fmla="*/ 109770 h 635457"/>
                <a:gd name="connsiteX206" fmla="*/ 52970 w 403824"/>
                <a:gd name="connsiteY206" fmla="*/ 30212 h 635457"/>
                <a:gd name="connsiteX207" fmla="*/ 184895 w 403824"/>
                <a:gd name="connsiteY207" fmla="*/ 188321 h 635457"/>
                <a:gd name="connsiteX208" fmla="*/ 185902 w 403824"/>
                <a:gd name="connsiteY208" fmla="*/ 188321 h 635457"/>
                <a:gd name="connsiteX209" fmla="*/ 167775 w 403824"/>
                <a:gd name="connsiteY209" fmla="*/ 211483 h 635457"/>
                <a:gd name="connsiteX210" fmla="*/ 120443 w 403824"/>
                <a:gd name="connsiteY210" fmla="*/ 211483 h 635457"/>
                <a:gd name="connsiteX211" fmla="*/ 110372 w 403824"/>
                <a:gd name="connsiteY211" fmla="*/ 212491 h 635457"/>
                <a:gd name="connsiteX212" fmla="*/ 20744 w 403824"/>
                <a:gd name="connsiteY212" fmla="*/ 109770 h 635457"/>
                <a:gd name="connsiteX213" fmla="*/ 189930 w 403824"/>
                <a:gd name="connsiteY213" fmla="*/ 615316 h 635457"/>
                <a:gd name="connsiteX214" fmla="*/ 159718 w 403824"/>
                <a:gd name="connsiteY214" fmla="*/ 587118 h 635457"/>
                <a:gd name="connsiteX215" fmla="*/ 198994 w 403824"/>
                <a:gd name="connsiteY215" fmla="*/ 595175 h 635457"/>
                <a:gd name="connsiteX216" fmla="*/ 209065 w 403824"/>
                <a:gd name="connsiteY216" fmla="*/ 585104 h 635457"/>
                <a:gd name="connsiteX217" fmla="*/ 198994 w 403824"/>
                <a:gd name="connsiteY217" fmla="*/ 575034 h 635457"/>
                <a:gd name="connsiteX218" fmla="*/ 146627 w 403824"/>
                <a:gd name="connsiteY218" fmla="*/ 557914 h 635457"/>
                <a:gd name="connsiteX219" fmla="*/ 108358 w 403824"/>
                <a:gd name="connsiteY219" fmla="*/ 484398 h 635457"/>
                <a:gd name="connsiteX220" fmla="*/ 198994 w 403824"/>
                <a:gd name="connsiteY220" fmla="*/ 393762 h 635457"/>
                <a:gd name="connsiteX221" fmla="*/ 289630 w 403824"/>
                <a:gd name="connsiteY221" fmla="*/ 484398 h 635457"/>
                <a:gd name="connsiteX222" fmla="*/ 244312 w 403824"/>
                <a:gd name="connsiteY222" fmla="*/ 562949 h 635457"/>
                <a:gd name="connsiteX223" fmla="*/ 239277 w 403824"/>
                <a:gd name="connsiteY223" fmla="*/ 572012 h 635457"/>
                <a:gd name="connsiteX224" fmla="*/ 239277 w 403824"/>
                <a:gd name="connsiteY224" fmla="*/ 585104 h 635457"/>
                <a:gd name="connsiteX225" fmla="*/ 209065 w 403824"/>
                <a:gd name="connsiteY225" fmla="*/ 615316 h 635457"/>
                <a:gd name="connsiteX226" fmla="*/ 189930 w 403824"/>
                <a:gd name="connsiteY226" fmla="*/ 615316 h 63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403824" h="635457">
                  <a:moveTo>
                    <a:pt x="391343" y="474327"/>
                  </a:moveTo>
                  <a:lnTo>
                    <a:pt x="351061" y="474327"/>
                  </a:lnTo>
                  <a:cubicBezTo>
                    <a:pt x="345018" y="474327"/>
                    <a:pt x="340990" y="478355"/>
                    <a:pt x="340990" y="484398"/>
                  </a:cubicBezTo>
                  <a:cubicBezTo>
                    <a:pt x="340990" y="488426"/>
                    <a:pt x="343004" y="491447"/>
                    <a:pt x="346025" y="492454"/>
                  </a:cubicBezTo>
                  <a:cubicBezTo>
                    <a:pt x="345018" y="495476"/>
                    <a:pt x="344011" y="498497"/>
                    <a:pt x="344011" y="500511"/>
                  </a:cubicBezTo>
                  <a:cubicBezTo>
                    <a:pt x="344011" y="500511"/>
                    <a:pt x="344011" y="501518"/>
                    <a:pt x="344011" y="501518"/>
                  </a:cubicBezTo>
                  <a:cubicBezTo>
                    <a:pt x="343004" y="504539"/>
                    <a:pt x="341997" y="508567"/>
                    <a:pt x="339983" y="511589"/>
                  </a:cubicBezTo>
                  <a:cubicBezTo>
                    <a:pt x="339983" y="511589"/>
                    <a:pt x="338976" y="512596"/>
                    <a:pt x="338976" y="512596"/>
                  </a:cubicBezTo>
                  <a:cubicBezTo>
                    <a:pt x="336962" y="516624"/>
                    <a:pt x="335955" y="519645"/>
                    <a:pt x="333941" y="522666"/>
                  </a:cubicBezTo>
                  <a:cubicBezTo>
                    <a:pt x="333941" y="523673"/>
                    <a:pt x="332933" y="524680"/>
                    <a:pt x="332933" y="524680"/>
                  </a:cubicBezTo>
                  <a:lnTo>
                    <a:pt x="331926" y="525687"/>
                  </a:lnTo>
                  <a:cubicBezTo>
                    <a:pt x="329912" y="528709"/>
                    <a:pt x="328905" y="530723"/>
                    <a:pt x="326891" y="533744"/>
                  </a:cubicBezTo>
                  <a:cubicBezTo>
                    <a:pt x="325884" y="534751"/>
                    <a:pt x="324877" y="536765"/>
                    <a:pt x="323870" y="537772"/>
                  </a:cubicBezTo>
                  <a:cubicBezTo>
                    <a:pt x="321856" y="540793"/>
                    <a:pt x="319842" y="542808"/>
                    <a:pt x="317828" y="544822"/>
                  </a:cubicBezTo>
                  <a:lnTo>
                    <a:pt x="315813" y="550864"/>
                  </a:lnTo>
                  <a:cubicBezTo>
                    <a:pt x="312792" y="553885"/>
                    <a:pt x="309771" y="557914"/>
                    <a:pt x="306750" y="560935"/>
                  </a:cubicBezTo>
                  <a:cubicBezTo>
                    <a:pt x="306750" y="560935"/>
                    <a:pt x="305743" y="561942"/>
                    <a:pt x="305743" y="561942"/>
                  </a:cubicBezTo>
                  <a:cubicBezTo>
                    <a:pt x="302722" y="564963"/>
                    <a:pt x="299700" y="566977"/>
                    <a:pt x="296679" y="569998"/>
                  </a:cubicBezTo>
                  <a:cubicBezTo>
                    <a:pt x="295672" y="571005"/>
                    <a:pt x="295672" y="571005"/>
                    <a:pt x="294665" y="572012"/>
                  </a:cubicBezTo>
                  <a:lnTo>
                    <a:pt x="293658" y="573019"/>
                  </a:lnTo>
                  <a:cubicBezTo>
                    <a:pt x="291644" y="575034"/>
                    <a:pt x="288623" y="577048"/>
                    <a:pt x="286608" y="578055"/>
                  </a:cubicBezTo>
                  <a:cubicBezTo>
                    <a:pt x="285601" y="579062"/>
                    <a:pt x="283587" y="580069"/>
                    <a:pt x="282580" y="581076"/>
                  </a:cubicBezTo>
                  <a:cubicBezTo>
                    <a:pt x="279559" y="583090"/>
                    <a:pt x="277545" y="584097"/>
                    <a:pt x="274524" y="586111"/>
                  </a:cubicBezTo>
                  <a:lnTo>
                    <a:pt x="270495" y="588125"/>
                  </a:lnTo>
                  <a:cubicBezTo>
                    <a:pt x="266467" y="590140"/>
                    <a:pt x="263446" y="592154"/>
                    <a:pt x="258411" y="594168"/>
                  </a:cubicBezTo>
                  <a:cubicBezTo>
                    <a:pt x="258411" y="591147"/>
                    <a:pt x="259418" y="589133"/>
                    <a:pt x="259418" y="586111"/>
                  </a:cubicBezTo>
                  <a:lnTo>
                    <a:pt x="259418" y="578055"/>
                  </a:lnTo>
                  <a:cubicBezTo>
                    <a:pt x="290637" y="557914"/>
                    <a:pt x="309771" y="522666"/>
                    <a:pt x="309771" y="485405"/>
                  </a:cubicBezTo>
                  <a:cubicBezTo>
                    <a:pt x="309771" y="423974"/>
                    <a:pt x="260425" y="374628"/>
                    <a:pt x="198994" y="374628"/>
                  </a:cubicBezTo>
                  <a:cubicBezTo>
                    <a:pt x="137563" y="374628"/>
                    <a:pt x="88217" y="423974"/>
                    <a:pt x="88217" y="485405"/>
                  </a:cubicBezTo>
                  <a:cubicBezTo>
                    <a:pt x="88217" y="519645"/>
                    <a:pt x="104330" y="551871"/>
                    <a:pt x="131521" y="573019"/>
                  </a:cubicBezTo>
                  <a:cubicBezTo>
                    <a:pt x="131521" y="573019"/>
                    <a:pt x="132528" y="574027"/>
                    <a:pt x="132528" y="574027"/>
                  </a:cubicBezTo>
                  <a:cubicBezTo>
                    <a:pt x="132528" y="574027"/>
                    <a:pt x="133535" y="575034"/>
                    <a:pt x="135549" y="576041"/>
                  </a:cubicBezTo>
                  <a:cubicBezTo>
                    <a:pt x="136556" y="577048"/>
                    <a:pt x="137563" y="578055"/>
                    <a:pt x="138570" y="578055"/>
                  </a:cubicBezTo>
                  <a:lnTo>
                    <a:pt x="138570" y="586111"/>
                  </a:lnTo>
                  <a:cubicBezTo>
                    <a:pt x="138570" y="589133"/>
                    <a:pt x="138570" y="591147"/>
                    <a:pt x="139577" y="594168"/>
                  </a:cubicBezTo>
                  <a:cubicBezTo>
                    <a:pt x="97280" y="576041"/>
                    <a:pt x="65054" y="538779"/>
                    <a:pt x="52970" y="493461"/>
                  </a:cubicBezTo>
                  <a:cubicBezTo>
                    <a:pt x="55991" y="491447"/>
                    <a:pt x="58005" y="488426"/>
                    <a:pt x="58005" y="485405"/>
                  </a:cubicBezTo>
                  <a:cubicBezTo>
                    <a:pt x="58005" y="480370"/>
                    <a:pt x="53977" y="476341"/>
                    <a:pt x="48941" y="475334"/>
                  </a:cubicBezTo>
                  <a:cubicBezTo>
                    <a:pt x="47934" y="468285"/>
                    <a:pt x="47934" y="462242"/>
                    <a:pt x="47934" y="455193"/>
                  </a:cubicBezTo>
                  <a:cubicBezTo>
                    <a:pt x="47934" y="451165"/>
                    <a:pt x="47934" y="446129"/>
                    <a:pt x="48941" y="441094"/>
                  </a:cubicBezTo>
                  <a:lnTo>
                    <a:pt x="48941" y="437066"/>
                  </a:lnTo>
                  <a:cubicBezTo>
                    <a:pt x="48941" y="433038"/>
                    <a:pt x="49948" y="429009"/>
                    <a:pt x="50956" y="425988"/>
                  </a:cubicBezTo>
                  <a:lnTo>
                    <a:pt x="51963" y="422967"/>
                  </a:lnTo>
                  <a:cubicBezTo>
                    <a:pt x="52970" y="417932"/>
                    <a:pt x="53977" y="412896"/>
                    <a:pt x="55991" y="408868"/>
                  </a:cubicBezTo>
                  <a:cubicBezTo>
                    <a:pt x="56998" y="404840"/>
                    <a:pt x="59012" y="399804"/>
                    <a:pt x="61026" y="395776"/>
                  </a:cubicBezTo>
                  <a:lnTo>
                    <a:pt x="62033" y="394769"/>
                  </a:lnTo>
                  <a:cubicBezTo>
                    <a:pt x="64047" y="389734"/>
                    <a:pt x="67069" y="384698"/>
                    <a:pt x="70090" y="379663"/>
                  </a:cubicBezTo>
                  <a:lnTo>
                    <a:pt x="82174" y="392755"/>
                  </a:lnTo>
                  <a:cubicBezTo>
                    <a:pt x="84189" y="394769"/>
                    <a:pt x="87210" y="395776"/>
                    <a:pt x="89224" y="395776"/>
                  </a:cubicBezTo>
                  <a:cubicBezTo>
                    <a:pt x="91238" y="395776"/>
                    <a:pt x="94259" y="394769"/>
                    <a:pt x="96273" y="392755"/>
                  </a:cubicBezTo>
                  <a:cubicBezTo>
                    <a:pt x="100302" y="388727"/>
                    <a:pt x="100302" y="382684"/>
                    <a:pt x="96273" y="378656"/>
                  </a:cubicBezTo>
                  <a:lnTo>
                    <a:pt x="81167" y="363550"/>
                  </a:lnTo>
                  <a:cubicBezTo>
                    <a:pt x="86203" y="357508"/>
                    <a:pt x="90231" y="352472"/>
                    <a:pt x="96273" y="347437"/>
                  </a:cubicBezTo>
                  <a:cubicBezTo>
                    <a:pt x="98288" y="345423"/>
                    <a:pt x="99295" y="342402"/>
                    <a:pt x="99295" y="340388"/>
                  </a:cubicBezTo>
                  <a:lnTo>
                    <a:pt x="99295" y="256801"/>
                  </a:lnTo>
                  <a:cubicBezTo>
                    <a:pt x="99295" y="245724"/>
                    <a:pt x="108358" y="235653"/>
                    <a:pt x="120443" y="235653"/>
                  </a:cubicBezTo>
                  <a:lnTo>
                    <a:pt x="151662" y="235653"/>
                  </a:lnTo>
                  <a:lnTo>
                    <a:pt x="143605" y="245724"/>
                  </a:lnTo>
                  <a:lnTo>
                    <a:pt x="132528" y="245724"/>
                  </a:lnTo>
                  <a:cubicBezTo>
                    <a:pt x="120443" y="245724"/>
                    <a:pt x="110372" y="255794"/>
                    <a:pt x="110372" y="267879"/>
                  </a:cubicBezTo>
                  <a:lnTo>
                    <a:pt x="110372" y="317225"/>
                  </a:lnTo>
                  <a:cubicBezTo>
                    <a:pt x="110372" y="321253"/>
                    <a:pt x="112386" y="324275"/>
                    <a:pt x="115408" y="326289"/>
                  </a:cubicBezTo>
                  <a:cubicBezTo>
                    <a:pt x="117422" y="327296"/>
                    <a:pt x="118429" y="327296"/>
                    <a:pt x="120443" y="327296"/>
                  </a:cubicBezTo>
                  <a:cubicBezTo>
                    <a:pt x="122457" y="327296"/>
                    <a:pt x="123464" y="327296"/>
                    <a:pt x="125478" y="326289"/>
                  </a:cubicBezTo>
                  <a:cubicBezTo>
                    <a:pt x="145620" y="314204"/>
                    <a:pt x="167775" y="308162"/>
                    <a:pt x="190937" y="306147"/>
                  </a:cubicBezTo>
                  <a:lnTo>
                    <a:pt x="190937" y="336359"/>
                  </a:lnTo>
                  <a:cubicBezTo>
                    <a:pt x="190937" y="342402"/>
                    <a:pt x="194966" y="346430"/>
                    <a:pt x="201008" y="346430"/>
                  </a:cubicBezTo>
                  <a:cubicBezTo>
                    <a:pt x="207050" y="346430"/>
                    <a:pt x="211079" y="342402"/>
                    <a:pt x="211079" y="336359"/>
                  </a:cubicBezTo>
                  <a:lnTo>
                    <a:pt x="211079" y="296077"/>
                  </a:lnTo>
                  <a:cubicBezTo>
                    <a:pt x="211079" y="290034"/>
                    <a:pt x="207050" y="286006"/>
                    <a:pt x="201008" y="286006"/>
                  </a:cubicBezTo>
                  <a:cubicBezTo>
                    <a:pt x="176839" y="286006"/>
                    <a:pt x="152669" y="291042"/>
                    <a:pt x="130514" y="301112"/>
                  </a:cubicBezTo>
                  <a:lnTo>
                    <a:pt x="130514" y="267879"/>
                  </a:lnTo>
                  <a:cubicBezTo>
                    <a:pt x="130514" y="267879"/>
                    <a:pt x="130514" y="267879"/>
                    <a:pt x="130514" y="267879"/>
                  </a:cubicBezTo>
                  <a:cubicBezTo>
                    <a:pt x="130514" y="268886"/>
                    <a:pt x="130514" y="269893"/>
                    <a:pt x="131521" y="270900"/>
                  </a:cubicBezTo>
                  <a:cubicBezTo>
                    <a:pt x="133535" y="273921"/>
                    <a:pt x="136556" y="276943"/>
                    <a:pt x="140584" y="276943"/>
                  </a:cubicBezTo>
                  <a:lnTo>
                    <a:pt x="261432" y="276943"/>
                  </a:lnTo>
                  <a:cubicBezTo>
                    <a:pt x="264453" y="276943"/>
                    <a:pt x="267474" y="275936"/>
                    <a:pt x="269488" y="273921"/>
                  </a:cubicBezTo>
                  <a:lnTo>
                    <a:pt x="271503" y="270900"/>
                  </a:lnTo>
                  <a:lnTo>
                    <a:pt x="271503" y="298091"/>
                  </a:lnTo>
                  <a:cubicBezTo>
                    <a:pt x="262439" y="294063"/>
                    <a:pt x="253375" y="291042"/>
                    <a:pt x="244312" y="288020"/>
                  </a:cubicBezTo>
                  <a:cubicBezTo>
                    <a:pt x="239277" y="287013"/>
                    <a:pt x="233234" y="290034"/>
                    <a:pt x="232227" y="295070"/>
                  </a:cubicBezTo>
                  <a:cubicBezTo>
                    <a:pt x="231220" y="300105"/>
                    <a:pt x="234241" y="306147"/>
                    <a:pt x="239277" y="307155"/>
                  </a:cubicBezTo>
                  <a:cubicBezTo>
                    <a:pt x="252368" y="310176"/>
                    <a:pt x="265460" y="316218"/>
                    <a:pt x="276538" y="322261"/>
                  </a:cubicBezTo>
                  <a:cubicBezTo>
                    <a:pt x="278552" y="323268"/>
                    <a:pt x="279559" y="323268"/>
                    <a:pt x="281573" y="323268"/>
                  </a:cubicBezTo>
                  <a:cubicBezTo>
                    <a:pt x="283587" y="323268"/>
                    <a:pt x="284594" y="323268"/>
                    <a:pt x="286608" y="322261"/>
                  </a:cubicBezTo>
                  <a:cubicBezTo>
                    <a:pt x="289630" y="320246"/>
                    <a:pt x="291644" y="317225"/>
                    <a:pt x="291644" y="313197"/>
                  </a:cubicBezTo>
                  <a:lnTo>
                    <a:pt x="291644" y="263851"/>
                  </a:lnTo>
                  <a:cubicBezTo>
                    <a:pt x="291644" y="262844"/>
                    <a:pt x="291644" y="260830"/>
                    <a:pt x="291644" y="259823"/>
                  </a:cubicBezTo>
                  <a:cubicBezTo>
                    <a:pt x="290637" y="255794"/>
                    <a:pt x="288623" y="251766"/>
                    <a:pt x="286608" y="248745"/>
                  </a:cubicBezTo>
                  <a:lnTo>
                    <a:pt x="296679" y="237667"/>
                  </a:lnTo>
                  <a:cubicBezTo>
                    <a:pt x="300707" y="241695"/>
                    <a:pt x="302722" y="246731"/>
                    <a:pt x="302722" y="251766"/>
                  </a:cubicBezTo>
                  <a:lnTo>
                    <a:pt x="302722" y="335352"/>
                  </a:lnTo>
                  <a:cubicBezTo>
                    <a:pt x="302722" y="338374"/>
                    <a:pt x="303729" y="340388"/>
                    <a:pt x="305743" y="342402"/>
                  </a:cubicBezTo>
                  <a:cubicBezTo>
                    <a:pt x="310778" y="347437"/>
                    <a:pt x="315813" y="353480"/>
                    <a:pt x="320849" y="358515"/>
                  </a:cubicBezTo>
                  <a:lnTo>
                    <a:pt x="305743" y="374628"/>
                  </a:lnTo>
                  <a:cubicBezTo>
                    <a:pt x="301714" y="378656"/>
                    <a:pt x="301714" y="384698"/>
                    <a:pt x="305743" y="388727"/>
                  </a:cubicBezTo>
                  <a:cubicBezTo>
                    <a:pt x="307757" y="390741"/>
                    <a:pt x="309771" y="391748"/>
                    <a:pt x="312792" y="391748"/>
                  </a:cubicBezTo>
                  <a:cubicBezTo>
                    <a:pt x="315813" y="391748"/>
                    <a:pt x="317828" y="390741"/>
                    <a:pt x="319842" y="388727"/>
                  </a:cubicBezTo>
                  <a:lnTo>
                    <a:pt x="331926" y="375635"/>
                  </a:lnTo>
                  <a:cubicBezTo>
                    <a:pt x="341997" y="392755"/>
                    <a:pt x="349046" y="412896"/>
                    <a:pt x="352068" y="433038"/>
                  </a:cubicBezTo>
                  <a:cubicBezTo>
                    <a:pt x="353075" y="438073"/>
                    <a:pt x="357103" y="442101"/>
                    <a:pt x="362138" y="442101"/>
                  </a:cubicBezTo>
                  <a:cubicBezTo>
                    <a:pt x="362138" y="442101"/>
                    <a:pt x="363145" y="442101"/>
                    <a:pt x="363145" y="442101"/>
                  </a:cubicBezTo>
                  <a:cubicBezTo>
                    <a:pt x="368181" y="441094"/>
                    <a:pt x="372209" y="436059"/>
                    <a:pt x="372209" y="431023"/>
                  </a:cubicBezTo>
                  <a:cubicBezTo>
                    <a:pt x="369188" y="405847"/>
                    <a:pt x="360124" y="382684"/>
                    <a:pt x="347032" y="361536"/>
                  </a:cubicBezTo>
                  <a:lnTo>
                    <a:pt x="351061" y="357508"/>
                  </a:lnTo>
                  <a:cubicBezTo>
                    <a:pt x="355089" y="353480"/>
                    <a:pt x="355089" y="347437"/>
                    <a:pt x="351061" y="343409"/>
                  </a:cubicBezTo>
                  <a:cubicBezTo>
                    <a:pt x="347032" y="339381"/>
                    <a:pt x="340990" y="339381"/>
                    <a:pt x="336962" y="343409"/>
                  </a:cubicBezTo>
                  <a:lnTo>
                    <a:pt x="335955" y="344416"/>
                  </a:lnTo>
                  <a:cubicBezTo>
                    <a:pt x="331926" y="339381"/>
                    <a:pt x="327898" y="335352"/>
                    <a:pt x="323870" y="331324"/>
                  </a:cubicBezTo>
                  <a:lnTo>
                    <a:pt x="323870" y="251766"/>
                  </a:lnTo>
                  <a:cubicBezTo>
                    <a:pt x="323870" y="240688"/>
                    <a:pt x="318835" y="229611"/>
                    <a:pt x="310778" y="221554"/>
                  </a:cubicBezTo>
                  <a:lnTo>
                    <a:pt x="401414" y="116819"/>
                  </a:lnTo>
                  <a:cubicBezTo>
                    <a:pt x="404435" y="113798"/>
                    <a:pt x="404435" y="109770"/>
                    <a:pt x="402421" y="105742"/>
                  </a:cubicBezTo>
                  <a:lnTo>
                    <a:pt x="352068" y="5035"/>
                  </a:lnTo>
                  <a:cubicBezTo>
                    <a:pt x="352068" y="4028"/>
                    <a:pt x="351061" y="3021"/>
                    <a:pt x="350054" y="3021"/>
                  </a:cubicBezTo>
                  <a:cubicBezTo>
                    <a:pt x="350054" y="3021"/>
                    <a:pt x="350054" y="3021"/>
                    <a:pt x="349046" y="3021"/>
                  </a:cubicBezTo>
                  <a:cubicBezTo>
                    <a:pt x="348039" y="2014"/>
                    <a:pt x="347032" y="2014"/>
                    <a:pt x="347032" y="1007"/>
                  </a:cubicBezTo>
                  <a:cubicBezTo>
                    <a:pt x="347032" y="1007"/>
                    <a:pt x="347032" y="1007"/>
                    <a:pt x="346025" y="1007"/>
                  </a:cubicBezTo>
                  <a:cubicBezTo>
                    <a:pt x="345018" y="1007"/>
                    <a:pt x="344011" y="0"/>
                    <a:pt x="343004" y="0"/>
                  </a:cubicBezTo>
                  <a:cubicBezTo>
                    <a:pt x="343004" y="0"/>
                    <a:pt x="343004" y="0"/>
                    <a:pt x="341997" y="0"/>
                  </a:cubicBezTo>
                  <a:cubicBezTo>
                    <a:pt x="341997" y="0"/>
                    <a:pt x="341997" y="0"/>
                    <a:pt x="341997" y="0"/>
                  </a:cubicBezTo>
                  <a:lnTo>
                    <a:pt x="49948" y="0"/>
                  </a:lnTo>
                  <a:cubicBezTo>
                    <a:pt x="49948" y="0"/>
                    <a:pt x="49948" y="0"/>
                    <a:pt x="49948" y="0"/>
                  </a:cubicBezTo>
                  <a:cubicBezTo>
                    <a:pt x="49948" y="0"/>
                    <a:pt x="48941" y="0"/>
                    <a:pt x="48941" y="0"/>
                  </a:cubicBezTo>
                  <a:cubicBezTo>
                    <a:pt x="47934" y="0"/>
                    <a:pt x="47934" y="0"/>
                    <a:pt x="46927" y="1007"/>
                  </a:cubicBezTo>
                  <a:cubicBezTo>
                    <a:pt x="46927" y="1007"/>
                    <a:pt x="46927" y="1007"/>
                    <a:pt x="46927" y="1007"/>
                  </a:cubicBezTo>
                  <a:cubicBezTo>
                    <a:pt x="45920" y="1007"/>
                    <a:pt x="44913" y="2014"/>
                    <a:pt x="43906" y="3021"/>
                  </a:cubicBezTo>
                  <a:cubicBezTo>
                    <a:pt x="43906" y="3021"/>
                    <a:pt x="43906" y="3021"/>
                    <a:pt x="42899" y="4028"/>
                  </a:cubicBezTo>
                  <a:cubicBezTo>
                    <a:pt x="41892" y="5035"/>
                    <a:pt x="41892" y="6042"/>
                    <a:pt x="40885" y="7049"/>
                  </a:cubicBezTo>
                  <a:cubicBezTo>
                    <a:pt x="40885" y="7049"/>
                    <a:pt x="40885" y="7049"/>
                    <a:pt x="40885" y="7049"/>
                  </a:cubicBezTo>
                  <a:cubicBezTo>
                    <a:pt x="40885" y="7049"/>
                    <a:pt x="40885" y="7049"/>
                    <a:pt x="40885" y="7049"/>
                  </a:cubicBezTo>
                  <a:lnTo>
                    <a:pt x="602" y="107756"/>
                  </a:lnTo>
                  <a:cubicBezTo>
                    <a:pt x="-405" y="110777"/>
                    <a:pt x="-405" y="114805"/>
                    <a:pt x="2616" y="117827"/>
                  </a:cubicBezTo>
                  <a:lnTo>
                    <a:pt x="94259" y="222561"/>
                  </a:lnTo>
                  <a:cubicBezTo>
                    <a:pt x="86203" y="229611"/>
                    <a:pt x="81167" y="240688"/>
                    <a:pt x="81167" y="252773"/>
                  </a:cubicBezTo>
                  <a:lnTo>
                    <a:pt x="81167" y="332331"/>
                  </a:lnTo>
                  <a:cubicBezTo>
                    <a:pt x="77139" y="336359"/>
                    <a:pt x="73111" y="341395"/>
                    <a:pt x="69083" y="345423"/>
                  </a:cubicBezTo>
                  <a:lnTo>
                    <a:pt x="68076" y="344416"/>
                  </a:lnTo>
                  <a:cubicBezTo>
                    <a:pt x="64047" y="340388"/>
                    <a:pt x="58005" y="340388"/>
                    <a:pt x="53977" y="344416"/>
                  </a:cubicBezTo>
                  <a:cubicBezTo>
                    <a:pt x="49948" y="348444"/>
                    <a:pt x="49948" y="354487"/>
                    <a:pt x="53977" y="358515"/>
                  </a:cubicBezTo>
                  <a:lnTo>
                    <a:pt x="58005" y="362543"/>
                  </a:lnTo>
                  <a:cubicBezTo>
                    <a:pt x="53977" y="369593"/>
                    <a:pt x="49948" y="376642"/>
                    <a:pt x="45920" y="384698"/>
                  </a:cubicBezTo>
                  <a:lnTo>
                    <a:pt x="44913" y="386713"/>
                  </a:lnTo>
                  <a:cubicBezTo>
                    <a:pt x="42899" y="391748"/>
                    <a:pt x="40885" y="396783"/>
                    <a:pt x="38871" y="401819"/>
                  </a:cubicBezTo>
                  <a:cubicBezTo>
                    <a:pt x="36857" y="406854"/>
                    <a:pt x="35850" y="411889"/>
                    <a:pt x="34842" y="417932"/>
                  </a:cubicBezTo>
                  <a:lnTo>
                    <a:pt x="33835" y="420953"/>
                  </a:lnTo>
                  <a:cubicBezTo>
                    <a:pt x="32828" y="424981"/>
                    <a:pt x="31821" y="429009"/>
                    <a:pt x="31821" y="434045"/>
                  </a:cubicBezTo>
                  <a:cubicBezTo>
                    <a:pt x="31821" y="435052"/>
                    <a:pt x="31821" y="436059"/>
                    <a:pt x="31821" y="438073"/>
                  </a:cubicBezTo>
                  <a:cubicBezTo>
                    <a:pt x="30814" y="444115"/>
                    <a:pt x="30814" y="449151"/>
                    <a:pt x="30814" y="454186"/>
                  </a:cubicBezTo>
                  <a:cubicBezTo>
                    <a:pt x="30814" y="461235"/>
                    <a:pt x="31821" y="467278"/>
                    <a:pt x="31821" y="474327"/>
                  </a:cubicBezTo>
                  <a:lnTo>
                    <a:pt x="10673" y="474327"/>
                  </a:lnTo>
                  <a:cubicBezTo>
                    <a:pt x="4631" y="474327"/>
                    <a:pt x="602" y="478355"/>
                    <a:pt x="602" y="484398"/>
                  </a:cubicBezTo>
                  <a:cubicBezTo>
                    <a:pt x="602" y="490440"/>
                    <a:pt x="4631" y="494468"/>
                    <a:pt x="10673" y="494468"/>
                  </a:cubicBezTo>
                  <a:lnTo>
                    <a:pt x="33835" y="494468"/>
                  </a:lnTo>
                  <a:cubicBezTo>
                    <a:pt x="47934" y="553885"/>
                    <a:pt x="94259" y="601217"/>
                    <a:pt x="152669" y="618337"/>
                  </a:cubicBezTo>
                  <a:cubicBezTo>
                    <a:pt x="161733" y="628408"/>
                    <a:pt x="174824" y="635457"/>
                    <a:pt x="189930" y="635457"/>
                  </a:cubicBezTo>
                  <a:lnTo>
                    <a:pt x="209065" y="635457"/>
                  </a:lnTo>
                  <a:cubicBezTo>
                    <a:pt x="224171" y="635457"/>
                    <a:pt x="237262" y="629415"/>
                    <a:pt x="246326" y="618337"/>
                  </a:cubicBezTo>
                  <a:cubicBezTo>
                    <a:pt x="246326" y="618337"/>
                    <a:pt x="247333" y="618337"/>
                    <a:pt x="247333" y="618337"/>
                  </a:cubicBezTo>
                  <a:lnTo>
                    <a:pt x="248340" y="618337"/>
                  </a:lnTo>
                  <a:cubicBezTo>
                    <a:pt x="249347" y="618337"/>
                    <a:pt x="250354" y="617330"/>
                    <a:pt x="251361" y="617330"/>
                  </a:cubicBezTo>
                  <a:cubicBezTo>
                    <a:pt x="256397" y="616323"/>
                    <a:pt x="260425" y="614309"/>
                    <a:pt x="264453" y="612295"/>
                  </a:cubicBezTo>
                  <a:cubicBezTo>
                    <a:pt x="264453" y="612295"/>
                    <a:pt x="265460" y="612295"/>
                    <a:pt x="265460" y="612295"/>
                  </a:cubicBezTo>
                  <a:cubicBezTo>
                    <a:pt x="270495" y="610281"/>
                    <a:pt x="274524" y="608267"/>
                    <a:pt x="279559" y="605246"/>
                  </a:cubicBezTo>
                  <a:lnTo>
                    <a:pt x="283587" y="603231"/>
                  </a:lnTo>
                  <a:cubicBezTo>
                    <a:pt x="286608" y="601217"/>
                    <a:pt x="289630" y="599203"/>
                    <a:pt x="292651" y="598196"/>
                  </a:cubicBezTo>
                  <a:cubicBezTo>
                    <a:pt x="293658" y="597189"/>
                    <a:pt x="295672" y="596182"/>
                    <a:pt x="296679" y="595175"/>
                  </a:cubicBezTo>
                  <a:cubicBezTo>
                    <a:pt x="299700" y="593161"/>
                    <a:pt x="302722" y="591147"/>
                    <a:pt x="304736" y="589133"/>
                  </a:cubicBezTo>
                  <a:lnTo>
                    <a:pt x="305743" y="588125"/>
                  </a:lnTo>
                  <a:cubicBezTo>
                    <a:pt x="306750" y="587118"/>
                    <a:pt x="307757" y="587118"/>
                    <a:pt x="308764" y="586111"/>
                  </a:cubicBezTo>
                  <a:cubicBezTo>
                    <a:pt x="311785" y="583090"/>
                    <a:pt x="315813" y="580069"/>
                    <a:pt x="318835" y="577048"/>
                  </a:cubicBezTo>
                  <a:cubicBezTo>
                    <a:pt x="318835" y="577048"/>
                    <a:pt x="319842" y="576041"/>
                    <a:pt x="319842" y="576041"/>
                  </a:cubicBezTo>
                  <a:cubicBezTo>
                    <a:pt x="323870" y="572012"/>
                    <a:pt x="326891" y="568991"/>
                    <a:pt x="329912" y="564963"/>
                  </a:cubicBezTo>
                  <a:cubicBezTo>
                    <a:pt x="330919" y="563956"/>
                    <a:pt x="330919" y="562949"/>
                    <a:pt x="331926" y="562949"/>
                  </a:cubicBezTo>
                  <a:lnTo>
                    <a:pt x="332933" y="561942"/>
                  </a:lnTo>
                  <a:cubicBezTo>
                    <a:pt x="334948" y="558921"/>
                    <a:pt x="336962" y="555899"/>
                    <a:pt x="338976" y="552878"/>
                  </a:cubicBezTo>
                  <a:cubicBezTo>
                    <a:pt x="339983" y="551871"/>
                    <a:pt x="340990" y="549857"/>
                    <a:pt x="341997" y="548850"/>
                  </a:cubicBezTo>
                  <a:cubicBezTo>
                    <a:pt x="344011" y="545829"/>
                    <a:pt x="346025" y="542808"/>
                    <a:pt x="347032" y="539786"/>
                  </a:cubicBezTo>
                  <a:lnTo>
                    <a:pt x="348039" y="538779"/>
                  </a:lnTo>
                  <a:cubicBezTo>
                    <a:pt x="349046" y="537772"/>
                    <a:pt x="349046" y="536765"/>
                    <a:pt x="350054" y="535758"/>
                  </a:cubicBezTo>
                  <a:cubicBezTo>
                    <a:pt x="352068" y="531730"/>
                    <a:pt x="354082" y="527702"/>
                    <a:pt x="356096" y="523673"/>
                  </a:cubicBezTo>
                  <a:cubicBezTo>
                    <a:pt x="356096" y="523673"/>
                    <a:pt x="357103" y="522666"/>
                    <a:pt x="357103" y="522666"/>
                  </a:cubicBezTo>
                  <a:cubicBezTo>
                    <a:pt x="359117" y="518638"/>
                    <a:pt x="360124" y="514610"/>
                    <a:pt x="362138" y="509574"/>
                  </a:cubicBezTo>
                  <a:cubicBezTo>
                    <a:pt x="362138" y="509574"/>
                    <a:pt x="362138" y="508567"/>
                    <a:pt x="362138" y="508567"/>
                  </a:cubicBezTo>
                  <a:cubicBezTo>
                    <a:pt x="363145" y="505546"/>
                    <a:pt x="364152" y="502525"/>
                    <a:pt x="365160" y="499504"/>
                  </a:cubicBezTo>
                  <a:cubicBezTo>
                    <a:pt x="365160" y="498497"/>
                    <a:pt x="365160" y="497490"/>
                    <a:pt x="365160" y="497490"/>
                  </a:cubicBezTo>
                  <a:lnTo>
                    <a:pt x="390336" y="497490"/>
                  </a:lnTo>
                  <a:cubicBezTo>
                    <a:pt x="396378" y="497490"/>
                    <a:pt x="400407" y="493461"/>
                    <a:pt x="400407" y="487419"/>
                  </a:cubicBezTo>
                  <a:cubicBezTo>
                    <a:pt x="400407" y="481377"/>
                    <a:pt x="397386" y="474327"/>
                    <a:pt x="391343" y="474327"/>
                  </a:cubicBezTo>
                  <a:close/>
                  <a:moveTo>
                    <a:pt x="255390" y="252773"/>
                  </a:moveTo>
                  <a:lnTo>
                    <a:pt x="159718" y="252773"/>
                  </a:lnTo>
                  <a:lnTo>
                    <a:pt x="338976" y="29205"/>
                  </a:lnTo>
                  <a:lnTo>
                    <a:pt x="379258" y="109770"/>
                  </a:lnTo>
                  <a:lnTo>
                    <a:pt x="255390" y="252773"/>
                  </a:lnTo>
                  <a:close/>
                  <a:moveTo>
                    <a:pt x="255390" y="101713"/>
                  </a:moveTo>
                  <a:lnTo>
                    <a:pt x="139577" y="101713"/>
                  </a:lnTo>
                  <a:cubicBezTo>
                    <a:pt x="139577" y="101713"/>
                    <a:pt x="138570" y="101713"/>
                    <a:pt x="138570" y="101713"/>
                  </a:cubicBezTo>
                  <a:lnTo>
                    <a:pt x="71097" y="21148"/>
                  </a:lnTo>
                  <a:lnTo>
                    <a:pt x="320849" y="21148"/>
                  </a:lnTo>
                  <a:lnTo>
                    <a:pt x="255390" y="101713"/>
                  </a:lnTo>
                  <a:close/>
                  <a:moveTo>
                    <a:pt x="239277" y="121855"/>
                  </a:moveTo>
                  <a:lnTo>
                    <a:pt x="197987" y="173215"/>
                  </a:lnTo>
                  <a:lnTo>
                    <a:pt x="154683" y="121855"/>
                  </a:lnTo>
                  <a:lnTo>
                    <a:pt x="239277" y="121855"/>
                  </a:lnTo>
                  <a:close/>
                  <a:moveTo>
                    <a:pt x="20744" y="109770"/>
                  </a:moveTo>
                  <a:lnTo>
                    <a:pt x="52970" y="30212"/>
                  </a:lnTo>
                  <a:lnTo>
                    <a:pt x="184895" y="188321"/>
                  </a:lnTo>
                  <a:cubicBezTo>
                    <a:pt x="184895" y="188321"/>
                    <a:pt x="184895" y="188321"/>
                    <a:pt x="185902" y="188321"/>
                  </a:cubicBezTo>
                  <a:lnTo>
                    <a:pt x="167775" y="211483"/>
                  </a:lnTo>
                  <a:lnTo>
                    <a:pt x="120443" y="211483"/>
                  </a:lnTo>
                  <a:cubicBezTo>
                    <a:pt x="117422" y="211483"/>
                    <a:pt x="114401" y="212491"/>
                    <a:pt x="110372" y="212491"/>
                  </a:cubicBezTo>
                  <a:lnTo>
                    <a:pt x="20744" y="109770"/>
                  </a:lnTo>
                  <a:close/>
                  <a:moveTo>
                    <a:pt x="189930" y="615316"/>
                  </a:moveTo>
                  <a:cubicBezTo>
                    <a:pt x="173817" y="615316"/>
                    <a:pt x="160725" y="602224"/>
                    <a:pt x="159718" y="587118"/>
                  </a:cubicBezTo>
                  <a:cubicBezTo>
                    <a:pt x="170796" y="591147"/>
                    <a:pt x="184895" y="595175"/>
                    <a:pt x="198994" y="595175"/>
                  </a:cubicBezTo>
                  <a:cubicBezTo>
                    <a:pt x="205036" y="595175"/>
                    <a:pt x="209065" y="591147"/>
                    <a:pt x="209065" y="585104"/>
                  </a:cubicBezTo>
                  <a:cubicBezTo>
                    <a:pt x="209065" y="579062"/>
                    <a:pt x="205036" y="575034"/>
                    <a:pt x="198994" y="575034"/>
                  </a:cubicBezTo>
                  <a:cubicBezTo>
                    <a:pt x="176839" y="575034"/>
                    <a:pt x="154683" y="562949"/>
                    <a:pt x="146627" y="557914"/>
                  </a:cubicBezTo>
                  <a:cubicBezTo>
                    <a:pt x="122457" y="540793"/>
                    <a:pt x="108358" y="513603"/>
                    <a:pt x="108358" y="484398"/>
                  </a:cubicBezTo>
                  <a:cubicBezTo>
                    <a:pt x="108358" y="434045"/>
                    <a:pt x="148641" y="393762"/>
                    <a:pt x="198994" y="393762"/>
                  </a:cubicBezTo>
                  <a:cubicBezTo>
                    <a:pt x="249347" y="393762"/>
                    <a:pt x="289630" y="434045"/>
                    <a:pt x="289630" y="484398"/>
                  </a:cubicBezTo>
                  <a:cubicBezTo>
                    <a:pt x="289630" y="516624"/>
                    <a:pt x="272510" y="546836"/>
                    <a:pt x="244312" y="562949"/>
                  </a:cubicBezTo>
                  <a:cubicBezTo>
                    <a:pt x="241291" y="564963"/>
                    <a:pt x="239277" y="567984"/>
                    <a:pt x="239277" y="572012"/>
                  </a:cubicBezTo>
                  <a:lnTo>
                    <a:pt x="239277" y="585104"/>
                  </a:lnTo>
                  <a:cubicBezTo>
                    <a:pt x="239277" y="602224"/>
                    <a:pt x="226185" y="615316"/>
                    <a:pt x="209065" y="615316"/>
                  </a:cubicBezTo>
                  <a:lnTo>
                    <a:pt x="189930" y="615316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E7D228EF-1A80-4585-9F67-5683AB66C90A}"/>
                </a:ext>
              </a:extLst>
            </p:cNvPr>
            <p:cNvSpPr/>
            <p:nvPr/>
          </p:nvSpPr>
          <p:spPr>
            <a:xfrm>
              <a:off x="2933669" y="1455066"/>
              <a:ext cx="20141" cy="40282"/>
            </a:xfrm>
            <a:custGeom>
              <a:avLst/>
              <a:gdLst>
                <a:gd name="connsiteX0" fmla="*/ 10071 w 20141"/>
                <a:gd name="connsiteY0" fmla="*/ 40283 h 40282"/>
                <a:gd name="connsiteX1" fmla="*/ 20141 w 20141"/>
                <a:gd name="connsiteY1" fmla="*/ 30212 h 40282"/>
                <a:gd name="connsiteX2" fmla="*/ 20141 w 20141"/>
                <a:gd name="connsiteY2" fmla="*/ 10071 h 40282"/>
                <a:gd name="connsiteX3" fmla="*/ 10071 w 20141"/>
                <a:gd name="connsiteY3" fmla="*/ 0 h 40282"/>
                <a:gd name="connsiteX4" fmla="*/ 0 w 20141"/>
                <a:gd name="connsiteY4" fmla="*/ 10071 h 40282"/>
                <a:gd name="connsiteX5" fmla="*/ 0 w 20141"/>
                <a:gd name="connsiteY5" fmla="*/ 30212 h 40282"/>
                <a:gd name="connsiteX6" fmla="*/ 10071 w 20141"/>
                <a:gd name="connsiteY6" fmla="*/ 40283 h 4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40282">
                  <a:moveTo>
                    <a:pt x="10071" y="40283"/>
                  </a:moveTo>
                  <a:cubicBezTo>
                    <a:pt x="16113" y="40283"/>
                    <a:pt x="20141" y="36254"/>
                    <a:pt x="20141" y="30212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lnTo>
                    <a:pt x="0" y="30212"/>
                  </a:lnTo>
                  <a:cubicBezTo>
                    <a:pt x="0" y="36254"/>
                    <a:pt x="4028" y="40283"/>
                    <a:pt x="10071" y="4028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E117193-6639-4248-98C5-44B9584BCE42}"/>
                </a:ext>
              </a:extLst>
            </p:cNvPr>
            <p:cNvSpPr/>
            <p:nvPr/>
          </p:nvSpPr>
          <p:spPr>
            <a:xfrm>
              <a:off x="2933669" y="1515489"/>
              <a:ext cx="20141" cy="40282"/>
            </a:xfrm>
            <a:custGeom>
              <a:avLst/>
              <a:gdLst>
                <a:gd name="connsiteX0" fmla="*/ 10071 w 20141"/>
                <a:gd name="connsiteY0" fmla="*/ 0 h 40282"/>
                <a:gd name="connsiteX1" fmla="*/ 0 w 20141"/>
                <a:gd name="connsiteY1" fmla="*/ 10071 h 40282"/>
                <a:gd name="connsiteX2" fmla="*/ 0 w 20141"/>
                <a:gd name="connsiteY2" fmla="*/ 30212 h 40282"/>
                <a:gd name="connsiteX3" fmla="*/ 10071 w 20141"/>
                <a:gd name="connsiteY3" fmla="*/ 40283 h 40282"/>
                <a:gd name="connsiteX4" fmla="*/ 20141 w 20141"/>
                <a:gd name="connsiteY4" fmla="*/ 30212 h 40282"/>
                <a:gd name="connsiteX5" fmla="*/ 20141 w 20141"/>
                <a:gd name="connsiteY5" fmla="*/ 10071 h 40282"/>
                <a:gd name="connsiteX6" fmla="*/ 10071 w 20141"/>
                <a:gd name="connsiteY6" fmla="*/ 0 h 4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40282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30212"/>
                  </a:lnTo>
                  <a:cubicBezTo>
                    <a:pt x="0" y="36254"/>
                    <a:pt x="4028" y="40283"/>
                    <a:pt x="10071" y="40283"/>
                  </a:cubicBezTo>
                  <a:cubicBezTo>
                    <a:pt x="16113" y="40283"/>
                    <a:pt x="20141" y="36254"/>
                    <a:pt x="20141" y="30212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C34A156-959E-4D7F-810C-F0200EE7283F}"/>
                </a:ext>
              </a:extLst>
            </p:cNvPr>
            <p:cNvSpPr/>
            <p:nvPr/>
          </p:nvSpPr>
          <p:spPr>
            <a:xfrm>
              <a:off x="2953810" y="1495348"/>
              <a:ext cx="40282" cy="20141"/>
            </a:xfrm>
            <a:custGeom>
              <a:avLst/>
              <a:gdLst>
                <a:gd name="connsiteX0" fmla="*/ 30212 w 40282"/>
                <a:gd name="connsiteY0" fmla="*/ 0 h 20141"/>
                <a:gd name="connsiteX1" fmla="*/ 10071 w 40282"/>
                <a:gd name="connsiteY1" fmla="*/ 0 h 20141"/>
                <a:gd name="connsiteX2" fmla="*/ 0 w 40282"/>
                <a:gd name="connsiteY2" fmla="*/ 10071 h 20141"/>
                <a:gd name="connsiteX3" fmla="*/ 10071 w 40282"/>
                <a:gd name="connsiteY3" fmla="*/ 20141 h 20141"/>
                <a:gd name="connsiteX4" fmla="*/ 30212 w 40282"/>
                <a:gd name="connsiteY4" fmla="*/ 20141 h 20141"/>
                <a:gd name="connsiteX5" fmla="*/ 40283 w 40282"/>
                <a:gd name="connsiteY5" fmla="*/ 10071 h 20141"/>
                <a:gd name="connsiteX6" fmla="*/ 30212 w 40282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30212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03887FA-682D-4DBD-9443-88E98587E8AD}"/>
                </a:ext>
              </a:extLst>
            </p:cNvPr>
            <p:cNvSpPr/>
            <p:nvPr/>
          </p:nvSpPr>
          <p:spPr>
            <a:xfrm>
              <a:off x="2893386" y="1495348"/>
              <a:ext cx="40282" cy="20141"/>
            </a:xfrm>
            <a:custGeom>
              <a:avLst/>
              <a:gdLst>
                <a:gd name="connsiteX0" fmla="*/ 30212 w 40282"/>
                <a:gd name="connsiteY0" fmla="*/ 0 h 20141"/>
                <a:gd name="connsiteX1" fmla="*/ 10071 w 40282"/>
                <a:gd name="connsiteY1" fmla="*/ 0 h 20141"/>
                <a:gd name="connsiteX2" fmla="*/ 0 w 40282"/>
                <a:gd name="connsiteY2" fmla="*/ 10071 h 20141"/>
                <a:gd name="connsiteX3" fmla="*/ 10071 w 40282"/>
                <a:gd name="connsiteY3" fmla="*/ 20141 h 20141"/>
                <a:gd name="connsiteX4" fmla="*/ 30212 w 40282"/>
                <a:gd name="connsiteY4" fmla="*/ 20141 h 20141"/>
                <a:gd name="connsiteX5" fmla="*/ 40283 w 40282"/>
                <a:gd name="connsiteY5" fmla="*/ 10071 h 20141"/>
                <a:gd name="connsiteX6" fmla="*/ 30212 w 40282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30212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891D39B-9145-46AC-97D6-DF8E49DAF662}"/>
                </a:ext>
              </a:extLst>
            </p:cNvPr>
            <p:cNvSpPr/>
            <p:nvPr/>
          </p:nvSpPr>
          <p:spPr>
            <a:xfrm>
              <a:off x="2480490" y="1575913"/>
              <a:ext cx="20141" cy="40282"/>
            </a:xfrm>
            <a:custGeom>
              <a:avLst/>
              <a:gdLst>
                <a:gd name="connsiteX0" fmla="*/ 10071 w 20141"/>
                <a:gd name="connsiteY0" fmla="*/ 40283 h 40282"/>
                <a:gd name="connsiteX1" fmla="*/ 20141 w 20141"/>
                <a:gd name="connsiteY1" fmla="*/ 30212 h 40282"/>
                <a:gd name="connsiteX2" fmla="*/ 20141 w 20141"/>
                <a:gd name="connsiteY2" fmla="*/ 10071 h 40282"/>
                <a:gd name="connsiteX3" fmla="*/ 10071 w 20141"/>
                <a:gd name="connsiteY3" fmla="*/ 0 h 40282"/>
                <a:gd name="connsiteX4" fmla="*/ 0 w 20141"/>
                <a:gd name="connsiteY4" fmla="*/ 10071 h 40282"/>
                <a:gd name="connsiteX5" fmla="*/ 0 w 20141"/>
                <a:gd name="connsiteY5" fmla="*/ 30212 h 40282"/>
                <a:gd name="connsiteX6" fmla="*/ 10071 w 20141"/>
                <a:gd name="connsiteY6" fmla="*/ 40283 h 4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40282">
                  <a:moveTo>
                    <a:pt x="10071" y="40283"/>
                  </a:moveTo>
                  <a:cubicBezTo>
                    <a:pt x="16113" y="40283"/>
                    <a:pt x="20141" y="36254"/>
                    <a:pt x="20141" y="30212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ubicBezTo>
                    <a:pt x="4028" y="0"/>
                    <a:pt x="0" y="4028"/>
                    <a:pt x="0" y="10071"/>
                  </a:cubicBezTo>
                  <a:lnTo>
                    <a:pt x="0" y="30212"/>
                  </a:lnTo>
                  <a:cubicBezTo>
                    <a:pt x="0" y="36254"/>
                    <a:pt x="4028" y="40283"/>
                    <a:pt x="10071" y="4028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3753C61-C2B5-48E3-BA41-189F034B2C05}"/>
                </a:ext>
              </a:extLst>
            </p:cNvPr>
            <p:cNvSpPr/>
            <p:nvPr/>
          </p:nvSpPr>
          <p:spPr>
            <a:xfrm>
              <a:off x="2480490" y="1636337"/>
              <a:ext cx="20141" cy="40282"/>
            </a:xfrm>
            <a:custGeom>
              <a:avLst/>
              <a:gdLst>
                <a:gd name="connsiteX0" fmla="*/ 10071 w 20141"/>
                <a:gd name="connsiteY0" fmla="*/ 0 h 40282"/>
                <a:gd name="connsiteX1" fmla="*/ 0 w 20141"/>
                <a:gd name="connsiteY1" fmla="*/ 10071 h 40282"/>
                <a:gd name="connsiteX2" fmla="*/ 0 w 20141"/>
                <a:gd name="connsiteY2" fmla="*/ 30212 h 40282"/>
                <a:gd name="connsiteX3" fmla="*/ 10071 w 20141"/>
                <a:gd name="connsiteY3" fmla="*/ 40283 h 40282"/>
                <a:gd name="connsiteX4" fmla="*/ 20141 w 20141"/>
                <a:gd name="connsiteY4" fmla="*/ 30212 h 40282"/>
                <a:gd name="connsiteX5" fmla="*/ 20141 w 20141"/>
                <a:gd name="connsiteY5" fmla="*/ 10071 h 40282"/>
                <a:gd name="connsiteX6" fmla="*/ 10071 w 20141"/>
                <a:gd name="connsiteY6" fmla="*/ 0 h 4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1" h="40282">
                  <a:moveTo>
                    <a:pt x="10071" y="0"/>
                  </a:moveTo>
                  <a:cubicBezTo>
                    <a:pt x="4028" y="0"/>
                    <a:pt x="0" y="4028"/>
                    <a:pt x="0" y="10071"/>
                  </a:cubicBezTo>
                  <a:lnTo>
                    <a:pt x="0" y="30212"/>
                  </a:lnTo>
                  <a:cubicBezTo>
                    <a:pt x="0" y="36254"/>
                    <a:pt x="4028" y="40283"/>
                    <a:pt x="10071" y="40283"/>
                  </a:cubicBezTo>
                  <a:cubicBezTo>
                    <a:pt x="16113" y="40283"/>
                    <a:pt x="20141" y="36254"/>
                    <a:pt x="20141" y="30212"/>
                  </a:cubicBezTo>
                  <a:lnTo>
                    <a:pt x="20141" y="10071"/>
                  </a:lnTo>
                  <a:cubicBezTo>
                    <a:pt x="20141" y="4028"/>
                    <a:pt x="16113" y="0"/>
                    <a:pt x="10071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A33D030-B98F-4D79-AC21-3B93C8D5007D}"/>
                </a:ext>
              </a:extLst>
            </p:cNvPr>
            <p:cNvSpPr/>
            <p:nvPr/>
          </p:nvSpPr>
          <p:spPr>
            <a:xfrm>
              <a:off x="2500631" y="1616196"/>
              <a:ext cx="40282" cy="20141"/>
            </a:xfrm>
            <a:custGeom>
              <a:avLst/>
              <a:gdLst>
                <a:gd name="connsiteX0" fmla="*/ 40283 w 40282"/>
                <a:gd name="connsiteY0" fmla="*/ 10071 h 20141"/>
                <a:gd name="connsiteX1" fmla="*/ 30212 w 40282"/>
                <a:gd name="connsiteY1" fmla="*/ 0 h 20141"/>
                <a:gd name="connsiteX2" fmla="*/ 10071 w 40282"/>
                <a:gd name="connsiteY2" fmla="*/ 0 h 20141"/>
                <a:gd name="connsiteX3" fmla="*/ 0 w 40282"/>
                <a:gd name="connsiteY3" fmla="*/ 10071 h 20141"/>
                <a:gd name="connsiteX4" fmla="*/ 10071 w 40282"/>
                <a:gd name="connsiteY4" fmla="*/ 20141 h 20141"/>
                <a:gd name="connsiteX5" fmla="*/ 30212 w 40282"/>
                <a:gd name="connsiteY5" fmla="*/ 20141 h 20141"/>
                <a:gd name="connsiteX6" fmla="*/ 40283 w 40282"/>
                <a:gd name="connsiteY6" fmla="*/ 1007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40283" y="10071"/>
                  </a:moveTo>
                  <a:cubicBezTo>
                    <a:pt x="40283" y="4028"/>
                    <a:pt x="36254" y="0"/>
                    <a:pt x="30212" y="0"/>
                  </a:cubicBez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5FA33A17-A078-43AE-91BD-3DA974B4DF9C}"/>
                </a:ext>
              </a:extLst>
            </p:cNvPr>
            <p:cNvSpPr/>
            <p:nvPr/>
          </p:nvSpPr>
          <p:spPr>
            <a:xfrm>
              <a:off x="2440207" y="1616196"/>
              <a:ext cx="40282" cy="20141"/>
            </a:xfrm>
            <a:custGeom>
              <a:avLst/>
              <a:gdLst>
                <a:gd name="connsiteX0" fmla="*/ 30212 w 40282"/>
                <a:gd name="connsiteY0" fmla="*/ 0 h 20141"/>
                <a:gd name="connsiteX1" fmla="*/ 10071 w 40282"/>
                <a:gd name="connsiteY1" fmla="*/ 0 h 20141"/>
                <a:gd name="connsiteX2" fmla="*/ 0 w 40282"/>
                <a:gd name="connsiteY2" fmla="*/ 10071 h 20141"/>
                <a:gd name="connsiteX3" fmla="*/ 10071 w 40282"/>
                <a:gd name="connsiteY3" fmla="*/ 20141 h 20141"/>
                <a:gd name="connsiteX4" fmla="*/ 30212 w 40282"/>
                <a:gd name="connsiteY4" fmla="*/ 20141 h 20141"/>
                <a:gd name="connsiteX5" fmla="*/ 40283 w 40282"/>
                <a:gd name="connsiteY5" fmla="*/ 10071 h 20141"/>
                <a:gd name="connsiteX6" fmla="*/ 30212 w 40282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82" h="20141">
                  <a:moveTo>
                    <a:pt x="30212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30212" y="20141"/>
                  </a:lnTo>
                  <a:cubicBezTo>
                    <a:pt x="36254" y="20141"/>
                    <a:pt x="40283" y="16113"/>
                    <a:pt x="40283" y="10071"/>
                  </a:cubicBezTo>
                  <a:cubicBezTo>
                    <a:pt x="40283" y="4028"/>
                    <a:pt x="36254" y="0"/>
                    <a:pt x="30212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2" name="Graphic 110">
            <a:extLst>
              <a:ext uri="{FF2B5EF4-FFF2-40B4-BE49-F238E27FC236}">
                <a16:creationId xmlns:a16="http://schemas.microsoft.com/office/drawing/2014/main" id="{C76F56E6-FBF5-4544-9CB7-88742B7B1663}"/>
              </a:ext>
            </a:extLst>
          </p:cNvPr>
          <p:cNvGrpSpPr/>
          <p:nvPr/>
        </p:nvGrpSpPr>
        <p:grpSpPr>
          <a:xfrm>
            <a:off x="1037945" y="5126090"/>
            <a:ext cx="581486" cy="583090"/>
            <a:chOff x="1037945" y="4808590"/>
            <a:chExt cx="581486" cy="583090"/>
          </a:xfrm>
          <a:solidFill>
            <a:schemeClr val="accent6">
              <a:lumMod val="50000"/>
            </a:schemeClr>
          </a:solidFill>
        </p:grpSpPr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E65C54C3-AE46-46AA-9495-D3D4D4F8C275}"/>
                </a:ext>
              </a:extLst>
            </p:cNvPr>
            <p:cNvSpPr/>
            <p:nvPr/>
          </p:nvSpPr>
          <p:spPr>
            <a:xfrm>
              <a:off x="1037945" y="4808590"/>
              <a:ext cx="581486" cy="583090"/>
            </a:xfrm>
            <a:custGeom>
              <a:avLst/>
              <a:gdLst>
                <a:gd name="connsiteX0" fmla="*/ 553885 w 581486"/>
                <a:gd name="connsiteY0" fmla="*/ 221554 h 583090"/>
                <a:gd name="connsiteX1" fmla="*/ 523673 w 581486"/>
                <a:gd name="connsiteY1" fmla="*/ 221554 h 583090"/>
                <a:gd name="connsiteX2" fmla="*/ 516624 w 581486"/>
                <a:gd name="connsiteY2" fmla="*/ 200406 h 583090"/>
                <a:gd name="connsiteX3" fmla="*/ 516624 w 581486"/>
                <a:gd name="connsiteY3" fmla="*/ 199399 h 583090"/>
                <a:gd name="connsiteX4" fmla="*/ 510582 w 581486"/>
                <a:gd name="connsiteY4" fmla="*/ 187314 h 583090"/>
                <a:gd name="connsiteX5" fmla="*/ 509574 w 581486"/>
                <a:gd name="connsiteY5" fmla="*/ 185300 h 583090"/>
                <a:gd name="connsiteX6" fmla="*/ 506553 w 581486"/>
                <a:gd name="connsiteY6" fmla="*/ 178250 h 583090"/>
                <a:gd name="connsiteX7" fmla="*/ 525687 w 581486"/>
                <a:gd name="connsiteY7" fmla="*/ 159116 h 583090"/>
                <a:gd name="connsiteX8" fmla="*/ 525687 w 581486"/>
                <a:gd name="connsiteY8" fmla="*/ 111784 h 583090"/>
                <a:gd name="connsiteX9" fmla="*/ 473320 w 581486"/>
                <a:gd name="connsiteY9" fmla="*/ 59417 h 583090"/>
                <a:gd name="connsiteX10" fmla="*/ 425988 w 581486"/>
                <a:gd name="connsiteY10" fmla="*/ 59417 h 583090"/>
                <a:gd name="connsiteX11" fmla="*/ 406854 w 581486"/>
                <a:gd name="connsiteY11" fmla="*/ 78551 h 583090"/>
                <a:gd name="connsiteX12" fmla="*/ 399804 w 581486"/>
                <a:gd name="connsiteY12" fmla="*/ 75530 h 583090"/>
                <a:gd name="connsiteX13" fmla="*/ 397790 w 581486"/>
                <a:gd name="connsiteY13" fmla="*/ 74523 h 583090"/>
                <a:gd name="connsiteX14" fmla="*/ 385706 w 581486"/>
                <a:gd name="connsiteY14" fmla="*/ 69487 h 583090"/>
                <a:gd name="connsiteX15" fmla="*/ 384698 w 581486"/>
                <a:gd name="connsiteY15" fmla="*/ 68480 h 583090"/>
                <a:gd name="connsiteX16" fmla="*/ 362543 w 581486"/>
                <a:gd name="connsiteY16" fmla="*/ 60424 h 583090"/>
                <a:gd name="connsiteX17" fmla="*/ 362543 w 581486"/>
                <a:gd name="connsiteY17" fmla="*/ 32226 h 583090"/>
                <a:gd name="connsiteX18" fmla="*/ 330317 w 581486"/>
                <a:gd name="connsiteY18" fmla="*/ 0 h 583090"/>
                <a:gd name="connsiteX19" fmla="*/ 254787 w 581486"/>
                <a:gd name="connsiteY19" fmla="*/ 0 h 583090"/>
                <a:gd name="connsiteX20" fmla="*/ 221554 w 581486"/>
                <a:gd name="connsiteY20" fmla="*/ 32226 h 583090"/>
                <a:gd name="connsiteX21" fmla="*/ 221554 w 581486"/>
                <a:gd name="connsiteY21" fmla="*/ 60424 h 583090"/>
                <a:gd name="connsiteX22" fmla="*/ 200406 w 581486"/>
                <a:gd name="connsiteY22" fmla="*/ 67473 h 583090"/>
                <a:gd name="connsiteX23" fmla="*/ 199399 w 581486"/>
                <a:gd name="connsiteY23" fmla="*/ 67473 h 583090"/>
                <a:gd name="connsiteX24" fmla="*/ 187314 w 581486"/>
                <a:gd name="connsiteY24" fmla="*/ 73516 h 583090"/>
                <a:gd name="connsiteX25" fmla="*/ 185300 w 581486"/>
                <a:gd name="connsiteY25" fmla="*/ 74523 h 583090"/>
                <a:gd name="connsiteX26" fmla="*/ 178250 w 581486"/>
                <a:gd name="connsiteY26" fmla="*/ 77544 h 583090"/>
                <a:gd name="connsiteX27" fmla="*/ 159116 w 581486"/>
                <a:gd name="connsiteY27" fmla="*/ 58410 h 583090"/>
                <a:gd name="connsiteX28" fmla="*/ 111784 w 581486"/>
                <a:gd name="connsiteY28" fmla="*/ 58410 h 583090"/>
                <a:gd name="connsiteX29" fmla="*/ 59417 w 581486"/>
                <a:gd name="connsiteY29" fmla="*/ 110777 h 583090"/>
                <a:gd name="connsiteX30" fmla="*/ 59417 w 581486"/>
                <a:gd name="connsiteY30" fmla="*/ 158109 h 583090"/>
                <a:gd name="connsiteX31" fmla="*/ 78551 w 581486"/>
                <a:gd name="connsiteY31" fmla="*/ 177243 h 583090"/>
                <a:gd name="connsiteX32" fmla="*/ 75530 w 581486"/>
                <a:gd name="connsiteY32" fmla="*/ 184293 h 583090"/>
                <a:gd name="connsiteX33" fmla="*/ 74523 w 581486"/>
                <a:gd name="connsiteY33" fmla="*/ 186307 h 583090"/>
                <a:gd name="connsiteX34" fmla="*/ 69487 w 581486"/>
                <a:gd name="connsiteY34" fmla="*/ 198392 h 583090"/>
                <a:gd name="connsiteX35" fmla="*/ 68480 w 581486"/>
                <a:gd name="connsiteY35" fmla="*/ 199399 h 583090"/>
                <a:gd name="connsiteX36" fmla="*/ 60424 w 581486"/>
                <a:gd name="connsiteY36" fmla="*/ 221554 h 583090"/>
                <a:gd name="connsiteX37" fmla="*/ 30212 w 581486"/>
                <a:gd name="connsiteY37" fmla="*/ 221554 h 583090"/>
                <a:gd name="connsiteX38" fmla="*/ 0 w 581486"/>
                <a:gd name="connsiteY38" fmla="*/ 251766 h 583090"/>
                <a:gd name="connsiteX39" fmla="*/ 0 w 581486"/>
                <a:gd name="connsiteY39" fmla="*/ 332331 h 583090"/>
                <a:gd name="connsiteX40" fmla="*/ 30212 w 581486"/>
                <a:gd name="connsiteY40" fmla="*/ 362543 h 583090"/>
                <a:gd name="connsiteX41" fmla="*/ 60424 w 581486"/>
                <a:gd name="connsiteY41" fmla="*/ 362543 h 583090"/>
                <a:gd name="connsiteX42" fmla="*/ 67473 w 581486"/>
                <a:gd name="connsiteY42" fmla="*/ 383691 h 583090"/>
                <a:gd name="connsiteX43" fmla="*/ 67473 w 581486"/>
                <a:gd name="connsiteY43" fmla="*/ 384698 h 583090"/>
                <a:gd name="connsiteX44" fmla="*/ 73516 w 581486"/>
                <a:gd name="connsiteY44" fmla="*/ 396783 h 583090"/>
                <a:gd name="connsiteX45" fmla="*/ 74523 w 581486"/>
                <a:gd name="connsiteY45" fmla="*/ 398797 h 583090"/>
                <a:gd name="connsiteX46" fmla="*/ 77544 w 581486"/>
                <a:gd name="connsiteY46" fmla="*/ 405847 h 583090"/>
                <a:gd name="connsiteX47" fmla="*/ 58410 w 581486"/>
                <a:gd name="connsiteY47" fmla="*/ 424981 h 583090"/>
                <a:gd name="connsiteX48" fmla="*/ 58410 w 581486"/>
                <a:gd name="connsiteY48" fmla="*/ 472313 h 583090"/>
                <a:gd name="connsiteX49" fmla="*/ 110777 w 581486"/>
                <a:gd name="connsiteY49" fmla="*/ 524680 h 583090"/>
                <a:gd name="connsiteX50" fmla="*/ 158109 w 581486"/>
                <a:gd name="connsiteY50" fmla="*/ 524680 h 583090"/>
                <a:gd name="connsiteX51" fmla="*/ 177243 w 581486"/>
                <a:gd name="connsiteY51" fmla="*/ 505546 h 583090"/>
                <a:gd name="connsiteX52" fmla="*/ 184293 w 581486"/>
                <a:gd name="connsiteY52" fmla="*/ 508567 h 583090"/>
                <a:gd name="connsiteX53" fmla="*/ 186307 w 581486"/>
                <a:gd name="connsiteY53" fmla="*/ 509574 h 583090"/>
                <a:gd name="connsiteX54" fmla="*/ 198392 w 581486"/>
                <a:gd name="connsiteY54" fmla="*/ 514610 h 583090"/>
                <a:gd name="connsiteX55" fmla="*/ 199399 w 581486"/>
                <a:gd name="connsiteY55" fmla="*/ 515617 h 583090"/>
                <a:gd name="connsiteX56" fmla="*/ 220547 w 581486"/>
                <a:gd name="connsiteY56" fmla="*/ 522666 h 583090"/>
                <a:gd name="connsiteX57" fmla="*/ 220547 w 581486"/>
                <a:gd name="connsiteY57" fmla="*/ 550864 h 583090"/>
                <a:gd name="connsiteX58" fmla="*/ 252773 w 581486"/>
                <a:gd name="connsiteY58" fmla="*/ 583090 h 583090"/>
                <a:gd name="connsiteX59" fmla="*/ 328303 w 581486"/>
                <a:gd name="connsiteY59" fmla="*/ 583090 h 583090"/>
                <a:gd name="connsiteX60" fmla="*/ 360529 w 581486"/>
                <a:gd name="connsiteY60" fmla="*/ 550864 h 583090"/>
                <a:gd name="connsiteX61" fmla="*/ 360529 w 581486"/>
                <a:gd name="connsiteY61" fmla="*/ 523673 h 583090"/>
                <a:gd name="connsiteX62" fmla="*/ 381677 w 581486"/>
                <a:gd name="connsiteY62" fmla="*/ 516624 h 583090"/>
                <a:gd name="connsiteX63" fmla="*/ 382684 w 581486"/>
                <a:gd name="connsiteY63" fmla="*/ 516624 h 583090"/>
                <a:gd name="connsiteX64" fmla="*/ 394769 w 581486"/>
                <a:gd name="connsiteY64" fmla="*/ 510582 h 583090"/>
                <a:gd name="connsiteX65" fmla="*/ 396783 w 581486"/>
                <a:gd name="connsiteY65" fmla="*/ 509574 h 583090"/>
                <a:gd name="connsiteX66" fmla="*/ 403833 w 581486"/>
                <a:gd name="connsiteY66" fmla="*/ 506553 h 583090"/>
                <a:gd name="connsiteX67" fmla="*/ 422967 w 581486"/>
                <a:gd name="connsiteY67" fmla="*/ 525687 h 583090"/>
                <a:gd name="connsiteX68" fmla="*/ 470299 w 581486"/>
                <a:gd name="connsiteY68" fmla="*/ 525687 h 583090"/>
                <a:gd name="connsiteX69" fmla="*/ 522666 w 581486"/>
                <a:gd name="connsiteY69" fmla="*/ 473320 h 583090"/>
                <a:gd name="connsiteX70" fmla="*/ 522666 w 581486"/>
                <a:gd name="connsiteY70" fmla="*/ 425988 h 583090"/>
                <a:gd name="connsiteX71" fmla="*/ 503532 w 581486"/>
                <a:gd name="connsiteY71" fmla="*/ 406854 h 583090"/>
                <a:gd name="connsiteX72" fmla="*/ 506553 w 581486"/>
                <a:gd name="connsiteY72" fmla="*/ 399804 h 583090"/>
                <a:gd name="connsiteX73" fmla="*/ 507560 w 581486"/>
                <a:gd name="connsiteY73" fmla="*/ 397790 h 583090"/>
                <a:gd name="connsiteX74" fmla="*/ 512596 w 581486"/>
                <a:gd name="connsiteY74" fmla="*/ 385706 h 583090"/>
                <a:gd name="connsiteX75" fmla="*/ 513603 w 581486"/>
                <a:gd name="connsiteY75" fmla="*/ 384698 h 583090"/>
                <a:gd name="connsiteX76" fmla="*/ 520652 w 581486"/>
                <a:gd name="connsiteY76" fmla="*/ 363550 h 583090"/>
                <a:gd name="connsiteX77" fmla="*/ 550864 w 581486"/>
                <a:gd name="connsiteY77" fmla="*/ 363550 h 583090"/>
                <a:gd name="connsiteX78" fmla="*/ 581076 w 581486"/>
                <a:gd name="connsiteY78" fmla="*/ 333338 h 583090"/>
                <a:gd name="connsiteX79" fmla="*/ 581076 w 581486"/>
                <a:gd name="connsiteY79" fmla="*/ 251766 h 583090"/>
                <a:gd name="connsiteX80" fmla="*/ 553885 w 581486"/>
                <a:gd name="connsiteY80" fmla="*/ 221554 h 583090"/>
                <a:gd name="connsiteX81" fmla="*/ 563956 w 581486"/>
                <a:gd name="connsiteY81" fmla="*/ 332331 h 583090"/>
                <a:gd name="connsiteX82" fmla="*/ 553885 w 581486"/>
                <a:gd name="connsiteY82" fmla="*/ 342402 h 583090"/>
                <a:gd name="connsiteX83" fmla="*/ 515617 w 581486"/>
                <a:gd name="connsiteY83" fmla="*/ 342402 h 583090"/>
                <a:gd name="connsiteX84" fmla="*/ 505546 w 581486"/>
                <a:gd name="connsiteY84" fmla="*/ 349451 h 583090"/>
                <a:gd name="connsiteX85" fmla="*/ 496483 w 581486"/>
                <a:gd name="connsiteY85" fmla="*/ 375635 h 583090"/>
                <a:gd name="connsiteX86" fmla="*/ 496483 w 581486"/>
                <a:gd name="connsiteY86" fmla="*/ 376642 h 583090"/>
                <a:gd name="connsiteX87" fmla="*/ 491447 w 581486"/>
                <a:gd name="connsiteY87" fmla="*/ 387720 h 583090"/>
                <a:gd name="connsiteX88" fmla="*/ 490440 w 581486"/>
                <a:gd name="connsiteY88" fmla="*/ 389734 h 583090"/>
                <a:gd name="connsiteX89" fmla="*/ 483391 w 581486"/>
                <a:gd name="connsiteY89" fmla="*/ 401819 h 583090"/>
                <a:gd name="connsiteX90" fmla="*/ 485405 w 581486"/>
                <a:gd name="connsiteY90" fmla="*/ 413903 h 583090"/>
                <a:gd name="connsiteX91" fmla="*/ 510582 w 581486"/>
                <a:gd name="connsiteY91" fmla="*/ 439080 h 583090"/>
                <a:gd name="connsiteX92" fmla="*/ 510582 w 581486"/>
                <a:gd name="connsiteY92" fmla="*/ 458214 h 583090"/>
                <a:gd name="connsiteX93" fmla="*/ 458214 w 581486"/>
                <a:gd name="connsiteY93" fmla="*/ 510582 h 583090"/>
                <a:gd name="connsiteX94" fmla="*/ 439080 w 581486"/>
                <a:gd name="connsiteY94" fmla="*/ 510582 h 583090"/>
                <a:gd name="connsiteX95" fmla="*/ 413903 w 581486"/>
                <a:gd name="connsiteY95" fmla="*/ 485405 h 583090"/>
                <a:gd name="connsiteX96" fmla="*/ 401819 w 581486"/>
                <a:gd name="connsiteY96" fmla="*/ 483391 h 583090"/>
                <a:gd name="connsiteX97" fmla="*/ 388727 w 581486"/>
                <a:gd name="connsiteY97" fmla="*/ 490440 h 583090"/>
                <a:gd name="connsiteX98" fmla="*/ 387720 w 581486"/>
                <a:gd name="connsiteY98" fmla="*/ 491447 h 583090"/>
                <a:gd name="connsiteX99" fmla="*/ 376642 w 581486"/>
                <a:gd name="connsiteY99" fmla="*/ 496483 h 583090"/>
                <a:gd name="connsiteX100" fmla="*/ 375635 w 581486"/>
                <a:gd name="connsiteY100" fmla="*/ 496483 h 583090"/>
                <a:gd name="connsiteX101" fmla="*/ 349451 w 581486"/>
                <a:gd name="connsiteY101" fmla="*/ 505546 h 583090"/>
                <a:gd name="connsiteX102" fmla="*/ 342402 w 581486"/>
                <a:gd name="connsiteY102" fmla="*/ 515617 h 583090"/>
                <a:gd name="connsiteX103" fmla="*/ 342402 w 581486"/>
                <a:gd name="connsiteY103" fmla="*/ 551871 h 583090"/>
                <a:gd name="connsiteX104" fmla="*/ 330317 w 581486"/>
                <a:gd name="connsiteY104" fmla="*/ 563956 h 583090"/>
                <a:gd name="connsiteX105" fmla="*/ 254787 w 581486"/>
                <a:gd name="connsiteY105" fmla="*/ 563956 h 583090"/>
                <a:gd name="connsiteX106" fmla="*/ 242702 w 581486"/>
                <a:gd name="connsiteY106" fmla="*/ 551871 h 583090"/>
                <a:gd name="connsiteX107" fmla="*/ 242702 w 581486"/>
                <a:gd name="connsiteY107" fmla="*/ 515617 h 583090"/>
                <a:gd name="connsiteX108" fmla="*/ 235653 w 581486"/>
                <a:gd name="connsiteY108" fmla="*/ 505546 h 583090"/>
                <a:gd name="connsiteX109" fmla="*/ 209469 w 581486"/>
                <a:gd name="connsiteY109" fmla="*/ 496483 h 583090"/>
                <a:gd name="connsiteX110" fmla="*/ 208462 w 581486"/>
                <a:gd name="connsiteY110" fmla="*/ 496483 h 583090"/>
                <a:gd name="connsiteX111" fmla="*/ 197385 w 581486"/>
                <a:gd name="connsiteY111" fmla="*/ 491447 h 583090"/>
                <a:gd name="connsiteX112" fmla="*/ 195370 w 581486"/>
                <a:gd name="connsiteY112" fmla="*/ 490440 h 583090"/>
                <a:gd name="connsiteX113" fmla="*/ 183286 w 581486"/>
                <a:gd name="connsiteY113" fmla="*/ 483391 h 583090"/>
                <a:gd name="connsiteX114" fmla="*/ 178250 w 581486"/>
                <a:gd name="connsiteY114" fmla="*/ 482384 h 583090"/>
                <a:gd name="connsiteX115" fmla="*/ 171201 w 581486"/>
                <a:gd name="connsiteY115" fmla="*/ 485405 h 583090"/>
                <a:gd name="connsiteX116" fmla="*/ 146024 w 581486"/>
                <a:gd name="connsiteY116" fmla="*/ 510582 h 583090"/>
                <a:gd name="connsiteX117" fmla="*/ 126890 w 581486"/>
                <a:gd name="connsiteY117" fmla="*/ 510582 h 583090"/>
                <a:gd name="connsiteX118" fmla="*/ 74523 w 581486"/>
                <a:gd name="connsiteY118" fmla="*/ 458214 h 583090"/>
                <a:gd name="connsiteX119" fmla="*/ 74523 w 581486"/>
                <a:gd name="connsiteY119" fmla="*/ 439080 h 583090"/>
                <a:gd name="connsiteX120" fmla="*/ 99699 w 581486"/>
                <a:gd name="connsiteY120" fmla="*/ 413903 h 583090"/>
                <a:gd name="connsiteX121" fmla="*/ 101713 w 581486"/>
                <a:gd name="connsiteY121" fmla="*/ 401819 h 583090"/>
                <a:gd name="connsiteX122" fmla="*/ 94664 w 581486"/>
                <a:gd name="connsiteY122" fmla="*/ 388727 h 583090"/>
                <a:gd name="connsiteX123" fmla="*/ 93657 w 581486"/>
                <a:gd name="connsiteY123" fmla="*/ 387720 h 583090"/>
                <a:gd name="connsiteX124" fmla="*/ 88622 w 581486"/>
                <a:gd name="connsiteY124" fmla="*/ 376642 h 583090"/>
                <a:gd name="connsiteX125" fmla="*/ 88622 w 581486"/>
                <a:gd name="connsiteY125" fmla="*/ 375635 h 583090"/>
                <a:gd name="connsiteX126" fmla="*/ 79558 w 581486"/>
                <a:gd name="connsiteY126" fmla="*/ 349451 h 583090"/>
                <a:gd name="connsiteX127" fmla="*/ 69487 w 581486"/>
                <a:gd name="connsiteY127" fmla="*/ 342402 h 583090"/>
                <a:gd name="connsiteX128" fmla="*/ 30212 w 581486"/>
                <a:gd name="connsiteY128" fmla="*/ 342402 h 583090"/>
                <a:gd name="connsiteX129" fmla="*/ 20141 w 581486"/>
                <a:gd name="connsiteY129" fmla="*/ 332331 h 583090"/>
                <a:gd name="connsiteX130" fmla="*/ 20141 w 581486"/>
                <a:gd name="connsiteY130" fmla="*/ 251766 h 583090"/>
                <a:gd name="connsiteX131" fmla="*/ 30212 w 581486"/>
                <a:gd name="connsiteY131" fmla="*/ 241695 h 583090"/>
                <a:gd name="connsiteX132" fmla="*/ 68480 w 581486"/>
                <a:gd name="connsiteY132" fmla="*/ 241695 h 583090"/>
                <a:gd name="connsiteX133" fmla="*/ 78551 w 581486"/>
                <a:gd name="connsiteY133" fmla="*/ 234646 h 583090"/>
                <a:gd name="connsiteX134" fmla="*/ 87615 w 581486"/>
                <a:gd name="connsiteY134" fmla="*/ 208462 h 583090"/>
                <a:gd name="connsiteX135" fmla="*/ 87615 w 581486"/>
                <a:gd name="connsiteY135" fmla="*/ 207455 h 583090"/>
                <a:gd name="connsiteX136" fmla="*/ 92650 w 581486"/>
                <a:gd name="connsiteY136" fmla="*/ 196378 h 583090"/>
                <a:gd name="connsiteX137" fmla="*/ 93657 w 581486"/>
                <a:gd name="connsiteY137" fmla="*/ 194363 h 583090"/>
                <a:gd name="connsiteX138" fmla="*/ 100706 w 581486"/>
                <a:gd name="connsiteY138" fmla="*/ 182279 h 583090"/>
                <a:gd name="connsiteX139" fmla="*/ 98692 w 581486"/>
                <a:gd name="connsiteY139" fmla="*/ 170194 h 583090"/>
                <a:gd name="connsiteX140" fmla="*/ 73516 w 581486"/>
                <a:gd name="connsiteY140" fmla="*/ 145017 h 583090"/>
                <a:gd name="connsiteX141" fmla="*/ 73516 w 581486"/>
                <a:gd name="connsiteY141" fmla="*/ 125883 h 583090"/>
                <a:gd name="connsiteX142" fmla="*/ 125883 w 581486"/>
                <a:gd name="connsiteY142" fmla="*/ 73516 h 583090"/>
                <a:gd name="connsiteX143" fmla="*/ 145017 w 581486"/>
                <a:gd name="connsiteY143" fmla="*/ 73516 h 583090"/>
                <a:gd name="connsiteX144" fmla="*/ 170194 w 581486"/>
                <a:gd name="connsiteY144" fmla="*/ 98692 h 583090"/>
                <a:gd name="connsiteX145" fmla="*/ 182279 w 581486"/>
                <a:gd name="connsiteY145" fmla="*/ 100706 h 583090"/>
                <a:gd name="connsiteX146" fmla="*/ 195370 w 581486"/>
                <a:gd name="connsiteY146" fmla="*/ 93657 h 583090"/>
                <a:gd name="connsiteX147" fmla="*/ 196378 w 581486"/>
                <a:gd name="connsiteY147" fmla="*/ 92650 h 583090"/>
                <a:gd name="connsiteX148" fmla="*/ 207455 w 581486"/>
                <a:gd name="connsiteY148" fmla="*/ 87615 h 583090"/>
                <a:gd name="connsiteX149" fmla="*/ 208462 w 581486"/>
                <a:gd name="connsiteY149" fmla="*/ 87615 h 583090"/>
                <a:gd name="connsiteX150" fmla="*/ 234646 w 581486"/>
                <a:gd name="connsiteY150" fmla="*/ 78551 h 583090"/>
                <a:gd name="connsiteX151" fmla="*/ 241695 w 581486"/>
                <a:gd name="connsiteY151" fmla="*/ 68480 h 583090"/>
                <a:gd name="connsiteX152" fmla="*/ 241695 w 581486"/>
                <a:gd name="connsiteY152" fmla="*/ 32226 h 583090"/>
                <a:gd name="connsiteX153" fmla="*/ 253780 w 581486"/>
                <a:gd name="connsiteY153" fmla="*/ 20141 h 583090"/>
                <a:gd name="connsiteX154" fmla="*/ 329310 w 581486"/>
                <a:gd name="connsiteY154" fmla="*/ 20141 h 583090"/>
                <a:gd name="connsiteX155" fmla="*/ 342402 w 581486"/>
                <a:gd name="connsiteY155" fmla="*/ 32226 h 583090"/>
                <a:gd name="connsiteX156" fmla="*/ 342402 w 581486"/>
                <a:gd name="connsiteY156" fmla="*/ 68480 h 583090"/>
                <a:gd name="connsiteX157" fmla="*/ 349451 w 581486"/>
                <a:gd name="connsiteY157" fmla="*/ 78551 h 583090"/>
                <a:gd name="connsiteX158" fmla="*/ 375635 w 581486"/>
                <a:gd name="connsiteY158" fmla="*/ 87615 h 583090"/>
                <a:gd name="connsiteX159" fmla="*/ 376642 w 581486"/>
                <a:gd name="connsiteY159" fmla="*/ 87615 h 583090"/>
                <a:gd name="connsiteX160" fmla="*/ 387720 w 581486"/>
                <a:gd name="connsiteY160" fmla="*/ 92650 h 583090"/>
                <a:gd name="connsiteX161" fmla="*/ 389734 w 581486"/>
                <a:gd name="connsiteY161" fmla="*/ 93657 h 583090"/>
                <a:gd name="connsiteX162" fmla="*/ 401819 w 581486"/>
                <a:gd name="connsiteY162" fmla="*/ 100706 h 583090"/>
                <a:gd name="connsiteX163" fmla="*/ 413903 w 581486"/>
                <a:gd name="connsiteY163" fmla="*/ 98692 h 583090"/>
                <a:gd name="connsiteX164" fmla="*/ 439080 w 581486"/>
                <a:gd name="connsiteY164" fmla="*/ 73516 h 583090"/>
                <a:gd name="connsiteX165" fmla="*/ 458214 w 581486"/>
                <a:gd name="connsiteY165" fmla="*/ 73516 h 583090"/>
                <a:gd name="connsiteX166" fmla="*/ 510582 w 581486"/>
                <a:gd name="connsiteY166" fmla="*/ 125883 h 583090"/>
                <a:gd name="connsiteX167" fmla="*/ 510582 w 581486"/>
                <a:gd name="connsiteY167" fmla="*/ 145017 h 583090"/>
                <a:gd name="connsiteX168" fmla="*/ 485405 w 581486"/>
                <a:gd name="connsiteY168" fmla="*/ 170194 h 583090"/>
                <a:gd name="connsiteX169" fmla="*/ 483391 w 581486"/>
                <a:gd name="connsiteY169" fmla="*/ 182279 h 583090"/>
                <a:gd name="connsiteX170" fmla="*/ 490440 w 581486"/>
                <a:gd name="connsiteY170" fmla="*/ 195370 h 583090"/>
                <a:gd name="connsiteX171" fmla="*/ 491447 w 581486"/>
                <a:gd name="connsiteY171" fmla="*/ 196378 h 583090"/>
                <a:gd name="connsiteX172" fmla="*/ 496483 w 581486"/>
                <a:gd name="connsiteY172" fmla="*/ 207455 h 583090"/>
                <a:gd name="connsiteX173" fmla="*/ 496483 w 581486"/>
                <a:gd name="connsiteY173" fmla="*/ 208462 h 583090"/>
                <a:gd name="connsiteX174" fmla="*/ 505546 w 581486"/>
                <a:gd name="connsiteY174" fmla="*/ 234646 h 583090"/>
                <a:gd name="connsiteX175" fmla="*/ 515617 w 581486"/>
                <a:gd name="connsiteY175" fmla="*/ 241695 h 583090"/>
                <a:gd name="connsiteX176" fmla="*/ 553885 w 581486"/>
                <a:gd name="connsiteY176" fmla="*/ 241695 h 583090"/>
                <a:gd name="connsiteX177" fmla="*/ 563956 w 581486"/>
                <a:gd name="connsiteY177" fmla="*/ 251766 h 583090"/>
                <a:gd name="connsiteX178" fmla="*/ 563956 w 581486"/>
                <a:gd name="connsiteY178" fmla="*/ 332331 h 58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581486" h="583090">
                  <a:moveTo>
                    <a:pt x="553885" y="221554"/>
                  </a:moveTo>
                  <a:lnTo>
                    <a:pt x="523673" y="221554"/>
                  </a:lnTo>
                  <a:cubicBezTo>
                    <a:pt x="521659" y="214505"/>
                    <a:pt x="518638" y="207455"/>
                    <a:pt x="516624" y="200406"/>
                  </a:cubicBezTo>
                  <a:cubicBezTo>
                    <a:pt x="516624" y="200406"/>
                    <a:pt x="516624" y="199399"/>
                    <a:pt x="516624" y="199399"/>
                  </a:cubicBezTo>
                  <a:cubicBezTo>
                    <a:pt x="514610" y="195370"/>
                    <a:pt x="513603" y="191342"/>
                    <a:pt x="510582" y="187314"/>
                  </a:cubicBezTo>
                  <a:lnTo>
                    <a:pt x="509574" y="185300"/>
                  </a:lnTo>
                  <a:cubicBezTo>
                    <a:pt x="508567" y="183286"/>
                    <a:pt x="507560" y="180264"/>
                    <a:pt x="506553" y="178250"/>
                  </a:cubicBezTo>
                  <a:lnTo>
                    <a:pt x="525687" y="159116"/>
                  </a:lnTo>
                  <a:cubicBezTo>
                    <a:pt x="538779" y="146024"/>
                    <a:pt x="538779" y="124876"/>
                    <a:pt x="525687" y="111784"/>
                  </a:cubicBezTo>
                  <a:lnTo>
                    <a:pt x="473320" y="59417"/>
                  </a:lnTo>
                  <a:cubicBezTo>
                    <a:pt x="460228" y="46325"/>
                    <a:pt x="439080" y="46325"/>
                    <a:pt x="425988" y="59417"/>
                  </a:cubicBezTo>
                  <a:lnTo>
                    <a:pt x="406854" y="78551"/>
                  </a:lnTo>
                  <a:cubicBezTo>
                    <a:pt x="404840" y="77544"/>
                    <a:pt x="402826" y="76537"/>
                    <a:pt x="399804" y="75530"/>
                  </a:cubicBezTo>
                  <a:lnTo>
                    <a:pt x="397790" y="74523"/>
                  </a:lnTo>
                  <a:cubicBezTo>
                    <a:pt x="393762" y="72509"/>
                    <a:pt x="389734" y="70494"/>
                    <a:pt x="385706" y="69487"/>
                  </a:cubicBezTo>
                  <a:lnTo>
                    <a:pt x="384698" y="68480"/>
                  </a:lnTo>
                  <a:cubicBezTo>
                    <a:pt x="376642" y="65459"/>
                    <a:pt x="369593" y="63445"/>
                    <a:pt x="362543" y="60424"/>
                  </a:cubicBezTo>
                  <a:lnTo>
                    <a:pt x="362543" y="32226"/>
                  </a:lnTo>
                  <a:cubicBezTo>
                    <a:pt x="362543" y="15106"/>
                    <a:pt x="347437" y="0"/>
                    <a:pt x="330317" y="0"/>
                  </a:cubicBezTo>
                  <a:lnTo>
                    <a:pt x="254787" y="0"/>
                  </a:lnTo>
                  <a:cubicBezTo>
                    <a:pt x="236660" y="0"/>
                    <a:pt x="221554" y="15106"/>
                    <a:pt x="221554" y="32226"/>
                  </a:cubicBezTo>
                  <a:lnTo>
                    <a:pt x="221554" y="60424"/>
                  </a:lnTo>
                  <a:cubicBezTo>
                    <a:pt x="214505" y="62438"/>
                    <a:pt x="207455" y="65459"/>
                    <a:pt x="200406" y="67473"/>
                  </a:cubicBezTo>
                  <a:cubicBezTo>
                    <a:pt x="200406" y="67473"/>
                    <a:pt x="199399" y="67473"/>
                    <a:pt x="199399" y="67473"/>
                  </a:cubicBezTo>
                  <a:cubicBezTo>
                    <a:pt x="195370" y="69487"/>
                    <a:pt x="191342" y="70494"/>
                    <a:pt x="187314" y="73516"/>
                  </a:cubicBezTo>
                  <a:lnTo>
                    <a:pt x="185300" y="74523"/>
                  </a:lnTo>
                  <a:cubicBezTo>
                    <a:pt x="183286" y="75530"/>
                    <a:pt x="180264" y="76537"/>
                    <a:pt x="178250" y="77544"/>
                  </a:cubicBezTo>
                  <a:lnTo>
                    <a:pt x="159116" y="58410"/>
                  </a:lnTo>
                  <a:cubicBezTo>
                    <a:pt x="146024" y="45318"/>
                    <a:pt x="124876" y="45318"/>
                    <a:pt x="111784" y="58410"/>
                  </a:cubicBezTo>
                  <a:lnTo>
                    <a:pt x="59417" y="110777"/>
                  </a:lnTo>
                  <a:cubicBezTo>
                    <a:pt x="46325" y="123869"/>
                    <a:pt x="46325" y="145017"/>
                    <a:pt x="59417" y="158109"/>
                  </a:cubicBezTo>
                  <a:lnTo>
                    <a:pt x="78551" y="177243"/>
                  </a:lnTo>
                  <a:cubicBezTo>
                    <a:pt x="77544" y="179257"/>
                    <a:pt x="76537" y="181272"/>
                    <a:pt x="75530" y="184293"/>
                  </a:cubicBezTo>
                  <a:lnTo>
                    <a:pt x="74523" y="186307"/>
                  </a:lnTo>
                  <a:cubicBezTo>
                    <a:pt x="72509" y="190335"/>
                    <a:pt x="70494" y="194363"/>
                    <a:pt x="69487" y="198392"/>
                  </a:cubicBezTo>
                  <a:lnTo>
                    <a:pt x="68480" y="199399"/>
                  </a:lnTo>
                  <a:cubicBezTo>
                    <a:pt x="65459" y="207455"/>
                    <a:pt x="63445" y="214505"/>
                    <a:pt x="60424" y="221554"/>
                  </a:cubicBezTo>
                  <a:lnTo>
                    <a:pt x="30212" y="221554"/>
                  </a:lnTo>
                  <a:cubicBezTo>
                    <a:pt x="13092" y="221554"/>
                    <a:pt x="0" y="235653"/>
                    <a:pt x="0" y="251766"/>
                  </a:cubicBezTo>
                  <a:lnTo>
                    <a:pt x="0" y="332331"/>
                  </a:lnTo>
                  <a:cubicBezTo>
                    <a:pt x="0" y="349451"/>
                    <a:pt x="14099" y="362543"/>
                    <a:pt x="30212" y="362543"/>
                  </a:cubicBezTo>
                  <a:lnTo>
                    <a:pt x="60424" y="362543"/>
                  </a:lnTo>
                  <a:cubicBezTo>
                    <a:pt x="62438" y="369593"/>
                    <a:pt x="65459" y="376642"/>
                    <a:pt x="67473" y="383691"/>
                  </a:cubicBezTo>
                  <a:cubicBezTo>
                    <a:pt x="67473" y="383691"/>
                    <a:pt x="67473" y="384698"/>
                    <a:pt x="67473" y="384698"/>
                  </a:cubicBezTo>
                  <a:cubicBezTo>
                    <a:pt x="69487" y="388727"/>
                    <a:pt x="70494" y="392755"/>
                    <a:pt x="73516" y="396783"/>
                  </a:cubicBezTo>
                  <a:lnTo>
                    <a:pt x="74523" y="398797"/>
                  </a:lnTo>
                  <a:cubicBezTo>
                    <a:pt x="75530" y="400812"/>
                    <a:pt x="76537" y="403833"/>
                    <a:pt x="77544" y="405847"/>
                  </a:cubicBezTo>
                  <a:lnTo>
                    <a:pt x="58410" y="424981"/>
                  </a:lnTo>
                  <a:cubicBezTo>
                    <a:pt x="45318" y="438073"/>
                    <a:pt x="45318" y="459221"/>
                    <a:pt x="58410" y="472313"/>
                  </a:cubicBezTo>
                  <a:lnTo>
                    <a:pt x="110777" y="524680"/>
                  </a:lnTo>
                  <a:cubicBezTo>
                    <a:pt x="123869" y="537772"/>
                    <a:pt x="145017" y="537772"/>
                    <a:pt x="158109" y="524680"/>
                  </a:cubicBezTo>
                  <a:lnTo>
                    <a:pt x="177243" y="505546"/>
                  </a:lnTo>
                  <a:cubicBezTo>
                    <a:pt x="179257" y="506553"/>
                    <a:pt x="181272" y="507560"/>
                    <a:pt x="184293" y="508567"/>
                  </a:cubicBezTo>
                  <a:lnTo>
                    <a:pt x="186307" y="509574"/>
                  </a:lnTo>
                  <a:cubicBezTo>
                    <a:pt x="190335" y="511589"/>
                    <a:pt x="194363" y="513603"/>
                    <a:pt x="198392" y="514610"/>
                  </a:cubicBezTo>
                  <a:lnTo>
                    <a:pt x="199399" y="515617"/>
                  </a:lnTo>
                  <a:cubicBezTo>
                    <a:pt x="206448" y="518638"/>
                    <a:pt x="213498" y="520652"/>
                    <a:pt x="220547" y="522666"/>
                  </a:cubicBezTo>
                  <a:lnTo>
                    <a:pt x="220547" y="550864"/>
                  </a:lnTo>
                  <a:cubicBezTo>
                    <a:pt x="220547" y="568991"/>
                    <a:pt x="235653" y="583090"/>
                    <a:pt x="252773" y="583090"/>
                  </a:cubicBezTo>
                  <a:lnTo>
                    <a:pt x="328303" y="583090"/>
                  </a:lnTo>
                  <a:cubicBezTo>
                    <a:pt x="346430" y="583090"/>
                    <a:pt x="360529" y="567984"/>
                    <a:pt x="360529" y="550864"/>
                  </a:cubicBezTo>
                  <a:lnTo>
                    <a:pt x="360529" y="523673"/>
                  </a:lnTo>
                  <a:cubicBezTo>
                    <a:pt x="367578" y="521659"/>
                    <a:pt x="374628" y="518638"/>
                    <a:pt x="381677" y="516624"/>
                  </a:cubicBezTo>
                  <a:cubicBezTo>
                    <a:pt x="381677" y="516624"/>
                    <a:pt x="382684" y="516624"/>
                    <a:pt x="382684" y="516624"/>
                  </a:cubicBezTo>
                  <a:cubicBezTo>
                    <a:pt x="386713" y="514610"/>
                    <a:pt x="390741" y="513603"/>
                    <a:pt x="394769" y="510582"/>
                  </a:cubicBezTo>
                  <a:lnTo>
                    <a:pt x="396783" y="509574"/>
                  </a:lnTo>
                  <a:cubicBezTo>
                    <a:pt x="398797" y="508567"/>
                    <a:pt x="401819" y="507560"/>
                    <a:pt x="403833" y="506553"/>
                  </a:cubicBezTo>
                  <a:lnTo>
                    <a:pt x="422967" y="525687"/>
                  </a:lnTo>
                  <a:cubicBezTo>
                    <a:pt x="436059" y="538779"/>
                    <a:pt x="457207" y="538779"/>
                    <a:pt x="470299" y="525687"/>
                  </a:cubicBezTo>
                  <a:lnTo>
                    <a:pt x="522666" y="473320"/>
                  </a:lnTo>
                  <a:cubicBezTo>
                    <a:pt x="535758" y="460228"/>
                    <a:pt x="535758" y="439080"/>
                    <a:pt x="522666" y="425988"/>
                  </a:cubicBezTo>
                  <a:lnTo>
                    <a:pt x="503532" y="406854"/>
                  </a:lnTo>
                  <a:cubicBezTo>
                    <a:pt x="504539" y="404840"/>
                    <a:pt x="505546" y="402826"/>
                    <a:pt x="506553" y="399804"/>
                  </a:cubicBezTo>
                  <a:lnTo>
                    <a:pt x="507560" y="397790"/>
                  </a:lnTo>
                  <a:cubicBezTo>
                    <a:pt x="509574" y="393762"/>
                    <a:pt x="511589" y="389734"/>
                    <a:pt x="512596" y="385706"/>
                  </a:cubicBezTo>
                  <a:lnTo>
                    <a:pt x="513603" y="384698"/>
                  </a:lnTo>
                  <a:cubicBezTo>
                    <a:pt x="516624" y="377649"/>
                    <a:pt x="518638" y="370600"/>
                    <a:pt x="520652" y="363550"/>
                  </a:cubicBezTo>
                  <a:lnTo>
                    <a:pt x="550864" y="363550"/>
                  </a:lnTo>
                  <a:cubicBezTo>
                    <a:pt x="567984" y="363550"/>
                    <a:pt x="581076" y="349451"/>
                    <a:pt x="581076" y="333338"/>
                  </a:cubicBezTo>
                  <a:lnTo>
                    <a:pt x="581076" y="251766"/>
                  </a:lnTo>
                  <a:cubicBezTo>
                    <a:pt x="584097" y="235653"/>
                    <a:pt x="569998" y="221554"/>
                    <a:pt x="553885" y="221554"/>
                  </a:cubicBezTo>
                  <a:close/>
                  <a:moveTo>
                    <a:pt x="563956" y="332331"/>
                  </a:moveTo>
                  <a:cubicBezTo>
                    <a:pt x="563956" y="338374"/>
                    <a:pt x="558921" y="342402"/>
                    <a:pt x="553885" y="342402"/>
                  </a:cubicBezTo>
                  <a:lnTo>
                    <a:pt x="515617" y="342402"/>
                  </a:lnTo>
                  <a:cubicBezTo>
                    <a:pt x="510582" y="342402"/>
                    <a:pt x="507560" y="345423"/>
                    <a:pt x="505546" y="349451"/>
                  </a:cubicBezTo>
                  <a:cubicBezTo>
                    <a:pt x="503532" y="358515"/>
                    <a:pt x="500511" y="366571"/>
                    <a:pt x="496483" y="375635"/>
                  </a:cubicBezTo>
                  <a:cubicBezTo>
                    <a:pt x="496483" y="375635"/>
                    <a:pt x="496483" y="376642"/>
                    <a:pt x="496483" y="376642"/>
                  </a:cubicBezTo>
                  <a:cubicBezTo>
                    <a:pt x="494468" y="380670"/>
                    <a:pt x="493461" y="383691"/>
                    <a:pt x="491447" y="387720"/>
                  </a:cubicBezTo>
                  <a:lnTo>
                    <a:pt x="490440" y="389734"/>
                  </a:lnTo>
                  <a:cubicBezTo>
                    <a:pt x="488426" y="393762"/>
                    <a:pt x="486412" y="397790"/>
                    <a:pt x="483391" y="401819"/>
                  </a:cubicBezTo>
                  <a:cubicBezTo>
                    <a:pt x="481377" y="405847"/>
                    <a:pt x="481377" y="410882"/>
                    <a:pt x="485405" y="413903"/>
                  </a:cubicBezTo>
                  <a:lnTo>
                    <a:pt x="510582" y="439080"/>
                  </a:lnTo>
                  <a:cubicBezTo>
                    <a:pt x="515617" y="444115"/>
                    <a:pt x="515617" y="453179"/>
                    <a:pt x="510582" y="458214"/>
                  </a:cubicBezTo>
                  <a:lnTo>
                    <a:pt x="458214" y="510582"/>
                  </a:lnTo>
                  <a:cubicBezTo>
                    <a:pt x="453179" y="515617"/>
                    <a:pt x="444115" y="515617"/>
                    <a:pt x="439080" y="510582"/>
                  </a:cubicBezTo>
                  <a:lnTo>
                    <a:pt x="413903" y="485405"/>
                  </a:lnTo>
                  <a:cubicBezTo>
                    <a:pt x="410882" y="482384"/>
                    <a:pt x="405847" y="481377"/>
                    <a:pt x="401819" y="483391"/>
                  </a:cubicBezTo>
                  <a:cubicBezTo>
                    <a:pt x="397790" y="485405"/>
                    <a:pt x="393762" y="488426"/>
                    <a:pt x="388727" y="490440"/>
                  </a:cubicBezTo>
                  <a:lnTo>
                    <a:pt x="387720" y="491447"/>
                  </a:lnTo>
                  <a:cubicBezTo>
                    <a:pt x="383691" y="493461"/>
                    <a:pt x="380670" y="494468"/>
                    <a:pt x="376642" y="496483"/>
                  </a:cubicBezTo>
                  <a:cubicBezTo>
                    <a:pt x="376642" y="496483"/>
                    <a:pt x="375635" y="496483"/>
                    <a:pt x="375635" y="496483"/>
                  </a:cubicBezTo>
                  <a:cubicBezTo>
                    <a:pt x="367578" y="499504"/>
                    <a:pt x="358515" y="502525"/>
                    <a:pt x="349451" y="505546"/>
                  </a:cubicBezTo>
                  <a:cubicBezTo>
                    <a:pt x="345423" y="506553"/>
                    <a:pt x="342402" y="510582"/>
                    <a:pt x="342402" y="515617"/>
                  </a:cubicBezTo>
                  <a:lnTo>
                    <a:pt x="342402" y="551871"/>
                  </a:lnTo>
                  <a:cubicBezTo>
                    <a:pt x="342402" y="558921"/>
                    <a:pt x="336359" y="563956"/>
                    <a:pt x="330317" y="563956"/>
                  </a:cubicBezTo>
                  <a:lnTo>
                    <a:pt x="254787" y="563956"/>
                  </a:lnTo>
                  <a:cubicBezTo>
                    <a:pt x="247738" y="563956"/>
                    <a:pt x="242702" y="557914"/>
                    <a:pt x="242702" y="551871"/>
                  </a:cubicBezTo>
                  <a:lnTo>
                    <a:pt x="242702" y="515617"/>
                  </a:lnTo>
                  <a:cubicBezTo>
                    <a:pt x="242702" y="510582"/>
                    <a:pt x="239681" y="507560"/>
                    <a:pt x="235653" y="505546"/>
                  </a:cubicBezTo>
                  <a:cubicBezTo>
                    <a:pt x="226589" y="503532"/>
                    <a:pt x="218533" y="500511"/>
                    <a:pt x="209469" y="496483"/>
                  </a:cubicBezTo>
                  <a:cubicBezTo>
                    <a:pt x="209469" y="496483"/>
                    <a:pt x="208462" y="496483"/>
                    <a:pt x="208462" y="496483"/>
                  </a:cubicBezTo>
                  <a:cubicBezTo>
                    <a:pt x="204434" y="494468"/>
                    <a:pt x="201413" y="493461"/>
                    <a:pt x="197385" y="491447"/>
                  </a:cubicBezTo>
                  <a:lnTo>
                    <a:pt x="195370" y="490440"/>
                  </a:lnTo>
                  <a:cubicBezTo>
                    <a:pt x="191342" y="488426"/>
                    <a:pt x="187314" y="486412"/>
                    <a:pt x="183286" y="483391"/>
                  </a:cubicBezTo>
                  <a:cubicBezTo>
                    <a:pt x="181272" y="482384"/>
                    <a:pt x="180264" y="482384"/>
                    <a:pt x="178250" y="482384"/>
                  </a:cubicBezTo>
                  <a:cubicBezTo>
                    <a:pt x="175229" y="482384"/>
                    <a:pt x="173215" y="483391"/>
                    <a:pt x="171201" y="485405"/>
                  </a:cubicBezTo>
                  <a:lnTo>
                    <a:pt x="146024" y="510582"/>
                  </a:lnTo>
                  <a:cubicBezTo>
                    <a:pt x="140989" y="515617"/>
                    <a:pt x="131925" y="515617"/>
                    <a:pt x="126890" y="510582"/>
                  </a:cubicBezTo>
                  <a:lnTo>
                    <a:pt x="74523" y="458214"/>
                  </a:lnTo>
                  <a:cubicBezTo>
                    <a:pt x="69487" y="453179"/>
                    <a:pt x="69487" y="444115"/>
                    <a:pt x="74523" y="439080"/>
                  </a:cubicBezTo>
                  <a:lnTo>
                    <a:pt x="99699" y="413903"/>
                  </a:lnTo>
                  <a:cubicBezTo>
                    <a:pt x="102721" y="410882"/>
                    <a:pt x="103728" y="405847"/>
                    <a:pt x="101713" y="401819"/>
                  </a:cubicBezTo>
                  <a:cubicBezTo>
                    <a:pt x="99699" y="397790"/>
                    <a:pt x="96678" y="393762"/>
                    <a:pt x="94664" y="388727"/>
                  </a:cubicBezTo>
                  <a:lnTo>
                    <a:pt x="93657" y="387720"/>
                  </a:lnTo>
                  <a:cubicBezTo>
                    <a:pt x="91643" y="383691"/>
                    <a:pt x="90636" y="380670"/>
                    <a:pt x="88622" y="376642"/>
                  </a:cubicBezTo>
                  <a:cubicBezTo>
                    <a:pt x="88622" y="376642"/>
                    <a:pt x="88622" y="375635"/>
                    <a:pt x="88622" y="375635"/>
                  </a:cubicBezTo>
                  <a:cubicBezTo>
                    <a:pt x="85600" y="367578"/>
                    <a:pt x="82579" y="358515"/>
                    <a:pt x="79558" y="349451"/>
                  </a:cubicBezTo>
                  <a:cubicBezTo>
                    <a:pt x="78551" y="345423"/>
                    <a:pt x="74523" y="342402"/>
                    <a:pt x="69487" y="342402"/>
                  </a:cubicBezTo>
                  <a:lnTo>
                    <a:pt x="30212" y="342402"/>
                  </a:lnTo>
                  <a:cubicBezTo>
                    <a:pt x="24170" y="342402"/>
                    <a:pt x="20141" y="337366"/>
                    <a:pt x="20141" y="332331"/>
                  </a:cubicBezTo>
                  <a:lnTo>
                    <a:pt x="20141" y="251766"/>
                  </a:lnTo>
                  <a:cubicBezTo>
                    <a:pt x="20141" y="245724"/>
                    <a:pt x="25177" y="241695"/>
                    <a:pt x="30212" y="241695"/>
                  </a:cubicBezTo>
                  <a:lnTo>
                    <a:pt x="68480" y="241695"/>
                  </a:lnTo>
                  <a:cubicBezTo>
                    <a:pt x="73516" y="241695"/>
                    <a:pt x="76537" y="238674"/>
                    <a:pt x="78551" y="234646"/>
                  </a:cubicBezTo>
                  <a:cubicBezTo>
                    <a:pt x="80565" y="225582"/>
                    <a:pt x="83586" y="217526"/>
                    <a:pt x="87615" y="208462"/>
                  </a:cubicBezTo>
                  <a:cubicBezTo>
                    <a:pt x="87615" y="208462"/>
                    <a:pt x="87615" y="207455"/>
                    <a:pt x="87615" y="207455"/>
                  </a:cubicBezTo>
                  <a:cubicBezTo>
                    <a:pt x="89629" y="203427"/>
                    <a:pt x="90636" y="200406"/>
                    <a:pt x="92650" y="196378"/>
                  </a:cubicBezTo>
                  <a:lnTo>
                    <a:pt x="93657" y="194363"/>
                  </a:lnTo>
                  <a:cubicBezTo>
                    <a:pt x="95671" y="190335"/>
                    <a:pt x="97685" y="186307"/>
                    <a:pt x="100706" y="182279"/>
                  </a:cubicBezTo>
                  <a:cubicBezTo>
                    <a:pt x="102721" y="178250"/>
                    <a:pt x="102721" y="173215"/>
                    <a:pt x="98692" y="170194"/>
                  </a:cubicBezTo>
                  <a:lnTo>
                    <a:pt x="73516" y="145017"/>
                  </a:lnTo>
                  <a:cubicBezTo>
                    <a:pt x="68480" y="139982"/>
                    <a:pt x="68480" y="130918"/>
                    <a:pt x="73516" y="125883"/>
                  </a:cubicBezTo>
                  <a:lnTo>
                    <a:pt x="125883" y="73516"/>
                  </a:lnTo>
                  <a:cubicBezTo>
                    <a:pt x="130918" y="68480"/>
                    <a:pt x="139982" y="68480"/>
                    <a:pt x="145017" y="73516"/>
                  </a:cubicBezTo>
                  <a:lnTo>
                    <a:pt x="170194" y="98692"/>
                  </a:lnTo>
                  <a:cubicBezTo>
                    <a:pt x="173215" y="101713"/>
                    <a:pt x="178250" y="102721"/>
                    <a:pt x="182279" y="100706"/>
                  </a:cubicBezTo>
                  <a:cubicBezTo>
                    <a:pt x="186307" y="98692"/>
                    <a:pt x="190335" y="95671"/>
                    <a:pt x="195370" y="93657"/>
                  </a:cubicBezTo>
                  <a:lnTo>
                    <a:pt x="196378" y="92650"/>
                  </a:lnTo>
                  <a:cubicBezTo>
                    <a:pt x="200406" y="90636"/>
                    <a:pt x="203427" y="89629"/>
                    <a:pt x="207455" y="87615"/>
                  </a:cubicBezTo>
                  <a:cubicBezTo>
                    <a:pt x="207455" y="87615"/>
                    <a:pt x="208462" y="87615"/>
                    <a:pt x="208462" y="87615"/>
                  </a:cubicBezTo>
                  <a:cubicBezTo>
                    <a:pt x="216519" y="84593"/>
                    <a:pt x="225582" y="81572"/>
                    <a:pt x="234646" y="78551"/>
                  </a:cubicBezTo>
                  <a:cubicBezTo>
                    <a:pt x="238674" y="77544"/>
                    <a:pt x="241695" y="73516"/>
                    <a:pt x="241695" y="68480"/>
                  </a:cubicBezTo>
                  <a:lnTo>
                    <a:pt x="241695" y="32226"/>
                  </a:lnTo>
                  <a:cubicBezTo>
                    <a:pt x="241695" y="26184"/>
                    <a:pt x="247738" y="20141"/>
                    <a:pt x="253780" y="20141"/>
                  </a:cubicBezTo>
                  <a:lnTo>
                    <a:pt x="329310" y="20141"/>
                  </a:lnTo>
                  <a:cubicBezTo>
                    <a:pt x="336359" y="20141"/>
                    <a:pt x="342402" y="26184"/>
                    <a:pt x="342402" y="32226"/>
                  </a:cubicBezTo>
                  <a:lnTo>
                    <a:pt x="342402" y="68480"/>
                  </a:lnTo>
                  <a:cubicBezTo>
                    <a:pt x="342402" y="73516"/>
                    <a:pt x="345423" y="76537"/>
                    <a:pt x="349451" y="78551"/>
                  </a:cubicBezTo>
                  <a:cubicBezTo>
                    <a:pt x="358515" y="80565"/>
                    <a:pt x="366571" y="83586"/>
                    <a:pt x="375635" y="87615"/>
                  </a:cubicBezTo>
                  <a:cubicBezTo>
                    <a:pt x="375635" y="87615"/>
                    <a:pt x="376642" y="87615"/>
                    <a:pt x="376642" y="87615"/>
                  </a:cubicBezTo>
                  <a:cubicBezTo>
                    <a:pt x="380670" y="89629"/>
                    <a:pt x="383691" y="90636"/>
                    <a:pt x="387720" y="92650"/>
                  </a:cubicBezTo>
                  <a:lnTo>
                    <a:pt x="389734" y="93657"/>
                  </a:lnTo>
                  <a:cubicBezTo>
                    <a:pt x="393762" y="95671"/>
                    <a:pt x="397790" y="97685"/>
                    <a:pt x="401819" y="100706"/>
                  </a:cubicBezTo>
                  <a:cubicBezTo>
                    <a:pt x="405847" y="102721"/>
                    <a:pt x="410882" y="102721"/>
                    <a:pt x="413903" y="98692"/>
                  </a:cubicBezTo>
                  <a:lnTo>
                    <a:pt x="439080" y="73516"/>
                  </a:lnTo>
                  <a:cubicBezTo>
                    <a:pt x="444115" y="68480"/>
                    <a:pt x="453179" y="68480"/>
                    <a:pt x="458214" y="73516"/>
                  </a:cubicBezTo>
                  <a:lnTo>
                    <a:pt x="510582" y="125883"/>
                  </a:lnTo>
                  <a:cubicBezTo>
                    <a:pt x="515617" y="130918"/>
                    <a:pt x="515617" y="139982"/>
                    <a:pt x="510582" y="145017"/>
                  </a:cubicBezTo>
                  <a:lnTo>
                    <a:pt x="485405" y="170194"/>
                  </a:lnTo>
                  <a:cubicBezTo>
                    <a:pt x="482384" y="173215"/>
                    <a:pt x="481377" y="178250"/>
                    <a:pt x="483391" y="182279"/>
                  </a:cubicBezTo>
                  <a:cubicBezTo>
                    <a:pt x="485405" y="186307"/>
                    <a:pt x="488426" y="190335"/>
                    <a:pt x="490440" y="195370"/>
                  </a:cubicBezTo>
                  <a:lnTo>
                    <a:pt x="491447" y="196378"/>
                  </a:lnTo>
                  <a:cubicBezTo>
                    <a:pt x="493461" y="200406"/>
                    <a:pt x="494468" y="203427"/>
                    <a:pt x="496483" y="207455"/>
                  </a:cubicBezTo>
                  <a:cubicBezTo>
                    <a:pt x="496483" y="207455"/>
                    <a:pt x="496483" y="208462"/>
                    <a:pt x="496483" y="208462"/>
                  </a:cubicBezTo>
                  <a:cubicBezTo>
                    <a:pt x="499504" y="216519"/>
                    <a:pt x="502525" y="225582"/>
                    <a:pt x="505546" y="234646"/>
                  </a:cubicBezTo>
                  <a:cubicBezTo>
                    <a:pt x="506553" y="238674"/>
                    <a:pt x="510582" y="241695"/>
                    <a:pt x="515617" y="241695"/>
                  </a:cubicBezTo>
                  <a:lnTo>
                    <a:pt x="553885" y="241695"/>
                  </a:lnTo>
                  <a:cubicBezTo>
                    <a:pt x="559928" y="241695"/>
                    <a:pt x="563956" y="246731"/>
                    <a:pt x="563956" y="251766"/>
                  </a:cubicBezTo>
                  <a:lnTo>
                    <a:pt x="563956" y="33233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0ADFE9D-A557-40EF-92ED-16D2CB2F1375}"/>
                </a:ext>
              </a:extLst>
            </p:cNvPr>
            <p:cNvSpPr/>
            <p:nvPr/>
          </p:nvSpPr>
          <p:spPr>
            <a:xfrm>
              <a:off x="1168864" y="4869014"/>
              <a:ext cx="322260" cy="392754"/>
            </a:xfrm>
            <a:custGeom>
              <a:avLst/>
              <a:gdLst>
                <a:gd name="connsiteX0" fmla="*/ 295070 w 322260"/>
                <a:gd name="connsiteY0" fmla="*/ 133940 h 392754"/>
                <a:gd name="connsiteX1" fmla="*/ 306148 w 322260"/>
                <a:gd name="connsiteY1" fmla="*/ 122862 h 392754"/>
                <a:gd name="connsiteX2" fmla="*/ 306148 w 322260"/>
                <a:gd name="connsiteY2" fmla="*/ 90636 h 392754"/>
                <a:gd name="connsiteX3" fmla="*/ 295070 w 322260"/>
                <a:gd name="connsiteY3" fmla="*/ 80565 h 392754"/>
                <a:gd name="connsiteX4" fmla="*/ 262844 w 322260"/>
                <a:gd name="connsiteY4" fmla="*/ 80565 h 392754"/>
                <a:gd name="connsiteX5" fmla="*/ 251766 w 322260"/>
                <a:gd name="connsiteY5" fmla="*/ 91643 h 392754"/>
                <a:gd name="connsiteX6" fmla="*/ 248745 w 322260"/>
                <a:gd name="connsiteY6" fmla="*/ 96678 h 392754"/>
                <a:gd name="connsiteX7" fmla="*/ 171201 w 322260"/>
                <a:gd name="connsiteY7" fmla="*/ 71502 h 392754"/>
                <a:gd name="connsiteX8" fmla="*/ 171201 w 322260"/>
                <a:gd name="connsiteY8" fmla="*/ 60424 h 392754"/>
                <a:gd name="connsiteX9" fmla="*/ 179257 w 322260"/>
                <a:gd name="connsiteY9" fmla="*/ 60424 h 392754"/>
                <a:gd name="connsiteX10" fmla="*/ 201413 w 322260"/>
                <a:gd name="connsiteY10" fmla="*/ 38268 h 392754"/>
                <a:gd name="connsiteX11" fmla="*/ 201413 w 322260"/>
                <a:gd name="connsiteY11" fmla="*/ 23162 h 392754"/>
                <a:gd name="connsiteX12" fmla="*/ 179257 w 322260"/>
                <a:gd name="connsiteY12" fmla="*/ 0 h 392754"/>
                <a:gd name="connsiteX13" fmla="*/ 144010 w 322260"/>
                <a:gd name="connsiteY13" fmla="*/ 0 h 392754"/>
                <a:gd name="connsiteX14" fmla="*/ 120848 w 322260"/>
                <a:gd name="connsiteY14" fmla="*/ 22155 h 392754"/>
                <a:gd name="connsiteX15" fmla="*/ 120848 w 322260"/>
                <a:gd name="connsiteY15" fmla="*/ 37261 h 392754"/>
                <a:gd name="connsiteX16" fmla="*/ 143003 w 322260"/>
                <a:gd name="connsiteY16" fmla="*/ 59417 h 392754"/>
                <a:gd name="connsiteX17" fmla="*/ 151060 w 322260"/>
                <a:gd name="connsiteY17" fmla="*/ 59417 h 392754"/>
                <a:gd name="connsiteX18" fmla="*/ 151060 w 322260"/>
                <a:gd name="connsiteY18" fmla="*/ 70494 h 392754"/>
                <a:gd name="connsiteX19" fmla="*/ 73516 w 322260"/>
                <a:gd name="connsiteY19" fmla="*/ 95671 h 392754"/>
                <a:gd name="connsiteX20" fmla="*/ 70494 w 322260"/>
                <a:gd name="connsiteY20" fmla="*/ 90636 h 392754"/>
                <a:gd name="connsiteX21" fmla="*/ 59417 w 322260"/>
                <a:gd name="connsiteY21" fmla="*/ 80565 h 392754"/>
                <a:gd name="connsiteX22" fmla="*/ 27191 w 322260"/>
                <a:gd name="connsiteY22" fmla="*/ 80565 h 392754"/>
                <a:gd name="connsiteX23" fmla="*/ 16113 w 322260"/>
                <a:gd name="connsiteY23" fmla="*/ 91643 h 392754"/>
                <a:gd name="connsiteX24" fmla="*/ 16113 w 322260"/>
                <a:gd name="connsiteY24" fmla="*/ 123869 h 392754"/>
                <a:gd name="connsiteX25" fmla="*/ 27191 w 322260"/>
                <a:gd name="connsiteY25" fmla="*/ 134947 h 392754"/>
                <a:gd name="connsiteX26" fmla="*/ 30212 w 322260"/>
                <a:gd name="connsiteY26" fmla="*/ 137968 h 392754"/>
                <a:gd name="connsiteX27" fmla="*/ 0 w 322260"/>
                <a:gd name="connsiteY27" fmla="*/ 231625 h 392754"/>
                <a:gd name="connsiteX28" fmla="*/ 161130 w 322260"/>
                <a:gd name="connsiteY28" fmla="*/ 392755 h 392754"/>
                <a:gd name="connsiteX29" fmla="*/ 322261 w 322260"/>
                <a:gd name="connsiteY29" fmla="*/ 231625 h 392754"/>
                <a:gd name="connsiteX30" fmla="*/ 291042 w 322260"/>
                <a:gd name="connsiteY30" fmla="*/ 136961 h 392754"/>
                <a:gd name="connsiteX31" fmla="*/ 295070 w 322260"/>
                <a:gd name="connsiteY31" fmla="*/ 133940 h 392754"/>
                <a:gd name="connsiteX32" fmla="*/ 143003 w 322260"/>
                <a:gd name="connsiteY32" fmla="*/ 40283 h 392754"/>
                <a:gd name="connsiteX33" fmla="*/ 140989 w 322260"/>
                <a:gd name="connsiteY33" fmla="*/ 38268 h 392754"/>
                <a:gd name="connsiteX34" fmla="*/ 140989 w 322260"/>
                <a:gd name="connsiteY34" fmla="*/ 23162 h 392754"/>
                <a:gd name="connsiteX35" fmla="*/ 143003 w 322260"/>
                <a:gd name="connsiteY35" fmla="*/ 21148 h 392754"/>
                <a:gd name="connsiteX36" fmla="*/ 178250 w 322260"/>
                <a:gd name="connsiteY36" fmla="*/ 21148 h 392754"/>
                <a:gd name="connsiteX37" fmla="*/ 180264 w 322260"/>
                <a:gd name="connsiteY37" fmla="*/ 23162 h 392754"/>
                <a:gd name="connsiteX38" fmla="*/ 180264 w 322260"/>
                <a:gd name="connsiteY38" fmla="*/ 38268 h 392754"/>
                <a:gd name="connsiteX39" fmla="*/ 178250 w 322260"/>
                <a:gd name="connsiteY39" fmla="*/ 40283 h 392754"/>
                <a:gd name="connsiteX40" fmla="*/ 143003 w 322260"/>
                <a:gd name="connsiteY40" fmla="*/ 40283 h 392754"/>
                <a:gd name="connsiteX41" fmla="*/ 265865 w 322260"/>
                <a:gd name="connsiteY41" fmla="*/ 108763 h 392754"/>
                <a:gd name="connsiteX42" fmla="*/ 265865 w 322260"/>
                <a:gd name="connsiteY42" fmla="*/ 105742 h 392754"/>
                <a:gd name="connsiteX43" fmla="*/ 276943 w 322260"/>
                <a:gd name="connsiteY43" fmla="*/ 94664 h 392754"/>
                <a:gd name="connsiteX44" fmla="*/ 278957 w 322260"/>
                <a:gd name="connsiteY44" fmla="*/ 93657 h 392754"/>
                <a:gd name="connsiteX45" fmla="*/ 280971 w 322260"/>
                <a:gd name="connsiteY45" fmla="*/ 94664 h 392754"/>
                <a:gd name="connsiteX46" fmla="*/ 292049 w 322260"/>
                <a:gd name="connsiteY46" fmla="*/ 105742 h 392754"/>
                <a:gd name="connsiteX47" fmla="*/ 292049 w 322260"/>
                <a:gd name="connsiteY47" fmla="*/ 108763 h 392754"/>
                <a:gd name="connsiteX48" fmla="*/ 280971 w 322260"/>
                <a:gd name="connsiteY48" fmla="*/ 119841 h 392754"/>
                <a:gd name="connsiteX49" fmla="*/ 277950 w 322260"/>
                <a:gd name="connsiteY49" fmla="*/ 119841 h 392754"/>
                <a:gd name="connsiteX50" fmla="*/ 271907 w 322260"/>
                <a:gd name="connsiteY50" fmla="*/ 113798 h 392754"/>
                <a:gd name="connsiteX51" fmla="*/ 265865 w 322260"/>
                <a:gd name="connsiteY51" fmla="*/ 108763 h 392754"/>
                <a:gd name="connsiteX52" fmla="*/ 42297 w 322260"/>
                <a:gd name="connsiteY52" fmla="*/ 119841 h 392754"/>
                <a:gd name="connsiteX53" fmla="*/ 31219 w 322260"/>
                <a:gd name="connsiteY53" fmla="*/ 108763 h 392754"/>
                <a:gd name="connsiteX54" fmla="*/ 31219 w 322260"/>
                <a:gd name="connsiteY54" fmla="*/ 105742 h 392754"/>
                <a:gd name="connsiteX55" fmla="*/ 42297 w 322260"/>
                <a:gd name="connsiteY55" fmla="*/ 94664 h 392754"/>
                <a:gd name="connsiteX56" fmla="*/ 44311 w 322260"/>
                <a:gd name="connsiteY56" fmla="*/ 93657 h 392754"/>
                <a:gd name="connsiteX57" fmla="*/ 46325 w 322260"/>
                <a:gd name="connsiteY57" fmla="*/ 94664 h 392754"/>
                <a:gd name="connsiteX58" fmla="*/ 57403 w 322260"/>
                <a:gd name="connsiteY58" fmla="*/ 105742 h 392754"/>
                <a:gd name="connsiteX59" fmla="*/ 57403 w 322260"/>
                <a:gd name="connsiteY59" fmla="*/ 108763 h 392754"/>
                <a:gd name="connsiteX60" fmla="*/ 50353 w 322260"/>
                <a:gd name="connsiteY60" fmla="*/ 114805 h 392754"/>
                <a:gd name="connsiteX61" fmla="*/ 44311 w 322260"/>
                <a:gd name="connsiteY61" fmla="*/ 120848 h 392754"/>
                <a:gd name="connsiteX62" fmla="*/ 42297 w 322260"/>
                <a:gd name="connsiteY62" fmla="*/ 119841 h 392754"/>
                <a:gd name="connsiteX63" fmla="*/ 161130 w 322260"/>
                <a:gd name="connsiteY63" fmla="*/ 372614 h 392754"/>
                <a:gd name="connsiteX64" fmla="*/ 20141 w 322260"/>
                <a:gd name="connsiteY64" fmla="*/ 231625 h 392754"/>
                <a:gd name="connsiteX65" fmla="*/ 59417 w 322260"/>
                <a:gd name="connsiteY65" fmla="*/ 134947 h 392754"/>
                <a:gd name="connsiteX66" fmla="*/ 59417 w 322260"/>
                <a:gd name="connsiteY66" fmla="*/ 134947 h 392754"/>
                <a:gd name="connsiteX67" fmla="*/ 65459 w 322260"/>
                <a:gd name="connsiteY67" fmla="*/ 128904 h 392754"/>
                <a:gd name="connsiteX68" fmla="*/ 161130 w 322260"/>
                <a:gd name="connsiteY68" fmla="*/ 90636 h 392754"/>
                <a:gd name="connsiteX69" fmla="*/ 256801 w 322260"/>
                <a:gd name="connsiteY69" fmla="*/ 128904 h 392754"/>
                <a:gd name="connsiteX70" fmla="*/ 262844 w 322260"/>
                <a:gd name="connsiteY70" fmla="*/ 134947 h 392754"/>
                <a:gd name="connsiteX71" fmla="*/ 262844 w 322260"/>
                <a:gd name="connsiteY71" fmla="*/ 134947 h 392754"/>
                <a:gd name="connsiteX72" fmla="*/ 302119 w 322260"/>
                <a:gd name="connsiteY72" fmla="*/ 231625 h 392754"/>
                <a:gd name="connsiteX73" fmla="*/ 161130 w 322260"/>
                <a:gd name="connsiteY73" fmla="*/ 372614 h 39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260" h="392754">
                  <a:moveTo>
                    <a:pt x="295070" y="133940"/>
                  </a:moveTo>
                  <a:lnTo>
                    <a:pt x="306148" y="122862"/>
                  </a:lnTo>
                  <a:cubicBezTo>
                    <a:pt x="315211" y="113798"/>
                    <a:pt x="315211" y="99699"/>
                    <a:pt x="306148" y="90636"/>
                  </a:cubicBezTo>
                  <a:lnTo>
                    <a:pt x="295070" y="80565"/>
                  </a:lnTo>
                  <a:cubicBezTo>
                    <a:pt x="286006" y="71502"/>
                    <a:pt x="271907" y="71502"/>
                    <a:pt x="262844" y="80565"/>
                  </a:cubicBezTo>
                  <a:lnTo>
                    <a:pt x="251766" y="91643"/>
                  </a:lnTo>
                  <a:cubicBezTo>
                    <a:pt x="250759" y="92650"/>
                    <a:pt x="248745" y="94664"/>
                    <a:pt x="248745" y="96678"/>
                  </a:cubicBezTo>
                  <a:cubicBezTo>
                    <a:pt x="226589" y="82579"/>
                    <a:pt x="199399" y="73516"/>
                    <a:pt x="171201" y="71502"/>
                  </a:cubicBezTo>
                  <a:lnTo>
                    <a:pt x="171201" y="60424"/>
                  </a:lnTo>
                  <a:lnTo>
                    <a:pt x="179257" y="60424"/>
                  </a:lnTo>
                  <a:cubicBezTo>
                    <a:pt x="191342" y="60424"/>
                    <a:pt x="201413" y="50353"/>
                    <a:pt x="201413" y="38268"/>
                  </a:cubicBezTo>
                  <a:lnTo>
                    <a:pt x="201413" y="23162"/>
                  </a:lnTo>
                  <a:cubicBezTo>
                    <a:pt x="201413" y="10071"/>
                    <a:pt x="191342" y="0"/>
                    <a:pt x="179257" y="0"/>
                  </a:cubicBezTo>
                  <a:lnTo>
                    <a:pt x="144010" y="0"/>
                  </a:lnTo>
                  <a:cubicBezTo>
                    <a:pt x="130918" y="0"/>
                    <a:pt x="120848" y="10071"/>
                    <a:pt x="120848" y="22155"/>
                  </a:cubicBezTo>
                  <a:lnTo>
                    <a:pt x="120848" y="37261"/>
                  </a:lnTo>
                  <a:cubicBezTo>
                    <a:pt x="120848" y="49346"/>
                    <a:pt x="130918" y="59417"/>
                    <a:pt x="143003" y="59417"/>
                  </a:cubicBezTo>
                  <a:lnTo>
                    <a:pt x="151060" y="59417"/>
                  </a:lnTo>
                  <a:lnTo>
                    <a:pt x="151060" y="70494"/>
                  </a:lnTo>
                  <a:cubicBezTo>
                    <a:pt x="122862" y="72509"/>
                    <a:pt x="96678" y="81572"/>
                    <a:pt x="73516" y="95671"/>
                  </a:cubicBezTo>
                  <a:cubicBezTo>
                    <a:pt x="72509" y="93657"/>
                    <a:pt x="71502" y="92650"/>
                    <a:pt x="70494" y="90636"/>
                  </a:cubicBezTo>
                  <a:lnTo>
                    <a:pt x="59417" y="80565"/>
                  </a:lnTo>
                  <a:cubicBezTo>
                    <a:pt x="50353" y="71502"/>
                    <a:pt x="36254" y="71502"/>
                    <a:pt x="27191" y="80565"/>
                  </a:cubicBezTo>
                  <a:lnTo>
                    <a:pt x="16113" y="91643"/>
                  </a:lnTo>
                  <a:cubicBezTo>
                    <a:pt x="7049" y="100706"/>
                    <a:pt x="7049" y="114805"/>
                    <a:pt x="16113" y="123869"/>
                  </a:cubicBezTo>
                  <a:lnTo>
                    <a:pt x="27191" y="134947"/>
                  </a:lnTo>
                  <a:cubicBezTo>
                    <a:pt x="28198" y="135954"/>
                    <a:pt x="29205" y="136961"/>
                    <a:pt x="30212" y="137968"/>
                  </a:cubicBezTo>
                  <a:cubicBezTo>
                    <a:pt x="11078" y="164151"/>
                    <a:pt x="0" y="196378"/>
                    <a:pt x="0" y="231625"/>
                  </a:cubicBezTo>
                  <a:cubicBezTo>
                    <a:pt x="0" y="320246"/>
                    <a:pt x="72509" y="392755"/>
                    <a:pt x="161130" y="392755"/>
                  </a:cubicBezTo>
                  <a:cubicBezTo>
                    <a:pt x="249752" y="392755"/>
                    <a:pt x="322261" y="320246"/>
                    <a:pt x="322261" y="231625"/>
                  </a:cubicBezTo>
                  <a:cubicBezTo>
                    <a:pt x="322261" y="196378"/>
                    <a:pt x="311183" y="164151"/>
                    <a:pt x="291042" y="136961"/>
                  </a:cubicBezTo>
                  <a:cubicBezTo>
                    <a:pt x="292049" y="135954"/>
                    <a:pt x="294063" y="135954"/>
                    <a:pt x="295070" y="133940"/>
                  </a:cubicBezTo>
                  <a:close/>
                  <a:moveTo>
                    <a:pt x="143003" y="40283"/>
                  </a:moveTo>
                  <a:cubicBezTo>
                    <a:pt x="141996" y="40283"/>
                    <a:pt x="140989" y="39275"/>
                    <a:pt x="140989" y="38268"/>
                  </a:cubicBezTo>
                  <a:lnTo>
                    <a:pt x="140989" y="23162"/>
                  </a:lnTo>
                  <a:cubicBezTo>
                    <a:pt x="140989" y="22155"/>
                    <a:pt x="141996" y="21148"/>
                    <a:pt x="143003" y="21148"/>
                  </a:cubicBezTo>
                  <a:lnTo>
                    <a:pt x="178250" y="21148"/>
                  </a:lnTo>
                  <a:cubicBezTo>
                    <a:pt x="179257" y="21148"/>
                    <a:pt x="180264" y="22155"/>
                    <a:pt x="180264" y="23162"/>
                  </a:cubicBezTo>
                  <a:lnTo>
                    <a:pt x="180264" y="38268"/>
                  </a:lnTo>
                  <a:cubicBezTo>
                    <a:pt x="180264" y="39275"/>
                    <a:pt x="179257" y="40283"/>
                    <a:pt x="178250" y="40283"/>
                  </a:cubicBezTo>
                  <a:lnTo>
                    <a:pt x="143003" y="40283"/>
                  </a:lnTo>
                  <a:close/>
                  <a:moveTo>
                    <a:pt x="265865" y="108763"/>
                  </a:moveTo>
                  <a:cubicBezTo>
                    <a:pt x="264858" y="107756"/>
                    <a:pt x="264858" y="106749"/>
                    <a:pt x="265865" y="105742"/>
                  </a:cubicBezTo>
                  <a:lnTo>
                    <a:pt x="276943" y="94664"/>
                  </a:lnTo>
                  <a:cubicBezTo>
                    <a:pt x="276943" y="94664"/>
                    <a:pt x="277950" y="93657"/>
                    <a:pt x="278957" y="93657"/>
                  </a:cubicBezTo>
                  <a:cubicBezTo>
                    <a:pt x="279964" y="93657"/>
                    <a:pt x="279964" y="93657"/>
                    <a:pt x="280971" y="94664"/>
                  </a:cubicBezTo>
                  <a:lnTo>
                    <a:pt x="292049" y="105742"/>
                  </a:lnTo>
                  <a:cubicBezTo>
                    <a:pt x="293056" y="106749"/>
                    <a:pt x="293056" y="107756"/>
                    <a:pt x="292049" y="108763"/>
                  </a:cubicBezTo>
                  <a:lnTo>
                    <a:pt x="280971" y="119841"/>
                  </a:lnTo>
                  <a:cubicBezTo>
                    <a:pt x="279964" y="120848"/>
                    <a:pt x="278957" y="120848"/>
                    <a:pt x="277950" y="119841"/>
                  </a:cubicBezTo>
                  <a:cubicBezTo>
                    <a:pt x="275936" y="117827"/>
                    <a:pt x="273921" y="115812"/>
                    <a:pt x="271907" y="113798"/>
                  </a:cubicBezTo>
                  <a:lnTo>
                    <a:pt x="265865" y="108763"/>
                  </a:lnTo>
                  <a:close/>
                  <a:moveTo>
                    <a:pt x="42297" y="119841"/>
                  </a:moveTo>
                  <a:lnTo>
                    <a:pt x="31219" y="108763"/>
                  </a:lnTo>
                  <a:cubicBezTo>
                    <a:pt x="30212" y="107756"/>
                    <a:pt x="30212" y="106749"/>
                    <a:pt x="31219" y="105742"/>
                  </a:cubicBezTo>
                  <a:lnTo>
                    <a:pt x="42297" y="94664"/>
                  </a:lnTo>
                  <a:cubicBezTo>
                    <a:pt x="42297" y="94664"/>
                    <a:pt x="43304" y="93657"/>
                    <a:pt x="44311" y="93657"/>
                  </a:cubicBezTo>
                  <a:cubicBezTo>
                    <a:pt x="45318" y="93657"/>
                    <a:pt x="45318" y="93657"/>
                    <a:pt x="46325" y="94664"/>
                  </a:cubicBezTo>
                  <a:lnTo>
                    <a:pt x="57403" y="105742"/>
                  </a:lnTo>
                  <a:cubicBezTo>
                    <a:pt x="58410" y="106749"/>
                    <a:pt x="58410" y="107756"/>
                    <a:pt x="57403" y="108763"/>
                  </a:cubicBezTo>
                  <a:lnTo>
                    <a:pt x="50353" y="114805"/>
                  </a:lnTo>
                  <a:cubicBezTo>
                    <a:pt x="48339" y="116819"/>
                    <a:pt x="46325" y="118834"/>
                    <a:pt x="44311" y="120848"/>
                  </a:cubicBezTo>
                  <a:cubicBezTo>
                    <a:pt x="44311" y="120848"/>
                    <a:pt x="42297" y="120848"/>
                    <a:pt x="42297" y="119841"/>
                  </a:cubicBezTo>
                  <a:close/>
                  <a:moveTo>
                    <a:pt x="161130" y="372614"/>
                  </a:moveTo>
                  <a:cubicBezTo>
                    <a:pt x="83586" y="372614"/>
                    <a:pt x="20141" y="309169"/>
                    <a:pt x="20141" y="231625"/>
                  </a:cubicBezTo>
                  <a:cubicBezTo>
                    <a:pt x="20141" y="194363"/>
                    <a:pt x="35247" y="160123"/>
                    <a:pt x="59417" y="134947"/>
                  </a:cubicBezTo>
                  <a:cubicBezTo>
                    <a:pt x="59417" y="134947"/>
                    <a:pt x="59417" y="134947"/>
                    <a:pt x="59417" y="134947"/>
                  </a:cubicBezTo>
                  <a:lnTo>
                    <a:pt x="65459" y="128904"/>
                  </a:lnTo>
                  <a:cubicBezTo>
                    <a:pt x="90636" y="104735"/>
                    <a:pt x="123869" y="90636"/>
                    <a:pt x="161130" y="90636"/>
                  </a:cubicBezTo>
                  <a:cubicBezTo>
                    <a:pt x="198392" y="90636"/>
                    <a:pt x="231625" y="104735"/>
                    <a:pt x="256801" y="128904"/>
                  </a:cubicBezTo>
                  <a:lnTo>
                    <a:pt x="262844" y="134947"/>
                  </a:lnTo>
                  <a:cubicBezTo>
                    <a:pt x="262844" y="134947"/>
                    <a:pt x="262844" y="134947"/>
                    <a:pt x="262844" y="134947"/>
                  </a:cubicBezTo>
                  <a:cubicBezTo>
                    <a:pt x="287013" y="160123"/>
                    <a:pt x="302119" y="194363"/>
                    <a:pt x="302119" y="231625"/>
                  </a:cubicBezTo>
                  <a:cubicBezTo>
                    <a:pt x="302119" y="309169"/>
                    <a:pt x="238674" y="372614"/>
                    <a:pt x="161130" y="372614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BA24A85E-1FBB-4FAE-BB2B-EF40F48576CF}"/>
                </a:ext>
              </a:extLst>
            </p:cNvPr>
            <p:cNvSpPr/>
            <p:nvPr/>
          </p:nvSpPr>
          <p:spPr>
            <a:xfrm>
              <a:off x="1320175" y="5040215"/>
              <a:ext cx="100454" cy="151059"/>
            </a:xfrm>
            <a:custGeom>
              <a:avLst/>
              <a:gdLst>
                <a:gd name="connsiteX0" fmla="*/ 23918 w 100454"/>
                <a:gd name="connsiteY0" fmla="*/ 60424 h 151059"/>
                <a:gd name="connsiteX1" fmla="*/ 67222 w 100454"/>
                <a:gd name="connsiteY1" fmla="*/ 17120 h 151059"/>
                <a:gd name="connsiteX2" fmla="*/ 67222 w 100454"/>
                <a:gd name="connsiteY2" fmla="*/ 3021 h 151059"/>
                <a:gd name="connsiteX3" fmla="*/ 53123 w 100454"/>
                <a:gd name="connsiteY3" fmla="*/ 3021 h 151059"/>
                <a:gd name="connsiteX4" fmla="*/ 2769 w 100454"/>
                <a:gd name="connsiteY4" fmla="*/ 53374 h 151059"/>
                <a:gd name="connsiteX5" fmla="*/ 755 w 100454"/>
                <a:gd name="connsiteY5" fmla="*/ 56396 h 151059"/>
                <a:gd name="connsiteX6" fmla="*/ 755 w 100454"/>
                <a:gd name="connsiteY6" fmla="*/ 64452 h 151059"/>
                <a:gd name="connsiteX7" fmla="*/ 2769 w 100454"/>
                <a:gd name="connsiteY7" fmla="*/ 67473 h 151059"/>
                <a:gd name="connsiteX8" fmla="*/ 83335 w 100454"/>
                <a:gd name="connsiteY8" fmla="*/ 148038 h 151059"/>
                <a:gd name="connsiteX9" fmla="*/ 90384 w 100454"/>
                <a:gd name="connsiteY9" fmla="*/ 151060 h 151059"/>
                <a:gd name="connsiteX10" fmla="*/ 97433 w 100454"/>
                <a:gd name="connsiteY10" fmla="*/ 148038 h 151059"/>
                <a:gd name="connsiteX11" fmla="*/ 97433 w 100454"/>
                <a:gd name="connsiteY11" fmla="*/ 133940 h 151059"/>
                <a:gd name="connsiteX12" fmla="*/ 23918 w 100454"/>
                <a:gd name="connsiteY12" fmla="*/ 60424 h 15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454" h="151059">
                  <a:moveTo>
                    <a:pt x="23918" y="60424"/>
                  </a:moveTo>
                  <a:lnTo>
                    <a:pt x="67222" y="17120"/>
                  </a:lnTo>
                  <a:cubicBezTo>
                    <a:pt x="71250" y="13092"/>
                    <a:pt x="71250" y="7049"/>
                    <a:pt x="67222" y="3021"/>
                  </a:cubicBezTo>
                  <a:cubicBezTo>
                    <a:pt x="63193" y="-1007"/>
                    <a:pt x="57151" y="-1007"/>
                    <a:pt x="53123" y="3021"/>
                  </a:cubicBezTo>
                  <a:lnTo>
                    <a:pt x="2769" y="53374"/>
                  </a:lnTo>
                  <a:cubicBezTo>
                    <a:pt x="1762" y="54381"/>
                    <a:pt x="755" y="55389"/>
                    <a:pt x="755" y="56396"/>
                  </a:cubicBezTo>
                  <a:cubicBezTo>
                    <a:pt x="-252" y="58410"/>
                    <a:pt x="-252" y="61431"/>
                    <a:pt x="755" y="64452"/>
                  </a:cubicBezTo>
                  <a:cubicBezTo>
                    <a:pt x="1762" y="65459"/>
                    <a:pt x="1762" y="66466"/>
                    <a:pt x="2769" y="67473"/>
                  </a:cubicBezTo>
                  <a:lnTo>
                    <a:pt x="83335" y="148038"/>
                  </a:lnTo>
                  <a:cubicBezTo>
                    <a:pt x="85349" y="150053"/>
                    <a:pt x="88370" y="151060"/>
                    <a:pt x="90384" y="151060"/>
                  </a:cubicBezTo>
                  <a:cubicBezTo>
                    <a:pt x="92398" y="151060"/>
                    <a:pt x="95419" y="150053"/>
                    <a:pt x="97433" y="148038"/>
                  </a:cubicBezTo>
                  <a:cubicBezTo>
                    <a:pt x="101462" y="144010"/>
                    <a:pt x="101462" y="137968"/>
                    <a:pt x="97433" y="133940"/>
                  </a:cubicBezTo>
                  <a:lnTo>
                    <a:pt x="23918" y="60424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6" name="Graphic 112">
            <a:extLst>
              <a:ext uri="{FF2B5EF4-FFF2-40B4-BE49-F238E27FC236}">
                <a16:creationId xmlns:a16="http://schemas.microsoft.com/office/drawing/2014/main" id="{826B5929-5F25-4465-9EE2-51849D2EC1AB}"/>
              </a:ext>
            </a:extLst>
          </p:cNvPr>
          <p:cNvGrpSpPr/>
          <p:nvPr/>
        </p:nvGrpSpPr>
        <p:grpSpPr>
          <a:xfrm>
            <a:off x="1027875" y="3872654"/>
            <a:ext cx="604238" cy="584097"/>
            <a:chOff x="1027875" y="3555154"/>
            <a:chExt cx="604238" cy="584097"/>
          </a:xfrm>
          <a:solidFill>
            <a:schemeClr val="accent6">
              <a:lumMod val="50000"/>
            </a:schemeClr>
          </a:solidFill>
        </p:grpSpPr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46498BB-C2AB-4F8C-B796-E940560DA89F}"/>
                </a:ext>
              </a:extLst>
            </p:cNvPr>
            <p:cNvSpPr/>
            <p:nvPr/>
          </p:nvSpPr>
          <p:spPr>
            <a:xfrm>
              <a:off x="1440771" y="3686073"/>
              <a:ext cx="60423" cy="20141"/>
            </a:xfrm>
            <a:custGeom>
              <a:avLst/>
              <a:gdLst>
                <a:gd name="connsiteX0" fmla="*/ 50353 w 60423"/>
                <a:gd name="connsiteY0" fmla="*/ 0 h 20141"/>
                <a:gd name="connsiteX1" fmla="*/ 10071 w 60423"/>
                <a:gd name="connsiteY1" fmla="*/ 0 h 20141"/>
                <a:gd name="connsiteX2" fmla="*/ 0 w 60423"/>
                <a:gd name="connsiteY2" fmla="*/ 10071 h 20141"/>
                <a:gd name="connsiteX3" fmla="*/ 10071 w 60423"/>
                <a:gd name="connsiteY3" fmla="*/ 20141 h 20141"/>
                <a:gd name="connsiteX4" fmla="*/ 50353 w 60423"/>
                <a:gd name="connsiteY4" fmla="*/ 20141 h 20141"/>
                <a:gd name="connsiteX5" fmla="*/ 60424 w 60423"/>
                <a:gd name="connsiteY5" fmla="*/ 10071 h 20141"/>
                <a:gd name="connsiteX6" fmla="*/ 50353 w 60423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23" h="20141">
                  <a:moveTo>
                    <a:pt x="50353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50353" y="20141"/>
                  </a:lnTo>
                  <a:cubicBezTo>
                    <a:pt x="56396" y="20141"/>
                    <a:pt x="60424" y="16113"/>
                    <a:pt x="60424" y="10071"/>
                  </a:cubicBezTo>
                  <a:cubicBezTo>
                    <a:pt x="60424" y="4028"/>
                    <a:pt x="56396" y="0"/>
                    <a:pt x="50353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0D3A1DFA-402E-4494-B986-32382F1AD14E}"/>
                </a:ext>
              </a:extLst>
            </p:cNvPr>
            <p:cNvSpPr/>
            <p:nvPr/>
          </p:nvSpPr>
          <p:spPr>
            <a:xfrm>
              <a:off x="1440771" y="3645790"/>
              <a:ext cx="90635" cy="20141"/>
            </a:xfrm>
            <a:custGeom>
              <a:avLst/>
              <a:gdLst>
                <a:gd name="connsiteX0" fmla="*/ 80565 w 90635"/>
                <a:gd name="connsiteY0" fmla="*/ 0 h 20141"/>
                <a:gd name="connsiteX1" fmla="*/ 10071 w 90635"/>
                <a:gd name="connsiteY1" fmla="*/ 0 h 20141"/>
                <a:gd name="connsiteX2" fmla="*/ 0 w 90635"/>
                <a:gd name="connsiteY2" fmla="*/ 10071 h 20141"/>
                <a:gd name="connsiteX3" fmla="*/ 10071 w 90635"/>
                <a:gd name="connsiteY3" fmla="*/ 20141 h 20141"/>
                <a:gd name="connsiteX4" fmla="*/ 80565 w 90635"/>
                <a:gd name="connsiteY4" fmla="*/ 20141 h 20141"/>
                <a:gd name="connsiteX5" fmla="*/ 90636 w 90635"/>
                <a:gd name="connsiteY5" fmla="*/ 10071 h 20141"/>
                <a:gd name="connsiteX6" fmla="*/ 80565 w 90635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35" h="20141">
                  <a:moveTo>
                    <a:pt x="80565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80565" y="20141"/>
                  </a:lnTo>
                  <a:cubicBezTo>
                    <a:pt x="86607" y="20141"/>
                    <a:pt x="90636" y="16113"/>
                    <a:pt x="90636" y="10071"/>
                  </a:cubicBezTo>
                  <a:cubicBezTo>
                    <a:pt x="90636" y="4028"/>
                    <a:pt x="86607" y="0"/>
                    <a:pt x="80565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DB26996E-B130-4568-A30C-118E43396AAA}"/>
                </a:ext>
              </a:extLst>
            </p:cNvPr>
            <p:cNvSpPr/>
            <p:nvPr/>
          </p:nvSpPr>
          <p:spPr>
            <a:xfrm>
              <a:off x="1299782" y="3595437"/>
              <a:ext cx="50353" cy="20141"/>
            </a:xfrm>
            <a:custGeom>
              <a:avLst/>
              <a:gdLst>
                <a:gd name="connsiteX0" fmla="*/ 40283 w 50353"/>
                <a:gd name="connsiteY0" fmla="*/ 0 h 20141"/>
                <a:gd name="connsiteX1" fmla="*/ 10071 w 50353"/>
                <a:gd name="connsiteY1" fmla="*/ 0 h 20141"/>
                <a:gd name="connsiteX2" fmla="*/ 0 w 50353"/>
                <a:gd name="connsiteY2" fmla="*/ 10071 h 20141"/>
                <a:gd name="connsiteX3" fmla="*/ 10071 w 50353"/>
                <a:gd name="connsiteY3" fmla="*/ 20141 h 20141"/>
                <a:gd name="connsiteX4" fmla="*/ 40283 w 50353"/>
                <a:gd name="connsiteY4" fmla="*/ 20141 h 20141"/>
                <a:gd name="connsiteX5" fmla="*/ 50353 w 50353"/>
                <a:gd name="connsiteY5" fmla="*/ 10071 h 20141"/>
                <a:gd name="connsiteX6" fmla="*/ 40283 w 50353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53" h="20141">
                  <a:moveTo>
                    <a:pt x="40283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40283" y="20141"/>
                  </a:lnTo>
                  <a:cubicBezTo>
                    <a:pt x="46325" y="20141"/>
                    <a:pt x="50353" y="16113"/>
                    <a:pt x="50353" y="10071"/>
                  </a:cubicBezTo>
                  <a:cubicBezTo>
                    <a:pt x="50353" y="4028"/>
                    <a:pt x="46325" y="0"/>
                    <a:pt x="40283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2B18E26-BB5F-426F-9F92-87F6BAF2A94F}"/>
                </a:ext>
              </a:extLst>
            </p:cNvPr>
            <p:cNvSpPr/>
            <p:nvPr/>
          </p:nvSpPr>
          <p:spPr>
            <a:xfrm>
              <a:off x="1027875" y="3555154"/>
              <a:ext cx="604238" cy="584097"/>
            </a:xfrm>
            <a:custGeom>
              <a:avLst/>
              <a:gdLst>
                <a:gd name="connsiteX0" fmla="*/ 574027 w 604238"/>
                <a:gd name="connsiteY0" fmla="*/ 40283 h 584097"/>
                <a:gd name="connsiteX1" fmla="*/ 392755 w 604238"/>
                <a:gd name="connsiteY1" fmla="*/ 40283 h 584097"/>
                <a:gd name="connsiteX2" fmla="*/ 392755 w 604238"/>
                <a:gd name="connsiteY2" fmla="*/ 30212 h 584097"/>
                <a:gd name="connsiteX3" fmla="*/ 362543 w 604238"/>
                <a:gd name="connsiteY3" fmla="*/ 0 h 584097"/>
                <a:gd name="connsiteX4" fmla="*/ 261837 w 604238"/>
                <a:gd name="connsiteY4" fmla="*/ 0 h 584097"/>
                <a:gd name="connsiteX5" fmla="*/ 231625 w 604238"/>
                <a:gd name="connsiteY5" fmla="*/ 30212 h 584097"/>
                <a:gd name="connsiteX6" fmla="*/ 231625 w 604238"/>
                <a:gd name="connsiteY6" fmla="*/ 80565 h 584097"/>
                <a:gd name="connsiteX7" fmla="*/ 261837 w 604238"/>
                <a:gd name="connsiteY7" fmla="*/ 110777 h 584097"/>
                <a:gd name="connsiteX8" fmla="*/ 277950 w 604238"/>
                <a:gd name="connsiteY8" fmla="*/ 110777 h 584097"/>
                <a:gd name="connsiteX9" fmla="*/ 301112 w 604238"/>
                <a:gd name="connsiteY9" fmla="*/ 133940 h 584097"/>
                <a:gd name="connsiteX10" fmla="*/ 99699 w 604238"/>
                <a:gd name="connsiteY10" fmla="*/ 172208 h 584097"/>
                <a:gd name="connsiteX11" fmla="*/ 53374 w 604238"/>
                <a:gd name="connsiteY11" fmla="*/ 203427 h 584097"/>
                <a:gd name="connsiteX12" fmla="*/ 50353 w 604238"/>
                <a:gd name="connsiteY12" fmla="*/ 203427 h 584097"/>
                <a:gd name="connsiteX13" fmla="*/ 0 w 604238"/>
                <a:gd name="connsiteY13" fmla="*/ 282985 h 584097"/>
                <a:gd name="connsiteX14" fmla="*/ 50353 w 604238"/>
                <a:gd name="connsiteY14" fmla="*/ 362543 h 584097"/>
                <a:gd name="connsiteX15" fmla="*/ 52367 w 604238"/>
                <a:gd name="connsiteY15" fmla="*/ 362543 h 584097"/>
                <a:gd name="connsiteX16" fmla="*/ 53374 w 604238"/>
                <a:gd name="connsiteY16" fmla="*/ 362543 h 584097"/>
                <a:gd name="connsiteX17" fmla="*/ 81572 w 604238"/>
                <a:gd name="connsiteY17" fmla="*/ 386713 h 584097"/>
                <a:gd name="connsiteX18" fmla="*/ 83586 w 604238"/>
                <a:gd name="connsiteY18" fmla="*/ 389734 h 584097"/>
                <a:gd name="connsiteX19" fmla="*/ 224575 w 604238"/>
                <a:gd name="connsiteY19" fmla="*/ 571005 h 584097"/>
                <a:gd name="connsiteX20" fmla="*/ 227596 w 604238"/>
                <a:gd name="connsiteY20" fmla="*/ 573019 h 584097"/>
                <a:gd name="connsiteX21" fmla="*/ 257808 w 604238"/>
                <a:gd name="connsiteY21" fmla="*/ 584097 h 584097"/>
                <a:gd name="connsiteX22" fmla="*/ 303126 w 604238"/>
                <a:gd name="connsiteY22" fmla="*/ 538779 h 584097"/>
                <a:gd name="connsiteX23" fmla="*/ 292049 w 604238"/>
                <a:gd name="connsiteY23" fmla="*/ 508567 h 584097"/>
                <a:gd name="connsiteX24" fmla="*/ 291042 w 604238"/>
                <a:gd name="connsiteY24" fmla="*/ 506553 h 584097"/>
                <a:gd name="connsiteX25" fmla="*/ 214505 w 604238"/>
                <a:gd name="connsiteY25" fmla="*/ 413903 h 584097"/>
                <a:gd name="connsiteX26" fmla="*/ 421960 w 604238"/>
                <a:gd name="connsiteY26" fmla="*/ 453179 h 584097"/>
                <a:gd name="connsiteX27" fmla="*/ 423974 w 604238"/>
                <a:gd name="connsiteY27" fmla="*/ 453179 h 584097"/>
                <a:gd name="connsiteX28" fmla="*/ 425988 w 604238"/>
                <a:gd name="connsiteY28" fmla="*/ 453179 h 584097"/>
                <a:gd name="connsiteX29" fmla="*/ 429009 w 604238"/>
                <a:gd name="connsiteY29" fmla="*/ 453179 h 584097"/>
                <a:gd name="connsiteX30" fmla="*/ 514610 w 604238"/>
                <a:gd name="connsiteY30" fmla="*/ 281978 h 584097"/>
                <a:gd name="connsiteX31" fmla="*/ 509574 w 604238"/>
                <a:gd name="connsiteY31" fmla="*/ 221554 h 584097"/>
                <a:gd name="connsiteX32" fmla="*/ 529716 w 604238"/>
                <a:gd name="connsiteY32" fmla="*/ 201413 h 584097"/>
                <a:gd name="connsiteX33" fmla="*/ 574027 w 604238"/>
                <a:gd name="connsiteY33" fmla="*/ 201413 h 584097"/>
                <a:gd name="connsiteX34" fmla="*/ 604238 w 604238"/>
                <a:gd name="connsiteY34" fmla="*/ 171201 h 584097"/>
                <a:gd name="connsiteX35" fmla="*/ 604238 w 604238"/>
                <a:gd name="connsiteY35" fmla="*/ 70494 h 584097"/>
                <a:gd name="connsiteX36" fmla="*/ 574027 w 604238"/>
                <a:gd name="connsiteY36" fmla="*/ 40283 h 584097"/>
                <a:gd name="connsiteX37" fmla="*/ 370600 w 604238"/>
                <a:gd name="connsiteY37" fmla="*/ 352472 h 584097"/>
                <a:gd name="connsiteX38" fmla="*/ 362543 w 604238"/>
                <a:gd name="connsiteY38" fmla="*/ 281978 h 584097"/>
                <a:gd name="connsiteX39" fmla="*/ 370600 w 604238"/>
                <a:gd name="connsiteY39" fmla="*/ 211483 h 584097"/>
                <a:gd name="connsiteX40" fmla="*/ 372614 w 604238"/>
                <a:gd name="connsiteY40" fmla="*/ 211483 h 584097"/>
                <a:gd name="connsiteX41" fmla="*/ 412896 w 604238"/>
                <a:gd name="connsiteY41" fmla="*/ 281978 h 584097"/>
                <a:gd name="connsiteX42" fmla="*/ 372614 w 604238"/>
                <a:gd name="connsiteY42" fmla="*/ 352472 h 584097"/>
                <a:gd name="connsiteX43" fmla="*/ 370600 w 604238"/>
                <a:gd name="connsiteY43" fmla="*/ 352472 h 584097"/>
                <a:gd name="connsiteX44" fmla="*/ 281978 w 604238"/>
                <a:gd name="connsiteY44" fmla="*/ 90636 h 584097"/>
                <a:gd name="connsiteX45" fmla="*/ 261837 w 604238"/>
                <a:gd name="connsiteY45" fmla="*/ 90636 h 584097"/>
                <a:gd name="connsiteX46" fmla="*/ 251766 w 604238"/>
                <a:gd name="connsiteY46" fmla="*/ 80565 h 584097"/>
                <a:gd name="connsiteX47" fmla="*/ 251766 w 604238"/>
                <a:gd name="connsiteY47" fmla="*/ 30212 h 584097"/>
                <a:gd name="connsiteX48" fmla="*/ 261837 w 604238"/>
                <a:gd name="connsiteY48" fmla="*/ 20141 h 584097"/>
                <a:gd name="connsiteX49" fmla="*/ 362543 w 604238"/>
                <a:gd name="connsiteY49" fmla="*/ 20141 h 584097"/>
                <a:gd name="connsiteX50" fmla="*/ 372614 w 604238"/>
                <a:gd name="connsiteY50" fmla="*/ 30212 h 584097"/>
                <a:gd name="connsiteX51" fmla="*/ 372614 w 604238"/>
                <a:gd name="connsiteY51" fmla="*/ 80565 h 584097"/>
                <a:gd name="connsiteX52" fmla="*/ 362543 w 604238"/>
                <a:gd name="connsiteY52" fmla="*/ 90636 h 584097"/>
                <a:gd name="connsiteX53" fmla="*/ 332331 w 604238"/>
                <a:gd name="connsiteY53" fmla="*/ 90636 h 584097"/>
                <a:gd name="connsiteX54" fmla="*/ 322261 w 604238"/>
                <a:gd name="connsiteY54" fmla="*/ 100706 h 584097"/>
                <a:gd name="connsiteX55" fmla="*/ 322261 w 604238"/>
                <a:gd name="connsiteY55" fmla="*/ 126890 h 584097"/>
                <a:gd name="connsiteX56" fmla="*/ 289027 w 604238"/>
                <a:gd name="connsiteY56" fmla="*/ 93657 h 584097"/>
                <a:gd name="connsiteX57" fmla="*/ 281978 w 604238"/>
                <a:gd name="connsiteY57" fmla="*/ 90636 h 584097"/>
                <a:gd name="connsiteX58" fmla="*/ 342402 w 604238"/>
                <a:gd name="connsiteY58" fmla="*/ 110777 h 584097"/>
                <a:gd name="connsiteX59" fmla="*/ 362543 w 604238"/>
                <a:gd name="connsiteY59" fmla="*/ 110777 h 584097"/>
                <a:gd name="connsiteX60" fmla="*/ 362543 w 604238"/>
                <a:gd name="connsiteY60" fmla="*/ 121855 h 584097"/>
                <a:gd name="connsiteX61" fmla="*/ 342402 w 604238"/>
                <a:gd name="connsiteY61" fmla="*/ 125883 h 584097"/>
                <a:gd name="connsiteX62" fmla="*/ 342402 w 604238"/>
                <a:gd name="connsiteY62" fmla="*/ 110777 h 584097"/>
                <a:gd name="connsiteX63" fmla="*/ 325282 w 604238"/>
                <a:gd name="connsiteY63" fmla="*/ 158109 h 584097"/>
                <a:gd name="connsiteX64" fmla="*/ 332331 w 604238"/>
                <a:gd name="connsiteY64" fmla="*/ 161130 h 584097"/>
                <a:gd name="connsiteX65" fmla="*/ 336359 w 604238"/>
                <a:gd name="connsiteY65" fmla="*/ 160123 h 584097"/>
                <a:gd name="connsiteX66" fmla="*/ 342402 w 604238"/>
                <a:gd name="connsiteY66" fmla="*/ 151060 h 584097"/>
                <a:gd name="connsiteX67" fmla="*/ 342402 w 604238"/>
                <a:gd name="connsiteY67" fmla="*/ 146024 h 584097"/>
                <a:gd name="connsiteX68" fmla="*/ 362543 w 604238"/>
                <a:gd name="connsiteY68" fmla="*/ 141996 h 584097"/>
                <a:gd name="connsiteX69" fmla="*/ 362543 w 604238"/>
                <a:gd name="connsiteY69" fmla="*/ 170194 h 584097"/>
                <a:gd name="connsiteX70" fmla="*/ 342402 w 604238"/>
                <a:gd name="connsiteY70" fmla="*/ 280971 h 584097"/>
                <a:gd name="connsiteX71" fmla="*/ 380670 w 604238"/>
                <a:gd name="connsiteY71" fmla="*/ 423974 h 584097"/>
                <a:gd name="connsiteX72" fmla="*/ 185300 w 604238"/>
                <a:gd name="connsiteY72" fmla="*/ 387720 h 584097"/>
                <a:gd name="connsiteX73" fmla="*/ 185300 w 604238"/>
                <a:gd name="connsiteY73" fmla="*/ 387720 h 584097"/>
                <a:gd name="connsiteX74" fmla="*/ 162137 w 604238"/>
                <a:gd name="connsiteY74" fmla="*/ 281978 h 584097"/>
                <a:gd name="connsiteX75" fmla="*/ 185300 w 604238"/>
                <a:gd name="connsiteY75" fmla="*/ 176236 h 584097"/>
                <a:gd name="connsiteX76" fmla="*/ 185300 w 604238"/>
                <a:gd name="connsiteY76" fmla="*/ 176236 h 584097"/>
                <a:gd name="connsiteX77" fmla="*/ 318232 w 604238"/>
                <a:gd name="connsiteY77" fmla="*/ 151060 h 584097"/>
                <a:gd name="connsiteX78" fmla="*/ 325282 w 604238"/>
                <a:gd name="connsiteY78" fmla="*/ 158109 h 584097"/>
                <a:gd name="connsiteX79" fmla="*/ 20141 w 604238"/>
                <a:gd name="connsiteY79" fmla="*/ 281978 h 584097"/>
                <a:gd name="connsiteX80" fmla="*/ 38268 w 604238"/>
                <a:gd name="connsiteY80" fmla="*/ 230618 h 584097"/>
                <a:gd name="connsiteX81" fmla="*/ 30212 w 604238"/>
                <a:gd name="connsiteY81" fmla="*/ 281978 h 584097"/>
                <a:gd name="connsiteX82" fmla="*/ 38268 w 604238"/>
                <a:gd name="connsiteY82" fmla="*/ 332331 h 584097"/>
                <a:gd name="connsiteX83" fmla="*/ 20141 w 604238"/>
                <a:gd name="connsiteY83" fmla="*/ 281978 h 584097"/>
                <a:gd name="connsiteX84" fmla="*/ 50353 w 604238"/>
                <a:gd name="connsiteY84" fmla="*/ 281978 h 584097"/>
                <a:gd name="connsiteX85" fmla="*/ 102721 w 604238"/>
                <a:gd name="connsiteY85" fmla="*/ 191342 h 584097"/>
                <a:gd name="connsiteX86" fmla="*/ 160123 w 604238"/>
                <a:gd name="connsiteY86" fmla="*/ 180264 h 584097"/>
                <a:gd name="connsiteX87" fmla="*/ 140989 w 604238"/>
                <a:gd name="connsiteY87" fmla="*/ 281978 h 584097"/>
                <a:gd name="connsiteX88" fmla="*/ 160123 w 604238"/>
                <a:gd name="connsiteY88" fmla="*/ 383691 h 584097"/>
                <a:gd name="connsiteX89" fmla="*/ 101713 w 604238"/>
                <a:gd name="connsiteY89" fmla="*/ 372614 h 584097"/>
                <a:gd name="connsiteX90" fmla="*/ 50353 w 604238"/>
                <a:gd name="connsiteY90" fmla="*/ 281978 h 584097"/>
                <a:gd name="connsiteX91" fmla="*/ 183286 w 604238"/>
                <a:gd name="connsiteY91" fmla="*/ 408868 h 584097"/>
                <a:gd name="connsiteX92" fmla="*/ 271907 w 604238"/>
                <a:gd name="connsiteY92" fmla="*/ 517631 h 584097"/>
                <a:gd name="connsiteX93" fmla="*/ 273921 w 604238"/>
                <a:gd name="connsiteY93" fmla="*/ 520652 h 584097"/>
                <a:gd name="connsiteX94" fmla="*/ 280971 w 604238"/>
                <a:gd name="connsiteY94" fmla="*/ 538779 h 584097"/>
                <a:gd name="connsiteX95" fmla="*/ 255794 w 604238"/>
                <a:gd name="connsiteY95" fmla="*/ 563956 h 584097"/>
                <a:gd name="connsiteX96" fmla="*/ 237667 w 604238"/>
                <a:gd name="connsiteY96" fmla="*/ 556906 h 584097"/>
                <a:gd name="connsiteX97" fmla="*/ 236660 w 604238"/>
                <a:gd name="connsiteY97" fmla="*/ 555899 h 584097"/>
                <a:gd name="connsiteX98" fmla="*/ 112791 w 604238"/>
                <a:gd name="connsiteY98" fmla="*/ 394769 h 584097"/>
                <a:gd name="connsiteX99" fmla="*/ 183286 w 604238"/>
                <a:gd name="connsiteY99" fmla="*/ 408868 h 584097"/>
                <a:gd name="connsiteX100" fmla="*/ 183286 w 604238"/>
                <a:gd name="connsiteY100" fmla="*/ 408868 h 584097"/>
                <a:gd name="connsiteX101" fmla="*/ 493461 w 604238"/>
                <a:gd name="connsiteY101" fmla="*/ 281978 h 584097"/>
                <a:gd name="connsiteX102" fmla="*/ 428002 w 604238"/>
                <a:gd name="connsiteY102" fmla="*/ 433038 h 584097"/>
                <a:gd name="connsiteX103" fmla="*/ 375635 w 604238"/>
                <a:gd name="connsiteY103" fmla="*/ 372614 h 584097"/>
                <a:gd name="connsiteX104" fmla="*/ 433038 w 604238"/>
                <a:gd name="connsiteY104" fmla="*/ 281978 h 584097"/>
                <a:gd name="connsiteX105" fmla="*/ 400812 w 604238"/>
                <a:gd name="connsiteY105" fmla="*/ 201413 h 584097"/>
                <a:gd name="connsiteX106" fmla="*/ 463249 w 604238"/>
                <a:gd name="connsiteY106" fmla="*/ 201413 h 584097"/>
                <a:gd name="connsiteX107" fmla="*/ 463249 w 604238"/>
                <a:gd name="connsiteY107" fmla="*/ 241695 h 584097"/>
                <a:gd name="connsiteX108" fmla="*/ 469292 w 604238"/>
                <a:gd name="connsiteY108" fmla="*/ 250759 h 584097"/>
                <a:gd name="connsiteX109" fmla="*/ 473320 w 604238"/>
                <a:gd name="connsiteY109" fmla="*/ 251766 h 584097"/>
                <a:gd name="connsiteX110" fmla="*/ 480370 w 604238"/>
                <a:gd name="connsiteY110" fmla="*/ 248745 h 584097"/>
                <a:gd name="connsiteX111" fmla="*/ 490440 w 604238"/>
                <a:gd name="connsiteY111" fmla="*/ 238674 h 584097"/>
                <a:gd name="connsiteX112" fmla="*/ 493461 w 604238"/>
                <a:gd name="connsiteY112" fmla="*/ 281978 h 584097"/>
                <a:gd name="connsiteX113" fmla="*/ 584097 w 604238"/>
                <a:gd name="connsiteY113" fmla="*/ 171201 h 584097"/>
                <a:gd name="connsiteX114" fmla="*/ 574027 w 604238"/>
                <a:gd name="connsiteY114" fmla="*/ 181272 h 584097"/>
                <a:gd name="connsiteX115" fmla="*/ 523673 w 604238"/>
                <a:gd name="connsiteY115" fmla="*/ 181272 h 584097"/>
                <a:gd name="connsiteX116" fmla="*/ 516624 w 604238"/>
                <a:gd name="connsiteY116" fmla="*/ 184293 h 584097"/>
                <a:gd name="connsiteX117" fmla="*/ 483391 w 604238"/>
                <a:gd name="connsiteY117" fmla="*/ 217526 h 584097"/>
                <a:gd name="connsiteX118" fmla="*/ 483391 w 604238"/>
                <a:gd name="connsiteY118" fmla="*/ 191342 h 584097"/>
                <a:gd name="connsiteX119" fmla="*/ 473320 w 604238"/>
                <a:gd name="connsiteY119" fmla="*/ 181272 h 584097"/>
                <a:gd name="connsiteX120" fmla="*/ 392755 w 604238"/>
                <a:gd name="connsiteY120" fmla="*/ 181272 h 584097"/>
                <a:gd name="connsiteX121" fmla="*/ 382684 w 604238"/>
                <a:gd name="connsiteY121" fmla="*/ 171201 h 584097"/>
                <a:gd name="connsiteX122" fmla="*/ 382684 w 604238"/>
                <a:gd name="connsiteY122" fmla="*/ 102721 h 584097"/>
                <a:gd name="connsiteX123" fmla="*/ 392755 w 604238"/>
                <a:gd name="connsiteY123" fmla="*/ 80565 h 584097"/>
                <a:gd name="connsiteX124" fmla="*/ 392755 w 604238"/>
                <a:gd name="connsiteY124" fmla="*/ 60424 h 584097"/>
                <a:gd name="connsiteX125" fmla="*/ 574027 w 604238"/>
                <a:gd name="connsiteY125" fmla="*/ 60424 h 584097"/>
                <a:gd name="connsiteX126" fmla="*/ 584097 w 604238"/>
                <a:gd name="connsiteY126" fmla="*/ 70494 h 584097"/>
                <a:gd name="connsiteX127" fmla="*/ 584097 w 604238"/>
                <a:gd name="connsiteY127" fmla="*/ 171201 h 58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604238" h="584097">
                  <a:moveTo>
                    <a:pt x="574027" y="40283"/>
                  </a:moveTo>
                  <a:lnTo>
                    <a:pt x="392755" y="40283"/>
                  </a:lnTo>
                  <a:lnTo>
                    <a:pt x="392755" y="30212"/>
                  </a:lnTo>
                  <a:cubicBezTo>
                    <a:pt x="392755" y="13092"/>
                    <a:pt x="379663" y="0"/>
                    <a:pt x="362543" y="0"/>
                  </a:cubicBezTo>
                  <a:lnTo>
                    <a:pt x="261837" y="0"/>
                  </a:lnTo>
                  <a:cubicBezTo>
                    <a:pt x="239681" y="0"/>
                    <a:pt x="231625" y="18127"/>
                    <a:pt x="231625" y="30212"/>
                  </a:cubicBezTo>
                  <a:lnTo>
                    <a:pt x="231625" y="80565"/>
                  </a:lnTo>
                  <a:cubicBezTo>
                    <a:pt x="231625" y="96678"/>
                    <a:pt x="244717" y="110777"/>
                    <a:pt x="261837" y="110777"/>
                  </a:cubicBezTo>
                  <a:lnTo>
                    <a:pt x="277950" y="110777"/>
                  </a:lnTo>
                  <a:lnTo>
                    <a:pt x="301112" y="133940"/>
                  </a:lnTo>
                  <a:lnTo>
                    <a:pt x="99699" y="172208"/>
                  </a:lnTo>
                  <a:cubicBezTo>
                    <a:pt x="99699" y="172208"/>
                    <a:pt x="73516" y="177243"/>
                    <a:pt x="53374" y="203427"/>
                  </a:cubicBezTo>
                  <a:cubicBezTo>
                    <a:pt x="52367" y="203427"/>
                    <a:pt x="51360" y="203427"/>
                    <a:pt x="50353" y="203427"/>
                  </a:cubicBezTo>
                  <a:cubicBezTo>
                    <a:pt x="33233" y="206448"/>
                    <a:pt x="0" y="226589"/>
                    <a:pt x="0" y="282985"/>
                  </a:cubicBezTo>
                  <a:cubicBezTo>
                    <a:pt x="0" y="339381"/>
                    <a:pt x="32226" y="359522"/>
                    <a:pt x="50353" y="362543"/>
                  </a:cubicBezTo>
                  <a:cubicBezTo>
                    <a:pt x="51360" y="362543"/>
                    <a:pt x="51360" y="362543"/>
                    <a:pt x="52367" y="362543"/>
                  </a:cubicBezTo>
                  <a:cubicBezTo>
                    <a:pt x="52367" y="362543"/>
                    <a:pt x="53374" y="362543"/>
                    <a:pt x="53374" y="362543"/>
                  </a:cubicBezTo>
                  <a:cubicBezTo>
                    <a:pt x="62438" y="374628"/>
                    <a:pt x="73516" y="382684"/>
                    <a:pt x="81572" y="386713"/>
                  </a:cubicBezTo>
                  <a:cubicBezTo>
                    <a:pt x="81572" y="387720"/>
                    <a:pt x="82579" y="388727"/>
                    <a:pt x="83586" y="389734"/>
                  </a:cubicBezTo>
                  <a:lnTo>
                    <a:pt x="224575" y="571005"/>
                  </a:lnTo>
                  <a:cubicBezTo>
                    <a:pt x="225582" y="572012"/>
                    <a:pt x="226589" y="573019"/>
                    <a:pt x="227596" y="573019"/>
                  </a:cubicBezTo>
                  <a:cubicBezTo>
                    <a:pt x="235653" y="580069"/>
                    <a:pt x="246731" y="584097"/>
                    <a:pt x="257808" y="584097"/>
                  </a:cubicBezTo>
                  <a:cubicBezTo>
                    <a:pt x="282985" y="584097"/>
                    <a:pt x="303126" y="563956"/>
                    <a:pt x="303126" y="538779"/>
                  </a:cubicBezTo>
                  <a:cubicBezTo>
                    <a:pt x="303126" y="527702"/>
                    <a:pt x="299098" y="517631"/>
                    <a:pt x="292049" y="508567"/>
                  </a:cubicBezTo>
                  <a:cubicBezTo>
                    <a:pt x="292049" y="507560"/>
                    <a:pt x="291042" y="507560"/>
                    <a:pt x="291042" y="506553"/>
                  </a:cubicBezTo>
                  <a:lnTo>
                    <a:pt x="214505" y="413903"/>
                  </a:lnTo>
                  <a:lnTo>
                    <a:pt x="421960" y="453179"/>
                  </a:lnTo>
                  <a:cubicBezTo>
                    <a:pt x="422967" y="453179"/>
                    <a:pt x="422967" y="453179"/>
                    <a:pt x="423974" y="453179"/>
                  </a:cubicBezTo>
                  <a:cubicBezTo>
                    <a:pt x="424981" y="453179"/>
                    <a:pt x="424981" y="453179"/>
                    <a:pt x="425988" y="453179"/>
                  </a:cubicBezTo>
                  <a:cubicBezTo>
                    <a:pt x="426995" y="453179"/>
                    <a:pt x="428002" y="453179"/>
                    <a:pt x="429009" y="453179"/>
                  </a:cubicBezTo>
                  <a:cubicBezTo>
                    <a:pt x="477348" y="453179"/>
                    <a:pt x="514610" y="377649"/>
                    <a:pt x="514610" y="281978"/>
                  </a:cubicBezTo>
                  <a:cubicBezTo>
                    <a:pt x="514610" y="260830"/>
                    <a:pt x="512596" y="239681"/>
                    <a:pt x="509574" y="221554"/>
                  </a:cubicBezTo>
                  <a:lnTo>
                    <a:pt x="529716" y="201413"/>
                  </a:lnTo>
                  <a:lnTo>
                    <a:pt x="574027" y="201413"/>
                  </a:lnTo>
                  <a:cubicBezTo>
                    <a:pt x="590140" y="201413"/>
                    <a:pt x="604238" y="188321"/>
                    <a:pt x="604238" y="171201"/>
                  </a:cubicBezTo>
                  <a:lnTo>
                    <a:pt x="604238" y="70494"/>
                  </a:lnTo>
                  <a:cubicBezTo>
                    <a:pt x="604238" y="58410"/>
                    <a:pt x="596182" y="40283"/>
                    <a:pt x="574027" y="40283"/>
                  </a:cubicBezTo>
                  <a:close/>
                  <a:moveTo>
                    <a:pt x="370600" y="352472"/>
                  </a:moveTo>
                  <a:cubicBezTo>
                    <a:pt x="365564" y="332331"/>
                    <a:pt x="362543" y="308162"/>
                    <a:pt x="362543" y="281978"/>
                  </a:cubicBezTo>
                  <a:cubicBezTo>
                    <a:pt x="362543" y="255794"/>
                    <a:pt x="365564" y="231625"/>
                    <a:pt x="370600" y="211483"/>
                  </a:cubicBezTo>
                  <a:cubicBezTo>
                    <a:pt x="371607" y="211483"/>
                    <a:pt x="371607" y="211483"/>
                    <a:pt x="372614" y="211483"/>
                  </a:cubicBezTo>
                  <a:cubicBezTo>
                    <a:pt x="394769" y="211483"/>
                    <a:pt x="412896" y="243710"/>
                    <a:pt x="412896" y="281978"/>
                  </a:cubicBezTo>
                  <a:cubicBezTo>
                    <a:pt x="412896" y="320246"/>
                    <a:pt x="394769" y="352472"/>
                    <a:pt x="372614" y="352472"/>
                  </a:cubicBezTo>
                  <a:cubicBezTo>
                    <a:pt x="371607" y="352472"/>
                    <a:pt x="371607" y="352472"/>
                    <a:pt x="370600" y="352472"/>
                  </a:cubicBezTo>
                  <a:close/>
                  <a:moveTo>
                    <a:pt x="281978" y="90636"/>
                  </a:moveTo>
                  <a:lnTo>
                    <a:pt x="261837" y="90636"/>
                  </a:lnTo>
                  <a:cubicBezTo>
                    <a:pt x="256801" y="90636"/>
                    <a:pt x="251766" y="86608"/>
                    <a:pt x="251766" y="80565"/>
                  </a:cubicBezTo>
                  <a:lnTo>
                    <a:pt x="251766" y="30212"/>
                  </a:lnTo>
                  <a:cubicBezTo>
                    <a:pt x="251766" y="25177"/>
                    <a:pt x="253780" y="20141"/>
                    <a:pt x="261837" y="20141"/>
                  </a:cubicBezTo>
                  <a:lnTo>
                    <a:pt x="362543" y="20141"/>
                  </a:lnTo>
                  <a:cubicBezTo>
                    <a:pt x="368585" y="20141"/>
                    <a:pt x="372614" y="24170"/>
                    <a:pt x="372614" y="30212"/>
                  </a:cubicBezTo>
                  <a:lnTo>
                    <a:pt x="372614" y="80565"/>
                  </a:lnTo>
                  <a:cubicBezTo>
                    <a:pt x="372614" y="86608"/>
                    <a:pt x="368585" y="90636"/>
                    <a:pt x="362543" y="90636"/>
                  </a:cubicBezTo>
                  <a:lnTo>
                    <a:pt x="332331" y="90636"/>
                  </a:lnTo>
                  <a:cubicBezTo>
                    <a:pt x="326289" y="90636"/>
                    <a:pt x="322261" y="94664"/>
                    <a:pt x="322261" y="100706"/>
                  </a:cubicBezTo>
                  <a:lnTo>
                    <a:pt x="322261" y="126890"/>
                  </a:lnTo>
                  <a:lnTo>
                    <a:pt x="289027" y="93657"/>
                  </a:lnTo>
                  <a:cubicBezTo>
                    <a:pt x="287013" y="91643"/>
                    <a:pt x="284999" y="90636"/>
                    <a:pt x="281978" y="90636"/>
                  </a:cubicBezTo>
                  <a:close/>
                  <a:moveTo>
                    <a:pt x="342402" y="110777"/>
                  </a:moveTo>
                  <a:lnTo>
                    <a:pt x="362543" y="110777"/>
                  </a:lnTo>
                  <a:lnTo>
                    <a:pt x="362543" y="121855"/>
                  </a:lnTo>
                  <a:lnTo>
                    <a:pt x="342402" y="125883"/>
                  </a:lnTo>
                  <a:lnTo>
                    <a:pt x="342402" y="110777"/>
                  </a:lnTo>
                  <a:close/>
                  <a:moveTo>
                    <a:pt x="325282" y="158109"/>
                  </a:moveTo>
                  <a:cubicBezTo>
                    <a:pt x="327296" y="160123"/>
                    <a:pt x="329310" y="161130"/>
                    <a:pt x="332331" y="161130"/>
                  </a:cubicBezTo>
                  <a:cubicBezTo>
                    <a:pt x="333338" y="161130"/>
                    <a:pt x="335352" y="161130"/>
                    <a:pt x="336359" y="160123"/>
                  </a:cubicBezTo>
                  <a:cubicBezTo>
                    <a:pt x="340388" y="158109"/>
                    <a:pt x="342402" y="155088"/>
                    <a:pt x="342402" y="151060"/>
                  </a:cubicBezTo>
                  <a:lnTo>
                    <a:pt x="342402" y="146024"/>
                  </a:lnTo>
                  <a:lnTo>
                    <a:pt x="362543" y="141996"/>
                  </a:lnTo>
                  <a:lnTo>
                    <a:pt x="362543" y="170194"/>
                  </a:lnTo>
                  <a:cubicBezTo>
                    <a:pt x="350458" y="199399"/>
                    <a:pt x="342402" y="238674"/>
                    <a:pt x="342402" y="280971"/>
                  </a:cubicBezTo>
                  <a:cubicBezTo>
                    <a:pt x="342402" y="341395"/>
                    <a:pt x="357508" y="393762"/>
                    <a:pt x="380670" y="423974"/>
                  </a:cubicBezTo>
                  <a:lnTo>
                    <a:pt x="185300" y="387720"/>
                  </a:lnTo>
                  <a:cubicBezTo>
                    <a:pt x="185300" y="387720"/>
                    <a:pt x="185300" y="387720"/>
                    <a:pt x="185300" y="387720"/>
                  </a:cubicBezTo>
                  <a:cubicBezTo>
                    <a:pt x="170194" y="359522"/>
                    <a:pt x="162137" y="321253"/>
                    <a:pt x="162137" y="281978"/>
                  </a:cubicBezTo>
                  <a:cubicBezTo>
                    <a:pt x="162137" y="242702"/>
                    <a:pt x="170194" y="204434"/>
                    <a:pt x="185300" y="176236"/>
                  </a:cubicBezTo>
                  <a:cubicBezTo>
                    <a:pt x="185300" y="176236"/>
                    <a:pt x="185300" y="176236"/>
                    <a:pt x="185300" y="176236"/>
                  </a:cubicBezTo>
                  <a:lnTo>
                    <a:pt x="318232" y="151060"/>
                  </a:lnTo>
                  <a:lnTo>
                    <a:pt x="325282" y="158109"/>
                  </a:lnTo>
                  <a:close/>
                  <a:moveTo>
                    <a:pt x="20141" y="281978"/>
                  </a:moveTo>
                  <a:cubicBezTo>
                    <a:pt x="20141" y="253780"/>
                    <a:pt x="29205" y="238674"/>
                    <a:pt x="38268" y="230618"/>
                  </a:cubicBezTo>
                  <a:cubicBezTo>
                    <a:pt x="33233" y="244717"/>
                    <a:pt x="30212" y="260830"/>
                    <a:pt x="30212" y="281978"/>
                  </a:cubicBezTo>
                  <a:cubicBezTo>
                    <a:pt x="30212" y="302119"/>
                    <a:pt x="33233" y="319239"/>
                    <a:pt x="38268" y="332331"/>
                  </a:cubicBezTo>
                  <a:cubicBezTo>
                    <a:pt x="29205" y="325282"/>
                    <a:pt x="20141" y="310176"/>
                    <a:pt x="20141" y="281978"/>
                  </a:cubicBezTo>
                  <a:close/>
                  <a:moveTo>
                    <a:pt x="50353" y="281978"/>
                  </a:moveTo>
                  <a:cubicBezTo>
                    <a:pt x="50353" y="201413"/>
                    <a:pt x="100706" y="191342"/>
                    <a:pt x="102721" y="191342"/>
                  </a:cubicBezTo>
                  <a:lnTo>
                    <a:pt x="160123" y="180264"/>
                  </a:lnTo>
                  <a:cubicBezTo>
                    <a:pt x="148038" y="209469"/>
                    <a:pt x="140989" y="244717"/>
                    <a:pt x="140989" y="281978"/>
                  </a:cubicBezTo>
                  <a:cubicBezTo>
                    <a:pt x="140989" y="319239"/>
                    <a:pt x="148038" y="354487"/>
                    <a:pt x="160123" y="383691"/>
                  </a:cubicBezTo>
                  <a:lnTo>
                    <a:pt x="101713" y="372614"/>
                  </a:lnTo>
                  <a:cubicBezTo>
                    <a:pt x="101713" y="372614"/>
                    <a:pt x="50353" y="363550"/>
                    <a:pt x="50353" y="281978"/>
                  </a:cubicBezTo>
                  <a:close/>
                  <a:moveTo>
                    <a:pt x="183286" y="408868"/>
                  </a:moveTo>
                  <a:lnTo>
                    <a:pt x="271907" y="517631"/>
                  </a:lnTo>
                  <a:cubicBezTo>
                    <a:pt x="271907" y="518638"/>
                    <a:pt x="272914" y="519645"/>
                    <a:pt x="273921" y="520652"/>
                  </a:cubicBezTo>
                  <a:cubicBezTo>
                    <a:pt x="278957" y="525687"/>
                    <a:pt x="280971" y="531730"/>
                    <a:pt x="280971" y="538779"/>
                  </a:cubicBezTo>
                  <a:cubicBezTo>
                    <a:pt x="280971" y="552878"/>
                    <a:pt x="269893" y="563956"/>
                    <a:pt x="255794" y="563956"/>
                  </a:cubicBezTo>
                  <a:cubicBezTo>
                    <a:pt x="248745" y="563956"/>
                    <a:pt x="242702" y="560935"/>
                    <a:pt x="237667" y="556906"/>
                  </a:cubicBezTo>
                  <a:cubicBezTo>
                    <a:pt x="237667" y="556906"/>
                    <a:pt x="236660" y="555899"/>
                    <a:pt x="236660" y="555899"/>
                  </a:cubicBezTo>
                  <a:lnTo>
                    <a:pt x="112791" y="394769"/>
                  </a:lnTo>
                  <a:lnTo>
                    <a:pt x="183286" y="408868"/>
                  </a:lnTo>
                  <a:cubicBezTo>
                    <a:pt x="183286" y="408868"/>
                    <a:pt x="183286" y="408868"/>
                    <a:pt x="183286" y="408868"/>
                  </a:cubicBezTo>
                  <a:close/>
                  <a:moveTo>
                    <a:pt x="493461" y="281978"/>
                  </a:moveTo>
                  <a:cubicBezTo>
                    <a:pt x="493461" y="372614"/>
                    <a:pt x="459221" y="433038"/>
                    <a:pt x="428002" y="433038"/>
                  </a:cubicBezTo>
                  <a:cubicBezTo>
                    <a:pt x="408868" y="433038"/>
                    <a:pt x="388727" y="410882"/>
                    <a:pt x="375635" y="372614"/>
                  </a:cubicBezTo>
                  <a:cubicBezTo>
                    <a:pt x="407861" y="369593"/>
                    <a:pt x="433038" y="331324"/>
                    <a:pt x="433038" y="281978"/>
                  </a:cubicBezTo>
                  <a:cubicBezTo>
                    <a:pt x="433038" y="246731"/>
                    <a:pt x="419946" y="216519"/>
                    <a:pt x="400812" y="201413"/>
                  </a:cubicBezTo>
                  <a:lnTo>
                    <a:pt x="463249" y="201413"/>
                  </a:lnTo>
                  <a:lnTo>
                    <a:pt x="463249" y="241695"/>
                  </a:lnTo>
                  <a:cubicBezTo>
                    <a:pt x="463249" y="245724"/>
                    <a:pt x="465264" y="249752"/>
                    <a:pt x="469292" y="250759"/>
                  </a:cubicBezTo>
                  <a:cubicBezTo>
                    <a:pt x="470299" y="251766"/>
                    <a:pt x="472313" y="251766"/>
                    <a:pt x="473320" y="251766"/>
                  </a:cubicBezTo>
                  <a:cubicBezTo>
                    <a:pt x="476341" y="251766"/>
                    <a:pt x="478355" y="250759"/>
                    <a:pt x="480370" y="248745"/>
                  </a:cubicBezTo>
                  <a:lnTo>
                    <a:pt x="490440" y="238674"/>
                  </a:lnTo>
                  <a:cubicBezTo>
                    <a:pt x="492454" y="251766"/>
                    <a:pt x="493461" y="266872"/>
                    <a:pt x="493461" y="281978"/>
                  </a:cubicBezTo>
                  <a:close/>
                  <a:moveTo>
                    <a:pt x="584097" y="171201"/>
                  </a:moveTo>
                  <a:cubicBezTo>
                    <a:pt x="584097" y="176236"/>
                    <a:pt x="580069" y="181272"/>
                    <a:pt x="574027" y="181272"/>
                  </a:cubicBezTo>
                  <a:lnTo>
                    <a:pt x="523673" y="181272"/>
                  </a:lnTo>
                  <a:cubicBezTo>
                    <a:pt x="520652" y="181272"/>
                    <a:pt x="518638" y="182279"/>
                    <a:pt x="516624" y="184293"/>
                  </a:cubicBezTo>
                  <a:lnTo>
                    <a:pt x="483391" y="217526"/>
                  </a:lnTo>
                  <a:lnTo>
                    <a:pt x="483391" y="191342"/>
                  </a:lnTo>
                  <a:cubicBezTo>
                    <a:pt x="483391" y="185300"/>
                    <a:pt x="479362" y="181272"/>
                    <a:pt x="473320" y="181272"/>
                  </a:cubicBezTo>
                  <a:lnTo>
                    <a:pt x="392755" y="181272"/>
                  </a:lnTo>
                  <a:cubicBezTo>
                    <a:pt x="386713" y="181272"/>
                    <a:pt x="382684" y="177243"/>
                    <a:pt x="382684" y="171201"/>
                  </a:cubicBezTo>
                  <a:lnTo>
                    <a:pt x="382684" y="102721"/>
                  </a:lnTo>
                  <a:cubicBezTo>
                    <a:pt x="388727" y="97685"/>
                    <a:pt x="392755" y="89629"/>
                    <a:pt x="392755" y="80565"/>
                  </a:cubicBezTo>
                  <a:lnTo>
                    <a:pt x="392755" y="60424"/>
                  </a:lnTo>
                  <a:lnTo>
                    <a:pt x="574027" y="60424"/>
                  </a:lnTo>
                  <a:cubicBezTo>
                    <a:pt x="582083" y="60424"/>
                    <a:pt x="584097" y="65459"/>
                    <a:pt x="584097" y="70494"/>
                  </a:cubicBezTo>
                  <a:lnTo>
                    <a:pt x="584097" y="171201"/>
                  </a:ln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" name="Graphic 114">
            <a:extLst>
              <a:ext uri="{FF2B5EF4-FFF2-40B4-BE49-F238E27FC236}">
                <a16:creationId xmlns:a16="http://schemas.microsoft.com/office/drawing/2014/main" id="{86E6450C-39E7-4280-BB9B-822918C70DE6}"/>
              </a:ext>
            </a:extLst>
          </p:cNvPr>
          <p:cNvGrpSpPr/>
          <p:nvPr/>
        </p:nvGrpSpPr>
        <p:grpSpPr>
          <a:xfrm>
            <a:off x="1017804" y="2801844"/>
            <a:ext cx="624379" cy="503532"/>
            <a:chOff x="1017804" y="2484344"/>
            <a:chExt cx="624379" cy="503532"/>
          </a:xfrm>
          <a:solidFill>
            <a:schemeClr val="accent6">
              <a:lumMod val="50000"/>
            </a:schemeClr>
          </a:solidFill>
        </p:grpSpPr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0297425-61AE-42BF-8D79-9B6D359C06FE}"/>
                </a:ext>
              </a:extLst>
            </p:cNvPr>
            <p:cNvSpPr/>
            <p:nvPr/>
          </p:nvSpPr>
          <p:spPr>
            <a:xfrm>
              <a:off x="1017804" y="2484344"/>
              <a:ext cx="624379" cy="503532"/>
            </a:xfrm>
            <a:custGeom>
              <a:avLst/>
              <a:gdLst>
                <a:gd name="connsiteX0" fmla="*/ 615316 w 624379"/>
                <a:gd name="connsiteY0" fmla="*/ 452172 h 503532"/>
                <a:gd name="connsiteX1" fmla="*/ 589133 w 624379"/>
                <a:gd name="connsiteY1" fmla="*/ 425988 h 503532"/>
                <a:gd name="connsiteX2" fmla="*/ 594168 w 624379"/>
                <a:gd name="connsiteY2" fmla="*/ 402826 h 503532"/>
                <a:gd name="connsiteX3" fmla="*/ 594168 w 624379"/>
                <a:gd name="connsiteY3" fmla="*/ 130918 h 503532"/>
                <a:gd name="connsiteX4" fmla="*/ 533744 w 624379"/>
                <a:gd name="connsiteY4" fmla="*/ 70494 h 503532"/>
                <a:gd name="connsiteX5" fmla="*/ 402826 w 624379"/>
                <a:gd name="connsiteY5" fmla="*/ 70494 h 503532"/>
                <a:gd name="connsiteX6" fmla="*/ 362543 w 624379"/>
                <a:gd name="connsiteY6" fmla="*/ 22155 h 503532"/>
                <a:gd name="connsiteX7" fmla="*/ 362543 w 624379"/>
                <a:gd name="connsiteY7" fmla="*/ 20141 h 503532"/>
                <a:gd name="connsiteX8" fmla="*/ 344416 w 624379"/>
                <a:gd name="connsiteY8" fmla="*/ 0 h 503532"/>
                <a:gd name="connsiteX9" fmla="*/ 250759 w 624379"/>
                <a:gd name="connsiteY9" fmla="*/ 0 h 503532"/>
                <a:gd name="connsiteX10" fmla="*/ 232632 w 624379"/>
                <a:gd name="connsiteY10" fmla="*/ 20141 h 503532"/>
                <a:gd name="connsiteX11" fmla="*/ 232632 w 624379"/>
                <a:gd name="connsiteY11" fmla="*/ 22155 h 503532"/>
                <a:gd name="connsiteX12" fmla="*/ 192349 w 624379"/>
                <a:gd name="connsiteY12" fmla="*/ 70494 h 503532"/>
                <a:gd name="connsiteX13" fmla="*/ 60424 w 624379"/>
                <a:gd name="connsiteY13" fmla="*/ 70494 h 503532"/>
                <a:gd name="connsiteX14" fmla="*/ 0 w 624379"/>
                <a:gd name="connsiteY14" fmla="*/ 130918 h 503532"/>
                <a:gd name="connsiteX15" fmla="*/ 0 w 624379"/>
                <a:gd name="connsiteY15" fmla="*/ 402826 h 503532"/>
                <a:gd name="connsiteX16" fmla="*/ 60424 w 624379"/>
                <a:gd name="connsiteY16" fmla="*/ 463249 h 503532"/>
                <a:gd name="connsiteX17" fmla="*/ 533744 w 624379"/>
                <a:gd name="connsiteY17" fmla="*/ 463249 h 503532"/>
                <a:gd name="connsiteX18" fmla="*/ 540793 w 624379"/>
                <a:gd name="connsiteY18" fmla="*/ 462242 h 503532"/>
                <a:gd name="connsiteX19" fmla="*/ 573019 w 624379"/>
                <a:gd name="connsiteY19" fmla="*/ 494468 h 503532"/>
                <a:gd name="connsiteX20" fmla="*/ 594168 w 624379"/>
                <a:gd name="connsiteY20" fmla="*/ 503532 h 503532"/>
                <a:gd name="connsiteX21" fmla="*/ 615316 w 624379"/>
                <a:gd name="connsiteY21" fmla="*/ 494468 h 503532"/>
                <a:gd name="connsiteX22" fmla="*/ 615316 w 624379"/>
                <a:gd name="connsiteY22" fmla="*/ 494468 h 503532"/>
                <a:gd name="connsiteX23" fmla="*/ 615316 w 624379"/>
                <a:gd name="connsiteY23" fmla="*/ 452172 h 503532"/>
                <a:gd name="connsiteX24" fmla="*/ 564963 w 624379"/>
                <a:gd name="connsiteY24" fmla="*/ 401819 h 503532"/>
                <a:gd name="connsiteX25" fmla="*/ 530723 w 624379"/>
                <a:gd name="connsiteY25" fmla="*/ 395776 h 503532"/>
                <a:gd name="connsiteX26" fmla="*/ 517631 w 624379"/>
                <a:gd name="connsiteY26" fmla="*/ 382684 h 503532"/>
                <a:gd name="connsiteX27" fmla="*/ 543815 w 624379"/>
                <a:gd name="connsiteY27" fmla="*/ 312190 h 503532"/>
                <a:gd name="connsiteX28" fmla="*/ 521659 w 624379"/>
                <a:gd name="connsiteY28" fmla="*/ 245724 h 503532"/>
                <a:gd name="connsiteX29" fmla="*/ 517631 w 624379"/>
                <a:gd name="connsiteY29" fmla="*/ 240688 h 503532"/>
                <a:gd name="connsiteX30" fmla="*/ 574027 w 624379"/>
                <a:gd name="connsiteY30" fmla="*/ 233639 h 503532"/>
                <a:gd name="connsiteX31" fmla="*/ 574027 w 624379"/>
                <a:gd name="connsiteY31" fmla="*/ 402826 h 503532"/>
                <a:gd name="connsiteX32" fmla="*/ 573019 w 624379"/>
                <a:gd name="connsiteY32" fmla="*/ 409875 h 503532"/>
                <a:gd name="connsiteX33" fmla="*/ 564963 w 624379"/>
                <a:gd name="connsiteY33" fmla="*/ 401819 h 503532"/>
                <a:gd name="connsiteX34" fmla="*/ 332331 w 624379"/>
                <a:gd name="connsiteY34" fmla="*/ 261837 h 503532"/>
                <a:gd name="connsiteX35" fmla="*/ 261837 w 624379"/>
                <a:gd name="connsiteY35" fmla="*/ 261837 h 503532"/>
                <a:gd name="connsiteX36" fmla="*/ 256801 w 624379"/>
                <a:gd name="connsiteY36" fmla="*/ 256801 h 503532"/>
                <a:gd name="connsiteX37" fmla="*/ 261837 w 624379"/>
                <a:gd name="connsiteY37" fmla="*/ 251766 h 503532"/>
                <a:gd name="connsiteX38" fmla="*/ 332331 w 624379"/>
                <a:gd name="connsiteY38" fmla="*/ 251766 h 503532"/>
                <a:gd name="connsiteX39" fmla="*/ 337366 w 624379"/>
                <a:gd name="connsiteY39" fmla="*/ 256801 h 503532"/>
                <a:gd name="connsiteX40" fmla="*/ 335352 w 624379"/>
                <a:gd name="connsiteY40" fmla="*/ 260830 h 503532"/>
                <a:gd name="connsiteX41" fmla="*/ 332331 w 624379"/>
                <a:gd name="connsiteY41" fmla="*/ 261837 h 503532"/>
                <a:gd name="connsiteX42" fmla="*/ 351465 w 624379"/>
                <a:gd name="connsiteY42" fmla="*/ 272914 h 503532"/>
                <a:gd name="connsiteX43" fmla="*/ 356501 w 624379"/>
                <a:gd name="connsiteY43" fmla="*/ 263851 h 503532"/>
                <a:gd name="connsiteX44" fmla="*/ 433038 w 624379"/>
                <a:gd name="connsiteY44" fmla="*/ 221554 h 503532"/>
                <a:gd name="connsiteX45" fmla="*/ 505546 w 624379"/>
                <a:gd name="connsiteY45" fmla="*/ 257808 h 503532"/>
                <a:gd name="connsiteX46" fmla="*/ 523673 w 624379"/>
                <a:gd name="connsiteY46" fmla="*/ 312190 h 503532"/>
                <a:gd name="connsiteX47" fmla="*/ 433038 w 624379"/>
                <a:gd name="connsiteY47" fmla="*/ 402826 h 503532"/>
                <a:gd name="connsiteX48" fmla="*/ 342402 w 624379"/>
                <a:gd name="connsiteY48" fmla="*/ 312190 h 503532"/>
                <a:gd name="connsiteX49" fmla="*/ 351465 w 624379"/>
                <a:gd name="connsiteY49" fmla="*/ 272914 h 503532"/>
                <a:gd name="connsiteX50" fmla="*/ 243710 w 624379"/>
                <a:gd name="connsiteY50" fmla="*/ 40283 h 503532"/>
                <a:gd name="connsiteX51" fmla="*/ 350458 w 624379"/>
                <a:gd name="connsiteY51" fmla="*/ 40283 h 503532"/>
                <a:gd name="connsiteX52" fmla="*/ 382684 w 624379"/>
                <a:gd name="connsiteY52" fmla="*/ 70494 h 503532"/>
                <a:gd name="connsiteX53" fmla="*/ 211483 w 624379"/>
                <a:gd name="connsiteY53" fmla="*/ 70494 h 503532"/>
                <a:gd name="connsiteX54" fmla="*/ 243710 w 624379"/>
                <a:gd name="connsiteY54" fmla="*/ 40283 h 503532"/>
                <a:gd name="connsiteX55" fmla="*/ 60424 w 624379"/>
                <a:gd name="connsiteY55" fmla="*/ 90636 h 503532"/>
                <a:gd name="connsiteX56" fmla="*/ 533744 w 624379"/>
                <a:gd name="connsiteY56" fmla="*/ 90636 h 503532"/>
                <a:gd name="connsiteX57" fmla="*/ 574027 w 624379"/>
                <a:gd name="connsiteY57" fmla="*/ 130918 h 503532"/>
                <a:gd name="connsiteX58" fmla="*/ 574027 w 624379"/>
                <a:gd name="connsiteY58" fmla="*/ 212491 h 503532"/>
                <a:gd name="connsiteX59" fmla="*/ 502525 w 624379"/>
                <a:gd name="connsiteY59" fmla="*/ 221554 h 503532"/>
                <a:gd name="connsiteX60" fmla="*/ 499504 w 624379"/>
                <a:gd name="connsiteY60" fmla="*/ 222561 h 503532"/>
                <a:gd name="connsiteX61" fmla="*/ 433038 w 624379"/>
                <a:gd name="connsiteY61" fmla="*/ 201413 h 503532"/>
                <a:gd name="connsiteX62" fmla="*/ 350458 w 624379"/>
                <a:gd name="connsiteY62" fmla="*/ 238674 h 503532"/>
                <a:gd name="connsiteX63" fmla="*/ 332331 w 624379"/>
                <a:gd name="connsiteY63" fmla="*/ 231625 h 503532"/>
                <a:gd name="connsiteX64" fmla="*/ 261837 w 624379"/>
                <a:gd name="connsiteY64" fmla="*/ 231625 h 503532"/>
                <a:gd name="connsiteX65" fmla="*/ 241695 w 624379"/>
                <a:gd name="connsiteY65" fmla="*/ 241695 h 503532"/>
                <a:gd name="connsiteX66" fmla="*/ 20141 w 624379"/>
                <a:gd name="connsiteY66" fmla="*/ 212491 h 503532"/>
                <a:gd name="connsiteX67" fmla="*/ 20141 w 624379"/>
                <a:gd name="connsiteY67" fmla="*/ 130918 h 503532"/>
                <a:gd name="connsiteX68" fmla="*/ 60424 w 624379"/>
                <a:gd name="connsiteY68" fmla="*/ 90636 h 503532"/>
                <a:gd name="connsiteX69" fmla="*/ 20141 w 624379"/>
                <a:gd name="connsiteY69" fmla="*/ 402826 h 503532"/>
                <a:gd name="connsiteX70" fmla="*/ 20141 w 624379"/>
                <a:gd name="connsiteY70" fmla="*/ 232632 h 503532"/>
                <a:gd name="connsiteX71" fmla="*/ 236660 w 624379"/>
                <a:gd name="connsiteY71" fmla="*/ 260830 h 503532"/>
                <a:gd name="connsiteX72" fmla="*/ 261837 w 624379"/>
                <a:gd name="connsiteY72" fmla="*/ 281978 h 503532"/>
                <a:gd name="connsiteX73" fmla="*/ 326289 w 624379"/>
                <a:gd name="connsiteY73" fmla="*/ 281978 h 503532"/>
                <a:gd name="connsiteX74" fmla="*/ 322261 w 624379"/>
                <a:gd name="connsiteY74" fmla="*/ 312190 h 503532"/>
                <a:gd name="connsiteX75" fmla="*/ 433038 w 624379"/>
                <a:gd name="connsiteY75" fmla="*/ 422967 h 503532"/>
                <a:gd name="connsiteX76" fmla="*/ 503532 w 624379"/>
                <a:gd name="connsiteY76" fmla="*/ 396783 h 503532"/>
                <a:gd name="connsiteX77" fmla="*/ 516624 w 624379"/>
                <a:gd name="connsiteY77" fmla="*/ 409875 h 503532"/>
                <a:gd name="connsiteX78" fmla="*/ 521659 w 624379"/>
                <a:gd name="connsiteY78" fmla="*/ 443108 h 503532"/>
                <a:gd name="connsiteX79" fmla="*/ 60424 w 624379"/>
                <a:gd name="connsiteY79" fmla="*/ 443108 h 503532"/>
                <a:gd name="connsiteX80" fmla="*/ 20141 w 624379"/>
                <a:gd name="connsiteY80" fmla="*/ 402826 h 503532"/>
                <a:gd name="connsiteX81" fmla="*/ 601217 w 624379"/>
                <a:gd name="connsiteY81" fmla="*/ 480370 h 503532"/>
                <a:gd name="connsiteX82" fmla="*/ 587118 w 624379"/>
                <a:gd name="connsiteY82" fmla="*/ 480370 h 503532"/>
                <a:gd name="connsiteX83" fmla="*/ 536765 w 624379"/>
                <a:gd name="connsiteY83" fmla="*/ 430016 h 503532"/>
                <a:gd name="connsiteX84" fmla="*/ 536765 w 624379"/>
                <a:gd name="connsiteY84" fmla="*/ 415917 h 503532"/>
                <a:gd name="connsiteX85" fmla="*/ 543815 w 624379"/>
                <a:gd name="connsiteY85" fmla="*/ 412896 h 503532"/>
                <a:gd name="connsiteX86" fmla="*/ 550864 w 624379"/>
                <a:gd name="connsiteY86" fmla="*/ 415917 h 503532"/>
                <a:gd name="connsiteX87" fmla="*/ 601217 w 624379"/>
                <a:gd name="connsiteY87" fmla="*/ 466271 h 503532"/>
                <a:gd name="connsiteX88" fmla="*/ 601217 w 624379"/>
                <a:gd name="connsiteY88" fmla="*/ 480370 h 50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24379" h="503532">
                  <a:moveTo>
                    <a:pt x="615316" y="452172"/>
                  </a:moveTo>
                  <a:lnTo>
                    <a:pt x="589133" y="425988"/>
                  </a:lnTo>
                  <a:cubicBezTo>
                    <a:pt x="592154" y="418939"/>
                    <a:pt x="594168" y="410882"/>
                    <a:pt x="594168" y="402826"/>
                  </a:cubicBezTo>
                  <a:lnTo>
                    <a:pt x="594168" y="130918"/>
                  </a:lnTo>
                  <a:cubicBezTo>
                    <a:pt x="594168" y="97685"/>
                    <a:pt x="566977" y="70494"/>
                    <a:pt x="533744" y="70494"/>
                  </a:cubicBezTo>
                  <a:lnTo>
                    <a:pt x="402826" y="70494"/>
                  </a:lnTo>
                  <a:cubicBezTo>
                    <a:pt x="402826" y="46325"/>
                    <a:pt x="385706" y="27191"/>
                    <a:pt x="362543" y="22155"/>
                  </a:cubicBezTo>
                  <a:lnTo>
                    <a:pt x="362543" y="20141"/>
                  </a:lnTo>
                  <a:cubicBezTo>
                    <a:pt x="362543" y="9064"/>
                    <a:pt x="354487" y="0"/>
                    <a:pt x="344416" y="0"/>
                  </a:cubicBezTo>
                  <a:lnTo>
                    <a:pt x="250759" y="0"/>
                  </a:lnTo>
                  <a:cubicBezTo>
                    <a:pt x="240688" y="0"/>
                    <a:pt x="232632" y="9064"/>
                    <a:pt x="232632" y="20141"/>
                  </a:cubicBezTo>
                  <a:lnTo>
                    <a:pt x="232632" y="22155"/>
                  </a:lnTo>
                  <a:cubicBezTo>
                    <a:pt x="209469" y="27191"/>
                    <a:pt x="192349" y="47332"/>
                    <a:pt x="192349" y="70494"/>
                  </a:cubicBezTo>
                  <a:lnTo>
                    <a:pt x="60424" y="70494"/>
                  </a:lnTo>
                  <a:cubicBezTo>
                    <a:pt x="27191" y="70494"/>
                    <a:pt x="0" y="97685"/>
                    <a:pt x="0" y="130918"/>
                  </a:cubicBezTo>
                  <a:lnTo>
                    <a:pt x="0" y="402826"/>
                  </a:lnTo>
                  <a:cubicBezTo>
                    <a:pt x="0" y="436059"/>
                    <a:pt x="27191" y="463249"/>
                    <a:pt x="60424" y="463249"/>
                  </a:cubicBezTo>
                  <a:lnTo>
                    <a:pt x="533744" y="463249"/>
                  </a:lnTo>
                  <a:cubicBezTo>
                    <a:pt x="536765" y="463249"/>
                    <a:pt x="538779" y="463249"/>
                    <a:pt x="540793" y="462242"/>
                  </a:cubicBezTo>
                  <a:lnTo>
                    <a:pt x="573019" y="494468"/>
                  </a:lnTo>
                  <a:cubicBezTo>
                    <a:pt x="579062" y="500511"/>
                    <a:pt x="587118" y="503532"/>
                    <a:pt x="594168" y="503532"/>
                  </a:cubicBezTo>
                  <a:cubicBezTo>
                    <a:pt x="601217" y="503532"/>
                    <a:pt x="609274" y="500511"/>
                    <a:pt x="615316" y="494468"/>
                  </a:cubicBezTo>
                  <a:cubicBezTo>
                    <a:pt x="615316" y="494468"/>
                    <a:pt x="615316" y="494468"/>
                    <a:pt x="615316" y="494468"/>
                  </a:cubicBezTo>
                  <a:cubicBezTo>
                    <a:pt x="627401" y="483391"/>
                    <a:pt x="627401" y="464257"/>
                    <a:pt x="615316" y="452172"/>
                  </a:cubicBezTo>
                  <a:close/>
                  <a:moveTo>
                    <a:pt x="564963" y="401819"/>
                  </a:moveTo>
                  <a:cubicBezTo>
                    <a:pt x="555899" y="392755"/>
                    <a:pt x="541800" y="390741"/>
                    <a:pt x="530723" y="395776"/>
                  </a:cubicBezTo>
                  <a:lnTo>
                    <a:pt x="517631" y="382684"/>
                  </a:lnTo>
                  <a:cubicBezTo>
                    <a:pt x="533744" y="363550"/>
                    <a:pt x="543815" y="338374"/>
                    <a:pt x="543815" y="312190"/>
                  </a:cubicBezTo>
                  <a:cubicBezTo>
                    <a:pt x="543815" y="288020"/>
                    <a:pt x="535758" y="264858"/>
                    <a:pt x="521659" y="245724"/>
                  </a:cubicBezTo>
                  <a:cubicBezTo>
                    <a:pt x="520652" y="243710"/>
                    <a:pt x="518638" y="242702"/>
                    <a:pt x="517631" y="240688"/>
                  </a:cubicBezTo>
                  <a:lnTo>
                    <a:pt x="574027" y="233639"/>
                  </a:lnTo>
                  <a:lnTo>
                    <a:pt x="574027" y="402826"/>
                  </a:lnTo>
                  <a:cubicBezTo>
                    <a:pt x="574027" y="404840"/>
                    <a:pt x="574027" y="407861"/>
                    <a:pt x="573019" y="409875"/>
                  </a:cubicBezTo>
                  <a:lnTo>
                    <a:pt x="564963" y="401819"/>
                  </a:lnTo>
                  <a:close/>
                  <a:moveTo>
                    <a:pt x="332331" y="261837"/>
                  </a:moveTo>
                  <a:lnTo>
                    <a:pt x="261837" y="261837"/>
                  </a:lnTo>
                  <a:cubicBezTo>
                    <a:pt x="258815" y="261837"/>
                    <a:pt x="256801" y="259823"/>
                    <a:pt x="256801" y="256801"/>
                  </a:cubicBezTo>
                  <a:cubicBezTo>
                    <a:pt x="256801" y="253780"/>
                    <a:pt x="258815" y="251766"/>
                    <a:pt x="261837" y="251766"/>
                  </a:cubicBezTo>
                  <a:lnTo>
                    <a:pt x="332331" y="251766"/>
                  </a:lnTo>
                  <a:cubicBezTo>
                    <a:pt x="335352" y="251766"/>
                    <a:pt x="337366" y="253780"/>
                    <a:pt x="337366" y="256801"/>
                  </a:cubicBezTo>
                  <a:cubicBezTo>
                    <a:pt x="336359" y="257808"/>
                    <a:pt x="335352" y="259823"/>
                    <a:pt x="335352" y="260830"/>
                  </a:cubicBezTo>
                  <a:cubicBezTo>
                    <a:pt x="334345" y="261837"/>
                    <a:pt x="333338" y="261837"/>
                    <a:pt x="332331" y="261837"/>
                  </a:cubicBezTo>
                  <a:close/>
                  <a:moveTo>
                    <a:pt x="351465" y="272914"/>
                  </a:moveTo>
                  <a:cubicBezTo>
                    <a:pt x="353479" y="269893"/>
                    <a:pt x="355494" y="267879"/>
                    <a:pt x="356501" y="263851"/>
                  </a:cubicBezTo>
                  <a:cubicBezTo>
                    <a:pt x="372614" y="238674"/>
                    <a:pt x="400812" y="221554"/>
                    <a:pt x="433038" y="221554"/>
                  </a:cubicBezTo>
                  <a:cubicBezTo>
                    <a:pt x="462242" y="221554"/>
                    <a:pt x="488426" y="234646"/>
                    <a:pt x="505546" y="257808"/>
                  </a:cubicBezTo>
                  <a:cubicBezTo>
                    <a:pt x="517631" y="273921"/>
                    <a:pt x="523673" y="292049"/>
                    <a:pt x="523673" y="312190"/>
                  </a:cubicBezTo>
                  <a:cubicBezTo>
                    <a:pt x="523673" y="362543"/>
                    <a:pt x="483391" y="402826"/>
                    <a:pt x="433038" y="402826"/>
                  </a:cubicBezTo>
                  <a:cubicBezTo>
                    <a:pt x="382684" y="402826"/>
                    <a:pt x="342402" y="362543"/>
                    <a:pt x="342402" y="312190"/>
                  </a:cubicBezTo>
                  <a:cubicBezTo>
                    <a:pt x="342402" y="298091"/>
                    <a:pt x="345423" y="284999"/>
                    <a:pt x="351465" y="272914"/>
                  </a:cubicBezTo>
                  <a:close/>
                  <a:moveTo>
                    <a:pt x="243710" y="40283"/>
                  </a:moveTo>
                  <a:lnTo>
                    <a:pt x="350458" y="40283"/>
                  </a:lnTo>
                  <a:cubicBezTo>
                    <a:pt x="368585" y="40283"/>
                    <a:pt x="382684" y="53374"/>
                    <a:pt x="382684" y="70494"/>
                  </a:cubicBezTo>
                  <a:lnTo>
                    <a:pt x="211483" y="70494"/>
                  </a:lnTo>
                  <a:cubicBezTo>
                    <a:pt x="211483" y="53374"/>
                    <a:pt x="225582" y="40283"/>
                    <a:pt x="243710" y="40283"/>
                  </a:cubicBezTo>
                  <a:close/>
                  <a:moveTo>
                    <a:pt x="60424" y="90636"/>
                  </a:moveTo>
                  <a:lnTo>
                    <a:pt x="533744" y="90636"/>
                  </a:lnTo>
                  <a:cubicBezTo>
                    <a:pt x="555899" y="90636"/>
                    <a:pt x="574027" y="108763"/>
                    <a:pt x="574027" y="130918"/>
                  </a:cubicBezTo>
                  <a:lnTo>
                    <a:pt x="574027" y="212491"/>
                  </a:lnTo>
                  <a:lnTo>
                    <a:pt x="502525" y="221554"/>
                  </a:lnTo>
                  <a:cubicBezTo>
                    <a:pt x="501518" y="221554"/>
                    <a:pt x="500511" y="222561"/>
                    <a:pt x="499504" y="222561"/>
                  </a:cubicBezTo>
                  <a:cubicBezTo>
                    <a:pt x="480370" y="209469"/>
                    <a:pt x="457207" y="201413"/>
                    <a:pt x="433038" y="201413"/>
                  </a:cubicBezTo>
                  <a:cubicBezTo>
                    <a:pt x="399804" y="201413"/>
                    <a:pt x="370600" y="215512"/>
                    <a:pt x="350458" y="238674"/>
                  </a:cubicBezTo>
                  <a:cubicBezTo>
                    <a:pt x="345423" y="234646"/>
                    <a:pt x="339381" y="231625"/>
                    <a:pt x="332331" y="231625"/>
                  </a:cubicBezTo>
                  <a:lnTo>
                    <a:pt x="261837" y="231625"/>
                  </a:lnTo>
                  <a:cubicBezTo>
                    <a:pt x="253780" y="231625"/>
                    <a:pt x="246731" y="235653"/>
                    <a:pt x="241695" y="241695"/>
                  </a:cubicBezTo>
                  <a:lnTo>
                    <a:pt x="20141" y="212491"/>
                  </a:lnTo>
                  <a:lnTo>
                    <a:pt x="20141" y="130918"/>
                  </a:lnTo>
                  <a:cubicBezTo>
                    <a:pt x="20141" y="108763"/>
                    <a:pt x="38268" y="90636"/>
                    <a:pt x="60424" y="90636"/>
                  </a:cubicBezTo>
                  <a:close/>
                  <a:moveTo>
                    <a:pt x="20141" y="402826"/>
                  </a:moveTo>
                  <a:lnTo>
                    <a:pt x="20141" y="232632"/>
                  </a:lnTo>
                  <a:lnTo>
                    <a:pt x="236660" y="260830"/>
                  </a:lnTo>
                  <a:cubicBezTo>
                    <a:pt x="238674" y="272914"/>
                    <a:pt x="248745" y="281978"/>
                    <a:pt x="261837" y="281978"/>
                  </a:cubicBezTo>
                  <a:lnTo>
                    <a:pt x="326289" y="281978"/>
                  </a:lnTo>
                  <a:cubicBezTo>
                    <a:pt x="323268" y="292049"/>
                    <a:pt x="322261" y="302119"/>
                    <a:pt x="322261" y="312190"/>
                  </a:cubicBezTo>
                  <a:cubicBezTo>
                    <a:pt x="322261" y="373621"/>
                    <a:pt x="371607" y="422967"/>
                    <a:pt x="433038" y="422967"/>
                  </a:cubicBezTo>
                  <a:cubicBezTo>
                    <a:pt x="460228" y="422967"/>
                    <a:pt x="484398" y="412896"/>
                    <a:pt x="503532" y="396783"/>
                  </a:cubicBezTo>
                  <a:lnTo>
                    <a:pt x="516624" y="409875"/>
                  </a:lnTo>
                  <a:cubicBezTo>
                    <a:pt x="511589" y="420953"/>
                    <a:pt x="513603" y="434045"/>
                    <a:pt x="521659" y="443108"/>
                  </a:cubicBezTo>
                  <a:lnTo>
                    <a:pt x="60424" y="443108"/>
                  </a:lnTo>
                  <a:cubicBezTo>
                    <a:pt x="38268" y="443108"/>
                    <a:pt x="20141" y="424981"/>
                    <a:pt x="20141" y="402826"/>
                  </a:cubicBezTo>
                  <a:close/>
                  <a:moveTo>
                    <a:pt x="601217" y="480370"/>
                  </a:moveTo>
                  <a:cubicBezTo>
                    <a:pt x="597189" y="484398"/>
                    <a:pt x="591147" y="484398"/>
                    <a:pt x="587118" y="480370"/>
                  </a:cubicBezTo>
                  <a:lnTo>
                    <a:pt x="536765" y="430016"/>
                  </a:lnTo>
                  <a:cubicBezTo>
                    <a:pt x="532737" y="425988"/>
                    <a:pt x="532737" y="419946"/>
                    <a:pt x="536765" y="415917"/>
                  </a:cubicBezTo>
                  <a:cubicBezTo>
                    <a:pt x="538779" y="413903"/>
                    <a:pt x="541800" y="412896"/>
                    <a:pt x="543815" y="412896"/>
                  </a:cubicBezTo>
                  <a:cubicBezTo>
                    <a:pt x="545829" y="412896"/>
                    <a:pt x="548850" y="413903"/>
                    <a:pt x="550864" y="415917"/>
                  </a:cubicBezTo>
                  <a:lnTo>
                    <a:pt x="601217" y="466271"/>
                  </a:lnTo>
                  <a:cubicBezTo>
                    <a:pt x="605246" y="470299"/>
                    <a:pt x="605246" y="476341"/>
                    <a:pt x="601217" y="48037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02AF3BA-4C10-4F34-82CC-3C6397F29BA7}"/>
                </a:ext>
              </a:extLst>
            </p:cNvPr>
            <p:cNvSpPr/>
            <p:nvPr/>
          </p:nvSpPr>
          <p:spPr>
            <a:xfrm>
              <a:off x="1440771" y="2786463"/>
              <a:ext cx="80565" cy="80565"/>
            </a:xfrm>
            <a:custGeom>
              <a:avLst/>
              <a:gdLst>
                <a:gd name="connsiteX0" fmla="*/ 10071 w 80565"/>
                <a:gd name="connsiteY0" fmla="*/ 80565 h 80565"/>
                <a:gd name="connsiteX1" fmla="*/ 80565 w 80565"/>
                <a:gd name="connsiteY1" fmla="*/ 10071 h 80565"/>
                <a:gd name="connsiteX2" fmla="*/ 70494 w 80565"/>
                <a:gd name="connsiteY2" fmla="*/ 0 h 80565"/>
                <a:gd name="connsiteX3" fmla="*/ 60424 w 80565"/>
                <a:gd name="connsiteY3" fmla="*/ 10071 h 80565"/>
                <a:gd name="connsiteX4" fmla="*/ 10071 w 80565"/>
                <a:gd name="connsiteY4" fmla="*/ 60424 h 80565"/>
                <a:gd name="connsiteX5" fmla="*/ 0 w 80565"/>
                <a:gd name="connsiteY5" fmla="*/ 70494 h 80565"/>
                <a:gd name="connsiteX6" fmla="*/ 10071 w 80565"/>
                <a:gd name="connsiteY6" fmla="*/ 80565 h 8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65" h="80565">
                  <a:moveTo>
                    <a:pt x="10071" y="80565"/>
                  </a:moveTo>
                  <a:cubicBezTo>
                    <a:pt x="49346" y="80565"/>
                    <a:pt x="80565" y="49346"/>
                    <a:pt x="80565" y="10071"/>
                  </a:cubicBezTo>
                  <a:cubicBezTo>
                    <a:pt x="80565" y="4028"/>
                    <a:pt x="76537" y="0"/>
                    <a:pt x="70494" y="0"/>
                  </a:cubicBezTo>
                  <a:cubicBezTo>
                    <a:pt x="64452" y="0"/>
                    <a:pt x="60424" y="4028"/>
                    <a:pt x="60424" y="10071"/>
                  </a:cubicBezTo>
                  <a:cubicBezTo>
                    <a:pt x="60424" y="38268"/>
                    <a:pt x="38268" y="60424"/>
                    <a:pt x="10071" y="60424"/>
                  </a:cubicBezTo>
                  <a:cubicBezTo>
                    <a:pt x="4028" y="60424"/>
                    <a:pt x="0" y="64452"/>
                    <a:pt x="0" y="70494"/>
                  </a:cubicBezTo>
                  <a:cubicBezTo>
                    <a:pt x="0" y="76537"/>
                    <a:pt x="4028" y="80565"/>
                    <a:pt x="10071" y="80565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39AE9CF-A062-4FD3-A3B4-1257B7DAD4AE}"/>
                </a:ext>
              </a:extLst>
            </p:cNvPr>
            <p:cNvSpPr/>
            <p:nvPr/>
          </p:nvSpPr>
          <p:spPr>
            <a:xfrm>
              <a:off x="1078228" y="2887170"/>
              <a:ext cx="140988" cy="20141"/>
            </a:xfrm>
            <a:custGeom>
              <a:avLst/>
              <a:gdLst>
                <a:gd name="connsiteX0" fmla="*/ 130918 w 140988"/>
                <a:gd name="connsiteY0" fmla="*/ 0 h 20141"/>
                <a:gd name="connsiteX1" fmla="*/ 10071 w 140988"/>
                <a:gd name="connsiteY1" fmla="*/ 0 h 20141"/>
                <a:gd name="connsiteX2" fmla="*/ 0 w 140988"/>
                <a:gd name="connsiteY2" fmla="*/ 10071 h 20141"/>
                <a:gd name="connsiteX3" fmla="*/ 10071 w 140988"/>
                <a:gd name="connsiteY3" fmla="*/ 20141 h 20141"/>
                <a:gd name="connsiteX4" fmla="*/ 130918 w 140988"/>
                <a:gd name="connsiteY4" fmla="*/ 20141 h 20141"/>
                <a:gd name="connsiteX5" fmla="*/ 140989 w 140988"/>
                <a:gd name="connsiteY5" fmla="*/ 10071 h 20141"/>
                <a:gd name="connsiteX6" fmla="*/ 130918 w 140988"/>
                <a:gd name="connsiteY6" fmla="*/ 0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88" h="20141">
                  <a:moveTo>
                    <a:pt x="130918" y="0"/>
                  </a:moveTo>
                  <a:lnTo>
                    <a:pt x="10071" y="0"/>
                  </a:lnTo>
                  <a:cubicBezTo>
                    <a:pt x="4028" y="0"/>
                    <a:pt x="0" y="4028"/>
                    <a:pt x="0" y="10071"/>
                  </a:cubicBezTo>
                  <a:cubicBezTo>
                    <a:pt x="0" y="16113"/>
                    <a:pt x="4028" y="20141"/>
                    <a:pt x="10071" y="20141"/>
                  </a:cubicBezTo>
                  <a:lnTo>
                    <a:pt x="130918" y="20141"/>
                  </a:lnTo>
                  <a:cubicBezTo>
                    <a:pt x="136961" y="20141"/>
                    <a:pt x="140989" y="16113"/>
                    <a:pt x="140989" y="10071"/>
                  </a:cubicBezTo>
                  <a:cubicBezTo>
                    <a:pt x="140989" y="4028"/>
                    <a:pt x="136961" y="0"/>
                    <a:pt x="130918" y="0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5" name="Graphic 116">
            <a:extLst>
              <a:ext uri="{FF2B5EF4-FFF2-40B4-BE49-F238E27FC236}">
                <a16:creationId xmlns:a16="http://schemas.microsoft.com/office/drawing/2014/main" id="{8A620F19-BD50-482C-B276-4235299AB972}"/>
              </a:ext>
            </a:extLst>
          </p:cNvPr>
          <p:cNvGrpSpPr/>
          <p:nvPr/>
        </p:nvGrpSpPr>
        <p:grpSpPr>
          <a:xfrm>
            <a:off x="1027875" y="1666824"/>
            <a:ext cx="604238" cy="473320"/>
            <a:chOff x="1027875" y="1349324"/>
            <a:chExt cx="604238" cy="473320"/>
          </a:xfrm>
          <a:solidFill>
            <a:schemeClr val="accent6">
              <a:lumMod val="50000"/>
            </a:schemeClr>
          </a:solidFill>
        </p:grpSpPr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B107394-F742-4DF1-B6FA-93E21A64E510}"/>
                </a:ext>
              </a:extLst>
            </p:cNvPr>
            <p:cNvSpPr/>
            <p:nvPr/>
          </p:nvSpPr>
          <p:spPr>
            <a:xfrm>
              <a:off x="1068157" y="1389606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13BC9962-7AAA-442A-9BE8-87B7422362E5}"/>
                </a:ext>
              </a:extLst>
            </p:cNvPr>
            <p:cNvSpPr/>
            <p:nvPr/>
          </p:nvSpPr>
          <p:spPr>
            <a:xfrm>
              <a:off x="1108440" y="1389606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7525823-F08C-4946-8EED-61E0E5961011}"/>
                </a:ext>
              </a:extLst>
            </p:cNvPr>
            <p:cNvSpPr/>
            <p:nvPr/>
          </p:nvSpPr>
          <p:spPr>
            <a:xfrm>
              <a:off x="1148722" y="1389606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CF65B2E1-E770-44CA-B963-BECBC912E5CE}"/>
                </a:ext>
              </a:extLst>
            </p:cNvPr>
            <p:cNvSpPr/>
            <p:nvPr/>
          </p:nvSpPr>
          <p:spPr>
            <a:xfrm>
              <a:off x="1410559" y="1520525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30AC2BE-E3A0-4F51-BF48-9F9824D7409C}"/>
                </a:ext>
              </a:extLst>
            </p:cNvPr>
            <p:cNvSpPr/>
            <p:nvPr/>
          </p:nvSpPr>
          <p:spPr>
            <a:xfrm>
              <a:off x="1450842" y="1520525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48767D87-A991-4DA5-B101-6131BE851504}"/>
                </a:ext>
              </a:extLst>
            </p:cNvPr>
            <p:cNvSpPr/>
            <p:nvPr/>
          </p:nvSpPr>
          <p:spPr>
            <a:xfrm>
              <a:off x="1491124" y="1520525"/>
              <a:ext cx="30211" cy="30211"/>
            </a:xfrm>
            <a:custGeom>
              <a:avLst/>
              <a:gdLst>
                <a:gd name="connsiteX0" fmla="*/ 30212 w 30211"/>
                <a:gd name="connsiteY0" fmla="*/ 15106 h 30211"/>
                <a:gd name="connsiteX1" fmla="*/ 15106 w 30211"/>
                <a:gd name="connsiteY1" fmla="*/ 30212 h 30211"/>
                <a:gd name="connsiteX2" fmla="*/ 0 w 30211"/>
                <a:gd name="connsiteY2" fmla="*/ 15106 h 30211"/>
                <a:gd name="connsiteX3" fmla="*/ 15106 w 30211"/>
                <a:gd name="connsiteY3" fmla="*/ 0 h 30211"/>
                <a:gd name="connsiteX4" fmla="*/ 30212 w 30211"/>
                <a:gd name="connsiteY4" fmla="*/ 15106 h 3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11" h="30211">
                  <a:moveTo>
                    <a:pt x="30212" y="15106"/>
                  </a:moveTo>
                  <a:cubicBezTo>
                    <a:pt x="30212" y="23449"/>
                    <a:pt x="23449" y="30212"/>
                    <a:pt x="15106" y="30212"/>
                  </a:cubicBezTo>
                  <a:cubicBezTo>
                    <a:pt x="6763" y="30212"/>
                    <a:pt x="0" y="23449"/>
                    <a:pt x="0" y="15106"/>
                  </a:cubicBezTo>
                  <a:cubicBezTo>
                    <a:pt x="0" y="6763"/>
                    <a:pt x="6763" y="0"/>
                    <a:pt x="15106" y="0"/>
                  </a:cubicBezTo>
                  <a:cubicBezTo>
                    <a:pt x="23449" y="0"/>
                    <a:pt x="30212" y="6763"/>
                    <a:pt x="30212" y="15106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308801EA-3561-48BF-BB10-FE861DB13E73}"/>
                </a:ext>
              </a:extLst>
            </p:cNvPr>
            <p:cNvSpPr/>
            <p:nvPr/>
          </p:nvSpPr>
          <p:spPr>
            <a:xfrm>
              <a:off x="1027875" y="1349324"/>
              <a:ext cx="604238" cy="473320"/>
            </a:xfrm>
            <a:custGeom>
              <a:avLst/>
              <a:gdLst>
                <a:gd name="connsiteX0" fmla="*/ 553885 w 604238"/>
                <a:gd name="connsiteY0" fmla="*/ 0 h 473320"/>
                <a:gd name="connsiteX1" fmla="*/ 50353 w 604238"/>
                <a:gd name="connsiteY1" fmla="*/ 0 h 473320"/>
                <a:gd name="connsiteX2" fmla="*/ 0 w 604238"/>
                <a:gd name="connsiteY2" fmla="*/ 50353 h 473320"/>
                <a:gd name="connsiteX3" fmla="*/ 0 w 604238"/>
                <a:gd name="connsiteY3" fmla="*/ 332331 h 473320"/>
                <a:gd name="connsiteX4" fmla="*/ 50353 w 604238"/>
                <a:gd name="connsiteY4" fmla="*/ 382684 h 473320"/>
                <a:gd name="connsiteX5" fmla="*/ 151060 w 604238"/>
                <a:gd name="connsiteY5" fmla="*/ 382684 h 473320"/>
                <a:gd name="connsiteX6" fmla="*/ 181272 w 604238"/>
                <a:gd name="connsiteY6" fmla="*/ 412896 h 473320"/>
                <a:gd name="connsiteX7" fmla="*/ 188321 w 604238"/>
                <a:gd name="connsiteY7" fmla="*/ 409875 h 473320"/>
                <a:gd name="connsiteX8" fmla="*/ 216519 w 604238"/>
                <a:gd name="connsiteY8" fmla="*/ 381677 h 473320"/>
                <a:gd name="connsiteX9" fmla="*/ 228604 w 604238"/>
                <a:gd name="connsiteY9" fmla="*/ 393762 h 473320"/>
                <a:gd name="connsiteX10" fmla="*/ 191342 w 604238"/>
                <a:gd name="connsiteY10" fmla="*/ 453179 h 473320"/>
                <a:gd name="connsiteX11" fmla="*/ 181272 w 604238"/>
                <a:gd name="connsiteY11" fmla="*/ 463249 h 473320"/>
                <a:gd name="connsiteX12" fmla="*/ 191342 w 604238"/>
                <a:gd name="connsiteY12" fmla="*/ 473320 h 473320"/>
                <a:gd name="connsiteX13" fmla="*/ 392755 w 604238"/>
                <a:gd name="connsiteY13" fmla="*/ 473320 h 473320"/>
                <a:gd name="connsiteX14" fmla="*/ 412896 w 604238"/>
                <a:gd name="connsiteY14" fmla="*/ 473320 h 473320"/>
                <a:gd name="connsiteX15" fmla="*/ 483391 w 604238"/>
                <a:gd name="connsiteY15" fmla="*/ 473320 h 473320"/>
                <a:gd name="connsiteX16" fmla="*/ 533744 w 604238"/>
                <a:gd name="connsiteY16" fmla="*/ 422967 h 473320"/>
                <a:gd name="connsiteX17" fmla="*/ 533744 w 604238"/>
                <a:gd name="connsiteY17" fmla="*/ 382684 h 473320"/>
                <a:gd name="connsiteX18" fmla="*/ 553885 w 604238"/>
                <a:gd name="connsiteY18" fmla="*/ 382684 h 473320"/>
                <a:gd name="connsiteX19" fmla="*/ 604238 w 604238"/>
                <a:gd name="connsiteY19" fmla="*/ 332331 h 473320"/>
                <a:gd name="connsiteX20" fmla="*/ 604238 w 604238"/>
                <a:gd name="connsiteY20" fmla="*/ 50353 h 473320"/>
                <a:gd name="connsiteX21" fmla="*/ 553885 w 604238"/>
                <a:gd name="connsiteY21" fmla="*/ 0 h 473320"/>
                <a:gd name="connsiteX22" fmla="*/ 50353 w 604238"/>
                <a:gd name="connsiteY22" fmla="*/ 20141 h 473320"/>
                <a:gd name="connsiteX23" fmla="*/ 553885 w 604238"/>
                <a:gd name="connsiteY23" fmla="*/ 20141 h 473320"/>
                <a:gd name="connsiteX24" fmla="*/ 584097 w 604238"/>
                <a:gd name="connsiteY24" fmla="*/ 50353 h 473320"/>
                <a:gd name="connsiteX25" fmla="*/ 584097 w 604238"/>
                <a:gd name="connsiteY25" fmla="*/ 292049 h 473320"/>
                <a:gd name="connsiteX26" fmla="*/ 533744 w 604238"/>
                <a:gd name="connsiteY26" fmla="*/ 292049 h 473320"/>
                <a:gd name="connsiteX27" fmla="*/ 533744 w 604238"/>
                <a:gd name="connsiteY27" fmla="*/ 181272 h 473320"/>
                <a:gd name="connsiteX28" fmla="*/ 483391 w 604238"/>
                <a:gd name="connsiteY28" fmla="*/ 130918 h 473320"/>
                <a:gd name="connsiteX29" fmla="*/ 392755 w 604238"/>
                <a:gd name="connsiteY29" fmla="*/ 130918 h 473320"/>
                <a:gd name="connsiteX30" fmla="*/ 342402 w 604238"/>
                <a:gd name="connsiteY30" fmla="*/ 181272 h 473320"/>
                <a:gd name="connsiteX31" fmla="*/ 342402 w 604238"/>
                <a:gd name="connsiteY31" fmla="*/ 292049 h 473320"/>
                <a:gd name="connsiteX32" fmla="*/ 321253 w 604238"/>
                <a:gd name="connsiteY32" fmla="*/ 292049 h 473320"/>
                <a:gd name="connsiteX33" fmla="*/ 130918 w 604238"/>
                <a:gd name="connsiteY33" fmla="*/ 110777 h 473320"/>
                <a:gd name="connsiteX34" fmla="*/ 20141 w 604238"/>
                <a:gd name="connsiteY34" fmla="*/ 146024 h 473320"/>
                <a:gd name="connsiteX35" fmla="*/ 20141 w 604238"/>
                <a:gd name="connsiteY35" fmla="*/ 50353 h 473320"/>
                <a:gd name="connsiteX36" fmla="*/ 50353 w 604238"/>
                <a:gd name="connsiteY36" fmla="*/ 20141 h 473320"/>
                <a:gd name="connsiteX37" fmla="*/ 283992 w 604238"/>
                <a:gd name="connsiteY37" fmla="*/ 362543 h 473320"/>
                <a:gd name="connsiteX38" fmla="*/ 259823 w 604238"/>
                <a:gd name="connsiteY38" fmla="*/ 338374 h 473320"/>
                <a:gd name="connsiteX39" fmla="*/ 284999 w 604238"/>
                <a:gd name="connsiteY39" fmla="*/ 312190 h 473320"/>
                <a:gd name="connsiteX40" fmla="*/ 301112 w 604238"/>
                <a:gd name="connsiteY40" fmla="*/ 312190 h 473320"/>
                <a:gd name="connsiteX41" fmla="*/ 321253 w 604238"/>
                <a:gd name="connsiteY41" fmla="*/ 312190 h 473320"/>
                <a:gd name="connsiteX42" fmla="*/ 342402 w 604238"/>
                <a:gd name="connsiteY42" fmla="*/ 312190 h 473320"/>
                <a:gd name="connsiteX43" fmla="*/ 342402 w 604238"/>
                <a:gd name="connsiteY43" fmla="*/ 362543 h 473320"/>
                <a:gd name="connsiteX44" fmla="*/ 283992 w 604238"/>
                <a:gd name="connsiteY44" fmla="*/ 362543 h 473320"/>
                <a:gd name="connsiteX45" fmla="*/ 153074 w 604238"/>
                <a:gd name="connsiteY45" fmla="*/ 292049 h 473320"/>
                <a:gd name="connsiteX46" fmla="*/ 140989 w 604238"/>
                <a:gd name="connsiteY46" fmla="*/ 292049 h 473320"/>
                <a:gd name="connsiteX47" fmla="*/ 140989 w 604238"/>
                <a:gd name="connsiteY47" fmla="*/ 240688 h 473320"/>
                <a:gd name="connsiteX48" fmla="*/ 204434 w 604238"/>
                <a:gd name="connsiteY48" fmla="*/ 234646 h 473320"/>
                <a:gd name="connsiteX49" fmla="*/ 209469 w 604238"/>
                <a:gd name="connsiteY49" fmla="*/ 271907 h 473320"/>
                <a:gd name="connsiteX50" fmla="*/ 181272 w 604238"/>
                <a:gd name="connsiteY50" fmla="*/ 271907 h 473320"/>
                <a:gd name="connsiteX51" fmla="*/ 153074 w 604238"/>
                <a:gd name="connsiteY51" fmla="*/ 292049 h 473320"/>
                <a:gd name="connsiteX52" fmla="*/ 20141 w 604238"/>
                <a:gd name="connsiteY52" fmla="*/ 292049 h 473320"/>
                <a:gd name="connsiteX53" fmla="*/ 20141 w 604238"/>
                <a:gd name="connsiteY53" fmla="*/ 225582 h 473320"/>
                <a:gd name="connsiteX54" fmla="*/ 37261 w 604238"/>
                <a:gd name="connsiteY54" fmla="*/ 230618 h 473320"/>
                <a:gd name="connsiteX55" fmla="*/ 30212 w 604238"/>
                <a:gd name="connsiteY55" fmla="*/ 293056 h 473320"/>
                <a:gd name="connsiteX56" fmla="*/ 20141 w 604238"/>
                <a:gd name="connsiteY56" fmla="*/ 293056 h 473320"/>
                <a:gd name="connsiteX57" fmla="*/ 120848 w 604238"/>
                <a:gd name="connsiteY57" fmla="*/ 132932 h 473320"/>
                <a:gd name="connsiteX58" fmla="*/ 120848 w 604238"/>
                <a:gd name="connsiteY58" fmla="*/ 220547 h 473320"/>
                <a:gd name="connsiteX59" fmla="*/ 62438 w 604238"/>
                <a:gd name="connsiteY59" fmla="*/ 214505 h 473320"/>
                <a:gd name="connsiteX60" fmla="*/ 120848 w 604238"/>
                <a:gd name="connsiteY60" fmla="*/ 132932 h 473320"/>
                <a:gd name="connsiteX61" fmla="*/ 140989 w 604238"/>
                <a:gd name="connsiteY61" fmla="*/ 132932 h 473320"/>
                <a:gd name="connsiteX62" fmla="*/ 199399 w 604238"/>
                <a:gd name="connsiteY62" fmla="*/ 215512 h 473320"/>
                <a:gd name="connsiteX63" fmla="*/ 140989 w 604238"/>
                <a:gd name="connsiteY63" fmla="*/ 220547 h 473320"/>
                <a:gd name="connsiteX64" fmla="*/ 140989 w 604238"/>
                <a:gd name="connsiteY64" fmla="*/ 132932 h 473320"/>
                <a:gd name="connsiteX65" fmla="*/ 185300 w 604238"/>
                <a:gd name="connsiteY65" fmla="*/ 139982 h 473320"/>
                <a:gd name="connsiteX66" fmla="*/ 264858 w 604238"/>
                <a:gd name="connsiteY66" fmla="*/ 195370 h 473320"/>
                <a:gd name="connsiteX67" fmla="*/ 219540 w 604238"/>
                <a:gd name="connsiteY67" fmla="*/ 210476 h 473320"/>
                <a:gd name="connsiteX68" fmla="*/ 185300 w 604238"/>
                <a:gd name="connsiteY68" fmla="*/ 139982 h 473320"/>
                <a:gd name="connsiteX69" fmla="*/ 42297 w 604238"/>
                <a:gd name="connsiteY69" fmla="*/ 210476 h 473320"/>
                <a:gd name="connsiteX70" fmla="*/ 20141 w 604238"/>
                <a:gd name="connsiteY70" fmla="*/ 204434 h 473320"/>
                <a:gd name="connsiteX71" fmla="*/ 20141 w 604238"/>
                <a:gd name="connsiteY71" fmla="*/ 172208 h 473320"/>
                <a:gd name="connsiteX72" fmla="*/ 77544 w 604238"/>
                <a:gd name="connsiteY72" fmla="*/ 139982 h 473320"/>
                <a:gd name="connsiteX73" fmla="*/ 42297 w 604238"/>
                <a:gd name="connsiteY73" fmla="*/ 210476 h 473320"/>
                <a:gd name="connsiteX74" fmla="*/ 57403 w 604238"/>
                <a:gd name="connsiteY74" fmla="*/ 234646 h 473320"/>
                <a:gd name="connsiteX75" fmla="*/ 120848 w 604238"/>
                <a:gd name="connsiteY75" fmla="*/ 241695 h 473320"/>
                <a:gd name="connsiteX76" fmla="*/ 120848 w 604238"/>
                <a:gd name="connsiteY76" fmla="*/ 292049 h 473320"/>
                <a:gd name="connsiteX77" fmla="*/ 50353 w 604238"/>
                <a:gd name="connsiteY77" fmla="*/ 292049 h 473320"/>
                <a:gd name="connsiteX78" fmla="*/ 57403 w 604238"/>
                <a:gd name="connsiteY78" fmla="*/ 234646 h 473320"/>
                <a:gd name="connsiteX79" fmla="*/ 230618 w 604238"/>
                <a:gd name="connsiteY79" fmla="*/ 271907 h 473320"/>
                <a:gd name="connsiteX80" fmla="*/ 224575 w 604238"/>
                <a:gd name="connsiteY80" fmla="*/ 230618 h 473320"/>
                <a:gd name="connsiteX81" fmla="*/ 275936 w 604238"/>
                <a:gd name="connsiteY81" fmla="*/ 212491 h 473320"/>
                <a:gd name="connsiteX82" fmla="*/ 301112 w 604238"/>
                <a:gd name="connsiteY82" fmla="*/ 292049 h 473320"/>
                <a:gd name="connsiteX83" fmla="*/ 289027 w 604238"/>
                <a:gd name="connsiteY83" fmla="*/ 292049 h 473320"/>
                <a:gd name="connsiteX84" fmla="*/ 260830 w 604238"/>
                <a:gd name="connsiteY84" fmla="*/ 271907 h 473320"/>
                <a:gd name="connsiteX85" fmla="*/ 230618 w 604238"/>
                <a:gd name="connsiteY85" fmla="*/ 271907 h 473320"/>
                <a:gd name="connsiteX86" fmla="*/ 362543 w 604238"/>
                <a:gd name="connsiteY86" fmla="*/ 181272 h 473320"/>
                <a:gd name="connsiteX87" fmla="*/ 392755 w 604238"/>
                <a:gd name="connsiteY87" fmla="*/ 151060 h 473320"/>
                <a:gd name="connsiteX88" fmla="*/ 483391 w 604238"/>
                <a:gd name="connsiteY88" fmla="*/ 151060 h 473320"/>
                <a:gd name="connsiteX89" fmla="*/ 513603 w 604238"/>
                <a:gd name="connsiteY89" fmla="*/ 181272 h 473320"/>
                <a:gd name="connsiteX90" fmla="*/ 513603 w 604238"/>
                <a:gd name="connsiteY90" fmla="*/ 238674 h 473320"/>
                <a:gd name="connsiteX91" fmla="*/ 382684 w 604238"/>
                <a:gd name="connsiteY91" fmla="*/ 362543 h 473320"/>
                <a:gd name="connsiteX92" fmla="*/ 362543 w 604238"/>
                <a:gd name="connsiteY92" fmla="*/ 362543 h 473320"/>
                <a:gd name="connsiteX93" fmla="*/ 362543 w 604238"/>
                <a:gd name="connsiteY93" fmla="*/ 181272 h 473320"/>
                <a:gd name="connsiteX94" fmla="*/ 513603 w 604238"/>
                <a:gd name="connsiteY94" fmla="*/ 338374 h 473320"/>
                <a:gd name="connsiteX95" fmla="*/ 495476 w 604238"/>
                <a:gd name="connsiteY95" fmla="*/ 335352 h 473320"/>
                <a:gd name="connsiteX96" fmla="*/ 513603 w 604238"/>
                <a:gd name="connsiteY96" fmla="*/ 291042 h 473320"/>
                <a:gd name="connsiteX97" fmla="*/ 513603 w 604238"/>
                <a:gd name="connsiteY97" fmla="*/ 338374 h 473320"/>
                <a:gd name="connsiteX98" fmla="*/ 475334 w 604238"/>
                <a:gd name="connsiteY98" fmla="*/ 331324 h 473320"/>
                <a:gd name="connsiteX99" fmla="*/ 430016 w 604238"/>
                <a:gd name="connsiteY99" fmla="*/ 316218 h 473320"/>
                <a:gd name="connsiteX100" fmla="*/ 510582 w 604238"/>
                <a:gd name="connsiteY100" fmla="*/ 260830 h 473320"/>
                <a:gd name="connsiteX101" fmla="*/ 475334 w 604238"/>
                <a:gd name="connsiteY101" fmla="*/ 331324 h 473320"/>
                <a:gd name="connsiteX102" fmla="*/ 418939 w 604238"/>
                <a:gd name="connsiteY102" fmla="*/ 333338 h 473320"/>
                <a:gd name="connsiteX103" fmla="*/ 471306 w 604238"/>
                <a:gd name="connsiteY103" fmla="*/ 351465 h 473320"/>
                <a:gd name="connsiteX104" fmla="*/ 469292 w 604238"/>
                <a:gd name="connsiteY104" fmla="*/ 363550 h 473320"/>
                <a:gd name="connsiteX105" fmla="*/ 404840 w 604238"/>
                <a:gd name="connsiteY105" fmla="*/ 363550 h 473320"/>
                <a:gd name="connsiteX106" fmla="*/ 418939 w 604238"/>
                <a:gd name="connsiteY106" fmla="*/ 333338 h 473320"/>
                <a:gd name="connsiteX107" fmla="*/ 490440 w 604238"/>
                <a:gd name="connsiteY107" fmla="*/ 355494 h 473320"/>
                <a:gd name="connsiteX108" fmla="*/ 513603 w 604238"/>
                <a:gd name="connsiteY108" fmla="*/ 359522 h 473320"/>
                <a:gd name="connsiteX109" fmla="*/ 513603 w 604238"/>
                <a:gd name="connsiteY109" fmla="*/ 362543 h 473320"/>
                <a:gd name="connsiteX110" fmla="*/ 488426 w 604238"/>
                <a:gd name="connsiteY110" fmla="*/ 362543 h 473320"/>
                <a:gd name="connsiteX111" fmla="*/ 490440 w 604238"/>
                <a:gd name="connsiteY111" fmla="*/ 355494 h 473320"/>
                <a:gd name="connsiteX112" fmla="*/ 20141 w 604238"/>
                <a:gd name="connsiteY112" fmla="*/ 332331 h 473320"/>
                <a:gd name="connsiteX113" fmla="*/ 20141 w 604238"/>
                <a:gd name="connsiteY113" fmla="*/ 312190 h 473320"/>
                <a:gd name="connsiteX114" fmla="*/ 30212 w 604238"/>
                <a:gd name="connsiteY114" fmla="*/ 312190 h 473320"/>
                <a:gd name="connsiteX115" fmla="*/ 50353 w 604238"/>
                <a:gd name="connsiteY115" fmla="*/ 312190 h 473320"/>
                <a:gd name="connsiteX116" fmla="*/ 120848 w 604238"/>
                <a:gd name="connsiteY116" fmla="*/ 312190 h 473320"/>
                <a:gd name="connsiteX117" fmla="*/ 140989 w 604238"/>
                <a:gd name="connsiteY117" fmla="*/ 312190 h 473320"/>
                <a:gd name="connsiteX118" fmla="*/ 151060 w 604238"/>
                <a:gd name="connsiteY118" fmla="*/ 312190 h 473320"/>
                <a:gd name="connsiteX119" fmla="*/ 151060 w 604238"/>
                <a:gd name="connsiteY119" fmla="*/ 362543 h 473320"/>
                <a:gd name="connsiteX120" fmla="*/ 50353 w 604238"/>
                <a:gd name="connsiteY120" fmla="*/ 362543 h 473320"/>
                <a:gd name="connsiteX121" fmla="*/ 20141 w 604238"/>
                <a:gd name="connsiteY121" fmla="*/ 332331 h 473320"/>
                <a:gd name="connsiteX122" fmla="*/ 217526 w 604238"/>
                <a:gd name="connsiteY122" fmla="*/ 356501 h 473320"/>
                <a:gd name="connsiteX123" fmla="*/ 217526 w 604238"/>
                <a:gd name="connsiteY123" fmla="*/ 356501 h 473320"/>
                <a:gd name="connsiteX124" fmla="*/ 210476 w 604238"/>
                <a:gd name="connsiteY124" fmla="*/ 359522 h 473320"/>
                <a:gd name="connsiteX125" fmla="*/ 178250 w 604238"/>
                <a:gd name="connsiteY125" fmla="*/ 391748 h 473320"/>
                <a:gd name="connsiteX126" fmla="*/ 171201 w 604238"/>
                <a:gd name="connsiteY126" fmla="*/ 381677 h 473320"/>
                <a:gd name="connsiteX127" fmla="*/ 171201 w 604238"/>
                <a:gd name="connsiteY127" fmla="*/ 301112 h 473320"/>
                <a:gd name="connsiteX128" fmla="*/ 181272 w 604238"/>
                <a:gd name="connsiteY128" fmla="*/ 291042 h 473320"/>
                <a:gd name="connsiteX129" fmla="*/ 259823 w 604238"/>
                <a:gd name="connsiteY129" fmla="*/ 291042 h 473320"/>
                <a:gd name="connsiteX130" fmla="*/ 269893 w 604238"/>
                <a:gd name="connsiteY130" fmla="*/ 298091 h 473320"/>
                <a:gd name="connsiteX131" fmla="*/ 237667 w 604238"/>
                <a:gd name="connsiteY131" fmla="*/ 330317 h 473320"/>
                <a:gd name="connsiteX132" fmla="*/ 237667 w 604238"/>
                <a:gd name="connsiteY132" fmla="*/ 344416 h 473320"/>
                <a:gd name="connsiteX133" fmla="*/ 288020 w 604238"/>
                <a:gd name="connsiteY133" fmla="*/ 394769 h 473320"/>
                <a:gd name="connsiteX134" fmla="*/ 288020 w 604238"/>
                <a:gd name="connsiteY134" fmla="*/ 408868 h 473320"/>
                <a:gd name="connsiteX135" fmla="*/ 273921 w 604238"/>
                <a:gd name="connsiteY135" fmla="*/ 408868 h 473320"/>
                <a:gd name="connsiteX136" fmla="*/ 223568 w 604238"/>
                <a:gd name="connsiteY136" fmla="*/ 358515 h 473320"/>
                <a:gd name="connsiteX137" fmla="*/ 217526 w 604238"/>
                <a:gd name="connsiteY137" fmla="*/ 356501 h 473320"/>
                <a:gd name="connsiteX138" fmla="*/ 247738 w 604238"/>
                <a:gd name="connsiteY138" fmla="*/ 410882 h 473320"/>
                <a:gd name="connsiteX139" fmla="*/ 260830 w 604238"/>
                <a:gd name="connsiteY139" fmla="*/ 423974 h 473320"/>
                <a:gd name="connsiteX140" fmla="*/ 281978 w 604238"/>
                <a:gd name="connsiteY140" fmla="*/ 433038 h 473320"/>
                <a:gd name="connsiteX141" fmla="*/ 303126 w 604238"/>
                <a:gd name="connsiteY141" fmla="*/ 423974 h 473320"/>
                <a:gd name="connsiteX142" fmla="*/ 304133 w 604238"/>
                <a:gd name="connsiteY142" fmla="*/ 382684 h 473320"/>
                <a:gd name="connsiteX143" fmla="*/ 342402 w 604238"/>
                <a:gd name="connsiteY143" fmla="*/ 382684 h 473320"/>
                <a:gd name="connsiteX144" fmla="*/ 342402 w 604238"/>
                <a:gd name="connsiteY144" fmla="*/ 422967 h 473320"/>
                <a:gd name="connsiteX145" fmla="*/ 352472 w 604238"/>
                <a:gd name="connsiteY145" fmla="*/ 453179 h 473320"/>
                <a:gd name="connsiteX146" fmla="*/ 230618 w 604238"/>
                <a:gd name="connsiteY146" fmla="*/ 453179 h 473320"/>
                <a:gd name="connsiteX147" fmla="*/ 247738 w 604238"/>
                <a:gd name="connsiteY147" fmla="*/ 410882 h 473320"/>
                <a:gd name="connsiteX148" fmla="*/ 483391 w 604238"/>
                <a:gd name="connsiteY148" fmla="*/ 453179 h 473320"/>
                <a:gd name="connsiteX149" fmla="*/ 412896 w 604238"/>
                <a:gd name="connsiteY149" fmla="*/ 453179 h 473320"/>
                <a:gd name="connsiteX150" fmla="*/ 392755 w 604238"/>
                <a:gd name="connsiteY150" fmla="*/ 453179 h 473320"/>
                <a:gd name="connsiteX151" fmla="*/ 362543 w 604238"/>
                <a:gd name="connsiteY151" fmla="*/ 422967 h 473320"/>
                <a:gd name="connsiteX152" fmla="*/ 362543 w 604238"/>
                <a:gd name="connsiteY152" fmla="*/ 382684 h 473320"/>
                <a:gd name="connsiteX153" fmla="*/ 513603 w 604238"/>
                <a:gd name="connsiteY153" fmla="*/ 382684 h 473320"/>
                <a:gd name="connsiteX154" fmla="*/ 513603 w 604238"/>
                <a:gd name="connsiteY154" fmla="*/ 422967 h 473320"/>
                <a:gd name="connsiteX155" fmla="*/ 483391 w 604238"/>
                <a:gd name="connsiteY155" fmla="*/ 453179 h 473320"/>
                <a:gd name="connsiteX156" fmla="*/ 553885 w 604238"/>
                <a:gd name="connsiteY156" fmla="*/ 362543 h 473320"/>
                <a:gd name="connsiteX157" fmla="*/ 533744 w 604238"/>
                <a:gd name="connsiteY157" fmla="*/ 362543 h 473320"/>
                <a:gd name="connsiteX158" fmla="*/ 533744 w 604238"/>
                <a:gd name="connsiteY158" fmla="*/ 312190 h 473320"/>
                <a:gd name="connsiteX159" fmla="*/ 584097 w 604238"/>
                <a:gd name="connsiteY159" fmla="*/ 312190 h 473320"/>
                <a:gd name="connsiteX160" fmla="*/ 584097 w 604238"/>
                <a:gd name="connsiteY160" fmla="*/ 332331 h 473320"/>
                <a:gd name="connsiteX161" fmla="*/ 553885 w 604238"/>
                <a:gd name="connsiteY161" fmla="*/ 362543 h 47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604238" h="473320">
                  <a:moveTo>
                    <a:pt x="553885" y="0"/>
                  </a:moveTo>
                  <a:lnTo>
                    <a:pt x="50353" y="0"/>
                  </a:lnTo>
                  <a:cubicBezTo>
                    <a:pt x="22155" y="0"/>
                    <a:pt x="0" y="22155"/>
                    <a:pt x="0" y="50353"/>
                  </a:cubicBezTo>
                  <a:lnTo>
                    <a:pt x="0" y="332331"/>
                  </a:lnTo>
                  <a:cubicBezTo>
                    <a:pt x="0" y="360529"/>
                    <a:pt x="22155" y="382684"/>
                    <a:pt x="50353" y="382684"/>
                  </a:cubicBezTo>
                  <a:lnTo>
                    <a:pt x="151060" y="382684"/>
                  </a:lnTo>
                  <a:cubicBezTo>
                    <a:pt x="151060" y="398797"/>
                    <a:pt x="165159" y="412896"/>
                    <a:pt x="181272" y="412896"/>
                  </a:cubicBezTo>
                  <a:cubicBezTo>
                    <a:pt x="184293" y="412896"/>
                    <a:pt x="186307" y="411889"/>
                    <a:pt x="188321" y="409875"/>
                  </a:cubicBezTo>
                  <a:lnTo>
                    <a:pt x="216519" y="381677"/>
                  </a:lnTo>
                  <a:lnTo>
                    <a:pt x="228604" y="393762"/>
                  </a:lnTo>
                  <a:cubicBezTo>
                    <a:pt x="226589" y="416925"/>
                    <a:pt x="217526" y="453179"/>
                    <a:pt x="191342" y="453179"/>
                  </a:cubicBezTo>
                  <a:cubicBezTo>
                    <a:pt x="185300" y="453179"/>
                    <a:pt x="181272" y="457207"/>
                    <a:pt x="181272" y="463249"/>
                  </a:cubicBezTo>
                  <a:cubicBezTo>
                    <a:pt x="181272" y="469292"/>
                    <a:pt x="185300" y="473320"/>
                    <a:pt x="191342" y="473320"/>
                  </a:cubicBezTo>
                  <a:lnTo>
                    <a:pt x="392755" y="473320"/>
                  </a:lnTo>
                  <a:lnTo>
                    <a:pt x="412896" y="473320"/>
                  </a:lnTo>
                  <a:lnTo>
                    <a:pt x="483391" y="473320"/>
                  </a:lnTo>
                  <a:cubicBezTo>
                    <a:pt x="511589" y="473320"/>
                    <a:pt x="533744" y="451165"/>
                    <a:pt x="533744" y="422967"/>
                  </a:cubicBezTo>
                  <a:lnTo>
                    <a:pt x="533744" y="382684"/>
                  </a:lnTo>
                  <a:lnTo>
                    <a:pt x="553885" y="382684"/>
                  </a:lnTo>
                  <a:cubicBezTo>
                    <a:pt x="582083" y="382684"/>
                    <a:pt x="604238" y="360529"/>
                    <a:pt x="604238" y="332331"/>
                  </a:cubicBezTo>
                  <a:lnTo>
                    <a:pt x="604238" y="50353"/>
                  </a:lnTo>
                  <a:cubicBezTo>
                    <a:pt x="604238" y="22155"/>
                    <a:pt x="582083" y="0"/>
                    <a:pt x="553885" y="0"/>
                  </a:cubicBezTo>
                  <a:close/>
                  <a:moveTo>
                    <a:pt x="50353" y="20141"/>
                  </a:moveTo>
                  <a:lnTo>
                    <a:pt x="553885" y="20141"/>
                  </a:lnTo>
                  <a:cubicBezTo>
                    <a:pt x="571005" y="20141"/>
                    <a:pt x="584097" y="33233"/>
                    <a:pt x="584097" y="50353"/>
                  </a:cubicBezTo>
                  <a:lnTo>
                    <a:pt x="584097" y="292049"/>
                  </a:lnTo>
                  <a:lnTo>
                    <a:pt x="533744" y="292049"/>
                  </a:lnTo>
                  <a:lnTo>
                    <a:pt x="533744" y="181272"/>
                  </a:lnTo>
                  <a:cubicBezTo>
                    <a:pt x="533744" y="153074"/>
                    <a:pt x="511589" y="130918"/>
                    <a:pt x="483391" y="130918"/>
                  </a:cubicBezTo>
                  <a:lnTo>
                    <a:pt x="392755" y="130918"/>
                  </a:lnTo>
                  <a:cubicBezTo>
                    <a:pt x="364557" y="130918"/>
                    <a:pt x="342402" y="153074"/>
                    <a:pt x="342402" y="181272"/>
                  </a:cubicBezTo>
                  <a:lnTo>
                    <a:pt x="342402" y="292049"/>
                  </a:lnTo>
                  <a:lnTo>
                    <a:pt x="321253" y="292049"/>
                  </a:lnTo>
                  <a:cubicBezTo>
                    <a:pt x="316218" y="191342"/>
                    <a:pt x="232632" y="110777"/>
                    <a:pt x="130918" y="110777"/>
                  </a:cubicBezTo>
                  <a:cubicBezTo>
                    <a:pt x="89629" y="110777"/>
                    <a:pt x="51360" y="123869"/>
                    <a:pt x="20141" y="146024"/>
                  </a:cubicBezTo>
                  <a:lnTo>
                    <a:pt x="20141" y="50353"/>
                  </a:lnTo>
                  <a:cubicBezTo>
                    <a:pt x="20141" y="33233"/>
                    <a:pt x="33233" y="20141"/>
                    <a:pt x="50353" y="20141"/>
                  </a:cubicBezTo>
                  <a:close/>
                  <a:moveTo>
                    <a:pt x="283992" y="362543"/>
                  </a:moveTo>
                  <a:lnTo>
                    <a:pt x="259823" y="338374"/>
                  </a:lnTo>
                  <a:lnTo>
                    <a:pt x="284999" y="312190"/>
                  </a:lnTo>
                  <a:lnTo>
                    <a:pt x="301112" y="312190"/>
                  </a:lnTo>
                  <a:lnTo>
                    <a:pt x="321253" y="312190"/>
                  </a:lnTo>
                  <a:lnTo>
                    <a:pt x="342402" y="312190"/>
                  </a:lnTo>
                  <a:lnTo>
                    <a:pt x="342402" y="362543"/>
                  </a:lnTo>
                  <a:lnTo>
                    <a:pt x="283992" y="362543"/>
                  </a:lnTo>
                  <a:close/>
                  <a:moveTo>
                    <a:pt x="153074" y="292049"/>
                  </a:moveTo>
                  <a:lnTo>
                    <a:pt x="140989" y="292049"/>
                  </a:lnTo>
                  <a:lnTo>
                    <a:pt x="140989" y="240688"/>
                  </a:lnTo>
                  <a:cubicBezTo>
                    <a:pt x="163144" y="239681"/>
                    <a:pt x="184293" y="237667"/>
                    <a:pt x="204434" y="234646"/>
                  </a:cubicBezTo>
                  <a:cubicBezTo>
                    <a:pt x="206448" y="246731"/>
                    <a:pt x="208462" y="258815"/>
                    <a:pt x="209469" y="271907"/>
                  </a:cubicBezTo>
                  <a:lnTo>
                    <a:pt x="181272" y="271907"/>
                  </a:lnTo>
                  <a:cubicBezTo>
                    <a:pt x="168180" y="271907"/>
                    <a:pt x="157102" y="279964"/>
                    <a:pt x="153074" y="292049"/>
                  </a:cubicBezTo>
                  <a:close/>
                  <a:moveTo>
                    <a:pt x="20141" y="292049"/>
                  </a:moveTo>
                  <a:lnTo>
                    <a:pt x="20141" y="225582"/>
                  </a:lnTo>
                  <a:cubicBezTo>
                    <a:pt x="26184" y="227596"/>
                    <a:pt x="31219" y="228604"/>
                    <a:pt x="37261" y="230618"/>
                  </a:cubicBezTo>
                  <a:cubicBezTo>
                    <a:pt x="33233" y="249752"/>
                    <a:pt x="31219" y="270900"/>
                    <a:pt x="30212" y="293056"/>
                  </a:cubicBezTo>
                  <a:lnTo>
                    <a:pt x="20141" y="293056"/>
                  </a:lnTo>
                  <a:close/>
                  <a:moveTo>
                    <a:pt x="120848" y="132932"/>
                  </a:moveTo>
                  <a:lnTo>
                    <a:pt x="120848" y="220547"/>
                  </a:lnTo>
                  <a:cubicBezTo>
                    <a:pt x="100706" y="219540"/>
                    <a:pt x="80565" y="217526"/>
                    <a:pt x="62438" y="214505"/>
                  </a:cubicBezTo>
                  <a:cubicBezTo>
                    <a:pt x="74523" y="171201"/>
                    <a:pt x="96678" y="138975"/>
                    <a:pt x="120848" y="132932"/>
                  </a:cubicBezTo>
                  <a:close/>
                  <a:moveTo>
                    <a:pt x="140989" y="132932"/>
                  </a:moveTo>
                  <a:cubicBezTo>
                    <a:pt x="165159" y="139982"/>
                    <a:pt x="187314" y="171201"/>
                    <a:pt x="199399" y="215512"/>
                  </a:cubicBezTo>
                  <a:cubicBezTo>
                    <a:pt x="181272" y="218533"/>
                    <a:pt x="161130" y="219540"/>
                    <a:pt x="140989" y="220547"/>
                  </a:cubicBezTo>
                  <a:lnTo>
                    <a:pt x="140989" y="132932"/>
                  </a:lnTo>
                  <a:close/>
                  <a:moveTo>
                    <a:pt x="185300" y="139982"/>
                  </a:moveTo>
                  <a:cubicBezTo>
                    <a:pt x="216519" y="150053"/>
                    <a:pt x="244717" y="170194"/>
                    <a:pt x="264858" y="195370"/>
                  </a:cubicBezTo>
                  <a:cubicBezTo>
                    <a:pt x="250759" y="201413"/>
                    <a:pt x="235653" y="206448"/>
                    <a:pt x="219540" y="210476"/>
                  </a:cubicBezTo>
                  <a:cubicBezTo>
                    <a:pt x="211483" y="181272"/>
                    <a:pt x="199399" y="157102"/>
                    <a:pt x="185300" y="139982"/>
                  </a:cubicBezTo>
                  <a:close/>
                  <a:moveTo>
                    <a:pt x="42297" y="210476"/>
                  </a:moveTo>
                  <a:cubicBezTo>
                    <a:pt x="34240" y="208462"/>
                    <a:pt x="27191" y="206448"/>
                    <a:pt x="20141" y="204434"/>
                  </a:cubicBezTo>
                  <a:lnTo>
                    <a:pt x="20141" y="172208"/>
                  </a:lnTo>
                  <a:cubicBezTo>
                    <a:pt x="36254" y="158109"/>
                    <a:pt x="56396" y="147031"/>
                    <a:pt x="77544" y="139982"/>
                  </a:cubicBezTo>
                  <a:cubicBezTo>
                    <a:pt x="62438" y="157102"/>
                    <a:pt x="50353" y="181272"/>
                    <a:pt x="42297" y="210476"/>
                  </a:cubicBezTo>
                  <a:close/>
                  <a:moveTo>
                    <a:pt x="57403" y="234646"/>
                  </a:moveTo>
                  <a:cubicBezTo>
                    <a:pt x="77544" y="238674"/>
                    <a:pt x="98692" y="240688"/>
                    <a:pt x="120848" y="241695"/>
                  </a:cubicBezTo>
                  <a:lnTo>
                    <a:pt x="120848" y="292049"/>
                  </a:lnTo>
                  <a:lnTo>
                    <a:pt x="50353" y="292049"/>
                  </a:lnTo>
                  <a:cubicBezTo>
                    <a:pt x="51360" y="271907"/>
                    <a:pt x="53374" y="251766"/>
                    <a:pt x="57403" y="234646"/>
                  </a:cubicBezTo>
                  <a:close/>
                  <a:moveTo>
                    <a:pt x="230618" y="271907"/>
                  </a:moveTo>
                  <a:cubicBezTo>
                    <a:pt x="229611" y="257808"/>
                    <a:pt x="227596" y="243710"/>
                    <a:pt x="224575" y="230618"/>
                  </a:cubicBezTo>
                  <a:cubicBezTo>
                    <a:pt x="242702" y="225582"/>
                    <a:pt x="260830" y="220547"/>
                    <a:pt x="275936" y="212491"/>
                  </a:cubicBezTo>
                  <a:cubicBezTo>
                    <a:pt x="291042" y="235653"/>
                    <a:pt x="299098" y="262844"/>
                    <a:pt x="301112" y="292049"/>
                  </a:cubicBezTo>
                  <a:lnTo>
                    <a:pt x="289027" y="292049"/>
                  </a:lnTo>
                  <a:cubicBezTo>
                    <a:pt x="284999" y="279964"/>
                    <a:pt x="273921" y="271907"/>
                    <a:pt x="260830" y="271907"/>
                  </a:cubicBezTo>
                  <a:lnTo>
                    <a:pt x="230618" y="271907"/>
                  </a:lnTo>
                  <a:close/>
                  <a:moveTo>
                    <a:pt x="362543" y="181272"/>
                  </a:moveTo>
                  <a:cubicBezTo>
                    <a:pt x="362543" y="164151"/>
                    <a:pt x="375635" y="151060"/>
                    <a:pt x="392755" y="151060"/>
                  </a:cubicBezTo>
                  <a:lnTo>
                    <a:pt x="483391" y="151060"/>
                  </a:lnTo>
                  <a:cubicBezTo>
                    <a:pt x="500511" y="151060"/>
                    <a:pt x="513603" y="164151"/>
                    <a:pt x="513603" y="181272"/>
                  </a:cubicBezTo>
                  <a:lnTo>
                    <a:pt x="513603" y="238674"/>
                  </a:lnTo>
                  <a:cubicBezTo>
                    <a:pt x="452172" y="255794"/>
                    <a:pt x="402826" y="302119"/>
                    <a:pt x="382684" y="362543"/>
                  </a:cubicBezTo>
                  <a:lnTo>
                    <a:pt x="362543" y="362543"/>
                  </a:lnTo>
                  <a:lnTo>
                    <a:pt x="362543" y="181272"/>
                  </a:lnTo>
                  <a:close/>
                  <a:moveTo>
                    <a:pt x="513603" y="338374"/>
                  </a:moveTo>
                  <a:cubicBezTo>
                    <a:pt x="507560" y="337366"/>
                    <a:pt x="501518" y="336359"/>
                    <a:pt x="495476" y="335352"/>
                  </a:cubicBezTo>
                  <a:cubicBezTo>
                    <a:pt x="500511" y="318232"/>
                    <a:pt x="506553" y="303126"/>
                    <a:pt x="513603" y="291042"/>
                  </a:cubicBezTo>
                  <a:lnTo>
                    <a:pt x="513603" y="338374"/>
                  </a:lnTo>
                  <a:close/>
                  <a:moveTo>
                    <a:pt x="475334" y="331324"/>
                  </a:moveTo>
                  <a:cubicBezTo>
                    <a:pt x="459221" y="327296"/>
                    <a:pt x="444115" y="322261"/>
                    <a:pt x="430016" y="316218"/>
                  </a:cubicBezTo>
                  <a:cubicBezTo>
                    <a:pt x="450158" y="291042"/>
                    <a:pt x="478355" y="270900"/>
                    <a:pt x="510582" y="260830"/>
                  </a:cubicBezTo>
                  <a:cubicBezTo>
                    <a:pt x="495476" y="277950"/>
                    <a:pt x="483391" y="302119"/>
                    <a:pt x="475334" y="331324"/>
                  </a:cubicBezTo>
                  <a:close/>
                  <a:moveTo>
                    <a:pt x="418939" y="333338"/>
                  </a:moveTo>
                  <a:cubicBezTo>
                    <a:pt x="435052" y="340388"/>
                    <a:pt x="452172" y="346430"/>
                    <a:pt x="471306" y="351465"/>
                  </a:cubicBezTo>
                  <a:cubicBezTo>
                    <a:pt x="470299" y="355494"/>
                    <a:pt x="470299" y="359522"/>
                    <a:pt x="469292" y="363550"/>
                  </a:cubicBezTo>
                  <a:lnTo>
                    <a:pt x="404840" y="363550"/>
                  </a:lnTo>
                  <a:cubicBezTo>
                    <a:pt x="407861" y="352472"/>
                    <a:pt x="412896" y="342402"/>
                    <a:pt x="418939" y="333338"/>
                  </a:cubicBezTo>
                  <a:close/>
                  <a:moveTo>
                    <a:pt x="490440" y="355494"/>
                  </a:moveTo>
                  <a:cubicBezTo>
                    <a:pt x="498497" y="356501"/>
                    <a:pt x="505546" y="358515"/>
                    <a:pt x="513603" y="359522"/>
                  </a:cubicBezTo>
                  <a:lnTo>
                    <a:pt x="513603" y="362543"/>
                  </a:lnTo>
                  <a:lnTo>
                    <a:pt x="488426" y="362543"/>
                  </a:lnTo>
                  <a:cubicBezTo>
                    <a:pt x="489433" y="360529"/>
                    <a:pt x="489433" y="357508"/>
                    <a:pt x="490440" y="355494"/>
                  </a:cubicBezTo>
                  <a:close/>
                  <a:moveTo>
                    <a:pt x="20141" y="332331"/>
                  </a:moveTo>
                  <a:lnTo>
                    <a:pt x="20141" y="312190"/>
                  </a:lnTo>
                  <a:lnTo>
                    <a:pt x="30212" y="312190"/>
                  </a:lnTo>
                  <a:lnTo>
                    <a:pt x="50353" y="312190"/>
                  </a:lnTo>
                  <a:lnTo>
                    <a:pt x="120848" y="312190"/>
                  </a:lnTo>
                  <a:lnTo>
                    <a:pt x="140989" y="312190"/>
                  </a:lnTo>
                  <a:lnTo>
                    <a:pt x="151060" y="312190"/>
                  </a:lnTo>
                  <a:lnTo>
                    <a:pt x="151060" y="362543"/>
                  </a:lnTo>
                  <a:lnTo>
                    <a:pt x="50353" y="362543"/>
                  </a:lnTo>
                  <a:cubicBezTo>
                    <a:pt x="33233" y="362543"/>
                    <a:pt x="20141" y="349451"/>
                    <a:pt x="20141" y="332331"/>
                  </a:cubicBezTo>
                  <a:close/>
                  <a:moveTo>
                    <a:pt x="217526" y="356501"/>
                  </a:moveTo>
                  <a:cubicBezTo>
                    <a:pt x="217526" y="356501"/>
                    <a:pt x="217526" y="356501"/>
                    <a:pt x="217526" y="356501"/>
                  </a:cubicBezTo>
                  <a:cubicBezTo>
                    <a:pt x="214505" y="356501"/>
                    <a:pt x="212491" y="357508"/>
                    <a:pt x="210476" y="359522"/>
                  </a:cubicBezTo>
                  <a:lnTo>
                    <a:pt x="178250" y="391748"/>
                  </a:lnTo>
                  <a:cubicBezTo>
                    <a:pt x="174222" y="390741"/>
                    <a:pt x="171201" y="386713"/>
                    <a:pt x="171201" y="381677"/>
                  </a:cubicBezTo>
                  <a:lnTo>
                    <a:pt x="171201" y="301112"/>
                  </a:lnTo>
                  <a:cubicBezTo>
                    <a:pt x="171201" y="295070"/>
                    <a:pt x="176236" y="291042"/>
                    <a:pt x="181272" y="291042"/>
                  </a:cubicBezTo>
                  <a:lnTo>
                    <a:pt x="259823" y="291042"/>
                  </a:lnTo>
                  <a:cubicBezTo>
                    <a:pt x="263851" y="291042"/>
                    <a:pt x="267879" y="294063"/>
                    <a:pt x="269893" y="298091"/>
                  </a:cubicBezTo>
                  <a:lnTo>
                    <a:pt x="237667" y="330317"/>
                  </a:lnTo>
                  <a:cubicBezTo>
                    <a:pt x="233639" y="334345"/>
                    <a:pt x="233639" y="340388"/>
                    <a:pt x="237667" y="344416"/>
                  </a:cubicBezTo>
                  <a:lnTo>
                    <a:pt x="288020" y="394769"/>
                  </a:lnTo>
                  <a:cubicBezTo>
                    <a:pt x="292049" y="398797"/>
                    <a:pt x="292049" y="404840"/>
                    <a:pt x="288020" y="408868"/>
                  </a:cubicBezTo>
                  <a:cubicBezTo>
                    <a:pt x="283992" y="412896"/>
                    <a:pt x="277950" y="412896"/>
                    <a:pt x="273921" y="408868"/>
                  </a:cubicBezTo>
                  <a:lnTo>
                    <a:pt x="223568" y="358515"/>
                  </a:lnTo>
                  <a:cubicBezTo>
                    <a:pt x="222561" y="357508"/>
                    <a:pt x="219540" y="356501"/>
                    <a:pt x="217526" y="356501"/>
                  </a:cubicBezTo>
                  <a:close/>
                  <a:moveTo>
                    <a:pt x="247738" y="410882"/>
                  </a:moveTo>
                  <a:lnTo>
                    <a:pt x="260830" y="423974"/>
                  </a:lnTo>
                  <a:cubicBezTo>
                    <a:pt x="266872" y="430016"/>
                    <a:pt x="274928" y="433038"/>
                    <a:pt x="281978" y="433038"/>
                  </a:cubicBezTo>
                  <a:cubicBezTo>
                    <a:pt x="290034" y="433038"/>
                    <a:pt x="297084" y="430016"/>
                    <a:pt x="303126" y="423974"/>
                  </a:cubicBezTo>
                  <a:cubicBezTo>
                    <a:pt x="314204" y="412896"/>
                    <a:pt x="315211" y="394769"/>
                    <a:pt x="304133" y="382684"/>
                  </a:cubicBezTo>
                  <a:lnTo>
                    <a:pt x="342402" y="382684"/>
                  </a:lnTo>
                  <a:lnTo>
                    <a:pt x="342402" y="422967"/>
                  </a:lnTo>
                  <a:cubicBezTo>
                    <a:pt x="342402" y="434045"/>
                    <a:pt x="346430" y="445122"/>
                    <a:pt x="352472" y="453179"/>
                  </a:cubicBezTo>
                  <a:lnTo>
                    <a:pt x="230618" y="453179"/>
                  </a:lnTo>
                  <a:cubicBezTo>
                    <a:pt x="238674" y="441094"/>
                    <a:pt x="244717" y="424981"/>
                    <a:pt x="247738" y="410882"/>
                  </a:cubicBezTo>
                  <a:close/>
                  <a:moveTo>
                    <a:pt x="483391" y="453179"/>
                  </a:moveTo>
                  <a:lnTo>
                    <a:pt x="412896" y="453179"/>
                  </a:lnTo>
                  <a:lnTo>
                    <a:pt x="392755" y="453179"/>
                  </a:lnTo>
                  <a:cubicBezTo>
                    <a:pt x="375635" y="453179"/>
                    <a:pt x="362543" y="440087"/>
                    <a:pt x="362543" y="422967"/>
                  </a:cubicBezTo>
                  <a:lnTo>
                    <a:pt x="362543" y="382684"/>
                  </a:lnTo>
                  <a:lnTo>
                    <a:pt x="513603" y="382684"/>
                  </a:lnTo>
                  <a:lnTo>
                    <a:pt x="513603" y="422967"/>
                  </a:lnTo>
                  <a:cubicBezTo>
                    <a:pt x="513603" y="440087"/>
                    <a:pt x="500511" y="453179"/>
                    <a:pt x="483391" y="453179"/>
                  </a:cubicBezTo>
                  <a:close/>
                  <a:moveTo>
                    <a:pt x="553885" y="362543"/>
                  </a:moveTo>
                  <a:lnTo>
                    <a:pt x="533744" y="362543"/>
                  </a:lnTo>
                  <a:lnTo>
                    <a:pt x="533744" y="312190"/>
                  </a:lnTo>
                  <a:lnTo>
                    <a:pt x="584097" y="312190"/>
                  </a:lnTo>
                  <a:lnTo>
                    <a:pt x="584097" y="332331"/>
                  </a:lnTo>
                  <a:cubicBezTo>
                    <a:pt x="584097" y="349451"/>
                    <a:pt x="571005" y="362543"/>
                    <a:pt x="553885" y="362543"/>
                  </a:cubicBezTo>
                  <a:close/>
                </a:path>
              </a:pathLst>
            </a:custGeom>
            <a:grpFill/>
            <a:ln w="9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86626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raphic 1">
            <a:extLst>
              <a:ext uri="{FF2B5EF4-FFF2-40B4-BE49-F238E27FC236}">
                <a16:creationId xmlns:a16="http://schemas.microsoft.com/office/drawing/2014/main" id="{D72B254E-A296-4C86-99D1-E394590AFB67}"/>
              </a:ext>
            </a:extLst>
          </p:cNvPr>
          <p:cNvSpPr/>
          <p:nvPr/>
        </p:nvSpPr>
        <p:spPr>
          <a:xfrm>
            <a:off x="7516914" y="5053467"/>
            <a:ext cx="330200" cy="454025"/>
          </a:xfrm>
          <a:custGeom>
            <a:avLst/>
            <a:gdLst>
              <a:gd name="connsiteX0" fmla="*/ 288925 w 330200"/>
              <a:gd name="connsiteY0" fmla="*/ 123825 h 454025"/>
              <a:gd name="connsiteX1" fmla="*/ 288925 w 330200"/>
              <a:gd name="connsiteY1" fmla="*/ 41275 h 454025"/>
              <a:gd name="connsiteX2" fmla="*/ 41275 w 330200"/>
              <a:gd name="connsiteY2" fmla="*/ 41275 h 454025"/>
              <a:gd name="connsiteX3" fmla="*/ 41275 w 330200"/>
              <a:gd name="connsiteY3" fmla="*/ 123825 h 454025"/>
              <a:gd name="connsiteX4" fmla="*/ 288925 w 330200"/>
              <a:gd name="connsiteY4" fmla="*/ 123825 h 454025"/>
              <a:gd name="connsiteX5" fmla="*/ 288925 w 330200"/>
              <a:gd name="connsiteY5" fmla="*/ 165100 h 454025"/>
              <a:gd name="connsiteX6" fmla="*/ 41275 w 330200"/>
              <a:gd name="connsiteY6" fmla="*/ 165100 h 454025"/>
              <a:gd name="connsiteX7" fmla="*/ 41275 w 330200"/>
              <a:gd name="connsiteY7" fmla="*/ 412750 h 454025"/>
              <a:gd name="connsiteX8" fmla="*/ 288925 w 330200"/>
              <a:gd name="connsiteY8" fmla="*/ 412750 h 454025"/>
              <a:gd name="connsiteX9" fmla="*/ 288925 w 330200"/>
              <a:gd name="connsiteY9" fmla="*/ 165100 h 454025"/>
              <a:gd name="connsiteX10" fmla="*/ 206375 w 330200"/>
              <a:gd name="connsiteY10" fmla="*/ 288925 h 454025"/>
              <a:gd name="connsiteX11" fmla="*/ 206375 w 330200"/>
              <a:gd name="connsiteY11" fmla="*/ 268288 h 454025"/>
              <a:gd name="connsiteX12" fmla="*/ 247650 w 330200"/>
              <a:gd name="connsiteY12" fmla="*/ 268288 h 454025"/>
              <a:gd name="connsiteX13" fmla="*/ 247650 w 330200"/>
              <a:gd name="connsiteY13" fmla="*/ 288925 h 454025"/>
              <a:gd name="connsiteX14" fmla="*/ 247650 w 330200"/>
              <a:gd name="connsiteY14" fmla="*/ 371475 h 454025"/>
              <a:gd name="connsiteX15" fmla="*/ 206375 w 330200"/>
              <a:gd name="connsiteY15" fmla="*/ 371475 h 454025"/>
              <a:gd name="connsiteX16" fmla="*/ 206375 w 330200"/>
              <a:gd name="connsiteY16" fmla="*/ 288925 h 454025"/>
              <a:gd name="connsiteX17" fmla="*/ 41275 w 330200"/>
              <a:gd name="connsiteY17" fmla="*/ 0 h 454025"/>
              <a:gd name="connsiteX18" fmla="*/ 288925 w 330200"/>
              <a:gd name="connsiteY18" fmla="*/ 0 h 454025"/>
              <a:gd name="connsiteX19" fmla="*/ 330200 w 330200"/>
              <a:gd name="connsiteY19" fmla="*/ 41275 h 454025"/>
              <a:gd name="connsiteX20" fmla="*/ 330200 w 330200"/>
              <a:gd name="connsiteY20" fmla="*/ 412750 h 454025"/>
              <a:gd name="connsiteX21" fmla="*/ 288925 w 330200"/>
              <a:gd name="connsiteY21" fmla="*/ 454025 h 454025"/>
              <a:gd name="connsiteX22" fmla="*/ 41275 w 330200"/>
              <a:gd name="connsiteY22" fmla="*/ 454025 h 454025"/>
              <a:gd name="connsiteX23" fmla="*/ 0 w 330200"/>
              <a:gd name="connsiteY23" fmla="*/ 412750 h 454025"/>
              <a:gd name="connsiteX24" fmla="*/ 0 w 330200"/>
              <a:gd name="connsiteY24" fmla="*/ 41275 h 454025"/>
              <a:gd name="connsiteX25" fmla="*/ 41275 w 330200"/>
              <a:gd name="connsiteY25" fmla="*/ 0 h 454025"/>
              <a:gd name="connsiteX26" fmla="*/ 123825 w 330200"/>
              <a:gd name="connsiteY26" fmla="*/ 371475 h 454025"/>
              <a:gd name="connsiteX27" fmla="*/ 82550 w 330200"/>
              <a:gd name="connsiteY27" fmla="*/ 371475 h 454025"/>
              <a:gd name="connsiteX28" fmla="*/ 82550 w 330200"/>
              <a:gd name="connsiteY28" fmla="*/ 330200 h 454025"/>
              <a:gd name="connsiteX29" fmla="*/ 123825 w 330200"/>
              <a:gd name="connsiteY29" fmla="*/ 330200 h 454025"/>
              <a:gd name="connsiteX30" fmla="*/ 123825 w 330200"/>
              <a:gd name="connsiteY30" fmla="*/ 371475 h 454025"/>
              <a:gd name="connsiteX31" fmla="*/ 185738 w 330200"/>
              <a:gd name="connsiteY31" fmla="*/ 371475 h 454025"/>
              <a:gd name="connsiteX32" fmla="*/ 144463 w 330200"/>
              <a:gd name="connsiteY32" fmla="*/ 371475 h 454025"/>
              <a:gd name="connsiteX33" fmla="*/ 144463 w 330200"/>
              <a:gd name="connsiteY33" fmla="*/ 330200 h 454025"/>
              <a:gd name="connsiteX34" fmla="*/ 185738 w 330200"/>
              <a:gd name="connsiteY34" fmla="*/ 330200 h 454025"/>
              <a:gd name="connsiteX35" fmla="*/ 185738 w 330200"/>
              <a:gd name="connsiteY35" fmla="*/ 371475 h 454025"/>
              <a:gd name="connsiteX36" fmla="*/ 123825 w 330200"/>
              <a:gd name="connsiteY36" fmla="*/ 309563 h 454025"/>
              <a:gd name="connsiteX37" fmla="*/ 82550 w 330200"/>
              <a:gd name="connsiteY37" fmla="*/ 309563 h 454025"/>
              <a:gd name="connsiteX38" fmla="*/ 82550 w 330200"/>
              <a:gd name="connsiteY38" fmla="*/ 268288 h 454025"/>
              <a:gd name="connsiteX39" fmla="*/ 123825 w 330200"/>
              <a:gd name="connsiteY39" fmla="*/ 268288 h 454025"/>
              <a:gd name="connsiteX40" fmla="*/ 123825 w 330200"/>
              <a:gd name="connsiteY40" fmla="*/ 309563 h 454025"/>
              <a:gd name="connsiteX41" fmla="*/ 185738 w 330200"/>
              <a:gd name="connsiteY41" fmla="*/ 309563 h 454025"/>
              <a:gd name="connsiteX42" fmla="*/ 144463 w 330200"/>
              <a:gd name="connsiteY42" fmla="*/ 309563 h 454025"/>
              <a:gd name="connsiteX43" fmla="*/ 144463 w 330200"/>
              <a:gd name="connsiteY43" fmla="*/ 268288 h 454025"/>
              <a:gd name="connsiteX44" fmla="*/ 185738 w 330200"/>
              <a:gd name="connsiteY44" fmla="*/ 268288 h 454025"/>
              <a:gd name="connsiteX45" fmla="*/ 185738 w 330200"/>
              <a:gd name="connsiteY45" fmla="*/ 309563 h 454025"/>
              <a:gd name="connsiteX46" fmla="*/ 123825 w 330200"/>
              <a:gd name="connsiteY46" fmla="*/ 247650 h 454025"/>
              <a:gd name="connsiteX47" fmla="*/ 82550 w 330200"/>
              <a:gd name="connsiteY47" fmla="*/ 247650 h 454025"/>
              <a:gd name="connsiteX48" fmla="*/ 82550 w 330200"/>
              <a:gd name="connsiteY48" fmla="*/ 206375 h 454025"/>
              <a:gd name="connsiteX49" fmla="*/ 123825 w 330200"/>
              <a:gd name="connsiteY49" fmla="*/ 206375 h 454025"/>
              <a:gd name="connsiteX50" fmla="*/ 123825 w 330200"/>
              <a:gd name="connsiteY50" fmla="*/ 247650 h 454025"/>
              <a:gd name="connsiteX51" fmla="*/ 185738 w 330200"/>
              <a:gd name="connsiteY51" fmla="*/ 247650 h 454025"/>
              <a:gd name="connsiteX52" fmla="*/ 144463 w 330200"/>
              <a:gd name="connsiteY52" fmla="*/ 247650 h 454025"/>
              <a:gd name="connsiteX53" fmla="*/ 144463 w 330200"/>
              <a:gd name="connsiteY53" fmla="*/ 206375 h 454025"/>
              <a:gd name="connsiteX54" fmla="*/ 185738 w 330200"/>
              <a:gd name="connsiteY54" fmla="*/ 206375 h 454025"/>
              <a:gd name="connsiteX55" fmla="*/ 185738 w 330200"/>
              <a:gd name="connsiteY55" fmla="*/ 247650 h 454025"/>
              <a:gd name="connsiteX56" fmla="*/ 247650 w 330200"/>
              <a:gd name="connsiteY56" fmla="*/ 247650 h 454025"/>
              <a:gd name="connsiteX57" fmla="*/ 206375 w 330200"/>
              <a:gd name="connsiteY57" fmla="*/ 247650 h 454025"/>
              <a:gd name="connsiteX58" fmla="*/ 206375 w 330200"/>
              <a:gd name="connsiteY58" fmla="*/ 206375 h 454025"/>
              <a:gd name="connsiteX59" fmla="*/ 247650 w 330200"/>
              <a:gd name="connsiteY59" fmla="*/ 206375 h 454025"/>
              <a:gd name="connsiteX60" fmla="*/ 247650 w 330200"/>
              <a:gd name="connsiteY60" fmla="*/ 247650 h 45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30200" h="454025">
                <a:moveTo>
                  <a:pt x="288925" y="123825"/>
                </a:moveTo>
                <a:lnTo>
                  <a:pt x="288925" y="41275"/>
                </a:lnTo>
                <a:lnTo>
                  <a:pt x="41275" y="41275"/>
                </a:lnTo>
                <a:lnTo>
                  <a:pt x="41275" y="123825"/>
                </a:lnTo>
                <a:lnTo>
                  <a:pt x="288925" y="123825"/>
                </a:lnTo>
                <a:close/>
                <a:moveTo>
                  <a:pt x="288925" y="165100"/>
                </a:moveTo>
                <a:lnTo>
                  <a:pt x="41275" y="165100"/>
                </a:lnTo>
                <a:lnTo>
                  <a:pt x="41275" y="412750"/>
                </a:lnTo>
                <a:lnTo>
                  <a:pt x="288925" y="412750"/>
                </a:lnTo>
                <a:lnTo>
                  <a:pt x="288925" y="165100"/>
                </a:lnTo>
                <a:close/>
                <a:moveTo>
                  <a:pt x="206375" y="288925"/>
                </a:moveTo>
                <a:lnTo>
                  <a:pt x="206375" y="268288"/>
                </a:lnTo>
                <a:lnTo>
                  <a:pt x="247650" y="268288"/>
                </a:lnTo>
                <a:lnTo>
                  <a:pt x="247650" y="288925"/>
                </a:lnTo>
                <a:lnTo>
                  <a:pt x="247650" y="371475"/>
                </a:lnTo>
                <a:lnTo>
                  <a:pt x="206375" y="371475"/>
                </a:lnTo>
                <a:lnTo>
                  <a:pt x="206375" y="288925"/>
                </a:lnTo>
                <a:close/>
                <a:moveTo>
                  <a:pt x="41275" y="0"/>
                </a:moveTo>
                <a:lnTo>
                  <a:pt x="288925" y="0"/>
                </a:lnTo>
                <a:cubicBezTo>
                  <a:pt x="311721" y="0"/>
                  <a:pt x="330200" y="18479"/>
                  <a:pt x="330200" y="41275"/>
                </a:cubicBezTo>
                <a:lnTo>
                  <a:pt x="330200" y="412750"/>
                </a:lnTo>
                <a:cubicBezTo>
                  <a:pt x="330200" y="435546"/>
                  <a:pt x="311721" y="454025"/>
                  <a:pt x="288925" y="454025"/>
                </a:cubicBezTo>
                <a:lnTo>
                  <a:pt x="41275" y="454025"/>
                </a:lnTo>
                <a:cubicBezTo>
                  <a:pt x="18479" y="454025"/>
                  <a:pt x="0" y="435546"/>
                  <a:pt x="0" y="412750"/>
                </a:cubicBez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close/>
                <a:moveTo>
                  <a:pt x="123825" y="371475"/>
                </a:moveTo>
                <a:lnTo>
                  <a:pt x="82550" y="371475"/>
                </a:lnTo>
                <a:lnTo>
                  <a:pt x="82550" y="330200"/>
                </a:lnTo>
                <a:lnTo>
                  <a:pt x="123825" y="330200"/>
                </a:lnTo>
                <a:lnTo>
                  <a:pt x="123825" y="371475"/>
                </a:lnTo>
                <a:close/>
                <a:moveTo>
                  <a:pt x="185738" y="371475"/>
                </a:moveTo>
                <a:lnTo>
                  <a:pt x="144463" y="371475"/>
                </a:lnTo>
                <a:lnTo>
                  <a:pt x="144463" y="330200"/>
                </a:lnTo>
                <a:lnTo>
                  <a:pt x="185738" y="330200"/>
                </a:lnTo>
                <a:lnTo>
                  <a:pt x="185738" y="371475"/>
                </a:lnTo>
                <a:close/>
                <a:moveTo>
                  <a:pt x="123825" y="309563"/>
                </a:moveTo>
                <a:lnTo>
                  <a:pt x="82550" y="309563"/>
                </a:lnTo>
                <a:lnTo>
                  <a:pt x="82550" y="268288"/>
                </a:lnTo>
                <a:lnTo>
                  <a:pt x="123825" y="268288"/>
                </a:lnTo>
                <a:lnTo>
                  <a:pt x="123825" y="309563"/>
                </a:lnTo>
                <a:close/>
                <a:moveTo>
                  <a:pt x="185738" y="309563"/>
                </a:moveTo>
                <a:lnTo>
                  <a:pt x="144463" y="309563"/>
                </a:lnTo>
                <a:lnTo>
                  <a:pt x="144463" y="268288"/>
                </a:lnTo>
                <a:lnTo>
                  <a:pt x="185738" y="268288"/>
                </a:lnTo>
                <a:lnTo>
                  <a:pt x="185738" y="309563"/>
                </a:lnTo>
                <a:close/>
                <a:moveTo>
                  <a:pt x="123825" y="247650"/>
                </a:moveTo>
                <a:lnTo>
                  <a:pt x="82550" y="247650"/>
                </a:lnTo>
                <a:lnTo>
                  <a:pt x="82550" y="206375"/>
                </a:lnTo>
                <a:lnTo>
                  <a:pt x="123825" y="206375"/>
                </a:lnTo>
                <a:lnTo>
                  <a:pt x="123825" y="247650"/>
                </a:lnTo>
                <a:close/>
                <a:moveTo>
                  <a:pt x="185738" y="247650"/>
                </a:moveTo>
                <a:lnTo>
                  <a:pt x="144463" y="247650"/>
                </a:lnTo>
                <a:lnTo>
                  <a:pt x="144463" y="206375"/>
                </a:lnTo>
                <a:lnTo>
                  <a:pt x="185738" y="206375"/>
                </a:lnTo>
                <a:lnTo>
                  <a:pt x="185738" y="247650"/>
                </a:lnTo>
                <a:close/>
                <a:moveTo>
                  <a:pt x="247650" y="247650"/>
                </a:moveTo>
                <a:lnTo>
                  <a:pt x="206375" y="247650"/>
                </a:lnTo>
                <a:lnTo>
                  <a:pt x="206375" y="206375"/>
                </a:lnTo>
                <a:lnTo>
                  <a:pt x="247650" y="206375"/>
                </a:lnTo>
                <a:lnTo>
                  <a:pt x="247650" y="24765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1" name="Graphic 2">
            <a:extLst>
              <a:ext uri="{FF2B5EF4-FFF2-40B4-BE49-F238E27FC236}">
                <a16:creationId xmlns:a16="http://schemas.microsoft.com/office/drawing/2014/main" id="{3B2E5143-9980-4748-BF69-3D0D2DE5DB51}"/>
              </a:ext>
            </a:extLst>
          </p:cNvPr>
          <p:cNvSpPr/>
          <p:nvPr/>
        </p:nvSpPr>
        <p:spPr>
          <a:xfrm>
            <a:off x="10019425" y="2109787"/>
            <a:ext cx="450994" cy="371475"/>
          </a:xfrm>
          <a:custGeom>
            <a:avLst/>
            <a:gdLst>
              <a:gd name="connsiteX0" fmla="*/ 98963 w 366712"/>
              <a:gd name="connsiteY0" fmla="*/ 58722 h 371475"/>
              <a:gd name="connsiteX1" fmla="*/ 103128 w 366712"/>
              <a:gd name="connsiteY1" fmla="*/ 50845 h 371475"/>
              <a:gd name="connsiteX2" fmla="*/ 108044 w 366712"/>
              <a:gd name="connsiteY2" fmla="*/ 40829 h 371475"/>
              <a:gd name="connsiteX3" fmla="*/ 150019 w 366712"/>
              <a:gd name="connsiteY3" fmla="*/ 0 h 371475"/>
              <a:gd name="connsiteX4" fmla="*/ 216694 w 366712"/>
              <a:gd name="connsiteY4" fmla="*/ 0 h 371475"/>
              <a:gd name="connsiteX5" fmla="*/ 258669 w 366712"/>
              <a:gd name="connsiteY5" fmla="*/ 40829 h 371475"/>
              <a:gd name="connsiteX6" fmla="*/ 263585 w 366712"/>
              <a:gd name="connsiteY6" fmla="*/ 50845 h 371475"/>
              <a:gd name="connsiteX7" fmla="*/ 267750 w 366712"/>
              <a:gd name="connsiteY7" fmla="*/ 58722 h 371475"/>
              <a:gd name="connsiteX8" fmla="*/ 269764 w 366712"/>
              <a:gd name="connsiteY8" fmla="*/ 61913 h 371475"/>
              <a:gd name="connsiteX9" fmla="*/ 316706 w 366712"/>
              <a:gd name="connsiteY9" fmla="*/ 61913 h 371475"/>
              <a:gd name="connsiteX10" fmla="*/ 366713 w 366712"/>
              <a:gd name="connsiteY10" fmla="*/ 123825 h 371475"/>
              <a:gd name="connsiteX11" fmla="*/ 366713 w 366712"/>
              <a:gd name="connsiteY11" fmla="*/ 309563 h 371475"/>
              <a:gd name="connsiteX12" fmla="*/ 316706 w 366712"/>
              <a:gd name="connsiteY12" fmla="*/ 371475 h 371475"/>
              <a:gd name="connsiteX13" fmla="*/ 50006 w 366712"/>
              <a:gd name="connsiteY13" fmla="*/ 371475 h 371475"/>
              <a:gd name="connsiteX14" fmla="*/ 0 w 366712"/>
              <a:gd name="connsiteY14" fmla="*/ 309563 h 371475"/>
              <a:gd name="connsiteX15" fmla="*/ 0 w 366712"/>
              <a:gd name="connsiteY15" fmla="*/ 123825 h 371475"/>
              <a:gd name="connsiteX16" fmla="*/ 50006 w 366712"/>
              <a:gd name="connsiteY16" fmla="*/ 61913 h 371475"/>
              <a:gd name="connsiteX17" fmla="*/ 96949 w 366712"/>
              <a:gd name="connsiteY17" fmla="*/ 61913 h 371475"/>
              <a:gd name="connsiteX18" fmla="*/ 98963 w 366712"/>
              <a:gd name="connsiteY18" fmla="*/ 58722 h 371475"/>
              <a:gd name="connsiteX19" fmla="*/ 50006 w 366712"/>
              <a:gd name="connsiteY19" fmla="*/ 103188 h 371475"/>
              <a:gd name="connsiteX20" fmla="*/ 33338 w 366712"/>
              <a:gd name="connsiteY20" fmla="*/ 123825 h 371475"/>
              <a:gd name="connsiteX21" fmla="*/ 33338 w 366712"/>
              <a:gd name="connsiteY21" fmla="*/ 309563 h 371475"/>
              <a:gd name="connsiteX22" fmla="*/ 50006 w 366712"/>
              <a:gd name="connsiteY22" fmla="*/ 330200 h 371475"/>
              <a:gd name="connsiteX23" fmla="*/ 316706 w 366712"/>
              <a:gd name="connsiteY23" fmla="*/ 330200 h 371475"/>
              <a:gd name="connsiteX24" fmla="*/ 333375 w 366712"/>
              <a:gd name="connsiteY24" fmla="*/ 309563 h 371475"/>
              <a:gd name="connsiteX25" fmla="*/ 333375 w 366712"/>
              <a:gd name="connsiteY25" fmla="*/ 123825 h 371475"/>
              <a:gd name="connsiteX26" fmla="*/ 316706 w 366712"/>
              <a:gd name="connsiteY26" fmla="*/ 103188 h 371475"/>
              <a:gd name="connsiteX27" fmla="*/ 266700 w 366712"/>
              <a:gd name="connsiteY27" fmla="*/ 103188 h 371475"/>
              <a:gd name="connsiteX28" fmla="*/ 240687 w 366712"/>
              <a:gd name="connsiteY28" fmla="*/ 82824 h 371475"/>
              <a:gd name="connsiteX29" fmla="*/ 235214 w 366712"/>
              <a:gd name="connsiteY29" fmla="*/ 72522 h 371475"/>
              <a:gd name="connsiteX30" fmla="*/ 230225 w 366712"/>
              <a:gd name="connsiteY30" fmla="*/ 62358 h 371475"/>
              <a:gd name="connsiteX31" fmla="*/ 216694 w 366712"/>
              <a:gd name="connsiteY31" fmla="*/ 41275 h 371475"/>
              <a:gd name="connsiteX32" fmla="*/ 150019 w 366712"/>
              <a:gd name="connsiteY32" fmla="*/ 41275 h 371475"/>
              <a:gd name="connsiteX33" fmla="*/ 136487 w 366712"/>
              <a:gd name="connsiteY33" fmla="*/ 62358 h 371475"/>
              <a:gd name="connsiteX34" fmla="*/ 131498 w 366712"/>
              <a:gd name="connsiteY34" fmla="*/ 72522 h 371475"/>
              <a:gd name="connsiteX35" fmla="*/ 126026 w 366712"/>
              <a:gd name="connsiteY35" fmla="*/ 82824 h 371475"/>
              <a:gd name="connsiteX36" fmla="*/ 100013 w 366712"/>
              <a:gd name="connsiteY36" fmla="*/ 103188 h 371475"/>
              <a:gd name="connsiteX37" fmla="*/ 50006 w 366712"/>
              <a:gd name="connsiteY37" fmla="*/ 103188 h 371475"/>
              <a:gd name="connsiteX38" fmla="*/ 300038 w 366712"/>
              <a:gd name="connsiteY38" fmla="*/ 165100 h 371475"/>
              <a:gd name="connsiteX39" fmla="*/ 316706 w 366712"/>
              <a:gd name="connsiteY39" fmla="*/ 144463 h 371475"/>
              <a:gd name="connsiteX40" fmla="*/ 300038 w 366712"/>
              <a:gd name="connsiteY40" fmla="*/ 123825 h 371475"/>
              <a:gd name="connsiteX41" fmla="*/ 283369 w 366712"/>
              <a:gd name="connsiteY41" fmla="*/ 144463 h 371475"/>
              <a:gd name="connsiteX42" fmla="*/ 300038 w 366712"/>
              <a:gd name="connsiteY42" fmla="*/ 165100 h 371475"/>
              <a:gd name="connsiteX43" fmla="*/ 183356 w 366712"/>
              <a:gd name="connsiteY43" fmla="*/ 309563 h 371475"/>
              <a:gd name="connsiteX44" fmla="*/ 100013 w 366712"/>
              <a:gd name="connsiteY44" fmla="*/ 206375 h 371475"/>
              <a:gd name="connsiteX45" fmla="*/ 183356 w 366712"/>
              <a:gd name="connsiteY45" fmla="*/ 103188 h 371475"/>
              <a:gd name="connsiteX46" fmla="*/ 266700 w 366712"/>
              <a:gd name="connsiteY46" fmla="*/ 206375 h 371475"/>
              <a:gd name="connsiteX47" fmla="*/ 183356 w 366712"/>
              <a:gd name="connsiteY47" fmla="*/ 309563 h 371475"/>
              <a:gd name="connsiteX48" fmla="*/ 183356 w 366712"/>
              <a:gd name="connsiteY48" fmla="*/ 268288 h 371475"/>
              <a:gd name="connsiteX49" fmla="*/ 233363 w 366712"/>
              <a:gd name="connsiteY49" fmla="*/ 206375 h 371475"/>
              <a:gd name="connsiteX50" fmla="*/ 183356 w 366712"/>
              <a:gd name="connsiteY50" fmla="*/ 144463 h 371475"/>
              <a:gd name="connsiteX51" fmla="*/ 133350 w 366712"/>
              <a:gd name="connsiteY51" fmla="*/ 206375 h 371475"/>
              <a:gd name="connsiteX52" fmla="*/ 183356 w 366712"/>
              <a:gd name="connsiteY52" fmla="*/ 268288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66712" h="371475">
                <a:moveTo>
                  <a:pt x="98963" y="58722"/>
                </a:moveTo>
                <a:cubicBezTo>
                  <a:pt x="100144" y="56689"/>
                  <a:pt x="101455" y="54200"/>
                  <a:pt x="103128" y="50845"/>
                </a:cubicBezTo>
                <a:cubicBezTo>
                  <a:pt x="104065" y="48965"/>
                  <a:pt x="107485" y="41961"/>
                  <a:pt x="108044" y="40829"/>
                </a:cubicBezTo>
                <a:cubicBezTo>
                  <a:pt x="121862" y="12845"/>
                  <a:pt x="131906" y="0"/>
                  <a:pt x="150019" y="0"/>
                </a:cubicBezTo>
                <a:lnTo>
                  <a:pt x="216694" y="0"/>
                </a:lnTo>
                <a:cubicBezTo>
                  <a:pt x="234806" y="0"/>
                  <a:pt x="244851" y="12845"/>
                  <a:pt x="258669" y="40829"/>
                </a:cubicBezTo>
                <a:cubicBezTo>
                  <a:pt x="259227" y="41961"/>
                  <a:pt x="262648" y="48965"/>
                  <a:pt x="263585" y="50845"/>
                </a:cubicBezTo>
                <a:cubicBezTo>
                  <a:pt x="265257" y="54200"/>
                  <a:pt x="266568" y="56689"/>
                  <a:pt x="267750" y="58722"/>
                </a:cubicBezTo>
                <a:cubicBezTo>
                  <a:pt x="268529" y="60062"/>
                  <a:pt x="269209" y="61127"/>
                  <a:pt x="269764" y="61913"/>
                </a:cubicBezTo>
                <a:lnTo>
                  <a:pt x="316706" y="61913"/>
                </a:lnTo>
                <a:cubicBezTo>
                  <a:pt x="344325" y="61913"/>
                  <a:pt x="366713" y="89632"/>
                  <a:pt x="366713" y="123825"/>
                </a:cubicBezTo>
                <a:lnTo>
                  <a:pt x="366713" y="309563"/>
                </a:lnTo>
                <a:cubicBezTo>
                  <a:pt x="366713" y="343757"/>
                  <a:pt x="344325" y="371475"/>
                  <a:pt x="316706" y="371475"/>
                </a:cubicBezTo>
                <a:lnTo>
                  <a:pt x="50006" y="371475"/>
                </a:lnTo>
                <a:cubicBezTo>
                  <a:pt x="22389" y="371475"/>
                  <a:pt x="0" y="343757"/>
                  <a:pt x="0" y="309563"/>
                </a:cubicBezTo>
                <a:lnTo>
                  <a:pt x="0" y="123825"/>
                </a:lnTo>
                <a:cubicBezTo>
                  <a:pt x="0" y="89632"/>
                  <a:pt x="22389" y="61913"/>
                  <a:pt x="50006" y="61913"/>
                </a:cubicBezTo>
                <a:lnTo>
                  <a:pt x="96949" y="61913"/>
                </a:lnTo>
                <a:cubicBezTo>
                  <a:pt x="97504" y="61127"/>
                  <a:pt x="98184" y="60062"/>
                  <a:pt x="98963" y="58722"/>
                </a:cubicBezTo>
                <a:close/>
                <a:moveTo>
                  <a:pt x="50006" y="103188"/>
                </a:moveTo>
                <a:cubicBezTo>
                  <a:pt x="40800" y="103188"/>
                  <a:pt x="33338" y="112427"/>
                  <a:pt x="33338" y="123825"/>
                </a:cubicBezTo>
                <a:lnTo>
                  <a:pt x="33338" y="309563"/>
                </a:lnTo>
                <a:cubicBezTo>
                  <a:pt x="33338" y="320961"/>
                  <a:pt x="40800" y="330200"/>
                  <a:pt x="50006" y="330200"/>
                </a:cubicBezTo>
                <a:lnTo>
                  <a:pt x="316706" y="330200"/>
                </a:lnTo>
                <a:cubicBezTo>
                  <a:pt x="325912" y="330200"/>
                  <a:pt x="333375" y="320961"/>
                  <a:pt x="333375" y="309563"/>
                </a:cubicBezTo>
                <a:lnTo>
                  <a:pt x="333375" y="123825"/>
                </a:lnTo>
                <a:cubicBezTo>
                  <a:pt x="333375" y="112427"/>
                  <a:pt x="325912" y="103188"/>
                  <a:pt x="316706" y="103188"/>
                </a:cubicBezTo>
                <a:lnTo>
                  <a:pt x="266700" y="103188"/>
                </a:lnTo>
                <a:cubicBezTo>
                  <a:pt x="255627" y="103188"/>
                  <a:pt x="248158" y="95684"/>
                  <a:pt x="240687" y="82824"/>
                </a:cubicBezTo>
                <a:cubicBezTo>
                  <a:pt x="238968" y="79865"/>
                  <a:pt x="237265" y="76634"/>
                  <a:pt x="235214" y="72522"/>
                </a:cubicBezTo>
                <a:cubicBezTo>
                  <a:pt x="234179" y="70446"/>
                  <a:pt x="230709" y="63338"/>
                  <a:pt x="230225" y="62358"/>
                </a:cubicBezTo>
                <a:cubicBezTo>
                  <a:pt x="222686" y="47089"/>
                  <a:pt x="218139" y="41275"/>
                  <a:pt x="216694" y="41275"/>
                </a:cubicBezTo>
                <a:lnTo>
                  <a:pt x="150019" y="41275"/>
                </a:lnTo>
                <a:cubicBezTo>
                  <a:pt x="148573" y="41275"/>
                  <a:pt x="144026" y="47089"/>
                  <a:pt x="136487" y="62358"/>
                </a:cubicBezTo>
                <a:cubicBezTo>
                  <a:pt x="136003" y="63338"/>
                  <a:pt x="132533" y="70446"/>
                  <a:pt x="131498" y="72522"/>
                </a:cubicBezTo>
                <a:cubicBezTo>
                  <a:pt x="129448" y="76634"/>
                  <a:pt x="127745" y="79865"/>
                  <a:pt x="126026" y="82824"/>
                </a:cubicBezTo>
                <a:cubicBezTo>
                  <a:pt x="118554" y="95684"/>
                  <a:pt x="111086" y="103188"/>
                  <a:pt x="100013" y="103188"/>
                </a:cubicBezTo>
                <a:lnTo>
                  <a:pt x="50006" y="103188"/>
                </a:lnTo>
                <a:close/>
                <a:moveTo>
                  <a:pt x="300038" y="165100"/>
                </a:moveTo>
                <a:cubicBezTo>
                  <a:pt x="309244" y="165100"/>
                  <a:pt x="316706" y="155861"/>
                  <a:pt x="316706" y="144463"/>
                </a:cubicBezTo>
                <a:cubicBezTo>
                  <a:pt x="316706" y="133065"/>
                  <a:pt x="309244" y="123825"/>
                  <a:pt x="300038" y="123825"/>
                </a:cubicBezTo>
                <a:cubicBezTo>
                  <a:pt x="290831" y="123825"/>
                  <a:pt x="283369" y="133065"/>
                  <a:pt x="283369" y="144463"/>
                </a:cubicBezTo>
                <a:cubicBezTo>
                  <a:pt x="283369" y="155861"/>
                  <a:pt x="290831" y="165100"/>
                  <a:pt x="300038" y="165100"/>
                </a:cubicBezTo>
                <a:close/>
                <a:moveTo>
                  <a:pt x="183356" y="309563"/>
                </a:moveTo>
                <a:cubicBezTo>
                  <a:pt x="137327" y="309563"/>
                  <a:pt x="100013" y="263363"/>
                  <a:pt x="100013" y="206375"/>
                </a:cubicBezTo>
                <a:cubicBezTo>
                  <a:pt x="100013" y="149387"/>
                  <a:pt x="137327" y="103188"/>
                  <a:pt x="183356" y="103188"/>
                </a:cubicBezTo>
                <a:cubicBezTo>
                  <a:pt x="229385" y="103188"/>
                  <a:pt x="266700" y="149387"/>
                  <a:pt x="266700" y="206375"/>
                </a:cubicBezTo>
                <a:cubicBezTo>
                  <a:pt x="266700" y="263363"/>
                  <a:pt x="229385" y="309563"/>
                  <a:pt x="183356" y="309563"/>
                </a:cubicBezTo>
                <a:close/>
                <a:moveTo>
                  <a:pt x="183356" y="268288"/>
                </a:moveTo>
                <a:cubicBezTo>
                  <a:pt x="210975" y="268288"/>
                  <a:pt x="233363" y="240569"/>
                  <a:pt x="233363" y="206375"/>
                </a:cubicBezTo>
                <a:cubicBezTo>
                  <a:pt x="233363" y="172181"/>
                  <a:pt x="210975" y="144463"/>
                  <a:pt x="183356" y="144463"/>
                </a:cubicBezTo>
                <a:cubicBezTo>
                  <a:pt x="155738" y="144463"/>
                  <a:pt x="133350" y="172181"/>
                  <a:pt x="133350" y="206375"/>
                </a:cubicBezTo>
                <a:cubicBezTo>
                  <a:pt x="133350" y="240569"/>
                  <a:pt x="155738" y="268288"/>
                  <a:pt x="183356" y="268288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166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" name="Graphic 3">
            <a:extLst>
              <a:ext uri="{FF2B5EF4-FFF2-40B4-BE49-F238E27FC236}">
                <a16:creationId xmlns:a16="http://schemas.microsoft.com/office/drawing/2014/main" id="{77CE41A2-788E-48A8-894D-606C1AE59004}"/>
              </a:ext>
            </a:extLst>
          </p:cNvPr>
          <p:cNvSpPr/>
          <p:nvPr/>
        </p:nvSpPr>
        <p:spPr>
          <a:xfrm>
            <a:off x="8763571" y="5094742"/>
            <a:ext cx="412750" cy="371475"/>
          </a:xfrm>
          <a:custGeom>
            <a:avLst/>
            <a:gdLst>
              <a:gd name="connsiteX0" fmla="*/ 123825 w 412750"/>
              <a:gd name="connsiteY0" fmla="*/ 103188 h 371475"/>
              <a:gd name="connsiteX1" fmla="*/ 41275 w 412750"/>
              <a:gd name="connsiteY1" fmla="*/ 103188 h 371475"/>
              <a:gd name="connsiteX2" fmla="*/ 41275 w 412750"/>
              <a:gd name="connsiteY2" fmla="*/ 206375 h 371475"/>
              <a:gd name="connsiteX3" fmla="*/ 185738 w 412750"/>
              <a:gd name="connsiteY3" fmla="*/ 206375 h 371475"/>
              <a:gd name="connsiteX4" fmla="*/ 227013 w 412750"/>
              <a:gd name="connsiteY4" fmla="*/ 206375 h 371475"/>
              <a:gd name="connsiteX5" fmla="*/ 371475 w 412750"/>
              <a:gd name="connsiteY5" fmla="*/ 206375 h 371475"/>
              <a:gd name="connsiteX6" fmla="*/ 371475 w 412750"/>
              <a:gd name="connsiteY6" fmla="*/ 103188 h 371475"/>
              <a:gd name="connsiteX7" fmla="*/ 288925 w 412750"/>
              <a:gd name="connsiteY7" fmla="*/ 103188 h 371475"/>
              <a:gd name="connsiteX8" fmla="*/ 123825 w 412750"/>
              <a:gd name="connsiteY8" fmla="*/ 103188 h 371475"/>
              <a:gd name="connsiteX9" fmla="*/ 123825 w 412750"/>
              <a:gd name="connsiteY9" fmla="*/ 61913 h 371475"/>
              <a:gd name="connsiteX10" fmla="*/ 123825 w 412750"/>
              <a:gd name="connsiteY10" fmla="*/ 41275 h 371475"/>
              <a:gd name="connsiteX11" fmla="*/ 165100 w 412750"/>
              <a:gd name="connsiteY11" fmla="*/ 0 h 371475"/>
              <a:gd name="connsiteX12" fmla="*/ 247650 w 412750"/>
              <a:gd name="connsiteY12" fmla="*/ 0 h 371475"/>
              <a:gd name="connsiteX13" fmla="*/ 288925 w 412750"/>
              <a:gd name="connsiteY13" fmla="*/ 41275 h 371475"/>
              <a:gd name="connsiteX14" fmla="*/ 288925 w 412750"/>
              <a:gd name="connsiteY14" fmla="*/ 61913 h 371475"/>
              <a:gd name="connsiteX15" fmla="*/ 371475 w 412750"/>
              <a:gd name="connsiteY15" fmla="*/ 61913 h 371475"/>
              <a:gd name="connsiteX16" fmla="*/ 412750 w 412750"/>
              <a:gd name="connsiteY16" fmla="*/ 103188 h 371475"/>
              <a:gd name="connsiteX17" fmla="*/ 412750 w 412750"/>
              <a:gd name="connsiteY17" fmla="*/ 330200 h 371475"/>
              <a:gd name="connsiteX18" fmla="*/ 371475 w 412750"/>
              <a:gd name="connsiteY18" fmla="*/ 371475 h 371475"/>
              <a:gd name="connsiteX19" fmla="*/ 41275 w 412750"/>
              <a:gd name="connsiteY19" fmla="*/ 371475 h 371475"/>
              <a:gd name="connsiteX20" fmla="*/ 0 w 412750"/>
              <a:gd name="connsiteY20" fmla="*/ 330200 h 371475"/>
              <a:gd name="connsiteX21" fmla="*/ 0 w 412750"/>
              <a:gd name="connsiteY21" fmla="*/ 103188 h 371475"/>
              <a:gd name="connsiteX22" fmla="*/ 41275 w 412750"/>
              <a:gd name="connsiteY22" fmla="*/ 61913 h 371475"/>
              <a:gd name="connsiteX23" fmla="*/ 123825 w 412750"/>
              <a:gd name="connsiteY23" fmla="*/ 61913 h 371475"/>
              <a:gd name="connsiteX24" fmla="*/ 185738 w 412750"/>
              <a:gd name="connsiteY24" fmla="*/ 247650 h 371475"/>
              <a:gd name="connsiteX25" fmla="*/ 41275 w 412750"/>
              <a:gd name="connsiteY25" fmla="*/ 247650 h 371475"/>
              <a:gd name="connsiteX26" fmla="*/ 41275 w 412750"/>
              <a:gd name="connsiteY26" fmla="*/ 330200 h 371475"/>
              <a:gd name="connsiteX27" fmla="*/ 371475 w 412750"/>
              <a:gd name="connsiteY27" fmla="*/ 330200 h 371475"/>
              <a:gd name="connsiteX28" fmla="*/ 371475 w 412750"/>
              <a:gd name="connsiteY28" fmla="*/ 247650 h 371475"/>
              <a:gd name="connsiteX29" fmla="*/ 227013 w 412750"/>
              <a:gd name="connsiteY29" fmla="*/ 247650 h 371475"/>
              <a:gd name="connsiteX30" fmla="*/ 227013 w 412750"/>
              <a:gd name="connsiteY30" fmla="*/ 268288 h 371475"/>
              <a:gd name="connsiteX31" fmla="*/ 185738 w 412750"/>
              <a:gd name="connsiteY31" fmla="*/ 268288 h 371475"/>
              <a:gd name="connsiteX32" fmla="*/ 185738 w 412750"/>
              <a:gd name="connsiteY32" fmla="*/ 247650 h 371475"/>
              <a:gd name="connsiteX33" fmla="*/ 247650 w 412750"/>
              <a:gd name="connsiteY33" fmla="*/ 61913 h 371475"/>
              <a:gd name="connsiteX34" fmla="*/ 247650 w 412750"/>
              <a:gd name="connsiteY34" fmla="*/ 41275 h 371475"/>
              <a:gd name="connsiteX35" fmla="*/ 165100 w 412750"/>
              <a:gd name="connsiteY35" fmla="*/ 41275 h 371475"/>
              <a:gd name="connsiteX36" fmla="*/ 165100 w 412750"/>
              <a:gd name="connsiteY36" fmla="*/ 61913 h 371475"/>
              <a:gd name="connsiteX37" fmla="*/ 247650 w 412750"/>
              <a:gd name="connsiteY37" fmla="*/ 6191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12750" h="371475">
                <a:moveTo>
                  <a:pt x="123825" y="103188"/>
                </a:moveTo>
                <a:lnTo>
                  <a:pt x="41275" y="103188"/>
                </a:lnTo>
                <a:lnTo>
                  <a:pt x="41275" y="206375"/>
                </a:lnTo>
                <a:lnTo>
                  <a:pt x="185738" y="206375"/>
                </a:lnTo>
                <a:lnTo>
                  <a:pt x="227013" y="206375"/>
                </a:lnTo>
                <a:lnTo>
                  <a:pt x="371475" y="206375"/>
                </a:lnTo>
                <a:lnTo>
                  <a:pt x="371475" y="103188"/>
                </a:lnTo>
                <a:lnTo>
                  <a:pt x="288925" y="103188"/>
                </a:lnTo>
                <a:lnTo>
                  <a:pt x="123825" y="103188"/>
                </a:lnTo>
                <a:close/>
                <a:moveTo>
                  <a:pt x="123825" y="61913"/>
                </a:moveTo>
                <a:lnTo>
                  <a:pt x="123825" y="41275"/>
                </a:lnTo>
                <a:cubicBezTo>
                  <a:pt x="123825" y="18479"/>
                  <a:pt x="142304" y="0"/>
                  <a:pt x="165100" y="0"/>
                </a:cubicBezTo>
                <a:lnTo>
                  <a:pt x="247650" y="0"/>
                </a:lnTo>
                <a:cubicBezTo>
                  <a:pt x="270446" y="0"/>
                  <a:pt x="288925" y="18479"/>
                  <a:pt x="288925" y="41275"/>
                </a:cubicBezTo>
                <a:lnTo>
                  <a:pt x="288925" y="61913"/>
                </a:lnTo>
                <a:lnTo>
                  <a:pt x="371475" y="61913"/>
                </a:lnTo>
                <a:cubicBezTo>
                  <a:pt x="394271" y="61913"/>
                  <a:pt x="412750" y="80392"/>
                  <a:pt x="412750" y="103188"/>
                </a:cubicBezTo>
                <a:lnTo>
                  <a:pt x="412750" y="330200"/>
                </a:lnTo>
                <a:cubicBezTo>
                  <a:pt x="412750" y="352996"/>
                  <a:pt x="394271" y="371475"/>
                  <a:pt x="371475" y="371475"/>
                </a:cubicBezTo>
                <a:lnTo>
                  <a:pt x="41275" y="371475"/>
                </a:lnTo>
                <a:cubicBezTo>
                  <a:pt x="18479" y="371475"/>
                  <a:pt x="0" y="352996"/>
                  <a:pt x="0" y="330200"/>
                </a:cubicBezTo>
                <a:lnTo>
                  <a:pt x="0" y="103188"/>
                </a:lnTo>
                <a:cubicBezTo>
                  <a:pt x="0" y="80392"/>
                  <a:pt x="18479" y="61913"/>
                  <a:pt x="41275" y="61913"/>
                </a:cubicBezTo>
                <a:lnTo>
                  <a:pt x="123825" y="61913"/>
                </a:lnTo>
                <a:close/>
                <a:moveTo>
                  <a:pt x="185738" y="247650"/>
                </a:moveTo>
                <a:lnTo>
                  <a:pt x="41275" y="247650"/>
                </a:lnTo>
                <a:lnTo>
                  <a:pt x="41275" y="330200"/>
                </a:lnTo>
                <a:lnTo>
                  <a:pt x="371475" y="330200"/>
                </a:lnTo>
                <a:lnTo>
                  <a:pt x="371475" y="247650"/>
                </a:lnTo>
                <a:lnTo>
                  <a:pt x="227013" y="247650"/>
                </a:lnTo>
                <a:lnTo>
                  <a:pt x="227013" y="268288"/>
                </a:lnTo>
                <a:lnTo>
                  <a:pt x="185738" y="268288"/>
                </a:lnTo>
                <a:lnTo>
                  <a:pt x="185738" y="247650"/>
                </a:lnTo>
                <a:close/>
                <a:moveTo>
                  <a:pt x="247650" y="61913"/>
                </a:moveTo>
                <a:lnTo>
                  <a:pt x="247650" y="41275"/>
                </a:lnTo>
                <a:lnTo>
                  <a:pt x="165100" y="41275"/>
                </a:lnTo>
                <a:lnTo>
                  <a:pt x="165100" y="61913"/>
                </a:lnTo>
                <a:lnTo>
                  <a:pt x="247650" y="61913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Graphic 4">
            <a:extLst>
              <a:ext uri="{FF2B5EF4-FFF2-40B4-BE49-F238E27FC236}">
                <a16:creationId xmlns:a16="http://schemas.microsoft.com/office/drawing/2014/main" id="{E291B8FE-9C1B-4A19-8706-1465A5579854}"/>
              </a:ext>
            </a:extLst>
          </p:cNvPr>
          <p:cNvSpPr/>
          <p:nvPr/>
        </p:nvSpPr>
        <p:spPr>
          <a:xfrm>
            <a:off x="6274736" y="5074105"/>
            <a:ext cx="412750" cy="412750"/>
          </a:xfrm>
          <a:custGeom>
            <a:avLst/>
            <a:gdLst>
              <a:gd name="connsiteX0" fmla="*/ 412750 w 412750"/>
              <a:gd name="connsiteY0" fmla="*/ 288925 h 412750"/>
              <a:gd name="connsiteX1" fmla="*/ 412750 w 412750"/>
              <a:gd name="connsiteY1" fmla="*/ 371475 h 412750"/>
              <a:gd name="connsiteX2" fmla="*/ 371475 w 412750"/>
              <a:gd name="connsiteY2" fmla="*/ 412750 h 412750"/>
              <a:gd name="connsiteX3" fmla="*/ 41275 w 412750"/>
              <a:gd name="connsiteY3" fmla="*/ 412750 h 412750"/>
              <a:gd name="connsiteX4" fmla="*/ 0 w 412750"/>
              <a:gd name="connsiteY4" fmla="*/ 371475 h 412750"/>
              <a:gd name="connsiteX5" fmla="*/ 0 w 412750"/>
              <a:gd name="connsiteY5" fmla="*/ 288925 h 412750"/>
              <a:gd name="connsiteX6" fmla="*/ 41275 w 412750"/>
              <a:gd name="connsiteY6" fmla="*/ 288925 h 412750"/>
              <a:gd name="connsiteX7" fmla="*/ 41275 w 412750"/>
              <a:gd name="connsiteY7" fmla="*/ 371475 h 412750"/>
              <a:gd name="connsiteX8" fmla="*/ 371475 w 412750"/>
              <a:gd name="connsiteY8" fmla="*/ 371475 h 412750"/>
              <a:gd name="connsiteX9" fmla="*/ 371475 w 412750"/>
              <a:gd name="connsiteY9" fmla="*/ 288925 h 412750"/>
              <a:gd name="connsiteX10" fmla="*/ 412750 w 412750"/>
              <a:gd name="connsiteY10" fmla="*/ 288925 h 412750"/>
              <a:gd name="connsiteX11" fmla="*/ 227013 w 412750"/>
              <a:gd name="connsiteY11" fmla="*/ 218464 h 412750"/>
              <a:gd name="connsiteX12" fmla="*/ 294970 w 412750"/>
              <a:gd name="connsiteY12" fmla="*/ 150507 h 412750"/>
              <a:gd name="connsiteX13" fmla="*/ 324155 w 412750"/>
              <a:gd name="connsiteY13" fmla="*/ 179693 h 412750"/>
              <a:gd name="connsiteX14" fmla="*/ 206375 w 412750"/>
              <a:gd name="connsiteY14" fmla="*/ 297473 h 412750"/>
              <a:gd name="connsiteX15" fmla="*/ 88595 w 412750"/>
              <a:gd name="connsiteY15" fmla="*/ 179693 h 412750"/>
              <a:gd name="connsiteX16" fmla="*/ 117780 w 412750"/>
              <a:gd name="connsiteY16" fmla="*/ 150507 h 412750"/>
              <a:gd name="connsiteX17" fmla="*/ 185738 w 412750"/>
              <a:gd name="connsiteY17" fmla="*/ 218464 h 412750"/>
              <a:gd name="connsiteX18" fmla="*/ 185738 w 412750"/>
              <a:gd name="connsiteY18" fmla="*/ 0 h 412750"/>
              <a:gd name="connsiteX19" fmla="*/ 227013 w 412750"/>
              <a:gd name="connsiteY19" fmla="*/ 0 h 412750"/>
              <a:gd name="connsiteX20" fmla="*/ 227013 w 412750"/>
              <a:gd name="connsiteY20" fmla="*/ 218464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2750" h="412750">
                <a:moveTo>
                  <a:pt x="412750" y="288925"/>
                </a:moveTo>
                <a:lnTo>
                  <a:pt x="412750" y="371475"/>
                </a:lnTo>
                <a:cubicBezTo>
                  <a:pt x="412750" y="394271"/>
                  <a:pt x="394271" y="412750"/>
                  <a:pt x="371475" y="412750"/>
                </a:cubicBezTo>
                <a:lnTo>
                  <a:pt x="41275" y="412750"/>
                </a:lnTo>
                <a:cubicBezTo>
                  <a:pt x="18479" y="412750"/>
                  <a:pt x="0" y="394271"/>
                  <a:pt x="0" y="371475"/>
                </a:cubicBezTo>
                <a:lnTo>
                  <a:pt x="0" y="288925"/>
                </a:lnTo>
                <a:lnTo>
                  <a:pt x="41275" y="288925"/>
                </a:lnTo>
                <a:lnTo>
                  <a:pt x="41275" y="371475"/>
                </a:lnTo>
                <a:lnTo>
                  <a:pt x="371475" y="371475"/>
                </a:lnTo>
                <a:lnTo>
                  <a:pt x="371475" y="288925"/>
                </a:lnTo>
                <a:lnTo>
                  <a:pt x="412750" y="288925"/>
                </a:lnTo>
                <a:close/>
                <a:moveTo>
                  <a:pt x="227013" y="218464"/>
                </a:moveTo>
                <a:lnTo>
                  <a:pt x="294970" y="150507"/>
                </a:lnTo>
                <a:lnTo>
                  <a:pt x="324155" y="179693"/>
                </a:lnTo>
                <a:lnTo>
                  <a:pt x="206375" y="297473"/>
                </a:lnTo>
                <a:lnTo>
                  <a:pt x="88595" y="179693"/>
                </a:lnTo>
                <a:lnTo>
                  <a:pt x="117780" y="150507"/>
                </a:lnTo>
                <a:lnTo>
                  <a:pt x="185738" y="218464"/>
                </a:lnTo>
                <a:lnTo>
                  <a:pt x="185738" y="0"/>
                </a:lnTo>
                <a:lnTo>
                  <a:pt x="227013" y="0"/>
                </a:lnTo>
                <a:lnTo>
                  <a:pt x="227013" y="218464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Graphic 5">
            <a:extLst>
              <a:ext uri="{FF2B5EF4-FFF2-40B4-BE49-F238E27FC236}">
                <a16:creationId xmlns:a16="http://schemas.microsoft.com/office/drawing/2014/main" id="{1AB59721-3DA0-4BDD-9734-606B1BB3CF20}"/>
              </a:ext>
            </a:extLst>
          </p:cNvPr>
          <p:cNvSpPr/>
          <p:nvPr/>
        </p:nvSpPr>
        <p:spPr>
          <a:xfrm>
            <a:off x="5115390" y="5059226"/>
            <a:ext cx="330670" cy="427628"/>
          </a:xfrm>
          <a:custGeom>
            <a:avLst/>
            <a:gdLst>
              <a:gd name="connsiteX0" fmla="*/ 148561 w 330670"/>
              <a:gd name="connsiteY0" fmla="*/ 211554 h 427628"/>
              <a:gd name="connsiteX1" fmla="*/ 150761 w 330670"/>
              <a:gd name="connsiteY1" fmla="*/ 149071 h 427628"/>
              <a:gd name="connsiteX2" fmla="*/ 194766 w 330670"/>
              <a:gd name="connsiteY2" fmla="*/ 18782 h 427628"/>
              <a:gd name="connsiteX3" fmla="*/ 220788 w 330670"/>
              <a:gd name="connsiteY3" fmla="*/ 0 h 427628"/>
              <a:gd name="connsiteX4" fmla="*/ 227082 w 330670"/>
              <a:gd name="connsiteY4" fmla="*/ 31469 h 427628"/>
              <a:gd name="connsiteX5" fmla="*/ 272960 w 330670"/>
              <a:gd name="connsiteY5" fmla="*/ 125385 h 427628"/>
              <a:gd name="connsiteX6" fmla="*/ 275205 w 330670"/>
              <a:gd name="connsiteY6" fmla="*/ 128553 h 427628"/>
              <a:gd name="connsiteX7" fmla="*/ 330670 w 330670"/>
              <a:gd name="connsiteY7" fmla="*/ 283166 h 427628"/>
              <a:gd name="connsiteX8" fmla="*/ 165570 w 330670"/>
              <a:gd name="connsiteY8" fmla="*/ 427629 h 427628"/>
              <a:gd name="connsiteX9" fmla="*/ 470 w 330670"/>
              <a:gd name="connsiteY9" fmla="*/ 283166 h 427628"/>
              <a:gd name="connsiteX10" fmla="*/ 231 w 330670"/>
              <a:gd name="connsiteY10" fmla="*/ 275499 h 427628"/>
              <a:gd name="connsiteX11" fmla="*/ 43749 w 330670"/>
              <a:gd name="connsiteY11" fmla="*/ 147699 h 427628"/>
              <a:gd name="connsiteX12" fmla="*/ 70011 w 330670"/>
              <a:gd name="connsiteY12" fmla="*/ 122683 h 427628"/>
              <a:gd name="connsiteX13" fmla="*/ 91721 w 330670"/>
              <a:gd name="connsiteY13" fmla="*/ 105053 h 427628"/>
              <a:gd name="connsiteX14" fmla="*/ 102165 w 330670"/>
              <a:gd name="connsiteY14" fmla="*/ 130997 h 427628"/>
              <a:gd name="connsiteX15" fmla="*/ 129137 w 330670"/>
              <a:gd name="connsiteY15" fmla="*/ 176295 h 427628"/>
              <a:gd name="connsiteX16" fmla="*/ 148561 w 330670"/>
              <a:gd name="connsiteY16" fmla="*/ 211554 h 427628"/>
              <a:gd name="connsiteX17" fmla="*/ 74652 w 330670"/>
              <a:gd name="connsiteY17" fmla="*/ 175060 h 427628"/>
              <a:gd name="connsiteX18" fmla="*/ 41475 w 330670"/>
              <a:gd name="connsiteY18" fmla="*/ 273916 h 427628"/>
              <a:gd name="connsiteX19" fmla="*/ 41745 w 330670"/>
              <a:gd name="connsiteY19" fmla="*/ 283166 h 427628"/>
              <a:gd name="connsiteX20" fmla="*/ 165570 w 330670"/>
              <a:gd name="connsiteY20" fmla="*/ 386354 h 427628"/>
              <a:gd name="connsiteX21" fmla="*/ 289395 w 330670"/>
              <a:gd name="connsiteY21" fmla="*/ 283166 h 427628"/>
              <a:gd name="connsiteX22" fmla="*/ 241531 w 330670"/>
              <a:gd name="connsiteY22" fmla="*/ 152421 h 427628"/>
              <a:gd name="connsiteX23" fmla="*/ 239285 w 330670"/>
              <a:gd name="connsiteY23" fmla="*/ 149255 h 427628"/>
              <a:gd name="connsiteX24" fmla="*/ 195604 w 330670"/>
              <a:gd name="connsiteY24" fmla="*/ 72674 h 427628"/>
              <a:gd name="connsiteX25" fmla="*/ 190698 w 330670"/>
              <a:gd name="connsiteY25" fmla="*/ 138655 h 427628"/>
              <a:gd name="connsiteX26" fmla="*/ 146693 w 330670"/>
              <a:gd name="connsiteY26" fmla="*/ 268943 h 427628"/>
              <a:gd name="connsiteX27" fmla="*/ 116293 w 330670"/>
              <a:gd name="connsiteY27" fmla="*/ 290887 h 427628"/>
              <a:gd name="connsiteX28" fmla="*/ 114015 w 330670"/>
              <a:gd name="connsiteY28" fmla="*/ 253465 h 427628"/>
              <a:gd name="connsiteX29" fmla="*/ 98816 w 330670"/>
              <a:gd name="connsiteY29" fmla="*/ 204300 h 427628"/>
              <a:gd name="connsiteX30" fmla="*/ 76490 w 330670"/>
              <a:gd name="connsiteY30" fmla="*/ 173019 h 427628"/>
              <a:gd name="connsiteX31" fmla="*/ 74652 w 330670"/>
              <a:gd name="connsiteY31" fmla="*/ 175060 h 42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0670" h="427628">
                <a:moveTo>
                  <a:pt x="148561" y="211554"/>
                </a:moveTo>
                <a:cubicBezTo>
                  <a:pt x="159837" y="195725"/>
                  <a:pt x="158580" y="179056"/>
                  <a:pt x="150761" y="149071"/>
                </a:cubicBezTo>
                <a:cubicBezTo>
                  <a:pt x="135295" y="89768"/>
                  <a:pt x="141453" y="57265"/>
                  <a:pt x="194766" y="18782"/>
                </a:cubicBezTo>
                <a:lnTo>
                  <a:pt x="220788" y="0"/>
                </a:lnTo>
                <a:lnTo>
                  <a:pt x="227082" y="31469"/>
                </a:lnTo>
                <a:cubicBezTo>
                  <a:pt x="233771" y="64912"/>
                  <a:pt x="244754" y="85597"/>
                  <a:pt x="272960" y="125385"/>
                </a:cubicBezTo>
                <a:cubicBezTo>
                  <a:pt x="274080" y="126965"/>
                  <a:pt x="274080" y="126965"/>
                  <a:pt x="275205" y="128553"/>
                </a:cubicBezTo>
                <a:cubicBezTo>
                  <a:pt x="315832" y="185869"/>
                  <a:pt x="330670" y="220420"/>
                  <a:pt x="330670" y="283166"/>
                </a:cubicBezTo>
                <a:cubicBezTo>
                  <a:pt x="330670" y="359285"/>
                  <a:pt x="253721" y="427629"/>
                  <a:pt x="165570" y="427629"/>
                </a:cubicBezTo>
                <a:cubicBezTo>
                  <a:pt x="77415" y="427629"/>
                  <a:pt x="470" y="359294"/>
                  <a:pt x="470" y="283166"/>
                </a:cubicBezTo>
                <a:cubicBezTo>
                  <a:pt x="470" y="281744"/>
                  <a:pt x="472" y="281785"/>
                  <a:pt x="231" y="275499"/>
                </a:cubicBezTo>
                <a:cubicBezTo>
                  <a:pt x="-1634" y="226863"/>
                  <a:pt x="7359" y="188799"/>
                  <a:pt x="43749" y="147699"/>
                </a:cubicBezTo>
                <a:cubicBezTo>
                  <a:pt x="51437" y="139015"/>
                  <a:pt x="60176" y="130669"/>
                  <a:pt x="70011" y="122683"/>
                </a:cubicBezTo>
                <a:lnTo>
                  <a:pt x="91721" y="105053"/>
                </a:lnTo>
                <a:lnTo>
                  <a:pt x="102165" y="130997"/>
                </a:lnTo>
                <a:cubicBezTo>
                  <a:pt x="109882" y="150167"/>
                  <a:pt x="118923" y="165236"/>
                  <a:pt x="129137" y="176295"/>
                </a:cubicBezTo>
                <a:cubicBezTo>
                  <a:pt x="137788" y="185662"/>
                  <a:pt x="144204" y="197440"/>
                  <a:pt x="148561" y="211554"/>
                </a:cubicBezTo>
                <a:close/>
                <a:moveTo>
                  <a:pt x="74652" y="175060"/>
                </a:moveTo>
                <a:cubicBezTo>
                  <a:pt x="46639" y="206698"/>
                  <a:pt x="39979" y="234887"/>
                  <a:pt x="41475" y="273916"/>
                </a:cubicBezTo>
                <a:cubicBezTo>
                  <a:pt x="41754" y="281183"/>
                  <a:pt x="41745" y="280927"/>
                  <a:pt x="41745" y="283166"/>
                </a:cubicBezTo>
                <a:cubicBezTo>
                  <a:pt x="41745" y="335336"/>
                  <a:pt x="99192" y="386354"/>
                  <a:pt x="165570" y="386354"/>
                </a:cubicBezTo>
                <a:cubicBezTo>
                  <a:pt x="231943" y="386354"/>
                  <a:pt x="289395" y="335327"/>
                  <a:pt x="289395" y="283166"/>
                </a:cubicBezTo>
                <a:cubicBezTo>
                  <a:pt x="289395" y="230710"/>
                  <a:pt x="277667" y="203402"/>
                  <a:pt x="241531" y="152421"/>
                </a:cubicBezTo>
                <a:cubicBezTo>
                  <a:pt x="240412" y="150842"/>
                  <a:pt x="240412" y="150842"/>
                  <a:pt x="239285" y="149255"/>
                </a:cubicBezTo>
                <a:cubicBezTo>
                  <a:pt x="217339" y="118295"/>
                  <a:pt x="204259" y="96760"/>
                  <a:pt x="195604" y="72674"/>
                </a:cubicBezTo>
                <a:cubicBezTo>
                  <a:pt x="181471" y="89611"/>
                  <a:pt x="182301" y="106455"/>
                  <a:pt x="190698" y="138655"/>
                </a:cubicBezTo>
                <a:cubicBezTo>
                  <a:pt x="206164" y="197958"/>
                  <a:pt x="200006" y="230462"/>
                  <a:pt x="146693" y="268943"/>
                </a:cubicBezTo>
                <a:lnTo>
                  <a:pt x="116293" y="290887"/>
                </a:lnTo>
                <a:lnTo>
                  <a:pt x="114015" y="253465"/>
                </a:lnTo>
                <a:cubicBezTo>
                  <a:pt x="112559" y="229554"/>
                  <a:pt x="107147" y="213321"/>
                  <a:pt x="98816" y="204300"/>
                </a:cubicBezTo>
                <a:cubicBezTo>
                  <a:pt x="90585" y="195389"/>
                  <a:pt x="83154" y="184954"/>
                  <a:pt x="76490" y="173019"/>
                </a:cubicBezTo>
                <a:cubicBezTo>
                  <a:pt x="75868" y="173698"/>
                  <a:pt x="75255" y="174378"/>
                  <a:pt x="74652" y="17506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" name="Graphic 6">
            <a:extLst>
              <a:ext uri="{FF2B5EF4-FFF2-40B4-BE49-F238E27FC236}">
                <a16:creationId xmlns:a16="http://schemas.microsoft.com/office/drawing/2014/main" id="{F83ED772-CA5D-4565-B459-37A08BD5C53A}"/>
              </a:ext>
            </a:extLst>
          </p:cNvPr>
          <p:cNvSpPr/>
          <p:nvPr/>
        </p:nvSpPr>
        <p:spPr>
          <a:xfrm>
            <a:off x="8742933" y="4097973"/>
            <a:ext cx="454025" cy="454025"/>
          </a:xfrm>
          <a:custGeom>
            <a:avLst/>
            <a:gdLst>
              <a:gd name="connsiteX0" fmla="*/ 411274 w 454025"/>
              <a:gd name="connsiteY0" fmla="*/ 203488 h 454025"/>
              <a:gd name="connsiteX1" fmla="*/ 296055 w 454025"/>
              <a:gd name="connsiteY1" fmla="*/ 54531 h 454025"/>
              <a:gd name="connsiteX2" fmla="*/ 330200 w 454025"/>
              <a:gd name="connsiteY2" fmla="*/ 227013 h 454025"/>
              <a:gd name="connsiteX3" fmla="*/ 330122 w 454025"/>
              <a:gd name="connsiteY3" fmla="*/ 236384 h 454025"/>
              <a:gd name="connsiteX4" fmla="*/ 411274 w 454025"/>
              <a:gd name="connsiteY4" fmla="*/ 203488 h 454025"/>
              <a:gd name="connsiteX5" fmla="*/ 411124 w 454025"/>
              <a:gd name="connsiteY5" fmla="*/ 251703 h 454025"/>
              <a:gd name="connsiteX6" fmla="*/ 327707 w 454025"/>
              <a:gd name="connsiteY6" fmla="*/ 279161 h 454025"/>
              <a:gd name="connsiteX7" fmla="*/ 296055 w 454025"/>
              <a:gd name="connsiteY7" fmla="*/ 399495 h 454025"/>
              <a:gd name="connsiteX8" fmla="*/ 411124 w 454025"/>
              <a:gd name="connsiteY8" fmla="*/ 251703 h 454025"/>
              <a:gd name="connsiteX9" fmla="*/ 43400 w 454025"/>
              <a:gd name="connsiteY9" fmla="*/ 255199 h 454025"/>
              <a:gd name="connsiteX10" fmla="*/ 157971 w 454025"/>
              <a:gd name="connsiteY10" fmla="*/ 399495 h 454025"/>
              <a:gd name="connsiteX11" fmla="*/ 126490 w 454025"/>
              <a:gd name="connsiteY11" fmla="*/ 280893 h 454025"/>
              <a:gd name="connsiteX12" fmla="*/ 43400 w 454025"/>
              <a:gd name="connsiteY12" fmla="*/ 255199 h 454025"/>
              <a:gd name="connsiteX13" fmla="*/ 42630 w 454025"/>
              <a:gd name="connsiteY13" fmla="*/ 204464 h 454025"/>
              <a:gd name="connsiteX14" fmla="*/ 90975 w 454025"/>
              <a:gd name="connsiteY14" fmla="*/ 230057 h 454025"/>
              <a:gd name="connsiteX15" fmla="*/ 123940 w 454025"/>
              <a:gd name="connsiteY15" fmla="*/ 238367 h 454025"/>
              <a:gd name="connsiteX16" fmla="*/ 123825 w 454025"/>
              <a:gd name="connsiteY16" fmla="*/ 227013 h 454025"/>
              <a:gd name="connsiteX17" fmla="*/ 157971 w 454025"/>
              <a:gd name="connsiteY17" fmla="*/ 54531 h 454025"/>
              <a:gd name="connsiteX18" fmla="*/ 42630 w 454025"/>
              <a:gd name="connsiteY18" fmla="*/ 204464 h 454025"/>
              <a:gd name="connsiteX19" fmla="*/ 288642 w 454025"/>
              <a:gd name="connsiteY19" fmla="*/ 243615 h 454025"/>
              <a:gd name="connsiteX20" fmla="*/ 288925 w 454025"/>
              <a:gd name="connsiteY20" fmla="*/ 227013 h 454025"/>
              <a:gd name="connsiteX21" fmla="*/ 227013 w 454025"/>
              <a:gd name="connsiteY21" fmla="*/ 41275 h 454025"/>
              <a:gd name="connsiteX22" fmla="*/ 165100 w 454025"/>
              <a:gd name="connsiteY22" fmla="*/ 227013 h 454025"/>
              <a:gd name="connsiteX23" fmla="*/ 165416 w 454025"/>
              <a:gd name="connsiteY23" fmla="*/ 244559 h 454025"/>
              <a:gd name="connsiteX24" fmla="*/ 227013 w 454025"/>
              <a:gd name="connsiteY24" fmla="*/ 247650 h 454025"/>
              <a:gd name="connsiteX25" fmla="*/ 288642 w 454025"/>
              <a:gd name="connsiteY25" fmla="*/ 243615 h 454025"/>
              <a:gd name="connsiteX26" fmla="*/ 285320 w 454025"/>
              <a:gd name="connsiteY26" fmla="*/ 285708 h 454025"/>
              <a:gd name="connsiteX27" fmla="*/ 227013 w 454025"/>
              <a:gd name="connsiteY27" fmla="*/ 288925 h 454025"/>
              <a:gd name="connsiteX28" fmla="*/ 168792 w 454025"/>
              <a:gd name="connsiteY28" fmla="*/ 286393 h 454025"/>
              <a:gd name="connsiteX29" fmla="*/ 227013 w 454025"/>
              <a:gd name="connsiteY29" fmla="*/ 412750 h 454025"/>
              <a:gd name="connsiteX30" fmla="*/ 285320 w 454025"/>
              <a:gd name="connsiteY30" fmla="*/ 285708 h 454025"/>
              <a:gd name="connsiteX31" fmla="*/ 227013 w 454025"/>
              <a:gd name="connsiteY31" fmla="*/ 0 h 454025"/>
              <a:gd name="connsiteX32" fmla="*/ 454025 w 454025"/>
              <a:gd name="connsiteY32" fmla="*/ 227013 h 454025"/>
              <a:gd name="connsiteX33" fmla="*/ 227013 w 454025"/>
              <a:gd name="connsiteY33" fmla="*/ 454025 h 454025"/>
              <a:gd name="connsiteX34" fmla="*/ 0 w 454025"/>
              <a:gd name="connsiteY34" fmla="*/ 227013 h 454025"/>
              <a:gd name="connsiteX35" fmla="*/ 227013 w 454025"/>
              <a:gd name="connsiteY35" fmla="*/ 0 h 45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54025" h="454025">
                <a:moveTo>
                  <a:pt x="411274" y="203488"/>
                </a:moveTo>
                <a:cubicBezTo>
                  <a:pt x="402695" y="135604"/>
                  <a:pt x="357475" y="79139"/>
                  <a:pt x="296055" y="54531"/>
                </a:cubicBezTo>
                <a:cubicBezTo>
                  <a:pt x="317702" y="96321"/>
                  <a:pt x="330200" y="158338"/>
                  <a:pt x="330200" y="227013"/>
                </a:cubicBezTo>
                <a:cubicBezTo>
                  <a:pt x="330200" y="230151"/>
                  <a:pt x="330173" y="233276"/>
                  <a:pt x="330122" y="236384"/>
                </a:cubicBezTo>
                <a:cubicBezTo>
                  <a:pt x="370932" y="227337"/>
                  <a:pt x="401564" y="214389"/>
                  <a:pt x="411274" y="203488"/>
                </a:cubicBezTo>
                <a:close/>
                <a:moveTo>
                  <a:pt x="411124" y="251703"/>
                </a:moveTo>
                <a:cubicBezTo>
                  <a:pt x="389244" y="263085"/>
                  <a:pt x="360428" y="272601"/>
                  <a:pt x="327707" y="279161"/>
                </a:cubicBezTo>
                <a:cubicBezTo>
                  <a:pt x="323057" y="326669"/>
                  <a:pt x="312056" y="368606"/>
                  <a:pt x="296055" y="399495"/>
                </a:cubicBezTo>
                <a:cubicBezTo>
                  <a:pt x="357124" y="375027"/>
                  <a:pt x="402175" y="319068"/>
                  <a:pt x="411124" y="251703"/>
                </a:cubicBezTo>
                <a:close/>
                <a:moveTo>
                  <a:pt x="43400" y="255199"/>
                </a:moveTo>
                <a:cubicBezTo>
                  <a:pt x="53417" y="321000"/>
                  <a:pt x="97961" y="375452"/>
                  <a:pt x="157971" y="399495"/>
                </a:cubicBezTo>
                <a:cubicBezTo>
                  <a:pt x="142165" y="368982"/>
                  <a:pt x="131237" y="327688"/>
                  <a:pt x="126490" y="280893"/>
                </a:cubicBezTo>
                <a:cubicBezTo>
                  <a:pt x="93350" y="275133"/>
                  <a:pt x="64935" y="266416"/>
                  <a:pt x="43400" y="255199"/>
                </a:cubicBezTo>
                <a:close/>
                <a:moveTo>
                  <a:pt x="42630" y="204464"/>
                </a:moveTo>
                <a:cubicBezTo>
                  <a:pt x="48647" y="212164"/>
                  <a:pt x="65376" y="222018"/>
                  <a:pt x="90975" y="230057"/>
                </a:cubicBezTo>
                <a:cubicBezTo>
                  <a:pt x="101055" y="233222"/>
                  <a:pt x="112095" y="236004"/>
                  <a:pt x="123940" y="238367"/>
                </a:cubicBezTo>
                <a:cubicBezTo>
                  <a:pt x="123863" y="234605"/>
                  <a:pt x="123825" y="230818"/>
                  <a:pt x="123825" y="227013"/>
                </a:cubicBezTo>
                <a:cubicBezTo>
                  <a:pt x="123825" y="158338"/>
                  <a:pt x="136322" y="96321"/>
                  <a:pt x="157971" y="54531"/>
                </a:cubicBezTo>
                <a:cubicBezTo>
                  <a:pt x="96256" y="79257"/>
                  <a:pt x="50898" y="136145"/>
                  <a:pt x="42630" y="204464"/>
                </a:cubicBezTo>
                <a:close/>
                <a:moveTo>
                  <a:pt x="288642" y="243615"/>
                </a:moveTo>
                <a:cubicBezTo>
                  <a:pt x="288828" y="238151"/>
                  <a:pt x="288925" y="232611"/>
                  <a:pt x="288925" y="227013"/>
                </a:cubicBezTo>
                <a:cubicBezTo>
                  <a:pt x="288925" y="123495"/>
                  <a:pt x="256037" y="41275"/>
                  <a:pt x="227013" y="41275"/>
                </a:cubicBezTo>
                <a:cubicBezTo>
                  <a:pt x="197988" y="41275"/>
                  <a:pt x="165100" y="123495"/>
                  <a:pt x="165100" y="227013"/>
                </a:cubicBezTo>
                <a:cubicBezTo>
                  <a:pt x="165100" y="232935"/>
                  <a:pt x="165208" y="238788"/>
                  <a:pt x="165416" y="244559"/>
                </a:cubicBezTo>
                <a:cubicBezTo>
                  <a:pt x="184776" y="246583"/>
                  <a:pt x="205463" y="247650"/>
                  <a:pt x="227013" y="247650"/>
                </a:cubicBezTo>
                <a:cubicBezTo>
                  <a:pt x="248228" y="247650"/>
                  <a:pt x="269045" y="246154"/>
                  <a:pt x="288642" y="243615"/>
                </a:cubicBezTo>
                <a:close/>
                <a:moveTo>
                  <a:pt x="285320" y="285708"/>
                </a:moveTo>
                <a:cubicBezTo>
                  <a:pt x="266480" y="287798"/>
                  <a:pt x="246893" y="288925"/>
                  <a:pt x="227013" y="288925"/>
                </a:cubicBezTo>
                <a:cubicBezTo>
                  <a:pt x="206806" y="288925"/>
                  <a:pt x="187306" y="288062"/>
                  <a:pt x="168792" y="286393"/>
                </a:cubicBezTo>
                <a:cubicBezTo>
                  <a:pt x="178173" y="360277"/>
                  <a:pt x="203826" y="412750"/>
                  <a:pt x="227013" y="412750"/>
                </a:cubicBezTo>
                <a:cubicBezTo>
                  <a:pt x="250271" y="412750"/>
                  <a:pt x="276010" y="359953"/>
                  <a:pt x="285320" y="285708"/>
                </a:cubicBezTo>
                <a:close/>
                <a:moveTo>
                  <a:pt x="227013" y="0"/>
                </a:moveTo>
                <a:cubicBezTo>
                  <a:pt x="352387" y="0"/>
                  <a:pt x="454025" y="101637"/>
                  <a:pt x="454025" y="227013"/>
                </a:cubicBezTo>
                <a:cubicBezTo>
                  <a:pt x="454025" y="352387"/>
                  <a:pt x="352387" y="454025"/>
                  <a:pt x="227013" y="454025"/>
                </a:cubicBezTo>
                <a:cubicBezTo>
                  <a:pt x="101637" y="454025"/>
                  <a:pt x="0" y="352387"/>
                  <a:pt x="0" y="227013"/>
                </a:cubicBezTo>
                <a:cubicBezTo>
                  <a:pt x="0" y="101637"/>
                  <a:pt x="101637" y="0"/>
                  <a:pt x="227013" y="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1" name="Graphic 7">
            <a:extLst>
              <a:ext uri="{FF2B5EF4-FFF2-40B4-BE49-F238E27FC236}">
                <a16:creationId xmlns:a16="http://schemas.microsoft.com/office/drawing/2014/main" id="{CFC96D72-41E0-42D5-9950-51489CDFE6C3}"/>
              </a:ext>
            </a:extLst>
          </p:cNvPr>
          <p:cNvSpPr/>
          <p:nvPr/>
        </p:nvSpPr>
        <p:spPr>
          <a:xfrm>
            <a:off x="7455001" y="4118611"/>
            <a:ext cx="454025" cy="415352"/>
          </a:xfrm>
          <a:custGeom>
            <a:avLst/>
            <a:gdLst>
              <a:gd name="connsiteX0" fmla="*/ 249769 w 454025"/>
              <a:gd name="connsiteY0" fmla="*/ 14365 h 415352"/>
              <a:gd name="connsiteX1" fmla="*/ 320979 w 454025"/>
              <a:gd name="connsiteY1" fmla="*/ 0 h 415352"/>
              <a:gd name="connsiteX2" fmla="*/ 454025 w 454025"/>
              <a:gd name="connsiteY2" fmla="*/ 146937 h 415352"/>
              <a:gd name="connsiteX3" fmla="*/ 353958 w 454025"/>
              <a:gd name="connsiteY3" fmla="*/ 328753 h 415352"/>
              <a:gd name="connsiteX4" fmla="*/ 244893 w 454025"/>
              <a:gd name="connsiteY4" fmla="*/ 406094 h 415352"/>
              <a:gd name="connsiteX5" fmla="*/ 227013 w 454025"/>
              <a:gd name="connsiteY5" fmla="*/ 415352 h 415352"/>
              <a:gd name="connsiteX6" fmla="*/ 209132 w 454025"/>
              <a:gd name="connsiteY6" fmla="*/ 406094 h 415352"/>
              <a:gd name="connsiteX7" fmla="*/ 100068 w 454025"/>
              <a:gd name="connsiteY7" fmla="*/ 328753 h 415352"/>
              <a:gd name="connsiteX8" fmla="*/ 0 w 454025"/>
              <a:gd name="connsiteY8" fmla="*/ 146937 h 415352"/>
              <a:gd name="connsiteX9" fmla="*/ 133206 w 454025"/>
              <a:gd name="connsiteY9" fmla="*/ 0 h 415352"/>
              <a:gd name="connsiteX10" fmla="*/ 204761 w 454025"/>
              <a:gd name="connsiteY10" fmla="*/ 15027 h 415352"/>
              <a:gd name="connsiteX11" fmla="*/ 226806 w 454025"/>
              <a:gd name="connsiteY11" fmla="*/ 28805 h 415352"/>
              <a:gd name="connsiteX12" fmla="*/ 249769 w 454025"/>
              <a:gd name="connsiteY12" fmla="*/ 14365 h 415352"/>
              <a:gd name="connsiteX13" fmla="*/ 326355 w 454025"/>
              <a:gd name="connsiteY13" fmla="*/ 298065 h 415352"/>
              <a:gd name="connsiteX14" fmla="*/ 412750 w 454025"/>
              <a:gd name="connsiteY14" fmla="*/ 146937 h 415352"/>
              <a:gd name="connsiteX15" fmla="*/ 320895 w 454025"/>
              <a:gd name="connsiteY15" fmla="*/ 41275 h 415352"/>
              <a:gd name="connsiteX16" fmla="*/ 267914 w 454025"/>
              <a:gd name="connsiteY16" fmla="*/ 51438 h 415352"/>
              <a:gd name="connsiteX17" fmla="*/ 242109 w 454025"/>
              <a:gd name="connsiteY17" fmla="*/ 70736 h 415352"/>
              <a:gd name="connsiteX18" fmla="*/ 227060 w 454025"/>
              <a:gd name="connsiteY18" fmla="*/ 87063 h 415352"/>
              <a:gd name="connsiteX19" fmla="*/ 211875 w 454025"/>
              <a:gd name="connsiteY19" fmla="*/ 70864 h 415352"/>
              <a:gd name="connsiteX20" fmla="*/ 186462 w 454025"/>
              <a:gd name="connsiteY20" fmla="*/ 52024 h 415352"/>
              <a:gd name="connsiteX21" fmla="*/ 133206 w 454025"/>
              <a:gd name="connsiteY21" fmla="*/ 41275 h 415352"/>
              <a:gd name="connsiteX22" fmla="*/ 41275 w 454025"/>
              <a:gd name="connsiteY22" fmla="*/ 146937 h 415352"/>
              <a:gd name="connsiteX23" fmla="*/ 127669 w 454025"/>
              <a:gd name="connsiteY23" fmla="*/ 298065 h 415352"/>
              <a:gd name="connsiteX24" fmla="*/ 227013 w 454025"/>
              <a:gd name="connsiteY24" fmla="*/ 368868 h 415352"/>
              <a:gd name="connsiteX25" fmla="*/ 326355 w 454025"/>
              <a:gd name="connsiteY25" fmla="*/ 298065 h 41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4025" h="415352">
                <a:moveTo>
                  <a:pt x="249769" y="14365"/>
                </a:moveTo>
                <a:cubicBezTo>
                  <a:pt x="271845" y="3559"/>
                  <a:pt x="291104" y="0"/>
                  <a:pt x="320979" y="0"/>
                </a:cubicBezTo>
                <a:cubicBezTo>
                  <a:pt x="397435" y="317"/>
                  <a:pt x="454025" y="64798"/>
                  <a:pt x="454025" y="146937"/>
                </a:cubicBezTo>
                <a:cubicBezTo>
                  <a:pt x="454025" y="209632"/>
                  <a:pt x="419069" y="270192"/>
                  <a:pt x="353958" y="328753"/>
                </a:cubicBezTo>
                <a:cubicBezTo>
                  <a:pt x="319780" y="359491"/>
                  <a:pt x="276144" y="389910"/>
                  <a:pt x="244893" y="406094"/>
                </a:cubicBezTo>
                <a:lnTo>
                  <a:pt x="227013" y="415352"/>
                </a:lnTo>
                <a:lnTo>
                  <a:pt x="209132" y="406094"/>
                </a:lnTo>
                <a:cubicBezTo>
                  <a:pt x="177881" y="389910"/>
                  <a:pt x="134245" y="359491"/>
                  <a:pt x="100068" y="328753"/>
                </a:cubicBezTo>
                <a:cubicBezTo>
                  <a:pt x="34956" y="270192"/>
                  <a:pt x="0" y="209632"/>
                  <a:pt x="0" y="146937"/>
                </a:cubicBezTo>
                <a:cubicBezTo>
                  <a:pt x="0" y="63920"/>
                  <a:pt x="56061" y="0"/>
                  <a:pt x="133206" y="0"/>
                </a:cubicBezTo>
                <a:cubicBezTo>
                  <a:pt x="162010" y="0"/>
                  <a:pt x="182256" y="3896"/>
                  <a:pt x="204761" y="15027"/>
                </a:cubicBezTo>
                <a:cubicBezTo>
                  <a:pt x="212597" y="18902"/>
                  <a:pt x="219959" y="23499"/>
                  <a:pt x="226806" y="28805"/>
                </a:cubicBezTo>
                <a:cubicBezTo>
                  <a:pt x="233926" y="23184"/>
                  <a:pt x="241595" y="18366"/>
                  <a:pt x="249769" y="14365"/>
                </a:cubicBezTo>
                <a:close/>
                <a:moveTo>
                  <a:pt x="326355" y="298065"/>
                </a:moveTo>
                <a:cubicBezTo>
                  <a:pt x="383573" y="246604"/>
                  <a:pt x="412750" y="196054"/>
                  <a:pt x="412750" y="146937"/>
                </a:cubicBezTo>
                <a:cubicBezTo>
                  <a:pt x="412750" y="86450"/>
                  <a:pt x="373295" y="41492"/>
                  <a:pt x="320895" y="41275"/>
                </a:cubicBezTo>
                <a:cubicBezTo>
                  <a:pt x="296912" y="41275"/>
                  <a:pt x="283681" y="43720"/>
                  <a:pt x="267914" y="51438"/>
                </a:cubicBezTo>
                <a:cubicBezTo>
                  <a:pt x="258216" y="56184"/>
                  <a:pt x="249613" y="62593"/>
                  <a:pt x="242109" y="70736"/>
                </a:cubicBezTo>
                <a:lnTo>
                  <a:pt x="227060" y="87063"/>
                </a:lnTo>
                <a:lnTo>
                  <a:pt x="211875" y="70864"/>
                </a:lnTo>
                <a:cubicBezTo>
                  <a:pt x="204536" y="63035"/>
                  <a:pt x="196056" y="56769"/>
                  <a:pt x="186462" y="52024"/>
                </a:cubicBezTo>
                <a:cubicBezTo>
                  <a:pt x="170221" y="43991"/>
                  <a:pt x="156108" y="41275"/>
                  <a:pt x="133206" y="41275"/>
                </a:cubicBezTo>
                <a:cubicBezTo>
                  <a:pt x="80149" y="41275"/>
                  <a:pt x="41275" y="85599"/>
                  <a:pt x="41275" y="146937"/>
                </a:cubicBezTo>
                <a:cubicBezTo>
                  <a:pt x="41275" y="196054"/>
                  <a:pt x="70453" y="246604"/>
                  <a:pt x="127669" y="298065"/>
                </a:cubicBezTo>
                <a:cubicBezTo>
                  <a:pt x="158864" y="326120"/>
                  <a:pt x="198966" y="354158"/>
                  <a:pt x="227013" y="368868"/>
                </a:cubicBezTo>
                <a:cubicBezTo>
                  <a:pt x="255059" y="354158"/>
                  <a:pt x="295162" y="326120"/>
                  <a:pt x="326355" y="298065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2" name="Graphic 8">
            <a:extLst>
              <a:ext uri="{FF2B5EF4-FFF2-40B4-BE49-F238E27FC236}">
                <a16:creationId xmlns:a16="http://schemas.microsoft.com/office/drawing/2014/main" id="{68D001A0-59EE-4BCD-AC2B-EC06D1BB2522}"/>
              </a:ext>
            </a:extLst>
          </p:cNvPr>
          <p:cNvSpPr/>
          <p:nvPr/>
        </p:nvSpPr>
        <p:spPr>
          <a:xfrm>
            <a:off x="6274736" y="4118611"/>
            <a:ext cx="412750" cy="412750"/>
          </a:xfrm>
          <a:custGeom>
            <a:avLst/>
            <a:gdLst>
              <a:gd name="connsiteX0" fmla="*/ 41275 w 412750"/>
              <a:gd name="connsiteY0" fmla="*/ 280377 h 412750"/>
              <a:gd name="connsiteX1" fmla="*/ 123825 w 412750"/>
              <a:gd name="connsiteY1" fmla="*/ 197827 h 412750"/>
              <a:gd name="connsiteX2" fmla="*/ 196056 w 412750"/>
              <a:gd name="connsiteY2" fmla="*/ 270058 h 412750"/>
              <a:gd name="connsiteX3" fmla="*/ 330200 w 412750"/>
              <a:gd name="connsiteY3" fmla="*/ 135914 h 412750"/>
              <a:gd name="connsiteX4" fmla="*/ 371475 w 412750"/>
              <a:gd name="connsiteY4" fmla="*/ 177189 h 412750"/>
              <a:gd name="connsiteX5" fmla="*/ 371475 w 412750"/>
              <a:gd name="connsiteY5" fmla="*/ 41275 h 412750"/>
              <a:gd name="connsiteX6" fmla="*/ 41275 w 412750"/>
              <a:gd name="connsiteY6" fmla="*/ 41275 h 412750"/>
              <a:gd name="connsiteX7" fmla="*/ 41275 w 412750"/>
              <a:gd name="connsiteY7" fmla="*/ 280377 h 412750"/>
              <a:gd name="connsiteX8" fmla="*/ 41275 w 412750"/>
              <a:gd name="connsiteY8" fmla="*/ 338748 h 412750"/>
              <a:gd name="connsiteX9" fmla="*/ 41275 w 412750"/>
              <a:gd name="connsiteY9" fmla="*/ 371475 h 412750"/>
              <a:gd name="connsiteX10" fmla="*/ 239102 w 412750"/>
              <a:gd name="connsiteY10" fmla="*/ 371475 h 412750"/>
              <a:gd name="connsiteX11" fmla="*/ 123825 w 412750"/>
              <a:gd name="connsiteY11" fmla="*/ 256198 h 412750"/>
              <a:gd name="connsiteX12" fmla="*/ 41275 w 412750"/>
              <a:gd name="connsiteY12" fmla="*/ 338748 h 412750"/>
              <a:gd name="connsiteX13" fmla="*/ 297473 w 412750"/>
              <a:gd name="connsiteY13" fmla="*/ 371475 h 412750"/>
              <a:gd name="connsiteX14" fmla="*/ 371475 w 412750"/>
              <a:gd name="connsiteY14" fmla="*/ 371475 h 412750"/>
              <a:gd name="connsiteX15" fmla="*/ 371475 w 412750"/>
              <a:gd name="connsiteY15" fmla="*/ 235561 h 412750"/>
              <a:gd name="connsiteX16" fmla="*/ 330200 w 412750"/>
              <a:gd name="connsiteY16" fmla="*/ 194286 h 412750"/>
              <a:gd name="connsiteX17" fmla="*/ 225242 w 412750"/>
              <a:gd name="connsiteY17" fmla="*/ 299244 h 412750"/>
              <a:gd name="connsiteX18" fmla="*/ 297473 w 412750"/>
              <a:gd name="connsiteY18" fmla="*/ 371475 h 412750"/>
              <a:gd name="connsiteX19" fmla="*/ 41275 w 412750"/>
              <a:gd name="connsiteY19" fmla="*/ 0 h 412750"/>
              <a:gd name="connsiteX20" fmla="*/ 371475 w 412750"/>
              <a:gd name="connsiteY20" fmla="*/ 0 h 412750"/>
              <a:gd name="connsiteX21" fmla="*/ 412750 w 412750"/>
              <a:gd name="connsiteY21" fmla="*/ 41275 h 412750"/>
              <a:gd name="connsiteX22" fmla="*/ 412750 w 412750"/>
              <a:gd name="connsiteY22" fmla="*/ 371475 h 412750"/>
              <a:gd name="connsiteX23" fmla="*/ 371475 w 412750"/>
              <a:gd name="connsiteY23" fmla="*/ 412750 h 412750"/>
              <a:gd name="connsiteX24" fmla="*/ 41275 w 412750"/>
              <a:gd name="connsiteY24" fmla="*/ 412750 h 412750"/>
              <a:gd name="connsiteX25" fmla="*/ 0 w 412750"/>
              <a:gd name="connsiteY25" fmla="*/ 371475 h 412750"/>
              <a:gd name="connsiteX26" fmla="*/ 0 w 412750"/>
              <a:gd name="connsiteY26" fmla="*/ 41275 h 412750"/>
              <a:gd name="connsiteX27" fmla="*/ 41275 w 412750"/>
              <a:gd name="connsiteY27" fmla="*/ 0 h 412750"/>
              <a:gd name="connsiteX28" fmla="*/ 185738 w 412750"/>
              <a:gd name="connsiteY28" fmla="*/ 61913 h 412750"/>
              <a:gd name="connsiteX29" fmla="*/ 247650 w 412750"/>
              <a:gd name="connsiteY29" fmla="*/ 123825 h 412750"/>
              <a:gd name="connsiteX30" fmla="*/ 185738 w 412750"/>
              <a:gd name="connsiteY30" fmla="*/ 185738 h 412750"/>
              <a:gd name="connsiteX31" fmla="*/ 123825 w 412750"/>
              <a:gd name="connsiteY31" fmla="*/ 123825 h 412750"/>
              <a:gd name="connsiteX32" fmla="*/ 185738 w 412750"/>
              <a:gd name="connsiteY32" fmla="*/ 61913 h 412750"/>
              <a:gd name="connsiteX33" fmla="*/ 185738 w 412750"/>
              <a:gd name="connsiteY33" fmla="*/ 103188 h 412750"/>
              <a:gd name="connsiteX34" fmla="*/ 165100 w 412750"/>
              <a:gd name="connsiteY34" fmla="*/ 123825 h 412750"/>
              <a:gd name="connsiteX35" fmla="*/ 185738 w 412750"/>
              <a:gd name="connsiteY35" fmla="*/ 144463 h 412750"/>
              <a:gd name="connsiteX36" fmla="*/ 206375 w 412750"/>
              <a:gd name="connsiteY36" fmla="*/ 123825 h 412750"/>
              <a:gd name="connsiteX37" fmla="*/ 185738 w 412750"/>
              <a:gd name="connsiteY37" fmla="*/ 103188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12750" h="412750">
                <a:moveTo>
                  <a:pt x="41275" y="280377"/>
                </a:moveTo>
                <a:lnTo>
                  <a:pt x="123825" y="197827"/>
                </a:lnTo>
                <a:lnTo>
                  <a:pt x="196056" y="270058"/>
                </a:lnTo>
                <a:lnTo>
                  <a:pt x="330200" y="135914"/>
                </a:lnTo>
                <a:lnTo>
                  <a:pt x="371475" y="177189"/>
                </a:lnTo>
                <a:lnTo>
                  <a:pt x="371475" y="41275"/>
                </a:lnTo>
                <a:lnTo>
                  <a:pt x="41275" y="41275"/>
                </a:lnTo>
                <a:lnTo>
                  <a:pt x="41275" y="280377"/>
                </a:lnTo>
                <a:close/>
                <a:moveTo>
                  <a:pt x="41275" y="338748"/>
                </a:moveTo>
                <a:lnTo>
                  <a:pt x="41275" y="371475"/>
                </a:lnTo>
                <a:lnTo>
                  <a:pt x="239102" y="371475"/>
                </a:lnTo>
                <a:lnTo>
                  <a:pt x="123825" y="256198"/>
                </a:lnTo>
                <a:lnTo>
                  <a:pt x="41275" y="338748"/>
                </a:lnTo>
                <a:close/>
                <a:moveTo>
                  <a:pt x="297473" y="371475"/>
                </a:moveTo>
                <a:lnTo>
                  <a:pt x="371475" y="371475"/>
                </a:lnTo>
                <a:lnTo>
                  <a:pt x="371475" y="235561"/>
                </a:lnTo>
                <a:lnTo>
                  <a:pt x="330200" y="194286"/>
                </a:lnTo>
                <a:lnTo>
                  <a:pt x="225242" y="299244"/>
                </a:lnTo>
                <a:lnTo>
                  <a:pt x="297473" y="371475"/>
                </a:lnTo>
                <a:close/>
                <a:moveTo>
                  <a:pt x="41275" y="0"/>
                </a:moveTo>
                <a:lnTo>
                  <a:pt x="371475" y="0"/>
                </a:lnTo>
                <a:cubicBezTo>
                  <a:pt x="394271" y="0"/>
                  <a:pt x="412750" y="18479"/>
                  <a:pt x="412750" y="41275"/>
                </a:cubicBezTo>
                <a:lnTo>
                  <a:pt x="412750" y="371475"/>
                </a:lnTo>
                <a:cubicBezTo>
                  <a:pt x="412750" y="394271"/>
                  <a:pt x="394271" y="412750"/>
                  <a:pt x="371475" y="412750"/>
                </a:cubicBezTo>
                <a:lnTo>
                  <a:pt x="41275" y="412750"/>
                </a:lnTo>
                <a:cubicBezTo>
                  <a:pt x="18479" y="412750"/>
                  <a:pt x="0" y="394271"/>
                  <a:pt x="0" y="371475"/>
                </a:cubicBez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close/>
                <a:moveTo>
                  <a:pt x="185738" y="61913"/>
                </a:moveTo>
                <a:cubicBezTo>
                  <a:pt x="219932" y="61913"/>
                  <a:pt x="247650" y="89632"/>
                  <a:pt x="247650" y="123825"/>
                </a:cubicBezTo>
                <a:cubicBezTo>
                  <a:pt x="247650" y="158018"/>
                  <a:pt x="219932" y="185738"/>
                  <a:pt x="185738" y="185738"/>
                </a:cubicBezTo>
                <a:cubicBezTo>
                  <a:pt x="151544" y="185738"/>
                  <a:pt x="123825" y="158018"/>
                  <a:pt x="123825" y="123825"/>
                </a:cubicBezTo>
                <a:cubicBezTo>
                  <a:pt x="123825" y="89632"/>
                  <a:pt x="151544" y="61913"/>
                  <a:pt x="185738" y="61913"/>
                </a:cubicBezTo>
                <a:close/>
                <a:moveTo>
                  <a:pt x="185738" y="103188"/>
                </a:moveTo>
                <a:cubicBezTo>
                  <a:pt x="174339" y="103188"/>
                  <a:pt x="165100" y="112427"/>
                  <a:pt x="165100" y="123825"/>
                </a:cubicBezTo>
                <a:cubicBezTo>
                  <a:pt x="165100" y="135223"/>
                  <a:pt x="174339" y="144463"/>
                  <a:pt x="185738" y="144463"/>
                </a:cubicBezTo>
                <a:cubicBezTo>
                  <a:pt x="197136" y="144463"/>
                  <a:pt x="206375" y="135223"/>
                  <a:pt x="206375" y="123825"/>
                </a:cubicBezTo>
                <a:cubicBezTo>
                  <a:pt x="206375" y="112427"/>
                  <a:pt x="197136" y="103188"/>
                  <a:pt x="185738" y="103188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2" name="Graphic 9">
            <a:extLst>
              <a:ext uri="{FF2B5EF4-FFF2-40B4-BE49-F238E27FC236}">
                <a16:creationId xmlns:a16="http://schemas.microsoft.com/office/drawing/2014/main" id="{67048B7C-DA1B-4105-9E3D-A5954A06FD66}"/>
              </a:ext>
            </a:extLst>
          </p:cNvPr>
          <p:cNvSpPr/>
          <p:nvPr/>
        </p:nvSpPr>
        <p:spPr>
          <a:xfrm>
            <a:off x="6274736" y="2109787"/>
            <a:ext cx="412750" cy="371475"/>
          </a:xfrm>
          <a:custGeom>
            <a:avLst/>
            <a:gdLst>
              <a:gd name="connsiteX0" fmla="*/ 51935 w 412750"/>
              <a:gd name="connsiteY0" fmla="*/ 165100 h 371475"/>
              <a:gd name="connsiteX1" fmla="*/ 165100 w 412750"/>
              <a:gd name="connsiteY1" fmla="*/ 165100 h 371475"/>
              <a:gd name="connsiteX2" fmla="*/ 165100 w 412750"/>
              <a:gd name="connsiteY2" fmla="*/ 206375 h 371475"/>
              <a:gd name="connsiteX3" fmla="*/ 247650 w 412750"/>
              <a:gd name="connsiteY3" fmla="*/ 206375 h 371475"/>
              <a:gd name="connsiteX4" fmla="*/ 247650 w 412750"/>
              <a:gd name="connsiteY4" fmla="*/ 165100 h 371475"/>
              <a:gd name="connsiteX5" fmla="*/ 360826 w 412750"/>
              <a:gd name="connsiteY5" fmla="*/ 165100 h 371475"/>
              <a:gd name="connsiteX6" fmla="*/ 311847 w 412750"/>
              <a:gd name="connsiteY6" fmla="*/ 50712 h 371475"/>
              <a:gd name="connsiteX7" fmla="*/ 305679 w 412750"/>
              <a:gd name="connsiteY7" fmla="*/ 41274 h 371475"/>
              <a:gd name="connsiteX8" fmla="*/ 106818 w 412750"/>
              <a:gd name="connsiteY8" fmla="*/ 41197 h 371475"/>
              <a:gd name="connsiteX9" fmla="*/ 101519 w 412750"/>
              <a:gd name="connsiteY9" fmla="*/ 49405 h 371475"/>
              <a:gd name="connsiteX10" fmla="*/ 51935 w 412750"/>
              <a:gd name="connsiteY10" fmla="*/ 165100 h 371475"/>
              <a:gd name="connsiteX11" fmla="*/ 371475 w 412750"/>
              <a:gd name="connsiteY11" fmla="*/ 206375 h 371475"/>
              <a:gd name="connsiteX12" fmla="*/ 288925 w 412750"/>
              <a:gd name="connsiteY12" fmla="*/ 206375 h 371475"/>
              <a:gd name="connsiteX13" fmla="*/ 247650 w 412750"/>
              <a:gd name="connsiteY13" fmla="*/ 247650 h 371475"/>
              <a:gd name="connsiteX14" fmla="*/ 165100 w 412750"/>
              <a:gd name="connsiteY14" fmla="*/ 247650 h 371475"/>
              <a:gd name="connsiteX15" fmla="*/ 123825 w 412750"/>
              <a:gd name="connsiteY15" fmla="*/ 206375 h 371475"/>
              <a:gd name="connsiteX16" fmla="*/ 41275 w 412750"/>
              <a:gd name="connsiteY16" fmla="*/ 206375 h 371475"/>
              <a:gd name="connsiteX17" fmla="*/ 41275 w 412750"/>
              <a:gd name="connsiteY17" fmla="*/ 330200 h 371475"/>
              <a:gd name="connsiteX18" fmla="*/ 371475 w 412750"/>
              <a:gd name="connsiteY18" fmla="*/ 330200 h 371475"/>
              <a:gd name="connsiteX19" fmla="*/ 371475 w 412750"/>
              <a:gd name="connsiteY19" fmla="*/ 206375 h 371475"/>
              <a:gd name="connsiteX20" fmla="*/ 412750 w 412750"/>
              <a:gd name="connsiteY20" fmla="*/ 330200 h 371475"/>
              <a:gd name="connsiteX21" fmla="*/ 371475 w 412750"/>
              <a:gd name="connsiteY21" fmla="*/ 371475 h 371475"/>
              <a:gd name="connsiteX22" fmla="*/ 41275 w 412750"/>
              <a:gd name="connsiteY22" fmla="*/ 371475 h 371475"/>
              <a:gd name="connsiteX23" fmla="*/ 0 w 412750"/>
              <a:gd name="connsiteY23" fmla="*/ 330200 h 371475"/>
              <a:gd name="connsiteX24" fmla="*/ 0 w 412750"/>
              <a:gd name="connsiteY24" fmla="*/ 181501 h 371475"/>
              <a:gd name="connsiteX25" fmla="*/ 1669 w 412750"/>
              <a:gd name="connsiteY25" fmla="*/ 177608 h 371475"/>
              <a:gd name="connsiteX26" fmla="*/ 64025 w 412750"/>
              <a:gd name="connsiteY26" fmla="*/ 32179 h 371475"/>
              <a:gd name="connsiteX27" fmla="*/ 103188 w 412750"/>
              <a:gd name="connsiteY27" fmla="*/ 0 h 371475"/>
              <a:gd name="connsiteX28" fmla="*/ 309563 w 412750"/>
              <a:gd name="connsiteY28" fmla="*/ 0 h 371475"/>
              <a:gd name="connsiteX29" fmla="*/ 312262 w 412750"/>
              <a:gd name="connsiteY29" fmla="*/ 177 h 371475"/>
              <a:gd name="connsiteX30" fmla="*/ 349168 w 412750"/>
              <a:gd name="connsiteY30" fmla="*/ 33145 h 371475"/>
              <a:gd name="connsiteX31" fmla="*/ 412750 w 412750"/>
              <a:gd name="connsiteY31" fmla="*/ 181501 h 371475"/>
              <a:gd name="connsiteX32" fmla="*/ 412750 w 412750"/>
              <a:gd name="connsiteY32" fmla="*/ 33020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2750" h="371475">
                <a:moveTo>
                  <a:pt x="51935" y="165100"/>
                </a:moveTo>
                <a:lnTo>
                  <a:pt x="165100" y="165100"/>
                </a:lnTo>
                <a:lnTo>
                  <a:pt x="165100" y="206375"/>
                </a:lnTo>
                <a:lnTo>
                  <a:pt x="247650" y="206375"/>
                </a:lnTo>
                <a:lnTo>
                  <a:pt x="247650" y="165100"/>
                </a:lnTo>
                <a:lnTo>
                  <a:pt x="360826" y="165100"/>
                </a:lnTo>
                <a:lnTo>
                  <a:pt x="311847" y="50712"/>
                </a:lnTo>
                <a:cubicBezTo>
                  <a:pt x="309536" y="46216"/>
                  <a:pt x="307402" y="43061"/>
                  <a:pt x="305679" y="41274"/>
                </a:cubicBezTo>
                <a:lnTo>
                  <a:pt x="106818" y="41197"/>
                </a:lnTo>
                <a:cubicBezTo>
                  <a:pt x="105224" y="42915"/>
                  <a:pt x="103256" y="45924"/>
                  <a:pt x="101519" y="49405"/>
                </a:cubicBezTo>
                <a:lnTo>
                  <a:pt x="51935" y="165100"/>
                </a:lnTo>
                <a:close/>
                <a:moveTo>
                  <a:pt x="371475" y="206375"/>
                </a:moveTo>
                <a:lnTo>
                  <a:pt x="288925" y="206375"/>
                </a:lnTo>
                <a:cubicBezTo>
                  <a:pt x="288925" y="229171"/>
                  <a:pt x="270446" y="247650"/>
                  <a:pt x="247650" y="247650"/>
                </a:cubicBezTo>
                <a:lnTo>
                  <a:pt x="165100" y="247650"/>
                </a:lnTo>
                <a:cubicBezTo>
                  <a:pt x="142304" y="247650"/>
                  <a:pt x="123825" y="229171"/>
                  <a:pt x="123825" y="206375"/>
                </a:cubicBezTo>
                <a:lnTo>
                  <a:pt x="41275" y="206375"/>
                </a:lnTo>
                <a:lnTo>
                  <a:pt x="41275" y="330200"/>
                </a:lnTo>
                <a:lnTo>
                  <a:pt x="371475" y="330200"/>
                </a:lnTo>
                <a:lnTo>
                  <a:pt x="371475" y="206375"/>
                </a:lnTo>
                <a:close/>
                <a:moveTo>
                  <a:pt x="412750" y="330200"/>
                </a:moveTo>
                <a:cubicBezTo>
                  <a:pt x="412750" y="352996"/>
                  <a:pt x="394271" y="371475"/>
                  <a:pt x="371475" y="371475"/>
                </a:cubicBezTo>
                <a:lnTo>
                  <a:pt x="41275" y="371475"/>
                </a:lnTo>
                <a:cubicBezTo>
                  <a:pt x="18479" y="371475"/>
                  <a:pt x="0" y="352996"/>
                  <a:pt x="0" y="330200"/>
                </a:cubicBezTo>
                <a:lnTo>
                  <a:pt x="0" y="181501"/>
                </a:lnTo>
                <a:lnTo>
                  <a:pt x="1669" y="177608"/>
                </a:lnTo>
                <a:lnTo>
                  <a:pt x="64025" y="32179"/>
                </a:lnTo>
                <a:cubicBezTo>
                  <a:pt x="73326" y="13237"/>
                  <a:pt x="85056" y="1507"/>
                  <a:pt x="103188" y="0"/>
                </a:cubicBezTo>
                <a:lnTo>
                  <a:pt x="309563" y="0"/>
                </a:lnTo>
                <a:lnTo>
                  <a:pt x="312262" y="177"/>
                </a:lnTo>
                <a:cubicBezTo>
                  <a:pt x="327800" y="2228"/>
                  <a:pt x="339179" y="13607"/>
                  <a:pt x="349168" y="33145"/>
                </a:cubicBezTo>
                <a:lnTo>
                  <a:pt x="412750" y="181501"/>
                </a:lnTo>
                <a:lnTo>
                  <a:pt x="412750" y="33020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3" name="Graphic 10">
            <a:extLst>
              <a:ext uri="{FF2B5EF4-FFF2-40B4-BE49-F238E27FC236}">
                <a16:creationId xmlns:a16="http://schemas.microsoft.com/office/drawing/2014/main" id="{64A497DC-0535-408A-BF2A-2F56C5387538}"/>
              </a:ext>
            </a:extLst>
          </p:cNvPr>
          <p:cNvSpPr/>
          <p:nvPr/>
        </p:nvSpPr>
        <p:spPr>
          <a:xfrm>
            <a:off x="8742933" y="3198843"/>
            <a:ext cx="454025" cy="371475"/>
          </a:xfrm>
          <a:custGeom>
            <a:avLst/>
            <a:gdLst>
              <a:gd name="connsiteX0" fmla="*/ 412750 w 454025"/>
              <a:gd name="connsiteY0" fmla="*/ 90443 h 371475"/>
              <a:gd name="connsiteX1" fmla="*/ 412750 w 454025"/>
              <a:gd name="connsiteY1" fmla="*/ 41275 h 371475"/>
              <a:gd name="connsiteX2" fmla="*/ 41275 w 454025"/>
              <a:gd name="connsiteY2" fmla="*/ 41275 h 371475"/>
              <a:gd name="connsiteX3" fmla="*/ 41275 w 454025"/>
              <a:gd name="connsiteY3" fmla="*/ 90433 h 371475"/>
              <a:gd name="connsiteX4" fmla="*/ 227013 w 454025"/>
              <a:gd name="connsiteY4" fmla="*/ 183313 h 371475"/>
              <a:gd name="connsiteX5" fmla="*/ 412750 w 454025"/>
              <a:gd name="connsiteY5" fmla="*/ 90443 h 371475"/>
              <a:gd name="connsiteX6" fmla="*/ 412750 w 454025"/>
              <a:gd name="connsiteY6" fmla="*/ 136590 h 371475"/>
              <a:gd name="connsiteX7" fmla="*/ 227013 w 454025"/>
              <a:gd name="connsiteY7" fmla="*/ 229458 h 371475"/>
              <a:gd name="connsiteX8" fmla="*/ 41275 w 454025"/>
              <a:gd name="connsiteY8" fmla="*/ 136581 h 371475"/>
              <a:gd name="connsiteX9" fmla="*/ 41275 w 454025"/>
              <a:gd name="connsiteY9" fmla="*/ 330200 h 371475"/>
              <a:gd name="connsiteX10" fmla="*/ 412750 w 454025"/>
              <a:gd name="connsiteY10" fmla="*/ 330200 h 371475"/>
              <a:gd name="connsiteX11" fmla="*/ 412750 w 454025"/>
              <a:gd name="connsiteY11" fmla="*/ 136590 h 371475"/>
              <a:gd name="connsiteX12" fmla="*/ 41275 w 454025"/>
              <a:gd name="connsiteY12" fmla="*/ 0 h 371475"/>
              <a:gd name="connsiteX13" fmla="*/ 412750 w 454025"/>
              <a:gd name="connsiteY13" fmla="*/ 0 h 371475"/>
              <a:gd name="connsiteX14" fmla="*/ 454025 w 454025"/>
              <a:gd name="connsiteY14" fmla="*/ 41275 h 371475"/>
              <a:gd name="connsiteX15" fmla="*/ 454025 w 454025"/>
              <a:gd name="connsiteY15" fmla="*/ 330200 h 371475"/>
              <a:gd name="connsiteX16" fmla="*/ 412750 w 454025"/>
              <a:gd name="connsiteY16" fmla="*/ 371475 h 371475"/>
              <a:gd name="connsiteX17" fmla="*/ 41275 w 454025"/>
              <a:gd name="connsiteY17" fmla="*/ 371475 h 371475"/>
              <a:gd name="connsiteX18" fmla="*/ 0 w 454025"/>
              <a:gd name="connsiteY18" fmla="*/ 330200 h 371475"/>
              <a:gd name="connsiteX19" fmla="*/ 0 w 454025"/>
              <a:gd name="connsiteY19" fmla="*/ 41275 h 371475"/>
              <a:gd name="connsiteX20" fmla="*/ 41275 w 454025"/>
              <a:gd name="connsiteY20" fmla="*/ 0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54025" h="371475">
                <a:moveTo>
                  <a:pt x="412750" y="90443"/>
                </a:moveTo>
                <a:lnTo>
                  <a:pt x="412750" y="41275"/>
                </a:lnTo>
                <a:lnTo>
                  <a:pt x="41275" y="41275"/>
                </a:lnTo>
                <a:lnTo>
                  <a:pt x="41275" y="90433"/>
                </a:lnTo>
                <a:lnTo>
                  <a:pt x="227013" y="183313"/>
                </a:lnTo>
                <a:lnTo>
                  <a:pt x="412750" y="90443"/>
                </a:lnTo>
                <a:close/>
                <a:moveTo>
                  <a:pt x="412750" y="136590"/>
                </a:moveTo>
                <a:lnTo>
                  <a:pt x="227013" y="229458"/>
                </a:lnTo>
                <a:lnTo>
                  <a:pt x="41275" y="136581"/>
                </a:lnTo>
                <a:lnTo>
                  <a:pt x="41275" y="330200"/>
                </a:lnTo>
                <a:lnTo>
                  <a:pt x="412750" y="330200"/>
                </a:lnTo>
                <a:lnTo>
                  <a:pt x="412750" y="136590"/>
                </a:lnTo>
                <a:close/>
                <a:moveTo>
                  <a:pt x="41275" y="0"/>
                </a:moveTo>
                <a:lnTo>
                  <a:pt x="412750" y="0"/>
                </a:lnTo>
                <a:cubicBezTo>
                  <a:pt x="435546" y="0"/>
                  <a:pt x="454025" y="18479"/>
                  <a:pt x="454025" y="41275"/>
                </a:cubicBezTo>
                <a:lnTo>
                  <a:pt x="454025" y="330200"/>
                </a:lnTo>
                <a:cubicBezTo>
                  <a:pt x="454025" y="352996"/>
                  <a:pt x="435546" y="371475"/>
                  <a:pt x="412750" y="371475"/>
                </a:cubicBezTo>
                <a:lnTo>
                  <a:pt x="41275" y="371475"/>
                </a:lnTo>
                <a:cubicBezTo>
                  <a:pt x="18479" y="371475"/>
                  <a:pt x="0" y="352996"/>
                  <a:pt x="0" y="330200"/>
                </a:cubicBez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3" name="Graphic 11">
            <a:extLst>
              <a:ext uri="{FF2B5EF4-FFF2-40B4-BE49-F238E27FC236}">
                <a16:creationId xmlns:a16="http://schemas.microsoft.com/office/drawing/2014/main" id="{3695DBF7-3604-4D07-BE7B-0067BDF3CE92}"/>
              </a:ext>
            </a:extLst>
          </p:cNvPr>
          <p:cNvSpPr/>
          <p:nvPr/>
        </p:nvSpPr>
        <p:spPr>
          <a:xfrm>
            <a:off x="8763571" y="2089150"/>
            <a:ext cx="412750" cy="412750"/>
          </a:xfrm>
          <a:custGeom>
            <a:avLst/>
            <a:gdLst>
              <a:gd name="connsiteX0" fmla="*/ 371475 w 412750"/>
              <a:gd name="connsiteY0" fmla="*/ 70461 h 412750"/>
              <a:gd name="connsiteX1" fmla="*/ 282880 w 412750"/>
              <a:gd name="connsiteY1" fmla="*/ 159055 h 412750"/>
              <a:gd name="connsiteX2" fmla="*/ 253695 w 412750"/>
              <a:gd name="connsiteY2" fmla="*/ 129870 h 412750"/>
              <a:gd name="connsiteX3" fmla="*/ 342289 w 412750"/>
              <a:gd name="connsiteY3" fmla="*/ 41275 h 412750"/>
              <a:gd name="connsiteX4" fmla="*/ 268288 w 412750"/>
              <a:gd name="connsiteY4" fmla="*/ 41275 h 412750"/>
              <a:gd name="connsiteX5" fmla="*/ 268288 w 412750"/>
              <a:gd name="connsiteY5" fmla="*/ 0 h 412750"/>
              <a:gd name="connsiteX6" fmla="*/ 412750 w 412750"/>
              <a:gd name="connsiteY6" fmla="*/ 0 h 412750"/>
              <a:gd name="connsiteX7" fmla="*/ 412750 w 412750"/>
              <a:gd name="connsiteY7" fmla="*/ 144463 h 412750"/>
              <a:gd name="connsiteX8" fmla="*/ 371475 w 412750"/>
              <a:gd name="connsiteY8" fmla="*/ 144463 h 412750"/>
              <a:gd name="connsiteX9" fmla="*/ 371475 w 412750"/>
              <a:gd name="connsiteY9" fmla="*/ 70461 h 412750"/>
              <a:gd name="connsiteX10" fmla="*/ 371475 w 412750"/>
              <a:gd name="connsiteY10" fmla="*/ 371475 h 412750"/>
              <a:gd name="connsiteX11" fmla="*/ 371475 w 412750"/>
              <a:gd name="connsiteY11" fmla="*/ 206375 h 412750"/>
              <a:gd name="connsiteX12" fmla="*/ 412750 w 412750"/>
              <a:gd name="connsiteY12" fmla="*/ 206375 h 412750"/>
              <a:gd name="connsiteX13" fmla="*/ 412750 w 412750"/>
              <a:gd name="connsiteY13" fmla="*/ 412750 h 412750"/>
              <a:gd name="connsiteX14" fmla="*/ 206375 w 412750"/>
              <a:gd name="connsiteY14" fmla="*/ 412750 h 412750"/>
              <a:gd name="connsiteX15" fmla="*/ 206375 w 412750"/>
              <a:gd name="connsiteY15" fmla="*/ 371475 h 412750"/>
              <a:gd name="connsiteX16" fmla="*/ 371475 w 412750"/>
              <a:gd name="connsiteY16" fmla="*/ 371475 h 412750"/>
              <a:gd name="connsiteX17" fmla="*/ 41275 w 412750"/>
              <a:gd name="connsiteY17" fmla="*/ 41275 h 412750"/>
              <a:gd name="connsiteX18" fmla="*/ 41275 w 412750"/>
              <a:gd name="connsiteY18" fmla="*/ 206375 h 412750"/>
              <a:gd name="connsiteX19" fmla="*/ 0 w 412750"/>
              <a:gd name="connsiteY19" fmla="*/ 206375 h 412750"/>
              <a:gd name="connsiteX20" fmla="*/ 0 w 412750"/>
              <a:gd name="connsiteY20" fmla="*/ 0 h 412750"/>
              <a:gd name="connsiteX21" fmla="*/ 206375 w 412750"/>
              <a:gd name="connsiteY21" fmla="*/ 0 h 412750"/>
              <a:gd name="connsiteX22" fmla="*/ 206375 w 412750"/>
              <a:gd name="connsiteY22" fmla="*/ 41275 h 412750"/>
              <a:gd name="connsiteX23" fmla="*/ 41275 w 412750"/>
              <a:gd name="connsiteY23" fmla="*/ 41275 h 412750"/>
              <a:gd name="connsiteX24" fmla="*/ 144463 w 412750"/>
              <a:gd name="connsiteY24" fmla="*/ 371475 h 412750"/>
              <a:gd name="connsiteX25" fmla="*/ 144463 w 412750"/>
              <a:gd name="connsiteY25" fmla="*/ 412750 h 412750"/>
              <a:gd name="connsiteX26" fmla="*/ 0 w 412750"/>
              <a:gd name="connsiteY26" fmla="*/ 412750 h 412750"/>
              <a:gd name="connsiteX27" fmla="*/ 0 w 412750"/>
              <a:gd name="connsiteY27" fmla="*/ 268288 h 412750"/>
              <a:gd name="connsiteX28" fmla="*/ 41275 w 412750"/>
              <a:gd name="connsiteY28" fmla="*/ 268288 h 412750"/>
              <a:gd name="connsiteX29" fmla="*/ 41275 w 412750"/>
              <a:gd name="connsiteY29" fmla="*/ 342289 h 412750"/>
              <a:gd name="connsiteX30" fmla="*/ 129870 w 412750"/>
              <a:gd name="connsiteY30" fmla="*/ 253695 h 412750"/>
              <a:gd name="connsiteX31" fmla="*/ 159055 w 412750"/>
              <a:gd name="connsiteY31" fmla="*/ 282880 h 412750"/>
              <a:gd name="connsiteX32" fmla="*/ 70461 w 412750"/>
              <a:gd name="connsiteY32" fmla="*/ 371475 h 412750"/>
              <a:gd name="connsiteX33" fmla="*/ 144463 w 412750"/>
              <a:gd name="connsiteY33" fmla="*/ 371475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12750" h="412750">
                <a:moveTo>
                  <a:pt x="371475" y="70461"/>
                </a:moveTo>
                <a:lnTo>
                  <a:pt x="282880" y="159055"/>
                </a:lnTo>
                <a:lnTo>
                  <a:pt x="253695" y="129870"/>
                </a:lnTo>
                <a:lnTo>
                  <a:pt x="342289" y="41275"/>
                </a:lnTo>
                <a:lnTo>
                  <a:pt x="268288" y="41275"/>
                </a:lnTo>
                <a:lnTo>
                  <a:pt x="268288" y="0"/>
                </a:lnTo>
                <a:lnTo>
                  <a:pt x="412750" y="0"/>
                </a:lnTo>
                <a:lnTo>
                  <a:pt x="412750" y="144463"/>
                </a:lnTo>
                <a:lnTo>
                  <a:pt x="371475" y="144463"/>
                </a:lnTo>
                <a:lnTo>
                  <a:pt x="371475" y="70461"/>
                </a:lnTo>
                <a:close/>
                <a:moveTo>
                  <a:pt x="371475" y="371475"/>
                </a:moveTo>
                <a:lnTo>
                  <a:pt x="371475" y="206375"/>
                </a:lnTo>
                <a:lnTo>
                  <a:pt x="412750" y="206375"/>
                </a:lnTo>
                <a:lnTo>
                  <a:pt x="412750" y="412750"/>
                </a:lnTo>
                <a:lnTo>
                  <a:pt x="206375" y="412750"/>
                </a:lnTo>
                <a:lnTo>
                  <a:pt x="206375" y="371475"/>
                </a:lnTo>
                <a:lnTo>
                  <a:pt x="371475" y="371475"/>
                </a:lnTo>
                <a:close/>
                <a:moveTo>
                  <a:pt x="41275" y="41275"/>
                </a:moveTo>
                <a:lnTo>
                  <a:pt x="41275" y="206375"/>
                </a:lnTo>
                <a:lnTo>
                  <a:pt x="0" y="206375"/>
                </a:lnTo>
                <a:lnTo>
                  <a:pt x="0" y="0"/>
                </a:lnTo>
                <a:lnTo>
                  <a:pt x="206375" y="0"/>
                </a:lnTo>
                <a:lnTo>
                  <a:pt x="206375" y="41275"/>
                </a:lnTo>
                <a:lnTo>
                  <a:pt x="41275" y="41275"/>
                </a:lnTo>
                <a:close/>
                <a:moveTo>
                  <a:pt x="144463" y="371475"/>
                </a:moveTo>
                <a:lnTo>
                  <a:pt x="144463" y="412750"/>
                </a:lnTo>
                <a:lnTo>
                  <a:pt x="0" y="412750"/>
                </a:lnTo>
                <a:lnTo>
                  <a:pt x="0" y="268288"/>
                </a:lnTo>
                <a:lnTo>
                  <a:pt x="41275" y="268288"/>
                </a:lnTo>
                <a:lnTo>
                  <a:pt x="41275" y="342289"/>
                </a:lnTo>
                <a:lnTo>
                  <a:pt x="129870" y="253695"/>
                </a:lnTo>
                <a:lnTo>
                  <a:pt x="159055" y="282880"/>
                </a:lnTo>
                <a:lnTo>
                  <a:pt x="70461" y="371475"/>
                </a:lnTo>
                <a:lnTo>
                  <a:pt x="144463" y="371475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" name="Graphic 12">
            <a:extLst>
              <a:ext uri="{FF2B5EF4-FFF2-40B4-BE49-F238E27FC236}">
                <a16:creationId xmlns:a16="http://schemas.microsoft.com/office/drawing/2014/main" id="{8397F83D-1D2D-4FE5-8437-4B001C870A70}"/>
              </a:ext>
            </a:extLst>
          </p:cNvPr>
          <p:cNvSpPr/>
          <p:nvPr/>
        </p:nvSpPr>
        <p:spPr>
          <a:xfrm>
            <a:off x="7475639" y="3178206"/>
            <a:ext cx="412752" cy="412797"/>
          </a:xfrm>
          <a:custGeom>
            <a:avLst/>
            <a:gdLst>
              <a:gd name="connsiteX0" fmla="*/ 212614 w 412752"/>
              <a:gd name="connsiteY0" fmla="*/ 122694 h 412797"/>
              <a:gd name="connsiteX1" fmla="*/ 55641 w 412752"/>
              <a:gd name="connsiteY1" fmla="*/ 279630 h 412797"/>
              <a:gd name="connsiteX2" fmla="*/ 41275 w 412752"/>
              <a:gd name="connsiteY2" fmla="*/ 306834 h 412797"/>
              <a:gd name="connsiteX3" fmla="*/ 41275 w 412752"/>
              <a:gd name="connsiteY3" fmla="*/ 371535 h 412797"/>
              <a:gd name="connsiteX4" fmla="*/ 104508 w 412752"/>
              <a:gd name="connsiteY4" fmla="*/ 371574 h 412797"/>
              <a:gd name="connsiteX5" fmla="*/ 134036 w 412752"/>
              <a:gd name="connsiteY5" fmla="*/ 356236 h 412797"/>
              <a:gd name="connsiteX6" fmla="*/ 290095 w 412752"/>
              <a:gd name="connsiteY6" fmla="*/ 200178 h 412797"/>
              <a:gd name="connsiteX7" fmla="*/ 212614 w 412752"/>
              <a:gd name="connsiteY7" fmla="*/ 122694 h 412797"/>
              <a:gd name="connsiteX8" fmla="*/ 241803 w 412752"/>
              <a:gd name="connsiteY8" fmla="*/ 93512 h 412797"/>
              <a:gd name="connsiteX9" fmla="*/ 319281 w 412752"/>
              <a:gd name="connsiteY9" fmla="*/ 170992 h 412797"/>
              <a:gd name="connsiteX10" fmla="*/ 368685 w 412752"/>
              <a:gd name="connsiteY10" fmla="*/ 121588 h 412797"/>
              <a:gd name="connsiteX11" fmla="*/ 371477 w 412752"/>
              <a:gd name="connsiteY11" fmla="*/ 114849 h 412797"/>
              <a:gd name="connsiteX12" fmla="*/ 368685 w 412752"/>
              <a:gd name="connsiteY12" fmla="*/ 108110 h 412797"/>
              <a:gd name="connsiteX13" fmla="*/ 304632 w 412752"/>
              <a:gd name="connsiteY13" fmla="*/ 44058 h 412797"/>
              <a:gd name="connsiteX14" fmla="*/ 297950 w 412752"/>
              <a:gd name="connsiteY14" fmla="*/ 41275 h 412797"/>
              <a:gd name="connsiteX15" fmla="*/ 291269 w 412752"/>
              <a:gd name="connsiteY15" fmla="*/ 44058 h 412797"/>
              <a:gd name="connsiteX16" fmla="*/ 241803 w 412752"/>
              <a:gd name="connsiteY16" fmla="*/ 93512 h 412797"/>
              <a:gd name="connsiteX17" fmla="*/ 297950 w 412752"/>
              <a:gd name="connsiteY17" fmla="*/ 0 h 412797"/>
              <a:gd name="connsiteX18" fmla="*/ 333876 w 412752"/>
              <a:gd name="connsiteY18" fmla="*/ 14930 h 412797"/>
              <a:gd name="connsiteX19" fmla="*/ 397870 w 412752"/>
              <a:gd name="connsiteY19" fmla="*/ 78924 h 412797"/>
              <a:gd name="connsiteX20" fmla="*/ 412752 w 412752"/>
              <a:gd name="connsiteY20" fmla="*/ 114849 h 412797"/>
              <a:gd name="connsiteX21" fmla="*/ 397870 w 412752"/>
              <a:gd name="connsiteY21" fmla="*/ 150774 h 412797"/>
              <a:gd name="connsiteX22" fmla="*/ 164223 w 412752"/>
              <a:gd name="connsiteY22" fmla="*/ 384349 h 412797"/>
              <a:gd name="connsiteX23" fmla="*/ 105965 w 412752"/>
              <a:gd name="connsiteY23" fmla="*/ 412797 h 412797"/>
              <a:gd name="connsiteX24" fmla="*/ 0 w 412752"/>
              <a:gd name="connsiteY24" fmla="*/ 412797 h 412797"/>
              <a:gd name="connsiteX25" fmla="*/ 0 w 412752"/>
              <a:gd name="connsiteY25" fmla="*/ 392160 h 412797"/>
              <a:gd name="connsiteX26" fmla="*/ 67 w 412752"/>
              <a:gd name="connsiteY26" fmla="*/ 305173 h 412797"/>
              <a:gd name="connsiteX27" fmla="*/ 27376 w 412752"/>
              <a:gd name="connsiteY27" fmla="*/ 249578 h 412797"/>
              <a:gd name="connsiteX28" fmla="*/ 262001 w 412752"/>
              <a:gd name="connsiteY28" fmla="*/ 14955 h 412797"/>
              <a:gd name="connsiteX29" fmla="*/ 297950 w 412752"/>
              <a:gd name="connsiteY29" fmla="*/ 0 h 41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2752" h="412797">
                <a:moveTo>
                  <a:pt x="212614" y="122694"/>
                </a:moveTo>
                <a:lnTo>
                  <a:pt x="55641" y="279630"/>
                </a:lnTo>
                <a:cubicBezTo>
                  <a:pt x="47279" y="287024"/>
                  <a:pt x="42107" y="297370"/>
                  <a:pt x="41275" y="306834"/>
                </a:cubicBezTo>
                <a:lnTo>
                  <a:pt x="41275" y="371535"/>
                </a:lnTo>
                <a:lnTo>
                  <a:pt x="104508" y="371574"/>
                </a:lnTo>
                <a:cubicBezTo>
                  <a:pt x="115533" y="370794"/>
                  <a:pt x="125796" y="365663"/>
                  <a:pt x="134036" y="356236"/>
                </a:cubicBezTo>
                <a:lnTo>
                  <a:pt x="290095" y="200178"/>
                </a:lnTo>
                <a:lnTo>
                  <a:pt x="212614" y="122694"/>
                </a:lnTo>
                <a:close/>
                <a:moveTo>
                  <a:pt x="241803" y="93512"/>
                </a:moveTo>
                <a:lnTo>
                  <a:pt x="319281" y="170992"/>
                </a:lnTo>
                <a:lnTo>
                  <a:pt x="368685" y="121588"/>
                </a:lnTo>
                <a:cubicBezTo>
                  <a:pt x="370472" y="119801"/>
                  <a:pt x="371477" y="117377"/>
                  <a:pt x="371477" y="114849"/>
                </a:cubicBezTo>
                <a:cubicBezTo>
                  <a:pt x="371477" y="112322"/>
                  <a:pt x="370472" y="109898"/>
                  <a:pt x="368685" y="108110"/>
                </a:cubicBezTo>
                <a:lnTo>
                  <a:pt x="304632" y="44058"/>
                </a:lnTo>
                <a:cubicBezTo>
                  <a:pt x="302866" y="42277"/>
                  <a:pt x="300459" y="41275"/>
                  <a:pt x="297950" y="41275"/>
                </a:cubicBezTo>
                <a:cubicBezTo>
                  <a:pt x="295442" y="41275"/>
                  <a:pt x="293036" y="42277"/>
                  <a:pt x="291269" y="44058"/>
                </a:cubicBezTo>
                <a:lnTo>
                  <a:pt x="241803" y="93512"/>
                </a:lnTo>
                <a:close/>
                <a:moveTo>
                  <a:pt x="297950" y="0"/>
                </a:moveTo>
                <a:cubicBezTo>
                  <a:pt x="311463" y="0"/>
                  <a:pt x="324415" y="5395"/>
                  <a:pt x="333876" y="14930"/>
                </a:cubicBezTo>
                <a:lnTo>
                  <a:pt x="397870" y="78924"/>
                </a:lnTo>
                <a:cubicBezTo>
                  <a:pt x="407399" y="88452"/>
                  <a:pt x="412752" y="101375"/>
                  <a:pt x="412752" y="114849"/>
                </a:cubicBezTo>
                <a:cubicBezTo>
                  <a:pt x="412752" y="128324"/>
                  <a:pt x="407399" y="141246"/>
                  <a:pt x="397870" y="150774"/>
                </a:cubicBezTo>
                <a:lnTo>
                  <a:pt x="164223" y="384349"/>
                </a:lnTo>
                <a:cubicBezTo>
                  <a:pt x="149808" y="400976"/>
                  <a:pt x="129374" y="411192"/>
                  <a:pt x="105965" y="412797"/>
                </a:cubicBezTo>
                <a:lnTo>
                  <a:pt x="0" y="412797"/>
                </a:lnTo>
                <a:lnTo>
                  <a:pt x="0" y="392160"/>
                </a:lnTo>
                <a:lnTo>
                  <a:pt x="67" y="305173"/>
                </a:lnTo>
                <a:cubicBezTo>
                  <a:pt x="1825" y="283411"/>
                  <a:pt x="11942" y="263176"/>
                  <a:pt x="27376" y="249578"/>
                </a:cubicBezTo>
                <a:lnTo>
                  <a:pt x="262001" y="14955"/>
                </a:lnTo>
                <a:cubicBezTo>
                  <a:pt x="271515" y="5383"/>
                  <a:pt x="284455" y="0"/>
                  <a:pt x="297950" y="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" name="Graphic 13">
            <a:extLst>
              <a:ext uri="{FF2B5EF4-FFF2-40B4-BE49-F238E27FC236}">
                <a16:creationId xmlns:a16="http://schemas.microsoft.com/office/drawing/2014/main" id="{3CEB4854-B521-440E-8CFE-58EFC003AF82}"/>
              </a:ext>
            </a:extLst>
          </p:cNvPr>
          <p:cNvSpPr/>
          <p:nvPr/>
        </p:nvSpPr>
        <p:spPr>
          <a:xfrm>
            <a:off x="7475639" y="2089150"/>
            <a:ext cx="412752" cy="412750"/>
          </a:xfrm>
          <a:custGeom>
            <a:avLst/>
            <a:gdLst>
              <a:gd name="connsiteX0" fmla="*/ 264210 w 412752"/>
              <a:gd name="connsiteY0" fmla="*/ 91739 h 412750"/>
              <a:gd name="connsiteX1" fmla="*/ 138191 w 412752"/>
              <a:gd name="connsiteY1" fmla="*/ 217717 h 412750"/>
              <a:gd name="connsiteX2" fmla="*/ 123825 w 412752"/>
              <a:gd name="connsiteY2" fmla="*/ 244922 h 412750"/>
              <a:gd name="connsiteX3" fmla="*/ 123825 w 412752"/>
              <a:gd name="connsiteY3" fmla="*/ 288985 h 412750"/>
              <a:gd name="connsiteX4" fmla="*/ 166421 w 412752"/>
              <a:gd name="connsiteY4" fmla="*/ 289024 h 412750"/>
              <a:gd name="connsiteX5" fmla="*/ 195949 w 412752"/>
              <a:gd name="connsiteY5" fmla="*/ 273686 h 412750"/>
              <a:gd name="connsiteX6" fmla="*/ 321051 w 412752"/>
              <a:gd name="connsiteY6" fmla="*/ 148584 h 412750"/>
              <a:gd name="connsiteX7" fmla="*/ 264210 w 412752"/>
              <a:gd name="connsiteY7" fmla="*/ 91739 h 412750"/>
              <a:gd name="connsiteX8" fmla="*/ 293401 w 412752"/>
              <a:gd name="connsiteY8" fmla="*/ 62558 h 412750"/>
              <a:gd name="connsiteX9" fmla="*/ 350237 w 412752"/>
              <a:gd name="connsiteY9" fmla="*/ 119398 h 412750"/>
              <a:gd name="connsiteX10" fmla="*/ 368685 w 412752"/>
              <a:gd name="connsiteY10" fmla="*/ 100951 h 412750"/>
              <a:gd name="connsiteX11" fmla="*/ 371477 w 412752"/>
              <a:gd name="connsiteY11" fmla="*/ 94212 h 412750"/>
              <a:gd name="connsiteX12" fmla="*/ 368685 w 412752"/>
              <a:gd name="connsiteY12" fmla="*/ 87473 h 412750"/>
              <a:gd name="connsiteX13" fmla="*/ 325270 w 412752"/>
              <a:gd name="connsiteY13" fmla="*/ 44058 h 412750"/>
              <a:gd name="connsiteX14" fmla="*/ 318587 w 412752"/>
              <a:gd name="connsiteY14" fmla="*/ 41275 h 412750"/>
              <a:gd name="connsiteX15" fmla="*/ 311907 w 412752"/>
              <a:gd name="connsiteY15" fmla="*/ 44058 h 412750"/>
              <a:gd name="connsiteX16" fmla="*/ 293401 w 412752"/>
              <a:gd name="connsiteY16" fmla="*/ 62558 h 412750"/>
              <a:gd name="connsiteX17" fmla="*/ 412750 w 412752"/>
              <a:gd name="connsiteY17" fmla="*/ 227013 h 412750"/>
              <a:gd name="connsiteX18" fmla="*/ 412750 w 412752"/>
              <a:gd name="connsiteY18" fmla="*/ 371475 h 412750"/>
              <a:gd name="connsiteX19" fmla="*/ 371475 w 412752"/>
              <a:gd name="connsiteY19" fmla="*/ 412750 h 412750"/>
              <a:gd name="connsiteX20" fmla="*/ 41275 w 412752"/>
              <a:gd name="connsiteY20" fmla="*/ 412750 h 412750"/>
              <a:gd name="connsiteX21" fmla="*/ 0 w 412752"/>
              <a:gd name="connsiteY21" fmla="*/ 371475 h 412750"/>
              <a:gd name="connsiteX22" fmla="*/ 0 w 412752"/>
              <a:gd name="connsiteY22" fmla="*/ 41275 h 412750"/>
              <a:gd name="connsiteX23" fmla="*/ 41275 w 412752"/>
              <a:gd name="connsiteY23" fmla="*/ 0 h 412750"/>
              <a:gd name="connsiteX24" fmla="*/ 185738 w 412752"/>
              <a:gd name="connsiteY24" fmla="*/ 0 h 412750"/>
              <a:gd name="connsiteX25" fmla="*/ 185738 w 412752"/>
              <a:gd name="connsiteY25" fmla="*/ 41275 h 412750"/>
              <a:gd name="connsiteX26" fmla="*/ 41275 w 412752"/>
              <a:gd name="connsiteY26" fmla="*/ 41275 h 412750"/>
              <a:gd name="connsiteX27" fmla="*/ 41275 w 412752"/>
              <a:gd name="connsiteY27" fmla="*/ 371475 h 412750"/>
              <a:gd name="connsiteX28" fmla="*/ 371475 w 412752"/>
              <a:gd name="connsiteY28" fmla="*/ 371475 h 412750"/>
              <a:gd name="connsiteX29" fmla="*/ 371475 w 412752"/>
              <a:gd name="connsiteY29" fmla="*/ 227013 h 412750"/>
              <a:gd name="connsiteX30" fmla="*/ 412750 w 412752"/>
              <a:gd name="connsiteY30" fmla="*/ 227013 h 412750"/>
              <a:gd name="connsiteX31" fmla="*/ 318587 w 412752"/>
              <a:gd name="connsiteY31" fmla="*/ 0 h 412750"/>
              <a:gd name="connsiteX32" fmla="*/ 354513 w 412752"/>
              <a:gd name="connsiteY32" fmla="*/ 14930 h 412750"/>
              <a:gd name="connsiteX33" fmla="*/ 397870 w 412752"/>
              <a:gd name="connsiteY33" fmla="*/ 58287 h 412750"/>
              <a:gd name="connsiteX34" fmla="*/ 412752 w 412752"/>
              <a:gd name="connsiteY34" fmla="*/ 94212 h 412750"/>
              <a:gd name="connsiteX35" fmla="*/ 397870 w 412752"/>
              <a:gd name="connsiteY35" fmla="*/ 130137 h 412750"/>
              <a:gd name="connsiteX36" fmla="*/ 226135 w 412752"/>
              <a:gd name="connsiteY36" fmla="*/ 301799 h 412750"/>
              <a:gd name="connsiteX37" fmla="*/ 167878 w 412752"/>
              <a:gd name="connsiteY37" fmla="*/ 330247 h 412750"/>
              <a:gd name="connsiteX38" fmla="*/ 82550 w 412752"/>
              <a:gd name="connsiteY38" fmla="*/ 330247 h 412750"/>
              <a:gd name="connsiteX39" fmla="*/ 82550 w 412752"/>
              <a:gd name="connsiteY39" fmla="*/ 309610 h 412750"/>
              <a:gd name="connsiteX40" fmla="*/ 82617 w 412752"/>
              <a:gd name="connsiteY40" fmla="*/ 243260 h 412750"/>
              <a:gd name="connsiteX41" fmla="*/ 109926 w 412752"/>
              <a:gd name="connsiteY41" fmla="*/ 187665 h 412750"/>
              <a:gd name="connsiteX42" fmla="*/ 282639 w 412752"/>
              <a:gd name="connsiteY42" fmla="*/ 14955 h 412750"/>
              <a:gd name="connsiteX43" fmla="*/ 318587 w 412752"/>
              <a:gd name="connsiteY43" fmla="*/ 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12752" h="412750">
                <a:moveTo>
                  <a:pt x="264210" y="91739"/>
                </a:moveTo>
                <a:lnTo>
                  <a:pt x="138191" y="217717"/>
                </a:lnTo>
                <a:cubicBezTo>
                  <a:pt x="129829" y="225112"/>
                  <a:pt x="124657" y="235457"/>
                  <a:pt x="123825" y="244922"/>
                </a:cubicBezTo>
                <a:lnTo>
                  <a:pt x="123825" y="288985"/>
                </a:lnTo>
                <a:lnTo>
                  <a:pt x="166421" y="289024"/>
                </a:lnTo>
                <a:cubicBezTo>
                  <a:pt x="177445" y="288244"/>
                  <a:pt x="187708" y="283113"/>
                  <a:pt x="195949" y="273686"/>
                </a:cubicBezTo>
                <a:lnTo>
                  <a:pt x="321051" y="148584"/>
                </a:lnTo>
                <a:lnTo>
                  <a:pt x="264210" y="91739"/>
                </a:lnTo>
                <a:close/>
                <a:moveTo>
                  <a:pt x="293401" y="62558"/>
                </a:moveTo>
                <a:lnTo>
                  <a:pt x="350237" y="119398"/>
                </a:lnTo>
                <a:lnTo>
                  <a:pt x="368685" y="100951"/>
                </a:lnTo>
                <a:cubicBezTo>
                  <a:pt x="370472" y="99164"/>
                  <a:pt x="371477" y="96740"/>
                  <a:pt x="371477" y="94212"/>
                </a:cubicBezTo>
                <a:cubicBezTo>
                  <a:pt x="371477" y="91684"/>
                  <a:pt x="370472" y="89260"/>
                  <a:pt x="368685" y="87473"/>
                </a:cubicBezTo>
                <a:lnTo>
                  <a:pt x="325270" y="44058"/>
                </a:lnTo>
                <a:cubicBezTo>
                  <a:pt x="323503" y="42277"/>
                  <a:pt x="321097" y="41275"/>
                  <a:pt x="318587" y="41275"/>
                </a:cubicBezTo>
                <a:cubicBezTo>
                  <a:pt x="316080" y="41275"/>
                  <a:pt x="313673" y="42277"/>
                  <a:pt x="311907" y="44058"/>
                </a:cubicBezTo>
                <a:lnTo>
                  <a:pt x="293401" y="62558"/>
                </a:lnTo>
                <a:close/>
                <a:moveTo>
                  <a:pt x="412750" y="227013"/>
                </a:moveTo>
                <a:lnTo>
                  <a:pt x="412750" y="371475"/>
                </a:lnTo>
                <a:cubicBezTo>
                  <a:pt x="412750" y="394271"/>
                  <a:pt x="394271" y="412750"/>
                  <a:pt x="371475" y="412750"/>
                </a:cubicBezTo>
                <a:lnTo>
                  <a:pt x="41275" y="412750"/>
                </a:lnTo>
                <a:cubicBezTo>
                  <a:pt x="18479" y="412750"/>
                  <a:pt x="0" y="394271"/>
                  <a:pt x="0" y="371475"/>
                </a:cubicBez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lnTo>
                  <a:pt x="185738" y="0"/>
                </a:lnTo>
                <a:lnTo>
                  <a:pt x="185738" y="41275"/>
                </a:lnTo>
                <a:lnTo>
                  <a:pt x="41275" y="41275"/>
                </a:lnTo>
                <a:lnTo>
                  <a:pt x="41275" y="371475"/>
                </a:lnTo>
                <a:lnTo>
                  <a:pt x="371475" y="371475"/>
                </a:lnTo>
                <a:lnTo>
                  <a:pt x="371475" y="227013"/>
                </a:lnTo>
                <a:lnTo>
                  <a:pt x="412750" y="227013"/>
                </a:lnTo>
                <a:close/>
                <a:moveTo>
                  <a:pt x="318587" y="0"/>
                </a:moveTo>
                <a:cubicBezTo>
                  <a:pt x="332101" y="0"/>
                  <a:pt x="345053" y="5395"/>
                  <a:pt x="354513" y="14930"/>
                </a:cubicBezTo>
                <a:lnTo>
                  <a:pt x="397870" y="58287"/>
                </a:lnTo>
                <a:cubicBezTo>
                  <a:pt x="407399" y="67815"/>
                  <a:pt x="412752" y="80737"/>
                  <a:pt x="412752" y="94212"/>
                </a:cubicBezTo>
                <a:cubicBezTo>
                  <a:pt x="412752" y="107686"/>
                  <a:pt x="407399" y="120609"/>
                  <a:pt x="397870" y="130137"/>
                </a:cubicBezTo>
                <a:lnTo>
                  <a:pt x="226135" y="301799"/>
                </a:lnTo>
                <a:cubicBezTo>
                  <a:pt x="211720" y="318426"/>
                  <a:pt x="191287" y="328642"/>
                  <a:pt x="167878" y="330247"/>
                </a:cubicBezTo>
                <a:lnTo>
                  <a:pt x="82550" y="330247"/>
                </a:lnTo>
                <a:lnTo>
                  <a:pt x="82550" y="309610"/>
                </a:lnTo>
                <a:lnTo>
                  <a:pt x="82617" y="243260"/>
                </a:lnTo>
                <a:cubicBezTo>
                  <a:pt x="84375" y="221498"/>
                  <a:pt x="94492" y="201263"/>
                  <a:pt x="109926" y="187665"/>
                </a:cubicBezTo>
                <a:lnTo>
                  <a:pt x="282639" y="14955"/>
                </a:lnTo>
                <a:cubicBezTo>
                  <a:pt x="292153" y="5383"/>
                  <a:pt x="305092" y="0"/>
                  <a:pt x="318587" y="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" name="Graphic 14">
            <a:extLst>
              <a:ext uri="{FF2B5EF4-FFF2-40B4-BE49-F238E27FC236}">
                <a16:creationId xmlns:a16="http://schemas.microsoft.com/office/drawing/2014/main" id="{0CED68E4-E5B6-4CB4-B6AB-2E35EB0D366E}"/>
              </a:ext>
            </a:extLst>
          </p:cNvPr>
          <p:cNvSpPr/>
          <p:nvPr/>
        </p:nvSpPr>
        <p:spPr>
          <a:xfrm>
            <a:off x="6274736" y="3178206"/>
            <a:ext cx="412750" cy="412750"/>
          </a:xfrm>
          <a:custGeom>
            <a:avLst/>
            <a:gdLst>
              <a:gd name="connsiteX0" fmla="*/ 392113 w 412750"/>
              <a:gd name="connsiteY0" fmla="*/ 41275 h 412750"/>
              <a:gd name="connsiteX1" fmla="*/ 392113 w 412750"/>
              <a:gd name="connsiteY1" fmla="*/ 247650 h 412750"/>
              <a:gd name="connsiteX2" fmla="*/ 350838 w 412750"/>
              <a:gd name="connsiteY2" fmla="*/ 288925 h 412750"/>
              <a:gd name="connsiteX3" fmla="*/ 227013 w 412750"/>
              <a:gd name="connsiteY3" fmla="*/ 288925 h 412750"/>
              <a:gd name="connsiteX4" fmla="*/ 227013 w 412750"/>
              <a:gd name="connsiteY4" fmla="*/ 318515 h 412750"/>
              <a:gd name="connsiteX5" fmla="*/ 320181 w 412750"/>
              <a:gd name="connsiteY5" fmla="*/ 374416 h 412750"/>
              <a:gd name="connsiteX6" fmla="*/ 298945 w 412750"/>
              <a:gd name="connsiteY6" fmla="*/ 409809 h 412750"/>
              <a:gd name="connsiteX7" fmla="*/ 227013 w 412750"/>
              <a:gd name="connsiteY7" fmla="*/ 366650 h 412750"/>
              <a:gd name="connsiteX8" fmla="*/ 227013 w 412750"/>
              <a:gd name="connsiteY8" fmla="*/ 412750 h 412750"/>
              <a:gd name="connsiteX9" fmla="*/ 185738 w 412750"/>
              <a:gd name="connsiteY9" fmla="*/ 412750 h 412750"/>
              <a:gd name="connsiteX10" fmla="*/ 185738 w 412750"/>
              <a:gd name="connsiteY10" fmla="*/ 366650 h 412750"/>
              <a:gd name="connsiteX11" fmla="*/ 113806 w 412750"/>
              <a:gd name="connsiteY11" fmla="*/ 409809 h 412750"/>
              <a:gd name="connsiteX12" fmla="*/ 92570 w 412750"/>
              <a:gd name="connsiteY12" fmla="*/ 374416 h 412750"/>
              <a:gd name="connsiteX13" fmla="*/ 185738 w 412750"/>
              <a:gd name="connsiteY13" fmla="*/ 318515 h 412750"/>
              <a:gd name="connsiteX14" fmla="*/ 185738 w 412750"/>
              <a:gd name="connsiteY14" fmla="*/ 288925 h 412750"/>
              <a:gd name="connsiteX15" fmla="*/ 61913 w 412750"/>
              <a:gd name="connsiteY15" fmla="*/ 288925 h 412750"/>
              <a:gd name="connsiteX16" fmla="*/ 20638 w 412750"/>
              <a:gd name="connsiteY16" fmla="*/ 247650 h 412750"/>
              <a:gd name="connsiteX17" fmla="*/ 20638 w 412750"/>
              <a:gd name="connsiteY17" fmla="*/ 41275 h 412750"/>
              <a:gd name="connsiteX18" fmla="*/ 0 w 412750"/>
              <a:gd name="connsiteY18" fmla="*/ 41275 h 412750"/>
              <a:gd name="connsiteX19" fmla="*/ 0 w 412750"/>
              <a:gd name="connsiteY19" fmla="*/ 0 h 412750"/>
              <a:gd name="connsiteX20" fmla="*/ 412750 w 412750"/>
              <a:gd name="connsiteY20" fmla="*/ 0 h 412750"/>
              <a:gd name="connsiteX21" fmla="*/ 412750 w 412750"/>
              <a:gd name="connsiteY21" fmla="*/ 41275 h 412750"/>
              <a:gd name="connsiteX22" fmla="*/ 392113 w 412750"/>
              <a:gd name="connsiteY22" fmla="*/ 41275 h 412750"/>
              <a:gd name="connsiteX23" fmla="*/ 61913 w 412750"/>
              <a:gd name="connsiteY23" fmla="*/ 41275 h 412750"/>
              <a:gd name="connsiteX24" fmla="*/ 61913 w 412750"/>
              <a:gd name="connsiteY24" fmla="*/ 247650 h 412750"/>
              <a:gd name="connsiteX25" fmla="*/ 350838 w 412750"/>
              <a:gd name="connsiteY25" fmla="*/ 247650 h 412750"/>
              <a:gd name="connsiteX26" fmla="*/ 350838 w 412750"/>
              <a:gd name="connsiteY26" fmla="*/ 41275 h 412750"/>
              <a:gd name="connsiteX27" fmla="*/ 61913 w 412750"/>
              <a:gd name="connsiteY27" fmla="*/ 41275 h 412750"/>
              <a:gd name="connsiteX28" fmla="*/ 165100 w 412750"/>
              <a:gd name="connsiteY28" fmla="*/ 206375 h 412750"/>
              <a:gd name="connsiteX29" fmla="*/ 123825 w 412750"/>
              <a:gd name="connsiteY29" fmla="*/ 206375 h 412750"/>
              <a:gd name="connsiteX30" fmla="*/ 123825 w 412750"/>
              <a:gd name="connsiteY30" fmla="*/ 123825 h 412750"/>
              <a:gd name="connsiteX31" fmla="*/ 165100 w 412750"/>
              <a:gd name="connsiteY31" fmla="*/ 123825 h 412750"/>
              <a:gd name="connsiteX32" fmla="*/ 165100 w 412750"/>
              <a:gd name="connsiteY32" fmla="*/ 206375 h 412750"/>
              <a:gd name="connsiteX33" fmla="*/ 227013 w 412750"/>
              <a:gd name="connsiteY33" fmla="*/ 206375 h 412750"/>
              <a:gd name="connsiteX34" fmla="*/ 185738 w 412750"/>
              <a:gd name="connsiteY34" fmla="*/ 206375 h 412750"/>
              <a:gd name="connsiteX35" fmla="*/ 185738 w 412750"/>
              <a:gd name="connsiteY35" fmla="*/ 82550 h 412750"/>
              <a:gd name="connsiteX36" fmla="*/ 227013 w 412750"/>
              <a:gd name="connsiteY36" fmla="*/ 82550 h 412750"/>
              <a:gd name="connsiteX37" fmla="*/ 227013 w 412750"/>
              <a:gd name="connsiteY37" fmla="*/ 206375 h 412750"/>
              <a:gd name="connsiteX38" fmla="*/ 288925 w 412750"/>
              <a:gd name="connsiteY38" fmla="*/ 206375 h 412750"/>
              <a:gd name="connsiteX39" fmla="*/ 247650 w 412750"/>
              <a:gd name="connsiteY39" fmla="*/ 206375 h 412750"/>
              <a:gd name="connsiteX40" fmla="*/ 247650 w 412750"/>
              <a:gd name="connsiteY40" fmla="*/ 144463 h 412750"/>
              <a:gd name="connsiteX41" fmla="*/ 288925 w 412750"/>
              <a:gd name="connsiteY41" fmla="*/ 144463 h 412750"/>
              <a:gd name="connsiteX42" fmla="*/ 288925 w 412750"/>
              <a:gd name="connsiteY42" fmla="*/ 206375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12750" h="412750">
                <a:moveTo>
                  <a:pt x="392113" y="41275"/>
                </a:moveTo>
                <a:lnTo>
                  <a:pt x="392113" y="247650"/>
                </a:lnTo>
                <a:cubicBezTo>
                  <a:pt x="392113" y="270446"/>
                  <a:pt x="373634" y="288925"/>
                  <a:pt x="350838" y="288925"/>
                </a:cubicBezTo>
                <a:lnTo>
                  <a:pt x="227013" y="288925"/>
                </a:lnTo>
                <a:lnTo>
                  <a:pt x="227013" y="318515"/>
                </a:lnTo>
                <a:lnTo>
                  <a:pt x="320181" y="374416"/>
                </a:lnTo>
                <a:lnTo>
                  <a:pt x="298945" y="409809"/>
                </a:lnTo>
                <a:lnTo>
                  <a:pt x="227013" y="366650"/>
                </a:lnTo>
                <a:lnTo>
                  <a:pt x="227013" y="412750"/>
                </a:lnTo>
                <a:lnTo>
                  <a:pt x="185738" y="412750"/>
                </a:lnTo>
                <a:lnTo>
                  <a:pt x="185738" y="366650"/>
                </a:lnTo>
                <a:lnTo>
                  <a:pt x="113806" y="409809"/>
                </a:lnTo>
                <a:lnTo>
                  <a:pt x="92570" y="374416"/>
                </a:lnTo>
                <a:lnTo>
                  <a:pt x="185738" y="318515"/>
                </a:lnTo>
                <a:lnTo>
                  <a:pt x="185738" y="288925"/>
                </a:lnTo>
                <a:lnTo>
                  <a:pt x="61913" y="288925"/>
                </a:lnTo>
                <a:cubicBezTo>
                  <a:pt x="39117" y="288925"/>
                  <a:pt x="20638" y="270446"/>
                  <a:pt x="20638" y="247650"/>
                </a:cubicBezTo>
                <a:lnTo>
                  <a:pt x="20638" y="41275"/>
                </a:lnTo>
                <a:lnTo>
                  <a:pt x="0" y="41275"/>
                </a:lnTo>
                <a:lnTo>
                  <a:pt x="0" y="0"/>
                </a:lnTo>
                <a:lnTo>
                  <a:pt x="412750" y="0"/>
                </a:lnTo>
                <a:lnTo>
                  <a:pt x="412750" y="41275"/>
                </a:lnTo>
                <a:lnTo>
                  <a:pt x="392113" y="41275"/>
                </a:lnTo>
                <a:close/>
                <a:moveTo>
                  <a:pt x="61913" y="41275"/>
                </a:moveTo>
                <a:lnTo>
                  <a:pt x="61913" y="247650"/>
                </a:lnTo>
                <a:lnTo>
                  <a:pt x="350838" y="247650"/>
                </a:lnTo>
                <a:lnTo>
                  <a:pt x="350838" y="41275"/>
                </a:lnTo>
                <a:lnTo>
                  <a:pt x="61913" y="41275"/>
                </a:lnTo>
                <a:close/>
                <a:moveTo>
                  <a:pt x="165100" y="206375"/>
                </a:moveTo>
                <a:lnTo>
                  <a:pt x="123825" y="206375"/>
                </a:lnTo>
                <a:lnTo>
                  <a:pt x="123825" y="123825"/>
                </a:lnTo>
                <a:lnTo>
                  <a:pt x="165100" y="123825"/>
                </a:lnTo>
                <a:lnTo>
                  <a:pt x="165100" y="206375"/>
                </a:lnTo>
                <a:close/>
                <a:moveTo>
                  <a:pt x="227013" y="206375"/>
                </a:moveTo>
                <a:lnTo>
                  <a:pt x="185738" y="206375"/>
                </a:lnTo>
                <a:lnTo>
                  <a:pt x="185738" y="82550"/>
                </a:lnTo>
                <a:lnTo>
                  <a:pt x="227013" y="82550"/>
                </a:lnTo>
                <a:lnTo>
                  <a:pt x="227013" y="206375"/>
                </a:lnTo>
                <a:close/>
                <a:moveTo>
                  <a:pt x="288925" y="206375"/>
                </a:moveTo>
                <a:lnTo>
                  <a:pt x="247650" y="206375"/>
                </a:lnTo>
                <a:lnTo>
                  <a:pt x="247650" y="144463"/>
                </a:lnTo>
                <a:lnTo>
                  <a:pt x="288925" y="144463"/>
                </a:lnTo>
                <a:lnTo>
                  <a:pt x="288925" y="206375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6" name="Graphic 15">
            <a:extLst>
              <a:ext uri="{FF2B5EF4-FFF2-40B4-BE49-F238E27FC236}">
                <a16:creationId xmlns:a16="http://schemas.microsoft.com/office/drawing/2014/main" id="{4D274F8A-51AF-4B2E-91CD-DD468FBCDCB7}"/>
              </a:ext>
            </a:extLst>
          </p:cNvPr>
          <p:cNvSpPr/>
          <p:nvPr/>
        </p:nvSpPr>
        <p:spPr>
          <a:xfrm>
            <a:off x="10011681" y="3183407"/>
            <a:ext cx="402347" cy="402347"/>
          </a:xfrm>
          <a:custGeom>
            <a:avLst/>
            <a:gdLst>
              <a:gd name="connsiteX0" fmla="*/ 28170 w 402347"/>
              <a:gd name="connsiteY0" fmla="*/ 197193 h 402347"/>
              <a:gd name="connsiteX1" fmla="*/ 0 w 402347"/>
              <a:gd name="connsiteY1" fmla="*/ 0 h 402347"/>
              <a:gd name="connsiteX2" fmla="*/ 402348 w 402347"/>
              <a:gd name="connsiteY2" fmla="*/ 201174 h 402347"/>
              <a:gd name="connsiteX3" fmla="*/ 0 w 402347"/>
              <a:gd name="connsiteY3" fmla="*/ 402348 h 402347"/>
              <a:gd name="connsiteX4" fmla="*/ 28170 w 402347"/>
              <a:gd name="connsiteY4" fmla="*/ 205155 h 402347"/>
              <a:gd name="connsiteX5" fmla="*/ 44097 w 402347"/>
              <a:gd name="connsiteY5" fmla="*/ 201174 h 402347"/>
              <a:gd name="connsiteX6" fmla="*/ 28170 w 402347"/>
              <a:gd name="connsiteY6" fmla="*/ 197193 h 402347"/>
              <a:gd name="connsiteX7" fmla="*/ 52001 w 402347"/>
              <a:gd name="connsiteY7" fmla="*/ 72147 h 402347"/>
              <a:gd name="connsiteX8" fmla="*/ 65106 w 402347"/>
              <a:gd name="connsiteY8" fmla="*/ 163880 h 402347"/>
              <a:gd name="connsiteX9" fmla="*/ 214278 w 402347"/>
              <a:gd name="connsiteY9" fmla="*/ 201174 h 402347"/>
              <a:gd name="connsiteX10" fmla="*/ 65106 w 402347"/>
              <a:gd name="connsiteY10" fmla="*/ 238468 h 402347"/>
              <a:gd name="connsiteX11" fmla="*/ 52001 w 402347"/>
              <a:gd name="connsiteY11" fmla="*/ 330199 h 402347"/>
              <a:gd name="connsiteX12" fmla="*/ 310053 w 402347"/>
              <a:gd name="connsiteY12" fmla="*/ 201174 h 402347"/>
              <a:gd name="connsiteX13" fmla="*/ 52001 w 402347"/>
              <a:gd name="connsiteY13" fmla="*/ 72147 h 40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2347" h="402347">
                <a:moveTo>
                  <a:pt x="28170" y="197193"/>
                </a:moveTo>
                <a:lnTo>
                  <a:pt x="0" y="0"/>
                </a:lnTo>
                <a:lnTo>
                  <a:pt x="402348" y="201174"/>
                </a:lnTo>
                <a:lnTo>
                  <a:pt x="0" y="402348"/>
                </a:lnTo>
                <a:lnTo>
                  <a:pt x="28170" y="205155"/>
                </a:lnTo>
                <a:lnTo>
                  <a:pt x="44097" y="201174"/>
                </a:lnTo>
                <a:lnTo>
                  <a:pt x="28170" y="197193"/>
                </a:lnTo>
                <a:close/>
                <a:moveTo>
                  <a:pt x="52001" y="72147"/>
                </a:moveTo>
                <a:lnTo>
                  <a:pt x="65106" y="163880"/>
                </a:lnTo>
                <a:lnTo>
                  <a:pt x="214278" y="201174"/>
                </a:lnTo>
                <a:lnTo>
                  <a:pt x="65106" y="238468"/>
                </a:lnTo>
                <a:lnTo>
                  <a:pt x="52001" y="330199"/>
                </a:lnTo>
                <a:lnTo>
                  <a:pt x="310053" y="201174"/>
                </a:lnTo>
                <a:lnTo>
                  <a:pt x="52001" y="72147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7" name="Graphic 16">
            <a:extLst>
              <a:ext uri="{FF2B5EF4-FFF2-40B4-BE49-F238E27FC236}">
                <a16:creationId xmlns:a16="http://schemas.microsoft.com/office/drawing/2014/main" id="{72254C2D-1FB4-45B0-BFC0-F803B1498AED}"/>
              </a:ext>
            </a:extLst>
          </p:cNvPr>
          <p:cNvSpPr/>
          <p:nvPr/>
        </p:nvSpPr>
        <p:spPr>
          <a:xfrm>
            <a:off x="3778617" y="5136017"/>
            <a:ext cx="495300" cy="288925"/>
          </a:xfrm>
          <a:custGeom>
            <a:avLst/>
            <a:gdLst>
              <a:gd name="connsiteX0" fmla="*/ 144463 w 495300"/>
              <a:gd name="connsiteY0" fmla="*/ 0 h 288925"/>
              <a:gd name="connsiteX1" fmla="*/ 350838 w 495300"/>
              <a:gd name="connsiteY1" fmla="*/ 0 h 288925"/>
              <a:gd name="connsiteX2" fmla="*/ 495300 w 495300"/>
              <a:gd name="connsiteY2" fmla="*/ 144463 h 288925"/>
              <a:gd name="connsiteX3" fmla="*/ 350838 w 495300"/>
              <a:gd name="connsiteY3" fmla="*/ 288925 h 288925"/>
              <a:gd name="connsiteX4" fmla="*/ 144463 w 495300"/>
              <a:gd name="connsiteY4" fmla="*/ 288925 h 288925"/>
              <a:gd name="connsiteX5" fmla="*/ 0 w 495300"/>
              <a:gd name="connsiteY5" fmla="*/ 144463 h 288925"/>
              <a:gd name="connsiteX6" fmla="*/ 144463 w 495300"/>
              <a:gd name="connsiteY6" fmla="*/ 0 h 288925"/>
              <a:gd name="connsiteX7" fmla="*/ 144463 w 495300"/>
              <a:gd name="connsiteY7" fmla="*/ 41275 h 288925"/>
              <a:gd name="connsiteX8" fmla="*/ 41275 w 495300"/>
              <a:gd name="connsiteY8" fmla="*/ 144463 h 288925"/>
              <a:gd name="connsiteX9" fmla="*/ 144463 w 495300"/>
              <a:gd name="connsiteY9" fmla="*/ 247650 h 288925"/>
              <a:gd name="connsiteX10" fmla="*/ 350838 w 495300"/>
              <a:gd name="connsiteY10" fmla="*/ 247650 h 288925"/>
              <a:gd name="connsiteX11" fmla="*/ 454025 w 495300"/>
              <a:gd name="connsiteY11" fmla="*/ 144463 h 288925"/>
              <a:gd name="connsiteX12" fmla="*/ 350838 w 495300"/>
              <a:gd name="connsiteY12" fmla="*/ 41275 h 288925"/>
              <a:gd name="connsiteX13" fmla="*/ 144463 w 495300"/>
              <a:gd name="connsiteY13" fmla="*/ 41275 h 288925"/>
              <a:gd name="connsiteX14" fmla="*/ 144463 w 495300"/>
              <a:gd name="connsiteY14" fmla="*/ 227013 h 288925"/>
              <a:gd name="connsiteX15" fmla="*/ 61913 w 495300"/>
              <a:gd name="connsiteY15" fmla="*/ 144463 h 288925"/>
              <a:gd name="connsiteX16" fmla="*/ 144463 w 495300"/>
              <a:gd name="connsiteY16" fmla="*/ 61913 h 288925"/>
              <a:gd name="connsiteX17" fmla="*/ 227013 w 495300"/>
              <a:gd name="connsiteY17" fmla="*/ 144463 h 288925"/>
              <a:gd name="connsiteX18" fmla="*/ 144463 w 495300"/>
              <a:gd name="connsiteY18" fmla="*/ 227013 h 288925"/>
              <a:gd name="connsiteX19" fmla="*/ 144463 w 495300"/>
              <a:gd name="connsiteY19" fmla="*/ 185738 h 288925"/>
              <a:gd name="connsiteX20" fmla="*/ 185738 w 495300"/>
              <a:gd name="connsiteY20" fmla="*/ 144463 h 288925"/>
              <a:gd name="connsiteX21" fmla="*/ 144463 w 495300"/>
              <a:gd name="connsiteY21" fmla="*/ 103188 h 288925"/>
              <a:gd name="connsiteX22" fmla="*/ 103188 w 495300"/>
              <a:gd name="connsiteY22" fmla="*/ 144463 h 288925"/>
              <a:gd name="connsiteX23" fmla="*/ 144463 w 495300"/>
              <a:gd name="connsiteY23" fmla="*/ 185738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5300" h="288925">
                <a:moveTo>
                  <a:pt x="144463" y="0"/>
                </a:moveTo>
                <a:lnTo>
                  <a:pt x="350838" y="0"/>
                </a:lnTo>
                <a:cubicBezTo>
                  <a:pt x="430622" y="0"/>
                  <a:pt x="495300" y="64678"/>
                  <a:pt x="495300" y="144463"/>
                </a:cubicBezTo>
                <a:cubicBezTo>
                  <a:pt x="495300" y="224247"/>
                  <a:pt x="430622" y="288925"/>
                  <a:pt x="350838" y="288925"/>
                </a:cubicBezTo>
                <a:lnTo>
                  <a:pt x="144463" y="288925"/>
                </a:lnTo>
                <a:cubicBezTo>
                  <a:pt x="64678" y="288925"/>
                  <a:pt x="0" y="224247"/>
                  <a:pt x="0" y="144463"/>
                </a:cubicBezTo>
                <a:cubicBezTo>
                  <a:pt x="0" y="64678"/>
                  <a:pt x="64678" y="0"/>
                  <a:pt x="144463" y="0"/>
                </a:cubicBezTo>
                <a:close/>
                <a:moveTo>
                  <a:pt x="144463" y="41275"/>
                </a:moveTo>
                <a:cubicBezTo>
                  <a:pt x="87474" y="41275"/>
                  <a:pt x="41275" y="87474"/>
                  <a:pt x="41275" y="144463"/>
                </a:cubicBezTo>
                <a:cubicBezTo>
                  <a:pt x="41275" y="201451"/>
                  <a:pt x="87474" y="247650"/>
                  <a:pt x="144463" y="247650"/>
                </a:cubicBezTo>
                <a:lnTo>
                  <a:pt x="350838" y="247650"/>
                </a:lnTo>
                <a:cubicBezTo>
                  <a:pt x="407826" y="247650"/>
                  <a:pt x="454025" y="201451"/>
                  <a:pt x="454025" y="144463"/>
                </a:cubicBezTo>
                <a:cubicBezTo>
                  <a:pt x="454025" y="87474"/>
                  <a:pt x="407826" y="41275"/>
                  <a:pt x="350838" y="41275"/>
                </a:cubicBezTo>
                <a:lnTo>
                  <a:pt x="144463" y="41275"/>
                </a:lnTo>
                <a:close/>
                <a:moveTo>
                  <a:pt x="144463" y="227013"/>
                </a:moveTo>
                <a:cubicBezTo>
                  <a:pt x="98871" y="227013"/>
                  <a:pt x="61913" y="190053"/>
                  <a:pt x="61913" y="144463"/>
                </a:cubicBezTo>
                <a:cubicBezTo>
                  <a:pt x="61913" y="98871"/>
                  <a:pt x="98871" y="61913"/>
                  <a:pt x="144463" y="61913"/>
                </a:cubicBezTo>
                <a:cubicBezTo>
                  <a:pt x="190054" y="61913"/>
                  <a:pt x="227013" y="98871"/>
                  <a:pt x="227013" y="144463"/>
                </a:cubicBezTo>
                <a:cubicBezTo>
                  <a:pt x="227013" y="190053"/>
                  <a:pt x="190054" y="227013"/>
                  <a:pt x="144463" y="227013"/>
                </a:cubicBezTo>
                <a:close/>
                <a:moveTo>
                  <a:pt x="144463" y="185738"/>
                </a:moveTo>
                <a:cubicBezTo>
                  <a:pt x="167258" y="185738"/>
                  <a:pt x="185738" y="167259"/>
                  <a:pt x="185738" y="144463"/>
                </a:cubicBezTo>
                <a:cubicBezTo>
                  <a:pt x="185738" y="121666"/>
                  <a:pt x="167258" y="103188"/>
                  <a:pt x="144463" y="103188"/>
                </a:cubicBezTo>
                <a:cubicBezTo>
                  <a:pt x="121667" y="103188"/>
                  <a:pt x="103188" y="121666"/>
                  <a:pt x="103188" y="144463"/>
                </a:cubicBezTo>
                <a:cubicBezTo>
                  <a:pt x="103188" y="167259"/>
                  <a:pt x="121667" y="185738"/>
                  <a:pt x="144463" y="185738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8" name="Graphic 17">
            <a:extLst>
              <a:ext uri="{FF2B5EF4-FFF2-40B4-BE49-F238E27FC236}">
                <a16:creationId xmlns:a16="http://schemas.microsoft.com/office/drawing/2014/main" id="{7FDB7312-A85C-4E1E-8051-C76A09881904}"/>
              </a:ext>
            </a:extLst>
          </p:cNvPr>
          <p:cNvSpPr/>
          <p:nvPr/>
        </p:nvSpPr>
        <p:spPr>
          <a:xfrm>
            <a:off x="3799254" y="4180523"/>
            <a:ext cx="454025" cy="288925"/>
          </a:xfrm>
          <a:custGeom>
            <a:avLst/>
            <a:gdLst>
              <a:gd name="connsiteX0" fmla="*/ 330200 w 454025"/>
              <a:gd name="connsiteY0" fmla="*/ 69795 h 288925"/>
              <a:gd name="connsiteX1" fmla="*/ 454025 w 454025"/>
              <a:gd name="connsiteY1" fmla="*/ 7883 h 288925"/>
              <a:gd name="connsiteX2" fmla="*/ 454025 w 454025"/>
              <a:gd name="connsiteY2" fmla="*/ 281041 h 288925"/>
              <a:gd name="connsiteX3" fmla="*/ 330200 w 454025"/>
              <a:gd name="connsiteY3" fmla="*/ 219129 h 288925"/>
              <a:gd name="connsiteX4" fmla="*/ 330200 w 454025"/>
              <a:gd name="connsiteY4" fmla="*/ 247650 h 288925"/>
              <a:gd name="connsiteX5" fmla="*/ 288925 w 454025"/>
              <a:gd name="connsiteY5" fmla="*/ 288925 h 288925"/>
              <a:gd name="connsiteX6" fmla="*/ 41275 w 454025"/>
              <a:gd name="connsiteY6" fmla="*/ 288925 h 288925"/>
              <a:gd name="connsiteX7" fmla="*/ 0 w 454025"/>
              <a:gd name="connsiteY7" fmla="*/ 247650 h 288925"/>
              <a:gd name="connsiteX8" fmla="*/ 0 w 454025"/>
              <a:gd name="connsiteY8" fmla="*/ 41275 h 288925"/>
              <a:gd name="connsiteX9" fmla="*/ 41275 w 454025"/>
              <a:gd name="connsiteY9" fmla="*/ 0 h 288925"/>
              <a:gd name="connsiteX10" fmla="*/ 288925 w 454025"/>
              <a:gd name="connsiteY10" fmla="*/ 0 h 288925"/>
              <a:gd name="connsiteX11" fmla="*/ 330200 w 454025"/>
              <a:gd name="connsiteY11" fmla="*/ 41275 h 288925"/>
              <a:gd name="connsiteX12" fmla="*/ 330200 w 454025"/>
              <a:gd name="connsiteY12" fmla="*/ 69795 h 288925"/>
              <a:gd name="connsiteX13" fmla="*/ 330200 w 454025"/>
              <a:gd name="connsiteY13" fmla="*/ 115941 h 288925"/>
              <a:gd name="connsiteX14" fmla="*/ 330200 w 454025"/>
              <a:gd name="connsiteY14" fmla="*/ 172984 h 288925"/>
              <a:gd name="connsiteX15" fmla="*/ 412750 w 454025"/>
              <a:gd name="connsiteY15" fmla="*/ 214259 h 288925"/>
              <a:gd name="connsiteX16" fmla="*/ 412750 w 454025"/>
              <a:gd name="connsiteY16" fmla="*/ 74667 h 288925"/>
              <a:gd name="connsiteX17" fmla="*/ 330200 w 454025"/>
              <a:gd name="connsiteY17" fmla="*/ 115941 h 288925"/>
              <a:gd name="connsiteX18" fmla="*/ 41275 w 454025"/>
              <a:gd name="connsiteY18" fmla="*/ 41275 h 288925"/>
              <a:gd name="connsiteX19" fmla="*/ 41275 w 454025"/>
              <a:gd name="connsiteY19" fmla="*/ 247650 h 288925"/>
              <a:gd name="connsiteX20" fmla="*/ 288925 w 454025"/>
              <a:gd name="connsiteY20" fmla="*/ 247650 h 288925"/>
              <a:gd name="connsiteX21" fmla="*/ 288925 w 454025"/>
              <a:gd name="connsiteY21" fmla="*/ 41275 h 288925"/>
              <a:gd name="connsiteX22" fmla="*/ 41275 w 454025"/>
              <a:gd name="connsiteY22" fmla="*/ 41275 h 2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54025" h="288925">
                <a:moveTo>
                  <a:pt x="330200" y="69795"/>
                </a:moveTo>
                <a:lnTo>
                  <a:pt x="454025" y="7883"/>
                </a:lnTo>
                <a:lnTo>
                  <a:pt x="454025" y="281041"/>
                </a:lnTo>
                <a:lnTo>
                  <a:pt x="330200" y="219129"/>
                </a:lnTo>
                <a:lnTo>
                  <a:pt x="330200" y="247650"/>
                </a:lnTo>
                <a:cubicBezTo>
                  <a:pt x="330200" y="270446"/>
                  <a:pt x="311721" y="288925"/>
                  <a:pt x="288925" y="288925"/>
                </a:cubicBezTo>
                <a:lnTo>
                  <a:pt x="41275" y="288925"/>
                </a:lnTo>
                <a:cubicBezTo>
                  <a:pt x="18479" y="288925"/>
                  <a:pt x="0" y="270446"/>
                  <a:pt x="0" y="247650"/>
                </a:cubicBez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lnTo>
                  <a:pt x="288925" y="0"/>
                </a:lnTo>
                <a:cubicBezTo>
                  <a:pt x="311721" y="0"/>
                  <a:pt x="330200" y="18479"/>
                  <a:pt x="330200" y="41275"/>
                </a:cubicBezTo>
                <a:lnTo>
                  <a:pt x="330200" y="69795"/>
                </a:lnTo>
                <a:close/>
                <a:moveTo>
                  <a:pt x="330200" y="115941"/>
                </a:moveTo>
                <a:lnTo>
                  <a:pt x="330200" y="172984"/>
                </a:lnTo>
                <a:lnTo>
                  <a:pt x="412750" y="214259"/>
                </a:lnTo>
                <a:lnTo>
                  <a:pt x="412750" y="74667"/>
                </a:lnTo>
                <a:lnTo>
                  <a:pt x="330200" y="115941"/>
                </a:lnTo>
                <a:close/>
                <a:moveTo>
                  <a:pt x="41275" y="41275"/>
                </a:moveTo>
                <a:lnTo>
                  <a:pt x="41275" y="247650"/>
                </a:lnTo>
                <a:lnTo>
                  <a:pt x="288925" y="247650"/>
                </a:lnTo>
                <a:lnTo>
                  <a:pt x="288925" y="41275"/>
                </a:lnTo>
                <a:lnTo>
                  <a:pt x="41275" y="41275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9" name="Graphic 18">
            <a:extLst>
              <a:ext uri="{FF2B5EF4-FFF2-40B4-BE49-F238E27FC236}">
                <a16:creationId xmlns:a16="http://schemas.microsoft.com/office/drawing/2014/main" id="{0185D48C-DE35-4F3B-965F-00A89E2A8F1A}"/>
              </a:ext>
            </a:extLst>
          </p:cNvPr>
          <p:cNvSpPr/>
          <p:nvPr/>
        </p:nvSpPr>
        <p:spPr>
          <a:xfrm>
            <a:off x="3799254" y="3198843"/>
            <a:ext cx="454025" cy="371475"/>
          </a:xfrm>
          <a:custGeom>
            <a:avLst/>
            <a:gdLst>
              <a:gd name="connsiteX0" fmla="*/ 41275 w 454025"/>
              <a:gd name="connsiteY0" fmla="*/ 0 h 371475"/>
              <a:gd name="connsiteX1" fmla="*/ 412750 w 454025"/>
              <a:gd name="connsiteY1" fmla="*/ 0 h 371475"/>
              <a:gd name="connsiteX2" fmla="*/ 454025 w 454025"/>
              <a:gd name="connsiteY2" fmla="*/ 41275 h 371475"/>
              <a:gd name="connsiteX3" fmla="*/ 454025 w 454025"/>
              <a:gd name="connsiteY3" fmla="*/ 330200 h 371475"/>
              <a:gd name="connsiteX4" fmla="*/ 412750 w 454025"/>
              <a:gd name="connsiteY4" fmla="*/ 371475 h 371475"/>
              <a:gd name="connsiteX5" fmla="*/ 41275 w 454025"/>
              <a:gd name="connsiteY5" fmla="*/ 371475 h 371475"/>
              <a:gd name="connsiteX6" fmla="*/ 0 w 454025"/>
              <a:gd name="connsiteY6" fmla="*/ 330200 h 371475"/>
              <a:gd name="connsiteX7" fmla="*/ 0 w 454025"/>
              <a:gd name="connsiteY7" fmla="*/ 41275 h 371475"/>
              <a:gd name="connsiteX8" fmla="*/ 41275 w 454025"/>
              <a:gd name="connsiteY8" fmla="*/ 0 h 371475"/>
              <a:gd name="connsiteX9" fmla="*/ 41275 w 454025"/>
              <a:gd name="connsiteY9" fmla="*/ 41275 h 371475"/>
              <a:gd name="connsiteX10" fmla="*/ 41275 w 454025"/>
              <a:gd name="connsiteY10" fmla="*/ 330200 h 371475"/>
              <a:gd name="connsiteX11" fmla="*/ 412750 w 454025"/>
              <a:gd name="connsiteY11" fmla="*/ 330200 h 371475"/>
              <a:gd name="connsiteX12" fmla="*/ 412750 w 454025"/>
              <a:gd name="connsiteY12" fmla="*/ 41275 h 371475"/>
              <a:gd name="connsiteX13" fmla="*/ 41275 w 454025"/>
              <a:gd name="connsiteY13" fmla="*/ 41275 h 371475"/>
              <a:gd name="connsiteX14" fmla="*/ 165100 w 454025"/>
              <a:gd name="connsiteY14" fmla="*/ 288925 h 371475"/>
              <a:gd name="connsiteX15" fmla="*/ 123825 w 454025"/>
              <a:gd name="connsiteY15" fmla="*/ 288925 h 371475"/>
              <a:gd name="connsiteX16" fmla="*/ 123825 w 454025"/>
              <a:gd name="connsiteY16" fmla="*/ 165100 h 371475"/>
              <a:gd name="connsiteX17" fmla="*/ 165100 w 454025"/>
              <a:gd name="connsiteY17" fmla="*/ 165100 h 371475"/>
              <a:gd name="connsiteX18" fmla="*/ 165100 w 454025"/>
              <a:gd name="connsiteY18" fmla="*/ 288925 h 371475"/>
              <a:gd name="connsiteX19" fmla="*/ 247650 w 454025"/>
              <a:gd name="connsiteY19" fmla="*/ 288925 h 371475"/>
              <a:gd name="connsiteX20" fmla="*/ 206375 w 454025"/>
              <a:gd name="connsiteY20" fmla="*/ 288925 h 371475"/>
              <a:gd name="connsiteX21" fmla="*/ 206375 w 454025"/>
              <a:gd name="connsiteY21" fmla="*/ 82550 h 371475"/>
              <a:gd name="connsiteX22" fmla="*/ 247650 w 454025"/>
              <a:gd name="connsiteY22" fmla="*/ 82550 h 371475"/>
              <a:gd name="connsiteX23" fmla="*/ 247650 w 454025"/>
              <a:gd name="connsiteY23" fmla="*/ 288925 h 371475"/>
              <a:gd name="connsiteX24" fmla="*/ 330200 w 454025"/>
              <a:gd name="connsiteY24" fmla="*/ 288925 h 371475"/>
              <a:gd name="connsiteX25" fmla="*/ 288925 w 454025"/>
              <a:gd name="connsiteY25" fmla="*/ 288925 h 371475"/>
              <a:gd name="connsiteX26" fmla="*/ 288925 w 454025"/>
              <a:gd name="connsiteY26" fmla="*/ 144463 h 371475"/>
              <a:gd name="connsiteX27" fmla="*/ 330200 w 454025"/>
              <a:gd name="connsiteY27" fmla="*/ 144463 h 371475"/>
              <a:gd name="connsiteX28" fmla="*/ 330200 w 454025"/>
              <a:gd name="connsiteY28" fmla="*/ 28892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4025" h="371475">
                <a:moveTo>
                  <a:pt x="41275" y="0"/>
                </a:moveTo>
                <a:lnTo>
                  <a:pt x="412750" y="0"/>
                </a:lnTo>
                <a:cubicBezTo>
                  <a:pt x="435546" y="0"/>
                  <a:pt x="454025" y="18479"/>
                  <a:pt x="454025" y="41275"/>
                </a:cubicBezTo>
                <a:lnTo>
                  <a:pt x="454025" y="330200"/>
                </a:lnTo>
                <a:cubicBezTo>
                  <a:pt x="454025" y="352996"/>
                  <a:pt x="435546" y="371475"/>
                  <a:pt x="412750" y="371475"/>
                </a:cubicBezTo>
                <a:lnTo>
                  <a:pt x="41275" y="371475"/>
                </a:lnTo>
                <a:cubicBezTo>
                  <a:pt x="18479" y="371475"/>
                  <a:pt x="0" y="352996"/>
                  <a:pt x="0" y="330200"/>
                </a:cubicBez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close/>
                <a:moveTo>
                  <a:pt x="41275" y="41275"/>
                </a:moveTo>
                <a:lnTo>
                  <a:pt x="41275" y="330200"/>
                </a:lnTo>
                <a:lnTo>
                  <a:pt x="412750" y="330200"/>
                </a:lnTo>
                <a:lnTo>
                  <a:pt x="412750" y="41275"/>
                </a:lnTo>
                <a:lnTo>
                  <a:pt x="41275" y="41275"/>
                </a:lnTo>
                <a:close/>
                <a:moveTo>
                  <a:pt x="165100" y="288925"/>
                </a:moveTo>
                <a:lnTo>
                  <a:pt x="123825" y="288925"/>
                </a:lnTo>
                <a:lnTo>
                  <a:pt x="123825" y="165100"/>
                </a:lnTo>
                <a:lnTo>
                  <a:pt x="165100" y="165100"/>
                </a:lnTo>
                <a:lnTo>
                  <a:pt x="165100" y="288925"/>
                </a:lnTo>
                <a:close/>
                <a:moveTo>
                  <a:pt x="247650" y="288925"/>
                </a:moveTo>
                <a:lnTo>
                  <a:pt x="206375" y="288925"/>
                </a:lnTo>
                <a:lnTo>
                  <a:pt x="206375" y="82550"/>
                </a:lnTo>
                <a:lnTo>
                  <a:pt x="247650" y="82550"/>
                </a:lnTo>
                <a:lnTo>
                  <a:pt x="247650" y="288925"/>
                </a:lnTo>
                <a:close/>
                <a:moveTo>
                  <a:pt x="330200" y="288925"/>
                </a:moveTo>
                <a:lnTo>
                  <a:pt x="288925" y="288925"/>
                </a:lnTo>
                <a:lnTo>
                  <a:pt x="288925" y="144463"/>
                </a:lnTo>
                <a:lnTo>
                  <a:pt x="330200" y="144463"/>
                </a:lnTo>
                <a:lnTo>
                  <a:pt x="330200" y="288925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0" name="Graphic 19">
            <a:extLst>
              <a:ext uri="{FF2B5EF4-FFF2-40B4-BE49-F238E27FC236}">
                <a16:creationId xmlns:a16="http://schemas.microsoft.com/office/drawing/2014/main" id="{0873D4D9-206B-41A9-A42E-7A063586227D}"/>
              </a:ext>
            </a:extLst>
          </p:cNvPr>
          <p:cNvSpPr/>
          <p:nvPr/>
        </p:nvSpPr>
        <p:spPr>
          <a:xfrm>
            <a:off x="10017044" y="5074105"/>
            <a:ext cx="371475" cy="412750"/>
          </a:xfrm>
          <a:custGeom>
            <a:avLst/>
            <a:gdLst>
              <a:gd name="connsiteX0" fmla="*/ 371475 w 371475"/>
              <a:gd name="connsiteY0" fmla="*/ 412750 h 412750"/>
              <a:gd name="connsiteX1" fmla="*/ 61913 w 371475"/>
              <a:gd name="connsiteY1" fmla="*/ 412750 h 412750"/>
              <a:gd name="connsiteX2" fmla="*/ 0 w 371475"/>
              <a:gd name="connsiteY2" fmla="*/ 350838 h 412750"/>
              <a:gd name="connsiteX3" fmla="*/ 0 w 371475"/>
              <a:gd name="connsiteY3" fmla="*/ 61913 h 412750"/>
              <a:gd name="connsiteX4" fmla="*/ 61913 w 371475"/>
              <a:gd name="connsiteY4" fmla="*/ 0 h 412750"/>
              <a:gd name="connsiteX5" fmla="*/ 371475 w 371475"/>
              <a:gd name="connsiteY5" fmla="*/ 0 h 412750"/>
              <a:gd name="connsiteX6" fmla="*/ 371475 w 371475"/>
              <a:gd name="connsiteY6" fmla="*/ 330200 h 412750"/>
              <a:gd name="connsiteX7" fmla="*/ 350838 w 371475"/>
              <a:gd name="connsiteY7" fmla="*/ 350838 h 412750"/>
              <a:gd name="connsiteX8" fmla="*/ 371475 w 371475"/>
              <a:gd name="connsiteY8" fmla="*/ 371475 h 412750"/>
              <a:gd name="connsiteX9" fmla="*/ 371475 w 371475"/>
              <a:gd name="connsiteY9" fmla="*/ 412750 h 412750"/>
              <a:gd name="connsiteX10" fmla="*/ 309563 w 371475"/>
              <a:gd name="connsiteY10" fmla="*/ 350838 h 412750"/>
              <a:gd name="connsiteX11" fmla="*/ 313085 w 371475"/>
              <a:gd name="connsiteY11" fmla="*/ 330200 h 412750"/>
              <a:gd name="connsiteX12" fmla="*/ 61913 w 371475"/>
              <a:gd name="connsiteY12" fmla="*/ 330200 h 412750"/>
              <a:gd name="connsiteX13" fmla="*/ 41275 w 371475"/>
              <a:gd name="connsiteY13" fmla="*/ 350838 h 412750"/>
              <a:gd name="connsiteX14" fmla="*/ 61913 w 371475"/>
              <a:gd name="connsiteY14" fmla="*/ 371475 h 412750"/>
              <a:gd name="connsiteX15" fmla="*/ 313085 w 371475"/>
              <a:gd name="connsiteY15" fmla="*/ 371475 h 412750"/>
              <a:gd name="connsiteX16" fmla="*/ 309563 w 371475"/>
              <a:gd name="connsiteY16" fmla="*/ 350838 h 412750"/>
              <a:gd name="connsiteX17" fmla="*/ 330200 w 371475"/>
              <a:gd name="connsiteY17" fmla="*/ 41275 h 412750"/>
              <a:gd name="connsiteX18" fmla="*/ 61913 w 371475"/>
              <a:gd name="connsiteY18" fmla="*/ 41275 h 412750"/>
              <a:gd name="connsiteX19" fmla="*/ 41275 w 371475"/>
              <a:gd name="connsiteY19" fmla="*/ 61913 h 412750"/>
              <a:gd name="connsiteX20" fmla="*/ 41275 w 371475"/>
              <a:gd name="connsiteY20" fmla="*/ 292448 h 412750"/>
              <a:gd name="connsiteX21" fmla="*/ 61913 w 371475"/>
              <a:gd name="connsiteY21" fmla="*/ 288925 h 412750"/>
              <a:gd name="connsiteX22" fmla="*/ 330200 w 371475"/>
              <a:gd name="connsiteY22" fmla="*/ 288925 h 412750"/>
              <a:gd name="connsiteX23" fmla="*/ 330200 w 371475"/>
              <a:gd name="connsiteY23" fmla="*/ 41275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71475" h="412750">
                <a:moveTo>
                  <a:pt x="371475" y="412750"/>
                </a:moveTo>
                <a:lnTo>
                  <a:pt x="61913" y="412750"/>
                </a:lnTo>
                <a:cubicBezTo>
                  <a:pt x="27719" y="412750"/>
                  <a:pt x="0" y="385032"/>
                  <a:pt x="0" y="350838"/>
                </a:cubicBezTo>
                <a:lnTo>
                  <a:pt x="0" y="61913"/>
                </a:lnTo>
                <a:cubicBezTo>
                  <a:pt x="0" y="27719"/>
                  <a:pt x="27719" y="0"/>
                  <a:pt x="61913" y="0"/>
                </a:cubicBezTo>
                <a:lnTo>
                  <a:pt x="371475" y="0"/>
                </a:lnTo>
                <a:lnTo>
                  <a:pt x="371475" y="330200"/>
                </a:lnTo>
                <a:cubicBezTo>
                  <a:pt x="360077" y="330200"/>
                  <a:pt x="350838" y="339439"/>
                  <a:pt x="350838" y="350838"/>
                </a:cubicBezTo>
                <a:cubicBezTo>
                  <a:pt x="350838" y="362236"/>
                  <a:pt x="360077" y="371475"/>
                  <a:pt x="371475" y="371475"/>
                </a:cubicBezTo>
                <a:lnTo>
                  <a:pt x="371475" y="412750"/>
                </a:lnTo>
                <a:close/>
                <a:moveTo>
                  <a:pt x="309563" y="350838"/>
                </a:moveTo>
                <a:cubicBezTo>
                  <a:pt x="309563" y="343602"/>
                  <a:pt x="310805" y="336655"/>
                  <a:pt x="313085" y="330200"/>
                </a:cubicBezTo>
                <a:lnTo>
                  <a:pt x="61913" y="330200"/>
                </a:lnTo>
                <a:cubicBezTo>
                  <a:pt x="50515" y="330200"/>
                  <a:pt x="41275" y="339439"/>
                  <a:pt x="41275" y="350838"/>
                </a:cubicBezTo>
                <a:cubicBezTo>
                  <a:pt x="41275" y="362236"/>
                  <a:pt x="50515" y="371475"/>
                  <a:pt x="61913" y="371475"/>
                </a:cubicBezTo>
                <a:lnTo>
                  <a:pt x="313085" y="371475"/>
                </a:lnTo>
                <a:cubicBezTo>
                  <a:pt x="310805" y="365020"/>
                  <a:pt x="309563" y="358073"/>
                  <a:pt x="309563" y="350838"/>
                </a:cubicBezTo>
                <a:close/>
                <a:moveTo>
                  <a:pt x="330200" y="41275"/>
                </a:moveTo>
                <a:lnTo>
                  <a:pt x="61913" y="41275"/>
                </a:lnTo>
                <a:cubicBezTo>
                  <a:pt x="50515" y="41275"/>
                  <a:pt x="41275" y="50515"/>
                  <a:pt x="41275" y="61913"/>
                </a:cubicBezTo>
                <a:lnTo>
                  <a:pt x="41275" y="292448"/>
                </a:lnTo>
                <a:cubicBezTo>
                  <a:pt x="47730" y="290167"/>
                  <a:pt x="54676" y="288925"/>
                  <a:pt x="61913" y="288925"/>
                </a:cubicBezTo>
                <a:lnTo>
                  <a:pt x="330200" y="288925"/>
                </a:lnTo>
                <a:lnTo>
                  <a:pt x="330200" y="41275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1" name="Graphic 20">
            <a:extLst>
              <a:ext uri="{FF2B5EF4-FFF2-40B4-BE49-F238E27FC236}">
                <a16:creationId xmlns:a16="http://schemas.microsoft.com/office/drawing/2014/main" id="{1F390A73-B8B3-4EBB-ACD6-B871DBB9F656}"/>
              </a:ext>
            </a:extLst>
          </p:cNvPr>
          <p:cNvSpPr/>
          <p:nvPr/>
        </p:nvSpPr>
        <p:spPr>
          <a:xfrm>
            <a:off x="2854405" y="5074105"/>
            <a:ext cx="288925" cy="425503"/>
          </a:xfrm>
          <a:custGeom>
            <a:avLst/>
            <a:gdLst>
              <a:gd name="connsiteX0" fmla="*/ 144463 w 288925"/>
              <a:gd name="connsiteY0" fmla="*/ 353273 h 425503"/>
              <a:gd name="connsiteX1" fmla="*/ 0 w 288925"/>
              <a:gd name="connsiteY1" fmla="*/ 425504 h 425503"/>
              <a:gd name="connsiteX2" fmla="*/ 0 w 288925"/>
              <a:gd name="connsiteY2" fmla="*/ 41275 h 425503"/>
              <a:gd name="connsiteX3" fmla="*/ 41275 w 288925"/>
              <a:gd name="connsiteY3" fmla="*/ 0 h 425503"/>
              <a:gd name="connsiteX4" fmla="*/ 247650 w 288925"/>
              <a:gd name="connsiteY4" fmla="*/ 0 h 425503"/>
              <a:gd name="connsiteX5" fmla="*/ 288925 w 288925"/>
              <a:gd name="connsiteY5" fmla="*/ 41275 h 425503"/>
              <a:gd name="connsiteX6" fmla="*/ 288925 w 288925"/>
              <a:gd name="connsiteY6" fmla="*/ 425504 h 425503"/>
              <a:gd name="connsiteX7" fmla="*/ 144463 w 288925"/>
              <a:gd name="connsiteY7" fmla="*/ 353273 h 425503"/>
              <a:gd name="connsiteX8" fmla="*/ 41275 w 288925"/>
              <a:gd name="connsiteY8" fmla="*/ 358721 h 425503"/>
              <a:gd name="connsiteX9" fmla="*/ 144463 w 288925"/>
              <a:gd name="connsiteY9" fmla="*/ 307127 h 425503"/>
              <a:gd name="connsiteX10" fmla="*/ 247650 w 288925"/>
              <a:gd name="connsiteY10" fmla="*/ 358721 h 425503"/>
              <a:gd name="connsiteX11" fmla="*/ 247650 w 288925"/>
              <a:gd name="connsiteY11" fmla="*/ 41275 h 425503"/>
              <a:gd name="connsiteX12" fmla="*/ 41275 w 288925"/>
              <a:gd name="connsiteY12" fmla="*/ 41275 h 425503"/>
              <a:gd name="connsiteX13" fmla="*/ 41275 w 288925"/>
              <a:gd name="connsiteY13" fmla="*/ 358721 h 425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8925" h="425503">
                <a:moveTo>
                  <a:pt x="144463" y="353273"/>
                </a:moveTo>
                <a:lnTo>
                  <a:pt x="0" y="425504"/>
                </a:ln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lnTo>
                  <a:pt x="247650" y="0"/>
                </a:lnTo>
                <a:cubicBezTo>
                  <a:pt x="270446" y="0"/>
                  <a:pt x="288925" y="18479"/>
                  <a:pt x="288925" y="41275"/>
                </a:cubicBezTo>
                <a:lnTo>
                  <a:pt x="288925" y="425504"/>
                </a:lnTo>
                <a:lnTo>
                  <a:pt x="144463" y="353273"/>
                </a:lnTo>
                <a:close/>
                <a:moveTo>
                  <a:pt x="41275" y="358721"/>
                </a:moveTo>
                <a:lnTo>
                  <a:pt x="144463" y="307127"/>
                </a:lnTo>
                <a:lnTo>
                  <a:pt x="247650" y="358721"/>
                </a:lnTo>
                <a:lnTo>
                  <a:pt x="247650" y="41275"/>
                </a:lnTo>
                <a:lnTo>
                  <a:pt x="41275" y="41275"/>
                </a:lnTo>
                <a:lnTo>
                  <a:pt x="41275" y="358721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" name="Graphic 21">
            <a:extLst>
              <a:ext uri="{FF2B5EF4-FFF2-40B4-BE49-F238E27FC236}">
                <a16:creationId xmlns:a16="http://schemas.microsoft.com/office/drawing/2014/main" id="{97E1E3A0-D5E7-4FDF-99C0-BC1296A23048}"/>
              </a:ext>
            </a:extLst>
          </p:cNvPr>
          <p:cNvSpPr/>
          <p:nvPr/>
        </p:nvSpPr>
        <p:spPr>
          <a:xfrm>
            <a:off x="2792493" y="4139248"/>
            <a:ext cx="412750" cy="371475"/>
          </a:xfrm>
          <a:custGeom>
            <a:avLst/>
            <a:gdLst>
              <a:gd name="connsiteX0" fmla="*/ 371475 w 412750"/>
              <a:gd name="connsiteY0" fmla="*/ 123825 h 371475"/>
              <a:gd name="connsiteX1" fmla="*/ 371475 w 412750"/>
              <a:gd name="connsiteY1" fmla="*/ 330200 h 371475"/>
              <a:gd name="connsiteX2" fmla="*/ 330200 w 412750"/>
              <a:gd name="connsiteY2" fmla="*/ 371475 h 371475"/>
              <a:gd name="connsiteX3" fmla="*/ 82550 w 412750"/>
              <a:gd name="connsiteY3" fmla="*/ 371475 h 371475"/>
              <a:gd name="connsiteX4" fmla="*/ 41275 w 412750"/>
              <a:gd name="connsiteY4" fmla="*/ 330200 h 371475"/>
              <a:gd name="connsiteX5" fmla="*/ 41275 w 412750"/>
              <a:gd name="connsiteY5" fmla="*/ 123825 h 371475"/>
              <a:gd name="connsiteX6" fmla="*/ 0 w 412750"/>
              <a:gd name="connsiteY6" fmla="*/ 82550 h 371475"/>
              <a:gd name="connsiteX7" fmla="*/ 0 w 412750"/>
              <a:gd name="connsiteY7" fmla="*/ 41275 h 371475"/>
              <a:gd name="connsiteX8" fmla="*/ 41275 w 412750"/>
              <a:gd name="connsiteY8" fmla="*/ 0 h 371475"/>
              <a:gd name="connsiteX9" fmla="*/ 371475 w 412750"/>
              <a:gd name="connsiteY9" fmla="*/ 0 h 371475"/>
              <a:gd name="connsiteX10" fmla="*/ 412750 w 412750"/>
              <a:gd name="connsiteY10" fmla="*/ 41275 h 371475"/>
              <a:gd name="connsiteX11" fmla="*/ 412750 w 412750"/>
              <a:gd name="connsiteY11" fmla="*/ 82550 h 371475"/>
              <a:gd name="connsiteX12" fmla="*/ 371475 w 412750"/>
              <a:gd name="connsiteY12" fmla="*/ 123825 h 371475"/>
              <a:gd name="connsiteX13" fmla="*/ 82550 w 412750"/>
              <a:gd name="connsiteY13" fmla="*/ 123825 h 371475"/>
              <a:gd name="connsiteX14" fmla="*/ 82550 w 412750"/>
              <a:gd name="connsiteY14" fmla="*/ 330200 h 371475"/>
              <a:gd name="connsiteX15" fmla="*/ 330200 w 412750"/>
              <a:gd name="connsiteY15" fmla="*/ 330200 h 371475"/>
              <a:gd name="connsiteX16" fmla="*/ 330200 w 412750"/>
              <a:gd name="connsiteY16" fmla="*/ 123825 h 371475"/>
              <a:gd name="connsiteX17" fmla="*/ 82550 w 412750"/>
              <a:gd name="connsiteY17" fmla="*/ 123825 h 371475"/>
              <a:gd name="connsiteX18" fmla="*/ 144463 w 412750"/>
              <a:gd name="connsiteY18" fmla="*/ 185738 h 371475"/>
              <a:gd name="connsiteX19" fmla="*/ 144463 w 412750"/>
              <a:gd name="connsiteY19" fmla="*/ 144463 h 371475"/>
              <a:gd name="connsiteX20" fmla="*/ 268288 w 412750"/>
              <a:gd name="connsiteY20" fmla="*/ 144463 h 371475"/>
              <a:gd name="connsiteX21" fmla="*/ 268288 w 412750"/>
              <a:gd name="connsiteY21" fmla="*/ 185738 h 371475"/>
              <a:gd name="connsiteX22" fmla="*/ 144463 w 412750"/>
              <a:gd name="connsiteY22" fmla="*/ 185738 h 371475"/>
              <a:gd name="connsiteX23" fmla="*/ 41275 w 412750"/>
              <a:gd name="connsiteY23" fmla="*/ 41275 h 371475"/>
              <a:gd name="connsiteX24" fmla="*/ 41275 w 412750"/>
              <a:gd name="connsiteY24" fmla="*/ 82550 h 371475"/>
              <a:gd name="connsiteX25" fmla="*/ 371475 w 412750"/>
              <a:gd name="connsiteY25" fmla="*/ 82550 h 371475"/>
              <a:gd name="connsiteX26" fmla="*/ 371475 w 412750"/>
              <a:gd name="connsiteY26" fmla="*/ 41275 h 371475"/>
              <a:gd name="connsiteX27" fmla="*/ 41275 w 412750"/>
              <a:gd name="connsiteY27" fmla="*/ 412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12750" h="371475">
                <a:moveTo>
                  <a:pt x="371475" y="123825"/>
                </a:moveTo>
                <a:lnTo>
                  <a:pt x="371475" y="330200"/>
                </a:lnTo>
                <a:cubicBezTo>
                  <a:pt x="371475" y="352996"/>
                  <a:pt x="352996" y="371475"/>
                  <a:pt x="330200" y="371475"/>
                </a:cubicBezTo>
                <a:lnTo>
                  <a:pt x="82550" y="371475"/>
                </a:lnTo>
                <a:cubicBezTo>
                  <a:pt x="59754" y="371475"/>
                  <a:pt x="41275" y="352996"/>
                  <a:pt x="41275" y="330200"/>
                </a:cubicBezTo>
                <a:lnTo>
                  <a:pt x="41275" y="123825"/>
                </a:lnTo>
                <a:cubicBezTo>
                  <a:pt x="18479" y="123825"/>
                  <a:pt x="0" y="105346"/>
                  <a:pt x="0" y="82550"/>
                </a:cubicBez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lnTo>
                  <a:pt x="371475" y="0"/>
                </a:lnTo>
                <a:cubicBezTo>
                  <a:pt x="394271" y="0"/>
                  <a:pt x="412750" y="18479"/>
                  <a:pt x="412750" y="41275"/>
                </a:cubicBezTo>
                <a:lnTo>
                  <a:pt x="412750" y="82550"/>
                </a:lnTo>
                <a:cubicBezTo>
                  <a:pt x="412750" y="105346"/>
                  <a:pt x="394271" y="123825"/>
                  <a:pt x="371475" y="123825"/>
                </a:cubicBezTo>
                <a:close/>
                <a:moveTo>
                  <a:pt x="82550" y="123825"/>
                </a:moveTo>
                <a:lnTo>
                  <a:pt x="82550" y="330200"/>
                </a:lnTo>
                <a:lnTo>
                  <a:pt x="330200" y="330200"/>
                </a:lnTo>
                <a:lnTo>
                  <a:pt x="330200" y="123825"/>
                </a:lnTo>
                <a:lnTo>
                  <a:pt x="82550" y="123825"/>
                </a:lnTo>
                <a:close/>
                <a:moveTo>
                  <a:pt x="144463" y="185738"/>
                </a:moveTo>
                <a:lnTo>
                  <a:pt x="144463" y="144463"/>
                </a:lnTo>
                <a:lnTo>
                  <a:pt x="268288" y="144463"/>
                </a:lnTo>
                <a:lnTo>
                  <a:pt x="268288" y="185738"/>
                </a:lnTo>
                <a:lnTo>
                  <a:pt x="144463" y="185738"/>
                </a:lnTo>
                <a:close/>
                <a:moveTo>
                  <a:pt x="41275" y="41275"/>
                </a:moveTo>
                <a:lnTo>
                  <a:pt x="41275" y="82550"/>
                </a:lnTo>
                <a:lnTo>
                  <a:pt x="371475" y="82550"/>
                </a:lnTo>
                <a:lnTo>
                  <a:pt x="371475" y="41275"/>
                </a:lnTo>
                <a:lnTo>
                  <a:pt x="41275" y="41275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" name="Graphic 22">
            <a:extLst>
              <a:ext uri="{FF2B5EF4-FFF2-40B4-BE49-F238E27FC236}">
                <a16:creationId xmlns:a16="http://schemas.microsoft.com/office/drawing/2014/main" id="{BBF51D68-98B0-49BF-AEFB-585206BEDB2C}"/>
              </a:ext>
            </a:extLst>
          </p:cNvPr>
          <p:cNvSpPr/>
          <p:nvPr/>
        </p:nvSpPr>
        <p:spPr>
          <a:xfrm>
            <a:off x="2833768" y="3178206"/>
            <a:ext cx="412750" cy="412750"/>
          </a:xfrm>
          <a:custGeom>
            <a:avLst/>
            <a:gdLst>
              <a:gd name="connsiteX0" fmla="*/ 123825 w 412750"/>
              <a:gd name="connsiteY0" fmla="*/ 0 h 412750"/>
              <a:gd name="connsiteX1" fmla="*/ 288925 w 412750"/>
              <a:gd name="connsiteY1" fmla="*/ 0 h 412750"/>
              <a:gd name="connsiteX2" fmla="*/ 412750 w 412750"/>
              <a:gd name="connsiteY2" fmla="*/ 123825 h 412750"/>
              <a:gd name="connsiteX3" fmla="*/ 412750 w 412750"/>
              <a:gd name="connsiteY3" fmla="*/ 288925 h 412750"/>
              <a:gd name="connsiteX4" fmla="*/ 288925 w 412750"/>
              <a:gd name="connsiteY4" fmla="*/ 412750 h 412750"/>
              <a:gd name="connsiteX5" fmla="*/ 123825 w 412750"/>
              <a:gd name="connsiteY5" fmla="*/ 412750 h 412750"/>
              <a:gd name="connsiteX6" fmla="*/ 0 w 412750"/>
              <a:gd name="connsiteY6" fmla="*/ 288925 h 412750"/>
              <a:gd name="connsiteX7" fmla="*/ 0 w 412750"/>
              <a:gd name="connsiteY7" fmla="*/ 123825 h 412750"/>
              <a:gd name="connsiteX8" fmla="*/ 123825 w 412750"/>
              <a:gd name="connsiteY8" fmla="*/ 0 h 412750"/>
              <a:gd name="connsiteX9" fmla="*/ 123825 w 412750"/>
              <a:gd name="connsiteY9" fmla="*/ 41275 h 412750"/>
              <a:gd name="connsiteX10" fmla="*/ 41275 w 412750"/>
              <a:gd name="connsiteY10" fmla="*/ 123825 h 412750"/>
              <a:gd name="connsiteX11" fmla="*/ 41275 w 412750"/>
              <a:gd name="connsiteY11" fmla="*/ 288925 h 412750"/>
              <a:gd name="connsiteX12" fmla="*/ 123825 w 412750"/>
              <a:gd name="connsiteY12" fmla="*/ 371475 h 412750"/>
              <a:gd name="connsiteX13" fmla="*/ 288925 w 412750"/>
              <a:gd name="connsiteY13" fmla="*/ 371475 h 412750"/>
              <a:gd name="connsiteX14" fmla="*/ 371475 w 412750"/>
              <a:gd name="connsiteY14" fmla="*/ 288925 h 412750"/>
              <a:gd name="connsiteX15" fmla="*/ 371475 w 412750"/>
              <a:gd name="connsiteY15" fmla="*/ 123825 h 412750"/>
              <a:gd name="connsiteX16" fmla="*/ 288925 w 412750"/>
              <a:gd name="connsiteY16" fmla="*/ 41275 h 412750"/>
              <a:gd name="connsiteX17" fmla="*/ 123825 w 412750"/>
              <a:gd name="connsiteY17" fmla="*/ 41275 h 412750"/>
              <a:gd name="connsiteX18" fmla="*/ 206375 w 412750"/>
              <a:gd name="connsiteY18" fmla="*/ 309563 h 412750"/>
              <a:gd name="connsiteX19" fmla="*/ 103188 w 412750"/>
              <a:gd name="connsiteY19" fmla="*/ 206375 h 412750"/>
              <a:gd name="connsiteX20" fmla="*/ 206375 w 412750"/>
              <a:gd name="connsiteY20" fmla="*/ 103188 h 412750"/>
              <a:gd name="connsiteX21" fmla="*/ 309563 w 412750"/>
              <a:gd name="connsiteY21" fmla="*/ 206375 h 412750"/>
              <a:gd name="connsiteX22" fmla="*/ 206375 w 412750"/>
              <a:gd name="connsiteY22" fmla="*/ 309563 h 412750"/>
              <a:gd name="connsiteX23" fmla="*/ 206375 w 412750"/>
              <a:gd name="connsiteY23" fmla="*/ 268288 h 412750"/>
              <a:gd name="connsiteX24" fmla="*/ 268288 w 412750"/>
              <a:gd name="connsiteY24" fmla="*/ 206375 h 412750"/>
              <a:gd name="connsiteX25" fmla="*/ 206375 w 412750"/>
              <a:gd name="connsiteY25" fmla="*/ 144463 h 412750"/>
              <a:gd name="connsiteX26" fmla="*/ 144463 w 412750"/>
              <a:gd name="connsiteY26" fmla="*/ 206375 h 412750"/>
              <a:gd name="connsiteX27" fmla="*/ 206375 w 412750"/>
              <a:gd name="connsiteY27" fmla="*/ 268288 h 412750"/>
              <a:gd name="connsiteX28" fmla="*/ 309563 w 412750"/>
              <a:gd name="connsiteY28" fmla="*/ 123825 h 412750"/>
              <a:gd name="connsiteX29" fmla="*/ 288925 w 412750"/>
              <a:gd name="connsiteY29" fmla="*/ 103188 h 412750"/>
              <a:gd name="connsiteX30" fmla="*/ 309563 w 412750"/>
              <a:gd name="connsiteY30" fmla="*/ 82550 h 412750"/>
              <a:gd name="connsiteX31" fmla="*/ 330200 w 412750"/>
              <a:gd name="connsiteY31" fmla="*/ 103188 h 412750"/>
              <a:gd name="connsiteX32" fmla="*/ 309563 w 412750"/>
              <a:gd name="connsiteY32" fmla="*/ 123825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2750" h="412750">
                <a:moveTo>
                  <a:pt x="123825" y="0"/>
                </a:moveTo>
                <a:lnTo>
                  <a:pt x="288925" y="0"/>
                </a:lnTo>
                <a:cubicBezTo>
                  <a:pt x="357029" y="0"/>
                  <a:pt x="412750" y="55721"/>
                  <a:pt x="412750" y="123825"/>
                </a:cubicBezTo>
                <a:lnTo>
                  <a:pt x="412750" y="288925"/>
                </a:lnTo>
                <a:cubicBezTo>
                  <a:pt x="412750" y="357029"/>
                  <a:pt x="357029" y="412750"/>
                  <a:pt x="288925" y="412750"/>
                </a:cubicBezTo>
                <a:lnTo>
                  <a:pt x="123825" y="412750"/>
                </a:lnTo>
                <a:cubicBezTo>
                  <a:pt x="55721" y="412750"/>
                  <a:pt x="0" y="357029"/>
                  <a:pt x="0" y="288925"/>
                </a:cubicBezTo>
                <a:lnTo>
                  <a:pt x="0" y="123825"/>
                </a:lnTo>
                <a:cubicBezTo>
                  <a:pt x="0" y="55721"/>
                  <a:pt x="55721" y="0"/>
                  <a:pt x="123825" y="0"/>
                </a:cubicBezTo>
                <a:close/>
                <a:moveTo>
                  <a:pt x="123825" y="41275"/>
                </a:moveTo>
                <a:cubicBezTo>
                  <a:pt x="78423" y="41275"/>
                  <a:pt x="41275" y="78423"/>
                  <a:pt x="41275" y="123825"/>
                </a:cubicBezTo>
                <a:lnTo>
                  <a:pt x="41275" y="288925"/>
                </a:lnTo>
                <a:cubicBezTo>
                  <a:pt x="41275" y="334328"/>
                  <a:pt x="78423" y="371475"/>
                  <a:pt x="123825" y="371475"/>
                </a:cubicBezTo>
                <a:lnTo>
                  <a:pt x="288925" y="371475"/>
                </a:lnTo>
                <a:cubicBezTo>
                  <a:pt x="334328" y="371475"/>
                  <a:pt x="371475" y="334328"/>
                  <a:pt x="371475" y="288925"/>
                </a:cubicBezTo>
                <a:lnTo>
                  <a:pt x="371475" y="123825"/>
                </a:lnTo>
                <a:cubicBezTo>
                  <a:pt x="371475" y="78423"/>
                  <a:pt x="334328" y="41275"/>
                  <a:pt x="288925" y="41275"/>
                </a:cubicBezTo>
                <a:lnTo>
                  <a:pt x="123825" y="41275"/>
                </a:lnTo>
                <a:close/>
                <a:moveTo>
                  <a:pt x="206375" y="309563"/>
                </a:moveTo>
                <a:cubicBezTo>
                  <a:pt x="148590" y="309563"/>
                  <a:pt x="103188" y="264160"/>
                  <a:pt x="103188" y="206375"/>
                </a:cubicBezTo>
                <a:cubicBezTo>
                  <a:pt x="103188" y="148590"/>
                  <a:pt x="148590" y="103188"/>
                  <a:pt x="206375" y="103188"/>
                </a:cubicBezTo>
                <a:cubicBezTo>
                  <a:pt x="264160" y="103188"/>
                  <a:pt x="309563" y="148590"/>
                  <a:pt x="309563" y="206375"/>
                </a:cubicBezTo>
                <a:cubicBezTo>
                  <a:pt x="309563" y="264160"/>
                  <a:pt x="264160" y="309563"/>
                  <a:pt x="206375" y="309563"/>
                </a:cubicBezTo>
                <a:close/>
                <a:moveTo>
                  <a:pt x="206375" y="268288"/>
                </a:moveTo>
                <a:cubicBezTo>
                  <a:pt x="241459" y="268288"/>
                  <a:pt x="268288" y="241459"/>
                  <a:pt x="268288" y="206375"/>
                </a:cubicBezTo>
                <a:cubicBezTo>
                  <a:pt x="268288" y="171291"/>
                  <a:pt x="241459" y="144463"/>
                  <a:pt x="206375" y="144463"/>
                </a:cubicBezTo>
                <a:cubicBezTo>
                  <a:pt x="171291" y="144463"/>
                  <a:pt x="144463" y="171291"/>
                  <a:pt x="144463" y="206375"/>
                </a:cubicBezTo>
                <a:cubicBezTo>
                  <a:pt x="144463" y="241459"/>
                  <a:pt x="171291" y="268288"/>
                  <a:pt x="206375" y="268288"/>
                </a:cubicBezTo>
                <a:close/>
                <a:moveTo>
                  <a:pt x="309563" y="123825"/>
                </a:moveTo>
                <a:cubicBezTo>
                  <a:pt x="297180" y="123825"/>
                  <a:pt x="288925" y="115570"/>
                  <a:pt x="288925" y="103188"/>
                </a:cubicBezTo>
                <a:cubicBezTo>
                  <a:pt x="288925" y="90805"/>
                  <a:pt x="297180" y="82550"/>
                  <a:pt x="309563" y="82550"/>
                </a:cubicBezTo>
                <a:cubicBezTo>
                  <a:pt x="321945" y="82550"/>
                  <a:pt x="330200" y="90805"/>
                  <a:pt x="330200" y="103188"/>
                </a:cubicBezTo>
                <a:cubicBezTo>
                  <a:pt x="330200" y="115570"/>
                  <a:pt x="321945" y="123825"/>
                  <a:pt x="309563" y="123825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4" name="Graphic 23">
            <a:extLst>
              <a:ext uri="{FF2B5EF4-FFF2-40B4-BE49-F238E27FC236}">
                <a16:creationId xmlns:a16="http://schemas.microsoft.com/office/drawing/2014/main" id="{E6D19825-7583-4197-AE15-2A4AA20098DD}"/>
              </a:ext>
            </a:extLst>
          </p:cNvPr>
          <p:cNvSpPr/>
          <p:nvPr/>
        </p:nvSpPr>
        <p:spPr>
          <a:xfrm>
            <a:off x="9996407" y="4118611"/>
            <a:ext cx="412750" cy="412750"/>
          </a:xfrm>
          <a:custGeom>
            <a:avLst/>
            <a:gdLst>
              <a:gd name="connsiteX0" fmla="*/ 41275 w 412750"/>
              <a:gd name="connsiteY0" fmla="*/ 0 h 412750"/>
              <a:gd name="connsiteX1" fmla="*/ 371475 w 412750"/>
              <a:gd name="connsiteY1" fmla="*/ 0 h 412750"/>
              <a:gd name="connsiteX2" fmla="*/ 412750 w 412750"/>
              <a:gd name="connsiteY2" fmla="*/ 41275 h 412750"/>
              <a:gd name="connsiteX3" fmla="*/ 412750 w 412750"/>
              <a:gd name="connsiteY3" fmla="*/ 371475 h 412750"/>
              <a:gd name="connsiteX4" fmla="*/ 371475 w 412750"/>
              <a:gd name="connsiteY4" fmla="*/ 412750 h 412750"/>
              <a:gd name="connsiteX5" fmla="*/ 41275 w 412750"/>
              <a:gd name="connsiteY5" fmla="*/ 412750 h 412750"/>
              <a:gd name="connsiteX6" fmla="*/ 0 w 412750"/>
              <a:gd name="connsiteY6" fmla="*/ 371475 h 412750"/>
              <a:gd name="connsiteX7" fmla="*/ 0 w 412750"/>
              <a:gd name="connsiteY7" fmla="*/ 41275 h 412750"/>
              <a:gd name="connsiteX8" fmla="*/ 41275 w 412750"/>
              <a:gd name="connsiteY8" fmla="*/ 0 h 412750"/>
              <a:gd name="connsiteX9" fmla="*/ 41275 w 412750"/>
              <a:gd name="connsiteY9" fmla="*/ 41275 h 412750"/>
              <a:gd name="connsiteX10" fmla="*/ 41275 w 412750"/>
              <a:gd name="connsiteY10" fmla="*/ 371475 h 412750"/>
              <a:gd name="connsiteX11" fmla="*/ 371475 w 412750"/>
              <a:gd name="connsiteY11" fmla="*/ 371475 h 412750"/>
              <a:gd name="connsiteX12" fmla="*/ 371475 w 412750"/>
              <a:gd name="connsiteY12" fmla="*/ 41275 h 412750"/>
              <a:gd name="connsiteX13" fmla="*/ 41275 w 412750"/>
              <a:gd name="connsiteY13" fmla="*/ 41275 h 412750"/>
              <a:gd name="connsiteX14" fmla="*/ 195068 w 412750"/>
              <a:gd name="connsiteY14" fmla="*/ 153794 h 412750"/>
              <a:gd name="connsiteX15" fmla="*/ 227013 w 412750"/>
              <a:gd name="connsiteY15" fmla="*/ 144463 h 412750"/>
              <a:gd name="connsiteX16" fmla="*/ 247650 w 412750"/>
              <a:gd name="connsiteY16" fmla="*/ 144463 h 412750"/>
              <a:gd name="connsiteX17" fmla="*/ 309563 w 412750"/>
              <a:gd name="connsiteY17" fmla="*/ 206375 h 412750"/>
              <a:gd name="connsiteX18" fmla="*/ 309563 w 412750"/>
              <a:gd name="connsiteY18" fmla="*/ 288925 h 412750"/>
              <a:gd name="connsiteX19" fmla="*/ 268288 w 412750"/>
              <a:gd name="connsiteY19" fmla="*/ 288925 h 412750"/>
              <a:gd name="connsiteX20" fmla="*/ 268288 w 412750"/>
              <a:gd name="connsiteY20" fmla="*/ 206375 h 412750"/>
              <a:gd name="connsiteX21" fmla="*/ 247650 w 412750"/>
              <a:gd name="connsiteY21" fmla="*/ 185738 h 412750"/>
              <a:gd name="connsiteX22" fmla="*/ 227013 w 412750"/>
              <a:gd name="connsiteY22" fmla="*/ 185738 h 412750"/>
              <a:gd name="connsiteX23" fmla="*/ 206375 w 412750"/>
              <a:gd name="connsiteY23" fmla="*/ 206375 h 412750"/>
              <a:gd name="connsiteX24" fmla="*/ 206375 w 412750"/>
              <a:gd name="connsiteY24" fmla="*/ 288925 h 412750"/>
              <a:gd name="connsiteX25" fmla="*/ 165100 w 412750"/>
              <a:gd name="connsiteY25" fmla="*/ 288925 h 412750"/>
              <a:gd name="connsiteX26" fmla="*/ 165100 w 412750"/>
              <a:gd name="connsiteY26" fmla="*/ 144463 h 412750"/>
              <a:gd name="connsiteX27" fmla="*/ 185738 w 412750"/>
              <a:gd name="connsiteY27" fmla="*/ 144463 h 412750"/>
              <a:gd name="connsiteX28" fmla="*/ 195068 w 412750"/>
              <a:gd name="connsiteY28" fmla="*/ 153794 h 412750"/>
              <a:gd name="connsiteX29" fmla="*/ 123825 w 412750"/>
              <a:gd name="connsiteY29" fmla="*/ 123825 h 412750"/>
              <a:gd name="connsiteX30" fmla="*/ 103188 w 412750"/>
              <a:gd name="connsiteY30" fmla="*/ 103188 h 412750"/>
              <a:gd name="connsiteX31" fmla="*/ 123825 w 412750"/>
              <a:gd name="connsiteY31" fmla="*/ 82550 h 412750"/>
              <a:gd name="connsiteX32" fmla="*/ 144463 w 412750"/>
              <a:gd name="connsiteY32" fmla="*/ 103188 h 412750"/>
              <a:gd name="connsiteX33" fmla="*/ 123825 w 412750"/>
              <a:gd name="connsiteY33" fmla="*/ 123825 h 412750"/>
              <a:gd name="connsiteX34" fmla="*/ 144463 w 412750"/>
              <a:gd name="connsiteY34" fmla="*/ 288925 h 412750"/>
              <a:gd name="connsiteX35" fmla="*/ 103188 w 412750"/>
              <a:gd name="connsiteY35" fmla="*/ 288925 h 412750"/>
              <a:gd name="connsiteX36" fmla="*/ 103188 w 412750"/>
              <a:gd name="connsiteY36" fmla="*/ 144463 h 412750"/>
              <a:gd name="connsiteX37" fmla="*/ 144463 w 412750"/>
              <a:gd name="connsiteY37" fmla="*/ 144463 h 412750"/>
              <a:gd name="connsiteX38" fmla="*/ 144463 w 412750"/>
              <a:gd name="connsiteY38" fmla="*/ 288925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12750" h="412750">
                <a:moveTo>
                  <a:pt x="41275" y="0"/>
                </a:moveTo>
                <a:lnTo>
                  <a:pt x="371475" y="0"/>
                </a:lnTo>
                <a:cubicBezTo>
                  <a:pt x="394271" y="0"/>
                  <a:pt x="412750" y="18479"/>
                  <a:pt x="412750" y="41275"/>
                </a:cubicBezTo>
                <a:lnTo>
                  <a:pt x="412750" y="371475"/>
                </a:lnTo>
                <a:cubicBezTo>
                  <a:pt x="412750" y="394271"/>
                  <a:pt x="394271" y="412750"/>
                  <a:pt x="371475" y="412750"/>
                </a:cubicBezTo>
                <a:lnTo>
                  <a:pt x="41275" y="412750"/>
                </a:lnTo>
                <a:cubicBezTo>
                  <a:pt x="18479" y="412750"/>
                  <a:pt x="0" y="394271"/>
                  <a:pt x="0" y="371475"/>
                </a:cubicBez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close/>
                <a:moveTo>
                  <a:pt x="41275" y="41275"/>
                </a:moveTo>
                <a:lnTo>
                  <a:pt x="41275" y="371475"/>
                </a:lnTo>
                <a:lnTo>
                  <a:pt x="371475" y="371475"/>
                </a:lnTo>
                <a:lnTo>
                  <a:pt x="371475" y="41275"/>
                </a:lnTo>
                <a:lnTo>
                  <a:pt x="41275" y="41275"/>
                </a:lnTo>
                <a:close/>
                <a:moveTo>
                  <a:pt x="195068" y="153794"/>
                </a:moveTo>
                <a:cubicBezTo>
                  <a:pt x="205040" y="147729"/>
                  <a:pt x="216328" y="144463"/>
                  <a:pt x="227013" y="144463"/>
                </a:cubicBezTo>
                <a:lnTo>
                  <a:pt x="247650" y="144463"/>
                </a:lnTo>
                <a:cubicBezTo>
                  <a:pt x="276419" y="144463"/>
                  <a:pt x="309563" y="168138"/>
                  <a:pt x="309563" y="206375"/>
                </a:cubicBezTo>
                <a:lnTo>
                  <a:pt x="309563" y="288925"/>
                </a:lnTo>
                <a:lnTo>
                  <a:pt x="268288" y="288925"/>
                </a:lnTo>
                <a:lnTo>
                  <a:pt x="268288" y="206375"/>
                </a:lnTo>
                <a:cubicBezTo>
                  <a:pt x="268288" y="194494"/>
                  <a:pt x="256029" y="185738"/>
                  <a:pt x="247650" y="185738"/>
                </a:cubicBezTo>
                <a:lnTo>
                  <a:pt x="227013" y="185738"/>
                </a:lnTo>
                <a:cubicBezTo>
                  <a:pt x="218634" y="185738"/>
                  <a:pt x="206375" y="194494"/>
                  <a:pt x="206375" y="206375"/>
                </a:cubicBezTo>
                <a:lnTo>
                  <a:pt x="206375" y="288925"/>
                </a:lnTo>
                <a:lnTo>
                  <a:pt x="165100" y="288925"/>
                </a:lnTo>
                <a:lnTo>
                  <a:pt x="165100" y="144463"/>
                </a:lnTo>
                <a:lnTo>
                  <a:pt x="185738" y="144463"/>
                </a:lnTo>
                <a:lnTo>
                  <a:pt x="195068" y="153794"/>
                </a:lnTo>
                <a:close/>
                <a:moveTo>
                  <a:pt x="123825" y="123825"/>
                </a:moveTo>
                <a:cubicBezTo>
                  <a:pt x="112427" y="123825"/>
                  <a:pt x="103188" y="114585"/>
                  <a:pt x="103188" y="103188"/>
                </a:cubicBezTo>
                <a:cubicBezTo>
                  <a:pt x="103188" y="91790"/>
                  <a:pt x="112427" y="82550"/>
                  <a:pt x="123825" y="82550"/>
                </a:cubicBezTo>
                <a:cubicBezTo>
                  <a:pt x="135223" y="82550"/>
                  <a:pt x="144463" y="91790"/>
                  <a:pt x="144463" y="103188"/>
                </a:cubicBezTo>
                <a:cubicBezTo>
                  <a:pt x="144463" y="114585"/>
                  <a:pt x="135223" y="123825"/>
                  <a:pt x="123825" y="123825"/>
                </a:cubicBezTo>
                <a:close/>
                <a:moveTo>
                  <a:pt x="144463" y="288925"/>
                </a:moveTo>
                <a:lnTo>
                  <a:pt x="103188" y="288925"/>
                </a:lnTo>
                <a:lnTo>
                  <a:pt x="103188" y="144463"/>
                </a:lnTo>
                <a:lnTo>
                  <a:pt x="144463" y="144463"/>
                </a:lnTo>
                <a:lnTo>
                  <a:pt x="144463" y="288925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5" name="Graphic 24">
            <a:extLst>
              <a:ext uri="{FF2B5EF4-FFF2-40B4-BE49-F238E27FC236}">
                <a16:creationId xmlns:a16="http://schemas.microsoft.com/office/drawing/2014/main" id="{04BE2BFF-E149-4603-B303-E9086745E51A}"/>
              </a:ext>
            </a:extLst>
          </p:cNvPr>
          <p:cNvSpPr/>
          <p:nvPr/>
        </p:nvSpPr>
        <p:spPr>
          <a:xfrm>
            <a:off x="1721580" y="5074105"/>
            <a:ext cx="423776" cy="392058"/>
          </a:xfrm>
          <a:custGeom>
            <a:avLst/>
            <a:gdLst>
              <a:gd name="connsiteX0" fmla="*/ 394579 w 423776"/>
              <a:gd name="connsiteY0" fmla="*/ 51764 h 392058"/>
              <a:gd name="connsiteX1" fmla="*/ 423777 w 423776"/>
              <a:gd name="connsiteY1" fmla="*/ 55174 h 392058"/>
              <a:gd name="connsiteX2" fmla="*/ 410651 w 423776"/>
              <a:gd name="connsiteY2" fmla="*/ 81477 h 392058"/>
              <a:gd name="connsiteX3" fmla="*/ 391432 w 423776"/>
              <a:gd name="connsiteY3" fmla="*/ 119957 h 392058"/>
              <a:gd name="connsiteX4" fmla="*/ 387360 w 423776"/>
              <a:gd name="connsiteY4" fmla="*/ 128156 h 392058"/>
              <a:gd name="connsiteX5" fmla="*/ 383579 w 423776"/>
              <a:gd name="connsiteY5" fmla="*/ 133771 h 392058"/>
              <a:gd name="connsiteX6" fmla="*/ 381887 w 423776"/>
              <a:gd name="connsiteY6" fmla="*/ 136475 h 392058"/>
              <a:gd name="connsiteX7" fmla="*/ 381887 w 423776"/>
              <a:gd name="connsiteY7" fmla="*/ 185768 h 392058"/>
              <a:gd name="connsiteX8" fmla="*/ 144536 w 423776"/>
              <a:gd name="connsiteY8" fmla="*/ 392059 h 392058"/>
              <a:gd name="connsiteX9" fmla="*/ 82502 w 423776"/>
              <a:gd name="connsiteY9" fmla="*/ 386452 h 392058"/>
              <a:gd name="connsiteX10" fmla="*/ 12093 w 423776"/>
              <a:gd name="connsiteY10" fmla="*/ 338826 h 392058"/>
              <a:gd name="connsiteX11" fmla="*/ 252 w 423776"/>
              <a:gd name="connsiteY11" fmla="*/ 312466 h 392058"/>
              <a:gd name="connsiteX12" fmla="*/ 29029 w 423776"/>
              <a:gd name="connsiteY12" fmla="*/ 309818 h 392058"/>
              <a:gd name="connsiteX13" fmla="*/ 94965 w 423776"/>
              <a:gd name="connsiteY13" fmla="*/ 295824 h 392058"/>
              <a:gd name="connsiteX14" fmla="*/ 20712 w 423776"/>
              <a:gd name="connsiteY14" fmla="*/ 228022 h 392058"/>
              <a:gd name="connsiteX15" fmla="*/ 20712 w 423776"/>
              <a:gd name="connsiteY15" fmla="*/ 207384 h 392058"/>
              <a:gd name="connsiteX16" fmla="*/ 41349 w 423776"/>
              <a:gd name="connsiteY16" fmla="*/ 207384 h 392058"/>
              <a:gd name="connsiteX17" fmla="*/ 53627 w 423776"/>
              <a:gd name="connsiteY17" fmla="*/ 206340 h 392058"/>
              <a:gd name="connsiteX18" fmla="*/ 25 w 423776"/>
              <a:gd name="connsiteY18" fmla="*/ 103219 h 392058"/>
              <a:gd name="connsiteX19" fmla="*/ 9 w 423776"/>
              <a:gd name="connsiteY19" fmla="*/ 99028 h 392058"/>
              <a:gd name="connsiteX20" fmla="*/ 7717 w 423776"/>
              <a:gd name="connsiteY20" fmla="*/ 45951 h 392058"/>
              <a:gd name="connsiteX21" fmla="*/ 26166 w 423776"/>
              <a:gd name="connsiteY21" fmla="*/ 16916 h 392058"/>
              <a:gd name="connsiteX22" fmla="*/ 41740 w 423776"/>
              <a:gd name="connsiteY22" fmla="*/ 0 h 392058"/>
              <a:gd name="connsiteX23" fmla="*/ 56881 w 423776"/>
              <a:gd name="connsiteY23" fmla="*/ 17304 h 392058"/>
              <a:gd name="connsiteX24" fmla="*/ 206462 w 423776"/>
              <a:gd name="connsiteY24" fmla="*/ 113108 h 392058"/>
              <a:gd name="connsiteX25" fmla="*/ 299333 w 423776"/>
              <a:gd name="connsiteY25" fmla="*/ 20669 h 392058"/>
              <a:gd name="connsiteX26" fmla="*/ 363932 w 423776"/>
              <a:gd name="connsiteY26" fmla="*/ 46903 h 392058"/>
              <a:gd name="connsiteX27" fmla="*/ 394579 w 423776"/>
              <a:gd name="connsiteY27" fmla="*/ 51764 h 392058"/>
              <a:gd name="connsiteX28" fmla="*/ 348951 w 423776"/>
              <a:gd name="connsiteY28" fmla="*/ 85894 h 392058"/>
              <a:gd name="connsiteX29" fmla="*/ 342626 w 423776"/>
              <a:gd name="connsiteY29" fmla="*/ 84461 h 392058"/>
              <a:gd name="connsiteX30" fmla="*/ 338257 w 423776"/>
              <a:gd name="connsiteY30" fmla="*/ 79667 h 392058"/>
              <a:gd name="connsiteX31" fmla="*/ 299333 w 423776"/>
              <a:gd name="connsiteY31" fmla="*/ 61944 h 392058"/>
              <a:gd name="connsiteX32" fmla="*/ 247735 w 423776"/>
              <a:gd name="connsiteY32" fmla="*/ 113538 h 392058"/>
              <a:gd name="connsiteX33" fmla="*/ 246996 w 423776"/>
              <a:gd name="connsiteY33" fmla="*/ 125603 h 392058"/>
              <a:gd name="connsiteX34" fmla="*/ 216778 w 423776"/>
              <a:gd name="connsiteY34" fmla="*/ 154813 h 392058"/>
              <a:gd name="connsiteX35" fmla="*/ 44657 w 423776"/>
              <a:gd name="connsiteY35" fmla="*/ 65055 h 392058"/>
              <a:gd name="connsiteX36" fmla="*/ 41284 w 423776"/>
              <a:gd name="connsiteY36" fmla="*/ 98797 h 392058"/>
              <a:gd name="connsiteX37" fmla="*/ 41300 w 423776"/>
              <a:gd name="connsiteY37" fmla="*/ 103219 h 392058"/>
              <a:gd name="connsiteX38" fmla="*/ 98967 w 423776"/>
              <a:gd name="connsiteY38" fmla="*/ 181490 h 392058"/>
              <a:gd name="connsiteX39" fmla="*/ 113353 w 423776"/>
              <a:gd name="connsiteY39" fmla="*/ 186064 h 392058"/>
              <a:gd name="connsiteX40" fmla="*/ 113353 w 423776"/>
              <a:gd name="connsiteY40" fmla="*/ 201158 h 392058"/>
              <a:gd name="connsiteX41" fmla="*/ 70636 w 423776"/>
              <a:gd name="connsiteY41" fmla="*/ 244412 h 392058"/>
              <a:gd name="connsiteX42" fmla="*/ 144543 w 423776"/>
              <a:gd name="connsiteY42" fmla="*/ 258000 h 392058"/>
              <a:gd name="connsiteX43" fmla="*/ 165181 w 423776"/>
              <a:gd name="connsiteY43" fmla="*/ 258000 h 392058"/>
              <a:gd name="connsiteX44" fmla="*/ 165181 w 423776"/>
              <a:gd name="connsiteY44" fmla="*/ 278637 h 392058"/>
              <a:gd name="connsiteX45" fmla="*/ 79883 w 423776"/>
              <a:gd name="connsiteY45" fmla="*/ 343447 h 392058"/>
              <a:gd name="connsiteX46" fmla="*/ 144536 w 423776"/>
              <a:gd name="connsiteY46" fmla="*/ 350784 h 392058"/>
              <a:gd name="connsiteX47" fmla="*/ 340612 w 423776"/>
              <a:gd name="connsiteY47" fmla="*/ 185768 h 392058"/>
              <a:gd name="connsiteX48" fmla="*/ 340612 w 423776"/>
              <a:gd name="connsiteY48" fmla="*/ 134175 h 392058"/>
              <a:gd name="connsiteX49" fmla="*/ 345288 w 423776"/>
              <a:gd name="connsiteY49" fmla="*/ 117378 h 392058"/>
              <a:gd name="connsiteX50" fmla="*/ 349238 w 423776"/>
              <a:gd name="connsiteY50" fmla="*/ 110872 h 392058"/>
              <a:gd name="connsiteX51" fmla="*/ 351475 w 423776"/>
              <a:gd name="connsiteY51" fmla="*/ 107579 h 392058"/>
              <a:gd name="connsiteX52" fmla="*/ 353110 w 423776"/>
              <a:gd name="connsiteY52" fmla="*/ 104308 h 392058"/>
              <a:gd name="connsiteX53" fmla="*/ 361057 w 423776"/>
              <a:gd name="connsiteY53" fmla="*/ 88406 h 392058"/>
              <a:gd name="connsiteX54" fmla="*/ 348951 w 423776"/>
              <a:gd name="connsiteY54" fmla="*/ 85894 h 392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3776" h="392058">
                <a:moveTo>
                  <a:pt x="394579" y="51764"/>
                </a:moveTo>
                <a:lnTo>
                  <a:pt x="423777" y="55174"/>
                </a:lnTo>
                <a:lnTo>
                  <a:pt x="410651" y="81477"/>
                </a:lnTo>
                <a:cubicBezTo>
                  <a:pt x="404252" y="94304"/>
                  <a:pt x="397846" y="107130"/>
                  <a:pt x="391432" y="119957"/>
                </a:cubicBezTo>
                <a:cubicBezTo>
                  <a:pt x="390672" y="122674"/>
                  <a:pt x="389335" y="125055"/>
                  <a:pt x="387360" y="128156"/>
                </a:cubicBezTo>
                <a:cubicBezTo>
                  <a:pt x="386532" y="129452"/>
                  <a:pt x="383711" y="133573"/>
                  <a:pt x="383579" y="133771"/>
                </a:cubicBezTo>
                <a:cubicBezTo>
                  <a:pt x="382834" y="134888"/>
                  <a:pt x="382283" y="135770"/>
                  <a:pt x="381887" y="136475"/>
                </a:cubicBezTo>
                <a:lnTo>
                  <a:pt x="381887" y="185768"/>
                </a:lnTo>
                <a:cubicBezTo>
                  <a:pt x="381887" y="311905"/>
                  <a:pt x="259816" y="392059"/>
                  <a:pt x="144536" y="392059"/>
                </a:cubicBezTo>
                <a:cubicBezTo>
                  <a:pt x="120946" y="392059"/>
                  <a:pt x="103024" y="390930"/>
                  <a:pt x="82502" y="386452"/>
                </a:cubicBezTo>
                <a:cubicBezTo>
                  <a:pt x="48728" y="379080"/>
                  <a:pt x="23594" y="364431"/>
                  <a:pt x="12093" y="338826"/>
                </a:cubicBezTo>
                <a:lnTo>
                  <a:pt x="252" y="312466"/>
                </a:lnTo>
                <a:lnTo>
                  <a:pt x="29029" y="309818"/>
                </a:lnTo>
                <a:cubicBezTo>
                  <a:pt x="55061" y="307424"/>
                  <a:pt x="77632" y="302465"/>
                  <a:pt x="94965" y="295824"/>
                </a:cubicBezTo>
                <a:cubicBezTo>
                  <a:pt x="47379" y="288172"/>
                  <a:pt x="20712" y="267272"/>
                  <a:pt x="20712" y="228022"/>
                </a:cubicBezTo>
                <a:lnTo>
                  <a:pt x="20712" y="207384"/>
                </a:lnTo>
                <a:lnTo>
                  <a:pt x="41349" y="207384"/>
                </a:lnTo>
                <a:cubicBezTo>
                  <a:pt x="45884" y="207384"/>
                  <a:pt x="49972" y="207017"/>
                  <a:pt x="53627" y="206340"/>
                </a:cubicBezTo>
                <a:cubicBezTo>
                  <a:pt x="17913" y="184986"/>
                  <a:pt x="25" y="150732"/>
                  <a:pt x="25" y="103219"/>
                </a:cubicBezTo>
                <a:cubicBezTo>
                  <a:pt x="21" y="101194"/>
                  <a:pt x="21" y="101194"/>
                  <a:pt x="9" y="99028"/>
                </a:cubicBezTo>
                <a:cubicBezTo>
                  <a:pt x="-125" y="75080"/>
                  <a:pt x="1161" y="62283"/>
                  <a:pt x="7717" y="45951"/>
                </a:cubicBezTo>
                <a:cubicBezTo>
                  <a:pt x="11919" y="35484"/>
                  <a:pt x="17992" y="25794"/>
                  <a:pt x="26166" y="16916"/>
                </a:cubicBezTo>
                <a:lnTo>
                  <a:pt x="41740" y="0"/>
                </a:lnTo>
                <a:lnTo>
                  <a:pt x="56881" y="17304"/>
                </a:lnTo>
                <a:cubicBezTo>
                  <a:pt x="106777" y="74328"/>
                  <a:pt x="156101" y="108924"/>
                  <a:pt x="206462" y="113108"/>
                </a:cubicBezTo>
                <a:cubicBezTo>
                  <a:pt x="206676" y="60490"/>
                  <a:pt x="246443" y="20669"/>
                  <a:pt x="299333" y="20669"/>
                </a:cubicBezTo>
                <a:cubicBezTo>
                  <a:pt x="323990" y="20669"/>
                  <a:pt x="346355" y="30028"/>
                  <a:pt x="363932" y="46903"/>
                </a:cubicBezTo>
                <a:cubicBezTo>
                  <a:pt x="373551" y="48880"/>
                  <a:pt x="383769" y="50502"/>
                  <a:pt x="394579" y="51764"/>
                </a:cubicBezTo>
                <a:close/>
                <a:moveTo>
                  <a:pt x="348951" y="85894"/>
                </a:moveTo>
                <a:lnTo>
                  <a:pt x="342626" y="84461"/>
                </a:lnTo>
                <a:lnTo>
                  <a:pt x="338257" y="79667"/>
                </a:lnTo>
                <a:cubicBezTo>
                  <a:pt x="327693" y="68074"/>
                  <a:pt x="314431" y="61944"/>
                  <a:pt x="299333" y="61944"/>
                </a:cubicBezTo>
                <a:cubicBezTo>
                  <a:pt x="269142" y="61944"/>
                  <a:pt x="247735" y="83456"/>
                  <a:pt x="247735" y="113538"/>
                </a:cubicBezTo>
                <a:cubicBezTo>
                  <a:pt x="247735" y="118454"/>
                  <a:pt x="247609" y="121543"/>
                  <a:pt x="246996" y="125603"/>
                </a:cubicBezTo>
                <a:cubicBezTo>
                  <a:pt x="244552" y="141804"/>
                  <a:pt x="235466" y="154813"/>
                  <a:pt x="216778" y="154813"/>
                </a:cubicBezTo>
                <a:cubicBezTo>
                  <a:pt x="154907" y="154813"/>
                  <a:pt x="99088" y="121667"/>
                  <a:pt x="44657" y="65055"/>
                </a:cubicBezTo>
                <a:cubicBezTo>
                  <a:pt x="41851" y="73585"/>
                  <a:pt x="41191" y="82353"/>
                  <a:pt x="41284" y="98797"/>
                </a:cubicBezTo>
                <a:cubicBezTo>
                  <a:pt x="41296" y="100997"/>
                  <a:pt x="41296" y="100997"/>
                  <a:pt x="41300" y="103219"/>
                </a:cubicBezTo>
                <a:cubicBezTo>
                  <a:pt x="41300" y="145485"/>
                  <a:pt x="58423" y="168604"/>
                  <a:pt x="98967" y="181490"/>
                </a:cubicBezTo>
                <a:lnTo>
                  <a:pt x="113353" y="186064"/>
                </a:lnTo>
                <a:lnTo>
                  <a:pt x="113353" y="201158"/>
                </a:lnTo>
                <a:cubicBezTo>
                  <a:pt x="113353" y="219463"/>
                  <a:pt x="96010" y="236694"/>
                  <a:pt x="70636" y="244412"/>
                </a:cubicBezTo>
                <a:cubicBezTo>
                  <a:pt x="82268" y="253239"/>
                  <a:pt x="106056" y="258000"/>
                  <a:pt x="144543" y="258000"/>
                </a:cubicBezTo>
                <a:lnTo>
                  <a:pt x="165181" y="258000"/>
                </a:lnTo>
                <a:lnTo>
                  <a:pt x="165181" y="278637"/>
                </a:lnTo>
                <a:cubicBezTo>
                  <a:pt x="165181" y="308207"/>
                  <a:pt x="131205" y="331358"/>
                  <a:pt x="79883" y="343447"/>
                </a:cubicBezTo>
                <a:cubicBezTo>
                  <a:pt x="96620" y="348574"/>
                  <a:pt x="118906" y="350784"/>
                  <a:pt x="144536" y="350784"/>
                </a:cubicBezTo>
                <a:cubicBezTo>
                  <a:pt x="239767" y="350784"/>
                  <a:pt x="340612" y="284566"/>
                  <a:pt x="340612" y="185768"/>
                </a:cubicBezTo>
                <a:lnTo>
                  <a:pt x="340612" y="134175"/>
                </a:lnTo>
                <a:cubicBezTo>
                  <a:pt x="340612" y="128112"/>
                  <a:pt x="342370" y="122849"/>
                  <a:pt x="345288" y="117378"/>
                </a:cubicBezTo>
                <a:cubicBezTo>
                  <a:pt x="346431" y="115238"/>
                  <a:pt x="347688" y="113199"/>
                  <a:pt x="349238" y="110872"/>
                </a:cubicBezTo>
                <a:cubicBezTo>
                  <a:pt x="349531" y="110434"/>
                  <a:pt x="350615" y="108848"/>
                  <a:pt x="351475" y="107579"/>
                </a:cubicBezTo>
                <a:lnTo>
                  <a:pt x="353110" y="104308"/>
                </a:lnTo>
                <a:cubicBezTo>
                  <a:pt x="355762" y="99007"/>
                  <a:pt x="358409" y="93707"/>
                  <a:pt x="361057" y="88406"/>
                </a:cubicBezTo>
                <a:cubicBezTo>
                  <a:pt x="356942" y="87627"/>
                  <a:pt x="352908" y="86789"/>
                  <a:pt x="348951" y="85894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6" name="Graphic 25">
            <a:extLst>
              <a:ext uri="{FF2B5EF4-FFF2-40B4-BE49-F238E27FC236}">
                <a16:creationId xmlns:a16="http://schemas.microsoft.com/office/drawing/2014/main" id="{CFEDB2A2-BA3C-4A4B-A46E-BA92E6F1D6B7}"/>
              </a:ext>
            </a:extLst>
          </p:cNvPr>
          <p:cNvSpPr/>
          <p:nvPr/>
        </p:nvSpPr>
        <p:spPr>
          <a:xfrm>
            <a:off x="1700943" y="4159886"/>
            <a:ext cx="454025" cy="330200"/>
          </a:xfrm>
          <a:custGeom>
            <a:avLst/>
            <a:gdLst>
              <a:gd name="connsiteX0" fmla="*/ 454025 w 454025"/>
              <a:gd name="connsiteY0" fmla="*/ 165042 h 330200"/>
              <a:gd name="connsiteX1" fmla="*/ 433897 w 454025"/>
              <a:gd name="connsiteY1" fmla="*/ 291571 h 330200"/>
              <a:gd name="connsiteX2" fmla="*/ 368963 w 454025"/>
              <a:gd name="connsiteY2" fmla="*/ 327854 h 330200"/>
              <a:gd name="connsiteX3" fmla="*/ 227068 w 454025"/>
              <a:gd name="connsiteY3" fmla="*/ 330200 h 330200"/>
              <a:gd name="connsiteX4" fmla="*/ 84791 w 454025"/>
              <a:gd name="connsiteY4" fmla="*/ 327837 h 330200"/>
              <a:gd name="connsiteX5" fmla="*/ 20182 w 454025"/>
              <a:gd name="connsiteY5" fmla="*/ 291864 h 330200"/>
              <a:gd name="connsiteX6" fmla="*/ 0 w 454025"/>
              <a:gd name="connsiteY6" fmla="*/ 165273 h 330200"/>
              <a:gd name="connsiteX7" fmla="*/ 20058 w 454025"/>
              <a:gd name="connsiteY7" fmla="*/ 38439 h 330200"/>
              <a:gd name="connsiteX8" fmla="*/ 84841 w 454025"/>
              <a:gd name="connsiteY8" fmla="*/ 2445 h 330200"/>
              <a:gd name="connsiteX9" fmla="*/ 227068 w 454025"/>
              <a:gd name="connsiteY9" fmla="*/ 0 h 330200"/>
              <a:gd name="connsiteX10" fmla="*/ 368963 w 454025"/>
              <a:gd name="connsiteY10" fmla="*/ 2433 h 330200"/>
              <a:gd name="connsiteX11" fmla="*/ 433804 w 454025"/>
              <a:gd name="connsiteY11" fmla="*/ 38345 h 330200"/>
              <a:gd name="connsiteX12" fmla="*/ 454025 w 454025"/>
              <a:gd name="connsiteY12" fmla="*/ 165042 h 330200"/>
              <a:gd name="connsiteX13" fmla="*/ 397959 w 454025"/>
              <a:gd name="connsiteY13" fmla="*/ 58809 h 330200"/>
              <a:gd name="connsiteX14" fmla="*/ 366365 w 454025"/>
              <a:gd name="connsiteY14" fmla="*/ 43626 h 330200"/>
              <a:gd name="connsiteX15" fmla="*/ 227068 w 454025"/>
              <a:gd name="connsiteY15" fmla="*/ 41275 h 330200"/>
              <a:gd name="connsiteX16" fmla="*/ 87443 w 454025"/>
              <a:gd name="connsiteY16" fmla="*/ 43638 h 330200"/>
              <a:gd name="connsiteX17" fmla="*/ 56029 w 454025"/>
              <a:gd name="connsiteY17" fmla="*/ 58681 h 330200"/>
              <a:gd name="connsiteX18" fmla="*/ 41275 w 454025"/>
              <a:gd name="connsiteY18" fmla="*/ 165042 h 330200"/>
              <a:gd name="connsiteX19" fmla="*/ 56108 w 454025"/>
              <a:gd name="connsiteY19" fmla="*/ 271544 h 330200"/>
              <a:gd name="connsiteX20" fmla="*/ 87442 w 454025"/>
              <a:gd name="connsiteY20" fmla="*/ 286649 h 330200"/>
              <a:gd name="connsiteX21" fmla="*/ 227068 w 454025"/>
              <a:gd name="connsiteY21" fmla="*/ 288925 h 330200"/>
              <a:gd name="connsiteX22" fmla="*/ 366318 w 454025"/>
              <a:gd name="connsiteY22" fmla="*/ 286663 h 330200"/>
              <a:gd name="connsiteX23" fmla="*/ 398005 w 454025"/>
              <a:gd name="connsiteY23" fmla="*/ 271197 h 330200"/>
              <a:gd name="connsiteX24" fmla="*/ 412750 w 454025"/>
              <a:gd name="connsiteY24" fmla="*/ 165273 h 330200"/>
              <a:gd name="connsiteX25" fmla="*/ 397959 w 454025"/>
              <a:gd name="connsiteY25" fmla="*/ 58809 h 330200"/>
              <a:gd name="connsiteX26" fmla="*/ 185738 w 454025"/>
              <a:gd name="connsiteY26" fmla="*/ 103188 h 330200"/>
              <a:gd name="connsiteX27" fmla="*/ 288925 w 454025"/>
              <a:gd name="connsiteY27" fmla="*/ 165100 h 330200"/>
              <a:gd name="connsiteX28" fmla="*/ 185738 w 454025"/>
              <a:gd name="connsiteY28" fmla="*/ 227013 h 330200"/>
              <a:gd name="connsiteX29" fmla="*/ 185738 w 454025"/>
              <a:gd name="connsiteY29" fmla="*/ 103188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54025" h="330200">
                <a:moveTo>
                  <a:pt x="454025" y="165042"/>
                </a:moveTo>
                <a:cubicBezTo>
                  <a:pt x="454025" y="228434"/>
                  <a:pt x="448001" y="267402"/>
                  <a:pt x="433897" y="291571"/>
                </a:cubicBezTo>
                <a:cubicBezTo>
                  <a:pt x="419659" y="317359"/>
                  <a:pt x="402988" y="325470"/>
                  <a:pt x="368963" y="327854"/>
                </a:cubicBezTo>
                <a:cubicBezTo>
                  <a:pt x="344954" y="329255"/>
                  <a:pt x="284686" y="330200"/>
                  <a:pt x="227068" y="330200"/>
                </a:cubicBezTo>
                <a:cubicBezTo>
                  <a:pt x="169319" y="330200"/>
                  <a:pt x="109023" y="329257"/>
                  <a:pt x="84791" y="327837"/>
                </a:cubicBezTo>
                <a:cubicBezTo>
                  <a:pt x="51076" y="325470"/>
                  <a:pt x="34403" y="317372"/>
                  <a:pt x="20182" y="291864"/>
                </a:cubicBezTo>
                <a:cubicBezTo>
                  <a:pt x="6042" y="267214"/>
                  <a:pt x="0" y="228086"/>
                  <a:pt x="0" y="165273"/>
                </a:cubicBezTo>
                <a:cubicBezTo>
                  <a:pt x="0" y="102101"/>
                  <a:pt x="6013" y="63169"/>
                  <a:pt x="20058" y="38439"/>
                </a:cubicBezTo>
                <a:cubicBezTo>
                  <a:pt x="34467" y="12599"/>
                  <a:pt x="51410" y="4401"/>
                  <a:pt x="84841" y="2445"/>
                </a:cubicBezTo>
                <a:cubicBezTo>
                  <a:pt x="107964" y="877"/>
                  <a:pt x="165030" y="0"/>
                  <a:pt x="227068" y="0"/>
                </a:cubicBezTo>
                <a:cubicBezTo>
                  <a:pt x="288972" y="0"/>
                  <a:pt x="346012" y="878"/>
                  <a:pt x="368963" y="2433"/>
                </a:cubicBezTo>
                <a:cubicBezTo>
                  <a:pt x="402582" y="4396"/>
                  <a:pt x="419521" y="12576"/>
                  <a:pt x="433804" y="38345"/>
                </a:cubicBezTo>
                <a:cubicBezTo>
                  <a:pt x="448057" y="63161"/>
                  <a:pt x="454025" y="101903"/>
                  <a:pt x="454025" y="165042"/>
                </a:cubicBezTo>
                <a:close/>
                <a:moveTo>
                  <a:pt x="397959" y="58809"/>
                </a:moveTo>
                <a:cubicBezTo>
                  <a:pt x="391293" y="46745"/>
                  <a:pt x="387395" y="44855"/>
                  <a:pt x="366365" y="43626"/>
                </a:cubicBezTo>
                <a:cubicBezTo>
                  <a:pt x="344494" y="42144"/>
                  <a:pt x="287990" y="41275"/>
                  <a:pt x="227068" y="41275"/>
                </a:cubicBezTo>
                <a:cubicBezTo>
                  <a:pt x="166013" y="41275"/>
                  <a:pt x="109484" y="42144"/>
                  <a:pt x="87443" y="43638"/>
                </a:cubicBezTo>
                <a:cubicBezTo>
                  <a:pt x="66627" y="44856"/>
                  <a:pt x="62671" y="46770"/>
                  <a:pt x="56029" y="58681"/>
                </a:cubicBezTo>
                <a:cubicBezTo>
                  <a:pt x="46384" y="75665"/>
                  <a:pt x="41275" y="108739"/>
                  <a:pt x="41275" y="165042"/>
                </a:cubicBezTo>
                <a:cubicBezTo>
                  <a:pt x="41275" y="221378"/>
                  <a:pt x="46411" y="254636"/>
                  <a:pt x="56108" y="271544"/>
                </a:cubicBezTo>
                <a:cubicBezTo>
                  <a:pt x="62648" y="283274"/>
                  <a:pt x="66577" y="285181"/>
                  <a:pt x="87442" y="286649"/>
                </a:cubicBezTo>
                <a:cubicBezTo>
                  <a:pt x="110385" y="287990"/>
                  <a:pt x="170097" y="288925"/>
                  <a:pt x="227068" y="288925"/>
                </a:cubicBezTo>
                <a:cubicBezTo>
                  <a:pt x="283910" y="288925"/>
                  <a:pt x="343592" y="287990"/>
                  <a:pt x="366318" y="286663"/>
                </a:cubicBezTo>
                <a:cubicBezTo>
                  <a:pt x="387444" y="285183"/>
                  <a:pt x="391316" y="283299"/>
                  <a:pt x="398005" y="271197"/>
                </a:cubicBezTo>
                <a:cubicBezTo>
                  <a:pt x="407636" y="254683"/>
                  <a:pt x="412750" y="221612"/>
                  <a:pt x="412750" y="165273"/>
                </a:cubicBezTo>
                <a:cubicBezTo>
                  <a:pt x="412750" y="108506"/>
                  <a:pt x="407663" y="75616"/>
                  <a:pt x="397959" y="58809"/>
                </a:cubicBezTo>
                <a:close/>
                <a:moveTo>
                  <a:pt x="185738" y="103188"/>
                </a:moveTo>
                <a:lnTo>
                  <a:pt x="288925" y="165100"/>
                </a:lnTo>
                <a:lnTo>
                  <a:pt x="185738" y="227013"/>
                </a:lnTo>
                <a:lnTo>
                  <a:pt x="185738" y="103188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7" name="Graphic 26">
            <a:extLst>
              <a:ext uri="{FF2B5EF4-FFF2-40B4-BE49-F238E27FC236}">
                <a16:creationId xmlns:a16="http://schemas.microsoft.com/office/drawing/2014/main" id="{6308C7A8-E74F-4B4F-B8B5-61564BEAC85C}"/>
              </a:ext>
            </a:extLst>
          </p:cNvPr>
          <p:cNvSpPr/>
          <p:nvPr/>
        </p:nvSpPr>
        <p:spPr>
          <a:xfrm>
            <a:off x="1700943" y="3157568"/>
            <a:ext cx="454025" cy="454025"/>
          </a:xfrm>
          <a:custGeom>
            <a:avLst/>
            <a:gdLst>
              <a:gd name="connsiteX0" fmla="*/ 227013 w 454025"/>
              <a:gd name="connsiteY0" fmla="*/ 0 h 454025"/>
              <a:gd name="connsiteX1" fmla="*/ 454025 w 454025"/>
              <a:gd name="connsiteY1" fmla="*/ 227013 h 454025"/>
              <a:gd name="connsiteX2" fmla="*/ 227013 w 454025"/>
              <a:gd name="connsiteY2" fmla="*/ 454025 h 454025"/>
              <a:gd name="connsiteX3" fmla="*/ 0 w 454025"/>
              <a:gd name="connsiteY3" fmla="*/ 227013 h 454025"/>
              <a:gd name="connsiteX4" fmla="*/ 227013 w 454025"/>
              <a:gd name="connsiteY4" fmla="*/ 0 h 454025"/>
              <a:gd name="connsiteX5" fmla="*/ 227013 w 454025"/>
              <a:gd name="connsiteY5" fmla="*/ 41275 h 454025"/>
              <a:gd name="connsiteX6" fmla="*/ 41275 w 454025"/>
              <a:gd name="connsiteY6" fmla="*/ 227013 h 454025"/>
              <a:gd name="connsiteX7" fmla="*/ 227013 w 454025"/>
              <a:gd name="connsiteY7" fmla="*/ 412750 h 454025"/>
              <a:gd name="connsiteX8" fmla="*/ 412750 w 454025"/>
              <a:gd name="connsiteY8" fmla="*/ 227013 h 454025"/>
              <a:gd name="connsiteX9" fmla="*/ 227013 w 454025"/>
              <a:gd name="connsiteY9" fmla="*/ 41275 h 454025"/>
              <a:gd name="connsiteX10" fmla="*/ 190022 w 454025"/>
              <a:gd name="connsiteY10" fmla="*/ 257550 h 454025"/>
              <a:gd name="connsiteX11" fmla="*/ 218436 w 454025"/>
              <a:gd name="connsiteY11" fmla="*/ 287489 h 454025"/>
              <a:gd name="connsiteX12" fmla="*/ 163401 w 454025"/>
              <a:gd name="connsiteY12" fmla="*/ 309563 h 454025"/>
              <a:gd name="connsiteX13" fmla="*/ 82550 w 454025"/>
              <a:gd name="connsiteY13" fmla="*/ 227013 h 454025"/>
              <a:gd name="connsiteX14" fmla="*/ 163401 w 454025"/>
              <a:gd name="connsiteY14" fmla="*/ 144463 h 454025"/>
              <a:gd name="connsiteX15" fmla="*/ 221302 w 454025"/>
              <a:gd name="connsiteY15" fmla="*/ 169395 h 454025"/>
              <a:gd name="connsiteX16" fmla="*/ 191448 w 454025"/>
              <a:gd name="connsiteY16" fmla="*/ 197895 h 454025"/>
              <a:gd name="connsiteX17" fmla="*/ 163401 w 454025"/>
              <a:gd name="connsiteY17" fmla="*/ 185738 h 454025"/>
              <a:gd name="connsiteX18" fmla="*/ 123825 w 454025"/>
              <a:gd name="connsiteY18" fmla="*/ 227013 h 454025"/>
              <a:gd name="connsiteX19" fmla="*/ 163401 w 454025"/>
              <a:gd name="connsiteY19" fmla="*/ 268288 h 454025"/>
              <a:gd name="connsiteX20" fmla="*/ 190022 w 454025"/>
              <a:gd name="connsiteY20" fmla="*/ 257550 h 454025"/>
              <a:gd name="connsiteX21" fmla="*/ 334484 w 454025"/>
              <a:gd name="connsiteY21" fmla="*/ 257550 h 454025"/>
              <a:gd name="connsiteX22" fmla="*/ 362898 w 454025"/>
              <a:gd name="connsiteY22" fmla="*/ 287489 h 454025"/>
              <a:gd name="connsiteX23" fmla="*/ 307864 w 454025"/>
              <a:gd name="connsiteY23" fmla="*/ 309563 h 454025"/>
              <a:gd name="connsiteX24" fmla="*/ 227013 w 454025"/>
              <a:gd name="connsiteY24" fmla="*/ 227013 h 454025"/>
              <a:gd name="connsiteX25" fmla="*/ 307864 w 454025"/>
              <a:gd name="connsiteY25" fmla="*/ 144463 h 454025"/>
              <a:gd name="connsiteX26" fmla="*/ 365765 w 454025"/>
              <a:gd name="connsiteY26" fmla="*/ 169395 h 454025"/>
              <a:gd name="connsiteX27" fmla="*/ 335910 w 454025"/>
              <a:gd name="connsiteY27" fmla="*/ 197895 h 454025"/>
              <a:gd name="connsiteX28" fmla="*/ 307864 w 454025"/>
              <a:gd name="connsiteY28" fmla="*/ 185738 h 454025"/>
              <a:gd name="connsiteX29" fmla="*/ 268288 w 454025"/>
              <a:gd name="connsiteY29" fmla="*/ 227013 h 454025"/>
              <a:gd name="connsiteX30" fmla="*/ 307864 w 454025"/>
              <a:gd name="connsiteY30" fmla="*/ 268288 h 454025"/>
              <a:gd name="connsiteX31" fmla="*/ 334484 w 454025"/>
              <a:gd name="connsiteY31" fmla="*/ 257550 h 45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54025" h="454025">
                <a:moveTo>
                  <a:pt x="227013" y="0"/>
                </a:moveTo>
                <a:cubicBezTo>
                  <a:pt x="352387" y="0"/>
                  <a:pt x="454025" y="101637"/>
                  <a:pt x="454025" y="227013"/>
                </a:cubicBezTo>
                <a:cubicBezTo>
                  <a:pt x="454025" y="352387"/>
                  <a:pt x="352387" y="454025"/>
                  <a:pt x="227013" y="454025"/>
                </a:cubicBezTo>
                <a:cubicBezTo>
                  <a:pt x="101637" y="454025"/>
                  <a:pt x="0" y="352387"/>
                  <a:pt x="0" y="227013"/>
                </a:cubicBezTo>
                <a:cubicBezTo>
                  <a:pt x="0" y="101637"/>
                  <a:pt x="101637" y="0"/>
                  <a:pt x="227013" y="0"/>
                </a:cubicBezTo>
                <a:close/>
                <a:moveTo>
                  <a:pt x="227013" y="41275"/>
                </a:moveTo>
                <a:cubicBezTo>
                  <a:pt x="124433" y="41275"/>
                  <a:pt x="41275" y="124433"/>
                  <a:pt x="41275" y="227013"/>
                </a:cubicBezTo>
                <a:cubicBezTo>
                  <a:pt x="41275" y="329593"/>
                  <a:pt x="124433" y="412750"/>
                  <a:pt x="227013" y="412750"/>
                </a:cubicBezTo>
                <a:cubicBezTo>
                  <a:pt x="329593" y="412750"/>
                  <a:pt x="412750" y="329593"/>
                  <a:pt x="412750" y="227013"/>
                </a:cubicBezTo>
                <a:cubicBezTo>
                  <a:pt x="412750" y="124433"/>
                  <a:pt x="329593" y="41275"/>
                  <a:pt x="227013" y="41275"/>
                </a:cubicBezTo>
                <a:close/>
                <a:moveTo>
                  <a:pt x="190022" y="257550"/>
                </a:moveTo>
                <a:lnTo>
                  <a:pt x="218436" y="287489"/>
                </a:lnTo>
                <a:cubicBezTo>
                  <a:pt x="203603" y="301563"/>
                  <a:pt x="184101" y="309563"/>
                  <a:pt x="163401" y="309563"/>
                </a:cubicBezTo>
                <a:cubicBezTo>
                  <a:pt x="118618" y="309563"/>
                  <a:pt x="82550" y="272477"/>
                  <a:pt x="82550" y="227013"/>
                </a:cubicBezTo>
                <a:cubicBezTo>
                  <a:pt x="82550" y="181548"/>
                  <a:pt x="118618" y="144463"/>
                  <a:pt x="163401" y="144463"/>
                </a:cubicBezTo>
                <a:cubicBezTo>
                  <a:pt x="185507" y="144463"/>
                  <a:pt x="206212" y="153587"/>
                  <a:pt x="221302" y="169395"/>
                </a:cubicBezTo>
                <a:lnTo>
                  <a:pt x="191448" y="197895"/>
                </a:lnTo>
                <a:cubicBezTo>
                  <a:pt x="184037" y="190133"/>
                  <a:pt x="174063" y="185738"/>
                  <a:pt x="163401" y="185738"/>
                </a:cubicBezTo>
                <a:cubicBezTo>
                  <a:pt x="141674" y="185738"/>
                  <a:pt x="123825" y="204090"/>
                  <a:pt x="123825" y="227013"/>
                </a:cubicBezTo>
                <a:cubicBezTo>
                  <a:pt x="123825" y="249935"/>
                  <a:pt x="141674" y="268288"/>
                  <a:pt x="163401" y="268288"/>
                </a:cubicBezTo>
                <a:cubicBezTo>
                  <a:pt x="173383" y="268288"/>
                  <a:pt x="182761" y="264441"/>
                  <a:pt x="190022" y="257550"/>
                </a:cubicBezTo>
                <a:close/>
                <a:moveTo>
                  <a:pt x="334484" y="257550"/>
                </a:moveTo>
                <a:lnTo>
                  <a:pt x="362898" y="287489"/>
                </a:lnTo>
                <a:cubicBezTo>
                  <a:pt x="348066" y="301563"/>
                  <a:pt x="328563" y="309563"/>
                  <a:pt x="307864" y="309563"/>
                </a:cubicBezTo>
                <a:cubicBezTo>
                  <a:pt x="263081" y="309563"/>
                  <a:pt x="227013" y="272477"/>
                  <a:pt x="227013" y="227013"/>
                </a:cubicBezTo>
                <a:cubicBezTo>
                  <a:pt x="227013" y="181548"/>
                  <a:pt x="263081" y="144463"/>
                  <a:pt x="307864" y="144463"/>
                </a:cubicBezTo>
                <a:cubicBezTo>
                  <a:pt x="329969" y="144463"/>
                  <a:pt x="350674" y="153587"/>
                  <a:pt x="365765" y="169395"/>
                </a:cubicBezTo>
                <a:lnTo>
                  <a:pt x="335910" y="197895"/>
                </a:lnTo>
                <a:cubicBezTo>
                  <a:pt x="328499" y="190133"/>
                  <a:pt x="318525" y="185738"/>
                  <a:pt x="307864" y="185738"/>
                </a:cubicBezTo>
                <a:cubicBezTo>
                  <a:pt x="286137" y="185738"/>
                  <a:pt x="268288" y="204090"/>
                  <a:pt x="268288" y="227013"/>
                </a:cubicBezTo>
                <a:cubicBezTo>
                  <a:pt x="268288" y="249935"/>
                  <a:pt x="286137" y="268288"/>
                  <a:pt x="307864" y="268288"/>
                </a:cubicBezTo>
                <a:cubicBezTo>
                  <a:pt x="317844" y="268288"/>
                  <a:pt x="327224" y="264441"/>
                  <a:pt x="334484" y="25755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8" name="Graphic 27">
            <a:extLst>
              <a:ext uri="{FF2B5EF4-FFF2-40B4-BE49-F238E27FC236}">
                <a16:creationId xmlns:a16="http://schemas.microsoft.com/office/drawing/2014/main" id="{4B7EEE14-1050-4C6E-9A13-A06A38BFE3D6}"/>
              </a:ext>
            </a:extLst>
          </p:cNvPr>
          <p:cNvSpPr/>
          <p:nvPr/>
        </p:nvSpPr>
        <p:spPr>
          <a:xfrm>
            <a:off x="5053948" y="4097973"/>
            <a:ext cx="454025" cy="454025"/>
          </a:xfrm>
          <a:custGeom>
            <a:avLst/>
            <a:gdLst>
              <a:gd name="connsiteX0" fmla="*/ 110829 w 454025"/>
              <a:gd name="connsiteY0" fmla="*/ 371933 h 454025"/>
              <a:gd name="connsiteX1" fmla="*/ 227013 w 454025"/>
              <a:gd name="connsiteY1" fmla="*/ 412750 h 454025"/>
              <a:gd name="connsiteX2" fmla="*/ 297754 w 454025"/>
              <a:gd name="connsiteY2" fmla="*/ 398803 h 454025"/>
              <a:gd name="connsiteX3" fmla="*/ 257017 w 454025"/>
              <a:gd name="connsiteY3" fmla="*/ 260718 h 454025"/>
              <a:gd name="connsiteX4" fmla="*/ 110829 w 454025"/>
              <a:gd name="connsiteY4" fmla="*/ 371933 h 454025"/>
              <a:gd name="connsiteX5" fmla="*/ 81423 w 454025"/>
              <a:gd name="connsiteY5" fmla="*/ 342360 h 454025"/>
              <a:gd name="connsiteX6" fmla="*/ 240068 w 454025"/>
              <a:gd name="connsiteY6" fmla="*/ 222800 h 454025"/>
              <a:gd name="connsiteX7" fmla="*/ 227921 w 454025"/>
              <a:gd name="connsiteY7" fmla="*/ 198337 h 454025"/>
              <a:gd name="connsiteX8" fmla="*/ 194762 w 454025"/>
              <a:gd name="connsiteY8" fmla="*/ 205737 h 454025"/>
              <a:gd name="connsiteX9" fmla="*/ 44102 w 454025"/>
              <a:gd name="connsiteY9" fmla="*/ 214867 h 454025"/>
              <a:gd name="connsiteX10" fmla="*/ 41668 w 454025"/>
              <a:gd name="connsiteY10" fmla="*/ 214832 h 454025"/>
              <a:gd name="connsiteX11" fmla="*/ 41275 w 454025"/>
              <a:gd name="connsiteY11" fmla="*/ 227013 h 454025"/>
              <a:gd name="connsiteX12" fmla="*/ 81423 w 454025"/>
              <a:gd name="connsiteY12" fmla="*/ 342360 h 454025"/>
              <a:gd name="connsiteX13" fmla="*/ 49053 w 454025"/>
              <a:gd name="connsiteY13" fmla="*/ 173654 h 454025"/>
              <a:gd name="connsiteX14" fmla="*/ 187339 w 454025"/>
              <a:gd name="connsiteY14" fmla="*/ 165134 h 454025"/>
              <a:gd name="connsiteX15" fmla="*/ 207564 w 454025"/>
              <a:gd name="connsiteY15" fmla="*/ 160903 h 454025"/>
              <a:gd name="connsiteX16" fmla="*/ 143453 w 454025"/>
              <a:gd name="connsiteY16" fmla="*/ 61087 h 454025"/>
              <a:gd name="connsiteX17" fmla="*/ 49053 w 454025"/>
              <a:gd name="connsiteY17" fmla="*/ 173654 h 454025"/>
              <a:gd name="connsiteX18" fmla="*/ 183582 w 454025"/>
              <a:gd name="connsiteY18" fmla="*/ 46380 h 454025"/>
              <a:gd name="connsiteX19" fmla="*/ 247980 w 454025"/>
              <a:gd name="connsiteY19" fmla="*/ 148516 h 454025"/>
              <a:gd name="connsiteX20" fmla="*/ 339163 w 454025"/>
              <a:gd name="connsiteY20" fmla="*/ 78944 h 454025"/>
              <a:gd name="connsiteX21" fmla="*/ 227013 w 454025"/>
              <a:gd name="connsiteY21" fmla="*/ 41275 h 454025"/>
              <a:gd name="connsiteX22" fmla="*/ 183582 w 454025"/>
              <a:gd name="connsiteY22" fmla="*/ 46380 h 454025"/>
              <a:gd name="connsiteX23" fmla="*/ 369434 w 454025"/>
              <a:gd name="connsiteY23" fmla="*/ 107781 h 454025"/>
              <a:gd name="connsiteX24" fmla="*/ 267555 w 454025"/>
              <a:gd name="connsiteY24" fmla="*/ 185192 h 454025"/>
              <a:gd name="connsiteX25" fmla="*/ 280920 w 454025"/>
              <a:gd name="connsiteY25" fmla="*/ 212659 h 454025"/>
              <a:gd name="connsiteX26" fmla="*/ 412494 w 454025"/>
              <a:gd name="connsiteY26" fmla="*/ 217175 h 454025"/>
              <a:gd name="connsiteX27" fmla="*/ 369434 w 454025"/>
              <a:gd name="connsiteY27" fmla="*/ 107781 h 454025"/>
              <a:gd name="connsiteX28" fmla="*/ 410022 w 454025"/>
              <a:gd name="connsiteY28" fmla="*/ 258914 h 454025"/>
              <a:gd name="connsiteX29" fmla="*/ 297981 w 454025"/>
              <a:gd name="connsiteY29" fmla="*/ 251813 h 454025"/>
              <a:gd name="connsiteX30" fmla="*/ 335867 w 454025"/>
              <a:gd name="connsiteY30" fmla="*/ 377526 h 454025"/>
              <a:gd name="connsiteX31" fmla="*/ 410022 w 454025"/>
              <a:gd name="connsiteY31" fmla="*/ 258914 h 454025"/>
              <a:gd name="connsiteX32" fmla="*/ 227013 w 454025"/>
              <a:gd name="connsiteY32" fmla="*/ 454025 h 454025"/>
              <a:gd name="connsiteX33" fmla="*/ 0 w 454025"/>
              <a:gd name="connsiteY33" fmla="*/ 227013 h 454025"/>
              <a:gd name="connsiteX34" fmla="*/ 227013 w 454025"/>
              <a:gd name="connsiteY34" fmla="*/ 0 h 454025"/>
              <a:gd name="connsiteX35" fmla="*/ 454025 w 454025"/>
              <a:gd name="connsiteY35" fmla="*/ 227013 h 454025"/>
              <a:gd name="connsiteX36" fmla="*/ 227013 w 454025"/>
              <a:gd name="connsiteY36" fmla="*/ 454025 h 45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54025" h="454025">
                <a:moveTo>
                  <a:pt x="110829" y="371933"/>
                </a:moveTo>
                <a:cubicBezTo>
                  <a:pt x="142642" y="397472"/>
                  <a:pt x="183043" y="412750"/>
                  <a:pt x="227013" y="412750"/>
                </a:cubicBezTo>
                <a:cubicBezTo>
                  <a:pt x="252060" y="412750"/>
                  <a:pt x="275950" y="407793"/>
                  <a:pt x="297754" y="398803"/>
                </a:cubicBezTo>
                <a:cubicBezTo>
                  <a:pt x="290345" y="354220"/>
                  <a:pt x="276774" y="308188"/>
                  <a:pt x="257017" y="260718"/>
                </a:cubicBezTo>
                <a:cubicBezTo>
                  <a:pt x="201556" y="277874"/>
                  <a:pt x="153016" y="314862"/>
                  <a:pt x="110829" y="371933"/>
                </a:cubicBezTo>
                <a:close/>
                <a:moveTo>
                  <a:pt x="81423" y="342360"/>
                </a:moveTo>
                <a:cubicBezTo>
                  <a:pt x="126955" y="282482"/>
                  <a:pt x="179999" y="242559"/>
                  <a:pt x="240068" y="222800"/>
                </a:cubicBezTo>
                <a:cubicBezTo>
                  <a:pt x="236194" y="214688"/>
                  <a:pt x="232145" y="206532"/>
                  <a:pt x="227921" y="198337"/>
                </a:cubicBezTo>
                <a:cubicBezTo>
                  <a:pt x="217253" y="201187"/>
                  <a:pt x="206195" y="203647"/>
                  <a:pt x="194762" y="205737"/>
                </a:cubicBezTo>
                <a:cubicBezTo>
                  <a:pt x="148726" y="214153"/>
                  <a:pt x="108824" y="215792"/>
                  <a:pt x="44102" y="214867"/>
                </a:cubicBezTo>
                <a:cubicBezTo>
                  <a:pt x="43253" y="214855"/>
                  <a:pt x="42442" y="214843"/>
                  <a:pt x="41668" y="214832"/>
                </a:cubicBezTo>
                <a:cubicBezTo>
                  <a:pt x="41407" y="218859"/>
                  <a:pt x="41275" y="222920"/>
                  <a:pt x="41275" y="227013"/>
                </a:cubicBezTo>
                <a:cubicBezTo>
                  <a:pt x="41275" y="270597"/>
                  <a:pt x="56287" y="310675"/>
                  <a:pt x="81423" y="342360"/>
                </a:cubicBezTo>
                <a:close/>
                <a:moveTo>
                  <a:pt x="49053" y="173654"/>
                </a:moveTo>
                <a:cubicBezTo>
                  <a:pt x="108656" y="174408"/>
                  <a:pt x="145700" y="172747"/>
                  <a:pt x="187339" y="165134"/>
                </a:cubicBezTo>
                <a:cubicBezTo>
                  <a:pt x="194261" y="163869"/>
                  <a:pt x="201003" y="162460"/>
                  <a:pt x="207564" y="160903"/>
                </a:cubicBezTo>
                <a:cubicBezTo>
                  <a:pt x="188901" y="128254"/>
                  <a:pt x="167533" y="94981"/>
                  <a:pt x="143453" y="61087"/>
                </a:cubicBezTo>
                <a:cubicBezTo>
                  <a:pt x="98342" y="83850"/>
                  <a:pt x="63780" y="124468"/>
                  <a:pt x="49053" y="173654"/>
                </a:cubicBezTo>
                <a:close/>
                <a:moveTo>
                  <a:pt x="183582" y="46380"/>
                </a:moveTo>
                <a:cubicBezTo>
                  <a:pt x="207739" y="80960"/>
                  <a:pt x="229208" y="115004"/>
                  <a:pt x="247980" y="148516"/>
                </a:cubicBezTo>
                <a:cubicBezTo>
                  <a:pt x="287536" y="133219"/>
                  <a:pt x="318241" y="110486"/>
                  <a:pt x="339163" y="78944"/>
                </a:cubicBezTo>
                <a:cubicBezTo>
                  <a:pt x="308000" y="55303"/>
                  <a:pt x="269144" y="41275"/>
                  <a:pt x="227013" y="41275"/>
                </a:cubicBezTo>
                <a:cubicBezTo>
                  <a:pt x="212057" y="41275"/>
                  <a:pt x="197513" y="43043"/>
                  <a:pt x="183582" y="46380"/>
                </a:cubicBezTo>
                <a:close/>
                <a:moveTo>
                  <a:pt x="369434" y="107781"/>
                </a:moveTo>
                <a:cubicBezTo>
                  <a:pt x="344522" y="142705"/>
                  <a:pt x="310087" y="167981"/>
                  <a:pt x="267555" y="185192"/>
                </a:cubicBezTo>
                <a:cubicBezTo>
                  <a:pt x="272217" y="194389"/>
                  <a:pt x="276673" y="203544"/>
                  <a:pt x="280920" y="212659"/>
                </a:cubicBezTo>
                <a:cubicBezTo>
                  <a:pt x="321908" y="205628"/>
                  <a:pt x="365810" y="207114"/>
                  <a:pt x="412494" y="217175"/>
                </a:cubicBezTo>
                <a:cubicBezTo>
                  <a:pt x="410325" y="175628"/>
                  <a:pt x="394504" y="137696"/>
                  <a:pt x="369434" y="107781"/>
                </a:cubicBezTo>
                <a:close/>
                <a:moveTo>
                  <a:pt x="410022" y="258914"/>
                </a:moveTo>
                <a:cubicBezTo>
                  <a:pt x="370119" y="249644"/>
                  <a:pt x="332813" y="247258"/>
                  <a:pt x="297981" y="251813"/>
                </a:cubicBezTo>
                <a:cubicBezTo>
                  <a:pt x="315337" y="294640"/>
                  <a:pt x="327971" y="336542"/>
                  <a:pt x="335867" y="377526"/>
                </a:cubicBezTo>
                <a:cubicBezTo>
                  <a:pt x="374267" y="349707"/>
                  <a:pt x="401602" y="307550"/>
                  <a:pt x="410022" y="258914"/>
                </a:cubicBezTo>
                <a:close/>
                <a:moveTo>
                  <a:pt x="227013" y="454025"/>
                </a:moveTo>
                <a:cubicBezTo>
                  <a:pt x="101637" y="454025"/>
                  <a:pt x="0" y="352387"/>
                  <a:pt x="0" y="227013"/>
                </a:cubicBezTo>
                <a:cubicBezTo>
                  <a:pt x="0" y="101637"/>
                  <a:pt x="101637" y="0"/>
                  <a:pt x="227013" y="0"/>
                </a:cubicBezTo>
                <a:cubicBezTo>
                  <a:pt x="352387" y="0"/>
                  <a:pt x="454025" y="101637"/>
                  <a:pt x="454025" y="227013"/>
                </a:cubicBezTo>
                <a:cubicBezTo>
                  <a:pt x="454025" y="352387"/>
                  <a:pt x="352387" y="454025"/>
                  <a:pt x="227013" y="454025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9" name="Graphic 28">
            <a:extLst>
              <a:ext uri="{FF2B5EF4-FFF2-40B4-BE49-F238E27FC236}">
                <a16:creationId xmlns:a16="http://schemas.microsoft.com/office/drawing/2014/main" id="{9EF5060E-1F74-498B-84AA-F96DDDC9B9B3}"/>
              </a:ext>
            </a:extLst>
          </p:cNvPr>
          <p:cNvSpPr/>
          <p:nvPr/>
        </p:nvSpPr>
        <p:spPr>
          <a:xfrm>
            <a:off x="5074586" y="3178206"/>
            <a:ext cx="412750" cy="412750"/>
          </a:xfrm>
          <a:custGeom>
            <a:avLst/>
            <a:gdLst>
              <a:gd name="connsiteX0" fmla="*/ 41275 w 412750"/>
              <a:gd name="connsiteY0" fmla="*/ 0 h 412750"/>
              <a:gd name="connsiteX1" fmla="*/ 371475 w 412750"/>
              <a:gd name="connsiteY1" fmla="*/ 0 h 412750"/>
              <a:gd name="connsiteX2" fmla="*/ 412750 w 412750"/>
              <a:gd name="connsiteY2" fmla="*/ 41275 h 412750"/>
              <a:gd name="connsiteX3" fmla="*/ 412750 w 412750"/>
              <a:gd name="connsiteY3" fmla="*/ 371475 h 412750"/>
              <a:gd name="connsiteX4" fmla="*/ 371475 w 412750"/>
              <a:gd name="connsiteY4" fmla="*/ 412750 h 412750"/>
              <a:gd name="connsiteX5" fmla="*/ 41275 w 412750"/>
              <a:gd name="connsiteY5" fmla="*/ 412750 h 412750"/>
              <a:gd name="connsiteX6" fmla="*/ 0 w 412750"/>
              <a:gd name="connsiteY6" fmla="*/ 371475 h 412750"/>
              <a:gd name="connsiteX7" fmla="*/ 0 w 412750"/>
              <a:gd name="connsiteY7" fmla="*/ 41275 h 412750"/>
              <a:gd name="connsiteX8" fmla="*/ 41275 w 412750"/>
              <a:gd name="connsiteY8" fmla="*/ 0 h 412750"/>
              <a:gd name="connsiteX9" fmla="*/ 41275 w 412750"/>
              <a:gd name="connsiteY9" fmla="*/ 41275 h 412750"/>
              <a:gd name="connsiteX10" fmla="*/ 41275 w 412750"/>
              <a:gd name="connsiteY10" fmla="*/ 371475 h 412750"/>
              <a:gd name="connsiteX11" fmla="*/ 371475 w 412750"/>
              <a:gd name="connsiteY11" fmla="*/ 371475 h 412750"/>
              <a:gd name="connsiteX12" fmla="*/ 371475 w 412750"/>
              <a:gd name="connsiteY12" fmla="*/ 41275 h 412750"/>
              <a:gd name="connsiteX13" fmla="*/ 41275 w 412750"/>
              <a:gd name="connsiteY13" fmla="*/ 41275 h 412750"/>
              <a:gd name="connsiteX14" fmla="*/ 227013 w 412750"/>
              <a:gd name="connsiteY14" fmla="*/ 206466 h 412750"/>
              <a:gd name="connsiteX15" fmla="*/ 188484 w 412750"/>
              <a:gd name="connsiteY15" fmla="*/ 206466 h 412750"/>
              <a:gd name="connsiteX16" fmla="*/ 188484 w 412750"/>
              <a:gd name="connsiteY16" fmla="*/ 165191 h 412750"/>
              <a:gd name="connsiteX17" fmla="*/ 227013 w 412750"/>
              <a:gd name="connsiteY17" fmla="*/ 165191 h 412750"/>
              <a:gd name="connsiteX18" fmla="*/ 227013 w 412750"/>
              <a:gd name="connsiteY18" fmla="*/ 144463 h 412750"/>
              <a:gd name="connsiteX19" fmla="*/ 288925 w 412750"/>
              <a:gd name="connsiteY19" fmla="*/ 82550 h 412750"/>
              <a:gd name="connsiteX20" fmla="*/ 309563 w 412750"/>
              <a:gd name="connsiteY20" fmla="*/ 82550 h 412750"/>
              <a:gd name="connsiteX21" fmla="*/ 309563 w 412750"/>
              <a:gd name="connsiteY21" fmla="*/ 123825 h 412750"/>
              <a:gd name="connsiteX22" fmla="*/ 288925 w 412750"/>
              <a:gd name="connsiteY22" fmla="*/ 123825 h 412750"/>
              <a:gd name="connsiteX23" fmla="*/ 268288 w 412750"/>
              <a:gd name="connsiteY23" fmla="*/ 144463 h 412750"/>
              <a:gd name="connsiteX24" fmla="*/ 268288 w 412750"/>
              <a:gd name="connsiteY24" fmla="*/ 165191 h 412750"/>
              <a:gd name="connsiteX25" fmla="*/ 309199 w 412750"/>
              <a:gd name="connsiteY25" fmla="*/ 165191 h 412750"/>
              <a:gd name="connsiteX26" fmla="*/ 309199 w 412750"/>
              <a:gd name="connsiteY26" fmla="*/ 206466 h 412750"/>
              <a:gd name="connsiteX27" fmla="*/ 268288 w 412750"/>
              <a:gd name="connsiteY27" fmla="*/ 206466 h 412750"/>
              <a:gd name="connsiteX28" fmla="*/ 268288 w 412750"/>
              <a:gd name="connsiteY28" fmla="*/ 330200 h 412750"/>
              <a:gd name="connsiteX29" fmla="*/ 227013 w 412750"/>
              <a:gd name="connsiteY29" fmla="*/ 330200 h 412750"/>
              <a:gd name="connsiteX30" fmla="*/ 227013 w 412750"/>
              <a:gd name="connsiteY30" fmla="*/ 206466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12750" h="412750">
                <a:moveTo>
                  <a:pt x="41275" y="0"/>
                </a:moveTo>
                <a:lnTo>
                  <a:pt x="371475" y="0"/>
                </a:lnTo>
                <a:cubicBezTo>
                  <a:pt x="394271" y="0"/>
                  <a:pt x="412750" y="18479"/>
                  <a:pt x="412750" y="41275"/>
                </a:cubicBezTo>
                <a:lnTo>
                  <a:pt x="412750" y="371475"/>
                </a:lnTo>
                <a:cubicBezTo>
                  <a:pt x="412750" y="394271"/>
                  <a:pt x="394271" y="412750"/>
                  <a:pt x="371475" y="412750"/>
                </a:cubicBezTo>
                <a:lnTo>
                  <a:pt x="41275" y="412750"/>
                </a:lnTo>
                <a:cubicBezTo>
                  <a:pt x="18479" y="412750"/>
                  <a:pt x="0" y="394271"/>
                  <a:pt x="0" y="371475"/>
                </a:cubicBezTo>
                <a:lnTo>
                  <a:pt x="0" y="41275"/>
                </a:lnTo>
                <a:cubicBezTo>
                  <a:pt x="0" y="18479"/>
                  <a:pt x="18479" y="0"/>
                  <a:pt x="41275" y="0"/>
                </a:cubicBezTo>
                <a:close/>
                <a:moveTo>
                  <a:pt x="41275" y="41275"/>
                </a:moveTo>
                <a:lnTo>
                  <a:pt x="41275" y="371475"/>
                </a:lnTo>
                <a:lnTo>
                  <a:pt x="371475" y="371475"/>
                </a:lnTo>
                <a:lnTo>
                  <a:pt x="371475" y="41275"/>
                </a:lnTo>
                <a:lnTo>
                  <a:pt x="41275" y="41275"/>
                </a:lnTo>
                <a:close/>
                <a:moveTo>
                  <a:pt x="227013" y="206466"/>
                </a:moveTo>
                <a:lnTo>
                  <a:pt x="188484" y="206466"/>
                </a:lnTo>
                <a:lnTo>
                  <a:pt x="188484" y="165191"/>
                </a:lnTo>
                <a:lnTo>
                  <a:pt x="227013" y="165191"/>
                </a:lnTo>
                <a:lnTo>
                  <a:pt x="227013" y="144463"/>
                </a:lnTo>
                <a:cubicBezTo>
                  <a:pt x="227013" y="110269"/>
                  <a:pt x="254731" y="82550"/>
                  <a:pt x="288925" y="82550"/>
                </a:cubicBezTo>
                <a:lnTo>
                  <a:pt x="309563" y="82550"/>
                </a:lnTo>
                <a:lnTo>
                  <a:pt x="309563" y="123825"/>
                </a:lnTo>
                <a:lnTo>
                  <a:pt x="288925" y="123825"/>
                </a:lnTo>
                <a:cubicBezTo>
                  <a:pt x="277527" y="123825"/>
                  <a:pt x="268288" y="133065"/>
                  <a:pt x="268288" y="144463"/>
                </a:cubicBezTo>
                <a:lnTo>
                  <a:pt x="268288" y="165191"/>
                </a:lnTo>
                <a:lnTo>
                  <a:pt x="309199" y="165191"/>
                </a:lnTo>
                <a:lnTo>
                  <a:pt x="309199" y="206466"/>
                </a:lnTo>
                <a:lnTo>
                  <a:pt x="268288" y="206466"/>
                </a:lnTo>
                <a:lnTo>
                  <a:pt x="268288" y="330200"/>
                </a:lnTo>
                <a:lnTo>
                  <a:pt x="227013" y="330200"/>
                </a:lnTo>
                <a:lnTo>
                  <a:pt x="227013" y="206466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5" name="Graphic 29">
            <a:extLst>
              <a:ext uri="{FF2B5EF4-FFF2-40B4-BE49-F238E27FC236}">
                <a16:creationId xmlns:a16="http://schemas.microsoft.com/office/drawing/2014/main" id="{82E19564-F656-4A56-9B2B-E502AEC04BA3}"/>
              </a:ext>
            </a:extLst>
          </p:cNvPr>
          <p:cNvSpPr/>
          <p:nvPr/>
        </p:nvSpPr>
        <p:spPr>
          <a:xfrm>
            <a:off x="5095223" y="2089150"/>
            <a:ext cx="371475" cy="412809"/>
          </a:xfrm>
          <a:custGeom>
            <a:avLst/>
            <a:gdLst>
              <a:gd name="connsiteX0" fmla="*/ 144817 w 371475"/>
              <a:gd name="connsiteY0" fmla="*/ 371549 h 412809"/>
              <a:gd name="connsiteX1" fmla="*/ 144118 w 371475"/>
              <a:gd name="connsiteY1" fmla="*/ 379063 h 412809"/>
              <a:gd name="connsiteX2" fmla="*/ 138804 w 371475"/>
              <a:gd name="connsiteY2" fmla="*/ 392422 h 412809"/>
              <a:gd name="connsiteX3" fmla="*/ 103188 w 371475"/>
              <a:gd name="connsiteY3" fmla="*/ 412810 h 412809"/>
              <a:gd name="connsiteX4" fmla="*/ 32432 w 371475"/>
              <a:gd name="connsiteY4" fmla="*/ 348243 h 412809"/>
              <a:gd name="connsiteX5" fmla="*/ 0 w 371475"/>
              <a:gd name="connsiteY5" fmla="*/ 309622 h 412809"/>
              <a:gd name="connsiteX6" fmla="*/ 0 w 371475"/>
              <a:gd name="connsiteY6" fmla="*/ 268347 h 412809"/>
              <a:gd name="connsiteX7" fmla="*/ 70755 w 371475"/>
              <a:gd name="connsiteY7" fmla="*/ 332914 h 412809"/>
              <a:gd name="connsiteX8" fmla="*/ 103188 w 371475"/>
              <a:gd name="connsiteY8" fmla="*/ 371535 h 412809"/>
              <a:gd name="connsiteX9" fmla="*/ 102933 w 371475"/>
              <a:gd name="connsiteY9" fmla="*/ 353060 h 412809"/>
              <a:gd name="connsiteX10" fmla="*/ 103216 w 371475"/>
              <a:gd name="connsiteY10" fmla="*/ 328285 h 412809"/>
              <a:gd name="connsiteX11" fmla="*/ 111133 w 371475"/>
              <a:gd name="connsiteY11" fmla="*/ 304570 h 412809"/>
              <a:gd name="connsiteX12" fmla="*/ 16179 w 371475"/>
              <a:gd name="connsiteY12" fmla="*/ 240249 h 412809"/>
              <a:gd name="connsiteX13" fmla="*/ 9500 w 371475"/>
              <a:gd name="connsiteY13" fmla="*/ 224542 h 412809"/>
              <a:gd name="connsiteX14" fmla="*/ 0 w 371475"/>
              <a:gd name="connsiteY14" fmla="*/ 160185 h 412809"/>
              <a:gd name="connsiteX15" fmla="*/ 24642 w 371475"/>
              <a:gd name="connsiteY15" fmla="*/ 85742 h 412809"/>
              <a:gd name="connsiteX16" fmla="*/ 31375 w 371475"/>
              <a:gd name="connsiteY16" fmla="*/ 13633 h 412809"/>
              <a:gd name="connsiteX17" fmla="*/ 34988 w 371475"/>
              <a:gd name="connsiteY17" fmla="*/ 4606 h 412809"/>
              <a:gd name="connsiteX18" fmla="*/ 44248 w 371475"/>
              <a:gd name="connsiteY18" fmla="*/ 1644 h 412809"/>
              <a:gd name="connsiteX19" fmla="*/ 48766 w 371475"/>
              <a:gd name="connsiteY19" fmla="*/ 611 h 412809"/>
              <a:gd name="connsiteX20" fmla="*/ 126003 w 371475"/>
              <a:gd name="connsiteY20" fmla="*/ 26021 h 412809"/>
              <a:gd name="connsiteX21" fmla="*/ 187570 w 371475"/>
              <a:gd name="connsiteY21" fmla="*/ 19122 h 412809"/>
              <a:gd name="connsiteX22" fmla="*/ 242730 w 371475"/>
              <a:gd name="connsiteY22" fmla="*/ 24735 h 412809"/>
              <a:gd name="connsiteX23" fmla="*/ 317869 w 371475"/>
              <a:gd name="connsiteY23" fmla="*/ 615 h 412809"/>
              <a:gd name="connsiteX24" fmla="*/ 322341 w 371475"/>
              <a:gd name="connsiteY24" fmla="*/ 1628 h 412809"/>
              <a:gd name="connsiteX25" fmla="*/ 331659 w 371475"/>
              <a:gd name="connsiteY25" fmla="*/ 4583 h 412809"/>
              <a:gd name="connsiteX26" fmla="*/ 335277 w 371475"/>
              <a:gd name="connsiteY26" fmla="*/ 13665 h 412809"/>
              <a:gd name="connsiteX27" fmla="*/ 343088 w 371475"/>
              <a:gd name="connsiteY27" fmla="*/ 79914 h 412809"/>
              <a:gd name="connsiteX28" fmla="*/ 371475 w 371475"/>
              <a:gd name="connsiteY28" fmla="*/ 160185 h 412809"/>
              <a:gd name="connsiteX29" fmla="*/ 364240 w 371475"/>
              <a:gd name="connsiteY29" fmla="*/ 224914 h 412809"/>
              <a:gd name="connsiteX30" fmla="*/ 358575 w 371475"/>
              <a:gd name="connsiteY30" fmla="*/ 240462 h 412809"/>
              <a:gd name="connsiteX31" fmla="*/ 260600 w 371475"/>
              <a:gd name="connsiteY31" fmla="*/ 304923 h 412809"/>
              <a:gd name="connsiteX32" fmla="*/ 268288 w 371475"/>
              <a:gd name="connsiteY32" fmla="*/ 330260 h 412809"/>
              <a:gd name="connsiteX33" fmla="*/ 268288 w 371475"/>
              <a:gd name="connsiteY33" fmla="*/ 350897 h 412809"/>
              <a:gd name="connsiteX34" fmla="*/ 268265 w 371475"/>
              <a:gd name="connsiteY34" fmla="*/ 371535 h 412809"/>
              <a:gd name="connsiteX35" fmla="*/ 268440 w 371475"/>
              <a:gd name="connsiteY35" fmla="*/ 372866 h 412809"/>
              <a:gd name="connsiteX36" fmla="*/ 268288 w 371475"/>
              <a:gd name="connsiteY36" fmla="*/ 412810 h 412809"/>
              <a:gd name="connsiteX37" fmla="*/ 231210 w 371475"/>
              <a:gd name="connsiteY37" fmla="*/ 390715 h 412809"/>
              <a:gd name="connsiteX38" fmla="*/ 227013 w 371475"/>
              <a:gd name="connsiteY38" fmla="*/ 371242 h 412809"/>
              <a:gd name="connsiteX39" fmla="*/ 227013 w 371475"/>
              <a:gd name="connsiteY39" fmla="*/ 330260 h 412809"/>
              <a:gd name="connsiteX40" fmla="*/ 222738 w 371475"/>
              <a:gd name="connsiteY40" fmla="*/ 324215 h 412809"/>
              <a:gd name="connsiteX41" fmla="*/ 206375 w 371475"/>
              <a:gd name="connsiteY41" fmla="*/ 288985 h 412809"/>
              <a:gd name="connsiteX42" fmla="*/ 206375 w 371475"/>
              <a:gd name="connsiteY42" fmla="*/ 270316 h 412809"/>
              <a:gd name="connsiteX43" fmla="*/ 224951 w 371475"/>
              <a:gd name="connsiteY43" fmla="*/ 268451 h 412809"/>
              <a:gd name="connsiteX44" fmla="*/ 320288 w 371475"/>
              <a:gd name="connsiteY44" fmla="*/ 225110 h 412809"/>
              <a:gd name="connsiteX45" fmla="*/ 324948 w 371475"/>
              <a:gd name="connsiteY45" fmla="*/ 212372 h 412809"/>
              <a:gd name="connsiteX46" fmla="*/ 330200 w 371475"/>
              <a:gd name="connsiteY46" fmla="*/ 160185 h 412809"/>
              <a:gd name="connsiteX47" fmla="*/ 305910 w 371475"/>
              <a:gd name="connsiteY47" fmla="*/ 100357 h 412809"/>
              <a:gd name="connsiteX48" fmla="*/ 297176 w 371475"/>
              <a:gd name="connsiteY48" fmla="*/ 91627 h 412809"/>
              <a:gd name="connsiteX49" fmla="*/ 300740 w 371475"/>
              <a:gd name="connsiteY49" fmla="*/ 79804 h 412809"/>
              <a:gd name="connsiteX50" fmla="*/ 301310 w 371475"/>
              <a:gd name="connsiteY50" fmla="*/ 42697 h 412809"/>
              <a:gd name="connsiteX51" fmla="*/ 299574 w 371475"/>
              <a:gd name="connsiteY51" fmla="*/ 43159 h 412809"/>
              <a:gd name="connsiteX52" fmla="*/ 258101 w 371475"/>
              <a:gd name="connsiteY52" fmla="*/ 63949 h 412809"/>
              <a:gd name="connsiteX53" fmla="*/ 250519 w 371475"/>
              <a:gd name="connsiteY53" fmla="*/ 69018 h 412809"/>
              <a:gd name="connsiteX54" fmla="*/ 241667 w 371475"/>
              <a:gd name="connsiteY54" fmla="*/ 66823 h 412809"/>
              <a:gd name="connsiteX55" fmla="*/ 187570 w 371475"/>
              <a:gd name="connsiteY55" fmla="*/ 60397 h 412809"/>
              <a:gd name="connsiteX56" fmla="*/ 127632 w 371475"/>
              <a:gd name="connsiteY56" fmla="*/ 68168 h 412809"/>
              <a:gd name="connsiteX57" fmla="*/ 118426 w 371475"/>
              <a:gd name="connsiteY57" fmla="*/ 70677 h 412809"/>
              <a:gd name="connsiteX58" fmla="*/ 110551 w 371475"/>
              <a:gd name="connsiteY58" fmla="*/ 65290 h 412809"/>
              <a:gd name="connsiteX59" fmla="*/ 67617 w 371475"/>
              <a:gd name="connsiteY59" fmla="*/ 43264 h 412809"/>
              <a:gd name="connsiteX60" fmla="*/ 65280 w 371475"/>
              <a:gd name="connsiteY60" fmla="*/ 42635 h 412809"/>
              <a:gd name="connsiteX61" fmla="*/ 66912 w 371475"/>
              <a:gd name="connsiteY61" fmla="*/ 82636 h 412809"/>
              <a:gd name="connsiteX62" fmla="*/ 71764 w 371475"/>
              <a:gd name="connsiteY62" fmla="*/ 94763 h 412809"/>
              <a:gd name="connsiteX63" fmla="*/ 62880 w 371475"/>
              <a:gd name="connsiteY63" fmla="*/ 104339 h 412809"/>
              <a:gd name="connsiteX64" fmla="*/ 41275 w 371475"/>
              <a:gd name="connsiteY64" fmla="*/ 160185 h 412809"/>
              <a:gd name="connsiteX65" fmla="*/ 47959 w 371475"/>
              <a:gd name="connsiteY65" fmla="*/ 209627 h 412809"/>
              <a:gd name="connsiteX66" fmla="*/ 53360 w 371475"/>
              <a:gd name="connsiteY66" fmla="*/ 222412 h 412809"/>
              <a:gd name="connsiteX67" fmla="*/ 146662 w 371475"/>
              <a:gd name="connsiteY67" fmla="*/ 268465 h 412809"/>
              <a:gd name="connsiteX68" fmla="*/ 165100 w 371475"/>
              <a:gd name="connsiteY68" fmla="*/ 270442 h 412809"/>
              <a:gd name="connsiteX69" fmla="*/ 165100 w 371475"/>
              <a:gd name="connsiteY69" fmla="*/ 288985 h 412809"/>
              <a:gd name="connsiteX70" fmla="*/ 148737 w 371475"/>
              <a:gd name="connsiteY70" fmla="*/ 324215 h 412809"/>
              <a:gd name="connsiteX71" fmla="*/ 144463 w 371475"/>
              <a:gd name="connsiteY71" fmla="*/ 330260 h 412809"/>
              <a:gd name="connsiteX72" fmla="*/ 144107 w 371475"/>
              <a:gd name="connsiteY72" fmla="*/ 334076 h 412809"/>
              <a:gd name="connsiteX73" fmla="*/ 144196 w 371475"/>
              <a:gd name="connsiteY73" fmla="*/ 352067 h 412809"/>
              <a:gd name="connsiteX74" fmla="*/ 144455 w 371475"/>
              <a:gd name="connsiteY74" fmla="*/ 368338 h 412809"/>
              <a:gd name="connsiteX75" fmla="*/ 144817 w 371475"/>
              <a:gd name="connsiteY75" fmla="*/ 371549 h 412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71475" h="412809">
                <a:moveTo>
                  <a:pt x="144817" y="371549"/>
                </a:moveTo>
                <a:cubicBezTo>
                  <a:pt x="144925" y="374086"/>
                  <a:pt x="144652" y="376560"/>
                  <a:pt x="144118" y="379063"/>
                </a:cubicBezTo>
                <a:cubicBezTo>
                  <a:pt x="143180" y="383463"/>
                  <a:pt x="141368" y="388119"/>
                  <a:pt x="138804" y="392422"/>
                </a:cubicBezTo>
                <a:cubicBezTo>
                  <a:pt x="131514" y="404650"/>
                  <a:pt x="119131" y="412810"/>
                  <a:pt x="103188" y="412810"/>
                </a:cubicBezTo>
                <a:cubicBezTo>
                  <a:pt x="65629" y="412810"/>
                  <a:pt x="50889" y="394385"/>
                  <a:pt x="32432" y="348243"/>
                </a:cubicBezTo>
                <a:cubicBezTo>
                  <a:pt x="19933" y="316994"/>
                  <a:pt x="14036" y="309622"/>
                  <a:pt x="0" y="309622"/>
                </a:cubicBezTo>
                <a:lnTo>
                  <a:pt x="0" y="268347"/>
                </a:lnTo>
                <a:cubicBezTo>
                  <a:pt x="37558" y="268347"/>
                  <a:pt x="52299" y="286775"/>
                  <a:pt x="70755" y="332914"/>
                </a:cubicBezTo>
                <a:cubicBezTo>
                  <a:pt x="83255" y="364165"/>
                  <a:pt x="89152" y="371535"/>
                  <a:pt x="103188" y="371535"/>
                </a:cubicBezTo>
                <a:cubicBezTo>
                  <a:pt x="103188" y="365548"/>
                  <a:pt x="103106" y="360242"/>
                  <a:pt x="102933" y="353060"/>
                </a:cubicBezTo>
                <a:cubicBezTo>
                  <a:pt x="102528" y="336224"/>
                  <a:pt x="102482" y="332786"/>
                  <a:pt x="103216" y="328285"/>
                </a:cubicBezTo>
                <a:cubicBezTo>
                  <a:pt x="103510" y="318459"/>
                  <a:pt x="106047" y="311488"/>
                  <a:pt x="111133" y="304570"/>
                </a:cubicBezTo>
                <a:cubicBezTo>
                  <a:pt x="65074" y="294542"/>
                  <a:pt x="34009" y="273837"/>
                  <a:pt x="16179" y="240249"/>
                </a:cubicBezTo>
                <a:lnTo>
                  <a:pt x="9500" y="224542"/>
                </a:lnTo>
                <a:cubicBezTo>
                  <a:pt x="2993" y="205843"/>
                  <a:pt x="0" y="184654"/>
                  <a:pt x="0" y="160185"/>
                </a:cubicBezTo>
                <a:cubicBezTo>
                  <a:pt x="0" y="132003"/>
                  <a:pt x="8592" y="106805"/>
                  <a:pt x="24642" y="85742"/>
                </a:cubicBezTo>
                <a:cubicBezTo>
                  <a:pt x="19635" y="65721"/>
                  <a:pt x="20321" y="41259"/>
                  <a:pt x="31375" y="13633"/>
                </a:cubicBezTo>
                <a:lnTo>
                  <a:pt x="34988" y="4606"/>
                </a:lnTo>
                <a:lnTo>
                  <a:pt x="44248" y="1644"/>
                </a:lnTo>
                <a:cubicBezTo>
                  <a:pt x="45488" y="1247"/>
                  <a:pt x="46995" y="889"/>
                  <a:pt x="48766" y="611"/>
                </a:cubicBezTo>
                <a:cubicBezTo>
                  <a:pt x="66799" y="-2219"/>
                  <a:pt x="92458" y="4534"/>
                  <a:pt x="126003" y="26021"/>
                </a:cubicBezTo>
                <a:cubicBezTo>
                  <a:pt x="145779" y="21437"/>
                  <a:pt x="166602" y="19122"/>
                  <a:pt x="187570" y="19122"/>
                </a:cubicBezTo>
                <a:cubicBezTo>
                  <a:pt x="206305" y="19122"/>
                  <a:pt x="224938" y="21011"/>
                  <a:pt x="242730" y="24735"/>
                </a:cubicBezTo>
                <a:cubicBezTo>
                  <a:pt x="275368" y="4297"/>
                  <a:pt x="300321" y="-2113"/>
                  <a:pt x="317869" y="615"/>
                </a:cubicBezTo>
                <a:cubicBezTo>
                  <a:pt x="319619" y="887"/>
                  <a:pt x="321111" y="1238"/>
                  <a:pt x="322341" y="1628"/>
                </a:cubicBezTo>
                <a:lnTo>
                  <a:pt x="331659" y="4583"/>
                </a:lnTo>
                <a:lnTo>
                  <a:pt x="335277" y="13665"/>
                </a:lnTo>
                <a:cubicBezTo>
                  <a:pt x="344948" y="37950"/>
                  <a:pt x="346607" y="60331"/>
                  <a:pt x="343088" y="79914"/>
                </a:cubicBezTo>
                <a:cubicBezTo>
                  <a:pt x="361538" y="102052"/>
                  <a:pt x="371475" y="129269"/>
                  <a:pt x="371475" y="160185"/>
                </a:cubicBezTo>
                <a:cubicBezTo>
                  <a:pt x="371475" y="186249"/>
                  <a:pt x="369607" y="205847"/>
                  <a:pt x="364240" y="224914"/>
                </a:cubicBezTo>
                <a:lnTo>
                  <a:pt x="358575" y="240462"/>
                </a:lnTo>
                <a:cubicBezTo>
                  <a:pt x="343744" y="274012"/>
                  <a:pt x="311038" y="294951"/>
                  <a:pt x="260600" y="304923"/>
                </a:cubicBezTo>
                <a:cubicBezTo>
                  <a:pt x="265844" y="312183"/>
                  <a:pt x="268288" y="319551"/>
                  <a:pt x="268288" y="330260"/>
                </a:cubicBezTo>
                <a:lnTo>
                  <a:pt x="268288" y="350897"/>
                </a:lnTo>
                <a:cubicBezTo>
                  <a:pt x="268288" y="360898"/>
                  <a:pt x="268288" y="361208"/>
                  <a:pt x="268265" y="371535"/>
                </a:cubicBezTo>
                <a:cubicBezTo>
                  <a:pt x="268312" y="372278"/>
                  <a:pt x="268374" y="372641"/>
                  <a:pt x="268440" y="372866"/>
                </a:cubicBezTo>
                <a:cubicBezTo>
                  <a:pt x="268430" y="372870"/>
                  <a:pt x="268378" y="386185"/>
                  <a:pt x="268288" y="412810"/>
                </a:cubicBezTo>
                <a:cubicBezTo>
                  <a:pt x="250708" y="412810"/>
                  <a:pt x="237639" y="404237"/>
                  <a:pt x="231210" y="390715"/>
                </a:cubicBezTo>
                <a:cubicBezTo>
                  <a:pt x="227877" y="383703"/>
                  <a:pt x="226880" y="377008"/>
                  <a:pt x="227013" y="371242"/>
                </a:cubicBezTo>
                <a:lnTo>
                  <a:pt x="227013" y="330260"/>
                </a:lnTo>
                <a:cubicBezTo>
                  <a:pt x="227013" y="328530"/>
                  <a:pt x="226953" y="328429"/>
                  <a:pt x="222738" y="324215"/>
                </a:cubicBezTo>
                <a:cubicBezTo>
                  <a:pt x="211475" y="312951"/>
                  <a:pt x="206375" y="304453"/>
                  <a:pt x="206375" y="288985"/>
                </a:cubicBezTo>
                <a:lnTo>
                  <a:pt x="206375" y="270316"/>
                </a:lnTo>
                <a:lnTo>
                  <a:pt x="224951" y="268451"/>
                </a:lnTo>
                <a:cubicBezTo>
                  <a:pt x="280243" y="262899"/>
                  <a:pt x="310316" y="247543"/>
                  <a:pt x="320288" y="225110"/>
                </a:cubicBezTo>
                <a:lnTo>
                  <a:pt x="324948" y="212372"/>
                </a:lnTo>
                <a:cubicBezTo>
                  <a:pt x="328654" y="199053"/>
                  <a:pt x="330200" y="182834"/>
                  <a:pt x="330200" y="160185"/>
                </a:cubicBezTo>
                <a:cubicBezTo>
                  <a:pt x="330200" y="136120"/>
                  <a:pt x="321798" y="116240"/>
                  <a:pt x="305910" y="100357"/>
                </a:cubicBezTo>
                <a:lnTo>
                  <a:pt x="297176" y="91627"/>
                </a:lnTo>
                <a:lnTo>
                  <a:pt x="300740" y="79804"/>
                </a:lnTo>
                <a:cubicBezTo>
                  <a:pt x="303908" y="69301"/>
                  <a:pt x="304659" y="56873"/>
                  <a:pt x="301310" y="42697"/>
                </a:cubicBezTo>
                <a:cubicBezTo>
                  <a:pt x="300752" y="42838"/>
                  <a:pt x="300175" y="42992"/>
                  <a:pt x="299574" y="43159"/>
                </a:cubicBezTo>
                <a:cubicBezTo>
                  <a:pt x="288523" y="46235"/>
                  <a:pt x="274726" y="52836"/>
                  <a:pt x="258101" y="63949"/>
                </a:cubicBezTo>
                <a:lnTo>
                  <a:pt x="250519" y="69018"/>
                </a:lnTo>
                <a:lnTo>
                  <a:pt x="241667" y="66823"/>
                </a:lnTo>
                <a:cubicBezTo>
                  <a:pt x="224544" y="62577"/>
                  <a:pt x="206146" y="60397"/>
                  <a:pt x="187570" y="60397"/>
                </a:cubicBezTo>
                <a:cubicBezTo>
                  <a:pt x="166914" y="60397"/>
                  <a:pt x="146495" y="63025"/>
                  <a:pt x="127632" y="68168"/>
                </a:cubicBezTo>
                <a:lnTo>
                  <a:pt x="118426" y="70677"/>
                </a:lnTo>
                <a:lnTo>
                  <a:pt x="110551" y="65290"/>
                </a:lnTo>
                <a:cubicBezTo>
                  <a:pt x="93356" y="53527"/>
                  <a:pt x="79072" y="46532"/>
                  <a:pt x="67617" y="43264"/>
                </a:cubicBezTo>
                <a:cubicBezTo>
                  <a:pt x="66799" y="43030"/>
                  <a:pt x="66020" y="42822"/>
                  <a:pt x="65280" y="42635"/>
                </a:cubicBezTo>
                <a:cubicBezTo>
                  <a:pt x="61283" y="59042"/>
                  <a:pt x="62864" y="72521"/>
                  <a:pt x="66912" y="82636"/>
                </a:cubicBezTo>
                <a:lnTo>
                  <a:pt x="71764" y="94763"/>
                </a:lnTo>
                <a:lnTo>
                  <a:pt x="62880" y="104339"/>
                </a:lnTo>
                <a:cubicBezTo>
                  <a:pt x="48723" y="119598"/>
                  <a:pt x="41275" y="138167"/>
                  <a:pt x="41275" y="160185"/>
                </a:cubicBezTo>
                <a:cubicBezTo>
                  <a:pt x="41275" y="180343"/>
                  <a:pt x="43635" y="197047"/>
                  <a:pt x="47959" y="209627"/>
                </a:cubicBezTo>
                <a:lnTo>
                  <a:pt x="53360" y="222412"/>
                </a:lnTo>
                <a:cubicBezTo>
                  <a:pt x="66860" y="247745"/>
                  <a:pt x="95535" y="262986"/>
                  <a:pt x="146662" y="268465"/>
                </a:cubicBezTo>
                <a:lnTo>
                  <a:pt x="165100" y="270442"/>
                </a:lnTo>
                <a:lnTo>
                  <a:pt x="165100" y="288985"/>
                </a:lnTo>
                <a:cubicBezTo>
                  <a:pt x="165100" y="304453"/>
                  <a:pt x="160000" y="312951"/>
                  <a:pt x="148737" y="324215"/>
                </a:cubicBezTo>
                <a:cubicBezTo>
                  <a:pt x="144522" y="328429"/>
                  <a:pt x="144463" y="328530"/>
                  <a:pt x="144463" y="330260"/>
                </a:cubicBezTo>
                <a:lnTo>
                  <a:pt x="144107" y="334076"/>
                </a:lnTo>
                <a:cubicBezTo>
                  <a:pt x="143871" y="335326"/>
                  <a:pt x="143871" y="338558"/>
                  <a:pt x="144196" y="352067"/>
                </a:cubicBezTo>
                <a:cubicBezTo>
                  <a:pt x="144345" y="358281"/>
                  <a:pt x="144430" y="363199"/>
                  <a:pt x="144455" y="368338"/>
                </a:cubicBezTo>
                <a:cubicBezTo>
                  <a:pt x="144702" y="369403"/>
                  <a:pt x="144739" y="370088"/>
                  <a:pt x="144817" y="371549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0" name="Graphic 30">
            <a:extLst>
              <a:ext uri="{FF2B5EF4-FFF2-40B4-BE49-F238E27FC236}">
                <a16:creationId xmlns:a16="http://schemas.microsoft.com/office/drawing/2014/main" id="{DFD450F9-79DC-4B32-BECC-CF0EB4AF76DD}"/>
              </a:ext>
            </a:extLst>
          </p:cNvPr>
          <p:cNvSpPr/>
          <p:nvPr/>
        </p:nvSpPr>
        <p:spPr>
          <a:xfrm>
            <a:off x="3861167" y="2068512"/>
            <a:ext cx="350837" cy="454025"/>
          </a:xfrm>
          <a:custGeom>
            <a:avLst/>
            <a:gdLst>
              <a:gd name="connsiteX0" fmla="*/ 328923 w 350837"/>
              <a:gd name="connsiteY0" fmla="*/ 247650 h 454025"/>
              <a:gd name="connsiteX1" fmla="*/ 271327 w 350837"/>
              <a:gd name="connsiteY1" fmla="*/ 353405 h 454025"/>
              <a:gd name="connsiteX2" fmla="*/ 246855 w 350837"/>
              <a:gd name="connsiteY2" fmla="*/ 439057 h 454025"/>
              <a:gd name="connsiteX3" fmla="*/ 227013 w 350837"/>
              <a:gd name="connsiteY3" fmla="*/ 454025 h 454025"/>
              <a:gd name="connsiteX4" fmla="*/ 103188 w 350837"/>
              <a:gd name="connsiteY4" fmla="*/ 454025 h 454025"/>
              <a:gd name="connsiteX5" fmla="*/ 83344 w 350837"/>
              <a:gd name="connsiteY5" fmla="*/ 439057 h 454025"/>
              <a:gd name="connsiteX6" fmla="*/ 58872 w 350837"/>
              <a:gd name="connsiteY6" fmla="*/ 353405 h 454025"/>
              <a:gd name="connsiteX7" fmla="*/ 0 w 350837"/>
              <a:gd name="connsiteY7" fmla="*/ 227013 h 454025"/>
              <a:gd name="connsiteX8" fmla="*/ 58872 w 350837"/>
              <a:gd name="connsiteY8" fmla="*/ 100621 h 454025"/>
              <a:gd name="connsiteX9" fmla="*/ 83344 w 350837"/>
              <a:gd name="connsiteY9" fmla="*/ 14968 h 454025"/>
              <a:gd name="connsiteX10" fmla="*/ 103188 w 350837"/>
              <a:gd name="connsiteY10" fmla="*/ 0 h 454025"/>
              <a:gd name="connsiteX11" fmla="*/ 227013 w 350837"/>
              <a:gd name="connsiteY11" fmla="*/ 0 h 454025"/>
              <a:gd name="connsiteX12" fmla="*/ 246855 w 350837"/>
              <a:gd name="connsiteY12" fmla="*/ 14968 h 454025"/>
              <a:gd name="connsiteX13" fmla="*/ 271327 w 350837"/>
              <a:gd name="connsiteY13" fmla="*/ 100621 h 454025"/>
              <a:gd name="connsiteX14" fmla="*/ 328923 w 350837"/>
              <a:gd name="connsiteY14" fmla="*/ 206375 h 454025"/>
              <a:gd name="connsiteX15" fmla="*/ 350838 w 350837"/>
              <a:gd name="connsiteY15" fmla="*/ 206375 h 454025"/>
              <a:gd name="connsiteX16" fmla="*/ 350838 w 350837"/>
              <a:gd name="connsiteY16" fmla="*/ 247650 h 454025"/>
              <a:gd name="connsiteX17" fmla="*/ 328923 w 350837"/>
              <a:gd name="connsiteY17" fmla="*/ 247650 h 454025"/>
              <a:gd name="connsiteX18" fmla="*/ 220014 w 350837"/>
              <a:gd name="connsiteY18" fmla="*/ 71265 h 454025"/>
              <a:gd name="connsiteX19" fmla="*/ 211446 w 350837"/>
              <a:gd name="connsiteY19" fmla="*/ 41275 h 454025"/>
              <a:gd name="connsiteX20" fmla="*/ 118754 w 350837"/>
              <a:gd name="connsiteY20" fmla="*/ 41275 h 454025"/>
              <a:gd name="connsiteX21" fmla="*/ 110186 w 350837"/>
              <a:gd name="connsiteY21" fmla="*/ 71265 h 454025"/>
              <a:gd name="connsiteX22" fmla="*/ 165100 w 350837"/>
              <a:gd name="connsiteY22" fmla="*/ 61913 h 454025"/>
              <a:gd name="connsiteX23" fmla="*/ 220014 w 350837"/>
              <a:gd name="connsiteY23" fmla="*/ 71265 h 454025"/>
              <a:gd name="connsiteX24" fmla="*/ 110186 w 350837"/>
              <a:gd name="connsiteY24" fmla="*/ 382760 h 454025"/>
              <a:gd name="connsiteX25" fmla="*/ 118754 w 350837"/>
              <a:gd name="connsiteY25" fmla="*/ 412750 h 454025"/>
              <a:gd name="connsiteX26" fmla="*/ 211446 w 350837"/>
              <a:gd name="connsiteY26" fmla="*/ 412750 h 454025"/>
              <a:gd name="connsiteX27" fmla="*/ 220014 w 350837"/>
              <a:gd name="connsiteY27" fmla="*/ 382760 h 454025"/>
              <a:gd name="connsiteX28" fmla="*/ 165100 w 350837"/>
              <a:gd name="connsiteY28" fmla="*/ 392113 h 454025"/>
              <a:gd name="connsiteX29" fmla="*/ 110186 w 350837"/>
              <a:gd name="connsiteY29" fmla="*/ 382760 h 454025"/>
              <a:gd name="connsiteX30" fmla="*/ 165100 w 350837"/>
              <a:gd name="connsiteY30" fmla="*/ 350838 h 454025"/>
              <a:gd name="connsiteX31" fmla="*/ 288925 w 350837"/>
              <a:gd name="connsiteY31" fmla="*/ 227013 h 454025"/>
              <a:gd name="connsiteX32" fmla="*/ 165100 w 350837"/>
              <a:gd name="connsiteY32" fmla="*/ 103188 h 454025"/>
              <a:gd name="connsiteX33" fmla="*/ 41275 w 350837"/>
              <a:gd name="connsiteY33" fmla="*/ 227013 h 454025"/>
              <a:gd name="connsiteX34" fmla="*/ 165100 w 350837"/>
              <a:gd name="connsiteY34" fmla="*/ 350838 h 454025"/>
              <a:gd name="connsiteX35" fmla="*/ 185738 w 350837"/>
              <a:gd name="connsiteY35" fmla="*/ 206375 h 454025"/>
              <a:gd name="connsiteX36" fmla="*/ 227013 w 350837"/>
              <a:gd name="connsiteY36" fmla="*/ 206375 h 454025"/>
              <a:gd name="connsiteX37" fmla="*/ 227013 w 350837"/>
              <a:gd name="connsiteY37" fmla="*/ 247650 h 454025"/>
              <a:gd name="connsiteX38" fmla="*/ 144463 w 350837"/>
              <a:gd name="connsiteY38" fmla="*/ 247650 h 454025"/>
              <a:gd name="connsiteX39" fmla="*/ 144463 w 350837"/>
              <a:gd name="connsiteY39" fmla="*/ 144463 h 454025"/>
              <a:gd name="connsiteX40" fmla="*/ 185738 w 350837"/>
              <a:gd name="connsiteY40" fmla="*/ 144463 h 454025"/>
              <a:gd name="connsiteX41" fmla="*/ 185738 w 350837"/>
              <a:gd name="connsiteY41" fmla="*/ 206375 h 45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0837" h="454025">
                <a:moveTo>
                  <a:pt x="328923" y="247650"/>
                </a:moveTo>
                <a:cubicBezTo>
                  <a:pt x="323648" y="289957"/>
                  <a:pt x="302366" y="327292"/>
                  <a:pt x="271327" y="353405"/>
                </a:cubicBezTo>
                <a:lnTo>
                  <a:pt x="246855" y="439057"/>
                </a:lnTo>
                <a:cubicBezTo>
                  <a:pt x="244325" y="447916"/>
                  <a:pt x="236227" y="454025"/>
                  <a:pt x="227013" y="454025"/>
                </a:cubicBezTo>
                <a:lnTo>
                  <a:pt x="103188" y="454025"/>
                </a:lnTo>
                <a:cubicBezTo>
                  <a:pt x="93973" y="454025"/>
                  <a:pt x="85875" y="447916"/>
                  <a:pt x="83344" y="439057"/>
                </a:cubicBezTo>
                <a:lnTo>
                  <a:pt x="58872" y="353405"/>
                </a:lnTo>
                <a:cubicBezTo>
                  <a:pt x="22875" y="323119"/>
                  <a:pt x="0" y="277737"/>
                  <a:pt x="0" y="227013"/>
                </a:cubicBezTo>
                <a:cubicBezTo>
                  <a:pt x="0" y="176288"/>
                  <a:pt x="22875" y="130907"/>
                  <a:pt x="58872" y="100621"/>
                </a:cubicBezTo>
                <a:lnTo>
                  <a:pt x="83344" y="14968"/>
                </a:lnTo>
                <a:cubicBezTo>
                  <a:pt x="85875" y="6108"/>
                  <a:pt x="93973" y="0"/>
                  <a:pt x="103188" y="0"/>
                </a:cubicBezTo>
                <a:lnTo>
                  <a:pt x="227013" y="0"/>
                </a:lnTo>
                <a:cubicBezTo>
                  <a:pt x="236227" y="0"/>
                  <a:pt x="244325" y="6108"/>
                  <a:pt x="246855" y="14968"/>
                </a:cubicBezTo>
                <a:lnTo>
                  <a:pt x="271327" y="100621"/>
                </a:lnTo>
                <a:cubicBezTo>
                  <a:pt x="302366" y="126734"/>
                  <a:pt x="323648" y="164069"/>
                  <a:pt x="328923" y="206375"/>
                </a:cubicBezTo>
                <a:lnTo>
                  <a:pt x="350838" y="206375"/>
                </a:lnTo>
                <a:lnTo>
                  <a:pt x="350838" y="247650"/>
                </a:lnTo>
                <a:lnTo>
                  <a:pt x="328923" y="247650"/>
                </a:lnTo>
                <a:close/>
                <a:moveTo>
                  <a:pt x="220014" y="71265"/>
                </a:moveTo>
                <a:lnTo>
                  <a:pt x="211446" y="41275"/>
                </a:lnTo>
                <a:lnTo>
                  <a:pt x="118754" y="41275"/>
                </a:lnTo>
                <a:lnTo>
                  <a:pt x="110186" y="71265"/>
                </a:lnTo>
                <a:cubicBezTo>
                  <a:pt x="127366" y="65208"/>
                  <a:pt x="145847" y="61913"/>
                  <a:pt x="165100" y="61913"/>
                </a:cubicBezTo>
                <a:cubicBezTo>
                  <a:pt x="184353" y="61913"/>
                  <a:pt x="202834" y="65208"/>
                  <a:pt x="220014" y="71265"/>
                </a:cubicBezTo>
                <a:close/>
                <a:moveTo>
                  <a:pt x="110186" y="382760"/>
                </a:moveTo>
                <a:lnTo>
                  <a:pt x="118754" y="412750"/>
                </a:lnTo>
                <a:lnTo>
                  <a:pt x="211446" y="412750"/>
                </a:lnTo>
                <a:lnTo>
                  <a:pt x="220014" y="382760"/>
                </a:lnTo>
                <a:cubicBezTo>
                  <a:pt x="202834" y="388817"/>
                  <a:pt x="184353" y="392113"/>
                  <a:pt x="165100" y="392113"/>
                </a:cubicBezTo>
                <a:cubicBezTo>
                  <a:pt x="145847" y="392113"/>
                  <a:pt x="127366" y="388817"/>
                  <a:pt x="110186" y="382760"/>
                </a:cubicBezTo>
                <a:close/>
                <a:moveTo>
                  <a:pt x="165100" y="350838"/>
                </a:moveTo>
                <a:cubicBezTo>
                  <a:pt x="233486" y="350838"/>
                  <a:pt x="288925" y="295399"/>
                  <a:pt x="288925" y="227013"/>
                </a:cubicBezTo>
                <a:cubicBezTo>
                  <a:pt x="288925" y="158626"/>
                  <a:pt x="233486" y="103188"/>
                  <a:pt x="165100" y="103188"/>
                </a:cubicBezTo>
                <a:cubicBezTo>
                  <a:pt x="96713" y="103188"/>
                  <a:pt x="41275" y="158626"/>
                  <a:pt x="41275" y="227013"/>
                </a:cubicBezTo>
                <a:cubicBezTo>
                  <a:pt x="41275" y="295399"/>
                  <a:pt x="96713" y="350838"/>
                  <a:pt x="165100" y="350838"/>
                </a:cubicBezTo>
                <a:close/>
                <a:moveTo>
                  <a:pt x="185738" y="206375"/>
                </a:moveTo>
                <a:lnTo>
                  <a:pt x="227013" y="206375"/>
                </a:lnTo>
                <a:lnTo>
                  <a:pt x="227013" y="247650"/>
                </a:lnTo>
                <a:lnTo>
                  <a:pt x="144463" y="247650"/>
                </a:lnTo>
                <a:lnTo>
                  <a:pt x="144463" y="144463"/>
                </a:lnTo>
                <a:lnTo>
                  <a:pt x="185738" y="144463"/>
                </a:lnTo>
                <a:lnTo>
                  <a:pt x="185738" y="206375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" name="Graphic 31">
            <a:extLst>
              <a:ext uri="{FF2B5EF4-FFF2-40B4-BE49-F238E27FC236}">
                <a16:creationId xmlns:a16="http://schemas.microsoft.com/office/drawing/2014/main" id="{E4E89F20-4EC6-4528-910F-27470BFFDD02}"/>
              </a:ext>
            </a:extLst>
          </p:cNvPr>
          <p:cNvSpPr/>
          <p:nvPr/>
        </p:nvSpPr>
        <p:spPr>
          <a:xfrm>
            <a:off x="2777900" y="2074557"/>
            <a:ext cx="441935" cy="427342"/>
          </a:xfrm>
          <a:custGeom>
            <a:avLst/>
            <a:gdLst>
              <a:gd name="connsiteX0" fmla="*/ 220968 w 441935"/>
              <a:gd name="connsiteY0" fmla="*/ 427343 h 427342"/>
              <a:gd name="connsiteX1" fmla="*/ 14593 w 441935"/>
              <a:gd name="connsiteY1" fmla="*/ 220968 h 427342"/>
              <a:gd name="connsiteX2" fmla="*/ 220968 w 441935"/>
              <a:gd name="connsiteY2" fmla="*/ 14593 h 427342"/>
              <a:gd name="connsiteX3" fmla="*/ 427343 w 441935"/>
              <a:gd name="connsiteY3" fmla="*/ 220968 h 427342"/>
              <a:gd name="connsiteX4" fmla="*/ 220968 w 441935"/>
              <a:gd name="connsiteY4" fmla="*/ 427343 h 427342"/>
              <a:gd name="connsiteX5" fmla="*/ 220968 w 441935"/>
              <a:gd name="connsiteY5" fmla="*/ 386068 h 427342"/>
              <a:gd name="connsiteX6" fmla="*/ 386068 w 441935"/>
              <a:gd name="connsiteY6" fmla="*/ 220968 h 427342"/>
              <a:gd name="connsiteX7" fmla="*/ 220968 w 441935"/>
              <a:gd name="connsiteY7" fmla="*/ 55868 h 427342"/>
              <a:gd name="connsiteX8" fmla="*/ 55868 w 441935"/>
              <a:gd name="connsiteY8" fmla="*/ 220968 h 427342"/>
              <a:gd name="connsiteX9" fmla="*/ 220968 w 441935"/>
              <a:gd name="connsiteY9" fmla="*/ 386068 h 427342"/>
              <a:gd name="connsiteX10" fmla="*/ 241605 w 441935"/>
              <a:gd name="connsiteY10" fmla="*/ 200330 h 427342"/>
              <a:gd name="connsiteX11" fmla="*/ 324155 w 441935"/>
              <a:gd name="connsiteY11" fmla="*/ 200330 h 427342"/>
              <a:gd name="connsiteX12" fmla="*/ 324155 w 441935"/>
              <a:gd name="connsiteY12" fmla="*/ 241605 h 427342"/>
              <a:gd name="connsiteX13" fmla="*/ 200330 w 441935"/>
              <a:gd name="connsiteY13" fmla="*/ 241605 h 427342"/>
              <a:gd name="connsiteX14" fmla="*/ 200330 w 441935"/>
              <a:gd name="connsiteY14" fmla="*/ 97143 h 427342"/>
              <a:gd name="connsiteX15" fmla="*/ 241605 w 441935"/>
              <a:gd name="connsiteY15" fmla="*/ 97143 h 427342"/>
              <a:gd name="connsiteX16" fmla="*/ 241605 w 441935"/>
              <a:gd name="connsiteY16" fmla="*/ 200330 h 427342"/>
              <a:gd name="connsiteX17" fmla="*/ 340519 w 441935"/>
              <a:gd name="connsiteY17" fmla="*/ 29186 h 427342"/>
              <a:gd name="connsiteX18" fmla="*/ 369705 w 441935"/>
              <a:gd name="connsiteY18" fmla="*/ 0 h 427342"/>
              <a:gd name="connsiteX19" fmla="*/ 441936 w 441935"/>
              <a:gd name="connsiteY19" fmla="*/ 72231 h 427342"/>
              <a:gd name="connsiteX20" fmla="*/ 412750 w 441935"/>
              <a:gd name="connsiteY20" fmla="*/ 101417 h 427342"/>
              <a:gd name="connsiteX21" fmla="*/ 340519 w 441935"/>
              <a:gd name="connsiteY21" fmla="*/ 29186 h 427342"/>
              <a:gd name="connsiteX22" fmla="*/ 72231 w 441935"/>
              <a:gd name="connsiteY22" fmla="*/ 0 h 427342"/>
              <a:gd name="connsiteX23" fmla="*/ 101417 w 441935"/>
              <a:gd name="connsiteY23" fmla="*/ 29186 h 427342"/>
              <a:gd name="connsiteX24" fmla="*/ 29186 w 441935"/>
              <a:gd name="connsiteY24" fmla="*/ 101417 h 427342"/>
              <a:gd name="connsiteX25" fmla="*/ 0 w 441935"/>
              <a:gd name="connsiteY25" fmla="*/ 72231 h 427342"/>
              <a:gd name="connsiteX26" fmla="*/ 72231 w 441935"/>
              <a:gd name="connsiteY26" fmla="*/ 0 h 427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1935" h="427342">
                <a:moveTo>
                  <a:pt x="220968" y="427343"/>
                </a:moveTo>
                <a:cubicBezTo>
                  <a:pt x="106990" y="427343"/>
                  <a:pt x="14593" y="334945"/>
                  <a:pt x="14593" y="220968"/>
                </a:cubicBezTo>
                <a:cubicBezTo>
                  <a:pt x="14593" y="106990"/>
                  <a:pt x="106990" y="14593"/>
                  <a:pt x="220968" y="14593"/>
                </a:cubicBezTo>
                <a:cubicBezTo>
                  <a:pt x="334945" y="14593"/>
                  <a:pt x="427343" y="106990"/>
                  <a:pt x="427343" y="220968"/>
                </a:cubicBezTo>
                <a:cubicBezTo>
                  <a:pt x="427343" y="334945"/>
                  <a:pt x="334945" y="427343"/>
                  <a:pt x="220968" y="427343"/>
                </a:cubicBezTo>
                <a:close/>
                <a:moveTo>
                  <a:pt x="220968" y="386068"/>
                </a:moveTo>
                <a:cubicBezTo>
                  <a:pt x="312151" y="386068"/>
                  <a:pt x="386068" y="312151"/>
                  <a:pt x="386068" y="220968"/>
                </a:cubicBezTo>
                <a:cubicBezTo>
                  <a:pt x="386068" y="129786"/>
                  <a:pt x="312151" y="55868"/>
                  <a:pt x="220968" y="55868"/>
                </a:cubicBezTo>
                <a:cubicBezTo>
                  <a:pt x="129786" y="55868"/>
                  <a:pt x="55868" y="129786"/>
                  <a:pt x="55868" y="220968"/>
                </a:cubicBezTo>
                <a:cubicBezTo>
                  <a:pt x="55868" y="312151"/>
                  <a:pt x="129786" y="386068"/>
                  <a:pt x="220968" y="386068"/>
                </a:cubicBezTo>
                <a:close/>
                <a:moveTo>
                  <a:pt x="241605" y="200330"/>
                </a:moveTo>
                <a:lnTo>
                  <a:pt x="324155" y="200330"/>
                </a:lnTo>
                <a:lnTo>
                  <a:pt x="324155" y="241605"/>
                </a:lnTo>
                <a:lnTo>
                  <a:pt x="200330" y="241605"/>
                </a:lnTo>
                <a:lnTo>
                  <a:pt x="200330" y="97143"/>
                </a:lnTo>
                <a:lnTo>
                  <a:pt x="241605" y="97143"/>
                </a:lnTo>
                <a:lnTo>
                  <a:pt x="241605" y="200330"/>
                </a:lnTo>
                <a:close/>
                <a:moveTo>
                  <a:pt x="340519" y="29186"/>
                </a:moveTo>
                <a:lnTo>
                  <a:pt x="369705" y="0"/>
                </a:lnTo>
                <a:lnTo>
                  <a:pt x="441936" y="72231"/>
                </a:lnTo>
                <a:lnTo>
                  <a:pt x="412750" y="101417"/>
                </a:lnTo>
                <a:lnTo>
                  <a:pt x="340519" y="29186"/>
                </a:lnTo>
                <a:close/>
                <a:moveTo>
                  <a:pt x="72231" y="0"/>
                </a:moveTo>
                <a:lnTo>
                  <a:pt x="101417" y="29186"/>
                </a:lnTo>
                <a:lnTo>
                  <a:pt x="29186" y="101417"/>
                </a:lnTo>
                <a:lnTo>
                  <a:pt x="0" y="72231"/>
                </a:lnTo>
                <a:lnTo>
                  <a:pt x="72231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36C44CB-8499-4BC0-A512-5BC7FAA8809B}"/>
              </a:ext>
            </a:extLst>
          </p:cNvPr>
          <p:cNvSpPr/>
          <p:nvPr/>
        </p:nvSpPr>
        <p:spPr>
          <a:xfrm>
            <a:off x="1721581" y="2089150"/>
            <a:ext cx="412750" cy="412750"/>
          </a:xfrm>
          <a:custGeom>
            <a:avLst/>
            <a:gdLst>
              <a:gd name="connsiteX0" fmla="*/ 371475 w 412750"/>
              <a:gd name="connsiteY0" fmla="*/ 123825 h 412750"/>
              <a:gd name="connsiteX1" fmla="*/ 371475 w 412750"/>
              <a:gd name="connsiteY1" fmla="*/ 61913 h 412750"/>
              <a:gd name="connsiteX2" fmla="*/ 330200 w 412750"/>
              <a:gd name="connsiteY2" fmla="*/ 61913 h 412750"/>
              <a:gd name="connsiteX3" fmla="*/ 330200 w 412750"/>
              <a:gd name="connsiteY3" fmla="*/ 82550 h 412750"/>
              <a:gd name="connsiteX4" fmla="*/ 288925 w 412750"/>
              <a:gd name="connsiteY4" fmla="*/ 82550 h 412750"/>
              <a:gd name="connsiteX5" fmla="*/ 288925 w 412750"/>
              <a:gd name="connsiteY5" fmla="*/ 61913 h 412750"/>
              <a:gd name="connsiteX6" fmla="*/ 123825 w 412750"/>
              <a:gd name="connsiteY6" fmla="*/ 61913 h 412750"/>
              <a:gd name="connsiteX7" fmla="*/ 123825 w 412750"/>
              <a:gd name="connsiteY7" fmla="*/ 82550 h 412750"/>
              <a:gd name="connsiteX8" fmla="*/ 82550 w 412750"/>
              <a:gd name="connsiteY8" fmla="*/ 82550 h 412750"/>
              <a:gd name="connsiteX9" fmla="*/ 82550 w 412750"/>
              <a:gd name="connsiteY9" fmla="*/ 61913 h 412750"/>
              <a:gd name="connsiteX10" fmla="*/ 41275 w 412750"/>
              <a:gd name="connsiteY10" fmla="*/ 61913 h 412750"/>
              <a:gd name="connsiteX11" fmla="*/ 41275 w 412750"/>
              <a:gd name="connsiteY11" fmla="*/ 123825 h 412750"/>
              <a:gd name="connsiteX12" fmla="*/ 371475 w 412750"/>
              <a:gd name="connsiteY12" fmla="*/ 123825 h 412750"/>
              <a:gd name="connsiteX13" fmla="*/ 371475 w 412750"/>
              <a:gd name="connsiteY13" fmla="*/ 165100 h 412750"/>
              <a:gd name="connsiteX14" fmla="*/ 41275 w 412750"/>
              <a:gd name="connsiteY14" fmla="*/ 165100 h 412750"/>
              <a:gd name="connsiteX15" fmla="*/ 41275 w 412750"/>
              <a:gd name="connsiteY15" fmla="*/ 371475 h 412750"/>
              <a:gd name="connsiteX16" fmla="*/ 371475 w 412750"/>
              <a:gd name="connsiteY16" fmla="*/ 371475 h 412750"/>
              <a:gd name="connsiteX17" fmla="*/ 371475 w 412750"/>
              <a:gd name="connsiteY17" fmla="*/ 165100 h 412750"/>
              <a:gd name="connsiteX18" fmla="*/ 330200 w 412750"/>
              <a:gd name="connsiteY18" fmla="*/ 20638 h 412750"/>
              <a:gd name="connsiteX19" fmla="*/ 371475 w 412750"/>
              <a:gd name="connsiteY19" fmla="*/ 20638 h 412750"/>
              <a:gd name="connsiteX20" fmla="*/ 412750 w 412750"/>
              <a:gd name="connsiteY20" fmla="*/ 61913 h 412750"/>
              <a:gd name="connsiteX21" fmla="*/ 412750 w 412750"/>
              <a:gd name="connsiteY21" fmla="*/ 371475 h 412750"/>
              <a:gd name="connsiteX22" fmla="*/ 371475 w 412750"/>
              <a:gd name="connsiteY22" fmla="*/ 412750 h 412750"/>
              <a:gd name="connsiteX23" fmla="*/ 41275 w 412750"/>
              <a:gd name="connsiteY23" fmla="*/ 412750 h 412750"/>
              <a:gd name="connsiteX24" fmla="*/ 0 w 412750"/>
              <a:gd name="connsiteY24" fmla="*/ 371475 h 412750"/>
              <a:gd name="connsiteX25" fmla="*/ 0 w 412750"/>
              <a:gd name="connsiteY25" fmla="*/ 61913 h 412750"/>
              <a:gd name="connsiteX26" fmla="*/ 41275 w 412750"/>
              <a:gd name="connsiteY26" fmla="*/ 20638 h 412750"/>
              <a:gd name="connsiteX27" fmla="*/ 82550 w 412750"/>
              <a:gd name="connsiteY27" fmla="*/ 20638 h 412750"/>
              <a:gd name="connsiteX28" fmla="*/ 82550 w 412750"/>
              <a:gd name="connsiteY28" fmla="*/ 0 h 412750"/>
              <a:gd name="connsiteX29" fmla="*/ 123825 w 412750"/>
              <a:gd name="connsiteY29" fmla="*/ 0 h 412750"/>
              <a:gd name="connsiteX30" fmla="*/ 123825 w 412750"/>
              <a:gd name="connsiteY30" fmla="*/ 20638 h 412750"/>
              <a:gd name="connsiteX31" fmla="*/ 288925 w 412750"/>
              <a:gd name="connsiteY31" fmla="*/ 20638 h 412750"/>
              <a:gd name="connsiteX32" fmla="*/ 288925 w 412750"/>
              <a:gd name="connsiteY32" fmla="*/ 0 h 412750"/>
              <a:gd name="connsiteX33" fmla="*/ 330200 w 412750"/>
              <a:gd name="connsiteY33" fmla="*/ 0 h 412750"/>
              <a:gd name="connsiteX34" fmla="*/ 330200 w 412750"/>
              <a:gd name="connsiteY34" fmla="*/ 20638 h 412750"/>
              <a:gd name="connsiteX35" fmla="*/ 144463 w 412750"/>
              <a:gd name="connsiteY35" fmla="*/ 247650 h 412750"/>
              <a:gd name="connsiteX36" fmla="*/ 103188 w 412750"/>
              <a:gd name="connsiteY36" fmla="*/ 247650 h 412750"/>
              <a:gd name="connsiteX37" fmla="*/ 103188 w 412750"/>
              <a:gd name="connsiteY37" fmla="*/ 206375 h 412750"/>
              <a:gd name="connsiteX38" fmla="*/ 144463 w 412750"/>
              <a:gd name="connsiteY38" fmla="*/ 206375 h 412750"/>
              <a:gd name="connsiteX39" fmla="*/ 144463 w 412750"/>
              <a:gd name="connsiteY39" fmla="*/ 247650 h 412750"/>
              <a:gd name="connsiteX40" fmla="*/ 227013 w 412750"/>
              <a:gd name="connsiteY40" fmla="*/ 247650 h 412750"/>
              <a:gd name="connsiteX41" fmla="*/ 185738 w 412750"/>
              <a:gd name="connsiteY41" fmla="*/ 247650 h 412750"/>
              <a:gd name="connsiteX42" fmla="*/ 185738 w 412750"/>
              <a:gd name="connsiteY42" fmla="*/ 206375 h 412750"/>
              <a:gd name="connsiteX43" fmla="*/ 227013 w 412750"/>
              <a:gd name="connsiteY43" fmla="*/ 206375 h 412750"/>
              <a:gd name="connsiteX44" fmla="*/ 227013 w 412750"/>
              <a:gd name="connsiteY44" fmla="*/ 247650 h 412750"/>
              <a:gd name="connsiteX45" fmla="*/ 309563 w 412750"/>
              <a:gd name="connsiteY45" fmla="*/ 247650 h 412750"/>
              <a:gd name="connsiteX46" fmla="*/ 268288 w 412750"/>
              <a:gd name="connsiteY46" fmla="*/ 247650 h 412750"/>
              <a:gd name="connsiteX47" fmla="*/ 268288 w 412750"/>
              <a:gd name="connsiteY47" fmla="*/ 206375 h 412750"/>
              <a:gd name="connsiteX48" fmla="*/ 309563 w 412750"/>
              <a:gd name="connsiteY48" fmla="*/ 206375 h 412750"/>
              <a:gd name="connsiteX49" fmla="*/ 309563 w 412750"/>
              <a:gd name="connsiteY49" fmla="*/ 247650 h 412750"/>
              <a:gd name="connsiteX50" fmla="*/ 144463 w 412750"/>
              <a:gd name="connsiteY50" fmla="*/ 330200 h 412750"/>
              <a:gd name="connsiteX51" fmla="*/ 103188 w 412750"/>
              <a:gd name="connsiteY51" fmla="*/ 330200 h 412750"/>
              <a:gd name="connsiteX52" fmla="*/ 103188 w 412750"/>
              <a:gd name="connsiteY52" fmla="*/ 288925 h 412750"/>
              <a:gd name="connsiteX53" fmla="*/ 144463 w 412750"/>
              <a:gd name="connsiteY53" fmla="*/ 288925 h 412750"/>
              <a:gd name="connsiteX54" fmla="*/ 144463 w 412750"/>
              <a:gd name="connsiteY54" fmla="*/ 330200 h 412750"/>
              <a:gd name="connsiteX55" fmla="*/ 227013 w 412750"/>
              <a:gd name="connsiteY55" fmla="*/ 330200 h 412750"/>
              <a:gd name="connsiteX56" fmla="*/ 185738 w 412750"/>
              <a:gd name="connsiteY56" fmla="*/ 330200 h 412750"/>
              <a:gd name="connsiteX57" fmla="*/ 185738 w 412750"/>
              <a:gd name="connsiteY57" fmla="*/ 288925 h 412750"/>
              <a:gd name="connsiteX58" fmla="*/ 227013 w 412750"/>
              <a:gd name="connsiteY58" fmla="*/ 288925 h 412750"/>
              <a:gd name="connsiteX59" fmla="*/ 227013 w 412750"/>
              <a:gd name="connsiteY59" fmla="*/ 33020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2750" h="412750">
                <a:moveTo>
                  <a:pt x="371475" y="123825"/>
                </a:moveTo>
                <a:lnTo>
                  <a:pt x="371475" y="61913"/>
                </a:lnTo>
                <a:lnTo>
                  <a:pt x="330200" y="61913"/>
                </a:lnTo>
                <a:lnTo>
                  <a:pt x="330200" y="82550"/>
                </a:lnTo>
                <a:lnTo>
                  <a:pt x="288925" y="82550"/>
                </a:lnTo>
                <a:lnTo>
                  <a:pt x="288925" y="61913"/>
                </a:lnTo>
                <a:lnTo>
                  <a:pt x="123825" y="61913"/>
                </a:lnTo>
                <a:lnTo>
                  <a:pt x="123825" y="82550"/>
                </a:lnTo>
                <a:lnTo>
                  <a:pt x="82550" y="82550"/>
                </a:lnTo>
                <a:lnTo>
                  <a:pt x="82550" y="61913"/>
                </a:lnTo>
                <a:lnTo>
                  <a:pt x="41275" y="61913"/>
                </a:lnTo>
                <a:lnTo>
                  <a:pt x="41275" y="123825"/>
                </a:lnTo>
                <a:lnTo>
                  <a:pt x="371475" y="123825"/>
                </a:lnTo>
                <a:close/>
                <a:moveTo>
                  <a:pt x="371475" y="165100"/>
                </a:moveTo>
                <a:lnTo>
                  <a:pt x="41275" y="165100"/>
                </a:lnTo>
                <a:lnTo>
                  <a:pt x="41275" y="371475"/>
                </a:lnTo>
                <a:lnTo>
                  <a:pt x="371475" y="371475"/>
                </a:lnTo>
                <a:lnTo>
                  <a:pt x="371475" y="165100"/>
                </a:lnTo>
                <a:close/>
                <a:moveTo>
                  <a:pt x="330200" y="20638"/>
                </a:moveTo>
                <a:lnTo>
                  <a:pt x="371475" y="20638"/>
                </a:lnTo>
                <a:cubicBezTo>
                  <a:pt x="394271" y="20638"/>
                  <a:pt x="412750" y="39117"/>
                  <a:pt x="412750" y="61913"/>
                </a:cubicBezTo>
                <a:lnTo>
                  <a:pt x="412750" y="371475"/>
                </a:lnTo>
                <a:cubicBezTo>
                  <a:pt x="412750" y="394271"/>
                  <a:pt x="394271" y="412750"/>
                  <a:pt x="371475" y="412750"/>
                </a:cubicBezTo>
                <a:lnTo>
                  <a:pt x="41275" y="412750"/>
                </a:lnTo>
                <a:cubicBezTo>
                  <a:pt x="18479" y="412750"/>
                  <a:pt x="0" y="394271"/>
                  <a:pt x="0" y="371475"/>
                </a:cubicBezTo>
                <a:lnTo>
                  <a:pt x="0" y="61913"/>
                </a:lnTo>
                <a:cubicBezTo>
                  <a:pt x="0" y="39117"/>
                  <a:pt x="18479" y="20638"/>
                  <a:pt x="41275" y="20638"/>
                </a:cubicBezTo>
                <a:lnTo>
                  <a:pt x="82550" y="20638"/>
                </a:lnTo>
                <a:lnTo>
                  <a:pt x="82550" y="0"/>
                </a:lnTo>
                <a:lnTo>
                  <a:pt x="123825" y="0"/>
                </a:lnTo>
                <a:lnTo>
                  <a:pt x="123825" y="20638"/>
                </a:lnTo>
                <a:lnTo>
                  <a:pt x="288925" y="20638"/>
                </a:lnTo>
                <a:lnTo>
                  <a:pt x="288925" y="0"/>
                </a:lnTo>
                <a:lnTo>
                  <a:pt x="330200" y="0"/>
                </a:lnTo>
                <a:lnTo>
                  <a:pt x="330200" y="20638"/>
                </a:lnTo>
                <a:close/>
                <a:moveTo>
                  <a:pt x="144463" y="247650"/>
                </a:moveTo>
                <a:lnTo>
                  <a:pt x="103188" y="247650"/>
                </a:lnTo>
                <a:lnTo>
                  <a:pt x="103188" y="206375"/>
                </a:lnTo>
                <a:lnTo>
                  <a:pt x="144463" y="206375"/>
                </a:lnTo>
                <a:lnTo>
                  <a:pt x="144463" y="247650"/>
                </a:lnTo>
                <a:close/>
                <a:moveTo>
                  <a:pt x="227013" y="247650"/>
                </a:moveTo>
                <a:lnTo>
                  <a:pt x="185738" y="247650"/>
                </a:lnTo>
                <a:lnTo>
                  <a:pt x="185738" y="206375"/>
                </a:lnTo>
                <a:lnTo>
                  <a:pt x="227013" y="206375"/>
                </a:lnTo>
                <a:lnTo>
                  <a:pt x="227013" y="247650"/>
                </a:lnTo>
                <a:close/>
                <a:moveTo>
                  <a:pt x="309563" y="247650"/>
                </a:moveTo>
                <a:lnTo>
                  <a:pt x="268288" y="247650"/>
                </a:lnTo>
                <a:lnTo>
                  <a:pt x="268288" y="206375"/>
                </a:lnTo>
                <a:lnTo>
                  <a:pt x="309563" y="206375"/>
                </a:lnTo>
                <a:lnTo>
                  <a:pt x="309563" y="247650"/>
                </a:lnTo>
                <a:close/>
                <a:moveTo>
                  <a:pt x="144463" y="330200"/>
                </a:moveTo>
                <a:lnTo>
                  <a:pt x="103188" y="330200"/>
                </a:lnTo>
                <a:lnTo>
                  <a:pt x="103188" y="288925"/>
                </a:lnTo>
                <a:lnTo>
                  <a:pt x="144463" y="288925"/>
                </a:lnTo>
                <a:lnTo>
                  <a:pt x="144463" y="330200"/>
                </a:lnTo>
                <a:close/>
                <a:moveTo>
                  <a:pt x="227013" y="330200"/>
                </a:moveTo>
                <a:lnTo>
                  <a:pt x="185738" y="330200"/>
                </a:lnTo>
                <a:lnTo>
                  <a:pt x="185738" y="288925"/>
                </a:lnTo>
                <a:lnTo>
                  <a:pt x="227013" y="288925"/>
                </a:lnTo>
                <a:lnTo>
                  <a:pt x="227013" y="33020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2063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09684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27">
            <a:extLst>
              <a:ext uri="{FF2B5EF4-FFF2-40B4-BE49-F238E27FC236}">
                <a16:creationId xmlns:a16="http://schemas.microsoft.com/office/drawing/2014/main" id="{2AF7BB20-D2CB-4352-AFCD-F8337145F535}"/>
              </a:ext>
            </a:extLst>
          </p:cNvPr>
          <p:cNvGrpSpPr/>
          <p:nvPr/>
        </p:nvGrpSpPr>
        <p:grpSpPr>
          <a:xfrm>
            <a:off x="8162635" y="4740667"/>
            <a:ext cx="433995" cy="352621"/>
            <a:chOff x="955882" y="1149001"/>
            <a:chExt cx="566627" cy="460384"/>
          </a:xfrm>
          <a:solidFill>
            <a:srgbClr val="67748E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802EF02E-994D-419C-B0C2-548DB775C2A9}"/>
                </a:ext>
              </a:extLst>
            </p:cNvPr>
            <p:cNvSpPr/>
            <p:nvPr/>
          </p:nvSpPr>
          <p:spPr>
            <a:xfrm>
              <a:off x="955882" y="1149001"/>
              <a:ext cx="566627" cy="460384"/>
            </a:xfrm>
            <a:custGeom>
              <a:avLst/>
              <a:gdLst>
                <a:gd name="connsiteX0" fmla="*/ 513506 w 566627"/>
                <a:gd name="connsiteY0" fmla="*/ 0 h 460384"/>
                <a:gd name="connsiteX1" fmla="*/ 53121 w 566627"/>
                <a:gd name="connsiteY1" fmla="*/ 0 h 460384"/>
                <a:gd name="connsiteX2" fmla="*/ 0 w 566627"/>
                <a:gd name="connsiteY2" fmla="*/ 53121 h 460384"/>
                <a:gd name="connsiteX3" fmla="*/ 0 w 566627"/>
                <a:gd name="connsiteY3" fmla="*/ 327581 h 460384"/>
                <a:gd name="connsiteX4" fmla="*/ 53121 w 566627"/>
                <a:gd name="connsiteY4" fmla="*/ 380703 h 460384"/>
                <a:gd name="connsiteX5" fmla="*/ 79682 w 566627"/>
                <a:gd name="connsiteY5" fmla="*/ 380703 h 460384"/>
                <a:gd name="connsiteX6" fmla="*/ 79682 w 566627"/>
                <a:gd name="connsiteY6" fmla="*/ 442677 h 460384"/>
                <a:gd name="connsiteX7" fmla="*/ 90306 w 566627"/>
                <a:gd name="connsiteY7" fmla="*/ 458614 h 460384"/>
                <a:gd name="connsiteX8" fmla="*/ 97389 w 566627"/>
                <a:gd name="connsiteY8" fmla="*/ 460384 h 460384"/>
                <a:gd name="connsiteX9" fmla="*/ 109784 w 566627"/>
                <a:gd name="connsiteY9" fmla="*/ 455072 h 460384"/>
                <a:gd name="connsiteX10" fmla="*/ 189466 w 566627"/>
                <a:gd name="connsiteY10" fmla="*/ 375390 h 460384"/>
                <a:gd name="connsiteX11" fmla="*/ 189466 w 566627"/>
                <a:gd name="connsiteY11" fmla="*/ 350600 h 460384"/>
                <a:gd name="connsiteX12" fmla="*/ 164676 w 566627"/>
                <a:gd name="connsiteY12" fmla="*/ 350600 h 460384"/>
                <a:gd name="connsiteX13" fmla="*/ 115096 w 566627"/>
                <a:gd name="connsiteY13" fmla="*/ 400180 h 460384"/>
                <a:gd name="connsiteX14" fmla="*/ 115096 w 566627"/>
                <a:gd name="connsiteY14" fmla="*/ 362995 h 460384"/>
                <a:gd name="connsiteX15" fmla="*/ 97389 w 566627"/>
                <a:gd name="connsiteY15" fmla="*/ 345288 h 460384"/>
                <a:gd name="connsiteX16" fmla="*/ 53121 w 566627"/>
                <a:gd name="connsiteY16" fmla="*/ 345288 h 460384"/>
                <a:gd name="connsiteX17" fmla="*/ 35414 w 566627"/>
                <a:gd name="connsiteY17" fmla="*/ 327581 h 460384"/>
                <a:gd name="connsiteX18" fmla="*/ 35414 w 566627"/>
                <a:gd name="connsiteY18" fmla="*/ 53121 h 460384"/>
                <a:gd name="connsiteX19" fmla="*/ 53121 w 566627"/>
                <a:gd name="connsiteY19" fmla="*/ 35414 h 460384"/>
                <a:gd name="connsiteX20" fmla="*/ 513506 w 566627"/>
                <a:gd name="connsiteY20" fmla="*/ 35414 h 460384"/>
                <a:gd name="connsiteX21" fmla="*/ 531213 w 566627"/>
                <a:gd name="connsiteY21" fmla="*/ 53121 h 460384"/>
                <a:gd name="connsiteX22" fmla="*/ 531213 w 566627"/>
                <a:gd name="connsiteY22" fmla="*/ 327581 h 460384"/>
                <a:gd name="connsiteX23" fmla="*/ 513506 w 566627"/>
                <a:gd name="connsiteY23" fmla="*/ 345288 h 460384"/>
                <a:gd name="connsiteX24" fmla="*/ 256753 w 566627"/>
                <a:gd name="connsiteY24" fmla="*/ 345288 h 460384"/>
                <a:gd name="connsiteX25" fmla="*/ 239046 w 566627"/>
                <a:gd name="connsiteY25" fmla="*/ 362995 h 460384"/>
                <a:gd name="connsiteX26" fmla="*/ 256753 w 566627"/>
                <a:gd name="connsiteY26" fmla="*/ 380703 h 460384"/>
                <a:gd name="connsiteX27" fmla="*/ 513506 w 566627"/>
                <a:gd name="connsiteY27" fmla="*/ 380703 h 460384"/>
                <a:gd name="connsiteX28" fmla="*/ 566627 w 566627"/>
                <a:gd name="connsiteY28" fmla="*/ 327581 h 460384"/>
                <a:gd name="connsiteX29" fmla="*/ 566627 w 566627"/>
                <a:gd name="connsiteY29" fmla="*/ 53121 h 460384"/>
                <a:gd name="connsiteX30" fmla="*/ 513506 w 566627"/>
                <a:gd name="connsiteY30" fmla="*/ 0 h 4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6627" h="460384">
                  <a:moveTo>
                    <a:pt x="513506" y="0"/>
                  </a:move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327581"/>
                  </a:lnTo>
                  <a:cubicBezTo>
                    <a:pt x="0" y="356798"/>
                    <a:pt x="23905" y="380703"/>
                    <a:pt x="53121" y="380703"/>
                  </a:cubicBezTo>
                  <a:lnTo>
                    <a:pt x="79682" y="380703"/>
                  </a:lnTo>
                  <a:lnTo>
                    <a:pt x="79682" y="442677"/>
                  </a:lnTo>
                  <a:cubicBezTo>
                    <a:pt x="79682" y="449760"/>
                    <a:pt x="84109" y="455958"/>
                    <a:pt x="90306" y="458614"/>
                  </a:cubicBezTo>
                  <a:cubicBezTo>
                    <a:pt x="92962" y="460384"/>
                    <a:pt x="94733" y="460384"/>
                    <a:pt x="97389" y="460384"/>
                  </a:cubicBezTo>
                  <a:cubicBezTo>
                    <a:pt x="101816" y="460384"/>
                    <a:pt x="106243" y="458614"/>
                    <a:pt x="109784" y="455072"/>
                  </a:cubicBezTo>
                  <a:lnTo>
                    <a:pt x="189466" y="375390"/>
                  </a:lnTo>
                  <a:cubicBezTo>
                    <a:pt x="196549" y="368308"/>
                    <a:pt x="196549" y="357683"/>
                    <a:pt x="189466" y="350600"/>
                  </a:cubicBezTo>
                  <a:cubicBezTo>
                    <a:pt x="182383" y="343518"/>
                    <a:pt x="171759" y="343518"/>
                    <a:pt x="164676" y="350600"/>
                  </a:cubicBezTo>
                  <a:lnTo>
                    <a:pt x="115096" y="400180"/>
                  </a:lnTo>
                  <a:lnTo>
                    <a:pt x="115096" y="362995"/>
                  </a:lnTo>
                  <a:cubicBezTo>
                    <a:pt x="115096" y="353257"/>
                    <a:pt x="107128" y="345288"/>
                    <a:pt x="97389" y="345288"/>
                  </a:cubicBezTo>
                  <a:lnTo>
                    <a:pt x="53121" y="345288"/>
                  </a:lnTo>
                  <a:cubicBezTo>
                    <a:pt x="43382" y="345288"/>
                    <a:pt x="35414" y="337320"/>
                    <a:pt x="35414" y="327581"/>
                  </a:cubicBez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513506" y="35414"/>
                  </a:lnTo>
                  <a:cubicBezTo>
                    <a:pt x="523245" y="35414"/>
                    <a:pt x="531213" y="43382"/>
                    <a:pt x="531213" y="53121"/>
                  </a:cubicBezTo>
                  <a:lnTo>
                    <a:pt x="531213" y="327581"/>
                  </a:lnTo>
                  <a:cubicBezTo>
                    <a:pt x="531213" y="337320"/>
                    <a:pt x="523245" y="345288"/>
                    <a:pt x="513506" y="345288"/>
                  </a:cubicBezTo>
                  <a:lnTo>
                    <a:pt x="256753" y="345288"/>
                  </a:lnTo>
                  <a:cubicBezTo>
                    <a:pt x="247014" y="345288"/>
                    <a:pt x="239046" y="353257"/>
                    <a:pt x="239046" y="362995"/>
                  </a:cubicBezTo>
                  <a:cubicBezTo>
                    <a:pt x="239046" y="372734"/>
                    <a:pt x="247014" y="380703"/>
                    <a:pt x="256753" y="380703"/>
                  </a:cubicBezTo>
                  <a:lnTo>
                    <a:pt x="513506" y="380703"/>
                  </a:lnTo>
                  <a:cubicBezTo>
                    <a:pt x="542722" y="380703"/>
                    <a:pt x="566627" y="356798"/>
                    <a:pt x="566627" y="327581"/>
                  </a:cubicBezTo>
                  <a:lnTo>
                    <a:pt x="566627" y="53121"/>
                  </a:lnTo>
                  <a:cubicBezTo>
                    <a:pt x="566627" y="23905"/>
                    <a:pt x="542722" y="0"/>
                    <a:pt x="513506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88AD77E-A028-4B91-9C85-E0166E175952}"/>
                </a:ext>
              </a:extLst>
            </p:cNvPr>
            <p:cNvSpPr/>
            <p:nvPr/>
          </p:nvSpPr>
          <p:spPr>
            <a:xfrm>
              <a:off x="1079831" y="1210976"/>
              <a:ext cx="53121" cy="70828"/>
            </a:xfrm>
            <a:custGeom>
              <a:avLst/>
              <a:gdLst>
                <a:gd name="connsiteX0" fmla="*/ 35414 w 53121"/>
                <a:gd name="connsiteY0" fmla="*/ 70828 h 70828"/>
                <a:gd name="connsiteX1" fmla="*/ 53121 w 53121"/>
                <a:gd name="connsiteY1" fmla="*/ 53121 h 70828"/>
                <a:gd name="connsiteX2" fmla="*/ 53121 w 53121"/>
                <a:gd name="connsiteY2" fmla="*/ 17707 h 70828"/>
                <a:gd name="connsiteX3" fmla="*/ 35414 w 53121"/>
                <a:gd name="connsiteY3" fmla="*/ 0 h 70828"/>
                <a:gd name="connsiteX4" fmla="*/ 17707 w 53121"/>
                <a:gd name="connsiteY4" fmla="*/ 0 h 70828"/>
                <a:gd name="connsiteX5" fmla="*/ 0 w 53121"/>
                <a:gd name="connsiteY5" fmla="*/ 17707 h 70828"/>
                <a:gd name="connsiteX6" fmla="*/ 17707 w 53121"/>
                <a:gd name="connsiteY6" fmla="*/ 35414 h 70828"/>
                <a:gd name="connsiteX7" fmla="*/ 17707 w 53121"/>
                <a:gd name="connsiteY7" fmla="*/ 53121 h 70828"/>
                <a:gd name="connsiteX8" fmla="*/ 35414 w 53121"/>
                <a:gd name="connsiteY8" fmla="*/ 70828 h 7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21" h="70828">
                  <a:moveTo>
                    <a:pt x="35414" y="70828"/>
                  </a:moveTo>
                  <a:cubicBezTo>
                    <a:pt x="45153" y="70828"/>
                    <a:pt x="53121" y="62860"/>
                    <a:pt x="53121" y="53121"/>
                  </a:cubicBezTo>
                  <a:lnTo>
                    <a:pt x="53121" y="17707"/>
                  </a:lnTo>
                  <a:cubicBezTo>
                    <a:pt x="53121" y="7968"/>
                    <a:pt x="45153" y="0"/>
                    <a:pt x="35414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17707" y="53121"/>
                  </a:lnTo>
                  <a:cubicBezTo>
                    <a:pt x="17707" y="62860"/>
                    <a:pt x="25675" y="70828"/>
                    <a:pt x="35414" y="7082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0FC7B55-27D4-445F-AABA-7CAC2DB77308}"/>
                </a:ext>
              </a:extLst>
            </p:cNvPr>
            <p:cNvSpPr/>
            <p:nvPr/>
          </p:nvSpPr>
          <p:spPr>
            <a:xfrm>
              <a:off x="1017856" y="1210976"/>
              <a:ext cx="53121" cy="70828"/>
            </a:xfrm>
            <a:custGeom>
              <a:avLst/>
              <a:gdLst>
                <a:gd name="connsiteX0" fmla="*/ 35414 w 53121"/>
                <a:gd name="connsiteY0" fmla="*/ 70828 h 70828"/>
                <a:gd name="connsiteX1" fmla="*/ 53121 w 53121"/>
                <a:gd name="connsiteY1" fmla="*/ 53121 h 70828"/>
                <a:gd name="connsiteX2" fmla="*/ 53121 w 53121"/>
                <a:gd name="connsiteY2" fmla="*/ 17707 h 70828"/>
                <a:gd name="connsiteX3" fmla="*/ 35414 w 53121"/>
                <a:gd name="connsiteY3" fmla="*/ 0 h 70828"/>
                <a:gd name="connsiteX4" fmla="*/ 17707 w 53121"/>
                <a:gd name="connsiteY4" fmla="*/ 0 h 70828"/>
                <a:gd name="connsiteX5" fmla="*/ 0 w 53121"/>
                <a:gd name="connsiteY5" fmla="*/ 17707 h 70828"/>
                <a:gd name="connsiteX6" fmla="*/ 17707 w 53121"/>
                <a:gd name="connsiteY6" fmla="*/ 35414 h 70828"/>
                <a:gd name="connsiteX7" fmla="*/ 17707 w 53121"/>
                <a:gd name="connsiteY7" fmla="*/ 53121 h 70828"/>
                <a:gd name="connsiteX8" fmla="*/ 35414 w 53121"/>
                <a:gd name="connsiteY8" fmla="*/ 70828 h 7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21" h="70828">
                  <a:moveTo>
                    <a:pt x="35414" y="70828"/>
                  </a:moveTo>
                  <a:cubicBezTo>
                    <a:pt x="45153" y="70828"/>
                    <a:pt x="53121" y="62860"/>
                    <a:pt x="53121" y="53121"/>
                  </a:cubicBezTo>
                  <a:lnTo>
                    <a:pt x="53121" y="17707"/>
                  </a:lnTo>
                  <a:cubicBezTo>
                    <a:pt x="53121" y="7968"/>
                    <a:pt x="45153" y="0"/>
                    <a:pt x="35414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17707" y="53121"/>
                  </a:lnTo>
                  <a:cubicBezTo>
                    <a:pt x="17707" y="62860"/>
                    <a:pt x="25675" y="70828"/>
                    <a:pt x="35414" y="7082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7C680E6-8213-4AEE-994F-4C0B6DADE458}"/>
                </a:ext>
              </a:extLst>
            </p:cNvPr>
            <p:cNvSpPr/>
            <p:nvPr/>
          </p:nvSpPr>
          <p:spPr>
            <a:xfrm>
              <a:off x="1407412" y="1396900"/>
              <a:ext cx="53121" cy="70828"/>
            </a:xfrm>
            <a:custGeom>
              <a:avLst/>
              <a:gdLst>
                <a:gd name="connsiteX0" fmla="*/ 35414 w 53121"/>
                <a:gd name="connsiteY0" fmla="*/ 70828 h 70828"/>
                <a:gd name="connsiteX1" fmla="*/ 53121 w 53121"/>
                <a:gd name="connsiteY1" fmla="*/ 53121 h 70828"/>
                <a:gd name="connsiteX2" fmla="*/ 53121 w 53121"/>
                <a:gd name="connsiteY2" fmla="*/ 17707 h 70828"/>
                <a:gd name="connsiteX3" fmla="*/ 35414 w 53121"/>
                <a:gd name="connsiteY3" fmla="*/ 0 h 70828"/>
                <a:gd name="connsiteX4" fmla="*/ 17707 w 53121"/>
                <a:gd name="connsiteY4" fmla="*/ 0 h 70828"/>
                <a:gd name="connsiteX5" fmla="*/ 0 w 53121"/>
                <a:gd name="connsiteY5" fmla="*/ 17707 h 70828"/>
                <a:gd name="connsiteX6" fmla="*/ 17707 w 53121"/>
                <a:gd name="connsiteY6" fmla="*/ 35414 h 70828"/>
                <a:gd name="connsiteX7" fmla="*/ 17707 w 53121"/>
                <a:gd name="connsiteY7" fmla="*/ 53121 h 70828"/>
                <a:gd name="connsiteX8" fmla="*/ 35414 w 53121"/>
                <a:gd name="connsiteY8" fmla="*/ 70828 h 7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21" h="70828">
                  <a:moveTo>
                    <a:pt x="35414" y="70828"/>
                  </a:moveTo>
                  <a:cubicBezTo>
                    <a:pt x="45153" y="70828"/>
                    <a:pt x="53121" y="62860"/>
                    <a:pt x="53121" y="53121"/>
                  </a:cubicBezTo>
                  <a:lnTo>
                    <a:pt x="53121" y="17707"/>
                  </a:lnTo>
                  <a:cubicBezTo>
                    <a:pt x="53121" y="7968"/>
                    <a:pt x="45153" y="0"/>
                    <a:pt x="35414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17707" y="53121"/>
                  </a:lnTo>
                  <a:cubicBezTo>
                    <a:pt x="17707" y="62860"/>
                    <a:pt x="25675" y="70828"/>
                    <a:pt x="35414" y="7082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598AA0F-860C-4CD1-8CFB-5EA67756E15E}"/>
                </a:ext>
              </a:extLst>
            </p:cNvPr>
            <p:cNvSpPr/>
            <p:nvPr/>
          </p:nvSpPr>
          <p:spPr>
            <a:xfrm>
              <a:off x="1345438" y="1396900"/>
              <a:ext cx="53121" cy="70828"/>
            </a:xfrm>
            <a:custGeom>
              <a:avLst/>
              <a:gdLst>
                <a:gd name="connsiteX0" fmla="*/ 35414 w 53121"/>
                <a:gd name="connsiteY0" fmla="*/ 70828 h 70828"/>
                <a:gd name="connsiteX1" fmla="*/ 53121 w 53121"/>
                <a:gd name="connsiteY1" fmla="*/ 53121 h 70828"/>
                <a:gd name="connsiteX2" fmla="*/ 53121 w 53121"/>
                <a:gd name="connsiteY2" fmla="*/ 17707 h 70828"/>
                <a:gd name="connsiteX3" fmla="*/ 35414 w 53121"/>
                <a:gd name="connsiteY3" fmla="*/ 0 h 70828"/>
                <a:gd name="connsiteX4" fmla="*/ 17707 w 53121"/>
                <a:gd name="connsiteY4" fmla="*/ 0 h 70828"/>
                <a:gd name="connsiteX5" fmla="*/ 0 w 53121"/>
                <a:gd name="connsiteY5" fmla="*/ 17707 h 70828"/>
                <a:gd name="connsiteX6" fmla="*/ 17707 w 53121"/>
                <a:gd name="connsiteY6" fmla="*/ 35414 h 70828"/>
                <a:gd name="connsiteX7" fmla="*/ 17707 w 53121"/>
                <a:gd name="connsiteY7" fmla="*/ 53121 h 70828"/>
                <a:gd name="connsiteX8" fmla="*/ 35414 w 53121"/>
                <a:gd name="connsiteY8" fmla="*/ 70828 h 7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21" h="70828">
                  <a:moveTo>
                    <a:pt x="35414" y="70828"/>
                  </a:moveTo>
                  <a:cubicBezTo>
                    <a:pt x="45153" y="70828"/>
                    <a:pt x="53121" y="62860"/>
                    <a:pt x="53121" y="53121"/>
                  </a:cubicBezTo>
                  <a:lnTo>
                    <a:pt x="53121" y="17707"/>
                  </a:lnTo>
                  <a:cubicBezTo>
                    <a:pt x="53121" y="7968"/>
                    <a:pt x="45153" y="0"/>
                    <a:pt x="35414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17707" y="53121"/>
                  </a:lnTo>
                  <a:cubicBezTo>
                    <a:pt x="17707" y="62860"/>
                    <a:pt x="25675" y="70828"/>
                    <a:pt x="35414" y="7082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aphic 91">
            <a:extLst>
              <a:ext uri="{FF2B5EF4-FFF2-40B4-BE49-F238E27FC236}">
                <a16:creationId xmlns:a16="http://schemas.microsoft.com/office/drawing/2014/main" id="{6A011A18-8145-4E20-BCE1-7A58F1AD5921}"/>
              </a:ext>
            </a:extLst>
          </p:cNvPr>
          <p:cNvGrpSpPr/>
          <p:nvPr/>
        </p:nvGrpSpPr>
        <p:grpSpPr>
          <a:xfrm>
            <a:off x="3544445" y="4699979"/>
            <a:ext cx="311934" cy="433995"/>
            <a:chOff x="2107358" y="1095880"/>
            <a:chExt cx="407263" cy="566627"/>
          </a:xfrm>
          <a:solidFill>
            <a:srgbClr val="67748E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D005B50-9AE3-4652-953E-5BB7C3CDCC66}"/>
                </a:ext>
              </a:extLst>
            </p:cNvPr>
            <p:cNvSpPr/>
            <p:nvPr/>
          </p:nvSpPr>
          <p:spPr>
            <a:xfrm>
              <a:off x="2107358" y="1095880"/>
              <a:ext cx="407263" cy="566627"/>
            </a:xfrm>
            <a:custGeom>
              <a:avLst/>
              <a:gdLst>
                <a:gd name="connsiteX0" fmla="*/ 354142 w 407263"/>
                <a:gd name="connsiteY0" fmla="*/ 0 h 566627"/>
                <a:gd name="connsiteX1" fmla="*/ 53121 w 407263"/>
                <a:gd name="connsiteY1" fmla="*/ 0 h 566627"/>
                <a:gd name="connsiteX2" fmla="*/ 0 w 407263"/>
                <a:gd name="connsiteY2" fmla="*/ 53121 h 566627"/>
                <a:gd name="connsiteX3" fmla="*/ 17707 w 407263"/>
                <a:gd name="connsiteY3" fmla="*/ 70828 h 566627"/>
                <a:gd name="connsiteX4" fmla="*/ 35414 w 407263"/>
                <a:gd name="connsiteY4" fmla="*/ 53121 h 566627"/>
                <a:gd name="connsiteX5" fmla="*/ 53121 w 407263"/>
                <a:gd name="connsiteY5" fmla="*/ 35414 h 566627"/>
                <a:gd name="connsiteX6" fmla="*/ 354142 w 407263"/>
                <a:gd name="connsiteY6" fmla="*/ 35414 h 566627"/>
                <a:gd name="connsiteX7" fmla="*/ 371849 w 407263"/>
                <a:gd name="connsiteY7" fmla="*/ 53121 h 566627"/>
                <a:gd name="connsiteX8" fmla="*/ 371849 w 407263"/>
                <a:gd name="connsiteY8" fmla="*/ 196549 h 566627"/>
                <a:gd name="connsiteX9" fmla="*/ 304562 w 407263"/>
                <a:gd name="connsiteY9" fmla="*/ 129262 h 566627"/>
                <a:gd name="connsiteX10" fmla="*/ 279772 w 407263"/>
                <a:gd name="connsiteY10" fmla="*/ 129262 h 566627"/>
                <a:gd name="connsiteX11" fmla="*/ 190351 w 407263"/>
                <a:gd name="connsiteY11" fmla="*/ 218683 h 566627"/>
                <a:gd name="connsiteX12" fmla="*/ 136345 w 407263"/>
                <a:gd name="connsiteY12" fmla="*/ 164676 h 566627"/>
                <a:gd name="connsiteX13" fmla="*/ 111555 w 407263"/>
                <a:gd name="connsiteY13" fmla="*/ 164676 h 566627"/>
                <a:gd name="connsiteX14" fmla="*/ 35414 w 407263"/>
                <a:gd name="connsiteY14" fmla="*/ 240816 h 566627"/>
                <a:gd name="connsiteX15" fmla="*/ 35414 w 407263"/>
                <a:gd name="connsiteY15" fmla="*/ 132803 h 566627"/>
                <a:gd name="connsiteX16" fmla="*/ 17707 w 407263"/>
                <a:gd name="connsiteY16" fmla="*/ 115096 h 566627"/>
                <a:gd name="connsiteX17" fmla="*/ 0 w 407263"/>
                <a:gd name="connsiteY17" fmla="*/ 132803 h 566627"/>
                <a:gd name="connsiteX18" fmla="*/ 0 w 407263"/>
                <a:gd name="connsiteY18" fmla="*/ 513506 h 566627"/>
                <a:gd name="connsiteX19" fmla="*/ 53121 w 407263"/>
                <a:gd name="connsiteY19" fmla="*/ 566627 h 566627"/>
                <a:gd name="connsiteX20" fmla="*/ 354142 w 407263"/>
                <a:gd name="connsiteY20" fmla="*/ 566627 h 566627"/>
                <a:gd name="connsiteX21" fmla="*/ 407263 w 407263"/>
                <a:gd name="connsiteY21" fmla="*/ 513506 h 566627"/>
                <a:gd name="connsiteX22" fmla="*/ 407263 w 407263"/>
                <a:gd name="connsiteY22" fmla="*/ 53121 h 566627"/>
                <a:gd name="connsiteX23" fmla="*/ 354142 w 407263"/>
                <a:gd name="connsiteY23" fmla="*/ 0 h 566627"/>
                <a:gd name="connsiteX24" fmla="*/ 292167 w 407263"/>
                <a:gd name="connsiteY24" fmla="*/ 166447 h 566627"/>
                <a:gd name="connsiteX25" fmla="*/ 371849 w 407263"/>
                <a:gd name="connsiteY25" fmla="*/ 246129 h 566627"/>
                <a:gd name="connsiteX26" fmla="*/ 371849 w 407263"/>
                <a:gd name="connsiteY26" fmla="*/ 283314 h 566627"/>
                <a:gd name="connsiteX27" fmla="*/ 254982 w 407263"/>
                <a:gd name="connsiteY27" fmla="*/ 283314 h 566627"/>
                <a:gd name="connsiteX28" fmla="*/ 215141 w 407263"/>
                <a:gd name="connsiteY28" fmla="*/ 243473 h 566627"/>
                <a:gd name="connsiteX29" fmla="*/ 292167 w 407263"/>
                <a:gd name="connsiteY29" fmla="*/ 166447 h 566627"/>
                <a:gd name="connsiteX30" fmla="*/ 123950 w 407263"/>
                <a:gd name="connsiteY30" fmla="*/ 201861 h 566627"/>
                <a:gd name="connsiteX31" fmla="*/ 205402 w 407263"/>
                <a:gd name="connsiteY31" fmla="*/ 283314 h 566627"/>
                <a:gd name="connsiteX32" fmla="*/ 42497 w 407263"/>
                <a:gd name="connsiteY32" fmla="*/ 283314 h 566627"/>
                <a:gd name="connsiteX33" fmla="*/ 123950 w 407263"/>
                <a:gd name="connsiteY33" fmla="*/ 201861 h 566627"/>
                <a:gd name="connsiteX34" fmla="*/ 354142 w 407263"/>
                <a:gd name="connsiteY34" fmla="*/ 531213 h 566627"/>
                <a:gd name="connsiteX35" fmla="*/ 53121 w 407263"/>
                <a:gd name="connsiteY35" fmla="*/ 531213 h 566627"/>
                <a:gd name="connsiteX36" fmla="*/ 35414 w 407263"/>
                <a:gd name="connsiteY36" fmla="*/ 513506 h 566627"/>
                <a:gd name="connsiteX37" fmla="*/ 35414 w 407263"/>
                <a:gd name="connsiteY37" fmla="*/ 318728 h 566627"/>
                <a:gd name="connsiteX38" fmla="*/ 371849 w 407263"/>
                <a:gd name="connsiteY38" fmla="*/ 318728 h 566627"/>
                <a:gd name="connsiteX39" fmla="*/ 371849 w 407263"/>
                <a:gd name="connsiteY39" fmla="*/ 513506 h 566627"/>
                <a:gd name="connsiteX40" fmla="*/ 354142 w 407263"/>
                <a:gd name="connsiteY40" fmla="*/ 531213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7263" h="566627">
                  <a:moveTo>
                    <a:pt x="354142" y="0"/>
                  </a:move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cubicBezTo>
                    <a:pt x="0" y="62860"/>
                    <a:pt x="7968" y="70828"/>
                    <a:pt x="17707" y="70828"/>
                  </a:cubicBezTo>
                  <a:cubicBezTo>
                    <a:pt x="27446" y="70828"/>
                    <a:pt x="35414" y="62860"/>
                    <a:pt x="35414" y="53121"/>
                  </a:cubicBezTo>
                  <a:cubicBezTo>
                    <a:pt x="35414" y="43382"/>
                    <a:pt x="43382" y="35414"/>
                    <a:pt x="53121" y="35414"/>
                  </a:cubicBezTo>
                  <a:lnTo>
                    <a:pt x="354142" y="35414"/>
                  </a:lnTo>
                  <a:cubicBezTo>
                    <a:pt x="363881" y="35414"/>
                    <a:pt x="371849" y="43382"/>
                    <a:pt x="371849" y="53121"/>
                  </a:cubicBezTo>
                  <a:lnTo>
                    <a:pt x="371849" y="196549"/>
                  </a:lnTo>
                  <a:lnTo>
                    <a:pt x="304562" y="129262"/>
                  </a:lnTo>
                  <a:cubicBezTo>
                    <a:pt x="297479" y="122179"/>
                    <a:pt x="286855" y="122179"/>
                    <a:pt x="279772" y="129262"/>
                  </a:cubicBezTo>
                  <a:lnTo>
                    <a:pt x="190351" y="218683"/>
                  </a:lnTo>
                  <a:lnTo>
                    <a:pt x="136345" y="164676"/>
                  </a:lnTo>
                  <a:cubicBezTo>
                    <a:pt x="129262" y="157593"/>
                    <a:pt x="118638" y="157593"/>
                    <a:pt x="111555" y="164676"/>
                  </a:cubicBezTo>
                  <a:lnTo>
                    <a:pt x="35414" y="240816"/>
                  </a:lnTo>
                  <a:lnTo>
                    <a:pt x="35414" y="132803"/>
                  </a:lnTo>
                  <a:cubicBezTo>
                    <a:pt x="35414" y="123064"/>
                    <a:pt x="27446" y="115096"/>
                    <a:pt x="17707" y="115096"/>
                  </a:cubicBezTo>
                  <a:cubicBezTo>
                    <a:pt x="7968" y="115096"/>
                    <a:pt x="0" y="123064"/>
                    <a:pt x="0" y="132803"/>
                  </a:cubicBezTo>
                  <a:lnTo>
                    <a:pt x="0" y="513506"/>
                  </a:lnTo>
                  <a:cubicBezTo>
                    <a:pt x="0" y="542722"/>
                    <a:pt x="23905" y="566627"/>
                    <a:pt x="53121" y="566627"/>
                  </a:cubicBezTo>
                  <a:lnTo>
                    <a:pt x="354142" y="566627"/>
                  </a:lnTo>
                  <a:cubicBezTo>
                    <a:pt x="383359" y="566627"/>
                    <a:pt x="407263" y="542722"/>
                    <a:pt x="407263" y="513506"/>
                  </a:cubicBezTo>
                  <a:lnTo>
                    <a:pt x="407263" y="53121"/>
                  </a:lnTo>
                  <a:cubicBezTo>
                    <a:pt x="407263" y="23905"/>
                    <a:pt x="383359" y="0"/>
                    <a:pt x="354142" y="0"/>
                  </a:cubicBezTo>
                  <a:close/>
                  <a:moveTo>
                    <a:pt x="292167" y="166447"/>
                  </a:moveTo>
                  <a:lnTo>
                    <a:pt x="371849" y="246129"/>
                  </a:lnTo>
                  <a:lnTo>
                    <a:pt x="371849" y="283314"/>
                  </a:lnTo>
                  <a:lnTo>
                    <a:pt x="254982" y="283314"/>
                  </a:lnTo>
                  <a:lnTo>
                    <a:pt x="215141" y="243473"/>
                  </a:lnTo>
                  <a:lnTo>
                    <a:pt x="292167" y="166447"/>
                  </a:lnTo>
                  <a:close/>
                  <a:moveTo>
                    <a:pt x="123950" y="201861"/>
                  </a:moveTo>
                  <a:lnTo>
                    <a:pt x="205402" y="283314"/>
                  </a:lnTo>
                  <a:lnTo>
                    <a:pt x="42497" y="283314"/>
                  </a:lnTo>
                  <a:lnTo>
                    <a:pt x="123950" y="201861"/>
                  </a:lnTo>
                  <a:close/>
                  <a:moveTo>
                    <a:pt x="354142" y="531213"/>
                  </a:moveTo>
                  <a:lnTo>
                    <a:pt x="53121" y="531213"/>
                  </a:lnTo>
                  <a:cubicBezTo>
                    <a:pt x="43382" y="531213"/>
                    <a:pt x="35414" y="523245"/>
                    <a:pt x="35414" y="513506"/>
                  </a:cubicBezTo>
                  <a:lnTo>
                    <a:pt x="35414" y="318728"/>
                  </a:lnTo>
                  <a:lnTo>
                    <a:pt x="371849" y="318728"/>
                  </a:lnTo>
                  <a:lnTo>
                    <a:pt x="371849" y="513506"/>
                  </a:lnTo>
                  <a:cubicBezTo>
                    <a:pt x="371849" y="523245"/>
                    <a:pt x="363881" y="531213"/>
                    <a:pt x="354142" y="531213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9C2290D-2876-4741-A25F-711A7093376E}"/>
                </a:ext>
              </a:extLst>
            </p:cNvPr>
            <p:cNvSpPr/>
            <p:nvPr/>
          </p:nvSpPr>
          <p:spPr>
            <a:xfrm>
              <a:off x="2231308" y="1149001"/>
              <a:ext cx="97389" cy="97389"/>
            </a:xfrm>
            <a:custGeom>
              <a:avLst/>
              <a:gdLst>
                <a:gd name="connsiteX0" fmla="*/ 48695 w 97389"/>
                <a:gd name="connsiteY0" fmla="*/ 97389 h 97389"/>
                <a:gd name="connsiteX1" fmla="*/ 97389 w 97389"/>
                <a:gd name="connsiteY1" fmla="*/ 48695 h 97389"/>
                <a:gd name="connsiteX2" fmla="*/ 48695 w 97389"/>
                <a:gd name="connsiteY2" fmla="*/ 0 h 97389"/>
                <a:gd name="connsiteX3" fmla="*/ 0 w 97389"/>
                <a:gd name="connsiteY3" fmla="*/ 48695 h 97389"/>
                <a:gd name="connsiteX4" fmla="*/ 48695 w 97389"/>
                <a:gd name="connsiteY4" fmla="*/ 97389 h 97389"/>
                <a:gd name="connsiteX5" fmla="*/ 48695 w 97389"/>
                <a:gd name="connsiteY5" fmla="*/ 35414 h 97389"/>
                <a:gd name="connsiteX6" fmla="*/ 61975 w 97389"/>
                <a:gd name="connsiteY6" fmla="*/ 48695 h 97389"/>
                <a:gd name="connsiteX7" fmla="*/ 48695 w 97389"/>
                <a:gd name="connsiteY7" fmla="*/ 61975 h 97389"/>
                <a:gd name="connsiteX8" fmla="*/ 35414 w 97389"/>
                <a:gd name="connsiteY8" fmla="*/ 48695 h 97389"/>
                <a:gd name="connsiteX9" fmla="*/ 48695 w 97389"/>
                <a:gd name="connsiteY9" fmla="*/ 35414 h 9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389" h="97389">
                  <a:moveTo>
                    <a:pt x="48695" y="97389"/>
                  </a:moveTo>
                  <a:cubicBezTo>
                    <a:pt x="75255" y="97389"/>
                    <a:pt x="97389" y="75255"/>
                    <a:pt x="97389" y="48695"/>
                  </a:cubicBezTo>
                  <a:cubicBezTo>
                    <a:pt x="97389" y="22134"/>
                    <a:pt x="75255" y="0"/>
                    <a:pt x="48695" y="0"/>
                  </a:cubicBezTo>
                  <a:cubicBezTo>
                    <a:pt x="22134" y="0"/>
                    <a:pt x="0" y="22134"/>
                    <a:pt x="0" y="48695"/>
                  </a:cubicBezTo>
                  <a:cubicBezTo>
                    <a:pt x="0" y="75255"/>
                    <a:pt x="22134" y="97389"/>
                    <a:pt x="48695" y="97389"/>
                  </a:cubicBezTo>
                  <a:close/>
                  <a:moveTo>
                    <a:pt x="48695" y="35414"/>
                  </a:moveTo>
                  <a:cubicBezTo>
                    <a:pt x="55777" y="35414"/>
                    <a:pt x="61975" y="41612"/>
                    <a:pt x="61975" y="48695"/>
                  </a:cubicBezTo>
                  <a:cubicBezTo>
                    <a:pt x="61975" y="55777"/>
                    <a:pt x="55777" y="61975"/>
                    <a:pt x="48695" y="61975"/>
                  </a:cubicBezTo>
                  <a:cubicBezTo>
                    <a:pt x="41612" y="61975"/>
                    <a:pt x="35414" y="55777"/>
                    <a:pt x="35414" y="48695"/>
                  </a:cubicBezTo>
                  <a:cubicBezTo>
                    <a:pt x="35414" y="41612"/>
                    <a:pt x="41612" y="35414"/>
                    <a:pt x="48695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D15BFE8-38CE-4F12-BD7A-FF54DD3E5592}"/>
                </a:ext>
              </a:extLst>
            </p:cNvPr>
            <p:cNvSpPr/>
            <p:nvPr/>
          </p:nvSpPr>
          <p:spPr>
            <a:xfrm>
              <a:off x="2169333" y="1441168"/>
              <a:ext cx="132803" cy="35414"/>
            </a:xfrm>
            <a:custGeom>
              <a:avLst/>
              <a:gdLst>
                <a:gd name="connsiteX0" fmla="*/ 17707 w 132803"/>
                <a:gd name="connsiteY0" fmla="*/ 35414 h 35414"/>
                <a:gd name="connsiteX1" fmla="*/ 115096 w 132803"/>
                <a:gd name="connsiteY1" fmla="*/ 35414 h 35414"/>
                <a:gd name="connsiteX2" fmla="*/ 132803 w 132803"/>
                <a:gd name="connsiteY2" fmla="*/ 17707 h 35414"/>
                <a:gd name="connsiteX3" fmla="*/ 115096 w 132803"/>
                <a:gd name="connsiteY3" fmla="*/ 0 h 35414"/>
                <a:gd name="connsiteX4" fmla="*/ 17707 w 132803"/>
                <a:gd name="connsiteY4" fmla="*/ 0 h 35414"/>
                <a:gd name="connsiteX5" fmla="*/ 0 w 132803"/>
                <a:gd name="connsiteY5" fmla="*/ 17707 h 35414"/>
                <a:gd name="connsiteX6" fmla="*/ 17707 w 132803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803" h="35414">
                  <a:moveTo>
                    <a:pt x="17707" y="35414"/>
                  </a:moveTo>
                  <a:lnTo>
                    <a:pt x="115096" y="35414"/>
                  </a:lnTo>
                  <a:cubicBezTo>
                    <a:pt x="124835" y="35414"/>
                    <a:pt x="132803" y="27446"/>
                    <a:pt x="132803" y="17707"/>
                  </a:cubicBezTo>
                  <a:cubicBezTo>
                    <a:pt x="132803" y="7968"/>
                    <a:pt x="124835" y="0"/>
                    <a:pt x="115096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2E3558-8CCA-4C8D-8460-B9E8A1FB5BB3}"/>
                </a:ext>
              </a:extLst>
            </p:cNvPr>
            <p:cNvSpPr/>
            <p:nvPr/>
          </p:nvSpPr>
          <p:spPr>
            <a:xfrm>
              <a:off x="2169333" y="1503143"/>
              <a:ext cx="283313" cy="35414"/>
            </a:xfrm>
            <a:custGeom>
              <a:avLst/>
              <a:gdLst>
                <a:gd name="connsiteX0" fmla="*/ 265606 w 283313"/>
                <a:gd name="connsiteY0" fmla="*/ 0 h 35414"/>
                <a:gd name="connsiteX1" fmla="*/ 17707 w 283313"/>
                <a:gd name="connsiteY1" fmla="*/ 0 h 35414"/>
                <a:gd name="connsiteX2" fmla="*/ 0 w 283313"/>
                <a:gd name="connsiteY2" fmla="*/ 17707 h 35414"/>
                <a:gd name="connsiteX3" fmla="*/ 17707 w 283313"/>
                <a:gd name="connsiteY3" fmla="*/ 35414 h 35414"/>
                <a:gd name="connsiteX4" fmla="*/ 265606 w 283313"/>
                <a:gd name="connsiteY4" fmla="*/ 35414 h 35414"/>
                <a:gd name="connsiteX5" fmla="*/ 283314 w 283313"/>
                <a:gd name="connsiteY5" fmla="*/ 17707 h 35414"/>
                <a:gd name="connsiteX6" fmla="*/ 265606 w 283313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13" h="35414">
                  <a:moveTo>
                    <a:pt x="265606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265606" y="35414"/>
                  </a:lnTo>
                  <a:cubicBezTo>
                    <a:pt x="275345" y="35414"/>
                    <a:pt x="283314" y="27446"/>
                    <a:pt x="283314" y="17707"/>
                  </a:cubicBezTo>
                  <a:cubicBezTo>
                    <a:pt x="283314" y="7968"/>
                    <a:pt x="275345" y="0"/>
                    <a:pt x="265606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DCC9F12-6DBE-445C-A322-D10BDF7C4D7E}"/>
                </a:ext>
              </a:extLst>
            </p:cNvPr>
            <p:cNvSpPr/>
            <p:nvPr/>
          </p:nvSpPr>
          <p:spPr>
            <a:xfrm>
              <a:off x="2169333" y="1565117"/>
              <a:ext cx="239045" cy="35414"/>
            </a:xfrm>
            <a:custGeom>
              <a:avLst/>
              <a:gdLst>
                <a:gd name="connsiteX0" fmla="*/ 221339 w 239045"/>
                <a:gd name="connsiteY0" fmla="*/ 0 h 35414"/>
                <a:gd name="connsiteX1" fmla="*/ 17707 w 239045"/>
                <a:gd name="connsiteY1" fmla="*/ 0 h 35414"/>
                <a:gd name="connsiteX2" fmla="*/ 0 w 239045"/>
                <a:gd name="connsiteY2" fmla="*/ 17707 h 35414"/>
                <a:gd name="connsiteX3" fmla="*/ 17707 w 239045"/>
                <a:gd name="connsiteY3" fmla="*/ 35414 h 35414"/>
                <a:gd name="connsiteX4" fmla="*/ 221339 w 239045"/>
                <a:gd name="connsiteY4" fmla="*/ 35414 h 35414"/>
                <a:gd name="connsiteX5" fmla="*/ 239046 w 239045"/>
                <a:gd name="connsiteY5" fmla="*/ 17707 h 35414"/>
                <a:gd name="connsiteX6" fmla="*/ 221339 w 239045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045" h="35414">
                  <a:moveTo>
                    <a:pt x="221339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221339" y="35414"/>
                  </a:lnTo>
                  <a:cubicBezTo>
                    <a:pt x="231078" y="35414"/>
                    <a:pt x="239046" y="27446"/>
                    <a:pt x="239046" y="17707"/>
                  </a:cubicBezTo>
                  <a:cubicBezTo>
                    <a:pt x="239046" y="7968"/>
                    <a:pt x="231078" y="0"/>
                    <a:pt x="221339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Graphic 89">
            <a:extLst>
              <a:ext uri="{FF2B5EF4-FFF2-40B4-BE49-F238E27FC236}">
                <a16:creationId xmlns:a16="http://schemas.microsoft.com/office/drawing/2014/main" id="{66633E1E-20D4-41DB-AD5D-D1A80A66EBC5}"/>
              </a:ext>
            </a:extLst>
          </p:cNvPr>
          <p:cNvSpPr/>
          <p:nvPr/>
        </p:nvSpPr>
        <p:spPr>
          <a:xfrm>
            <a:off x="1146389" y="3129098"/>
            <a:ext cx="433995" cy="433995"/>
          </a:xfrm>
          <a:custGeom>
            <a:avLst/>
            <a:gdLst>
              <a:gd name="connsiteX0" fmla="*/ 566627 w 566627"/>
              <a:gd name="connsiteY0" fmla="*/ 283314 h 566627"/>
              <a:gd name="connsiteX1" fmla="*/ 283314 w 566627"/>
              <a:gd name="connsiteY1" fmla="*/ 0 h 566627"/>
              <a:gd name="connsiteX2" fmla="*/ 0 w 566627"/>
              <a:gd name="connsiteY2" fmla="*/ 283314 h 566627"/>
              <a:gd name="connsiteX3" fmla="*/ 283314 w 566627"/>
              <a:gd name="connsiteY3" fmla="*/ 566627 h 566627"/>
              <a:gd name="connsiteX4" fmla="*/ 424970 w 566627"/>
              <a:gd name="connsiteY4" fmla="*/ 528557 h 566627"/>
              <a:gd name="connsiteX5" fmla="*/ 431168 w 566627"/>
              <a:gd name="connsiteY5" fmla="*/ 504652 h 566627"/>
              <a:gd name="connsiteX6" fmla="*/ 407263 w 566627"/>
              <a:gd name="connsiteY6" fmla="*/ 498455 h 566627"/>
              <a:gd name="connsiteX7" fmla="*/ 283314 w 566627"/>
              <a:gd name="connsiteY7" fmla="*/ 531213 h 566627"/>
              <a:gd name="connsiteX8" fmla="*/ 35414 w 566627"/>
              <a:gd name="connsiteY8" fmla="*/ 283314 h 566627"/>
              <a:gd name="connsiteX9" fmla="*/ 283314 w 566627"/>
              <a:gd name="connsiteY9" fmla="*/ 35414 h 566627"/>
              <a:gd name="connsiteX10" fmla="*/ 531213 w 566627"/>
              <a:gd name="connsiteY10" fmla="*/ 283314 h 566627"/>
              <a:gd name="connsiteX11" fmla="*/ 517933 w 566627"/>
              <a:gd name="connsiteY11" fmla="*/ 363881 h 566627"/>
              <a:gd name="connsiteX12" fmla="*/ 486945 w 566627"/>
              <a:gd name="connsiteY12" fmla="*/ 398410 h 566627"/>
              <a:gd name="connsiteX13" fmla="*/ 492257 w 566627"/>
              <a:gd name="connsiteY13" fmla="*/ 417002 h 566627"/>
              <a:gd name="connsiteX14" fmla="*/ 471009 w 566627"/>
              <a:gd name="connsiteY14" fmla="*/ 446219 h 566627"/>
              <a:gd name="connsiteX15" fmla="*/ 440021 w 566627"/>
              <a:gd name="connsiteY15" fmla="*/ 415231 h 566627"/>
              <a:gd name="connsiteX16" fmla="*/ 486945 w 566627"/>
              <a:gd name="connsiteY16" fmla="*/ 283314 h 566627"/>
              <a:gd name="connsiteX17" fmla="*/ 283314 w 566627"/>
              <a:gd name="connsiteY17" fmla="*/ 79682 h 566627"/>
              <a:gd name="connsiteX18" fmla="*/ 79682 w 566627"/>
              <a:gd name="connsiteY18" fmla="*/ 283314 h 566627"/>
              <a:gd name="connsiteX19" fmla="*/ 124835 w 566627"/>
              <a:gd name="connsiteY19" fmla="*/ 410805 h 566627"/>
              <a:gd name="connsiteX20" fmla="*/ 123950 w 566627"/>
              <a:gd name="connsiteY20" fmla="*/ 416117 h 566627"/>
              <a:gd name="connsiteX21" fmla="*/ 159364 w 566627"/>
              <a:gd name="connsiteY21" fmla="*/ 451531 h 566627"/>
              <a:gd name="connsiteX22" fmla="*/ 167332 w 566627"/>
              <a:gd name="connsiteY22" fmla="*/ 450646 h 566627"/>
              <a:gd name="connsiteX23" fmla="*/ 283314 w 566627"/>
              <a:gd name="connsiteY23" fmla="*/ 486945 h 566627"/>
              <a:gd name="connsiteX24" fmla="*/ 370964 w 566627"/>
              <a:gd name="connsiteY24" fmla="*/ 467467 h 566627"/>
              <a:gd name="connsiteX25" fmla="*/ 378932 w 566627"/>
              <a:gd name="connsiteY25" fmla="*/ 443563 h 566627"/>
              <a:gd name="connsiteX26" fmla="*/ 355027 w 566627"/>
              <a:gd name="connsiteY26" fmla="*/ 435595 h 566627"/>
              <a:gd name="connsiteX27" fmla="*/ 283314 w 566627"/>
              <a:gd name="connsiteY27" fmla="*/ 451531 h 566627"/>
              <a:gd name="connsiteX28" fmla="*/ 193007 w 566627"/>
              <a:gd name="connsiteY28" fmla="*/ 424970 h 566627"/>
              <a:gd name="connsiteX29" fmla="*/ 194778 w 566627"/>
              <a:gd name="connsiteY29" fmla="*/ 416117 h 566627"/>
              <a:gd name="connsiteX30" fmla="*/ 159364 w 566627"/>
              <a:gd name="connsiteY30" fmla="*/ 380703 h 566627"/>
              <a:gd name="connsiteX31" fmla="*/ 147854 w 566627"/>
              <a:gd name="connsiteY31" fmla="*/ 382473 h 566627"/>
              <a:gd name="connsiteX32" fmla="*/ 115096 w 566627"/>
              <a:gd name="connsiteY32" fmla="*/ 283314 h 566627"/>
              <a:gd name="connsiteX33" fmla="*/ 283314 w 566627"/>
              <a:gd name="connsiteY33" fmla="*/ 115096 h 566627"/>
              <a:gd name="connsiteX34" fmla="*/ 451531 w 566627"/>
              <a:gd name="connsiteY34" fmla="*/ 283314 h 566627"/>
              <a:gd name="connsiteX35" fmla="*/ 414346 w 566627"/>
              <a:gd name="connsiteY35" fmla="*/ 388671 h 566627"/>
              <a:gd name="connsiteX36" fmla="*/ 382473 w 566627"/>
              <a:gd name="connsiteY36" fmla="*/ 356798 h 566627"/>
              <a:gd name="connsiteX37" fmla="*/ 407263 w 566627"/>
              <a:gd name="connsiteY37" fmla="*/ 283314 h 566627"/>
              <a:gd name="connsiteX38" fmla="*/ 309874 w 566627"/>
              <a:gd name="connsiteY38" fmla="*/ 162020 h 566627"/>
              <a:gd name="connsiteX39" fmla="*/ 283314 w 566627"/>
              <a:gd name="connsiteY39" fmla="*/ 150510 h 566627"/>
              <a:gd name="connsiteX40" fmla="*/ 256753 w 566627"/>
              <a:gd name="connsiteY40" fmla="*/ 162020 h 566627"/>
              <a:gd name="connsiteX41" fmla="*/ 159364 w 566627"/>
              <a:gd name="connsiteY41" fmla="*/ 283314 h 566627"/>
              <a:gd name="connsiteX42" fmla="*/ 283314 w 566627"/>
              <a:gd name="connsiteY42" fmla="*/ 407263 h 566627"/>
              <a:gd name="connsiteX43" fmla="*/ 301906 w 566627"/>
              <a:gd name="connsiteY43" fmla="*/ 405492 h 566627"/>
              <a:gd name="connsiteX44" fmla="*/ 303677 w 566627"/>
              <a:gd name="connsiteY44" fmla="*/ 405492 h 566627"/>
              <a:gd name="connsiteX45" fmla="*/ 318728 w 566627"/>
              <a:gd name="connsiteY45" fmla="*/ 385129 h 566627"/>
              <a:gd name="connsiteX46" fmla="*/ 298365 w 566627"/>
              <a:gd name="connsiteY46" fmla="*/ 370078 h 566627"/>
              <a:gd name="connsiteX47" fmla="*/ 296594 w 566627"/>
              <a:gd name="connsiteY47" fmla="*/ 370078 h 566627"/>
              <a:gd name="connsiteX48" fmla="*/ 283314 w 566627"/>
              <a:gd name="connsiteY48" fmla="*/ 370964 h 566627"/>
              <a:gd name="connsiteX49" fmla="*/ 194778 w 566627"/>
              <a:gd name="connsiteY49" fmla="*/ 282428 h 566627"/>
              <a:gd name="connsiteX50" fmla="*/ 251441 w 566627"/>
              <a:gd name="connsiteY50" fmla="*/ 200090 h 566627"/>
              <a:gd name="connsiteX51" fmla="*/ 283314 w 566627"/>
              <a:gd name="connsiteY51" fmla="*/ 221339 h 566627"/>
              <a:gd name="connsiteX52" fmla="*/ 315186 w 566627"/>
              <a:gd name="connsiteY52" fmla="*/ 200976 h 566627"/>
              <a:gd name="connsiteX53" fmla="*/ 371849 w 566627"/>
              <a:gd name="connsiteY53" fmla="*/ 283314 h 566627"/>
              <a:gd name="connsiteX54" fmla="*/ 356798 w 566627"/>
              <a:gd name="connsiteY54" fmla="*/ 332008 h 566627"/>
              <a:gd name="connsiteX55" fmla="*/ 317842 w 566627"/>
              <a:gd name="connsiteY55" fmla="*/ 292167 h 566627"/>
              <a:gd name="connsiteX56" fmla="*/ 318728 w 566627"/>
              <a:gd name="connsiteY56" fmla="*/ 283314 h 566627"/>
              <a:gd name="connsiteX57" fmla="*/ 283314 w 566627"/>
              <a:gd name="connsiteY57" fmla="*/ 247899 h 566627"/>
              <a:gd name="connsiteX58" fmla="*/ 247899 w 566627"/>
              <a:gd name="connsiteY58" fmla="*/ 283314 h 566627"/>
              <a:gd name="connsiteX59" fmla="*/ 283314 w 566627"/>
              <a:gd name="connsiteY59" fmla="*/ 318728 h 566627"/>
              <a:gd name="connsiteX60" fmla="*/ 292167 w 566627"/>
              <a:gd name="connsiteY60" fmla="*/ 317842 h 566627"/>
              <a:gd name="connsiteX61" fmla="*/ 492257 w 566627"/>
              <a:gd name="connsiteY61" fmla="*/ 517933 h 566627"/>
              <a:gd name="connsiteX62" fmla="*/ 504652 w 566627"/>
              <a:gd name="connsiteY62" fmla="*/ 522359 h 566627"/>
              <a:gd name="connsiteX63" fmla="*/ 517047 w 566627"/>
              <a:gd name="connsiteY63" fmla="*/ 517047 h 566627"/>
              <a:gd name="connsiteX64" fmla="*/ 517047 w 566627"/>
              <a:gd name="connsiteY64" fmla="*/ 492257 h 566627"/>
              <a:gd name="connsiteX65" fmla="*/ 495799 w 566627"/>
              <a:gd name="connsiteY65" fmla="*/ 471009 h 566627"/>
              <a:gd name="connsiteX66" fmla="*/ 523245 w 566627"/>
              <a:gd name="connsiteY66" fmla="*/ 433824 h 566627"/>
              <a:gd name="connsiteX67" fmla="*/ 557773 w 566627"/>
              <a:gd name="connsiteY67" fmla="*/ 398410 h 566627"/>
              <a:gd name="connsiteX68" fmla="*/ 550691 w 566627"/>
              <a:gd name="connsiteY68" fmla="*/ 377161 h 566627"/>
              <a:gd name="connsiteX69" fmla="*/ 566627 w 566627"/>
              <a:gd name="connsiteY69" fmla="*/ 283314 h 56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566627" h="566627">
                <a:moveTo>
                  <a:pt x="566627" y="283314"/>
                </a:moveTo>
                <a:cubicBezTo>
                  <a:pt x="566627" y="127491"/>
                  <a:pt x="439136" y="0"/>
                  <a:pt x="283314" y="0"/>
                </a:cubicBezTo>
                <a:cubicBezTo>
                  <a:pt x="127491" y="0"/>
                  <a:pt x="0" y="127491"/>
                  <a:pt x="0" y="283314"/>
                </a:cubicBezTo>
                <a:cubicBezTo>
                  <a:pt x="0" y="439136"/>
                  <a:pt x="127491" y="566627"/>
                  <a:pt x="283314" y="566627"/>
                </a:cubicBezTo>
                <a:cubicBezTo>
                  <a:pt x="334664" y="566627"/>
                  <a:pt x="382473" y="554232"/>
                  <a:pt x="424970" y="528557"/>
                </a:cubicBezTo>
                <a:cubicBezTo>
                  <a:pt x="433824" y="523245"/>
                  <a:pt x="436480" y="512620"/>
                  <a:pt x="431168" y="504652"/>
                </a:cubicBezTo>
                <a:cubicBezTo>
                  <a:pt x="425856" y="495799"/>
                  <a:pt x="415231" y="493143"/>
                  <a:pt x="407263" y="498455"/>
                </a:cubicBezTo>
                <a:cubicBezTo>
                  <a:pt x="370078" y="520589"/>
                  <a:pt x="328467" y="531213"/>
                  <a:pt x="283314" y="531213"/>
                </a:cubicBezTo>
                <a:cubicBezTo>
                  <a:pt x="146969" y="531213"/>
                  <a:pt x="35414" y="419658"/>
                  <a:pt x="35414" y="283314"/>
                </a:cubicBezTo>
                <a:cubicBezTo>
                  <a:pt x="35414" y="146969"/>
                  <a:pt x="146969" y="35414"/>
                  <a:pt x="283314" y="35414"/>
                </a:cubicBezTo>
                <a:cubicBezTo>
                  <a:pt x="419658" y="35414"/>
                  <a:pt x="531213" y="146969"/>
                  <a:pt x="531213" y="283314"/>
                </a:cubicBezTo>
                <a:cubicBezTo>
                  <a:pt x="531213" y="310759"/>
                  <a:pt x="526786" y="338206"/>
                  <a:pt x="517933" y="363881"/>
                </a:cubicBezTo>
                <a:cubicBezTo>
                  <a:pt x="500225" y="365651"/>
                  <a:pt x="486945" y="380703"/>
                  <a:pt x="486945" y="398410"/>
                </a:cubicBezTo>
                <a:cubicBezTo>
                  <a:pt x="486945" y="405492"/>
                  <a:pt x="488716" y="411690"/>
                  <a:pt x="492257" y="417002"/>
                </a:cubicBezTo>
                <a:cubicBezTo>
                  <a:pt x="486060" y="426741"/>
                  <a:pt x="478977" y="436480"/>
                  <a:pt x="471009" y="446219"/>
                </a:cubicBezTo>
                <a:lnTo>
                  <a:pt x="440021" y="415231"/>
                </a:lnTo>
                <a:cubicBezTo>
                  <a:pt x="470123" y="377161"/>
                  <a:pt x="486945" y="331123"/>
                  <a:pt x="486945" y="283314"/>
                </a:cubicBezTo>
                <a:cubicBezTo>
                  <a:pt x="486945" y="170873"/>
                  <a:pt x="395754" y="79682"/>
                  <a:pt x="283314" y="79682"/>
                </a:cubicBezTo>
                <a:cubicBezTo>
                  <a:pt x="170873" y="79682"/>
                  <a:pt x="79682" y="170873"/>
                  <a:pt x="79682" y="283314"/>
                </a:cubicBezTo>
                <a:cubicBezTo>
                  <a:pt x="79682" y="331123"/>
                  <a:pt x="96504" y="375390"/>
                  <a:pt x="124835" y="410805"/>
                </a:cubicBezTo>
                <a:cubicBezTo>
                  <a:pt x="124835" y="412575"/>
                  <a:pt x="123950" y="414346"/>
                  <a:pt x="123950" y="416117"/>
                </a:cubicBezTo>
                <a:cubicBezTo>
                  <a:pt x="123950" y="435595"/>
                  <a:pt x="139886" y="451531"/>
                  <a:pt x="159364" y="451531"/>
                </a:cubicBezTo>
                <a:cubicBezTo>
                  <a:pt x="162020" y="451531"/>
                  <a:pt x="164676" y="451531"/>
                  <a:pt x="167332" y="450646"/>
                </a:cubicBezTo>
                <a:cubicBezTo>
                  <a:pt x="200090" y="473665"/>
                  <a:pt x="239931" y="486945"/>
                  <a:pt x="283314" y="486945"/>
                </a:cubicBezTo>
                <a:cubicBezTo>
                  <a:pt x="314301" y="486945"/>
                  <a:pt x="344403" y="479862"/>
                  <a:pt x="370964" y="467467"/>
                </a:cubicBezTo>
                <a:cubicBezTo>
                  <a:pt x="379817" y="463041"/>
                  <a:pt x="383359" y="452416"/>
                  <a:pt x="378932" y="443563"/>
                </a:cubicBezTo>
                <a:cubicBezTo>
                  <a:pt x="374505" y="434709"/>
                  <a:pt x="363881" y="431168"/>
                  <a:pt x="355027" y="435595"/>
                </a:cubicBezTo>
                <a:cubicBezTo>
                  <a:pt x="333779" y="446219"/>
                  <a:pt x="308989" y="451531"/>
                  <a:pt x="283314" y="451531"/>
                </a:cubicBezTo>
                <a:cubicBezTo>
                  <a:pt x="250555" y="451531"/>
                  <a:pt x="219568" y="441792"/>
                  <a:pt x="193007" y="424970"/>
                </a:cubicBezTo>
                <a:cubicBezTo>
                  <a:pt x="193893" y="422314"/>
                  <a:pt x="194778" y="418773"/>
                  <a:pt x="194778" y="416117"/>
                </a:cubicBezTo>
                <a:cubicBezTo>
                  <a:pt x="194778" y="396639"/>
                  <a:pt x="178842" y="380703"/>
                  <a:pt x="159364" y="380703"/>
                </a:cubicBezTo>
                <a:cubicBezTo>
                  <a:pt x="154937" y="380703"/>
                  <a:pt x="151396" y="381588"/>
                  <a:pt x="147854" y="382473"/>
                </a:cubicBezTo>
                <a:cubicBezTo>
                  <a:pt x="127491" y="354142"/>
                  <a:pt x="115096" y="320498"/>
                  <a:pt x="115096" y="283314"/>
                </a:cubicBezTo>
                <a:cubicBezTo>
                  <a:pt x="115096" y="190351"/>
                  <a:pt x="190351" y="115096"/>
                  <a:pt x="283314" y="115096"/>
                </a:cubicBezTo>
                <a:cubicBezTo>
                  <a:pt x="376276" y="115096"/>
                  <a:pt x="451531" y="190351"/>
                  <a:pt x="451531" y="283314"/>
                </a:cubicBezTo>
                <a:cubicBezTo>
                  <a:pt x="451531" y="322269"/>
                  <a:pt x="438251" y="359454"/>
                  <a:pt x="414346" y="388671"/>
                </a:cubicBezTo>
                <a:lnTo>
                  <a:pt x="382473" y="356798"/>
                </a:lnTo>
                <a:cubicBezTo>
                  <a:pt x="398410" y="335549"/>
                  <a:pt x="407263" y="309874"/>
                  <a:pt x="407263" y="283314"/>
                </a:cubicBezTo>
                <a:cubicBezTo>
                  <a:pt x="407263" y="223995"/>
                  <a:pt x="365651" y="174415"/>
                  <a:pt x="309874" y="162020"/>
                </a:cubicBezTo>
                <a:cubicBezTo>
                  <a:pt x="303677" y="154937"/>
                  <a:pt x="293938" y="150510"/>
                  <a:pt x="283314" y="150510"/>
                </a:cubicBezTo>
                <a:cubicBezTo>
                  <a:pt x="272689" y="150510"/>
                  <a:pt x="263836" y="154937"/>
                  <a:pt x="256753" y="162020"/>
                </a:cubicBezTo>
                <a:cubicBezTo>
                  <a:pt x="200976" y="174415"/>
                  <a:pt x="159364" y="223995"/>
                  <a:pt x="159364" y="283314"/>
                </a:cubicBezTo>
                <a:cubicBezTo>
                  <a:pt x="159364" y="351486"/>
                  <a:pt x="215141" y="407263"/>
                  <a:pt x="283314" y="407263"/>
                </a:cubicBezTo>
                <a:cubicBezTo>
                  <a:pt x="290396" y="407263"/>
                  <a:pt x="295708" y="406378"/>
                  <a:pt x="301906" y="405492"/>
                </a:cubicBezTo>
                <a:lnTo>
                  <a:pt x="303677" y="405492"/>
                </a:lnTo>
                <a:cubicBezTo>
                  <a:pt x="313416" y="403722"/>
                  <a:pt x="320498" y="394868"/>
                  <a:pt x="318728" y="385129"/>
                </a:cubicBezTo>
                <a:cubicBezTo>
                  <a:pt x="316957" y="375390"/>
                  <a:pt x="308103" y="369193"/>
                  <a:pt x="298365" y="370078"/>
                </a:cubicBezTo>
                <a:lnTo>
                  <a:pt x="296594" y="370078"/>
                </a:lnTo>
                <a:cubicBezTo>
                  <a:pt x="291282" y="370964"/>
                  <a:pt x="287740" y="370964"/>
                  <a:pt x="283314" y="370964"/>
                </a:cubicBezTo>
                <a:cubicBezTo>
                  <a:pt x="234619" y="370964"/>
                  <a:pt x="194778" y="331123"/>
                  <a:pt x="194778" y="282428"/>
                </a:cubicBezTo>
                <a:cubicBezTo>
                  <a:pt x="194778" y="245243"/>
                  <a:pt x="218683" y="212485"/>
                  <a:pt x="251441" y="200090"/>
                </a:cubicBezTo>
                <a:cubicBezTo>
                  <a:pt x="256753" y="212485"/>
                  <a:pt x="269148" y="221339"/>
                  <a:pt x="283314" y="221339"/>
                </a:cubicBezTo>
                <a:cubicBezTo>
                  <a:pt x="297479" y="221339"/>
                  <a:pt x="309874" y="212485"/>
                  <a:pt x="315186" y="200976"/>
                </a:cubicBezTo>
                <a:cubicBezTo>
                  <a:pt x="347944" y="214256"/>
                  <a:pt x="371849" y="246129"/>
                  <a:pt x="371849" y="283314"/>
                </a:cubicBezTo>
                <a:cubicBezTo>
                  <a:pt x="371849" y="301021"/>
                  <a:pt x="366537" y="317842"/>
                  <a:pt x="356798" y="332008"/>
                </a:cubicBezTo>
                <a:lnTo>
                  <a:pt x="317842" y="292167"/>
                </a:lnTo>
                <a:cubicBezTo>
                  <a:pt x="318728" y="289511"/>
                  <a:pt x="318728" y="285970"/>
                  <a:pt x="318728" y="283314"/>
                </a:cubicBezTo>
                <a:cubicBezTo>
                  <a:pt x="318728" y="263836"/>
                  <a:pt x="302791" y="247899"/>
                  <a:pt x="283314" y="247899"/>
                </a:cubicBezTo>
                <a:cubicBezTo>
                  <a:pt x="263836" y="247899"/>
                  <a:pt x="247899" y="263836"/>
                  <a:pt x="247899" y="283314"/>
                </a:cubicBezTo>
                <a:cubicBezTo>
                  <a:pt x="247899" y="302791"/>
                  <a:pt x="263836" y="318728"/>
                  <a:pt x="283314" y="318728"/>
                </a:cubicBezTo>
                <a:cubicBezTo>
                  <a:pt x="286855" y="318728"/>
                  <a:pt x="289511" y="317842"/>
                  <a:pt x="292167" y="317842"/>
                </a:cubicBezTo>
                <a:lnTo>
                  <a:pt x="492257" y="517933"/>
                </a:lnTo>
                <a:cubicBezTo>
                  <a:pt x="495799" y="520589"/>
                  <a:pt x="500225" y="522359"/>
                  <a:pt x="504652" y="522359"/>
                </a:cubicBezTo>
                <a:cubicBezTo>
                  <a:pt x="509079" y="522359"/>
                  <a:pt x="513506" y="520589"/>
                  <a:pt x="517047" y="517047"/>
                </a:cubicBezTo>
                <a:cubicBezTo>
                  <a:pt x="524130" y="509964"/>
                  <a:pt x="524130" y="499340"/>
                  <a:pt x="517047" y="492257"/>
                </a:cubicBezTo>
                <a:lnTo>
                  <a:pt x="495799" y="471009"/>
                </a:lnTo>
                <a:cubicBezTo>
                  <a:pt x="506423" y="459499"/>
                  <a:pt x="515276" y="447104"/>
                  <a:pt x="523245" y="433824"/>
                </a:cubicBezTo>
                <a:cubicBezTo>
                  <a:pt x="542722" y="432938"/>
                  <a:pt x="557773" y="417887"/>
                  <a:pt x="557773" y="398410"/>
                </a:cubicBezTo>
                <a:cubicBezTo>
                  <a:pt x="557773" y="390441"/>
                  <a:pt x="555117" y="383359"/>
                  <a:pt x="550691" y="377161"/>
                </a:cubicBezTo>
                <a:cubicBezTo>
                  <a:pt x="561315" y="347059"/>
                  <a:pt x="566627" y="316072"/>
                  <a:pt x="566627" y="283314"/>
                </a:cubicBez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" name="Graphic 87">
            <a:extLst>
              <a:ext uri="{FF2B5EF4-FFF2-40B4-BE49-F238E27FC236}">
                <a16:creationId xmlns:a16="http://schemas.microsoft.com/office/drawing/2014/main" id="{B643369A-5D4A-49DE-AC32-CC3A304B79D6}"/>
              </a:ext>
            </a:extLst>
          </p:cNvPr>
          <p:cNvGrpSpPr/>
          <p:nvPr/>
        </p:nvGrpSpPr>
        <p:grpSpPr>
          <a:xfrm>
            <a:off x="10569194" y="3914695"/>
            <a:ext cx="433995" cy="433995"/>
            <a:chOff x="4171266" y="1095880"/>
            <a:chExt cx="566627" cy="566627"/>
          </a:xfrm>
          <a:solidFill>
            <a:srgbClr val="67748E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3187108-7054-4426-AF5F-EADDDDD050EF}"/>
                </a:ext>
              </a:extLst>
            </p:cNvPr>
            <p:cNvSpPr/>
            <p:nvPr/>
          </p:nvSpPr>
          <p:spPr>
            <a:xfrm>
              <a:off x="4507700" y="1299511"/>
              <a:ext cx="159363" cy="35414"/>
            </a:xfrm>
            <a:custGeom>
              <a:avLst/>
              <a:gdLst>
                <a:gd name="connsiteX0" fmla="*/ 17707 w 159363"/>
                <a:gd name="connsiteY0" fmla="*/ 35414 h 35414"/>
                <a:gd name="connsiteX1" fmla="*/ 141657 w 159363"/>
                <a:gd name="connsiteY1" fmla="*/ 35414 h 35414"/>
                <a:gd name="connsiteX2" fmla="*/ 159364 w 159363"/>
                <a:gd name="connsiteY2" fmla="*/ 17707 h 35414"/>
                <a:gd name="connsiteX3" fmla="*/ 141657 w 159363"/>
                <a:gd name="connsiteY3" fmla="*/ 0 h 35414"/>
                <a:gd name="connsiteX4" fmla="*/ 17707 w 159363"/>
                <a:gd name="connsiteY4" fmla="*/ 0 h 35414"/>
                <a:gd name="connsiteX5" fmla="*/ 0 w 159363"/>
                <a:gd name="connsiteY5" fmla="*/ 17707 h 35414"/>
                <a:gd name="connsiteX6" fmla="*/ 17707 w 159363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363" h="35414">
                  <a:moveTo>
                    <a:pt x="17707" y="35414"/>
                  </a:moveTo>
                  <a:lnTo>
                    <a:pt x="141657" y="35414"/>
                  </a:lnTo>
                  <a:cubicBezTo>
                    <a:pt x="151396" y="35414"/>
                    <a:pt x="159364" y="27446"/>
                    <a:pt x="159364" y="17707"/>
                  </a:cubicBezTo>
                  <a:cubicBezTo>
                    <a:pt x="159364" y="7968"/>
                    <a:pt x="151396" y="0"/>
                    <a:pt x="141657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C7D079E-9AD6-46B9-BB22-A39536CB06AA}"/>
                </a:ext>
              </a:extLst>
            </p:cNvPr>
            <p:cNvSpPr/>
            <p:nvPr/>
          </p:nvSpPr>
          <p:spPr>
            <a:xfrm>
              <a:off x="4171266" y="1095880"/>
              <a:ext cx="566627" cy="566627"/>
            </a:xfrm>
            <a:custGeom>
              <a:avLst/>
              <a:gdLst>
                <a:gd name="connsiteX0" fmla="*/ 198319 w 566627"/>
                <a:gd name="connsiteY0" fmla="*/ 425856 h 566627"/>
                <a:gd name="connsiteX1" fmla="*/ 229307 w 566627"/>
                <a:gd name="connsiteY1" fmla="*/ 414346 h 566627"/>
                <a:gd name="connsiteX2" fmla="*/ 248785 w 566627"/>
                <a:gd name="connsiteY2" fmla="*/ 399295 h 566627"/>
                <a:gd name="connsiteX3" fmla="*/ 283314 w 566627"/>
                <a:gd name="connsiteY3" fmla="*/ 407263 h 566627"/>
                <a:gd name="connsiteX4" fmla="*/ 363881 w 566627"/>
                <a:gd name="connsiteY4" fmla="*/ 362110 h 566627"/>
                <a:gd name="connsiteX5" fmla="*/ 416117 w 566627"/>
                <a:gd name="connsiteY5" fmla="*/ 371849 h 566627"/>
                <a:gd name="connsiteX6" fmla="*/ 566627 w 566627"/>
                <a:gd name="connsiteY6" fmla="*/ 221339 h 566627"/>
                <a:gd name="connsiteX7" fmla="*/ 416117 w 566627"/>
                <a:gd name="connsiteY7" fmla="*/ 70828 h 566627"/>
                <a:gd name="connsiteX8" fmla="*/ 332893 w 566627"/>
                <a:gd name="connsiteY8" fmla="*/ 95618 h 566627"/>
                <a:gd name="connsiteX9" fmla="*/ 315186 w 566627"/>
                <a:gd name="connsiteY9" fmla="*/ 55777 h 566627"/>
                <a:gd name="connsiteX10" fmla="*/ 212485 w 566627"/>
                <a:gd name="connsiteY10" fmla="*/ 0 h 566627"/>
                <a:gd name="connsiteX11" fmla="*/ 88535 w 566627"/>
                <a:gd name="connsiteY11" fmla="*/ 123950 h 566627"/>
                <a:gd name="connsiteX12" fmla="*/ 146969 w 566627"/>
                <a:gd name="connsiteY12" fmla="*/ 264721 h 566627"/>
                <a:gd name="connsiteX13" fmla="*/ 142542 w 566627"/>
                <a:gd name="connsiteY13" fmla="*/ 267377 h 566627"/>
                <a:gd name="connsiteX14" fmla="*/ 115981 w 566627"/>
                <a:gd name="connsiteY14" fmla="*/ 277116 h 566627"/>
                <a:gd name="connsiteX15" fmla="*/ 0 w 566627"/>
                <a:gd name="connsiteY15" fmla="*/ 398410 h 566627"/>
                <a:gd name="connsiteX16" fmla="*/ 0 w 566627"/>
                <a:gd name="connsiteY16" fmla="*/ 433824 h 566627"/>
                <a:gd name="connsiteX17" fmla="*/ 17707 w 566627"/>
                <a:gd name="connsiteY17" fmla="*/ 451531 h 566627"/>
                <a:gd name="connsiteX18" fmla="*/ 89421 w 566627"/>
                <a:gd name="connsiteY18" fmla="*/ 451531 h 566627"/>
                <a:gd name="connsiteX19" fmla="*/ 70828 w 566627"/>
                <a:gd name="connsiteY19" fmla="*/ 513506 h 566627"/>
                <a:gd name="connsiteX20" fmla="*/ 70828 w 566627"/>
                <a:gd name="connsiteY20" fmla="*/ 548920 h 566627"/>
                <a:gd name="connsiteX21" fmla="*/ 88535 w 566627"/>
                <a:gd name="connsiteY21" fmla="*/ 566627 h 566627"/>
                <a:gd name="connsiteX22" fmla="*/ 478092 w 566627"/>
                <a:gd name="connsiteY22" fmla="*/ 566627 h 566627"/>
                <a:gd name="connsiteX23" fmla="*/ 495799 w 566627"/>
                <a:gd name="connsiteY23" fmla="*/ 548920 h 566627"/>
                <a:gd name="connsiteX24" fmla="*/ 495799 w 566627"/>
                <a:gd name="connsiteY24" fmla="*/ 513506 h 566627"/>
                <a:gd name="connsiteX25" fmla="*/ 386015 w 566627"/>
                <a:gd name="connsiteY25" fmla="*/ 394868 h 566627"/>
                <a:gd name="connsiteX26" fmla="*/ 363881 w 566627"/>
                <a:gd name="connsiteY26" fmla="*/ 406378 h 566627"/>
                <a:gd name="connsiteX27" fmla="*/ 375390 w 566627"/>
                <a:gd name="connsiteY27" fmla="*/ 428512 h 566627"/>
                <a:gd name="connsiteX28" fmla="*/ 460384 w 566627"/>
                <a:gd name="connsiteY28" fmla="*/ 513506 h 566627"/>
                <a:gd name="connsiteX29" fmla="*/ 460384 w 566627"/>
                <a:gd name="connsiteY29" fmla="*/ 531213 h 566627"/>
                <a:gd name="connsiteX30" fmla="*/ 106243 w 566627"/>
                <a:gd name="connsiteY30" fmla="*/ 531213 h 566627"/>
                <a:gd name="connsiteX31" fmla="*/ 106243 w 566627"/>
                <a:gd name="connsiteY31" fmla="*/ 513506 h 566627"/>
                <a:gd name="connsiteX32" fmla="*/ 198319 w 566627"/>
                <a:gd name="connsiteY32" fmla="*/ 425856 h 566627"/>
                <a:gd name="connsiteX33" fmla="*/ 283314 w 566627"/>
                <a:gd name="connsiteY33" fmla="*/ 371849 h 566627"/>
                <a:gd name="connsiteX34" fmla="*/ 194778 w 566627"/>
                <a:gd name="connsiteY34" fmla="*/ 239046 h 566627"/>
                <a:gd name="connsiteX35" fmla="*/ 283314 w 566627"/>
                <a:gd name="connsiteY35" fmla="*/ 150510 h 566627"/>
                <a:gd name="connsiteX36" fmla="*/ 283314 w 566627"/>
                <a:gd name="connsiteY36" fmla="*/ 150510 h 566627"/>
                <a:gd name="connsiteX37" fmla="*/ 265606 w 566627"/>
                <a:gd name="connsiteY37" fmla="*/ 221339 h 566627"/>
                <a:gd name="connsiteX38" fmla="*/ 332008 w 566627"/>
                <a:gd name="connsiteY38" fmla="*/ 346174 h 566627"/>
                <a:gd name="connsiteX39" fmla="*/ 283314 w 566627"/>
                <a:gd name="connsiteY39" fmla="*/ 371849 h 566627"/>
                <a:gd name="connsiteX40" fmla="*/ 531213 w 566627"/>
                <a:gd name="connsiteY40" fmla="*/ 221339 h 566627"/>
                <a:gd name="connsiteX41" fmla="*/ 416117 w 566627"/>
                <a:gd name="connsiteY41" fmla="*/ 336435 h 566627"/>
                <a:gd name="connsiteX42" fmla="*/ 301021 w 566627"/>
                <a:gd name="connsiteY42" fmla="*/ 221339 h 566627"/>
                <a:gd name="connsiteX43" fmla="*/ 416117 w 566627"/>
                <a:gd name="connsiteY43" fmla="*/ 106243 h 566627"/>
                <a:gd name="connsiteX44" fmla="*/ 531213 w 566627"/>
                <a:gd name="connsiteY44" fmla="*/ 221339 h 566627"/>
                <a:gd name="connsiteX45" fmla="*/ 123950 w 566627"/>
                <a:gd name="connsiteY45" fmla="*/ 123950 h 566627"/>
                <a:gd name="connsiteX46" fmla="*/ 212485 w 566627"/>
                <a:gd name="connsiteY46" fmla="*/ 35414 h 566627"/>
                <a:gd name="connsiteX47" fmla="*/ 285970 w 566627"/>
                <a:gd name="connsiteY47" fmla="*/ 75255 h 566627"/>
                <a:gd name="connsiteX48" fmla="*/ 300135 w 566627"/>
                <a:gd name="connsiteY48" fmla="*/ 115981 h 566627"/>
                <a:gd name="connsiteX49" fmla="*/ 283314 w 566627"/>
                <a:gd name="connsiteY49" fmla="*/ 115096 h 566627"/>
                <a:gd name="connsiteX50" fmla="*/ 160249 w 566627"/>
                <a:gd name="connsiteY50" fmla="*/ 226651 h 566627"/>
                <a:gd name="connsiteX51" fmla="*/ 123950 w 566627"/>
                <a:gd name="connsiteY51" fmla="*/ 123950 h 566627"/>
                <a:gd name="connsiteX52" fmla="*/ 35414 w 566627"/>
                <a:gd name="connsiteY52" fmla="*/ 398410 h 566627"/>
                <a:gd name="connsiteX53" fmla="*/ 127491 w 566627"/>
                <a:gd name="connsiteY53" fmla="*/ 310759 h 566627"/>
                <a:gd name="connsiteX54" fmla="*/ 158478 w 566627"/>
                <a:gd name="connsiteY54" fmla="*/ 299250 h 566627"/>
                <a:gd name="connsiteX55" fmla="*/ 167332 w 566627"/>
                <a:gd name="connsiteY55" fmla="*/ 293938 h 566627"/>
                <a:gd name="connsiteX56" fmla="*/ 218683 w 566627"/>
                <a:gd name="connsiteY56" fmla="*/ 378932 h 566627"/>
                <a:gd name="connsiteX57" fmla="*/ 214256 w 566627"/>
                <a:gd name="connsiteY57" fmla="*/ 382473 h 566627"/>
                <a:gd name="connsiteX58" fmla="*/ 187695 w 566627"/>
                <a:gd name="connsiteY58" fmla="*/ 392212 h 566627"/>
                <a:gd name="connsiteX59" fmla="*/ 129262 w 566627"/>
                <a:gd name="connsiteY59" fmla="*/ 417002 h 566627"/>
                <a:gd name="connsiteX60" fmla="*/ 123950 w 566627"/>
                <a:gd name="connsiteY60" fmla="*/ 416117 h 566627"/>
                <a:gd name="connsiteX61" fmla="*/ 35414 w 566627"/>
                <a:gd name="connsiteY61" fmla="*/ 416117 h 566627"/>
                <a:gd name="connsiteX62" fmla="*/ 35414 w 566627"/>
                <a:gd name="connsiteY62" fmla="*/ 398410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66627" h="566627">
                  <a:moveTo>
                    <a:pt x="198319" y="425856"/>
                  </a:moveTo>
                  <a:cubicBezTo>
                    <a:pt x="210714" y="422314"/>
                    <a:pt x="220453" y="418773"/>
                    <a:pt x="229307" y="414346"/>
                  </a:cubicBezTo>
                  <a:cubicBezTo>
                    <a:pt x="237275" y="410805"/>
                    <a:pt x="243473" y="405492"/>
                    <a:pt x="248785" y="399295"/>
                  </a:cubicBezTo>
                  <a:cubicBezTo>
                    <a:pt x="260294" y="404607"/>
                    <a:pt x="271804" y="407263"/>
                    <a:pt x="283314" y="407263"/>
                  </a:cubicBezTo>
                  <a:cubicBezTo>
                    <a:pt x="312530" y="407263"/>
                    <a:pt x="341747" y="391327"/>
                    <a:pt x="363881" y="362110"/>
                  </a:cubicBezTo>
                  <a:cubicBezTo>
                    <a:pt x="380703" y="368308"/>
                    <a:pt x="397524" y="371849"/>
                    <a:pt x="416117" y="371849"/>
                  </a:cubicBezTo>
                  <a:cubicBezTo>
                    <a:pt x="499340" y="371849"/>
                    <a:pt x="566627" y="304562"/>
                    <a:pt x="566627" y="221339"/>
                  </a:cubicBezTo>
                  <a:cubicBezTo>
                    <a:pt x="566627" y="138115"/>
                    <a:pt x="499340" y="70828"/>
                    <a:pt x="416117" y="70828"/>
                  </a:cubicBezTo>
                  <a:cubicBezTo>
                    <a:pt x="385129" y="70828"/>
                    <a:pt x="356798" y="79682"/>
                    <a:pt x="332893" y="95618"/>
                  </a:cubicBezTo>
                  <a:cubicBezTo>
                    <a:pt x="329352" y="81453"/>
                    <a:pt x="324040" y="67287"/>
                    <a:pt x="315186" y="55777"/>
                  </a:cubicBezTo>
                  <a:cubicBezTo>
                    <a:pt x="293938" y="21249"/>
                    <a:pt x="254982" y="0"/>
                    <a:pt x="212485" y="0"/>
                  </a:cubicBezTo>
                  <a:cubicBezTo>
                    <a:pt x="144313" y="0"/>
                    <a:pt x="88535" y="55777"/>
                    <a:pt x="88535" y="123950"/>
                  </a:cubicBezTo>
                  <a:cubicBezTo>
                    <a:pt x="88535" y="177956"/>
                    <a:pt x="112440" y="232848"/>
                    <a:pt x="146969" y="264721"/>
                  </a:cubicBezTo>
                  <a:cubicBezTo>
                    <a:pt x="145198" y="265606"/>
                    <a:pt x="144313" y="267377"/>
                    <a:pt x="142542" y="267377"/>
                  </a:cubicBezTo>
                  <a:cubicBezTo>
                    <a:pt x="136345" y="270033"/>
                    <a:pt x="126606" y="273575"/>
                    <a:pt x="115981" y="277116"/>
                  </a:cubicBezTo>
                  <a:cubicBezTo>
                    <a:pt x="72599" y="291282"/>
                    <a:pt x="0" y="315186"/>
                    <a:pt x="0" y="398410"/>
                  </a:cubicBezTo>
                  <a:lnTo>
                    <a:pt x="0" y="433824"/>
                  </a:lnTo>
                  <a:cubicBezTo>
                    <a:pt x="0" y="443563"/>
                    <a:pt x="7968" y="451531"/>
                    <a:pt x="17707" y="451531"/>
                  </a:cubicBezTo>
                  <a:lnTo>
                    <a:pt x="89421" y="451531"/>
                  </a:lnTo>
                  <a:cubicBezTo>
                    <a:pt x="77911" y="467467"/>
                    <a:pt x="70828" y="487830"/>
                    <a:pt x="70828" y="513506"/>
                  </a:cubicBezTo>
                  <a:lnTo>
                    <a:pt x="70828" y="548920"/>
                  </a:lnTo>
                  <a:cubicBezTo>
                    <a:pt x="70828" y="558659"/>
                    <a:pt x="78797" y="566627"/>
                    <a:pt x="88535" y="566627"/>
                  </a:cubicBezTo>
                  <a:lnTo>
                    <a:pt x="478092" y="566627"/>
                  </a:lnTo>
                  <a:cubicBezTo>
                    <a:pt x="487830" y="566627"/>
                    <a:pt x="495799" y="558659"/>
                    <a:pt x="495799" y="548920"/>
                  </a:cubicBezTo>
                  <a:lnTo>
                    <a:pt x="495799" y="513506"/>
                  </a:lnTo>
                  <a:cubicBezTo>
                    <a:pt x="495799" y="431168"/>
                    <a:pt x="424970" y="407263"/>
                    <a:pt x="386015" y="394868"/>
                  </a:cubicBezTo>
                  <a:cubicBezTo>
                    <a:pt x="376276" y="392212"/>
                    <a:pt x="366537" y="396639"/>
                    <a:pt x="363881" y="406378"/>
                  </a:cubicBezTo>
                  <a:cubicBezTo>
                    <a:pt x="361225" y="415231"/>
                    <a:pt x="365651" y="425856"/>
                    <a:pt x="375390" y="428512"/>
                  </a:cubicBezTo>
                  <a:cubicBezTo>
                    <a:pt x="420543" y="443563"/>
                    <a:pt x="460384" y="461270"/>
                    <a:pt x="460384" y="513506"/>
                  </a:cubicBezTo>
                  <a:lnTo>
                    <a:pt x="460384" y="531213"/>
                  </a:lnTo>
                  <a:lnTo>
                    <a:pt x="106243" y="531213"/>
                  </a:lnTo>
                  <a:lnTo>
                    <a:pt x="106243" y="513506"/>
                  </a:lnTo>
                  <a:cubicBezTo>
                    <a:pt x="106243" y="460384"/>
                    <a:pt x="146084" y="442677"/>
                    <a:pt x="198319" y="425856"/>
                  </a:cubicBezTo>
                  <a:close/>
                  <a:moveTo>
                    <a:pt x="283314" y="371849"/>
                  </a:moveTo>
                  <a:cubicBezTo>
                    <a:pt x="239046" y="371849"/>
                    <a:pt x="194778" y="304562"/>
                    <a:pt x="194778" y="239046"/>
                  </a:cubicBezTo>
                  <a:cubicBezTo>
                    <a:pt x="194778" y="190351"/>
                    <a:pt x="234619" y="150510"/>
                    <a:pt x="283314" y="150510"/>
                  </a:cubicBezTo>
                  <a:cubicBezTo>
                    <a:pt x="283314" y="150510"/>
                    <a:pt x="283314" y="150510"/>
                    <a:pt x="283314" y="150510"/>
                  </a:cubicBezTo>
                  <a:cubicBezTo>
                    <a:pt x="271804" y="171759"/>
                    <a:pt x="265606" y="195663"/>
                    <a:pt x="265606" y="221339"/>
                  </a:cubicBezTo>
                  <a:cubicBezTo>
                    <a:pt x="265606" y="272689"/>
                    <a:pt x="292167" y="318728"/>
                    <a:pt x="332008" y="346174"/>
                  </a:cubicBezTo>
                  <a:cubicBezTo>
                    <a:pt x="316957" y="362110"/>
                    <a:pt x="300135" y="371849"/>
                    <a:pt x="283314" y="371849"/>
                  </a:cubicBezTo>
                  <a:close/>
                  <a:moveTo>
                    <a:pt x="531213" y="221339"/>
                  </a:moveTo>
                  <a:cubicBezTo>
                    <a:pt x="531213" y="285084"/>
                    <a:pt x="479862" y="336435"/>
                    <a:pt x="416117" y="336435"/>
                  </a:cubicBezTo>
                  <a:cubicBezTo>
                    <a:pt x="352371" y="336435"/>
                    <a:pt x="301021" y="285084"/>
                    <a:pt x="301021" y="221339"/>
                  </a:cubicBezTo>
                  <a:cubicBezTo>
                    <a:pt x="301021" y="157593"/>
                    <a:pt x="352371" y="106243"/>
                    <a:pt x="416117" y="106243"/>
                  </a:cubicBezTo>
                  <a:cubicBezTo>
                    <a:pt x="479862" y="106243"/>
                    <a:pt x="531213" y="157593"/>
                    <a:pt x="531213" y="221339"/>
                  </a:cubicBezTo>
                  <a:close/>
                  <a:moveTo>
                    <a:pt x="123950" y="123950"/>
                  </a:moveTo>
                  <a:cubicBezTo>
                    <a:pt x="123950" y="75255"/>
                    <a:pt x="163791" y="35414"/>
                    <a:pt x="212485" y="35414"/>
                  </a:cubicBezTo>
                  <a:cubicBezTo>
                    <a:pt x="242587" y="35414"/>
                    <a:pt x="270033" y="50465"/>
                    <a:pt x="285970" y="75255"/>
                  </a:cubicBezTo>
                  <a:cubicBezTo>
                    <a:pt x="293938" y="86765"/>
                    <a:pt x="298365" y="100930"/>
                    <a:pt x="300135" y="115981"/>
                  </a:cubicBezTo>
                  <a:cubicBezTo>
                    <a:pt x="294823" y="115096"/>
                    <a:pt x="289511" y="115096"/>
                    <a:pt x="283314" y="115096"/>
                  </a:cubicBezTo>
                  <a:cubicBezTo>
                    <a:pt x="219568" y="115096"/>
                    <a:pt x="166447" y="163791"/>
                    <a:pt x="160249" y="226651"/>
                  </a:cubicBezTo>
                  <a:cubicBezTo>
                    <a:pt x="138115" y="200090"/>
                    <a:pt x="123950" y="161135"/>
                    <a:pt x="123950" y="123950"/>
                  </a:cubicBezTo>
                  <a:close/>
                  <a:moveTo>
                    <a:pt x="35414" y="398410"/>
                  </a:moveTo>
                  <a:cubicBezTo>
                    <a:pt x="35414" y="345288"/>
                    <a:pt x="75255" y="327581"/>
                    <a:pt x="127491" y="310759"/>
                  </a:cubicBezTo>
                  <a:cubicBezTo>
                    <a:pt x="139886" y="307218"/>
                    <a:pt x="149625" y="303677"/>
                    <a:pt x="158478" y="299250"/>
                  </a:cubicBezTo>
                  <a:cubicBezTo>
                    <a:pt x="161135" y="297479"/>
                    <a:pt x="164676" y="295708"/>
                    <a:pt x="167332" y="293938"/>
                  </a:cubicBezTo>
                  <a:cubicBezTo>
                    <a:pt x="177071" y="329352"/>
                    <a:pt x="195663" y="359454"/>
                    <a:pt x="218683" y="378932"/>
                  </a:cubicBezTo>
                  <a:cubicBezTo>
                    <a:pt x="216912" y="379817"/>
                    <a:pt x="216027" y="381588"/>
                    <a:pt x="214256" y="382473"/>
                  </a:cubicBezTo>
                  <a:cubicBezTo>
                    <a:pt x="208058" y="385129"/>
                    <a:pt x="198319" y="388671"/>
                    <a:pt x="187695" y="392212"/>
                  </a:cubicBezTo>
                  <a:cubicBezTo>
                    <a:pt x="170873" y="397524"/>
                    <a:pt x="148740" y="405492"/>
                    <a:pt x="129262" y="417002"/>
                  </a:cubicBezTo>
                  <a:cubicBezTo>
                    <a:pt x="126606" y="416117"/>
                    <a:pt x="125720" y="416117"/>
                    <a:pt x="123950" y="416117"/>
                  </a:cubicBezTo>
                  <a:lnTo>
                    <a:pt x="35414" y="416117"/>
                  </a:lnTo>
                  <a:lnTo>
                    <a:pt x="35414" y="39841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aphic 85">
            <a:extLst>
              <a:ext uri="{FF2B5EF4-FFF2-40B4-BE49-F238E27FC236}">
                <a16:creationId xmlns:a16="http://schemas.microsoft.com/office/drawing/2014/main" id="{8349AA71-2086-4297-ACFB-74A98B6A080E}"/>
              </a:ext>
            </a:extLst>
          </p:cNvPr>
          <p:cNvGrpSpPr/>
          <p:nvPr/>
        </p:nvGrpSpPr>
        <p:grpSpPr>
          <a:xfrm>
            <a:off x="10569194" y="4699979"/>
            <a:ext cx="433995" cy="433995"/>
            <a:chOff x="5243061" y="1095880"/>
            <a:chExt cx="566627" cy="566627"/>
          </a:xfrm>
          <a:solidFill>
            <a:srgbClr val="67748E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6F760D3-92F9-40EA-A093-D7371814AFD4}"/>
                </a:ext>
              </a:extLst>
            </p:cNvPr>
            <p:cNvSpPr/>
            <p:nvPr/>
          </p:nvSpPr>
          <p:spPr>
            <a:xfrm>
              <a:off x="5579495" y="1237536"/>
              <a:ext cx="159363" cy="159363"/>
            </a:xfrm>
            <a:custGeom>
              <a:avLst/>
              <a:gdLst>
                <a:gd name="connsiteX0" fmla="*/ 17707 w 159363"/>
                <a:gd name="connsiteY0" fmla="*/ 97389 h 159363"/>
                <a:gd name="connsiteX1" fmla="*/ 61975 w 159363"/>
                <a:gd name="connsiteY1" fmla="*/ 97389 h 159363"/>
                <a:gd name="connsiteX2" fmla="*/ 61975 w 159363"/>
                <a:gd name="connsiteY2" fmla="*/ 141657 h 159363"/>
                <a:gd name="connsiteX3" fmla="*/ 79682 w 159363"/>
                <a:gd name="connsiteY3" fmla="*/ 159364 h 159363"/>
                <a:gd name="connsiteX4" fmla="*/ 97389 w 159363"/>
                <a:gd name="connsiteY4" fmla="*/ 141657 h 159363"/>
                <a:gd name="connsiteX5" fmla="*/ 97389 w 159363"/>
                <a:gd name="connsiteY5" fmla="*/ 97389 h 159363"/>
                <a:gd name="connsiteX6" fmla="*/ 141657 w 159363"/>
                <a:gd name="connsiteY6" fmla="*/ 97389 h 159363"/>
                <a:gd name="connsiteX7" fmla="*/ 159364 w 159363"/>
                <a:gd name="connsiteY7" fmla="*/ 79682 h 159363"/>
                <a:gd name="connsiteX8" fmla="*/ 141657 w 159363"/>
                <a:gd name="connsiteY8" fmla="*/ 61975 h 159363"/>
                <a:gd name="connsiteX9" fmla="*/ 97389 w 159363"/>
                <a:gd name="connsiteY9" fmla="*/ 61975 h 159363"/>
                <a:gd name="connsiteX10" fmla="*/ 97389 w 159363"/>
                <a:gd name="connsiteY10" fmla="*/ 17707 h 159363"/>
                <a:gd name="connsiteX11" fmla="*/ 79682 w 159363"/>
                <a:gd name="connsiteY11" fmla="*/ 0 h 159363"/>
                <a:gd name="connsiteX12" fmla="*/ 61975 w 159363"/>
                <a:gd name="connsiteY12" fmla="*/ 17707 h 159363"/>
                <a:gd name="connsiteX13" fmla="*/ 61975 w 159363"/>
                <a:gd name="connsiteY13" fmla="*/ 61975 h 159363"/>
                <a:gd name="connsiteX14" fmla="*/ 17707 w 159363"/>
                <a:gd name="connsiteY14" fmla="*/ 61975 h 159363"/>
                <a:gd name="connsiteX15" fmla="*/ 0 w 159363"/>
                <a:gd name="connsiteY15" fmla="*/ 79682 h 159363"/>
                <a:gd name="connsiteX16" fmla="*/ 17707 w 159363"/>
                <a:gd name="connsiteY16" fmla="*/ 97389 h 159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9363" h="159363">
                  <a:moveTo>
                    <a:pt x="17707" y="97389"/>
                  </a:moveTo>
                  <a:lnTo>
                    <a:pt x="61975" y="97389"/>
                  </a:lnTo>
                  <a:lnTo>
                    <a:pt x="61975" y="141657"/>
                  </a:lnTo>
                  <a:cubicBezTo>
                    <a:pt x="61975" y="151396"/>
                    <a:pt x="69943" y="159364"/>
                    <a:pt x="79682" y="159364"/>
                  </a:cubicBezTo>
                  <a:cubicBezTo>
                    <a:pt x="89421" y="159364"/>
                    <a:pt x="97389" y="151396"/>
                    <a:pt x="97389" y="141657"/>
                  </a:cubicBezTo>
                  <a:lnTo>
                    <a:pt x="97389" y="97389"/>
                  </a:lnTo>
                  <a:lnTo>
                    <a:pt x="141657" y="97389"/>
                  </a:lnTo>
                  <a:cubicBezTo>
                    <a:pt x="151396" y="97389"/>
                    <a:pt x="159364" y="89421"/>
                    <a:pt x="159364" y="79682"/>
                  </a:cubicBezTo>
                  <a:cubicBezTo>
                    <a:pt x="159364" y="69943"/>
                    <a:pt x="151396" y="61975"/>
                    <a:pt x="141657" y="61975"/>
                  </a:cubicBezTo>
                  <a:lnTo>
                    <a:pt x="97389" y="61975"/>
                  </a:lnTo>
                  <a:lnTo>
                    <a:pt x="97389" y="17707"/>
                  </a:lnTo>
                  <a:cubicBezTo>
                    <a:pt x="97389" y="7968"/>
                    <a:pt x="89421" y="0"/>
                    <a:pt x="79682" y="0"/>
                  </a:cubicBezTo>
                  <a:cubicBezTo>
                    <a:pt x="69943" y="0"/>
                    <a:pt x="61975" y="7968"/>
                    <a:pt x="61975" y="17707"/>
                  </a:cubicBezTo>
                  <a:lnTo>
                    <a:pt x="61975" y="61975"/>
                  </a:lnTo>
                  <a:lnTo>
                    <a:pt x="17707" y="61975"/>
                  </a:lnTo>
                  <a:cubicBezTo>
                    <a:pt x="7968" y="61975"/>
                    <a:pt x="0" y="69943"/>
                    <a:pt x="0" y="79682"/>
                  </a:cubicBezTo>
                  <a:cubicBezTo>
                    <a:pt x="0" y="89421"/>
                    <a:pt x="7968" y="97389"/>
                    <a:pt x="17707" y="97389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0155037-18B4-4996-B9CC-3F3B6E041D07}"/>
                </a:ext>
              </a:extLst>
            </p:cNvPr>
            <p:cNvSpPr/>
            <p:nvPr/>
          </p:nvSpPr>
          <p:spPr>
            <a:xfrm>
              <a:off x="5243061" y="1095880"/>
              <a:ext cx="566627" cy="566627"/>
            </a:xfrm>
            <a:custGeom>
              <a:avLst/>
              <a:gdLst>
                <a:gd name="connsiteX0" fmla="*/ 198319 w 566627"/>
                <a:gd name="connsiteY0" fmla="*/ 425856 h 566627"/>
                <a:gd name="connsiteX1" fmla="*/ 229307 w 566627"/>
                <a:gd name="connsiteY1" fmla="*/ 414346 h 566627"/>
                <a:gd name="connsiteX2" fmla="*/ 248785 w 566627"/>
                <a:gd name="connsiteY2" fmla="*/ 399295 h 566627"/>
                <a:gd name="connsiteX3" fmla="*/ 283314 w 566627"/>
                <a:gd name="connsiteY3" fmla="*/ 407263 h 566627"/>
                <a:gd name="connsiteX4" fmla="*/ 363881 w 566627"/>
                <a:gd name="connsiteY4" fmla="*/ 362110 h 566627"/>
                <a:gd name="connsiteX5" fmla="*/ 416117 w 566627"/>
                <a:gd name="connsiteY5" fmla="*/ 371849 h 566627"/>
                <a:gd name="connsiteX6" fmla="*/ 566627 w 566627"/>
                <a:gd name="connsiteY6" fmla="*/ 221339 h 566627"/>
                <a:gd name="connsiteX7" fmla="*/ 416117 w 566627"/>
                <a:gd name="connsiteY7" fmla="*/ 70828 h 566627"/>
                <a:gd name="connsiteX8" fmla="*/ 332893 w 566627"/>
                <a:gd name="connsiteY8" fmla="*/ 95618 h 566627"/>
                <a:gd name="connsiteX9" fmla="*/ 315186 w 566627"/>
                <a:gd name="connsiteY9" fmla="*/ 55777 h 566627"/>
                <a:gd name="connsiteX10" fmla="*/ 212485 w 566627"/>
                <a:gd name="connsiteY10" fmla="*/ 0 h 566627"/>
                <a:gd name="connsiteX11" fmla="*/ 88535 w 566627"/>
                <a:gd name="connsiteY11" fmla="*/ 123950 h 566627"/>
                <a:gd name="connsiteX12" fmla="*/ 146969 w 566627"/>
                <a:gd name="connsiteY12" fmla="*/ 264721 h 566627"/>
                <a:gd name="connsiteX13" fmla="*/ 142542 w 566627"/>
                <a:gd name="connsiteY13" fmla="*/ 267377 h 566627"/>
                <a:gd name="connsiteX14" fmla="*/ 115981 w 566627"/>
                <a:gd name="connsiteY14" fmla="*/ 277116 h 566627"/>
                <a:gd name="connsiteX15" fmla="*/ 0 w 566627"/>
                <a:gd name="connsiteY15" fmla="*/ 398410 h 566627"/>
                <a:gd name="connsiteX16" fmla="*/ 0 w 566627"/>
                <a:gd name="connsiteY16" fmla="*/ 433824 h 566627"/>
                <a:gd name="connsiteX17" fmla="*/ 17707 w 566627"/>
                <a:gd name="connsiteY17" fmla="*/ 451531 h 566627"/>
                <a:gd name="connsiteX18" fmla="*/ 89421 w 566627"/>
                <a:gd name="connsiteY18" fmla="*/ 451531 h 566627"/>
                <a:gd name="connsiteX19" fmla="*/ 70828 w 566627"/>
                <a:gd name="connsiteY19" fmla="*/ 513506 h 566627"/>
                <a:gd name="connsiteX20" fmla="*/ 70828 w 566627"/>
                <a:gd name="connsiteY20" fmla="*/ 548920 h 566627"/>
                <a:gd name="connsiteX21" fmla="*/ 88535 w 566627"/>
                <a:gd name="connsiteY21" fmla="*/ 566627 h 566627"/>
                <a:gd name="connsiteX22" fmla="*/ 478092 w 566627"/>
                <a:gd name="connsiteY22" fmla="*/ 566627 h 566627"/>
                <a:gd name="connsiteX23" fmla="*/ 495799 w 566627"/>
                <a:gd name="connsiteY23" fmla="*/ 548920 h 566627"/>
                <a:gd name="connsiteX24" fmla="*/ 495799 w 566627"/>
                <a:gd name="connsiteY24" fmla="*/ 513506 h 566627"/>
                <a:gd name="connsiteX25" fmla="*/ 386015 w 566627"/>
                <a:gd name="connsiteY25" fmla="*/ 394868 h 566627"/>
                <a:gd name="connsiteX26" fmla="*/ 363881 w 566627"/>
                <a:gd name="connsiteY26" fmla="*/ 406378 h 566627"/>
                <a:gd name="connsiteX27" fmla="*/ 375390 w 566627"/>
                <a:gd name="connsiteY27" fmla="*/ 428512 h 566627"/>
                <a:gd name="connsiteX28" fmla="*/ 460384 w 566627"/>
                <a:gd name="connsiteY28" fmla="*/ 513506 h 566627"/>
                <a:gd name="connsiteX29" fmla="*/ 460384 w 566627"/>
                <a:gd name="connsiteY29" fmla="*/ 531213 h 566627"/>
                <a:gd name="connsiteX30" fmla="*/ 106243 w 566627"/>
                <a:gd name="connsiteY30" fmla="*/ 531213 h 566627"/>
                <a:gd name="connsiteX31" fmla="*/ 106243 w 566627"/>
                <a:gd name="connsiteY31" fmla="*/ 513506 h 566627"/>
                <a:gd name="connsiteX32" fmla="*/ 198319 w 566627"/>
                <a:gd name="connsiteY32" fmla="*/ 425856 h 566627"/>
                <a:gd name="connsiteX33" fmla="*/ 283314 w 566627"/>
                <a:gd name="connsiteY33" fmla="*/ 371849 h 566627"/>
                <a:gd name="connsiteX34" fmla="*/ 194778 w 566627"/>
                <a:gd name="connsiteY34" fmla="*/ 239046 h 566627"/>
                <a:gd name="connsiteX35" fmla="*/ 283314 w 566627"/>
                <a:gd name="connsiteY35" fmla="*/ 150510 h 566627"/>
                <a:gd name="connsiteX36" fmla="*/ 283314 w 566627"/>
                <a:gd name="connsiteY36" fmla="*/ 150510 h 566627"/>
                <a:gd name="connsiteX37" fmla="*/ 265606 w 566627"/>
                <a:gd name="connsiteY37" fmla="*/ 221339 h 566627"/>
                <a:gd name="connsiteX38" fmla="*/ 332008 w 566627"/>
                <a:gd name="connsiteY38" fmla="*/ 346174 h 566627"/>
                <a:gd name="connsiteX39" fmla="*/ 283314 w 566627"/>
                <a:gd name="connsiteY39" fmla="*/ 371849 h 566627"/>
                <a:gd name="connsiteX40" fmla="*/ 531213 w 566627"/>
                <a:gd name="connsiteY40" fmla="*/ 221339 h 566627"/>
                <a:gd name="connsiteX41" fmla="*/ 416117 w 566627"/>
                <a:gd name="connsiteY41" fmla="*/ 336435 h 566627"/>
                <a:gd name="connsiteX42" fmla="*/ 301021 w 566627"/>
                <a:gd name="connsiteY42" fmla="*/ 221339 h 566627"/>
                <a:gd name="connsiteX43" fmla="*/ 416117 w 566627"/>
                <a:gd name="connsiteY43" fmla="*/ 106243 h 566627"/>
                <a:gd name="connsiteX44" fmla="*/ 531213 w 566627"/>
                <a:gd name="connsiteY44" fmla="*/ 221339 h 566627"/>
                <a:gd name="connsiteX45" fmla="*/ 123950 w 566627"/>
                <a:gd name="connsiteY45" fmla="*/ 123950 h 566627"/>
                <a:gd name="connsiteX46" fmla="*/ 212485 w 566627"/>
                <a:gd name="connsiteY46" fmla="*/ 35414 h 566627"/>
                <a:gd name="connsiteX47" fmla="*/ 285970 w 566627"/>
                <a:gd name="connsiteY47" fmla="*/ 75255 h 566627"/>
                <a:gd name="connsiteX48" fmla="*/ 300135 w 566627"/>
                <a:gd name="connsiteY48" fmla="*/ 115981 h 566627"/>
                <a:gd name="connsiteX49" fmla="*/ 283314 w 566627"/>
                <a:gd name="connsiteY49" fmla="*/ 115096 h 566627"/>
                <a:gd name="connsiteX50" fmla="*/ 160249 w 566627"/>
                <a:gd name="connsiteY50" fmla="*/ 226651 h 566627"/>
                <a:gd name="connsiteX51" fmla="*/ 123950 w 566627"/>
                <a:gd name="connsiteY51" fmla="*/ 123950 h 566627"/>
                <a:gd name="connsiteX52" fmla="*/ 35414 w 566627"/>
                <a:gd name="connsiteY52" fmla="*/ 398410 h 566627"/>
                <a:gd name="connsiteX53" fmla="*/ 127491 w 566627"/>
                <a:gd name="connsiteY53" fmla="*/ 310759 h 566627"/>
                <a:gd name="connsiteX54" fmla="*/ 158478 w 566627"/>
                <a:gd name="connsiteY54" fmla="*/ 299250 h 566627"/>
                <a:gd name="connsiteX55" fmla="*/ 167332 w 566627"/>
                <a:gd name="connsiteY55" fmla="*/ 293938 h 566627"/>
                <a:gd name="connsiteX56" fmla="*/ 218683 w 566627"/>
                <a:gd name="connsiteY56" fmla="*/ 378932 h 566627"/>
                <a:gd name="connsiteX57" fmla="*/ 214256 w 566627"/>
                <a:gd name="connsiteY57" fmla="*/ 382473 h 566627"/>
                <a:gd name="connsiteX58" fmla="*/ 187695 w 566627"/>
                <a:gd name="connsiteY58" fmla="*/ 392212 h 566627"/>
                <a:gd name="connsiteX59" fmla="*/ 129262 w 566627"/>
                <a:gd name="connsiteY59" fmla="*/ 417002 h 566627"/>
                <a:gd name="connsiteX60" fmla="*/ 123950 w 566627"/>
                <a:gd name="connsiteY60" fmla="*/ 416117 h 566627"/>
                <a:gd name="connsiteX61" fmla="*/ 35414 w 566627"/>
                <a:gd name="connsiteY61" fmla="*/ 416117 h 566627"/>
                <a:gd name="connsiteX62" fmla="*/ 35414 w 566627"/>
                <a:gd name="connsiteY62" fmla="*/ 398410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66627" h="566627">
                  <a:moveTo>
                    <a:pt x="198319" y="425856"/>
                  </a:moveTo>
                  <a:cubicBezTo>
                    <a:pt x="210714" y="422314"/>
                    <a:pt x="220453" y="418773"/>
                    <a:pt x="229307" y="414346"/>
                  </a:cubicBezTo>
                  <a:cubicBezTo>
                    <a:pt x="237275" y="410805"/>
                    <a:pt x="243473" y="405492"/>
                    <a:pt x="248785" y="399295"/>
                  </a:cubicBezTo>
                  <a:cubicBezTo>
                    <a:pt x="260294" y="404607"/>
                    <a:pt x="271804" y="407263"/>
                    <a:pt x="283314" y="407263"/>
                  </a:cubicBezTo>
                  <a:cubicBezTo>
                    <a:pt x="312530" y="407263"/>
                    <a:pt x="341747" y="391327"/>
                    <a:pt x="363881" y="362110"/>
                  </a:cubicBezTo>
                  <a:cubicBezTo>
                    <a:pt x="380703" y="368308"/>
                    <a:pt x="397524" y="371849"/>
                    <a:pt x="416117" y="371849"/>
                  </a:cubicBezTo>
                  <a:cubicBezTo>
                    <a:pt x="499340" y="371849"/>
                    <a:pt x="566627" y="304562"/>
                    <a:pt x="566627" y="221339"/>
                  </a:cubicBezTo>
                  <a:cubicBezTo>
                    <a:pt x="566627" y="138115"/>
                    <a:pt x="499340" y="70828"/>
                    <a:pt x="416117" y="70828"/>
                  </a:cubicBezTo>
                  <a:cubicBezTo>
                    <a:pt x="385129" y="70828"/>
                    <a:pt x="356798" y="79682"/>
                    <a:pt x="332893" y="95618"/>
                  </a:cubicBezTo>
                  <a:cubicBezTo>
                    <a:pt x="329352" y="81453"/>
                    <a:pt x="324040" y="67287"/>
                    <a:pt x="315186" y="55777"/>
                  </a:cubicBezTo>
                  <a:cubicBezTo>
                    <a:pt x="293938" y="21249"/>
                    <a:pt x="254982" y="0"/>
                    <a:pt x="212485" y="0"/>
                  </a:cubicBezTo>
                  <a:cubicBezTo>
                    <a:pt x="144313" y="0"/>
                    <a:pt x="88535" y="55777"/>
                    <a:pt x="88535" y="123950"/>
                  </a:cubicBezTo>
                  <a:cubicBezTo>
                    <a:pt x="88535" y="177956"/>
                    <a:pt x="112440" y="232848"/>
                    <a:pt x="146969" y="264721"/>
                  </a:cubicBezTo>
                  <a:cubicBezTo>
                    <a:pt x="145198" y="265606"/>
                    <a:pt x="144313" y="267377"/>
                    <a:pt x="142542" y="267377"/>
                  </a:cubicBezTo>
                  <a:cubicBezTo>
                    <a:pt x="136345" y="270033"/>
                    <a:pt x="126606" y="273575"/>
                    <a:pt x="115981" y="277116"/>
                  </a:cubicBezTo>
                  <a:cubicBezTo>
                    <a:pt x="72599" y="291282"/>
                    <a:pt x="0" y="315186"/>
                    <a:pt x="0" y="398410"/>
                  </a:cubicBezTo>
                  <a:lnTo>
                    <a:pt x="0" y="433824"/>
                  </a:lnTo>
                  <a:cubicBezTo>
                    <a:pt x="0" y="443563"/>
                    <a:pt x="7968" y="451531"/>
                    <a:pt x="17707" y="451531"/>
                  </a:cubicBezTo>
                  <a:lnTo>
                    <a:pt x="89421" y="451531"/>
                  </a:lnTo>
                  <a:cubicBezTo>
                    <a:pt x="77911" y="467467"/>
                    <a:pt x="70828" y="487830"/>
                    <a:pt x="70828" y="513506"/>
                  </a:cubicBezTo>
                  <a:lnTo>
                    <a:pt x="70828" y="548920"/>
                  </a:lnTo>
                  <a:cubicBezTo>
                    <a:pt x="70828" y="558659"/>
                    <a:pt x="78797" y="566627"/>
                    <a:pt x="88535" y="566627"/>
                  </a:cubicBezTo>
                  <a:lnTo>
                    <a:pt x="478092" y="566627"/>
                  </a:lnTo>
                  <a:cubicBezTo>
                    <a:pt x="487830" y="566627"/>
                    <a:pt x="495799" y="558659"/>
                    <a:pt x="495799" y="548920"/>
                  </a:cubicBezTo>
                  <a:lnTo>
                    <a:pt x="495799" y="513506"/>
                  </a:lnTo>
                  <a:cubicBezTo>
                    <a:pt x="495799" y="431168"/>
                    <a:pt x="424970" y="407263"/>
                    <a:pt x="386015" y="394868"/>
                  </a:cubicBezTo>
                  <a:cubicBezTo>
                    <a:pt x="377161" y="392212"/>
                    <a:pt x="366537" y="396639"/>
                    <a:pt x="363881" y="406378"/>
                  </a:cubicBezTo>
                  <a:cubicBezTo>
                    <a:pt x="361225" y="415231"/>
                    <a:pt x="365651" y="425856"/>
                    <a:pt x="375390" y="428512"/>
                  </a:cubicBezTo>
                  <a:cubicBezTo>
                    <a:pt x="420543" y="443563"/>
                    <a:pt x="460384" y="461270"/>
                    <a:pt x="460384" y="513506"/>
                  </a:cubicBezTo>
                  <a:lnTo>
                    <a:pt x="460384" y="531213"/>
                  </a:lnTo>
                  <a:lnTo>
                    <a:pt x="106243" y="531213"/>
                  </a:lnTo>
                  <a:lnTo>
                    <a:pt x="106243" y="513506"/>
                  </a:lnTo>
                  <a:cubicBezTo>
                    <a:pt x="106243" y="460384"/>
                    <a:pt x="146084" y="442677"/>
                    <a:pt x="198319" y="425856"/>
                  </a:cubicBezTo>
                  <a:close/>
                  <a:moveTo>
                    <a:pt x="283314" y="371849"/>
                  </a:moveTo>
                  <a:cubicBezTo>
                    <a:pt x="239046" y="371849"/>
                    <a:pt x="194778" y="304562"/>
                    <a:pt x="194778" y="239046"/>
                  </a:cubicBezTo>
                  <a:cubicBezTo>
                    <a:pt x="194778" y="190351"/>
                    <a:pt x="234619" y="150510"/>
                    <a:pt x="283314" y="150510"/>
                  </a:cubicBezTo>
                  <a:cubicBezTo>
                    <a:pt x="283314" y="150510"/>
                    <a:pt x="283314" y="150510"/>
                    <a:pt x="283314" y="150510"/>
                  </a:cubicBezTo>
                  <a:cubicBezTo>
                    <a:pt x="271804" y="171759"/>
                    <a:pt x="265606" y="195663"/>
                    <a:pt x="265606" y="221339"/>
                  </a:cubicBezTo>
                  <a:cubicBezTo>
                    <a:pt x="265606" y="272689"/>
                    <a:pt x="292167" y="318728"/>
                    <a:pt x="332008" y="346174"/>
                  </a:cubicBezTo>
                  <a:cubicBezTo>
                    <a:pt x="316957" y="362110"/>
                    <a:pt x="300135" y="371849"/>
                    <a:pt x="283314" y="371849"/>
                  </a:cubicBezTo>
                  <a:close/>
                  <a:moveTo>
                    <a:pt x="531213" y="221339"/>
                  </a:moveTo>
                  <a:cubicBezTo>
                    <a:pt x="531213" y="285084"/>
                    <a:pt x="479862" y="336435"/>
                    <a:pt x="416117" y="336435"/>
                  </a:cubicBezTo>
                  <a:cubicBezTo>
                    <a:pt x="352371" y="336435"/>
                    <a:pt x="301021" y="285084"/>
                    <a:pt x="301021" y="221339"/>
                  </a:cubicBezTo>
                  <a:cubicBezTo>
                    <a:pt x="301021" y="157593"/>
                    <a:pt x="352371" y="106243"/>
                    <a:pt x="416117" y="106243"/>
                  </a:cubicBezTo>
                  <a:cubicBezTo>
                    <a:pt x="479862" y="106243"/>
                    <a:pt x="531213" y="157593"/>
                    <a:pt x="531213" y="221339"/>
                  </a:cubicBezTo>
                  <a:close/>
                  <a:moveTo>
                    <a:pt x="123950" y="123950"/>
                  </a:moveTo>
                  <a:cubicBezTo>
                    <a:pt x="123950" y="75255"/>
                    <a:pt x="163791" y="35414"/>
                    <a:pt x="212485" y="35414"/>
                  </a:cubicBezTo>
                  <a:cubicBezTo>
                    <a:pt x="242587" y="35414"/>
                    <a:pt x="270033" y="50465"/>
                    <a:pt x="285970" y="75255"/>
                  </a:cubicBezTo>
                  <a:cubicBezTo>
                    <a:pt x="293938" y="86765"/>
                    <a:pt x="298365" y="100930"/>
                    <a:pt x="300135" y="115981"/>
                  </a:cubicBezTo>
                  <a:cubicBezTo>
                    <a:pt x="294823" y="115096"/>
                    <a:pt x="289511" y="115096"/>
                    <a:pt x="283314" y="115096"/>
                  </a:cubicBezTo>
                  <a:cubicBezTo>
                    <a:pt x="219568" y="115096"/>
                    <a:pt x="166447" y="163791"/>
                    <a:pt x="160249" y="226651"/>
                  </a:cubicBezTo>
                  <a:cubicBezTo>
                    <a:pt x="138115" y="200090"/>
                    <a:pt x="123950" y="161135"/>
                    <a:pt x="123950" y="123950"/>
                  </a:cubicBezTo>
                  <a:close/>
                  <a:moveTo>
                    <a:pt x="35414" y="398410"/>
                  </a:moveTo>
                  <a:cubicBezTo>
                    <a:pt x="35414" y="345288"/>
                    <a:pt x="75255" y="327581"/>
                    <a:pt x="127491" y="310759"/>
                  </a:cubicBezTo>
                  <a:cubicBezTo>
                    <a:pt x="139886" y="307218"/>
                    <a:pt x="149625" y="303677"/>
                    <a:pt x="158478" y="299250"/>
                  </a:cubicBezTo>
                  <a:cubicBezTo>
                    <a:pt x="161135" y="297479"/>
                    <a:pt x="164676" y="295708"/>
                    <a:pt x="167332" y="293938"/>
                  </a:cubicBezTo>
                  <a:cubicBezTo>
                    <a:pt x="177071" y="329352"/>
                    <a:pt x="195663" y="359454"/>
                    <a:pt x="218683" y="378932"/>
                  </a:cubicBezTo>
                  <a:cubicBezTo>
                    <a:pt x="216912" y="379817"/>
                    <a:pt x="216027" y="381588"/>
                    <a:pt x="214256" y="382473"/>
                  </a:cubicBezTo>
                  <a:cubicBezTo>
                    <a:pt x="208058" y="385129"/>
                    <a:pt x="198319" y="388671"/>
                    <a:pt x="187695" y="392212"/>
                  </a:cubicBezTo>
                  <a:cubicBezTo>
                    <a:pt x="170873" y="397524"/>
                    <a:pt x="148740" y="405492"/>
                    <a:pt x="129262" y="417002"/>
                  </a:cubicBezTo>
                  <a:cubicBezTo>
                    <a:pt x="126606" y="416117"/>
                    <a:pt x="125720" y="416117"/>
                    <a:pt x="123950" y="416117"/>
                  </a:cubicBezTo>
                  <a:lnTo>
                    <a:pt x="35414" y="416117"/>
                  </a:lnTo>
                  <a:lnTo>
                    <a:pt x="35414" y="39841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aphic 83">
            <a:extLst>
              <a:ext uri="{FF2B5EF4-FFF2-40B4-BE49-F238E27FC236}">
                <a16:creationId xmlns:a16="http://schemas.microsoft.com/office/drawing/2014/main" id="{F15ACD5A-51C3-43A2-988A-C11F62FE9DDA}"/>
              </a:ext>
            </a:extLst>
          </p:cNvPr>
          <p:cNvGrpSpPr/>
          <p:nvPr/>
        </p:nvGrpSpPr>
        <p:grpSpPr>
          <a:xfrm>
            <a:off x="10569194" y="2200397"/>
            <a:ext cx="433995" cy="433995"/>
            <a:chOff x="6314855" y="1095880"/>
            <a:chExt cx="566627" cy="566627"/>
          </a:xfrm>
          <a:solidFill>
            <a:srgbClr val="67748E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72E-F150-43BE-A499-DDFED801F9CC}"/>
                </a:ext>
              </a:extLst>
            </p:cNvPr>
            <p:cNvSpPr/>
            <p:nvPr/>
          </p:nvSpPr>
          <p:spPr>
            <a:xfrm>
              <a:off x="6314855" y="1095880"/>
              <a:ext cx="566627" cy="566627"/>
            </a:xfrm>
            <a:custGeom>
              <a:avLst/>
              <a:gdLst>
                <a:gd name="connsiteX0" fmla="*/ 198319 w 566627"/>
                <a:gd name="connsiteY0" fmla="*/ 425856 h 566627"/>
                <a:gd name="connsiteX1" fmla="*/ 229307 w 566627"/>
                <a:gd name="connsiteY1" fmla="*/ 414346 h 566627"/>
                <a:gd name="connsiteX2" fmla="*/ 248785 w 566627"/>
                <a:gd name="connsiteY2" fmla="*/ 399295 h 566627"/>
                <a:gd name="connsiteX3" fmla="*/ 283314 w 566627"/>
                <a:gd name="connsiteY3" fmla="*/ 407263 h 566627"/>
                <a:gd name="connsiteX4" fmla="*/ 363881 w 566627"/>
                <a:gd name="connsiteY4" fmla="*/ 362110 h 566627"/>
                <a:gd name="connsiteX5" fmla="*/ 416117 w 566627"/>
                <a:gd name="connsiteY5" fmla="*/ 371849 h 566627"/>
                <a:gd name="connsiteX6" fmla="*/ 566627 w 566627"/>
                <a:gd name="connsiteY6" fmla="*/ 221339 h 566627"/>
                <a:gd name="connsiteX7" fmla="*/ 416117 w 566627"/>
                <a:gd name="connsiteY7" fmla="*/ 70828 h 566627"/>
                <a:gd name="connsiteX8" fmla="*/ 332893 w 566627"/>
                <a:gd name="connsiteY8" fmla="*/ 95618 h 566627"/>
                <a:gd name="connsiteX9" fmla="*/ 315186 w 566627"/>
                <a:gd name="connsiteY9" fmla="*/ 55777 h 566627"/>
                <a:gd name="connsiteX10" fmla="*/ 212485 w 566627"/>
                <a:gd name="connsiteY10" fmla="*/ 0 h 566627"/>
                <a:gd name="connsiteX11" fmla="*/ 88535 w 566627"/>
                <a:gd name="connsiteY11" fmla="*/ 123950 h 566627"/>
                <a:gd name="connsiteX12" fmla="*/ 146969 w 566627"/>
                <a:gd name="connsiteY12" fmla="*/ 264721 h 566627"/>
                <a:gd name="connsiteX13" fmla="*/ 142542 w 566627"/>
                <a:gd name="connsiteY13" fmla="*/ 267377 h 566627"/>
                <a:gd name="connsiteX14" fmla="*/ 115981 w 566627"/>
                <a:gd name="connsiteY14" fmla="*/ 277116 h 566627"/>
                <a:gd name="connsiteX15" fmla="*/ 0 w 566627"/>
                <a:gd name="connsiteY15" fmla="*/ 398410 h 566627"/>
                <a:gd name="connsiteX16" fmla="*/ 0 w 566627"/>
                <a:gd name="connsiteY16" fmla="*/ 433824 h 566627"/>
                <a:gd name="connsiteX17" fmla="*/ 17707 w 566627"/>
                <a:gd name="connsiteY17" fmla="*/ 451531 h 566627"/>
                <a:gd name="connsiteX18" fmla="*/ 89421 w 566627"/>
                <a:gd name="connsiteY18" fmla="*/ 451531 h 566627"/>
                <a:gd name="connsiteX19" fmla="*/ 70828 w 566627"/>
                <a:gd name="connsiteY19" fmla="*/ 513506 h 566627"/>
                <a:gd name="connsiteX20" fmla="*/ 70828 w 566627"/>
                <a:gd name="connsiteY20" fmla="*/ 548920 h 566627"/>
                <a:gd name="connsiteX21" fmla="*/ 88535 w 566627"/>
                <a:gd name="connsiteY21" fmla="*/ 566627 h 566627"/>
                <a:gd name="connsiteX22" fmla="*/ 478092 w 566627"/>
                <a:gd name="connsiteY22" fmla="*/ 566627 h 566627"/>
                <a:gd name="connsiteX23" fmla="*/ 495799 w 566627"/>
                <a:gd name="connsiteY23" fmla="*/ 548920 h 566627"/>
                <a:gd name="connsiteX24" fmla="*/ 495799 w 566627"/>
                <a:gd name="connsiteY24" fmla="*/ 513506 h 566627"/>
                <a:gd name="connsiteX25" fmla="*/ 386015 w 566627"/>
                <a:gd name="connsiteY25" fmla="*/ 394868 h 566627"/>
                <a:gd name="connsiteX26" fmla="*/ 363881 w 566627"/>
                <a:gd name="connsiteY26" fmla="*/ 406378 h 566627"/>
                <a:gd name="connsiteX27" fmla="*/ 375390 w 566627"/>
                <a:gd name="connsiteY27" fmla="*/ 428512 h 566627"/>
                <a:gd name="connsiteX28" fmla="*/ 460384 w 566627"/>
                <a:gd name="connsiteY28" fmla="*/ 513506 h 566627"/>
                <a:gd name="connsiteX29" fmla="*/ 460384 w 566627"/>
                <a:gd name="connsiteY29" fmla="*/ 531213 h 566627"/>
                <a:gd name="connsiteX30" fmla="*/ 106243 w 566627"/>
                <a:gd name="connsiteY30" fmla="*/ 531213 h 566627"/>
                <a:gd name="connsiteX31" fmla="*/ 106243 w 566627"/>
                <a:gd name="connsiteY31" fmla="*/ 513506 h 566627"/>
                <a:gd name="connsiteX32" fmla="*/ 198319 w 566627"/>
                <a:gd name="connsiteY32" fmla="*/ 425856 h 566627"/>
                <a:gd name="connsiteX33" fmla="*/ 283314 w 566627"/>
                <a:gd name="connsiteY33" fmla="*/ 371849 h 566627"/>
                <a:gd name="connsiteX34" fmla="*/ 194778 w 566627"/>
                <a:gd name="connsiteY34" fmla="*/ 239046 h 566627"/>
                <a:gd name="connsiteX35" fmla="*/ 283314 w 566627"/>
                <a:gd name="connsiteY35" fmla="*/ 150510 h 566627"/>
                <a:gd name="connsiteX36" fmla="*/ 283314 w 566627"/>
                <a:gd name="connsiteY36" fmla="*/ 150510 h 566627"/>
                <a:gd name="connsiteX37" fmla="*/ 265606 w 566627"/>
                <a:gd name="connsiteY37" fmla="*/ 221339 h 566627"/>
                <a:gd name="connsiteX38" fmla="*/ 332008 w 566627"/>
                <a:gd name="connsiteY38" fmla="*/ 346174 h 566627"/>
                <a:gd name="connsiteX39" fmla="*/ 283314 w 566627"/>
                <a:gd name="connsiteY39" fmla="*/ 371849 h 566627"/>
                <a:gd name="connsiteX40" fmla="*/ 531213 w 566627"/>
                <a:gd name="connsiteY40" fmla="*/ 221339 h 566627"/>
                <a:gd name="connsiteX41" fmla="*/ 416117 w 566627"/>
                <a:gd name="connsiteY41" fmla="*/ 336435 h 566627"/>
                <a:gd name="connsiteX42" fmla="*/ 301021 w 566627"/>
                <a:gd name="connsiteY42" fmla="*/ 221339 h 566627"/>
                <a:gd name="connsiteX43" fmla="*/ 416117 w 566627"/>
                <a:gd name="connsiteY43" fmla="*/ 106243 h 566627"/>
                <a:gd name="connsiteX44" fmla="*/ 531213 w 566627"/>
                <a:gd name="connsiteY44" fmla="*/ 221339 h 566627"/>
                <a:gd name="connsiteX45" fmla="*/ 123950 w 566627"/>
                <a:gd name="connsiteY45" fmla="*/ 123950 h 566627"/>
                <a:gd name="connsiteX46" fmla="*/ 212485 w 566627"/>
                <a:gd name="connsiteY46" fmla="*/ 35414 h 566627"/>
                <a:gd name="connsiteX47" fmla="*/ 285970 w 566627"/>
                <a:gd name="connsiteY47" fmla="*/ 75255 h 566627"/>
                <a:gd name="connsiteX48" fmla="*/ 300135 w 566627"/>
                <a:gd name="connsiteY48" fmla="*/ 115981 h 566627"/>
                <a:gd name="connsiteX49" fmla="*/ 283314 w 566627"/>
                <a:gd name="connsiteY49" fmla="*/ 115096 h 566627"/>
                <a:gd name="connsiteX50" fmla="*/ 160249 w 566627"/>
                <a:gd name="connsiteY50" fmla="*/ 226651 h 566627"/>
                <a:gd name="connsiteX51" fmla="*/ 123950 w 566627"/>
                <a:gd name="connsiteY51" fmla="*/ 123950 h 566627"/>
                <a:gd name="connsiteX52" fmla="*/ 35414 w 566627"/>
                <a:gd name="connsiteY52" fmla="*/ 398410 h 566627"/>
                <a:gd name="connsiteX53" fmla="*/ 127491 w 566627"/>
                <a:gd name="connsiteY53" fmla="*/ 310759 h 566627"/>
                <a:gd name="connsiteX54" fmla="*/ 158478 w 566627"/>
                <a:gd name="connsiteY54" fmla="*/ 299250 h 566627"/>
                <a:gd name="connsiteX55" fmla="*/ 167332 w 566627"/>
                <a:gd name="connsiteY55" fmla="*/ 293938 h 566627"/>
                <a:gd name="connsiteX56" fmla="*/ 218683 w 566627"/>
                <a:gd name="connsiteY56" fmla="*/ 378932 h 566627"/>
                <a:gd name="connsiteX57" fmla="*/ 214256 w 566627"/>
                <a:gd name="connsiteY57" fmla="*/ 382473 h 566627"/>
                <a:gd name="connsiteX58" fmla="*/ 187695 w 566627"/>
                <a:gd name="connsiteY58" fmla="*/ 392212 h 566627"/>
                <a:gd name="connsiteX59" fmla="*/ 129262 w 566627"/>
                <a:gd name="connsiteY59" fmla="*/ 417002 h 566627"/>
                <a:gd name="connsiteX60" fmla="*/ 123950 w 566627"/>
                <a:gd name="connsiteY60" fmla="*/ 416117 h 566627"/>
                <a:gd name="connsiteX61" fmla="*/ 35414 w 566627"/>
                <a:gd name="connsiteY61" fmla="*/ 416117 h 566627"/>
                <a:gd name="connsiteX62" fmla="*/ 35414 w 566627"/>
                <a:gd name="connsiteY62" fmla="*/ 398410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66627" h="566627">
                  <a:moveTo>
                    <a:pt x="198319" y="425856"/>
                  </a:moveTo>
                  <a:cubicBezTo>
                    <a:pt x="210714" y="422314"/>
                    <a:pt x="220453" y="418773"/>
                    <a:pt x="229307" y="414346"/>
                  </a:cubicBezTo>
                  <a:cubicBezTo>
                    <a:pt x="237275" y="410805"/>
                    <a:pt x="243473" y="405492"/>
                    <a:pt x="248785" y="399295"/>
                  </a:cubicBezTo>
                  <a:cubicBezTo>
                    <a:pt x="260294" y="404607"/>
                    <a:pt x="271804" y="407263"/>
                    <a:pt x="283314" y="407263"/>
                  </a:cubicBezTo>
                  <a:cubicBezTo>
                    <a:pt x="312530" y="407263"/>
                    <a:pt x="341747" y="391327"/>
                    <a:pt x="363881" y="362110"/>
                  </a:cubicBezTo>
                  <a:cubicBezTo>
                    <a:pt x="380703" y="368308"/>
                    <a:pt x="397524" y="371849"/>
                    <a:pt x="416117" y="371849"/>
                  </a:cubicBezTo>
                  <a:cubicBezTo>
                    <a:pt x="499340" y="371849"/>
                    <a:pt x="566627" y="304562"/>
                    <a:pt x="566627" y="221339"/>
                  </a:cubicBezTo>
                  <a:cubicBezTo>
                    <a:pt x="566627" y="138115"/>
                    <a:pt x="499340" y="70828"/>
                    <a:pt x="416117" y="70828"/>
                  </a:cubicBezTo>
                  <a:cubicBezTo>
                    <a:pt x="385129" y="70828"/>
                    <a:pt x="356798" y="79682"/>
                    <a:pt x="332893" y="95618"/>
                  </a:cubicBezTo>
                  <a:cubicBezTo>
                    <a:pt x="329352" y="81453"/>
                    <a:pt x="324040" y="67287"/>
                    <a:pt x="315186" y="55777"/>
                  </a:cubicBezTo>
                  <a:cubicBezTo>
                    <a:pt x="293938" y="21249"/>
                    <a:pt x="254982" y="0"/>
                    <a:pt x="212485" y="0"/>
                  </a:cubicBezTo>
                  <a:cubicBezTo>
                    <a:pt x="144313" y="0"/>
                    <a:pt x="88535" y="55777"/>
                    <a:pt x="88535" y="123950"/>
                  </a:cubicBezTo>
                  <a:cubicBezTo>
                    <a:pt x="88535" y="177956"/>
                    <a:pt x="112440" y="232848"/>
                    <a:pt x="146969" y="264721"/>
                  </a:cubicBezTo>
                  <a:cubicBezTo>
                    <a:pt x="145198" y="265606"/>
                    <a:pt x="144313" y="267377"/>
                    <a:pt x="142542" y="267377"/>
                  </a:cubicBezTo>
                  <a:cubicBezTo>
                    <a:pt x="136345" y="270033"/>
                    <a:pt x="126606" y="273575"/>
                    <a:pt x="115981" y="277116"/>
                  </a:cubicBezTo>
                  <a:cubicBezTo>
                    <a:pt x="72599" y="291282"/>
                    <a:pt x="0" y="315186"/>
                    <a:pt x="0" y="398410"/>
                  </a:cubicBezTo>
                  <a:lnTo>
                    <a:pt x="0" y="433824"/>
                  </a:lnTo>
                  <a:cubicBezTo>
                    <a:pt x="0" y="443563"/>
                    <a:pt x="7968" y="451531"/>
                    <a:pt x="17707" y="451531"/>
                  </a:cubicBezTo>
                  <a:lnTo>
                    <a:pt x="89421" y="451531"/>
                  </a:lnTo>
                  <a:cubicBezTo>
                    <a:pt x="77911" y="467467"/>
                    <a:pt x="70828" y="487830"/>
                    <a:pt x="70828" y="513506"/>
                  </a:cubicBezTo>
                  <a:lnTo>
                    <a:pt x="70828" y="548920"/>
                  </a:lnTo>
                  <a:cubicBezTo>
                    <a:pt x="70828" y="558659"/>
                    <a:pt x="78797" y="566627"/>
                    <a:pt x="88535" y="566627"/>
                  </a:cubicBezTo>
                  <a:lnTo>
                    <a:pt x="478092" y="566627"/>
                  </a:lnTo>
                  <a:cubicBezTo>
                    <a:pt x="487830" y="566627"/>
                    <a:pt x="495799" y="558659"/>
                    <a:pt x="495799" y="548920"/>
                  </a:cubicBezTo>
                  <a:lnTo>
                    <a:pt x="495799" y="513506"/>
                  </a:lnTo>
                  <a:cubicBezTo>
                    <a:pt x="495799" y="431168"/>
                    <a:pt x="424970" y="407263"/>
                    <a:pt x="386015" y="394868"/>
                  </a:cubicBezTo>
                  <a:cubicBezTo>
                    <a:pt x="377161" y="392212"/>
                    <a:pt x="366537" y="396639"/>
                    <a:pt x="363881" y="406378"/>
                  </a:cubicBezTo>
                  <a:cubicBezTo>
                    <a:pt x="361225" y="415231"/>
                    <a:pt x="365651" y="425856"/>
                    <a:pt x="375390" y="428512"/>
                  </a:cubicBezTo>
                  <a:cubicBezTo>
                    <a:pt x="420543" y="443563"/>
                    <a:pt x="460384" y="461270"/>
                    <a:pt x="460384" y="513506"/>
                  </a:cubicBezTo>
                  <a:lnTo>
                    <a:pt x="460384" y="531213"/>
                  </a:lnTo>
                  <a:lnTo>
                    <a:pt x="106243" y="531213"/>
                  </a:lnTo>
                  <a:lnTo>
                    <a:pt x="106243" y="513506"/>
                  </a:lnTo>
                  <a:cubicBezTo>
                    <a:pt x="106243" y="460384"/>
                    <a:pt x="146084" y="442677"/>
                    <a:pt x="198319" y="425856"/>
                  </a:cubicBezTo>
                  <a:close/>
                  <a:moveTo>
                    <a:pt x="283314" y="371849"/>
                  </a:moveTo>
                  <a:cubicBezTo>
                    <a:pt x="239046" y="371849"/>
                    <a:pt x="194778" y="304562"/>
                    <a:pt x="194778" y="239046"/>
                  </a:cubicBezTo>
                  <a:cubicBezTo>
                    <a:pt x="194778" y="190351"/>
                    <a:pt x="234619" y="150510"/>
                    <a:pt x="283314" y="150510"/>
                  </a:cubicBezTo>
                  <a:cubicBezTo>
                    <a:pt x="283314" y="150510"/>
                    <a:pt x="283314" y="150510"/>
                    <a:pt x="283314" y="150510"/>
                  </a:cubicBezTo>
                  <a:cubicBezTo>
                    <a:pt x="271804" y="171759"/>
                    <a:pt x="265606" y="195663"/>
                    <a:pt x="265606" y="221339"/>
                  </a:cubicBezTo>
                  <a:cubicBezTo>
                    <a:pt x="265606" y="272689"/>
                    <a:pt x="292167" y="318728"/>
                    <a:pt x="332008" y="346174"/>
                  </a:cubicBezTo>
                  <a:cubicBezTo>
                    <a:pt x="316957" y="362110"/>
                    <a:pt x="300135" y="371849"/>
                    <a:pt x="283314" y="371849"/>
                  </a:cubicBezTo>
                  <a:close/>
                  <a:moveTo>
                    <a:pt x="531213" y="221339"/>
                  </a:moveTo>
                  <a:cubicBezTo>
                    <a:pt x="531213" y="285084"/>
                    <a:pt x="479862" y="336435"/>
                    <a:pt x="416117" y="336435"/>
                  </a:cubicBezTo>
                  <a:cubicBezTo>
                    <a:pt x="352371" y="336435"/>
                    <a:pt x="301021" y="285084"/>
                    <a:pt x="301021" y="221339"/>
                  </a:cubicBezTo>
                  <a:cubicBezTo>
                    <a:pt x="301021" y="157593"/>
                    <a:pt x="352371" y="106243"/>
                    <a:pt x="416117" y="106243"/>
                  </a:cubicBezTo>
                  <a:cubicBezTo>
                    <a:pt x="479862" y="106243"/>
                    <a:pt x="531213" y="157593"/>
                    <a:pt x="531213" y="221339"/>
                  </a:cubicBezTo>
                  <a:close/>
                  <a:moveTo>
                    <a:pt x="123950" y="123950"/>
                  </a:moveTo>
                  <a:cubicBezTo>
                    <a:pt x="123950" y="75255"/>
                    <a:pt x="163791" y="35414"/>
                    <a:pt x="212485" y="35414"/>
                  </a:cubicBezTo>
                  <a:cubicBezTo>
                    <a:pt x="242587" y="35414"/>
                    <a:pt x="270033" y="50465"/>
                    <a:pt x="285970" y="75255"/>
                  </a:cubicBezTo>
                  <a:cubicBezTo>
                    <a:pt x="293938" y="86765"/>
                    <a:pt x="298365" y="100930"/>
                    <a:pt x="300135" y="115981"/>
                  </a:cubicBezTo>
                  <a:cubicBezTo>
                    <a:pt x="294823" y="115096"/>
                    <a:pt x="289511" y="115096"/>
                    <a:pt x="283314" y="115096"/>
                  </a:cubicBezTo>
                  <a:cubicBezTo>
                    <a:pt x="219568" y="115096"/>
                    <a:pt x="166447" y="163791"/>
                    <a:pt x="160249" y="226651"/>
                  </a:cubicBezTo>
                  <a:cubicBezTo>
                    <a:pt x="138115" y="200090"/>
                    <a:pt x="123950" y="161135"/>
                    <a:pt x="123950" y="123950"/>
                  </a:cubicBezTo>
                  <a:close/>
                  <a:moveTo>
                    <a:pt x="35414" y="398410"/>
                  </a:moveTo>
                  <a:cubicBezTo>
                    <a:pt x="35414" y="345288"/>
                    <a:pt x="75255" y="327581"/>
                    <a:pt x="127491" y="310759"/>
                  </a:cubicBezTo>
                  <a:cubicBezTo>
                    <a:pt x="139886" y="307218"/>
                    <a:pt x="149625" y="303677"/>
                    <a:pt x="158478" y="299250"/>
                  </a:cubicBezTo>
                  <a:cubicBezTo>
                    <a:pt x="161135" y="297479"/>
                    <a:pt x="164676" y="295708"/>
                    <a:pt x="167332" y="293938"/>
                  </a:cubicBezTo>
                  <a:cubicBezTo>
                    <a:pt x="177071" y="329352"/>
                    <a:pt x="195663" y="359454"/>
                    <a:pt x="218683" y="378932"/>
                  </a:cubicBezTo>
                  <a:cubicBezTo>
                    <a:pt x="216912" y="379817"/>
                    <a:pt x="216027" y="381588"/>
                    <a:pt x="214256" y="382473"/>
                  </a:cubicBezTo>
                  <a:cubicBezTo>
                    <a:pt x="208058" y="385129"/>
                    <a:pt x="198319" y="388671"/>
                    <a:pt x="187695" y="392212"/>
                  </a:cubicBezTo>
                  <a:cubicBezTo>
                    <a:pt x="170873" y="397524"/>
                    <a:pt x="148740" y="405492"/>
                    <a:pt x="129262" y="417002"/>
                  </a:cubicBezTo>
                  <a:cubicBezTo>
                    <a:pt x="126606" y="416117"/>
                    <a:pt x="125720" y="416117"/>
                    <a:pt x="123950" y="416117"/>
                  </a:cubicBezTo>
                  <a:lnTo>
                    <a:pt x="35414" y="416117"/>
                  </a:lnTo>
                  <a:lnTo>
                    <a:pt x="35414" y="39841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911EBF2-DC51-429B-8D2E-D384165F20F7}"/>
                </a:ext>
              </a:extLst>
            </p:cNvPr>
            <p:cNvSpPr/>
            <p:nvPr/>
          </p:nvSpPr>
          <p:spPr>
            <a:xfrm>
              <a:off x="6655716" y="1259670"/>
              <a:ext cx="150510" cy="123949"/>
            </a:xfrm>
            <a:custGeom>
              <a:avLst/>
              <a:gdLst>
                <a:gd name="connsiteX0" fmla="*/ 75255 w 150510"/>
                <a:gd name="connsiteY0" fmla="*/ 123950 h 123949"/>
                <a:gd name="connsiteX1" fmla="*/ 150510 w 150510"/>
                <a:gd name="connsiteY1" fmla="*/ 52236 h 123949"/>
                <a:gd name="connsiteX2" fmla="*/ 102701 w 150510"/>
                <a:gd name="connsiteY2" fmla="*/ 0 h 123949"/>
                <a:gd name="connsiteX3" fmla="*/ 75255 w 150510"/>
                <a:gd name="connsiteY3" fmla="*/ 11510 h 123949"/>
                <a:gd name="connsiteX4" fmla="*/ 47809 w 150510"/>
                <a:gd name="connsiteY4" fmla="*/ 0 h 123949"/>
                <a:gd name="connsiteX5" fmla="*/ 0 w 150510"/>
                <a:gd name="connsiteY5" fmla="*/ 52236 h 123949"/>
                <a:gd name="connsiteX6" fmla="*/ 75255 w 150510"/>
                <a:gd name="connsiteY6" fmla="*/ 123950 h 123949"/>
                <a:gd name="connsiteX7" fmla="*/ 47809 w 150510"/>
                <a:gd name="connsiteY7" fmla="*/ 26561 h 123949"/>
                <a:gd name="connsiteX8" fmla="*/ 62860 w 150510"/>
                <a:gd name="connsiteY8" fmla="*/ 39841 h 123949"/>
                <a:gd name="connsiteX9" fmla="*/ 62860 w 150510"/>
                <a:gd name="connsiteY9" fmla="*/ 40726 h 123949"/>
                <a:gd name="connsiteX10" fmla="*/ 63746 w 150510"/>
                <a:gd name="connsiteY10" fmla="*/ 42497 h 123949"/>
                <a:gd name="connsiteX11" fmla="*/ 64631 w 150510"/>
                <a:gd name="connsiteY11" fmla="*/ 43382 h 123949"/>
                <a:gd name="connsiteX12" fmla="*/ 65516 w 150510"/>
                <a:gd name="connsiteY12" fmla="*/ 44268 h 123949"/>
                <a:gd name="connsiteX13" fmla="*/ 66402 w 150510"/>
                <a:gd name="connsiteY13" fmla="*/ 45153 h 123949"/>
                <a:gd name="connsiteX14" fmla="*/ 67287 w 150510"/>
                <a:gd name="connsiteY14" fmla="*/ 46038 h 123949"/>
                <a:gd name="connsiteX15" fmla="*/ 68172 w 150510"/>
                <a:gd name="connsiteY15" fmla="*/ 46924 h 123949"/>
                <a:gd name="connsiteX16" fmla="*/ 69058 w 150510"/>
                <a:gd name="connsiteY16" fmla="*/ 47809 h 123949"/>
                <a:gd name="connsiteX17" fmla="*/ 69943 w 150510"/>
                <a:gd name="connsiteY17" fmla="*/ 48695 h 123949"/>
                <a:gd name="connsiteX18" fmla="*/ 70828 w 150510"/>
                <a:gd name="connsiteY18" fmla="*/ 48695 h 123949"/>
                <a:gd name="connsiteX19" fmla="*/ 70828 w 150510"/>
                <a:gd name="connsiteY19" fmla="*/ 48695 h 123949"/>
                <a:gd name="connsiteX20" fmla="*/ 71714 w 150510"/>
                <a:gd name="connsiteY20" fmla="*/ 48695 h 123949"/>
                <a:gd name="connsiteX21" fmla="*/ 72599 w 150510"/>
                <a:gd name="connsiteY21" fmla="*/ 48695 h 123949"/>
                <a:gd name="connsiteX22" fmla="*/ 73484 w 150510"/>
                <a:gd name="connsiteY22" fmla="*/ 48695 h 123949"/>
                <a:gd name="connsiteX23" fmla="*/ 75255 w 150510"/>
                <a:gd name="connsiteY23" fmla="*/ 48695 h 123949"/>
                <a:gd name="connsiteX24" fmla="*/ 76140 w 150510"/>
                <a:gd name="connsiteY24" fmla="*/ 48695 h 123949"/>
                <a:gd name="connsiteX25" fmla="*/ 77911 w 150510"/>
                <a:gd name="connsiteY25" fmla="*/ 48695 h 123949"/>
                <a:gd name="connsiteX26" fmla="*/ 77911 w 150510"/>
                <a:gd name="connsiteY26" fmla="*/ 48695 h 123949"/>
                <a:gd name="connsiteX27" fmla="*/ 78797 w 150510"/>
                <a:gd name="connsiteY27" fmla="*/ 48695 h 123949"/>
                <a:gd name="connsiteX28" fmla="*/ 79682 w 150510"/>
                <a:gd name="connsiteY28" fmla="*/ 47809 h 123949"/>
                <a:gd name="connsiteX29" fmla="*/ 80567 w 150510"/>
                <a:gd name="connsiteY29" fmla="*/ 46924 h 123949"/>
                <a:gd name="connsiteX30" fmla="*/ 81453 w 150510"/>
                <a:gd name="connsiteY30" fmla="*/ 46038 h 123949"/>
                <a:gd name="connsiteX31" fmla="*/ 82338 w 150510"/>
                <a:gd name="connsiteY31" fmla="*/ 45153 h 123949"/>
                <a:gd name="connsiteX32" fmla="*/ 83223 w 150510"/>
                <a:gd name="connsiteY32" fmla="*/ 44268 h 123949"/>
                <a:gd name="connsiteX33" fmla="*/ 84109 w 150510"/>
                <a:gd name="connsiteY33" fmla="*/ 43382 h 123949"/>
                <a:gd name="connsiteX34" fmla="*/ 84994 w 150510"/>
                <a:gd name="connsiteY34" fmla="*/ 42497 h 123949"/>
                <a:gd name="connsiteX35" fmla="*/ 85879 w 150510"/>
                <a:gd name="connsiteY35" fmla="*/ 40726 h 123949"/>
                <a:gd name="connsiteX36" fmla="*/ 85879 w 150510"/>
                <a:gd name="connsiteY36" fmla="*/ 39841 h 123949"/>
                <a:gd name="connsiteX37" fmla="*/ 100930 w 150510"/>
                <a:gd name="connsiteY37" fmla="*/ 26561 h 123949"/>
                <a:gd name="connsiteX38" fmla="*/ 122179 w 150510"/>
                <a:gd name="connsiteY38" fmla="*/ 52236 h 123949"/>
                <a:gd name="connsiteX39" fmla="*/ 73484 w 150510"/>
                <a:gd name="connsiteY39" fmla="*/ 97389 h 123949"/>
                <a:gd name="connsiteX40" fmla="*/ 24790 w 150510"/>
                <a:gd name="connsiteY40" fmla="*/ 52236 h 123949"/>
                <a:gd name="connsiteX41" fmla="*/ 47809 w 150510"/>
                <a:gd name="connsiteY41" fmla="*/ 26561 h 12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0510" h="123949">
                  <a:moveTo>
                    <a:pt x="75255" y="123950"/>
                  </a:moveTo>
                  <a:cubicBezTo>
                    <a:pt x="100930" y="123950"/>
                    <a:pt x="150510" y="93848"/>
                    <a:pt x="150510" y="52236"/>
                  </a:cubicBezTo>
                  <a:cubicBezTo>
                    <a:pt x="150510" y="27446"/>
                    <a:pt x="131918" y="0"/>
                    <a:pt x="102701" y="0"/>
                  </a:cubicBezTo>
                  <a:cubicBezTo>
                    <a:pt x="91192" y="0"/>
                    <a:pt x="81453" y="5312"/>
                    <a:pt x="75255" y="11510"/>
                  </a:cubicBezTo>
                  <a:cubicBezTo>
                    <a:pt x="69058" y="5312"/>
                    <a:pt x="59319" y="0"/>
                    <a:pt x="47809" y="0"/>
                  </a:cubicBezTo>
                  <a:cubicBezTo>
                    <a:pt x="18592" y="0"/>
                    <a:pt x="0" y="27446"/>
                    <a:pt x="0" y="52236"/>
                  </a:cubicBezTo>
                  <a:cubicBezTo>
                    <a:pt x="0" y="93848"/>
                    <a:pt x="49580" y="123950"/>
                    <a:pt x="75255" y="123950"/>
                  </a:cubicBezTo>
                  <a:close/>
                  <a:moveTo>
                    <a:pt x="47809" y="26561"/>
                  </a:moveTo>
                  <a:cubicBezTo>
                    <a:pt x="58433" y="26561"/>
                    <a:pt x="61975" y="38956"/>
                    <a:pt x="62860" y="39841"/>
                  </a:cubicBezTo>
                  <a:cubicBezTo>
                    <a:pt x="62860" y="39841"/>
                    <a:pt x="62860" y="40726"/>
                    <a:pt x="62860" y="40726"/>
                  </a:cubicBezTo>
                  <a:cubicBezTo>
                    <a:pt x="62860" y="41612"/>
                    <a:pt x="62860" y="41612"/>
                    <a:pt x="63746" y="42497"/>
                  </a:cubicBezTo>
                  <a:cubicBezTo>
                    <a:pt x="63746" y="42497"/>
                    <a:pt x="64631" y="43382"/>
                    <a:pt x="64631" y="43382"/>
                  </a:cubicBezTo>
                  <a:cubicBezTo>
                    <a:pt x="64631" y="43382"/>
                    <a:pt x="65516" y="44268"/>
                    <a:pt x="65516" y="44268"/>
                  </a:cubicBezTo>
                  <a:cubicBezTo>
                    <a:pt x="65516" y="44268"/>
                    <a:pt x="66402" y="45153"/>
                    <a:pt x="66402" y="45153"/>
                  </a:cubicBezTo>
                  <a:cubicBezTo>
                    <a:pt x="66402" y="45153"/>
                    <a:pt x="67287" y="46038"/>
                    <a:pt x="67287" y="46038"/>
                  </a:cubicBezTo>
                  <a:cubicBezTo>
                    <a:pt x="67287" y="46038"/>
                    <a:pt x="68172" y="46924"/>
                    <a:pt x="68172" y="46924"/>
                  </a:cubicBezTo>
                  <a:cubicBezTo>
                    <a:pt x="68172" y="46924"/>
                    <a:pt x="69058" y="47809"/>
                    <a:pt x="69058" y="47809"/>
                  </a:cubicBezTo>
                  <a:cubicBezTo>
                    <a:pt x="69058" y="47809"/>
                    <a:pt x="69943" y="47809"/>
                    <a:pt x="69943" y="48695"/>
                  </a:cubicBezTo>
                  <a:cubicBezTo>
                    <a:pt x="69943" y="48695"/>
                    <a:pt x="70828" y="48695"/>
                    <a:pt x="70828" y="48695"/>
                  </a:cubicBezTo>
                  <a:cubicBezTo>
                    <a:pt x="70828" y="48695"/>
                    <a:pt x="70828" y="48695"/>
                    <a:pt x="70828" y="48695"/>
                  </a:cubicBezTo>
                  <a:cubicBezTo>
                    <a:pt x="70828" y="48695"/>
                    <a:pt x="71714" y="48695"/>
                    <a:pt x="71714" y="48695"/>
                  </a:cubicBezTo>
                  <a:cubicBezTo>
                    <a:pt x="71714" y="48695"/>
                    <a:pt x="72599" y="48695"/>
                    <a:pt x="72599" y="48695"/>
                  </a:cubicBezTo>
                  <a:cubicBezTo>
                    <a:pt x="72599" y="48695"/>
                    <a:pt x="73484" y="48695"/>
                    <a:pt x="73484" y="48695"/>
                  </a:cubicBezTo>
                  <a:cubicBezTo>
                    <a:pt x="74370" y="48695"/>
                    <a:pt x="74370" y="48695"/>
                    <a:pt x="75255" y="48695"/>
                  </a:cubicBezTo>
                  <a:cubicBezTo>
                    <a:pt x="75255" y="48695"/>
                    <a:pt x="76140" y="48695"/>
                    <a:pt x="76140" y="48695"/>
                  </a:cubicBezTo>
                  <a:cubicBezTo>
                    <a:pt x="77026" y="48695"/>
                    <a:pt x="77026" y="48695"/>
                    <a:pt x="77911" y="48695"/>
                  </a:cubicBezTo>
                  <a:cubicBezTo>
                    <a:pt x="77911" y="48695"/>
                    <a:pt x="77911" y="48695"/>
                    <a:pt x="77911" y="48695"/>
                  </a:cubicBezTo>
                  <a:cubicBezTo>
                    <a:pt x="77911" y="48695"/>
                    <a:pt x="78797" y="48695"/>
                    <a:pt x="78797" y="48695"/>
                  </a:cubicBezTo>
                  <a:cubicBezTo>
                    <a:pt x="78797" y="48695"/>
                    <a:pt x="79682" y="48695"/>
                    <a:pt x="79682" y="47809"/>
                  </a:cubicBezTo>
                  <a:cubicBezTo>
                    <a:pt x="79682" y="47809"/>
                    <a:pt x="80567" y="46924"/>
                    <a:pt x="80567" y="46924"/>
                  </a:cubicBezTo>
                  <a:cubicBezTo>
                    <a:pt x="80567" y="46924"/>
                    <a:pt x="81453" y="46038"/>
                    <a:pt x="81453" y="46038"/>
                  </a:cubicBezTo>
                  <a:cubicBezTo>
                    <a:pt x="81453" y="46038"/>
                    <a:pt x="82338" y="45153"/>
                    <a:pt x="82338" y="45153"/>
                  </a:cubicBezTo>
                  <a:cubicBezTo>
                    <a:pt x="82338" y="45153"/>
                    <a:pt x="83223" y="44268"/>
                    <a:pt x="83223" y="44268"/>
                  </a:cubicBezTo>
                  <a:cubicBezTo>
                    <a:pt x="83223" y="44268"/>
                    <a:pt x="84109" y="43382"/>
                    <a:pt x="84109" y="43382"/>
                  </a:cubicBezTo>
                  <a:cubicBezTo>
                    <a:pt x="84109" y="43382"/>
                    <a:pt x="84994" y="42497"/>
                    <a:pt x="84994" y="42497"/>
                  </a:cubicBezTo>
                  <a:cubicBezTo>
                    <a:pt x="84994" y="42497"/>
                    <a:pt x="84994" y="41612"/>
                    <a:pt x="85879" y="40726"/>
                  </a:cubicBezTo>
                  <a:cubicBezTo>
                    <a:pt x="85879" y="40726"/>
                    <a:pt x="85879" y="39841"/>
                    <a:pt x="85879" y="39841"/>
                  </a:cubicBezTo>
                  <a:cubicBezTo>
                    <a:pt x="85879" y="39841"/>
                    <a:pt x="90306" y="26561"/>
                    <a:pt x="100930" y="26561"/>
                  </a:cubicBezTo>
                  <a:cubicBezTo>
                    <a:pt x="113325" y="26561"/>
                    <a:pt x="122179" y="39841"/>
                    <a:pt x="122179" y="52236"/>
                  </a:cubicBezTo>
                  <a:cubicBezTo>
                    <a:pt x="122179" y="77026"/>
                    <a:pt x="86765" y="97389"/>
                    <a:pt x="73484" y="97389"/>
                  </a:cubicBezTo>
                  <a:cubicBezTo>
                    <a:pt x="60204" y="97389"/>
                    <a:pt x="24790" y="77026"/>
                    <a:pt x="24790" y="52236"/>
                  </a:cubicBezTo>
                  <a:cubicBezTo>
                    <a:pt x="26561" y="39841"/>
                    <a:pt x="35414" y="26561"/>
                    <a:pt x="47809" y="26561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" name="Graphic 3">
            <a:extLst>
              <a:ext uri="{FF2B5EF4-FFF2-40B4-BE49-F238E27FC236}">
                <a16:creationId xmlns:a16="http://schemas.microsoft.com/office/drawing/2014/main" id="{7177DD62-2646-4133-B259-3E781CFC853C}"/>
              </a:ext>
            </a:extLst>
          </p:cNvPr>
          <p:cNvGrpSpPr/>
          <p:nvPr/>
        </p:nvGrpSpPr>
        <p:grpSpPr>
          <a:xfrm>
            <a:off x="2320241" y="3156223"/>
            <a:ext cx="433995" cy="379746"/>
            <a:chOff x="9551228" y="4197151"/>
            <a:chExt cx="566627" cy="495798"/>
          </a:xfrm>
          <a:solidFill>
            <a:srgbClr val="67748E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A5A2742-2691-425B-828E-4DBCAD0BACD9}"/>
                </a:ext>
              </a:extLst>
            </p:cNvPr>
            <p:cNvSpPr/>
            <p:nvPr/>
          </p:nvSpPr>
          <p:spPr>
            <a:xfrm>
              <a:off x="9551228" y="4197151"/>
              <a:ext cx="566627" cy="495798"/>
            </a:xfrm>
            <a:custGeom>
              <a:avLst/>
              <a:gdLst>
                <a:gd name="connsiteX0" fmla="*/ 416117 w 566627"/>
                <a:gd name="connsiteY0" fmla="*/ 0 h 495798"/>
                <a:gd name="connsiteX1" fmla="*/ 274460 w 566627"/>
                <a:gd name="connsiteY1" fmla="*/ 100930 h 495798"/>
                <a:gd name="connsiteX2" fmla="*/ 203632 w 566627"/>
                <a:gd name="connsiteY2" fmla="*/ 88535 h 495798"/>
                <a:gd name="connsiteX3" fmla="*/ 0 w 566627"/>
                <a:gd name="connsiteY3" fmla="*/ 292167 h 495798"/>
                <a:gd name="connsiteX4" fmla="*/ 45153 w 566627"/>
                <a:gd name="connsiteY4" fmla="*/ 419658 h 495798"/>
                <a:gd name="connsiteX5" fmla="*/ 44268 w 566627"/>
                <a:gd name="connsiteY5" fmla="*/ 424970 h 495798"/>
                <a:gd name="connsiteX6" fmla="*/ 79682 w 566627"/>
                <a:gd name="connsiteY6" fmla="*/ 460384 h 495798"/>
                <a:gd name="connsiteX7" fmla="*/ 87650 w 566627"/>
                <a:gd name="connsiteY7" fmla="*/ 459499 h 495798"/>
                <a:gd name="connsiteX8" fmla="*/ 203632 w 566627"/>
                <a:gd name="connsiteY8" fmla="*/ 495799 h 495798"/>
                <a:gd name="connsiteX9" fmla="*/ 291282 w 566627"/>
                <a:gd name="connsiteY9" fmla="*/ 476321 h 495798"/>
                <a:gd name="connsiteX10" fmla="*/ 299250 w 566627"/>
                <a:gd name="connsiteY10" fmla="*/ 452416 h 495798"/>
                <a:gd name="connsiteX11" fmla="*/ 275345 w 566627"/>
                <a:gd name="connsiteY11" fmla="*/ 444448 h 495798"/>
                <a:gd name="connsiteX12" fmla="*/ 203632 w 566627"/>
                <a:gd name="connsiteY12" fmla="*/ 460384 h 495798"/>
                <a:gd name="connsiteX13" fmla="*/ 113325 w 566627"/>
                <a:gd name="connsiteY13" fmla="*/ 433824 h 495798"/>
                <a:gd name="connsiteX14" fmla="*/ 115096 w 566627"/>
                <a:gd name="connsiteY14" fmla="*/ 424970 h 495798"/>
                <a:gd name="connsiteX15" fmla="*/ 79682 w 566627"/>
                <a:gd name="connsiteY15" fmla="*/ 389556 h 495798"/>
                <a:gd name="connsiteX16" fmla="*/ 68172 w 566627"/>
                <a:gd name="connsiteY16" fmla="*/ 391327 h 495798"/>
                <a:gd name="connsiteX17" fmla="*/ 35414 w 566627"/>
                <a:gd name="connsiteY17" fmla="*/ 292167 h 495798"/>
                <a:gd name="connsiteX18" fmla="*/ 203632 w 566627"/>
                <a:gd name="connsiteY18" fmla="*/ 123950 h 495798"/>
                <a:gd name="connsiteX19" fmla="*/ 266492 w 566627"/>
                <a:gd name="connsiteY19" fmla="*/ 135459 h 495798"/>
                <a:gd name="connsiteX20" fmla="*/ 265606 w 566627"/>
                <a:gd name="connsiteY20" fmla="*/ 150510 h 495798"/>
                <a:gd name="connsiteX21" fmla="*/ 270919 w 566627"/>
                <a:gd name="connsiteY21" fmla="*/ 187695 h 495798"/>
                <a:gd name="connsiteX22" fmla="*/ 230192 w 566627"/>
                <a:gd name="connsiteY22" fmla="*/ 170873 h 495798"/>
                <a:gd name="connsiteX23" fmla="*/ 203632 w 566627"/>
                <a:gd name="connsiteY23" fmla="*/ 159364 h 495798"/>
                <a:gd name="connsiteX24" fmla="*/ 177071 w 566627"/>
                <a:gd name="connsiteY24" fmla="*/ 170873 h 495798"/>
                <a:gd name="connsiteX25" fmla="*/ 79682 w 566627"/>
                <a:gd name="connsiteY25" fmla="*/ 292167 h 495798"/>
                <a:gd name="connsiteX26" fmla="*/ 203632 w 566627"/>
                <a:gd name="connsiteY26" fmla="*/ 416117 h 495798"/>
                <a:gd name="connsiteX27" fmla="*/ 222224 w 566627"/>
                <a:gd name="connsiteY27" fmla="*/ 414346 h 495798"/>
                <a:gd name="connsiteX28" fmla="*/ 223995 w 566627"/>
                <a:gd name="connsiteY28" fmla="*/ 414346 h 495798"/>
                <a:gd name="connsiteX29" fmla="*/ 239046 w 566627"/>
                <a:gd name="connsiteY29" fmla="*/ 393983 h 495798"/>
                <a:gd name="connsiteX30" fmla="*/ 218683 w 566627"/>
                <a:gd name="connsiteY30" fmla="*/ 378932 h 495798"/>
                <a:gd name="connsiteX31" fmla="*/ 216912 w 566627"/>
                <a:gd name="connsiteY31" fmla="*/ 378932 h 495798"/>
                <a:gd name="connsiteX32" fmla="*/ 203632 w 566627"/>
                <a:gd name="connsiteY32" fmla="*/ 379817 h 495798"/>
                <a:gd name="connsiteX33" fmla="*/ 115096 w 566627"/>
                <a:gd name="connsiteY33" fmla="*/ 291282 h 495798"/>
                <a:gd name="connsiteX34" fmla="*/ 171759 w 566627"/>
                <a:gd name="connsiteY34" fmla="*/ 208944 h 495798"/>
                <a:gd name="connsiteX35" fmla="*/ 203632 w 566627"/>
                <a:gd name="connsiteY35" fmla="*/ 230192 h 495798"/>
                <a:gd name="connsiteX36" fmla="*/ 235504 w 566627"/>
                <a:gd name="connsiteY36" fmla="*/ 209829 h 495798"/>
                <a:gd name="connsiteX37" fmla="*/ 292167 w 566627"/>
                <a:gd name="connsiteY37" fmla="*/ 292167 h 495798"/>
                <a:gd name="connsiteX38" fmla="*/ 277116 w 566627"/>
                <a:gd name="connsiteY38" fmla="*/ 340862 h 495798"/>
                <a:gd name="connsiteX39" fmla="*/ 238160 w 566627"/>
                <a:gd name="connsiteY39" fmla="*/ 301021 h 495798"/>
                <a:gd name="connsiteX40" fmla="*/ 239046 w 566627"/>
                <a:gd name="connsiteY40" fmla="*/ 292167 h 495798"/>
                <a:gd name="connsiteX41" fmla="*/ 203632 w 566627"/>
                <a:gd name="connsiteY41" fmla="*/ 256753 h 495798"/>
                <a:gd name="connsiteX42" fmla="*/ 168217 w 566627"/>
                <a:gd name="connsiteY42" fmla="*/ 292167 h 495798"/>
                <a:gd name="connsiteX43" fmla="*/ 203632 w 566627"/>
                <a:gd name="connsiteY43" fmla="*/ 327581 h 495798"/>
                <a:gd name="connsiteX44" fmla="*/ 212485 w 566627"/>
                <a:gd name="connsiteY44" fmla="*/ 326696 h 495798"/>
                <a:gd name="connsiteX45" fmla="*/ 350600 w 566627"/>
                <a:gd name="connsiteY45" fmla="*/ 464811 h 495798"/>
                <a:gd name="connsiteX46" fmla="*/ 362995 w 566627"/>
                <a:gd name="connsiteY46" fmla="*/ 469238 h 495798"/>
                <a:gd name="connsiteX47" fmla="*/ 375390 w 566627"/>
                <a:gd name="connsiteY47" fmla="*/ 463926 h 495798"/>
                <a:gd name="connsiteX48" fmla="*/ 375390 w 566627"/>
                <a:gd name="connsiteY48" fmla="*/ 439136 h 495798"/>
                <a:gd name="connsiteX49" fmla="*/ 359454 w 566627"/>
                <a:gd name="connsiteY49" fmla="*/ 423200 h 495798"/>
                <a:gd name="connsiteX50" fmla="*/ 407263 w 566627"/>
                <a:gd name="connsiteY50" fmla="*/ 301021 h 495798"/>
                <a:gd name="connsiteX51" fmla="*/ 416117 w 566627"/>
                <a:gd name="connsiteY51" fmla="*/ 301906 h 495798"/>
                <a:gd name="connsiteX52" fmla="*/ 566627 w 566627"/>
                <a:gd name="connsiteY52" fmla="*/ 151396 h 495798"/>
                <a:gd name="connsiteX53" fmla="*/ 416117 w 566627"/>
                <a:gd name="connsiteY53" fmla="*/ 0 h 495798"/>
                <a:gd name="connsiteX54" fmla="*/ 334664 w 566627"/>
                <a:gd name="connsiteY54" fmla="*/ 397524 h 495798"/>
                <a:gd name="connsiteX55" fmla="*/ 302791 w 566627"/>
                <a:gd name="connsiteY55" fmla="*/ 365651 h 495798"/>
                <a:gd name="connsiteX56" fmla="*/ 327581 w 566627"/>
                <a:gd name="connsiteY56" fmla="*/ 292167 h 495798"/>
                <a:gd name="connsiteX57" fmla="*/ 325811 w 566627"/>
                <a:gd name="connsiteY57" fmla="*/ 270033 h 495798"/>
                <a:gd name="connsiteX58" fmla="*/ 371849 w 566627"/>
                <a:gd name="connsiteY58" fmla="*/ 293938 h 495798"/>
                <a:gd name="connsiteX59" fmla="*/ 334664 w 566627"/>
                <a:gd name="connsiteY59" fmla="*/ 397524 h 495798"/>
                <a:gd name="connsiteX60" fmla="*/ 416117 w 566627"/>
                <a:gd name="connsiteY60" fmla="*/ 265606 h 495798"/>
                <a:gd name="connsiteX61" fmla="*/ 301021 w 566627"/>
                <a:gd name="connsiteY61" fmla="*/ 150510 h 495798"/>
                <a:gd name="connsiteX62" fmla="*/ 416117 w 566627"/>
                <a:gd name="connsiteY62" fmla="*/ 35414 h 495798"/>
                <a:gd name="connsiteX63" fmla="*/ 531213 w 566627"/>
                <a:gd name="connsiteY63" fmla="*/ 150510 h 495798"/>
                <a:gd name="connsiteX64" fmla="*/ 416117 w 566627"/>
                <a:gd name="connsiteY64" fmla="*/ 265606 h 49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66627" h="495798">
                  <a:moveTo>
                    <a:pt x="416117" y="0"/>
                  </a:moveTo>
                  <a:cubicBezTo>
                    <a:pt x="350600" y="0"/>
                    <a:pt x="294823" y="42497"/>
                    <a:pt x="274460" y="100930"/>
                  </a:cubicBezTo>
                  <a:cubicBezTo>
                    <a:pt x="252326" y="92962"/>
                    <a:pt x="228422" y="88535"/>
                    <a:pt x="203632" y="88535"/>
                  </a:cubicBezTo>
                  <a:cubicBezTo>
                    <a:pt x="91192" y="88535"/>
                    <a:pt x="0" y="179727"/>
                    <a:pt x="0" y="292167"/>
                  </a:cubicBezTo>
                  <a:cubicBezTo>
                    <a:pt x="0" y="339976"/>
                    <a:pt x="16822" y="384244"/>
                    <a:pt x="45153" y="419658"/>
                  </a:cubicBezTo>
                  <a:cubicBezTo>
                    <a:pt x="44268" y="421429"/>
                    <a:pt x="44268" y="423200"/>
                    <a:pt x="44268" y="424970"/>
                  </a:cubicBezTo>
                  <a:cubicBezTo>
                    <a:pt x="44268" y="444448"/>
                    <a:pt x="60204" y="460384"/>
                    <a:pt x="79682" y="460384"/>
                  </a:cubicBezTo>
                  <a:cubicBezTo>
                    <a:pt x="82338" y="460384"/>
                    <a:pt x="84994" y="460384"/>
                    <a:pt x="87650" y="459499"/>
                  </a:cubicBezTo>
                  <a:cubicBezTo>
                    <a:pt x="120408" y="482518"/>
                    <a:pt x="160249" y="495799"/>
                    <a:pt x="203632" y="495799"/>
                  </a:cubicBezTo>
                  <a:cubicBezTo>
                    <a:pt x="234619" y="495799"/>
                    <a:pt x="264721" y="488716"/>
                    <a:pt x="291282" y="476321"/>
                  </a:cubicBezTo>
                  <a:cubicBezTo>
                    <a:pt x="300135" y="471894"/>
                    <a:pt x="303677" y="461270"/>
                    <a:pt x="299250" y="452416"/>
                  </a:cubicBezTo>
                  <a:cubicBezTo>
                    <a:pt x="294823" y="443563"/>
                    <a:pt x="284199" y="440021"/>
                    <a:pt x="275345" y="444448"/>
                  </a:cubicBezTo>
                  <a:cubicBezTo>
                    <a:pt x="254097" y="455072"/>
                    <a:pt x="229307" y="460384"/>
                    <a:pt x="203632" y="460384"/>
                  </a:cubicBezTo>
                  <a:cubicBezTo>
                    <a:pt x="170873" y="460384"/>
                    <a:pt x="139886" y="450646"/>
                    <a:pt x="113325" y="433824"/>
                  </a:cubicBezTo>
                  <a:cubicBezTo>
                    <a:pt x="114211" y="431168"/>
                    <a:pt x="115096" y="427626"/>
                    <a:pt x="115096" y="424970"/>
                  </a:cubicBezTo>
                  <a:cubicBezTo>
                    <a:pt x="115096" y="405492"/>
                    <a:pt x="99160" y="389556"/>
                    <a:pt x="79682" y="389556"/>
                  </a:cubicBezTo>
                  <a:cubicBezTo>
                    <a:pt x="75255" y="389556"/>
                    <a:pt x="71714" y="390441"/>
                    <a:pt x="68172" y="391327"/>
                  </a:cubicBezTo>
                  <a:cubicBezTo>
                    <a:pt x="47809" y="363881"/>
                    <a:pt x="35414" y="329352"/>
                    <a:pt x="35414" y="292167"/>
                  </a:cubicBezTo>
                  <a:cubicBezTo>
                    <a:pt x="35414" y="199205"/>
                    <a:pt x="110669" y="123950"/>
                    <a:pt x="203632" y="123950"/>
                  </a:cubicBezTo>
                  <a:cubicBezTo>
                    <a:pt x="225765" y="123950"/>
                    <a:pt x="247014" y="128376"/>
                    <a:pt x="266492" y="135459"/>
                  </a:cubicBezTo>
                  <a:cubicBezTo>
                    <a:pt x="265606" y="140771"/>
                    <a:pt x="265606" y="145198"/>
                    <a:pt x="265606" y="150510"/>
                  </a:cubicBezTo>
                  <a:cubicBezTo>
                    <a:pt x="265606" y="163791"/>
                    <a:pt x="267377" y="176186"/>
                    <a:pt x="270919" y="187695"/>
                  </a:cubicBezTo>
                  <a:cubicBezTo>
                    <a:pt x="258524" y="179727"/>
                    <a:pt x="245243" y="173530"/>
                    <a:pt x="230192" y="170873"/>
                  </a:cubicBezTo>
                  <a:cubicBezTo>
                    <a:pt x="223995" y="163791"/>
                    <a:pt x="214256" y="159364"/>
                    <a:pt x="203632" y="159364"/>
                  </a:cubicBezTo>
                  <a:cubicBezTo>
                    <a:pt x="193007" y="159364"/>
                    <a:pt x="184154" y="163791"/>
                    <a:pt x="177071" y="170873"/>
                  </a:cubicBezTo>
                  <a:cubicBezTo>
                    <a:pt x="121294" y="183268"/>
                    <a:pt x="79682" y="232848"/>
                    <a:pt x="79682" y="292167"/>
                  </a:cubicBezTo>
                  <a:cubicBezTo>
                    <a:pt x="79682" y="360339"/>
                    <a:pt x="135459" y="416117"/>
                    <a:pt x="203632" y="416117"/>
                  </a:cubicBezTo>
                  <a:cubicBezTo>
                    <a:pt x="210714" y="416117"/>
                    <a:pt x="216027" y="415231"/>
                    <a:pt x="222224" y="414346"/>
                  </a:cubicBezTo>
                  <a:lnTo>
                    <a:pt x="223995" y="414346"/>
                  </a:lnTo>
                  <a:cubicBezTo>
                    <a:pt x="233734" y="412575"/>
                    <a:pt x="240816" y="403722"/>
                    <a:pt x="239046" y="393983"/>
                  </a:cubicBezTo>
                  <a:cubicBezTo>
                    <a:pt x="237275" y="384244"/>
                    <a:pt x="228422" y="378046"/>
                    <a:pt x="218683" y="378932"/>
                  </a:cubicBezTo>
                  <a:lnTo>
                    <a:pt x="216912" y="378932"/>
                  </a:lnTo>
                  <a:cubicBezTo>
                    <a:pt x="211600" y="379817"/>
                    <a:pt x="208058" y="379817"/>
                    <a:pt x="203632" y="379817"/>
                  </a:cubicBezTo>
                  <a:cubicBezTo>
                    <a:pt x="154937" y="379817"/>
                    <a:pt x="115096" y="339976"/>
                    <a:pt x="115096" y="291282"/>
                  </a:cubicBezTo>
                  <a:cubicBezTo>
                    <a:pt x="115096" y="254097"/>
                    <a:pt x="139001" y="221339"/>
                    <a:pt x="171759" y="208944"/>
                  </a:cubicBezTo>
                  <a:cubicBezTo>
                    <a:pt x="177071" y="221339"/>
                    <a:pt x="189466" y="230192"/>
                    <a:pt x="203632" y="230192"/>
                  </a:cubicBezTo>
                  <a:cubicBezTo>
                    <a:pt x="217797" y="230192"/>
                    <a:pt x="230192" y="221339"/>
                    <a:pt x="235504" y="209829"/>
                  </a:cubicBezTo>
                  <a:cubicBezTo>
                    <a:pt x="268262" y="223109"/>
                    <a:pt x="292167" y="254982"/>
                    <a:pt x="292167" y="292167"/>
                  </a:cubicBezTo>
                  <a:cubicBezTo>
                    <a:pt x="292167" y="309874"/>
                    <a:pt x="286855" y="326696"/>
                    <a:pt x="277116" y="340862"/>
                  </a:cubicBezTo>
                  <a:lnTo>
                    <a:pt x="238160" y="301021"/>
                  </a:lnTo>
                  <a:cubicBezTo>
                    <a:pt x="239046" y="298365"/>
                    <a:pt x="239046" y="294823"/>
                    <a:pt x="239046" y="292167"/>
                  </a:cubicBezTo>
                  <a:cubicBezTo>
                    <a:pt x="239046" y="272689"/>
                    <a:pt x="223109" y="256753"/>
                    <a:pt x="203632" y="256753"/>
                  </a:cubicBezTo>
                  <a:cubicBezTo>
                    <a:pt x="184154" y="256753"/>
                    <a:pt x="168217" y="272689"/>
                    <a:pt x="168217" y="292167"/>
                  </a:cubicBezTo>
                  <a:cubicBezTo>
                    <a:pt x="168217" y="311645"/>
                    <a:pt x="184154" y="327581"/>
                    <a:pt x="203632" y="327581"/>
                  </a:cubicBezTo>
                  <a:cubicBezTo>
                    <a:pt x="207173" y="327581"/>
                    <a:pt x="209829" y="326696"/>
                    <a:pt x="212485" y="326696"/>
                  </a:cubicBezTo>
                  <a:lnTo>
                    <a:pt x="350600" y="464811"/>
                  </a:lnTo>
                  <a:cubicBezTo>
                    <a:pt x="354142" y="467467"/>
                    <a:pt x="358569" y="469238"/>
                    <a:pt x="362995" y="469238"/>
                  </a:cubicBezTo>
                  <a:cubicBezTo>
                    <a:pt x="367422" y="469238"/>
                    <a:pt x="371849" y="467467"/>
                    <a:pt x="375390" y="463926"/>
                  </a:cubicBezTo>
                  <a:cubicBezTo>
                    <a:pt x="382473" y="456843"/>
                    <a:pt x="382473" y="446219"/>
                    <a:pt x="375390" y="439136"/>
                  </a:cubicBezTo>
                  <a:lnTo>
                    <a:pt x="359454" y="423200"/>
                  </a:lnTo>
                  <a:cubicBezTo>
                    <a:pt x="388671" y="388671"/>
                    <a:pt x="404607" y="346174"/>
                    <a:pt x="407263" y="301021"/>
                  </a:cubicBezTo>
                  <a:cubicBezTo>
                    <a:pt x="409919" y="301021"/>
                    <a:pt x="413461" y="301906"/>
                    <a:pt x="416117" y="301906"/>
                  </a:cubicBezTo>
                  <a:cubicBezTo>
                    <a:pt x="499340" y="301906"/>
                    <a:pt x="566627" y="234619"/>
                    <a:pt x="566627" y="151396"/>
                  </a:cubicBezTo>
                  <a:cubicBezTo>
                    <a:pt x="566627" y="68172"/>
                    <a:pt x="499340" y="0"/>
                    <a:pt x="416117" y="0"/>
                  </a:cubicBezTo>
                  <a:close/>
                  <a:moveTo>
                    <a:pt x="334664" y="397524"/>
                  </a:moveTo>
                  <a:lnTo>
                    <a:pt x="302791" y="365651"/>
                  </a:lnTo>
                  <a:cubicBezTo>
                    <a:pt x="318728" y="344403"/>
                    <a:pt x="327581" y="318728"/>
                    <a:pt x="327581" y="292167"/>
                  </a:cubicBezTo>
                  <a:cubicBezTo>
                    <a:pt x="327581" y="285084"/>
                    <a:pt x="326696" y="277116"/>
                    <a:pt x="325811" y="270033"/>
                  </a:cubicBezTo>
                  <a:cubicBezTo>
                    <a:pt x="339976" y="280657"/>
                    <a:pt x="355027" y="288626"/>
                    <a:pt x="371849" y="293938"/>
                  </a:cubicBezTo>
                  <a:cubicBezTo>
                    <a:pt x="370964" y="332008"/>
                    <a:pt x="358569" y="368308"/>
                    <a:pt x="334664" y="397524"/>
                  </a:cubicBezTo>
                  <a:close/>
                  <a:moveTo>
                    <a:pt x="416117" y="265606"/>
                  </a:moveTo>
                  <a:cubicBezTo>
                    <a:pt x="352371" y="265606"/>
                    <a:pt x="301021" y="214256"/>
                    <a:pt x="301021" y="150510"/>
                  </a:cubicBezTo>
                  <a:cubicBezTo>
                    <a:pt x="301021" y="86765"/>
                    <a:pt x="352371" y="35414"/>
                    <a:pt x="416117" y="35414"/>
                  </a:cubicBezTo>
                  <a:cubicBezTo>
                    <a:pt x="479862" y="35414"/>
                    <a:pt x="531213" y="86765"/>
                    <a:pt x="531213" y="150510"/>
                  </a:cubicBezTo>
                  <a:cubicBezTo>
                    <a:pt x="531213" y="214256"/>
                    <a:pt x="479862" y="265606"/>
                    <a:pt x="416117" y="265606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63063D-A288-4448-B827-8EBFD15701E3}"/>
                </a:ext>
              </a:extLst>
            </p:cNvPr>
            <p:cNvSpPr/>
            <p:nvPr/>
          </p:nvSpPr>
          <p:spPr>
            <a:xfrm>
              <a:off x="9905690" y="4276833"/>
              <a:ext cx="123629" cy="141656"/>
            </a:xfrm>
            <a:custGeom>
              <a:avLst/>
              <a:gdLst>
                <a:gd name="connsiteX0" fmla="*/ 123629 w 123629"/>
                <a:gd name="connsiteY0" fmla="*/ 17707 h 141656"/>
                <a:gd name="connsiteX1" fmla="*/ 105922 w 123629"/>
                <a:gd name="connsiteY1" fmla="*/ 0 h 141656"/>
                <a:gd name="connsiteX2" fmla="*/ 17387 w 123629"/>
                <a:gd name="connsiteY2" fmla="*/ 0 h 141656"/>
                <a:gd name="connsiteX3" fmla="*/ 1450 w 123629"/>
                <a:gd name="connsiteY3" fmla="*/ 10624 h 141656"/>
                <a:gd name="connsiteX4" fmla="*/ 4992 w 123629"/>
                <a:gd name="connsiteY4" fmla="*/ 30102 h 141656"/>
                <a:gd name="connsiteX5" fmla="*/ 45718 w 123629"/>
                <a:gd name="connsiteY5" fmla="*/ 70828 h 141656"/>
                <a:gd name="connsiteX6" fmla="*/ 4992 w 123629"/>
                <a:gd name="connsiteY6" fmla="*/ 111555 h 141656"/>
                <a:gd name="connsiteX7" fmla="*/ 1450 w 123629"/>
                <a:gd name="connsiteY7" fmla="*/ 131032 h 141656"/>
                <a:gd name="connsiteX8" fmla="*/ 17387 w 123629"/>
                <a:gd name="connsiteY8" fmla="*/ 141657 h 141656"/>
                <a:gd name="connsiteX9" fmla="*/ 105922 w 123629"/>
                <a:gd name="connsiteY9" fmla="*/ 141657 h 141656"/>
                <a:gd name="connsiteX10" fmla="*/ 123629 w 123629"/>
                <a:gd name="connsiteY10" fmla="*/ 123950 h 141656"/>
                <a:gd name="connsiteX11" fmla="*/ 105922 w 123629"/>
                <a:gd name="connsiteY11" fmla="*/ 106243 h 141656"/>
                <a:gd name="connsiteX12" fmla="*/ 59884 w 123629"/>
                <a:gd name="connsiteY12" fmla="*/ 106243 h 141656"/>
                <a:gd name="connsiteX13" fmla="*/ 82903 w 123629"/>
                <a:gd name="connsiteY13" fmla="*/ 83223 h 141656"/>
                <a:gd name="connsiteX14" fmla="*/ 82903 w 123629"/>
                <a:gd name="connsiteY14" fmla="*/ 58433 h 141656"/>
                <a:gd name="connsiteX15" fmla="*/ 59884 w 123629"/>
                <a:gd name="connsiteY15" fmla="*/ 35414 h 141656"/>
                <a:gd name="connsiteX16" fmla="*/ 105922 w 123629"/>
                <a:gd name="connsiteY16" fmla="*/ 35414 h 141656"/>
                <a:gd name="connsiteX17" fmla="*/ 123629 w 123629"/>
                <a:gd name="connsiteY17" fmla="*/ 17707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629" h="141656">
                  <a:moveTo>
                    <a:pt x="123629" y="17707"/>
                  </a:moveTo>
                  <a:cubicBezTo>
                    <a:pt x="123629" y="7968"/>
                    <a:pt x="115661" y="0"/>
                    <a:pt x="105922" y="0"/>
                  </a:cubicBezTo>
                  <a:lnTo>
                    <a:pt x="17387" y="0"/>
                  </a:lnTo>
                  <a:cubicBezTo>
                    <a:pt x="10304" y="0"/>
                    <a:pt x="4106" y="4427"/>
                    <a:pt x="1450" y="10624"/>
                  </a:cubicBezTo>
                  <a:cubicBezTo>
                    <a:pt x="-1206" y="16822"/>
                    <a:pt x="565" y="24790"/>
                    <a:pt x="4992" y="30102"/>
                  </a:cubicBezTo>
                  <a:lnTo>
                    <a:pt x="45718" y="70828"/>
                  </a:lnTo>
                  <a:lnTo>
                    <a:pt x="4992" y="111555"/>
                  </a:lnTo>
                  <a:cubicBezTo>
                    <a:pt x="-320" y="116867"/>
                    <a:pt x="-1206" y="123950"/>
                    <a:pt x="1450" y="131032"/>
                  </a:cubicBezTo>
                  <a:cubicBezTo>
                    <a:pt x="4106" y="137230"/>
                    <a:pt x="10304" y="141657"/>
                    <a:pt x="17387" y="141657"/>
                  </a:cubicBezTo>
                  <a:lnTo>
                    <a:pt x="105922" y="141657"/>
                  </a:lnTo>
                  <a:cubicBezTo>
                    <a:pt x="115661" y="141657"/>
                    <a:pt x="123629" y="133689"/>
                    <a:pt x="123629" y="123950"/>
                  </a:cubicBezTo>
                  <a:cubicBezTo>
                    <a:pt x="123629" y="114211"/>
                    <a:pt x="115661" y="106243"/>
                    <a:pt x="105922" y="106243"/>
                  </a:cubicBezTo>
                  <a:lnTo>
                    <a:pt x="59884" y="106243"/>
                  </a:lnTo>
                  <a:lnTo>
                    <a:pt x="82903" y="83223"/>
                  </a:lnTo>
                  <a:cubicBezTo>
                    <a:pt x="89986" y="76141"/>
                    <a:pt x="89986" y="65516"/>
                    <a:pt x="82903" y="58433"/>
                  </a:cubicBezTo>
                  <a:lnTo>
                    <a:pt x="59884" y="35414"/>
                  </a:lnTo>
                  <a:lnTo>
                    <a:pt x="105922" y="35414"/>
                  </a:lnTo>
                  <a:cubicBezTo>
                    <a:pt x="115661" y="35414"/>
                    <a:pt x="123629" y="27446"/>
                    <a:pt x="123629" y="17707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Graphic 5">
            <a:extLst>
              <a:ext uri="{FF2B5EF4-FFF2-40B4-BE49-F238E27FC236}">
                <a16:creationId xmlns:a16="http://schemas.microsoft.com/office/drawing/2014/main" id="{AAB1C32B-A748-4E1C-9D2F-CA6760E757B7}"/>
              </a:ext>
            </a:extLst>
          </p:cNvPr>
          <p:cNvSpPr/>
          <p:nvPr/>
        </p:nvSpPr>
        <p:spPr>
          <a:xfrm>
            <a:off x="4663373" y="3156223"/>
            <a:ext cx="433995" cy="379746"/>
          </a:xfrm>
          <a:custGeom>
            <a:avLst/>
            <a:gdLst>
              <a:gd name="connsiteX0" fmla="*/ 416117 w 566627"/>
              <a:gd name="connsiteY0" fmla="*/ 0 h 495798"/>
              <a:gd name="connsiteX1" fmla="*/ 274460 w 566627"/>
              <a:gd name="connsiteY1" fmla="*/ 100930 h 495798"/>
              <a:gd name="connsiteX2" fmla="*/ 203632 w 566627"/>
              <a:gd name="connsiteY2" fmla="*/ 88535 h 495798"/>
              <a:gd name="connsiteX3" fmla="*/ 0 w 566627"/>
              <a:gd name="connsiteY3" fmla="*/ 292167 h 495798"/>
              <a:gd name="connsiteX4" fmla="*/ 45153 w 566627"/>
              <a:gd name="connsiteY4" fmla="*/ 419658 h 495798"/>
              <a:gd name="connsiteX5" fmla="*/ 44268 w 566627"/>
              <a:gd name="connsiteY5" fmla="*/ 424970 h 495798"/>
              <a:gd name="connsiteX6" fmla="*/ 79682 w 566627"/>
              <a:gd name="connsiteY6" fmla="*/ 460384 h 495798"/>
              <a:gd name="connsiteX7" fmla="*/ 87650 w 566627"/>
              <a:gd name="connsiteY7" fmla="*/ 459499 h 495798"/>
              <a:gd name="connsiteX8" fmla="*/ 203632 w 566627"/>
              <a:gd name="connsiteY8" fmla="*/ 495799 h 495798"/>
              <a:gd name="connsiteX9" fmla="*/ 291282 w 566627"/>
              <a:gd name="connsiteY9" fmla="*/ 476321 h 495798"/>
              <a:gd name="connsiteX10" fmla="*/ 299250 w 566627"/>
              <a:gd name="connsiteY10" fmla="*/ 452416 h 495798"/>
              <a:gd name="connsiteX11" fmla="*/ 275345 w 566627"/>
              <a:gd name="connsiteY11" fmla="*/ 444448 h 495798"/>
              <a:gd name="connsiteX12" fmla="*/ 203632 w 566627"/>
              <a:gd name="connsiteY12" fmla="*/ 460384 h 495798"/>
              <a:gd name="connsiteX13" fmla="*/ 113325 w 566627"/>
              <a:gd name="connsiteY13" fmla="*/ 433824 h 495798"/>
              <a:gd name="connsiteX14" fmla="*/ 115096 w 566627"/>
              <a:gd name="connsiteY14" fmla="*/ 424970 h 495798"/>
              <a:gd name="connsiteX15" fmla="*/ 79682 w 566627"/>
              <a:gd name="connsiteY15" fmla="*/ 389556 h 495798"/>
              <a:gd name="connsiteX16" fmla="*/ 68172 w 566627"/>
              <a:gd name="connsiteY16" fmla="*/ 391327 h 495798"/>
              <a:gd name="connsiteX17" fmla="*/ 35414 w 566627"/>
              <a:gd name="connsiteY17" fmla="*/ 292167 h 495798"/>
              <a:gd name="connsiteX18" fmla="*/ 203632 w 566627"/>
              <a:gd name="connsiteY18" fmla="*/ 123950 h 495798"/>
              <a:gd name="connsiteX19" fmla="*/ 266492 w 566627"/>
              <a:gd name="connsiteY19" fmla="*/ 135459 h 495798"/>
              <a:gd name="connsiteX20" fmla="*/ 265606 w 566627"/>
              <a:gd name="connsiteY20" fmla="*/ 150510 h 495798"/>
              <a:gd name="connsiteX21" fmla="*/ 270919 w 566627"/>
              <a:gd name="connsiteY21" fmla="*/ 187695 h 495798"/>
              <a:gd name="connsiteX22" fmla="*/ 230192 w 566627"/>
              <a:gd name="connsiteY22" fmla="*/ 170873 h 495798"/>
              <a:gd name="connsiteX23" fmla="*/ 203632 w 566627"/>
              <a:gd name="connsiteY23" fmla="*/ 159364 h 495798"/>
              <a:gd name="connsiteX24" fmla="*/ 177071 w 566627"/>
              <a:gd name="connsiteY24" fmla="*/ 170873 h 495798"/>
              <a:gd name="connsiteX25" fmla="*/ 79682 w 566627"/>
              <a:gd name="connsiteY25" fmla="*/ 292167 h 495798"/>
              <a:gd name="connsiteX26" fmla="*/ 203632 w 566627"/>
              <a:gd name="connsiteY26" fmla="*/ 416117 h 495798"/>
              <a:gd name="connsiteX27" fmla="*/ 222224 w 566627"/>
              <a:gd name="connsiteY27" fmla="*/ 414346 h 495798"/>
              <a:gd name="connsiteX28" fmla="*/ 223995 w 566627"/>
              <a:gd name="connsiteY28" fmla="*/ 414346 h 495798"/>
              <a:gd name="connsiteX29" fmla="*/ 239046 w 566627"/>
              <a:gd name="connsiteY29" fmla="*/ 393983 h 495798"/>
              <a:gd name="connsiteX30" fmla="*/ 218683 w 566627"/>
              <a:gd name="connsiteY30" fmla="*/ 378932 h 495798"/>
              <a:gd name="connsiteX31" fmla="*/ 216912 w 566627"/>
              <a:gd name="connsiteY31" fmla="*/ 378932 h 495798"/>
              <a:gd name="connsiteX32" fmla="*/ 203632 w 566627"/>
              <a:gd name="connsiteY32" fmla="*/ 379817 h 495798"/>
              <a:gd name="connsiteX33" fmla="*/ 115096 w 566627"/>
              <a:gd name="connsiteY33" fmla="*/ 291282 h 495798"/>
              <a:gd name="connsiteX34" fmla="*/ 171759 w 566627"/>
              <a:gd name="connsiteY34" fmla="*/ 208944 h 495798"/>
              <a:gd name="connsiteX35" fmla="*/ 203632 w 566627"/>
              <a:gd name="connsiteY35" fmla="*/ 230192 h 495798"/>
              <a:gd name="connsiteX36" fmla="*/ 235504 w 566627"/>
              <a:gd name="connsiteY36" fmla="*/ 209829 h 495798"/>
              <a:gd name="connsiteX37" fmla="*/ 292167 w 566627"/>
              <a:gd name="connsiteY37" fmla="*/ 292167 h 495798"/>
              <a:gd name="connsiteX38" fmla="*/ 277116 w 566627"/>
              <a:gd name="connsiteY38" fmla="*/ 340862 h 495798"/>
              <a:gd name="connsiteX39" fmla="*/ 238160 w 566627"/>
              <a:gd name="connsiteY39" fmla="*/ 301021 h 495798"/>
              <a:gd name="connsiteX40" fmla="*/ 239046 w 566627"/>
              <a:gd name="connsiteY40" fmla="*/ 292167 h 495798"/>
              <a:gd name="connsiteX41" fmla="*/ 203632 w 566627"/>
              <a:gd name="connsiteY41" fmla="*/ 256753 h 495798"/>
              <a:gd name="connsiteX42" fmla="*/ 168217 w 566627"/>
              <a:gd name="connsiteY42" fmla="*/ 292167 h 495798"/>
              <a:gd name="connsiteX43" fmla="*/ 203632 w 566627"/>
              <a:gd name="connsiteY43" fmla="*/ 327581 h 495798"/>
              <a:gd name="connsiteX44" fmla="*/ 212485 w 566627"/>
              <a:gd name="connsiteY44" fmla="*/ 326696 h 495798"/>
              <a:gd name="connsiteX45" fmla="*/ 350600 w 566627"/>
              <a:gd name="connsiteY45" fmla="*/ 464811 h 495798"/>
              <a:gd name="connsiteX46" fmla="*/ 362995 w 566627"/>
              <a:gd name="connsiteY46" fmla="*/ 469238 h 495798"/>
              <a:gd name="connsiteX47" fmla="*/ 375390 w 566627"/>
              <a:gd name="connsiteY47" fmla="*/ 463926 h 495798"/>
              <a:gd name="connsiteX48" fmla="*/ 375390 w 566627"/>
              <a:gd name="connsiteY48" fmla="*/ 439136 h 495798"/>
              <a:gd name="connsiteX49" fmla="*/ 359454 w 566627"/>
              <a:gd name="connsiteY49" fmla="*/ 423200 h 495798"/>
              <a:gd name="connsiteX50" fmla="*/ 407263 w 566627"/>
              <a:gd name="connsiteY50" fmla="*/ 301021 h 495798"/>
              <a:gd name="connsiteX51" fmla="*/ 416117 w 566627"/>
              <a:gd name="connsiteY51" fmla="*/ 301906 h 495798"/>
              <a:gd name="connsiteX52" fmla="*/ 566627 w 566627"/>
              <a:gd name="connsiteY52" fmla="*/ 151396 h 495798"/>
              <a:gd name="connsiteX53" fmla="*/ 416117 w 566627"/>
              <a:gd name="connsiteY53" fmla="*/ 0 h 495798"/>
              <a:gd name="connsiteX54" fmla="*/ 334664 w 566627"/>
              <a:gd name="connsiteY54" fmla="*/ 397524 h 495798"/>
              <a:gd name="connsiteX55" fmla="*/ 302791 w 566627"/>
              <a:gd name="connsiteY55" fmla="*/ 365651 h 495798"/>
              <a:gd name="connsiteX56" fmla="*/ 327581 w 566627"/>
              <a:gd name="connsiteY56" fmla="*/ 292167 h 495798"/>
              <a:gd name="connsiteX57" fmla="*/ 325811 w 566627"/>
              <a:gd name="connsiteY57" fmla="*/ 270033 h 495798"/>
              <a:gd name="connsiteX58" fmla="*/ 371849 w 566627"/>
              <a:gd name="connsiteY58" fmla="*/ 293938 h 495798"/>
              <a:gd name="connsiteX59" fmla="*/ 334664 w 566627"/>
              <a:gd name="connsiteY59" fmla="*/ 397524 h 495798"/>
              <a:gd name="connsiteX60" fmla="*/ 361225 w 566627"/>
              <a:gd name="connsiteY60" fmla="*/ 251441 h 495798"/>
              <a:gd name="connsiteX61" fmla="*/ 371849 w 566627"/>
              <a:gd name="connsiteY61" fmla="*/ 247899 h 495798"/>
              <a:gd name="connsiteX62" fmla="*/ 390441 w 566627"/>
              <a:gd name="connsiteY62" fmla="*/ 240816 h 495798"/>
              <a:gd name="connsiteX63" fmla="*/ 399295 w 566627"/>
              <a:gd name="connsiteY63" fmla="*/ 234619 h 495798"/>
              <a:gd name="connsiteX64" fmla="*/ 416117 w 566627"/>
              <a:gd name="connsiteY64" fmla="*/ 237275 h 495798"/>
              <a:gd name="connsiteX65" fmla="*/ 434709 w 566627"/>
              <a:gd name="connsiteY65" fmla="*/ 233734 h 495798"/>
              <a:gd name="connsiteX66" fmla="*/ 445333 w 566627"/>
              <a:gd name="connsiteY66" fmla="*/ 240816 h 495798"/>
              <a:gd name="connsiteX67" fmla="*/ 461270 w 566627"/>
              <a:gd name="connsiteY67" fmla="*/ 247014 h 495798"/>
              <a:gd name="connsiteX68" fmla="*/ 471894 w 566627"/>
              <a:gd name="connsiteY68" fmla="*/ 250555 h 495798"/>
              <a:gd name="connsiteX69" fmla="*/ 416117 w 566627"/>
              <a:gd name="connsiteY69" fmla="*/ 265606 h 495798"/>
              <a:gd name="connsiteX70" fmla="*/ 361225 w 566627"/>
              <a:gd name="connsiteY70" fmla="*/ 251441 h 495798"/>
              <a:gd name="connsiteX71" fmla="*/ 416117 w 566627"/>
              <a:gd name="connsiteY71" fmla="*/ 201861 h 495798"/>
              <a:gd name="connsiteX72" fmla="*/ 376276 w 566627"/>
              <a:gd name="connsiteY72" fmla="*/ 137230 h 495798"/>
              <a:gd name="connsiteX73" fmla="*/ 416117 w 566627"/>
              <a:gd name="connsiteY73" fmla="*/ 97389 h 495798"/>
              <a:gd name="connsiteX74" fmla="*/ 455958 w 566627"/>
              <a:gd name="connsiteY74" fmla="*/ 137230 h 495798"/>
              <a:gd name="connsiteX75" fmla="*/ 416117 w 566627"/>
              <a:gd name="connsiteY75" fmla="*/ 201861 h 495798"/>
              <a:gd name="connsiteX76" fmla="*/ 502881 w 566627"/>
              <a:gd name="connsiteY76" fmla="*/ 225765 h 495798"/>
              <a:gd name="connsiteX77" fmla="*/ 472779 w 566627"/>
              <a:gd name="connsiteY77" fmla="*/ 213370 h 495798"/>
              <a:gd name="connsiteX78" fmla="*/ 465697 w 566627"/>
              <a:gd name="connsiteY78" fmla="*/ 210714 h 495798"/>
              <a:gd name="connsiteX79" fmla="*/ 491372 w 566627"/>
              <a:gd name="connsiteY79" fmla="*/ 137230 h 495798"/>
              <a:gd name="connsiteX80" fmla="*/ 416117 w 566627"/>
              <a:gd name="connsiteY80" fmla="*/ 61975 h 495798"/>
              <a:gd name="connsiteX81" fmla="*/ 340862 w 566627"/>
              <a:gd name="connsiteY81" fmla="*/ 137230 h 495798"/>
              <a:gd name="connsiteX82" fmla="*/ 367422 w 566627"/>
              <a:gd name="connsiteY82" fmla="*/ 211600 h 495798"/>
              <a:gd name="connsiteX83" fmla="*/ 360339 w 566627"/>
              <a:gd name="connsiteY83" fmla="*/ 214256 h 495798"/>
              <a:gd name="connsiteX84" fmla="*/ 330237 w 566627"/>
              <a:gd name="connsiteY84" fmla="*/ 226651 h 495798"/>
              <a:gd name="connsiteX85" fmla="*/ 301021 w 566627"/>
              <a:gd name="connsiteY85" fmla="*/ 150510 h 495798"/>
              <a:gd name="connsiteX86" fmla="*/ 416117 w 566627"/>
              <a:gd name="connsiteY86" fmla="*/ 35414 h 495798"/>
              <a:gd name="connsiteX87" fmla="*/ 531213 w 566627"/>
              <a:gd name="connsiteY87" fmla="*/ 150510 h 495798"/>
              <a:gd name="connsiteX88" fmla="*/ 502881 w 566627"/>
              <a:gd name="connsiteY88" fmla="*/ 225765 h 49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66627" h="495798">
                <a:moveTo>
                  <a:pt x="416117" y="0"/>
                </a:moveTo>
                <a:cubicBezTo>
                  <a:pt x="350600" y="0"/>
                  <a:pt x="294823" y="42497"/>
                  <a:pt x="274460" y="100930"/>
                </a:cubicBezTo>
                <a:cubicBezTo>
                  <a:pt x="252326" y="92962"/>
                  <a:pt x="228422" y="88535"/>
                  <a:pt x="203632" y="88535"/>
                </a:cubicBezTo>
                <a:cubicBezTo>
                  <a:pt x="91192" y="88535"/>
                  <a:pt x="0" y="179727"/>
                  <a:pt x="0" y="292167"/>
                </a:cubicBezTo>
                <a:cubicBezTo>
                  <a:pt x="0" y="339976"/>
                  <a:pt x="16822" y="384244"/>
                  <a:pt x="45153" y="419658"/>
                </a:cubicBezTo>
                <a:cubicBezTo>
                  <a:pt x="44268" y="421429"/>
                  <a:pt x="44268" y="423200"/>
                  <a:pt x="44268" y="424970"/>
                </a:cubicBezTo>
                <a:cubicBezTo>
                  <a:pt x="44268" y="444448"/>
                  <a:pt x="60204" y="460384"/>
                  <a:pt x="79682" y="460384"/>
                </a:cubicBezTo>
                <a:cubicBezTo>
                  <a:pt x="82338" y="460384"/>
                  <a:pt x="84994" y="460384"/>
                  <a:pt x="87650" y="459499"/>
                </a:cubicBezTo>
                <a:cubicBezTo>
                  <a:pt x="120408" y="482518"/>
                  <a:pt x="160249" y="495799"/>
                  <a:pt x="203632" y="495799"/>
                </a:cubicBezTo>
                <a:cubicBezTo>
                  <a:pt x="234619" y="495799"/>
                  <a:pt x="264721" y="488716"/>
                  <a:pt x="291282" y="476321"/>
                </a:cubicBezTo>
                <a:cubicBezTo>
                  <a:pt x="300135" y="471894"/>
                  <a:pt x="303677" y="461270"/>
                  <a:pt x="299250" y="452416"/>
                </a:cubicBezTo>
                <a:cubicBezTo>
                  <a:pt x="294823" y="443563"/>
                  <a:pt x="284199" y="440021"/>
                  <a:pt x="275345" y="444448"/>
                </a:cubicBezTo>
                <a:cubicBezTo>
                  <a:pt x="254097" y="455072"/>
                  <a:pt x="229307" y="460384"/>
                  <a:pt x="203632" y="460384"/>
                </a:cubicBezTo>
                <a:cubicBezTo>
                  <a:pt x="170873" y="460384"/>
                  <a:pt x="139886" y="450646"/>
                  <a:pt x="113325" y="433824"/>
                </a:cubicBezTo>
                <a:cubicBezTo>
                  <a:pt x="114211" y="431168"/>
                  <a:pt x="115096" y="427626"/>
                  <a:pt x="115096" y="424970"/>
                </a:cubicBezTo>
                <a:cubicBezTo>
                  <a:pt x="115096" y="405492"/>
                  <a:pt x="99160" y="389556"/>
                  <a:pt x="79682" y="389556"/>
                </a:cubicBezTo>
                <a:cubicBezTo>
                  <a:pt x="75255" y="389556"/>
                  <a:pt x="71714" y="390441"/>
                  <a:pt x="68172" y="391327"/>
                </a:cubicBezTo>
                <a:cubicBezTo>
                  <a:pt x="47809" y="363881"/>
                  <a:pt x="35414" y="329352"/>
                  <a:pt x="35414" y="292167"/>
                </a:cubicBezTo>
                <a:cubicBezTo>
                  <a:pt x="35414" y="199205"/>
                  <a:pt x="110669" y="123950"/>
                  <a:pt x="203632" y="123950"/>
                </a:cubicBezTo>
                <a:cubicBezTo>
                  <a:pt x="225765" y="123950"/>
                  <a:pt x="247014" y="128376"/>
                  <a:pt x="266492" y="135459"/>
                </a:cubicBezTo>
                <a:cubicBezTo>
                  <a:pt x="265606" y="140771"/>
                  <a:pt x="265606" y="145198"/>
                  <a:pt x="265606" y="150510"/>
                </a:cubicBezTo>
                <a:cubicBezTo>
                  <a:pt x="265606" y="163791"/>
                  <a:pt x="267377" y="176186"/>
                  <a:pt x="270919" y="187695"/>
                </a:cubicBezTo>
                <a:cubicBezTo>
                  <a:pt x="258524" y="179727"/>
                  <a:pt x="245243" y="173530"/>
                  <a:pt x="230192" y="170873"/>
                </a:cubicBezTo>
                <a:cubicBezTo>
                  <a:pt x="223995" y="163791"/>
                  <a:pt x="214256" y="159364"/>
                  <a:pt x="203632" y="159364"/>
                </a:cubicBezTo>
                <a:cubicBezTo>
                  <a:pt x="193007" y="159364"/>
                  <a:pt x="184154" y="163791"/>
                  <a:pt x="177071" y="170873"/>
                </a:cubicBezTo>
                <a:cubicBezTo>
                  <a:pt x="121294" y="183268"/>
                  <a:pt x="79682" y="232848"/>
                  <a:pt x="79682" y="292167"/>
                </a:cubicBezTo>
                <a:cubicBezTo>
                  <a:pt x="79682" y="360339"/>
                  <a:pt x="135459" y="416117"/>
                  <a:pt x="203632" y="416117"/>
                </a:cubicBezTo>
                <a:cubicBezTo>
                  <a:pt x="210714" y="416117"/>
                  <a:pt x="216027" y="415231"/>
                  <a:pt x="222224" y="414346"/>
                </a:cubicBezTo>
                <a:lnTo>
                  <a:pt x="223995" y="414346"/>
                </a:lnTo>
                <a:cubicBezTo>
                  <a:pt x="233734" y="412575"/>
                  <a:pt x="240816" y="403722"/>
                  <a:pt x="239046" y="393983"/>
                </a:cubicBezTo>
                <a:cubicBezTo>
                  <a:pt x="237275" y="384244"/>
                  <a:pt x="228422" y="378046"/>
                  <a:pt x="218683" y="378932"/>
                </a:cubicBezTo>
                <a:lnTo>
                  <a:pt x="216912" y="378932"/>
                </a:lnTo>
                <a:cubicBezTo>
                  <a:pt x="211600" y="379817"/>
                  <a:pt x="208058" y="379817"/>
                  <a:pt x="203632" y="379817"/>
                </a:cubicBezTo>
                <a:cubicBezTo>
                  <a:pt x="154937" y="379817"/>
                  <a:pt x="115096" y="339976"/>
                  <a:pt x="115096" y="291282"/>
                </a:cubicBezTo>
                <a:cubicBezTo>
                  <a:pt x="115096" y="254097"/>
                  <a:pt x="139001" y="221339"/>
                  <a:pt x="171759" y="208944"/>
                </a:cubicBezTo>
                <a:cubicBezTo>
                  <a:pt x="177071" y="221339"/>
                  <a:pt x="189466" y="230192"/>
                  <a:pt x="203632" y="230192"/>
                </a:cubicBezTo>
                <a:cubicBezTo>
                  <a:pt x="217797" y="230192"/>
                  <a:pt x="230192" y="221339"/>
                  <a:pt x="235504" y="209829"/>
                </a:cubicBezTo>
                <a:cubicBezTo>
                  <a:pt x="268262" y="223109"/>
                  <a:pt x="292167" y="254982"/>
                  <a:pt x="292167" y="292167"/>
                </a:cubicBezTo>
                <a:cubicBezTo>
                  <a:pt x="292167" y="309874"/>
                  <a:pt x="286855" y="326696"/>
                  <a:pt x="277116" y="340862"/>
                </a:cubicBezTo>
                <a:lnTo>
                  <a:pt x="238160" y="301021"/>
                </a:lnTo>
                <a:cubicBezTo>
                  <a:pt x="239046" y="298365"/>
                  <a:pt x="239046" y="294823"/>
                  <a:pt x="239046" y="292167"/>
                </a:cubicBezTo>
                <a:cubicBezTo>
                  <a:pt x="239046" y="272689"/>
                  <a:pt x="223109" y="256753"/>
                  <a:pt x="203632" y="256753"/>
                </a:cubicBezTo>
                <a:cubicBezTo>
                  <a:pt x="184154" y="256753"/>
                  <a:pt x="168217" y="272689"/>
                  <a:pt x="168217" y="292167"/>
                </a:cubicBezTo>
                <a:cubicBezTo>
                  <a:pt x="168217" y="311645"/>
                  <a:pt x="184154" y="327581"/>
                  <a:pt x="203632" y="327581"/>
                </a:cubicBezTo>
                <a:cubicBezTo>
                  <a:pt x="207173" y="327581"/>
                  <a:pt x="209829" y="326696"/>
                  <a:pt x="212485" y="326696"/>
                </a:cubicBezTo>
                <a:lnTo>
                  <a:pt x="350600" y="464811"/>
                </a:lnTo>
                <a:cubicBezTo>
                  <a:pt x="354142" y="467467"/>
                  <a:pt x="358569" y="469238"/>
                  <a:pt x="362995" y="469238"/>
                </a:cubicBezTo>
                <a:cubicBezTo>
                  <a:pt x="367422" y="469238"/>
                  <a:pt x="371849" y="467467"/>
                  <a:pt x="375390" y="463926"/>
                </a:cubicBezTo>
                <a:cubicBezTo>
                  <a:pt x="382473" y="456843"/>
                  <a:pt x="382473" y="446219"/>
                  <a:pt x="375390" y="439136"/>
                </a:cubicBezTo>
                <a:lnTo>
                  <a:pt x="359454" y="423200"/>
                </a:lnTo>
                <a:cubicBezTo>
                  <a:pt x="388671" y="388671"/>
                  <a:pt x="404607" y="346174"/>
                  <a:pt x="407263" y="301021"/>
                </a:cubicBezTo>
                <a:cubicBezTo>
                  <a:pt x="409919" y="301021"/>
                  <a:pt x="413461" y="301906"/>
                  <a:pt x="416117" y="301906"/>
                </a:cubicBezTo>
                <a:cubicBezTo>
                  <a:pt x="499340" y="301906"/>
                  <a:pt x="566627" y="234619"/>
                  <a:pt x="566627" y="151396"/>
                </a:cubicBezTo>
                <a:cubicBezTo>
                  <a:pt x="566627" y="68172"/>
                  <a:pt x="499340" y="0"/>
                  <a:pt x="416117" y="0"/>
                </a:cubicBezTo>
                <a:close/>
                <a:moveTo>
                  <a:pt x="334664" y="397524"/>
                </a:moveTo>
                <a:lnTo>
                  <a:pt x="302791" y="365651"/>
                </a:lnTo>
                <a:cubicBezTo>
                  <a:pt x="318728" y="344403"/>
                  <a:pt x="327581" y="318728"/>
                  <a:pt x="327581" y="292167"/>
                </a:cubicBezTo>
                <a:cubicBezTo>
                  <a:pt x="327581" y="285084"/>
                  <a:pt x="326696" y="277116"/>
                  <a:pt x="325811" y="270033"/>
                </a:cubicBezTo>
                <a:cubicBezTo>
                  <a:pt x="339976" y="280657"/>
                  <a:pt x="355027" y="288626"/>
                  <a:pt x="371849" y="293938"/>
                </a:cubicBezTo>
                <a:cubicBezTo>
                  <a:pt x="370964" y="332008"/>
                  <a:pt x="358569" y="368308"/>
                  <a:pt x="334664" y="397524"/>
                </a:cubicBezTo>
                <a:close/>
                <a:moveTo>
                  <a:pt x="361225" y="251441"/>
                </a:moveTo>
                <a:cubicBezTo>
                  <a:pt x="364766" y="250555"/>
                  <a:pt x="368308" y="248785"/>
                  <a:pt x="371849" y="247899"/>
                </a:cubicBezTo>
                <a:cubicBezTo>
                  <a:pt x="378932" y="245243"/>
                  <a:pt x="385129" y="243473"/>
                  <a:pt x="390441" y="240816"/>
                </a:cubicBezTo>
                <a:cubicBezTo>
                  <a:pt x="393983" y="239046"/>
                  <a:pt x="396639" y="237275"/>
                  <a:pt x="399295" y="234619"/>
                </a:cubicBezTo>
                <a:cubicBezTo>
                  <a:pt x="404607" y="236390"/>
                  <a:pt x="409919" y="237275"/>
                  <a:pt x="416117" y="237275"/>
                </a:cubicBezTo>
                <a:cubicBezTo>
                  <a:pt x="422314" y="237275"/>
                  <a:pt x="429397" y="235504"/>
                  <a:pt x="434709" y="233734"/>
                </a:cubicBezTo>
                <a:cubicBezTo>
                  <a:pt x="437365" y="236390"/>
                  <a:pt x="440907" y="239046"/>
                  <a:pt x="445333" y="240816"/>
                </a:cubicBezTo>
                <a:cubicBezTo>
                  <a:pt x="449760" y="242587"/>
                  <a:pt x="455072" y="244358"/>
                  <a:pt x="461270" y="247014"/>
                </a:cubicBezTo>
                <a:cubicBezTo>
                  <a:pt x="464811" y="247899"/>
                  <a:pt x="468353" y="249670"/>
                  <a:pt x="471894" y="250555"/>
                </a:cubicBezTo>
                <a:cubicBezTo>
                  <a:pt x="455958" y="260294"/>
                  <a:pt x="436480" y="265606"/>
                  <a:pt x="416117" y="265606"/>
                </a:cubicBezTo>
                <a:cubicBezTo>
                  <a:pt x="396639" y="265606"/>
                  <a:pt x="377161" y="260294"/>
                  <a:pt x="361225" y="251441"/>
                </a:cubicBezTo>
                <a:close/>
                <a:moveTo>
                  <a:pt x="416117" y="201861"/>
                </a:moveTo>
                <a:cubicBezTo>
                  <a:pt x="396639" y="201861"/>
                  <a:pt x="376276" y="168217"/>
                  <a:pt x="376276" y="137230"/>
                </a:cubicBezTo>
                <a:cubicBezTo>
                  <a:pt x="376276" y="115096"/>
                  <a:pt x="393983" y="97389"/>
                  <a:pt x="416117" y="97389"/>
                </a:cubicBezTo>
                <a:cubicBezTo>
                  <a:pt x="438251" y="97389"/>
                  <a:pt x="455958" y="115096"/>
                  <a:pt x="455958" y="137230"/>
                </a:cubicBezTo>
                <a:cubicBezTo>
                  <a:pt x="455958" y="168217"/>
                  <a:pt x="435595" y="201861"/>
                  <a:pt x="416117" y="201861"/>
                </a:cubicBezTo>
                <a:close/>
                <a:moveTo>
                  <a:pt x="502881" y="225765"/>
                </a:moveTo>
                <a:cubicBezTo>
                  <a:pt x="492257" y="220453"/>
                  <a:pt x="481633" y="216912"/>
                  <a:pt x="472779" y="213370"/>
                </a:cubicBezTo>
                <a:cubicBezTo>
                  <a:pt x="470123" y="212485"/>
                  <a:pt x="467467" y="211600"/>
                  <a:pt x="465697" y="210714"/>
                </a:cubicBezTo>
                <a:cubicBezTo>
                  <a:pt x="481633" y="191237"/>
                  <a:pt x="491372" y="162905"/>
                  <a:pt x="491372" y="137230"/>
                </a:cubicBezTo>
                <a:cubicBezTo>
                  <a:pt x="491372" y="95618"/>
                  <a:pt x="457728" y="61975"/>
                  <a:pt x="416117" y="61975"/>
                </a:cubicBezTo>
                <a:cubicBezTo>
                  <a:pt x="374505" y="61975"/>
                  <a:pt x="340862" y="95618"/>
                  <a:pt x="340862" y="137230"/>
                </a:cubicBezTo>
                <a:cubicBezTo>
                  <a:pt x="340862" y="163791"/>
                  <a:pt x="351486" y="192122"/>
                  <a:pt x="367422" y="211600"/>
                </a:cubicBezTo>
                <a:cubicBezTo>
                  <a:pt x="364766" y="212485"/>
                  <a:pt x="362995" y="213370"/>
                  <a:pt x="360339" y="214256"/>
                </a:cubicBezTo>
                <a:cubicBezTo>
                  <a:pt x="351486" y="216912"/>
                  <a:pt x="339976" y="221339"/>
                  <a:pt x="330237" y="226651"/>
                </a:cubicBezTo>
                <a:cubicBezTo>
                  <a:pt x="312530" y="206288"/>
                  <a:pt x="301021" y="179727"/>
                  <a:pt x="301021" y="150510"/>
                </a:cubicBezTo>
                <a:cubicBezTo>
                  <a:pt x="301021" y="86765"/>
                  <a:pt x="352371" y="35414"/>
                  <a:pt x="416117" y="35414"/>
                </a:cubicBezTo>
                <a:cubicBezTo>
                  <a:pt x="479862" y="35414"/>
                  <a:pt x="531213" y="86765"/>
                  <a:pt x="531213" y="150510"/>
                </a:cubicBezTo>
                <a:cubicBezTo>
                  <a:pt x="531213" y="178842"/>
                  <a:pt x="520589" y="205402"/>
                  <a:pt x="502881" y="225765"/>
                </a:cubicBez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8" name="Graphic 7">
            <a:extLst>
              <a:ext uri="{FF2B5EF4-FFF2-40B4-BE49-F238E27FC236}">
                <a16:creationId xmlns:a16="http://schemas.microsoft.com/office/drawing/2014/main" id="{D14343DB-9081-43D2-B237-3DA5F1151845}"/>
              </a:ext>
            </a:extLst>
          </p:cNvPr>
          <p:cNvGrpSpPr/>
          <p:nvPr/>
        </p:nvGrpSpPr>
        <p:grpSpPr>
          <a:xfrm>
            <a:off x="3483415" y="3156223"/>
            <a:ext cx="433995" cy="379746"/>
            <a:chOff x="10602034" y="1122440"/>
            <a:chExt cx="566627" cy="495798"/>
          </a:xfrm>
          <a:solidFill>
            <a:srgbClr val="67748E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0A26851-3F21-42CB-B973-8468787EEEF4}"/>
                </a:ext>
              </a:extLst>
            </p:cNvPr>
            <p:cNvSpPr/>
            <p:nvPr/>
          </p:nvSpPr>
          <p:spPr>
            <a:xfrm>
              <a:off x="10602034" y="1122440"/>
              <a:ext cx="566627" cy="495798"/>
            </a:xfrm>
            <a:custGeom>
              <a:avLst/>
              <a:gdLst>
                <a:gd name="connsiteX0" fmla="*/ 416117 w 566627"/>
                <a:gd name="connsiteY0" fmla="*/ 0 h 495798"/>
                <a:gd name="connsiteX1" fmla="*/ 274460 w 566627"/>
                <a:gd name="connsiteY1" fmla="*/ 100930 h 495798"/>
                <a:gd name="connsiteX2" fmla="*/ 203632 w 566627"/>
                <a:gd name="connsiteY2" fmla="*/ 88535 h 495798"/>
                <a:gd name="connsiteX3" fmla="*/ 0 w 566627"/>
                <a:gd name="connsiteY3" fmla="*/ 292167 h 495798"/>
                <a:gd name="connsiteX4" fmla="*/ 45153 w 566627"/>
                <a:gd name="connsiteY4" fmla="*/ 419658 h 495798"/>
                <a:gd name="connsiteX5" fmla="*/ 44268 w 566627"/>
                <a:gd name="connsiteY5" fmla="*/ 424970 h 495798"/>
                <a:gd name="connsiteX6" fmla="*/ 79682 w 566627"/>
                <a:gd name="connsiteY6" fmla="*/ 460384 h 495798"/>
                <a:gd name="connsiteX7" fmla="*/ 87650 w 566627"/>
                <a:gd name="connsiteY7" fmla="*/ 459499 h 495798"/>
                <a:gd name="connsiteX8" fmla="*/ 203632 w 566627"/>
                <a:gd name="connsiteY8" fmla="*/ 495799 h 495798"/>
                <a:gd name="connsiteX9" fmla="*/ 291282 w 566627"/>
                <a:gd name="connsiteY9" fmla="*/ 476321 h 495798"/>
                <a:gd name="connsiteX10" fmla="*/ 299250 w 566627"/>
                <a:gd name="connsiteY10" fmla="*/ 452416 h 495798"/>
                <a:gd name="connsiteX11" fmla="*/ 275345 w 566627"/>
                <a:gd name="connsiteY11" fmla="*/ 444448 h 495798"/>
                <a:gd name="connsiteX12" fmla="*/ 203632 w 566627"/>
                <a:gd name="connsiteY12" fmla="*/ 460384 h 495798"/>
                <a:gd name="connsiteX13" fmla="*/ 113325 w 566627"/>
                <a:gd name="connsiteY13" fmla="*/ 433824 h 495798"/>
                <a:gd name="connsiteX14" fmla="*/ 115096 w 566627"/>
                <a:gd name="connsiteY14" fmla="*/ 424970 h 495798"/>
                <a:gd name="connsiteX15" fmla="*/ 79682 w 566627"/>
                <a:gd name="connsiteY15" fmla="*/ 389556 h 495798"/>
                <a:gd name="connsiteX16" fmla="*/ 68172 w 566627"/>
                <a:gd name="connsiteY16" fmla="*/ 391327 h 495798"/>
                <a:gd name="connsiteX17" fmla="*/ 35414 w 566627"/>
                <a:gd name="connsiteY17" fmla="*/ 292167 h 495798"/>
                <a:gd name="connsiteX18" fmla="*/ 203632 w 566627"/>
                <a:gd name="connsiteY18" fmla="*/ 123950 h 495798"/>
                <a:gd name="connsiteX19" fmla="*/ 266492 w 566627"/>
                <a:gd name="connsiteY19" fmla="*/ 135459 h 495798"/>
                <a:gd name="connsiteX20" fmla="*/ 265606 w 566627"/>
                <a:gd name="connsiteY20" fmla="*/ 150510 h 495798"/>
                <a:gd name="connsiteX21" fmla="*/ 270919 w 566627"/>
                <a:gd name="connsiteY21" fmla="*/ 187695 h 495798"/>
                <a:gd name="connsiteX22" fmla="*/ 230192 w 566627"/>
                <a:gd name="connsiteY22" fmla="*/ 170873 h 495798"/>
                <a:gd name="connsiteX23" fmla="*/ 203632 w 566627"/>
                <a:gd name="connsiteY23" fmla="*/ 159364 h 495798"/>
                <a:gd name="connsiteX24" fmla="*/ 177071 w 566627"/>
                <a:gd name="connsiteY24" fmla="*/ 170873 h 495798"/>
                <a:gd name="connsiteX25" fmla="*/ 79682 w 566627"/>
                <a:gd name="connsiteY25" fmla="*/ 292167 h 495798"/>
                <a:gd name="connsiteX26" fmla="*/ 203632 w 566627"/>
                <a:gd name="connsiteY26" fmla="*/ 416117 h 495798"/>
                <a:gd name="connsiteX27" fmla="*/ 222224 w 566627"/>
                <a:gd name="connsiteY27" fmla="*/ 414346 h 495798"/>
                <a:gd name="connsiteX28" fmla="*/ 223995 w 566627"/>
                <a:gd name="connsiteY28" fmla="*/ 414346 h 495798"/>
                <a:gd name="connsiteX29" fmla="*/ 239046 w 566627"/>
                <a:gd name="connsiteY29" fmla="*/ 393983 h 495798"/>
                <a:gd name="connsiteX30" fmla="*/ 218683 w 566627"/>
                <a:gd name="connsiteY30" fmla="*/ 378932 h 495798"/>
                <a:gd name="connsiteX31" fmla="*/ 216912 w 566627"/>
                <a:gd name="connsiteY31" fmla="*/ 378932 h 495798"/>
                <a:gd name="connsiteX32" fmla="*/ 203632 w 566627"/>
                <a:gd name="connsiteY32" fmla="*/ 379817 h 495798"/>
                <a:gd name="connsiteX33" fmla="*/ 115096 w 566627"/>
                <a:gd name="connsiteY33" fmla="*/ 291282 h 495798"/>
                <a:gd name="connsiteX34" fmla="*/ 171759 w 566627"/>
                <a:gd name="connsiteY34" fmla="*/ 208944 h 495798"/>
                <a:gd name="connsiteX35" fmla="*/ 203632 w 566627"/>
                <a:gd name="connsiteY35" fmla="*/ 230192 h 495798"/>
                <a:gd name="connsiteX36" fmla="*/ 235504 w 566627"/>
                <a:gd name="connsiteY36" fmla="*/ 209829 h 495798"/>
                <a:gd name="connsiteX37" fmla="*/ 292167 w 566627"/>
                <a:gd name="connsiteY37" fmla="*/ 292167 h 495798"/>
                <a:gd name="connsiteX38" fmla="*/ 277116 w 566627"/>
                <a:gd name="connsiteY38" fmla="*/ 340862 h 495798"/>
                <a:gd name="connsiteX39" fmla="*/ 238160 w 566627"/>
                <a:gd name="connsiteY39" fmla="*/ 301021 h 495798"/>
                <a:gd name="connsiteX40" fmla="*/ 239046 w 566627"/>
                <a:gd name="connsiteY40" fmla="*/ 292167 h 495798"/>
                <a:gd name="connsiteX41" fmla="*/ 203632 w 566627"/>
                <a:gd name="connsiteY41" fmla="*/ 256753 h 495798"/>
                <a:gd name="connsiteX42" fmla="*/ 168217 w 566627"/>
                <a:gd name="connsiteY42" fmla="*/ 292167 h 495798"/>
                <a:gd name="connsiteX43" fmla="*/ 203632 w 566627"/>
                <a:gd name="connsiteY43" fmla="*/ 327581 h 495798"/>
                <a:gd name="connsiteX44" fmla="*/ 212485 w 566627"/>
                <a:gd name="connsiteY44" fmla="*/ 326696 h 495798"/>
                <a:gd name="connsiteX45" fmla="*/ 350600 w 566627"/>
                <a:gd name="connsiteY45" fmla="*/ 464811 h 495798"/>
                <a:gd name="connsiteX46" fmla="*/ 362995 w 566627"/>
                <a:gd name="connsiteY46" fmla="*/ 469238 h 495798"/>
                <a:gd name="connsiteX47" fmla="*/ 375390 w 566627"/>
                <a:gd name="connsiteY47" fmla="*/ 463926 h 495798"/>
                <a:gd name="connsiteX48" fmla="*/ 375390 w 566627"/>
                <a:gd name="connsiteY48" fmla="*/ 439136 h 495798"/>
                <a:gd name="connsiteX49" fmla="*/ 359454 w 566627"/>
                <a:gd name="connsiteY49" fmla="*/ 423200 h 495798"/>
                <a:gd name="connsiteX50" fmla="*/ 407263 w 566627"/>
                <a:gd name="connsiteY50" fmla="*/ 301021 h 495798"/>
                <a:gd name="connsiteX51" fmla="*/ 416117 w 566627"/>
                <a:gd name="connsiteY51" fmla="*/ 301906 h 495798"/>
                <a:gd name="connsiteX52" fmla="*/ 566627 w 566627"/>
                <a:gd name="connsiteY52" fmla="*/ 151396 h 495798"/>
                <a:gd name="connsiteX53" fmla="*/ 416117 w 566627"/>
                <a:gd name="connsiteY53" fmla="*/ 0 h 495798"/>
                <a:gd name="connsiteX54" fmla="*/ 334664 w 566627"/>
                <a:gd name="connsiteY54" fmla="*/ 397524 h 495798"/>
                <a:gd name="connsiteX55" fmla="*/ 302791 w 566627"/>
                <a:gd name="connsiteY55" fmla="*/ 365651 h 495798"/>
                <a:gd name="connsiteX56" fmla="*/ 327581 w 566627"/>
                <a:gd name="connsiteY56" fmla="*/ 292167 h 495798"/>
                <a:gd name="connsiteX57" fmla="*/ 325811 w 566627"/>
                <a:gd name="connsiteY57" fmla="*/ 270033 h 495798"/>
                <a:gd name="connsiteX58" fmla="*/ 371849 w 566627"/>
                <a:gd name="connsiteY58" fmla="*/ 293938 h 495798"/>
                <a:gd name="connsiteX59" fmla="*/ 334664 w 566627"/>
                <a:gd name="connsiteY59" fmla="*/ 397524 h 495798"/>
                <a:gd name="connsiteX60" fmla="*/ 416117 w 566627"/>
                <a:gd name="connsiteY60" fmla="*/ 265606 h 495798"/>
                <a:gd name="connsiteX61" fmla="*/ 301021 w 566627"/>
                <a:gd name="connsiteY61" fmla="*/ 150510 h 495798"/>
                <a:gd name="connsiteX62" fmla="*/ 416117 w 566627"/>
                <a:gd name="connsiteY62" fmla="*/ 35414 h 495798"/>
                <a:gd name="connsiteX63" fmla="*/ 531213 w 566627"/>
                <a:gd name="connsiteY63" fmla="*/ 150510 h 495798"/>
                <a:gd name="connsiteX64" fmla="*/ 416117 w 566627"/>
                <a:gd name="connsiteY64" fmla="*/ 265606 h 49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66627" h="495798">
                  <a:moveTo>
                    <a:pt x="416117" y="0"/>
                  </a:moveTo>
                  <a:cubicBezTo>
                    <a:pt x="350600" y="0"/>
                    <a:pt x="294823" y="42497"/>
                    <a:pt x="274460" y="100930"/>
                  </a:cubicBezTo>
                  <a:cubicBezTo>
                    <a:pt x="252326" y="92962"/>
                    <a:pt x="228422" y="88535"/>
                    <a:pt x="203632" y="88535"/>
                  </a:cubicBezTo>
                  <a:cubicBezTo>
                    <a:pt x="91192" y="88535"/>
                    <a:pt x="0" y="179727"/>
                    <a:pt x="0" y="292167"/>
                  </a:cubicBezTo>
                  <a:cubicBezTo>
                    <a:pt x="0" y="339976"/>
                    <a:pt x="16822" y="384244"/>
                    <a:pt x="45153" y="419658"/>
                  </a:cubicBezTo>
                  <a:cubicBezTo>
                    <a:pt x="44268" y="421429"/>
                    <a:pt x="44268" y="423200"/>
                    <a:pt x="44268" y="424970"/>
                  </a:cubicBezTo>
                  <a:cubicBezTo>
                    <a:pt x="44268" y="444448"/>
                    <a:pt x="60204" y="460384"/>
                    <a:pt x="79682" y="460384"/>
                  </a:cubicBezTo>
                  <a:cubicBezTo>
                    <a:pt x="82338" y="460384"/>
                    <a:pt x="84994" y="460384"/>
                    <a:pt x="87650" y="459499"/>
                  </a:cubicBezTo>
                  <a:cubicBezTo>
                    <a:pt x="120408" y="482518"/>
                    <a:pt x="160249" y="495799"/>
                    <a:pt x="203632" y="495799"/>
                  </a:cubicBezTo>
                  <a:cubicBezTo>
                    <a:pt x="234619" y="495799"/>
                    <a:pt x="264721" y="488716"/>
                    <a:pt x="291282" y="476321"/>
                  </a:cubicBezTo>
                  <a:cubicBezTo>
                    <a:pt x="300135" y="471894"/>
                    <a:pt x="303677" y="461270"/>
                    <a:pt x="299250" y="452416"/>
                  </a:cubicBezTo>
                  <a:cubicBezTo>
                    <a:pt x="294823" y="443563"/>
                    <a:pt x="284199" y="440021"/>
                    <a:pt x="275345" y="444448"/>
                  </a:cubicBezTo>
                  <a:cubicBezTo>
                    <a:pt x="254097" y="455072"/>
                    <a:pt x="229307" y="460384"/>
                    <a:pt x="203632" y="460384"/>
                  </a:cubicBezTo>
                  <a:cubicBezTo>
                    <a:pt x="170873" y="460384"/>
                    <a:pt x="139886" y="450646"/>
                    <a:pt x="113325" y="433824"/>
                  </a:cubicBezTo>
                  <a:cubicBezTo>
                    <a:pt x="114211" y="431168"/>
                    <a:pt x="115096" y="427626"/>
                    <a:pt x="115096" y="424970"/>
                  </a:cubicBezTo>
                  <a:cubicBezTo>
                    <a:pt x="115096" y="405492"/>
                    <a:pt x="99160" y="389556"/>
                    <a:pt x="79682" y="389556"/>
                  </a:cubicBezTo>
                  <a:cubicBezTo>
                    <a:pt x="75255" y="389556"/>
                    <a:pt x="71714" y="390441"/>
                    <a:pt x="68172" y="391327"/>
                  </a:cubicBezTo>
                  <a:cubicBezTo>
                    <a:pt x="47809" y="363881"/>
                    <a:pt x="35414" y="329352"/>
                    <a:pt x="35414" y="292167"/>
                  </a:cubicBezTo>
                  <a:cubicBezTo>
                    <a:pt x="35414" y="199205"/>
                    <a:pt x="110669" y="123950"/>
                    <a:pt x="203632" y="123950"/>
                  </a:cubicBezTo>
                  <a:cubicBezTo>
                    <a:pt x="225765" y="123950"/>
                    <a:pt x="247014" y="128376"/>
                    <a:pt x="266492" y="135459"/>
                  </a:cubicBezTo>
                  <a:cubicBezTo>
                    <a:pt x="265606" y="140771"/>
                    <a:pt x="265606" y="145198"/>
                    <a:pt x="265606" y="150510"/>
                  </a:cubicBezTo>
                  <a:cubicBezTo>
                    <a:pt x="265606" y="163791"/>
                    <a:pt x="267377" y="176186"/>
                    <a:pt x="270919" y="187695"/>
                  </a:cubicBezTo>
                  <a:cubicBezTo>
                    <a:pt x="258524" y="179727"/>
                    <a:pt x="245243" y="173530"/>
                    <a:pt x="230192" y="170873"/>
                  </a:cubicBezTo>
                  <a:cubicBezTo>
                    <a:pt x="223995" y="163791"/>
                    <a:pt x="214256" y="159364"/>
                    <a:pt x="203632" y="159364"/>
                  </a:cubicBezTo>
                  <a:cubicBezTo>
                    <a:pt x="193007" y="159364"/>
                    <a:pt x="184154" y="163791"/>
                    <a:pt x="177071" y="170873"/>
                  </a:cubicBezTo>
                  <a:cubicBezTo>
                    <a:pt x="121294" y="183268"/>
                    <a:pt x="79682" y="232848"/>
                    <a:pt x="79682" y="292167"/>
                  </a:cubicBezTo>
                  <a:cubicBezTo>
                    <a:pt x="79682" y="360339"/>
                    <a:pt x="135459" y="416117"/>
                    <a:pt x="203632" y="416117"/>
                  </a:cubicBezTo>
                  <a:cubicBezTo>
                    <a:pt x="210714" y="416117"/>
                    <a:pt x="216027" y="415231"/>
                    <a:pt x="222224" y="414346"/>
                  </a:cubicBezTo>
                  <a:lnTo>
                    <a:pt x="223995" y="414346"/>
                  </a:lnTo>
                  <a:cubicBezTo>
                    <a:pt x="233734" y="412575"/>
                    <a:pt x="240816" y="403722"/>
                    <a:pt x="239046" y="393983"/>
                  </a:cubicBezTo>
                  <a:cubicBezTo>
                    <a:pt x="237275" y="384244"/>
                    <a:pt x="228422" y="378046"/>
                    <a:pt x="218683" y="378932"/>
                  </a:cubicBezTo>
                  <a:lnTo>
                    <a:pt x="216912" y="378932"/>
                  </a:lnTo>
                  <a:cubicBezTo>
                    <a:pt x="211600" y="379817"/>
                    <a:pt x="208058" y="379817"/>
                    <a:pt x="203632" y="379817"/>
                  </a:cubicBezTo>
                  <a:cubicBezTo>
                    <a:pt x="154937" y="379817"/>
                    <a:pt x="115096" y="339976"/>
                    <a:pt x="115096" y="291282"/>
                  </a:cubicBezTo>
                  <a:cubicBezTo>
                    <a:pt x="115096" y="254097"/>
                    <a:pt x="139001" y="221339"/>
                    <a:pt x="171759" y="208944"/>
                  </a:cubicBezTo>
                  <a:cubicBezTo>
                    <a:pt x="177071" y="221339"/>
                    <a:pt x="189466" y="230192"/>
                    <a:pt x="203632" y="230192"/>
                  </a:cubicBezTo>
                  <a:cubicBezTo>
                    <a:pt x="217797" y="230192"/>
                    <a:pt x="230192" y="221339"/>
                    <a:pt x="235504" y="209829"/>
                  </a:cubicBezTo>
                  <a:cubicBezTo>
                    <a:pt x="268262" y="223109"/>
                    <a:pt x="292167" y="254982"/>
                    <a:pt x="292167" y="292167"/>
                  </a:cubicBezTo>
                  <a:cubicBezTo>
                    <a:pt x="292167" y="309874"/>
                    <a:pt x="286855" y="326696"/>
                    <a:pt x="277116" y="340862"/>
                  </a:cubicBezTo>
                  <a:lnTo>
                    <a:pt x="238160" y="301021"/>
                  </a:lnTo>
                  <a:cubicBezTo>
                    <a:pt x="239046" y="298365"/>
                    <a:pt x="239046" y="294823"/>
                    <a:pt x="239046" y="292167"/>
                  </a:cubicBezTo>
                  <a:cubicBezTo>
                    <a:pt x="239046" y="272689"/>
                    <a:pt x="223109" y="256753"/>
                    <a:pt x="203632" y="256753"/>
                  </a:cubicBezTo>
                  <a:cubicBezTo>
                    <a:pt x="184154" y="256753"/>
                    <a:pt x="168217" y="272689"/>
                    <a:pt x="168217" y="292167"/>
                  </a:cubicBezTo>
                  <a:cubicBezTo>
                    <a:pt x="168217" y="311645"/>
                    <a:pt x="184154" y="327581"/>
                    <a:pt x="203632" y="327581"/>
                  </a:cubicBezTo>
                  <a:cubicBezTo>
                    <a:pt x="207173" y="327581"/>
                    <a:pt x="209829" y="326696"/>
                    <a:pt x="212485" y="326696"/>
                  </a:cubicBezTo>
                  <a:lnTo>
                    <a:pt x="350600" y="464811"/>
                  </a:lnTo>
                  <a:cubicBezTo>
                    <a:pt x="354142" y="467467"/>
                    <a:pt x="358569" y="469238"/>
                    <a:pt x="362995" y="469238"/>
                  </a:cubicBezTo>
                  <a:cubicBezTo>
                    <a:pt x="367422" y="469238"/>
                    <a:pt x="371849" y="467467"/>
                    <a:pt x="375390" y="463926"/>
                  </a:cubicBezTo>
                  <a:cubicBezTo>
                    <a:pt x="382473" y="456843"/>
                    <a:pt x="382473" y="446219"/>
                    <a:pt x="375390" y="439136"/>
                  </a:cubicBezTo>
                  <a:lnTo>
                    <a:pt x="359454" y="423200"/>
                  </a:lnTo>
                  <a:cubicBezTo>
                    <a:pt x="388671" y="388671"/>
                    <a:pt x="404607" y="346174"/>
                    <a:pt x="407263" y="301021"/>
                  </a:cubicBezTo>
                  <a:cubicBezTo>
                    <a:pt x="409919" y="301021"/>
                    <a:pt x="413461" y="301906"/>
                    <a:pt x="416117" y="301906"/>
                  </a:cubicBezTo>
                  <a:cubicBezTo>
                    <a:pt x="499340" y="301906"/>
                    <a:pt x="566627" y="234619"/>
                    <a:pt x="566627" y="151396"/>
                  </a:cubicBezTo>
                  <a:cubicBezTo>
                    <a:pt x="566627" y="68172"/>
                    <a:pt x="499340" y="0"/>
                    <a:pt x="416117" y="0"/>
                  </a:cubicBezTo>
                  <a:close/>
                  <a:moveTo>
                    <a:pt x="334664" y="397524"/>
                  </a:moveTo>
                  <a:lnTo>
                    <a:pt x="302791" y="365651"/>
                  </a:lnTo>
                  <a:cubicBezTo>
                    <a:pt x="318728" y="344403"/>
                    <a:pt x="327581" y="318728"/>
                    <a:pt x="327581" y="292167"/>
                  </a:cubicBezTo>
                  <a:cubicBezTo>
                    <a:pt x="327581" y="285084"/>
                    <a:pt x="326696" y="277116"/>
                    <a:pt x="325811" y="270033"/>
                  </a:cubicBezTo>
                  <a:cubicBezTo>
                    <a:pt x="339976" y="280657"/>
                    <a:pt x="355027" y="288626"/>
                    <a:pt x="371849" y="293938"/>
                  </a:cubicBezTo>
                  <a:cubicBezTo>
                    <a:pt x="370964" y="332008"/>
                    <a:pt x="358569" y="368308"/>
                    <a:pt x="334664" y="397524"/>
                  </a:cubicBezTo>
                  <a:close/>
                  <a:moveTo>
                    <a:pt x="416117" y="265606"/>
                  </a:moveTo>
                  <a:cubicBezTo>
                    <a:pt x="352371" y="265606"/>
                    <a:pt x="301021" y="214256"/>
                    <a:pt x="301021" y="150510"/>
                  </a:cubicBezTo>
                  <a:cubicBezTo>
                    <a:pt x="301021" y="86765"/>
                    <a:pt x="352371" y="35414"/>
                    <a:pt x="416117" y="35414"/>
                  </a:cubicBezTo>
                  <a:cubicBezTo>
                    <a:pt x="479862" y="35414"/>
                    <a:pt x="531213" y="86765"/>
                    <a:pt x="531213" y="150510"/>
                  </a:cubicBezTo>
                  <a:cubicBezTo>
                    <a:pt x="531213" y="214256"/>
                    <a:pt x="479862" y="265606"/>
                    <a:pt x="416117" y="265606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4095059-3FF7-4467-8FA7-5C64E5F4DB40}"/>
                </a:ext>
              </a:extLst>
            </p:cNvPr>
            <p:cNvSpPr/>
            <p:nvPr/>
          </p:nvSpPr>
          <p:spPr>
            <a:xfrm>
              <a:off x="10938468" y="1193269"/>
              <a:ext cx="159363" cy="150510"/>
            </a:xfrm>
            <a:custGeom>
              <a:avLst/>
              <a:gdLst>
                <a:gd name="connsiteX0" fmla="*/ 106243 w 159363"/>
                <a:gd name="connsiteY0" fmla="*/ 0 h 150510"/>
                <a:gd name="connsiteX1" fmla="*/ 103587 w 159363"/>
                <a:gd name="connsiteY1" fmla="*/ 0 h 150510"/>
                <a:gd name="connsiteX2" fmla="*/ 51351 w 159363"/>
                <a:gd name="connsiteY2" fmla="*/ 8854 h 150510"/>
                <a:gd name="connsiteX3" fmla="*/ 0 w 159363"/>
                <a:gd name="connsiteY3" fmla="*/ 61975 h 150510"/>
                <a:gd name="connsiteX4" fmla="*/ 18592 w 159363"/>
                <a:gd name="connsiteY4" fmla="*/ 101816 h 150510"/>
                <a:gd name="connsiteX5" fmla="*/ 19478 w 159363"/>
                <a:gd name="connsiteY5" fmla="*/ 105357 h 150510"/>
                <a:gd name="connsiteX6" fmla="*/ 37185 w 159363"/>
                <a:gd name="connsiteY6" fmla="*/ 140771 h 150510"/>
                <a:gd name="connsiteX7" fmla="*/ 53121 w 159363"/>
                <a:gd name="connsiteY7" fmla="*/ 150510 h 150510"/>
                <a:gd name="connsiteX8" fmla="*/ 61089 w 159363"/>
                <a:gd name="connsiteY8" fmla="*/ 148740 h 150510"/>
                <a:gd name="connsiteX9" fmla="*/ 69058 w 159363"/>
                <a:gd name="connsiteY9" fmla="*/ 124835 h 150510"/>
                <a:gd name="connsiteX10" fmla="*/ 65516 w 159363"/>
                <a:gd name="connsiteY10" fmla="*/ 116867 h 150510"/>
                <a:gd name="connsiteX11" fmla="*/ 103587 w 159363"/>
                <a:gd name="connsiteY11" fmla="*/ 123064 h 150510"/>
                <a:gd name="connsiteX12" fmla="*/ 106243 w 159363"/>
                <a:gd name="connsiteY12" fmla="*/ 123064 h 150510"/>
                <a:gd name="connsiteX13" fmla="*/ 159364 w 159363"/>
                <a:gd name="connsiteY13" fmla="*/ 61089 h 150510"/>
                <a:gd name="connsiteX14" fmla="*/ 106243 w 159363"/>
                <a:gd name="connsiteY14" fmla="*/ 0 h 150510"/>
                <a:gd name="connsiteX15" fmla="*/ 107128 w 159363"/>
                <a:gd name="connsiteY15" fmla="*/ 88535 h 150510"/>
                <a:gd name="connsiteX16" fmla="*/ 55777 w 159363"/>
                <a:gd name="connsiteY16" fmla="*/ 79682 h 150510"/>
                <a:gd name="connsiteX17" fmla="*/ 53121 w 159363"/>
                <a:gd name="connsiteY17" fmla="*/ 79682 h 150510"/>
                <a:gd name="connsiteX18" fmla="*/ 35414 w 159363"/>
                <a:gd name="connsiteY18" fmla="*/ 61975 h 150510"/>
                <a:gd name="connsiteX19" fmla="*/ 53121 w 159363"/>
                <a:gd name="connsiteY19" fmla="*/ 44268 h 150510"/>
                <a:gd name="connsiteX20" fmla="*/ 55777 w 159363"/>
                <a:gd name="connsiteY20" fmla="*/ 44268 h 150510"/>
                <a:gd name="connsiteX21" fmla="*/ 107128 w 159363"/>
                <a:gd name="connsiteY21" fmla="*/ 35414 h 150510"/>
                <a:gd name="connsiteX22" fmla="*/ 123950 w 159363"/>
                <a:gd name="connsiteY22" fmla="*/ 61975 h 150510"/>
                <a:gd name="connsiteX23" fmla="*/ 107128 w 159363"/>
                <a:gd name="connsiteY23" fmla="*/ 88535 h 15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9363" h="150510">
                  <a:moveTo>
                    <a:pt x="106243" y="0"/>
                  </a:moveTo>
                  <a:cubicBezTo>
                    <a:pt x="105357" y="0"/>
                    <a:pt x="104472" y="0"/>
                    <a:pt x="103587" y="0"/>
                  </a:cubicBezTo>
                  <a:lnTo>
                    <a:pt x="51351" y="8854"/>
                  </a:lnTo>
                  <a:cubicBezTo>
                    <a:pt x="23019" y="9739"/>
                    <a:pt x="0" y="32758"/>
                    <a:pt x="0" y="61975"/>
                  </a:cubicBezTo>
                  <a:cubicBezTo>
                    <a:pt x="0" y="77911"/>
                    <a:pt x="7083" y="92077"/>
                    <a:pt x="18592" y="101816"/>
                  </a:cubicBezTo>
                  <a:cubicBezTo>
                    <a:pt x="18592" y="102701"/>
                    <a:pt x="19478" y="103587"/>
                    <a:pt x="19478" y="105357"/>
                  </a:cubicBezTo>
                  <a:lnTo>
                    <a:pt x="37185" y="140771"/>
                  </a:lnTo>
                  <a:cubicBezTo>
                    <a:pt x="40726" y="146969"/>
                    <a:pt x="46924" y="150510"/>
                    <a:pt x="53121" y="150510"/>
                  </a:cubicBezTo>
                  <a:cubicBezTo>
                    <a:pt x="55777" y="150510"/>
                    <a:pt x="58433" y="149625"/>
                    <a:pt x="61089" y="148740"/>
                  </a:cubicBezTo>
                  <a:cubicBezTo>
                    <a:pt x="69943" y="144313"/>
                    <a:pt x="73484" y="133689"/>
                    <a:pt x="69058" y="124835"/>
                  </a:cubicBezTo>
                  <a:lnTo>
                    <a:pt x="65516" y="116867"/>
                  </a:lnTo>
                  <a:lnTo>
                    <a:pt x="103587" y="123064"/>
                  </a:lnTo>
                  <a:cubicBezTo>
                    <a:pt x="104472" y="123064"/>
                    <a:pt x="105357" y="123064"/>
                    <a:pt x="106243" y="123064"/>
                  </a:cubicBezTo>
                  <a:cubicBezTo>
                    <a:pt x="136345" y="123064"/>
                    <a:pt x="159364" y="89421"/>
                    <a:pt x="159364" y="61089"/>
                  </a:cubicBezTo>
                  <a:cubicBezTo>
                    <a:pt x="159364" y="27446"/>
                    <a:pt x="135459" y="0"/>
                    <a:pt x="106243" y="0"/>
                  </a:cubicBezTo>
                  <a:close/>
                  <a:moveTo>
                    <a:pt x="107128" y="88535"/>
                  </a:moveTo>
                  <a:lnTo>
                    <a:pt x="55777" y="79682"/>
                  </a:lnTo>
                  <a:cubicBezTo>
                    <a:pt x="54892" y="79682"/>
                    <a:pt x="54007" y="79682"/>
                    <a:pt x="53121" y="79682"/>
                  </a:cubicBezTo>
                  <a:cubicBezTo>
                    <a:pt x="43382" y="79682"/>
                    <a:pt x="35414" y="71714"/>
                    <a:pt x="35414" y="61975"/>
                  </a:cubicBezTo>
                  <a:cubicBezTo>
                    <a:pt x="35414" y="52236"/>
                    <a:pt x="43382" y="44268"/>
                    <a:pt x="53121" y="44268"/>
                  </a:cubicBezTo>
                  <a:cubicBezTo>
                    <a:pt x="54007" y="44268"/>
                    <a:pt x="54892" y="44268"/>
                    <a:pt x="55777" y="44268"/>
                  </a:cubicBezTo>
                  <a:lnTo>
                    <a:pt x="107128" y="35414"/>
                  </a:lnTo>
                  <a:cubicBezTo>
                    <a:pt x="115096" y="36300"/>
                    <a:pt x="123950" y="46924"/>
                    <a:pt x="123950" y="61975"/>
                  </a:cubicBezTo>
                  <a:cubicBezTo>
                    <a:pt x="123950" y="73484"/>
                    <a:pt x="114211" y="87650"/>
                    <a:pt x="107128" y="8853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aphic 9">
            <a:extLst>
              <a:ext uri="{FF2B5EF4-FFF2-40B4-BE49-F238E27FC236}">
                <a16:creationId xmlns:a16="http://schemas.microsoft.com/office/drawing/2014/main" id="{3E41670D-984E-4696-AB0E-803BBE0E2DE2}"/>
              </a:ext>
            </a:extLst>
          </p:cNvPr>
          <p:cNvGrpSpPr/>
          <p:nvPr/>
        </p:nvGrpSpPr>
        <p:grpSpPr>
          <a:xfrm>
            <a:off x="9364218" y="3914695"/>
            <a:ext cx="433995" cy="433994"/>
            <a:chOff x="10682973" y="2120784"/>
            <a:chExt cx="566627" cy="566626"/>
          </a:xfrm>
          <a:solidFill>
            <a:srgbClr val="67748E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8A821F0-1D34-4761-B26F-67E4BAFB6FBC}"/>
                </a:ext>
              </a:extLst>
            </p:cNvPr>
            <p:cNvSpPr/>
            <p:nvPr/>
          </p:nvSpPr>
          <p:spPr>
            <a:xfrm>
              <a:off x="11125650" y="2545754"/>
              <a:ext cx="44267" cy="44267"/>
            </a:xfrm>
            <a:custGeom>
              <a:avLst/>
              <a:gdLst>
                <a:gd name="connsiteX0" fmla="*/ 44268 w 44267"/>
                <a:gd name="connsiteY0" fmla="*/ 22134 h 44267"/>
                <a:gd name="connsiteX1" fmla="*/ 22134 w 44267"/>
                <a:gd name="connsiteY1" fmla="*/ 44268 h 44267"/>
                <a:gd name="connsiteX2" fmla="*/ 0 w 44267"/>
                <a:gd name="connsiteY2" fmla="*/ 22134 h 44267"/>
                <a:gd name="connsiteX3" fmla="*/ 22134 w 44267"/>
                <a:gd name="connsiteY3" fmla="*/ 0 h 44267"/>
                <a:gd name="connsiteX4" fmla="*/ 44268 w 44267"/>
                <a:gd name="connsiteY4" fmla="*/ 22134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67" h="44267">
                  <a:moveTo>
                    <a:pt x="44268" y="22134"/>
                  </a:moveTo>
                  <a:cubicBezTo>
                    <a:pt x="44268" y="34358"/>
                    <a:pt x="34358" y="44268"/>
                    <a:pt x="22134" y="44268"/>
                  </a:cubicBezTo>
                  <a:cubicBezTo>
                    <a:pt x="9910" y="44268"/>
                    <a:pt x="0" y="34358"/>
                    <a:pt x="0" y="22134"/>
                  </a:cubicBezTo>
                  <a:cubicBezTo>
                    <a:pt x="0" y="9910"/>
                    <a:pt x="9910" y="0"/>
                    <a:pt x="22134" y="0"/>
                  </a:cubicBezTo>
                  <a:cubicBezTo>
                    <a:pt x="34358" y="0"/>
                    <a:pt x="44268" y="9910"/>
                    <a:pt x="44268" y="2213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0CBC4DE-15FE-4CCD-9850-0D3EB22338C3}"/>
                </a:ext>
              </a:extLst>
            </p:cNvPr>
            <p:cNvSpPr/>
            <p:nvPr/>
          </p:nvSpPr>
          <p:spPr>
            <a:xfrm>
              <a:off x="11028261" y="2448365"/>
              <a:ext cx="44267" cy="44267"/>
            </a:xfrm>
            <a:custGeom>
              <a:avLst/>
              <a:gdLst>
                <a:gd name="connsiteX0" fmla="*/ 44268 w 44267"/>
                <a:gd name="connsiteY0" fmla="*/ 22134 h 44267"/>
                <a:gd name="connsiteX1" fmla="*/ 22134 w 44267"/>
                <a:gd name="connsiteY1" fmla="*/ 44268 h 44267"/>
                <a:gd name="connsiteX2" fmla="*/ 0 w 44267"/>
                <a:gd name="connsiteY2" fmla="*/ 22134 h 44267"/>
                <a:gd name="connsiteX3" fmla="*/ 22134 w 44267"/>
                <a:gd name="connsiteY3" fmla="*/ 0 h 44267"/>
                <a:gd name="connsiteX4" fmla="*/ 44268 w 44267"/>
                <a:gd name="connsiteY4" fmla="*/ 22134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67" h="44267">
                  <a:moveTo>
                    <a:pt x="44268" y="22134"/>
                  </a:moveTo>
                  <a:cubicBezTo>
                    <a:pt x="44268" y="34358"/>
                    <a:pt x="34358" y="44268"/>
                    <a:pt x="22134" y="44268"/>
                  </a:cubicBezTo>
                  <a:cubicBezTo>
                    <a:pt x="9910" y="44268"/>
                    <a:pt x="0" y="34358"/>
                    <a:pt x="0" y="22134"/>
                  </a:cubicBezTo>
                  <a:cubicBezTo>
                    <a:pt x="0" y="9910"/>
                    <a:pt x="9910" y="0"/>
                    <a:pt x="22134" y="0"/>
                  </a:cubicBezTo>
                  <a:cubicBezTo>
                    <a:pt x="34358" y="0"/>
                    <a:pt x="44268" y="9910"/>
                    <a:pt x="44268" y="2213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E9947A5-C2D5-4CD0-908A-20AE0185E18A}"/>
                </a:ext>
              </a:extLst>
            </p:cNvPr>
            <p:cNvSpPr/>
            <p:nvPr/>
          </p:nvSpPr>
          <p:spPr>
            <a:xfrm>
              <a:off x="10682973" y="2120784"/>
              <a:ext cx="380702" cy="345288"/>
            </a:xfrm>
            <a:custGeom>
              <a:avLst/>
              <a:gdLst>
                <a:gd name="connsiteX0" fmla="*/ 326696 w 380702"/>
                <a:gd name="connsiteY0" fmla="*/ 59319 h 345288"/>
                <a:gd name="connsiteX1" fmla="*/ 350600 w 380702"/>
                <a:gd name="connsiteY1" fmla="*/ 83223 h 345288"/>
                <a:gd name="connsiteX2" fmla="*/ 362995 w 380702"/>
                <a:gd name="connsiteY2" fmla="*/ 88535 h 345288"/>
                <a:gd name="connsiteX3" fmla="*/ 375390 w 380702"/>
                <a:gd name="connsiteY3" fmla="*/ 83223 h 345288"/>
                <a:gd name="connsiteX4" fmla="*/ 375390 w 380702"/>
                <a:gd name="connsiteY4" fmla="*/ 58433 h 345288"/>
                <a:gd name="connsiteX5" fmla="*/ 322269 w 380702"/>
                <a:gd name="connsiteY5" fmla="*/ 5312 h 345288"/>
                <a:gd name="connsiteX6" fmla="*/ 297479 w 380702"/>
                <a:gd name="connsiteY6" fmla="*/ 5312 h 345288"/>
                <a:gd name="connsiteX7" fmla="*/ 244358 w 380702"/>
                <a:gd name="connsiteY7" fmla="*/ 58433 h 345288"/>
                <a:gd name="connsiteX8" fmla="*/ 244358 w 380702"/>
                <a:gd name="connsiteY8" fmla="*/ 83223 h 345288"/>
                <a:gd name="connsiteX9" fmla="*/ 269148 w 380702"/>
                <a:gd name="connsiteY9" fmla="*/ 83223 h 345288"/>
                <a:gd name="connsiteX10" fmla="*/ 291282 w 380702"/>
                <a:gd name="connsiteY10" fmla="*/ 61975 h 345288"/>
                <a:gd name="connsiteX11" fmla="*/ 17707 w 380702"/>
                <a:gd name="connsiteY11" fmla="*/ 309874 h 345288"/>
                <a:gd name="connsiteX12" fmla="*/ 0 w 380702"/>
                <a:gd name="connsiteY12" fmla="*/ 327581 h 345288"/>
                <a:gd name="connsiteX13" fmla="*/ 17707 w 380702"/>
                <a:gd name="connsiteY13" fmla="*/ 345288 h 345288"/>
                <a:gd name="connsiteX14" fmla="*/ 326696 w 380702"/>
                <a:gd name="connsiteY14" fmla="*/ 59319 h 34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02" h="345288">
                  <a:moveTo>
                    <a:pt x="326696" y="59319"/>
                  </a:moveTo>
                  <a:lnTo>
                    <a:pt x="350600" y="83223"/>
                  </a:lnTo>
                  <a:cubicBezTo>
                    <a:pt x="354142" y="86765"/>
                    <a:pt x="358569" y="88535"/>
                    <a:pt x="362995" y="88535"/>
                  </a:cubicBezTo>
                  <a:cubicBezTo>
                    <a:pt x="367422" y="88535"/>
                    <a:pt x="371849" y="86765"/>
                    <a:pt x="375390" y="83223"/>
                  </a:cubicBezTo>
                  <a:cubicBezTo>
                    <a:pt x="382473" y="76141"/>
                    <a:pt x="382473" y="65516"/>
                    <a:pt x="375390" y="58433"/>
                  </a:cubicBezTo>
                  <a:lnTo>
                    <a:pt x="322269" y="5312"/>
                  </a:lnTo>
                  <a:cubicBezTo>
                    <a:pt x="315186" y="-1771"/>
                    <a:pt x="304562" y="-1771"/>
                    <a:pt x="297479" y="5312"/>
                  </a:cubicBezTo>
                  <a:lnTo>
                    <a:pt x="244358" y="58433"/>
                  </a:lnTo>
                  <a:cubicBezTo>
                    <a:pt x="237275" y="65516"/>
                    <a:pt x="237275" y="76141"/>
                    <a:pt x="244358" y="83223"/>
                  </a:cubicBezTo>
                  <a:cubicBezTo>
                    <a:pt x="251441" y="90306"/>
                    <a:pt x="262065" y="90306"/>
                    <a:pt x="269148" y="83223"/>
                  </a:cubicBezTo>
                  <a:lnTo>
                    <a:pt x="291282" y="61975"/>
                  </a:lnTo>
                  <a:cubicBezTo>
                    <a:pt x="278001" y="200976"/>
                    <a:pt x="160249" y="309874"/>
                    <a:pt x="17707" y="309874"/>
                  </a:cubicBezTo>
                  <a:cubicBezTo>
                    <a:pt x="7968" y="309874"/>
                    <a:pt x="0" y="317842"/>
                    <a:pt x="0" y="327581"/>
                  </a:cubicBezTo>
                  <a:cubicBezTo>
                    <a:pt x="0" y="337320"/>
                    <a:pt x="7968" y="345288"/>
                    <a:pt x="17707" y="345288"/>
                  </a:cubicBezTo>
                  <a:cubicBezTo>
                    <a:pt x="180612" y="345288"/>
                    <a:pt x="314301" y="218683"/>
                    <a:pt x="326696" y="59319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68D0BF1-2C0B-4D53-85F8-52FFD542F776}"/>
                </a:ext>
              </a:extLst>
            </p:cNvPr>
            <p:cNvSpPr/>
            <p:nvPr/>
          </p:nvSpPr>
          <p:spPr>
            <a:xfrm>
              <a:off x="10718387" y="2501486"/>
              <a:ext cx="88535" cy="185924"/>
            </a:xfrm>
            <a:custGeom>
              <a:avLst/>
              <a:gdLst>
                <a:gd name="connsiteX0" fmla="*/ 53121 w 88535"/>
                <a:gd name="connsiteY0" fmla="*/ 0 h 185924"/>
                <a:gd name="connsiteX1" fmla="*/ 35414 w 88535"/>
                <a:gd name="connsiteY1" fmla="*/ 0 h 185924"/>
                <a:gd name="connsiteX2" fmla="*/ 0 w 88535"/>
                <a:gd name="connsiteY2" fmla="*/ 35414 h 185924"/>
                <a:gd name="connsiteX3" fmla="*/ 0 w 88535"/>
                <a:gd name="connsiteY3" fmla="*/ 150510 h 185924"/>
                <a:gd name="connsiteX4" fmla="*/ 35414 w 88535"/>
                <a:gd name="connsiteY4" fmla="*/ 185924 h 185924"/>
                <a:gd name="connsiteX5" fmla="*/ 53121 w 88535"/>
                <a:gd name="connsiteY5" fmla="*/ 185924 h 185924"/>
                <a:gd name="connsiteX6" fmla="*/ 88535 w 88535"/>
                <a:gd name="connsiteY6" fmla="*/ 150510 h 185924"/>
                <a:gd name="connsiteX7" fmla="*/ 88535 w 88535"/>
                <a:gd name="connsiteY7" fmla="*/ 35414 h 185924"/>
                <a:gd name="connsiteX8" fmla="*/ 53121 w 88535"/>
                <a:gd name="connsiteY8" fmla="*/ 0 h 185924"/>
                <a:gd name="connsiteX9" fmla="*/ 53121 w 88535"/>
                <a:gd name="connsiteY9" fmla="*/ 150510 h 185924"/>
                <a:gd name="connsiteX10" fmla="*/ 35414 w 88535"/>
                <a:gd name="connsiteY10" fmla="*/ 150510 h 185924"/>
                <a:gd name="connsiteX11" fmla="*/ 35414 w 88535"/>
                <a:gd name="connsiteY11" fmla="*/ 35414 h 185924"/>
                <a:gd name="connsiteX12" fmla="*/ 53121 w 88535"/>
                <a:gd name="connsiteY12" fmla="*/ 35414 h 185924"/>
                <a:gd name="connsiteX13" fmla="*/ 53121 w 88535"/>
                <a:gd name="connsiteY13" fmla="*/ 150510 h 185924"/>
                <a:gd name="connsiteX14" fmla="*/ 53121 w 88535"/>
                <a:gd name="connsiteY14" fmla="*/ 168217 h 185924"/>
                <a:gd name="connsiteX15" fmla="*/ 53121 w 88535"/>
                <a:gd name="connsiteY15" fmla="*/ 150510 h 185924"/>
                <a:gd name="connsiteX16" fmla="*/ 53121 w 88535"/>
                <a:gd name="connsiteY16" fmla="*/ 150510 h 185924"/>
                <a:gd name="connsiteX17" fmla="*/ 53121 w 88535"/>
                <a:gd name="connsiteY17" fmla="*/ 168217 h 18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535" h="185924">
                  <a:moveTo>
                    <a:pt x="53121" y="0"/>
                  </a:moveTo>
                  <a:lnTo>
                    <a:pt x="35414" y="0"/>
                  </a:lnTo>
                  <a:cubicBezTo>
                    <a:pt x="15936" y="0"/>
                    <a:pt x="0" y="15936"/>
                    <a:pt x="0" y="35414"/>
                  </a:cubicBezTo>
                  <a:lnTo>
                    <a:pt x="0" y="150510"/>
                  </a:lnTo>
                  <a:cubicBezTo>
                    <a:pt x="0" y="169988"/>
                    <a:pt x="15936" y="185924"/>
                    <a:pt x="35414" y="185924"/>
                  </a:cubicBezTo>
                  <a:lnTo>
                    <a:pt x="53121" y="185924"/>
                  </a:lnTo>
                  <a:cubicBezTo>
                    <a:pt x="72599" y="185924"/>
                    <a:pt x="88535" y="169988"/>
                    <a:pt x="88535" y="150510"/>
                  </a:cubicBezTo>
                  <a:lnTo>
                    <a:pt x="88535" y="35414"/>
                  </a:lnTo>
                  <a:cubicBezTo>
                    <a:pt x="88535" y="15936"/>
                    <a:pt x="72599" y="0"/>
                    <a:pt x="53121" y="0"/>
                  </a:cubicBezTo>
                  <a:close/>
                  <a:moveTo>
                    <a:pt x="53121" y="150510"/>
                  </a:moveTo>
                  <a:lnTo>
                    <a:pt x="35414" y="150510"/>
                  </a:lnTo>
                  <a:lnTo>
                    <a:pt x="35414" y="35414"/>
                  </a:lnTo>
                  <a:lnTo>
                    <a:pt x="53121" y="35414"/>
                  </a:lnTo>
                  <a:lnTo>
                    <a:pt x="53121" y="150510"/>
                  </a:lnTo>
                  <a:close/>
                  <a:moveTo>
                    <a:pt x="53121" y="168217"/>
                  </a:moveTo>
                  <a:lnTo>
                    <a:pt x="53121" y="150510"/>
                  </a:lnTo>
                  <a:lnTo>
                    <a:pt x="53121" y="150510"/>
                  </a:lnTo>
                  <a:lnTo>
                    <a:pt x="53121" y="168217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A6B3124-6D6D-475A-B2B6-E1430F35CEB8}"/>
                </a:ext>
              </a:extLst>
            </p:cNvPr>
            <p:cNvSpPr/>
            <p:nvPr/>
          </p:nvSpPr>
          <p:spPr>
            <a:xfrm>
              <a:off x="10842336" y="2457218"/>
              <a:ext cx="88535" cy="230192"/>
            </a:xfrm>
            <a:custGeom>
              <a:avLst/>
              <a:gdLst>
                <a:gd name="connsiteX0" fmla="*/ 53121 w 88535"/>
                <a:gd name="connsiteY0" fmla="*/ 0 h 230192"/>
                <a:gd name="connsiteX1" fmla="*/ 35414 w 88535"/>
                <a:gd name="connsiteY1" fmla="*/ 0 h 230192"/>
                <a:gd name="connsiteX2" fmla="*/ 0 w 88535"/>
                <a:gd name="connsiteY2" fmla="*/ 35414 h 230192"/>
                <a:gd name="connsiteX3" fmla="*/ 0 w 88535"/>
                <a:gd name="connsiteY3" fmla="*/ 194778 h 230192"/>
                <a:gd name="connsiteX4" fmla="*/ 35414 w 88535"/>
                <a:gd name="connsiteY4" fmla="*/ 230192 h 230192"/>
                <a:gd name="connsiteX5" fmla="*/ 53121 w 88535"/>
                <a:gd name="connsiteY5" fmla="*/ 230192 h 230192"/>
                <a:gd name="connsiteX6" fmla="*/ 88535 w 88535"/>
                <a:gd name="connsiteY6" fmla="*/ 194778 h 230192"/>
                <a:gd name="connsiteX7" fmla="*/ 88535 w 88535"/>
                <a:gd name="connsiteY7" fmla="*/ 35414 h 230192"/>
                <a:gd name="connsiteX8" fmla="*/ 53121 w 88535"/>
                <a:gd name="connsiteY8" fmla="*/ 0 h 230192"/>
                <a:gd name="connsiteX9" fmla="*/ 53121 w 88535"/>
                <a:gd name="connsiteY9" fmla="*/ 194778 h 230192"/>
                <a:gd name="connsiteX10" fmla="*/ 35414 w 88535"/>
                <a:gd name="connsiteY10" fmla="*/ 194778 h 230192"/>
                <a:gd name="connsiteX11" fmla="*/ 35414 w 88535"/>
                <a:gd name="connsiteY11" fmla="*/ 35414 h 230192"/>
                <a:gd name="connsiteX12" fmla="*/ 53121 w 88535"/>
                <a:gd name="connsiteY12" fmla="*/ 35414 h 230192"/>
                <a:gd name="connsiteX13" fmla="*/ 53121 w 88535"/>
                <a:gd name="connsiteY13" fmla="*/ 194778 h 230192"/>
                <a:gd name="connsiteX14" fmla="*/ 53121 w 88535"/>
                <a:gd name="connsiteY14" fmla="*/ 212485 h 230192"/>
                <a:gd name="connsiteX15" fmla="*/ 53121 w 88535"/>
                <a:gd name="connsiteY15" fmla="*/ 194778 h 230192"/>
                <a:gd name="connsiteX16" fmla="*/ 53121 w 88535"/>
                <a:gd name="connsiteY16" fmla="*/ 194778 h 230192"/>
                <a:gd name="connsiteX17" fmla="*/ 53121 w 88535"/>
                <a:gd name="connsiteY17" fmla="*/ 212485 h 23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535" h="230192">
                  <a:moveTo>
                    <a:pt x="53121" y="0"/>
                  </a:moveTo>
                  <a:lnTo>
                    <a:pt x="35414" y="0"/>
                  </a:lnTo>
                  <a:cubicBezTo>
                    <a:pt x="15936" y="0"/>
                    <a:pt x="0" y="15936"/>
                    <a:pt x="0" y="35414"/>
                  </a:cubicBezTo>
                  <a:lnTo>
                    <a:pt x="0" y="194778"/>
                  </a:lnTo>
                  <a:cubicBezTo>
                    <a:pt x="0" y="214256"/>
                    <a:pt x="15936" y="230192"/>
                    <a:pt x="35414" y="230192"/>
                  </a:cubicBezTo>
                  <a:lnTo>
                    <a:pt x="53121" y="230192"/>
                  </a:lnTo>
                  <a:cubicBezTo>
                    <a:pt x="72599" y="230192"/>
                    <a:pt x="88535" y="214256"/>
                    <a:pt x="88535" y="194778"/>
                  </a:cubicBezTo>
                  <a:lnTo>
                    <a:pt x="88535" y="35414"/>
                  </a:lnTo>
                  <a:cubicBezTo>
                    <a:pt x="88535" y="15936"/>
                    <a:pt x="72599" y="0"/>
                    <a:pt x="53121" y="0"/>
                  </a:cubicBezTo>
                  <a:close/>
                  <a:moveTo>
                    <a:pt x="53121" y="194778"/>
                  </a:moveTo>
                  <a:lnTo>
                    <a:pt x="35414" y="194778"/>
                  </a:lnTo>
                  <a:lnTo>
                    <a:pt x="35414" y="35414"/>
                  </a:lnTo>
                  <a:lnTo>
                    <a:pt x="53121" y="35414"/>
                  </a:lnTo>
                  <a:lnTo>
                    <a:pt x="53121" y="194778"/>
                  </a:lnTo>
                  <a:close/>
                  <a:moveTo>
                    <a:pt x="53121" y="212485"/>
                  </a:moveTo>
                  <a:lnTo>
                    <a:pt x="53121" y="194778"/>
                  </a:lnTo>
                  <a:lnTo>
                    <a:pt x="53121" y="194778"/>
                  </a:lnTo>
                  <a:lnTo>
                    <a:pt x="53121" y="212485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EA78B3F-AB25-48E5-AEF9-2C6E0E3FEB69}"/>
                </a:ext>
              </a:extLst>
            </p:cNvPr>
            <p:cNvSpPr/>
            <p:nvPr/>
          </p:nvSpPr>
          <p:spPr>
            <a:xfrm>
              <a:off x="11037114" y="2457218"/>
              <a:ext cx="123949" cy="123949"/>
            </a:xfrm>
            <a:custGeom>
              <a:avLst/>
              <a:gdLst>
                <a:gd name="connsiteX0" fmla="*/ 17707 w 123949"/>
                <a:gd name="connsiteY0" fmla="*/ 123950 h 123949"/>
                <a:gd name="connsiteX1" fmla="*/ 30102 w 123949"/>
                <a:gd name="connsiteY1" fmla="*/ 118638 h 123949"/>
                <a:gd name="connsiteX2" fmla="*/ 118638 w 123949"/>
                <a:gd name="connsiteY2" fmla="*/ 30102 h 123949"/>
                <a:gd name="connsiteX3" fmla="*/ 118638 w 123949"/>
                <a:gd name="connsiteY3" fmla="*/ 5312 h 123949"/>
                <a:gd name="connsiteX4" fmla="*/ 93848 w 123949"/>
                <a:gd name="connsiteY4" fmla="*/ 5312 h 123949"/>
                <a:gd name="connsiteX5" fmla="*/ 5312 w 123949"/>
                <a:gd name="connsiteY5" fmla="*/ 93848 h 123949"/>
                <a:gd name="connsiteX6" fmla="*/ 5312 w 123949"/>
                <a:gd name="connsiteY6" fmla="*/ 118638 h 123949"/>
                <a:gd name="connsiteX7" fmla="*/ 17707 w 123949"/>
                <a:gd name="connsiteY7" fmla="*/ 123950 h 12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949" h="123949">
                  <a:moveTo>
                    <a:pt x="17707" y="123950"/>
                  </a:moveTo>
                  <a:cubicBezTo>
                    <a:pt x="22134" y="123950"/>
                    <a:pt x="26561" y="122179"/>
                    <a:pt x="30102" y="118638"/>
                  </a:cubicBezTo>
                  <a:lnTo>
                    <a:pt x="118638" y="30102"/>
                  </a:lnTo>
                  <a:cubicBezTo>
                    <a:pt x="125720" y="23019"/>
                    <a:pt x="125720" y="12395"/>
                    <a:pt x="118638" y="5312"/>
                  </a:cubicBezTo>
                  <a:cubicBezTo>
                    <a:pt x="111555" y="-1771"/>
                    <a:pt x="100930" y="-1771"/>
                    <a:pt x="93848" y="5312"/>
                  </a:cubicBezTo>
                  <a:lnTo>
                    <a:pt x="5312" y="93848"/>
                  </a:lnTo>
                  <a:cubicBezTo>
                    <a:pt x="-1771" y="100930"/>
                    <a:pt x="-1771" y="111555"/>
                    <a:pt x="5312" y="118638"/>
                  </a:cubicBezTo>
                  <a:cubicBezTo>
                    <a:pt x="8854" y="122179"/>
                    <a:pt x="13280" y="123950"/>
                    <a:pt x="17707" y="12395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264D870-97BE-4D32-AC40-8688E27FFD37}"/>
                </a:ext>
              </a:extLst>
            </p:cNvPr>
            <p:cNvSpPr/>
            <p:nvPr/>
          </p:nvSpPr>
          <p:spPr>
            <a:xfrm>
              <a:off x="10948579" y="2342122"/>
              <a:ext cx="301020" cy="345288"/>
            </a:xfrm>
            <a:custGeom>
              <a:avLst/>
              <a:gdLst>
                <a:gd name="connsiteX0" fmla="*/ 150510 w 301020"/>
                <a:gd name="connsiteY0" fmla="*/ 26561 h 345288"/>
                <a:gd name="connsiteX1" fmla="*/ 106243 w 301020"/>
                <a:gd name="connsiteY1" fmla="*/ 33643 h 345288"/>
                <a:gd name="connsiteX2" fmla="*/ 70828 w 301020"/>
                <a:gd name="connsiteY2" fmla="*/ 0 h 345288"/>
                <a:gd name="connsiteX3" fmla="*/ 53121 w 301020"/>
                <a:gd name="connsiteY3" fmla="*/ 0 h 345288"/>
                <a:gd name="connsiteX4" fmla="*/ 17707 w 301020"/>
                <a:gd name="connsiteY4" fmla="*/ 35414 h 345288"/>
                <a:gd name="connsiteX5" fmla="*/ 17707 w 301020"/>
                <a:gd name="connsiteY5" fmla="*/ 106243 h 345288"/>
                <a:gd name="connsiteX6" fmla="*/ 17707 w 301020"/>
                <a:gd name="connsiteY6" fmla="*/ 106243 h 345288"/>
                <a:gd name="connsiteX7" fmla="*/ 0 w 301020"/>
                <a:gd name="connsiteY7" fmla="*/ 177071 h 345288"/>
                <a:gd name="connsiteX8" fmla="*/ 17707 w 301020"/>
                <a:gd name="connsiteY8" fmla="*/ 247899 h 345288"/>
                <a:gd name="connsiteX9" fmla="*/ 17707 w 301020"/>
                <a:gd name="connsiteY9" fmla="*/ 247899 h 345288"/>
                <a:gd name="connsiteX10" fmla="*/ 17707 w 301020"/>
                <a:gd name="connsiteY10" fmla="*/ 309874 h 345288"/>
                <a:gd name="connsiteX11" fmla="*/ 53121 w 301020"/>
                <a:gd name="connsiteY11" fmla="*/ 345288 h 345288"/>
                <a:gd name="connsiteX12" fmla="*/ 70828 w 301020"/>
                <a:gd name="connsiteY12" fmla="*/ 345288 h 345288"/>
                <a:gd name="connsiteX13" fmla="*/ 104472 w 301020"/>
                <a:gd name="connsiteY13" fmla="*/ 320498 h 345288"/>
                <a:gd name="connsiteX14" fmla="*/ 150510 w 301020"/>
                <a:gd name="connsiteY14" fmla="*/ 327581 h 345288"/>
                <a:gd name="connsiteX15" fmla="*/ 168217 w 301020"/>
                <a:gd name="connsiteY15" fmla="*/ 309874 h 345288"/>
                <a:gd name="connsiteX16" fmla="*/ 150510 w 301020"/>
                <a:gd name="connsiteY16" fmla="*/ 292167 h 345288"/>
                <a:gd name="connsiteX17" fmla="*/ 35414 w 301020"/>
                <a:gd name="connsiteY17" fmla="*/ 177071 h 345288"/>
                <a:gd name="connsiteX18" fmla="*/ 150510 w 301020"/>
                <a:gd name="connsiteY18" fmla="*/ 61975 h 345288"/>
                <a:gd name="connsiteX19" fmla="*/ 265606 w 301020"/>
                <a:gd name="connsiteY19" fmla="*/ 177071 h 345288"/>
                <a:gd name="connsiteX20" fmla="*/ 211600 w 301020"/>
                <a:gd name="connsiteY20" fmla="*/ 274460 h 345288"/>
                <a:gd name="connsiteX21" fmla="*/ 206288 w 301020"/>
                <a:gd name="connsiteY21" fmla="*/ 299250 h 345288"/>
                <a:gd name="connsiteX22" fmla="*/ 231078 w 301020"/>
                <a:gd name="connsiteY22" fmla="*/ 304562 h 345288"/>
                <a:gd name="connsiteX23" fmla="*/ 301021 w 301020"/>
                <a:gd name="connsiteY23" fmla="*/ 177071 h 345288"/>
                <a:gd name="connsiteX24" fmla="*/ 150510 w 301020"/>
                <a:gd name="connsiteY24" fmla="*/ 26561 h 345288"/>
                <a:gd name="connsiteX25" fmla="*/ 53121 w 301020"/>
                <a:gd name="connsiteY25" fmla="*/ 291282 h 345288"/>
                <a:gd name="connsiteX26" fmla="*/ 70828 w 301020"/>
                <a:gd name="connsiteY26" fmla="*/ 304562 h 345288"/>
                <a:gd name="connsiteX27" fmla="*/ 70828 w 301020"/>
                <a:gd name="connsiteY27" fmla="*/ 309874 h 345288"/>
                <a:gd name="connsiteX28" fmla="*/ 53121 w 301020"/>
                <a:gd name="connsiteY28" fmla="*/ 309874 h 345288"/>
                <a:gd name="connsiteX29" fmla="*/ 53121 w 301020"/>
                <a:gd name="connsiteY29" fmla="*/ 291282 h 345288"/>
                <a:gd name="connsiteX30" fmla="*/ 70828 w 301020"/>
                <a:gd name="connsiteY30" fmla="*/ 49580 h 345288"/>
                <a:gd name="connsiteX31" fmla="*/ 53121 w 301020"/>
                <a:gd name="connsiteY31" fmla="*/ 62860 h 345288"/>
                <a:gd name="connsiteX32" fmla="*/ 53121 w 301020"/>
                <a:gd name="connsiteY32" fmla="*/ 35414 h 345288"/>
                <a:gd name="connsiteX33" fmla="*/ 70828 w 301020"/>
                <a:gd name="connsiteY33" fmla="*/ 35414 h 345288"/>
                <a:gd name="connsiteX34" fmla="*/ 70828 w 301020"/>
                <a:gd name="connsiteY34" fmla="*/ 49580 h 34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1020" h="345288">
                  <a:moveTo>
                    <a:pt x="150510" y="26561"/>
                  </a:moveTo>
                  <a:cubicBezTo>
                    <a:pt x="135459" y="26561"/>
                    <a:pt x="120408" y="29217"/>
                    <a:pt x="106243" y="33643"/>
                  </a:cubicBezTo>
                  <a:cubicBezTo>
                    <a:pt x="105357" y="15051"/>
                    <a:pt x="89421" y="0"/>
                    <a:pt x="70828" y="0"/>
                  </a:cubicBezTo>
                  <a:lnTo>
                    <a:pt x="53121" y="0"/>
                  </a:lnTo>
                  <a:cubicBezTo>
                    <a:pt x="33643" y="0"/>
                    <a:pt x="17707" y="15936"/>
                    <a:pt x="17707" y="35414"/>
                  </a:cubicBezTo>
                  <a:lnTo>
                    <a:pt x="17707" y="106243"/>
                  </a:lnTo>
                  <a:cubicBezTo>
                    <a:pt x="17707" y="106243"/>
                    <a:pt x="17707" y="106243"/>
                    <a:pt x="17707" y="106243"/>
                  </a:cubicBezTo>
                  <a:cubicBezTo>
                    <a:pt x="6197" y="127491"/>
                    <a:pt x="0" y="151396"/>
                    <a:pt x="0" y="177071"/>
                  </a:cubicBezTo>
                  <a:cubicBezTo>
                    <a:pt x="0" y="202746"/>
                    <a:pt x="6197" y="226651"/>
                    <a:pt x="17707" y="247899"/>
                  </a:cubicBezTo>
                  <a:cubicBezTo>
                    <a:pt x="17707" y="247899"/>
                    <a:pt x="17707" y="247899"/>
                    <a:pt x="17707" y="247899"/>
                  </a:cubicBezTo>
                  <a:lnTo>
                    <a:pt x="17707" y="309874"/>
                  </a:lnTo>
                  <a:cubicBezTo>
                    <a:pt x="17707" y="329352"/>
                    <a:pt x="33643" y="345288"/>
                    <a:pt x="53121" y="345288"/>
                  </a:cubicBezTo>
                  <a:lnTo>
                    <a:pt x="70828" y="345288"/>
                  </a:lnTo>
                  <a:cubicBezTo>
                    <a:pt x="86765" y="345288"/>
                    <a:pt x="100045" y="334664"/>
                    <a:pt x="104472" y="320498"/>
                  </a:cubicBezTo>
                  <a:cubicBezTo>
                    <a:pt x="118638" y="324925"/>
                    <a:pt x="134574" y="327581"/>
                    <a:pt x="150510" y="327581"/>
                  </a:cubicBezTo>
                  <a:cubicBezTo>
                    <a:pt x="160249" y="327581"/>
                    <a:pt x="168217" y="319613"/>
                    <a:pt x="168217" y="309874"/>
                  </a:cubicBezTo>
                  <a:cubicBezTo>
                    <a:pt x="168217" y="300135"/>
                    <a:pt x="160249" y="292167"/>
                    <a:pt x="150510" y="292167"/>
                  </a:cubicBezTo>
                  <a:cubicBezTo>
                    <a:pt x="86765" y="292167"/>
                    <a:pt x="35414" y="240816"/>
                    <a:pt x="35414" y="177071"/>
                  </a:cubicBezTo>
                  <a:cubicBezTo>
                    <a:pt x="35414" y="113325"/>
                    <a:pt x="86765" y="61975"/>
                    <a:pt x="150510" y="61975"/>
                  </a:cubicBezTo>
                  <a:cubicBezTo>
                    <a:pt x="214256" y="61975"/>
                    <a:pt x="265606" y="113325"/>
                    <a:pt x="265606" y="177071"/>
                  </a:cubicBezTo>
                  <a:cubicBezTo>
                    <a:pt x="265606" y="216912"/>
                    <a:pt x="245243" y="253211"/>
                    <a:pt x="211600" y="274460"/>
                  </a:cubicBezTo>
                  <a:cubicBezTo>
                    <a:pt x="203632" y="279772"/>
                    <a:pt x="200976" y="290396"/>
                    <a:pt x="206288" y="299250"/>
                  </a:cubicBezTo>
                  <a:cubicBezTo>
                    <a:pt x="211600" y="307218"/>
                    <a:pt x="222224" y="309874"/>
                    <a:pt x="231078" y="304562"/>
                  </a:cubicBezTo>
                  <a:cubicBezTo>
                    <a:pt x="274460" y="276231"/>
                    <a:pt x="301021" y="228422"/>
                    <a:pt x="301021" y="177071"/>
                  </a:cubicBezTo>
                  <a:cubicBezTo>
                    <a:pt x="301021" y="93848"/>
                    <a:pt x="233734" y="26561"/>
                    <a:pt x="150510" y="26561"/>
                  </a:cubicBezTo>
                  <a:close/>
                  <a:moveTo>
                    <a:pt x="53121" y="291282"/>
                  </a:moveTo>
                  <a:cubicBezTo>
                    <a:pt x="58433" y="295708"/>
                    <a:pt x="64631" y="300135"/>
                    <a:pt x="70828" y="304562"/>
                  </a:cubicBezTo>
                  <a:lnTo>
                    <a:pt x="70828" y="309874"/>
                  </a:lnTo>
                  <a:lnTo>
                    <a:pt x="53121" y="309874"/>
                  </a:lnTo>
                  <a:lnTo>
                    <a:pt x="53121" y="291282"/>
                  </a:lnTo>
                  <a:close/>
                  <a:moveTo>
                    <a:pt x="70828" y="49580"/>
                  </a:moveTo>
                  <a:cubicBezTo>
                    <a:pt x="64631" y="53121"/>
                    <a:pt x="58433" y="57548"/>
                    <a:pt x="53121" y="62860"/>
                  </a:cubicBezTo>
                  <a:lnTo>
                    <a:pt x="53121" y="35414"/>
                  </a:lnTo>
                  <a:lnTo>
                    <a:pt x="70828" y="35414"/>
                  </a:lnTo>
                  <a:lnTo>
                    <a:pt x="70828" y="4958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aphic 11">
            <a:extLst>
              <a:ext uri="{FF2B5EF4-FFF2-40B4-BE49-F238E27FC236}">
                <a16:creationId xmlns:a16="http://schemas.microsoft.com/office/drawing/2014/main" id="{29800385-1379-4BE7-8618-EB42AB9CF759}"/>
              </a:ext>
            </a:extLst>
          </p:cNvPr>
          <p:cNvGrpSpPr/>
          <p:nvPr/>
        </p:nvGrpSpPr>
        <p:grpSpPr>
          <a:xfrm>
            <a:off x="8159242" y="3914695"/>
            <a:ext cx="433995" cy="433994"/>
            <a:chOff x="10696465" y="3145688"/>
            <a:chExt cx="566627" cy="566626"/>
          </a:xfrm>
          <a:solidFill>
            <a:srgbClr val="67748E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00B3307-0D37-47CE-A7D1-A0DF6F1B8094}"/>
                </a:ext>
              </a:extLst>
            </p:cNvPr>
            <p:cNvSpPr/>
            <p:nvPr/>
          </p:nvSpPr>
          <p:spPr>
            <a:xfrm>
              <a:off x="10696465" y="3145688"/>
              <a:ext cx="380702" cy="345288"/>
            </a:xfrm>
            <a:custGeom>
              <a:avLst/>
              <a:gdLst>
                <a:gd name="connsiteX0" fmla="*/ 326696 w 380702"/>
                <a:gd name="connsiteY0" fmla="*/ 59319 h 345288"/>
                <a:gd name="connsiteX1" fmla="*/ 350600 w 380702"/>
                <a:gd name="connsiteY1" fmla="*/ 83223 h 345288"/>
                <a:gd name="connsiteX2" fmla="*/ 362995 w 380702"/>
                <a:gd name="connsiteY2" fmla="*/ 88535 h 345288"/>
                <a:gd name="connsiteX3" fmla="*/ 375390 w 380702"/>
                <a:gd name="connsiteY3" fmla="*/ 83223 h 345288"/>
                <a:gd name="connsiteX4" fmla="*/ 375390 w 380702"/>
                <a:gd name="connsiteY4" fmla="*/ 58433 h 345288"/>
                <a:gd name="connsiteX5" fmla="*/ 322269 w 380702"/>
                <a:gd name="connsiteY5" fmla="*/ 5312 h 345288"/>
                <a:gd name="connsiteX6" fmla="*/ 297479 w 380702"/>
                <a:gd name="connsiteY6" fmla="*/ 5312 h 345288"/>
                <a:gd name="connsiteX7" fmla="*/ 244358 w 380702"/>
                <a:gd name="connsiteY7" fmla="*/ 58433 h 345288"/>
                <a:gd name="connsiteX8" fmla="*/ 244358 w 380702"/>
                <a:gd name="connsiteY8" fmla="*/ 83223 h 345288"/>
                <a:gd name="connsiteX9" fmla="*/ 269148 w 380702"/>
                <a:gd name="connsiteY9" fmla="*/ 83223 h 345288"/>
                <a:gd name="connsiteX10" fmla="*/ 291282 w 380702"/>
                <a:gd name="connsiteY10" fmla="*/ 61975 h 345288"/>
                <a:gd name="connsiteX11" fmla="*/ 17707 w 380702"/>
                <a:gd name="connsiteY11" fmla="*/ 309874 h 345288"/>
                <a:gd name="connsiteX12" fmla="*/ 0 w 380702"/>
                <a:gd name="connsiteY12" fmla="*/ 327581 h 345288"/>
                <a:gd name="connsiteX13" fmla="*/ 17707 w 380702"/>
                <a:gd name="connsiteY13" fmla="*/ 345288 h 345288"/>
                <a:gd name="connsiteX14" fmla="*/ 326696 w 380702"/>
                <a:gd name="connsiteY14" fmla="*/ 59319 h 34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02" h="345288">
                  <a:moveTo>
                    <a:pt x="326696" y="59319"/>
                  </a:moveTo>
                  <a:lnTo>
                    <a:pt x="350600" y="83223"/>
                  </a:lnTo>
                  <a:cubicBezTo>
                    <a:pt x="354142" y="86765"/>
                    <a:pt x="358569" y="88535"/>
                    <a:pt x="362995" y="88535"/>
                  </a:cubicBezTo>
                  <a:cubicBezTo>
                    <a:pt x="367422" y="88535"/>
                    <a:pt x="371849" y="86765"/>
                    <a:pt x="375390" y="83223"/>
                  </a:cubicBezTo>
                  <a:cubicBezTo>
                    <a:pt x="382473" y="76141"/>
                    <a:pt x="382473" y="65516"/>
                    <a:pt x="375390" y="58433"/>
                  </a:cubicBezTo>
                  <a:lnTo>
                    <a:pt x="322269" y="5312"/>
                  </a:lnTo>
                  <a:cubicBezTo>
                    <a:pt x="315186" y="-1771"/>
                    <a:pt x="304562" y="-1771"/>
                    <a:pt x="297479" y="5312"/>
                  </a:cubicBezTo>
                  <a:lnTo>
                    <a:pt x="244358" y="58433"/>
                  </a:lnTo>
                  <a:cubicBezTo>
                    <a:pt x="237275" y="65516"/>
                    <a:pt x="237275" y="76141"/>
                    <a:pt x="244358" y="83223"/>
                  </a:cubicBezTo>
                  <a:cubicBezTo>
                    <a:pt x="251441" y="90306"/>
                    <a:pt x="262065" y="90306"/>
                    <a:pt x="269148" y="83223"/>
                  </a:cubicBezTo>
                  <a:lnTo>
                    <a:pt x="291282" y="61975"/>
                  </a:lnTo>
                  <a:cubicBezTo>
                    <a:pt x="278001" y="200976"/>
                    <a:pt x="160249" y="309874"/>
                    <a:pt x="17707" y="309874"/>
                  </a:cubicBezTo>
                  <a:cubicBezTo>
                    <a:pt x="7968" y="309874"/>
                    <a:pt x="0" y="317842"/>
                    <a:pt x="0" y="327581"/>
                  </a:cubicBezTo>
                  <a:cubicBezTo>
                    <a:pt x="0" y="337320"/>
                    <a:pt x="7968" y="345288"/>
                    <a:pt x="17707" y="345288"/>
                  </a:cubicBezTo>
                  <a:cubicBezTo>
                    <a:pt x="180612" y="345288"/>
                    <a:pt x="314301" y="218683"/>
                    <a:pt x="326696" y="59319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94371AC-73E2-495E-8685-A8EE28843E90}"/>
                </a:ext>
              </a:extLst>
            </p:cNvPr>
            <p:cNvSpPr/>
            <p:nvPr/>
          </p:nvSpPr>
          <p:spPr>
            <a:xfrm>
              <a:off x="10962071" y="3367026"/>
              <a:ext cx="301020" cy="345288"/>
            </a:xfrm>
            <a:custGeom>
              <a:avLst/>
              <a:gdLst>
                <a:gd name="connsiteX0" fmla="*/ 150510 w 301020"/>
                <a:gd name="connsiteY0" fmla="*/ 26561 h 345288"/>
                <a:gd name="connsiteX1" fmla="*/ 106243 w 301020"/>
                <a:gd name="connsiteY1" fmla="*/ 33643 h 345288"/>
                <a:gd name="connsiteX2" fmla="*/ 70828 w 301020"/>
                <a:gd name="connsiteY2" fmla="*/ 0 h 345288"/>
                <a:gd name="connsiteX3" fmla="*/ 53121 w 301020"/>
                <a:gd name="connsiteY3" fmla="*/ 0 h 345288"/>
                <a:gd name="connsiteX4" fmla="*/ 17707 w 301020"/>
                <a:gd name="connsiteY4" fmla="*/ 35414 h 345288"/>
                <a:gd name="connsiteX5" fmla="*/ 17707 w 301020"/>
                <a:gd name="connsiteY5" fmla="*/ 106243 h 345288"/>
                <a:gd name="connsiteX6" fmla="*/ 17707 w 301020"/>
                <a:gd name="connsiteY6" fmla="*/ 106243 h 345288"/>
                <a:gd name="connsiteX7" fmla="*/ 0 w 301020"/>
                <a:gd name="connsiteY7" fmla="*/ 177071 h 345288"/>
                <a:gd name="connsiteX8" fmla="*/ 17707 w 301020"/>
                <a:gd name="connsiteY8" fmla="*/ 247899 h 345288"/>
                <a:gd name="connsiteX9" fmla="*/ 17707 w 301020"/>
                <a:gd name="connsiteY9" fmla="*/ 247899 h 345288"/>
                <a:gd name="connsiteX10" fmla="*/ 17707 w 301020"/>
                <a:gd name="connsiteY10" fmla="*/ 309874 h 345288"/>
                <a:gd name="connsiteX11" fmla="*/ 53121 w 301020"/>
                <a:gd name="connsiteY11" fmla="*/ 345288 h 345288"/>
                <a:gd name="connsiteX12" fmla="*/ 70828 w 301020"/>
                <a:gd name="connsiteY12" fmla="*/ 345288 h 345288"/>
                <a:gd name="connsiteX13" fmla="*/ 104472 w 301020"/>
                <a:gd name="connsiteY13" fmla="*/ 320498 h 345288"/>
                <a:gd name="connsiteX14" fmla="*/ 150510 w 301020"/>
                <a:gd name="connsiteY14" fmla="*/ 327581 h 345288"/>
                <a:gd name="connsiteX15" fmla="*/ 168217 w 301020"/>
                <a:gd name="connsiteY15" fmla="*/ 309874 h 345288"/>
                <a:gd name="connsiteX16" fmla="*/ 150510 w 301020"/>
                <a:gd name="connsiteY16" fmla="*/ 292167 h 345288"/>
                <a:gd name="connsiteX17" fmla="*/ 35414 w 301020"/>
                <a:gd name="connsiteY17" fmla="*/ 177071 h 345288"/>
                <a:gd name="connsiteX18" fmla="*/ 150510 w 301020"/>
                <a:gd name="connsiteY18" fmla="*/ 61975 h 345288"/>
                <a:gd name="connsiteX19" fmla="*/ 265606 w 301020"/>
                <a:gd name="connsiteY19" fmla="*/ 177071 h 345288"/>
                <a:gd name="connsiteX20" fmla="*/ 211600 w 301020"/>
                <a:gd name="connsiteY20" fmla="*/ 274460 h 345288"/>
                <a:gd name="connsiteX21" fmla="*/ 206288 w 301020"/>
                <a:gd name="connsiteY21" fmla="*/ 299250 h 345288"/>
                <a:gd name="connsiteX22" fmla="*/ 231078 w 301020"/>
                <a:gd name="connsiteY22" fmla="*/ 304562 h 345288"/>
                <a:gd name="connsiteX23" fmla="*/ 301021 w 301020"/>
                <a:gd name="connsiteY23" fmla="*/ 177071 h 345288"/>
                <a:gd name="connsiteX24" fmla="*/ 150510 w 301020"/>
                <a:gd name="connsiteY24" fmla="*/ 26561 h 345288"/>
                <a:gd name="connsiteX25" fmla="*/ 70828 w 301020"/>
                <a:gd name="connsiteY25" fmla="*/ 304562 h 345288"/>
                <a:gd name="connsiteX26" fmla="*/ 70828 w 301020"/>
                <a:gd name="connsiteY26" fmla="*/ 309874 h 345288"/>
                <a:gd name="connsiteX27" fmla="*/ 53121 w 301020"/>
                <a:gd name="connsiteY27" fmla="*/ 309874 h 345288"/>
                <a:gd name="connsiteX28" fmla="*/ 53121 w 301020"/>
                <a:gd name="connsiteY28" fmla="*/ 291282 h 345288"/>
                <a:gd name="connsiteX29" fmla="*/ 70828 w 301020"/>
                <a:gd name="connsiteY29" fmla="*/ 304562 h 345288"/>
                <a:gd name="connsiteX30" fmla="*/ 53121 w 301020"/>
                <a:gd name="connsiteY30" fmla="*/ 62860 h 345288"/>
                <a:gd name="connsiteX31" fmla="*/ 53121 w 301020"/>
                <a:gd name="connsiteY31" fmla="*/ 35414 h 345288"/>
                <a:gd name="connsiteX32" fmla="*/ 70828 w 301020"/>
                <a:gd name="connsiteY32" fmla="*/ 35414 h 345288"/>
                <a:gd name="connsiteX33" fmla="*/ 70828 w 301020"/>
                <a:gd name="connsiteY33" fmla="*/ 49580 h 345288"/>
                <a:gd name="connsiteX34" fmla="*/ 53121 w 301020"/>
                <a:gd name="connsiteY34" fmla="*/ 62860 h 34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1020" h="345288">
                  <a:moveTo>
                    <a:pt x="150510" y="26561"/>
                  </a:moveTo>
                  <a:cubicBezTo>
                    <a:pt x="135459" y="26561"/>
                    <a:pt x="120408" y="29217"/>
                    <a:pt x="106243" y="33643"/>
                  </a:cubicBezTo>
                  <a:cubicBezTo>
                    <a:pt x="105357" y="15051"/>
                    <a:pt x="89421" y="0"/>
                    <a:pt x="70828" y="0"/>
                  </a:cubicBezTo>
                  <a:lnTo>
                    <a:pt x="53121" y="0"/>
                  </a:lnTo>
                  <a:cubicBezTo>
                    <a:pt x="33643" y="0"/>
                    <a:pt x="17707" y="15936"/>
                    <a:pt x="17707" y="35414"/>
                  </a:cubicBezTo>
                  <a:lnTo>
                    <a:pt x="17707" y="106243"/>
                  </a:lnTo>
                  <a:cubicBezTo>
                    <a:pt x="17707" y="106243"/>
                    <a:pt x="17707" y="106243"/>
                    <a:pt x="17707" y="106243"/>
                  </a:cubicBezTo>
                  <a:cubicBezTo>
                    <a:pt x="6197" y="127491"/>
                    <a:pt x="0" y="151396"/>
                    <a:pt x="0" y="177071"/>
                  </a:cubicBezTo>
                  <a:cubicBezTo>
                    <a:pt x="0" y="202746"/>
                    <a:pt x="6197" y="226651"/>
                    <a:pt x="17707" y="247899"/>
                  </a:cubicBezTo>
                  <a:cubicBezTo>
                    <a:pt x="17707" y="247899"/>
                    <a:pt x="17707" y="247899"/>
                    <a:pt x="17707" y="247899"/>
                  </a:cubicBezTo>
                  <a:lnTo>
                    <a:pt x="17707" y="309874"/>
                  </a:lnTo>
                  <a:cubicBezTo>
                    <a:pt x="17707" y="329352"/>
                    <a:pt x="33643" y="345288"/>
                    <a:pt x="53121" y="345288"/>
                  </a:cubicBezTo>
                  <a:lnTo>
                    <a:pt x="70828" y="345288"/>
                  </a:lnTo>
                  <a:cubicBezTo>
                    <a:pt x="86765" y="345288"/>
                    <a:pt x="100045" y="334664"/>
                    <a:pt x="104472" y="320498"/>
                  </a:cubicBezTo>
                  <a:cubicBezTo>
                    <a:pt x="118638" y="324925"/>
                    <a:pt x="134574" y="327581"/>
                    <a:pt x="150510" y="327581"/>
                  </a:cubicBezTo>
                  <a:cubicBezTo>
                    <a:pt x="160249" y="327581"/>
                    <a:pt x="168217" y="319613"/>
                    <a:pt x="168217" y="309874"/>
                  </a:cubicBezTo>
                  <a:cubicBezTo>
                    <a:pt x="168217" y="300135"/>
                    <a:pt x="160249" y="292167"/>
                    <a:pt x="150510" y="292167"/>
                  </a:cubicBezTo>
                  <a:cubicBezTo>
                    <a:pt x="86765" y="292167"/>
                    <a:pt x="35414" y="240816"/>
                    <a:pt x="35414" y="177071"/>
                  </a:cubicBezTo>
                  <a:cubicBezTo>
                    <a:pt x="35414" y="113325"/>
                    <a:pt x="86765" y="61975"/>
                    <a:pt x="150510" y="61975"/>
                  </a:cubicBezTo>
                  <a:cubicBezTo>
                    <a:pt x="214256" y="61975"/>
                    <a:pt x="265606" y="113325"/>
                    <a:pt x="265606" y="177071"/>
                  </a:cubicBezTo>
                  <a:cubicBezTo>
                    <a:pt x="265606" y="216912"/>
                    <a:pt x="245243" y="253211"/>
                    <a:pt x="211600" y="274460"/>
                  </a:cubicBezTo>
                  <a:cubicBezTo>
                    <a:pt x="203632" y="279772"/>
                    <a:pt x="200976" y="290396"/>
                    <a:pt x="206288" y="299250"/>
                  </a:cubicBezTo>
                  <a:cubicBezTo>
                    <a:pt x="211600" y="307218"/>
                    <a:pt x="222224" y="309874"/>
                    <a:pt x="231078" y="304562"/>
                  </a:cubicBezTo>
                  <a:cubicBezTo>
                    <a:pt x="274460" y="276231"/>
                    <a:pt x="301021" y="228422"/>
                    <a:pt x="301021" y="177071"/>
                  </a:cubicBezTo>
                  <a:cubicBezTo>
                    <a:pt x="301021" y="93848"/>
                    <a:pt x="233734" y="26561"/>
                    <a:pt x="150510" y="26561"/>
                  </a:cubicBezTo>
                  <a:close/>
                  <a:moveTo>
                    <a:pt x="70828" y="304562"/>
                  </a:moveTo>
                  <a:lnTo>
                    <a:pt x="70828" y="309874"/>
                  </a:lnTo>
                  <a:lnTo>
                    <a:pt x="53121" y="309874"/>
                  </a:lnTo>
                  <a:lnTo>
                    <a:pt x="53121" y="291282"/>
                  </a:lnTo>
                  <a:cubicBezTo>
                    <a:pt x="58433" y="296594"/>
                    <a:pt x="64631" y="301021"/>
                    <a:pt x="70828" y="304562"/>
                  </a:cubicBezTo>
                  <a:close/>
                  <a:moveTo>
                    <a:pt x="53121" y="62860"/>
                  </a:moveTo>
                  <a:lnTo>
                    <a:pt x="53121" y="35414"/>
                  </a:lnTo>
                  <a:lnTo>
                    <a:pt x="70828" y="35414"/>
                  </a:lnTo>
                  <a:lnTo>
                    <a:pt x="70828" y="49580"/>
                  </a:lnTo>
                  <a:cubicBezTo>
                    <a:pt x="64631" y="53121"/>
                    <a:pt x="58433" y="57548"/>
                    <a:pt x="53121" y="6286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05A2116-EDC2-45C4-BF52-EFBADB1060E0}"/>
                </a:ext>
              </a:extLst>
            </p:cNvPr>
            <p:cNvSpPr/>
            <p:nvPr/>
          </p:nvSpPr>
          <p:spPr>
            <a:xfrm>
              <a:off x="11068313" y="3464938"/>
              <a:ext cx="88535" cy="158841"/>
            </a:xfrm>
            <a:custGeom>
              <a:avLst/>
              <a:gdLst>
                <a:gd name="connsiteX0" fmla="*/ 70828 w 88535"/>
                <a:gd name="connsiteY0" fmla="*/ 123427 h 158841"/>
                <a:gd name="connsiteX1" fmla="*/ 61975 w 88535"/>
                <a:gd name="connsiteY1" fmla="*/ 123427 h 158841"/>
                <a:gd name="connsiteX2" fmla="*/ 61975 w 88535"/>
                <a:gd name="connsiteY2" fmla="*/ 17184 h 158841"/>
                <a:gd name="connsiteX3" fmla="*/ 51351 w 88535"/>
                <a:gd name="connsiteY3" fmla="*/ 1248 h 158841"/>
                <a:gd name="connsiteX4" fmla="*/ 31873 w 88535"/>
                <a:gd name="connsiteY4" fmla="*/ 4789 h 158841"/>
                <a:gd name="connsiteX5" fmla="*/ 5312 w 88535"/>
                <a:gd name="connsiteY5" fmla="*/ 31350 h 158841"/>
                <a:gd name="connsiteX6" fmla="*/ 5312 w 88535"/>
                <a:gd name="connsiteY6" fmla="*/ 56140 h 158841"/>
                <a:gd name="connsiteX7" fmla="*/ 26561 w 88535"/>
                <a:gd name="connsiteY7" fmla="*/ 58796 h 158841"/>
                <a:gd name="connsiteX8" fmla="*/ 26561 w 88535"/>
                <a:gd name="connsiteY8" fmla="*/ 123427 h 158841"/>
                <a:gd name="connsiteX9" fmla="*/ 17707 w 88535"/>
                <a:gd name="connsiteY9" fmla="*/ 123427 h 158841"/>
                <a:gd name="connsiteX10" fmla="*/ 0 w 88535"/>
                <a:gd name="connsiteY10" fmla="*/ 141134 h 158841"/>
                <a:gd name="connsiteX11" fmla="*/ 17707 w 88535"/>
                <a:gd name="connsiteY11" fmla="*/ 158841 h 158841"/>
                <a:gd name="connsiteX12" fmla="*/ 70828 w 88535"/>
                <a:gd name="connsiteY12" fmla="*/ 158841 h 158841"/>
                <a:gd name="connsiteX13" fmla="*/ 88535 w 88535"/>
                <a:gd name="connsiteY13" fmla="*/ 141134 h 158841"/>
                <a:gd name="connsiteX14" fmla="*/ 70828 w 88535"/>
                <a:gd name="connsiteY14" fmla="*/ 123427 h 15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535" h="158841">
                  <a:moveTo>
                    <a:pt x="70828" y="123427"/>
                  </a:moveTo>
                  <a:lnTo>
                    <a:pt x="61975" y="123427"/>
                  </a:lnTo>
                  <a:lnTo>
                    <a:pt x="61975" y="17184"/>
                  </a:lnTo>
                  <a:cubicBezTo>
                    <a:pt x="61975" y="10101"/>
                    <a:pt x="57548" y="3904"/>
                    <a:pt x="51351" y="1248"/>
                  </a:cubicBezTo>
                  <a:cubicBezTo>
                    <a:pt x="45153" y="-1408"/>
                    <a:pt x="37185" y="363"/>
                    <a:pt x="31873" y="4789"/>
                  </a:cubicBezTo>
                  <a:lnTo>
                    <a:pt x="5312" y="31350"/>
                  </a:lnTo>
                  <a:cubicBezTo>
                    <a:pt x="-1771" y="38433"/>
                    <a:pt x="-1771" y="49057"/>
                    <a:pt x="5312" y="56140"/>
                  </a:cubicBezTo>
                  <a:cubicBezTo>
                    <a:pt x="11510" y="62337"/>
                    <a:pt x="19478" y="63223"/>
                    <a:pt x="26561" y="58796"/>
                  </a:cubicBezTo>
                  <a:lnTo>
                    <a:pt x="26561" y="123427"/>
                  </a:lnTo>
                  <a:lnTo>
                    <a:pt x="17707" y="123427"/>
                  </a:lnTo>
                  <a:cubicBezTo>
                    <a:pt x="7968" y="123427"/>
                    <a:pt x="0" y="131395"/>
                    <a:pt x="0" y="141134"/>
                  </a:cubicBezTo>
                  <a:cubicBezTo>
                    <a:pt x="0" y="150873"/>
                    <a:pt x="7968" y="158841"/>
                    <a:pt x="17707" y="158841"/>
                  </a:cubicBezTo>
                  <a:lnTo>
                    <a:pt x="70828" y="158841"/>
                  </a:lnTo>
                  <a:cubicBezTo>
                    <a:pt x="80567" y="158841"/>
                    <a:pt x="88535" y="150873"/>
                    <a:pt x="88535" y="141134"/>
                  </a:cubicBezTo>
                  <a:cubicBezTo>
                    <a:pt x="88535" y="131395"/>
                    <a:pt x="80567" y="123427"/>
                    <a:pt x="70828" y="123427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C3D3894-15F8-4319-B04C-A60BA1D26D53}"/>
                </a:ext>
              </a:extLst>
            </p:cNvPr>
            <p:cNvSpPr/>
            <p:nvPr/>
          </p:nvSpPr>
          <p:spPr>
            <a:xfrm>
              <a:off x="10731879" y="3526390"/>
              <a:ext cx="88535" cy="185924"/>
            </a:xfrm>
            <a:custGeom>
              <a:avLst/>
              <a:gdLst>
                <a:gd name="connsiteX0" fmla="*/ 53121 w 88535"/>
                <a:gd name="connsiteY0" fmla="*/ 0 h 185924"/>
                <a:gd name="connsiteX1" fmla="*/ 35414 w 88535"/>
                <a:gd name="connsiteY1" fmla="*/ 0 h 185924"/>
                <a:gd name="connsiteX2" fmla="*/ 0 w 88535"/>
                <a:gd name="connsiteY2" fmla="*/ 35414 h 185924"/>
                <a:gd name="connsiteX3" fmla="*/ 0 w 88535"/>
                <a:gd name="connsiteY3" fmla="*/ 150510 h 185924"/>
                <a:gd name="connsiteX4" fmla="*/ 35414 w 88535"/>
                <a:gd name="connsiteY4" fmla="*/ 185924 h 185924"/>
                <a:gd name="connsiteX5" fmla="*/ 53121 w 88535"/>
                <a:gd name="connsiteY5" fmla="*/ 185924 h 185924"/>
                <a:gd name="connsiteX6" fmla="*/ 88535 w 88535"/>
                <a:gd name="connsiteY6" fmla="*/ 150510 h 185924"/>
                <a:gd name="connsiteX7" fmla="*/ 88535 w 88535"/>
                <a:gd name="connsiteY7" fmla="*/ 35414 h 185924"/>
                <a:gd name="connsiteX8" fmla="*/ 53121 w 88535"/>
                <a:gd name="connsiteY8" fmla="*/ 0 h 185924"/>
                <a:gd name="connsiteX9" fmla="*/ 53121 w 88535"/>
                <a:gd name="connsiteY9" fmla="*/ 150510 h 185924"/>
                <a:gd name="connsiteX10" fmla="*/ 35414 w 88535"/>
                <a:gd name="connsiteY10" fmla="*/ 150510 h 185924"/>
                <a:gd name="connsiteX11" fmla="*/ 35414 w 88535"/>
                <a:gd name="connsiteY11" fmla="*/ 35414 h 185924"/>
                <a:gd name="connsiteX12" fmla="*/ 53121 w 88535"/>
                <a:gd name="connsiteY12" fmla="*/ 35414 h 185924"/>
                <a:gd name="connsiteX13" fmla="*/ 53121 w 88535"/>
                <a:gd name="connsiteY13" fmla="*/ 150510 h 185924"/>
                <a:gd name="connsiteX14" fmla="*/ 53121 w 88535"/>
                <a:gd name="connsiteY14" fmla="*/ 168217 h 185924"/>
                <a:gd name="connsiteX15" fmla="*/ 53121 w 88535"/>
                <a:gd name="connsiteY15" fmla="*/ 150510 h 185924"/>
                <a:gd name="connsiteX16" fmla="*/ 53121 w 88535"/>
                <a:gd name="connsiteY16" fmla="*/ 150510 h 185924"/>
                <a:gd name="connsiteX17" fmla="*/ 53121 w 88535"/>
                <a:gd name="connsiteY17" fmla="*/ 168217 h 18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535" h="185924">
                  <a:moveTo>
                    <a:pt x="53121" y="0"/>
                  </a:moveTo>
                  <a:lnTo>
                    <a:pt x="35414" y="0"/>
                  </a:lnTo>
                  <a:cubicBezTo>
                    <a:pt x="15936" y="0"/>
                    <a:pt x="0" y="15936"/>
                    <a:pt x="0" y="35414"/>
                  </a:cubicBezTo>
                  <a:lnTo>
                    <a:pt x="0" y="150510"/>
                  </a:lnTo>
                  <a:cubicBezTo>
                    <a:pt x="0" y="169988"/>
                    <a:pt x="15936" y="185924"/>
                    <a:pt x="35414" y="185924"/>
                  </a:cubicBezTo>
                  <a:lnTo>
                    <a:pt x="53121" y="185924"/>
                  </a:lnTo>
                  <a:cubicBezTo>
                    <a:pt x="72599" y="185924"/>
                    <a:pt x="88535" y="169988"/>
                    <a:pt x="88535" y="150510"/>
                  </a:cubicBezTo>
                  <a:lnTo>
                    <a:pt x="88535" y="35414"/>
                  </a:lnTo>
                  <a:cubicBezTo>
                    <a:pt x="88535" y="15936"/>
                    <a:pt x="72599" y="0"/>
                    <a:pt x="53121" y="0"/>
                  </a:cubicBezTo>
                  <a:close/>
                  <a:moveTo>
                    <a:pt x="53121" y="150510"/>
                  </a:moveTo>
                  <a:lnTo>
                    <a:pt x="35414" y="150510"/>
                  </a:lnTo>
                  <a:lnTo>
                    <a:pt x="35414" y="35414"/>
                  </a:lnTo>
                  <a:lnTo>
                    <a:pt x="53121" y="35414"/>
                  </a:lnTo>
                  <a:lnTo>
                    <a:pt x="53121" y="150510"/>
                  </a:lnTo>
                  <a:close/>
                  <a:moveTo>
                    <a:pt x="53121" y="168217"/>
                  </a:moveTo>
                  <a:lnTo>
                    <a:pt x="53121" y="150510"/>
                  </a:lnTo>
                  <a:lnTo>
                    <a:pt x="53121" y="150510"/>
                  </a:lnTo>
                  <a:lnTo>
                    <a:pt x="53121" y="168217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BAF4DBF-A6A8-4830-8C32-106BA4AD3747}"/>
                </a:ext>
              </a:extLst>
            </p:cNvPr>
            <p:cNvSpPr/>
            <p:nvPr/>
          </p:nvSpPr>
          <p:spPr>
            <a:xfrm>
              <a:off x="10855828" y="3482122"/>
              <a:ext cx="88535" cy="230192"/>
            </a:xfrm>
            <a:custGeom>
              <a:avLst/>
              <a:gdLst>
                <a:gd name="connsiteX0" fmla="*/ 53121 w 88535"/>
                <a:gd name="connsiteY0" fmla="*/ 0 h 230192"/>
                <a:gd name="connsiteX1" fmla="*/ 35414 w 88535"/>
                <a:gd name="connsiteY1" fmla="*/ 0 h 230192"/>
                <a:gd name="connsiteX2" fmla="*/ 0 w 88535"/>
                <a:gd name="connsiteY2" fmla="*/ 35414 h 230192"/>
                <a:gd name="connsiteX3" fmla="*/ 0 w 88535"/>
                <a:gd name="connsiteY3" fmla="*/ 194778 h 230192"/>
                <a:gd name="connsiteX4" fmla="*/ 35414 w 88535"/>
                <a:gd name="connsiteY4" fmla="*/ 230192 h 230192"/>
                <a:gd name="connsiteX5" fmla="*/ 53121 w 88535"/>
                <a:gd name="connsiteY5" fmla="*/ 230192 h 230192"/>
                <a:gd name="connsiteX6" fmla="*/ 88535 w 88535"/>
                <a:gd name="connsiteY6" fmla="*/ 194778 h 230192"/>
                <a:gd name="connsiteX7" fmla="*/ 88535 w 88535"/>
                <a:gd name="connsiteY7" fmla="*/ 35414 h 230192"/>
                <a:gd name="connsiteX8" fmla="*/ 53121 w 88535"/>
                <a:gd name="connsiteY8" fmla="*/ 0 h 230192"/>
                <a:gd name="connsiteX9" fmla="*/ 53121 w 88535"/>
                <a:gd name="connsiteY9" fmla="*/ 194778 h 230192"/>
                <a:gd name="connsiteX10" fmla="*/ 35414 w 88535"/>
                <a:gd name="connsiteY10" fmla="*/ 194778 h 230192"/>
                <a:gd name="connsiteX11" fmla="*/ 35414 w 88535"/>
                <a:gd name="connsiteY11" fmla="*/ 35414 h 230192"/>
                <a:gd name="connsiteX12" fmla="*/ 53121 w 88535"/>
                <a:gd name="connsiteY12" fmla="*/ 35414 h 230192"/>
                <a:gd name="connsiteX13" fmla="*/ 53121 w 88535"/>
                <a:gd name="connsiteY13" fmla="*/ 194778 h 230192"/>
                <a:gd name="connsiteX14" fmla="*/ 53121 w 88535"/>
                <a:gd name="connsiteY14" fmla="*/ 212485 h 230192"/>
                <a:gd name="connsiteX15" fmla="*/ 53121 w 88535"/>
                <a:gd name="connsiteY15" fmla="*/ 194778 h 230192"/>
                <a:gd name="connsiteX16" fmla="*/ 53121 w 88535"/>
                <a:gd name="connsiteY16" fmla="*/ 194778 h 230192"/>
                <a:gd name="connsiteX17" fmla="*/ 53121 w 88535"/>
                <a:gd name="connsiteY17" fmla="*/ 212485 h 23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535" h="230192">
                  <a:moveTo>
                    <a:pt x="53121" y="0"/>
                  </a:moveTo>
                  <a:lnTo>
                    <a:pt x="35414" y="0"/>
                  </a:lnTo>
                  <a:cubicBezTo>
                    <a:pt x="15936" y="0"/>
                    <a:pt x="0" y="15936"/>
                    <a:pt x="0" y="35414"/>
                  </a:cubicBezTo>
                  <a:lnTo>
                    <a:pt x="0" y="194778"/>
                  </a:lnTo>
                  <a:cubicBezTo>
                    <a:pt x="0" y="214256"/>
                    <a:pt x="15936" y="230192"/>
                    <a:pt x="35414" y="230192"/>
                  </a:cubicBezTo>
                  <a:lnTo>
                    <a:pt x="53121" y="230192"/>
                  </a:lnTo>
                  <a:cubicBezTo>
                    <a:pt x="72599" y="230192"/>
                    <a:pt x="88535" y="214256"/>
                    <a:pt x="88535" y="194778"/>
                  </a:cubicBezTo>
                  <a:lnTo>
                    <a:pt x="88535" y="35414"/>
                  </a:lnTo>
                  <a:cubicBezTo>
                    <a:pt x="88535" y="15936"/>
                    <a:pt x="72599" y="0"/>
                    <a:pt x="53121" y="0"/>
                  </a:cubicBezTo>
                  <a:close/>
                  <a:moveTo>
                    <a:pt x="53121" y="194778"/>
                  </a:moveTo>
                  <a:lnTo>
                    <a:pt x="35414" y="194778"/>
                  </a:lnTo>
                  <a:lnTo>
                    <a:pt x="35414" y="35414"/>
                  </a:lnTo>
                  <a:lnTo>
                    <a:pt x="53121" y="35414"/>
                  </a:lnTo>
                  <a:lnTo>
                    <a:pt x="53121" y="194778"/>
                  </a:lnTo>
                  <a:close/>
                  <a:moveTo>
                    <a:pt x="53121" y="212485"/>
                  </a:moveTo>
                  <a:lnTo>
                    <a:pt x="53121" y="194778"/>
                  </a:lnTo>
                  <a:lnTo>
                    <a:pt x="53121" y="194778"/>
                  </a:lnTo>
                  <a:lnTo>
                    <a:pt x="53121" y="212485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" name="Graphic 13">
            <a:extLst>
              <a:ext uri="{FF2B5EF4-FFF2-40B4-BE49-F238E27FC236}">
                <a16:creationId xmlns:a16="http://schemas.microsoft.com/office/drawing/2014/main" id="{8890D9AF-23C7-4187-8CD2-E55EE94AADDE}"/>
              </a:ext>
            </a:extLst>
          </p:cNvPr>
          <p:cNvGrpSpPr/>
          <p:nvPr/>
        </p:nvGrpSpPr>
        <p:grpSpPr>
          <a:xfrm>
            <a:off x="5835014" y="3163004"/>
            <a:ext cx="366183" cy="366183"/>
            <a:chOff x="10673286" y="4214858"/>
            <a:chExt cx="478091" cy="478091"/>
          </a:xfrm>
          <a:solidFill>
            <a:srgbClr val="67748E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8158FCB-7EB9-45E4-A164-E22815FF248E}"/>
                </a:ext>
              </a:extLst>
            </p:cNvPr>
            <p:cNvSpPr/>
            <p:nvPr/>
          </p:nvSpPr>
          <p:spPr>
            <a:xfrm>
              <a:off x="10673286" y="4214858"/>
              <a:ext cx="478091" cy="478091"/>
            </a:xfrm>
            <a:custGeom>
              <a:avLst/>
              <a:gdLst>
                <a:gd name="connsiteX0" fmla="*/ 327581 w 478091"/>
                <a:gd name="connsiteY0" fmla="*/ 53121 h 478091"/>
                <a:gd name="connsiteX1" fmla="*/ 233734 w 478091"/>
                <a:gd name="connsiteY1" fmla="*/ 85879 h 478091"/>
                <a:gd name="connsiteX2" fmla="*/ 219568 w 478091"/>
                <a:gd name="connsiteY2" fmla="*/ 54892 h 478091"/>
                <a:gd name="connsiteX3" fmla="*/ 221339 w 478091"/>
                <a:gd name="connsiteY3" fmla="*/ 44268 h 478091"/>
                <a:gd name="connsiteX4" fmla="*/ 185924 w 478091"/>
                <a:gd name="connsiteY4" fmla="*/ 8854 h 478091"/>
                <a:gd name="connsiteX5" fmla="*/ 171759 w 478091"/>
                <a:gd name="connsiteY5" fmla="*/ 12395 h 478091"/>
                <a:gd name="connsiteX6" fmla="*/ 119523 w 478091"/>
                <a:gd name="connsiteY6" fmla="*/ 0 h 478091"/>
                <a:gd name="connsiteX7" fmla="*/ 0 w 478091"/>
                <a:gd name="connsiteY7" fmla="*/ 119523 h 478091"/>
                <a:gd name="connsiteX8" fmla="*/ 29217 w 478091"/>
                <a:gd name="connsiteY8" fmla="*/ 197434 h 478091"/>
                <a:gd name="connsiteX9" fmla="*/ 42497 w 478091"/>
                <a:gd name="connsiteY9" fmla="*/ 203632 h 478091"/>
                <a:gd name="connsiteX10" fmla="*/ 54007 w 478091"/>
                <a:gd name="connsiteY10" fmla="*/ 199205 h 478091"/>
                <a:gd name="connsiteX11" fmla="*/ 55777 w 478091"/>
                <a:gd name="connsiteY11" fmla="*/ 174415 h 478091"/>
                <a:gd name="connsiteX12" fmla="*/ 35414 w 478091"/>
                <a:gd name="connsiteY12" fmla="*/ 119523 h 478091"/>
                <a:gd name="connsiteX13" fmla="*/ 119523 w 478091"/>
                <a:gd name="connsiteY13" fmla="*/ 35414 h 478091"/>
                <a:gd name="connsiteX14" fmla="*/ 150510 w 478091"/>
                <a:gd name="connsiteY14" fmla="*/ 41612 h 478091"/>
                <a:gd name="connsiteX15" fmla="*/ 150510 w 478091"/>
                <a:gd name="connsiteY15" fmla="*/ 44268 h 478091"/>
                <a:gd name="connsiteX16" fmla="*/ 185924 w 478091"/>
                <a:gd name="connsiteY16" fmla="*/ 79682 h 478091"/>
                <a:gd name="connsiteX17" fmla="*/ 193893 w 478091"/>
                <a:gd name="connsiteY17" fmla="*/ 78797 h 478091"/>
                <a:gd name="connsiteX18" fmla="*/ 203632 w 478091"/>
                <a:gd name="connsiteY18" fmla="*/ 118638 h 478091"/>
                <a:gd name="connsiteX19" fmla="*/ 177071 w 478091"/>
                <a:gd name="connsiteY19" fmla="*/ 203632 h 478091"/>
                <a:gd name="connsiteX20" fmla="*/ 179727 w 478091"/>
                <a:gd name="connsiteY20" fmla="*/ 230192 h 478091"/>
                <a:gd name="connsiteX21" fmla="*/ 172644 w 478091"/>
                <a:gd name="connsiteY21" fmla="*/ 229307 h 478091"/>
                <a:gd name="connsiteX22" fmla="*/ 169103 w 478091"/>
                <a:gd name="connsiteY22" fmla="*/ 225765 h 478091"/>
                <a:gd name="connsiteX23" fmla="*/ 169103 w 478091"/>
                <a:gd name="connsiteY23" fmla="*/ 130147 h 478091"/>
                <a:gd name="connsiteX24" fmla="*/ 123064 w 478091"/>
                <a:gd name="connsiteY24" fmla="*/ 79682 h 478091"/>
                <a:gd name="connsiteX25" fmla="*/ 77026 w 478091"/>
                <a:gd name="connsiteY25" fmla="*/ 129262 h 478091"/>
                <a:gd name="connsiteX26" fmla="*/ 77026 w 478091"/>
                <a:gd name="connsiteY26" fmla="*/ 262065 h 478091"/>
                <a:gd name="connsiteX27" fmla="*/ 54892 w 478091"/>
                <a:gd name="connsiteY27" fmla="*/ 270919 h 478091"/>
                <a:gd name="connsiteX28" fmla="*/ 44268 w 478091"/>
                <a:gd name="connsiteY28" fmla="*/ 283314 h 478091"/>
                <a:gd name="connsiteX29" fmla="*/ 34529 w 478091"/>
                <a:gd name="connsiteY29" fmla="*/ 345288 h 478091"/>
                <a:gd name="connsiteX30" fmla="*/ 34529 w 478091"/>
                <a:gd name="connsiteY30" fmla="*/ 348830 h 478091"/>
                <a:gd name="connsiteX31" fmla="*/ 53121 w 478091"/>
                <a:gd name="connsiteY31" fmla="*/ 421429 h 478091"/>
                <a:gd name="connsiteX32" fmla="*/ 54007 w 478091"/>
                <a:gd name="connsiteY32" fmla="*/ 424970 h 478091"/>
                <a:gd name="connsiteX33" fmla="*/ 83223 w 478091"/>
                <a:gd name="connsiteY33" fmla="*/ 469238 h 478091"/>
                <a:gd name="connsiteX34" fmla="*/ 108013 w 478091"/>
                <a:gd name="connsiteY34" fmla="*/ 478092 h 478091"/>
                <a:gd name="connsiteX35" fmla="*/ 237275 w 478091"/>
                <a:gd name="connsiteY35" fmla="*/ 478092 h 478091"/>
                <a:gd name="connsiteX36" fmla="*/ 245243 w 478091"/>
                <a:gd name="connsiteY36" fmla="*/ 476321 h 478091"/>
                <a:gd name="connsiteX37" fmla="*/ 287740 w 478091"/>
                <a:gd name="connsiteY37" fmla="*/ 444448 h 478091"/>
                <a:gd name="connsiteX38" fmla="*/ 286855 w 478091"/>
                <a:gd name="connsiteY38" fmla="*/ 419658 h 478091"/>
                <a:gd name="connsiteX39" fmla="*/ 262065 w 478091"/>
                <a:gd name="connsiteY39" fmla="*/ 420543 h 478091"/>
                <a:gd name="connsiteX40" fmla="*/ 233734 w 478091"/>
                <a:gd name="connsiteY40" fmla="*/ 443563 h 478091"/>
                <a:gd name="connsiteX41" fmla="*/ 109784 w 478091"/>
                <a:gd name="connsiteY41" fmla="*/ 443563 h 478091"/>
                <a:gd name="connsiteX42" fmla="*/ 103587 w 478091"/>
                <a:gd name="connsiteY42" fmla="*/ 440021 h 478091"/>
                <a:gd name="connsiteX43" fmla="*/ 89421 w 478091"/>
                <a:gd name="connsiteY43" fmla="*/ 414346 h 478091"/>
                <a:gd name="connsiteX44" fmla="*/ 88535 w 478091"/>
                <a:gd name="connsiteY44" fmla="*/ 410805 h 478091"/>
                <a:gd name="connsiteX45" fmla="*/ 71714 w 478091"/>
                <a:gd name="connsiteY45" fmla="*/ 343518 h 478091"/>
                <a:gd name="connsiteX46" fmla="*/ 77911 w 478091"/>
                <a:gd name="connsiteY46" fmla="*/ 301021 h 478091"/>
                <a:gd name="connsiteX47" fmla="*/ 101816 w 478091"/>
                <a:gd name="connsiteY47" fmla="*/ 291282 h 478091"/>
                <a:gd name="connsiteX48" fmla="*/ 112440 w 478091"/>
                <a:gd name="connsiteY48" fmla="*/ 274460 h 478091"/>
                <a:gd name="connsiteX49" fmla="*/ 112440 w 478091"/>
                <a:gd name="connsiteY49" fmla="*/ 129262 h 478091"/>
                <a:gd name="connsiteX50" fmla="*/ 123064 w 478091"/>
                <a:gd name="connsiteY50" fmla="*/ 115096 h 478091"/>
                <a:gd name="connsiteX51" fmla="*/ 133689 w 478091"/>
                <a:gd name="connsiteY51" fmla="*/ 130147 h 478091"/>
                <a:gd name="connsiteX52" fmla="*/ 133689 w 478091"/>
                <a:gd name="connsiteY52" fmla="*/ 225765 h 478091"/>
                <a:gd name="connsiteX53" fmla="*/ 172644 w 478091"/>
                <a:gd name="connsiteY53" fmla="*/ 264721 h 478091"/>
                <a:gd name="connsiteX54" fmla="*/ 177071 w 478091"/>
                <a:gd name="connsiteY54" fmla="*/ 266492 h 478091"/>
                <a:gd name="connsiteX55" fmla="*/ 198319 w 478091"/>
                <a:gd name="connsiteY55" fmla="*/ 279772 h 478091"/>
                <a:gd name="connsiteX56" fmla="*/ 283314 w 478091"/>
                <a:gd name="connsiteY56" fmla="*/ 347944 h 478091"/>
                <a:gd name="connsiteX57" fmla="*/ 283314 w 478091"/>
                <a:gd name="connsiteY57" fmla="*/ 362995 h 478091"/>
                <a:gd name="connsiteX58" fmla="*/ 301021 w 478091"/>
                <a:gd name="connsiteY58" fmla="*/ 380703 h 478091"/>
                <a:gd name="connsiteX59" fmla="*/ 318728 w 478091"/>
                <a:gd name="connsiteY59" fmla="*/ 362995 h 478091"/>
                <a:gd name="connsiteX60" fmla="*/ 318728 w 478091"/>
                <a:gd name="connsiteY60" fmla="*/ 354142 h 478091"/>
                <a:gd name="connsiteX61" fmla="*/ 327581 w 478091"/>
                <a:gd name="connsiteY61" fmla="*/ 355027 h 478091"/>
                <a:gd name="connsiteX62" fmla="*/ 478092 w 478091"/>
                <a:gd name="connsiteY62" fmla="*/ 204517 h 478091"/>
                <a:gd name="connsiteX63" fmla="*/ 327581 w 478091"/>
                <a:gd name="connsiteY63" fmla="*/ 53121 h 478091"/>
                <a:gd name="connsiteX64" fmla="*/ 327581 w 478091"/>
                <a:gd name="connsiteY64" fmla="*/ 318728 h 478091"/>
                <a:gd name="connsiteX65" fmla="*/ 212485 w 478091"/>
                <a:gd name="connsiteY65" fmla="*/ 203632 h 478091"/>
                <a:gd name="connsiteX66" fmla="*/ 327581 w 478091"/>
                <a:gd name="connsiteY66" fmla="*/ 88535 h 478091"/>
                <a:gd name="connsiteX67" fmla="*/ 442677 w 478091"/>
                <a:gd name="connsiteY67" fmla="*/ 203632 h 478091"/>
                <a:gd name="connsiteX68" fmla="*/ 327581 w 478091"/>
                <a:gd name="connsiteY68" fmla="*/ 318728 h 47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78091" h="478091">
                  <a:moveTo>
                    <a:pt x="327581" y="53121"/>
                  </a:moveTo>
                  <a:cubicBezTo>
                    <a:pt x="292167" y="53121"/>
                    <a:pt x="259409" y="65516"/>
                    <a:pt x="233734" y="85879"/>
                  </a:cubicBezTo>
                  <a:cubicBezTo>
                    <a:pt x="230192" y="74370"/>
                    <a:pt x="225765" y="63746"/>
                    <a:pt x="219568" y="54892"/>
                  </a:cubicBezTo>
                  <a:cubicBezTo>
                    <a:pt x="220453" y="51351"/>
                    <a:pt x="221339" y="48695"/>
                    <a:pt x="221339" y="44268"/>
                  </a:cubicBezTo>
                  <a:cubicBezTo>
                    <a:pt x="221339" y="24790"/>
                    <a:pt x="205402" y="8854"/>
                    <a:pt x="185924" y="8854"/>
                  </a:cubicBezTo>
                  <a:cubicBezTo>
                    <a:pt x="180612" y="8854"/>
                    <a:pt x="176186" y="9739"/>
                    <a:pt x="171759" y="12395"/>
                  </a:cubicBezTo>
                  <a:cubicBezTo>
                    <a:pt x="155822" y="4427"/>
                    <a:pt x="138115" y="0"/>
                    <a:pt x="119523" y="0"/>
                  </a:cubicBezTo>
                  <a:cubicBezTo>
                    <a:pt x="54007" y="0"/>
                    <a:pt x="0" y="54007"/>
                    <a:pt x="0" y="119523"/>
                  </a:cubicBezTo>
                  <a:cubicBezTo>
                    <a:pt x="0" y="147854"/>
                    <a:pt x="10624" y="175300"/>
                    <a:pt x="29217" y="197434"/>
                  </a:cubicBezTo>
                  <a:cubicBezTo>
                    <a:pt x="32758" y="201861"/>
                    <a:pt x="38070" y="203632"/>
                    <a:pt x="42497" y="203632"/>
                  </a:cubicBezTo>
                  <a:cubicBezTo>
                    <a:pt x="46924" y="203632"/>
                    <a:pt x="50465" y="201861"/>
                    <a:pt x="54007" y="199205"/>
                  </a:cubicBezTo>
                  <a:cubicBezTo>
                    <a:pt x="61089" y="193007"/>
                    <a:pt x="61975" y="181498"/>
                    <a:pt x="55777" y="174415"/>
                  </a:cubicBezTo>
                  <a:cubicBezTo>
                    <a:pt x="46924" y="163791"/>
                    <a:pt x="35414" y="145198"/>
                    <a:pt x="35414" y="119523"/>
                  </a:cubicBezTo>
                  <a:cubicBezTo>
                    <a:pt x="35414" y="72599"/>
                    <a:pt x="72599" y="35414"/>
                    <a:pt x="119523" y="35414"/>
                  </a:cubicBezTo>
                  <a:cubicBezTo>
                    <a:pt x="131032" y="35414"/>
                    <a:pt x="140771" y="37185"/>
                    <a:pt x="150510" y="41612"/>
                  </a:cubicBezTo>
                  <a:cubicBezTo>
                    <a:pt x="150510" y="42497"/>
                    <a:pt x="150510" y="43382"/>
                    <a:pt x="150510" y="44268"/>
                  </a:cubicBezTo>
                  <a:cubicBezTo>
                    <a:pt x="150510" y="63746"/>
                    <a:pt x="166447" y="79682"/>
                    <a:pt x="185924" y="79682"/>
                  </a:cubicBezTo>
                  <a:cubicBezTo>
                    <a:pt x="188581" y="79682"/>
                    <a:pt x="191237" y="79682"/>
                    <a:pt x="193893" y="78797"/>
                  </a:cubicBezTo>
                  <a:cubicBezTo>
                    <a:pt x="200090" y="90306"/>
                    <a:pt x="203632" y="103587"/>
                    <a:pt x="203632" y="118638"/>
                  </a:cubicBezTo>
                  <a:cubicBezTo>
                    <a:pt x="186810" y="142542"/>
                    <a:pt x="177071" y="171759"/>
                    <a:pt x="177071" y="203632"/>
                  </a:cubicBezTo>
                  <a:cubicBezTo>
                    <a:pt x="177071" y="212485"/>
                    <a:pt x="177956" y="221339"/>
                    <a:pt x="179727" y="230192"/>
                  </a:cubicBezTo>
                  <a:cubicBezTo>
                    <a:pt x="177071" y="230192"/>
                    <a:pt x="175300" y="229307"/>
                    <a:pt x="172644" y="229307"/>
                  </a:cubicBezTo>
                  <a:cubicBezTo>
                    <a:pt x="170873" y="229307"/>
                    <a:pt x="169103" y="227536"/>
                    <a:pt x="169103" y="225765"/>
                  </a:cubicBezTo>
                  <a:lnTo>
                    <a:pt x="169103" y="130147"/>
                  </a:lnTo>
                  <a:cubicBezTo>
                    <a:pt x="169103" y="108899"/>
                    <a:pt x="154937" y="79682"/>
                    <a:pt x="123064" y="79682"/>
                  </a:cubicBezTo>
                  <a:cubicBezTo>
                    <a:pt x="95618" y="79682"/>
                    <a:pt x="77026" y="100045"/>
                    <a:pt x="77026" y="129262"/>
                  </a:cubicBezTo>
                  <a:lnTo>
                    <a:pt x="77026" y="262065"/>
                  </a:lnTo>
                  <a:lnTo>
                    <a:pt x="54892" y="270919"/>
                  </a:lnTo>
                  <a:cubicBezTo>
                    <a:pt x="49580" y="272689"/>
                    <a:pt x="46038" y="278001"/>
                    <a:pt x="44268" y="283314"/>
                  </a:cubicBezTo>
                  <a:cubicBezTo>
                    <a:pt x="44268" y="285084"/>
                    <a:pt x="34529" y="322269"/>
                    <a:pt x="34529" y="345288"/>
                  </a:cubicBezTo>
                  <a:cubicBezTo>
                    <a:pt x="34529" y="346174"/>
                    <a:pt x="34529" y="347944"/>
                    <a:pt x="34529" y="348830"/>
                  </a:cubicBezTo>
                  <a:cubicBezTo>
                    <a:pt x="34529" y="350600"/>
                    <a:pt x="43382" y="394868"/>
                    <a:pt x="53121" y="421429"/>
                  </a:cubicBezTo>
                  <a:lnTo>
                    <a:pt x="54007" y="424970"/>
                  </a:lnTo>
                  <a:cubicBezTo>
                    <a:pt x="59319" y="440907"/>
                    <a:pt x="64631" y="457728"/>
                    <a:pt x="83223" y="469238"/>
                  </a:cubicBezTo>
                  <a:cubicBezTo>
                    <a:pt x="92962" y="475435"/>
                    <a:pt x="100930" y="478092"/>
                    <a:pt x="108013" y="478092"/>
                  </a:cubicBezTo>
                  <a:lnTo>
                    <a:pt x="237275" y="478092"/>
                  </a:lnTo>
                  <a:cubicBezTo>
                    <a:pt x="239931" y="478092"/>
                    <a:pt x="242587" y="477206"/>
                    <a:pt x="245243" y="476321"/>
                  </a:cubicBezTo>
                  <a:cubicBezTo>
                    <a:pt x="261180" y="468353"/>
                    <a:pt x="275345" y="457728"/>
                    <a:pt x="287740" y="444448"/>
                  </a:cubicBezTo>
                  <a:cubicBezTo>
                    <a:pt x="293938" y="437365"/>
                    <a:pt x="293938" y="425856"/>
                    <a:pt x="286855" y="419658"/>
                  </a:cubicBezTo>
                  <a:cubicBezTo>
                    <a:pt x="279772" y="412575"/>
                    <a:pt x="268262" y="413461"/>
                    <a:pt x="262065" y="420543"/>
                  </a:cubicBezTo>
                  <a:cubicBezTo>
                    <a:pt x="253211" y="430282"/>
                    <a:pt x="243473" y="437365"/>
                    <a:pt x="233734" y="443563"/>
                  </a:cubicBezTo>
                  <a:lnTo>
                    <a:pt x="109784" y="443563"/>
                  </a:lnTo>
                  <a:cubicBezTo>
                    <a:pt x="109784" y="443563"/>
                    <a:pt x="108013" y="442677"/>
                    <a:pt x="103587" y="440021"/>
                  </a:cubicBezTo>
                  <a:cubicBezTo>
                    <a:pt x="96504" y="435595"/>
                    <a:pt x="93848" y="428512"/>
                    <a:pt x="89421" y="414346"/>
                  </a:cubicBezTo>
                  <a:lnTo>
                    <a:pt x="88535" y="410805"/>
                  </a:lnTo>
                  <a:cubicBezTo>
                    <a:pt x="81453" y="388671"/>
                    <a:pt x="73484" y="352371"/>
                    <a:pt x="71714" y="343518"/>
                  </a:cubicBezTo>
                  <a:cubicBezTo>
                    <a:pt x="71714" y="331123"/>
                    <a:pt x="75255" y="312530"/>
                    <a:pt x="77911" y="301021"/>
                  </a:cubicBezTo>
                  <a:lnTo>
                    <a:pt x="101816" y="291282"/>
                  </a:lnTo>
                  <a:cubicBezTo>
                    <a:pt x="108899" y="288626"/>
                    <a:pt x="112440" y="282428"/>
                    <a:pt x="112440" y="274460"/>
                  </a:cubicBezTo>
                  <a:lnTo>
                    <a:pt x="112440" y="129262"/>
                  </a:lnTo>
                  <a:cubicBezTo>
                    <a:pt x="112440" y="115096"/>
                    <a:pt x="119523" y="115096"/>
                    <a:pt x="123064" y="115096"/>
                  </a:cubicBezTo>
                  <a:cubicBezTo>
                    <a:pt x="132803" y="115096"/>
                    <a:pt x="133689" y="130147"/>
                    <a:pt x="133689" y="130147"/>
                  </a:cubicBezTo>
                  <a:lnTo>
                    <a:pt x="133689" y="225765"/>
                  </a:lnTo>
                  <a:cubicBezTo>
                    <a:pt x="133689" y="247014"/>
                    <a:pt x="151396" y="264721"/>
                    <a:pt x="172644" y="264721"/>
                  </a:cubicBezTo>
                  <a:cubicBezTo>
                    <a:pt x="174415" y="264721"/>
                    <a:pt x="175300" y="264721"/>
                    <a:pt x="177071" y="266492"/>
                  </a:cubicBezTo>
                  <a:cubicBezTo>
                    <a:pt x="183268" y="272689"/>
                    <a:pt x="190351" y="277116"/>
                    <a:pt x="198319" y="279772"/>
                  </a:cubicBezTo>
                  <a:cubicBezTo>
                    <a:pt x="216912" y="311645"/>
                    <a:pt x="247899" y="336435"/>
                    <a:pt x="283314" y="347944"/>
                  </a:cubicBezTo>
                  <a:lnTo>
                    <a:pt x="283314" y="362995"/>
                  </a:lnTo>
                  <a:cubicBezTo>
                    <a:pt x="283314" y="372734"/>
                    <a:pt x="291282" y="380703"/>
                    <a:pt x="301021" y="380703"/>
                  </a:cubicBezTo>
                  <a:cubicBezTo>
                    <a:pt x="310759" y="380703"/>
                    <a:pt x="318728" y="372734"/>
                    <a:pt x="318728" y="362995"/>
                  </a:cubicBezTo>
                  <a:lnTo>
                    <a:pt x="318728" y="354142"/>
                  </a:lnTo>
                  <a:cubicBezTo>
                    <a:pt x="321384" y="354142"/>
                    <a:pt x="324925" y="355027"/>
                    <a:pt x="327581" y="355027"/>
                  </a:cubicBezTo>
                  <a:cubicBezTo>
                    <a:pt x="410805" y="355027"/>
                    <a:pt x="478092" y="287740"/>
                    <a:pt x="478092" y="204517"/>
                  </a:cubicBezTo>
                  <a:cubicBezTo>
                    <a:pt x="478092" y="121294"/>
                    <a:pt x="410805" y="53121"/>
                    <a:pt x="327581" y="53121"/>
                  </a:cubicBezTo>
                  <a:close/>
                  <a:moveTo>
                    <a:pt x="327581" y="318728"/>
                  </a:moveTo>
                  <a:cubicBezTo>
                    <a:pt x="263836" y="318728"/>
                    <a:pt x="212485" y="267377"/>
                    <a:pt x="212485" y="203632"/>
                  </a:cubicBezTo>
                  <a:cubicBezTo>
                    <a:pt x="212485" y="139886"/>
                    <a:pt x="263836" y="88535"/>
                    <a:pt x="327581" y="88535"/>
                  </a:cubicBezTo>
                  <a:cubicBezTo>
                    <a:pt x="391327" y="88535"/>
                    <a:pt x="442677" y="139886"/>
                    <a:pt x="442677" y="203632"/>
                  </a:cubicBezTo>
                  <a:cubicBezTo>
                    <a:pt x="442677" y="267377"/>
                    <a:pt x="391327" y="318728"/>
                    <a:pt x="327581" y="31872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EC7664D-D94F-43CF-9567-2A3BB8584F89}"/>
                </a:ext>
              </a:extLst>
            </p:cNvPr>
            <p:cNvSpPr/>
            <p:nvPr/>
          </p:nvSpPr>
          <p:spPr>
            <a:xfrm>
              <a:off x="10939213" y="4347661"/>
              <a:ext cx="123629" cy="141656"/>
            </a:xfrm>
            <a:custGeom>
              <a:avLst/>
              <a:gdLst>
                <a:gd name="connsiteX0" fmla="*/ 123629 w 123629"/>
                <a:gd name="connsiteY0" fmla="*/ 17707 h 141656"/>
                <a:gd name="connsiteX1" fmla="*/ 105922 w 123629"/>
                <a:gd name="connsiteY1" fmla="*/ 0 h 141656"/>
                <a:gd name="connsiteX2" fmla="*/ 17387 w 123629"/>
                <a:gd name="connsiteY2" fmla="*/ 0 h 141656"/>
                <a:gd name="connsiteX3" fmla="*/ 1450 w 123629"/>
                <a:gd name="connsiteY3" fmla="*/ 10624 h 141656"/>
                <a:gd name="connsiteX4" fmla="*/ 4992 w 123629"/>
                <a:gd name="connsiteY4" fmla="*/ 30102 h 141656"/>
                <a:gd name="connsiteX5" fmla="*/ 45718 w 123629"/>
                <a:gd name="connsiteY5" fmla="*/ 70828 h 141656"/>
                <a:gd name="connsiteX6" fmla="*/ 4992 w 123629"/>
                <a:gd name="connsiteY6" fmla="*/ 111555 h 141656"/>
                <a:gd name="connsiteX7" fmla="*/ 1450 w 123629"/>
                <a:gd name="connsiteY7" fmla="*/ 131032 h 141656"/>
                <a:gd name="connsiteX8" fmla="*/ 17387 w 123629"/>
                <a:gd name="connsiteY8" fmla="*/ 141657 h 141656"/>
                <a:gd name="connsiteX9" fmla="*/ 105922 w 123629"/>
                <a:gd name="connsiteY9" fmla="*/ 141657 h 141656"/>
                <a:gd name="connsiteX10" fmla="*/ 123629 w 123629"/>
                <a:gd name="connsiteY10" fmla="*/ 123950 h 141656"/>
                <a:gd name="connsiteX11" fmla="*/ 105922 w 123629"/>
                <a:gd name="connsiteY11" fmla="*/ 106243 h 141656"/>
                <a:gd name="connsiteX12" fmla="*/ 59884 w 123629"/>
                <a:gd name="connsiteY12" fmla="*/ 106243 h 141656"/>
                <a:gd name="connsiteX13" fmla="*/ 82903 w 123629"/>
                <a:gd name="connsiteY13" fmla="*/ 83223 h 141656"/>
                <a:gd name="connsiteX14" fmla="*/ 82903 w 123629"/>
                <a:gd name="connsiteY14" fmla="*/ 58433 h 141656"/>
                <a:gd name="connsiteX15" fmla="*/ 59884 w 123629"/>
                <a:gd name="connsiteY15" fmla="*/ 35414 h 141656"/>
                <a:gd name="connsiteX16" fmla="*/ 105922 w 123629"/>
                <a:gd name="connsiteY16" fmla="*/ 35414 h 141656"/>
                <a:gd name="connsiteX17" fmla="*/ 123629 w 123629"/>
                <a:gd name="connsiteY17" fmla="*/ 17707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629" h="141656">
                  <a:moveTo>
                    <a:pt x="123629" y="17707"/>
                  </a:moveTo>
                  <a:cubicBezTo>
                    <a:pt x="123629" y="7968"/>
                    <a:pt x="115661" y="0"/>
                    <a:pt x="105922" y="0"/>
                  </a:cubicBezTo>
                  <a:lnTo>
                    <a:pt x="17387" y="0"/>
                  </a:lnTo>
                  <a:cubicBezTo>
                    <a:pt x="10304" y="0"/>
                    <a:pt x="4106" y="4427"/>
                    <a:pt x="1450" y="10624"/>
                  </a:cubicBezTo>
                  <a:cubicBezTo>
                    <a:pt x="-1206" y="16822"/>
                    <a:pt x="565" y="24790"/>
                    <a:pt x="4992" y="30102"/>
                  </a:cubicBezTo>
                  <a:lnTo>
                    <a:pt x="45718" y="70828"/>
                  </a:lnTo>
                  <a:lnTo>
                    <a:pt x="4992" y="111555"/>
                  </a:lnTo>
                  <a:cubicBezTo>
                    <a:pt x="-320" y="116867"/>
                    <a:pt x="-1206" y="123950"/>
                    <a:pt x="1450" y="131032"/>
                  </a:cubicBezTo>
                  <a:cubicBezTo>
                    <a:pt x="4106" y="137230"/>
                    <a:pt x="10304" y="141657"/>
                    <a:pt x="17387" y="141657"/>
                  </a:cubicBezTo>
                  <a:lnTo>
                    <a:pt x="105922" y="141657"/>
                  </a:lnTo>
                  <a:cubicBezTo>
                    <a:pt x="115661" y="141657"/>
                    <a:pt x="123629" y="133689"/>
                    <a:pt x="123629" y="123950"/>
                  </a:cubicBezTo>
                  <a:cubicBezTo>
                    <a:pt x="123629" y="114211"/>
                    <a:pt x="115661" y="106243"/>
                    <a:pt x="105922" y="106243"/>
                  </a:cubicBezTo>
                  <a:lnTo>
                    <a:pt x="59884" y="106243"/>
                  </a:lnTo>
                  <a:lnTo>
                    <a:pt x="82903" y="83223"/>
                  </a:lnTo>
                  <a:cubicBezTo>
                    <a:pt x="89986" y="76141"/>
                    <a:pt x="89986" y="65516"/>
                    <a:pt x="82903" y="58433"/>
                  </a:cubicBezTo>
                  <a:lnTo>
                    <a:pt x="59884" y="35414"/>
                  </a:lnTo>
                  <a:lnTo>
                    <a:pt x="105922" y="35414"/>
                  </a:lnTo>
                  <a:cubicBezTo>
                    <a:pt x="115661" y="35414"/>
                    <a:pt x="123629" y="27446"/>
                    <a:pt x="123629" y="17707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aphic 15">
            <a:extLst>
              <a:ext uri="{FF2B5EF4-FFF2-40B4-BE49-F238E27FC236}">
                <a16:creationId xmlns:a16="http://schemas.microsoft.com/office/drawing/2014/main" id="{F66B05FA-F5C4-4706-8C47-18A2F80B885D}"/>
              </a:ext>
            </a:extLst>
          </p:cNvPr>
          <p:cNvGrpSpPr/>
          <p:nvPr/>
        </p:nvGrpSpPr>
        <p:grpSpPr>
          <a:xfrm>
            <a:off x="8218419" y="3163004"/>
            <a:ext cx="366183" cy="366183"/>
            <a:chOff x="8465242" y="5239760"/>
            <a:chExt cx="478091" cy="478091"/>
          </a:xfrm>
          <a:solidFill>
            <a:srgbClr val="67748E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8AEB98F-598F-4ED8-BC68-C258D228ED3F}"/>
                </a:ext>
              </a:extLst>
            </p:cNvPr>
            <p:cNvSpPr/>
            <p:nvPr/>
          </p:nvSpPr>
          <p:spPr>
            <a:xfrm>
              <a:off x="8465242" y="5239760"/>
              <a:ext cx="478091" cy="478091"/>
            </a:xfrm>
            <a:custGeom>
              <a:avLst/>
              <a:gdLst>
                <a:gd name="connsiteX0" fmla="*/ 327581 w 478091"/>
                <a:gd name="connsiteY0" fmla="*/ 53121 h 478091"/>
                <a:gd name="connsiteX1" fmla="*/ 233734 w 478091"/>
                <a:gd name="connsiteY1" fmla="*/ 85879 h 478091"/>
                <a:gd name="connsiteX2" fmla="*/ 219568 w 478091"/>
                <a:gd name="connsiteY2" fmla="*/ 54892 h 478091"/>
                <a:gd name="connsiteX3" fmla="*/ 221339 w 478091"/>
                <a:gd name="connsiteY3" fmla="*/ 44268 h 478091"/>
                <a:gd name="connsiteX4" fmla="*/ 185924 w 478091"/>
                <a:gd name="connsiteY4" fmla="*/ 8854 h 478091"/>
                <a:gd name="connsiteX5" fmla="*/ 171759 w 478091"/>
                <a:gd name="connsiteY5" fmla="*/ 12395 h 478091"/>
                <a:gd name="connsiteX6" fmla="*/ 119523 w 478091"/>
                <a:gd name="connsiteY6" fmla="*/ 0 h 478091"/>
                <a:gd name="connsiteX7" fmla="*/ 0 w 478091"/>
                <a:gd name="connsiteY7" fmla="*/ 119523 h 478091"/>
                <a:gd name="connsiteX8" fmla="*/ 29217 w 478091"/>
                <a:gd name="connsiteY8" fmla="*/ 197434 h 478091"/>
                <a:gd name="connsiteX9" fmla="*/ 42497 w 478091"/>
                <a:gd name="connsiteY9" fmla="*/ 203632 h 478091"/>
                <a:gd name="connsiteX10" fmla="*/ 54007 w 478091"/>
                <a:gd name="connsiteY10" fmla="*/ 199205 h 478091"/>
                <a:gd name="connsiteX11" fmla="*/ 55777 w 478091"/>
                <a:gd name="connsiteY11" fmla="*/ 174415 h 478091"/>
                <a:gd name="connsiteX12" fmla="*/ 35414 w 478091"/>
                <a:gd name="connsiteY12" fmla="*/ 119523 h 478091"/>
                <a:gd name="connsiteX13" fmla="*/ 119523 w 478091"/>
                <a:gd name="connsiteY13" fmla="*/ 35414 h 478091"/>
                <a:gd name="connsiteX14" fmla="*/ 150510 w 478091"/>
                <a:gd name="connsiteY14" fmla="*/ 41612 h 478091"/>
                <a:gd name="connsiteX15" fmla="*/ 150510 w 478091"/>
                <a:gd name="connsiteY15" fmla="*/ 44268 h 478091"/>
                <a:gd name="connsiteX16" fmla="*/ 185924 w 478091"/>
                <a:gd name="connsiteY16" fmla="*/ 79682 h 478091"/>
                <a:gd name="connsiteX17" fmla="*/ 193893 w 478091"/>
                <a:gd name="connsiteY17" fmla="*/ 78797 h 478091"/>
                <a:gd name="connsiteX18" fmla="*/ 203632 w 478091"/>
                <a:gd name="connsiteY18" fmla="*/ 118638 h 478091"/>
                <a:gd name="connsiteX19" fmla="*/ 177071 w 478091"/>
                <a:gd name="connsiteY19" fmla="*/ 203632 h 478091"/>
                <a:gd name="connsiteX20" fmla="*/ 179727 w 478091"/>
                <a:gd name="connsiteY20" fmla="*/ 230192 h 478091"/>
                <a:gd name="connsiteX21" fmla="*/ 172644 w 478091"/>
                <a:gd name="connsiteY21" fmla="*/ 229307 h 478091"/>
                <a:gd name="connsiteX22" fmla="*/ 169103 w 478091"/>
                <a:gd name="connsiteY22" fmla="*/ 225765 h 478091"/>
                <a:gd name="connsiteX23" fmla="*/ 169103 w 478091"/>
                <a:gd name="connsiteY23" fmla="*/ 130147 h 478091"/>
                <a:gd name="connsiteX24" fmla="*/ 123064 w 478091"/>
                <a:gd name="connsiteY24" fmla="*/ 79682 h 478091"/>
                <a:gd name="connsiteX25" fmla="*/ 77026 w 478091"/>
                <a:gd name="connsiteY25" fmla="*/ 129262 h 478091"/>
                <a:gd name="connsiteX26" fmla="*/ 77026 w 478091"/>
                <a:gd name="connsiteY26" fmla="*/ 262065 h 478091"/>
                <a:gd name="connsiteX27" fmla="*/ 54892 w 478091"/>
                <a:gd name="connsiteY27" fmla="*/ 270919 h 478091"/>
                <a:gd name="connsiteX28" fmla="*/ 44268 w 478091"/>
                <a:gd name="connsiteY28" fmla="*/ 283314 h 478091"/>
                <a:gd name="connsiteX29" fmla="*/ 34529 w 478091"/>
                <a:gd name="connsiteY29" fmla="*/ 345288 h 478091"/>
                <a:gd name="connsiteX30" fmla="*/ 34529 w 478091"/>
                <a:gd name="connsiteY30" fmla="*/ 348830 h 478091"/>
                <a:gd name="connsiteX31" fmla="*/ 53121 w 478091"/>
                <a:gd name="connsiteY31" fmla="*/ 421429 h 478091"/>
                <a:gd name="connsiteX32" fmla="*/ 54007 w 478091"/>
                <a:gd name="connsiteY32" fmla="*/ 424970 h 478091"/>
                <a:gd name="connsiteX33" fmla="*/ 83223 w 478091"/>
                <a:gd name="connsiteY33" fmla="*/ 469238 h 478091"/>
                <a:gd name="connsiteX34" fmla="*/ 108013 w 478091"/>
                <a:gd name="connsiteY34" fmla="*/ 478092 h 478091"/>
                <a:gd name="connsiteX35" fmla="*/ 237275 w 478091"/>
                <a:gd name="connsiteY35" fmla="*/ 478092 h 478091"/>
                <a:gd name="connsiteX36" fmla="*/ 245243 w 478091"/>
                <a:gd name="connsiteY36" fmla="*/ 476321 h 478091"/>
                <a:gd name="connsiteX37" fmla="*/ 287740 w 478091"/>
                <a:gd name="connsiteY37" fmla="*/ 444448 h 478091"/>
                <a:gd name="connsiteX38" fmla="*/ 286855 w 478091"/>
                <a:gd name="connsiteY38" fmla="*/ 419658 h 478091"/>
                <a:gd name="connsiteX39" fmla="*/ 262065 w 478091"/>
                <a:gd name="connsiteY39" fmla="*/ 420543 h 478091"/>
                <a:gd name="connsiteX40" fmla="*/ 233734 w 478091"/>
                <a:gd name="connsiteY40" fmla="*/ 443563 h 478091"/>
                <a:gd name="connsiteX41" fmla="*/ 109784 w 478091"/>
                <a:gd name="connsiteY41" fmla="*/ 443563 h 478091"/>
                <a:gd name="connsiteX42" fmla="*/ 103587 w 478091"/>
                <a:gd name="connsiteY42" fmla="*/ 440021 h 478091"/>
                <a:gd name="connsiteX43" fmla="*/ 89421 w 478091"/>
                <a:gd name="connsiteY43" fmla="*/ 414346 h 478091"/>
                <a:gd name="connsiteX44" fmla="*/ 88535 w 478091"/>
                <a:gd name="connsiteY44" fmla="*/ 410805 h 478091"/>
                <a:gd name="connsiteX45" fmla="*/ 71714 w 478091"/>
                <a:gd name="connsiteY45" fmla="*/ 343518 h 478091"/>
                <a:gd name="connsiteX46" fmla="*/ 77911 w 478091"/>
                <a:gd name="connsiteY46" fmla="*/ 301021 h 478091"/>
                <a:gd name="connsiteX47" fmla="*/ 101816 w 478091"/>
                <a:gd name="connsiteY47" fmla="*/ 291282 h 478091"/>
                <a:gd name="connsiteX48" fmla="*/ 112440 w 478091"/>
                <a:gd name="connsiteY48" fmla="*/ 274460 h 478091"/>
                <a:gd name="connsiteX49" fmla="*/ 112440 w 478091"/>
                <a:gd name="connsiteY49" fmla="*/ 129262 h 478091"/>
                <a:gd name="connsiteX50" fmla="*/ 123064 w 478091"/>
                <a:gd name="connsiteY50" fmla="*/ 115096 h 478091"/>
                <a:gd name="connsiteX51" fmla="*/ 133689 w 478091"/>
                <a:gd name="connsiteY51" fmla="*/ 130147 h 478091"/>
                <a:gd name="connsiteX52" fmla="*/ 133689 w 478091"/>
                <a:gd name="connsiteY52" fmla="*/ 225765 h 478091"/>
                <a:gd name="connsiteX53" fmla="*/ 172644 w 478091"/>
                <a:gd name="connsiteY53" fmla="*/ 264721 h 478091"/>
                <a:gd name="connsiteX54" fmla="*/ 177071 w 478091"/>
                <a:gd name="connsiteY54" fmla="*/ 266492 h 478091"/>
                <a:gd name="connsiteX55" fmla="*/ 198319 w 478091"/>
                <a:gd name="connsiteY55" fmla="*/ 279772 h 478091"/>
                <a:gd name="connsiteX56" fmla="*/ 283314 w 478091"/>
                <a:gd name="connsiteY56" fmla="*/ 347944 h 478091"/>
                <a:gd name="connsiteX57" fmla="*/ 283314 w 478091"/>
                <a:gd name="connsiteY57" fmla="*/ 362995 h 478091"/>
                <a:gd name="connsiteX58" fmla="*/ 301021 w 478091"/>
                <a:gd name="connsiteY58" fmla="*/ 380703 h 478091"/>
                <a:gd name="connsiteX59" fmla="*/ 318728 w 478091"/>
                <a:gd name="connsiteY59" fmla="*/ 362995 h 478091"/>
                <a:gd name="connsiteX60" fmla="*/ 318728 w 478091"/>
                <a:gd name="connsiteY60" fmla="*/ 354142 h 478091"/>
                <a:gd name="connsiteX61" fmla="*/ 327581 w 478091"/>
                <a:gd name="connsiteY61" fmla="*/ 355027 h 478091"/>
                <a:gd name="connsiteX62" fmla="*/ 478092 w 478091"/>
                <a:gd name="connsiteY62" fmla="*/ 204517 h 478091"/>
                <a:gd name="connsiteX63" fmla="*/ 327581 w 478091"/>
                <a:gd name="connsiteY63" fmla="*/ 53121 h 478091"/>
                <a:gd name="connsiteX64" fmla="*/ 327581 w 478091"/>
                <a:gd name="connsiteY64" fmla="*/ 318728 h 478091"/>
                <a:gd name="connsiteX65" fmla="*/ 212485 w 478091"/>
                <a:gd name="connsiteY65" fmla="*/ 203632 h 478091"/>
                <a:gd name="connsiteX66" fmla="*/ 327581 w 478091"/>
                <a:gd name="connsiteY66" fmla="*/ 88535 h 478091"/>
                <a:gd name="connsiteX67" fmla="*/ 442677 w 478091"/>
                <a:gd name="connsiteY67" fmla="*/ 203632 h 478091"/>
                <a:gd name="connsiteX68" fmla="*/ 327581 w 478091"/>
                <a:gd name="connsiteY68" fmla="*/ 318728 h 47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78091" h="478091">
                  <a:moveTo>
                    <a:pt x="327581" y="53121"/>
                  </a:moveTo>
                  <a:cubicBezTo>
                    <a:pt x="292167" y="53121"/>
                    <a:pt x="259409" y="65516"/>
                    <a:pt x="233734" y="85879"/>
                  </a:cubicBezTo>
                  <a:cubicBezTo>
                    <a:pt x="230192" y="74370"/>
                    <a:pt x="225765" y="63746"/>
                    <a:pt x="219568" y="54892"/>
                  </a:cubicBezTo>
                  <a:cubicBezTo>
                    <a:pt x="220453" y="51351"/>
                    <a:pt x="221339" y="48695"/>
                    <a:pt x="221339" y="44268"/>
                  </a:cubicBezTo>
                  <a:cubicBezTo>
                    <a:pt x="221339" y="24790"/>
                    <a:pt x="205402" y="8854"/>
                    <a:pt x="185924" y="8854"/>
                  </a:cubicBezTo>
                  <a:cubicBezTo>
                    <a:pt x="180612" y="8854"/>
                    <a:pt x="176186" y="9739"/>
                    <a:pt x="171759" y="12395"/>
                  </a:cubicBezTo>
                  <a:cubicBezTo>
                    <a:pt x="155822" y="4427"/>
                    <a:pt x="138115" y="0"/>
                    <a:pt x="119523" y="0"/>
                  </a:cubicBezTo>
                  <a:cubicBezTo>
                    <a:pt x="54007" y="0"/>
                    <a:pt x="0" y="54007"/>
                    <a:pt x="0" y="119523"/>
                  </a:cubicBezTo>
                  <a:cubicBezTo>
                    <a:pt x="0" y="147854"/>
                    <a:pt x="10624" y="175300"/>
                    <a:pt x="29217" y="197434"/>
                  </a:cubicBezTo>
                  <a:cubicBezTo>
                    <a:pt x="32758" y="201861"/>
                    <a:pt x="38070" y="203632"/>
                    <a:pt x="42497" y="203632"/>
                  </a:cubicBezTo>
                  <a:cubicBezTo>
                    <a:pt x="46924" y="203632"/>
                    <a:pt x="50465" y="201861"/>
                    <a:pt x="54007" y="199205"/>
                  </a:cubicBezTo>
                  <a:cubicBezTo>
                    <a:pt x="61089" y="193007"/>
                    <a:pt x="61975" y="181498"/>
                    <a:pt x="55777" y="174415"/>
                  </a:cubicBezTo>
                  <a:cubicBezTo>
                    <a:pt x="46924" y="163791"/>
                    <a:pt x="35414" y="145198"/>
                    <a:pt x="35414" y="119523"/>
                  </a:cubicBezTo>
                  <a:cubicBezTo>
                    <a:pt x="35414" y="72599"/>
                    <a:pt x="72599" y="35414"/>
                    <a:pt x="119523" y="35414"/>
                  </a:cubicBezTo>
                  <a:cubicBezTo>
                    <a:pt x="131032" y="35414"/>
                    <a:pt x="140771" y="37185"/>
                    <a:pt x="150510" y="41612"/>
                  </a:cubicBezTo>
                  <a:cubicBezTo>
                    <a:pt x="150510" y="42497"/>
                    <a:pt x="150510" y="43382"/>
                    <a:pt x="150510" y="44268"/>
                  </a:cubicBezTo>
                  <a:cubicBezTo>
                    <a:pt x="150510" y="63746"/>
                    <a:pt x="166447" y="79682"/>
                    <a:pt x="185924" y="79682"/>
                  </a:cubicBezTo>
                  <a:cubicBezTo>
                    <a:pt x="188581" y="79682"/>
                    <a:pt x="191237" y="79682"/>
                    <a:pt x="193893" y="78797"/>
                  </a:cubicBezTo>
                  <a:cubicBezTo>
                    <a:pt x="200090" y="90306"/>
                    <a:pt x="203632" y="103587"/>
                    <a:pt x="203632" y="118638"/>
                  </a:cubicBezTo>
                  <a:cubicBezTo>
                    <a:pt x="186810" y="142542"/>
                    <a:pt x="177071" y="171759"/>
                    <a:pt x="177071" y="203632"/>
                  </a:cubicBezTo>
                  <a:cubicBezTo>
                    <a:pt x="177071" y="212485"/>
                    <a:pt x="177956" y="221339"/>
                    <a:pt x="179727" y="230192"/>
                  </a:cubicBezTo>
                  <a:cubicBezTo>
                    <a:pt x="177071" y="230192"/>
                    <a:pt x="175300" y="229307"/>
                    <a:pt x="172644" y="229307"/>
                  </a:cubicBezTo>
                  <a:cubicBezTo>
                    <a:pt x="170873" y="229307"/>
                    <a:pt x="169103" y="227536"/>
                    <a:pt x="169103" y="225765"/>
                  </a:cubicBezTo>
                  <a:lnTo>
                    <a:pt x="169103" y="130147"/>
                  </a:lnTo>
                  <a:cubicBezTo>
                    <a:pt x="169103" y="108899"/>
                    <a:pt x="154937" y="79682"/>
                    <a:pt x="123064" y="79682"/>
                  </a:cubicBezTo>
                  <a:cubicBezTo>
                    <a:pt x="95618" y="79682"/>
                    <a:pt x="77026" y="100045"/>
                    <a:pt x="77026" y="129262"/>
                  </a:cubicBezTo>
                  <a:lnTo>
                    <a:pt x="77026" y="262065"/>
                  </a:lnTo>
                  <a:lnTo>
                    <a:pt x="54892" y="270919"/>
                  </a:lnTo>
                  <a:cubicBezTo>
                    <a:pt x="49580" y="272689"/>
                    <a:pt x="46038" y="278001"/>
                    <a:pt x="44268" y="283314"/>
                  </a:cubicBezTo>
                  <a:cubicBezTo>
                    <a:pt x="44268" y="285084"/>
                    <a:pt x="34529" y="322269"/>
                    <a:pt x="34529" y="345288"/>
                  </a:cubicBezTo>
                  <a:cubicBezTo>
                    <a:pt x="34529" y="346174"/>
                    <a:pt x="34529" y="347944"/>
                    <a:pt x="34529" y="348830"/>
                  </a:cubicBezTo>
                  <a:cubicBezTo>
                    <a:pt x="34529" y="350600"/>
                    <a:pt x="43382" y="394868"/>
                    <a:pt x="53121" y="421429"/>
                  </a:cubicBezTo>
                  <a:lnTo>
                    <a:pt x="54007" y="424970"/>
                  </a:lnTo>
                  <a:cubicBezTo>
                    <a:pt x="59319" y="440907"/>
                    <a:pt x="64631" y="457728"/>
                    <a:pt x="83223" y="469238"/>
                  </a:cubicBezTo>
                  <a:cubicBezTo>
                    <a:pt x="92962" y="475435"/>
                    <a:pt x="100930" y="478092"/>
                    <a:pt x="108013" y="478092"/>
                  </a:cubicBezTo>
                  <a:lnTo>
                    <a:pt x="237275" y="478092"/>
                  </a:lnTo>
                  <a:cubicBezTo>
                    <a:pt x="239931" y="478092"/>
                    <a:pt x="242587" y="477206"/>
                    <a:pt x="245243" y="476321"/>
                  </a:cubicBezTo>
                  <a:cubicBezTo>
                    <a:pt x="261180" y="468353"/>
                    <a:pt x="275345" y="457728"/>
                    <a:pt x="287740" y="444448"/>
                  </a:cubicBezTo>
                  <a:cubicBezTo>
                    <a:pt x="293938" y="437365"/>
                    <a:pt x="293938" y="425856"/>
                    <a:pt x="286855" y="419658"/>
                  </a:cubicBezTo>
                  <a:cubicBezTo>
                    <a:pt x="279772" y="413461"/>
                    <a:pt x="268262" y="413461"/>
                    <a:pt x="262065" y="420543"/>
                  </a:cubicBezTo>
                  <a:cubicBezTo>
                    <a:pt x="253211" y="430282"/>
                    <a:pt x="243473" y="437365"/>
                    <a:pt x="233734" y="443563"/>
                  </a:cubicBezTo>
                  <a:lnTo>
                    <a:pt x="109784" y="443563"/>
                  </a:lnTo>
                  <a:cubicBezTo>
                    <a:pt x="109784" y="443563"/>
                    <a:pt x="108013" y="442677"/>
                    <a:pt x="103587" y="440021"/>
                  </a:cubicBezTo>
                  <a:cubicBezTo>
                    <a:pt x="96504" y="435595"/>
                    <a:pt x="93848" y="428512"/>
                    <a:pt x="89421" y="414346"/>
                  </a:cubicBezTo>
                  <a:lnTo>
                    <a:pt x="88535" y="410805"/>
                  </a:lnTo>
                  <a:cubicBezTo>
                    <a:pt x="81453" y="388671"/>
                    <a:pt x="73484" y="352371"/>
                    <a:pt x="71714" y="343518"/>
                  </a:cubicBezTo>
                  <a:cubicBezTo>
                    <a:pt x="71714" y="331123"/>
                    <a:pt x="75255" y="312530"/>
                    <a:pt x="77911" y="301021"/>
                  </a:cubicBezTo>
                  <a:lnTo>
                    <a:pt x="101816" y="291282"/>
                  </a:lnTo>
                  <a:cubicBezTo>
                    <a:pt x="108899" y="288626"/>
                    <a:pt x="112440" y="282428"/>
                    <a:pt x="112440" y="274460"/>
                  </a:cubicBezTo>
                  <a:lnTo>
                    <a:pt x="112440" y="129262"/>
                  </a:lnTo>
                  <a:cubicBezTo>
                    <a:pt x="112440" y="115096"/>
                    <a:pt x="119523" y="115096"/>
                    <a:pt x="123064" y="115096"/>
                  </a:cubicBezTo>
                  <a:cubicBezTo>
                    <a:pt x="132803" y="115096"/>
                    <a:pt x="133689" y="130147"/>
                    <a:pt x="133689" y="130147"/>
                  </a:cubicBezTo>
                  <a:lnTo>
                    <a:pt x="133689" y="225765"/>
                  </a:lnTo>
                  <a:cubicBezTo>
                    <a:pt x="133689" y="247014"/>
                    <a:pt x="151396" y="264721"/>
                    <a:pt x="172644" y="264721"/>
                  </a:cubicBezTo>
                  <a:cubicBezTo>
                    <a:pt x="174415" y="264721"/>
                    <a:pt x="175300" y="264721"/>
                    <a:pt x="177071" y="266492"/>
                  </a:cubicBezTo>
                  <a:cubicBezTo>
                    <a:pt x="183268" y="272689"/>
                    <a:pt x="190351" y="277116"/>
                    <a:pt x="198319" y="279772"/>
                  </a:cubicBezTo>
                  <a:cubicBezTo>
                    <a:pt x="216912" y="311645"/>
                    <a:pt x="247899" y="336435"/>
                    <a:pt x="283314" y="347944"/>
                  </a:cubicBezTo>
                  <a:lnTo>
                    <a:pt x="283314" y="362995"/>
                  </a:lnTo>
                  <a:cubicBezTo>
                    <a:pt x="283314" y="372734"/>
                    <a:pt x="291282" y="380703"/>
                    <a:pt x="301021" y="380703"/>
                  </a:cubicBezTo>
                  <a:cubicBezTo>
                    <a:pt x="310759" y="380703"/>
                    <a:pt x="318728" y="372734"/>
                    <a:pt x="318728" y="362995"/>
                  </a:cubicBezTo>
                  <a:lnTo>
                    <a:pt x="318728" y="354142"/>
                  </a:lnTo>
                  <a:cubicBezTo>
                    <a:pt x="321384" y="354142"/>
                    <a:pt x="324925" y="355027"/>
                    <a:pt x="327581" y="355027"/>
                  </a:cubicBezTo>
                  <a:cubicBezTo>
                    <a:pt x="410805" y="355027"/>
                    <a:pt x="478092" y="287740"/>
                    <a:pt x="478092" y="204517"/>
                  </a:cubicBezTo>
                  <a:cubicBezTo>
                    <a:pt x="478092" y="121294"/>
                    <a:pt x="410805" y="53121"/>
                    <a:pt x="327581" y="53121"/>
                  </a:cubicBezTo>
                  <a:close/>
                  <a:moveTo>
                    <a:pt x="327581" y="318728"/>
                  </a:moveTo>
                  <a:cubicBezTo>
                    <a:pt x="263836" y="318728"/>
                    <a:pt x="212485" y="267377"/>
                    <a:pt x="212485" y="203632"/>
                  </a:cubicBezTo>
                  <a:cubicBezTo>
                    <a:pt x="212485" y="139886"/>
                    <a:pt x="263836" y="88535"/>
                    <a:pt x="327581" y="88535"/>
                  </a:cubicBezTo>
                  <a:cubicBezTo>
                    <a:pt x="391327" y="88535"/>
                    <a:pt x="442677" y="139886"/>
                    <a:pt x="442677" y="203632"/>
                  </a:cubicBezTo>
                  <a:cubicBezTo>
                    <a:pt x="442677" y="267377"/>
                    <a:pt x="391327" y="318728"/>
                    <a:pt x="327581" y="31872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121B57B-9314-4E79-8ABC-DE5FAF134FAF}"/>
                </a:ext>
              </a:extLst>
            </p:cNvPr>
            <p:cNvSpPr/>
            <p:nvPr/>
          </p:nvSpPr>
          <p:spPr>
            <a:xfrm>
              <a:off x="8719530" y="5368137"/>
              <a:ext cx="150128" cy="140771"/>
            </a:xfrm>
            <a:custGeom>
              <a:avLst/>
              <a:gdLst>
                <a:gd name="connsiteX0" fmla="*/ 137039 w 150128"/>
                <a:gd name="connsiteY0" fmla="*/ 44268 h 140771"/>
                <a:gd name="connsiteX1" fmla="*/ 101625 w 150128"/>
                <a:gd name="connsiteY1" fmla="*/ 38956 h 140771"/>
                <a:gd name="connsiteX2" fmla="*/ 85689 w 150128"/>
                <a:gd name="connsiteY2" fmla="*/ 7083 h 140771"/>
                <a:gd name="connsiteX3" fmla="*/ 74179 w 150128"/>
                <a:gd name="connsiteY3" fmla="*/ 0 h 140771"/>
                <a:gd name="connsiteX4" fmla="*/ 62669 w 150128"/>
                <a:gd name="connsiteY4" fmla="*/ 7083 h 140771"/>
                <a:gd name="connsiteX5" fmla="*/ 46733 w 150128"/>
                <a:gd name="connsiteY5" fmla="*/ 38956 h 140771"/>
                <a:gd name="connsiteX6" fmla="*/ 11319 w 150128"/>
                <a:gd name="connsiteY6" fmla="*/ 44268 h 140771"/>
                <a:gd name="connsiteX7" fmla="*/ 695 w 150128"/>
                <a:gd name="connsiteY7" fmla="*/ 53121 h 140771"/>
                <a:gd name="connsiteX8" fmla="*/ 4236 w 150128"/>
                <a:gd name="connsiteY8" fmla="*/ 66402 h 140771"/>
                <a:gd name="connsiteX9" fmla="*/ 29911 w 150128"/>
                <a:gd name="connsiteY9" fmla="*/ 90306 h 140771"/>
                <a:gd name="connsiteX10" fmla="*/ 23714 w 150128"/>
                <a:gd name="connsiteY10" fmla="*/ 124835 h 140771"/>
                <a:gd name="connsiteX11" fmla="*/ 29026 w 150128"/>
                <a:gd name="connsiteY11" fmla="*/ 138115 h 140771"/>
                <a:gd name="connsiteX12" fmla="*/ 43192 w 150128"/>
                <a:gd name="connsiteY12" fmla="*/ 139001 h 140771"/>
                <a:gd name="connsiteX13" fmla="*/ 75064 w 150128"/>
                <a:gd name="connsiteY13" fmla="*/ 122179 h 140771"/>
                <a:gd name="connsiteX14" fmla="*/ 106937 w 150128"/>
                <a:gd name="connsiteY14" fmla="*/ 139001 h 140771"/>
                <a:gd name="connsiteX15" fmla="*/ 113135 w 150128"/>
                <a:gd name="connsiteY15" fmla="*/ 140771 h 140771"/>
                <a:gd name="connsiteX16" fmla="*/ 121103 w 150128"/>
                <a:gd name="connsiteY16" fmla="*/ 138115 h 140771"/>
                <a:gd name="connsiteX17" fmla="*/ 126415 w 150128"/>
                <a:gd name="connsiteY17" fmla="*/ 124835 h 140771"/>
                <a:gd name="connsiteX18" fmla="*/ 120218 w 150128"/>
                <a:gd name="connsiteY18" fmla="*/ 90306 h 140771"/>
                <a:gd name="connsiteX19" fmla="*/ 145893 w 150128"/>
                <a:gd name="connsiteY19" fmla="*/ 66402 h 140771"/>
                <a:gd name="connsiteX20" fmla="*/ 149434 w 150128"/>
                <a:gd name="connsiteY20" fmla="*/ 53121 h 140771"/>
                <a:gd name="connsiteX21" fmla="*/ 137039 w 150128"/>
                <a:gd name="connsiteY21" fmla="*/ 44268 h 140771"/>
                <a:gd name="connsiteX22" fmla="*/ 95428 w 150128"/>
                <a:gd name="connsiteY22" fmla="*/ 77026 h 140771"/>
                <a:gd name="connsiteX23" fmla="*/ 91886 w 150128"/>
                <a:gd name="connsiteY23" fmla="*/ 88535 h 140771"/>
                <a:gd name="connsiteX24" fmla="*/ 94542 w 150128"/>
                <a:gd name="connsiteY24" fmla="*/ 104472 h 140771"/>
                <a:gd name="connsiteX25" fmla="*/ 80377 w 150128"/>
                <a:gd name="connsiteY25" fmla="*/ 97389 h 140771"/>
                <a:gd name="connsiteX26" fmla="*/ 74179 w 150128"/>
                <a:gd name="connsiteY26" fmla="*/ 95618 h 140771"/>
                <a:gd name="connsiteX27" fmla="*/ 67982 w 150128"/>
                <a:gd name="connsiteY27" fmla="*/ 97389 h 140771"/>
                <a:gd name="connsiteX28" fmla="*/ 53816 w 150128"/>
                <a:gd name="connsiteY28" fmla="*/ 104472 h 140771"/>
                <a:gd name="connsiteX29" fmla="*/ 56472 w 150128"/>
                <a:gd name="connsiteY29" fmla="*/ 88535 h 140771"/>
                <a:gd name="connsiteX30" fmla="*/ 52931 w 150128"/>
                <a:gd name="connsiteY30" fmla="*/ 77026 h 140771"/>
                <a:gd name="connsiteX31" fmla="*/ 40536 w 150128"/>
                <a:gd name="connsiteY31" fmla="*/ 66402 h 140771"/>
                <a:gd name="connsiteX32" fmla="*/ 55587 w 150128"/>
                <a:gd name="connsiteY32" fmla="*/ 63746 h 140771"/>
                <a:gd name="connsiteX33" fmla="*/ 65326 w 150128"/>
                <a:gd name="connsiteY33" fmla="*/ 56663 h 140771"/>
                <a:gd name="connsiteX34" fmla="*/ 73294 w 150128"/>
                <a:gd name="connsiteY34" fmla="*/ 41612 h 140771"/>
                <a:gd name="connsiteX35" fmla="*/ 81262 w 150128"/>
                <a:gd name="connsiteY35" fmla="*/ 56663 h 140771"/>
                <a:gd name="connsiteX36" fmla="*/ 91001 w 150128"/>
                <a:gd name="connsiteY36" fmla="*/ 63746 h 140771"/>
                <a:gd name="connsiteX37" fmla="*/ 106052 w 150128"/>
                <a:gd name="connsiteY37" fmla="*/ 66402 h 140771"/>
                <a:gd name="connsiteX38" fmla="*/ 95428 w 150128"/>
                <a:gd name="connsiteY38" fmla="*/ 77026 h 1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0128" h="140771">
                  <a:moveTo>
                    <a:pt x="137039" y="44268"/>
                  </a:moveTo>
                  <a:lnTo>
                    <a:pt x="101625" y="38956"/>
                  </a:lnTo>
                  <a:lnTo>
                    <a:pt x="85689" y="7083"/>
                  </a:lnTo>
                  <a:cubicBezTo>
                    <a:pt x="83033" y="2656"/>
                    <a:pt x="78606" y="0"/>
                    <a:pt x="74179" y="0"/>
                  </a:cubicBezTo>
                  <a:cubicBezTo>
                    <a:pt x="69752" y="0"/>
                    <a:pt x="64440" y="2656"/>
                    <a:pt x="62669" y="7083"/>
                  </a:cubicBezTo>
                  <a:lnTo>
                    <a:pt x="46733" y="38956"/>
                  </a:lnTo>
                  <a:lnTo>
                    <a:pt x="11319" y="44268"/>
                  </a:lnTo>
                  <a:cubicBezTo>
                    <a:pt x="6007" y="45153"/>
                    <a:pt x="2465" y="48695"/>
                    <a:pt x="695" y="53121"/>
                  </a:cubicBezTo>
                  <a:cubicBezTo>
                    <a:pt x="-1076" y="57548"/>
                    <a:pt x="695" y="62860"/>
                    <a:pt x="4236" y="66402"/>
                  </a:cubicBezTo>
                  <a:lnTo>
                    <a:pt x="29911" y="90306"/>
                  </a:lnTo>
                  <a:lnTo>
                    <a:pt x="23714" y="124835"/>
                  </a:lnTo>
                  <a:cubicBezTo>
                    <a:pt x="22829" y="130147"/>
                    <a:pt x="24599" y="134574"/>
                    <a:pt x="29026" y="138115"/>
                  </a:cubicBezTo>
                  <a:cubicBezTo>
                    <a:pt x="33453" y="140771"/>
                    <a:pt x="38765" y="141657"/>
                    <a:pt x="43192" y="139001"/>
                  </a:cubicBezTo>
                  <a:lnTo>
                    <a:pt x="75064" y="122179"/>
                  </a:lnTo>
                  <a:lnTo>
                    <a:pt x="106937" y="139001"/>
                  </a:lnTo>
                  <a:cubicBezTo>
                    <a:pt x="108708" y="139886"/>
                    <a:pt x="111364" y="140771"/>
                    <a:pt x="113135" y="140771"/>
                  </a:cubicBezTo>
                  <a:cubicBezTo>
                    <a:pt x="115791" y="140771"/>
                    <a:pt x="118447" y="139886"/>
                    <a:pt x="121103" y="138115"/>
                  </a:cubicBezTo>
                  <a:cubicBezTo>
                    <a:pt x="125530" y="135459"/>
                    <a:pt x="127300" y="130147"/>
                    <a:pt x="126415" y="124835"/>
                  </a:cubicBezTo>
                  <a:lnTo>
                    <a:pt x="120218" y="90306"/>
                  </a:lnTo>
                  <a:lnTo>
                    <a:pt x="145893" y="66402"/>
                  </a:lnTo>
                  <a:cubicBezTo>
                    <a:pt x="149434" y="62860"/>
                    <a:pt x="151205" y="57548"/>
                    <a:pt x="149434" y="53121"/>
                  </a:cubicBezTo>
                  <a:cubicBezTo>
                    <a:pt x="147664" y="48695"/>
                    <a:pt x="142351" y="45153"/>
                    <a:pt x="137039" y="44268"/>
                  </a:cubicBezTo>
                  <a:close/>
                  <a:moveTo>
                    <a:pt x="95428" y="77026"/>
                  </a:moveTo>
                  <a:cubicBezTo>
                    <a:pt x="91886" y="79682"/>
                    <a:pt x="91001" y="84109"/>
                    <a:pt x="91886" y="88535"/>
                  </a:cubicBezTo>
                  <a:lnTo>
                    <a:pt x="94542" y="104472"/>
                  </a:lnTo>
                  <a:lnTo>
                    <a:pt x="80377" y="97389"/>
                  </a:lnTo>
                  <a:cubicBezTo>
                    <a:pt x="78606" y="96504"/>
                    <a:pt x="76835" y="95618"/>
                    <a:pt x="74179" y="95618"/>
                  </a:cubicBezTo>
                  <a:cubicBezTo>
                    <a:pt x="71523" y="95618"/>
                    <a:pt x="69752" y="96504"/>
                    <a:pt x="67982" y="97389"/>
                  </a:cubicBezTo>
                  <a:lnTo>
                    <a:pt x="53816" y="104472"/>
                  </a:lnTo>
                  <a:lnTo>
                    <a:pt x="56472" y="88535"/>
                  </a:lnTo>
                  <a:cubicBezTo>
                    <a:pt x="57357" y="84109"/>
                    <a:pt x="55587" y="79682"/>
                    <a:pt x="52931" y="77026"/>
                  </a:cubicBezTo>
                  <a:lnTo>
                    <a:pt x="40536" y="66402"/>
                  </a:lnTo>
                  <a:lnTo>
                    <a:pt x="55587" y="63746"/>
                  </a:lnTo>
                  <a:cubicBezTo>
                    <a:pt x="60013" y="62860"/>
                    <a:pt x="63555" y="60204"/>
                    <a:pt x="65326" y="56663"/>
                  </a:cubicBezTo>
                  <a:lnTo>
                    <a:pt x="73294" y="41612"/>
                  </a:lnTo>
                  <a:lnTo>
                    <a:pt x="81262" y="56663"/>
                  </a:lnTo>
                  <a:cubicBezTo>
                    <a:pt x="83033" y="60204"/>
                    <a:pt x="86574" y="62860"/>
                    <a:pt x="91001" y="63746"/>
                  </a:cubicBezTo>
                  <a:lnTo>
                    <a:pt x="106052" y="66402"/>
                  </a:lnTo>
                  <a:lnTo>
                    <a:pt x="95428" y="77026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aphic 17">
            <a:extLst>
              <a:ext uri="{FF2B5EF4-FFF2-40B4-BE49-F238E27FC236}">
                <a16:creationId xmlns:a16="http://schemas.microsoft.com/office/drawing/2014/main" id="{04D5D3D6-4366-42C3-9258-98CB0FA01204}"/>
              </a:ext>
            </a:extLst>
          </p:cNvPr>
          <p:cNvGrpSpPr/>
          <p:nvPr/>
        </p:nvGrpSpPr>
        <p:grpSpPr>
          <a:xfrm>
            <a:off x="3496977" y="1476504"/>
            <a:ext cx="406870" cy="108499"/>
            <a:chOff x="7368387" y="5407978"/>
            <a:chExt cx="531212" cy="141656"/>
          </a:xfrm>
          <a:solidFill>
            <a:srgbClr val="67748E"/>
          </a:solidFill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E26FAB3-F694-4995-BAAF-6656CE32EC8C}"/>
                </a:ext>
              </a:extLst>
            </p:cNvPr>
            <p:cNvSpPr/>
            <p:nvPr/>
          </p:nvSpPr>
          <p:spPr>
            <a:xfrm>
              <a:off x="7368387" y="5407978"/>
              <a:ext cx="141656" cy="141656"/>
            </a:xfrm>
            <a:custGeom>
              <a:avLst/>
              <a:gdLst>
                <a:gd name="connsiteX0" fmla="*/ 70828 w 141656"/>
                <a:gd name="connsiteY0" fmla="*/ 0 h 141656"/>
                <a:gd name="connsiteX1" fmla="*/ 0 w 141656"/>
                <a:gd name="connsiteY1" fmla="*/ 70828 h 141656"/>
                <a:gd name="connsiteX2" fmla="*/ 70828 w 141656"/>
                <a:gd name="connsiteY2" fmla="*/ 141657 h 141656"/>
                <a:gd name="connsiteX3" fmla="*/ 141657 w 141656"/>
                <a:gd name="connsiteY3" fmla="*/ 70828 h 141656"/>
                <a:gd name="connsiteX4" fmla="*/ 70828 w 141656"/>
                <a:gd name="connsiteY4" fmla="*/ 0 h 141656"/>
                <a:gd name="connsiteX5" fmla="*/ 70828 w 141656"/>
                <a:gd name="connsiteY5" fmla="*/ 106243 h 141656"/>
                <a:gd name="connsiteX6" fmla="*/ 35414 w 141656"/>
                <a:gd name="connsiteY6" fmla="*/ 70828 h 141656"/>
                <a:gd name="connsiteX7" fmla="*/ 70828 w 141656"/>
                <a:gd name="connsiteY7" fmla="*/ 35414 h 141656"/>
                <a:gd name="connsiteX8" fmla="*/ 106243 w 141656"/>
                <a:gd name="connsiteY8" fmla="*/ 70828 h 141656"/>
                <a:gd name="connsiteX9" fmla="*/ 70828 w 141656"/>
                <a:gd name="connsiteY9" fmla="*/ 106243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656" h="141656">
                  <a:moveTo>
                    <a:pt x="70828" y="0"/>
                  </a:moveTo>
                  <a:cubicBezTo>
                    <a:pt x="31873" y="0"/>
                    <a:pt x="0" y="31873"/>
                    <a:pt x="0" y="70828"/>
                  </a:cubicBezTo>
                  <a:cubicBezTo>
                    <a:pt x="0" y="109784"/>
                    <a:pt x="31873" y="141657"/>
                    <a:pt x="70828" y="141657"/>
                  </a:cubicBezTo>
                  <a:cubicBezTo>
                    <a:pt x="109784" y="141657"/>
                    <a:pt x="141657" y="109784"/>
                    <a:pt x="141657" y="70828"/>
                  </a:cubicBezTo>
                  <a:cubicBezTo>
                    <a:pt x="141657" y="31873"/>
                    <a:pt x="109784" y="0"/>
                    <a:pt x="70828" y="0"/>
                  </a:cubicBezTo>
                  <a:close/>
                  <a:moveTo>
                    <a:pt x="70828" y="106243"/>
                  </a:moveTo>
                  <a:cubicBezTo>
                    <a:pt x="51351" y="106243"/>
                    <a:pt x="35414" y="90306"/>
                    <a:pt x="35414" y="70828"/>
                  </a:cubicBezTo>
                  <a:cubicBezTo>
                    <a:pt x="35414" y="51351"/>
                    <a:pt x="51351" y="35414"/>
                    <a:pt x="70828" y="35414"/>
                  </a:cubicBezTo>
                  <a:cubicBezTo>
                    <a:pt x="90306" y="35414"/>
                    <a:pt x="106243" y="51351"/>
                    <a:pt x="106243" y="70828"/>
                  </a:cubicBezTo>
                  <a:cubicBezTo>
                    <a:pt x="106243" y="90306"/>
                    <a:pt x="90306" y="106243"/>
                    <a:pt x="70828" y="106243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436B99A-8095-4475-A48E-7EA49451C6DE}"/>
                </a:ext>
              </a:extLst>
            </p:cNvPr>
            <p:cNvSpPr/>
            <p:nvPr/>
          </p:nvSpPr>
          <p:spPr>
            <a:xfrm>
              <a:off x="7757943" y="5407978"/>
              <a:ext cx="141656" cy="141656"/>
            </a:xfrm>
            <a:custGeom>
              <a:avLst/>
              <a:gdLst>
                <a:gd name="connsiteX0" fmla="*/ 70828 w 141656"/>
                <a:gd name="connsiteY0" fmla="*/ 0 h 141656"/>
                <a:gd name="connsiteX1" fmla="*/ 53121 w 141656"/>
                <a:gd name="connsiteY1" fmla="*/ 17707 h 141656"/>
                <a:gd name="connsiteX2" fmla="*/ 70828 w 141656"/>
                <a:gd name="connsiteY2" fmla="*/ 35414 h 141656"/>
                <a:gd name="connsiteX3" fmla="*/ 106243 w 141656"/>
                <a:gd name="connsiteY3" fmla="*/ 70828 h 141656"/>
                <a:gd name="connsiteX4" fmla="*/ 70828 w 141656"/>
                <a:gd name="connsiteY4" fmla="*/ 106243 h 141656"/>
                <a:gd name="connsiteX5" fmla="*/ 35414 w 141656"/>
                <a:gd name="connsiteY5" fmla="*/ 70828 h 141656"/>
                <a:gd name="connsiteX6" fmla="*/ 17707 w 141656"/>
                <a:gd name="connsiteY6" fmla="*/ 53121 h 141656"/>
                <a:gd name="connsiteX7" fmla="*/ 0 w 141656"/>
                <a:gd name="connsiteY7" fmla="*/ 70828 h 141656"/>
                <a:gd name="connsiteX8" fmla="*/ 70828 w 141656"/>
                <a:gd name="connsiteY8" fmla="*/ 141657 h 141656"/>
                <a:gd name="connsiteX9" fmla="*/ 141657 w 141656"/>
                <a:gd name="connsiteY9" fmla="*/ 70828 h 141656"/>
                <a:gd name="connsiteX10" fmla="*/ 70828 w 141656"/>
                <a:gd name="connsiteY10" fmla="*/ 0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56" h="141656">
                  <a:moveTo>
                    <a:pt x="70828" y="0"/>
                  </a:moveTo>
                  <a:cubicBezTo>
                    <a:pt x="61089" y="0"/>
                    <a:pt x="53121" y="7968"/>
                    <a:pt x="53121" y="17707"/>
                  </a:cubicBezTo>
                  <a:cubicBezTo>
                    <a:pt x="53121" y="27446"/>
                    <a:pt x="61089" y="35414"/>
                    <a:pt x="70828" y="35414"/>
                  </a:cubicBezTo>
                  <a:cubicBezTo>
                    <a:pt x="90306" y="35414"/>
                    <a:pt x="106243" y="51351"/>
                    <a:pt x="106243" y="70828"/>
                  </a:cubicBezTo>
                  <a:cubicBezTo>
                    <a:pt x="106243" y="90306"/>
                    <a:pt x="90306" y="106243"/>
                    <a:pt x="70828" y="106243"/>
                  </a:cubicBezTo>
                  <a:cubicBezTo>
                    <a:pt x="51351" y="106243"/>
                    <a:pt x="35414" y="90306"/>
                    <a:pt x="35414" y="70828"/>
                  </a:cubicBezTo>
                  <a:cubicBezTo>
                    <a:pt x="35414" y="61089"/>
                    <a:pt x="27446" y="53121"/>
                    <a:pt x="17707" y="53121"/>
                  </a:cubicBezTo>
                  <a:cubicBezTo>
                    <a:pt x="7968" y="53121"/>
                    <a:pt x="0" y="61089"/>
                    <a:pt x="0" y="70828"/>
                  </a:cubicBezTo>
                  <a:cubicBezTo>
                    <a:pt x="0" y="109784"/>
                    <a:pt x="31873" y="141657"/>
                    <a:pt x="70828" y="141657"/>
                  </a:cubicBezTo>
                  <a:cubicBezTo>
                    <a:pt x="109784" y="141657"/>
                    <a:pt x="141657" y="109784"/>
                    <a:pt x="141657" y="70828"/>
                  </a:cubicBezTo>
                  <a:cubicBezTo>
                    <a:pt x="141657" y="31873"/>
                    <a:pt x="109784" y="0"/>
                    <a:pt x="70828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49C11EA-2F1D-4779-9F93-7B7B5934E9C7}"/>
                </a:ext>
              </a:extLst>
            </p:cNvPr>
            <p:cNvSpPr/>
            <p:nvPr/>
          </p:nvSpPr>
          <p:spPr>
            <a:xfrm>
              <a:off x="7563165" y="5407978"/>
              <a:ext cx="141656" cy="141656"/>
            </a:xfrm>
            <a:custGeom>
              <a:avLst/>
              <a:gdLst>
                <a:gd name="connsiteX0" fmla="*/ 70828 w 141656"/>
                <a:gd name="connsiteY0" fmla="*/ 0 h 141656"/>
                <a:gd name="connsiteX1" fmla="*/ 0 w 141656"/>
                <a:gd name="connsiteY1" fmla="*/ 70828 h 141656"/>
                <a:gd name="connsiteX2" fmla="*/ 70828 w 141656"/>
                <a:gd name="connsiteY2" fmla="*/ 141657 h 141656"/>
                <a:gd name="connsiteX3" fmla="*/ 141657 w 141656"/>
                <a:gd name="connsiteY3" fmla="*/ 70828 h 141656"/>
                <a:gd name="connsiteX4" fmla="*/ 70828 w 141656"/>
                <a:gd name="connsiteY4" fmla="*/ 0 h 141656"/>
                <a:gd name="connsiteX5" fmla="*/ 70828 w 141656"/>
                <a:gd name="connsiteY5" fmla="*/ 106243 h 141656"/>
                <a:gd name="connsiteX6" fmla="*/ 35414 w 141656"/>
                <a:gd name="connsiteY6" fmla="*/ 70828 h 141656"/>
                <a:gd name="connsiteX7" fmla="*/ 70828 w 141656"/>
                <a:gd name="connsiteY7" fmla="*/ 35414 h 141656"/>
                <a:gd name="connsiteX8" fmla="*/ 106243 w 141656"/>
                <a:gd name="connsiteY8" fmla="*/ 70828 h 141656"/>
                <a:gd name="connsiteX9" fmla="*/ 70828 w 141656"/>
                <a:gd name="connsiteY9" fmla="*/ 106243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656" h="141656">
                  <a:moveTo>
                    <a:pt x="70828" y="0"/>
                  </a:moveTo>
                  <a:cubicBezTo>
                    <a:pt x="31873" y="0"/>
                    <a:pt x="0" y="31873"/>
                    <a:pt x="0" y="70828"/>
                  </a:cubicBezTo>
                  <a:cubicBezTo>
                    <a:pt x="0" y="109784"/>
                    <a:pt x="31873" y="141657"/>
                    <a:pt x="70828" y="141657"/>
                  </a:cubicBezTo>
                  <a:cubicBezTo>
                    <a:pt x="109784" y="141657"/>
                    <a:pt x="141657" y="109784"/>
                    <a:pt x="141657" y="70828"/>
                  </a:cubicBezTo>
                  <a:cubicBezTo>
                    <a:pt x="141657" y="31873"/>
                    <a:pt x="109784" y="0"/>
                    <a:pt x="70828" y="0"/>
                  </a:cubicBezTo>
                  <a:close/>
                  <a:moveTo>
                    <a:pt x="70828" y="106243"/>
                  </a:moveTo>
                  <a:cubicBezTo>
                    <a:pt x="51351" y="106243"/>
                    <a:pt x="35414" y="90306"/>
                    <a:pt x="35414" y="70828"/>
                  </a:cubicBezTo>
                  <a:cubicBezTo>
                    <a:pt x="35414" y="51351"/>
                    <a:pt x="51351" y="35414"/>
                    <a:pt x="70828" y="35414"/>
                  </a:cubicBezTo>
                  <a:cubicBezTo>
                    <a:pt x="90306" y="35414"/>
                    <a:pt x="106243" y="51351"/>
                    <a:pt x="106243" y="70828"/>
                  </a:cubicBezTo>
                  <a:cubicBezTo>
                    <a:pt x="106243" y="90306"/>
                    <a:pt x="90306" y="106243"/>
                    <a:pt x="70828" y="106243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" name="Graphic 31">
            <a:extLst>
              <a:ext uri="{FF2B5EF4-FFF2-40B4-BE49-F238E27FC236}">
                <a16:creationId xmlns:a16="http://schemas.microsoft.com/office/drawing/2014/main" id="{5A39526E-7424-4CA1-81CD-AF8576950171}"/>
              </a:ext>
            </a:extLst>
          </p:cNvPr>
          <p:cNvGrpSpPr/>
          <p:nvPr/>
        </p:nvGrpSpPr>
        <p:grpSpPr>
          <a:xfrm>
            <a:off x="6976982" y="5623125"/>
            <a:ext cx="393308" cy="400089"/>
            <a:chOff x="8499998" y="4197151"/>
            <a:chExt cx="513505" cy="522359"/>
          </a:xfrm>
          <a:solidFill>
            <a:srgbClr val="67748E"/>
          </a:solidFill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3D3AB81-1252-460B-8BDE-93D02B747C70}"/>
                </a:ext>
              </a:extLst>
            </p:cNvPr>
            <p:cNvSpPr/>
            <p:nvPr/>
          </p:nvSpPr>
          <p:spPr>
            <a:xfrm>
              <a:off x="8499998" y="4197151"/>
              <a:ext cx="513505" cy="522359"/>
            </a:xfrm>
            <a:custGeom>
              <a:avLst/>
              <a:gdLst>
                <a:gd name="connsiteX0" fmla="*/ 362995 w 513505"/>
                <a:gd name="connsiteY0" fmla="*/ 221339 h 522359"/>
                <a:gd name="connsiteX1" fmla="*/ 213370 w 513505"/>
                <a:gd name="connsiteY1" fmla="*/ 354142 h 522359"/>
                <a:gd name="connsiteX2" fmla="*/ 59319 w 513505"/>
                <a:gd name="connsiteY2" fmla="*/ 354142 h 522359"/>
                <a:gd name="connsiteX3" fmla="*/ 35414 w 513505"/>
                <a:gd name="connsiteY3" fmla="*/ 330237 h 522359"/>
                <a:gd name="connsiteX4" fmla="*/ 35414 w 513505"/>
                <a:gd name="connsiteY4" fmla="*/ 59319 h 522359"/>
                <a:gd name="connsiteX5" fmla="*/ 59319 w 513505"/>
                <a:gd name="connsiteY5" fmla="*/ 35414 h 522359"/>
                <a:gd name="connsiteX6" fmla="*/ 247014 w 513505"/>
                <a:gd name="connsiteY6" fmla="*/ 35414 h 522359"/>
                <a:gd name="connsiteX7" fmla="*/ 264721 w 513505"/>
                <a:gd name="connsiteY7" fmla="*/ 17707 h 522359"/>
                <a:gd name="connsiteX8" fmla="*/ 247014 w 513505"/>
                <a:gd name="connsiteY8" fmla="*/ 0 h 522359"/>
                <a:gd name="connsiteX9" fmla="*/ 59319 w 513505"/>
                <a:gd name="connsiteY9" fmla="*/ 0 h 522359"/>
                <a:gd name="connsiteX10" fmla="*/ 0 w 513505"/>
                <a:gd name="connsiteY10" fmla="*/ 59319 h 522359"/>
                <a:gd name="connsiteX11" fmla="*/ 0 w 513505"/>
                <a:gd name="connsiteY11" fmla="*/ 330237 h 522359"/>
                <a:gd name="connsiteX12" fmla="*/ 59319 w 513505"/>
                <a:gd name="connsiteY12" fmla="*/ 389556 h 522359"/>
                <a:gd name="connsiteX13" fmla="*/ 213370 w 513505"/>
                <a:gd name="connsiteY13" fmla="*/ 389556 h 522359"/>
                <a:gd name="connsiteX14" fmla="*/ 362995 w 513505"/>
                <a:gd name="connsiteY14" fmla="*/ 522359 h 522359"/>
                <a:gd name="connsiteX15" fmla="*/ 513506 w 513505"/>
                <a:gd name="connsiteY15" fmla="*/ 371849 h 522359"/>
                <a:gd name="connsiteX16" fmla="*/ 362995 w 513505"/>
                <a:gd name="connsiteY16" fmla="*/ 221339 h 522359"/>
                <a:gd name="connsiteX17" fmla="*/ 362995 w 513505"/>
                <a:gd name="connsiteY17" fmla="*/ 486945 h 522359"/>
                <a:gd name="connsiteX18" fmla="*/ 247899 w 513505"/>
                <a:gd name="connsiteY18" fmla="*/ 371849 h 522359"/>
                <a:gd name="connsiteX19" fmla="*/ 362995 w 513505"/>
                <a:gd name="connsiteY19" fmla="*/ 256753 h 522359"/>
                <a:gd name="connsiteX20" fmla="*/ 478092 w 513505"/>
                <a:gd name="connsiteY20" fmla="*/ 371849 h 522359"/>
                <a:gd name="connsiteX21" fmla="*/ 362995 w 513505"/>
                <a:gd name="connsiteY21" fmla="*/ 486945 h 52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3505" h="522359">
                  <a:moveTo>
                    <a:pt x="362995" y="221339"/>
                  </a:moveTo>
                  <a:cubicBezTo>
                    <a:pt x="285970" y="221339"/>
                    <a:pt x="222224" y="279772"/>
                    <a:pt x="213370" y="354142"/>
                  </a:cubicBezTo>
                  <a:lnTo>
                    <a:pt x="59319" y="354142"/>
                  </a:lnTo>
                  <a:cubicBezTo>
                    <a:pt x="46038" y="354142"/>
                    <a:pt x="35414" y="343518"/>
                    <a:pt x="35414" y="330237"/>
                  </a:cubicBezTo>
                  <a:lnTo>
                    <a:pt x="35414" y="59319"/>
                  </a:lnTo>
                  <a:cubicBezTo>
                    <a:pt x="35414" y="46038"/>
                    <a:pt x="46038" y="35414"/>
                    <a:pt x="59319" y="35414"/>
                  </a:cubicBezTo>
                  <a:lnTo>
                    <a:pt x="247014" y="35414"/>
                  </a:lnTo>
                  <a:cubicBezTo>
                    <a:pt x="256753" y="35414"/>
                    <a:pt x="264721" y="27446"/>
                    <a:pt x="264721" y="17707"/>
                  </a:cubicBezTo>
                  <a:cubicBezTo>
                    <a:pt x="264721" y="7968"/>
                    <a:pt x="256753" y="0"/>
                    <a:pt x="247014" y="0"/>
                  </a:cubicBezTo>
                  <a:lnTo>
                    <a:pt x="59319" y="0"/>
                  </a:lnTo>
                  <a:cubicBezTo>
                    <a:pt x="26561" y="0"/>
                    <a:pt x="0" y="26561"/>
                    <a:pt x="0" y="59319"/>
                  </a:cubicBezTo>
                  <a:lnTo>
                    <a:pt x="0" y="330237"/>
                  </a:lnTo>
                  <a:cubicBezTo>
                    <a:pt x="0" y="362995"/>
                    <a:pt x="26561" y="389556"/>
                    <a:pt x="59319" y="389556"/>
                  </a:cubicBezTo>
                  <a:lnTo>
                    <a:pt x="213370" y="389556"/>
                  </a:lnTo>
                  <a:cubicBezTo>
                    <a:pt x="222224" y="463926"/>
                    <a:pt x="285970" y="522359"/>
                    <a:pt x="362995" y="522359"/>
                  </a:cubicBezTo>
                  <a:cubicBezTo>
                    <a:pt x="446219" y="522359"/>
                    <a:pt x="513506" y="455072"/>
                    <a:pt x="513506" y="371849"/>
                  </a:cubicBezTo>
                  <a:cubicBezTo>
                    <a:pt x="513506" y="288626"/>
                    <a:pt x="446219" y="221339"/>
                    <a:pt x="362995" y="221339"/>
                  </a:cubicBezTo>
                  <a:close/>
                  <a:moveTo>
                    <a:pt x="362995" y="486945"/>
                  </a:moveTo>
                  <a:cubicBezTo>
                    <a:pt x="299250" y="486945"/>
                    <a:pt x="247899" y="435595"/>
                    <a:pt x="247899" y="371849"/>
                  </a:cubicBezTo>
                  <a:cubicBezTo>
                    <a:pt x="247899" y="308103"/>
                    <a:pt x="299250" y="256753"/>
                    <a:pt x="362995" y="256753"/>
                  </a:cubicBezTo>
                  <a:cubicBezTo>
                    <a:pt x="426741" y="256753"/>
                    <a:pt x="478092" y="308103"/>
                    <a:pt x="478092" y="371849"/>
                  </a:cubicBezTo>
                  <a:cubicBezTo>
                    <a:pt x="478092" y="435595"/>
                    <a:pt x="426741" y="486945"/>
                    <a:pt x="362995" y="48694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C0C3EAE-4765-498D-AE4E-B369257E2C14}"/>
                </a:ext>
              </a:extLst>
            </p:cNvPr>
            <p:cNvSpPr/>
            <p:nvPr/>
          </p:nvSpPr>
          <p:spPr>
            <a:xfrm>
              <a:off x="8677069" y="4197151"/>
              <a:ext cx="239045" cy="212485"/>
            </a:xfrm>
            <a:custGeom>
              <a:avLst/>
              <a:gdLst>
                <a:gd name="connsiteX0" fmla="*/ 0 w 239045"/>
                <a:gd name="connsiteY0" fmla="*/ 185924 h 212485"/>
                <a:gd name="connsiteX1" fmla="*/ 0 w 239045"/>
                <a:gd name="connsiteY1" fmla="*/ 194778 h 212485"/>
                <a:gd name="connsiteX2" fmla="*/ 17707 w 239045"/>
                <a:gd name="connsiteY2" fmla="*/ 212485 h 212485"/>
                <a:gd name="connsiteX3" fmla="*/ 35414 w 239045"/>
                <a:gd name="connsiteY3" fmla="*/ 194778 h 212485"/>
                <a:gd name="connsiteX4" fmla="*/ 35414 w 239045"/>
                <a:gd name="connsiteY4" fmla="*/ 185924 h 212485"/>
                <a:gd name="connsiteX5" fmla="*/ 106243 w 239045"/>
                <a:gd name="connsiteY5" fmla="*/ 115096 h 212485"/>
                <a:gd name="connsiteX6" fmla="*/ 178842 w 239045"/>
                <a:gd name="connsiteY6" fmla="*/ 115096 h 212485"/>
                <a:gd name="connsiteX7" fmla="*/ 129262 w 239045"/>
                <a:gd name="connsiteY7" fmla="*/ 164676 h 212485"/>
                <a:gd name="connsiteX8" fmla="*/ 129262 w 239045"/>
                <a:gd name="connsiteY8" fmla="*/ 189466 h 212485"/>
                <a:gd name="connsiteX9" fmla="*/ 141657 w 239045"/>
                <a:gd name="connsiteY9" fmla="*/ 194778 h 212485"/>
                <a:gd name="connsiteX10" fmla="*/ 154052 w 239045"/>
                <a:gd name="connsiteY10" fmla="*/ 189466 h 212485"/>
                <a:gd name="connsiteX11" fmla="*/ 233734 w 239045"/>
                <a:gd name="connsiteY11" fmla="*/ 109784 h 212485"/>
                <a:gd name="connsiteX12" fmla="*/ 233734 w 239045"/>
                <a:gd name="connsiteY12" fmla="*/ 84994 h 212485"/>
                <a:gd name="connsiteX13" fmla="*/ 154052 w 239045"/>
                <a:gd name="connsiteY13" fmla="*/ 5312 h 212485"/>
                <a:gd name="connsiteX14" fmla="*/ 129262 w 239045"/>
                <a:gd name="connsiteY14" fmla="*/ 5312 h 212485"/>
                <a:gd name="connsiteX15" fmla="*/ 129262 w 239045"/>
                <a:gd name="connsiteY15" fmla="*/ 30102 h 212485"/>
                <a:gd name="connsiteX16" fmla="*/ 178842 w 239045"/>
                <a:gd name="connsiteY16" fmla="*/ 79682 h 212485"/>
                <a:gd name="connsiteX17" fmla="*/ 106243 w 239045"/>
                <a:gd name="connsiteY17" fmla="*/ 79682 h 212485"/>
                <a:gd name="connsiteX18" fmla="*/ 0 w 239045"/>
                <a:gd name="connsiteY18" fmla="*/ 185924 h 21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9045" h="212485">
                  <a:moveTo>
                    <a:pt x="0" y="185924"/>
                  </a:moveTo>
                  <a:lnTo>
                    <a:pt x="0" y="194778"/>
                  </a:lnTo>
                  <a:cubicBezTo>
                    <a:pt x="0" y="204517"/>
                    <a:pt x="7968" y="212485"/>
                    <a:pt x="17707" y="212485"/>
                  </a:cubicBezTo>
                  <a:cubicBezTo>
                    <a:pt x="27446" y="212485"/>
                    <a:pt x="35414" y="204517"/>
                    <a:pt x="35414" y="194778"/>
                  </a:cubicBezTo>
                  <a:lnTo>
                    <a:pt x="35414" y="185924"/>
                  </a:lnTo>
                  <a:cubicBezTo>
                    <a:pt x="35414" y="146969"/>
                    <a:pt x="67287" y="115096"/>
                    <a:pt x="106243" y="115096"/>
                  </a:cubicBezTo>
                  <a:lnTo>
                    <a:pt x="178842" y="115096"/>
                  </a:lnTo>
                  <a:lnTo>
                    <a:pt x="129262" y="164676"/>
                  </a:lnTo>
                  <a:cubicBezTo>
                    <a:pt x="122179" y="171759"/>
                    <a:pt x="122179" y="182383"/>
                    <a:pt x="129262" y="189466"/>
                  </a:cubicBezTo>
                  <a:cubicBezTo>
                    <a:pt x="132803" y="193007"/>
                    <a:pt x="137230" y="194778"/>
                    <a:pt x="141657" y="194778"/>
                  </a:cubicBezTo>
                  <a:cubicBezTo>
                    <a:pt x="146084" y="194778"/>
                    <a:pt x="150510" y="193007"/>
                    <a:pt x="154052" y="189466"/>
                  </a:cubicBezTo>
                  <a:lnTo>
                    <a:pt x="233734" y="109784"/>
                  </a:lnTo>
                  <a:cubicBezTo>
                    <a:pt x="240816" y="102701"/>
                    <a:pt x="240816" y="92077"/>
                    <a:pt x="233734" y="84994"/>
                  </a:cubicBezTo>
                  <a:lnTo>
                    <a:pt x="154052" y="5312"/>
                  </a:lnTo>
                  <a:cubicBezTo>
                    <a:pt x="146969" y="-1771"/>
                    <a:pt x="136345" y="-1771"/>
                    <a:pt x="129262" y="5312"/>
                  </a:cubicBezTo>
                  <a:cubicBezTo>
                    <a:pt x="122179" y="12395"/>
                    <a:pt x="122179" y="23019"/>
                    <a:pt x="129262" y="30102"/>
                  </a:cubicBezTo>
                  <a:lnTo>
                    <a:pt x="178842" y="79682"/>
                  </a:lnTo>
                  <a:lnTo>
                    <a:pt x="106243" y="79682"/>
                  </a:lnTo>
                  <a:cubicBezTo>
                    <a:pt x="47809" y="79682"/>
                    <a:pt x="0" y="127491"/>
                    <a:pt x="0" y="18592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571F39A-F52B-4362-9941-5F2BE9751B08}"/>
                </a:ext>
              </a:extLst>
            </p:cNvPr>
            <p:cNvSpPr/>
            <p:nvPr/>
          </p:nvSpPr>
          <p:spPr>
            <a:xfrm>
              <a:off x="8789700" y="4493745"/>
              <a:ext cx="150128" cy="140771"/>
            </a:xfrm>
            <a:custGeom>
              <a:avLst/>
              <a:gdLst>
                <a:gd name="connsiteX0" fmla="*/ 137039 w 150128"/>
                <a:gd name="connsiteY0" fmla="*/ 44268 h 140771"/>
                <a:gd name="connsiteX1" fmla="*/ 101625 w 150128"/>
                <a:gd name="connsiteY1" fmla="*/ 38956 h 140771"/>
                <a:gd name="connsiteX2" fmla="*/ 85689 w 150128"/>
                <a:gd name="connsiteY2" fmla="*/ 7083 h 140771"/>
                <a:gd name="connsiteX3" fmla="*/ 74179 w 150128"/>
                <a:gd name="connsiteY3" fmla="*/ 0 h 140771"/>
                <a:gd name="connsiteX4" fmla="*/ 62669 w 150128"/>
                <a:gd name="connsiteY4" fmla="*/ 7083 h 140771"/>
                <a:gd name="connsiteX5" fmla="*/ 46733 w 150128"/>
                <a:gd name="connsiteY5" fmla="*/ 38956 h 140771"/>
                <a:gd name="connsiteX6" fmla="*/ 11319 w 150128"/>
                <a:gd name="connsiteY6" fmla="*/ 44268 h 140771"/>
                <a:gd name="connsiteX7" fmla="*/ 695 w 150128"/>
                <a:gd name="connsiteY7" fmla="*/ 53121 h 140771"/>
                <a:gd name="connsiteX8" fmla="*/ 4236 w 150128"/>
                <a:gd name="connsiteY8" fmla="*/ 66402 h 140771"/>
                <a:gd name="connsiteX9" fmla="*/ 29911 w 150128"/>
                <a:gd name="connsiteY9" fmla="*/ 90306 h 140771"/>
                <a:gd name="connsiteX10" fmla="*/ 23714 w 150128"/>
                <a:gd name="connsiteY10" fmla="*/ 124835 h 140771"/>
                <a:gd name="connsiteX11" fmla="*/ 29026 w 150128"/>
                <a:gd name="connsiteY11" fmla="*/ 138115 h 140771"/>
                <a:gd name="connsiteX12" fmla="*/ 43192 w 150128"/>
                <a:gd name="connsiteY12" fmla="*/ 139001 h 140771"/>
                <a:gd name="connsiteX13" fmla="*/ 75064 w 150128"/>
                <a:gd name="connsiteY13" fmla="*/ 122179 h 140771"/>
                <a:gd name="connsiteX14" fmla="*/ 106937 w 150128"/>
                <a:gd name="connsiteY14" fmla="*/ 139001 h 140771"/>
                <a:gd name="connsiteX15" fmla="*/ 113135 w 150128"/>
                <a:gd name="connsiteY15" fmla="*/ 140771 h 140771"/>
                <a:gd name="connsiteX16" fmla="*/ 121103 w 150128"/>
                <a:gd name="connsiteY16" fmla="*/ 138115 h 140771"/>
                <a:gd name="connsiteX17" fmla="*/ 126415 w 150128"/>
                <a:gd name="connsiteY17" fmla="*/ 124835 h 140771"/>
                <a:gd name="connsiteX18" fmla="*/ 120218 w 150128"/>
                <a:gd name="connsiteY18" fmla="*/ 90306 h 140771"/>
                <a:gd name="connsiteX19" fmla="*/ 145893 w 150128"/>
                <a:gd name="connsiteY19" fmla="*/ 66402 h 140771"/>
                <a:gd name="connsiteX20" fmla="*/ 149434 w 150128"/>
                <a:gd name="connsiteY20" fmla="*/ 53121 h 140771"/>
                <a:gd name="connsiteX21" fmla="*/ 137039 w 150128"/>
                <a:gd name="connsiteY21" fmla="*/ 44268 h 140771"/>
                <a:gd name="connsiteX22" fmla="*/ 95428 w 150128"/>
                <a:gd name="connsiteY22" fmla="*/ 77026 h 140771"/>
                <a:gd name="connsiteX23" fmla="*/ 91886 w 150128"/>
                <a:gd name="connsiteY23" fmla="*/ 88535 h 140771"/>
                <a:gd name="connsiteX24" fmla="*/ 94542 w 150128"/>
                <a:gd name="connsiteY24" fmla="*/ 104472 h 140771"/>
                <a:gd name="connsiteX25" fmla="*/ 80377 w 150128"/>
                <a:gd name="connsiteY25" fmla="*/ 97389 h 140771"/>
                <a:gd name="connsiteX26" fmla="*/ 74179 w 150128"/>
                <a:gd name="connsiteY26" fmla="*/ 95618 h 140771"/>
                <a:gd name="connsiteX27" fmla="*/ 67982 w 150128"/>
                <a:gd name="connsiteY27" fmla="*/ 97389 h 140771"/>
                <a:gd name="connsiteX28" fmla="*/ 53816 w 150128"/>
                <a:gd name="connsiteY28" fmla="*/ 104472 h 140771"/>
                <a:gd name="connsiteX29" fmla="*/ 56472 w 150128"/>
                <a:gd name="connsiteY29" fmla="*/ 88535 h 140771"/>
                <a:gd name="connsiteX30" fmla="*/ 52931 w 150128"/>
                <a:gd name="connsiteY30" fmla="*/ 77026 h 140771"/>
                <a:gd name="connsiteX31" fmla="*/ 40536 w 150128"/>
                <a:gd name="connsiteY31" fmla="*/ 66402 h 140771"/>
                <a:gd name="connsiteX32" fmla="*/ 55587 w 150128"/>
                <a:gd name="connsiteY32" fmla="*/ 63746 h 140771"/>
                <a:gd name="connsiteX33" fmla="*/ 65326 w 150128"/>
                <a:gd name="connsiteY33" fmla="*/ 56663 h 140771"/>
                <a:gd name="connsiteX34" fmla="*/ 73294 w 150128"/>
                <a:gd name="connsiteY34" fmla="*/ 41612 h 140771"/>
                <a:gd name="connsiteX35" fmla="*/ 81262 w 150128"/>
                <a:gd name="connsiteY35" fmla="*/ 56663 h 140771"/>
                <a:gd name="connsiteX36" fmla="*/ 91001 w 150128"/>
                <a:gd name="connsiteY36" fmla="*/ 63746 h 140771"/>
                <a:gd name="connsiteX37" fmla="*/ 106052 w 150128"/>
                <a:gd name="connsiteY37" fmla="*/ 66402 h 140771"/>
                <a:gd name="connsiteX38" fmla="*/ 95428 w 150128"/>
                <a:gd name="connsiteY38" fmla="*/ 77026 h 1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0128" h="140771">
                  <a:moveTo>
                    <a:pt x="137039" y="44268"/>
                  </a:moveTo>
                  <a:lnTo>
                    <a:pt x="101625" y="38956"/>
                  </a:lnTo>
                  <a:lnTo>
                    <a:pt x="85689" y="7083"/>
                  </a:lnTo>
                  <a:cubicBezTo>
                    <a:pt x="83033" y="2656"/>
                    <a:pt x="78606" y="0"/>
                    <a:pt x="74179" y="0"/>
                  </a:cubicBezTo>
                  <a:cubicBezTo>
                    <a:pt x="69752" y="0"/>
                    <a:pt x="64440" y="2656"/>
                    <a:pt x="62669" y="7083"/>
                  </a:cubicBezTo>
                  <a:lnTo>
                    <a:pt x="46733" y="38956"/>
                  </a:lnTo>
                  <a:lnTo>
                    <a:pt x="11319" y="44268"/>
                  </a:lnTo>
                  <a:cubicBezTo>
                    <a:pt x="6007" y="45153"/>
                    <a:pt x="2465" y="48695"/>
                    <a:pt x="695" y="53121"/>
                  </a:cubicBezTo>
                  <a:cubicBezTo>
                    <a:pt x="-1076" y="57548"/>
                    <a:pt x="695" y="62860"/>
                    <a:pt x="4236" y="66402"/>
                  </a:cubicBezTo>
                  <a:lnTo>
                    <a:pt x="29911" y="90306"/>
                  </a:lnTo>
                  <a:lnTo>
                    <a:pt x="23714" y="124835"/>
                  </a:lnTo>
                  <a:cubicBezTo>
                    <a:pt x="22829" y="130147"/>
                    <a:pt x="24599" y="134574"/>
                    <a:pt x="29026" y="138115"/>
                  </a:cubicBezTo>
                  <a:cubicBezTo>
                    <a:pt x="33453" y="140771"/>
                    <a:pt x="38765" y="141657"/>
                    <a:pt x="43192" y="139001"/>
                  </a:cubicBezTo>
                  <a:lnTo>
                    <a:pt x="75064" y="122179"/>
                  </a:lnTo>
                  <a:lnTo>
                    <a:pt x="106937" y="139001"/>
                  </a:lnTo>
                  <a:cubicBezTo>
                    <a:pt x="108708" y="139886"/>
                    <a:pt x="111364" y="140771"/>
                    <a:pt x="113135" y="140771"/>
                  </a:cubicBezTo>
                  <a:cubicBezTo>
                    <a:pt x="115791" y="140771"/>
                    <a:pt x="118447" y="139886"/>
                    <a:pt x="121103" y="138115"/>
                  </a:cubicBezTo>
                  <a:cubicBezTo>
                    <a:pt x="125530" y="135459"/>
                    <a:pt x="127300" y="130147"/>
                    <a:pt x="126415" y="124835"/>
                  </a:cubicBezTo>
                  <a:lnTo>
                    <a:pt x="120218" y="90306"/>
                  </a:lnTo>
                  <a:lnTo>
                    <a:pt x="145893" y="66402"/>
                  </a:lnTo>
                  <a:cubicBezTo>
                    <a:pt x="149434" y="62860"/>
                    <a:pt x="151205" y="57548"/>
                    <a:pt x="149434" y="53121"/>
                  </a:cubicBezTo>
                  <a:cubicBezTo>
                    <a:pt x="147664" y="48695"/>
                    <a:pt x="142351" y="45153"/>
                    <a:pt x="137039" y="44268"/>
                  </a:cubicBezTo>
                  <a:close/>
                  <a:moveTo>
                    <a:pt x="95428" y="77026"/>
                  </a:moveTo>
                  <a:cubicBezTo>
                    <a:pt x="91886" y="79682"/>
                    <a:pt x="91001" y="84109"/>
                    <a:pt x="91886" y="88535"/>
                  </a:cubicBezTo>
                  <a:lnTo>
                    <a:pt x="94542" y="104472"/>
                  </a:lnTo>
                  <a:lnTo>
                    <a:pt x="80377" y="97389"/>
                  </a:lnTo>
                  <a:cubicBezTo>
                    <a:pt x="78606" y="96504"/>
                    <a:pt x="76835" y="95618"/>
                    <a:pt x="74179" y="95618"/>
                  </a:cubicBezTo>
                  <a:cubicBezTo>
                    <a:pt x="71523" y="95618"/>
                    <a:pt x="69752" y="96504"/>
                    <a:pt x="67982" y="97389"/>
                  </a:cubicBezTo>
                  <a:lnTo>
                    <a:pt x="53816" y="104472"/>
                  </a:lnTo>
                  <a:lnTo>
                    <a:pt x="56472" y="88535"/>
                  </a:lnTo>
                  <a:cubicBezTo>
                    <a:pt x="57357" y="84109"/>
                    <a:pt x="55587" y="79682"/>
                    <a:pt x="52931" y="77026"/>
                  </a:cubicBezTo>
                  <a:lnTo>
                    <a:pt x="40536" y="66402"/>
                  </a:lnTo>
                  <a:lnTo>
                    <a:pt x="55587" y="63746"/>
                  </a:lnTo>
                  <a:cubicBezTo>
                    <a:pt x="60013" y="62860"/>
                    <a:pt x="63555" y="60204"/>
                    <a:pt x="65326" y="56663"/>
                  </a:cubicBezTo>
                  <a:lnTo>
                    <a:pt x="73294" y="41612"/>
                  </a:lnTo>
                  <a:lnTo>
                    <a:pt x="81262" y="56663"/>
                  </a:lnTo>
                  <a:cubicBezTo>
                    <a:pt x="83033" y="60204"/>
                    <a:pt x="86574" y="62860"/>
                    <a:pt x="91001" y="63746"/>
                  </a:cubicBezTo>
                  <a:lnTo>
                    <a:pt x="106052" y="66402"/>
                  </a:lnTo>
                  <a:lnTo>
                    <a:pt x="95428" y="77026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aphic 33">
            <a:extLst>
              <a:ext uri="{FF2B5EF4-FFF2-40B4-BE49-F238E27FC236}">
                <a16:creationId xmlns:a16="http://schemas.microsoft.com/office/drawing/2014/main" id="{7046F868-7DEF-4F63-B8F1-BDBEDB6C3393}"/>
              </a:ext>
            </a:extLst>
          </p:cNvPr>
          <p:cNvGrpSpPr/>
          <p:nvPr/>
        </p:nvGrpSpPr>
        <p:grpSpPr>
          <a:xfrm>
            <a:off x="10569194" y="3129098"/>
            <a:ext cx="433995" cy="433995"/>
            <a:chOff x="7395648" y="4170591"/>
            <a:chExt cx="566627" cy="566627"/>
          </a:xfrm>
          <a:solidFill>
            <a:srgbClr val="67748E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C451D5-87DD-489E-813F-C8FFEB650D7F}"/>
                </a:ext>
              </a:extLst>
            </p:cNvPr>
            <p:cNvSpPr/>
            <p:nvPr/>
          </p:nvSpPr>
          <p:spPr>
            <a:xfrm>
              <a:off x="7395648" y="4170591"/>
              <a:ext cx="566627" cy="566627"/>
            </a:xfrm>
            <a:custGeom>
              <a:avLst/>
              <a:gdLst>
                <a:gd name="connsiteX0" fmla="*/ 466582 w 566627"/>
                <a:gd name="connsiteY0" fmla="*/ 321384 h 566627"/>
                <a:gd name="connsiteX1" fmla="*/ 444448 w 566627"/>
                <a:gd name="connsiteY1" fmla="*/ 313416 h 566627"/>
                <a:gd name="connsiteX2" fmla="*/ 444448 w 566627"/>
                <a:gd name="connsiteY2" fmla="*/ 313416 h 566627"/>
                <a:gd name="connsiteX3" fmla="*/ 495799 w 566627"/>
                <a:gd name="connsiteY3" fmla="*/ 195663 h 566627"/>
                <a:gd name="connsiteX4" fmla="*/ 386900 w 566627"/>
                <a:gd name="connsiteY4" fmla="*/ 88535 h 566627"/>
                <a:gd name="connsiteX5" fmla="*/ 310759 w 566627"/>
                <a:gd name="connsiteY5" fmla="*/ 118638 h 566627"/>
                <a:gd name="connsiteX6" fmla="*/ 296594 w 566627"/>
                <a:gd name="connsiteY6" fmla="*/ 115981 h 566627"/>
                <a:gd name="connsiteX7" fmla="*/ 150510 w 566627"/>
                <a:gd name="connsiteY7" fmla="*/ 0 h 566627"/>
                <a:gd name="connsiteX8" fmla="*/ 0 w 566627"/>
                <a:gd name="connsiteY8" fmla="*/ 150510 h 566627"/>
                <a:gd name="connsiteX9" fmla="*/ 150510 w 566627"/>
                <a:gd name="connsiteY9" fmla="*/ 301021 h 566627"/>
                <a:gd name="connsiteX10" fmla="*/ 169988 w 566627"/>
                <a:gd name="connsiteY10" fmla="*/ 299250 h 566627"/>
                <a:gd name="connsiteX11" fmla="*/ 218683 w 566627"/>
                <a:gd name="connsiteY11" fmla="*/ 378932 h 566627"/>
                <a:gd name="connsiteX12" fmla="*/ 213370 w 566627"/>
                <a:gd name="connsiteY12" fmla="*/ 381588 h 566627"/>
                <a:gd name="connsiteX13" fmla="*/ 186810 w 566627"/>
                <a:gd name="connsiteY13" fmla="*/ 391327 h 566627"/>
                <a:gd name="connsiteX14" fmla="*/ 70828 w 566627"/>
                <a:gd name="connsiteY14" fmla="*/ 513506 h 566627"/>
                <a:gd name="connsiteX15" fmla="*/ 70828 w 566627"/>
                <a:gd name="connsiteY15" fmla="*/ 548920 h 566627"/>
                <a:gd name="connsiteX16" fmla="*/ 88535 w 566627"/>
                <a:gd name="connsiteY16" fmla="*/ 566627 h 566627"/>
                <a:gd name="connsiteX17" fmla="*/ 478092 w 566627"/>
                <a:gd name="connsiteY17" fmla="*/ 566627 h 566627"/>
                <a:gd name="connsiteX18" fmla="*/ 495799 w 566627"/>
                <a:gd name="connsiteY18" fmla="*/ 548920 h 566627"/>
                <a:gd name="connsiteX19" fmla="*/ 495799 w 566627"/>
                <a:gd name="connsiteY19" fmla="*/ 513506 h 566627"/>
                <a:gd name="connsiteX20" fmla="*/ 494028 w 566627"/>
                <a:gd name="connsiteY20" fmla="*/ 493143 h 566627"/>
                <a:gd name="connsiteX21" fmla="*/ 548920 w 566627"/>
                <a:gd name="connsiteY21" fmla="*/ 493143 h 566627"/>
                <a:gd name="connsiteX22" fmla="*/ 566627 w 566627"/>
                <a:gd name="connsiteY22" fmla="*/ 475435 h 566627"/>
                <a:gd name="connsiteX23" fmla="*/ 566627 w 566627"/>
                <a:gd name="connsiteY23" fmla="*/ 427626 h 566627"/>
                <a:gd name="connsiteX24" fmla="*/ 466582 w 566627"/>
                <a:gd name="connsiteY24" fmla="*/ 321384 h 566627"/>
                <a:gd name="connsiteX25" fmla="*/ 386900 w 566627"/>
                <a:gd name="connsiteY25" fmla="*/ 123950 h 566627"/>
                <a:gd name="connsiteX26" fmla="*/ 460384 w 566627"/>
                <a:gd name="connsiteY26" fmla="*/ 195663 h 566627"/>
                <a:gd name="connsiteX27" fmla="*/ 398410 w 566627"/>
                <a:gd name="connsiteY27" fmla="*/ 298365 h 566627"/>
                <a:gd name="connsiteX28" fmla="*/ 407263 w 566627"/>
                <a:gd name="connsiteY28" fmla="*/ 239046 h 566627"/>
                <a:gd name="connsiteX29" fmla="*/ 348830 w 566627"/>
                <a:gd name="connsiteY29" fmla="*/ 134574 h 566627"/>
                <a:gd name="connsiteX30" fmla="*/ 386900 w 566627"/>
                <a:gd name="connsiteY30" fmla="*/ 123950 h 566627"/>
                <a:gd name="connsiteX31" fmla="*/ 35414 w 566627"/>
                <a:gd name="connsiteY31" fmla="*/ 150510 h 566627"/>
                <a:gd name="connsiteX32" fmla="*/ 150510 w 566627"/>
                <a:gd name="connsiteY32" fmla="*/ 35414 h 566627"/>
                <a:gd name="connsiteX33" fmla="*/ 265606 w 566627"/>
                <a:gd name="connsiteY33" fmla="*/ 150510 h 566627"/>
                <a:gd name="connsiteX34" fmla="*/ 150510 w 566627"/>
                <a:gd name="connsiteY34" fmla="*/ 265606 h 566627"/>
                <a:gd name="connsiteX35" fmla="*/ 35414 w 566627"/>
                <a:gd name="connsiteY35" fmla="*/ 150510 h 566627"/>
                <a:gd name="connsiteX36" fmla="*/ 203632 w 566627"/>
                <a:gd name="connsiteY36" fmla="*/ 291282 h 566627"/>
                <a:gd name="connsiteX37" fmla="*/ 300135 w 566627"/>
                <a:gd name="connsiteY37" fmla="*/ 152281 h 566627"/>
                <a:gd name="connsiteX38" fmla="*/ 370964 w 566627"/>
                <a:gd name="connsiteY38" fmla="*/ 239046 h 566627"/>
                <a:gd name="connsiteX39" fmla="*/ 282428 w 566627"/>
                <a:gd name="connsiteY39" fmla="*/ 371849 h 566627"/>
                <a:gd name="connsiteX40" fmla="*/ 203632 w 566627"/>
                <a:gd name="connsiteY40" fmla="*/ 291282 h 566627"/>
                <a:gd name="connsiteX41" fmla="*/ 531213 w 566627"/>
                <a:gd name="connsiteY41" fmla="*/ 457728 h 566627"/>
                <a:gd name="connsiteX42" fmla="*/ 481633 w 566627"/>
                <a:gd name="connsiteY42" fmla="*/ 457728 h 566627"/>
                <a:gd name="connsiteX43" fmla="*/ 386900 w 566627"/>
                <a:gd name="connsiteY43" fmla="*/ 394868 h 566627"/>
                <a:gd name="connsiteX44" fmla="*/ 364766 w 566627"/>
                <a:gd name="connsiteY44" fmla="*/ 406378 h 566627"/>
                <a:gd name="connsiteX45" fmla="*/ 376276 w 566627"/>
                <a:gd name="connsiteY45" fmla="*/ 428512 h 566627"/>
                <a:gd name="connsiteX46" fmla="*/ 461270 w 566627"/>
                <a:gd name="connsiteY46" fmla="*/ 513506 h 566627"/>
                <a:gd name="connsiteX47" fmla="*/ 461270 w 566627"/>
                <a:gd name="connsiteY47" fmla="*/ 531213 h 566627"/>
                <a:gd name="connsiteX48" fmla="*/ 106243 w 566627"/>
                <a:gd name="connsiteY48" fmla="*/ 531213 h 566627"/>
                <a:gd name="connsiteX49" fmla="*/ 106243 w 566627"/>
                <a:gd name="connsiteY49" fmla="*/ 513506 h 566627"/>
                <a:gd name="connsiteX50" fmla="*/ 198319 w 566627"/>
                <a:gd name="connsiteY50" fmla="*/ 425856 h 566627"/>
                <a:gd name="connsiteX51" fmla="*/ 228422 w 566627"/>
                <a:gd name="connsiteY51" fmla="*/ 414346 h 566627"/>
                <a:gd name="connsiteX52" fmla="*/ 248785 w 566627"/>
                <a:gd name="connsiteY52" fmla="*/ 399295 h 566627"/>
                <a:gd name="connsiteX53" fmla="*/ 283314 w 566627"/>
                <a:gd name="connsiteY53" fmla="*/ 406378 h 566627"/>
                <a:gd name="connsiteX54" fmla="*/ 382473 w 566627"/>
                <a:gd name="connsiteY54" fmla="*/ 335549 h 566627"/>
                <a:gd name="connsiteX55" fmla="*/ 411690 w 566627"/>
                <a:gd name="connsiteY55" fmla="*/ 330237 h 566627"/>
                <a:gd name="connsiteX56" fmla="*/ 430282 w 566627"/>
                <a:gd name="connsiteY56" fmla="*/ 344403 h 566627"/>
                <a:gd name="connsiteX57" fmla="*/ 455958 w 566627"/>
                <a:gd name="connsiteY57" fmla="*/ 354142 h 566627"/>
                <a:gd name="connsiteX58" fmla="*/ 532098 w 566627"/>
                <a:gd name="connsiteY58" fmla="*/ 426741 h 566627"/>
                <a:gd name="connsiteX59" fmla="*/ 532098 w 566627"/>
                <a:gd name="connsiteY59" fmla="*/ 457728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66627" h="566627">
                  <a:moveTo>
                    <a:pt x="466582" y="321384"/>
                  </a:moveTo>
                  <a:cubicBezTo>
                    <a:pt x="457728" y="318728"/>
                    <a:pt x="449760" y="316072"/>
                    <a:pt x="444448" y="313416"/>
                  </a:cubicBezTo>
                  <a:cubicBezTo>
                    <a:pt x="444448" y="313416"/>
                    <a:pt x="444448" y="313416"/>
                    <a:pt x="444448" y="313416"/>
                  </a:cubicBezTo>
                  <a:cubicBezTo>
                    <a:pt x="474550" y="289511"/>
                    <a:pt x="495799" y="249670"/>
                    <a:pt x="495799" y="195663"/>
                  </a:cubicBezTo>
                  <a:cubicBezTo>
                    <a:pt x="495799" y="136345"/>
                    <a:pt x="447104" y="88535"/>
                    <a:pt x="386900" y="88535"/>
                  </a:cubicBezTo>
                  <a:cubicBezTo>
                    <a:pt x="358569" y="88535"/>
                    <a:pt x="332008" y="99160"/>
                    <a:pt x="310759" y="118638"/>
                  </a:cubicBezTo>
                  <a:cubicBezTo>
                    <a:pt x="306333" y="117752"/>
                    <a:pt x="301021" y="116867"/>
                    <a:pt x="296594" y="115981"/>
                  </a:cubicBezTo>
                  <a:cubicBezTo>
                    <a:pt x="281543" y="49580"/>
                    <a:pt x="221339" y="0"/>
                    <a:pt x="150510" y="0"/>
                  </a:cubicBezTo>
                  <a:cubicBezTo>
                    <a:pt x="67287" y="0"/>
                    <a:pt x="0" y="67287"/>
                    <a:pt x="0" y="150510"/>
                  </a:cubicBezTo>
                  <a:cubicBezTo>
                    <a:pt x="0" y="233734"/>
                    <a:pt x="67287" y="301021"/>
                    <a:pt x="150510" y="301021"/>
                  </a:cubicBezTo>
                  <a:cubicBezTo>
                    <a:pt x="156708" y="301021"/>
                    <a:pt x="162905" y="300135"/>
                    <a:pt x="169988" y="299250"/>
                  </a:cubicBezTo>
                  <a:cubicBezTo>
                    <a:pt x="179727" y="329352"/>
                    <a:pt x="196549" y="358569"/>
                    <a:pt x="218683" y="378932"/>
                  </a:cubicBezTo>
                  <a:cubicBezTo>
                    <a:pt x="216912" y="379817"/>
                    <a:pt x="216027" y="380703"/>
                    <a:pt x="213370" y="381588"/>
                  </a:cubicBezTo>
                  <a:cubicBezTo>
                    <a:pt x="207173" y="384244"/>
                    <a:pt x="197434" y="387785"/>
                    <a:pt x="186810" y="391327"/>
                  </a:cubicBezTo>
                  <a:cubicBezTo>
                    <a:pt x="143427" y="406378"/>
                    <a:pt x="70828" y="430282"/>
                    <a:pt x="70828" y="513506"/>
                  </a:cubicBezTo>
                  <a:lnTo>
                    <a:pt x="70828" y="548920"/>
                  </a:lnTo>
                  <a:cubicBezTo>
                    <a:pt x="70828" y="558659"/>
                    <a:pt x="78797" y="566627"/>
                    <a:pt x="88535" y="566627"/>
                  </a:cubicBezTo>
                  <a:lnTo>
                    <a:pt x="478092" y="566627"/>
                  </a:lnTo>
                  <a:cubicBezTo>
                    <a:pt x="487830" y="566627"/>
                    <a:pt x="495799" y="558659"/>
                    <a:pt x="495799" y="548920"/>
                  </a:cubicBezTo>
                  <a:lnTo>
                    <a:pt x="495799" y="513506"/>
                  </a:lnTo>
                  <a:cubicBezTo>
                    <a:pt x="495799" y="506423"/>
                    <a:pt x="494913" y="499340"/>
                    <a:pt x="494028" y="493143"/>
                  </a:cubicBezTo>
                  <a:lnTo>
                    <a:pt x="548920" y="493143"/>
                  </a:lnTo>
                  <a:cubicBezTo>
                    <a:pt x="558659" y="493143"/>
                    <a:pt x="566627" y="485174"/>
                    <a:pt x="566627" y="475435"/>
                  </a:cubicBezTo>
                  <a:lnTo>
                    <a:pt x="566627" y="427626"/>
                  </a:lnTo>
                  <a:cubicBezTo>
                    <a:pt x="566627" y="355027"/>
                    <a:pt x="503767" y="333779"/>
                    <a:pt x="466582" y="321384"/>
                  </a:cubicBezTo>
                  <a:close/>
                  <a:moveTo>
                    <a:pt x="386900" y="123950"/>
                  </a:moveTo>
                  <a:cubicBezTo>
                    <a:pt x="427626" y="123950"/>
                    <a:pt x="460384" y="155822"/>
                    <a:pt x="460384" y="195663"/>
                  </a:cubicBezTo>
                  <a:cubicBezTo>
                    <a:pt x="460384" y="239931"/>
                    <a:pt x="437365" y="287740"/>
                    <a:pt x="398410" y="298365"/>
                  </a:cubicBezTo>
                  <a:cubicBezTo>
                    <a:pt x="403722" y="279772"/>
                    <a:pt x="407263" y="260294"/>
                    <a:pt x="407263" y="239046"/>
                  </a:cubicBezTo>
                  <a:cubicBezTo>
                    <a:pt x="407263" y="194778"/>
                    <a:pt x="384244" y="155822"/>
                    <a:pt x="348830" y="134574"/>
                  </a:cubicBezTo>
                  <a:cubicBezTo>
                    <a:pt x="360339" y="127491"/>
                    <a:pt x="373620" y="123950"/>
                    <a:pt x="386900" y="123950"/>
                  </a:cubicBezTo>
                  <a:close/>
                  <a:moveTo>
                    <a:pt x="35414" y="150510"/>
                  </a:moveTo>
                  <a:cubicBezTo>
                    <a:pt x="35414" y="86765"/>
                    <a:pt x="86765" y="35414"/>
                    <a:pt x="150510" y="35414"/>
                  </a:cubicBezTo>
                  <a:cubicBezTo>
                    <a:pt x="214256" y="35414"/>
                    <a:pt x="265606" y="86765"/>
                    <a:pt x="265606" y="150510"/>
                  </a:cubicBezTo>
                  <a:cubicBezTo>
                    <a:pt x="265606" y="214256"/>
                    <a:pt x="214256" y="265606"/>
                    <a:pt x="150510" y="265606"/>
                  </a:cubicBezTo>
                  <a:cubicBezTo>
                    <a:pt x="86765" y="265606"/>
                    <a:pt x="35414" y="214256"/>
                    <a:pt x="35414" y="150510"/>
                  </a:cubicBezTo>
                  <a:close/>
                  <a:moveTo>
                    <a:pt x="203632" y="291282"/>
                  </a:moveTo>
                  <a:cubicBezTo>
                    <a:pt x="259409" y="270033"/>
                    <a:pt x="300135" y="216027"/>
                    <a:pt x="300135" y="152281"/>
                  </a:cubicBezTo>
                  <a:cubicBezTo>
                    <a:pt x="340862" y="160249"/>
                    <a:pt x="370964" y="196549"/>
                    <a:pt x="370964" y="239046"/>
                  </a:cubicBezTo>
                  <a:cubicBezTo>
                    <a:pt x="370964" y="304562"/>
                    <a:pt x="326696" y="371849"/>
                    <a:pt x="282428" y="371849"/>
                  </a:cubicBezTo>
                  <a:cubicBezTo>
                    <a:pt x="247899" y="371849"/>
                    <a:pt x="217797" y="332893"/>
                    <a:pt x="203632" y="291282"/>
                  </a:cubicBezTo>
                  <a:close/>
                  <a:moveTo>
                    <a:pt x="531213" y="457728"/>
                  </a:moveTo>
                  <a:lnTo>
                    <a:pt x="481633" y="457728"/>
                  </a:lnTo>
                  <a:cubicBezTo>
                    <a:pt x="458614" y="418773"/>
                    <a:pt x="414346" y="403722"/>
                    <a:pt x="386900" y="394868"/>
                  </a:cubicBezTo>
                  <a:cubicBezTo>
                    <a:pt x="377161" y="391327"/>
                    <a:pt x="367422" y="396639"/>
                    <a:pt x="364766" y="406378"/>
                  </a:cubicBezTo>
                  <a:cubicBezTo>
                    <a:pt x="362110" y="415231"/>
                    <a:pt x="366537" y="425856"/>
                    <a:pt x="376276" y="428512"/>
                  </a:cubicBezTo>
                  <a:cubicBezTo>
                    <a:pt x="421429" y="443563"/>
                    <a:pt x="461270" y="461270"/>
                    <a:pt x="461270" y="513506"/>
                  </a:cubicBezTo>
                  <a:lnTo>
                    <a:pt x="461270" y="531213"/>
                  </a:lnTo>
                  <a:lnTo>
                    <a:pt x="106243" y="531213"/>
                  </a:lnTo>
                  <a:lnTo>
                    <a:pt x="106243" y="513506"/>
                  </a:lnTo>
                  <a:cubicBezTo>
                    <a:pt x="106243" y="460384"/>
                    <a:pt x="146084" y="442677"/>
                    <a:pt x="198319" y="425856"/>
                  </a:cubicBezTo>
                  <a:cubicBezTo>
                    <a:pt x="210714" y="422314"/>
                    <a:pt x="220453" y="418773"/>
                    <a:pt x="228422" y="414346"/>
                  </a:cubicBezTo>
                  <a:cubicBezTo>
                    <a:pt x="236390" y="410805"/>
                    <a:pt x="243473" y="405492"/>
                    <a:pt x="248785" y="399295"/>
                  </a:cubicBezTo>
                  <a:cubicBezTo>
                    <a:pt x="259409" y="403722"/>
                    <a:pt x="270919" y="406378"/>
                    <a:pt x="283314" y="406378"/>
                  </a:cubicBezTo>
                  <a:cubicBezTo>
                    <a:pt x="319613" y="406378"/>
                    <a:pt x="357683" y="378932"/>
                    <a:pt x="382473" y="335549"/>
                  </a:cubicBezTo>
                  <a:cubicBezTo>
                    <a:pt x="392212" y="335549"/>
                    <a:pt x="401951" y="333779"/>
                    <a:pt x="411690" y="330237"/>
                  </a:cubicBezTo>
                  <a:cubicBezTo>
                    <a:pt x="417002" y="336435"/>
                    <a:pt x="423200" y="340862"/>
                    <a:pt x="430282" y="344403"/>
                  </a:cubicBezTo>
                  <a:cubicBezTo>
                    <a:pt x="437365" y="347944"/>
                    <a:pt x="446219" y="350600"/>
                    <a:pt x="455958" y="354142"/>
                  </a:cubicBezTo>
                  <a:cubicBezTo>
                    <a:pt x="498455" y="368308"/>
                    <a:pt x="532098" y="383359"/>
                    <a:pt x="532098" y="426741"/>
                  </a:cubicBezTo>
                  <a:lnTo>
                    <a:pt x="532098" y="457728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50E4945-9FBC-4FF6-B422-4D7A49AB015D}"/>
                </a:ext>
              </a:extLst>
            </p:cNvPr>
            <p:cNvSpPr/>
            <p:nvPr/>
          </p:nvSpPr>
          <p:spPr>
            <a:xfrm>
              <a:off x="7466476" y="4276812"/>
              <a:ext cx="159081" cy="106263"/>
            </a:xfrm>
            <a:custGeom>
              <a:avLst/>
              <a:gdLst>
                <a:gd name="connsiteX0" fmla="*/ 130147 w 159081"/>
                <a:gd name="connsiteY0" fmla="*/ 4448 h 106263"/>
                <a:gd name="connsiteX1" fmla="*/ 62860 w 159081"/>
                <a:gd name="connsiteY1" fmla="*/ 63766 h 106263"/>
                <a:gd name="connsiteX2" fmla="*/ 30102 w 159081"/>
                <a:gd name="connsiteY2" fmla="*/ 31008 h 106263"/>
                <a:gd name="connsiteX3" fmla="*/ 5312 w 159081"/>
                <a:gd name="connsiteY3" fmla="*/ 31008 h 106263"/>
                <a:gd name="connsiteX4" fmla="*/ 5312 w 159081"/>
                <a:gd name="connsiteY4" fmla="*/ 55798 h 106263"/>
                <a:gd name="connsiteX5" fmla="*/ 49580 w 159081"/>
                <a:gd name="connsiteY5" fmla="*/ 100066 h 106263"/>
                <a:gd name="connsiteX6" fmla="*/ 61975 w 159081"/>
                <a:gd name="connsiteY6" fmla="*/ 106263 h 106263"/>
                <a:gd name="connsiteX7" fmla="*/ 73484 w 159081"/>
                <a:gd name="connsiteY7" fmla="*/ 101837 h 106263"/>
                <a:gd name="connsiteX8" fmla="*/ 153166 w 159081"/>
                <a:gd name="connsiteY8" fmla="*/ 31008 h 106263"/>
                <a:gd name="connsiteX9" fmla="*/ 154937 w 159081"/>
                <a:gd name="connsiteY9" fmla="*/ 6218 h 106263"/>
                <a:gd name="connsiteX10" fmla="*/ 130147 w 159081"/>
                <a:gd name="connsiteY10" fmla="*/ 4448 h 10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081" h="106263">
                  <a:moveTo>
                    <a:pt x="130147" y="4448"/>
                  </a:moveTo>
                  <a:lnTo>
                    <a:pt x="62860" y="63766"/>
                  </a:lnTo>
                  <a:lnTo>
                    <a:pt x="30102" y="31008"/>
                  </a:lnTo>
                  <a:cubicBezTo>
                    <a:pt x="23019" y="23925"/>
                    <a:pt x="12395" y="23925"/>
                    <a:pt x="5312" y="31008"/>
                  </a:cubicBezTo>
                  <a:cubicBezTo>
                    <a:pt x="-1771" y="38091"/>
                    <a:pt x="-1771" y="48715"/>
                    <a:pt x="5312" y="55798"/>
                  </a:cubicBezTo>
                  <a:lnTo>
                    <a:pt x="49580" y="100066"/>
                  </a:lnTo>
                  <a:cubicBezTo>
                    <a:pt x="53121" y="104493"/>
                    <a:pt x="57548" y="106263"/>
                    <a:pt x="61975" y="106263"/>
                  </a:cubicBezTo>
                  <a:cubicBezTo>
                    <a:pt x="66402" y="106263"/>
                    <a:pt x="69943" y="104493"/>
                    <a:pt x="73484" y="101837"/>
                  </a:cubicBezTo>
                  <a:lnTo>
                    <a:pt x="153166" y="31008"/>
                  </a:lnTo>
                  <a:cubicBezTo>
                    <a:pt x="160249" y="24811"/>
                    <a:pt x="161135" y="13301"/>
                    <a:pt x="154937" y="6218"/>
                  </a:cubicBezTo>
                  <a:cubicBezTo>
                    <a:pt x="148740" y="-1750"/>
                    <a:pt x="137230" y="-1750"/>
                    <a:pt x="130147" y="444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Graphic 45">
            <a:extLst>
              <a:ext uri="{FF2B5EF4-FFF2-40B4-BE49-F238E27FC236}">
                <a16:creationId xmlns:a16="http://schemas.microsoft.com/office/drawing/2014/main" id="{63BCA116-5520-4035-9B96-4AC34301DF86}"/>
              </a:ext>
            </a:extLst>
          </p:cNvPr>
          <p:cNvSpPr/>
          <p:nvPr/>
        </p:nvSpPr>
        <p:spPr>
          <a:xfrm>
            <a:off x="4663373" y="2220741"/>
            <a:ext cx="433994" cy="393308"/>
          </a:xfrm>
          <a:custGeom>
            <a:avLst/>
            <a:gdLst>
              <a:gd name="connsiteX0" fmla="*/ 561315 w 566626"/>
              <a:gd name="connsiteY0" fmla="*/ 483404 h 513505"/>
              <a:gd name="connsiteX1" fmla="*/ 495799 w 566626"/>
              <a:gd name="connsiteY1" fmla="*/ 417887 h 513505"/>
              <a:gd name="connsiteX2" fmla="*/ 521474 w 566626"/>
              <a:gd name="connsiteY2" fmla="*/ 340862 h 513505"/>
              <a:gd name="connsiteX3" fmla="*/ 494028 w 566626"/>
              <a:gd name="connsiteY3" fmla="*/ 262065 h 513505"/>
              <a:gd name="connsiteX4" fmla="*/ 494913 w 566626"/>
              <a:gd name="connsiteY4" fmla="*/ 247899 h 513505"/>
              <a:gd name="connsiteX5" fmla="*/ 247899 w 566626"/>
              <a:gd name="connsiteY5" fmla="*/ 0 h 513505"/>
              <a:gd name="connsiteX6" fmla="*/ 132803 w 566626"/>
              <a:gd name="connsiteY6" fmla="*/ 28331 h 513505"/>
              <a:gd name="connsiteX7" fmla="*/ 125720 w 566626"/>
              <a:gd name="connsiteY7" fmla="*/ 52236 h 513505"/>
              <a:gd name="connsiteX8" fmla="*/ 149625 w 566626"/>
              <a:gd name="connsiteY8" fmla="*/ 59319 h 513505"/>
              <a:gd name="connsiteX9" fmla="*/ 191237 w 566626"/>
              <a:gd name="connsiteY9" fmla="*/ 42497 h 513505"/>
              <a:gd name="connsiteX10" fmla="*/ 162905 w 566626"/>
              <a:gd name="connsiteY10" fmla="*/ 125720 h 513505"/>
              <a:gd name="connsiteX11" fmla="*/ 70828 w 566626"/>
              <a:gd name="connsiteY11" fmla="*/ 98274 h 513505"/>
              <a:gd name="connsiteX12" fmla="*/ 54007 w 566626"/>
              <a:gd name="connsiteY12" fmla="*/ 98274 h 513505"/>
              <a:gd name="connsiteX13" fmla="*/ 46924 w 566626"/>
              <a:gd name="connsiteY13" fmla="*/ 104472 h 513505"/>
              <a:gd name="connsiteX14" fmla="*/ 0 w 566626"/>
              <a:gd name="connsiteY14" fmla="*/ 247899 h 513505"/>
              <a:gd name="connsiteX15" fmla="*/ 247899 w 566626"/>
              <a:gd name="connsiteY15" fmla="*/ 495799 h 513505"/>
              <a:gd name="connsiteX16" fmla="*/ 365651 w 566626"/>
              <a:gd name="connsiteY16" fmla="*/ 465697 h 513505"/>
              <a:gd name="connsiteX17" fmla="*/ 393983 w 566626"/>
              <a:gd name="connsiteY17" fmla="*/ 469238 h 513505"/>
              <a:gd name="connsiteX18" fmla="*/ 471009 w 566626"/>
              <a:gd name="connsiteY18" fmla="*/ 443563 h 513505"/>
              <a:gd name="connsiteX19" fmla="*/ 536525 w 566626"/>
              <a:gd name="connsiteY19" fmla="*/ 509079 h 513505"/>
              <a:gd name="connsiteX20" fmla="*/ 548920 w 566626"/>
              <a:gd name="connsiteY20" fmla="*/ 513506 h 513505"/>
              <a:gd name="connsiteX21" fmla="*/ 561315 w 566626"/>
              <a:gd name="connsiteY21" fmla="*/ 508194 h 513505"/>
              <a:gd name="connsiteX22" fmla="*/ 561315 w 566626"/>
              <a:gd name="connsiteY22" fmla="*/ 483404 h 513505"/>
              <a:gd name="connsiteX23" fmla="*/ 195663 w 566626"/>
              <a:gd name="connsiteY23" fmla="*/ 356798 h 513505"/>
              <a:gd name="connsiteX24" fmla="*/ 247899 w 566626"/>
              <a:gd name="connsiteY24" fmla="*/ 354142 h 513505"/>
              <a:gd name="connsiteX25" fmla="*/ 266492 w 566626"/>
              <a:gd name="connsiteY25" fmla="*/ 354142 h 513505"/>
              <a:gd name="connsiteX26" fmla="*/ 285970 w 566626"/>
              <a:gd name="connsiteY26" fmla="*/ 409919 h 513505"/>
              <a:gd name="connsiteX27" fmla="*/ 247899 w 566626"/>
              <a:gd name="connsiteY27" fmla="*/ 460384 h 513505"/>
              <a:gd name="connsiteX28" fmla="*/ 195663 w 566626"/>
              <a:gd name="connsiteY28" fmla="*/ 356798 h 513505"/>
              <a:gd name="connsiteX29" fmla="*/ 267377 w 566626"/>
              <a:gd name="connsiteY29" fmla="*/ 318728 h 513505"/>
              <a:gd name="connsiteX30" fmla="*/ 247899 w 566626"/>
              <a:gd name="connsiteY30" fmla="*/ 318728 h 513505"/>
              <a:gd name="connsiteX31" fmla="*/ 190351 w 566626"/>
              <a:gd name="connsiteY31" fmla="*/ 321384 h 513505"/>
              <a:gd name="connsiteX32" fmla="*/ 186810 w 566626"/>
              <a:gd name="connsiteY32" fmla="*/ 265606 h 513505"/>
              <a:gd name="connsiteX33" fmla="*/ 290396 w 566626"/>
              <a:gd name="connsiteY33" fmla="*/ 265606 h 513505"/>
              <a:gd name="connsiteX34" fmla="*/ 267377 w 566626"/>
              <a:gd name="connsiteY34" fmla="*/ 318728 h 513505"/>
              <a:gd name="connsiteX35" fmla="*/ 36300 w 566626"/>
              <a:gd name="connsiteY35" fmla="*/ 265606 h 513505"/>
              <a:gd name="connsiteX36" fmla="*/ 150510 w 566626"/>
              <a:gd name="connsiteY36" fmla="*/ 265606 h 513505"/>
              <a:gd name="connsiteX37" fmla="*/ 154937 w 566626"/>
              <a:gd name="connsiteY37" fmla="*/ 325811 h 513505"/>
              <a:gd name="connsiteX38" fmla="*/ 62860 w 566626"/>
              <a:gd name="connsiteY38" fmla="*/ 352371 h 513505"/>
              <a:gd name="connsiteX39" fmla="*/ 36300 w 566626"/>
              <a:gd name="connsiteY39" fmla="*/ 265606 h 513505"/>
              <a:gd name="connsiteX40" fmla="*/ 67287 w 566626"/>
              <a:gd name="connsiteY40" fmla="*/ 136345 h 513505"/>
              <a:gd name="connsiteX41" fmla="*/ 156708 w 566626"/>
              <a:gd name="connsiteY41" fmla="*/ 161135 h 513505"/>
              <a:gd name="connsiteX42" fmla="*/ 151396 w 566626"/>
              <a:gd name="connsiteY42" fmla="*/ 230192 h 513505"/>
              <a:gd name="connsiteX43" fmla="*/ 36300 w 566626"/>
              <a:gd name="connsiteY43" fmla="*/ 230192 h 513505"/>
              <a:gd name="connsiteX44" fmla="*/ 67287 w 566626"/>
              <a:gd name="connsiteY44" fmla="*/ 136345 h 513505"/>
              <a:gd name="connsiteX45" fmla="*/ 247899 w 566626"/>
              <a:gd name="connsiteY45" fmla="*/ 168217 h 513505"/>
              <a:gd name="connsiteX46" fmla="*/ 304562 w 566626"/>
              <a:gd name="connsiteY46" fmla="*/ 165561 h 513505"/>
              <a:gd name="connsiteX47" fmla="*/ 309874 w 566626"/>
              <a:gd name="connsiteY47" fmla="*/ 230192 h 513505"/>
              <a:gd name="connsiteX48" fmla="*/ 185924 w 566626"/>
              <a:gd name="connsiteY48" fmla="*/ 230192 h 513505"/>
              <a:gd name="connsiteX49" fmla="*/ 191237 w 566626"/>
              <a:gd name="connsiteY49" fmla="*/ 165561 h 513505"/>
              <a:gd name="connsiteX50" fmla="*/ 247899 w 566626"/>
              <a:gd name="connsiteY50" fmla="*/ 168217 h 513505"/>
              <a:gd name="connsiteX51" fmla="*/ 344403 w 566626"/>
              <a:gd name="connsiteY51" fmla="*/ 222224 h 513505"/>
              <a:gd name="connsiteX52" fmla="*/ 339091 w 566626"/>
              <a:gd name="connsiteY52" fmla="*/ 161135 h 513505"/>
              <a:gd name="connsiteX53" fmla="*/ 428512 w 566626"/>
              <a:gd name="connsiteY53" fmla="*/ 136345 h 513505"/>
              <a:gd name="connsiteX54" fmla="*/ 459499 w 566626"/>
              <a:gd name="connsiteY54" fmla="*/ 231078 h 513505"/>
              <a:gd name="connsiteX55" fmla="*/ 393983 w 566626"/>
              <a:gd name="connsiteY55" fmla="*/ 212485 h 513505"/>
              <a:gd name="connsiteX56" fmla="*/ 344403 w 566626"/>
              <a:gd name="connsiteY56" fmla="*/ 222224 h 513505"/>
              <a:gd name="connsiteX57" fmla="*/ 407263 w 566626"/>
              <a:gd name="connsiteY57" fmla="*/ 107128 h 513505"/>
              <a:gd name="connsiteX58" fmla="*/ 333779 w 566626"/>
              <a:gd name="connsiteY58" fmla="*/ 126606 h 513505"/>
              <a:gd name="connsiteX59" fmla="*/ 305447 w 566626"/>
              <a:gd name="connsiteY59" fmla="*/ 43382 h 513505"/>
              <a:gd name="connsiteX60" fmla="*/ 407263 w 566626"/>
              <a:gd name="connsiteY60" fmla="*/ 107128 h 513505"/>
              <a:gd name="connsiteX61" fmla="*/ 247899 w 566626"/>
              <a:gd name="connsiteY61" fmla="*/ 35414 h 513505"/>
              <a:gd name="connsiteX62" fmla="*/ 298365 w 566626"/>
              <a:gd name="connsiteY62" fmla="*/ 131032 h 513505"/>
              <a:gd name="connsiteX63" fmla="*/ 247899 w 566626"/>
              <a:gd name="connsiteY63" fmla="*/ 132803 h 513505"/>
              <a:gd name="connsiteX64" fmla="*/ 197434 w 566626"/>
              <a:gd name="connsiteY64" fmla="*/ 131032 h 513505"/>
              <a:gd name="connsiteX65" fmla="*/ 247899 w 566626"/>
              <a:gd name="connsiteY65" fmla="*/ 35414 h 513505"/>
              <a:gd name="connsiteX66" fmla="*/ 83223 w 566626"/>
              <a:gd name="connsiteY66" fmla="*/ 382473 h 513505"/>
              <a:gd name="connsiteX67" fmla="*/ 160249 w 566626"/>
              <a:gd name="connsiteY67" fmla="*/ 361225 h 513505"/>
              <a:gd name="connsiteX68" fmla="*/ 190351 w 566626"/>
              <a:gd name="connsiteY68" fmla="*/ 452416 h 513505"/>
              <a:gd name="connsiteX69" fmla="*/ 83223 w 566626"/>
              <a:gd name="connsiteY69" fmla="*/ 382473 h 513505"/>
              <a:gd name="connsiteX70" fmla="*/ 305447 w 566626"/>
              <a:gd name="connsiteY70" fmla="*/ 452416 h 513505"/>
              <a:gd name="connsiteX71" fmla="*/ 311645 w 566626"/>
              <a:gd name="connsiteY71" fmla="*/ 440021 h 513505"/>
              <a:gd name="connsiteX72" fmla="*/ 321384 w 566626"/>
              <a:gd name="connsiteY72" fmla="*/ 447104 h 513505"/>
              <a:gd name="connsiteX73" fmla="*/ 305447 w 566626"/>
              <a:gd name="connsiteY73" fmla="*/ 452416 h 513505"/>
              <a:gd name="connsiteX74" fmla="*/ 301021 w 566626"/>
              <a:gd name="connsiteY74" fmla="*/ 340862 h 513505"/>
              <a:gd name="connsiteX75" fmla="*/ 393983 w 566626"/>
              <a:gd name="connsiteY75" fmla="*/ 247899 h 513505"/>
              <a:gd name="connsiteX76" fmla="*/ 486945 w 566626"/>
              <a:gd name="connsiteY76" fmla="*/ 340862 h 513505"/>
              <a:gd name="connsiteX77" fmla="*/ 393983 w 566626"/>
              <a:gd name="connsiteY77" fmla="*/ 433824 h 513505"/>
              <a:gd name="connsiteX78" fmla="*/ 301021 w 566626"/>
              <a:gd name="connsiteY78" fmla="*/ 340862 h 51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66626" h="513505">
                <a:moveTo>
                  <a:pt x="561315" y="483404"/>
                </a:moveTo>
                <a:lnTo>
                  <a:pt x="495799" y="417887"/>
                </a:lnTo>
                <a:cubicBezTo>
                  <a:pt x="511735" y="396639"/>
                  <a:pt x="521474" y="370078"/>
                  <a:pt x="521474" y="340862"/>
                </a:cubicBezTo>
                <a:cubicBezTo>
                  <a:pt x="521474" y="311645"/>
                  <a:pt x="510850" y="284199"/>
                  <a:pt x="494028" y="262065"/>
                </a:cubicBezTo>
                <a:cubicBezTo>
                  <a:pt x="494028" y="256753"/>
                  <a:pt x="494913" y="252326"/>
                  <a:pt x="494913" y="247899"/>
                </a:cubicBezTo>
                <a:cubicBezTo>
                  <a:pt x="495799" y="111555"/>
                  <a:pt x="384244" y="0"/>
                  <a:pt x="247899" y="0"/>
                </a:cubicBezTo>
                <a:cubicBezTo>
                  <a:pt x="208058" y="0"/>
                  <a:pt x="168217" y="9739"/>
                  <a:pt x="132803" y="28331"/>
                </a:cubicBezTo>
                <a:cubicBezTo>
                  <a:pt x="123950" y="32758"/>
                  <a:pt x="120408" y="43382"/>
                  <a:pt x="125720" y="52236"/>
                </a:cubicBezTo>
                <a:cubicBezTo>
                  <a:pt x="130147" y="61089"/>
                  <a:pt x="140771" y="64631"/>
                  <a:pt x="149625" y="59319"/>
                </a:cubicBezTo>
                <a:cubicBezTo>
                  <a:pt x="162905" y="52236"/>
                  <a:pt x="177071" y="46924"/>
                  <a:pt x="191237" y="42497"/>
                </a:cubicBezTo>
                <a:cubicBezTo>
                  <a:pt x="179727" y="62860"/>
                  <a:pt x="169988" y="91192"/>
                  <a:pt x="162905" y="125720"/>
                </a:cubicBezTo>
                <a:cubicBezTo>
                  <a:pt x="126606" y="119523"/>
                  <a:pt x="93848" y="110669"/>
                  <a:pt x="70828" y="98274"/>
                </a:cubicBezTo>
                <a:cubicBezTo>
                  <a:pt x="65516" y="95618"/>
                  <a:pt x="58433" y="95618"/>
                  <a:pt x="54007" y="98274"/>
                </a:cubicBezTo>
                <a:cubicBezTo>
                  <a:pt x="51351" y="99160"/>
                  <a:pt x="48695" y="101816"/>
                  <a:pt x="46924" y="104472"/>
                </a:cubicBezTo>
                <a:cubicBezTo>
                  <a:pt x="15936" y="146969"/>
                  <a:pt x="0" y="196549"/>
                  <a:pt x="0" y="247899"/>
                </a:cubicBezTo>
                <a:cubicBezTo>
                  <a:pt x="0" y="384244"/>
                  <a:pt x="111555" y="495799"/>
                  <a:pt x="247899" y="495799"/>
                </a:cubicBezTo>
                <a:cubicBezTo>
                  <a:pt x="288626" y="495799"/>
                  <a:pt x="329352" y="485174"/>
                  <a:pt x="365651" y="465697"/>
                </a:cubicBezTo>
                <a:cubicBezTo>
                  <a:pt x="374505" y="467467"/>
                  <a:pt x="384244" y="469238"/>
                  <a:pt x="393983" y="469238"/>
                </a:cubicBezTo>
                <a:cubicBezTo>
                  <a:pt x="423200" y="469238"/>
                  <a:pt x="449760" y="459499"/>
                  <a:pt x="471009" y="443563"/>
                </a:cubicBezTo>
                <a:lnTo>
                  <a:pt x="536525" y="509079"/>
                </a:lnTo>
                <a:cubicBezTo>
                  <a:pt x="540066" y="511735"/>
                  <a:pt x="544493" y="513506"/>
                  <a:pt x="548920" y="513506"/>
                </a:cubicBezTo>
                <a:cubicBezTo>
                  <a:pt x="553347" y="513506"/>
                  <a:pt x="557773" y="511735"/>
                  <a:pt x="561315" y="508194"/>
                </a:cubicBezTo>
                <a:cubicBezTo>
                  <a:pt x="568398" y="501111"/>
                  <a:pt x="568398" y="490487"/>
                  <a:pt x="561315" y="483404"/>
                </a:cubicBezTo>
                <a:close/>
                <a:moveTo>
                  <a:pt x="195663" y="356798"/>
                </a:moveTo>
                <a:cubicBezTo>
                  <a:pt x="212485" y="355027"/>
                  <a:pt x="230192" y="354142"/>
                  <a:pt x="247899" y="354142"/>
                </a:cubicBezTo>
                <a:cubicBezTo>
                  <a:pt x="254097" y="354142"/>
                  <a:pt x="260294" y="354142"/>
                  <a:pt x="266492" y="354142"/>
                </a:cubicBezTo>
                <a:cubicBezTo>
                  <a:pt x="268262" y="374505"/>
                  <a:pt x="275345" y="393098"/>
                  <a:pt x="285970" y="409919"/>
                </a:cubicBezTo>
                <a:cubicBezTo>
                  <a:pt x="272689" y="447104"/>
                  <a:pt x="257638" y="460384"/>
                  <a:pt x="247899" y="460384"/>
                </a:cubicBezTo>
                <a:cubicBezTo>
                  <a:pt x="231078" y="460384"/>
                  <a:pt x="208058" y="422314"/>
                  <a:pt x="195663" y="356798"/>
                </a:cubicBezTo>
                <a:close/>
                <a:moveTo>
                  <a:pt x="267377" y="318728"/>
                </a:moveTo>
                <a:cubicBezTo>
                  <a:pt x="261180" y="318728"/>
                  <a:pt x="254097" y="318728"/>
                  <a:pt x="247899" y="318728"/>
                </a:cubicBezTo>
                <a:cubicBezTo>
                  <a:pt x="228422" y="318728"/>
                  <a:pt x="208944" y="319613"/>
                  <a:pt x="190351" y="321384"/>
                </a:cubicBezTo>
                <a:cubicBezTo>
                  <a:pt x="188581" y="303677"/>
                  <a:pt x="186810" y="285084"/>
                  <a:pt x="186810" y="265606"/>
                </a:cubicBezTo>
                <a:lnTo>
                  <a:pt x="290396" y="265606"/>
                </a:lnTo>
                <a:cubicBezTo>
                  <a:pt x="278887" y="281543"/>
                  <a:pt x="270919" y="299250"/>
                  <a:pt x="267377" y="318728"/>
                </a:cubicBezTo>
                <a:close/>
                <a:moveTo>
                  <a:pt x="36300" y="265606"/>
                </a:moveTo>
                <a:lnTo>
                  <a:pt x="150510" y="265606"/>
                </a:lnTo>
                <a:cubicBezTo>
                  <a:pt x="151396" y="285970"/>
                  <a:pt x="152281" y="306333"/>
                  <a:pt x="154937" y="325811"/>
                </a:cubicBezTo>
                <a:cubicBezTo>
                  <a:pt x="119523" y="331123"/>
                  <a:pt x="88535" y="340862"/>
                  <a:pt x="62860" y="352371"/>
                </a:cubicBezTo>
                <a:cubicBezTo>
                  <a:pt x="47809" y="326696"/>
                  <a:pt x="38956" y="296594"/>
                  <a:pt x="36300" y="265606"/>
                </a:cubicBezTo>
                <a:close/>
                <a:moveTo>
                  <a:pt x="67287" y="136345"/>
                </a:moveTo>
                <a:cubicBezTo>
                  <a:pt x="92077" y="146969"/>
                  <a:pt x="122179" y="155822"/>
                  <a:pt x="156708" y="161135"/>
                </a:cubicBezTo>
                <a:cubicBezTo>
                  <a:pt x="154052" y="184154"/>
                  <a:pt x="152281" y="207173"/>
                  <a:pt x="151396" y="230192"/>
                </a:cubicBezTo>
                <a:lnTo>
                  <a:pt x="36300" y="230192"/>
                </a:lnTo>
                <a:cubicBezTo>
                  <a:pt x="38956" y="196549"/>
                  <a:pt x="49580" y="164676"/>
                  <a:pt x="67287" y="136345"/>
                </a:cubicBezTo>
                <a:close/>
                <a:moveTo>
                  <a:pt x="247899" y="168217"/>
                </a:moveTo>
                <a:cubicBezTo>
                  <a:pt x="267377" y="168217"/>
                  <a:pt x="285970" y="167332"/>
                  <a:pt x="304562" y="165561"/>
                </a:cubicBezTo>
                <a:cubicBezTo>
                  <a:pt x="307218" y="185039"/>
                  <a:pt x="308989" y="207173"/>
                  <a:pt x="309874" y="230192"/>
                </a:cubicBezTo>
                <a:lnTo>
                  <a:pt x="185924" y="230192"/>
                </a:lnTo>
                <a:cubicBezTo>
                  <a:pt x="186810" y="208944"/>
                  <a:pt x="188581" y="186810"/>
                  <a:pt x="191237" y="165561"/>
                </a:cubicBezTo>
                <a:cubicBezTo>
                  <a:pt x="209829" y="167332"/>
                  <a:pt x="228422" y="168217"/>
                  <a:pt x="247899" y="168217"/>
                </a:cubicBezTo>
                <a:close/>
                <a:moveTo>
                  <a:pt x="344403" y="222224"/>
                </a:moveTo>
                <a:cubicBezTo>
                  <a:pt x="343518" y="201861"/>
                  <a:pt x="341747" y="180612"/>
                  <a:pt x="339091" y="161135"/>
                </a:cubicBezTo>
                <a:cubicBezTo>
                  <a:pt x="372734" y="155822"/>
                  <a:pt x="403722" y="146969"/>
                  <a:pt x="428512" y="136345"/>
                </a:cubicBezTo>
                <a:cubicBezTo>
                  <a:pt x="445333" y="163791"/>
                  <a:pt x="456843" y="196549"/>
                  <a:pt x="459499" y="231078"/>
                </a:cubicBezTo>
                <a:cubicBezTo>
                  <a:pt x="440021" y="219568"/>
                  <a:pt x="417887" y="212485"/>
                  <a:pt x="393983" y="212485"/>
                </a:cubicBezTo>
                <a:cubicBezTo>
                  <a:pt x="376276" y="212485"/>
                  <a:pt x="360339" y="216027"/>
                  <a:pt x="344403" y="222224"/>
                </a:cubicBezTo>
                <a:close/>
                <a:moveTo>
                  <a:pt x="407263" y="107128"/>
                </a:moveTo>
                <a:cubicBezTo>
                  <a:pt x="386900" y="115096"/>
                  <a:pt x="362110" y="122179"/>
                  <a:pt x="333779" y="126606"/>
                </a:cubicBezTo>
                <a:cubicBezTo>
                  <a:pt x="326696" y="93848"/>
                  <a:pt x="317842" y="65516"/>
                  <a:pt x="305447" y="43382"/>
                </a:cubicBezTo>
                <a:cubicBezTo>
                  <a:pt x="345288" y="54892"/>
                  <a:pt x="379817" y="77026"/>
                  <a:pt x="407263" y="107128"/>
                </a:cubicBezTo>
                <a:close/>
                <a:moveTo>
                  <a:pt x="247899" y="35414"/>
                </a:moveTo>
                <a:cubicBezTo>
                  <a:pt x="264721" y="35414"/>
                  <a:pt x="285084" y="70828"/>
                  <a:pt x="298365" y="131032"/>
                </a:cubicBezTo>
                <a:cubicBezTo>
                  <a:pt x="282428" y="131918"/>
                  <a:pt x="264721" y="132803"/>
                  <a:pt x="247899" y="132803"/>
                </a:cubicBezTo>
                <a:cubicBezTo>
                  <a:pt x="231078" y="132803"/>
                  <a:pt x="214256" y="131918"/>
                  <a:pt x="197434" y="131032"/>
                </a:cubicBezTo>
                <a:cubicBezTo>
                  <a:pt x="210714" y="69058"/>
                  <a:pt x="232848" y="35414"/>
                  <a:pt x="247899" y="35414"/>
                </a:cubicBezTo>
                <a:close/>
                <a:moveTo>
                  <a:pt x="83223" y="382473"/>
                </a:moveTo>
                <a:cubicBezTo>
                  <a:pt x="104472" y="373620"/>
                  <a:pt x="131032" y="365651"/>
                  <a:pt x="160249" y="361225"/>
                </a:cubicBezTo>
                <a:cubicBezTo>
                  <a:pt x="167332" y="396639"/>
                  <a:pt x="177071" y="428512"/>
                  <a:pt x="190351" y="452416"/>
                </a:cubicBezTo>
                <a:cubicBezTo>
                  <a:pt x="147854" y="440021"/>
                  <a:pt x="110669" y="415231"/>
                  <a:pt x="83223" y="382473"/>
                </a:cubicBezTo>
                <a:close/>
                <a:moveTo>
                  <a:pt x="305447" y="452416"/>
                </a:moveTo>
                <a:cubicBezTo>
                  <a:pt x="307218" y="448875"/>
                  <a:pt x="309874" y="444448"/>
                  <a:pt x="311645" y="440021"/>
                </a:cubicBezTo>
                <a:cubicBezTo>
                  <a:pt x="315186" y="442677"/>
                  <a:pt x="317842" y="445333"/>
                  <a:pt x="321384" y="447104"/>
                </a:cubicBezTo>
                <a:cubicBezTo>
                  <a:pt x="316072" y="448875"/>
                  <a:pt x="310759" y="450646"/>
                  <a:pt x="305447" y="452416"/>
                </a:cubicBezTo>
                <a:close/>
                <a:moveTo>
                  <a:pt x="301021" y="340862"/>
                </a:moveTo>
                <a:cubicBezTo>
                  <a:pt x="301021" y="289511"/>
                  <a:pt x="342632" y="247899"/>
                  <a:pt x="393983" y="247899"/>
                </a:cubicBezTo>
                <a:cubicBezTo>
                  <a:pt x="445333" y="247899"/>
                  <a:pt x="486945" y="289511"/>
                  <a:pt x="486945" y="340862"/>
                </a:cubicBezTo>
                <a:cubicBezTo>
                  <a:pt x="486945" y="392212"/>
                  <a:pt x="445333" y="433824"/>
                  <a:pt x="393983" y="433824"/>
                </a:cubicBezTo>
                <a:cubicBezTo>
                  <a:pt x="342632" y="433824"/>
                  <a:pt x="301021" y="392212"/>
                  <a:pt x="301021" y="340862"/>
                </a:cubicBez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Graphic 47">
            <a:extLst>
              <a:ext uri="{FF2B5EF4-FFF2-40B4-BE49-F238E27FC236}">
                <a16:creationId xmlns:a16="http://schemas.microsoft.com/office/drawing/2014/main" id="{E776F240-9E34-4060-8BEF-685E9DA99816}"/>
              </a:ext>
            </a:extLst>
          </p:cNvPr>
          <p:cNvSpPr/>
          <p:nvPr/>
        </p:nvSpPr>
        <p:spPr>
          <a:xfrm>
            <a:off x="3516981" y="2200397"/>
            <a:ext cx="366862" cy="433995"/>
          </a:xfrm>
          <a:custGeom>
            <a:avLst/>
            <a:gdLst>
              <a:gd name="connsiteX0" fmla="*/ 468353 w 478976"/>
              <a:gd name="connsiteY0" fmla="*/ 338206 h 566627"/>
              <a:gd name="connsiteX1" fmla="*/ 383359 w 478976"/>
              <a:gd name="connsiteY1" fmla="*/ 253211 h 566627"/>
              <a:gd name="connsiteX2" fmla="*/ 387785 w 478976"/>
              <a:gd name="connsiteY2" fmla="*/ 248785 h 566627"/>
              <a:gd name="connsiteX3" fmla="*/ 387785 w 478976"/>
              <a:gd name="connsiteY3" fmla="*/ 155822 h 566627"/>
              <a:gd name="connsiteX4" fmla="*/ 309874 w 478976"/>
              <a:gd name="connsiteY4" fmla="*/ 145198 h 566627"/>
              <a:gd name="connsiteX5" fmla="*/ 309874 w 478976"/>
              <a:gd name="connsiteY5" fmla="*/ 70828 h 566627"/>
              <a:gd name="connsiteX6" fmla="*/ 239046 w 478976"/>
              <a:gd name="connsiteY6" fmla="*/ 0 h 566627"/>
              <a:gd name="connsiteX7" fmla="*/ 168217 w 478976"/>
              <a:gd name="connsiteY7" fmla="*/ 70828 h 566627"/>
              <a:gd name="connsiteX8" fmla="*/ 168217 w 478976"/>
              <a:gd name="connsiteY8" fmla="*/ 146084 h 566627"/>
              <a:gd name="connsiteX9" fmla="*/ 90306 w 478976"/>
              <a:gd name="connsiteY9" fmla="*/ 156708 h 566627"/>
              <a:gd name="connsiteX10" fmla="*/ 90306 w 478976"/>
              <a:gd name="connsiteY10" fmla="*/ 249670 h 566627"/>
              <a:gd name="connsiteX11" fmla="*/ 93848 w 478976"/>
              <a:gd name="connsiteY11" fmla="*/ 253211 h 566627"/>
              <a:gd name="connsiteX12" fmla="*/ 8854 w 478976"/>
              <a:gd name="connsiteY12" fmla="*/ 339091 h 566627"/>
              <a:gd name="connsiteX13" fmla="*/ 0 w 478976"/>
              <a:gd name="connsiteY13" fmla="*/ 354142 h 566627"/>
              <a:gd name="connsiteX14" fmla="*/ 0 w 478976"/>
              <a:gd name="connsiteY14" fmla="*/ 355027 h 566627"/>
              <a:gd name="connsiteX15" fmla="*/ 0 w 478976"/>
              <a:gd name="connsiteY15" fmla="*/ 355027 h 566627"/>
              <a:gd name="connsiteX16" fmla="*/ 0 w 478976"/>
              <a:gd name="connsiteY16" fmla="*/ 500225 h 566627"/>
              <a:gd name="connsiteX17" fmla="*/ 67287 w 478976"/>
              <a:gd name="connsiteY17" fmla="*/ 566627 h 566627"/>
              <a:gd name="connsiteX18" fmla="*/ 411690 w 478976"/>
              <a:gd name="connsiteY18" fmla="*/ 566627 h 566627"/>
              <a:gd name="connsiteX19" fmla="*/ 478977 w 478976"/>
              <a:gd name="connsiteY19" fmla="*/ 500225 h 566627"/>
              <a:gd name="connsiteX20" fmla="*/ 478977 w 478976"/>
              <a:gd name="connsiteY20" fmla="*/ 354142 h 566627"/>
              <a:gd name="connsiteX21" fmla="*/ 468353 w 478976"/>
              <a:gd name="connsiteY21" fmla="*/ 338206 h 566627"/>
              <a:gd name="connsiteX22" fmla="*/ 193007 w 478976"/>
              <a:gd name="connsiteY22" fmla="*/ 352371 h 566627"/>
              <a:gd name="connsiteX23" fmla="*/ 239046 w 478976"/>
              <a:gd name="connsiteY23" fmla="*/ 371849 h 566627"/>
              <a:gd name="connsiteX24" fmla="*/ 285084 w 478976"/>
              <a:gd name="connsiteY24" fmla="*/ 352371 h 566627"/>
              <a:gd name="connsiteX25" fmla="*/ 285084 w 478976"/>
              <a:gd name="connsiteY25" fmla="*/ 327581 h 566627"/>
              <a:gd name="connsiteX26" fmla="*/ 260294 w 478976"/>
              <a:gd name="connsiteY26" fmla="*/ 327581 h 566627"/>
              <a:gd name="connsiteX27" fmla="*/ 217797 w 478976"/>
              <a:gd name="connsiteY27" fmla="*/ 327581 h 566627"/>
              <a:gd name="connsiteX28" fmla="*/ 115096 w 478976"/>
              <a:gd name="connsiteY28" fmla="*/ 224880 h 566627"/>
              <a:gd name="connsiteX29" fmla="*/ 115096 w 478976"/>
              <a:gd name="connsiteY29" fmla="*/ 181498 h 566627"/>
              <a:gd name="connsiteX30" fmla="*/ 156708 w 478976"/>
              <a:gd name="connsiteY30" fmla="*/ 181498 h 566627"/>
              <a:gd name="connsiteX31" fmla="*/ 172644 w 478976"/>
              <a:gd name="connsiteY31" fmla="*/ 198319 h 566627"/>
              <a:gd name="connsiteX32" fmla="*/ 192122 w 478976"/>
              <a:gd name="connsiteY32" fmla="*/ 202746 h 566627"/>
              <a:gd name="connsiteX33" fmla="*/ 203632 w 478976"/>
              <a:gd name="connsiteY33" fmla="*/ 185924 h 566627"/>
              <a:gd name="connsiteX34" fmla="*/ 203632 w 478976"/>
              <a:gd name="connsiteY34" fmla="*/ 70828 h 566627"/>
              <a:gd name="connsiteX35" fmla="*/ 239046 w 478976"/>
              <a:gd name="connsiteY35" fmla="*/ 35414 h 566627"/>
              <a:gd name="connsiteX36" fmla="*/ 274460 w 478976"/>
              <a:gd name="connsiteY36" fmla="*/ 70828 h 566627"/>
              <a:gd name="connsiteX37" fmla="*/ 274460 w 478976"/>
              <a:gd name="connsiteY37" fmla="*/ 185924 h 566627"/>
              <a:gd name="connsiteX38" fmla="*/ 285970 w 478976"/>
              <a:gd name="connsiteY38" fmla="*/ 202746 h 566627"/>
              <a:gd name="connsiteX39" fmla="*/ 305447 w 478976"/>
              <a:gd name="connsiteY39" fmla="*/ 198319 h 566627"/>
              <a:gd name="connsiteX40" fmla="*/ 321384 w 478976"/>
              <a:gd name="connsiteY40" fmla="*/ 180612 h 566627"/>
              <a:gd name="connsiteX41" fmla="*/ 362995 w 478976"/>
              <a:gd name="connsiteY41" fmla="*/ 180612 h 566627"/>
              <a:gd name="connsiteX42" fmla="*/ 362995 w 478976"/>
              <a:gd name="connsiteY42" fmla="*/ 223995 h 566627"/>
              <a:gd name="connsiteX43" fmla="*/ 325811 w 478976"/>
              <a:gd name="connsiteY43" fmla="*/ 262065 h 566627"/>
              <a:gd name="connsiteX44" fmla="*/ 325811 w 478976"/>
              <a:gd name="connsiteY44" fmla="*/ 286855 h 566627"/>
              <a:gd name="connsiteX45" fmla="*/ 338206 w 478976"/>
              <a:gd name="connsiteY45" fmla="*/ 292167 h 566627"/>
              <a:gd name="connsiteX46" fmla="*/ 350600 w 478976"/>
              <a:gd name="connsiteY46" fmla="*/ 286855 h 566627"/>
              <a:gd name="connsiteX47" fmla="*/ 358569 w 478976"/>
              <a:gd name="connsiteY47" fmla="*/ 278887 h 566627"/>
              <a:gd name="connsiteX48" fmla="*/ 416117 w 478976"/>
              <a:gd name="connsiteY48" fmla="*/ 336435 h 566627"/>
              <a:gd name="connsiteX49" fmla="*/ 362995 w 478976"/>
              <a:gd name="connsiteY49" fmla="*/ 336435 h 566627"/>
              <a:gd name="connsiteX50" fmla="*/ 309874 w 478976"/>
              <a:gd name="connsiteY50" fmla="*/ 389556 h 566627"/>
              <a:gd name="connsiteX51" fmla="*/ 309874 w 478976"/>
              <a:gd name="connsiteY51" fmla="*/ 433824 h 566627"/>
              <a:gd name="connsiteX52" fmla="*/ 292167 w 478976"/>
              <a:gd name="connsiteY52" fmla="*/ 451531 h 566627"/>
              <a:gd name="connsiteX53" fmla="*/ 185924 w 478976"/>
              <a:gd name="connsiteY53" fmla="*/ 451531 h 566627"/>
              <a:gd name="connsiteX54" fmla="*/ 168217 w 478976"/>
              <a:gd name="connsiteY54" fmla="*/ 433824 h 566627"/>
              <a:gd name="connsiteX55" fmla="*/ 168217 w 478976"/>
              <a:gd name="connsiteY55" fmla="*/ 389556 h 566627"/>
              <a:gd name="connsiteX56" fmla="*/ 115096 w 478976"/>
              <a:gd name="connsiteY56" fmla="*/ 336435 h 566627"/>
              <a:gd name="connsiteX57" fmla="*/ 61089 w 478976"/>
              <a:gd name="connsiteY57" fmla="*/ 336435 h 566627"/>
              <a:gd name="connsiteX58" fmla="*/ 118638 w 478976"/>
              <a:gd name="connsiteY58" fmla="*/ 278001 h 566627"/>
              <a:gd name="connsiteX59" fmla="*/ 193007 w 478976"/>
              <a:gd name="connsiteY59" fmla="*/ 352371 h 566627"/>
              <a:gd name="connsiteX60" fmla="*/ 443563 w 478976"/>
              <a:gd name="connsiteY60" fmla="*/ 500225 h 566627"/>
              <a:gd name="connsiteX61" fmla="*/ 411690 w 478976"/>
              <a:gd name="connsiteY61" fmla="*/ 531213 h 566627"/>
              <a:gd name="connsiteX62" fmla="*/ 67287 w 478976"/>
              <a:gd name="connsiteY62" fmla="*/ 531213 h 566627"/>
              <a:gd name="connsiteX63" fmla="*/ 35414 w 478976"/>
              <a:gd name="connsiteY63" fmla="*/ 500225 h 566627"/>
              <a:gd name="connsiteX64" fmla="*/ 35414 w 478976"/>
              <a:gd name="connsiteY64" fmla="*/ 371849 h 566627"/>
              <a:gd name="connsiteX65" fmla="*/ 115096 w 478976"/>
              <a:gd name="connsiteY65" fmla="*/ 371849 h 566627"/>
              <a:gd name="connsiteX66" fmla="*/ 132803 w 478976"/>
              <a:gd name="connsiteY66" fmla="*/ 389556 h 566627"/>
              <a:gd name="connsiteX67" fmla="*/ 132803 w 478976"/>
              <a:gd name="connsiteY67" fmla="*/ 433824 h 566627"/>
              <a:gd name="connsiteX68" fmla="*/ 185924 w 478976"/>
              <a:gd name="connsiteY68" fmla="*/ 486945 h 566627"/>
              <a:gd name="connsiteX69" fmla="*/ 293052 w 478976"/>
              <a:gd name="connsiteY69" fmla="*/ 486945 h 566627"/>
              <a:gd name="connsiteX70" fmla="*/ 346174 w 478976"/>
              <a:gd name="connsiteY70" fmla="*/ 433824 h 566627"/>
              <a:gd name="connsiteX71" fmla="*/ 346174 w 478976"/>
              <a:gd name="connsiteY71" fmla="*/ 389556 h 566627"/>
              <a:gd name="connsiteX72" fmla="*/ 363881 w 478976"/>
              <a:gd name="connsiteY72" fmla="*/ 371849 h 566627"/>
              <a:gd name="connsiteX73" fmla="*/ 443563 w 478976"/>
              <a:gd name="connsiteY73" fmla="*/ 371849 h 566627"/>
              <a:gd name="connsiteX74" fmla="*/ 443563 w 478976"/>
              <a:gd name="connsiteY74" fmla="*/ 500225 h 56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78976" h="566627">
                <a:moveTo>
                  <a:pt x="468353" y="338206"/>
                </a:moveTo>
                <a:lnTo>
                  <a:pt x="383359" y="253211"/>
                </a:lnTo>
                <a:lnTo>
                  <a:pt x="387785" y="248785"/>
                </a:lnTo>
                <a:cubicBezTo>
                  <a:pt x="413461" y="223109"/>
                  <a:pt x="413461" y="181498"/>
                  <a:pt x="387785" y="155822"/>
                </a:cubicBezTo>
                <a:cubicBezTo>
                  <a:pt x="366537" y="134574"/>
                  <a:pt x="334664" y="131032"/>
                  <a:pt x="309874" y="145198"/>
                </a:cubicBezTo>
                <a:lnTo>
                  <a:pt x="309874" y="70828"/>
                </a:lnTo>
                <a:cubicBezTo>
                  <a:pt x="309874" y="31873"/>
                  <a:pt x="278001" y="0"/>
                  <a:pt x="239046" y="0"/>
                </a:cubicBezTo>
                <a:cubicBezTo>
                  <a:pt x="200090" y="0"/>
                  <a:pt x="168217" y="31873"/>
                  <a:pt x="168217" y="70828"/>
                </a:cubicBezTo>
                <a:lnTo>
                  <a:pt x="168217" y="146084"/>
                </a:lnTo>
                <a:cubicBezTo>
                  <a:pt x="143427" y="131918"/>
                  <a:pt x="111555" y="135459"/>
                  <a:pt x="90306" y="156708"/>
                </a:cubicBezTo>
                <a:cubicBezTo>
                  <a:pt x="64631" y="182383"/>
                  <a:pt x="64631" y="223995"/>
                  <a:pt x="90306" y="249670"/>
                </a:cubicBezTo>
                <a:lnTo>
                  <a:pt x="93848" y="253211"/>
                </a:lnTo>
                <a:lnTo>
                  <a:pt x="8854" y="339091"/>
                </a:lnTo>
                <a:cubicBezTo>
                  <a:pt x="3541" y="341747"/>
                  <a:pt x="0" y="347944"/>
                  <a:pt x="0" y="354142"/>
                </a:cubicBezTo>
                <a:lnTo>
                  <a:pt x="0" y="355027"/>
                </a:lnTo>
                <a:cubicBezTo>
                  <a:pt x="0" y="355027"/>
                  <a:pt x="0" y="355027"/>
                  <a:pt x="0" y="355027"/>
                </a:cubicBezTo>
                <a:lnTo>
                  <a:pt x="0" y="500225"/>
                </a:lnTo>
                <a:cubicBezTo>
                  <a:pt x="0" y="536525"/>
                  <a:pt x="30102" y="566627"/>
                  <a:pt x="67287" y="566627"/>
                </a:cubicBezTo>
                <a:lnTo>
                  <a:pt x="411690" y="566627"/>
                </a:lnTo>
                <a:cubicBezTo>
                  <a:pt x="448875" y="566627"/>
                  <a:pt x="478977" y="536525"/>
                  <a:pt x="478977" y="500225"/>
                </a:cubicBezTo>
                <a:lnTo>
                  <a:pt x="478977" y="354142"/>
                </a:lnTo>
                <a:cubicBezTo>
                  <a:pt x="478977" y="347059"/>
                  <a:pt x="474550" y="340862"/>
                  <a:pt x="468353" y="338206"/>
                </a:cubicBezTo>
                <a:close/>
                <a:moveTo>
                  <a:pt x="193007" y="352371"/>
                </a:moveTo>
                <a:cubicBezTo>
                  <a:pt x="205402" y="364766"/>
                  <a:pt x="222224" y="371849"/>
                  <a:pt x="239046" y="371849"/>
                </a:cubicBezTo>
                <a:cubicBezTo>
                  <a:pt x="255868" y="371849"/>
                  <a:pt x="272689" y="365651"/>
                  <a:pt x="285084" y="352371"/>
                </a:cubicBezTo>
                <a:cubicBezTo>
                  <a:pt x="292167" y="345288"/>
                  <a:pt x="292167" y="334664"/>
                  <a:pt x="285084" y="327581"/>
                </a:cubicBezTo>
                <a:cubicBezTo>
                  <a:pt x="278001" y="320498"/>
                  <a:pt x="267377" y="320498"/>
                  <a:pt x="260294" y="327581"/>
                </a:cubicBezTo>
                <a:cubicBezTo>
                  <a:pt x="248785" y="339091"/>
                  <a:pt x="229307" y="339091"/>
                  <a:pt x="217797" y="327581"/>
                </a:cubicBezTo>
                <a:lnTo>
                  <a:pt x="115096" y="224880"/>
                </a:lnTo>
                <a:cubicBezTo>
                  <a:pt x="103587" y="213370"/>
                  <a:pt x="103587" y="193007"/>
                  <a:pt x="115096" y="181498"/>
                </a:cubicBezTo>
                <a:cubicBezTo>
                  <a:pt x="126606" y="169988"/>
                  <a:pt x="146084" y="169988"/>
                  <a:pt x="156708" y="181498"/>
                </a:cubicBezTo>
                <a:lnTo>
                  <a:pt x="172644" y="198319"/>
                </a:lnTo>
                <a:cubicBezTo>
                  <a:pt x="177956" y="203632"/>
                  <a:pt x="185039" y="205402"/>
                  <a:pt x="192122" y="202746"/>
                </a:cubicBezTo>
                <a:cubicBezTo>
                  <a:pt x="199205" y="200090"/>
                  <a:pt x="203632" y="193893"/>
                  <a:pt x="203632" y="185924"/>
                </a:cubicBezTo>
                <a:lnTo>
                  <a:pt x="203632" y="70828"/>
                </a:lnTo>
                <a:cubicBezTo>
                  <a:pt x="203632" y="51351"/>
                  <a:pt x="219568" y="35414"/>
                  <a:pt x="239046" y="35414"/>
                </a:cubicBezTo>
                <a:cubicBezTo>
                  <a:pt x="258524" y="35414"/>
                  <a:pt x="274460" y="51351"/>
                  <a:pt x="274460" y="70828"/>
                </a:cubicBezTo>
                <a:lnTo>
                  <a:pt x="274460" y="185924"/>
                </a:lnTo>
                <a:cubicBezTo>
                  <a:pt x="274460" y="193007"/>
                  <a:pt x="278887" y="200090"/>
                  <a:pt x="285970" y="202746"/>
                </a:cubicBezTo>
                <a:cubicBezTo>
                  <a:pt x="293052" y="205402"/>
                  <a:pt x="300135" y="203632"/>
                  <a:pt x="305447" y="198319"/>
                </a:cubicBezTo>
                <a:lnTo>
                  <a:pt x="321384" y="180612"/>
                </a:lnTo>
                <a:cubicBezTo>
                  <a:pt x="332893" y="169103"/>
                  <a:pt x="351486" y="169103"/>
                  <a:pt x="362995" y="180612"/>
                </a:cubicBezTo>
                <a:cubicBezTo>
                  <a:pt x="374505" y="192122"/>
                  <a:pt x="374505" y="212485"/>
                  <a:pt x="362995" y="223995"/>
                </a:cubicBezTo>
                <a:lnTo>
                  <a:pt x="325811" y="262065"/>
                </a:lnTo>
                <a:cubicBezTo>
                  <a:pt x="318728" y="269148"/>
                  <a:pt x="318728" y="280657"/>
                  <a:pt x="325811" y="286855"/>
                </a:cubicBezTo>
                <a:cubicBezTo>
                  <a:pt x="329352" y="290396"/>
                  <a:pt x="333779" y="292167"/>
                  <a:pt x="338206" y="292167"/>
                </a:cubicBezTo>
                <a:cubicBezTo>
                  <a:pt x="342632" y="292167"/>
                  <a:pt x="347059" y="290396"/>
                  <a:pt x="350600" y="286855"/>
                </a:cubicBezTo>
                <a:lnTo>
                  <a:pt x="358569" y="278887"/>
                </a:lnTo>
                <a:lnTo>
                  <a:pt x="416117" y="336435"/>
                </a:lnTo>
                <a:lnTo>
                  <a:pt x="362995" y="336435"/>
                </a:lnTo>
                <a:cubicBezTo>
                  <a:pt x="341747" y="336435"/>
                  <a:pt x="309874" y="350600"/>
                  <a:pt x="309874" y="389556"/>
                </a:cubicBezTo>
                <a:lnTo>
                  <a:pt x="309874" y="433824"/>
                </a:lnTo>
                <a:cubicBezTo>
                  <a:pt x="309874" y="441792"/>
                  <a:pt x="306333" y="451531"/>
                  <a:pt x="292167" y="451531"/>
                </a:cubicBezTo>
                <a:lnTo>
                  <a:pt x="185924" y="451531"/>
                </a:lnTo>
                <a:cubicBezTo>
                  <a:pt x="171759" y="451531"/>
                  <a:pt x="168217" y="441792"/>
                  <a:pt x="168217" y="433824"/>
                </a:cubicBezTo>
                <a:lnTo>
                  <a:pt x="168217" y="389556"/>
                </a:lnTo>
                <a:cubicBezTo>
                  <a:pt x="168217" y="350600"/>
                  <a:pt x="136345" y="336435"/>
                  <a:pt x="115096" y="336435"/>
                </a:cubicBezTo>
                <a:lnTo>
                  <a:pt x="61089" y="336435"/>
                </a:lnTo>
                <a:lnTo>
                  <a:pt x="118638" y="278001"/>
                </a:lnTo>
                <a:lnTo>
                  <a:pt x="193007" y="352371"/>
                </a:lnTo>
                <a:close/>
                <a:moveTo>
                  <a:pt x="443563" y="500225"/>
                </a:moveTo>
                <a:cubicBezTo>
                  <a:pt x="443563" y="517047"/>
                  <a:pt x="429397" y="531213"/>
                  <a:pt x="411690" y="531213"/>
                </a:cubicBezTo>
                <a:lnTo>
                  <a:pt x="67287" y="531213"/>
                </a:lnTo>
                <a:cubicBezTo>
                  <a:pt x="49580" y="531213"/>
                  <a:pt x="35414" y="517047"/>
                  <a:pt x="35414" y="500225"/>
                </a:cubicBezTo>
                <a:lnTo>
                  <a:pt x="35414" y="371849"/>
                </a:lnTo>
                <a:lnTo>
                  <a:pt x="115096" y="371849"/>
                </a:lnTo>
                <a:cubicBezTo>
                  <a:pt x="123064" y="371849"/>
                  <a:pt x="132803" y="375390"/>
                  <a:pt x="132803" y="389556"/>
                </a:cubicBezTo>
                <a:lnTo>
                  <a:pt x="132803" y="433824"/>
                </a:lnTo>
                <a:cubicBezTo>
                  <a:pt x="132803" y="455072"/>
                  <a:pt x="146969" y="486945"/>
                  <a:pt x="185924" y="486945"/>
                </a:cubicBezTo>
                <a:lnTo>
                  <a:pt x="293052" y="486945"/>
                </a:lnTo>
                <a:cubicBezTo>
                  <a:pt x="332008" y="486945"/>
                  <a:pt x="346174" y="455072"/>
                  <a:pt x="346174" y="433824"/>
                </a:cubicBezTo>
                <a:lnTo>
                  <a:pt x="346174" y="389556"/>
                </a:lnTo>
                <a:cubicBezTo>
                  <a:pt x="346174" y="375390"/>
                  <a:pt x="355913" y="371849"/>
                  <a:pt x="363881" y="371849"/>
                </a:cubicBezTo>
                <a:lnTo>
                  <a:pt x="443563" y="371849"/>
                </a:lnTo>
                <a:lnTo>
                  <a:pt x="443563" y="500225"/>
                </a:ln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4" name="Graphic 49">
            <a:extLst>
              <a:ext uri="{FF2B5EF4-FFF2-40B4-BE49-F238E27FC236}">
                <a16:creationId xmlns:a16="http://schemas.microsoft.com/office/drawing/2014/main" id="{5C688432-6960-4944-93BB-14A943F9D961}"/>
              </a:ext>
            </a:extLst>
          </p:cNvPr>
          <p:cNvGrpSpPr/>
          <p:nvPr/>
        </p:nvGrpSpPr>
        <p:grpSpPr>
          <a:xfrm>
            <a:off x="1146389" y="5653640"/>
            <a:ext cx="433995" cy="339058"/>
            <a:chOff x="7440615" y="3216516"/>
            <a:chExt cx="566627" cy="442677"/>
          </a:xfrm>
          <a:solidFill>
            <a:srgbClr val="67748E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E37F09-557F-4C34-8CB0-7E3184D7FEBD}"/>
                </a:ext>
              </a:extLst>
            </p:cNvPr>
            <p:cNvSpPr/>
            <p:nvPr/>
          </p:nvSpPr>
          <p:spPr>
            <a:xfrm>
              <a:off x="7440615" y="3216516"/>
              <a:ext cx="566627" cy="442677"/>
            </a:xfrm>
            <a:custGeom>
              <a:avLst/>
              <a:gdLst>
                <a:gd name="connsiteX0" fmla="*/ 535640 w 566627"/>
                <a:gd name="connsiteY0" fmla="*/ 200976 h 442677"/>
                <a:gd name="connsiteX1" fmla="*/ 563086 w 566627"/>
                <a:gd name="connsiteY1" fmla="*/ 169988 h 442677"/>
                <a:gd name="connsiteX2" fmla="*/ 563971 w 566627"/>
                <a:gd name="connsiteY2" fmla="*/ 169103 h 442677"/>
                <a:gd name="connsiteX3" fmla="*/ 564856 w 566627"/>
                <a:gd name="connsiteY3" fmla="*/ 167332 h 442677"/>
                <a:gd name="connsiteX4" fmla="*/ 565742 w 566627"/>
                <a:gd name="connsiteY4" fmla="*/ 165561 h 442677"/>
                <a:gd name="connsiteX5" fmla="*/ 566627 w 566627"/>
                <a:gd name="connsiteY5" fmla="*/ 163791 h 442677"/>
                <a:gd name="connsiteX6" fmla="*/ 566627 w 566627"/>
                <a:gd name="connsiteY6" fmla="*/ 162020 h 442677"/>
                <a:gd name="connsiteX7" fmla="*/ 566627 w 566627"/>
                <a:gd name="connsiteY7" fmla="*/ 160249 h 442677"/>
                <a:gd name="connsiteX8" fmla="*/ 566627 w 566627"/>
                <a:gd name="connsiteY8" fmla="*/ 158478 h 442677"/>
                <a:gd name="connsiteX9" fmla="*/ 566627 w 566627"/>
                <a:gd name="connsiteY9" fmla="*/ 156708 h 442677"/>
                <a:gd name="connsiteX10" fmla="*/ 566627 w 566627"/>
                <a:gd name="connsiteY10" fmla="*/ 154937 h 442677"/>
                <a:gd name="connsiteX11" fmla="*/ 565742 w 566627"/>
                <a:gd name="connsiteY11" fmla="*/ 153166 h 442677"/>
                <a:gd name="connsiteX12" fmla="*/ 564856 w 566627"/>
                <a:gd name="connsiteY12" fmla="*/ 151396 h 442677"/>
                <a:gd name="connsiteX13" fmla="*/ 563971 w 566627"/>
                <a:gd name="connsiteY13" fmla="*/ 149625 h 442677"/>
                <a:gd name="connsiteX14" fmla="*/ 563086 w 566627"/>
                <a:gd name="connsiteY14" fmla="*/ 147854 h 442677"/>
                <a:gd name="connsiteX15" fmla="*/ 562200 w 566627"/>
                <a:gd name="connsiteY15" fmla="*/ 146969 h 442677"/>
                <a:gd name="connsiteX16" fmla="*/ 283314 w 566627"/>
                <a:gd name="connsiteY16" fmla="*/ 0 h 442677"/>
                <a:gd name="connsiteX17" fmla="*/ 3541 w 566627"/>
                <a:gd name="connsiteY17" fmla="*/ 148740 h 442677"/>
                <a:gd name="connsiteX18" fmla="*/ 2656 w 566627"/>
                <a:gd name="connsiteY18" fmla="*/ 149625 h 442677"/>
                <a:gd name="connsiteX19" fmla="*/ 1771 w 566627"/>
                <a:gd name="connsiteY19" fmla="*/ 151396 h 442677"/>
                <a:gd name="connsiteX20" fmla="*/ 885 w 566627"/>
                <a:gd name="connsiteY20" fmla="*/ 153166 h 442677"/>
                <a:gd name="connsiteX21" fmla="*/ 0 w 566627"/>
                <a:gd name="connsiteY21" fmla="*/ 154937 h 442677"/>
                <a:gd name="connsiteX22" fmla="*/ 0 w 566627"/>
                <a:gd name="connsiteY22" fmla="*/ 156708 h 442677"/>
                <a:gd name="connsiteX23" fmla="*/ 0 w 566627"/>
                <a:gd name="connsiteY23" fmla="*/ 158478 h 442677"/>
                <a:gd name="connsiteX24" fmla="*/ 0 w 566627"/>
                <a:gd name="connsiteY24" fmla="*/ 160249 h 442677"/>
                <a:gd name="connsiteX25" fmla="*/ 0 w 566627"/>
                <a:gd name="connsiteY25" fmla="*/ 162020 h 442677"/>
                <a:gd name="connsiteX26" fmla="*/ 0 w 566627"/>
                <a:gd name="connsiteY26" fmla="*/ 163791 h 442677"/>
                <a:gd name="connsiteX27" fmla="*/ 0 w 566627"/>
                <a:gd name="connsiteY27" fmla="*/ 165561 h 442677"/>
                <a:gd name="connsiteX28" fmla="*/ 885 w 566627"/>
                <a:gd name="connsiteY28" fmla="*/ 167332 h 442677"/>
                <a:gd name="connsiteX29" fmla="*/ 1771 w 566627"/>
                <a:gd name="connsiteY29" fmla="*/ 169103 h 442677"/>
                <a:gd name="connsiteX30" fmla="*/ 2656 w 566627"/>
                <a:gd name="connsiteY30" fmla="*/ 170873 h 442677"/>
                <a:gd name="connsiteX31" fmla="*/ 3541 w 566627"/>
                <a:gd name="connsiteY31" fmla="*/ 171759 h 442677"/>
                <a:gd name="connsiteX32" fmla="*/ 189466 w 566627"/>
                <a:gd name="connsiteY32" fmla="*/ 304562 h 442677"/>
                <a:gd name="connsiteX33" fmla="*/ 194778 w 566627"/>
                <a:gd name="connsiteY33" fmla="*/ 305447 h 442677"/>
                <a:gd name="connsiteX34" fmla="*/ 211600 w 566627"/>
                <a:gd name="connsiteY34" fmla="*/ 293052 h 442677"/>
                <a:gd name="connsiteX35" fmla="*/ 200090 w 566627"/>
                <a:gd name="connsiteY35" fmla="*/ 270919 h 442677"/>
                <a:gd name="connsiteX36" fmla="*/ 40726 w 566627"/>
                <a:gd name="connsiteY36" fmla="*/ 161135 h 442677"/>
                <a:gd name="connsiteX37" fmla="*/ 283314 w 566627"/>
                <a:gd name="connsiteY37" fmla="*/ 35414 h 442677"/>
                <a:gd name="connsiteX38" fmla="*/ 525901 w 566627"/>
                <a:gd name="connsiteY38" fmla="*/ 159364 h 442677"/>
                <a:gd name="connsiteX39" fmla="*/ 510850 w 566627"/>
                <a:gd name="connsiteY39" fmla="*/ 175300 h 442677"/>
                <a:gd name="connsiteX40" fmla="*/ 416117 w 566627"/>
                <a:gd name="connsiteY40" fmla="*/ 141657 h 442677"/>
                <a:gd name="connsiteX41" fmla="*/ 397524 w 566627"/>
                <a:gd name="connsiteY41" fmla="*/ 143427 h 442677"/>
                <a:gd name="connsiteX42" fmla="*/ 283314 w 566627"/>
                <a:gd name="connsiteY42" fmla="*/ 44268 h 442677"/>
                <a:gd name="connsiteX43" fmla="*/ 168217 w 566627"/>
                <a:gd name="connsiteY43" fmla="*/ 159364 h 442677"/>
                <a:gd name="connsiteX44" fmla="*/ 267377 w 566627"/>
                <a:gd name="connsiteY44" fmla="*/ 273575 h 442677"/>
                <a:gd name="connsiteX45" fmla="*/ 265606 w 566627"/>
                <a:gd name="connsiteY45" fmla="*/ 292167 h 442677"/>
                <a:gd name="connsiteX46" fmla="*/ 416117 w 566627"/>
                <a:gd name="connsiteY46" fmla="*/ 442677 h 442677"/>
                <a:gd name="connsiteX47" fmla="*/ 566627 w 566627"/>
                <a:gd name="connsiteY47" fmla="*/ 292167 h 442677"/>
                <a:gd name="connsiteX48" fmla="*/ 535640 w 566627"/>
                <a:gd name="connsiteY48" fmla="*/ 200976 h 442677"/>
                <a:gd name="connsiteX49" fmla="*/ 283314 w 566627"/>
                <a:gd name="connsiteY49" fmla="*/ 128376 h 442677"/>
                <a:gd name="connsiteX50" fmla="*/ 252326 w 566627"/>
                <a:gd name="connsiteY50" fmla="*/ 159364 h 442677"/>
                <a:gd name="connsiteX51" fmla="*/ 221339 w 566627"/>
                <a:gd name="connsiteY51" fmla="*/ 128376 h 442677"/>
                <a:gd name="connsiteX52" fmla="*/ 252326 w 566627"/>
                <a:gd name="connsiteY52" fmla="*/ 97389 h 442677"/>
                <a:gd name="connsiteX53" fmla="*/ 283314 w 566627"/>
                <a:gd name="connsiteY53" fmla="*/ 128376 h 442677"/>
                <a:gd name="connsiteX54" fmla="*/ 205402 w 566627"/>
                <a:gd name="connsiteY54" fmla="*/ 175300 h 442677"/>
                <a:gd name="connsiteX55" fmla="*/ 252326 w 566627"/>
                <a:gd name="connsiteY55" fmla="*/ 194778 h 442677"/>
                <a:gd name="connsiteX56" fmla="*/ 318728 w 566627"/>
                <a:gd name="connsiteY56" fmla="*/ 128376 h 442677"/>
                <a:gd name="connsiteX57" fmla="*/ 299250 w 566627"/>
                <a:gd name="connsiteY57" fmla="*/ 81453 h 442677"/>
                <a:gd name="connsiteX58" fmla="*/ 362995 w 566627"/>
                <a:gd name="connsiteY58" fmla="*/ 152281 h 442677"/>
                <a:gd name="connsiteX59" fmla="*/ 276231 w 566627"/>
                <a:gd name="connsiteY59" fmla="*/ 239046 h 442677"/>
                <a:gd name="connsiteX60" fmla="*/ 205402 w 566627"/>
                <a:gd name="connsiteY60" fmla="*/ 175300 h 442677"/>
                <a:gd name="connsiteX61" fmla="*/ 416117 w 566627"/>
                <a:gd name="connsiteY61" fmla="*/ 407263 h 442677"/>
                <a:gd name="connsiteX62" fmla="*/ 301021 w 566627"/>
                <a:gd name="connsiteY62" fmla="*/ 292167 h 442677"/>
                <a:gd name="connsiteX63" fmla="*/ 416117 w 566627"/>
                <a:gd name="connsiteY63" fmla="*/ 177071 h 442677"/>
                <a:gd name="connsiteX64" fmla="*/ 531213 w 566627"/>
                <a:gd name="connsiteY64" fmla="*/ 292167 h 442677"/>
                <a:gd name="connsiteX65" fmla="*/ 416117 w 566627"/>
                <a:gd name="connsiteY65" fmla="*/ 407263 h 44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66627" h="442677">
                  <a:moveTo>
                    <a:pt x="535640" y="200976"/>
                  </a:moveTo>
                  <a:cubicBezTo>
                    <a:pt x="553347" y="183268"/>
                    <a:pt x="562200" y="169988"/>
                    <a:pt x="563086" y="169988"/>
                  </a:cubicBezTo>
                  <a:cubicBezTo>
                    <a:pt x="563086" y="169988"/>
                    <a:pt x="563086" y="169103"/>
                    <a:pt x="563971" y="169103"/>
                  </a:cubicBezTo>
                  <a:cubicBezTo>
                    <a:pt x="563971" y="168217"/>
                    <a:pt x="564856" y="168217"/>
                    <a:pt x="564856" y="167332"/>
                  </a:cubicBezTo>
                  <a:cubicBezTo>
                    <a:pt x="564856" y="166447"/>
                    <a:pt x="565742" y="166447"/>
                    <a:pt x="565742" y="165561"/>
                  </a:cubicBezTo>
                  <a:cubicBezTo>
                    <a:pt x="565742" y="164676"/>
                    <a:pt x="565742" y="164676"/>
                    <a:pt x="566627" y="163791"/>
                  </a:cubicBezTo>
                  <a:cubicBezTo>
                    <a:pt x="566627" y="162905"/>
                    <a:pt x="566627" y="162905"/>
                    <a:pt x="566627" y="162020"/>
                  </a:cubicBezTo>
                  <a:cubicBezTo>
                    <a:pt x="566627" y="161135"/>
                    <a:pt x="566627" y="161135"/>
                    <a:pt x="566627" y="160249"/>
                  </a:cubicBezTo>
                  <a:cubicBezTo>
                    <a:pt x="566627" y="159364"/>
                    <a:pt x="566627" y="159364"/>
                    <a:pt x="566627" y="158478"/>
                  </a:cubicBezTo>
                  <a:cubicBezTo>
                    <a:pt x="566627" y="157593"/>
                    <a:pt x="566627" y="157593"/>
                    <a:pt x="566627" y="156708"/>
                  </a:cubicBezTo>
                  <a:cubicBezTo>
                    <a:pt x="566627" y="155822"/>
                    <a:pt x="566627" y="155822"/>
                    <a:pt x="566627" y="154937"/>
                  </a:cubicBezTo>
                  <a:cubicBezTo>
                    <a:pt x="566627" y="154052"/>
                    <a:pt x="566627" y="154052"/>
                    <a:pt x="565742" y="153166"/>
                  </a:cubicBezTo>
                  <a:cubicBezTo>
                    <a:pt x="565742" y="152281"/>
                    <a:pt x="565742" y="152281"/>
                    <a:pt x="564856" y="151396"/>
                  </a:cubicBezTo>
                  <a:cubicBezTo>
                    <a:pt x="564856" y="150510"/>
                    <a:pt x="563971" y="150510"/>
                    <a:pt x="563971" y="149625"/>
                  </a:cubicBezTo>
                  <a:cubicBezTo>
                    <a:pt x="563971" y="148740"/>
                    <a:pt x="563086" y="148740"/>
                    <a:pt x="563086" y="147854"/>
                  </a:cubicBezTo>
                  <a:cubicBezTo>
                    <a:pt x="563086" y="147854"/>
                    <a:pt x="563086" y="146969"/>
                    <a:pt x="562200" y="146969"/>
                  </a:cubicBezTo>
                  <a:cubicBezTo>
                    <a:pt x="558659" y="142542"/>
                    <a:pt x="449760" y="0"/>
                    <a:pt x="283314" y="0"/>
                  </a:cubicBezTo>
                  <a:cubicBezTo>
                    <a:pt x="116867" y="0"/>
                    <a:pt x="7968" y="142542"/>
                    <a:pt x="3541" y="148740"/>
                  </a:cubicBezTo>
                  <a:cubicBezTo>
                    <a:pt x="3541" y="148740"/>
                    <a:pt x="3541" y="149625"/>
                    <a:pt x="2656" y="149625"/>
                  </a:cubicBezTo>
                  <a:cubicBezTo>
                    <a:pt x="2656" y="150510"/>
                    <a:pt x="1771" y="150510"/>
                    <a:pt x="1771" y="151396"/>
                  </a:cubicBezTo>
                  <a:cubicBezTo>
                    <a:pt x="1771" y="152281"/>
                    <a:pt x="885" y="152281"/>
                    <a:pt x="885" y="153166"/>
                  </a:cubicBezTo>
                  <a:cubicBezTo>
                    <a:pt x="885" y="154052"/>
                    <a:pt x="885" y="154052"/>
                    <a:pt x="0" y="154937"/>
                  </a:cubicBezTo>
                  <a:cubicBezTo>
                    <a:pt x="0" y="155822"/>
                    <a:pt x="0" y="155822"/>
                    <a:pt x="0" y="156708"/>
                  </a:cubicBezTo>
                  <a:cubicBezTo>
                    <a:pt x="0" y="157593"/>
                    <a:pt x="0" y="157593"/>
                    <a:pt x="0" y="158478"/>
                  </a:cubicBezTo>
                  <a:cubicBezTo>
                    <a:pt x="0" y="159364"/>
                    <a:pt x="0" y="159364"/>
                    <a:pt x="0" y="160249"/>
                  </a:cubicBezTo>
                  <a:cubicBezTo>
                    <a:pt x="0" y="161135"/>
                    <a:pt x="0" y="161135"/>
                    <a:pt x="0" y="162020"/>
                  </a:cubicBezTo>
                  <a:cubicBezTo>
                    <a:pt x="0" y="162905"/>
                    <a:pt x="0" y="162905"/>
                    <a:pt x="0" y="163791"/>
                  </a:cubicBezTo>
                  <a:cubicBezTo>
                    <a:pt x="0" y="164676"/>
                    <a:pt x="0" y="164676"/>
                    <a:pt x="0" y="165561"/>
                  </a:cubicBezTo>
                  <a:cubicBezTo>
                    <a:pt x="0" y="166447"/>
                    <a:pt x="0" y="166447"/>
                    <a:pt x="885" y="167332"/>
                  </a:cubicBezTo>
                  <a:cubicBezTo>
                    <a:pt x="885" y="168217"/>
                    <a:pt x="1771" y="168217"/>
                    <a:pt x="1771" y="169103"/>
                  </a:cubicBezTo>
                  <a:cubicBezTo>
                    <a:pt x="1771" y="169988"/>
                    <a:pt x="2656" y="169988"/>
                    <a:pt x="2656" y="170873"/>
                  </a:cubicBezTo>
                  <a:cubicBezTo>
                    <a:pt x="2656" y="170873"/>
                    <a:pt x="2656" y="171759"/>
                    <a:pt x="3541" y="171759"/>
                  </a:cubicBezTo>
                  <a:cubicBezTo>
                    <a:pt x="6197" y="175300"/>
                    <a:pt x="76141" y="266492"/>
                    <a:pt x="189466" y="304562"/>
                  </a:cubicBezTo>
                  <a:cubicBezTo>
                    <a:pt x="191237" y="305447"/>
                    <a:pt x="193007" y="305447"/>
                    <a:pt x="194778" y="305447"/>
                  </a:cubicBezTo>
                  <a:cubicBezTo>
                    <a:pt x="201861" y="305447"/>
                    <a:pt x="208944" y="301021"/>
                    <a:pt x="211600" y="293052"/>
                  </a:cubicBezTo>
                  <a:cubicBezTo>
                    <a:pt x="214256" y="284199"/>
                    <a:pt x="209829" y="273575"/>
                    <a:pt x="200090" y="270919"/>
                  </a:cubicBezTo>
                  <a:cubicBezTo>
                    <a:pt x="119523" y="244358"/>
                    <a:pt x="61975" y="185039"/>
                    <a:pt x="40726" y="161135"/>
                  </a:cubicBezTo>
                  <a:cubicBezTo>
                    <a:pt x="68172" y="127491"/>
                    <a:pt x="160249" y="35414"/>
                    <a:pt x="283314" y="35414"/>
                  </a:cubicBezTo>
                  <a:cubicBezTo>
                    <a:pt x="407263" y="35414"/>
                    <a:pt x="498455" y="127491"/>
                    <a:pt x="525901" y="159364"/>
                  </a:cubicBezTo>
                  <a:cubicBezTo>
                    <a:pt x="522359" y="163791"/>
                    <a:pt x="517047" y="169103"/>
                    <a:pt x="510850" y="175300"/>
                  </a:cubicBezTo>
                  <a:cubicBezTo>
                    <a:pt x="485174" y="154052"/>
                    <a:pt x="452416" y="141657"/>
                    <a:pt x="416117" y="141657"/>
                  </a:cubicBezTo>
                  <a:cubicBezTo>
                    <a:pt x="409919" y="141657"/>
                    <a:pt x="403722" y="142542"/>
                    <a:pt x="397524" y="143427"/>
                  </a:cubicBezTo>
                  <a:cubicBezTo>
                    <a:pt x="389556" y="87650"/>
                    <a:pt x="340862" y="44268"/>
                    <a:pt x="283314" y="44268"/>
                  </a:cubicBezTo>
                  <a:cubicBezTo>
                    <a:pt x="219568" y="44268"/>
                    <a:pt x="168217" y="95618"/>
                    <a:pt x="168217" y="159364"/>
                  </a:cubicBezTo>
                  <a:cubicBezTo>
                    <a:pt x="168217" y="216912"/>
                    <a:pt x="211600" y="265606"/>
                    <a:pt x="267377" y="273575"/>
                  </a:cubicBezTo>
                  <a:cubicBezTo>
                    <a:pt x="266492" y="279772"/>
                    <a:pt x="265606" y="285970"/>
                    <a:pt x="265606" y="292167"/>
                  </a:cubicBezTo>
                  <a:cubicBezTo>
                    <a:pt x="265606" y="375390"/>
                    <a:pt x="332893" y="442677"/>
                    <a:pt x="416117" y="442677"/>
                  </a:cubicBezTo>
                  <a:cubicBezTo>
                    <a:pt x="499340" y="442677"/>
                    <a:pt x="566627" y="375390"/>
                    <a:pt x="566627" y="292167"/>
                  </a:cubicBezTo>
                  <a:cubicBezTo>
                    <a:pt x="566627" y="257638"/>
                    <a:pt x="555117" y="226651"/>
                    <a:pt x="535640" y="200976"/>
                  </a:cubicBezTo>
                  <a:close/>
                  <a:moveTo>
                    <a:pt x="283314" y="128376"/>
                  </a:moveTo>
                  <a:cubicBezTo>
                    <a:pt x="283314" y="145198"/>
                    <a:pt x="269148" y="159364"/>
                    <a:pt x="252326" y="159364"/>
                  </a:cubicBezTo>
                  <a:cubicBezTo>
                    <a:pt x="235504" y="159364"/>
                    <a:pt x="221339" y="145198"/>
                    <a:pt x="221339" y="128376"/>
                  </a:cubicBezTo>
                  <a:cubicBezTo>
                    <a:pt x="221339" y="111555"/>
                    <a:pt x="235504" y="97389"/>
                    <a:pt x="252326" y="97389"/>
                  </a:cubicBezTo>
                  <a:cubicBezTo>
                    <a:pt x="269148" y="97389"/>
                    <a:pt x="283314" y="111555"/>
                    <a:pt x="283314" y="128376"/>
                  </a:cubicBezTo>
                  <a:close/>
                  <a:moveTo>
                    <a:pt x="205402" y="175300"/>
                  </a:moveTo>
                  <a:cubicBezTo>
                    <a:pt x="217797" y="187695"/>
                    <a:pt x="233734" y="194778"/>
                    <a:pt x="252326" y="194778"/>
                  </a:cubicBezTo>
                  <a:cubicBezTo>
                    <a:pt x="288626" y="194778"/>
                    <a:pt x="318728" y="164676"/>
                    <a:pt x="318728" y="128376"/>
                  </a:cubicBezTo>
                  <a:cubicBezTo>
                    <a:pt x="318728" y="109784"/>
                    <a:pt x="310759" y="92962"/>
                    <a:pt x="299250" y="81453"/>
                  </a:cubicBezTo>
                  <a:cubicBezTo>
                    <a:pt x="332893" y="88535"/>
                    <a:pt x="359454" y="116867"/>
                    <a:pt x="362995" y="152281"/>
                  </a:cubicBezTo>
                  <a:cubicBezTo>
                    <a:pt x="323154" y="167332"/>
                    <a:pt x="291282" y="199205"/>
                    <a:pt x="276231" y="239046"/>
                  </a:cubicBezTo>
                  <a:cubicBezTo>
                    <a:pt x="240816" y="235504"/>
                    <a:pt x="211600" y="208944"/>
                    <a:pt x="205402" y="175300"/>
                  </a:cubicBezTo>
                  <a:close/>
                  <a:moveTo>
                    <a:pt x="416117" y="407263"/>
                  </a:moveTo>
                  <a:cubicBezTo>
                    <a:pt x="352371" y="407263"/>
                    <a:pt x="301021" y="355913"/>
                    <a:pt x="301021" y="292167"/>
                  </a:cubicBezTo>
                  <a:cubicBezTo>
                    <a:pt x="301021" y="228422"/>
                    <a:pt x="352371" y="177071"/>
                    <a:pt x="416117" y="177071"/>
                  </a:cubicBezTo>
                  <a:cubicBezTo>
                    <a:pt x="479862" y="177071"/>
                    <a:pt x="531213" y="228422"/>
                    <a:pt x="531213" y="292167"/>
                  </a:cubicBezTo>
                  <a:cubicBezTo>
                    <a:pt x="531213" y="355913"/>
                    <a:pt x="479862" y="407263"/>
                    <a:pt x="416117" y="407263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0FA5719-D3CE-4759-B2FF-C48150BB06C4}"/>
                </a:ext>
              </a:extLst>
            </p:cNvPr>
            <p:cNvSpPr/>
            <p:nvPr/>
          </p:nvSpPr>
          <p:spPr>
            <a:xfrm>
              <a:off x="7777049" y="3455541"/>
              <a:ext cx="159081" cy="106263"/>
            </a:xfrm>
            <a:custGeom>
              <a:avLst/>
              <a:gdLst>
                <a:gd name="connsiteX0" fmla="*/ 130147 w 159081"/>
                <a:gd name="connsiteY0" fmla="*/ 4448 h 106263"/>
                <a:gd name="connsiteX1" fmla="*/ 62860 w 159081"/>
                <a:gd name="connsiteY1" fmla="*/ 63766 h 106263"/>
                <a:gd name="connsiteX2" fmla="*/ 30102 w 159081"/>
                <a:gd name="connsiteY2" fmla="*/ 31008 h 106263"/>
                <a:gd name="connsiteX3" fmla="*/ 5312 w 159081"/>
                <a:gd name="connsiteY3" fmla="*/ 31008 h 106263"/>
                <a:gd name="connsiteX4" fmla="*/ 5312 w 159081"/>
                <a:gd name="connsiteY4" fmla="*/ 55798 h 106263"/>
                <a:gd name="connsiteX5" fmla="*/ 49580 w 159081"/>
                <a:gd name="connsiteY5" fmla="*/ 100066 h 106263"/>
                <a:gd name="connsiteX6" fmla="*/ 61975 w 159081"/>
                <a:gd name="connsiteY6" fmla="*/ 106263 h 106263"/>
                <a:gd name="connsiteX7" fmla="*/ 73484 w 159081"/>
                <a:gd name="connsiteY7" fmla="*/ 101837 h 106263"/>
                <a:gd name="connsiteX8" fmla="*/ 153166 w 159081"/>
                <a:gd name="connsiteY8" fmla="*/ 31008 h 106263"/>
                <a:gd name="connsiteX9" fmla="*/ 154937 w 159081"/>
                <a:gd name="connsiteY9" fmla="*/ 6218 h 106263"/>
                <a:gd name="connsiteX10" fmla="*/ 130147 w 159081"/>
                <a:gd name="connsiteY10" fmla="*/ 4448 h 10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081" h="106263">
                  <a:moveTo>
                    <a:pt x="130147" y="4448"/>
                  </a:moveTo>
                  <a:lnTo>
                    <a:pt x="62860" y="63766"/>
                  </a:lnTo>
                  <a:lnTo>
                    <a:pt x="30102" y="31008"/>
                  </a:lnTo>
                  <a:cubicBezTo>
                    <a:pt x="23019" y="23925"/>
                    <a:pt x="12395" y="23925"/>
                    <a:pt x="5312" y="31008"/>
                  </a:cubicBezTo>
                  <a:cubicBezTo>
                    <a:pt x="-1771" y="38091"/>
                    <a:pt x="-1771" y="48715"/>
                    <a:pt x="5312" y="55798"/>
                  </a:cubicBezTo>
                  <a:lnTo>
                    <a:pt x="49580" y="100066"/>
                  </a:lnTo>
                  <a:cubicBezTo>
                    <a:pt x="53121" y="104493"/>
                    <a:pt x="57548" y="106263"/>
                    <a:pt x="61975" y="106263"/>
                  </a:cubicBezTo>
                  <a:cubicBezTo>
                    <a:pt x="66402" y="106263"/>
                    <a:pt x="69943" y="104493"/>
                    <a:pt x="73484" y="101837"/>
                  </a:cubicBezTo>
                  <a:lnTo>
                    <a:pt x="153166" y="31008"/>
                  </a:lnTo>
                  <a:cubicBezTo>
                    <a:pt x="160249" y="24811"/>
                    <a:pt x="161135" y="13301"/>
                    <a:pt x="154937" y="6218"/>
                  </a:cubicBezTo>
                  <a:cubicBezTo>
                    <a:pt x="148740" y="-1750"/>
                    <a:pt x="137230" y="-1750"/>
                    <a:pt x="130147" y="444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" name="Graphic 61">
            <a:extLst>
              <a:ext uri="{FF2B5EF4-FFF2-40B4-BE49-F238E27FC236}">
                <a16:creationId xmlns:a16="http://schemas.microsoft.com/office/drawing/2014/main" id="{24A36DBB-A82C-49F9-88C0-8FC51355DDC4}"/>
              </a:ext>
            </a:extLst>
          </p:cNvPr>
          <p:cNvGrpSpPr/>
          <p:nvPr/>
        </p:nvGrpSpPr>
        <p:grpSpPr>
          <a:xfrm>
            <a:off x="9346417" y="1313756"/>
            <a:ext cx="433995" cy="433995"/>
            <a:chOff x="9599190" y="2120784"/>
            <a:chExt cx="566627" cy="566627"/>
          </a:xfrm>
          <a:solidFill>
            <a:srgbClr val="67748E"/>
          </a:solidFill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D449CE3-EF53-41D0-8398-7F97E9CCEFDF}"/>
                </a:ext>
              </a:extLst>
            </p:cNvPr>
            <p:cNvSpPr/>
            <p:nvPr/>
          </p:nvSpPr>
          <p:spPr>
            <a:xfrm>
              <a:off x="9942012" y="2266867"/>
              <a:ext cx="150128" cy="140771"/>
            </a:xfrm>
            <a:custGeom>
              <a:avLst/>
              <a:gdLst>
                <a:gd name="connsiteX0" fmla="*/ 137039 w 150128"/>
                <a:gd name="connsiteY0" fmla="*/ 44268 h 140771"/>
                <a:gd name="connsiteX1" fmla="*/ 101625 w 150128"/>
                <a:gd name="connsiteY1" fmla="*/ 38956 h 140771"/>
                <a:gd name="connsiteX2" fmla="*/ 85689 w 150128"/>
                <a:gd name="connsiteY2" fmla="*/ 7083 h 140771"/>
                <a:gd name="connsiteX3" fmla="*/ 74179 w 150128"/>
                <a:gd name="connsiteY3" fmla="*/ 0 h 140771"/>
                <a:gd name="connsiteX4" fmla="*/ 62669 w 150128"/>
                <a:gd name="connsiteY4" fmla="*/ 7083 h 140771"/>
                <a:gd name="connsiteX5" fmla="*/ 46733 w 150128"/>
                <a:gd name="connsiteY5" fmla="*/ 38956 h 140771"/>
                <a:gd name="connsiteX6" fmla="*/ 11319 w 150128"/>
                <a:gd name="connsiteY6" fmla="*/ 44268 h 140771"/>
                <a:gd name="connsiteX7" fmla="*/ 695 w 150128"/>
                <a:gd name="connsiteY7" fmla="*/ 53121 h 140771"/>
                <a:gd name="connsiteX8" fmla="*/ 4236 w 150128"/>
                <a:gd name="connsiteY8" fmla="*/ 66402 h 140771"/>
                <a:gd name="connsiteX9" fmla="*/ 29911 w 150128"/>
                <a:gd name="connsiteY9" fmla="*/ 90306 h 140771"/>
                <a:gd name="connsiteX10" fmla="*/ 23714 w 150128"/>
                <a:gd name="connsiteY10" fmla="*/ 124835 h 140771"/>
                <a:gd name="connsiteX11" fmla="*/ 29026 w 150128"/>
                <a:gd name="connsiteY11" fmla="*/ 138115 h 140771"/>
                <a:gd name="connsiteX12" fmla="*/ 43192 w 150128"/>
                <a:gd name="connsiteY12" fmla="*/ 139001 h 140771"/>
                <a:gd name="connsiteX13" fmla="*/ 75064 w 150128"/>
                <a:gd name="connsiteY13" fmla="*/ 122179 h 140771"/>
                <a:gd name="connsiteX14" fmla="*/ 106937 w 150128"/>
                <a:gd name="connsiteY14" fmla="*/ 139001 h 140771"/>
                <a:gd name="connsiteX15" fmla="*/ 113135 w 150128"/>
                <a:gd name="connsiteY15" fmla="*/ 140771 h 140771"/>
                <a:gd name="connsiteX16" fmla="*/ 121103 w 150128"/>
                <a:gd name="connsiteY16" fmla="*/ 138115 h 140771"/>
                <a:gd name="connsiteX17" fmla="*/ 126415 w 150128"/>
                <a:gd name="connsiteY17" fmla="*/ 124835 h 140771"/>
                <a:gd name="connsiteX18" fmla="*/ 120218 w 150128"/>
                <a:gd name="connsiteY18" fmla="*/ 90306 h 140771"/>
                <a:gd name="connsiteX19" fmla="*/ 145893 w 150128"/>
                <a:gd name="connsiteY19" fmla="*/ 66402 h 140771"/>
                <a:gd name="connsiteX20" fmla="*/ 149434 w 150128"/>
                <a:gd name="connsiteY20" fmla="*/ 53121 h 140771"/>
                <a:gd name="connsiteX21" fmla="*/ 137039 w 150128"/>
                <a:gd name="connsiteY21" fmla="*/ 44268 h 140771"/>
                <a:gd name="connsiteX22" fmla="*/ 95428 w 150128"/>
                <a:gd name="connsiteY22" fmla="*/ 77026 h 140771"/>
                <a:gd name="connsiteX23" fmla="*/ 91886 w 150128"/>
                <a:gd name="connsiteY23" fmla="*/ 88535 h 140771"/>
                <a:gd name="connsiteX24" fmla="*/ 94542 w 150128"/>
                <a:gd name="connsiteY24" fmla="*/ 104472 h 140771"/>
                <a:gd name="connsiteX25" fmla="*/ 80377 w 150128"/>
                <a:gd name="connsiteY25" fmla="*/ 97389 h 140771"/>
                <a:gd name="connsiteX26" fmla="*/ 74179 w 150128"/>
                <a:gd name="connsiteY26" fmla="*/ 95618 h 140771"/>
                <a:gd name="connsiteX27" fmla="*/ 67982 w 150128"/>
                <a:gd name="connsiteY27" fmla="*/ 97389 h 140771"/>
                <a:gd name="connsiteX28" fmla="*/ 53816 w 150128"/>
                <a:gd name="connsiteY28" fmla="*/ 104472 h 140771"/>
                <a:gd name="connsiteX29" fmla="*/ 56472 w 150128"/>
                <a:gd name="connsiteY29" fmla="*/ 88535 h 140771"/>
                <a:gd name="connsiteX30" fmla="*/ 52931 w 150128"/>
                <a:gd name="connsiteY30" fmla="*/ 77026 h 140771"/>
                <a:gd name="connsiteX31" fmla="*/ 40536 w 150128"/>
                <a:gd name="connsiteY31" fmla="*/ 66402 h 140771"/>
                <a:gd name="connsiteX32" fmla="*/ 55587 w 150128"/>
                <a:gd name="connsiteY32" fmla="*/ 63746 h 140771"/>
                <a:gd name="connsiteX33" fmla="*/ 65326 w 150128"/>
                <a:gd name="connsiteY33" fmla="*/ 56663 h 140771"/>
                <a:gd name="connsiteX34" fmla="*/ 73294 w 150128"/>
                <a:gd name="connsiteY34" fmla="*/ 41612 h 140771"/>
                <a:gd name="connsiteX35" fmla="*/ 81262 w 150128"/>
                <a:gd name="connsiteY35" fmla="*/ 56663 h 140771"/>
                <a:gd name="connsiteX36" fmla="*/ 91001 w 150128"/>
                <a:gd name="connsiteY36" fmla="*/ 63746 h 140771"/>
                <a:gd name="connsiteX37" fmla="*/ 106052 w 150128"/>
                <a:gd name="connsiteY37" fmla="*/ 66402 h 140771"/>
                <a:gd name="connsiteX38" fmla="*/ 95428 w 150128"/>
                <a:gd name="connsiteY38" fmla="*/ 77026 h 1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0128" h="140771">
                  <a:moveTo>
                    <a:pt x="137039" y="44268"/>
                  </a:moveTo>
                  <a:lnTo>
                    <a:pt x="101625" y="38956"/>
                  </a:lnTo>
                  <a:lnTo>
                    <a:pt x="85689" y="7083"/>
                  </a:lnTo>
                  <a:cubicBezTo>
                    <a:pt x="83033" y="2656"/>
                    <a:pt x="78606" y="0"/>
                    <a:pt x="74179" y="0"/>
                  </a:cubicBezTo>
                  <a:cubicBezTo>
                    <a:pt x="69752" y="0"/>
                    <a:pt x="64440" y="2656"/>
                    <a:pt x="62669" y="7083"/>
                  </a:cubicBezTo>
                  <a:lnTo>
                    <a:pt x="46733" y="38956"/>
                  </a:lnTo>
                  <a:lnTo>
                    <a:pt x="11319" y="44268"/>
                  </a:lnTo>
                  <a:cubicBezTo>
                    <a:pt x="6007" y="45153"/>
                    <a:pt x="2465" y="48695"/>
                    <a:pt x="695" y="53121"/>
                  </a:cubicBezTo>
                  <a:cubicBezTo>
                    <a:pt x="-1076" y="57548"/>
                    <a:pt x="695" y="62860"/>
                    <a:pt x="4236" y="66402"/>
                  </a:cubicBezTo>
                  <a:lnTo>
                    <a:pt x="29911" y="90306"/>
                  </a:lnTo>
                  <a:lnTo>
                    <a:pt x="23714" y="124835"/>
                  </a:lnTo>
                  <a:cubicBezTo>
                    <a:pt x="22829" y="130147"/>
                    <a:pt x="24599" y="134574"/>
                    <a:pt x="29026" y="138115"/>
                  </a:cubicBezTo>
                  <a:cubicBezTo>
                    <a:pt x="33453" y="140771"/>
                    <a:pt x="38765" y="141657"/>
                    <a:pt x="43192" y="139001"/>
                  </a:cubicBezTo>
                  <a:lnTo>
                    <a:pt x="75064" y="122179"/>
                  </a:lnTo>
                  <a:lnTo>
                    <a:pt x="106937" y="139001"/>
                  </a:lnTo>
                  <a:cubicBezTo>
                    <a:pt x="108708" y="139886"/>
                    <a:pt x="111364" y="140771"/>
                    <a:pt x="113135" y="140771"/>
                  </a:cubicBezTo>
                  <a:cubicBezTo>
                    <a:pt x="115791" y="140771"/>
                    <a:pt x="118447" y="139886"/>
                    <a:pt x="121103" y="138115"/>
                  </a:cubicBezTo>
                  <a:cubicBezTo>
                    <a:pt x="125530" y="135459"/>
                    <a:pt x="127300" y="130147"/>
                    <a:pt x="126415" y="124835"/>
                  </a:cubicBezTo>
                  <a:lnTo>
                    <a:pt x="120218" y="90306"/>
                  </a:lnTo>
                  <a:lnTo>
                    <a:pt x="145893" y="66402"/>
                  </a:lnTo>
                  <a:cubicBezTo>
                    <a:pt x="149434" y="62860"/>
                    <a:pt x="151205" y="57548"/>
                    <a:pt x="149434" y="53121"/>
                  </a:cubicBezTo>
                  <a:cubicBezTo>
                    <a:pt x="147664" y="48695"/>
                    <a:pt x="142351" y="45153"/>
                    <a:pt x="137039" y="44268"/>
                  </a:cubicBezTo>
                  <a:close/>
                  <a:moveTo>
                    <a:pt x="95428" y="77026"/>
                  </a:moveTo>
                  <a:cubicBezTo>
                    <a:pt x="91886" y="79682"/>
                    <a:pt x="91001" y="84109"/>
                    <a:pt x="91886" y="88535"/>
                  </a:cubicBezTo>
                  <a:lnTo>
                    <a:pt x="94542" y="104472"/>
                  </a:lnTo>
                  <a:lnTo>
                    <a:pt x="80377" y="97389"/>
                  </a:lnTo>
                  <a:cubicBezTo>
                    <a:pt x="78606" y="96504"/>
                    <a:pt x="76835" y="95618"/>
                    <a:pt x="74179" y="95618"/>
                  </a:cubicBezTo>
                  <a:cubicBezTo>
                    <a:pt x="71523" y="95618"/>
                    <a:pt x="69752" y="96504"/>
                    <a:pt x="67982" y="97389"/>
                  </a:cubicBezTo>
                  <a:lnTo>
                    <a:pt x="53816" y="104472"/>
                  </a:lnTo>
                  <a:lnTo>
                    <a:pt x="56472" y="88535"/>
                  </a:lnTo>
                  <a:cubicBezTo>
                    <a:pt x="57357" y="84109"/>
                    <a:pt x="55587" y="79682"/>
                    <a:pt x="52931" y="77026"/>
                  </a:cubicBezTo>
                  <a:lnTo>
                    <a:pt x="40536" y="66402"/>
                  </a:lnTo>
                  <a:lnTo>
                    <a:pt x="55587" y="63746"/>
                  </a:lnTo>
                  <a:cubicBezTo>
                    <a:pt x="60013" y="62860"/>
                    <a:pt x="63555" y="60204"/>
                    <a:pt x="65326" y="56663"/>
                  </a:cubicBezTo>
                  <a:lnTo>
                    <a:pt x="73294" y="41612"/>
                  </a:lnTo>
                  <a:lnTo>
                    <a:pt x="81262" y="56663"/>
                  </a:lnTo>
                  <a:cubicBezTo>
                    <a:pt x="83033" y="60204"/>
                    <a:pt x="86574" y="62860"/>
                    <a:pt x="91001" y="63746"/>
                  </a:cubicBezTo>
                  <a:lnTo>
                    <a:pt x="106052" y="66402"/>
                  </a:lnTo>
                  <a:lnTo>
                    <a:pt x="95428" y="77026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2EED1EF-5E3B-4300-BC6A-BFDA26771BF9}"/>
                </a:ext>
              </a:extLst>
            </p:cNvPr>
            <p:cNvSpPr/>
            <p:nvPr/>
          </p:nvSpPr>
          <p:spPr>
            <a:xfrm>
              <a:off x="9599190" y="2120784"/>
              <a:ext cx="566627" cy="566627"/>
            </a:xfrm>
            <a:custGeom>
              <a:avLst/>
              <a:gdLst>
                <a:gd name="connsiteX0" fmla="*/ 566627 w 566627"/>
                <a:gd name="connsiteY0" fmla="*/ 221339 h 566627"/>
                <a:gd name="connsiteX1" fmla="*/ 416117 w 566627"/>
                <a:gd name="connsiteY1" fmla="*/ 70828 h 566627"/>
                <a:gd name="connsiteX2" fmla="*/ 383359 w 566627"/>
                <a:gd name="connsiteY2" fmla="*/ 74370 h 566627"/>
                <a:gd name="connsiteX3" fmla="*/ 283314 w 566627"/>
                <a:gd name="connsiteY3" fmla="*/ 0 h 566627"/>
                <a:gd name="connsiteX4" fmla="*/ 178842 w 566627"/>
                <a:gd name="connsiteY4" fmla="*/ 88535 h 566627"/>
                <a:gd name="connsiteX5" fmla="*/ 70828 w 566627"/>
                <a:gd name="connsiteY5" fmla="*/ 193893 h 566627"/>
                <a:gd name="connsiteX6" fmla="*/ 122179 w 566627"/>
                <a:gd name="connsiteY6" fmla="*/ 312530 h 566627"/>
                <a:gd name="connsiteX7" fmla="*/ 121294 w 566627"/>
                <a:gd name="connsiteY7" fmla="*/ 313416 h 566627"/>
                <a:gd name="connsiteX8" fmla="*/ 100045 w 566627"/>
                <a:gd name="connsiteY8" fmla="*/ 321384 h 566627"/>
                <a:gd name="connsiteX9" fmla="*/ 0 w 566627"/>
                <a:gd name="connsiteY9" fmla="*/ 427626 h 566627"/>
                <a:gd name="connsiteX10" fmla="*/ 0 w 566627"/>
                <a:gd name="connsiteY10" fmla="*/ 475435 h 566627"/>
                <a:gd name="connsiteX11" fmla="*/ 17707 w 566627"/>
                <a:gd name="connsiteY11" fmla="*/ 493143 h 566627"/>
                <a:gd name="connsiteX12" fmla="*/ 72599 w 566627"/>
                <a:gd name="connsiteY12" fmla="*/ 493143 h 566627"/>
                <a:gd name="connsiteX13" fmla="*/ 70828 w 566627"/>
                <a:gd name="connsiteY13" fmla="*/ 513506 h 566627"/>
                <a:gd name="connsiteX14" fmla="*/ 70828 w 566627"/>
                <a:gd name="connsiteY14" fmla="*/ 548920 h 566627"/>
                <a:gd name="connsiteX15" fmla="*/ 88535 w 566627"/>
                <a:gd name="connsiteY15" fmla="*/ 566627 h 566627"/>
                <a:gd name="connsiteX16" fmla="*/ 478092 w 566627"/>
                <a:gd name="connsiteY16" fmla="*/ 566627 h 566627"/>
                <a:gd name="connsiteX17" fmla="*/ 495799 w 566627"/>
                <a:gd name="connsiteY17" fmla="*/ 548920 h 566627"/>
                <a:gd name="connsiteX18" fmla="*/ 478092 w 566627"/>
                <a:gd name="connsiteY18" fmla="*/ 531213 h 566627"/>
                <a:gd name="connsiteX19" fmla="*/ 106243 w 566627"/>
                <a:gd name="connsiteY19" fmla="*/ 531213 h 566627"/>
                <a:gd name="connsiteX20" fmla="*/ 106243 w 566627"/>
                <a:gd name="connsiteY20" fmla="*/ 513506 h 566627"/>
                <a:gd name="connsiteX21" fmla="*/ 198319 w 566627"/>
                <a:gd name="connsiteY21" fmla="*/ 425856 h 566627"/>
                <a:gd name="connsiteX22" fmla="*/ 229307 w 566627"/>
                <a:gd name="connsiteY22" fmla="*/ 414346 h 566627"/>
                <a:gd name="connsiteX23" fmla="*/ 248785 w 566627"/>
                <a:gd name="connsiteY23" fmla="*/ 399295 h 566627"/>
                <a:gd name="connsiteX24" fmla="*/ 283314 w 566627"/>
                <a:gd name="connsiteY24" fmla="*/ 407263 h 566627"/>
                <a:gd name="connsiteX25" fmla="*/ 345288 w 566627"/>
                <a:gd name="connsiteY25" fmla="*/ 382473 h 566627"/>
                <a:gd name="connsiteX26" fmla="*/ 345288 w 566627"/>
                <a:gd name="connsiteY26" fmla="*/ 469238 h 566627"/>
                <a:gd name="connsiteX27" fmla="*/ 354142 w 566627"/>
                <a:gd name="connsiteY27" fmla="*/ 484289 h 566627"/>
                <a:gd name="connsiteX28" fmla="*/ 371849 w 566627"/>
                <a:gd name="connsiteY28" fmla="*/ 484289 h 566627"/>
                <a:gd name="connsiteX29" fmla="*/ 424970 w 566627"/>
                <a:gd name="connsiteY29" fmla="*/ 454187 h 566627"/>
                <a:gd name="connsiteX30" fmla="*/ 468353 w 566627"/>
                <a:gd name="connsiteY30" fmla="*/ 483404 h 566627"/>
                <a:gd name="connsiteX31" fmla="*/ 478092 w 566627"/>
                <a:gd name="connsiteY31" fmla="*/ 486060 h 566627"/>
                <a:gd name="connsiteX32" fmla="*/ 486060 w 566627"/>
                <a:gd name="connsiteY32" fmla="*/ 484289 h 566627"/>
                <a:gd name="connsiteX33" fmla="*/ 495799 w 566627"/>
                <a:gd name="connsiteY33" fmla="*/ 468353 h 566627"/>
                <a:gd name="connsiteX34" fmla="*/ 495799 w 566627"/>
                <a:gd name="connsiteY34" fmla="*/ 348830 h 566627"/>
                <a:gd name="connsiteX35" fmla="*/ 566627 w 566627"/>
                <a:gd name="connsiteY35" fmla="*/ 221339 h 566627"/>
                <a:gd name="connsiteX36" fmla="*/ 283314 w 566627"/>
                <a:gd name="connsiteY36" fmla="*/ 35414 h 566627"/>
                <a:gd name="connsiteX37" fmla="*/ 350600 w 566627"/>
                <a:gd name="connsiteY37" fmla="*/ 85879 h 566627"/>
                <a:gd name="connsiteX38" fmla="*/ 308103 w 566627"/>
                <a:gd name="connsiteY38" fmla="*/ 116867 h 566627"/>
                <a:gd name="connsiteX39" fmla="*/ 283314 w 566627"/>
                <a:gd name="connsiteY39" fmla="*/ 115096 h 566627"/>
                <a:gd name="connsiteX40" fmla="*/ 255868 w 566627"/>
                <a:gd name="connsiteY40" fmla="*/ 118638 h 566627"/>
                <a:gd name="connsiteX41" fmla="*/ 214256 w 566627"/>
                <a:gd name="connsiteY41" fmla="*/ 94733 h 566627"/>
                <a:gd name="connsiteX42" fmla="*/ 283314 w 566627"/>
                <a:gd name="connsiteY42" fmla="*/ 35414 h 566627"/>
                <a:gd name="connsiteX43" fmla="*/ 106243 w 566627"/>
                <a:gd name="connsiteY43" fmla="*/ 193893 h 566627"/>
                <a:gd name="connsiteX44" fmla="*/ 179727 w 566627"/>
                <a:gd name="connsiteY44" fmla="*/ 123950 h 566627"/>
                <a:gd name="connsiteX45" fmla="*/ 217797 w 566627"/>
                <a:gd name="connsiteY45" fmla="*/ 134574 h 566627"/>
                <a:gd name="connsiteX46" fmla="*/ 159364 w 566627"/>
                <a:gd name="connsiteY46" fmla="*/ 239046 h 566627"/>
                <a:gd name="connsiteX47" fmla="*/ 168217 w 566627"/>
                <a:gd name="connsiteY47" fmla="*/ 298365 h 566627"/>
                <a:gd name="connsiteX48" fmla="*/ 106243 w 566627"/>
                <a:gd name="connsiteY48" fmla="*/ 193893 h 566627"/>
                <a:gd name="connsiteX49" fmla="*/ 213370 w 566627"/>
                <a:gd name="connsiteY49" fmla="*/ 382473 h 566627"/>
                <a:gd name="connsiteX50" fmla="*/ 186810 w 566627"/>
                <a:gd name="connsiteY50" fmla="*/ 392212 h 566627"/>
                <a:gd name="connsiteX51" fmla="*/ 84994 w 566627"/>
                <a:gd name="connsiteY51" fmla="*/ 457728 h 566627"/>
                <a:gd name="connsiteX52" fmla="*/ 35414 w 566627"/>
                <a:gd name="connsiteY52" fmla="*/ 457728 h 566627"/>
                <a:gd name="connsiteX53" fmla="*/ 35414 w 566627"/>
                <a:gd name="connsiteY53" fmla="*/ 427626 h 566627"/>
                <a:gd name="connsiteX54" fmla="*/ 111555 w 566627"/>
                <a:gd name="connsiteY54" fmla="*/ 355027 h 566627"/>
                <a:gd name="connsiteX55" fmla="*/ 137230 w 566627"/>
                <a:gd name="connsiteY55" fmla="*/ 345288 h 566627"/>
                <a:gd name="connsiteX56" fmla="*/ 155822 w 566627"/>
                <a:gd name="connsiteY56" fmla="*/ 331123 h 566627"/>
                <a:gd name="connsiteX57" fmla="*/ 185039 w 566627"/>
                <a:gd name="connsiteY57" fmla="*/ 336435 h 566627"/>
                <a:gd name="connsiteX58" fmla="*/ 218683 w 566627"/>
                <a:gd name="connsiteY58" fmla="*/ 379817 h 566627"/>
                <a:gd name="connsiteX59" fmla="*/ 213370 w 566627"/>
                <a:gd name="connsiteY59" fmla="*/ 382473 h 566627"/>
                <a:gd name="connsiteX60" fmla="*/ 283314 w 566627"/>
                <a:gd name="connsiteY60" fmla="*/ 371849 h 566627"/>
                <a:gd name="connsiteX61" fmla="*/ 194778 w 566627"/>
                <a:gd name="connsiteY61" fmla="*/ 239046 h 566627"/>
                <a:gd name="connsiteX62" fmla="*/ 283314 w 566627"/>
                <a:gd name="connsiteY62" fmla="*/ 150510 h 566627"/>
                <a:gd name="connsiteX63" fmla="*/ 283314 w 566627"/>
                <a:gd name="connsiteY63" fmla="*/ 150510 h 566627"/>
                <a:gd name="connsiteX64" fmla="*/ 265606 w 566627"/>
                <a:gd name="connsiteY64" fmla="*/ 221339 h 566627"/>
                <a:gd name="connsiteX65" fmla="*/ 332008 w 566627"/>
                <a:gd name="connsiteY65" fmla="*/ 346174 h 566627"/>
                <a:gd name="connsiteX66" fmla="*/ 283314 w 566627"/>
                <a:gd name="connsiteY66" fmla="*/ 371849 h 566627"/>
                <a:gd name="connsiteX67" fmla="*/ 460384 w 566627"/>
                <a:gd name="connsiteY67" fmla="*/ 435595 h 566627"/>
                <a:gd name="connsiteX68" fmla="*/ 435595 w 566627"/>
                <a:gd name="connsiteY68" fmla="*/ 418773 h 566627"/>
                <a:gd name="connsiteX69" fmla="*/ 417002 w 566627"/>
                <a:gd name="connsiteY69" fmla="*/ 417887 h 566627"/>
                <a:gd name="connsiteX70" fmla="*/ 380703 w 566627"/>
                <a:gd name="connsiteY70" fmla="*/ 439136 h 566627"/>
                <a:gd name="connsiteX71" fmla="*/ 380703 w 566627"/>
                <a:gd name="connsiteY71" fmla="*/ 367422 h 566627"/>
                <a:gd name="connsiteX72" fmla="*/ 416117 w 566627"/>
                <a:gd name="connsiteY72" fmla="*/ 371849 h 566627"/>
                <a:gd name="connsiteX73" fmla="*/ 460384 w 566627"/>
                <a:gd name="connsiteY73" fmla="*/ 364766 h 566627"/>
                <a:gd name="connsiteX74" fmla="*/ 460384 w 566627"/>
                <a:gd name="connsiteY74" fmla="*/ 435595 h 566627"/>
                <a:gd name="connsiteX75" fmla="*/ 416117 w 566627"/>
                <a:gd name="connsiteY75" fmla="*/ 336435 h 566627"/>
                <a:gd name="connsiteX76" fmla="*/ 301021 w 566627"/>
                <a:gd name="connsiteY76" fmla="*/ 221339 h 566627"/>
                <a:gd name="connsiteX77" fmla="*/ 416117 w 566627"/>
                <a:gd name="connsiteY77" fmla="*/ 106243 h 566627"/>
                <a:gd name="connsiteX78" fmla="*/ 531213 w 566627"/>
                <a:gd name="connsiteY78" fmla="*/ 221339 h 566627"/>
                <a:gd name="connsiteX79" fmla="*/ 416117 w 566627"/>
                <a:gd name="connsiteY79" fmla="*/ 336435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566627" h="566627">
                  <a:moveTo>
                    <a:pt x="566627" y="221339"/>
                  </a:moveTo>
                  <a:cubicBezTo>
                    <a:pt x="566627" y="138115"/>
                    <a:pt x="499340" y="70828"/>
                    <a:pt x="416117" y="70828"/>
                  </a:cubicBezTo>
                  <a:cubicBezTo>
                    <a:pt x="404607" y="70828"/>
                    <a:pt x="393983" y="71714"/>
                    <a:pt x="383359" y="74370"/>
                  </a:cubicBezTo>
                  <a:cubicBezTo>
                    <a:pt x="369193" y="30987"/>
                    <a:pt x="328467" y="0"/>
                    <a:pt x="283314" y="0"/>
                  </a:cubicBezTo>
                  <a:cubicBezTo>
                    <a:pt x="231963" y="0"/>
                    <a:pt x="188581" y="38070"/>
                    <a:pt x="178842" y="88535"/>
                  </a:cubicBezTo>
                  <a:cubicBezTo>
                    <a:pt x="119523" y="88535"/>
                    <a:pt x="70828" y="136345"/>
                    <a:pt x="70828" y="193893"/>
                  </a:cubicBezTo>
                  <a:cubicBezTo>
                    <a:pt x="70828" y="239046"/>
                    <a:pt x="89421" y="285970"/>
                    <a:pt x="122179" y="312530"/>
                  </a:cubicBezTo>
                  <a:cubicBezTo>
                    <a:pt x="122179" y="312530"/>
                    <a:pt x="121294" y="313416"/>
                    <a:pt x="121294" y="313416"/>
                  </a:cubicBezTo>
                  <a:cubicBezTo>
                    <a:pt x="115981" y="316072"/>
                    <a:pt x="108013" y="318728"/>
                    <a:pt x="100045" y="321384"/>
                  </a:cubicBezTo>
                  <a:cubicBezTo>
                    <a:pt x="62860" y="333779"/>
                    <a:pt x="0" y="355027"/>
                    <a:pt x="0" y="427626"/>
                  </a:cubicBezTo>
                  <a:lnTo>
                    <a:pt x="0" y="475435"/>
                  </a:lnTo>
                  <a:cubicBezTo>
                    <a:pt x="0" y="485174"/>
                    <a:pt x="7968" y="493143"/>
                    <a:pt x="17707" y="493143"/>
                  </a:cubicBezTo>
                  <a:lnTo>
                    <a:pt x="72599" y="493143"/>
                  </a:lnTo>
                  <a:cubicBezTo>
                    <a:pt x="71714" y="499340"/>
                    <a:pt x="70828" y="506423"/>
                    <a:pt x="70828" y="513506"/>
                  </a:cubicBezTo>
                  <a:lnTo>
                    <a:pt x="70828" y="548920"/>
                  </a:lnTo>
                  <a:cubicBezTo>
                    <a:pt x="70828" y="558659"/>
                    <a:pt x="78797" y="566627"/>
                    <a:pt x="88535" y="566627"/>
                  </a:cubicBezTo>
                  <a:lnTo>
                    <a:pt x="478092" y="566627"/>
                  </a:lnTo>
                  <a:cubicBezTo>
                    <a:pt x="487830" y="566627"/>
                    <a:pt x="495799" y="558659"/>
                    <a:pt x="495799" y="548920"/>
                  </a:cubicBezTo>
                  <a:cubicBezTo>
                    <a:pt x="495799" y="539181"/>
                    <a:pt x="487830" y="531213"/>
                    <a:pt x="478092" y="531213"/>
                  </a:cubicBezTo>
                  <a:lnTo>
                    <a:pt x="106243" y="531213"/>
                  </a:lnTo>
                  <a:lnTo>
                    <a:pt x="106243" y="513506"/>
                  </a:lnTo>
                  <a:cubicBezTo>
                    <a:pt x="106243" y="460384"/>
                    <a:pt x="146084" y="442677"/>
                    <a:pt x="198319" y="425856"/>
                  </a:cubicBezTo>
                  <a:cubicBezTo>
                    <a:pt x="210714" y="422314"/>
                    <a:pt x="220453" y="418773"/>
                    <a:pt x="229307" y="414346"/>
                  </a:cubicBezTo>
                  <a:cubicBezTo>
                    <a:pt x="237275" y="410805"/>
                    <a:pt x="243473" y="405492"/>
                    <a:pt x="248785" y="399295"/>
                  </a:cubicBezTo>
                  <a:cubicBezTo>
                    <a:pt x="260294" y="404607"/>
                    <a:pt x="271804" y="407263"/>
                    <a:pt x="283314" y="407263"/>
                  </a:cubicBezTo>
                  <a:cubicBezTo>
                    <a:pt x="304562" y="407263"/>
                    <a:pt x="326696" y="398410"/>
                    <a:pt x="345288" y="382473"/>
                  </a:cubicBezTo>
                  <a:lnTo>
                    <a:pt x="345288" y="469238"/>
                  </a:lnTo>
                  <a:cubicBezTo>
                    <a:pt x="345288" y="475435"/>
                    <a:pt x="348830" y="481633"/>
                    <a:pt x="354142" y="484289"/>
                  </a:cubicBezTo>
                  <a:cubicBezTo>
                    <a:pt x="359454" y="487830"/>
                    <a:pt x="366537" y="487830"/>
                    <a:pt x="371849" y="484289"/>
                  </a:cubicBezTo>
                  <a:lnTo>
                    <a:pt x="424970" y="454187"/>
                  </a:lnTo>
                  <a:lnTo>
                    <a:pt x="468353" y="483404"/>
                  </a:lnTo>
                  <a:cubicBezTo>
                    <a:pt x="471009" y="485174"/>
                    <a:pt x="474550" y="486060"/>
                    <a:pt x="478092" y="486060"/>
                  </a:cubicBezTo>
                  <a:cubicBezTo>
                    <a:pt x="480748" y="486060"/>
                    <a:pt x="483404" y="485174"/>
                    <a:pt x="486060" y="484289"/>
                  </a:cubicBezTo>
                  <a:cubicBezTo>
                    <a:pt x="492257" y="481633"/>
                    <a:pt x="495799" y="475435"/>
                    <a:pt x="495799" y="468353"/>
                  </a:cubicBezTo>
                  <a:lnTo>
                    <a:pt x="495799" y="348830"/>
                  </a:lnTo>
                  <a:cubicBezTo>
                    <a:pt x="538296" y="322269"/>
                    <a:pt x="566627" y="275345"/>
                    <a:pt x="566627" y="221339"/>
                  </a:cubicBezTo>
                  <a:close/>
                  <a:moveTo>
                    <a:pt x="283314" y="35414"/>
                  </a:moveTo>
                  <a:cubicBezTo>
                    <a:pt x="313416" y="35414"/>
                    <a:pt x="340862" y="56663"/>
                    <a:pt x="350600" y="85879"/>
                  </a:cubicBezTo>
                  <a:cubicBezTo>
                    <a:pt x="334664" y="93848"/>
                    <a:pt x="319613" y="104472"/>
                    <a:pt x="308103" y="116867"/>
                  </a:cubicBezTo>
                  <a:cubicBezTo>
                    <a:pt x="300135" y="115981"/>
                    <a:pt x="292167" y="115096"/>
                    <a:pt x="283314" y="115096"/>
                  </a:cubicBezTo>
                  <a:cubicBezTo>
                    <a:pt x="273575" y="115096"/>
                    <a:pt x="264721" y="115981"/>
                    <a:pt x="255868" y="118638"/>
                  </a:cubicBezTo>
                  <a:cubicBezTo>
                    <a:pt x="244358" y="108013"/>
                    <a:pt x="230192" y="99160"/>
                    <a:pt x="214256" y="94733"/>
                  </a:cubicBezTo>
                  <a:cubicBezTo>
                    <a:pt x="220453" y="60204"/>
                    <a:pt x="249670" y="35414"/>
                    <a:pt x="283314" y="35414"/>
                  </a:cubicBezTo>
                  <a:close/>
                  <a:moveTo>
                    <a:pt x="106243" y="193893"/>
                  </a:moveTo>
                  <a:cubicBezTo>
                    <a:pt x="106243" y="154937"/>
                    <a:pt x="139001" y="123950"/>
                    <a:pt x="179727" y="123950"/>
                  </a:cubicBezTo>
                  <a:cubicBezTo>
                    <a:pt x="193007" y="123950"/>
                    <a:pt x="206288" y="127491"/>
                    <a:pt x="217797" y="134574"/>
                  </a:cubicBezTo>
                  <a:cubicBezTo>
                    <a:pt x="182383" y="155822"/>
                    <a:pt x="159364" y="194778"/>
                    <a:pt x="159364" y="239046"/>
                  </a:cubicBezTo>
                  <a:cubicBezTo>
                    <a:pt x="159364" y="260294"/>
                    <a:pt x="162905" y="279772"/>
                    <a:pt x="168217" y="298365"/>
                  </a:cubicBezTo>
                  <a:cubicBezTo>
                    <a:pt x="129262" y="286855"/>
                    <a:pt x="106243" y="239046"/>
                    <a:pt x="106243" y="193893"/>
                  </a:cubicBezTo>
                  <a:close/>
                  <a:moveTo>
                    <a:pt x="213370" y="382473"/>
                  </a:moveTo>
                  <a:cubicBezTo>
                    <a:pt x="207173" y="385129"/>
                    <a:pt x="197434" y="388671"/>
                    <a:pt x="186810" y="392212"/>
                  </a:cubicBezTo>
                  <a:cubicBezTo>
                    <a:pt x="154937" y="402836"/>
                    <a:pt x="108013" y="417887"/>
                    <a:pt x="84994" y="457728"/>
                  </a:cubicBezTo>
                  <a:lnTo>
                    <a:pt x="35414" y="457728"/>
                  </a:lnTo>
                  <a:lnTo>
                    <a:pt x="35414" y="427626"/>
                  </a:lnTo>
                  <a:cubicBezTo>
                    <a:pt x="35414" y="384244"/>
                    <a:pt x="68172" y="369193"/>
                    <a:pt x="111555" y="355027"/>
                  </a:cubicBezTo>
                  <a:cubicBezTo>
                    <a:pt x="121294" y="351486"/>
                    <a:pt x="130147" y="348830"/>
                    <a:pt x="137230" y="345288"/>
                  </a:cubicBezTo>
                  <a:cubicBezTo>
                    <a:pt x="144313" y="341747"/>
                    <a:pt x="150510" y="337320"/>
                    <a:pt x="155822" y="331123"/>
                  </a:cubicBezTo>
                  <a:cubicBezTo>
                    <a:pt x="164676" y="333779"/>
                    <a:pt x="174415" y="335549"/>
                    <a:pt x="185039" y="336435"/>
                  </a:cubicBezTo>
                  <a:cubicBezTo>
                    <a:pt x="194778" y="353257"/>
                    <a:pt x="206288" y="368308"/>
                    <a:pt x="218683" y="379817"/>
                  </a:cubicBezTo>
                  <a:cubicBezTo>
                    <a:pt x="216912" y="380703"/>
                    <a:pt x="215141" y="381588"/>
                    <a:pt x="213370" y="382473"/>
                  </a:cubicBezTo>
                  <a:close/>
                  <a:moveTo>
                    <a:pt x="283314" y="371849"/>
                  </a:moveTo>
                  <a:cubicBezTo>
                    <a:pt x="239046" y="371849"/>
                    <a:pt x="194778" y="304562"/>
                    <a:pt x="194778" y="239046"/>
                  </a:cubicBezTo>
                  <a:cubicBezTo>
                    <a:pt x="194778" y="190351"/>
                    <a:pt x="234619" y="150510"/>
                    <a:pt x="283314" y="150510"/>
                  </a:cubicBezTo>
                  <a:cubicBezTo>
                    <a:pt x="283314" y="150510"/>
                    <a:pt x="283314" y="150510"/>
                    <a:pt x="283314" y="150510"/>
                  </a:cubicBezTo>
                  <a:cubicBezTo>
                    <a:pt x="271804" y="171759"/>
                    <a:pt x="265606" y="195663"/>
                    <a:pt x="265606" y="221339"/>
                  </a:cubicBezTo>
                  <a:cubicBezTo>
                    <a:pt x="265606" y="272689"/>
                    <a:pt x="292167" y="318728"/>
                    <a:pt x="332008" y="346174"/>
                  </a:cubicBezTo>
                  <a:cubicBezTo>
                    <a:pt x="316957" y="362110"/>
                    <a:pt x="300135" y="371849"/>
                    <a:pt x="283314" y="371849"/>
                  </a:cubicBezTo>
                  <a:close/>
                  <a:moveTo>
                    <a:pt x="460384" y="435595"/>
                  </a:moveTo>
                  <a:lnTo>
                    <a:pt x="435595" y="418773"/>
                  </a:lnTo>
                  <a:cubicBezTo>
                    <a:pt x="430282" y="415231"/>
                    <a:pt x="423200" y="414346"/>
                    <a:pt x="417002" y="417887"/>
                  </a:cubicBezTo>
                  <a:lnTo>
                    <a:pt x="380703" y="439136"/>
                  </a:lnTo>
                  <a:lnTo>
                    <a:pt x="380703" y="367422"/>
                  </a:lnTo>
                  <a:cubicBezTo>
                    <a:pt x="392212" y="370078"/>
                    <a:pt x="403722" y="371849"/>
                    <a:pt x="416117" y="371849"/>
                  </a:cubicBezTo>
                  <a:cubicBezTo>
                    <a:pt x="431168" y="371849"/>
                    <a:pt x="446219" y="369193"/>
                    <a:pt x="460384" y="364766"/>
                  </a:cubicBezTo>
                  <a:lnTo>
                    <a:pt x="460384" y="435595"/>
                  </a:lnTo>
                  <a:close/>
                  <a:moveTo>
                    <a:pt x="416117" y="336435"/>
                  </a:moveTo>
                  <a:cubicBezTo>
                    <a:pt x="352371" y="336435"/>
                    <a:pt x="301021" y="285084"/>
                    <a:pt x="301021" y="221339"/>
                  </a:cubicBezTo>
                  <a:cubicBezTo>
                    <a:pt x="301021" y="157593"/>
                    <a:pt x="352371" y="106243"/>
                    <a:pt x="416117" y="106243"/>
                  </a:cubicBezTo>
                  <a:cubicBezTo>
                    <a:pt x="479862" y="106243"/>
                    <a:pt x="531213" y="157593"/>
                    <a:pt x="531213" y="221339"/>
                  </a:cubicBezTo>
                  <a:cubicBezTo>
                    <a:pt x="531213" y="285084"/>
                    <a:pt x="479862" y="336435"/>
                    <a:pt x="416117" y="33643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0" name="Graphic 63">
            <a:extLst>
              <a:ext uri="{FF2B5EF4-FFF2-40B4-BE49-F238E27FC236}">
                <a16:creationId xmlns:a16="http://schemas.microsoft.com/office/drawing/2014/main" id="{BB9F2C95-F2E6-4DAD-A958-22D7C2D56F90}"/>
              </a:ext>
            </a:extLst>
          </p:cNvPr>
          <p:cNvSpPr/>
          <p:nvPr/>
        </p:nvSpPr>
        <p:spPr>
          <a:xfrm>
            <a:off x="1173513" y="3941819"/>
            <a:ext cx="379746" cy="379746"/>
          </a:xfrm>
          <a:custGeom>
            <a:avLst/>
            <a:gdLst>
              <a:gd name="connsiteX0" fmla="*/ 433824 w 495798"/>
              <a:gd name="connsiteY0" fmla="*/ 168217 h 495798"/>
              <a:gd name="connsiteX1" fmla="*/ 396639 w 495798"/>
              <a:gd name="connsiteY1" fmla="*/ 168217 h 495798"/>
              <a:gd name="connsiteX2" fmla="*/ 407263 w 495798"/>
              <a:gd name="connsiteY2" fmla="*/ 88535 h 495798"/>
              <a:gd name="connsiteX3" fmla="*/ 327581 w 495798"/>
              <a:gd name="connsiteY3" fmla="*/ 0 h 495798"/>
              <a:gd name="connsiteX4" fmla="*/ 283314 w 495798"/>
              <a:gd name="connsiteY4" fmla="*/ 44268 h 495798"/>
              <a:gd name="connsiteX5" fmla="*/ 159364 w 495798"/>
              <a:gd name="connsiteY5" fmla="*/ 194778 h 495798"/>
              <a:gd name="connsiteX6" fmla="*/ 154937 w 495798"/>
              <a:gd name="connsiteY6" fmla="*/ 195663 h 495798"/>
              <a:gd name="connsiteX7" fmla="*/ 115096 w 495798"/>
              <a:gd name="connsiteY7" fmla="*/ 177071 h 495798"/>
              <a:gd name="connsiteX8" fmla="*/ 53121 w 495798"/>
              <a:gd name="connsiteY8" fmla="*/ 177071 h 495798"/>
              <a:gd name="connsiteX9" fmla="*/ 0 w 495798"/>
              <a:gd name="connsiteY9" fmla="*/ 230192 h 495798"/>
              <a:gd name="connsiteX10" fmla="*/ 0 w 495798"/>
              <a:gd name="connsiteY10" fmla="*/ 442677 h 495798"/>
              <a:gd name="connsiteX11" fmla="*/ 53121 w 495798"/>
              <a:gd name="connsiteY11" fmla="*/ 495799 h 495798"/>
              <a:gd name="connsiteX12" fmla="*/ 115096 w 495798"/>
              <a:gd name="connsiteY12" fmla="*/ 495799 h 495798"/>
              <a:gd name="connsiteX13" fmla="*/ 168217 w 495798"/>
              <a:gd name="connsiteY13" fmla="*/ 442677 h 495798"/>
              <a:gd name="connsiteX14" fmla="*/ 168217 w 495798"/>
              <a:gd name="connsiteY14" fmla="*/ 230192 h 495798"/>
              <a:gd name="connsiteX15" fmla="*/ 168217 w 495798"/>
              <a:gd name="connsiteY15" fmla="*/ 230192 h 495798"/>
              <a:gd name="connsiteX16" fmla="*/ 318728 w 495798"/>
              <a:gd name="connsiteY16" fmla="*/ 44268 h 495798"/>
              <a:gd name="connsiteX17" fmla="*/ 327581 w 495798"/>
              <a:gd name="connsiteY17" fmla="*/ 35414 h 495798"/>
              <a:gd name="connsiteX18" fmla="*/ 371849 w 495798"/>
              <a:gd name="connsiteY18" fmla="*/ 88535 h 495798"/>
              <a:gd name="connsiteX19" fmla="*/ 355913 w 495798"/>
              <a:gd name="connsiteY19" fmla="*/ 177956 h 495798"/>
              <a:gd name="connsiteX20" fmla="*/ 356798 w 495798"/>
              <a:gd name="connsiteY20" fmla="*/ 194778 h 495798"/>
              <a:gd name="connsiteX21" fmla="*/ 371849 w 495798"/>
              <a:gd name="connsiteY21" fmla="*/ 202746 h 495798"/>
              <a:gd name="connsiteX22" fmla="*/ 433824 w 495798"/>
              <a:gd name="connsiteY22" fmla="*/ 202746 h 495798"/>
              <a:gd name="connsiteX23" fmla="*/ 460384 w 495798"/>
              <a:gd name="connsiteY23" fmla="*/ 228422 h 495798"/>
              <a:gd name="connsiteX24" fmla="*/ 327581 w 495798"/>
              <a:gd name="connsiteY24" fmla="*/ 416117 h 495798"/>
              <a:gd name="connsiteX25" fmla="*/ 230192 w 495798"/>
              <a:gd name="connsiteY25" fmla="*/ 416117 h 495798"/>
              <a:gd name="connsiteX26" fmla="*/ 212485 w 495798"/>
              <a:gd name="connsiteY26" fmla="*/ 433824 h 495798"/>
              <a:gd name="connsiteX27" fmla="*/ 230192 w 495798"/>
              <a:gd name="connsiteY27" fmla="*/ 451531 h 495798"/>
              <a:gd name="connsiteX28" fmla="*/ 327581 w 495798"/>
              <a:gd name="connsiteY28" fmla="*/ 451531 h 495798"/>
              <a:gd name="connsiteX29" fmla="*/ 495799 w 495798"/>
              <a:gd name="connsiteY29" fmla="*/ 230192 h 495798"/>
              <a:gd name="connsiteX30" fmla="*/ 433824 w 495798"/>
              <a:gd name="connsiteY30" fmla="*/ 168217 h 495798"/>
              <a:gd name="connsiteX31" fmla="*/ 132803 w 495798"/>
              <a:gd name="connsiteY31" fmla="*/ 442677 h 495798"/>
              <a:gd name="connsiteX32" fmla="*/ 115096 w 495798"/>
              <a:gd name="connsiteY32" fmla="*/ 460384 h 495798"/>
              <a:gd name="connsiteX33" fmla="*/ 53121 w 495798"/>
              <a:gd name="connsiteY33" fmla="*/ 460384 h 495798"/>
              <a:gd name="connsiteX34" fmla="*/ 35414 w 495798"/>
              <a:gd name="connsiteY34" fmla="*/ 442677 h 495798"/>
              <a:gd name="connsiteX35" fmla="*/ 35414 w 495798"/>
              <a:gd name="connsiteY35" fmla="*/ 230192 h 495798"/>
              <a:gd name="connsiteX36" fmla="*/ 53121 w 495798"/>
              <a:gd name="connsiteY36" fmla="*/ 212485 h 495798"/>
              <a:gd name="connsiteX37" fmla="*/ 115096 w 495798"/>
              <a:gd name="connsiteY37" fmla="*/ 212485 h 495798"/>
              <a:gd name="connsiteX38" fmla="*/ 132803 w 495798"/>
              <a:gd name="connsiteY38" fmla="*/ 230192 h 495798"/>
              <a:gd name="connsiteX39" fmla="*/ 132803 w 495798"/>
              <a:gd name="connsiteY39" fmla="*/ 442677 h 49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95798" h="495798">
                <a:moveTo>
                  <a:pt x="433824" y="168217"/>
                </a:moveTo>
                <a:lnTo>
                  <a:pt x="396639" y="168217"/>
                </a:lnTo>
                <a:cubicBezTo>
                  <a:pt x="401951" y="150510"/>
                  <a:pt x="407263" y="123064"/>
                  <a:pt x="407263" y="88535"/>
                </a:cubicBezTo>
                <a:cubicBezTo>
                  <a:pt x="407263" y="36300"/>
                  <a:pt x="365651" y="0"/>
                  <a:pt x="327581" y="0"/>
                </a:cubicBezTo>
                <a:cubicBezTo>
                  <a:pt x="294823" y="0"/>
                  <a:pt x="283314" y="26561"/>
                  <a:pt x="283314" y="44268"/>
                </a:cubicBezTo>
                <a:cubicBezTo>
                  <a:pt x="283314" y="184154"/>
                  <a:pt x="188581" y="194778"/>
                  <a:pt x="159364" y="194778"/>
                </a:cubicBezTo>
                <a:cubicBezTo>
                  <a:pt x="157593" y="194778"/>
                  <a:pt x="156708" y="194778"/>
                  <a:pt x="154937" y="195663"/>
                </a:cubicBezTo>
                <a:cubicBezTo>
                  <a:pt x="145198" y="184154"/>
                  <a:pt x="131032" y="177071"/>
                  <a:pt x="115096" y="177071"/>
                </a:cubicBezTo>
                <a:lnTo>
                  <a:pt x="53121" y="177071"/>
                </a:lnTo>
                <a:cubicBezTo>
                  <a:pt x="23905" y="177071"/>
                  <a:pt x="0" y="200976"/>
                  <a:pt x="0" y="230192"/>
                </a:cubicBezTo>
                <a:lnTo>
                  <a:pt x="0" y="442677"/>
                </a:lnTo>
                <a:cubicBezTo>
                  <a:pt x="0" y="471894"/>
                  <a:pt x="23905" y="495799"/>
                  <a:pt x="53121" y="495799"/>
                </a:cubicBezTo>
                <a:lnTo>
                  <a:pt x="115096" y="495799"/>
                </a:lnTo>
                <a:cubicBezTo>
                  <a:pt x="144313" y="495799"/>
                  <a:pt x="168217" y="471894"/>
                  <a:pt x="168217" y="442677"/>
                </a:cubicBezTo>
                <a:lnTo>
                  <a:pt x="168217" y="230192"/>
                </a:lnTo>
                <a:cubicBezTo>
                  <a:pt x="168217" y="230192"/>
                  <a:pt x="168217" y="230192"/>
                  <a:pt x="168217" y="230192"/>
                </a:cubicBezTo>
                <a:cubicBezTo>
                  <a:pt x="278887" y="224880"/>
                  <a:pt x="318728" y="128376"/>
                  <a:pt x="318728" y="44268"/>
                </a:cubicBezTo>
                <a:cubicBezTo>
                  <a:pt x="318728" y="38070"/>
                  <a:pt x="321384" y="35414"/>
                  <a:pt x="327581" y="35414"/>
                </a:cubicBezTo>
                <a:cubicBezTo>
                  <a:pt x="343518" y="35414"/>
                  <a:pt x="371849" y="53121"/>
                  <a:pt x="371849" y="88535"/>
                </a:cubicBezTo>
                <a:cubicBezTo>
                  <a:pt x="371849" y="145198"/>
                  <a:pt x="355913" y="177956"/>
                  <a:pt x="355913" y="177956"/>
                </a:cubicBezTo>
                <a:cubicBezTo>
                  <a:pt x="353257" y="183268"/>
                  <a:pt x="353257" y="190351"/>
                  <a:pt x="356798" y="194778"/>
                </a:cubicBezTo>
                <a:cubicBezTo>
                  <a:pt x="360339" y="200090"/>
                  <a:pt x="365651" y="202746"/>
                  <a:pt x="371849" y="202746"/>
                </a:cubicBezTo>
                <a:lnTo>
                  <a:pt x="433824" y="202746"/>
                </a:lnTo>
                <a:cubicBezTo>
                  <a:pt x="438251" y="202746"/>
                  <a:pt x="460384" y="203632"/>
                  <a:pt x="460384" y="228422"/>
                </a:cubicBezTo>
                <a:cubicBezTo>
                  <a:pt x="460384" y="231078"/>
                  <a:pt x="450646" y="416117"/>
                  <a:pt x="327581" y="416117"/>
                </a:cubicBezTo>
                <a:lnTo>
                  <a:pt x="230192" y="416117"/>
                </a:lnTo>
                <a:cubicBezTo>
                  <a:pt x="220453" y="416117"/>
                  <a:pt x="212485" y="424085"/>
                  <a:pt x="212485" y="433824"/>
                </a:cubicBezTo>
                <a:cubicBezTo>
                  <a:pt x="212485" y="443563"/>
                  <a:pt x="220453" y="451531"/>
                  <a:pt x="230192" y="451531"/>
                </a:cubicBezTo>
                <a:lnTo>
                  <a:pt x="327581" y="451531"/>
                </a:lnTo>
                <a:cubicBezTo>
                  <a:pt x="453302" y="451531"/>
                  <a:pt x="492257" y="307218"/>
                  <a:pt x="495799" y="230192"/>
                </a:cubicBezTo>
                <a:cubicBezTo>
                  <a:pt x="495799" y="185039"/>
                  <a:pt x="458614" y="168217"/>
                  <a:pt x="433824" y="168217"/>
                </a:cubicBezTo>
                <a:close/>
                <a:moveTo>
                  <a:pt x="132803" y="442677"/>
                </a:moveTo>
                <a:cubicBezTo>
                  <a:pt x="132803" y="452416"/>
                  <a:pt x="124835" y="460384"/>
                  <a:pt x="115096" y="460384"/>
                </a:cubicBezTo>
                <a:lnTo>
                  <a:pt x="53121" y="460384"/>
                </a:lnTo>
                <a:cubicBezTo>
                  <a:pt x="43382" y="460384"/>
                  <a:pt x="35414" y="452416"/>
                  <a:pt x="35414" y="442677"/>
                </a:cubicBezTo>
                <a:lnTo>
                  <a:pt x="35414" y="230192"/>
                </a:lnTo>
                <a:cubicBezTo>
                  <a:pt x="35414" y="220453"/>
                  <a:pt x="43382" y="212485"/>
                  <a:pt x="53121" y="212485"/>
                </a:cubicBezTo>
                <a:lnTo>
                  <a:pt x="115096" y="212485"/>
                </a:lnTo>
                <a:cubicBezTo>
                  <a:pt x="124835" y="212485"/>
                  <a:pt x="132803" y="220453"/>
                  <a:pt x="132803" y="230192"/>
                </a:cubicBezTo>
                <a:lnTo>
                  <a:pt x="132803" y="442677"/>
                </a:ln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1" name="Graphic 65">
            <a:extLst>
              <a:ext uri="{FF2B5EF4-FFF2-40B4-BE49-F238E27FC236}">
                <a16:creationId xmlns:a16="http://schemas.microsoft.com/office/drawing/2014/main" id="{32179205-EF55-4EC1-9A60-744DCBD8EBED}"/>
              </a:ext>
            </a:extLst>
          </p:cNvPr>
          <p:cNvGrpSpPr/>
          <p:nvPr/>
        </p:nvGrpSpPr>
        <p:grpSpPr>
          <a:xfrm>
            <a:off x="6990545" y="3958772"/>
            <a:ext cx="366183" cy="345839"/>
            <a:chOff x="7475887" y="2173905"/>
            <a:chExt cx="478091" cy="451530"/>
          </a:xfrm>
          <a:solidFill>
            <a:srgbClr val="67748E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8650E3B-C4AF-4870-8606-C471AAAED0A7}"/>
                </a:ext>
              </a:extLst>
            </p:cNvPr>
            <p:cNvSpPr/>
            <p:nvPr/>
          </p:nvSpPr>
          <p:spPr>
            <a:xfrm>
              <a:off x="7475887" y="2173905"/>
              <a:ext cx="478091" cy="451530"/>
            </a:xfrm>
            <a:custGeom>
              <a:avLst/>
              <a:gdLst>
                <a:gd name="connsiteX0" fmla="*/ 478092 w 478091"/>
                <a:gd name="connsiteY0" fmla="*/ 150510 h 451530"/>
                <a:gd name="connsiteX1" fmla="*/ 327581 w 478091"/>
                <a:gd name="connsiteY1" fmla="*/ 0 h 451530"/>
                <a:gd name="connsiteX2" fmla="*/ 309874 w 478091"/>
                <a:gd name="connsiteY2" fmla="*/ 17707 h 451530"/>
                <a:gd name="connsiteX3" fmla="*/ 327581 w 478091"/>
                <a:gd name="connsiteY3" fmla="*/ 35414 h 451530"/>
                <a:gd name="connsiteX4" fmla="*/ 442677 w 478091"/>
                <a:gd name="connsiteY4" fmla="*/ 150510 h 451530"/>
                <a:gd name="connsiteX5" fmla="*/ 327581 w 478091"/>
                <a:gd name="connsiteY5" fmla="*/ 265606 h 451530"/>
                <a:gd name="connsiteX6" fmla="*/ 212485 w 478091"/>
                <a:gd name="connsiteY6" fmla="*/ 150510 h 451530"/>
                <a:gd name="connsiteX7" fmla="*/ 239046 w 478091"/>
                <a:gd name="connsiteY7" fmla="*/ 77026 h 451530"/>
                <a:gd name="connsiteX8" fmla="*/ 239046 w 478091"/>
                <a:gd name="connsiteY8" fmla="*/ 97389 h 451530"/>
                <a:gd name="connsiteX9" fmla="*/ 256753 w 478091"/>
                <a:gd name="connsiteY9" fmla="*/ 115096 h 451530"/>
                <a:gd name="connsiteX10" fmla="*/ 274460 w 478091"/>
                <a:gd name="connsiteY10" fmla="*/ 97389 h 451530"/>
                <a:gd name="connsiteX11" fmla="*/ 274460 w 478091"/>
                <a:gd name="connsiteY11" fmla="*/ 35414 h 451530"/>
                <a:gd name="connsiteX12" fmla="*/ 256753 w 478091"/>
                <a:gd name="connsiteY12" fmla="*/ 17707 h 451530"/>
                <a:gd name="connsiteX13" fmla="*/ 194778 w 478091"/>
                <a:gd name="connsiteY13" fmla="*/ 17707 h 451530"/>
                <a:gd name="connsiteX14" fmla="*/ 177071 w 478091"/>
                <a:gd name="connsiteY14" fmla="*/ 35414 h 451530"/>
                <a:gd name="connsiteX15" fmla="*/ 194778 w 478091"/>
                <a:gd name="connsiteY15" fmla="*/ 53121 h 451530"/>
                <a:gd name="connsiteX16" fmla="*/ 213370 w 478091"/>
                <a:gd name="connsiteY16" fmla="*/ 53121 h 451530"/>
                <a:gd name="connsiteX17" fmla="*/ 178842 w 478091"/>
                <a:gd name="connsiteY17" fmla="*/ 132803 h 451530"/>
                <a:gd name="connsiteX18" fmla="*/ 35414 w 478091"/>
                <a:gd name="connsiteY18" fmla="*/ 132803 h 451530"/>
                <a:gd name="connsiteX19" fmla="*/ 35414 w 478091"/>
                <a:gd name="connsiteY19" fmla="*/ 121294 h 451530"/>
                <a:gd name="connsiteX20" fmla="*/ 59319 w 478091"/>
                <a:gd name="connsiteY20" fmla="*/ 97389 h 451530"/>
                <a:gd name="connsiteX21" fmla="*/ 141657 w 478091"/>
                <a:gd name="connsiteY21" fmla="*/ 97389 h 451530"/>
                <a:gd name="connsiteX22" fmla="*/ 159364 w 478091"/>
                <a:gd name="connsiteY22" fmla="*/ 79682 h 451530"/>
                <a:gd name="connsiteX23" fmla="*/ 141657 w 478091"/>
                <a:gd name="connsiteY23" fmla="*/ 61975 h 451530"/>
                <a:gd name="connsiteX24" fmla="*/ 59319 w 478091"/>
                <a:gd name="connsiteY24" fmla="*/ 61975 h 451530"/>
                <a:gd name="connsiteX25" fmla="*/ 0 w 478091"/>
                <a:gd name="connsiteY25" fmla="*/ 121294 h 451530"/>
                <a:gd name="connsiteX26" fmla="*/ 0 w 478091"/>
                <a:gd name="connsiteY26" fmla="*/ 392212 h 451530"/>
                <a:gd name="connsiteX27" fmla="*/ 59319 w 478091"/>
                <a:gd name="connsiteY27" fmla="*/ 451531 h 451530"/>
                <a:gd name="connsiteX28" fmla="*/ 330237 w 478091"/>
                <a:gd name="connsiteY28" fmla="*/ 451531 h 451530"/>
                <a:gd name="connsiteX29" fmla="*/ 389556 w 478091"/>
                <a:gd name="connsiteY29" fmla="*/ 392212 h 451530"/>
                <a:gd name="connsiteX30" fmla="*/ 389556 w 478091"/>
                <a:gd name="connsiteY30" fmla="*/ 287740 h 451530"/>
                <a:gd name="connsiteX31" fmla="*/ 478092 w 478091"/>
                <a:gd name="connsiteY31" fmla="*/ 150510 h 451530"/>
                <a:gd name="connsiteX32" fmla="*/ 354142 w 478091"/>
                <a:gd name="connsiteY32" fmla="*/ 392212 h 451530"/>
                <a:gd name="connsiteX33" fmla="*/ 330237 w 478091"/>
                <a:gd name="connsiteY33" fmla="*/ 416117 h 451530"/>
                <a:gd name="connsiteX34" fmla="*/ 59319 w 478091"/>
                <a:gd name="connsiteY34" fmla="*/ 416117 h 451530"/>
                <a:gd name="connsiteX35" fmla="*/ 35414 w 478091"/>
                <a:gd name="connsiteY35" fmla="*/ 392212 h 451530"/>
                <a:gd name="connsiteX36" fmla="*/ 35414 w 478091"/>
                <a:gd name="connsiteY36" fmla="*/ 168217 h 451530"/>
                <a:gd name="connsiteX37" fmla="*/ 177956 w 478091"/>
                <a:gd name="connsiteY37" fmla="*/ 168217 h 451530"/>
                <a:gd name="connsiteX38" fmla="*/ 230192 w 478091"/>
                <a:gd name="connsiteY38" fmla="*/ 265606 h 451530"/>
                <a:gd name="connsiteX39" fmla="*/ 229307 w 478091"/>
                <a:gd name="connsiteY39" fmla="*/ 265606 h 451530"/>
                <a:gd name="connsiteX40" fmla="*/ 211600 w 478091"/>
                <a:gd name="connsiteY40" fmla="*/ 283314 h 451530"/>
                <a:gd name="connsiteX41" fmla="*/ 211600 w 478091"/>
                <a:gd name="connsiteY41" fmla="*/ 292167 h 451530"/>
                <a:gd name="connsiteX42" fmla="*/ 229307 w 478091"/>
                <a:gd name="connsiteY42" fmla="*/ 309874 h 451530"/>
                <a:gd name="connsiteX43" fmla="*/ 247014 w 478091"/>
                <a:gd name="connsiteY43" fmla="*/ 292167 h 451530"/>
                <a:gd name="connsiteX44" fmla="*/ 247014 w 478091"/>
                <a:gd name="connsiteY44" fmla="*/ 283314 h 451530"/>
                <a:gd name="connsiteX45" fmla="*/ 246129 w 478091"/>
                <a:gd name="connsiteY45" fmla="*/ 277116 h 451530"/>
                <a:gd name="connsiteX46" fmla="*/ 283314 w 478091"/>
                <a:gd name="connsiteY46" fmla="*/ 293938 h 451530"/>
                <a:gd name="connsiteX47" fmla="*/ 301021 w 478091"/>
                <a:gd name="connsiteY47" fmla="*/ 308989 h 451530"/>
                <a:gd name="connsiteX48" fmla="*/ 316957 w 478091"/>
                <a:gd name="connsiteY48" fmla="*/ 299250 h 451530"/>
                <a:gd name="connsiteX49" fmla="*/ 327581 w 478091"/>
                <a:gd name="connsiteY49" fmla="*/ 300135 h 451530"/>
                <a:gd name="connsiteX50" fmla="*/ 354142 w 478091"/>
                <a:gd name="connsiteY50" fmla="*/ 297479 h 451530"/>
                <a:gd name="connsiteX51" fmla="*/ 354142 w 478091"/>
                <a:gd name="connsiteY51" fmla="*/ 392212 h 45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78091" h="451530">
                  <a:moveTo>
                    <a:pt x="478092" y="150510"/>
                  </a:moveTo>
                  <a:cubicBezTo>
                    <a:pt x="478092" y="67287"/>
                    <a:pt x="410805" y="0"/>
                    <a:pt x="327581" y="0"/>
                  </a:cubicBezTo>
                  <a:cubicBezTo>
                    <a:pt x="317842" y="0"/>
                    <a:pt x="309874" y="7968"/>
                    <a:pt x="309874" y="17707"/>
                  </a:cubicBezTo>
                  <a:cubicBezTo>
                    <a:pt x="309874" y="27446"/>
                    <a:pt x="317842" y="35414"/>
                    <a:pt x="327581" y="35414"/>
                  </a:cubicBezTo>
                  <a:cubicBezTo>
                    <a:pt x="391327" y="35414"/>
                    <a:pt x="442677" y="86765"/>
                    <a:pt x="442677" y="150510"/>
                  </a:cubicBezTo>
                  <a:cubicBezTo>
                    <a:pt x="442677" y="214256"/>
                    <a:pt x="391327" y="265606"/>
                    <a:pt x="327581" y="265606"/>
                  </a:cubicBezTo>
                  <a:cubicBezTo>
                    <a:pt x="263836" y="265606"/>
                    <a:pt x="212485" y="214256"/>
                    <a:pt x="212485" y="150510"/>
                  </a:cubicBezTo>
                  <a:cubicBezTo>
                    <a:pt x="212485" y="123064"/>
                    <a:pt x="222224" y="98274"/>
                    <a:pt x="239046" y="77026"/>
                  </a:cubicBezTo>
                  <a:lnTo>
                    <a:pt x="239046" y="97389"/>
                  </a:lnTo>
                  <a:cubicBezTo>
                    <a:pt x="239046" y="107128"/>
                    <a:pt x="247014" y="115096"/>
                    <a:pt x="256753" y="115096"/>
                  </a:cubicBezTo>
                  <a:cubicBezTo>
                    <a:pt x="266492" y="115096"/>
                    <a:pt x="274460" y="107128"/>
                    <a:pt x="274460" y="97389"/>
                  </a:cubicBezTo>
                  <a:lnTo>
                    <a:pt x="274460" y="35414"/>
                  </a:lnTo>
                  <a:cubicBezTo>
                    <a:pt x="274460" y="25675"/>
                    <a:pt x="266492" y="17707"/>
                    <a:pt x="256753" y="17707"/>
                  </a:cubicBezTo>
                  <a:lnTo>
                    <a:pt x="194778" y="17707"/>
                  </a:lnTo>
                  <a:cubicBezTo>
                    <a:pt x="185039" y="17707"/>
                    <a:pt x="177071" y="25675"/>
                    <a:pt x="177071" y="35414"/>
                  </a:cubicBezTo>
                  <a:cubicBezTo>
                    <a:pt x="177071" y="45153"/>
                    <a:pt x="185039" y="53121"/>
                    <a:pt x="194778" y="53121"/>
                  </a:cubicBezTo>
                  <a:lnTo>
                    <a:pt x="213370" y="53121"/>
                  </a:lnTo>
                  <a:cubicBezTo>
                    <a:pt x="193893" y="75255"/>
                    <a:pt x="182383" y="103587"/>
                    <a:pt x="178842" y="132803"/>
                  </a:cubicBezTo>
                  <a:lnTo>
                    <a:pt x="35414" y="132803"/>
                  </a:lnTo>
                  <a:lnTo>
                    <a:pt x="35414" y="121294"/>
                  </a:lnTo>
                  <a:cubicBezTo>
                    <a:pt x="35414" y="108013"/>
                    <a:pt x="46038" y="97389"/>
                    <a:pt x="59319" y="97389"/>
                  </a:cubicBezTo>
                  <a:lnTo>
                    <a:pt x="141657" y="97389"/>
                  </a:lnTo>
                  <a:cubicBezTo>
                    <a:pt x="151396" y="97389"/>
                    <a:pt x="159364" y="89421"/>
                    <a:pt x="159364" y="79682"/>
                  </a:cubicBezTo>
                  <a:cubicBezTo>
                    <a:pt x="159364" y="69943"/>
                    <a:pt x="151396" y="61975"/>
                    <a:pt x="141657" y="61975"/>
                  </a:cubicBezTo>
                  <a:lnTo>
                    <a:pt x="59319" y="61975"/>
                  </a:lnTo>
                  <a:cubicBezTo>
                    <a:pt x="26561" y="61975"/>
                    <a:pt x="0" y="88535"/>
                    <a:pt x="0" y="121294"/>
                  </a:cubicBezTo>
                  <a:lnTo>
                    <a:pt x="0" y="392212"/>
                  </a:lnTo>
                  <a:cubicBezTo>
                    <a:pt x="0" y="424970"/>
                    <a:pt x="26561" y="451531"/>
                    <a:pt x="59319" y="451531"/>
                  </a:cubicBezTo>
                  <a:lnTo>
                    <a:pt x="330237" y="451531"/>
                  </a:lnTo>
                  <a:cubicBezTo>
                    <a:pt x="362995" y="451531"/>
                    <a:pt x="389556" y="424970"/>
                    <a:pt x="389556" y="392212"/>
                  </a:cubicBezTo>
                  <a:lnTo>
                    <a:pt x="389556" y="287740"/>
                  </a:lnTo>
                  <a:cubicBezTo>
                    <a:pt x="441792" y="263836"/>
                    <a:pt x="478092" y="211600"/>
                    <a:pt x="478092" y="150510"/>
                  </a:cubicBezTo>
                  <a:close/>
                  <a:moveTo>
                    <a:pt x="354142" y="392212"/>
                  </a:moveTo>
                  <a:cubicBezTo>
                    <a:pt x="354142" y="405492"/>
                    <a:pt x="343518" y="416117"/>
                    <a:pt x="330237" y="416117"/>
                  </a:cubicBezTo>
                  <a:lnTo>
                    <a:pt x="59319" y="416117"/>
                  </a:lnTo>
                  <a:cubicBezTo>
                    <a:pt x="46038" y="416117"/>
                    <a:pt x="35414" y="405492"/>
                    <a:pt x="35414" y="392212"/>
                  </a:cubicBezTo>
                  <a:lnTo>
                    <a:pt x="35414" y="168217"/>
                  </a:lnTo>
                  <a:lnTo>
                    <a:pt x="177956" y="168217"/>
                  </a:lnTo>
                  <a:cubicBezTo>
                    <a:pt x="182383" y="207173"/>
                    <a:pt x="201861" y="241702"/>
                    <a:pt x="230192" y="265606"/>
                  </a:cubicBezTo>
                  <a:cubicBezTo>
                    <a:pt x="230192" y="265606"/>
                    <a:pt x="229307" y="265606"/>
                    <a:pt x="229307" y="265606"/>
                  </a:cubicBezTo>
                  <a:cubicBezTo>
                    <a:pt x="219568" y="265606"/>
                    <a:pt x="211600" y="273575"/>
                    <a:pt x="211600" y="283314"/>
                  </a:cubicBezTo>
                  <a:lnTo>
                    <a:pt x="211600" y="292167"/>
                  </a:lnTo>
                  <a:cubicBezTo>
                    <a:pt x="211600" y="301906"/>
                    <a:pt x="219568" y="309874"/>
                    <a:pt x="229307" y="309874"/>
                  </a:cubicBezTo>
                  <a:cubicBezTo>
                    <a:pt x="239046" y="309874"/>
                    <a:pt x="247014" y="301906"/>
                    <a:pt x="247014" y="292167"/>
                  </a:cubicBezTo>
                  <a:lnTo>
                    <a:pt x="247014" y="283314"/>
                  </a:lnTo>
                  <a:cubicBezTo>
                    <a:pt x="247014" y="281543"/>
                    <a:pt x="247014" y="278887"/>
                    <a:pt x="246129" y="277116"/>
                  </a:cubicBezTo>
                  <a:cubicBezTo>
                    <a:pt x="257638" y="284199"/>
                    <a:pt x="270033" y="290396"/>
                    <a:pt x="283314" y="293938"/>
                  </a:cubicBezTo>
                  <a:cubicBezTo>
                    <a:pt x="284199" y="302791"/>
                    <a:pt x="292167" y="308989"/>
                    <a:pt x="301021" y="308989"/>
                  </a:cubicBezTo>
                  <a:cubicBezTo>
                    <a:pt x="308103" y="308989"/>
                    <a:pt x="313416" y="305447"/>
                    <a:pt x="316957" y="299250"/>
                  </a:cubicBezTo>
                  <a:cubicBezTo>
                    <a:pt x="320498" y="299250"/>
                    <a:pt x="324040" y="300135"/>
                    <a:pt x="327581" y="300135"/>
                  </a:cubicBezTo>
                  <a:cubicBezTo>
                    <a:pt x="336435" y="300135"/>
                    <a:pt x="345288" y="299250"/>
                    <a:pt x="354142" y="297479"/>
                  </a:cubicBezTo>
                  <a:lnTo>
                    <a:pt x="354142" y="392212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F3DD422-D59F-45C3-9BB8-F3E567501B9B}"/>
                </a:ext>
              </a:extLst>
            </p:cNvPr>
            <p:cNvSpPr/>
            <p:nvPr/>
          </p:nvSpPr>
          <p:spPr>
            <a:xfrm>
              <a:off x="7546716" y="2368683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F81CDC3-7B14-499C-B5B2-7D84316E29DA}"/>
                </a:ext>
              </a:extLst>
            </p:cNvPr>
            <p:cNvSpPr/>
            <p:nvPr/>
          </p:nvSpPr>
          <p:spPr>
            <a:xfrm>
              <a:off x="7617544" y="2368683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98DA06D-D4E5-4321-B298-92B7E128F896}"/>
                </a:ext>
              </a:extLst>
            </p:cNvPr>
            <p:cNvSpPr/>
            <p:nvPr/>
          </p:nvSpPr>
          <p:spPr>
            <a:xfrm>
              <a:off x="7546716" y="2439511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A11B4AC-270E-491C-80B0-733D8B1B9049}"/>
                </a:ext>
              </a:extLst>
            </p:cNvPr>
            <p:cNvSpPr/>
            <p:nvPr/>
          </p:nvSpPr>
          <p:spPr>
            <a:xfrm>
              <a:off x="7617544" y="2439511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186094C-0A5A-4DAF-B8CD-30F7FCE13708}"/>
                </a:ext>
              </a:extLst>
            </p:cNvPr>
            <p:cNvSpPr/>
            <p:nvPr/>
          </p:nvSpPr>
          <p:spPr>
            <a:xfrm>
              <a:off x="7546716" y="2510340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470590E-F78F-40F8-A818-88A5DAED9A77}"/>
                </a:ext>
              </a:extLst>
            </p:cNvPr>
            <p:cNvSpPr/>
            <p:nvPr/>
          </p:nvSpPr>
          <p:spPr>
            <a:xfrm>
              <a:off x="7617544" y="2510340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3F31C0D-DF75-4E2D-81CA-DA5F40D704E3}"/>
                </a:ext>
              </a:extLst>
            </p:cNvPr>
            <p:cNvSpPr/>
            <p:nvPr/>
          </p:nvSpPr>
          <p:spPr>
            <a:xfrm>
              <a:off x="7688372" y="2510340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21C5E23-ED3D-475B-8AC6-6A698904153E}"/>
                </a:ext>
              </a:extLst>
            </p:cNvPr>
            <p:cNvSpPr/>
            <p:nvPr/>
          </p:nvSpPr>
          <p:spPr>
            <a:xfrm>
              <a:off x="7759201" y="2510340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CDC3B1-724D-4501-BC4B-CD7ED2DAAAC6}"/>
                </a:ext>
              </a:extLst>
            </p:cNvPr>
            <p:cNvSpPr/>
            <p:nvPr/>
          </p:nvSpPr>
          <p:spPr>
            <a:xfrm>
              <a:off x="7785761" y="2227026"/>
              <a:ext cx="88535" cy="115096"/>
            </a:xfrm>
            <a:custGeom>
              <a:avLst/>
              <a:gdLst>
                <a:gd name="connsiteX0" fmla="*/ 17707 w 88535"/>
                <a:gd name="connsiteY0" fmla="*/ 115096 h 115096"/>
                <a:gd name="connsiteX1" fmla="*/ 70828 w 88535"/>
                <a:gd name="connsiteY1" fmla="*/ 115096 h 115096"/>
                <a:gd name="connsiteX2" fmla="*/ 88535 w 88535"/>
                <a:gd name="connsiteY2" fmla="*/ 97389 h 115096"/>
                <a:gd name="connsiteX3" fmla="*/ 70828 w 88535"/>
                <a:gd name="connsiteY3" fmla="*/ 79682 h 115096"/>
                <a:gd name="connsiteX4" fmla="*/ 35414 w 88535"/>
                <a:gd name="connsiteY4" fmla="*/ 79682 h 115096"/>
                <a:gd name="connsiteX5" fmla="*/ 35414 w 88535"/>
                <a:gd name="connsiteY5" fmla="*/ 17707 h 115096"/>
                <a:gd name="connsiteX6" fmla="*/ 17707 w 88535"/>
                <a:gd name="connsiteY6" fmla="*/ 0 h 115096"/>
                <a:gd name="connsiteX7" fmla="*/ 0 w 88535"/>
                <a:gd name="connsiteY7" fmla="*/ 17707 h 115096"/>
                <a:gd name="connsiteX8" fmla="*/ 0 w 88535"/>
                <a:gd name="connsiteY8" fmla="*/ 97389 h 115096"/>
                <a:gd name="connsiteX9" fmla="*/ 17707 w 88535"/>
                <a:gd name="connsiteY9" fmla="*/ 115096 h 11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35" h="115096">
                  <a:moveTo>
                    <a:pt x="17707" y="115096"/>
                  </a:moveTo>
                  <a:lnTo>
                    <a:pt x="70828" y="115096"/>
                  </a:lnTo>
                  <a:cubicBezTo>
                    <a:pt x="80567" y="115096"/>
                    <a:pt x="88535" y="107128"/>
                    <a:pt x="88535" y="97389"/>
                  </a:cubicBezTo>
                  <a:cubicBezTo>
                    <a:pt x="88535" y="87650"/>
                    <a:pt x="80567" y="79682"/>
                    <a:pt x="70828" y="79682"/>
                  </a:cubicBezTo>
                  <a:lnTo>
                    <a:pt x="35414" y="79682"/>
                  </a:ln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ubicBezTo>
                    <a:pt x="7968" y="0"/>
                    <a:pt x="0" y="7968"/>
                    <a:pt x="0" y="17707"/>
                  </a:cubicBezTo>
                  <a:lnTo>
                    <a:pt x="0" y="97389"/>
                  </a:lnTo>
                  <a:cubicBezTo>
                    <a:pt x="0" y="107128"/>
                    <a:pt x="7968" y="115096"/>
                    <a:pt x="17707" y="115096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2" name="Graphic 77">
            <a:extLst>
              <a:ext uri="{FF2B5EF4-FFF2-40B4-BE49-F238E27FC236}">
                <a16:creationId xmlns:a16="http://schemas.microsoft.com/office/drawing/2014/main" id="{EAA7A558-F4C2-4E6F-8698-E7C53D8C4D0B}"/>
              </a:ext>
            </a:extLst>
          </p:cNvPr>
          <p:cNvSpPr/>
          <p:nvPr/>
        </p:nvSpPr>
        <p:spPr>
          <a:xfrm>
            <a:off x="6983763" y="2220741"/>
            <a:ext cx="379746" cy="393308"/>
          </a:xfrm>
          <a:custGeom>
            <a:avLst/>
            <a:gdLst>
              <a:gd name="connsiteX0" fmla="*/ 495799 w 495798"/>
              <a:gd name="connsiteY0" fmla="*/ 150510 h 513505"/>
              <a:gd name="connsiteX1" fmla="*/ 407263 w 495798"/>
              <a:gd name="connsiteY1" fmla="*/ 46038 h 513505"/>
              <a:gd name="connsiteX2" fmla="*/ 354142 w 495798"/>
              <a:gd name="connsiteY2" fmla="*/ 0 h 513505"/>
              <a:gd name="connsiteX3" fmla="*/ 239046 w 495798"/>
              <a:gd name="connsiteY3" fmla="*/ 0 h 513505"/>
              <a:gd name="connsiteX4" fmla="*/ 221339 w 495798"/>
              <a:gd name="connsiteY4" fmla="*/ 17707 h 513505"/>
              <a:gd name="connsiteX5" fmla="*/ 239046 w 495798"/>
              <a:gd name="connsiteY5" fmla="*/ 35414 h 513505"/>
              <a:gd name="connsiteX6" fmla="*/ 354142 w 495798"/>
              <a:gd name="connsiteY6" fmla="*/ 35414 h 513505"/>
              <a:gd name="connsiteX7" fmla="*/ 371849 w 495798"/>
              <a:gd name="connsiteY7" fmla="*/ 53121 h 513505"/>
              <a:gd name="connsiteX8" fmla="*/ 371849 w 495798"/>
              <a:gd name="connsiteY8" fmla="*/ 185924 h 513505"/>
              <a:gd name="connsiteX9" fmla="*/ 247899 w 495798"/>
              <a:gd name="connsiteY9" fmla="*/ 309874 h 513505"/>
              <a:gd name="connsiteX10" fmla="*/ 123950 w 495798"/>
              <a:gd name="connsiteY10" fmla="*/ 185924 h 513505"/>
              <a:gd name="connsiteX11" fmla="*/ 123950 w 495798"/>
              <a:gd name="connsiteY11" fmla="*/ 53121 h 513505"/>
              <a:gd name="connsiteX12" fmla="*/ 141657 w 495798"/>
              <a:gd name="connsiteY12" fmla="*/ 35414 h 513505"/>
              <a:gd name="connsiteX13" fmla="*/ 159364 w 495798"/>
              <a:gd name="connsiteY13" fmla="*/ 17707 h 513505"/>
              <a:gd name="connsiteX14" fmla="*/ 141657 w 495798"/>
              <a:gd name="connsiteY14" fmla="*/ 0 h 513505"/>
              <a:gd name="connsiteX15" fmla="*/ 89421 w 495798"/>
              <a:gd name="connsiteY15" fmla="*/ 46038 h 513505"/>
              <a:gd name="connsiteX16" fmla="*/ 0 w 495798"/>
              <a:gd name="connsiteY16" fmla="*/ 150510 h 513505"/>
              <a:gd name="connsiteX17" fmla="*/ 105357 w 495798"/>
              <a:gd name="connsiteY17" fmla="*/ 256753 h 513505"/>
              <a:gd name="connsiteX18" fmla="*/ 230192 w 495798"/>
              <a:gd name="connsiteY18" fmla="*/ 344403 h 513505"/>
              <a:gd name="connsiteX19" fmla="*/ 230192 w 495798"/>
              <a:gd name="connsiteY19" fmla="*/ 389556 h 513505"/>
              <a:gd name="connsiteX20" fmla="*/ 216912 w 495798"/>
              <a:gd name="connsiteY20" fmla="*/ 389556 h 513505"/>
              <a:gd name="connsiteX21" fmla="*/ 177071 w 495798"/>
              <a:gd name="connsiteY21" fmla="*/ 429397 h 513505"/>
              <a:gd name="connsiteX22" fmla="*/ 177956 w 495798"/>
              <a:gd name="connsiteY22" fmla="*/ 433824 h 513505"/>
              <a:gd name="connsiteX23" fmla="*/ 141657 w 495798"/>
              <a:gd name="connsiteY23" fmla="*/ 473665 h 513505"/>
              <a:gd name="connsiteX24" fmla="*/ 181498 w 495798"/>
              <a:gd name="connsiteY24" fmla="*/ 513506 h 513505"/>
              <a:gd name="connsiteX25" fmla="*/ 315186 w 495798"/>
              <a:gd name="connsiteY25" fmla="*/ 513506 h 513505"/>
              <a:gd name="connsiteX26" fmla="*/ 355027 w 495798"/>
              <a:gd name="connsiteY26" fmla="*/ 473665 h 513505"/>
              <a:gd name="connsiteX27" fmla="*/ 318728 w 495798"/>
              <a:gd name="connsiteY27" fmla="*/ 433824 h 513505"/>
              <a:gd name="connsiteX28" fmla="*/ 319613 w 495798"/>
              <a:gd name="connsiteY28" fmla="*/ 429397 h 513505"/>
              <a:gd name="connsiteX29" fmla="*/ 279772 w 495798"/>
              <a:gd name="connsiteY29" fmla="*/ 389556 h 513505"/>
              <a:gd name="connsiteX30" fmla="*/ 265606 w 495798"/>
              <a:gd name="connsiteY30" fmla="*/ 389556 h 513505"/>
              <a:gd name="connsiteX31" fmla="*/ 265606 w 495798"/>
              <a:gd name="connsiteY31" fmla="*/ 344403 h 513505"/>
              <a:gd name="connsiteX32" fmla="*/ 391327 w 495798"/>
              <a:gd name="connsiteY32" fmla="*/ 256753 h 513505"/>
              <a:gd name="connsiteX33" fmla="*/ 495799 w 495798"/>
              <a:gd name="connsiteY33" fmla="*/ 150510 h 513505"/>
              <a:gd name="connsiteX34" fmla="*/ 35414 w 495798"/>
              <a:gd name="connsiteY34" fmla="*/ 150510 h 513505"/>
              <a:gd name="connsiteX35" fmla="*/ 88535 w 495798"/>
              <a:gd name="connsiteY35" fmla="*/ 82338 h 513505"/>
              <a:gd name="connsiteX36" fmla="*/ 88535 w 495798"/>
              <a:gd name="connsiteY36" fmla="*/ 185924 h 513505"/>
              <a:gd name="connsiteX37" fmla="*/ 92077 w 495798"/>
              <a:gd name="connsiteY37" fmla="*/ 219568 h 513505"/>
              <a:gd name="connsiteX38" fmla="*/ 35414 w 495798"/>
              <a:gd name="connsiteY38" fmla="*/ 150510 h 513505"/>
              <a:gd name="connsiteX39" fmla="*/ 314301 w 495798"/>
              <a:gd name="connsiteY39" fmla="*/ 478092 h 513505"/>
              <a:gd name="connsiteX40" fmla="*/ 181498 w 495798"/>
              <a:gd name="connsiteY40" fmla="*/ 478092 h 513505"/>
              <a:gd name="connsiteX41" fmla="*/ 177071 w 495798"/>
              <a:gd name="connsiteY41" fmla="*/ 473665 h 513505"/>
              <a:gd name="connsiteX42" fmla="*/ 181498 w 495798"/>
              <a:gd name="connsiteY42" fmla="*/ 469238 h 513505"/>
              <a:gd name="connsiteX43" fmla="*/ 216912 w 495798"/>
              <a:gd name="connsiteY43" fmla="*/ 469238 h 513505"/>
              <a:gd name="connsiteX44" fmla="*/ 279772 w 495798"/>
              <a:gd name="connsiteY44" fmla="*/ 469238 h 513505"/>
              <a:gd name="connsiteX45" fmla="*/ 315186 w 495798"/>
              <a:gd name="connsiteY45" fmla="*/ 469238 h 513505"/>
              <a:gd name="connsiteX46" fmla="*/ 319613 w 495798"/>
              <a:gd name="connsiteY46" fmla="*/ 473665 h 513505"/>
              <a:gd name="connsiteX47" fmla="*/ 314301 w 495798"/>
              <a:gd name="connsiteY47" fmla="*/ 478092 h 513505"/>
              <a:gd name="connsiteX48" fmla="*/ 283314 w 495798"/>
              <a:gd name="connsiteY48" fmla="*/ 429397 h 513505"/>
              <a:gd name="connsiteX49" fmla="*/ 278887 w 495798"/>
              <a:gd name="connsiteY49" fmla="*/ 433824 h 513505"/>
              <a:gd name="connsiteX50" fmla="*/ 216027 w 495798"/>
              <a:gd name="connsiteY50" fmla="*/ 433824 h 513505"/>
              <a:gd name="connsiteX51" fmla="*/ 211600 w 495798"/>
              <a:gd name="connsiteY51" fmla="*/ 429397 h 513505"/>
              <a:gd name="connsiteX52" fmla="*/ 216027 w 495798"/>
              <a:gd name="connsiteY52" fmla="*/ 424970 h 513505"/>
              <a:gd name="connsiteX53" fmla="*/ 278887 w 495798"/>
              <a:gd name="connsiteY53" fmla="*/ 424970 h 513505"/>
              <a:gd name="connsiteX54" fmla="*/ 283314 w 495798"/>
              <a:gd name="connsiteY54" fmla="*/ 429397 h 513505"/>
              <a:gd name="connsiteX55" fmla="*/ 403722 w 495798"/>
              <a:gd name="connsiteY55" fmla="*/ 219568 h 513505"/>
              <a:gd name="connsiteX56" fmla="*/ 407263 w 495798"/>
              <a:gd name="connsiteY56" fmla="*/ 185924 h 513505"/>
              <a:gd name="connsiteX57" fmla="*/ 407263 w 495798"/>
              <a:gd name="connsiteY57" fmla="*/ 82338 h 513505"/>
              <a:gd name="connsiteX58" fmla="*/ 460384 w 495798"/>
              <a:gd name="connsiteY58" fmla="*/ 150510 h 513505"/>
              <a:gd name="connsiteX59" fmla="*/ 403722 w 495798"/>
              <a:gd name="connsiteY59" fmla="*/ 219568 h 51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95798" h="513505">
                <a:moveTo>
                  <a:pt x="495799" y="150510"/>
                </a:moveTo>
                <a:cubicBezTo>
                  <a:pt x="495799" y="97389"/>
                  <a:pt x="457728" y="54007"/>
                  <a:pt x="407263" y="46038"/>
                </a:cubicBezTo>
                <a:cubicBezTo>
                  <a:pt x="403722" y="20363"/>
                  <a:pt x="381588" y="0"/>
                  <a:pt x="354142" y="0"/>
                </a:cubicBezTo>
                <a:lnTo>
                  <a:pt x="239046" y="0"/>
                </a:lnTo>
                <a:cubicBezTo>
                  <a:pt x="229307" y="0"/>
                  <a:pt x="221339" y="7968"/>
                  <a:pt x="221339" y="17707"/>
                </a:cubicBezTo>
                <a:cubicBezTo>
                  <a:pt x="221339" y="27446"/>
                  <a:pt x="229307" y="35414"/>
                  <a:pt x="239046" y="35414"/>
                </a:cubicBezTo>
                <a:lnTo>
                  <a:pt x="354142" y="35414"/>
                </a:lnTo>
                <a:cubicBezTo>
                  <a:pt x="363881" y="35414"/>
                  <a:pt x="371849" y="43382"/>
                  <a:pt x="371849" y="53121"/>
                </a:cubicBezTo>
                <a:lnTo>
                  <a:pt x="371849" y="185924"/>
                </a:lnTo>
                <a:cubicBezTo>
                  <a:pt x="371849" y="254097"/>
                  <a:pt x="316072" y="309874"/>
                  <a:pt x="247899" y="309874"/>
                </a:cubicBezTo>
                <a:cubicBezTo>
                  <a:pt x="179727" y="309874"/>
                  <a:pt x="123950" y="254097"/>
                  <a:pt x="123950" y="185924"/>
                </a:cubicBezTo>
                <a:lnTo>
                  <a:pt x="123950" y="53121"/>
                </a:lnTo>
                <a:cubicBezTo>
                  <a:pt x="123950" y="43382"/>
                  <a:pt x="131918" y="35414"/>
                  <a:pt x="141657" y="35414"/>
                </a:cubicBezTo>
                <a:cubicBezTo>
                  <a:pt x="151396" y="35414"/>
                  <a:pt x="159364" y="27446"/>
                  <a:pt x="159364" y="17707"/>
                </a:cubicBezTo>
                <a:cubicBezTo>
                  <a:pt x="159364" y="7968"/>
                  <a:pt x="151396" y="0"/>
                  <a:pt x="141657" y="0"/>
                </a:cubicBezTo>
                <a:cubicBezTo>
                  <a:pt x="115096" y="0"/>
                  <a:pt x="92962" y="20363"/>
                  <a:pt x="89421" y="46038"/>
                </a:cubicBezTo>
                <a:cubicBezTo>
                  <a:pt x="38956" y="54007"/>
                  <a:pt x="0" y="97389"/>
                  <a:pt x="0" y="150510"/>
                </a:cubicBezTo>
                <a:cubicBezTo>
                  <a:pt x="0" y="208944"/>
                  <a:pt x="46924" y="255868"/>
                  <a:pt x="105357" y="256753"/>
                </a:cubicBezTo>
                <a:cubicBezTo>
                  <a:pt x="129262" y="303677"/>
                  <a:pt x="175300" y="338206"/>
                  <a:pt x="230192" y="344403"/>
                </a:cubicBezTo>
                <a:lnTo>
                  <a:pt x="230192" y="389556"/>
                </a:lnTo>
                <a:lnTo>
                  <a:pt x="216912" y="389556"/>
                </a:lnTo>
                <a:cubicBezTo>
                  <a:pt x="194778" y="389556"/>
                  <a:pt x="177071" y="407263"/>
                  <a:pt x="177071" y="429397"/>
                </a:cubicBezTo>
                <a:cubicBezTo>
                  <a:pt x="177071" y="431168"/>
                  <a:pt x="177071" y="432938"/>
                  <a:pt x="177956" y="433824"/>
                </a:cubicBezTo>
                <a:cubicBezTo>
                  <a:pt x="157593" y="435595"/>
                  <a:pt x="141657" y="452416"/>
                  <a:pt x="141657" y="473665"/>
                </a:cubicBezTo>
                <a:cubicBezTo>
                  <a:pt x="141657" y="495799"/>
                  <a:pt x="159364" y="513506"/>
                  <a:pt x="181498" y="513506"/>
                </a:cubicBezTo>
                <a:lnTo>
                  <a:pt x="315186" y="513506"/>
                </a:lnTo>
                <a:cubicBezTo>
                  <a:pt x="337320" y="513506"/>
                  <a:pt x="355027" y="495799"/>
                  <a:pt x="355027" y="473665"/>
                </a:cubicBezTo>
                <a:cubicBezTo>
                  <a:pt x="355027" y="453302"/>
                  <a:pt x="339091" y="436480"/>
                  <a:pt x="318728" y="433824"/>
                </a:cubicBezTo>
                <a:cubicBezTo>
                  <a:pt x="318728" y="432053"/>
                  <a:pt x="319613" y="430282"/>
                  <a:pt x="319613" y="429397"/>
                </a:cubicBezTo>
                <a:cubicBezTo>
                  <a:pt x="319613" y="407263"/>
                  <a:pt x="301906" y="389556"/>
                  <a:pt x="279772" y="389556"/>
                </a:cubicBezTo>
                <a:lnTo>
                  <a:pt x="265606" y="389556"/>
                </a:lnTo>
                <a:lnTo>
                  <a:pt x="265606" y="344403"/>
                </a:lnTo>
                <a:cubicBezTo>
                  <a:pt x="320498" y="338206"/>
                  <a:pt x="367422" y="304562"/>
                  <a:pt x="391327" y="256753"/>
                </a:cubicBezTo>
                <a:cubicBezTo>
                  <a:pt x="448875" y="255868"/>
                  <a:pt x="495799" y="208944"/>
                  <a:pt x="495799" y="150510"/>
                </a:cubicBezTo>
                <a:close/>
                <a:moveTo>
                  <a:pt x="35414" y="150510"/>
                </a:moveTo>
                <a:cubicBezTo>
                  <a:pt x="35414" y="117752"/>
                  <a:pt x="58433" y="90306"/>
                  <a:pt x="88535" y="82338"/>
                </a:cubicBezTo>
                <a:lnTo>
                  <a:pt x="88535" y="185924"/>
                </a:lnTo>
                <a:cubicBezTo>
                  <a:pt x="88535" y="197434"/>
                  <a:pt x="89421" y="208944"/>
                  <a:pt x="92077" y="219568"/>
                </a:cubicBezTo>
                <a:cubicBezTo>
                  <a:pt x="60204" y="213370"/>
                  <a:pt x="35414" y="185039"/>
                  <a:pt x="35414" y="150510"/>
                </a:cubicBezTo>
                <a:close/>
                <a:moveTo>
                  <a:pt x="314301" y="478092"/>
                </a:moveTo>
                <a:lnTo>
                  <a:pt x="181498" y="478092"/>
                </a:lnTo>
                <a:cubicBezTo>
                  <a:pt x="178842" y="478092"/>
                  <a:pt x="177071" y="476321"/>
                  <a:pt x="177071" y="473665"/>
                </a:cubicBezTo>
                <a:cubicBezTo>
                  <a:pt x="177071" y="471009"/>
                  <a:pt x="178842" y="469238"/>
                  <a:pt x="181498" y="469238"/>
                </a:cubicBezTo>
                <a:lnTo>
                  <a:pt x="216912" y="469238"/>
                </a:lnTo>
                <a:lnTo>
                  <a:pt x="279772" y="469238"/>
                </a:lnTo>
                <a:lnTo>
                  <a:pt x="315186" y="469238"/>
                </a:lnTo>
                <a:cubicBezTo>
                  <a:pt x="317842" y="469238"/>
                  <a:pt x="319613" y="471009"/>
                  <a:pt x="319613" y="473665"/>
                </a:cubicBezTo>
                <a:cubicBezTo>
                  <a:pt x="319613" y="476321"/>
                  <a:pt x="316957" y="478092"/>
                  <a:pt x="314301" y="478092"/>
                </a:cubicBezTo>
                <a:close/>
                <a:moveTo>
                  <a:pt x="283314" y="429397"/>
                </a:moveTo>
                <a:cubicBezTo>
                  <a:pt x="283314" y="432053"/>
                  <a:pt x="281543" y="433824"/>
                  <a:pt x="278887" y="433824"/>
                </a:cubicBezTo>
                <a:lnTo>
                  <a:pt x="216027" y="433824"/>
                </a:lnTo>
                <a:cubicBezTo>
                  <a:pt x="213370" y="433824"/>
                  <a:pt x="211600" y="432053"/>
                  <a:pt x="211600" y="429397"/>
                </a:cubicBezTo>
                <a:cubicBezTo>
                  <a:pt x="211600" y="426741"/>
                  <a:pt x="213370" y="424970"/>
                  <a:pt x="216027" y="424970"/>
                </a:cubicBezTo>
                <a:lnTo>
                  <a:pt x="278887" y="424970"/>
                </a:lnTo>
                <a:cubicBezTo>
                  <a:pt x="281543" y="424970"/>
                  <a:pt x="283314" y="426741"/>
                  <a:pt x="283314" y="429397"/>
                </a:cubicBezTo>
                <a:close/>
                <a:moveTo>
                  <a:pt x="403722" y="219568"/>
                </a:moveTo>
                <a:cubicBezTo>
                  <a:pt x="406378" y="208944"/>
                  <a:pt x="407263" y="197434"/>
                  <a:pt x="407263" y="185924"/>
                </a:cubicBezTo>
                <a:lnTo>
                  <a:pt x="407263" y="82338"/>
                </a:lnTo>
                <a:cubicBezTo>
                  <a:pt x="437365" y="90306"/>
                  <a:pt x="460384" y="117752"/>
                  <a:pt x="460384" y="150510"/>
                </a:cubicBezTo>
                <a:cubicBezTo>
                  <a:pt x="460384" y="185039"/>
                  <a:pt x="436480" y="213370"/>
                  <a:pt x="403722" y="219568"/>
                </a:cubicBez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Graphic 79">
            <a:extLst>
              <a:ext uri="{FF2B5EF4-FFF2-40B4-BE49-F238E27FC236}">
                <a16:creationId xmlns:a16="http://schemas.microsoft.com/office/drawing/2014/main" id="{41488B21-C554-4D47-A049-91467521CF38}"/>
              </a:ext>
            </a:extLst>
          </p:cNvPr>
          <p:cNvSpPr/>
          <p:nvPr/>
        </p:nvSpPr>
        <p:spPr>
          <a:xfrm>
            <a:off x="5862138" y="2227522"/>
            <a:ext cx="311934" cy="379746"/>
          </a:xfrm>
          <a:custGeom>
            <a:avLst/>
            <a:gdLst>
              <a:gd name="connsiteX0" fmla="*/ 332008 w 407263"/>
              <a:gd name="connsiteY0" fmla="*/ 150510 h 495798"/>
              <a:gd name="connsiteX1" fmla="*/ 407263 w 407263"/>
              <a:gd name="connsiteY1" fmla="*/ 75255 h 495798"/>
              <a:gd name="connsiteX2" fmla="*/ 332008 w 407263"/>
              <a:gd name="connsiteY2" fmla="*/ 0 h 495798"/>
              <a:gd name="connsiteX3" fmla="*/ 256753 w 407263"/>
              <a:gd name="connsiteY3" fmla="*/ 75255 h 495798"/>
              <a:gd name="connsiteX4" fmla="*/ 268262 w 407263"/>
              <a:gd name="connsiteY4" fmla="*/ 114211 h 495798"/>
              <a:gd name="connsiteX5" fmla="*/ 177956 w 407263"/>
              <a:gd name="connsiteY5" fmla="*/ 204517 h 495798"/>
              <a:gd name="connsiteX6" fmla="*/ 106243 w 407263"/>
              <a:gd name="connsiteY6" fmla="*/ 177071 h 495798"/>
              <a:gd name="connsiteX7" fmla="*/ 0 w 407263"/>
              <a:gd name="connsiteY7" fmla="*/ 283314 h 495798"/>
              <a:gd name="connsiteX8" fmla="*/ 21249 w 407263"/>
              <a:gd name="connsiteY8" fmla="*/ 347059 h 495798"/>
              <a:gd name="connsiteX9" fmla="*/ 46038 w 407263"/>
              <a:gd name="connsiteY9" fmla="*/ 350600 h 495798"/>
              <a:gd name="connsiteX10" fmla="*/ 49580 w 407263"/>
              <a:gd name="connsiteY10" fmla="*/ 325811 h 495798"/>
              <a:gd name="connsiteX11" fmla="*/ 35414 w 407263"/>
              <a:gd name="connsiteY11" fmla="*/ 283314 h 495798"/>
              <a:gd name="connsiteX12" fmla="*/ 106243 w 407263"/>
              <a:gd name="connsiteY12" fmla="*/ 212485 h 495798"/>
              <a:gd name="connsiteX13" fmla="*/ 177071 w 407263"/>
              <a:gd name="connsiteY13" fmla="*/ 283314 h 495798"/>
              <a:gd name="connsiteX14" fmla="*/ 106243 w 407263"/>
              <a:gd name="connsiteY14" fmla="*/ 354142 h 495798"/>
              <a:gd name="connsiteX15" fmla="*/ 88535 w 407263"/>
              <a:gd name="connsiteY15" fmla="*/ 371849 h 495798"/>
              <a:gd name="connsiteX16" fmla="*/ 106243 w 407263"/>
              <a:gd name="connsiteY16" fmla="*/ 389556 h 495798"/>
              <a:gd name="connsiteX17" fmla="*/ 177071 w 407263"/>
              <a:gd name="connsiteY17" fmla="*/ 362110 h 495798"/>
              <a:gd name="connsiteX18" fmla="*/ 211600 w 407263"/>
              <a:gd name="connsiteY18" fmla="*/ 396639 h 495798"/>
              <a:gd name="connsiteX19" fmla="*/ 202746 w 407263"/>
              <a:gd name="connsiteY19" fmla="*/ 429397 h 495798"/>
              <a:gd name="connsiteX20" fmla="*/ 269148 w 407263"/>
              <a:gd name="connsiteY20" fmla="*/ 495799 h 495798"/>
              <a:gd name="connsiteX21" fmla="*/ 335549 w 407263"/>
              <a:gd name="connsiteY21" fmla="*/ 429397 h 495798"/>
              <a:gd name="connsiteX22" fmla="*/ 270033 w 407263"/>
              <a:gd name="connsiteY22" fmla="*/ 362995 h 495798"/>
              <a:gd name="connsiteX23" fmla="*/ 237275 w 407263"/>
              <a:gd name="connsiteY23" fmla="*/ 371849 h 495798"/>
              <a:gd name="connsiteX24" fmla="*/ 199205 w 407263"/>
              <a:gd name="connsiteY24" fmla="*/ 333779 h 495798"/>
              <a:gd name="connsiteX25" fmla="*/ 212485 w 407263"/>
              <a:gd name="connsiteY25" fmla="*/ 283314 h 495798"/>
              <a:gd name="connsiteX26" fmla="*/ 199205 w 407263"/>
              <a:gd name="connsiteY26" fmla="*/ 232848 h 495798"/>
              <a:gd name="connsiteX27" fmla="*/ 292167 w 407263"/>
              <a:gd name="connsiteY27" fmla="*/ 139886 h 495798"/>
              <a:gd name="connsiteX28" fmla="*/ 332008 w 407263"/>
              <a:gd name="connsiteY28" fmla="*/ 150510 h 495798"/>
              <a:gd name="connsiteX29" fmla="*/ 332008 w 407263"/>
              <a:gd name="connsiteY29" fmla="*/ 35414 h 495798"/>
              <a:gd name="connsiteX30" fmla="*/ 371849 w 407263"/>
              <a:gd name="connsiteY30" fmla="*/ 75255 h 495798"/>
              <a:gd name="connsiteX31" fmla="*/ 332008 w 407263"/>
              <a:gd name="connsiteY31" fmla="*/ 115096 h 495798"/>
              <a:gd name="connsiteX32" fmla="*/ 292167 w 407263"/>
              <a:gd name="connsiteY32" fmla="*/ 75255 h 495798"/>
              <a:gd name="connsiteX33" fmla="*/ 332008 w 407263"/>
              <a:gd name="connsiteY33" fmla="*/ 35414 h 495798"/>
              <a:gd name="connsiteX34" fmla="*/ 270033 w 407263"/>
              <a:gd name="connsiteY34" fmla="*/ 398410 h 495798"/>
              <a:gd name="connsiteX35" fmla="*/ 301021 w 407263"/>
              <a:gd name="connsiteY35" fmla="*/ 429397 h 495798"/>
              <a:gd name="connsiteX36" fmla="*/ 270033 w 407263"/>
              <a:gd name="connsiteY36" fmla="*/ 460384 h 495798"/>
              <a:gd name="connsiteX37" fmla="*/ 239046 w 407263"/>
              <a:gd name="connsiteY37" fmla="*/ 429397 h 495798"/>
              <a:gd name="connsiteX38" fmla="*/ 270033 w 407263"/>
              <a:gd name="connsiteY38" fmla="*/ 398410 h 49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07263" h="495798">
                <a:moveTo>
                  <a:pt x="332008" y="150510"/>
                </a:moveTo>
                <a:cubicBezTo>
                  <a:pt x="373620" y="150510"/>
                  <a:pt x="407263" y="116867"/>
                  <a:pt x="407263" y="75255"/>
                </a:cubicBezTo>
                <a:cubicBezTo>
                  <a:pt x="407263" y="33643"/>
                  <a:pt x="373620" y="0"/>
                  <a:pt x="332008" y="0"/>
                </a:cubicBezTo>
                <a:cubicBezTo>
                  <a:pt x="290396" y="0"/>
                  <a:pt x="256753" y="33643"/>
                  <a:pt x="256753" y="75255"/>
                </a:cubicBezTo>
                <a:cubicBezTo>
                  <a:pt x="256753" y="89421"/>
                  <a:pt x="261180" y="102701"/>
                  <a:pt x="268262" y="114211"/>
                </a:cubicBezTo>
                <a:lnTo>
                  <a:pt x="177956" y="204517"/>
                </a:lnTo>
                <a:cubicBezTo>
                  <a:pt x="159364" y="187695"/>
                  <a:pt x="133689" y="177071"/>
                  <a:pt x="106243" y="177071"/>
                </a:cubicBezTo>
                <a:cubicBezTo>
                  <a:pt x="47809" y="177071"/>
                  <a:pt x="0" y="224880"/>
                  <a:pt x="0" y="283314"/>
                </a:cubicBezTo>
                <a:cubicBezTo>
                  <a:pt x="0" y="306333"/>
                  <a:pt x="7083" y="328467"/>
                  <a:pt x="21249" y="347059"/>
                </a:cubicBezTo>
                <a:cubicBezTo>
                  <a:pt x="27446" y="355027"/>
                  <a:pt x="38070" y="356798"/>
                  <a:pt x="46038" y="350600"/>
                </a:cubicBezTo>
                <a:cubicBezTo>
                  <a:pt x="54007" y="344403"/>
                  <a:pt x="55777" y="333779"/>
                  <a:pt x="49580" y="325811"/>
                </a:cubicBezTo>
                <a:cubicBezTo>
                  <a:pt x="40726" y="313416"/>
                  <a:pt x="35414" y="298365"/>
                  <a:pt x="35414" y="283314"/>
                </a:cubicBezTo>
                <a:cubicBezTo>
                  <a:pt x="35414" y="244358"/>
                  <a:pt x="67287" y="212485"/>
                  <a:pt x="106243" y="212485"/>
                </a:cubicBezTo>
                <a:cubicBezTo>
                  <a:pt x="145198" y="212485"/>
                  <a:pt x="177071" y="244358"/>
                  <a:pt x="177071" y="283314"/>
                </a:cubicBezTo>
                <a:cubicBezTo>
                  <a:pt x="177071" y="322269"/>
                  <a:pt x="145198" y="354142"/>
                  <a:pt x="106243" y="354142"/>
                </a:cubicBezTo>
                <a:cubicBezTo>
                  <a:pt x="96504" y="354142"/>
                  <a:pt x="88535" y="362110"/>
                  <a:pt x="88535" y="371849"/>
                </a:cubicBezTo>
                <a:cubicBezTo>
                  <a:pt x="88535" y="381588"/>
                  <a:pt x="96504" y="389556"/>
                  <a:pt x="106243" y="389556"/>
                </a:cubicBezTo>
                <a:cubicBezTo>
                  <a:pt x="133689" y="389556"/>
                  <a:pt x="158478" y="378932"/>
                  <a:pt x="177071" y="362110"/>
                </a:cubicBezTo>
                <a:lnTo>
                  <a:pt x="211600" y="396639"/>
                </a:lnTo>
                <a:cubicBezTo>
                  <a:pt x="206288" y="406378"/>
                  <a:pt x="202746" y="417002"/>
                  <a:pt x="202746" y="429397"/>
                </a:cubicBezTo>
                <a:cubicBezTo>
                  <a:pt x="202746" y="465697"/>
                  <a:pt x="232848" y="495799"/>
                  <a:pt x="269148" y="495799"/>
                </a:cubicBezTo>
                <a:cubicBezTo>
                  <a:pt x="305447" y="495799"/>
                  <a:pt x="335549" y="465697"/>
                  <a:pt x="335549" y="429397"/>
                </a:cubicBezTo>
                <a:cubicBezTo>
                  <a:pt x="335549" y="393098"/>
                  <a:pt x="307218" y="362995"/>
                  <a:pt x="270033" y="362995"/>
                </a:cubicBezTo>
                <a:cubicBezTo>
                  <a:pt x="258524" y="362995"/>
                  <a:pt x="247014" y="366537"/>
                  <a:pt x="237275" y="371849"/>
                </a:cubicBezTo>
                <a:lnTo>
                  <a:pt x="199205" y="333779"/>
                </a:lnTo>
                <a:cubicBezTo>
                  <a:pt x="208058" y="318728"/>
                  <a:pt x="212485" y="301906"/>
                  <a:pt x="212485" y="283314"/>
                </a:cubicBezTo>
                <a:cubicBezTo>
                  <a:pt x="212485" y="264721"/>
                  <a:pt x="208058" y="247899"/>
                  <a:pt x="199205" y="232848"/>
                </a:cubicBezTo>
                <a:lnTo>
                  <a:pt x="292167" y="139886"/>
                </a:lnTo>
                <a:cubicBezTo>
                  <a:pt x="304562" y="146084"/>
                  <a:pt x="317842" y="150510"/>
                  <a:pt x="332008" y="150510"/>
                </a:cubicBezTo>
                <a:close/>
                <a:moveTo>
                  <a:pt x="332008" y="35414"/>
                </a:moveTo>
                <a:cubicBezTo>
                  <a:pt x="354142" y="35414"/>
                  <a:pt x="371849" y="53121"/>
                  <a:pt x="371849" y="75255"/>
                </a:cubicBezTo>
                <a:cubicBezTo>
                  <a:pt x="371849" y="97389"/>
                  <a:pt x="354142" y="115096"/>
                  <a:pt x="332008" y="115096"/>
                </a:cubicBezTo>
                <a:cubicBezTo>
                  <a:pt x="309874" y="115096"/>
                  <a:pt x="292167" y="97389"/>
                  <a:pt x="292167" y="75255"/>
                </a:cubicBezTo>
                <a:cubicBezTo>
                  <a:pt x="292167" y="53121"/>
                  <a:pt x="310759" y="35414"/>
                  <a:pt x="332008" y="35414"/>
                </a:cubicBezTo>
                <a:close/>
                <a:moveTo>
                  <a:pt x="270033" y="398410"/>
                </a:moveTo>
                <a:cubicBezTo>
                  <a:pt x="286855" y="398410"/>
                  <a:pt x="301021" y="412575"/>
                  <a:pt x="301021" y="429397"/>
                </a:cubicBezTo>
                <a:cubicBezTo>
                  <a:pt x="301021" y="446219"/>
                  <a:pt x="287740" y="460384"/>
                  <a:pt x="270033" y="460384"/>
                </a:cubicBezTo>
                <a:cubicBezTo>
                  <a:pt x="252326" y="460384"/>
                  <a:pt x="239046" y="446219"/>
                  <a:pt x="239046" y="429397"/>
                </a:cubicBezTo>
                <a:cubicBezTo>
                  <a:pt x="239046" y="412575"/>
                  <a:pt x="253211" y="398410"/>
                  <a:pt x="270033" y="398410"/>
                </a:cubicBez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4" name="Graphic 81">
            <a:extLst>
              <a:ext uri="{FF2B5EF4-FFF2-40B4-BE49-F238E27FC236}">
                <a16:creationId xmlns:a16="http://schemas.microsoft.com/office/drawing/2014/main" id="{C2892B2A-C3B8-46E6-A343-42061146329C}"/>
              </a:ext>
            </a:extLst>
          </p:cNvPr>
          <p:cNvGrpSpPr/>
          <p:nvPr/>
        </p:nvGrpSpPr>
        <p:grpSpPr>
          <a:xfrm>
            <a:off x="4663373" y="4699979"/>
            <a:ext cx="433995" cy="433995"/>
            <a:chOff x="7386650" y="1095880"/>
            <a:chExt cx="566627" cy="566627"/>
          </a:xfrm>
          <a:solidFill>
            <a:srgbClr val="67748E"/>
          </a:solidFill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1B1C5FD-E2D3-426F-BBF6-0F391A65FDE9}"/>
                </a:ext>
              </a:extLst>
            </p:cNvPr>
            <p:cNvSpPr/>
            <p:nvPr/>
          </p:nvSpPr>
          <p:spPr>
            <a:xfrm>
              <a:off x="7386650" y="1095880"/>
              <a:ext cx="566627" cy="566627"/>
            </a:xfrm>
            <a:custGeom>
              <a:avLst/>
              <a:gdLst>
                <a:gd name="connsiteX0" fmla="*/ 556888 w 566627"/>
                <a:gd name="connsiteY0" fmla="*/ 302791 h 566627"/>
                <a:gd name="connsiteX1" fmla="*/ 538296 w 566627"/>
                <a:gd name="connsiteY1" fmla="*/ 304562 h 566627"/>
                <a:gd name="connsiteX2" fmla="*/ 479862 w 566627"/>
                <a:gd name="connsiteY2" fmla="*/ 348830 h 566627"/>
                <a:gd name="connsiteX3" fmla="*/ 456843 w 566627"/>
                <a:gd name="connsiteY3" fmla="*/ 350600 h 566627"/>
                <a:gd name="connsiteX4" fmla="*/ 456843 w 566627"/>
                <a:gd name="connsiteY4" fmla="*/ 375390 h 566627"/>
                <a:gd name="connsiteX5" fmla="*/ 465697 w 566627"/>
                <a:gd name="connsiteY5" fmla="*/ 384244 h 566627"/>
                <a:gd name="connsiteX6" fmla="*/ 488716 w 566627"/>
                <a:gd name="connsiteY6" fmla="*/ 386015 h 566627"/>
                <a:gd name="connsiteX7" fmla="*/ 531213 w 566627"/>
                <a:gd name="connsiteY7" fmla="*/ 354142 h 566627"/>
                <a:gd name="connsiteX8" fmla="*/ 531213 w 566627"/>
                <a:gd name="connsiteY8" fmla="*/ 513506 h 566627"/>
                <a:gd name="connsiteX9" fmla="*/ 513506 w 566627"/>
                <a:gd name="connsiteY9" fmla="*/ 531213 h 566627"/>
                <a:gd name="connsiteX10" fmla="*/ 460384 w 566627"/>
                <a:gd name="connsiteY10" fmla="*/ 531213 h 566627"/>
                <a:gd name="connsiteX11" fmla="*/ 442677 w 566627"/>
                <a:gd name="connsiteY11" fmla="*/ 531213 h 566627"/>
                <a:gd name="connsiteX12" fmla="*/ 424970 w 566627"/>
                <a:gd name="connsiteY12" fmla="*/ 513506 h 566627"/>
                <a:gd name="connsiteX13" fmla="*/ 424970 w 566627"/>
                <a:gd name="connsiteY13" fmla="*/ 53121 h 566627"/>
                <a:gd name="connsiteX14" fmla="*/ 371849 w 566627"/>
                <a:gd name="connsiteY14" fmla="*/ 0 h 566627"/>
                <a:gd name="connsiteX15" fmla="*/ 53121 w 566627"/>
                <a:gd name="connsiteY15" fmla="*/ 0 h 566627"/>
                <a:gd name="connsiteX16" fmla="*/ 0 w 566627"/>
                <a:gd name="connsiteY16" fmla="*/ 53121 h 566627"/>
                <a:gd name="connsiteX17" fmla="*/ 0 w 566627"/>
                <a:gd name="connsiteY17" fmla="*/ 513506 h 566627"/>
                <a:gd name="connsiteX18" fmla="*/ 53121 w 566627"/>
                <a:gd name="connsiteY18" fmla="*/ 566627 h 566627"/>
                <a:gd name="connsiteX19" fmla="*/ 442677 w 566627"/>
                <a:gd name="connsiteY19" fmla="*/ 566627 h 566627"/>
                <a:gd name="connsiteX20" fmla="*/ 460384 w 566627"/>
                <a:gd name="connsiteY20" fmla="*/ 566627 h 566627"/>
                <a:gd name="connsiteX21" fmla="*/ 513506 w 566627"/>
                <a:gd name="connsiteY21" fmla="*/ 566627 h 566627"/>
                <a:gd name="connsiteX22" fmla="*/ 566627 w 566627"/>
                <a:gd name="connsiteY22" fmla="*/ 513506 h 566627"/>
                <a:gd name="connsiteX23" fmla="*/ 566627 w 566627"/>
                <a:gd name="connsiteY23" fmla="*/ 318728 h 566627"/>
                <a:gd name="connsiteX24" fmla="*/ 556888 w 566627"/>
                <a:gd name="connsiteY24" fmla="*/ 302791 h 566627"/>
                <a:gd name="connsiteX25" fmla="*/ 35414 w 566627"/>
                <a:gd name="connsiteY25" fmla="*/ 513506 h 566627"/>
                <a:gd name="connsiteX26" fmla="*/ 35414 w 566627"/>
                <a:gd name="connsiteY26" fmla="*/ 53121 h 566627"/>
                <a:gd name="connsiteX27" fmla="*/ 53121 w 566627"/>
                <a:gd name="connsiteY27" fmla="*/ 35414 h 566627"/>
                <a:gd name="connsiteX28" fmla="*/ 371849 w 566627"/>
                <a:gd name="connsiteY28" fmla="*/ 35414 h 566627"/>
                <a:gd name="connsiteX29" fmla="*/ 389556 w 566627"/>
                <a:gd name="connsiteY29" fmla="*/ 53121 h 566627"/>
                <a:gd name="connsiteX30" fmla="*/ 389556 w 566627"/>
                <a:gd name="connsiteY30" fmla="*/ 513506 h 566627"/>
                <a:gd name="connsiteX31" fmla="*/ 393098 w 566627"/>
                <a:gd name="connsiteY31" fmla="*/ 531213 h 566627"/>
                <a:gd name="connsiteX32" fmla="*/ 53121 w 566627"/>
                <a:gd name="connsiteY32" fmla="*/ 531213 h 566627"/>
                <a:gd name="connsiteX33" fmla="*/ 35414 w 566627"/>
                <a:gd name="connsiteY33" fmla="*/ 513506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6627" h="566627">
                  <a:moveTo>
                    <a:pt x="556888" y="302791"/>
                  </a:moveTo>
                  <a:cubicBezTo>
                    <a:pt x="550691" y="300135"/>
                    <a:pt x="543608" y="300135"/>
                    <a:pt x="538296" y="304562"/>
                  </a:cubicBezTo>
                  <a:lnTo>
                    <a:pt x="479862" y="348830"/>
                  </a:lnTo>
                  <a:cubicBezTo>
                    <a:pt x="472779" y="343518"/>
                    <a:pt x="463041" y="344403"/>
                    <a:pt x="456843" y="350600"/>
                  </a:cubicBezTo>
                  <a:cubicBezTo>
                    <a:pt x="449760" y="357683"/>
                    <a:pt x="449760" y="368308"/>
                    <a:pt x="456843" y="375390"/>
                  </a:cubicBezTo>
                  <a:lnTo>
                    <a:pt x="465697" y="384244"/>
                  </a:lnTo>
                  <a:cubicBezTo>
                    <a:pt x="471894" y="390441"/>
                    <a:pt x="481633" y="391327"/>
                    <a:pt x="488716" y="386015"/>
                  </a:cubicBezTo>
                  <a:lnTo>
                    <a:pt x="531213" y="354142"/>
                  </a:lnTo>
                  <a:lnTo>
                    <a:pt x="531213" y="513506"/>
                  </a:lnTo>
                  <a:cubicBezTo>
                    <a:pt x="531213" y="523245"/>
                    <a:pt x="523245" y="531213"/>
                    <a:pt x="513506" y="531213"/>
                  </a:cubicBezTo>
                  <a:lnTo>
                    <a:pt x="460384" y="531213"/>
                  </a:lnTo>
                  <a:lnTo>
                    <a:pt x="442677" y="531213"/>
                  </a:lnTo>
                  <a:cubicBezTo>
                    <a:pt x="432938" y="531213"/>
                    <a:pt x="424970" y="523245"/>
                    <a:pt x="424970" y="513506"/>
                  </a:cubicBezTo>
                  <a:lnTo>
                    <a:pt x="424970" y="53121"/>
                  </a:lnTo>
                  <a:cubicBezTo>
                    <a:pt x="424970" y="23905"/>
                    <a:pt x="401066" y="0"/>
                    <a:pt x="371849" y="0"/>
                  </a:cubicBez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513506"/>
                  </a:lnTo>
                  <a:cubicBezTo>
                    <a:pt x="0" y="542722"/>
                    <a:pt x="23905" y="566627"/>
                    <a:pt x="53121" y="566627"/>
                  </a:cubicBezTo>
                  <a:lnTo>
                    <a:pt x="442677" y="566627"/>
                  </a:lnTo>
                  <a:lnTo>
                    <a:pt x="460384" y="566627"/>
                  </a:lnTo>
                  <a:lnTo>
                    <a:pt x="513506" y="566627"/>
                  </a:lnTo>
                  <a:cubicBezTo>
                    <a:pt x="542722" y="566627"/>
                    <a:pt x="566627" y="542722"/>
                    <a:pt x="566627" y="513506"/>
                  </a:cubicBezTo>
                  <a:lnTo>
                    <a:pt x="566627" y="318728"/>
                  </a:lnTo>
                  <a:cubicBezTo>
                    <a:pt x="566627" y="311645"/>
                    <a:pt x="563086" y="305447"/>
                    <a:pt x="556888" y="302791"/>
                  </a:cubicBezTo>
                  <a:close/>
                  <a:moveTo>
                    <a:pt x="35414" y="513506"/>
                  </a:move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371849" y="35414"/>
                  </a:lnTo>
                  <a:cubicBezTo>
                    <a:pt x="381588" y="35414"/>
                    <a:pt x="389556" y="43382"/>
                    <a:pt x="389556" y="53121"/>
                  </a:cubicBezTo>
                  <a:lnTo>
                    <a:pt x="389556" y="513506"/>
                  </a:lnTo>
                  <a:cubicBezTo>
                    <a:pt x="389556" y="519703"/>
                    <a:pt x="390441" y="525901"/>
                    <a:pt x="393098" y="531213"/>
                  </a:cubicBezTo>
                  <a:lnTo>
                    <a:pt x="53121" y="531213"/>
                  </a:lnTo>
                  <a:cubicBezTo>
                    <a:pt x="43382" y="531213"/>
                    <a:pt x="35414" y="523245"/>
                    <a:pt x="35414" y="513506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A4FFE95-01E9-4611-845B-6839E5D0B889}"/>
                </a:ext>
              </a:extLst>
            </p:cNvPr>
            <p:cNvSpPr/>
            <p:nvPr/>
          </p:nvSpPr>
          <p:spPr>
            <a:xfrm>
              <a:off x="7448624" y="1405754"/>
              <a:ext cx="115096" cy="35414"/>
            </a:xfrm>
            <a:custGeom>
              <a:avLst/>
              <a:gdLst>
                <a:gd name="connsiteX0" fmla="*/ 17707 w 115096"/>
                <a:gd name="connsiteY0" fmla="*/ 35414 h 35414"/>
                <a:gd name="connsiteX1" fmla="*/ 97389 w 115096"/>
                <a:gd name="connsiteY1" fmla="*/ 35414 h 35414"/>
                <a:gd name="connsiteX2" fmla="*/ 115096 w 115096"/>
                <a:gd name="connsiteY2" fmla="*/ 17707 h 35414"/>
                <a:gd name="connsiteX3" fmla="*/ 97389 w 115096"/>
                <a:gd name="connsiteY3" fmla="*/ 0 h 35414"/>
                <a:gd name="connsiteX4" fmla="*/ 17707 w 115096"/>
                <a:gd name="connsiteY4" fmla="*/ 0 h 35414"/>
                <a:gd name="connsiteX5" fmla="*/ 0 w 115096"/>
                <a:gd name="connsiteY5" fmla="*/ 17707 h 35414"/>
                <a:gd name="connsiteX6" fmla="*/ 17707 w 115096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6" h="35414">
                  <a:moveTo>
                    <a:pt x="17707" y="35414"/>
                  </a:moveTo>
                  <a:lnTo>
                    <a:pt x="97389" y="35414"/>
                  </a:lnTo>
                  <a:cubicBezTo>
                    <a:pt x="107128" y="35414"/>
                    <a:pt x="115096" y="27446"/>
                    <a:pt x="115096" y="17707"/>
                  </a:cubicBezTo>
                  <a:cubicBezTo>
                    <a:pt x="115096" y="7968"/>
                    <a:pt x="107128" y="0"/>
                    <a:pt x="97389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DE88FA4-1858-4922-A66A-54D508CCAC46}"/>
                </a:ext>
              </a:extLst>
            </p:cNvPr>
            <p:cNvSpPr/>
            <p:nvPr/>
          </p:nvSpPr>
          <p:spPr>
            <a:xfrm>
              <a:off x="7448624" y="1476582"/>
              <a:ext cx="301020" cy="35414"/>
            </a:xfrm>
            <a:custGeom>
              <a:avLst/>
              <a:gdLst>
                <a:gd name="connsiteX0" fmla="*/ 283314 w 301020"/>
                <a:gd name="connsiteY0" fmla="*/ 0 h 35414"/>
                <a:gd name="connsiteX1" fmla="*/ 17707 w 301020"/>
                <a:gd name="connsiteY1" fmla="*/ 0 h 35414"/>
                <a:gd name="connsiteX2" fmla="*/ 0 w 301020"/>
                <a:gd name="connsiteY2" fmla="*/ 17707 h 35414"/>
                <a:gd name="connsiteX3" fmla="*/ 17707 w 301020"/>
                <a:gd name="connsiteY3" fmla="*/ 35414 h 35414"/>
                <a:gd name="connsiteX4" fmla="*/ 283314 w 301020"/>
                <a:gd name="connsiteY4" fmla="*/ 35414 h 35414"/>
                <a:gd name="connsiteX5" fmla="*/ 301021 w 301020"/>
                <a:gd name="connsiteY5" fmla="*/ 17707 h 35414"/>
                <a:gd name="connsiteX6" fmla="*/ 283314 w 301020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020" h="35414">
                  <a:moveTo>
                    <a:pt x="283314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283314" y="35414"/>
                  </a:lnTo>
                  <a:cubicBezTo>
                    <a:pt x="293052" y="35414"/>
                    <a:pt x="301021" y="27446"/>
                    <a:pt x="301021" y="17707"/>
                  </a:cubicBezTo>
                  <a:cubicBezTo>
                    <a:pt x="301021" y="7968"/>
                    <a:pt x="293052" y="0"/>
                    <a:pt x="283314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E78F056-CF98-4F59-B60F-A3FF2C66FBBD}"/>
                </a:ext>
              </a:extLst>
            </p:cNvPr>
            <p:cNvSpPr/>
            <p:nvPr/>
          </p:nvSpPr>
          <p:spPr>
            <a:xfrm>
              <a:off x="7448624" y="1547410"/>
              <a:ext cx="256752" cy="35414"/>
            </a:xfrm>
            <a:custGeom>
              <a:avLst/>
              <a:gdLst>
                <a:gd name="connsiteX0" fmla="*/ 239046 w 256752"/>
                <a:gd name="connsiteY0" fmla="*/ 0 h 35414"/>
                <a:gd name="connsiteX1" fmla="*/ 17707 w 256752"/>
                <a:gd name="connsiteY1" fmla="*/ 0 h 35414"/>
                <a:gd name="connsiteX2" fmla="*/ 0 w 256752"/>
                <a:gd name="connsiteY2" fmla="*/ 17707 h 35414"/>
                <a:gd name="connsiteX3" fmla="*/ 17707 w 256752"/>
                <a:gd name="connsiteY3" fmla="*/ 35414 h 35414"/>
                <a:gd name="connsiteX4" fmla="*/ 239046 w 256752"/>
                <a:gd name="connsiteY4" fmla="*/ 35414 h 35414"/>
                <a:gd name="connsiteX5" fmla="*/ 256753 w 256752"/>
                <a:gd name="connsiteY5" fmla="*/ 17707 h 35414"/>
                <a:gd name="connsiteX6" fmla="*/ 239046 w 256752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752" h="35414">
                  <a:moveTo>
                    <a:pt x="239046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239046" y="35414"/>
                  </a:lnTo>
                  <a:cubicBezTo>
                    <a:pt x="248785" y="35414"/>
                    <a:pt x="256753" y="27446"/>
                    <a:pt x="256753" y="17707"/>
                  </a:cubicBezTo>
                  <a:cubicBezTo>
                    <a:pt x="256753" y="7968"/>
                    <a:pt x="248785" y="0"/>
                    <a:pt x="239046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43F5B07-4E84-49DF-98FE-1636768725F4}"/>
                </a:ext>
              </a:extLst>
            </p:cNvPr>
            <p:cNvSpPr/>
            <p:nvPr/>
          </p:nvSpPr>
          <p:spPr>
            <a:xfrm>
              <a:off x="7590281" y="1405754"/>
              <a:ext cx="70828" cy="35414"/>
            </a:xfrm>
            <a:custGeom>
              <a:avLst/>
              <a:gdLst>
                <a:gd name="connsiteX0" fmla="*/ 53121 w 70828"/>
                <a:gd name="connsiteY0" fmla="*/ 35414 h 35414"/>
                <a:gd name="connsiteX1" fmla="*/ 70828 w 70828"/>
                <a:gd name="connsiteY1" fmla="*/ 17707 h 35414"/>
                <a:gd name="connsiteX2" fmla="*/ 53121 w 70828"/>
                <a:gd name="connsiteY2" fmla="*/ 0 h 35414"/>
                <a:gd name="connsiteX3" fmla="*/ 17707 w 70828"/>
                <a:gd name="connsiteY3" fmla="*/ 0 h 35414"/>
                <a:gd name="connsiteX4" fmla="*/ 0 w 70828"/>
                <a:gd name="connsiteY4" fmla="*/ 17707 h 35414"/>
                <a:gd name="connsiteX5" fmla="*/ 17707 w 70828"/>
                <a:gd name="connsiteY5" fmla="*/ 35414 h 35414"/>
                <a:gd name="connsiteX6" fmla="*/ 53121 w 70828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28" h="35414">
                  <a:moveTo>
                    <a:pt x="53121" y="35414"/>
                  </a:moveTo>
                  <a:cubicBezTo>
                    <a:pt x="62860" y="35414"/>
                    <a:pt x="70828" y="27446"/>
                    <a:pt x="70828" y="17707"/>
                  </a:cubicBezTo>
                  <a:cubicBezTo>
                    <a:pt x="70828" y="7968"/>
                    <a:pt x="62860" y="0"/>
                    <a:pt x="53121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53121" y="35414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12483BE-8D54-4437-8C04-D098FF8A6846}"/>
                </a:ext>
              </a:extLst>
            </p:cNvPr>
            <p:cNvSpPr/>
            <p:nvPr/>
          </p:nvSpPr>
          <p:spPr>
            <a:xfrm>
              <a:off x="7448907" y="1157854"/>
              <a:ext cx="300738" cy="168217"/>
            </a:xfrm>
            <a:custGeom>
              <a:avLst/>
              <a:gdLst>
                <a:gd name="connsiteX0" fmla="*/ 283031 w 300738"/>
                <a:gd name="connsiteY0" fmla="*/ 0 h 168217"/>
                <a:gd name="connsiteX1" fmla="*/ 185642 w 300738"/>
                <a:gd name="connsiteY1" fmla="*/ 0 h 168217"/>
                <a:gd name="connsiteX2" fmla="*/ 167935 w 300738"/>
                <a:gd name="connsiteY2" fmla="*/ 17707 h 168217"/>
                <a:gd name="connsiteX3" fmla="*/ 185642 w 300738"/>
                <a:gd name="connsiteY3" fmla="*/ 35414 h 168217"/>
                <a:gd name="connsiteX4" fmla="*/ 240534 w 300738"/>
                <a:gd name="connsiteY4" fmla="*/ 35414 h 168217"/>
                <a:gd name="connsiteX5" fmla="*/ 150228 w 300738"/>
                <a:gd name="connsiteY5" fmla="*/ 125720 h 168217"/>
                <a:gd name="connsiteX6" fmla="*/ 91795 w 300738"/>
                <a:gd name="connsiteY6" fmla="*/ 67287 h 168217"/>
                <a:gd name="connsiteX7" fmla="*/ 67890 w 300738"/>
                <a:gd name="connsiteY7" fmla="*/ 66402 h 168217"/>
                <a:gd name="connsiteX8" fmla="*/ 5915 w 300738"/>
                <a:gd name="connsiteY8" fmla="*/ 119523 h 168217"/>
                <a:gd name="connsiteX9" fmla="*/ 4144 w 300738"/>
                <a:gd name="connsiteY9" fmla="*/ 144313 h 168217"/>
                <a:gd name="connsiteX10" fmla="*/ 28934 w 300738"/>
                <a:gd name="connsiteY10" fmla="*/ 146084 h 168217"/>
                <a:gd name="connsiteX11" fmla="*/ 78514 w 300738"/>
                <a:gd name="connsiteY11" fmla="*/ 103587 h 168217"/>
                <a:gd name="connsiteX12" fmla="*/ 137833 w 300738"/>
                <a:gd name="connsiteY12" fmla="*/ 162905 h 168217"/>
                <a:gd name="connsiteX13" fmla="*/ 150228 w 300738"/>
                <a:gd name="connsiteY13" fmla="*/ 168217 h 168217"/>
                <a:gd name="connsiteX14" fmla="*/ 162623 w 300738"/>
                <a:gd name="connsiteY14" fmla="*/ 162905 h 168217"/>
                <a:gd name="connsiteX15" fmla="*/ 265324 w 300738"/>
                <a:gd name="connsiteY15" fmla="*/ 60204 h 168217"/>
                <a:gd name="connsiteX16" fmla="*/ 265324 w 300738"/>
                <a:gd name="connsiteY16" fmla="*/ 115096 h 168217"/>
                <a:gd name="connsiteX17" fmla="*/ 283031 w 300738"/>
                <a:gd name="connsiteY17" fmla="*/ 132803 h 168217"/>
                <a:gd name="connsiteX18" fmla="*/ 300738 w 300738"/>
                <a:gd name="connsiteY18" fmla="*/ 115096 h 168217"/>
                <a:gd name="connsiteX19" fmla="*/ 300738 w 300738"/>
                <a:gd name="connsiteY19" fmla="*/ 17707 h 168217"/>
                <a:gd name="connsiteX20" fmla="*/ 283031 w 300738"/>
                <a:gd name="connsiteY20" fmla="*/ 0 h 16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0738" h="168217">
                  <a:moveTo>
                    <a:pt x="283031" y="0"/>
                  </a:moveTo>
                  <a:lnTo>
                    <a:pt x="185642" y="0"/>
                  </a:lnTo>
                  <a:cubicBezTo>
                    <a:pt x="175903" y="0"/>
                    <a:pt x="167935" y="7968"/>
                    <a:pt x="167935" y="17707"/>
                  </a:cubicBezTo>
                  <a:cubicBezTo>
                    <a:pt x="167935" y="27446"/>
                    <a:pt x="175903" y="35414"/>
                    <a:pt x="185642" y="35414"/>
                  </a:cubicBezTo>
                  <a:lnTo>
                    <a:pt x="240534" y="35414"/>
                  </a:lnTo>
                  <a:lnTo>
                    <a:pt x="150228" y="125720"/>
                  </a:lnTo>
                  <a:lnTo>
                    <a:pt x="91795" y="67287"/>
                  </a:lnTo>
                  <a:cubicBezTo>
                    <a:pt x="85597" y="61089"/>
                    <a:pt x="74973" y="60204"/>
                    <a:pt x="67890" y="66402"/>
                  </a:cubicBezTo>
                  <a:lnTo>
                    <a:pt x="5915" y="119523"/>
                  </a:lnTo>
                  <a:cubicBezTo>
                    <a:pt x="-1168" y="125720"/>
                    <a:pt x="-2053" y="137230"/>
                    <a:pt x="4144" y="144313"/>
                  </a:cubicBezTo>
                  <a:cubicBezTo>
                    <a:pt x="10342" y="151396"/>
                    <a:pt x="21852" y="152281"/>
                    <a:pt x="28934" y="146084"/>
                  </a:cubicBezTo>
                  <a:lnTo>
                    <a:pt x="78514" y="103587"/>
                  </a:lnTo>
                  <a:lnTo>
                    <a:pt x="137833" y="162905"/>
                  </a:lnTo>
                  <a:cubicBezTo>
                    <a:pt x="141374" y="166447"/>
                    <a:pt x="145801" y="168217"/>
                    <a:pt x="150228" y="168217"/>
                  </a:cubicBezTo>
                  <a:cubicBezTo>
                    <a:pt x="154655" y="168217"/>
                    <a:pt x="159082" y="166447"/>
                    <a:pt x="162623" y="162905"/>
                  </a:cubicBezTo>
                  <a:lnTo>
                    <a:pt x="265324" y="60204"/>
                  </a:lnTo>
                  <a:lnTo>
                    <a:pt x="265324" y="115096"/>
                  </a:lnTo>
                  <a:cubicBezTo>
                    <a:pt x="265324" y="124835"/>
                    <a:pt x="273292" y="132803"/>
                    <a:pt x="283031" y="132803"/>
                  </a:cubicBezTo>
                  <a:cubicBezTo>
                    <a:pt x="292770" y="132803"/>
                    <a:pt x="300738" y="124835"/>
                    <a:pt x="300738" y="115096"/>
                  </a:cubicBezTo>
                  <a:lnTo>
                    <a:pt x="300738" y="17707"/>
                  </a:lnTo>
                  <a:cubicBezTo>
                    <a:pt x="300738" y="7968"/>
                    <a:pt x="292770" y="0"/>
                    <a:pt x="283031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aphic 101">
            <a:extLst>
              <a:ext uri="{FF2B5EF4-FFF2-40B4-BE49-F238E27FC236}">
                <a16:creationId xmlns:a16="http://schemas.microsoft.com/office/drawing/2014/main" id="{0A79C56C-CF8B-44F3-A229-A44E2CCD5E6A}"/>
              </a:ext>
            </a:extLst>
          </p:cNvPr>
          <p:cNvGrpSpPr/>
          <p:nvPr/>
        </p:nvGrpSpPr>
        <p:grpSpPr>
          <a:xfrm>
            <a:off x="7014279" y="3129437"/>
            <a:ext cx="318715" cy="433316"/>
            <a:chOff x="10632394" y="5195493"/>
            <a:chExt cx="416116" cy="565741"/>
          </a:xfrm>
          <a:solidFill>
            <a:srgbClr val="67748E"/>
          </a:solidFill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3561F64-450B-4EC4-AF89-FB1E552D25FE}"/>
                </a:ext>
              </a:extLst>
            </p:cNvPr>
            <p:cNvSpPr/>
            <p:nvPr/>
          </p:nvSpPr>
          <p:spPr>
            <a:xfrm>
              <a:off x="10755458" y="5362825"/>
              <a:ext cx="284198" cy="398409"/>
            </a:xfrm>
            <a:custGeom>
              <a:avLst/>
              <a:gdLst>
                <a:gd name="connsiteX0" fmla="*/ 238160 w 284198"/>
                <a:gd name="connsiteY0" fmla="*/ 178842 h 398409"/>
                <a:gd name="connsiteX1" fmla="*/ 237275 w 284198"/>
                <a:gd name="connsiteY1" fmla="*/ 178842 h 398409"/>
                <a:gd name="connsiteX2" fmla="*/ 223995 w 284198"/>
                <a:gd name="connsiteY2" fmla="*/ 174415 h 398409"/>
                <a:gd name="connsiteX3" fmla="*/ 194778 w 284198"/>
                <a:gd name="connsiteY3" fmla="*/ 163791 h 398409"/>
                <a:gd name="connsiteX4" fmla="*/ 178842 w 284198"/>
                <a:gd name="connsiteY4" fmla="*/ 166447 h 398409"/>
                <a:gd name="connsiteX5" fmla="*/ 168217 w 284198"/>
                <a:gd name="connsiteY5" fmla="*/ 162905 h 398409"/>
                <a:gd name="connsiteX6" fmla="*/ 167332 w 284198"/>
                <a:gd name="connsiteY6" fmla="*/ 162020 h 398409"/>
                <a:gd name="connsiteX7" fmla="*/ 138115 w 284198"/>
                <a:gd name="connsiteY7" fmla="*/ 149625 h 398409"/>
                <a:gd name="connsiteX8" fmla="*/ 134574 w 284198"/>
                <a:gd name="connsiteY8" fmla="*/ 146084 h 398409"/>
                <a:gd name="connsiteX9" fmla="*/ 134574 w 284198"/>
                <a:gd name="connsiteY9" fmla="*/ 50465 h 398409"/>
                <a:gd name="connsiteX10" fmla="*/ 88535 w 284198"/>
                <a:gd name="connsiteY10" fmla="*/ 0 h 398409"/>
                <a:gd name="connsiteX11" fmla="*/ 42497 w 284198"/>
                <a:gd name="connsiteY11" fmla="*/ 49580 h 398409"/>
                <a:gd name="connsiteX12" fmla="*/ 42497 w 284198"/>
                <a:gd name="connsiteY12" fmla="*/ 182383 h 398409"/>
                <a:gd name="connsiteX13" fmla="*/ 20363 w 284198"/>
                <a:gd name="connsiteY13" fmla="*/ 191237 h 398409"/>
                <a:gd name="connsiteX14" fmla="*/ 9739 w 284198"/>
                <a:gd name="connsiteY14" fmla="*/ 203632 h 398409"/>
                <a:gd name="connsiteX15" fmla="*/ 0 w 284198"/>
                <a:gd name="connsiteY15" fmla="*/ 265606 h 398409"/>
                <a:gd name="connsiteX16" fmla="*/ 0 w 284198"/>
                <a:gd name="connsiteY16" fmla="*/ 269148 h 398409"/>
                <a:gd name="connsiteX17" fmla="*/ 18592 w 284198"/>
                <a:gd name="connsiteY17" fmla="*/ 341747 h 398409"/>
                <a:gd name="connsiteX18" fmla="*/ 19478 w 284198"/>
                <a:gd name="connsiteY18" fmla="*/ 345288 h 398409"/>
                <a:gd name="connsiteX19" fmla="*/ 48695 w 284198"/>
                <a:gd name="connsiteY19" fmla="*/ 389556 h 398409"/>
                <a:gd name="connsiteX20" fmla="*/ 73484 w 284198"/>
                <a:gd name="connsiteY20" fmla="*/ 398410 h 398409"/>
                <a:gd name="connsiteX21" fmla="*/ 202746 w 284198"/>
                <a:gd name="connsiteY21" fmla="*/ 398410 h 398409"/>
                <a:gd name="connsiteX22" fmla="*/ 210714 w 284198"/>
                <a:gd name="connsiteY22" fmla="*/ 396639 h 398409"/>
                <a:gd name="connsiteX23" fmla="*/ 253211 w 284198"/>
                <a:gd name="connsiteY23" fmla="*/ 364766 h 398409"/>
                <a:gd name="connsiteX24" fmla="*/ 252326 w 284198"/>
                <a:gd name="connsiteY24" fmla="*/ 339976 h 398409"/>
                <a:gd name="connsiteX25" fmla="*/ 227536 w 284198"/>
                <a:gd name="connsiteY25" fmla="*/ 340862 h 398409"/>
                <a:gd name="connsiteX26" fmla="*/ 199205 w 284198"/>
                <a:gd name="connsiteY26" fmla="*/ 363881 h 398409"/>
                <a:gd name="connsiteX27" fmla="*/ 75255 w 284198"/>
                <a:gd name="connsiteY27" fmla="*/ 363881 h 398409"/>
                <a:gd name="connsiteX28" fmla="*/ 69058 w 284198"/>
                <a:gd name="connsiteY28" fmla="*/ 360339 h 398409"/>
                <a:gd name="connsiteX29" fmla="*/ 54892 w 284198"/>
                <a:gd name="connsiteY29" fmla="*/ 334664 h 398409"/>
                <a:gd name="connsiteX30" fmla="*/ 54007 w 284198"/>
                <a:gd name="connsiteY30" fmla="*/ 331123 h 398409"/>
                <a:gd name="connsiteX31" fmla="*/ 37185 w 284198"/>
                <a:gd name="connsiteY31" fmla="*/ 263836 h 398409"/>
                <a:gd name="connsiteX32" fmla="*/ 43382 w 284198"/>
                <a:gd name="connsiteY32" fmla="*/ 221339 h 398409"/>
                <a:gd name="connsiteX33" fmla="*/ 67287 w 284198"/>
                <a:gd name="connsiteY33" fmla="*/ 211600 h 398409"/>
                <a:gd name="connsiteX34" fmla="*/ 77911 w 284198"/>
                <a:gd name="connsiteY34" fmla="*/ 194778 h 398409"/>
                <a:gd name="connsiteX35" fmla="*/ 77911 w 284198"/>
                <a:gd name="connsiteY35" fmla="*/ 49580 h 398409"/>
                <a:gd name="connsiteX36" fmla="*/ 88535 w 284198"/>
                <a:gd name="connsiteY36" fmla="*/ 35414 h 398409"/>
                <a:gd name="connsiteX37" fmla="*/ 99160 w 284198"/>
                <a:gd name="connsiteY37" fmla="*/ 50465 h 398409"/>
                <a:gd name="connsiteX38" fmla="*/ 99160 w 284198"/>
                <a:gd name="connsiteY38" fmla="*/ 146084 h 398409"/>
                <a:gd name="connsiteX39" fmla="*/ 138115 w 284198"/>
                <a:gd name="connsiteY39" fmla="*/ 185039 h 398409"/>
                <a:gd name="connsiteX40" fmla="*/ 142542 w 284198"/>
                <a:gd name="connsiteY40" fmla="*/ 186810 h 398409"/>
                <a:gd name="connsiteX41" fmla="*/ 187695 w 284198"/>
                <a:gd name="connsiteY41" fmla="*/ 200976 h 398409"/>
                <a:gd name="connsiteX42" fmla="*/ 194778 w 284198"/>
                <a:gd name="connsiteY42" fmla="*/ 200090 h 398409"/>
                <a:gd name="connsiteX43" fmla="*/ 201861 w 284198"/>
                <a:gd name="connsiteY43" fmla="*/ 202746 h 398409"/>
                <a:gd name="connsiteX44" fmla="*/ 239931 w 284198"/>
                <a:gd name="connsiteY44" fmla="*/ 215141 h 398409"/>
                <a:gd name="connsiteX45" fmla="*/ 248785 w 284198"/>
                <a:gd name="connsiteY45" fmla="*/ 249670 h 398409"/>
                <a:gd name="connsiteX46" fmla="*/ 248785 w 284198"/>
                <a:gd name="connsiteY46" fmla="*/ 284199 h 398409"/>
                <a:gd name="connsiteX47" fmla="*/ 266492 w 284198"/>
                <a:gd name="connsiteY47" fmla="*/ 301906 h 398409"/>
                <a:gd name="connsiteX48" fmla="*/ 284199 w 284198"/>
                <a:gd name="connsiteY48" fmla="*/ 284199 h 398409"/>
                <a:gd name="connsiteX49" fmla="*/ 284199 w 284198"/>
                <a:gd name="connsiteY49" fmla="*/ 248785 h 398409"/>
                <a:gd name="connsiteX50" fmla="*/ 264721 w 284198"/>
                <a:gd name="connsiteY50" fmla="*/ 189466 h 398409"/>
                <a:gd name="connsiteX51" fmla="*/ 238160 w 284198"/>
                <a:gd name="connsiteY51" fmla="*/ 178842 h 39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198" h="398409">
                  <a:moveTo>
                    <a:pt x="238160" y="178842"/>
                  </a:moveTo>
                  <a:cubicBezTo>
                    <a:pt x="238160" y="178842"/>
                    <a:pt x="237275" y="178842"/>
                    <a:pt x="237275" y="178842"/>
                  </a:cubicBezTo>
                  <a:cubicBezTo>
                    <a:pt x="231963" y="178842"/>
                    <a:pt x="228422" y="177956"/>
                    <a:pt x="223995" y="174415"/>
                  </a:cubicBezTo>
                  <a:cubicBezTo>
                    <a:pt x="215141" y="167332"/>
                    <a:pt x="204517" y="163791"/>
                    <a:pt x="194778" y="163791"/>
                  </a:cubicBezTo>
                  <a:cubicBezTo>
                    <a:pt x="188581" y="163791"/>
                    <a:pt x="183268" y="164676"/>
                    <a:pt x="178842" y="166447"/>
                  </a:cubicBezTo>
                  <a:cubicBezTo>
                    <a:pt x="176186" y="167332"/>
                    <a:pt x="170873" y="166447"/>
                    <a:pt x="168217" y="162905"/>
                  </a:cubicBezTo>
                  <a:cubicBezTo>
                    <a:pt x="168217" y="162905"/>
                    <a:pt x="167332" y="162020"/>
                    <a:pt x="167332" y="162020"/>
                  </a:cubicBezTo>
                  <a:cubicBezTo>
                    <a:pt x="159364" y="154052"/>
                    <a:pt x="149625" y="149625"/>
                    <a:pt x="138115" y="149625"/>
                  </a:cubicBezTo>
                  <a:cubicBezTo>
                    <a:pt x="136345" y="149625"/>
                    <a:pt x="134574" y="147854"/>
                    <a:pt x="134574" y="146084"/>
                  </a:cubicBezTo>
                  <a:lnTo>
                    <a:pt x="134574" y="50465"/>
                  </a:lnTo>
                  <a:cubicBezTo>
                    <a:pt x="134574" y="29217"/>
                    <a:pt x="120408" y="0"/>
                    <a:pt x="88535" y="0"/>
                  </a:cubicBezTo>
                  <a:cubicBezTo>
                    <a:pt x="61089" y="0"/>
                    <a:pt x="42497" y="20363"/>
                    <a:pt x="42497" y="49580"/>
                  </a:cubicBezTo>
                  <a:lnTo>
                    <a:pt x="42497" y="182383"/>
                  </a:lnTo>
                  <a:lnTo>
                    <a:pt x="20363" y="191237"/>
                  </a:lnTo>
                  <a:cubicBezTo>
                    <a:pt x="15051" y="193007"/>
                    <a:pt x="11510" y="198319"/>
                    <a:pt x="9739" y="203632"/>
                  </a:cubicBezTo>
                  <a:cubicBezTo>
                    <a:pt x="9739" y="205402"/>
                    <a:pt x="0" y="242587"/>
                    <a:pt x="0" y="265606"/>
                  </a:cubicBezTo>
                  <a:cubicBezTo>
                    <a:pt x="0" y="266492"/>
                    <a:pt x="0" y="268262"/>
                    <a:pt x="0" y="269148"/>
                  </a:cubicBezTo>
                  <a:cubicBezTo>
                    <a:pt x="0" y="270919"/>
                    <a:pt x="8854" y="315186"/>
                    <a:pt x="18592" y="341747"/>
                  </a:cubicBezTo>
                  <a:lnTo>
                    <a:pt x="19478" y="345288"/>
                  </a:lnTo>
                  <a:cubicBezTo>
                    <a:pt x="24790" y="361225"/>
                    <a:pt x="30102" y="378046"/>
                    <a:pt x="48695" y="389556"/>
                  </a:cubicBezTo>
                  <a:cubicBezTo>
                    <a:pt x="58433" y="395754"/>
                    <a:pt x="66402" y="398410"/>
                    <a:pt x="73484" y="398410"/>
                  </a:cubicBezTo>
                  <a:lnTo>
                    <a:pt x="202746" y="398410"/>
                  </a:lnTo>
                  <a:cubicBezTo>
                    <a:pt x="205402" y="398410"/>
                    <a:pt x="208058" y="397524"/>
                    <a:pt x="210714" y="396639"/>
                  </a:cubicBezTo>
                  <a:cubicBezTo>
                    <a:pt x="226651" y="388671"/>
                    <a:pt x="240816" y="378046"/>
                    <a:pt x="253211" y="364766"/>
                  </a:cubicBezTo>
                  <a:cubicBezTo>
                    <a:pt x="259409" y="357683"/>
                    <a:pt x="259409" y="346174"/>
                    <a:pt x="252326" y="339976"/>
                  </a:cubicBezTo>
                  <a:cubicBezTo>
                    <a:pt x="245243" y="333779"/>
                    <a:pt x="233734" y="333779"/>
                    <a:pt x="227536" y="340862"/>
                  </a:cubicBezTo>
                  <a:cubicBezTo>
                    <a:pt x="218683" y="350600"/>
                    <a:pt x="208944" y="357683"/>
                    <a:pt x="199205" y="363881"/>
                  </a:cubicBezTo>
                  <a:lnTo>
                    <a:pt x="75255" y="363881"/>
                  </a:lnTo>
                  <a:cubicBezTo>
                    <a:pt x="75255" y="363881"/>
                    <a:pt x="73484" y="362995"/>
                    <a:pt x="69058" y="360339"/>
                  </a:cubicBezTo>
                  <a:cubicBezTo>
                    <a:pt x="61975" y="355913"/>
                    <a:pt x="59319" y="348830"/>
                    <a:pt x="54892" y="334664"/>
                  </a:cubicBezTo>
                  <a:lnTo>
                    <a:pt x="54007" y="331123"/>
                  </a:lnTo>
                  <a:cubicBezTo>
                    <a:pt x="46924" y="308989"/>
                    <a:pt x="38956" y="272689"/>
                    <a:pt x="37185" y="263836"/>
                  </a:cubicBezTo>
                  <a:cubicBezTo>
                    <a:pt x="37185" y="251441"/>
                    <a:pt x="40726" y="232848"/>
                    <a:pt x="43382" y="221339"/>
                  </a:cubicBezTo>
                  <a:lnTo>
                    <a:pt x="67287" y="211600"/>
                  </a:lnTo>
                  <a:cubicBezTo>
                    <a:pt x="74370" y="208944"/>
                    <a:pt x="77911" y="202746"/>
                    <a:pt x="77911" y="194778"/>
                  </a:cubicBezTo>
                  <a:lnTo>
                    <a:pt x="77911" y="49580"/>
                  </a:lnTo>
                  <a:cubicBezTo>
                    <a:pt x="77911" y="35414"/>
                    <a:pt x="84994" y="35414"/>
                    <a:pt x="88535" y="35414"/>
                  </a:cubicBezTo>
                  <a:cubicBezTo>
                    <a:pt x="98274" y="35414"/>
                    <a:pt x="99160" y="50465"/>
                    <a:pt x="99160" y="50465"/>
                  </a:cubicBezTo>
                  <a:lnTo>
                    <a:pt x="99160" y="146084"/>
                  </a:lnTo>
                  <a:cubicBezTo>
                    <a:pt x="99160" y="167332"/>
                    <a:pt x="116867" y="185039"/>
                    <a:pt x="138115" y="185039"/>
                  </a:cubicBezTo>
                  <a:cubicBezTo>
                    <a:pt x="139886" y="185039"/>
                    <a:pt x="140771" y="185039"/>
                    <a:pt x="142542" y="186810"/>
                  </a:cubicBezTo>
                  <a:cubicBezTo>
                    <a:pt x="154052" y="199205"/>
                    <a:pt x="172644" y="204517"/>
                    <a:pt x="187695" y="200976"/>
                  </a:cubicBezTo>
                  <a:cubicBezTo>
                    <a:pt x="191237" y="200090"/>
                    <a:pt x="193007" y="200090"/>
                    <a:pt x="194778" y="200090"/>
                  </a:cubicBezTo>
                  <a:cubicBezTo>
                    <a:pt x="196549" y="200090"/>
                    <a:pt x="198319" y="200090"/>
                    <a:pt x="201861" y="202746"/>
                  </a:cubicBezTo>
                  <a:cubicBezTo>
                    <a:pt x="212485" y="212485"/>
                    <a:pt x="225765" y="216027"/>
                    <a:pt x="239931" y="215141"/>
                  </a:cubicBezTo>
                  <a:cubicBezTo>
                    <a:pt x="243473" y="216912"/>
                    <a:pt x="248785" y="233734"/>
                    <a:pt x="248785" y="249670"/>
                  </a:cubicBezTo>
                  <a:lnTo>
                    <a:pt x="248785" y="284199"/>
                  </a:lnTo>
                  <a:cubicBezTo>
                    <a:pt x="248785" y="293938"/>
                    <a:pt x="256753" y="301906"/>
                    <a:pt x="266492" y="301906"/>
                  </a:cubicBezTo>
                  <a:cubicBezTo>
                    <a:pt x="276231" y="301906"/>
                    <a:pt x="284199" y="293938"/>
                    <a:pt x="284199" y="284199"/>
                  </a:cubicBezTo>
                  <a:lnTo>
                    <a:pt x="284199" y="248785"/>
                  </a:lnTo>
                  <a:cubicBezTo>
                    <a:pt x="284199" y="241702"/>
                    <a:pt x="283314" y="207173"/>
                    <a:pt x="264721" y="189466"/>
                  </a:cubicBezTo>
                  <a:cubicBezTo>
                    <a:pt x="257638" y="182383"/>
                    <a:pt x="248785" y="178842"/>
                    <a:pt x="238160" y="178842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99A8A77-C60F-48C6-A810-4864B7110F06}"/>
                </a:ext>
              </a:extLst>
            </p:cNvPr>
            <p:cNvSpPr/>
            <p:nvPr/>
          </p:nvSpPr>
          <p:spPr>
            <a:xfrm>
              <a:off x="10632394" y="5195493"/>
              <a:ext cx="416116" cy="366536"/>
            </a:xfrm>
            <a:custGeom>
              <a:avLst/>
              <a:gdLst>
                <a:gd name="connsiteX0" fmla="*/ 35414 w 416116"/>
                <a:gd name="connsiteY0" fmla="*/ 208058 h 366536"/>
                <a:gd name="connsiteX1" fmla="*/ 62860 w 416116"/>
                <a:gd name="connsiteY1" fmla="*/ 115096 h 366536"/>
                <a:gd name="connsiteX2" fmla="*/ 97389 w 416116"/>
                <a:gd name="connsiteY2" fmla="*/ 79682 h 366536"/>
                <a:gd name="connsiteX3" fmla="*/ 97389 w 416116"/>
                <a:gd name="connsiteY3" fmla="*/ 76141 h 366536"/>
                <a:gd name="connsiteX4" fmla="*/ 208058 w 416116"/>
                <a:gd name="connsiteY4" fmla="*/ 35414 h 366536"/>
                <a:gd name="connsiteX5" fmla="*/ 380703 w 416116"/>
                <a:gd name="connsiteY5" fmla="*/ 208058 h 366536"/>
                <a:gd name="connsiteX6" fmla="*/ 362995 w 416116"/>
                <a:gd name="connsiteY6" fmla="*/ 284199 h 366536"/>
                <a:gd name="connsiteX7" fmla="*/ 370964 w 416116"/>
                <a:gd name="connsiteY7" fmla="*/ 308103 h 366536"/>
                <a:gd name="connsiteX8" fmla="*/ 394868 w 416116"/>
                <a:gd name="connsiteY8" fmla="*/ 300135 h 366536"/>
                <a:gd name="connsiteX9" fmla="*/ 416117 w 416116"/>
                <a:gd name="connsiteY9" fmla="*/ 208058 h 366536"/>
                <a:gd name="connsiteX10" fmla="*/ 208058 w 416116"/>
                <a:gd name="connsiteY10" fmla="*/ 0 h 366536"/>
                <a:gd name="connsiteX11" fmla="*/ 76141 w 416116"/>
                <a:gd name="connsiteY11" fmla="*/ 46924 h 366536"/>
                <a:gd name="connsiteX12" fmla="*/ 61975 w 416116"/>
                <a:gd name="connsiteY12" fmla="*/ 44268 h 366536"/>
                <a:gd name="connsiteX13" fmla="*/ 26561 w 416116"/>
                <a:gd name="connsiteY13" fmla="*/ 79682 h 366536"/>
                <a:gd name="connsiteX14" fmla="*/ 31873 w 416116"/>
                <a:gd name="connsiteY14" fmla="*/ 98274 h 366536"/>
                <a:gd name="connsiteX15" fmla="*/ 0 w 416116"/>
                <a:gd name="connsiteY15" fmla="*/ 208058 h 366536"/>
                <a:gd name="connsiteX16" fmla="*/ 68172 w 416116"/>
                <a:gd name="connsiteY16" fmla="*/ 362110 h 366536"/>
                <a:gd name="connsiteX17" fmla="*/ 79682 w 416116"/>
                <a:gd name="connsiteY17" fmla="*/ 366537 h 366536"/>
                <a:gd name="connsiteX18" fmla="*/ 92962 w 416116"/>
                <a:gd name="connsiteY18" fmla="*/ 360339 h 366536"/>
                <a:gd name="connsiteX19" fmla="*/ 92077 w 416116"/>
                <a:gd name="connsiteY19" fmla="*/ 335549 h 366536"/>
                <a:gd name="connsiteX20" fmla="*/ 35414 w 416116"/>
                <a:gd name="connsiteY20" fmla="*/ 208058 h 36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6116" h="366536">
                  <a:moveTo>
                    <a:pt x="35414" y="208058"/>
                  </a:moveTo>
                  <a:cubicBezTo>
                    <a:pt x="35414" y="173530"/>
                    <a:pt x="45153" y="141657"/>
                    <a:pt x="62860" y="115096"/>
                  </a:cubicBezTo>
                  <a:cubicBezTo>
                    <a:pt x="82338" y="114211"/>
                    <a:pt x="97389" y="99160"/>
                    <a:pt x="97389" y="79682"/>
                  </a:cubicBezTo>
                  <a:cubicBezTo>
                    <a:pt x="97389" y="78797"/>
                    <a:pt x="97389" y="77026"/>
                    <a:pt x="97389" y="76141"/>
                  </a:cubicBezTo>
                  <a:cubicBezTo>
                    <a:pt x="127491" y="50465"/>
                    <a:pt x="165561" y="35414"/>
                    <a:pt x="208058" y="35414"/>
                  </a:cubicBezTo>
                  <a:cubicBezTo>
                    <a:pt x="303677" y="35414"/>
                    <a:pt x="380703" y="112440"/>
                    <a:pt x="380703" y="208058"/>
                  </a:cubicBezTo>
                  <a:cubicBezTo>
                    <a:pt x="380703" y="234619"/>
                    <a:pt x="374505" y="260294"/>
                    <a:pt x="362995" y="284199"/>
                  </a:cubicBezTo>
                  <a:cubicBezTo>
                    <a:pt x="358569" y="293052"/>
                    <a:pt x="362110" y="303677"/>
                    <a:pt x="370964" y="308103"/>
                  </a:cubicBezTo>
                  <a:cubicBezTo>
                    <a:pt x="379817" y="312530"/>
                    <a:pt x="390441" y="308989"/>
                    <a:pt x="394868" y="300135"/>
                  </a:cubicBezTo>
                  <a:cubicBezTo>
                    <a:pt x="409034" y="270919"/>
                    <a:pt x="416117" y="239931"/>
                    <a:pt x="416117" y="208058"/>
                  </a:cubicBezTo>
                  <a:cubicBezTo>
                    <a:pt x="416117" y="92962"/>
                    <a:pt x="323154" y="0"/>
                    <a:pt x="208058" y="0"/>
                  </a:cubicBezTo>
                  <a:cubicBezTo>
                    <a:pt x="158478" y="0"/>
                    <a:pt x="112440" y="17707"/>
                    <a:pt x="76141" y="46924"/>
                  </a:cubicBezTo>
                  <a:cubicBezTo>
                    <a:pt x="71714" y="45153"/>
                    <a:pt x="67287" y="44268"/>
                    <a:pt x="61975" y="44268"/>
                  </a:cubicBezTo>
                  <a:cubicBezTo>
                    <a:pt x="42497" y="44268"/>
                    <a:pt x="26561" y="60204"/>
                    <a:pt x="26561" y="79682"/>
                  </a:cubicBezTo>
                  <a:cubicBezTo>
                    <a:pt x="26561" y="86765"/>
                    <a:pt x="28331" y="92077"/>
                    <a:pt x="31873" y="98274"/>
                  </a:cubicBezTo>
                  <a:cubicBezTo>
                    <a:pt x="11510" y="130147"/>
                    <a:pt x="0" y="167332"/>
                    <a:pt x="0" y="208058"/>
                  </a:cubicBezTo>
                  <a:cubicBezTo>
                    <a:pt x="0" y="266492"/>
                    <a:pt x="24790" y="323154"/>
                    <a:pt x="68172" y="362110"/>
                  </a:cubicBezTo>
                  <a:cubicBezTo>
                    <a:pt x="71714" y="364766"/>
                    <a:pt x="76141" y="366537"/>
                    <a:pt x="79682" y="366537"/>
                  </a:cubicBezTo>
                  <a:cubicBezTo>
                    <a:pt x="84109" y="366537"/>
                    <a:pt x="89421" y="364766"/>
                    <a:pt x="92962" y="360339"/>
                  </a:cubicBezTo>
                  <a:cubicBezTo>
                    <a:pt x="99160" y="353257"/>
                    <a:pt x="99160" y="341747"/>
                    <a:pt x="92077" y="335549"/>
                  </a:cubicBezTo>
                  <a:cubicBezTo>
                    <a:pt x="55777" y="303677"/>
                    <a:pt x="35414" y="256753"/>
                    <a:pt x="35414" y="20805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E9A4E74-D314-4401-8909-0E6CA717A053}"/>
                </a:ext>
              </a:extLst>
            </p:cNvPr>
            <p:cNvSpPr/>
            <p:nvPr/>
          </p:nvSpPr>
          <p:spPr>
            <a:xfrm>
              <a:off x="10720929" y="5284028"/>
              <a:ext cx="255867" cy="203631"/>
            </a:xfrm>
            <a:custGeom>
              <a:avLst/>
              <a:gdLst>
                <a:gd name="connsiteX0" fmla="*/ 54007 w 255867"/>
                <a:gd name="connsiteY0" fmla="*/ 199205 h 203631"/>
                <a:gd name="connsiteX1" fmla="*/ 55777 w 255867"/>
                <a:gd name="connsiteY1" fmla="*/ 174415 h 203631"/>
                <a:gd name="connsiteX2" fmla="*/ 35414 w 255867"/>
                <a:gd name="connsiteY2" fmla="*/ 119523 h 203631"/>
                <a:gd name="connsiteX3" fmla="*/ 119523 w 255867"/>
                <a:gd name="connsiteY3" fmla="*/ 35414 h 203631"/>
                <a:gd name="connsiteX4" fmla="*/ 192122 w 255867"/>
                <a:gd name="connsiteY4" fmla="*/ 77026 h 203631"/>
                <a:gd name="connsiteX5" fmla="*/ 185924 w 255867"/>
                <a:gd name="connsiteY5" fmla="*/ 97389 h 203631"/>
                <a:gd name="connsiteX6" fmla="*/ 202746 w 255867"/>
                <a:gd name="connsiteY6" fmla="*/ 127491 h 203631"/>
                <a:gd name="connsiteX7" fmla="*/ 199205 w 255867"/>
                <a:gd name="connsiteY7" fmla="*/ 146084 h 203631"/>
                <a:gd name="connsiteX8" fmla="*/ 211600 w 255867"/>
                <a:gd name="connsiteY8" fmla="*/ 168217 h 203631"/>
                <a:gd name="connsiteX9" fmla="*/ 233734 w 255867"/>
                <a:gd name="connsiteY9" fmla="*/ 155822 h 203631"/>
                <a:gd name="connsiteX10" fmla="*/ 238160 w 255867"/>
                <a:gd name="connsiteY10" fmla="*/ 128376 h 203631"/>
                <a:gd name="connsiteX11" fmla="*/ 255868 w 255867"/>
                <a:gd name="connsiteY11" fmla="*/ 97389 h 203631"/>
                <a:gd name="connsiteX12" fmla="*/ 223109 w 255867"/>
                <a:gd name="connsiteY12" fmla="*/ 61975 h 203631"/>
                <a:gd name="connsiteX13" fmla="*/ 118638 w 255867"/>
                <a:gd name="connsiteY13" fmla="*/ 0 h 203631"/>
                <a:gd name="connsiteX14" fmla="*/ 0 w 255867"/>
                <a:gd name="connsiteY14" fmla="*/ 119523 h 203631"/>
                <a:gd name="connsiteX15" fmla="*/ 29217 w 255867"/>
                <a:gd name="connsiteY15" fmla="*/ 197434 h 203631"/>
                <a:gd name="connsiteX16" fmla="*/ 42497 w 255867"/>
                <a:gd name="connsiteY16" fmla="*/ 203632 h 203631"/>
                <a:gd name="connsiteX17" fmla="*/ 54007 w 255867"/>
                <a:gd name="connsiteY17" fmla="*/ 199205 h 20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867" h="203631">
                  <a:moveTo>
                    <a:pt x="54007" y="199205"/>
                  </a:moveTo>
                  <a:cubicBezTo>
                    <a:pt x="61089" y="193007"/>
                    <a:pt x="61975" y="181498"/>
                    <a:pt x="55777" y="174415"/>
                  </a:cubicBezTo>
                  <a:cubicBezTo>
                    <a:pt x="46038" y="163791"/>
                    <a:pt x="35414" y="145198"/>
                    <a:pt x="35414" y="119523"/>
                  </a:cubicBezTo>
                  <a:cubicBezTo>
                    <a:pt x="35414" y="72599"/>
                    <a:pt x="72599" y="35414"/>
                    <a:pt x="119523" y="35414"/>
                  </a:cubicBezTo>
                  <a:cubicBezTo>
                    <a:pt x="151396" y="35414"/>
                    <a:pt x="177956" y="52236"/>
                    <a:pt x="192122" y="77026"/>
                  </a:cubicBezTo>
                  <a:cubicBezTo>
                    <a:pt x="188581" y="83223"/>
                    <a:pt x="185924" y="89421"/>
                    <a:pt x="185924" y="97389"/>
                  </a:cubicBezTo>
                  <a:cubicBezTo>
                    <a:pt x="185924" y="109784"/>
                    <a:pt x="193007" y="121294"/>
                    <a:pt x="202746" y="127491"/>
                  </a:cubicBezTo>
                  <a:cubicBezTo>
                    <a:pt x="201861" y="133689"/>
                    <a:pt x="200976" y="139001"/>
                    <a:pt x="199205" y="146084"/>
                  </a:cubicBezTo>
                  <a:cubicBezTo>
                    <a:pt x="196549" y="155822"/>
                    <a:pt x="201861" y="165561"/>
                    <a:pt x="211600" y="168217"/>
                  </a:cubicBezTo>
                  <a:cubicBezTo>
                    <a:pt x="221339" y="170873"/>
                    <a:pt x="231078" y="165561"/>
                    <a:pt x="233734" y="155822"/>
                  </a:cubicBezTo>
                  <a:cubicBezTo>
                    <a:pt x="236390" y="146969"/>
                    <a:pt x="238160" y="137230"/>
                    <a:pt x="238160" y="128376"/>
                  </a:cubicBezTo>
                  <a:cubicBezTo>
                    <a:pt x="248785" y="122179"/>
                    <a:pt x="255868" y="110669"/>
                    <a:pt x="255868" y="97389"/>
                  </a:cubicBezTo>
                  <a:cubicBezTo>
                    <a:pt x="255868" y="78797"/>
                    <a:pt x="241702" y="63746"/>
                    <a:pt x="223109" y="61975"/>
                  </a:cubicBezTo>
                  <a:cubicBezTo>
                    <a:pt x="202746" y="24790"/>
                    <a:pt x="163791" y="0"/>
                    <a:pt x="118638" y="0"/>
                  </a:cubicBezTo>
                  <a:cubicBezTo>
                    <a:pt x="54007" y="0"/>
                    <a:pt x="0" y="54007"/>
                    <a:pt x="0" y="119523"/>
                  </a:cubicBezTo>
                  <a:cubicBezTo>
                    <a:pt x="0" y="147854"/>
                    <a:pt x="10624" y="175300"/>
                    <a:pt x="29217" y="197434"/>
                  </a:cubicBezTo>
                  <a:cubicBezTo>
                    <a:pt x="32758" y="201861"/>
                    <a:pt x="38070" y="203632"/>
                    <a:pt x="42497" y="203632"/>
                  </a:cubicBezTo>
                  <a:cubicBezTo>
                    <a:pt x="46924" y="203632"/>
                    <a:pt x="50465" y="201861"/>
                    <a:pt x="54007" y="19920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" name="Graphic 19">
            <a:extLst>
              <a:ext uri="{FF2B5EF4-FFF2-40B4-BE49-F238E27FC236}">
                <a16:creationId xmlns:a16="http://schemas.microsoft.com/office/drawing/2014/main" id="{41F6EEA4-9323-428A-AAF8-4753AC9BE129}"/>
              </a:ext>
            </a:extLst>
          </p:cNvPr>
          <p:cNvGrpSpPr/>
          <p:nvPr/>
        </p:nvGrpSpPr>
        <p:grpSpPr>
          <a:xfrm>
            <a:off x="2408397" y="1401912"/>
            <a:ext cx="257683" cy="257683"/>
            <a:chOff x="6395481" y="5310589"/>
            <a:chExt cx="336434" cy="336434"/>
          </a:xfrm>
          <a:solidFill>
            <a:srgbClr val="67748E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8F8E8DF-4044-40F3-83E7-60E89131E727}"/>
                </a:ext>
              </a:extLst>
            </p:cNvPr>
            <p:cNvSpPr/>
            <p:nvPr/>
          </p:nvSpPr>
          <p:spPr>
            <a:xfrm>
              <a:off x="6395481" y="5310589"/>
              <a:ext cx="141656" cy="141656"/>
            </a:xfrm>
            <a:custGeom>
              <a:avLst/>
              <a:gdLst>
                <a:gd name="connsiteX0" fmla="*/ 88535 w 141656"/>
                <a:gd name="connsiteY0" fmla="*/ 0 h 141656"/>
                <a:gd name="connsiteX1" fmla="*/ 53121 w 141656"/>
                <a:gd name="connsiteY1" fmla="*/ 0 h 141656"/>
                <a:gd name="connsiteX2" fmla="*/ 0 w 141656"/>
                <a:gd name="connsiteY2" fmla="*/ 53121 h 141656"/>
                <a:gd name="connsiteX3" fmla="*/ 0 w 141656"/>
                <a:gd name="connsiteY3" fmla="*/ 88535 h 141656"/>
                <a:gd name="connsiteX4" fmla="*/ 53121 w 141656"/>
                <a:gd name="connsiteY4" fmla="*/ 141657 h 141656"/>
                <a:gd name="connsiteX5" fmla="*/ 88535 w 141656"/>
                <a:gd name="connsiteY5" fmla="*/ 141657 h 141656"/>
                <a:gd name="connsiteX6" fmla="*/ 141657 w 141656"/>
                <a:gd name="connsiteY6" fmla="*/ 88535 h 141656"/>
                <a:gd name="connsiteX7" fmla="*/ 141657 w 141656"/>
                <a:gd name="connsiteY7" fmla="*/ 53121 h 141656"/>
                <a:gd name="connsiteX8" fmla="*/ 88535 w 141656"/>
                <a:gd name="connsiteY8" fmla="*/ 0 h 141656"/>
                <a:gd name="connsiteX9" fmla="*/ 106243 w 141656"/>
                <a:gd name="connsiteY9" fmla="*/ 88535 h 141656"/>
                <a:gd name="connsiteX10" fmla="*/ 88535 w 141656"/>
                <a:gd name="connsiteY10" fmla="*/ 106243 h 141656"/>
                <a:gd name="connsiteX11" fmla="*/ 53121 w 141656"/>
                <a:gd name="connsiteY11" fmla="*/ 106243 h 141656"/>
                <a:gd name="connsiteX12" fmla="*/ 35414 w 141656"/>
                <a:gd name="connsiteY12" fmla="*/ 88535 h 141656"/>
                <a:gd name="connsiteX13" fmla="*/ 35414 w 141656"/>
                <a:gd name="connsiteY13" fmla="*/ 53121 h 141656"/>
                <a:gd name="connsiteX14" fmla="*/ 53121 w 141656"/>
                <a:gd name="connsiteY14" fmla="*/ 35414 h 141656"/>
                <a:gd name="connsiteX15" fmla="*/ 88535 w 141656"/>
                <a:gd name="connsiteY15" fmla="*/ 35414 h 141656"/>
                <a:gd name="connsiteX16" fmla="*/ 106243 w 141656"/>
                <a:gd name="connsiteY16" fmla="*/ 53121 h 141656"/>
                <a:gd name="connsiteX17" fmla="*/ 106243 w 141656"/>
                <a:gd name="connsiteY17" fmla="*/ 88535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1656" h="141656">
                  <a:moveTo>
                    <a:pt x="88535" y="0"/>
                  </a:move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88535"/>
                  </a:lnTo>
                  <a:cubicBezTo>
                    <a:pt x="0" y="117752"/>
                    <a:pt x="23905" y="141657"/>
                    <a:pt x="53121" y="141657"/>
                  </a:cubicBezTo>
                  <a:lnTo>
                    <a:pt x="88535" y="141657"/>
                  </a:lnTo>
                  <a:cubicBezTo>
                    <a:pt x="117752" y="141657"/>
                    <a:pt x="141657" y="117752"/>
                    <a:pt x="141657" y="88535"/>
                  </a:cubicBezTo>
                  <a:lnTo>
                    <a:pt x="141657" y="53121"/>
                  </a:lnTo>
                  <a:cubicBezTo>
                    <a:pt x="141657" y="23905"/>
                    <a:pt x="117752" y="0"/>
                    <a:pt x="88535" y="0"/>
                  </a:cubicBezTo>
                  <a:close/>
                  <a:moveTo>
                    <a:pt x="106243" y="88535"/>
                  </a:moveTo>
                  <a:cubicBezTo>
                    <a:pt x="106243" y="98274"/>
                    <a:pt x="98274" y="106243"/>
                    <a:pt x="88535" y="106243"/>
                  </a:cubicBezTo>
                  <a:lnTo>
                    <a:pt x="53121" y="106243"/>
                  </a:lnTo>
                  <a:cubicBezTo>
                    <a:pt x="43382" y="106243"/>
                    <a:pt x="35414" y="98274"/>
                    <a:pt x="35414" y="88535"/>
                  </a:cubicBez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88535" y="35414"/>
                  </a:lnTo>
                  <a:cubicBezTo>
                    <a:pt x="98274" y="35414"/>
                    <a:pt x="106243" y="43382"/>
                    <a:pt x="106243" y="53121"/>
                  </a:cubicBezTo>
                  <a:lnTo>
                    <a:pt x="106243" y="88535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136BA9B-C378-4B6E-BC71-8F5E604889C5}"/>
                </a:ext>
              </a:extLst>
            </p:cNvPr>
            <p:cNvSpPr/>
            <p:nvPr/>
          </p:nvSpPr>
          <p:spPr>
            <a:xfrm>
              <a:off x="6590259" y="5310589"/>
              <a:ext cx="141656" cy="141656"/>
            </a:xfrm>
            <a:custGeom>
              <a:avLst/>
              <a:gdLst>
                <a:gd name="connsiteX0" fmla="*/ 88535 w 141656"/>
                <a:gd name="connsiteY0" fmla="*/ 0 h 141656"/>
                <a:gd name="connsiteX1" fmla="*/ 53121 w 141656"/>
                <a:gd name="connsiteY1" fmla="*/ 0 h 141656"/>
                <a:gd name="connsiteX2" fmla="*/ 0 w 141656"/>
                <a:gd name="connsiteY2" fmla="*/ 53121 h 141656"/>
                <a:gd name="connsiteX3" fmla="*/ 0 w 141656"/>
                <a:gd name="connsiteY3" fmla="*/ 88535 h 141656"/>
                <a:gd name="connsiteX4" fmla="*/ 53121 w 141656"/>
                <a:gd name="connsiteY4" fmla="*/ 141657 h 141656"/>
                <a:gd name="connsiteX5" fmla="*/ 88535 w 141656"/>
                <a:gd name="connsiteY5" fmla="*/ 141657 h 141656"/>
                <a:gd name="connsiteX6" fmla="*/ 106243 w 141656"/>
                <a:gd name="connsiteY6" fmla="*/ 123950 h 141656"/>
                <a:gd name="connsiteX7" fmla="*/ 88535 w 141656"/>
                <a:gd name="connsiteY7" fmla="*/ 106243 h 141656"/>
                <a:gd name="connsiteX8" fmla="*/ 53121 w 141656"/>
                <a:gd name="connsiteY8" fmla="*/ 106243 h 141656"/>
                <a:gd name="connsiteX9" fmla="*/ 35414 w 141656"/>
                <a:gd name="connsiteY9" fmla="*/ 88535 h 141656"/>
                <a:gd name="connsiteX10" fmla="*/ 35414 w 141656"/>
                <a:gd name="connsiteY10" fmla="*/ 53121 h 141656"/>
                <a:gd name="connsiteX11" fmla="*/ 53121 w 141656"/>
                <a:gd name="connsiteY11" fmla="*/ 35414 h 141656"/>
                <a:gd name="connsiteX12" fmla="*/ 88535 w 141656"/>
                <a:gd name="connsiteY12" fmla="*/ 35414 h 141656"/>
                <a:gd name="connsiteX13" fmla="*/ 106243 w 141656"/>
                <a:gd name="connsiteY13" fmla="*/ 53121 h 141656"/>
                <a:gd name="connsiteX14" fmla="*/ 106243 w 141656"/>
                <a:gd name="connsiteY14" fmla="*/ 70828 h 141656"/>
                <a:gd name="connsiteX15" fmla="*/ 123950 w 141656"/>
                <a:gd name="connsiteY15" fmla="*/ 88535 h 141656"/>
                <a:gd name="connsiteX16" fmla="*/ 141657 w 141656"/>
                <a:gd name="connsiteY16" fmla="*/ 70828 h 141656"/>
                <a:gd name="connsiteX17" fmla="*/ 141657 w 141656"/>
                <a:gd name="connsiteY17" fmla="*/ 53121 h 141656"/>
                <a:gd name="connsiteX18" fmla="*/ 88535 w 141656"/>
                <a:gd name="connsiteY18" fmla="*/ 0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656" h="141656">
                  <a:moveTo>
                    <a:pt x="88535" y="0"/>
                  </a:move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88535"/>
                  </a:lnTo>
                  <a:cubicBezTo>
                    <a:pt x="0" y="117752"/>
                    <a:pt x="23905" y="141657"/>
                    <a:pt x="53121" y="141657"/>
                  </a:cubicBezTo>
                  <a:lnTo>
                    <a:pt x="88535" y="141657"/>
                  </a:lnTo>
                  <a:cubicBezTo>
                    <a:pt x="98274" y="141657"/>
                    <a:pt x="106243" y="133689"/>
                    <a:pt x="106243" y="123950"/>
                  </a:cubicBezTo>
                  <a:cubicBezTo>
                    <a:pt x="106243" y="114211"/>
                    <a:pt x="98274" y="106243"/>
                    <a:pt x="88535" y="106243"/>
                  </a:cubicBezTo>
                  <a:lnTo>
                    <a:pt x="53121" y="106243"/>
                  </a:lnTo>
                  <a:cubicBezTo>
                    <a:pt x="43382" y="106243"/>
                    <a:pt x="35414" y="98274"/>
                    <a:pt x="35414" y="88535"/>
                  </a:cubicBez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88535" y="35414"/>
                  </a:lnTo>
                  <a:cubicBezTo>
                    <a:pt x="98274" y="35414"/>
                    <a:pt x="106243" y="43382"/>
                    <a:pt x="106243" y="53121"/>
                  </a:cubicBezTo>
                  <a:lnTo>
                    <a:pt x="106243" y="70828"/>
                  </a:lnTo>
                  <a:cubicBezTo>
                    <a:pt x="106243" y="80567"/>
                    <a:pt x="114211" y="88535"/>
                    <a:pt x="123950" y="88535"/>
                  </a:cubicBezTo>
                  <a:cubicBezTo>
                    <a:pt x="133689" y="88535"/>
                    <a:pt x="141657" y="80567"/>
                    <a:pt x="141657" y="70828"/>
                  </a:cubicBezTo>
                  <a:lnTo>
                    <a:pt x="141657" y="53121"/>
                  </a:lnTo>
                  <a:cubicBezTo>
                    <a:pt x="141657" y="23905"/>
                    <a:pt x="117752" y="0"/>
                    <a:pt x="88535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61DE676-3FB4-4F5E-A36C-5148765A079B}"/>
                </a:ext>
              </a:extLst>
            </p:cNvPr>
            <p:cNvSpPr/>
            <p:nvPr/>
          </p:nvSpPr>
          <p:spPr>
            <a:xfrm>
              <a:off x="6395481" y="5505367"/>
              <a:ext cx="141656" cy="141656"/>
            </a:xfrm>
            <a:custGeom>
              <a:avLst/>
              <a:gdLst>
                <a:gd name="connsiteX0" fmla="*/ 88535 w 141656"/>
                <a:gd name="connsiteY0" fmla="*/ 0 h 141656"/>
                <a:gd name="connsiteX1" fmla="*/ 53121 w 141656"/>
                <a:gd name="connsiteY1" fmla="*/ 0 h 141656"/>
                <a:gd name="connsiteX2" fmla="*/ 0 w 141656"/>
                <a:gd name="connsiteY2" fmla="*/ 53121 h 141656"/>
                <a:gd name="connsiteX3" fmla="*/ 0 w 141656"/>
                <a:gd name="connsiteY3" fmla="*/ 88535 h 141656"/>
                <a:gd name="connsiteX4" fmla="*/ 53121 w 141656"/>
                <a:gd name="connsiteY4" fmla="*/ 141657 h 141656"/>
                <a:gd name="connsiteX5" fmla="*/ 88535 w 141656"/>
                <a:gd name="connsiteY5" fmla="*/ 141657 h 141656"/>
                <a:gd name="connsiteX6" fmla="*/ 141657 w 141656"/>
                <a:gd name="connsiteY6" fmla="*/ 88535 h 141656"/>
                <a:gd name="connsiteX7" fmla="*/ 141657 w 141656"/>
                <a:gd name="connsiteY7" fmla="*/ 53121 h 141656"/>
                <a:gd name="connsiteX8" fmla="*/ 88535 w 141656"/>
                <a:gd name="connsiteY8" fmla="*/ 0 h 141656"/>
                <a:gd name="connsiteX9" fmla="*/ 106243 w 141656"/>
                <a:gd name="connsiteY9" fmla="*/ 88535 h 141656"/>
                <a:gd name="connsiteX10" fmla="*/ 88535 w 141656"/>
                <a:gd name="connsiteY10" fmla="*/ 106243 h 141656"/>
                <a:gd name="connsiteX11" fmla="*/ 53121 w 141656"/>
                <a:gd name="connsiteY11" fmla="*/ 106243 h 141656"/>
                <a:gd name="connsiteX12" fmla="*/ 35414 w 141656"/>
                <a:gd name="connsiteY12" fmla="*/ 88535 h 141656"/>
                <a:gd name="connsiteX13" fmla="*/ 35414 w 141656"/>
                <a:gd name="connsiteY13" fmla="*/ 53121 h 141656"/>
                <a:gd name="connsiteX14" fmla="*/ 53121 w 141656"/>
                <a:gd name="connsiteY14" fmla="*/ 35414 h 141656"/>
                <a:gd name="connsiteX15" fmla="*/ 88535 w 141656"/>
                <a:gd name="connsiteY15" fmla="*/ 35414 h 141656"/>
                <a:gd name="connsiteX16" fmla="*/ 106243 w 141656"/>
                <a:gd name="connsiteY16" fmla="*/ 53121 h 141656"/>
                <a:gd name="connsiteX17" fmla="*/ 106243 w 141656"/>
                <a:gd name="connsiteY17" fmla="*/ 88535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1656" h="141656">
                  <a:moveTo>
                    <a:pt x="88535" y="0"/>
                  </a:move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88535"/>
                  </a:lnTo>
                  <a:cubicBezTo>
                    <a:pt x="0" y="117752"/>
                    <a:pt x="23905" y="141657"/>
                    <a:pt x="53121" y="141657"/>
                  </a:cubicBezTo>
                  <a:lnTo>
                    <a:pt x="88535" y="141657"/>
                  </a:lnTo>
                  <a:cubicBezTo>
                    <a:pt x="117752" y="141657"/>
                    <a:pt x="141657" y="117752"/>
                    <a:pt x="141657" y="88535"/>
                  </a:cubicBezTo>
                  <a:lnTo>
                    <a:pt x="141657" y="53121"/>
                  </a:lnTo>
                  <a:cubicBezTo>
                    <a:pt x="141657" y="23905"/>
                    <a:pt x="117752" y="0"/>
                    <a:pt x="88535" y="0"/>
                  </a:cubicBezTo>
                  <a:close/>
                  <a:moveTo>
                    <a:pt x="106243" y="88535"/>
                  </a:moveTo>
                  <a:cubicBezTo>
                    <a:pt x="106243" y="98274"/>
                    <a:pt x="98274" y="106243"/>
                    <a:pt x="88535" y="106243"/>
                  </a:cubicBezTo>
                  <a:lnTo>
                    <a:pt x="53121" y="106243"/>
                  </a:lnTo>
                  <a:cubicBezTo>
                    <a:pt x="43382" y="106243"/>
                    <a:pt x="35414" y="98274"/>
                    <a:pt x="35414" y="88535"/>
                  </a:cubicBez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88535" y="35414"/>
                  </a:lnTo>
                  <a:cubicBezTo>
                    <a:pt x="98274" y="35414"/>
                    <a:pt x="106243" y="43382"/>
                    <a:pt x="106243" y="53121"/>
                  </a:cubicBezTo>
                  <a:lnTo>
                    <a:pt x="106243" y="88535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CD6E8DD-445E-45A7-9F9C-8F1DAC412093}"/>
                </a:ext>
              </a:extLst>
            </p:cNvPr>
            <p:cNvSpPr/>
            <p:nvPr/>
          </p:nvSpPr>
          <p:spPr>
            <a:xfrm>
              <a:off x="6590259" y="5505367"/>
              <a:ext cx="141656" cy="141656"/>
            </a:xfrm>
            <a:custGeom>
              <a:avLst/>
              <a:gdLst>
                <a:gd name="connsiteX0" fmla="*/ 88535 w 141656"/>
                <a:gd name="connsiteY0" fmla="*/ 0 h 141656"/>
                <a:gd name="connsiteX1" fmla="*/ 53121 w 141656"/>
                <a:gd name="connsiteY1" fmla="*/ 0 h 141656"/>
                <a:gd name="connsiteX2" fmla="*/ 0 w 141656"/>
                <a:gd name="connsiteY2" fmla="*/ 53121 h 141656"/>
                <a:gd name="connsiteX3" fmla="*/ 0 w 141656"/>
                <a:gd name="connsiteY3" fmla="*/ 88535 h 141656"/>
                <a:gd name="connsiteX4" fmla="*/ 53121 w 141656"/>
                <a:gd name="connsiteY4" fmla="*/ 141657 h 141656"/>
                <a:gd name="connsiteX5" fmla="*/ 88535 w 141656"/>
                <a:gd name="connsiteY5" fmla="*/ 141657 h 141656"/>
                <a:gd name="connsiteX6" fmla="*/ 141657 w 141656"/>
                <a:gd name="connsiteY6" fmla="*/ 88535 h 141656"/>
                <a:gd name="connsiteX7" fmla="*/ 141657 w 141656"/>
                <a:gd name="connsiteY7" fmla="*/ 53121 h 141656"/>
                <a:gd name="connsiteX8" fmla="*/ 88535 w 141656"/>
                <a:gd name="connsiteY8" fmla="*/ 0 h 141656"/>
                <a:gd name="connsiteX9" fmla="*/ 106243 w 141656"/>
                <a:gd name="connsiteY9" fmla="*/ 88535 h 141656"/>
                <a:gd name="connsiteX10" fmla="*/ 88535 w 141656"/>
                <a:gd name="connsiteY10" fmla="*/ 106243 h 141656"/>
                <a:gd name="connsiteX11" fmla="*/ 53121 w 141656"/>
                <a:gd name="connsiteY11" fmla="*/ 106243 h 141656"/>
                <a:gd name="connsiteX12" fmla="*/ 35414 w 141656"/>
                <a:gd name="connsiteY12" fmla="*/ 88535 h 141656"/>
                <a:gd name="connsiteX13" fmla="*/ 35414 w 141656"/>
                <a:gd name="connsiteY13" fmla="*/ 53121 h 141656"/>
                <a:gd name="connsiteX14" fmla="*/ 53121 w 141656"/>
                <a:gd name="connsiteY14" fmla="*/ 35414 h 141656"/>
                <a:gd name="connsiteX15" fmla="*/ 88535 w 141656"/>
                <a:gd name="connsiteY15" fmla="*/ 35414 h 141656"/>
                <a:gd name="connsiteX16" fmla="*/ 106243 w 141656"/>
                <a:gd name="connsiteY16" fmla="*/ 53121 h 141656"/>
                <a:gd name="connsiteX17" fmla="*/ 106243 w 141656"/>
                <a:gd name="connsiteY17" fmla="*/ 88535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1656" h="141656">
                  <a:moveTo>
                    <a:pt x="88535" y="0"/>
                  </a:move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88535"/>
                  </a:lnTo>
                  <a:cubicBezTo>
                    <a:pt x="0" y="117752"/>
                    <a:pt x="23905" y="141657"/>
                    <a:pt x="53121" y="141657"/>
                  </a:cubicBezTo>
                  <a:lnTo>
                    <a:pt x="88535" y="141657"/>
                  </a:lnTo>
                  <a:cubicBezTo>
                    <a:pt x="117752" y="141657"/>
                    <a:pt x="141657" y="117752"/>
                    <a:pt x="141657" y="88535"/>
                  </a:cubicBezTo>
                  <a:lnTo>
                    <a:pt x="141657" y="53121"/>
                  </a:lnTo>
                  <a:cubicBezTo>
                    <a:pt x="141657" y="23905"/>
                    <a:pt x="117752" y="0"/>
                    <a:pt x="88535" y="0"/>
                  </a:cubicBezTo>
                  <a:close/>
                  <a:moveTo>
                    <a:pt x="106243" y="88535"/>
                  </a:moveTo>
                  <a:cubicBezTo>
                    <a:pt x="106243" y="98274"/>
                    <a:pt x="98274" y="106243"/>
                    <a:pt x="88535" y="106243"/>
                  </a:cubicBezTo>
                  <a:lnTo>
                    <a:pt x="53121" y="106243"/>
                  </a:lnTo>
                  <a:cubicBezTo>
                    <a:pt x="43382" y="106243"/>
                    <a:pt x="35414" y="98274"/>
                    <a:pt x="35414" y="88535"/>
                  </a:cubicBez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88535" y="35414"/>
                  </a:lnTo>
                  <a:cubicBezTo>
                    <a:pt x="98274" y="35414"/>
                    <a:pt x="106243" y="43382"/>
                    <a:pt x="106243" y="53121"/>
                  </a:cubicBezTo>
                  <a:lnTo>
                    <a:pt x="106243" y="88535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" name="Graphic 21">
            <a:extLst>
              <a:ext uri="{FF2B5EF4-FFF2-40B4-BE49-F238E27FC236}">
                <a16:creationId xmlns:a16="http://schemas.microsoft.com/office/drawing/2014/main" id="{495110B1-EB17-449D-A1A6-978EF6D57C63}"/>
              </a:ext>
            </a:extLst>
          </p:cNvPr>
          <p:cNvGrpSpPr/>
          <p:nvPr/>
        </p:nvGrpSpPr>
        <p:grpSpPr>
          <a:xfrm>
            <a:off x="1159951" y="1384958"/>
            <a:ext cx="406870" cy="291590"/>
            <a:chOff x="5227796" y="5284028"/>
            <a:chExt cx="531212" cy="380702"/>
          </a:xfrm>
          <a:solidFill>
            <a:srgbClr val="67748E"/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EDB02EB-8389-43CC-9922-C767DFED8BE3}"/>
                </a:ext>
              </a:extLst>
            </p:cNvPr>
            <p:cNvSpPr/>
            <p:nvPr/>
          </p:nvSpPr>
          <p:spPr>
            <a:xfrm>
              <a:off x="5227796" y="5284028"/>
              <a:ext cx="531212" cy="97389"/>
            </a:xfrm>
            <a:custGeom>
              <a:avLst/>
              <a:gdLst>
                <a:gd name="connsiteX0" fmla="*/ 48695 w 531212"/>
                <a:gd name="connsiteY0" fmla="*/ 97389 h 97389"/>
                <a:gd name="connsiteX1" fmla="*/ 482518 w 531212"/>
                <a:gd name="connsiteY1" fmla="*/ 97389 h 97389"/>
                <a:gd name="connsiteX2" fmla="*/ 531213 w 531212"/>
                <a:gd name="connsiteY2" fmla="*/ 48695 h 97389"/>
                <a:gd name="connsiteX3" fmla="*/ 482518 w 531212"/>
                <a:gd name="connsiteY3" fmla="*/ 0 h 97389"/>
                <a:gd name="connsiteX4" fmla="*/ 48695 w 531212"/>
                <a:gd name="connsiteY4" fmla="*/ 0 h 97389"/>
                <a:gd name="connsiteX5" fmla="*/ 0 w 531212"/>
                <a:gd name="connsiteY5" fmla="*/ 48695 h 97389"/>
                <a:gd name="connsiteX6" fmla="*/ 48695 w 531212"/>
                <a:gd name="connsiteY6" fmla="*/ 97389 h 97389"/>
                <a:gd name="connsiteX7" fmla="*/ 48695 w 531212"/>
                <a:gd name="connsiteY7" fmla="*/ 35414 h 97389"/>
                <a:gd name="connsiteX8" fmla="*/ 482518 w 531212"/>
                <a:gd name="connsiteY8" fmla="*/ 35414 h 97389"/>
                <a:gd name="connsiteX9" fmla="*/ 495799 w 531212"/>
                <a:gd name="connsiteY9" fmla="*/ 48695 h 97389"/>
                <a:gd name="connsiteX10" fmla="*/ 482518 w 531212"/>
                <a:gd name="connsiteY10" fmla="*/ 61975 h 97389"/>
                <a:gd name="connsiteX11" fmla="*/ 48695 w 531212"/>
                <a:gd name="connsiteY11" fmla="*/ 61975 h 97389"/>
                <a:gd name="connsiteX12" fmla="*/ 35414 w 531212"/>
                <a:gd name="connsiteY12" fmla="*/ 48695 h 97389"/>
                <a:gd name="connsiteX13" fmla="*/ 48695 w 531212"/>
                <a:gd name="connsiteY13" fmla="*/ 35414 h 9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1212" h="97389">
                  <a:moveTo>
                    <a:pt x="48695" y="97389"/>
                  </a:moveTo>
                  <a:lnTo>
                    <a:pt x="482518" y="97389"/>
                  </a:lnTo>
                  <a:cubicBezTo>
                    <a:pt x="509079" y="97389"/>
                    <a:pt x="531213" y="75255"/>
                    <a:pt x="531213" y="48695"/>
                  </a:cubicBezTo>
                  <a:cubicBezTo>
                    <a:pt x="531213" y="22134"/>
                    <a:pt x="509079" y="0"/>
                    <a:pt x="482518" y="0"/>
                  </a:cubicBezTo>
                  <a:lnTo>
                    <a:pt x="48695" y="0"/>
                  </a:lnTo>
                  <a:cubicBezTo>
                    <a:pt x="22134" y="0"/>
                    <a:pt x="0" y="22134"/>
                    <a:pt x="0" y="48695"/>
                  </a:cubicBezTo>
                  <a:cubicBezTo>
                    <a:pt x="0" y="75255"/>
                    <a:pt x="22134" y="97389"/>
                    <a:pt x="48695" y="97389"/>
                  </a:cubicBezTo>
                  <a:close/>
                  <a:moveTo>
                    <a:pt x="48695" y="35414"/>
                  </a:moveTo>
                  <a:lnTo>
                    <a:pt x="482518" y="35414"/>
                  </a:lnTo>
                  <a:cubicBezTo>
                    <a:pt x="489601" y="35414"/>
                    <a:pt x="495799" y="41612"/>
                    <a:pt x="495799" y="48695"/>
                  </a:cubicBezTo>
                  <a:cubicBezTo>
                    <a:pt x="495799" y="55777"/>
                    <a:pt x="489601" y="61975"/>
                    <a:pt x="482518" y="61975"/>
                  </a:cubicBezTo>
                  <a:lnTo>
                    <a:pt x="48695" y="61975"/>
                  </a:lnTo>
                  <a:cubicBezTo>
                    <a:pt x="41612" y="61975"/>
                    <a:pt x="35414" y="55777"/>
                    <a:pt x="35414" y="48695"/>
                  </a:cubicBezTo>
                  <a:cubicBezTo>
                    <a:pt x="35414" y="41612"/>
                    <a:pt x="41612" y="35414"/>
                    <a:pt x="48695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FC22AA8-90B3-4807-8129-FEB6B552D16A}"/>
                </a:ext>
              </a:extLst>
            </p:cNvPr>
            <p:cNvSpPr/>
            <p:nvPr/>
          </p:nvSpPr>
          <p:spPr>
            <a:xfrm>
              <a:off x="5227796" y="5425685"/>
              <a:ext cx="531212" cy="97389"/>
            </a:xfrm>
            <a:custGeom>
              <a:avLst/>
              <a:gdLst>
                <a:gd name="connsiteX0" fmla="*/ 482518 w 531212"/>
                <a:gd name="connsiteY0" fmla="*/ 0 h 97389"/>
                <a:gd name="connsiteX1" fmla="*/ 48695 w 531212"/>
                <a:gd name="connsiteY1" fmla="*/ 0 h 97389"/>
                <a:gd name="connsiteX2" fmla="*/ 0 w 531212"/>
                <a:gd name="connsiteY2" fmla="*/ 48695 h 97389"/>
                <a:gd name="connsiteX3" fmla="*/ 48695 w 531212"/>
                <a:gd name="connsiteY3" fmla="*/ 97389 h 97389"/>
                <a:gd name="connsiteX4" fmla="*/ 482518 w 531212"/>
                <a:gd name="connsiteY4" fmla="*/ 97389 h 97389"/>
                <a:gd name="connsiteX5" fmla="*/ 531213 w 531212"/>
                <a:gd name="connsiteY5" fmla="*/ 48695 h 97389"/>
                <a:gd name="connsiteX6" fmla="*/ 482518 w 531212"/>
                <a:gd name="connsiteY6" fmla="*/ 0 h 97389"/>
                <a:gd name="connsiteX7" fmla="*/ 482518 w 531212"/>
                <a:gd name="connsiteY7" fmla="*/ 61975 h 97389"/>
                <a:gd name="connsiteX8" fmla="*/ 48695 w 531212"/>
                <a:gd name="connsiteY8" fmla="*/ 61975 h 97389"/>
                <a:gd name="connsiteX9" fmla="*/ 35414 w 531212"/>
                <a:gd name="connsiteY9" fmla="*/ 48695 h 97389"/>
                <a:gd name="connsiteX10" fmla="*/ 48695 w 531212"/>
                <a:gd name="connsiteY10" fmla="*/ 35414 h 97389"/>
                <a:gd name="connsiteX11" fmla="*/ 482518 w 531212"/>
                <a:gd name="connsiteY11" fmla="*/ 35414 h 97389"/>
                <a:gd name="connsiteX12" fmla="*/ 495799 w 531212"/>
                <a:gd name="connsiteY12" fmla="*/ 48695 h 97389"/>
                <a:gd name="connsiteX13" fmla="*/ 482518 w 531212"/>
                <a:gd name="connsiteY13" fmla="*/ 61975 h 9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1212" h="97389">
                  <a:moveTo>
                    <a:pt x="482518" y="0"/>
                  </a:moveTo>
                  <a:lnTo>
                    <a:pt x="48695" y="0"/>
                  </a:lnTo>
                  <a:cubicBezTo>
                    <a:pt x="22134" y="0"/>
                    <a:pt x="0" y="22134"/>
                    <a:pt x="0" y="48695"/>
                  </a:cubicBezTo>
                  <a:cubicBezTo>
                    <a:pt x="0" y="75255"/>
                    <a:pt x="22134" y="97389"/>
                    <a:pt x="48695" y="97389"/>
                  </a:cubicBezTo>
                  <a:lnTo>
                    <a:pt x="482518" y="97389"/>
                  </a:lnTo>
                  <a:cubicBezTo>
                    <a:pt x="509079" y="97389"/>
                    <a:pt x="531213" y="75255"/>
                    <a:pt x="531213" y="48695"/>
                  </a:cubicBezTo>
                  <a:cubicBezTo>
                    <a:pt x="531213" y="22134"/>
                    <a:pt x="509079" y="0"/>
                    <a:pt x="482518" y="0"/>
                  </a:cubicBezTo>
                  <a:close/>
                  <a:moveTo>
                    <a:pt x="482518" y="61975"/>
                  </a:moveTo>
                  <a:lnTo>
                    <a:pt x="48695" y="61975"/>
                  </a:lnTo>
                  <a:cubicBezTo>
                    <a:pt x="41612" y="61975"/>
                    <a:pt x="35414" y="55777"/>
                    <a:pt x="35414" y="48695"/>
                  </a:cubicBezTo>
                  <a:cubicBezTo>
                    <a:pt x="35414" y="41612"/>
                    <a:pt x="41612" y="35414"/>
                    <a:pt x="48695" y="35414"/>
                  </a:cubicBezTo>
                  <a:lnTo>
                    <a:pt x="482518" y="35414"/>
                  </a:lnTo>
                  <a:cubicBezTo>
                    <a:pt x="489601" y="35414"/>
                    <a:pt x="495799" y="41612"/>
                    <a:pt x="495799" y="48695"/>
                  </a:cubicBezTo>
                  <a:cubicBezTo>
                    <a:pt x="495799" y="55777"/>
                    <a:pt x="489601" y="61975"/>
                    <a:pt x="482518" y="6197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D4E282B-9115-483C-8619-4D9EAEC5BDE8}"/>
                </a:ext>
              </a:extLst>
            </p:cNvPr>
            <p:cNvSpPr/>
            <p:nvPr/>
          </p:nvSpPr>
          <p:spPr>
            <a:xfrm>
              <a:off x="5227796" y="5567341"/>
              <a:ext cx="531212" cy="97389"/>
            </a:xfrm>
            <a:custGeom>
              <a:avLst/>
              <a:gdLst>
                <a:gd name="connsiteX0" fmla="*/ 482518 w 531212"/>
                <a:gd name="connsiteY0" fmla="*/ 0 h 97389"/>
                <a:gd name="connsiteX1" fmla="*/ 48695 w 531212"/>
                <a:gd name="connsiteY1" fmla="*/ 0 h 97389"/>
                <a:gd name="connsiteX2" fmla="*/ 0 w 531212"/>
                <a:gd name="connsiteY2" fmla="*/ 48695 h 97389"/>
                <a:gd name="connsiteX3" fmla="*/ 48695 w 531212"/>
                <a:gd name="connsiteY3" fmla="*/ 97389 h 97389"/>
                <a:gd name="connsiteX4" fmla="*/ 398410 w 531212"/>
                <a:gd name="connsiteY4" fmla="*/ 97389 h 97389"/>
                <a:gd name="connsiteX5" fmla="*/ 416117 w 531212"/>
                <a:gd name="connsiteY5" fmla="*/ 79682 h 97389"/>
                <a:gd name="connsiteX6" fmla="*/ 398410 w 531212"/>
                <a:gd name="connsiteY6" fmla="*/ 61975 h 97389"/>
                <a:gd name="connsiteX7" fmla="*/ 48695 w 531212"/>
                <a:gd name="connsiteY7" fmla="*/ 61975 h 97389"/>
                <a:gd name="connsiteX8" fmla="*/ 35414 w 531212"/>
                <a:gd name="connsiteY8" fmla="*/ 48695 h 97389"/>
                <a:gd name="connsiteX9" fmla="*/ 48695 w 531212"/>
                <a:gd name="connsiteY9" fmla="*/ 35414 h 97389"/>
                <a:gd name="connsiteX10" fmla="*/ 482518 w 531212"/>
                <a:gd name="connsiteY10" fmla="*/ 35414 h 97389"/>
                <a:gd name="connsiteX11" fmla="*/ 495799 w 531212"/>
                <a:gd name="connsiteY11" fmla="*/ 48695 h 97389"/>
                <a:gd name="connsiteX12" fmla="*/ 482518 w 531212"/>
                <a:gd name="connsiteY12" fmla="*/ 61975 h 97389"/>
                <a:gd name="connsiteX13" fmla="*/ 464811 w 531212"/>
                <a:gd name="connsiteY13" fmla="*/ 79682 h 97389"/>
                <a:gd name="connsiteX14" fmla="*/ 482518 w 531212"/>
                <a:gd name="connsiteY14" fmla="*/ 97389 h 97389"/>
                <a:gd name="connsiteX15" fmla="*/ 531213 w 531212"/>
                <a:gd name="connsiteY15" fmla="*/ 48695 h 97389"/>
                <a:gd name="connsiteX16" fmla="*/ 482518 w 531212"/>
                <a:gd name="connsiteY16" fmla="*/ 0 h 9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1212" h="97389">
                  <a:moveTo>
                    <a:pt x="482518" y="0"/>
                  </a:moveTo>
                  <a:lnTo>
                    <a:pt x="48695" y="0"/>
                  </a:lnTo>
                  <a:cubicBezTo>
                    <a:pt x="22134" y="0"/>
                    <a:pt x="0" y="22134"/>
                    <a:pt x="0" y="48695"/>
                  </a:cubicBezTo>
                  <a:cubicBezTo>
                    <a:pt x="0" y="75255"/>
                    <a:pt x="22134" y="97389"/>
                    <a:pt x="48695" y="97389"/>
                  </a:cubicBezTo>
                  <a:lnTo>
                    <a:pt x="398410" y="97389"/>
                  </a:lnTo>
                  <a:cubicBezTo>
                    <a:pt x="408149" y="97389"/>
                    <a:pt x="416117" y="89421"/>
                    <a:pt x="416117" y="79682"/>
                  </a:cubicBezTo>
                  <a:cubicBezTo>
                    <a:pt x="416117" y="69943"/>
                    <a:pt x="408149" y="61975"/>
                    <a:pt x="398410" y="61975"/>
                  </a:cubicBezTo>
                  <a:lnTo>
                    <a:pt x="48695" y="61975"/>
                  </a:lnTo>
                  <a:cubicBezTo>
                    <a:pt x="41612" y="61975"/>
                    <a:pt x="35414" y="55777"/>
                    <a:pt x="35414" y="48695"/>
                  </a:cubicBezTo>
                  <a:cubicBezTo>
                    <a:pt x="35414" y="41612"/>
                    <a:pt x="41612" y="35414"/>
                    <a:pt x="48695" y="35414"/>
                  </a:cubicBezTo>
                  <a:lnTo>
                    <a:pt x="482518" y="35414"/>
                  </a:lnTo>
                  <a:cubicBezTo>
                    <a:pt x="489601" y="35414"/>
                    <a:pt x="495799" y="41612"/>
                    <a:pt x="495799" y="48695"/>
                  </a:cubicBezTo>
                  <a:cubicBezTo>
                    <a:pt x="495799" y="55777"/>
                    <a:pt x="489601" y="61975"/>
                    <a:pt x="482518" y="61975"/>
                  </a:cubicBezTo>
                  <a:cubicBezTo>
                    <a:pt x="472779" y="61975"/>
                    <a:pt x="464811" y="69943"/>
                    <a:pt x="464811" y="79682"/>
                  </a:cubicBezTo>
                  <a:cubicBezTo>
                    <a:pt x="464811" y="89421"/>
                    <a:pt x="472779" y="97389"/>
                    <a:pt x="482518" y="97389"/>
                  </a:cubicBezTo>
                  <a:cubicBezTo>
                    <a:pt x="509079" y="97389"/>
                    <a:pt x="531213" y="75255"/>
                    <a:pt x="531213" y="48695"/>
                  </a:cubicBezTo>
                  <a:cubicBezTo>
                    <a:pt x="531213" y="22134"/>
                    <a:pt x="509079" y="0"/>
                    <a:pt x="482518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" name="Graphic 23">
            <a:extLst>
              <a:ext uri="{FF2B5EF4-FFF2-40B4-BE49-F238E27FC236}">
                <a16:creationId xmlns:a16="http://schemas.microsoft.com/office/drawing/2014/main" id="{F305C1BA-CC0D-4467-BC8D-281DEBBE0CF6}"/>
              </a:ext>
            </a:extLst>
          </p:cNvPr>
          <p:cNvGrpSpPr/>
          <p:nvPr/>
        </p:nvGrpSpPr>
        <p:grpSpPr>
          <a:xfrm>
            <a:off x="4670154" y="5640078"/>
            <a:ext cx="420432" cy="366183"/>
            <a:chOff x="3078352" y="5239760"/>
            <a:chExt cx="548919" cy="478091"/>
          </a:xfrm>
          <a:solidFill>
            <a:srgbClr val="67748E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1C000F7-4E45-4691-A0A3-3154CF2BB1B7}"/>
                </a:ext>
              </a:extLst>
            </p:cNvPr>
            <p:cNvSpPr/>
            <p:nvPr/>
          </p:nvSpPr>
          <p:spPr>
            <a:xfrm>
              <a:off x="3078352" y="5239760"/>
              <a:ext cx="548919" cy="478091"/>
            </a:xfrm>
            <a:custGeom>
              <a:avLst/>
              <a:gdLst>
                <a:gd name="connsiteX0" fmla="*/ 495799 w 548919"/>
                <a:gd name="connsiteY0" fmla="*/ 44268 h 478091"/>
                <a:gd name="connsiteX1" fmla="*/ 486060 w 548919"/>
                <a:gd name="connsiteY1" fmla="*/ 44268 h 478091"/>
                <a:gd name="connsiteX2" fmla="*/ 433824 w 548919"/>
                <a:gd name="connsiteY2" fmla="*/ 0 h 478091"/>
                <a:gd name="connsiteX3" fmla="*/ 115096 w 548919"/>
                <a:gd name="connsiteY3" fmla="*/ 0 h 478091"/>
                <a:gd name="connsiteX4" fmla="*/ 61975 w 548919"/>
                <a:gd name="connsiteY4" fmla="*/ 53121 h 478091"/>
                <a:gd name="connsiteX5" fmla="*/ 61975 w 548919"/>
                <a:gd name="connsiteY5" fmla="*/ 132803 h 478091"/>
                <a:gd name="connsiteX6" fmla="*/ 53121 w 548919"/>
                <a:gd name="connsiteY6" fmla="*/ 132803 h 478091"/>
                <a:gd name="connsiteX7" fmla="*/ 0 w 548919"/>
                <a:gd name="connsiteY7" fmla="*/ 185924 h 478091"/>
                <a:gd name="connsiteX8" fmla="*/ 0 w 548919"/>
                <a:gd name="connsiteY8" fmla="*/ 424970 h 478091"/>
                <a:gd name="connsiteX9" fmla="*/ 53121 w 548919"/>
                <a:gd name="connsiteY9" fmla="*/ 478092 h 478091"/>
                <a:gd name="connsiteX10" fmla="*/ 495799 w 548919"/>
                <a:gd name="connsiteY10" fmla="*/ 478092 h 478091"/>
                <a:gd name="connsiteX11" fmla="*/ 548920 w 548919"/>
                <a:gd name="connsiteY11" fmla="*/ 424970 h 478091"/>
                <a:gd name="connsiteX12" fmla="*/ 548920 w 548919"/>
                <a:gd name="connsiteY12" fmla="*/ 97389 h 478091"/>
                <a:gd name="connsiteX13" fmla="*/ 495799 w 548919"/>
                <a:gd name="connsiteY13" fmla="*/ 44268 h 478091"/>
                <a:gd name="connsiteX14" fmla="*/ 97389 w 548919"/>
                <a:gd name="connsiteY14" fmla="*/ 53121 h 478091"/>
                <a:gd name="connsiteX15" fmla="*/ 115096 w 548919"/>
                <a:gd name="connsiteY15" fmla="*/ 35414 h 478091"/>
                <a:gd name="connsiteX16" fmla="*/ 433824 w 548919"/>
                <a:gd name="connsiteY16" fmla="*/ 35414 h 478091"/>
                <a:gd name="connsiteX17" fmla="*/ 448875 w 548919"/>
                <a:gd name="connsiteY17" fmla="*/ 44268 h 478091"/>
                <a:gd name="connsiteX18" fmla="*/ 360339 w 548919"/>
                <a:gd name="connsiteY18" fmla="*/ 44268 h 478091"/>
                <a:gd name="connsiteX19" fmla="*/ 305447 w 548919"/>
                <a:gd name="connsiteY19" fmla="*/ 65516 h 478091"/>
                <a:gd name="connsiteX20" fmla="*/ 256753 w 548919"/>
                <a:gd name="connsiteY20" fmla="*/ 110669 h 478091"/>
                <a:gd name="connsiteX21" fmla="*/ 200090 w 548919"/>
                <a:gd name="connsiteY21" fmla="*/ 132803 h 478091"/>
                <a:gd name="connsiteX22" fmla="*/ 97389 w 548919"/>
                <a:gd name="connsiteY22" fmla="*/ 132803 h 478091"/>
                <a:gd name="connsiteX23" fmla="*/ 97389 w 548919"/>
                <a:gd name="connsiteY23" fmla="*/ 53121 h 478091"/>
                <a:gd name="connsiteX24" fmla="*/ 513506 w 548919"/>
                <a:gd name="connsiteY24" fmla="*/ 424970 h 478091"/>
                <a:gd name="connsiteX25" fmla="*/ 495799 w 548919"/>
                <a:gd name="connsiteY25" fmla="*/ 442677 h 478091"/>
                <a:gd name="connsiteX26" fmla="*/ 53121 w 548919"/>
                <a:gd name="connsiteY26" fmla="*/ 442677 h 478091"/>
                <a:gd name="connsiteX27" fmla="*/ 35414 w 548919"/>
                <a:gd name="connsiteY27" fmla="*/ 424970 h 478091"/>
                <a:gd name="connsiteX28" fmla="*/ 35414 w 548919"/>
                <a:gd name="connsiteY28" fmla="*/ 185924 h 478091"/>
                <a:gd name="connsiteX29" fmla="*/ 53121 w 548919"/>
                <a:gd name="connsiteY29" fmla="*/ 168217 h 478091"/>
                <a:gd name="connsiteX30" fmla="*/ 199205 w 548919"/>
                <a:gd name="connsiteY30" fmla="*/ 168217 h 478091"/>
                <a:gd name="connsiteX31" fmla="*/ 279772 w 548919"/>
                <a:gd name="connsiteY31" fmla="*/ 137230 h 478091"/>
                <a:gd name="connsiteX32" fmla="*/ 329352 w 548919"/>
                <a:gd name="connsiteY32" fmla="*/ 92077 h 478091"/>
                <a:gd name="connsiteX33" fmla="*/ 360339 w 548919"/>
                <a:gd name="connsiteY33" fmla="*/ 80567 h 478091"/>
                <a:gd name="connsiteX34" fmla="*/ 495799 w 548919"/>
                <a:gd name="connsiteY34" fmla="*/ 80567 h 478091"/>
                <a:gd name="connsiteX35" fmla="*/ 513506 w 548919"/>
                <a:gd name="connsiteY35" fmla="*/ 98274 h 478091"/>
                <a:gd name="connsiteX36" fmla="*/ 513506 w 548919"/>
                <a:gd name="connsiteY36" fmla="*/ 424970 h 47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8919" h="478091">
                  <a:moveTo>
                    <a:pt x="495799" y="44268"/>
                  </a:moveTo>
                  <a:lnTo>
                    <a:pt x="486060" y="44268"/>
                  </a:lnTo>
                  <a:cubicBezTo>
                    <a:pt x="481633" y="19478"/>
                    <a:pt x="460384" y="0"/>
                    <a:pt x="433824" y="0"/>
                  </a:cubicBezTo>
                  <a:lnTo>
                    <a:pt x="115096" y="0"/>
                  </a:lnTo>
                  <a:cubicBezTo>
                    <a:pt x="85879" y="0"/>
                    <a:pt x="61975" y="23905"/>
                    <a:pt x="61975" y="53121"/>
                  </a:cubicBezTo>
                  <a:lnTo>
                    <a:pt x="61975" y="132803"/>
                  </a:lnTo>
                  <a:lnTo>
                    <a:pt x="53121" y="132803"/>
                  </a:lnTo>
                  <a:cubicBezTo>
                    <a:pt x="23905" y="132803"/>
                    <a:pt x="0" y="156708"/>
                    <a:pt x="0" y="185924"/>
                  </a:cubicBezTo>
                  <a:lnTo>
                    <a:pt x="0" y="424970"/>
                  </a:lnTo>
                  <a:cubicBezTo>
                    <a:pt x="0" y="454187"/>
                    <a:pt x="23905" y="478092"/>
                    <a:pt x="53121" y="478092"/>
                  </a:cubicBezTo>
                  <a:lnTo>
                    <a:pt x="495799" y="478092"/>
                  </a:lnTo>
                  <a:cubicBezTo>
                    <a:pt x="525015" y="478092"/>
                    <a:pt x="548920" y="454187"/>
                    <a:pt x="548920" y="424970"/>
                  </a:cubicBezTo>
                  <a:lnTo>
                    <a:pt x="548920" y="97389"/>
                  </a:lnTo>
                  <a:cubicBezTo>
                    <a:pt x="548920" y="68172"/>
                    <a:pt x="525015" y="44268"/>
                    <a:pt x="495799" y="44268"/>
                  </a:cubicBezTo>
                  <a:close/>
                  <a:moveTo>
                    <a:pt x="97389" y="53121"/>
                  </a:moveTo>
                  <a:cubicBezTo>
                    <a:pt x="97389" y="43382"/>
                    <a:pt x="105357" y="35414"/>
                    <a:pt x="115096" y="35414"/>
                  </a:cubicBezTo>
                  <a:lnTo>
                    <a:pt x="433824" y="35414"/>
                  </a:lnTo>
                  <a:cubicBezTo>
                    <a:pt x="440021" y="35414"/>
                    <a:pt x="446219" y="38956"/>
                    <a:pt x="448875" y="44268"/>
                  </a:cubicBezTo>
                  <a:lnTo>
                    <a:pt x="360339" y="44268"/>
                  </a:lnTo>
                  <a:cubicBezTo>
                    <a:pt x="339976" y="44268"/>
                    <a:pt x="320498" y="51351"/>
                    <a:pt x="305447" y="65516"/>
                  </a:cubicBezTo>
                  <a:lnTo>
                    <a:pt x="256753" y="110669"/>
                  </a:lnTo>
                  <a:cubicBezTo>
                    <a:pt x="240816" y="124835"/>
                    <a:pt x="221339" y="132803"/>
                    <a:pt x="200090" y="132803"/>
                  </a:cubicBezTo>
                  <a:lnTo>
                    <a:pt x="97389" y="132803"/>
                  </a:lnTo>
                  <a:lnTo>
                    <a:pt x="97389" y="53121"/>
                  </a:lnTo>
                  <a:close/>
                  <a:moveTo>
                    <a:pt x="513506" y="424970"/>
                  </a:moveTo>
                  <a:cubicBezTo>
                    <a:pt x="513506" y="434709"/>
                    <a:pt x="505538" y="442677"/>
                    <a:pt x="495799" y="442677"/>
                  </a:cubicBezTo>
                  <a:lnTo>
                    <a:pt x="53121" y="442677"/>
                  </a:lnTo>
                  <a:cubicBezTo>
                    <a:pt x="43382" y="442677"/>
                    <a:pt x="35414" y="434709"/>
                    <a:pt x="35414" y="424970"/>
                  </a:cubicBezTo>
                  <a:lnTo>
                    <a:pt x="35414" y="185924"/>
                  </a:lnTo>
                  <a:cubicBezTo>
                    <a:pt x="35414" y="176186"/>
                    <a:pt x="43382" y="168217"/>
                    <a:pt x="53121" y="168217"/>
                  </a:cubicBezTo>
                  <a:lnTo>
                    <a:pt x="199205" y="168217"/>
                  </a:lnTo>
                  <a:cubicBezTo>
                    <a:pt x="229307" y="168217"/>
                    <a:pt x="257638" y="156708"/>
                    <a:pt x="279772" y="137230"/>
                  </a:cubicBezTo>
                  <a:lnTo>
                    <a:pt x="329352" y="92077"/>
                  </a:lnTo>
                  <a:cubicBezTo>
                    <a:pt x="338206" y="84109"/>
                    <a:pt x="348830" y="80567"/>
                    <a:pt x="360339" y="80567"/>
                  </a:cubicBezTo>
                  <a:lnTo>
                    <a:pt x="495799" y="80567"/>
                  </a:lnTo>
                  <a:cubicBezTo>
                    <a:pt x="505538" y="80567"/>
                    <a:pt x="513506" y="88535"/>
                    <a:pt x="513506" y="98274"/>
                  </a:cubicBezTo>
                  <a:lnTo>
                    <a:pt x="513506" y="42497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FB63FDC-D100-4D92-8EEF-8E04F4C117C8}"/>
                </a:ext>
              </a:extLst>
            </p:cNvPr>
            <p:cNvSpPr/>
            <p:nvPr/>
          </p:nvSpPr>
          <p:spPr>
            <a:xfrm>
              <a:off x="3159805" y="5540781"/>
              <a:ext cx="95618" cy="35414"/>
            </a:xfrm>
            <a:custGeom>
              <a:avLst/>
              <a:gdLst>
                <a:gd name="connsiteX0" fmla="*/ 17707 w 95618"/>
                <a:gd name="connsiteY0" fmla="*/ 35414 h 35414"/>
                <a:gd name="connsiteX1" fmla="*/ 77911 w 95618"/>
                <a:gd name="connsiteY1" fmla="*/ 35414 h 35414"/>
                <a:gd name="connsiteX2" fmla="*/ 95618 w 95618"/>
                <a:gd name="connsiteY2" fmla="*/ 17707 h 35414"/>
                <a:gd name="connsiteX3" fmla="*/ 77911 w 95618"/>
                <a:gd name="connsiteY3" fmla="*/ 0 h 35414"/>
                <a:gd name="connsiteX4" fmla="*/ 17707 w 95618"/>
                <a:gd name="connsiteY4" fmla="*/ 0 h 35414"/>
                <a:gd name="connsiteX5" fmla="*/ 0 w 95618"/>
                <a:gd name="connsiteY5" fmla="*/ 17707 h 35414"/>
                <a:gd name="connsiteX6" fmla="*/ 17707 w 95618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18" h="35414">
                  <a:moveTo>
                    <a:pt x="17707" y="35414"/>
                  </a:moveTo>
                  <a:lnTo>
                    <a:pt x="77911" y="35414"/>
                  </a:lnTo>
                  <a:cubicBezTo>
                    <a:pt x="87650" y="35414"/>
                    <a:pt x="95618" y="27446"/>
                    <a:pt x="95618" y="17707"/>
                  </a:cubicBezTo>
                  <a:cubicBezTo>
                    <a:pt x="95618" y="7968"/>
                    <a:pt x="87650" y="0"/>
                    <a:pt x="77911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43DC62-A543-4B52-B7DE-6813B2991ED2}"/>
                </a:ext>
              </a:extLst>
            </p:cNvPr>
            <p:cNvSpPr/>
            <p:nvPr/>
          </p:nvSpPr>
          <p:spPr>
            <a:xfrm>
              <a:off x="3159805" y="5611609"/>
              <a:ext cx="131032" cy="35414"/>
            </a:xfrm>
            <a:custGeom>
              <a:avLst/>
              <a:gdLst>
                <a:gd name="connsiteX0" fmla="*/ 113325 w 131032"/>
                <a:gd name="connsiteY0" fmla="*/ 0 h 35414"/>
                <a:gd name="connsiteX1" fmla="*/ 17707 w 131032"/>
                <a:gd name="connsiteY1" fmla="*/ 0 h 35414"/>
                <a:gd name="connsiteX2" fmla="*/ 0 w 131032"/>
                <a:gd name="connsiteY2" fmla="*/ 17707 h 35414"/>
                <a:gd name="connsiteX3" fmla="*/ 17707 w 131032"/>
                <a:gd name="connsiteY3" fmla="*/ 35414 h 35414"/>
                <a:gd name="connsiteX4" fmla="*/ 113325 w 131032"/>
                <a:gd name="connsiteY4" fmla="*/ 35414 h 35414"/>
                <a:gd name="connsiteX5" fmla="*/ 131032 w 131032"/>
                <a:gd name="connsiteY5" fmla="*/ 17707 h 35414"/>
                <a:gd name="connsiteX6" fmla="*/ 113325 w 131032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32" h="35414">
                  <a:moveTo>
                    <a:pt x="113325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113325" y="35414"/>
                  </a:lnTo>
                  <a:cubicBezTo>
                    <a:pt x="123064" y="35414"/>
                    <a:pt x="131032" y="27446"/>
                    <a:pt x="131032" y="17707"/>
                  </a:cubicBezTo>
                  <a:cubicBezTo>
                    <a:pt x="131032" y="7968"/>
                    <a:pt x="123064" y="0"/>
                    <a:pt x="113325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82FCBFD-4210-4B10-BDCD-11A5FB9F53ED}"/>
                </a:ext>
              </a:extLst>
            </p:cNvPr>
            <p:cNvSpPr/>
            <p:nvPr/>
          </p:nvSpPr>
          <p:spPr>
            <a:xfrm>
              <a:off x="3281984" y="5540781"/>
              <a:ext cx="53121" cy="35414"/>
            </a:xfrm>
            <a:custGeom>
              <a:avLst/>
              <a:gdLst>
                <a:gd name="connsiteX0" fmla="*/ 35414 w 53121"/>
                <a:gd name="connsiteY0" fmla="*/ 0 h 35414"/>
                <a:gd name="connsiteX1" fmla="*/ 17707 w 53121"/>
                <a:gd name="connsiteY1" fmla="*/ 0 h 35414"/>
                <a:gd name="connsiteX2" fmla="*/ 0 w 53121"/>
                <a:gd name="connsiteY2" fmla="*/ 17707 h 35414"/>
                <a:gd name="connsiteX3" fmla="*/ 17707 w 53121"/>
                <a:gd name="connsiteY3" fmla="*/ 35414 h 35414"/>
                <a:gd name="connsiteX4" fmla="*/ 35414 w 53121"/>
                <a:gd name="connsiteY4" fmla="*/ 35414 h 35414"/>
                <a:gd name="connsiteX5" fmla="*/ 53121 w 53121"/>
                <a:gd name="connsiteY5" fmla="*/ 17707 h 35414"/>
                <a:gd name="connsiteX6" fmla="*/ 35414 w 53121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21" h="35414">
                  <a:moveTo>
                    <a:pt x="35414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35414" y="35414"/>
                  </a:lnTo>
                  <a:cubicBezTo>
                    <a:pt x="45153" y="35414"/>
                    <a:pt x="53121" y="27446"/>
                    <a:pt x="53121" y="17707"/>
                  </a:cubicBezTo>
                  <a:cubicBezTo>
                    <a:pt x="53121" y="7968"/>
                    <a:pt x="45153" y="0"/>
                    <a:pt x="35414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" name="Graphic 25">
            <a:extLst>
              <a:ext uri="{FF2B5EF4-FFF2-40B4-BE49-F238E27FC236}">
                <a16:creationId xmlns:a16="http://schemas.microsoft.com/office/drawing/2014/main" id="{E204068D-1B53-4BAA-B01D-E79C87736AFB}"/>
              </a:ext>
            </a:extLst>
          </p:cNvPr>
          <p:cNvGrpSpPr/>
          <p:nvPr/>
        </p:nvGrpSpPr>
        <p:grpSpPr>
          <a:xfrm>
            <a:off x="2347365" y="4699979"/>
            <a:ext cx="379746" cy="433995"/>
            <a:chOff x="2070031" y="5195493"/>
            <a:chExt cx="495798" cy="566627"/>
          </a:xfrm>
          <a:solidFill>
            <a:srgbClr val="67748E"/>
          </a:solidFill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B0123F2-EFB3-481C-BDF5-CCA6EE47EA74}"/>
                </a:ext>
              </a:extLst>
            </p:cNvPr>
            <p:cNvSpPr/>
            <p:nvPr/>
          </p:nvSpPr>
          <p:spPr>
            <a:xfrm>
              <a:off x="2132006" y="5363710"/>
              <a:ext cx="97389" cy="35414"/>
            </a:xfrm>
            <a:custGeom>
              <a:avLst/>
              <a:gdLst>
                <a:gd name="connsiteX0" fmla="*/ 17707 w 97389"/>
                <a:gd name="connsiteY0" fmla="*/ 35414 h 35414"/>
                <a:gd name="connsiteX1" fmla="*/ 79682 w 97389"/>
                <a:gd name="connsiteY1" fmla="*/ 35414 h 35414"/>
                <a:gd name="connsiteX2" fmla="*/ 97389 w 97389"/>
                <a:gd name="connsiteY2" fmla="*/ 17707 h 35414"/>
                <a:gd name="connsiteX3" fmla="*/ 79682 w 97389"/>
                <a:gd name="connsiteY3" fmla="*/ 0 h 35414"/>
                <a:gd name="connsiteX4" fmla="*/ 17707 w 97389"/>
                <a:gd name="connsiteY4" fmla="*/ 0 h 35414"/>
                <a:gd name="connsiteX5" fmla="*/ 0 w 97389"/>
                <a:gd name="connsiteY5" fmla="*/ 17707 h 35414"/>
                <a:gd name="connsiteX6" fmla="*/ 17707 w 97389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89" h="35414">
                  <a:moveTo>
                    <a:pt x="17707" y="35414"/>
                  </a:moveTo>
                  <a:lnTo>
                    <a:pt x="79682" y="35414"/>
                  </a:lnTo>
                  <a:cubicBezTo>
                    <a:pt x="89421" y="35414"/>
                    <a:pt x="97389" y="27446"/>
                    <a:pt x="97389" y="17707"/>
                  </a:cubicBezTo>
                  <a:cubicBezTo>
                    <a:pt x="97389" y="7968"/>
                    <a:pt x="89421" y="0"/>
                    <a:pt x="79682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1586C92-E02E-444F-9B74-C14D10E4006C}"/>
                </a:ext>
              </a:extLst>
            </p:cNvPr>
            <p:cNvSpPr/>
            <p:nvPr/>
          </p:nvSpPr>
          <p:spPr>
            <a:xfrm>
              <a:off x="2132006" y="5505367"/>
              <a:ext cx="61974" cy="35414"/>
            </a:xfrm>
            <a:custGeom>
              <a:avLst/>
              <a:gdLst>
                <a:gd name="connsiteX0" fmla="*/ 17707 w 61974"/>
                <a:gd name="connsiteY0" fmla="*/ 35414 h 35414"/>
                <a:gd name="connsiteX1" fmla="*/ 44268 w 61974"/>
                <a:gd name="connsiteY1" fmla="*/ 35414 h 35414"/>
                <a:gd name="connsiteX2" fmla="*/ 61975 w 61974"/>
                <a:gd name="connsiteY2" fmla="*/ 17707 h 35414"/>
                <a:gd name="connsiteX3" fmla="*/ 44268 w 61974"/>
                <a:gd name="connsiteY3" fmla="*/ 0 h 35414"/>
                <a:gd name="connsiteX4" fmla="*/ 17707 w 61974"/>
                <a:gd name="connsiteY4" fmla="*/ 0 h 35414"/>
                <a:gd name="connsiteX5" fmla="*/ 0 w 61974"/>
                <a:gd name="connsiteY5" fmla="*/ 17707 h 35414"/>
                <a:gd name="connsiteX6" fmla="*/ 17707 w 61974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74" h="35414">
                  <a:moveTo>
                    <a:pt x="17707" y="35414"/>
                  </a:moveTo>
                  <a:lnTo>
                    <a:pt x="44268" y="35414"/>
                  </a:lnTo>
                  <a:cubicBezTo>
                    <a:pt x="54007" y="35414"/>
                    <a:pt x="61975" y="27446"/>
                    <a:pt x="61975" y="17707"/>
                  </a:cubicBezTo>
                  <a:cubicBezTo>
                    <a:pt x="61975" y="7968"/>
                    <a:pt x="54007" y="0"/>
                    <a:pt x="44268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37B9E4D-46AC-471F-8120-99D3439A94D2}"/>
                </a:ext>
              </a:extLst>
            </p:cNvPr>
            <p:cNvSpPr/>
            <p:nvPr/>
          </p:nvSpPr>
          <p:spPr>
            <a:xfrm>
              <a:off x="2255955" y="5363710"/>
              <a:ext cx="53121" cy="35414"/>
            </a:xfrm>
            <a:custGeom>
              <a:avLst/>
              <a:gdLst>
                <a:gd name="connsiteX0" fmla="*/ 35414 w 53121"/>
                <a:gd name="connsiteY0" fmla="*/ 35414 h 35414"/>
                <a:gd name="connsiteX1" fmla="*/ 53121 w 53121"/>
                <a:gd name="connsiteY1" fmla="*/ 17707 h 35414"/>
                <a:gd name="connsiteX2" fmla="*/ 35414 w 53121"/>
                <a:gd name="connsiteY2" fmla="*/ 0 h 35414"/>
                <a:gd name="connsiteX3" fmla="*/ 17707 w 53121"/>
                <a:gd name="connsiteY3" fmla="*/ 0 h 35414"/>
                <a:gd name="connsiteX4" fmla="*/ 0 w 53121"/>
                <a:gd name="connsiteY4" fmla="*/ 17707 h 35414"/>
                <a:gd name="connsiteX5" fmla="*/ 17707 w 53121"/>
                <a:gd name="connsiteY5" fmla="*/ 35414 h 35414"/>
                <a:gd name="connsiteX6" fmla="*/ 35414 w 53121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21" h="35414">
                  <a:moveTo>
                    <a:pt x="35414" y="35414"/>
                  </a:moveTo>
                  <a:cubicBezTo>
                    <a:pt x="45153" y="35414"/>
                    <a:pt x="53121" y="27446"/>
                    <a:pt x="53121" y="17707"/>
                  </a:cubicBezTo>
                  <a:cubicBezTo>
                    <a:pt x="53121" y="7968"/>
                    <a:pt x="45153" y="0"/>
                    <a:pt x="35414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35414" y="35414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A679F9D-2BE8-43B3-A5DF-6C019376507A}"/>
                </a:ext>
              </a:extLst>
            </p:cNvPr>
            <p:cNvSpPr/>
            <p:nvPr/>
          </p:nvSpPr>
          <p:spPr>
            <a:xfrm>
              <a:off x="2132006" y="5638170"/>
              <a:ext cx="123949" cy="35414"/>
            </a:xfrm>
            <a:custGeom>
              <a:avLst/>
              <a:gdLst>
                <a:gd name="connsiteX0" fmla="*/ 17707 w 123949"/>
                <a:gd name="connsiteY0" fmla="*/ 35414 h 35414"/>
                <a:gd name="connsiteX1" fmla="*/ 106243 w 123949"/>
                <a:gd name="connsiteY1" fmla="*/ 35414 h 35414"/>
                <a:gd name="connsiteX2" fmla="*/ 123950 w 123949"/>
                <a:gd name="connsiteY2" fmla="*/ 17707 h 35414"/>
                <a:gd name="connsiteX3" fmla="*/ 106243 w 123949"/>
                <a:gd name="connsiteY3" fmla="*/ 0 h 35414"/>
                <a:gd name="connsiteX4" fmla="*/ 17707 w 123949"/>
                <a:gd name="connsiteY4" fmla="*/ 0 h 35414"/>
                <a:gd name="connsiteX5" fmla="*/ 0 w 123949"/>
                <a:gd name="connsiteY5" fmla="*/ 17707 h 35414"/>
                <a:gd name="connsiteX6" fmla="*/ 17707 w 123949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49" h="35414">
                  <a:moveTo>
                    <a:pt x="17707" y="35414"/>
                  </a:moveTo>
                  <a:lnTo>
                    <a:pt x="106243" y="35414"/>
                  </a:lnTo>
                  <a:cubicBezTo>
                    <a:pt x="115981" y="35414"/>
                    <a:pt x="123950" y="27446"/>
                    <a:pt x="123950" y="17707"/>
                  </a:cubicBezTo>
                  <a:cubicBezTo>
                    <a:pt x="123950" y="7968"/>
                    <a:pt x="115981" y="0"/>
                    <a:pt x="106243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F22D42D-2B72-4955-BFDD-A78872F007CC}"/>
                </a:ext>
              </a:extLst>
            </p:cNvPr>
            <p:cNvSpPr/>
            <p:nvPr/>
          </p:nvSpPr>
          <p:spPr>
            <a:xfrm>
              <a:off x="2070031" y="5195493"/>
              <a:ext cx="495798" cy="566627"/>
            </a:xfrm>
            <a:custGeom>
              <a:avLst/>
              <a:gdLst>
                <a:gd name="connsiteX0" fmla="*/ 490487 w 495798"/>
                <a:gd name="connsiteY0" fmla="*/ 483404 h 566627"/>
                <a:gd name="connsiteX1" fmla="*/ 424970 w 495798"/>
                <a:gd name="connsiteY1" fmla="*/ 417887 h 566627"/>
                <a:gd name="connsiteX2" fmla="*/ 450646 w 495798"/>
                <a:gd name="connsiteY2" fmla="*/ 340862 h 566627"/>
                <a:gd name="connsiteX3" fmla="*/ 424085 w 495798"/>
                <a:gd name="connsiteY3" fmla="*/ 262950 h 566627"/>
                <a:gd name="connsiteX4" fmla="*/ 424085 w 495798"/>
                <a:gd name="connsiteY4" fmla="*/ 97389 h 566627"/>
                <a:gd name="connsiteX5" fmla="*/ 370964 w 495798"/>
                <a:gd name="connsiteY5" fmla="*/ 44268 h 566627"/>
                <a:gd name="connsiteX6" fmla="*/ 325811 w 495798"/>
                <a:gd name="connsiteY6" fmla="*/ 44268 h 566627"/>
                <a:gd name="connsiteX7" fmla="*/ 274460 w 495798"/>
                <a:gd name="connsiteY7" fmla="*/ 0 h 566627"/>
                <a:gd name="connsiteX8" fmla="*/ 150510 w 495798"/>
                <a:gd name="connsiteY8" fmla="*/ 0 h 566627"/>
                <a:gd name="connsiteX9" fmla="*/ 98274 w 495798"/>
                <a:gd name="connsiteY9" fmla="*/ 44268 h 566627"/>
                <a:gd name="connsiteX10" fmla="*/ 53121 w 495798"/>
                <a:gd name="connsiteY10" fmla="*/ 44268 h 566627"/>
                <a:gd name="connsiteX11" fmla="*/ 0 w 495798"/>
                <a:gd name="connsiteY11" fmla="*/ 97389 h 566627"/>
                <a:gd name="connsiteX12" fmla="*/ 0 w 495798"/>
                <a:gd name="connsiteY12" fmla="*/ 513506 h 566627"/>
                <a:gd name="connsiteX13" fmla="*/ 53121 w 495798"/>
                <a:gd name="connsiteY13" fmla="*/ 566627 h 566627"/>
                <a:gd name="connsiteX14" fmla="*/ 371849 w 495798"/>
                <a:gd name="connsiteY14" fmla="*/ 566627 h 566627"/>
                <a:gd name="connsiteX15" fmla="*/ 424970 w 495798"/>
                <a:gd name="connsiteY15" fmla="*/ 513506 h 566627"/>
                <a:gd name="connsiteX16" fmla="*/ 407263 w 495798"/>
                <a:gd name="connsiteY16" fmla="*/ 495799 h 566627"/>
                <a:gd name="connsiteX17" fmla="*/ 389556 w 495798"/>
                <a:gd name="connsiteY17" fmla="*/ 513506 h 566627"/>
                <a:gd name="connsiteX18" fmla="*/ 371849 w 495798"/>
                <a:gd name="connsiteY18" fmla="*/ 531213 h 566627"/>
                <a:gd name="connsiteX19" fmla="*/ 53121 w 495798"/>
                <a:gd name="connsiteY19" fmla="*/ 531213 h 566627"/>
                <a:gd name="connsiteX20" fmla="*/ 35414 w 495798"/>
                <a:gd name="connsiteY20" fmla="*/ 513506 h 566627"/>
                <a:gd name="connsiteX21" fmla="*/ 35414 w 495798"/>
                <a:gd name="connsiteY21" fmla="*/ 97389 h 566627"/>
                <a:gd name="connsiteX22" fmla="*/ 53121 w 495798"/>
                <a:gd name="connsiteY22" fmla="*/ 79682 h 566627"/>
                <a:gd name="connsiteX23" fmla="*/ 97389 w 495798"/>
                <a:gd name="connsiteY23" fmla="*/ 79682 h 566627"/>
                <a:gd name="connsiteX24" fmla="*/ 150510 w 495798"/>
                <a:gd name="connsiteY24" fmla="*/ 132803 h 566627"/>
                <a:gd name="connsiteX25" fmla="*/ 274460 w 495798"/>
                <a:gd name="connsiteY25" fmla="*/ 132803 h 566627"/>
                <a:gd name="connsiteX26" fmla="*/ 327581 w 495798"/>
                <a:gd name="connsiteY26" fmla="*/ 79682 h 566627"/>
                <a:gd name="connsiteX27" fmla="*/ 371849 w 495798"/>
                <a:gd name="connsiteY27" fmla="*/ 79682 h 566627"/>
                <a:gd name="connsiteX28" fmla="*/ 389556 w 495798"/>
                <a:gd name="connsiteY28" fmla="*/ 97389 h 566627"/>
                <a:gd name="connsiteX29" fmla="*/ 389556 w 495798"/>
                <a:gd name="connsiteY29" fmla="*/ 231078 h 566627"/>
                <a:gd name="connsiteX30" fmla="*/ 323154 w 495798"/>
                <a:gd name="connsiteY30" fmla="*/ 212485 h 566627"/>
                <a:gd name="connsiteX31" fmla="*/ 243473 w 495798"/>
                <a:gd name="connsiteY31" fmla="*/ 239931 h 566627"/>
                <a:gd name="connsiteX32" fmla="*/ 237275 w 495798"/>
                <a:gd name="connsiteY32" fmla="*/ 239046 h 566627"/>
                <a:gd name="connsiteX33" fmla="*/ 79682 w 495798"/>
                <a:gd name="connsiteY33" fmla="*/ 239046 h 566627"/>
                <a:gd name="connsiteX34" fmla="*/ 61975 w 495798"/>
                <a:gd name="connsiteY34" fmla="*/ 256753 h 566627"/>
                <a:gd name="connsiteX35" fmla="*/ 79682 w 495798"/>
                <a:gd name="connsiteY35" fmla="*/ 274460 h 566627"/>
                <a:gd name="connsiteX36" fmla="*/ 213370 w 495798"/>
                <a:gd name="connsiteY36" fmla="*/ 274460 h 566627"/>
                <a:gd name="connsiteX37" fmla="*/ 194778 w 495798"/>
                <a:gd name="connsiteY37" fmla="*/ 340862 h 566627"/>
                <a:gd name="connsiteX38" fmla="*/ 323154 w 495798"/>
                <a:gd name="connsiteY38" fmla="*/ 469238 h 566627"/>
                <a:gd name="connsiteX39" fmla="*/ 400180 w 495798"/>
                <a:gd name="connsiteY39" fmla="*/ 443563 h 566627"/>
                <a:gd name="connsiteX40" fmla="*/ 465697 w 495798"/>
                <a:gd name="connsiteY40" fmla="*/ 509079 h 566627"/>
                <a:gd name="connsiteX41" fmla="*/ 478092 w 495798"/>
                <a:gd name="connsiteY41" fmla="*/ 513506 h 566627"/>
                <a:gd name="connsiteX42" fmla="*/ 490487 w 495798"/>
                <a:gd name="connsiteY42" fmla="*/ 508194 h 566627"/>
                <a:gd name="connsiteX43" fmla="*/ 490487 w 495798"/>
                <a:gd name="connsiteY43" fmla="*/ 483404 h 566627"/>
                <a:gd name="connsiteX44" fmla="*/ 292167 w 495798"/>
                <a:gd name="connsiteY44" fmla="*/ 79682 h 566627"/>
                <a:gd name="connsiteX45" fmla="*/ 274460 w 495798"/>
                <a:gd name="connsiteY45" fmla="*/ 97389 h 566627"/>
                <a:gd name="connsiteX46" fmla="*/ 150510 w 495798"/>
                <a:gd name="connsiteY46" fmla="*/ 97389 h 566627"/>
                <a:gd name="connsiteX47" fmla="*/ 132803 w 495798"/>
                <a:gd name="connsiteY47" fmla="*/ 79682 h 566627"/>
                <a:gd name="connsiteX48" fmla="*/ 132803 w 495798"/>
                <a:gd name="connsiteY48" fmla="*/ 53121 h 566627"/>
                <a:gd name="connsiteX49" fmla="*/ 150510 w 495798"/>
                <a:gd name="connsiteY49" fmla="*/ 35414 h 566627"/>
                <a:gd name="connsiteX50" fmla="*/ 274460 w 495798"/>
                <a:gd name="connsiteY50" fmla="*/ 35414 h 566627"/>
                <a:gd name="connsiteX51" fmla="*/ 292167 w 495798"/>
                <a:gd name="connsiteY51" fmla="*/ 53121 h 566627"/>
                <a:gd name="connsiteX52" fmla="*/ 292167 w 495798"/>
                <a:gd name="connsiteY52" fmla="*/ 79682 h 566627"/>
                <a:gd name="connsiteX53" fmla="*/ 230192 w 495798"/>
                <a:gd name="connsiteY53" fmla="*/ 340862 h 566627"/>
                <a:gd name="connsiteX54" fmla="*/ 323154 w 495798"/>
                <a:gd name="connsiteY54" fmla="*/ 247899 h 566627"/>
                <a:gd name="connsiteX55" fmla="*/ 416117 w 495798"/>
                <a:gd name="connsiteY55" fmla="*/ 340862 h 566627"/>
                <a:gd name="connsiteX56" fmla="*/ 323154 w 495798"/>
                <a:gd name="connsiteY56" fmla="*/ 433824 h 566627"/>
                <a:gd name="connsiteX57" fmla="*/ 230192 w 495798"/>
                <a:gd name="connsiteY57" fmla="*/ 340862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5798" h="566627">
                  <a:moveTo>
                    <a:pt x="490487" y="483404"/>
                  </a:moveTo>
                  <a:lnTo>
                    <a:pt x="424970" y="417887"/>
                  </a:lnTo>
                  <a:cubicBezTo>
                    <a:pt x="440907" y="396639"/>
                    <a:pt x="450646" y="370078"/>
                    <a:pt x="450646" y="340862"/>
                  </a:cubicBezTo>
                  <a:cubicBezTo>
                    <a:pt x="450646" y="311645"/>
                    <a:pt x="440907" y="284199"/>
                    <a:pt x="424085" y="262950"/>
                  </a:cubicBezTo>
                  <a:lnTo>
                    <a:pt x="424085" y="97389"/>
                  </a:lnTo>
                  <a:cubicBezTo>
                    <a:pt x="424085" y="68172"/>
                    <a:pt x="400180" y="44268"/>
                    <a:pt x="370964" y="44268"/>
                  </a:cubicBezTo>
                  <a:lnTo>
                    <a:pt x="325811" y="44268"/>
                  </a:lnTo>
                  <a:cubicBezTo>
                    <a:pt x="322269" y="19478"/>
                    <a:pt x="301021" y="0"/>
                    <a:pt x="274460" y="0"/>
                  </a:cubicBezTo>
                  <a:lnTo>
                    <a:pt x="150510" y="0"/>
                  </a:lnTo>
                  <a:cubicBezTo>
                    <a:pt x="123950" y="0"/>
                    <a:pt x="102701" y="19478"/>
                    <a:pt x="98274" y="44268"/>
                  </a:cubicBezTo>
                  <a:lnTo>
                    <a:pt x="53121" y="44268"/>
                  </a:lnTo>
                  <a:cubicBezTo>
                    <a:pt x="23905" y="44268"/>
                    <a:pt x="0" y="68172"/>
                    <a:pt x="0" y="97389"/>
                  </a:cubicBezTo>
                  <a:lnTo>
                    <a:pt x="0" y="513506"/>
                  </a:lnTo>
                  <a:cubicBezTo>
                    <a:pt x="0" y="542722"/>
                    <a:pt x="23905" y="566627"/>
                    <a:pt x="53121" y="566627"/>
                  </a:cubicBezTo>
                  <a:lnTo>
                    <a:pt x="371849" y="566627"/>
                  </a:lnTo>
                  <a:cubicBezTo>
                    <a:pt x="401066" y="566627"/>
                    <a:pt x="424970" y="542722"/>
                    <a:pt x="424970" y="513506"/>
                  </a:cubicBezTo>
                  <a:cubicBezTo>
                    <a:pt x="424970" y="503767"/>
                    <a:pt x="417002" y="495799"/>
                    <a:pt x="407263" y="495799"/>
                  </a:cubicBezTo>
                  <a:cubicBezTo>
                    <a:pt x="397524" y="495799"/>
                    <a:pt x="389556" y="503767"/>
                    <a:pt x="389556" y="513506"/>
                  </a:cubicBezTo>
                  <a:cubicBezTo>
                    <a:pt x="389556" y="523245"/>
                    <a:pt x="381588" y="531213"/>
                    <a:pt x="371849" y="531213"/>
                  </a:cubicBezTo>
                  <a:lnTo>
                    <a:pt x="53121" y="531213"/>
                  </a:lnTo>
                  <a:cubicBezTo>
                    <a:pt x="43382" y="531213"/>
                    <a:pt x="35414" y="523245"/>
                    <a:pt x="35414" y="513506"/>
                  </a:cubicBezTo>
                  <a:lnTo>
                    <a:pt x="35414" y="97389"/>
                  </a:lnTo>
                  <a:cubicBezTo>
                    <a:pt x="35414" y="87650"/>
                    <a:pt x="43382" y="79682"/>
                    <a:pt x="53121" y="79682"/>
                  </a:cubicBezTo>
                  <a:lnTo>
                    <a:pt x="97389" y="79682"/>
                  </a:lnTo>
                  <a:cubicBezTo>
                    <a:pt x="97389" y="108899"/>
                    <a:pt x="121294" y="132803"/>
                    <a:pt x="150510" y="132803"/>
                  </a:cubicBezTo>
                  <a:lnTo>
                    <a:pt x="274460" y="132803"/>
                  </a:lnTo>
                  <a:cubicBezTo>
                    <a:pt x="303677" y="132803"/>
                    <a:pt x="327581" y="108899"/>
                    <a:pt x="327581" y="79682"/>
                  </a:cubicBezTo>
                  <a:lnTo>
                    <a:pt x="371849" y="79682"/>
                  </a:lnTo>
                  <a:cubicBezTo>
                    <a:pt x="381588" y="79682"/>
                    <a:pt x="389556" y="87650"/>
                    <a:pt x="389556" y="97389"/>
                  </a:cubicBezTo>
                  <a:lnTo>
                    <a:pt x="389556" y="231078"/>
                  </a:lnTo>
                  <a:cubicBezTo>
                    <a:pt x="370078" y="219568"/>
                    <a:pt x="347059" y="212485"/>
                    <a:pt x="323154" y="212485"/>
                  </a:cubicBezTo>
                  <a:cubicBezTo>
                    <a:pt x="293052" y="212485"/>
                    <a:pt x="265606" y="223109"/>
                    <a:pt x="243473" y="239931"/>
                  </a:cubicBezTo>
                  <a:cubicBezTo>
                    <a:pt x="241702" y="239046"/>
                    <a:pt x="239046" y="239046"/>
                    <a:pt x="237275" y="239046"/>
                  </a:cubicBezTo>
                  <a:lnTo>
                    <a:pt x="79682" y="239046"/>
                  </a:lnTo>
                  <a:cubicBezTo>
                    <a:pt x="69943" y="239046"/>
                    <a:pt x="61975" y="247014"/>
                    <a:pt x="61975" y="256753"/>
                  </a:cubicBezTo>
                  <a:cubicBezTo>
                    <a:pt x="61975" y="266492"/>
                    <a:pt x="69943" y="274460"/>
                    <a:pt x="79682" y="274460"/>
                  </a:cubicBezTo>
                  <a:lnTo>
                    <a:pt x="213370" y="274460"/>
                  </a:lnTo>
                  <a:cubicBezTo>
                    <a:pt x="201861" y="293938"/>
                    <a:pt x="194778" y="316957"/>
                    <a:pt x="194778" y="340862"/>
                  </a:cubicBezTo>
                  <a:cubicBezTo>
                    <a:pt x="194778" y="411690"/>
                    <a:pt x="252326" y="469238"/>
                    <a:pt x="323154" y="469238"/>
                  </a:cubicBezTo>
                  <a:cubicBezTo>
                    <a:pt x="352371" y="469238"/>
                    <a:pt x="378932" y="459499"/>
                    <a:pt x="400180" y="443563"/>
                  </a:cubicBezTo>
                  <a:lnTo>
                    <a:pt x="465697" y="509079"/>
                  </a:lnTo>
                  <a:cubicBezTo>
                    <a:pt x="469238" y="511735"/>
                    <a:pt x="473665" y="513506"/>
                    <a:pt x="478092" y="513506"/>
                  </a:cubicBezTo>
                  <a:cubicBezTo>
                    <a:pt x="482518" y="513506"/>
                    <a:pt x="486945" y="511735"/>
                    <a:pt x="490487" y="508194"/>
                  </a:cubicBezTo>
                  <a:cubicBezTo>
                    <a:pt x="497569" y="501111"/>
                    <a:pt x="497569" y="490487"/>
                    <a:pt x="490487" y="483404"/>
                  </a:cubicBezTo>
                  <a:close/>
                  <a:moveTo>
                    <a:pt x="292167" y="79682"/>
                  </a:moveTo>
                  <a:cubicBezTo>
                    <a:pt x="292167" y="89421"/>
                    <a:pt x="284199" y="97389"/>
                    <a:pt x="274460" y="97389"/>
                  </a:cubicBezTo>
                  <a:lnTo>
                    <a:pt x="150510" y="97389"/>
                  </a:lnTo>
                  <a:cubicBezTo>
                    <a:pt x="140771" y="97389"/>
                    <a:pt x="132803" y="89421"/>
                    <a:pt x="132803" y="79682"/>
                  </a:cubicBezTo>
                  <a:lnTo>
                    <a:pt x="132803" y="53121"/>
                  </a:lnTo>
                  <a:cubicBezTo>
                    <a:pt x="132803" y="43382"/>
                    <a:pt x="140771" y="35414"/>
                    <a:pt x="150510" y="35414"/>
                  </a:cubicBezTo>
                  <a:lnTo>
                    <a:pt x="274460" y="35414"/>
                  </a:lnTo>
                  <a:cubicBezTo>
                    <a:pt x="284199" y="35414"/>
                    <a:pt x="292167" y="43382"/>
                    <a:pt x="292167" y="53121"/>
                  </a:cubicBezTo>
                  <a:lnTo>
                    <a:pt x="292167" y="79682"/>
                  </a:lnTo>
                  <a:close/>
                  <a:moveTo>
                    <a:pt x="230192" y="340862"/>
                  </a:moveTo>
                  <a:cubicBezTo>
                    <a:pt x="230192" y="289511"/>
                    <a:pt x="271804" y="247899"/>
                    <a:pt x="323154" y="247899"/>
                  </a:cubicBezTo>
                  <a:cubicBezTo>
                    <a:pt x="374505" y="247899"/>
                    <a:pt x="416117" y="289511"/>
                    <a:pt x="416117" y="340862"/>
                  </a:cubicBezTo>
                  <a:cubicBezTo>
                    <a:pt x="416117" y="392212"/>
                    <a:pt x="374505" y="433824"/>
                    <a:pt x="323154" y="433824"/>
                  </a:cubicBezTo>
                  <a:cubicBezTo>
                    <a:pt x="271804" y="433824"/>
                    <a:pt x="230192" y="392212"/>
                    <a:pt x="230192" y="340862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5" name="Graphic 29">
            <a:extLst>
              <a:ext uri="{FF2B5EF4-FFF2-40B4-BE49-F238E27FC236}">
                <a16:creationId xmlns:a16="http://schemas.microsoft.com/office/drawing/2014/main" id="{1228EBFD-0587-4910-B694-70C7B50ED550}"/>
              </a:ext>
            </a:extLst>
          </p:cNvPr>
          <p:cNvGrpSpPr/>
          <p:nvPr/>
        </p:nvGrpSpPr>
        <p:grpSpPr>
          <a:xfrm>
            <a:off x="5858748" y="5673983"/>
            <a:ext cx="318715" cy="298372"/>
            <a:chOff x="4228329" y="5284028"/>
            <a:chExt cx="416116" cy="389556"/>
          </a:xfrm>
          <a:solidFill>
            <a:srgbClr val="67748E"/>
          </a:solidFill>
        </p:grpSpPr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CFB2DAA-B08D-4660-87D3-72ED80CF16DE}"/>
                </a:ext>
              </a:extLst>
            </p:cNvPr>
            <p:cNvSpPr/>
            <p:nvPr/>
          </p:nvSpPr>
          <p:spPr>
            <a:xfrm>
              <a:off x="4228329" y="5284028"/>
              <a:ext cx="389556" cy="389556"/>
            </a:xfrm>
            <a:custGeom>
              <a:avLst/>
              <a:gdLst>
                <a:gd name="connsiteX0" fmla="*/ 371849 w 389556"/>
                <a:gd name="connsiteY0" fmla="*/ 198319 h 389556"/>
                <a:gd name="connsiteX1" fmla="*/ 354142 w 389556"/>
                <a:gd name="connsiteY1" fmla="*/ 216027 h 389556"/>
                <a:gd name="connsiteX2" fmla="*/ 354142 w 389556"/>
                <a:gd name="connsiteY2" fmla="*/ 330237 h 389556"/>
                <a:gd name="connsiteX3" fmla="*/ 330237 w 389556"/>
                <a:gd name="connsiteY3" fmla="*/ 354142 h 389556"/>
                <a:gd name="connsiteX4" fmla="*/ 59319 w 389556"/>
                <a:gd name="connsiteY4" fmla="*/ 354142 h 389556"/>
                <a:gd name="connsiteX5" fmla="*/ 35414 w 389556"/>
                <a:gd name="connsiteY5" fmla="*/ 330237 h 389556"/>
                <a:gd name="connsiteX6" fmla="*/ 35414 w 389556"/>
                <a:gd name="connsiteY6" fmla="*/ 59319 h 389556"/>
                <a:gd name="connsiteX7" fmla="*/ 59319 w 389556"/>
                <a:gd name="connsiteY7" fmla="*/ 35414 h 389556"/>
                <a:gd name="connsiteX8" fmla="*/ 247014 w 389556"/>
                <a:gd name="connsiteY8" fmla="*/ 35414 h 389556"/>
                <a:gd name="connsiteX9" fmla="*/ 264721 w 389556"/>
                <a:gd name="connsiteY9" fmla="*/ 17707 h 389556"/>
                <a:gd name="connsiteX10" fmla="*/ 247014 w 389556"/>
                <a:gd name="connsiteY10" fmla="*/ 0 h 389556"/>
                <a:gd name="connsiteX11" fmla="*/ 59319 w 389556"/>
                <a:gd name="connsiteY11" fmla="*/ 0 h 389556"/>
                <a:gd name="connsiteX12" fmla="*/ 0 w 389556"/>
                <a:gd name="connsiteY12" fmla="*/ 59319 h 389556"/>
                <a:gd name="connsiteX13" fmla="*/ 0 w 389556"/>
                <a:gd name="connsiteY13" fmla="*/ 330237 h 389556"/>
                <a:gd name="connsiteX14" fmla="*/ 59319 w 389556"/>
                <a:gd name="connsiteY14" fmla="*/ 389556 h 389556"/>
                <a:gd name="connsiteX15" fmla="*/ 330237 w 389556"/>
                <a:gd name="connsiteY15" fmla="*/ 389556 h 389556"/>
                <a:gd name="connsiteX16" fmla="*/ 389556 w 389556"/>
                <a:gd name="connsiteY16" fmla="*/ 330237 h 389556"/>
                <a:gd name="connsiteX17" fmla="*/ 389556 w 389556"/>
                <a:gd name="connsiteY17" fmla="*/ 216027 h 389556"/>
                <a:gd name="connsiteX18" fmla="*/ 371849 w 389556"/>
                <a:gd name="connsiteY18" fmla="*/ 198319 h 38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9556" h="389556">
                  <a:moveTo>
                    <a:pt x="371849" y="198319"/>
                  </a:moveTo>
                  <a:cubicBezTo>
                    <a:pt x="362110" y="198319"/>
                    <a:pt x="354142" y="206288"/>
                    <a:pt x="354142" y="216027"/>
                  </a:cubicBezTo>
                  <a:lnTo>
                    <a:pt x="354142" y="330237"/>
                  </a:lnTo>
                  <a:cubicBezTo>
                    <a:pt x="354142" y="343518"/>
                    <a:pt x="343518" y="354142"/>
                    <a:pt x="330237" y="354142"/>
                  </a:cubicBezTo>
                  <a:lnTo>
                    <a:pt x="59319" y="354142"/>
                  </a:lnTo>
                  <a:cubicBezTo>
                    <a:pt x="46038" y="354142"/>
                    <a:pt x="35414" y="343518"/>
                    <a:pt x="35414" y="330237"/>
                  </a:cubicBezTo>
                  <a:lnTo>
                    <a:pt x="35414" y="59319"/>
                  </a:lnTo>
                  <a:cubicBezTo>
                    <a:pt x="35414" y="46038"/>
                    <a:pt x="46038" y="35414"/>
                    <a:pt x="59319" y="35414"/>
                  </a:cubicBezTo>
                  <a:lnTo>
                    <a:pt x="247014" y="35414"/>
                  </a:lnTo>
                  <a:cubicBezTo>
                    <a:pt x="256753" y="35414"/>
                    <a:pt x="264721" y="27446"/>
                    <a:pt x="264721" y="17707"/>
                  </a:cubicBezTo>
                  <a:cubicBezTo>
                    <a:pt x="264721" y="7968"/>
                    <a:pt x="256753" y="0"/>
                    <a:pt x="247014" y="0"/>
                  </a:cubicBezTo>
                  <a:lnTo>
                    <a:pt x="59319" y="0"/>
                  </a:lnTo>
                  <a:cubicBezTo>
                    <a:pt x="26561" y="0"/>
                    <a:pt x="0" y="26561"/>
                    <a:pt x="0" y="59319"/>
                  </a:cubicBezTo>
                  <a:lnTo>
                    <a:pt x="0" y="330237"/>
                  </a:lnTo>
                  <a:cubicBezTo>
                    <a:pt x="0" y="362995"/>
                    <a:pt x="26561" y="389556"/>
                    <a:pt x="59319" y="389556"/>
                  </a:cubicBezTo>
                  <a:lnTo>
                    <a:pt x="330237" y="389556"/>
                  </a:lnTo>
                  <a:cubicBezTo>
                    <a:pt x="362995" y="389556"/>
                    <a:pt x="389556" y="362995"/>
                    <a:pt x="389556" y="330237"/>
                  </a:cubicBezTo>
                  <a:lnTo>
                    <a:pt x="389556" y="216027"/>
                  </a:lnTo>
                  <a:cubicBezTo>
                    <a:pt x="389556" y="206288"/>
                    <a:pt x="381588" y="198319"/>
                    <a:pt x="371849" y="198319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40C6C4D-946A-4498-ADBF-5B26A290AB5C}"/>
                </a:ext>
              </a:extLst>
            </p:cNvPr>
            <p:cNvSpPr/>
            <p:nvPr/>
          </p:nvSpPr>
          <p:spPr>
            <a:xfrm>
              <a:off x="4405400" y="5284028"/>
              <a:ext cx="239045" cy="212485"/>
            </a:xfrm>
            <a:custGeom>
              <a:avLst/>
              <a:gdLst>
                <a:gd name="connsiteX0" fmla="*/ 233734 w 239045"/>
                <a:gd name="connsiteY0" fmla="*/ 84994 h 212485"/>
                <a:gd name="connsiteX1" fmla="*/ 154052 w 239045"/>
                <a:gd name="connsiteY1" fmla="*/ 5312 h 212485"/>
                <a:gd name="connsiteX2" fmla="*/ 129262 w 239045"/>
                <a:gd name="connsiteY2" fmla="*/ 5312 h 212485"/>
                <a:gd name="connsiteX3" fmla="*/ 129262 w 239045"/>
                <a:gd name="connsiteY3" fmla="*/ 30102 h 212485"/>
                <a:gd name="connsiteX4" fmla="*/ 178842 w 239045"/>
                <a:gd name="connsiteY4" fmla="*/ 79682 h 212485"/>
                <a:gd name="connsiteX5" fmla="*/ 106243 w 239045"/>
                <a:gd name="connsiteY5" fmla="*/ 79682 h 212485"/>
                <a:gd name="connsiteX6" fmla="*/ 0 w 239045"/>
                <a:gd name="connsiteY6" fmla="*/ 185924 h 212485"/>
                <a:gd name="connsiteX7" fmla="*/ 0 w 239045"/>
                <a:gd name="connsiteY7" fmla="*/ 194778 h 212485"/>
                <a:gd name="connsiteX8" fmla="*/ 17707 w 239045"/>
                <a:gd name="connsiteY8" fmla="*/ 212485 h 212485"/>
                <a:gd name="connsiteX9" fmla="*/ 35414 w 239045"/>
                <a:gd name="connsiteY9" fmla="*/ 194778 h 212485"/>
                <a:gd name="connsiteX10" fmla="*/ 35414 w 239045"/>
                <a:gd name="connsiteY10" fmla="*/ 185924 h 212485"/>
                <a:gd name="connsiteX11" fmla="*/ 106243 w 239045"/>
                <a:gd name="connsiteY11" fmla="*/ 115096 h 212485"/>
                <a:gd name="connsiteX12" fmla="*/ 178842 w 239045"/>
                <a:gd name="connsiteY12" fmla="*/ 115096 h 212485"/>
                <a:gd name="connsiteX13" fmla="*/ 129262 w 239045"/>
                <a:gd name="connsiteY13" fmla="*/ 164676 h 212485"/>
                <a:gd name="connsiteX14" fmla="*/ 129262 w 239045"/>
                <a:gd name="connsiteY14" fmla="*/ 189466 h 212485"/>
                <a:gd name="connsiteX15" fmla="*/ 141657 w 239045"/>
                <a:gd name="connsiteY15" fmla="*/ 194778 h 212485"/>
                <a:gd name="connsiteX16" fmla="*/ 154052 w 239045"/>
                <a:gd name="connsiteY16" fmla="*/ 189466 h 212485"/>
                <a:gd name="connsiteX17" fmla="*/ 233734 w 239045"/>
                <a:gd name="connsiteY17" fmla="*/ 109784 h 212485"/>
                <a:gd name="connsiteX18" fmla="*/ 233734 w 239045"/>
                <a:gd name="connsiteY18" fmla="*/ 84994 h 21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9045" h="212485">
                  <a:moveTo>
                    <a:pt x="233734" y="84994"/>
                  </a:moveTo>
                  <a:lnTo>
                    <a:pt x="154052" y="5312"/>
                  </a:lnTo>
                  <a:cubicBezTo>
                    <a:pt x="146969" y="-1771"/>
                    <a:pt x="136345" y="-1771"/>
                    <a:pt x="129262" y="5312"/>
                  </a:cubicBezTo>
                  <a:cubicBezTo>
                    <a:pt x="122179" y="12395"/>
                    <a:pt x="122179" y="23019"/>
                    <a:pt x="129262" y="30102"/>
                  </a:cubicBezTo>
                  <a:lnTo>
                    <a:pt x="178842" y="79682"/>
                  </a:lnTo>
                  <a:lnTo>
                    <a:pt x="106243" y="79682"/>
                  </a:lnTo>
                  <a:cubicBezTo>
                    <a:pt x="47809" y="79682"/>
                    <a:pt x="0" y="127491"/>
                    <a:pt x="0" y="185924"/>
                  </a:cubicBezTo>
                  <a:lnTo>
                    <a:pt x="0" y="194778"/>
                  </a:lnTo>
                  <a:cubicBezTo>
                    <a:pt x="0" y="204517"/>
                    <a:pt x="7968" y="212485"/>
                    <a:pt x="17707" y="212485"/>
                  </a:cubicBezTo>
                  <a:cubicBezTo>
                    <a:pt x="27446" y="212485"/>
                    <a:pt x="35414" y="204517"/>
                    <a:pt x="35414" y="194778"/>
                  </a:cubicBezTo>
                  <a:lnTo>
                    <a:pt x="35414" y="185924"/>
                  </a:lnTo>
                  <a:cubicBezTo>
                    <a:pt x="35414" y="146969"/>
                    <a:pt x="67287" y="115096"/>
                    <a:pt x="106243" y="115096"/>
                  </a:cubicBezTo>
                  <a:lnTo>
                    <a:pt x="178842" y="115096"/>
                  </a:lnTo>
                  <a:lnTo>
                    <a:pt x="129262" y="164676"/>
                  </a:lnTo>
                  <a:cubicBezTo>
                    <a:pt x="122179" y="171759"/>
                    <a:pt x="122179" y="182383"/>
                    <a:pt x="129262" y="189466"/>
                  </a:cubicBezTo>
                  <a:cubicBezTo>
                    <a:pt x="132803" y="193007"/>
                    <a:pt x="137230" y="194778"/>
                    <a:pt x="141657" y="194778"/>
                  </a:cubicBezTo>
                  <a:cubicBezTo>
                    <a:pt x="146084" y="194778"/>
                    <a:pt x="150510" y="193007"/>
                    <a:pt x="154052" y="189466"/>
                  </a:cubicBezTo>
                  <a:lnTo>
                    <a:pt x="233734" y="109784"/>
                  </a:lnTo>
                  <a:cubicBezTo>
                    <a:pt x="240816" y="102701"/>
                    <a:pt x="240816" y="92077"/>
                    <a:pt x="233734" y="8499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" name="Graphic 35">
            <a:extLst>
              <a:ext uri="{FF2B5EF4-FFF2-40B4-BE49-F238E27FC236}">
                <a16:creationId xmlns:a16="http://schemas.microsoft.com/office/drawing/2014/main" id="{DF45CDF8-66F9-420F-9327-9C258318A484}"/>
              </a:ext>
            </a:extLst>
          </p:cNvPr>
          <p:cNvGrpSpPr/>
          <p:nvPr/>
        </p:nvGrpSpPr>
        <p:grpSpPr>
          <a:xfrm>
            <a:off x="9365915" y="4733886"/>
            <a:ext cx="433995" cy="366183"/>
            <a:chOff x="6317858" y="4223712"/>
            <a:chExt cx="566627" cy="478091"/>
          </a:xfrm>
          <a:solidFill>
            <a:srgbClr val="67748E"/>
          </a:solidFill>
        </p:grpSpPr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3BA0CDD-EF5E-41B2-8E7B-AEEA53FEC4F8}"/>
                </a:ext>
              </a:extLst>
            </p:cNvPr>
            <p:cNvSpPr/>
            <p:nvPr/>
          </p:nvSpPr>
          <p:spPr>
            <a:xfrm>
              <a:off x="6317858" y="4223712"/>
              <a:ext cx="566627" cy="478091"/>
            </a:xfrm>
            <a:custGeom>
              <a:avLst/>
              <a:gdLst>
                <a:gd name="connsiteX0" fmla="*/ 513506 w 566627"/>
                <a:gd name="connsiteY0" fmla="*/ 79682 h 478091"/>
                <a:gd name="connsiteX1" fmla="*/ 486945 w 566627"/>
                <a:gd name="connsiteY1" fmla="*/ 79682 h 478091"/>
                <a:gd name="connsiteX2" fmla="*/ 486945 w 566627"/>
                <a:gd name="connsiteY2" fmla="*/ 53121 h 478091"/>
                <a:gd name="connsiteX3" fmla="*/ 433824 w 566627"/>
                <a:gd name="connsiteY3" fmla="*/ 0 h 478091"/>
                <a:gd name="connsiteX4" fmla="*/ 53121 w 566627"/>
                <a:gd name="connsiteY4" fmla="*/ 0 h 478091"/>
                <a:gd name="connsiteX5" fmla="*/ 0 w 566627"/>
                <a:gd name="connsiteY5" fmla="*/ 53121 h 478091"/>
                <a:gd name="connsiteX6" fmla="*/ 0 w 566627"/>
                <a:gd name="connsiteY6" fmla="*/ 265606 h 478091"/>
                <a:gd name="connsiteX7" fmla="*/ 53121 w 566627"/>
                <a:gd name="connsiteY7" fmla="*/ 318728 h 478091"/>
                <a:gd name="connsiteX8" fmla="*/ 79682 w 566627"/>
                <a:gd name="connsiteY8" fmla="*/ 318728 h 478091"/>
                <a:gd name="connsiteX9" fmla="*/ 79682 w 566627"/>
                <a:gd name="connsiteY9" fmla="*/ 380703 h 478091"/>
                <a:gd name="connsiteX10" fmla="*/ 80567 w 566627"/>
                <a:gd name="connsiteY10" fmla="*/ 385129 h 478091"/>
                <a:gd name="connsiteX11" fmla="*/ 80567 w 566627"/>
                <a:gd name="connsiteY11" fmla="*/ 386015 h 478091"/>
                <a:gd name="connsiteX12" fmla="*/ 82338 w 566627"/>
                <a:gd name="connsiteY12" fmla="*/ 390441 h 478091"/>
                <a:gd name="connsiteX13" fmla="*/ 82338 w 566627"/>
                <a:gd name="connsiteY13" fmla="*/ 390441 h 478091"/>
                <a:gd name="connsiteX14" fmla="*/ 84994 w 566627"/>
                <a:gd name="connsiteY14" fmla="*/ 393983 h 478091"/>
                <a:gd name="connsiteX15" fmla="*/ 85879 w 566627"/>
                <a:gd name="connsiteY15" fmla="*/ 394868 h 478091"/>
                <a:gd name="connsiteX16" fmla="*/ 90306 w 566627"/>
                <a:gd name="connsiteY16" fmla="*/ 397524 h 478091"/>
                <a:gd name="connsiteX17" fmla="*/ 90306 w 566627"/>
                <a:gd name="connsiteY17" fmla="*/ 397524 h 478091"/>
                <a:gd name="connsiteX18" fmla="*/ 91192 w 566627"/>
                <a:gd name="connsiteY18" fmla="*/ 397524 h 478091"/>
                <a:gd name="connsiteX19" fmla="*/ 93848 w 566627"/>
                <a:gd name="connsiteY19" fmla="*/ 398410 h 478091"/>
                <a:gd name="connsiteX20" fmla="*/ 97389 w 566627"/>
                <a:gd name="connsiteY20" fmla="*/ 398410 h 478091"/>
                <a:gd name="connsiteX21" fmla="*/ 382473 w 566627"/>
                <a:gd name="connsiteY21" fmla="*/ 398410 h 478091"/>
                <a:gd name="connsiteX22" fmla="*/ 456843 w 566627"/>
                <a:gd name="connsiteY22" fmla="*/ 472779 h 478091"/>
                <a:gd name="connsiteX23" fmla="*/ 469238 w 566627"/>
                <a:gd name="connsiteY23" fmla="*/ 478092 h 478091"/>
                <a:gd name="connsiteX24" fmla="*/ 476321 w 566627"/>
                <a:gd name="connsiteY24" fmla="*/ 476321 h 478091"/>
                <a:gd name="connsiteX25" fmla="*/ 486945 w 566627"/>
                <a:gd name="connsiteY25" fmla="*/ 460384 h 478091"/>
                <a:gd name="connsiteX26" fmla="*/ 486945 w 566627"/>
                <a:gd name="connsiteY26" fmla="*/ 398410 h 478091"/>
                <a:gd name="connsiteX27" fmla="*/ 513506 w 566627"/>
                <a:gd name="connsiteY27" fmla="*/ 398410 h 478091"/>
                <a:gd name="connsiteX28" fmla="*/ 566627 w 566627"/>
                <a:gd name="connsiteY28" fmla="*/ 345288 h 478091"/>
                <a:gd name="connsiteX29" fmla="*/ 566627 w 566627"/>
                <a:gd name="connsiteY29" fmla="*/ 132803 h 478091"/>
                <a:gd name="connsiteX30" fmla="*/ 513506 w 566627"/>
                <a:gd name="connsiteY30" fmla="*/ 79682 h 478091"/>
                <a:gd name="connsiteX31" fmla="*/ 531213 w 566627"/>
                <a:gd name="connsiteY31" fmla="*/ 345288 h 478091"/>
                <a:gd name="connsiteX32" fmla="*/ 513506 w 566627"/>
                <a:gd name="connsiteY32" fmla="*/ 362995 h 478091"/>
                <a:gd name="connsiteX33" fmla="*/ 469238 w 566627"/>
                <a:gd name="connsiteY33" fmla="*/ 362995 h 478091"/>
                <a:gd name="connsiteX34" fmla="*/ 451531 w 566627"/>
                <a:gd name="connsiteY34" fmla="*/ 380703 h 478091"/>
                <a:gd name="connsiteX35" fmla="*/ 451531 w 566627"/>
                <a:gd name="connsiteY35" fmla="*/ 417887 h 478091"/>
                <a:gd name="connsiteX36" fmla="*/ 401951 w 566627"/>
                <a:gd name="connsiteY36" fmla="*/ 368308 h 478091"/>
                <a:gd name="connsiteX37" fmla="*/ 389556 w 566627"/>
                <a:gd name="connsiteY37" fmla="*/ 362995 h 478091"/>
                <a:gd name="connsiteX38" fmla="*/ 139886 w 566627"/>
                <a:gd name="connsiteY38" fmla="*/ 362995 h 478091"/>
                <a:gd name="connsiteX39" fmla="*/ 184154 w 566627"/>
                <a:gd name="connsiteY39" fmla="*/ 318728 h 478091"/>
                <a:gd name="connsiteX40" fmla="*/ 433824 w 566627"/>
                <a:gd name="connsiteY40" fmla="*/ 318728 h 478091"/>
                <a:gd name="connsiteX41" fmla="*/ 486945 w 566627"/>
                <a:gd name="connsiteY41" fmla="*/ 265606 h 478091"/>
                <a:gd name="connsiteX42" fmla="*/ 486945 w 566627"/>
                <a:gd name="connsiteY42" fmla="*/ 177071 h 478091"/>
                <a:gd name="connsiteX43" fmla="*/ 469238 w 566627"/>
                <a:gd name="connsiteY43" fmla="*/ 159364 h 478091"/>
                <a:gd name="connsiteX44" fmla="*/ 451531 w 566627"/>
                <a:gd name="connsiteY44" fmla="*/ 177071 h 478091"/>
                <a:gd name="connsiteX45" fmla="*/ 451531 w 566627"/>
                <a:gd name="connsiteY45" fmla="*/ 265606 h 478091"/>
                <a:gd name="connsiteX46" fmla="*/ 433824 w 566627"/>
                <a:gd name="connsiteY46" fmla="*/ 283314 h 478091"/>
                <a:gd name="connsiteX47" fmla="*/ 177071 w 566627"/>
                <a:gd name="connsiteY47" fmla="*/ 283314 h 478091"/>
                <a:gd name="connsiteX48" fmla="*/ 164676 w 566627"/>
                <a:gd name="connsiteY48" fmla="*/ 288626 h 478091"/>
                <a:gd name="connsiteX49" fmla="*/ 115096 w 566627"/>
                <a:gd name="connsiteY49" fmla="*/ 338206 h 478091"/>
                <a:gd name="connsiteX50" fmla="*/ 115096 w 566627"/>
                <a:gd name="connsiteY50" fmla="*/ 301021 h 478091"/>
                <a:gd name="connsiteX51" fmla="*/ 97389 w 566627"/>
                <a:gd name="connsiteY51" fmla="*/ 283314 h 478091"/>
                <a:gd name="connsiteX52" fmla="*/ 53121 w 566627"/>
                <a:gd name="connsiteY52" fmla="*/ 283314 h 478091"/>
                <a:gd name="connsiteX53" fmla="*/ 35414 w 566627"/>
                <a:gd name="connsiteY53" fmla="*/ 265606 h 478091"/>
                <a:gd name="connsiteX54" fmla="*/ 35414 w 566627"/>
                <a:gd name="connsiteY54" fmla="*/ 53121 h 478091"/>
                <a:gd name="connsiteX55" fmla="*/ 53121 w 566627"/>
                <a:gd name="connsiteY55" fmla="*/ 35414 h 478091"/>
                <a:gd name="connsiteX56" fmla="*/ 433824 w 566627"/>
                <a:gd name="connsiteY56" fmla="*/ 35414 h 478091"/>
                <a:gd name="connsiteX57" fmla="*/ 451531 w 566627"/>
                <a:gd name="connsiteY57" fmla="*/ 53121 h 478091"/>
                <a:gd name="connsiteX58" fmla="*/ 451531 w 566627"/>
                <a:gd name="connsiteY58" fmla="*/ 97389 h 478091"/>
                <a:gd name="connsiteX59" fmla="*/ 469238 w 566627"/>
                <a:gd name="connsiteY59" fmla="*/ 115096 h 478091"/>
                <a:gd name="connsiteX60" fmla="*/ 513506 w 566627"/>
                <a:gd name="connsiteY60" fmla="*/ 115096 h 478091"/>
                <a:gd name="connsiteX61" fmla="*/ 531213 w 566627"/>
                <a:gd name="connsiteY61" fmla="*/ 132803 h 478091"/>
                <a:gd name="connsiteX62" fmla="*/ 531213 w 566627"/>
                <a:gd name="connsiteY62" fmla="*/ 345288 h 47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66627" h="478091">
                  <a:moveTo>
                    <a:pt x="513506" y="79682"/>
                  </a:moveTo>
                  <a:lnTo>
                    <a:pt x="486945" y="79682"/>
                  </a:lnTo>
                  <a:lnTo>
                    <a:pt x="486945" y="53121"/>
                  </a:lnTo>
                  <a:cubicBezTo>
                    <a:pt x="486945" y="23905"/>
                    <a:pt x="463041" y="0"/>
                    <a:pt x="433824" y="0"/>
                  </a:cubicBez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265606"/>
                  </a:lnTo>
                  <a:cubicBezTo>
                    <a:pt x="0" y="294823"/>
                    <a:pt x="23905" y="318728"/>
                    <a:pt x="53121" y="318728"/>
                  </a:cubicBezTo>
                  <a:lnTo>
                    <a:pt x="79682" y="318728"/>
                  </a:lnTo>
                  <a:lnTo>
                    <a:pt x="79682" y="380703"/>
                  </a:lnTo>
                  <a:cubicBezTo>
                    <a:pt x="79682" y="382473"/>
                    <a:pt x="79682" y="384244"/>
                    <a:pt x="80567" y="385129"/>
                  </a:cubicBezTo>
                  <a:cubicBezTo>
                    <a:pt x="80567" y="385129"/>
                    <a:pt x="80567" y="386015"/>
                    <a:pt x="80567" y="386015"/>
                  </a:cubicBezTo>
                  <a:cubicBezTo>
                    <a:pt x="81453" y="387785"/>
                    <a:pt x="81453" y="388671"/>
                    <a:pt x="82338" y="390441"/>
                  </a:cubicBezTo>
                  <a:cubicBezTo>
                    <a:pt x="82338" y="390441"/>
                    <a:pt x="82338" y="390441"/>
                    <a:pt x="82338" y="390441"/>
                  </a:cubicBezTo>
                  <a:cubicBezTo>
                    <a:pt x="83223" y="391327"/>
                    <a:pt x="84109" y="393098"/>
                    <a:pt x="84994" y="393983"/>
                  </a:cubicBezTo>
                  <a:cubicBezTo>
                    <a:pt x="84994" y="393983"/>
                    <a:pt x="85879" y="394868"/>
                    <a:pt x="85879" y="394868"/>
                  </a:cubicBezTo>
                  <a:cubicBezTo>
                    <a:pt x="86765" y="395754"/>
                    <a:pt x="88535" y="396639"/>
                    <a:pt x="90306" y="397524"/>
                  </a:cubicBezTo>
                  <a:cubicBezTo>
                    <a:pt x="90306" y="397524"/>
                    <a:pt x="90306" y="397524"/>
                    <a:pt x="90306" y="397524"/>
                  </a:cubicBezTo>
                  <a:cubicBezTo>
                    <a:pt x="90306" y="397524"/>
                    <a:pt x="91192" y="397524"/>
                    <a:pt x="91192" y="397524"/>
                  </a:cubicBezTo>
                  <a:cubicBezTo>
                    <a:pt x="92077" y="397524"/>
                    <a:pt x="92962" y="398410"/>
                    <a:pt x="93848" y="398410"/>
                  </a:cubicBezTo>
                  <a:cubicBezTo>
                    <a:pt x="94733" y="398410"/>
                    <a:pt x="96504" y="398410"/>
                    <a:pt x="97389" y="398410"/>
                  </a:cubicBezTo>
                  <a:lnTo>
                    <a:pt x="382473" y="398410"/>
                  </a:lnTo>
                  <a:lnTo>
                    <a:pt x="456843" y="472779"/>
                  </a:lnTo>
                  <a:cubicBezTo>
                    <a:pt x="460384" y="476321"/>
                    <a:pt x="464811" y="478092"/>
                    <a:pt x="469238" y="478092"/>
                  </a:cubicBezTo>
                  <a:cubicBezTo>
                    <a:pt x="471894" y="478092"/>
                    <a:pt x="473665" y="478092"/>
                    <a:pt x="476321" y="476321"/>
                  </a:cubicBezTo>
                  <a:cubicBezTo>
                    <a:pt x="482518" y="473665"/>
                    <a:pt x="486945" y="467467"/>
                    <a:pt x="486945" y="460384"/>
                  </a:cubicBezTo>
                  <a:lnTo>
                    <a:pt x="486945" y="398410"/>
                  </a:lnTo>
                  <a:lnTo>
                    <a:pt x="513506" y="398410"/>
                  </a:lnTo>
                  <a:cubicBezTo>
                    <a:pt x="542722" y="398410"/>
                    <a:pt x="566627" y="374505"/>
                    <a:pt x="566627" y="345288"/>
                  </a:cubicBezTo>
                  <a:lnTo>
                    <a:pt x="566627" y="132803"/>
                  </a:lnTo>
                  <a:cubicBezTo>
                    <a:pt x="566627" y="103587"/>
                    <a:pt x="542722" y="79682"/>
                    <a:pt x="513506" y="79682"/>
                  </a:cubicBezTo>
                  <a:close/>
                  <a:moveTo>
                    <a:pt x="531213" y="345288"/>
                  </a:moveTo>
                  <a:cubicBezTo>
                    <a:pt x="531213" y="355027"/>
                    <a:pt x="523245" y="362995"/>
                    <a:pt x="513506" y="362995"/>
                  </a:cubicBezTo>
                  <a:lnTo>
                    <a:pt x="469238" y="362995"/>
                  </a:lnTo>
                  <a:cubicBezTo>
                    <a:pt x="459499" y="362995"/>
                    <a:pt x="451531" y="370964"/>
                    <a:pt x="451531" y="380703"/>
                  </a:cubicBezTo>
                  <a:lnTo>
                    <a:pt x="451531" y="417887"/>
                  </a:lnTo>
                  <a:lnTo>
                    <a:pt x="401951" y="368308"/>
                  </a:lnTo>
                  <a:cubicBezTo>
                    <a:pt x="398410" y="364766"/>
                    <a:pt x="393983" y="362995"/>
                    <a:pt x="389556" y="362995"/>
                  </a:cubicBezTo>
                  <a:lnTo>
                    <a:pt x="139886" y="362995"/>
                  </a:lnTo>
                  <a:lnTo>
                    <a:pt x="184154" y="318728"/>
                  </a:lnTo>
                  <a:lnTo>
                    <a:pt x="433824" y="318728"/>
                  </a:lnTo>
                  <a:cubicBezTo>
                    <a:pt x="463041" y="318728"/>
                    <a:pt x="486945" y="294823"/>
                    <a:pt x="486945" y="265606"/>
                  </a:cubicBezTo>
                  <a:lnTo>
                    <a:pt x="486945" y="177071"/>
                  </a:lnTo>
                  <a:cubicBezTo>
                    <a:pt x="486945" y="167332"/>
                    <a:pt x="478977" y="159364"/>
                    <a:pt x="469238" y="159364"/>
                  </a:cubicBezTo>
                  <a:cubicBezTo>
                    <a:pt x="459499" y="159364"/>
                    <a:pt x="451531" y="167332"/>
                    <a:pt x="451531" y="177071"/>
                  </a:cubicBezTo>
                  <a:lnTo>
                    <a:pt x="451531" y="265606"/>
                  </a:lnTo>
                  <a:cubicBezTo>
                    <a:pt x="451531" y="275345"/>
                    <a:pt x="443563" y="283314"/>
                    <a:pt x="433824" y="283314"/>
                  </a:cubicBezTo>
                  <a:lnTo>
                    <a:pt x="177071" y="283314"/>
                  </a:lnTo>
                  <a:cubicBezTo>
                    <a:pt x="172644" y="283314"/>
                    <a:pt x="168217" y="285084"/>
                    <a:pt x="164676" y="288626"/>
                  </a:cubicBezTo>
                  <a:lnTo>
                    <a:pt x="115096" y="338206"/>
                  </a:lnTo>
                  <a:lnTo>
                    <a:pt x="115096" y="301021"/>
                  </a:lnTo>
                  <a:cubicBezTo>
                    <a:pt x="115096" y="291282"/>
                    <a:pt x="107128" y="283314"/>
                    <a:pt x="97389" y="283314"/>
                  </a:cubicBezTo>
                  <a:lnTo>
                    <a:pt x="53121" y="283314"/>
                  </a:lnTo>
                  <a:cubicBezTo>
                    <a:pt x="43382" y="283314"/>
                    <a:pt x="35414" y="275345"/>
                    <a:pt x="35414" y="265606"/>
                  </a:cubicBez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433824" y="35414"/>
                  </a:lnTo>
                  <a:cubicBezTo>
                    <a:pt x="443563" y="35414"/>
                    <a:pt x="451531" y="43382"/>
                    <a:pt x="451531" y="53121"/>
                  </a:cubicBezTo>
                  <a:lnTo>
                    <a:pt x="451531" y="97389"/>
                  </a:lnTo>
                  <a:cubicBezTo>
                    <a:pt x="451531" y="107128"/>
                    <a:pt x="459499" y="115096"/>
                    <a:pt x="469238" y="115096"/>
                  </a:cubicBezTo>
                  <a:lnTo>
                    <a:pt x="513506" y="115096"/>
                  </a:lnTo>
                  <a:cubicBezTo>
                    <a:pt x="523245" y="115096"/>
                    <a:pt x="531213" y="123064"/>
                    <a:pt x="531213" y="132803"/>
                  </a:cubicBezTo>
                  <a:lnTo>
                    <a:pt x="531213" y="345288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5BDE035-E6BC-4F15-A1D6-8A4811B83969}"/>
                </a:ext>
              </a:extLst>
            </p:cNvPr>
            <p:cNvSpPr/>
            <p:nvPr/>
          </p:nvSpPr>
          <p:spPr>
            <a:xfrm>
              <a:off x="6397539" y="4303394"/>
              <a:ext cx="123949" cy="35414"/>
            </a:xfrm>
            <a:custGeom>
              <a:avLst/>
              <a:gdLst>
                <a:gd name="connsiteX0" fmla="*/ 17707 w 123949"/>
                <a:gd name="connsiteY0" fmla="*/ 35414 h 35414"/>
                <a:gd name="connsiteX1" fmla="*/ 106243 w 123949"/>
                <a:gd name="connsiteY1" fmla="*/ 35414 h 35414"/>
                <a:gd name="connsiteX2" fmla="*/ 123950 w 123949"/>
                <a:gd name="connsiteY2" fmla="*/ 17707 h 35414"/>
                <a:gd name="connsiteX3" fmla="*/ 106243 w 123949"/>
                <a:gd name="connsiteY3" fmla="*/ 0 h 35414"/>
                <a:gd name="connsiteX4" fmla="*/ 17707 w 123949"/>
                <a:gd name="connsiteY4" fmla="*/ 0 h 35414"/>
                <a:gd name="connsiteX5" fmla="*/ 0 w 123949"/>
                <a:gd name="connsiteY5" fmla="*/ 17707 h 35414"/>
                <a:gd name="connsiteX6" fmla="*/ 17707 w 123949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49" h="35414">
                  <a:moveTo>
                    <a:pt x="17707" y="35414"/>
                  </a:moveTo>
                  <a:lnTo>
                    <a:pt x="106243" y="35414"/>
                  </a:lnTo>
                  <a:cubicBezTo>
                    <a:pt x="115981" y="35414"/>
                    <a:pt x="123950" y="27446"/>
                    <a:pt x="123950" y="17707"/>
                  </a:cubicBezTo>
                  <a:cubicBezTo>
                    <a:pt x="123950" y="7968"/>
                    <a:pt x="115981" y="0"/>
                    <a:pt x="106243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4AD2529-1AD1-4DC7-A5F5-EFEDC4619001}"/>
                </a:ext>
              </a:extLst>
            </p:cNvPr>
            <p:cNvSpPr/>
            <p:nvPr/>
          </p:nvSpPr>
          <p:spPr>
            <a:xfrm>
              <a:off x="6397539" y="4365369"/>
              <a:ext cx="318727" cy="35414"/>
            </a:xfrm>
            <a:custGeom>
              <a:avLst/>
              <a:gdLst>
                <a:gd name="connsiteX0" fmla="*/ 301021 w 318727"/>
                <a:gd name="connsiteY0" fmla="*/ 0 h 35414"/>
                <a:gd name="connsiteX1" fmla="*/ 17707 w 318727"/>
                <a:gd name="connsiteY1" fmla="*/ 0 h 35414"/>
                <a:gd name="connsiteX2" fmla="*/ 0 w 318727"/>
                <a:gd name="connsiteY2" fmla="*/ 17707 h 35414"/>
                <a:gd name="connsiteX3" fmla="*/ 17707 w 318727"/>
                <a:gd name="connsiteY3" fmla="*/ 35414 h 35414"/>
                <a:gd name="connsiteX4" fmla="*/ 301021 w 318727"/>
                <a:gd name="connsiteY4" fmla="*/ 35414 h 35414"/>
                <a:gd name="connsiteX5" fmla="*/ 318728 w 318727"/>
                <a:gd name="connsiteY5" fmla="*/ 17707 h 35414"/>
                <a:gd name="connsiteX6" fmla="*/ 301021 w 318727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727" h="35414">
                  <a:moveTo>
                    <a:pt x="301021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301021" y="35414"/>
                  </a:lnTo>
                  <a:cubicBezTo>
                    <a:pt x="310759" y="35414"/>
                    <a:pt x="318728" y="27446"/>
                    <a:pt x="318728" y="17707"/>
                  </a:cubicBezTo>
                  <a:cubicBezTo>
                    <a:pt x="318728" y="7968"/>
                    <a:pt x="310759" y="0"/>
                    <a:pt x="301021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399751E-4A88-4D5D-A2DA-DB0AEFB33B4B}"/>
                </a:ext>
              </a:extLst>
            </p:cNvPr>
            <p:cNvSpPr/>
            <p:nvPr/>
          </p:nvSpPr>
          <p:spPr>
            <a:xfrm>
              <a:off x="6397539" y="4427343"/>
              <a:ext cx="247899" cy="35414"/>
            </a:xfrm>
            <a:custGeom>
              <a:avLst/>
              <a:gdLst>
                <a:gd name="connsiteX0" fmla="*/ 230192 w 247899"/>
                <a:gd name="connsiteY0" fmla="*/ 0 h 35414"/>
                <a:gd name="connsiteX1" fmla="*/ 17707 w 247899"/>
                <a:gd name="connsiteY1" fmla="*/ 0 h 35414"/>
                <a:gd name="connsiteX2" fmla="*/ 0 w 247899"/>
                <a:gd name="connsiteY2" fmla="*/ 17707 h 35414"/>
                <a:gd name="connsiteX3" fmla="*/ 17707 w 247899"/>
                <a:gd name="connsiteY3" fmla="*/ 35414 h 35414"/>
                <a:gd name="connsiteX4" fmla="*/ 230192 w 247899"/>
                <a:gd name="connsiteY4" fmla="*/ 35414 h 35414"/>
                <a:gd name="connsiteX5" fmla="*/ 247899 w 247899"/>
                <a:gd name="connsiteY5" fmla="*/ 17707 h 35414"/>
                <a:gd name="connsiteX6" fmla="*/ 230192 w 247899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899" h="35414">
                  <a:moveTo>
                    <a:pt x="230192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230192" y="35414"/>
                  </a:lnTo>
                  <a:cubicBezTo>
                    <a:pt x="239931" y="35414"/>
                    <a:pt x="247899" y="27446"/>
                    <a:pt x="247899" y="17707"/>
                  </a:cubicBezTo>
                  <a:cubicBezTo>
                    <a:pt x="247899" y="7968"/>
                    <a:pt x="239931" y="0"/>
                    <a:pt x="230192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3" name="Graphic 37">
            <a:extLst>
              <a:ext uri="{FF2B5EF4-FFF2-40B4-BE49-F238E27FC236}">
                <a16:creationId xmlns:a16="http://schemas.microsoft.com/office/drawing/2014/main" id="{949F4416-470A-41DC-A786-8042E22B2B0B}"/>
              </a:ext>
            </a:extLst>
          </p:cNvPr>
          <p:cNvGrpSpPr/>
          <p:nvPr/>
        </p:nvGrpSpPr>
        <p:grpSpPr>
          <a:xfrm>
            <a:off x="6956639" y="4699640"/>
            <a:ext cx="433995" cy="434673"/>
            <a:chOff x="5240068" y="4169705"/>
            <a:chExt cx="566627" cy="567512"/>
          </a:xfrm>
          <a:solidFill>
            <a:srgbClr val="67748E"/>
          </a:solidFill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9C381D0-30F7-4129-BF07-74BE9896E334}"/>
                </a:ext>
              </a:extLst>
            </p:cNvPr>
            <p:cNvSpPr/>
            <p:nvPr/>
          </p:nvSpPr>
          <p:spPr>
            <a:xfrm>
              <a:off x="5240068" y="4169705"/>
              <a:ext cx="566627" cy="567512"/>
            </a:xfrm>
            <a:custGeom>
              <a:avLst/>
              <a:gdLst>
                <a:gd name="connsiteX0" fmla="*/ 548920 w 566627"/>
                <a:gd name="connsiteY0" fmla="*/ 142542 h 567512"/>
                <a:gd name="connsiteX1" fmla="*/ 531213 w 566627"/>
                <a:gd name="connsiteY1" fmla="*/ 160249 h 567512"/>
                <a:gd name="connsiteX2" fmla="*/ 531213 w 566627"/>
                <a:gd name="connsiteY2" fmla="*/ 408149 h 567512"/>
                <a:gd name="connsiteX3" fmla="*/ 513506 w 566627"/>
                <a:gd name="connsiteY3" fmla="*/ 425856 h 567512"/>
                <a:gd name="connsiteX4" fmla="*/ 53121 w 566627"/>
                <a:gd name="connsiteY4" fmla="*/ 425856 h 567512"/>
                <a:gd name="connsiteX5" fmla="*/ 35414 w 566627"/>
                <a:gd name="connsiteY5" fmla="*/ 408149 h 567512"/>
                <a:gd name="connsiteX6" fmla="*/ 35414 w 566627"/>
                <a:gd name="connsiteY6" fmla="*/ 115981 h 567512"/>
                <a:gd name="connsiteX7" fmla="*/ 53121 w 566627"/>
                <a:gd name="connsiteY7" fmla="*/ 98274 h 567512"/>
                <a:gd name="connsiteX8" fmla="*/ 406378 w 566627"/>
                <a:gd name="connsiteY8" fmla="*/ 98274 h 567512"/>
                <a:gd name="connsiteX9" fmla="*/ 340862 w 566627"/>
                <a:gd name="connsiteY9" fmla="*/ 163791 h 567512"/>
                <a:gd name="connsiteX10" fmla="*/ 336435 w 566627"/>
                <a:gd name="connsiteY10" fmla="*/ 171759 h 567512"/>
                <a:gd name="connsiteX11" fmla="*/ 325811 w 566627"/>
                <a:gd name="connsiteY11" fmla="*/ 213370 h 567512"/>
                <a:gd name="connsiteX12" fmla="*/ 106243 w 566627"/>
                <a:gd name="connsiteY12" fmla="*/ 213370 h 567512"/>
                <a:gd name="connsiteX13" fmla="*/ 88535 w 566627"/>
                <a:gd name="connsiteY13" fmla="*/ 231078 h 567512"/>
                <a:gd name="connsiteX14" fmla="*/ 106243 w 566627"/>
                <a:gd name="connsiteY14" fmla="*/ 248785 h 567512"/>
                <a:gd name="connsiteX15" fmla="*/ 336435 w 566627"/>
                <a:gd name="connsiteY15" fmla="*/ 248785 h 567512"/>
                <a:gd name="connsiteX16" fmla="*/ 349715 w 566627"/>
                <a:gd name="connsiteY16" fmla="*/ 242587 h 567512"/>
                <a:gd name="connsiteX17" fmla="*/ 395754 w 566627"/>
                <a:gd name="connsiteY17" fmla="*/ 231078 h 567512"/>
                <a:gd name="connsiteX18" fmla="*/ 403722 w 566627"/>
                <a:gd name="connsiteY18" fmla="*/ 226651 h 567512"/>
                <a:gd name="connsiteX19" fmla="*/ 552461 w 566627"/>
                <a:gd name="connsiteY19" fmla="*/ 76141 h 567512"/>
                <a:gd name="connsiteX20" fmla="*/ 566627 w 566627"/>
                <a:gd name="connsiteY20" fmla="*/ 45153 h 567512"/>
                <a:gd name="connsiteX21" fmla="*/ 554232 w 566627"/>
                <a:gd name="connsiteY21" fmla="*/ 13280 h 567512"/>
                <a:gd name="connsiteX22" fmla="*/ 524130 w 566627"/>
                <a:gd name="connsiteY22" fmla="*/ 0 h 567512"/>
                <a:gd name="connsiteX23" fmla="*/ 491372 w 566627"/>
                <a:gd name="connsiteY23" fmla="*/ 13280 h 567512"/>
                <a:gd name="connsiteX24" fmla="*/ 441792 w 566627"/>
                <a:gd name="connsiteY24" fmla="*/ 62860 h 567512"/>
                <a:gd name="connsiteX25" fmla="*/ 53121 w 566627"/>
                <a:gd name="connsiteY25" fmla="*/ 62860 h 567512"/>
                <a:gd name="connsiteX26" fmla="*/ 0 w 566627"/>
                <a:gd name="connsiteY26" fmla="*/ 115981 h 567512"/>
                <a:gd name="connsiteX27" fmla="*/ 0 w 566627"/>
                <a:gd name="connsiteY27" fmla="*/ 408149 h 567512"/>
                <a:gd name="connsiteX28" fmla="*/ 53121 w 566627"/>
                <a:gd name="connsiteY28" fmla="*/ 461270 h 567512"/>
                <a:gd name="connsiteX29" fmla="*/ 212485 w 566627"/>
                <a:gd name="connsiteY29" fmla="*/ 461270 h 567512"/>
                <a:gd name="connsiteX30" fmla="*/ 212485 w 566627"/>
                <a:gd name="connsiteY30" fmla="*/ 496684 h 567512"/>
                <a:gd name="connsiteX31" fmla="*/ 168217 w 566627"/>
                <a:gd name="connsiteY31" fmla="*/ 532098 h 567512"/>
                <a:gd name="connsiteX32" fmla="*/ 150510 w 566627"/>
                <a:gd name="connsiteY32" fmla="*/ 549805 h 567512"/>
                <a:gd name="connsiteX33" fmla="*/ 168217 w 566627"/>
                <a:gd name="connsiteY33" fmla="*/ 567512 h 567512"/>
                <a:gd name="connsiteX34" fmla="*/ 398410 w 566627"/>
                <a:gd name="connsiteY34" fmla="*/ 567512 h 567512"/>
                <a:gd name="connsiteX35" fmla="*/ 416117 w 566627"/>
                <a:gd name="connsiteY35" fmla="*/ 549805 h 567512"/>
                <a:gd name="connsiteX36" fmla="*/ 398410 w 566627"/>
                <a:gd name="connsiteY36" fmla="*/ 532098 h 567512"/>
                <a:gd name="connsiteX37" fmla="*/ 354142 w 566627"/>
                <a:gd name="connsiteY37" fmla="*/ 496684 h 567512"/>
                <a:gd name="connsiteX38" fmla="*/ 354142 w 566627"/>
                <a:gd name="connsiteY38" fmla="*/ 461270 h 567512"/>
                <a:gd name="connsiteX39" fmla="*/ 513506 w 566627"/>
                <a:gd name="connsiteY39" fmla="*/ 461270 h 567512"/>
                <a:gd name="connsiteX40" fmla="*/ 566627 w 566627"/>
                <a:gd name="connsiteY40" fmla="*/ 408149 h 567512"/>
                <a:gd name="connsiteX41" fmla="*/ 566627 w 566627"/>
                <a:gd name="connsiteY41" fmla="*/ 160249 h 567512"/>
                <a:gd name="connsiteX42" fmla="*/ 548920 w 566627"/>
                <a:gd name="connsiteY42" fmla="*/ 142542 h 567512"/>
                <a:gd name="connsiteX43" fmla="*/ 516162 w 566627"/>
                <a:gd name="connsiteY43" fmla="*/ 38070 h 567512"/>
                <a:gd name="connsiteX44" fmla="*/ 522359 w 566627"/>
                <a:gd name="connsiteY44" fmla="*/ 35414 h 567512"/>
                <a:gd name="connsiteX45" fmla="*/ 527671 w 566627"/>
                <a:gd name="connsiteY45" fmla="*/ 38070 h 567512"/>
                <a:gd name="connsiteX46" fmla="*/ 531213 w 566627"/>
                <a:gd name="connsiteY46" fmla="*/ 45153 h 567512"/>
                <a:gd name="connsiteX47" fmla="*/ 528557 w 566627"/>
                <a:gd name="connsiteY47" fmla="*/ 50465 h 567512"/>
                <a:gd name="connsiteX48" fmla="*/ 382473 w 566627"/>
                <a:gd name="connsiteY48" fmla="*/ 198319 h 567512"/>
                <a:gd name="connsiteX49" fmla="*/ 365651 w 566627"/>
                <a:gd name="connsiteY49" fmla="*/ 202746 h 567512"/>
                <a:gd name="connsiteX50" fmla="*/ 370078 w 566627"/>
                <a:gd name="connsiteY50" fmla="*/ 185039 h 567512"/>
                <a:gd name="connsiteX51" fmla="*/ 516162 w 566627"/>
                <a:gd name="connsiteY51" fmla="*/ 38070 h 567512"/>
                <a:gd name="connsiteX52" fmla="*/ 329352 w 566627"/>
                <a:gd name="connsiteY52" fmla="*/ 532098 h 567512"/>
                <a:gd name="connsiteX53" fmla="*/ 237275 w 566627"/>
                <a:gd name="connsiteY53" fmla="*/ 532098 h 567512"/>
                <a:gd name="connsiteX54" fmla="*/ 247899 w 566627"/>
                <a:gd name="connsiteY54" fmla="*/ 496684 h 567512"/>
                <a:gd name="connsiteX55" fmla="*/ 247899 w 566627"/>
                <a:gd name="connsiteY55" fmla="*/ 461270 h 567512"/>
                <a:gd name="connsiteX56" fmla="*/ 318728 w 566627"/>
                <a:gd name="connsiteY56" fmla="*/ 461270 h 567512"/>
                <a:gd name="connsiteX57" fmla="*/ 318728 w 566627"/>
                <a:gd name="connsiteY57" fmla="*/ 496684 h 567512"/>
                <a:gd name="connsiteX58" fmla="*/ 329352 w 566627"/>
                <a:gd name="connsiteY58" fmla="*/ 532098 h 56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66627" h="567512">
                  <a:moveTo>
                    <a:pt x="548920" y="142542"/>
                  </a:moveTo>
                  <a:cubicBezTo>
                    <a:pt x="539181" y="142542"/>
                    <a:pt x="531213" y="150510"/>
                    <a:pt x="531213" y="160249"/>
                  </a:cubicBezTo>
                  <a:lnTo>
                    <a:pt x="531213" y="408149"/>
                  </a:lnTo>
                  <a:cubicBezTo>
                    <a:pt x="531213" y="417887"/>
                    <a:pt x="523245" y="425856"/>
                    <a:pt x="513506" y="425856"/>
                  </a:cubicBezTo>
                  <a:lnTo>
                    <a:pt x="53121" y="425856"/>
                  </a:lnTo>
                  <a:cubicBezTo>
                    <a:pt x="43382" y="425856"/>
                    <a:pt x="35414" y="417887"/>
                    <a:pt x="35414" y="408149"/>
                  </a:cubicBezTo>
                  <a:lnTo>
                    <a:pt x="35414" y="115981"/>
                  </a:lnTo>
                  <a:cubicBezTo>
                    <a:pt x="35414" y="106243"/>
                    <a:pt x="43382" y="98274"/>
                    <a:pt x="53121" y="98274"/>
                  </a:cubicBezTo>
                  <a:lnTo>
                    <a:pt x="406378" y="98274"/>
                  </a:lnTo>
                  <a:lnTo>
                    <a:pt x="340862" y="163791"/>
                  </a:lnTo>
                  <a:cubicBezTo>
                    <a:pt x="338206" y="165561"/>
                    <a:pt x="336435" y="169103"/>
                    <a:pt x="336435" y="171759"/>
                  </a:cubicBezTo>
                  <a:lnTo>
                    <a:pt x="325811" y="213370"/>
                  </a:lnTo>
                  <a:lnTo>
                    <a:pt x="106243" y="213370"/>
                  </a:lnTo>
                  <a:cubicBezTo>
                    <a:pt x="96504" y="213370"/>
                    <a:pt x="88535" y="221339"/>
                    <a:pt x="88535" y="231078"/>
                  </a:cubicBezTo>
                  <a:cubicBezTo>
                    <a:pt x="88535" y="240816"/>
                    <a:pt x="96504" y="248785"/>
                    <a:pt x="106243" y="248785"/>
                  </a:cubicBezTo>
                  <a:lnTo>
                    <a:pt x="336435" y="248785"/>
                  </a:lnTo>
                  <a:cubicBezTo>
                    <a:pt x="341747" y="248785"/>
                    <a:pt x="346174" y="246129"/>
                    <a:pt x="349715" y="242587"/>
                  </a:cubicBezTo>
                  <a:lnTo>
                    <a:pt x="395754" y="231078"/>
                  </a:lnTo>
                  <a:cubicBezTo>
                    <a:pt x="399295" y="230192"/>
                    <a:pt x="401951" y="228422"/>
                    <a:pt x="403722" y="226651"/>
                  </a:cubicBezTo>
                  <a:lnTo>
                    <a:pt x="552461" y="76141"/>
                  </a:lnTo>
                  <a:cubicBezTo>
                    <a:pt x="561315" y="68172"/>
                    <a:pt x="566627" y="57548"/>
                    <a:pt x="566627" y="45153"/>
                  </a:cubicBezTo>
                  <a:cubicBezTo>
                    <a:pt x="566627" y="32758"/>
                    <a:pt x="562200" y="21249"/>
                    <a:pt x="554232" y="13280"/>
                  </a:cubicBezTo>
                  <a:cubicBezTo>
                    <a:pt x="546264" y="4427"/>
                    <a:pt x="535640" y="0"/>
                    <a:pt x="524130" y="0"/>
                  </a:cubicBezTo>
                  <a:cubicBezTo>
                    <a:pt x="512620" y="0"/>
                    <a:pt x="500225" y="4427"/>
                    <a:pt x="491372" y="13280"/>
                  </a:cubicBezTo>
                  <a:lnTo>
                    <a:pt x="441792" y="62860"/>
                  </a:lnTo>
                  <a:lnTo>
                    <a:pt x="53121" y="62860"/>
                  </a:lnTo>
                  <a:cubicBezTo>
                    <a:pt x="23905" y="62860"/>
                    <a:pt x="0" y="86765"/>
                    <a:pt x="0" y="115981"/>
                  </a:cubicBezTo>
                  <a:lnTo>
                    <a:pt x="0" y="408149"/>
                  </a:lnTo>
                  <a:cubicBezTo>
                    <a:pt x="0" y="437365"/>
                    <a:pt x="23905" y="461270"/>
                    <a:pt x="53121" y="461270"/>
                  </a:cubicBezTo>
                  <a:lnTo>
                    <a:pt x="212485" y="461270"/>
                  </a:lnTo>
                  <a:lnTo>
                    <a:pt x="212485" y="496684"/>
                  </a:lnTo>
                  <a:cubicBezTo>
                    <a:pt x="212485" y="500225"/>
                    <a:pt x="211600" y="532098"/>
                    <a:pt x="168217" y="532098"/>
                  </a:cubicBezTo>
                  <a:cubicBezTo>
                    <a:pt x="158478" y="532098"/>
                    <a:pt x="150510" y="540066"/>
                    <a:pt x="150510" y="549805"/>
                  </a:cubicBezTo>
                  <a:cubicBezTo>
                    <a:pt x="150510" y="559544"/>
                    <a:pt x="158478" y="567512"/>
                    <a:pt x="168217" y="567512"/>
                  </a:cubicBezTo>
                  <a:lnTo>
                    <a:pt x="398410" y="567512"/>
                  </a:lnTo>
                  <a:cubicBezTo>
                    <a:pt x="408149" y="567512"/>
                    <a:pt x="416117" y="559544"/>
                    <a:pt x="416117" y="549805"/>
                  </a:cubicBezTo>
                  <a:cubicBezTo>
                    <a:pt x="416117" y="540066"/>
                    <a:pt x="408149" y="532098"/>
                    <a:pt x="398410" y="532098"/>
                  </a:cubicBezTo>
                  <a:cubicBezTo>
                    <a:pt x="357683" y="532098"/>
                    <a:pt x="354142" y="504652"/>
                    <a:pt x="354142" y="496684"/>
                  </a:cubicBezTo>
                  <a:lnTo>
                    <a:pt x="354142" y="461270"/>
                  </a:lnTo>
                  <a:lnTo>
                    <a:pt x="513506" y="461270"/>
                  </a:lnTo>
                  <a:cubicBezTo>
                    <a:pt x="542722" y="461270"/>
                    <a:pt x="566627" y="437365"/>
                    <a:pt x="566627" y="408149"/>
                  </a:cubicBezTo>
                  <a:lnTo>
                    <a:pt x="566627" y="160249"/>
                  </a:lnTo>
                  <a:cubicBezTo>
                    <a:pt x="566627" y="150510"/>
                    <a:pt x="558659" y="142542"/>
                    <a:pt x="548920" y="142542"/>
                  </a:cubicBezTo>
                  <a:close/>
                  <a:moveTo>
                    <a:pt x="516162" y="38070"/>
                  </a:moveTo>
                  <a:cubicBezTo>
                    <a:pt x="518818" y="35414"/>
                    <a:pt x="521474" y="35414"/>
                    <a:pt x="522359" y="35414"/>
                  </a:cubicBezTo>
                  <a:cubicBezTo>
                    <a:pt x="524130" y="35414"/>
                    <a:pt x="525901" y="35414"/>
                    <a:pt x="527671" y="38070"/>
                  </a:cubicBezTo>
                  <a:cubicBezTo>
                    <a:pt x="531213" y="40726"/>
                    <a:pt x="531213" y="43382"/>
                    <a:pt x="531213" y="45153"/>
                  </a:cubicBezTo>
                  <a:cubicBezTo>
                    <a:pt x="531213" y="46924"/>
                    <a:pt x="531213" y="48695"/>
                    <a:pt x="528557" y="50465"/>
                  </a:cubicBezTo>
                  <a:lnTo>
                    <a:pt x="382473" y="198319"/>
                  </a:lnTo>
                  <a:lnTo>
                    <a:pt x="365651" y="202746"/>
                  </a:lnTo>
                  <a:lnTo>
                    <a:pt x="370078" y="185039"/>
                  </a:lnTo>
                  <a:lnTo>
                    <a:pt x="516162" y="38070"/>
                  </a:lnTo>
                  <a:close/>
                  <a:moveTo>
                    <a:pt x="329352" y="532098"/>
                  </a:moveTo>
                  <a:lnTo>
                    <a:pt x="237275" y="532098"/>
                  </a:lnTo>
                  <a:cubicBezTo>
                    <a:pt x="245243" y="518818"/>
                    <a:pt x="247899" y="504652"/>
                    <a:pt x="247899" y="496684"/>
                  </a:cubicBezTo>
                  <a:lnTo>
                    <a:pt x="247899" y="461270"/>
                  </a:lnTo>
                  <a:lnTo>
                    <a:pt x="318728" y="461270"/>
                  </a:lnTo>
                  <a:lnTo>
                    <a:pt x="318728" y="496684"/>
                  </a:lnTo>
                  <a:cubicBezTo>
                    <a:pt x="318728" y="504652"/>
                    <a:pt x="321384" y="518818"/>
                    <a:pt x="329352" y="53209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B7F0DEC-88A1-42F8-AADF-21A6833E5932}"/>
                </a:ext>
              </a:extLst>
            </p:cNvPr>
            <p:cNvSpPr/>
            <p:nvPr/>
          </p:nvSpPr>
          <p:spPr>
            <a:xfrm>
              <a:off x="5328603" y="4321101"/>
              <a:ext cx="123949" cy="35414"/>
            </a:xfrm>
            <a:custGeom>
              <a:avLst/>
              <a:gdLst>
                <a:gd name="connsiteX0" fmla="*/ 17707 w 123949"/>
                <a:gd name="connsiteY0" fmla="*/ 35414 h 35414"/>
                <a:gd name="connsiteX1" fmla="*/ 106243 w 123949"/>
                <a:gd name="connsiteY1" fmla="*/ 35414 h 35414"/>
                <a:gd name="connsiteX2" fmla="*/ 123950 w 123949"/>
                <a:gd name="connsiteY2" fmla="*/ 17707 h 35414"/>
                <a:gd name="connsiteX3" fmla="*/ 106243 w 123949"/>
                <a:gd name="connsiteY3" fmla="*/ 0 h 35414"/>
                <a:gd name="connsiteX4" fmla="*/ 17707 w 123949"/>
                <a:gd name="connsiteY4" fmla="*/ 0 h 35414"/>
                <a:gd name="connsiteX5" fmla="*/ 0 w 123949"/>
                <a:gd name="connsiteY5" fmla="*/ 17707 h 35414"/>
                <a:gd name="connsiteX6" fmla="*/ 17707 w 123949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49" h="35414">
                  <a:moveTo>
                    <a:pt x="17707" y="35414"/>
                  </a:moveTo>
                  <a:lnTo>
                    <a:pt x="106243" y="35414"/>
                  </a:lnTo>
                  <a:cubicBezTo>
                    <a:pt x="115981" y="35414"/>
                    <a:pt x="123950" y="27446"/>
                    <a:pt x="123950" y="17707"/>
                  </a:cubicBezTo>
                  <a:cubicBezTo>
                    <a:pt x="123950" y="7968"/>
                    <a:pt x="115981" y="0"/>
                    <a:pt x="106243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552F6A0-E1D5-4882-B2A1-CF7639CA66F7}"/>
                </a:ext>
              </a:extLst>
            </p:cNvPr>
            <p:cNvSpPr/>
            <p:nvPr/>
          </p:nvSpPr>
          <p:spPr>
            <a:xfrm>
              <a:off x="5328603" y="4445050"/>
              <a:ext cx="247899" cy="35414"/>
            </a:xfrm>
            <a:custGeom>
              <a:avLst/>
              <a:gdLst>
                <a:gd name="connsiteX0" fmla="*/ 17707 w 247899"/>
                <a:gd name="connsiteY0" fmla="*/ 0 h 35414"/>
                <a:gd name="connsiteX1" fmla="*/ 0 w 247899"/>
                <a:gd name="connsiteY1" fmla="*/ 17707 h 35414"/>
                <a:gd name="connsiteX2" fmla="*/ 17707 w 247899"/>
                <a:gd name="connsiteY2" fmla="*/ 35414 h 35414"/>
                <a:gd name="connsiteX3" fmla="*/ 230192 w 247899"/>
                <a:gd name="connsiteY3" fmla="*/ 35414 h 35414"/>
                <a:gd name="connsiteX4" fmla="*/ 247899 w 247899"/>
                <a:gd name="connsiteY4" fmla="*/ 17707 h 35414"/>
                <a:gd name="connsiteX5" fmla="*/ 230192 w 247899"/>
                <a:gd name="connsiteY5" fmla="*/ 0 h 35414"/>
                <a:gd name="connsiteX6" fmla="*/ 17707 w 247899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899" h="35414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230192" y="35414"/>
                  </a:lnTo>
                  <a:cubicBezTo>
                    <a:pt x="239931" y="35414"/>
                    <a:pt x="247899" y="27446"/>
                    <a:pt x="247899" y="17707"/>
                  </a:cubicBezTo>
                  <a:cubicBezTo>
                    <a:pt x="247899" y="7968"/>
                    <a:pt x="239931" y="0"/>
                    <a:pt x="230192" y="0"/>
                  </a:cubicBezTo>
                  <a:lnTo>
                    <a:pt x="17707" y="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2C8BF39-73BF-44DB-B06F-62253FD02AF0}"/>
                </a:ext>
              </a:extLst>
            </p:cNvPr>
            <p:cNvSpPr/>
            <p:nvPr/>
          </p:nvSpPr>
          <p:spPr>
            <a:xfrm>
              <a:off x="5611916" y="4515879"/>
              <a:ext cx="106242" cy="35414"/>
            </a:xfrm>
            <a:custGeom>
              <a:avLst/>
              <a:gdLst>
                <a:gd name="connsiteX0" fmla="*/ 17707 w 106242"/>
                <a:gd name="connsiteY0" fmla="*/ 0 h 35414"/>
                <a:gd name="connsiteX1" fmla="*/ 0 w 106242"/>
                <a:gd name="connsiteY1" fmla="*/ 17707 h 35414"/>
                <a:gd name="connsiteX2" fmla="*/ 17707 w 106242"/>
                <a:gd name="connsiteY2" fmla="*/ 35414 h 35414"/>
                <a:gd name="connsiteX3" fmla="*/ 88535 w 106242"/>
                <a:gd name="connsiteY3" fmla="*/ 35414 h 35414"/>
                <a:gd name="connsiteX4" fmla="*/ 106243 w 106242"/>
                <a:gd name="connsiteY4" fmla="*/ 17707 h 35414"/>
                <a:gd name="connsiteX5" fmla="*/ 88535 w 106242"/>
                <a:gd name="connsiteY5" fmla="*/ 0 h 35414"/>
                <a:gd name="connsiteX6" fmla="*/ 17707 w 106242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242" h="35414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88535" y="35414"/>
                  </a:lnTo>
                  <a:cubicBezTo>
                    <a:pt x="98274" y="35414"/>
                    <a:pt x="106243" y="27446"/>
                    <a:pt x="106243" y="17707"/>
                  </a:cubicBezTo>
                  <a:cubicBezTo>
                    <a:pt x="106243" y="7968"/>
                    <a:pt x="98274" y="0"/>
                    <a:pt x="88535" y="0"/>
                  </a:cubicBezTo>
                  <a:lnTo>
                    <a:pt x="17707" y="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" name="Graphic 39">
            <a:extLst>
              <a:ext uri="{FF2B5EF4-FFF2-40B4-BE49-F238E27FC236}">
                <a16:creationId xmlns:a16="http://schemas.microsoft.com/office/drawing/2014/main" id="{4B8C6B39-603C-4322-8A53-D8EC3D1F3D53}"/>
              </a:ext>
            </a:extLst>
          </p:cNvPr>
          <p:cNvGrpSpPr/>
          <p:nvPr/>
        </p:nvGrpSpPr>
        <p:grpSpPr>
          <a:xfrm>
            <a:off x="2320241" y="5640078"/>
            <a:ext cx="433995" cy="366183"/>
            <a:chOff x="4162278" y="4214858"/>
            <a:chExt cx="566627" cy="478091"/>
          </a:xfrm>
          <a:solidFill>
            <a:srgbClr val="67748E"/>
          </a:solidFill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899FCB8-47B1-4639-965A-0598AC1A9256}"/>
                </a:ext>
              </a:extLst>
            </p:cNvPr>
            <p:cNvSpPr/>
            <p:nvPr/>
          </p:nvSpPr>
          <p:spPr>
            <a:xfrm>
              <a:off x="4162278" y="4214858"/>
              <a:ext cx="566627" cy="478091"/>
            </a:xfrm>
            <a:custGeom>
              <a:avLst/>
              <a:gdLst>
                <a:gd name="connsiteX0" fmla="*/ 559544 w 566627"/>
                <a:gd name="connsiteY0" fmla="*/ 56663 h 478091"/>
                <a:gd name="connsiteX1" fmla="*/ 544493 w 566627"/>
                <a:gd name="connsiteY1" fmla="*/ 53121 h 478091"/>
                <a:gd name="connsiteX2" fmla="*/ 473665 w 566627"/>
                <a:gd name="connsiteY2" fmla="*/ 70828 h 478091"/>
                <a:gd name="connsiteX3" fmla="*/ 460384 w 566627"/>
                <a:gd name="connsiteY3" fmla="*/ 92077 h 478091"/>
                <a:gd name="connsiteX4" fmla="*/ 481633 w 566627"/>
                <a:gd name="connsiteY4" fmla="*/ 105357 h 478091"/>
                <a:gd name="connsiteX5" fmla="*/ 530328 w 566627"/>
                <a:gd name="connsiteY5" fmla="*/ 92962 h 478091"/>
                <a:gd name="connsiteX6" fmla="*/ 530328 w 566627"/>
                <a:gd name="connsiteY6" fmla="*/ 242587 h 478091"/>
                <a:gd name="connsiteX7" fmla="*/ 424085 w 566627"/>
                <a:gd name="connsiteY7" fmla="*/ 216027 h 478091"/>
                <a:gd name="connsiteX8" fmla="*/ 424085 w 566627"/>
                <a:gd name="connsiteY8" fmla="*/ 53121 h 478091"/>
                <a:gd name="connsiteX9" fmla="*/ 370964 w 566627"/>
                <a:gd name="connsiteY9" fmla="*/ 0 h 478091"/>
                <a:gd name="connsiteX10" fmla="*/ 53121 w 566627"/>
                <a:gd name="connsiteY10" fmla="*/ 0 h 478091"/>
                <a:gd name="connsiteX11" fmla="*/ 0 w 566627"/>
                <a:gd name="connsiteY11" fmla="*/ 53121 h 478091"/>
                <a:gd name="connsiteX12" fmla="*/ 0 w 566627"/>
                <a:gd name="connsiteY12" fmla="*/ 283314 h 478091"/>
                <a:gd name="connsiteX13" fmla="*/ 53121 w 566627"/>
                <a:gd name="connsiteY13" fmla="*/ 336435 h 478091"/>
                <a:gd name="connsiteX14" fmla="*/ 106243 w 566627"/>
                <a:gd name="connsiteY14" fmla="*/ 336435 h 478091"/>
                <a:gd name="connsiteX15" fmla="*/ 140771 w 566627"/>
                <a:gd name="connsiteY15" fmla="*/ 386015 h 478091"/>
                <a:gd name="connsiteX16" fmla="*/ 108013 w 566627"/>
                <a:gd name="connsiteY16" fmla="*/ 452416 h 478091"/>
                <a:gd name="connsiteX17" fmla="*/ 115981 w 566627"/>
                <a:gd name="connsiteY17" fmla="*/ 476321 h 478091"/>
                <a:gd name="connsiteX18" fmla="*/ 123950 w 566627"/>
                <a:gd name="connsiteY18" fmla="*/ 478092 h 478091"/>
                <a:gd name="connsiteX19" fmla="*/ 139886 w 566627"/>
                <a:gd name="connsiteY19" fmla="*/ 468353 h 478091"/>
                <a:gd name="connsiteX20" fmla="*/ 178842 w 566627"/>
                <a:gd name="connsiteY20" fmla="*/ 389556 h 478091"/>
                <a:gd name="connsiteX21" fmla="*/ 185924 w 566627"/>
                <a:gd name="connsiteY21" fmla="*/ 389556 h 478091"/>
                <a:gd name="connsiteX22" fmla="*/ 185924 w 566627"/>
                <a:gd name="connsiteY22" fmla="*/ 460384 h 478091"/>
                <a:gd name="connsiteX23" fmla="*/ 203632 w 566627"/>
                <a:gd name="connsiteY23" fmla="*/ 478092 h 478091"/>
                <a:gd name="connsiteX24" fmla="*/ 221339 w 566627"/>
                <a:gd name="connsiteY24" fmla="*/ 460384 h 478091"/>
                <a:gd name="connsiteX25" fmla="*/ 221339 w 566627"/>
                <a:gd name="connsiteY25" fmla="*/ 389556 h 478091"/>
                <a:gd name="connsiteX26" fmla="*/ 228422 w 566627"/>
                <a:gd name="connsiteY26" fmla="*/ 389556 h 478091"/>
                <a:gd name="connsiteX27" fmla="*/ 267377 w 566627"/>
                <a:gd name="connsiteY27" fmla="*/ 468353 h 478091"/>
                <a:gd name="connsiteX28" fmla="*/ 283314 w 566627"/>
                <a:gd name="connsiteY28" fmla="*/ 478092 h 478091"/>
                <a:gd name="connsiteX29" fmla="*/ 291282 w 566627"/>
                <a:gd name="connsiteY29" fmla="*/ 476321 h 478091"/>
                <a:gd name="connsiteX30" fmla="*/ 299250 w 566627"/>
                <a:gd name="connsiteY30" fmla="*/ 452416 h 478091"/>
                <a:gd name="connsiteX31" fmla="*/ 266492 w 566627"/>
                <a:gd name="connsiteY31" fmla="*/ 386015 h 478091"/>
                <a:gd name="connsiteX32" fmla="*/ 301021 w 566627"/>
                <a:gd name="connsiteY32" fmla="*/ 336435 h 478091"/>
                <a:gd name="connsiteX33" fmla="*/ 371849 w 566627"/>
                <a:gd name="connsiteY33" fmla="*/ 336435 h 478091"/>
                <a:gd name="connsiteX34" fmla="*/ 424970 w 566627"/>
                <a:gd name="connsiteY34" fmla="*/ 283314 h 478091"/>
                <a:gd name="connsiteX35" fmla="*/ 424970 w 566627"/>
                <a:gd name="connsiteY35" fmla="*/ 253211 h 478091"/>
                <a:gd name="connsiteX36" fmla="*/ 544493 w 566627"/>
                <a:gd name="connsiteY36" fmla="*/ 283314 h 478091"/>
                <a:gd name="connsiteX37" fmla="*/ 548920 w 566627"/>
                <a:gd name="connsiteY37" fmla="*/ 284199 h 478091"/>
                <a:gd name="connsiteX38" fmla="*/ 559544 w 566627"/>
                <a:gd name="connsiteY38" fmla="*/ 280657 h 478091"/>
                <a:gd name="connsiteX39" fmla="*/ 566627 w 566627"/>
                <a:gd name="connsiteY39" fmla="*/ 266492 h 478091"/>
                <a:gd name="connsiteX40" fmla="*/ 566627 w 566627"/>
                <a:gd name="connsiteY40" fmla="*/ 70828 h 478091"/>
                <a:gd name="connsiteX41" fmla="*/ 559544 w 566627"/>
                <a:gd name="connsiteY41" fmla="*/ 56663 h 478091"/>
                <a:gd name="connsiteX42" fmla="*/ 247899 w 566627"/>
                <a:gd name="connsiteY42" fmla="*/ 354142 h 478091"/>
                <a:gd name="connsiteX43" fmla="*/ 159364 w 566627"/>
                <a:gd name="connsiteY43" fmla="*/ 354142 h 478091"/>
                <a:gd name="connsiteX44" fmla="*/ 141657 w 566627"/>
                <a:gd name="connsiteY44" fmla="*/ 336435 h 478091"/>
                <a:gd name="connsiteX45" fmla="*/ 265606 w 566627"/>
                <a:gd name="connsiteY45" fmla="*/ 336435 h 478091"/>
                <a:gd name="connsiteX46" fmla="*/ 247899 w 566627"/>
                <a:gd name="connsiteY46" fmla="*/ 354142 h 478091"/>
                <a:gd name="connsiteX47" fmla="*/ 389556 w 566627"/>
                <a:gd name="connsiteY47" fmla="*/ 283314 h 478091"/>
                <a:gd name="connsiteX48" fmla="*/ 371849 w 566627"/>
                <a:gd name="connsiteY48" fmla="*/ 301021 h 478091"/>
                <a:gd name="connsiteX49" fmla="*/ 53121 w 566627"/>
                <a:gd name="connsiteY49" fmla="*/ 301021 h 478091"/>
                <a:gd name="connsiteX50" fmla="*/ 35414 w 566627"/>
                <a:gd name="connsiteY50" fmla="*/ 283314 h 478091"/>
                <a:gd name="connsiteX51" fmla="*/ 35414 w 566627"/>
                <a:gd name="connsiteY51" fmla="*/ 53121 h 478091"/>
                <a:gd name="connsiteX52" fmla="*/ 53121 w 566627"/>
                <a:gd name="connsiteY52" fmla="*/ 35414 h 478091"/>
                <a:gd name="connsiteX53" fmla="*/ 371849 w 566627"/>
                <a:gd name="connsiteY53" fmla="*/ 35414 h 478091"/>
                <a:gd name="connsiteX54" fmla="*/ 389556 w 566627"/>
                <a:gd name="connsiteY54" fmla="*/ 53121 h 478091"/>
                <a:gd name="connsiteX55" fmla="*/ 389556 w 566627"/>
                <a:gd name="connsiteY55" fmla="*/ 283314 h 47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66627" h="478091">
                  <a:moveTo>
                    <a:pt x="559544" y="56663"/>
                  </a:moveTo>
                  <a:cubicBezTo>
                    <a:pt x="555117" y="53121"/>
                    <a:pt x="549805" y="52236"/>
                    <a:pt x="544493" y="53121"/>
                  </a:cubicBezTo>
                  <a:lnTo>
                    <a:pt x="473665" y="70828"/>
                  </a:lnTo>
                  <a:cubicBezTo>
                    <a:pt x="463926" y="73484"/>
                    <a:pt x="458614" y="83223"/>
                    <a:pt x="460384" y="92077"/>
                  </a:cubicBezTo>
                  <a:cubicBezTo>
                    <a:pt x="463041" y="101816"/>
                    <a:pt x="472779" y="107128"/>
                    <a:pt x="481633" y="105357"/>
                  </a:cubicBezTo>
                  <a:lnTo>
                    <a:pt x="530328" y="92962"/>
                  </a:lnTo>
                  <a:lnTo>
                    <a:pt x="530328" y="242587"/>
                  </a:lnTo>
                  <a:lnTo>
                    <a:pt x="424085" y="216027"/>
                  </a:lnTo>
                  <a:lnTo>
                    <a:pt x="424085" y="53121"/>
                  </a:lnTo>
                  <a:cubicBezTo>
                    <a:pt x="424085" y="23905"/>
                    <a:pt x="400180" y="0"/>
                    <a:pt x="370964" y="0"/>
                  </a:cubicBez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283314"/>
                  </a:lnTo>
                  <a:cubicBezTo>
                    <a:pt x="0" y="312530"/>
                    <a:pt x="23905" y="336435"/>
                    <a:pt x="53121" y="336435"/>
                  </a:cubicBezTo>
                  <a:lnTo>
                    <a:pt x="106243" y="336435"/>
                  </a:lnTo>
                  <a:cubicBezTo>
                    <a:pt x="106243" y="359454"/>
                    <a:pt x="120408" y="378932"/>
                    <a:pt x="140771" y="386015"/>
                  </a:cubicBezTo>
                  <a:lnTo>
                    <a:pt x="108013" y="452416"/>
                  </a:lnTo>
                  <a:cubicBezTo>
                    <a:pt x="103587" y="461270"/>
                    <a:pt x="107128" y="471894"/>
                    <a:pt x="115981" y="476321"/>
                  </a:cubicBezTo>
                  <a:cubicBezTo>
                    <a:pt x="118638" y="477206"/>
                    <a:pt x="121294" y="478092"/>
                    <a:pt x="123950" y="478092"/>
                  </a:cubicBezTo>
                  <a:cubicBezTo>
                    <a:pt x="130147" y="478092"/>
                    <a:pt x="136345" y="474550"/>
                    <a:pt x="139886" y="468353"/>
                  </a:cubicBezTo>
                  <a:lnTo>
                    <a:pt x="178842" y="389556"/>
                  </a:lnTo>
                  <a:lnTo>
                    <a:pt x="185924" y="389556"/>
                  </a:lnTo>
                  <a:lnTo>
                    <a:pt x="185924" y="460384"/>
                  </a:lnTo>
                  <a:cubicBezTo>
                    <a:pt x="185924" y="470123"/>
                    <a:pt x="193893" y="478092"/>
                    <a:pt x="203632" y="478092"/>
                  </a:cubicBezTo>
                  <a:cubicBezTo>
                    <a:pt x="213370" y="478092"/>
                    <a:pt x="221339" y="470123"/>
                    <a:pt x="221339" y="460384"/>
                  </a:cubicBezTo>
                  <a:lnTo>
                    <a:pt x="221339" y="389556"/>
                  </a:lnTo>
                  <a:lnTo>
                    <a:pt x="228422" y="389556"/>
                  </a:lnTo>
                  <a:lnTo>
                    <a:pt x="267377" y="468353"/>
                  </a:lnTo>
                  <a:cubicBezTo>
                    <a:pt x="270919" y="474550"/>
                    <a:pt x="277116" y="478092"/>
                    <a:pt x="283314" y="478092"/>
                  </a:cubicBezTo>
                  <a:cubicBezTo>
                    <a:pt x="285970" y="478092"/>
                    <a:pt x="288626" y="477206"/>
                    <a:pt x="291282" y="476321"/>
                  </a:cubicBezTo>
                  <a:cubicBezTo>
                    <a:pt x="300135" y="471894"/>
                    <a:pt x="303677" y="461270"/>
                    <a:pt x="299250" y="452416"/>
                  </a:cubicBezTo>
                  <a:lnTo>
                    <a:pt x="266492" y="386015"/>
                  </a:lnTo>
                  <a:cubicBezTo>
                    <a:pt x="286855" y="378932"/>
                    <a:pt x="301021" y="359454"/>
                    <a:pt x="301021" y="336435"/>
                  </a:cubicBezTo>
                  <a:lnTo>
                    <a:pt x="371849" y="336435"/>
                  </a:lnTo>
                  <a:cubicBezTo>
                    <a:pt x="401066" y="336435"/>
                    <a:pt x="424970" y="312530"/>
                    <a:pt x="424970" y="283314"/>
                  </a:cubicBezTo>
                  <a:lnTo>
                    <a:pt x="424970" y="253211"/>
                  </a:lnTo>
                  <a:lnTo>
                    <a:pt x="544493" y="283314"/>
                  </a:lnTo>
                  <a:cubicBezTo>
                    <a:pt x="546264" y="283314"/>
                    <a:pt x="547149" y="284199"/>
                    <a:pt x="548920" y="284199"/>
                  </a:cubicBezTo>
                  <a:cubicBezTo>
                    <a:pt x="552461" y="284199"/>
                    <a:pt x="556888" y="283314"/>
                    <a:pt x="559544" y="280657"/>
                  </a:cubicBezTo>
                  <a:cubicBezTo>
                    <a:pt x="563971" y="277116"/>
                    <a:pt x="566627" y="271804"/>
                    <a:pt x="566627" y="266492"/>
                  </a:cubicBezTo>
                  <a:lnTo>
                    <a:pt x="566627" y="70828"/>
                  </a:lnTo>
                  <a:cubicBezTo>
                    <a:pt x="566627" y="65516"/>
                    <a:pt x="563971" y="60204"/>
                    <a:pt x="559544" y="56663"/>
                  </a:cubicBezTo>
                  <a:close/>
                  <a:moveTo>
                    <a:pt x="247899" y="354142"/>
                  </a:moveTo>
                  <a:lnTo>
                    <a:pt x="159364" y="354142"/>
                  </a:lnTo>
                  <a:cubicBezTo>
                    <a:pt x="149625" y="354142"/>
                    <a:pt x="141657" y="346174"/>
                    <a:pt x="141657" y="336435"/>
                  </a:cubicBezTo>
                  <a:lnTo>
                    <a:pt x="265606" y="336435"/>
                  </a:lnTo>
                  <a:cubicBezTo>
                    <a:pt x="265606" y="346174"/>
                    <a:pt x="257638" y="354142"/>
                    <a:pt x="247899" y="354142"/>
                  </a:cubicBezTo>
                  <a:close/>
                  <a:moveTo>
                    <a:pt x="389556" y="283314"/>
                  </a:moveTo>
                  <a:cubicBezTo>
                    <a:pt x="389556" y="293052"/>
                    <a:pt x="381588" y="301021"/>
                    <a:pt x="371849" y="301021"/>
                  </a:cubicBezTo>
                  <a:lnTo>
                    <a:pt x="53121" y="301021"/>
                  </a:lnTo>
                  <a:cubicBezTo>
                    <a:pt x="43382" y="301021"/>
                    <a:pt x="35414" y="293052"/>
                    <a:pt x="35414" y="283314"/>
                  </a:cubicBez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371849" y="35414"/>
                  </a:lnTo>
                  <a:cubicBezTo>
                    <a:pt x="381588" y="35414"/>
                    <a:pt x="389556" y="43382"/>
                    <a:pt x="389556" y="53121"/>
                  </a:cubicBezTo>
                  <a:lnTo>
                    <a:pt x="389556" y="283314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AEAFBA6-E2B8-4659-B847-1F3397D31547}"/>
                </a:ext>
              </a:extLst>
            </p:cNvPr>
            <p:cNvSpPr/>
            <p:nvPr/>
          </p:nvSpPr>
          <p:spPr>
            <a:xfrm>
              <a:off x="4445591" y="4267980"/>
              <a:ext cx="88535" cy="88535"/>
            </a:xfrm>
            <a:custGeom>
              <a:avLst/>
              <a:gdLst>
                <a:gd name="connsiteX0" fmla="*/ 44268 w 88535"/>
                <a:gd name="connsiteY0" fmla="*/ 0 h 88535"/>
                <a:gd name="connsiteX1" fmla="*/ 0 w 88535"/>
                <a:gd name="connsiteY1" fmla="*/ 44268 h 88535"/>
                <a:gd name="connsiteX2" fmla="*/ 44268 w 88535"/>
                <a:gd name="connsiteY2" fmla="*/ 88535 h 88535"/>
                <a:gd name="connsiteX3" fmla="*/ 88535 w 88535"/>
                <a:gd name="connsiteY3" fmla="*/ 44268 h 88535"/>
                <a:gd name="connsiteX4" fmla="*/ 44268 w 88535"/>
                <a:gd name="connsiteY4" fmla="*/ 0 h 88535"/>
                <a:gd name="connsiteX5" fmla="*/ 44268 w 88535"/>
                <a:gd name="connsiteY5" fmla="*/ 53121 h 88535"/>
                <a:gd name="connsiteX6" fmla="*/ 35414 w 88535"/>
                <a:gd name="connsiteY6" fmla="*/ 44268 h 88535"/>
                <a:gd name="connsiteX7" fmla="*/ 44268 w 88535"/>
                <a:gd name="connsiteY7" fmla="*/ 35414 h 88535"/>
                <a:gd name="connsiteX8" fmla="*/ 53121 w 88535"/>
                <a:gd name="connsiteY8" fmla="*/ 44268 h 88535"/>
                <a:gd name="connsiteX9" fmla="*/ 44268 w 88535"/>
                <a:gd name="connsiteY9" fmla="*/ 53121 h 8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35" h="88535">
                  <a:moveTo>
                    <a:pt x="44268" y="0"/>
                  </a:moveTo>
                  <a:cubicBezTo>
                    <a:pt x="19478" y="0"/>
                    <a:pt x="0" y="19478"/>
                    <a:pt x="0" y="44268"/>
                  </a:cubicBezTo>
                  <a:cubicBezTo>
                    <a:pt x="0" y="69058"/>
                    <a:pt x="19478" y="88535"/>
                    <a:pt x="44268" y="88535"/>
                  </a:cubicBezTo>
                  <a:cubicBezTo>
                    <a:pt x="69058" y="88535"/>
                    <a:pt x="88535" y="69058"/>
                    <a:pt x="88535" y="44268"/>
                  </a:cubicBezTo>
                  <a:cubicBezTo>
                    <a:pt x="88535" y="19478"/>
                    <a:pt x="69058" y="0"/>
                    <a:pt x="44268" y="0"/>
                  </a:cubicBezTo>
                  <a:close/>
                  <a:moveTo>
                    <a:pt x="44268" y="53121"/>
                  </a:moveTo>
                  <a:cubicBezTo>
                    <a:pt x="38956" y="53121"/>
                    <a:pt x="35414" y="49580"/>
                    <a:pt x="35414" y="44268"/>
                  </a:cubicBezTo>
                  <a:cubicBezTo>
                    <a:pt x="35414" y="38956"/>
                    <a:pt x="38956" y="35414"/>
                    <a:pt x="44268" y="35414"/>
                  </a:cubicBezTo>
                  <a:cubicBezTo>
                    <a:pt x="49580" y="35414"/>
                    <a:pt x="53121" y="38956"/>
                    <a:pt x="53121" y="44268"/>
                  </a:cubicBezTo>
                  <a:cubicBezTo>
                    <a:pt x="53121" y="49580"/>
                    <a:pt x="49580" y="53121"/>
                    <a:pt x="44268" y="53121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236D24C1-1268-4169-9A95-1FB4FE014527}"/>
                </a:ext>
              </a:extLst>
            </p:cNvPr>
            <p:cNvSpPr/>
            <p:nvPr/>
          </p:nvSpPr>
          <p:spPr>
            <a:xfrm>
              <a:off x="4339348" y="4453904"/>
              <a:ext cx="177070" cy="35414"/>
            </a:xfrm>
            <a:custGeom>
              <a:avLst/>
              <a:gdLst>
                <a:gd name="connsiteX0" fmla="*/ 159364 w 177070"/>
                <a:gd name="connsiteY0" fmla="*/ 0 h 35414"/>
                <a:gd name="connsiteX1" fmla="*/ 17707 w 177070"/>
                <a:gd name="connsiteY1" fmla="*/ 0 h 35414"/>
                <a:gd name="connsiteX2" fmla="*/ 0 w 177070"/>
                <a:gd name="connsiteY2" fmla="*/ 17707 h 35414"/>
                <a:gd name="connsiteX3" fmla="*/ 17707 w 177070"/>
                <a:gd name="connsiteY3" fmla="*/ 35414 h 35414"/>
                <a:gd name="connsiteX4" fmla="*/ 159364 w 177070"/>
                <a:gd name="connsiteY4" fmla="*/ 35414 h 35414"/>
                <a:gd name="connsiteX5" fmla="*/ 177071 w 177070"/>
                <a:gd name="connsiteY5" fmla="*/ 17707 h 35414"/>
                <a:gd name="connsiteX6" fmla="*/ 159364 w 177070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070" h="35414">
                  <a:moveTo>
                    <a:pt x="159364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159364" y="35414"/>
                  </a:lnTo>
                  <a:cubicBezTo>
                    <a:pt x="169103" y="35414"/>
                    <a:pt x="177071" y="27446"/>
                    <a:pt x="177071" y="17707"/>
                  </a:cubicBezTo>
                  <a:cubicBezTo>
                    <a:pt x="177071" y="7968"/>
                    <a:pt x="169103" y="0"/>
                    <a:pt x="159364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2" name="Graphic 41">
            <a:extLst>
              <a:ext uri="{FF2B5EF4-FFF2-40B4-BE49-F238E27FC236}">
                <a16:creationId xmlns:a16="http://schemas.microsoft.com/office/drawing/2014/main" id="{97FE34E0-2F71-4B63-95FD-B44ECC18B8CA}"/>
              </a:ext>
            </a:extLst>
          </p:cNvPr>
          <p:cNvGrpSpPr/>
          <p:nvPr/>
        </p:nvGrpSpPr>
        <p:grpSpPr>
          <a:xfrm>
            <a:off x="5801108" y="4723713"/>
            <a:ext cx="433995" cy="386527"/>
            <a:chOff x="3084488" y="4206005"/>
            <a:chExt cx="566627" cy="504652"/>
          </a:xfrm>
          <a:solidFill>
            <a:srgbClr val="67748E"/>
          </a:solidFill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0A78D3DF-9308-46E8-9A9C-44BEEB706228}"/>
                </a:ext>
              </a:extLst>
            </p:cNvPr>
            <p:cNvSpPr/>
            <p:nvPr/>
          </p:nvSpPr>
          <p:spPr>
            <a:xfrm>
              <a:off x="3084488" y="4206005"/>
              <a:ext cx="566627" cy="504652"/>
            </a:xfrm>
            <a:custGeom>
              <a:avLst/>
              <a:gdLst>
                <a:gd name="connsiteX0" fmla="*/ 513506 w 566627"/>
                <a:gd name="connsiteY0" fmla="*/ 0 h 504652"/>
                <a:gd name="connsiteX1" fmla="*/ 53121 w 566627"/>
                <a:gd name="connsiteY1" fmla="*/ 0 h 504652"/>
                <a:gd name="connsiteX2" fmla="*/ 0 w 566627"/>
                <a:gd name="connsiteY2" fmla="*/ 53121 h 504652"/>
                <a:gd name="connsiteX3" fmla="*/ 0 w 566627"/>
                <a:gd name="connsiteY3" fmla="*/ 345288 h 504652"/>
                <a:gd name="connsiteX4" fmla="*/ 53121 w 566627"/>
                <a:gd name="connsiteY4" fmla="*/ 398410 h 504652"/>
                <a:gd name="connsiteX5" fmla="*/ 212485 w 566627"/>
                <a:gd name="connsiteY5" fmla="*/ 398410 h 504652"/>
                <a:gd name="connsiteX6" fmla="*/ 212485 w 566627"/>
                <a:gd name="connsiteY6" fmla="*/ 433824 h 504652"/>
                <a:gd name="connsiteX7" fmla="*/ 168217 w 566627"/>
                <a:gd name="connsiteY7" fmla="*/ 469238 h 504652"/>
                <a:gd name="connsiteX8" fmla="*/ 150510 w 566627"/>
                <a:gd name="connsiteY8" fmla="*/ 486945 h 504652"/>
                <a:gd name="connsiteX9" fmla="*/ 168217 w 566627"/>
                <a:gd name="connsiteY9" fmla="*/ 504652 h 504652"/>
                <a:gd name="connsiteX10" fmla="*/ 398410 w 566627"/>
                <a:gd name="connsiteY10" fmla="*/ 504652 h 504652"/>
                <a:gd name="connsiteX11" fmla="*/ 416117 w 566627"/>
                <a:gd name="connsiteY11" fmla="*/ 486945 h 504652"/>
                <a:gd name="connsiteX12" fmla="*/ 398410 w 566627"/>
                <a:gd name="connsiteY12" fmla="*/ 469238 h 504652"/>
                <a:gd name="connsiteX13" fmla="*/ 354142 w 566627"/>
                <a:gd name="connsiteY13" fmla="*/ 433824 h 504652"/>
                <a:gd name="connsiteX14" fmla="*/ 354142 w 566627"/>
                <a:gd name="connsiteY14" fmla="*/ 380703 h 504652"/>
                <a:gd name="connsiteX15" fmla="*/ 336435 w 566627"/>
                <a:gd name="connsiteY15" fmla="*/ 362995 h 504652"/>
                <a:gd name="connsiteX16" fmla="*/ 53121 w 566627"/>
                <a:gd name="connsiteY16" fmla="*/ 362995 h 504652"/>
                <a:gd name="connsiteX17" fmla="*/ 35414 w 566627"/>
                <a:gd name="connsiteY17" fmla="*/ 345288 h 504652"/>
                <a:gd name="connsiteX18" fmla="*/ 35414 w 566627"/>
                <a:gd name="connsiteY18" fmla="*/ 185924 h 504652"/>
                <a:gd name="connsiteX19" fmla="*/ 531213 w 566627"/>
                <a:gd name="connsiteY19" fmla="*/ 185924 h 504652"/>
                <a:gd name="connsiteX20" fmla="*/ 531213 w 566627"/>
                <a:gd name="connsiteY20" fmla="*/ 345288 h 504652"/>
                <a:gd name="connsiteX21" fmla="*/ 513506 w 566627"/>
                <a:gd name="connsiteY21" fmla="*/ 362995 h 504652"/>
                <a:gd name="connsiteX22" fmla="*/ 416117 w 566627"/>
                <a:gd name="connsiteY22" fmla="*/ 362995 h 504652"/>
                <a:gd name="connsiteX23" fmla="*/ 398410 w 566627"/>
                <a:gd name="connsiteY23" fmla="*/ 380703 h 504652"/>
                <a:gd name="connsiteX24" fmla="*/ 416117 w 566627"/>
                <a:gd name="connsiteY24" fmla="*/ 398410 h 504652"/>
                <a:gd name="connsiteX25" fmla="*/ 513506 w 566627"/>
                <a:gd name="connsiteY25" fmla="*/ 398410 h 504652"/>
                <a:gd name="connsiteX26" fmla="*/ 566627 w 566627"/>
                <a:gd name="connsiteY26" fmla="*/ 345288 h 504652"/>
                <a:gd name="connsiteX27" fmla="*/ 566627 w 566627"/>
                <a:gd name="connsiteY27" fmla="*/ 53121 h 504652"/>
                <a:gd name="connsiteX28" fmla="*/ 513506 w 566627"/>
                <a:gd name="connsiteY28" fmla="*/ 0 h 504652"/>
                <a:gd name="connsiteX29" fmla="*/ 237275 w 566627"/>
                <a:gd name="connsiteY29" fmla="*/ 469238 h 504652"/>
                <a:gd name="connsiteX30" fmla="*/ 247899 w 566627"/>
                <a:gd name="connsiteY30" fmla="*/ 433824 h 504652"/>
                <a:gd name="connsiteX31" fmla="*/ 247899 w 566627"/>
                <a:gd name="connsiteY31" fmla="*/ 398410 h 504652"/>
                <a:gd name="connsiteX32" fmla="*/ 318728 w 566627"/>
                <a:gd name="connsiteY32" fmla="*/ 398410 h 504652"/>
                <a:gd name="connsiteX33" fmla="*/ 318728 w 566627"/>
                <a:gd name="connsiteY33" fmla="*/ 433824 h 504652"/>
                <a:gd name="connsiteX34" fmla="*/ 329352 w 566627"/>
                <a:gd name="connsiteY34" fmla="*/ 469238 h 504652"/>
                <a:gd name="connsiteX35" fmla="*/ 237275 w 566627"/>
                <a:gd name="connsiteY35" fmla="*/ 469238 h 504652"/>
                <a:gd name="connsiteX36" fmla="*/ 35414 w 566627"/>
                <a:gd name="connsiteY36" fmla="*/ 150510 h 504652"/>
                <a:gd name="connsiteX37" fmla="*/ 35414 w 566627"/>
                <a:gd name="connsiteY37" fmla="*/ 53121 h 504652"/>
                <a:gd name="connsiteX38" fmla="*/ 53121 w 566627"/>
                <a:gd name="connsiteY38" fmla="*/ 35414 h 504652"/>
                <a:gd name="connsiteX39" fmla="*/ 513506 w 566627"/>
                <a:gd name="connsiteY39" fmla="*/ 35414 h 504652"/>
                <a:gd name="connsiteX40" fmla="*/ 531213 w 566627"/>
                <a:gd name="connsiteY40" fmla="*/ 53121 h 504652"/>
                <a:gd name="connsiteX41" fmla="*/ 531213 w 566627"/>
                <a:gd name="connsiteY41" fmla="*/ 150510 h 504652"/>
                <a:gd name="connsiteX42" fmla="*/ 35414 w 566627"/>
                <a:gd name="connsiteY42" fmla="*/ 150510 h 50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627" h="504652">
                  <a:moveTo>
                    <a:pt x="513506" y="0"/>
                  </a:move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345288"/>
                  </a:lnTo>
                  <a:cubicBezTo>
                    <a:pt x="0" y="374505"/>
                    <a:pt x="23905" y="398410"/>
                    <a:pt x="53121" y="398410"/>
                  </a:cubicBezTo>
                  <a:lnTo>
                    <a:pt x="212485" y="398410"/>
                  </a:lnTo>
                  <a:lnTo>
                    <a:pt x="212485" y="433824"/>
                  </a:lnTo>
                  <a:cubicBezTo>
                    <a:pt x="212485" y="437365"/>
                    <a:pt x="211600" y="469238"/>
                    <a:pt x="168217" y="469238"/>
                  </a:cubicBezTo>
                  <a:cubicBezTo>
                    <a:pt x="158478" y="469238"/>
                    <a:pt x="150510" y="477206"/>
                    <a:pt x="150510" y="486945"/>
                  </a:cubicBezTo>
                  <a:cubicBezTo>
                    <a:pt x="150510" y="496684"/>
                    <a:pt x="158478" y="504652"/>
                    <a:pt x="168217" y="504652"/>
                  </a:cubicBezTo>
                  <a:lnTo>
                    <a:pt x="398410" y="504652"/>
                  </a:lnTo>
                  <a:cubicBezTo>
                    <a:pt x="408149" y="504652"/>
                    <a:pt x="416117" y="496684"/>
                    <a:pt x="416117" y="486945"/>
                  </a:cubicBezTo>
                  <a:cubicBezTo>
                    <a:pt x="416117" y="477206"/>
                    <a:pt x="408149" y="469238"/>
                    <a:pt x="398410" y="469238"/>
                  </a:cubicBezTo>
                  <a:cubicBezTo>
                    <a:pt x="357683" y="469238"/>
                    <a:pt x="354142" y="441792"/>
                    <a:pt x="354142" y="433824"/>
                  </a:cubicBezTo>
                  <a:lnTo>
                    <a:pt x="354142" y="380703"/>
                  </a:lnTo>
                  <a:cubicBezTo>
                    <a:pt x="354142" y="370964"/>
                    <a:pt x="346174" y="362995"/>
                    <a:pt x="336435" y="362995"/>
                  </a:cubicBezTo>
                  <a:lnTo>
                    <a:pt x="53121" y="362995"/>
                  </a:lnTo>
                  <a:cubicBezTo>
                    <a:pt x="43382" y="362995"/>
                    <a:pt x="35414" y="355027"/>
                    <a:pt x="35414" y="345288"/>
                  </a:cubicBezTo>
                  <a:lnTo>
                    <a:pt x="35414" y="185924"/>
                  </a:lnTo>
                  <a:lnTo>
                    <a:pt x="531213" y="185924"/>
                  </a:lnTo>
                  <a:lnTo>
                    <a:pt x="531213" y="345288"/>
                  </a:lnTo>
                  <a:cubicBezTo>
                    <a:pt x="531213" y="355027"/>
                    <a:pt x="523245" y="362995"/>
                    <a:pt x="513506" y="362995"/>
                  </a:cubicBezTo>
                  <a:lnTo>
                    <a:pt x="416117" y="362995"/>
                  </a:lnTo>
                  <a:cubicBezTo>
                    <a:pt x="406378" y="362995"/>
                    <a:pt x="398410" y="370964"/>
                    <a:pt x="398410" y="380703"/>
                  </a:cubicBezTo>
                  <a:cubicBezTo>
                    <a:pt x="398410" y="390441"/>
                    <a:pt x="406378" y="398410"/>
                    <a:pt x="416117" y="398410"/>
                  </a:cubicBezTo>
                  <a:lnTo>
                    <a:pt x="513506" y="398410"/>
                  </a:lnTo>
                  <a:cubicBezTo>
                    <a:pt x="542722" y="398410"/>
                    <a:pt x="566627" y="374505"/>
                    <a:pt x="566627" y="345288"/>
                  </a:cubicBezTo>
                  <a:lnTo>
                    <a:pt x="566627" y="53121"/>
                  </a:lnTo>
                  <a:cubicBezTo>
                    <a:pt x="566627" y="23905"/>
                    <a:pt x="542722" y="0"/>
                    <a:pt x="513506" y="0"/>
                  </a:cubicBezTo>
                  <a:close/>
                  <a:moveTo>
                    <a:pt x="237275" y="469238"/>
                  </a:moveTo>
                  <a:cubicBezTo>
                    <a:pt x="245243" y="455958"/>
                    <a:pt x="247899" y="441792"/>
                    <a:pt x="247899" y="433824"/>
                  </a:cubicBezTo>
                  <a:lnTo>
                    <a:pt x="247899" y="398410"/>
                  </a:lnTo>
                  <a:lnTo>
                    <a:pt x="318728" y="398410"/>
                  </a:lnTo>
                  <a:lnTo>
                    <a:pt x="318728" y="433824"/>
                  </a:lnTo>
                  <a:cubicBezTo>
                    <a:pt x="318728" y="441792"/>
                    <a:pt x="321384" y="455958"/>
                    <a:pt x="329352" y="469238"/>
                  </a:cubicBezTo>
                  <a:lnTo>
                    <a:pt x="237275" y="469238"/>
                  </a:lnTo>
                  <a:close/>
                  <a:moveTo>
                    <a:pt x="35414" y="150510"/>
                  </a:move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513506" y="35414"/>
                  </a:lnTo>
                  <a:cubicBezTo>
                    <a:pt x="523245" y="35414"/>
                    <a:pt x="531213" y="43382"/>
                    <a:pt x="531213" y="53121"/>
                  </a:cubicBezTo>
                  <a:lnTo>
                    <a:pt x="531213" y="150510"/>
                  </a:lnTo>
                  <a:lnTo>
                    <a:pt x="35414" y="15051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13DAD628-0A25-4DA8-AD93-7A096ECAD76E}"/>
                </a:ext>
              </a:extLst>
            </p:cNvPr>
            <p:cNvSpPr/>
            <p:nvPr/>
          </p:nvSpPr>
          <p:spPr>
            <a:xfrm>
              <a:off x="3173023" y="4427343"/>
              <a:ext cx="123949" cy="35414"/>
            </a:xfrm>
            <a:custGeom>
              <a:avLst/>
              <a:gdLst>
                <a:gd name="connsiteX0" fmla="*/ 17707 w 123949"/>
                <a:gd name="connsiteY0" fmla="*/ 35414 h 35414"/>
                <a:gd name="connsiteX1" fmla="*/ 106243 w 123949"/>
                <a:gd name="connsiteY1" fmla="*/ 35414 h 35414"/>
                <a:gd name="connsiteX2" fmla="*/ 123950 w 123949"/>
                <a:gd name="connsiteY2" fmla="*/ 17707 h 35414"/>
                <a:gd name="connsiteX3" fmla="*/ 106243 w 123949"/>
                <a:gd name="connsiteY3" fmla="*/ 0 h 35414"/>
                <a:gd name="connsiteX4" fmla="*/ 17707 w 123949"/>
                <a:gd name="connsiteY4" fmla="*/ 0 h 35414"/>
                <a:gd name="connsiteX5" fmla="*/ 0 w 123949"/>
                <a:gd name="connsiteY5" fmla="*/ 17707 h 35414"/>
                <a:gd name="connsiteX6" fmla="*/ 17707 w 123949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49" h="35414">
                  <a:moveTo>
                    <a:pt x="17707" y="35414"/>
                  </a:moveTo>
                  <a:lnTo>
                    <a:pt x="106243" y="35414"/>
                  </a:lnTo>
                  <a:cubicBezTo>
                    <a:pt x="115981" y="35414"/>
                    <a:pt x="123950" y="27446"/>
                    <a:pt x="123950" y="17707"/>
                  </a:cubicBezTo>
                  <a:cubicBezTo>
                    <a:pt x="123950" y="7968"/>
                    <a:pt x="115981" y="0"/>
                    <a:pt x="106243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3D92BF-3023-4232-B02A-9FE3476CF3EB}"/>
                </a:ext>
              </a:extLst>
            </p:cNvPr>
            <p:cNvSpPr/>
            <p:nvPr/>
          </p:nvSpPr>
          <p:spPr>
            <a:xfrm>
              <a:off x="3173023" y="4489318"/>
              <a:ext cx="265606" cy="35414"/>
            </a:xfrm>
            <a:custGeom>
              <a:avLst/>
              <a:gdLst>
                <a:gd name="connsiteX0" fmla="*/ 17707 w 265606"/>
                <a:gd name="connsiteY0" fmla="*/ 35414 h 35414"/>
                <a:gd name="connsiteX1" fmla="*/ 247899 w 265606"/>
                <a:gd name="connsiteY1" fmla="*/ 35414 h 35414"/>
                <a:gd name="connsiteX2" fmla="*/ 265606 w 265606"/>
                <a:gd name="connsiteY2" fmla="*/ 17707 h 35414"/>
                <a:gd name="connsiteX3" fmla="*/ 247899 w 265606"/>
                <a:gd name="connsiteY3" fmla="*/ 0 h 35414"/>
                <a:gd name="connsiteX4" fmla="*/ 17707 w 265606"/>
                <a:gd name="connsiteY4" fmla="*/ 0 h 35414"/>
                <a:gd name="connsiteX5" fmla="*/ 0 w 265606"/>
                <a:gd name="connsiteY5" fmla="*/ 17707 h 35414"/>
                <a:gd name="connsiteX6" fmla="*/ 17707 w 265606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606" h="35414">
                  <a:moveTo>
                    <a:pt x="17707" y="35414"/>
                  </a:moveTo>
                  <a:lnTo>
                    <a:pt x="247899" y="35414"/>
                  </a:lnTo>
                  <a:cubicBezTo>
                    <a:pt x="257638" y="35414"/>
                    <a:pt x="265606" y="27446"/>
                    <a:pt x="265606" y="17707"/>
                  </a:cubicBezTo>
                  <a:cubicBezTo>
                    <a:pt x="265606" y="7968"/>
                    <a:pt x="257638" y="0"/>
                    <a:pt x="247899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aphic 43">
            <a:extLst>
              <a:ext uri="{FF2B5EF4-FFF2-40B4-BE49-F238E27FC236}">
                <a16:creationId xmlns:a16="http://schemas.microsoft.com/office/drawing/2014/main" id="{68CC9AB4-20AB-4351-8ED9-5011699E4D9A}"/>
              </a:ext>
            </a:extLst>
          </p:cNvPr>
          <p:cNvGrpSpPr/>
          <p:nvPr/>
        </p:nvGrpSpPr>
        <p:grpSpPr>
          <a:xfrm>
            <a:off x="4710841" y="1361224"/>
            <a:ext cx="339058" cy="339058"/>
            <a:chOff x="2068672" y="4232565"/>
            <a:chExt cx="442677" cy="442677"/>
          </a:xfrm>
          <a:solidFill>
            <a:srgbClr val="67748E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2584A16-2AFE-4DF8-BF74-4611CAFB142E}"/>
                </a:ext>
              </a:extLst>
            </p:cNvPr>
            <p:cNvSpPr/>
            <p:nvPr/>
          </p:nvSpPr>
          <p:spPr>
            <a:xfrm>
              <a:off x="2068672" y="4232565"/>
              <a:ext cx="442677" cy="442677"/>
            </a:xfrm>
            <a:custGeom>
              <a:avLst/>
              <a:gdLst>
                <a:gd name="connsiteX0" fmla="*/ 389556 w 442677"/>
                <a:gd name="connsiteY0" fmla="*/ 70828 h 442677"/>
                <a:gd name="connsiteX1" fmla="*/ 371849 w 442677"/>
                <a:gd name="connsiteY1" fmla="*/ 70828 h 442677"/>
                <a:gd name="connsiteX2" fmla="*/ 371849 w 442677"/>
                <a:gd name="connsiteY2" fmla="*/ 53121 h 442677"/>
                <a:gd name="connsiteX3" fmla="*/ 318728 w 442677"/>
                <a:gd name="connsiteY3" fmla="*/ 0 h 442677"/>
                <a:gd name="connsiteX4" fmla="*/ 301021 w 442677"/>
                <a:gd name="connsiteY4" fmla="*/ 17707 h 442677"/>
                <a:gd name="connsiteX5" fmla="*/ 318728 w 442677"/>
                <a:gd name="connsiteY5" fmla="*/ 35414 h 442677"/>
                <a:gd name="connsiteX6" fmla="*/ 336435 w 442677"/>
                <a:gd name="connsiteY6" fmla="*/ 53121 h 442677"/>
                <a:gd name="connsiteX7" fmla="*/ 336435 w 442677"/>
                <a:gd name="connsiteY7" fmla="*/ 318728 h 442677"/>
                <a:gd name="connsiteX8" fmla="*/ 318728 w 442677"/>
                <a:gd name="connsiteY8" fmla="*/ 336435 h 442677"/>
                <a:gd name="connsiteX9" fmla="*/ 53121 w 442677"/>
                <a:gd name="connsiteY9" fmla="*/ 336435 h 442677"/>
                <a:gd name="connsiteX10" fmla="*/ 35414 w 442677"/>
                <a:gd name="connsiteY10" fmla="*/ 318728 h 442677"/>
                <a:gd name="connsiteX11" fmla="*/ 35414 w 442677"/>
                <a:gd name="connsiteY11" fmla="*/ 53121 h 442677"/>
                <a:gd name="connsiteX12" fmla="*/ 53121 w 442677"/>
                <a:gd name="connsiteY12" fmla="*/ 35414 h 442677"/>
                <a:gd name="connsiteX13" fmla="*/ 239046 w 442677"/>
                <a:gd name="connsiteY13" fmla="*/ 35414 h 442677"/>
                <a:gd name="connsiteX14" fmla="*/ 256753 w 442677"/>
                <a:gd name="connsiteY14" fmla="*/ 17707 h 442677"/>
                <a:gd name="connsiteX15" fmla="*/ 239046 w 442677"/>
                <a:gd name="connsiteY15" fmla="*/ 0 h 442677"/>
                <a:gd name="connsiteX16" fmla="*/ 53121 w 442677"/>
                <a:gd name="connsiteY16" fmla="*/ 0 h 442677"/>
                <a:gd name="connsiteX17" fmla="*/ 0 w 442677"/>
                <a:gd name="connsiteY17" fmla="*/ 53121 h 442677"/>
                <a:gd name="connsiteX18" fmla="*/ 0 w 442677"/>
                <a:gd name="connsiteY18" fmla="*/ 318728 h 442677"/>
                <a:gd name="connsiteX19" fmla="*/ 53121 w 442677"/>
                <a:gd name="connsiteY19" fmla="*/ 371849 h 442677"/>
                <a:gd name="connsiteX20" fmla="*/ 70828 w 442677"/>
                <a:gd name="connsiteY20" fmla="*/ 371849 h 442677"/>
                <a:gd name="connsiteX21" fmla="*/ 70828 w 442677"/>
                <a:gd name="connsiteY21" fmla="*/ 389556 h 442677"/>
                <a:gd name="connsiteX22" fmla="*/ 123950 w 442677"/>
                <a:gd name="connsiteY22" fmla="*/ 442677 h 442677"/>
                <a:gd name="connsiteX23" fmla="*/ 389556 w 442677"/>
                <a:gd name="connsiteY23" fmla="*/ 442677 h 442677"/>
                <a:gd name="connsiteX24" fmla="*/ 442677 w 442677"/>
                <a:gd name="connsiteY24" fmla="*/ 389556 h 442677"/>
                <a:gd name="connsiteX25" fmla="*/ 442677 w 442677"/>
                <a:gd name="connsiteY25" fmla="*/ 123950 h 442677"/>
                <a:gd name="connsiteX26" fmla="*/ 389556 w 442677"/>
                <a:gd name="connsiteY26" fmla="*/ 70828 h 442677"/>
                <a:gd name="connsiteX27" fmla="*/ 407263 w 442677"/>
                <a:gd name="connsiteY27" fmla="*/ 389556 h 442677"/>
                <a:gd name="connsiteX28" fmla="*/ 389556 w 442677"/>
                <a:gd name="connsiteY28" fmla="*/ 407263 h 442677"/>
                <a:gd name="connsiteX29" fmla="*/ 123950 w 442677"/>
                <a:gd name="connsiteY29" fmla="*/ 407263 h 442677"/>
                <a:gd name="connsiteX30" fmla="*/ 106243 w 442677"/>
                <a:gd name="connsiteY30" fmla="*/ 389556 h 442677"/>
                <a:gd name="connsiteX31" fmla="*/ 106243 w 442677"/>
                <a:gd name="connsiteY31" fmla="*/ 371849 h 442677"/>
                <a:gd name="connsiteX32" fmla="*/ 318728 w 442677"/>
                <a:gd name="connsiteY32" fmla="*/ 371849 h 442677"/>
                <a:gd name="connsiteX33" fmla="*/ 371849 w 442677"/>
                <a:gd name="connsiteY33" fmla="*/ 318728 h 442677"/>
                <a:gd name="connsiteX34" fmla="*/ 371849 w 442677"/>
                <a:gd name="connsiteY34" fmla="*/ 106243 h 442677"/>
                <a:gd name="connsiteX35" fmla="*/ 389556 w 442677"/>
                <a:gd name="connsiteY35" fmla="*/ 106243 h 442677"/>
                <a:gd name="connsiteX36" fmla="*/ 407263 w 442677"/>
                <a:gd name="connsiteY36" fmla="*/ 123950 h 442677"/>
                <a:gd name="connsiteX37" fmla="*/ 407263 w 442677"/>
                <a:gd name="connsiteY37" fmla="*/ 389556 h 44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42677" h="442677">
                  <a:moveTo>
                    <a:pt x="389556" y="70828"/>
                  </a:moveTo>
                  <a:lnTo>
                    <a:pt x="371849" y="70828"/>
                  </a:lnTo>
                  <a:lnTo>
                    <a:pt x="371849" y="53121"/>
                  </a:lnTo>
                  <a:cubicBezTo>
                    <a:pt x="371849" y="23905"/>
                    <a:pt x="347944" y="0"/>
                    <a:pt x="318728" y="0"/>
                  </a:cubicBezTo>
                  <a:cubicBezTo>
                    <a:pt x="308989" y="0"/>
                    <a:pt x="301021" y="7968"/>
                    <a:pt x="301021" y="17707"/>
                  </a:cubicBezTo>
                  <a:cubicBezTo>
                    <a:pt x="301021" y="27446"/>
                    <a:pt x="308989" y="35414"/>
                    <a:pt x="318728" y="35414"/>
                  </a:cubicBezTo>
                  <a:cubicBezTo>
                    <a:pt x="328467" y="35414"/>
                    <a:pt x="336435" y="43382"/>
                    <a:pt x="336435" y="53121"/>
                  </a:cubicBezTo>
                  <a:lnTo>
                    <a:pt x="336435" y="318728"/>
                  </a:lnTo>
                  <a:cubicBezTo>
                    <a:pt x="336435" y="328467"/>
                    <a:pt x="328467" y="336435"/>
                    <a:pt x="318728" y="336435"/>
                  </a:cubicBezTo>
                  <a:lnTo>
                    <a:pt x="53121" y="336435"/>
                  </a:lnTo>
                  <a:cubicBezTo>
                    <a:pt x="43382" y="336435"/>
                    <a:pt x="35414" y="328467"/>
                    <a:pt x="35414" y="318728"/>
                  </a:cubicBez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239046" y="35414"/>
                  </a:lnTo>
                  <a:cubicBezTo>
                    <a:pt x="248785" y="35414"/>
                    <a:pt x="256753" y="27446"/>
                    <a:pt x="256753" y="17707"/>
                  </a:cubicBezTo>
                  <a:cubicBezTo>
                    <a:pt x="256753" y="7968"/>
                    <a:pt x="248785" y="0"/>
                    <a:pt x="239046" y="0"/>
                  </a:cubicBez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318728"/>
                  </a:lnTo>
                  <a:cubicBezTo>
                    <a:pt x="0" y="347944"/>
                    <a:pt x="23905" y="371849"/>
                    <a:pt x="53121" y="371849"/>
                  </a:cubicBezTo>
                  <a:lnTo>
                    <a:pt x="70828" y="371849"/>
                  </a:lnTo>
                  <a:lnTo>
                    <a:pt x="70828" y="389556"/>
                  </a:lnTo>
                  <a:cubicBezTo>
                    <a:pt x="70828" y="418773"/>
                    <a:pt x="94733" y="442677"/>
                    <a:pt x="123950" y="442677"/>
                  </a:cubicBezTo>
                  <a:lnTo>
                    <a:pt x="389556" y="442677"/>
                  </a:lnTo>
                  <a:cubicBezTo>
                    <a:pt x="418773" y="442677"/>
                    <a:pt x="442677" y="418773"/>
                    <a:pt x="442677" y="389556"/>
                  </a:cubicBezTo>
                  <a:lnTo>
                    <a:pt x="442677" y="123950"/>
                  </a:lnTo>
                  <a:cubicBezTo>
                    <a:pt x="442677" y="94733"/>
                    <a:pt x="418773" y="70828"/>
                    <a:pt x="389556" y="70828"/>
                  </a:cubicBezTo>
                  <a:close/>
                  <a:moveTo>
                    <a:pt x="407263" y="389556"/>
                  </a:moveTo>
                  <a:cubicBezTo>
                    <a:pt x="407263" y="399295"/>
                    <a:pt x="399295" y="407263"/>
                    <a:pt x="389556" y="407263"/>
                  </a:cubicBezTo>
                  <a:lnTo>
                    <a:pt x="123950" y="407263"/>
                  </a:lnTo>
                  <a:cubicBezTo>
                    <a:pt x="114211" y="407263"/>
                    <a:pt x="106243" y="399295"/>
                    <a:pt x="106243" y="389556"/>
                  </a:cubicBezTo>
                  <a:lnTo>
                    <a:pt x="106243" y="371849"/>
                  </a:lnTo>
                  <a:lnTo>
                    <a:pt x="318728" y="371849"/>
                  </a:lnTo>
                  <a:cubicBezTo>
                    <a:pt x="347944" y="371849"/>
                    <a:pt x="371849" y="347944"/>
                    <a:pt x="371849" y="318728"/>
                  </a:cubicBezTo>
                  <a:lnTo>
                    <a:pt x="371849" y="106243"/>
                  </a:lnTo>
                  <a:lnTo>
                    <a:pt x="389556" y="106243"/>
                  </a:lnTo>
                  <a:cubicBezTo>
                    <a:pt x="399295" y="106243"/>
                    <a:pt x="407263" y="114211"/>
                    <a:pt x="407263" y="123950"/>
                  </a:cubicBezTo>
                  <a:lnTo>
                    <a:pt x="407263" y="389556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F2856B5-7E1D-4B34-92BA-B48496DC10DE}"/>
                </a:ext>
              </a:extLst>
            </p:cNvPr>
            <p:cNvSpPr/>
            <p:nvPr/>
          </p:nvSpPr>
          <p:spPr>
            <a:xfrm>
              <a:off x="2174915" y="4365348"/>
              <a:ext cx="159081" cy="106263"/>
            </a:xfrm>
            <a:custGeom>
              <a:avLst/>
              <a:gdLst>
                <a:gd name="connsiteX0" fmla="*/ 130147 w 159081"/>
                <a:gd name="connsiteY0" fmla="*/ 4448 h 106263"/>
                <a:gd name="connsiteX1" fmla="*/ 62860 w 159081"/>
                <a:gd name="connsiteY1" fmla="*/ 63766 h 106263"/>
                <a:gd name="connsiteX2" fmla="*/ 30102 w 159081"/>
                <a:gd name="connsiteY2" fmla="*/ 31008 h 106263"/>
                <a:gd name="connsiteX3" fmla="*/ 5312 w 159081"/>
                <a:gd name="connsiteY3" fmla="*/ 31008 h 106263"/>
                <a:gd name="connsiteX4" fmla="*/ 5312 w 159081"/>
                <a:gd name="connsiteY4" fmla="*/ 55798 h 106263"/>
                <a:gd name="connsiteX5" fmla="*/ 49580 w 159081"/>
                <a:gd name="connsiteY5" fmla="*/ 100066 h 106263"/>
                <a:gd name="connsiteX6" fmla="*/ 61975 w 159081"/>
                <a:gd name="connsiteY6" fmla="*/ 106263 h 106263"/>
                <a:gd name="connsiteX7" fmla="*/ 73484 w 159081"/>
                <a:gd name="connsiteY7" fmla="*/ 101837 h 106263"/>
                <a:gd name="connsiteX8" fmla="*/ 153166 w 159081"/>
                <a:gd name="connsiteY8" fmla="*/ 31008 h 106263"/>
                <a:gd name="connsiteX9" fmla="*/ 154937 w 159081"/>
                <a:gd name="connsiteY9" fmla="*/ 6218 h 106263"/>
                <a:gd name="connsiteX10" fmla="*/ 130147 w 159081"/>
                <a:gd name="connsiteY10" fmla="*/ 4448 h 10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081" h="106263">
                  <a:moveTo>
                    <a:pt x="130147" y="4448"/>
                  </a:moveTo>
                  <a:lnTo>
                    <a:pt x="62860" y="63766"/>
                  </a:lnTo>
                  <a:lnTo>
                    <a:pt x="30102" y="31008"/>
                  </a:lnTo>
                  <a:cubicBezTo>
                    <a:pt x="23019" y="23925"/>
                    <a:pt x="12395" y="23925"/>
                    <a:pt x="5312" y="31008"/>
                  </a:cubicBezTo>
                  <a:cubicBezTo>
                    <a:pt x="-1771" y="38091"/>
                    <a:pt x="-1771" y="48715"/>
                    <a:pt x="5312" y="55798"/>
                  </a:cubicBezTo>
                  <a:lnTo>
                    <a:pt x="49580" y="100066"/>
                  </a:lnTo>
                  <a:cubicBezTo>
                    <a:pt x="53121" y="104493"/>
                    <a:pt x="57548" y="106263"/>
                    <a:pt x="61975" y="106263"/>
                  </a:cubicBezTo>
                  <a:cubicBezTo>
                    <a:pt x="66402" y="106263"/>
                    <a:pt x="69943" y="104493"/>
                    <a:pt x="73484" y="101837"/>
                  </a:cubicBezTo>
                  <a:lnTo>
                    <a:pt x="153166" y="31008"/>
                  </a:lnTo>
                  <a:cubicBezTo>
                    <a:pt x="160249" y="24811"/>
                    <a:pt x="161135" y="13301"/>
                    <a:pt x="154937" y="6218"/>
                  </a:cubicBezTo>
                  <a:cubicBezTo>
                    <a:pt x="148740" y="-1750"/>
                    <a:pt x="137230" y="-1750"/>
                    <a:pt x="130147" y="444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9" name="Graphic 51">
            <a:extLst>
              <a:ext uri="{FF2B5EF4-FFF2-40B4-BE49-F238E27FC236}">
                <a16:creationId xmlns:a16="http://schemas.microsoft.com/office/drawing/2014/main" id="{31C6D48A-6CCF-46C6-9970-13D7D6B99E6B}"/>
              </a:ext>
            </a:extLst>
          </p:cNvPr>
          <p:cNvGrpSpPr/>
          <p:nvPr/>
        </p:nvGrpSpPr>
        <p:grpSpPr>
          <a:xfrm>
            <a:off x="2333803" y="2200397"/>
            <a:ext cx="406870" cy="433995"/>
            <a:chOff x="6390745" y="3145688"/>
            <a:chExt cx="531212" cy="566627"/>
          </a:xfrm>
          <a:solidFill>
            <a:srgbClr val="67748E"/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E5BC6B4-8AEF-4D4F-8084-58A06D0D93A7}"/>
                </a:ext>
              </a:extLst>
            </p:cNvPr>
            <p:cNvSpPr/>
            <p:nvPr/>
          </p:nvSpPr>
          <p:spPr>
            <a:xfrm>
              <a:off x="6452720" y="3216516"/>
              <a:ext cx="97389" cy="35414"/>
            </a:xfrm>
            <a:custGeom>
              <a:avLst/>
              <a:gdLst>
                <a:gd name="connsiteX0" fmla="*/ 17707 w 97389"/>
                <a:gd name="connsiteY0" fmla="*/ 35414 h 35414"/>
                <a:gd name="connsiteX1" fmla="*/ 79682 w 97389"/>
                <a:gd name="connsiteY1" fmla="*/ 35414 h 35414"/>
                <a:gd name="connsiteX2" fmla="*/ 97389 w 97389"/>
                <a:gd name="connsiteY2" fmla="*/ 17707 h 35414"/>
                <a:gd name="connsiteX3" fmla="*/ 79682 w 97389"/>
                <a:gd name="connsiteY3" fmla="*/ 0 h 35414"/>
                <a:gd name="connsiteX4" fmla="*/ 17707 w 97389"/>
                <a:gd name="connsiteY4" fmla="*/ 0 h 35414"/>
                <a:gd name="connsiteX5" fmla="*/ 0 w 97389"/>
                <a:gd name="connsiteY5" fmla="*/ 17707 h 35414"/>
                <a:gd name="connsiteX6" fmla="*/ 17707 w 97389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89" h="35414">
                  <a:moveTo>
                    <a:pt x="17707" y="35414"/>
                  </a:moveTo>
                  <a:lnTo>
                    <a:pt x="79682" y="35414"/>
                  </a:lnTo>
                  <a:cubicBezTo>
                    <a:pt x="89421" y="35414"/>
                    <a:pt x="97389" y="27446"/>
                    <a:pt x="97389" y="17707"/>
                  </a:cubicBezTo>
                  <a:cubicBezTo>
                    <a:pt x="97389" y="7968"/>
                    <a:pt x="89421" y="0"/>
                    <a:pt x="79682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DC05A6A-B044-47C3-9E26-7D7B1F0F2C3F}"/>
                </a:ext>
              </a:extLst>
            </p:cNvPr>
            <p:cNvSpPr/>
            <p:nvPr/>
          </p:nvSpPr>
          <p:spPr>
            <a:xfrm>
              <a:off x="6452720" y="3287344"/>
              <a:ext cx="194778" cy="35414"/>
            </a:xfrm>
            <a:custGeom>
              <a:avLst/>
              <a:gdLst>
                <a:gd name="connsiteX0" fmla="*/ 194778 w 194778"/>
                <a:gd name="connsiteY0" fmla="*/ 17707 h 35414"/>
                <a:gd name="connsiteX1" fmla="*/ 177071 w 194778"/>
                <a:gd name="connsiteY1" fmla="*/ 0 h 35414"/>
                <a:gd name="connsiteX2" fmla="*/ 17707 w 194778"/>
                <a:gd name="connsiteY2" fmla="*/ 0 h 35414"/>
                <a:gd name="connsiteX3" fmla="*/ 0 w 194778"/>
                <a:gd name="connsiteY3" fmla="*/ 17707 h 35414"/>
                <a:gd name="connsiteX4" fmla="*/ 17707 w 194778"/>
                <a:gd name="connsiteY4" fmla="*/ 35414 h 35414"/>
                <a:gd name="connsiteX5" fmla="*/ 177071 w 194778"/>
                <a:gd name="connsiteY5" fmla="*/ 35414 h 35414"/>
                <a:gd name="connsiteX6" fmla="*/ 194778 w 194778"/>
                <a:gd name="connsiteY6" fmla="*/ 17707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778" h="35414">
                  <a:moveTo>
                    <a:pt x="194778" y="17707"/>
                  </a:moveTo>
                  <a:cubicBezTo>
                    <a:pt x="194778" y="7968"/>
                    <a:pt x="186810" y="0"/>
                    <a:pt x="177071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177071" y="35414"/>
                  </a:lnTo>
                  <a:cubicBezTo>
                    <a:pt x="186810" y="35414"/>
                    <a:pt x="194778" y="27446"/>
                    <a:pt x="194778" y="17707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A7C07D9-055B-4B91-A525-E52458121F59}"/>
                </a:ext>
              </a:extLst>
            </p:cNvPr>
            <p:cNvSpPr/>
            <p:nvPr/>
          </p:nvSpPr>
          <p:spPr>
            <a:xfrm>
              <a:off x="6452720" y="3358173"/>
              <a:ext cx="61974" cy="35414"/>
            </a:xfrm>
            <a:custGeom>
              <a:avLst/>
              <a:gdLst>
                <a:gd name="connsiteX0" fmla="*/ 17707 w 61974"/>
                <a:gd name="connsiteY0" fmla="*/ 35414 h 35414"/>
                <a:gd name="connsiteX1" fmla="*/ 44268 w 61974"/>
                <a:gd name="connsiteY1" fmla="*/ 35414 h 35414"/>
                <a:gd name="connsiteX2" fmla="*/ 61975 w 61974"/>
                <a:gd name="connsiteY2" fmla="*/ 17707 h 35414"/>
                <a:gd name="connsiteX3" fmla="*/ 44268 w 61974"/>
                <a:gd name="connsiteY3" fmla="*/ 0 h 35414"/>
                <a:gd name="connsiteX4" fmla="*/ 17707 w 61974"/>
                <a:gd name="connsiteY4" fmla="*/ 0 h 35414"/>
                <a:gd name="connsiteX5" fmla="*/ 0 w 61974"/>
                <a:gd name="connsiteY5" fmla="*/ 17707 h 35414"/>
                <a:gd name="connsiteX6" fmla="*/ 17707 w 61974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74" h="35414">
                  <a:moveTo>
                    <a:pt x="17707" y="35414"/>
                  </a:moveTo>
                  <a:lnTo>
                    <a:pt x="44268" y="35414"/>
                  </a:lnTo>
                  <a:cubicBezTo>
                    <a:pt x="54007" y="35414"/>
                    <a:pt x="61975" y="27446"/>
                    <a:pt x="61975" y="17707"/>
                  </a:cubicBezTo>
                  <a:cubicBezTo>
                    <a:pt x="61975" y="7968"/>
                    <a:pt x="54007" y="0"/>
                    <a:pt x="44268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1E94E52-0CFE-4967-BC1E-EA3E953C128C}"/>
                </a:ext>
              </a:extLst>
            </p:cNvPr>
            <p:cNvSpPr/>
            <p:nvPr/>
          </p:nvSpPr>
          <p:spPr>
            <a:xfrm>
              <a:off x="6576669" y="3216516"/>
              <a:ext cx="54891" cy="35414"/>
            </a:xfrm>
            <a:custGeom>
              <a:avLst/>
              <a:gdLst>
                <a:gd name="connsiteX0" fmla="*/ 37185 w 54891"/>
                <a:gd name="connsiteY0" fmla="*/ 35414 h 35414"/>
                <a:gd name="connsiteX1" fmla="*/ 54892 w 54891"/>
                <a:gd name="connsiteY1" fmla="*/ 17707 h 35414"/>
                <a:gd name="connsiteX2" fmla="*/ 37185 w 54891"/>
                <a:gd name="connsiteY2" fmla="*/ 0 h 35414"/>
                <a:gd name="connsiteX3" fmla="*/ 17707 w 54891"/>
                <a:gd name="connsiteY3" fmla="*/ 0 h 35414"/>
                <a:gd name="connsiteX4" fmla="*/ 0 w 54891"/>
                <a:gd name="connsiteY4" fmla="*/ 17707 h 35414"/>
                <a:gd name="connsiteX5" fmla="*/ 17707 w 54891"/>
                <a:gd name="connsiteY5" fmla="*/ 35414 h 35414"/>
                <a:gd name="connsiteX6" fmla="*/ 37185 w 54891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91" h="35414">
                  <a:moveTo>
                    <a:pt x="37185" y="35414"/>
                  </a:moveTo>
                  <a:cubicBezTo>
                    <a:pt x="46924" y="35414"/>
                    <a:pt x="54892" y="27446"/>
                    <a:pt x="54892" y="17707"/>
                  </a:cubicBezTo>
                  <a:cubicBezTo>
                    <a:pt x="54892" y="7968"/>
                    <a:pt x="46924" y="0"/>
                    <a:pt x="37185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37185" y="35414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4559FA6-F23E-4EE1-AF62-D76752261683}"/>
                </a:ext>
              </a:extLst>
            </p:cNvPr>
            <p:cNvSpPr/>
            <p:nvPr/>
          </p:nvSpPr>
          <p:spPr>
            <a:xfrm>
              <a:off x="6452720" y="3490976"/>
              <a:ext cx="123949" cy="35414"/>
            </a:xfrm>
            <a:custGeom>
              <a:avLst/>
              <a:gdLst>
                <a:gd name="connsiteX0" fmla="*/ 17707 w 123949"/>
                <a:gd name="connsiteY0" fmla="*/ 35414 h 35414"/>
                <a:gd name="connsiteX1" fmla="*/ 106243 w 123949"/>
                <a:gd name="connsiteY1" fmla="*/ 35414 h 35414"/>
                <a:gd name="connsiteX2" fmla="*/ 123950 w 123949"/>
                <a:gd name="connsiteY2" fmla="*/ 17707 h 35414"/>
                <a:gd name="connsiteX3" fmla="*/ 106243 w 123949"/>
                <a:gd name="connsiteY3" fmla="*/ 0 h 35414"/>
                <a:gd name="connsiteX4" fmla="*/ 17707 w 123949"/>
                <a:gd name="connsiteY4" fmla="*/ 0 h 35414"/>
                <a:gd name="connsiteX5" fmla="*/ 0 w 123949"/>
                <a:gd name="connsiteY5" fmla="*/ 17707 h 35414"/>
                <a:gd name="connsiteX6" fmla="*/ 17707 w 123949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49" h="35414">
                  <a:moveTo>
                    <a:pt x="17707" y="35414"/>
                  </a:moveTo>
                  <a:lnTo>
                    <a:pt x="106243" y="35414"/>
                  </a:lnTo>
                  <a:cubicBezTo>
                    <a:pt x="115981" y="35414"/>
                    <a:pt x="123950" y="27446"/>
                    <a:pt x="123950" y="17707"/>
                  </a:cubicBezTo>
                  <a:cubicBezTo>
                    <a:pt x="123950" y="7968"/>
                    <a:pt x="115981" y="0"/>
                    <a:pt x="106243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868B409-693E-40BF-A715-3CC93B62E6B0}"/>
                </a:ext>
              </a:extLst>
            </p:cNvPr>
            <p:cNvSpPr/>
            <p:nvPr/>
          </p:nvSpPr>
          <p:spPr>
            <a:xfrm>
              <a:off x="6390745" y="3145688"/>
              <a:ext cx="531212" cy="566627"/>
            </a:xfrm>
            <a:custGeom>
              <a:avLst/>
              <a:gdLst>
                <a:gd name="connsiteX0" fmla="*/ 531213 w 531212"/>
                <a:gd name="connsiteY0" fmla="*/ 371849 h 566627"/>
                <a:gd name="connsiteX1" fmla="*/ 380703 w 531212"/>
                <a:gd name="connsiteY1" fmla="*/ 221339 h 566627"/>
                <a:gd name="connsiteX2" fmla="*/ 230192 w 531212"/>
                <a:gd name="connsiteY2" fmla="*/ 371849 h 566627"/>
                <a:gd name="connsiteX3" fmla="*/ 380703 w 531212"/>
                <a:gd name="connsiteY3" fmla="*/ 522359 h 566627"/>
                <a:gd name="connsiteX4" fmla="*/ 386015 w 531212"/>
                <a:gd name="connsiteY4" fmla="*/ 522359 h 566627"/>
                <a:gd name="connsiteX5" fmla="*/ 371849 w 531212"/>
                <a:gd name="connsiteY5" fmla="*/ 531213 h 566627"/>
                <a:gd name="connsiteX6" fmla="*/ 53121 w 531212"/>
                <a:gd name="connsiteY6" fmla="*/ 531213 h 566627"/>
                <a:gd name="connsiteX7" fmla="*/ 35414 w 531212"/>
                <a:gd name="connsiteY7" fmla="*/ 513506 h 566627"/>
                <a:gd name="connsiteX8" fmla="*/ 35414 w 531212"/>
                <a:gd name="connsiteY8" fmla="*/ 53121 h 566627"/>
                <a:gd name="connsiteX9" fmla="*/ 53121 w 531212"/>
                <a:gd name="connsiteY9" fmla="*/ 35414 h 566627"/>
                <a:gd name="connsiteX10" fmla="*/ 371849 w 531212"/>
                <a:gd name="connsiteY10" fmla="*/ 35414 h 566627"/>
                <a:gd name="connsiteX11" fmla="*/ 389556 w 531212"/>
                <a:gd name="connsiteY11" fmla="*/ 53121 h 566627"/>
                <a:gd name="connsiteX12" fmla="*/ 389556 w 531212"/>
                <a:gd name="connsiteY12" fmla="*/ 150510 h 566627"/>
                <a:gd name="connsiteX13" fmla="*/ 407263 w 531212"/>
                <a:gd name="connsiteY13" fmla="*/ 168217 h 566627"/>
                <a:gd name="connsiteX14" fmla="*/ 424970 w 531212"/>
                <a:gd name="connsiteY14" fmla="*/ 150510 h 566627"/>
                <a:gd name="connsiteX15" fmla="*/ 424970 w 531212"/>
                <a:gd name="connsiteY15" fmla="*/ 53121 h 566627"/>
                <a:gd name="connsiteX16" fmla="*/ 371849 w 531212"/>
                <a:gd name="connsiteY16" fmla="*/ 0 h 566627"/>
                <a:gd name="connsiteX17" fmla="*/ 53121 w 531212"/>
                <a:gd name="connsiteY17" fmla="*/ 0 h 566627"/>
                <a:gd name="connsiteX18" fmla="*/ 0 w 531212"/>
                <a:gd name="connsiteY18" fmla="*/ 53121 h 566627"/>
                <a:gd name="connsiteX19" fmla="*/ 0 w 531212"/>
                <a:gd name="connsiteY19" fmla="*/ 513506 h 566627"/>
                <a:gd name="connsiteX20" fmla="*/ 53121 w 531212"/>
                <a:gd name="connsiteY20" fmla="*/ 566627 h 566627"/>
                <a:gd name="connsiteX21" fmla="*/ 371849 w 531212"/>
                <a:gd name="connsiteY21" fmla="*/ 566627 h 566627"/>
                <a:gd name="connsiteX22" fmla="*/ 371849 w 531212"/>
                <a:gd name="connsiteY22" fmla="*/ 566627 h 566627"/>
                <a:gd name="connsiteX23" fmla="*/ 408149 w 531212"/>
                <a:gd name="connsiteY23" fmla="*/ 551576 h 566627"/>
                <a:gd name="connsiteX24" fmla="*/ 424970 w 531212"/>
                <a:gd name="connsiteY24" fmla="*/ 516162 h 566627"/>
                <a:gd name="connsiteX25" fmla="*/ 531213 w 531212"/>
                <a:gd name="connsiteY25" fmla="*/ 371849 h 566627"/>
                <a:gd name="connsiteX26" fmla="*/ 380703 w 531212"/>
                <a:gd name="connsiteY26" fmla="*/ 486945 h 566627"/>
                <a:gd name="connsiteX27" fmla="*/ 265606 w 531212"/>
                <a:gd name="connsiteY27" fmla="*/ 371849 h 566627"/>
                <a:gd name="connsiteX28" fmla="*/ 380703 w 531212"/>
                <a:gd name="connsiteY28" fmla="*/ 256753 h 566627"/>
                <a:gd name="connsiteX29" fmla="*/ 495799 w 531212"/>
                <a:gd name="connsiteY29" fmla="*/ 371849 h 566627"/>
                <a:gd name="connsiteX30" fmla="*/ 380703 w 531212"/>
                <a:gd name="connsiteY30" fmla="*/ 486945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212" h="566627">
                  <a:moveTo>
                    <a:pt x="531213" y="371849"/>
                  </a:moveTo>
                  <a:cubicBezTo>
                    <a:pt x="531213" y="288626"/>
                    <a:pt x="463926" y="221339"/>
                    <a:pt x="380703" y="221339"/>
                  </a:cubicBezTo>
                  <a:cubicBezTo>
                    <a:pt x="297479" y="221339"/>
                    <a:pt x="230192" y="288626"/>
                    <a:pt x="230192" y="371849"/>
                  </a:cubicBezTo>
                  <a:cubicBezTo>
                    <a:pt x="230192" y="455072"/>
                    <a:pt x="297479" y="522359"/>
                    <a:pt x="380703" y="522359"/>
                  </a:cubicBezTo>
                  <a:cubicBezTo>
                    <a:pt x="382473" y="522359"/>
                    <a:pt x="384244" y="522359"/>
                    <a:pt x="386015" y="522359"/>
                  </a:cubicBezTo>
                  <a:cubicBezTo>
                    <a:pt x="382473" y="529442"/>
                    <a:pt x="376276" y="531213"/>
                    <a:pt x="371849" y="531213"/>
                  </a:cubicBezTo>
                  <a:lnTo>
                    <a:pt x="53121" y="531213"/>
                  </a:lnTo>
                  <a:cubicBezTo>
                    <a:pt x="43382" y="531213"/>
                    <a:pt x="35414" y="523245"/>
                    <a:pt x="35414" y="513506"/>
                  </a:cubicBez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371849" y="35414"/>
                  </a:lnTo>
                  <a:cubicBezTo>
                    <a:pt x="381588" y="35414"/>
                    <a:pt x="389556" y="43382"/>
                    <a:pt x="389556" y="53121"/>
                  </a:cubicBezTo>
                  <a:lnTo>
                    <a:pt x="389556" y="150510"/>
                  </a:lnTo>
                  <a:cubicBezTo>
                    <a:pt x="389556" y="160249"/>
                    <a:pt x="397524" y="168217"/>
                    <a:pt x="407263" y="168217"/>
                  </a:cubicBezTo>
                  <a:cubicBezTo>
                    <a:pt x="417002" y="168217"/>
                    <a:pt x="424970" y="160249"/>
                    <a:pt x="424970" y="150510"/>
                  </a:cubicBezTo>
                  <a:lnTo>
                    <a:pt x="424970" y="53121"/>
                  </a:lnTo>
                  <a:cubicBezTo>
                    <a:pt x="424970" y="23905"/>
                    <a:pt x="401066" y="0"/>
                    <a:pt x="371849" y="0"/>
                  </a:cubicBez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513506"/>
                  </a:lnTo>
                  <a:cubicBezTo>
                    <a:pt x="0" y="542722"/>
                    <a:pt x="23905" y="566627"/>
                    <a:pt x="53121" y="566627"/>
                  </a:cubicBezTo>
                  <a:lnTo>
                    <a:pt x="371849" y="566627"/>
                  </a:lnTo>
                  <a:cubicBezTo>
                    <a:pt x="371849" y="566627"/>
                    <a:pt x="371849" y="566627"/>
                    <a:pt x="371849" y="566627"/>
                  </a:cubicBezTo>
                  <a:cubicBezTo>
                    <a:pt x="375390" y="566627"/>
                    <a:pt x="393098" y="565742"/>
                    <a:pt x="408149" y="551576"/>
                  </a:cubicBezTo>
                  <a:cubicBezTo>
                    <a:pt x="417002" y="542722"/>
                    <a:pt x="422314" y="530328"/>
                    <a:pt x="424970" y="516162"/>
                  </a:cubicBezTo>
                  <a:cubicBezTo>
                    <a:pt x="486060" y="497569"/>
                    <a:pt x="531213" y="440021"/>
                    <a:pt x="531213" y="371849"/>
                  </a:cubicBezTo>
                  <a:close/>
                  <a:moveTo>
                    <a:pt x="380703" y="486945"/>
                  </a:moveTo>
                  <a:cubicBezTo>
                    <a:pt x="316957" y="486945"/>
                    <a:pt x="265606" y="435595"/>
                    <a:pt x="265606" y="371849"/>
                  </a:cubicBezTo>
                  <a:cubicBezTo>
                    <a:pt x="265606" y="308103"/>
                    <a:pt x="316957" y="256753"/>
                    <a:pt x="380703" y="256753"/>
                  </a:cubicBezTo>
                  <a:cubicBezTo>
                    <a:pt x="444448" y="256753"/>
                    <a:pt x="495799" y="308103"/>
                    <a:pt x="495799" y="371849"/>
                  </a:cubicBezTo>
                  <a:cubicBezTo>
                    <a:pt x="495799" y="435595"/>
                    <a:pt x="444448" y="486945"/>
                    <a:pt x="380703" y="48694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4BD82B1-8831-476B-9FF3-51088EBE9B0D}"/>
                </a:ext>
              </a:extLst>
            </p:cNvPr>
            <p:cNvSpPr/>
            <p:nvPr/>
          </p:nvSpPr>
          <p:spPr>
            <a:xfrm>
              <a:off x="6701787" y="3446708"/>
              <a:ext cx="141092" cy="141656"/>
            </a:xfrm>
            <a:custGeom>
              <a:avLst/>
              <a:gdLst>
                <a:gd name="connsiteX0" fmla="*/ 82941 w 141092"/>
                <a:gd name="connsiteY0" fmla="*/ 6197 h 141656"/>
                <a:gd name="connsiteX1" fmla="*/ 82941 w 141092"/>
                <a:gd name="connsiteY1" fmla="*/ 6197 h 141656"/>
                <a:gd name="connsiteX2" fmla="*/ 80285 w 141092"/>
                <a:gd name="connsiteY2" fmla="*/ 3541 h 141656"/>
                <a:gd name="connsiteX3" fmla="*/ 80285 w 141092"/>
                <a:gd name="connsiteY3" fmla="*/ 3541 h 141656"/>
                <a:gd name="connsiteX4" fmla="*/ 69661 w 141092"/>
                <a:gd name="connsiteY4" fmla="*/ 0 h 141656"/>
                <a:gd name="connsiteX5" fmla="*/ 59036 w 141092"/>
                <a:gd name="connsiteY5" fmla="*/ 3541 h 141656"/>
                <a:gd name="connsiteX6" fmla="*/ 59036 w 141092"/>
                <a:gd name="connsiteY6" fmla="*/ 3541 h 141656"/>
                <a:gd name="connsiteX7" fmla="*/ 57266 w 141092"/>
                <a:gd name="connsiteY7" fmla="*/ 5312 h 141656"/>
                <a:gd name="connsiteX8" fmla="*/ 57266 w 141092"/>
                <a:gd name="connsiteY8" fmla="*/ 5312 h 141656"/>
                <a:gd name="connsiteX9" fmla="*/ 4144 w 141092"/>
                <a:gd name="connsiteY9" fmla="*/ 67287 h 141656"/>
                <a:gd name="connsiteX10" fmla="*/ 5915 w 141092"/>
                <a:gd name="connsiteY10" fmla="*/ 92077 h 141656"/>
                <a:gd name="connsiteX11" fmla="*/ 30705 w 141092"/>
                <a:gd name="connsiteY11" fmla="*/ 90306 h 141656"/>
                <a:gd name="connsiteX12" fmla="*/ 52839 w 141092"/>
                <a:gd name="connsiteY12" fmla="*/ 64631 h 141656"/>
                <a:gd name="connsiteX13" fmla="*/ 52839 w 141092"/>
                <a:gd name="connsiteY13" fmla="*/ 123950 h 141656"/>
                <a:gd name="connsiteX14" fmla="*/ 70546 w 141092"/>
                <a:gd name="connsiteY14" fmla="*/ 141657 h 141656"/>
                <a:gd name="connsiteX15" fmla="*/ 88253 w 141092"/>
                <a:gd name="connsiteY15" fmla="*/ 123950 h 141656"/>
                <a:gd name="connsiteX16" fmla="*/ 88253 w 141092"/>
                <a:gd name="connsiteY16" fmla="*/ 65516 h 141656"/>
                <a:gd name="connsiteX17" fmla="*/ 110387 w 141092"/>
                <a:gd name="connsiteY17" fmla="*/ 91192 h 141656"/>
                <a:gd name="connsiteX18" fmla="*/ 123667 w 141092"/>
                <a:gd name="connsiteY18" fmla="*/ 97389 h 141656"/>
                <a:gd name="connsiteX19" fmla="*/ 135177 w 141092"/>
                <a:gd name="connsiteY19" fmla="*/ 92962 h 141656"/>
                <a:gd name="connsiteX20" fmla="*/ 136948 w 141092"/>
                <a:gd name="connsiteY20" fmla="*/ 68172 h 141656"/>
                <a:gd name="connsiteX21" fmla="*/ 82941 w 141092"/>
                <a:gd name="connsiteY21" fmla="*/ 6197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092" h="141656">
                  <a:moveTo>
                    <a:pt x="82941" y="6197"/>
                  </a:moveTo>
                  <a:cubicBezTo>
                    <a:pt x="82941" y="6197"/>
                    <a:pt x="82941" y="6197"/>
                    <a:pt x="82941" y="6197"/>
                  </a:cubicBezTo>
                  <a:cubicBezTo>
                    <a:pt x="82056" y="5312"/>
                    <a:pt x="81170" y="4427"/>
                    <a:pt x="80285" y="3541"/>
                  </a:cubicBezTo>
                  <a:cubicBezTo>
                    <a:pt x="80285" y="3541"/>
                    <a:pt x="80285" y="3541"/>
                    <a:pt x="80285" y="3541"/>
                  </a:cubicBezTo>
                  <a:cubicBezTo>
                    <a:pt x="77629" y="1771"/>
                    <a:pt x="73202" y="0"/>
                    <a:pt x="69661" y="0"/>
                  </a:cubicBezTo>
                  <a:cubicBezTo>
                    <a:pt x="66119" y="0"/>
                    <a:pt x="61692" y="1771"/>
                    <a:pt x="59036" y="3541"/>
                  </a:cubicBezTo>
                  <a:cubicBezTo>
                    <a:pt x="59036" y="3541"/>
                    <a:pt x="59036" y="3541"/>
                    <a:pt x="59036" y="3541"/>
                  </a:cubicBezTo>
                  <a:cubicBezTo>
                    <a:pt x="58151" y="4427"/>
                    <a:pt x="57266" y="4427"/>
                    <a:pt x="57266" y="5312"/>
                  </a:cubicBezTo>
                  <a:cubicBezTo>
                    <a:pt x="57266" y="5312"/>
                    <a:pt x="57266" y="5312"/>
                    <a:pt x="57266" y="5312"/>
                  </a:cubicBezTo>
                  <a:lnTo>
                    <a:pt x="4144" y="67287"/>
                  </a:lnTo>
                  <a:cubicBezTo>
                    <a:pt x="-2053" y="74370"/>
                    <a:pt x="-1168" y="85879"/>
                    <a:pt x="5915" y="92077"/>
                  </a:cubicBezTo>
                  <a:cubicBezTo>
                    <a:pt x="12998" y="98274"/>
                    <a:pt x="24508" y="97389"/>
                    <a:pt x="30705" y="90306"/>
                  </a:cubicBezTo>
                  <a:lnTo>
                    <a:pt x="52839" y="64631"/>
                  </a:lnTo>
                  <a:lnTo>
                    <a:pt x="52839" y="123950"/>
                  </a:lnTo>
                  <a:cubicBezTo>
                    <a:pt x="52839" y="133689"/>
                    <a:pt x="60807" y="141657"/>
                    <a:pt x="70546" y="141657"/>
                  </a:cubicBezTo>
                  <a:cubicBezTo>
                    <a:pt x="80285" y="141657"/>
                    <a:pt x="88253" y="133689"/>
                    <a:pt x="88253" y="123950"/>
                  </a:cubicBezTo>
                  <a:lnTo>
                    <a:pt x="88253" y="65516"/>
                  </a:lnTo>
                  <a:lnTo>
                    <a:pt x="110387" y="91192"/>
                  </a:lnTo>
                  <a:cubicBezTo>
                    <a:pt x="113928" y="95618"/>
                    <a:pt x="119241" y="97389"/>
                    <a:pt x="123667" y="97389"/>
                  </a:cubicBezTo>
                  <a:cubicBezTo>
                    <a:pt x="128094" y="97389"/>
                    <a:pt x="131636" y="95618"/>
                    <a:pt x="135177" y="92962"/>
                  </a:cubicBezTo>
                  <a:cubicBezTo>
                    <a:pt x="142260" y="86765"/>
                    <a:pt x="143145" y="75255"/>
                    <a:pt x="136948" y="68172"/>
                  </a:cubicBezTo>
                  <a:lnTo>
                    <a:pt x="82941" y="6197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7" name="Graphic 53">
            <a:extLst>
              <a:ext uri="{FF2B5EF4-FFF2-40B4-BE49-F238E27FC236}">
                <a16:creationId xmlns:a16="http://schemas.microsoft.com/office/drawing/2014/main" id="{736BDFF1-08F4-4383-8D64-D091A7483DFE}"/>
              </a:ext>
            </a:extLst>
          </p:cNvPr>
          <p:cNvSpPr/>
          <p:nvPr/>
        </p:nvSpPr>
        <p:spPr>
          <a:xfrm>
            <a:off x="10569194" y="1313756"/>
            <a:ext cx="433995" cy="433995"/>
          </a:xfrm>
          <a:custGeom>
            <a:avLst/>
            <a:gdLst>
              <a:gd name="connsiteX0" fmla="*/ 466582 w 566627"/>
              <a:gd name="connsiteY0" fmla="*/ 321384 h 566627"/>
              <a:gd name="connsiteX1" fmla="*/ 444448 w 566627"/>
              <a:gd name="connsiteY1" fmla="*/ 313416 h 566627"/>
              <a:gd name="connsiteX2" fmla="*/ 444448 w 566627"/>
              <a:gd name="connsiteY2" fmla="*/ 313416 h 566627"/>
              <a:gd name="connsiteX3" fmla="*/ 495799 w 566627"/>
              <a:gd name="connsiteY3" fmla="*/ 195663 h 566627"/>
              <a:gd name="connsiteX4" fmla="*/ 387785 w 566627"/>
              <a:gd name="connsiteY4" fmla="*/ 88535 h 566627"/>
              <a:gd name="connsiteX5" fmla="*/ 283314 w 566627"/>
              <a:gd name="connsiteY5" fmla="*/ 0 h 566627"/>
              <a:gd name="connsiteX6" fmla="*/ 178842 w 566627"/>
              <a:gd name="connsiteY6" fmla="*/ 88535 h 566627"/>
              <a:gd name="connsiteX7" fmla="*/ 70828 w 566627"/>
              <a:gd name="connsiteY7" fmla="*/ 193893 h 566627"/>
              <a:gd name="connsiteX8" fmla="*/ 122179 w 566627"/>
              <a:gd name="connsiteY8" fmla="*/ 312530 h 566627"/>
              <a:gd name="connsiteX9" fmla="*/ 121294 w 566627"/>
              <a:gd name="connsiteY9" fmla="*/ 313416 h 566627"/>
              <a:gd name="connsiteX10" fmla="*/ 100045 w 566627"/>
              <a:gd name="connsiteY10" fmla="*/ 321384 h 566627"/>
              <a:gd name="connsiteX11" fmla="*/ 0 w 566627"/>
              <a:gd name="connsiteY11" fmla="*/ 427626 h 566627"/>
              <a:gd name="connsiteX12" fmla="*/ 0 w 566627"/>
              <a:gd name="connsiteY12" fmla="*/ 475435 h 566627"/>
              <a:gd name="connsiteX13" fmla="*/ 17707 w 566627"/>
              <a:gd name="connsiteY13" fmla="*/ 493143 h 566627"/>
              <a:gd name="connsiteX14" fmla="*/ 72599 w 566627"/>
              <a:gd name="connsiteY14" fmla="*/ 493143 h 566627"/>
              <a:gd name="connsiteX15" fmla="*/ 70828 w 566627"/>
              <a:gd name="connsiteY15" fmla="*/ 513506 h 566627"/>
              <a:gd name="connsiteX16" fmla="*/ 70828 w 566627"/>
              <a:gd name="connsiteY16" fmla="*/ 548920 h 566627"/>
              <a:gd name="connsiteX17" fmla="*/ 88535 w 566627"/>
              <a:gd name="connsiteY17" fmla="*/ 566627 h 566627"/>
              <a:gd name="connsiteX18" fmla="*/ 478092 w 566627"/>
              <a:gd name="connsiteY18" fmla="*/ 566627 h 566627"/>
              <a:gd name="connsiteX19" fmla="*/ 495799 w 566627"/>
              <a:gd name="connsiteY19" fmla="*/ 548920 h 566627"/>
              <a:gd name="connsiteX20" fmla="*/ 495799 w 566627"/>
              <a:gd name="connsiteY20" fmla="*/ 513506 h 566627"/>
              <a:gd name="connsiteX21" fmla="*/ 494028 w 566627"/>
              <a:gd name="connsiteY21" fmla="*/ 493143 h 566627"/>
              <a:gd name="connsiteX22" fmla="*/ 548920 w 566627"/>
              <a:gd name="connsiteY22" fmla="*/ 493143 h 566627"/>
              <a:gd name="connsiteX23" fmla="*/ 566627 w 566627"/>
              <a:gd name="connsiteY23" fmla="*/ 475435 h 566627"/>
              <a:gd name="connsiteX24" fmla="*/ 566627 w 566627"/>
              <a:gd name="connsiteY24" fmla="*/ 427626 h 566627"/>
              <a:gd name="connsiteX25" fmla="*/ 466582 w 566627"/>
              <a:gd name="connsiteY25" fmla="*/ 321384 h 566627"/>
              <a:gd name="connsiteX26" fmla="*/ 460384 w 566627"/>
              <a:gd name="connsiteY26" fmla="*/ 195663 h 566627"/>
              <a:gd name="connsiteX27" fmla="*/ 398410 w 566627"/>
              <a:gd name="connsiteY27" fmla="*/ 298365 h 566627"/>
              <a:gd name="connsiteX28" fmla="*/ 407263 w 566627"/>
              <a:gd name="connsiteY28" fmla="*/ 239046 h 566627"/>
              <a:gd name="connsiteX29" fmla="*/ 348830 w 566627"/>
              <a:gd name="connsiteY29" fmla="*/ 134574 h 566627"/>
              <a:gd name="connsiteX30" fmla="*/ 386900 w 566627"/>
              <a:gd name="connsiteY30" fmla="*/ 123950 h 566627"/>
              <a:gd name="connsiteX31" fmla="*/ 460384 w 566627"/>
              <a:gd name="connsiteY31" fmla="*/ 195663 h 566627"/>
              <a:gd name="connsiteX32" fmla="*/ 194778 w 566627"/>
              <a:gd name="connsiteY32" fmla="*/ 239046 h 566627"/>
              <a:gd name="connsiteX33" fmla="*/ 283314 w 566627"/>
              <a:gd name="connsiteY33" fmla="*/ 150510 h 566627"/>
              <a:gd name="connsiteX34" fmla="*/ 371849 w 566627"/>
              <a:gd name="connsiteY34" fmla="*/ 239046 h 566627"/>
              <a:gd name="connsiteX35" fmla="*/ 283314 w 566627"/>
              <a:gd name="connsiteY35" fmla="*/ 371849 h 566627"/>
              <a:gd name="connsiteX36" fmla="*/ 194778 w 566627"/>
              <a:gd name="connsiteY36" fmla="*/ 239046 h 566627"/>
              <a:gd name="connsiteX37" fmla="*/ 283314 w 566627"/>
              <a:gd name="connsiteY37" fmla="*/ 35414 h 566627"/>
              <a:gd name="connsiteX38" fmla="*/ 352371 w 566627"/>
              <a:gd name="connsiteY38" fmla="*/ 93848 h 566627"/>
              <a:gd name="connsiteX39" fmla="*/ 310759 w 566627"/>
              <a:gd name="connsiteY39" fmla="*/ 117752 h 566627"/>
              <a:gd name="connsiteX40" fmla="*/ 283314 w 566627"/>
              <a:gd name="connsiteY40" fmla="*/ 114211 h 566627"/>
              <a:gd name="connsiteX41" fmla="*/ 255868 w 566627"/>
              <a:gd name="connsiteY41" fmla="*/ 117752 h 566627"/>
              <a:gd name="connsiteX42" fmla="*/ 214256 w 566627"/>
              <a:gd name="connsiteY42" fmla="*/ 93848 h 566627"/>
              <a:gd name="connsiteX43" fmla="*/ 283314 w 566627"/>
              <a:gd name="connsiteY43" fmla="*/ 35414 h 566627"/>
              <a:gd name="connsiteX44" fmla="*/ 106243 w 566627"/>
              <a:gd name="connsiteY44" fmla="*/ 193893 h 566627"/>
              <a:gd name="connsiteX45" fmla="*/ 179727 w 566627"/>
              <a:gd name="connsiteY45" fmla="*/ 123950 h 566627"/>
              <a:gd name="connsiteX46" fmla="*/ 217797 w 566627"/>
              <a:gd name="connsiteY46" fmla="*/ 134574 h 566627"/>
              <a:gd name="connsiteX47" fmla="*/ 159364 w 566627"/>
              <a:gd name="connsiteY47" fmla="*/ 239046 h 566627"/>
              <a:gd name="connsiteX48" fmla="*/ 168217 w 566627"/>
              <a:gd name="connsiteY48" fmla="*/ 298365 h 566627"/>
              <a:gd name="connsiteX49" fmla="*/ 106243 w 566627"/>
              <a:gd name="connsiteY49" fmla="*/ 193893 h 566627"/>
              <a:gd name="connsiteX50" fmla="*/ 35414 w 566627"/>
              <a:gd name="connsiteY50" fmla="*/ 457728 h 566627"/>
              <a:gd name="connsiteX51" fmla="*/ 35414 w 566627"/>
              <a:gd name="connsiteY51" fmla="*/ 427626 h 566627"/>
              <a:gd name="connsiteX52" fmla="*/ 111555 w 566627"/>
              <a:gd name="connsiteY52" fmla="*/ 355027 h 566627"/>
              <a:gd name="connsiteX53" fmla="*/ 137230 w 566627"/>
              <a:gd name="connsiteY53" fmla="*/ 345288 h 566627"/>
              <a:gd name="connsiteX54" fmla="*/ 155822 w 566627"/>
              <a:gd name="connsiteY54" fmla="*/ 331123 h 566627"/>
              <a:gd name="connsiteX55" fmla="*/ 185039 w 566627"/>
              <a:gd name="connsiteY55" fmla="*/ 336435 h 566627"/>
              <a:gd name="connsiteX56" fmla="*/ 219568 w 566627"/>
              <a:gd name="connsiteY56" fmla="*/ 379817 h 566627"/>
              <a:gd name="connsiteX57" fmla="*/ 214256 w 566627"/>
              <a:gd name="connsiteY57" fmla="*/ 382473 h 566627"/>
              <a:gd name="connsiteX58" fmla="*/ 187695 w 566627"/>
              <a:gd name="connsiteY58" fmla="*/ 392212 h 566627"/>
              <a:gd name="connsiteX59" fmla="*/ 85879 w 566627"/>
              <a:gd name="connsiteY59" fmla="*/ 457728 h 566627"/>
              <a:gd name="connsiteX60" fmla="*/ 35414 w 566627"/>
              <a:gd name="connsiteY60" fmla="*/ 457728 h 566627"/>
              <a:gd name="connsiteX61" fmla="*/ 531213 w 566627"/>
              <a:gd name="connsiteY61" fmla="*/ 457728 h 566627"/>
              <a:gd name="connsiteX62" fmla="*/ 481633 w 566627"/>
              <a:gd name="connsiteY62" fmla="*/ 457728 h 566627"/>
              <a:gd name="connsiteX63" fmla="*/ 386900 w 566627"/>
              <a:gd name="connsiteY63" fmla="*/ 394868 h 566627"/>
              <a:gd name="connsiteX64" fmla="*/ 364766 w 566627"/>
              <a:gd name="connsiteY64" fmla="*/ 406378 h 566627"/>
              <a:gd name="connsiteX65" fmla="*/ 376276 w 566627"/>
              <a:gd name="connsiteY65" fmla="*/ 428512 h 566627"/>
              <a:gd name="connsiteX66" fmla="*/ 461270 w 566627"/>
              <a:gd name="connsiteY66" fmla="*/ 513506 h 566627"/>
              <a:gd name="connsiteX67" fmla="*/ 461270 w 566627"/>
              <a:gd name="connsiteY67" fmla="*/ 531213 h 566627"/>
              <a:gd name="connsiteX68" fmla="*/ 106243 w 566627"/>
              <a:gd name="connsiteY68" fmla="*/ 531213 h 566627"/>
              <a:gd name="connsiteX69" fmla="*/ 106243 w 566627"/>
              <a:gd name="connsiteY69" fmla="*/ 513506 h 566627"/>
              <a:gd name="connsiteX70" fmla="*/ 198319 w 566627"/>
              <a:gd name="connsiteY70" fmla="*/ 425856 h 566627"/>
              <a:gd name="connsiteX71" fmla="*/ 228422 w 566627"/>
              <a:gd name="connsiteY71" fmla="*/ 414346 h 566627"/>
              <a:gd name="connsiteX72" fmla="*/ 248785 w 566627"/>
              <a:gd name="connsiteY72" fmla="*/ 399295 h 566627"/>
              <a:gd name="connsiteX73" fmla="*/ 283314 w 566627"/>
              <a:gd name="connsiteY73" fmla="*/ 407263 h 566627"/>
              <a:gd name="connsiteX74" fmla="*/ 382473 w 566627"/>
              <a:gd name="connsiteY74" fmla="*/ 336435 h 566627"/>
              <a:gd name="connsiteX75" fmla="*/ 411690 w 566627"/>
              <a:gd name="connsiteY75" fmla="*/ 331123 h 566627"/>
              <a:gd name="connsiteX76" fmla="*/ 430282 w 566627"/>
              <a:gd name="connsiteY76" fmla="*/ 345288 h 566627"/>
              <a:gd name="connsiteX77" fmla="*/ 455958 w 566627"/>
              <a:gd name="connsiteY77" fmla="*/ 355027 h 566627"/>
              <a:gd name="connsiteX78" fmla="*/ 532098 w 566627"/>
              <a:gd name="connsiteY78" fmla="*/ 427626 h 566627"/>
              <a:gd name="connsiteX79" fmla="*/ 532098 w 566627"/>
              <a:gd name="connsiteY79" fmla="*/ 457728 h 56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566627" h="566627">
                <a:moveTo>
                  <a:pt x="466582" y="321384"/>
                </a:moveTo>
                <a:cubicBezTo>
                  <a:pt x="457728" y="318728"/>
                  <a:pt x="449760" y="316072"/>
                  <a:pt x="444448" y="313416"/>
                </a:cubicBezTo>
                <a:cubicBezTo>
                  <a:pt x="444448" y="313416"/>
                  <a:pt x="444448" y="313416"/>
                  <a:pt x="444448" y="313416"/>
                </a:cubicBezTo>
                <a:cubicBezTo>
                  <a:pt x="474550" y="289511"/>
                  <a:pt x="495799" y="249670"/>
                  <a:pt x="495799" y="195663"/>
                </a:cubicBezTo>
                <a:cubicBezTo>
                  <a:pt x="495799" y="136345"/>
                  <a:pt x="447104" y="88535"/>
                  <a:pt x="387785" y="88535"/>
                </a:cubicBezTo>
                <a:cubicBezTo>
                  <a:pt x="378932" y="37185"/>
                  <a:pt x="334664" y="0"/>
                  <a:pt x="283314" y="0"/>
                </a:cubicBezTo>
                <a:cubicBezTo>
                  <a:pt x="231963" y="0"/>
                  <a:pt x="188581" y="38070"/>
                  <a:pt x="178842" y="88535"/>
                </a:cubicBezTo>
                <a:cubicBezTo>
                  <a:pt x="119523" y="88535"/>
                  <a:pt x="70828" y="136345"/>
                  <a:pt x="70828" y="193893"/>
                </a:cubicBezTo>
                <a:cubicBezTo>
                  <a:pt x="70828" y="239046"/>
                  <a:pt x="89421" y="285970"/>
                  <a:pt x="122179" y="312530"/>
                </a:cubicBezTo>
                <a:cubicBezTo>
                  <a:pt x="122179" y="312530"/>
                  <a:pt x="121294" y="313416"/>
                  <a:pt x="121294" y="313416"/>
                </a:cubicBezTo>
                <a:cubicBezTo>
                  <a:pt x="115981" y="316072"/>
                  <a:pt x="108013" y="318728"/>
                  <a:pt x="100045" y="321384"/>
                </a:cubicBezTo>
                <a:cubicBezTo>
                  <a:pt x="62860" y="333779"/>
                  <a:pt x="0" y="355027"/>
                  <a:pt x="0" y="427626"/>
                </a:cubicBezTo>
                <a:lnTo>
                  <a:pt x="0" y="475435"/>
                </a:lnTo>
                <a:cubicBezTo>
                  <a:pt x="0" y="485174"/>
                  <a:pt x="7968" y="493143"/>
                  <a:pt x="17707" y="493143"/>
                </a:cubicBezTo>
                <a:lnTo>
                  <a:pt x="72599" y="493143"/>
                </a:lnTo>
                <a:cubicBezTo>
                  <a:pt x="71714" y="499340"/>
                  <a:pt x="70828" y="506423"/>
                  <a:pt x="70828" y="513506"/>
                </a:cubicBezTo>
                <a:lnTo>
                  <a:pt x="70828" y="548920"/>
                </a:lnTo>
                <a:cubicBezTo>
                  <a:pt x="70828" y="558659"/>
                  <a:pt x="78797" y="566627"/>
                  <a:pt x="88535" y="566627"/>
                </a:cubicBezTo>
                <a:lnTo>
                  <a:pt x="478092" y="566627"/>
                </a:lnTo>
                <a:cubicBezTo>
                  <a:pt x="487830" y="566627"/>
                  <a:pt x="495799" y="558659"/>
                  <a:pt x="495799" y="548920"/>
                </a:cubicBezTo>
                <a:lnTo>
                  <a:pt x="495799" y="513506"/>
                </a:lnTo>
                <a:cubicBezTo>
                  <a:pt x="495799" y="506423"/>
                  <a:pt x="494913" y="499340"/>
                  <a:pt x="494028" y="493143"/>
                </a:cubicBezTo>
                <a:lnTo>
                  <a:pt x="548920" y="493143"/>
                </a:lnTo>
                <a:cubicBezTo>
                  <a:pt x="558659" y="493143"/>
                  <a:pt x="566627" y="485174"/>
                  <a:pt x="566627" y="475435"/>
                </a:cubicBezTo>
                <a:lnTo>
                  <a:pt x="566627" y="427626"/>
                </a:lnTo>
                <a:cubicBezTo>
                  <a:pt x="566627" y="355027"/>
                  <a:pt x="503767" y="333779"/>
                  <a:pt x="466582" y="321384"/>
                </a:cubicBezTo>
                <a:close/>
                <a:moveTo>
                  <a:pt x="460384" y="195663"/>
                </a:moveTo>
                <a:cubicBezTo>
                  <a:pt x="460384" y="239931"/>
                  <a:pt x="437365" y="287740"/>
                  <a:pt x="398410" y="298365"/>
                </a:cubicBezTo>
                <a:cubicBezTo>
                  <a:pt x="403722" y="279772"/>
                  <a:pt x="407263" y="260294"/>
                  <a:pt x="407263" y="239046"/>
                </a:cubicBezTo>
                <a:cubicBezTo>
                  <a:pt x="407263" y="194778"/>
                  <a:pt x="384244" y="155822"/>
                  <a:pt x="348830" y="134574"/>
                </a:cubicBezTo>
                <a:cubicBezTo>
                  <a:pt x="360339" y="128376"/>
                  <a:pt x="373620" y="123950"/>
                  <a:pt x="386900" y="123950"/>
                </a:cubicBezTo>
                <a:cubicBezTo>
                  <a:pt x="427626" y="123950"/>
                  <a:pt x="460384" y="155822"/>
                  <a:pt x="460384" y="195663"/>
                </a:cubicBezTo>
                <a:close/>
                <a:moveTo>
                  <a:pt x="194778" y="239046"/>
                </a:moveTo>
                <a:cubicBezTo>
                  <a:pt x="194778" y="190351"/>
                  <a:pt x="234619" y="150510"/>
                  <a:pt x="283314" y="150510"/>
                </a:cubicBezTo>
                <a:cubicBezTo>
                  <a:pt x="332008" y="150510"/>
                  <a:pt x="371849" y="190351"/>
                  <a:pt x="371849" y="239046"/>
                </a:cubicBezTo>
                <a:cubicBezTo>
                  <a:pt x="371849" y="304562"/>
                  <a:pt x="327581" y="371849"/>
                  <a:pt x="283314" y="371849"/>
                </a:cubicBezTo>
                <a:cubicBezTo>
                  <a:pt x="239046" y="371849"/>
                  <a:pt x="194778" y="304562"/>
                  <a:pt x="194778" y="239046"/>
                </a:cubicBezTo>
                <a:close/>
                <a:moveTo>
                  <a:pt x="283314" y="35414"/>
                </a:moveTo>
                <a:cubicBezTo>
                  <a:pt x="316957" y="35414"/>
                  <a:pt x="346174" y="60204"/>
                  <a:pt x="352371" y="93848"/>
                </a:cubicBezTo>
                <a:cubicBezTo>
                  <a:pt x="337320" y="99160"/>
                  <a:pt x="323154" y="107128"/>
                  <a:pt x="310759" y="117752"/>
                </a:cubicBezTo>
                <a:cubicBezTo>
                  <a:pt x="301906" y="115981"/>
                  <a:pt x="292167" y="114211"/>
                  <a:pt x="283314" y="114211"/>
                </a:cubicBezTo>
                <a:cubicBezTo>
                  <a:pt x="273575" y="114211"/>
                  <a:pt x="264721" y="115096"/>
                  <a:pt x="255868" y="117752"/>
                </a:cubicBezTo>
                <a:cubicBezTo>
                  <a:pt x="244358" y="107128"/>
                  <a:pt x="230192" y="98274"/>
                  <a:pt x="214256" y="93848"/>
                </a:cubicBezTo>
                <a:cubicBezTo>
                  <a:pt x="220453" y="60204"/>
                  <a:pt x="249670" y="35414"/>
                  <a:pt x="283314" y="35414"/>
                </a:cubicBezTo>
                <a:close/>
                <a:moveTo>
                  <a:pt x="106243" y="193893"/>
                </a:moveTo>
                <a:cubicBezTo>
                  <a:pt x="106243" y="154937"/>
                  <a:pt x="139001" y="123950"/>
                  <a:pt x="179727" y="123950"/>
                </a:cubicBezTo>
                <a:cubicBezTo>
                  <a:pt x="193007" y="123950"/>
                  <a:pt x="206288" y="127491"/>
                  <a:pt x="217797" y="134574"/>
                </a:cubicBezTo>
                <a:cubicBezTo>
                  <a:pt x="182383" y="155822"/>
                  <a:pt x="159364" y="194778"/>
                  <a:pt x="159364" y="239046"/>
                </a:cubicBezTo>
                <a:cubicBezTo>
                  <a:pt x="159364" y="260294"/>
                  <a:pt x="162905" y="279772"/>
                  <a:pt x="168217" y="298365"/>
                </a:cubicBezTo>
                <a:cubicBezTo>
                  <a:pt x="129262" y="286855"/>
                  <a:pt x="106243" y="239046"/>
                  <a:pt x="106243" y="193893"/>
                </a:cubicBezTo>
                <a:close/>
                <a:moveTo>
                  <a:pt x="35414" y="457728"/>
                </a:moveTo>
                <a:lnTo>
                  <a:pt x="35414" y="427626"/>
                </a:lnTo>
                <a:cubicBezTo>
                  <a:pt x="35414" y="384244"/>
                  <a:pt x="68172" y="369193"/>
                  <a:pt x="111555" y="355027"/>
                </a:cubicBezTo>
                <a:cubicBezTo>
                  <a:pt x="121294" y="351486"/>
                  <a:pt x="130147" y="348830"/>
                  <a:pt x="137230" y="345288"/>
                </a:cubicBezTo>
                <a:cubicBezTo>
                  <a:pt x="144313" y="341747"/>
                  <a:pt x="150510" y="337320"/>
                  <a:pt x="155822" y="331123"/>
                </a:cubicBezTo>
                <a:cubicBezTo>
                  <a:pt x="164676" y="333779"/>
                  <a:pt x="174415" y="335549"/>
                  <a:pt x="185039" y="336435"/>
                </a:cubicBezTo>
                <a:cubicBezTo>
                  <a:pt x="194778" y="353257"/>
                  <a:pt x="206288" y="368308"/>
                  <a:pt x="219568" y="379817"/>
                </a:cubicBezTo>
                <a:cubicBezTo>
                  <a:pt x="217797" y="380703"/>
                  <a:pt x="216027" y="381588"/>
                  <a:pt x="214256" y="382473"/>
                </a:cubicBezTo>
                <a:cubicBezTo>
                  <a:pt x="208058" y="385129"/>
                  <a:pt x="198319" y="388671"/>
                  <a:pt x="187695" y="392212"/>
                </a:cubicBezTo>
                <a:cubicBezTo>
                  <a:pt x="155822" y="402836"/>
                  <a:pt x="108899" y="417887"/>
                  <a:pt x="85879" y="457728"/>
                </a:cubicBezTo>
                <a:lnTo>
                  <a:pt x="35414" y="457728"/>
                </a:lnTo>
                <a:close/>
                <a:moveTo>
                  <a:pt x="531213" y="457728"/>
                </a:moveTo>
                <a:lnTo>
                  <a:pt x="481633" y="457728"/>
                </a:lnTo>
                <a:cubicBezTo>
                  <a:pt x="458614" y="418773"/>
                  <a:pt x="414346" y="403722"/>
                  <a:pt x="386900" y="394868"/>
                </a:cubicBezTo>
                <a:cubicBezTo>
                  <a:pt x="377161" y="392212"/>
                  <a:pt x="367422" y="396639"/>
                  <a:pt x="364766" y="406378"/>
                </a:cubicBezTo>
                <a:cubicBezTo>
                  <a:pt x="362110" y="415231"/>
                  <a:pt x="366537" y="425856"/>
                  <a:pt x="376276" y="428512"/>
                </a:cubicBezTo>
                <a:cubicBezTo>
                  <a:pt x="421429" y="443563"/>
                  <a:pt x="461270" y="461270"/>
                  <a:pt x="461270" y="513506"/>
                </a:cubicBezTo>
                <a:lnTo>
                  <a:pt x="461270" y="531213"/>
                </a:lnTo>
                <a:lnTo>
                  <a:pt x="106243" y="531213"/>
                </a:lnTo>
                <a:lnTo>
                  <a:pt x="106243" y="513506"/>
                </a:lnTo>
                <a:cubicBezTo>
                  <a:pt x="106243" y="460384"/>
                  <a:pt x="146084" y="442677"/>
                  <a:pt x="198319" y="425856"/>
                </a:cubicBezTo>
                <a:cubicBezTo>
                  <a:pt x="210714" y="422314"/>
                  <a:pt x="220453" y="418773"/>
                  <a:pt x="228422" y="414346"/>
                </a:cubicBezTo>
                <a:cubicBezTo>
                  <a:pt x="236390" y="410805"/>
                  <a:pt x="243473" y="405492"/>
                  <a:pt x="248785" y="399295"/>
                </a:cubicBezTo>
                <a:cubicBezTo>
                  <a:pt x="260294" y="404607"/>
                  <a:pt x="271804" y="407263"/>
                  <a:pt x="283314" y="407263"/>
                </a:cubicBezTo>
                <a:cubicBezTo>
                  <a:pt x="319613" y="407263"/>
                  <a:pt x="357683" y="379817"/>
                  <a:pt x="382473" y="336435"/>
                </a:cubicBezTo>
                <a:cubicBezTo>
                  <a:pt x="392212" y="336435"/>
                  <a:pt x="401951" y="334664"/>
                  <a:pt x="411690" y="331123"/>
                </a:cubicBezTo>
                <a:cubicBezTo>
                  <a:pt x="417002" y="337320"/>
                  <a:pt x="423200" y="341747"/>
                  <a:pt x="430282" y="345288"/>
                </a:cubicBezTo>
                <a:cubicBezTo>
                  <a:pt x="437365" y="348830"/>
                  <a:pt x="446219" y="351486"/>
                  <a:pt x="455958" y="355027"/>
                </a:cubicBezTo>
                <a:cubicBezTo>
                  <a:pt x="498455" y="369193"/>
                  <a:pt x="532098" y="384244"/>
                  <a:pt x="532098" y="427626"/>
                </a:cubicBezTo>
                <a:lnTo>
                  <a:pt x="532098" y="457728"/>
                </a:ln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48" name="Graphic 55">
            <a:extLst>
              <a:ext uri="{FF2B5EF4-FFF2-40B4-BE49-F238E27FC236}">
                <a16:creationId xmlns:a16="http://schemas.microsoft.com/office/drawing/2014/main" id="{8779186A-9224-4937-87E7-ED79456CAACF}"/>
              </a:ext>
            </a:extLst>
          </p:cNvPr>
          <p:cNvGrpSpPr/>
          <p:nvPr/>
        </p:nvGrpSpPr>
        <p:grpSpPr>
          <a:xfrm>
            <a:off x="5824841" y="1354443"/>
            <a:ext cx="386528" cy="352621"/>
            <a:chOff x="4220176" y="3207662"/>
            <a:chExt cx="504652" cy="460384"/>
          </a:xfrm>
          <a:solidFill>
            <a:srgbClr val="67748E"/>
          </a:solidFill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A3359F7-5D8D-4131-98E1-79F5E8D19D63}"/>
                </a:ext>
              </a:extLst>
            </p:cNvPr>
            <p:cNvSpPr/>
            <p:nvPr/>
          </p:nvSpPr>
          <p:spPr>
            <a:xfrm>
              <a:off x="4220176" y="3207662"/>
              <a:ext cx="504652" cy="460384"/>
            </a:xfrm>
            <a:custGeom>
              <a:avLst/>
              <a:gdLst>
                <a:gd name="connsiteX0" fmla="*/ 354142 w 504652"/>
                <a:gd name="connsiteY0" fmla="*/ 159364 h 460384"/>
                <a:gd name="connsiteX1" fmla="*/ 301021 w 504652"/>
                <a:gd name="connsiteY1" fmla="*/ 169103 h 460384"/>
                <a:gd name="connsiteX2" fmla="*/ 301021 w 504652"/>
                <a:gd name="connsiteY2" fmla="*/ 88535 h 460384"/>
                <a:gd name="connsiteX3" fmla="*/ 283314 w 504652"/>
                <a:gd name="connsiteY3" fmla="*/ 70828 h 460384"/>
                <a:gd name="connsiteX4" fmla="*/ 185924 w 504652"/>
                <a:gd name="connsiteY4" fmla="*/ 70828 h 460384"/>
                <a:gd name="connsiteX5" fmla="*/ 168217 w 504652"/>
                <a:gd name="connsiteY5" fmla="*/ 88535 h 460384"/>
                <a:gd name="connsiteX6" fmla="*/ 185924 w 504652"/>
                <a:gd name="connsiteY6" fmla="*/ 106243 h 460384"/>
                <a:gd name="connsiteX7" fmla="*/ 240816 w 504652"/>
                <a:gd name="connsiteY7" fmla="*/ 106243 h 460384"/>
                <a:gd name="connsiteX8" fmla="*/ 150510 w 504652"/>
                <a:gd name="connsiteY8" fmla="*/ 196549 h 460384"/>
                <a:gd name="connsiteX9" fmla="*/ 92077 w 504652"/>
                <a:gd name="connsiteY9" fmla="*/ 138115 h 460384"/>
                <a:gd name="connsiteX10" fmla="*/ 68172 w 504652"/>
                <a:gd name="connsiteY10" fmla="*/ 137230 h 460384"/>
                <a:gd name="connsiteX11" fmla="*/ 35414 w 504652"/>
                <a:gd name="connsiteY11" fmla="*/ 165561 h 460384"/>
                <a:gd name="connsiteX12" fmla="*/ 35414 w 504652"/>
                <a:gd name="connsiteY12" fmla="*/ 53121 h 460384"/>
                <a:gd name="connsiteX13" fmla="*/ 53121 w 504652"/>
                <a:gd name="connsiteY13" fmla="*/ 35414 h 460384"/>
                <a:gd name="connsiteX14" fmla="*/ 318728 w 504652"/>
                <a:gd name="connsiteY14" fmla="*/ 35414 h 460384"/>
                <a:gd name="connsiteX15" fmla="*/ 336435 w 504652"/>
                <a:gd name="connsiteY15" fmla="*/ 53121 h 460384"/>
                <a:gd name="connsiteX16" fmla="*/ 336435 w 504652"/>
                <a:gd name="connsiteY16" fmla="*/ 132803 h 460384"/>
                <a:gd name="connsiteX17" fmla="*/ 354142 w 504652"/>
                <a:gd name="connsiteY17" fmla="*/ 150510 h 460384"/>
                <a:gd name="connsiteX18" fmla="*/ 371849 w 504652"/>
                <a:gd name="connsiteY18" fmla="*/ 132803 h 460384"/>
                <a:gd name="connsiteX19" fmla="*/ 371849 w 504652"/>
                <a:gd name="connsiteY19" fmla="*/ 53121 h 460384"/>
                <a:gd name="connsiteX20" fmla="*/ 318728 w 504652"/>
                <a:gd name="connsiteY20" fmla="*/ 0 h 460384"/>
                <a:gd name="connsiteX21" fmla="*/ 53121 w 504652"/>
                <a:gd name="connsiteY21" fmla="*/ 0 h 460384"/>
                <a:gd name="connsiteX22" fmla="*/ 0 w 504652"/>
                <a:gd name="connsiteY22" fmla="*/ 53121 h 460384"/>
                <a:gd name="connsiteX23" fmla="*/ 0 w 504652"/>
                <a:gd name="connsiteY23" fmla="*/ 318728 h 460384"/>
                <a:gd name="connsiteX24" fmla="*/ 53121 w 504652"/>
                <a:gd name="connsiteY24" fmla="*/ 371849 h 460384"/>
                <a:gd name="connsiteX25" fmla="*/ 132803 w 504652"/>
                <a:gd name="connsiteY25" fmla="*/ 371849 h 460384"/>
                <a:gd name="connsiteX26" fmla="*/ 150510 w 504652"/>
                <a:gd name="connsiteY26" fmla="*/ 354142 h 460384"/>
                <a:gd name="connsiteX27" fmla="*/ 132803 w 504652"/>
                <a:gd name="connsiteY27" fmla="*/ 336435 h 460384"/>
                <a:gd name="connsiteX28" fmla="*/ 53121 w 504652"/>
                <a:gd name="connsiteY28" fmla="*/ 336435 h 460384"/>
                <a:gd name="connsiteX29" fmla="*/ 35414 w 504652"/>
                <a:gd name="connsiteY29" fmla="*/ 318728 h 460384"/>
                <a:gd name="connsiteX30" fmla="*/ 35414 w 504652"/>
                <a:gd name="connsiteY30" fmla="*/ 211600 h 460384"/>
                <a:gd name="connsiteX31" fmla="*/ 78797 w 504652"/>
                <a:gd name="connsiteY31" fmla="*/ 174415 h 460384"/>
                <a:gd name="connsiteX32" fmla="*/ 138115 w 504652"/>
                <a:gd name="connsiteY32" fmla="*/ 233734 h 460384"/>
                <a:gd name="connsiteX33" fmla="*/ 150510 w 504652"/>
                <a:gd name="connsiteY33" fmla="*/ 239046 h 460384"/>
                <a:gd name="connsiteX34" fmla="*/ 162905 w 504652"/>
                <a:gd name="connsiteY34" fmla="*/ 233734 h 460384"/>
                <a:gd name="connsiteX35" fmla="*/ 265606 w 504652"/>
                <a:gd name="connsiteY35" fmla="*/ 131032 h 460384"/>
                <a:gd name="connsiteX36" fmla="*/ 265606 w 504652"/>
                <a:gd name="connsiteY36" fmla="*/ 185924 h 460384"/>
                <a:gd name="connsiteX37" fmla="*/ 265606 w 504652"/>
                <a:gd name="connsiteY37" fmla="*/ 188581 h 460384"/>
                <a:gd name="connsiteX38" fmla="*/ 203632 w 504652"/>
                <a:gd name="connsiteY38" fmla="*/ 309874 h 460384"/>
                <a:gd name="connsiteX39" fmla="*/ 354142 w 504652"/>
                <a:gd name="connsiteY39" fmla="*/ 460384 h 460384"/>
                <a:gd name="connsiteX40" fmla="*/ 504652 w 504652"/>
                <a:gd name="connsiteY40" fmla="*/ 309874 h 460384"/>
                <a:gd name="connsiteX41" fmla="*/ 354142 w 504652"/>
                <a:gd name="connsiteY41" fmla="*/ 159364 h 460384"/>
                <a:gd name="connsiteX42" fmla="*/ 354142 w 504652"/>
                <a:gd name="connsiteY42" fmla="*/ 424970 h 460384"/>
                <a:gd name="connsiteX43" fmla="*/ 239046 w 504652"/>
                <a:gd name="connsiteY43" fmla="*/ 309874 h 460384"/>
                <a:gd name="connsiteX44" fmla="*/ 354142 w 504652"/>
                <a:gd name="connsiteY44" fmla="*/ 194778 h 460384"/>
                <a:gd name="connsiteX45" fmla="*/ 469238 w 504652"/>
                <a:gd name="connsiteY45" fmla="*/ 309874 h 460384"/>
                <a:gd name="connsiteX46" fmla="*/ 354142 w 504652"/>
                <a:gd name="connsiteY46" fmla="*/ 424970 h 4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652" h="460384">
                  <a:moveTo>
                    <a:pt x="354142" y="159364"/>
                  </a:moveTo>
                  <a:cubicBezTo>
                    <a:pt x="335549" y="159364"/>
                    <a:pt x="317842" y="162905"/>
                    <a:pt x="301021" y="169103"/>
                  </a:cubicBezTo>
                  <a:lnTo>
                    <a:pt x="301021" y="88535"/>
                  </a:lnTo>
                  <a:cubicBezTo>
                    <a:pt x="301021" y="78797"/>
                    <a:pt x="293052" y="70828"/>
                    <a:pt x="283314" y="70828"/>
                  </a:cubicBezTo>
                  <a:lnTo>
                    <a:pt x="185924" y="70828"/>
                  </a:lnTo>
                  <a:cubicBezTo>
                    <a:pt x="176186" y="70828"/>
                    <a:pt x="168217" y="78797"/>
                    <a:pt x="168217" y="88535"/>
                  </a:cubicBezTo>
                  <a:cubicBezTo>
                    <a:pt x="168217" y="98274"/>
                    <a:pt x="176186" y="106243"/>
                    <a:pt x="185924" y="106243"/>
                  </a:cubicBezTo>
                  <a:lnTo>
                    <a:pt x="240816" y="106243"/>
                  </a:lnTo>
                  <a:lnTo>
                    <a:pt x="150510" y="196549"/>
                  </a:lnTo>
                  <a:lnTo>
                    <a:pt x="92077" y="138115"/>
                  </a:lnTo>
                  <a:cubicBezTo>
                    <a:pt x="85879" y="131918"/>
                    <a:pt x="75255" y="131032"/>
                    <a:pt x="68172" y="137230"/>
                  </a:cubicBezTo>
                  <a:lnTo>
                    <a:pt x="35414" y="165561"/>
                  </a:lnTo>
                  <a:lnTo>
                    <a:pt x="35414" y="53121"/>
                  </a:lnTo>
                  <a:cubicBezTo>
                    <a:pt x="35414" y="43382"/>
                    <a:pt x="43382" y="35414"/>
                    <a:pt x="53121" y="35414"/>
                  </a:cubicBezTo>
                  <a:lnTo>
                    <a:pt x="318728" y="35414"/>
                  </a:lnTo>
                  <a:cubicBezTo>
                    <a:pt x="328467" y="35414"/>
                    <a:pt x="336435" y="43382"/>
                    <a:pt x="336435" y="53121"/>
                  </a:cubicBezTo>
                  <a:lnTo>
                    <a:pt x="336435" y="132803"/>
                  </a:lnTo>
                  <a:cubicBezTo>
                    <a:pt x="336435" y="142542"/>
                    <a:pt x="344403" y="150510"/>
                    <a:pt x="354142" y="150510"/>
                  </a:cubicBezTo>
                  <a:cubicBezTo>
                    <a:pt x="363881" y="150510"/>
                    <a:pt x="371849" y="142542"/>
                    <a:pt x="371849" y="132803"/>
                  </a:cubicBezTo>
                  <a:lnTo>
                    <a:pt x="371849" y="53121"/>
                  </a:lnTo>
                  <a:cubicBezTo>
                    <a:pt x="371849" y="23905"/>
                    <a:pt x="347944" y="0"/>
                    <a:pt x="318728" y="0"/>
                  </a:cubicBezTo>
                  <a:lnTo>
                    <a:pt x="53121" y="0"/>
                  </a:lnTo>
                  <a:cubicBezTo>
                    <a:pt x="23905" y="0"/>
                    <a:pt x="0" y="23905"/>
                    <a:pt x="0" y="53121"/>
                  </a:cubicBezTo>
                  <a:lnTo>
                    <a:pt x="0" y="318728"/>
                  </a:lnTo>
                  <a:cubicBezTo>
                    <a:pt x="0" y="347944"/>
                    <a:pt x="23905" y="371849"/>
                    <a:pt x="53121" y="371849"/>
                  </a:cubicBezTo>
                  <a:lnTo>
                    <a:pt x="132803" y="371849"/>
                  </a:lnTo>
                  <a:cubicBezTo>
                    <a:pt x="142542" y="371849"/>
                    <a:pt x="150510" y="363881"/>
                    <a:pt x="150510" y="354142"/>
                  </a:cubicBezTo>
                  <a:cubicBezTo>
                    <a:pt x="150510" y="344403"/>
                    <a:pt x="142542" y="336435"/>
                    <a:pt x="132803" y="336435"/>
                  </a:cubicBezTo>
                  <a:lnTo>
                    <a:pt x="53121" y="336435"/>
                  </a:lnTo>
                  <a:cubicBezTo>
                    <a:pt x="43382" y="336435"/>
                    <a:pt x="35414" y="328467"/>
                    <a:pt x="35414" y="318728"/>
                  </a:cubicBezTo>
                  <a:lnTo>
                    <a:pt x="35414" y="211600"/>
                  </a:lnTo>
                  <a:lnTo>
                    <a:pt x="78797" y="174415"/>
                  </a:lnTo>
                  <a:lnTo>
                    <a:pt x="138115" y="233734"/>
                  </a:lnTo>
                  <a:cubicBezTo>
                    <a:pt x="141657" y="237275"/>
                    <a:pt x="146084" y="239046"/>
                    <a:pt x="150510" y="239046"/>
                  </a:cubicBezTo>
                  <a:cubicBezTo>
                    <a:pt x="154937" y="239046"/>
                    <a:pt x="159364" y="237275"/>
                    <a:pt x="162905" y="233734"/>
                  </a:cubicBezTo>
                  <a:lnTo>
                    <a:pt x="265606" y="131032"/>
                  </a:lnTo>
                  <a:lnTo>
                    <a:pt x="265606" y="185924"/>
                  </a:lnTo>
                  <a:cubicBezTo>
                    <a:pt x="265606" y="186810"/>
                    <a:pt x="265606" y="187695"/>
                    <a:pt x="265606" y="188581"/>
                  </a:cubicBezTo>
                  <a:cubicBezTo>
                    <a:pt x="228422" y="216027"/>
                    <a:pt x="203632" y="260294"/>
                    <a:pt x="203632" y="309874"/>
                  </a:cubicBezTo>
                  <a:cubicBezTo>
                    <a:pt x="203632" y="393098"/>
                    <a:pt x="270919" y="460384"/>
                    <a:pt x="354142" y="460384"/>
                  </a:cubicBezTo>
                  <a:cubicBezTo>
                    <a:pt x="437365" y="460384"/>
                    <a:pt x="504652" y="393098"/>
                    <a:pt x="504652" y="309874"/>
                  </a:cubicBezTo>
                  <a:cubicBezTo>
                    <a:pt x="504652" y="226651"/>
                    <a:pt x="437365" y="159364"/>
                    <a:pt x="354142" y="159364"/>
                  </a:cubicBezTo>
                  <a:close/>
                  <a:moveTo>
                    <a:pt x="354142" y="424970"/>
                  </a:moveTo>
                  <a:cubicBezTo>
                    <a:pt x="290396" y="424970"/>
                    <a:pt x="239046" y="373620"/>
                    <a:pt x="239046" y="309874"/>
                  </a:cubicBezTo>
                  <a:cubicBezTo>
                    <a:pt x="239046" y="246129"/>
                    <a:pt x="290396" y="194778"/>
                    <a:pt x="354142" y="194778"/>
                  </a:cubicBezTo>
                  <a:cubicBezTo>
                    <a:pt x="417887" y="194778"/>
                    <a:pt x="469238" y="246129"/>
                    <a:pt x="469238" y="309874"/>
                  </a:cubicBezTo>
                  <a:cubicBezTo>
                    <a:pt x="469238" y="373620"/>
                    <a:pt x="417887" y="424970"/>
                    <a:pt x="354142" y="42497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CBCE6EF-CE40-4575-A760-98B5326A6B90}"/>
                </a:ext>
              </a:extLst>
            </p:cNvPr>
            <p:cNvSpPr/>
            <p:nvPr/>
          </p:nvSpPr>
          <p:spPr>
            <a:xfrm>
              <a:off x="4504657" y="3446708"/>
              <a:ext cx="141092" cy="141656"/>
            </a:xfrm>
            <a:custGeom>
              <a:avLst/>
              <a:gdLst>
                <a:gd name="connsiteX0" fmla="*/ 82941 w 141092"/>
                <a:gd name="connsiteY0" fmla="*/ 6197 h 141656"/>
                <a:gd name="connsiteX1" fmla="*/ 82941 w 141092"/>
                <a:gd name="connsiteY1" fmla="*/ 6197 h 141656"/>
                <a:gd name="connsiteX2" fmla="*/ 80285 w 141092"/>
                <a:gd name="connsiteY2" fmla="*/ 3541 h 141656"/>
                <a:gd name="connsiteX3" fmla="*/ 80285 w 141092"/>
                <a:gd name="connsiteY3" fmla="*/ 3541 h 141656"/>
                <a:gd name="connsiteX4" fmla="*/ 69661 w 141092"/>
                <a:gd name="connsiteY4" fmla="*/ 0 h 141656"/>
                <a:gd name="connsiteX5" fmla="*/ 59036 w 141092"/>
                <a:gd name="connsiteY5" fmla="*/ 3541 h 141656"/>
                <a:gd name="connsiteX6" fmla="*/ 59036 w 141092"/>
                <a:gd name="connsiteY6" fmla="*/ 3541 h 141656"/>
                <a:gd name="connsiteX7" fmla="*/ 57266 w 141092"/>
                <a:gd name="connsiteY7" fmla="*/ 5312 h 141656"/>
                <a:gd name="connsiteX8" fmla="*/ 57266 w 141092"/>
                <a:gd name="connsiteY8" fmla="*/ 5312 h 141656"/>
                <a:gd name="connsiteX9" fmla="*/ 4144 w 141092"/>
                <a:gd name="connsiteY9" fmla="*/ 67287 h 141656"/>
                <a:gd name="connsiteX10" fmla="*/ 5915 w 141092"/>
                <a:gd name="connsiteY10" fmla="*/ 92077 h 141656"/>
                <a:gd name="connsiteX11" fmla="*/ 30705 w 141092"/>
                <a:gd name="connsiteY11" fmla="*/ 90306 h 141656"/>
                <a:gd name="connsiteX12" fmla="*/ 52839 w 141092"/>
                <a:gd name="connsiteY12" fmla="*/ 64631 h 141656"/>
                <a:gd name="connsiteX13" fmla="*/ 52839 w 141092"/>
                <a:gd name="connsiteY13" fmla="*/ 123950 h 141656"/>
                <a:gd name="connsiteX14" fmla="*/ 70546 w 141092"/>
                <a:gd name="connsiteY14" fmla="*/ 141657 h 141656"/>
                <a:gd name="connsiteX15" fmla="*/ 88253 w 141092"/>
                <a:gd name="connsiteY15" fmla="*/ 123950 h 141656"/>
                <a:gd name="connsiteX16" fmla="*/ 88253 w 141092"/>
                <a:gd name="connsiteY16" fmla="*/ 65516 h 141656"/>
                <a:gd name="connsiteX17" fmla="*/ 110387 w 141092"/>
                <a:gd name="connsiteY17" fmla="*/ 91192 h 141656"/>
                <a:gd name="connsiteX18" fmla="*/ 123667 w 141092"/>
                <a:gd name="connsiteY18" fmla="*/ 97389 h 141656"/>
                <a:gd name="connsiteX19" fmla="*/ 135177 w 141092"/>
                <a:gd name="connsiteY19" fmla="*/ 92962 h 141656"/>
                <a:gd name="connsiteX20" fmla="*/ 136948 w 141092"/>
                <a:gd name="connsiteY20" fmla="*/ 68172 h 141656"/>
                <a:gd name="connsiteX21" fmla="*/ 82941 w 141092"/>
                <a:gd name="connsiteY21" fmla="*/ 6197 h 1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092" h="141656">
                  <a:moveTo>
                    <a:pt x="82941" y="6197"/>
                  </a:moveTo>
                  <a:cubicBezTo>
                    <a:pt x="82941" y="6197"/>
                    <a:pt x="82941" y="6197"/>
                    <a:pt x="82941" y="6197"/>
                  </a:cubicBezTo>
                  <a:cubicBezTo>
                    <a:pt x="82056" y="5312"/>
                    <a:pt x="81170" y="4427"/>
                    <a:pt x="80285" y="3541"/>
                  </a:cubicBezTo>
                  <a:cubicBezTo>
                    <a:pt x="80285" y="3541"/>
                    <a:pt x="80285" y="3541"/>
                    <a:pt x="80285" y="3541"/>
                  </a:cubicBezTo>
                  <a:cubicBezTo>
                    <a:pt x="77629" y="1771"/>
                    <a:pt x="73202" y="0"/>
                    <a:pt x="69661" y="0"/>
                  </a:cubicBezTo>
                  <a:cubicBezTo>
                    <a:pt x="66119" y="0"/>
                    <a:pt x="61692" y="1771"/>
                    <a:pt x="59036" y="3541"/>
                  </a:cubicBezTo>
                  <a:cubicBezTo>
                    <a:pt x="59036" y="3541"/>
                    <a:pt x="59036" y="3541"/>
                    <a:pt x="59036" y="3541"/>
                  </a:cubicBezTo>
                  <a:cubicBezTo>
                    <a:pt x="58151" y="4427"/>
                    <a:pt x="57266" y="4427"/>
                    <a:pt x="57266" y="5312"/>
                  </a:cubicBezTo>
                  <a:cubicBezTo>
                    <a:pt x="57266" y="5312"/>
                    <a:pt x="57266" y="5312"/>
                    <a:pt x="57266" y="5312"/>
                  </a:cubicBezTo>
                  <a:lnTo>
                    <a:pt x="4144" y="67287"/>
                  </a:lnTo>
                  <a:cubicBezTo>
                    <a:pt x="-2053" y="74370"/>
                    <a:pt x="-1168" y="85879"/>
                    <a:pt x="5915" y="92077"/>
                  </a:cubicBezTo>
                  <a:cubicBezTo>
                    <a:pt x="12998" y="98274"/>
                    <a:pt x="24508" y="97389"/>
                    <a:pt x="30705" y="90306"/>
                  </a:cubicBezTo>
                  <a:lnTo>
                    <a:pt x="52839" y="64631"/>
                  </a:lnTo>
                  <a:lnTo>
                    <a:pt x="52839" y="123950"/>
                  </a:lnTo>
                  <a:cubicBezTo>
                    <a:pt x="52839" y="133689"/>
                    <a:pt x="60807" y="141657"/>
                    <a:pt x="70546" y="141657"/>
                  </a:cubicBezTo>
                  <a:cubicBezTo>
                    <a:pt x="80285" y="141657"/>
                    <a:pt x="88253" y="133689"/>
                    <a:pt x="88253" y="123950"/>
                  </a:cubicBezTo>
                  <a:lnTo>
                    <a:pt x="88253" y="65516"/>
                  </a:lnTo>
                  <a:lnTo>
                    <a:pt x="110387" y="91192"/>
                  </a:lnTo>
                  <a:cubicBezTo>
                    <a:pt x="113928" y="95618"/>
                    <a:pt x="119241" y="97389"/>
                    <a:pt x="123667" y="97389"/>
                  </a:cubicBezTo>
                  <a:cubicBezTo>
                    <a:pt x="128094" y="97389"/>
                    <a:pt x="131636" y="95618"/>
                    <a:pt x="135177" y="92962"/>
                  </a:cubicBezTo>
                  <a:cubicBezTo>
                    <a:pt x="142260" y="86765"/>
                    <a:pt x="143145" y="75255"/>
                    <a:pt x="136948" y="68172"/>
                  </a:cubicBezTo>
                  <a:lnTo>
                    <a:pt x="82941" y="6197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1" name="Graphic 57">
            <a:extLst>
              <a:ext uri="{FF2B5EF4-FFF2-40B4-BE49-F238E27FC236}">
                <a16:creationId xmlns:a16="http://schemas.microsoft.com/office/drawing/2014/main" id="{F22350FC-8F16-4B5B-856D-96E10ACDBD99}"/>
              </a:ext>
            </a:extLst>
          </p:cNvPr>
          <p:cNvSpPr/>
          <p:nvPr/>
        </p:nvSpPr>
        <p:spPr>
          <a:xfrm>
            <a:off x="9361540" y="2224131"/>
            <a:ext cx="406193" cy="386527"/>
          </a:xfrm>
          <a:custGeom>
            <a:avLst/>
            <a:gdLst>
              <a:gd name="connsiteX0" fmla="*/ 427626 w 530327"/>
              <a:gd name="connsiteY0" fmla="*/ 351486 h 504652"/>
              <a:gd name="connsiteX1" fmla="*/ 406378 w 530327"/>
              <a:gd name="connsiteY1" fmla="*/ 343518 h 504652"/>
              <a:gd name="connsiteX2" fmla="*/ 405492 w 530327"/>
              <a:gd name="connsiteY2" fmla="*/ 343518 h 504652"/>
              <a:gd name="connsiteX3" fmla="*/ 455958 w 530327"/>
              <a:gd name="connsiteY3" fmla="*/ 223109 h 504652"/>
              <a:gd name="connsiteX4" fmla="*/ 371849 w 530327"/>
              <a:gd name="connsiteY4" fmla="*/ 117752 h 504652"/>
              <a:gd name="connsiteX5" fmla="*/ 371849 w 530327"/>
              <a:gd name="connsiteY5" fmla="*/ 53121 h 504652"/>
              <a:gd name="connsiteX6" fmla="*/ 318728 w 530327"/>
              <a:gd name="connsiteY6" fmla="*/ 0 h 504652"/>
              <a:gd name="connsiteX7" fmla="*/ 53121 w 530327"/>
              <a:gd name="connsiteY7" fmla="*/ 0 h 504652"/>
              <a:gd name="connsiteX8" fmla="*/ 0 w 530327"/>
              <a:gd name="connsiteY8" fmla="*/ 53121 h 504652"/>
              <a:gd name="connsiteX9" fmla="*/ 0 w 530327"/>
              <a:gd name="connsiteY9" fmla="*/ 318728 h 504652"/>
              <a:gd name="connsiteX10" fmla="*/ 53121 w 530327"/>
              <a:gd name="connsiteY10" fmla="*/ 371849 h 504652"/>
              <a:gd name="connsiteX11" fmla="*/ 132803 w 530327"/>
              <a:gd name="connsiteY11" fmla="*/ 371849 h 504652"/>
              <a:gd name="connsiteX12" fmla="*/ 150510 w 530327"/>
              <a:gd name="connsiteY12" fmla="*/ 354142 h 504652"/>
              <a:gd name="connsiteX13" fmla="*/ 132803 w 530327"/>
              <a:gd name="connsiteY13" fmla="*/ 336435 h 504652"/>
              <a:gd name="connsiteX14" fmla="*/ 53121 w 530327"/>
              <a:gd name="connsiteY14" fmla="*/ 336435 h 504652"/>
              <a:gd name="connsiteX15" fmla="*/ 35414 w 530327"/>
              <a:gd name="connsiteY15" fmla="*/ 318728 h 504652"/>
              <a:gd name="connsiteX16" fmla="*/ 35414 w 530327"/>
              <a:gd name="connsiteY16" fmla="*/ 211600 h 504652"/>
              <a:gd name="connsiteX17" fmla="*/ 78797 w 530327"/>
              <a:gd name="connsiteY17" fmla="*/ 174415 h 504652"/>
              <a:gd name="connsiteX18" fmla="*/ 138115 w 530327"/>
              <a:gd name="connsiteY18" fmla="*/ 233734 h 504652"/>
              <a:gd name="connsiteX19" fmla="*/ 150510 w 530327"/>
              <a:gd name="connsiteY19" fmla="*/ 239046 h 504652"/>
              <a:gd name="connsiteX20" fmla="*/ 162905 w 530327"/>
              <a:gd name="connsiteY20" fmla="*/ 233734 h 504652"/>
              <a:gd name="connsiteX21" fmla="*/ 265606 w 530327"/>
              <a:gd name="connsiteY21" fmla="*/ 131032 h 504652"/>
              <a:gd name="connsiteX22" fmla="*/ 265606 w 530327"/>
              <a:gd name="connsiteY22" fmla="*/ 153166 h 504652"/>
              <a:gd name="connsiteX23" fmla="*/ 239931 w 530327"/>
              <a:gd name="connsiteY23" fmla="*/ 223109 h 504652"/>
              <a:gd name="connsiteX24" fmla="*/ 290396 w 530327"/>
              <a:gd name="connsiteY24" fmla="*/ 344403 h 504652"/>
              <a:gd name="connsiteX25" fmla="*/ 290396 w 530327"/>
              <a:gd name="connsiteY25" fmla="*/ 344403 h 504652"/>
              <a:gd name="connsiteX26" fmla="*/ 268262 w 530327"/>
              <a:gd name="connsiteY26" fmla="*/ 352371 h 504652"/>
              <a:gd name="connsiteX27" fmla="*/ 167332 w 530327"/>
              <a:gd name="connsiteY27" fmla="*/ 456843 h 504652"/>
              <a:gd name="connsiteX28" fmla="*/ 167332 w 530327"/>
              <a:gd name="connsiteY28" fmla="*/ 486945 h 504652"/>
              <a:gd name="connsiteX29" fmla="*/ 185039 w 530327"/>
              <a:gd name="connsiteY29" fmla="*/ 504652 h 504652"/>
              <a:gd name="connsiteX30" fmla="*/ 512620 w 530327"/>
              <a:gd name="connsiteY30" fmla="*/ 504652 h 504652"/>
              <a:gd name="connsiteX31" fmla="*/ 530328 w 530327"/>
              <a:gd name="connsiteY31" fmla="*/ 486945 h 504652"/>
              <a:gd name="connsiteX32" fmla="*/ 530328 w 530327"/>
              <a:gd name="connsiteY32" fmla="*/ 456843 h 504652"/>
              <a:gd name="connsiteX33" fmla="*/ 427626 w 530327"/>
              <a:gd name="connsiteY33" fmla="*/ 351486 h 504652"/>
              <a:gd name="connsiteX34" fmla="*/ 150510 w 530327"/>
              <a:gd name="connsiteY34" fmla="*/ 196549 h 504652"/>
              <a:gd name="connsiteX35" fmla="*/ 92077 w 530327"/>
              <a:gd name="connsiteY35" fmla="*/ 138115 h 504652"/>
              <a:gd name="connsiteX36" fmla="*/ 68172 w 530327"/>
              <a:gd name="connsiteY36" fmla="*/ 137230 h 504652"/>
              <a:gd name="connsiteX37" fmla="*/ 35414 w 530327"/>
              <a:gd name="connsiteY37" fmla="*/ 165561 h 504652"/>
              <a:gd name="connsiteX38" fmla="*/ 35414 w 530327"/>
              <a:gd name="connsiteY38" fmla="*/ 53121 h 504652"/>
              <a:gd name="connsiteX39" fmla="*/ 53121 w 530327"/>
              <a:gd name="connsiteY39" fmla="*/ 35414 h 504652"/>
              <a:gd name="connsiteX40" fmla="*/ 318728 w 530327"/>
              <a:gd name="connsiteY40" fmla="*/ 35414 h 504652"/>
              <a:gd name="connsiteX41" fmla="*/ 336435 w 530327"/>
              <a:gd name="connsiteY41" fmla="*/ 53121 h 504652"/>
              <a:gd name="connsiteX42" fmla="*/ 336435 w 530327"/>
              <a:gd name="connsiteY42" fmla="*/ 115981 h 504652"/>
              <a:gd name="connsiteX43" fmla="*/ 301021 w 530327"/>
              <a:gd name="connsiteY43" fmla="*/ 126606 h 504652"/>
              <a:gd name="connsiteX44" fmla="*/ 301021 w 530327"/>
              <a:gd name="connsiteY44" fmla="*/ 88535 h 504652"/>
              <a:gd name="connsiteX45" fmla="*/ 283314 w 530327"/>
              <a:gd name="connsiteY45" fmla="*/ 70828 h 504652"/>
              <a:gd name="connsiteX46" fmla="*/ 185924 w 530327"/>
              <a:gd name="connsiteY46" fmla="*/ 70828 h 504652"/>
              <a:gd name="connsiteX47" fmla="*/ 168217 w 530327"/>
              <a:gd name="connsiteY47" fmla="*/ 88535 h 504652"/>
              <a:gd name="connsiteX48" fmla="*/ 185924 w 530327"/>
              <a:gd name="connsiteY48" fmla="*/ 106243 h 504652"/>
              <a:gd name="connsiteX49" fmla="*/ 240816 w 530327"/>
              <a:gd name="connsiteY49" fmla="*/ 106243 h 504652"/>
              <a:gd name="connsiteX50" fmla="*/ 150510 w 530327"/>
              <a:gd name="connsiteY50" fmla="*/ 196549 h 504652"/>
              <a:gd name="connsiteX51" fmla="*/ 275345 w 530327"/>
              <a:gd name="connsiteY51" fmla="*/ 223109 h 504652"/>
              <a:gd name="connsiteX52" fmla="*/ 347944 w 530327"/>
              <a:gd name="connsiteY52" fmla="*/ 150510 h 504652"/>
              <a:gd name="connsiteX53" fmla="*/ 420543 w 530327"/>
              <a:gd name="connsiteY53" fmla="*/ 223109 h 504652"/>
              <a:gd name="connsiteX54" fmla="*/ 347944 w 530327"/>
              <a:gd name="connsiteY54" fmla="*/ 333779 h 504652"/>
              <a:gd name="connsiteX55" fmla="*/ 275345 w 530327"/>
              <a:gd name="connsiteY55" fmla="*/ 223109 h 504652"/>
              <a:gd name="connsiteX56" fmla="*/ 494913 w 530327"/>
              <a:gd name="connsiteY56" fmla="*/ 469238 h 504652"/>
              <a:gd name="connsiteX57" fmla="*/ 202746 w 530327"/>
              <a:gd name="connsiteY57" fmla="*/ 469238 h 504652"/>
              <a:gd name="connsiteX58" fmla="*/ 202746 w 530327"/>
              <a:gd name="connsiteY58" fmla="*/ 456843 h 504652"/>
              <a:gd name="connsiteX59" fmla="*/ 278887 w 530327"/>
              <a:gd name="connsiteY59" fmla="*/ 386015 h 504652"/>
              <a:gd name="connsiteX60" fmla="*/ 307218 w 530327"/>
              <a:gd name="connsiteY60" fmla="*/ 375390 h 504652"/>
              <a:gd name="connsiteX61" fmla="*/ 322269 w 530327"/>
              <a:gd name="connsiteY61" fmla="*/ 363881 h 504652"/>
              <a:gd name="connsiteX62" fmla="*/ 347944 w 530327"/>
              <a:gd name="connsiteY62" fmla="*/ 369193 h 504652"/>
              <a:gd name="connsiteX63" fmla="*/ 374505 w 530327"/>
              <a:gd name="connsiteY63" fmla="*/ 363881 h 504652"/>
              <a:gd name="connsiteX64" fmla="*/ 392212 w 530327"/>
              <a:gd name="connsiteY64" fmla="*/ 376276 h 504652"/>
              <a:gd name="connsiteX65" fmla="*/ 417887 w 530327"/>
              <a:gd name="connsiteY65" fmla="*/ 385129 h 504652"/>
              <a:gd name="connsiteX66" fmla="*/ 495799 w 530327"/>
              <a:gd name="connsiteY66" fmla="*/ 456843 h 504652"/>
              <a:gd name="connsiteX67" fmla="*/ 495799 w 530327"/>
              <a:gd name="connsiteY67" fmla="*/ 469238 h 50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530327" h="504652">
                <a:moveTo>
                  <a:pt x="427626" y="351486"/>
                </a:moveTo>
                <a:cubicBezTo>
                  <a:pt x="419658" y="348830"/>
                  <a:pt x="411690" y="346174"/>
                  <a:pt x="406378" y="343518"/>
                </a:cubicBezTo>
                <a:cubicBezTo>
                  <a:pt x="406378" y="343518"/>
                  <a:pt x="406378" y="343518"/>
                  <a:pt x="405492" y="343518"/>
                </a:cubicBezTo>
                <a:cubicBezTo>
                  <a:pt x="433824" y="317842"/>
                  <a:pt x="455958" y="274460"/>
                  <a:pt x="455958" y="223109"/>
                </a:cubicBezTo>
                <a:cubicBezTo>
                  <a:pt x="455958" y="171759"/>
                  <a:pt x="419658" y="128376"/>
                  <a:pt x="371849" y="117752"/>
                </a:cubicBezTo>
                <a:lnTo>
                  <a:pt x="371849" y="53121"/>
                </a:lnTo>
                <a:cubicBezTo>
                  <a:pt x="371849" y="23905"/>
                  <a:pt x="347944" y="0"/>
                  <a:pt x="318728" y="0"/>
                </a:cubicBezTo>
                <a:lnTo>
                  <a:pt x="53121" y="0"/>
                </a:lnTo>
                <a:cubicBezTo>
                  <a:pt x="23905" y="0"/>
                  <a:pt x="0" y="23905"/>
                  <a:pt x="0" y="53121"/>
                </a:cubicBezTo>
                <a:lnTo>
                  <a:pt x="0" y="318728"/>
                </a:lnTo>
                <a:cubicBezTo>
                  <a:pt x="0" y="347944"/>
                  <a:pt x="23905" y="371849"/>
                  <a:pt x="53121" y="371849"/>
                </a:cubicBezTo>
                <a:lnTo>
                  <a:pt x="132803" y="371849"/>
                </a:lnTo>
                <a:cubicBezTo>
                  <a:pt x="142542" y="371849"/>
                  <a:pt x="150510" y="363881"/>
                  <a:pt x="150510" y="354142"/>
                </a:cubicBezTo>
                <a:cubicBezTo>
                  <a:pt x="150510" y="344403"/>
                  <a:pt x="142542" y="336435"/>
                  <a:pt x="132803" y="336435"/>
                </a:cubicBezTo>
                <a:lnTo>
                  <a:pt x="53121" y="336435"/>
                </a:lnTo>
                <a:cubicBezTo>
                  <a:pt x="43382" y="336435"/>
                  <a:pt x="35414" y="328467"/>
                  <a:pt x="35414" y="318728"/>
                </a:cubicBezTo>
                <a:lnTo>
                  <a:pt x="35414" y="211600"/>
                </a:lnTo>
                <a:lnTo>
                  <a:pt x="78797" y="174415"/>
                </a:lnTo>
                <a:lnTo>
                  <a:pt x="138115" y="233734"/>
                </a:lnTo>
                <a:cubicBezTo>
                  <a:pt x="141657" y="237275"/>
                  <a:pt x="146084" y="239046"/>
                  <a:pt x="150510" y="239046"/>
                </a:cubicBezTo>
                <a:cubicBezTo>
                  <a:pt x="154937" y="239046"/>
                  <a:pt x="159364" y="237275"/>
                  <a:pt x="162905" y="233734"/>
                </a:cubicBezTo>
                <a:lnTo>
                  <a:pt x="265606" y="131032"/>
                </a:lnTo>
                <a:lnTo>
                  <a:pt x="265606" y="153166"/>
                </a:lnTo>
                <a:cubicBezTo>
                  <a:pt x="249670" y="171759"/>
                  <a:pt x="239931" y="196549"/>
                  <a:pt x="239931" y="223109"/>
                </a:cubicBezTo>
                <a:cubicBezTo>
                  <a:pt x="239931" y="275345"/>
                  <a:pt x="262065" y="318728"/>
                  <a:pt x="290396" y="344403"/>
                </a:cubicBezTo>
                <a:cubicBezTo>
                  <a:pt x="290396" y="344403"/>
                  <a:pt x="290396" y="344403"/>
                  <a:pt x="290396" y="344403"/>
                </a:cubicBezTo>
                <a:cubicBezTo>
                  <a:pt x="285084" y="347059"/>
                  <a:pt x="277116" y="349715"/>
                  <a:pt x="268262" y="352371"/>
                </a:cubicBezTo>
                <a:cubicBezTo>
                  <a:pt x="230192" y="364766"/>
                  <a:pt x="167332" y="385129"/>
                  <a:pt x="167332" y="456843"/>
                </a:cubicBezTo>
                <a:lnTo>
                  <a:pt x="167332" y="486945"/>
                </a:lnTo>
                <a:cubicBezTo>
                  <a:pt x="167332" y="496684"/>
                  <a:pt x="175300" y="504652"/>
                  <a:pt x="185039" y="504652"/>
                </a:cubicBezTo>
                <a:lnTo>
                  <a:pt x="512620" y="504652"/>
                </a:lnTo>
                <a:cubicBezTo>
                  <a:pt x="522359" y="504652"/>
                  <a:pt x="530328" y="496684"/>
                  <a:pt x="530328" y="486945"/>
                </a:cubicBezTo>
                <a:lnTo>
                  <a:pt x="530328" y="456843"/>
                </a:lnTo>
                <a:cubicBezTo>
                  <a:pt x="530328" y="384244"/>
                  <a:pt x="466582" y="363881"/>
                  <a:pt x="427626" y="351486"/>
                </a:cubicBezTo>
                <a:close/>
                <a:moveTo>
                  <a:pt x="150510" y="196549"/>
                </a:moveTo>
                <a:lnTo>
                  <a:pt x="92077" y="138115"/>
                </a:lnTo>
                <a:cubicBezTo>
                  <a:pt x="85879" y="131918"/>
                  <a:pt x="75255" y="131032"/>
                  <a:pt x="68172" y="137230"/>
                </a:cubicBezTo>
                <a:lnTo>
                  <a:pt x="35414" y="165561"/>
                </a:lnTo>
                <a:lnTo>
                  <a:pt x="35414" y="53121"/>
                </a:lnTo>
                <a:cubicBezTo>
                  <a:pt x="35414" y="43382"/>
                  <a:pt x="43382" y="35414"/>
                  <a:pt x="53121" y="35414"/>
                </a:cubicBezTo>
                <a:lnTo>
                  <a:pt x="318728" y="35414"/>
                </a:lnTo>
                <a:cubicBezTo>
                  <a:pt x="328467" y="35414"/>
                  <a:pt x="336435" y="43382"/>
                  <a:pt x="336435" y="53121"/>
                </a:cubicBezTo>
                <a:lnTo>
                  <a:pt x="336435" y="115981"/>
                </a:lnTo>
                <a:cubicBezTo>
                  <a:pt x="324040" y="117752"/>
                  <a:pt x="311645" y="121294"/>
                  <a:pt x="301021" y="126606"/>
                </a:cubicBezTo>
                <a:lnTo>
                  <a:pt x="301021" y="88535"/>
                </a:lnTo>
                <a:cubicBezTo>
                  <a:pt x="301021" y="78797"/>
                  <a:pt x="293052" y="70828"/>
                  <a:pt x="283314" y="70828"/>
                </a:cubicBezTo>
                <a:lnTo>
                  <a:pt x="185924" y="70828"/>
                </a:lnTo>
                <a:cubicBezTo>
                  <a:pt x="176186" y="70828"/>
                  <a:pt x="168217" y="78797"/>
                  <a:pt x="168217" y="88535"/>
                </a:cubicBezTo>
                <a:cubicBezTo>
                  <a:pt x="168217" y="98274"/>
                  <a:pt x="176186" y="106243"/>
                  <a:pt x="185924" y="106243"/>
                </a:cubicBezTo>
                <a:lnTo>
                  <a:pt x="240816" y="106243"/>
                </a:lnTo>
                <a:lnTo>
                  <a:pt x="150510" y="196549"/>
                </a:lnTo>
                <a:close/>
                <a:moveTo>
                  <a:pt x="275345" y="223109"/>
                </a:moveTo>
                <a:cubicBezTo>
                  <a:pt x="275345" y="183268"/>
                  <a:pt x="308103" y="150510"/>
                  <a:pt x="347944" y="150510"/>
                </a:cubicBezTo>
                <a:cubicBezTo>
                  <a:pt x="387785" y="150510"/>
                  <a:pt x="420543" y="183268"/>
                  <a:pt x="420543" y="223109"/>
                </a:cubicBezTo>
                <a:cubicBezTo>
                  <a:pt x="420543" y="278001"/>
                  <a:pt x="384244" y="333779"/>
                  <a:pt x="347944" y="333779"/>
                </a:cubicBezTo>
                <a:cubicBezTo>
                  <a:pt x="311645" y="333779"/>
                  <a:pt x="275345" y="278001"/>
                  <a:pt x="275345" y="223109"/>
                </a:cubicBezTo>
                <a:close/>
                <a:moveTo>
                  <a:pt x="494913" y="469238"/>
                </a:moveTo>
                <a:lnTo>
                  <a:pt x="202746" y="469238"/>
                </a:lnTo>
                <a:lnTo>
                  <a:pt x="202746" y="456843"/>
                </a:lnTo>
                <a:cubicBezTo>
                  <a:pt x="202746" y="414346"/>
                  <a:pt x="235504" y="400180"/>
                  <a:pt x="278887" y="386015"/>
                </a:cubicBezTo>
                <a:cubicBezTo>
                  <a:pt x="289511" y="382473"/>
                  <a:pt x="298365" y="379817"/>
                  <a:pt x="307218" y="375390"/>
                </a:cubicBezTo>
                <a:cubicBezTo>
                  <a:pt x="313416" y="371849"/>
                  <a:pt x="317842" y="368308"/>
                  <a:pt x="322269" y="363881"/>
                </a:cubicBezTo>
                <a:cubicBezTo>
                  <a:pt x="331123" y="367422"/>
                  <a:pt x="339091" y="369193"/>
                  <a:pt x="347944" y="369193"/>
                </a:cubicBezTo>
                <a:cubicBezTo>
                  <a:pt x="356798" y="369193"/>
                  <a:pt x="365651" y="367422"/>
                  <a:pt x="374505" y="363881"/>
                </a:cubicBezTo>
                <a:cubicBezTo>
                  <a:pt x="378932" y="369193"/>
                  <a:pt x="385129" y="373620"/>
                  <a:pt x="392212" y="376276"/>
                </a:cubicBezTo>
                <a:cubicBezTo>
                  <a:pt x="399295" y="379817"/>
                  <a:pt x="408149" y="382473"/>
                  <a:pt x="417887" y="385129"/>
                </a:cubicBezTo>
                <a:cubicBezTo>
                  <a:pt x="462155" y="399295"/>
                  <a:pt x="495799" y="413461"/>
                  <a:pt x="495799" y="456843"/>
                </a:cubicBezTo>
                <a:lnTo>
                  <a:pt x="495799" y="469238"/>
                </a:ln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2" name="Graphic 59">
            <a:extLst>
              <a:ext uri="{FF2B5EF4-FFF2-40B4-BE49-F238E27FC236}">
                <a16:creationId xmlns:a16="http://schemas.microsoft.com/office/drawing/2014/main" id="{AE2E4991-17AF-4B06-9DBB-4469079C0274}"/>
              </a:ext>
            </a:extLst>
          </p:cNvPr>
          <p:cNvGrpSpPr/>
          <p:nvPr/>
        </p:nvGrpSpPr>
        <p:grpSpPr>
          <a:xfrm>
            <a:off x="8247868" y="2200715"/>
            <a:ext cx="312211" cy="433359"/>
            <a:chOff x="2093874" y="3147403"/>
            <a:chExt cx="407625" cy="565796"/>
          </a:xfrm>
          <a:solidFill>
            <a:srgbClr val="67748E"/>
          </a:solidFill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65CBD34-FE24-4504-9529-A3ABAE15D9B4}"/>
                </a:ext>
              </a:extLst>
            </p:cNvPr>
            <p:cNvSpPr/>
            <p:nvPr/>
          </p:nvSpPr>
          <p:spPr>
            <a:xfrm>
              <a:off x="2093874" y="3147403"/>
              <a:ext cx="407625" cy="565796"/>
            </a:xfrm>
            <a:custGeom>
              <a:avLst/>
              <a:gdLst>
                <a:gd name="connsiteX0" fmla="*/ 348830 w 407625"/>
                <a:gd name="connsiteY0" fmla="*/ 346229 h 565796"/>
                <a:gd name="connsiteX1" fmla="*/ 378046 w 407625"/>
                <a:gd name="connsiteY1" fmla="*/ 309044 h 565796"/>
                <a:gd name="connsiteX2" fmla="*/ 401066 w 407625"/>
                <a:gd name="connsiteY2" fmla="*/ 154992 h 565796"/>
                <a:gd name="connsiteX3" fmla="*/ 308989 w 407625"/>
                <a:gd name="connsiteY3" fmla="*/ 29272 h 565796"/>
                <a:gd name="connsiteX4" fmla="*/ 154937 w 407625"/>
                <a:gd name="connsiteY4" fmla="*/ 6252 h 565796"/>
                <a:gd name="connsiteX5" fmla="*/ 0 w 407625"/>
                <a:gd name="connsiteY5" fmla="*/ 193062 h 565796"/>
                <a:gd name="connsiteX6" fmla="*/ 16822 w 407625"/>
                <a:gd name="connsiteY6" fmla="*/ 211655 h 565796"/>
                <a:gd name="connsiteX7" fmla="*/ 35414 w 407625"/>
                <a:gd name="connsiteY7" fmla="*/ 194833 h 565796"/>
                <a:gd name="connsiteX8" fmla="*/ 163791 w 407625"/>
                <a:gd name="connsiteY8" fmla="*/ 39896 h 565796"/>
                <a:gd name="connsiteX9" fmla="*/ 291282 w 407625"/>
                <a:gd name="connsiteY9" fmla="*/ 59374 h 565796"/>
                <a:gd name="connsiteX10" fmla="*/ 367422 w 407625"/>
                <a:gd name="connsiteY10" fmla="*/ 163846 h 565796"/>
                <a:gd name="connsiteX11" fmla="*/ 347944 w 407625"/>
                <a:gd name="connsiteY11" fmla="*/ 291337 h 565796"/>
                <a:gd name="connsiteX12" fmla="*/ 243473 w 407625"/>
                <a:gd name="connsiteY12" fmla="*/ 367477 h 565796"/>
                <a:gd name="connsiteX13" fmla="*/ 72599 w 407625"/>
                <a:gd name="connsiteY13" fmla="*/ 310814 h 565796"/>
                <a:gd name="connsiteX14" fmla="*/ 47809 w 407625"/>
                <a:gd name="connsiteY14" fmla="*/ 308158 h 565796"/>
                <a:gd name="connsiteX15" fmla="*/ 45153 w 407625"/>
                <a:gd name="connsiteY15" fmla="*/ 332948 h 565796"/>
                <a:gd name="connsiteX16" fmla="*/ 58433 w 407625"/>
                <a:gd name="connsiteY16" fmla="*/ 347999 h 565796"/>
                <a:gd name="connsiteX17" fmla="*/ 885 w 407625"/>
                <a:gd name="connsiteY17" fmla="*/ 498510 h 565796"/>
                <a:gd name="connsiteX18" fmla="*/ 4427 w 407625"/>
                <a:gd name="connsiteY18" fmla="*/ 515331 h 565796"/>
                <a:gd name="connsiteX19" fmla="*/ 22134 w 407625"/>
                <a:gd name="connsiteY19" fmla="*/ 520644 h 565796"/>
                <a:gd name="connsiteX20" fmla="*/ 80567 w 407625"/>
                <a:gd name="connsiteY20" fmla="*/ 503822 h 565796"/>
                <a:gd name="connsiteX21" fmla="*/ 112440 w 407625"/>
                <a:gd name="connsiteY21" fmla="*/ 556943 h 565796"/>
                <a:gd name="connsiteX22" fmla="*/ 127491 w 407625"/>
                <a:gd name="connsiteY22" fmla="*/ 565797 h 565796"/>
                <a:gd name="connsiteX23" fmla="*/ 129262 w 407625"/>
                <a:gd name="connsiteY23" fmla="*/ 565797 h 565796"/>
                <a:gd name="connsiteX24" fmla="*/ 144313 w 407625"/>
                <a:gd name="connsiteY24" fmla="*/ 554287 h 565796"/>
                <a:gd name="connsiteX25" fmla="*/ 200976 w 407625"/>
                <a:gd name="connsiteY25" fmla="*/ 407318 h 565796"/>
                <a:gd name="connsiteX26" fmla="*/ 203632 w 407625"/>
                <a:gd name="connsiteY26" fmla="*/ 407318 h 565796"/>
                <a:gd name="connsiteX27" fmla="*/ 206288 w 407625"/>
                <a:gd name="connsiteY27" fmla="*/ 407318 h 565796"/>
                <a:gd name="connsiteX28" fmla="*/ 262950 w 407625"/>
                <a:gd name="connsiteY28" fmla="*/ 554287 h 565796"/>
                <a:gd name="connsiteX29" fmla="*/ 278001 w 407625"/>
                <a:gd name="connsiteY29" fmla="*/ 565797 h 565796"/>
                <a:gd name="connsiteX30" fmla="*/ 279772 w 407625"/>
                <a:gd name="connsiteY30" fmla="*/ 565797 h 565796"/>
                <a:gd name="connsiteX31" fmla="*/ 294823 w 407625"/>
                <a:gd name="connsiteY31" fmla="*/ 556943 h 565796"/>
                <a:gd name="connsiteX32" fmla="*/ 326696 w 407625"/>
                <a:gd name="connsiteY32" fmla="*/ 503822 h 565796"/>
                <a:gd name="connsiteX33" fmla="*/ 385129 w 407625"/>
                <a:gd name="connsiteY33" fmla="*/ 520644 h 565796"/>
                <a:gd name="connsiteX34" fmla="*/ 402836 w 407625"/>
                <a:gd name="connsiteY34" fmla="*/ 515331 h 565796"/>
                <a:gd name="connsiteX35" fmla="*/ 406378 w 407625"/>
                <a:gd name="connsiteY35" fmla="*/ 496739 h 565796"/>
                <a:gd name="connsiteX36" fmla="*/ 348830 w 407625"/>
                <a:gd name="connsiteY36" fmla="*/ 346229 h 565796"/>
                <a:gd name="connsiteX37" fmla="*/ 124835 w 407625"/>
                <a:gd name="connsiteY37" fmla="*/ 507363 h 565796"/>
                <a:gd name="connsiteX38" fmla="*/ 104472 w 407625"/>
                <a:gd name="connsiteY38" fmla="*/ 473720 h 565796"/>
                <a:gd name="connsiteX39" fmla="*/ 84109 w 407625"/>
                <a:gd name="connsiteY39" fmla="*/ 465752 h 565796"/>
                <a:gd name="connsiteX40" fmla="*/ 46924 w 407625"/>
                <a:gd name="connsiteY40" fmla="*/ 476376 h 565796"/>
                <a:gd name="connsiteX41" fmla="*/ 87650 w 407625"/>
                <a:gd name="connsiteY41" fmla="*/ 370133 h 565796"/>
                <a:gd name="connsiteX42" fmla="*/ 164676 w 407625"/>
                <a:gd name="connsiteY42" fmla="*/ 402006 h 565796"/>
                <a:gd name="connsiteX43" fmla="*/ 124835 w 407625"/>
                <a:gd name="connsiteY43" fmla="*/ 507363 h 565796"/>
                <a:gd name="connsiteX44" fmla="*/ 322269 w 407625"/>
                <a:gd name="connsiteY44" fmla="*/ 465752 h 565796"/>
                <a:gd name="connsiteX45" fmla="*/ 301906 w 407625"/>
                <a:gd name="connsiteY45" fmla="*/ 473720 h 565796"/>
                <a:gd name="connsiteX46" fmla="*/ 281543 w 407625"/>
                <a:gd name="connsiteY46" fmla="*/ 507363 h 565796"/>
                <a:gd name="connsiteX47" fmla="*/ 241702 w 407625"/>
                <a:gd name="connsiteY47" fmla="*/ 402891 h 565796"/>
                <a:gd name="connsiteX48" fmla="*/ 251441 w 407625"/>
                <a:gd name="connsiteY48" fmla="*/ 401121 h 565796"/>
                <a:gd name="connsiteX49" fmla="*/ 318728 w 407625"/>
                <a:gd name="connsiteY49" fmla="*/ 370133 h 565796"/>
                <a:gd name="connsiteX50" fmla="*/ 359454 w 407625"/>
                <a:gd name="connsiteY50" fmla="*/ 476376 h 565796"/>
                <a:gd name="connsiteX51" fmla="*/ 322269 w 407625"/>
                <a:gd name="connsiteY51" fmla="*/ 465752 h 565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7625" h="565796">
                  <a:moveTo>
                    <a:pt x="348830" y="346229"/>
                  </a:moveTo>
                  <a:cubicBezTo>
                    <a:pt x="360339" y="334719"/>
                    <a:pt x="370078" y="322324"/>
                    <a:pt x="378046" y="309044"/>
                  </a:cubicBezTo>
                  <a:cubicBezTo>
                    <a:pt x="406378" y="263005"/>
                    <a:pt x="414346" y="208113"/>
                    <a:pt x="401066" y="154992"/>
                  </a:cubicBezTo>
                  <a:cubicBezTo>
                    <a:pt x="387785" y="101871"/>
                    <a:pt x="355027" y="57603"/>
                    <a:pt x="308989" y="29272"/>
                  </a:cubicBezTo>
                  <a:cubicBezTo>
                    <a:pt x="262950" y="940"/>
                    <a:pt x="208058" y="-7028"/>
                    <a:pt x="154937" y="6252"/>
                  </a:cubicBezTo>
                  <a:cubicBezTo>
                    <a:pt x="68172" y="26616"/>
                    <a:pt x="3541" y="103641"/>
                    <a:pt x="0" y="193062"/>
                  </a:cubicBezTo>
                  <a:cubicBezTo>
                    <a:pt x="0" y="202801"/>
                    <a:pt x="7083" y="210769"/>
                    <a:pt x="16822" y="211655"/>
                  </a:cubicBezTo>
                  <a:cubicBezTo>
                    <a:pt x="26561" y="212540"/>
                    <a:pt x="34529" y="204572"/>
                    <a:pt x="35414" y="194833"/>
                  </a:cubicBezTo>
                  <a:cubicBezTo>
                    <a:pt x="38956" y="121349"/>
                    <a:pt x="91192" y="57603"/>
                    <a:pt x="163791" y="39896"/>
                  </a:cubicBezTo>
                  <a:cubicBezTo>
                    <a:pt x="207173" y="29272"/>
                    <a:pt x="252326" y="35469"/>
                    <a:pt x="291282" y="59374"/>
                  </a:cubicBezTo>
                  <a:cubicBezTo>
                    <a:pt x="329352" y="82393"/>
                    <a:pt x="356798" y="119578"/>
                    <a:pt x="367422" y="163846"/>
                  </a:cubicBezTo>
                  <a:cubicBezTo>
                    <a:pt x="378046" y="207228"/>
                    <a:pt x="370964" y="252381"/>
                    <a:pt x="347944" y="291337"/>
                  </a:cubicBezTo>
                  <a:cubicBezTo>
                    <a:pt x="324925" y="329407"/>
                    <a:pt x="287740" y="356853"/>
                    <a:pt x="243473" y="367477"/>
                  </a:cubicBezTo>
                  <a:cubicBezTo>
                    <a:pt x="179727" y="383414"/>
                    <a:pt x="113325" y="360394"/>
                    <a:pt x="72599" y="310814"/>
                  </a:cubicBezTo>
                  <a:cubicBezTo>
                    <a:pt x="66402" y="302846"/>
                    <a:pt x="54892" y="301961"/>
                    <a:pt x="47809" y="308158"/>
                  </a:cubicBezTo>
                  <a:cubicBezTo>
                    <a:pt x="39841" y="314356"/>
                    <a:pt x="38956" y="325865"/>
                    <a:pt x="45153" y="332948"/>
                  </a:cubicBezTo>
                  <a:cubicBezTo>
                    <a:pt x="49580" y="338260"/>
                    <a:pt x="54007" y="342687"/>
                    <a:pt x="58433" y="347999"/>
                  </a:cubicBezTo>
                  <a:lnTo>
                    <a:pt x="885" y="498510"/>
                  </a:lnTo>
                  <a:cubicBezTo>
                    <a:pt x="-885" y="502936"/>
                    <a:pt x="0" y="510019"/>
                    <a:pt x="4427" y="515331"/>
                  </a:cubicBezTo>
                  <a:cubicBezTo>
                    <a:pt x="8854" y="520644"/>
                    <a:pt x="15936" y="522414"/>
                    <a:pt x="22134" y="520644"/>
                  </a:cubicBezTo>
                  <a:lnTo>
                    <a:pt x="80567" y="503822"/>
                  </a:lnTo>
                  <a:lnTo>
                    <a:pt x="112440" y="556943"/>
                  </a:lnTo>
                  <a:cubicBezTo>
                    <a:pt x="115981" y="562255"/>
                    <a:pt x="121294" y="565797"/>
                    <a:pt x="127491" y="565797"/>
                  </a:cubicBezTo>
                  <a:cubicBezTo>
                    <a:pt x="128376" y="565797"/>
                    <a:pt x="128376" y="565797"/>
                    <a:pt x="129262" y="565797"/>
                  </a:cubicBezTo>
                  <a:cubicBezTo>
                    <a:pt x="136345" y="564911"/>
                    <a:pt x="141657" y="560485"/>
                    <a:pt x="144313" y="554287"/>
                  </a:cubicBezTo>
                  <a:lnTo>
                    <a:pt x="200976" y="407318"/>
                  </a:lnTo>
                  <a:cubicBezTo>
                    <a:pt x="201861" y="407318"/>
                    <a:pt x="202746" y="407318"/>
                    <a:pt x="203632" y="407318"/>
                  </a:cubicBezTo>
                  <a:cubicBezTo>
                    <a:pt x="204517" y="407318"/>
                    <a:pt x="205402" y="407318"/>
                    <a:pt x="206288" y="407318"/>
                  </a:cubicBezTo>
                  <a:lnTo>
                    <a:pt x="262950" y="554287"/>
                  </a:lnTo>
                  <a:cubicBezTo>
                    <a:pt x="265606" y="560485"/>
                    <a:pt x="270919" y="564911"/>
                    <a:pt x="278001" y="565797"/>
                  </a:cubicBezTo>
                  <a:cubicBezTo>
                    <a:pt x="278887" y="565797"/>
                    <a:pt x="278887" y="565797"/>
                    <a:pt x="279772" y="565797"/>
                  </a:cubicBezTo>
                  <a:cubicBezTo>
                    <a:pt x="285970" y="565797"/>
                    <a:pt x="291282" y="562255"/>
                    <a:pt x="294823" y="556943"/>
                  </a:cubicBezTo>
                  <a:lnTo>
                    <a:pt x="326696" y="503822"/>
                  </a:lnTo>
                  <a:lnTo>
                    <a:pt x="385129" y="520644"/>
                  </a:lnTo>
                  <a:cubicBezTo>
                    <a:pt x="391327" y="522414"/>
                    <a:pt x="398410" y="520644"/>
                    <a:pt x="402836" y="515331"/>
                  </a:cubicBezTo>
                  <a:cubicBezTo>
                    <a:pt x="407263" y="510019"/>
                    <a:pt x="409034" y="502936"/>
                    <a:pt x="406378" y="496739"/>
                  </a:cubicBezTo>
                  <a:lnTo>
                    <a:pt x="348830" y="346229"/>
                  </a:lnTo>
                  <a:close/>
                  <a:moveTo>
                    <a:pt x="124835" y="507363"/>
                  </a:moveTo>
                  <a:lnTo>
                    <a:pt x="104472" y="473720"/>
                  </a:lnTo>
                  <a:cubicBezTo>
                    <a:pt x="100045" y="466637"/>
                    <a:pt x="92077" y="463981"/>
                    <a:pt x="84109" y="465752"/>
                  </a:cubicBezTo>
                  <a:lnTo>
                    <a:pt x="46924" y="476376"/>
                  </a:lnTo>
                  <a:lnTo>
                    <a:pt x="87650" y="370133"/>
                  </a:lnTo>
                  <a:cubicBezTo>
                    <a:pt x="110669" y="386070"/>
                    <a:pt x="137230" y="396694"/>
                    <a:pt x="164676" y="402006"/>
                  </a:cubicBezTo>
                  <a:lnTo>
                    <a:pt x="124835" y="507363"/>
                  </a:lnTo>
                  <a:close/>
                  <a:moveTo>
                    <a:pt x="322269" y="465752"/>
                  </a:moveTo>
                  <a:cubicBezTo>
                    <a:pt x="314301" y="463981"/>
                    <a:pt x="306333" y="466637"/>
                    <a:pt x="301906" y="473720"/>
                  </a:cubicBezTo>
                  <a:lnTo>
                    <a:pt x="281543" y="507363"/>
                  </a:lnTo>
                  <a:lnTo>
                    <a:pt x="241702" y="402891"/>
                  </a:lnTo>
                  <a:cubicBezTo>
                    <a:pt x="245243" y="402006"/>
                    <a:pt x="247899" y="402006"/>
                    <a:pt x="251441" y="401121"/>
                  </a:cubicBezTo>
                  <a:cubicBezTo>
                    <a:pt x="276231" y="394923"/>
                    <a:pt x="298365" y="384299"/>
                    <a:pt x="318728" y="370133"/>
                  </a:cubicBezTo>
                  <a:lnTo>
                    <a:pt x="359454" y="476376"/>
                  </a:lnTo>
                  <a:lnTo>
                    <a:pt x="322269" y="465752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7B7ECEF-5D34-4E98-A04F-B0184FAC2EF8}"/>
                </a:ext>
              </a:extLst>
            </p:cNvPr>
            <p:cNvSpPr/>
            <p:nvPr/>
          </p:nvSpPr>
          <p:spPr>
            <a:xfrm>
              <a:off x="2182617" y="3238650"/>
              <a:ext cx="229812" cy="222707"/>
            </a:xfrm>
            <a:custGeom>
              <a:avLst/>
              <a:gdLst>
                <a:gd name="connsiteX0" fmla="*/ 229100 w 229812"/>
                <a:gd name="connsiteY0" fmla="*/ 83223 h 222707"/>
                <a:gd name="connsiteX1" fmla="*/ 214934 w 229812"/>
                <a:gd name="connsiteY1" fmla="*/ 70828 h 222707"/>
                <a:gd name="connsiteX2" fmla="*/ 156501 w 229812"/>
                <a:gd name="connsiteY2" fmla="*/ 61975 h 222707"/>
                <a:gd name="connsiteX3" fmla="*/ 130826 w 229812"/>
                <a:gd name="connsiteY3" fmla="*/ 9739 h 222707"/>
                <a:gd name="connsiteX4" fmla="*/ 114889 w 229812"/>
                <a:gd name="connsiteY4" fmla="*/ 0 h 222707"/>
                <a:gd name="connsiteX5" fmla="*/ 98953 w 229812"/>
                <a:gd name="connsiteY5" fmla="*/ 9739 h 222707"/>
                <a:gd name="connsiteX6" fmla="*/ 73278 w 229812"/>
                <a:gd name="connsiteY6" fmla="*/ 61975 h 222707"/>
                <a:gd name="connsiteX7" fmla="*/ 14844 w 229812"/>
                <a:gd name="connsiteY7" fmla="*/ 70828 h 222707"/>
                <a:gd name="connsiteX8" fmla="*/ 679 w 229812"/>
                <a:gd name="connsiteY8" fmla="*/ 83223 h 222707"/>
                <a:gd name="connsiteX9" fmla="*/ 5105 w 229812"/>
                <a:gd name="connsiteY9" fmla="*/ 100930 h 222707"/>
                <a:gd name="connsiteX10" fmla="*/ 47602 w 229812"/>
                <a:gd name="connsiteY10" fmla="*/ 142542 h 222707"/>
                <a:gd name="connsiteX11" fmla="*/ 37863 w 229812"/>
                <a:gd name="connsiteY11" fmla="*/ 200976 h 222707"/>
                <a:gd name="connsiteX12" fmla="*/ 44946 w 229812"/>
                <a:gd name="connsiteY12" fmla="*/ 218683 h 222707"/>
                <a:gd name="connsiteX13" fmla="*/ 55571 w 229812"/>
                <a:gd name="connsiteY13" fmla="*/ 222224 h 222707"/>
                <a:gd name="connsiteX14" fmla="*/ 63539 w 229812"/>
                <a:gd name="connsiteY14" fmla="*/ 220453 h 222707"/>
                <a:gd name="connsiteX15" fmla="*/ 115775 w 229812"/>
                <a:gd name="connsiteY15" fmla="*/ 193007 h 222707"/>
                <a:gd name="connsiteX16" fmla="*/ 168011 w 229812"/>
                <a:gd name="connsiteY16" fmla="*/ 220453 h 222707"/>
                <a:gd name="connsiteX17" fmla="*/ 186603 w 229812"/>
                <a:gd name="connsiteY17" fmla="*/ 219568 h 222707"/>
                <a:gd name="connsiteX18" fmla="*/ 193686 w 229812"/>
                <a:gd name="connsiteY18" fmla="*/ 201861 h 222707"/>
                <a:gd name="connsiteX19" fmla="*/ 183947 w 229812"/>
                <a:gd name="connsiteY19" fmla="*/ 143427 h 222707"/>
                <a:gd name="connsiteX20" fmla="*/ 226444 w 229812"/>
                <a:gd name="connsiteY20" fmla="*/ 101816 h 222707"/>
                <a:gd name="connsiteX21" fmla="*/ 229100 w 229812"/>
                <a:gd name="connsiteY21" fmla="*/ 83223 h 222707"/>
                <a:gd name="connsiteX22" fmla="*/ 151189 w 229812"/>
                <a:gd name="connsiteY22" fmla="*/ 123950 h 222707"/>
                <a:gd name="connsiteX23" fmla="*/ 145877 w 229812"/>
                <a:gd name="connsiteY23" fmla="*/ 139886 h 222707"/>
                <a:gd name="connsiteX24" fmla="*/ 151189 w 229812"/>
                <a:gd name="connsiteY24" fmla="*/ 171759 h 222707"/>
                <a:gd name="connsiteX25" fmla="*/ 122858 w 229812"/>
                <a:gd name="connsiteY25" fmla="*/ 156708 h 222707"/>
                <a:gd name="connsiteX26" fmla="*/ 106036 w 229812"/>
                <a:gd name="connsiteY26" fmla="*/ 156708 h 222707"/>
                <a:gd name="connsiteX27" fmla="*/ 77704 w 229812"/>
                <a:gd name="connsiteY27" fmla="*/ 171759 h 222707"/>
                <a:gd name="connsiteX28" fmla="*/ 83017 w 229812"/>
                <a:gd name="connsiteY28" fmla="*/ 139886 h 222707"/>
                <a:gd name="connsiteX29" fmla="*/ 77704 w 229812"/>
                <a:gd name="connsiteY29" fmla="*/ 123950 h 222707"/>
                <a:gd name="connsiteX30" fmla="*/ 54685 w 229812"/>
                <a:gd name="connsiteY30" fmla="*/ 100930 h 222707"/>
                <a:gd name="connsiteX31" fmla="*/ 86558 w 229812"/>
                <a:gd name="connsiteY31" fmla="*/ 96504 h 222707"/>
                <a:gd name="connsiteX32" fmla="*/ 99838 w 229812"/>
                <a:gd name="connsiteY32" fmla="*/ 86765 h 222707"/>
                <a:gd name="connsiteX33" fmla="*/ 114004 w 229812"/>
                <a:gd name="connsiteY33" fmla="*/ 58433 h 222707"/>
                <a:gd name="connsiteX34" fmla="*/ 128170 w 229812"/>
                <a:gd name="connsiteY34" fmla="*/ 86765 h 222707"/>
                <a:gd name="connsiteX35" fmla="*/ 141450 w 229812"/>
                <a:gd name="connsiteY35" fmla="*/ 96504 h 222707"/>
                <a:gd name="connsiteX36" fmla="*/ 173323 w 229812"/>
                <a:gd name="connsiteY36" fmla="*/ 100930 h 222707"/>
                <a:gd name="connsiteX37" fmla="*/ 151189 w 229812"/>
                <a:gd name="connsiteY37" fmla="*/ 123950 h 22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9812" h="222707">
                  <a:moveTo>
                    <a:pt x="229100" y="83223"/>
                  </a:moveTo>
                  <a:cubicBezTo>
                    <a:pt x="227329" y="77026"/>
                    <a:pt x="221132" y="72599"/>
                    <a:pt x="214934" y="70828"/>
                  </a:cubicBezTo>
                  <a:lnTo>
                    <a:pt x="156501" y="61975"/>
                  </a:lnTo>
                  <a:lnTo>
                    <a:pt x="130826" y="9739"/>
                  </a:lnTo>
                  <a:cubicBezTo>
                    <a:pt x="128170" y="3541"/>
                    <a:pt x="121972" y="0"/>
                    <a:pt x="114889" y="0"/>
                  </a:cubicBezTo>
                  <a:cubicBezTo>
                    <a:pt x="107806" y="0"/>
                    <a:pt x="101609" y="3541"/>
                    <a:pt x="98953" y="9739"/>
                  </a:cubicBezTo>
                  <a:lnTo>
                    <a:pt x="73278" y="61975"/>
                  </a:lnTo>
                  <a:lnTo>
                    <a:pt x="14844" y="70828"/>
                  </a:lnTo>
                  <a:cubicBezTo>
                    <a:pt x="7761" y="71714"/>
                    <a:pt x="2449" y="76141"/>
                    <a:pt x="679" y="83223"/>
                  </a:cubicBezTo>
                  <a:cubicBezTo>
                    <a:pt x="-1092" y="89421"/>
                    <a:pt x="679" y="96504"/>
                    <a:pt x="5105" y="100930"/>
                  </a:cubicBezTo>
                  <a:lnTo>
                    <a:pt x="47602" y="142542"/>
                  </a:lnTo>
                  <a:lnTo>
                    <a:pt x="37863" y="200976"/>
                  </a:lnTo>
                  <a:cubicBezTo>
                    <a:pt x="36978" y="208058"/>
                    <a:pt x="39634" y="214256"/>
                    <a:pt x="44946" y="218683"/>
                  </a:cubicBezTo>
                  <a:cubicBezTo>
                    <a:pt x="47602" y="221339"/>
                    <a:pt x="52029" y="222224"/>
                    <a:pt x="55571" y="222224"/>
                  </a:cubicBezTo>
                  <a:cubicBezTo>
                    <a:pt x="58227" y="222224"/>
                    <a:pt x="60883" y="221339"/>
                    <a:pt x="63539" y="220453"/>
                  </a:cubicBezTo>
                  <a:lnTo>
                    <a:pt x="115775" y="193007"/>
                  </a:lnTo>
                  <a:lnTo>
                    <a:pt x="168011" y="220453"/>
                  </a:lnTo>
                  <a:cubicBezTo>
                    <a:pt x="174208" y="223995"/>
                    <a:pt x="181291" y="223109"/>
                    <a:pt x="186603" y="219568"/>
                  </a:cubicBezTo>
                  <a:cubicBezTo>
                    <a:pt x="191915" y="216027"/>
                    <a:pt x="194571" y="208944"/>
                    <a:pt x="193686" y="201861"/>
                  </a:cubicBezTo>
                  <a:lnTo>
                    <a:pt x="183947" y="143427"/>
                  </a:lnTo>
                  <a:lnTo>
                    <a:pt x="226444" y="101816"/>
                  </a:lnTo>
                  <a:cubicBezTo>
                    <a:pt x="229100" y="96504"/>
                    <a:pt x="230871" y="89421"/>
                    <a:pt x="229100" y="83223"/>
                  </a:cubicBezTo>
                  <a:close/>
                  <a:moveTo>
                    <a:pt x="151189" y="123950"/>
                  </a:moveTo>
                  <a:cubicBezTo>
                    <a:pt x="146762" y="128376"/>
                    <a:pt x="144991" y="133689"/>
                    <a:pt x="145877" y="139886"/>
                  </a:cubicBezTo>
                  <a:lnTo>
                    <a:pt x="151189" y="171759"/>
                  </a:lnTo>
                  <a:lnTo>
                    <a:pt x="122858" y="156708"/>
                  </a:lnTo>
                  <a:cubicBezTo>
                    <a:pt x="117545" y="154052"/>
                    <a:pt x="111348" y="154052"/>
                    <a:pt x="106036" y="156708"/>
                  </a:cubicBezTo>
                  <a:lnTo>
                    <a:pt x="77704" y="171759"/>
                  </a:lnTo>
                  <a:lnTo>
                    <a:pt x="83017" y="139886"/>
                  </a:lnTo>
                  <a:cubicBezTo>
                    <a:pt x="83902" y="134574"/>
                    <a:pt x="82131" y="128376"/>
                    <a:pt x="77704" y="123950"/>
                  </a:cubicBezTo>
                  <a:lnTo>
                    <a:pt x="54685" y="100930"/>
                  </a:lnTo>
                  <a:lnTo>
                    <a:pt x="86558" y="96504"/>
                  </a:lnTo>
                  <a:cubicBezTo>
                    <a:pt x="91870" y="95618"/>
                    <a:pt x="97182" y="92077"/>
                    <a:pt x="99838" y="86765"/>
                  </a:cubicBezTo>
                  <a:lnTo>
                    <a:pt x="114004" y="58433"/>
                  </a:lnTo>
                  <a:lnTo>
                    <a:pt x="128170" y="86765"/>
                  </a:lnTo>
                  <a:cubicBezTo>
                    <a:pt x="130826" y="92077"/>
                    <a:pt x="136138" y="95618"/>
                    <a:pt x="141450" y="96504"/>
                  </a:cubicBezTo>
                  <a:lnTo>
                    <a:pt x="173323" y="100930"/>
                  </a:lnTo>
                  <a:lnTo>
                    <a:pt x="151189" y="12395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5" name="Graphic 67">
            <a:extLst>
              <a:ext uri="{FF2B5EF4-FFF2-40B4-BE49-F238E27FC236}">
                <a16:creationId xmlns:a16="http://schemas.microsoft.com/office/drawing/2014/main" id="{2FE73B27-88C0-4D60-9E66-CC8EA284FD5B}"/>
              </a:ext>
            </a:extLst>
          </p:cNvPr>
          <p:cNvGrpSpPr/>
          <p:nvPr/>
        </p:nvGrpSpPr>
        <p:grpSpPr>
          <a:xfrm>
            <a:off x="5835014" y="3958772"/>
            <a:ext cx="366183" cy="345839"/>
            <a:chOff x="6392101" y="2173905"/>
            <a:chExt cx="478091" cy="451530"/>
          </a:xfrm>
          <a:solidFill>
            <a:srgbClr val="67748E"/>
          </a:solidFill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E5811D8-B7B5-42A9-91D1-DD6D9527D636}"/>
                </a:ext>
              </a:extLst>
            </p:cNvPr>
            <p:cNvSpPr/>
            <p:nvPr/>
          </p:nvSpPr>
          <p:spPr>
            <a:xfrm>
              <a:off x="6392101" y="2173905"/>
              <a:ext cx="478091" cy="451530"/>
            </a:xfrm>
            <a:custGeom>
              <a:avLst/>
              <a:gdLst>
                <a:gd name="connsiteX0" fmla="*/ 478092 w 478091"/>
                <a:gd name="connsiteY0" fmla="*/ 150510 h 451530"/>
                <a:gd name="connsiteX1" fmla="*/ 327581 w 478091"/>
                <a:gd name="connsiteY1" fmla="*/ 0 h 451530"/>
                <a:gd name="connsiteX2" fmla="*/ 230192 w 478091"/>
                <a:gd name="connsiteY2" fmla="*/ 36300 h 451530"/>
                <a:gd name="connsiteX3" fmla="*/ 230192 w 478091"/>
                <a:gd name="connsiteY3" fmla="*/ 17707 h 451530"/>
                <a:gd name="connsiteX4" fmla="*/ 212485 w 478091"/>
                <a:gd name="connsiteY4" fmla="*/ 0 h 451530"/>
                <a:gd name="connsiteX5" fmla="*/ 194778 w 478091"/>
                <a:gd name="connsiteY5" fmla="*/ 17707 h 451530"/>
                <a:gd name="connsiteX6" fmla="*/ 194778 w 478091"/>
                <a:gd name="connsiteY6" fmla="*/ 79682 h 451530"/>
                <a:gd name="connsiteX7" fmla="*/ 212485 w 478091"/>
                <a:gd name="connsiteY7" fmla="*/ 97389 h 451530"/>
                <a:gd name="connsiteX8" fmla="*/ 215141 w 478091"/>
                <a:gd name="connsiteY8" fmla="*/ 97389 h 451530"/>
                <a:gd name="connsiteX9" fmla="*/ 215141 w 478091"/>
                <a:gd name="connsiteY9" fmla="*/ 97389 h 451530"/>
                <a:gd name="connsiteX10" fmla="*/ 274460 w 478091"/>
                <a:gd name="connsiteY10" fmla="*/ 97389 h 451530"/>
                <a:gd name="connsiteX11" fmla="*/ 292167 w 478091"/>
                <a:gd name="connsiteY11" fmla="*/ 79682 h 451530"/>
                <a:gd name="connsiteX12" fmla="*/ 274460 w 478091"/>
                <a:gd name="connsiteY12" fmla="*/ 61975 h 451530"/>
                <a:gd name="connsiteX13" fmla="*/ 254097 w 478091"/>
                <a:gd name="connsiteY13" fmla="*/ 61975 h 451530"/>
                <a:gd name="connsiteX14" fmla="*/ 327581 w 478091"/>
                <a:gd name="connsiteY14" fmla="*/ 35414 h 451530"/>
                <a:gd name="connsiteX15" fmla="*/ 442677 w 478091"/>
                <a:gd name="connsiteY15" fmla="*/ 150510 h 451530"/>
                <a:gd name="connsiteX16" fmla="*/ 327581 w 478091"/>
                <a:gd name="connsiteY16" fmla="*/ 265606 h 451530"/>
                <a:gd name="connsiteX17" fmla="*/ 212485 w 478091"/>
                <a:gd name="connsiteY17" fmla="*/ 150510 h 451530"/>
                <a:gd name="connsiteX18" fmla="*/ 194778 w 478091"/>
                <a:gd name="connsiteY18" fmla="*/ 132803 h 451530"/>
                <a:gd name="connsiteX19" fmla="*/ 35414 w 478091"/>
                <a:gd name="connsiteY19" fmla="*/ 132803 h 451530"/>
                <a:gd name="connsiteX20" fmla="*/ 35414 w 478091"/>
                <a:gd name="connsiteY20" fmla="*/ 121294 h 451530"/>
                <a:gd name="connsiteX21" fmla="*/ 59319 w 478091"/>
                <a:gd name="connsiteY21" fmla="*/ 97389 h 451530"/>
                <a:gd name="connsiteX22" fmla="*/ 141657 w 478091"/>
                <a:gd name="connsiteY22" fmla="*/ 97389 h 451530"/>
                <a:gd name="connsiteX23" fmla="*/ 159364 w 478091"/>
                <a:gd name="connsiteY23" fmla="*/ 79682 h 451530"/>
                <a:gd name="connsiteX24" fmla="*/ 141657 w 478091"/>
                <a:gd name="connsiteY24" fmla="*/ 61975 h 451530"/>
                <a:gd name="connsiteX25" fmla="*/ 59319 w 478091"/>
                <a:gd name="connsiteY25" fmla="*/ 61975 h 451530"/>
                <a:gd name="connsiteX26" fmla="*/ 0 w 478091"/>
                <a:gd name="connsiteY26" fmla="*/ 121294 h 451530"/>
                <a:gd name="connsiteX27" fmla="*/ 0 w 478091"/>
                <a:gd name="connsiteY27" fmla="*/ 392212 h 451530"/>
                <a:gd name="connsiteX28" fmla="*/ 59319 w 478091"/>
                <a:gd name="connsiteY28" fmla="*/ 451531 h 451530"/>
                <a:gd name="connsiteX29" fmla="*/ 330237 w 478091"/>
                <a:gd name="connsiteY29" fmla="*/ 451531 h 451530"/>
                <a:gd name="connsiteX30" fmla="*/ 389556 w 478091"/>
                <a:gd name="connsiteY30" fmla="*/ 392212 h 451530"/>
                <a:gd name="connsiteX31" fmla="*/ 389556 w 478091"/>
                <a:gd name="connsiteY31" fmla="*/ 287740 h 451530"/>
                <a:gd name="connsiteX32" fmla="*/ 478092 w 478091"/>
                <a:gd name="connsiteY32" fmla="*/ 150510 h 451530"/>
                <a:gd name="connsiteX33" fmla="*/ 354142 w 478091"/>
                <a:gd name="connsiteY33" fmla="*/ 392212 h 451530"/>
                <a:gd name="connsiteX34" fmla="*/ 330237 w 478091"/>
                <a:gd name="connsiteY34" fmla="*/ 416117 h 451530"/>
                <a:gd name="connsiteX35" fmla="*/ 59319 w 478091"/>
                <a:gd name="connsiteY35" fmla="*/ 416117 h 451530"/>
                <a:gd name="connsiteX36" fmla="*/ 35414 w 478091"/>
                <a:gd name="connsiteY36" fmla="*/ 392212 h 451530"/>
                <a:gd name="connsiteX37" fmla="*/ 35414 w 478091"/>
                <a:gd name="connsiteY37" fmla="*/ 168217 h 451530"/>
                <a:gd name="connsiteX38" fmla="*/ 177956 w 478091"/>
                <a:gd name="connsiteY38" fmla="*/ 168217 h 451530"/>
                <a:gd name="connsiteX39" fmla="*/ 230192 w 478091"/>
                <a:gd name="connsiteY39" fmla="*/ 265606 h 451530"/>
                <a:gd name="connsiteX40" fmla="*/ 229307 w 478091"/>
                <a:gd name="connsiteY40" fmla="*/ 265606 h 451530"/>
                <a:gd name="connsiteX41" fmla="*/ 211600 w 478091"/>
                <a:gd name="connsiteY41" fmla="*/ 283314 h 451530"/>
                <a:gd name="connsiteX42" fmla="*/ 211600 w 478091"/>
                <a:gd name="connsiteY42" fmla="*/ 292167 h 451530"/>
                <a:gd name="connsiteX43" fmla="*/ 229307 w 478091"/>
                <a:gd name="connsiteY43" fmla="*/ 309874 h 451530"/>
                <a:gd name="connsiteX44" fmla="*/ 247014 w 478091"/>
                <a:gd name="connsiteY44" fmla="*/ 292167 h 451530"/>
                <a:gd name="connsiteX45" fmla="*/ 247014 w 478091"/>
                <a:gd name="connsiteY45" fmla="*/ 283314 h 451530"/>
                <a:gd name="connsiteX46" fmla="*/ 246129 w 478091"/>
                <a:gd name="connsiteY46" fmla="*/ 277116 h 451530"/>
                <a:gd name="connsiteX47" fmla="*/ 283314 w 478091"/>
                <a:gd name="connsiteY47" fmla="*/ 293938 h 451530"/>
                <a:gd name="connsiteX48" fmla="*/ 301021 w 478091"/>
                <a:gd name="connsiteY48" fmla="*/ 308989 h 451530"/>
                <a:gd name="connsiteX49" fmla="*/ 316957 w 478091"/>
                <a:gd name="connsiteY49" fmla="*/ 299250 h 451530"/>
                <a:gd name="connsiteX50" fmla="*/ 327581 w 478091"/>
                <a:gd name="connsiteY50" fmla="*/ 300135 h 451530"/>
                <a:gd name="connsiteX51" fmla="*/ 354142 w 478091"/>
                <a:gd name="connsiteY51" fmla="*/ 297479 h 451530"/>
                <a:gd name="connsiteX52" fmla="*/ 354142 w 478091"/>
                <a:gd name="connsiteY52" fmla="*/ 392212 h 45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8091" h="451530">
                  <a:moveTo>
                    <a:pt x="478092" y="150510"/>
                  </a:moveTo>
                  <a:cubicBezTo>
                    <a:pt x="478092" y="67287"/>
                    <a:pt x="410805" y="0"/>
                    <a:pt x="327581" y="0"/>
                  </a:cubicBezTo>
                  <a:cubicBezTo>
                    <a:pt x="291282" y="0"/>
                    <a:pt x="256753" y="13280"/>
                    <a:pt x="230192" y="36300"/>
                  </a:cubicBezTo>
                  <a:lnTo>
                    <a:pt x="230192" y="17707"/>
                  </a:lnTo>
                  <a:cubicBezTo>
                    <a:pt x="230192" y="7968"/>
                    <a:pt x="222224" y="0"/>
                    <a:pt x="212485" y="0"/>
                  </a:cubicBezTo>
                  <a:cubicBezTo>
                    <a:pt x="202746" y="0"/>
                    <a:pt x="194778" y="7968"/>
                    <a:pt x="194778" y="17707"/>
                  </a:cubicBezTo>
                  <a:lnTo>
                    <a:pt x="194778" y="79682"/>
                  </a:lnTo>
                  <a:cubicBezTo>
                    <a:pt x="194778" y="89421"/>
                    <a:pt x="202746" y="97389"/>
                    <a:pt x="212485" y="97389"/>
                  </a:cubicBezTo>
                  <a:lnTo>
                    <a:pt x="215141" y="97389"/>
                  </a:lnTo>
                  <a:cubicBezTo>
                    <a:pt x="215141" y="97389"/>
                    <a:pt x="215141" y="97389"/>
                    <a:pt x="215141" y="97389"/>
                  </a:cubicBezTo>
                  <a:lnTo>
                    <a:pt x="274460" y="97389"/>
                  </a:lnTo>
                  <a:cubicBezTo>
                    <a:pt x="284199" y="97389"/>
                    <a:pt x="292167" y="89421"/>
                    <a:pt x="292167" y="79682"/>
                  </a:cubicBezTo>
                  <a:cubicBezTo>
                    <a:pt x="292167" y="69943"/>
                    <a:pt x="284199" y="61975"/>
                    <a:pt x="274460" y="61975"/>
                  </a:cubicBezTo>
                  <a:lnTo>
                    <a:pt x="254097" y="61975"/>
                  </a:lnTo>
                  <a:cubicBezTo>
                    <a:pt x="274460" y="45153"/>
                    <a:pt x="300135" y="35414"/>
                    <a:pt x="327581" y="35414"/>
                  </a:cubicBezTo>
                  <a:cubicBezTo>
                    <a:pt x="391327" y="35414"/>
                    <a:pt x="442677" y="86765"/>
                    <a:pt x="442677" y="150510"/>
                  </a:cubicBezTo>
                  <a:cubicBezTo>
                    <a:pt x="442677" y="214256"/>
                    <a:pt x="391327" y="265606"/>
                    <a:pt x="327581" y="265606"/>
                  </a:cubicBezTo>
                  <a:cubicBezTo>
                    <a:pt x="263836" y="265606"/>
                    <a:pt x="212485" y="214256"/>
                    <a:pt x="212485" y="150510"/>
                  </a:cubicBezTo>
                  <a:cubicBezTo>
                    <a:pt x="212485" y="140771"/>
                    <a:pt x="204517" y="132803"/>
                    <a:pt x="194778" y="132803"/>
                  </a:cubicBezTo>
                  <a:lnTo>
                    <a:pt x="35414" y="132803"/>
                  </a:lnTo>
                  <a:lnTo>
                    <a:pt x="35414" y="121294"/>
                  </a:lnTo>
                  <a:cubicBezTo>
                    <a:pt x="35414" y="108013"/>
                    <a:pt x="46038" y="97389"/>
                    <a:pt x="59319" y="97389"/>
                  </a:cubicBezTo>
                  <a:lnTo>
                    <a:pt x="141657" y="97389"/>
                  </a:lnTo>
                  <a:cubicBezTo>
                    <a:pt x="151396" y="97389"/>
                    <a:pt x="159364" y="89421"/>
                    <a:pt x="159364" y="79682"/>
                  </a:cubicBezTo>
                  <a:cubicBezTo>
                    <a:pt x="159364" y="69943"/>
                    <a:pt x="151396" y="61975"/>
                    <a:pt x="141657" y="61975"/>
                  </a:cubicBezTo>
                  <a:lnTo>
                    <a:pt x="59319" y="61975"/>
                  </a:lnTo>
                  <a:cubicBezTo>
                    <a:pt x="26561" y="61975"/>
                    <a:pt x="0" y="88535"/>
                    <a:pt x="0" y="121294"/>
                  </a:cubicBezTo>
                  <a:lnTo>
                    <a:pt x="0" y="392212"/>
                  </a:lnTo>
                  <a:cubicBezTo>
                    <a:pt x="0" y="424970"/>
                    <a:pt x="26561" y="451531"/>
                    <a:pt x="59319" y="451531"/>
                  </a:cubicBezTo>
                  <a:lnTo>
                    <a:pt x="330237" y="451531"/>
                  </a:lnTo>
                  <a:cubicBezTo>
                    <a:pt x="362995" y="451531"/>
                    <a:pt x="389556" y="424970"/>
                    <a:pt x="389556" y="392212"/>
                  </a:cubicBezTo>
                  <a:lnTo>
                    <a:pt x="389556" y="287740"/>
                  </a:lnTo>
                  <a:cubicBezTo>
                    <a:pt x="441792" y="263836"/>
                    <a:pt x="478092" y="211600"/>
                    <a:pt x="478092" y="150510"/>
                  </a:cubicBezTo>
                  <a:close/>
                  <a:moveTo>
                    <a:pt x="354142" y="392212"/>
                  </a:moveTo>
                  <a:cubicBezTo>
                    <a:pt x="354142" y="405492"/>
                    <a:pt x="343518" y="416117"/>
                    <a:pt x="330237" y="416117"/>
                  </a:cubicBezTo>
                  <a:lnTo>
                    <a:pt x="59319" y="416117"/>
                  </a:lnTo>
                  <a:cubicBezTo>
                    <a:pt x="46038" y="416117"/>
                    <a:pt x="35414" y="405492"/>
                    <a:pt x="35414" y="392212"/>
                  </a:cubicBezTo>
                  <a:lnTo>
                    <a:pt x="35414" y="168217"/>
                  </a:lnTo>
                  <a:lnTo>
                    <a:pt x="177956" y="168217"/>
                  </a:lnTo>
                  <a:cubicBezTo>
                    <a:pt x="182383" y="207173"/>
                    <a:pt x="201861" y="241702"/>
                    <a:pt x="230192" y="265606"/>
                  </a:cubicBezTo>
                  <a:cubicBezTo>
                    <a:pt x="230192" y="265606"/>
                    <a:pt x="229307" y="265606"/>
                    <a:pt x="229307" y="265606"/>
                  </a:cubicBezTo>
                  <a:cubicBezTo>
                    <a:pt x="219568" y="265606"/>
                    <a:pt x="211600" y="273575"/>
                    <a:pt x="211600" y="283314"/>
                  </a:cubicBezTo>
                  <a:lnTo>
                    <a:pt x="211600" y="292167"/>
                  </a:lnTo>
                  <a:cubicBezTo>
                    <a:pt x="211600" y="301906"/>
                    <a:pt x="219568" y="309874"/>
                    <a:pt x="229307" y="309874"/>
                  </a:cubicBezTo>
                  <a:cubicBezTo>
                    <a:pt x="239046" y="309874"/>
                    <a:pt x="247014" y="301906"/>
                    <a:pt x="247014" y="292167"/>
                  </a:cubicBezTo>
                  <a:lnTo>
                    <a:pt x="247014" y="283314"/>
                  </a:lnTo>
                  <a:cubicBezTo>
                    <a:pt x="247014" y="281543"/>
                    <a:pt x="247014" y="278887"/>
                    <a:pt x="246129" y="277116"/>
                  </a:cubicBezTo>
                  <a:cubicBezTo>
                    <a:pt x="257638" y="284199"/>
                    <a:pt x="270033" y="290396"/>
                    <a:pt x="283314" y="293938"/>
                  </a:cubicBezTo>
                  <a:cubicBezTo>
                    <a:pt x="284199" y="302791"/>
                    <a:pt x="292167" y="308989"/>
                    <a:pt x="301021" y="308989"/>
                  </a:cubicBezTo>
                  <a:cubicBezTo>
                    <a:pt x="308103" y="308989"/>
                    <a:pt x="313416" y="305447"/>
                    <a:pt x="316957" y="299250"/>
                  </a:cubicBezTo>
                  <a:cubicBezTo>
                    <a:pt x="320498" y="299250"/>
                    <a:pt x="324040" y="300135"/>
                    <a:pt x="327581" y="300135"/>
                  </a:cubicBezTo>
                  <a:cubicBezTo>
                    <a:pt x="336435" y="300135"/>
                    <a:pt x="345288" y="299250"/>
                    <a:pt x="354142" y="297479"/>
                  </a:cubicBezTo>
                  <a:lnTo>
                    <a:pt x="354142" y="392212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A7A51A5-EB4A-4A84-91A3-B9672905A19E}"/>
                </a:ext>
              </a:extLst>
            </p:cNvPr>
            <p:cNvSpPr/>
            <p:nvPr/>
          </p:nvSpPr>
          <p:spPr>
            <a:xfrm>
              <a:off x="6462930" y="2368683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1C5B731-869A-44E7-BE05-D2861D864E9D}"/>
                </a:ext>
              </a:extLst>
            </p:cNvPr>
            <p:cNvSpPr/>
            <p:nvPr/>
          </p:nvSpPr>
          <p:spPr>
            <a:xfrm>
              <a:off x="6533758" y="2368683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723CDE5E-2812-4D36-95AB-D75CFFDDE3BD}"/>
                </a:ext>
              </a:extLst>
            </p:cNvPr>
            <p:cNvSpPr/>
            <p:nvPr/>
          </p:nvSpPr>
          <p:spPr>
            <a:xfrm>
              <a:off x="6462930" y="2439511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C7A08BE-CF8A-46C8-8842-3404A6EFDBDB}"/>
                </a:ext>
              </a:extLst>
            </p:cNvPr>
            <p:cNvSpPr/>
            <p:nvPr/>
          </p:nvSpPr>
          <p:spPr>
            <a:xfrm>
              <a:off x="6533758" y="2439511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7047E79B-7F68-4CF0-AF18-D7E2A780DE99}"/>
                </a:ext>
              </a:extLst>
            </p:cNvPr>
            <p:cNvSpPr/>
            <p:nvPr/>
          </p:nvSpPr>
          <p:spPr>
            <a:xfrm>
              <a:off x="6462930" y="2510340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80B39B8-E156-426D-8D7B-266BA12E90D2}"/>
                </a:ext>
              </a:extLst>
            </p:cNvPr>
            <p:cNvSpPr/>
            <p:nvPr/>
          </p:nvSpPr>
          <p:spPr>
            <a:xfrm>
              <a:off x="6533758" y="2510340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7DCD4AE-B899-4A19-9834-3636537709FE}"/>
                </a:ext>
              </a:extLst>
            </p:cNvPr>
            <p:cNvSpPr/>
            <p:nvPr/>
          </p:nvSpPr>
          <p:spPr>
            <a:xfrm>
              <a:off x="6604586" y="2510340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0737D703-9755-4026-B278-3B0E6E071806}"/>
                </a:ext>
              </a:extLst>
            </p:cNvPr>
            <p:cNvSpPr/>
            <p:nvPr/>
          </p:nvSpPr>
          <p:spPr>
            <a:xfrm>
              <a:off x="6675415" y="2510340"/>
              <a:ext cx="35414" cy="44267"/>
            </a:xfrm>
            <a:custGeom>
              <a:avLst/>
              <a:gdLst>
                <a:gd name="connsiteX0" fmla="*/ 17707 w 35414"/>
                <a:gd name="connsiteY0" fmla="*/ 0 h 44267"/>
                <a:gd name="connsiteX1" fmla="*/ 0 w 35414"/>
                <a:gd name="connsiteY1" fmla="*/ 17707 h 44267"/>
                <a:gd name="connsiteX2" fmla="*/ 0 w 35414"/>
                <a:gd name="connsiteY2" fmla="*/ 26561 h 44267"/>
                <a:gd name="connsiteX3" fmla="*/ 17707 w 35414"/>
                <a:gd name="connsiteY3" fmla="*/ 44268 h 44267"/>
                <a:gd name="connsiteX4" fmla="*/ 35414 w 35414"/>
                <a:gd name="connsiteY4" fmla="*/ 26561 h 44267"/>
                <a:gd name="connsiteX5" fmla="*/ 35414 w 35414"/>
                <a:gd name="connsiteY5" fmla="*/ 17707 h 44267"/>
                <a:gd name="connsiteX6" fmla="*/ 17707 w 35414"/>
                <a:gd name="connsiteY6" fmla="*/ 0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14" h="44267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26561"/>
                  </a:lnTo>
                  <a:cubicBezTo>
                    <a:pt x="0" y="36300"/>
                    <a:pt x="7968" y="44268"/>
                    <a:pt x="17707" y="44268"/>
                  </a:cubicBezTo>
                  <a:cubicBezTo>
                    <a:pt x="27446" y="44268"/>
                    <a:pt x="35414" y="36300"/>
                    <a:pt x="35414" y="26561"/>
                  </a:cubicBez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FD0606F-217C-456E-8177-48D8591D9EB3}"/>
                </a:ext>
              </a:extLst>
            </p:cNvPr>
            <p:cNvSpPr/>
            <p:nvPr/>
          </p:nvSpPr>
          <p:spPr>
            <a:xfrm>
              <a:off x="6701975" y="2227026"/>
              <a:ext cx="88535" cy="115096"/>
            </a:xfrm>
            <a:custGeom>
              <a:avLst/>
              <a:gdLst>
                <a:gd name="connsiteX0" fmla="*/ 17707 w 88535"/>
                <a:gd name="connsiteY0" fmla="*/ 0 h 115096"/>
                <a:gd name="connsiteX1" fmla="*/ 0 w 88535"/>
                <a:gd name="connsiteY1" fmla="*/ 17707 h 115096"/>
                <a:gd name="connsiteX2" fmla="*/ 0 w 88535"/>
                <a:gd name="connsiteY2" fmla="*/ 97389 h 115096"/>
                <a:gd name="connsiteX3" fmla="*/ 17707 w 88535"/>
                <a:gd name="connsiteY3" fmla="*/ 115096 h 115096"/>
                <a:gd name="connsiteX4" fmla="*/ 70828 w 88535"/>
                <a:gd name="connsiteY4" fmla="*/ 115096 h 115096"/>
                <a:gd name="connsiteX5" fmla="*/ 88535 w 88535"/>
                <a:gd name="connsiteY5" fmla="*/ 97389 h 115096"/>
                <a:gd name="connsiteX6" fmla="*/ 70828 w 88535"/>
                <a:gd name="connsiteY6" fmla="*/ 79682 h 115096"/>
                <a:gd name="connsiteX7" fmla="*/ 35414 w 88535"/>
                <a:gd name="connsiteY7" fmla="*/ 79682 h 115096"/>
                <a:gd name="connsiteX8" fmla="*/ 35414 w 88535"/>
                <a:gd name="connsiteY8" fmla="*/ 17707 h 115096"/>
                <a:gd name="connsiteX9" fmla="*/ 17707 w 88535"/>
                <a:gd name="connsiteY9" fmla="*/ 0 h 11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35" h="115096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lnTo>
                    <a:pt x="0" y="97389"/>
                  </a:lnTo>
                  <a:cubicBezTo>
                    <a:pt x="0" y="107128"/>
                    <a:pt x="7968" y="115096"/>
                    <a:pt x="17707" y="115096"/>
                  </a:cubicBezTo>
                  <a:lnTo>
                    <a:pt x="70828" y="115096"/>
                  </a:lnTo>
                  <a:cubicBezTo>
                    <a:pt x="80567" y="115096"/>
                    <a:pt x="88535" y="107128"/>
                    <a:pt x="88535" y="97389"/>
                  </a:cubicBezTo>
                  <a:cubicBezTo>
                    <a:pt x="88535" y="87650"/>
                    <a:pt x="80567" y="79682"/>
                    <a:pt x="70828" y="79682"/>
                  </a:cubicBezTo>
                  <a:lnTo>
                    <a:pt x="35414" y="79682"/>
                  </a:lnTo>
                  <a:lnTo>
                    <a:pt x="35414" y="17707"/>
                  </a:lnTo>
                  <a:cubicBezTo>
                    <a:pt x="35414" y="7968"/>
                    <a:pt x="27446" y="0"/>
                    <a:pt x="1770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6" name="Graphic 69">
            <a:extLst>
              <a:ext uri="{FF2B5EF4-FFF2-40B4-BE49-F238E27FC236}">
                <a16:creationId xmlns:a16="http://schemas.microsoft.com/office/drawing/2014/main" id="{AAFE8E2D-9B12-429E-B965-4CCB5E558F3C}"/>
              </a:ext>
            </a:extLst>
          </p:cNvPr>
          <p:cNvGrpSpPr/>
          <p:nvPr/>
        </p:nvGrpSpPr>
        <p:grpSpPr>
          <a:xfrm>
            <a:off x="4663373" y="3935038"/>
            <a:ext cx="433994" cy="393308"/>
            <a:chOff x="5264049" y="2147344"/>
            <a:chExt cx="566626" cy="513505"/>
          </a:xfrm>
          <a:solidFill>
            <a:srgbClr val="67748E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F8BAC91-06FE-4313-9F6A-4A0FC86D18F4}"/>
                </a:ext>
              </a:extLst>
            </p:cNvPr>
            <p:cNvSpPr/>
            <p:nvPr/>
          </p:nvSpPr>
          <p:spPr>
            <a:xfrm>
              <a:off x="5370291" y="2413473"/>
              <a:ext cx="88535" cy="158841"/>
            </a:xfrm>
            <a:custGeom>
              <a:avLst/>
              <a:gdLst>
                <a:gd name="connsiteX0" fmla="*/ 88535 w 88535"/>
                <a:gd name="connsiteY0" fmla="*/ 141134 h 158841"/>
                <a:gd name="connsiteX1" fmla="*/ 70828 w 88535"/>
                <a:gd name="connsiteY1" fmla="*/ 123427 h 158841"/>
                <a:gd name="connsiteX2" fmla="*/ 61975 w 88535"/>
                <a:gd name="connsiteY2" fmla="*/ 123427 h 158841"/>
                <a:gd name="connsiteX3" fmla="*/ 61975 w 88535"/>
                <a:gd name="connsiteY3" fmla="*/ 17184 h 158841"/>
                <a:gd name="connsiteX4" fmla="*/ 51351 w 88535"/>
                <a:gd name="connsiteY4" fmla="*/ 1248 h 158841"/>
                <a:gd name="connsiteX5" fmla="*/ 31873 w 88535"/>
                <a:gd name="connsiteY5" fmla="*/ 4789 h 158841"/>
                <a:gd name="connsiteX6" fmla="*/ 5312 w 88535"/>
                <a:gd name="connsiteY6" fmla="*/ 31350 h 158841"/>
                <a:gd name="connsiteX7" fmla="*/ 5312 w 88535"/>
                <a:gd name="connsiteY7" fmla="*/ 56140 h 158841"/>
                <a:gd name="connsiteX8" fmla="*/ 26561 w 88535"/>
                <a:gd name="connsiteY8" fmla="*/ 58796 h 158841"/>
                <a:gd name="connsiteX9" fmla="*/ 26561 w 88535"/>
                <a:gd name="connsiteY9" fmla="*/ 123427 h 158841"/>
                <a:gd name="connsiteX10" fmla="*/ 17707 w 88535"/>
                <a:gd name="connsiteY10" fmla="*/ 123427 h 158841"/>
                <a:gd name="connsiteX11" fmla="*/ 0 w 88535"/>
                <a:gd name="connsiteY11" fmla="*/ 141134 h 158841"/>
                <a:gd name="connsiteX12" fmla="*/ 17707 w 88535"/>
                <a:gd name="connsiteY12" fmla="*/ 158841 h 158841"/>
                <a:gd name="connsiteX13" fmla="*/ 70828 w 88535"/>
                <a:gd name="connsiteY13" fmla="*/ 158841 h 158841"/>
                <a:gd name="connsiteX14" fmla="*/ 88535 w 88535"/>
                <a:gd name="connsiteY14" fmla="*/ 141134 h 15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535" h="158841">
                  <a:moveTo>
                    <a:pt x="88535" y="141134"/>
                  </a:moveTo>
                  <a:cubicBezTo>
                    <a:pt x="88535" y="131395"/>
                    <a:pt x="80567" y="123427"/>
                    <a:pt x="70828" y="123427"/>
                  </a:cubicBezTo>
                  <a:lnTo>
                    <a:pt x="61975" y="123427"/>
                  </a:lnTo>
                  <a:lnTo>
                    <a:pt x="61975" y="17184"/>
                  </a:lnTo>
                  <a:cubicBezTo>
                    <a:pt x="61975" y="10101"/>
                    <a:pt x="57548" y="3904"/>
                    <a:pt x="51351" y="1248"/>
                  </a:cubicBezTo>
                  <a:cubicBezTo>
                    <a:pt x="44268" y="-1408"/>
                    <a:pt x="37185" y="363"/>
                    <a:pt x="31873" y="4789"/>
                  </a:cubicBezTo>
                  <a:lnTo>
                    <a:pt x="5312" y="31350"/>
                  </a:lnTo>
                  <a:cubicBezTo>
                    <a:pt x="-1771" y="38433"/>
                    <a:pt x="-1771" y="49057"/>
                    <a:pt x="5312" y="56140"/>
                  </a:cubicBezTo>
                  <a:cubicBezTo>
                    <a:pt x="11510" y="62337"/>
                    <a:pt x="19478" y="63223"/>
                    <a:pt x="26561" y="58796"/>
                  </a:cubicBezTo>
                  <a:lnTo>
                    <a:pt x="26561" y="123427"/>
                  </a:lnTo>
                  <a:lnTo>
                    <a:pt x="17707" y="123427"/>
                  </a:lnTo>
                  <a:cubicBezTo>
                    <a:pt x="7968" y="123427"/>
                    <a:pt x="0" y="131395"/>
                    <a:pt x="0" y="141134"/>
                  </a:cubicBezTo>
                  <a:cubicBezTo>
                    <a:pt x="0" y="150873"/>
                    <a:pt x="7968" y="158841"/>
                    <a:pt x="17707" y="158841"/>
                  </a:cubicBezTo>
                  <a:lnTo>
                    <a:pt x="70828" y="158841"/>
                  </a:lnTo>
                  <a:cubicBezTo>
                    <a:pt x="80567" y="158841"/>
                    <a:pt x="88535" y="150873"/>
                    <a:pt x="88535" y="14113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860AA08-07D2-4964-82AB-CFDEFD8FBDDF}"/>
                </a:ext>
              </a:extLst>
            </p:cNvPr>
            <p:cNvSpPr/>
            <p:nvPr/>
          </p:nvSpPr>
          <p:spPr>
            <a:xfrm>
              <a:off x="5264049" y="2306708"/>
              <a:ext cx="301020" cy="354141"/>
            </a:xfrm>
            <a:custGeom>
              <a:avLst/>
              <a:gdLst>
                <a:gd name="connsiteX0" fmla="*/ 283314 w 301020"/>
                <a:gd name="connsiteY0" fmla="*/ 115096 h 354141"/>
                <a:gd name="connsiteX1" fmla="*/ 283314 w 301020"/>
                <a:gd name="connsiteY1" fmla="*/ 115096 h 354141"/>
                <a:gd name="connsiteX2" fmla="*/ 283314 w 301020"/>
                <a:gd name="connsiteY2" fmla="*/ 35414 h 354141"/>
                <a:gd name="connsiteX3" fmla="*/ 247899 w 301020"/>
                <a:gd name="connsiteY3" fmla="*/ 0 h 354141"/>
                <a:gd name="connsiteX4" fmla="*/ 230192 w 301020"/>
                <a:gd name="connsiteY4" fmla="*/ 0 h 354141"/>
                <a:gd name="connsiteX5" fmla="*/ 194778 w 301020"/>
                <a:gd name="connsiteY5" fmla="*/ 35414 h 354141"/>
                <a:gd name="connsiteX6" fmla="*/ 194778 w 301020"/>
                <a:gd name="connsiteY6" fmla="*/ 42497 h 354141"/>
                <a:gd name="connsiteX7" fmla="*/ 150510 w 301020"/>
                <a:gd name="connsiteY7" fmla="*/ 35414 h 354141"/>
                <a:gd name="connsiteX8" fmla="*/ 0 w 301020"/>
                <a:gd name="connsiteY8" fmla="*/ 185924 h 354141"/>
                <a:gd name="connsiteX9" fmla="*/ 69943 w 301020"/>
                <a:gd name="connsiteY9" fmla="*/ 313416 h 354141"/>
                <a:gd name="connsiteX10" fmla="*/ 94733 w 301020"/>
                <a:gd name="connsiteY10" fmla="*/ 308103 h 354141"/>
                <a:gd name="connsiteX11" fmla="*/ 89421 w 301020"/>
                <a:gd name="connsiteY11" fmla="*/ 283314 h 354141"/>
                <a:gd name="connsiteX12" fmla="*/ 35414 w 301020"/>
                <a:gd name="connsiteY12" fmla="*/ 185924 h 354141"/>
                <a:gd name="connsiteX13" fmla="*/ 150510 w 301020"/>
                <a:gd name="connsiteY13" fmla="*/ 70828 h 354141"/>
                <a:gd name="connsiteX14" fmla="*/ 265606 w 301020"/>
                <a:gd name="connsiteY14" fmla="*/ 185924 h 354141"/>
                <a:gd name="connsiteX15" fmla="*/ 150510 w 301020"/>
                <a:gd name="connsiteY15" fmla="*/ 301021 h 354141"/>
                <a:gd name="connsiteX16" fmla="*/ 132803 w 301020"/>
                <a:gd name="connsiteY16" fmla="*/ 318728 h 354141"/>
                <a:gd name="connsiteX17" fmla="*/ 150510 w 301020"/>
                <a:gd name="connsiteY17" fmla="*/ 336435 h 354141"/>
                <a:gd name="connsiteX18" fmla="*/ 196549 w 301020"/>
                <a:gd name="connsiteY18" fmla="*/ 329352 h 354141"/>
                <a:gd name="connsiteX19" fmla="*/ 230192 w 301020"/>
                <a:gd name="connsiteY19" fmla="*/ 354142 h 354141"/>
                <a:gd name="connsiteX20" fmla="*/ 247899 w 301020"/>
                <a:gd name="connsiteY20" fmla="*/ 354142 h 354141"/>
                <a:gd name="connsiteX21" fmla="*/ 283314 w 301020"/>
                <a:gd name="connsiteY21" fmla="*/ 318728 h 354141"/>
                <a:gd name="connsiteX22" fmla="*/ 283314 w 301020"/>
                <a:gd name="connsiteY22" fmla="*/ 256753 h 354141"/>
                <a:gd name="connsiteX23" fmla="*/ 283314 w 301020"/>
                <a:gd name="connsiteY23" fmla="*/ 256753 h 354141"/>
                <a:gd name="connsiteX24" fmla="*/ 301021 w 301020"/>
                <a:gd name="connsiteY24" fmla="*/ 185924 h 354141"/>
                <a:gd name="connsiteX25" fmla="*/ 283314 w 301020"/>
                <a:gd name="connsiteY25" fmla="*/ 115096 h 354141"/>
                <a:gd name="connsiteX26" fmla="*/ 230192 w 301020"/>
                <a:gd name="connsiteY26" fmla="*/ 58433 h 354141"/>
                <a:gd name="connsiteX27" fmla="*/ 230192 w 301020"/>
                <a:gd name="connsiteY27" fmla="*/ 35414 h 354141"/>
                <a:gd name="connsiteX28" fmla="*/ 247899 w 301020"/>
                <a:gd name="connsiteY28" fmla="*/ 35414 h 354141"/>
                <a:gd name="connsiteX29" fmla="*/ 247899 w 301020"/>
                <a:gd name="connsiteY29" fmla="*/ 71714 h 354141"/>
                <a:gd name="connsiteX30" fmla="*/ 230192 w 301020"/>
                <a:gd name="connsiteY30" fmla="*/ 58433 h 354141"/>
                <a:gd name="connsiteX31" fmla="*/ 230192 w 301020"/>
                <a:gd name="connsiteY31" fmla="*/ 318728 h 354141"/>
                <a:gd name="connsiteX32" fmla="*/ 230192 w 301020"/>
                <a:gd name="connsiteY32" fmla="*/ 313416 h 354141"/>
                <a:gd name="connsiteX33" fmla="*/ 247899 w 301020"/>
                <a:gd name="connsiteY33" fmla="*/ 300135 h 354141"/>
                <a:gd name="connsiteX34" fmla="*/ 247899 w 301020"/>
                <a:gd name="connsiteY34" fmla="*/ 318728 h 354141"/>
                <a:gd name="connsiteX35" fmla="*/ 230192 w 301020"/>
                <a:gd name="connsiteY35" fmla="*/ 318728 h 35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01020" h="354141">
                  <a:moveTo>
                    <a:pt x="283314" y="115096"/>
                  </a:moveTo>
                  <a:cubicBezTo>
                    <a:pt x="283314" y="115096"/>
                    <a:pt x="283314" y="115096"/>
                    <a:pt x="283314" y="115096"/>
                  </a:cubicBezTo>
                  <a:lnTo>
                    <a:pt x="283314" y="35414"/>
                  </a:lnTo>
                  <a:cubicBezTo>
                    <a:pt x="283314" y="15936"/>
                    <a:pt x="267377" y="0"/>
                    <a:pt x="247899" y="0"/>
                  </a:cubicBezTo>
                  <a:lnTo>
                    <a:pt x="230192" y="0"/>
                  </a:lnTo>
                  <a:cubicBezTo>
                    <a:pt x="210714" y="0"/>
                    <a:pt x="194778" y="15936"/>
                    <a:pt x="194778" y="35414"/>
                  </a:cubicBezTo>
                  <a:lnTo>
                    <a:pt x="194778" y="42497"/>
                  </a:lnTo>
                  <a:cubicBezTo>
                    <a:pt x="180612" y="38070"/>
                    <a:pt x="165561" y="35414"/>
                    <a:pt x="150510" y="35414"/>
                  </a:cubicBezTo>
                  <a:cubicBezTo>
                    <a:pt x="67287" y="35414"/>
                    <a:pt x="0" y="102701"/>
                    <a:pt x="0" y="185924"/>
                  </a:cubicBezTo>
                  <a:cubicBezTo>
                    <a:pt x="0" y="237275"/>
                    <a:pt x="26561" y="285084"/>
                    <a:pt x="69943" y="313416"/>
                  </a:cubicBezTo>
                  <a:cubicBezTo>
                    <a:pt x="77911" y="318728"/>
                    <a:pt x="89421" y="316072"/>
                    <a:pt x="94733" y="308103"/>
                  </a:cubicBezTo>
                  <a:cubicBezTo>
                    <a:pt x="100045" y="300135"/>
                    <a:pt x="97389" y="288626"/>
                    <a:pt x="89421" y="283314"/>
                  </a:cubicBezTo>
                  <a:cubicBezTo>
                    <a:pt x="55777" y="262065"/>
                    <a:pt x="35414" y="225765"/>
                    <a:pt x="35414" y="185924"/>
                  </a:cubicBezTo>
                  <a:cubicBezTo>
                    <a:pt x="35414" y="122179"/>
                    <a:pt x="86765" y="70828"/>
                    <a:pt x="150510" y="70828"/>
                  </a:cubicBezTo>
                  <a:cubicBezTo>
                    <a:pt x="214256" y="70828"/>
                    <a:pt x="265606" y="122179"/>
                    <a:pt x="265606" y="185924"/>
                  </a:cubicBezTo>
                  <a:cubicBezTo>
                    <a:pt x="265606" y="249670"/>
                    <a:pt x="214256" y="301021"/>
                    <a:pt x="150510" y="301021"/>
                  </a:cubicBezTo>
                  <a:cubicBezTo>
                    <a:pt x="140771" y="301021"/>
                    <a:pt x="132803" y="308989"/>
                    <a:pt x="132803" y="318728"/>
                  </a:cubicBezTo>
                  <a:cubicBezTo>
                    <a:pt x="132803" y="328467"/>
                    <a:pt x="140771" y="336435"/>
                    <a:pt x="150510" y="336435"/>
                  </a:cubicBezTo>
                  <a:cubicBezTo>
                    <a:pt x="166447" y="336435"/>
                    <a:pt x="182383" y="333779"/>
                    <a:pt x="196549" y="329352"/>
                  </a:cubicBezTo>
                  <a:cubicBezTo>
                    <a:pt x="200976" y="343518"/>
                    <a:pt x="214256" y="354142"/>
                    <a:pt x="230192" y="354142"/>
                  </a:cubicBezTo>
                  <a:lnTo>
                    <a:pt x="247899" y="354142"/>
                  </a:lnTo>
                  <a:cubicBezTo>
                    <a:pt x="267377" y="354142"/>
                    <a:pt x="283314" y="338206"/>
                    <a:pt x="283314" y="318728"/>
                  </a:cubicBezTo>
                  <a:lnTo>
                    <a:pt x="283314" y="256753"/>
                  </a:lnTo>
                  <a:cubicBezTo>
                    <a:pt x="283314" y="256753"/>
                    <a:pt x="283314" y="256753"/>
                    <a:pt x="283314" y="256753"/>
                  </a:cubicBezTo>
                  <a:cubicBezTo>
                    <a:pt x="294823" y="235504"/>
                    <a:pt x="301021" y="211600"/>
                    <a:pt x="301021" y="185924"/>
                  </a:cubicBezTo>
                  <a:cubicBezTo>
                    <a:pt x="301021" y="160249"/>
                    <a:pt x="294823" y="136345"/>
                    <a:pt x="283314" y="115096"/>
                  </a:cubicBezTo>
                  <a:close/>
                  <a:moveTo>
                    <a:pt x="230192" y="58433"/>
                  </a:moveTo>
                  <a:lnTo>
                    <a:pt x="230192" y="35414"/>
                  </a:lnTo>
                  <a:lnTo>
                    <a:pt x="247899" y="35414"/>
                  </a:lnTo>
                  <a:lnTo>
                    <a:pt x="247899" y="71714"/>
                  </a:lnTo>
                  <a:cubicBezTo>
                    <a:pt x="242587" y="66402"/>
                    <a:pt x="236390" y="61975"/>
                    <a:pt x="230192" y="58433"/>
                  </a:cubicBezTo>
                  <a:close/>
                  <a:moveTo>
                    <a:pt x="230192" y="318728"/>
                  </a:moveTo>
                  <a:lnTo>
                    <a:pt x="230192" y="313416"/>
                  </a:lnTo>
                  <a:cubicBezTo>
                    <a:pt x="236390" y="309874"/>
                    <a:pt x="242587" y="305447"/>
                    <a:pt x="247899" y="300135"/>
                  </a:cubicBezTo>
                  <a:lnTo>
                    <a:pt x="247899" y="318728"/>
                  </a:lnTo>
                  <a:lnTo>
                    <a:pt x="230192" y="318728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4605C41-1910-4E49-8231-A361BDD11BB7}"/>
                </a:ext>
              </a:extLst>
            </p:cNvPr>
            <p:cNvSpPr/>
            <p:nvPr/>
          </p:nvSpPr>
          <p:spPr>
            <a:xfrm>
              <a:off x="5582776" y="2404097"/>
              <a:ext cx="88535" cy="256752"/>
            </a:xfrm>
            <a:custGeom>
              <a:avLst/>
              <a:gdLst>
                <a:gd name="connsiteX0" fmla="*/ 53121 w 88535"/>
                <a:gd name="connsiteY0" fmla="*/ 0 h 256752"/>
                <a:gd name="connsiteX1" fmla="*/ 35414 w 88535"/>
                <a:gd name="connsiteY1" fmla="*/ 0 h 256752"/>
                <a:gd name="connsiteX2" fmla="*/ 0 w 88535"/>
                <a:gd name="connsiteY2" fmla="*/ 35414 h 256752"/>
                <a:gd name="connsiteX3" fmla="*/ 0 w 88535"/>
                <a:gd name="connsiteY3" fmla="*/ 221339 h 256752"/>
                <a:gd name="connsiteX4" fmla="*/ 35414 w 88535"/>
                <a:gd name="connsiteY4" fmla="*/ 256753 h 256752"/>
                <a:gd name="connsiteX5" fmla="*/ 53121 w 88535"/>
                <a:gd name="connsiteY5" fmla="*/ 256753 h 256752"/>
                <a:gd name="connsiteX6" fmla="*/ 88535 w 88535"/>
                <a:gd name="connsiteY6" fmla="*/ 221339 h 256752"/>
                <a:gd name="connsiteX7" fmla="*/ 88535 w 88535"/>
                <a:gd name="connsiteY7" fmla="*/ 35414 h 256752"/>
                <a:gd name="connsiteX8" fmla="*/ 53121 w 88535"/>
                <a:gd name="connsiteY8" fmla="*/ 0 h 256752"/>
                <a:gd name="connsiteX9" fmla="*/ 53121 w 88535"/>
                <a:gd name="connsiteY9" fmla="*/ 221339 h 256752"/>
                <a:gd name="connsiteX10" fmla="*/ 35414 w 88535"/>
                <a:gd name="connsiteY10" fmla="*/ 221339 h 256752"/>
                <a:gd name="connsiteX11" fmla="*/ 35414 w 88535"/>
                <a:gd name="connsiteY11" fmla="*/ 35414 h 256752"/>
                <a:gd name="connsiteX12" fmla="*/ 53121 w 88535"/>
                <a:gd name="connsiteY12" fmla="*/ 35414 h 256752"/>
                <a:gd name="connsiteX13" fmla="*/ 53121 w 88535"/>
                <a:gd name="connsiteY13" fmla="*/ 221339 h 25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35" h="256752">
                  <a:moveTo>
                    <a:pt x="53121" y="0"/>
                  </a:moveTo>
                  <a:lnTo>
                    <a:pt x="35414" y="0"/>
                  </a:lnTo>
                  <a:cubicBezTo>
                    <a:pt x="15936" y="0"/>
                    <a:pt x="0" y="15936"/>
                    <a:pt x="0" y="35414"/>
                  </a:cubicBezTo>
                  <a:lnTo>
                    <a:pt x="0" y="221339"/>
                  </a:lnTo>
                  <a:cubicBezTo>
                    <a:pt x="0" y="240816"/>
                    <a:pt x="15936" y="256753"/>
                    <a:pt x="35414" y="256753"/>
                  </a:cubicBezTo>
                  <a:lnTo>
                    <a:pt x="53121" y="256753"/>
                  </a:lnTo>
                  <a:cubicBezTo>
                    <a:pt x="72599" y="256753"/>
                    <a:pt x="88535" y="240816"/>
                    <a:pt x="88535" y="221339"/>
                  </a:cubicBezTo>
                  <a:lnTo>
                    <a:pt x="88535" y="35414"/>
                  </a:lnTo>
                  <a:cubicBezTo>
                    <a:pt x="88535" y="15936"/>
                    <a:pt x="72599" y="0"/>
                    <a:pt x="53121" y="0"/>
                  </a:cubicBezTo>
                  <a:close/>
                  <a:moveTo>
                    <a:pt x="53121" y="221339"/>
                  </a:moveTo>
                  <a:lnTo>
                    <a:pt x="35414" y="221339"/>
                  </a:lnTo>
                  <a:lnTo>
                    <a:pt x="35414" y="35414"/>
                  </a:lnTo>
                  <a:lnTo>
                    <a:pt x="53121" y="35414"/>
                  </a:lnTo>
                  <a:lnTo>
                    <a:pt x="53121" y="221339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DC04F217-A032-4C26-8C64-80FCEC00BFB4}"/>
                </a:ext>
              </a:extLst>
            </p:cNvPr>
            <p:cNvSpPr/>
            <p:nvPr/>
          </p:nvSpPr>
          <p:spPr>
            <a:xfrm>
              <a:off x="5449973" y="2147344"/>
              <a:ext cx="380702" cy="345288"/>
            </a:xfrm>
            <a:custGeom>
              <a:avLst/>
              <a:gdLst>
                <a:gd name="connsiteX0" fmla="*/ 375390 w 380702"/>
                <a:gd name="connsiteY0" fmla="*/ 262065 h 345288"/>
                <a:gd name="connsiteX1" fmla="*/ 350600 w 380702"/>
                <a:gd name="connsiteY1" fmla="*/ 262065 h 345288"/>
                <a:gd name="connsiteX2" fmla="*/ 326696 w 380702"/>
                <a:gd name="connsiteY2" fmla="*/ 285970 h 345288"/>
                <a:gd name="connsiteX3" fmla="*/ 17707 w 380702"/>
                <a:gd name="connsiteY3" fmla="*/ 0 h 345288"/>
                <a:gd name="connsiteX4" fmla="*/ 0 w 380702"/>
                <a:gd name="connsiteY4" fmla="*/ 17707 h 345288"/>
                <a:gd name="connsiteX5" fmla="*/ 17707 w 380702"/>
                <a:gd name="connsiteY5" fmla="*/ 35414 h 345288"/>
                <a:gd name="connsiteX6" fmla="*/ 291282 w 380702"/>
                <a:gd name="connsiteY6" fmla="*/ 283314 h 345288"/>
                <a:gd name="connsiteX7" fmla="*/ 270033 w 380702"/>
                <a:gd name="connsiteY7" fmla="*/ 262065 h 345288"/>
                <a:gd name="connsiteX8" fmla="*/ 245243 w 380702"/>
                <a:gd name="connsiteY8" fmla="*/ 262065 h 345288"/>
                <a:gd name="connsiteX9" fmla="*/ 245243 w 380702"/>
                <a:gd name="connsiteY9" fmla="*/ 286855 h 345288"/>
                <a:gd name="connsiteX10" fmla="*/ 298365 w 380702"/>
                <a:gd name="connsiteY10" fmla="*/ 339976 h 345288"/>
                <a:gd name="connsiteX11" fmla="*/ 309874 w 380702"/>
                <a:gd name="connsiteY11" fmla="*/ 345288 h 345288"/>
                <a:gd name="connsiteX12" fmla="*/ 322269 w 380702"/>
                <a:gd name="connsiteY12" fmla="*/ 339976 h 345288"/>
                <a:gd name="connsiteX13" fmla="*/ 375390 w 380702"/>
                <a:gd name="connsiteY13" fmla="*/ 286855 h 345288"/>
                <a:gd name="connsiteX14" fmla="*/ 375390 w 380702"/>
                <a:gd name="connsiteY14" fmla="*/ 262065 h 34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02" h="345288">
                  <a:moveTo>
                    <a:pt x="375390" y="262065"/>
                  </a:moveTo>
                  <a:cubicBezTo>
                    <a:pt x="368308" y="254982"/>
                    <a:pt x="357683" y="254982"/>
                    <a:pt x="350600" y="262065"/>
                  </a:cubicBezTo>
                  <a:lnTo>
                    <a:pt x="326696" y="285970"/>
                  </a:lnTo>
                  <a:cubicBezTo>
                    <a:pt x="314301" y="126606"/>
                    <a:pt x="180612" y="0"/>
                    <a:pt x="17707" y="0"/>
                  </a:cubicBez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ubicBezTo>
                    <a:pt x="160249" y="35414"/>
                    <a:pt x="278001" y="144313"/>
                    <a:pt x="291282" y="283314"/>
                  </a:cubicBezTo>
                  <a:lnTo>
                    <a:pt x="270033" y="262065"/>
                  </a:lnTo>
                  <a:cubicBezTo>
                    <a:pt x="262950" y="254982"/>
                    <a:pt x="252326" y="254982"/>
                    <a:pt x="245243" y="262065"/>
                  </a:cubicBezTo>
                  <a:cubicBezTo>
                    <a:pt x="238160" y="269148"/>
                    <a:pt x="238160" y="279772"/>
                    <a:pt x="245243" y="286855"/>
                  </a:cubicBezTo>
                  <a:lnTo>
                    <a:pt x="298365" y="339976"/>
                  </a:lnTo>
                  <a:cubicBezTo>
                    <a:pt x="301021" y="343518"/>
                    <a:pt x="305447" y="345288"/>
                    <a:pt x="309874" y="345288"/>
                  </a:cubicBezTo>
                  <a:cubicBezTo>
                    <a:pt x="314301" y="345288"/>
                    <a:pt x="318728" y="343518"/>
                    <a:pt x="322269" y="339976"/>
                  </a:cubicBezTo>
                  <a:lnTo>
                    <a:pt x="375390" y="286855"/>
                  </a:lnTo>
                  <a:cubicBezTo>
                    <a:pt x="382473" y="279772"/>
                    <a:pt x="382473" y="269148"/>
                    <a:pt x="375390" y="26206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2E0BA34-2234-47AE-94EF-E59E18F10C27}"/>
                </a:ext>
              </a:extLst>
            </p:cNvPr>
            <p:cNvSpPr/>
            <p:nvPr/>
          </p:nvSpPr>
          <p:spPr>
            <a:xfrm>
              <a:off x="5706726" y="2528047"/>
              <a:ext cx="88535" cy="132803"/>
            </a:xfrm>
            <a:custGeom>
              <a:avLst/>
              <a:gdLst>
                <a:gd name="connsiteX0" fmla="*/ 53121 w 88535"/>
                <a:gd name="connsiteY0" fmla="*/ 0 h 132803"/>
                <a:gd name="connsiteX1" fmla="*/ 35414 w 88535"/>
                <a:gd name="connsiteY1" fmla="*/ 0 h 132803"/>
                <a:gd name="connsiteX2" fmla="*/ 0 w 88535"/>
                <a:gd name="connsiteY2" fmla="*/ 35414 h 132803"/>
                <a:gd name="connsiteX3" fmla="*/ 0 w 88535"/>
                <a:gd name="connsiteY3" fmla="*/ 97389 h 132803"/>
                <a:gd name="connsiteX4" fmla="*/ 35414 w 88535"/>
                <a:gd name="connsiteY4" fmla="*/ 132803 h 132803"/>
                <a:gd name="connsiteX5" fmla="*/ 53121 w 88535"/>
                <a:gd name="connsiteY5" fmla="*/ 132803 h 132803"/>
                <a:gd name="connsiteX6" fmla="*/ 88535 w 88535"/>
                <a:gd name="connsiteY6" fmla="*/ 97389 h 132803"/>
                <a:gd name="connsiteX7" fmla="*/ 88535 w 88535"/>
                <a:gd name="connsiteY7" fmla="*/ 35414 h 132803"/>
                <a:gd name="connsiteX8" fmla="*/ 53121 w 88535"/>
                <a:gd name="connsiteY8" fmla="*/ 0 h 132803"/>
                <a:gd name="connsiteX9" fmla="*/ 53121 w 88535"/>
                <a:gd name="connsiteY9" fmla="*/ 97389 h 132803"/>
                <a:gd name="connsiteX10" fmla="*/ 35414 w 88535"/>
                <a:gd name="connsiteY10" fmla="*/ 97389 h 132803"/>
                <a:gd name="connsiteX11" fmla="*/ 35414 w 88535"/>
                <a:gd name="connsiteY11" fmla="*/ 35414 h 132803"/>
                <a:gd name="connsiteX12" fmla="*/ 53121 w 88535"/>
                <a:gd name="connsiteY12" fmla="*/ 35414 h 132803"/>
                <a:gd name="connsiteX13" fmla="*/ 53121 w 88535"/>
                <a:gd name="connsiteY13" fmla="*/ 97389 h 13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35" h="132803">
                  <a:moveTo>
                    <a:pt x="53121" y="0"/>
                  </a:moveTo>
                  <a:lnTo>
                    <a:pt x="35414" y="0"/>
                  </a:lnTo>
                  <a:cubicBezTo>
                    <a:pt x="15936" y="0"/>
                    <a:pt x="0" y="15936"/>
                    <a:pt x="0" y="35414"/>
                  </a:cubicBezTo>
                  <a:lnTo>
                    <a:pt x="0" y="97389"/>
                  </a:lnTo>
                  <a:cubicBezTo>
                    <a:pt x="0" y="116867"/>
                    <a:pt x="15936" y="132803"/>
                    <a:pt x="35414" y="132803"/>
                  </a:cubicBezTo>
                  <a:lnTo>
                    <a:pt x="53121" y="132803"/>
                  </a:lnTo>
                  <a:cubicBezTo>
                    <a:pt x="72599" y="132803"/>
                    <a:pt x="88535" y="116867"/>
                    <a:pt x="88535" y="97389"/>
                  </a:cubicBezTo>
                  <a:lnTo>
                    <a:pt x="88535" y="35414"/>
                  </a:lnTo>
                  <a:cubicBezTo>
                    <a:pt x="88535" y="15936"/>
                    <a:pt x="72599" y="0"/>
                    <a:pt x="53121" y="0"/>
                  </a:cubicBezTo>
                  <a:close/>
                  <a:moveTo>
                    <a:pt x="53121" y="97389"/>
                  </a:moveTo>
                  <a:lnTo>
                    <a:pt x="35414" y="97389"/>
                  </a:lnTo>
                  <a:lnTo>
                    <a:pt x="35414" y="35414"/>
                  </a:lnTo>
                  <a:lnTo>
                    <a:pt x="53121" y="35414"/>
                  </a:lnTo>
                  <a:lnTo>
                    <a:pt x="53121" y="97389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2" name="Graphic 71">
            <a:extLst>
              <a:ext uri="{FF2B5EF4-FFF2-40B4-BE49-F238E27FC236}">
                <a16:creationId xmlns:a16="http://schemas.microsoft.com/office/drawing/2014/main" id="{2F30BC26-F342-4798-81B4-BDBDACFB05FE}"/>
              </a:ext>
            </a:extLst>
          </p:cNvPr>
          <p:cNvGrpSpPr/>
          <p:nvPr/>
        </p:nvGrpSpPr>
        <p:grpSpPr>
          <a:xfrm>
            <a:off x="3483415" y="3935038"/>
            <a:ext cx="433994" cy="393308"/>
            <a:chOff x="4180264" y="2147344"/>
            <a:chExt cx="566626" cy="513505"/>
          </a:xfrm>
          <a:solidFill>
            <a:srgbClr val="67748E"/>
          </a:solidFill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5158D2EF-D798-4D14-991C-C20139D58387}"/>
                </a:ext>
              </a:extLst>
            </p:cNvPr>
            <p:cNvSpPr/>
            <p:nvPr/>
          </p:nvSpPr>
          <p:spPr>
            <a:xfrm>
              <a:off x="4180264" y="2306708"/>
              <a:ext cx="301020" cy="354141"/>
            </a:xfrm>
            <a:custGeom>
              <a:avLst/>
              <a:gdLst>
                <a:gd name="connsiteX0" fmla="*/ 283314 w 301020"/>
                <a:gd name="connsiteY0" fmla="*/ 115096 h 354141"/>
                <a:gd name="connsiteX1" fmla="*/ 283314 w 301020"/>
                <a:gd name="connsiteY1" fmla="*/ 115096 h 354141"/>
                <a:gd name="connsiteX2" fmla="*/ 283314 w 301020"/>
                <a:gd name="connsiteY2" fmla="*/ 35414 h 354141"/>
                <a:gd name="connsiteX3" fmla="*/ 247899 w 301020"/>
                <a:gd name="connsiteY3" fmla="*/ 0 h 354141"/>
                <a:gd name="connsiteX4" fmla="*/ 230192 w 301020"/>
                <a:gd name="connsiteY4" fmla="*/ 0 h 354141"/>
                <a:gd name="connsiteX5" fmla="*/ 194778 w 301020"/>
                <a:gd name="connsiteY5" fmla="*/ 35414 h 354141"/>
                <a:gd name="connsiteX6" fmla="*/ 194778 w 301020"/>
                <a:gd name="connsiteY6" fmla="*/ 42497 h 354141"/>
                <a:gd name="connsiteX7" fmla="*/ 150510 w 301020"/>
                <a:gd name="connsiteY7" fmla="*/ 35414 h 354141"/>
                <a:gd name="connsiteX8" fmla="*/ 0 w 301020"/>
                <a:gd name="connsiteY8" fmla="*/ 185924 h 354141"/>
                <a:gd name="connsiteX9" fmla="*/ 69943 w 301020"/>
                <a:gd name="connsiteY9" fmla="*/ 313416 h 354141"/>
                <a:gd name="connsiteX10" fmla="*/ 94733 w 301020"/>
                <a:gd name="connsiteY10" fmla="*/ 308103 h 354141"/>
                <a:gd name="connsiteX11" fmla="*/ 89421 w 301020"/>
                <a:gd name="connsiteY11" fmla="*/ 283314 h 354141"/>
                <a:gd name="connsiteX12" fmla="*/ 35414 w 301020"/>
                <a:gd name="connsiteY12" fmla="*/ 185924 h 354141"/>
                <a:gd name="connsiteX13" fmla="*/ 150510 w 301020"/>
                <a:gd name="connsiteY13" fmla="*/ 70828 h 354141"/>
                <a:gd name="connsiteX14" fmla="*/ 265606 w 301020"/>
                <a:gd name="connsiteY14" fmla="*/ 185924 h 354141"/>
                <a:gd name="connsiteX15" fmla="*/ 150510 w 301020"/>
                <a:gd name="connsiteY15" fmla="*/ 301021 h 354141"/>
                <a:gd name="connsiteX16" fmla="*/ 132803 w 301020"/>
                <a:gd name="connsiteY16" fmla="*/ 318728 h 354141"/>
                <a:gd name="connsiteX17" fmla="*/ 150510 w 301020"/>
                <a:gd name="connsiteY17" fmla="*/ 336435 h 354141"/>
                <a:gd name="connsiteX18" fmla="*/ 196549 w 301020"/>
                <a:gd name="connsiteY18" fmla="*/ 329352 h 354141"/>
                <a:gd name="connsiteX19" fmla="*/ 230192 w 301020"/>
                <a:gd name="connsiteY19" fmla="*/ 354142 h 354141"/>
                <a:gd name="connsiteX20" fmla="*/ 247899 w 301020"/>
                <a:gd name="connsiteY20" fmla="*/ 354142 h 354141"/>
                <a:gd name="connsiteX21" fmla="*/ 283314 w 301020"/>
                <a:gd name="connsiteY21" fmla="*/ 318728 h 354141"/>
                <a:gd name="connsiteX22" fmla="*/ 283314 w 301020"/>
                <a:gd name="connsiteY22" fmla="*/ 256753 h 354141"/>
                <a:gd name="connsiteX23" fmla="*/ 283314 w 301020"/>
                <a:gd name="connsiteY23" fmla="*/ 256753 h 354141"/>
                <a:gd name="connsiteX24" fmla="*/ 301021 w 301020"/>
                <a:gd name="connsiteY24" fmla="*/ 185924 h 354141"/>
                <a:gd name="connsiteX25" fmla="*/ 283314 w 301020"/>
                <a:gd name="connsiteY25" fmla="*/ 115096 h 354141"/>
                <a:gd name="connsiteX26" fmla="*/ 230192 w 301020"/>
                <a:gd name="connsiteY26" fmla="*/ 58433 h 354141"/>
                <a:gd name="connsiteX27" fmla="*/ 230192 w 301020"/>
                <a:gd name="connsiteY27" fmla="*/ 35414 h 354141"/>
                <a:gd name="connsiteX28" fmla="*/ 247899 w 301020"/>
                <a:gd name="connsiteY28" fmla="*/ 35414 h 354141"/>
                <a:gd name="connsiteX29" fmla="*/ 247899 w 301020"/>
                <a:gd name="connsiteY29" fmla="*/ 71714 h 354141"/>
                <a:gd name="connsiteX30" fmla="*/ 230192 w 301020"/>
                <a:gd name="connsiteY30" fmla="*/ 58433 h 354141"/>
                <a:gd name="connsiteX31" fmla="*/ 230192 w 301020"/>
                <a:gd name="connsiteY31" fmla="*/ 318728 h 354141"/>
                <a:gd name="connsiteX32" fmla="*/ 230192 w 301020"/>
                <a:gd name="connsiteY32" fmla="*/ 313416 h 354141"/>
                <a:gd name="connsiteX33" fmla="*/ 247899 w 301020"/>
                <a:gd name="connsiteY33" fmla="*/ 300135 h 354141"/>
                <a:gd name="connsiteX34" fmla="*/ 247899 w 301020"/>
                <a:gd name="connsiteY34" fmla="*/ 318728 h 354141"/>
                <a:gd name="connsiteX35" fmla="*/ 230192 w 301020"/>
                <a:gd name="connsiteY35" fmla="*/ 318728 h 35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01020" h="354141">
                  <a:moveTo>
                    <a:pt x="283314" y="115096"/>
                  </a:moveTo>
                  <a:cubicBezTo>
                    <a:pt x="283314" y="115096"/>
                    <a:pt x="283314" y="115096"/>
                    <a:pt x="283314" y="115096"/>
                  </a:cubicBezTo>
                  <a:lnTo>
                    <a:pt x="283314" y="35414"/>
                  </a:lnTo>
                  <a:cubicBezTo>
                    <a:pt x="283314" y="15936"/>
                    <a:pt x="267377" y="0"/>
                    <a:pt x="247899" y="0"/>
                  </a:cubicBezTo>
                  <a:lnTo>
                    <a:pt x="230192" y="0"/>
                  </a:lnTo>
                  <a:cubicBezTo>
                    <a:pt x="210714" y="0"/>
                    <a:pt x="194778" y="15936"/>
                    <a:pt x="194778" y="35414"/>
                  </a:cubicBezTo>
                  <a:lnTo>
                    <a:pt x="194778" y="42497"/>
                  </a:lnTo>
                  <a:cubicBezTo>
                    <a:pt x="180612" y="38070"/>
                    <a:pt x="165561" y="35414"/>
                    <a:pt x="150510" y="35414"/>
                  </a:cubicBezTo>
                  <a:cubicBezTo>
                    <a:pt x="67287" y="35414"/>
                    <a:pt x="0" y="102701"/>
                    <a:pt x="0" y="185924"/>
                  </a:cubicBezTo>
                  <a:cubicBezTo>
                    <a:pt x="0" y="237275"/>
                    <a:pt x="26561" y="285084"/>
                    <a:pt x="69943" y="313416"/>
                  </a:cubicBezTo>
                  <a:cubicBezTo>
                    <a:pt x="77911" y="318728"/>
                    <a:pt x="89421" y="316072"/>
                    <a:pt x="94733" y="308103"/>
                  </a:cubicBezTo>
                  <a:cubicBezTo>
                    <a:pt x="100045" y="300135"/>
                    <a:pt x="97389" y="288626"/>
                    <a:pt x="89421" y="283314"/>
                  </a:cubicBezTo>
                  <a:cubicBezTo>
                    <a:pt x="55777" y="262065"/>
                    <a:pt x="35414" y="225765"/>
                    <a:pt x="35414" y="185924"/>
                  </a:cubicBezTo>
                  <a:cubicBezTo>
                    <a:pt x="35414" y="122179"/>
                    <a:pt x="86765" y="70828"/>
                    <a:pt x="150510" y="70828"/>
                  </a:cubicBezTo>
                  <a:cubicBezTo>
                    <a:pt x="214256" y="70828"/>
                    <a:pt x="265606" y="122179"/>
                    <a:pt x="265606" y="185924"/>
                  </a:cubicBezTo>
                  <a:cubicBezTo>
                    <a:pt x="265606" y="249670"/>
                    <a:pt x="214256" y="301021"/>
                    <a:pt x="150510" y="301021"/>
                  </a:cubicBezTo>
                  <a:cubicBezTo>
                    <a:pt x="140771" y="301021"/>
                    <a:pt x="132803" y="308989"/>
                    <a:pt x="132803" y="318728"/>
                  </a:cubicBezTo>
                  <a:cubicBezTo>
                    <a:pt x="132803" y="328467"/>
                    <a:pt x="140771" y="336435"/>
                    <a:pt x="150510" y="336435"/>
                  </a:cubicBezTo>
                  <a:cubicBezTo>
                    <a:pt x="166447" y="336435"/>
                    <a:pt x="182383" y="333779"/>
                    <a:pt x="196549" y="329352"/>
                  </a:cubicBezTo>
                  <a:cubicBezTo>
                    <a:pt x="200976" y="343518"/>
                    <a:pt x="214256" y="354142"/>
                    <a:pt x="230192" y="354142"/>
                  </a:cubicBezTo>
                  <a:lnTo>
                    <a:pt x="247899" y="354142"/>
                  </a:lnTo>
                  <a:cubicBezTo>
                    <a:pt x="267377" y="354142"/>
                    <a:pt x="283314" y="338206"/>
                    <a:pt x="283314" y="318728"/>
                  </a:cubicBezTo>
                  <a:lnTo>
                    <a:pt x="283314" y="256753"/>
                  </a:lnTo>
                  <a:cubicBezTo>
                    <a:pt x="283314" y="256753"/>
                    <a:pt x="283314" y="256753"/>
                    <a:pt x="283314" y="256753"/>
                  </a:cubicBezTo>
                  <a:cubicBezTo>
                    <a:pt x="294823" y="235504"/>
                    <a:pt x="301021" y="211600"/>
                    <a:pt x="301021" y="185924"/>
                  </a:cubicBezTo>
                  <a:cubicBezTo>
                    <a:pt x="301021" y="160249"/>
                    <a:pt x="294823" y="136345"/>
                    <a:pt x="283314" y="115096"/>
                  </a:cubicBezTo>
                  <a:close/>
                  <a:moveTo>
                    <a:pt x="230192" y="58433"/>
                  </a:moveTo>
                  <a:lnTo>
                    <a:pt x="230192" y="35414"/>
                  </a:lnTo>
                  <a:lnTo>
                    <a:pt x="247899" y="35414"/>
                  </a:lnTo>
                  <a:lnTo>
                    <a:pt x="247899" y="71714"/>
                  </a:lnTo>
                  <a:cubicBezTo>
                    <a:pt x="242587" y="66402"/>
                    <a:pt x="236390" y="61975"/>
                    <a:pt x="230192" y="58433"/>
                  </a:cubicBezTo>
                  <a:close/>
                  <a:moveTo>
                    <a:pt x="230192" y="318728"/>
                  </a:moveTo>
                  <a:lnTo>
                    <a:pt x="230192" y="313416"/>
                  </a:lnTo>
                  <a:cubicBezTo>
                    <a:pt x="236390" y="309874"/>
                    <a:pt x="242587" y="305447"/>
                    <a:pt x="247899" y="300135"/>
                  </a:cubicBezTo>
                  <a:lnTo>
                    <a:pt x="247899" y="318728"/>
                  </a:lnTo>
                  <a:lnTo>
                    <a:pt x="230192" y="318728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D97D57B-98C9-4262-BC12-AE3AB0CDD62E}"/>
                </a:ext>
              </a:extLst>
            </p:cNvPr>
            <p:cNvSpPr/>
            <p:nvPr/>
          </p:nvSpPr>
          <p:spPr>
            <a:xfrm>
              <a:off x="4498991" y="2404097"/>
              <a:ext cx="88535" cy="256752"/>
            </a:xfrm>
            <a:custGeom>
              <a:avLst/>
              <a:gdLst>
                <a:gd name="connsiteX0" fmla="*/ 53121 w 88535"/>
                <a:gd name="connsiteY0" fmla="*/ 0 h 256752"/>
                <a:gd name="connsiteX1" fmla="*/ 35414 w 88535"/>
                <a:gd name="connsiteY1" fmla="*/ 0 h 256752"/>
                <a:gd name="connsiteX2" fmla="*/ 0 w 88535"/>
                <a:gd name="connsiteY2" fmla="*/ 35414 h 256752"/>
                <a:gd name="connsiteX3" fmla="*/ 0 w 88535"/>
                <a:gd name="connsiteY3" fmla="*/ 221339 h 256752"/>
                <a:gd name="connsiteX4" fmla="*/ 35414 w 88535"/>
                <a:gd name="connsiteY4" fmla="*/ 256753 h 256752"/>
                <a:gd name="connsiteX5" fmla="*/ 53121 w 88535"/>
                <a:gd name="connsiteY5" fmla="*/ 256753 h 256752"/>
                <a:gd name="connsiteX6" fmla="*/ 88535 w 88535"/>
                <a:gd name="connsiteY6" fmla="*/ 221339 h 256752"/>
                <a:gd name="connsiteX7" fmla="*/ 88535 w 88535"/>
                <a:gd name="connsiteY7" fmla="*/ 35414 h 256752"/>
                <a:gd name="connsiteX8" fmla="*/ 53121 w 88535"/>
                <a:gd name="connsiteY8" fmla="*/ 0 h 256752"/>
                <a:gd name="connsiteX9" fmla="*/ 53121 w 88535"/>
                <a:gd name="connsiteY9" fmla="*/ 221339 h 256752"/>
                <a:gd name="connsiteX10" fmla="*/ 35414 w 88535"/>
                <a:gd name="connsiteY10" fmla="*/ 221339 h 256752"/>
                <a:gd name="connsiteX11" fmla="*/ 35414 w 88535"/>
                <a:gd name="connsiteY11" fmla="*/ 35414 h 256752"/>
                <a:gd name="connsiteX12" fmla="*/ 53121 w 88535"/>
                <a:gd name="connsiteY12" fmla="*/ 35414 h 256752"/>
                <a:gd name="connsiteX13" fmla="*/ 53121 w 88535"/>
                <a:gd name="connsiteY13" fmla="*/ 221339 h 25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35" h="256752">
                  <a:moveTo>
                    <a:pt x="53121" y="0"/>
                  </a:moveTo>
                  <a:lnTo>
                    <a:pt x="35414" y="0"/>
                  </a:lnTo>
                  <a:cubicBezTo>
                    <a:pt x="15936" y="0"/>
                    <a:pt x="0" y="15936"/>
                    <a:pt x="0" y="35414"/>
                  </a:cubicBezTo>
                  <a:lnTo>
                    <a:pt x="0" y="221339"/>
                  </a:lnTo>
                  <a:cubicBezTo>
                    <a:pt x="0" y="240816"/>
                    <a:pt x="15936" y="256753"/>
                    <a:pt x="35414" y="256753"/>
                  </a:cubicBezTo>
                  <a:lnTo>
                    <a:pt x="53121" y="256753"/>
                  </a:lnTo>
                  <a:cubicBezTo>
                    <a:pt x="72599" y="256753"/>
                    <a:pt x="88535" y="240816"/>
                    <a:pt x="88535" y="221339"/>
                  </a:cubicBezTo>
                  <a:lnTo>
                    <a:pt x="88535" y="35414"/>
                  </a:lnTo>
                  <a:cubicBezTo>
                    <a:pt x="88535" y="15936"/>
                    <a:pt x="72599" y="0"/>
                    <a:pt x="53121" y="0"/>
                  </a:cubicBezTo>
                  <a:close/>
                  <a:moveTo>
                    <a:pt x="53121" y="221339"/>
                  </a:moveTo>
                  <a:lnTo>
                    <a:pt x="35414" y="221339"/>
                  </a:lnTo>
                  <a:lnTo>
                    <a:pt x="35414" y="35414"/>
                  </a:lnTo>
                  <a:lnTo>
                    <a:pt x="53121" y="35414"/>
                  </a:lnTo>
                  <a:lnTo>
                    <a:pt x="53121" y="221339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58D6794F-14C5-4978-B41E-61D712B64D53}"/>
                </a:ext>
              </a:extLst>
            </p:cNvPr>
            <p:cNvSpPr/>
            <p:nvPr/>
          </p:nvSpPr>
          <p:spPr>
            <a:xfrm>
              <a:off x="4366188" y="2147344"/>
              <a:ext cx="380702" cy="345288"/>
            </a:xfrm>
            <a:custGeom>
              <a:avLst/>
              <a:gdLst>
                <a:gd name="connsiteX0" fmla="*/ 375390 w 380702"/>
                <a:gd name="connsiteY0" fmla="*/ 262065 h 345288"/>
                <a:gd name="connsiteX1" fmla="*/ 350600 w 380702"/>
                <a:gd name="connsiteY1" fmla="*/ 262065 h 345288"/>
                <a:gd name="connsiteX2" fmla="*/ 326696 w 380702"/>
                <a:gd name="connsiteY2" fmla="*/ 285970 h 345288"/>
                <a:gd name="connsiteX3" fmla="*/ 17707 w 380702"/>
                <a:gd name="connsiteY3" fmla="*/ 0 h 345288"/>
                <a:gd name="connsiteX4" fmla="*/ 0 w 380702"/>
                <a:gd name="connsiteY4" fmla="*/ 17707 h 345288"/>
                <a:gd name="connsiteX5" fmla="*/ 17707 w 380702"/>
                <a:gd name="connsiteY5" fmla="*/ 35414 h 345288"/>
                <a:gd name="connsiteX6" fmla="*/ 291282 w 380702"/>
                <a:gd name="connsiteY6" fmla="*/ 283314 h 345288"/>
                <a:gd name="connsiteX7" fmla="*/ 270033 w 380702"/>
                <a:gd name="connsiteY7" fmla="*/ 262065 h 345288"/>
                <a:gd name="connsiteX8" fmla="*/ 245243 w 380702"/>
                <a:gd name="connsiteY8" fmla="*/ 262065 h 345288"/>
                <a:gd name="connsiteX9" fmla="*/ 245243 w 380702"/>
                <a:gd name="connsiteY9" fmla="*/ 286855 h 345288"/>
                <a:gd name="connsiteX10" fmla="*/ 298365 w 380702"/>
                <a:gd name="connsiteY10" fmla="*/ 339976 h 345288"/>
                <a:gd name="connsiteX11" fmla="*/ 309874 w 380702"/>
                <a:gd name="connsiteY11" fmla="*/ 345288 h 345288"/>
                <a:gd name="connsiteX12" fmla="*/ 322269 w 380702"/>
                <a:gd name="connsiteY12" fmla="*/ 339976 h 345288"/>
                <a:gd name="connsiteX13" fmla="*/ 375390 w 380702"/>
                <a:gd name="connsiteY13" fmla="*/ 286855 h 345288"/>
                <a:gd name="connsiteX14" fmla="*/ 375390 w 380702"/>
                <a:gd name="connsiteY14" fmla="*/ 262065 h 34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02" h="345288">
                  <a:moveTo>
                    <a:pt x="375390" y="262065"/>
                  </a:moveTo>
                  <a:cubicBezTo>
                    <a:pt x="368308" y="254982"/>
                    <a:pt x="357683" y="254982"/>
                    <a:pt x="350600" y="262065"/>
                  </a:cubicBezTo>
                  <a:lnTo>
                    <a:pt x="326696" y="285970"/>
                  </a:lnTo>
                  <a:cubicBezTo>
                    <a:pt x="314301" y="126606"/>
                    <a:pt x="180612" y="0"/>
                    <a:pt x="17707" y="0"/>
                  </a:cubicBez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ubicBezTo>
                    <a:pt x="160249" y="35414"/>
                    <a:pt x="278001" y="144313"/>
                    <a:pt x="291282" y="283314"/>
                  </a:cubicBezTo>
                  <a:lnTo>
                    <a:pt x="270033" y="262065"/>
                  </a:lnTo>
                  <a:cubicBezTo>
                    <a:pt x="262950" y="254982"/>
                    <a:pt x="252326" y="254982"/>
                    <a:pt x="245243" y="262065"/>
                  </a:cubicBezTo>
                  <a:cubicBezTo>
                    <a:pt x="238160" y="269148"/>
                    <a:pt x="238160" y="279772"/>
                    <a:pt x="245243" y="286855"/>
                  </a:cubicBezTo>
                  <a:lnTo>
                    <a:pt x="298365" y="339976"/>
                  </a:lnTo>
                  <a:cubicBezTo>
                    <a:pt x="301021" y="343518"/>
                    <a:pt x="305447" y="345288"/>
                    <a:pt x="309874" y="345288"/>
                  </a:cubicBezTo>
                  <a:cubicBezTo>
                    <a:pt x="314301" y="345288"/>
                    <a:pt x="318728" y="343518"/>
                    <a:pt x="322269" y="339976"/>
                  </a:cubicBezTo>
                  <a:lnTo>
                    <a:pt x="375390" y="286855"/>
                  </a:lnTo>
                  <a:cubicBezTo>
                    <a:pt x="382473" y="279772"/>
                    <a:pt x="382473" y="269148"/>
                    <a:pt x="375390" y="26206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F33FB44-7FF6-422A-A808-A27E6150343A}"/>
                </a:ext>
              </a:extLst>
            </p:cNvPr>
            <p:cNvSpPr/>
            <p:nvPr/>
          </p:nvSpPr>
          <p:spPr>
            <a:xfrm>
              <a:off x="4268799" y="2430658"/>
              <a:ext cx="123949" cy="123949"/>
            </a:xfrm>
            <a:custGeom>
              <a:avLst/>
              <a:gdLst>
                <a:gd name="connsiteX0" fmla="*/ 118638 w 123949"/>
                <a:gd name="connsiteY0" fmla="*/ 5312 h 123949"/>
                <a:gd name="connsiteX1" fmla="*/ 93848 w 123949"/>
                <a:gd name="connsiteY1" fmla="*/ 5312 h 123949"/>
                <a:gd name="connsiteX2" fmla="*/ 5312 w 123949"/>
                <a:gd name="connsiteY2" fmla="*/ 93848 h 123949"/>
                <a:gd name="connsiteX3" fmla="*/ 5312 w 123949"/>
                <a:gd name="connsiteY3" fmla="*/ 118638 h 123949"/>
                <a:gd name="connsiteX4" fmla="*/ 17707 w 123949"/>
                <a:gd name="connsiteY4" fmla="*/ 123950 h 123949"/>
                <a:gd name="connsiteX5" fmla="*/ 30102 w 123949"/>
                <a:gd name="connsiteY5" fmla="*/ 118638 h 123949"/>
                <a:gd name="connsiteX6" fmla="*/ 118638 w 123949"/>
                <a:gd name="connsiteY6" fmla="*/ 30102 h 123949"/>
                <a:gd name="connsiteX7" fmla="*/ 118638 w 123949"/>
                <a:gd name="connsiteY7" fmla="*/ 5312 h 12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949" h="123949">
                  <a:moveTo>
                    <a:pt x="118638" y="5312"/>
                  </a:moveTo>
                  <a:cubicBezTo>
                    <a:pt x="111555" y="-1771"/>
                    <a:pt x="100930" y="-1771"/>
                    <a:pt x="93848" y="5312"/>
                  </a:cubicBezTo>
                  <a:lnTo>
                    <a:pt x="5312" y="93848"/>
                  </a:lnTo>
                  <a:cubicBezTo>
                    <a:pt x="-1771" y="100930"/>
                    <a:pt x="-1771" y="111555"/>
                    <a:pt x="5312" y="118638"/>
                  </a:cubicBezTo>
                  <a:cubicBezTo>
                    <a:pt x="8854" y="122179"/>
                    <a:pt x="13280" y="123950"/>
                    <a:pt x="17707" y="123950"/>
                  </a:cubicBezTo>
                  <a:cubicBezTo>
                    <a:pt x="22134" y="123950"/>
                    <a:pt x="26561" y="122179"/>
                    <a:pt x="30102" y="118638"/>
                  </a:cubicBezTo>
                  <a:lnTo>
                    <a:pt x="118638" y="30102"/>
                  </a:lnTo>
                  <a:cubicBezTo>
                    <a:pt x="125720" y="23019"/>
                    <a:pt x="125720" y="12395"/>
                    <a:pt x="118638" y="5312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3CE2A74-70D8-4199-84AE-C12CD4A55F50}"/>
                </a:ext>
              </a:extLst>
            </p:cNvPr>
            <p:cNvSpPr/>
            <p:nvPr/>
          </p:nvSpPr>
          <p:spPr>
            <a:xfrm>
              <a:off x="4357334" y="2519193"/>
              <a:ext cx="44267" cy="44267"/>
            </a:xfrm>
            <a:custGeom>
              <a:avLst/>
              <a:gdLst>
                <a:gd name="connsiteX0" fmla="*/ 44268 w 44267"/>
                <a:gd name="connsiteY0" fmla="*/ 22134 h 44267"/>
                <a:gd name="connsiteX1" fmla="*/ 22134 w 44267"/>
                <a:gd name="connsiteY1" fmla="*/ 44268 h 44267"/>
                <a:gd name="connsiteX2" fmla="*/ 0 w 44267"/>
                <a:gd name="connsiteY2" fmla="*/ 22134 h 44267"/>
                <a:gd name="connsiteX3" fmla="*/ 22134 w 44267"/>
                <a:gd name="connsiteY3" fmla="*/ 0 h 44267"/>
                <a:gd name="connsiteX4" fmla="*/ 44268 w 44267"/>
                <a:gd name="connsiteY4" fmla="*/ 22134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67" h="44267">
                  <a:moveTo>
                    <a:pt x="44268" y="22134"/>
                  </a:moveTo>
                  <a:cubicBezTo>
                    <a:pt x="44268" y="34358"/>
                    <a:pt x="34358" y="44268"/>
                    <a:pt x="22134" y="44268"/>
                  </a:cubicBezTo>
                  <a:cubicBezTo>
                    <a:pt x="9910" y="44268"/>
                    <a:pt x="0" y="34358"/>
                    <a:pt x="0" y="22134"/>
                  </a:cubicBezTo>
                  <a:cubicBezTo>
                    <a:pt x="0" y="9910"/>
                    <a:pt x="9910" y="0"/>
                    <a:pt x="22134" y="0"/>
                  </a:cubicBezTo>
                  <a:cubicBezTo>
                    <a:pt x="34358" y="0"/>
                    <a:pt x="44268" y="9910"/>
                    <a:pt x="44268" y="2213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CFFBBF1-068F-40D9-A245-37A066B83CD9}"/>
                </a:ext>
              </a:extLst>
            </p:cNvPr>
            <p:cNvSpPr/>
            <p:nvPr/>
          </p:nvSpPr>
          <p:spPr>
            <a:xfrm>
              <a:off x="4259945" y="2421804"/>
              <a:ext cx="44267" cy="44267"/>
            </a:xfrm>
            <a:custGeom>
              <a:avLst/>
              <a:gdLst>
                <a:gd name="connsiteX0" fmla="*/ 44268 w 44267"/>
                <a:gd name="connsiteY0" fmla="*/ 22134 h 44267"/>
                <a:gd name="connsiteX1" fmla="*/ 22134 w 44267"/>
                <a:gd name="connsiteY1" fmla="*/ 44268 h 44267"/>
                <a:gd name="connsiteX2" fmla="*/ 0 w 44267"/>
                <a:gd name="connsiteY2" fmla="*/ 22134 h 44267"/>
                <a:gd name="connsiteX3" fmla="*/ 22134 w 44267"/>
                <a:gd name="connsiteY3" fmla="*/ 0 h 44267"/>
                <a:gd name="connsiteX4" fmla="*/ 44268 w 44267"/>
                <a:gd name="connsiteY4" fmla="*/ 22134 h 4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67" h="44267">
                  <a:moveTo>
                    <a:pt x="44268" y="22134"/>
                  </a:moveTo>
                  <a:cubicBezTo>
                    <a:pt x="44268" y="34358"/>
                    <a:pt x="34358" y="44268"/>
                    <a:pt x="22134" y="44268"/>
                  </a:cubicBezTo>
                  <a:cubicBezTo>
                    <a:pt x="9910" y="44268"/>
                    <a:pt x="0" y="34358"/>
                    <a:pt x="0" y="22134"/>
                  </a:cubicBezTo>
                  <a:cubicBezTo>
                    <a:pt x="0" y="9910"/>
                    <a:pt x="9910" y="0"/>
                    <a:pt x="22134" y="0"/>
                  </a:cubicBezTo>
                  <a:cubicBezTo>
                    <a:pt x="34358" y="0"/>
                    <a:pt x="44268" y="9910"/>
                    <a:pt x="44268" y="2213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D3A07FC-0F9E-464C-8024-1AD42D6ED149}"/>
                </a:ext>
              </a:extLst>
            </p:cNvPr>
            <p:cNvSpPr/>
            <p:nvPr/>
          </p:nvSpPr>
          <p:spPr>
            <a:xfrm>
              <a:off x="4622941" y="2528047"/>
              <a:ext cx="88535" cy="132803"/>
            </a:xfrm>
            <a:custGeom>
              <a:avLst/>
              <a:gdLst>
                <a:gd name="connsiteX0" fmla="*/ 53121 w 88535"/>
                <a:gd name="connsiteY0" fmla="*/ 0 h 132803"/>
                <a:gd name="connsiteX1" fmla="*/ 35414 w 88535"/>
                <a:gd name="connsiteY1" fmla="*/ 0 h 132803"/>
                <a:gd name="connsiteX2" fmla="*/ 0 w 88535"/>
                <a:gd name="connsiteY2" fmla="*/ 35414 h 132803"/>
                <a:gd name="connsiteX3" fmla="*/ 0 w 88535"/>
                <a:gd name="connsiteY3" fmla="*/ 97389 h 132803"/>
                <a:gd name="connsiteX4" fmla="*/ 35414 w 88535"/>
                <a:gd name="connsiteY4" fmla="*/ 132803 h 132803"/>
                <a:gd name="connsiteX5" fmla="*/ 53121 w 88535"/>
                <a:gd name="connsiteY5" fmla="*/ 132803 h 132803"/>
                <a:gd name="connsiteX6" fmla="*/ 88535 w 88535"/>
                <a:gd name="connsiteY6" fmla="*/ 97389 h 132803"/>
                <a:gd name="connsiteX7" fmla="*/ 88535 w 88535"/>
                <a:gd name="connsiteY7" fmla="*/ 35414 h 132803"/>
                <a:gd name="connsiteX8" fmla="*/ 53121 w 88535"/>
                <a:gd name="connsiteY8" fmla="*/ 0 h 132803"/>
                <a:gd name="connsiteX9" fmla="*/ 53121 w 88535"/>
                <a:gd name="connsiteY9" fmla="*/ 97389 h 132803"/>
                <a:gd name="connsiteX10" fmla="*/ 35414 w 88535"/>
                <a:gd name="connsiteY10" fmla="*/ 97389 h 132803"/>
                <a:gd name="connsiteX11" fmla="*/ 35414 w 88535"/>
                <a:gd name="connsiteY11" fmla="*/ 35414 h 132803"/>
                <a:gd name="connsiteX12" fmla="*/ 53121 w 88535"/>
                <a:gd name="connsiteY12" fmla="*/ 35414 h 132803"/>
                <a:gd name="connsiteX13" fmla="*/ 53121 w 88535"/>
                <a:gd name="connsiteY13" fmla="*/ 97389 h 13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35" h="132803">
                  <a:moveTo>
                    <a:pt x="53121" y="0"/>
                  </a:moveTo>
                  <a:lnTo>
                    <a:pt x="35414" y="0"/>
                  </a:lnTo>
                  <a:cubicBezTo>
                    <a:pt x="15936" y="0"/>
                    <a:pt x="0" y="15936"/>
                    <a:pt x="0" y="35414"/>
                  </a:cubicBezTo>
                  <a:lnTo>
                    <a:pt x="0" y="97389"/>
                  </a:lnTo>
                  <a:cubicBezTo>
                    <a:pt x="0" y="116867"/>
                    <a:pt x="15936" y="132803"/>
                    <a:pt x="35414" y="132803"/>
                  </a:cubicBezTo>
                  <a:lnTo>
                    <a:pt x="53121" y="132803"/>
                  </a:lnTo>
                  <a:cubicBezTo>
                    <a:pt x="72599" y="132803"/>
                    <a:pt x="88535" y="116867"/>
                    <a:pt x="88535" y="97389"/>
                  </a:cubicBezTo>
                  <a:lnTo>
                    <a:pt x="88535" y="35414"/>
                  </a:lnTo>
                  <a:cubicBezTo>
                    <a:pt x="88535" y="15936"/>
                    <a:pt x="72599" y="0"/>
                    <a:pt x="53121" y="0"/>
                  </a:cubicBezTo>
                  <a:close/>
                  <a:moveTo>
                    <a:pt x="53121" y="97389"/>
                  </a:moveTo>
                  <a:lnTo>
                    <a:pt x="35414" y="97389"/>
                  </a:lnTo>
                  <a:lnTo>
                    <a:pt x="35414" y="35414"/>
                  </a:lnTo>
                  <a:lnTo>
                    <a:pt x="53121" y="35414"/>
                  </a:lnTo>
                  <a:lnTo>
                    <a:pt x="53121" y="97389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0" name="Graphic 73">
            <a:extLst>
              <a:ext uri="{FF2B5EF4-FFF2-40B4-BE49-F238E27FC236}">
                <a16:creationId xmlns:a16="http://schemas.microsoft.com/office/drawing/2014/main" id="{AB87340E-BEC0-4F37-9E09-68774609D42E}"/>
              </a:ext>
            </a:extLst>
          </p:cNvPr>
          <p:cNvGrpSpPr/>
          <p:nvPr/>
        </p:nvGrpSpPr>
        <p:grpSpPr>
          <a:xfrm>
            <a:off x="8123641" y="1313756"/>
            <a:ext cx="433995" cy="433995"/>
            <a:chOff x="3096479" y="2120784"/>
            <a:chExt cx="566627" cy="566627"/>
          </a:xfrm>
          <a:solidFill>
            <a:srgbClr val="67748E"/>
          </a:solidFill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673CC705-A87C-4DC0-AC78-B7F9DE92C1B5}"/>
                </a:ext>
              </a:extLst>
            </p:cNvPr>
            <p:cNvSpPr/>
            <p:nvPr/>
          </p:nvSpPr>
          <p:spPr>
            <a:xfrm>
              <a:off x="3149600" y="2191612"/>
              <a:ext cx="194778" cy="159363"/>
            </a:xfrm>
            <a:custGeom>
              <a:avLst/>
              <a:gdLst>
                <a:gd name="connsiteX0" fmla="*/ 194778 w 194778"/>
                <a:gd name="connsiteY0" fmla="*/ 88535 h 159363"/>
                <a:gd name="connsiteX1" fmla="*/ 177071 w 194778"/>
                <a:gd name="connsiteY1" fmla="*/ 70828 h 159363"/>
                <a:gd name="connsiteX2" fmla="*/ 171759 w 194778"/>
                <a:gd name="connsiteY2" fmla="*/ 70828 h 159363"/>
                <a:gd name="connsiteX3" fmla="*/ 149625 w 194778"/>
                <a:gd name="connsiteY3" fmla="*/ 11510 h 159363"/>
                <a:gd name="connsiteX4" fmla="*/ 131918 w 194778"/>
                <a:gd name="connsiteY4" fmla="*/ 0 h 159363"/>
                <a:gd name="connsiteX5" fmla="*/ 115981 w 194778"/>
                <a:gd name="connsiteY5" fmla="*/ 12395 h 159363"/>
                <a:gd name="connsiteX6" fmla="*/ 94733 w 194778"/>
                <a:gd name="connsiteY6" fmla="*/ 86765 h 159363"/>
                <a:gd name="connsiteX7" fmla="*/ 78797 w 194778"/>
                <a:gd name="connsiteY7" fmla="*/ 46038 h 159363"/>
                <a:gd name="connsiteX8" fmla="*/ 64631 w 194778"/>
                <a:gd name="connsiteY8" fmla="*/ 35414 h 159363"/>
                <a:gd name="connsiteX9" fmla="*/ 47809 w 194778"/>
                <a:gd name="connsiteY9" fmla="*/ 42497 h 159363"/>
                <a:gd name="connsiteX10" fmla="*/ 26561 w 194778"/>
                <a:gd name="connsiteY10" fmla="*/ 70828 h 159363"/>
                <a:gd name="connsiteX11" fmla="*/ 17707 w 194778"/>
                <a:gd name="connsiteY11" fmla="*/ 70828 h 159363"/>
                <a:gd name="connsiteX12" fmla="*/ 0 w 194778"/>
                <a:gd name="connsiteY12" fmla="*/ 88535 h 159363"/>
                <a:gd name="connsiteX13" fmla="*/ 17707 w 194778"/>
                <a:gd name="connsiteY13" fmla="*/ 106243 h 159363"/>
                <a:gd name="connsiteX14" fmla="*/ 35414 w 194778"/>
                <a:gd name="connsiteY14" fmla="*/ 106243 h 159363"/>
                <a:gd name="connsiteX15" fmla="*/ 49580 w 194778"/>
                <a:gd name="connsiteY15" fmla="*/ 99160 h 159363"/>
                <a:gd name="connsiteX16" fmla="*/ 57548 w 194778"/>
                <a:gd name="connsiteY16" fmla="*/ 88535 h 159363"/>
                <a:gd name="connsiteX17" fmla="*/ 81453 w 194778"/>
                <a:gd name="connsiteY17" fmla="*/ 147854 h 159363"/>
                <a:gd name="connsiteX18" fmla="*/ 98274 w 194778"/>
                <a:gd name="connsiteY18" fmla="*/ 159364 h 159363"/>
                <a:gd name="connsiteX19" fmla="*/ 99160 w 194778"/>
                <a:gd name="connsiteY19" fmla="*/ 159364 h 159363"/>
                <a:gd name="connsiteX20" fmla="*/ 115096 w 194778"/>
                <a:gd name="connsiteY20" fmla="*/ 146969 h 159363"/>
                <a:gd name="connsiteX21" fmla="*/ 135459 w 194778"/>
                <a:gd name="connsiteY21" fmla="*/ 74370 h 159363"/>
                <a:gd name="connsiteX22" fmla="*/ 143427 w 194778"/>
                <a:gd name="connsiteY22" fmla="*/ 94733 h 159363"/>
                <a:gd name="connsiteX23" fmla="*/ 160249 w 194778"/>
                <a:gd name="connsiteY23" fmla="*/ 106243 h 159363"/>
                <a:gd name="connsiteX24" fmla="*/ 177956 w 194778"/>
                <a:gd name="connsiteY24" fmla="*/ 106243 h 159363"/>
                <a:gd name="connsiteX25" fmla="*/ 194778 w 194778"/>
                <a:gd name="connsiteY25" fmla="*/ 88535 h 159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94778" h="159363">
                  <a:moveTo>
                    <a:pt x="194778" y="88535"/>
                  </a:moveTo>
                  <a:cubicBezTo>
                    <a:pt x="194778" y="78797"/>
                    <a:pt x="186810" y="70828"/>
                    <a:pt x="177071" y="70828"/>
                  </a:cubicBezTo>
                  <a:lnTo>
                    <a:pt x="171759" y="70828"/>
                  </a:lnTo>
                  <a:lnTo>
                    <a:pt x="149625" y="11510"/>
                  </a:lnTo>
                  <a:cubicBezTo>
                    <a:pt x="146969" y="4427"/>
                    <a:pt x="139886" y="0"/>
                    <a:pt x="131918" y="0"/>
                  </a:cubicBezTo>
                  <a:cubicBezTo>
                    <a:pt x="123950" y="0"/>
                    <a:pt x="117752" y="5312"/>
                    <a:pt x="115981" y="12395"/>
                  </a:cubicBezTo>
                  <a:lnTo>
                    <a:pt x="94733" y="86765"/>
                  </a:lnTo>
                  <a:lnTo>
                    <a:pt x="78797" y="46038"/>
                  </a:lnTo>
                  <a:cubicBezTo>
                    <a:pt x="76141" y="39841"/>
                    <a:pt x="70828" y="36300"/>
                    <a:pt x="64631" y="35414"/>
                  </a:cubicBezTo>
                  <a:cubicBezTo>
                    <a:pt x="58433" y="34529"/>
                    <a:pt x="52236" y="37185"/>
                    <a:pt x="47809" y="42497"/>
                  </a:cubicBezTo>
                  <a:lnTo>
                    <a:pt x="26561" y="70828"/>
                  </a:lnTo>
                  <a:lnTo>
                    <a:pt x="17707" y="70828"/>
                  </a:lnTo>
                  <a:cubicBezTo>
                    <a:pt x="7968" y="70828"/>
                    <a:pt x="0" y="78797"/>
                    <a:pt x="0" y="88535"/>
                  </a:cubicBezTo>
                  <a:cubicBezTo>
                    <a:pt x="0" y="98274"/>
                    <a:pt x="7968" y="106243"/>
                    <a:pt x="17707" y="106243"/>
                  </a:cubicBezTo>
                  <a:lnTo>
                    <a:pt x="35414" y="106243"/>
                  </a:lnTo>
                  <a:cubicBezTo>
                    <a:pt x="40726" y="106243"/>
                    <a:pt x="46038" y="103587"/>
                    <a:pt x="49580" y="99160"/>
                  </a:cubicBezTo>
                  <a:lnTo>
                    <a:pt x="57548" y="88535"/>
                  </a:lnTo>
                  <a:lnTo>
                    <a:pt x="81453" y="147854"/>
                  </a:lnTo>
                  <a:cubicBezTo>
                    <a:pt x="84109" y="154937"/>
                    <a:pt x="90306" y="159364"/>
                    <a:pt x="98274" y="159364"/>
                  </a:cubicBezTo>
                  <a:cubicBezTo>
                    <a:pt x="98274" y="159364"/>
                    <a:pt x="99160" y="159364"/>
                    <a:pt x="99160" y="159364"/>
                  </a:cubicBezTo>
                  <a:cubicBezTo>
                    <a:pt x="107128" y="159364"/>
                    <a:pt x="113325" y="154052"/>
                    <a:pt x="115096" y="146969"/>
                  </a:cubicBezTo>
                  <a:lnTo>
                    <a:pt x="135459" y="74370"/>
                  </a:lnTo>
                  <a:lnTo>
                    <a:pt x="143427" y="94733"/>
                  </a:lnTo>
                  <a:cubicBezTo>
                    <a:pt x="146084" y="101816"/>
                    <a:pt x="152281" y="106243"/>
                    <a:pt x="160249" y="106243"/>
                  </a:cubicBezTo>
                  <a:lnTo>
                    <a:pt x="177956" y="106243"/>
                  </a:lnTo>
                  <a:cubicBezTo>
                    <a:pt x="186810" y="106243"/>
                    <a:pt x="194778" y="98274"/>
                    <a:pt x="194778" y="8853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C18B37E-37C4-4D60-BEC0-0FA7B7BBD9E0}"/>
                </a:ext>
              </a:extLst>
            </p:cNvPr>
            <p:cNvSpPr/>
            <p:nvPr/>
          </p:nvSpPr>
          <p:spPr>
            <a:xfrm>
              <a:off x="3096479" y="2120784"/>
              <a:ext cx="566627" cy="566627"/>
            </a:xfrm>
            <a:custGeom>
              <a:avLst/>
              <a:gdLst>
                <a:gd name="connsiteX0" fmla="*/ 466582 w 566627"/>
                <a:gd name="connsiteY0" fmla="*/ 321384 h 566627"/>
                <a:gd name="connsiteX1" fmla="*/ 444448 w 566627"/>
                <a:gd name="connsiteY1" fmla="*/ 313416 h 566627"/>
                <a:gd name="connsiteX2" fmla="*/ 444448 w 566627"/>
                <a:gd name="connsiteY2" fmla="*/ 313416 h 566627"/>
                <a:gd name="connsiteX3" fmla="*/ 495799 w 566627"/>
                <a:gd name="connsiteY3" fmla="*/ 195663 h 566627"/>
                <a:gd name="connsiteX4" fmla="*/ 386900 w 566627"/>
                <a:gd name="connsiteY4" fmla="*/ 88535 h 566627"/>
                <a:gd name="connsiteX5" fmla="*/ 310759 w 566627"/>
                <a:gd name="connsiteY5" fmla="*/ 118638 h 566627"/>
                <a:gd name="connsiteX6" fmla="*/ 296594 w 566627"/>
                <a:gd name="connsiteY6" fmla="*/ 115981 h 566627"/>
                <a:gd name="connsiteX7" fmla="*/ 150510 w 566627"/>
                <a:gd name="connsiteY7" fmla="*/ 0 h 566627"/>
                <a:gd name="connsiteX8" fmla="*/ 0 w 566627"/>
                <a:gd name="connsiteY8" fmla="*/ 150510 h 566627"/>
                <a:gd name="connsiteX9" fmla="*/ 150510 w 566627"/>
                <a:gd name="connsiteY9" fmla="*/ 301021 h 566627"/>
                <a:gd name="connsiteX10" fmla="*/ 169988 w 566627"/>
                <a:gd name="connsiteY10" fmla="*/ 299250 h 566627"/>
                <a:gd name="connsiteX11" fmla="*/ 218683 w 566627"/>
                <a:gd name="connsiteY11" fmla="*/ 378932 h 566627"/>
                <a:gd name="connsiteX12" fmla="*/ 213370 w 566627"/>
                <a:gd name="connsiteY12" fmla="*/ 381588 h 566627"/>
                <a:gd name="connsiteX13" fmla="*/ 186810 w 566627"/>
                <a:gd name="connsiteY13" fmla="*/ 391327 h 566627"/>
                <a:gd name="connsiteX14" fmla="*/ 70828 w 566627"/>
                <a:gd name="connsiteY14" fmla="*/ 513506 h 566627"/>
                <a:gd name="connsiteX15" fmla="*/ 70828 w 566627"/>
                <a:gd name="connsiteY15" fmla="*/ 548920 h 566627"/>
                <a:gd name="connsiteX16" fmla="*/ 88535 w 566627"/>
                <a:gd name="connsiteY16" fmla="*/ 566627 h 566627"/>
                <a:gd name="connsiteX17" fmla="*/ 478092 w 566627"/>
                <a:gd name="connsiteY17" fmla="*/ 566627 h 566627"/>
                <a:gd name="connsiteX18" fmla="*/ 495799 w 566627"/>
                <a:gd name="connsiteY18" fmla="*/ 548920 h 566627"/>
                <a:gd name="connsiteX19" fmla="*/ 495799 w 566627"/>
                <a:gd name="connsiteY19" fmla="*/ 513506 h 566627"/>
                <a:gd name="connsiteX20" fmla="*/ 494028 w 566627"/>
                <a:gd name="connsiteY20" fmla="*/ 493143 h 566627"/>
                <a:gd name="connsiteX21" fmla="*/ 548920 w 566627"/>
                <a:gd name="connsiteY21" fmla="*/ 493143 h 566627"/>
                <a:gd name="connsiteX22" fmla="*/ 566627 w 566627"/>
                <a:gd name="connsiteY22" fmla="*/ 475435 h 566627"/>
                <a:gd name="connsiteX23" fmla="*/ 566627 w 566627"/>
                <a:gd name="connsiteY23" fmla="*/ 427626 h 566627"/>
                <a:gd name="connsiteX24" fmla="*/ 466582 w 566627"/>
                <a:gd name="connsiteY24" fmla="*/ 321384 h 566627"/>
                <a:gd name="connsiteX25" fmla="*/ 386900 w 566627"/>
                <a:gd name="connsiteY25" fmla="*/ 123950 h 566627"/>
                <a:gd name="connsiteX26" fmla="*/ 460384 w 566627"/>
                <a:gd name="connsiteY26" fmla="*/ 195663 h 566627"/>
                <a:gd name="connsiteX27" fmla="*/ 398410 w 566627"/>
                <a:gd name="connsiteY27" fmla="*/ 298365 h 566627"/>
                <a:gd name="connsiteX28" fmla="*/ 407263 w 566627"/>
                <a:gd name="connsiteY28" fmla="*/ 239046 h 566627"/>
                <a:gd name="connsiteX29" fmla="*/ 348830 w 566627"/>
                <a:gd name="connsiteY29" fmla="*/ 134574 h 566627"/>
                <a:gd name="connsiteX30" fmla="*/ 386900 w 566627"/>
                <a:gd name="connsiteY30" fmla="*/ 123950 h 566627"/>
                <a:gd name="connsiteX31" fmla="*/ 35414 w 566627"/>
                <a:gd name="connsiteY31" fmla="*/ 150510 h 566627"/>
                <a:gd name="connsiteX32" fmla="*/ 150510 w 566627"/>
                <a:gd name="connsiteY32" fmla="*/ 35414 h 566627"/>
                <a:gd name="connsiteX33" fmla="*/ 265606 w 566627"/>
                <a:gd name="connsiteY33" fmla="*/ 150510 h 566627"/>
                <a:gd name="connsiteX34" fmla="*/ 150510 w 566627"/>
                <a:gd name="connsiteY34" fmla="*/ 265606 h 566627"/>
                <a:gd name="connsiteX35" fmla="*/ 35414 w 566627"/>
                <a:gd name="connsiteY35" fmla="*/ 150510 h 566627"/>
                <a:gd name="connsiteX36" fmla="*/ 203632 w 566627"/>
                <a:gd name="connsiteY36" fmla="*/ 291282 h 566627"/>
                <a:gd name="connsiteX37" fmla="*/ 300135 w 566627"/>
                <a:gd name="connsiteY37" fmla="*/ 152281 h 566627"/>
                <a:gd name="connsiteX38" fmla="*/ 370964 w 566627"/>
                <a:gd name="connsiteY38" fmla="*/ 239046 h 566627"/>
                <a:gd name="connsiteX39" fmla="*/ 282428 w 566627"/>
                <a:gd name="connsiteY39" fmla="*/ 371849 h 566627"/>
                <a:gd name="connsiteX40" fmla="*/ 203632 w 566627"/>
                <a:gd name="connsiteY40" fmla="*/ 291282 h 566627"/>
                <a:gd name="connsiteX41" fmla="*/ 531213 w 566627"/>
                <a:gd name="connsiteY41" fmla="*/ 457728 h 566627"/>
                <a:gd name="connsiteX42" fmla="*/ 481633 w 566627"/>
                <a:gd name="connsiteY42" fmla="*/ 457728 h 566627"/>
                <a:gd name="connsiteX43" fmla="*/ 386900 w 566627"/>
                <a:gd name="connsiteY43" fmla="*/ 394868 h 566627"/>
                <a:gd name="connsiteX44" fmla="*/ 364766 w 566627"/>
                <a:gd name="connsiteY44" fmla="*/ 406378 h 566627"/>
                <a:gd name="connsiteX45" fmla="*/ 376276 w 566627"/>
                <a:gd name="connsiteY45" fmla="*/ 428512 h 566627"/>
                <a:gd name="connsiteX46" fmla="*/ 461270 w 566627"/>
                <a:gd name="connsiteY46" fmla="*/ 513506 h 566627"/>
                <a:gd name="connsiteX47" fmla="*/ 461270 w 566627"/>
                <a:gd name="connsiteY47" fmla="*/ 531213 h 566627"/>
                <a:gd name="connsiteX48" fmla="*/ 106243 w 566627"/>
                <a:gd name="connsiteY48" fmla="*/ 531213 h 566627"/>
                <a:gd name="connsiteX49" fmla="*/ 106243 w 566627"/>
                <a:gd name="connsiteY49" fmla="*/ 513506 h 566627"/>
                <a:gd name="connsiteX50" fmla="*/ 198319 w 566627"/>
                <a:gd name="connsiteY50" fmla="*/ 425856 h 566627"/>
                <a:gd name="connsiteX51" fmla="*/ 228422 w 566627"/>
                <a:gd name="connsiteY51" fmla="*/ 414346 h 566627"/>
                <a:gd name="connsiteX52" fmla="*/ 248785 w 566627"/>
                <a:gd name="connsiteY52" fmla="*/ 399295 h 566627"/>
                <a:gd name="connsiteX53" fmla="*/ 283314 w 566627"/>
                <a:gd name="connsiteY53" fmla="*/ 406378 h 566627"/>
                <a:gd name="connsiteX54" fmla="*/ 382473 w 566627"/>
                <a:gd name="connsiteY54" fmla="*/ 335549 h 566627"/>
                <a:gd name="connsiteX55" fmla="*/ 411690 w 566627"/>
                <a:gd name="connsiteY55" fmla="*/ 330237 h 566627"/>
                <a:gd name="connsiteX56" fmla="*/ 430282 w 566627"/>
                <a:gd name="connsiteY56" fmla="*/ 344403 h 566627"/>
                <a:gd name="connsiteX57" fmla="*/ 455958 w 566627"/>
                <a:gd name="connsiteY57" fmla="*/ 354142 h 566627"/>
                <a:gd name="connsiteX58" fmla="*/ 532098 w 566627"/>
                <a:gd name="connsiteY58" fmla="*/ 426741 h 566627"/>
                <a:gd name="connsiteX59" fmla="*/ 532098 w 566627"/>
                <a:gd name="connsiteY59" fmla="*/ 457728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66627" h="566627">
                  <a:moveTo>
                    <a:pt x="466582" y="321384"/>
                  </a:moveTo>
                  <a:cubicBezTo>
                    <a:pt x="457728" y="318728"/>
                    <a:pt x="449760" y="316072"/>
                    <a:pt x="444448" y="313416"/>
                  </a:cubicBezTo>
                  <a:cubicBezTo>
                    <a:pt x="444448" y="313416"/>
                    <a:pt x="444448" y="313416"/>
                    <a:pt x="444448" y="313416"/>
                  </a:cubicBezTo>
                  <a:cubicBezTo>
                    <a:pt x="474550" y="289511"/>
                    <a:pt x="495799" y="249670"/>
                    <a:pt x="495799" y="195663"/>
                  </a:cubicBezTo>
                  <a:cubicBezTo>
                    <a:pt x="495799" y="136345"/>
                    <a:pt x="447104" y="88535"/>
                    <a:pt x="386900" y="88535"/>
                  </a:cubicBezTo>
                  <a:cubicBezTo>
                    <a:pt x="358569" y="88535"/>
                    <a:pt x="332008" y="99160"/>
                    <a:pt x="310759" y="118638"/>
                  </a:cubicBezTo>
                  <a:cubicBezTo>
                    <a:pt x="306333" y="117752"/>
                    <a:pt x="301021" y="116867"/>
                    <a:pt x="296594" y="115981"/>
                  </a:cubicBezTo>
                  <a:cubicBezTo>
                    <a:pt x="281543" y="49580"/>
                    <a:pt x="221339" y="0"/>
                    <a:pt x="150510" y="0"/>
                  </a:cubicBezTo>
                  <a:cubicBezTo>
                    <a:pt x="67287" y="0"/>
                    <a:pt x="0" y="67287"/>
                    <a:pt x="0" y="150510"/>
                  </a:cubicBezTo>
                  <a:cubicBezTo>
                    <a:pt x="0" y="233734"/>
                    <a:pt x="67287" y="301021"/>
                    <a:pt x="150510" y="301021"/>
                  </a:cubicBezTo>
                  <a:cubicBezTo>
                    <a:pt x="156708" y="301021"/>
                    <a:pt x="162905" y="300135"/>
                    <a:pt x="169988" y="299250"/>
                  </a:cubicBezTo>
                  <a:cubicBezTo>
                    <a:pt x="179727" y="329352"/>
                    <a:pt x="196549" y="358569"/>
                    <a:pt x="218683" y="378932"/>
                  </a:cubicBezTo>
                  <a:cubicBezTo>
                    <a:pt x="216912" y="379817"/>
                    <a:pt x="216027" y="380703"/>
                    <a:pt x="213370" y="381588"/>
                  </a:cubicBezTo>
                  <a:cubicBezTo>
                    <a:pt x="207173" y="384244"/>
                    <a:pt x="197434" y="387785"/>
                    <a:pt x="186810" y="391327"/>
                  </a:cubicBezTo>
                  <a:cubicBezTo>
                    <a:pt x="143427" y="406378"/>
                    <a:pt x="70828" y="430282"/>
                    <a:pt x="70828" y="513506"/>
                  </a:cubicBezTo>
                  <a:lnTo>
                    <a:pt x="70828" y="548920"/>
                  </a:lnTo>
                  <a:cubicBezTo>
                    <a:pt x="70828" y="558659"/>
                    <a:pt x="78797" y="566627"/>
                    <a:pt x="88535" y="566627"/>
                  </a:cubicBezTo>
                  <a:lnTo>
                    <a:pt x="478092" y="566627"/>
                  </a:lnTo>
                  <a:cubicBezTo>
                    <a:pt x="487830" y="566627"/>
                    <a:pt x="495799" y="558659"/>
                    <a:pt x="495799" y="548920"/>
                  </a:cubicBezTo>
                  <a:lnTo>
                    <a:pt x="495799" y="513506"/>
                  </a:lnTo>
                  <a:cubicBezTo>
                    <a:pt x="495799" y="506423"/>
                    <a:pt x="494913" y="499340"/>
                    <a:pt x="494028" y="493143"/>
                  </a:cubicBezTo>
                  <a:lnTo>
                    <a:pt x="548920" y="493143"/>
                  </a:lnTo>
                  <a:cubicBezTo>
                    <a:pt x="558659" y="493143"/>
                    <a:pt x="566627" y="485174"/>
                    <a:pt x="566627" y="475435"/>
                  </a:cubicBezTo>
                  <a:lnTo>
                    <a:pt x="566627" y="427626"/>
                  </a:lnTo>
                  <a:cubicBezTo>
                    <a:pt x="566627" y="355027"/>
                    <a:pt x="503767" y="333779"/>
                    <a:pt x="466582" y="321384"/>
                  </a:cubicBezTo>
                  <a:close/>
                  <a:moveTo>
                    <a:pt x="386900" y="123950"/>
                  </a:moveTo>
                  <a:cubicBezTo>
                    <a:pt x="427626" y="123950"/>
                    <a:pt x="460384" y="155822"/>
                    <a:pt x="460384" y="195663"/>
                  </a:cubicBezTo>
                  <a:cubicBezTo>
                    <a:pt x="460384" y="239931"/>
                    <a:pt x="437365" y="287740"/>
                    <a:pt x="398410" y="298365"/>
                  </a:cubicBezTo>
                  <a:cubicBezTo>
                    <a:pt x="403722" y="279772"/>
                    <a:pt x="407263" y="260294"/>
                    <a:pt x="407263" y="239046"/>
                  </a:cubicBezTo>
                  <a:cubicBezTo>
                    <a:pt x="407263" y="194778"/>
                    <a:pt x="384244" y="155822"/>
                    <a:pt x="348830" y="134574"/>
                  </a:cubicBezTo>
                  <a:cubicBezTo>
                    <a:pt x="360339" y="127491"/>
                    <a:pt x="373620" y="123950"/>
                    <a:pt x="386900" y="123950"/>
                  </a:cubicBezTo>
                  <a:close/>
                  <a:moveTo>
                    <a:pt x="35414" y="150510"/>
                  </a:moveTo>
                  <a:cubicBezTo>
                    <a:pt x="35414" y="86765"/>
                    <a:pt x="86765" y="35414"/>
                    <a:pt x="150510" y="35414"/>
                  </a:cubicBezTo>
                  <a:cubicBezTo>
                    <a:pt x="214256" y="35414"/>
                    <a:pt x="265606" y="86765"/>
                    <a:pt x="265606" y="150510"/>
                  </a:cubicBezTo>
                  <a:cubicBezTo>
                    <a:pt x="265606" y="214256"/>
                    <a:pt x="214256" y="265606"/>
                    <a:pt x="150510" y="265606"/>
                  </a:cubicBezTo>
                  <a:cubicBezTo>
                    <a:pt x="86765" y="265606"/>
                    <a:pt x="35414" y="214256"/>
                    <a:pt x="35414" y="150510"/>
                  </a:cubicBezTo>
                  <a:close/>
                  <a:moveTo>
                    <a:pt x="203632" y="291282"/>
                  </a:moveTo>
                  <a:cubicBezTo>
                    <a:pt x="259409" y="270033"/>
                    <a:pt x="300135" y="216027"/>
                    <a:pt x="300135" y="152281"/>
                  </a:cubicBezTo>
                  <a:cubicBezTo>
                    <a:pt x="340862" y="160249"/>
                    <a:pt x="370964" y="196549"/>
                    <a:pt x="370964" y="239046"/>
                  </a:cubicBezTo>
                  <a:cubicBezTo>
                    <a:pt x="370964" y="304562"/>
                    <a:pt x="326696" y="371849"/>
                    <a:pt x="282428" y="371849"/>
                  </a:cubicBezTo>
                  <a:cubicBezTo>
                    <a:pt x="247899" y="371849"/>
                    <a:pt x="217797" y="332893"/>
                    <a:pt x="203632" y="291282"/>
                  </a:cubicBezTo>
                  <a:close/>
                  <a:moveTo>
                    <a:pt x="531213" y="457728"/>
                  </a:moveTo>
                  <a:lnTo>
                    <a:pt x="481633" y="457728"/>
                  </a:lnTo>
                  <a:cubicBezTo>
                    <a:pt x="458614" y="418773"/>
                    <a:pt x="414346" y="403722"/>
                    <a:pt x="386900" y="394868"/>
                  </a:cubicBezTo>
                  <a:cubicBezTo>
                    <a:pt x="377161" y="391327"/>
                    <a:pt x="367422" y="396639"/>
                    <a:pt x="364766" y="406378"/>
                  </a:cubicBezTo>
                  <a:cubicBezTo>
                    <a:pt x="362110" y="415231"/>
                    <a:pt x="366537" y="425856"/>
                    <a:pt x="376276" y="428512"/>
                  </a:cubicBezTo>
                  <a:cubicBezTo>
                    <a:pt x="421429" y="443563"/>
                    <a:pt x="461270" y="461270"/>
                    <a:pt x="461270" y="513506"/>
                  </a:cubicBezTo>
                  <a:lnTo>
                    <a:pt x="461270" y="531213"/>
                  </a:lnTo>
                  <a:lnTo>
                    <a:pt x="106243" y="531213"/>
                  </a:lnTo>
                  <a:lnTo>
                    <a:pt x="106243" y="513506"/>
                  </a:lnTo>
                  <a:cubicBezTo>
                    <a:pt x="106243" y="460384"/>
                    <a:pt x="146084" y="442677"/>
                    <a:pt x="198319" y="425856"/>
                  </a:cubicBezTo>
                  <a:cubicBezTo>
                    <a:pt x="210714" y="422314"/>
                    <a:pt x="220453" y="418773"/>
                    <a:pt x="228422" y="414346"/>
                  </a:cubicBezTo>
                  <a:cubicBezTo>
                    <a:pt x="236390" y="410805"/>
                    <a:pt x="243473" y="405492"/>
                    <a:pt x="248785" y="399295"/>
                  </a:cubicBezTo>
                  <a:cubicBezTo>
                    <a:pt x="259409" y="403722"/>
                    <a:pt x="270919" y="406378"/>
                    <a:pt x="283314" y="406378"/>
                  </a:cubicBezTo>
                  <a:cubicBezTo>
                    <a:pt x="319613" y="406378"/>
                    <a:pt x="357683" y="378932"/>
                    <a:pt x="382473" y="335549"/>
                  </a:cubicBezTo>
                  <a:cubicBezTo>
                    <a:pt x="392212" y="335549"/>
                    <a:pt x="401951" y="333779"/>
                    <a:pt x="411690" y="330237"/>
                  </a:cubicBezTo>
                  <a:cubicBezTo>
                    <a:pt x="417002" y="336435"/>
                    <a:pt x="423200" y="340862"/>
                    <a:pt x="430282" y="344403"/>
                  </a:cubicBezTo>
                  <a:cubicBezTo>
                    <a:pt x="437365" y="347944"/>
                    <a:pt x="446219" y="350600"/>
                    <a:pt x="455958" y="354142"/>
                  </a:cubicBezTo>
                  <a:cubicBezTo>
                    <a:pt x="498455" y="368308"/>
                    <a:pt x="532098" y="383359"/>
                    <a:pt x="532098" y="426741"/>
                  </a:cubicBezTo>
                  <a:lnTo>
                    <a:pt x="532098" y="457728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3" name="Graphic 75">
            <a:extLst>
              <a:ext uri="{FF2B5EF4-FFF2-40B4-BE49-F238E27FC236}">
                <a16:creationId xmlns:a16="http://schemas.microsoft.com/office/drawing/2014/main" id="{E4766307-1D83-414E-8A8F-A206ECF52CAD}"/>
              </a:ext>
            </a:extLst>
          </p:cNvPr>
          <p:cNvGrpSpPr/>
          <p:nvPr/>
        </p:nvGrpSpPr>
        <p:grpSpPr>
          <a:xfrm>
            <a:off x="1187076" y="2234304"/>
            <a:ext cx="352621" cy="366183"/>
            <a:chOff x="2065814" y="2165051"/>
            <a:chExt cx="460384" cy="478091"/>
          </a:xfrm>
          <a:solidFill>
            <a:srgbClr val="67748E"/>
          </a:solidFill>
        </p:grpSpPr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6752D125-827B-4C2C-9A71-9C0502D81D53}"/>
                </a:ext>
              </a:extLst>
            </p:cNvPr>
            <p:cNvSpPr/>
            <p:nvPr/>
          </p:nvSpPr>
          <p:spPr>
            <a:xfrm>
              <a:off x="2065814" y="2165051"/>
              <a:ext cx="460384" cy="416116"/>
            </a:xfrm>
            <a:custGeom>
              <a:avLst/>
              <a:gdLst>
                <a:gd name="connsiteX0" fmla="*/ 230192 w 460384"/>
                <a:gd name="connsiteY0" fmla="*/ 0 h 416116"/>
                <a:gd name="connsiteX1" fmla="*/ 0 w 460384"/>
                <a:gd name="connsiteY1" fmla="*/ 230192 h 416116"/>
                <a:gd name="connsiteX2" fmla="*/ 89421 w 460384"/>
                <a:gd name="connsiteY2" fmla="*/ 412575 h 416116"/>
                <a:gd name="connsiteX3" fmla="*/ 100045 w 460384"/>
                <a:gd name="connsiteY3" fmla="*/ 416117 h 416116"/>
                <a:gd name="connsiteX4" fmla="*/ 114211 w 460384"/>
                <a:gd name="connsiteY4" fmla="*/ 409034 h 416116"/>
                <a:gd name="connsiteX5" fmla="*/ 110669 w 460384"/>
                <a:gd name="connsiteY5" fmla="*/ 384244 h 416116"/>
                <a:gd name="connsiteX6" fmla="*/ 35414 w 460384"/>
                <a:gd name="connsiteY6" fmla="*/ 230192 h 416116"/>
                <a:gd name="connsiteX7" fmla="*/ 55777 w 460384"/>
                <a:gd name="connsiteY7" fmla="*/ 143427 h 416116"/>
                <a:gd name="connsiteX8" fmla="*/ 76141 w 460384"/>
                <a:gd name="connsiteY8" fmla="*/ 163791 h 416116"/>
                <a:gd name="connsiteX9" fmla="*/ 88535 w 460384"/>
                <a:gd name="connsiteY9" fmla="*/ 168217 h 416116"/>
                <a:gd name="connsiteX10" fmla="*/ 100930 w 460384"/>
                <a:gd name="connsiteY10" fmla="*/ 162905 h 416116"/>
                <a:gd name="connsiteX11" fmla="*/ 100930 w 460384"/>
                <a:gd name="connsiteY11" fmla="*/ 138115 h 416116"/>
                <a:gd name="connsiteX12" fmla="*/ 75255 w 460384"/>
                <a:gd name="connsiteY12" fmla="*/ 112440 h 416116"/>
                <a:gd name="connsiteX13" fmla="*/ 212485 w 460384"/>
                <a:gd name="connsiteY13" fmla="*/ 36300 h 416116"/>
                <a:gd name="connsiteX14" fmla="*/ 212485 w 460384"/>
                <a:gd name="connsiteY14" fmla="*/ 70828 h 416116"/>
                <a:gd name="connsiteX15" fmla="*/ 230192 w 460384"/>
                <a:gd name="connsiteY15" fmla="*/ 88535 h 416116"/>
                <a:gd name="connsiteX16" fmla="*/ 247899 w 460384"/>
                <a:gd name="connsiteY16" fmla="*/ 70828 h 416116"/>
                <a:gd name="connsiteX17" fmla="*/ 247899 w 460384"/>
                <a:gd name="connsiteY17" fmla="*/ 36300 h 416116"/>
                <a:gd name="connsiteX18" fmla="*/ 388671 w 460384"/>
                <a:gd name="connsiteY18" fmla="*/ 117752 h 416116"/>
                <a:gd name="connsiteX19" fmla="*/ 368308 w 460384"/>
                <a:gd name="connsiteY19" fmla="*/ 138115 h 416116"/>
                <a:gd name="connsiteX20" fmla="*/ 368308 w 460384"/>
                <a:gd name="connsiteY20" fmla="*/ 162905 h 416116"/>
                <a:gd name="connsiteX21" fmla="*/ 380703 w 460384"/>
                <a:gd name="connsiteY21" fmla="*/ 168217 h 416116"/>
                <a:gd name="connsiteX22" fmla="*/ 393098 w 460384"/>
                <a:gd name="connsiteY22" fmla="*/ 162905 h 416116"/>
                <a:gd name="connsiteX23" fmla="*/ 407263 w 460384"/>
                <a:gd name="connsiteY23" fmla="*/ 148740 h 416116"/>
                <a:gd name="connsiteX24" fmla="*/ 424970 w 460384"/>
                <a:gd name="connsiteY24" fmla="*/ 230192 h 416116"/>
                <a:gd name="connsiteX25" fmla="*/ 349715 w 460384"/>
                <a:gd name="connsiteY25" fmla="*/ 384244 h 416116"/>
                <a:gd name="connsiteX26" fmla="*/ 347059 w 460384"/>
                <a:gd name="connsiteY26" fmla="*/ 409034 h 416116"/>
                <a:gd name="connsiteX27" fmla="*/ 371849 w 460384"/>
                <a:gd name="connsiteY27" fmla="*/ 411690 h 416116"/>
                <a:gd name="connsiteX28" fmla="*/ 460384 w 460384"/>
                <a:gd name="connsiteY28" fmla="*/ 230192 h 416116"/>
                <a:gd name="connsiteX29" fmla="*/ 230192 w 460384"/>
                <a:gd name="connsiteY29" fmla="*/ 0 h 41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0384" h="416116">
                  <a:moveTo>
                    <a:pt x="230192" y="0"/>
                  </a:moveTo>
                  <a:cubicBezTo>
                    <a:pt x="103587" y="0"/>
                    <a:pt x="0" y="103587"/>
                    <a:pt x="0" y="230192"/>
                  </a:cubicBezTo>
                  <a:cubicBezTo>
                    <a:pt x="0" y="301906"/>
                    <a:pt x="32758" y="368308"/>
                    <a:pt x="89421" y="412575"/>
                  </a:cubicBezTo>
                  <a:cubicBezTo>
                    <a:pt x="92962" y="415231"/>
                    <a:pt x="96504" y="416117"/>
                    <a:pt x="100045" y="416117"/>
                  </a:cubicBezTo>
                  <a:cubicBezTo>
                    <a:pt x="105357" y="416117"/>
                    <a:pt x="110669" y="413461"/>
                    <a:pt x="114211" y="409034"/>
                  </a:cubicBezTo>
                  <a:cubicBezTo>
                    <a:pt x="120408" y="401066"/>
                    <a:pt x="118638" y="390441"/>
                    <a:pt x="110669" y="384244"/>
                  </a:cubicBezTo>
                  <a:cubicBezTo>
                    <a:pt x="62860" y="347059"/>
                    <a:pt x="35414" y="291282"/>
                    <a:pt x="35414" y="230192"/>
                  </a:cubicBezTo>
                  <a:cubicBezTo>
                    <a:pt x="35414" y="199205"/>
                    <a:pt x="42497" y="169103"/>
                    <a:pt x="55777" y="143427"/>
                  </a:cubicBezTo>
                  <a:lnTo>
                    <a:pt x="76141" y="163791"/>
                  </a:lnTo>
                  <a:cubicBezTo>
                    <a:pt x="79682" y="166447"/>
                    <a:pt x="84109" y="168217"/>
                    <a:pt x="88535" y="168217"/>
                  </a:cubicBezTo>
                  <a:cubicBezTo>
                    <a:pt x="92962" y="168217"/>
                    <a:pt x="97389" y="166447"/>
                    <a:pt x="100930" y="162905"/>
                  </a:cubicBezTo>
                  <a:cubicBezTo>
                    <a:pt x="108013" y="155822"/>
                    <a:pt x="108013" y="145198"/>
                    <a:pt x="100930" y="138115"/>
                  </a:cubicBezTo>
                  <a:lnTo>
                    <a:pt x="75255" y="112440"/>
                  </a:lnTo>
                  <a:cubicBezTo>
                    <a:pt x="107128" y="69943"/>
                    <a:pt x="156708" y="41612"/>
                    <a:pt x="212485" y="36300"/>
                  </a:cubicBezTo>
                  <a:lnTo>
                    <a:pt x="212485" y="70828"/>
                  </a:lnTo>
                  <a:cubicBezTo>
                    <a:pt x="212485" y="80567"/>
                    <a:pt x="220453" y="88535"/>
                    <a:pt x="230192" y="88535"/>
                  </a:cubicBezTo>
                  <a:cubicBezTo>
                    <a:pt x="239931" y="88535"/>
                    <a:pt x="247899" y="80567"/>
                    <a:pt x="247899" y="70828"/>
                  </a:cubicBezTo>
                  <a:lnTo>
                    <a:pt x="247899" y="36300"/>
                  </a:lnTo>
                  <a:cubicBezTo>
                    <a:pt x="306333" y="41612"/>
                    <a:pt x="356798" y="72599"/>
                    <a:pt x="388671" y="117752"/>
                  </a:cubicBezTo>
                  <a:lnTo>
                    <a:pt x="368308" y="138115"/>
                  </a:lnTo>
                  <a:cubicBezTo>
                    <a:pt x="361225" y="145198"/>
                    <a:pt x="361225" y="155822"/>
                    <a:pt x="368308" y="162905"/>
                  </a:cubicBezTo>
                  <a:cubicBezTo>
                    <a:pt x="371849" y="166447"/>
                    <a:pt x="376276" y="168217"/>
                    <a:pt x="380703" y="168217"/>
                  </a:cubicBezTo>
                  <a:cubicBezTo>
                    <a:pt x="385129" y="168217"/>
                    <a:pt x="389556" y="166447"/>
                    <a:pt x="393098" y="162905"/>
                  </a:cubicBezTo>
                  <a:lnTo>
                    <a:pt x="407263" y="148740"/>
                  </a:lnTo>
                  <a:cubicBezTo>
                    <a:pt x="418773" y="173530"/>
                    <a:pt x="424970" y="200976"/>
                    <a:pt x="424970" y="230192"/>
                  </a:cubicBezTo>
                  <a:cubicBezTo>
                    <a:pt x="424970" y="289511"/>
                    <a:pt x="396639" y="347059"/>
                    <a:pt x="349715" y="384244"/>
                  </a:cubicBezTo>
                  <a:cubicBezTo>
                    <a:pt x="341747" y="390441"/>
                    <a:pt x="340862" y="401066"/>
                    <a:pt x="347059" y="409034"/>
                  </a:cubicBezTo>
                  <a:cubicBezTo>
                    <a:pt x="353257" y="417002"/>
                    <a:pt x="363881" y="417887"/>
                    <a:pt x="371849" y="411690"/>
                  </a:cubicBezTo>
                  <a:cubicBezTo>
                    <a:pt x="426741" y="368308"/>
                    <a:pt x="460384" y="300135"/>
                    <a:pt x="460384" y="230192"/>
                  </a:cubicBezTo>
                  <a:cubicBezTo>
                    <a:pt x="460384" y="103587"/>
                    <a:pt x="356798" y="0"/>
                    <a:pt x="230192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D106183-44F3-4FB9-A23B-FC45C597FE61}"/>
                </a:ext>
              </a:extLst>
            </p:cNvPr>
            <p:cNvSpPr/>
            <p:nvPr/>
          </p:nvSpPr>
          <p:spPr>
            <a:xfrm>
              <a:off x="2225178" y="2404097"/>
              <a:ext cx="239045" cy="239045"/>
            </a:xfrm>
            <a:custGeom>
              <a:avLst/>
              <a:gdLst>
                <a:gd name="connsiteX0" fmla="*/ 233734 w 239045"/>
                <a:gd name="connsiteY0" fmla="*/ 30102 h 239045"/>
                <a:gd name="connsiteX1" fmla="*/ 233734 w 239045"/>
                <a:gd name="connsiteY1" fmla="*/ 5312 h 239045"/>
                <a:gd name="connsiteX2" fmla="*/ 208944 w 239045"/>
                <a:gd name="connsiteY2" fmla="*/ 5312 h 239045"/>
                <a:gd name="connsiteX3" fmla="*/ 93848 w 239045"/>
                <a:gd name="connsiteY3" fmla="*/ 120408 h 239045"/>
                <a:gd name="connsiteX4" fmla="*/ 70828 w 239045"/>
                <a:gd name="connsiteY4" fmla="*/ 115096 h 239045"/>
                <a:gd name="connsiteX5" fmla="*/ 17707 w 239045"/>
                <a:gd name="connsiteY5" fmla="*/ 168217 h 239045"/>
                <a:gd name="connsiteX6" fmla="*/ 23019 w 239045"/>
                <a:gd name="connsiteY6" fmla="*/ 191237 h 239045"/>
                <a:gd name="connsiteX7" fmla="*/ 5312 w 239045"/>
                <a:gd name="connsiteY7" fmla="*/ 208944 h 239045"/>
                <a:gd name="connsiteX8" fmla="*/ 5312 w 239045"/>
                <a:gd name="connsiteY8" fmla="*/ 233734 h 239045"/>
                <a:gd name="connsiteX9" fmla="*/ 17707 w 239045"/>
                <a:gd name="connsiteY9" fmla="*/ 239046 h 239045"/>
                <a:gd name="connsiteX10" fmla="*/ 30102 w 239045"/>
                <a:gd name="connsiteY10" fmla="*/ 233734 h 239045"/>
                <a:gd name="connsiteX11" fmla="*/ 47809 w 239045"/>
                <a:gd name="connsiteY11" fmla="*/ 216027 h 239045"/>
                <a:gd name="connsiteX12" fmla="*/ 70828 w 239045"/>
                <a:gd name="connsiteY12" fmla="*/ 221339 h 239045"/>
                <a:gd name="connsiteX13" fmla="*/ 123950 w 239045"/>
                <a:gd name="connsiteY13" fmla="*/ 168217 h 239045"/>
                <a:gd name="connsiteX14" fmla="*/ 118638 w 239045"/>
                <a:gd name="connsiteY14" fmla="*/ 145198 h 239045"/>
                <a:gd name="connsiteX15" fmla="*/ 233734 w 239045"/>
                <a:gd name="connsiteY15" fmla="*/ 30102 h 239045"/>
                <a:gd name="connsiteX16" fmla="*/ 70828 w 239045"/>
                <a:gd name="connsiteY16" fmla="*/ 185925 h 239045"/>
                <a:gd name="connsiteX17" fmla="*/ 53121 w 239045"/>
                <a:gd name="connsiteY17" fmla="*/ 168217 h 239045"/>
                <a:gd name="connsiteX18" fmla="*/ 70828 w 239045"/>
                <a:gd name="connsiteY18" fmla="*/ 150510 h 239045"/>
                <a:gd name="connsiteX19" fmla="*/ 88535 w 239045"/>
                <a:gd name="connsiteY19" fmla="*/ 168217 h 239045"/>
                <a:gd name="connsiteX20" fmla="*/ 70828 w 239045"/>
                <a:gd name="connsiteY20" fmla="*/ 185925 h 23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9045" h="239045">
                  <a:moveTo>
                    <a:pt x="233734" y="30102"/>
                  </a:moveTo>
                  <a:cubicBezTo>
                    <a:pt x="240816" y="23019"/>
                    <a:pt x="240816" y="12395"/>
                    <a:pt x="233734" y="5312"/>
                  </a:cubicBezTo>
                  <a:cubicBezTo>
                    <a:pt x="226651" y="-1771"/>
                    <a:pt x="216027" y="-1771"/>
                    <a:pt x="208944" y="5312"/>
                  </a:cubicBezTo>
                  <a:lnTo>
                    <a:pt x="93848" y="120408"/>
                  </a:lnTo>
                  <a:cubicBezTo>
                    <a:pt x="86765" y="116867"/>
                    <a:pt x="78797" y="115096"/>
                    <a:pt x="70828" y="115096"/>
                  </a:cubicBezTo>
                  <a:cubicBezTo>
                    <a:pt x="41612" y="115096"/>
                    <a:pt x="17707" y="139001"/>
                    <a:pt x="17707" y="168217"/>
                  </a:cubicBezTo>
                  <a:cubicBezTo>
                    <a:pt x="17707" y="176186"/>
                    <a:pt x="19478" y="184154"/>
                    <a:pt x="23019" y="191237"/>
                  </a:cubicBezTo>
                  <a:lnTo>
                    <a:pt x="5312" y="208944"/>
                  </a:lnTo>
                  <a:cubicBezTo>
                    <a:pt x="-1771" y="216027"/>
                    <a:pt x="-1771" y="226651"/>
                    <a:pt x="5312" y="233734"/>
                  </a:cubicBezTo>
                  <a:cubicBezTo>
                    <a:pt x="8854" y="237275"/>
                    <a:pt x="13280" y="239046"/>
                    <a:pt x="17707" y="239046"/>
                  </a:cubicBezTo>
                  <a:cubicBezTo>
                    <a:pt x="22134" y="239046"/>
                    <a:pt x="26561" y="237275"/>
                    <a:pt x="30102" y="233734"/>
                  </a:cubicBezTo>
                  <a:lnTo>
                    <a:pt x="47809" y="216027"/>
                  </a:lnTo>
                  <a:cubicBezTo>
                    <a:pt x="54892" y="219568"/>
                    <a:pt x="62860" y="221339"/>
                    <a:pt x="70828" y="221339"/>
                  </a:cubicBezTo>
                  <a:cubicBezTo>
                    <a:pt x="100045" y="221339"/>
                    <a:pt x="123950" y="197434"/>
                    <a:pt x="123950" y="168217"/>
                  </a:cubicBezTo>
                  <a:cubicBezTo>
                    <a:pt x="123950" y="160249"/>
                    <a:pt x="122179" y="152281"/>
                    <a:pt x="118638" y="145198"/>
                  </a:cubicBezTo>
                  <a:lnTo>
                    <a:pt x="233734" y="30102"/>
                  </a:lnTo>
                  <a:close/>
                  <a:moveTo>
                    <a:pt x="70828" y="185925"/>
                  </a:moveTo>
                  <a:cubicBezTo>
                    <a:pt x="61089" y="185925"/>
                    <a:pt x="53121" y="177956"/>
                    <a:pt x="53121" y="168217"/>
                  </a:cubicBezTo>
                  <a:cubicBezTo>
                    <a:pt x="53121" y="158479"/>
                    <a:pt x="61089" y="150510"/>
                    <a:pt x="70828" y="150510"/>
                  </a:cubicBezTo>
                  <a:cubicBezTo>
                    <a:pt x="80567" y="150510"/>
                    <a:pt x="88535" y="158479"/>
                    <a:pt x="88535" y="168217"/>
                  </a:cubicBezTo>
                  <a:cubicBezTo>
                    <a:pt x="88535" y="177956"/>
                    <a:pt x="80567" y="185925"/>
                    <a:pt x="70828" y="18592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FA03DE5E-CCE9-445B-9A15-397A5A2DC78B}"/>
                </a:ext>
              </a:extLst>
            </p:cNvPr>
            <p:cNvSpPr/>
            <p:nvPr/>
          </p:nvSpPr>
          <p:spPr>
            <a:xfrm>
              <a:off x="2198617" y="2280147"/>
              <a:ext cx="194778" cy="113325"/>
            </a:xfrm>
            <a:custGeom>
              <a:avLst/>
              <a:gdLst>
                <a:gd name="connsiteX0" fmla="*/ 35414 w 194778"/>
                <a:gd name="connsiteY0" fmla="*/ 95618 h 113325"/>
                <a:gd name="connsiteX1" fmla="*/ 97389 w 194778"/>
                <a:gd name="connsiteY1" fmla="*/ 35414 h 113325"/>
                <a:gd name="connsiteX2" fmla="*/ 159364 w 194778"/>
                <a:gd name="connsiteY2" fmla="*/ 95618 h 113325"/>
                <a:gd name="connsiteX3" fmla="*/ 177071 w 194778"/>
                <a:gd name="connsiteY3" fmla="*/ 113325 h 113325"/>
                <a:gd name="connsiteX4" fmla="*/ 194778 w 194778"/>
                <a:gd name="connsiteY4" fmla="*/ 95618 h 113325"/>
                <a:gd name="connsiteX5" fmla="*/ 97389 w 194778"/>
                <a:gd name="connsiteY5" fmla="*/ 0 h 113325"/>
                <a:gd name="connsiteX6" fmla="*/ 0 w 194778"/>
                <a:gd name="connsiteY6" fmla="*/ 95618 h 113325"/>
                <a:gd name="connsiteX7" fmla="*/ 17707 w 194778"/>
                <a:gd name="connsiteY7" fmla="*/ 113325 h 113325"/>
                <a:gd name="connsiteX8" fmla="*/ 35414 w 194778"/>
                <a:gd name="connsiteY8" fmla="*/ 95618 h 11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778" h="113325">
                  <a:moveTo>
                    <a:pt x="35414" y="95618"/>
                  </a:moveTo>
                  <a:cubicBezTo>
                    <a:pt x="35414" y="61975"/>
                    <a:pt x="62860" y="35414"/>
                    <a:pt x="97389" y="35414"/>
                  </a:cubicBezTo>
                  <a:cubicBezTo>
                    <a:pt x="131918" y="35414"/>
                    <a:pt x="159364" y="61975"/>
                    <a:pt x="159364" y="95618"/>
                  </a:cubicBezTo>
                  <a:cubicBezTo>
                    <a:pt x="159364" y="105357"/>
                    <a:pt x="167332" y="113325"/>
                    <a:pt x="177071" y="113325"/>
                  </a:cubicBezTo>
                  <a:cubicBezTo>
                    <a:pt x="186810" y="113325"/>
                    <a:pt x="194778" y="105357"/>
                    <a:pt x="194778" y="95618"/>
                  </a:cubicBezTo>
                  <a:cubicBezTo>
                    <a:pt x="194778" y="42497"/>
                    <a:pt x="151396" y="0"/>
                    <a:pt x="97389" y="0"/>
                  </a:cubicBezTo>
                  <a:cubicBezTo>
                    <a:pt x="43382" y="0"/>
                    <a:pt x="0" y="42497"/>
                    <a:pt x="0" y="95618"/>
                  </a:cubicBezTo>
                  <a:cubicBezTo>
                    <a:pt x="0" y="105357"/>
                    <a:pt x="7968" y="113325"/>
                    <a:pt x="17707" y="113325"/>
                  </a:cubicBezTo>
                  <a:cubicBezTo>
                    <a:pt x="27446" y="113325"/>
                    <a:pt x="35414" y="105357"/>
                    <a:pt x="35414" y="9561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7" name="Graphic 93">
            <a:extLst>
              <a:ext uri="{FF2B5EF4-FFF2-40B4-BE49-F238E27FC236}">
                <a16:creationId xmlns:a16="http://schemas.microsoft.com/office/drawing/2014/main" id="{6EEC4FBC-4AD2-4FD5-B4FA-8A67E80441D9}"/>
              </a:ext>
            </a:extLst>
          </p:cNvPr>
          <p:cNvGrpSpPr/>
          <p:nvPr/>
        </p:nvGrpSpPr>
        <p:grpSpPr>
          <a:xfrm>
            <a:off x="6956639" y="1313756"/>
            <a:ext cx="433995" cy="433995"/>
            <a:chOff x="928908" y="2120784"/>
            <a:chExt cx="566627" cy="566627"/>
          </a:xfrm>
          <a:solidFill>
            <a:srgbClr val="67748E"/>
          </a:solidFill>
        </p:grpSpPr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0243AE4-515F-4F4B-B413-9CAD9F3939A6}"/>
                </a:ext>
              </a:extLst>
            </p:cNvPr>
            <p:cNvSpPr/>
            <p:nvPr/>
          </p:nvSpPr>
          <p:spPr>
            <a:xfrm>
              <a:off x="928908" y="2120784"/>
              <a:ext cx="566627" cy="566627"/>
            </a:xfrm>
            <a:custGeom>
              <a:avLst/>
              <a:gdLst>
                <a:gd name="connsiteX0" fmla="*/ 513506 w 566627"/>
                <a:gd name="connsiteY0" fmla="*/ 0 h 566627"/>
                <a:gd name="connsiteX1" fmla="*/ 274460 w 566627"/>
                <a:gd name="connsiteY1" fmla="*/ 0 h 566627"/>
                <a:gd name="connsiteX2" fmla="*/ 221339 w 566627"/>
                <a:gd name="connsiteY2" fmla="*/ 53121 h 566627"/>
                <a:gd name="connsiteX3" fmla="*/ 221339 w 566627"/>
                <a:gd name="connsiteY3" fmla="*/ 221339 h 566627"/>
                <a:gd name="connsiteX4" fmla="*/ 53121 w 566627"/>
                <a:gd name="connsiteY4" fmla="*/ 221339 h 566627"/>
                <a:gd name="connsiteX5" fmla="*/ 0 w 566627"/>
                <a:gd name="connsiteY5" fmla="*/ 274460 h 566627"/>
                <a:gd name="connsiteX6" fmla="*/ 0 w 566627"/>
                <a:gd name="connsiteY6" fmla="*/ 513506 h 566627"/>
                <a:gd name="connsiteX7" fmla="*/ 53121 w 566627"/>
                <a:gd name="connsiteY7" fmla="*/ 566627 h 566627"/>
                <a:gd name="connsiteX8" fmla="*/ 292167 w 566627"/>
                <a:gd name="connsiteY8" fmla="*/ 566627 h 566627"/>
                <a:gd name="connsiteX9" fmla="*/ 345288 w 566627"/>
                <a:gd name="connsiteY9" fmla="*/ 513506 h 566627"/>
                <a:gd name="connsiteX10" fmla="*/ 345288 w 566627"/>
                <a:gd name="connsiteY10" fmla="*/ 398410 h 566627"/>
                <a:gd name="connsiteX11" fmla="*/ 327581 w 566627"/>
                <a:gd name="connsiteY11" fmla="*/ 380703 h 566627"/>
                <a:gd name="connsiteX12" fmla="*/ 309874 w 566627"/>
                <a:gd name="connsiteY12" fmla="*/ 398410 h 566627"/>
                <a:gd name="connsiteX13" fmla="*/ 309874 w 566627"/>
                <a:gd name="connsiteY13" fmla="*/ 513506 h 566627"/>
                <a:gd name="connsiteX14" fmla="*/ 292167 w 566627"/>
                <a:gd name="connsiteY14" fmla="*/ 531213 h 566627"/>
                <a:gd name="connsiteX15" fmla="*/ 53121 w 566627"/>
                <a:gd name="connsiteY15" fmla="*/ 531213 h 566627"/>
                <a:gd name="connsiteX16" fmla="*/ 35414 w 566627"/>
                <a:gd name="connsiteY16" fmla="*/ 513506 h 566627"/>
                <a:gd name="connsiteX17" fmla="*/ 35414 w 566627"/>
                <a:gd name="connsiteY17" fmla="*/ 274460 h 566627"/>
                <a:gd name="connsiteX18" fmla="*/ 53121 w 566627"/>
                <a:gd name="connsiteY18" fmla="*/ 256753 h 566627"/>
                <a:gd name="connsiteX19" fmla="*/ 221339 w 566627"/>
                <a:gd name="connsiteY19" fmla="*/ 256753 h 566627"/>
                <a:gd name="connsiteX20" fmla="*/ 221339 w 566627"/>
                <a:gd name="connsiteY20" fmla="*/ 292167 h 566627"/>
                <a:gd name="connsiteX21" fmla="*/ 274460 w 566627"/>
                <a:gd name="connsiteY21" fmla="*/ 345288 h 566627"/>
                <a:gd name="connsiteX22" fmla="*/ 513506 w 566627"/>
                <a:gd name="connsiteY22" fmla="*/ 345288 h 566627"/>
                <a:gd name="connsiteX23" fmla="*/ 566627 w 566627"/>
                <a:gd name="connsiteY23" fmla="*/ 292167 h 566627"/>
                <a:gd name="connsiteX24" fmla="*/ 566627 w 566627"/>
                <a:gd name="connsiteY24" fmla="*/ 53121 h 566627"/>
                <a:gd name="connsiteX25" fmla="*/ 513506 w 566627"/>
                <a:gd name="connsiteY25" fmla="*/ 0 h 566627"/>
                <a:gd name="connsiteX26" fmla="*/ 531213 w 566627"/>
                <a:gd name="connsiteY26" fmla="*/ 292167 h 566627"/>
                <a:gd name="connsiteX27" fmla="*/ 513506 w 566627"/>
                <a:gd name="connsiteY27" fmla="*/ 309874 h 566627"/>
                <a:gd name="connsiteX28" fmla="*/ 274460 w 566627"/>
                <a:gd name="connsiteY28" fmla="*/ 309874 h 566627"/>
                <a:gd name="connsiteX29" fmla="*/ 256753 w 566627"/>
                <a:gd name="connsiteY29" fmla="*/ 292167 h 566627"/>
                <a:gd name="connsiteX30" fmla="*/ 256753 w 566627"/>
                <a:gd name="connsiteY30" fmla="*/ 53121 h 566627"/>
                <a:gd name="connsiteX31" fmla="*/ 274460 w 566627"/>
                <a:gd name="connsiteY31" fmla="*/ 35414 h 566627"/>
                <a:gd name="connsiteX32" fmla="*/ 513506 w 566627"/>
                <a:gd name="connsiteY32" fmla="*/ 35414 h 566627"/>
                <a:gd name="connsiteX33" fmla="*/ 531213 w 566627"/>
                <a:gd name="connsiteY33" fmla="*/ 53121 h 566627"/>
                <a:gd name="connsiteX34" fmla="*/ 531213 w 566627"/>
                <a:gd name="connsiteY34" fmla="*/ 292167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6627" h="566627">
                  <a:moveTo>
                    <a:pt x="513506" y="0"/>
                  </a:moveTo>
                  <a:lnTo>
                    <a:pt x="274460" y="0"/>
                  </a:lnTo>
                  <a:cubicBezTo>
                    <a:pt x="245243" y="0"/>
                    <a:pt x="221339" y="23905"/>
                    <a:pt x="221339" y="53121"/>
                  </a:cubicBezTo>
                  <a:lnTo>
                    <a:pt x="221339" y="221339"/>
                  </a:lnTo>
                  <a:lnTo>
                    <a:pt x="53121" y="221339"/>
                  </a:lnTo>
                  <a:cubicBezTo>
                    <a:pt x="23905" y="221339"/>
                    <a:pt x="0" y="245243"/>
                    <a:pt x="0" y="274460"/>
                  </a:cubicBezTo>
                  <a:lnTo>
                    <a:pt x="0" y="513506"/>
                  </a:lnTo>
                  <a:cubicBezTo>
                    <a:pt x="0" y="542722"/>
                    <a:pt x="23905" y="566627"/>
                    <a:pt x="53121" y="566627"/>
                  </a:cubicBezTo>
                  <a:lnTo>
                    <a:pt x="292167" y="566627"/>
                  </a:lnTo>
                  <a:cubicBezTo>
                    <a:pt x="321384" y="566627"/>
                    <a:pt x="345288" y="542722"/>
                    <a:pt x="345288" y="513506"/>
                  </a:cubicBezTo>
                  <a:lnTo>
                    <a:pt x="345288" y="398410"/>
                  </a:lnTo>
                  <a:cubicBezTo>
                    <a:pt x="345288" y="388671"/>
                    <a:pt x="337320" y="380703"/>
                    <a:pt x="327581" y="380703"/>
                  </a:cubicBezTo>
                  <a:cubicBezTo>
                    <a:pt x="317842" y="380703"/>
                    <a:pt x="309874" y="388671"/>
                    <a:pt x="309874" y="398410"/>
                  </a:cubicBezTo>
                  <a:lnTo>
                    <a:pt x="309874" y="513506"/>
                  </a:lnTo>
                  <a:cubicBezTo>
                    <a:pt x="309874" y="523245"/>
                    <a:pt x="301906" y="531213"/>
                    <a:pt x="292167" y="531213"/>
                  </a:cubicBezTo>
                  <a:lnTo>
                    <a:pt x="53121" y="531213"/>
                  </a:lnTo>
                  <a:cubicBezTo>
                    <a:pt x="43382" y="531213"/>
                    <a:pt x="35414" y="523245"/>
                    <a:pt x="35414" y="513506"/>
                  </a:cubicBezTo>
                  <a:lnTo>
                    <a:pt x="35414" y="274460"/>
                  </a:lnTo>
                  <a:cubicBezTo>
                    <a:pt x="35414" y="264721"/>
                    <a:pt x="43382" y="256753"/>
                    <a:pt x="53121" y="256753"/>
                  </a:cubicBezTo>
                  <a:lnTo>
                    <a:pt x="221339" y="256753"/>
                  </a:lnTo>
                  <a:lnTo>
                    <a:pt x="221339" y="292167"/>
                  </a:lnTo>
                  <a:cubicBezTo>
                    <a:pt x="221339" y="321384"/>
                    <a:pt x="245243" y="345288"/>
                    <a:pt x="274460" y="345288"/>
                  </a:cubicBezTo>
                  <a:lnTo>
                    <a:pt x="513506" y="345288"/>
                  </a:lnTo>
                  <a:cubicBezTo>
                    <a:pt x="542722" y="345288"/>
                    <a:pt x="566627" y="321384"/>
                    <a:pt x="566627" y="292167"/>
                  </a:cubicBezTo>
                  <a:lnTo>
                    <a:pt x="566627" y="53121"/>
                  </a:lnTo>
                  <a:cubicBezTo>
                    <a:pt x="566627" y="23905"/>
                    <a:pt x="542722" y="0"/>
                    <a:pt x="513506" y="0"/>
                  </a:cubicBezTo>
                  <a:close/>
                  <a:moveTo>
                    <a:pt x="531213" y="292167"/>
                  </a:moveTo>
                  <a:cubicBezTo>
                    <a:pt x="531213" y="301906"/>
                    <a:pt x="523245" y="309874"/>
                    <a:pt x="513506" y="309874"/>
                  </a:cubicBezTo>
                  <a:lnTo>
                    <a:pt x="274460" y="309874"/>
                  </a:lnTo>
                  <a:cubicBezTo>
                    <a:pt x="264721" y="309874"/>
                    <a:pt x="256753" y="301906"/>
                    <a:pt x="256753" y="292167"/>
                  </a:cubicBezTo>
                  <a:lnTo>
                    <a:pt x="256753" y="53121"/>
                  </a:lnTo>
                  <a:cubicBezTo>
                    <a:pt x="256753" y="43382"/>
                    <a:pt x="264721" y="35414"/>
                    <a:pt x="274460" y="35414"/>
                  </a:cubicBezTo>
                  <a:lnTo>
                    <a:pt x="513506" y="35414"/>
                  </a:lnTo>
                  <a:cubicBezTo>
                    <a:pt x="523245" y="35414"/>
                    <a:pt x="531213" y="43382"/>
                    <a:pt x="531213" y="53121"/>
                  </a:cubicBezTo>
                  <a:lnTo>
                    <a:pt x="531213" y="292167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A30DA94-4128-468D-9A16-8A75B02A752D}"/>
                </a:ext>
              </a:extLst>
            </p:cNvPr>
            <p:cNvSpPr/>
            <p:nvPr/>
          </p:nvSpPr>
          <p:spPr>
            <a:xfrm>
              <a:off x="1291903" y="2492632"/>
              <a:ext cx="159363" cy="150510"/>
            </a:xfrm>
            <a:custGeom>
              <a:avLst/>
              <a:gdLst>
                <a:gd name="connsiteX0" fmla="*/ 141657 w 159363"/>
                <a:gd name="connsiteY0" fmla="*/ 0 h 150510"/>
                <a:gd name="connsiteX1" fmla="*/ 123950 w 159363"/>
                <a:gd name="connsiteY1" fmla="*/ 17707 h 150510"/>
                <a:gd name="connsiteX2" fmla="*/ 60204 w 159363"/>
                <a:gd name="connsiteY2" fmla="*/ 84109 h 150510"/>
                <a:gd name="connsiteX3" fmla="*/ 60204 w 159363"/>
                <a:gd name="connsiteY3" fmla="*/ 84109 h 150510"/>
                <a:gd name="connsiteX4" fmla="*/ 60204 w 159363"/>
                <a:gd name="connsiteY4" fmla="*/ 59319 h 150510"/>
                <a:gd name="connsiteX5" fmla="*/ 35414 w 159363"/>
                <a:gd name="connsiteY5" fmla="*/ 59319 h 150510"/>
                <a:gd name="connsiteX6" fmla="*/ 5312 w 159363"/>
                <a:gd name="connsiteY6" fmla="*/ 88535 h 150510"/>
                <a:gd name="connsiteX7" fmla="*/ 0 w 159363"/>
                <a:gd name="connsiteY7" fmla="*/ 100930 h 150510"/>
                <a:gd name="connsiteX8" fmla="*/ 0 w 159363"/>
                <a:gd name="connsiteY8" fmla="*/ 101816 h 150510"/>
                <a:gd name="connsiteX9" fmla="*/ 0 w 159363"/>
                <a:gd name="connsiteY9" fmla="*/ 102701 h 150510"/>
                <a:gd name="connsiteX10" fmla="*/ 8854 w 159363"/>
                <a:gd name="connsiteY10" fmla="*/ 117752 h 150510"/>
                <a:gd name="connsiteX11" fmla="*/ 36300 w 159363"/>
                <a:gd name="connsiteY11" fmla="*/ 145198 h 150510"/>
                <a:gd name="connsiteX12" fmla="*/ 48695 w 159363"/>
                <a:gd name="connsiteY12" fmla="*/ 150510 h 150510"/>
                <a:gd name="connsiteX13" fmla="*/ 61089 w 159363"/>
                <a:gd name="connsiteY13" fmla="*/ 145198 h 150510"/>
                <a:gd name="connsiteX14" fmla="*/ 61089 w 159363"/>
                <a:gd name="connsiteY14" fmla="*/ 120408 h 150510"/>
                <a:gd name="connsiteX15" fmla="*/ 61089 w 159363"/>
                <a:gd name="connsiteY15" fmla="*/ 120408 h 150510"/>
                <a:gd name="connsiteX16" fmla="*/ 159364 w 159363"/>
                <a:gd name="connsiteY16" fmla="*/ 17707 h 150510"/>
                <a:gd name="connsiteX17" fmla="*/ 141657 w 159363"/>
                <a:gd name="connsiteY17" fmla="*/ 0 h 15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9363" h="150510">
                  <a:moveTo>
                    <a:pt x="141657" y="0"/>
                  </a:moveTo>
                  <a:cubicBezTo>
                    <a:pt x="131918" y="0"/>
                    <a:pt x="123950" y="7968"/>
                    <a:pt x="123950" y="17707"/>
                  </a:cubicBezTo>
                  <a:cubicBezTo>
                    <a:pt x="123950" y="52236"/>
                    <a:pt x="95618" y="82338"/>
                    <a:pt x="60204" y="84109"/>
                  </a:cubicBezTo>
                  <a:lnTo>
                    <a:pt x="60204" y="84109"/>
                  </a:lnTo>
                  <a:cubicBezTo>
                    <a:pt x="67287" y="77026"/>
                    <a:pt x="67287" y="66402"/>
                    <a:pt x="60204" y="59319"/>
                  </a:cubicBezTo>
                  <a:cubicBezTo>
                    <a:pt x="53121" y="52236"/>
                    <a:pt x="42497" y="52236"/>
                    <a:pt x="35414" y="59319"/>
                  </a:cubicBezTo>
                  <a:lnTo>
                    <a:pt x="5312" y="88535"/>
                  </a:lnTo>
                  <a:cubicBezTo>
                    <a:pt x="1771" y="92077"/>
                    <a:pt x="0" y="96504"/>
                    <a:pt x="0" y="100930"/>
                  </a:cubicBezTo>
                  <a:cubicBezTo>
                    <a:pt x="0" y="100930"/>
                    <a:pt x="0" y="100930"/>
                    <a:pt x="0" y="101816"/>
                  </a:cubicBezTo>
                  <a:cubicBezTo>
                    <a:pt x="0" y="101816"/>
                    <a:pt x="0" y="101816"/>
                    <a:pt x="0" y="102701"/>
                  </a:cubicBezTo>
                  <a:cubicBezTo>
                    <a:pt x="0" y="108899"/>
                    <a:pt x="3541" y="115096"/>
                    <a:pt x="8854" y="117752"/>
                  </a:cubicBezTo>
                  <a:lnTo>
                    <a:pt x="36300" y="145198"/>
                  </a:lnTo>
                  <a:cubicBezTo>
                    <a:pt x="39841" y="148740"/>
                    <a:pt x="44268" y="150510"/>
                    <a:pt x="48695" y="150510"/>
                  </a:cubicBezTo>
                  <a:cubicBezTo>
                    <a:pt x="53121" y="150510"/>
                    <a:pt x="57548" y="148740"/>
                    <a:pt x="61089" y="145198"/>
                  </a:cubicBezTo>
                  <a:cubicBezTo>
                    <a:pt x="68172" y="138115"/>
                    <a:pt x="68172" y="127491"/>
                    <a:pt x="61089" y="120408"/>
                  </a:cubicBezTo>
                  <a:lnTo>
                    <a:pt x="61089" y="120408"/>
                  </a:lnTo>
                  <a:cubicBezTo>
                    <a:pt x="115981" y="117752"/>
                    <a:pt x="159364" y="72599"/>
                    <a:pt x="159364" y="17707"/>
                  </a:cubicBezTo>
                  <a:cubicBezTo>
                    <a:pt x="159364" y="7968"/>
                    <a:pt x="151396" y="0"/>
                    <a:pt x="141657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8CBBA63-86EA-4749-92F4-C232EAEF7AA0}"/>
                </a:ext>
              </a:extLst>
            </p:cNvPr>
            <p:cNvSpPr/>
            <p:nvPr/>
          </p:nvSpPr>
          <p:spPr>
            <a:xfrm>
              <a:off x="973175" y="2163281"/>
              <a:ext cx="160249" cy="151395"/>
            </a:xfrm>
            <a:custGeom>
              <a:avLst/>
              <a:gdLst>
                <a:gd name="connsiteX0" fmla="*/ 17707 w 160249"/>
                <a:gd name="connsiteY0" fmla="*/ 151396 h 151395"/>
                <a:gd name="connsiteX1" fmla="*/ 35414 w 160249"/>
                <a:gd name="connsiteY1" fmla="*/ 133689 h 151395"/>
                <a:gd name="connsiteX2" fmla="*/ 99160 w 160249"/>
                <a:gd name="connsiteY2" fmla="*/ 67287 h 151395"/>
                <a:gd name="connsiteX3" fmla="*/ 99160 w 160249"/>
                <a:gd name="connsiteY3" fmla="*/ 67287 h 151395"/>
                <a:gd name="connsiteX4" fmla="*/ 99160 w 160249"/>
                <a:gd name="connsiteY4" fmla="*/ 92077 h 151395"/>
                <a:gd name="connsiteX5" fmla="*/ 111555 w 160249"/>
                <a:gd name="connsiteY5" fmla="*/ 97389 h 151395"/>
                <a:gd name="connsiteX6" fmla="*/ 123950 w 160249"/>
                <a:gd name="connsiteY6" fmla="*/ 92077 h 151395"/>
                <a:gd name="connsiteX7" fmla="*/ 154937 w 160249"/>
                <a:gd name="connsiteY7" fmla="*/ 61975 h 151395"/>
                <a:gd name="connsiteX8" fmla="*/ 160249 w 160249"/>
                <a:gd name="connsiteY8" fmla="*/ 49580 h 151395"/>
                <a:gd name="connsiteX9" fmla="*/ 160249 w 160249"/>
                <a:gd name="connsiteY9" fmla="*/ 48695 h 151395"/>
                <a:gd name="connsiteX10" fmla="*/ 160249 w 160249"/>
                <a:gd name="connsiteY10" fmla="*/ 47809 h 151395"/>
                <a:gd name="connsiteX11" fmla="*/ 151396 w 160249"/>
                <a:gd name="connsiteY11" fmla="*/ 32758 h 151395"/>
                <a:gd name="connsiteX12" fmla="*/ 123950 w 160249"/>
                <a:gd name="connsiteY12" fmla="*/ 5312 h 151395"/>
                <a:gd name="connsiteX13" fmla="*/ 99160 w 160249"/>
                <a:gd name="connsiteY13" fmla="*/ 5312 h 151395"/>
                <a:gd name="connsiteX14" fmla="*/ 99160 w 160249"/>
                <a:gd name="connsiteY14" fmla="*/ 30102 h 151395"/>
                <a:gd name="connsiteX15" fmla="*/ 99160 w 160249"/>
                <a:gd name="connsiteY15" fmla="*/ 30102 h 151395"/>
                <a:gd name="connsiteX16" fmla="*/ 0 w 160249"/>
                <a:gd name="connsiteY16" fmla="*/ 133689 h 151395"/>
                <a:gd name="connsiteX17" fmla="*/ 17707 w 160249"/>
                <a:gd name="connsiteY17" fmla="*/ 151396 h 15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249" h="151395">
                  <a:moveTo>
                    <a:pt x="17707" y="151396"/>
                  </a:moveTo>
                  <a:cubicBezTo>
                    <a:pt x="27446" y="151396"/>
                    <a:pt x="35414" y="143427"/>
                    <a:pt x="35414" y="133689"/>
                  </a:cubicBezTo>
                  <a:cubicBezTo>
                    <a:pt x="35414" y="99160"/>
                    <a:pt x="63746" y="69058"/>
                    <a:pt x="99160" y="67287"/>
                  </a:cubicBezTo>
                  <a:lnTo>
                    <a:pt x="99160" y="67287"/>
                  </a:lnTo>
                  <a:cubicBezTo>
                    <a:pt x="92077" y="74370"/>
                    <a:pt x="92077" y="84994"/>
                    <a:pt x="99160" y="92077"/>
                  </a:cubicBezTo>
                  <a:cubicBezTo>
                    <a:pt x="102701" y="95618"/>
                    <a:pt x="107128" y="97389"/>
                    <a:pt x="111555" y="97389"/>
                  </a:cubicBezTo>
                  <a:cubicBezTo>
                    <a:pt x="115981" y="97389"/>
                    <a:pt x="120408" y="95618"/>
                    <a:pt x="123950" y="92077"/>
                  </a:cubicBezTo>
                  <a:lnTo>
                    <a:pt x="154937" y="61975"/>
                  </a:lnTo>
                  <a:cubicBezTo>
                    <a:pt x="158478" y="58433"/>
                    <a:pt x="160249" y="54007"/>
                    <a:pt x="160249" y="49580"/>
                  </a:cubicBezTo>
                  <a:cubicBezTo>
                    <a:pt x="160249" y="49580"/>
                    <a:pt x="160249" y="49580"/>
                    <a:pt x="160249" y="48695"/>
                  </a:cubicBezTo>
                  <a:cubicBezTo>
                    <a:pt x="160249" y="48695"/>
                    <a:pt x="160249" y="48695"/>
                    <a:pt x="160249" y="47809"/>
                  </a:cubicBezTo>
                  <a:cubicBezTo>
                    <a:pt x="160249" y="41612"/>
                    <a:pt x="156708" y="35414"/>
                    <a:pt x="151396" y="32758"/>
                  </a:cubicBezTo>
                  <a:lnTo>
                    <a:pt x="123950" y="5312"/>
                  </a:lnTo>
                  <a:cubicBezTo>
                    <a:pt x="116867" y="-1771"/>
                    <a:pt x="106243" y="-1771"/>
                    <a:pt x="99160" y="5312"/>
                  </a:cubicBezTo>
                  <a:cubicBezTo>
                    <a:pt x="92077" y="12395"/>
                    <a:pt x="92077" y="23019"/>
                    <a:pt x="99160" y="30102"/>
                  </a:cubicBezTo>
                  <a:lnTo>
                    <a:pt x="99160" y="30102"/>
                  </a:lnTo>
                  <a:cubicBezTo>
                    <a:pt x="43382" y="33643"/>
                    <a:pt x="0" y="78797"/>
                    <a:pt x="0" y="133689"/>
                  </a:cubicBezTo>
                  <a:cubicBezTo>
                    <a:pt x="0" y="143427"/>
                    <a:pt x="7968" y="151396"/>
                    <a:pt x="17707" y="151396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8AE8F6D0-720D-4D2E-B4A7-5F28CDE4D6B2}"/>
                </a:ext>
              </a:extLst>
            </p:cNvPr>
            <p:cNvSpPr/>
            <p:nvPr/>
          </p:nvSpPr>
          <p:spPr>
            <a:xfrm>
              <a:off x="1026297" y="2439511"/>
              <a:ext cx="150510" cy="150510"/>
            </a:xfrm>
            <a:custGeom>
              <a:avLst/>
              <a:gdLst>
                <a:gd name="connsiteX0" fmla="*/ 75255 w 150510"/>
                <a:gd name="connsiteY0" fmla="*/ 0 h 150510"/>
                <a:gd name="connsiteX1" fmla="*/ 0 w 150510"/>
                <a:gd name="connsiteY1" fmla="*/ 75255 h 150510"/>
                <a:gd name="connsiteX2" fmla="*/ 75255 w 150510"/>
                <a:gd name="connsiteY2" fmla="*/ 150510 h 150510"/>
                <a:gd name="connsiteX3" fmla="*/ 150510 w 150510"/>
                <a:gd name="connsiteY3" fmla="*/ 75255 h 150510"/>
                <a:gd name="connsiteX4" fmla="*/ 75255 w 150510"/>
                <a:gd name="connsiteY4" fmla="*/ 0 h 150510"/>
                <a:gd name="connsiteX5" fmla="*/ 75255 w 150510"/>
                <a:gd name="connsiteY5" fmla="*/ 115096 h 150510"/>
                <a:gd name="connsiteX6" fmla="*/ 35414 w 150510"/>
                <a:gd name="connsiteY6" fmla="*/ 75255 h 150510"/>
                <a:gd name="connsiteX7" fmla="*/ 75255 w 150510"/>
                <a:gd name="connsiteY7" fmla="*/ 35414 h 150510"/>
                <a:gd name="connsiteX8" fmla="*/ 115096 w 150510"/>
                <a:gd name="connsiteY8" fmla="*/ 75255 h 150510"/>
                <a:gd name="connsiteX9" fmla="*/ 75255 w 150510"/>
                <a:gd name="connsiteY9" fmla="*/ 115096 h 15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510" h="150510">
                  <a:moveTo>
                    <a:pt x="75255" y="0"/>
                  </a:moveTo>
                  <a:cubicBezTo>
                    <a:pt x="33643" y="0"/>
                    <a:pt x="0" y="33643"/>
                    <a:pt x="0" y="75255"/>
                  </a:cubicBezTo>
                  <a:cubicBezTo>
                    <a:pt x="0" y="116867"/>
                    <a:pt x="33643" y="150510"/>
                    <a:pt x="75255" y="150510"/>
                  </a:cubicBezTo>
                  <a:cubicBezTo>
                    <a:pt x="116867" y="150510"/>
                    <a:pt x="150510" y="116867"/>
                    <a:pt x="150510" y="75255"/>
                  </a:cubicBezTo>
                  <a:cubicBezTo>
                    <a:pt x="150510" y="33643"/>
                    <a:pt x="116867" y="0"/>
                    <a:pt x="75255" y="0"/>
                  </a:cubicBezTo>
                  <a:close/>
                  <a:moveTo>
                    <a:pt x="75255" y="115096"/>
                  </a:moveTo>
                  <a:cubicBezTo>
                    <a:pt x="53121" y="115096"/>
                    <a:pt x="35414" y="97389"/>
                    <a:pt x="35414" y="75255"/>
                  </a:cubicBezTo>
                  <a:cubicBezTo>
                    <a:pt x="35414" y="53121"/>
                    <a:pt x="53121" y="35414"/>
                    <a:pt x="75255" y="35414"/>
                  </a:cubicBezTo>
                  <a:cubicBezTo>
                    <a:pt x="97389" y="35414"/>
                    <a:pt x="115096" y="53121"/>
                    <a:pt x="115096" y="75255"/>
                  </a:cubicBezTo>
                  <a:cubicBezTo>
                    <a:pt x="115096" y="97389"/>
                    <a:pt x="97389" y="115096"/>
                    <a:pt x="75255" y="115096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9E93631-7E5C-4FA2-88ED-6DB32FFC6B46}"/>
                </a:ext>
              </a:extLst>
            </p:cNvPr>
            <p:cNvSpPr/>
            <p:nvPr/>
          </p:nvSpPr>
          <p:spPr>
            <a:xfrm>
              <a:off x="1247513" y="2218173"/>
              <a:ext cx="159970" cy="131917"/>
            </a:xfrm>
            <a:custGeom>
              <a:avLst/>
              <a:gdLst>
                <a:gd name="connsiteX0" fmla="*/ 94856 w 159970"/>
                <a:gd name="connsiteY0" fmla="*/ 7968 h 131917"/>
                <a:gd name="connsiteX1" fmla="*/ 79804 w 159970"/>
                <a:gd name="connsiteY1" fmla="*/ 0 h 131917"/>
                <a:gd name="connsiteX2" fmla="*/ 64753 w 159970"/>
                <a:gd name="connsiteY2" fmla="*/ 7968 h 131917"/>
                <a:gd name="connsiteX3" fmla="*/ 2779 w 159970"/>
                <a:gd name="connsiteY3" fmla="*/ 105357 h 131917"/>
                <a:gd name="connsiteX4" fmla="*/ 1893 w 159970"/>
                <a:gd name="connsiteY4" fmla="*/ 123064 h 131917"/>
                <a:gd name="connsiteX5" fmla="*/ 17830 w 159970"/>
                <a:gd name="connsiteY5" fmla="*/ 131918 h 131917"/>
                <a:gd name="connsiteX6" fmla="*/ 141779 w 159970"/>
                <a:gd name="connsiteY6" fmla="*/ 131918 h 131917"/>
                <a:gd name="connsiteX7" fmla="*/ 157716 w 159970"/>
                <a:gd name="connsiteY7" fmla="*/ 123064 h 131917"/>
                <a:gd name="connsiteX8" fmla="*/ 156830 w 159970"/>
                <a:gd name="connsiteY8" fmla="*/ 105357 h 131917"/>
                <a:gd name="connsiteX9" fmla="*/ 94856 w 159970"/>
                <a:gd name="connsiteY9" fmla="*/ 7968 h 131917"/>
                <a:gd name="connsiteX10" fmla="*/ 49702 w 159970"/>
                <a:gd name="connsiteY10" fmla="*/ 97389 h 131917"/>
                <a:gd name="connsiteX11" fmla="*/ 79804 w 159970"/>
                <a:gd name="connsiteY11" fmla="*/ 50465 h 131917"/>
                <a:gd name="connsiteX12" fmla="*/ 109907 w 159970"/>
                <a:gd name="connsiteY12" fmla="*/ 97389 h 131917"/>
                <a:gd name="connsiteX13" fmla="*/ 49702 w 159970"/>
                <a:gd name="connsiteY13" fmla="*/ 97389 h 13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70" h="131917">
                  <a:moveTo>
                    <a:pt x="94856" y="7968"/>
                  </a:moveTo>
                  <a:cubicBezTo>
                    <a:pt x="91314" y="2656"/>
                    <a:pt x="86002" y="0"/>
                    <a:pt x="79804" y="0"/>
                  </a:cubicBezTo>
                  <a:cubicBezTo>
                    <a:pt x="73607" y="0"/>
                    <a:pt x="68295" y="2656"/>
                    <a:pt x="64753" y="7968"/>
                  </a:cubicBezTo>
                  <a:lnTo>
                    <a:pt x="2779" y="105357"/>
                  </a:lnTo>
                  <a:cubicBezTo>
                    <a:pt x="-763" y="110669"/>
                    <a:pt x="-763" y="117752"/>
                    <a:pt x="1893" y="123064"/>
                  </a:cubicBezTo>
                  <a:cubicBezTo>
                    <a:pt x="5435" y="128376"/>
                    <a:pt x="10747" y="131918"/>
                    <a:pt x="17830" y="131918"/>
                  </a:cubicBezTo>
                  <a:lnTo>
                    <a:pt x="141779" y="131918"/>
                  </a:lnTo>
                  <a:cubicBezTo>
                    <a:pt x="147977" y="131918"/>
                    <a:pt x="154174" y="128376"/>
                    <a:pt x="157716" y="123064"/>
                  </a:cubicBezTo>
                  <a:cubicBezTo>
                    <a:pt x="161257" y="117752"/>
                    <a:pt x="160372" y="110669"/>
                    <a:pt x="156830" y="105357"/>
                  </a:cubicBezTo>
                  <a:lnTo>
                    <a:pt x="94856" y="7968"/>
                  </a:lnTo>
                  <a:close/>
                  <a:moveTo>
                    <a:pt x="49702" y="97389"/>
                  </a:moveTo>
                  <a:lnTo>
                    <a:pt x="79804" y="50465"/>
                  </a:lnTo>
                  <a:lnTo>
                    <a:pt x="109907" y="97389"/>
                  </a:lnTo>
                  <a:lnTo>
                    <a:pt x="49702" y="97389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3" name="Graphic 95">
            <a:extLst>
              <a:ext uri="{FF2B5EF4-FFF2-40B4-BE49-F238E27FC236}">
                <a16:creationId xmlns:a16="http://schemas.microsoft.com/office/drawing/2014/main" id="{2394909D-87DB-4A30-90E4-4FD8EC5E953F}"/>
              </a:ext>
            </a:extLst>
          </p:cNvPr>
          <p:cNvGrpSpPr/>
          <p:nvPr/>
        </p:nvGrpSpPr>
        <p:grpSpPr>
          <a:xfrm>
            <a:off x="3483415" y="5677374"/>
            <a:ext cx="433995" cy="291590"/>
            <a:chOff x="928908" y="3225369"/>
            <a:chExt cx="566627" cy="380702"/>
          </a:xfrm>
          <a:solidFill>
            <a:srgbClr val="67748E"/>
          </a:solidFill>
        </p:grpSpPr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E197B83-EC42-48B4-94FC-46B945451EDF}"/>
                </a:ext>
              </a:extLst>
            </p:cNvPr>
            <p:cNvSpPr/>
            <p:nvPr/>
          </p:nvSpPr>
          <p:spPr>
            <a:xfrm>
              <a:off x="928908" y="3225369"/>
              <a:ext cx="566627" cy="380702"/>
            </a:xfrm>
            <a:custGeom>
              <a:avLst/>
              <a:gdLst>
                <a:gd name="connsiteX0" fmla="*/ 467467 w 566627"/>
                <a:gd name="connsiteY0" fmla="*/ 151396 h 380702"/>
                <a:gd name="connsiteX1" fmla="*/ 447104 w 566627"/>
                <a:gd name="connsiteY1" fmla="*/ 166447 h 380702"/>
                <a:gd name="connsiteX2" fmla="*/ 462155 w 566627"/>
                <a:gd name="connsiteY2" fmla="*/ 186810 h 380702"/>
                <a:gd name="connsiteX3" fmla="*/ 531213 w 566627"/>
                <a:gd name="connsiteY3" fmla="*/ 265606 h 380702"/>
                <a:gd name="connsiteX4" fmla="*/ 451531 w 566627"/>
                <a:gd name="connsiteY4" fmla="*/ 345288 h 380702"/>
                <a:gd name="connsiteX5" fmla="*/ 115096 w 566627"/>
                <a:gd name="connsiteY5" fmla="*/ 345288 h 380702"/>
                <a:gd name="connsiteX6" fmla="*/ 35414 w 566627"/>
                <a:gd name="connsiteY6" fmla="*/ 265606 h 380702"/>
                <a:gd name="connsiteX7" fmla="*/ 115096 w 566627"/>
                <a:gd name="connsiteY7" fmla="*/ 185924 h 380702"/>
                <a:gd name="connsiteX8" fmla="*/ 132803 w 566627"/>
                <a:gd name="connsiteY8" fmla="*/ 168217 h 380702"/>
                <a:gd name="connsiteX9" fmla="*/ 212485 w 566627"/>
                <a:gd name="connsiteY9" fmla="*/ 88535 h 380702"/>
                <a:gd name="connsiteX10" fmla="*/ 240816 w 566627"/>
                <a:gd name="connsiteY10" fmla="*/ 93848 h 380702"/>
                <a:gd name="connsiteX11" fmla="*/ 261180 w 566627"/>
                <a:gd name="connsiteY11" fmla="*/ 85879 h 380702"/>
                <a:gd name="connsiteX12" fmla="*/ 349715 w 566627"/>
                <a:gd name="connsiteY12" fmla="*/ 35414 h 380702"/>
                <a:gd name="connsiteX13" fmla="*/ 447989 w 566627"/>
                <a:gd name="connsiteY13" fmla="*/ 110669 h 380702"/>
                <a:gd name="connsiteX14" fmla="*/ 469238 w 566627"/>
                <a:gd name="connsiteY14" fmla="*/ 123064 h 380702"/>
                <a:gd name="connsiteX15" fmla="*/ 481633 w 566627"/>
                <a:gd name="connsiteY15" fmla="*/ 101816 h 380702"/>
                <a:gd name="connsiteX16" fmla="*/ 349715 w 566627"/>
                <a:gd name="connsiteY16" fmla="*/ 0 h 380702"/>
                <a:gd name="connsiteX17" fmla="*/ 238160 w 566627"/>
                <a:gd name="connsiteY17" fmla="*/ 56663 h 380702"/>
                <a:gd name="connsiteX18" fmla="*/ 212485 w 566627"/>
                <a:gd name="connsiteY18" fmla="*/ 53121 h 380702"/>
                <a:gd name="connsiteX19" fmla="*/ 98274 w 566627"/>
                <a:gd name="connsiteY19" fmla="*/ 151396 h 380702"/>
                <a:gd name="connsiteX20" fmla="*/ 0 w 566627"/>
                <a:gd name="connsiteY20" fmla="*/ 265606 h 380702"/>
                <a:gd name="connsiteX21" fmla="*/ 115096 w 566627"/>
                <a:gd name="connsiteY21" fmla="*/ 380703 h 380702"/>
                <a:gd name="connsiteX22" fmla="*/ 451531 w 566627"/>
                <a:gd name="connsiteY22" fmla="*/ 380703 h 380702"/>
                <a:gd name="connsiteX23" fmla="*/ 566627 w 566627"/>
                <a:gd name="connsiteY23" fmla="*/ 265606 h 380702"/>
                <a:gd name="connsiteX24" fmla="*/ 467467 w 566627"/>
                <a:gd name="connsiteY24" fmla="*/ 151396 h 3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66627" h="380702">
                  <a:moveTo>
                    <a:pt x="467467" y="151396"/>
                  </a:moveTo>
                  <a:cubicBezTo>
                    <a:pt x="457728" y="149625"/>
                    <a:pt x="448875" y="156708"/>
                    <a:pt x="447104" y="166447"/>
                  </a:cubicBezTo>
                  <a:cubicBezTo>
                    <a:pt x="445333" y="176186"/>
                    <a:pt x="452416" y="185039"/>
                    <a:pt x="462155" y="186810"/>
                  </a:cubicBezTo>
                  <a:cubicBezTo>
                    <a:pt x="501111" y="193007"/>
                    <a:pt x="531213" y="226651"/>
                    <a:pt x="531213" y="265606"/>
                  </a:cubicBezTo>
                  <a:cubicBezTo>
                    <a:pt x="531213" y="308989"/>
                    <a:pt x="494913" y="345288"/>
                    <a:pt x="451531" y="345288"/>
                  </a:cubicBezTo>
                  <a:lnTo>
                    <a:pt x="115096" y="345288"/>
                  </a:lnTo>
                  <a:cubicBezTo>
                    <a:pt x="71714" y="345288"/>
                    <a:pt x="35414" y="308989"/>
                    <a:pt x="35414" y="265606"/>
                  </a:cubicBezTo>
                  <a:cubicBezTo>
                    <a:pt x="35414" y="221339"/>
                    <a:pt x="70828" y="185924"/>
                    <a:pt x="115096" y="185924"/>
                  </a:cubicBezTo>
                  <a:cubicBezTo>
                    <a:pt x="124835" y="185924"/>
                    <a:pt x="132803" y="177956"/>
                    <a:pt x="132803" y="168217"/>
                  </a:cubicBezTo>
                  <a:cubicBezTo>
                    <a:pt x="132803" y="123950"/>
                    <a:pt x="168217" y="88535"/>
                    <a:pt x="212485" y="88535"/>
                  </a:cubicBezTo>
                  <a:cubicBezTo>
                    <a:pt x="220453" y="88535"/>
                    <a:pt x="230192" y="90306"/>
                    <a:pt x="240816" y="93848"/>
                  </a:cubicBezTo>
                  <a:cubicBezTo>
                    <a:pt x="248785" y="96504"/>
                    <a:pt x="257638" y="92962"/>
                    <a:pt x="261180" y="85879"/>
                  </a:cubicBezTo>
                  <a:cubicBezTo>
                    <a:pt x="280657" y="54007"/>
                    <a:pt x="313416" y="35414"/>
                    <a:pt x="349715" y="35414"/>
                  </a:cubicBezTo>
                  <a:cubicBezTo>
                    <a:pt x="395754" y="35414"/>
                    <a:pt x="436480" y="66402"/>
                    <a:pt x="447989" y="110669"/>
                  </a:cubicBezTo>
                  <a:cubicBezTo>
                    <a:pt x="450646" y="120408"/>
                    <a:pt x="460384" y="125720"/>
                    <a:pt x="469238" y="123064"/>
                  </a:cubicBezTo>
                  <a:cubicBezTo>
                    <a:pt x="478977" y="120408"/>
                    <a:pt x="484289" y="110669"/>
                    <a:pt x="481633" y="101816"/>
                  </a:cubicBezTo>
                  <a:cubicBezTo>
                    <a:pt x="466582" y="41612"/>
                    <a:pt x="411690" y="0"/>
                    <a:pt x="349715" y="0"/>
                  </a:cubicBezTo>
                  <a:cubicBezTo>
                    <a:pt x="305447" y="0"/>
                    <a:pt x="264721" y="21249"/>
                    <a:pt x="238160" y="56663"/>
                  </a:cubicBezTo>
                  <a:cubicBezTo>
                    <a:pt x="229307" y="54007"/>
                    <a:pt x="220453" y="53121"/>
                    <a:pt x="212485" y="53121"/>
                  </a:cubicBezTo>
                  <a:cubicBezTo>
                    <a:pt x="154937" y="53121"/>
                    <a:pt x="106243" y="95618"/>
                    <a:pt x="98274" y="151396"/>
                  </a:cubicBezTo>
                  <a:cubicBezTo>
                    <a:pt x="42497" y="159364"/>
                    <a:pt x="0" y="208058"/>
                    <a:pt x="0" y="265606"/>
                  </a:cubicBezTo>
                  <a:cubicBezTo>
                    <a:pt x="0" y="327581"/>
                    <a:pt x="53121" y="380703"/>
                    <a:pt x="115096" y="380703"/>
                  </a:cubicBezTo>
                  <a:lnTo>
                    <a:pt x="451531" y="380703"/>
                  </a:lnTo>
                  <a:cubicBezTo>
                    <a:pt x="513506" y="380703"/>
                    <a:pt x="566627" y="327581"/>
                    <a:pt x="566627" y="265606"/>
                  </a:cubicBezTo>
                  <a:cubicBezTo>
                    <a:pt x="566627" y="208944"/>
                    <a:pt x="524130" y="160249"/>
                    <a:pt x="467467" y="151396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A2F3B16-B5A3-4D5E-BA2E-EE64C3D873B3}"/>
                </a:ext>
              </a:extLst>
            </p:cNvPr>
            <p:cNvSpPr/>
            <p:nvPr/>
          </p:nvSpPr>
          <p:spPr>
            <a:xfrm>
              <a:off x="1097125" y="3358173"/>
              <a:ext cx="115096" cy="35414"/>
            </a:xfrm>
            <a:custGeom>
              <a:avLst/>
              <a:gdLst>
                <a:gd name="connsiteX0" fmla="*/ 17707 w 115096"/>
                <a:gd name="connsiteY0" fmla="*/ 35414 h 35414"/>
                <a:gd name="connsiteX1" fmla="*/ 97389 w 115096"/>
                <a:gd name="connsiteY1" fmla="*/ 35414 h 35414"/>
                <a:gd name="connsiteX2" fmla="*/ 115096 w 115096"/>
                <a:gd name="connsiteY2" fmla="*/ 17707 h 35414"/>
                <a:gd name="connsiteX3" fmla="*/ 97389 w 115096"/>
                <a:gd name="connsiteY3" fmla="*/ 0 h 35414"/>
                <a:gd name="connsiteX4" fmla="*/ 17707 w 115096"/>
                <a:gd name="connsiteY4" fmla="*/ 0 h 35414"/>
                <a:gd name="connsiteX5" fmla="*/ 0 w 115096"/>
                <a:gd name="connsiteY5" fmla="*/ 17707 h 35414"/>
                <a:gd name="connsiteX6" fmla="*/ 17707 w 115096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96" h="35414">
                  <a:moveTo>
                    <a:pt x="17707" y="35414"/>
                  </a:moveTo>
                  <a:lnTo>
                    <a:pt x="97389" y="35414"/>
                  </a:lnTo>
                  <a:cubicBezTo>
                    <a:pt x="107128" y="35414"/>
                    <a:pt x="115096" y="27446"/>
                    <a:pt x="115096" y="17707"/>
                  </a:cubicBezTo>
                  <a:cubicBezTo>
                    <a:pt x="115096" y="7968"/>
                    <a:pt x="107128" y="0"/>
                    <a:pt x="97389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3558C4CE-ACB4-4F10-8C5A-1849C9E11D78}"/>
                </a:ext>
              </a:extLst>
            </p:cNvPr>
            <p:cNvSpPr/>
            <p:nvPr/>
          </p:nvSpPr>
          <p:spPr>
            <a:xfrm>
              <a:off x="1097125" y="3429001"/>
              <a:ext cx="256752" cy="35414"/>
            </a:xfrm>
            <a:custGeom>
              <a:avLst/>
              <a:gdLst>
                <a:gd name="connsiteX0" fmla="*/ 256753 w 256752"/>
                <a:gd name="connsiteY0" fmla="*/ 17707 h 35414"/>
                <a:gd name="connsiteX1" fmla="*/ 239046 w 256752"/>
                <a:gd name="connsiteY1" fmla="*/ 0 h 35414"/>
                <a:gd name="connsiteX2" fmla="*/ 17707 w 256752"/>
                <a:gd name="connsiteY2" fmla="*/ 0 h 35414"/>
                <a:gd name="connsiteX3" fmla="*/ 0 w 256752"/>
                <a:gd name="connsiteY3" fmla="*/ 17707 h 35414"/>
                <a:gd name="connsiteX4" fmla="*/ 17707 w 256752"/>
                <a:gd name="connsiteY4" fmla="*/ 35414 h 35414"/>
                <a:gd name="connsiteX5" fmla="*/ 239046 w 256752"/>
                <a:gd name="connsiteY5" fmla="*/ 35414 h 35414"/>
                <a:gd name="connsiteX6" fmla="*/ 256753 w 256752"/>
                <a:gd name="connsiteY6" fmla="*/ 17707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752" h="35414">
                  <a:moveTo>
                    <a:pt x="256753" y="17707"/>
                  </a:moveTo>
                  <a:cubicBezTo>
                    <a:pt x="256753" y="7968"/>
                    <a:pt x="248785" y="0"/>
                    <a:pt x="239046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239046" y="35414"/>
                  </a:lnTo>
                  <a:cubicBezTo>
                    <a:pt x="248785" y="35414"/>
                    <a:pt x="256753" y="27446"/>
                    <a:pt x="256753" y="17707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90D0E00-8A97-49E0-9DE8-992D73F2630B}"/>
                </a:ext>
              </a:extLst>
            </p:cNvPr>
            <p:cNvSpPr/>
            <p:nvPr/>
          </p:nvSpPr>
          <p:spPr>
            <a:xfrm>
              <a:off x="1097125" y="3499829"/>
              <a:ext cx="194778" cy="35414"/>
            </a:xfrm>
            <a:custGeom>
              <a:avLst/>
              <a:gdLst>
                <a:gd name="connsiteX0" fmla="*/ 17707 w 194778"/>
                <a:gd name="connsiteY0" fmla="*/ 0 h 35414"/>
                <a:gd name="connsiteX1" fmla="*/ 0 w 194778"/>
                <a:gd name="connsiteY1" fmla="*/ 17707 h 35414"/>
                <a:gd name="connsiteX2" fmla="*/ 17707 w 194778"/>
                <a:gd name="connsiteY2" fmla="*/ 35414 h 35414"/>
                <a:gd name="connsiteX3" fmla="*/ 177071 w 194778"/>
                <a:gd name="connsiteY3" fmla="*/ 35414 h 35414"/>
                <a:gd name="connsiteX4" fmla="*/ 194778 w 194778"/>
                <a:gd name="connsiteY4" fmla="*/ 17707 h 35414"/>
                <a:gd name="connsiteX5" fmla="*/ 177071 w 194778"/>
                <a:gd name="connsiteY5" fmla="*/ 0 h 35414"/>
                <a:gd name="connsiteX6" fmla="*/ 17707 w 194778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778" h="35414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177071" y="35414"/>
                  </a:lnTo>
                  <a:cubicBezTo>
                    <a:pt x="186810" y="35414"/>
                    <a:pt x="194778" y="27446"/>
                    <a:pt x="194778" y="17707"/>
                  </a:cubicBezTo>
                  <a:cubicBezTo>
                    <a:pt x="194778" y="7968"/>
                    <a:pt x="186810" y="0"/>
                    <a:pt x="177071" y="0"/>
                  </a:cubicBezTo>
                  <a:lnTo>
                    <a:pt x="17707" y="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E478A5D-67F3-46BA-94CA-C2C9868A749B}"/>
                </a:ext>
              </a:extLst>
            </p:cNvPr>
            <p:cNvSpPr/>
            <p:nvPr/>
          </p:nvSpPr>
          <p:spPr>
            <a:xfrm>
              <a:off x="1238782" y="3358173"/>
              <a:ext cx="44267" cy="35414"/>
            </a:xfrm>
            <a:custGeom>
              <a:avLst/>
              <a:gdLst>
                <a:gd name="connsiteX0" fmla="*/ 26561 w 44267"/>
                <a:gd name="connsiteY0" fmla="*/ 35414 h 35414"/>
                <a:gd name="connsiteX1" fmla="*/ 44268 w 44267"/>
                <a:gd name="connsiteY1" fmla="*/ 17707 h 35414"/>
                <a:gd name="connsiteX2" fmla="*/ 26561 w 44267"/>
                <a:gd name="connsiteY2" fmla="*/ 0 h 35414"/>
                <a:gd name="connsiteX3" fmla="*/ 17707 w 44267"/>
                <a:gd name="connsiteY3" fmla="*/ 0 h 35414"/>
                <a:gd name="connsiteX4" fmla="*/ 0 w 44267"/>
                <a:gd name="connsiteY4" fmla="*/ 17707 h 35414"/>
                <a:gd name="connsiteX5" fmla="*/ 17707 w 44267"/>
                <a:gd name="connsiteY5" fmla="*/ 35414 h 35414"/>
                <a:gd name="connsiteX6" fmla="*/ 26561 w 44267"/>
                <a:gd name="connsiteY6" fmla="*/ 35414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67" h="35414">
                  <a:moveTo>
                    <a:pt x="26561" y="35414"/>
                  </a:moveTo>
                  <a:cubicBezTo>
                    <a:pt x="36300" y="35414"/>
                    <a:pt x="44268" y="27446"/>
                    <a:pt x="44268" y="17707"/>
                  </a:cubicBezTo>
                  <a:cubicBezTo>
                    <a:pt x="44268" y="7968"/>
                    <a:pt x="36300" y="0"/>
                    <a:pt x="26561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26561" y="35414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" name="Graphic 97">
            <a:extLst>
              <a:ext uri="{FF2B5EF4-FFF2-40B4-BE49-F238E27FC236}">
                <a16:creationId xmlns:a16="http://schemas.microsoft.com/office/drawing/2014/main" id="{5C42A752-E977-4362-9897-63D650C1828B}"/>
              </a:ext>
            </a:extLst>
          </p:cNvPr>
          <p:cNvGrpSpPr/>
          <p:nvPr/>
        </p:nvGrpSpPr>
        <p:grpSpPr>
          <a:xfrm>
            <a:off x="9359794" y="3128589"/>
            <a:ext cx="434209" cy="435012"/>
            <a:chOff x="928796" y="4170591"/>
            <a:chExt cx="566906" cy="567955"/>
          </a:xfrm>
          <a:solidFill>
            <a:srgbClr val="67748E"/>
          </a:solidFill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C28E2232-ED47-40F9-B774-85ACB5DEEE9B}"/>
                </a:ext>
              </a:extLst>
            </p:cNvPr>
            <p:cNvSpPr/>
            <p:nvPr/>
          </p:nvSpPr>
          <p:spPr>
            <a:xfrm>
              <a:off x="1008716" y="4480591"/>
              <a:ext cx="61722" cy="44141"/>
            </a:xfrm>
            <a:custGeom>
              <a:avLst/>
              <a:gdLst>
                <a:gd name="connsiteX0" fmla="*/ 12269 w 61722"/>
                <a:gd name="connsiteY0" fmla="*/ 34403 h 44141"/>
                <a:gd name="connsiteX1" fmla="*/ 38829 w 61722"/>
                <a:gd name="connsiteY1" fmla="*/ 43256 h 44141"/>
                <a:gd name="connsiteX2" fmla="*/ 44141 w 61722"/>
                <a:gd name="connsiteY2" fmla="*/ 44142 h 44141"/>
                <a:gd name="connsiteX3" fmla="*/ 60963 w 61722"/>
                <a:gd name="connsiteY3" fmla="*/ 31747 h 44141"/>
                <a:gd name="connsiteX4" fmla="*/ 49454 w 61722"/>
                <a:gd name="connsiteY4" fmla="*/ 9613 h 44141"/>
                <a:gd name="connsiteX5" fmla="*/ 22893 w 61722"/>
                <a:gd name="connsiteY5" fmla="*/ 759 h 44141"/>
                <a:gd name="connsiteX6" fmla="*/ 759 w 61722"/>
                <a:gd name="connsiteY6" fmla="*/ 12269 h 44141"/>
                <a:gd name="connsiteX7" fmla="*/ 12269 w 61722"/>
                <a:gd name="connsiteY7" fmla="*/ 34403 h 4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22" h="44141">
                  <a:moveTo>
                    <a:pt x="12269" y="34403"/>
                  </a:moveTo>
                  <a:lnTo>
                    <a:pt x="38829" y="43256"/>
                  </a:lnTo>
                  <a:cubicBezTo>
                    <a:pt x="40600" y="44142"/>
                    <a:pt x="42371" y="44142"/>
                    <a:pt x="44141" y="44142"/>
                  </a:cubicBezTo>
                  <a:cubicBezTo>
                    <a:pt x="51224" y="44142"/>
                    <a:pt x="58307" y="39715"/>
                    <a:pt x="60963" y="31747"/>
                  </a:cubicBezTo>
                  <a:cubicBezTo>
                    <a:pt x="63619" y="22893"/>
                    <a:pt x="59193" y="12269"/>
                    <a:pt x="49454" y="9613"/>
                  </a:cubicBezTo>
                  <a:lnTo>
                    <a:pt x="22893" y="759"/>
                  </a:lnTo>
                  <a:cubicBezTo>
                    <a:pt x="14039" y="-1897"/>
                    <a:pt x="3415" y="2530"/>
                    <a:pt x="759" y="12269"/>
                  </a:cubicBezTo>
                  <a:cubicBezTo>
                    <a:pt x="-1897" y="21122"/>
                    <a:pt x="2530" y="30861"/>
                    <a:pt x="12269" y="34403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344E6DAD-40CF-4AF6-8FB4-686D2CE1D961}"/>
                </a:ext>
              </a:extLst>
            </p:cNvPr>
            <p:cNvSpPr/>
            <p:nvPr/>
          </p:nvSpPr>
          <p:spPr>
            <a:xfrm>
              <a:off x="999410" y="4533260"/>
              <a:ext cx="106792" cy="62300"/>
            </a:xfrm>
            <a:custGeom>
              <a:avLst/>
              <a:gdLst>
                <a:gd name="connsiteX0" fmla="*/ 95059 w 106792"/>
                <a:gd name="connsiteY0" fmla="*/ 27772 h 62300"/>
                <a:gd name="connsiteX1" fmla="*/ 24231 w 106792"/>
                <a:gd name="connsiteY1" fmla="*/ 1211 h 62300"/>
                <a:gd name="connsiteX2" fmla="*/ 1211 w 106792"/>
                <a:gd name="connsiteY2" fmla="*/ 11836 h 62300"/>
                <a:gd name="connsiteX3" fmla="*/ 11836 w 106792"/>
                <a:gd name="connsiteY3" fmla="*/ 34855 h 62300"/>
                <a:gd name="connsiteX4" fmla="*/ 82664 w 106792"/>
                <a:gd name="connsiteY4" fmla="*/ 61416 h 62300"/>
                <a:gd name="connsiteX5" fmla="*/ 88861 w 106792"/>
                <a:gd name="connsiteY5" fmla="*/ 62301 h 62300"/>
                <a:gd name="connsiteX6" fmla="*/ 105683 w 106792"/>
                <a:gd name="connsiteY6" fmla="*/ 50791 h 62300"/>
                <a:gd name="connsiteX7" fmla="*/ 95059 w 106792"/>
                <a:gd name="connsiteY7" fmla="*/ 27772 h 6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792" h="62300">
                  <a:moveTo>
                    <a:pt x="95059" y="27772"/>
                  </a:moveTo>
                  <a:lnTo>
                    <a:pt x="24231" y="1211"/>
                  </a:lnTo>
                  <a:cubicBezTo>
                    <a:pt x="15377" y="-2330"/>
                    <a:pt x="4753" y="2097"/>
                    <a:pt x="1211" y="11836"/>
                  </a:cubicBezTo>
                  <a:cubicBezTo>
                    <a:pt x="-2330" y="20689"/>
                    <a:pt x="2097" y="31313"/>
                    <a:pt x="11836" y="34855"/>
                  </a:cubicBezTo>
                  <a:lnTo>
                    <a:pt x="82664" y="61416"/>
                  </a:lnTo>
                  <a:cubicBezTo>
                    <a:pt x="84435" y="62301"/>
                    <a:pt x="87091" y="62301"/>
                    <a:pt x="88861" y="62301"/>
                  </a:cubicBezTo>
                  <a:cubicBezTo>
                    <a:pt x="95944" y="62301"/>
                    <a:pt x="103027" y="57874"/>
                    <a:pt x="105683" y="50791"/>
                  </a:cubicBezTo>
                  <a:cubicBezTo>
                    <a:pt x="109225" y="41938"/>
                    <a:pt x="103913" y="31313"/>
                    <a:pt x="95059" y="27772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BEB3904-28CC-425E-AC28-DB147451C327}"/>
                </a:ext>
              </a:extLst>
            </p:cNvPr>
            <p:cNvSpPr/>
            <p:nvPr/>
          </p:nvSpPr>
          <p:spPr>
            <a:xfrm>
              <a:off x="990545" y="4595224"/>
              <a:ext cx="80345" cy="53458"/>
            </a:xfrm>
            <a:custGeom>
              <a:avLst/>
              <a:gdLst>
                <a:gd name="connsiteX0" fmla="*/ 68509 w 80345"/>
                <a:gd name="connsiteY0" fmla="*/ 18930 h 53458"/>
                <a:gd name="connsiteX1" fmla="*/ 24242 w 80345"/>
                <a:gd name="connsiteY1" fmla="*/ 1223 h 53458"/>
                <a:gd name="connsiteX2" fmla="*/ 1223 w 80345"/>
                <a:gd name="connsiteY2" fmla="*/ 10961 h 53458"/>
                <a:gd name="connsiteX3" fmla="*/ 10961 w 80345"/>
                <a:gd name="connsiteY3" fmla="*/ 33981 h 53458"/>
                <a:gd name="connsiteX4" fmla="*/ 55229 w 80345"/>
                <a:gd name="connsiteY4" fmla="*/ 51688 h 53458"/>
                <a:gd name="connsiteX5" fmla="*/ 62312 w 80345"/>
                <a:gd name="connsiteY5" fmla="*/ 53458 h 53458"/>
                <a:gd name="connsiteX6" fmla="*/ 79134 w 80345"/>
                <a:gd name="connsiteY6" fmla="*/ 41949 h 53458"/>
                <a:gd name="connsiteX7" fmla="*/ 68509 w 80345"/>
                <a:gd name="connsiteY7" fmla="*/ 18930 h 5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45" h="53458">
                  <a:moveTo>
                    <a:pt x="68509" y="18930"/>
                  </a:moveTo>
                  <a:lnTo>
                    <a:pt x="24242" y="1223"/>
                  </a:lnTo>
                  <a:cubicBezTo>
                    <a:pt x="15388" y="-2319"/>
                    <a:pt x="4764" y="2108"/>
                    <a:pt x="1223" y="10961"/>
                  </a:cubicBezTo>
                  <a:cubicBezTo>
                    <a:pt x="-2319" y="19815"/>
                    <a:pt x="2108" y="30439"/>
                    <a:pt x="10961" y="33981"/>
                  </a:cubicBezTo>
                  <a:lnTo>
                    <a:pt x="55229" y="51688"/>
                  </a:lnTo>
                  <a:cubicBezTo>
                    <a:pt x="57885" y="53458"/>
                    <a:pt x="60541" y="53458"/>
                    <a:pt x="62312" y="53458"/>
                  </a:cubicBezTo>
                  <a:cubicBezTo>
                    <a:pt x="69395" y="53458"/>
                    <a:pt x="75592" y="49032"/>
                    <a:pt x="79134" y="41949"/>
                  </a:cubicBezTo>
                  <a:cubicBezTo>
                    <a:pt x="82675" y="33095"/>
                    <a:pt x="78248" y="23356"/>
                    <a:pt x="68509" y="1893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DCA8DC-EB33-49A4-8F25-65EE12F83FD1}"/>
                </a:ext>
              </a:extLst>
            </p:cNvPr>
            <p:cNvSpPr/>
            <p:nvPr/>
          </p:nvSpPr>
          <p:spPr>
            <a:xfrm>
              <a:off x="928796" y="4170591"/>
              <a:ext cx="566906" cy="567955"/>
            </a:xfrm>
            <a:custGeom>
              <a:avLst/>
              <a:gdLst>
                <a:gd name="connsiteX0" fmla="*/ 561427 w 566906"/>
                <a:gd name="connsiteY0" fmla="*/ 483404 h 567955"/>
                <a:gd name="connsiteX1" fmla="*/ 541949 w 566906"/>
                <a:gd name="connsiteY1" fmla="*/ 467467 h 567955"/>
                <a:gd name="connsiteX2" fmla="*/ 526012 w 566906"/>
                <a:gd name="connsiteY2" fmla="*/ 486945 h 567955"/>
                <a:gd name="connsiteX3" fmla="*/ 528669 w 566906"/>
                <a:gd name="connsiteY3" fmla="*/ 522359 h 567955"/>
                <a:gd name="connsiteX4" fmla="*/ 378158 w 566906"/>
                <a:gd name="connsiteY4" fmla="*/ 462155 h 567955"/>
                <a:gd name="connsiteX5" fmla="*/ 373731 w 566906"/>
                <a:gd name="connsiteY5" fmla="*/ 461270 h 567955"/>
                <a:gd name="connsiteX6" fmla="*/ 513617 w 566906"/>
                <a:gd name="connsiteY6" fmla="*/ 337320 h 567955"/>
                <a:gd name="connsiteX7" fmla="*/ 518930 w 566906"/>
                <a:gd name="connsiteY7" fmla="*/ 409034 h 567955"/>
                <a:gd name="connsiteX8" fmla="*/ 536637 w 566906"/>
                <a:gd name="connsiteY8" fmla="*/ 424970 h 567955"/>
                <a:gd name="connsiteX9" fmla="*/ 538407 w 566906"/>
                <a:gd name="connsiteY9" fmla="*/ 424970 h 567955"/>
                <a:gd name="connsiteX10" fmla="*/ 554344 w 566906"/>
                <a:gd name="connsiteY10" fmla="*/ 406378 h 567955"/>
                <a:gd name="connsiteX11" fmla="*/ 539293 w 566906"/>
                <a:gd name="connsiteY11" fmla="*/ 211600 h 567955"/>
                <a:gd name="connsiteX12" fmla="*/ 527783 w 566906"/>
                <a:gd name="connsiteY12" fmla="*/ 196549 h 567955"/>
                <a:gd name="connsiteX13" fmla="*/ 487057 w 566906"/>
                <a:gd name="connsiteY13" fmla="*/ 180612 h 567955"/>
                <a:gd name="connsiteX14" fmla="*/ 495910 w 566906"/>
                <a:gd name="connsiteY14" fmla="*/ 123950 h 567955"/>
                <a:gd name="connsiteX15" fmla="*/ 371961 w 566906"/>
                <a:gd name="connsiteY15" fmla="*/ 0 h 567955"/>
                <a:gd name="connsiteX16" fmla="*/ 248011 w 566906"/>
                <a:gd name="connsiteY16" fmla="*/ 123950 h 567955"/>
                <a:gd name="connsiteX17" fmla="*/ 256865 w 566906"/>
                <a:gd name="connsiteY17" fmla="*/ 182383 h 567955"/>
                <a:gd name="connsiteX18" fmla="*/ 201087 w 566906"/>
                <a:gd name="connsiteY18" fmla="*/ 211600 h 567955"/>
                <a:gd name="connsiteX19" fmla="*/ 66513 w 566906"/>
                <a:gd name="connsiteY19" fmla="*/ 177956 h 567955"/>
                <a:gd name="connsiteX20" fmla="*/ 52348 w 566906"/>
                <a:gd name="connsiteY20" fmla="*/ 180612 h 567955"/>
                <a:gd name="connsiteX21" fmla="*/ 44379 w 566906"/>
                <a:gd name="connsiteY21" fmla="*/ 193007 h 567955"/>
                <a:gd name="connsiteX22" fmla="*/ 112 w 566906"/>
                <a:gd name="connsiteY22" fmla="*/ 485174 h 567955"/>
                <a:gd name="connsiteX23" fmla="*/ 11621 w 566906"/>
                <a:gd name="connsiteY23" fmla="*/ 504652 h 567955"/>
                <a:gd name="connsiteX24" fmla="*/ 179839 w 566906"/>
                <a:gd name="connsiteY24" fmla="*/ 566627 h 567955"/>
                <a:gd name="connsiteX25" fmla="*/ 192234 w 566906"/>
                <a:gd name="connsiteY25" fmla="*/ 566627 h 567955"/>
                <a:gd name="connsiteX26" fmla="*/ 371961 w 566906"/>
                <a:gd name="connsiteY26" fmla="*/ 496684 h 567955"/>
                <a:gd name="connsiteX27" fmla="*/ 542834 w 566906"/>
                <a:gd name="connsiteY27" fmla="*/ 564856 h 567955"/>
                <a:gd name="connsiteX28" fmla="*/ 549032 w 566906"/>
                <a:gd name="connsiteY28" fmla="*/ 566627 h 567955"/>
                <a:gd name="connsiteX29" fmla="*/ 559656 w 566906"/>
                <a:gd name="connsiteY29" fmla="*/ 563086 h 567955"/>
                <a:gd name="connsiteX30" fmla="*/ 566739 w 566906"/>
                <a:gd name="connsiteY30" fmla="*/ 547149 h 567955"/>
                <a:gd name="connsiteX31" fmla="*/ 561427 w 566906"/>
                <a:gd name="connsiteY31" fmla="*/ 483404 h 567955"/>
                <a:gd name="connsiteX32" fmla="*/ 505649 w 566906"/>
                <a:gd name="connsiteY32" fmla="*/ 224880 h 567955"/>
                <a:gd name="connsiteX33" fmla="*/ 511847 w 566906"/>
                <a:gd name="connsiteY33" fmla="*/ 301021 h 567955"/>
                <a:gd name="connsiteX34" fmla="*/ 337432 w 566906"/>
                <a:gd name="connsiteY34" fmla="*/ 471894 h 567955"/>
                <a:gd name="connsiteX35" fmla="*/ 325037 w 566906"/>
                <a:gd name="connsiteY35" fmla="*/ 476321 h 567955"/>
                <a:gd name="connsiteX36" fmla="*/ 283425 w 566906"/>
                <a:gd name="connsiteY36" fmla="*/ 251441 h 567955"/>
                <a:gd name="connsiteX37" fmla="*/ 371961 w 566906"/>
                <a:gd name="connsiteY37" fmla="*/ 345288 h 567955"/>
                <a:gd name="connsiteX38" fmla="*/ 476433 w 566906"/>
                <a:gd name="connsiteY38" fmla="*/ 214256 h 567955"/>
                <a:gd name="connsiteX39" fmla="*/ 505649 w 566906"/>
                <a:gd name="connsiteY39" fmla="*/ 224880 h 567955"/>
                <a:gd name="connsiteX40" fmla="*/ 371961 w 566906"/>
                <a:gd name="connsiteY40" fmla="*/ 35414 h 567955"/>
                <a:gd name="connsiteX41" fmla="*/ 460496 w 566906"/>
                <a:gd name="connsiteY41" fmla="*/ 123950 h 567955"/>
                <a:gd name="connsiteX42" fmla="*/ 371961 w 566906"/>
                <a:gd name="connsiteY42" fmla="*/ 309874 h 567955"/>
                <a:gd name="connsiteX43" fmla="*/ 283425 w 566906"/>
                <a:gd name="connsiteY43" fmla="*/ 123950 h 567955"/>
                <a:gd name="connsiteX44" fmla="*/ 371961 w 566906"/>
                <a:gd name="connsiteY44" fmla="*/ 35414 h 567955"/>
                <a:gd name="connsiteX45" fmla="*/ 186036 w 566906"/>
                <a:gd name="connsiteY45" fmla="*/ 530328 h 567955"/>
                <a:gd name="connsiteX46" fmla="*/ 37297 w 566906"/>
                <a:gd name="connsiteY46" fmla="*/ 475435 h 567955"/>
                <a:gd name="connsiteX47" fmla="*/ 76252 w 566906"/>
                <a:gd name="connsiteY47" fmla="*/ 216912 h 567955"/>
                <a:gd name="connsiteX48" fmla="*/ 199317 w 566906"/>
                <a:gd name="connsiteY48" fmla="*/ 247899 h 567955"/>
                <a:gd name="connsiteX49" fmla="*/ 211711 w 566906"/>
                <a:gd name="connsiteY49" fmla="*/ 246129 h 567955"/>
                <a:gd name="connsiteX50" fmla="*/ 243584 w 566906"/>
                <a:gd name="connsiteY50" fmla="*/ 229307 h 567955"/>
                <a:gd name="connsiteX51" fmla="*/ 291393 w 566906"/>
                <a:gd name="connsiteY51" fmla="*/ 489601 h 567955"/>
                <a:gd name="connsiteX52" fmla="*/ 186036 w 566906"/>
                <a:gd name="connsiteY52" fmla="*/ 530328 h 56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6906" h="567955">
                  <a:moveTo>
                    <a:pt x="561427" y="483404"/>
                  </a:moveTo>
                  <a:cubicBezTo>
                    <a:pt x="560541" y="473665"/>
                    <a:pt x="551688" y="466582"/>
                    <a:pt x="541949" y="467467"/>
                  </a:cubicBezTo>
                  <a:cubicBezTo>
                    <a:pt x="532210" y="468353"/>
                    <a:pt x="525127" y="477206"/>
                    <a:pt x="526012" y="486945"/>
                  </a:cubicBezTo>
                  <a:lnTo>
                    <a:pt x="528669" y="522359"/>
                  </a:lnTo>
                  <a:lnTo>
                    <a:pt x="378158" y="462155"/>
                  </a:lnTo>
                  <a:cubicBezTo>
                    <a:pt x="376387" y="461270"/>
                    <a:pt x="375502" y="461270"/>
                    <a:pt x="373731" y="461270"/>
                  </a:cubicBezTo>
                  <a:cubicBezTo>
                    <a:pt x="385241" y="393098"/>
                    <a:pt x="443674" y="340862"/>
                    <a:pt x="513617" y="337320"/>
                  </a:cubicBezTo>
                  <a:lnTo>
                    <a:pt x="518930" y="409034"/>
                  </a:lnTo>
                  <a:cubicBezTo>
                    <a:pt x="519815" y="417887"/>
                    <a:pt x="527783" y="424970"/>
                    <a:pt x="536637" y="424970"/>
                  </a:cubicBezTo>
                  <a:cubicBezTo>
                    <a:pt x="537522" y="424970"/>
                    <a:pt x="537522" y="424970"/>
                    <a:pt x="538407" y="424970"/>
                  </a:cubicBezTo>
                  <a:cubicBezTo>
                    <a:pt x="548146" y="424085"/>
                    <a:pt x="555229" y="416117"/>
                    <a:pt x="554344" y="406378"/>
                  </a:cubicBezTo>
                  <a:lnTo>
                    <a:pt x="539293" y="211600"/>
                  </a:lnTo>
                  <a:cubicBezTo>
                    <a:pt x="538407" y="204517"/>
                    <a:pt x="533981" y="198319"/>
                    <a:pt x="527783" y="196549"/>
                  </a:cubicBezTo>
                  <a:lnTo>
                    <a:pt x="487057" y="180612"/>
                  </a:lnTo>
                  <a:cubicBezTo>
                    <a:pt x="492369" y="160249"/>
                    <a:pt x="495910" y="140771"/>
                    <a:pt x="495910" y="123950"/>
                  </a:cubicBezTo>
                  <a:cubicBezTo>
                    <a:pt x="495910" y="55777"/>
                    <a:pt x="440133" y="0"/>
                    <a:pt x="371961" y="0"/>
                  </a:cubicBezTo>
                  <a:cubicBezTo>
                    <a:pt x="303788" y="0"/>
                    <a:pt x="248011" y="55777"/>
                    <a:pt x="248011" y="123950"/>
                  </a:cubicBezTo>
                  <a:cubicBezTo>
                    <a:pt x="248011" y="140771"/>
                    <a:pt x="251552" y="161135"/>
                    <a:pt x="256865" y="182383"/>
                  </a:cubicBezTo>
                  <a:lnTo>
                    <a:pt x="201087" y="211600"/>
                  </a:lnTo>
                  <a:lnTo>
                    <a:pt x="66513" y="177956"/>
                  </a:lnTo>
                  <a:cubicBezTo>
                    <a:pt x="62087" y="177071"/>
                    <a:pt x="56774" y="177956"/>
                    <a:pt x="52348" y="180612"/>
                  </a:cubicBezTo>
                  <a:cubicBezTo>
                    <a:pt x="47921" y="183268"/>
                    <a:pt x="45265" y="187695"/>
                    <a:pt x="44379" y="193007"/>
                  </a:cubicBezTo>
                  <a:lnTo>
                    <a:pt x="112" y="485174"/>
                  </a:lnTo>
                  <a:cubicBezTo>
                    <a:pt x="-774" y="493143"/>
                    <a:pt x="3653" y="501111"/>
                    <a:pt x="11621" y="504652"/>
                  </a:cubicBezTo>
                  <a:lnTo>
                    <a:pt x="179839" y="566627"/>
                  </a:lnTo>
                  <a:cubicBezTo>
                    <a:pt x="184265" y="568398"/>
                    <a:pt x="188692" y="568398"/>
                    <a:pt x="192234" y="566627"/>
                  </a:cubicBezTo>
                  <a:lnTo>
                    <a:pt x="371961" y="496684"/>
                  </a:lnTo>
                  <a:lnTo>
                    <a:pt x="542834" y="564856"/>
                  </a:lnTo>
                  <a:cubicBezTo>
                    <a:pt x="544605" y="566627"/>
                    <a:pt x="546376" y="566627"/>
                    <a:pt x="549032" y="566627"/>
                  </a:cubicBezTo>
                  <a:cubicBezTo>
                    <a:pt x="552573" y="566627"/>
                    <a:pt x="556114" y="565742"/>
                    <a:pt x="559656" y="563086"/>
                  </a:cubicBezTo>
                  <a:cubicBezTo>
                    <a:pt x="564968" y="559544"/>
                    <a:pt x="567624" y="553347"/>
                    <a:pt x="566739" y="547149"/>
                  </a:cubicBezTo>
                  <a:lnTo>
                    <a:pt x="561427" y="483404"/>
                  </a:lnTo>
                  <a:close/>
                  <a:moveTo>
                    <a:pt x="505649" y="224880"/>
                  </a:moveTo>
                  <a:lnTo>
                    <a:pt x="511847" y="301021"/>
                  </a:lnTo>
                  <a:cubicBezTo>
                    <a:pt x="418884" y="306333"/>
                    <a:pt x="344515" y="378932"/>
                    <a:pt x="337432" y="471894"/>
                  </a:cubicBezTo>
                  <a:lnTo>
                    <a:pt x="325037" y="476321"/>
                  </a:lnTo>
                  <a:lnTo>
                    <a:pt x="283425" y="251441"/>
                  </a:lnTo>
                  <a:cubicBezTo>
                    <a:pt x="309101" y="302791"/>
                    <a:pt x="343629" y="345288"/>
                    <a:pt x="371961" y="345288"/>
                  </a:cubicBezTo>
                  <a:cubicBezTo>
                    <a:pt x="407375" y="345288"/>
                    <a:pt x="451643" y="280657"/>
                    <a:pt x="476433" y="214256"/>
                  </a:cubicBezTo>
                  <a:lnTo>
                    <a:pt x="505649" y="224880"/>
                  </a:lnTo>
                  <a:close/>
                  <a:moveTo>
                    <a:pt x="371961" y="35414"/>
                  </a:moveTo>
                  <a:cubicBezTo>
                    <a:pt x="420655" y="35414"/>
                    <a:pt x="460496" y="75255"/>
                    <a:pt x="460496" y="123950"/>
                  </a:cubicBezTo>
                  <a:cubicBezTo>
                    <a:pt x="460496" y="201861"/>
                    <a:pt x="392324" y="307218"/>
                    <a:pt x="371961" y="309874"/>
                  </a:cubicBezTo>
                  <a:cubicBezTo>
                    <a:pt x="351598" y="307218"/>
                    <a:pt x="283425" y="201861"/>
                    <a:pt x="283425" y="123950"/>
                  </a:cubicBezTo>
                  <a:cubicBezTo>
                    <a:pt x="283425" y="75255"/>
                    <a:pt x="323266" y="35414"/>
                    <a:pt x="371961" y="35414"/>
                  </a:cubicBezTo>
                  <a:close/>
                  <a:moveTo>
                    <a:pt x="186036" y="530328"/>
                  </a:moveTo>
                  <a:lnTo>
                    <a:pt x="37297" y="475435"/>
                  </a:lnTo>
                  <a:lnTo>
                    <a:pt x="76252" y="216912"/>
                  </a:lnTo>
                  <a:lnTo>
                    <a:pt x="199317" y="247899"/>
                  </a:lnTo>
                  <a:cubicBezTo>
                    <a:pt x="203743" y="248785"/>
                    <a:pt x="208170" y="248785"/>
                    <a:pt x="211711" y="246129"/>
                  </a:cubicBezTo>
                  <a:lnTo>
                    <a:pt x="243584" y="229307"/>
                  </a:lnTo>
                  <a:lnTo>
                    <a:pt x="291393" y="489601"/>
                  </a:lnTo>
                  <a:lnTo>
                    <a:pt x="186036" y="530328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113873A-26DD-45D7-BB13-97233F160007}"/>
                </a:ext>
              </a:extLst>
            </p:cNvPr>
            <p:cNvSpPr/>
            <p:nvPr/>
          </p:nvSpPr>
          <p:spPr>
            <a:xfrm>
              <a:off x="1243208" y="4241419"/>
              <a:ext cx="115096" cy="115096"/>
            </a:xfrm>
            <a:custGeom>
              <a:avLst/>
              <a:gdLst>
                <a:gd name="connsiteX0" fmla="*/ 115096 w 115096"/>
                <a:gd name="connsiteY0" fmla="*/ 57548 h 115096"/>
                <a:gd name="connsiteX1" fmla="*/ 57548 w 115096"/>
                <a:gd name="connsiteY1" fmla="*/ 0 h 115096"/>
                <a:gd name="connsiteX2" fmla="*/ 0 w 115096"/>
                <a:gd name="connsiteY2" fmla="*/ 57548 h 115096"/>
                <a:gd name="connsiteX3" fmla="*/ 57548 w 115096"/>
                <a:gd name="connsiteY3" fmla="*/ 115096 h 115096"/>
                <a:gd name="connsiteX4" fmla="*/ 115096 w 115096"/>
                <a:gd name="connsiteY4" fmla="*/ 57548 h 115096"/>
                <a:gd name="connsiteX5" fmla="*/ 35414 w 115096"/>
                <a:gd name="connsiteY5" fmla="*/ 57548 h 115096"/>
                <a:gd name="connsiteX6" fmla="*/ 57548 w 115096"/>
                <a:gd name="connsiteY6" fmla="*/ 35414 h 115096"/>
                <a:gd name="connsiteX7" fmla="*/ 79682 w 115096"/>
                <a:gd name="connsiteY7" fmla="*/ 57548 h 115096"/>
                <a:gd name="connsiteX8" fmla="*/ 57548 w 115096"/>
                <a:gd name="connsiteY8" fmla="*/ 79682 h 115096"/>
                <a:gd name="connsiteX9" fmla="*/ 35414 w 115096"/>
                <a:gd name="connsiteY9" fmla="*/ 57548 h 11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96" h="115096">
                  <a:moveTo>
                    <a:pt x="115096" y="57548"/>
                  </a:moveTo>
                  <a:cubicBezTo>
                    <a:pt x="115096" y="25675"/>
                    <a:pt x="89421" y="0"/>
                    <a:pt x="57548" y="0"/>
                  </a:cubicBezTo>
                  <a:cubicBezTo>
                    <a:pt x="25675" y="0"/>
                    <a:pt x="0" y="25675"/>
                    <a:pt x="0" y="57548"/>
                  </a:cubicBezTo>
                  <a:cubicBezTo>
                    <a:pt x="0" y="89421"/>
                    <a:pt x="25675" y="115096"/>
                    <a:pt x="57548" y="115096"/>
                  </a:cubicBezTo>
                  <a:cubicBezTo>
                    <a:pt x="89421" y="115096"/>
                    <a:pt x="115096" y="89421"/>
                    <a:pt x="115096" y="57548"/>
                  </a:cubicBezTo>
                  <a:close/>
                  <a:moveTo>
                    <a:pt x="35414" y="57548"/>
                  </a:moveTo>
                  <a:cubicBezTo>
                    <a:pt x="35414" y="45153"/>
                    <a:pt x="45153" y="35414"/>
                    <a:pt x="57548" y="35414"/>
                  </a:cubicBezTo>
                  <a:cubicBezTo>
                    <a:pt x="69943" y="35414"/>
                    <a:pt x="79682" y="45153"/>
                    <a:pt x="79682" y="57548"/>
                  </a:cubicBezTo>
                  <a:cubicBezTo>
                    <a:pt x="79682" y="69943"/>
                    <a:pt x="69943" y="79682"/>
                    <a:pt x="57548" y="79682"/>
                  </a:cubicBezTo>
                  <a:cubicBezTo>
                    <a:pt x="45153" y="79682"/>
                    <a:pt x="35414" y="69943"/>
                    <a:pt x="35414" y="5754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5" name="Graphic 99">
            <a:extLst>
              <a:ext uri="{FF2B5EF4-FFF2-40B4-BE49-F238E27FC236}">
                <a16:creationId xmlns:a16="http://schemas.microsoft.com/office/drawing/2014/main" id="{391DDF94-F177-441E-85BE-D5ECE2887FC8}"/>
              </a:ext>
            </a:extLst>
          </p:cNvPr>
          <p:cNvGrpSpPr/>
          <p:nvPr/>
        </p:nvGrpSpPr>
        <p:grpSpPr>
          <a:xfrm>
            <a:off x="1173513" y="4699979"/>
            <a:ext cx="379746" cy="433995"/>
            <a:chOff x="999736" y="5195493"/>
            <a:chExt cx="495798" cy="566627"/>
          </a:xfrm>
          <a:solidFill>
            <a:srgbClr val="67748E"/>
          </a:solidFill>
        </p:grpSpPr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B928BBD-B98B-4A40-8075-4FDEDE18B5E4}"/>
                </a:ext>
              </a:extLst>
            </p:cNvPr>
            <p:cNvSpPr/>
            <p:nvPr/>
          </p:nvSpPr>
          <p:spPr>
            <a:xfrm>
              <a:off x="1061711" y="5363710"/>
              <a:ext cx="97389" cy="35414"/>
            </a:xfrm>
            <a:custGeom>
              <a:avLst/>
              <a:gdLst>
                <a:gd name="connsiteX0" fmla="*/ 17707 w 97389"/>
                <a:gd name="connsiteY0" fmla="*/ 0 h 35414"/>
                <a:gd name="connsiteX1" fmla="*/ 0 w 97389"/>
                <a:gd name="connsiteY1" fmla="*/ 17707 h 35414"/>
                <a:gd name="connsiteX2" fmla="*/ 17707 w 97389"/>
                <a:gd name="connsiteY2" fmla="*/ 35414 h 35414"/>
                <a:gd name="connsiteX3" fmla="*/ 79682 w 97389"/>
                <a:gd name="connsiteY3" fmla="*/ 35414 h 35414"/>
                <a:gd name="connsiteX4" fmla="*/ 97389 w 97389"/>
                <a:gd name="connsiteY4" fmla="*/ 17707 h 35414"/>
                <a:gd name="connsiteX5" fmla="*/ 79682 w 97389"/>
                <a:gd name="connsiteY5" fmla="*/ 0 h 35414"/>
                <a:gd name="connsiteX6" fmla="*/ 17707 w 97389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89" h="35414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79682" y="35414"/>
                  </a:lnTo>
                  <a:cubicBezTo>
                    <a:pt x="89421" y="35414"/>
                    <a:pt x="97389" y="27446"/>
                    <a:pt x="97389" y="17707"/>
                  </a:cubicBezTo>
                  <a:cubicBezTo>
                    <a:pt x="97389" y="7968"/>
                    <a:pt x="89421" y="0"/>
                    <a:pt x="79682" y="0"/>
                  </a:cubicBezTo>
                  <a:lnTo>
                    <a:pt x="17707" y="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19CEC98-8BB3-478E-97CA-38B4B98E191E}"/>
                </a:ext>
              </a:extLst>
            </p:cNvPr>
            <p:cNvSpPr/>
            <p:nvPr/>
          </p:nvSpPr>
          <p:spPr>
            <a:xfrm>
              <a:off x="1061711" y="5505367"/>
              <a:ext cx="61974" cy="35414"/>
            </a:xfrm>
            <a:custGeom>
              <a:avLst/>
              <a:gdLst>
                <a:gd name="connsiteX0" fmla="*/ 44268 w 61974"/>
                <a:gd name="connsiteY0" fmla="*/ 0 h 35414"/>
                <a:gd name="connsiteX1" fmla="*/ 17707 w 61974"/>
                <a:gd name="connsiteY1" fmla="*/ 0 h 35414"/>
                <a:gd name="connsiteX2" fmla="*/ 0 w 61974"/>
                <a:gd name="connsiteY2" fmla="*/ 17707 h 35414"/>
                <a:gd name="connsiteX3" fmla="*/ 17707 w 61974"/>
                <a:gd name="connsiteY3" fmla="*/ 35414 h 35414"/>
                <a:gd name="connsiteX4" fmla="*/ 44268 w 61974"/>
                <a:gd name="connsiteY4" fmla="*/ 35414 h 35414"/>
                <a:gd name="connsiteX5" fmla="*/ 61975 w 61974"/>
                <a:gd name="connsiteY5" fmla="*/ 17707 h 35414"/>
                <a:gd name="connsiteX6" fmla="*/ 44268 w 61974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74" h="35414">
                  <a:moveTo>
                    <a:pt x="44268" y="0"/>
                  </a:move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44268" y="35414"/>
                  </a:lnTo>
                  <a:cubicBezTo>
                    <a:pt x="54007" y="35414"/>
                    <a:pt x="61975" y="27446"/>
                    <a:pt x="61975" y="17707"/>
                  </a:cubicBezTo>
                  <a:cubicBezTo>
                    <a:pt x="61975" y="7968"/>
                    <a:pt x="54007" y="0"/>
                    <a:pt x="44268" y="0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D264D1C-5F43-4681-B0F0-526388D37B56}"/>
                </a:ext>
              </a:extLst>
            </p:cNvPr>
            <p:cNvSpPr/>
            <p:nvPr/>
          </p:nvSpPr>
          <p:spPr>
            <a:xfrm>
              <a:off x="1185660" y="5363710"/>
              <a:ext cx="53121" cy="35414"/>
            </a:xfrm>
            <a:custGeom>
              <a:avLst/>
              <a:gdLst>
                <a:gd name="connsiteX0" fmla="*/ 17707 w 53121"/>
                <a:gd name="connsiteY0" fmla="*/ 0 h 35414"/>
                <a:gd name="connsiteX1" fmla="*/ 0 w 53121"/>
                <a:gd name="connsiteY1" fmla="*/ 17707 h 35414"/>
                <a:gd name="connsiteX2" fmla="*/ 17707 w 53121"/>
                <a:gd name="connsiteY2" fmla="*/ 35414 h 35414"/>
                <a:gd name="connsiteX3" fmla="*/ 35414 w 53121"/>
                <a:gd name="connsiteY3" fmla="*/ 35414 h 35414"/>
                <a:gd name="connsiteX4" fmla="*/ 53121 w 53121"/>
                <a:gd name="connsiteY4" fmla="*/ 17707 h 35414"/>
                <a:gd name="connsiteX5" fmla="*/ 35414 w 53121"/>
                <a:gd name="connsiteY5" fmla="*/ 0 h 35414"/>
                <a:gd name="connsiteX6" fmla="*/ 17707 w 53121"/>
                <a:gd name="connsiteY6" fmla="*/ 0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21" h="35414">
                  <a:moveTo>
                    <a:pt x="17707" y="0"/>
                  </a:moveTo>
                  <a:cubicBezTo>
                    <a:pt x="7968" y="0"/>
                    <a:pt x="0" y="7968"/>
                    <a:pt x="0" y="17707"/>
                  </a:cubicBezTo>
                  <a:cubicBezTo>
                    <a:pt x="0" y="27446"/>
                    <a:pt x="7968" y="35414"/>
                    <a:pt x="17707" y="35414"/>
                  </a:cubicBezTo>
                  <a:lnTo>
                    <a:pt x="35414" y="35414"/>
                  </a:lnTo>
                  <a:cubicBezTo>
                    <a:pt x="45153" y="35414"/>
                    <a:pt x="53121" y="27446"/>
                    <a:pt x="53121" y="17707"/>
                  </a:cubicBezTo>
                  <a:cubicBezTo>
                    <a:pt x="53121" y="7968"/>
                    <a:pt x="45153" y="0"/>
                    <a:pt x="35414" y="0"/>
                  </a:cubicBezTo>
                  <a:lnTo>
                    <a:pt x="17707" y="0"/>
                  </a:ln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BA969CEF-02B2-48F8-BC00-3A2E4208DE09}"/>
                </a:ext>
              </a:extLst>
            </p:cNvPr>
            <p:cNvSpPr/>
            <p:nvPr/>
          </p:nvSpPr>
          <p:spPr>
            <a:xfrm>
              <a:off x="999736" y="5195493"/>
              <a:ext cx="495798" cy="566627"/>
            </a:xfrm>
            <a:custGeom>
              <a:avLst/>
              <a:gdLst>
                <a:gd name="connsiteX0" fmla="*/ 495799 w 495798"/>
                <a:gd name="connsiteY0" fmla="*/ 371849 h 566627"/>
                <a:gd name="connsiteX1" fmla="*/ 345288 w 495798"/>
                <a:gd name="connsiteY1" fmla="*/ 221339 h 566627"/>
                <a:gd name="connsiteX2" fmla="*/ 274460 w 495798"/>
                <a:gd name="connsiteY2" fmla="*/ 239046 h 566627"/>
                <a:gd name="connsiteX3" fmla="*/ 274460 w 495798"/>
                <a:gd name="connsiteY3" fmla="*/ 239046 h 566627"/>
                <a:gd name="connsiteX4" fmla="*/ 79682 w 495798"/>
                <a:gd name="connsiteY4" fmla="*/ 239046 h 566627"/>
                <a:gd name="connsiteX5" fmla="*/ 61975 w 495798"/>
                <a:gd name="connsiteY5" fmla="*/ 256753 h 566627"/>
                <a:gd name="connsiteX6" fmla="*/ 79682 w 495798"/>
                <a:gd name="connsiteY6" fmla="*/ 274460 h 566627"/>
                <a:gd name="connsiteX7" fmla="*/ 231078 w 495798"/>
                <a:gd name="connsiteY7" fmla="*/ 274460 h 566627"/>
                <a:gd name="connsiteX8" fmla="*/ 194778 w 495798"/>
                <a:gd name="connsiteY8" fmla="*/ 371849 h 566627"/>
                <a:gd name="connsiteX9" fmla="*/ 345288 w 495798"/>
                <a:gd name="connsiteY9" fmla="*/ 522359 h 566627"/>
                <a:gd name="connsiteX10" fmla="*/ 389556 w 495798"/>
                <a:gd name="connsiteY10" fmla="*/ 516162 h 566627"/>
                <a:gd name="connsiteX11" fmla="*/ 371849 w 495798"/>
                <a:gd name="connsiteY11" fmla="*/ 531213 h 566627"/>
                <a:gd name="connsiteX12" fmla="*/ 53121 w 495798"/>
                <a:gd name="connsiteY12" fmla="*/ 531213 h 566627"/>
                <a:gd name="connsiteX13" fmla="*/ 35414 w 495798"/>
                <a:gd name="connsiteY13" fmla="*/ 513506 h 566627"/>
                <a:gd name="connsiteX14" fmla="*/ 35414 w 495798"/>
                <a:gd name="connsiteY14" fmla="*/ 97389 h 566627"/>
                <a:gd name="connsiteX15" fmla="*/ 53121 w 495798"/>
                <a:gd name="connsiteY15" fmla="*/ 79682 h 566627"/>
                <a:gd name="connsiteX16" fmla="*/ 97389 w 495798"/>
                <a:gd name="connsiteY16" fmla="*/ 79682 h 566627"/>
                <a:gd name="connsiteX17" fmla="*/ 150510 w 495798"/>
                <a:gd name="connsiteY17" fmla="*/ 132803 h 566627"/>
                <a:gd name="connsiteX18" fmla="*/ 274460 w 495798"/>
                <a:gd name="connsiteY18" fmla="*/ 132803 h 566627"/>
                <a:gd name="connsiteX19" fmla="*/ 327581 w 495798"/>
                <a:gd name="connsiteY19" fmla="*/ 79682 h 566627"/>
                <a:gd name="connsiteX20" fmla="*/ 371849 w 495798"/>
                <a:gd name="connsiteY20" fmla="*/ 79682 h 566627"/>
                <a:gd name="connsiteX21" fmla="*/ 389556 w 495798"/>
                <a:gd name="connsiteY21" fmla="*/ 97389 h 566627"/>
                <a:gd name="connsiteX22" fmla="*/ 389556 w 495798"/>
                <a:gd name="connsiteY22" fmla="*/ 185924 h 566627"/>
                <a:gd name="connsiteX23" fmla="*/ 407263 w 495798"/>
                <a:gd name="connsiteY23" fmla="*/ 203632 h 566627"/>
                <a:gd name="connsiteX24" fmla="*/ 424970 w 495798"/>
                <a:gd name="connsiteY24" fmla="*/ 185924 h 566627"/>
                <a:gd name="connsiteX25" fmla="*/ 424970 w 495798"/>
                <a:gd name="connsiteY25" fmla="*/ 97389 h 566627"/>
                <a:gd name="connsiteX26" fmla="*/ 371849 w 495798"/>
                <a:gd name="connsiteY26" fmla="*/ 44268 h 566627"/>
                <a:gd name="connsiteX27" fmla="*/ 326696 w 495798"/>
                <a:gd name="connsiteY27" fmla="*/ 44268 h 566627"/>
                <a:gd name="connsiteX28" fmla="*/ 274460 w 495798"/>
                <a:gd name="connsiteY28" fmla="*/ 0 h 566627"/>
                <a:gd name="connsiteX29" fmla="*/ 150510 w 495798"/>
                <a:gd name="connsiteY29" fmla="*/ 0 h 566627"/>
                <a:gd name="connsiteX30" fmla="*/ 98274 w 495798"/>
                <a:gd name="connsiteY30" fmla="*/ 44268 h 566627"/>
                <a:gd name="connsiteX31" fmla="*/ 53121 w 495798"/>
                <a:gd name="connsiteY31" fmla="*/ 44268 h 566627"/>
                <a:gd name="connsiteX32" fmla="*/ 0 w 495798"/>
                <a:gd name="connsiteY32" fmla="*/ 97389 h 566627"/>
                <a:gd name="connsiteX33" fmla="*/ 0 w 495798"/>
                <a:gd name="connsiteY33" fmla="*/ 513506 h 566627"/>
                <a:gd name="connsiteX34" fmla="*/ 53121 w 495798"/>
                <a:gd name="connsiteY34" fmla="*/ 566627 h 566627"/>
                <a:gd name="connsiteX35" fmla="*/ 371849 w 495798"/>
                <a:gd name="connsiteY35" fmla="*/ 566627 h 566627"/>
                <a:gd name="connsiteX36" fmla="*/ 424970 w 495798"/>
                <a:gd name="connsiteY36" fmla="*/ 513506 h 566627"/>
                <a:gd name="connsiteX37" fmla="*/ 424970 w 495798"/>
                <a:gd name="connsiteY37" fmla="*/ 499340 h 566627"/>
                <a:gd name="connsiteX38" fmla="*/ 495799 w 495798"/>
                <a:gd name="connsiteY38" fmla="*/ 371849 h 566627"/>
                <a:gd name="connsiteX39" fmla="*/ 132803 w 495798"/>
                <a:gd name="connsiteY39" fmla="*/ 53121 h 566627"/>
                <a:gd name="connsiteX40" fmla="*/ 150510 w 495798"/>
                <a:gd name="connsiteY40" fmla="*/ 35414 h 566627"/>
                <a:gd name="connsiteX41" fmla="*/ 274460 w 495798"/>
                <a:gd name="connsiteY41" fmla="*/ 35414 h 566627"/>
                <a:gd name="connsiteX42" fmla="*/ 292167 w 495798"/>
                <a:gd name="connsiteY42" fmla="*/ 53121 h 566627"/>
                <a:gd name="connsiteX43" fmla="*/ 292167 w 495798"/>
                <a:gd name="connsiteY43" fmla="*/ 79682 h 566627"/>
                <a:gd name="connsiteX44" fmla="*/ 274460 w 495798"/>
                <a:gd name="connsiteY44" fmla="*/ 97389 h 566627"/>
                <a:gd name="connsiteX45" fmla="*/ 150510 w 495798"/>
                <a:gd name="connsiteY45" fmla="*/ 97389 h 566627"/>
                <a:gd name="connsiteX46" fmla="*/ 132803 w 495798"/>
                <a:gd name="connsiteY46" fmla="*/ 79682 h 566627"/>
                <a:gd name="connsiteX47" fmla="*/ 132803 w 495798"/>
                <a:gd name="connsiteY47" fmla="*/ 53121 h 566627"/>
                <a:gd name="connsiteX48" fmla="*/ 345288 w 495798"/>
                <a:gd name="connsiteY48" fmla="*/ 486945 h 566627"/>
                <a:gd name="connsiteX49" fmla="*/ 230192 w 495798"/>
                <a:gd name="connsiteY49" fmla="*/ 371849 h 566627"/>
                <a:gd name="connsiteX50" fmla="*/ 345288 w 495798"/>
                <a:gd name="connsiteY50" fmla="*/ 256753 h 566627"/>
                <a:gd name="connsiteX51" fmla="*/ 460384 w 495798"/>
                <a:gd name="connsiteY51" fmla="*/ 371849 h 566627"/>
                <a:gd name="connsiteX52" fmla="*/ 345288 w 495798"/>
                <a:gd name="connsiteY52" fmla="*/ 486945 h 5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95798" h="566627">
                  <a:moveTo>
                    <a:pt x="495799" y="371849"/>
                  </a:moveTo>
                  <a:cubicBezTo>
                    <a:pt x="495799" y="288626"/>
                    <a:pt x="428512" y="221339"/>
                    <a:pt x="345288" y="221339"/>
                  </a:cubicBezTo>
                  <a:cubicBezTo>
                    <a:pt x="319613" y="221339"/>
                    <a:pt x="295708" y="227536"/>
                    <a:pt x="274460" y="239046"/>
                  </a:cubicBezTo>
                  <a:cubicBezTo>
                    <a:pt x="274460" y="239046"/>
                    <a:pt x="274460" y="239046"/>
                    <a:pt x="274460" y="239046"/>
                  </a:cubicBezTo>
                  <a:lnTo>
                    <a:pt x="79682" y="239046"/>
                  </a:lnTo>
                  <a:cubicBezTo>
                    <a:pt x="69943" y="239046"/>
                    <a:pt x="61975" y="247014"/>
                    <a:pt x="61975" y="256753"/>
                  </a:cubicBezTo>
                  <a:cubicBezTo>
                    <a:pt x="61975" y="266492"/>
                    <a:pt x="69943" y="274460"/>
                    <a:pt x="79682" y="274460"/>
                  </a:cubicBezTo>
                  <a:lnTo>
                    <a:pt x="231078" y="274460"/>
                  </a:lnTo>
                  <a:cubicBezTo>
                    <a:pt x="208944" y="301021"/>
                    <a:pt x="194778" y="334664"/>
                    <a:pt x="194778" y="371849"/>
                  </a:cubicBezTo>
                  <a:cubicBezTo>
                    <a:pt x="194778" y="455072"/>
                    <a:pt x="262065" y="522359"/>
                    <a:pt x="345288" y="522359"/>
                  </a:cubicBezTo>
                  <a:cubicBezTo>
                    <a:pt x="360339" y="522359"/>
                    <a:pt x="375390" y="519703"/>
                    <a:pt x="389556" y="516162"/>
                  </a:cubicBezTo>
                  <a:cubicBezTo>
                    <a:pt x="388671" y="525015"/>
                    <a:pt x="380703" y="531213"/>
                    <a:pt x="371849" y="531213"/>
                  </a:cubicBezTo>
                  <a:lnTo>
                    <a:pt x="53121" y="531213"/>
                  </a:lnTo>
                  <a:cubicBezTo>
                    <a:pt x="43382" y="531213"/>
                    <a:pt x="35414" y="523245"/>
                    <a:pt x="35414" y="513506"/>
                  </a:cubicBezTo>
                  <a:lnTo>
                    <a:pt x="35414" y="97389"/>
                  </a:lnTo>
                  <a:cubicBezTo>
                    <a:pt x="35414" y="87650"/>
                    <a:pt x="43382" y="79682"/>
                    <a:pt x="53121" y="79682"/>
                  </a:cubicBezTo>
                  <a:lnTo>
                    <a:pt x="97389" y="79682"/>
                  </a:lnTo>
                  <a:cubicBezTo>
                    <a:pt x="97389" y="108899"/>
                    <a:pt x="121294" y="132803"/>
                    <a:pt x="150510" y="132803"/>
                  </a:cubicBezTo>
                  <a:lnTo>
                    <a:pt x="274460" y="132803"/>
                  </a:lnTo>
                  <a:cubicBezTo>
                    <a:pt x="303677" y="132803"/>
                    <a:pt x="327581" y="108899"/>
                    <a:pt x="327581" y="79682"/>
                  </a:cubicBezTo>
                  <a:lnTo>
                    <a:pt x="371849" y="79682"/>
                  </a:lnTo>
                  <a:cubicBezTo>
                    <a:pt x="381588" y="79682"/>
                    <a:pt x="389556" y="87650"/>
                    <a:pt x="389556" y="97389"/>
                  </a:cubicBezTo>
                  <a:lnTo>
                    <a:pt x="389556" y="185924"/>
                  </a:lnTo>
                  <a:cubicBezTo>
                    <a:pt x="389556" y="195663"/>
                    <a:pt x="397524" y="203632"/>
                    <a:pt x="407263" y="203632"/>
                  </a:cubicBezTo>
                  <a:cubicBezTo>
                    <a:pt x="417002" y="203632"/>
                    <a:pt x="424970" y="195663"/>
                    <a:pt x="424970" y="185924"/>
                  </a:cubicBezTo>
                  <a:lnTo>
                    <a:pt x="424970" y="97389"/>
                  </a:lnTo>
                  <a:cubicBezTo>
                    <a:pt x="424970" y="68172"/>
                    <a:pt x="401066" y="44268"/>
                    <a:pt x="371849" y="44268"/>
                  </a:cubicBezTo>
                  <a:lnTo>
                    <a:pt x="326696" y="44268"/>
                  </a:lnTo>
                  <a:cubicBezTo>
                    <a:pt x="322269" y="19478"/>
                    <a:pt x="301021" y="0"/>
                    <a:pt x="274460" y="0"/>
                  </a:cubicBezTo>
                  <a:lnTo>
                    <a:pt x="150510" y="0"/>
                  </a:lnTo>
                  <a:cubicBezTo>
                    <a:pt x="123950" y="0"/>
                    <a:pt x="102701" y="19478"/>
                    <a:pt x="98274" y="44268"/>
                  </a:cubicBezTo>
                  <a:lnTo>
                    <a:pt x="53121" y="44268"/>
                  </a:lnTo>
                  <a:cubicBezTo>
                    <a:pt x="23905" y="44268"/>
                    <a:pt x="0" y="68172"/>
                    <a:pt x="0" y="97389"/>
                  </a:cubicBezTo>
                  <a:lnTo>
                    <a:pt x="0" y="513506"/>
                  </a:lnTo>
                  <a:cubicBezTo>
                    <a:pt x="0" y="542722"/>
                    <a:pt x="23905" y="566627"/>
                    <a:pt x="53121" y="566627"/>
                  </a:cubicBezTo>
                  <a:lnTo>
                    <a:pt x="371849" y="566627"/>
                  </a:lnTo>
                  <a:cubicBezTo>
                    <a:pt x="401066" y="566627"/>
                    <a:pt x="424970" y="542722"/>
                    <a:pt x="424970" y="513506"/>
                  </a:cubicBezTo>
                  <a:lnTo>
                    <a:pt x="424970" y="499340"/>
                  </a:lnTo>
                  <a:cubicBezTo>
                    <a:pt x="467467" y="472779"/>
                    <a:pt x="495799" y="425856"/>
                    <a:pt x="495799" y="371849"/>
                  </a:cubicBezTo>
                  <a:close/>
                  <a:moveTo>
                    <a:pt x="132803" y="53121"/>
                  </a:moveTo>
                  <a:cubicBezTo>
                    <a:pt x="132803" y="43382"/>
                    <a:pt x="140771" y="35414"/>
                    <a:pt x="150510" y="35414"/>
                  </a:cubicBezTo>
                  <a:lnTo>
                    <a:pt x="274460" y="35414"/>
                  </a:lnTo>
                  <a:cubicBezTo>
                    <a:pt x="284199" y="35414"/>
                    <a:pt x="292167" y="43382"/>
                    <a:pt x="292167" y="53121"/>
                  </a:cubicBezTo>
                  <a:lnTo>
                    <a:pt x="292167" y="79682"/>
                  </a:lnTo>
                  <a:cubicBezTo>
                    <a:pt x="292167" y="89421"/>
                    <a:pt x="284199" y="97389"/>
                    <a:pt x="274460" y="97389"/>
                  </a:cubicBezTo>
                  <a:lnTo>
                    <a:pt x="150510" y="97389"/>
                  </a:lnTo>
                  <a:cubicBezTo>
                    <a:pt x="140771" y="97389"/>
                    <a:pt x="132803" y="89421"/>
                    <a:pt x="132803" y="79682"/>
                  </a:cubicBezTo>
                  <a:lnTo>
                    <a:pt x="132803" y="53121"/>
                  </a:lnTo>
                  <a:close/>
                  <a:moveTo>
                    <a:pt x="345288" y="486945"/>
                  </a:moveTo>
                  <a:cubicBezTo>
                    <a:pt x="281543" y="486945"/>
                    <a:pt x="230192" y="435595"/>
                    <a:pt x="230192" y="371849"/>
                  </a:cubicBezTo>
                  <a:cubicBezTo>
                    <a:pt x="230192" y="308103"/>
                    <a:pt x="281543" y="256753"/>
                    <a:pt x="345288" y="256753"/>
                  </a:cubicBezTo>
                  <a:cubicBezTo>
                    <a:pt x="409034" y="256753"/>
                    <a:pt x="460384" y="308103"/>
                    <a:pt x="460384" y="371849"/>
                  </a:cubicBezTo>
                  <a:cubicBezTo>
                    <a:pt x="460384" y="435595"/>
                    <a:pt x="409034" y="486945"/>
                    <a:pt x="345288" y="486945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B987C22-E011-4BBA-836C-CABAAD01E4EE}"/>
                </a:ext>
              </a:extLst>
            </p:cNvPr>
            <p:cNvSpPr/>
            <p:nvPr/>
          </p:nvSpPr>
          <p:spPr>
            <a:xfrm>
              <a:off x="1061711" y="5638170"/>
              <a:ext cx="123949" cy="35414"/>
            </a:xfrm>
            <a:custGeom>
              <a:avLst/>
              <a:gdLst>
                <a:gd name="connsiteX0" fmla="*/ 0 w 123949"/>
                <a:gd name="connsiteY0" fmla="*/ 17707 h 35414"/>
                <a:gd name="connsiteX1" fmla="*/ 17707 w 123949"/>
                <a:gd name="connsiteY1" fmla="*/ 35414 h 35414"/>
                <a:gd name="connsiteX2" fmla="*/ 106243 w 123949"/>
                <a:gd name="connsiteY2" fmla="*/ 35414 h 35414"/>
                <a:gd name="connsiteX3" fmla="*/ 123950 w 123949"/>
                <a:gd name="connsiteY3" fmla="*/ 17707 h 35414"/>
                <a:gd name="connsiteX4" fmla="*/ 106243 w 123949"/>
                <a:gd name="connsiteY4" fmla="*/ 0 h 35414"/>
                <a:gd name="connsiteX5" fmla="*/ 17707 w 123949"/>
                <a:gd name="connsiteY5" fmla="*/ 0 h 35414"/>
                <a:gd name="connsiteX6" fmla="*/ 0 w 123949"/>
                <a:gd name="connsiteY6" fmla="*/ 17707 h 3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49" h="35414">
                  <a:moveTo>
                    <a:pt x="0" y="17707"/>
                  </a:moveTo>
                  <a:cubicBezTo>
                    <a:pt x="0" y="27446"/>
                    <a:pt x="7968" y="35414"/>
                    <a:pt x="17707" y="35414"/>
                  </a:cubicBezTo>
                  <a:lnTo>
                    <a:pt x="106243" y="35414"/>
                  </a:lnTo>
                  <a:cubicBezTo>
                    <a:pt x="115981" y="35414"/>
                    <a:pt x="123950" y="27446"/>
                    <a:pt x="123950" y="17707"/>
                  </a:cubicBezTo>
                  <a:cubicBezTo>
                    <a:pt x="123950" y="7968"/>
                    <a:pt x="115981" y="0"/>
                    <a:pt x="106243" y="0"/>
                  </a:cubicBezTo>
                  <a:lnTo>
                    <a:pt x="17707" y="0"/>
                  </a:lnTo>
                  <a:cubicBezTo>
                    <a:pt x="7968" y="0"/>
                    <a:pt x="0" y="7968"/>
                    <a:pt x="0" y="17707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01354FC4-DADF-4A3D-9D10-9341601E2A0E}"/>
                </a:ext>
              </a:extLst>
            </p:cNvPr>
            <p:cNvSpPr/>
            <p:nvPr/>
          </p:nvSpPr>
          <p:spPr>
            <a:xfrm>
              <a:off x="1265342" y="5523053"/>
              <a:ext cx="159081" cy="106263"/>
            </a:xfrm>
            <a:custGeom>
              <a:avLst/>
              <a:gdLst>
                <a:gd name="connsiteX0" fmla="*/ 130147 w 159081"/>
                <a:gd name="connsiteY0" fmla="*/ 4448 h 106263"/>
                <a:gd name="connsiteX1" fmla="*/ 62860 w 159081"/>
                <a:gd name="connsiteY1" fmla="*/ 63766 h 106263"/>
                <a:gd name="connsiteX2" fmla="*/ 30102 w 159081"/>
                <a:gd name="connsiteY2" fmla="*/ 31008 h 106263"/>
                <a:gd name="connsiteX3" fmla="*/ 5312 w 159081"/>
                <a:gd name="connsiteY3" fmla="*/ 31008 h 106263"/>
                <a:gd name="connsiteX4" fmla="*/ 5312 w 159081"/>
                <a:gd name="connsiteY4" fmla="*/ 55798 h 106263"/>
                <a:gd name="connsiteX5" fmla="*/ 49580 w 159081"/>
                <a:gd name="connsiteY5" fmla="*/ 100066 h 106263"/>
                <a:gd name="connsiteX6" fmla="*/ 61975 w 159081"/>
                <a:gd name="connsiteY6" fmla="*/ 106263 h 106263"/>
                <a:gd name="connsiteX7" fmla="*/ 73484 w 159081"/>
                <a:gd name="connsiteY7" fmla="*/ 101837 h 106263"/>
                <a:gd name="connsiteX8" fmla="*/ 153166 w 159081"/>
                <a:gd name="connsiteY8" fmla="*/ 31008 h 106263"/>
                <a:gd name="connsiteX9" fmla="*/ 154937 w 159081"/>
                <a:gd name="connsiteY9" fmla="*/ 6218 h 106263"/>
                <a:gd name="connsiteX10" fmla="*/ 130147 w 159081"/>
                <a:gd name="connsiteY10" fmla="*/ 4448 h 10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081" h="106263">
                  <a:moveTo>
                    <a:pt x="130147" y="4448"/>
                  </a:moveTo>
                  <a:lnTo>
                    <a:pt x="62860" y="63766"/>
                  </a:lnTo>
                  <a:lnTo>
                    <a:pt x="30102" y="31008"/>
                  </a:lnTo>
                  <a:cubicBezTo>
                    <a:pt x="23019" y="23925"/>
                    <a:pt x="12395" y="23925"/>
                    <a:pt x="5312" y="31008"/>
                  </a:cubicBezTo>
                  <a:cubicBezTo>
                    <a:pt x="-1771" y="38091"/>
                    <a:pt x="-1771" y="48715"/>
                    <a:pt x="5312" y="55798"/>
                  </a:cubicBezTo>
                  <a:lnTo>
                    <a:pt x="49580" y="100066"/>
                  </a:lnTo>
                  <a:cubicBezTo>
                    <a:pt x="53121" y="104493"/>
                    <a:pt x="57548" y="106263"/>
                    <a:pt x="61975" y="106263"/>
                  </a:cubicBezTo>
                  <a:cubicBezTo>
                    <a:pt x="66402" y="106263"/>
                    <a:pt x="69943" y="104493"/>
                    <a:pt x="73484" y="101837"/>
                  </a:cubicBezTo>
                  <a:lnTo>
                    <a:pt x="153166" y="31008"/>
                  </a:lnTo>
                  <a:cubicBezTo>
                    <a:pt x="160249" y="24811"/>
                    <a:pt x="161135" y="13301"/>
                    <a:pt x="154937" y="6218"/>
                  </a:cubicBezTo>
                  <a:cubicBezTo>
                    <a:pt x="148740" y="-1750"/>
                    <a:pt x="137230" y="-1750"/>
                    <a:pt x="130147" y="4448"/>
                  </a:cubicBezTo>
                  <a:close/>
                </a:path>
              </a:pathLst>
            </a:custGeom>
            <a:grpFill/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12" name="Graphic 63">
            <a:extLst>
              <a:ext uri="{FF2B5EF4-FFF2-40B4-BE49-F238E27FC236}">
                <a16:creationId xmlns:a16="http://schemas.microsoft.com/office/drawing/2014/main" id="{18098E64-AE75-44FF-A575-ACE79D68F2A5}"/>
              </a:ext>
            </a:extLst>
          </p:cNvPr>
          <p:cNvSpPr/>
          <p:nvPr/>
        </p:nvSpPr>
        <p:spPr>
          <a:xfrm flipH="1" flipV="1">
            <a:off x="2347365" y="3941819"/>
            <a:ext cx="379746" cy="379746"/>
          </a:xfrm>
          <a:custGeom>
            <a:avLst/>
            <a:gdLst>
              <a:gd name="connsiteX0" fmla="*/ 433824 w 495798"/>
              <a:gd name="connsiteY0" fmla="*/ 168217 h 495798"/>
              <a:gd name="connsiteX1" fmla="*/ 396639 w 495798"/>
              <a:gd name="connsiteY1" fmla="*/ 168217 h 495798"/>
              <a:gd name="connsiteX2" fmla="*/ 407263 w 495798"/>
              <a:gd name="connsiteY2" fmla="*/ 88535 h 495798"/>
              <a:gd name="connsiteX3" fmla="*/ 327581 w 495798"/>
              <a:gd name="connsiteY3" fmla="*/ 0 h 495798"/>
              <a:gd name="connsiteX4" fmla="*/ 283314 w 495798"/>
              <a:gd name="connsiteY4" fmla="*/ 44268 h 495798"/>
              <a:gd name="connsiteX5" fmla="*/ 159364 w 495798"/>
              <a:gd name="connsiteY5" fmla="*/ 194778 h 495798"/>
              <a:gd name="connsiteX6" fmla="*/ 154937 w 495798"/>
              <a:gd name="connsiteY6" fmla="*/ 195663 h 495798"/>
              <a:gd name="connsiteX7" fmla="*/ 115096 w 495798"/>
              <a:gd name="connsiteY7" fmla="*/ 177071 h 495798"/>
              <a:gd name="connsiteX8" fmla="*/ 53121 w 495798"/>
              <a:gd name="connsiteY8" fmla="*/ 177071 h 495798"/>
              <a:gd name="connsiteX9" fmla="*/ 0 w 495798"/>
              <a:gd name="connsiteY9" fmla="*/ 230192 h 495798"/>
              <a:gd name="connsiteX10" fmla="*/ 0 w 495798"/>
              <a:gd name="connsiteY10" fmla="*/ 442677 h 495798"/>
              <a:gd name="connsiteX11" fmla="*/ 53121 w 495798"/>
              <a:gd name="connsiteY11" fmla="*/ 495799 h 495798"/>
              <a:gd name="connsiteX12" fmla="*/ 115096 w 495798"/>
              <a:gd name="connsiteY12" fmla="*/ 495799 h 495798"/>
              <a:gd name="connsiteX13" fmla="*/ 168217 w 495798"/>
              <a:gd name="connsiteY13" fmla="*/ 442677 h 495798"/>
              <a:gd name="connsiteX14" fmla="*/ 168217 w 495798"/>
              <a:gd name="connsiteY14" fmla="*/ 230192 h 495798"/>
              <a:gd name="connsiteX15" fmla="*/ 168217 w 495798"/>
              <a:gd name="connsiteY15" fmla="*/ 230192 h 495798"/>
              <a:gd name="connsiteX16" fmla="*/ 318728 w 495798"/>
              <a:gd name="connsiteY16" fmla="*/ 44268 h 495798"/>
              <a:gd name="connsiteX17" fmla="*/ 327581 w 495798"/>
              <a:gd name="connsiteY17" fmla="*/ 35414 h 495798"/>
              <a:gd name="connsiteX18" fmla="*/ 371849 w 495798"/>
              <a:gd name="connsiteY18" fmla="*/ 88535 h 495798"/>
              <a:gd name="connsiteX19" fmla="*/ 355913 w 495798"/>
              <a:gd name="connsiteY19" fmla="*/ 177956 h 495798"/>
              <a:gd name="connsiteX20" fmla="*/ 356798 w 495798"/>
              <a:gd name="connsiteY20" fmla="*/ 194778 h 495798"/>
              <a:gd name="connsiteX21" fmla="*/ 371849 w 495798"/>
              <a:gd name="connsiteY21" fmla="*/ 202746 h 495798"/>
              <a:gd name="connsiteX22" fmla="*/ 433824 w 495798"/>
              <a:gd name="connsiteY22" fmla="*/ 202746 h 495798"/>
              <a:gd name="connsiteX23" fmla="*/ 460384 w 495798"/>
              <a:gd name="connsiteY23" fmla="*/ 228422 h 495798"/>
              <a:gd name="connsiteX24" fmla="*/ 327581 w 495798"/>
              <a:gd name="connsiteY24" fmla="*/ 416117 h 495798"/>
              <a:gd name="connsiteX25" fmla="*/ 230192 w 495798"/>
              <a:gd name="connsiteY25" fmla="*/ 416117 h 495798"/>
              <a:gd name="connsiteX26" fmla="*/ 212485 w 495798"/>
              <a:gd name="connsiteY26" fmla="*/ 433824 h 495798"/>
              <a:gd name="connsiteX27" fmla="*/ 230192 w 495798"/>
              <a:gd name="connsiteY27" fmla="*/ 451531 h 495798"/>
              <a:gd name="connsiteX28" fmla="*/ 327581 w 495798"/>
              <a:gd name="connsiteY28" fmla="*/ 451531 h 495798"/>
              <a:gd name="connsiteX29" fmla="*/ 495799 w 495798"/>
              <a:gd name="connsiteY29" fmla="*/ 230192 h 495798"/>
              <a:gd name="connsiteX30" fmla="*/ 433824 w 495798"/>
              <a:gd name="connsiteY30" fmla="*/ 168217 h 495798"/>
              <a:gd name="connsiteX31" fmla="*/ 132803 w 495798"/>
              <a:gd name="connsiteY31" fmla="*/ 442677 h 495798"/>
              <a:gd name="connsiteX32" fmla="*/ 115096 w 495798"/>
              <a:gd name="connsiteY32" fmla="*/ 460384 h 495798"/>
              <a:gd name="connsiteX33" fmla="*/ 53121 w 495798"/>
              <a:gd name="connsiteY33" fmla="*/ 460384 h 495798"/>
              <a:gd name="connsiteX34" fmla="*/ 35414 w 495798"/>
              <a:gd name="connsiteY34" fmla="*/ 442677 h 495798"/>
              <a:gd name="connsiteX35" fmla="*/ 35414 w 495798"/>
              <a:gd name="connsiteY35" fmla="*/ 230192 h 495798"/>
              <a:gd name="connsiteX36" fmla="*/ 53121 w 495798"/>
              <a:gd name="connsiteY36" fmla="*/ 212485 h 495798"/>
              <a:gd name="connsiteX37" fmla="*/ 115096 w 495798"/>
              <a:gd name="connsiteY37" fmla="*/ 212485 h 495798"/>
              <a:gd name="connsiteX38" fmla="*/ 132803 w 495798"/>
              <a:gd name="connsiteY38" fmla="*/ 230192 h 495798"/>
              <a:gd name="connsiteX39" fmla="*/ 132803 w 495798"/>
              <a:gd name="connsiteY39" fmla="*/ 442677 h 49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95798" h="495798">
                <a:moveTo>
                  <a:pt x="433824" y="168217"/>
                </a:moveTo>
                <a:lnTo>
                  <a:pt x="396639" y="168217"/>
                </a:lnTo>
                <a:cubicBezTo>
                  <a:pt x="401951" y="150510"/>
                  <a:pt x="407263" y="123064"/>
                  <a:pt x="407263" y="88535"/>
                </a:cubicBezTo>
                <a:cubicBezTo>
                  <a:pt x="407263" y="36300"/>
                  <a:pt x="365651" y="0"/>
                  <a:pt x="327581" y="0"/>
                </a:cubicBezTo>
                <a:cubicBezTo>
                  <a:pt x="294823" y="0"/>
                  <a:pt x="283314" y="26561"/>
                  <a:pt x="283314" y="44268"/>
                </a:cubicBezTo>
                <a:cubicBezTo>
                  <a:pt x="283314" y="184154"/>
                  <a:pt x="188581" y="194778"/>
                  <a:pt x="159364" y="194778"/>
                </a:cubicBezTo>
                <a:cubicBezTo>
                  <a:pt x="157593" y="194778"/>
                  <a:pt x="156708" y="194778"/>
                  <a:pt x="154937" y="195663"/>
                </a:cubicBezTo>
                <a:cubicBezTo>
                  <a:pt x="145198" y="184154"/>
                  <a:pt x="131032" y="177071"/>
                  <a:pt x="115096" y="177071"/>
                </a:cubicBezTo>
                <a:lnTo>
                  <a:pt x="53121" y="177071"/>
                </a:lnTo>
                <a:cubicBezTo>
                  <a:pt x="23905" y="177071"/>
                  <a:pt x="0" y="200976"/>
                  <a:pt x="0" y="230192"/>
                </a:cubicBezTo>
                <a:lnTo>
                  <a:pt x="0" y="442677"/>
                </a:lnTo>
                <a:cubicBezTo>
                  <a:pt x="0" y="471894"/>
                  <a:pt x="23905" y="495799"/>
                  <a:pt x="53121" y="495799"/>
                </a:cubicBezTo>
                <a:lnTo>
                  <a:pt x="115096" y="495799"/>
                </a:lnTo>
                <a:cubicBezTo>
                  <a:pt x="144313" y="495799"/>
                  <a:pt x="168217" y="471894"/>
                  <a:pt x="168217" y="442677"/>
                </a:cubicBezTo>
                <a:lnTo>
                  <a:pt x="168217" y="230192"/>
                </a:lnTo>
                <a:cubicBezTo>
                  <a:pt x="168217" y="230192"/>
                  <a:pt x="168217" y="230192"/>
                  <a:pt x="168217" y="230192"/>
                </a:cubicBezTo>
                <a:cubicBezTo>
                  <a:pt x="278887" y="224880"/>
                  <a:pt x="318728" y="128376"/>
                  <a:pt x="318728" y="44268"/>
                </a:cubicBezTo>
                <a:cubicBezTo>
                  <a:pt x="318728" y="38070"/>
                  <a:pt x="321384" y="35414"/>
                  <a:pt x="327581" y="35414"/>
                </a:cubicBezTo>
                <a:cubicBezTo>
                  <a:pt x="343518" y="35414"/>
                  <a:pt x="371849" y="53121"/>
                  <a:pt x="371849" y="88535"/>
                </a:cubicBezTo>
                <a:cubicBezTo>
                  <a:pt x="371849" y="145198"/>
                  <a:pt x="355913" y="177956"/>
                  <a:pt x="355913" y="177956"/>
                </a:cubicBezTo>
                <a:cubicBezTo>
                  <a:pt x="353257" y="183268"/>
                  <a:pt x="353257" y="190351"/>
                  <a:pt x="356798" y="194778"/>
                </a:cubicBezTo>
                <a:cubicBezTo>
                  <a:pt x="360339" y="200090"/>
                  <a:pt x="365651" y="202746"/>
                  <a:pt x="371849" y="202746"/>
                </a:cubicBezTo>
                <a:lnTo>
                  <a:pt x="433824" y="202746"/>
                </a:lnTo>
                <a:cubicBezTo>
                  <a:pt x="438251" y="202746"/>
                  <a:pt x="460384" y="203632"/>
                  <a:pt x="460384" y="228422"/>
                </a:cubicBezTo>
                <a:cubicBezTo>
                  <a:pt x="460384" y="231078"/>
                  <a:pt x="450646" y="416117"/>
                  <a:pt x="327581" y="416117"/>
                </a:cubicBezTo>
                <a:lnTo>
                  <a:pt x="230192" y="416117"/>
                </a:lnTo>
                <a:cubicBezTo>
                  <a:pt x="220453" y="416117"/>
                  <a:pt x="212485" y="424085"/>
                  <a:pt x="212485" y="433824"/>
                </a:cubicBezTo>
                <a:cubicBezTo>
                  <a:pt x="212485" y="443563"/>
                  <a:pt x="220453" y="451531"/>
                  <a:pt x="230192" y="451531"/>
                </a:cubicBezTo>
                <a:lnTo>
                  <a:pt x="327581" y="451531"/>
                </a:lnTo>
                <a:cubicBezTo>
                  <a:pt x="453302" y="451531"/>
                  <a:pt x="492257" y="307218"/>
                  <a:pt x="495799" y="230192"/>
                </a:cubicBezTo>
                <a:cubicBezTo>
                  <a:pt x="495799" y="185039"/>
                  <a:pt x="458614" y="168217"/>
                  <a:pt x="433824" y="168217"/>
                </a:cubicBezTo>
                <a:close/>
                <a:moveTo>
                  <a:pt x="132803" y="442677"/>
                </a:moveTo>
                <a:cubicBezTo>
                  <a:pt x="132803" y="452416"/>
                  <a:pt x="124835" y="460384"/>
                  <a:pt x="115096" y="460384"/>
                </a:cubicBezTo>
                <a:lnTo>
                  <a:pt x="53121" y="460384"/>
                </a:lnTo>
                <a:cubicBezTo>
                  <a:pt x="43382" y="460384"/>
                  <a:pt x="35414" y="452416"/>
                  <a:pt x="35414" y="442677"/>
                </a:cubicBezTo>
                <a:lnTo>
                  <a:pt x="35414" y="230192"/>
                </a:lnTo>
                <a:cubicBezTo>
                  <a:pt x="35414" y="220453"/>
                  <a:pt x="43382" y="212485"/>
                  <a:pt x="53121" y="212485"/>
                </a:cubicBezTo>
                <a:lnTo>
                  <a:pt x="115096" y="212485"/>
                </a:lnTo>
                <a:cubicBezTo>
                  <a:pt x="124835" y="212485"/>
                  <a:pt x="132803" y="220453"/>
                  <a:pt x="132803" y="230192"/>
                </a:cubicBezTo>
                <a:lnTo>
                  <a:pt x="132803" y="442677"/>
                </a:lnTo>
                <a:close/>
              </a:path>
            </a:pathLst>
          </a:custGeom>
          <a:solidFill>
            <a:srgbClr val="67748E"/>
          </a:solidFill>
          <a:ln w="87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9678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Group 175">
            <a:extLst>
              <a:ext uri="{FF2B5EF4-FFF2-40B4-BE49-F238E27FC236}">
                <a16:creationId xmlns:a16="http://schemas.microsoft.com/office/drawing/2014/main" id="{8BA5C7BD-DCDC-7868-589B-22B1137735FE}"/>
              </a:ext>
            </a:extLst>
          </p:cNvPr>
          <p:cNvGrpSpPr/>
          <p:nvPr/>
        </p:nvGrpSpPr>
        <p:grpSpPr>
          <a:xfrm>
            <a:off x="10809615" y="5073042"/>
            <a:ext cx="533400" cy="533400"/>
            <a:chOff x="10809615" y="5073042"/>
            <a:chExt cx="533400" cy="53340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75F78A9-092B-DC43-DFD0-66BE08F46B78}"/>
                </a:ext>
              </a:extLst>
            </p:cNvPr>
            <p:cNvSpPr/>
            <p:nvPr/>
          </p:nvSpPr>
          <p:spPr>
            <a:xfrm>
              <a:off x="10809615" y="5073042"/>
              <a:ext cx="533400" cy="533400"/>
            </a:xfrm>
            <a:custGeom>
              <a:avLst/>
              <a:gdLst>
                <a:gd name="connsiteX0" fmla="*/ 514350 w 533400"/>
                <a:gd name="connsiteY0" fmla="*/ 247650 h 533400"/>
                <a:gd name="connsiteX1" fmla="*/ 494443 w 533400"/>
                <a:gd name="connsiteY1" fmla="*/ 247650 h 533400"/>
                <a:gd name="connsiteX2" fmla="*/ 285750 w 533400"/>
                <a:gd name="connsiteY2" fmla="*/ 38957 h 533400"/>
                <a:gd name="connsiteX3" fmla="*/ 285750 w 533400"/>
                <a:gd name="connsiteY3" fmla="*/ 19050 h 533400"/>
                <a:gd name="connsiteX4" fmla="*/ 266700 w 533400"/>
                <a:gd name="connsiteY4" fmla="*/ 0 h 533400"/>
                <a:gd name="connsiteX5" fmla="*/ 247650 w 533400"/>
                <a:gd name="connsiteY5" fmla="*/ 19050 h 533400"/>
                <a:gd name="connsiteX6" fmla="*/ 247650 w 533400"/>
                <a:gd name="connsiteY6" fmla="*/ 38957 h 533400"/>
                <a:gd name="connsiteX7" fmla="*/ 38957 w 533400"/>
                <a:gd name="connsiteY7" fmla="*/ 247650 h 533400"/>
                <a:gd name="connsiteX8" fmla="*/ 19050 w 533400"/>
                <a:gd name="connsiteY8" fmla="*/ 247650 h 533400"/>
                <a:gd name="connsiteX9" fmla="*/ 0 w 533400"/>
                <a:gd name="connsiteY9" fmla="*/ 266700 h 533400"/>
                <a:gd name="connsiteX10" fmla="*/ 19050 w 533400"/>
                <a:gd name="connsiteY10" fmla="*/ 285750 h 533400"/>
                <a:gd name="connsiteX11" fmla="*/ 38957 w 533400"/>
                <a:gd name="connsiteY11" fmla="*/ 285750 h 533400"/>
                <a:gd name="connsiteX12" fmla="*/ 247650 w 533400"/>
                <a:gd name="connsiteY12" fmla="*/ 494443 h 533400"/>
                <a:gd name="connsiteX13" fmla="*/ 247650 w 533400"/>
                <a:gd name="connsiteY13" fmla="*/ 514350 h 533400"/>
                <a:gd name="connsiteX14" fmla="*/ 266700 w 533400"/>
                <a:gd name="connsiteY14" fmla="*/ 533400 h 533400"/>
                <a:gd name="connsiteX15" fmla="*/ 285750 w 533400"/>
                <a:gd name="connsiteY15" fmla="*/ 514350 h 533400"/>
                <a:gd name="connsiteX16" fmla="*/ 285750 w 533400"/>
                <a:gd name="connsiteY16" fmla="*/ 494443 h 533400"/>
                <a:gd name="connsiteX17" fmla="*/ 494443 w 533400"/>
                <a:gd name="connsiteY17" fmla="*/ 285750 h 533400"/>
                <a:gd name="connsiteX18" fmla="*/ 514350 w 533400"/>
                <a:gd name="connsiteY18" fmla="*/ 285750 h 533400"/>
                <a:gd name="connsiteX19" fmla="*/ 533400 w 533400"/>
                <a:gd name="connsiteY19" fmla="*/ 266700 h 533400"/>
                <a:gd name="connsiteX20" fmla="*/ 514350 w 533400"/>
                <a:gd name="connsiteY20" fmla="*/ 247650 h 533400"/>
                <a:gd name="connsiteX21" fmla="*/ 285750 w 533400"/>
                <a:gd name="connsiteY21" fmla="*/ 456248 h 533400"/>
                <a:gd name="connsiteX22" fmla="*/ 285750 w 533400"/>
                <a:gd name="connsiteY22" fmla="*/ 438150 h 533400"/>
                <a:gd name="connsiteX23" fmla="*/ 266700 w 533400"/>
                <a:gd name="connsiteY23" fmla="*/ 419100 h 533400"/>
                <a:gd name="connsiteX24" fmla="*/ 247650 w 533400"/>
                <a:gd name="connsiteY24" fmla="*/ 438150 h 533400"/>
                <a:gd name="connsiteX25" fmla="*/ 247650 w 533400"/>
                <a:gd name="connsiteY25" fmla="*/ 456248 h 533400"/>
                <a:gd name="connsiteX26" fmla="*/ 77153 w 533400"/>
                <a:gd name="connsiteY26" fmla="*/ 285750 h 533400"/>
                <a:gd name="connsiteX27" fmla="*/ 95250 w 533400"/>
                <a:gd name="connsiteY27" fmla="*/ 285750 h 533400"/>
                <a:gd name="connsiteX28" fmla="*/ 114300 w 533400"/>
                <a:gd name="connsiteY28" fmla="*/ 266700 h 533400"/>
                <a:gd name="connsiteX29" fmla="*/ 95250 w 533400"/>
                <a:gd name="connsiteY29" fmla="*/ 247650 h 533400"/>
                <a:gd name="connsiteX30" fmla="*/ 77153 w 533400"/>
                <a:gd name="connsiteY30" fmla="*/ 247650 h 533400"/>
                <a:gd name="connsiteX31" fmla="*/ 247650 w 533400"/>
                <a:gd name="connsiteY31" fmla="*/ 77153 h 533400"/>
                <a:gd name="connsiteX32" fmla="*/ 247650 w 533400"/>
                <a:gd name="connsiteY32" fmla="*/ 95250 h 533400"/>
                <a:gd name="connsiteX33" fmla="*/ 266700 w 533400"/>
                <a:gd name="connsiteY33" fmla="*/ 114300 h 533400"/>
                <a:gd name="connsiteX34" fmla="*/ 285750 w 533400"/>
                <a:gd name="connsiteY34" fmla="*/ 95250 h 533400"/>
                <a:gd name="connsiteX35" fmla="*/ 285750 w 533400"/>
                <a:gd name="connsiteY35" fmla="*/ 77153 h 533400"/>
                <a:gd name="connsiteX36" fmla="*/ 456248 w 533400"/>
                <a:gd name="connsiteY36" fmla="*/ 247650 h 533400"/>
                <a:gd name="connsiteX37" fmla="*/ 438150 w 533400"/>
                <a:gd name="connsiteY37" fmla="*/ 247650 h 533400"/>
                <a:gd name="connsiteX38" fmla="*/ 419100 w 533400"/>
                <a:gd name="connsiteY38" fmla="*/ 266700 h 533400"/>
                <a:gd name="connsiteX39" fmla="*/ 438150 w 533400"/>
                <a:gd name="connsiteY39" fmla="*/ 285750 h 533400"/>
                <a:gd name="connsiteX40" fmla="*/ 456248 w 533400"/>
                <a:gd name="connsiteY40" fmla="*/ 285750 h 533400"/>
                <a:gd name="connsiteX41" fmla="*/ 285750 w 533400"/>
                <a:gd name="connsiteY41" fmla="*/ 45624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3400" h="533400">
                  <a:moveTo>
                    <a:pt x="514350" y="247650"/>
                  </a:moveTo>
                  <a:lnTo>
                    <a:pt x="494443" y="247650"/>
                  </a:lnTo>
                  <a:cubicBezTo>
                    <a:pt x="485119" y="136483"/>
                    <a:pt x="396917" y="48282"/>
                    <a:pt x="285750" y="38957"/>
                  </a:cubicBezTo>
                  <a:lnTo>
                    <a:pt x="285750" y="19050"/>
                  </a:lnTo>
                  <a:cubicBezTo>
                    <a:pt x="285750" y="8529"/>
                    <a:pt x="277221" y="0"/>
                    <a:pt x="266700" y="0"/>
                  </a:cubicBezTo>
                  <a:cubicBezTo>
                    <a:pt x="256179" y="0"/>
                    <a:pt x="247650" y="8529"/>
                    <a:pt x="247650" y="19050"/>
                  </a:cubicBezTo>
                  <a:lnTo>
                    <a:pt x="247650" y="38957"/>
                  </a:lnTo>
                  <a:cubicBezTo>
                    <a:pt x="136483" y="48282"/>
                    <a:pt x="48282" y="136483"/>
                    <a:pt x="38957" y="247650"/>
                  </a:cubicBezTo>
                  <a:lnTo>
                    <a:pt x="19050" y="247650"/>
                  </a:lnTo>
                  <a:cubicBezTo>
                    <a:pt x="8529" y="247650"/>
                    <a:pt x="0" y="256179"/>
                    <a:pt x="0" y="266700"/>
                  </a:cubicBezTo>
                  <a:cubicBezTo>
                    <a:pt x="0" y="277221"/>
                    <a:pt x="8529" y="285750"/>
                    <a:pt x="19050" y="285750"/>
                  </a:cubicBezTo>
                  <a:lnTo>
                    <a:pt x="38957" y="285750"/>
                  </a:lnTo>
                  <a:cubicBezTo>
                    <a:pt x="48282" y="396917"/>
                    <a:pt x="136483" y="485119"/>
                    <a:pt x="247650" y="494443"/>
                  </a:cubicBezTo>
                  <a:lnTo>
                    <a:pt x="247650" y="514350"/>
                  </a:lnTo>
                  <a:cubicBezTo>
                    <a:pt x="247650" y="524871"/>
                    <a:pt x="256179" y="533400"/>
                    <a:pt x="266700" y="533400"/>
                  </a:cubicBezTo>
                  <a:cubicBezTo>
                    <a:pt x="277221" y="533400"/>
                    <a:pt x="285750" y="524871"/>
                    <a:pt x="285750" y="514350"/>
                  </a:cubicBezTo>
                  <a:lnTo>
                    <a:pt x="285750" y="494443"/>
                  </a:lnTo>
                  <a:cubicBezTo>
                    <a:pt x="396917" y="485119"/>
                    <a:pt x="485119" y="396917"/>
                    <a:pt x="494443" y="285750"/>
                  </a:cubicBezTo>
                  <a:lnTo>
                    <a:pt x="514350" y="285750"/>
                  </a:lnTo>
                  <a:cubicBezTo>
                    <a:pt x="524871" y="285750"/>
                    <a:pt x="533400" y="277221"/>
                    <a:pt x="533400" y="266700"/>
                  </a:cubicBezTo>
                  <a:cubicBezTo>
                    <a:pt x="533400" y="256179"/>
                    <a:pt x="524871" y="247650"/>
                    <a:pt x="514350" y="247650"/>
                  </a:cubicBezTo>
                  <a:close/>
                  <a:moveTo>
                    <a:pt x="285750" y="456248"/>
                  </a:moveTo>
                  <a:lnTo>
                    <a:pt x="285750" y="438150"/>
                  </a:lnTo>
                  <a:cubicBezTo>
                    <a:pt x="285750" y="427629"/>
                    <a:pt x="277221" y="419100"/>
                    <a:pt x="266700" y="419100"/>
                  </a:cubicBezTo>
                  <a:cubicBezTo>
                    <a:pt x="256179" y="419100"/>
                    <a:pt x="247650" y="427629"/>
                    <a:pt x="247650" y="438150"/>
                  </a:cubicBezTo>
                  <a:lnTo>
                    <a:pt x="247650" y="456248"/>
                  </a:lnTo>
                  <a:cubicBezTo>
                    <a:pt x="157505" y="447188"/>
                    <a:pt x="86212" y="375895"/>
                    <a:pt x="77153" y="285750"/>
                  </a:cubicBezTo>
                  <a:lnTo>
                    <a:pt x="95250" y="285750"/>
                  </a:lnTo>
                  <a:cubicBezTo>
                    <a:pt x="105771" y="285750"/>
                    <a:pt x="114300" y="277221"/>
                    <a:pt x="114300" y="266700"/>
                  </a:cubicBezTo>
                  <a:cubicBezTo>
                    <a:pt x="114300" y="256179"/>
                    <a:pt x="105771" y="247650"/>
                    <a:pt x="95250" y="247650"/>
                  </a:cubicBezTo>
                  <a:lnTo>
                    <a:pt x="77153" y="247650"/>
                  </a:lnTo>
                  <a:cubicBezTo>
                    <a:pt x="86212" y="157505"/>
                    <a:pt x="157505" y="86212"/>
                    <a:pt x="247650" y="77153"/>
                  </a:cubicBezTo>
                  <a:lnTo>
                    <a:pt x="247650" y="95250"/>
                  </a:lnTo>
                  <a:cubicBezTo>
                    <a:pt x="247650" y="105771"/>
                    <a:pt x="256179" y="114300"/>
                    <a:pt x="266700" y="114300"/>
                  </a:cubicBezTo>
                  <a:cubicBezTo>
                    <a:pt x="277221" y="114300"/>
                    <a:pt x="285750" y="105771"/>
                    <a:pt x="285750" y="95250"/>
                  </a:cubicBezTo>
                  <a:lnTo>
                    <a:pt x="285750" y="77153"/>
                  </a:lnTo>
                  <a:cubicBezTo>
                    <a:pt x="375895" y="86212"/>
                    <a:pt x="447188" y="157505"/>
                    <a:pt x="456248" y="247650"/>
                  </a:cubicBezTo>
                  <a:lnTo>
                    <a:pt x="438150" y="247650"/>
                  </a:lnTo>
                  <a:cubicBezTo>
                    <a:pt x="427629" y="247650"/>
                    <a:pt x="419100" y="256179"/>
                    <a:pt x="419100" y="266700"/>
                  </a:cubicBezTo>
                  <a:cubicBezTo>
                    <a:pt x="419100" y="277221"/>
                    <a:pt x="427629" y="285750"/>
                    <a:pt x="438150" y="285750"/>
                  </a:cubicBezTo>
                  <a:lnTo>
                    <a:pt x="456248" y="285750"/>
                  </a:lnTo>
                  <a:cubicBezTo>
                    <a:pt x="447188" y="375895"/>
                    <a:pt x="375895" y="447188"/>
                    <a:pt x="285750" y="456248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6574DAE-FCD1-8F9A-81FC-B3C4C1B4C9BB}"/>
                </a:ext>
              </a:extLst>
            </p:cNvPr>
            <p:cNvSpPr/>
            <p:nvPr/>
          </p:nvSpPr>
          <p:spPr>
            <a:xfrm>
              <a:off x="10961938" y="5215789"/>
              <a:ext cx="228655" cy="238252"/>
            </a:xfrm>
            <a:custGeom>
              <a:avLst/>
              <a:gdLst>
                <a:gd name="connsiteX0" fmla="*/ 174956 w 228655"/>
                <a:gd name="connsiteY0" fmla="*/ 130143 h 238252"/>
                <a:gd name="connsiteX1" fmla="*/ 158287 w 228655"/>
                <a:gd name="connsiteY1" fmla="*/ 116808 h 238252"/>
                <a:gd name="connsiteX2" fmla="*/ 164461 w 228655"/>
                <a:gd name="connsiteY2" fmla="*/ 22719 h 238252"/>
                <a:gd name="connsiteX3" fmla="*/ 70371 w 228655"/>
                <a:gd name="connsiteY3" fmla="*/ 16544 h 238252"/>
                <a:gd name="connsiteX4" fmla="*/ 64197 w 228655"/>
                <a:gd name="connsiteY4" fmla="*/ 110634 h 238252"/>
                <a:gd name="connsiteX5" fmla="*/ 70371 w 228655"/>
                <a:gd name="connsiteY5" fmla="*/ 116808 h 238252"/>
                <a:gd name="connsiteX6" fmla="*/ 53703 w 228655"/>
                <a:gd name="connsiteY6" fmla="*/ 130143 h 238252"/>
                <a:gd name="connsiteX7" fmla="*/ 2839 w 228655"/>
                <a:gd name="connsiteY7" fmla="*/ 209201 h 238252"/>
                <a:gd name="connsiteX8" fmla="*/ 9051 w 228655"/>
                <a:gd name="connsiteY8" fmla="*/ 235416 h 238252"/>
                <a:gd name="connsiteX9" fmla="*/ 19127 w 228655"/>
                <a:gd name="connsiteY9" fmla="*/ 238252 h 238252"/>
                <a:gd name="connsiteX10" fmla="*/ 209627 w 228655"/>
                <a:gd name="connsiteY10" fmla="*/ 238252 h 238252"/>
                <a:gd name="connsiteX11" fmla="*/ 228656 w 228655"/>
                <a:gd name="connsiteY11" fmla="*/ 219181 h 238252"/>
                <a:gd name="connsiteX12" fmla="*/ 225819 w 228655"/>
                <a:gd name="connsiteY12" fmla="*/ 209201 h 238252"/>
                <a:gd name="connsiteX13" fmla="*/ 174956 w 228655"/>
                <a:gd name="connsiteY13" fmla="*/ 130143 h 238252"/>
                <a:gd name="connsiteX14" fmla="*/ 114377 w 228655"/>
                <a:gd name="connsiteY14" fmla="*/ 38227 h 238252"/>
                <a:gd name="connsiteX15" fmla="*/ 142952 w 228655"/>
                <a:gd name="connsiteY15" fmla="*/ 66802 h 238252"/>
                <a:gd name="connsiteX16" fmla="*/ 114377 w 228655"/>
                <a:gd name="connsiteY16" fmla="*/ 95377 h 238252"/>
                <a:gd name="connsiteX17" fmla="*/ 85802 w 228655"/>
                <a:gd name="connsiteY17" fmla="*/ 66802 h 238252"/>
                <a:gd name="connsiteX18" fmla="*/ 114377 w 228655"/>
                <a:gd name="connsiteY18" fmla="*/ 38227 h 238252"/>
                <a:gd name="connsiteX19" fmla="*/ 53512 w 228655"/>
                <a:gd name="connsiteY19" fmla="*/ 200152 h 238252"/>
                <a:gd name="connsiteX20" fmla="*/ 83706 w 228655"/>
                <a:gd name="connsiteY20" fmla="*/ 153765 h 238252"/>
                <a:gd name="connsiteX21" fmla="*/ 144952 w 228655"/>
                <a:gd name="connsiteY21" fmla="*/ 153765 h 238252"/>
                <a:gd name="connsiteX22" fmla="*/ 175146 w 228655"/>
                <a:gd name="connsiteY22" fmla="*/ 200152 h 23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8655" h="238252">
                  <a:moveTo>
                    <a:pt x="174956" y="130143"/>
                  </a:moveTo>
                  <a:cubicBezTo>
                    <a:pt x="169805" y="125214"/>
                    <a:pt x="164227" y="120752"/>
                    <a:pt x="158287" y="116808"/>
                  </a:cubicBezTo>
                  <a:cubicBezTo>
                    <a:pt x="185974" y="92531"/>
                    <a:pt x="188739" y="50406"/>
                    <a:pt x="164461" y="22719"/>
                  </a:cubicBezTo>
                  <a:cubicBezTo>
                    <a:pt x="140185" y="-4970"/>
                    <a:pt x="98059" y="-7734"/>
                    <a:pt x="70371" y="16544"/>
                  </a:cubicBezTo>
                  <a:cubicBezTo>
                    <a:pt x="42684" y="40821"/>
                    <a:pt x="39920" y="82946"/>
                    <a:pt x="64197" y="110634"/>
                  </a:cubicBezTo>
                  <a:cubicBezTo>
                    <a:pt x="66118" y="112825"/>
                    <a:pt x="68181" y="114887"/>
                    <a:pt x="70371" y="116808"/>
                  </a:cubicBezTo>
                  <a:cubicBezTo>
                    <a:pt x="64432" y="120752"/>
                    <a:pt x="58854" y="125214"/>
                    <a:pt x="53703" y="130143"/>
                  </a:cubicBezTo>
                  <a:cubicBezTo>
                    <a:pt x="33510" y="159576"/>
                    <a:pt x="4077" y="207201"/>
                    <a:pt x="2839" y="209201"/>
                  </a:cubicBezTo>
                  <a:cubicBezTo>
                    <a:pt x="-2684" y="218155"/>
                    <a:pt x="97" y="229892"/>
                    <a:pt x="9051" y="235416"/>
                  </a:cubicBezTo>
                  <a:cubicBezTo>
                    <a:pt x="12079" y="237284"/>
                    <a:pt x="15569" y="238267"/>
                    <a:pt x="19127" y="238252"/>
                  </a:cubicBezTo>
                  <a:lnTo>
                    <a:pt x="209627" y="238252"/>
                  </a:lnTo>
                  <a:cubicBezTo>
                    <a:pt x="220148" y="238241"/>
                    <a:pt x="228667" y="229703"/>
                    <a:pt x="228656" y="219181"/>
                  </a:cubicBezTo>
                  <a:cubicBezTo>
                    <a:pt x="228652" y="215656"/>
                    <a:pt x="227670" y="212201"/>
                    <a:pt x="225819" y="209201"/>
                  </a:cubicBezTo>
                  <a:cubicBezTo>
                    <a:pt x="224581" y="207201"/>
                    <a:pt x="195149" y="159480"/>
                    <a:pt x="174956" y="130143"/>
                  </a:cubicBezTo>
                  <a:close/>
                  <a:moveTo>
                    <a:pt x="114377" y="38227"/>
                  </a:moveTo>
                  <a:cubicBezTo>
                    <a:pt x="130159" y="38227"/>
                    <a:pt x="142952" y="51020"/>
                    <a:pt x="142952" y="66802"/>
                  </a:cubicBezTo>
                  <a:cubicBezTo>
                    <a:pt x="142952" y="82584"/>
                    <a:pt x="130159" y="95377"/>
                    <a:pt x="114377" y="95377"/>
                  </a:cubicBezTo>
                  <a:cubicBezTo>
                    <a:pt x="98595" y="95377"/>
                    <a:pt x="85802" y="82584"/>
                    <a:pt x="85802" y="66802"/>
                  </a:cubicBezTo>
                  <a:cubicBezTo>
                    <a:pt x="85802" y="51020"/>
                    <a:pt x="98595" y="38227"/>
                    <a:pt x="114377" y="38227"/>
                  </a:cubicBezTo>
                  <a:close/>
                  <a:moveTo>
                    <a:pt x="53512" y="200152"/>
                  </a:moveTo>
                  <a:cubicBezTo>
                    <a:pt x="63037" y="185388"/>
                    <a:pt x="74277" y="167577"/>
                    <a:pt x="83706" y="153765"/>
                  </a:cubicBezTo>
                  <a:cubicBezTo>
                    <a:pt x="101576" y="139347"/>
                    <a:pt x="127082" y="139347"/>
                    <a:pt x="144952" y="153765"/>
                  </a:cubicBezTo>
                  <a:cubicBezTo>
                    <a:pt x="154477" y="167577"/>
                    <a:pt x="165717" y="185293"/>
                    <a:pt x="175146" y="200152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" name="Graphic 4">
            <a:extLst>
              <a:ext uri="{FF2B5EF4-FFF2-40B4-BE49-F238E27FC236}">
                <a16:creationId xmlns:a16="http://schemas.microsoft.com/office/drawing/2014/main" id="{6814527A-D62D-D48C-DC50-B88103B56CD5}"/>
              </a:ext>
            </a:extLst>
          </p:cNvPr>
          <p:cNvGrpSpPr/>
          <p:nvPr/>
        </p:nvGrpSpPr>
        <p:grpSpPr>
          <a:xfrm>
            <a:off x="9704833" y="5077804"/>
            <a:ext cx="495300" cy="523875"/>
            <a:chOff x="9704833" y="5077804"/>
            <a:chExt cx="495300" cy="523875"/>
          </a:xfrm>
          <a:solidFill>
            <a:srgbClr val="67748E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C9573E6-EAA4-BA18-CCB2-904671E86728}"/>
                </a:ext>
              </a:extLst>
            </p:cNvPr>
            <p:cNvSpPr/>
            <p:nvPr/>
          </p:nvSpPr>
          <p:spPr>
            <a:xfrm>
              <a:off x="9742933" y="5077804"/>
              <a:ext cx="419099" cy="285750"/>
            </a:xfrm>
            <a:custGeom>
              <a:avLst/>
              <a:gdLst>
                <a:gd name="connsiteX0" fmla="*/ 19050 w 419099"/>
                <a:gd name="connsiteY0" fmla="*/ 285750 h 285750"/>
                <a:gd name="connsiteX1" fmla="*/ 32385 w 419099"/>
                <a:gd name="connsiteY1" fmla="*/ 280035 h 285750"/>
                <a:gd name="connsiteX2" fmla="*/ 114300 w 419099"/>
                <a:gd name="connsiteY2" fmla="*/ 198120 h 285750"/>
                <a:gd name="connsiteX3" fmla="*/ 167640 w 419099"/>
                <a:gd name="connsiteY3" fmla="*/ 251460 h 285750"/>
                <a:gd name="connsiteX4" fmla="*/ 194310 w 419099"/>
                <a:gd name="connsiteY4" fmla="*/ 251460 h 285750"/>
                <a:gd name="connsiteX5" fmla="*/ 381000 w 419099"/>
                <a:gd name="connsiteY5" fmla="*/ 64770 h 285750"/>
                <a:gd name="connsiteX6" fmla="*/ 381000 w 419099"/>
                <a:gd name="connsiteY6" fmla="*/ 76200 h 285750"/>
                <a:gd name="connsiteX7" fmla="*/ 400050 w 419099"/>
                <a:gd name="connsiteY7" fmla="*/ 95250 h 285750"/>
                <a:gd name="connsiteX8" fmla="*/ 419100 w 419099"/>
                <a:gd name="connsiteY8" fmla="*/ 76200 h 285750"/>
                <a:gd name="connsiteX9" fmla="*/ 419100 w 419099"/>
                <a:gd name="connsiteY9" fmla="*/ 19050 h 285750"/>
                <a:gd name="connsiteX10" fmla="*/ 400050 w 419099"/>
                <a:gd name="connsiteY10" fmla="*/ 0 h 285750"/>
                <a:gd name="connsiteX11" fmla="*/ 342900 w 419099"/>
                <a:gd name="connsiteY11" fmla="*/ 0 h 285750"/>
                <a:gd name="connsiteX12" fmla="*/ 323850 w 419099"/>
                <a:gd name="connsiteY12" fmla="*/ 19050 h 285750"/>
                <a:gd name="connsiteX13" fmla="*/ 342900 w 419099"/>
                <a:gd name="connsiteY13" fmla="*/ 38100 h 285750"/>
                <a:gd name="connsiteX14" fmla="*/ 354330 w 419099"/>
                <a:gd name="connsiteY14" fmla="*/ 38100 h 285750"/>
                <a:gd name="connsiteX15" fmla="*/ 180975 w 419099"/>
                <a:gd name="connsiteY15" fmla="*/ 211455 h 285750"/>
                <a:gd name="connsiteX16" fmla="*/ 127635 w 419099"/>
                <a:gd name="connsiteY16" fmla="*/ 158115 h 285750"/>
                <a:gd name="connsiteX17" fmla="*/ 100965 w 419099"/>
                <a:gd name="connsiteY17" fmla="*/ 158115 h 285750"/>
                <a:gd name="connsiteX18" fmla="*/ 5715 w 419099"/>
                <a:gd name="connsiteY18" fmla="*/ 253365 h 285750"/>
                <a:gd name="connsiteX19" fmla="*/ 5715 w 419099"/>
                <a:gd name="connsiteY19" fmla="*/ 280035 h 285750"/>
                <a:gd name="connsiteX20" fmla="*/ 19050 w 419099"/>
                <a:gd name="connsiteY20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9099" h="285750">
                  <a:moveTo>
                    <a:pt x="19050" y="285750"/>
                  </a:moveTo>
                  <a:cubicBezTo>
                    <a:pt x="23812" y="285750"/>
                    <a:pt x="28575" y="283845"/>
                    <a:pt x="32385" y="280035"/>
                  </a:cubicBezTo>
                  <a:lnTo>
                    <a:pt x="114300" y="198120"/>
                  </a:lnTo>
                  <a:lnTo>
                    <a:pt x="167640" y="251460"/>
                  </a:lnTo>
                  <a:cubicBezTo>
                    <a:pt x="175260" y="259080"/>
                    <a:pt x="186690" y="259080"/>
                    <a:pt x="194310" y="251460"/>
                  </a:cubicBezTo>
                  <a:lnTo>
                    <a:pt x="381000" y="64770"/>
                  </a:lnTo>
                  <a:lnTo>
                    <a:pt x="381000" y="76200"/>
                  </a:lnTo>
                  <a:cubicBezTo>
                    <a:pt x="381000" y="86678"/>
                    <a:pt x="389573" y="95250"/>
                    <a:pt x="400050" y="95250"/>
                  </a:cubicBezTo>
                  <a:cubicBezTo>
                    <a:pt x="410527" y="95250"/>
                    <a:pt x="419100" y="86678"/>
                    <a:pt x="419100" y="76200"/>
                  </a:cubicBezTo>
                  <a:lnTo>
                    <a:pt x="419100" y="19050"/>
                  </a:lnTo>
                  <a:cubicBezTo>
                    <a:pt x="419100" y="8573"/>
                    <a:pt x="410527" y="0"/>
                    <a:pt x="400050" y="0"/>
                  </a:cubicBezTo>
                  <a:lnTo>
                    <a:pt x="342900" y="0"/>
                  </a:lnTo>
                  <a:cubicBezTo>
                    <a:pt x="332423" y="0"/>
                    <a:pt x="323850" y="8573"/>
                    <a:pt x="323850" y="19050"/>
                  </a:cubicBezTo>
                  <a:cubicBezTo>
                    <a:pt x="323850" y="29528"/>
                    <a:pt x="332423" y="38100"/>
                    <a:pt x="342900" y="38100"/>
                  </a:cubicBezTo>
                  <a:lnTo>
                    <a:pt x="354330" y="38100"/>
                  </a:lnTo>
                  <a:lnTo>
                    <a:pt x="180975" y="211455"/>
                  </a:lnTo>
                  <a:lnTo>
                    <a:pt x="127635" y="158115"/>
                  </a:lnTo>
                  <a:cubicBezTo>
                    <a:pt x="120015" y="150495"/>
                    <a:pt x="108585" y="150495"/>
                    <a:pt x="100965" y="158115"/>
                  </a:cubicBezTo>
                  <a:lnTo>
                    <a:pt x="5715" y="253365"/>
                  </a:lnTo>
                  <a:cubicBezTo>
                    <a:pt x="-1905" y="260985"/>
                    <a:pt x="-1905" y="272415"/>
                    <a:pt x="5715" y="280035"/>
                  </a:cubicBezTo>
                  <a:cubicBezTo>
                    <a:pt x="9525" y="283845"/>
                    <a:pt x="14287" y="285750"/>
                    <a:pt x="19050" y="2857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6EF6985-685C-306C-9C8D-9AB3F83C5442}"/>
                </a:ext>
              </a:extLst>
            </p:cNvPr>
            <p:cNvSpPr/>
            <p:nvPr/>
          </p:nvSpPr>
          <p:spPr>
            <a:xfrm>
              <a:off x="9704833" y="5420704"/>
              <a:ext cx="104775" cy="180975"/>
            </a:xfrm>
            <a:custGeom>
              <a:avLst/>
              <a:gdLst>
                <a:gd name="connsiteX0" fmla="*/ 52388 w 104775"/>
                <a:gd name="connsiteY0" fmla="*/ 0 h 180975"/>
                <a:gd name="connsiteX1" fmla="*/ 0 w 104775"/>
                <a:gd name="connsiteY1" fmla="*/ 52388 h 180975"/>
                <a:gd name="connsiteX2" fmla="*/ 0 w 104775"/>
                <a:gd name="connsiteY2" fmla="*/ 128588 h 180975"/>
                <a:gd name="connsiteX3" fmla="*/ 52388 w 104775"/>
                <a:gd name="connsiteY3" fmla="*/ 180975 h 180975"/>
                <a:gd name="connsiteX4" fmla="*/ 104775 w 104775"/>
                <a:gd name="connsiteY4" fmla="*/ 128588 h 180975"/>
                <a:gd name="connsiteX5" fmla="*/ 104775 w 104775"/>
                <a:gd name="connsiteY5" fmla="*/ 52388 h 180975"/>
                <a:gd name="connsiteX6" fmla="*/ 52388 w 104775"/>
                <a:gd name="connsiteY6" fmla="*/ 0 h 180975"/>
                <a:gd name="connsiteX7" fmla="*/ 66675 w 104775"/>
                <a:gd name="connsiteY7" fmla="*/ 128588 h 180975"/>
                <a:gd name="connsiteX8" fmla="*/ 52388 w 104775"/>
                <a:gd name="connsiteY8" fmla="*/ 142875 h 180975"/>
                <a:gd name="connsiteX9" fmla="*/ 38100 w 104775"/>
                <a:gd name="connsiteY9" fmla="*/ 128588 h 180975"/>
                <a:gd name="connsiteX10" fmla="*/ 38100 w 104775"/>
                <a:gd name="connsiteY10" fmla="*/ 52388 h 180975"/>
                <a:gd name="connsiteX11" fmla="*/ 52388 w 104775"/>
                <a:gd name="connsiteY11" fmla="*/ 38100 h 180975"/>
                <a:gd name="connsiteX12" fmla="*/ 66675 w 104775"/>
                <a:gd name="connsiteY12" fmla="*/ 52388 h 180975"/>
                <a:gd name="connsiteX13" fmla="*/ 66675 w 104775"/>
                <a:gd name="connsiteY13" fmla="*/ 12858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180975">
                  <a:moveTo>
                    <a:pt x="52388" y="0"/>
                  </a:moveTo>
                  <a:cubicBezTo>
                    <a:pt x="23813" y="0"/>
                    <a:pt x="0" y="23813"/>
                    <a:pt x="0" y="52388"/>
                  </a:cubicBezTo>
                  <a:lnTo>
                    <a:pt x="0" y="128588"/>
                  </a:lnTo>
                  <a:cubicBezTo>
                    <a:pt x="0" y="157163"/>
                    <a:pt x="23813" y="180975"/>
                    <a:pt x="52388" y="180975"/>
                  </a:cubicBezTo>
                  <a:cubicBezTo>
                    <a:pt x="80963" y="180975"/>
                    <a:pt x="104775" y="157163"/>
                    <a:pt x="104775" y="128588"/>
                  </a:cubicBezTo>
                  <a:lnTo>
                    <a:pt x="104775" y="52388"/>
                  </a:lnTo>
                  <a:cubicBezTo>
                    <a:pt x="104775" y="23813"/>
                    <a:pt x="80963" y="0"/>
                    <a:pt x="52388" y="0"/>
                  </a:cubicBezTo>
                  <a:close/>
                  <a:moveTo>
                    <a:pt x="66675" y="128588"/>
                  </a:moveTo>
                  <a:cubicBezTo>
                    <a:pt x="66675" y="136208"/>
                    <a:pt x="60008" y="142875"/>
                    <a:pt x="52388" y="142875"/>
                  </a:cubicBezTo>
                  <a:cubicBezTo>
                    <a:pt x="44768" y="142875"/>
                    <a:pt x="38100" y="136208"/>
                    <a:pt x="38100" y="128588"/>
                  </a:cubicBezTo>
                  <a:lnTo>
                    <a:pt x="38100" y="52388"/>
                  </a:lnTo>
                  <a:cubicBezTo>
                    <a:pt x="38100" y="44768"/>
                    <a:pt x="44768" y="38100"/>
                    <a:pt x="52388" y="38100"/>
                  </a:cubicBezTo>
                  <a:cubicBezTo>
                    <a:pt x="60008" y="38100"/>
                    <a:pt x="66675" y="44768"/>
                    <a:pt x="66675" y="52388"/>
                  </a:cubicBezTo>
                  <a:lnTo>
                    <a:pt x="66675" y="128588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F8B53F0-4ED7-BB7C-4981-6309A6F0ED1E}"/>
                </a:ext>
              </a:extLst>
            </p:cNvPr>
            <p:cNvSpPr/>
            <p:nvPr/>
          </p:nvSpPr>
          <p:spPr>
            <a:xfrm>
              <a:off x="9838183" y="5363554"/>
              <a:ext cx="104775" cy="238125"/>
            </a:xfrm>
            <a:custGeom>
              <a:avLst/>
              <a:gdLst>
                <a:gd name="connsiteX0" fmla="*/ 52388 w 104775"/>
                <a:gd name="connsiteY0" fmla="*/ 0 h 238125"/>
                <a:gd name="connsiteX1" fmla="*/ 0 w 104775"/>
                <a:gd name="connsiteY1" fmla="*/ 52388 h 238125"/>
                <a:gd name="connsiteX2" fmla="*/ 0 w 104775"/>
                <a:gd name="connsiteY2" fmla="*/ 185738 h 238125"/>
                <a:gd name="connsiteX3" fmla="*/ 52388 w 104775"/>
                <a:gd name="connsiteY3" fmla="*/ 238125 h 238125"/>
                <a:gd name="connsiteX4" fmla="*/ 104775 w 104775"/>
                <a:gd name="connsiteY4" fmla="*/ 185738 h 238125"/>
                <a:gd name="connsiteX5" fmla="*/ 104775 w 104775"/>
                <a:gd name="connsiteY5" fmla="*/ 52388 h 238125"/>
                <a:gd name="connsiteX6" fmla="*/ 52388 w 104775"/>
                <a:gd name="connsiteY6" fmla="*/ 0 h 238125"/>
                <a:gd name="connsiteX7" fmla="*/ 66675 w 104775"/>
                <a:gd name="connsiteY7" fmla="*/ 185738 h 238125"/>
                <a:gd name="connsiteX8" fmla="*/ 52388 w 104775"/>
                <a:gd name="connsiteY8" fmla="*/ 200025 h 238125"/>
                <a:gd name="connsiteX9" fmla="*/ 38100 w 104775"/>
                <a:gd name="connsiteY9" fmla="*/ 185738 h 238125"/>
                <a:gd name="connsiteX10" fmla="*/ 38100 w 104775"/>
                <a:gd name="connsiteY10" fmla="*/ 52388 h 238125"/>
                <a:gd name="connsiteX11" fmla="*/ 52388 w 104775"/>
                <a:gd name="connsiteY11" fmla="*/ 38100 h 238125"/>
                <a:gd name="connsiteX12" fmla="*/ 66675 w 104775"/>
                <a:gd name="connsiteY12" fmla="*/ 52388 h 238125"/>
                <a:gd name="connsiteX13" fmla="*/ 66675 w 104775"/>
                <a:gd name="connsiteY13" fmla="*/ 18573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38125">
                  <a:moveTo>
                    <a:pt x="52388" y="0"/>
                  </a:moveTo>
                  <a:cubicBezTo>
                    <a:pt x="23813" y="0"/>
                    <a:pt x="0" y="23813"/>
                    <a:pt x="0" y="52388"/>
                  </a:cubicBezTo>
                  <a:lnTo>
                    <a:pt x="0" y="185738"/>
                  </a:lnTo>
                  <a:cubicBezTo>
                    <a:pt x="0" y="214313"/>
                    <a:pt x="23813" y="238125"/>
                    <a:pt x="52388" y="238125"/>
                  </a:cubicBezTo>
                  <a:cubicBezTo>
                    <a:pt x="80963" y="238125"/>
                    <a:pt x="104775" y="214313"/>
                    <a:pt x="104775" y="185738"/>
                  </a:cubicBezTo>
                  <a:lnTo>
                    <a:pt x="104775" y="52388"/>
                  </a:lnTo>
                  <a:cubicBezTo>
                    <a:pt x="104775" y="23813"/>
                    <a:pt x="80963" y="0"/>
                    <a:pt x="52388" y="0"/>
                  </a:cubicBezTo>
                  <a:close/>
                  <a:moveTo>
                    <a:pt x="66675" y="185738"/>
                  </a:moveTo>
                  <a:cubicBezTo>
                    <a:pt x="66675" y="193358"/>
                    <a:pt x="60007" y="200025"/>
                    <a:pt x="52388" y="200025"/>
                  </a:cubicBezTo>
                  <a:cubicBezTo>
                    <a:pt x="44768" y="200025"/>
                    <a:pt x="38100" y="193358"/>
                    <a:pt x="38100" y="185738"/>
                  </a:cubicBezTo>
                  <a:lnTo>
                    <a:pt x="38100" y="52388"/>
                  </a:lnTo>
                  <a:cubicBezTo>
                    <a:pt x="38100" y="44768"/>
                    <a:pt x="44768" y="38100"/>
                    <a:pt x="52388" y="38100"/>
                  </a:cubicBezTo>
                  <a:cubicBezTo>
                    <a:pt x="60007" y="38100"/>
                    <a:pt x="66675" y="44768"/>
                    <a:pt x="66675" y="52388"/>
                  </a:cubicBezTo>
                  <a:lnTo>
                    <a:pt x="66675" y="185738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74A6535-E976-9D60-E9AA-B127E3C829F6}"/>
                </a:ext>
              </a:extLst>
            </p:cNvPr>
            <p:cNvSpPr/>
            <p:nvPr/>
          </p:nvSpPr>
          <p:spPr>
            <a:xfrm>
              <a:off x="9971533" y="5315929"/>
              <a:ext cx="104775" cy="285750"/>
            </a:xfrm>
            <a:custGeom>
              <a:avLst/>
              <a:gdLst>
                <a:gd name="connsiteX0" fmla="*/ 52388 w 104775"/>
                <a:gd name="connsiteY0" fmla="*/ 0 h 285750"/>
                <a:gd name="connsiteX1" fmla="*/ 0 w 104775"/>
                <a:gd name="connsiteY1" fmla="*/ 52388 h 285750"/>
                <a:gd name="connsiteX2" fmla="*/ 0 w 104775"/>
                <a:gd name="connsiteY2" fmla="*/ 233363 h 285750"/>
                <a:gd name="connsiteX3" fmla="*/ 52388 w 104775"/>
                <a:gd name="connsiteY3" fmla="*/ 285750 h 285750"/>
                <a:gd name="connsiteX4" fmla="*/ 104775 w 104775"/>
                <a:gd name="connsiteY4" fmla="*/ 233363 h 285750"/>
                <a:gd name="connsiteX5" fmla="*/ 104775 w 104775"/>
                <a:gd name="connsiteY5" fmla="*/ 52388 h 285750"/>
                <a:gd name="connsiteX6" fmla="*/ 52388 w 104775"/>
                <a:gd name="connsiteY6" fmla="*/ 0 h 285750"/>
                <a:gd name="connsiteX7" fmla="*/ 66675 w 104775"/>
                <a:gd name="connsiteY7" fmla="*/ 233363 h 285750"/>
                <a:gd name="connsiteX8" fmla="*/ 52388 w 104775"/>
                <a:gd name="connsiteY8" fmla="*/ 247650 h 285750"/>
                <a:gd name="connsiteX9" fmla="*/ 38100 w 104775"/>
                <a:gd name="connsiteY9" fmla="*/ 233363 h 285750"/>
                <a:gd name="connsiteX10" fmla="*/ 38100 w 104775"/>
                <a:gd name="connsiteY10" fmla="*/ 52388 h 285750"/>
                <a:gd name="connsiteX11" fmla="*/ 52388 w 104775"/>
                <a:gd name="connsiteY11" fmla="*/ 38100 h 285750"/>
                <a:gd name="connsiteX12" fmla="*/ 66675 w 104775"/>
                <a:gd name="connsiteY12" fmla="*/ 52388 h 285750"/>
                <a:gd name="connsiteX13" fmla="*/ 66675 w 104775"/>
                <a:gd name="connsiteY13" fmla="*/ 233363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0">
                  <a:moveTo>
                    <a:pt x="52388" y="0"/>
                  </a:moveTo>
                  <a:cubicBezTo>
                    <a:pt x="23813" y="0"/>
                    <a:pt x="0" y="23813"/>
                    <a:pt x="0" y="52388"/>
                  </a:cubicBezTo>
                  <a:lnTo>
                    <a:pt x="0" y="233363"/>
                  </a:lnTo>
                  <a:cubicBezTo>
                    <a:pt x="0" y="261938"/>
                    <a:pt x="23813" y="285750"/>
                    <a:pt x="52388" y="285750"/>
                  </a:cubicBezTo>
                  <a:cubicBezTo>
                    <a:pt x="80963" y="285750"/>
                    <a:pt x="104775" y="261938"/>
                    <a:pt x="104775" y="233363"/>
                  </a:cubicBezTo>
                  <a:lnTo>
                    <a:pt x="104775" y="52388"/>
                  </a:lnTo>
                  <a:cubicBezTo>
                    <a:pt x="104775" y="23813"/>
                    <a:pt x="80963" y="0"/>
                    <a:pt x="52388" y="0"/>
                  </a:cubicBezTo>
                  <a:close/>
                  <a:moveTo>
                    <a:pt x="66675" y="233363"/>
                  </a:moveTo>
                  <a:cubicBezTo>
                    <a:pt x="66675" y="240983"/>
                    <a:pt x="60007" y="247650"/>
                    <a:pt x="52388" y="247650"/>
                  </a:cubicBezTo>
                  <a:cubicBezTo>
                    <a:pt x="44768" y="247650"/>
                    <a:pt x="38100" y="240983"/>
                    <a:pt x="38100" y="233363"/>
                  </a:cubicBezTo>
                  <a:lnTo>
                    <a:pt x="38100" y="52388"/>
                  </a:lnTo>
                  <a:cubicBezTo>
                    <a:pt x="38100" y="44768"/>
                    <a:pt x="44768" y="38100"/>
                    <a:pt x="52388" y="38100"/>
                  </a:cubicBezTo>
                  <a:cubicBezTo>
                    <a:pt x="60007" y="38100"/>
                    <a:pt x="66675" y="44768"/>
                    <a:pt x="66675" y="52388"/>
                  </a:cubicBezTo>
                  <a:lnTo>
                    <a:pt x="66675" y="233363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CFA0B87-1256-66EB-221E-0AA07EB4B0AE}"/>
                </a:ext>
              </a:extLst>
            </p:cNvPr>
            <p:cNvSpPr/>
            <p:nvPr/>
          </p:nvSpPr>
          <p:spPr>
            <a:xfrm>
              <a:off x="10095358" y="5192104"/>
              <a:ext cx="104775" cy="409575"/>
            </a:xfrm>
            <a:custGeom>
              <a:avLst/>
              <a:gdLst>
                <a:gd name="connsiteX0" fmla="*/ 52388 w 104775"/>
                <a:gd name="connsiteY0" fmla="*/ 0 h 409575"/>
                <a:gd name="connsiteX1" fmla="*/ 0 w 104775"/>
                <a:gd name="connsiteY1" fmla="*/ 52388 h 409575"/>
                <a:gd name="connsiteX2" fmla="*/ 0 w 104775"/>
                <a:gd name="connsiteY2" fmla="*/ 357188 h 409575"/>
                <a:gd name="connsiteX3" fmla="*/ 52388 w 104775"/>
                <a:gd name="connsiteY3" fmla="*/ 409575 h 409575"/>
                <a:gd name="connsiteX4" fmla="*/ 104775 w 104775"/>
                <a:gd name="connsiteY4" fmla="*/ 357188 h 409575"/>
                <a:gd name="connsiteX5" fmla="*/ 104775 w 104775"/>
                <a:gd name="connsiteY5" fmla="*/ 52388 h 409575"/>
                <a:gd name="connsiteX6" fmla="*/ 52388 w 104775"/>
                <a:gd name="connsiteY6" fmla="*/ 0 h 409575"/>
                <a:gd name="connsiteX7" fmla="*/ 66675 w 104775"/>
                <a:gd name="connsiteY7" fmla="*/ 357188 h 409575"/>
                <a:gd name="connsiteX8" fmla="*/ 52388 w 104775"/>
                <a:gd name="connsiteY8" fmla="*/ 371475 h 409575"/>
                <a:gd name="connsiteX9" fmla="*/ 38100 w 104775"/>
                <a:gd name="connsiteY9" fmla="*/ 357188 h 409575"/>
                <a:gd name="connsiteX10" fmla="*/ 38100 w 104775"/>
                <a:gd name="connsiteY10" fmla="*/ 52388 h 409575"/>
                <a:gd name="connsiteX11" fmla="*/ 52388 w 104775"/>
                <a:gd name="connsiteY11" fmla="*/ 38100 h 409575"/>
                <a:gd name="connsiteX12" fmla="*/ 66675 w 104775"/>
                <a:gd name="connsiteY12" fmla="*/ 52388 h 409575"/>
                <a:gd name="connsiteX13" fmla="*/ 66675 w 104775"/>
                <a:gd name="connsiteY13" fmla="*/ 35718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409575">
                  <a:moveTo>
                    <a:pt x="52388" y="0"/>
                  </a:moveTo>
                  <a:cubicBezTo>
                    <a:pt x="23813" y="0"/>
                    <a:pt x="0" y="23813"/>
                    <a:pt x="0" y="52388"/>
                  </a:cubicBezTo>
                  <a:lnTo>
                    <a:pt x="0" y="357188"/>
                  </a:lnTo>
                  <a:cubicBezTo>
                    <a:pt x="0" y="385763"/>
                    <a:pt x="23813" y="409575"/>
                    <a:pt x="52388" y="409575"/>
                  </a:cubicBezTo>
                  <a:cubicBezTo>
                    <a:pt x="80963" y="409575"/>
                    <a:pt x="104775" y="385763"/>
                    <a:pt x="104775" y="357188"/>
                  </a:cubicBezTo>
                  <a:lnTo>
                    <a:pt x="104775" y="52388"/>
                  </a:lnTo>
                  <a:cubicBezTo>
                    <a:pt x="104775" y="23813"/>
                    <a:pt x="80963" y="0"/>
                    <a:pt x="52388" y="0"/>
                  </a:cubicBezTo>
                  <a:close/>
                  <a:moveTo>
                    <a:pt x="66675" y="357188"/>
                  </a:moveTo>
                  <a:cubicBezTo>
                    <a:pt x="66675" y="364808"/>
                    <a:pt x="60007" y="371475"/>
                    <a:pt x="52388" y="371475"/>
                  </a:cubicBezTo>
                  <a:cubicBezTo>
                    <a:pt x="44768" y="371475"/>
                    <a:pt x="38100" y="364808"/>
                    <a:pt x="38100" y="357188"/>
                  </a:cubicBezTo>
                  <a:lnTo>
                    <a:pt x="38100" y="52388"/>
                  </a:lnTo>
                  <a:cubicBezTo>
                    <a:pt x="38100" y="44768"/>
                    <a:pt x="44768" y="38100"/>
                    <a:pt x="52388" y="38100"/>
                  </a:cubicBezTo>
                  <a:cubicBezTo>
                    <a:pt x="60007" y="38100"/>
                    <a:pt x="66675" y="44768"/>
                    <a:pt x="66675" y="52388"/>
                  </a:cubicBezTo>
                  <a:lnTo>
                    <a:pt x="66675" y="357188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0" name="Graphic 6">
            <a:extLst>
              <a:ext uri="{FF2B5EF4-FFF2-40B4-BE49-F238E27FC236}">
                <a16:creationId xmlns:a16="http://schemas.microsoft.com/office/drawing/2014/main" id="{42268C20-A372-4D45-BF34-683875E9B25B}"/>
              </a:ext>
            </a:extLst>
          </p:cNvPr>
          <p:cNvSpPr/>
          <p:nvPr/>
        </p:nvSpPr>
        <p:spPr>
          <a:xfrm>
            <a:off x="10793136" y="3797589"/>
            <a:ext cx="550354" cy="428549"/>
          </a:xfrm>
          <a:custGeom>
            <a:avLst/>
            <a:gdLst>
              <a:gd name="connsiteX0" fmla="*/ 459391 w 550354"/>
              <a:gd name="connsiteY0" fmla="*/ 2 h 428549"/>
              <a:gd name="connsiteX1" fmla="*/ 449866 w 550354"/>
              <a:gd name="connsiteY1" fmla="*/ 764 h 428549"/>
              <a:gd name="connsiteX2" fmla="*/ 440912 w 550354"/>
              <a:gd name="connsiteY2" fmla="*/ 764 h 428549"/>
              <a:gd name="connsiteX3" fmla="*/ 204311 w 550354"/>
              <a:gd name="connsiteY3" fmla="*/ 47627 h 428549"/>
              <a:gd name="connsiteX4" fmla="*/ 91059 w 550354"/>
              <a:gd name="connsiteY4" fmla="*/ 57152 h 428549"/>
              <a:gd name="connsiteX5" fmla="*/ 75057 w 550354"/>
              <a:gd name="connsiteY5" fmla="*/ 68391 h 428549"/>
              <a:gd name="connsiteX6" fmla="*/ 61913 w 550354"/>
              <a:gd name="connsiteY6" fmla="*/ 104777 h 428549"/>
              <a:gd name="connsiteX7" fmla="*/ 0 w 550354"/>
              <a:gd name="connsiteY7" fmla="*/ 166689 h 428549"/>
              <a:gd name="connsiteX8" fmla="*/ 61913 w 550354"/>
              <a:gd name="connsiteY8" fmla="*/ 228602 h 428549"/>
              <a:gd name="connsiteX9" fmla="*/ 75152 w 550354"/>
              <a:gd name="connsiteY9" fmla="*/ 265463 h 428549"/>
              <a:gd name="connsiteX10" fmla="*/ 92678 w 550354"/>
              <a:gd name="connsiteY10" fmla="*/ 276227 h 428549"/>
              <a:gd name="connsiteX11" fmla="*/ 124682 w 550354"/>
              <a:gd name="connsiteY11" fmla="*/ 278894 h 428549"/>
              <a:gd name="connsiteX12" fmla="*/ 172307 w 550354"/>
              <a:gd name="connsiteY12" fmla="*/ 397099 h 428549"/>
              <a:gd name="connsiteX13" fmla="*/ 237315 w 550354"/>
              <a:gd name="connsiteY13" fmla="*/ 424959 h 428549"/>
              <a:gd name="connsiteX14" fmla="*/ 265176 w 550354"/>
              <a:gd name="connsiteY14" fmla="*/ 359951 h 428549"/>
              <a:gd name="connsiteX15" fmla="*/ 238030 w 550354"/>
              <a:gd name="connsiteY15" fmla="*/ 292133 h 428549"/>
              <a:gd name="connsiteX16" fmla="*/ 441389 w 550354"/>
              <a:gd name="connsiteY16" fmla="*/ 333377 h 428549"/>
              <a:gd name="connsiteX17" fmla="*/ 450342 w 550354"/>
              <a:gd name="connsiteY17" fmla="*/ 333377 h 428549"/>
              <a:gd name="connsiteX18" fmla="*/ 459867 w 550354"/>
              <a:gd name="connsiteY18" fmla="*/ 334139 h 428549"/>
              <a:gd name="connsiteX19" fmla="*/ 550355 w 550354"/>
              <a:gd name="connsiteY19" fmla="*/ 167451 h 428549"/>
              <a:gd name="connsiteX20" fmla="*/ 459391 w 550354"/>
              <a:gd name="connsiteY20" fmla="*/ 2 h 428549"/>
              <a:gd name="connsiteX21" fmla="*/ 407003 w 550354"/>
              <a:gd name="connsiteY21" fmla="*/ 166689 h 428549"/>
              <a:gd name="connsiteX22" fmla="*/ 408051 w 550354"/>
              <a:gd name="connsiteY22" fmla="*/ 142972 h 428549"/>
              <a:gd name="connsiteX23" fmla="*/ 431864 w 550354"/>
              <a:gd name="connsiteY23" fmla="*/ 166784 h 428549"/>
              <a:gd name="connsiteX24" fmla="*/ 408051 w 550354"/>
              <a:gd name="connsiteY24" fmla="*/ 190597 h 428549"/>
              <a:gd name="connsiteX25" fmla="*/ 407003 w 550354"/>
              <a:gd name="connsiteY25" fmla="*/ 166689 h 428549"/>
              <a:gd name="connsiteX26" fmla="*/ 368903 w 550354"/>
              <a:gd name="connsiteY26" fmla="*/ 166689 h 428549"/>
              <a:gd name="connsiteX27" fmla="*/ 394335 w 550354"/>
              <a:gd name="connsiteY27" fmla="*/ 284704 h 428549"/>
              <a:gd name="connsiteX28" fmla="*/ 220599 w 550354"/>
              <a:gd name="connsiteY28" fmla="*/ 250033 h 428549"/>
              <a:gd name="connsiteX29" fmla="*/ 206978 w 550354"/>
              <a:gd name="connsiteY29" fmla="*/ 166689 h 428549"/>
              <a:gd name="connsiteX30" fmla="*/ 220599 w 550354"/>
              <a:gd name="connsiteY30" fmla="*/ 83345 h 428549"/>
              <a:gd name="connsiteX31" fmla="*/ 394335 w 550354"/>
              <a:gd name="connsiteY31" fmla="*/ 48579 h 428549"/>
              <a:gd name="connsiteX32" fmla="*/ 368903 w 550354"/>
              <a:gd name="connsiteY32" fmla="*/ 166689 h 428549"/>
              <a:gd name="connsiteX33" fmla="*/ 105632 w 550354"/>
              <a:gd name="connsiteY33" fmla="*/ 239174 h 428549"/>
              <a:gd name="connsiteX34" fmla="*/ 92678 w 550354"/>
              <a:gd name="connsiteY34" fmla="*/ 166689 h 428549"/>
              <a:gd name="connsiteX35" fmla="*/ 105632 w 550354"/>
              <a:gd name="connsiteY35" fmla="*/ 94204 h 428549"/>
              <a:gd name="connsiteX36" fmla="*/ 179165 w 550354"/>
              <a:gd name="connsiteY36" fmla="*/ 88108 h 428549"/>
              <a:gd name="connsiteX37" fmla="*/ 179165 w 550354"/>
              <a:gd name="connsiteY37" fmla="*/ 245270 h 428549"/>
              <a:gd name="connsiteX38" fmla="*/ 45053 w 550354"/>
              <a:gd name="connsiteY38" fmla="*/ 166689 h 428549"/>
              <a:gd name="connsiteX39" fmla="*/ 55245 w 550354"/>
              <a:gd name="connsiteY39" fmla="*/ 147639 h 428549"/>
              <a:gd name="connsiteX40" fmla="*/ 54578 w 550354"/>
              <a:gd name="connsiteY40" fmla="*/ 166689 h 428549"/>
              <a:gd name="connsiteX41" fmla="*/ 55245 w 550354"/>
              <a:gd name="connsiteY41" fmla="*/ 185739 h 428549"/>
              <a:gd name="connsiteX42" fmla="*/ 45053 w 550354"/>
              <a:gd name="connsiteY42" fmla="*/ 166689 h 428549"/>
              <a:gd name="connsiteX43" fmla="*/ 228219 w 550354"/>
              <a:gd name="connsiteY43" fmla="*/ 385764 h 428549"/>
              <a:gd name="connsiteX44" fmla="*/ 211730 w 550354"/>
              <a:gd name="connsiteY44" fmla="*/ 389174 h 428549"/>
              <a:gd name="connsiteX45" fmla="*/ 206978 w 550354"/>
              <a:gd name="connsiteY45" fmla="*/ 383002 h 428549"/>
              <a:gd name="connsiteX46" fmla="*/ 167164 w 550354"/>
              <a:gd name="connsiteY46" fmla="*/ 282513 h 428549"/>
              <a:gd name="connsiteX47" fmla="*/ 193643 w 550354"/>
              <a:gd name="connsiteY47" fmla="*/ 284704 h 428549"/>
              <a:gd name="connsiteX48" fmla="*/ 229457 w 550354"/>
              <a:gd name="connsiteY48" fmla="*/ 374239 h 428549"/>
              <a:gd name="connsiteX49" fmla="*/ 228219 w 550354"/>
              <a:gd name="connsiteY49" fmla="*/ 385288 h 428549"/>
              <a:gd name="connsiteX50" fmla="*/ 459391 w 550354"/>
              <a:gd name="connsiteY50" fmla="*/ 295277 h 428549"/>
              <a:gd name="connsiteX51" fmla="*/ 413957 w 550354"/>
              <a:gd name="connsiteY51" fmla="*/ 228602 h 428549"/>
              <a:gd name="connsiteX52" fmla="*/ 468168 w 550354"/>
              <a:gd name="connsiteY52" fmla="*/ 159845 h 428549"/>
              <a:gd name="connsiteX53" fmla="*/ 413957 w 550354"/>
              <a:gd name="connsiteY53" fmla="*/ 105634 h 428549"/>
              <a:gd name="connsiteX54" fmla="*/ 459391 w 550354"/>
              <a:gd name="connsiteY54" fmla="*/ 38959 h 428549"/>
              <a:gd name="connsiteX55" fmla="*/ 511778 w 550354"/>
              <a:gd name="connsiteY55" fmla="*/ 167546 h 428549"/>
              <a:gd name="connsiteX56" fmla="*/ 459391 w 550354"/>
              <a:gd name="connsiteY56" fmla="*/ 295277 h 42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50354" h="428549">
                <a:moveTo>
                  <a:pt x="459391" y="2"/>
                </a:moveTo>
                <a:cubicBezTo>
                  <a:pt x="456200" y="-22"/>
                  <a:pt x="453013" y="233"/>
                  <a:pt x="449866" y="764"/>
                </a:cubicBezTo>
                <a:cubicBezTo>
                  <a:pt x="446924" y="52"/>
                  <a:pt x="443855" y="52"/>
                  <a:pt x="440912" y="764"/>
                </a:cubicBezTo>
                <a:lnTo>
                  <a:pt x="204311" y="47627"/>
                </a:lnTo>
                <a:lnTo>
                  <a:pt x="91059" y="57152"/>
                </a:lnTo>
                <a:cubicBezTo>
                  <a:pt x="84146" y="57894"/>
                  <a:pt x="78100" y="62140"/>
                  <a:pt x="75057" y="68391"/>
                </a:cubicBezTo>
                <a:cubicBezTo>
                  <a:pt x="69525" y="80072"/>
                  <a:pt x="65123" y="92257"/>
                  <a:pt x="61913" y="104777"/>
                </a:cubicBezTo>
                <a:cubicBezTo>
                  <a:pt x="27719" y="104777"/>
                  <a:pt x="0" y="132495"/>
                  <a:pt x="0" y="166689"/>
                </a:cubicBezTo>
                <a:cubicBezTo>
                  <a:pt x="0" y="200883"/>
                  <a:pt x="27719" y="228602"/>
                  <a:pt x="61913" y="228602"/>
                </a:cubicBezTo>
                <a:cubicBezTo>
                  <a:pt x="65260" y="241246"/>
                  <a:pt x="69689" y="253579"/>
                  <a:pt x="75152" y="265463"/>
                </a:cubicBezTo>
                <a:cubicBezTo>
                  <a:pt x="78545" y="272025"/>
                  <a:pt x="85292" y="276168"/>
                  <a:pt x="92678" y="276227"/>
                </a:cubicBezTo>
                <a:lnTo>
                  <a:pt x="124682" y="278894"/>
                </a:lnTo>
                <a:lnTo>
                  <a:pt x="172307" y="397099"/>
                </a:lnTo>
                <a:cubicBezTo>
                  <a:pt x="182566" y="422744"/>
                  <a:pt x="211670" y="435218"/>
                  <a:pt x="237315" y="424959"/>
                </a:cubicBezTo>
                <a:cubicBezTo>
                  <a:pt x="262960" y="414701"/>
                  <a:pt x="275434" y="385596"/>
                  <a:pt x="265176" y="359951"/>
                </a:cubicBezTo>
                <a:lnTo>
                  <a:pt x="238030" y="292133"/>
                </a:lnTo>
                <a:lnTo>
                  <a:pt x="441389" y="333377"/>
                </a:lnTo>
                <a:cubicBezTo>
                  <a:pt x="444325" y="334131"/>
                  <a:pt x="447405" y="334131"/>
                  <a:pt x="450342" y="333377"/>
                </a:cubicBezTo>
                <a:cubicBezTo>
                  <a:pt x="453489" y="333907"/>
                  <a:pt x="456676" y="334162"/>
                  <a:pt x="459867" y="334139"/>
                </a:cubicBezTo>
                <a:cubicBezTo>
                  <a:pt x="511493" y="334139"/>
                  <a:pt x="550355" y="262511"/>
                  <a:pt x="550355" y="167451"/>
                </a:cubicBezTo>
                <a:cubicBezTo>
                  <a:pt x="550355" y="72392"/>
                  <a:pt x="511016" y="2"/>
                  <a:pt x="459391" y="2"/>
                </a:cubicBezTo>
                <a:close/>
                <a:moveTo>
                  <a:pt x="407003" y="166689"/>
                </a:moveTo>
                <a:cubicBezTo>
                  <a:pt x="407003" y="158402"/>
                  <a:pt x="407003" y="150592"/>
                  <a:pt x="408051" y="142972"/>
                </a:cubicBezTo>
                <a:cubicBezTo>
                  <a:pt x="421202" y="142972"/>
                  <a:pt x="431864" y="153633"/>
                  <a:pt x="431864" y="166784"/>
                </a:cubicBezTo>
                <a:cubicBezTo>
                  <a:pt x="431864" y="179935"/>
                  <a:pt x="421202" y="190597"/>
                  <a:pt x="408051" y="190597"/>
                </a:cubicBezTo>
                <a:cubicBezTo>
                  <a:pt x="407003" y="182786"/>
                  <a:pt x="407003" y="174976"/>
                  <a:pt x="407003" y="166689"/>
                </a:cubicBezTo>
                <a:close/>
                <a:moveTo>
                  <a:pt x="368903" y="166689"/>
                </a:moveTo>
                <a:cubicBezTo>
                  <a:pt x="367823" y="207495"/>
                  <a:pt x="376544" y="247965"/>
                  <a:pt x="394335" y="284704"/>
                </a:cubicBezTo>
                <a:lnTo>
                  <a:pt x="220599" y="250033"/>
                </a:lnTo>
                <a:cubicBezTo>
                  <a:pt x="211237" y="223258"/>
                  <a:pt x="206627" y="195052"/>
                  <a:pt x="206978" y="166689"/>
                </a:cubicBezTo>
                <a:cubicBezTo>
                  <a:pt x="206627" y="138326"/>
                  <a:pt x="211237" y="110120"/>
                  <a:pt x="220599" y="83345"/>
                </a:cubicBezTo>
                <a:lnTo>
                  <a:pt x="394335" y="48579"/>
                </a:lnTo>
                <a:cubicBezTo>
                  <a:pt x="376529" y="85346"/>
                  <a:pt x="367807" y="125852"/>
                  <a:pt x="368903" y="166689"/>
                </a:cubicBezTo>
                <a:close/>
                <a:moveTo>
                  <a:pt x="105632" y="239174"/>
                </a:moveTo>
                <a:cubicBezTo>
                  <a:pt x="96513" y="216121"/>
                  <a:pt x="92108" y="191474"/>
                  <a:pt x="92678" y="166689"/>
                </a:cubicBezTo>
                <a:cubicBezTo>
                  <a:pt x="92108" y="141904"/>
                  <a:pt x="96513" y="117257"/>
                  <a:pt x="105632" y="94204"/>
                </a:cubicBezTo>
                <a:lnTo>
                  <a:pt x="179165" y="88108"/>
                </a:lnTo>
                <a:cubicBezTo>
                  <a:pt x="165480" y="139602"/>
                  <a:pt x="165480" y="193776"/>
                  <a:pt x="179165" y="245270"/>
                </a:cubicBezTo>
                <a:close/>
                <a:moveTo>
                  <a:pt x="45053" y="166689"/>
                </a:moveTo>
                <a:cubicBezTo>
                  <a:pt x="45209" y="159075"/>
                  <a:pt x="48997" y="151994"/>
                  <a:pt x="55245" y="147639"/>
                </a:cubicBezTo>
                <a:cubicBezTo>
                  <a:pt x="55245" y="153926"/>
                  <a:pt x="54578" y="160307"/>
                  <a:pt x="54578" y="166689"/>
                </a:cubicBezTo>
                <a:cubicBezTo>
                  <a:pt x="54578" y="173071"/>
                  <a:pt x="54578" y="179929"/>
                  <a:pt x="55245" y="185739"/>
                </a:cubicBezTo>
                <a:cubicBezTo>
                  <a:pt x="48997" y="181384"/>
                  <a:pt x="45209" y="174303"/>
                  <a:pt x="45053" y="166689"/>
                </a:cubicBezTo>
                <a:close/>
                <a:moveTo>
                  <a:pt x="228219" y="385764"/>
                </a:moveTo>
                <a:cubicBezTo>
                  <a:pt x="224607" y="391259"/>
                  <a:pt x="217225" y="392786"/>
                  <a:pt x="211730" y="389174"/>
                </a:cubicBezTo>
                <a:cubicBezTo>
                  <a:pt x="209499" y="387708"/>
                  <a:pt x="207825" y="385534"/>
                  <a:pt x="206978" y="383002"/>
                </a:cubicBezTo>
                <a:lnTo>
                  <a:pt x="167164" y="282513"/>
                </a:lnTo>
                <a:lnTo>
                  <a:pt x="193643" y="284704"/>
                </a:lnTo>
                <a:lnTo>
                  <a:pt x="229457" y="374239"/>
                </a:lnTo>
                <a:cubicBezTo>
                  <a:pt x="230912" y="377898"/>
                  <a:pt x="230448" y="382042"/>
                  <a:pt x="228219" y="385288"/>
                </a:cubicBezTo>
                <a:close/>
                <a:moveTo>
                  <a:pt x="459391" y="295277"/>
                </a:moveTo>
                <a:cubicBezTo>
                  <a:pt x="443960" y="295277"/>
                  <a:pt x="424148" y="270702"/>
                  <a:pt x="413957" y="228602"/>
                </a:cubicBezTo>
                <a:cubicBezTo>
                  <a:pt x="447913" y="224585"/>
                  <a:pt x="472185" y="193802"/>
                  <a:pt x="468168" y="159845"/>
                </a:cubicBezTo>
                <a:cubicBezTo>
                  <a:pt x="464805" y="131414"/>
                  <a:pt x="442388" y="108997"/>
                  <a:pt x="413957" y="105634"/>
                </a:cubicBezTo>
                <a:cubicBezTo>
                  <a:pt x="424244" y="63152"/>
                  <a:pt x="443960" y="38959"/>
                  <a:pt x="459391" y="38959"/>
                </a:cubicBezTo>
                <a:cubicBezTo>
                  <a:pt x="481298" y="38959"/>
                  <a:pt x="511778" y="87917"/>
                  <a:pt x="511778" y="167546"/>
                </a:cubicBezTo>
                <a:cubicBezTo>
                  <a:pt x="511778" y="247175"/>
                  <a:pt x="481298" y="295277"/>
                  <a:pt x="459391" y="295277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2" name="Graphic 8">
            <a:extLst>
              <a:ext uri="{FF2B5EF4-FFF2-40B4-BE49-F238E27FC236}">
                <a16:creationId xmlns:a16="http://schemas.microsoft.com/office/drawing/2014/main" id="{9CA2B74F-CD12-4839-B889-9C6DF6C200B9}"/>
              </a:ext>
            </a:extLst>
          </p:cNvPr>
          <p:cNvSpPr/>
          <p:nvPr/>
        </p:nvSpPr>
        <p:spPr>
          <a:xfrm>
            <a:off x="9666733" y="3703350"/>
            <a:ext cx="571500" cy="589540"/>
          </a:xfrm>
          <a:custGeom>
            <a:avLst/>
            <a:gdLst>
              <a:gd name="connsiteX0" fmla="*/ 552450 w 571500"/>
              <a:gd name="connsiteY0" fmla="*/ 475240 h 589540"/>
              <a:gd name="connsiteX1" fmla="*/ 533400 w 571500"/>
              <a:gd name="connsiteY1" fmla="*/ 475240 h 589540"/>
              <a:gd name="connsiteX2" fmla="*/ 533400 w 571500"/>
              <a:gd name="connsiteY2" fmla="*/ 284740 h 589540"/>
              <a:gd name="connsiteX3" fmla="*/ 476250 w 571500"/>
              <a:gd name="connsiteY3" fmla="*/ 227590 h 589540"/>
              <a:gd name="connsiteX4" fmla="*/ 444818 w 571500"/>
              <a:gd name="connsiteY4" fmla="*/ 227590 h 589540"/>
              <a:gd name="connsiteX5" fmla="*/ 447675 w 571500"/>
              <a:gd name="connsiteY5" fmla="*/ 208540 h 589540"/>
              <a:gd name="connsiteX6" fmla="*/ 428625 w 571500"/>
              <a:gd name="connsiteY6" fmla="*/ 189490 h 589540"/>
              <a:gd name="connsiteX7" fmla="*/ 304800 w 571500"/>
              <a:gd name="connsiteY7" fmla="*/ 235210 h 589540"/>
              <a:gd name="connsiteX8" fmla="*/ 304800 w 571500"/>
              <a:gd name="connsiteY8" fmla="*/ 199015 h 589540"/>
              <a:gd name="connsiteX9" fmla="*/ 419100 w 571500"/>
              <a:gd name="connsiteY9" fmla="*/ 94240 h 589540"/>
              <a:gd name="connsiteX10" fmla="*/ 400050 w 571500"/>
              <a:gd name="connsiteY10" fmla="*/ 75190 h 589540"/>
              <a:gd name="connsiteX11" fmla="*/ 333375 w 571500"/>
              <a:gd name="connsiteY11" fmla="*/ 89478 h 589540"/>
              <a:gd name="connsiteX12" fmla="*/ 334328 w 571500"/>
              <a:gd name="connsiteY12" fmla="*/ 71380 h 589540"/>
              <a:gd name="connsiteX13" fmla="*/ 297180 w 571500"/>
              <a:gd name="connsiteY13" fmla="*/ 3753 h 589540"/>
              <a:gd name="connsiteX14" fmla="*/ 272415 w 571500"/>
              <a:gd name="connsiteY14" fmla="*/ 5658 h 589540"/>
              <a:gd name="connsiteX15" fmla="*/ 237173 w 571500"/>
              <a:gd name="connsiteY15" fmla="*/ 85668 h 589540"/>
              <a:gd name="connsiteX16" fmla="*/ 238125 w 571500"/>
              <a:gd name="connsiteY16" fmla="*/ 90430 h 589540"/>
              <a:gd name="connsiteX17" fmla="*/ 171450 w 571500"/>
              <a:gd name="connsiteY17" fmla="*/ 75190 h 589540"/>
              <a:gd name="connsiteX18" fmla="*/ 152400 w 571500"/>
              <a:gd name="connsiteY18" fmla="*/ 94240 h 589540"/>
              <a:gd name="connsiteX19" fmla="*/ 266700 w 571500"/>
              <a:gd name="connsiteY19" fmla="*/ 199015 h 589540"/>
              <a:gd name="connsiteX20" fmla="*/ 266700 w 571500"/>
              <a:gd name="connsiteY20" fmla="*/ 235210 h 589540"/>
              <a:gd name="connsiteX21" fmla="*/ 142875 w 571500"/>
              <a:gd name="connsiteY21" fmla="*/ 189490 h 589540"/>
              <a:gd name="connsiteX22" fmla="*/ 123825 w 571500"/>
              <a:gd name="connsiteY22" fmla="*/ 208540 h 589540"/>
              <a:gd name="connsiteX23" fmla="*/ 126683 w 571500"/>
              <a:gd name="connsiteY23" fmla="*/ 227590 h 589540"/>
              <a:gd name="connsiteX24" fmla="*/ 95250 w 571500"/>
              <a:gd name="connsiteY24" fmla="*/ 227590 h 589540"/>
              <a:gd name="connsiteX25" fmla="*/ 38100 w 571500"/>
              <a:gd name="connsiteY25" fmla="*/ 284740 h 589540"/>
              <a:gd name="connsiteX26" fmla="*/ 38100 w 571500"/>
              <a:gd name="connsiteY26" fmla="*/ 475240 h 589540"/>
              <a:gd name="connsiteX27" fmla="*/ 19050 w 571500"/>
              <a:gd name="connsiteY27" fmla="*/ 475240 h 589540"/>
              <a:gd name="connsiteX28" fmla="*/ 0 w 571500"/>
              <a:gd name="connsiteY28" fmla="*/ 494290 h 589540"/>
              <a:gd name="connsiteX29" fmla="*/ 0 w 571500"/>
              <a:gd name="connsiteY29" fmla="*/ 541915 h 589540"/>
              <a:gd name="connsiteX30" fmla="*/ 47625 w 571500"/>
              <a:gd name="connsiteY30" fmla="*/ 589540 h 589540"/>
              <a:gd name="connsiteX31" fmla="*/ 523875 w 571500"/>
              <a:gd name="connsiteY31" fmla="*/ 589540 h 589540"/>
              <a:gd name="connsiteX32" fmla="*/ 571500 w 571500"/>
              <a:gd name="connsiteY32" fmla="*/ 541915 h 589540"/>
              <a:gd name="connsiteX33" fmla="*/ 571500 w 571500"/>
              <a:gd name="connsiteY33" fmla="*/ 494290 h 589540"/>
              <a:gd name="connsiteX34" fmla="*/ 552450 w 571500"/>
              <a:gd name="connsiteY34" fmla="*/ 475240 h 589540"/>
              <a:gd name="connsiteX35" fmla="*/ 405765 w 571500"/>
              <a:gd name="connsiteY35" fmla="*/ 228543 h 589540"/>
              <a:gd name="connsiteX36" fmla="*/ 319088 w 571500"/>
              <a:gd name="connsiteY36" fmla="*/ 283788 h 589540"/>
              <a:gd name="connsiteX37" fmla="*/ 405765 w 571500"/>
              <a:gd name="connsiteY37" fmla="*/ 228543 h 589540"/>
              <a:gd name="connsiteX38" fmla="*/ 321945 w 571500"/>
              <a:gd name="connsiteY38" fmla="*/ 370465 h 589540"/>
              <a:gd name="connsiteX39" fmla="*/ 320040 w 571500"/>
              <a:gd name="connsiteY39" fmla="*/ 388563 h 589540"/>
              <a:gd name="connsiteX40" fmla="*/ 285750 w 571500"/>
              <a:gd name="connsiteY40" fmla="*/ 419043 h 589540"/>
              <a:gd name="connsiteX41" fmla="*/ 251460 w 571500"/>
              <a:gd name="connsiteY41" fmla="*/ 388563 h 589540"/>
              <a:gd name="connsiteX42" fmla="*/ 249555 w 571500"/>
              <a:gd name="connsiteY42" fmla="*/ 370465 h 589540"/>
              <a:gd name="connsiteX43" fmla="*/ 321945 w 571500"/>
              <a:gd name="connsiteY43" fmla="*/ 370465 h 589540"/>
              <a:gd name="connsiteX44" fmla="*/ 377190 w 571500"/>
              <a:gd name="connsiteY44" fmla="*/ 115195 h 589540"/>
              <a:gd name="connsiteX45" fmla="*/ 319088 w 571500"/>
              <a:gd name="connsiteY45" fmla="*/ 159010 h 589540"/>
              <a:gd name="connsiteX46" fmla="*/ 377190 w 571500"/>
              <a:gd name="connsiteY46" fmla="*/ 115195 h 589540"/>
              <a:gd name="connsiteX47" fmla="*/ 286703 w 571500"/>
              <a:gd name="connsiteY47" fmla="*/ 46615 h 589540"/>
              <a:gd name="connsiteX48" fmla="*/ 296228 w 571500"/>
              <a:gd name="connsiteY48" fmla="*/ 73285 h 589540"/>
              <a:gd name="connsiteX49" fmla="*/ 284798 w 571500"/>
              <a:gd name="connsiteY49" fmla="*/ 108528 h 589540"/>
              <a:gd name="connsiteX50" fmla="*/ 275273 w 571500"/>
              <a:gd name="connsiteY50" fmla="*/ 81858 h 589540"/>
              <a:gd name="connsiteX51" fmla="*/ 286703 w 571500"/>
              <a:gd name="connsiteY51" fmla="*/ 46615 h 589540"/>
              <a:gd name="connsiteX52" fmla="*/ 194310 w 571500"/>
              <a:gd name="connsiteY52" fmla="*/ 115195 h 589540"/>
              <a:gd name="connsiteX53" fmla="*/ 252413 w 571500"/>
              <a:gd name="connsiteY53" fmla="*/ 159010 h 589540"/>
              <a:gd name="connsiteX54" fmla="*/ 194310 w 571500"/>
              <a:gd name="connsiteY54" fmla="*/ 115195 h 589540"/>
              <a:gd name="connsiteX55" fmla="*/ 253365 w 571500"/>
              <a:gd name="connsiteY55" fmla="*/ 283788 h 589540"/>
              <a:gd name="connsiteX56" fmla="*/ 166688 w 571500"/>
              <a:gd name="connsiteY56" fmla="*/ 228543 h 589540"/>
              <a:gd name="connsiteX57" fmla="*/ 253365 w 571500"/>
              <a:gd name="connsiteY57" fmla="*/ 283788 h 589540"/>
              <a:gd name="connsiteX58" fmla="*/ 76200 w 571500"/>
              <a:gd name="connsiteY58" fmla="*/ 284740 h 589540"/>
              <a:gd name="connsiteX59" fmla="*/ 95250 w 571500"/>
              <a:gd name="connsiteY59" fmla="*/ 265690 h 589540"/>
              <a:gd name="connsiteX60" fmla="*/ 142875 w 571500"/>
              <a:gd name="connsiteY60" fmla="*/ 265690 h 589540"/>
              <a:gd name="connsiteX61" fmla="*/ 142875 w 571500"/>
              <a:gd name="connsiteY61" fmla="*/ 265690 h 589540"/>
              <a:gd name="connsiteX62" fmla="*/ 266700 w 571500"/>
              <a:gd name="connsiteY62" fmla="*/ 322840 h 589540"/>
              <a:gd name="connsiteX63" fmla="*/ 266700 w 571500"/>
              <a:gd name="connsiteY63" fmla="*/ 332365 h 589540"/>
              <a:gd name="connsiteX64" fmla="*/ 228600 w 571500"/>
              <a:gd name="connsiteY64" fmla="*/ 332365 h 589540"/>
              <a:gd name="connsiteX65" fmla="*/ 214313 w 571500"/>
              <a:gd name="connsiteY65" fmla="*/ 339033 h 589540"/>
              <a:gd name="connsiteX66" fmla="*/ 209550 w 571500"/>
              <a:gd name="connsiteY66" fmla="*/ 354273 h 589540"/>
              <a:gd name="connsiteX67" fmla="*/ 214313 w 571500"/>
              <a:gd name="connsiteY67" fmla="*/ 393325 h 589540"/>
              <a:gd name="connsiteX68" fmla="*/ 214313 w 571500"/>
              <a:gd name="connsiteY68" fmla="*/ 393325 h 589540"/>
              <a:gd name="connsiteX69" fmla="*/ 285750 w 571500"/>
              <a:gd name="connsiteY69" fmla="*/ 458095 h 589540"/>
              <a:gd name="connsiteX70" fmla="*/ 357188 w 571500"/>
              <a:gd name="connsiteY70" fmla="*/ 393325 h 589540"/>
              <a:gd name="connsiteX71" fmla="*/ 361950 w 571500"/>
              <a:gd name="connsiteY71" fmla="*/ 354273 h 589540"/>
              <a:gd name="connsiteX72" fmla="*/ 357188 w 571500"/>
              <a:gd name="connsiteY72" fmla="*/ 339033 h 589540"/>
              <a:gd name="connsiteX73" fmla="*/ 342900 w 571500"/>
              <a:gd name="connsiteY73" fmla="*/ 332365 h 589540"/>
              <a:gd name="connsiteX74" fmla="*/ 304800 w 571500"/>
              <a:gd name="connsiteY74" fmla="*/ 332365 h 589540"/>
              <a:gd name="connsiteX75" fmla="*/ 304800 w 571500"/>
              <a:gd name="connsiteY75" fmla="*/ 322840 h 589540"/>
              <a:gd name="connsiteX76" fmla="*/ 428625 w 571500"/>
              <a:gd name="connsiteY76" fmla="*/ 265690 h 589540"/>
              <a:gd name="connsiteX77" fmla="*/ 476250 w 571500"/>
              <a:gd name="connsiteY77" fmla="*/ 265690 h 589540"/>
              <a:gd name="connsiteX78" fmla="*/ 495300 w 571500"/>
              <a:gd name="connsiteY78" fmla="*/ 284740 h 589540"/>
              <a:gd name="connsiteX79" fmla="*/ 495300 w 571500"/>
              <a:gd name="connsiteY79" fmla="*/ 475240 h 589540"/>
              <a:gd name="connsiteX80" fmla="*/ 76200 w 571500"/>
              <a:gd name="connsiteY80" fmla="*/ 475240 h 589540"/>
              <a:gd name="connsiteX81" fmla="*/ 76200 w 571500"/>
              <a:gd name="connsiteY81" fmla="*/ 284740 h 589540"/>
              <a:gd name="connsiteX82" fmla="*/ 533400 w 571500"/>
              <a:gd name="connsiteY82" fmla="*/ 541915 h 589540"/>
              <a:gd name="connsiteX83" fmla="*/ 523875 w 571500"/>
              <a:gd name="connsiteY83" fmla="*/ 551440 h 589540"/>
              <a:gd name="connsiteX84" fmla="*/ 47625 w 571500"/>
              <a:gd name="connsiteY84" fmla="*/ 551440 h 589540"/>
              <a:gd name="connsiteX85" fmla="*/ 38100 w 571500"/>
              <a:gd name="connsiteY85" fmla="*/ 541915 h 589540"/>
              <a:gd name="connsiteX86" fmla="*/ 38100 w 571500"/>
              <a:gd name="connsiteY86" fmla="*/ 513340 h 589540"/>
              <a:gd name="connsiteX87" fmla="*/ 211455 w 571500"/>
              <a:gd name="connsiteY87" fmla="*/ 513340 h 589540"/>
              <a:gd name="connsiteX88" fmla="*/ 238125 w 571500"/>
              <a:gd name="connsiteY88" fmla="*/ 532390 h 589540"/>
              <a:gd name="connsiteX89" fmla="*/ 333375 w 571500"/>
              <a:gd name="connsiteY89" fmla="*/ 532390 h 589540"/>
              <a:gd name="connsiteX90" fmla="*/ 360045 w 571500"/>
              <a:gd name="connsiteY90" fmla="*/ 513340 h 589540"/>
              <a:gd name="connsiteX91" fmla="*/ 533400 w 571500"/>
              <a:gd name="connsiteY91" fmla="*/ 513340 h 589540"/>
              <a:gd name="connsiteX92" fmla="*/ 533400 w 571500"/>
              <a:gd name="connsiteY92" fmla="*/ 541915 h 58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71500" h="589540">
                <a:moveTo>
                  <a:pt x="552450" y="475240"/>
                </a:moveTo>
                <a:lnTo>
                  <a:pt x="533400" y="475240"/>
                </a:lnTo>
                <a:lnTo>
                  <a:pt x="533400" y="284740"/>
                </a:lnTo>
                <a:cubicBezTo>
                  <a:pt x="533400" y="253308"/>
                  <a:pt x="507683" y="227590"/>
                  <a:pt x="476250" y="227590"/>
                </a:cubicBezTo>
                <a:lnTo>
                  <a:pt x="444818" y="227590"/>
                </a:lnTo>
                <a:cubicBezTo>
                  <a:pt x="447675" y="216160"/>
                  <a:pt x="447675" y="208540"/>
                  <a:pt x="447675" y="208540"/>
                </a:cubicBezTo>
                <a:cubicBezTo>
                  <a:pt x="447675" y="198063"/>
                  <a:pt x="439103" y="189490"/>
                  <a:pt x="428625" y="189490"/>
                </a:cubicBezTo>
                <a:cubicBezTo>
                  <a:pt x="363855" y="189490"/>
                  <a:pt x="325755" y="210445"/>
                  <a:pt x="304800" y="235210"/>
                </a:cubicBezTo>
                <a:lnTo>
                  <a:pt x="304800" y="199015"/>
                </a:lnTo>
                <a:cubicBezTo>
                  <a:pt x="418148" y="193300"/>
                  <a:pt x="419100" y="95193"/>
                  <a:pt x="419100" y="94240"/>
                </a:cubicBezTo>
                <a:cubicBezTo>
                  <a:pt x="419100" y="83763"/>
                  <a:pt x="410528" y="75190"/>
                  <a:pt x="400050" y="75190"/>
                </a:cubicBezTo>
                <a:cubicBezTo>
                  <a:pt x="371475" y="75190"/>
                  <a:pt x="349568" y="80905"/>
                  <a:pt x="333375" y="89478"/>
                </a:cubicBezTo>
                <a:cubicBezTo>
                  <a:pt x="334328" y="83763"/>
                  <a:pt x="334328" y="77095"/>
                  <a:pt x="334328" y="71380"/>
                </a:cubicBezTo>
                <a:cubicBezTo>
                  <a:pt x="331470" y="30423"/>
                  <a:pt x="299085" y="4705"/>
                  <a:pt x="297180" y="3753"/>
                </a:cubicBezTo>
                <a:cubicBezTo>
                  <a:pt x="289560" y="-1962"/>
                  <a:pt x="279083" y="-1010"/>
                  <a:pt x="272415" y="5658"/>
                </a:cubicBezTo>
                <a:cubicBezTo>
                  <a:pt x="246698" y="31375"/>
                  <a:pt x="235268" y="58045"/>
                  <a:pt x="237173" y="85668"/>
                </a:cubicBezTo>
                <a:cubicBezTo>
                  <a:pt x="237173" y="87573"/>
                  <a:pt x="237173" y="88525"/>
                  <a:pt x="238125" y="90430"/>
                </a:cubicBezTo>
                <a:cubicBezTo>
                  <a:pt x="220980" y="80905"/>
                  <a:pt x="199073" y="75190"/>
                  <a:pt x="171450" y="75190"/>
                </a:cubicBezTo>
                <a:cubicBezTo>
                  <a:pt x="160973" y="75190"/>
                  <a:pt x="152400" y="83763"/>
                  <a:pt x="152400" y="94240"/>
                </a:cubicBezTo>
                <a:cubicBezTo>
                  <a:pt x="152400" y="95193"/>
                  <a:pt x="153353" y="193300"/>
                  <a:pt x="266700" y="199015"/>
                </a:cubicBezTo>
                <a:lnTo>
                  <a:pt x="266700" y="235210"/>
                </a:lnTo>
                <a:cubicBezTo>
                  <a:pt x="245745" y="211398"/>
                  <a:pt x="207645" y="189490"/>
                  <a:pt x="142875" y="189490"/>
                </a:cubicBezTo>
                <a:cubicBezTo>
                  <a:pt x="132398" y="189490"/>
                  <a:pt x="123825" y="198063"/>
                  <a:pt x="123825" y="208540"/>
                </a:cubicBezTo>
                <a:cubicBezTo>
                  <a:pt x="123825" y="208540"/>
                  <a:pt x="123825" y="216160"/>
                  <a:pt x="126683" y="227590"/>
                </a:cubicBezTo>
                <a:lnTo>
                  <a:pt x="95250" y="227590"/>
                </a:lnTo>
                <a:cubicBezTo>
                  <a:pt x="63818" y="227590"/>
                  <a:pt x="38100" y="253308"/>
                  <a:pt x="38100" y="284740"/>
                </a:cubicBezTo>
                <a:lnTo>
                  <a:pt x="38100" y="475240"/>
                </a:lnTo>
                <a:lnTo>
                  <a:pt x="19050" y="475240"/>
                </a:lnTo>
                <a:cubicBezTo>
                  <a:pt x="8573" y="475240"/>
                  <a:pt x="0" y="483813"/>
                  <a:pt x="0" y="494290"/>
                </a:cubicBezTo>
                <a:lnTo>
                  <a:pt x="0" y="541915"/>
                </a:lnTo>
                <a:cubicBezTo>
                  <a:pt x="0" y="568585"/>
                  <a:pt x="20955" y="589540"/>
                  <a:pt x="47625" y="589540"/>
                </a:cubicBezTo>
                <a:lnTo>
                  <a:pt x="523875" y="589540"/>
                </a:lnTo>
                <a:cubicBezTo>
                  <a:pt x="550545" y="589540"/>
                  <a:pt x="571500" y="568585"/>
                  <a:pt x="571500" y="541915"/>
                </a:cubicBezTo>
                <a:lnTo>
                  <a:pt x="571500" y="494290"/>
                </a:lnTo>
                <a:cubicBezTo>
                  <a:pt x="571500" y="483813"/>
                  <a:pt x="562928" y="475240"/>
                  <a:pt x="552450" y="475240"/>
                </a:cubicBezTo>
                <a:close/>
                <a:moveTo>
                  <a:pt x="405765" y="228543"/>
                </a:moveTo>
                <a:cubicBezTo>
                  <a:pt x="398145" y="248545"/>
                  <a:pt x="377190" y="277120"/>
                  <a:pt x="319088" y="283788"/>
                </a:cubicBezTo>
                <a:cubicBezTo>
                  <a:pt x="325755" y="263785"/>
                  <a:pt x="346710" y="235210"/>
                  <a:pt x="405765" y="228543"/>
                </a:cubicBezTo>
                <a:close/>
                <a:moveTo>
                  <a:pt x="321945" y="370465"/>
                </a:moveTo>
                <a:lnTo>
                  <a:pt x="320040" y="388563"/>
                </a:lnTo>
                <a:cubicBezTo>
                  <a:pt x="318135" y="405708"/>
                  <a:pt x="303848" y="419043"/>
                  <a:pt x="285750" y="419043"/>
                </a:cubicBezTo>
                <a:cubicBezTo>
                  <a:pt x="267653" y="419043"/>
                  <a:pt x="253365" y="405708"/>
                  <a:pt x="251460" y="388563"/>
                </a:cubicBezTo>
                <a:lnTo>
                  <a:pt x="249555" y="370465"/>
                </a:lnTo>
                <a:lnTo>
                  <a:pt x="321945" y="370465"/>
                </a:lnTo>
                <a:close/>
                <a:moveTo>
                  <a:pt x="377190" y="115195"/>
                </a:moveTo>
                <a:cubicBezTo>
                  <a:pt x="371475" y="131388"/>
                  <a:pt x="356235" y="153295"/>
                  <a:pt x="319088" y="159010"/>
                </a:cubicBezTo>
                <a:cubicBezTo>
                  <a:pt x="324803" y="142818"/>
                  <a:pt x="340043" y="121863"/>
                  <a:pt x="377190" y="115195"/>
                </a:cubicBezTo>
                <a:close/>
                <a:moveTo>
                  <a:pt x="286703" y="46615"/>
                </a:moveTo>
                <a:cubicBezTo>
                  <a:pt x="291465" y="53283"/>
                  <a:pt x="296228" y="62808"/>
                  <a:pt x="296228" y="73285"/>
                </a:cubicBezTo>
                <a:cubicBezTo>
                  <a:pt x="297180" y="84715"/>
                  <a:pt x="293370" y="96145"/>
                  <a:pt x="284798" y="108528"/>
                </a:cubicBezTo>
                <a:cubicBezTo>
                  <a:pt x="280035" y="101860"/>
                  <a:pt x="275273" y="92335"/>
                  <a:pt x="275273" y="81858"/>
                </a:cubicBezTo>
                <a:cubicBezTo>
                  <a:pt x="274320" y="70428"/>
                  <a:pt x="278130" y="58998"/>
                  <a:pt x="286703" y="46615"/>
                </a:cubicBezTo>
                <a:close/>
                <a:moveTo>
                  <a:pt x="194310" y="115195"/>
                </a:moveTo>
                <a:cubicBezTo>
                  <a:pt x="231458" y="121863"/>
                  <a:pt x="246698" y="142818"/>
                  <a:pt x="252413" y="159010"/>
                </a:cubicBezTo>
                <a:cubicBezTo>
                  <a:pt x="216218" y="153295"/>
                  <a:pt x="200978" y="131388"/>
                  <a:pt x="194310" y="115195"/>
                </a:cubicBezTo>
                <a:close/>
                <a:moveTo>
                  <a:pt x="253365" y="283788"/>
                </a:moveTo>
                <a:cubicBezTo>
                  <a:pt x="195263" y="278073"/>
                  <a:pt x="174308" y="249498"/>
                  <a:pt x="166688" y="228543"/>
                </a:cubicBezTo>
                <a:cubicBezTo>
                  <a:pt x="224790" y="234258"/>
                  <a:pt x="245745" y="262833"/>
                  <a:pt x="253365" y="283788"/>
                </a:cubicBezTo>
                <a:close/>
                <a:moveTo>
                  <a:pt x="76200" y="284740"/>
                </a:moveTo>
                <a:cubicBezTo>
                  <a:pt x="76200" y="274263"/>
                  <a:pt x="84773" y="265690"/>
                  <a:pt x="95250" y="265690"/>
                </a:cubicBezTo>
                <a:lnTo>
                  <a:pt x="142875" y="265690"/>
                </a:lnTo>
                <a:cubicBezTo>
                  <a:pt x="142875" y="265690"/>
                  <a:pt x="142875" y="265690"/>
                  <a:pt x="142875" y="265690"/>
                </a:cubicBezTo>
                <a:cubicBezTo>
                  <a:pt x="160973" y="293313"/>
                  <a:pt x="197168" y="319983"/>
                  <a:pt x="266700" y="322840"/>
                </a:cubicBezTo>
                <a:lnTo>
                  <a:pt x="266700" y="332365"/>
                </a:lnTo>
                <a:lnTo>
                  <a:pt x="228600" y="332365"/>
                </a:lnTo>
                <a:cubicBezTo>
                  <a:pt x="222885" y="332365"/>
                  <a:pt x="218123" y="334270"/>
                  <a:pt x="214313" y="339033"/>
                </a:cubicBezTo>
                <a:cubicBezTo>
                  <a:pt x="210503" y="342843"/>
                  <a:pt x="208598" y="348558"/>
                  <a:pt x="209550" y="354273"/>
                </a:cubicBezTo>
                <a:lnTo>
                  <a:pt x="214313" y="393325"/>
                </a:lnTo>
                <a:lnTo>
                  <a:pt x="214313" y="393325"/>
                </a:lnTo>
                <a:cubicBezTo>
                  <a:pt x="218123" y="429520"/>
                  <a:pt x="249555" y="458095"/>
                  <a:pt x="285750" y="458095"/>
                </a:cubicBezTo>
                <a:cubicBezTo>
                  <a:pt x="321945" y="458095"/>
                  <a:pt x="353378" y="430473"/>
                  <a:pt x="357188" y="393325"/>
                </a:cubicBezTo>
                <a:lnTo>
                  <a:pt x="361950" y="354273"/>
                </a:lnTo>
                <a:cubicBezTo>
                  <a:pt x="362903" y="348558"/>
                  <a:pt x="360998" y="343795"/>
                  <a:pt x="357188" y="339033"/>
                </a:cubicBezTo>
                <a:cubicBezTo>
                  <a:pt x="353378" y="334270"/>
                  <a:pt x="348615" y="332365"/>
                  <a:pt x="342900" y="332365"/>
                </a:cubicBezTo>
                <a:lnTo>
                  <a:pt x="304800" y="332365"/>
                </a:lnTo>
                <a:lnTo>
                  <a:pt x="304800" y="322840"/>
                </a:lnTo>
                <a:cubicBezTo>
                  <a:pt x="374333" y="320935"/>
                  <a:pt x="409575" y="293313"/>
                  <a:pt x="428625" y="265690"/>
                </a:cubicBezTo>
                <a:lnTo>
                  <a:pt x="476250" y="265690"/>
                </a:lnTo>
                <a:cubicBezTo>
                  <a:pt x="486728" y="265690"/>
                  <a:pt x="495300" y="274263"/>
                  <a:pt x="495300" y="284740"/>
                </a:cubicBezTo>
                <a:lnTo>
                  <a:pt x="495300" y="475240"/>
                </a:lnTo>
                <a:lnTo>
                  <a:pt x="76200" y="475240"/>
                </a:lnTo>
                <a:lnTo>
                  <a:pt x="76200" y="284740"/>
                </a:lnTo>
                <a:close/>
                <a:moveTo>
                  <a:pt x="533400" y="541915"/>
                </a:moveTo>
                <a:cubicBezTo>
                  <a:pt x="533400" y="547630"/>
                  <a:pt x="529590" y="551440"/>
                  <a:pt x="523875" y="551440"/>
                </a:cubicBezTo>
                <a:lnTo>
                  <a:pt x="47625" y="551440"/>
                </a:lnTo>
                <a:cubicBezTo>
                  <a:pt x="41910" y="551440"/>
                  <a:pt x="38100" y="547630"/>
                  <a:pt x="38100" y="541915"/>
                </a:cubicBezTo>
                <a:lnTo>
                  <a:pt x="38100" y="513340"/>
                </a:lnTo>
                <a:lnTo>
                  <a:pt x="211455" y="513340"/>
                </a:lnTo>
                <a:cubicBezTo>
                  <a:pt x="215265" y="524770"/>
                  <a:pt x="225743" y="532390"/>
                  <a:pt x="238125" y="532390"/>
                </a:cubicBezTo>
                <a:lnTo>
                  <a:pt x="333375" y="532390"/>
                </a:lnTo>
                <a:cubicBezTo>
                  <a:pt x="345758" y="532390"/>
                  <a:pt x="356235" y="524770"/>
                  <a:pt x="360045" y="513340"/>
                </a:cubicBezTo>
                <a:lnTo>
                  <a:pt x="533400" y="513340"/>
                </a:lnTo>
                <a:lnTo>
                  <a:pt x="533400" y="541915"/>
                </a:ln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4" name="Graphic 10">
            <a:extLst>
              <a:ext uri="{FF2B5EF4-FFF2-40B4-BE49-F238E27FC236}">
                <a16:creationId xmlns:a16="http://schemas.microsoft.com/office/drawing/2014/main" id="{0A63DF05-A9BE-4ED5-9AA3-5C684719411E}"/>
              </a:ext>
            </a:extLst>
          </p:cNvPr>
          <p:cNvSpPr/>
          <p:nvPr/>
        </p:nvSpPr>
        <p:spPr>
          <a:xfrm>
            <a:off x="10790565" y="2545341"/>
            <a:ext cx="571500" cy="476250"/>
          </a:xfrm>
          <a:custGeom>
            <a:avLst/>
            <a:gdLst>
              <a:gd name="connsiteX0" fmla="*/ 514350 w 571500"/>
              <a:gd name="connsiteY0" fmla="*/ 85725 h 476250"/>
              <a:gd name="connsiteX1" fmla="*/ 409575 w 571500"/>
              <a:gd name="connsiteY1" fmla="*/ 85725 h 476250"/>
              <a:gd name="connsiteX2" fmla="*/ 409575 w 571500"/>
              <a:gd name="connsiteY2" fmla="*/ 57150 h 476250"/>
              <a:gd name="connsiteX3" fmla="*/ 352425 w 571500"/>
              <a:gd name="connsiteY3" fmla="*/ 0 h 476250"/>
              <a:gd name="connsiteX4" fmla="*/ 219075 w 571500"/>
              <a:gd name="connsiteY4" fmla="*/ 0 h 476250"/>
              <a:gd name="connsiteX5" fmla="*/ 161925 w 571500"/>
              <a:gd name="connsiteY5" fmla="*/ 57150 h 476250"/>
              <a:gd name="connsiteX6" fmla="*/ 161925 w 571500"/>
              <a:gd name="connsiteY6" fmla="*/ 85725 h 476250"/>
              <a:gd name="connsiteX7" fmla="*/ 57150 w 571500"/>
              <a:gd name="connsiteY7" fmla="*/ 85725 h 476250"/>
              <a:gd name="connsiteX8" fmla="*/ 0 w 571500"/>
              <a:gd name="connsiteY8" fmla="*/ 142875 h 476250"/>
              <a:gd name="connsiteX9" fmla="*/ 0 w 571500"/>
              <a:gd name="connsiteY9" fmla="*/ 304800 h 476250"/>
              <a:gd name="connsiteX10" fmla="*/ 19050 w 571500"/>
              <a:gd name="connsiteY10" fmla="*/ 323850 h 476250"/>
              <a:gd name="connsiteX11" fmla="*/ 28575 w 571500"/>
              <a:gd name="connsiteY11" fmla="*/ 323850 h 476250"/>
              <a:gd name="connsiteX12" fmla="*/ 38100 w 571500"/>
              <a:gd name="connsiteY12" fmla="*/ 419862 h 476250"/>
              <a:gd name="connsiteX13" fmla="*/ 95250 w 571500"/>
              <a:gd name="connsiteY13" fmla="*/ 476250 h 476250"/>
              <a:gd name="connsiteX14" fmla="*/ 476250 w 571500"/>
              <a:gd name="connsiteY14" fmla="*/ 476250 h 476250"/>
              <a:gd name="connsiteX15" fmla="*/ 533400 w 571500"/>
              <a:gd name="connsiteY15" fmla="*/ 419767 h 476250"/>
              <a:gd name="connsiteX16" fmla="*/ 541782 w 571500"/>
              <a:gd name="connsiteY16" fmla="*/ 323850 h 476250"/>
              <a:gd name="connsiteX17" fmla="*/ 552450 w 571500"/>
              <a:gd name="connsiteY17" fmla="*/ 323850 h 476250"/>
              <a:gd name="connsiteX18" fmla="*/ 571500 w 571500"/>
              <a:gd name="connsiteY18" fmla="*/ 304800 h 476250"/>
              <a:gd name="connsiteX19" fmla="*/ 571500 w 571500"/>
              <a:gd name="connsiteY19" fmla="*/ 142875 h 476250"/>
              <a:gd name="connsiteX20" fmla="*/ 514350 w 571500"/>
              <a:gd name="connsiteY20" fmla="*/ 85725 h 476250"/>
              <a:gd name="connsiteX21" fmla="*/ 200025 w 571500"/>
              <a:gd name="connsiteY21" fmla="*/ 57150 h 476250"/>
              <a:gd name="connsiteX22" fmla="*/ 219075 w 571500"/>
              <a:gd name="connsiteY22" fmla="*/ 38100 h 476250"/>
              <a:gd name="connsiteX23" fmla="*/ 352425 w 571500"/>
              <a:gd name="connsiteY23" fmla="*/ 38100 h 476250"/>
              <a:gd name="connsiteX24" fmla="*/ 371475 w 571500"/>
              <a:gd name="connsiteY24" fmla="*/ 57150 h 476250"/>
              <a:gd name="connsiteX25" fmla="*/ 371475 w 571500"/>
              <a:gd name="connsiteY25" fmla="*/ 85725 h 476250"/>
              <a:gd name="connsiteX26" fmla="*/ 200025 w 571500"/>
              <a:gd name="connsiteY26" fmla="*/ 85725 h 476250"/>
              <a:gd name="connsiteX27" fmla="*/ 57150 w 571500"/>
              <a:gd name="connsiteY27" fmla="*/ 123825 h 476250"/>
              <a:gd name="connsiteX28" fmla="*/ 514350 w 571500"/>
              <a:gd name="connsiteY28" fmla="*/ 123825 h 476250"/>
              <a:gd name="connsiteX29" fmla="*/ 533400 w 571500"/>
              <a:gd name="connsiteY29" fmla="*/ 142875 h 476250"/>
              <a:gd name="connsiteX30" fmla="*/ 533400 w 571500"/>
              <a:gd name="connsiteY30" fmla="*/ 285750 h 476250"/>
              <a:gd name="connsiteX31" fmla="*/ 342900 w 571500"/>
              <a:gd name="connsiteY31" fmla="*/ 285750 h 476250"/>
              <a:gd name="connsiteX32" fmla="*/ 342900 w 571500"/>
              <a:gd name="connsiteY32" fmla="*/ 266700 h 476250"/>
              <a:gd name="connsiteX33" fmla="*/ 323850 w 571500"/>
              <a:gd name="connsiteY33" fmla="*/ 247650 h 476250"/>
              <a:gd name="connsiteX34" fmla="*/ 247650 w 571500"/>
              <a:gd name="connsiteY34" fmla="*/ 247650 h 476250"/>
              <a:gd name="connsiteX35" fmla="*/ 228600 w 571500"/>
              <a:gd name="connsiteY35" fmla="*/ 266700 h 476250"/>
              <a:gd name="connsiteX36" fmla="*/ 228600 w 571500"/>
              <a:gd name="connsiteY36" fmla="*/ 285750 h 476250"/>
              <a:gd name="connsiteX37" fmla="*/ 38100 w 571500"/>
              <a:gd name="connsiteY37" fmla="*/ 285750 h 476250"/>
              <a:gd name="connsiteX38" fmla="*/ 38100 w 571500"/>
              <a:gd name="connsiteY38" fmla="*/ 142875 h 476250"/>
              <a:gd name="connsiteX39" fmla="*/ 57150 w 571500"/>
              <a:gd name="connsiteY39" fmla="*/ 123825 h 476250"/>
              <a:gd name="connsiteX40" fmla="*/ 266700 w 571500"/>
              <a:gd name="connsiteY40" fmla="*/ 285750 h 476250"/>
              <a:gd name="connsiteX41" fmla="*/ 304800 w 571500"/>
              <a:gd name="connsiteY41" fmla="*/ 285750 h 476250"/>
              <a:gd name="connsiteX42" fmla="*/ 304800 w 571500"/>
              <a:gd name="connsiteY42" fmla="*/ 323850 h 476250"/>
              <a:gd name="connsiteX43" fmla="*/ 266700 w 571500"/>
              <a:gd name="connsiteY43" fmla="*/ 323850 h 476250"/>
              <a:gd name="connsiteX44" fmla="*/ 495300 w 571500"/>
              <a:gd name="connsiteY44" fmla="*/ 417195 h 476250"/>
              <a:gd name="connsiteX45" fmla="*/ 495300 w 571500"/>
              <a:gd name="connsiteY45" fmla="*/ 418814 h 476250"/>
              <a:gd name="connsiteX46" fmla="*/ 476250 w 571500"/>
              <a:gd name="connsiteY46" fmla="*/ 437864 h 476250"/>
              <a:gd name="connsiteX47" fmla="*/ 95250 w 571500"/>
              <a:gd name="connsiteY47" fmla="*/ 437864 h 476250"/>
              <a:gd name="connsiteX48" fmla="*/ 76200 w 571500"/>
              <a:gd name="connsiteY48" fmla="*/ 418814 h 476250"/>
              <a:gd name="connsiteX49" fmla="*/ 76200 w 571500"/>
              <a:gd name="connsiteY49" fmla="*/ 417005 h 476250"/>
              <a:gd name="connsiteX50" fmla="*/ 67247 w 571500"/>
              <a:gd name="connsiteY50" fmla="*/ 323850 h 476250"/>
              <a:gd name="connsiteX51" fmla="*/ 228600 w 571500"/>
              <a:gd name="connsiteY51" fmla="*/ 323850 h 476250"/>
              <a:gd name="connsiteX52" fmla="*/ 228600 w 571500"/>
              <a:gd name="connsiteY52" fmla="*/ 342900 h 476250"/>
              <a:gd name="connsiteX53" fmla="*/ 247650 w 571500"/>
              <a:gd name="connsiteY53" fmla="*/ 361950 h 476250"/>
              <a:gd name="connsiteX54" fmla="*/ 323850 w 571500"/>
              <a:gd name="connsiteY54" fmla="*/ 361950 h 476250"/>
              <a:gd name="connsiteX55" fmla="*/ 342900 w 571500"/>
              <a:gd name="connsiteY55" fmla="*/ 342900 h 476250"/>
              <a:gd name="connsiteX56" fmla="*/ 342900 w 571500"/>
              <a:gd name="connsiteY56" fmla="*/ 323850 h 476250"/>
              <a:gd name="connsiteX57" fmla="*/ 503492 w 571500"/>
              <a:gd name="connsiteY57" fmla="*/ 3238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71500" h="476250">
                <a:moveTo>
                  <a:pt x="514350" y="85725"/>
                </a:moveTo>
                <a:lnTo>
                  <a:pt x="409575" y="85725"/>
                </a:lnTo>
                <a:lnTo>
                  <a:pt x="409575" y="57150"/>
                </a:lnTo>
                <a:cubicBezTo>
                  <a:pt x="409575" y="25587"/>
                  <a:pt x="383988" y="0"/>
                  <a:pt x="352425" y="0"/>
                </a:cubicBezTo>
                <a:lnTo>
                  <a:pt x="219075" y="0"/>
                </a:lnTo>
                <a:cubicBezTo>
                  <a:pt x="187512" y="0"/>
                  <a:pt x="161925" y="25587"/>
                  <a:pt x="161925" y="57150"/>
                </a:cubicBezTo>
                <a:lnTo>
                  <a:pt x="161925" y="85725"/>
                </a:lnTo>
                <a:lnTo>
                  <a:pt x="57150" y="85725"/>
                </a:lnTo>
                <a:cubicBezTo>
                  <a:pt x="25587" y="85725"/>
                  <a:pt x="0" y="111312"/>
                  <a:pt x="0" y="142875"/>
                </a:cubicBezTo>
                <a:lnTo>
                  <a:pt x="0" y="304800"/>
                </a:lnTo>
                <a:cubicBezTo>
                  <a:pt x="0" y="315321"/>
                  <a:pt x="8529" y="323850"/>
                  <a:pt x="19050" y="323850"/>
                </a:cubicBezTo>
                <a:lnTo>
                  <a:pt x="28575" y="323850"/>
                </a:lnTo>
                <a:lnTo>
                  <a:pt x="38100" y="419862"/>
                </a:lnTo>
                <a:cubicBezTo>
                  <a:pt x="38517" y="451127"/>
                  <a:pt x="63982" y="476253"/>
                  <a:pt x="95250" y="476250"/>
                </a:cubicBezTo>
                <a:lnTo>
                  <a:pt x="476250" y="476250"/>
                </a:lnTo>
                <a:cubicBezTo>
                  <a:pt x="507555" y="476252"/>
                  <a:pt x="533035" y="451069"/>
                  <a:pt x="533400" y="419767"/>
                </a:cubicBezTo>
                <a:lnTo>
                  <a:pt x="541782" y="323850"/>
                </a:lnTo>
                <a:lnTo>
                  <a:pt x="552450" y="323850"/>
                </a:lnTo>
                <a:cubicBezTo>
                  <a:pt x="562971" y="323850"/>
                  <a:pt x="571500" y="315321"/>
                  <a:pt x="571500" y="304800"/>
                </a:cubicBezTo>
                <a:lnTo>
                  <a:pt x="571500" y="142875"/>
                </a:lnTo>
                <a:cubicBezTo>
                  <a:pt x="571500" y="111312"/>
                  <a:pt x="545913" y="85725"/>
                  <a:pt x="514350" y="85725"/>
                </a:cubicBezTo>
                <a:close/>
                <a:moveTo>
                  <a:pt x="200025" y="57150"/>
                </a:moveTo>
                <a:cubicBezTo>
                  <a:pt x="200025" y="46629"/>
                  <a:pt x="208554" y="38100"/>
                  <a:pt x="219075" y="38100"/>
                </a:cubicBezTo>
                <a:lnTo>
                  <a:pt x="352425" y="38100"/>
                </a:lnTo>
                <a:cubicBezTo>
                  <a:pt x="362946" y="38100"/>
                  <a:pt x="371475" y="46629"/>
                  <a:pt x="371475" y="57150"/>
                </a:cubicBezTo>
                <a:lnTo>
                  <a:pt x="371475" y="85725"/>
                </a:lnTo>
                <a:lnTo>
                  <a:pt x="200025" y="85725"/>
                </a:lnTo>
                <a:close/>
                <a:moveTo>
                  <a:pt x="57150" y="123825"/>
                </a:moveTo>
                <a:lnTo>
                  <a:pt x="514350" y="123825"/>
                </a:lnTo>
                <a:cubicBezTo>
                  <a:pt x="524871" y="123825"/>
                  <a:pt x="533400" y="132354"/>
                  <a:pt x="533400" y="142875"/>
                </a:cubicBezTo>
                <a:lnTo>
                  <a:pt x="533400" y="285750"/>
                </a:lnTo>
                <a:lnTo>
                  <a:pt x="342900" y="285750"/>
                </a:lnTo>
                <a:lnTo>
                  <a:pt x="342900" y="266700"/>
                </a:lnTo>
                <a:cubicBezTo>
                  <a:pt x="342900" y="256179"/>
                  <a:pt x="334371" y="247650"/>
                  <a:pt x="323850" y="247650"/>
                </a:cubicBezTo>
                <a:lnTo>
                  <a:pt x="247650" y="247650"/>
                </a:lnTo>
                <a:cubicBezTo>
                  <a:pt x="237129" y="247650"/>
                  <a:pt x="228600" y="256179"/>
                  <a:pt x="228600" y="266700"/>
                </a:cubicBezTo>
                <a:lnTo>
                  <a:pt x="228600" y="285750"/>
                </a:lnTo>
                <a:lnTo>
                  <a:pt x="38100" y="285750"/>
                </a:lnTo>
                <a:lnTo>
                  <a:pt x="38100" y="142875"/>
                </a:lnTo>
                <a:cubicBezTo>
                  <a:pt x="38100" y="132354"/>
                  <a:pt x="46629" y="123825"/>
                  <a:pt x="57150" y="123825"/>
                </a:cubicBezTo>
                <a:close/>
                <a:moveTo>
                  <a:pt x="266700" y="285750"/>
                </a:moveTo>
                <a:lnTo>
                  <a:pt x="304800" y="285750"/>
                </a:lnTo>
                <a:lnTo>
                  <a:pt x="304800" y="323850"/>
                </a:lnTo>
                <a:lnTo>
                  <a:pt x="266700" y="323850"/>
                </a:lnTo>
                <a:close/>
                <a:moveTo>
                  <a:pt x="495300" y="417195"/>
                </a:moveTo>
                <a:cubicBezTo>
                  <a:pt x="495300" y="417767"/>
                  <a:pt x="495300" y="418338"/>
                  <a:pt x="495300" y="418814"/>
                </a:cubicBezTo>
                <a:cubicBezTo>
                  <a:pt x="495300" y="429336"/>
                  <a:pt x="486771" y="437864"/>
                  <a:pt x="476250" y="437864"/>
                </a:cubicBezTo>
                <a:lnTo>
                  <a:pt x="95250" y="437864"/>
                </a:lnTo>
                <a:cubicBezTo>
                  <a:pt x="84729" y="437864"/>
                  <a:pt x="76200" y="429336"/>
                  <a:pt x="76200" y="418814"/>
                </a:cubicBezTo>
                <a:cubicBezTo>
                  <a:pt x="76200" y="418243"/>
                  <a:pt x="76200" y="417576"/>
                  <a:pt x="76200" y="417005"/>
                </a:cubicBezTo>
                <a:lnTo>
                  <a:pt x="67247" y="323850"/>
                </a:lnTo>
                <a:lnTo>
                  <a:pt x="228600" y="323850"/>
                </a:lnTo>
                <a:lnTo>
                  <a:pt x="228600" y="342900"/>
                </a:lnTo>
                <a:cubicBezTo>
                  <a:pt x="228600" y="353421"/>
                  <a:pt x="237129" y="361950"/>
                  <a:pt x="247650" y="361950"/>
                </a:cubicBezTo>
                <a:lnTo>
                  <a:pt x="323850" y="361950"/>
                </a:lnTo>
                <a:cubicBezTo>
                  <a:pt x="334371" y="361950"/>
                  <a:pt x="342900" y="353421"/>
                  <a:pt x="342900" y="342900"/>
                </a:cubicBezTo>
                <a:lnTo>
                  <a:pt x="342900" y="323850"/>
                </a:lnTo>
                <a:lnTo>
                  <a:pt x="503492" y="323850"/>
                </a:ln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6" name="Graphic 12">
            <a:extLst>
              <a:ext uri="{FF2B5EF4-FFF2-40B4-BE49-F238E27FC236}">
                <a16:creationId xmlns:a16="http://schemas.microsoft.com/office/drawing/2014/main" id="{9C8F0776-6553-4F98-A0A2-47814202D1A9}"/>
              </a:ext>
            </a:extLst>
          </p:cNvPr>
          <p:cNvSpPr/>
          <p:nvPr/>
        </p:nvSpPr>
        <p:spPr>
          <a:xfrm>
            <a:off x="9677210" y="2631066"/>
            <a:ext cx="555307" cy="314325"/>
          </a:xfrm>
          <a:custGeom>
            <a:avLst/>
            <a:gdLst>
              <a:gd name="connsiteX0" fmla="*/ 489585 w 555307"/>
              <a:gd name="connsiteY0" fmla="*/ 70485 h 314325"/>
              <a:gd name="connsiteX1" fmla="*/ 441960 w 555307"/>
              <a:gd name="connsiteY1" fmla="*/ 86678 h 314325"/>
              <a:gd name="connsiteX2" fmla="*/ 419100 w 555307"/>
              <a:gd name="connsiteY2" fmla="*/ 131445 h 314325"/>
              <a:gd name="connsiteX3" fmla="*/ 426720 w 555307"/>
              <a:gd name="connsiteY3" fmla="*/ 166688 h 314325"/>
              <a:gd name="connsiteX4" fmla="*/ 403860 w 555307"/>
              <a:gd name="connsiteY4" fmla="*/ 190500 h 314325"/>
              <a:gd name="connsiteX5" fmla="*/ 377190 w 555307"/>
              <a:gd name="connsiteY5" fmla="*/ 182880 h 314325"/>
              <a:gd name="connsiteX6" fmla="*/ 340995 w 555307"/>
              <a:gd name="connsiteY6" fmla="*/ 190500 h 314325"/>
              <a:gd name="connsiteX7" fmla="*/ 245745 w 555307"/>
              <a:gd name="connsiteY7" fmla="*/ 97155 h 314325"/>
              <a:gd name="connsiteX8" fmla="*/ 254318 w 555307"/>
              <a:gd name="connsiteY8" fmla="*/ 65723 h 314325"/>
              <a:gd name="connsiteX9" fmla="*/ 188595 w 555307"/>
              <a:gd name="connsiteY9" fmla="*/ 0 h 314325"/>
              <a:gd name="connsiteX10" fmla="*/ 122873 w 555307"/>
              <a:gd name="connsiteY10" fmla="*/ 65723 h 314325"/>
              <a:gd name="connsiteX11" fmla="*/ 130492 w 555307"/>
              <a:gd name="connsiteY11" fmla="*/ 97155 h 314325"/>
              <a:gd name="connsiteX12" fmla="*/ 97155 w 555307"/>
              <a:gd name="connsiteY12" fmla="*/ 130493 h 314325"/>
              <a:gd name="connsiteX13" fmla="*/ 65723 w 555307"/>
              <a:gd name="connsiteY13" fmla="*/ 122873 h 314325"/>
              <a:gd name="connsiteX14" fmla="*/ 0 w 555307"/>
              <a:gd name="connsiteY14" fmla="*/ 188595 h 314325"/>
              <a:gd name="connsiteX15" fmla="*/ 65723 w 555307"/>
              <a:gd name="connsiteY15" fmla="*/ 254318 h 314325"/>
              <a:gd name="connsiteX16" fmla="*/ 131445 w 555307"/>
              <a:gd name="connsiteY16" fmla="*/ 188595 h 314325"/>
              <a:gd name="connsiteX17" fmla="*/ 123825 w 555307"/>
              <a:gd name="connsiteY17" fmla="*/ 157163 h 314325"/>
              <a:gd name="connsiteX18" fmla="*/ 157163 w 555307"/>
              <a:gd name="connsiteY18" fmla="*/ 123825 h 314325"/>
              <a:gd name="connsiteX19" fmla="*/ 188595 w 555307"/>
              <a:gd name="connsiteY19" fmla="*/ 131445 h 314325"/>
              <a:gd name="connsiteX20" fmla="*/ 220028 w 555307"/>
              <a:gd name="connsiteY20" fmla="*/ 123825 h 314325"/>
              <a:gd name="connsiteX21" fmla="*/ 315278 w 555307"/>
              <a:gd name="connsiteY21" fmla="*/ 218123 h 314325"/>
              <a:gd name="connsiteX22" fmla="*/ 307658 w 555307"/>
              <a:gd name="connsiteY22" fmla="*/ 244793 h 314325"/>
              <a:gd name="connsiteX23" fmla="*/ 323850 w 555307"/>
              <a:gd name="connsiteY23" fmla="*/ 292418 h 314325"/>
              <a:gd name="connsiteX24" fmla="*/ 369570 w 555307"/>
              <a:gd name="connsiteY24" fmla="*/ 314325 h 314325"/>
              <a:gd name="connsiteX25" fmla="*/ 374333 w 555307"/>
              <a:gd name="connsiteY25" fmla="*/ 314325 h 314325"/>
              <a:gd name="connsiteX26" fmla="*/ 418148 w 555307"/>
              <a:gd name="connsiteY26" fmla="*/ 298133 h 314325"/>
              <a:gd name="connsiteX27" fmla="*/ 441008 w 555307"/>
              <a:gd name="connsiteY27" fmla="*/ 253365 h 314325"/>
              <a:gd name="connsiteX28" fmla="*/ 433388 w 555307"/>
              <a:gd name="connsiteY28" fmla="*/ 218123 h 314325"/>
              <a:gd name="connsiteX29" fmla="*/ 457200 w 555307"/>
              <a:gd name="connsiteY29" fmla="*/ 194310 h 314325"/>
              <a:gd name="connsiteX30" fmla="*/ 483870 w 555307"/>
              <a:gd name="connsiteY30" fmla="*/ 201930 h 314325"/>
              <a:gd name="connsiteX31" fmla="*/ 488633 w 555307"/>
              <a:gd name="connsiteY31" fmla="*/ 201930 h 314325"/>
              <a:gd name="connsiteX32" fmla="*/ 532448 w 555307"/>
              <a:gd name="connsiteY32" fmla="*/ 185738 h 314325"/>
              <a:gd name="connsiteX33" fmla="*/ 555308 w 555307"/>
              <a:gd name="connsiteY33" fmla="*/ 140970 h 314325"/>
              <a:gd name="connsiteX34" fmla="*/ 489585 w 555307"/>
              <a:gd name="connsiteY34" fmla="*/ 70485 h 314325"/>
              <a:gd name="connsiteX35" fmla="*/ 64770 w 555307"/>
              <a:gd name="connsiteY35" fmla="*/ 216218 h 314325"/>
              <a:gd name="connsiteX36" fmla="*/ 36195 w 555307"/>
              <a:gd name="connsiteY36" fmla="*/ 187643 h 314325"/>
              <a:gd name="connsiteX37" fmla="*/ 64770 w 555307"/>
              <a:gd name="connsiteY37" fmla="*/ 159068 h 314325"/>
              <a:gd name="connsiteX38" fmla="*/ 82868 w 555307"/>
              <a:gd name="connsiteY38" fmla="*/ 165735 h 314325"/>
              <a:gd name="connsiteX39" fmla="*/ 84773 w 555307"/>
              <a:gd name="connsiteY39" fmla="*/ 167640 h 314325"/>
              <a:gd name="connsiteX40" fmla="*/ 86678 w 555307"/>
              <a:gd name="connsiteY40" fmla="*/ 169545 h 314325"/>
              <a:gd name="connsiteX41" fmla="*/ 93345 w 555307"/>
              <a:gd name="connsiteY41" fmla="*/ 187643 h 314325"/>
              <a:gd name="connsiteX42" fmla="*/ 64770 w 555307"/>
              <a:gd name="connsiteY42" fmla="*/ 216218 h 314325"/>
              <a:gd name="connsiteX43" fmla="*/ 160020 w 555307"/>
              <a:gd name="connsiteY43" fmla="*/ 65723 h 314325"/>
              <a:gd name="connsiteX44" fmla="*/ 188595 w 555307"/>
              <a:gd name="connsiteY44" fmla="*/ 37147 h 314325"/>
              <a:gd name="connsiteX45" fmla="*/ 217170 w 555307"/>
              <a:gd name="connsiteY45" fmla="*/ 65723 h 314325"/>
              <a:gd name="connsiteX46" fmla="*/ 188595 w 555307"/>
              <a:gd name="connsiteY46" fmla="*/ 94298 h 314325"/>
              <a:gd name="connsiteX47" fmla="*/ 160020 w 555307"/>
              <a:gd name="connsiteY47" fmla="*/ 65723 h 314325"/>
              <a:gd name="connsiteX48" fmla="*/ 390525 w 555307"/>
              <a:gd name="connsiteY48" fmla="*/ 269558 h 314325"/>
              <a:gd name="connsiteX49" fmla="*/ 369570 w 555307"/>
              <a:gd name="connsiteY49" fmla="*/ 276225 h 314325"/>
              <a:gd name="connsiteX50" fmla="*/ 350520 w 555307"/>
              <a:gd name="connsiteY50" fmla="*/ 266700 h 314325"/>
              <a:gd name="connsiteX51" fmla="*/ 343853 w 555307"/>
              <a:gd name="connsiteY51" fmla="*/ 246698 h 314325"/>
              <a:gd name="connsiteX52" fmla="*/ 353378 w 555307"/>
              <a:gd name="connsiteY52" fmla="*/ 227648 h 314325"/>
              <a:gd name="connsiteX53" fmla="*/ 372428 w 555307"/>
              <a:gd name="connsiteY53" fmla="*/ 220980 h 314325"/>
              <a:gd name="connsiteX54" fmla="*/ 374333 w 555307"/>
              <a:gd name="connsiteY54" fmla="*/ 220980 h 314325"/>
              <a:gd name="connsiteX55" fmla="*/ 401003 w 555307"/>
              <a:gd name="connsiteY55" fmla="*/ 250508 h 314325"/>
              <a:gd name="connsiteX56" fmla="*/ 390525 w 555307"/>
              <a:gd name="connsiteY56" fmla="*/ 269558 h 314325"/>
              <a:gd name="connsiteX57" fmla="*/ 503873 w 555307"/>
              <a:gd name="connsiteY57" fmla="*/ 157163 h 314325"/>
              <a:gd name="connsiteX58" fmla="*/ 482918 w 555307"/>
              <a:gd name="connsiteY58" fmla="*/ 163830 h 314325"/>
              <a:gd name="connsiteX59" fmla="*/ 456248 w 555307"/>
              <a:gd name="connsiteY59" fmla="*/ 134303 h 314325"/>
              <a:gd name="connsiteX60" fmla="*/ 465773 w 555307"/>
              <a:gd name="connsiteY60" fmla="*/ 115253 h 314325"/>
              <a:gd name="connsiteX61" fmla="*/ 484823 w 555307"/>
              <a:gd name="connsiteY61" fmla="*/ 108585 h 314325"/>
              <a:gd name="connsiteX62" fmla="*/ 486728 w 555307"/>
              <a:gd name="connsiteY62" fmla="*/ 108585 h 314325"/>
              <a:gd name="connsiteX63" fmla="*/ 513398 w 555307"/>
              <a:gd name="connsiteY63" fmla="*/ 138113 h 314325"/>
              <a:gd name="connsiteX64" fmla="*/ 503873 w 555307"/>
              <a:gd name="connsiteY64" fmla="*/ 15716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55307" h="314325">
                <a:moveTo>
                  <a:pt x="489585" y="70485"/>
                </a:moveTo>
                <a:cubicBezTo>
                  <a:pt x="472440" y="69532"/>
                  <a:pt x="455295" y="75248"/>
                  <a:pt x="441960" y="86678"/>
                </a:cubicBezTo>
                <a:cubicBezTo>
                  <a:pt x="428625" y="98107"/>
                  <a:pt x="421005" y="114300"/>
                  <a:pt x="419100" y="131445"/>
                </a:cubicBezTo>
                <a:cubicBezTo>
                  <a:pt x="418148" y="143828"/>
                  <a:pt x="421005" y="156210"/>
                  <a:pt x="426720" y="166688"/>
                </a:cubicBezTo>
                <a:lnTo>
                  <a:pt x="403860" y="190500"/>
                </a:lnTo>
                <a:cubicBezTo>
                  <a:pt x="396240" y="185738"/>
                  <a:pt x="386715" y="183833"/>
                  <a:pt x="377190" y="182880"/>
                </a:cubicBezTo>
                <a:cubicBezTo>
                  <a:pt x="364808" y="181927"/>
                  <a:pt x="352425" y="184785"/>
                  <a:pt x="340995" y="190500"/>
                </a:cubicBezTo>
                <a:lnTo>
                  <a:pt x="245745" y="97155"/>
                </a:lnTo>
                <a:cubicBezTo>
                  <a:pt x="250508" y="87630"/>
                  <a:pt x="254318" y="77153"/>
                  <a:pt x="254318" y="65723"/>
                </a:cubicBezTo>
                <a:cubicBezTo>
                  <a:pt x="254318" y="29528"/>
                  <a:pt x="224790" y="0"/>
                  <a:pt x="188595" y="0"/>
                </a:cubicBezTo>
                <a:cubicBezTo>
                  <a:pt x="152400" y="0"/>
                  <a:pt x="122873" y="29528"/>
                  <a:pt x="122873" y="65723"/>
                </a:cubicBezTo>
                <a:cubicBezTo>
                  <a:pt x="122873" y="77153"/>
                  <a:pt x="125730" y="87630"/>
                  <a:pt x="130492" y="97155"/>
                </a:cubicBezTo>
                <a:lnTo>
                  <a:pt x="97155" y="130493"/>
                </a:lnTo>
                <a:cubicBezTo>
                  <a:pt x="87630" y="125730"/>
                  <a:pt x="77153" y="122873"/>
                  <a:pt x="65723" y="122873"/>
                </a:cubicBezTo>
                <a:cubicBezTo>
                  <a:pt x="29528" y="122873"/>
                  <a:pt x="0" y="152400"/>
                  <a:pt x="0" y="188595"/>
                </a:cubicBezTo>
                <a:cubicBezTo>
                  <a:pt x="0" y="224790"/>
                  <a:pt x="29528" y="254318"/>
                  <a:pt x="65723" y="254318"/>
                </a:cubicBezTo>
                <a:cubicBezTo>
                  <a:pt x="101918" y="254318"/>
                  <a:pt x="131445" y="224790"/>
                  <a:pt x="131445" y="188595"/>
                </a:cubicBezTo>
                <a:cubicBezTo>
                  <a:pt x="131445" y="177165"/>
                  <a:pt x="128588" y="166688"/>
                  <a:pt x="123825" y="157163"/>
                </a:cubicBezTo>
                <a:lnTo>
                  <a:pt x="157163" y="123825"/>
                </a:lnTo>
                <a:cubicBezTo>
                  <a:pt x="166688" y="128588"/>
                  <a:pt x="177165" y="131445"/>
                  <a:pt x="188595" y="131445"/>
                </a:cubicBezTo>
                <a:cubicBezTo>
                  <a:pt x="200025" y="131445"/>
                  <a:pt x="210503" y="128588"/>
                  <a:pt x="220028" y="123825"/>
                </a:cubicBezTo>
                <a:lnTo>
                  <a:pt x="315278" y="218123"/>
                </a:lnTo>
                <a:cubicBezTo>
                  <a:pt x="310515" y="226695"/>
                  <a:pt x="308610" y="235268"/>
                  <a:pt x="307658" y="244793"/>
                </a:cubicBezTo>
                <a:cubicBezTo>
                  <a:pt x="306705" y="261938"/>
                  <a:pt x="312420" y="279083"/>
                  <a:pt x="323850" y="292418"/>
                </a:cubicBezTo>
                <a:cubicBezTo>
                  <a:pt x="335280" y="305753"/>
                  <a:pt x="351473" y="313373"/>
                  <a:pt x="369570" y="314325"/>
                </a:cubicBezTo>
                <a:cubicBezTo>
                  <a:pt x="371475" y="314325"/>
                  <a:pt x="372428" y="314325"/>
                  <a:pt x="374333" y="314325"/>
                </a:cubicBezTo>
                <a:cubicBezTo>
                  <a:pt x="390525" y="314325"/>
                  <a:pt x="405765" y="308610"/>
                  <a:pt x="418148" y="298133"/>
                </a:cubicBezTo>
                <a:cubicBezTo>
                  <a:pt x="431483" y="286703"/>
                  <a:pt x="439103" y="270510"/>
                  <a:pt x="441008" y="253365"/>
                </a:cubicBezTo>
                <a:cubicBezTo>
                  <a:pt x="441960" y="240983"/>
                  <a:pt x="439103" y="228600"/>
                  <a:pt x="433388" y="218123"/>
                </a:cubicBezTo>
                <a:lnTo>
                  <a:pt x="457200" y="194310"/>
                </a:lnTo>
                <a:cubicBezTo>
                  <a:pt x="464820" y="199073"/>
                  <a:pt x="474345" y="200977"/>
                  <a:pt x="483870" y="201930"/>
                </a:cubicBezTo>
                <a:cubicBezTo>
                  <a:pt x="485775" y="201930"/>
                  <a:pt x="486728" y="201930"/>
                  <a:pt x="488633" y="201930"/>
                </a:cubicBezTo>
                <a:cubicBezTo>
                  <a:pt x="504825" y="201930"/>
                  <a:pt x="520065" y="196215"/>
                  <a:pt x="532448" y="185738"/>
                </a:cubicBezTo>
                <a:cubicBezTo>
                  <a:pt x="545783" y="174308"/>
                  <a:pt x="553403" y="158115"/>
                  <a:pt x="555308" y="140970"/>
                </a:cubicBezTo>
                <a:cubicBezTo>
                  <a:pt x="553403" y="103823"/>
                  <a:pt x="525780" y="72390"/>
                  <a:pt x="489585" y="70485"/>
                </a:cubicBezTo>
                <a:close/>
                <a:moveTo>
                  <a:pt x="64770" y="216218"/>
                </a:moveTo>
                <a:cubicBezTo>
                  <a:pt x="49530" y="216218"/>
                  <a:pt x="36195" y="203835"/>
                  <a:pt x="36195" y="187643"/>
                </a:cubicBezTo>
                <a:cubicBezTo>
                  <a:pt x="36195" y="171450"/>
                  <a:pt x="48578" y="159068"/>
                  <a:pt x="64770" y="159068"/>
                </a:cubicBezTo>
                <a:cubicBezTo>
                  <a:pt x="71438" y="159068"/>
                  <a:pt x="78105" y="161925"/>
                  <a:pt x="82868" y="165735"/>
                </a:cubicBezTo>
                <a:cubicBezTo>
                  <a:pt x="83820" y="166688"/>
                  <a:pt x="83820" y="166688"/>
                  <a:pt x="84773" y="167640"/>
                </a:cubicBezTo>
                <a:cubicBezTo>
                  <a:pt x="85725" y="168593"/>
                  <a:pt x="85725" y="168593"/>
                  <a:pt x="86678" y="169545"/>
                </a:cubicBezTo>
                <a:cubicBezTo>
                  <a:pt x="90488" y="174308"/>
                  <a:pt x="93345" y="180975"/>
                  <a:pt x="93345" y="187643"/>
                </a:cubicBezTo>
                <a:cubicBezTo>
                  <a:pt x="93345" y="202883"/>
                  <a:pt x="80963" y="216218"/>
                  <a:pt x="64770" y="216218"/>
                </a:cubicBezTo>
                <a:close/>
                <a:moveTo>
                  <a:pt x="160020" y="65723"/>
                </a:moveTo>
                <a:cubicBezTo>
                  <a:pt x="160020" y="50482"/>
                  <a:pt x="172403" y="37147"/>
                  <a:pt x="188595" y="37147"/>
                </a:cubicBezTo>
                <a:cubicBezTo>
                  <a:pt x="203835" y="37147"/>
                  <a:pt x="217170" y="49530"/>
                  <a:pt x="217170" y="65723"/>
                </a:cubicBezTo>
                <a:cubicBezTo>
                  <a:pt x="217170" y="81915"/>
                  <a:pt x="204788" y="94298"/>
                  <a:pt x="188595" y="94298"/>
                </a:cubicBezTo>
                <a:cubicBezTo>
                  <a:pt x="172403" y="94298"/>
                  <a:pt x="160020" y="80963"/>
                  <a:pt x="160020" y="65723"/>
                </a:cubicBezTo>
                <a:close/>
                <a:moveTo>
                  <a:pt x="390525" y="269558"/>
                </a:moveTo>
                <a:cubicBezTo>
                  <a:pt x="384810" y="274320"/>
                  <a:pt x="377190" y="277178"/>
                  <a:pt x="369570" y="276225"/>
                </a:cubicBezTo>
                <a:cubicBezTo>
                  <a:pt x="361950" y="275273"/>
                  <a:pt x="355283" y="272415"/>
                  <a:pt x="350520" y="266700"/>
                </a:cubicBezTo>
                <a:cubicBezTo>
                  <a:pt x="345758" y="260985"/>
                  <a:pt x="342900" y="253365"/>
                  <a:pt x="343853" y="246698"/>
                </a:cubicBezTo>
                <a:cubicBezTo>
                  <a:pt x="344805" y="239077"/>
                  <a:pt x="347663" y="232410"/>
                  <a:pt x="353378" y="227648"/>
                </a:cubicBezTo>
                <a:cubicBezTo>
                  <a:pt x="358140" y="222885"/>
                  <a:pt x="364808" y="220980"/>
                  <a:pt x="372428" y="220980"/>
                </a:cubicBezTo>
                <a:cubicBezTo>
                  <a:pt x="373380" y="220980"/>
                  <a:pt x="373380" y="220980"/>
                  <a:pt x="374333" y="220980"/>
                </a:cubicBezTo>
                <a:cubicBezTo>
                  <a:pt x="389573" y="221933"/>
                  <a:pt x="401955" y="235268"/>
                  <a:pt x="401003" y="250508"/>
                </a:cubicBezTo>
                <a:cubicBezTo>
                  <a:pt x="400050" y="258127"/>
                  <a:pt x="396240" y="264795"/>
                  <a:pt x="390525" y="269558"/>
                </a:cubicBezTo>
                <a:close/>
                <a:moveTo>
                  <a:pt x="503873" y="157163"/>
                </a:moveTo>
                <a:cubicBezTo>
                  <a:pt x="498158" y="161925"/>
                  <a:pt x="490538" y="164783"/>
                  <a:pt x="482918" y="163830"/>
                </a:cubicBezTo>
                <a:cubicBezTo>
                  <a:pt x="467678" y="162877"/>
                  <a:pt x="455295" y="149543"/>
                  <a:pt x="456248" y="134303"/>
                </a:cubicBezTo>
                <a:cubicBezTo>
                  <a:pt x="457200" y="126682"/>
                  <a:pt x="460058" y="120015"/>
                  <a:pt x="465773" y="115253"/>
                </a:cubicBezTo>
                <a:cubicBezTo>
                  <a:pt x="470535" y="110490"/>
                  <a:pt x="477203" y="108585"/>
                  <a:pt x="484823" y="108585"/>
                </a:cubicBezTo>
                <a:cubicBezTo>
                  <a:pt x="485775" y="108585"/>
                  <a:pt x="485775" y="108585"/>
                  <a:pt x="486728" y="108585"/>
                </a:cubicBezTo>
                <a:cubicBezTo>
                  <a:pt x="501968" y="109538"/>
                  <a:pt x="514350" y="122873"/>
                  <a:pt x="513398" y="138113"/>
                </a:cubicBezTo>
                <a:cubicBezTo>
                  <a:pt x="513398" y="144780"/>
                  <a:pt x="509588" y="152400"/>
                  <a:pt x="503873" y="157163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28" name="Graphic 14">
            <a:extLst>
              <a:ext uri="{FF2B5EF4-FFF2-40B4-BE49-F238E27FC236}">
                <a16:creationId xmlns:a16="http://schemas.microsoft.com/office/drawing/2014/main" id="{58ACDF8E-7E20-B30A-70F6-2D123FF1C5A1}"/>
              </a:ext>
            </a:extLst>
          </p:cNvPr>
          <p:cNvGrpSpPr/>
          <p:nvPr/>
        </p:nvGrpSpPr>
        <p:grpSpPr>
          <a:xfrm>
            <a:off x="8717351" y="5139717"/>
            <a:ext cx="571500" cy="401002"/>
            <a:chOff x="8717351" y="5139717"/>
            <a:chExt cx="571500" cy="401002"/>
          </a:xfrm>
          <a:solidFill>
            <a:srgbClr val="67748E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C5506B-2E0F-0F88-699B-E52DB5FC8B2F}"/>
                </a:ext>
              </a:extLst>
            </p:cNvPr>
            <p:cNvSpPr/>
            <p:nvPr/>
          </p:nvSpPr>
          <p:spPr>
            <a:xfrm>
              <a:off x="8717351" y="5244492"/>
              <a:ext cx="504825" cy="296227"/>
            </a:xfrm>
            <a:custGeom>
              <a:avLst/>
              <a:gdLst>
                <a:gd name="connsiteX0" fmla="*/ 485775 w 504825"/>
                <a:gd name="connsiteY0" fmla="*/ 258127 h 296227"/>
                <a:gd name="connsiteX1" fmla="*/ 57150 w 504825"/>
                <a:gd name="connsiteY1" fmla="*/ 258127 h 296227"/>
                <a:gd name="connsiteX2" fmla="*/ 38100 w 504825"/>
                <a:gd name="connsiteY2" fmla="*/ 239077 h 296227"/>
                <a:gd name="connsiteX3" fmla="*/ 38100 w 504825"/>
                <a:gd name="connsiteY3" fmla="*/ 19050 h 296227"/>
                <a:gd name="connsiteX4" fmla="*/ 19050 w 504825"/>
                <a:gd name="connsiteY4" fmla="*/ 0 h 296227"/>
                <a:gd name="connsiteX5" fmla="*/ 0 w 504825"/>
                <a:gd name="connsiteY5" fmla="*/ 19050 h 296227"/>
                <a:gd name="connsiteX6" fmla="*/ 0 w 504825"/>
                <a:gd name="connsiteY6" fmla="*/ 239077 h 296227"/>
                <a:gd name="connsiteX7" fmla="*/ 57150 w 504825"/>
                <a:gd name="connsiteY7" fmla="*/ 296228 h 296227"/>
                <a:gd name="connsiteX8" fmla="*/ 485775 w 504825"/>
                <a:gd name="connsiteY8" fmla="*/ 296228 h 296227"/>
                <a:gd name="connsiteX9" fmla="*/ 504825 w 504825"/>
                <a:gd name="connsiteY9" fmla="*/ 277178 h 296227"/>
                <a:gd name="connsiteX10" fmla="*/ 485775 w 504825"/>
                <a:gd name="connsiteY10" fmla="*/ 258127 h 29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825" h="296227">
                  <a:moveTo>
                    <a:pt x="485775" y="258127"/>
                  </a:moveTo>
                  <a:lnTo>
                    <a:pt x="57150" y="258127"/>
                  </a:lnTo>
                  <a:cubicBezTo>
                    <a:pt x="46673" y="258127"/>
                    <a:pt x="38100" y="249555"/>
                    <a:pt x="38100" y="239077"/>
                  </a:cubicBezTo>
                  <a:lnTo>
                    <a:pt x="38100" y="19050"/>
                  </a:lnTo>
                  <a:cubicBezTo>
                    <a:pt x="38100" y="8572"/>
                    <a:pt x="29528" y="0"/>
                    <a:pt x="19050" y="0"/>
                  </a:cubicBezTo>
                  <a:cubicBezTo>
                    <a:pt x="8573" y="0"/>
                    <a:pt x="0" y="8572"/>
                    <a:pt x="0" y="19050"/>
                  </a:cubicBezTo>
                  <a:lnTo>
                    <a:pt x="0" y="239077"/>
                  </a:lnTo>
                  <a:cubicBezTo>
                    <a:pt x="0" y="270510"/>
                    <a:pt x="25717" y="296228"/>
                    <a:pt x="57150" y="296228"/>
                  </a:cubicBezTo>
                  <a:lnTo>
                    <a:pt x="485775" y="296228"/>
                  </a:lnTo>
                  <a:cubicBezTo>
                    <a:pt x="496253" y="296228"/>
                    <a:pt x="504825" y="287655"/>
                    <a:pt x="504825" y="277178"/>
                  </a:cubicBezTo>
                  <a:cubicBezTo>
                    <a:pt x="504825" y="266700"/>
                    <a:pt x="496253" y="258127"/>
                    <a:pt x="485775" y="258127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C5C0DE0-0F6E-599E-BC72-D11792753673}"/>
                </a:ext>
              </a:extLst>
            </p:cNvPr>
            <p:cNvSpPr/>
            <p:nvPr/>
          </p:nvSpPr>
          <p:spPr>
            <a:xfrm>
              <a:off x="8784026" y="5139717"/>
              <a:ext cx="504824" cy="335280"/>
            </a:xfrm>
            <a:custGeom>
              <a:avLst/>
              <a:gdLst>
                <a:gd name="connsiteX0" fmla="*/ 490538 w 504824"/>
                <a:gd name="connsiteY0" fmla="*/ 253365 h 335280"/>
                <a:gd name="connsiteX1" fmla="*/ 424815 w 504824"/>
                <a:gd name="connsiteY1" fmla="*/ 187643 h 335280"/>
                <a:gd name="connsiteX2" fmla="*/ 436245 w 504824"/>
                <a:gd name="connsiteY2" fmla="*/ 133350 h 335280"/>
                <a:gd name="connsiteX3" fmla="*/ 302895 w 504824"/>
                <a:gd name="connsiteY3" fmla="*/ 0 h 335280"/>
                <a:gd name="connsiteX4" fmla="*/ 169545 w 504824"/>
                <a:gd name="connsiteY4" fmla="*/ 133350 h 335280"/>
                <a:gd name="connsiteX5" fmla="*/ 197168 w 504824"/>
                <a:gd name="connsiteY5" fmla="*/ 214313 h 335280"/>
                <a:gd name="connsiteX6" fmla="*/ 171450 w 504824"/>
                <a:gd name="connsiteY6" fmla="*/ 240983 h 335280"/>
                <a:gd name="connsiteX7" fmla="*/ 118110 w 504824"/>
                <a:gd name="connsiteY7" fmla="*/ 187643 h 335280"/>
                <a:gd name="connsiteX8" fmla="*/ 91440 w 504824"/>
                <a:gd name="connsiteY8" fmla="*/ 187643 h 335280"/>
                <a:gd name="connsiteX9" fmla="*/ 5715 w 504824"/>
                <a:gd name="connsiteY9" fmla="*/ 273368 h 335280"/>
                <a:gd name="connsiteX10" fmla="*/ 5715 w 504824"/>
                <a:gd name="connsiteY10" fmla="*/ 300038 h 335280"/>
                <a:gd name="connsiteX11" fmla="*/ 19050 w 504824"/>
                <a:gd name="connsiteY11" fmla="*/ 305753 h 335280"/>
                <a:gd name="connsiteX12" fmla="*/ 32385 w 504824"/>
                <a:gd name="connsiteY12" fmla="*/ 300038 h 335280"/>
                <a:gd name="connsiteX13" fmla="*/ 104775 w 504824"/>
                <a:gd name="connsiteY13" fmla="*/ 227648 h 335280"/>
                <a:gd name="connsiteX14" fmla="*/ 158115 w 504824"/>
                <a:gd name="connsiteY14" fmla="*/ 280988 h 335280"/>
                <a:gd name="connsiteX15" fmla="*/ 184785 w 504824"/>
                <a:gd name="connsiteY15" fmla="*/ 280988 h 335280"/>
                <a:gd name="connsiteX16" fmla="*/ 224790 w 504824"/>
                <a:gd name="connsiteY16" fmla="*/ 240983 h 335280"/>
                <a:gd name="connsiteX17" fmla="*/ 303848 w 504824"/>
                <a:gd name="connsiteY17" fmla="*/ 266700 h 335280"/>
                <a:gd name="connsiteX18" fmla="*/ 358140 w 504824"/>
                <a:gd name="connsiteY18" fmla="*/ 255270 h 335280"/>
                <a:gd name="connsiteX19" fmla="*/ 423863 w 504824"/>
                <a:gd name="connsiteY19" fmla="*/ 320993 h 335280"/>
                <a:gd name="connsiteX20" fmla="*/ 457200 w 504824"/>
                <a:gd name="connsiteY20" fmla="*/ 335280 h 335280"/>
                <a:gd name="connsiteX21" fmla="*/ 490538 w 504824"/>
                <a:gd name="connsiteY21" fmla="*/ 320993 h 335280"/>
                <a:gd name="connsiteX22" fmla="*/ 504825 w 504824"/>
                <a:gd name="connsiteY22" fmla="*/ 287655 h 335280"/>
                <a:gd name="connsiteX23" fmla="*/ 490538 w 504824"/>
                <a:gd name="connsiteY23" fmla="*/ 253365 h 335280"/>
                <a:gd name="connsiteX24" fmla="*/ 252413 w 504824"/>
                <a:gd name="connsiteY24" fmla="*/ 213360 h 335280"/>
                <a:gd name="connsiteX25" fmla="*/ 313373 w 504824"/>
                <a:gd name="connsiteY25" fmla="*/ 152400 h 335280"/>
                <a:gd name="connsiteX26" fmla="*/ 313373 w 504824"/>
                <a:gd name="connsiteY26" fmla="*/ 125730 h 335280"/>
                <a:gd name="connsiteX27" fmla="*/ 286702 w 504824"/>
                <a:gd name="connsiteY27" fmla="*/ 125730 h 335280"/>
                <a:gd name="connsiteX28" fmla="*/ 225743 w 504824"/>
                <a:gd name="connsiteY28" fmla="*/ 186690 h 335280"/>
                <a:gd name="connsiteX29" fmla="*/ 208598 w 504824"/>
                <a:gd name="connsiteY29" fmla="*/ 132398 h 335280"/>
                <a:gd name="connsiteX30" fmla="*/ 303848 w 504824"/>
                <a:gd name="connsiteY30" fmla="*/ 37147 h 335280"/>
                <a:gd name="connsiteX31" fmla="*/ 399098 w 504824"/>
                <a:gd name="connsiteY31" fmla="*/ 132398 h 335280"/>
                <a:gd name="connsiteX32" fmla="*/ 303848 w 504824"/>
                <a:gd name="connsiteY32" fmla="*/ 227648 h 335280"/>
                <a:gd name="connsiteX33" fmla="*/ 252413 w 504824"/>
                <a:gd name="connsiteY33" fmla="*/ 213360 h 335280"/>
                <a:gd name="connsiteX34" fmla="*/ 463868 w 504824"/>
                <a:gd name="connsiteY34" fmla="*/ 293370 h 335280"/>
                <a:gd name="connsiteX35" fmla="*/ 457200 w 504824"/>
                <a:gd name="connsiteY35" fmla="*/ 296228 h 335280"/>
                <a:gd name="connsiteX36" fmla="*/ 450533 w 504824"/>
                <a:gd name="connsiteY36" fmla="*/ 293370 h 335280"/>
                <a:gd name="connsiteX37" fmla="*/ 390525 w 504824"/>
                <a:gd name="connsiteY37" fmla="*/ 234315 h 335280"/>
                <a:gd name="connsiteX38" fmla="*/ 403860 w 504824"/>
                <a:gd name="connsiteY38" fmla="*/ 220980 h 335280"/>
                <a:gd name="connsiteX39" fmla="*/ 463868 w 504824"/>
                <a:gd name="connsiteY39" fmla="*/ 280988 h 335280"/>
                <a:gd name="connsiteX40" fmla="*/ 466725 w 504824"/>
                <a:gd name="connsiteY40" fmla="*/ 286703 h 335280"/>
                <a:gd name="connsiteX41" fmla="*/ 463868 w 504824"/>
                <a:gd name="connsiteY41" fmla="*/ 293370 h 33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04824" h="335280">
                  <a:moveTo>
                    <a:pt x="490538" y="253365"/>
                  </a:moveTo>
                  <a:lnTo>
                    <a:pt x="424815" y="187643"/>
                  </a:lnTo>
                  <a:cubicBezTo>
                    <a:pt x="432435" y="171450"/>
                    <a:pt x="436245" y="152400"/>
                    <a:pt x="436245" y="133350"/>
                  </a:cubicBezTo>
                  <a:cubicBezTo>
                    <a:pt x="436245" y="60007"/>
                    <a:pt x="376238" y="0"/>
                    <a:pt x="302895" y="0"/>
                  </a:cubicBezTo>
                  <a:cubicBezTo>
                    <a:pt x="229552" y="0"/>
                    <a:pt x="169545" y="60007"/>
                    <a:pt x="169545" y="133350"/>
                  </a:cubicBezTo>
                  <a:cubicBezTo>
                    <a:pt x="169545" y="163830"/>
                    <a:pt x="180023" y="191453"/>
                    <a:pt x="197168" y="214313"/>
                  </a:cubicBezTo>
                  <a:lnTo>
                    <a:pt x="171450" y="240983"/>
                  </a:lnTo>
                  <a:lnTo>
                    <a:pt x="118110" y="187643"/>
                  </a:lnTo>
                  <a:cubicBezTo>
                    <a:pt x="110490" y="180023"/>
                    <a:pt x="99060" y="180023"/>
                    <a:pt x="91440" y="187643"/>
                  </a:cubicBezTo>
                  <a:lnTo>
                    <a:pt x="5715" y="273368"/>
                  </a:lnTo>
                  <a:cubicBezTo>
                    <a:pt x="-1905" y="280988"/>
                    <a:pt x="-1905" y="292418"/>
                    <a:pt x="5715" y="300038"/>
                  </a:cubicBezTo>
                  <a:cubicBezTo>
                    <a:pt x="9525" y="303848"/>
                    <a:pt x="14287" y="305753"/>
                    <a:pt x="19050" y="305753"/>
                  </a:cubicBezTo>
                  <a:cubicBezTo>
                    <a:pt x="23812" y="305753"/>
                    <a:pt x="28575" y="303848"/>
                    <a:pt x="32385" y="300038"/>
                  </a:cubicBezTo>
                  <a:lnTo>
                    <a:pt x="104775" y="227648"/>
                  </a:lnTo>
                  <a:lnTo>
                    <a:pt x="158115" y="280988"/>
                  </a:lnTo>
                  <a:cubicBezTo>
                    <a:pt x="165735" y="288608"/>
                    <a:pt x="177165" y="288608"/>
                    <a:pt x="184785" y="280988"/>
                  </a:cubicBezTo>
                  <a:lnTo>
                    <a:pt x="224790" y="240983"/>
                  </a:lnTo>
                  <a:cubicBezTo>
                    <a:pt x="247650" y="257175"/>
                    <a:pt x="274320" y="266700"/>
                    <a:pt x="303848" y="266700"/>
                  </a:cubicBezTo>
                  <a:cubicBezTo>
                    <a:pt x="322898" y="266700"/>
                    <a:pt x="341948" y="262890"/>
                    <a:pt x="358140" y="255270"/>
                  </a:cubicBezTo>
                  <a:lnTo>
                    <a:pt x="423863" y="320993"/>
                  </a:lnTo>
                  <a:cubicBezTo>
                    <a:pt x="432435" y="329565"/>
                    <a:pt x="444818" y="335280"/>
                    <a:pt x="457200" y="335280"/>
                  </a:cubicBezTo>
                  <a:cubicBezTo>
                    <a:pt x="469583" y="335280"/>
                    <a:pt x="481965" y="330518"/>
                    <a:pt x="490538" y="320993"/>
                  </a:cubicBezTo>
                  <a:cubicBezTo>
                    <a:pt x="499110" y="312420"/>
                    <a:pt x="504825" y="300038"/>
                    <a:pt x="504825" y="287655"/>
                  </a:cubicBezTo>
                  <a:cubicBezTo>
                    <a:pt x="504825" y="275273"/>
                    <a:pt x="500063" y="261938"/>
                    <a:pt x="490538" y="253365"/>
                  </a:cubicBezTo>
                  <a:close/>
                  <a:moveTo>
                    <a:pt x="252413" y="213360"/>
                  </a:moveTo>
                  <a:lnTo>
                    <a:pt x="313373" y="152400"/>
                  </a:lnTo>
                  <a:cubicBezTo>
                    <a:pt x="320993" y="144780"/>
                    <a:pt x="320993" y="133350"/>
                    <a:pt x="313373" y="125730"/>
                  </a:cubicBezTo>
                  <a:cubicBezTo>
                    <a:pt x="305752" y="118110"/>
                    <a:pt x="294323" y="118110"/>
                    <a:pt x="286702" y="125730"/>
                  </a:cubicBezTo>
                  <a:lnTo>
                    <a:pt x="225743" y="186690"/>
                  </a:lnTo>
                  <a:cubicBezTo>
                    <a:pt x="215265" y="171450"/>
                    <a:pt x="208598" y="152400"/>
                    <a:pt x="208598" y="132398"/>
                  </a:cubicBezTo>
                  <a:cubicBezTo>
                    <a:pt x="208598" y="80010"/>
                    <a:pt x="251460" y="37147"/>
                    <a:pt x="303848" y="37147"/>
                  </a:cubicBezTo>
                  <a:cubicBezTo>
                    <a:pt x="356235" y="37147"/>
                    <a:pt x="399098" y="80010"/>
                    <a:pt x="399098" y="132398"/>
                  </a:cubicBezTo>
                  <a:cubicBezTo>
                    <a:pt x="399098" y="184785"/>
                    <a:pt x="356235" y="227648"/>
                    <a:pt x="303848" y="227648"/>
                  </a:cubicBezTo>
                  <a:cubicBezTo>
                    <a:pt x="284798" y="228600"/>
                    <a:pt x="267652" y="222885"/>
                    <a:pt x="252413" y="213360"/>
                  </a:cubicBezTo>
                  <a:close/>
                  <a:moveTo>
                    <a:pt x="463868" y="293370"/>
                  </a:moveTo>
                  <a:cubicBezTo>
                    <a:pt x="461010" y="296228"/>
                    <a:pt x="458152" y="296228"/>
                    <a:pt x="457200" y="296228"/>
                  </a:cubicBezTo>
                  <a:cubicBezTo>
                    <a:pt x="456248" y="296228"/>
                    <a:pt x="452438" y="296228"/>
                    <a:pt x="450533" y="293370"/>
                  </a:cubicBezTo>
                  <a:lnTo>
                    <a:pt x="390525" y="234315"/>
                  </a:lnTo>
                  <a:cubicBezTo>
                    <a:pt x="395288" y="230505"/>
                    <a:pt x="400050" y="225743"/>
                    <a:pt x="403860" y="220980"/>
                  </a:cubicBezTo>
                  <a:lnTo>
                    <a:pt x="463868" y="280988"/>
                  </a:lnTo>
                  <a:cubicBezTo>
                    <a:pt x="466725" y="282893"/>
                    <a:pt x="466725" y="285750"/>
                    <a:pt x="466725" y="286703"/>
                  </a:cubicBezTo>
                  <a:cubicBezTo>
                    <a:pt x="466725" y="287655"/>
                    <a:pt x="466725" y="291465"/>
                    <a:pt x="463868" y="29337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4" name="Graphic 16">
            <a:extLst>
              <a:ext uri="{FF2B5EF4-FFF2-40B4-BE49-F238E27FC236}">
                <a16:creationId xmlns:a16="http://schemas.microsoft.com/office/drawing/2014/main" id="{BABF3170-D24F-84BC-08D5-E0BE35F70683}"/>
              </a:ext>
            </a:extLst>
          </p:cNvPr>
          <p:cNvGrpSpPr/>
          <p:nvPr/>
        </p:nvGrpSpPr>
        <p:grpSpPr>
          <a:xfrm>
            <a:off x="8784026" y="3721391"/>
            <a:ext cx="438150" cy="552450"/>
            <a:chOff x="8784026" y="3721391"/>
            <a:chExt cx="438150" cy="552450"/>
          </a:xfrm>
          <a:solidFill>
            <a:srgbClr val="67748E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821FCFF-FD45-C065-E2AF-20A2126321A3}"/>
                </a:ext>
              </a:extLst>
            </p:cNvPr>
            <p:cNvSpPr/>
            <p:nvPr/>
          </p:nvSpPr>
          <p:spPr>
            <a:xfrm>
              <a:off x="8907851" y="3788066"/>
              <a:ext cx="76200" cy="38100"/>
            </a:xfrm>
            <a:custGeom>
              <a:avLst/>
              <a:gdLst>
                <a:gd name="connsiteX0" fmla="*/ 19050 w 76200"/>
                <a:gd name="connsiteY0" fmla="*/ 38100 h 38100"/>
                <a:gd name="connsiteX1" fmla="*/ 57150 w 76200"/>
                <a:gd name="connsiteY1" fmla="*/ 38100 h 38100"/>
                <a:gd name="connsiteX2" fmla="*/ 76200 w 76200"/>
                <a:gd name="connsiteY2" fmla="*/ 19050 h 38100"/>
                <a:gd name="connsiteX3" fmla="*/ 57150 w 76200"/>
                <a:gd name="connsiteY3" fmla="*/ 0 h 38100"/>
                <a:gd name="connsiteX4" fmla="*/ 19050 w 76200"/>
                <a:gd name="connsiteY4" fmla="*/ 0 h 38100"/>
                <a:gd name="connsiteX5" fmla="*/ 0 w 76200"/>
                <a:gd name="connsiteY5" fmla="*/ 19050 h 38100"/>
                <a:gd name="connsiteX6" fmla="*/ 19050 w 76200"/>
                <a:gd name="connsiteY6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38100">
                  <a:moveTo>
                    <a:pt x="19050" y="38100"/>
                  </a:moveTo>
                  <a:lnTo>
                    <a:pt x="57150" y="38100"/>
                  </a:lnTo>
                  <a:cubicBezTo>
                    <a:pt x="67628" y="38100"/>
                    <a:pt x="76200" y="29528"/>
                    <a:pt x="76200" y="19050"/>
                  </a:cubicBezTo>
                  <a:cubicBezTo>
                    <a:pt x="76200" y="8572"/>
                    <a:pt x="67628" y="0"/>
                    <a:pt x="57150" y="0"/>
                  </a:cubicBezTo>
                  <a:lnTo>
                    <a:pt x="19050" y="0"/>
                  </a:lnTo>
                  <a:cubicBezTo>
                    <a:pt x="8572" y="0"/>
                    <a:pt x="0" y="8572"/>
                    <a:pt x="0" y="19050"/>
                  </a:cubicBezTo>
                  <a:cubicBezTo>
                    <a:pt x="0" y="29528"/>
                    <a:pt x="8572" y="38100"/>
                    <a:pt x="19050" y="381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9C3C9F-636E-875F-13D9-F051BE843AFC}"/>
                </a:ext>
              </a:extLst>
            </p:cNvPr>
            <p:cNvSpPr/>
            <p:nvPr/>
          </p:nvSpPr>
          <p:spPr>
            <a:xfrm>
              <a:off x="8784026" y="3721391"/>
              <a:ext cx="438150" cy="552450"/>
            </a:xfrm>
            <a:custGeom>
              <a:avLst/>
              <a:gdLst>
                <a:gd name="connsiteX0" fmla="*/ 381000 w 438150"/>
                <a:gd name="connsiteY0" fmla="*/ 133350 h 552450"/>
                <a:gd name="connsiteX1" fmla="*/ 323850 w 438150"/>
                <a:gd name="connsiteY1" fmla="*/ 133350 h 552450"/>
                <a:gd name="connsiteX2" fmla="*/ 323850 w 438150"/>
                <a:gd name="connsiteY2" fmla="*/ 58103 h 552450"/>
                <a:gd name="connsiteX3" fmla="*/ 265748 w 438150"/>
                <a:gd name="connsiteY3" fmla="*/ 0 h 552450"/>
                <a:gd name="connsiteX4" fmla="*/ 58103 w 438150"/>
                <a:gd name="connsiteY4" fmla="*/ 0 h 552450"/>
                <a:gd name="connsiteX5" fmla="*/ 0 w 438150"/>
                <a:gd name="connsiteY5" fmla="*/ 58103 h 552450"/>
                <a:gd name="connsiteX6" fmla="*/ 0 w 438150"/>
                <a:gd name="connsiteY6" fmla="*/ 494348 h 552450"/>
                <a:gd name="connsiteX7" fmla="*/ 58103 w 438150"/>
                <a:gd name="connsiteY7" fmla="*/ 552450 h 552450"/>
                <a:gd name="connsiteX8" fmla="*/ 265748 w 438150"/>
                <a:gd name="connsiteY8" fmla="*/ 552450 h 552450"/>
                <a:gd name="connsiteX9" fmla="*/ 323850 w 438150"/>
                <a:gd name="connsiteY9" fmla="*/ 494348 h 552450"/>
                <a:gd name="connsiteX10" fmla="*/ 323850 w 438150"/>
                <a:gd name="connsiteY10" fmla="*/ 352425 h 552450"/>
                <a:gd name="connsiteX11" fmla="*/ 381000 w 438150"/>
                <a:gd name="connsiteY11" fmla="*/ 352425 h 552450"/>
                <a:gd name="connsiteX12" fmla="*/ 438150 w 438150"/>
                <a:gd name="connsiteY12" fmla="*/ 295275 h 552450"/>
                <a:gd name="connsiteX13" fmla="*/ 438150 w 438150"/>
                <a:gd name="connsiteY13" fmla="*/ 190500 h 552450"/>
                <a:gd name="connsiteX14" fmla="*/ 381000 w 438150"/>
                <a:gd name="connsiteY14" fmla="*/ 133350 h 552450"/>
                <a:gd name="connsiteX15" fmla="*/ 265748 w 438150"/>
                <a:gd name="connsiteY15" fmla="*/ 514350 h 552450"/>
                <a:gd name="connsiteX16" fmla="*/ 58103 w 438150"/>
                <a:gd name="connsiteY16" fmla="*/ 514350 h 552450"/>
                <a:gd name="connsiteX17" fmla="*/ 38100 w 438150"/>
                <a:gd name="connsiteY17" fmla="*/ 494348 h 552450"/>
                <a:gd name="connsiteX18" fmla="*/ 38100 w 438150"/>
                <a:gd name="connsiteY18" fmla="*/ 476250 h 552450"/>
                <a:gd name="connsiteX19" fmla="*/ 285750 w 438150"/>
                <a:gd name="connsiteY19" fmla="*/ 476250 h 552450"/>
                <a:gd name="connsiteX20" fmla="*/ 285750 w 438150"/>
                <a:gd name="connsiteY20" fmla="*/ 494348 h 552450"/>
                <a:gd name="connsiteX21" fmla="*/ 265748 w 438150"/>
                <a:gd name="connsiteY21" fmla="*/ 514350 h 552450"/>
                <a:gd name="connsiteX22" fmla="*/ 285750 w 438150"/>
                <a:gd name="connsiteY22" fmla="*/ 438150 h 552450"/>
                <a:gd name="connsiteX23" fmla="*/ 38100 w 438150"/>
                <a:gd name="connsiteY23" fmla="*/ 438150 h 552450"/>
                <a:gd name="connsiteX24" fmla="*/ 38100 w 438150"/>
                <a:gd name="connsiteY24" fmla="*/ 58103 h 552450"/>
                <a:gd name="connsiteX25" fmla="*/ 58103 w 438150"/>
                <a:gd name="connsiteY25" fmla="*/ 38100 h 552450"/>
                <a:gd name="connsiteX26" fmla="*/ 265748 w 438150"/>
                <a:gd name="connsiteY26" fmla="*/ 38100 h 552450"/>
                <a:gd name="connsiteX27" fmla="*/ 285750 w 438150"/>
                <a:gd name="connsiteY27" fmla="*/ 58103 h 552450"/>
                <a:gd name="connsiteX28" fmla="*/ 285750 w 438150"/>
                <a:gd name="connsiteY28" fmla="*/ 133350 h 552450"/>
                <a:gd name="connsiteX29" fmla="*/ 180975 w 438150"/>
                <a:gd name="connsiteY29" fmla="*/ 133350 h 552450"/>
                <a:gd name="connsiteX30" fmla="*/ 123825 w 438150"/>
                <a:gd name="connsiteY30" fmla="*/ 190500 h 552450"/>
                <a:gd name="connsiteX31" fmla="*/ 123825 w 438150"/>
                <a:gd name="connsiteY31" fmla="*/ 400050 h 552450"/>
                <a:gd name="connsiteX32" fmla="*/ 135255 w 438150"/>
                <a:gd name="connsiteY32" fmla="*/ 417195 h 552450"/>
                <a:gd name="connsiteX33" fmla="*/ 142875 w 438150"/>
                <a:gd name="connsiteY33" fmla="*/ 419100 h 552450"/>
                <a:gd name="connsiteX34" fmla="*/ 156210 w 438150"/>
                <a:gd name="connsiteY34" fmla="*/ 413385 h 552450"/>
                <a:gd name="connsiteX35" fmla="*/ 217170 w 438150"/>
                <a:gd name="connsiteY35" fmla="*/ 352425 h 552450"/>
                <a:gd name="connsiteX36" fmla="*/ 285750 w 438150"/>
                <a:gd name="connsiteY36" fmla="*/ 352425 h 552450"/>
                <a:gd name="connsiteX37" fmla="*/ 285750 w 438150"/>
                <a:gd name="connsiteY37" fmla="*/ 438150 h 552450"/>
                <a:gd name="connsiteX38" fmla="*/ 400050 w 438150"/>
                <a:gd name="connsiteY38" fmla="*/ 295275 h 552450"/>
                <a:gd name="connsiteX39" fmla="*/ 381000 w 438150"/>
                <a:gd name="connsiteY39" fmla="*/ 314325 h 552450"/>
                <a:gd name="connsiteX40" fmla="*/ 209550 w 438150"/>
                <a:gd name="connsiteY40" fmla="*/ 314325 h 552450"/>
                <a:gd name="connsiteX41" fmla="*/ 196215 w 438150"/>
                <a:gd name="connsiteY41" fmla="*/ 320040 h 552450"/>
                <a:gd name="connsiteX42" fmla="*/ 161925 w 438150"/>
                <a:gd name="connsiteY42" fmla="*/ 354330 h 552450"/>
                <a:gd name="connsiteX43" fmla="*/ 161925 w 438150"/>
                <a:gd name="connsiteY43" fmla="*/ 190500 h 552450"/>
                <a:gd name="connsiteX44" fmla="*/ 180975 w 438150"/>
                <a:gd name="connsiteY44" fmla="*/ 171450 h 552450"/>
                <a:gd name="connsiteX45" fmla="*/ 381000 w 438150"/>
                <a:gd name="connsiteY45" fmla="*/ 171450 h 552450"/>
                <a:gd name="connsiteX46" fmla="*/ 400050 w 438150"/>
                <a:gd name="connsiteY46" fmla="*/ 190500 h 552450"/>
                <a:gd name="connsiteX47" fmla="*/ 400050 w 438150"/>
                <a:gd name="connsiteY47" fmla="*/ 295275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8150" h="552450">
                  <a:moveTo>
                    <a:pt x="381000" y="133350"/>
                  </a:moveTo>
                  <a:lnTo>
                    <a:pt x="323850" y="133350"/>
                  </a:lnTo>
                  <a:lnTo>
                    <a:pt x="323850" y="58103"/>
                  </a:lnTo>
                  <a:cubicBezTo>
                    <a:pt x="323850" y="25717"/>
                    <a:pt x="297180" y="0"/>
                    <a:pt x="265748" y="0"/>
                  </a:cubicBezTo>
                  <a:lnTo>
                    <a:pt x="58103" y="0"/>
                  </a:lnTo>
                  <a:cubicBezTo>
                    <a:pt x="25717" y="0"/>
                    <a:pt x="0" y="25717"/>
                    <a:pt x="0" y="58103"/>
                  </a:cubicBezTo>
                  <a:lnTo>
                    <a:pt x="0" y="494348"/>
                  </a:lnTo>
                  <a:cubicBezTo>
                    <a:pt x="0" y="526733"/>
                    <a:pt x="25717" y="552450"/>
                    <a:pt x="58103" y="552450"/>
                  </a:cubicBezTo>
                  <a:lnTo>
                    <a:pt x="265748" y="552450"/>
                  </a:lnTo>
                  <a:cubicBezTo>
                    <a:pt x="298133" y="552450"/>
                    <a:pt x="323850" y="526733"/>
                    <a:pt x="323850" y="494348"/>
                  </a:cubicBezTo>
                  <a:lnTo>
                    <a:pt x="323850" y="352425"/>
                  </a:lnTo>
                  <a:lnTo>
                    <a:pt x="381000" y="352425"/>
                  </a:lnTo>
                  <a:cubicBezTo>
                    <a:pt x="412433" y="352425"/>
                    <a:pt x="438150" y="326708"/>
                    <a:pt x="438150" y="295275"/>
                  </a:cubicBezTo>
                  <a:lnTo>
                    <a:pt x="438150" y="190500"/>
                  </a:lnTo>
                  <a:cubicBezTo>
                    <a:pt x="438150" y="159068"/>
                    <a:pt x="412433" y="133350"/>
                    <a:pt x="381000" y="133350"/>
                  </a:cubicBezTo>
                  <a:close/>
                  <a:moveTo>
                    <a:pt x="265748" y="514350"/>
                  </a:moveTo>
                  <a:lnTo>
                    <a:pt x="58103" y="514350"/>
                  </a:lnTo>
                  <a:cubicBezTo>
                    <a:pt x="46672" y="514350"/>
                    <a:pt x="38100" y="505778"/>
                    <a:pt x="38100" y="494348"/>
                  </a:cubicBezTo>
                  <a:lnTo>
                    <a:pt x="38100" y="476250"/>
                  </a:lnTo>
                  <a:lnTo>
                    <a:pt x="285750" y="476250"/>
                  </a:lnTo>
                  <a:lnTo>
                    <a:pt x="285750" y="494348"/>
                  </a:lnTo>
                  <a:cubicBezTo>
                    <a:pt x="285750" y="505778"/>
                    <a:pt x="276225" y="514350"/>
                    <a:pt x="265748" y="514350"/>
                  </a:cubicBezTo>
                  <a:close/>
                  <a:moveTo>
                    <a:pt x="285750" y="438150"/>
                  </a:moveTo>
                  <a:lnTo>
                    <a:pt x="38100" y="438150"/>
                  </a:lnTo>
                  <a:lnTo>
                    <a:pt x="38100" y="58103"/>
                  </a:lnTo>
                  <a:cubicBezTo>
                    <a:pt x="38100" y="46673"/>
                    <a:pt x="46672" y="38100"/>
                    <a:pt x="58103" y="38100"/>
                  </a:cubicBezTo>
                  <a:lnTo>
                    <a:pt x="265748" y="38100"/>
                  </a:lnTo>
                  <a:cubicBezTo>
                    <a:pt x="276225" y="38100"/>
                    <a:pt x="285750" y="46673"/>
                    <a:pt x="285750" y="58103"/>
                  </a:cubicBezTo>
                  <a:lnTo>
                    <a:pt x="285750" y="133350"/>
                  </a:lnTo>
                  <a:lnTo>
                    <a:pt x="180975" y="133350"/>
                  </a:lnTo>
                  <a:cubicBezTo>
                    <a:pt x="149543" y="133350"/>
                    <a:pt x="123825" y="159068"/>
                    <a:pt x="123825" y="190500"/>
                  </a:cubicBezTo>
                  <a:lnTo>
                    <a:pt x="123825" y="400050"/>
                  </a:lnTo>
                  <a:cubicBezTo>
                    <a:pt x="123825" y="407670"/>
                    <a:pt x="128588" y="414338"/>
                    <a:pt x="135255" y="417195"/>
                  </a:cubicBezTo>
                  <a:cubicBezTo>
                    <a:pt x="138113" y="419100"/>
                    <a:pt x="140018" y="419100"/>
                    <a:pt x="142875" y="419100"/>
                  </a:cubicBezTo>
                  <a:cubicBezTo>
                    <a:pt x="147638" y="419100"/>
                    <a:pt x="152400" y="417195"/>
                    <a:pt x="156210" y="413385"/>
                  </a:cubicBezTo>
                  <a:lnTo>
                    <a:pt x="217170" y="352425"/>
                  </a:lnTo>
                  <a:lnTo>
                    <a:pt x="285750" y="352425"/>
                  </a:lnTo>
                  <a:lnTo>
                    <a:pt x="285750" y="438150"/>
                  </a:lnTo>
                  <a:close/>
                  <a:moveTo>
                    <a:pt x="400050" y="295275"/>
                  </a:moveTo>
                  <a:cubicBezTo>
                    <a:pt x="400050" y="305753"/>
                    <a:pt x="391478" y="314325"/>
                    <a:pt x="381000" y="314325"/>
                  </a:cubicBezTo>
                  <a:lnTo>
                    <a:pt x="209550" y="314325"/>
                  </a:lnTo>
                  <a:cubicBezTo>
                    <a:pt x="204788" y="314325"/>
                    <a:pt x="200025" y="316230"/>
                    <a:pt x="196215" y="320040"/>
                  </a:cubicBezTo>
                  <a:lnTo>
                    <a:pt x="161925" y="354330"/>
                  </a:lnTo>
                  <a:lnTo>
                    <a:pt x="161925" y="190500"/>
                  </a:lnTo>
                  <a:cubicBezTo>
                    <a:pt x="161925" y="180023"/>
                    <a:pt x="170498" y="171450"/>
                    <a:pt x="180975" y="171450"/>
                  </a:cubicBezTo>
                  <a:lnTo>
                    <a:pt x="381000" y="171450"/>
                  </a:lnTo>
                  <a:cubicBezTo>
                    <a:pt x="391478" y="171450"/>
                    <a:pt x="400050" y="180023"/>
                    <a:pt x="400050" y="190500"/>
                  </a:cubicBezTo>
                  <a:lnTo>
                    <a:pt x="400050" y="295275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01F80E3-5A22-1B61-94F8-0DF412E3A0BA}"/>
                </a:ext>
              </a:extLst>
            </p:cNvPr>
            <p:cNvSpPr/>
            <p:nvPr/>
          </p:nvSpPr>
          <p:spPr>
            <a:xfrm>
              <a:off x="8984051" y="3959516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5F9BD1E-1005-2091-A7FF-B0973FAE8EDA}"/>
                </a:ext>
              </a:extLst>
            </p:cNvPr>
            <p:cNvSpPr/>
            <p:nvPr/>
          </p:nvSpPr>
          <p:spPr>
            <a:xfrm>
              <a:off x="9050726" y="3959516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4" name="Graphic 18">
            <a:extLst>
              <a:ext uri="{FF2B5EF4-FFF2-40B4-BE49-F238E27FC236}">
                <a16:creationId xmlns:a16="http://schemas.microsoft.com/office/drawing/2014/main" id="{8075646B-1D6D-D303-F1C7-A3E6A96A9B9D}"/>
              </a:ext>
            </a:extLst>
          </p:cNvPr>
          <p:cNvGrpSpPr/>
          <p:nvPr/>
        </p:nvGrpSpPr>
        <p:grpSpPr>
          <a:xfrm>
            <a:off x="8755451" y="2559628"/>
            <a:ext cx="495300" cy="446722"/>
            <a:chOff x="8755451" y="2559628"/>
            <a:chExt cx="495300" cy="446722"/>
          </a:xfrm>
          <a:solidFill>
            <a:srgbClr val="67748E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99C948D-90CD-8AC8-D72C-43139F5A2231}"/>
                </a:ext>
              </a:extLst>
            </p:cNvPr>
            <p:cNvSpPr/>
            <p:nvPr/>
          </p:nvSpPr>
          <p:spPr>
            <a:xfrm>
              <a:off x="8755451" y="2559628"/>
              <a:ext cx="495300" cy="446722"/>
            </a:xfrm>
            <a:custGeom>
              <a:avLst/>
              <a:gdLst>
                <a:gd name="connsiteX0" fmla="*/ 438150 w 495300"/>
                <a:gd name="connsiteY0" fmla="*/ 0 h 446722"/>
                <a:gd name="connsiteX1" fmla="*/ 57150 w 495300"/>
                <a:gd name="connsiteY1" fmla="*/ 0 h 446722"/>
                <a:gd name="connsiteX2" fmla="*/ 0 w 495300"/>
                <a:gd name="connsiteY2" fmla="*/ 57150 h 446722"/>
                <a:gd name="connsiteX3" fmla="*/ 0 w 495300"/>
                <a:gd name="connsiteY3" fmla="*/ 322898 h 446722"/>
                <a:gd name="connsiteX4" fmla="*/ 57150 w 495300"/>
                <a:gd name="connsiteY4" fmla="*/ 380048 h 446722"/>
                <a:gd name="connsiteX5" fmla="*/ 171450 w 495300"/>
                <a:gd name="connsiteY5" fmla="*/ 380048 h 446722"/>
                <a:gd name="connsiteX6" fmla="*/ 152400 w 495300"/>
                <a:gd name="connsiteY6" fmla="*/ 408623 h 446722"/>
                <a:gd name="connsiteX7" fmla="*/ 133350 w 495300"/>
                <a:gd name="connsiteY7" fmla="*/ 427673 h 446722"/>
                <a:gd name="connsiteX8" fmla="*/ 152400 w 495300"/>
                <a:gd name="connsiteY8" fmla="*/ 446723 h 446722"/>
                <a:gd name="connsiteX9" fmla="*/ 342900 w 495300"/>
                <a:gd name="connsiteY9" fmla="*/ 446723 h 446722"/>
                <a:gd name="connsiteX10" fmla="*/ 361950 w 495300"/>
                <a:gd name="connsiteY10" fmla="*/ 427673 h 446722"/>
                <a:gd name="connsiteX11" fmla="*/ 342900 w 495300"/>
                <a:gd name="connsiteY11" fmla="*/ 408623 h 446722"/>
                <a:gd name="connsiteX12" fmla="*/ 323850 w 495300"/>
                <a:gd name="connsiteY12" fmla="*/ 380048 h 446722"/>
                <a:gd name="connsiteX13" fmla="*/ 323850 w 495300"/>
                <a:gd name="connsiteY13" fmla="*/ 380048 h 446722"/>
                <a:gd name="connsiteX14" fmla="*/ 438150 w 495300"/>
                <a:gd name="connsiteY14" fmla="*/ 380048 h 446722"/>
                <a:gd name="connsiteX15" fmla="*/ 495300 w 495300"/>
                <a:gd name="connsiteY15" fmla="*/ 322898 h 446722"/>
                <a:gd name="connsiteX16" fmla="*/ 495300 w 495300"/>
                <a:gd name="connsiteY16" fmla="*/ 57150 h 446722"/>
                <a:gd name="connsiteX17" fmla="*/ 438150 w 495300"/>
                <a:gd name="connsiteY17" fmla="*/ 0 h 446722"/>
                <a:gd name="connsiteX18" fmla="*/ 57150 w 495300"/>
                <a:gd name="connsiteY18" fmla="*/ 38100 h 446722"/>
                <a:gd name="connsiteX19" fmla="*/ 438150 w 495300"/>
                <a:gd name="connsiteY19" fmla="*/ 38100 h 446722"/>
                <a:gd name="connsiteX20" fmla="*/ 457200 w 495300"/>
                <a:gd name="connsiteY20" fmla="*/ 57150 h 446722"/>
                <a:gd name="connsiteX21" fmla="*/ 457200 w 495300"/>
                <a:gd name="connsiteY21" fmla="*/ 266700 h 446722"/>
                <a:gd name="connsiteX22" fmla="*/ 38100 w 495300"/>
                <a:gd name="connsiteY22" fmla="*/ 266700 h 446722"/>
                <a:gd name="connsiteX23" fmla="*/ 38100 w 495300"/>
                <a:gd name="connsiteY23" fmla="*/ 57150 h 446722"/>
                <a:gd name="connsiteX24" fmla="*/ 57150 w 495300"/>
                <a:gd name="connsiteY24" fmla="*/ 38100 h 446722"/>
                <a:gd name="connsiteX25" fmla="*/ 203835 w 495300"/>
                <a:gd name="connsiteY25" fmla="*/ 409575 h 446722"/>
                <a:gd name="connsiteX26" fmla="*/ 209550 w 495300"/>
                <a:gd name="connsiteY26" fmla="*/ 381000 h 446722"/>
                <a:gd name="connsiteX27" fmla="*/ 285750 w 495300"/>
                <a:gd name="connsiteY27" fmla="*/ 381000 h 446722"/>
                <a:gd name="connsiteX28" fmla="*/ 291465 w 495300"/>
                <a:gd name="connsiteY28" fmla="*/ 409575 h 446722"/>
                <a:gd name="connsiteX29" fmla="*/ 203835 w 495300"/>
                <a:gd name="connsiteY29" fmla="*/ 409575 h 446722"/>
                <a:gd name="connsiteX30" fmla="*/ 438150 w 495300"/>
                <a:gd name="connsiteY30" fmla="*/ 342900 h 446722"/>
                <a:gd name="connsiteX31" fmla="*/ 57150 w 495300"/>
                <a:gd name="connsiteY31" fmla="*/ 342900 h 446722"/>
                <a:gd name="connsiteX32" fmla="*/ 38100 w 495300"/>
                <a:gd name="connsiteY32" fmla="*/ 323850 h 446722"/>
                <a:gd name="connsiteX33" fmla="*/ 38100 w 495300"/>
                <a:gd name="connsiteY33" fmla="*/ 304800 h 446722"/>
                <a:gd name="connsiteX34" fmla="*/ 457200 w 495300"/>
                <a:gd name="connsiteY34" fmla="*/ 304800 h 446722"/>
                <a:gd name="connsiteX35" fmla="*/ 457200 w 495300"/>
                <a:gd name="connsiteY35" fmla="*/ 323850 h 446722"/>
                <a:gd name="connsiteX36" fmla="*/ 438150 w 495300"/>
                <a:gd name="connsiteY36" fmla="*/ 342900 h 44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95300" h="446722">
                  <a:moveTo>
                    <a:pt x="438150" y="0"/>
                  </a:moveTo>
                  <a:lnTo>
                    <a:pt x="57150" y="0"/>
                  </a:lnTo>
                  <a:cubicBezTo>
                    <a:pt x="25717" y="0"/>
                    <a:pt x="0" y="25717"/>
                    <a:pt x="0" y="57150"/>
                  </a:cubicBezTo>
                  <a:lnTo>
                    <a:pt x="0" y="322898"/>
                  </a:lnTo>
                  <a:cubicBezTo>
                    <a:pt x="0" y="354330"/>
                    <a:pt x="25717" y="380048"/>
                    <a:pt x="57150" y="380048"/>
                  </a:cubicBezTo>
                  <a:lnTo>
                    <a:pt x="171450" y="380048"/>
                  </a:lnTo>
                  <a:cubicBezTo>
                    <a:pt x="171450" y="381000"/>
                    <a:pt x="171450" y="408623"/>
                    <a:pt x="152400" y="408623"/>
                  </a:cubicBezTo>
                  <a:cubicBezTo>
                    <a:pt x="141923" y="408623"/>
                    <a:pt x="133350" y="417195"/>
                    <a:pt x="133350" y="427673"/>
                  </a:cubicBezTo>
                  <a:cubicBezTo>
                    <a:pt x="133350" y="438150"/>
                    <a:pt x="141923" y="446723"/>
                    <a:pt x="152400" y="446723"/>
                  </a:cubicBezTo>
                  <a:lnTo>
                    <a:pt x="342900" y="446723"/>
                  </a:lnTo>
                  <a:cubicBezTo>
                    <a:pt x="353378" y="446723"/>
                    <a:pt x="361950" y="438150"/>
                    <a:pt x="361950" y="427673"/>
                  </a:cubicBezTo>
                  <a:cubicBezTo>
                    <a:pt x="361950" y="417195"/>
                    <a:pt x="353378" y="408623"/>
                    <a:pt x="342900" y="408623"/>
                  </a:cubicBezTo>
                  <a:cubicBezTo>
                    <a:pt x="324803" y="408623"/>
                    <a:pt x="323850" y="382905"/>
                    <a:pt x="323850" y="380048"/>
                  </a:cubicBezTo>
                  <a:lnTo>
                    <a:pt x="323850" y="380048"/>
                  </a:lnTo>
                  <a:lnTo>
                    <a:pt x="438150" y="380048"/>
                  </a:lnTo>
                  <a:cubicBezTo>
                    <a:pt x="469583" y="380048"/>
                    <a:pt x="495300" y="354330"/>
                    <a:pt x="495300" y="322898"/>
                  </a:cubicBezTo>
                  <a:lnTo>
                    <a:pt x="495300" y="57150"/>
                  </a:lnTo>
                  <a:cubicBezTo>
                    <a:pt x="495300" y="25717"/>
                    <a:pt x="469583" y="0"/>
                    <a:pt x="438150" y="0"/>
                  </a:cubicBezTo>
                  <a:close/>
                  <a:moveTo>
                    <a:pt x="57150" y="38100"/>
                  </a:moveTo>
                  <a:lnTo>
                    <a:pt x="438150" y="38100"/>
                  </a:lnTo>
                  <a:cubicBezTo>
                    <a:pt x="448628" y="38100"/>
                    <a:pt x="457200" y="46672"/>
                    <a:pt x="457200" y="57150"/>
                  </a:cubicBezTo>
                  <a:lnTo>
                    <a:pt x="457200" y="266700"/>
                  </a:lnTo>
                  <a:lnTo>
                    <a:pt x="38100" y="266700"/>
                  </a:lnTo>
                  <a:lnTo>
                    <a:pt x="38100" y="57150"/>
                  </a:lnTo>
                  <a:cubicBezTo>
                    <a:pt x="38100" y="46672"/>
                    <a:pt x="46672" y="38100"/>
                    <a:pt x="57150" y="38100"/>
                  </a:cubicBezTo>
                  <a:close/>
                  <a:moveTo>
                    <a:pt x="203835" y="409575"/>
                  </a:moveTo>
                  <a:cubicBezTo>
                    <a:pt x="207645" y="400050"/>
                    <a:pt x="209550" y="389573"/>
                    <a:pt x="209550" y="381000"/>
                  </a:cubicBezTo>
                  <a:lnTo>
                    <a:pt x="285750" y="381000"/>
                  </a:lnTo>
                  <a:cubicBezTo>
                    <a:pt x="285750" y="389573"/>
                    <a:pt x="287655" y="400050"/>
                    <a:pt x="291465" y="409575"/>
                  </a:cubicBezTo>
                  <a:lnTo>
                    <a:pt x="203835" y="409575"/>
                  </a:lnTo>
                  <a:close/>
                  <a:moveTo>
                    <a:pt x="438150" y="342900"/>
                  </a:moveTo>
                  <a:lnTo>
                    <a:pt x="57150" y="342900"/>
                  </a:lnTo>
                  <a:cubicBezTo>
                    <a:pt x="46672" y="342900"/>
                    <a:pt x="38100" y="334328"/>
                    <a:pt x="38100" y="323850"/>
                  </a:cubicBezTo>
                  <a:lnTo>
                    <a:pt x="38100" y="304800"/>
                  </a:lnTo>
                  <a:lnTo>
                    <a:pt x="457200" y="304800"/>
                  </a:lnTo>
                  <a:lnTo>
                    <a:pt x="457200" y="323850"/>
                  </a:lnTo>
                  <a:cubicBezTo>
                    <a:pt x="457200" y="334328"/>
                    <a:pt x="448628" y="342900"/>
                    <a:pt x="438150" y="3429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B7C44D9-3DC2-62F0-7A7D-A0A656E778CB}"/>
                </a:ext>
              </a:extLst>
            </p:cNvPr>
            <p:cNvSpPr/>
            <p:nvPr/>
          </p:nvSpPr>
          <p:spPr>
            <a:xfrm>
              <a:off x="8831651" y="2635828"/>
              <a:ext cx="190500" cy="152400"/>
            </a:xfrm>
            <a:custGeom>
              <a:avLst/>
              <a:gdLst>
                <a:gd name="connsiteX0" fmla="*/ 19050 w 190500"/>
                <a:gd name="connsiteY0" fmla="*/ 152400 h 152400"/>
                <a:gd name="connsiteX1" fmla="*/ 171450 w 190500"/>
                <a:gd name="connsiteY1" fmla="*/ 152400 h 152400"/>
                <a:gd name="connsiteX2" fmla="*/ 190500 w 190500"/>
                <a:gd name="connsiteY2" fmla="*/ 133350 h 152400"/>
                <a:gd name="connsiteX3" fmla="*/ 190500 w 190500"/>
                <a:gd name="connsiteY3" fmla="*/ 19050 h 152400"/>
                <a:gd name="connsiteX4" fmla="*/ 171450 w 190500"/>
                <a:gd name="connsiteY4" fmla="*/ 0 h 152400"/>
                <a:gd name="connsiteX5" fmla="*/ 19050 w 190500"/>
                <a:gd name="connsiteY5" fmla="*/ 0 h 152400"/>
                <a:gd name="connsiteX6" fmla="*/ 0 w 190500"/>
                <a:gd name="connsiteY6" fmla="*/ 19050 h 152400"/>
                <a:gd name="connsiteX7" fmla="*/ 0 w 190500"/>
                <a:gd name="connsiteY7" fmla="*/ 133350 h 152400"/>
                <a:gd name="connsiteX8" fmla="*/ 19050 w 190500"/>
                <a:gd name="connsiteY8" fmla="*/ 152400 h 152400"/>
                <a:gd name="connsiteX9" fmla="*/ 38100 w 190500"/>
                <a:gd name="connsiteY9" fmla="*/ 38100 h 152400"/>
                <a:gd name="connsiteX10" fmla="*/ 152400 w 190500"/>
                <a:gd name="connsiteY10" fmla="*/ 38100 h 152400"/>
                <a:gd name="connsiteX11" fmla="*/ 152400 w 190500"/>
                <a:gd name="connsiteY11" fmla="*/ 114300 h 152400"/>
                <a:gd name="connsiteX12" fmla="*/ 38100 w 190500"/>
                <a:gd name="connsiteY12" fmla="*/ 114300 h 152400"/>
                <a:gd name="connsiteX13" fmla="*/ 38100 w 190500"/>
                <a:gd name="connsiteY13" fmla="*/ 381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" h="152400">
                  <a:moveTo>
                    <a:pt x="19050" y="152400"/>
                  </a:moveTo>
                  <a:lnTo>
                    <a:pt x="171450" y="152400"/>
                  </a:lnTo>
                  <a:cubicBezTo>
                    <a:pt x="181927" y="152400"/>
                    <a:pt x="190500" y="143828"/>
                    <a:pt x="190500" y="133350"/>
                  </a:cubicBezTo>
                  <a:lnTo>
                    <a:pt x="190500" y="19050"/>
                  </a:lnTo>
                  <a:cubicBezTo>
                    <a:pt x="190500" y="8572"/>
                    <a:pt x="181927" y="0"/>
                    <a:pt x="171450" y="0"/>
                  </a:cubicBezTo>
                  <a:lnTo>
                    <a:pt x="19050" y="0"/>
                  </a:lnTo>
                  <a:cubicBezTo>
                    <a:pt x="8572" y="0"/>
                    <a:pt x="0" y="8572"/>
                    <a:pt x="0" y="19050"/>
                  </a:cubicBezTo>
                  <a:lnTo>
                    <a:pt x="0" y="133350"/>
                  </a:lnTo>
                  <a:cubicBezTo>
                    <a:pt x="0" y="143828"/>
                    <a:pt x="8572" y="152400"/>
                    <a:pt x="19050" y="152400"/>
                  </a:cubicBezTo>
                  <a:close/>
                  <a:moveTo>
                    <a:pt x="38100" y="38100"/>
                  </a:moveTo>
                  <a:lnTo>
                    <a:pt x="152400" y="38100"/>
                  </a:lnTo>
                  <a:lnTo>
                    <a:pt x="152400" y="114300"/>
                  </a:lnTo>
                  <a:lnTo>
                    <a:pt x="38100" y="114300"/>
                  </a:lnTo>
                  <a:lnTo>
                    <a:pt x="38100" y="38100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C850901-B5FF-68C1-B5E0-7FD9B4EFA551}"/>
                </a:ext>
              </a:extLst>
            </p:cNvPr>
            <p:cNvSpPr/>
            <p:nvPr/>
          </p:nvSpPr>
          <p:spPr>
            <a:xfrm>
              <a:off x="9060251" y="2683453"/>
              <a:ext cx="85725" cy="38100"/>
            </a:xfrm>
            <a:custGeom>
              <a:avLst/>
              <a:gdLst>
                <a:gd name="connsiteX0" fmla="*/ 19050 w 85725"/>
                <a:gd name="connsiteY0" fmla="*/ 38100 h 38100"/>
                <a:gd name="connsiteX1" fmla="*/ 66675 w 85725"/>
                <a:gd name="connsiteY1" fmla="*/ 38100 h 38100"/>
                <a:gd name="connsiteX2" fmla="*/ 85725 w 85725"/>
                <a:gd name="connsiteY2" fmla="*/ 19050 h 38100"/>
                <a:gd name="connsiteX3" fmla="*/ 66675 w 85725"/>
                <a:gd name="connsiteY3" fmla="*/ 0 h 38100"/>
                <a:gd name="connsiteX4" fmla="*/ 19050 w 85725"/>
                <a:gd name="connsiteY4" fmla="*/ 0 h 38100"/>
                <a:gd name="connsiteX5" fmla="*/ 0 w 85725"/>
                <a:gd name="connsiteY5" fmla="*/ 19050 h 38100"/>
                <a:gd name="connsiteX6" fmla="*/ 19050 w 85725"/>
                <a:gd name="connsiteY6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5" h="38100">
                  <a:moveTo>
                    <a:pt x="19050" y="38100"/>
                  </a:moveTo>
                  <a:lnTo>
                    <a:pt x="66675" y="38100"/>
                  </a:lnTo>
                  <a:cubicBezTo>
                    <a:pt x="77152" y="38100"/>
                    <a:pt x="85725" y="29528"/>
                    <a:pt x="85725" y="19050"/>
                  </a:cubicBezTo>
                  <a:cubicBezTo>
                    <a:pt x="85725" y="8572"/>
                    <a:pt x="77152" y="0"/>
                    <a:pt x="66675" y="0"/>
                  </a:cubicBezTo>
                  <a:lnTo>
                    <a:pt x="19050" y="0"/>
                  </a:lnTo>
                  <a:cubicBezTo>
                    <a:pt x="8573" y="0"/>
                    <a:pt x="0" y="8572"/>
                    <a:pt x="0" y="19050"/>
                  </a:cubicBezTo>
                  <a:cubicBezTo>
                    <a:pt x="0" y="29528"/>
                    <a:pt x="8573" y="38100"/>
                    <a:pt x="19050" y="381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6092ABF9-6AD5-53B0-4265-9F09D7565148}"/>
                </a:ext>
              </a:extLst>
            </p:cNvPr>
            <p:cNvSpPr/>
            <p:nvPr/>
          </p:nvSpPr>
          <p:spPr>
            <a:xfrm>
              <a:off x="9060251" y="2750128"/>
              <a:ext cx="114300" cy="38100"/>
            </a:xfrm>
            <a:custGeom>
              <a:avLst/>
              <a:gdLst>
                <a:gd name="connsiteX0" fmla="*/ 19050 w 114300"/>
                <a:gd name="connsiteY0" fmla="*/ 38100 h 38100"/>
                <a:gd name="connsiteX1" fmla="*/ 95250 w 114300"/>
                <a:gd name="connsiteY1" fmla="*/ 38100 h 38100"/>
                <a:gd name="connsiteX2" fmla="*/ 114300 w 114300"/>
                <a:gd name="connsiteY2" fmla="*/ 19050 h 38100"/>
                <a:gd name="connsiteX3" fmla="*/ 95250 w 114300"/>
                <a:gd name="connsiteY3" fmla="*/ 0 h 38100"/>
                <a:gd name="connsiteX4" fmla="*/ 19050 w 114300"/>
                <a:gd name="connsiteY4" fmla="*/ 0 h 38100"/>
                <a:gd name="connsiteX5" fmla="*/ 0 w 114300"/>
                <a:gd name="connsiteY5" fmla="*/ 19050 h 38100"/>
                <a:gd name="connsiteX6" fmla="*/ 19050 w 114300"/>
                <a:gd name="connsiteY6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38100">
                  <a:moveTo>
                    <a:pt x="19050" y="38100"/>
                  </a:moveTo>
                  <a:lnTo>
                    <a:pt x="95250" y="38100"/>
                  </a:lnTo>
                  <a:cubicBezTo>
                    <a:pt x="105727" y="38100"/>
                    <a:pt x="114300" y="29528"/>
                    <a:pt x="114300" y="19050"/>
                  </a:cubicBezTo>
                  <a:cubicBezTo>
                    <a:pt x="114300" y="8572"/>
                    <a:pt x="105727" y="0"/>
                    <a:pt x="95250" y="0"/>
                  </a:cubicBezTo>
                  <a:lnTo>
                    <a:pt x="19050" y="0"/>
                  </a:lnTo>
                  <a:cubicBezTo>
                    <a:pt x="8573" y="0"/>
                    <a:pt x="0" y="8572"/>
                    <a:pt x="0" y="19050"/>
                  </a:cubicBezTo>
                  <a:cubicBezTo>
                    <a:pt x="0" y="29528"/>
                    <a:pt x="8573" y="38100"/>
                    <a:pt x="19050" y="381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4" name="Graphic 20">
            <a:extLst>
              <a:ext uri="{FF2B5EF4-FFF2-40B4-BE49-F238E27FC236}">
                <a16:creationId xmlns:a16="http://schemas.microsoft.com/office/drawing/2014/main" id="{922CA03D-9F41-5755-BCF3-0D12C427D653}"/>
              </a:ext>
            </a:extLst>
          </p:cNvPr>
          <p:cNvGrpSpPr/>
          <p:nvPr/>
        </p:nvGrpSpPr>
        <p:grpSpPr>
          <a:xfrm>
            <a:off x="7464720" y="5149242"/>
            <a:ext cx="609600" cy="381000"/>
            <a:chOff x="7464720" y="5149242"/>
            <a:chExt cx="609600" cy="381000"/>
          </a:xfrm>
          <a:solidFill>
            <a:srgbClr val="67748E"/>
          </a:solidFill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0D65A28-D737-92B1-2058-3412EAA27B5B}"/>
                </a:ext>
              </a:extLst>
            </p:cNvPr>
            <p:cNvSpPr/>
            <p:nvPr/>
          </p:nvSpPr>
          <p:spPr>
            <a:xfrm>
              <a:off x="7464720" y="5149242"/>
              <a:ext cx="609600" cy="381000"/>
            </a:xfrm>
            <a:custGeom>
              <a:avLst/>
              <a:gdLst>
                <a:gd name="connsiteX0" fmla="*/ 551498 w 609600"/>
                <a:gd name="connsiteY0" fmla="*/ 28575 h 381000"/>
                <a:gd name="connsiteX1" fmla="*/ 404813 w 609600"/>
                <a:gd name="connsiteY1" fmla="*/ 28575 h 381000"/>
                <a:gd name="connsiteX2" fmla="*/ 304800 w 609600"/>
                <a:gd name="connsiteY2" fmla="*/ 0 h 381000"/>
                <a:gd name="connsiteX3" fmla="*/ 203835 w 609600"/>
                <a:gd name="connsiteY3" fmla="*/ 29528 h 381000"/>
                <a:gd name="connsiteX4" fmla="*/ 200025 w 609600"/>
                <a:gd name="connsiteY4" fmla="*/ 28575 h 381000"/>
                <a:gd name="connsiteX5" fmla="*/ 58103 w 609600"/>
                <a:gd name="connsiteY5" fmla="*/ 28575 h 381000"/>
                <a:gd name="connsiteX6" fmla="*/ 0 w 609600"/>
                <a:gd name="connsiteY6" fmla="*/ 86678 h 381000"/>
                <a:gd name="connsiteX7" fmla="*/ 0 w 609600"/>
                <a:gd name="connsiteY7" fmla="*/ 294323 h 381000"/>
                <a:gd name="connsiteX8" fmla="*/ 58103 w 609600"/>
                <a:gd name="connsiteY8" fmla="*/ 352425 h 381000"/>
                <a:gd name="connsiteX9" fmla="*/ 200025 w 609600"/>
                <a:gd name="connsiteY9" fmla="*/ 352425 h 381000"/>
                <a:gd name="connsiteX10" fmla="*/ 203835 w 609600"/>
                <a:gd name="connsiteY10" fmla="*/ 351473 h 381000"/>
                <a:gd name="connsiteX11" fmla="*/ 304800 w 609600"/>
                <a:gd name="connsiteY11" fmla="*/ 381000 h 381000"/>
                <a:gd name="connsiteX12" fmla="*/ 405765 w 609600"/>
                <a:gd name="connsiteY12" fmla="*/ 351473 h 381000"/>
                <a:gd name="connsiteX13" fmla="*/ 409575 w 609600"/>
                <a:gd name="connsiteY13" fmla="*/ 352425 h 381000"/>
                <a:gd name="connsiteX14" fmla="*/ 551498 w 609600"/>
                <a:gd name="connsiteY14" fmla="*/ 352425 h 381000"/>
                <a:gd name="connsiteX15" fmla="*/ 609600 w 609600"/>
                <a:gd name="connsiteY15" fmla="*/ 294323 h 381000"/>
                <a:gd name="connsiteX16" fmla="*/ 609600 w 609600"/>
                <a:gd name="connsiteY16" fmla="*/ 86678 h 381000"/>
                <a:gd name="connsiteX17" fmla="*/ 551498 w 609600"/>
                <a:gd name="connsiteY17" fmla="*/ 28575 h 381000"/>
                <a:gd name="connsiteX18" fmla="*/ 457200 w 609600"/>
                <a:gd name="connsiteY18" fmla="*/ 190500 h 381000"/>
                <a:gd name="connsiteX19" fmla="*/ 446723 w 609600"/>
                <a:gd name="connsiteY19" fmla="*/ 245745 h 381000"/>
                <a:gd name="connsiteX20" fmla="*/ 389573 w 609600"/>
                <a:gd name="connsiteY20" fmla="*/ 226695 h 381000"/>
                <a:gd name="connsiteX21" fmla="*/ 391478 w 609600"/>
                <a:gd name="connsiteY21" fmla="*/ 189548 h 381000"/>
                <a:gd name="connsiteX22" fmla="*/ 389573 w 609600"/>
                <a:gd name="connsiteY22" fmla="*/ 152400 h 381000"/>
                <a:gd name="connsiteX23" fmla="*/ 446723 w 609600"/>
                <a:gd name="connsiteY23" fmla="*/ 133350 h 381000"/>
                <a:gd name="connsiteX24" fmla="*/ 457200 w 609600"/>
                <a:gd name="connsiteY24" fmla="*/ 190500 h 381000"/>
                <a:gd name="connsiteX25" fmla="*/ 152400 w 609600"/>
                <a:gd name="connsiteY25" fmla="*/ 190500 h 381000"/>
                <a:gd name="connsiteX26" fmla="*/ 162878 w 609600"/>
                <a:gd name="connsiteY26" fmla="*/ 135255 h 381000"/>
                <a:gd name="connsiteX27" fmla="*/ 220028 w 609600"/>
                <a:gd name="connsiteY27" fmla="*/ 154305 h 381000"/>
                <a:gd name="connsiteX28" fmla="*/ 219075 w 609600"/>
                <a:gd name="connsiteY28" fmla="*/ 190500 h 381000"/>
                <a:gd name="connsiteX29" fmla="*/ 220980 w 609600"/>
                <a:gd name="connsiteY29" fmla="*/ 227648 h 381000"/>
                <a:gd name="connsiteX30" fmla="*/ 163830 w 609600"/>
                <a:gd name="connsiteY30" fmla="*/ 246698 h 381000"/>
                <a:gd name="connsiteX31" fmla="*/ 152400 w 609600"/>
                <a:gd name="connsiteY31" fmla="*/ 190500 h 381000"/>
                <a:gd name="connsiteX32" fmla="*/ 257175 w 609600"/>
                <a:gd name="connsiteY32" fmla="*/ 190500 h 381000"/>
                <a:gd name="connsiteX33" fmla="*/ 258128 w 609600"/>
                <a:gd name="connsiteY33" fmla="*/ 160020 h 381000"/>
                <a:gd name="connsiteX34" fmla="*/ 304800 w 609600"/>
                <a:gd name="connsiteY34" fmla="*/ 161925 h 381000"/>
                <a:gd name="connsiteX35" fmla="*/ 351473 w 609600"/>
                <a:gd name="connsiteY35" fmla="*/ 160020 h 381000"/>
                <a:gd name="connsiteX36" fmla="*/ 352425 w 609600"/>
                <a:gd name="connsiteY36" fmla="*/ 190500 h 381000"/>
                <a:gd name="connsiteX37" fmla="*/ 351473 w 609600"/>
                <a:gd name="connsiteY37" fmla="*/ 220980 h 381000"/>
                <a:gd name="connsiteX38" fmla="*/ 304800 w 609600"/>
                <a:gd name="connsiteY38" fmla="*/ 219075 h 381000"/>
                <a:gd name="connsiteX39" fmla="*/ 258128 w 609600"/>
                <a:gd name="connsiteY39" fmla="*/ 220980 h 381000"/>
                <a:gd name="connsiteX40" fmla="*/ 257175 w 609600"/>
                <a:gd name="connsiteY40" fmla="*/ 190500 h 381000"/>
                <a:gd name="connsiteX41" fmla="*/ 383858 w 609600"/>
                <a:gd name="connsiteY41" fmla="*/ 116205 h 381000"/>
                <a:gd name="connsiteX42" fmla="*/ 364808 w 609600"/>
                <a:gd name="connsiteY42" fmla="*/ 50482 h 381000"/>
                <a:gd name="connsiteX43" fmla="*/ 428625 w 609600"/>
                <a:gd name="connsiteY43" fmla="*/ 101918 h 381000"/>
                <a:gd name="connsiteX44" fmla="*/ 383858 w 609600"/>
                <a:gd name="connsiteY44" fmla="*/ 116205 h 381000"/>
                <a:gd name="connsiteX45" fmla="*/ 346710 w 609600"/>
                <a:gd name="connsiteY45" fmla="*/ 121920 h 381000"/>
                <a:gd name="connsiteX46" fmla="*/ 304800 w 609600"/>
                <a:gd name="connsiteY46" fmla="*/ 123825 h 381000"/>
                <a:gd name="connsiteX47" fmla="*/ 262890 w 609600"/>
                <a:gd name="connsiteY47" fmla="*/ 121920 h 381000"/>
                <a:gd name="connsiteX48" fmla="*/ 304800 w 609600"/>
                <a:gd name="connsiteY48" fmla="*/ 38100 h 381000"/>
                <a:gd name="connsiteX49" fmla="*/ 346710 w 609600"/>
                <a:gd name="connsiteY49" fmla="*/ 121920 h 381000"/>
                <a:gd name="connsiteX50" fmla="*/ 225743 w 609600"/>
                <a:gd name="connsiteY50" fmla="*/ 116205 h 381000"/>
                <a:gd name="connsiteX51" fmla="*/ 181928 w 609600"/>
                <a:gd name="connsiteY51" fmla="*/ 101918 h 381000"/>
                <a:gd name="connsiteX52" fmla="*/ 245745 w 609600"/>
                <a:gd name="connsiteY52" fmla="*/ 50482 h 381000"/>
                <a:gd name="connsiteX53" fmla="*/ 225743 w 609600"/>
                <a:gd name="connsiteY53" fmla="*/ 116205 h 381000"/>
                <a:gd name="connsiteX54" fmla="*/ 180975 w 609600"/>
                <a:gd name="connsiteY54" fmla="*/ 279083 h 381000"/>
                <a:gd name="connsiteX55" fmla="*/ 224790 w 609600"/>
                <a:gd name="connsiteY55" fmla="*/ 264795 h 381000"/>
                <a:gd name="connsiteX56" fmla="*/ 243840 w 609600"/>
                <a:gd name="connsiteY56" fmla="*/ 330518 h 381000"/>
                <a:gd name="connsiteX57" fmla="*/ 180975 w 609600"/>
                <a:gd name="connsiteY57" fmla="*/ 279083 h 381000"/>
                <a:gd name="connsiteX58" fmla="*/ 262890 w 609600"/>
                <a:gd name="connsiteY58" fmla="*/ 259080 h 381000"/>
                <a:gd name="connsiteX59" fmla="*/ 304800 w 609600"/>
                <a:gd name="connsiteY59" fmla="*/ 257175 h 381000"/>
                <a:gd name="connsiteX60" fmla="*/ 346710 w 609600"/>
                <a:gd name="connsiteY60" fmla="*/ 259080 h 381000"/>
                <a:gd name="connsiteX61" fmla="*/ 304800 w 609600"/>
                <a:gd name="connsiteY61" fmla="*/ 342900 h 381000"/>
                <a:gd name="connsiteX62" fmla="*/ 262890 w 609600"/>
                <a:gd name="connsiteY62" fmla="*/ 259080 h 381000"/>
                <a:gd name="connsiteX63" fmla="*/ 383858 w 609600"/>
                <a:gd name="connsiteY63" fmla="*/ 264795 h 381000"/>
                <a:gd name="connsiteX64" fmla="*/ 427673 w 609600"/>
                <a:gd name="connsiteY64" fmla="*/ 279083 h 381000"/>
                <a:gd name="connsiteX65" fmla="*/ 363855 w 609600"/>
                <a:gd name="connsiteY65" fmla="*/ 330518 h 381000"/>
                <a:gd name="connsiteX66" fmla="*/ 383858 w 609600"/>
                <a:gd name="connsiteY66" fmla="*/ 264795 h 381000"/>
                <a:gd name="connsiteX67" fmla="*/ 38100 w 609600"/>
                <a:gd name="connsiteY67" fmla="*/ 294323 h 381000"/>
                <a:gd name="connsiteX68" fmla="*/ 38100 w 609600"/>
                <a:gd name="connsiteY68" fmla="*/ 86678 h 381000"/>
                <a:gd name="connsiteX69" fmla="*/ 58103 w 609600"/>
                <a:gd name="connsiteY69" fmla="*/ 66675 h 381000"/>
                <a:gd name="connsiteX70" fmla="*/ 160020 w 609600"/>
                <a:gd name="connsiteY70" fmla="*/ 66675 h 381000"/>
                <a:gd name="connsiteX71" fmla="*/ 139065 w 609600"/>
                <a:gd name="connsiteY71" fmla="*/ 97155 h 381000"/>
                <a:gd name="connsiteX72" fmla="*/ 139065 w 609600"/>
                <a:gd name="connsiteY72" fmla="*/ 97155 h 381000"/>
                <a:gd name="connsiteX73" fmla="*/ 138113 w 609600"/>
                <a:gd name="connsiteY73" fmla="*/ 99060 h 381000"/>
                <a:gd name="connsiteX74" fmla="*/ 138113 w 609600"/>
                <a:gd name="connsiteY74" fmla="*/ 100013 h 381000"/>
                <a:gd name="connsiteX75" fmla="*/ 138113 w 609600"/>
                <a:gd name="connsiteY75" fmla="*/ 100965 h 381000"/>
                <a:gd name="connsiteX76" fmla="*/ 115253 w 609600"/>
                <a:gd name="connsiteY76" fmla="*/ 190500 h 381000"/>
                <a:gd name="connsiteX77" fmla="*/ 138113 w 609600"/>
                <a:gd name="connsiteY77" fmla="*/ 280035 h 381000"/>
                <a:gd name="connsiteX78" fmla="*/ 138113 w 609600"/>
                <a:gd name="connsiteY78" fmla="*/ 280988 h 381000"/>
                <a:gd name="connsiteX79" fmla="*/ 138113 w 609600"/>
                <a:gd name="connsiteY79" fmla="*/ 281940 h 381000"/>
                <a:gd name="connsiteX80" fmla="*/ 139065 w 609600"/>
                <a:gd name="connsiteY80" fmla="*/ 283845 h 381000"/>
                <a:gd name="connsiteX81" fmla="*/ 139065 w 609600"/>
                <a:gd name="connsiteY81" fmla="*/ 283845 h 381000"/>
                <a:gd name="connsiteX82" fmla="*/ 160020 w 609600"/>
                <a:gd name="connsiteY82" fmla="*/ 314325 h 381000"/>
                <a:gd name="connsiteX83" fmla="*/ 58103 w 609600"/>
                <a:gd name="connsiteY83" fmla="*/ 314325 h 381000"/>
                <a:gd name="connsiteX84" fmla="*/ 38100 w 609600"/>
                <a:gd name="connsiteY84" fmla="*/ 294323 h 381000"/>
                <a:gd name="connsiteX85" fmla="*/ 571500 w 609600"/>
                <a:gd name="connsiteY85" fmla="*/ 294323 h 381000"/>
                <a:gd name="connsiteX86" fmla="*/ 551498 w 609600"/>
                <a:gd name="connsiteY86" fmla="*/ 314325 h 381000"/>
                <a:gd name="connsiteX87" fmla="*/ 449580 w 609600"/>
                <a:gd name="connsiteY87" fmla="*/ 314325 h 381000"/>
                <a:gd name="connsiteX88" fmla="*/ 470535 w 609600"/>
                <a:gd name="connsiteY88" fmla="*/ 283845 h 381000"/>
                <a:gd name="connsiteX89" fmla="*/ 470535 w 609600"/>
                <a:gd name="connsiteY89" fmla="*/ 283845 h 381000"/>
                <a:gd name="connsiteX90" fmla="*/ 471488 w 609600"/>
                <a:gd name="connsiteY90" fmla="*/ 281940 h 381000"/>
                <a:gd name="connsiteX91" fmla="*/ 472440 w 609600"/>
                <a:gd name="connsiteY91" fmla="*/ 280988 h 381000"/>
                <a:gd name="connsiteX92" fmla="*/ 472440 w 609600"/>
                <a:gd name="connsiteY92" fmla="*/ 280035 h 381000"/>
                <a:gd name="connsiteX93" fmla="*/ 495300 w 609600"/>
                <a:gd name="connsiteY93" fmla="*/ 190500 h 381000"/>
                <a:gd name="connsiteX94" fmla="*/ 472440 w 609600"/>
                <a:gd name="connsiteY94" fmla="*/ 100965 h 381000"/>
                <a:gd name="connsiteX95" fmla="*/ 472440 w 609600"/>
                <a:gd name="connsiteY95" fmla="*/ 100013 h 381000"/>
                <a:gd name="connsiteX96" fmla="*/ 471488 w 609600"/>
                <a:gd name="connsiteY96" fmla="*/ 99060 h 381000"/>
                <a:gd name="connsiteX97" fmla="*/ 470535 w 609600"/>
                <a:gd name="connsiteY97" fmla="*/ 97155 h 381000"/>
                <a:gd name="connsiteX98" fmla="*/ 470535 w 609600"/>
                <a:gd name="connsiteY98" fmla="*/ 97155 h 381000"/>
                <a:gd name="connsiteX99" fmla="*/ 449580 w 609600"/>
                <a:gd name="connsiteY99" fmla="*/ 66675 h 381000"/>
                <a:gd name="connsiteX100" fmla="*/ 551498 w 609600"/>
                <a:gd name="connsiteY100" fmla="*/ 66675 h 381000"/>
                <a:gd name="connsiteX101" fmla="*/ 571500 w 609600"/>
                <a:gd name="connsiteY101" fmla="*/ 86678 h 381000"/>
                <a:gd name="connsiteX102" fmla="*/ 571500 w 609600"/>
                <a:gd name="connsiteY102" fmla="*/ 29432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609600" h="381000">
                  <a:moveTo>
                    <a:pt x="551498" y="28575"/>
                  </a:moveTo>
                  <a:lnTo>
                    <a:pt x="404813" y="28575"/>
                  </a:lnTo>
                  <a:cubicBezTo>
                    <a:pt x="375285" y="10478"/>
                    <a:pt x="341948" y="0"/>
                    <a:pt x="304800" y="0"/>
                  </a:cubicBezTo>
                  <a:cubicBezTo>
                    <a:pt x="267653" y="0"/>
                    <a:pt x="233363" y="10478"/>
                    <a:pt x="203835" y="29528"/>
                  </a:cubicBezTo>
                  <a:cubicBezTo>
                    <a:pt x="202883" y="28575"/>
                    <a:pt x="200978" y="28575"/>
                    <a:pt x="200025" y="28575"/>
                  </a:cubicBezTo>
                  <a:lnTo>
                    <a:pt x="58103" y="28575"/>
                  </a:lnTo>
                  <a:cubicBezTo>
                    <a:pt x="25718" y="28575"/>
                    <a:pt x="0" y="54293"/>
                    <a:pt x="0" y="86678"/>
                  </a:cubicBezTo>
                  <a:lnTo>
                    <a:pt x="0" y="294323"/>
                  </a:lnTo>
                  <a:cubicBezTo>
                    <a:pt x="0" y="326708"/>
                    <a:pt x="25718" y="352425"/>
                    <a:pt x="58103" y="352425"/>
                  </a:cubicBezTo>
                  <a:lnTo>
                    <a:pt x="200025" y="352425"/>
                  </a:lnTo>
                  <a:cubicBezTo>
                    <a:pt x="200978" y="352425"/>
                    <a:pt x="202883" y="352425"/>
                    <a:pt x="203835" y="351473"/>
                  </a:cubicBezTo>
                  <a:cubicBezTo>
                    <a:pt x="233363" y="370523"/>
                    <a:pt x="267653" y="381000"/>
                    <a:pt x="304800" y="381000"/>
                  </a:cubicBezTo>
                  <a:cubicBezTo>
                    <a:pt x="341948" y="381000"/>
                    <a:pt x="376238" y="370523"/>
                    <a:pt x="405765" y="351473"/>
                  </a:cubicBezTo>
                  <a:cubicBezTo>
                    <a:pt x="406718" y="351473"/>
                    <a:pt x="408623" y="352425"/>
                    <a:pt x="409575" y="352425"/>
                  </a:cubicBezTo>
                  <a:lnTo>
                    <a:pt x="551498" y="352425"/>
                  </a:lnTo>
                  <a:cubicBezTo>
                    <a:pt x="583883" y="352425"/>
                    <a:pt x="609600" y="326708"/>
                    <a:pt x="609600" y="294323"/>
                  </a:cubicBezTo>
                  <a:lnTo>
                    <a:pt x="609600" y="86678"/>
                  </a:lnTo>
                  <a:cubicBezTo>
                    <a:pt x="609600" y="54293"/>
                    <a:pt x="583883" y="28575"/>
                    <a:pt x="551498" y="28575"/>
                  </a:cubicBezTo>
                  <a:close/>
                  <a:moveTo>
                    <a:pt x="457200" y="190500"/>
                  </a:moveTo>
                  <a:cubicBezTo>
                    <a:pt x="457200" y="210502"/>
                    <a:pt x="453390" y="228600"/>
                    <a:pt x="446723" y="245745"/>
                  </a:cubicBezTo>
                  <a:cubicBezTo>
                    <a:pt x="430530" y="238125"/>
                    <a:pt x="411480" y="231458"/>
                    <a:pt x="389573" y="226695"/>
                  </a:cubicBezTo>
                  <a:cubicBezTo>
                    <a:pt x="390525" y="214313"/>
                    <a:pt x="391478" y="201930"/>
                    <a:pt x="391478" y="189548"/>
                  </a:cubicBezTo>
                  <a:cubicBezTo>
                    <a:pt x="391478" y="177165"/>
                    <a:pt x="390525" y="164783"/>
                    <a:pt x="389573" y="152400"/>
                  </a:cubicBezTo>
                  <a:cubicBezTo>
                    <a:pt x="411480" y="147638"/>
                    <a:pt x="431483" y="141923"/>
                    <a:pt x="446723" y="133350"/>
                  </a:cubicBezTo>
                  <a:cubicBezTo>
                    <a:pt x="453390" y="152400"/>
                    <a:pt x="457200" y="170498"/>
                    <a:pt x="457200" y="190500"/>
                  </a:cubicBezTo>
                  <a:close/>
                  <a:moveTo>
                    <a:pt x="152400" y="190500"/>
                  </a:moveTo>
                  <a:cubicBezTo>
                    <a:pt x="152400" y="170498"/>
                    <a:pt x="156210" y="152400"/>
                    <a:pt x="162878" y="135255"/>
                  </a:cubicBezTo>
                  <a:cubicBezTo>
                    <a:pt x="179070" y="142875"/>
                    <a:pt x="198120" y="149543"/>
                    <a:pt x="220028" y="154305"/>
                  </a:cubicBezTo>
                  <a:cubicBezTo>
                    <a:pt x="220028" y="165735"/>
                    <a:pt x="219075" y="178118"/>
                    <a:pt x="219075" y="190500"/>
                  </a:cubicBezTo>
                  <a:cubicBezTo>
                    <a:pt x="219075" y="202883"/>
                    <a:pt x="220028" y="215265"/>
                    <a:pt x="220980" y="227648"/>
                  </a:cubicBezTo>
                  <a:cubicBezTo>
                    <a:pt x="199073" y="232410"/>
                    <a:pt x="179070" y="238125"/>
                    <a:pt x="163830" y="246698"/>
                  </a:cubicBezTo>
                  <a:cubicBezTo>
                    <a:pt x="156210" y="228600"/>
                    <a:pt x="152400" y="210502"/>
                    <a:pt x="152400" y="190500"/>
                  </a:cubicBezTo>
                  <a:close/>
                  <a:moveTo>
                    <a:pt x="257175" y="190500"/>
                  </a:moveTo>
                  <a:cubicBezTo>
                    <a:pt x="257175" y="180023"/>
                    <a:pt x="257175" y="169545"/>
                    <a:pt x="258128" y="160020"/>
                  </a:cubicBezTo>
                  <a:cubicBezTo>
                    <a:pt x="273368" y="161925"/>
                    <a:pt x="288608" y="161925"/>
                    <a:pt x="304800" y="161925"/>
                  </a:cubicBezTo>
                  <a:cubicBezTo>
                    <a:pt x="320993" y="161925"/>
                    <a:pt x="336233" y="160973"/>
                    <a:pt x="351473" y="160020"/>
                  </a:cubicBezTo>
                  <a:cubicBezTo>
                    <a:pt x="352425" y="169545"/>
                    <a:pt x="352425" y="180023"/>
                    <a:pt x="352425" y="190500"/>
                  </a:cubicBezTo>
                  <a:cubicBezTo>
                    <a:pt x="352425" y="200977"/>
                    <a:pt x="352425" y="211455"/>
                    <a:pt x="351473" y="220980"/>
                  </a:cubicBezTo>
                  <a:cubicBezTo>
                    <a:pt x="336233" y="220027"/>
                    <a:pt x="320993" y="219075"/>
                    <a:pt x="304800" y="219075"/>
                  </a:cubicBezTo>
                  <a:cubicBezTo>
                    <a:pt x="288608" y="219075"/>
                    <a:pt x="273368" y="220027"/>
                    <a:pt x="258128" y="220980"/>
                  </a:cubicBezTo>
                  <a:cubicBezTo>
                    <a:pt x="257175" y="211455"/>
                    <a:pt x="257175" y="200977"/>
                    <a:pt x="257175" y="190500"/>
                  </a:cubicBezTo>
                  <a:close/>
                  <a:moveTo>
                    <a:pt x="383858" y="116205"/>
                  </a:moveTo>
                  <a:cubicBezTo>
                    <a:pt x="379095" y="91440"/>
                    <a:pt x="373380" y="69532"/>
                    <a:pt x="364808" y="50482"/>
                  </a:cubicBezTo>
                  <a:cubicBezTo>
                    <a:pt x="390525" y="61913"/>
                    <a:pt x="412433" y="79057"/>
                    <a:pt x="428625" y="101918"/>
                  </a:cubicBezTo>
                  <a:cubicBezTo>
                    <a:pt x="416243" y="107632"/>
                    <a:pt x="401003" y="112395"/>
                    <a:pt x="383858" y="116205"/>
                  </a:cubicBezTo>
                  <a:close/>
                  <a:moveTo>
                    <a:pt x="346710" y="121920"/>
                  </a:moveTo>
                  <a:cubicBezTo>
                    <a:pt x="333375" y="122873"/>
                    <a:pt x="319088" y="123825"/>
                    <a:pt x="304800" y="123825"/>
                  </a:cubicBezTo>
                  <a:cubicBezTo>
                    <a:pt x="290513" y="123825"/>
                    <a:pt x="276225" y="122873"/>
                    <a:pt x="262890" y="121920"/>
                  </a:cubicBezTo>
                  <a:cubicBezTo>
                    <a:pt x="272415" y="67628"/>
                    <a:pt x="292418" y="38100"/>
                    <a:pt x="304800" y="38100"/>
                  </a:cubicBezTo>
                  <a:cubicBezTo>
                    <a:pt x="317183" y="38100"/>
                    <a:pt x="337185" y="67628"/>
                    <a:pt x="346710" y="121920"/>
                  </a:cubicBezTo>
                  <a:close/>
                  <a:moveTo>
                    <a:pt x="225743" y="116205"/>
                  </a:moveTo>
                  <a:cubicBezTo>
                    <a:pt x="208598" y="112395"/>
                    <a:pt x="193358" y="107632"/>
                    <a:pt x="181928" y="101918"/>
                  </a:cubicBezTo>
                  <a:cubicBezTo>
                    <a:pt x="198120" y="80010"/>
                    <a:pt x="220028" y="61913"/>
                    <a:pt x="245745" y="50482"/>
                  </a:cubicBezTo>
                  <a:cubicBezTo>
                    <a:pt x="236220" y="68580"/>
                    <a:pt x="229553" y="91440"/>
                    <a:pt x="225743" y="116205"/>
                  </a:cubicBezTo>
                  <a:close/>
                  <a:moveTo>
                    <a:pt x="180975" y="279083"/>
                  </a:moveTo>
                  <a:cubicBezTo>
                    <a:pt x="193358" y="273368"/>
                    <a:pt x="208598" y="268605"/>
                    <a:pt x="224790" y="264795"/>
                  </a:cubicBezTo>
                  <a:cubicBezTo>
                    <a:pt x="229553" y="289560"/>
                    <a:pt x="235268" y="311468"/>
                    <a:pt x="243840" y="330518"/>
                  </a:cubicBezTo>
                  <a:cubicBezTo>
                    <a:pt x="219075" y="320040"/>
                    <a:pt x="197168" y="301943"/>
                    <a:pt x="180975" y="279083"/>
                  </a:cubicBezTo>
                  <a:close/>
                  <a:moveTo>
                    <a:pt x="262890" y="259080"/>
                  </a:moveTo>
                  <a:cubicBezTo>
                    <a:pt x="276225" y="258127"/>
                    <a:pt x="290513" y="257175"/>
                    <a:pt x="304800" y="257175"/>
                  </a:cubicBezTo>
                  <a:cubicBezTo>
                    <a:pt x="319088" y="257175"/>
                    <a:pt x="333375" y="258127"/>
                    <a:pt x="346710" y="259080"/>
                  </a:cubicBezTo>
                  <a:cubicBezTo>
                    <a:pt x="337185" y="313373"/>
                    <a:pt x="317183" y="342900"/>
                    <a:pt x="304800" y="342900"/>
                  </a:cubicBezTo>
                  <a:cubicBezTo>
                    <a:pt x="292418" y="342900"/>
                    <a:pt x="272415" y="313373"/>
                    <a:pt x="262890" y="259080"/>
                  </a:cubicBezTo>
                  <a:close/>
                  <a:moveTo>
                    <a:pt x="383858" y="264795"/>
                  </a:moveTo>
                  <a:cubicBezTo>
                    <a:pt x="401003" y="268605"/>
                    <a:pt x="416243" y="273368"/>
                    <a:pt x="427673" y="279083"/>
                  </a:cubicBezTo>
                  <a:cubicBezTo>
                    <a:pt x="411480" y="300990"/>
                    <a:pt x="389573" y="319088"/>
                    <a:pt x="363855" y="330518"/>
                  </a:cubicBezTo>
                  <a:cubicBezTo>
                    <a:pt x="373380" y="312420"/>
                    <a:pt x="380048" y="289560"/>
                    <a:pt x="383858" y="264795"/>
                  </a:cubicBezTo>
                  <a:close/>
                  <a:moveTo>
                    <a:pt x="38100" y="294323"/>
                  </a:moveTo>
                  <a:lnTo>
                    <a:pt x="38100" y="86678"/>
                  </a:lnTo>
                  <a:cubicBezTo>
                    <a:pt x="38100" y="75248"/>
                    <a:pt x="46673" y="66675"/>
                    <a:pt x="58103" y="66675"/>
                  </a:cubicBezTo>
                  <a:lnTo>
                    <a:pt x="160020" y="66675"/>
                  </a:lnTo>
                  <a:cubicBezTo>
                    <a:pt x="152400" y="76200"/>
                    <a:pt x="144780" y="85725"/>
                    <a:pt x="139065" y="97155"/>
                  </a:cubicBezTo>
                  <a:cubicBezTo>
                    <a:pt x="139065" y="97155"/>
                    <a:pt x="139065" y="97155"/>
                    <a:pt x="139065" y="97155"/>
                  </a:cubicBezTo>
                  <a:cubicBezTo>
                    <a:pt x="138113" y="98107"/>
                    <a:pt x="138113" y="99060"/>
                    <a:pt x="138113" y="99060"/>
                  </a:cubicBezTo>
                  <a:cubicBezTo>
                    <a:pt x="138113" y="99060"/>
                    <a:pt x="138113" y="99060"/>
                    <a:pt x="138113" y="100013"/>
                  </a:cubicBezTo>
                  <a:cubicBezTo>
                    <a:pt x="138113" y="100013"/>
                    <a:pt x="138113" y="100965"/>
                    <a:pt x="138113" y="100965"/>
                  </a:cubicBezTo>
                  <a:cubicBezTo>
                    <a:pt x="123825" y="127635"/>
                    <a:pt x="115253" y="158115"/>
                    <a:pt x="115253" y="190500"/>
                  </a:cubicBezTo>
                  <a:cubicBezTo>
                    <a:pt x="115253" y="222885"/>
                    <a:pt x="123825" y="253365"/>
                    <a:pt x="138113" y="280035"/>
                  </a:cubicBezTo>
                  <a:cubicBezTo>
                    <a:pt x="138113" y="280035"/>
                    <a:pt x="138113" y="280988"/>
                    <a:pt x="138113" y="280988"/>
                  </a:cubicBezTo>
                  <a:cubicBezTo>
                    <a:pt x="138113" y="280988"/>
                    <a:pt x="138113" y="280988"/>
                    <a:pt x="138113" y="281940"/>
                  </a:cubicBezTo>
                  <a:cubicBezTo>
                    <a:pt x="138113" y="282893"/>
                    <a:pt x="139065" y="283845"/>
                    <a:pt x="139065" y="283845"/>
                  </a:cubicBezTo>
                  <a:cubicBezTo>
                    <a:pt x="139065" y="283845"/>
                    <a:pt x="139065" y="283845"/>
                    <a:pt x="139065" y="283845"/>
                  </a:cubicBezTo>
                  <a:cubicBezTo>
                    <a:pt x="144780" y="295275"/>
                    <a:pt x="152400" y="304800"/>
                    <a:pt x="160020" y="314325"/>
                  </a:cubicBezTo>
                  <a:lnTo>
                    <a:pt x="58103" y="314325"/>
                  </a:lnTo>
                  <a:cubicBezTo>
                    <a:pt x="46673" y="314325"/>
                    <a:pt x="38100" y="305753"/>
                    <a:pt x="38100" y="294323"/>
                  </a:cubicBezTo>
                  <a:close/>
                  <a:moveTo>
                    <a:pt x="571500" y="294323"/>
                  </a:moveTo>
                  <a:cubicBezTo>
                    <a:pt x="571500" y="305753"/>
                    <a:pt x="562928" y="314325"/>
                    <a:pt x="551498" y="314325"/>
                  </a:cubicBezTo>
                  <a:lnTo>
                    <a:pt x="449580" y="314325"/>
                  </a:lnTo>
                  <a:cubicBezTo>
                    <a:pt x="457200" y="304800"/>
                    <a:pt x="464820" y="295275"/>
                    <a:pt x="470535" y="283845"/>
                  </a:cubicBezTo>
                  <a:cubicBezTo>
                    <a:pt x="470535" y="283845"/>
                    <a:pt x="470535" y="283845"/>
                    <a:pt x="470535" y="283845"/>
                  </a:cubicBezTo>
                  <a:cubicBezTo>
                    <a:pt x="470535" y="282893"/>
                    <a:pt x="471488" y="282893"/>
                    <a:pt x="471488" y="281940"/>
                  </a:cubicBezTo>
                  <a:cubicBezTo>
                    <a:pt x="471488" y="281940"/>
                    <a:pt x="472440" y="280988"/>
                    <a:pt x="472440" y="280988"/>
                  </a:cubicBezTo>
                  <a:cubicBezTo>
                    <a:pt x="472440" y="280988"/>
                    <a:pt x="472440" y="280988"/>
                    <a:pt x="472440" y="280035"/>
                  </a:cubicBezTo>
                  <a:cubicBezTo>
                    <a:pt x="486728" y="253365"/>
                    <a:pt x="495300" y="222885"/>
                    <a:pt x="495300" y="190500"/>
                  </a:cubicBezTo>
                  <a:cubicBezTo>
                    <a:pt x="495300" y="158115"/>
                    <a:pt x="486728" y="127635"/>
                    <a:pt x="472440" y="100965"/>
                  </a:cubicBezTo>
                  <a:cubicBezTo>
                    <a:pt x="472440" y="100965"/>
                    <a:pt x="472440" y="100965"/>
                    <a:pt x="472440" y="100013"/>
                  </a:cubicBezTo>
                  <a:cubicBezTo>
                    <a:pt x="472440" y="100013"/>
                    <a:pt x="471488" y="99060"/>
                    <a:pt x="471488" y="99060"/>
                  </a:cubicBezTo>
                  <a:cubicBezTo>
                    <a:pt x="471488" y="98107"/>
                    <a:pt x="470535" y="98107"/>
                    <a:pt x="470535" y="97155"/>
                  </a:cubicBezTo>
                  <a:cubicBezTo>
                    <a:pt x="470535" y="97155"/>
                    <a:pt x="470535" y="97155"/>
                    <a:pt x="470535" y="97155"/>
                  </a:cubicBezTo>
                  <a:cubicBezTo>
                    <a:pt x="464820" y="85725"/>
                    <a:pt x="457200" y="76200"/>
                    <a:pt x="449580" y="66675"/>
                  </a:cubicBezTo>
                  <a:lnTo>
                    <a:pt x="551498" y="66675"/>
                  </a:lnTo>
                  <a:cubicBezTo>
                    <a:pt x="562928" y="66675"/>
                    <a:pt x="571500" y="75248"/>
                    <a:pt x="571500" y="86678"/>
                  </a:cubicBezTo>
                  <a:lnTo>
                    <a:pt x="571500" y="294323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6682792-B391-C4FB-9983-0B1B26253141}"/>
                </a:ext>
              </a:extLst>
            </p:cNvPr>
            <p:cNvSpPr/>
            <p:nvPr/>
          </p:nvSpPr>
          <p:spPr>
            <a:xfrm>
              <a:off x="7979070" y="5292117"/>
              <a:ext cx="38100" cy="95250"/>
            </a:xfrm>
            <a:custGeom>
              <a:avLst/>
              <a:gdLst>
                <a:gd name="connsiteX0" fmla="*/ 19050 w 38100"/>
                <a:gd name="connsiteY0" fmla="*/ 0 h 95250"/>
                <a:gd name="connsiteX1" fmla="*/ 0 w 38100"/>
                <a:gd name="connsiteY1" fmla="*/ 19050 h 95250"/>
                <a:gd name="connsiteX2" fmla="*/ 0 w 38100"/>
                <a:gd name="connsiteY2" fmla="*/ 76200 h 95250"/>
                <a:gd name="connsiteX3" fmla="*/ 19050 w 38100"/>
                <a:gd name="connsiteY3" fmla="*/ 95250 h 95250"/>
                <a:gd name="connsiteX4" fmla="*/ 38100 w 38100"/>
                <a:gd name="connsiteY4" fmla="*/ 76200 h 95250"/>
                <a:gd name="connsiteX5" fmla="*/ 38100 w 38100"/>
                <a:gd name="connsiteY5" fmla="*/ 19050 h 95250"/>
                <a:gd name="connsiteX6" fmla="*/ 19050 w 38100"/>
                <a:gd name="connsiteY6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0">
                  <a:moveTo>
                    <a:pt x="19050" y="0"/>
                  </a:moveTo>
                  <a:cubicBezTo>
                    <a:pt x="8573" y="0"/>
                    <a:pt x="0" y="8572"/>
                    <a:pt x="0" y="19050"/>
                  </a:cubicBezTo>
                  <a:lnTo>
                    <a:pt x="0" y="76200"/>
                  </a:lnTo>
                  <a:cubicBezTo>
                    <a:pt x="0" y="86677"/>
                    <a:pt x="8573" y="95250"/>
                    <a:pt x="19050" y="95250"/>
                  </a:cubicBezTo>
                  <a:cubicBezTo>
                    <a:pt x="29527" y="95250"/>
                    <a:pt x="38100" y="86677"/>
                    <a:pt x="38100" y="76200"/>
                  </a:cubicBezTo>
                  <a:lnTo>
                    <a:pt x="38100" y="19050"/>
                  </a:lnTo>
                  <a:cubicBezTo>
                    <a:pt x="38100" y="8572"/>
                    <a:pt x="29527" y="0"/>
                    <a:pt x="19050" y="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0" name="Graphic 22">
            <a:extLst>
              <a:ext uri="{FF2B5EF4-FFF2-40B4-BE49-F238E27FC236}">
                <a16:creationId xmlns:a16="http://schemas.microsoft.com/office/drawing/2014/main" id="{142945D3-C519-4B65-0AF9-5675637FD224}"/>
              </a:ext>
            </a:extLst>
          </p:cNvPr>
          <p:cNvGrpSpPr/>
          <p:nvPr/>
        </p:nvGrpSpPr>
        <p:grpSpPr>
          <a:xfrm>
            <a:off x="7483770" y="3707103"/>
            <a:ext cx="571500" cy="581025"/>
            <a:chOff x="7483770" y="3707103"/>
            <a:chExt cx="571500" cy="581025"/>
          </a:xfrm>
          <a:solidFill>
            <a:srgbClr val="67748E"/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6BF67CC-8923-91D8-956E-EED7AF4DE2A1}"/>
                </a:ext>
              </a:extLst>
            </p:cNvPr>
            <p:cNvSpPr/>
            <p:nvPr/>
          </p:nvSpPr>
          <p:spPr>
            <a:xfrm>
              <a:off x="7750470" y="3707103"/>
              <a:ext cx="38100" cy="76200"/>
            </a:xfrm>
            <a:custGeom>
              <a:avLst/>
              <a:gdLst>
                <a:gd name="connsiteX0" fmla="*/ 19050 w 38100"/>
                <a:gd name="connsiteY0" fmla="*/ 76200 h 76200"/>
                <a:gd name="connsiteX1" fmla="*/ 38100 w 38100"/>
                <a:gd name="connsiteY1" fmla="*/ 57150 h 76200"/>
                <a:gd name="connsiteX2" fmla="*/ 38100 w 38100"/>
                <a:gd name="connsiteY2" fmla="*/ 19050 h 76200"/>
                <a:gd name="connsiteX3" fmla="*/ 19050 w 38100"/>
                <a:gd name="connsiteY3" fmla="*/ 0 h 76200"/>
                <a:gd name="connsiteX4" fmla="*/ 0 w 38100"/>
                <a:gd name="connsiteY4" fmla="*/ 19050 h 76200"/>
                <a:gd name="connsiteX5" fmla="*/ 0 w 38100"/>
                <a:gd name="connsiteY5" fmla="*/ 57150 h 76200"/>
                <a:gd name="connsiteX6" fmla="*/ 19050 w 38100"/>
                <a:gd name="connsiteY6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76200">
                  <a:moveTo>
                    <a:pt x="19050" y="76200"/>
                  </a:moveTo>
                  <a:cubicBezTo>
                    <a:pt x="29527" y="76200"/>
                    <a:pt x="38100" y="67628"/>
                    <a:pt x="38100" y="57150"/>
                  </a:cubicBezTo>
                  <a:lnTo>
                    <a:pt x="38100" y="19050"/>
                  </a:lnTo>
                  <a:cubicBezTo>
                    <a:pt x="38100" y="8573"/>
                    <a:pt x="29527" y="0"/>
                    <a:pt x="19050" y="0"/>
                  </a:cubicBezTo>
                  <a:cubicBezTo>
                    <a:pt x="8572" y="0"/>
                    <a:pt x="0" y="8573"/>
                    <a:pt x="0" y="19050"/>
                  </a:cubicBezTo>
                  <a:lnTo>
                    <a:pt x="0" y="57150"/>
                  </a:lnTo>
                  <a:cubicBezTo>
                    <a:pt x="0" y="67628"/>
                    <a:pt x="8572" y="76200"/>
                    <a:pt x="19050" y="762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310CDB6-B05F-F8E9-59A3-2D433CDA30FF}"/>
                </a:ext>
              </a:extLst>
            </p:cNvPr>
            <p:cNvSpPr/>
            <p:nvPr/>
          </p:nvSpPr>
          <p:spPr>
            <a:xfrm>
              <a:off x="7845719" y="3754728"/>
              <a:ext cx="64770" cy="64770"/>
            </a:xfrm>
            <a:custGeom>
              <a:avLst/>
              <a:gdLst>
                <a:gd name="connsiteX0" fmla="*/ 19050 w 64770"/>
                <a:gd name="connsiteY0" fmla="*/ 64770 h 64770"/>
                <a:gd name="connsiteX1" fmla="*/ 32385 w 64770"/>
                <a:gd name="connsiteY1" fmla="*/ 59055 h 64770"/>
                <a:gd name="connsiteX2" fmla="*/ 59055 w 64770"/>
                <a:gd name="connsiteY2" fmla="*/ 32385 h 64770"/>
                <a:gd name="connsiteX3" fmla="*/ 59055 w 64770"/>
                <a:gd name="connsiteY3" fmla="*/ 5715 h 64770"/>
                <a:gd name="connsiteX4" fmla="*/ 32385 w 64770"/>
                <a:gd name="connsiteY4" fmla="*/ 5715 h 64770"/>
                <a:gd name="connsiteX5" fmla="*/ 5715 w 64770"/>
                <a:gd name="connsiteY5" fmla="*/ 32385 h 64770"/>
                <a:gd name="connsiteX6" fmla="*/ 5715 w 64770"/>
                <a:gd name="connsiteY6" fmla="*/ 59055 h 64770"/>
                <a:gd name="connsiteX7" fmla="*/ 19050 w 64770"/>
                <a:gd name="connsiteY7" fmla="*/ 647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70" h="64770">
                  <a:moveTo>
                    <a:pt x="19050" y="64770"/>
                  </a:moveTo>
                  <a:cubicBezTo>
                    <a:pt x="23813" y="64770"/>
                    <a:pt x="28575" y="62865"/>
                    <a:pt x="32385" y="59055"/>
                  </a:cubicBezTo>
                  <a:lnTo>
                    <a:pt x="59055" y="32385"/>
                  </a:lnTo>
                  <a:cubicBezTo>
                    <a:pt x="66675" y="24765"/>
                    <a:pt x="66675" y="13335"/>
                    <a:pt x="59055" y="5715"/>
                  </a:cubicBezTo>
                  <a:cubicBezTo>
                    <a:pt x="51435" y="-1905"/>
                    <a:pt x="40005" y="-1905"/>
                    <a:pt x="32385" y="5715"/>
                  </a:cubicBezTo>
                  <a:lnTo>
                    <a:pt x="5715" y="32385"/>
                  </a:lnTo>
                  <a:cubicBezTo>
                    <a:pt x="-1905" y="40005"/>
                    <a:pt x="-1905" y="51435"/>
                    <a:pt x="5715" y="59055"/>
                  </a:cubicBezTo>
                  <a:cubicBezTo>
                    <a:pt x="9525" y="62865"/>
                    <a:pt x="14288" y="64770"/>
                    <a:pt x="19050" y="6477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622D98F6-C9CE-1D86-F4A6-D4B44A96C472}"/>
                </a:ext>
              </a:extLst>
            </p:cNvPr>
            <p:cNvSpPr/>
            <p:nvPr/>
          </p:nvSpPr>
          <p:spPr>
            <a:xfrm>
              <a:off x="7628549" y="3754728"/>
              <a:ext cx="64770" cy="64770"/>
            </a:xfrm>
            <a:custGeom>
              <a:avLst/>
              <a:gdLst>
                <a:gd name="connsiteX0" fmla="*/ 32385 w 64770"/>
                <a:gd name="connsiteY0" fmla="*/ 59055 h 64770"/>
                <a:gd name="connsiteX1" fmla="*/ 45720 w 64770"/>
                <a:gd name="connsiteY1" fmla="*/ 64770 h 64770"/>
                <a:gd name="connsiteX2" fmla="*/ 59055 w 64770"/>
                <a:gd name="connsiteY2" fmla="*/ 59055 h 64770"/>
                <a:gd name="connsiteX3" fmla="*/ 59055 w 64770"/>
                <a:gd name="connsiteY3" fmla="*/ 32385 h 64770"/>
                <a:gd name="connsiteX4" fmla="*/ 32385 w 64770"/>
                <a:gd name="connsiteY4" fmla="*/ 5715 h 64770"/>
                <a:gd name="connsiteX5" fmla="*/ 5715 w 64770"/>
                <a:gd name="connsiteY5" fmla="*/ 5715 h 64770"/>
                <a:gd name="connsiteX6" fmla="*/ 5715 w 64770"/>
                <a:gd name="connsiteY6" fmla="*/ 32385 h 64770"/>
                <a:gd name="connsiteX7" fmla="*/ 32385 w 64770"/>
                <a:gd name="connsiteY7" fmla="*/ 59055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70" h="64770">
                  <a:moveTo>
                    <a:pt x="32385" y="59055"/>
                  </a:moveTo>
                  <a:cubicBezTo>
                    <a:pt x="36195" y="62865"/>
                    <a:pt x="40958" y="64770"/>
                    <a:pt x="45720" y="64770"/>
                  </a:cubicBezTo>
                  <a:cubicBezTo>
                    <a:pt x="50483" y="64770"/>
                    <a:pt x="55245" y="62865"/>
                    <a:pt x="59055" y="59055"/>
                  </a:cubicBezTo>
                  <a:cubicBezTo>
                    <a:pt x="66675" y="51435"/>
                    <a:pt x="66675" y="40005"/>
                    <a:pt x="59055" y="32385"/>
                  </a:cubicBezTo>
                  <a:lnTo>
                    <a:pt x="32385" y="5715"/>
                  </a:lnTo>
                  <a:cubicBezTo>
                    <a:pt x="24765" y="-1905"/>
                    <a:pt x="13335" y="-1905"/>
                    <a:pt x="5715" y="5715"/>
                  </a:cubicBezTo>
                  <a:cubicBezTo>
                    <a:pt x="-1905" y="13335"/>
                    <a:pt x="-1905" y="24765"/>
                    <a:pt x="5715" y="32385"/>
                  </a:cubicBezTo>
                  <a:lnTo>
                    <a:pt x="32385" y="59055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AF503D8-C741-031D-4EC2-EA634B398887}"/>
                </a:ext>
              </a:extLst>
            </p:cNvPr>
            <p:cNvSpPr/>
            <p:nvPr/>
          </p:nvSpPr>
          <p:spPr>
            <a:xfrm>
              <a:off x="7721895" y="4116678"/>
              <a:ext cx="95250" cy="38100"/>
            </a:xfrm>
            <a:custGeom>
              <a:avLst/>
              <a:gdLst>
                <a:gd name="connsiteX0" fmla="*/ 76200 w 95250"/>
                <a:gd name="connsiteY0" fmla="*/ 0 h 38100"/>
                <a:gd name="connsiteX1" fmla="*/ 19050 w 95250"/>
                <a:gd name="connsiteY1" fmla="*/ 0 h 38100"/>
                <a:gd name="connsiteX2" fmla="*/ 0 w 95250"/>
                <a:gd name="connsiteY2" fmla="*/ 19050 h 38100"/>
                <a:gd name="connsiteX3" fmla="*/ 19050 w 95250"/>
                <a:gd name="connsiteY3" fmla="*/ 38100 h 38100"/>
                <a:gd name="connsiteX4" fmla="*/ 76200 w 95250"/>
                <a:gd name="connsiteY4" fmla="*/ 38100 h 38100"/>
                <a:gd name="connsiteX5" fmla="*/ 95250 w 95250"/>
                <a:gd name="connsiteY5" fmla="*/ 19050 h 38100"/>
                <a:gd name="connsiteX6" fmla="*/ 76200 w 95250"/>
                <a:gd name="connsiteY6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38100">
                  <a:moveTo>
                    <a:pt x="76200" y="0"/>
                  </a:moveTo>
                  <a:lnTo>
                    <a:pt x="19050" y="0"/>
                  </a:lnTo>
                  <a:cubicBezTo>
                    <a:pt x="8572" y="0"/>
                    <a:pt x="0" y="8573"/>
                    <a:pt x="0" y="19050"/>
                  </a:cubicBezTo>
                  <a:cubicBezTo>
                    <a:pt x="0" y="29527"/>
                    <a:pt x="8572" y="38100"/>
                    <a:pt x="19050" y="38100"/>
                  </a:cubicBezTo>
                  <a:lnTo>
                    <a:pt x="76200" y="38100"/>
                  </a:lnTo>
                  <a:cubicBezTo>
                    <a:pt x="86677" y="38100"/>
                    <a:pt x="95250" y="29527"/>
                    <a:pt x="95250" y="19050"/>
                  </a:cubicBezTo>
                  <a:cubicBezTo>
                    <a:pt x="95250" y="8573"/>
                    <a:pt x="86677" y="0"/>
                    <a:pt x="76200" y="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A425AE2-5BE3-9E61-1A1C-C4DF80030C19}"/>
                </a:ext>
              </a:extLst>
            </p:cNvPr>
            <p:cNvSpPr/>
            <p:nvPr/>
          </p:nvSpPr>
          <p:spPr>
            <a:xfrm>
              <a:off x="7483770" y="3812064"/>
              <a:ext cx="571500" cy="476064"/>
            </a:xfrm>
            <a:custGeom>
              <a:avLst/>
              <a:gdLst>
                <a:gd name="connsiteX0" fmla="*/ 552450 w 571500"/>
                <a:gd name="connsiteY0" fmla="*/ 361764 h 476064"/>
                <a:gd name="connsiteX1" fmla="*/ 533400 w 571500"/>
                <a:gd name="connsiteY1" fmla="*/ 361764 h 476064"/>
                <a:gd name="connsiteX2" fmla="*/ 533400 w 571500"/>
                <a:gd name="connsiteY2" fmla="*/ 171264 h 476064"/>
                <a:gd name="connsiteX3" fmla="*/ 476250 w 571500"/>
                <a:gd name="connsiteY3" fmla="*/ 114114 h 476064"/>
                <a:gd name="connsiteX4" fmla="*/ 404813 w 571500"/>
                <a:gd name="connsiteY4" fmla="*/ 114114 h 476064"/>
                <a:gd name="connsiteX5" fmla="*/ 364808 w 571500"/>
                <a:gd name="connsiteY5" fmla="*/ 30294 h 476064"/>
                <a:gd name="connsiteX6" fmla="*/ 271463 w 571500"/>
                <a:gd name="connsiteY6" fmla="*/ 767 h 476064"/>
                <a:gd name="connsiteX7" fmla="*/ 166688 w 571500"/>
                <a:gd name="connsiteY7" fmla="*/ 101732 h 476064"/>
                <a:gd name="connsiteX8" fmla="*/ 165735 w 571500"/>
                <a:gd name="connsiteY8" fmla="*/ 114114 h 476064"/>
                <a:gd name="connsiteX9" fmla="*/ 95250 w 571500"/>
                <a:gd name="connsiteY9" fmla="*/ 114114 h 476064"/>
                <a:gd name="connsiteX10" fmla="*/ 38100 w 571500"/>
                <a:gd name="connsiteY10" fmla="*/ 171264 h 476064"/>
                <a:gd name="connsiteX11" fmla="*/ 38100 w 571500"/>
                <a:gd name="connsiteY11" fmla="*/ 361764 h 476064"/>
                <a:gd name="connsiteX12" fmla="*/ 19050 w 571500"/>
                <a:gd name="connsiteY12" fmla="*/ 361764 h 476064"/>
                <a:gd name="connsiteX13" fmla="*/ 0 w 571500"/>
                <a:gd name="connsiteY13" fmla="*/ 380814 h 476064"/>
                <a:gd name="connsiteX14" fmla="*/ 0 w 571500"/>
                <a:gd name="connsiteY14" fmla="*/ 428439 h 476064"/>
                <a:gd name="connsiteX15" fmla="*/ 47625 w 571500"/>
                <a:gd name="connsiteY15" fmla="*/ 476064 h 476064"/>
                <a:gd name="connsiteX16" fmla="*/ 523875 w 571500"/>
                <a:gd name="connsiteY16" fmla="*/ 476064 h 476064"/>
                <a:gd name="connsiteX17" fmla="*/ 571500 w 571500"/>
                <a:gd name="connsiteY17" fmla="*/ 428439 h 476064"/>
                <a:gd name="connsiteX18" fmla="*/ 571500 w 571500"/>
                <a:gd name="connsiteY18" fmla="*/ 380814 h 476064"/>
                <a:gd name="connsiteX19" fmla="*/ 552450 w 571500"/>
                <a:gd name="connsiteY19" fmla="*/ 361764 h 476064"/>
                <a:gd name="connsiteX20" fmla="*/ 204788 w 571500"/>
                <a:gd name="connsiteY20" fmla="*/ 107447 h 476064"/>
                <a:gd name="connsiteX21" fmla="*/ 276225 w 571500"/>
                <a:gd name="connsiteY21" fmla="*/ 38867 h 476064"/>
                <a:gd name="connsiteX22" fmla="*/ 285750 w 571500"/>
                <a:gd name="connsiteY22" fmla="*/ 37914 h 476064"/>
                <a:gd name="connsiteX23" fmla="*/ 340043 w 571500"/>
                <a:gd name="connsiteY23" fmla="*/ 58869 h 476064"/>
                <a:gd name="connsiteX24" fmla="*/ 367665 w 571500"/>
                <a:gd name="connsiteY24" fmla="*/ 119829 h 476064"/>
                <a:gd name="connsiteX25" fmla="*/ 335280 w 571500"/>
                <a:gd name="connsiteY25" fmla="*/ 184599 h 476064"/>
                <a:gd name="connsiteX26" fmla="*/ 305753 w 571500"/>
                <a:gd name="connsiteY26" fmla="*/ 243654 h 476064"/>
                <a:gd name="connsiteX27" fmla="*/ 304800 w 571500"/>
                <a:gd name="connsiteY27" fmla="*/ 245559 h 476064"/>
                <a:gd name="connsiteX28" fmla="*/ 304800 w 571500"/>
                <a:gd name="connsiteY28" fmla="*/ 171264 h 476064"/>
                <a:gd name="connsiteX29" fmla="*/ 300990 w 571500"/>
                <a:gd name="connsiteY29" fmla="*/ 159834 h 476064"/>
                <a:gd name="connsiteX30" fmla="*/ 287655 w 571500"/>
                <a:gd name="connsiteY30" fmla="*/ 142689 h 476064"/>
                <a:gd name="connsiteX31" fmla="*/ 323850 w 571500"/>
                <a:gd name="connsiteY31" fmla="*/ 142689 h 476064"/>
                <a:gd name="connsiteX32" fmla="*/ 342900 w 571500"/>
                <a:gd name="connsiteY32" fmla="*/ 123639 h 476064"/>
                <a:gd name="connsiteX33" fmla="*/ 323850 w 571500"/>
                <a:gd name="connsiteY33" fmla="*/ 104589 h 476064"/>
                <a:gd name="connsiteX34" fmla="*/ 247650 w 571500"/>
                <a:gd name="connsiteY34" fmla="*/ 104589 h 476064"/>
                <a:gd name="connsiteX35" fmla="*/ 230505 w 571500"/>
                <a:gd name="connsiteY35" fmla="*/ 115067 h 476064"/>
                <a:gd name="connsiteX36" fmla="*/ 232410 w 571500"/>
                <a:gd name="connsiteY36" fmla="*/ 135069 h 476064"/>
                <a:gd name="connsiteX37" fmla="*/ 266700 w 571500"/>
                <a:gd name="connsiteY37" fmla="*/ 177932 h 476064"/>
                <a:gd name="connsiteX38" fmla="*/ 266700 w 571500"/>
                <a:gd name="connsiteY38" fmla="*/ 245559 h 476064"/>
                <a:gd name="connsiteX39" fmla="*/ 265748 w 571500"/>
                <a:gd name="connsiteY39" fmla="*/ 243654 h 476064"/>
                <a:gd name="connsiteX40" fmla="*/ 235268 w 571500"/>
                <a:gd name="connsiteY40" fmla="*/ 184599 h 476064"/>
                <a:gd name="connsiteX41" fmla="*/ 204788 w 571500"/>
                <a:gd name="connsiteY41" fmla="*/ 107447 h 476064"/>
                <a:gd name="connsiteX42" fmla="*/ 76200 w 571500"/>
                <a:gd name="connsiteY42" fmla="*/ 171264 h 476064"/>
                <a:gd name="connsiteX43" fmla="*/ 95250 w 571500"/>
                <a:gd name="connsiteY43" fmla="*/ 152214 h 476064"/>
                <a:gd name="connsiteX44" fmla="*/ 170498 w 571500"/>
                <a:gd name="connsiteY44" fmla="*/ 152214 h 476064"/>
                <a:gd name="connsiteX45" fmla="*/ 212408 w 571500"/>
                <a:gd name="connsiteY45" fmla="*/ 214127 h 476064"/>
                <a:gd name="connsiteX46" fmla="*/ 227648 w 571500"/>
                <a:gd name="connsiteY46" fmla="*/ 242702 h 476064"/>
                <a:gd name="connsiteX47" fmla="*/ 269558 w 571500"/>
                <a:gd name="connsiteY47" fmla="*/ 284612 h 476064"/>
                <a:gd name="connsiteX48" fmla="*/ 300990 w 571500"/>
                <a:gd name="connsiteY48" fmla="*/ 284612 h 476064"/>
                <a:gd name="connsiteX49" fmla="*/ 342900 w 571500"/>
                <a:gd name="connsiteY49" fmla="*/ 241749 h 476064"/>
                <a:gd name="connsiteX50" fmla="*/ 358140 w 571500"/>
                <a:gd name="connsiteY50" fmla="*/ 213174 h 476064"/>
                <a:gd name="connsiteX51" fmla="*/ 400050 w 571500"/>
                <a:gd name="connsiteY51" fmla="*/ 151262 h 476064"/>
                <a:gd name="connsiteX52" fmla="*/ 476250 w 571500"/>
                <a:gd name="connsiteY52" fmla="*/ 151262 h 476064"/>
                <a:gd name="connsiteX53" fmla="*/ 495300 w 571500"/>
                <a:gd name="connsiteY53" fmla="*/ 170312 h 476064"/>
                <a:gd name="connsiteX54" fmla="*/ 495300 w 571500"/>
                <a:gd name="connsiteY54" fmla="*/ 360812 h 476064"/>
                <a:gd name="connsiteX55" fmla="*/ 76200 w 571500"/>
                <a:gd name="connsiteY55" fmla="*/ 360812 h 476064"/>
                <a:gd name="connsiteX56" fmla="*/ 76200 w 571500"/>
                <a:gd name="connsiteY56" fmla="*/ 171264 h 476064"/>
                <a:gd name="connsiteX57" fmla="*/ 533400 w 571500"/>
                <a:gd name="connsiteY57" fmla="*/ 428439 h 476064"/>
                <a:gd name="connsiteX58" fmla="*/ 523875 w 571500"/>
                <a:gd name="connsiteY58" fmla="*/ 437964 h 476064"/>
                <a:gd name="connsiteX59" fmla="*/ 47625 w 571500"/>
                <a:gd name="connsiteY59" fmla="*/ 437964 h 476064"/>
                <a:gd name="connsiteX60" fmla="*/ 38100 w 571500"/>
                <a:gd name="connsiteY60" fmla="*/ 428439 h 476064"/>
                <a:gd name="connsiteX61" fmla="*/ 38100 w 571500"/>
                <a:gd name="connsiteY61" fmla="*/ 399864 h 476064"/>
                <a:gd name="connsiteX62" fmla="*/ 211455 w 571500"/>
                <a:gd name="connsiteY62" fmla="*/ 399864 h 476064"/>
                <a:gd name="connsiteX63" fmla="*/ 238125 w 571500"/>
                <a:gd name="connsiteY63" fmla="*/ 418914 h 476064"/>
                <a:gd name="connsiteX64" fmla="*/ 333375 w 571500"/>
                <a:gd name="connsiteY64" fmla="*/ 418914 h 476064"/>
                <a:gd name="connsiteX65" fmla="*/ 360045 w 571500"/>
                <a:gd name="connsiteY65" fmla="*/ 399864 h 476064"/>
                <a:gd name="connsiteX66" fmla="*/ 533400 w 571500"/>
                <a:gd name="connsiteY66" fmla="*/ 399864 h 476064"/>
                <a:gd name="connsiteX67" fmla="*/ 533400 w 571500"/>
                <a:gd name="connsiteY67" fmla="*/ 428439 h 4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71500" h="476064">
                  <a:moveTo>
                    <a:pt x="552450" y="361764"/>
                  </a:moveTo>
                  <a:lnTo>
                    <a:pt x="533400" y="361764"/>
                  </a:lnTo>
                  <a:lnTo>
                    <a:pt x="533400" y="171264"/>
                  </a:lnTo>
                  <a:cubicBezTo>
                    <a:pt x="533400" y="139832"/>
                    <a:pt x="507683" y="114114"/>
                    <a:pt x="476250" y="114114"/>
                  </a:cubicBezTo>
                  <a:lnTo>
                    <a:pt x="404813" y="114114"/>
                  </a:lnTo>
                  <a:cubicBezTo>
                    <a:pt x="402908" y="81729"/>
                    <a:pt x="389573" y="52202"/>
                    <a:pt x="364808" y="30294"/>
                  </a:cubicBezTo>
                  <a:cubicBezTo>
                    <a:pt x="339090" y="7434"/>
                    <a:pt x="305753" y="-3043"/>
                    <a:pt x="271463" y="767"/>
                  </a:cubicBezTo>
                  <a:cubicBezTo>
                    <a:pt x="218123" y="6482"/>
                    <a:pt x="174308" y="49344"/>
                    <a:pt x="166688" y="101732"/>
                  </a:cubicBezTo>
                  <a:cubicBezTo>
                    <a:pt x="165735" y="105542"/>
                    <a:pt x="165735" y="110304"/>
                    <a:pt x="165735" y="114114"/>
                  </a:cubicBezTo>
                  <a:lnTo>
                    <a:pt x="95250" y="114114"/>
                  </a:lnTo>
                  <a:cubicBezTo>
                    <a:pt x="63818" y="114114"/>
                    <a:pt x="38100" y="139832"/>
                    <a:pt x="38100" y="171264"/>
                  </a:cubicBezTo>
                  <a:lnTo>
                    <a:pt x="38100" y="361764"/>
                  </a:lnTo>
                  <a:lnTo>
                    <a:pt x="19050" y="361764"/>
                  </a:lnTo>
                  <a:cubicBezTo>
                    <a:pt x="8573" y="361764"/>
                    <a:pt x="0" y="370337"/>
                    <a:pt x="0" y="380814"/>
                  </a:cubicBezTo>
                  <a:lnTo>
                    <a:pt x="0" y="428439"/>
                  </a:lnTo>
                  <a:cubicBezTo>
                    <a:pt x="0" y="455109"/>
                    <a:pt x="20955" y="476064"/>
                    <a:pt x="47625" y="476064"/>
                  </a:cubicBezTo>
                  <a:lnTo>
                    <a:pt x="523875" y="476064"/>
                  </a:lnTo>
                  <a:cubicBezTo>
                    <a:pt x="550545" y="476064"/>
                    <a:pt x="571500" y="455109"/>
                    <a:pt x="571500" y="428439"/>
                  </a:cubicBezTo>
                  <a:lnTo>
                    <a:pt x="571500" y="380814"/>
                  </a:lnTo>
                  <a:cubicBezTo>
                    <a:pt x="571500" y="370337"/>
                    <a:pt x="562928" y="361764"/>
                    <a:pt x="552450" y="361764"/>
                  </a:cubicBezTo>
                  <a:close/>
                  <a:moveTo>
                    <a:pt x="204788" y="107447"/>
                  </a:moveTo>
                  <a:cubicBezTo>
                    <a:pt x="209550" y="71252"/>
                    <a:pt x="240030" y="42677"/>
                    <a:pt x="276225" y="38867"/>
                  </a:cubicBezTo>
                  <a:cubicBezTo>
                    <a:pt x="279083" y="38867"/>
                    <a:pt x="282893" y="37914"/>
                    <a:pt x="285750" y="37914"/>
                  </a:cubicBezTo>
                  <a:cubicBezTo>
                    <a:pt x="305753" y="37914"/>
                    <a:pt x="324803" y="45534"/>
                    <a:pt x="340043" y="58869"/>
                  </a:cubicBezTo>
                  <a:cubicBezTo>
                    <a:pt x="357188" y="74109"/>
                    <a:pt x="367665" y="96017"/>
                    <a:pt x="367665" y="119829"/>
                  </a:cubicBezTo>
                  <a:cubicBezTo>
                    <a:pt x="367665" y="145547"/>
                    <a:pt x="356235" y="169359"/>
                    <a:pt x="335280" y="184599"/>
                  </a:cubicBezTo>
                  <a:cubicBezTo>
                    <a:pt x="316230" y="198887"/>
                    <a:pt x="305753" y="220794"/>
                    <a:pt x="305753" y="243654"/>
                  </a:cubicBezTo>
                  <a:cubicBezTo>
                    <a:pt x="305753" y="244607"/>
                    <a:pt x="305753" y="244607"/>
                    <a:pt x="304800" y="245559"/>
                  </a:cubicBezTo>
                  <a:lnTo>
                    <a:pt x="304800" y="171264"/>
                  </a:lnTo>
                  <a:cubicBezTo>
                    <a:pt x="304800" y="166502"/>
                    <a:pt x="302895" y="162692"/>
                    <a:pt x="300990" y="159834"/>
                  </a:cubicBezTo>
                  <a:lnTo>
                    <a:pt x="287655" y="142689"/>
                  </a:lnTo>
                  <a:lnTo>
                    <a:pt x="323850" y="142689"/>
                  </a:lnTo>
                  <a:cubicBezTo>
                    <a:pt x="334328" y="142689"/>
                    <a:pt x="342900" y="134117"/>
                    <a:pt x="342900" y="123639"/>
                  </a:cubicBezTo>
                  <a:cubicBezTo>
                    <a:pt x="342900" y="113162"/>
                    <a:pt x="334328" y="104589"/>
                    <a:pt x="323850" y="104589"/>
                  </a:cubicBezTo>
                  <a:lnTo>
                    <a:pt x="247650" y="104589"/>
                  </a:lnTo>
                  <a:cubicBezTo>
                    <a:pt x="240030" y="104589"/>
                    <a:pt x="233363" y="108399"/>
                    <a:pt x="230505" y="115067"/>
                  </a:cubicBezTo>
                  <a:cubicBezTo>
                    <a:pt x="227648" y="121734"/>
                    <a:pt x="228600" y="129354"/>
                    <a:pt x="232410" y="135069"/>
                  </a:cubicBezTo>
                  <a:lnTo>
                    <a:pt x="266700" y="177932"/>
                  </a:lnTo>
                  <a:lnTo>
                    <a:pt x="266700" y="245559"/>
                  </a:lnTo>
                  <a:cubicBezTo>
                    <a:pt x="266700" y="244607"/>
                    <a:pt x="265748" y="244607"/>
                    <a:pt x="265748" y="243654"/>
                  </a:cubicBezTo>
                  <a:cubicBezTo>
                    <a:pt x="265748" y="220794"/>
                    <a:pt x="255270" y="198887"/>
                    <a:pt x="235268" y="184599"/>
                  </a:cubicBezTo>
                  <a:cubicBezTo>
                    <a:pt x="212408" y="165549"/>
                    <a:pt x="200978" y="136974"/>
                    <a:pt x="204788" y="107447"/>
                  </a:cubicBezTo>
                  <a:close/>
                  <a:moveTo>
                    <a:pt x="76200" y="171264"/>
                  </a:moveTo>
                  <a:cubicBezTo>
                    <a:pt x="76200" y="160787"/>
                    <a:pt x="84773" y="152214"/>
                    <a:pt x="95250" y="152214"/>
                  </a:cubicBezTo>
                  <a:lnTo>
                    <a:pt x="170498" y="152214"/>
                  </a:lnTo>
                  <a:cubicBezTo>
                    <a:pt x="177165" y="176027"/>
                    <a:pt x="191453" y="197934"/>
                    <a:pt x="212408" y="214127"/>
                  </a:cubicBezTo>
                  <a:cubicBezTo>
                    <a:pt x="221933" y="221747"/>
                    <a:pt x="227648" y="232224"/>
                    <a:pt x="227648" y="242702"/>
                  </a:cubicBezTo>
                  <a:cubicBezTo>
                    <a:pt x="227648" y="265562"/>
                    <a:pt x="246698" y="284612"/>
                    <a:pt x="269558" y="284612"/>
                  </a:cubicBezTo>
                  <a:lnTo>
                    <a:pt x="300990" y="284612"/>
                  </a:lnTo>
                  <a:cubicBezTo>
                    <a:pt x="323850" y="284612"/>
                    <a:pt x="342900" y="265562"/>
                    <a:pt x="342900" y="241749"/>
                  </a:cubicBezTo>
                  <a:cubicBezTo>
                    <a:pt x="342900" y="231272"/>
                    <a:pt x="348615" y="220794"/>
                    <a:pt x="358140" y="213174"/>
                  </a:cubicBezTo>
                  <a:cubicBezTo>
                    <a:pt x="379095" y="196982"/>
                    <a:pt x="393383" y="175074"/>
                    <a:pt x="400050" y="151262"/>
                  </a:cubicBezTo>
                  <a:lnTo>
                    <a:pt x="476250" y="151262"/>
                  </a:lnTo>
                  <a:cubicBezTo>
                    <a:pt x="486728" y="151262"/>
                    <a:pt x="495300" y="159834"/>
                    <a:pt x="495300" y="170312"/>
                  </a:cubicBezTo>
                  <a:lnTo>
                    <a:pt x="495300" y="360812"/>
                  </a:lnTo>
                  <a:lnTo>
                    <a:pt x="76200" y="360812"/>
                  </a:lnTo>
                  <a:lnTo>
                    <a:pt x="76200" y="171264"/>
                  </a:lnTo>
                  <a:close/>
                  <a:moveTo>
                    <a:pt x="533400" y="428439"/>
                  </a:moveTo>
                  <a:cubicBezTo>
                    <a:pt x="533400" y="434154"/>
                    <a:pt x="529590" y="437964"/>
                    <a:pt x="523875" y="437964"/>
                  </a:cubicBezTo>
                  <a:lnTo>
                    <a:pt x="47625" y="437964"/>
                  </a:lnTo>
                  <a:cubicBezTo>
                    <a:pt x="41910" y="437964"/>
                    <a:pt x="38100" y="434154"/>
                    <a:pt x="38100" y="428439"/>
                  </a:cubicBezTo>
                  <a:lnTo>
                    <a:pt x="38100" y="399864"/>
                  </a:lnTo>
                  <a:lnTo>
                    <a:pt x="211455" y="399864"/>
                  </a:lnTo>
                  <a:cubicBezTo>
                    <a:pt x="215265" y="411294"/>
                    <a:pt x="225743" y="418914"/>
                    <a:pt x="238125" y="418914"/>
                  </a:cubicBezTo>
                  <a:lnTo>
                    <a:pt x="333375" y="418914"/>
                  </a:lnTo>
                  <a:cubicBezTo>
                    <a:pt x="345758" y="418914"/>
                    <a:pt x="356235" y="411294"/>
                    <a:pt x="360045" y="399864"/>
                  </a:cubicBezTo>
                  <a:lnTo>
                    <a:pt x="533400" y="399864"/>
                  </a:lnTo>
                  <a:lnTo>
                    <a:pt x="533400" y="428439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72" name="Graphic 24">
            <a:extLst>
              <a:ext uri="{FF2B5EF4-FFF2-40B4-BE49-F238E27FC236}">
                <a16:creationId xmlns:a16="http://schemas.microsoft.com/office/drawing/2014/main" id="{6067CDFB-5CE8-4AE7-A89D-34DA1D944CFD}"/>
              </a:ext>
            </a:extLst>
          </p:cNvPr>
          <p:cNvSpPr/>
          <p:nvPr/>
        </p:nvSpPr>
        <p:spPr>
          <a:xfrm>
            <a:off x="7578543" y="2540102"/>
            <a:ext cx="381238" cy="486251"/>
          </a:xfrm>
          <a:custGeom>
            <a:avLst/>
            <a:gdLst>
              <a:gd name="connsiteX0" fmla="*/ 366236 w 381238"/>
              <a:gd name="connsiteY0" fmla="*/ 152876 h 486251"/>
              <a:gd name="connsiteX1" fmla="*/ 343376 w 381238"/>
              <a:gd name="connsiteY1" fmla="*/ 130969 h 486251"/>
              <a:gd name="connsiteX2" fmla="*/ 338614 w 381238"/>
              <a:gd name="connsiteY2" fmla="*/ 120491 h 486251"/>
              <a:gd name="connsiteX3" fmla="*/ 338614 w 381238"/>
              <a:gd name="connsiteY3" fmla="*/ 95726 h 486251"/>
              <a:gd name="connsiteX4" fmla="*/ 285274 w 381238"/>
              <a:gd name="connsiteY4" fmla="*/ 42386 h 486251"/>
              <a:gd name="connsiteX5" fmla="*/ 260509 w 381238"/>
              <a:gd name="connsiteY5" fmla="*/ 42386 h 486251"/>
              <a:gd name="connsiteX6" fmla="*/ 250031 w 381238"/>
              <a:gd name="connsiteY6" fmla="*/ 37624 h 486251"/>
              <a:gd name="connsiteX7" fmla="*/ 228124 w 381238"/>
              <a:gd name="connsiteY7" fmla="*/ 15716 h 486251"/>
              <a:gd name="connsiteX8" fmla="*/ 152876 w 381238"/>
              <a:gd name="connsiteY8" fmla="*/ 15716 h 486251"/>
              <a:gd name="connsiteX9" fmla="*/ 130969 w 381238"/>
              <a:gd name="connsiteY9" fmla="*/ 37624 h 486251"/>
              <a:gd name="connsiteX10" fmla="*/ 120491 w 381238"/>
              <a:gd name="connsiteY10" fmla="*/ 42386 h 486251"/>
              <a:gd name="connsiteX11" fmla="*/ 95726 w 381238"/>
              <a:gd name="connsiteY11" fmla="*/ 42386 h 486251"/>
              <a:gd name="connsiteX12" fmla="*/ 42386 w 381238"/>
              <a:gd name="connsiteY12" fmla="*/ 95726 h 486251"/>
              <a:gd name="connsiteX13" fmla="*/ 42386 w 381238"/>
              <a:gd name="connsiteY13" fmla="*/ 120491 h 486251"/>
              <a:gd name="connsiteX14" fmla="*/ 37624 w 381238"/>
              <a:gd name="connsiteY14" fmla="*/ 130969 h 486251"/>
              <a:gd name="connsiteX15" fmla="*/ 15716 w 381238"/>
              <a:gd name="connsiteY15" fmla="*/ 152876 h 486251"/>
              <a:gd name="connsiteX16" fmla="*/ 15716 w 381238"/>
              <a:gd name="connsiteY16" fmla="*/ 228124 h 486251"/>
              <a:gd name="connsiteX17" fmla="*/ 37624 w 381238"/>
              <a:gd name="connsiteY17" fmla="*/ 250031 h 486251"/>
              <a:gd name="connsiteX18" fmla="*/ 42386 w 381238"/>
              <a:gd name="connsiteY18" fmla="*/ 260509 h 486251"/>
              <a:gd name="connsiteX19" fmla="*/ 42386 w 381238"/>
              <a:gd name="connsiteY19" fmla="*/ 285274 h 486251"/>
              <a:gd name="connsiteX20" fmla="*/ 95726 w 381238"/>
              <a:gd name="connsiteY20" fmla="*/ 338614 h 486251"/>
              <a:gd name="connsiteX21" fmla="*/ 95726 w 381238"/>
              <a:gd name="connsiteY21" fmla="*/ 444341 h 486251"/>
              <a:gd name="connsiteX22" fmla="*/ 115729 w 381238"/>
              <a:gd name="connsiteY22" fmla="*/ 479584 h 486251"/>
              <a:gd name="connsiteX23" fmla="*/ 155734 w 381238"/>
              <a:gd name="connsiteY23" fmla="*/ 481489 h 486251"/>
              <a:gd name="connsiteX24" fmla="*/ 190976 w 381238"/>
              <a:gd name="connsiteY24" fmla="*/ 463391 h 486251"/>
              <a:gd name="connsiteX25" fmla="*/ 226219 w 381238"/>
              <a:gd name="connsiteY25" fmla="*/ 481489 h 486251"/>
              <a:gd name="connsiteX26" fmla="*/ 244316 w 381238"/>
              <a:gd name="connsiteY26" fmla="*/ 486251 h 486251"/>
              <a:gd name="connsiteX27" fmla="*/ 266224 w 381238"/>
              <a:gd name="connsiteY27" fmla="*/ 479584 h 486251"/>
              <a:gd name="connsiteX28" fmla="*/ 286226 w 381238"/>
              <a:gd name="connsiteY28" fmla="*/ 444341 h 486251"/>
              <a:gd name="connsiteX29" fmla="*/ 286226 w 381238"/>
              <a:gd name="connsiteY29" fmla="*/ 339566 h 486251"/>
              <a:gd name="connsiteX30" fmla="*/ 339566 w 381238"/>
              <a:gd name="connsiteY30" fmla="*/ 286226 h 486251"/>
              <a:gd name="connsiteX31" fmla="*/ 339566 w 381238"/>
              <a:gd name="connsiteY31" fmla="*/ 261461 h 486251"/>
              <a:gd name="connsiteX32" fmla="*/ 344329 w 381238"/>
              <a:gd name="connsiteY32" fmla="*/ 250984 h 486251"/>
              <a:gd name="connsiteX33" fmla="*/ 366236 w 381238"/>
              <a:gd name="connsiteY33" fmla="*/ 229076 h 486251"/>
              <a:gd name="connsiteX34" fmla="*/ 366236 w 381238"/>
              <a:gd name="connsiteY34" fmla="*/ 152876 h 486251"/>
              <a:gd name="connsiteX35" fmla="*/ 246221 w 381238"/>
              <a:gd name="connsiteY35" fmla="*/ 447199 h 486251"/>
              <a:gd name="connsiteX36" fmla="*/ 243364 w 381238"/>
              <a:gd name="connsiteY36" fmla="*/ 447199 h 486251"/>
              <a:gd name="connsiteX37" fmla="*/ 199549 w 381238"/>
              <a:gd name="connsiteY37" fmla="*/ 425291 h 486251"/>
              <a:gd name="connsiteX38" fmla="*/ 182404 w 381238"/>
              <a:gd name="connsiteY38" fmla="*/ 425291 h 486251"/>
              <a:gd name="connsiteX39" fmla="*/ 138589 w 381238"/>
              <a:gd name="connsiteY39" fmla="*/ 447199 h 486251"/>
              <a:gd name="connsiteX40" fmla="*/ 135731 w 381238"/>
              <a:gd name="connsiteY40" fmla="*/ 447199 h 486251"/>
              <a:gd name="connsiteX41" fmla="*/ 133826 w 381238"/>
              <a:gd name="connsiteY41" fmla="*/ 444341 h 486251"/>
              <a:gd name="connsiteX42" fmla="*/ 133826 w 381238"/>
              <a:gd name="connsiteY42" fmla="*/ 346234 h 486251"/>
              <a:gd name="connsiteX43" fmla="*/ 153829 w 381238"/>
              <a:gd name="connsiteY43" fmla="*/ 366236 h 486251"/>
              <a:gd name="connsiteX44" fmla="*/ 190976 w 381238"/>
              <a:gd name="connsiteY44" fmla="*/ 381476 h 486251"/>
              <a:gd name="connsiteX45" fmla="*/ 228124 w 381238"/>
              <a:gd name="connsiteY45" fmla="*/ 366236 h 486251"/>
              <a:gd name="connsiteX46" fmla="*/ 248126 w 381238"/>
              <a:gd name="connsiteY46" fmla="*/ 346234 h 486251"/>
              <a:gd name="connsiteX47" fmla="*/ 248126 w 381238"/>
              <a:gd name="connsiteY47" fmla="*/ 444341 h 486251"/>
              <a:gd name="connsiteX48" fmla="*/ 246221 w 381238"/>
              <a:gd name="connsiteY48" fmla="*/ 447199 h 486251"/>
              <a:gd name="connsiteX49" fmla="*/ 338614 w 381238"/>
              <a:gd name="connsiteY49" fmla="*/ 201454 h 486251"/>
              <a:gd name="connsiteX50" fmla="*/ 316706 w 381238"/>
              <a:gd name="connsiteY50" fmla="*/ 224314 h 486251"/>
              <a:gd name="connsiteX51" fmla="*/ 316706 w 381238"/>
              <a:gd name="connsiteY51" fmla="*/ 224314 h 486251"/>
              <a:gd name="connsiteX52" fmla="*/ 301466 w 381238"/>
              <a:gd name="connsiteY52" fmla="*/ 261461 h 486251"/>
              <a:gd name="connsiteX53" fmla="*/ 301466 w 381238"/>
              <a:gd name="connsiteY53" fmla="*/ 286226 h 486251"/>
              <a:gd name="connsiteX54" fmla="*/ 286226 w 381238"/>
              <a:gd name="connsiteY54" fmla="*/ 301466 h 486251"/>
              <a:gd name="connsiteX55" fmla="*/ 261461 w 381238"/>
              <a:gd name="connsiteY55" fmla="*/ 301466 h 486251"/>
              <a:gd name="connsiteX56" fmla="*/ 224314 w 381238"/>
              <a:gd name="connsiteY56" fmla="*/ 316706 h 486251"/>
              <a:gd name="connsiteX57" fmla="*/ 201454 w 381238"/>
              <a:gd name="connsiteY57" fmla="*/ 338614 h 486251"/>
              <a:gd name="connsiteX58" fmla="*/ 180499 w 381238"/>
              <a:gd name="connsiteY58" fmla="*/ 338614 h 486251"/>
              <a:gd name="connsiteX59" fmla="*/ 158591 w 381238"/>
              <a:gd name="connsiteY59" fmla="*/ 316706 h 486251"/>
              <a:gd name="connsiteX60" fmla="*/ 121444 w 381238"/>
              <a:gd name="connsiteY60" fmla="*/ 301466 h 486251"/>
              <a:gd name="connsiteX61" fmla="*/ 95726 w 381238"/>
              <a:gd name="connsiteY61" fmla="*/ 301466 h 486251"/>
              <a:gd name="connsiteX62" fmla="*/ 80486 w 381238"/>
              <a:gd name="connsiteY62" fmla="*/ 286226 h 486251"/>
              <a:gd name="connsiteX63" fmla="*/ 80486 w 381238"/>
              <a:gd name="connsiteY63" fmla="*/ 261461 h 486251"/>
              <a:gd name="connsiteX64" fmla="*/ 65246 w 381238"/>
              <a:gd name="connsiteY64" fmla="*/ 224314 h 486251"/>
              <a:gd name="connsiteX65" fmla="*/ 43339 w 381238"/>
              <a:gd name="connsiteY65" fmla="*/ 202406 h 486251"/>
              <a:gd name="connsiteX66" fmla="*/ 43339 w 381238"/>
              <a:gd name="connsiteY66" fmla="*/ 181451 h 486251"/>
              <a:gd name="connsiteX67" fmla="*/ 65246 w 381238"/>
              <a:gd name="connsiteY67" fmla="*/ 159544 h 486251"/>
              <a:gd name="connsiteX68" fmla="*/ 80486 w 381238"/>
              <a:gd name="connsiteY68" fmla="*/ 122396 h 486251"/>
              <a:gd name="connsiteX69" fmla="*/ 80486 w 381238"/>
              <a:gd name="connsiteY69" fmla="*/ 97631 h 486251"/>
              <a:gd name="connsiteX70" fmla="*/ 95726 w 381238"/>
              <a:gd name="connsiteY70" fmla="*/ 82391 h 486251"/>
              <a:gd name="connsiteX71" fmla="*/ 120491 w 381238"/>
              <a:gd name="connsiteY71" fmla="*/ 82391 h 486251"/>
              <a:gd name="connsiteX72" fmla="*/ 157639 w 381238"/>
              <a:gd name="connsiteY72" fmla="*/ 67151 h 486251"/>
              <a:gd name="connsiteX73" fmla="*/ 179546 w 381238"/>
              <a:gd name="connsiteY73" fmla="*/ 45244 h 486251"/>
              <a:gd name="connsiteX74" fmla="*/ 200501 w 381238"/>
              <a:gd name="connsiteY74" fmla="*/ 45244 h 486251"/>
              <a:gd name="connsiteX75" fmla="*/ 222409 w 381238"/>
              <a:gd name="connsiteY75" fmla="*/ 67151 h 486251"/>
              <a:gd name="connsiteX76" fmla="*/ 259556 w 381238"/>
              <a:gd name="connsiteY76" fmla="*/ 82391 h 486251"/>
              <a:gd name="connsiteX77" fmla="*/ 286226 w 381238"/>
              <a:gd name="connsiteY77" fmla="*/ 82391 h 486251"/>
              <a:gd name="connsiteX78" fmla="*/ 301466 w 381238"/>
              <a:gd name="connsiteY78" fmla="*/ 97631 h 486251"/>
              <a:gd name="connsiteX79" fmla="*/ 301466 w 381238"/>
              <a:gd name="connsiteY79" fmla="*/ 122396 h 486251"/>
              <a:gd name="connsiteX80" fmla="*/ 316706 w 381238"/>
              <a:gd name="connsiteY80" fmla="*/ 159544 h 486251"/>
              <a:gd name="connsiteX81" fmla="*/ 338614 w 381238"/>
              <a:gd name="connsiteY81" fmla="*/ 181451 h 486251"/>
              <a:gd name="connsiteX82" fmla="*/ 338614 w 381238"/>
              <a:gd name="connsiteY82" fmla="*/ 201454 h 48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81238" h="486251">
                <a:moveTo>
                  <a:pt x="366236" y="152876"/>
                </a:moveTo>
                <a:lnTo>
                  <a:pt x="343376" y="130969"/>
                </a:lnTo>
                <a:cubicBezTo>
                  <a:pt x="340519" y="128111"/>
                  <a:pt x="338614" y="124301"/>
                  <a:pt x="338614" y="120491"/>
                </a:cubicBezTo>
                <a:lnTo>
                  <a:pt x="338614" y="95726"/>
                </a:lnTo>
                <a:cubicBezTo>
                  <a:pt x="338614" y="66199"/>
                  <a:pt x="314801" y="42386"/>
                  <a:pt x="285274" y="42386"/>
                </a:cubicBezTo>
                <a:lnTo>
                  <a:pt x="260509" y="42386"/>
                </a:lnTo>
                <a:cubicBezTo>
                  <a:pt x="256699" y="42386"/>
                  <a:pt x="252889" y="40481"/>
                  <a:pt x="250031" y="37624"/>
                </a:cubicBezTo>
                <a:lnTo>
                  <a:pt x="228124" y="15716"/>
                </a:lnTo>
                <a:cubicBezTo>
                  <a:pt x="207169" y="-5239"/>
                  <a:pt x="173831" y="-5239"/>
                  <a:pt x="152876" y="15716"/>
                </a:cubicBezTo>
                <a:lnTo>
                  <a:pt x="130969" y="37624"/>
                </a:lnTo>
                <a:cubicBezTo>
                  <a:pt x="128111" y="40481"/>
                  <a:pt x="124301" y="42386"/>
                  <a:pt x="120491" y="42386"/>
                </a:cubicBezTo>
                <a:lnTo>
                  <a:pt x="95726" y="42386"/>
                </a:lnTo>
                <a:cubicBezTo>
                  <a:pt x="66199" y="42386"/>
                  <a:pt x="42386" y="66199"/>
                  <a:pt x="42386" y="95726"/>
                </a:cubicBezTo>
                <a:lnTo>
                  <a:pt x="42386" y="120491"/>
                </a:lnTo>
                <a:cubicBezTo>
                  <a:pt x="42386" y="124301"/>
                  <a:pt x="40481" y="128111"/>
                  <a:pt x="37624" y="130969"/>
                </a:cubicBezTo>
                <a:lnTo>
                  <a:pt x="15716" y="152876"/>
                </a:lnTo>
                <a:cubicBezTo>
                  <a:pt x="-5239" y="173831"/>
                  <a:pt x="-5239" y="207169"/>
                  <a:pt x="15716" y="228124"/>
                </a:cubicBezTo>
                <a:lnTo>
                  <a:pt x="37624" y="250031"/>
                </a:lnTo>
                <a:cubicBezTo>
                  <a:pt x="40481" y="252889"/>
                  <a:pt x="42386" y="256699"/>
                  <a:pt x="42386" y="260509"/>
                </a:cubicBezTo>
                <a:lnTo>
                  <a:pt x="42386" y="285274"/>
                </a:lnTo>
                <a:cubicBezTo>
                  <a:pt x="42386" y="314801"/>
                  <a:pt x="66199" y="338614"/>
                  <a:pt x="95726" y="338614"/>
                </a:cubicBezTo>
                <a:lnTo>
                  <a:pt x="95726" y="444341"/>
                </a:lnTo>
                <a:cubicBezTo>
                  <a:pt x="95726" y="458629"/>
                  <a:pt x="103346" y="471964"/>
                  <a:pt x="115729" y="479584"/>
                </a:cubicBezTo>
                <a:cubicBezTo>
                  <a:pt x="128111" y="487204"/>
                  <a:pt x="143351" y="488156"/>
                  <a:pt x="155734" y="481489"/>
                </a:cubicBezTo>
                <a:lnTo>
                  <a:pt x="190976" y="463391"/>
                </a:lnTo>
                <a:lnTo>
                  <a:pt x="226219" y="481489"/>
                </a:lnTo>
                <a:cubicBezTo>
                  <a:pt x="231934" y="484346"/>
                  <a:pt x="238601" y="486251"/>
                  <a:pt x="244316" y="486251"/>
                </a:cubicBezTo>
                <a:cubicBezTo>
                  <a:pt x="251936" y="486251"/>
                  <a:pt x="259556" y="484346"/>
                  <a:pt x="266224" y="479584"/>
                </a:cubicBezTo>
                <a:cubicBezTo>
                  <a:pt x="278606" y="471964"/>
                  <a:pt x="286226" y="458629"/>
                  <a:pt x="286226" y="444341"/>
                </a:cubicBezTo>
                <a:lnTo>
                  <a:pt x="286226" y="339566"/>
                </a:lnTo>
                <a:cubicBezTo>
                  <a:pt x="315754" y="339566"/>
                  <a:pt x="339566" y="315754"/>
                  <a:pt x="339566" y="286226"/>
                </a:cubicBezTo>
                <a:lnTo>
                  <a:pt x="339566" y="261461"/>
                </a:lnTo>
                <a:cubicBezTo>
                  <a:pt x="339566" y="257651"/>
                  <a:pt x="341471" y="253841"/>
                  <a:pt x="344329" y="250984"/>
                </a:cubicBezTo>
                <a:lnTo>
                  <a:pt x="366236" y="229076"/>
                </a:lnTo>
                <a:cubicBezTo>
                  <a:pt x="386239" y="208121"/>
                  <a:pt x="386239" y="173831"/>
                  <a:pt x="366236" y="152876"/>
                </a:cubicBezTo>
                <a:close/>
                <a:moveTo>
                  <a:pt x="246221" y="447199"/>
                </a:moveTo>
                <a:cubicBezTo>
                  <a:pt x="245269" y="448151"/>
                  <a:pt x="244316" y="448151"/>
                  <a:pt x="243364" y="447199"/>
                </a:cubicBezTo>
                <a:lnTo>
                  <a:pt x="199549" y="425291"/>
                </a:lnTo>
                <a:cubicBezTo>
                  <a:pt x="193834" y="422434"/>
                  <a:pt x="188119" y="422434"/>
                  <a:pt x="182404" y="425291"/>
                </a:cubicBezTo>
                <a:lnTo>
                  <a:pt x="138589" y="447199"/>
                </a:lnTo>
                <a:cubicBezTo>
                  <a:pt x="137636" y="448151"/>
                  <a:pt x="136684" y="448151"/>
                  <a:pt x="135731" y="447199"/>
                </a:cubicBezTo>
                <a:cubicBezTo>
                  <a:pt x="134779" y="446246"/>
                  <a:pt x="133826" y="445294"/>
                  <a:pt x="133826" y="444341"/>
                </a:cubicBezTo>
                <a:lnTo>
                  <a:pt x="133826" y="346234"/>
                </a:lnTo>
                <a:lnTo>
                  <a:pt x="153829" y="366236"/>
                </a:lnTo>
                <a:cubicBezTo>
                  <a:pt x="164306" y="376714"/>
                  <a:pt x="177641" y="381476"/>
                  <a:pt x="190976" y="381476"/>
                </a:cubicBezTo>
                <a:cubicBezTo>
                  <a:pt x="204311" y="381476"/>
                  <a:pt x="218599" y="376714"/>
                  <a:pt x="228124" y="366236"/>
                </a:cubicBezTo>
                <a:lnTo>
                  <a:pt x="248126" y="346234"/>
                </a:lnTo>
                <a:lnTo>
                  <a:pt x="248126" y="444341"/>
                </a:lnTo>
                <a:cubicBezTo>
                  <a:pt x="248126" y="446246"/>
                  <a:pt x="247174" y="447199"/>
                  <a:pt x="246221" y="447199"/>
                </a:cubicBezTo>
                <a:close/>
                <a:moveTo>
                  <a:pt x="338614" y="201454"/>
                </a:moveTo>
                <a:lnTo>
                  <a:pt x="316706" y="224314"/>
                </a:lnTo>
                <a:lnTo>
                  <a:pt x="316706" y="224314"/>
                </a:lnTo>
                <a:cubicBezTo>
                  <a:pt x="306229" y="234791"/>
                  <a:pt x="301466" y="248126"/>
                  <a:pt x="301466" y="261461"/>
                </a:cubicBezTo>
                <a:lnTo>
                  <a:pt x="301466" y="286226"/>
                </a:lnTo>
                <a:cubicBezTo>
                  <a:pt x="301466" y="294799"/>
                  <a:pt x="294799" y="301466"/>
                  <a:pt x="286226" y="301466"/>
                </a:cubicBezTo>
                <a:lnTo>
                  <a:pt x="261461" y="301466"/>
                </a:lnTo>
                <a:cubicBezTo>
                  <a:pt x="247174" y="301466"/>
                  <a:pt x="233839" y="307181"/>
                  <a:pt x="224314" y="316706"/>
                </a:cubicBezTo>
                <a:lnTo>
                  <a:pt x="201454" y="338614"/>
                </a:lnTo>
                <a:cubicBezTo>
                  <a:pt x="195739" y="344329"/>
                  <a:pt x="186214" y="344329"/>
                  <a:pt x="180499" y="338614"/>
                </a:cubicBezTo>
                <a:lnTo>
                  <a:pt x="158591" y="316706"/>
                </a:lnTo>
                <a:cubicBezTo>
                  <a:pt x="148114" y="306229"/>
                  <a:pt x="134779" y="301466"/>
                  <a:pt x="121444" y="301466"/>
                </a:cubicBezTo>
                <a:lnTo>
                  <a:pt x="95726" y="301466"/>
                </a:lnTo>
                <a:cubicBezTo>
                  <a:pt x="87154" y="301466"/>
                  <a:pt x="80486" y="294799"/>
                  <a:pt x="80486" y="286226"/>
                </a:cubicBezTo>
                <a:lnTo>
                  <a:pt x="80486" y="261461"/>
                </a:lnTo>
                <a:cubicBezTo>
                  <a:pt x="80486" y="247174"/>
                  <a:pt x="74771" y="233839"/>
                  <a:pt x="65246" y="224314"/>
                </a:cubicBezTo>
                <a:lnTo>
                  <a:pt x="43339" y="202406"/>
                </a:lnTo>
                <a:cubicBezTo>
                  <a:pt x="37624" y="196691"/>
                  <a:pt x="37624" y="187166"/>
                  <a:pt x="43339" y="181451"/>
                </a:cubicBezTo>
                <a:lnTo>
                  <a:pt x="65246" y="159544"/>
                </a:lnTo>
                <a:cubicBezTo>
                  <a:pt x="75724" y="149066"/>
                  <a:pt x="80486" y="135731"/>
                  <a:pt x="80486" y="122396"/>
                </a:cubicBezTo>
                <a:lnTo>
                  <a:pt x="80486" y="97631"/>
                </a:lnTo>
                <a:cubicBezTo>
                  <a:pt x="80486" y="89059"/>
                  <a:pt x="87154" y="82391"/>
                  <a:pt x="95726" y="82391"/>
                </a:cubicBezTo>
                <a:lnTo>
                  <a:pt x="120491" y="82391"/>
                </a:lnTo>
                <a:cubicBezTo>
                  <a:pt x="134779" y="82391"/>
                  <a:pt x="148114" y="76676"/>
                  <a:pt x="157639" y="67151"/>
                </a:cubicBezTo>
                <a:lnTo>
                  <a:pt x="179546" y="45244"/>
                </a:lnTo>
                <a:cubicBezTo>
                  <a:pt x="185261" y="39529"/>
                  <a:pt x="194786" y="39529"/>
                  <a:pt x="200501" y="45244"/>
                </a:cubicBezTo>
                <a:lnTo>
                  <a:pt x="222409" y="67151"/>
                </a:lnTo>
                <a:cubicBezTo>
                  <a:pt x="232886" y="77629"/>
                  <a:pt x="246221" y="82391"/>
                  <a:pt x="259556" y="82391"/>
                </a:cubicBezTo>
                <a:lnTo>
                  <a:pt x="286226" y="82391"/>
                </a:lnTo>
                <a:cubicBezTo>
                  <a:pt x="294799" y="82391"/>
                  <a:pt x="301466" y="89059"/>
                  <a:pt x="301466" y="97631"/>
                </a:cubicBezTo>
                <a:lnTo>
                  <a:pt x="301466" y="122396"/>
                </a:lnTo>
                <a:cubicBezTo>
                  <a:pt x="301466" y="136684"/>
                  <a:pt x="307181" y="150019"/>
                  <a:pt x="316706" y="159544"/>
                </a:cubicBezTo>
                <a:lnTo>
                  <a:pt x="338614" y="181451"/>
                </a:lnTo>
                <a:cubicBezTo>
                  <a:pt x="345281" y="186214"/>
                  <a:pt x="345281" y="195739"/>
                  <a:pt x="338614" y="201454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74" name="Graphic 26">
            <a:extLst>
              <a:ext uri="{FF2B5EF4-FFF2-40B4-BE49-F238E27FC236}">
                <a16:creationId xmlns:a16="http://schemas.microsoft.com/office/drawing/2014/main" id="{164483C7-2E9B-3510-5145-BBEA8EE40DA7}"/>
              </a:ext>
            </a:extLst>
          </p:cNvPr>
          <p:cNvGrpSpPr/>
          <p:nvPr/>
        </p:nvGrpSpPr>
        <p:grpSpPr>
          <a:xfrm>
            <a:off x="6406637" y="5063517"/>
            <a:ext cx="485775" cy="552450"/>
            <a:chOff x="6406637" y="5063517"/>
            <a:chExt cx="485775" cy="552450"/>
          </a:xfrm>
          <a:solidFill>
            <a:srgbClr val="67748E"/>
          </a:solidFill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B122EBE-1E5D-B541-C43B-BC66DE1A178E}"/>
                </a:ext>
              </a:extLst>
            </p:cNvPr>
            <p:cNvSpPr/>
            <p:nvPr/>
          </p:nvSpPr>
          <p:spPr>
            <a:xfrm>
              <a:off x="6530462" y="5130192"/>
              <a:ext cx="76200" cy="38100"/>
            </a:xfrm>
            <a:custGeom>
              <a:avLst/>
              <a:gdLst>
                <a:gd name="connsiteX0" fmla="*/ 76200 w 76200"/>
                <a:gd name="connsiteY0" fmla="*/ 19050 h 38100"/>
                <a:gd name="connsiteX1" fmla="*/ 57150 w 76200"/>
                <a:gd name="connsiteY1" fmla="*/ 0 h 38100"/>
                <a:gd name="connsiteX2" fmla="*/ 19050 w 76200"/>
                <a:gd name="connsiteY2" fmla="*/ 0 h 38100"/>
                <a:gd name="connsiteX3" fmla="*/ 0 w 76200"/>
                <a:gd name="connsiteY3" fmla="*/ 19050 h 38100"/>
                <a:gd name="connsiteX4" fmla="*/ 19050 w 76200"/>
                <a:gd name="connsiteY4" fmla="*/ 38100 h 38100"/>
                <a:gd name="connsiteX5" fmla="*/ 57150 w 76200"/>
                <a:gd name="connsiteY5" fmla="*/ 38100 h 38100"/>
                <a:gd name="connsiteX6" fmla="*/ 76200 w 76200"/>
                <a:gd name="connsiteY6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38100">
                  <a:moveTo>
                    <a:pt x="76200" y="19050"/>
                  </a:moveTo>
                  <a:cubicBezTo>
                    <a:pt x="76200" y="8572"/>
                    <a:pt x="67628" y="0"/>
                    <a:pt x="57150" y="0"/>
                  </a:cubicBezTo>
                  <a:lnTo>
                    <a:pt x="19050" y="0"/>
                  </a:lnTo>
                  <a:cubicBezTo>
                    <a:pt x="8572" y="0"/>
                    <a:pt x="0" y="8572"/>
                    <a:pt x="0" y="19050"/>
                  </a:cubicBezTo>
                  <a:cubicBezTo>
                    <a:pt x="0" y="29528"/>
                    <a:pt x="8572" y="38100"/>
                    <a:pt x="19050" y="38100"/>
                  </a:cubicBezTo>
                  <a:lnTo>
                    <a:pt x="57150" y="38100"/>
                  </a:lnTo>
                  <a:cubicBezTo>
                    <a:pt x="67628" y="38100"/>
                    <a:pt x="76200" y="29528"/>
                    <a:pt x="762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576A32E-A11D-C15F-9700-7180083BD6C1}"/>
                </a:ext>
              </a:extLst>
            </p:cNvPr>
            <p:cNvSpPr/>
            <p:nvPr/>
          </p:nvSpPr>
          <p:spPr>
            <a:xfrm>
              <a:off x="6406637" y="5063517"/>
              <a:ext cx="485775" cy="552450"/>
            </a:xfrm>
            <a:custGeom>
              <a:avLst/>
              <a:gdLst>
                <a:gd name="connsiteX0" fmla="*/ 471488 w 485775"/>
                <a:gd name="connsiteY0" fmla="*/ 386715 h 552450"/>
                <a:gd name="connsiteX1" fmla="*/ 405765 w 485775"/>
                <a:gd name="connsiteY1" fmla="*/ 320993 h 552450"/>
                <a:gd name="connsiteX2" fmla="*/ 417195 w 485775"/>
                <a:gd name="connsiteY2" fmla="*/ 266700 h 552450"/>
                <a:gd name="connsiteX3" fmla="*/ 322898 w 485775"/>
                <a:gd name="connsiteY3" fmla="*/ 139065 h 552450"/>
                <a:gd name="connsiteX4" fmla="*/ 322898 w 485775"/>
                <a:gd name="connsiteY4" fmla="*/ 58103 h 552450"/>
                <a:gd name="connsiteX5" fmla="*/ 264795 w 485775"/>
                <a:gd name="connsiteY5" fmla="*/ 0 h 552450"/>
                <a:gd name="connsiteX6" fmla="*/ 58103 w 485775"/>
                <a:gd name="connsiteY6" fmla="*/ 0 h 552450"/>
                <a:gd name="connsiteX7" fmla="*/ 0 w 485775"/>
                <a:gd name="connsiteY7" fmla="*/ 58103 h 552450"/>
                <a:gd name="connsiteX8" fmla="*/ 0 w 485775"/>
                <a:gd name="connsiteY8" fmla="*/ 494348 h 552450"/>
                <a:gd name="connsiteX9" fmla="*/ 58103 w 485775"/>
                <a:gd name="connsiteY9" fmla="*/ 552450 h 552450"/>
                <a:gd name="connsiteX10" fmla="*/ 265748 w 485775"/>
                <a:gd name="connsiteY10" fmla="*/ 552450 h 552450"/>
                <a:gd name="connsiteX11" fmla="*/ 323850 w 485775"/>
                <a:gd name="connsiteY11" fmla="*/ 494348 h 552450"/>
                <a:gd name="connsiteX12" fmla="*/ 323850 w 485775"/>
                <a:gd name="connsiteY12" fmla="*/ 400050 h 552450"/>
                <a:gd name="connsiteX13" fmla="*/ 322898 w 485775"/>
                <a:gd name="connsiteY13" fmla="*/ 394335 h 552450"/>
                <a:gd name="connsiteX14" fmla="*/ 339090 w 485775"/>
                <a:gd name="connsiteY14" fmla="*/ 388620 h 552450"/>
                <a:gd name="connsiteX15" fmla="*/ 404813 w 485775"/>
                <a:gd name="connsiteY15" fmla="*/ 454343 h 552450"/>
                <a:gd name="connsiteX16" fmla="*/ 438150 w 485775"/>
                <a:gd name="connsiteY16" fmla="*/ 468630 h 552450"/>
                <a:gd name="connsiteX17" fmla="*/ 471488 w 485775"/>
                <a:gd name="connsiteY17" fmla="*/ 454343 h 552450"/>
                <a:gd name="connsiteX18" fmla="*/ 485775 w 485775"/>
                <a:gd name="connsiteY18" fmla="*/ 421005 h 552450"/>
                <a:gd name="connsiteX19" fmla="*/ 471488 w 485775"/>
                <a:gd name="connsiteY19" fmla="*/ 386715 h 552450"/>
                <a:gd name="connsiteX20" fmla="*/ 380048 w 485775"/>
                <a:gd name="connsiteY20" fmla="*/ 266700 h 552450"/>
                <a:gd name="connsiteX21" fmla="*/ 284798 w 485775"/>
                <a:gd name="connsiteY21" fmla="*/ 361950 h 552450"/>
                <a:gd name="connsiteX22" fmla="*/ 189548 w 485775"/>
                <a:gd name="connsiteY22" fmla="*/ 266700 h 552450"/>
                <a:gd name="connsiteX23" fmla="*/ 284798 w 485775"/>
                <a:gd name="connsiteY23" fmla="*/ 171450 h 552450"/>
                <a:gd name="connsiteX24" fmla="*/ 380048 w 485775"/>
                <a:gd name="connsiteY24" fmla="*/ 266700 h 552450"/>
                <a:gd name="connsiteX25" fmla="*/ 265748 w 485775"/>
                <a:gd name="connsiteY25" fmla="*/ 514350 h 552450"/>
                <a:gd name="connsiteX26" fmla="*/ 58103 w 485775"/>
                <a:gd name="connsiteY26" fmla="*/ 514350 h 552450"/>
                <a:gd name="connsiteX27" fmla="*/ 38100 w 485775"/>
                <a:gd name="connsiteY27" fmla="*/ 494348 h 552450"/>
                <a:gd name="connsiteX28" fmla="*/ 38100 w 485775"/>
                <a:gd name="connsiteY28" fmla="*/ 476250 h 552450"/>
                <a:gd name="connsiteX29" fmla="*/ 285750 w 485775"/>
                <a:gd name="connsiteY29" fmla="*/ 476250 h 552450"/>
                <a:gd name="connsiteX30" fmla="*/ 285750 w 485775"/>
                <a:gd name="connsiteY30" fmla="*/ 494348 h 552450"/>
                <a:gd name="connsiteX31" fmla="*/ 265748 w 485775"/>
                <a:gd name="connsiteY31" fmla="*/ 514350 h 552450"/>
                <a:gd name="connsiteX32" fmla="*/ 285750 w 485775"/>
                <a:gd name="connsiteY32" fmla="*/ 400050 h 552450"/>
                <a:gd name="connsiteX33" fmla="*/ 285750 w 485775"/>
                <a:gd name="connsiteY33" fmla="*/ 438150 h 552450"/>
                <a:gd name="connsiteX34" fmla="*/ 38100 w 485775"/>
                <a:gd name="connsiteY34" fmla="*/ 438150 h 552450"/>
                <a:gd name="connsiteX35" fmla="*/ 38100 w 485775"/>
                <a:gd name="connsiteY35" fmla="*/ 58103 h 552450"/>
                <a:gd name="connsiteX36" fmla="*/ 58103 w 485775"/>
                <a:gd name="connsiteY36" fmla="*/ 38100 h 552450"/>
                <a:gd name="connsiteX37" fmla="*/ 265748 w 485775"/>
                <a:gd name="connsiteY37" fmla="*/ 38100 h 552450"/>
                <a:gd name="connsiteX38" fmla="*/ 285750 w 485775"/>
                <a:gd name="connsiteY38" fmla="*/ 58103 h 552450"/>
                <a:gd name="connsiteX39" fmla="*/ 285750 w 485775"/>
                <a:gd name="connsiteY39" fmla="*/ 133350 h 552450"/>
                <a:gd name="connsiteX40" fmla="*/ 284798 w 485775"/>
                <a:gd name="connsiteY40" fmla="*/ 133350 h 552450"/>
                <a:gd name="connsiteX41" fmla="*/ 151448 w 485775"/>
                <a:gd name="connsiteY41" fmla="*/ 266700 h 552450"/>
                <a:gd name="connsiteX42" fmla="*/ 284798 w 485775"/>
                <a:gd name="connsiteY42" fmla="*/ 400050 h 552450"/>
                <a:gd name="connsiteX43" fmla="*/ 285750 w 485775"/>
                <a:gd name="connsiteY43" fmla="*/ 400050 h 552450"/>
                <a:gd name="connsiteX44" fmla="*/ 285750 w 485775"/>
                <a:gd name="connsiteY44" fmla="*/ 400050 h 552450"/>
                <a:gd name="connsiteX45" fmla="*/ 444818 w 485775"/>
                <a:gd name="connsiteY45" fmla="*/ 426720 h 552450"/>
                <a:gd name="connsiteX46" fmla="*/ 438150 w 485775"/>
                <a:gd name="connsiteY46" fmla="*/ 429578 h 552450"/>
                <a:gd name="connsiteX47" fmla="*/ 431483 w 485775"/>
                <a:gd name="connsiteY47" fmla="*/ 426720 h 552450"/>
                <a:gd name="connsiteX48" fmla="*/ 371475 w 485775"/>
                <a:gd name="connsiteY48" fmla="*/ 366713 h 552450"/>
                <a:gd name="connsiteX49" fmla="*/ 384810 w 485775"/>
                <a:gd name="connsiteY49" fmla="*/ 353378 h 552450"/>
                <a:gd name="connsiteX50" fmla="*/ 444818 w 485775"/>
                <a:gd name="connsiteY50" fmla="*/ 413385 h 552450"/>
                <a:gd name="connsiteX51" fmla="*/ 447675 w 485775"/>
                <a:gd name="connsiteY51" fmla="*/ 420053 h 552450"/>
                <a:gd name="connsiteX52" fmla="*/ 444818 w 485775"/>
                <a:gd name="connsiteY52" fmla="*/ 42672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552450">
                  <a:moveTo>
                    <a:pt x="471488" y="386715"/>
                  </a:moveTo>
                  <a:lnTo>
                    <a:pt x="405765" y="320993"/>
                  </a:lnTo>
                  <a:cubicBezTo>
                    <a:pt x="413385" y="304800"/>
                    <a:pt x="417195" y="285750"/>
                    <a:pt x="417195" y="266700"/>
                  </a:cubicBezTo>
                  <a:cubicBezTo>
                    <a:pt x="417195" y="206693"/>
                    <a:pt x="377190" y="156210"/>
                    <a:pt x="322898" y="139065"/>
                  </a:cubicBezTo>
                  <a:lnTo>
                    <a:pt x="322898" y="58103"/>
                  </a:lnTo>
                  <a:cubicBezTo>
                    <a:pt x="322898" y="25717"/>
                    <a:pt x="297180" y="0"/>
                    <a:pt x="264795" y="0"/>
                  </a:cubicBezTo>
                  <a:lnTo>
                    <a:pt x="58103" y="0"/>
                  </a:lnTo>
                  <a:cubicBezTo>
                    <a:pt x="25717" y="0"/>
                    <a:pt x="0" y="25717"/>
                    <a:pt x="0" y="58103"/>
                  </a:cubicBezTo>
                  <a:lnTo>
                    <a:pt x="0" y="494348"/>
                  </a:lnTo>
                  <a:cubicBezTo>
                    <a:pt x="0" y="526733"/>
                    <a:pt x="25717" y="552450"/>
                    <a:pt x="58103" y="552450"/>
                  </a:cubicBezTo>
                  <a:lnTo>
                    <a:pt x="265748" y="552450"/>
                  </a:lnTo>
                  <a:cubicBezTo>
                    <a:pt x="298133" y="552450"/>
                    <a:pt x="323850" y="526733"/>
                    <a:pt x="323850" y="494348"/>
                  </a:cubicBezTo>
                  <a:lnTo>
                    <a:pt x="323850" y="400050"/>
                  </a:lnTo>
                  <a:cubicBezTo>
                    <a:pt x="323850" y="398145"/>
                    <a:pt x="323850" y="396240"/>
                    <a:pt x="322898" y="394335"/>
                  </a:cubicBezTo>
                  <a:cubicBezTo>
                    <a:pt x="328613" y="392430"/>
                    <a:pt x="333375" y="390525"/>
                    <a:pt x="339090" y="388620"/>
                  </a:cubicBezTo>
                  <a:lnTo>
                    <a:pt x="404813" y="454343"/>
                  </a:lnTo>
                  <a:cubicBezTo>
                    <a:pt x="413385" y="462915"/>
                    <a:pt x="425768" y="468630"/>
                    <a:pt x="438150" y="468630"/>
                  </a:cubicBezTo>
                  <a:cubicBezTo>
                    <a:pt x="450533" y="468630"/>
                    <a:pt x="462915" y="463868"/>
                    <a:pt x="471488" y="454343"/>
                  </a:cubicBezTo>
                  <a:cubicBezTo>
                    <a:pt x="480060" y="445770"/>
                    <a:pt x="485775" y="433388"/>
                    <a:pt x="485775" y="421005"/>
                  </a:cubicBezTo>
                  <a:cubicBezTo>
                    <a:pt x="485775" y="407670"/>
                    <a:pt x="481013" y="395288"/>
                    <a:pt x="471488" y="386715"/>
                  </a:cubicBezTo>
                  <a:close/>
                  <a:moveTo>
                    <a:pt x="380048" y="266700"/>
                  </a:moveTo>
                  <a:cubicBezTo>
                    <a:pt x="380048" y="319088"/>
                    <a:pt x="337185" y="361950"/>
                    <a:pt x="284798" y="361950"/>
                  </a:cubicBezTo>
                  <a:cubicBezTo>
                    <a:pt x="232410" y="361950"/>
                    <a:pt x="189548" y="319088"/>
                    <a:pt x="189548" y="266700"/>
                  </a:cubicBezTo>
                  <a:cubicBezTo>
                    <a:pt x="189548" y="214313"/>
                    <a:pt x="232410" y="171450"/>
                    <a:pt x="284798" y="171450"/>
                  </a:cubicBezTo>
                  <a:cubicBezTo>
                    <a:pt x="337185" y="171450"/>
                    <a:pt x="380048" y="214313"/>
                    <a:pt x="380048" y="266700"/>
                  </a:cubicBezTo>
                  <a:close/>
                  <a:moveTo>
                    <a:pt x="265748" y="514350"/>
                  </a:moveTo>
                  <a:lnTo>
                    <a:pt x="58103" y="514350"/>
                  </a:lnTo>
                  <a:cubicBezTo>
                    <a:pt x="46672" y="514350"/>
                    <a:pt x="38100" y="505778"/>
                    <a:pt x="38100" y="494348"/>
                  </a:cubicBezTo>
                  <a:lnTo>
                    <a:pt x="38100" y="476250"/>
                  </a:lnTo>
                  <a:lnTo>
                    <a:pt x="285750" y="476250"/>
                  </a:lnTo>
                  <a:lnTo>
                    <a:pt x="285750" y="494348"/>
                  </a:lnTo>
                  <a:cubicBezTo>
                    <a:pt x="285750" y="505778"/>
                    <a:pt x="277178" y="514350"/>
                    <a:pt x="265748" y="514350"/>
                  </a:cubicBezTo>
                  <a:close/>
                  <a:moveTo>
                    <a:pt x="285750" y="400050"/>
                  </a:moveTo>
                  <a:lnTo>
                    <a:pt x="285750" y="438150"/>
                  </a:lnTo>
                  <a:lnTo>
                    <a:pt x="38100" y="438150"/>
                  </a:lnTo>
                  <a:lnTo>
                    <a:pt x="38100" y="58103"/>
                  </a:lnTo>
                  <a:cubicBezTo>
                    <a:pt x="38100" y="46673"/>
                    <a:pt x="46672" y="38100"/>
                    <a:pt x="58103" y="38100"/>
                  </a:cubicBezTo>
                  <a:lnTo>
                    <a:pt x="265748" y="38100"/>
                  </a:lnTo>
                  <a:cubicBezTo>
                    <a:pt x="277178" y="38100"/>
                    <a:pt x="285750" y="46673"/>
                    <a:pt x="285750" y="58103"/>
                  </a:cubicBezTo>
                  <a:lnTo>
                    <a:pt x="285750" y="133350"/>
                  </a:lnTo>
                  <a:cubicBezTo>
                    <a:pt x="285750" y="133350"/>
                    <a:pt x="284798" y="133350"/>
                    <a:pt x="284798" y="133350"/>
                  </a:cubicBezTo>
                  <a:cubicBezTo>
                    <a:pt x="211455" y="133350"/>
                    <a:pt x="151448" y="193358"/>
                    <a:pt x="151448" y="266700"/>
                  </a:cubicBezTo>
                  <a:cubicBezTo>
                    <a:pt x="151448" y="340043"/>
                    <a:pt x="211455" y="400050"/>
                    <a:pt x="284798" y="400050"/>
                  </a:cubicBezTo>
                  <a:cubicBezTo>
                    <a:pt x="284798" y="400050"/>
                    <a:pt x="285750" y="400050"/>
                    <a:pt x="285750" y="400050"/>
                  </a:cubicBezTo>
                  <a:cubicBezTo>
                    <a:pt x="285750" y="400050"/>
                    <a:pt x="285750" y="400050"/>
                    <a:pt x="285750" y="400050"/>
                  </a:cubicBezTo>
                  <a:close/>
                  <a:moveTo>
                    <a:pt x="444818" y="426720"/>
                  </a:moveTo>
                  <a:cubicBezTo>
                    <a:pt x="441960" y="429578"/>
                    <a:pt x="439103" y="429578"/>
                    <a:pt x="438150" y="429578"/>
                  </a:cubicBezTo>
                  <a:cubicBezTo>
                    <a:pt x="437198" y="429578"/>
                    <a:pt x="433388" y="429578"/>
                    <a:pt x="431483" y="426720"/>
                  </a:cubicBezTo>
                  <a:lnTo>
                    <a:pt x="371475" y="366713"/>
                  </a:lnTo>
                  <a:cubicBezTo>
                    <a:pt x="376238" y="362903"/>
                    <a:pt x="381000" y="358140"/>
                    <a:pt x="384810" y="353378"/>
                  </a:cubicBezTo>
                  <a:lnTo>
                    <a:pt x="444818" y="413385"/>
                  </a:lnTo>
                  <a:cubicBezTo>
                    <a:pt x="447675" y="416243"/>
                    <a:pt x="447675" y="419100"/>
                    <a:pt x="447675" y="420053"/>
                  </a:cubicBezTo>
                  <a:cubicBezTo>
                    <a:pt x="447675" y="421958"/>
                    <a:pt x="447675" y="424815"/>
                    <a:pt x="444818" y="42672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F367F55-2E26-F3C1-E2A4-154838223848}"/>
                </a:ext>
              </a:extLst>
            </p:cNvPr>
            <p:cNvSpPr/>
            <p:nvPr/>
          </p:nvSpPr>
          <p:spPr>
            <a:xfrm>
              <a:off x="6625712" y="5291164"/>
              <a:ext cx="123825" cy="96202"/>
            </a:xfrm>
            <a:custGeom>
              <a:avLst/>
              <a:gdLst>
                <a:gd name="connsiteX0" fmla="*/ 32385 w 123825"/>
                <a:gd name="connsiteY0" fmla="*/ 36195 h 96202"/>
                <a:gd name="connsiteX1" fmla="*/ 5715 w 123825"/>
                <a:gd name="connsiteY1" fmla="*/ 36195 h 96202"/>
                <a:gd name="connsiteX2" fmla="*/ 5715 w 123825"/>
                <a:gd name="connsiteY2" fmla="*/ 62865 h 96202"/>
                <a:gd name="connsiteX3" fmla="*/ 34290 w 123825"/>
                <a:gd name="connsiteY3" fmla="*/ 90488 h 96202"/>
                <a:gd name="connsiteX4" fmla="*/ 47625 w 123825"/>
                <a:gd name="connsiteY4" fmla="*/ 96202 h 96202"/>
                <a:gd name="connsiteX5" fmla="*/ 60960 w 123825"/>
                <a:gd name="connsiteY5" fmla="*/ 90488 h 96202"/>
                <a:gd name="connsiteX6" fmla="*/ 118110 w 123825"/>
                <a:gd name="connsiteY6" fmla="*/ 32385 h 96202"/>
                <a:gd name="connsiteX7" fmla="*/ 118110 w 123825"/>
                <a:gd name="connsiteY7" fmla="*/ 5715 h 96202"/>
                <a:gd name="connsiteX8" fmla="*/ 91440 w 123825"/>
                <a:gd name="connsiteY8" fmla="*/ 5715 h 96202"/>
                <a:gd name="connsiteX9" fmla="*/ 47625 w 123825"/>
                <a:gd name="connsiteY9" fmla="*/ 49530 h 96202"/>
                <a:gd name="connsiteX10" fmla="*/ 32385 w 123825"/>
                <a:gd name="connsiteY10" fmla="*/ 36195 h 9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825" h="96202">
                  <a:moveTo>
                    <a:pt x="32385" y="36195"/>
                  </a:moveTo>
                  <a:cubicBezTo>
                    <a:pt x="24765" y="28575"/>
                    <a:pt x="13335" y="28575"/>
                    <a:pt x="5715" y="36195"/>
                  </a:cubicBezTo>
                  <a:cubicBezTo>
                    <a:pt x="-1905" y="43815"/>
                    <a:pt x="-1905" y="55245"/>
                    <a:pt x="5715" y="62865"/>
                  </a:cubicBezTo>
                  <a:lnTo>
                    <a:pt x="34290" y="90488"/>
                  </a:lnTo>
                  <a:cubicBezTo>
                    <a:pt x="38100" y="94297"/>
                    <a:pt x="42863" y="96202"/>
                    <a:pt x="47625" y="96202"/>
                  </a:cubicBezTo>
                  <a:cubicBezTo>
                    <a:pt x="52388" y="96202"/>
                    <a:pt x="57150" y="94297"/>
                    <a:pt x="60960" y="90488"/>
                  </a:cubicBezTo>
                  <a:lnTo>
                    <a:pt x="118110" y="32385"/>
                  </a:lnTo>
                  <a:cubicBezTo>
                    <a:pt x="125730" y="24765"/>
                    <a:pt x="125730" y="13335"/>
                    <a:pt x="118110" y="5715"/>
                  </a:cubicBezTo>
                  <a:cubicBezTo>
                    <a:pt x="110490" y="-1905"/>
                    <a:pt x="99060" y="-1905"/>
                    <a:pt x="91440" y="5715"/>
                  </a:cubicBezTo>
                  <a:lnTo>
                    <a:pt x="47625" y="49530"/>
                  </a:lnTo>
                  <a:lnTo>
                    <a:pt x="32385" y="36195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2" name="Graphic 28">
            <a:extLst>
              <a:ext uri="{FF2B5EF4-FFF2-40B4-BE49-F238E27FC236}">
                <a16:creationId xmlns:a16="http://schemas.microsoft.com/office/drawing/2014/main" id="{9749822E-8FBB-35DE-DD97-B6F5C1C620C0}"/>
              </a:ext>
            </a:extLst>
          </p:cNvPr>
          <p:cNvGrpSpPr/>
          <p:nvPr/>
        </p:nvGrpSpPr>
        <p:grpSpPr>
          <a:xfrm>
            <a:off x="6363775" y="3769016"/>
            <a:ext cx="571500" cy="457200"/>
            <a:chOff x="6363775" y="3769016"/>
            <a:chExt cx="571500" cy="457200"/>
          </a:xfrm>
          <a:solidFill>
            <a:srgbClr val="67748E"/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16BB5FD-AC8D-4E5F-EC90-D84CF590396A}"/>
                </a:ext>
              </a:extLst>
            </p:cNvPr>
            <p:cNvSpPr/>
            <p:nvPr/>
          </p:nvSpPr>
          <p:spPr>
            <a:xfrm>
              <a:off x="6363775" y="3769016"/>
              <a:ext cx="571500" cy="457200"/>
            </a:xfrm>
            <a:custGeom>
              <a:avLst/>
              <a:gdLst>
                <a:gd name="connsiteX0" fmla="*/ 523875 w 571500"/>
                <a:gd name="connsiteY0" fmla="*/ 0 h 457200"/>
                <a:gd name="connsiteX1" fmla="*/ 47625 w 571500"/>
                <a:gd name="connsiteY1" fmla="*/ 0 h 457200"/>
                <a:gd name="connsiteX2" fmla="*/ 0 w 571500"/>
                <a:gd name="connsiteY2" fmla="*/ 47625 h 457200"/>
                <a:gd name="connsiteX3" fmla="*/ 0 w 571500"/>
                <a:gd name="connsiteY3" fmla="*/ 409575 h 457200"/>
                <a:gd name="connsiteX4" fmla="*/ 47625 w 571500"/>
                <a:gd name="connsiteY4" fmla="*/ 457200 h 457200"/>
                <a:gd name="connsiteX5" fmla="*/ 523875 w 571500"/>
                <a:gd name="connsiteY5" fmla="*/ 457200 h 457200"/>
                <a:gd name="connsiteX6" fmla="*/ 571500 w 571500"/>
                <a:gd name="connsiteY6" fmla="*/ 409575 h 457200"/>
                <a:gd name="connsiteX7" fmla="*/ 571500 w 571500"/>
                <a:gd name="connsiteY7" fmla="*/ 47625 h 457200"/>
                <a:gd name="connsiteX8" fmla="*/ 523875 w 571500"/>
                <a:gd name="connsiteY8" fmla="*/ 0 h 457200"/>
                <a:gd name="connsiteX9" fmla="*/ 533400 w 571500"/>
                <a:gd name="connsiteY9" fmla="*/ 409575 h 457200"/>
                <a:gd name="connsiteX10" fmla="*/ 523875 w 571500"/>
                <a:gd name="connsiteY10" fmla="*/ 419100 h 457200"/>
                <a:gd name="connsiteX11" fmla="*/ 47625 w 571500"/>
                <a:gd name="connsiteY11" fmla="*/ 419100 h 457200"/>
                <a:gd name="connsiteX12" fmla="*/ 38100 w 571500"/>
                <a:gd name="connsiteY12" fmla="*/ 409575 h 457200"/>
                <a:gd name="connsiteX13" fmla="*/ 38100 w 571500"/>
                <a:gd name="connsiteY13" fmla="*/ 47625 h 457200"/>
                <a:gd name="connsiteX14" fmla="*/ 47625 w 571500"/>
                <a:gd name="connsiteY14" fmla="*/ 38100 h 457200"/>
                <a:gd name="connsiteX15" fmla="*/ 523875 w 571500"/>
                <a:gd name="connsiteY15" fmla="*/ 38100 h 457200"/>
                <a:gd name="connsiteX16" fmla="*/ 533400 w 571500"/>
                <a:gd name="connsiteY16" fmla="*/ 47625 h 457200"/>
                <a:gd name="connsiteX17" fmla="*/ 533400 w 571500"/>
                <a:gd name="connsiteY17" fmla="*/ 40957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0" h="457200">
                  <a:moveTo>
                    <a:pt x="523875" y="0"/>
                  </a:moveTo>
                  <a:lnTo>
                    <a:pt x="47625" y="0"/>
                  </a:lnTo>
                  <a:cubicBezTo>
                    <a:pt x="20955" y="0"/>
                    <a:pt x="0" y="21908"/>
                    <a:pt x="0" y="47625"/>
                  </a:cubicBezTo>
                  <a:lnTo>
                    <a:pt x="0" y="409575"/>
                  </a:lnTo>
                  <a:cubicBezTo>
                    <a:pt x="0" y="436245"/>
                    <a:pt x="21908" y="457200"/>
                    <a:pt x="47625" y="457200"/>
                  </a:cubicBezTo>
                  <a:lnTo>
                    <a:pt x="523875" y="457200"/>
                  </a:lnTo>
                  <a:cubicBezTo>
                    <a:pt x="550545" y="457200"/>
                    <a:pt x="571500" y="435293"/>
                    <a:pt x="571500" y="409575"/>
                  </a:cubicBezTo>
                  <a:lnTo>
                    <a:pt x="571500" y="47625"/>
                  </a:lnTo>
                  <a:cubicBezTo>
                    <a:pt x="571500" y="21908"/>
                    <a:pt x="549593" y="0"/>
                    <a:pt x="523875" y="0"/>
                  </a:cubicBezTo>
                  <a:close/>
                  <a:moveTo>
                    <a:pt x="533400" y="409575"/>
                  </a:moveTo>
                  <a:cubicBezTo>
                    <a:pt x="533400" y="415290"/>
                    <a:pt x="528638" y="419100"/>
                    <a:pt x="523875" y="419100"/>
                  </a:cubicBezTo>
                  <a:lnTo>
                    <a:pt x="47625" y="419100"/>
                  </a:lnTo>
                  <a:cubicBezTo>
                    <a:pt x="41910" y="419100"/>
                    <a:pt x="38100" y="414338"/>
                    <a:pt x="38100" y="409575"/>
                  </a:cubicBezTo>
                  <a:lnTo>
                    <a:pt x="38100" y="47625"/>
                  </a:lnTo>
                  <a:cubicBezTo>
                    <a:pt x="38100" y="41910"/>
                    <a:pt x="42863" y="38100"/>
                    <a:pt x="47625" y="38100"/>
                  </a:cubicBezTo>
                  <a:lnTo>
                    <a:pt x="523875" y="38100"/>
                  </a:lnTo>
                  <a:cubicBezTo>
                    <a:pt x="529590" y="38100"/>
                    <a:pt x="533400" y="42863"/>
                    <a:pt x="533400" y="47625"/>
                  </a:cubicBezTo>
                  <a:lnTo>
                    <a:pt x="533400" y="409575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08B3A0E-3CFA-0061-487D-72E13F82DE61}"/>
                </a:ext>
              </a:extLst>
            </p:cNvPr>
            <p:cNvSpPr/>
            <p:nvPr/>
          </p:nvSpPr>
          <p:spPr>
            <a:xfrm>
              <a:off x="6430450" y="3835691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6363B6D-2AE4-E206-A8C9-98B7CE235868}"/>
                </a:ext>
              </a:extLst>
            </p:cNvPr>
            <p:cNvSpPr/>
            <p:nvPr/>
          </p:nvSpPr>
          <p:spPr>
            <a:xfrm>
              <a:off x="6497125" y="3835691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8A41751-C929-56AE-F097-4181BBC579E2}"/>
                </a:ext>
              </a:extLst>
            </p:cNvPr>
            <p:cNvSpPr/>
            <p:nvPr/>
          </p:nvSpPr>
          <p:spPr>
            <a:xfrm>
              <a:off x="6449500" y="3921415"/>
              <a:ext cx="114300" cy="190500"/>
            </a:xfrm>
            <a:custGeom>
              <a:avLst/>
              <a:gdLst>
                <a:gd name="connsiteX0" fmla="*/ 108585 w 114300"/>
                <a:gd name="connsiteY0" fmla="*/ 5715 h 190500"/>
                <a:gd name="connsiteX1" fmla="*/ 81915 w 114300"/>
                <a:gd name="connsiteY1" fmla="*/ 5715 h 190500"/>
                <a:gd name="connsiteX2" fmla="*/ 5715 w 114300"/>
                <a:gd name="connsiteY2" fmla="*/ 81915 h 190500"/>
                <a:gd name="connsiteX3" fmla="*/ 5715 w 114300"/>
                <a:gd name="connsiteY3" fmla="*/ 108585 h 190500"/>
                <a:gd name="connsiteX4" fmla="*/ 81915 w 114300"/>
                <a:gd name="connsiteY4" fmla="*/ 184785 h 190500"/>
                <a:gd name="connsiteX5" fmla="*/ 95250 w 114300"/>
                <a:gd name="connsiteY5" fmla="*/ 190500 h 190500"/>
                <a:gd name="connsiteX6" fmla="*/ 108585 w 114300"/>
                <a:gd name="connsiteY6" fmla="*/ 184785 h 190500"/>
                <a:gd name="connsiteX7" fmla="*/ 108585 w 114300"/>
                <a:gd name="connsiteY7" fmla="*/ 158115 h 190500"/>
                <a:gd name="connsiteX8" fmla="*/ 45720 w 114300"/>
                <a:gd name="connsiteY8" fmla="*/ 95250 h 190500"/>
                <a:gd name="connsiteX9" fmla="*/ 108585 w 114300"/>
                <a:gd name="connsiteY9" fmla="*/ 32385 h 190500"/>
                <a:gd name="connsiteX10" fmla="*/ 108585 w 114300"/>
                <a:gd name="connsiteY10" fmla="*/ 571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" h="190500">
                  <a:moveTo>
                    <a:pt x="108585" y="5715"/>
                  </a:moveTo>
                  <a:cubicBezTo>
                    <a:pt x="100965" y="-1905"/>
                    <a:pt x="89535" y="-1905"/>
                    <a:pt x="81915" y="5715"/>
                  </a:cubicBezTo>
                  <a:lnTo>
                    <a:pt x="5715" y="81915"/>
                  </a:lnTo>
                  <a:cubicBezTo>
                    <a:pt x="-1905" y="89535"/>
                    <a:pt x="-1905" y="100965"/>
                    <a:pt x="5715" y="108585"/>
                  </a:cubicBezTo>
                  <a:lnTo>
                    <a:pt x="81915" y="184785"/>
                  </a:lnTo>
                  <a:cubicBezTo>
                    <a:pt x="85725" y="188595"/>
                    <a:pt x="90488" y="190500"/>
                    <a:pt x="95250" y="190500"/>
                  </a:cubicBezTo>
                  <a:cubicBezTo>
                    <a:pt x="100013" y="190500"/>
                    <a:pt x="104775" y="188595"/>
                    <a:pt x="108585" y="184785"/>
                  </a:cubicBezTo>
                  <a:cubicBezTo>
                    <a:pt x="116205" y="177165"/>
                    <a:pt x="116205" y="165735"/>
                    <a:pt x="108585" y="158115"/>
                  </a:cubicBezTo>
                  <a:lnTo>
                    <a:pt x="45720" y="95250"/>
                  </a:lnTo>
                  <a:lnTo>
                    <a:pt x="108585" y="32385"/>
                  </a:lnTo>
                  <a:cubicBezTo>
                    <a:pt x="116205" y="24765"/>
                    <a:pt x="116205" y="13335"/>
                    <a:pt x="108585" y="5715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E5945ED-7B53-5C33-A0FE-E0CB64F75EDC}"/>
                </a:ext>
              </a:extLst>
            </p:cNvPr>
            <p:cNvSpPr/>
            <p:nvPr/>
          </p:nvSpPr>
          <p:spPr>
            <a:xfrm>
              <a:off x="6735249" y="3921415"/>
              <a:ext cx="114300" cy="190500"/>
            </a:xfrm>
            <a:custGeom>
              <a:avLst/>
              <a:gdLst>
                <a:gd name="connsiteX0" fmla="*/ 32385 w 114300"/>
                <a:gd name="connsiteY0" fmla="*/ 5715 h 190500"/>
                <a:gd name="connsiteX1" fmla="*/ 5715 w 114300"/>
                <a:gd name="connsiteY1" fmla="*/ 5715 h 190500"/>
                <a:gd name="connsiteX2" fmla="*/ 5715 w 114300"/>
                <a:gd name="connsiteY2" fmla="*/ 32385 h 190500"/>
                <a:gd name="connsiteX3" fmla="*/ 68580 w 114300"/>
                <a:gd name="connsiteY3" fmla="*/ 95250 h 190500"/>
                <a:gd name="connsiteX4" fmla="*/ 5715 w 114300"/>
                <a:gd name="connsiteY4" fmla="*/ 158115 h 190500"/>
                <a:gd name="connsiteX5" fmla="*/ 5715 w 114300"/>
                <a:gd name="connsiteY5" fmla="*/ 184785 h 190500"/>
                <a:gd name="connsiteX6" fmla="*/ 19050 w 114300"/>
                <a:gd name="connsiteY6" fmla="*/ 190500 h 190500"/>
                <a:gd name="connsiteX7" fmla="*/ 32385 w 114300"/>
                <a:gd name="connsiteY7" fmla="*/ 184785 h 190500"/>
                <a:gd name="connsiteX8" fmla="*/ 108585 w 114300"/>
                <a:gd name="connsiteY8" fmla="*/ 108585 h 190500"/>
                <a:gd name="connsiteX9" fmla="*/ 108585 w 114300"/>
                <a:gd name="connsiteY9" fmla="*/ 81915 h 190500"/>
                <a:gd name="connsiteX10" fmla="*/ 32385 w 114300"/>
                <a:gd name="connsiteY10" fmla="*/ 571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" h="190500">
                  <a:moveTo>
                    <a:pt x="32385" y="5715"/>
                  </a:moveTo>
                  <a:cubicBezTo>
                    <a:pt x="24765" y="-1905"/>
                    <a:pt x="13335" y="-1905"/>
                    <a:pt x="5715" y="5715"/>
                  </a:cubicBezTo>
                  <a:cubicBezTo>
                    <a:pt x="-1905" y="13335"/>
                    <a:pt x="-1905" y="24765"/>
                    <a:pt x="5715" y="32385"/>
                  </a:cubicBezTo>
                  <a:lnTo>
                    <a:pt x="68580" y="95250"/>
                  </a:lnTo>
                  <a:lnTo>
                    <a:pt x="5715" y="158115"/>
                  </a:lnTo>
                  <a:cubicBezTo>
                    <a:pt x="-1905" y="165735"/>
                    <a:pt x="-1905" y="177165"/>
                    <a:pt x="5715" y="184785"/>
                  </a:cubicBezTo>
                  <a:cubicBezTo>
                    <a:pt x="9525" y="188595"/>
                    <a:pt x="14288" y="190500"/>
                    <a:pt x="19050" y="190500"/>
                  </a:cubicBezTo>
                  <a:cubicBezTo>
                    <a:pt x="23813" y="190500"/>
                    <a:pt x="28575" y="188595"/>
                    <a:pt x="32385" y="184785"/>
                  </a:cubicBezTo>
                  <a:lnTo>
                    <a:pt x="108585" y="108585"/>
                  </a:lnTo>
                  <a:cubicBezTo>
                    <a:pt x="116205" y="100965"/>
                    <a:pt x="116205" y="89535"/>
                    <a:pt x="108585" y="81915"/>
                  </a:cubicBezTo>
                  <a:lnTo>
                    <a:pt x="32385" y="5715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5BE4379-CF61-3500-F20D-85359AF5782F}"/>
                </a:ext>
              </a:extLst>
            </p:cNvPr>
            <p:cNvSpPr/>
            <p:nvPr/>
          </p:nvSpPr>
          <p:spPr>
            <a:xfrm>
              <a:off x="6593086" y="3892600"/>
              <a:ext cx="113829" cy="257415"/>
            </a:xfrm>
            <a:custGeom>
              <a:avLst/>
              <a:gdLst>
                <a:gd name="connsiteX0" fmla="*/ 101206 w 113829"/>
                <a:gd name="connsiteY0" fmla="*/ 1193 h 257415"/>
                <a:gd name="connsiteX1" fmla="*/ 77393 w 113829"/>
                <a:gd name="connsiteY1" fmla="*/ 12623 h 257415"/>
                <a:gd name="connsiteX2" fmla="*/ 1193 w 113829"/>
                <a:gd name="connsiteY2" fmla="*/ 231698 h 257415"/>
                <a:gd name="connsiteX3" fmla="*/ 12623 w 113829"/>
                <a:gd name="connsiteY3" fmla="*/ 255511 h 257415"/>
                <a:gd name="connsiteX4" fmla="*/ 18338 w 113829"/>
                <a:gd name="connsiteY4" fmla="*/ 257416 h 257415"/>
                <a:gd name="connsiteX5" fmla="*/ 36436 w 113829"/>
                <a:gd name="connsiteY5" fmla="*/ 245033 h 257415"/>
                <a:gd name="connsiteX6" fmla="*/ 112636 w 113829"/>
                <a:gd name="connsiteY6" fmla="*/ 25958 h 257415"/>
                <a:gd name="connsiteX7" fmla="*/ 101206 w 113829"/>
                <a:gd name="connsiteY7" fmla="*/ 1193 h 25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829" h="257415">
                  <a:moveTo>
                    <a:pt x="101206" y="1193"/>
                  </a:moveTo>
                  <a:cubicBezTo>
                    <a:pt x="91681" y="-2617"/>
                    <a:pt x="80251" y="3098"/>
                    <a:pt x="77393" y="12623"/>
                  </a:cubicBezTo>
                  <a:lnTo>
                    <a:pt x="1193" y="231698"/>
                  </a:lnTo>
                  <a:cubicBezTo>
                    <a:pt x="-2617" y="241223"/>
                    <a:pt x="3098" y="252653"/>
                    <a:pt x="12623" y="255511"/>
                  </a:cubicBezTo>
                  <a:cubicBezTo>
                    <a:pt x="14528" y="257416"/>
                    <a:pt x="16433" y="257416"/>
                    <a:pt x="18338" y="257416"/>
                  </a:cubicBezTo>
                  <a:cubicBezTo>
                    <a:pt x="25958" y="257416"/>
                    <a:pt x="33578" y="252653"/>
                    <a:pt x="36436" y="245033"/>
                  </a:cubicBezTo>
                  <a:lnTo>
                    <a:pt x="112636" y="25958"/>
                  </a:lnTo>
                  <a:cubicBezTo>
                    <a:pt x="116446" y="15481"/>
                    <a:pt x="110731" y="5003"/>
                    <a:pt x="101206" y="1193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9" name="Graphic 30">
            <a:extLst>
              <a:ext uri="{FF2B5EF4-FFF2-40B4-BE49-F238E27FC236}">
                <a16:creationId xmlns:a16="http://schemas.microsoft.com/office/drawing/2014/main" id="{B46CA482-239F-49FD-6A2C-7CE0AA7385C6}"/>
              </a:ext>
            </a:extLst>
          </p:cNvPr>
          <p:cNvGrpSpPr/>
          <p:nvPr/>
        </p:nvGrpSpPr>
        <p:grpSpPr>
          <a:xfrm>
            <a:off x="6363775" y="2554866"/>
            <a:ext cx="571500" cy="457200"/>
            <a:chOff x="6363775" y="2554866"/>
            <a:chExt cx="571500" cy="457200"/>
          </a:xfrm>
          <a:solidFill>
            <a:srgbClr val="67748E"/>
          </a:solidFill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2D0AEA6D-96B8-956F-CF46-22B951530D48}"/>
                </a:ext>
              </a:extLst>
            </p:cNvPr>
            <p:cNvSpPr/>
            <p:nvPr/>
          </p:nvSpPr>
          <p:spPr>
            <a:xfrm>
              <a:off x="6363775" y="2554866"/>
              <a:ext cx="571500" cy="457200"/>
            </a:xfrm>
            <a:custGeom>
              <a:avLst/>
              <a:gdLst>
                <a:gd name="connsiteX0" fmla="*/ 523875 w 571500"/>
                <a:gd name="connsiteY0" fmla="*/ 0 h 457200"/>
                <a:gd name="connsiteX1" fmla="*/ 47625 w 571500"/>
                <a:gd name="connsiteY1" fmla="*/ 0 h 457200"/>
                <a:gd name="connsiteX2" fmla="*/ 0 w 571500"/>
                <a:gd name="connsiteY2" fmla="*/ 47625 h 457200"/>
                <a:gd name="connsiteX3" fmla="*/ 0 w 571500"/>
                <a:gd name="connsiteY3" fmla="*/ 409575 h 457200"/>
                <a:gd name="connsiteX4" fmla="*/ 47625 w 571500"/>
                <a:gd name="connsiteY4" fmla="*/ 457200 h 457200"/>
                <a:gd name="connsiteX5" fmla="*/ 523875 w 571500"/>
                <a:gd name="connsiteY5" fmla="*/ 457200 h 457200"/>
                <a:gd name="connsiteX6" fmla="*/ 571500 w 571500"/>
                <a:gd name="connsiteY6" fmla="*/ 409575 h 457200"/>
                <a:gd name="connsiteX7" fmla="*/ 571500 w 571500"/>
                <a:gd name="connsiteY7" fmla="*/ 47625 h 457200"/>
                <a:gd name="connsiteX8" fmla="*/ 523875 w 571500"/>
                <a:gd name="connsiteY8" fmla="*/ 0 h 457200"/>
                <a:gd name="connsiteX9" fmla="*/ 533400 w 571500"/>
                <a:gd name="connsiteY9" fmla="*/ 409575 h 457200"/>
                <a:gd name="connsiteX10" fmla="*/ 523875 w 571500"/>
                <a:gd name="connsiteY10" fmla="*/ 419100 h 457200"/>
                <a:gd name="connsiteX11" fmla="*/ 47625 w 571500"/>
                <a:gd name="connsiteY11" fmla="*/ 419100 h 457200"/>
                <a:gd name="connsiteX12" fmla="*/ 38100 w 571500"/>
                <a:gd name="connsiteY12" fmla="*/ 409575 h 457200"/>
                <a:gd name="connsiteX13" fmla="*/ 38100 w 571500"/>
                <a:gd name="connsiteY13" fmla="*/ 47625 h 457200"/>
                <a:gd name="connsiteX14" fmla="*/ 47625 w 571500"/>
                <a:gd name="connsiteY14" fmla="*/ 38100 h 457200"/>
                <a:gd name="connsiteX15" fmla="*/ 523875 w 571500"/>
                <a:gd name="connsiteY15" fmla="*/ 38100 h 457200"/>
                <a:gd name="connsiteX16" fmla="*/ 533400 w 571500"/>
                <a:gd name="connsiteY16" fmla="*/ 47625 h 457200"/>
                <a:gd name="connsiteX17" fmla="*/ 533400 w 571500"/>
                <a:gd name="connsiteY17" fmla="*/ 40957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0" h="457200">
                  <a:moveTo>
                    <a:pt x="523875" y="0"/>
                  </a:moveTo>
                  <a:lnTo>
                    <a:pt x="47625" y="0"/>
                  </a:lnTo>
                  <a:cubicBezTo>
                    <a:pt x="20955" y="0"/>
                    <a:pt x="0" y="21908"/>
                    <a:pt x="0" y="47625"/>
                  </a:cubicBezTo>
                  <a:lnTo>
                    <a:pt x="0" y="409575"/>
                  </a:lnTo>
                  <a:cubicBezTo>
                    <a:pt x="0" y="436245"/>
                    <a:pt x="21908" y="457200"/>
                    <a:pt x="47625" y="457200"/>
                  </a:cubicBezTo>
                  <a:lnTo>
                    <a:pt x="523875" y="457200"/>
                  </a:lnTo>
                  <a:cubicBezTo>
                    <a:pt x="550545" y="457200"/>
                    <a:pt x="571500" y="435293"/>
                    <a:pt x="571500" y="409575"/>
                  </a:cubicBezTo>
                  <a:lnTo>
                    <a:pt x="571500" y="47625"/>
                  </a:lnTo>
                  <a:cubicBezTo>
                    <a:pt x="571500" y="21908"/>
                    <a:pt x="549593" y="0"/>
                    <a:pt x="523875" y="0"/>
                  </a:cubicBezTo>
                  <a:close/>
                  <a:moveTo>
                    <a:pt x="533400" y="409575"/>
                  </a:moveTo>
                  <a:cubicBezTo>
                    <a:pt x="533400" y="415290"/>
                    <a:pt x="528638" y="419100"/>
                    <a:pt x="523875" y="419100"/>
                  </a:cubicBezTo>
                  <a:lnTo>
                    <a:pt x="47625" y="419100"/>
                  </a:lnTo>
                  <a:cubicBezTo>
                    <a:pt x="41910" y="419100"/>
                    <a:pt x="38100" y="414338"/>
                    <a:pt x="38100" y="409575"/>
                  </a:cubicBezTo>
                  <a:lnTo>
                    <a:pt x="38100" y="47625"/>
                  </a:lnTo>
                  <a:cubicBezTo>
                    <a:pt x="38100" y="41910"/>
                    <a:pt x="42863" y="38100"/>
                    <a:pt x="47625" y="38100"/>
                  </a:cubicBezTo>
                  <a:lnTo>
                    <a:pt x="523875" y="38100"/>
                  </a:lnTo>
                  <a:cubicBezTo>
                    <a:pt x="529590" y="38100"/>
                    <a:pt x="533400" y="42863"/>
                    <a:pt x="533400" y="47625"/>
                  </a:cubicBezTo>
                  <a:lnTo>
                    <a:pt x="533400" y="409575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6A1AC68-E533-C60D-6FC5-84F1158E683C}"/>
                </a:ext>
              </a:extLst>
            </p:cNvPr>
            <p:cNvSpPr/>
            <p:nvPr/>
          </p:nvSpPr>
          <p:spPr>
            <a:xfrm>
              <a:off x="6430450" y="2621541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40F6C2E9-7648-09F4-0B85-C27A7B7C6F46}"/>
                </a:ext>
              </a:extLst>
            </p:cNvPr>
            <p:cNvSpPr/>
            <p:nvPr/>
          </p:nvSpPr>
          <p:spPr>
            <a:xfrm>
              <a:off x="6497125" y="2621541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CB66647-7050-44ED-EDE6-015D555E32CA}"/>
                </a:ext>
              </a:extLst>
            </p:cNvPr>
            <p:cNvSpPr/>
            <p:nvPr/>
          </p:nvSpPr>
          <p:spPr>
            <a:xfrm>
              <a:off x="6573325" y="2707814"/>
              <a:ext cx="161925" cy="188999"/>
            </a:xfrm>
            <a:custGeom>
              <a:avLst/>
              <a:gdLst>
                <a:gd name="connsiteX0" fmla="*/ 142875 w 161925"/>
                <a:gd name="connsiteY0" fmla="*/ 59459 h 188999"/>
                <a:gd name="connsiteX1" fmla="*/ 64770 w 161925"/>
                <a:gd name="connsiteY1" fmla="*/ 7072 h 188999"/>
                <a:gd name="connsiteX2" fmla="*/ 21907 w 161925"/>
                <a:gd name="connsiteY2" fmla="*/ 5167 h 188999"/>
                <a:gd name="connsiteX3" fmla="*/ 0 w 161925"/>
                <a:gd name="connsiteY3" fmla="*/ 42314 h 188999"/>
                <a:gd name="connsiteX4" fmla="*/ 0 w 161925"/>
                <a:gd name="connsiteY4" fmla="*/ 147089 h 188999"/>
                <a:gd name="connsiteX5" fmla="*/ 21907 w 161925"/>
                <a:gd name="connsiteY5" fmla="*/ 184237 h 188999"/>
                <a:gd name="connsiteX6" fmla="*/ 41910 w 161925"/>
                <a:gd name="connsiteY6" fmla="*/ 188999 h 188999"/>
                <a:gd name="connsiteX7" fmla="*/ 64770 w 161925"/>
                <a:gd name="connsiteY7" fmla="*/ 182332 h 188999"/>
                <a:gd name="connsiteX8" fmla="*/ 142875 w 161925"/>
                <a:gd name="connsiteY8" fmla="*/ 129944 h 188999"/>
                <a:gd name="connsiteX9" fmla="*/ 161925 w 161925"/>
                <a:gd name="connsiteY9" fmla="*/ 94702 h 188999"/>
                <a:gd name="connsiteX10" fmla="*/ 142875 w 161925"/>
                <a:gd name="connsiteY10" fmla="*/ 59459 h 188999"/>
                <a:gd name="connsiteX11" fmla="*/ 121920 w 161925"/>
                <a:gd name="connsiteY11" fmla="*/ 97559 h 188999"/>
                <a:gd name="connsiteX12" fmla="*/ 43815 w 161925"/>
                <a:gd name="connsiteY12" fmla="*/ 149947 h 188999"/>
                <a:gd name="connsiteX13" fmla="*/ 40005 w 161925"/>
                <a:gd name="connsiteY13" fmla="*/ 149947 h 188999"/>
                <a:gd name="connsiteX14" fmla="*/ 38100 w 161925"/>
                <a:gd name="connsiteY14" fmla="*/ 146137 h 188999"/>
                <a:gd name="connsiteX15" fmla="*/ 38100 w 161925"/>
                <a:gd name="connsiteY15" fmla="*/ 41362 h 188999"/>
                <a:gd name="connsiteX16" fmla="*/ 40005 w 161925"/>
                <a:gd name="connsiteY16" fmla="*/ 37552 h 188999"/>
                <a:gd name="connsiteX17" fmla="*/ 41910 w 161925"/>
                <a:gd name="connsiteY17" fmla="*/ 37552 h 188999"/>
                <a:gd name="connsiteX18" fmla="*/ 43815 w 161925"/>
                <a:gd name="connsiteY18" fmla="*/ 38504 h 188999"/>
                <a:gd name="connsiteX19" fmla="*/ 121920 w 161925"/>
                <a:gd name="connsiteY19" fmla="*/ 90892 h 188999"/>
                <a:gd name="connsiteX20" fmla="*/ 123825 w 161925"/>
                <a:gd name="connsiteY20" fmla="*/ 94702 h 188999"/>
                <a:gd name="connsiteX21" fmla="*/ 121920 w 161925"/>
                <a:gd name="connsiteY21" fmla="*/ 97559 h 18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" h="188999">
                  <a:moveTo>
                    <a:pt x="142875" y="59459"/>
                  </a:moveTo>
                  <a:lnTo>
                    <a:pt x="64770" y="7072"/>
                  </a:lnTo>
                  <a:cubicBezTo>
                    <a:pt x="52388" y="-1501"/>
                    <a:pt x="35243" y="-2453"/>
                    <a:pt x="21907" y="5167"/>
                  </a:cubicBezTo>
                  <a:cubicBezTo>
                    <a:pt x="8572" y="12787"/>
                    <a:pt x="0" y="27074"/>
                    <a:pt x="0" y="42314"/>
                  </a:cubicBezTo>
                  <a:lnTo>
                    <a:pt x="0" y="147089"/>
                  </a:lnTo>
                  <a:cubicBezTo>
                    <a:pt x="0" y="162329"/>
                    <a:pt x="8572" y="176617"/>
                    <a:pt x="21907" y="184237"/>
                  </a:cubicBezTo>
                  <a:cubicBezTo>
                    <a:pt x="27622" y="187094"/>
                    <a:pt x="35243" y="188999"/>
                    <a:pt x="41910" y="188999"/>
                  </a:cubicBezTo>
                  <a:cubicBezTo>
                    <a:pt x="50482" y="188999"/>
                    <a:pt x="58103" y="187094"/>
                    <a:pt x="64770" y="182332"/>
                  </a:cubicBezTo>
                  <a:lnTo>
                    <a:pt x="142875" y="129944"/>
                  </a:lnTo>
                  <a:cubicBezTo>
                    <a:pt x="154305" y="122324"/>
                    <a:pt x="161925" y="108989"/>
                    <a:pt x="161925" y="94702"/>
                  </a:cubicBezTo>
                  <a:cubicBezTo>
                    <a:pt x="161925" y="80414"/>
                    <a:pt x="155258" y="68032"/>
                    <a:pt x="142875" y="59459"/>
                  </a:cubicBezTo>
                  <a:close/>
                  <a:moveTo>
                    <a:pt x="121920" y="97559"/>
                  </a:moveTo>
                  <a:lnTo>
                    <a:pt x="43815" y="149947"/>
                  </a:lnTo>
                  <a:cubicBezTo>
                    <a:pt x="42863" y="150899"/>
                    <a:pt x="40957" y="150899"/>
                    <a:pt x="40005" y="149947"/>
                  </a:cubicBezTo>
                  <a:cubicBezTo>
                    <a:pt x="39053" y="148994"/>
                    <a:pt x="38100" y="148042"/>
                    <a:pt x="38100" y="146137"/>
                  </a:cubicBezTo>
                  <a:lnTo>
                    <a:pt x="38100" y="41362"/>
                  </a:lnTo>
                  <a:cubicBezTo>
                    <a:pt x="38100" y="39457"/>
                    <a:pt x="39053" y="38504"/>
                    <a:pt x="40005" y="37552"/>
                  </a:cubicBezTo>
                  <a:cubicBezTo>
                    <a:pt x="40957" y="37552"/>
                    <a:pt x="40957" y="37552"/>
                    <a:pt x="41910" y="37552"/>
                  </a:cubicBezTo>
                  <a:cubicBezTo>
                    <a:pt x="42863" y="37552"/>
                    <a:pt x="42863" y="37552"/>
                    <a:pt x="43815" y="38504"/>
                  </a:cubicBezTo>
                  <a:lnTo>
                    <a:pt x="121920" y="90892"/>
                  </a:lnTo>
                  <a:cubicBezTo>
                    <a:pt x="123825" y="92797"/>
                    <a:pt x="123825" y="93749"/>
                    <a:pt x="123825" y="94702"/>
                  </a:cubicBezTo>
                  <a:cubicBezTo>
                    <a:pt x="123825" y="95654"/>
                    <a:pt x="123825" y="96607"/>
                    <a:pt x="121920" y="97559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94" name="Graphic 32">
            <a:extLst>
              <a:ext uri="{FF2B5EF4-FFF2-40B4-BE49-F238E27FC236}">
                <a16:creationId xmlns:a16="http://schemas.microsoft.com/office/drawing/2014/main" id="{33F9A503-37DA-4017-BA04-7E4AAA58EF86}"/>
              </a:ext>
            </a:extLst>
          </p:cNvPr>
          <p:cNvSpPr/>
          <p:nvPr/>
        </p:nvSpPr>
        <p:spPr>
          <a:xfrm>
            <a:off x="5233955" y="5118762"/>
            <a:ext cx="495402" cy="441007"/>
          </a:xfrm>
          <a:custGeom>
            <a:avLst/>
            <a:gdLst>
              <a:gd name="connsiteX0" fmla="*/ 479108 w 495402"/>
              <a:gd name="connsiteY0" fmla="*/ 207645 h 441007"/>
              <a:gd name="connsiteX1" fmla="*/ 457200 w 495402"/>
              <a:gd name="connsiteY1" fmla="*/ 191453 h 441007"/>
              <a:gd name="connsiteX2" fmla="*/ 457200 w 495402"/>
              <a:gd name="connsiteY2" fmla="*/ 100012 h 441007"/>
              <a:gd name="connsiteX3" fmla="*/ 400050 w 495402"/>
              <a:gd name="connsiteY3" fmla="*/ 42863 h 441007"/>
              <a:gd name="connsiteX4" fmla="*/ 304800 w 495402"/>
              <a:gd name="connsiteY4" fmla="*/ 42863 h 441007"/>
              <a:gd name="connsiteX5" fmla="*/ 242888 w 495402"/>
              <a:gd name="connsiteY5" fmla="*/ 0 h 441007"/>
              <a:gd name="connsiteX6" fmla="*/ 180975 w 495402"/>
              <a:gd name="connsiteY6" fmla="*/ 41910 h 441007"/>
              <a:gd name="connsiteX7" fmla="*/ 57150 w 495402"/>
              <a:gd name="connsiteY7" fmla="*/ 41910 h 441007"/>
              <a:gd name="connsiteX8" fmla="*/ 0 w 495402"/>
              <a:gd name="connsiteY8" fmla="*/ 99060 h 441007"/>
              <a:gd name="connsiteX9" fmla="*/ 0 w 495402"/>
              <a:gd name="connsiteY9" fmla="*/ 317182 h 441007"/>
              <a:gd name="connsiteX10" fmla="*/ 57150 w 495402"/>
              <a:gd name="connsiteY10" fmla="*/ 374332 h 441007"/>
              <a:gd name="connsiteX11" fmla="*/ 85725 w 495402"/>
              <a:gd name="connsiteY11" fmla="*/ 374332 h 441007"/>
              <a:gd name="connsiteX12" fmla="*/ 85725 w 495402"/>
              <a:gd name="connsiteY12" fmla="*/ 421957 h 441007"/>
              <a:gd name="connsiteX13" fmla="*/ 97155 w 495402"/>
              <a:gd name="connsiteY13" fmla="*/ 439103 h 441007"/>
              <a:gd name="connsiteX14" fmla="*/ 104775 w 495402"/>
              <a:gd name="connsiteY14" fmla="*/ 441007 h 441007"/>
              <a:gd name="connsiteX15" fmla="*/ 118110 w 495402"/>
              <a:gd name="connsiteY15" fmla="*/ 435293 h 441007"/>
              <a:gd name="connsiteX16" fmla="*/ 179070 w 495402"/>
              <a:gd name="connsiteY16" fmla="*/ 374332 h 441007"/>
              <a:gd name="connsiteX17" fmla="*/ 400050 w 495402"/>
              <a:gd name="connsiteY17" fmla="*/ 374332 h 441007"/>
              <a:gd name="connsiteX18" fmla="*/ 457200 w 495402"/>
              <a:gd name="connsiteY18" fmla="*/ 317182 h 441007"/>
              <a:gd name="connsiteX19" fmla="*/ 456248 w 495402"/>
              <a:gd name="connsiteY19" fmla="*/ 311468 h 441007"/>
              <a:gd name="connsiteX20" fmla="*/ 495300 w 495402"/>
              <a:gd name="connsiteY20" fmla="*/ 255270 h 441007"/>
              <a:gd name="connsiteX21" fmla="*/ 479108 w 495402"/>
              <a:gd name="connsiteY21" fmla="*/ 207645 h 441007"/>
              <a:gd name="connsiteX22" fmla="*/ 419100 w 495402"/>
              <a:gd name="connsiteY22" fmla="*/ 100012 h 441007"/>
              <a:gd name="connsiteX23" fmla="*/ 419100 w 495402"/>
              <a:gd name="connsiteY23" fmla="*/ 185737 h 441007"/>
              <a:gd name="connsiteX24" fmla="*/ 397193 w 495402"/>
              <a:gd name="connsiteY24" fmla="*/ 193358 h 441007"/>
              <a:gd name="connsiteX25" fmla="*/ 301943 w 495402"/>
              <a:gd name="connsiteY25" fmla="*/ 98108 h 441007"/>
              <a:gd name="connsiteX26" fmla="*/ 308610 w 495402"/>
              <a:gd name="connsiteY26" fmla="*/ 80010 h 441007"/>
              <a:gd name="connsiteX27" fmla="*/ 400050 w 495402"/>
              <a:gd name="connsiteY27" fmla="*/ 80010 h 441007"/>
              <a:gd name="connsiteX28" fmla="*/ 419100 w 495402"/>
              <a:gd name="connsiteY28" fmla="*/ 100012 h 441007"/>
              <a:gd name="connsiteX29" fmla="*/ 242888 w 495402"/>
              <a:gd name="connsiteY29" fmla="*/ 38100 h 441007"/>
              <a:gd name="connsiteX30" fmla="*/ 271463 w 495402"/>
              <a:gd name="connsiteY30" fmla="*/ 66675 h 441007"/>
              <a:gd name="connsiteX31" fmla="*/ 242888 w 495402"/>
              <a:gd name="connsiteY31" fmla="*/ 95250 h 441007"/>
              <a:gd name="connsiteX32" fmla="*/ 214313 w 495402"/>
              <a:gd name="connsiteY32" fmla="*/ 66675 h 441007"/>
              <a:gd name="connsiteX33" fmla="*/ 242888 w 495402"/>
              <a:gd name="connsiteY33" fmla="*/ 38100 h 441007"/>
              <a:gd name="connsiteX34" fmla="*/ 400050 w 495402"/>
              <a:gd name="connsiteY34" fmla="*/ 337185 h 441007"/>
              <a:gd name="connsiteX35" fmla="*/ 171450 w 495402"/>
              <a:gd name="connsiteY35" fmla="*/ 337185 h 441007"/>
              <a:gd name="connsiteX36" fmla="*/ 158115 w 495402"/>
              <a:gd name="connsiteY36" fmla="*/ 342900 h 441007"/>
              <a:gd name="connsiteX37" fmla="*/ 123825 w 495402"/>
              <a:gd name="connsiteY37" fmla="*/ 377190 h 441007"/>
              <a:gd name="connsiteX38" fmla="*/ 123825 w 495402"/>
              <a:gd name="connsiteY38" fmla="*/ 356235 h 441007"/>
              <a:gd name="connsiteX39" fmla="*/ 104775 w 495402"/>
              <a:gd name="connsiteY39" fmla="*/ 337185 h 441007"/>
              <a:gd name="connsiteX40" fmla="*/ 57150 w 495402"/>
              <a:gd name="connsiteY40" fmla="*/ 337185 h 441007"/>
              <a:gd name="connsiteX41" fmla="*/ 38100 w 495402"/>
              <a:gd name="connsiteY41" fmla="*/ 318135 h 441007"/>
              <a:gd name="connsiteX42" fmla="*/ 38100 w 495402"/>
              <a:gd name="connsiteY42" fmla="*/ 100012 h 441007"/>
              <a:gd name="connsiteX43" fmla="*/ 57150 w 495402"/>
              <a:gd name="connsiteY43" fmla="*/ 80962 h 441007"/>
              <a:gd name="connsiteX44" fmla="*/ 178118 w 495402"/>
              <a:gd name="connsiteY44" fmla="*/ 80962 h 441007"/>
              <a:gd name="connsiteX45" fmla="*/ 184785 w 495402"/>
              <a:gd name="connsiteY45" fmla="*/ 98108 h 441007"/>
              <a:gd name="connsiteX46" fmla="*/ 151448 w 495402"/>
              <a:gd name="connsiteY46" fmla="*/ 131445 h 441007"/>
              <a:gd name="connsiteX47" fmla="*/ 120015 w 495402"/>
              <a:gd name="connsiteY47" fmla="*/ 123825 h 441007"/>
              <a:gd name="connsiteX48" fmla="*/ 53340 w 495402"/>
              <a:gd name="connsiteY48" fmla="*/ 190500 h 441007"/>
              <a:gd name="connsiteX49" fmla="*/ 120015 w 495402"/>
              <a:gd name="connsiteY49" fmla="*/ 257175 h 441007"/>
              <a:gd name="connsiteX50" fmla="*/ 186690 w 495402"/>
              <a:gd name="connsiteY50" fmla="*/ 190500 h 441007"/>
              <a:gd name="connsiteX51" fmla="*/ 179070 w 495402"/>
              <a:gd name="connsiteY51" fmla="*/ 159068 h 441007"/>
              <a:gd name="connsiteX52" fmla="*/ 212408 w 495402"/>
              <a:gd name="connsiteY52" fmla="*/ 125730 h 441007"/>
              <a:gd name="connsiteX53" fmla="*/ 243840 w 495402"/>
              <a:gd name="connsiteY53" fmla="*/ 133350 h 441007"/>
              <a:gd name="connsiteX54" fmla="*/ 275273 w 495402"/>
              <a:gd name="connsiteY54" fmla="*/ 125730 h 441007"/>
              <a:gd name="connsiteX55" fmla="*/ 371475 w 495402"/>
              <a:gd name="connsiteY55" fmla="*/ 220980 h 441007"/>
              <a:gd name="connsiteX56" fmla="*/ 363855 w 495402"/>
              <a:gd name="connsiteY56" fmla="*/ 248603 h 441007"/>
              <a:gd name="connsiteX57" fmla="*/ 421005 w 495402"/>
              <a:gd name="connsiteY57" fmla="*/ 319088 h 441007"/>
              <a:gd name="connsiteX58" fmla="*/ 421005 w 495402"/>
              <a:gd name="connsiteY58" fmla="*/ 320040 h 441007"/>
              <a:gd name="connsiteX59" fmla="*/ 400050 w 495402"/>
              <a:gd name="connsiteY59" fmla="*/ 337185 h 441007"/>
              <a:gd name="connsiteX60" fmla="*/ 147638 w 495402"/>
              <a:gd name="connsiteY60" fmla="*/ 190500 h 441007"/>
              <a:gd name="connsiteX61" fmla="*/ 119063 w 495402"/>
              <a:gd name="connsiteY61" fmla="*/ 219075 h 441007"/>
              <a:gd name="connsiteX62" fmla="*/ 90488 w 495402"/>
              <a:gd name="connsiteY62" fmla="*/ 190500 h 441007"/>
              <a:gd name="connsiteX63" fmla="*/ 119063 w 495402"/>
              <a:gd name="connsiteY63" fmla="*/ 161925 h 441007"/>
              <a:gd name="connsiteX64" fmla="*/ 137160 w 495402"/>
              <a:gd name="connsiteY64" fmla="*/ 168593 h 441007"/>
              <a:gd name="connsiteX65" fmla="*/ 139065 w 495402"/>
              <a:gd name="connsiteY65" fmla="*/ 170498 h 441007"/>
              <a:gd name="connsiteX66" fmla="*/ 140970 w 495402"/>
              <a:gd name="connsiteY66" fmla="*/ 172403 h 441007"/>
              <a:gd name="connsiteX67" fmla="*/ 147638 w 495402"/>
              <a:gd name="connsiteY67" fmla="*/ 190500 h 441007"/>
              <a:gd name="connsiteX68" fmla="*/ 426720 w 495402"/>
              <a:gd name="connsiteY68" fmla="*/ 280035 h 441007"/>
              <a:gd name="connsiteX69" fmla="*/ 400050 w 495402"/>
              <a:gd name="connsiteY69" fmla="*/ 249555 h 441007"/>
              <a:gd name="connsiteX70" fmla="*/ 409575 w 495402"/>
              <a:gd name="connsiteY70" fmla="*/ 229553 h 441007"/>
              <a:gd name="connsiteX71" fmla="*/ 428625 w 495402"/>
              <a:gd name="connsiteY71" fmla="*/ 222885 h 441007"/>
              <a:gd name="connsiteX72" fmla="*/ 430530 w 495402"/>
              <a:gd name="connsiteY72" fmla="*/ 222885 h 441007"/>
              <a:gd name="connsiteX73" fmla="*/ 457200 w 495402"/>
              <a:gd name="connsiteY73" fmla="*/ 253365 h 441007"/>
              <a:gd name="connsiteX74" fmla="*/ 426720 w 495402"/>
              <a:gd name="connsiteY74" fmla="*/ 280035 h 44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95402" h="441007">
                <a:moveTo>
                  <a:pt x="479108" y="207645"/>
                </a:moveTo>
                <a:cubicBezTo>
                  <a:pt x="473393" y="200978"/>
                  <a:pt x="465773" y="195262"/>
                  <a:pt x="457200" y="191453"/>
                </a:cubicBezTo>
                <a:lnTo>
                  <a:pt x="457200" y="100012"/>
                </a:lnTo>
                <a:cubicBezTo>
                  <a:pt x="457200" y="68580"/>
                  <a:pt x="431483" y="42863"/>
                  <a:pt x="400050" y="42863"/>
                </a:cubicBezTo>
                <a:lnTo>
                  <a:pt x="304800" y="42863"/>
                </a:lnTo>
                <a:cubicBezTo>
                  <a:pt x="295275" y="18097"/>
                  <a:pt x="270510" y="0"/>
                  <a:pt x="242888" y="0"/>
                </a:cubicBezTo>
                <a:cubicBezTo>
                  <a:pt x="215265" y="0"/>
                  <a:pt x="190500" y="17145"/>
                  <a:pt x="180975" y="41910"/>
                </a:cubicBezTo>
                <a:lnTo>
                  <a:pt x="57150" y="41910"/>
                </a:lnTo>
                <a:cubicBezTo>
                  <a:pt x="25717" y="41910"/>
                  <a:pt x="0" y="67627"/>
                  <a:pt x="0" y="99060"/>
                </a:cubicBezTo>
                <a:lnTo>
                  <a:pt x="0" y="317182"/>
                </a:lnTo>
                <a:cubicBezTo>
                  <a:pt x="0" y="348615"/>
                  <a:pt x="25717" y="374332"/>
                  <a:pt x="57150" y="374332"/>
                </a:cubicBezTo>
                <a:lnTo>
                  <a:pt x="85725" y="374332"/>
                </a:lnTo>
                <a:lnTo>
                  <a:pt x="85725" y="421957"/>
                </a:lnTo>
                <a:cubicBezTo>
                  <a:pt x="85725" y="429578"/>
                  <a:pt x="90488" y="436245"/>
                  <a:pt x="97155" y="439103"/>
                </a:cubicBezTo>
                <a:cubicBezTo>
                  <a:pt x="99060" y="440055"/>
                  <a:pt x="101918" y="441007"/>
                  <a:pt x="104775" y="441007"/>
                </a:cubicBezTo>
                <a:cubicBezTo>
                  <a:pt x="109538" y="441007"/>
                  <a:pt x="114300" y="439103"/>
                  <a:pt x="118110" y="435293"/>
                </a:cubicBezTo>
                <a:lnTo>
                  <a:pt x="179070" y="374332"/>
                </a:lnTo>
                <a:lnTo>
                  <a:pt x="400050" y="374332"/>
                </a:lnTo>
                <a:cubicBezTo>
                  <a:pt x="431483" y="374332"/>
                  <a:pt x="457200" y="348615"/>
                  <a:pt x="457200" y="317182"/>
                </a:cubicBezTo>
                <a:cubicBezTo>
                  <a:pt x="457200" y="315278"/>
                  <a:pt x="457200" y="313373"/>
                  <a:pt x="456248" y="311468"/>
                </a:cubicBezTo>
                <a:cubicBezTo>
                  <a:pt x="478155" y="301943"/>
                  <a:pt x="493395" y="280988"/>
                  <a:pt x="495300" y="255270"/>
                </a:cubicBezTo>
                <a:cubicBezTo>
                  <a:pt x="496253" y="238125"/>
                  <a:pt x="490538" y="220980"/>
                  <a:pt x="479108" y="207645"/>
                </a:cubicBezTo>
                <a:close/>
                <a:moveTo>
                  <a:pt x="419100" y="100012"/>
                </a:moveTo>
                <a:lnTo>
                  <a:pt x="419100" y="185737"/>
                </a:lnTo>
                <a:cubicBezTo>
                  <a:pt x="411480" y="186690"/>
                  <a:pt x="403860" y="189548"/>
                  <a:pt x="397193" y="193358"/>
                </a:cubicBezTo>
                <a:lnTo>
                  <a:pt x="301943" y="98108"/>
                </a:lnTo>
                <a:cubicBezTo>
                  <a:pt x="304800" y="92393"/>
                  <a:pt x="307658" y="86677"/>
                  <a:pt x="308610" y="80010"/>
                </a:cubicBezTo>
                <a:lnTo>
                  <a:pt x="400050" y="80010"/>
                </a:lnTo>
                <a:cubicBezTo>
                  <a:pt x="410528" y="80010"/>
                  <a:pt x="419100" y="89535"/>
                  <a:pt x="419100" y="100012"/>
                </a:cubicBezTo>
                <a:close/>
                <a:moveTo>
                  <a:pt x="242888" y="38100"/>
                </a:moveTo>
                <a:cubicBezTo>
                  <a:pt x="259080" y="38100"/>
                  <a:pt x="271463" y="50483"/>
                  <a:pt x="271463" y="66675"/>
                </a:cubicBezTo>
                <a:cubicBezTo>
                  <a:pt x="271463" y="82868"/>
                  <a:pt x="259080" y="95250"/>
                  <a:pt x="242888" y="95250"/>
                </a:cubicBezTo>
                <a:cubicBezTo>
                  <a:pt x="226695" y="95250"/>
                  <a:pt x="214313" y="82868"/>
                  <a:pt x="214313" y="66675"/>
                </a:cubicBezTo>
                <a:cubicBezTo>
                  <a:pt x="214313" y="50483"/>
                  <a:pt x="226695" y="38100"/>
                  <a:pt x="242888" y="38100"/>
                </a:cubicBezTo>
                <a:close/>
                <a:moveTo>
                  <a:pt x="400050" y="337185"/>
                </a:moveTo>
                <a:lnTo>
                  <a:pt x="171450" y="337185"/>
                </a:lnTo>
                <a:cubicBezTo>
                  <a:pt x="166688" y="337185"/>
                  <a:pt x="161925" y="339090"/>
                  <a:pt x="158115" y="342900"/>
                </a:cubicBezTo>
                <a:lnTo>
                  <a:pt x="123825" y="377190"/>
                </a:lnTo>
                <a:lnTo>
                  <a:pt x="123825" y="356235"/>
                </a:lnTo>
                <a:cubicBezTo>
                  <a:pt x="123825" y="345757"/>
                  <a:pt x="115253" y="337185"/>
                  <a:pt x="104775" y="337185"/>
                </a:cubicBezTo>
                <a:lnTo>
                  <a:pt x="57150" y="337185"/>
                </a:lnTo>
                <a:cubicBezTo>
                  <a:pt x="46672" y="337185"/>
                  <a:pt x="38100" y="328613"/>
                  <a:pt x="38100" y="318135"/>
                </a:cubicBezTo>
                <a:lnTo>
                  <a:pt x="38100" y="100012"/>
                </a:lnTo>
                <a:cubicBezTo>
                  <a:pt x="38100" y="89535"/>
                  <a:pt x="46672" y="80962"/>
                  <a:pt x="57150" y="80962"/>
                </a:cubicBezTo>
                <a:lnTo>
                  <a:pt x="178118" y="80962"/>
                </a:lnTo>
                <a:cubicBezTo>
                  <a:pt x="179070" y="86677"/>
                  <a:pt x="181928" y="93345"/>
                  <a:pt x="184785" y="98108"/>
                </a:cubicBezTo>
                <a:lnTo>
                  <a:pt x="151448" y="131445"/>
                </a:lnTo>
                <a:cubicBezTo>
                  <a:pt x="141923" y="126683"/>
                  <a:pt x="131445" y="123825"/>
                  <a:pt x="120015" y="123825"/>
                </a:cubicBezTo>
                <a:cubicBezTo>
                  <a:pt x="82868" y="123825"/>
                  <a:pt x="53340" y="153353"/>
                  <a:pt x="53340" y="190500"/>
                </a:cubicBezTo>
                <a:cubicBezTo>
                  <a:pt x="53340" y="227648"/>
                  <a:pt x="82868" y="257175"/>
                  <a:pt x="120015" y="257175"/>
                </a:cubicBezTo>
                <a:cubicBezTo>
                  <a:pt x="157163" y="257175"/>
                  <a:pt x="186690" y="227648"/>
                  <a:pt x="186690" y="190500"/>
                </a:cubicBezTo>
                <a:cubicBezTo>
                  <a:pt x="186690" y="179070"/>
                  <a:pt x="183833" y="168593"/>
                  <a:pt x="179070" y="159068"/>
                </a:cubicBezTo>
                <a:lnTo>
                  <a:pt x="212408" y="125730"/>
                </a:lnTo>
                <a:cubicBezTo>
                  <a:pt x="221933" y="130493"/>
                  <a:pt x="232410" y="133350"/>
                  <a:pt x="243840" y="133350"/>
                </a:cubicBezTo>
                <a:cubicBezTo>
                  <a:pt x="255270" y="133350"/>
                  <a:pt x="265748" y="130493"/>
                  <a:pt x="275273" y="125730"/>
                </a:cubicBezTo>
                <a:lnTo>
                  <a:pt x="371475" y="220980"/>
                </a:lnTo>
                <a:cubicBezTo>
                  <a:pt x="366713" y="229553"/>
                  <a:pt x="363855" y="238125"/>
                  <a:pt x="363855" y="248603"/>
                </a:cubicBezTo>
                <a:cubicBezTo>
                  <a:pt x="361950" y="283845"/>
                  <a:pt x="386715" y="314325"/>
                  <a:pt x="421005" y="319088"/>
                </a:cubicBezTo>
                <a:cubicBezTo>
                  <a:pt x="421005" y="319088"/>
                  <a:pt x="421005" y="319088"/>
                  <a:pt x="421005" y="320040"/>
                </a:cubicBezTo>
                <a:cubicBezTo>
                  <a:pt x="419100" y="328613"/>
                  <a:pt x="410528" y="337185"/>
                  <a:pt x="400050" y="337185"/>
                </a:cubicBezTo>
                <a:close/>
                <a:moveTo>
                  <a:pt x="147638" y="190500"/>
                </a:moveTo>
                <a:cubicBezTo>
                  <a:pt x="147638" y="206693"/>
                  <a:pt x="135255" y="219075"/>
                  <a:pt x="119063" y="219075"/>
                </a:cubicBezTo>
                <a:cubicBezTo>
                  <a:pt x="102870" y="219075"/>
                  <a:pt x="90488" y="206693"/>
                  <a:pt x="90488" y="190500"/>
                </a:cubicBezTo>
                <a:cubicBezTo>
                  <a:pt x="90488" y="174308"/>
                  <a:pt x="102870" y="161925"/>
                  <a:pt x="119063" y="161925"/>
                </a:cubicBezTo>
                <a:cubicBezTo>
                  <a:pt x="125730" y="161925"/>
                  <a:pt x="132398" y="164783"/>
                  <a:pt x="137160" y="168593"/>
                </a:cubicBezTo>
                <a:cubicBezTo>
                  <a:pt x="138113" y="169545"/>
                  <a:pt x="138113" y="169545"/>
                  <a:pt x="139065" y="170498"/>
                </a:cubicBezTo>
                <a:cubicBezTo>
                  <a:pt x="140018" y="171450"/>
                  <a:pt x="140018" y="171450"/>
                  <a:pt x="140970" y="172403"/>
                </a:cubicBezTo>
                <a:cubicBezTo>
                  <a:pt x="144780" y="176212"/>
                  <a:pt x="147638" y="182880"/>
                  <a:pt x="147638" y="190500"/>
                </a:cubicBezTo>
                <a:close/>
                <a:moveTo>
                  <a:pt x="426720" y="280035"/>
                </a:moveTo>
                <a:cubicBezTo>
                  <a:pt x="410528" y="279082"/>
                  <a:pt x="399098" y="265748"/>
                  <a:pt x="400050" y="249555"/>
                </a:cubicBezTo>
                <a:cubicBezTo>
                  <a:pt x="401003" y="241935"/>
                  <a:pt x="403860" y="235268"/>
                  <a:pt x="409575" y="229553"/>
                </a:cubicBezTo>
                <a:cubicBezTo>
                  <a:pt x="415290" y="224790"/>
                  <a:pt x="421005" y="222885"/>
                  <a:pt x="428625" y="222885"/>
                </a:cubicBezTo>
                <a:cubicBezTo>
                  <a:pt x="429578" y="222885"/>
                  <a:pt x="429578" y="222885"/>
                  <a:pt x="430530" y="222885"/>
                </a:cubicBezTo>
                <a:cubicBezTo>
                  <a:pt x="446723" y="223837"/>
                  <a:pt x="458153" y="237173"/>
                  <a:pt x="457200" y="253365"/>
                </a:cubicBezTo>
                <a:cubicBezTo>
                  <a:pt x="456248" y="269557"/>
                  <a:pt x="442913" y="281940"/>
                  <a:pt x="426720" y="280035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95" name="Graphic 34">
            <a:extLst>
              <a:ext uri="{FF2B5EF4-FFF2-40B4-BE49-F238E27FC236}">
                <a16:creationId xmlns:a16="http://schemas.microsoft.com/office/drawing/2014/main" id="{4943D079-F4F4-0478-F875-11B83F007A00}"/>
              </a:ext>
            </a:extLst>
          </p:cNvPr>
          <p:cNvGrpSpPr/>
          <p:nvPr/>
        </p:nvGrpSpPr>
        <p:grpSpPr>
          <a:xfrm>
            <a:off x="5186330" y="3749966"/>
            <a:ext cx="590433" cy="495300"/>
            <a:chOff x="5186330" y="3749966"/>
            <a:chExt cx="590433" cy="495300"/>
          </a:xfrm>
          <a:solidFill>
            <a:srgbClr val="67748E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3B9733A-03F4-2E67-0028-36F82D9D9827}"/>
                </a:ext>
              </a:extLst>
            </p:cNvPr>
            <p:cNvSpPr/>
            <p:nvPr/>
          </p:nvSpPr>
          <p:spPr>
            <a:xfrm>
              <a:off x="5338730" y="3826166"/>
              <a:ext cx="66675" cy="38100"/>
            </a:xfrm>
            <a:custGeom>
              <a:avLst/>
              <a:gdLst>
                <a:gd name="connsiteX0" fmla="*/ 19050 w 66675"/>
                <a:gd name="connsiteY0" fmla="*/ 38100 h 38100"/>
                <a:gd name="connsiteX1" fmla="*/ 47625 w 66675"/>
                <a:gd name="connsiteY1" fmla="*/ 38100 h 38100"/>
                <a:gd name="connsiteX2" fmla="*/ 66675 w 66675"/>
                <a:gd name="connsiteY2" fmla="*/ 19050 h 38100"/>
                <a:gd name="connsiteX3" fmla="*/ 47625 w 66675"/>
                <a:gd name="connsiteY3" fmla="*/ 0 h 38100"/>
                <a:gd name="connsiteX4" fmla="*/ 19050 w 66675"/>
                <a:gd name="connsiteY4" fmla="*/ 0 h 38100"/>
                <a:gd name="connsiteX5" fmla="*/ 0 w 66675"/>
                <a:gd name="connsiteY5" fmla="*/ 19050 h 38100"/>
                <a:gd name="connsiteX6" fmla="*/ 19050 w 66675"/>
                <a:gd name="connsiteY6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38100">
                  <a:moveTo>
                    <a:pt x="19050" y="38100"/>
                  </a:moveTo>
                  <a:lnTo>
                    <a:pt x="47625" y="38100"/>
                  </a:lnTo>
                  <a:cubicBezTo>
                    <a:pt x="58103" y="38100"/>
                    <a:pt x="66675" y="29528"/>
                    <a:pt x="66675" y="19050"/>
                  </a:cubicBezTo>
                  <a:cubicBezTo>
                    <a:pt x="66675" y="8572"/>
                    <a:pt x="58103" y="0"/>
                    <a:pt x="47625" y="0"/>
                  </a:cubicBezTo>
                  <a:lnTo>
                    <a:pt x="19050" y="0"/>
                  </a:lnTo>
                  <a:cubicBezTo>
                    <a:pt x="8572" y="0"/>
                    <a:pt x="0" y="8572"/>
                    <a:pt x="0" y="19050"/>
                  </a:cubicBezTo>
                  <a:cubicBezTo>
                    <a:pt x="0" y="29528"/>
                    <a:pt x="8572" y="38100"/>
                    <a:pt x="19050" y="381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784B553-0D8A-59BF-D1F4-3CBBE3591BD6}"/>
                </a:ext>
              </a:extLst>
            </p:cNvPr>
            <p:cNvSpPr/>
            <p:nvPr/>
          </p:nvSpPr>
          <p:spPr>
            <a:xfrm>
              <a:off x="5338730" y="3892841"/>
              <a:ext cx="85725" cy="38100"/>
            </a:xfrm>
            <a:custGeom>
              <a:avLst/>
              <a:gdLst>
                <a:gd name="connsiteX0" fmla="*/ 66675 w 85725"/>
                <a:gd name="connsiteY0" fmla="*/ 0 h 38100"/>
                <a:gd name="connsiteX1" fmla="*/ 19050 w 85725"/>
                <a:gd name="connsiteY1" fmla="*/ 0 h 38100"/>
                <a:gd name="connsiteX2" fmla="*/ 0 w 85725"/>
                <a:gd name="connsiteY2" fmla="*/ 19050 h 38100"/>
                <a:gd name="connsiteX3" fmla="*/ 19050 w 85725"/>
                <a:gd name="connsiteY3" fmla="*/ 38100 h 38100"/>
                <a:gd name="connsiteX4" fmla="*/ 66675 w 85725"/>
                <a:gd name="connsiteY4" fmla="*/ 38100 h 38100"/>
                <a:gd name="connsiteX5" fmla="*/ 85725 w 85725"/>
                <a:gd name="connsiteY5" fmla="*/ 19050 h 38100"/>
                <a:gd name="connsiteX6" fmla="*/ 66675 w 85725"/>
                <a:gd name="connsiteY6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5" h="38100">
                  <a:moveTo>
                    <a:pt x="66675" y="0"/>
                  </a:moveTo>
                  <a:lnTo>
                    <a:pt x="19050" y="0"/>
                  </a:lnTo>
                  <a:cubicBezTo>
                    <a:pt x="8572" y="0"/>
                    <a:pt x="0" y="8572"/>
                    <a:pt x="0" y="19050"/>
                  </a:cubicBezTo>
                  <a:cubicBezTo>
                    <a:pt x="0" y="29528"/>
                    <a:pt x="8572" y="38100"/>
                    <a:pt x="19050" y="38100"/>
                  </a:cubicBezTo>
                  <a:lnTo>
                    <a:pt x="66675" y="38100"/>
                  </a:lnTo>
                  <a:cubicBezTo>
                    <a:pt x="77153" y="38100"/>
                    <a:pt x="85725" y="29528"/>
                    <a:pt x="85725" y="19050"/>
                  </a:cubicBezTo>
                  <a:cubicBezTo>
                    <a:pt x="85725" y="8572"/>
                    <a:pt x="77153" y="0"/>
                    <a:pt x="66675" y="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DF1DB373-4B1C-C6C3-58E4-A05EB1EE31F7}"/>
                </a:ext>
              </a:extLst>
            </p:cNvPr>
            <p:cNvSpPr/>
            <p:nvPr/>
          </p:nvSpPr>
          <p:spPr>
            <a:xfrm>
              <a:off x="5186330" y="3749966"/>
              <a:ext cx="590433" cy="495300"/>
            </a:xfrm>
            <a:custGeom>
              <a:avLst/>
              <a:gdLst>
                <a:gd name="connsiteX0" fmla="*/ 576263 w 590433"/>
                <a:gd name="connsiteY0" fmla="*/ 358140 h 495300"/>
                <a:gd name="connsiteX1" fmla="*/ 510540 w 590433"/>
                <a:gd name="connsiteY1" fmla="*/ 292418 h 495300"/>
                <a:gd name="connsiteX2" fmla="*/ 521970 w 590433"/>
                <a:gd name="connsiteY2" fmla="*/ 238125 h 495300"/>
                <a:gd name="connsiteX3" fmla="*/ 446723 w 590433"/>
                <a:gd name="connsiteY3" fmla="*/ 118110 h 495300"/>
                <a:gd name="connsiteX4" fmla="*/ 446723 w 590433"/>
                <a:gd name="connsiteY4" fmla="*/ 47625 h 495300"/>
                <a:gd name="connsiteX5" fmla="*/ 399098 w 590433"/>
                <a:gd name="connsiteY5" fmla="*/ 0 h 495300"/>
                <a:gd name="connsiteX6" fmla="*/ 133350 w 590433"/>
                <a:gd name="connsiteY6" fmla="*/ 0 h 495300"/>
                <a:gd name="connsiteX7" fmla="*/ 85725 w 590433"/>
                <a:gd name="connsiteY7" fmla="*/ 47625 h 495300"/>
                <a:gd name="connsiteX8" fmla="*/ 85725 w 590433"/>
                <a:gd name="connsiteY8" fmla="*/ 361950 h 495300"/>
                <a:gd name="connsiteX9" fmla="*/ 47625 w 590433"/>
                <a:gd name="connsiteY9" fmla="*/ 361950 h 495300"/>
                <a:gd name="connsiteX10" fmla="*/ 0 w 590433"/>
                <a:gd name="connsiteY10" fmla="*/ 409575 h 495300"/>
                <a:gd name="connsiteX11" fmla="*/ 0 w 590433"/>
                <a:gd name="connsiteY11" fmla="*/ 432435 h 495300"/>
                <a:gd name="connsiteX12" fmla="*/ 61913 w 590433"/>
                <a:gd name="connsiteY12" fmla="*/ 495300 h 495300"/>
                <a:gd name="connsiteX13" fmla="*/ 63818 w 590433"/>
                <a:gd name="connsiteY13" fmla="*/ 495300 h 495300"/>
                <a:gd name="connsiteX14" fmla="*/ 65723 w 590433"/>
                <a:gd name="connsiteY14" fmla="*/ 495300 h 495300"/>
                <a:gd name="connsiteX15" fmla="*/ 389573 w 590433"/>
                <a:gd name="connsiteY15" fmla="*/ 495300 h 495300"/>
                <a:gd name="connsiteX16" fmla="*/ 395288 w 590433"/>
                <a:gd name="connsiteY16" fmla="*/ 494348 h 495300"/>
                <a:gd name="connsiteX17" fmla="*/ 446723 w 590433"/>
                <a:gd name="connsiteY17" fmla="*/ 433388 h 495300"/>
                <a:gd name="connsiteX18" fmla="*/ 446723 w 590433"/>
                <a:gd name="connsiteY18" fmla="*/ 431483 h 495300"/>
                <a:gd name="connsiteX19" fmla="*/ 446723 w 590433"/>
                <a:gd name="connsiteY19" fmla="*/ 429578 h 495300"/>
                <a:gd name="connsiteX20" fmla="*/ 446723 w 590433"/>
                <a:gd name="connsiteY20" fmla="*/ 363855 h 495300"/>
                <a:gd name="connsiteX21" fmla="*/ 508635 w 590433"/>
                <a:gd name="connsiteY21" fmla="*/ 425768 h 495300"/>
                <a:gd name="connsiteX22" fmla="*/ 541973 w 590433"/>
                <a:gd name="connsiteY22" fmla="*/ 440055 h 495300"/>
                <a:gd name="connsiteX23" fmla="*/ 575310 w 590433"/>
                <a:gd name="connsiteY23" fmla="*/ 425768 h 495300"/>
                <a:gd name="connsiteX24" fmla="*/ 576263 w 590433"/>
                <a:gd name="connsiteY24" fmla="*/ 358140 h 495300"/>
                <a:gd name="connsiteX25" fmla="*/ 484823 w 590433"/>
                <a:gd name="connsiteY25" fmla="*/ 238125 h 495300"/>
                <a:gd name="connsiteX26" fmla="*/ 389573 w 590433"/>
                <a:gd name="connsiteY26" fmla="*/ 333375 h 495300"/>
                <a:gd name="connsiteX27" fmla="*/ 294323 w 590433"/>
                <a:gd name="connsiteY27" fmla="*/ 238125 h 495300"/>
                <a:gd name="connsiteX28" fmla="*/ 389573 w 590433"/>
                <a:gd name="connsiteY28" fmla="*/ 142875 h 495300"/>
                <a:gd name="connsiteX29" fmla="*/ 484823 w 590433"/>
                <a:gd name="connsiteY29" fmla="*/ 238125 h 495300"/>
                <a:gd name="connsiteX30" fmla="*/ 38100 w 590433"/>
                <a:gd name="connsiteY30" fmla="*/ 433388 h 495300"/>
                <a:gd name="connsiteX31" fmla="*/ 38100 w 590433"/>
                <a:gd name="connsiteY31" fmla="*/ 410528 h 495300"/>
                <a:gd name="connsiteX32" fmla="*/ 47625 w 590433"/>
                <a:gd name="connsiteY32" fmla="*/ 401003 h 495300"/>
                <a:gd name="connsiteX33" fmla="*/ 314325 w 590433"/>
                <a:gd name="connsiteY33" fmla="*/ 400050 h 495300"/>
                <a:gd name="connsiteX34" fmla="*/ 323850 w 590433"/>
                <a:gd name="connsiteY34" fmla="*/ 409575 h 495300"/>
                <a:gd name="connsiteX35" fmla="*/ 323850 w 590433"/>
                <a:gd name="connsiteY35" fmla="*/ 433388 h 495300"/>
                <a:gd name="connsiteX36" fmla="*/ 328613 w 590433"/>
                <a:gd name="connsiteY36" fmla="*/ 457200 h 495300"/>
                <a:gd name="connsiteX37" fmla="*/ 66675 w 590433"/>
                <a:gd name="connsiteY37" fmla="*/ 457200 h 495300"/>
                <a:gd name="connsiteX38" fmla="*/ 64770 w 590433"/>
                <a:gd name="connsiteY38" fmla="*/ 457200 h 495300"/>
                <a:gd name="connsiteX39" fmla="*/ 62865 w 590433"/>
                <a:gd name="connsiteY39" fmla="*/ 457200 h 495300"/>
                <a:gd name="connsiteX40" fmla="*/ 38100 w 590433"/>
                <a:gd name="connsiteY40" fmla="*/ 433388 h 495300"/>
                <a:gd name="connsiteX41" fmla="*/ 385763 w 590433"/>
                <a:gd name="connsiteY41" fmla="*/ 457200 h 495300"/>
                <a:gd name="connsiteX42" fmla="*/ 361950 w 590433"/>
                <a:gd name="connsiteY42" fmla="*/ 433388 h 495300"/>
                <a:gd name="connsiteX43" fmla="*/ 361950 w 590433"/>
                <a:gd name="connsiteY43" fmla="*/ 409575 h 495300"/>
                <a:gd name="connsiteX44" fmla="*/ 314325 w 590433"/>
                <a:gd name="connsiteY44" fmla="*/ 361950 h 495300"/>
                <a:gd name="connsiteX45" fmla="*/ 123825 w 590433"/>
                <a:gd name="connsiteY45" fmla="*/ 361950 h 495300"/>
                <a:gd name="connsiteX46" fmla="*/ 123825 w 590433"/>
                <a:gd name="connsiteY46" fmla="*/ 47625 h 495300"/>
                <a:gd name="connsiteX47" fmla="*/ 133350 w 590433"/>
                <a:gd name="connsiteY47" fmla="*/ 38100 h 495300"/>
                <a:gd name="connsiteX48" fmla="*/ 400050 w 590433"/>
                <a:gd name="connsiteY48" fmla="*/ 38100 h 495300"/>
                <a:gd name="connsiteX49" fmla="*/ 409575 w 590433"/>
                <a:gd name="connsiteY49" fmla="*/ 47625 h 495300"/>
                <a:gd name="connsiteX50" fmla="*/ 409575 w 590433"/>
                <a:gd name="connsiteY50" fmla="*/ 105728 h 495300"/>
                <a:gd name="connsiteX51" fmla="*/ 390525 w 590433"/>
                <a:gd name="connsiteY51" fmla="*/ 103823 h 495300"/>
                <a:gd name="connsiteX52" fmla="*/ 257175 w 590433"/>
                <a:gd name="connsiteY52" fmla="*/ 237173 h 495300"/>
                <a:gd name="connsiteX53" fmla="*/ 390525 w 590433"/>
                <a:gd name="connsiteY53" fmla="*/ 370523 h 495300"/>
                <a:gd name="connsiteX54" fmla="*/ 409575 w 590433"/>
                <a:gd name="connsiteY54" fmla="*/ 368618 h 495300"/>
                <a:gd name="connsiteX55" fmla="*/ 409575 w 590433"/>
                <a:gd name="connsiteY55" fmla="*/ 428625 h 495300"/>
                <a:gd name="connsiteX56" fmla="*/ 409575 w 590433"/>
                <a:gd name="connsiteY56" fmla="*/ 430530 h 495300"/>
                <a:gd name="connsiteX57" fmla="*/ 409575 w 590433"/>
                <a:gd name="connsiteY57" fmla="*/ 432435 h 495300"/>
                <a:gd name="connsiteX58" fmla="*/ 385763 w 590433"/>
                <a:gd name="connsiteY58" fmla="*/ 457200 h 495300"/>
                <a:gd name="connsiteX59" fmla="*/ 549593 w 590433"/>
                <a:gd name="connsiteY59" fmla="*/ 398145 h 495300"/>
                <a:gd name="connsiteX60" fmla="*/ 542925 w 590433"/>
                <a:gd name="connsiteY60" fmla="*/ 401003 h 495300"/>
                <a:gd name="connsiteX61" fmla="*/ 536258 w 590433"/>
                <a:gd name="connsiteY61" fmla="*/ 398145 h 495300"/>
                <a:gd name="connsiteX62" fmla="*/ 477203 w 590433"/>
                <a:gd name="connsiteY62" fmla="*/ 338138 h 495300"/>
                <a:gd name="connsiteX63" fmla="*/ 490538 w 590433"/>
                <a:gd name="connsiteY63" fmla="*/ 324803 h 495300"/>
                <a:gd name="connsiteX64" fmla="*/ 549593 w 590433"/>
                <a:gd name="connsiteY64" fmla="*/ 384810 h 495300"/>
                <a:gd name="connsiteX65" fmla="*/ 549593 w 590433"/>
                <a:gd name="connsiteY65" fmla="*/ 39814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90433" h="495300">
                  <a:moveTo>
                    <a:pt x="576263" y="358140"/>
                  </a:moveTo>
                  <a:lnTo>
                    <a:pt x="510540" y="292418"/>
                  </a:lnTo>
                  <a:cubicBezTo>
                    <a:pt x="518160" y="276225"/>
                    <a:pt x="521970" y="257175"/>
                    <a:pt x="521970" y="238125"/>
                  </a:cubicBezTo>
                  <a:cubicBezTo>
                    <a:pt x="521970" y="185738"/>
                    <a:pt x="491490" y="140018"/>
                    <a:pt x="446723" y="118110"/>
                  </a:cubicBezTo>
                  <a:lnTo>
                    <a:pt x="446723" y="47625"/>
                  </a:lnTo>
                  <a:cubicBezTo>
                    <a:pt x="446723" y="20955"/>
                    <a:pt x="424815" y="0"/>
                    <a:pt x="399098" y="0"/>
                  </a:cubicBezTo>
                  <a:lnTo>
                    <a:pt x="133350" y="0"/>
                  </a:lnTo>
                  <a:cubicBezTo>
                    <a:pt x="106680" y="0"/>
                    <a:pt x="85725" y="21908"/>
                    <a:pt x="85725" y="47625"/>
                  </a:cubicBezTo>
                  <a:lnTo>
                    <a:pt x="85725" y="361950"/>
                  </a:lnTo>
                  <a:lnTo>
                    <a:pt x="47625" y="361950"/>
                  </a:lnTo>
                  <a:cubicBezTo>
                    <a:pt x="20955" y="361950"/>
                    <a:pt x="0" y="383858"/>
                    <a:pt x="0" y="409575"/>
                  </a:cubicBezTo>
                  <a:lnTo>
                    <a:pt x="0" y="432435"/>
                  </a:lnTo>
                  <a:cubicBezTo>
                    <a:pt x="0" y="467678"/>
                    <a:pt x="27623" y="495300"/>
                    <a:pt x="61913" y="495300"/>
                  </a:cubicBezTo>
                  <a:cubicBezTo>
                    <a:pt x="62865" y="495300"/>
                    <a:pt x="63818" y="495300"/>
                    <a:pt x="63818" y="495300"/>
                  </a:cubicBezTo>
                  <a:cubicBezTo>
                    <a:pt x="64770" y="495300"/>
                    <a:pt x="65723" y="495300"/>
                    <a:pt x="65723" y="495300"/>
                  </a:cubicBezTo>
                  <a:lnTo>
                    <a:pt x="389573" y="495300"/>
                  </a:lnTo>
                  <a:cubicBezTo>
                    <a:pt x="391478" y="495300"/>
                    <a:pt x="393383" y="495300"/>
                    <a:pt x="395288" y="494348"/>
                  </a:cubicBezTo>
                  <a:cubicBezTo>
                    <a:pt x="424815" y="489585"/>
                    <a:pt x="446723" y="463868"/>
                    <a:pt x="446723" y="433388"/>
                  </a:cubicBezTo>
                  <a:cubicBezTo>
                    <a:pt x="446723" y="432435"/>
                    <a:pt x="446723" y="431483"/>
                    <a:pt x="446723" y="431483"/>
                  </a:cubicBezTo>
                  <a:cubicBezTo>
                    <a:pt x="446723" y="430530"/>
                    <a:pt x="446723" y="429578"/>
                    <a:pt x="446723" y="429578"/>
                  </a:cubicBezTo>
                  <a:lnTo>
                    <a:pt x="446723" y="363855"/>
                  </a:lnTo>
                  <a:lnTo>
                    <a:pt x="508635" y="425768"/>
                  </a:lnTo>
                  <a:cubicBezTo>
                    <a:pt x="517208" y="434340"/>
                    <a:pt x="529590" y="440055"/>
                    <a:pt x="541973" y="440055"/>
                  </a:cubicBezTo>
                  <a:cubicBezTo>
                    <a:pt x="554355" y="440055"/>
                    <a:pt x="566738" y="435293"/>
                    <a:pt x="575310" y="425768"/>
                  </a:cubicBezTo>
                  <a:cubicBezTo>
                    <a:pt x="595313" y="406718"/>
                    <a:pt x="595313" y="376238"/>
                    <a:pt x="576263" y="358140"/>
                  </a:cubicBezTo>
                  <a:close/>
                  <a:moveTo>
                    <a:pt x="484823" y="238125"/>
                  </a:moveTo>
                  <a:cubicBezTo>
                    <a:pt x="484823" y="290513"/>
                    <a:pt x="441960" y="333375"/>
                    <a:pt x="389573" y="333375"/>
                  </a:cubicBezTo>
                  <a:cubicBezTo>
                    <a:pt x="337185" y="333375"/>
                    <a:pt x="294323" y="290513"/>
                    <a:pt x="294323" y="238125"/>
                  </a:cubicBezTo>
                  <a:cubicBezTo>
                    <a:pt x="294323" y="185738"/>
                    <a:pt x="337185" y="142875"/>
                    <a:pt x="389573" y="142875"/>
                  </a:cubicBezTo>
                  <a:cubicBezTo>
                    <a:pt x="441960" y="142875"/>
                    <a:pt x="484823" y="185738"/>
                    <a:pt x="484823" y="238125"/>
                  </a:cubicBezTo>
                  <a:close/>
                  <a:moveTo>
                    <a:pt x="38100" y="433388"/>
                  </a:moveTo>
                  <a:lnTo>
                    <a:pt x="38100" y="410528"/>
                  </a:lnTo>
                  <a:cubicBezTo>
                    <a:pt x="38100" y="404813"/>
                    <a:pt x="42863" y="401003"/>
                    <a:pt x="47625" y="401003"/>
                  </a:cubicBezTo>
                  <a:lnTo>
                    <a:pt x="314325" y="400050"/>
                  </a:lnTo>
                  <a:cubicBezTo>
                    <a:pt x="320040" y="400050"/>
                    <a:pt x="323850" y="404813"/>
                    <a:pt x="323850" y="409575"/>
                  </a:cubicBezTo>
                  <a:lnTo>
                    <a:pt x="323850" y="433388"/>
                  </a:lnTo>
                  <a:cubicBezTo>
                    <a:pt x="323850" y="441960"/>
                    <a:pt x="325755" y="449580"/>
                    <a:pt x="328613" y="457200"/>
                  </a:cubicBezTo>
                  <a:lnTo>
                    <a:pt x="66675" y="457200"/>
                  </a:lnTo>
                  <a:cubicBezTo>
                    <a:pt x="65723" y="457200"/>
                    <a:pt x="64770" y="457200"/>
                    <a:pt x="64770" y="457200"/>
                  </a:cubicBezTo>
                  <a:cubicBezTo>
                    <a:pt x="63818" y="457200"/>
                    <a:pt x="62865" y="457200"/>
                    <a:pt x="62865" y="457200"/>
                  </a:cubicBezTo>
                  <a:cubicBezTo>
                    <a:pt x="48578" y="457200"/>
                    <a:pt x="38100" y="446723"/>
                    <a:pt x="38100" y="433388"/>
                  </a:cubicBezTo>
                  <a:close/>
                  <a:moveTo>
                    <a:pt x="385763" y="457200"/>
                  </a:moveTo>
                  <a:cubicBezTo>
                    <a:pt x="372428" y="457200"/>
                    <a:pt x="361950" y="446723"/>
                    <a:pt x="361950" y="433388"/>
                  </a:cubicBezTo>
                  <a:lnTo>
                    <a:pt x="361950" y="409575"/>
                  </a:lnTo>
                  <a:cubicBezTo>
                    <a:pt x="361950" y="382905"/>
                    <a:pt x="340043" y="361950"/>
                    <a:pt x="314325" y="361950"/>
                  </a:cubicBezTo>
                  <a:lnTo>
                    <a:pt x="123825" y="361950"/>
                  </a:lnTo>
                  <a:lnTo>
                    <a:pt x="123825" y="47625"/>
                  </a:lnTo>
                  <a:cubicBezTo>
                    <a:pt x="123825" y="41910"/>
                    <a:pt x="128588" y="38100"/>
                    <a:pt x="133350" y="38100"/>
                  </a:cubicBezTo>
                  <a:lnTo>
                    <a:pt x="400050" y="38100"/>
                  </a:lnTo>
                  <a:cubicBezTo>
                    <a:pt x="405765" y="38100"/>
                    <a:pt x="409575" y="42863"/>
                    <a:pt x="409575" y="47625"/>
                  </a:cubicBezTo>
                  <a:lnTo>
                    <a:pt x="409575" y="105728"/>
                  </a:lnTo>
                  <a:cubicBezTo>
                    <a:pt x="402908" y="104775"/>
                    <a:pt x="397193" y="103823"/>
                    <a:pt x="390525" y="103823"/>
                  </a:cubicBezTo>
                  <a:cubicBezTo>
                    <a:pt x="317183" y="103823"/>
                    <a:pt x="257175" y="163830"/>
                    <a:pt x="257175" y="237173"/>
                  </a:cubicBezTo>
                  <a:cubicBezTo>
                    <a:pt x="257175" y="310515"/>
                    <a:pt x="317183" y="370523"/>
                    <a:pt x="390525" y="370523"/>
                  </a:cubicBezTo>
                  <a:cubicBezTo>
                    <a:pt x="397193" y="370523"/>
                    <a:pt x="403860" y="369570"/>
                    <a:pt x="409575" y="368618"/>
                  </a:cubicBezTo>
                  <a:lnTo>
                    <a:pt x="409575" y="428625"/>
                  </a:lnTo>
                  <a:cubicBezTo>
                    <a:pt x="409575" y="429578"/>
                    <a:pt x="409575" y="430530"/>
                    <a:pt x="409575" y="430530"/>
                  </a:cubicBezTo>
                  <a:cubicBezTo>
                    <a:pt x="409575" y="431483"/>
                    <a:pt x="409575" y="432435"/>
                    <a:pt x="409575" y="432435"/>
                  </a:cubicBezTo>
                  <a:cubicBezTo>
                    <a:pt x="409575" y="446723"/>
                    <a:pt x="399098" y="457200"/>
                    <a:pt x="385763" y="457200"/>
                  </a:cubicBezTo>
                  <a:close/>
                  <a:moveTo>
                    <a:pt x="549593" y="398145"/>
                  </a:moveTo>
                  <a:cubicBezTo>
                    <a:pt x="546735" y="401003"/>
                    <a:pt x="544830" y="401003"/>
                    <a:pt x="542925" y="401003"/>
                  </a:cubicBezTo>
                  <a:cubicBezTo>
                    <a:pt x="541020" y="401003"/>
                    <a:pt x="539115" y="401003"/>
                    <a:pt x="536258" y="398145"/>
                  </a:cubicBezTo>
                  <a:lnTo>
                    <a:pt x="477203" y="338138"/>
                  </a:lnTo>
                  <a:cubicBezTo>
                    <a:pt x="481965" y="334328"/>
                    <a:pt x="486728" y="329565"/>
                    <a:pt x="490538" y="324803"/>
                  </a:cubicBezTo>
                  <a:lnTo>
                    <a:pt x="549593" y="384810"/>
                  </a:lnTo>
                  <a:cubicBezTo>
                    <a:pt x="553403" y="388620"/>
                    <a:pt x="553403" y="394335"/>
                    <a:pt x="549593" y="398145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C69AC66-B0C9-5343-05F7-7DB99A75A7CE}"/>
                </a:ext>
              </a:extLst>
            </p:cNvPr>
            <p:cNvSpPr/>
            <p:nvPr/>
          </p:nvSpPr>
          <p:spPr>
            <a:xfrm>
              <a:off x="5501607" y="3949038"/>
              <a:ext cx="122872" cy="96202"/>
            </a:xfrm>
            <a:custGeom>
              <a:avLst/>
              <a:gdLst>
                <a:gd name="connsiteX0" fmla="*/ 32385 w 122872"/>
                <a:gd name="connsiteY0" fmla="*/ 36195 h 96202"/>
                <a:gd name="connsiteX1" fmla="*/ 5715 w 122872"/>
                <a:gd name="connsiteY1" fmla="*/ 36195 h 96202"/>
                <a:gd name="connsiteX2" fmla="*/ 5715 w 122872"/>
                <a:gd name="connsiteY2" fmla="*/ 62865 h 96202"/>
                <a:gd name="connsiteX3" fmla="*/ 33337 w 122872"/>
                <a:gd name="connsiteY3" fmla="*/ 90488 h 96202"/>
                <a:gd name="connsiteX4" fmla="*/ 46672 w 122872"/>
                <a:gd name="connsiteY4" fmla="*/ 96202 h 96202"/>
                <a:gd name="connsiteX5" fmla="*/ 60008 w 122872"/>
                <a:gd name="connsiteY5" fmla="*/ 90488 h 96202"/>
                <a:gd name="connsiteX6" fmla="*/ 117158 w 122872"/>
                <a:gd name="connsiteY6" fmla="*/ 32385 h 96202"/>
                <a:gd name="connsiteX7" fmla="*/ 117158 w 122872"/>
                <a:gd name="connsiteY7" fmla="*/ 5715 h 96202"/>
                <a:gd name="connsiteX8" fmla="*/ 90487 w 122872"/>
                <a:gd name="connsiteY8" fmla="*/ 5715 h 96202"/>
                <a:gd name="connsiteX9" fmla="*/ 46672 w 122872"/>
                <a:gd name="connsiteY9" fmla="*/ 49530 h 96202"/>
                <a:gd name="connsiteX10" fmla="*/ 32385 w 122872"/>
                <a:gd name="connsiteY10" fmla="*/ 36195 h 9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872" h="96202">
                  <a:moveTo>
                    <a:pt x="32385" y="36195"/>
                  </a:moveTo>
                  <a:cubicBezTo>
                    <a:pt x="24765" y="28575"/>
                    <a:pt x="13335" y="28575"/>
                    <a:pt x="5715" y="36195"/>
                  </a:cubicBezTo>
                  <a:cubicBezTo>
                    <a:pt x="-1905" y="43815"/>
                    <a:pt x="-1905" y="55245"/>
                    <a:pt x="5715" y="62865"/>
                  </a:cubicBezTo>
                  <a:lnTo>
                    <a:pt x="33337" y="90488"/>
                  </a:lnTo>
                  <a:cubicBezTo>
                    <a:pt x="37147" y="94297"/>
                    <a:pt x="41910" y="96202"/>
                    <a:pt x="46672" y="96202"/>
                  </a:cubicBezTo>
                  <a:cubicBezTo>
                    <a:pt x="51435" y="96202"/>
                    <a:pt x="56197" y="94297"/>
                    <a:pt x="60008" y="90488"/>
                  </a:cubicBezTo>
                  <a:lnTo>
                    <a:pt x="117158" y="32385"/>
                  </a:lnTo>
                  <a:cubicBezTo>
                    <a:pt x="124777" y="24765"/>
                    <a:pt x="124777" y="13335"/>
                    <a:pt x="117158" y="5715"/>
                  </a:cubicBezTo>
                  <a:cubicBezTo>
                    <a:pt x="109537" y="-1905"/>
                    <a:pt x="98108" y="-1905"/>
                    <a:pt x="90487" y="5715"/>
                  </a:cubicBezTo>
                  <a:lnTo>
                    <a:pt x="46672" y="49530"/>
                  </a:lnTo>
                  <a:lnTo>
                    <a:pt x="32385" y="36195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00" name="Graphic 36">
            <a:extLst>
              <a:ext uri="{FF2B5EF4-FFF2-40B4-BE49-F238E27FC236}">
                <a16:creationId xmlns:a16="http://schemas.microsoft.com/office/drawing/2014/main" id="{6E745287-638A-D8BB-BF36-4ADF73038754}"/>
              </a:ext>
            </a:extLst>
          </p:cNvPr>
          <p:cNvGrpSpPr/>
          <p:nvPr/>
        </p:nvGrpSpPr>
        <p:grpSpPr>
          <a:xfrm>
            <a:off x="5186330" y="2535816"/>
            <a:ext cx="589597" cy="495300"/>
            <a:chOff x="5186330" y="2535816"/>
            <a:chExt cx="589597" cy="495300"/>
          </a:xfrm>
          <a:solidFill>
            <a:srgbClr val="67748E"/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1F68049-2692-535D-6F18-8AAFCE41DE89}"/>
                </a:ext>
              </a:extLst>
            </p:cNvPr>
            <p:cNvSpPr/>
            <p:nvPr/>
          </p:nvSpPr>
          <p:spPr>
            <a:xfrm>
              <a:off x="5186330" y="2535816"/>
              <a:ext cx="589597" cy="495300"/>
            </a:xfrm>
            <a:custGeom>
              <a:avLst/>
              <a:gdLst>
                <a:gd name="connsiteX0" fmla="*/ 576263 w 589597"/>
                <a:gd name="connsiteY0" fmla="*/ 309563 h 495300"/>
                <a:gd name="connsiteX1" fmla="*/ 510540 w 589597"/>
                <a:gd name="connsiteY1" fmla="*/ 243840 h 495300"/>
                <a:gd name="connsiteX2" fmla="*/ 521970 w 589597"/>
                <a:gd name="connsiteY2" fmla="*/ 189548 h 495300"/>
                <a:gd name="connsiteX3" fmla="*/ 446723 w 589597"/>
                <a:gd name="connsiteY3" fmla="*/ 69533 h 495300"/>
                <a:gd name="connsiteX4" fmla="*/ 446723 w 589597"/>
                <a:gd name="connsiteY4" fmla="*/ 47625 h 495300"/>
                <a:gd name="connsiteX5" fmla="*/ 399098 w 589597"/>
                <a:gd name="connsiteY5" fmla="*/ 0 h 495300"/>
                <a:gd name="connsiteX6" fmla="*/ 133350 w 589597"/>
                <a:gd name="connsiteY6" fmla="*/ 0 h 495300"/>
                <a:gd name="connsiteX7" fmla="*/ 85725 w 589597"/>
                <a:gd name="connsiteY7" fmla="*/ 47625 h 495300"/>
                <a:gd name="connsiteX8" fmla="*/ 85725 w 589597"/>
                <a:gd name="connsiteY8" fmla="*/ 361950 h 495300"/>
                <a:gd name="connsiteX9" fmla="*/ 47625 w 589597"/>
                <a:gd name="connsiteY9" fmla="*/ 361950 h 495300"/>
                <a:gd name="connsiteX10" fmla="*/ 0 w 589597"/>
                <a:gd name="connsiteY10" fmla="*/ 409575 h 495300"/>
                <a:gd name="connsiteX11" fmla="*/ 0 w 589597"/>
                <a:gd name="connsiteY11" fmla="*/ 432435 h 495300"/>
                <a:gd name="connsiteX12" fmla="*/ 61913 w 589597"/>
                <a:gd name="connsiteY12" fmla="*/ 495300 h 495300"/>
                <a:gd name="connsiteX13" fmla="*/ 63818 w 589597"/>
                <a:gd name="connsiteY13" fmla="*/ 495300 h 495300"/>
                <a:gd name="connsiteX14" fmla="*/ 65723 w 589597"/>
                <a:gd name="connsiteY14" fmla="*/ 495300 h 495300"/>
                <a:gd name="connsiteX15" fmla="*/ 389573 w 589597"/>
                <a:gd name="connsiteY15" fmla="*/ 495300 h 495300"/>
                <a:gd name="connsiteX16" fmla="*/ 395288 w 589597"/>
                <a:gd name="connsiteY16" fmla="*/ 494348 h 495300"/>
                <a:gd name="connsiteX17" fmla="*/ 446723 w 589597"/>
                <a:gd name="connsiteY17" fmla="*/ 433388 h 495300"/>
                <a:gd name="connsiteX18" fmla="*/ 446723 w 589597"/>
                <a:gd name="connsiteY18" fmla="*/ 431483 h 495300"/>
                <a:gd name="connsiteX19" fmla="*/ 446723 w 589597"/>
                <a:gd name="connsiteY19" fmla="*/ 429578 h 495300"/>
                <a:gd name="connsiteX20" fmla="*/ 446723 w 589597"/>
                <a:gd name="connsiteY20" fmla="*/ 315278 h 495300"/>
                <a:gd name="connsiteX21" fmla="*/ 508635 w 589597"/>
                <a:gd name="connsiteY21" fmla="*/ 377190 h 495300"/>
                <a:gd name="connsiteX22" fmla="*/ 541973 w 589597"/>
                <a:gd name="connsiteY22" fmla="*/ 391478 h 495300"/>
                <a:gd name="connsiteX23" fmla="*/ 575310 w 589597"/>
                <a:gd name="connsiteY23" fmla="*/ 377190 h 495300"/>
                <a:gd name="connsiteX24" fmla="*/ 589598 w 589597"/>
                <a:gd name="connsiteY24" fmla="*/ 343853 h 495300"/>
                <a:gd name="connsiteX25" fmla="*/ 576263 w 589597"/>
                <a:gd name="connsiteY25" fmla="*/ 309563 h 495300"/>
                <a:gd name="connsiteX26" fmla="*/ 484823 w 589597"/>
                <a:gd name="connsiteY26" fmla="*/ 189548 h 495300"/>
                <a:gd name="connsiteX27" fmla="*/ 389573 w 589597"/>
                <a:gd name="connsiteY27" fmla="*/ 284798 h 495300"/>
                <a:gd name="connsiteX28" fmla="*/ 338138 w 589597"/>
                <a:gd name="connsiteY28" fmla="*/ 269558 h 495300"/>
                <a:gd name="connsiteX29" fmla="*/ 399098 w 589597"/>
                <a:gd name="connsiteY29" fmla="*/ 208598 h 495300"/>
                <a:gd name="connsiteX30" fmla="*/ 399098 w 589597"/>
                <a:gd name="connsiteY30" fmla="*/ 181928 h 495300"/>
                <a:gd name="connsiteX31" fmla="*/ 372428 w 589597"/>
                <a:gd name="connsiteY31" fmla="*/ 181928 h 495300"/>
                <a:gd name="connsiteX32" fmla="*/ 311468 w 589597"/>
                <a:gd name="connsiteY32" fmla="*/ 242888 h 495300"/>
                <a:gd name="connsiteX33" fmla="*/ 294323 w 589597"/>
                <a:gd name="connsiteY33" fmla="*/ 188595 h 495300"/>
                <a:gd name="connsiteX34" fmla="*/ 389573 w 589597"/>
                <a:gd name="connsiteY34" fmla="*/ 93345 h 495300"/>
                <a:gd name="connsiteX35" fmla="*/ 484823 w 589597"/>
                <a:gd name="connsiteY35" fmla="*/ 189548 h 495300"/>
                <a:gd name="connsiteX36" fmla="*/ 38100 w 589597"/>
                <a:gd name="connsiteY36" fmla="*/ 433388 h 495300"/>
                <a:gd name="connsiteX37" fmla="*/ 38100 w 589597"/>
                <a:gd name="connsiteY37" fmla="*/ 410528 h 495300"/>
                <a:gd name="connsiteX38" fmla="*/ 47625 w 589597"/>
                <a:gd name="connsiteY38" fmla="*/ 401003 h 495300"/>
                <a:gd name="connsiteX39" fmla="*/ 314325 w 589597"/>
                <a:gd name="connsiteY39" fmla="*/ 400050 h 495300"/>
                <a:gd name="connsiteX40" fmla="*/ 323850 w 589597"/>
                <a:gd name="connsiteY40" fmla="*/ 409575 h 495300"/>
                <a:gd name="connsiteX41" fmla="*/ 323850 w 589597"/>
                <a:gd name="connsiteY41" fmla="*/ 433388 h 495300"/>
                <a:gd name="connsiteX42" fmla="*/ 328613 w 589597"/>
                <a:gd name="connsiteY42" fmla="*/ 457200 h 495300"/>
                <a:gd name="connsiteX43" fmla="*/ 66675 w 589597"/>
                <a:gd name="connsiteY43" fmla="*/ 457200 h 495300"/>
                <a:gd name="connsiteX44" fmla="*/ 64770 w 589597"/>
                <a:gd name="connsiteY44" fmla="*/ 457200 h 495300"/>
                <a:gd name="connsiteX45" fmla="*/ 62865 w 589597"/>
                <a:gd name="connsiteY45" fmla="*/ 457200 h 495300"/>
                <a:gd name="connsiteX46" fmla="*/ 38100 w 589597"/>
                <a:gd name="connsiteY46" fmla="*/ 433388 h 495300"/>
                <a:gd name="connsiteX47" fmla="*/ 385763 w 589597"/>
                <a:gd name="connsiteY47" fmla="*/ 457200 h 495300"/>
                <a:gd name="connsiteX48" fmla="*/ 361950 w 589597"/>
                <a:gd name="connsiteY48" fmla="*/ 433388 h 495300"/>
                <a:gd name="connsiteX49" fmla="*/ 361950 w 589597"/>
                <a:gd name="connsiteY49" fmla="*/ 409575 h 495300"/>
                <a:gd name="connsiteX50" fmla="*/ 314325 w 589597"/>
                <a:gd name="connsiteY50" fmla="*/ 361950 h 495300"/>
                <a:gd name="connsiteX51" fmla="*/ 123825 w 589597"/>
                <a:gd name="connsiteY51" fmla="*/ 361950 h 495300"/>
                <a:gd name="connsiteX52" fmla="*/ 123825 w 589597"/>
                <a:gd name="connsiteY52" fmla="*/ 47625 h 495300"/>
                <a:gd name="connsiteX53" fmla="*/ 133350 w 589597"/>
                <a:gd name="connsiteY53" fmla="*/ 38100 h 495300"/>
                <a:gd name="connsiteX54" fmla="*/ 400050 w 589597"/>
                <a:gd name="connsiteY54" fmla="*/ 38100 h 495300"/>
                <a:gd name="connsiteX55" fmla="*/ 409575 w 589597"/>
                <a:gd name="connsiteY55" fmla="*/ 47625 h 495300"/>
                <a:gd name="connsiteX56" fmla="*/ 409575 w 589597"/>
                <a:gd name="connsiteY56" fmla="*/ 57150 h 495300"/>
                <a:gd name="connsiteX57" fmla="*/ 389573 w 589597"/>
                <a:gd name="connsiteY57" fmla="*/ 55245 h 495300"/>
                <a:gd name="connsiteX58" fmla="*/ 256223 w 589597"/>
                <a:gd name="connsiteY58" fmla="*/ 188595 h 495300"/>
                <a:gd name="connsiteX59" fmla="*/ 283845 w 589597"/>
                <a:gd name="connsiteY59" fmla="*/ 269558 h 495300"/>
                <a:gd name="connsiteX60" fmla="*/ 257175 w 589597"/>
                <a:gd name="connsiteY60" fmla="*/ 297180 h 495300"/>
                <a:gd name="connsiteX61" fmla="*/ 203835 w 589597"/>
                <a:gd name="connsiteY61" fmla="*/ 243840 h 495300"/>
                <a:gd name="connsiteX62" fmla="*/ 177165 w 589597"/>
                <a:gd name="connsiteY62" fmla="*/ 243840 h 495300"/>
                <a:gd name="connsiteX63" fmla="*/ 148590 w 589597"/>
                <a:gd name="connsiteY63" fmla="*/ 272415 h 495300"/>
                <a:gd name="connsiteX64" fmla="*/ 148590 w 589597"/>
                <a:gd name="connsiteY64" fmla="*/ 299085 h 495300"/>
                <a:gd name="connsiteX65" fmla="*/ 175260 w 589597"/>
                <a:gd name="connsiteY65" fmla="*/ 299085 h 495300"/>
                <a:gd name="connsiteX66" fmla="*/ 190500 w 589597"/>
                <a:gd name="connsiteY66" fmla="*/ 283845 h 495300"/>
                <a:gd name="connsiteX67" fmla="*/ 243840 w 589597"/>
                <a:gd name="connsiteY67" fmla="*/ 337185 h 495300"/>
                <a:gd name="connsiteX68" fmla="*/ 257175 w 589597"/>
                <a:gd name="connsiteY68" fmla="*/ 342900 h 495300"/>
                <a:gd name="connsiteX69" fmla="*/ 270510 w 589597"/>
                <a:gd name="connsiteY69" fmla="*/ 337185 h 495300"/>
                <a:gd name="connsiteX70" fmla="*/ 310515 w 589597"/>
                <a:gd name="connsiteY70" fmla="*/ 297180 h 495300"/>
                <a:gd name="connsiteX71" fmla="*/ 388620 w 589597"/>
                <a:gd name="connsiteY71" fmla="*/ 322898 h 495300"/>
                <a:gd name="connsiteX72" fmla="*/ 408623 w 589597"/>
                <a:gd name="connsiteY72" fmla="*/ 320993 h 495300"/>
                <a:gd name="connsiteX73" fmla="*/ 408623 w 589597"/>
                <a:gd name="connsiteY73" fmla="*/ 428625 h 495300"/>
                <a:gd name="connsiteX74" fmla="*/ 408623 w 589597"/>
                <a:gd name="connsiteY74" fmla="*/ 430530 h 495300"/>
                <a:gd name="connsiteX75" fmla="*/ 408623 w 589597"/>
                <a:gd name="connsiteY75" fmla="*/ 432435 h 495300"/>
                <a:gd name="connsiteX76" fmla="*/ 385763 w 589597"/>
                <a:gd name="connsiteY76" fmla="*/ 457200 h 495300"/>
                <a:gd name="connsiteX77" fmla="*/ 549593 w 589597"/>
                <a:gd name="connsiteY77" fmla="*/ 349568 h 495300"/>
                <a:gd name="connsiteX78" fmla="*/ 542925 w 589597"/>
                <a:gd name="connsiteY78" fmla="*/ 352425 h 495300"/>
                <a:gd name="connsiteX79" fmla="*/ 536258 w 589597"/>
                <a:gd name="connsiteY79" fmla="*/ 349568 h 495300"/>
                <a:gd name="connsiteX80" fmla="*/ 476250 w 589597"/>
                <a:gd name="connsiteY80" fmla="*/ 289560 h 495300"/>
                <a:gd name="connsiteX81" fmla="*/ 489585 w 589597"/>
                <a:gd name="connsiteY81" fmla="*/ 276225 h 495300"/>
                <a:gd name="connsiteX82" fmla="*/ 549593 w 589597"/>
                <a:gd name="connsiteY82" fmla="*/ 336233 h 495300"/>
                <a:gd name="connsiteX83" fmla="*/ 552450 w 589597"/>
                <a:gd name="connsiteY83" fmla="*/ 342900 h 495300"/>
                <a:gd name="connsiteX84" fmla="*/ 549593 w 589597"/>
                <a:gd name="connsiteY84" fmla="*/ 349568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589597" h="495300">
                  <a:moveTo>
                    <a:pt x="576263" y="309563"/>
                  </a:moveTo>
                  <a:lnTo>
                    <a:pt x="510540" y="243840"/>
                  </a:lnTo>
                  <a:cubicBezTo>
                    <a:pt x="518160" y="227648"/>
                    <a:pt x="521970" y="208598"/>
                    <a:pt x="521970" y="189548"/>
                  </a:cubicBezTo>
                  <a:cubicBezTo>
                    <a:pt x="521970" y="137160"/>
                    <a:pt x="491490" y="91440"/>
                    <a:pt x="446723" y="69533"/>
                  </a:cubicBezTo>
                  <a:lnTo>
                    <a:pt x="446723" y="47625"/>
                  </a:lnTo>
                  <a:cubicBezTo>
                    <a:pt x="446723" y="20955"/>
                    <a:pt x="424815" y="0"/>
                    <a:pt x="399098" y="0"/>
                  </a:cubicBezTo>
                  <a:lnTo>
                    <a:pt x="133350" y="0"/>
                  </a:lnTo>
                  <a:cubicBezTo>
                    <a:pt x="106680" y="0"/>
                    <a:pt x="85725" y="21908"/>
                    <a:pt x="85725" y="47625"/>
                  </a:cubicBezTo>
                  <a:lnTo>
                    <a:pt x="85725" y="361950"/>
                  </a:lnTo>
                  <a:lnTo>
                    <a:pt x="47625" y="361950"/>
                  </a:lnTo>
                  <a:cubicBezTo>
                    <a:pt x="20955" y="361950"/>
                    <a:pt x="0" y="383858"/>
                    <a:pt x="0" y="409575"/>
                  </a:cubicBezTo>
                  <a:lnTo>
                    <a:pt x="0" y="432435"/>
                  </a:lnTo>
                  <a:cubicBezTo>
                    <a:pt x="0" y="467678"/>
                    <a:pt x="27623" y="495300"/>
                    <a:pt x="61913" y="495300"/>
                  </a:cubicBezTo>
                  <a:cubicBezTo>
                    <a:pt x="62865" y="495300"/>
                    <a:pt x="63818" y="495300"/>
                    <a:pt x="63818" y="495300"/>
                  </a:cubicBezTo>
                  <a:cubicBezTo>
                    <a:pt x="64770" y="495300"/>
                    <a:pt x="65723" y="495300"/>
                    <a:pt x="65723" y="495300"/>
                  </a:cubicBezTo>
                  <a:lnTo>
                    <a:pt x="389573" y="495300"/>
                  </a:lnTo>
                  <a:cubicBezTo>
                    <a:pt x="391478" y="495300"/>
                    <a:pt x="393383" y="495300"/>
                    <a:pt x="395288" y="494348"/>
                  </a:cubicBezTo>
                  <a:cubicBezTo>
                    <a:pt x="424815" y="489585"/>
                    <a:pt x="446723" y="463868"/>
                    <a:pt x="446723" y="433388"/>
                  </a:cubicBezTo>
                  <a:cubicBezTo>
                    <a:pt x="446723" y="432435"/>
                    <a:pt x="446723" y="431483"/>
                    <a:pt x="446723" y="431483"/>
                  </a:cubicBezTo>
                  <a:cubicBezTo>
                    <a:pt x="446723" y="430530"/>
                    <a:pt x="446723" y="429578"/>
                    <a:pt x="446723" y="429578"/>
                  </a:cubicBezTo>
                  <a:lnTo>
                    <a:pt x="446723" y="315278"/>
                  </a:lnTo>
                  <a:lnTo>
                    <a:pt x="508635" y="377190"/>
                  </a:lnTo>
                  <a:cubicBezTo>
                    <a:pt x="517208" y="385763"/>
                    <a:pt x="529590" y="391478"/>
                    <a:pt x="541973" y="391478"/>
                  </a:cubicBezTo>
                  <a:cubicBezTo>
                    <a:pt x="554355" y="391478"/>
                    <a:pt x="566738" y="386715"/>
                    <a:pt x="575310" y="377190"/>
                  </a:cubicBezTo>
                  <a:cubicBezTo>
                    <a:pt x="583883" y="368618"/>
                    <a:pt x="589598" y="356235"/>
                    <a:pt x="589598" y="343853"/>
                  </a:cubicBezTo>
                  <a:cubicBezTo>
                    <a:pt x="589598" y="331470"/>
                    <a:pt x="585788" y="318135"/>
                    <a:pt x="576263" y="309563"/>
                  </a:cubicBezTo>
                  <a:close/>
                  <a:moveTo>
                    <a:pt x="484823" y="189548"/>
                  </a:moveTo>
                  <a:cubicBezTo>
                    <a:pt x="484823" y="241935"/>
                    <a:pt x="441960" y="284798"/>
                    <a:pt x="389573" y="284798"/>
                  </a:cubicBezTo>
                  <a:cubicBezTo>
                    <a:pt x="370523" y="284798"/>
                    <a:pt x="353378" y="279083"/>
                    <a:pt x="338138" y="269558"/>
                  </a:cubicBezTo>
                  <a:lnTo>
                    <a:pt x="399098" y="208598"/>
                  </a:lnTo>
                  <a:cubicBezTo>
                    <a:pt x="406718" y="200978"/>
                    <a:pt x="406718" y="189548"/>
                    <a:pt x="399098" y="181928"/>
                  </a:cubicBezTo>
                  <a:cubicBezTo>
                    <a:pt x="391478" y="174308"/>
                    <a:pt x="380048" y="174308"/>
                    <a:pt x="372428" y="181928"/>
                  </a:cubicBezTo>
                  <a:lnTo>
                    <a:pt x="311468" y="242888"/>
                  </a:lnTo>
                  <a:cubicBezTo>
                    <a:pt x="300990" y="227648"/>
                    <a:pt x="294323" y="208598"/>
                    <a:pt x="294323" y="188595"/>
                  </a:cubicBezTo>
                  <a:cubicBezTo>
                    <a:pt x="294323" y="136208"/>
                    <a:pt x="337185" y="93345"/>
                    <a:pt x="389573" y="93345"/>
                  </a:cubicBezTo>
                  <a:cubicBezTo>
                    <a:pt x="441960" y="93345"/>
                    <a:pt x="484823" y="137160"/>
                    <a:pt x="484823" y="189548"/>
                  </a:cubicBezTo>
                  <a:close/>
                  <a:moveTo>
                    <a:pt x="38100" y="433388"/>
                  </a:moveTo>
                  <a:lnTo>
                    <a:pt x="38100" y="410528"/>
                  </a:lnTo>
                  <a:cubicBezTo>
                    <a:pt x="38100" y="404813"/>
                    <a:pt x="42863" y="401003"/>
                    <a:pt x="47625" y="401003"/>
                  </a:cubicBezTo>
                  <a:lnTo>
                    <a:pt x="314325" y="400050"/>
                  </a:lnTo>
                  <a:cubicBezTo>
                    <a:pt x="320040" y="400050"/>
                    <a:pt x="323850" y="404813"/>
                    <a:pt x="323850" y="409575"/>
                  </a:cubicBezTo>
                  <a:lnTo>
                    <a:pt x="323850" y="433388"/>
                  </a:lnTo>
                  <a:cubicBezTo>
                    <a:pt x="323850" y="441960"/>
                    <a:pt x="325755" y="449580"/>
                    <a:pt x="328613" y="457200"/>
                  </a:cubicBezTo>
                  <a:lnTo>
                    <a:pt x="66675" y="457200"/>
                  </a:lnTo>
                  <a:cubicBezTo>
                    <a:pt x="65723" y="457200"/>
                    <a:pt x="64770" y="457200"/>
                    <a:pt x="64770" y="457200"/>
                  </a:cubicBezTo>
                  <a:cubicBezTo>
                    <a:pt x="63818" y="457200"/>
                    <a:pt x="62865" y="457200"/>
                    <a:pt x="62865" y="457200"/>
                  </a:cubicBezTo>
                  <a:cubicBezTo>
                    <a:pt x="48578" y="457200"/>
                    <a:pt x="38100" y="446723"/>
                    <a:pt x="38100" y="433388"/>
                  </a:cubicBezTo>
                  <a:close/>
                  <a:moveTo>
                    <a:pt x="385763" y="457200"/>
                  </a:moveTo>
                  <a:cubicBezTo>
                    <a:pt x="372428" y="457200"/>
                    <a:pt x="361950" y="446723"/>
                    <a:pt x="361950" y="433388"/>
                  </a:cubicBezTo>
                  <a:lnTo>
                    <a:pt x="361950" y="409575"/>
                  </a:lnTo>
                  <a:cubicBezTo>
                    <a:pt x="361950" y="382905"/>
                    <a:pt x="340043" y="361950"/>
                    <a:pt x="314325" y="361950"/>
                  </a:cubicBezTo>
                  <a:lnTo>
                    <a:pt x="123825" y="361950"/>
                  </a:lnTo>
                  <a:lnTo>
                    <a:pt x="123825" y="47625"/>
                  </a:lnTo>
                  <a:cubicBezTo>
                    <a:pt x="123825" y="41910"/>
                    <a:pt x="128588" y="38100"/>
                    <a:pt x="133350" y="38100"/>
                  </a:cubicBezTo>
                  <a:lnTo>
                    <a:pt x="400050" y="38100"/>
                  </a:lnTo>
                  <a:cubicBezTo>
                    <a:pt x="405765" y="38100"/>
                    <a:pt x="409575" y="42863"/>
                    <a:pt x="409575" y="47625"/>
                  </a:cubicBezTo>
                  <a:lnTo>
                    <a:pt x="409575" y="57150"/>
                  </a:lnTo>
                  <a:cubicBezTo>
                    <a:pt x="402908" y="56197"/>
                    <a:pt x="396240" y="55245"/>
                    <a:pt x="389573" y="55245"/>
                  </a:cubicBezTo>
                  <a:cubicBezTo>
                    <a:pt x="316230" y="55245"/>
                    <a:pt x="256223" y="115253"/>
                    <a:pt x="256223" y="188595"/>
                  </a:cubicBezTo>
                  <a:cubicBezTo>
                    <a:pt x="256223" y="219075"/>
                    <a:pt x="266700" y="246698"/>
                    <a:pt x="283845" y="269558"/>
                  </a:cubicBezTo>
                  <a:lnTo>
                    <a:pt x="257175" y="297180"/>
                  </a:lnTo>
                  <a:lnTo>
                    <a:pt x="203835" y="243840"/>
                  </a:lnTo>
                  <a:cubicBezTo>
                    <a:pt x="196215" y="236220"/>
                    <a:pt x="184785" y="236220"/>
                    <a:pt x="177165" y="243840"/>
                  </a:cubicBezTo>
                  <a:lnTo>
                    <a:pt x="148590" y="272415"/>
                  </a:lnTo>
                  <a:cubicBezTo>
                    <a:pt x="140970" y="280035"/>
                    <a:pt x="140970" y="291465"/>
                    <a:pt x="148590" y="299085"/>
                  </a:cubicBezTo>
                  <a:cubicBezTo>
                    <a:pt x="156210" y="306705"/>
                    <a:pt x="167640" y="306705"/>
                    <a:pt x="175260" y="299085"/>
                  </a:cubicBezTo>
                  <a:lnTo>
                    <a:pt x="190500" y="283845"/>
                  </a:lnTo>
                  <a:lnTo>
                    <a:pt x="243840" y="337185"/>
                  </a:lnTo>
                  <a:cubicBezTo>
                    <a:pt x="247650" y="340995"/>
                    <a:pt x="252413" y="342900"/>
                    <a:pt x="257175" y="342900"/>
                  </a:cubicBezTo>
                  <a:cubicBezTo>
                    <a:pt x="261938" y="342900"/>
                    <a:pt x="266700" y="340995"/>
                    <a:pt x="270510" y="337185"/>
                  </a:cubicBezTo>
                  <a:lnTo>
                    <a:pt x="310515" y="297180"/>
                  </a:lnTo>
                  <a:cubicBezTo>
                    <a:pt x="332423" y="313373"/>
                    <a:pt x="360045" y="322898"/>
                    <a:pt x="388620" y="322898"/>
                  </a:cubicBezTo>
                  <a:cubicBezTo>
                    <a:pt x="395288" y="322898"/>
                    <a:pt x="401955" y="321945"/>
                    <a:pt x="408623" y="320993"/>
                  </a:cubicBezTo>
                  <a:lnTo>
                    <a:pt x="408623" y="428625"/>
                  </a:lnTo>
                  <a:cubicBezTo>
                    <a:pt x="408623" y="429578"/>
                    <a:pt x="408623" y="430530"/>
                    <a:pt x="408623" y="430530"/>
                  </a:cubicBezTo>
                  <a:cubicBezTo>
                    <a:pt x="408623" y="431483"/>
                    <a:pt x="408623" y="432435"/>
                    <a:pt x="408623" y="432435"/>
                  </a:cubicBezTo>
                  <a:cubicBezTo>
                    <a:pt x="409575" y="446723"/>
                    <a:pt x="399098" y="457200"/>
                    <a:pt x="385763" y="457200"/>
                  </a:cubicBezTo>
                  <a:close/>
                  <a:moveTo>
                    <a:pt x="549593" y="349568"/>
                  </a:moveTo>
                  <a:cubicBezTo>
                    <a:pt x="547688" y="352425"/>
                    <a:pt x="544830" y="352425"/>
                    <a:pt x="542925" y="352425"/>
                  </a:cubicBezTo>
                  <a:cubicBezTo>
                    <a:pt x="541020" y="352425"/>
                    <a:pt x="538163" y="352425"/>
                    <a:pt x="536258" y="349568"/>
                  </a:cubicBezTo>
                  <a:lnTo>
                    <a:pt x="476250" y="289560"/>
                  </a:lnTo>
                  <a:cubicBezTo>
                    <a:pt x="481013" y="285750"/>
                    <a:pt x="485775" y="280988"/>
                    <a:pt x="489585" y="276225"/>
                  </a:cubicBezTo>
                  <a:lnTo>
                    <a:pt x="549593" y="336233"/>
                  </a:lnTo>
                  <a:cubicBezTo>
                    <a:pt x="552450" y="338138"/>
                    <a:pt x="552450" y="340995"/>
                    <a:pt x="552450" y="342900"/>
                  </a:cubicBezTo>
                  <a:cubicBezTo>
                    <a:pt x="552450" y="344805"/>
                    <a:pt x="552450" y="347663"/>
                    <a:pt x="549593" y="349568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7238AFA-8F45-E313-9837-1CE3BDD0CEA0}"/>
                </a:ext>
              </a:extLst>
            </p:cNvPr>
            <p:cNvSpPr/>
            <p:nvPr/>
          </p:nvSpPr>
          <p:spPr>
            <a:xfrm>
              <a:off x="5338730" y="2602491"/>
              <a:ext cx="66675" cy="38100"/>
            </a:xfrm>
            <a:custGeom>
              <a:avLst/>
              <a:gdLst>
                <a:gd name="connsiteX0" fmla="*/ 19050 w 66675"/>
                <a:gd name="connsiteY0" fmla="*/ 38100 h 38100"/>
                <a:gd name="connsiteX1" fmla="*/ 47625 w 66675"/>
                <a:gd name="connsiteY1" fmla="*/ 38100 h 38100"/>
                <a:gd name="connsiteX2" fmla="*/ 66675 w 66675"/>
                <a:gd name="connsiteY2" fmla="*/ 19050 h 38100"/>
                <a:gd name="connsiteX3" fmla="*/ 47625 w 66675"/>
                <a:gd name="connsiteY3" fmla="*/ 0 h 38100"/>
                <a:gd name="connsiteX4" fmla="*/ 19050 w 66675"/>
                <a:gd name="connsiteY4" fmla="*/ 0 h 38100"/>
                <a:gd name="connsiteX5" fmla="*/ 0 w 66675"/>
                <a:gd name="connsiteY5" fmla="*/ 19050 h 38100"/>
                <a:gd name="connsiteX6" fmla="*/ 19050 w 66675"/>
                <a:gd name="connsiteY6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38100">
                  <a:moveTo>
                    <a:pt x="19050" y="38100"/>
                  </a:moveTo>
                  <a:lnTo>
                    <a:pt x="47625" y="38100"/>
                  </a:lnTo>
                  <a:cubicBezTo>
                    <a:pt x="58103" y="38100"/>
                    <a:pt x="66675" y="29528"/>
                    <a:pt x="66675" y="19050"/>
                  </a:cubicBezTo>
                  <a:cubicBezTo>
                    <a:pt x="66675" y="8572"/>
                    <a:pt x="58103" y="0"/>
                    <a:pt x="47625" y="0"/>
                  </a:cubicBezTo>
                  <a:lnTo>
                    <a:pt x="19050" y="0"/>
                  </a:lnTo>
                  <a:cubicBezTo>
                    <a:pt x="8572" y="0"/>
                    <a:pt x="0" y="8572"/>
                    <a:pt x="0" y="19050"/>
                  </a:cubicBezTo>
                  <a:cubicBezTo>
                    <a:pt x="0" y="29528"/>
                    <a:pt x="8572" y="38100"/>
                    <a:pt x="19050" y="381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DE48FC4-D6C2-F4FC-A8E5-527FDE2D6C9F}"/>
                </a:ext>
              </a:extLst>
            </p:cNvPr>
            <p:cNvSpPr/>
            <p:nvPr/>
          </p:nvSpPr>
          <p:spPr>
            <a:xfrm>
              <a:off x="5338730" y="2669166"/>
              <a:ext cx="85725" cy="38100"/>
            </a:xfrm>
            <a:custGeom>
              <a:avLst/>
              <a:gdLst>
                <a:gd name="connsiteX0" fmla="*/ 19050 w 85725"/>
                <a:gd name="connsiteY0" fmla="*/ 38100 h 38100"/>
                <a:gd name="connsiteX1" fmla="*/ 66675 w 85725"/>
                <a:gd name="connsiteY1" fmla="*/ 38100 h 38100"/>
                <a:gd name="connsiteX2" fmla="*/ 85725 w 85725"/>
                <a:gd name="connsiteY2" fmla="*/ 19050 h 38100"/>
                <a:gd name="connsiteX3" fmla="*/ 66675 w 85725"/>
                <a:gd name="connsiteY3" fmla="*/ 0 h 38100"/>
                <a:gd name="connsiteX4" fmla="*/ 19050 w 85725"/>
                <a:gd name="connsiteY4" fmla="*/ 0 h 38100"/>
                <a:gd name="connsiteX5" fmla="*/ 0 w 85725"/>
                <a:gd name="connsiteY5" fmla="*/ 19050 h 38100"/>
                <a:gd name="connsiteX6" fmla="*/ 19050 w 85725"/>
                <a:gd name="connsiteY6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5" h="38100">
                  <a:moveTo>
                    <a:pt x="19050" y="38100"/>
                  </a:moveTo>
                  <a:lnTo>
                    <a:pt x="66675" y="38100"/>
                  </a:lnTo>
                  <a:cubicBezTo>
                    <a:pt x="77153" y="38100"/>
                    <a:pt x="85725" y="29528"/>
                    <a:pt x="85725" y="19050"/>
                  </a:cubicBezTo>
                  <a:cubicBezTo>
                    <a:pt x="85725" y="8572"/>
                    <a:pt x="77153" y="0"/>
                    <a:pt x="66675" y="0"/>
                  </a:cubicBezTo>
                  <a:lnTo>
                    <a:pt x="19050" y="0"/>
                  </a:lnTo>
                  <a:cubicBezTo>
                    <a:pt x="8572" y="0"/>
                    <a:pt x="0" y="8572"/>
                    <a:pt x="0" y="19050"/>
                  </a:cubicBezTo>
                  <a:cubicBezTo>
                    <a:pt x="0" y="29528"/>
                    <a:pt x="8572" y="38100"/>
                    <a:pt x="19050" y="381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46F800C2-BF90-99D8-A334-468E6456697E}"/>
              </a:ext>
            </a:extLst>
          </p:cNvPr>
          <p:cNvGrpSpPr/>
          <p:nvPr/>
        </p:nvGrpSpPr>
        <p:grpSpPr>
          <a:xfrm>
            <a:off x="4087418" y="5101617"/>
            <a:ext cx="495601" cy="495300"/>
            <a:chOff x="4087418" y="5101617"/>
            <a:chExt cx="495601" cy="495300"/>
          </a:xfrm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9BAE95F-04DD-D982-DFC6-D26B5CBCA35F}"/>
                </a:ext>
              </a:extLst>
            </p:cNvPr>
            <p:cNvSpPr/>
            <p:nvPr/>
          </p:nvSpPr>
          <p:spPr>
            <a:xfrm>
              <a:off x="4087418" y="5101617"/>
              <a:ext cx="495601" cy="495300"/>
            </a:xfrm>
            <a:custGeom>
              <a:avLst/>
              <a:gdLst>
                <a:gd name="connsiteX0" fmla="*/ 495601 w 495601"/>
                <a:gd name="connsiteY0" fmla="*/ 47625 h 495300"/>
                <a:gd name="connsiteX1" fmla="*/ 447976 w 495601"/>
                <a:gd name="connsiteY1" fmla="*/ 0 h 495300"/>
                <a:gd name="connsiteX2" fmla="*/ 181276 w 495601"/>
                <a:gd name="connsiteY2" fmla="*/ 0 h 495300"/>
                <a:gd name="connsiteX3" fmla="*/ 133651 w 495601"/>
                <a:gd name="connsiteY3" fmla="*/ 47625 h 495300"/>
                <a:gd name="connsiteX4" fmla="*/ 133651 w 495601"/>
                <a:gd name="connsiteY4" fmla="*/ 57912 h 495300"/>
                <a:gd name="connsiteX5" fmla="*/ 3159 w 495601"/>
                <a:gd name="connsiteY5" fmla="*/ 141923 h 495300"/>
                <a:gd name="connsiteX6" fmla="*/ 3159 w 495601"/>
                <a:gd name="connsiteY6" fmla="*/ 162116 h 495300"/>
                <a:gd name="connsiteX7" fmla="*/ 133651 w 495601"/>
                <a:gd name="connsiteY7" fmla="*/ 246126 h 495300"/>
                <a:gd name="connsiteX8" fmla="*/ 133651 w 495601"/>
                <a:gd name="connsiteY8" fmla="*/ 361950 h 495300"/>
                <a:gd name="connsiteX9" fmla="*/ 95551 w 495601"/>
                <a:gd name="connsiteY9" fmla="*/ 361950 h 495300"/>
                <a:gd name="connsiteX10" fmla="*/ 47926 w 495601"/>
                <a:gd name="connsiteY10" fmla="*/ 409575 h 495300"/>
                <a:gd name="connsiteX11" fmla="*/ 47926 w 495601"/>
                <a:gd name="connsiteY11" fmla="*/ 433388 h 495300"/>
                <a:gd name="connsiteX12" fmla="*/ 109839 w 495601"/>
                <a:gd name="connsiteY12" fmla="*/ 495300 h 495300"/>
                <a:gd name="connsiteX13" fmla="*/ 438451 w 495601"/>
                <a:gd name="connsiteY13" fmla="*/ 495300 h 495300"/>
                <a:gd name="connsiteX14" fmla="*/ 495601 w 495601"/>
                <a:gd name="connsiteY14" fmla="*/ 433388 h 495300"/>
                <a:gd name="connsiteX15" fmla="*/ 43068 w 495601"/>
                <a:gd name="connsiteY15" fmla="*/ 152400 h 495300"/>
                <a:gd name="connsiteX16" fmla="*/ 152701 w 495601"/>
                <a:gd name="connsiteY16" fmla="*/ 95250 h 495300"/>
                <a:gd name="connsiteX17" fmla="*/ 152701 w 495601"/>
                <a:gd name="connsiteY17" fmla="*/ 95250 h 495300"/>
                <a:gd name="connsiteX18" fmla="*/ 262334 w 495601"/>
                <a:gd name="connsiteY18" fmla="*/ 152400 h 495300"/>
                <a:gd name="connsiteX19" fmla="*/ 152701 w 495601"/>
                <a:gd name="connsiteY19" fmla="*/ 209550 h 495300"/>
                <a:gd name="connsiteX20" fmla="*/ 43068 w 495601"/>
                <a:gd name="connsiteY20" fmla="*/ 152400 h 495300"/>
                <a:gd name="connsiteX21" fmla="*/ 86026 w 495601"/>
                <a:gd name="connsiteY21" fmla="*/ 433388 h 495300"/>
                <a:gd name="connsiteX22" fmla="*/ 86026 w 495601"/>
                <a:gd name="connsiteY22" fmla="*/ 410242 h 495300"/>
                <a:gd name="connsiteX23" fmla="*/ 95551 w 495601"/>
                <a:gd name="connsiteY23" fmla="*/ 400717 h 495300"/>
                <a:gd name="connsiteX24" fmla="*/ 362251 w 495601"/>
                <a:gd name="connsiteY24" fmla="*/ 400050 h 495300"/>
                <a:gd name="connsiteX25" fmla="*/ 371776 w 495601"/>
                <a:gd name="connsiteY25" fmla="*/ 409575 h 495300"/>
                <a:gd name="connsiteX26" fmla="*/ 371776 w 495601"/>
                <a:gd name="connsiteY26" fmla="*/ 433388 h 495300"/>
                <a:gd name="connsiteX27" fmla="*/ 376539 w 495601"/>
                <a:gd name="connsiteY27" fmla="*/ 457200 h 495300"/>
                <a:gd name="connsiteX28" fmla="*/ 109839 w 495601"/>
                <a:gd name="connsiteY28" fmla="*/ 457200 h 495300"/>
                <a:gd name="connsiteX29" fmla="*/ 86026 w 495601"/>
                <a:gd name="connsiteY29" fmla="*/ 433388 h 495300"/>
                <a:gd name="connsiteX30" fmla="*/ 433689 w 495601"/>
                <a:gd name="connsiteY30" fmla="*/ 457200 h 495300"/>
                <a:gd name="connsiteX31" fmla="*/ 409876 w 495601"/>
                <a:gd name="connsiteY31" fmla="*/ 433388 h 495300"/>
                <a:gd name="connsiteX32" fmla="*/ 409876 w 495601"/>
                <a:gd name="connsiteY32" fmla="*/ 409575 h 495300"/>
                <a:gd name="connsiteX33" fmla="*/ 362251 w 495601"/>
                <a:gd name="connsiteY33" fmla="*/ 361950 h 495300"/>
                <a:gd name="connsiteX34" fmla="*/ 171751 w 495601"/>
                <a:gd name="connsiteY34" fmla="*/ 361950 h 495300"/>
                <a:gd name="connsiteX35" fmla="*/ 171751 w 495601"/>
                <a:gd name="connsiteY35" fmla="*/ 246507 h 495300"/>
                <a:gd name="connsiteX36" fmla="*/ 302244 w 495601"/>
                <a:gd name="connsiteY36" fmla="*/ 162497 h 495300"/>
                <a:gd name="connsiteX37" fmla="*/ 302244 w 495601"/>
                <a:gd name="connsiteY37" fmla="*/ 142304 h 495300"/>
                <a:gd name="connsiteX38" fmla="*/ 171751 w 495601"/>
                <a:gd name="connsiteY38" fmla="*/ 58293 h 495300"/>
                <a:gd name="connsiteX39" fmla="*/ 171751 w 495601"/>
                <a:gd name="connsiteY39" fmla="*/ 47625 h 495300"/>
                <a:gd name="connsiteX40" fmla="*/ 181276 w 495601"/>
                <a:gd name="connsiteY40" fmla="*/ 38100 h 495300"/>
                <a:gd name="connsiteX41" fmla="*/ 447976 w 495601"/>
                <a:gd name="connsiteY41" fmla="*/ 38100 h 495300"/>
                <a:gd name="connsiteX42" fmla="*/ 457501 w 495601"/>
                <a:gd name="connsiteY42" fmla="*/ 47625 h 495300"/>
                <a:gd name="connsiteX43" fmla="*/ 457501 w 495601"/>
                <a:gd name="connsiteY43" fmla="*/ 433388 h 495300"/>
                <a:gd name="connsiteX44" fmla="*/ 433689 w 495601"/>
                <a:gd name="connsiteY44" fmla="*/ 4572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95601" h="495300">
                  <a:moveTo>
                    <a:pt x="495601" y="47625"/>
                  </a:moveTo>
                  <a:cubicBezTo>
                    <a:pt x="495343" y="21430"/>
                    <a:pt x="474171" y="258"/>
                    <a:pt x="447976" y="0"/>
                  </a:cubicBezTo>
                  <a:lnTo>
                    <a:pt x="181276" y="0"/>
                  </a:lnTo>
                  <a:cubicBezTo>
                    <a:pt x="155081" y="258"/>
                    <a:pt x="133909" y="21430"/>
                    <a:pt x="133651" y="47625"/>
                  </a:cubicBezTo>
                  <a:lnTo>
                    <a:pt x="133651" y="57912"/>
                  </a:lnTo>
                  <a:cubicBezTo>
                    <a:pt x="50593" y="67437"/>
                    <a:pt x="5159" y="138589"/>
                    <a:pt x="3159" y="141923"/>
                  </a:cubicBezTo>
                  <a:cubicBezTo>
                    <a:pt x="-1053" y="147995"/>
                    <a:pt x="-1053" y="156043"/>
                    <a:pt x="3159" y="162116"/>
                  </a:cubicBezTo>
                  <a:cubicBezTo>
                    <a:pt x="4968" y="165449"/>
                    <a:pt x="50784" y="236315"/>
                    <a:pt x="133651" y="246126"/>
                  </a:cubicBezTo>
                  <a:lnTo>
                    <a:pt x="133651" y="361950"/>
                  </a:lnTo>
                  <a:lnTo>
                    <a:pt x="95551" y="361950"/>
                  </a:lnTo>
                  <a:cubicBezTo>
                    <a:pt x="69356" y="362208"/>
                    <a:pt x="48184" y="383380"/>
                    <a:pt x="47926" y="409575"/>
                  </a:cubicBezTo>
                  <a:lnTo>
                    <a:pt x="47926" y="433388"/>
                  </a:lnTo>
                  <a:cubicBezTo>
                    <a:pt x="47979" y="467559"/>
                    <a:pt x="75667" y="495248"/>
                    <a:pt x="109839" y="495300"/>
                  </a:cubicBezTo>
                  <a:lnTo>
                    <a:pt x="438451" y="495300"/>
                  </a:lnTo>
                  <a:cubicBezTo>
                    <a:pt x="476551" y="495300"/>
                    <a:pt x="495601" y="463963"/>
                    <a:pt x="495601" y="433388"/>
                  </a:cubicBezTo>
                  <a:close/>
                  <a:moveTo>
                    <a:pt x="43068" y="152400"/>
                  </a:moveTo>
                  <a:cubicBezTo>
                    <a:pt x="58308" y="133350"/>
                    <a:pt x="96313" y="95250"/>
                    <a:pt x="152701" y="95250"/>
                  </a:cubicBezTo>
                  <a:lnTo>
                    <a:pt x="152701" y="95250"/>
                  </a:lnTo>
                  <a:cubicBezTo>
                    <a:pt x="208803" y="95250"/>
                    <a:pt x="246999" y="133350"/>
                    <a:pt x="262334" y="152400"/>
                  </a:cubicBezTo>
                  <a:cubicBezTo>
                    <a:pt x="247094" y="171450"/>
                    <a:pt x="209089" y="209550"/>
                    <a:pt x="152701" y="209550"/>
                  </a:cubicBezTo>
                  <a:cubicBezTo>
                    <a:pt x="96313" y="209550"/>
                    <a:pt x="58404" y="171450"/>
                    <a:pt x="43068" y="152400"/>
                  </a:cubicBezTo>
                  <a:close/>
                  <a:moveTo>
                    <a:pt x="86026" y="433388"/>
                  </a:moveTo>
                  <a:lnTo>
                    <a:pt x="86026" y="410242"/>
                  </a:lnTo>
                  <a:cubicBezTo>
                    <a:pt x="86026" y="404981"/>
                    <a:pt x="90290" y="400717"/>
                    <a:pt x="95551" y="400717"/>
                  </a:cubicBezTo>
                  <a:lnTo>
                    <a:pt x="362251" y="400050"/>
                  </a:lnTo>
                  <a:cubicBezTo>
                    <a:pt x="367512" y="400050"/>
                    <a:pt x="371776" y="404314"/>
                    <a:pt x="371776" y="409575"/>
                  </a:cubicBezTo>
                  <a:lnTo>
                    <a:pt x="371776" y="433388"/>
                  </a:lnTo>
                  <a:cubicBezTo>
                    <a:pt x="371766" y="441563"/>
                    <a:pt x="373385" y="449658"/>
                    <a:pt x="376539" y="457200"/>
                  </a:cubicBezTo>
                  <a:lnTo>
                    <a:pt x="109839" y="457200"/>
                  </a:lnTo>
                  <a:cubicBezTo>
                    <a:pt x="96687" y="457200"/>
                    <a:pt x="86026" y="446539"/>
                    <a:pt x="86026" y="433388"/>
                  </a:cubicBezTo>
                  <a:close/>
                  <a:moveTo>
                    <a:pt x="433689" y="457200"/>
                  </a:moveTo>
                  <a:cubicBezTo>
                    <a:pt x="420537" y="457200"/>
                    <a:pt x="409876" y="446539"/>
                    <a:pt x="409876" y="433388"/>
                  </a:cubicBezTo>
                  <a:lnTo>
                    <a:pt x="409876" y="409575"/>
                  </a:lnTo>
                  <a:cubicBezTo>
                    <a:pt x="409618" y="383380"/>
                    <a:pt x="388446" y="362208"/>
                    <a:pt x="362251" y="361950"/>
                  </a:cubicBezTo>
                  <a:lnTo>
                    <a:pt x="171751" y="361950"/>
                  </a:lnTo>
                  <a:lnTo>
                    <a:pt x="171751" y="246507"/>
                  </a:lnTo>
                  <a:cubicBezTo>
                    <a:pt x="254809" y="236982"/>
                    <a:pt x="300243" y="165830"/>
                    <a:pt x="302244" y="162497"/>
                  </a:cubicBezTo>
                  <a:cubicBezTo>
                    <a:pt x="306104" y="156320"/>
                    <a:pt x="306104" y="148480"/>
                    <a:pt x="302244" y="142304"/>
                  </a:cubicBezTo>
                  <a:cubicBezTo>
                    <a:pt x="300243" y="139065"/>
                    <a:pt x="254619" y="68104"/>
                    <a:pt x="171751" y="58293"/>
                  </a:cubicBezTo>
                  <a:lnTo>
                    <a:pt x="171751" y="47625"/>
                  </a:lnTo>
                  <a:cubicBezTo>
                    <a:pt x="171751" y="42364"/>
                    <a:pt x="176015" y="38100"/>
                    <a:pt x="181276" y="38100"/>
                  </a:cubicBezTo>
                  <a:lnTo>
                    <a:pt x="447976" y="38100"/>
                  </a:lnTo>
                  <a:cubicBezTo>
                    <a:pt x="453237" y="38100"/>
                    <a:pt x="457501" y="42364"/>
                    <a:pt x="457501" y="47625"/>
                  </a:cubicBezTo>
                  <a:lnTo>
                    <a:pt x="457501" y="433388"/>
                  </a:lnTo>
                  <a:cubicBezTo>
                    <a:pt x="457501" y="446539"/>
                    <a:pt x="446840" y="457200"/>
                    <a:pt x="433689" y="4572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1653F24-55F5-BD02-876A-25B2728D6E6C}"/>
                </a:ext>
              </a:extLst>
            </p:cNvPr>
            <p:cNvSpPr/>
            <p:nvPr/>
          </p:nvSpPr>
          <p:spPr>
            <a:xfrm>
              <a:off x="4192495" y="5206392"/>
              <a:ext cx="95250" cy="95250"/>
            </a:xfrm>
            <a:custGeom>
              <a:avLst/>
              <a:gdLst>
                <a:gd name="connsiteX0" fmla="*/ 95250 w 95250"/>
                <a:gd name="connsiteY0" fmla="*/ 47625 h 95250"/>
                <a:gd name="connsiteX1" fmla="*/ 47625 w 95250"/>
                <a:gd name="connsiteY1" fmla="*/ 0 h 95250"/>
                <a:gd name="connsiteX2" fmla="*/ 0 w 95250"/>
                <a:gd name="connsiteY2" fmla="*/ 47625 h 95250"/>
                <a:gd name="connsiteX3" fmla="*/ 47625 w 95250"/>
                <a:gd name="connsiteY3" fmla="*/ 95250 h 95250"/>
                <a:gd name="connsiteX4" fmla="*/ 95250 w 95250"/>
                <a:gd name="connsiteY4" fmla="*/ 47625 h 95250"/>
                <a:gd name="connsiteX5" fmla="*/ 38100 w 95250"/>
                <a:gd name="connsiteY5" fmla="*/ 47625 h 95250"/>
                <a:gd name="connsiteX6" fmla="*/ 47625 w 95250"/>
                <a:gd name="connsiteY6" fmla="*/ 38100 h 95250"/>
                <a:gd name="connsiteX7" fmla="*/ 57150 w 95250"/>
                <a:gd name="connsiteY7" fmla="*/ 47625 h 95250"/>
                <a:gd name="connsiteX8" fmla="*/ 47625 w 95250"/>
                <a:gd name="connsiteY8" fmla="*/ 57150 h 95250"/>
                <a:gd name="connsiteX9" fmla="*/ 38100 w 95250"/>
                <a:gd name="connsiteY9" fmla="*/ 4762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0" h="95250">
                  <a:moveTo>
                    <a:pt x="95250" y="47625"/>
                  </a:moveTo>
                  <a:cubicBezTo>
                    <a:pt x="95250" y="21323"/>
                    <a:pt x="73927" y="0"/>
                    <a:pt x="47625" y="0"/>
                  </a:cubicBezTo>
                  <a:cubicBezTo>
                    <a:pt x="21323" y="0"/>
                    <a:pt x="0" y="21323"/>
                    <a:pt x="0" y="47625"/>
                  </a:cubicBezTo>
                  <a:cubicBezTo>
                    <a:pt x="0" y="73927"/>
                    <a:pt x="21323" y="95250"/>
                    <a:pt x="47625" y="95250"/>
                  </a:cubicBezTo>
                  <a:cubicBezTo>
                    <a:pt x="73927" y="95250"/>
                    <a:pt x="95250" y="73927"/>
                    <a:pt x="95250" y="47625"/>
                  </a:cubicBezTo>
                  <a:close/>
                  <a:moveTo>
                    <a:pt x="38100" y="47625"/>
                  </a:moveTo>
                  <a:cubicBezTo>
                    <a:pt x="38100" y="42364"/>
                    <a:pt x="42364" y="38100"/>
                    <a:pt x="47625" y="38100"/>
                  </a:cubicBezTo>
                  <a:cubicBezTo>
                    <a:pt x="52886" y="38100"/>
                    <a:pt x="57150" y="42364"/>
                    <a:pt x="57150" y="47625"/>
                  </a:cubicBezTo>
                  <a:cubicBezTo>
                    <a:pt x="57150" y="52886"/>
                    <a:pt x="52886" y="57150"/>
                    <a:pt x="47625" y="57150"/>
                  </a:cubicBezTo>
                  <a:cubicBezTo>
                    <a:pt x="42364" y="57150"/>
                    <a:pt x="38100" y="52886"/>
                    <a:pt x="38100" y="47625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E5F90BD-CB0B-FE66-E64B-34059C3C98EE}"/>
                </a:ext>
              </a:extLst>
            </p:cNvPr>
            <p:cNvSpPr/>
            <p:nvPr/>
          </p:nvSpPr>
          <p:spPr>
            <a:xfrm>
              <a:off x="4449670" y="5168292"/>
              <a:ext cx="66675" cy="38100"/>
            </a:xfrm>
            <a:custGeom>
              <a:avLst/>
              <a:gdLst>
                <a:gd name="connsiteX0" fmla="*/ 47625 w 66675"/>
                <a:gd name="connsiteY0" fmla="*/ 0 h 38100"/>
                <a:gd name="connsiteX1" fmla="*/ 19050 w 66675"/>
                <a:gd name="connsiteY1" fmla="*/ 0 h 38100"/>
                <a:gd name="connsiteX2" fmla="*/ 0 w 66675"/>
                <a:gd name="connsiteY2" fmla="*/ 19050 h 38100"/>
                <a:gd name="connsiteX3" fmla="*/ 19050 w 66675"/>
                <a:gd name="connsiteY3" fmla="*/ 38100 h 38100"/>
                <a:gd name="connsiteX4" fmla="*/ 47625 w 66675"/>
                <a:gd name="connsiteY4" fmla="*/ 38100 h 38100"/>
                <a:gd name="connsiteX5" fmla="*/ 66675 w 66675"/>
                <a:gd name="connsiteY5" fmla="*/ 19050 h 38100"/>
                <a:gd name="connsiteX6" fmla="*/ 47625 w 66675"/>
                <a:gd name="connsiteY6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38100">
                  <a:moveTo>
                    <a:pt x="47625" y="0"/>
                  </a:moveTo>
                  <a:lnTo>
                    <a:pt x="19050" y="0"/>
                  </a:lnTo>
                  <a:cubicBezTo>
                    <a:pt x="8529" y="0"/>
                    <a:pt x="0" y="8529"/>
                    <a:pt x="0" y="19050"/>
                  </a:cubicBezTo>
                  <a:cubicBezTo>
                    <a:pt x="0" y="29571"/>
                    <a:pt x="8529" y="38100"/>
                    <a:pt x="19050" y="38100"/>
                  </a:cubicBezTo>
                  <a:lnTo>
                    <a:pt x="47625" y="38100"/>
                  </a:lnTo>
                  <a:cubicBezTo>
                    <a:pt x="58146" y="38100"/>
                    <a:pt x="66675" y="29571"/>
                    <a:pt x="66675" y="19050"/>
                  </a:cubicBezTo>
                  <a:cubicBezTo>
                    <a:pt x="66675" y="8529"/>
                    <a:pt x="58146" y="0"/>
                    <a:pt x="47625" y="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1DA0424-E0D7-FF5C-5C38-C2B0523CF1A5}"/>
                </a:ext>
              </a:extLst>
            </p:cNvPr>
            <p:cNvSpPr/>
            <p:nvPr/>
          </p:nvSpPr>
          <p:spPr>
            <a:xfrm>
              <a:off x="4421095" y="5234967"/>
              <a:ext cx="95250" cy="38100"/>
            </a:xfrm>
            <a:custGeom>
              <a:avLst/>
              <a:gdLst>
                <a:gd name="connsiteX0" fmla="*/ 76200 w 95250"/>
                <a:gd name="connsiteY0" fmla="*/ 0 h 38100"/>
                <a:gd name="connsiteX1" fmla="*/ 19050 w 95250"/>
                <a:gd name="connsiteY1" fmla="*/ 0 h 38100"/>
                <a:gd name="connsiteX2" fmla="*/ 0 w 95250"/>
                <a:gd name="connsiteY2" fmla="*/ 19050 h 38100"/>
                <a:gd name="connsiteX3" fmla="*/ 19050 w 95250"/>
                <a:gd name="connsiteY3" fmla="*/ 38100 h 38100"/>
                <a:gd name="connsiteX4" fmla="*/ 76200 w 95250"/>
                <a:gd name="connsiteY4" fmla="*/ 38100 h 38100"/>
                <a:gd name="connsiteX5" fmla="*/ 95250 w 95250"/>
                <a:gd name="connsiteY5" fmla="*/ 19050 h 38100"/>
                <a:gd name="connsiteX6" fmla="*/ 76200 w 95250"/>
                <a:gd name="connsiteY6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38100">
                  <a:moveTo>
                    <a:pt x="76200" y="0"/>
                  </a:moveTo>
                  <a:lnTo>
                    <a:pt x="19050" y="0"/>
                  </a:lnTo>
                  <a:cubicBezTo>
                    <a:pt x="8529" y="0"/>
                    <a:pt x="0" y="8529"/>
                    <a:pt x="0" y="19050"/>
                  </a:cubicBezTo>
                  <a:cubicBezTo>
                    <a:pt x="0" y="29571"/>
                    <a:pt x="8529" y="38100"/>
                    <a:pt x="19050" y="38100"/>
                  </a:cubicBezTo>
                  <a:lnTo>
                    <a:pt x="76200" y="38100"/>
                  </a:lnTo>
                  <a:cubicBezTo>
                    <a:pt x="86721" y="38100"/>
                    <a:pt x="95250" y="29571"/>
                    <a:pt x="95250" y="19050"/>
                  </a:cubicBezTo>
                  <a:cubicBezTo>
                    <a:pt x="95250" y="8529"/>
                    <a:pt x="86721" y="0"/>
                    <a:pt x="76200" y="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09" name="Graphic 40">
            <a:extLst>
              <a:ext uri="{FF2B5EF4-FFF2-40B4-BE49-F238E27FC236}">
                <a16:creationId xmlns:a16="http://schemas.microsoft.com/office/drawing/2014/main" id="{F68E5B48-D992-3963-5159-2062D3B8E638}"/>
              </a:ext>
            </a:extLst>
          </p:cNvPr>
          <p:cNvGrpSpPr/>
          <p:nvPr/>
        </p:nvGrpSpPr>
        <p:grpSpPr>
          <a:xfrm>
            <a:off x="4068670" y="3758300"/>
            <a:ext cx="571500" cy="480298"/>
            <a:chOff x="4068670" y="3758300"/>
            <a:chExt cx="571500" cy="480298"/>
          </a:xfrm>
          <a:solidFill>
            <a:srgbClr val="67748E"/>
          </a:solidFill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627B9FF-3E4B-6793-9EB0-CAF7A6BD4742}"/>
                </a:ext>
              </a:extLst>
            </p:cNvPr>
            <p:cNvSpPr/>
            <p:nvPr/>
          </p:nvSpPr>
          <p:spPr>
            <a:xfrm>
              <a:off x="4068670" y="3758300"/>
              <a:ext cx="571500" cy="480298"/>
            </a:xfrm>
            <a:custGeom>
              <a:avLst/>
              <a:gdLst>
                <a:gd name="connsiteX0" fmla="*/ 523875 w 571500"/>
                <a:gd name="connsiteY0" fmla="*/ 70723 h 480298"/>
                <a:gd name="connsiteX1" fmla="*/ 499110 w 571500"/>
                <a:gd name="connsiteY1" fmla="*/ 70723 h 480298"/>
                <a:gd name="connsiteX2" fmla="*/ 505778 w 571500"/>
                <a:gd name="connsiteY2" fmla="*/ 46911 h 480298"/>
                <a:gd name="connsiteX3" fmla="*/ 491490 w 571500"/>
                <a:gd name="connsiteY3" fmla="*/ 13573 h 480298"/>
                <a:gd name="connsiteX4" fmla="*/ 423863 w 571500"/>
                <a:gd name="connsiteY4" fmla="*/ 13573 h 480298"/>
                <a:gd name="connsiteX5" fmla="*/ 365760 w 571500"/>
                <a:gd name="connsiteY5" fmla="*/ 71676 h 480298"/>
                <a:gd name="connsiteX6" fmla="*/ 361950 w 571500"/>
                <a:gd name="connsiteY6" fmla="*/ 71676 h 480298"/>
                <a:gd name="connsiteX7" fmla="*/ 47625 w 571500"/>
                <a:gd name="connsiteY7" fmla="*/ 71676 h 480298"/>
                <a:gd name="connsiteX8" fmla="*/ 0 w 571500"/>
                <a:gd name="connsiteY8" fmla="*/ 119301 h 480298"/>
                <a:gd name="connsiteX9" fmla="*/ 0 w 571500"/>
                <a:gd name="connsiteY9" fmla="*/ 432673 h 480298"/>
                <a:gd name="connsiteX10" fmla="*/ 47625 w 571500"/>
                <a:gd name="connsiteY10" fmla="*/ 480298 h 480298"/>
                <a:gd name="connsiteX11" fmla="*/ 523875 w 571500"/>
                <a:gd name="connsiteY11" fmla="*/ 480298 h 480298"/>
                <a:gd name="connsiteX12" fmla="*/ 571500 w 571500"/>
                <a:gd name="connsiteY12" fmla="*/ 432673 h 480298"/>
                <a:gd name="connsiteX13" fmla="*/ 571500 w 571500"/>
                <a:gd name="connsiteY13" fmla="*/ 118348 h 480298"/>
                <a:gd name="connsiteX14" fmla="*/ 523875 w 571500"/>
                <a:gd name="connsiteY14" fmla="*/ 70723 h 480298"/>
                <a:gd name="connsiteX15" fmla="*/ 450533 w 571500"/>
                <a:gd name="connsiteY15" fmla="*/ 39291 h 480298"/>
                <a:gd name="connsiteX16" fmla="*/ 463868 w 571500"/>
                <a:gd name="connsiteY16" fmla="*/ 39291 h 480298"/>
                <a:gd name="connsiteX17" fmla="*/ 463868 w 571500"/>
                <a:gd name="connsiteY17" fmla="*/ 39291 h 480298"/>
                <a:gd name="connsiteX18" fmla="*/ 466725 w 571500"/>
                <a:gd name="connsiteY18" fmla="*/ 45958 h 480298"/>
                <a:gd name="connsiteX19" fmla="*/ 463868 w 571500"/>
                <a:gd name="connsiteY19" fmla="*/ 52626 h 480298"/>
                <a:gd name="connsiteX20" fmla="*/ 312420 w 571500"/>
                <a:gd name="connsiteY20" fmla="*/ 205026 h 480298"/>
                <a:gd name="connsiteX21" fmla="*/ 292418 w 571500"/>
                <a:gd name="connsiteY21" fmla="*/ 211693 h 480298"/>
                <a:gd name="connsiteX22" fmla="*/ 299085 w 571500"/>
                <a:gd name="connsiteY22" fmla="*/ 191691 h 480298"/>
                <a:gd name="connsiteX23" fmla="*/ 450533 w 571500"/>
                <a:gd name="connsiteY23" fmla="*/ 39291 h 480298"/>
                <a:gd name="connsiteX24" fmla="*/ 533400 w 571500"/>
                <a:gd name="connsiteY24" fmla="*/ 431721 h 480298"/>
                <a:gd name="connsiteX25" fmla="*/ 523875 w 571500"/>
                <a:gd name="connsiteY25" fmla="*/ 441246 h 480298"/>
                <a:gd name="connsiteX26" fmla="*/ 47625 w 571500"/>
                <a:gd name="connsiteY26" fmla="*/ 441246 h 480298"/>
                <a:gd name="connsiteX27" fmla="*/ 38100 w 571500"/>
                <a:gd name="connsiteY27" fmla="*/ 431721 h 480298"/>
                <a:gd name="connsiteX28" fmla="*/ 38100 w 571500"/>
                <a:gd name="connsiteY28" fmla="*/ 118348 h 480298"/>
                <a:gd name="connsiteX29" fmla="*/ 47625 w 571500"/>
                <a:gd name="connsiteY29" fmla="*/ 108823 h 480298"/>
                <a:gd name="connsiteX30" fmla="*/ 327660 w 571500"/>
                <a:gd name="connsiteY30" fmla="*/ 108823 h 480298"/>
                <a:gd name="connsiteX31" fmla="*/ 268605 w 571500"/>
                <a:gd name="connsiteY31" fmla="*/ 167878 h 480298"/>
                <a:gd name="connsiteX32" fmla="*/ 263843 w 571500"/>
                <a:gd name="connsiteY32" fmla="*/ 175498 h 480298"/>
                <a:gd name="connsiteX33" fmla="*/ 243840 w 571500"/>
                <a:gd name="connsiteY33" fmla="*/ 236458 h 480298"/>
                <a:gd name="connsiteX34" fmla="*/ 248603 w 571500"/>
                <a:gd name="connsiteY34" fmla="*/ 255508 h 480298"/>
                <a:gd name="connsiteX35" fmla="*/ 261938 w 571500"/>
                <a:gd name="connsiteY35" fmla="*/ 261223 h 480298"/>
                <a:gd name="connsiteX36" fmla="*/ 267653 w 571500"/>
                <a:gd name="connsiteY36" fmla="*/ 260271 h 480298"/>
                <a:gd name="connsiteX37" fmla="*/ 328613 w 571500"/>
                <a:gd name="connsiteY37" fmla="*/ 240268 h 480298"/>
                <a:gd name="connsiteX38" fmla="*/ 336233 w 571500"/>
                <a:gd name="connsiteY38" fmla="*/ 235506 h 480298"/>
                <a:gd name="connsiteX39" fmla="*/ 462915 w 571500"/>
                <a:gd name="connsiteY39" fmla="*/ 108823 h 480298"/>
                <a:gd name="connsiteX40" fmla="*/ 523875 w 571500"/>
                <a:gd name="connsiteY40" fmla="*/ 108823 h 480298"/>
                <a:gd name="connsiteX41" fmla="*/ 533400 w 571500"/>
                <a:gd name="connsiteY41" fmla="*/ 118348 h 480298"/>
                <a:gd name="connsiteX42" fmla="*/ 533400 w 571500"/>
                <a:gd name="connsiteY42" fmla="*/ 431721 h 480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71500" h="480298">
                  <a:moveTo>
                    <a:pt x="523875" y="70723"/>
                  </a:moveTo>
                  <a:lnTo>
                    <a:pt x="499110" y="70723"/>
                  </a:lnTo>
                  <a:cubicBezTo>
                    <a:pt x="502920" y="63103"/>
                    <a:pt x="505778" y="55483"/>
                    <a:pt x="505778" y="46911"/>
                  </a:cubicBezTo>
                  <a:cubicBezTo>
                    <a:pt x="505778" y="34528"/>
                    <a:pt x="501015" y="22146"/>
                    <a:pt x="491490" y="13573"/>
                  </a:cubicBezTo>
                  <a:cubicBezTo>
                    <a:pt x="473393" y="-4524"/>
                    <a:pt x="442913" y="-4524"/>
                    <a:pt x="423863" y="13573"/>
                  </a:cubicBezTo>
                  <a:lnTo>
                    <a:pt x="365760" y="71676"/>
                  </a:lnTo>
                  <a:cubicBezTo>
                    <a:pt x="364808" y="71676"/>
                    <a:pt x="362903" y="71676"/>
                    <a:pt x="361950" y="71676"/>
                  </a:cubicBezTo>
                  <a:lnTo>
                    <a:pt x="47625" y="71676"/>
                  </a:lnTo>
                  <a:cubicBezTo>
                    <a:pt x="20955" y="71676"/>
                    <a:pt x="0" y="93583"/>
                    <a:pt x="0" y="119301"/>
                  </a:cubicBezTo>
                  <a:lnTo>
                    <a:pt x="0" y="432673"/>
                  </a:lnTo>
                  <a:cubicBezTo>
                    <a:pt x="0" y="459343"/>
                    <a:pt x="21908" y="480298"/>
                    <a:pt x="47625" y="480298"/>
                  </a:cubicBezTo>
                  <a:lnTo>
                    <a:pt x="523875" y="480298"/>
                  </a:lnTo>
                  <a:cubicBezTo>
                    <a:pt x="550545" y="480298"/>
                    <a:pt x="571500" y="458391"/>
                    <a:pt x="571500" y="432673"/>
                  </a:cubicBezTo>
                  <a:lnTo>
                    <a:pt x="571500" y="118348"/>
                  </a:lnTo>
                  <a:cubicBezTo>
                    <a:pt x="571500" y="91678"/>
                    <a:pt x="549593" y="70723"/>
                    <a:pt x="523875" y="70723"/>
                  </a:cubicBezTo>
                  <a:close/>
                  <a:moveTo>
                    <a:pt x="450533" y="39291"/>
                  </a:moveTo>
                  <a:cubicBezTo>
                    <a:pt x="454343" y="35481"/>
                    <a:pt x="460058" y="35481"/>
                    <a:pt x="463868" y="39291"/>
                  </a:cubicBezTo>
                  <a:cubicBezTo>
                    <a:pt x="463868" y="39291"/>
                    <a:pt x="463868" y="39291"/>
                    <a:pt x="463868" y="39291"/>
                  </a:cubicBezTo>
                  <a:cubicBezTo>
                    <a:pt x="466725" y="42148"/>
                    <a:pt x="466725" y="45006"/>
                    <a:pt x="466725" y="45958"/>
                  </a:cubicBezTo>
                  <a:cubicBezTo>
                    <a:pt x="466725" y="47863"/>
                    <a:pt x="466725" y="50721"/>
                    <a:pt x="463868" y="52626"/>
                  </a:cubicBezTo>
                  <a:lnTo>
                    <a:pt x="312420" y="205026"/>
                  </a:lnTo>
                  <a:lnTo>
                    <a:pt x="292418" y="211693"/>
                  </a:lnTo>
                  <a:lnTo>
                    <a:pt x="299085" y="191691"/>
                  </a:lnTo>
                  <a:lnTo>
                    <a:pt x="450533" y="39291"/>
                  </a:lnTo>
                  <a:close/>
                  <a:moveTo>
                    <a:pt x="533400" y="431721"/>
                  </a:moveTo>
                  <a:cubicBezTo>
                    <a:pt x="533400" y="437436"/>
                    <a:pt x="528638" y="441246"/>
                    <a:pt x="523875" y="441246"/>
                  </a:cubicBezTo>
                  <a:lnTo>
                    <a:pt x="47625" y="441246"/>
                  </a:lnTo>
                  <a:cubicBezTo>
                    <a:pt x="41910" y="441246"/>
                    <a:pt x="38100" y="436483"/>
                    <a:pt x="38100" y="431721"/>
                  </a:cubicBezTo>
                  <a:lnTo>
                    <a:pt x="38100" y="118348"/>
                  </a:lnTo>
                  <a:cubicBezTo>
                    <a:pt x="38100" y="112633"/>
                    <a:pt x="42863" y="108823"/>
                    <a:pt x="47625" y="108823"/>
                  </a:cubicBezTo>
                  <a:lnTo>
                    <a:pt x="327660" y="108823"/>
                  </a:lnTo>
                  <a:lnTo>
                    <a:pt x="268605" y="167878"/>
                  </a:lnTo>
                  <a:cubicBezTo>
                    <a:pt x="266700" y="169783"/>
                    <a:pt x="264795" y="172641"/>
                    <a:pt x="263843" y="175498"/>
                  </a:cubicBezTo>
                  <a:lnTo>
                    <a:pt x="243840" y="236458"/>
                  </a:lnTo>
                  <a:cubicBezTo>
                    <a:pt x="241935" y="243126"/>
                    <a:pt x="242888" y="250746"/>
                    <a:pt x="248603" y="255508"/>
                  </a:cubicBezTo>
                  <a:cubicBezTo>
                    <a:pt x="252413" y="259318"/>
                    <a:pt x="257175" y="261223"/>
                    <a:pt x="261938" y="261223"/>
                  </a:cubicBezTo>
                  <a:cubicBezTo>
                    <a:pt x="263843" y="261223"/>
                    <a:pt x="265748" y="261223"/>
                    <a:pt x="267653" y="260271"/>
                  </a:cubicBezTo>
                  <a:lnTo>
                    <a:pt x="328613" y="240268"/>
                  </a:lnTo>
                  <a:cubicBezTo>
                    <a:pt x="331470" y="239316"/>
                    <a:pt x="334328" y="237411"/>
                    <a:pt x="336233" y="235506"/>
                  </a:cubicBezTo>
                  <a:lnTo>
                    <a:pt x="462915" y="108823"/>
                  </a:lnTo>
                  <a:lnTo>
                    <a:pt x="523875" y="108823"/>
                  </a:lnTo>
                  <a:cubicBezTo>
                    <a:pt x="529590" y="108823"/>
                    <a:pt x="533400" y="113586"/>
                    <a:pt x="533400" y="118348"/>
                  </a:cubicBezTo>
                  <a:lnTo>
                    <a:pt x="533400" y="431721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698BFB1-E23A-4190-1F1E-130185C2AB94}"/>
                </a:ext>
              </a:extLst>
            </p:cNvPr>
            <p:cNvSpPr/>
            <p:nvPr/>
          </p:nvSpPr>
          <p:spPr>
            <a:xfrm>
              <a:off x="4135345" y="3895698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ED7C7E4-F42E-A7F8-F0A4-C351EE8D2557}"/>
                </a:ext>
              </a:extLst>
            </p:cNvPr>
            <p:cNvSpPr/>
            <p:nvPr/>
          </p:nvSpPr>
          <p:spPr>
            <a:xfrm>
              <a:off x="4202020" y="3895698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4E8CBC4-2A6D-506D-5D5C-775E1ECADBAF}"/>
                </a:ext>
              </a:extLst>
            </p:cNvPr>
            <p:cNvSpPr/>
            <p:nvPr/>
          </p:nvSpPr>
          <p:spPr>
            <a:xfrm>
              <a:off x="4135345" y="4067148"/>
              <a:ext cx="114300" cy="38100"/>
            </a:xfrm>
            <a:custGeom>
              <a:avLst/>
              <a:gdLst>
                <a:gd name="connsiteX0" fmla="*/ 19050 w 114300"/>
                <a:gd name="connsiteY0" fmla="*/ 38100 h 38100"/>
                <a:gd name="connsiteX1" fmla="*/ 95250 w 114300"/>
                <a:gd name="connsiteY1" fmla="*/ 38100 h 38100"/>
                <a:gd name="connsiteX2" fmla="*/ 114300 w 114300"/>
                <a:gd name="connsiteY2" fmla="*/ 19050 h 38100"/>
                <a:gd name="connsiteX3" fmla="*/ 95250 w 114300"/>
                <a:gd name="connsiteY3" fmla="*/ 0 h 38100"/>
                <a:gd name="connsiteX4" fmla="*/ 19050 w 114300"/>
                <a:gd name="connsiteY4" fmla="*/ 0 h 38100"/>
                <a:gd name="connsiteX5" fmla="*/ 0 w 114300"/>
                <a:gd name="connsiteY5" fmla="*/ 19050 h 38100"/>
                <a:gd name="connsiteX6" fmla="*/ 19050 w 114300"/>
                <a:gd name="connsiteY6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38100">
                  <a:moveTo>
                    <a:pt x="19050" y="38100"/>
                  </a:moveTo>
                  <a:lnTo>
                    <a:pt x="95250" y="38100"/>
                  </a:lnTo>
                  <a:cubicBezTo>
                    <a:pt x="105728" y="38100"/>
                    <a:pt x="114300" y="29528"/>
                    <a:pt x="114300" y="19050"/>
                  </a:cubicBezTo>
                  <a:cubicBezTo>
                    <a:pt x="114300" y="8573"/>
                    <a:pt x="105728" y="0"/>
                    <a:pt x="95250" y="0"/>
                  </a:cubicBezTo>
                  <a:lnTo>
                    <a:pt x="19050" y="0"/>
                  </a:lnTo>
                  <a:cubicBezTo>
                    <a:pt x="8572" y="0"/>
                    <a:pt x="0" y="8573"/>
                    <a:pt x="0" y="19050"/>
                  </a:cubicBezTo>
                  <a:cubicBezTo>
                    <a:pt x="0" y="29528"/>
                    <a:pt x="8572" y="38100"/>
                    <a:pt x="19050" y="381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A91FB90-A868-6C3E-9727-E21D82185AB5}"/>
                </a:ext>
              </a:extLst>
            </p:cNvPr>
            <p:cNvSpPr/>
            <p:nvPr/>
          </p:nvSpPr>
          <p:spPr>
            <a:xfrm>
              <a:off x="4135345" y="4133823"/>
              <a:ext cx="152400" cy="38100"/>
            </a:xfrm>
            <a:custGeom>
              <a:avLst/>
              <a:gdLst>
                <a:gd name="connsiteX0" fmla="*/ 133350 w 152400"/>
                <a:gd name="connsiteY0" fmla="*/ 0 h 38100"/>
                <a:gd name="connsiteX1" fmla="*/ 19050 w 152400"/>
                <a:gd name="connsiteY1" fmla="*/ 0 h 38100"/>
                <a:gd name="connsiteX2" fmla="*/ 0 w 152400"/>
                <a:gd name="connsiteY2" fmla="*/ 19050 h 38100"/>
                <a:gd name="connsiteX3" fmla="*/ 19050 w 152400"/>
                <a:gd name="connsiteY3" fmla="*/ 38100 h 38100"/>
                <a:gd name="connsiteX4" fmla="*/ 133350 w 152400"/>
                <a:gd name="connsiteY4" fmla="*/ 38100 h 38100"/>
                <a:gd name="connsiteX5" fmla="*/ 152400 w 152400"/>
                <a:gd name="connsiteY5" fmla="*/ 19050 h 38100"/>
                <a:gd name="connsiteX6" fmla="*/ 133350 w 152400"/>
                <a:gd name="connsiteY6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38100">
                  <a:moveTo>
                    <a:pt x="133350" y="0"/>
                  </a:moveTo>
                  <a:lnTo>
                    <a:pt x="19050" y="0"/>
                  </a:lnTo>
                  <a:cubicBezTo>
                    <a:pt x="8572" y="0"/>
                    <a:pt x="0" y="8573"/>
                    <a:pt x="0" y="19050"/>
                  </a:cubicBezTo>
                  <a:cubicBezTo>
                    <a:pt x="0" y="29528"/>
                    <a:pt x="8572" y="38100"/>
                    <a:pt x="19050" y="38100"/>
                  </a:cubicBezTo>
                  <a:lnTo>
                    <a:pt x="133350" y="38100"/>
                  </a:lnTo>
                  <a:cubicBezTo>
                    <a:pt x="143828" y="38100"/>
                    <a:pt x="152400" y="29528"/>
                    <a:pt x="152400" y="19050"/>
                  </a:cubicBezTo>
                  <a:cubicBezTo>
                    <a:pt x="152400" y="8573"/>
                    <a:pt x="143828" y="0"/>
                    <a:pt x="133350" y="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15" name="Graphic 42">
            <a:extLst>
              <a:ext uri="{FF2B5EF4-FFF2-40B4-BE49-F238E27FC236}">
                <a16:creationId xmlns:a16="http://schemas.microsoft.com/office/drawing/2014/main" id="{A7ED48DF-08B8-4350-A4EC-42D52BCED21A}"/>
              </a:ext>
            </a:extLst>
          </p:cNvPr>
          <p:cNvSpPr/>
          <p:nvPr/>
        </p:nvSpPr>
        <p:spPr>
          <a:xfrm>
            <a:off x="4068670" y="2573432"/>
            <a:ext cx="571500" cy="467208"/>
          </a:xfrm>
          <a:custGeom>
            <a:avLst/>
            <a:gdLst>
              <a:gd name="connsiteX0" fmla="*/ 552450 w 571500"/>
              <a:gd name="connsiteY0" fmla="*/ 352909 h 467208"/>
              <a:gd name="connsiteX1" fmla="*/ 533400 w 571500"/>
              <a:gd name="connsiteY1" fmla="*/ 352909 h 467208"/>
              <a:gd name="connsiteX2" fmla="*/ 533400 w 571500"/>
              <a:gd name="connsiteY2" fmla="*/ 162409 h 467208"/>
              <a:gd name="connsiteX3" fmla="*/ 476250 w 571500"/>
              <a:gd name="connsiteY3" fmla="*/ 105259 h 467208"/>
              <a:gd name="connsiteX4" fmla="*/ 440817 w 571500"/>
              <a:gd name="connsiteY4" fmla="*/ 105259 h 467208"/>
              <a:gd name="connsiteX5" fmla="*/ 401098 w 571500"/>
              <a:gd name="connsiteY5" fmla="*/ 46871 h 467208"/>
              <a:gd name="connsiteX6" fmla="*/ 336233 w 571500"/>
              <a:gd name="connsiteY6" fmla="*/ 4770 h 467208"/>
              <a:gd name="connsiteX7" fmla="*/ 273272 w 571500"/>
              <a:gd name="connsiteY7" fmla="*/ 13724 h 467208"/>
              <a:gd name="connsiteX8" fmla="*/ 209550 w 571500"/>
              <a:gd name="connsiteY8" fmla="*/ 105259 h 467208"/>
              <a:gd name="connsiteX9" fmla="*/ 95250 w 571500"/>
              <a:gd name="connsiteY9" fmla="*/ 105259 h 467208"/>
              <a:gd name="connsiteX10" fmla="*/ 38100 w 571500"/>
              <a:gd name="connsiteY10" fmla="*/ 162409 h 467208"/>
              <a:gd name="connsiteX11" fmla="*/ 38100 w 571500"/>
              <a:gd name="connsiteY11" fmla="*/ 352909 h 467208"/>
              <a:gd name="connsiteX12" fmla="*/ 19050 w 571500"/>
              <a:gd name="connsiteY12" fmla="*/ 352909 h 467208"/>
              <a:gd name="connsiteX13" fmla="*/ 0 w 571500"/>
              <a:gd name="connsiteY13" fmla="*/ 371959 h 467208"/>
              <a:gd name="connsiteX14" fmla="*/ 0 w 571500"/>
              <a:gd name="connsiteY14" fmla="*/ 419584 h 467208"/>
              <a:gd name="connsiteX15" fmla="*/ 47625 w 571500"/>
              <a:gd name="connsiteY15" fmla="*/ 467209 h 467208"/>
              <a:gd name="connsiteX16" fmla="*/ 523875 w 571500"/>
              <a:gd name="connsiteY16" fmla="*/ 467209 h 467208"/>
              <a:gd name="connsiteX17" fmla="*/ 571500 w 571500"/>
              <a:gd name="connsiteY17" fmla="*/ 419584 h 467208"/>
              <a:gd name="connsiteX18" fmla="*/ 571500 w 571500"/>
              <a:gd name="connsiteY18" fmla="*/ 371959 h 467208"/>
              <a:gd name="connsiteX19" fmla="*/ 552450 w 571500"/>
              <a:gd name="connsiteY19" fmla="*/ 352909 h 467208"/>
              <a:gd name="connsiteX20" fmla="*/ 216218 w 571500"/>
              <a:gd name="connsiteY20" fmla="*/ 283281 h 467208"/>
              <a:gd name="connsiteX21" fmla="*/ 184976 w 571500"/>
              <a:gd name="connsiteY21" fmla="*/ 260897 h 467208"/>
              <a:gd name="connsiteX22" fmla="*/ 164306 w 571500"/>
              <a:gd name="connsiteY22" fmla="*/ 227750 h 467208"/>
              <a:gd name="connsiteX23" fmla="*/ 187643 w 571500"/>
              <a:gd name="connsiteY23" fmla="*/ 200509 h 467208"/>
              <a:gd name="connsiteX24" fmla="*/ 244793 w 571500"/>
              <a:gd name="connsiteY24" fmla="*/ 259088 h 467208"/>
              <a:gd name="connsiteX25" fmla="*/ 274320 w 571500"/>
              <a:gd name="connsiteY25" fmla="*/ 232513 h 467208"/>
              <a:gd name="connsiteX26" fmla="*/ 241744 w 571500"/>
              <a:gd name="connsiteY26" fmla="*/ 208034 h 467208"/>
              <a:gd name="connsiteX27" fmla="*/ 213169 w 571500"/>
              <a:gd name="connsiteY27" fmla="*/ 168029 h 467208"/>
              <a:gd name="connsiteX28" fmla="*/ 267557 w 571500"/>
              <a:gd name="connsiteY28" fmla="*/ 86780 h 467208"/>
              <a:gd name="connsiteX29" fmla="*/ 305657 w 571500"/>
              <a:gd name="connsiteY29" fmla="*/ 141835 h 467208"/>
              <a:gd name="connsiteX30" fmla="*/ 358235 w 571500"/>
              <a:gd name="connsiteY30" fmla="*/ 178982 h 467208"/>
              <a:gd name="connsiteX31" fmla="*/ 343853 w 571500"/>
              <a:gd name="connsiteY31" fmla="*/ 124309 h 467208"/>
              <a:gd name="connsiteX32" fmla="*/ 333375 w 571500"/>
              <a:gd name="connsiteY32" fmla="*/ 114784 h 467208"/>
              <a:gd name="connsiteX33" fmla="*/ 325184 w 571500"/>
              <a:gd name="connsiteY33" fmla="*/ 105926 h 467208"/>
              <a:gd name="connsiteX34" fmla="*/ 328898 w 571500"/>
              <a:gd name="connsiteY34" fmla="*/ 105449 h 467208"/>
              <a:gd name="connsiteX35" fmla="*/ 339852 w 571500"/>
              <a:gd name="connsiteY35" fmla="*/ 109926 h 467208"/>
              <a:gd name="connsiteX36" fmla="*/ 344329 w 571500"/>
              <a:gd name="connsiteY36" fmla="*/ 120880 h 467208"/>
              <a:gd name="connsiteX37" fmla="*/ 343853 w 571500"/>
              <a:gd name="connsiteY37" fmla="*/ 124309 h 467208"/>
              <a:gd name="connsiteX38" fmla="*/ 309086 w 571500"/>
              <a:gd name="connsiteY38" fmla="*/ 38584 h 467208"/>
              <a:gd name="connsiteX39" fmla="*/ 324231 w 571500"/>
              <a:gd name="connsiteY39" fmla="*/ 41346 h 467208"/>
              <a:gd name="connsiteX40" fmla="*/ 374047 w 571500"/>
              <a:gd name="connsiteY40" fmla="*/ 74207 h 467208"/>
              <a:gd name="connsiteX41" fmla="*/ 407289 w 571500"/>
              <a:gd name="connsiteY41" fmla="*/ 148217 h 467208"/>
              <a:gd name="connsiteX42" fmla="*/ 376333 w 571500"/>
              <a:gd name="connsiteY42" fmla="*/ 145264 h 467208"/>
              <a:gd name="connsiteX43" fmla="*/ 353385 w 571500"/>
              <a:gd name="connsiteY43" fmla="*/ 73546 h 467208"/>
              <a:gd name="connsiteX44" fmla="*/ 328708 w 571500"/>
              <a:gd name="connsiteY44" fmla="*/ 67635 h 467208"/>
              <a:gd name="connsiteX45" fmla="*/ 328708 w 571500"/>
              <a:gd name="connsiteY45" fmla="*/ 67635 h 467208"/>
              <a:gd name="connsiteX46" fmla="*/ 303943 w 571500"/>
              <a:gd name="connsiteY46" fmla="*/ 74017 h 467208"/>
              <a:gd name="connsiteX47" fmla="*/ 300133 w 571500"/>
              <a:gd name="connsiteY47" fmla="*/ 41060 h 467208"/>
              <a:gd name="connsiteX48" fmla="*/ 309086 w 571500"/>
              <a:gd name="connsiteY48" fmla="*/ 38584 h 467208"/>
              <a:gd name="connsiteX49" fmla="*/ 76200 w 571500"/>
              <a:gd name="connsiteY49" fmla="*/ 162409 h 467208"/>
              <a:gd name="connsiteX50" fmla="*/ 95250 w 571500"/>
              <a:gd name="connsiteY50" fmla="*/ 143359 h 467208"/>
              <a:gd name="connsiteX51" fmla="*/ 184023 w 571500"/>
              <a:gd name="connsiteY51" fmla="*/ 143359 h 467208"/>
              <a:gd name="connsiteX52" fmla="*/ 177070 w 571500"/>
              <a:gd name="connsiteY52" fmla="*/ 153646 h 467208"/>
              <a:gd name="connsiteX53" fmla="*/ 130588 w 571500"/>
              <a:gd name="connsiteY53" fmla="*/ 208129 h 467208"/>
              <a:gd name="connsiteX54" fmla="*/ 124587 w 571500"/>
              <a:gd name="connsiteY54" fmla="*/ 230036 h 467208"/>
              <a:gd name="connsiteX55" fmla="*/ 158020 w 571500"/>
              <a:gd name="connsiteY55" fmla="*/ 287186 h 467208"/>
              <a:gd name="connsiteX56" fmla="*/ 213551 w 571500"/>
              <a:gd name="connsiteY56" fmla="*/ 322524 h 467208"/>
              <a:gd name="connsiteX57" fmla="*/ 234506 w 571500"/>
              <a:gd name="connsiteY57" fmla="*/ 317095 h 467208"/>
              <a:gd name="connsiteX58" fmla="*/ 280416 w 571500"/>
              <a:gd name="connsiteY58" fmla="*/ 277661 h 467208"/>
              <a:gd name="connsiteX59" fmla="*/ 358902 w 571500"/>
              <a:gd name="connsiteY59" fmla="*/ 303474 h 467208"/>
              <a:gd name="connsiteX60" fmla="*/ 382953 w 571500"/>
              <a:gd name="connsiteY60" fmla="*/ 291330 h 467208"/>
              <a:gd name="connsiteX61" fmla="*/ 370808 w 571500"/>
              <a:gd name="connsiteY61" fmla="*/ 267279 h 467208"/>
              <a:gd name="connsiteX62" fmla="*/ 317373 w 571500"/>
              <a:gd name="connsiteY62" fmla="*/ 249753 h 467208"/>
              <a:gd name="connsiteX63" fmla="*/ 426720 w 571500"/>
              <a:gd name="connsiteY63" fmla="*/ 181459 h 467208"/>
              <a:gd name="connsiteX64" fmla="*/ 447675 w 571500"/>
              <a:gd name="connsiteY64" fmla="*/ 143359 h 467208"/>
              <a:gd name="connsiteX65" fmla="*/ 476250 w 571500"/>
              <a:gd name="connsiteY65" fmla="*/ 143359 h 467208"/>
              <a:gd name="connsiteX66" fmla="*/ 495300 w 571500"/>
              <a:gd name="connsiteY66" fmla="*/ 162409 h 467208"/>
              <a:gd name="connsiteX67" fmla="*/ 495300 w 571500"/>
              <a:gd name="connsiteY67" fmla="*/ 352909 h 467208"/>
              <a:gd name="connsiteX68" fmla="*/ 76200 w 571500"/>
              <a:gd name="connsiteY68" fmla="*/ 352909 h 467208"/>
              <a:gd name="connsiteX69" fmla="*/ 533400 w 571500"/>
              <a:gd name="connsiteY69" fmla="*/ 419584 h 467208"/>
              <a:gd name="connsiteX70" fmla="*/ 523875 w 571500"/>
              <a:gd name="connsiteY70" fmla="*/ 429109 h 467208"/>
              <a:gd name="connsiteX71" fmla="*/ 47625 w 571500"/>
              <a:gd name="connsiteY71" fmla="*/ 429109 h 467208"/>
              <a:gd name="connsiteX72" fmla="*/ 38100 w 571500"/>
              <a:gd name="connsiteY72" fmla="*/ 419584 h 467208"/>
              <a:gd name="connsiteX73" fmla="*/ 38100 w 571500"/>
              <a:gd name="connsiteY73" fmla="*/ 391009 h 467208"/>
              <a:gd name="connsiteX74" fmla="*/ 211265 w 571500"/>
              <a:gd name="connsiteY74" fmla="*/ 391009 h 467208"/>
              <a:gd name="connsiteX75" fmla="*/ 238125 w 571500"/>
              <a:gd name="connsiteY75" fmla="*/ 410059 h 467208"/>
              <a:gd name="connsiteX76" fmla="*/ 333375 w 571500"/>
              <a:gd name="connsiteY76" fmla="*/ 410059 h 467208"/>
              <a:gd name="connsiteX77" fmla="*/ 360236 w 571500"/>
              <a:gd name="connsiteY77" fmla="*/ 391009 h 467208"/>
              <a:gd name="connsiteX78" fmla="*/ 533400 w 571500"/>
              <a:gd name="connsiteY78" fmla="*/ 391009 h 46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71500" h="467208">
                <a:moveTo>
                  <a:pt x="552450" y="352909"/>
                </a:moveTo>
                <a:lnTo>
                  <a:pt x="533400" y="352909"/>
                </a:lnTo>
                <a:lnTo>
                  <a:pt x="533400" y="162409"/>
                </a:lnTo>
                <a:cubicBezTo>
                  <a:pt x="533400" y="130846"/>
                  <a:pt x="507813" y="105259"/>
                  <a:pt x="476250" y="105259"/>
                </a:cubicBezTo>
                <a:lnTo>
                  <a:pt x="440817" y="105259"/>
                </a:lnTo>
                <a:cubicBezTo>
                  <a:pt x="431700" y="83290"/>
                  <a:pt x="418183" y="63419"/>
                  <a:pt x="401098" y="46871"/>
                </a:cubicBezTo>
                <a:cubicBezTo>
                  <a:pt x="382964" y="28081"/>
                  <a:pt x="360778" y="13681"/>
                  <a:pt x="336233" y="4770"/>
                </a:cubicBezTo>
                <a:cubicBezTo>
                  <a:pt x="310039" y="-3898"/>
                  <a:pt x="287655" y="-659"/>
                  <a:pt x="273272" y="13724"/>
                </a:cubicBezTo>
                <a:cubicBezTo>
                  <a:pt x="272129" y="15057"/>
                  <a:pt x="209550" y="105259"/>
                  <a:pt x="209550" y="105259"/>
                </a:cubicBezTo>
                <a:lnTo>
                  <a:pt x="95250" y="105259"/>
                </a:lnTo>
                <a:cubicBezTo>
                  <a:pt x="63687" y="105259"/>
                  <a:pt x="38100" y="130846"/>
                  <a:pt x="38100" y="162409"/>
                </a:cubicBezTo>
                <a:lnTo>
                  <a:pt x="38100" y="352909"/>
                </a:lnTo>
                <a:lnTo>
                  <a:pt x="19050" y="352909"/>
                </a:lnTo>
                <a:cubicBezTo>
                  <a:pt x="8529" y="352909"/>
                  <a:pt x="0" y="361437"/>
                  <a:pt x="0" y="371959"/>
                </a:cubicBezTo>
                <a:lnTo>
                  <a:pt x="0" y="419584"/>
                </a:lnTo>
                <a:cubicBezTo>
                  <a:pt x="0" y="445886"/>
                  <a:pt x="21322" y="467209"/>
                  <a:pt x="47625" y="467209"/>
                </a:cubicBezTo>
                <a:lnTo>
                  <a:pt x="523875" y="467209"/>
                </a:lnTo>
                <a:cubicBezTo>
                  <a:pt x="550177" y="467209"/>
                  <a:pt x="571500" y="445886"/>
                  <a:pt x="571500" y="419584"/>
                </a:cubicBezTo>
                <a:lnTo>
                  <a:pt x="571500" y="371959"/>
                </a:lnTo>
                <a:cubicBezTo>
                  <a:pt x="571500" y="361437"/>
                  <a:pt x="562971" y="352909"/>
                  <a:pt x="552450" y="352909"/>
                </a:cubicBezTo>
                <a:close/>
                <a:moveTo>
                  <a:pt x="216218" y="283281"/>
                </a:moveTo>
                <a:cubicBezTo>
                  <a:pt x="204499" y="277833"/>
                  <a:pt x="193902" y="270241"/>
                  <a:pt x="184976" y="260897"/>
                </a:cubicBezTo>
                <a:cubicBezTo>
                  <a:pt x="175712" y="251518"/>
                  <a:pt x="168653" y="240196"/>
                  <a:pt x="164306" y="227750"/>
                </a:cubicBezTo>
                <a:lnTo>
                  <a:pt x="187643" y="200509"/>
                </a:lnTo>
                <a:cubicBezTo>
                  <a:pt x="202043" y="224085"/>
                  <a:pt x="221579" y="244108"/>
                  <a:pt x="244793" y="259088"/>
                </a:cubicBezTo>
                <a:close/>
                <a:moveTo>
                  <a:pt x="274320" y="232513"/>
                </a:moveTo>
                <a:cubicBezTo>
                  <a:pt x="262327" y="225984"/>
                  <a:pt x="251352" y="217737"/>
                  <a:pt x="241744" y="208034"/>
                </a:cubicBezTo>
                <a:cubicBezTo>
                  <a:pt x="229844" y="196566"/>
                  <a:pt x="220158" y="183005"/>
                  <a:pt x="213169" y="168029"/>
                </a:cubicBezTo>
                <a:lnTo>
                  <a:pt x="267557" y="86780"/>
                </a:lnTo>
                <a:cubicBezTo>
                  <a:pt x="276649" y="107383"/>
                  <a:pt x="289579" y="126067"/>
                  <a:pt x="305657" y="141835"/>
                </a:cubicBezTo>
                <a:cubicBezTo>
                  <a:pt x="320795" y="157292"/>
                  <a:pt x="338609" y="169877"/>
                  <a:pt x="358235" y="178982"/>
                </a:cubicBezTo>
                <a:close/>
                <a:moveTo>
                  <a:pt x="343853" y="124309"/>
                </a:moveTo>
                <a:cubicBezTo>
                  <a:pt x="340328" y="121356"/>
                  <a:pt x="336899" y="118213"/>
                  <a:pt x="333375" y="114784"/>
                </a:cubicBezTo>
                <a:cubicBezTo>
                  <a:pt x="329851" y="111355"/>
                  <a:pt x="327755" y="108878"/>
                  <a:pt x="325184" y="105926"/>
                </a:cubicBezTo>
                <a:cubicBezTo>
                  <a:pt x="326399" y="105620"/>
                  <a:pt x="327646" y="105461"/>
                  <a:pt x="328898" y="105449"/>
                </a:cubicBezTo>
                <a:cubicBezTo>
                  <a:pt x="332974" y="105552"/>
                  <a:pt x="336871" y="107145"/>
                  <a:pt x="339852" y="109926"/>
                </a:cubicBezTo>
                <a:cubicBezTo>
                  <a:pt x="342759" y="112825"/>
                  <a:pt x="344373" y="116774"/>
                  <a:pt x="344329" y="120880"/>
                </a:cubicBezTo>
                <a:cubicBezTo>
                  <a:pt x="344295" y="122037"/>
                  <a:pt x="344135" y="123187"/>
                  <a:pt x="343853" y="124309"/>
                </a:cubicBezTo>
                <a:close/>
                <a:moveTo>
                  <a:pt x="309086" y="38584"/>
                </a:moveTo>
                <a:cubicBezTo>
                  <a:pt x="314248" y="38711"/>
                  <a:pt x="319357" y="39643"/>
                  <a:pt x="324231" y="41346"/>
                </a:cubicBezTo>
                <a:cubicBezTo>
                  <a:pt x="343080" y="48445"/>
                  <a:pt x="360101" y="59674"/>
                  <a:pt x="374047" y="74207"/>
                </a:cubicBezTo>
                <a:cubicBezTo>
                  <a:pt x="407289" y="107449"/>
                  <a:pt x="414433" y="140882"/>
                  <a:pt x="407289" y="148217"/>
                </a:cubicBezTo>
                <a:cubicBezTo>
                  <a:pt x="403384" y="152122"/>
                  <a:pt x="391573" y="151741"/>
                  <a:pt x="376333" y="145264"/>
                </a:cubicBezTo>
                <a:cubicBezTo>
                  <a:pt x="389800" y="119122"/>
                  <a:pt x="379526" y="87014"/>
                  <a:pt x="353385" y="73546"/>
                </a:cubicBezTo>
                <a:cubicBezTo>
                  <a:pt x="345756" y="69616"/>
                  <a:pt x="337290" y="67588"/>
                  <a:pt x="328708" y="67635"/>
                </a:cubicBezTo>
                <a:lnTo>
                  <a:pt x="328708" y="67635"/>
                </a:lnTo>
                <a:cubicBezTo>
                  <a:pt x="320058" y="67726"/>
                  <a:pt x="311560" y="69916"/>
                  <a:pt x="303943" y="74017"/>
                </a:cubicBezTo>
                <a:cubicBezTo>
                  <a:pt x="296609" y="57824"/>
                  <a:pt x="296037" y="45442"/>
                  <a:pt x="300133" y="41060"/>
                </a:cubicBezTo>
                <a:cubicBezTo>
                  <a:pt x="302708" y="39156"/>
                  <a:pt x="305898" y="38274"/>
                  <a:pt x="309086" y="38584"/>
                </a:cubicBezTo>
                <a:close/>
                <a:moveTo>
                  <a:pt x="76200" y="162409"/>
                </a:moveTo>
                <a:cubicBezTo>
                  <a:pt x="76200" y="151887"/>
                  <a:pt x="84729" y="143359"/>
                  <a:pt x="95250" y="143359"/>
                </a:cubicBezTo>
                <a:lnTo>
                  <a:pt x="184023" y="143359"/>
                </a:lnTo>
                <a:lnTo>
                  <a:pt x="177070" y="153646"/>
                </a:lnTo>
                <a:lnTo>
                  <a:pt x="130588" y="208129"/>
                </a:lnTo>
                <a:cubicBezTo>
                  <a:pt x="125270" y="214090"/>
                  <a:pt x="123049" y="222197"/>
                  <a:pt x="124587" y="230036"/>
                </a:cubicBezTo>
                <a:cubicBezTo>
                  <a:pt x="130971" y="251499"/>
                  <a:pt x="142440" y="271103"/>
                  <a:pt x="158020" y="287186"/>
                </a:cubicBezTo>
                <a:cubicBezTo>
                  <a:pt x="173145" y="303590"/>
                  <a:pt x="192284" y="315770"/>
                  <a:pt x="213551" y="322524"/>
                </a:cubicBezTo>
                <a:cubicBezTo>
                  <a:pt x="221002" y="324161"/>
                  <a:pt x="228787" y="322144"/>
                  <a:pt x="234506" y="317095"/>
                </a:cubicBezTo>
                <a:lnTo>
                  <a:pt x="280416" y="277661"/>
                </a:lnTo>
                <a:lnTo>
                  <a:pt x="358902" y="303474"/>
                </a:lnTo>
                <a:cubicBezTo>
                  <a:pt x="368897" y="306762"/>
                  <a:pt x="379665" y="301324"/>
                  <a:pt x="382953" y="291330"/>
                </a:cubicBezTo>
                <a:cubicBezTo>
                  <a:pt x="386241" y="281335"/>
                  <a:pt x="380803" y="270567"/>
                  <a:pt x="370808" y="267279"/>
                </a:cubicBezTo>
                <a:lnTo>
                  <a:pt x="317373" y="249753"/>
                </a:lnTo>
                <a:lnTo>
                  <a:pt x="426720" y="181459"/>
                </a:lnTo>
                <a:cubicBezTo>
                  <a:pt x="440376" y="173771"/>
                  <a:pt x="448496" y="159008"/>
                  <a:pt x="447675" y="143359"/>
                </a:cubicBezTo>
                <a:lnTo>
                  <a:pt x="476250" y="143359"/>
                </a:lnTo>
                <a:cubicBezTo>
                  <a:pt x="486771" y="143359"/>
                  <a:pt x="495300" y="151887"/>
                  <a:pt x="495300" y="162409"/>
                </a:cubicBezTo>
                <a:lnTo>
                  <a:pt x="495300" y="352909"/>
                </a:lnTo>
                <a:lnTo>
                  <a:pt x="76200" y="352909"/>
                </a:lnTo>
                <a:close/>
                <a:moveTo>
                  <a:pt x="533400" y="419584"/>
                </a:moveTo>
                <a:cubicBezTo>
                  <a:pt x="533400" y="424844"/>
                  <a:pt x="529136" y="429109"/>
                  <a:pt x="523875" y="429109"/>
                </a:cubicBezTo>
                <a:lnTo>
                  <a:pt x="47625" y="429109"/>
                </a:lnTo>
                <a:cubicBezTo>
                  <a:pt x="42365" y="429109"/>
                  <a:pt x="38100" y="424844"/>
                  <a:pt x="38100" y="419584"/>
                </a:cubicBezTo>
                <a:lnTo>
                  <a:pt x="38100" y="391009"/>
                </a:lnTo>
                <a:lnTo>
                  <a:pt x="211265" y="391009"/>
                </a:lnTo>
                <a:cubicBezTo>
                  <a:pt x="215291" y="402398"/>
                  <a:pt x="226044" y="410024"/>
                  <a:pt x="238125" y="410059"/>
                </a:cubicBezTo>
                <a:lnTo>
                  <a:pt x="333375" y="410059"/>
                </a:lnTo>
                <a:cubicBezTo>
                  <a:pt x="345456" y="410024"/>
                  <a:pt x="356209" y="402398"/>
                  <a:pt x="360236" y="391009"/>
                </a:cubicBezTo>
                <a:lnTo>
                  <a:pt x="533400" y="391009"/>
                </a:ln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77845E5E-20D4-AB89-DC1C-8F2D5D7B28E2}"/>
              </a:ext>
            </a:extLst>
          </p:cNvPr>
          <p:cNvGrpSpPr/>
          <p:nvPr/>
        </p:nvGrpSpPr>
        <p:grpSpPr>
          <a:xfrm>
            <a:off x="2995822" y="5063517"/>
            <a:ext cx="495813" cy="552450"/>
            <a:chOff x="2995822" y="5063517"/>
            <a:chExt cx="495813" cy="552450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CFF0FB1-0299-68BB-9252-33F66D3848C2}"/>
                </a:ext>
              </a:extLst>
            </p:cNvPr>
            <p:cNvSpPr/>
            <p:nvPr/>
          </p:nvSpPr>
          <p:spPr>
            <a:xfrm>
              <a:off x="3119647" y="5130192"/>
              <a:ext cx="76200" cy="38100"/>
            </a:xfrm>
            <a:custGeom>
              <a:avLst/>
              <a:gdLst>
                <a:gd name="connsiteX0" fmla="*/ 76200 w 76200"/>
                <a:gd name="connsiteY0" fmla="*/ 19050 h 38100"/>
                <a:gd name="connsiteX1" fmla="*/ 57150 w 76200"/>
                <a:gd name="connsiteY1" fmla="*/ 0 h 38100"/>
                <a:gd name="connsiteX2" fmla="*/ 19050 w 76200"/>
                <a:gd name="connsiteY2" fmla="*/ 0 h 38100"/>
                <a:gd name="connsiteX3" fmla="*/ 0 w 76200"/>
                <a:gd name="connsiteY3" fmla="*/ 19050 h 38100"/>
                <a:gd name="connsiteX4" fmla="*/ 19050 w 76200"/>
                <a:gd name="connsiteY4" fmla="*/ 38100 h 38100"/>
                <a:gd name="connsiteX5" fmla="*/ 57150 w 76200"/>
                <a:gd name="connsiteY5" fmla="*/ 38100 h 38100"/>
                <a:gd name="connsiteX6" fmla="*/ 76200 w 76200"/>
                <a:gd name="connsiteY6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38100">
                  <a:moveTo>
                    <a:pt x="76200" y="19050"/>
                  </a:moveTo>
                  <a:cubicBezTo>
                    <a:pt x="76200" y="8529"/>
                    <a:pt x="67671" y="0"/>
                    <a:pt x="57150" y="0"/>
                  </a:cubicBezTo>
                  <a:lnTo>
                    <a:pt x="19050" y="0"/>
                  </a:lnTo>
                  <a:cubicBezTo>
                    <a:pt x="8529" y="0"/>
                    <a:pt x="0" y="8529"/>
                    <a:pt x="0" y="19050"/>
                  </a:cubicBezTo>
                  <a:cubicBezTo>
                    <a:pt x="0" y="29571"/>
                    <a:pt x="8529" y="38100"/>
                    <a:pt x="19050" y="38100"/>
                  </a:cubicBezTo>
                  <a:lnTo>
                    <a:pt x="57150" y="38100"/>
                  </a:lnTo>
                  <a:cubicBezTo>
                    <a:pt x="67671" y="38100"/>
                    <a:pt x="76200" y="29571"/>
                    <a:pt x="76200" y="19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CBBBDF4-EC86-DC9E-1144-B8490C5FB817}"/>
                </a:ext>
              </a:extLst>
            </p:cNvPr>
            <p:cNvSpPr/>
            <p:nvPr/>
          </p:nvSpPr>
          <p:spPr>
            <a:xfrm>
              <a:off x="2995822" y="5063517"/>
              <a:ext cx="495813" cy="552450"/>
            </a:xfrm>
            <a:custGeom>
              <a:avLst/>
              <a:gdLst>
                <a:gd name="connsiteX0" fmla="*/ 491014 w 495813"/>
                <a:gd name="connsiteY0" fmla="*/ 187928 h 552450"/>
                <a:gd name="connsiteX1" fmla="*/ 448913 w 495813"/>
                <a:gd name="connsiteY1" fmla="*/ 123063 h 552450"/>
                <a:gd name="connsiteX2" fmla="*/ 323850 w 495813"/>
                <a:gd name="connsiteY2" fmla="*/ 87535 h 552450"/>
                <a:gd name="connsiteX3" fmla="*/ 323850 w 495813"/>
                <a:gd name="connsiteY3" fmla="*/ 58198 h 552450"/>
                <a:gd name="connsiteX4" fmla="*/ 265652 w 495813"/>
                <a:gd name="connsiteY4" fmla="*/ 0 h 552450"/>
                <a:gd name="connsiteX5" fmla="*/ 58198 w 495813"/>
                <a:gd name="connsiteY5" fmla="*/ 0 h 552450"/>
                <a:gd name="connsiteX6" fmla="*/ 0 w 495813"/>
                <a:gd name="connsiteY6" fmla="*/ 58198 h 552450"/>
                <a:gd name="connsiteX7" fmla="*/ 0 w 495813"/>
                <a:gd name="connsiteY7" fmla="*/ 494252 h 552450"/>
                <a:gd name="connsiteX8" fmla="*/ 58198 w 495813"/>
                <a:gd name="connsiteY8" fmla="*/ 552450 h 552450"/>
                <a:gd name="connsiteX9" fmla="*/ 265652 w 495813"/>
                <a:gd name="connsiteY9" fmla="*/ 552450 h 552450"/>
                <a:gd name="connsiteX10" fmla="*/ 323850 w 495813"/>
                <a:gd name="connsiteY10" fmla="*/ 494252 h 552450"/>
                <a:gd name="connsiteX11" fmla="*/ 323850 w 495813"/>
                <a:gd name="connsiteY11" fmla="*/ 357950 h 552450"/>
                <a:gd name="connsiteX12" fmla="*/ 328232 w 495813"/>
                <a:gd name="connsiteY12" fmla="*/ 354235 h 552450"/>
                <a:gd name="connsiteX13" fmla="*/ 406813 w 495813"/>
                <a:gd name="connsiteY13" fmla="*/ 380048 h 552450"/>
                <a:gd name="connsiteX14" fmla="*/ 431054 w 495813"/>
                <a:gd name="connsiteY14" fmla="*/ 368094 h 552450"/>
                <a:gd name="connsiteX15" fmla="*/ 419100 w 495813"/>
                <a:gd name="connsiteY15" fmla="*/ 343853 h 552450"/>
                <a:gd name="connsiteX16" fmla="*/ 365665 w 495813"/>
                <a:gd name="connsiteY16" fmla="*/ 326326 h 552450"/>
                <a:gd name="connsiteX17" fmla="*/ 474631 w 495813"/>
                <a:gd name="connsiteY17" fmla="*/ 257175 h 552450"/>
                <a:gd name="connsiteX18" fmla="*/ 482156 w 495813"/>
                <a:gd name="connsiteY18" fmla="*/ 250984 h 552450"/>
                <a:gd name="connsiteX19" fmla="*/ 491014 w 495813"/>
                <a:gd name="connsiteY19" fmla="*/ 187928 h 552450"/>
                <a:gd name="connsiteX20" fmla="*/ 391668 w 495813"/>
                <a:gd name="connsiteY20" fmla="*/ 200025 h 552450"/>
                <a:gd name="connsiteX21" fmla="*/ 381191 w 495813"/>
                <a:gd name="connsiteY21" fmla="*/ 190500 h 552450"/>
                <a:gd name="connsiteX22" fmla="*/ 373094 w 495813"/>
                <a:gd name="connsiteY22" fmla="*/ 181737 h 552450"/>
                <a:gd name="connsiteX23" fmla="*/ 391610 w 495813"/>
                <a:gd name="connsiteY23" fmla="*/ 192503 h 552450"/>
                <a:gd name="connsiteX24" fmla="*/ 391668 w 495813"/>
                <a:gd name="connsiteY24" fmla="*/ 200025 h 552450"/>
                <a:gd name="connsiteX25" fmla="*/ 356807 w 495813"/>
                <a:gd name="connsiteY25" fmla="*/ 114300 h 552450"/>
                <a:gd name="connsiteX26" fmla="*/ 421958 w 495813"/>
                <a:gd name="connsiteY26" fmla="*/ 150019 h 552450"/>
                <a:gd name="connsiteX27" fmla="*/ 421958 w 495813"/>
                <a:gd name="connsiteY27" fmla="*/ 150019 h 552450"/>
                <a:gd name="connsiteX28" fmla="*/ 454819 w 495813"/>
                <a:gd name="connsiteY28" fmla="*/ 200025 h 552450"/>
                <a:gd name="connsiteX29" fmla="*/ 454819 w 495813"/>
                <a:gd name="connsiteY29" fmla="*/ 224219 h 552450"/>
                <a:gd name="connsiteX30" fmla="*/ 430625 w 495813"/>
                <a:gd name="connsiteY30" fmla="*/ 224219 h 552450"/>
                <a:gd name="connsiteX31" fmla="*/ 423767 w 495813"/>
                <a:gd name="connsiteY31" fmla="*/ 221552 h 552450"/>
                <a:gd name="connsiteX32" fmla="*/ 401175 w 495813"/>
                <a:gd name="connsiteY32" fmla="*/ 150004 h 552450"/>
                <a:gd name="connsiteX33" fmla="*/ 351473 w 495813"/>
                <a:gd name="connsiteY33" fmla="*/ 150400 h 552450"/>
                <a:gd name="connsiteX34" fmla="*/ 347567 w 495813"/>
                <a:gd name="connsiteY34" fmla="*/ 117348 h 552450"/>
                <a:gd name="connsiteX35" fmla="*/ 356807 w 495813"/>
                <a:gd name="connsiteY35" fmla="*/ 114300 h 552450"/>
                <a:gd name="connsiteX36" fmla="*/ 265652 w 495813"/>
                <a:gd name="connsiteY36" fmla="*/ 514350 h 552450"/>
                <a:gd name="connsiteX37" fmla="*/ 58198 w 495813"/>
                <a:gd name="connsiteY37" fmla="*/ 514350 h 552450"/>
                <a:gd name="connsiteX38" fmla="*/ 38100 w 495813"/>
                <a:gd name="connsiteY38" fmla="*/ 494252 h 552450"/>
                <a:gd name="connsiteX39" fmla="*/ 38100 w 495813"/>
                <a:gd name="connsiteY39" fmla="*/ 476250 h 552450"/>
                <a:gd name="connsiteX40" fmla="*/ 285750 w 495813"/>
                <a:gd name="connsiteY40" fmla="*/ 476250 h 552450"/>
                <a:gd name="connsiteX41" fmla="*/ 285750 w 495813"/>
                <a:gd name="connsiteY41" fmla="*/ 494252 h 552450"/>
                <a:gd name="connsiteX42" fmla="*/ 265652 w 495813"/>
                <a:gd name="connsiteY42" fmla="*/ 514350 h 552450"/>
                <a:gd name="connsiteX43" fmla="*/ 285750 w 495813"/>
                <a:gd name="connsiteY43" fmla="*/ 438150 h 552450"/>
                <a:gd name="connsiteX44" fmla="*/ 38100 w 495813"/>
                <a:gd name="connsiteY44" fmla="*/ 438150 h 552450"/>
                <a:gd name="connsiteX45" fmla="*/ 38100 w 495813"/>
                <a:gd name="connsiteY45" fmla="*/ 58198 h 552450"/>
                <a:gd name="connsiteX46" fmla="*/ 58198 w 495813"/>
                <a:gd name="connsiteY46" fmla="*/ 38100 h 552450"/>
                <a:gd name="connsiteX47" fmla="*/ 265652 w 495813"/>
                <a:gd name="connsiteY47" fmla="*/ 38100 h 552450"/>
                <a:gd name="connsiteX48" fmla="*/ 285750 w 495813"/>
                <a:gd name="connsiteY48" fmla="*/ 58198 h 552450"/>
                <a:gd name="connsiteX49" fmla="*/ 285750 w 495813"/>
                <a:gd name="connsiteY49" fmla="*/ 139160 h 552450"/>
                <a:gd name="connsiteX50" fmla="*/ 224981 w 495813"/>
                <a:gd name="connsiteY50" fmla="*/ 229934 h 552450"/>
                <a:gd name="connsiteX51" fmla="*/ 178594 w 495813"/>
                <a:gd name="connsiteY51" fmla="*/ 284417 h 552450"/>
                <a:gd name="connsiteX52" fmla="*/ 177356 w 495813"/>
                <a:gd name="connsiteY52" fmla="*/ 286226 h 552450"/>
                <a:gd name="connsiteX53" fmla="*/ 172593 w 495813"/>
                <a:gd name="connsiteY53" fmla="*/ 306419 h 552450"/>
                <a:gd name="connsiteX54" fmla="*/ 261461 w 495813"/>
                <a:gd name="connsiteY54" fmla="*/ 399193 h 552450"/>
                <a:gd name="connsiteX55" fmla="*/ 282512 w 495813"/>
                <a:gd name="connsiteY55" fmla="*/ 393383 h 552450"/>
                <a:gd name="connsiteX56" fmla="*/ 285750 w 495813"/>
                <a:gd name="connsiteY56" fmla="*/ 390525 h 552450"/>
                <a:gd name="connsiteX57" fmla="*/ 263938 w 495813"/>
                <a:gd name="connsiteY57" fmla="*/ 358997 h 552450"/>
                <a:gd name="connsiteX58" fmla="*/ 232981 w 495813"/>
                <a:gd name="connsiteY58" fmla="*/ 336804 h 552450"/>
                <a:gd name="connsiteX59" fmla="*/ 212217 w 495813"/>
                <a:gd name="connsiteY59" fmla="*/ 303657 h 552450"/>
                <a:gd name="connsiteX60" fmla="*/ 235553 w 495813"/>
                <a:gd name="connsiteY60" fmla="*/ 276225 h 552450"/>
                <a:gd name="connsiteX61" fmla="*/ 292703 w 495813"/>
                <a:gd name="connsiteY61" fmla="*/ 334709 h 552450"/>
                <a:gd name="connsiteX62" fmla="*/ 322326 w 495813"/>
                <a:gd name="connsiteY62" fmla="*/ 308324 h 552450"/>
                <a:gd name="connsiteX63" fmla="*/ 289750 w 495813"/>
                <a:gd name="connsiteY63" fmla="*/ 283845 h 552450"/>
                <a:gd name="connsiteX64" fmla="*/ 261175 w 495813"/>
                <a:gd name="connsiteY64" fmla="*/ 243840 h 552450"/>
                <a:gd name="connsiteX65" fmla="*/ 315563 w 495813"/>
                <a:gd name="connsiteY65" fmla="*/ 162592 h 552450"/>
                <a:gd name="connsiteX66" fmla="*/ 353663 w 495813"/>
                <a:gd name="connsiteY66" fmla="*/ 217646 h 552450"/>
                <a:gd name="connsiteX67" fmla="*/ 406146 w 495813"/>
                <a:gd name="connsiteY67" fmla="*/ 254889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95813" h="552450">
                  <a:moveTo>
                    <a:pt x="491014" y="187928"/>
                  </a:moveTo>
                  <a:cubicBezTo>
                    <a:pt x="482103" y="163382"/>
                    <a:pt x="467703" y="141197"/>
                    <a:pt x="448913" y="123063"/>
                  </a:cubicBezTo>
                  <a:cubicBezTo>
                    <a:pt x="404527" y="78677"/>
                    <a:pt x="351663" y="63913"/>
                    <a:pt x="323850" y="87535"/>
                  </a:cubicBezTo>
                  <a:lnTo>
                    <a:pt x="323850" y="58198"/>
                  </a:lnTo>
                  <a:cubicBezTo>
                    <a:pt x="323850" y="26056"/>
                    <a:pt x="297794" y="0"/>
                    <a:pt x="265652" y="0"/>
                  </a:cubicBezTo>
                  <a:lnTo>
                    <a:pt x="58198" y="0"/>
                  </a:lnTo>
                  <a:cubicBezTo>
                    <a:pt x="26056" y="0"/>
                    <a:pt x="0" y="26056"/>
                    <a:pt x="0" y="58198"/>
                  </a:cubicBezTo>
                  <a:lnTo>
                    <a:pt x="0" y="494252"/>
                  </a:lnTo>
                  <a:cubicBezTo>
                    <a:pt x="0" y="526394"/>
                    <a:pt x="26056" y="552450"/>
                    <a:pt x="58198" y="552450"/>
                  </a:cubicBezTo>
                  <a:lnTo>
                    <a:pt x="265652" y="552450"/>
                  </a:lnTo>
                  <a:cubicBezTo>
                    <a:pt x="297794" y="552450"/>
                    <a:pt x="323850" y="526394"/>
                    <a:pt x="323850" y="494252"/>
                  </a:cubicBezTo>
                  <a:lnTo>
                    <a:pt x="323850" y="357950"/>
                  </a:lnTo>
                  <a:lnTo>
                    <a:pt x="328232" y="354235"/>
                  </a:lnTo>
                  <a:lnTo>
                    <a:pt x="406813" y="380048"/>
                  </a:lnTo>
                  <a:cubicBezTo>
                    <a:pt x="416807" y="383440"/>
                    <a:pt x="427661" y="378088"/>
                    <a:pt x="431054" y="368094"/>
                  </a:cubicBezTo>
                  <a:cubicBezTo>
                    <a:pt x="434447" y="358099"/>
                    <a:pt x="429095" y="347245"/>
                    <a:pt x="419100" y="343853"/>
                  </a:cubicBezTo>
                  <a:lnTo>
                    <a:pt x="365665" y="326326"/>
                  </a:lnTo>
                  <a:lnTo>
                    <a:pt x="474631" y="257175"/>
                  </a:lnTo>
                  <a:cubicBezTo>
                    <a:pt x="477253" y="255254"/>
                    <a:pt x="479766" y="253187"/>
                    <a:pt x="482156" y="250984"/>
                  </a:cubicBezTo>
                  <a:cubicBezTo>
                    <a:pt x="496538" y="236506"/>
                    <a:pt x="499682" y="214122"/>
                    <a:pt x="491014" y="187928"/>
                  </a:cubicBezTo>
                  <a:close/>
                  <a:moveTo>
                    <a:pt x="391668" y="200025"/>
                  </a:moveTo>
                  <a:cubicBezTo>
                    <a:pt x="388144" y="196977"/>
                    <a:pt x="384620" y="193834"/>
                    <a:pt x="381191" y="190500"/>
                  </a:cubicBezTo>
                  <a:cubicBezTo>
                    <a:pt x="377762" y="187166"/>
                    <a:pt x="375666" y="184690"/>
                    <a:pt x="373094" y="181737"/>
                  </a:cubicBezTo>
                  <a:cubicBezTo>
                    <a:pt x="381180" y="179597"/>
                    <a:pt x="389470" y="184417"/>
                    <a:pt x="391610" y="192503"/>
                  </a:cubicBezTo>
                  <a:cubicBezTo>
                    <a:pt x="392261" y="194965"/>
                    <a:pt x="392281" y="197552"/>
                    <a:pt x="391668" y="200025"/>
                  </a:cubicBezTo>
                  <a:close/>
                  <a:moveTo>
                    <a:pt x="356807" y="114300"/>
                  </a:moveTo>
                  <a:cubicBezTo>
                    <a:pt x="370618" y="114300"/>
                    <a:pt x="396431" y="124396"/>
                    <a:pt x="421958" y="150019"/>
                  </a:cubicBezTo>
                  <a:lnTo>
                    <a:pt x="421958" y="150019"/>
                  </a:lnTo>
                  <a:cubicBezTo>
                    <a:pt x="436517" y="164017"/>
                    <a:pt x="447747" y="181106"/>
                    <a:pt x="454819" y="200025"/>
                  </a:cubicBezTo>
                  <a:cubicBezTo>
                    <a:pt x="459010" y="212789"/>
                    <a:pt x="457962" y="221361"/>
                    <a:pt x="454819" y="224219"/>
                  </a:cubicBezTo>
                  <a:cubicBezTo>
                    <a:pt x="451675" y="227076"/>
                    <a:pt x="443389" y="228029"/>
                    <a:pt x="430625" y="224219"/>
                  </a:cubicBezTo>
                  <a:cubicBezTo>
                    <a:pt x="428339" y="223456"/>
                    <a:pt x="426053" y="222599"/>
                    <a:pt x="423767" y="221552"/>
                  </a:cubicBezTo>
                  <a:cubicBezTo>
                    <a:pt x="437286" y="195555"/>
                    <a:pt x="427171" y="163522"/>
                    <a:pt x="401175" y="150004"/>
                  </a:cubicBezTo>
                  <a:cubicBezTo>
                    <a:pt x="385566" y="141887"/>
                    <a:pt x="366950" y="142035"/>
                    <a:pt x="351473" y="150400"/>
                  </a:cubicBezTo>
                  <a:cubicBezTo>
                    <a:pt x="344043" y="134112"/>
                    <a:pt x="343472" y="121825"/>
                    <a:pt x="347567" y="117348"/>
                  </a:cubicBezTo>
                  <a:cubicBezTo>
                    <a:pt x="350108" y="115124"/>
                    <a:pt x="353441" y="114024"/>
                    <a:pt x="356807" y="114300"/>
                  </a:cubicBezTo>
                  <a:close/>
                  <a:moveTo>
                    <a:pt x="265652" y="514350"/>
                  </a:moveTo>
                  <a:lnTo>
                    <a:pt x="58198" y="514350"/>
                  </a:lnTo>
                  <a:cubicBezTo>
                    <a:pt x="47098" y="514350"/>
                    <a:pt x="38100" y="505352"/>
                    <a:pt x="38100" y="494252"/>
                  </a:cubicBezTo>
                  <a:lnTo>
                    <a:pt x="38100" y="476250"/>
                  </a:lnTo>
                  <a:lnTo>
                    <a:pt x="285750" y="476250"/>
                  </a:lnTo>
                  <a:lnTo>
                    <a:pt x="285750" y="494252"/>
                  </a:lnTo>
                  <a:cubicBezTo>
                    <a:pt x="285750" y="505352"/>
                    <a:pt x="276752" y="514350"/>
                    <a:pt x="265652" y="514350"/>
                  </a:cubicBezTo>
                  <a:close/>
                  <a:moveTo>
                    <a:pt x="285750" y="438150"/>
                  </a:moveTo>
                  <a:lnTo>
                    <a:pt x="38100" y="438150"/>
                  </a:lnTo>
                  <a:lnTo>
                    <a:pt x="38100" y="58198"/>
                  </a:lnTo>
                  <a:cubicBezTo>
                    <a:pt x="38100" y="47098"/>
                    <a:pt x="47098" y="38100"/>
                    <a:pt x="58198" y="38100"/>
                  </a:cubicBezTo>
                  <a:lnTo>
                    <a:pt x="265652" y="38100"/>
                  </a:lnTo>
                  <a:cubicBezTo>
                    <a:pt x="276752" y="38100"/>
                    <a:pt x="285750" y="47098"/>
                    <a:pt x="285750" y="58198"/>
                  </a:cubicBezTo>
                  <a:lnTo>
                    <a:pt x="285750" y="139160"/>
                  </a:lnTo>
                  <a:lnTo>
                    <a:pt x="224981" y="229934"/>
                  </a:lnTo>
                  <a:lnTo>
                    <a:pt x="178594" y="284417"/>
                  </a:lnTo>
                  <a:cubicBezTo>
                    <a:pt x="178147" y="284996"/>
                    <a:pt x="177733" y="285600"/>
                    <a:pt x="177356" y="286226"/>
                  </a:cubicBezTo>
                  <a:cubicBezTo>
                    <a:pt x="171921" y="291427"/>
                    <a:pt x="170055" y="299338"/>
                    <a:pt x="172593" y="306419"/>
                  </a:cubicBezTo>
                  <a:cubicBezTo>
                    <a:pt x="185472" y="349894"/>
                    <a:pt x="218580" y="384458"/>
                    <a:pt x="261461" y="399193"/>
                  </a:cubicBezTo>
                  <a:cubicBezTo>
                    <a:pt x="269002" y="401869"/>
                    <a:pt x="277411" y="399548"/>
                    <a:pt x="282512" y="393383"/>
                  </a:cubicBezTo>
                  <a:lnTo>
                    <a:pt x="285750" y="390525"/>
                  </a:lnTo>
                  <a:close/>
                  <a:moveTo>
                    <a:pt x="263938" y="358997"/>
                  </a:moveTo>
                  <a:cubicBezTo>
                    <a:pt x="252338" y="353572"/>
                    <a:pt x="241844" y="346047"/>
                    <a:pt x="232981" y="336804"/>
                  </a:cubicBezTo>
                  <a:cubicBezTo>
                    <a:pt x="223681" y="327436"/>
                    <a:pt x="216588" y="316112"/>
                    <a:pt x="212217" y="303657"/>
                  </a:cubicBezTo>
                  <a:lnTo>
                    <a:pt x="235553" y="276225"/>
                  </a:lnTo>
                  <a:cubicBezTo>
                    <a:pt x="249958" y="299773"/>
                    <a:pt x="269494" y="319765"/>
                    <a:pt x="292703" y="334709"/>
                  </a:cubicBezTo>
                  <a:close/>
                  <a:moveTo>
                    <a:pt x="322326" y="308324"/>
                  </a:moveTo>
                  <a:cubicBezTo>
                    <a:pt x="310333" y="301796"/>
                    <a:pt x="299358" y="293548"/>
                    <a:pt x="289750" y="283845"/>
                  </a:cubicBezTo>
                  <a:cubicBezTo>
                    <a:pt x="277855" y="272373"/>
                    <a:pt x="268169" y="258813"/>
                    <a:pt x="261175" y="243840"/>
                  </a:cubicBezTo>
                  <a:lnTo>
                    <a:pt x="315563" y="162592"/>
                  </a:lnTo>
                  <a:cubicBezTo>
                    <a:pt x="324657" y="183193"/>
                    <a:pt x="337587" y="201877"/>
                    <a:pt x="353663" y="217646"/>
                  </a:cubicBezTo>
                  <a:cubicBezTo>
                    <a:pt x="368802" y="233083"/>
                    <a:pt x="386576" y="245695"/>
                    <a:pt x="406146" y="254889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19" name="Graphic 46">
            <a:extLst>
              <a:ext uri="{FF2B5EF4-FFF2-40B4-BE49-F238E27FC236}">
                <a16:creationId xmlns:a16="http://schemas.microsoft.com/office/drawing/2014/main" id="{223BE3C4-CCD7-4EF8-9EF2-8F1E929837FD}"/>
              </a:ext>
            </a:extLst>
          </p:cNvPr>
          <p:cNvSpPr/>
          <p:nvPr/>
        </p:nvSpPr>
        <p:spPr>
          <a:xfrm>
            <a:off x="2995937" y="3740441"/>
            <a:ext cx="476019" cy="514350"/>
          </a:xfrm>
          <a:custGeom>
            <a:avLst/>
            <a:gdLst>
              <a:gd name="connsiteX0" fmla="*/ 466610 w 476019"/>
              <a:gd name="connsiteY0" fmla="*/ 140018 h 514350"/>
              <a:gd name="connsiteX1" fmla="*/ 408507 w 476019"/>
              <a:gd name="connsiteY1" fmla="*/ 34290 h 514350"/>
              <a:gd name="connsiteX2" fmla="*/ 351357 w 476019"/>
              <a:gd name="connsiteY2" fmla="*/ 0 h 514350"/>
              <a:gd name="connsiteX3" fmla="*/ 124662 w 476019"/>
              <a:gd name="connsiteY3" fmla="*/ 0 h 514350"/>
              <a:gd name="connsiteX4" fmla="*/ 67512 w 476019"/>
              <a:gd name="connsiteY4" fmla="*/ 34290 h 514350"/>
              <a:gd name="connsiteX5" fmla="*/ 9410 w 476019"/>
              <a:gd name="connsiteY5" fmla="*/ 140018 h 514350"/>
              <a:gd name="connsiteX6" fmla="*/ 8457 w 476019"/>
              <a:gd name="connsiteY6" fmla="*/ 210503 h 514350"/>
              <a:gd name="connsiteX7" fmla="*/ 61797 w 476019"/>
              <a:gd name="connsiteY7" fmla="*/ 247650 h 514350"/>
              <a:gd name="connsiteX8" fmla="*/ 69417 w 476019"/>
              <a:gd name="connsiteY8" fmla="*/ 247650 h 514350"/>
              <a:gd name="connsiteX9" fmla="*/ 76085 w 476019"/>
              <a:gd name="connsiteY9" fmla="*/ 247650 h 514350"/>
              <a:gd name="connsiteX10" fmla="*/ 76085 w 476019"/>
              <a:gd name="connsiteY10" fmla="*/ 456248 h 514350"/>
              <a:gd name="connsiteX11" fmla="*/ 134187 w 476019"/>
              <a:gd name="connsiteY11" fmla="*/ 514350 h 514350"/>
              <a:gd name="connsiteX12" fmla="*/ 341832 w 476019"/>
              <a:gd name="connsiteY12" fmla="*/ 514350 h 514350"/>
              <a:gd name="connsiteX13" fmla="*/ 399935 w 476019"/>
              <a:gd name="connsiteY13" fmla="*/ 456248 h 514350"/>
              <a:gd name="connsiteX14" fmla="*/ 399935 w 476019"/>
              <a:gd name="connsiteY14" fmla="*/ 247650 h 514350"/>
              <a:gd name="connsiteX15" fmla="*/ 406602 w 476019"/>
              <a:gd name="connsiteY15" fmla="*/ 247650 h 514350"/>
              <a:gd name="connsiteX16" fmla="*/ 414222 w 476019"/>
              <a:gd name="connsiteY16" fmla="*/ 247650 h 514350"/>
              <a:gd name="connsiteX17" fmla="*/ 467562 w 476019"/>
              <a:gd name="connsiteY17" fmla="*/ 210503 h 514350"/>
              <a:gd name="connsiteX18" fmla="*/ 466610 w 476019"/>
              <a:gd name="connsiteY18" fmla="*/ 140018 h 514350"/>
              <a:gd name="connsiteX19" fmla="*/ 341832 w 476019"/>
              <a:gd name="connsiteY19" fmla="*/ 476250 h 514350"/>
              <a:gd name="connsiteX20" fmla="*/ 134187 w 476019"/>
              <a:gd name="connsiteY20" fmla="*/ 476250 h 514350"/>
              <a:gd name="connsiteX21" fmla="*/ 114185 w 476019"/>
              <a:gd name="connsiteY21" fmla="*/ 456248 h 514350"/>
              <a:gd name="connsiteX22" fmla="*/ 114185 w 476019"/>
              <a:gd name="connsiteY22" fmla="*/ 438150 h 514350"/>
              <a:gd name="connsiteX23" fmla="*/ 361835 w 476019"/>
              <a:gd name="connsiteY23" fmla="*/ 438150 h 514350"/>
              <a:gd name="connsiteX24" fmla="*/ 361835 w 476019"/>
              <a:gd name="connsiteY24" fmla="*/ 456248 h 514350"/>
              <a:gd name="connsiteX25" fmla="*/ 341832 w 476019"/>
              <a:gd name="connsiteY25" fmla="*/ 476250 h 514350"/>
              <a:gd name="connsiteX26" fmla="*/ 361835 w 476019"/>
              <a:gd name="connsiteY26" fmla="*/ 400050 h 514350"/>
              <a:gd name="connsiteX27" fmla="*/ 114185 w 476019"/>
              <a:gd name="connsiteY27" fmla="*/ 400050 h 514350"/>
              <a:gd name="connsiteX28" fmla="*/ 114185 w 476019"/>
              <a:gd name="connsiteY28" fmla="*/ 232410 h 514350"/>
              <a:gd name="connsiteX29" fmla="*/ 125615 w 476019"/>
              <a:gd name="connsiteY29" fmla="*/ 221933 h 514350"/>
              <a:gd name="connsiteX30" fmla="*/ 181812 w 476019"/>
              <a:gd name="connsiteY30" fmla="*/ 247650 h 514350"/>
              <a:gd name="connsiteX31" fmla="*/ 238010 w 476019"/>
              <a:gd name="connsiteY31" fmla="*/ 221933 h 514350"/>
              <a:gd name="connsiteX32" fmla="*/ 294207 w 476019"/>
              <a:gd name="connsiteY32" fmla="*/ 247650 h 514350"/>
              <a:gd name="connsiteX33" fmla="*/ 350405 w 476019"/>
              <a:gd name="connsiteY33" fmla="*/ 221933 h 514350"/>
              <a:gd name="connsiteX34" fmla="*/ 361835 w 476019"/>
              <a:gd name="connsiteY34" fmla="*/ 232410 h 514350"/>
              <a:gd name="connsiteX35" fmla="*/ 361835 w 476019"/>
              <a:gd name="connsiteY35" fmla="*/ 400050 h 514350"/>
              <a:gd name="connsiteX36" fmla="*/ 434225 w 476019"/>
              <a:gd name="connsiteY36" fmla="*/ 192405 h 514350"/>
              <a:gd name="connsiteX37" fmla="*/ 410412 w 476019"/>
              <a:gd name="connsiteY37" fmla="*/ 208598 h 514350"/>
              <a:gd name="connsiteX38" fmla="*/ 406602 w 476019"/>
              <a:gd name="connsiteY38" fmla="*/ 208598 h 514350"/>
              <a:gd name="connsiteX39" fmla="*/ 370407 w 476019"/>
              <a:gd name="connsiteY39" fmla="*/ 177165 h 514350"/>
              <a:gd name="connsiteX40" fmla="*/ 351357 w 476019"/>
              <a:gd name="connsiteY40" fmla="*/ 160973 h 514350"/>
              <a:gd name="connsiteX41" fmla="*/ 349452 w 476019"/>
              <a:gd name="connsiteY41" fmla="*/ 160973 h 514350"/>
              <a:gd name="connsiteX42" fmla="*/ 330402 w 476019"/>
              <a:gd name="connsiteY42" fmla="*/ 177165 h 514350"/>
              <a:gd name="connsiteX43" fmla="*/ 294207 w 476019"/>
              <a:gd name="connsiteY43" fmla="*/ 208598 h 514350"/>
              <a:gd name="connsiteX44" fmla="*/ 258012 w 476019"/>
              <a:gd name="connsiteY44" fmla="*/ 177165 h 514350"/>
              <a:gd name="connsiteX45" fmla="*/ 238962 w 476019"/>
              <a:gd name="connsiteY45" fmla="*/ 160973 h 514350"/>
              <a:gd name="connsiteX46" fmla="*/ 237057 w 476019"/>
              <a:gd name="connsiteY46" fmla="*/ 160973 h 514350"/>
              <a:gd name="connsiteX47" fmla="*/ 218007 w 476019"/>
              <a:gd name="connsiteY47" fmla="*/ 177165 h 514350"/>
              <a:gd name="connsiteX48" fmla="*/ 181812 w 476019"/>
              <a:gd name="connsiteY48" fmla="*/ 209550 h 514350"/>
              <a:gd name="connsiteX49" fmla="*/ 145617 w 476019"/>
              <a:gd name="connsiteY49" fmla="*/ 178118 h 514350"/>
              <a:gd name="connsiteX50" fmla="*/ 126567 w 476019"/>
              <a:gd name="connsiteY50" fmla="*/ 161925 h 514350"/>
              <a:gd name="connsiteX51" fmla="*/ 124662 w 476019"/>
              <a:gd name="connsiteY51" fmla="*/ 161925 h 514350"/>
              <a:gd name="connsiteX52" fmla="*/ 105612 w 476019"/>
              <a:gd name="connsiteY52" fmla="*/ 178118 h 514350"/>
              <a:gd name="connsiteX53" fmla="*/ 69417 w 476019"/>
              <a:gd name="connsiteY53" fmla="*/ 209550 h 514350"/>
              <a:gd name="connsiteX54" fmla="*/ 65607 w 476019"/>
              <a:gd name="connsiteY54" fmla="*/ 209550 h 514350"/>
              <a:gd name="connsiteX55" fmla="*/ 41795 w 476019"/>
              <a:gd name="connsiteY55" fmla="*/ 193358 h 514350"/>
              <a:gd name="connsiteX56" fmla="*/ 41795 w 476019"/>
              <a:gd name="connsiteY56" fmla="*/ 159068 h 514350"/>
              <a:gd name="connsiteX57" fmla="*/ 99897 w 476019"/>
              <a:gd name="connsiteY57" fmla="*/ 53340 h 514350"/>
              <a:gd name="connsiteX58" fmla="*/ 124662 w 476019"/>
              <a:gd name="connsiteY58" fmla="*/ 38100 h 514350"/>
              <a:gd name="connsiteX59" fmla="*/ 351357 w 476019"/>
              <a:gd name="connsiteY59" fmla="*/ 38100 h 514350"/>
              <a:gd name="connsiteX60" fmla="*/ 375170 w 476019"/>
              <a:gd name="connsiteY60" fmla="*/ 52388 h 514350"/>
              <a:gd name="connsiteX61" fmla="*/ 433272 w 476019"/>
              <a:gd name="connsiteY61" fmla="*/ 158115 h 514350"/>
              <a:gd name="connsiteX62" fmla="*/ 434225 w 476019"/>
              <a:gd name="connsiteY62" fmla="*/ 19240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76019" h="514350">
                <a:moveTo>
                  <a:pt x="466610" y="140018"/>
                </a:moveTo>
                <a:lnTo>
                  <a:pt x="408507" y="34290"/>
                </a:lnTo>
                <a:cubicBezTo>
                  <a:pt x="397077" y="13335"/>
                  <a:pt x="375170" y="0"/>
                  <a:pt x="351357" y="0"/>
                </a:cubicBezTo>
                <a:lnTo>
                  <a:pt x="124662" y="0"/>
                </a:lnTo>
                <a:cubicBezTo>
                  <a:pt x="100850" y="0"/>
                  <a:pt x="78942" y="13335"/>
                  <a:pt x="67512" y="34290"/>
                </a:cubicBezTo>
                <a:lnTo>
                  <a:pt x="9410" y="140018"/>
                </a:lnTo>
                <a:cubicBezTo>
                  <a:pt x="-2973" y="161925"/>
                  <a:pt x="-2973" y="188595"/>
                  <a:pt x="8457" y="210503"/>
                </a:cubicBezTo>
                <a:cubicBezTo>
                  <a:pt x="19887" y="231458"/>
                  <a:pt x="38937" y="244793"/>
                  <a:pt x="61797" y="247650"/>
                </a:cubicBezTo>
                <a:cubicBezTo>
                  <a:pt x="64655" y="247650"/>
                  <a:pt x="66560" y="247650"/>
                  <a:pt x="69417" y="247650"/>
                </a:cubicBezTo>
                <a:cubicBezTo>
                  <a:pt x="71322" y="247650"/>
                  <a:pt x="74180" y="247650"/>
                  <a:pt x="76085" y="247650"/>
                </a:cubicBezTo>
                <a:lnTo>
                  <a:pt x="76085" y="456248"/>
                </a:lnTo>
                <a:cubicBezTo>
                  <a:pt x="76085" y="488633"/>
                  <a:pt x="101802" y="514350"/>
                  <a:pt x="134187" y="514350"/>
                </a:cubicBezTo>
                <a:lnTo>
                  <a:pt x="341832" y="514350"/>
                </a:lnTo>
                <a:cubicBezTo>
                  <a:pt x="374217" y="514350"/>
                  <a:pt x="399935" y="488633"/>
                  <a:pt x="399935" y="456248"/>
                </a:cubicBezTo>
                <a:lnTo>
                  <a:pt x="399935" y="247650"/>
                </a:lnTo>
                <a:cubicBezTo>
                  <a:pt x="401840" y="247650"/>
                  <a:pt x="404697" y="247650"/>
                  <a:pt x="406602" y="247650"/>
                </a:cubicBezTo>
                <a:cubicBezTo>
                  <a:pt x="409460" y="247650"/>
                  <a:pt x="411365" y="247650"/>
                  <a:pt x="414222" y="247650"/>
                </a:cubicBezTo>
                <a:cubicBezTo>
                  <a:pt x="437082" y="245745"/>
                  <a:pt x="457085" y="231458"/>
                  <a:pt x="467562" y="210503"/>
                </a:cubicBezTo>
                <a:cubicBezTo>
                  <a:pt x="478992" y="187643"/>
                  <a:pt x="478992" y="161925"/>
                  <a:pt x="466610" y="140018"/>
                </a:cubicBezTo>
                <a:close/>
                <a:moveTo>
                  <a:pt x="341832" y="476250"/>
                </a:moveTo>
                <a:lnTo>
                  <a:pt x="134187" y="476250"/>
                </a:lnTo>
                <a:cubicBezTo>
                  <a:pt x="122757" y="476250"/>
                  <a:pt x="114185" y="467678"/>
                  <a:pt x="114185" y="456248"/>
                </a:cubicBezTo>
                <a:lnTo>
                  <a:pt x="114185" y="438150"/>
                </a:lnTo>
                <a:lnTo>
                  <a:pt x="361835" y="438150"/>
                </a:lnTo>
                <a:lnTo>
                  <a:pt x="361835" y="456248"/>
                </a:lnTo>
                <a:cubicBezTo>
                  <a:pt x="361835" y="467678"/>
                  <a:pt x="353262" y="476250"/>
                  <a:pt x="341832" y="476250"/>
                </a:cubicBezTo>
                <a:close/>
                <a:moveTo>
                  <a:pt x="361835" y="400050"/>
                </a:moveTo>
                <a:lnTo>
                  <a:pt x="114185" y="400050"/>
                </a:lnTo>
                <a:lnTo>
                  <a:pt x="114185" y="232410"/>
                </a:lnTo>
                <a:cubicBezTo>
                  <a:pt x="117995" y="229553"/>
                  <a:pt x="121805" y="225743"/>
                  <a:pt x="125615" y="221933"/>
                </a:cubicBezTo>
                <a:cubicBezTo>
                  <a:pt x="139902" y="238125"/>
                  <a:pt x="159905" y="247650"/>
                  <a:pt x="181812" y="247650"/>
                </a:cubicBezTo>
                <a:cubicBezTo>
                  <a:pt x="203720" y="247650"/>
                  <a:pt x="223722" y="238125"/>
                  <a:pt x="238010" y="221933"/>
                </a:cubicBezTo>
                <a:cubicBezTo>
                  <a:pt x="252297" y="238125"/>
                  <a:pt x="272300" y="247650"/>
                  <a:pt x="294207" y="247650"/>
                </a:cubicBezTo>
                <a:cubicBezTo>
                  <a:pt x="316115" y="247650"/>
                  <a:pt x="336117" y="238125"/>
                  <a:pt x="350405" y="221933"/>
                </a:cubicBezTo>
                <a:cubicBezTo>
                  <a:pt x="354215" y="225743"/>
                  <a:pt x="358025" y="229553"/>
                  <a:pt x="361835" y="232410"/>
                </a:cubicBezTo>
                <a:lnTo>
                  <a:pt x="361835" y="400050"/>
                </a:lnTo>
                <a:close/>
                <a:moveTo>
                  <a:pt x="434225" y="192405"/>
                </a:moveTo>
                <a:cubicBezTo>
                  <a:pt x="429462" y="201930"/>
                  <a:pt x="420890" y="207645"/>
                  <a:pt x="410412" y="208598"/>
                </a:cubicBezTo>
                <a:cubicBezTo>
                  <a:pt x="409460" y="208598"/>
                  <a:pt x="407555" y="208598"/>
                  <a:pt x="406602" y="208598"/>
                </a:cubicBezTo>
                <a:cubicBezTo>
                  <a:pt x="388505" y="208598"/>
                  <a:pt x="373265" y="195263"/>
                  <a:pt x="370407" y="177165"/>
                </a:cubicBezTo>
                <a:cubicBezTo>
                  <a:pt x="368502" y="167640"/>
                  <a:pt x="360882" y="160973"/>
                  <a:pt x="351357" y="160973"/>
                </a:cubicBezTo>
                <a:lnTo>
                  <a:pt x="349452" y="160973"/>
                </a:lnTo>
                <a:cubicBezTo>
                  <a:pt x="339927" y="160973"/>
                  <a:pt x="332307" y="167640"/>
                  <a:pt x="330402" y="177165"/>
                </a:cubicBezTo>
                <a:cubicBezTo>
                  <a:pt x="327545" y="195263"/>
                  <a:pt x="312305" y="208598"/>
                  <a:pt x="294207" y="208598"/>
                </a:cubicBezTo>
                <a:cubicBezTo>
                  <a:pt x="276110" y="208598"/>
                  <a:pt x="260870" y="195263"/>
                  <a:pt x="258012" y="177165"/>
                </a:cubicBezTo>
                <a:cubicBezTo>
                  <a:pt x="256107" y="167640"/>
                  <a:pt x="248487" y="160973"/>
                  <a:pt x="238962" y="160973"/>
                </a:cubicBezTo>
                <a:lnTo>
                  <a:pt x="237057" y="160973"/>
                </a:lnTo>
                <a:cubicBezTo>
                  <a:pt x="227532" y="160973"/>
                  <a:pt x="219912" y="167640"/>
                  <a:pt x="218007" y="177165"/>
                </a:cubicBezTo>
                <a:cubicBezTo>
                  <a:pt x="215150" y="196215"/>
                  <a:pt x="199910" y="209550"/>
                  <a:pt x="181812" y="209550"/>
                </a:cubicBezTo>
                <a:cubicBezTo>
                  <a:pt x="163715" y="209550"/>
                  <a:pt x="148475" y="196215"/>
                  <a:pt x="145617" y="178118"/>
                </a:cubicBezTo>
                <a:cubicBezTo>
                  <a:pt x="143712" y="168593"/>
                  <a:pt x="136092" y="161925"/>
                  <a:pt x="126567" y="161925"/>
                </a:cubicBezTo>
                <a:lnTo>
                  <a:pt x="124662" y="161925"/>
                </a:lnTo>
                <a:cubicBezTo>
                  <a:pt x="115137" y="161925"/>
                  <a:pt x="107517" y="168593"/>
                  <a:pt x="105612" y="178118"/>
                </a:cubicBezTo>
                <a:cubicBezTo>
                  <a:pt x="102755" y="196215"/>
                  <a:pt x="87515" y="209550"/>
                  <a:pt x="69417" y="209550"/>
                </a:cubicBezTo>
                <a:cubicBezTo>
                  <a:pt x="68465" y="209550"/>
                  <a:pt x="66560" y="209550"/>
                  <a:pt x="65607" y="209550"/>
                </a:cubicBezTo>
                <a:cubicBezTo>
                  <a:pt x="56082" y="208598"/>
                  <a:pt x="46557" y="202883"/>
                  <a:pt x="41795" y="193358"/>
                </a:cubicBezTo>
                <a:cubicBezTo>
                  <a:pt x="36080" y="181928"/>
                  <a:pt x="36080" y="169545"/>
                  <a:pt x="41795" y="159068"/>
                </a:cubicBezTo>
                <a:lnTo>
                  <a:pt x="99897" y="53340"/>
                </a:lnTo>
                <a:cubicBezTo>
                  <a:pt x="105612" y="43815"/>
                  <a:pt x="115137" y="38100"/>
                  <a:pt x="124662" y="38100"/>
                </a:cubicBezTo>
                <a:lnTo>
                  <a:pt x="351357" y="38100"/>
                </a:lnTo>
                <a:cubicBezTo>
                  <a:pt x="360882" y="38100"/>
                  <a:pt x="370407" y="43815"/>
                  <a:pt x="375170" y="52388"/>
                </a:cubicBezTo>
                <a:lnTo>
                  <a:pt x="433272" y="158115"/>
                </a:lnTo>
                <a:cubicBezTo>
                  <a:pt x="438987" y="168593"/>
                  <a:pt x="439940" y="181928"/>
                  <a:pt x="434225" y="192405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20" name="Graphic 48">
            <a:extLst>
              <a:ext uri="{FF2B5EF4-FFF2-40B4-BE49-F238E27FC236}">
                <a16:creationId xmlns:a16="http://schemas.microsoft.com/office/drawing/2014/main" id="{F8504960-7C19-AD4E-36D6-2D0B9ACE9471}"/>
              </a:ext>
            </a:extLst>
          </p:cNvPr>
          <p:cNvGrpSpPr/>
          <p:nvPr/>
        </p:nvGrpSpPr>
        <p:grpSpPr>
          <a:xfrm>
            <a:off x="2947244" y="2540578"/>
            <a:ext cx="573404" cy="485775"/>
            <a:chOff x="2947244" y="2540578"/>
            <a:chExt cx="573404" cy="485775"/>
          </a:xfrm>
          <a:solidFill>
            <a:srgbClr val="67748E"/>
          </a:solidFill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DC7D6D3-DD73-1BE8-8030-55C68A589C3F}"/>
                </a:ext>
              </a:extLst>
            </p:cNvPr>
            <p:cNvSpPr/>
            <p:nvPr/>
          </p:nvSpPr>
          <p:spPr>
            <a:xfrm>
              <a:off x="3186322" y="2959678"/>
              <a:ext cx="95250" cy="38100"/>
            </a:xfrm>
            <a:custGeom>
              <a:avLst/>
              <a:gdLst>
                <a:gd name="connsiteX0" fmla="*/ 76200 w 95250"/>
                <a:gd name="connsiteY0" fmla="*/ 0 h 38100"/>
                <a:gd name="connsiteX1" fmla="*/ 19050 w 95250"/>
                <a:gd name="connsiteY1" fmla="*/ 0 h 38100"/>
                <a:gd name="connsiteX2" fmla="*/ 0 w 95250"/>
                <a:gd name="connsiteY2" fmla="*/ 19050 h 38100"/>
                <a:gd name="connsiteX3" fmla="*/ 19050 w 95250"/>
                <a:gd name="connsiteY3" fmla="*/ 38100 h 38100"/>
                <a:gd name="connsiteX4" fmla="*/ 76200 w 95250"/>
                <a:gd name="connsiteY4" fmla="*/ 38100 h 38100"/>
                <a:gd name="connsiteX5" fmla="*/ 95250 w 95250"/>
                <a:gd name="connsiteY5" fmla="*/ 19050 h 38100"/>
                <a:gd name="connsiteX6" fmla="*/ 76200 w 95250"/>
                <a:gd name="connsiteY6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38100">
                  <a:moveTo>
                    <a:pt x="76200" y="0"/>
                  </a:moveTo>
                  <a:lnTo>
                    <a:pt x="19050" y="0"/>
                  </a:lnTo>
                  <a:cubicBezTo>
                    <a:pt x="8572" y="0"/>
                    <a:pt x="0" y="8573"/>
                    <a:pt x="0" y="19050"/>
                  </a:cubicBezTo>
                  <a:cubicBezTo>
                    <a:pt x="0" y="29527"/>
                    <a:pt x="8572" y="38100"/>
                    <a:pt x="19050" y="38100"/>
                  </a:cubicBezTo>
                  <a:lnTo>
                    <a:pt x="76200" y="38100"/>
                  </a:lnTo>
                  <a:cubicBezTo>
                    <a:pt x="86677" y="38100"/>
                    <a:pt x="95250" y="29527"/>
                    <a:pt x="95250" y="19050"/>
                  </a:cubicBezTo>
                  <a:cubicBezTo>
                    <a:pt x="95250" y="8573"/>
                    <a:pt x="86677" y="0"/>
                    <a:pt x="76200" y="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B9E438F8-A875-E270-2DA4-63C79561D54A}"/>
                </a:ext>
              </a:extLst>
            </p:cNvPr>
            <p:cNvSpPr/>
            <p:nvPr/>
          </p:nvSpPr>
          <p:spPr>
            <a:xfrm>
              <a:off x="2947244" y="2540578"/>
              <a:ext cx="573404" cy="439102"/>
            </a:xfrm>
            <a:custGeom>
              <a:avLst/>
              <a:gdLst>
                <a:gd name="connsiteX0" fmla="*/ 515303 w 573404"/>
                <a:gd name="connsiteY0" fmla="*/ 0 h 439102"/>
                <a:gd name="connsiteX1" fmla="*/ 344805 w 573404"/>
                <a:gd name="connsiteY1" fmla="*/ 0 h 439102"/>
                <a:gd name="connsiteX2" fmla="*/ 286703 w 573404"/>
                <a:gd name="connsiteY2" fmla="*/ 58103 h 439102"/>
                <a:gd name="connsiteX3" fmla="*/ 286703 w 573404"/>
                <a:gd name="connsiteY3" fmla="*/ 114300 h 439102"/>
                <a:gd name="connsiteX4" fmla="*/ 273368 w 573404"/>
                <a:gd name="connsiteY4" fmla="*/ 115253 h 439102"/>
                <a:gd name="connsiteX5" fmla="*/ 168593 w 573404"/>
                <a:gd name="connsiteY5" fmla="*/ 216218 h 439102"/>
                <a:gd name="connsiteX6" fmla="*/ 168593 w 573404"/>
                <a:gd name="connsiteY6" fmla="*/ 219075 h 439102"/>
                <a:gd name="connsiteX7" fmla="*/ 162878 w 573404"/>
                <a:gd name="connsiteY7" fmla="*/ 219075 h 439102"/>
                <a:gd name="connsiteX8" fmla="*/ 58103 w 573404"/>
                <a:gd name="connsiteY8" fmla="*/ 219075 h 439102"/>
                <a:gd name="connsiteX9" fmla="*/ 0 w 573404"/>
                <a:gd name="connsiteY9" fmla="*/ 277178 h 439102"/>
                <a:gd name="connsiteX10" fmla="*/ 0 w 573404"/>
                <a:gd name="connsiteY10" fmla="*/ 333375 h 439102"/>
                <a:gd name="connsiteX11" fmla="*/ 58103 w 573404"/>
                <a:gd name="connsiteY11" fmla="*/ 391478 h 439102"/>
                <a:gd name="connsiteX12" fmla="*/ 107633 w 573404"/>
                <a:gd name="connsiteY12" fmla="*/ 391478 h 439102"/>
                <a:gd name="connsiteX13" fmla="*/ 149543 w 573404"/>
                <a:gd name="connsiteY13" fmla="*/ 433388 h 439102"/>
                <a:gd name="connsiteX14" fmla="*/ 162878 w 573404"/>
                <a:gd name="connsiteY14" fmla="*/ 439103 h 439102"/>
                <a:gd name="connsiteX15" fmla="*/ 170498 w 573404"/>
                <a:gd name="connsiteY15" fmla="*/ 437198 h 439102"/>
                <a:gd name="connsiteX16" fmla="*/ 181928 w 573404"/>
                <a:gd name="connsiteY16" fmla="*/ 420053 h 439102"/>
                <a:gd name="connsiteX17" fmla="*/ 181928 w 573404"/>
                <a:gd name="connsiteY17" fmla="*/ 387668 h 439102"/>
                <a:gd name="connsiteX18" fmla="*/ 220028 w 573404"/>
                <a:gd name="connsiteY18" fmla="*/ 335280 h 439102"/>
                <a:gd name="connsiteX19" fmla="*/ 229553 w 573404"/>
                <a:gd name="connsiteY19" fmla="*/ 358140 h 439102"/>
                <a:gd name="connsiteX20" fmla="*/ 271463 w 573404"/>
                <a:gd name="connsiteY20" fmla="*/ 400050 h 439102"/>
                <a:gd name="connsiteX21" fmla="*/ 302895 w 573404"/>
                <a:gd name="connsiteY21" fmla="*/ 400050 h 439102"/>
                <a:gd name="connsiteX22" fmla="*/ 344805 w 573404"/>
                <a:gd name="connsiteY22" fmla="*/ 357188 h 439102"/>
                <a:gd name="connsiteX23" fmla="*/ 360045 w 573404"/>
                <a:gd name="connsiteY23" fmla="*/ 328613 h 439102"/>
                <a:gd name="connsiteX24" fmla="*/ 406718 w 573404"/>
                <a:gd name="connsiteY24" fmla="*/ 233363 h 439102"/>
                <a:gd name="connsiteX25" fmla="*/ 403860 w 573404"/>
                <a:gd name="connsiteY25" fmla="*/ 208598 h 439102"/>
                <a:gd name="connsiteX26" fmla="*/ 515303 w 573404"/>
                <a:gd name="connsiteY26" fmla="*/ 208598 h 439102"/>
                <a:gd name="connsiteX27" fmla="*/ 573405 w 573404"/>
                <a:gd name="connsiteY27" fmla="*/ 150495 h 439102"/>
                <a:gd name="connsiteX28" fmla="*/ 573405 w 573404"/>
                <a:gd name="connsiteY28" fmla="*/ 56197 h 439102"/>
                <a:gd name="connsiteX29" fmla="*/ 515303 w 573404"/>
                <a:gd name="connsiteY29" fmla="*/ 0 h 439102"/>
                <a:gd name="connsiteX30" fmla="*/ 344805 w 573404"/>
                <a:gd name="connsiteY30" fmla="*/ 38100 h 439102"/>
                <a:gd name="connsiteX31" fmla="*/ 515303 w 573404"/>
                <a:gd name="connsiteY31" fmla="*/ 38100 h 439102"/>
                <a:gd name="connsiteX32" fmla="*/ 535305 w 573404"/>
                <a:gd name="connsiteY32" fmla="*/ 58103 h 439102"/>
                <a:gd name="connsiteX33" fmla="*/ 535305 w 573404"/>
                <a:gd name="connsiteY33" fmla="*/ 116205 h 439102"/>
                <a:gd name="connsiteX34" fmla="*/ 481965 w 573404"/>
                <a:gd name="connsiteY34" fmla="*/ 62865 h 439102"/>
                <a:gd name="connsiteX35" fmla="*/ 455295 w 573404"/>
                <a:gd name="connsiteY35" fmla="*/ 62865 h 439102"/>
                <a:gd name="connsiteX36" fmla="*/ 406718 w 573404"/>
                <a:gd name="connsiteY36" fmla="*/ 111443 h 439102"/>
                <a:gd name="connsiteX37" fmla="*/ 377190 w 573404"/>
                <a:gd name="connsiteY37" fmla="*/ 81915 h 439102"/>
                <a:gd name="connsiteX38" fmla="*/ 350520 w 573404"/>
                <a:gd name="connsiteY38" fmla="*/ 81915 h 439102"/>
                <a:gd name="connsiteX39" fmla="*/ 324803 w 573404"/>
                <a:gd name="connsiteY39" fmla="*/ 106680 h 439102"/>
                <a:gd name="connsiteX40" fmla="*/ 324803 w 573404"/>
                <a:gd name="connsiteY40" fmla="*/ 58103 h 439102"/>
                <a:gd name="connsiteX41" fmla="*/ 344805 w 573404"/>
                <a:gd name="connsiteY41" fmla="*/ 38100 h 439102"/>
                <a:gd name="connsiteX42" fmla="*/ 378143 w 573404"/>
                <a:gd name="connsiteY42" fmla="*/ 171450 h 439102"/>
                <a:gd name="connsiteX43" fmla="*/ 377190 w 573404"/>
                <a:gd name="connsiteY43" fmla="*/ 171450 h 439102"/>
                <a:gd name="connsiteX44" fmla="*/ 345758 w 573404"/>
                <a:gd name="connsiteY44" fmla="*/ 171450 h 439102"/>
                <a:gd name="connsiteX45" fmla="*/ 327660 w 573404"/>
                <a:gd name="connsiteY45" fmla="*/ 159068 h 439102"/>
                <a:gd name="connsiteX46" fmla="*/ 364808 w 573404"/>
                <a:gd name="connsiteY46" fmla="*/ 121920 h 439102"/>
                <a:gd name="connsiteX47" fmla="*/ 414338 w 573404"/>
                <a:gd name="connsiteY47" fmla="*/ 171450 h 439102"/>
                <a:gd name="connsiteX48" fmla="*/ 378143 w 573404"/>
                <a:gd name="connsiteY48" fmla="*/ 171450 h 439102"/>
                <a:gd name="connsiteX49" fmla="*/ 181928 w 573404"/>
                <a:gd name="connsiteY49" fmla="*/ 332423 h 439102"/>
                <a:gd name="connsiteX50" fmla="*/ 162878 w 573404"/>
                <a:gd name="connsiteY50" fmla="*/ 352425 h 439102"/>
                <a:gd name="connsiteX51" fmla="*/ 143828 w 573404"/>
                <a:gd name="connsiteY51" fmla="*/ 371475 h 439102"/>
                <a:gd name="connsiteX52" fmla="*/ 143828 w 573404"/>
                <a:gd name="connsiteY52" fmla="*/ 373380 h 439102"/>
                <a:gd name="connsiteX53" fmla="*/ 128588 w 573404"/>
                <a:gd name="connsiteY53" fmla="*/ 358140 h 439102"/>
                <a:gd name="connsiteX54" fmla="*/ 115253 w 573404"/>
                <a:gd name="connsiteY54" fmla="*/ 352425 h 439102"/>
                <a:gd name="connsiteX55" fmla="*/ 58103 w 573404"/>
                <a:gd name="connsiteY55" fmla="*/ 352425 h 439102"/>
                <a:gd name="connsiteX56" fmla="*/ 38100 w 573404"/>
                <a:gd name="connsiteY56" fmla="*/ 332423 h 439102"/>
                <a:gd name="connsiteX57" fmla="*/ 38100 w 573404"/>
                <a:gd name="connsiteY57" fmla="*/ 276225 h 439102"/>
                <a:gd name="connsiteX58" fmla="*/ 58103 w 573404"/>
                <a:gd name="connsiteY58" fmla="*/ 256223 h 439102"/>
                <a:gd name="connsiteX59" fmla="*/ 162878 w 573404"/>
                <a:gd name="connsiteY59" fmla="*/ 256223 h 439102"/>
                <a:gd name="connsiteX60" fmla="*/ 173355 w 573404"/>
                <a:gd name="connsiteY60" fmla="*/ 259080 h 439102"/>
                <a:gd name="connsiteX61" fmla="*/ 177165 w 573404"/>
                <a:gd name="connsiteY61" fmla="*/ 261938 h 439102"/>
                <a:gd name="connsiteX62" fmla="*/ 182880 w 573404"/>
                <a:gd name="connsiteY62" fmla="*/ 275273 h 439102"/>
                <a:gd name="connsiteX63" fmla="*/ 182880 w 573404"/>
                <a:gd name="connsiteY63" fmla="*/ 332423 h 439102"/>
                <a:gd name="connsiteX64" fmla="*/ 368618 w 573404"/>
                <a:gd name="connsiteY64" fmla="*/ 234315 h 439102"/>
                <a:gd name="connsiteX65" fmla="*/ 336233 w 573404"/>
                <a:gd name="connsiteY65" fmla="*/ 299085 h 439102"/>
                <a:gd name="connsiteX66" fmla="*/ 306705 w 573404"/>
                <a:gd name="connsiteY66" fmla="*/ 358140 h 439102"/>
                <a:gd name="connsiteX67" fmla="*/ 305753 w 573404"/>
                <a:gd name="connsiteY67" fmla="*/ 360045 h 439102"/>
                <a:gd name="connsiteX68" fmla="*/ 305753 w 573404"/>
                <a:gd name="connsiteY68" fmla="*/ 285750 h 439102"/>
                <a:gd name="connsiteX69" fmla="*/ 301943 w 573404"/>
                <a:gd name="connsiteY69" fmla="*/ 274320 h 439102"/>
                <a:gd name="connsiteX70" fmla="*/ 288608 w 573404"/>
                <a:gd name="connsiteY70" fmla="*/ 257175 h 439102"/>
                <a:gd name="connsiteX71" fmla="*/ 324803 w 573404"/>
                <a:gd name="connsiteY71" fmla="*/ 257175 h 439102"/>
                <a:gd name="connsiteX72" fmla="*/ 343853 w 573404"/>
                <a:gd name="connsiteY72" fmla="*/ 238125 h 439102"/>
                <a:gd name="connsiteX73" fmla="*/ 324803 w 573404"/>
                <a:gd name="connsiteY73" fmla="*/ 219075 h 439102"/>
                <a:gd name="connsiteX74" fmla="*/ 248603 w 573404"/>
                <a:gd name="connsiteY74" fmla="*/ 219075 h 439102"/>
                <a:gd name="connsiteX75" fmla="*/ 231458 w 573404"/>
                <a:gd name="connsiteY75" fmla="*/ 229553 h 439102"/>
                <a:gd name="connsiteX76" fmla="*/ 233363 w 573404"/>
                <a:gd name="connsiteY76" fmla="*/ 249555 h 439102"/>
                <a:gd name="connsiteX77" fmla="*/ 267653 w 573404"/>
                <a:gd name="connsiteY77" fmla="*/ 292418 h 439102"/>
                <a:gd name="connsiteX78" fmla="*/ 267653 w 573404"/>
                <a:gd name="connsiteY78" fmla="*/ 360045 h 439102"/>
                <a:gd name="connsiteX79" fmla="*/ 266700 w 573404"/>
                <a:gd name="connsiteY79" fmla="*/ 358140 h 439102"/>
                <a:gd name="connsiteX80" fmla="*/ 236220 w 573404"/>
                <a:gd name="connsiteY80" fmla="*/ 299085 h 439102"/>
                <a:gd name="connsiteX81" fmla="*/ 220980 w 573404"/>
                <a:gd name="connsiteY81" fmla="*/ 283845 h 439102"/>
                <a:gd name="connsiteX82" fmla="*/ 219075 w 573404"/>
                <a:gd name="connsiteY82" fmla="*/ 281940 h 439102"/>
                <a:gd name="connsiteX83" fmla="*/ 219075 w 573404"/>
                <a:gd name="connsiteY83" fmla="*/ 277178 h 439102"/>
                <a:gd name="connsiteX84" fmla="*/ 204788 w 573404"/>
                <a:gd name="connsiteY84" fmla="*/ 239078 h 439102"/>
                <a:gd name="connsiteX85" fmla="*/ 205740 w 573404"/>
                <a:gd name="connsiteY85" fmla="*/ 221933 h 439102"/>
                <a:gd name="connsiteX86" fmla="*/ 277178 w 573404"/>
                <a:gd name="connsiteY86" fmla="*/ 153353 h 439102"/>
                <a:gd name="connsiteX87" fmla="*/ 286703 w 573404"/>
                <a:gd name="connsiteY87" fmla="*/ 153353 h 439102"/>
                <a:gd name="connsiteX88" fmla="*/ 286703 w 573404"/>
                <a:gd name="connsiteY88" fmla="*/ 154305 h 439102"/>
                <a:gd name="connsiteX89" fmla="*/ 344805 w 573404"/>
                <a:gd name="connsiteY89" fmla="*/ 210503 h 439102"/>
                <a:gd name="connsiteX90" fmla="*/ 364808 w 573404"/>
                <a:gd name="connsiteY90" fmla="*/ 210503 h 439102"/>
                <a:gd name="connsiteX91" fmla="*/ 368618 w 573404"/>
                <a:gd name="connsiteY91" fmla="*/ 234315 h 439102"/>
                <a:gd name="connsiteX92" fmla="*/ 515303 w 573404"/>
                <a:gd name="connsiteY92" fmla="*/ 171450 h 439102"/>
                <a:gd name="connsiteX93" fmla="*/ 465773 w 573404"/>
                <a:gd name="connsiteY93" fmla="*/ 171450 h 439102"/>
                <a:gd name="connsiteX94" fmla="*/ 462915 w 573404"/>
                <a:gd name="connsiteY94" fmla="*/ 167640 h 439102"/>
                <a:gd name="connsiteX95" fmla="*/ 433388 w 573404"/>
                <a:gd name="connsiteY95" fmla="*/ 138113 h 439102"/>
                <a:gd name="connsiteX96" fmla="*/ 468630 w 573404"/>
                <a:gd name="connsiteY96" fmla="*/ 102870 h 439102"/>
                <a:gd name="connsiteX97" fmla="*/ 530543 w 573404"/>
                <a:gd name="connsiteY97" fmla="*/ 164783 h 439102"/>
                <a:gd name="connsiteX98" fmla="*/ 515303 w 573404"/>
                <a:gd name="connsiteY98" fmla="*/ 171450 h 43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573404" h="439102">
                  <a:moveTo>
                    <a:pt x="515303" y="0"/>
                  </a:moveTo>
                  <a:lnTo>
                    <a:pt x="344805" y="0"/>
                  </a:lnTo>
                  <a:cubicBezTo>
                    <a:pt x="313373" y="0"/>
                    <a:pt x="286703" y="25717"/>
                    <a:pt x="286703" y="58103"/>
                  </a:cubicBezTo>
                  <a:lnTo>
                    <a:pt x="286703" y="114300"/>
                  </a:lnTo>
                  <a:cubicBezTo>
                    <a:pt x="281940" y="114300"/>
                    <a:pt x="278130" y="114300"/>
                    <a:pt x="273368" y="115253"/>
                  </a:cubicBezTo>
                  <a:cubicBezTo>
                    <a:pt x="220028" y="120968"/>
                    <a:pt x="176213" y="163830"/>
                    <a:pt x="168593" y="216218"/>
                  </a:cubicBezTo>
                  <a:cubicBezTo>
                    <a:pt x="168593" y="217170"/>
                    <a:pt x="168593" y="218123"/>
                    <a:pt x="168593" y="219075"/>
                  </a:cubicBezTo>
                  <a:cubicBezTo>
                    <a:pt x="166688" y="219075"/>
                    <a:pt x="164783" y="219075"/>
                    <a:pt x="162878" y="219075"/>
                  </a:cubicBezTo>
                  <a:lnTo>
                    <a:pt x="58103" y="219075"/>
                  </a:lnTo>
                  <a:cubicBezTo>
                    <a:pt x="26670" y="219075"/>
                    <a:pt x="0" y="244793"/>
                    <a:pt x="0" y="277178"/>
                  </a:cubicBezTo>
                  <a:lnTo>
                    <a:pt x="0" y="333375"/>
                  </a:lnTo>
                  <a:cubicBezTo>
                    <a:pt x="0" y="364808"/>
                    <a:pt x="25718" y="391478"/>
                    <a:pt x="58103" y="391478"/>
                  </a:cubicBezTo>
                  <a:lnTo>
                    <a:pt x="107633" y="391478"/>
                  </a:lnTo>
                  <a:lnTo>
                    <a:pt x="149543" y="433388"/>
                  </a:lnTo>
                  <a:cubicBezTo>
                    <a:pt x="153353" y="437198"/>
                    <a:pt x="158115" y="439103"/>
                    <a:pt x="162878" y="439103"/>
                  </a:cubicBezTo>
                  <a:cubicBezTo>
                    <a:pt x="165735" y="439103"/>
                    <a:pt x="167640" y="439103"/>
                    <a:pt x="170498" y="437198"/>
                  </a:cubicBezTo>
                  <a:cubicBezTo>
                    <a:pt x="177165" y="434340"/>
                    <a:pt x="181928" y="427673"/>
                    <a:pt x="181928" y="420053"/>
                  </a:cubicBezTo>
                  <a:lnTo>
                    <a:pt x="181928" y="387668"/>
                  </a:lnTo>
                  <a:cubicBezTo>
                    <a:pt x="203835" y="380048"/>
                    <a:pt x="219075" y="359093"/>
                    <a:pt x="220028" y="335280"/>
                  </a:cubicBezTo>
                  <a:cubicBezTo>
                    <a:pt x="225743" y="341948"/>
                    <a:pt x="229553" y="350520"/>
                    <a:pt x="229553" y="358140"/>
                  </a:cubicBezTo>
                  <a:cubicBezTo>
                    <a:pt x="229553" y="381000"/>
                    <a:pt x="248603" y="400050"/>
                    <a:pt x="271463" y="400050"/>
                  </a:cubicBezTo>
                  <a:lnTo>
                    <a:pt x="302895" y="400050"/>
                  </a:lnTo>
                  <a:cubicBezTo>
                    <a:pt x="325755" y="400050"/>
                    <a:pt x="344805" y="381000"/>
                    <a:pt x="344805" y="357188"/>
                  </a:cubicBezTo>
                  <a:cubicBezTo>
                    <a:pt x="344805" y="346710"/>
                    <a:pt x="350520" y="336233"/>
                    <a:pt x="360045" y="328613"/>
                  </a:cubicBezTo>
                  <a:cubicBezTo>
                    <a:pt x="389573" y="305753"/>
                    <a:pt x="406718" y="271463"/>
                    <a:pt x="406718" y="233363"/>
                  </a:cubicBezTo>
                  <a:cubicBezTo>
                    <a:pt x="406718" y="224790"/>
                    <a:pt x="405765" y="217170"/>
                    <a:pt x="403860" y="208598"/>
                  </a:cubicBezTo>
                  <a:lnTo>
                    <a:pt x="515303" y="208598"/>
                  </a:lnTo>
                  <a:cubicBezTo>
                    <a:pt x="546735" y="208598"/>
                    <a:pt x="573405" y="182880"/>
                    <a:pt x="573405" y="150495"/>
                  </a:cubicBezTo>
                  <a:lnTo>
                    <a:pt x="573405" y="56197"/>
                  </a:lnTo>
                  <a:cubicBezTo>
                    <a:pt x="572453" y="25717"/>
                    <a:pt x="546735" y="0"/>
                    <a:pt x="515303" y="0"/>
                  </a:cubicBezTo>
                  <a:close/>
                  <a:moveTo>
                    <a:pt x="344805" y="38100"/>
                  </a:moveTo>
                  <a:lnTo>
                    <a:pt x="515303" y="38100"/>
                  </a:lnTo>
                  <a:cubicBezTo>
                    <a:pt x="525780" y="38100"/>
                    <a:pt x="535305" y="46672"/>
                    <a:pt x="535305" y="58103"/>
                  </a:cubicBezTo>
                  <a:lnTo>
                    <a:pt x="535305" y="116205"/>
                  </a:lnTo>
                  <a:lnTo>
                    <a:pt x="481965" y="62865"/>
                  </a:lnTo>
                  <a:cubicBezTo>
                    <a:pt x="474345" y="55245"/>
                    <a:pt x="462915" y="55245"/>
                    <a:pt x="455295" y="62865"/>
                  </a:cubicBezTo>
                  <a:lnTo>
                    <a:pt x="406718" y="111443"/>
                  </a:lnTo>
                  <a:lnTo>
                    <a:pt x="377190" y="81915"/>
                  </a:lnTo>
                  <a:cubicBezTo>
                    <a:pt x="369570" y="74295"/>
                    <a:pt x="358140" y="74295"/>
                    <a:pt x="350520" y="81915"/>
                  </a:cubicBezTo>
                  <a:lnTo>
                    <a:pt x="324803" y="106680"/>
                  </a:lnTo>
                  <a:lnTo>
                    <a:pt x="324803" y="58103"/>
                  </a:lnTo>
                  <a:cubicBezTo>
                    <a:pt x="324803" y="46672"/>
                    <a:pt x="334328" y="38100"/>
                    <a:pt x="344805" y="38100"/>
                  </a:cubicBezTo>
                  <a:close/>
                  <a:moveTo>
                    <a:pt x="378143" y="171450"/>
                  </a:moveTo>
                  <a:cubicBezTo>
                    <a:pt x="378143" y="171450"/>
                    <a:pt x="377190" y="171450"/>
                    <a:pt x="377190" y="171450"/>
                  </a:cubicBezTo>
                  <a:lnTo>
                    <a:pt x="345758" y="171450"/>
                  </a:lnTo>
                  <a:cubicBezTo>
                    <a:pt x="337185" y="171450"/>
                    <a:pt x="330518" y="166688"/>
                    <a:pt x="327660" y="159068"/>
                  </a:cubicBezTo>
                  <a:lnTo>
                    <a:pt x="364808" y="121920"/>
                  </a:lnTo>
                  <a:lnTo>
                    <a:pt x="414338" y="171450"/>
                  </a:lnTo>
                  <a:lnTo>
                    <a:pt x="378143" y="171450"/>
                  </a:lnTo>
                  <a:close/>
                  <a:moveTo>
                    <a:pt x="181928" y="332423"/>
                  </a:moveTo>
                  <a:cubicBezTo>
                    <a:pt x="181928" y="342900"/>
                    <a:pt x="173355" y="351473"/>
                    <a:pt x="162878" y="352425"/>
                  </a:cubicBezTo>
                  <a:cubicBezTo>
                    <a:pt x="152400" y="352425"/>
                    <a:pt x="143828" y="360998"/>
                    <a:pt x="143828" y="371475"/>
                  </a:cubicBezTo>
                  <a:lnTo>
                    <a:pt x="143828" y="373380"/>
                  </a:lnTo>
                  <a:lnTo>
                    <a:pt x="128588" y="358140"/>
                  </a:lnTo>
                  <a:cubicBezTo>
                    <a:pt x="124778" y="354330"/>
                    <a:pt x="120015" y="352425"/>
                    <a:pt x="115253" y="352425"/>
                  </a:cubicBezTo>
                  <a:lnTo>
                    <a:pt x="58103" y="352425"/>
                  </a:lnTo>
                  <a:cubicBezTo>
                    <a:pt x="47625" y="352425"/>
                    <a:pt x="38100" y="343853"/>
                    <a:pt x="38100" y="332423"/>
                  </a:cubicBezTo>
                  <a:lnTo>
                    <a:pt x="38100" y="276225"/>
                  </a:lnTo>
                  <a:cubicBezTo>
                    <a:pt x="38100" y="265748"/>
                    <a:pt x="46673" y="256223"/>
                    <a:pt x="58103" y="256223"/>
                  </a:cubicBezTo>
                  <a:lnTo>
                    <a:pt x="162878" y="256223"/>
                  </a:lnTo>
                  <a:cubicBezTo>
                    <a:pt x="166688" y="256223"/>
                    <a:pt x="170498" y="257175"/>
                    <a:pt x="173355" y="259080"/>
                  </a:cubicBezTo>
                  <a:cubicBezTo>
                    <a:pt x="174308" y="260033"/>
                    <a:pt x="175260" y="260985"/>
                    <a:pt x="177165" y="261938"/>
                  </a:cubicBezTo>
                  <a:cubicBezTo>
                    <a:pt x="180023" y="265748"/>
                    <a:pt x="182880" y="270510"/>
                    <a:pt x="182880" y="275273"/>
                  </a:cubicBezTo>
                  <a:lnTo>
                    <a:pt x="182880" y="332423"/>
                  </a:lnTo>
                  <a:close/>
                  <a:moveTo>
                    <a:pt x="368618" y="234315"/>
                  </a:moveTo>
                  <a:cubicBezTo>
                    <a:pt x="368618" y="260033"/>
                    <a:pt x="357188" y="283845"/>
                    <a:pt x="336233" y="299085"/>
                  </a:cubicBezTo>
                  <a:cubicBezTo>
                    <a:pt x="317183" y="313373"/>
                    <a:pt x="306705" y="335280"/>
                    <a:pt x="306705" y="358140"/>
                  </a:cubicBezTo>
                  <a:cubicBezTo>
                    <a:pt x="306705" y="359093"/>
                    <a:pt x="306705" y="359093"/>
                    <a:pt x="305753" y="360045"/>
                  </a:cubicBezTo>
                  <a:lnTo>
                    <a:pt x="305753" y="285750"/>
                  </a:lnTo>
                  <a:cubicBezTo>
                    <a:pt x="305753" y="280988"/>
                    <a:pt x="303848" y="277178"/>
                    <a:pt x="301943" y="274320"/>
                  </a:cubicBezTo>
                  <a:lnTo>
                    <a:pt x="288608" y="257175"/>
                  </a:lnTo>
                  <a:lnTo>
                    <a:pt x="324803" y="257175"/>
                  </a:lnTo>
                  <a:cubicBezTo>
                    <a:pt x="335280" y="257175"/>
                    <a:pt x="343853" y="248602"/>
                    <a:pt x="343853" y="238125"/>
                  </a:cubicBezTo>
                  <a:cubicBezTo>
                    <a:pt x="343853" y="227648"/>
                    <a:pt x="335280" y="219075"/>
                    <a:pt x="324803" y="219075"/>
                  </a:cubicBezTo>
                  <a:lnTo>
                    <a:pt x="248603" y="219075"/>
                  </a:lnTo>
                  <a:cubicBezTo>
                    <a:pt x="240983" y="219075"/>
                    <a:pt x="234315" y="222885"/>
                    <a:pt x="231458" y="229553"/>
                  </a:cubicBezTo>
                  <a:cubicBezTo>
                    <a:pt x="228600" y="236220"/>
                    <a:pt x="229553" y="243840"/>
                    <a:pt x="233363" y="249555"/>
                  </a:cubicBezTo>
                  <a:lnTo>
                    <a:pt x="267653" y="292418"/>
                  </a:lnTo>
                  <a:lnTo>
                    <a:pt x="267653" y="360045"/>
                  </a:lnTo>
                  <a:cubicBezTo>
                    <a:pt x="267653" y="359093"/>
                    <a:pt x="266700" y="359093"/>
                    <a:pt x="266700" y="358140"/>
                  </a:cubicBezTo>
                  <a:cubicBezTo>
                    <a:pt x="266700" y="335280"/>
                    <a:pt x="256223" y="313373"/>
                    <a:pt x="236220" y="299085"/>
                  </a:cubicBezTo>
                  <a:cubicBezTo>
                    <a:pt x="230505" y="294323"/>
                    <a:pt x="225743" y="289560"/>
                    <a:pt x="220980" y="283845"/>
                  </a:cubicBezTo>
                  <a:cubicBezTo>
                    <a:pt x="220028" y="282893"/>
                    <a:pt x="220028" y="281940"/>
                    <a:pt x="219075" y="281940"/>
                  </a:cubicBezTo>
                  <a:lnTo>
                    <a:pt x="219075" y="277178"/>
                  </a:lnTo>
                  <a:cubicBezTo>
                    <a:pt x="219075" y="262890"/>
                    <a:pt x="213360" y="249555"/>
                    <a:pt x="204788" y="239078"/>
                  </a:cubicBezTo>
                  <a:cubicBezTo>
                    <a:pt x="204788" y="233363"/>
                    <a:pt x="204788" y="227648"/>
                    <a:pt x="205740" y="221933"/>
                  </a:cubicBezTo>
                  <a:cubicBezTo>
                    <a:pt x="210503" y="185738"/>
                    <a:pt x="240983" y="157163"/>
                    <a:pt x="277178" y="153353"/>
                  </a:cubicBezTo>
                  <a:cubicBezTo>
                    <a:pt x="280035" y="153353"/>
                    <a:pt x="283845" y="153353"/>
                    <a:pt x="286703" y="153353"/>
                  </a:cubicBezTo>
                  <a:cubicBezTo>
                    <a:pt x="286703" y="153353"/>
                    <a:pt x="286703" y="153353"/>
                    <a:pt x="286703" y="154305"/>
                  </a:cubicBezTo>
                  <a:cubicBezTo>
                    <a:pt x="287655" y="185738"/>
                    <a:pt x="313373" y="210503"/>
                    <a:pt x="344805" y="210503"/>
                  </a:cubicBezTo>
                  <a:lnTo>
                    <a:pt x="364808" y="210503"/>
                  </a:lnTo>
                  <a:cubicBezTo>
                    <a:pt x="367665" y="217170"/>
                    <a:pt x="368618" y="225743"/>
                    <a:pt x="368618" y="234315"/>
                  </a:cubicBezTo>
                  <a:close/>
                  <a:moveTo>
                    <a:pt x="515303" y="171450"/>
                  </a:moveTo>
                  <a:lnTo>
                    <a:pt x="465773" y="171450"/>
                  </a:lnTo>
                  <a:cubicBezTo>
                    <a:pt x="464820" y="170498"/>
                    <a:pt x="463868" y="168593"/>
                    <a:pt x="462915" y="167640"/>
                  </a:cubicBezTo>
                  <a:lnTo>
                    <a:pt x="433388" y="138113"/>
                  </a:lnTo>
                  <a:lnTo>
                    <a:pt x="468630" y="102870"/>
                  </a:lnTo>
                  <a:lnTo>
                    <a:pt x="530543" y="164783"/>
                  </a:lnTo>
                  <a:cubicBezTo>
                    <a:pt x="525780" y="168593"/>
                    <a:pt x="521018" y="171450"/>
                    <a:pt x="515303" y="1714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7A37265-9FCF-B0D5-6128-96B1A58F62E5}"/>
                </a:ext>
              </a:extLst>
            </p:cNvPr>
            <p:cNvSpPr/>
            <p:nvPr/>
          </p:nvSpPr>
          <p:spPr>
            <a:xfrm>
              <a:off x="3024986" y="2654515"/>
              <a:ext cx="85498" cy="57512"/>
            </a:xfrm>
            <a:custGeom>
              <a:avLst/>
              <a:gdLst>
                <a:gd name="connsiteX0" fmla="*/ 11793 w 85498"/>
                <a:gd name="connsiteY0" fmla="*/ 37510 h 57512"/>
                <a:gd name="connsiteX1" fmla="*/ 59418 w 85498"/>
                <a:gd name="connsiteY1" fmla="*/ 56560 h 57512"/>
                <a:gd name="connsiteX2" fmla="*/ 66085 w 85498"/>
                <a:gd name="connsiteY2" fmla="*/ 57513 h 57512"/>
                <a:gd name="connsiteX3" fmla="*/ 84183 w 85498"/>
                <a:gd name="connsiteY3" fmla="*/ 45130 h 57512"/>
                <a:gd name="connsiteX4" fmla="*/ 73705 w 85498"/>
                <a:gd name="connsiteY4" fmla="*/ 20365 h 57512"/>
                <a:gd name="connsiteX5" fmla="*/ 26080 w 85498"/>
                <a:gd name="connsiteY5" fmla="*/ 1315 h 57512"/>
                <a:gd name="connsiteX6" fmla="*/ 1315 w 85498"/>
                <a:gd name="connsiteY6" fmla="*/ 11793 h 57512"/>
                <a:gd name="connsiteX7" fmla="*/ 11793 w 85498"/>
                <a:gd name="connsiteY7" fmla="*/ 37510 h 5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98" h="57512">
                  <a:moveTo>
                    <a:pt x="11793" y="37510"/>
                  </a:moveTo>
                  <a:lnTo>
                    <a:pt x="59418" y="56560"/>
                  </a:lnTo>
                  <a:cubicBezTo>
                    <a:pt x="61323" y="57513"/>
                    <a:pt x="64180" y="57513"/>
                    <a:pt x="66085" y="57513"/>
                  </a:cubicBezTo>
                  <a:cubicBezTo>
                    <a:pt x="73705" y="57513"/>
                    <a:pt x="80373" y="52750"/>
                    <a:pt x="84183" y="45130"/>
                  </a:cubicBezTo>
                  <a:cubicBezTo>
                    <a:pt x="87993" y="35605"/>
                    <a:pt x="83230" y="24175"/>
                    <a:pt x="73705" y="20365"/>
                  </a:cubicBezTo>
                  <a:lnTo>
                    <a:pt x="26080" y="1315"/>
                  </a:lnTo>
                  <a:cubicBezTo>
                    <a:pt x="16555" y="-2495"/>
                    <a:pt x="5125" y="2268"/>
                    <a:pt x="1315" y="11793"/>
                  </a:cubicBezTo>
                  <a:cubicBezTo>
                    <a:pt x="-2495" y="22270"/>
                    <a:pt x="2268" y="32748"/>
                    <a:pt x="11793" y="3751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19793768-D2BE-7457-D3ED-92B18526F349}"/>
                </a:ext>
              </a:extLst>
            </p:cNvPr>
            <p:cNvSpPr/>
            <p:nvPr/>
          </p:nvSpPr>
          <p:spPr>
            <a:xfrm>
              <a:off x="3100397" y="2559429"/>
              <a:ext cx="67073" cy="76399"/>
            </a:xfrm>
            <a:custGeom>
              <a:avLst/>
              <a:gdLst>
                <a:gd name="connsiteX0" fmla="*/ 32584 w 67073"/>
                <a:gd name="connsiteY0" fmla="*/ 68779 h 76399"/>
                <a:gd name="connsiteX1" fmla="*/ 47824 w 67073"/>
                <a:gd name="connsiteY1" fmla="*/ 76399 h 76399"/>
                <a:gd name="connsiteX2" fmla="*/ 59254 w 67073"/>
                <a:gd name="connsiteY2" fmla="*/ 72589 h 76399"/>
                <a:gd name="connsiteX3" fmla="*/ 63064 w 67073"/>
                <a:gd name="connsiteY3" fmla="*/ 45919 h 76399"/>
                <a:gd name="connsiteX4" fmla="*/ 34489 w 67073"/>
                <a:gd name="connsiteY4" fmla="*/ 7819 h 76399"/>
                <a:gd name="connsiteX5" fmla="*/ 7819 w 67073"/>
                <a:gd name="connsiteY5" fmla="*/ 4009 h 76399"/>
                <a:gd name="connsiteX6" fmla="*/ 4009 w 67073"/>
                <a:gd name="connsiteY6" fmla="*/ 30679 h 76399"/>
                <a:gd name="connsiteX7" fmla="*/ 32584 w 67073"/>
                <a:gd name="connsiteY7" fmla="*/ 68779 h 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073" h="76399">
                  <a:moveTo>
                    <a:pt x="32584" y="68779"/>
                  </a:moveTo>
                  <a:cubicBezTo>
                    <a:pt x="36394" y="73542"/>
                    <a:pt x="42109" y="76399"/>
                    <a:pt x="47824" y="76399"/>
                  </a:cubicBezTo>
                  <a:cubicBezTo>
                    <a:pt x="51634" y="76399"/>
                    <a:pt x="55444" y="75447"/>
                    <a:pt x="59254" y="72589"/>
                  </a:cubicBezTo>
                  <a:cubicBezTo>
                    <a:pt x="67827" y="65922"/>
                    <a:pt x="69732" y="54492"/>
                    <a:pt x="63064" y="45919"/>
                  </a:cubicBezTo>
                  <a:lnTo>
                    <a:pt x="34489" y="7819"/>
                  </a:lnTo>
                  <a:cubicBezTo>
                    <a:pt x="27822" y="-753"/>
                    <a:pt x="16392" y="-2658"/>
                    <a:pt x="7819" y="4009"/>
                  </a:cubicBezTo>
                  <a:cubicBezTo>
                    <a:pt x="-753" y="10677"/>
                    <a:pt x="-2658" y="22107"/>
                    <a:pt x="4009" y="30679"/>
                  </a:cubicBezTo>
                  <a:lnTo>
                    <a:pt x="32584" y="68779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F807DFE-B17A-B9D2-D221-D6CCC5D0EE90}"/>
                </a:ext>
              </a:extLst>
            </p:cNvPr>
            <p:cNvSpPr/>
            <p:nvPr/>
          </p:nvSpPr>
          <p:spPr>
            <a:xfrm>
              <a:off x="3357772" y="2912053"/>
              <a:ext cx="114300" cy="114300"/>
            </a:xfrm>
            <a:custGeom>
              <a:avLst/>
              <a:gdLst>
                <a:gd name="connsiteX0" fmla="*/ 57150 w 114300"/>
                <a:gd name="connsiteY0" fmla="*/ 0 h 114300"/>
                <a:gd name="connsiteX1" fmla="*/ 0 w 114300"/>
                <a:gd name="connsiteY1" fmla="*/ 57150 h 114300"/>
                <a:gd name="connsiteX2" fmla="*/ 57150 w 114300"/>
                <a:gd name="connsiteY2" fmla="*/ 114300 h 114300"/>
                <a:gd name="connsiteX3" fmla="*/ 114300 w 114300"/>
                <a:gd name="connsiteY3" fmla="*/ 57150 h 114300"/>
                <a:gd name="connsiteX4" fmla="*/ 57150 w 114300"/>
                <a:gd name="connsiteY4" fmla="*/ 0 h 114300"/>
                <a:gd name="connsiteX5" fmla="*/ 57150 w 114300"/>
                <a:gd name="connsiteY5" fmla="*/ 76200 h 114300"/>
                <a:gd name="connsiteX6" fmla="*/ 38100 w 114300"/>
                <a:gd name="connsiteY6" fmla="*/ 57150 h 114300"/>
                <a:gd name="connsiteX7" fmla="*/ 57150 w 114300"/>
                <a:gd name="connsiteY7" fmla="*/ 38100 h 114300"/>
                <a:gd name="connsiteX8" fmla="*/ 76200 w 114300"/>
                <a:gd name="connsiteY8" fmla="*/ 57150 h 114300"/>
                <a:gd name="connsiteX9" fmla="*/ 57150 w 114300"/>
                <a:gd name="connsiteY9" fmla="*/ 762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14300">
                  <a:moveTo>
                    <a:pt x="57150" y="0"/>
                  </a:moveTo>
                  <a:cubicBezTo>
                    <a:pt x="25718" y="0"/>
                    <a:pt x="0" y="25718"/>
                    <a:pt x="0" y="57150"/>
                  </a:cubicBezTo>
                  <a:cubicBezTo>
                    <a:pt x="0" y="88582"/>
                    <a:pt x="25718" y="114300"/>
                    <a:pt x="57150" y="114300"/>
                  </a:cubicBezTo>
                  <a:cubicBezTo>
                    <a:pt x="88582" y="114300"/>
                    <a:pt x="114300" y="88582"/>
                    <a:pt x="114300" y="57150"/>
                  </a:cubicBezTo>
                  <a:cubicBezTo>
                    <a:pt x="114300" y="25718"/>
                    <a:pt x="88582" y="0"/>
                    <a:pt x="57150" y="0"/>
                  </a:cubicBezTo>
                  <a:close/>
                  <a:moveTo>
                    <a:pt x="57150" y="76200"/>
                  </a:moveTo>
                  <a:cubicBezTo>
                    <a:pt x="46673" y="76200"/>
                    <a:pt x="38100" y="67627"/>
                    <a:pt x="38100" y="57150"/>
                  </a:cubicBezTo>
                  <a:cubicBezTo>
                    <a:pt x="38100" y="46673"/>
                    <a:pt x="46673" y="38100"/>
                    <a:pt x="57150" y="38100"/>
                  </a:cubicBezTo>
                  <a:cubicBezTo>
                    <a:pt x="67627" y="38100"/>
                    <a:pt x="76200" y="46673"/>
                    <a:pt x="76200" y="57150"/>
                  </a:cubicBezTo>
                  <a:cubicBezTo>
                    <a:pt x="76200" y="67627"/>
                    <a:pt x="67627" y="76200"/>
                    <a:pt x="57150" y="762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2770C65A-7B76-22C2-0FBD-6BFF78BE1593}"/>
              </a:ext>
            </a:extLst>
          </p:cNvPr>
          <p:cNvGrpSpPr/>
          <p:nvPr/>
        </p:nvGrpSpPr>
        <p:grpSpPr>
          <a:xfrm>
            <a:off x="1888281" y="5072888"/>
            <a:ext cx="450438" cy="533802"/>
            <a:chOff x="1888281" y="5072888"/>
            <a:chExt cx="450438" cy="533802"/>
          </a:xfrm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3EE521E-D4B2-DC85-0E70-DBA338F487B0}"/>
                </a:ext>
              </a:extLst>
            </p:cNvPr>
            <p:cNvSpPr/>
            <p:nvPr/>
          </p:nvSpPr>
          <p:spPr>
            <a:xfrm>
              <a:off x="2088719" y="5125445"/>
              <a:ext cx="250000" cy="481245"/>
            </a:xfrm>
            <a:custGeom>
              <a:avLst/>
              <a:gdLst>
                <a:gd name="connsiteX0" fmla="*/ 249999 w 250000"/>
                <a:gd name="connsiteY0" fmla="*/ 214296 h 481245"/>
                <a:gd name="connsiteX1" fmla="*/ 104552 w 250000"/>
                <a:gd name="connsiteY1" fmla="*/ 1317 h 481245"/>
                <a:gd name="connsiteX2" fmla="*/ 79835 w 250000"/>
                <a:gd name="connsiteY2" fmla="*/ 12128 h 481245"/>
                <a:gd name="connsiteX3" fmla="*/ 90646 w 250000"/>
                <a:gd name="connsiteY3" fmla="*/ 36846 h 481245"/>
                <a:gd name="connsiteX4" fmla="*/ 198932 w 250000"/>
                <a:gd name="connsiteY4" fmla="*/ 283533 h 481245"/>
                <a:gd name="connsiteX5" fmla="*/ 69024 w 250000"/>
                <a:gd name="connsiteY5" fmla="*/ 398796 h 481245"/>
                <a:gd name="connsiteX6" fmla="*/ 72929 w 250000"/>
                <a:gd name="connsiteY6" fmla="*/ 394890 h 481245"/>
                <a:gd name="connsiteX7" fmla="*/ 72929 w 250000"/>
                <a:gd name="connsiteY7" fmla="*/ 367935 h 481245"/>
                <a:gd name="connsiteX8" fmla="*/ 45973 w 250000"/>
                <a:gd name="connsiteY8" fmla="*/ 367935 h 481245"/>
                <a:gd name="connsiteX9" fmla="*/ 5587 w 250000"/>
                <a:gd name="connsiteY9" fmla="*/ 408321 h 481245"/>
                <a:gd name="connsiteX10" fmla="*/ 5572 w 250000"/>
                <a:gd name="connsiteY10" fmla="*/ 435261 h 481245"/>
                <a:gd name="connsiteX11" fmla="*/ 5587 w 250000"/>
                <a:gd name="connsiteY11" fmla="*/ 435276 h 481245"/>
                <a:gd name="connsiteX12" fmla="*/ 45973 w 250000"/>
                <a:gd name="connsiteY12" fmla="*/ 475662 h 481245"/>
                <a:gd name="connsiteX13" fmla="*/ 72929 w 250000"/>
                <a:gd name="connsiteY13" fmla="*/ 475662 h 481245"/>
                <a:gd name="connsiteX14" fmla="*/ 72929 w 250000"/>
                <a:gd name="connsiteY14" fmla="*/ 448707 h 481245"/>
                <a:gd name="connsiteX15" fmla="*/ 63404 w 250000"/>
                <a:gd name="connsiteY15" fmla="*/ 439182 h 481245"/>
                <a:gd name="connsiteX16" fmla="*/ 249999 w 250000"/>
                <a:gd name="connsiteY16" fmla="*/ 214296 h 48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0000" h="481245">
                  <a:moveTo>
                    <a:pt x="249999" y="214296"/>
                  </a:moveTo>
                  <a:cubicBezTo>
                    <a:pt x="250393" y="120005"/>
                    <a:pt x="192522" y="35264"/>
                    <a:pt x="104552" y="1317"/>
                  </a:cubicBezTo>
                  <a:cubicBezTo>
                    <a:pt x="94741" y="-2523"/>
                    <a:pt x="83675" y="2318"/>
                    <a:pt x="79835" y="12128"/>
                  </a:cubicBezTo>
                  <a:cubicBezTo>
                    <a:pt x="75994" y="21939"/>
                    <a:pt x="80835" y="33005"/>
                    <a:pt x="90646" y="36846"/>
                  </a:cubicBezTo>
                  <a:cubicBezTo>
                    <a:pt x="188669" y="75064"/>
                    <a:pt x="237150" y="185509"/>
                    <a:pt x="198932" y="283533"/>
                  </a:cubicBezTo>
                  <a:cubicBezTo>
                    <a:pt x="176681" y="340606"/>
                    <a:pt x="128341" y="383497"/>
                    <a:pt x="69024" y="398796"/>
                  </a:cubicBezTo>
                  <a:lnTo>
                    <a:pt x="72929" y="394890"/>
                  </a:lnTo>
                  <a:cubicBezTo>
                    <a:pt x="80373" y="387447"/>
                    <a:pt x="80373" y="375379"/>
                    <a:pt x="72929" y="367935"/>
                  </a:cubicBezTo>
                  <a:cubicBezTo>
                    <a:pt x="65485" y="360491"/>
                    <a:pt x="53417" y="360491"/>
                    <a:pt x="45973" y="367935"/>
                  </a:cubicBezTo>
                  <a:lnTo>
                    <a:pt x="5587" y="408321"/>
                  </a:lnTo>
                  <a:cubicBezTo>
                    <a:pt x="-1857" y="415756"/>
                    <a:pt x="-1863" y="427817"/>
                    <a:pt x="5572" y="435261"/>
                  </a:cubicBezTo>
                  <a:cubicBezTo>
                    <a:pt x="5578" y="435267"/>
                    <a:pt x="5582" y="435272"/>
                    <a:pt x="5587" y="435276"/>
                  </a:cubicBezTo>
                  <a:lnTo>
                    <a:pt x="45973" y="475662"/>
                  </a:lnTo>
                  <a:cubicBezTo>
                    <a:pt x="53417" y="483106"/>
                    <a:pt x="65485" y="483106"/>
                    <a:pt x="72929" y="475662"/>
                  </a:cubicBezTo>
                  <a:cubicBezTo>
                    <a:pt x="80373" y="468219"/>
                    <a:pt x="80373" y="456151"/>
                    <a:pt x="72929" y="448707"/>
                  </a:cubicBezTo>
                  <a:lnTo>
                    <a:pt x="63404" y="439182"/>
                  </a:lnTo>
                  <a:cubicBezTo>
                    <a:pt x="171649" y="418947"/>
                    <a:pt x="250084" y="324416"/>
                    <a:pt x="249999" y="214296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5285C1B-67BB-9038-FF7D-63121F865A0B}"/>
                </a:ext>
              </a:extLst>
            </p:cNvPr>
            <p:cNvSpPr/>
            <p:nvPr/>
          </p:nvSpPr>
          <p:spPr>
            <a:xfrm>
              <a:off x="1995812" y="5215749"/>
              <a:ext cx="228584" cy="238292"/>
            </a:xfrm>
            <a:custGeom>
              <a:avLst/>
              <a:gdLst>
                <a:gd name="connsiteX0" fmla="*/ 180980 w 228584"/>
                <a:gd name="connsiteY0" fmla="*/ 66843 h 238292"/>
                <a:gd name="connsiteX1" fmla="*/ 114473 w 228584"/>
                <a:gd name="connsiteY1" fmla="*/ 0 h 238292"/>
                <a:gd name="connsiteX2" fmla="*/ 47630 w 228584"/>
                <a:gd name="connsiteY2" fmla="*/ 66508 h 238292"/>
                <a:gd name="connsiteX3" fmla="*/ 70395 w 228584"/>
                <a:gd name="connsiteY3" fmla="*/ 116849 h 238292"/>
                <a:gd name="connsiteX4" fmla="*/ 56965 w 228584"/>
                <a:gd name="connsiteY4" fmla="*/ 126374 h 238292"/>
                <a:gd name="connsiteX5" fmla="*/ 53821 w 228584"/>
                <a:gd name="connsiteY5" fmla="*/ 129994 h 238292"/>
                <a:gd name="connsiteX6" fmla="*/ 2958 w 228584"/>
                <a:gd name="connsiteY6" fmla="*/ 209051 h 238292"/>
                <a:gd name="connsiteX7" fmla="*/ 8860 w 228584"/>
                <a:gd name="connsiteY7" fmla="*/ 235337 h 238292"/>
                <a:gd name="connsiteX8" fmla="*/ 19055 w 228584"/>
                <a:gd name="connsiteY8" fmla="*/ 238293 h 238292"/>
                <a:gd name="connsiteX9" fmla="*/ 209555 w 228584"/>
                <a:gd name="connsiteY9" fmla="*/ 238293 h 238292"/>
                <a:gd name="connsiteX10" fmla="*/ 228584 w 228584"/>
                <a:gd name="connsiteY10" fmla="*/ 219222 h 238292"/>
                <a:gd name="connsiteX11" fmla="*/ 225748 w 228584"/>
                <a:gd name="connsiteY11" fmla="*/ 209242 h 238292"/>
                <a:gd name="connsiteX12" fmla="*/ 174884 w 228584"/>
                <a:gd name="connsiteY12" fmla="*/ 130184 h 238292"/>
                <a:gd name="connsiteX13" fmla="*/ 171741 w 228584"/>
                <a:gd name="connsiteY13" fmla="*/ 126565 h 238292"/>
                <a:gd name="connsiteX14" fmla="*/ 158311 w 228584"/>
                <a:gd name="connsiteY14" fmla="*/ 117040 h 238292"/>
                <a:gd name="connsiteX15" fmla="*/ 180980 w 228584"/>
                <a:gd name="connsiteY15" fmla="*/ 66843 h 238292"/>
                <a:gd name="connsiteX16" fmla="*/ 114305 w 228584"/>
                <a:gd name="connsiteY16" fmla="*/ 38268 h 238292"/>
                <a:gd name="connsiteX17" fmla="*/ 142880 w 228584"/>
                <a:gd name="connsiteY17" fmla="*/ 66843 h 238292"/>
                <a:gd name="connsiteX18" fmla="*/ 114305 w 228584"/>
                <a:gd name="connsiteY18" fmla="*/ 95418 h 238292"/>
                <a:gd name="connsiteX19" fmla="*/ 85730 w 228584"/>
                <a:gd name="connsiteY19" fmla="*/ 66843 h 238292"/>
                <a:gd name="connsiteX20" fmla="*/ 114305 w 228584"/>
                <a:gd name="connsiteY20" fmla="*/ 38268 h 238292"/>
                <a:gd name="connsiteX21" fmla="*/ 175170 w 228584"/>
                <a:gd name="connsiteY21" fmla="*/ 200193 h 238292"/>
                <a:gd name="connsiteX22" fmla="*/ 53440 w 228584"/>
                <a:gd name="connsiteY22" fmla="*/ 200193 h 238292"/>
                <a:gd name="connsiteX23" fmla="*/ 83635 w 228584"/>
                <a:gd name="connsiteY23" fmla="*/ 153806 h 238292"/>
                <a:gd name="connsiteX24" fmla="*/ 144880 w 228584"/>
                <a:gd name="connsiteY24" fmla="*/ 153806 h 238292"/>
                <a:gd name="connsiteX25" fmla="*/ 175170 w 228584"/>
                <a:gd name="connsiteY25" fmla="*/ 200193 h 23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584" h="238292">
                  <a:moveTo>
                    <a:pt x="180980" y="66843"/>
                  </a:moveTo>
                  <a:cubicBezTo>
                    <a:pt x="181072" y="30019"/>
                    <a:pt x="151296" y="93"/>
                    <a:pt x="114473" y="0"/>
                  </a:cubicBezTo>
                  <a:cubicBezTo>
                    <a:pt x="77650" y="-92"/>
                    <a:pt x="47723" y="29684"/>
                    <a:pt x="47630" y="66508"/>
                  </a:cubicBezTo>
                  <a:cubicBezTo>
                    <a:pt x="47582" y="85790"/>
                    <a:pt x="55884" y="104149"/>
                    <a:pt x="70395" y="116849"/>
                  </a:cubicBezTo>
                  <a:cubicBezTo>
                    <a:pt x="65636" y="119607"/>
                    <a:pt x="61140" y="122795"/>
                    <a:pt x="56965" y="126374"/>
                  </a:cubicBezTo>
                  <a:cubicBezTo>
                    <a:pt x="55768" y="127444"/>
                    <a:pt x="54713" y="128659"/>
                    <a:pt x="53821" y="129994"/>
                  </a:cubicBezTo>
                  <a:cubicBezTo>
                    <a:pt x="33628" y="159426"/>
                    <a:pt x="4196" y="207051"/>
                    <a:pt x="2958" y="209051"/>
                  </a:cubicBezTo>
                  <a:cubicBezTo>
                    <a:pt x="-2670" y="217940"/>
                    <a:pt x="-28" y="229709"/>
                    <a:pt x="8860" y="235337"/>
                  </a:cubicBezTo>
                  <a:cubicBezTo>
                    <a:pt x="11910" y="237268"/>
                    <a:pt x="15445" y="238294"/>
                    <a:pt x="19055" y="238293"/>
                  </a:cubicBezTo>
                  <a:lnTo>
                    <a:pt x="209555" y="238293"/>
                  </a:lnTo>
                  <a:cubicBezTo>
                    <a:pt x="220076" y="238281"/>
                    <a:pt x="228596" y="229743"/>
                    <a:pt x="228584" y="219222"/>
                  </a:cubicBezTo>
                  <a:cubicBezTo>
                    <a:pt x="228580" y="215697"/>
                    <a:pt x="227598" y="212242"/>
                    <a:pt x="225748" y="209242"/>
                  </a:cubicBezTo>
                  <a:cubicBezTo>
                    <a:pt x="224509" y="207241"/>
                    <a:pt x="195077" y="159616"/>
                    <a:pt x="174884" y="130184"/>
                  </a:cubicBezTo>
                  <a:cubicBezTo>
                    <a:pt x="173993" y="128850"/>
                    <a:pt x="172937" y="127634"/>
                    <a:pt x="171741" y="126565"/>
                  </a:cubicBezTo>
                  <a:cubicBezTo>
                    <a:pt x="167565" y="122985"/>
                    <a:pt x="163069" y="119797"/>
                    <a:pt x="158311" y="117040"/>
                  </a:cubicBezTo>
                  <a:cubicBezTo>
                    <a:pt x="172748" y="104356"/>
                    <a:pt x="181011" y="86060"/>
                    <a:pt x="180980" y="66843"/>
                  </a:cubicBezTo>
                  <a:close/>
                  <a:moveTo>
                    <a:pt x="114305" y="38268"/>
                  </a:moveTo>
                  <a:cubicBezTo>
                    <a:pt x="130087" y="38268"/>
                    <a:pt x="142880" y="51061"/>
                    <a:pt x="142880" y="66843"/>
                  </a:cubicBezTo>
                  <a:cubicBezTo>
                    <a:pt x="142880" y="82625"/>
                    <a:pt x="130087" y="95418"/>
                    <a:pt x="114305" y="95418"/>
                  </a:cubicBezTo>
                  <a:cubicBezTo>
                    <a:pt x="98523" y="95418"/>
                    <a:pt x="85730" y="82625"/>
                    <a:pt x="85730" y="66843"/>
                  </a:cubicBezTo>
                  <a:cubicBezTo>
                    <a:pt x="85730" y="51061"/>
                    <a:pt x="98523" y="38268"/>
                    <a:pt x="114305" y="38268"/>
                  </a:cubicBezTo>
                  <a:close/>
                  <a:moveTo>
                    <a:pt x="175170" y="200193"/>
                  </a:moveTo>
                  <a:lnTo>
                    <a:pt x="53440" y="200193"/>
                  </a:lnTo>
                  <a:cubicBezTo>
                    <a:pt x="62965" y="185429"/>
                    <a:pt x="74205" y="167617"/>
                    <a:pt x="83635" y="153806"/>
                  </a:cubicBezTo>
                  <a:cubicBezTo>
                    <a:pt x="101491" y="139352"/>
                    <a:pt x="127024" y="139352"/>
                    <a:pt x="144880" y="153806"/>
                  </a:cubicBezTo>
                  <a:cubicBezTo>
                    <a:pt x="154310" y="167617"/>
                    <a:pt x="165740" y="185429"/>
                    <a:pt x="175170" y="200193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9046FDD-5D58-F331-C030-870ED4B893CD}"/>
                </a:ext>
              </a:extLst>
            </p:cNvPr>
            <p:cNvSpPr/>
            <p:nvPr/>
          </p:nvSpPr>
          <p:spPr>
            <a:xfrm>
              <a:off x="1888281" y="5072888"/>
              <a:ext cx="250378" cy="481150"/>
            </a:xfrm>
            <a:custGeom>
              <a:avLst/>
              <a:gdLst>
                <a:gd name="connsiteX0" fmla="*/ 159733 w 250378"/>
                <a:gd name="connsiteY0" fmla="*/ 444399 h 481150"/>
                <a:gd name="connsiteX1" fmla="*/ 51446 w 250378"/>
                <a:gd name="connsiteY1" fmla="*/ 197712 h 481150"/>
                <a:gd name="connsiteX2" fmla="*/ 181355 w 250378"/>
                <a:gd name="connsiteY2" fmla="*/ 82449 h 481150"/>
                <a:gd name="connsiteX3" fmla="*/ 177450 w 250378"/>
                <a:gd name="connsiteY3" fmla="*/ 86355 h 481150"/>
                <a:gd name="connsiteX4" fmla="*/ 177450 w 250378"/>
                <a:gd name="connsiteY4" fmla="*/ 113310 h 481150"/>
                <a:gd name="connsiteX5" fmla="*/ 204405 w 250378"/>
                <a:gd name="connsiteY5" fmla="*/ 113310 h 481150"/>
                <a:gd name="connsiteX6" fmla="*/ 244791 w 250378"/>
                <a:gd name="connsiteY6" fmla="*/ 72924 h 481150"/>
                <a:gd name="connsiteX7" fmla="*/ 244807 w 250378"/>
                <a:gd name="connsiteY7" fmla="*/ 45984 h 481150"/>
                <a:gd name="connsiteX8" fmla="*/ 244791 w 250378"/>
                <a:gd name="connsiteY8" fmla="*/ 45969 h 481150"/>
                <a:gd name="connsiteX9" fmla="*/ 242505 w 250378"/>
                <a:gd name="connsiteY9" fmla="*/ 43683 h 481150"/>
                <a:gd name="connsiteX10" fmla="*/ 242505 w 250378"/>
                <a:gd name="connsiteY10" fmla="*/ 43683 h 481150"/>
                <a:gd name="connsiteX11" fmla="*/ 204405 w 250378"/>
                <a:gd name="connsiteY11" fmla="*/ 5583 h 481150"/>
                <a:gd name="connsiteX12" fmla="*/ 177450 w 250378"/>
                <a:gd name="connsiteY12" fmla="*/ 5583 h 481150"/>
                <a:gd name="connsiteX13" fmla="*/ 177450 w 250378"/>
                <a:gd name="connsiteY13" fmla="*/ 32538 h 481150"/>
                <a:gd name="connsiteX14" fmla="*/ 186975 w 250378"/>
                <a:gd name="connsiteY14" fmla="*/ 42063 h 481150"/>
                <a:gd name="connsiteX15" fmla="*/ 3870 w 250378"/>
                <a:gd name="connsiteY15" fmla="*/ 308501 h 481150"/>
                <a:gd name="connsiteX16" fmla="*/ 145636 w 250378"/>
                <a:gd name="connsiteY16" fmla="*/ 479832 h 481150"/>
                <a:gd name="connsiteX17" fmla="*/ 170353 w 250378"/>
                <a:gd name="connsiteY17" fmla="*/ 469022 h 481150"/>
                <a:gd name="connsiteX18" fmla="*/ 159543 w 250378"/>
                <a:gd name="connsiteY18" fmla="*/ 444304 h 4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0378" h="481150">
                  <a:moveTo>
                    <a:pt x="159733" y="444399"/>
                  </a:moveTo>
                  <a:cubicBezTo>
                    <a:pt x="61709" y="406181"/>
                    <a:pt x="13228" y="295736"/>
                    <a:pt x="51446" y="197712"/>
                  </a:cubicBezTo>
                  <a:cubicBezTo>
                    <a:pt x="73698" y="140640"/>
                    <a:pt x="122038" y="97749"/>
                    <a:pt x="181355" y="82449"/>
                  </a:cubicBezTo>
                  <a:lnTo>
                    <a:pt x="177450" y="86355"/>
                  </a:lnTo>
                  <a:cubicBezTo>
                    <a:pt x="170006" y="93798"/>
                    <a:pt x="170006" y="105867"/>
                    <a:pt x="177450" y="113310"/>
                  </a:cubicBezTo>
                  <a:cubicBezTo>
                    <a:pt x="184893" y="120754"/>
                    <a:pt x="196962" y="120754"/>
                    <a:pt x="204405" y="113310"/>
                  </a:cubicBezTo>
                  <a:lnTo>
                    <a:pt x="244791" y="72924"/>
                  </a:lnTo>
                  <a:cubicBezTo>
                    <a:pt x="252235" y="65489"/>
                    <a:pt x="252242" y="53427"/>
                    <a:pt x="244807" y="45984"/>
                  </a:cubicBezTo>
                  <a:cubicBezTo>
                    <a:pt x="244801" y="45979"/>
                    <a:pt x="244796" y="45974"/>
                    <a:pt x="244791" y="45969"/>
                  </a:cubicBezTo>
                  <a:lnTo>
                    <a:pt x="242505" y="43683"/>
                  </a:lnTo>
                  <a:lnTo>
                    <a:pt x="242505" y="43683"/>
                  </a:lnTo>
                  <a:lnTo>
                    <a:pt x="204405" y="5583"/>
                  </a:lnTo>
                  <a:cubicBezTo>
                    <a:pt x="196962" y="-1861"/>
                    <a:pt x="184893" y="-1861"/>
                    <a:pt x="177450" y="5583"/>
                  </a:cubicBezTo>
                  <a:cubicBezTo>
                    <a:pt x="170006" y="13026"/>
                    <a:pt x="170006" y="25095"/>
                    <a:pt x="177450" y="32538"/>
                  </a:cubicBezTo>
                  <a:lnTo>
                    <a:pt x="186975" y="42063"/>
                  </a:lnTo>
                  <a:cubicBezTo>
                    <a:pt x="62837" y="65075"/>
                    <a:pt x="-19142" y="184362"/>
                    <a:pt x="3870" y="308501"/>
                  </a:cubicBezTo>
                  <a:cubicBezTo>
                    <a:pt x="18291" y="386296"/>
                    <a:pt x="71915" y="451103"/>
                    <a:pt x="145636" y="479832"/>
                  </a:cubicBezTo>
                  <a:cubicBezTo>
                    <a:pt x="155447" y="483673"/>
                    <a:pt x="166513" y="478832"/>
                    <a:pt x="170353" y="469022"/>
                  </a:cubicBezTo>
                  <a:cubicBezTo>
                    <a:pt x="174194" y="459211"/>
                    <a:pt x="169353" y="448145"/>
                    <a:pt x="159543" y="444304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47D99649-A1D6-5426-FBAA-0CD0E6A6DAF0}"/>
              </a:ext>
            </a:extLst>
          </p:cNvPr>
          <p:cNvGrpSpPr/>
          <p:nvPr/>
        </p:nvGrpSpPr>
        <p:grpSpPr>
          <a:xfrm>
            <a:off x="1843418" y="3730916"/>
            <a:ext cx="533399" cy="533399"/>
            <a:chOff x="1843418" y="3730916"/>
            <a:chExt cx="533399" cy="533399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713300B2-8EC9-77E5-B3F9-C4EBF904392F}"/>
                </a:ext>
              </a:extLst>
            </p:cNvPr>
            <p:cNvSpPr/>
            <p:nvPr/>
          </p:nvSpPr>
          <p:spPr>
            <a:xfrm>
              <a:off x="2248262" y="3935645"/>
              <a:ext cx="128555" cy="114321"/>
            </a:xfrm>
            <a:custGeom>
              <a:avLst/>
              <a:gdLst>
                <a:gd name="connsiteX0" fmla="*/ 109505 w 128555"/>
                <a:gd name="connsiteY0" fmla="*/ 42921 h 114321"/>
                <a:gd name="connsiteX1" fmla="*/ 60261 w 128555"/>
                <a:gd name="connsiteY1" fmla="*/ 42921 h 114321"/>
                <a:gd name="connsiteX2" fmla="*/ 70643 w 128555"/>
                <a:gd name="connsiteY2" fmla="*/ 32539 h 114321"/>
                <a:gd name="connsiteX3" fmla="*/ 70643 w 128555"/>
                <a:gd name="connsiteY3" fmla="*/ 5583 h 114321"/>
                <a:gd name="connsiteX4" fmla="*/ 43687 w 128555"/>
                <a:gd name="connsiteY4" fmla="*/ 5583 h 114321"/>
                <a:gd name="connsiteX5" fmla="*/ 5587 w 128555"/>
                <a:gd name="connsiteY5" fmla="*/ 43683 h 114321"/>
                <a:gd name="connsiteX6" fmla="*/ 5572 w 128555"/>
                <a:gd name="connsiteY6" fmla="*/ 70623 h 114321"/>
                <a:gd name="connsiteX7" fmla="*/ 5587 w 128555"/>
                <a:gd name="connsiteY7" fmla="*/ 70639 h 114321"/>
                <a:gd name="connsiteX8" fmla="*/ 43687 w 128555"/>
                <a:gd name="connsiteY8" fmla="*/ 108739 h 114321"/>
                <a:gd name="connsiteX9" fmla="*/ 70643 w 128555"/>
                <a:gd name="connsiteY9" fmla="*/ 108739 h 114321"/>
                <a:gd name="connsiteX10" fmla="*/ 70643 w 128555"/>
                <a:gd name="connsiteY10" fmla="*/ 81783 h 114321"/>
                <a:gd name="connsiteX11" fmla="*/ 69786 w 128555"/>
                <a:gd name="connsiteY11" fmla="*/ 81021 h 114321"/>
                <a:gd name="connsiteX12" fmla="*/ 109505 w 128555"/>
                <a:gd name="connsiteY12" fmla="*/ 81021 h 114321"/>
                <a:gd name="connsiteX13" fmla="*/ 128555 w 128555"/>
                <a:gd name="connsiteY13" fmla="*/ 61971 h 114321"/>
                <a:gd name="connsiteX14" fmla="*/ 109505 w 128555"/>
                <a:gd name="connsiteY14" fmla="*/ 42921 h 11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55" h="114321">
                  <a:moveTo>
                    <a:pt x="109505" y="42921"/>
                  </a:moveTo>
                  <a:lnTo>
                    <a:pt x="60261" y="42921"/>
                  </a:lnTo>
                  <a:lnTo>
                    <a:pt x="70643" y="32539"/>
                  </a:lnTo>
                  <a:cubicBezTo>
                    <a:pt x="78087" y="25095"/>
                    <a:pt x="78087" y="13027"/>
                    <a:pt x="70643" y="5583"/>
                  </a:cubicBezTo>
                  <a:cubicBezTo>
                    <a:pt x="63199" y="-1861"/>
                    <a:pt x="51131" y="-1861"/>
                    <a:pt x="43687" y="5583"/>
                  </a:cubicBezTo>
                  <a:lnTo>
                    <a:pt x="5587" y="43683"/>
                  </a:lnTo>
                  <a:cubicBezTo>
                    <a:pt x="-1857" y="51118"/>
                    <a:pt x="-1863" y="63180"/>
                    <a:pt x="5572" y="70623"/>
                  </a:cubicBezTo>
                  <a:cubicBezTo>
                    <a:pt x="5578" y="70629"/>
                    <a:pt x="5582" y="70634"/>
                    <a:pt x="5587" y="70639"/>
                  </a:cubicBezTo>
                  <a:lnTo>
                    <a:pt x="43687" y="108739"/>
                  </a:lnTo>
                  <a:cubicBezTo>
                    <a:pt x="51131" y="116182"/>
                    <a:pt x="63199" y="116182"/>
                    <a:pt x="70643" y="108739"/>
                  </a:cubicBezTo>
                  <a:cubicBezTo>
                    <a:pt x="78087" y="101295"/>
                    <a:pt x="78087" y="89227"/>
                    <a:pt x="70643" y="81783"/>
                  </a:cubicBezTo>
                  <a:lnTo>
                    <a:pt x="69786" y="81021"/>
                  </a:lnTo>
                  <a:lnTo>
                    <a:pt x="109505" y="81021"/>
                  </a:lnTo>
                  <a:cubicBezTo>
                    <a:pt x="120026" y="81021"/>
                    <a:pt x="128555" y="72492"/>
                    <a:pt x="128555" y="61971"/>
                  </a:cubicBezTo>
                  <a:cubicBezTo>
                    <a:pt x="128555" y="51450"/>
                    <a:pt x="120026" y="42921"/>
                    <a:pt x="109505" y="42921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6BBB59F-6000-FDA9-F50E-A49DF2CFFFF1}"/>
                </a:ext>
              </a:extLst>
            </p:cNvPr>
            <p:cNvSpPr/>
            <p:nvPr/>
          </p:nvSpPr>
          <p:spPr>
            <a:xfrm>
              <a:off x="1995931" y="3873854"/>
              <a:ext cx="228465" cy="238061"/>
            </a:xfrm>
            <a:custGeom>
              <a:avLst/>
              <a:gdLst>
                <a:gd name="connsiteX0" fmla="*/ 174765 w 228465"/>
                <a:gd name="connsiteY0" fmla="*/ 129953 h 238061"/>
                <a:gd name="connsiteX1" fmla="*/ 171622 w 228465"/>
                <a:gd name="connsiteY1" fmla="*/ 126333 h 238061"/>
                <a:gd name="connsiteX2" fmla="*/ 158192 w 228465"/>
                <a:gd name="connsiteY2" fmla="*/ 116808 h 238061"/>
                <a:gd name="connsiteX3" fmla="*/ 164366 w 228465"/>
                <a:gd name="connsiteY3" fmla="*/ 22719 h 238061"/>
                <a:gd name="connsiteX4" fmla="*/ 70276 w 228465"/>
                <a:gd name="connsiteY4" fmla="*/ 16544 h 238061"/>
                <a:gd name="connsiteX5" fmla="*/ 64102 w 228465"/>
                <a:gd name="connsiteY5" fmla="*/ 110634 h 238061"/>
                <a:gd name="connsiteX6" fmla="*/ 70276 w 228465"/>
                <a:gd name="connsiteY6" fmla="*/ 116808 h 238061"/>
                <a:gd name="connsiteX7" fmla="*/ 56846 w 228465"/>
                <a:gd name="connsiteY7" fmla="*/ 126333 h 238061"/>
                <a:gd name="connsiteX8" fmla="*/ 53703 w 228465"/>
                <a:gd name="connsiteY8" fmla="*/ 129953 h 238061"/>
                <a:gd name="connsiteX9" fmla="*/ 2839 w 228465"/>
                <a:gd name="connsiteY9" fmla="*/ 209010 h 238061"/>
                <a:gd name="connsiteX10" fmla="*/ 9050 w 228465"/>
                <a:gd name="connsiteY10" fmla="*/ 235225 h 238061"/>
                <a:gd name="connsiteX11" fmla="*/ 18936 w 228465"/>
                <a:gd name="connsiteY11" fmla="*/ 238062 h 238061"/>
                <a:gd name="connsiteX12" fmla="*/ 209436 w 228465"/>
                <a:gd name="connsiteY12" fmla="*/ 238062 h 238061"/>
                <a:gd name="connsiteX13" fmla="*/ 228466 w 228465"/>
                <a:gd name="connsiteY13" fmla="*/ 218991 h 238061"/>
                <a:gd name="connsiteX14" fmla="*/ 225629 w 228465"/>
                <a:gd name="connsiteY14" fmla="*/ 209010 h 238061"/>
                <a:gd name="connsiteX15" fmla="*/ 174765 w 228465"/>
                <a:gd name="connsiteY15" fmla="*/ 129953 h 238061"/>
                <a:gd name="connsiteX16" fmla="*/ 114186 w 228465"/>
                <a:gd name="connsiteY16" fmla="*/ 38037 h 238061"/>
                <a:gd name="connsiteX17" fmla="*/ 142761 w 228465"/>
                <a:gd name="connsiteY17" fmla="*/ 66612 h 238061"/>
                <a:gd name="connsiteX18" fmla="*/ 114186 w 228465"/>
                <a:gd name="connsiteY18" fmla="*/ 95187 h 238061"/>
                <a:gd name="connsiteX19" fmla="*/ 85611 w 228465"/>
                <a:gd name="connsiteY19" fmla="*/ 66612 h 238061"/>
                <a:gd name="connsiteX20" fmla="*/ 114186 w 228465"/>
                <a:gd name="connsiteY20" fmla="*/ 38037 h 238061"/>
                <a:gd name="connsiteX21" fmla="*/ 53322 w 228465"/>
                <a:gd name="connsiteY21" fmla="*/ 199962 h 238061"/>
                <a:gd name="connsiteX22" fmla="*/ 83516 w 228465"/>
                <a:gd name="connsiteY22" fmla="*/ 153575 h 238061"/>
                <a:gd name="connsiteX23" fmla="*/ 144762 w 228465"/>
                <a:gd name="connsiteY23" fmla="*/ 153575 h 238061"/>
                <a:gd name="connsiteX24" fmla="*/ 174956 w 228465"/>
                <a:gd name="connsiteY24" fmla="*/ 199962 h 2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8465" h="238061">
                  <a:moveTo>
                    <a:pt x="174765" y="129953"/>
                  </a:moveTo>
                  <a:cubicBezTo>
                    <a:pt x="173874" y="128619"/>
                    <a:pt x="172819" y="127403"/>
                    <a:pt x="171622" y="126333"/>
                  </a:cubicBezTo>
                  <a:cubicBezTo>
                    <a:pt x="167446" y="122754"/>
                    <a:pt x="162951" y="119566"/>
                    <a:pt x="158192" y="116808"/>
                  </a:cubicBezTo>
                  <a:cubicBezTo>
                    <a:pt x="185879" y="92531"/>
                    <a:pt x="188643" y="50406"/>
                    <a:pt x="164366" y="22719"/>
                  </a:cubicBezTo>
                  <a:cubicBezTo>
                    <a:pt x="140090" y="-4970"/>
                    <a:pt x="97963" y="-7734"/>
                    <a:pt x="70276" y="16544"/>
                  </a:cubicBezTo>
                  <a:cubicBezTo>
                    <a:pt x="42589" y="40821"/>
                    <a:pt x="39825" y="82946"/>
                    <a:pt x="64102" y="110634"/>
                  </a:cubicBezTo>
                  <a:cubicBezTo>
                    <a:pt x="66022" y="112825"/>
                    <a:pt x="68085" y="114887"/>
                    <a:pt x="70276" y="116808"/>
                  </a:cubicBezTo>
                  <a:cubicBezTo>
                    <a:pt x="65518" y="119566"/>
                    <a:pt x="61022" y="122754"/>
                    <a:pt x="56846" y="126333"/>
                  </a:cubicBezTo>
                  <a:cubicBezTo>
                    <a:pt x="55650" y="127403"/>
                    <a:pt x="54594" y="128619"/>
                    <a:pt x="53703" y="129953"/>
                  </a:cubicBezTo>
                  <a:cubicBezTo>
                    <a:pt x="33510" y="159385"/>
                    <a:pt x="4077" y="207010"/>
                    <a:pt x="2839" y="209010"/>
                  </a:cubicBezTo>
                  <a:cubicBezTo>
                    <a:pt x="-2684" y="217965"/>
                    <a:pt x="97" y="229702"/>
                    <a:pt x="9050" y="235225"/>
                  </a:cubicBezTo>
                  <a:cubicBezTo>
                    <a:pt x="12024" y="237060"/>
                    <a:pt x="15444" y="238041"/>
                    <a:pt x="18936" y="238062"/>
                  </a:cubicBezTo>
                  <a:lnTo>
                    <a:pt x="209436" y="238062"/>
                  </a:lnTo>
                  <a:cubicBezTo>
                    <a:pt x="219958" y="238050"/>
                    <a:pt x="228477" y="229512"/>
                    <a:pt x="228466" y="218991"/>
                  </a:cubicBezTo>
                  <a:cubicBezTo>
                    <a:pt x="228462" y="215466"/>
                    <a:pt x="227480" y="212011"/>
                    <a:pt x="225629" y="209010"/>
                  </a:cubicBezTo>
                  <a:cubicBezTo>
                    <a:pt x="224391" y="207010"/>
                    <a:pt x="194958" y="159290"/>
                    <a:pt x="174765" y="129953"/>
                  </a:cubicBezTo>
                  <a:close/>
                  <a:moveTo>
                    <a:pt x="114186" y="38037"/>
                  </a:moveTo>
                  <a:cubicBezTo>
                    <a:pt x="129968" y="38037"/>
                    <a:pt x="142761" y="50830"/>
                    <a:pt x="142761" y="66612"/>
                  </a:cubicBezTo>
                  <a:cubicBezTo>
                    <a:pt x="142761" y="82394"/>
                    <a:pt x="129968" y="95187"/>
                    <a:pt x="114186" y="95187"/>
                  </a:cubicBezTo>
                  <a:cubicBezTo>
                    <a:pt x="98404" y="95187"/>
                    <a:pt x="85611" y="82394"/>
                    <a:pt x="85611" y="66612"/>
                  </a:cubicBezTo>
                  <a:cubicBezTo>
                    <a:pt x="85611" y="50830"/>
                    <a:pt x="98404" y="38037"/>
                    <a:pt x="114186" y="38037"/>
                  </a:cubicBezTo>
                  <a:close/>
                  <a:moveTo>
                    <a:pt x="53322" y="199962"/>
                  </a:moveTo>
                  <a:cubicBezTo>
                    <a:pt x="62847" y="185198"/>
                    <a:pt x="74086" y="167386"/>
                    <a:pt x="83516" y="153575"/>
                  </a:cubicBezTo>
                  <a:cubicBezTo>
                    <a:pt x="101372" y="139121"/>
                    <a:pt x="126905" y="139121"/>
                    <a:pt x="144762" y="153575"/>
                  </a:cubicBezTo>
                  <a:cubicBezTo>
                    <a:pt x="154287" y="167386"/>
                    <a:pt x="165526" y="185103"/>
                    <a:pt x="174956" y="199962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36F6479-02D7-3CF0-A537-DE9FE57D28E1}"/>
                </a:ext>
              </a:extLst>
            </p:cNvPr>
            <p:cNvSpPr/>
            <p:nvPr/>
          </p:nvSpPr>
          <p:spPr>
            <a:xfrm>
              <a:off x="2052909" y="4130998"/>
              <a:ext cx="114416" cy="133317"/>
            </a:xfrm>
            <a:custGeom>
              <a:avLst/>
              <a:gdLst>
                <a:gd name="connsiteX0" fmla="*/ 70639 w 114416"/>
                <a:gd name="connsiteY0" fmla="*/ 5587 h 133317"/>
                <a:gd name="connsiteX1" fmla="*/ 43698 w 114416"/>
                <a:gd name="connsiteY1" fmla="*/ 5572 h 133317"/>
                <a:gd name="connsiteX2" fmla="*/ 43683 w 114416"/>
                <a:gd name="connsiteY2" fmla="*/ 5587 h 133317"/>
                <a:gd name="connsiteX3" fmla="*/ 5583 w 114416"/>
                <a:gd name="connsiteY3" fmla="*/ 43687 h 133317"/>
                <a:gd name="connsiteX4" fmla="*/ 5583 w 114416"/>
                <a:gd name="connsiteY4" fmla="*/ 70643 h 133317"/>
                <a:gd name="connsiteX5" fmla="*/ 32539 w 114416"/>
                <a:gd name="connsiteY5" fmla="*/ 70643 h 133317"/>
                <a:gd name="connsiteX6" fmla="*/ 38158 w 114416"/>
                <a:gd name="connsiteY6" fmla="*/ 65023 h 133317"/>
                <a:gd name="connsiteX7" fmla="*/ 38158 w 114416"/>
                <a:gd name="connsiteY7" fmla="*/ 114268 h 133317"/>
                <a:gd name="connsiteX8" fmla="*/ 57208 w 114416"/>
                <a:gd name="connsiteY8" fmla="*/ 133318 h 133317"/>
                <a:gd name="connsiteX9" fmla="*/ 76258 w 114416"/>
                <a:gd name="connsiteY9" fmla="*/ 114268 h 133317"/>
                <a:gd name="connsiteX10" fmla="*/ 76258 w 114416"/>
                <a:gd name="connsiteY10" fmla="*/ 65023 h 133317"/>
                <a:gd name="connsiteX11" fmla="*/ 81878 w 114416"/>
                <a:gd name="connsiteY11" fmla="*/ 70643 h 133317"/>
                <a:gd name="connsiteX12" fmla="*/ 108834 w 114416"/>
                <a:gd name="connsiteY12" fmla="*/ 70643 h 133317"/>
                <a:gd name="connsiteX13" fmla="*/ 108834 w 114416"/>
                <a:gd name="connsiteY13" fmla="*/ 43687 h 13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416" h="133317">
                  <a:moveTo>
                    <a:pt x="70639" y="5587"/>
                  </a:moveTo>
                  <a:cubicBezTo>
                    <a:pt x="63203" y="-1857"/>
                    <a:pt x="51142" y="-1863"/>
                    <a:pt x="43698" y="5572"/>
                  </a:cubicBezTo>
                  <a:cubicBezTo>
                    <a:pt x="43692" y="5578"/>
                    <a:pt x="43688" y="5582"/>
                    <a:pt x="43683" y="5587"/>
                  </a:cubicBezTo>
                  <a:lnTo>
                    <a:pt x="5583" y="43687"/>
                  </a:lnTo>
                  <a:cubicBezTo>
                    <a:pt x="-1861" y="51131"/>
                    <a:pt x="-1861" y="63199"/>
                    <a:pt x="5583" y="70643"/>
                  </a:cubicBezTo>
                  <a:cubicBezTo>
                    <a:pt x="13027" y="78087"/>
                    <a:pt x="25095" y="78087"/>
                    <a:pt x="32539" y="70643"/>
                  </a:cubicBezTo>
                  <a:lnTo>
                    <a:pt x="38158" y="65023"/>
                  </a:lnTo>
                  <a:lnTo>
                    <a:pt x="38158" y="114268"/>
                  </a:lnTo>
                  <a:cubicBezTo>
                    <a:pt x="38158" y="124789"/>
                    <a:pt x="46687" y="133318"/>
                    <a:pt x="57208" y="133318"/>
                  </a:cubicBezTo>
                  <a:cubicBezTo>
                    <a:pt x="67730" y="133318"/>
                    <a:pt x="76258" y="124789"/>
                    <a:pt x="76258" y="114268"/>
                  </a:cubicBezTo>
                  <a:lnTo>
                    <a:pt x="76258" y="65023"/>
                  </a:lnTo>
                  <a:lnTo>
                    <a:pt x="81878" y="70643"/>
                  </a:lnTo>
                  <a:cubicBezTo>
                    <a:pt x="89322" y="78087"/>
                    <a:pt x="101390" y="78087"/>
                    <a:pt x="108834" y="70643"/>
                  </a:cubicBezTo>
                  <a:cubicBezTo>
                    <a:pt x="116278" y="63199"/>
                    <a:pt x="116278" y="51131"/>
                    <a:pt x="108834" y="43687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4498478-5D88-3A3D-D839-E23C50AC4BA2}"/>
                </a:ext>
              </a:extLst>
            </p:cNvPr>
            <p:cNvSpPr/>
            <p:nvPr/>
          </p:nvSpPr>
          <p:spPr>
            <a:xfrm>
              <a:off x="2052909" y="3730916"/>
              <a:ext cx="114416" cy="123792"/>
            </a:xfrm>
            <a:custGeom>
              <a:avLst/>
              <a:gdLst>
                <a:gd name="connsiteX0" fmla="*/ 43778 w 114416"/>
                <a:gd name="connsiteY0" fmla="*/ 118205 h 123792"/>
                <a:gd name="connsiteX1" fmla="*/ 70719 w 114416"/>
                <a:gd name="connsiteY1" fmla="*/ 118220 h 123792"/>
                <a:gd name="connsiteX2" fmla="*/ 70734 w 114416"/>
                <a:gd name="connsiteY2" fmla="*/ 118205 h 123792"/>
                <a:gd name="connsiteX3" fmla="*/ 108834 w 114416"/>
                <a:gd name="connsiteY3" fmla="*/ 80105 h 123792"/>
                <a:gd name="connsiteX4" fmla="*/ 108834 w 114416"/>
                <a:gd name="connsiteY4" fmla="*/ 53150 h 123792"/>
                <a:gd name="connsiteX5" fmla="*/ 81878 w 114416"/>
                <a:gd name="connsiteY5" fmla="*/ 53150 h 123792"/>
                <a:gd name="connsiteX6" fmla="*/ 76258 w 114416"/>
                <a:gd name="connsiteY6" fmla="*/ 58769 h 123792"/>
                <a:gd name="connsiteX7" fmla="*/ 76258 w 114416"/>
                <a:gd name="connsiteY7" fmla="*/ 19050 h 123792"/>
                <a:gd name="connsiteX8" fmla="*/ 57208 w 114416"/>
                <a:gd name="connsiteY8" fmla="*/ 0 h 123792"/>
                <a:gd name="connsiteX9" fmla="*/ 38158 w 114416"/>
                <a:gd name="connsiteY9" fmla="*/ 19050 h 123792"/>
                <a:gd name="connsiteX10" fmla="*/ 38158 w 114416"/>
                <a:gd name="connsiteY10" fmla="*/ 58769 h 123792"/>
                <a:gd name="connsiteX11" fmla="*/ 32539 w 114416"/>
                <a:gd name="connsiteY11" fmla="*/ 53150 h 123792"/>
                <a:gd name="connsiteX12" fmla="*/ 5583 w 114416"/>
                <a:gd name="connsiteY12" fmla="*/ 53150 h 123792"/>
                <a:gd name="connsiteX13" fmla="*/ 5583 w 114416"/>
                <a:gd name="connsiteY13" fmla="*/ 80105 h 1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416" h="123792">
                  <a:moveTo>
                    <a:pt x="43778" y="118205"/>
                  </a:moveTo>
                  <a:cubicBezTo>
                    <a:pt x="51213" y="125649"/>
                    <a:pt x="63275" y="125656"/>
                    <a:pt x="70719" y="118220"/>
                  </a:cubicBezTo>
                  <a:cubicBezTo>
                    <a:pt x="70724" y="118215"/>
                    <a:pt x="70729" y="118210"/>
                    <a:pt x="70734" y="118205"/>
                  </a:cubicBezTo>
                  <a:lnTo>
                    <a:pt x="108834" y="80105"/>
                  </a:lnTo>
                  <a:cubicBezTo>
                    <a:pt x="116278" y="72661"/>
                    <a:pt x="116278" y="60593"/>
                    <a:pt x="108834" y="53150"/>
                  </a:cubicBezTo>
                  <a:cubicBezTo>
                    <a:pt x="101390" y="45706"/>
                    <a:pt x="89322" y="45706"/>
                    <a:pt x="81878" y="53150"/>
                  </a:cubicBezTo>
                  <a:lnTo>
                    <a:pt x="76258" y="58769"/>
                  </a:lnTo>
                  <a:lnTo>
                    <a:pt x="76258" y="19050"/>
                  </a:lnTo>
                  <a:cubicBezTo>
                    <a:pt x="76258" y="8529"/>
                    <a:pt x="67730" y="0"/>
                    <a:pt x="57208" y="0"/>
                  </a:cubicBezTo>
                  <a:cubicBezTo>
                    <a:pt x="46687" y="0"/>
                    <a:pt x="38158" y="8529"/>
                    <a:pt x="38158" y="19050"/>
                  </a:cubicBezTo>
                  <a:lnTo>
                    <a:pt x="38158" y="58769"/>
                  </a:lnTo>
                  <a:lnTo>
                    <a:pt x="32539" y="53150"/>
                  </a:lnTo>
                  <a:cubicBezTo>
                    <a:pt x="25095" y="45706"/>
                    <a:pt x="13027" y="45706"/>
                    <a:pt x="5583" y="53150"/>
                  </a:cubicBezTo>
                  <a:cubicBezTo>
                    <a:pt x="-1861" y="60593"/>
                    <a:pt x="-1861" y="72661"/>
                    <a:pt x="5583" y="80105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234E836-259A-492B-0597-A2138C460982}"/>
                </a:ext>
              </a:extLst>
            </p:cNvPr>
            <p:cNvSpPr/>
            <p:nvPr/>
          </p:nvSpPr>
          <p:spPr>
            <a:xfrm>
              <a:off x="1843418" y="3935740"/>
              <a:ext cx="128554" cy="114321"/>
            </a:xfrm>
            <a:custGeom>
              <a:avLst/>
              <a:gdLst>
                <a:gd name="connsiteX0" fmla="*/ 84868 w 128554"/>
                <a:gd name="connsiteY0" fmla="*/ 5583 h 114321"/>
                <a:gd name="connsiteX1" fmla="*/ 57912 w 128554"/>
                <a:gd name="connsiteY1" fmla="*/ 5583 h 114321"/>
                <a:gd name="connsiteX2" fmla="*/ 57912 w 128554"/>
                <a:gd name="connsiteY2" fmla="*/ 32539 h 114321"/>
                <a:gd name="connsiteX3" fmla="*/ 68294 w 128554"/>
                <a:gd name="connsiteY3" fmla="*/ 42826 h 114321"/>
                <a:gd name="connsiteX4" fmla="*/ 19050 w 128554"/>
                <a:gd name="connsiteY4" fmla="*/ 42826 h 114321"/>
                <a:gd name="connsiteX5" fmla="*/ 0 w 128554"/>
                <a:gd name="connsiteY5" fmla="*/ 61876 h 114321"/>
                <a:gd name="connsiteX6" fmla="*/ 19050 w 128554"/>
                <a:gd name="connsiteY6" fmla="*/ 80926 h 114321"/>
                <a:gd name="connsiteX7" fmla="*/ 58769 w 128554"/>
                <a:gd name="connsiteY7" fmla="*/ 80926 h 114321"/>
                <a:gd name="connsiteX8" fmla="*/ 57912 w 128554"/>
                <a:gd name="connsiteY8" fmla="*/ 81783 h 114321"/>
                <a:gd name="connsiteX9" fmla="*/ 57912 w 128554"/>
                <a:gd name="connsiteY9" fmla="*/ 108739 h 114321"/>
                <a:gd name="connsiteX10" fmla="*/ 84868 w 128554"/>
                <a:gd name="connsiteY10" fmla="*/ 108739 h 114321"/>
                <a:gd name="connsiteX11" fmla="*/ 122968 w 128554"/>
                <a:gd name="connsiteY11" fmla="*/ 70639 h 114321"/>
                <a:gd name="connsiteX12" fmla="*/ 122983 w 128554"/>
                <a:gd name="connsiteY12" fmla="*/ 43698 h 114321"/>
                <a:gd name="connsiteX13" fmla="*/ 122968 w 128554"/>
                <a:gd name="connsiteY13" fmla="*/ 43683 h 11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54" h="114321">
                  <a:moveTo>
                    <a:pt x="84868" y="5583"/>
                  </a:moveTo>
                  <a:cubicBezTo>
                    <a:pt x="77424" y="-1861"/>
                    <a:pt x="65356" y="-1861"/>
                    <a:pt x="57912" y="5583"/>
                  </a:cubicBezTo>
                  <a:cubicBezTo>
                    <a:pt x="50468" y="13027"/>
                    <a:pt x="50468" y="25095"/>
                    <a:pt x="57912" y="32539"/>
                  </a:cubicBezTo>
                  <a:lnTo>
                    <a:pt x="68294" y="42826"/>
                  </a:lnTo>
                  <a:lnTo>
                    <a:pt x="19050" y="42826"/>
                  </a:lnTo>
                  <a:cubicBezTo>
                    <a:pt x="8529" y="42826"/>
                    <a:pt x="0" y="51354"/>
                    <a:pt x="0" y="61876"/>
                  </a:cubicBezTo>
                  <a:cubicBezTo>
                    <a:pt x="0" y="72397"/>
                    <a:pt x="8529" y="80926"/>
                    <a:pt x="19050" y="80926"/>
                  </a:cubicBezTo>
                  <a:lnTo>
                    <a:pt x="58769" y="80926"/>
                  </a:lnTo>
                  <a:lnTo>
                    <a:pt x="57912" y="81783"/>
                  </a:lnTo>
                  <a:cubicBezTo>
                    <a:pt x="50468" y="89227"/>
                    <a:pt x="50468" y="101295"/>
                    <a:pt x="57912" y="108739"/>
                  </a:cubicBezTo>
                  <a:cubicBezTo>
                    <a:pt x="65356" y="116182"/>
                    <a:pt x="77424" y="116182"/>
                    <a:pt x="84868" y="108739"/>
                  </a:cubicBezTo>
                  <a:lnTo>
                    <a:pt x="122968" y="70639"/>
                  </a:lnTo>
                  <a:cubicBezTo>
                    <a:pt x="130412" y="63203"/>
                    <a:pt x="130418" y="51142"/>
                    <a:pt x="122983" y="43698"/>
                  </a:cubicBezTo>
                  <a:cubicBezTo>
                    <a:pt x="122977" y="43692"/>
                    <a:pt x="122973" y="43688"/>
                    <a:pt x="122968" y="43683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36" name="Graphic 54">
            <a:extLst>
              <a:ext uri="{FF2B5EF4-FFF2-40B4-BE49-F238E27FC236}">
                <a16:creationId xmlns:a16="http://schemas.microsoft.com/office/drawing/2014/main" id="{61521727-35CA-47F4-92DB-273AB8278ED6}"/>
              </a:ext>
            </a:extLst>
          </p:cNvPr>
          <p:cNvSpPr/>
          <p:nvPr/>
        </p:nvSpPr>
        <p:spPr>
          <a:xfrm>
            <a:off x="1881518" y="2535816"/>
            <a:ext cx="457200" cy="494347"/>
          </a:xfrm>
          <a:custGeom>
            <a:avLst/>
            <a:gdLst>
              <a:gd name="connsiteX0" fmla="*/ 438150 w 457200"/>
              <a:gd name="connsiteY0" fmla="*/ 38100 h 494347"/>
              <a:gd name="connsiteX1" fmla="*/ 419100 w 457200"/>
              <a:gd name="connsiteY1" fmla="*/ 38100 h 494347"/>
              <a:gd name="connsiteX2" fmla="*/ 419100 w 457200"/>
              <a:gd name="connsiteY2" fmla="*/ 19050 h 494347"/>
              <a:gd name="connsiteX3" fmla="*/ 400050 w 457200"/>
              <a:gd name="connsiteY3" fmla="*/ 0 h 494347"/>
              <a:gd name="connsiteX4" fmla="*/ 381000 w 457200"/>
              <a:gd name="connsiteY4" fmla="*/ 19050 h 494347"/>
              <a:gd name="connsiteX5" fmla="*/ 381000 w 457200"/>
              <a:gd name="connsiteY5" fmla="*/ 49530 h 494347"/>
              <a:gd name="connsiteX6" fmla="*/ 360045 w 457200"/>
              <a:gd name="connsiteY6" fmla="*/ 70485 h 494347"/>
              <a:gd name="connsiteX7" fmla="*/ 219075 w 457200"/>
              <a:gd name="connsiteY7" fmla="*/ 19050 h 494347"/>
              <a:gd name="connsiteX8" fmla="*/ 0 w 457200"/>
              <a:gd name="connsiteY8" fmla="*/ 238125 h 494347"/>
              <a:gd name="connsiteX9" fmla="*/ 111443 w 457200"/>
              <a:gd name="connsiteY9" fmla="*/ 428625 h 494347"/>
              <a:gd name="connsiteX10" fmla="*/ 78105 w 457200"/>
              <a:gd name="connsiteY10" fmla="*/ 461963 h 494347"/>
              <a:gd name="connsiteX11" fmla="*/ 78105 w 457200"/>
              <a:gd name="connsiteY11" fmla="*/ 488633 h 494347"/>
              <a:gd name="connsiteX12" fmla="*/ 91440 w 457200"/>
              <a:gd name="connsiteY12" fmla="*/ 494348 h 494347"/>
              <a:gd name="connsiteX13" fmla="*/ 104775 w 457200"/>
              <a:gd name="connsiteY13" fmla="*/ 488633 h 494347"/>
              <a:gd name="connsiteX14" fmla="*/ 148590 w 457200"/>
              <a:gd name="connsiteY14" fmla="*/ 444818 h 494347"/>
              <a:gd name="connsiteX15" fmla="*/ 219075 w 457200"/>
              <a:gd name="connsiteY15" fmla="*/ 456248 h 494347"/>
              <a:gd name="connsiteX16" fmla="*/ 289560 w 457200"/>
              <a:gd name="connsiteY16" fmla="*/ 444818 h 494347"/>
              <a:gd name="connsiteX17" fmla="*/ 333375 w 457200"/>
              <a:gd name="connsiteY17" fmla="*/ 488633 h 494347"/>
              <a:gd name="connsiteX18" fmla="*/ 346710 w 457200"/>
              <a:gd name="connsiteY18" fmla="*/ 494348 h 494347"/>
              <a:gd name="connsiteX19" fmla="*/ 360045 w 457200"/>
              <a:gd name="connsiteY19" fmla="*/ 488633 h 494347"/>
              <a:gd name="connsiteX20" fmla="*/ 360045 w 457200"/>
              <a:gd name="connsiteY20" fmla="*/ 461963 h 494347"/>
              <a:gd name="connsiteX21" fmla="*/ 326708 w 457200"/>
              <a:gd name="connsiteY21" fmla="*/ 428625 h 494347"/>
              <a:gd name="connsiteX22" fmla="*/ 438150 w 457200"/>
              <a:gd name="connsiteY22" fmla="*/ 238125 h 494347"/>
              <a:gd name="connsiteX23" fmla="*/ 386715 w 457200"/>
              <a:gd name="connsiteY23" fmla="*/ 97155 h 494347"/>
              <a:gd name="connsiteX24" fmla="*/ 407670 w 457200"/>
              <a:gd name="connsiteY24" fmla="*/ 76200 h 494347"/>
              <a:gd name="connsiteX25" fmla="*/ 438150 w 457200"/>
              <a:gd name="connsiteY25" fmla="*/ 76200 h 494347"/>
              <a:gd name="connsiteX26" fmla="*/ 457200 w 457200"/>
              <a:gd name="connsiteY26" fmla="*/ 57150 h 494347"/>
              <a:gd name="connsiteX27" fmla="*/ 438150 w 457200"/>
              <a:gd name="connsiteY27" fmla="*/ 38100 h 494347"/>
              <a:gd name="connsiteX28" fmla="*/ 400050 w 457200"/>
              <a:gd name="connsiteY28" fmla="*/ 238125 h 494347"/>
              <a:gd name="connsiteX29" fmla="*/ 219075 w 457200"/>
              <a:gd name="connsiteY29" fmla="*/ 419100 h 494347"/>
              <a:gd name="connsiteX30" fmla="*/ 38100 w 457200"/>
              <a:gd name="connsiteY30" fmla="*/ 238125 h 494347"/>
              <a:gd name="connsiteX31" fmla="*/ 219075 w 457200"/>
              <a:gd name="connsiteY31" fmla="*/ 57150 h 494347"/>
              <a:gd name="connsiteX32" fmla="*/ 332423 w 457200"/>
              <a:gd name="connsiteY32" fmla="*/ 97155 h 494347"/>
              <a:gd name="connsiteX33" fmla="*/ 312420 w 457200"/>
              <a:gd name="connsiteY33" fmla="*/ 117157 h 494347"/>
              <a:gd name="connsiteX34" fmla="*/ 219075 w 457200"/>
              <a:gd name="connsiteY34" fmla="*/ 85725 h 494347"/>
              <a:gd name="connsiteX35" fmla="*/ 66675 w 457200"/>
              <a:gd name="connsiteY35" fmla="*/ 238125 h 494347"/>
              <a:gd name="connsiteX36" fmla="*/ 219075 w 457200"/>
              <a:gd name="connsiteY36" fmla="*/ 390525 h 494347"/>
              <a:gd name="connsiteX37" fmla="*/ 371475 w 457200"/>
              <a:gd name="connsiteY37" fmla="*/ 238125 h 494347"/>
              <a:gd name="connsiteX38" fmla="*/ 339090 w 457200"/>
              <a:gd name="connsiteY38" fmla="*/ 144780 h 494347"/>
              <a:gd name="connsiteX39" fmla="*/ 359093 w 457200"/>
              <a:gd name="connsiteY39" fmla="*/ 124778 h 494347"/>
              <a:gd name="connsiteX40" fmla="*/ 400050 w 457200"/>
              <a:gd name="connsiteY40" fmla="*/ 238125 h 494347"/>
              <a:gd name="connsiteX41" fmla="*/ 333375 w 457200"/>
              <a:gd name="connsiteY41" fmla="*/ 238125 h 494347"/>
              <a:gd name="connsiteX42" fmla="*/ 219075 w 457200"/>
              <a:gd name="connsiteY42" fmla="*/ 352425 h 494347"/>
              <a:gd name="connsiteX43" fmla="*/ 104775 w 457200"/>
              <a:gd name="connsiteY43" fmla="*/ 238125 h 494347"/>
              <a:gd name="connsiteX44" fmla="*/ 219075 w 457200"/>
              <a:gd name="connsiteY44" fmla="*/ 123825 h 494347"/>
              <a:gd name="connsiteX45" fmla="*/ 284798 w 457200"/>
              <a:gd name="connsiteY45" fmla="*/ 144780 h 494347"/>
              <a:gd name="connsiteX46" fmla="*/ 263843 w 457200"/>
              <a:gd name="connsiteY46" fmla="*/ 165735 h 494347"/>
              <a:gd name="connsiteX47" fmla="*/ 218123 w 457200"/>
              <a:gd name="connsiteY47" fmla="*/ 152400 h 494347"/>
              <a:gd name="connsiteX48" fmla="*/ 132398 w 457200"/>
              <a:gd name="connsiteY48" fmla="*/ 238125 h 494347"/>
              <a:gd name="connsiteX49" fmla="*/ 218123 w 457200"/>
              <a:gd name="connsiteY49" fmla="*/ 323850 h 494347"/>
              <a:gd name="connsiteX50" fmla="*/ 303848 w 457200"/>
              <a:gd name="connsiteY50" fmla="*/ 238125 h 494347"/>
              <a:gd name="connsiteX51" fmla="*/ 290513 w 457200"/>
              <a:gd name="connsiteY51" fmla="*/ 192405 h 494347"/>
              <a:gd name="connsiteX52" fmla="*/ 311468 w 457200"/>
              <a:gd name="connsiteY52" fmla="*/ 171450 h 494347"/>
              <a:gd name="connsiteX53" fmla="*/ 333375 w 457200"/>
              <a:gd name="connsiteY53" fmla="*/ 238125 h 494347"/>
              <a:gd name="connsiteX54" fmla="*/ 266700 w 457200"/>
              <a:gd name="connsiteY54" fmla="*/ 238125 h 494347"/>
              <a:gd name="connsiteX55" fmla="*/ 219075 w 457200"/>
              <a:gd name="connsiteY55" fmla="*/ 285750 h 494347"/>
              <a:gd name="connsiteX56" fmla="*/ 171450 w 457200"/>
              <a:gd name="connsiteY56" fmla="*/ 238125 h 494347"/>
              <a:gd name="connsiteX57" fmla="*/ 219075 w 457200"/>
              <a:gd name="connsiteY57" fmla="*/ 190500 h 494347"/>
              <a:gd name="connsiteX58" fmla="*/ 236220 w 457200"/>
              <a:gd name="connsiteY58" fmla="*/ 194310 h 494347"/>
              <a:gd name="connsiteX59" fmla="*/ 205740 w 457200"/>
              <a:gd name="connsiteY59" fmla="*/ 224790 h 494347"/>
              <a:gd name="connsiteX60" fmla="*/ 205740 w 457200"/>
              <a:gd name="connsiteY60" fmla="*/ 251460 h 494347"/>
              <a:gd name="connsiteX61" fmla="*/ 219075 w 457200"/>
              <a:gd name="connsiteY61" fmla="*/ 257175 h 494347"/>
              <a:gd name="connsiteX62" fmla="*/ 232410 w 457200"/>
              <a:gd name="connsiteY62" fmla="*/ 251460 h 494347"/>
              <a:gd name="connsiteX63" fmla="*/ 262890 w 457200"/>
              <a:gd name="connsiteY63" fmla="*/ 220980 h 494347"/>
              <a:gd name="connsiteX64" fmla="*/ 266700 w 457200"/>
              <a:gd name="connsiteY64" fmla="*/ 238125 h 49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57200" h="494347">
                <a:moveTo>
                  <a:pt x="438150" y="38100"/>
                </a:moveTo>
                <a:lnTo>
                  <a:pt x="419100" y="38100"/>
                </a:lnTo>
                <a:lnTo>
                  <a:pt x="419100" y="19050"/>
                </a:lnTo>
                <a:cubicBezTo>
                  <a:pt x="419100" y="8573"/>
                  <a:pt x="410528" y="0"/>
                  <a:pt x="400050" y="0"/>
                </a:cubicBezTo>
                <a:cubicBezTo>
                  <a:pt x="389573" y="0"/>
                  <a:pt x="381000" y="8573"/>
                  <a:pt x="381000" y="19050"/>
                </a:cubicBezTo>
                <a:lnTo>
                  <a:pt x="381000" y="49530"/>
                </a:lnTo>
                <a:lnTo>
                  <a:pt x="360045" y="70485"/>
                </a:lnTo>
                <a:cubicBezTo>
                  <a:pt x="321945" y="38100"/>
                  <a:pt x="272415" y="19050"/>
                  <a:pt x="219075" y="19050"/>
                </a:cubicBezTo>
                <a:cubicBezTo>
                  <a:pt x="98107" y="19050"/>
                  <a:pt x="0" y="117157"/>
                  <a:pt x="0" y="238125"/>
                </a:cubicBezTo>
                <a:cubicBezTo>
                  <a:pt x="0" y="320040"/>
                  <a:pt x="44768" y="391478"/>
                  <a:pt x="111443" y="428625"/>
                </a:cubicBezTo>
                <a:lnTo>
                  <a:pt x="78105" y="461963"/>
                </a:lnTo>
                <a:cubicBezTo>
                  <a:pt x="70485" y="469583"/>
                  <a:pt x="70485" y="481013"/>
                  <a:pt x="78105" y="488633"/>
                </a:cubicBezTo>
                <a:cubicBezTo>
                  <a:pt x="81915" y="492443"/>
                  <a:pt x="86678" y="494348"/>
                  <a:pt x="91440" y="494348"/>
                </a:cubicBezTo>
                <a:cubicBezTo>
                  <a:pt x="96203" y="494348"/>
                  <a:pt x="100965" y="492443"/>
                  <a:pt x="104775" y="488633"/>
                </a:cubicBezTo>
                <a:lnTo>
                  <a:pt x="148590" y="444818"/>
                </a:lnTo>
                <a:cubicBezTo>
                  <a:pt x="170498" y="452438"/>
                  <a:pt x="194310" y="456248"/>
                  <a:pt x="219075" y="456248"/>
                </a:cubicBezTo>
                <a:cubicBezTo>
                  <a:pt x="243840" y="456248"/>
                  <a:pt x="267653" y="452438"/>
                  <a:pt x="289560" y="444818"/>
                </a:cubicBezTo>
                <a:lnTo>
                  <a:pt x="333375" y="488633"/>
                </a:lnTo>
                <a:cubicBezTo>
                  <a:pt x="337185" y="492443"/>
                  <a:pt x="341948" y="494348"/>
                  <a:pt x="346710" y="494348"/>
                </a:cubicBezTo>
                <a:cubicBezTo>
                  <a:pt x="351473" y="494348"/>
                  <a:pt x="356235" y="492443"/>
                  <a:pt x="360045" y="488633"/>
                </a:cubicBezTo>
                <a:cubicBezTo>
                  <a:pt x="367665" y="481013"/>
                  <a:pt x="367665" y="469583"/>
                  <a:pt x="360045" y="461963"/>
                </a:cubicBezTo>
                <a:lnTo>
                  <a:pt x="326708" y="428625"/>
                </a:lnTo>
                <a:cubicBezTo>
                  <a:pt x="393383" y="390525"/>
                  <a:pt x="438150" y="320040"/>
                  <a:pt x="438150" y="238125"/>
                </a:cubicBezTo>
                <a:cubicBezTo>
                  <a:pt x="438150" y="184785"/>
                  <a:pt x="419100" y="135255"/>
                  <a:pt x="386715" y="97155"/>
                </a:cubicBezTo>
                <a:lnTo>
                  <a:pt x="407670" y="76200"/>
                </a:lnTo>
                <a:lnTo>
                  <a:pt x="438150" y="76200"/>
                </a:lnTo>
                <a:cubicBezTo>
                  <a:pt x="448628" y="76200"/>
                  <a:pt x="457200" y="67628"/>
                  <a:pt x="457200" y="57150"/>
                </a:cubicBezTo>
                <a:cubicBezTo>
                  <a:pt x="457200" y="46672"/>
                  <a:pt x="448628" y="38100"/>
                  <a:pt x="438150" y="38100"/>
                </a:cubicBezTo>
                <a:close/>
                <a:moveTo>
                  <a:pt x="400050" y="238125"/>
                </a:moveTo>
                <a:cubicBezTo>
                  <a:pt x="400050" y="338138"/>
                  <a:pt x="319088" y="419100"/>
                  <a:pt x="219075" y="419100"/>
                </a:cubicBezTo>
                <a:cubicBezTo>
                  <a:pt x="119063" y="419100"/>
                  <a:pt x="38100" y="338138"/>
                  <a:pt x="38100" y="238125"/>
                </a:cubicBezTo>
                <a:cubicBezTo>
                  <a:pt x="38100" y="138113"/>
                  <a:pt x="119063" y="57150"/>
                  <a:pt x="219075" y="57150"/>
                </a:cubicBezTo>
                <a:cubicBezTo>
                  <a:pt x="261938" y="57150"/>
                  <a:pt x="301943" y="72390"/>
                  <a:pt x="332423" y="97155"/>
                </a:cubicBezTo>
                <a:lnTo>
                  <a:pt x="312420" y="117157"/>
                </a:lnTo>
                <a:cubicBezTo>
                  <a:pt x="286703" y="98107"/>
                  <a:pt x="254318" y="85725"/>
                  <a:pt x="219075" y="85725"/>
                </a:cubicBezTo>
                <a:cubicBezTo>
                  <a:pt x="135255" y="85725"/>
                  <a:pt x="66675" y="154305"/>
                  <a:pt x="66675" y="238125"/>
                </a:cubicBezTo>
                <a:cubicBezTo>
                  <a:pt x="66675" y="321945"/>
                  <a:pt x="135255" y="390525"/>
                  <a:pt x="219075" y="390525"/>
                </a:cubicBezTo>
                <a:cubicBezTo>
                  <a:pt x="302895" y="390525"/>
                  <a:pt x="371475" y="321945"/>
                  <a:pt x="371475" y="238125"/>
                </a:cubicBezTo>
                <a:cubicBezTo>
                  <a:pt x="371475" y="202883"/>
                  <a:pt x="359093" y="170498"/>
                  <a:pt x="339090" y="144780"/>
                </a:cubicBezTo>
                <a:lnTo>
                  <a:pt x="359093" y="124778"/>
                </a:lnTo>
                <a:cubicBezTo>
                  <a:pt x="384810" y="155258"/>
                  <a:pt x="400050" y="195263"/>
                  <a:pt x="400050" y="238125"/>
                </a:cubicBezTo>
                <a:close/>
                <a:moveTo>
                  <a:pt x="333375" y="238125"/>
                </a:moveTo>
                <a:cubicBezTo>
                  <a:pt x="333375" y="300990"/>
                  <a:pt x="281940" y="352425"/>
                  <a:pt x="219075" y="352425"/>
                </a:cubicBezTo>
                <a:cubicBezTo>
                  <a:pt x="156210" y="352425"/>
                  <a:pt x="104775" y="300990"/>
                  <a:pt x="104775" y="238125"/>
                </a:cubicBezTo>
                <a:cubicBezTo>
                  <a:pt x="104775" y="175260"/>
                  <a:pt x="156210" y="123825"/>
                  <a:pt x="219075" y="123825"/>
                </a:cubicBezTo>
                <a:cubicBezTo>
                  <a:pt x="243840" y="123825"/>
                  <a:pt x="266700" y="131445"/>
                  <a:pt x="284798" y="144780"/>
                </a:cubicBezTo>
                <a:lnTo>
                  <a:pt x="263843" y="165735"/>
                </a:lnTo>
                <a:cubicBezTo>
                  <a:pt x="250508" y="157163"/>
                  <a:pt x="235268" y="152400"/>
                  <a:pt x="218123" y="152400"/>
                </a:cubicBezTo>
                <a:cubicBezTo>
                  <a:pt x="170498" y="152400"/>
                  <a:pt x="132398" y="190500"/>
                  <a:pt x="132398" y="238125"/>
                </a:cubicBezTo>
                <a:cubicBezTo>
                  <a:pt x="132398" y="285750"/>
                  <a:pt x="170498" y="323850"/>
                  <a:pt x="218123" y="323850"/>
                </a:cubicBezTo>
                <a:cubicBezTo>
                  <a:pt x="265748" y="323850"/>
                  <a:pt x="303848" y="285750"/>
                  <a:pt x="303848" y="238125"/>
                </a:cubicBezTo>
                <a:cubicBezTo>
                  <a:pt x="303848" y="220980"/>
                  <a:pt x="299085" y="205740"/>
                  <a:pt x="290513" y="192405"/>
                </a:cubicBezTo>
                <a:lnTo>
                  <a:pt x="311468" y="171450"/>
                </a:lnTo>
                <a:cubicBezTo>
                  <a:pt x="325755" y="190500"/>
                  <a:pt x="333375" y="213360"/>
                  <a:pt x="333375" y="238125"/>
                </a:cubicBezTo>
                <a:close/>
                <a:moveTo>
                  <a:pt x="266700" y="238125"/>
                </a:moveTo>
                <a:cubicBezTo>
                  <a:pt x="266700" y="264795"/>
                  <a:pt x="245745" y="285750"/>
                  <a:pt x="219075" y="285750"/>
                </a:cubicBezTo>
                <a:cubicBezTo>
                  <a:pt x="192405" y="285750"/>
                  <a:pt x="171450" y="264795"/>
                  <a:pt x="171450" y="238125"/>
                </a:cubicBezTo>
                <a:cubicBezTo>
                  <a:pt x="171450" y="211455"/>
                  <a:pt x="192405" y="190500"/>
                  <a:pt x="219075" y="190500"/>
                </a:cubicBezTo>
                <a:cubicBezTo>
                  <a:pt x="224790" y="190500"/>
                  <a:pt x="231458" y="191453"/>
                  <a:pt x="236220" y="194310"/>
                </a:cubicBezTo>
                <a:lnTo>
                  <a:pt x="205740" y="224790"/>
                </a:lnTo>
                <a:cubicBezTo>
                  <a:pt x="198120" y="232410"/>
                  <a:pt x="198120" y="243840"/>
                  <a:pt x="205740" y="251460"/>
                </a:cubicBezTo>
                <a:cubicBezTo>
                  <a:pt x="209550" y="255270"/>
                  <a:pt x="214313" y="257175"/>
                  <a:pt x="219075" y="257175"/>
                </a:cubicBezTo>
                <a:cubicBezTo>
                  <a:pt x="223838" y="257175"/>
                  <a:pt x="228600" y="255270"/>
                  <a:pt x="232410" y="251460"/>
                </a:cubicBezTo>
                <a:lnTo>
                  <a:pt x="262890" y="220980"/>
                </a:lnTo>
                <a:cubicBezTo>
                  <a:pt x="265748" y="226695"/>
                  <a:pt x="266700" y="232410"/>
                  <a:pt x="266700" y="238125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37" name="Graphic 56">
            <a:extLst>
              <a:ext uri="{FF2B5EF4-FFF2-40B4-BE49-F238E27FC236}">
                <a16:creationId xmlns:a16="http://schemas.microsoft.com/office/drawing/2014/main" id="{175BB387-A783-E39F-0B96-2290AA65966E}"/>
              </a:ext>
            </a:extLst>
          </p:cNvPr>
          <p:cNvGrpSpPr/>
          <p:nvPr/>
        </p:nvGrpSpPr>
        <p:grpSpPr>
          <a:xfrm>
            <a:off x="700539" y="5096854"/>
            <a:ext cx="571500" cy="485775"/>
            <a:chOff x="700539" y="5096854"/>
            <a:chExt cx="571500" cy="485775"/>
          </a:xfrm>
          <a:solidFill>
            <a:srgbClr val="67748E"/>
          </a:solidFill>
        </p:grpSpPr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2F1DCAB-4381-E316-1842-459B21ADAFE7}"/>
                </a:ext>
              </a:extLst>
            </p:cNvPr>
            <p:cNvSpPr/>
            <p:nvPr/>
          </p:nvSpPr>
          <p:spPr>
            <a:xfrm>
              <a:off x="700539" y="5096854"/>
              <a:ext cx="571500" cy="485775"/>
            </a:xfrm>
            <a:custGeom>
              <a:avLst/>
              <a:gdLst>
                <a:gd name="connsiteX0" fmla="*/ 552450 w 571500"/>
                <a:gd name="connsiteY0" fmla="*/ 371475 h 485775"/>
                <a:gd name="connsiteX1" fmla="*/ 542925 w 571500"/>
                <a:gd name="connsiteY1" fmla="*/ 371475 h 485775"/>
                <a:gd name="connsiteX2" fmla="*/ 542925 w 571500"/>
                <a:gd name="connsiteY2" fmla="*/ 180975 h 485775"/>
                <a:gd name="connsiteX3" fmla="*/ 523875 w 571500"/>
                <a:gd name="connsiteY3" fmla="*/ 161925 h 485775"/>
                <a:gd name="connsiteX4" fmla="*/ 522923 w 571500"/>
                <a:gd name="connsiteY4" fmla="*/ 161925 h 485775"/>
                <a:gd name="connsiteX5" fmla="*/ 515303 w 571500"/>
                <a:gd name="connsiteY5" fmla="*/ 140018 h 485775"/>
                <a:gd name="connsiteX6" fmla="*/ 515303 w 571500"/>
                <a:gd name="connsiteY6" fmla="*/ 140018 h 485775"/>
                <a:gd name="connsiteX7" fmla="*/ 457200 w 571500"/>
                <a:gd name="connsiteY7" fmla="*/ 34290 h 485775"/>
                <a:gd name="connsiteX8" fmla="*/ 400050 w 571500"/>
                <a:gd name="connsiteY8" fmla="*/ 0 h 485775"/>
                <a:gd name="connsiteX9" fmla="*/ 172403 w 571500"/>
                <a:gd name="connsiteY9" fmla="*/ 0 h 485775"/>
                <a:gd name="connsiteX10" fmla="*/ 115253 w 571500"/>
                <a:gd name="connsiteY10" fmla="*/ 34290 h 485775"/>
                <a:gd name="connsiteX11" fmla="*/ 57150 w 571500"/>
                <a:gd name="connsiteY11" fmla="*/ 140018 h 485775"/>
                <a:gd name="connsiteX12" fmla="*/ 49530 w 571500"/>
                <a:gd name="connsiteY12" fmla="*/ 161925 h 485775"/>
                <a:gd name="connsiteX13" fmla="*/ 48578 w 571500"/>
                <a:gd name="connsiteY13" fmla="*/ 161925 h 485775"/>
                <a:gd name="connsiteX14" fmla="*/ 29528 w 571500"/>
                <a:gd name="connsiteY14" fmla="*/ 180975 h 485775"/>
                <a:gd name="connsiteX15" fmla="*/ 29528 w 571500"/>
                <a:gd name="connsiteY15" fmla="*/ 371475 h 485775"/>
                <a:gd name="connsiteX16" fmla="*/ 19050 w 571500"/>
                <a:gd name="connsiteY16" fmla="*/ 371475 h 485775"/>
                <a:gd name="connsiteX17" fmla="*/ 0 w 571500"/>
                <a:gd name="connsiteY17" fmla="*/ 390525 h 485775"/>
                <a:gd name="connsiteX18" fmla="*/ 0 w 571500"/>
                <a:gd name="connsiteY18" fmla="*/ 438150 h 485775"/>
                <a:gd name="connsiteX19" fmla="*/ 47625 w 571500"/>
                <a:gd name="connsiteY19" fmla="*/ 485775 h 485775"/>
                <a:gd name="connsiteX20" fmla="*/ 523875 w 571500"/>
                <a:gd name="connsiteY20" fmla="*/ 485775 h 485775"/>
                <a:gd name="connsiteX21" fmla="*/ 571500 w 571500"/>
                <a:gd name="connsiteY21" fmla="*/ 438150 h 485775"/>
                <a:gd name="connsiteX22" fmla="*/ 571500 w 571500"/>
                <a:gd name="connsiteY22" fmla="*/ 390525 h 485775"/>
                <a:gd name="connsiteX23" fmla="*/ 552450 w 571500"/>
                <a:gd name="connsiteY23" fmla="*/ 371475 h 485775"/>
                <a:gd name="connsiteX24" fmla="*/ 90488 w 571500"/>
                <a:gd name="connsiteY24" fmla="*/ 158115 h 485775"/>
                <a:gd name="connsiteX25" fmla="*/ 148590 w 571500"/>
                <a:gd name="connsiteY25" fmla="*/ 52388 h 485775"/>
                <a:gd name="connsiteX26" fmla="*/ 172403 w 571500"/>
                <a:gd name="connsiteY26" fmla="*/ 38100 h 485775"/>
                <a:gd name="connsiteX27" fmla="*/ 399098 w 571500"/>
                <a:gd name="connsiteY27" fmla="*/ 38100 h 485775"/>
                <a:gd name="connsiteX28" fmla="*/ 422910 w 571500"/>
                <a:gd name="connsiteY28" fmla="*/ 52388 h 485775"/>
                <a:gd name="connsiteX29" fmla="*/ 481013 w 571500"/>
                <a:gd name="connsiteY29" fmla="*/ 158115 h 485775"/>
                <a:gd name="connsiteX30" fmla="*/ 481013 w 571500"/>
                <a:gd name="connsiteY30" fmla="*/ 192405 h 485775"/>
                <a:gd name="connsiteX31" fmla="*/ 457200 w 571500"/>
                <a:gd name="connsiteY31" fmla="*/ 208598 h 485775"/>
                <a:gd name="connsiteX32" fmla="*/ 453390 w 571500"/>
                <a:gd name="connsiteY32" fmla="*/ 208598 h 485775"/>
                <a:gd name="connsiteX33" fmla="*/ 417195 w 571500"/>
                <a:gd name="connsiteY33" fmla="*/ 177165 h 485775"/>
                <a:gd name="connsiteX34" fmla="*/ 398145 w 571500"/>
                <a:gd name="connsiteY34" fmla="*/ 160973 h 485775"/>
                <a:gd name="connsiteX35" fmla="*/ 396240 w 571500"/>
                <a:gd name="connsiteY35" fmla="*/ 160973 h 485775"/>
                <a:gd name="connsiteX36" fmla="*/ 377190 w 571500"/>
                <a:gd name="connsiteY36" fmla="*/ 177165 h 485775"/>
                <a:gd name="connsiteX37" fmla="*/ 340995 w 571500"/>
                <a:gd name="connsiteY37" fmla="*/ 208598 h 485775"/>
                <a:gd name="connsiteX38" fmla="*/ 304800 w 571500"/>
                <a:gd name="connsiteY38" fmla="*/ 177165 h 485775"/>
                <a:gd name="connsiteX39" fmla="*/ 285750 w 571500"/>
                <a:gd name="connsiteY39" fmla="*/ 160973 h 485775"/>
                <a:gd name="connsiteX40" fmla="*/ 283845 w 571500"/>
                <a:gd name="connsiteY40" fmla="*/ 160973 h 485775"/>
                <a:gd name="connsiteX41" fmla="*/ 264795 w 571500"/>
                <a:gd name="connsiteY41" fmla="*/ 177165 h 485775"/>
                <a:gd name="connsiteX42" fmla="*/ 228600 w 571500"/>
                <a:gd name="connsiteY42" fmla="*/ 208598 h 485775"/>
                <a:gd name="connsiteX43" fmla="*/ 192405 w 571500"/>
                <a:gd name="connsiteY43" fmla="*/ 177165 h 485775"/>
                <a:gd name="connsiteX44" fmla="*/ 173355 w 571500"/>
                <a:gd name="connsiteY44" fmla="*/ 160973 h 485775"/>
                <a:gd name="connsiteX45" fmla="*/ 171450 w 571500"/>
                <a:gd name="connsiteY45" fmla="*/ 160973 h 485775"/>
                <a:gd name="connsiteX46" fmla="*/ 152400 w 571500"/>
                <a:gd name="connsiteY46" fmla="*/ 177165 h 485775"/>
                <a:gd name="connsiteX47" fmla="*/ 116205 w 571500"/>
                <a:gd name="connsiteY47" fmla="*/ 208598 h 485775"/>
                <a:gd name="connsiteX48" fmla="*/ 112395 w 571500"/>
                <a:gd name="connsiteY48" fmla="*/ 208598 h 485775"/>
                <a:gd name="connsiteX49" fmla="*/ 88583 w 571500"/>
                <a:gd name="connsiteY49" fmla="*/ 192405 h 485775"/>
                <a:gd name="connsiteX50" fmla="*/ 90488 w 571500"/>
                <a:gd name="connsiteY50" fmla="*/ 158115 h 485775"/>
                <a:gd name="connsiteX51" fmla="*/ 66675 w 571500"/>
                <a:gd name="connsiteY51" fmla="*/ 225743 h 485775"/>
                <a:gd name="connsiteX52" fmla="*/ 109538 w 571500"/>
                <a:gd name="connsiteY52" fmla="*/ 247650 h 485775"/>
                <a:gd name="connsiteX53" fmla="*/ 117158 w 571500"/>
                <a:gd name="connsiteY53" fmla="*/ 247650 h 485775"/>
                <a:gd name="connsiteX54" fmla="*/ 173355 w 571500"/>
                <a:gd name="connsiteY54" fmla="*/ 221933 h 485775"/>
                <a:gd name="connsiteX55" fmla="*/ 229553 w 571500"/>
                <a:gd name="connsiteY55" fmla="*/ 247650 h 485775"/>
                <a:gd name="connsiteX56" fmla="*/ 285750 w 571500"/>
                <a:gd name="connsiteY56" fmla="*/ 221933 h 485775"/>
                <a:gd name="connsiteX57" fmla="*/ 341948 w 571500"/>
                <a:gd name="connsiteY57" fmla="*/ 247650 h 485775"/>
                <a:gd name="connsiteX58" fmla="*/ 398145 w 571500"/>
                <a:gd name="connsiteY58" fmla="*/ 221933 h 485775"/>
                <a:gd name="connsiteX59" fmla="*/ 454343 w 571500"/>
                <a:gd name="connsiteY59" fmla="*/ 247650 h 485775"/>
                <a:gd name="connsiteX60" fmla="*/ 461963 w 571500"/>
                <a:gd name="connsiteY60" fmla="*/ 247650 h 485775"/>
                <a:gd name="connsiteX61" fmla="*/ 504825 w 571500"/>
                <a:gd name="connsiteY61" fmla="*/ 225743 h 485775"/>
                <a:gd name="connsiteX62" fmla="*/ 504825 w 571500"/>
                <a:gd name="connsiteY62" fmla="*/ 371475 h 485775"/>
                <a:gd name="connsiteX63" fmla="*/ 66675 w 571500"/>
                <a:gd name="connsiteY63" fmla="*/ 371475 h 485775"/>
                <a:gd name="connsiteX64" fmla="*/ 66675 w 571500"/>
                <a:gd name="connsiteY64" fmla="*/ 225743 h 485775"/>
                <a:gd name="connsiteX65" fmla="*/ 533400 w 571500"/>
                <a:gd name="connsiteY65" fmla="*/ 438150 h 485775"/>
                <a:gd name="connsiteX66" fmla="*/ 523875 w 571500"/>
                <a:gd name="connsiteY66" fmla="*/ 447675 h 485775"/>
                <a:gd name="connsiteX67" fmla="*/ 47625 w 571500"/>
                <a:gd name="connsiteY67" fmla="*/ 447675 h 485775"/>
                <a:gd name="connsiteX68" fmla="*/ 38100 w 571500"/>
                <a:gd name="connsiteY68" fmla="*/ 438150 h 485775"/>
                <a:gd name="connsiteX69" fmla="*/ 38100 w 571500"/>
                <a:gd name="connsiteY69" fmla="*/ 409575 h 485775"/>
                <a:gd name="connsiteX70" fmla="*/ 211455 w 571500"/>
                <a:gd name="connsiteY70" fmla="*/ 409575 h 485775"/>
                <a:gd name="connsiteX71" fmla="*/ 238125 w 571500"/>
                <a:gd name="connsiteY71" fmla="*/ 428625 h 485775"/>
                <a:gd name="connsiteX72" fmla="*/ 333375 w 571500"/>
                <a:gd name="connsiteY72" fmla="*/ 428625 h 485775"/>
                <a:gd name="connsiteX73" fmla="*/ 360045 w 571500"/>
                <a:gd name="connsiteY73" fmla="*/ 409575 h 485775"/>
                <a:gd name="connsiteX74" fmla="*/ 533400 w 571500"/>
                <a:gd name="connsiteY74" fmla="*/ 409575 h 485775"/>
                <a:gd name="connsiteX75" fmla="*/ 533400 w 571500"/>
                <a:gd name="connsiteY75" fmla="*/ 43815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571500" h="485775">
                  <a:moveTo>
                    <a:pt x="552450" y="371475"/>
                  </a:moveTo>
                  <a:lnTo>
                    <a:pt x="542925" y="371475"/>
                  </a:lnTo>
                  <a:lnTo>
                    <a:pt x="542925" y="180975"/>
                  </a:lnTo>
                  <a:cubicBezTo>
                    <a:pt x="542925" y="170498"/>
                    <a:pt x="534353" y="161925"/>
                    <a:pt x="523875" y="161925"/>
                  </a:cubicBezTo>
                  <a:cubicBezTo>
                    <a:pt x="523875" y="161925"/>
                    <a:pt x="522923" y="161925"/>
                    <a:pt x="522923" y="161925"/>
                  </a:cubicBezTo>
                  <a:cubicBezTo>
                    <a:pt x="521018" y="154305"/>
                    <a:pt x="519113" y="146685"/>
                    <a:pt x="515303" y="140018"/>
                  </a:cubicBezTo>
                  <a:lnTo>
                    <a:pt x="515303" y="140018"/>
                  </a:lnTo>
                  <a:lnTo>
                    <a:pt x="457200" y="34290"/>
                  </a:lnTo>
                  <a:cubicBezTo>
                    <a:pt x="445770" y="13335"/>
                    <a:pt x="423863" y="0"/>
                    <a:pt x="400050" y="0"/>
                  </a:cubicBezTo>
                  <a:lnTo>
                    <a:pt x="172403" y="0"/>
                  </a:lnTo>
                  <a:cubicBezTo>
                    <a:pt x="148590" y="0"/>
                    <a:pt x="126683" y="13335"/>
                    <a:pt x="115253" y="34290"/>
                  </a:cubicBezTo>
                  <a:lnTo>
                    <a:pt x="57150" y="140018"/>
                  </a:lnTo>
                  <a:cubicBezTo>
                    <a:pt x="53340" y="146685"/>
                    <a:pt x="50483" y="154305"/>
                    <a:pt x="49530" y="161925"/>
                  </a:cubicBezTo>
                  <a:cubicBezTo>
                    <a:pt x="49530" y="161925"/>
                    <a:pt x="48578" y="161925"/>
                    <a:pt x="48578" y="161925"/>
                  </a:cubicBezTo>
                  <a:cubicBezTo>
                    <a:pt x="38100" y="161925"/>
                    <a:pt x="29528" y="170498"/>
                    <a:pt x="29528" y="180975"/>
                  </a:cubicBezTo>
                  <a:lnTo>
                    <a:pt x="29528" y="371475"/>
                  </a:lnTo>
                  <a:lnTo>
                    <a:pt x="19050" y="371475"/>
                  </a:lnTo>
                  <a:cubicBezTo>
                    <a:pt x="8573" y="371475"/>
                    <a:pt x="0" y="380048"/>
                    <a:pt x="0" y="390525"/>
                  </a:cubicBezTo>
                  <a:lnTo>
                    <a:pt x="0" y="438150"/>
                  </a:lnTo>
                  <a:cubicBezTo>
                    <a:pt x="0" y="464820"/>
                    <a:pt x="20955" y="485775"/>
                    <a:pt x="47625" y="485775"/>
                  </a:cubicBezTo>
                  <a:lnTo>
                    <a:pt x="523875" y="485775"/>
                  </a:lnTo>
                  <a:cubicBezTo>
                    <a:pt x="550545" y="485775"/>
                    <a:pt x="571500" y="464820"/>
                    <a:pt x="571500" y="438150"/>
                  </a:cubicBezTo>
                  <a:lnTo>
                    <a:pt x="571500" y="390525"/>
                  </a:lnTo>
                  <a:cubicBezTo>
                    <a:pt x="571500" y="380048"/>
                    <a:pt x="562928" y="371475"/>
                    <a:pt x="552450" y="371475"/>
                  </a:cubicBezTo>
                  <a:close/>
                  <a:moveTo>
                    <a:pt x="90488" y="158115"/>
                  </a:moveTo>
                  <a:lnTo>
                    <a:pt x="148590" y="52388"/>
                  </a:lnTo>
                  <a:cubicBezTo>
                    <a:pt x="153353" y="43815"/>
                    <a:pt x="162878" y="38100"/>
                    <a:pt x="172403" y="38100"/>
                  </a:cubicBezTo>
                  <a:lnTo>
                    <a:pt x="399098" y="38100"/>
                  </a:lnTo>
                  <a:cubicBezTo>
                    <a:pt x="408623" y="38100"/>
                    <a:pt x="418148" y="43815"/>
                    <a:pt x="422910" y="52388"/>
                  </a:cubicBezTo>
                  <a:lnTo>
                    <a:pt x="481013" y="158115"/>
                  </a:lnTo>
                  <a:cubicBezTo>
                    <a:pt x="486728" y="168593"/>
                    <a:pt x="486728" y="181928"/>
                    <a:pt x="481013" y="192405"/>
                  </a:cubicBezTo>
                  <a:cubicBezTo>
                    <a:pt x="476250" y="201930"/>
                    <a:pt x="467678" y="207645"/>
                    <a:pt x="457200" y="208598"/>
                  </a:cubicBezTo>
                  <a:cubicBezTo>
                    <a:pt x="456248" y="208598"/>
                    <a:pt x="454343" y="208598"/>
                    <a:pt x="453390" y="208598"/>
                  </a:cubicBezTo>
                  <a:cubicBezTo>
                    <a:pt x="435293" y="208598"/>
                    <a:pt x="420053" y="195263"/>
                    <a:pt x="417195" y="177165"/>
                  </a:cubicBezTo>
                  <a:cubicBezTo>
                    <a:pt x="415290" y="167640"/>
                    <a:pt x="407670" y="160973"/>
                    <a:pt x="398145" y="160973"/>
                  </a:cubicBezTo>
                  <a:lnTo>
                    <a:pt x="396240" y="160973"/>
                  </a:lnTo>
                  <a:cubicBezTo>
                    <a:pt x="386715" y="160973"/>
                    <a:pt x="379095" y="167640"/>
                    <a:pt x="377190" y="177165"/>
                  </a:cubicBezTo>
                  <a:cubicBezTo>
                    <a:pt x="374333" y="195263"/>
                    <a:pt x="359093" y="208598"/>
                    <a:pt x="340995" y="208598"/>
                  </a:cubicBezTo>
                  <a:cubicBezTo>
                    <a:pt x="322898" y="208598"/>
                    <a:pt x="307658" y="195263"/>
                    <a:pt x="304800" y="177165"/>
                  </a:cubicBezTo>
                  <a:cubicBezTo>
                    <a:pt x="302895" y="167640"/>
                    <a:pt x="295275" y="160973"/>
                    <a:pt x="285750" y="160973"/>
                  </a:cubicBezTo>
                  <a:lnTo>
                    <a:pt x="283845" y="160973"/>
                  </a:lnTo>
                  <a:cubicBezTo>
                    <a:pt x="274320" y="160973"/>
                    <a:pt x="266700" y="167640"/>
                    <a:pt x="264795" y="177165"/>
                  </a:cubicBezTo>
                  <a:cubicBezTo>
                    <a:pt x="261938" y="195263"/>
                    <a:pt x="246698" y="208598"/>
                    <a:pt x="228600" y="208598"/>
                  </a:cubicBezTo>
                  <a:cubicBezTo>
                    <a:pt x="210503" y="208598"/>
                    <a:pt x="195263" y="195263"/>
                    <a:pt x="192405" y="177165"/>
                  </a:cubicBezTo>
                  <a:cubicBezTo>
                    <a:pt x="190500" y="167640"/>
                    <a:pt x="182880" y="160973"/>
                    <a:pt x="173355" y="160973"/>
                  </a:cubicBezTo>
                  <a:lnTo>
                    <a:pt x="171450" y="160973"/>
                  </a:lnTo>
                  <a:cubicBezTo>
                    <a:pt x="161925" y="160973"/>
                    <a:pt x="154305" y="167640"/>
                    <a:pt x="152400" y="177165"/>
                  </a:cubicBezTo>
                  <a:cubicBezTo>
                    <a:pt x="149543" y="195263"/>
                    <a:pt x="134303" y="208598"/>
                    <a:pt x="116205" y="208598"/>
                  </a:cubicBezTo>
                  <a:cubicBezTo>
                    <a:pt x="115253" y="208598"/>
                    <a:pt x="113348" y="208598"/>
                    <a:pt x="112395" y="208598"/>
                  </a:cubicBezTo>
                  <a:cubicBezTo>
                    <a:pt x="102870" y="207645"/>
                    <a:pt x="93345" y="201930"/>
                    <a:pt x="88583" y="192405"/>
                  </a:cubicBezTo>
                  <a:cubicBezTo>
                    <a:pt x="83820" y="181928"/>
                    <a:pt x="84773" y="168593"/>
                    <a:pt x="90488" y="158115"/>
                  </a:cubicBezTo>
                  <a:close/>
                  <a:moveTo>
                    <a:pt x="66675" y="225743"/>
                  </a:moveTo>
                  <a:cubicBezTo>
                    <a:pt x="78105" y="238125"/>
                    <a:pt x="92393" y="245745"/>
                    <a:pt x="109538" y="247650"/>
                  </a:cubicBezTo>
                  <a:cubicBezTo>
                    <a:pt x="112395" y="247650"/>
                    <a:pt x="114300" y="247650"/>
                    <a:pt x="117158" y="247650"/>
                  </a:cubicBezTo>
                  <a:cubicBezTo>
                    <a:pt x="139065" y="247650"/>
                    <a:pt x="159068" y="238125"/>
                    <a:pt x="173355" y="221933"/>
                  </a:cubicBezTo>
                  <a:cubicBezTo>
                    <a:pt x="187643" y="238125"/>
                    <a:pt x="207645" y="247650"/>
                    <a:pt x="229553" y="247650"/>
                  </a:cubicBezTo>
                  <a:cubicBezTo>
                    <a:pt x="251460" y="247650"/>
                    <a:pt x="271463" y="238125"/>
                    <a:pt x="285750" y="221933"/>
                  </a:cubicBezTo>
                  <a:cubicBezTo>
                    <a:pt x="300038" y="238125"/>
                    <a:pt x="320040" y="247650"/>
                    <a:pt x="341948" y="247650"/>
                  </a:cubicBezTo>
                  <a:cubicBezTo>
                    <a:pt x="363855" y="247650"/>
                    <a:pt x="383858" y="238125"/>
                    <a:pt x="398145" y="221933"/>
                  </a:cubicBezTo>
                  <a:cubicBezTo>
                    <a:pt x="412433" y="238125"/>
                    <a:pt x="432435" y="247650"/>
                    <a:pt x="454343" y="247650"/>
                  </a:cubicBezTo>
                  <a:cubicBezTo>
                    <a:pt x="457200" y="247650"/>
                    <a:pt x="459105" y="247650"/>
                    <a:pt x="461963" y="247650"/>
                  </a:cubicBezTo>
                  <a:cubicBezTo>
                    <a:pt x="479108" y="245745"/>
                    <a:pt x="493395" y="238125"/>
                    <a:pt x="504825" y="225743"/>
                  </a:cubicBezTo>
                  <a:lnTo>
                    <a:pt x="504825" y="371475"/>
                  </a:lnTo>
                  <a:lnTo>
                    <a:pt x="66675" y="371475"/>
                  </a:lnTo>
                  <a:lnTo>
                    <a:pt x="66675" y="225743"/>
                  </a:lnTo>
                  <a:close/>
                  <a:moveTo>
                    <a:pt x="533400" y="438150"/>
                  </a:moveTo>
                  <a:cubicBezTo>
                    <a:pt x="533400" y="443865"/>
                    <a:pt x="529590" y="447675"/>
                    <a:pt x="523875" y="447675"/>
                  </a:cubicBezTo>
                  <a:lnTo>
                    <a:pt x="47625" y="447675"/>
                  </a:lnTo>
                  <a:cubicBezTo>
                    <a:pt x="41910" y="447675"/>
                    <a:pt x="38100" y="443865"/>
                    <a:pt x="38100" y="438150"/>
                  </a:cubicBezTo>
                  <a:lnTo>
                    <a:pt x="38100" y="409575"/>
                  </a:lnTo>
                  <a:lnTo>
                    <a:pt x="211455" y="409575"/>
                  </a:lnTo>
                  <a:cubicBezTo>
                    <a:pt x="215265" y="421005"/>
                    <a:pt x="225743" y="428625"/>
                    <a:pt x="238125" y="428625"/>
                  </a:cubicBezTo>
                  <a:lnTo>
                    <a:pt x="333375" y="428625"/>
                  </a:lnTo>
                  <a:cubicBezTo>
                    <a:pt x="345758" y="428625"/>
                    <a:pt x="356235" y="421005"/>
                    <a:pt x="360045" y="409575"/>
                  </a:cubicBezTo>
                  <a:lnTo>
                    <a:pt x="533400" y="409575"/>
                  </a:lnTo>
                  <a:lnTo>
                    <a:pt x="533400" y="438150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E372ED2-05A1-259F-E62D-5E4203CD2463}"/>
                </a:ext>
              </a:extLst>
            </p:cNvPr>
            <p:cNvSpPr/>
            <p:nvPr/>
          </p:nvSpPr>
          <p:spPr>
            <a:xfrm>
              <a:off x="795789" y="5401654"/>
              <a:ext cx="114300" cy="38100"/>
            </a:xfrm>
            <a:custGeom>
              <a:avLst/>
              <a:gdLst>
                <a:gd name="connsiteX0" fmla="*/ 95250 w 114300"/>
                <a:gd name="connsiteY0" fmla="*/ 0 h 38100"/>
                <a:gd name="connsiteX1" fmla="*/ 19050 w 114300"/>
                <a:gd name="connsiteY1" fmla="*/ 0 h 38100"/>
                <a:gd name="connsiteX2" fmla="*/ 0 w 114300"/>
                <a:gd name="connsiteY2" fmla="*/ 19050 h 38100"/>
                <a:gd name="connsiteX3" fmla="*/ 19050 w 114300"/>
                <a:gd name="connsiteY3" fmla="*/ 38100 h 38100"/>
                <a:gd name="connsiteX4" fmla="*/ 95250 w 114300"/>
                <a:gd name="connsiteY4" fmla="*/ 38100 h 38100"/>
                <a:gd name="connsiteX5" fmla="*/ 114300 w 114300"/>
                <a:gd name="connsiteY5" fmla="*/ 19050 h 38100"/>
                <a:gd name="connsiteX6" fmla="*/ 95250 w 114300"/>
                <a:gd name="connsiteY6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38100">
                  <a:moveTo>
                    <a:pt x="95250" y="0"/>
                  </a:moveTo>
                  <a:lnTo>
                    <a:pt x="19050" y="0"/>
                  </a:lnTo>
                  <a:cubicBezTo>
                    <a:pt x="8572" y="0"/>
                    <a:pt x="0" y="8573"/>
                    <a:pt x="0" y="19050"/>
                  </a:cubicBezTo>
                  <a:cubicBezTo>
                    <a:pt x="0" y="29527"/>
                    <a:pt x="8572" y="38100"/>
                    <a:pt x="19050" y="38100"/>
                  </a:cubicBezTo>
                  <a:lnTo>
                    <a:pt x="95250" y="38100"/>
                  </a:lnTo>
                  <a:cubicBezTo>
                    <a:pt x="105728" y="38100"/>
                    <a:pt x="114300" y="29527"/>
                    <a:pt x="114300" y="19050"/>
                  </a:cubicBezTo>
                  <a:cubicBezTo>
                    <a:pt x="114300" y="8573"/>
                    <a:pt x="105728" y="0"/>
                    <a:pt x="95250" y="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40" name="Graphic 58">
            <a:extLst>
              <a:ext uri="{FF2B5EF4-FFF2-40B4-BE49-F238E27FC236}">
                <a16:creationId xmlns:a16="http://schemas.microsoft.com/office/drawing/2014/main" id="{4785088E-3BFE-4559-B112-59A1AD8C453A}"/>
              </a:ext>
            </a:extLst>
          </p:cNvPr>
          <p:cNvSpPr/>
          <p:nvPr/>
        </p:nvSpPr>
        <p:spPr>
          <a:xfrm>
            <a:off x="736733" y="3753776"/>
            <a:ext cx="499514" cy="486727"/>
          </a:xfrm>
          <a:custGeom>
            <a:avLst/>
            <a:gdLst>
              <a:gd name="connsiteX0" fmla="*/ 471488 w 499514"/>
              <a:gd name="connsiteY0" fmla="*/ 194310 h 486727"/>
              <a:gd name="connsiteX1" fmla="*/ 471488 w 499514"/>
              <a:gd name="connsiteY1" fmla="*/ 187643 h 486727"/>
              <a:gd name="connsiteX2" fmla="*/ 494348 w 499514"/>
              <a:gd name="connsiteY2" fmla="*/ 142875 h 486727"/>
              <a:gd name="connsiteX3" fmla="*/ 492443 w 499514"/>
              <a:gd name="connsiteY3" fmla="*/ 98108 h 486727"/>
              <a:gd name="connsiteX4" fmla="*/ 453390 w 499514"/>
              <a:gd name="connsiteY4" fmla="*/ 76200 h 486727"/>
              <a:gd name="connsiteX5" fmla="*/ 401003 w 499514"/>
              <a:gd name="connsiteY5" fmla="*/ 76200 h 486727"/>
              <a:gd name="connsiteX6" fmla="*/ 401003 w 499514"/>
              <a:gd name="connsiteY6" fmla="*/ 57150 h 486727"/>
              <a:gd name="connsiteX7" fmla="*/ 353378 w 499514"/>
              <a:gd name="connsiteY7" fmla="*/ 9525 h 486727"/>
              <a:gd name="connsiteX8" fmla="*/ 169545 w 499514"/>
              <a:gd name="connsiteY8" fmla="*/ 9525 h 486727"/>
              <a:gd name="connsiteX9" fmla="*/ 153353 w 499514"/>
              <a:gd name="connsiteY9" fmla="*/ 0 h 486727"/>
              <a:gd name="connsiteX10" fmla="*/ 134303 w 499514"/>
              <a:gd name="connsiteY10" fmla="*/ 19050 h 486727"/>
              <a:gd name="connsiteX11" fmla="*/ 134303 w 499514"/>
              <a:gd name="connsiteY11" fmla="*/ 268605 h 486727"/>
              <a:gd name="connsiteX12" fmla="*/ 5715 w 499514"/>
              <a:gd name="connsiteY12" fmla="*/ 397193 h 486727"/>
              <a:gd name="connsiteX13" fmla="*/ 5715 w 499514"/>
              <a:gd name="connsiteY13" fmla="*/ 423863 h 486727"/>
              <a:gd name="connsiteX14" fmla="*/ 32385 w 499514"/>
              <a:gd name="connsiteY14" fmla="*/ 423863 h 486727"/>
              <a:gd name="connsiteX15" fmla="*/ 152400 w 499514"/>
              <a:gd name="connsiteY15" fmla="*/ 303848 h 486727"/>
              <a:gd name="connsiteX16" fmla="*/ 329565 w 499514"/>
              <a:gd name="connsiteY16" fmla="*/ 481013 h 486727"/>
              <a:gd name="connsiteX17" fmla="*/ 342900 w 499514"/>
              <a:gd name="connsiteY17" fmla="*/ 486728 h 486727"/>
              <a:gd name="connsiteX18" fmla="*/ 356235 w 499514"/>
              <a:gd name="connsiteY18" fmla="*/ 481013 h 486727"/>
              <a:gd name="connsiteX19" fmla="*/ 356235 w 499514"/>
              <a:gd name="connsiteY19" fmla="*/ 454343 h 486727"/>
              <a:gd name="connsiteX20" fmla="*/ 327660 w 499514"/>
              <a:gd name="connsiteY20" fmla="*/ 424815 h 486727"/>
              <a:gd name="connsiteX21" fmla="*/ 362903 w 499514"/>
              <a:gd name="connsiteY21" fmla="*/ 389573 h 486727"/>
              <a:gd name="connsiteX22" fmla="*/ 406718 w 499514"/>
              <a:gd name="connsiteY22" fmla="*/ 433388 h 486727"/>
              <a:gd name="connsiteX23" fmla="*/ 433388 w 499514"/>
              <a:gd name="connsiteY23" fmla="*/ 433388 h 486727"/>
              <a:gd name="connsiteX24" fmla="*/ 433388 w 499514"/>
              <a:gd name="connsiteY24" fmla="*/ 406718 h 486727"/>
              <a:gd name="connsiteX25" fmla="*/ 376238 w 499514"/>
              <a:gd name="connsiteY25" fmla="*/ 349568 h 486727"/>
              <a:gd name="connsiteX26" fmla="*/ 349568 w 499514"/>
              <a:gd name="connsiteY26" fmla="*/ 349568 h 486727"/>
              <a:gd name="connsiteX27" fmla="*/ 300990 w 499514"/>
              <a:gd name="connsiteY27" fmla="*/ 398145 h 486727"/>
              <a:gd name="connsiteX28" fmla="*/ 172403 w 499514"/>
              <a:gd name="connsiteY28" fmla="*/ 269558 h 486727"/>
              <a:gd name="connsiteX29" fmla="*/ 172403 w 499514"/>
              <a:gd name="connsiteY29" fmla="*/ 239078 h 486727"/>
              <a:gd name="connsiteX30" fmla="*/ 277178 w 499514"/>
              <a:gd name="connsiteY30" fmla="*/ 239078 h 486727"/>
              <a:gd name="connsiteX31" fmla="*/ 277178 w 499514"/>
              <a:gd name="connsiteY31" fmla="*/ 248603 h 486727"/>
              <a:gd name="connsiteX32" fmla="*/ 334328 w 499514"/>
              <a:gd name="connsiteY32" fmla="*/ 305753 h 486727"/>
              <a:gd name="connsiteX33" fmla="*/ 453390 w 499514"/>
              <a:gd name="connsiteY33" fmla="*/ 305753 h 486727"/>
              <a:gd name="connsiteX34" fmla="*/ 492443 w 499514"/>
              <a:gd name="connsiteY34" fmla="*/ 283845 h 486727"/>
              <a:gd name="connsiteX35" fmla="*/ 494348 w 499514"/>
              <a:gd name="connsiteY35" fmla="*/ 239078 h 486727"/>
              <a:gd name="connsiteX36" fmla="*/ 471488 w 499514"/>
              <a:gd name="connsiteY36" fmla="*/ 194310 h 486727"/>
              <a:gd name="connsiteX37" fmla="*/ 172403 w 499514"/>
              <a:gd name="connsiteY37" fmla="*/ 48578 h 486727"/>
              <a:gd name="connsiteX38" fmla="*/ 353378 w 499514"/>
              <a:gd name="connsiteY38" fmla="*/ 48578 h 486727"/>
              <a:gd name="connsiteX39" fmla="*/ 362903 w 499514"/>
              <a:gd name="connsiteY39" fmla="*/ 58103 h 486727"/>
              <a:gd name="connsiteX40" fmla="*/ 362903 w 499514"/>
              <a:gd name="connsiteY40" fmla="*/ 191453 h 486727"/>
              <a:gd name="connsiteX41" fmla="*/ 353378 w 499514"/>
              <a:gd name="connsiteY41" fmla="*/ 200978 h 486727"/>
              <a:gd name="connsiteX42" fmla="*/ 315278 w 499514"/>
              <a:gd name="connsiteY42" fmla="*/ 200978 h 486727"/>
              <a:gd name="connsiteX43" fmla="*/ 172403 w 499514"/>
              <a:gd name="connsiteY43" fmla="*/ 200978 h 486727"/>
              <a:gd name="connsiteX44" fmla="*/ 172403 w 499514"/>
              <a:gd name="connsiteY44" fmla="*/ 48578 h 486727"/>
              <a:gd name="connsiteX45" fmla="*/ 437198 w 499514"/>
              <a:gd name="connsiteY45" fmla="*/ 211455 h 486727"/>
              <a:gd name="connsiteX46" fmla="*/ 460058 w 499514"/>
              <a:gd name="connsiteY46" fmla="*/ 256222 h 486727"/>
              <a:gd name="connsiteX47" fmla="*/ 460058 w 499514"/>
              <a:gd name="connsiteY47" fmla="*/ 263843 h 486727"/>
              <a:gd name="connsiteX48" fmla="*/ 453390 w 499514"/>
              <a:gd name="connsiteY48" fmla="*/ 267653 h 486727"/>
              <a:gd name="connsiteX49" fmla="*/ 341948 w 499514"/>
              <a:gd name="connsiteY49" fmla="*/ 267653 h 486727"/>
              <a:gd name="connsiteX50" fmla="*/ 376238 w 499514"/>
              <a:gd name="connsiteY50" fmla="*/ 233363 h 486727"/>
              <a:gd name="connsiteX51" fmla="*/ 377190 w 499514"/>
              <a:gd name="connsiteY51" fmla="*/ 232410 h 486727"/>
              <a:gd name="connsiteX52" fmla="*/ 401003 w 499514"/>
              <a:gd name="connsiteY52" fmla="*/ 191453 h 486727"/>
              <a:gd name="connsiteX53" fmla="*/ 401003 w 499514"/>
              <a:gd name="connsiteY53" fmla="*/ 115253 h 486727"/>
              <a:gd name="connsiteX54" fmla="*/ 453390 w 499514"/>
              <a:gd name="connsiteY54" fmla="*/ 115253 h 486727"/>
              <a:gd name="connsiteX55" fmla="*/ 460058 w 499514"/>
              <a:gd name="connsiteY55" fmla="*/ 119062 h 486727"/>
              <a:gd name="connsiteX56" fmla="*/ 460058 w 499514"/>
              <a:gd name="connsiteY56" fmla="*/ 126683 h 486727"/>
              <a:gd name="connsiteX57" fmla="*/ 437198 w 499514"/>
              <a:gd name="connsiteY57" fmla="*/ 171450 h 486727"/>
              <a:gd name="connsiteX58" fmla="*/ 437198 w 499514"/>
              <a:gd name="connsiteY58" fmla="*/ 211455 h 48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99514" h="486727">
                <a:moveTo>
                  <a:pt x="471488" y="194310"/>
                </a:moveTo>
                <a:cubicBezTo>
                  <a:pt x="470535" y="192405"/>
                  <a:pt x="470535" y="189547"/>
                  <a:pt x="471488" y="187643"/>
                </a:cubicBezTo>
                <a:lnTo>
                  <a:pt x="494348" y="142875"/>
                </a:lnTo>
                <a:cubicBezTo>
                  <a:pt x="501015" y="128587"/>
                  <a:pt x="501015" y="112395"/>
                  <a:pt x="492443" y="98108"/>
                </a:cubicBezTo>
                <a:cubicBezTo>
                  <a:pt x="483870" y="84773"/>
                  <a:pt x="469583" y="76200"/>
                  <a:pt x="453390" y="76200"/>
                </a:cubicBezTo>
                <a:lnTo>
                  <a:pt x="401003" y="76200"/>
                </a:lnTo>
                <a:lnTo>
                  <a:pt x="401003" y="57150"/>
                </a:lnTo>
                <a:cubicBezTo>
                  <a:pt x="401003" y="30480"/>
                  <a:pt x="380048" y="9525"/>
                  <a:pt x="353378" y="9525"/>
                </a:cubicBezTo>
                <a:lnTo>
                  <a:pt x="169545" y="9525"/>
                </a:lnTo>
                <a:cubicBezTo>
                  <a:pt x="166688" y="3810"/>
                  <a:pt x="160020" y="0"/>
                  <a:pt x="153353" y="0"/>
                </a:cubicBezTo>
                <a:cubicBezTo>
                  <a:pt x="142875" y="0"/>
                  <a:pt x="134303" y="8573"/>
                  <a:pt x="134303" y="19050"/>
                </a:cubicBezTo>
                <a:lnTo>
                  <a:pt x="134303" y="268605"/>
                </a:lnTo>
                <a:lnTo>
                  <a:pt x="5715" y="397193"/>
                </a:lnTo>
                <a:cubicBezTo>
                  <a:pt x="-1905" y="404813"/>
                  <a:pt x="-1905" y="416243"/>
                  <a:pt x="5715" y="423863"/>
                </a:cubicBezTo>
                <a:cubicBezTo>
                  <a:pt x="13335" y="431483"/>
                  <a:pt x="24765" y="431483"/>
                  <a:pt x="32385" y="423863"/>
                </a:cubicBezTo>
                <a:lnTo>
                  <a:pt x="152400" y="303848"/>
                </a:lnTo>
                <a:lnTo>
                  <a:pt x="329565" y="481013"/>
                </a:lnTo>
                <a:cubicBezTo>
                  <a:pt x="333375" y="484823"/>
                  <a:pt x="338138" y="486728"/>
                  <a:pt x="342900" y="486728"/>
                </a:cubicBezTo>
                <a:cubicBezTo>
                  <a:pt x="347663" y="486728"/>
                  <a:pt x="352425" y="484823"/>
                  <a:pt x="356235" y="481013"/>
                </a:cubicBezTo>
                <a:cubicBezTo>
                  <a:pt x="363855" y="473393"/>
                  <a:pt x="363855" y="461963"/>
                  <a:pt x="356235" y="454343"/>
                </a:cubicBezTo>
                <a:lnTo>
                  <a:pt x="327660" y="424815"/>
                </a:lnTo>
                <a:lnTo>
                  <a:pt x="362903" y="389573"/>
                </a:lnTo>
                <a:lnTo>
                  <a:pt x="406718" y="433388"/>
                </a:lnTo>
                <a:cubicBezTo>
                  <a:pt x="414338" y="441008"/>
                  <a:pt x="425768" y="441008"/>
                  <a:pt x="433388" y="433388"/>
                </a:cubicBezTo>
                <a:cubicBezTo>
                  <a:pt x="441008" y="425768"/>
                  <a:pt x="441008" y="414338"/>
                  <a:pt x="433388" y="406718"/>
                </a:cubicBezTo>
                <a:lnTo>
                  <a:pt x="376238" y="349568"/>
                </a:lnTo>
                <a:cubicBezTo>
                  <a:pt x="368618" y="341948"/>
                  <a:pt x="357188" y="341948"/>
                  <a:pt x="349568" y="349568"/>
                </a:cubicBezTo>
                <a:lnTo>
                  <a:pt x="300990" y="398145"/>
                </a:lnTo>
                <a:lnTo>
                  <a:pt x="172403" y="269558"/>
                </a:lnTo>
                <a:lnTo>
                  <a:pt x="172403" y="239078"/>
                </a:lnTo>
                <a:lnTo>
                  <a:pt x="277178" y="239078"/>
                </a:lnTo>
                <a:lnTo>
                  <a:pt x="277178" y="248603"/>
                </a:lnTo>
                <a:cubicBezTo>
                  <a:pt x="277178" y="290513"/>
                  <a:pt x="311468" y="305753"/>
                  <a:pt x="334328" y="305753"/>
                </a:cubicBezTo>
                <a:lnTo>
                  <a:pt x="453390" y="305753"/>
                </a:lnTo>
                <a:cubicBezTo>
                  <a:pt x="469583" y="305753"/>
                  <a:pt x="483870" y="298133"/>
                  <a:pt x="492443" y="283845"/>
                </a:cubicBezTo>
                <a:cubicBezTo>
                  <a:pt x="501015" y="270510"/>
                  <a:pt x="501968" y="253365"/>
                  <a:pt x="494348" y="239078"/>
                </a:cubicBezTo>
                <a:lnTo>
                  <a:pt x="471488" y="194310"/>
                </a:lnTo>
                <a:close/>
                <a:moveTo>
                  <a:pt x="172403" y="48578"/>
                </a:moveTo>
                <a:lnTo>
                  <a:pt x="353378" y="48578"/>
                </a:lnTo>
                <a:cubicBezTo>
                  <a:pt x="358140" y="48578"/>
                  <a:pt x="362903" y="52387"/>
                  <a:pt x="362903" y="58103"/>
                </a:cubicBezTo>
                <a:lnTo>
                  <a:pt x="362903" y="191453"/>
                </a:lnTo>
                <a:cubicBezTo>
                  <a:pt x="362903" y="196215"/>
                  <a:pt x="359093" y="200978"/>
                  <a:pt x="353378" y="200978"/>
                </a:cubicBezTo>
                <a:lnTo>
                  <a:pt x="315278" y="200978"/>
                </a:lnTo>
                <a:lnTo>
                  <a:pt x="172403" y="200978"/>
                </a:lnTo>
                <a:lnTo>
                  <a:pt x="172403" y="48578"/>
                </a:lnTo>
                <a:close/>
                <a:moveTo>
                  <a:pt x="437198" y="211455"/>
                </a:moveTo>
                <a:lnTo>
                  <a:pt x="460058" y="256222"/>
                </a:lnTo>
                <a:cubicBezTo>
                  <a:pt x="461963" y="259080"/>
                  <a:pt x="461010" y="261938"/>
                  <a:pt x="460058" y="263843"/>
                </a:cubicBezTo>
                <a:cubicBezTo>
                  <a:pt x="459105" y="264795"/>
                  <a:pt x="457200" y="267653"/>
                  <a:pt x="453390" y="267653"/>
                </a:cubicBezTo>
                <a:lnTo>
                  <a:pt x="341948" y="267653"/>
                </a:lnTo>
                <a:lnTo>
                  <a:pt x="376238" y="233363"/>
                </a:lnTo>
                <a:cubicBezTo>
                  <a:pt x="376238" y="233363"/>
                  <a:pt x="376238" y="232410"/>
                  <a:pt x="377190" y="232410"/>
                </a:cubicBezTo>
                <a:cubicBezTo>
                  <a:pt x="391478" y="223838"/>
                  <a:pt x="401003" y="208597"/>
                  <a:pt x="401003" y="191453"/>
                </a:cubicBezTo>
                <a:lnTo>
                  <a:pt x="401003" y="115253"/>
                </a:lnTo>
                <a:lnTo>
                  <a:pt x="453390" y="115253"/>
                </a:lnTo>
                <a:cubicBezTo>
                  <a:pt x="457200" y="115253"/>
                  <a:pt x="459105" y="117158"/>
                  <a:pt x="460058" y="119062"/>
                </a:cubicBezTo>
                <a:cubicBezTo>
                  <a:pt x="461010" y="120015"/>
                  <a:pt x="461963" y="122872"/>
                  <a:pt x="460058" y="126683"/>
                </a:cubicBezTo>
                <a:lnTo>
                  <a:pt x="437198" y="171450"/>
                </a:lnTo>
                <a:cubicBezTo>
                  <a:pt x="430530" y="183833"/>
                  <a:pt x="430530" y="199072"/>
                  <a:pt x="437198" y="211455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41" name="Graphic 60">
            <a:extLst>
              <a:ext uri="{FF2B5EF4-FFF2-40B4-BE49-F238E27FC236}">
                <a16:creationId xmlns:a16="http://schemas.microsoft.com/office/drawing/2014/main" id="{42F57ED9-73A3-810A-8E43-7BE554177A26}"/>
              </a:ext>
            </a:extLst>
          </p:cNvPr>
          <p:cNvGrpSpPr/>
          <p:nvPr/>
        </p:nvGrpSpPr>
        <p:grpSpPr>
          <a:xfrm>
            <a:off x="738639" y="2540578"/>
            <a:ext cx="495300" cy="484822"/>
            <a:chOff x="738639" y="2540578"/>
            <a:chExt cx="495300" cy="484822"/>
          </a:xfrm>
          <a:solidFill>
            <a:srgbClr val="67748E"/>
          </a:solidFill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1462694A-3FC4-B879-6A1C-CBEE5EA30F48}"/>
                </a:ext>
              </a:extLst>
            </p:cNvPr>
            <p:cNvSpPr/>
            <p:nvPr/>
          </p:nvSpPr>
          <p:spPr>
            <a:xfrm>
              <a:off x="738639" y="2540578"/>
              <a:ext cx="495300" cy="484822"/>
            </a:xfrm>
            <a:custGeom>
              <a:avLst/>
              <a:gdLst>
                <a:gd name="connsiteX0" fmla="*/ 438150 w 495300"/>
                <a:gd name="connsiteY0" fmla="*/ 38100 h 484822"/>
                <a:gd name="connsiteX1" fmla="*/ 419100 w 495300"/>
                <a:gd name="connsiteY1" fmla="*/ 38100 h 484822"/>
                <a:gd name="connsiteX2" fmla="*/ 419100 w 495300"/>
                <a:gd name="connsiteY2" fmla="*/ 19050 h 484822"/>
                <a:gd name="connsiteX3" fmla="*/ 400050 w 495300"/>
                <a:gd name="connsiteY3" fmla="*/ 0 h 484822"/>
                <a:gd name="connsiteX4" fmla="*/ 342900 w 495300"/>
                <a:gd name="connsiteY4" fmla="*/ 0 h 484822"/>
                <a:gd name="connsiteX5" fmla="*/ 323850 w 495300"/>
                <a:gd name="connsiteY5" fmla="*/ 19050 h 484822"/>
                <a:gd name="connsiteX6" fmla="*/ 323850 w 495300"/>
                <a:gd name="connsiteY6" fmla="*/ 38100 h 484822"/>
                <a:gd name="connsiteX7" fmla="*/ 57150 w 495300"/>
                <a:gd name="connsiteY7" fmla="*/ 38100 h 484822"/>
                <a:gd name="connsiteX8" fmla="*/ 0 w 495300"/>
                <a:gd name="connsiteY8" fmla="*/ 95250 h 484822"/>
                <a:gd name="connsiteX9" fmla="*/ 0 w 495300"/>
                <a:gd name="connsiteY9" fmla="*/ 360998 h 484822"/>
                <a:gd name="connsiteX10" fmla="*/ 57150 w 495300"/>
                <a:gd name="connsiteY10" fmla="*/ 418148 h 484822"/>
                <a:gd name="connsiteX11" fmla="*/ 171450 w 495300"/>
                <a:gd name="connsiteY11" fmla="*/ 418148 h 484822"/>
                <a:gd name="connsiteX12" fmla="*/ 152400 w 495300"/>
                <a:gd name="connsiteY12" fmla="*/ 446723 h 484822"/>
                <a:gd name="connsiteX13" fmla="*/ 133350 w 495300"/>
                <a:gd name="connsiteY13" fmla="*/ 465773 h 484822"/>
                <a:gd name="connsiteX14" fmla="*/ 152400 w 495300"/>
                <a:gd name="connsiteY14" fmla="*/ 484823 h 484822"/>
                <a:gd name="connsiteX15" fmla="*/ 342900 w 495300"/>
                <a:gd name="connsiteY15" fmla="*/ 484823 h 484822"/>
                <a:gd name="connsiteX16" fmla="*/ 361950 w 495300"/>
                <a:gd name="connsiteY16" fmla="*/ 465773 h 484822"/>
                <a:gd name="connsiteX17" fmla="*/ 342900 w 495300"/>
                <a:gd name="connsiteY17" fmla="*/ 446723 h 484822"/>
                <a:gd name="connsiteX18" fmla="*/ 323850 w 495300"/>
                <a:gd name="connsiteY18" fmla="*/ 418148 h 484822"/>
                <a:gd name="connsiteX19" fmla="*/ 323850 w 495300"/>
                <a:gd name="connsiteY19" fmla="*/ 418148 h 484822"/>
                <a:gd name="connsiteX20" fmla="*/ 438150 w 495300"/>
                <a:gd name="connsiteY20" fmla="*/ 418148 h 484822"/>
                <a:gd name="connsiteX21" fmla="*/ 495300 w 495300"/>
                <a:gd name="connsiteY21" fmla="*/ 360998 h 484822"/>
                <a:gd name="connsiteX22" fmla="*/ 495300 w 495300"/>
                <a:gd name="connsiteY22" fmla="*/ 95250 h 484822"/>
                <a:gd name="connsiteX23" fmla="*/ 438150 w 495300"/>
                <a:gd name="connsiteY23" fmla="*/ 38100 h 484822"/>
                <a:gd name="connsiteX24" fmla="*/ 361950 w 495300"/>
                <a:gd name="connsiteY24" fmla="*/ 38100 h 484822"/>
                <a:gd name="connsiteX25" fmla="*/ 381000 w 495300"/>
                <a:gd name="connsiteY25" fmla="*/ 38100 h 484822"/>
                <a:gd name="connsiteX26" fmla="*/ 381000 w 495300"/>
                <a:gd name="connsiteY26" fmla="*/ 247650 h 484822"/>
                <a:gd name="connsiteX27" fmla="*/ 361950 w 495300"/>
                <a:gd name="connsiteY27" fmla="*/ 247650 h 484822"/>
                <a:gd name="connsiteX28" fmla="*/ 361950 w 495300"/>
                <a:gd name="connsiteY28" fmla="*/ 38100 h 484822"/>
                <a:gd name="connsiteX29" fmla="*/ 57150 w 495300"/>
                <a:gd name="connsiteY29" fmla="*/ 76200 h 484822"/>
                <a:gd name="connsiteX30" fmla="*/ 323850 w 495300"/>
                <a:gd name="connsiteY30" fmla="*/ 76200 h 484822"/>
                <a:gd name="connsiteX31" fmla="*/ 323850 w 495300"/>
                <a:gd name="connsiteY31" fmla="*/ 266700 h 484822"/>
                <a:gd name="connsiteX32" fmla="*/ 342900 w 495300"/>
                <a:gd name="connsiteY32" fmla="*/ 285750 h 484822"/>
                <a:gd name="connsiteX33" fmla="*/ 400050 w 495300"/>
                <a:gd name="connsiteY33" fmla="*/ 285750 h 484822"/>
                <a:gd name="connsiteX34" fmla="*/ 419100 w 495300"/>
                <a:gd name="connsiteY34" fmla="*/ 266700 h 484822"/>
                <a:gd name="connsiteX35" fmla="*/ 419100 w 495300"/>
                <a:gd name="connsiteY35" fmla="*/ 76200 h 484822"/>
                <a:gd name="connsiteX36" fmla="*/ 438150 w 495300"/>
                <a:gd name="connsiteY36" fmla="*/ 76200 h 484822"/>
                <a:gd name="connsiteX37" fmla="*/ 457200 w 495300"/>
                <a:gd name="connsiteY37" fmla="*/ 95250 h 484822"/>
                <a:gd name="connsiteX38" fmla="*/ 457200 w 495300"/>
                <a:gd name="connsiteY38" fmla="*/ 304800 h 484822"/>
                <a:gd name="connsiteX39" fmla="*/ 38100 w 495300"/>
                <a:gd name="connsiteY39" fmla="*/ 304800 h 484822"/>
                <a:gd name="connsiteX40" fmla="*/ 38100 w 495300"/>
                <a:gd name="connsiteY40" fmla="*/ 95250 h 484822"/>
                <a:gd name="connsiteX41" fmla="*/ 57150 w 495300"/>
                <a:gd name="connsiteY41" fmla="*/ 76200 h 484822"/>
                <a:gd name="connsiteX42" fmla="*/ 203835 w 495300"/>
                <a:gd name="connsiteY42" fmla="*/ 447675 h 484822"/>
                <a:gd name="connsiteX43" fmla="*/ 209550 w 495300"/>
                <a:gd name="connsiteY43" fmla="*/ 419100 h 484822"/>
                <a:gd name="connsiteX44" fmla="*/ 285750 w 495300"/>
                <a:gd name="connsiteY44" fmla="*/ 419100 h 484822"/>
                <a:gd name="connsiteX45" fmla="*/ 291465 w 495300"/>
                <a:gd name="connsiteY45" fmla="*/ 447675 h 484822"/>
                <a:gd name="connsiteX46" fmla="*/ 203835 w 495300"/>
                <a:gd name="connsiteY46" fmla="*/ 447675 h 484822"/>
                <a:gd name="connsiteX47" fmla="*/ 438150 w 495300"/>
                <a:gd name="connsiteY47" fmla="*/ 381000 h 484822"/>
                <a:gd name="connsiteX48" fmla="*/ 57150 w 495300"/>
                <a:gd name="connsiteY48" fmla="*/ 381000 h 484822"/>
                <a:gd name="connsiteX49" fmla="*/ 38100 w 495300"/>
                <a:gd name="connsiteY49" fmla="*/ 361950 h 484822"/>
                <a:gd name="connsiteX50" fmla="*/ 38100 w 495300"/>
                <a:gd name="connsiteY50" fmla="*/ 342900 h 484822"/>
                <a:gd name="connsiteX51" fmla="*/ 457200 w 495300"/>
                <a:gd name="connsiteY51" fmla="*/ 342900 h 484822"/>
                <a:gd name="connsiteX52" fmla="*/ 457200 w 495300"/>
                <a:gd name="connsiteY52" fmla="*/ 361950 h 484822"/>
                <a:gd name="connsiteX53" fmla="*/ 438150 w 495300"/>
                <a:gd name="connsiteY53" fmla="*/ 381000 h 48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95300" h="484822">
                  <a:moveTo>
                    <a:pt x="438150" y="38100"/>
                  </a:moveTo>
                  <a:lnTo>
                    <a:pt x="419100" y="38100"/>
                  </a:lnTo>
                  <a:lnTo>
                    <a:pt x="419100" y="19050"/>
                  </a:lnTo>
                  <a:cubicBezTo>
                    <a:pt x="419100" y="8573"/>
                    <a:pt x="410528" y="0"/>
                    <a:pt x="400050" y="0"/>
                  </a:cubicBezTo>
                  <a:lnTo>
                    <a:pt x="342900" y="0"/>
                  </a:lnTo>
                  <a:cubicBezTo>
                    <a:pt x="332423" y="0"/>
                    <a:pt x="323850" y="8573"/>
                    <a:pt x="323850" y="19050"/>
                  </a:cubicBezTo>
                  <a:lnTo>
                    <a:pt x="323850" y="38100"/>
                  </a:lnTo>
                  <a:lnTo>
                    <a:pt x="57150" y="38100"/>
                  </a:lnTo>
                  <a:cubicBezTo>
                    <a:pt x="25717" y="38100"/>
                    <a:pt x="0" y="63818"/>
                    <a:pt x="0" y="95250"/>
                  </a:cubicBezTo>
                  <a:lnTo>
                    <a:pt x="0" y="360998"/>
                  </a:lnTo>
                  <a:cubicBezTo>
                    <a:pt x="0" y="392430"/>
                    <a:pt x="25717" y="418148"/>
                    <a:pt x="57150" y="418148"/>
                  </a:cubicBezTo>
                  <a:lnTo>
                    <a:pt x="171450" y="418148"/>
                  </a:lnTo>
                  <a:cubicBezTo>
                    <a:pt x="171450" y="419100"/>
                    <a:pt x="171450" y="446723"/>
                    <a:pt x="152400" y="446723"/>
                  </a:cubicBezTo>
                  <a:cubicBezTo>
                    <a:pt x="141923" y="446723"/>
                    <a:pt x="133350" y="455295"/>
                    <a:pt x="133350" y="465773"/>
                  </a:cubicBezTo>
                  <a:cubicBezTo>
                    <a:pt x="133350" y="476250"/>
                    <a:pt x="141923" y="484823"/>
                    <a:pt x="152400" y="484823"/>
                  </a:cubicBezTo>
                  <a:lnTo>
                    <a:pt x="342900" y="484823"/>
                  </a:lnTo>
                  <a:cubicBezTo>
                    <a:pt x="353378" y="484823"/>
                    <a:pt x="361950" y="476250"/>
                    <a:pt x="361950" y="465773"/>
                  </a:cubicBezTo>
                  <a:cubicBezTo>
                    <a:pt x="361950" y="455295"/>
                    <a:pt x="353378" y="446723"/>
                    <a:pt x="342900" y="446723"/>
                  </a:cubicBezTo>
                  <a:cubicBezTo>
                    <a:pt x="324803" y="446723"/>
                    <a:pt x="323850" y="421005"/>
                    <a:pt x="323850" y="418148"/>
                  </a:cubicBezTo>
                  <a:lnTo>
                    <a:pt x="323850" y="418148"/>
                  </a:lnTo>
                  <a:lnTo>
                    <a:pt x="438150" y="418148"/>
                  </a:lnTo>
                  <a:cubicBezTo>
                    <a:pt x="469583" y="418148"/>
                    <a:pt x="495300" y="392430"/>
                    <a:pt x="495300" y="360998"/>
                  </a:cubicBezTo>
                  <a:lnTo>
                    <a:pt x="495300" y="95250"/>
                  </a:lnTo>
                  <a:cubicBezTo>
                    <a:pt x="495300" y="63818"/>
                    <a:pt x="469583" y="38100"/>
                    <a:pt x="438150" y="38100"/>
                  </a:cubicBezTo>
                  <a:close/>
                  <a:moveTo>
                    <a:pt x="361950" y="38100"/>
                  </a:moveTo>
                  <a:lnTo>
                    <a:pt x="381000" y="38100"/>
                  </a:lnTo>
                  <a:lnTo>
                    <a:pt x="381000" y="247650"/>
                  </a:lnTo>
                  <a:lnTo>
                    <a:pt x="361950" y="247650"/>
                  </a:lnTo>
                  <a:lnTo>
                    <a:pt x="361950" y="38100"/>
                  </a:lnTo>
                  <a:close/>
                  <a:moveTo>
                    <a:pt x="57150" y="76200"/>
                  </a:moveTo>
                  <a:lnTo>
                    <a:pt x="323850" y="76200"/>
                  </a:lnTo>
                  <a:lnTo>
                    <a:pt x="323850" y="266700"/>
                  </a:lnTo>
                  <a:cubicBezTo>
                    <a:pt x="323850" y="277178"/>
                    <a:pt x="332423" y="285750"/>
                    <a:pt x="342900" y="285750"/>
                  </a:cubicBezTo>
                  <a:lnTo>
                    <a:pt x="400050" y="285750"/>
                  </a:lnTo>
                  <a:cubicBezTo>
                    <a:pt x="410528" y="285750"/>
                    <a:pt x="419100" y="277178"/>
                    <a:pt x="419100" y="266700"/>
                  </a:cubicBezTo>
                  <a:lnTo>
                    <a:pt x="419100" y="76200"/>
                  </a:lnTo>
                  <a:lnTo>
                    <a:pt x="438150" y="76200"/>
                  </a:lnTo>
                  <a:cubicBezTo>
                    <a:pt x="448628" y="76200"/>
                    <a:pt x="457200" y="84773"/>
                    <a:pt x="457200" y="95250"/>
                  </a:cubicBezTo>
                  <a:lnTo>
                    <a:pt x="457200" y="304800"/>
                  </a:lnTo>
                  <a:lnTo>
                    <a:pt x="38100" y="304800"/>
                  </a:lnTo>
                  <a:lnTo>
                    <a:pt x="38100" y="95250"/>
                  </a:lnTo>
                  <a:cubicBezTo>
                    <a:pt x="38100" y="84773"/>
                    <a:pt x="46672" y="76200"/>
                    <a:pt x="57150" y="76200"/>
                  </a:cubicBezTo>
                  <a:close/>
                  <a:moveTo>
                    <a:pt x="203835" y="447675"/>
                  </a:moveTo>
                  <a:cubicBezTo>
                    <a:pt x="207645" y="438150"/>
                    <a:pt x="209550" y="427673"/>
                    <a:pt x="209550" y="419100"/>
                  </a:cubicBezTo>
                  <a:lnTo>
                    <a:pt x="285750" y="419100"/>
                  </a:lnTo>
                  <a:cubicBezTo>
                    <a:pt x="285750" y="427673"/>
                    <a:pt x="287655" y="438150"/>
                    <a:pt x="291465" y="447675"/>
                  </a:cubicBezTo>
                  <a:lnTo>
                    <a:pt x="203835" y="447675"/>
                  </a:lnTo>
                  <a:close/>
                  <a:moveTo>
                    <a:pt x="438150" y="381000"/>
                  </a:moveTo>
                  <a:lnTo>
                    <a:pt x="57150" y="381000"/>
                  </a:lnTo>
                  <a:cubicBezTo>
                    <a:pt x="46672" y="381000"/>
                    <a:pt x="38100" y="372428"/>
                    <a:pt x="38100" y="361950"/>
                  </a:cubicBezTo>
                  <a:lnTo>
                    <a:pt x="38100" y="342900"/>
                  </a:lnTo>
                  <a:lnTo>
                    <a:pt x="457200" y="342900"/>
                  </a:lnTo>
                  <a:lnTo>
                    <a:pt x="457200" y="361950"/>
                  </a:lnTo>
                  <a:cubicBezTo>
                    <a:pt x="457200" y="372428"/>
                    <a:pt x="448628" y="381000"/>
                    <a:pt x="438150" y="3810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7FCD9DF-9C5D-B54C-EE40-CD4722F2D144}"/>
                </a:ext>
              </a:extLst>
            </p:cNvPr>
            <p:cNvSpPr/>
            <p:nvPr/>
          </p:nvSpPr>
          <p:spPr>
            <a:xfrm>
              <a:off x="938664" y="2645353"/>
              <a:ext cx="95250" cy="180975"/>
            </a:xfrm>
            <a:custGeom>
              <a:avLst/>
              <a:gdLst>
                <a:gd name="connsiteX0" fmla="*/ 19050 w 95250"/>
                <a:gd name="connsiteY0" fmla="*/ 180975 h 180975"/>
                <a:gd name="connsiteX1" fmla="*/ 76200 w 95250"/>
                <a:gd name="connsiteY1" fmla="*/ 180975 h 180975"/>
                <a:gd name="connsiteX2" fmla="*/ 95250 w 95250"/>
                <a:gd name="connsiteY2" fmla="*/ 161925 h 180975"/>
                <a:gd name="connsiteX3" fmla="*/ 95250 w 95250"/>
                <a:gd name="connsiteY3" fmla="*/ 19050 h 180975"/>
                <a:gd name="connsiteX4" fmla="*/ 76200 w 95250"/>
                <a:gd name="connsiteY4" fmla="*/ 0 h 180975"/>
                <a:gd name="connsiteX5" fmla="*/ 19050 w 95250"/>
                <a:gd name="connsiteY5" fmla="*/ 0 h 180975"/>
                <a:gd name="connsiteX6" fmla="*/ 0 w 95250"/>
                <a:gd name="connsiteY6" fmla="*/ 19050 h 180975"/>
                <a:gd name="connsiteX7" fmla="*/ 0 w 95250"/>
                <a:gd name="connsiteY7" fmla="*/ 161925 h 180975"/>
                <a:gd name="connsiteX8" fmla="*/ 19050 w 95250"/>
                <a:gd name="connsiteY8" fmla="*/ 180975 h 180975"/>
                <a:gd name="connsiteX9" fmla="*/ 38100 w 95250"/>
                <a:gd name="connsiteY9" fmla="*/ 38100 h 180975"/>
                <a:gd name="connsiteX10" fmla="*/ 57150 w 95250"/>
                <a:gd name="connsiteY10" fmla="*/ 38100 h 180975"/>
                <a:gd name="connsiteX11" fmla="*/ 57150 w 95250"/>
                <a:gd name="connsiteY11" fmla="*/ 142875 h 180975"/>
                <a:gd name="connsiteX12" fmla="*/ 38100 w 95250"/>
                <a:gd name="connsiteY12" fmla="*/ 142875 h 180975"/>
                <a:gd name="connsiteX13" fmla="*/ 38100 w 95250"/>
                <a:gd name="connsiteY13" fmla="*/ 3810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80975">
                  <a:moveTo>
                    <a:pt x="19050" y="180975"/>
                  </a:moveTo>
                  <a:lnTo>
                    <a:pt x="76200" y="180975"/>
                  </a:lnTo>
                  <a:cubicBezTo>
                    <a:pt x="86677" y="180975"/>
                    <a:pt x="95250" y="172402"/>
                    <a:pt x="95250" y="161925"/>
                  </a:cubicBezTo>
                  <a:lnTo>
                    <a:pt x="95250" y="19050"/>
                  </a:lnTo>
                  <a:cubicBezTo>
                    <a:pt x="95250" y="8572"/>
                    <a:pt x="86677" y="0"/>
                    <a:pt x="76200" y="0"/>
                  </a:cubicBezTo>
                  <a:lnTo>
                    <a:pt x="19050" y="0"/>
                  </a:lnTo>
                  <a:cubicBezTo>
                    <a:pt x="8572" y="0"/>
                    <a:pt x="0" y="8572"/>
                    <a:pt x="0" y="19050"/>
                  </a:cubicBezTo>
                  <a:lnTo>
                    <a:pt x="0" y="161925"/>
                  </a:lnTo>
                  <a:cubicBezTo>
                    <a:pt x="0" y="172402"/>
                    <a:pt x="8572" y="180975"/>
                    <a:pt x="19050" y="180975"/>
                  </a:cubicBezTo>
                  <a:close/>
                  <a:moveTo>
                    <a:pt x="38100" y="38100"/>
                  </a:moveTo>
                  <a:lnTo>
                    <a:pt x="57150" y="38100"/>
                  </a:lnTo>
                  <a:lnTo>
                    <a:pt x="57150" y="142875"/>
                  </a:lnTo>
                  <a:lnTo>
                    <a:pt x="38100" y="142875"/>
                  </a:lnTo>
                  <a:lnTo>
                    <a:pt x="38100" y="38100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24B74BD-5F4F-F06C-C385-CDCAA8A71D53}"/>
                </a:ext>
              </a:extLst>
            </p:cNvPr>
            <p:cNvSpPr/>
            <p:nvPr/>
          </p:nvSpPr>
          <p:spPr>
            <a:xfrm>
              <a:off x="814839" y="2702503"/>
              <a:ext cx="95250" cy="123825"/>
            </a:xfrm>
            <a:custGeom>
              <a:avLst/>
              <a:gdLst>
                <a:gd name="connsiteX0" fmla="*/ 19050 w 95250"/>
                <a:gd name="connsiteY0" fmla="*/ 123825 h 123825"/>
                <a:gd name="connsiteX1" fmla="*/ 76200 w 95250"/>
                <a:gd name="connsiteY1" fmla="*/ 123825 h 123825"/>
                <a:gd name="connsiteX2" fmla="*/ 95250 w 95250"/>
                <a:gd name="connsiteY2" fmla="*/ 104775 h 123825"/>
                <a:gd name="connsiteX3" fmla="*/ 95250 w 95250"/>
                <a:gd name="connsiteY3" fmla="*/ 19050 h 123825"/>
                <a:gd name="connsiteX4" fmla="*/ 76200 w 95250"/>
                <a:gd name="connsiteY4" fmla="*/ 0 h 123825"/>
                <a:gd name="connsiteX5" fmla="*/ 19050 w 95250"/>
                <a:gd name="connsiteY5" fmla="*/ 0 h 123825"/>
                <a:gd name="connsiteX6" fmla="*/ 0 w 95250"/>
                <a:gd name="connsiteY6" fmla="*/ 19050 h 123825"/>
                <a:gd name="connsiteX7" fmla="*/ 0 w 95250"/>
                <a:gd name="connsiteY7" fmla="*/ 104775 h 123825"/>
                <a:gd name="connsiteX8" fmla="*/ 19050 w 95250"/>
                <a:gd name="connsiteY8" fmla="*/ 123825 h 123825"/>
                <a:gd name="connsiteX9" fmla="*/ 38100 w 95250"/>
                <a:gd name="connsiteY9" fmla="*/ 38100 h 123825"/>
                <a:gd name="connsiteX10" fmla="*/ 57150 w 95250"/>
                <a:gd name="connsiteY10" fmla="*/ 38100 h 123825"/>
                <a:gd name="connsiteX11" fmla="*/ 57150 w 95250"/>
                <a:gd name="connsiteY11" fmla="*/ 85725 h 123825"/>
                <a:gd name="connsiteX12" fmla="*/ 38100 w 95250"/>
                <a:gd name="connsiteY12" fmla="*/ 85725 h 123825"/>
                <a:gd name="connsiteX13" fmla="*/ 38100 w 95250"/>
                <a:gd name="connsiteY13" fmla="*/ 3810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23825">
                  <a:moveTo>
                    <a:pt x="19050" y="123825"/>
                  </a:moveTo>
                  <a:lnTo>
                    <a:pt x="76200" y="123825"/>
                  </a:lnTo>
                  <a:cubicBezTo>
                    <a:pt x="86678" y="123825"/>
                    <a:pt x="95250" y="115252"/>
                    <a:pt x="95250" y="104775"/>
                  </a:cubicBezTo>
                  <a:lnTo>
                    <a:pt x="95250" y="19050"/>
                  </a:lnTo>
                  <a:cubicBezTo>
                    <a:pt x="95250" y="8572"/>
                    <a:pt x="86678" y="0"/>
                    <a:pt x="76200" y="0"/>
                  </a:cubicBezTo>
                  <a:lnTo>
                    <a:pt x="19050" y="0"/>
                  </a:lnTo>
                  <a:cubicBezTo>
                    <a:pt x="8572" y="0"/>
                    <a:pt x="0" y="8572"/>
                    <a:pt x="0" y="19050"/>
                  </a:cubicBezTo>
                  <a:lnTo>
                    <a:pt x="0" y="104775"/>
                  </a:lnTo>
                  <a:cubicBezTo>
                    <a:pt x="0" y="115252"/>
                    <a:pt x="8572" y="123825"/>
                    <a:pt x="19050" y="123825"/>
                  </a:cubicBezTo>
                  <a:close/>
                  <a:moveTo>
                    <a:pt x="38100" y="38100"/>
                  </a:moveTo>
                  <a:lnTo>
                    <a:pt x="57150" y="38100"/>
                  </a:lnTo>
                  <a:lnTo>
                    <a:pt x="57150" y="85725"/>
                  </a:lnTo>
                  <a:lnTo>
                    <a:pt x="38100" y="85725"/>
                  </a:lnTo>
                  <a:lnTo>
                    <a:pt x="38100" y="38100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1CDE53F1-7E5E-4B58-78B3-2D63633E2956}"/>
              </a:ext>
            </a:extLst>
          </p:cNvPr>
          <p:cNvGrpSpPr/>
          <p:nvPr/>
        </p:nvGrpSpPr>
        <p:grpSpPr>
          <a:xfrm>
            <a:off x="10800191" y="1345748"/>
            <a:ext cx="561873" cy="485775"/>
            <a:chOff x="10800191" y="1345748"/>
            <a:chExt cx="561873" cy="485775"/>
          </a:xfrm>
        </p:grpSpPr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497A541-C203-F8D1-8AD5-44978D6364B2}"/>
                </a:ext>
              </a:extLst>
            </p:cNvPr>
            <p:cNvSpPr/>
            <p:nvPr/>
          </p:nvSpPr>
          <p:spPr>
            <a:xfrm>
              <a:off x="10895281" y="1493422"/>
              <a:ext cx="300154" cy="166613"/>
            </a:xfrm>
            <a:custGeom>
              <a:avLst/>
              <a:gdLst>
                <a:gd name="connsiteX0" fmla="*/ 267616 w 300154"/>
                <a:gd name="connsiteY0" fmla="*/ 5583 h 166613"/>
                <a:gd name="connsiteX1" fmla="*/ 171508 w 300154"/>
                <a:gd name="connsiteY1" fmla="*/ 101595 h 166613"/>
                <a:gd name="connsiteX2" fmla="*/ 118264 w 300154"/>
                <a:gd name="connsiteY2" fmla="*/ 48350 h 166613"/>
                <a:gd name="connsiteX3" fmla="*/ 91323 w 300154"/>
                <a:gd name="connsiteY3" fmla="*/ 48335 h 166613"/>
                <a:gd name="connsiteX4" fmla="*/ 91308 w 300154"/>
                <a:gd name="connsiteY4" fmla="*/ 48350 h 166613"/>
                <a:gd name="connsiteX5" fmla="*/ 5583 w 300154"/>
                <a:gd name="connsiteY5" fmla="*/ 134075 h 166613"/>
                <a:gd name="connsiteX6" fmla="*/ 5583 w 300154"/>
                <a:gd name="connsiteY6" fmla="*/ 161031 h 166613"/>
                <a:gd name="connsiteX7" fmla="*/ 32539 w 300154"/>
                <a:gd name="connsiteY7" fmla="*/ 161031 h 166613"/>
                <a:gd name="connsiteX8" fmla="*/ 104833 w 300154"/>
                <a:gd name="connsiteY8" fmla="*/ 88831 h 166613"/>
                <a:gd name="connsiteX9" fmla="*/ 158078 w 300154"/>
                <a:gd name="connsiteY9" fmla="*/ 142076 h 166613"/>
                <a:gd name="connsiteX10" fmla="*/ 185019 w 300154"/>
                <a:gd name="connsiteY10" fmla="*/ 142091 h 166613"/>
                <a:gd name="connsiteX11" fmla="*/ 185034 w 300154"/>
                <a:gd name="connsiteY11" fmla="*/ 142076 h 166613"/>
                <a:gd name="connsiteX12" fmla="*/ 294571 w 300154"/>
                <a:gd name="connsiteY12" fmla="*/ 32539 h 166613"/>
                <a:gd name="connsiteX13" fmla="*/ 294571 w 300154"/>
                <a:gd name="connsiteY13" fmla="*/ 5583 h 166613"/>
                <a:gd name="connsiteX14" fmla="*/ 267616 w 300154"/>
                <a:gd name="connsiteY14" fmla="*/ 5583 h 1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0154" h="166613">
                  <a:moveTo>
                    <a:pt x="267616" y="5583"/>
                  </a:moveTo>
                  <a:lnTo>
                    <a:pt x="171508" y="101595"/>
                  </a:lnTo>
                  <a:lnTo>
                    <a:pt x="118264" y="48350"/>
                  </a:lnTo>
                  <a:cubicBezTo>
                    <a:pt x="110828" y="40906"/>
                    <a:pt x="98767" y="40900"/>
                    <a:pt x="91323" y="48335"/>
                  </a:cubicBezTo>
                  <a:cubicBezTo>
                    <a:pt x="91317" y="48341"/>
                    <a:pt x="91313" y="48345"/>
                    <a:pt x="91308" y="48350"/>
                  </a:cubicBezTo>
                  <a:lnTo>
                    <a:pt x="5583" y="134075"/>
                  </a:lnTo>
                  <a:cubicBezTo>
                    <a:pt x="-1861" y="141519"/>
                    <a:pt x="-1861" y="153587"/>
                    <a:pt x="5583" y="161031"/>
                  </a:cubicBezTo>
                  <a:cubicBezTo>
                    <a:pt x="13027" y="168475"/>
                    <a:pt x="25095" y="168475"/>
                    <a:pt x="32539" y="161031"/>
                  </a:cubicBezTo>
                  <a:lnTo>
                    <a:pt x="104833" y="88831"/>
                  </a:lnTo>
                  <a:lnTo>
                    <a:pt x="158078" y="142076"/>
                  </a:lnTo>
                  <a:cubicBezTo>
                    <a:pt x="165513" y="149520"/>
                    <a:pt x="177575" y="149527"/>
                    <a:pt x="185019" y="142091"/>
                  </a:cubicBezTo>
                  <a:cubicBezTo>
                    <a:pt x="185024" y="142086"/>
                    <a:pt x="185029" y="142081"/>
                    <a:pt x="185034" y="142076"/>
                  </a:cubicBezTo>
                  <a:lnTo>
                    <a:pt x="294571" y="32539"/>
                  </a:lnTo>
                  <a:cubicBezTo>
                    <a:pt x="302015" y="25095"/>
                    <a:pt x="302015" y="13027"/>
                    <a:pt x="294571" y="5583"/>
                  </a:cubicBezTo>
                  <a:cubicBezTo>
                    <a:pt x="287128" y="-1861"/>
                    <a:pt x="275059" y="-1861"/>
                    <a:pt x="267616" y="5583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2D8D600F-43AC-D899-3073-8F3422AC09FE}"/>
                </a:ext>
              </a:extLst>
            </p:cNvPr>
            <p:cNvSpPr/>
            <p:nvPr/>
          </p:nvSpPr>
          <p:spPr>
            <a:xfrm>
              <a:off x="10800191" y="1345748"/>
              <a:ext cx="561873" cy="485775"/>
            </a:xfrm>
            <a:custGeom>
              <a:avLst/>
              <a:gdLst>
                <a:gd name="connsiteX0" fmla="*/ 561874 w 561873"/>
                <a:gd name="connsiteY0" fmla="*/ 57150 h 485775"/>
                <a:gd name="connsiteX1" fmla="*/ 504724 w 561873"/>
                <a:gd name="connsiteY1" fmla="*/ 0 h 485775"/>
                <a:gd name="connsiteX2" fmla="*/ 57049 w 561873"/>
                <a:gd name="connsiteY2" fmla="*/ 0 h 485775"/>
                <a:gd name="connsiteX3" fmla="*/ 0 w 561873"/>
                <a:gd name="connsiteY3" fmla="*/ 57251 h 485775"/>
                <a:gd name="connsiteX4" fmla="*/ 28474 w 561873"/>
                <a:gd name="connsiteY4" fmla="*/ 106585 h 485775"/>
                <a:gd name="connsiteX5" fmla="*/ 28474 w 561873"/>
                <a:gd name="connsiteY5" fmla="*/ 371475 h 485775"/>
                <a:gd name="connsiteX6" fmla="*/ 85624 w 561873"/>
                <a:gd name="connsiteY6" fmla="*/ 428625 h 485775"/>
                <a:gd name="connsiteX7" fmla="*/ 296507 w 561873"/>
                <a:gd name="connsiteY7" fmla="*/ 428625 h 485775"/>
                <a:gd name="connsiteX8" fmla="*/ 278886 w 561873"/>
                <a:gd name="connsiteY8" fmla="*/ 456724 h 485775"/>
                <a:gd name="connsiteX9" fmla="*/ 285098 w 561873"/>
                <a:gd name="connsiteY9" fmla="*/ 482938 h 485775"/>
                <a:gd name="connsiteX10" fmla="*/ 295174 w 561873"/>
                <a:gd name="connsiteY10" fmla="*/ 485775 h 485775"/>
                <a:gd name="connsiteX11" fmla="*/ 485674 w 561873"/>
                <a:gd name="connsiteY11" fmla="*/ 485775 h 485775"/>
                <a:gd name="connsiteX12" fmla="*/ 504703 w 561873"/>
                <a:gd name="connsiteY12" fmla="*/ 466704 h 485775"/>
                <a:gd name="connsiteX13" fmla="*/ 501866 w 561873"/>
                <a:gd name="connsiteY13" fmla="*/ 456724 h 485775"/>
                <a:gd name="connsiteX14" fmla="*/ 482816 w 561873"/>
                <a:gd name="connsiteY14" fmla="*/ 426244 h 485775"/>
                <a:gd name="connsiteX15" fmla="*/ 523774 w 561873"/>
                <a:gd name="connsiteY15" fmla="*/ 371475 h 485775"/>
                <a:gd name="connsiteX16" fmla="*/ 523774 w 561873"/>
                <a:gd name="connsiteY16" fmla="*/ 110966 h 485775"/>
                <a:gd name="connsiteX17" fmla="*/ 561874 w 561873"/>
                <a:gd name="connsiteY17" fmla="*/ 57150 h 485775"/>
                <a:gd name="connsiteX18" fmla="*/ 329559 w 561873"/>
                <a:gd name="connsiteY18" fmla="*/ 447675 h 485775"/>
                <a:gd name="connsiteX19" fmla="*/ 359753 w 561873"/>
                <a:gd name="connsiteY19" fmla="*/ 401288 h 485775"/>
                <a:gd name="connsiteX20" fmla="*/ 420999 w 561873"/>
                <a:gd name="connsiteY20" fmla="*/ 401288 h 485775"/>
                <a:gd name="connsiteX21" fmla="*/ 451193 w 561873"/>
                <a:gd name="connsiteY21" fmla="*/ 447675 h 485775"/>
                <a:gd name="connsiteX22" fmla="*/ 390424 w 561873"/>
                <a:gd name="connsiteY22" fmla="*/ 342900 h 485775"/>
                <a:gd name="connsiteX23" fmla="*/ 361849 w 561873"/>
                <a:gd name="connsiteY23" fmla="*/ 314325 h 485775"/>
                <a:gd name="connsiteX24" fmla="*/ 390424 w 561873"/>
                <a:gd name="connsiteY24" fmla="*/ 285750 h 485775"/>
                <a:gd name="connsiteX25" fmla="*/ 418999 w 561873"/>
                <a:gd name="connsiteY25" fmla="*/ 314325 h 485775"/>
                <a:gd name="connsiteX26" fmla="*/ 390424 w 561873"/>
                <a:gd name="connsiteY26" fmla="*/ 342900 h 485775"/>
                <a:gd name="connsiteX27" fmla="*/ 466624 w 561873"/>
                <a:gd name="connsiteY27" fmla="*/ 390525 h 485775"/>
                <a:gd name="connsiteX28" fmla="*/ 459956 w 561873"/>
                <a:gd name="connsiteY28" fmla="*/ 390525 h 485775"/>
                <a:gd name="connsiteX29" fmla="*/ 451289 w 561873"/>
                <a:gd name="connsiteY29" fmla="*/ 377666 h 485775"/>
                <a:gd name="connsiteX30" fmla="*/ 448145 w 561873"/>
                <a:gd name="connsiteY30" fmla="*/ 374142 h 485775"/>
                <a:gd name="connsiteX31" fmla="*/ 434715 w 561873"/>
                <a:gd name="connsiteY31" fmla="*/ 364617 h 485775"/>
                <a:gd name="connsiteX32" fmla="*/ 440979 w 561873"/>
                <a:gd name="connsiteY32" fmla="*/ 270533 h 485775"/>
                <a:gd name="connsiteX33" fmla="*/ 346895 w 561873"/>
                <a:gd name="connsiteY33" fmla="*/ 264268 h 485775"/>
                <a:gd name="connsiteX34" fmla="*/ 340631 w 561873"/>
                <a:gd name="connsiteY34" fmla="*/ 358353 h 485775"/>
                <a:gd name="connsiteX35" fmla="*/ 346895 w 561873"/>
                <a:gd name="connsiteY35" fmla="*/ 364617 h 485775"/>
                <a:gd name="connsiteX36" fmla="*/ 333464 w 561873"/>
                <a:gd name="connsiteY36" fmla="*/ 374142 h 485775"/>
                <a:gd name="connsiteX37" fmla="*/ 330321 w 561873"/>
                <a:gd name="connsiteY37" fmla="*/ 377762 h 485775"/>
                <a:gd name="connsiteX38" fmla="*/ 321177 w 561873"/>
                <a:gd name="connsiteY38" fmla="*/ 390525 h 485775"/>
                <a:gd name="connsiteX39" fmla="*/ 85624 w 561873"/>
                <a:gd name="connsiteY39" fmla="*/ 390525 h 485775"/>
                <a:gd name="connsiteX40" fmla="*/ 66574 w 561873"/>
                <a:gd name="connsiteY40" fmla="*/ 371475 h 485775"/>
                <a:gd name="connsiteX41" fmla="*/ 66574 w 561873"/>
                <a:gd name="connsiteY41" fmla="*/ 114300 h 485775"/>
                <a:gd name="connsiteX42" fmla="*/ 485674 w 561873"/>
                <a:gd name="connsiteY42" fmla="*/ 114300 h 485775"/>
                <a:gd name="connsiteX43" fmla="*/ 485674 w 561873"/>
                <a:gd name="connsiteY43" fmla="*/ 371475 h 485775"/>
                <a:gd name="connsiteX44" fmla="*/ 466624 w 561873"/>
                <a:gd name="connsiteY44" fmla="*/ 390525 h 485775"/>
                <a:gd name="connsiteX45" fmla="*/ 504724 w 561873"/>
                <a:gd name="connsiteY45" fmla="*/ 76200 h 485775"/>
                <a:gd name="connsiteX46" fmla="*/ 57049 w 561873"/>
                <a:gd name="connsiteY46" fmla="*/ 76200 h 485775"/>
                <a:gd name="connsiteX47" fmla="*/ 37999 w 561873"/>
                <a:gd name="connsiteY47" fmla="*/ 57150 h 485775"/>
                <a:gd name="connsiteX48" fmla="*/ 57049 w 561873"/>
                <a:gd name="connsiteY48" fmla="*/ 38100 h 485775"/>
                <a:gd name="connsiteX49" fmla="*/ 504724 w 561873"/>
                <a:gd name="connsiteY49" fmla="*/ 38100 h 485775"/>
                <a:gd name="connsiteX50" fmla="*/ 523774 w 561873"/>
                <a:gd name="connsiteY50" fmla="*/ 57150 h 485775"/>
                <a:gd name="connsiteX51" fmla="*/ 504724 w 561873"/>
                <a:gd name="connsiteY51" fmla="*/ 762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61873" h="485775">
                  <a:moveTo>
                    <a:pt x="561874" y="57150"/>
                  </a:moveTo>
                  <a:cubicBezTo>
                    <a:pt x="561874" y="25587"/>
                    <a:pt x="536287" y="0"/>
                    <a:pt x="504724" y="0"/>
                  </a:cubicBezTo>
                  <a:lnTo>
                    <a:pt x="57049" y="0"/>
                  </a:lnTo>
                  <a:cubicBezTo>
                    <a:pt x="25486" y="56"/>
                    <a:pt x="-56" y="25688"/>
                    <a:pt x="0" y="57251"/>
                  </a:cubicBezTo>
                  <a:cubicBezTo>
                    <a:pt x="36" y="77591"/>
                    <a:pt x="10880" y="96379"/>
                    <a:pt x="28474" y="106585"/>
                  </a:cubicBezTo>
                  <a:lnTo>
                    <a:pt x="28474" y="371475"/>
                  </a:lnTo>
                  <a:cubicBezTo>
                    <a:pt x="28474" y="403038"/>
                    <a:pt x="54061" y="428625"/>
                    <a:pt x="85624" y="428625"/>
                  </a:cubicBezTo>
                  <a:lnTo>
                    <a:pt x="296507" y="428625"/>
                  </a:lnTo>
                  <a:cubicBezTo>
                    <a:pt x="286982" y="443865"/>
                    <a:pt x="279553" y="455771"/>
                    <a:pt x="278886" y="456724"/>
                  </a:cubicBezTo>
                  <a:cubicBezTo>
                    <a:pt x="273363" y="465678"/>
                    <a:pt x="276144" y="477415"/>
                    <a:pt x="285098" y="482938"/>
                  </a:cubicBezTo>
                  <a:cubicBezTo>
                    <a:pt x="288126" y="484806"/>
                    <a:pt x="291616" y="485789"/>
                    <a:pt x="295174" y="485775"/>
                  </a:cubicBezTo>
                  <a:lnTo>
                    <a:pt x="485674" y="485775"/>
                  </a:lnTo>
                  <a:cubicBezTo>
                    <a:pt x="496195" y="485764"/>
                    <a:pt x="504714" y="477225"/>
                    <a:pt x="504703" y="466704"/>
                  </a:cubicBezTo>
                  <a:cubicBezTo>
                    <a:pt x="504699" y="463179"/>
                    <a:pt x="503717" y="459724"/>
                    <a:pt x="501866" y="456724"/>
                  </a:cubicBezTo>
                  <a:cubicBezTo>
                    <a:pt x="501200" y="455676"/>
                    <a:pt x="493199" y="442627"/>
                    <a:pt x="482816" y="426244"/>
                  </a:cubicBezTo>
                  <a:cubicBezTo>
                    <a:pt x="507091" y="419072"/>
                    <a:pt x="523757" y="396787"/>
                    <a:pt x="523774" y="371475"/>
                  </a:cubicBezTo>
                  <a:lnTo>
                    <a:pt x="523774" y="110966"/>
                  </a:lnTo>
                  <a:cubicBezTo>
                    <a:pt x="546585" y="102901"/>
                    <a:pt x="561846" y="81345"/>
                    <a:pt x="561874" y="57150"/>
                  </a:cubicBezTo>
                  <a:close/>
                  <a:moveTo>
                    <a:pt x="329559" y="447675"/>
                  </a:moveTo>
                  <a:cubicBezTo>
                    <a:pt x="339084" y="432911"/>
                    <a:pt x="350324" y="415100"/>
                    <a:pt x="359753" y="401288"/>
                  </a:cubicBezTo>
                  <a:cubicBezTo>
                    <a:pt x="377610" y="386834"/>
                    <a:pt x="403143" y="386834"/>
                    <a:pt x="420999" y="401288"/>
                  </a:cubicBezTo>
                  <a:cubicBezTo>
                    <a:pt x="430524" y="415100"/>
                    <a:pt x="441764" y="432816"/>
                    <a:pt x="451193" y="447675"/>
                  </a:cubicBezTo>
                  <a:close/>
                  <a:moveTo>
                    <a:pt x="390424" y="342900"/>
                  </a:moveTo>
                  <a:cubicBezTo>
                    <a:pt x="374642" y="342900"/>
                    <a:pt x="361849" y="330107"/>
                    <a:pt x="361849" y="314325"/>
                  </a:cubicBezTo>
                  <a:cubicBezTo>
                    <a:pt x="361849" y="298543"/>
                    <a:pt x="374642" y="285750"/>
                    <a:pt x="390424" y="285750"/>
                  </a:cubicBezTo>
                  <a:cubicBezTo>
                    <a:pt x="406206" y="285750"/>
                    <a:pt x="418999" y="298543"/>
                    <a:pt x="418999" y="314325"/>
                  </a:cubicBezTo>
                  <a:cubicBezTo>
                    <a:pt x="418999" y="330107"/>
                    <a:pt x="406206" y="342900"/>
                    <a:pt x="390424" y="342900"/>
                  </a:cubicBezTo>
                  <a:close/>
                  <a:moveTo>
                    <a:pt x="466624" y="390525"/>
                  </a:moveTo>
                  <a:lnTo>
                    <a:pt x="459956" y="390525"/>
                  </a:lnTo>
                  <a:lnTo>
                    <a:pt x="451289" y="377666"/>
                  </a:lnTo>
                  <a:cubicBezTo>
                    <a:pt x="450391" y="376366"/>
                    <a:pt x="449335" y="375182"/>
                    <a:pt x="448145" y="374142"/>
                  </a:cubicBezTo>
                  <a:cubicBezTo>
                    <a:pt x="443970" y="370563"/>
                    <a:pt x="439474" y="367375"/>
                    <a:pt x="434715" y="364617"/>
                  </a:cubicBezTo>
                  <a:cubicBezTo>
                    <a:pt x="462425" y="340366"/>
                    <a:pt x="465230" y="298243"/>
                    <a:pt x="440979" y="270533"/>
                  </a:cubicBezTo>
                  <a:cubicBezTo>
                    <a:pt x="416728" y="242822"/>
                    <a:pt x="374605" y="240018"/>
                    <a:pt x="346895" y="264268"/>
                  </a:cubicBezTo>
                  <a:cubicBezTo>
                    <a:pt x="319185" y="288520"/>
                    <a:pt x="316379" y="330642"/>
                    <a:pt x="340631" y="358353"/>
                  </a:cubicBezTo>
                  <a:cubicBezTo>
                    <a:pt x="342578" y="360577"/>
                    <a:pt x="344671" y="362670"/>
                    <a:pt x="346895" y="364617"/>
                  </a:cubicBezTo>
                  <a:cubicBezTo>
                    <a:pt x="342136" y="367375"/>
                    <a:pt x="337640" y="370563"/>
                    <a:pt x="333464" y="374142"/>
                  </a:cubicBezTo>
                  <a:cubicBezTo>
                    <a:pt x="332268" y="375212"/>
                    <a:pt x="331213" y="376427"/>
                    <a:pt x="330321" y="377762"/>
                  </a:cubicBezTo>
                  <a:lnTo>
                    <a:pt x="321177" y="390525"/>
                  </a:lnTo>
                  <a:lnTo>
                    <a:pt x="85624" y="390525"/>
                  </a:lnTo>
                  <a:cubicBezTo>
                    <a:pt x="75103" y="390525"/>
                    <a:pt x="66574" y="381996"/>
                    <a:pt x="66574" y="371475"/>
                  </a:cubicBezTo>
                  <a:lnTo>
                    <a:pt x="66574" y="114300"/>
                  </a:lnTo>
                  <a:lnTo>
                    <a:pt x="485674" y="114300"/>
                  </a:lnTo>
                  <a:lnTo>
                    <a:pt x="485674" y="371475"/>
                  </a:lnTo>
                  <a:cubicBezTo>
                    <a:pt x="485674" y="381996"/>
                    <a:pt x="477145" y="390525"/>
                    <a:pt x="466624" y="390525"/>
                  </a:cubicBezTo>
                  <a:close/>
                  <a:moveTo>
                    <a:pt x="504724" y="76200"/>
                  </a:moveTo>
                  <a:lnTo>
                    <a:pt x="57049" y="76200"/>
                  </a:lnTo>
                  <a:cubicBezTo>
                    <a:pt x="46528" y="76200"/>
                    <a:pt x="37999" y="67671"/>
                    <a:pt x="37999" y="57150"/>
                  </a:cubicBezTo>
                  <a:cubicBezTo>
                    <a:pt x="37999" y="46629"/>
                    <a:pt x="46528" y="38100"/>
                    <a:pt x="57049" y="38100"/>
                  </a:cubicBezTo>
                  <a:lnTo>
                    <a:pt x="504724" y="38100"/>
                  </a:lnTo>
                  <a:cubicBezTo>
                    <a:pt x="515245" y="38100"/>
                    <a:pt x="523774" y="46629"/>
                    <a:pt x="523774" y="57150"/>
                  </a:cubicBezTo>
                  <a:cubicBezTo>
                    <a:pt x="523774" y="67671"/>
                    <a:pt x="515245" y="76200"/>
                    <a:pt x="504724" y="7620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48" name="Graphic 64">
            <a:extLst>
              <a:ext uri="{FF2B5EF4-FFF2-40B4-BE49-F238E27FC236}">
                <a16:creationId xmlns:a16="http://schemas.microsoft.com/office/drawing/2014/main" id="{BC4F87EF-BC1F-5412-05DE-F6B7745E1A03}"/>
              </a:ext>
            </a:extLst>
          </p:cNvPr>
          <p:cNvGrpSpPr/>
          <p:nvPr/>
        </p:nvGrpSpPr>
        <p:grpSpPr>
          <a:xfrm>
            <a:off x="9671495" y="1309552"/>
            <a:ext cx="561975" cy="528637"/>
            <a:chOff x="9671495" y="1309552"/>
            <a:chExt cx="561975" cy="528637"/>
          </a:xfrm>
          <a:solidFill>
            <a:srgbClr val="67748E"/>
          </a:solidFill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1DBFE93-39A4-43F4-4BEA-031E2480FD1F}"/>
                </a:ext>
              </a:extLst>
            </p:cNvPr>
            <p:cNvSpPr/>
            <p:nvPr/>
          </p:nvSpPr>
          <p:spPr>
            <a:xfrm>
              <a:off x="9671495" y="1309552"/>
              <a:ext cx="561975" cy="528637"/>
            </a:xfrm>
            <a:custGeom>
              <a:avLst/>
              <a:gdLst>
                <a:gd name="connsiteX0" fmla="*/ 561975 w 561975"/>
                <a:gd name="connsiteY0" fmla="*/ 123825 h 528637"/>
                <a:gd name="connsiteX1" fmla="*/ 504825 w 561975"/>
                <a:gd name="connsiteY1" fmla="*/ 66675 h 528637"/>
                <a:gd name="connsiteX2" fmla="*/ 295275 w 561975"/>
                <a:gd name="connsiteY2" fmla="*/ 66675 h 528637"/>
                <a:gd name="connsiteX3" fmla="*/ 295275 w 561975"/>
                <a:gd name="connsiteY3" fmla="*/ 19050 h 528637"/>
                <a:gd name="connsiteX4" fmla="*/ 276225 w 561975"/>
                <a:gd name="connsiteY4" fmla="*/ 0 h 528637"/>
                <a:gd name="connsiteX5" fmla="*/ 257175 w 561975"/>
                <a:gd name="connsiteY5" fmla="*/ 19050 h 528637"/>
                <a:gd name="connsiteX6" fmla="*/ 257175 w 561975"/>
                <a:gd name="connsiteY6" fmla="*/ 66675 h 528637"/>
                <a:gd name="connsiteX7" fmla="*/ 57150 w 561975"/>
                <a:gd name="connsiteY7" fmla="*/ 66675 h 528637"/>
                <a:gd name="connsiteX8" fmla="*/ 0 w 561975"/>
                <a:gd name="connsiteY8" fmla="*/ 123825 h 528637"/>
                <a:gd name="connsiteX9" fmla="*/ 28575 w 561975"/>
                <a:gd name="connsiteY9" fmla="*/ 173355 h 528637"/>
                <a:gd name="connsiteX10" fmla="*/ 28575 w 561975"/>
                <a:gd name="connsiteY10" fmla="*/ 409575 h 528637"/>
                <a:gd name="connsiteX11" fmla="*/ 85725 w 561975"/>
                <a:gd name="connsiteY11" fmla="*/ 466725 h 528637"/>
                <a:gd name="connsiteX12" fmla="*/ 153353 w 561975"/>
                <a:gd name="connsiteY12" fmla="*/ 466725 h 528637"/>
                <a:gd name="connsiteX13" fmla="*/ 123825 w 561975"/>
                <a:gd name="connsiteY13" fmla="*/ 496253 h 528637"/>
                <a:gd name="connsiteX14" fmla="*/ 123825 w 561975"/>
                <a:gd name="connsiteY14" fmla="*/ 522923 h 528637"/>
                <a:gd name="connsiteX15" fmla="*/ 137160 w 561975"/>
                <a:gd name="connsiteY15" fmla="*/ 528638 h 528637"/>
                <a:gd name="connsiteX16" fmla="*/ 150495 w 561975"/>
                <a:gd name="connsiteY16" fmla="*/ 522923 h 528637"/>
                <a:gd name="connsiteX17" fmla="*/ 206693 w 561975"/>
                <a:gd name="connsiteY17" fmla="*/ 466725 h 528637"/>
                <a:gd name="connsiteX18" fmla="*/ 342900 w 561975"/>
                <a:gd name="connsiteY18" fmla="*/ 466725 h 528637"/>
                <a:gd name="connsiteX19" fmla="*/ 399098 w 561975"/>
                <a:gd name="connsiteY19" fmla="*/ 522923 h 528637"/>
                <a:gd name="connsiteX20" fmla="*/ 412433 w 561975"/>
                <a:gd name="connsiteY20" fmla="*/ 528638 h 528637"/>
                <a:gd name="connsiteX21" fmla="*/ 425768 w 561975"/>
                <a:gd name="connsiteY21" fmla="*/ 522923 h 528637"/>
                <a:gd name="connsiteX22" fmla="*/ 425768 w 561975"/>
                <a:gd name="connsiteY22" fmla="*/ 496253 h 528637"/>
                <a:gd name="connsiteX23" fmla="*/ 396240 w 561975"/>
                <a:gd name="connsiteY23" fmla="*/ 466725 h 528637"/>
                <a:gd name="connsiteX24" fmla="*/ 463868 w 561975"/>
                <a:gd name="connsiteY24" fmla="*/ 466725 h 528637"/>
                <a:gd name="connsiteX25" fmla="*/ 521018 w 561975"/>
                <a:gd name="connsiteY25" fmla="*/ 409575 h 528637"/>
                <a:gd name="connsiteX26" fmla="*/ 521018 w 561975"/>
                <a:gd name="connsiteY26" fmla="*/ 178118 h 528637"/>
                <a:gd name="connsiteX27" fmla="*/ 561975 w 561975"/>
                <a:gd name="connsiteY27" fmla="*/ 123825 h 528637"/>
                <a:gd name="connsiteX28" fmla="*/ 466725 w 561975"/>
                <a:gd name="connsiteY28" fmla="*/ 428625 h 528637"/>
                <a:gd name="connsiteX29" fmla="*/ 85725 w 561975"/>
                <a:gd name="connsiteY29" fmla="*/ 428625 h 528637"/>
                <a:gd name="connsiteX30" fmla="*/ 66675 w 561975"/>
                <a:gd name="connsiteY30" fmla="*/ 409575 h 528637"/>
                <a:gd name="connsiteX31" fmla="*/ 66675 w 561975"/>
                <a:gd name="connsiteY31" fmla="*/ 180975 h 528637"/>
                <a:gd name="connsiteX32" fmla="*/ 485775 w 561975"/>
                <a:gd name="connsiteY32" fmla="*/ 180975 h 528637"/>
                <a:gd name="connsiteX33" fmla="*/ 485775 w 561975"/>
                <a:gd name="connsiteY33" fmla="*/ 409575 h 528637"/>
                <a:gd name="connsiteX34" fmla="*/ 466725 w 561975"/>
                <a:gd name="connsiteY34" fmla="*/ 428625 h 528637"/>
                <a:gd name="connsiteX35" fmla="*/ 504825 w 561975"/>
                <a:gd name="connsiteY35" fmla="*/ 142875 h 528637"/>
                <a:gd name="connsiteX36" fmla="*/ 57150 w 561975"/>
                <a:gd name="connsiteY36" fmla="*/ 142875 h 528637"/>
                <a:gd name="connsiteX37" fmla="*/ 38100 w 561975"/>
                <a:gd name="connsiteY37" fmla="*/ 123825 h 528637"/>
                <a:gd name="connsiteX38" fmla="*/ 57150 w 561975"/>
                <a:gd name="connsiteY38" fmla="*/ 104775 h 528637"/>
                <a:gd name="connsiteX39" fmla="*/ 504825 w 561975"/>
                <a:gd name="connsiteY39" fmla="*/ 104775 h 528637"/>
                <a:gd name="connsiteX40" fmla="*/ 523875 w 561975"/>
                <a:gd name="connsiteY40" fmla="*/ 123825 h 528637"/>
                <a:gd name="connsiteX41" fmla="*/ 504825 w 561975"/>
                <a:gd name="connsiteY41" fmla="*/ 142875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1975" h="528637">
                  <a:moveTo>
                    <a:pt x="561975" y="123825"/>
                  </a:moveTo>
                  <a:cubicBezTo>
                    <a:pt x="561975" y="92393"/>
                    <a:pt x="536258" y="66675"/>
                    <a:pt x="504825" y="66675"/>
                  </a:cubicBezTo>
                  <a:lnTo>
                    <a:pt x="295275" y="66675"/>
                  </a:lnTo>
                  <a:lnTo>
                    <a:pt x="295275" y="19050"/>
                  </a:lnTo>
                  <a:cubicBezTo>
                    <a:pt x="295275" y="8573"/>
                    <a:pt x="286703" y="0"/>
                    <a:pt x="276225" y="0"/>
                  </a:cubicBezTo>
                  <a:cubicBezTo>
                    <a:pt x="265748" y="0"/>
                    <a:pt x="257175" y="8573"/>
                    <a:pt x="257175" y="19050"/>
                  </a:cubicBezTo>
                  <a:lnTo>
                    <a:pt x="257175" y="66675"/>
                  </a:lnTo>
                  <a:lnTo>
                    <a:pt x="57150" y="66675"/>
                  </a:lnTo>
                  <a:cubicBezTo>
                    <a:pt x="25717" y="66675"/>
                    <a:pt x="0" y="92393"/>
                    <a:pt x="0" y="123825"/>
                  </a:cubicBezTo>
                  <a:cubicBezTo>
                    <a:pt x="0" y="144780"/>
                    <a:pt x="11430" y="162878"/>
                    <a:pt x="28575" y="173355"/>
                  </a:cubicBezTo>
                  <a:lnTo>
                    <a:pt x="28575" y="409575"/>
                  </a:lnTo>
                  <a:cubicBezTo>
                    <a:pt x="28575" y="441008"/>
                    <a:pt x="54293" y="466725"/>
                    <a:pt x="85725" y="466725"/>
                  </a:cubicBezTo>
                  <a:lnTo>
                    <a:pt x="153353" y="466725"/>
                  </a:lnTo>
                  <a:lnTo>
                    <a:pt x="123825" y="496253"/>
                  </a:lnTo>
                  <a:cubicBezTo>
                    <a:pt x="116205" y="503873"/>
                    <a:pt x="116205" y="515303"/>
                    <a:pt x="123825" y="522923"/>
                  </a:cubicBezTo>
                  <a:cubicBezTo>
                    <a:pt x="127635" y="526733"/>
                    <a:pt x="132398" y="528638"/>
                    <a:pt x="137160" y="528638"/>
                  </a:cubicBezTo>
                  <a:cubicBezTo>
                    <a:pt x="141923" y="528638"/>
                    <a:pt x="146685" y="526733"/>
                    <a:pt x="150495" y="522923"/>
                  </a:cubicBezTo>
                  <a:lnTo>
                    <a:pt x="206693" y="466725"/>
                  </a:lnTo>
                  <a:lnTo>
                    <a:pt x="342900" y="466725"/>
                  </a:lnTo>
                  <a:lnTo>
                    <a:pt x="399098" y="522923"/>
                  </a:lnTo>
                  <a:cubicBezTo>
                    <a:pt x="402908" y="526733"/>
                    <a:pt x="407670" y="528638"/>
                    <a:pt x="412433" y="528638"/>
                  </a:cubicBezTo>
                  <a:cubicBezTo>
                    <a:pt x="417195" y="528638"/>
                    <a:pt x="421958" y="526733"/>
                    <a:pt x="425768" y="522923"/>
                  </a:cubicBezTo>
                  <a:cubicBezTo>
                    <a:pt x="433388" y="515303"/>
                    <a:pt x="433388" y="503873"/>
                    <a:pt x="425768" y="496253"/>
                  </a:cubicBezTo>
                  <a:lnTo>
                    <a:pt x="396240" y="466725"/>
                  </a:lnTo>
                  <a:lnTo>
                    <a:pt x="463868" y="466725"/>
                  </a:lnTo>
                  <a:cubicBezTo>
                    <a:pt x="495300" y="466725"/>
                    <a:pt x="521018" y="441008"/>
                    <a:pt x="521018" y="409575"/>
                  </a:cubicBezTo>
                  <a:lnTo>
                    <a:pt x="521018" y="178118"/>
                  </a:lnTo>
                  <a:cubicBezTo>
                    <a:pt x="545783" y="170498"/>
                    <a:pt x="561975" y="149543"/>
                    <a:pt x="561975" y="123825"/>
                  </a:cubicBezTo>
                  <a:close/>
                  <a:moveTo>
                    <a:pt x="466725" y="428625"/>
                  </a:moveTo>
                  <a:lnTo>
                    <a:pt x="85725" y="428625"/>
                  </a:lnTo>
                  <a:cubicBezTo>
                    <a:pt x="75248" y="428625"/>
                    <a:pt x="66675" y="420053"/>
                    <a:pt x="66675" y="409575"/>
                  </a:cubicBezTo>
                  <a:lnTo>
                    <a:pt x="66675" y="180975"/>
                  </a:lnTo>
                  <a:lnTo>
                    <a:pt x="485775" y="180975"/>
                  </a:lnTo>
                  <a:lnTo>
                    <a:pt x="485775" y="409575"/>
                  </a:lnTo>
                  <a:cubicBezTo>
                    <a:pt x="485775" y="420053"/>
                    <a:pt x="477203" y="428625"/>
                    <a:pt x="466725" y="428625"/>
                  </a:cubicBezTo>
                  <a:close/>
                  <a:moveTo>
                    <a:pt x="504825" y="142875"/>
                  </a:moveTo>
                  <a:lnTo>
                    <a:pt x="57150" y="142875"/>
                  </a:lnTo>
                  <a:cubicBezTo>
                    <a:pt x="46673" y="142875"/>
                    <a:pt x="38100" y="134303"/>
                    <a:pt x="38100" y="123825"/>
                  </a:cubicBezTo>
                  <a:cubicBezTo>
                    <a:pt x="38100" y="113348"/>
                    <a:pt x="46673" y="104775"/>
                    <a:pt x="57150" y="104775"/>
                  </a:cubicBezTo>
                  <a:lnTo>
                    <a:pt x="504825" y="104775"/>
                  </a:lnTo>
                  <a:cubicBezTo>
                    <a:pt x="515303" y="104775"/>
                    <a:pt x="523875" y="113348"/>
                    <a:pt x="523875" y="123825"/>
                  </a:cubicBezTo>
                  <a:cubicBezTo>
                    <a:pt x="523875" y="134303"/>
                    <a:pt x="515303" y="142875"/>
                    <a:pt x="504825" y="142875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C24843A5-877F-34D1-C0FE-E3F2292587BF}"/>
                </a:ext>
              </a:extLst>
            </p:cNvPr>
            <p:cNvSpPr/>
            <p:nvPr/>
          </p:nvSpPr>
          <p:spPr>
            <a:xfrm>
              <a:off x="9938195" y="1510530"/>
              <a:ext cx="171450" cy="180974"/>
            </a:xfrm>
            <a:custGeom>
              <a:avLst/>
              <a:gdLst>
                <a:gd name="connsiteX0" fmla="*/ 63818 w 171450"/>
                <a:gd name="connsiteY0" fmla="*/ 39052 h 180974"/>
                <a:gd name="connsiteX1" fmla="*/ 70485 w 171450"/>
                <a:gd name="connsiteY1" fmla="*/ 32385 h 180974"/>
                <a:gd name="connsiteX2" fmla="*/ 70485 w 171450"/>
                <a:gd name="connsiteY2" fmla="*/ 5715 h 180974"/>
                <a:gd name="connsiteX3" fmla="*/ 43815 w 171450"/>
                <a:gd name="connsiteY3" fmla="*/ 5715 h 180974"/>
                <a:gd name="connsiteX4" fmla="*/ 5715 w 171450"/>
                <a:gd name="connsiteY4" fmla="*/ 43815 h 180974"/>
                <a:gd name="connsiteX5" fmla="*/ 5715 w 171450"/>
                <a:gd name="connsiteY5" fmla="*/ 70485 h 180974"/>
                <a:gd name="connsiteX6" fmla="*/ 43815 w 171450"/>
                <a:gd name="connsiteY6" fmla="*/ 108585 h 180974"/>
                <a:gd name="connsiteX7" fmla="*/ 57150 w 171450"/>
                <a:gd name="connsiteY7" fmla="*/ 114300 h 180974"/>
                <a:gd name="connsiteX8" fmla="*/ 70485 w 171450"/>
                <a:gd name="connsiteY8" fmla="*/ 108585 h 180974"/>
                <a:gd name="connsiteX9" fmla="*/ 70485 w 171450"/>
                <a:gd name="connsiteY9" fmla="*/ 81915 h 180974"/>
                <a:gd name="connsiteX10" fmla="*/ 67627 w 171450"/>
                <a:gd name="connsiteY10" fmla="*/ 79057 h 180974"/>
                <a:gd name="connsiteX11" fmla="*/ 133350 w 171450"/>
                <a:gd name="connsiteY11" fmla="*/ 161925 h 180974"/>
                <a:gd name="connsiteX12" fmla="*/ 152400 w 171450"/>
                <a:gd name="connsiteY12" fmla="*/ 180975 h 180974"/>
                <a:gd name="connsiteX13" fmla="*/ 171450 w 171450"/>
                <a:gd name="connsiteY13" fmla="*/ 161925 h 180974"/>
                <a:gd name="connsiteX14" fmla="*/ 63818 w 171450"/>
                <a:gd name="connsiteY14" fmla="*/ 39052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1450" h="180974">
                  <a:moveTo>
                    <a:pt x="63818" y="39052"/>
                  </a:moveTo>
                  <a:lnTo>
                    <a:pt x="70485" y="32385"/>
                  </a:lnTo>
                  <a:cubicBezTo>
                    <a:pt x="78105" y="24765"/>
                    <a:pt x="78105" y="13335"/>
                    <a:pt x="70485" y="5715"/>
                  </a:cubicBezTo>
                  <a:cubicBezTo>
                    <a:pt x="62865" y="-1905"/>
                    <a:pt x="51435" y="-1905"/>
                    <a:pt x="43815" y="5715"/>
                  </a:cubicBezTo>
                  <a:lnTo>
                    <a:pt x="5715" y="43815"/>
                  </a:lnTo>
                  <a:cubicBezTo>
                    <a:pt x="-1905" y="51435"/>
                    <a:pt x="-1905" y="62865"/>
                    <a:pt x="5715" y="70485"/>
                  </a:cubicBezTo>
                  <a:lnTo>
                    <a:pt x="43815" y="108585"/>
                  </a:lnTo>
                  <a:cubicBezTo>
                    <a:pt x="47625" y="112395"/>
                    <a:pt x="52388" y="114300"/>
                    <a:pt x="57150" y="114300"/>
                  </a:cubicBezTo>
                  <a:cubicBezTo>
                    <a:pt x="61913" y="114300"/>
                    <a:pt x="66675" y="112395"/>
                    <a:pt x="70485" y="108585"/>
                  </a:cubicBezTo>
                  <a:cubicBezTo>
                    <a:pt x="78105" y="100965"/>
                    <a:pt x="78105" y="89535"/>
                    <a:pt x="70485" y="81915"/>
                  </a:cubicBezTo>
                  <a:lnTo>
                    <a:pt x="67627" y="79057"/>
                  </a:lnTo>
                  <a:cubicBezTo>
                    <a:pt x="105727" y="87630"/>
                    <a:pt x="133350" y="121920"/>
                    <a:pt x="133350" y="161925"/>
                  </a:cubicBezTo>
                  <a:cubicBezTo>
                    <a:pt x="133350" y="172403"/>
                    <a:pt x="141923" y="180975"/>
                    <a:pt x="152400" y="180975"/>
                  </a:cubicBezTo>
                  <a:cubicBezTo>
                    <a:pt x="162877" y="180975"/>
                    <a:pt x="171450" y="172403"/>
                    <a:pt x="171450" y="161925"/>
                  </a:cubicBezTo>
                  <a:cubicBezTo>
                    <a:pt x="171450" y="99060"/>
                    <a:pt x="124777" y="46673"/>
                    <a:pt x="63818" y="39052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CAB2ECA-2730-2D99-389D-418CB5B69A9B}"/>
                </a:ext>
              </a:extLst>
            </p:cNvPr>
            <p:cNvSpPr/>
            <p:nvPr/>
          </p:nvSpPr>
          <p:spPr>
            <a:xfrm>
              <a:off x="9795320" y="1519103"/>
              <a:ext cx="104775" cy="104775"/>
            </a:xfrm>
            <a:custGeom>
              <a:avLst/>
              <a:gdLst>
                <a:gd name="connsiteX0" fmla="*/ 52388 w 104775"/>
                <a:gd name="connsiteY0" fmla="*/ 0 h 104775"/>
                <a:gd name="connsiteX1" fmla="*/ 0 w 104775"/>
                <a:gd name="connsiteY1" fmla="*/ 52388 h 104775"/>
                <a:gd name="connsiteX2" fmla="*/ 52388 w 104775"/>
                <a:gd name="connsiteY2" fmla="*/ 104775 h 104775"/>
                <a:gd name="connsiteX3" fmla="*/ 104775 w 104775"/>
                <a:gd name="connsiteY3" fmla="*/ 52388 h 104775"/>
                <a:gd name="connsiteX4" fmla="*/ 52388 w 104775"/>
                <a:gd name="connsiteY4" fmla="*/ 0 h 104775"/>
                <a:gd name="connsiteX5" fmla="*/ 52388 w 104775"/>
                <a:gd name="connsiteY5" fmla="*/ 66675 h 104775"/>
                <a:gd name="connsiteX6" fmla="*/ 38100 w 104775"/>
                <a:gd name="connsiteY6" fmla="*/ 52388 h 104775"/>
                <a:gd name="connsiteX7" fmla="*/ 52388 w 104775"/>
                <a:gd name="connsiteY7" fmla="*/ 38100 h 104775"/>
                <a:gd name="connsiteX8" fmla="*/ 66675 w 104775"/>
                <a:gd name="connsiteY8" fmla="*/ 52388 h 104775"/>
                <a:gd name="connsiteX9" fmla="*/ 52388 w 104775"/>
                <a:gd name="connsiteY9" fmla="*/ 6667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5" h="104775">
                  <a:moveTo>
                    <a:pt x="52388" y="0"/>
                  </a:moveTo>
                  <a:cubicBezTo>
                    <a:pt x="23813" y="0"/>
                    <a:pt x="0" y="23813"/>
                    <a:pt x="0" y="52388"/>
                  </a:cubicBezTo>
                  <a:cubicBezTo>
                    <a:pt x="0" y="80963"/>
                    <a:pt x="23813" y="104775"/>
                    <a:pt x="52388" y="104775"/>
                  </a:cubicBezTo>
                  <a:cubicBezTo>
                    <a:pt x="80963" y="104775"/>
                    <a:pt x="104775" y="80963"/>
                    <a:pt x="104775" y="52388"/>
                  </a:cubicBezTo>
                  <a:cubicBezTo>
                    <a:pt x="104775" y="23813"/>
                    <a:pt x="80963" y="0"/>
                    <a:pt x="52388" y="0"/>
                  </a:cubicBezTo>
                  <a:close/>
                  <a:moveTo>
                    <a:pt x="52388" y="66675"/>
                  </a:moveTo>
                  <a:cubicBezTo>
                    <a:pt x="44768" y="66675"/>
                    <a:pt x="38100" y="60007"/>
                    <a:pt x="38100" y="52388"/>
                  </a:cubicBezTo>
                  <a:cubicBezTo>
                    <a:pt x="38100" y="44767"/>
                    <a:pt x="44768" y="38100"/>
                    <a:pt x="52388" y="38100"/>
                  </a:cubicBezTo>
                  <a:cubicBezTo>
                    <a:pt x="60007" y="38100"/>
                    <a:pt x="66675" y="44767"/>
                    <a:pt x="66675" y="52388"/>
                  </a:cubicBezTo>
                  <a:cubicBezTo>
                    <a:pt x="66675" y="60007"/>
                    <a:pt x="60007" y="66675"/>
                    <a:pt x="52388" y="66675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EAC19B9-373D-0AE3-AB1D-A184C118E307}"/>
                </a:ext>
              </a:extLst>
            </p:cNvPr>
            <p:cNvSpPr/>
            <p:nvPr/>
          </p:nvSpPr>
          <p:spPr>
            <a:xfrm>
              <a:off x="9910572" y="1638165"/>
              <a:ext cx="80010" cy="80009"/>
            </a:xfrm>
            <a:custGeom>
              <a:avLst/>
              <a:gdLst>
                <a:gd name="connsiteX0" fmla="*/ 74295 w 80010"/>
                <a:gd name="connsiteY0" fmla="*/ 5715 h 80009"/>
                <a:gd name="connsiteX1" fmla="*/ 47625 w 80010"/>
                <a:gd name="connsiteY1" fmla="*/ 5715 h 80009"/>
                <a:gd name="connsiteX2" fmla="*/ 40005 w 80010"/>
                <a:gd name="connsiteY2" fmla="*/ 13335 h 80009"/>
                <a:gd name="connsiteX3" fmla="*/ 32385 w 80010"/>
                <a:gd name="connsiteY3" fmla="*/ 5715 h 80009"/>
                <a:gd name="connsiteX4" fmla="*/ 5715 w 80010"/>
                <a:gd name="connsiteY4" fmla="*/ 5715 h 80009"/>
                <a:gd name="connsiteX5" fmla="*/ 5715 w 80010"/>
                <a:gd name="connsiteY5" fmla="*/ 32385 h 80009"/>
                <a:gd name="connsiteX6" fmla="*/ 13335 w 80010"/>
                <a:gd name="connsiteY6" fmla="*/ 40005 h 80009"/>
                <a:gd name="connsiteX7" fmla="*/ 5715 w 80010"/>
                <a:gd name="connsiteY7" fmla="*/ 47625 h 80009"/>
                <a:gd name="connsiteX8" fmla="*/ 5715 w 80010"/>
                <a:gd name="connsiteY8" fmla="*/ 74295 h 80009"/>
                <a:gd name="connsiteX9" fmla="*/ 19050 w 80010"/>
                <a:gd name="connsiteY9" fmla="*/ 80010 h 80009"/>
                <a:gd name="connsiteX10" fmla="*/ 32385 w 80010"/>
                <a:gd name="connsiteY10" fmla="*/ 74295 h 80009"/>
                <a:gd name="connsiteX11" fmla="*/ 40005 w 80010"/>
                <a:gd name="connsiteY11" fmla="*/ 66675 h 80009"/>
                <a:gd name="connsiteX12" fmla="*/ 47625 w 80010"/>
                <a:gd name="connsiteY12" fmla="*/ 74295 h 80009"/>
                <a:gd name="connsiteX13" fmla="*/ 60960 w 80010"/>
                <a:gd name="connsiteY13" fmla="*/ 80010 h 80009"/>
                <a:gd name="connsiteX14" fmla="*/ 74295 w 80010"/>
                <a:gd name="connsiteY14" fmla="*/ 74295 h 80009"/>
                <a:gd name="connsiteX15" fmla="*/ 74295 w 80010"/>
                <a:gd name="connsiteY15" fmla="*/ 47625 h 80009"/>
                <a:gd name="connsiteX16" fmla="*/ 66675 w 80010"/>
                <a:gd name="connsiteY16" fmla="*/ 40958 h 80009"/>
                <a:gd name="connsiteX17" fmla="*/ 74295 w 80010"/>
                <a:gd name="connsiteY17" fmla="*/ 33338 h 80009"/>
                <a:gd name="connsiteX18" fmla="*/ 74295 w 80010"/>
                <a:gd name="connsiteY18" fmla="*/ 5715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010" h="80009">
                  <a:moveTo>
                    <a:pt x="74295" y="5715"/>
                  </a:moveTo>
                  <a:cubicBezTo>
                    <a:pt x="66675" y="-1905"/>
                    <a:pt x="55245" y="-1905"/>
                    <a:pt x="47625" y="5715"/>
                  </a:cubicBezTo>
                  <a:lnTo>
                    <a:pt x="40005" y="13335"/>
                  </a:lnTo>
                  <a:lnTo>
                    <a:pt x="32385" y="5715"/>
                  </a:lnTo>
                  <a:cubicBezTo>
                    <a:pt x="24765" y="-1905"/>
                    <a:pt x="13335" y="-1905"/>
                    <a:pt x="5715" y="5715"/>
                  </a:cubicBezTo>
                  <a:cubicBezTo>
                    <a:pt x="-1905" y="13335"/>
                    <a:pt x="-1905" y="24765"/>
                    <a:pt x="5715" y="32385"/>
                  </a:cubicBezTo>
                  <a:lnTo>
                    <a:pt x="13335" y="40005"/>
                  </a:lnTo>
                  <a:lnTo>
                    <a:pt x="5715" y="47625"/>
                  </a:lnTo>
                  <a:cubicBezTo>
                    <a:pt x="-1905" y="55245"/>
                    <a:pt x="-1905" y="66675"/>
                    <a:pt x="5715" y="74295"/>
                  </a:cubicBezTo>
                  <a:cubicBezTo>
                    <a:pt x="9525" y="78105"/>
                    <a:pt x="14288" y="80010"/>
                    <a:pt x="19050" y="80010"/>
                  </a:cubicBezTo>
                  <a:cubicBezTo>
                    <a:pt x="23813" y="80010"/>
                    <a:pt x="28575" y="78105"/>
                    <a:pt x="32385" y="74295"/>
                  </a:cubicBezTo>
                  <a:lnTo>
                    <a:pt x="40005" y="66675"/>
                  </a:lnTo>
                  <a:lnTo>
                    <a:pt x="47625" y="74295"/>
                  </a:lnTo>
                  <a:cubicBezTo>
                    <a:pt x="51435" y="78105"/>
                    <a:pt x="56198" y="80010"/>
                    <a:pt x="60960" y="80010"/>
                  </a:cubicBezTo>
                  <a:cubicBezTo>
                    <a:pt x="65723" y="80010"/>
                    <a:pt x="70485" y="78105"/>
                    <a:pt x="74295" y="74295"/>
                  </a:cubicBezTo>
                  <a:cubicBezTo>
                    <a:pt x="81915" y="66675"/>
                    <a:pt x="81915" y="55245"/>
                    <a:pt x="74295" y="47625"/>
                  </a:cubicBezTo>
                  <a:lnTo>
                    <a:pt x="66675" y="40958"/>
                  </a:lnTo>
                  <a:lnTo>
                    <a:pt x="74295" y="33338"/>
                  </a:lnTo>
                  <a:cubicBezTo>
                    <a:pt x="81915" y="25718"/>
                    <a:pt x="81915" y="13335"/>
                    <a:pt x="74295" y="5715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22E4206D-EDB3-F96C-1279-D54380994E2C}"/>
              </a:ext>
            </a:extLst>
          </p:cNvPr>
          <p:cNvGrpSpPr/>
          <p:nvPr/>
        </p:nvGrpSpPr>
        <p:grpSpPr>
          <a:xfrm>
            <a:off x="8722150" y="1307648"/>
            <a:ext cx="562099" cy="533399"/>
            <a:chOff x="8722150" y="1307648"/>
            <a:chExt cx="562099" cy="533399"/>
          </a:xfrm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293DD3A-D362-FF36-675B-135528FEBAC2}"/>
                </a:ext>
              </a:extLst>
            </p:cNvPr>
            <p:cNvSpPr/>
            <p:nvPr/>
          </p:nvSpPr>
          <p:spPr>
            <a:xfrm>
              <a:off x="9012891" y="1564939"/>
              <a:ext cx="228313" cy="238008"/>
            </a:xfrm>
            <a:custGeom>
              <a:avLst/>
              <a:gdLst>
                <a:gd name="connsiteX0" fmla="*/ 174613 w 228313"/>
                <a:gd name="connsiteY0" fmla="*/ 129900 h 238008"/>
                <a:gd name="connsiteX1" fmla="*/ 171470 w 228313"/>
                <a:gd name="connsiteY1" fmla="*/ 126375 h 238008"/>
                <a:gd name="connsiteX2" fmla="*/ 158040 w 228313"/>
                <a:gd name="connsiteY2" fmla="*/ 116850 h 238008"/>
                <a:gd name="connsiteX3" fmla="*/ 164303 w 228313"/>
                <a:gd name="connsiteY3" fmla="*/ 22766 h 238008"/>
                <a:gd name="connsiteX4" fmla="*/ 70219 w 228313"/>
                <a:gd name="connsiteY4" fmla="*/ 16502 h 238008"/>
                <a:gd name="connsiteX5" fmla="*/ 63955 w 228313"/>
                <a:gd name="connsiteY5" fmla="*/ 110587 h 238008"/>
                <a:gd name="connsiteX6" fmla="*/ 70219 w 228313"/>
                <a:gd name="connsiteY6" fmla="*/ 116850 h 238008"/>
                <a:gd name="connsiteX7" fmla="*/ 56789 w 228313"/>
                <a:gd name="connsiteY7" fmla="*/ 126375 h 238008"/>
                <a:gd name="connsiteX8" fmla="*/ 53646 w 228313"/>
                <a:gd name="connsiteY8" fmla="*/ 129995 h 238008"/>
                <a:gd name="connsiteX9" fmla="*/ 2782 w 228313"/>
                <a:gd name="connsiteY9" fmla="*/ 209052 h 238008"/>
                <a:gd name="connsiteX10" fmla="*/ 9145 w 228313"/>
                <a:gd name="connsiteY10" fmla="*/ 235231 h 238008"/>
                <a:gd name="connsiteX11" fmla="*/ 18784 w 228313"/>
                <a:gd name="connsiteY11" fmla="*/ 238008 h 238008"/>
                <a:gd name="connsiteX12" fmla="*/ 209284 w 228313"/>
                <a:gd name="connsiteY12" fmla="*/ 238008 h 238008"/>
                <a:gd name="connsiteX13" fmla="*/ 228313 w 228313"/>
                <a:gd name="connsiteY13" fmla="*/ 218937 h 238008"/>
                <a:gd name="connsiteX14" fmla="*/ 225477 w 228313"/>
                <a:gd name="connsiteY14" fmla="*/ 208957 h 238008"/>
                <a:gd name="connsiteX15" fmla="*/ 174613 w 228313"/>
                <a:gd name="connsiteY15" fmla="*/ 129900 h 238008"/>
                <a:gd name="connsiteX16" fmla="*/ 114034 w 228313"/>
                <a:gd name="connsiteY16" fmla="*/ 37983 h 238008"/>
                <a:gd name="connsiteX17" fmla="*/ 142609 w 228313"/>
                <a:gd name="connsiteY17" fmla="*/ 66558 h 238008"/>
                <a:gd name="connsiteX18" fmla="*/ 114034 w 228313"/>
                <a:gd name="connsiteY18" fmla="*/ 95133 h 238008"/>
                <a:gd name="connsiteX19" fmla="*/ 85459 w 228313"/>
                <a:gd name="connsiteY19" fmla="*/ 66558 h 238008"/>
                <a:gd name="connsiteX20" fmla="*/ 114034 w 228313"/>
                <a:gd name="connsiteY20" fmla="*/ 37983 h 238008"/>
                <a:gd name="connsiteX21" fmla="*/ 53169 w 228313"/>
                <a:gd name="connsiteY21" fmla="*/ 199908 h 238008"/>
                <a:gd name="connsiteX22" fmla="*/ 83364 w 228313"/>
                <a:gd name="connsiteY22" fmla="*/ 153522 h 238008"/>
                <a:gd name="connsiteX23" fmla="*/ 144609 w 228313"/>
                <a:gd name="connsiteY23" fmla="*/ 153522 h 238008"/>
                <a:gd name="connsiteX24" fmla="*/ 174804 w 228313"/>
                <a:gd name="connsiteY24" fmla="*/ 199908 h 23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8313" h="238008">
                  <a:moveTo>
                    <a:pt x="174613" y="129900"/>
                  </a:moveTo>
                  <a:cubicBezTo>
                    <a:pt x="173716" y="128599"/>
                    <a:pt x="172660" y="127415"/>
                    <a:pt x="171470" y="126375"/>
                  </a:cubicBezTo>
                  <a:cubicBezTo>
                    <a:pt x="167294" y="122796"/>
                    <a:pt x="162798" y="119608"/>
                    <a:pt x="158040" y="116850"/>
                  </a:cubicBezTo>
                  <a:cubicBezTo>
                    <a:pt x="185750" y="92600"/>
                    <a:pt x="188555" y="50476"/>
                    <a:pt x="164303" y="22766"/>
                  </a:cubicBezTo>
                  <a:cubicBezTo>
                    <a:pt x="140053" y="-4945"/>
                    <a:pt x="97929" y="-7749"/>
                    <a:pt x="70219" y="16502"/>
                  </a:cubicBezTo>
                  <a:cubicBezTo>
                    <a:pt x="42509" y="40753"/>
                    <a:pt x="39704" y="82876"/>
                    <a:pt x="63955" y="110587"/>
                  </a:cubicBezTo>
                  <a:cubicBezTo>
                    <a:pt x="65902" y="112811"/>
                    <a:pt x="67995" y="114903"/>
                    <a:pt x="70219" y="116850"/>
                  </a:cubicBezTo>
                  <a:cubicBezTo>
                    <a:pt x="65460" y="119608"/>
                    <a:pt x="60965" y="122796"/>
                    <a:pt x="56789" y="126375"/>
                  </a:cubicBezTo>
                  <a:cubicBezTo>
                    <a:pt x="55593" y="127445"/>
                    <a:pt x="54537" y="128660"/>
                    <a:pt x="53646" y="129995"/>
                  </a:cubicBezTo>
                  <a:cubicBezTo>
                    <a:pt x="33453" y="159427"/>
                    <a:pt x="4020" y="207052"/>
                    <a:pt x="2782" y="209052"/>
                  </a:cubicBezTo>
                  <a:cubicBezTo>
                    <a:pt x="-2690" y="218038"/>
                    <a:pt x="159" y="229759"/>
                    <a:pt x="9145" y="235231"/>
                  </a:cubicBezTo>
                  <a:cubicBezTo>
                    <a:pt x="12052" y="237001"/>
                    <a:pt x="15381" y="237961"/>
                    <a:pt x="18784" y="238008"/>
                  </a:cubicBezTo>
                  <a:lnTo>
                    <a:pt x="209284" y="238008"/>
                  </a:lnTo>
                  <a:cubicBezTo>
                    <a:pt x="219805" y="237997"/>
                    <a:pt x="228325" y="229459"/>
                    <a:pt x="228313" y="218937"/>
                  </a:cubicBezTo>
                  <a:cubicBezTo>
                    <a:pt x="228309" y="215412"/>
                    <a:pt x="227327" y="211957"/>
                    <a:pt x="225477" y="208957"/>
                  </a:cubicBezTo>
                  <a:cubicBezTo>
                    <a:pt x="224238" y="206957"/>
                    <a:pt x="194806" y="159237"/>
                    <a:pt x="174613" y="129900"/>
                  </a:cubicBezTo>
                  <a:close/>
                  <a:moveTo>
                    <a:pt x="114034" y="37983"/>
                  </a:moveTo>
                  <a:cubicBezTo>
                    <a:pt x="129816" y="37983"/>
                    <a:pt x="142609" y="50776"/>
                    <a:pt x="142609" y="66558"/>
                  </a:cubicBezTo>
                  <a:cubicBezTo>
                    <a:pt x="142609" y="82340"/>
                    <a:pt x="129816" y="95133"/>
                    <a:pt x="114034" y="95133"/>
                  </a:cubicBezTo>
                  <a:cubicBezTo>
                    <a:pt x="98252" y="95133"/>
                    <a:pt x="85459" y="82340"/>
                    <a:pt x="85459" y="66558"/>
                  </a:cubicBezTo>
                  <a:cubicBezTo>
                    <a:pt x="85459" y="50776"/>
                    <a:pt x="98252" y="37983"/>
                    <a:pt x="114034" y="37983"/>
                  </a:cubicBezTo>
                  <a:close/>
                  <a:moveTo>
                    <a:pt x="53169" y="199908"/>
                  </a:moveTo>
                  <a:cubicBezTo>
                    <a:pt x="62694" y="185145"/>
                    <a:pt x="73934" y="167333"/>
                    <a:pt x="83364" y="153522"/>
                  </a:cubicBezTo>
                  <a:cubicBezTo>
                    <a:pt x="101220" y="139067"/>
                    <a:pt x="126753" y="139067"/>
                    <a:pt x="144609" y="153522"/>
                  </a:cubicBezTo>
                  <a:cubicBezTo>
                    <a:pt x="154134" y="167333"/>
                    <a:pt x="165374" y="185049"/>
                    <a:pt x="174804" y="199908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751E7AC-7C08-BE07-0A23-24DE5D78FD00}"/>
                </a:ext>
              </a:extLst>
            </p:cNvPr>
            <p:cNvSpPr/>
            <p:nvPr/>
          </p:nvSpPr>
          <p:spPr>
            <a:xfrm>
              <a:off x="8765241" y="1317289"/>
              <a:ext cx="228313" cy="238008"/>
            </a:xfrm>
            <a:custGeom>
              <a:avLst/>
              <a:gdLst>
                <a:gd name="connsiteX0" fmla="*/ 174613 w 228313"/>
                <a:gd name="connsiteY0" fmla="*/ 129899 h 238008"/>
                <a:gd name="connsiteX1" fmla="*/ 171470 w 228313"/>
                <a:gd name="connsiteY1" fmla="*/ 126375 h 238008"/>
                <a:gd name="connsiteX2" fmla="*/ 158040 w 228313"/>
                <a:gd name="connsiteY2" fmla="*/ 116850 h 238008"/>
                <a:gd name="connsiteX3" fmla="*/ 164303 w 228313"/>
                <a:gd name="connsiteY3" fmla="*/ 22766 h 238008"/>
                <a:gd name="connsiteX4" fmla="*/ 70219 w 228313"/>
                <a:gd name="connsiteY4" fmla="*/ 16502 h 238008"/>
                <a:gd name="connsiteX5" fmla="*/ 63955 w 228313"/>
                <a:gd name="connsiteY5" fmla="*/ 110586 h 238008"/>
                <a:gd name="connsiteX6" fmla="*/ 70219 w 228313"/>
                <a:gd name="connsiteY6" fmla="*/ 116850 h 238008"/>
                <a:gd name="connsiteX7" fmla="*/ 56789 w 228313"/>
                <a:gd name="connsiteY7" fmla="*/ 126375 h 238008"/>
                <a:gd name="connsiteX8" fmla="*/ 53646 w 228313"/>
                <a:gd name="connsiteY8" fmla="*/ 129995 h 238008"/>
                <a:gd name="connsiteX9" fmla="*/ 2782 w 228313"/>
                <a:gd name="connsiteY9" fmla="*/ 209052 h 238008"/>
                <a:gd name="connsiteX10" fmla="*/ 9145 w 228313"/>
                <a:gd name="connsiteY10" fmla="*/ 235231 h 238008"/>
                <a:gd name="connsiteX11" fmla="*/ 18784 w 228313"/>
                <a:gd name="connsiteY11" fmla="*/ 238008 h 238008"/>
                <a:gd name="connsiteX12" fmla="*/ 209284 w 228313"/>
                <a:gd name="connsiteY12" fmla="*/ 238008 h 238008"/>
                <a:gd name="connsiteX13" fmla="*/ 228313 w 228313"/>
                <a:gd name="connsiteY13" fmla="*/ 218937 h 238008"/>
                <a:gd name="connsiteX14" fmla="*/ 225477 w 228313"/>
                <a:gd name="connsiteY14" fmla="*/ 208957 h 238008"/>
                <a:gd name="connsiteX15" fmla="*/ 174613 w 228313"/>
                <a:gd name="connsiteY15" fmla="*/ 129899 h 238008"/>
                <a:gd name="connsiteX16" fmla="*/ 114034 w 228313"/>
                <a:gd name="connsiteY16" fmla="*/ 37983 h 238008"/>
                <a:gd name="connsiteX17" fmla="*/ 142609 w 228313"/>
                <a:gd name="connsiteY17" fmla="*/ 66558 h 238008"/>
                <a:gd name="connsiteX18" fmla="*/ 114034 w 228313"/>
                <a:gd name="connsiteY18" fmla="*/ 95133 h 238008"/>
                <a:gd name="connsiteX19" fmla="*/ 85459 w 228313"/>
                <a:gd name="connsiteY19" fmla="*/ 66558 h 238008"/>
                <a:gd name="connsiteX20" fmla="*/ 114034 w 228313"/>
                <a:gd name="connsiteY20" fmla="*/ 37983 h 238008"/>
                <a:gd name="connsiteX21" fmla="*/ 53169 w 228313"/>
                <a:gd name="connsiteY21" fmla="*/ 199908 h 238008"/>
                <a:gd name="connsiteX22" fmla="*/ 83364 w 228313"/>
                <a:gd name="connsiteY22" fmla="*/ 153521 h 238008"/>
                <a:gd name="connsiteX23" fmla="*/ 144609 w 228313"/>
                <a:gd name="connsiteY23" fmla="*/ 153521 h 238008"/>
                <a:gd name="connsiteX24" fmla="*/ 174804 w 228313"/>
                <a:gd name="connsiteY24" fmla="*/ 199908 h 23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8313" h="238008">
                  <a:moveTo>
                    <a:pt x="174613" y="129899"/>
                  </a:moveTo>
                  <a:cubicBezTo>
                    <a:pt x="173716" y="128599"/>
                    <a:pt x="172659" y="127415"/>
                    <a:pt x="171470" y="126375"/>
                  </a:cubicBezTo>
                  <a:cubicBezTo>
                    <a:pt x="167294" y="122796"/>
                    <a:pt x="162798" y="119608"/>
                    <a:pt x="158040" y="116850"/>
                  </a:cubicBezTo>
                  <a:cubicBezTo>
                    <a:pt x="185750" y="92599"/>
                    <a:pt x="188555" y="50476"/>
                    <a:pt x="164303" y="22766"/>
                  </a:cubicBezTo>
                  <a:cubicBezTo>
                    <a:pt x="140053" y="-4945"/>
                    <a:pt x="97929" y="-7749"/>
                    <a:pt x="70219" y="16502"/>
                  </a:cubicBezTo>
                  <a:cubicBezTo>
                    <a:pt x="42509" y="40753"/>
                    <a:pt x="39704" y="82875"/>
                    <a:pt x="63955" y="110586"/>
                  </a:cubicBezTo>
                  <a:cubicBezTo>
                    <a:pt x="65902" y="112811"/>
                    <a:pt x="67995" y="114903"/>
                    <a:pt x="70219" y="116850"/>
                  </a:cubicBezTo>
                  <a:cubicBezTo>
                    <a:pt x="65460" y="119608"/>
                    <a:pt x="60965" y="122796"/>
                    <a:pt x="56789" y="126375"/>
                  </a:cubicBezTo>
                  <a:cubicBezTo>
                    <a:pt x="55592" y="127445"/>
                    <a:pt x="54537" y="128660"/>
                    <a:pt x="53646" y="129995"/>
                  </a:cubicBezTo>
                  <a:cubicBezTo>
                    <a:pt x="33453" y="159427"/>
                    <a:pt x="4020" y="207052"/>
                    <a:pt x="2782" y="209052"/>
                  </a:cubicBezTo>
                  <a:cubicBezTo>
                    <a:pt x="-2690" y="218038"/>
                    <a:pt x="159" y="229758"/>
                    <a:pt x="9145" y="235231"/>
                  </a:cubicBezTo>
                  <a:cubicBezTo>
                    <a:pt x="12052" y="237001"/>
                    <a:pt x="15381" y="237960"/>
                    <a:pt x="18784" y="238008"/>
                  </a:cubicBezTo>
                  <a:lnTo>
                    <a:pt x="209284" y="238008"/>
                  </a:lnTo>
                  <a:cubicBezTo>
                    <a:pt x="219805" y="237997"/>
                    <a:pt x="228325" y="229458"/>
                    <a:pt x="228313" y="218937"/>
                  </a:cubicBezTo>
                  <a:cubicBezTo>
                    <a:pt x="228309" y="215412"/>
                    <a:pt x="227327" y="211957"/>
                    <a:pt x="225477" y="208957"/>
                  </a:cubicBezTo>
                  <a:cubicBezTo>
                    <a:pt x="224238" y="206957"/>
                    <a:pt x="194806" y="159236"/>
                    <a:pt x="174613" y="129899"/>
                  </a:cubicBezTo>
                  <a:close/>
                  <a:moveTo>
                    <a:pt x="114034" y="37983"/>
                  </a:moveTo>
                  <a:cubicBezTo>
                    <a:pt x="129816" y="37983"/>
                    <a:pt x="142609" y="50776"/>
                    <a:pt x="142609" y="66558"/>
                  </a:cubicBezTo>
                  <a:cubicBezTo>
                    <a:pt x="142609" y="82340"/>
                    <a:pt x="129816" y="95133"/>
                    <a:pt x="114034" y="95133"/>
                  </a:cubicBezTo>
                  <a:cubicBezTo>
                    <a:pt x="98252" y="95133"/>
                    <a:pt x="85459" y="82340"/>
                    <a:pt x="85459" y="66558"/>
                  </a:cubicBezTo>
                  <a:cubicBezTo>
                    <a:pt x="85459" y="50776"/>
                    <a:pt x="98252" y="37983"/>
                    <a:pt x="114034" y="37983"/>
                  </a:cubicBezTo>
                  <a:close/>
                  <a:moveTo>
                    <a:pt x="53169" y="199908"/>
                  </a:moveTo>
                  <a:cubicBezTo>
                    <a:pt x="62694" y="185144"/>
                    <a:pt x="73934" y="167333"/>
                    <a:pt x="83364" y="153521"/>
                  </a:cubicBezTo>
                  <a:cubicBezTo>
                    <a:pt x="101220" y="139067"/>
                    <a:pt x="126753" y="139067"/>
                    <a:pt x="144609" y="153521"/>
                  </a:cubicBezTo>
                  <a:cubicBezTo>
                    <a:pt x="154134" y="167333"/>
                    <a:pt x="165374" y="185049"/>
                    <a:pt x="174804" y="199908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FA3E4549-9E59-569C-553D-32B27095BBE0}"/>
                </a:ext>
              </a:extLst>
            </p:cNvPr>
            <p:cNvSpPr/>
            <p:nvPr/>
          </p:nvSpPr>
          <p:spPr>
            <a:xfrm>
              <a:off x="9050726" y="1307648"/>
              <a:ext cx="233523" cy="218851"/>
            </a:xfrm>
            <a:custGeom>
              <a:avLst/>
              <a:gdLst>
                <a:gd name="connsiteX0" fmla="*/ 227743 w 233523"/>
                <a:gd name="connsiteY0" fmla="*/ 143732 h 218851"/>
                <a:gd name="connsiteX1" fmla="*/ 200802 w 233523"/>
                <a:gd name="connsiteY1" fmla="*/ 143717 h 218851"/>
                <a:gd name="connsiteX2" fmla="*/ 200787 w 233523"/>
                <a:gd name="connsiteY2" fmla="*/ 143732 h 218851"/>
                <a:gd name="connsiteX3" fmla="*/ 189643 w 233523"/>
                <a:gd name="connsiteY3" fmla="*/ 154877 h 218851"/>
                <a:gd name="connsiteX4" fmla="*/ 19050 w 233523"/>
                <a:gd name="connsiteY4" fmla="*/ 0 h 218851"/>
                <a:gd name="connsiteX5" fmla="*/ 0 w 233523"/>
                <a:gd name="connsiteY5" fmla="*/ 19050 h 218851"/>
                <a:gd name="connsiteX6" fmla="*/ 19050 w 233523"/>
                <a:gd name="connsiteY6" fmla="*/ 38100 h 218851"/>
                <a:gd name="connsiteX7" fmla="*/ 150781 w 233523"/>
                <a:gd name="connsiteY7" fmla="*/ 152400 h 218851"/>
                <a:gd name="connsiteX8" fmla="*/ 142875 w 233523"/>
                <a:gd name="connsiteY8" fmla="*/ 143732 h 218851"/>
                <a:gd name="connsiteX9" fmla="*/ 115919 w 233523"/>
                <a:gd name="connsiteY9" fmla="*/ 143732 h 218851"/>
                <a:gd name="connsiteX10" fmla="*/ 115919 w 233523"/>
                <a:gd name="connsiteY10" fmla="*/ 170688 h 218851"/>
                <a:gd name="connsiteX11" fmla="*/ 158496 w 233523"/>
                <a:gd name="connsiteY11" fmla="*/ 213265 h 218851"/>
                <a:gd name="connsiteX12" fmla="*/ 185437 w 233523"/>
                <a:gd name="connsiteY12" fmla="*/ 213280 h 218851"/>
                <a:gd name="connsiteX13" fmla="*/ 185452 w 233523"/>
                <a:gd name="connsiteY13" fmla="*/ 213265 h 218851"/>
                <a:gd name="connsiteX14" fmla="*/ 228124 w 233523"/>
                <a:gd name="connsiteY14" fmla="*/ 170688 h 218851"/>
                <a:gd name="connsiteX15" fmla="*/ 227761 w 233523"/>
                <a:gd name="connsiteY15" fmla="*/ 143749 h 218851"/>
                <a:gd name="connsiteX16" fmla="*/ 227743 w 233523"/>
                <a:gd name="connsiteY16" fmla="*/ 143732 h 21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523" h="218851">
                  <a:moveTo>
                    <a:pt x="227743" y="143732"/>
                  </a:moveTo>
                  <a:cubicBezTo>
                    <a:pt x="220308" y="136288"/>
                    <a:pt x="208246" y="136282"/>
                    <a:pt x="200802" y="143717"/>
                  </a:cubicBezTo>
                  <a:cubicBezTo>
                    <a:pt x="200797" y="143723"/>
                    <a:pt x="200792" y="143727"/>
                    <a:pt x="200787" y="143732"/>
                  </a:cubicBezTo>
                  <a:lnTo>
                    <a:pt x="189643" y="154877"/>
                  </a:lnTo>
                  <a:cubicBezTo>
                    <a:pt x="181112" y="67041"/>
                    <a:pt x="107299" y="28"/>
                    <a:pt x="19050" y="0"/>
                  </a:cubicBezTo>
                  <a:cubicBezTo>
                    <a:pt x="8529" y="0"/>
                    <a:pt x="0" y="8529"/>
                    <a:pt x="0" y="19050"/>
                  </a:cubicBezTo>
                  <a:cubicBezTo>
                    <a:pt x="0" y="29571"/>
                    <a:pt x="8529" y="38100"/>
                    <a:pt x="19050" y="38100"/>
                  </a:cubicBezTo>
                  <a:cubicBezTo>
                    <a:pt x="85243" y="38225"/>
                    <a:pt x="141324" y="86886"/>
                    <a:pt x="150781" y="152400"/>
                  </a:cubicBezTo>
                  <a:lnTo>
                    <a:pt x="142875" y="143732"/>
                  </a:lnTo>
                  <a:cubicBezTo>
                    <a:pt x="135431" y="136288"/>
                    <a:pt x="123363" y="136288"/>
                    <a:pt x="115919" y="143732"/>
                  </a:cubicBezTo>
                  <a:cubicBezTo>
                    <a:pt x="108475" y="151176"/>
                    <a:pt x="108475" y="163244"/>
                    <a:pt x="115919" y="170688"/>
                  </a:cubicBezTo>
                  <a:lnTo>
                    <a:pt x="158496" y="213265"/>
                  </a:lnTo>
                  <a:cubicBezTo>
                    <a:pt x="165931" y="220709"/>
                    <a:pt x="177993" y="220715"/>
                    <a:pt x="185437" y="213280"/>
                  </a:cubicBezTo>
                  <a:cubicBezTo>
                    <a:pt x="185442" y="213274"/>
                    <a:pt x="185447" y="213270"/>
                    <a:pt x="185452" y="213265"/>
                  </a:cubicBezTo>
                  <a:lnTo>
                    <a:pt x="228124" y="170688"/>
                  </a:lnTo>
                  <a:cubicBezTo>
                    <a:pt x="235463" y="163149"/>
                    <a:pt x="235300" y="151088"/>
                    <a:pt x="227761" y="143749"/>
                  </a:cubicBezTo>
                  <a:cubicBezTo>
                    <a:pt x="227755" y="143744"/>
                    <a:pt x="227748" y="143738"/>
                    <a:pt x="227743" y="143732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FA84A4B-B41E-2F3E-F280-F7792716401D}"/>
                </a:ext>
              </a:extLst>
            </p:cNvPr>
            <p:cNvSpPr/>
            <p:nvPr/>
          </p:nvSpPr>
          <p:spPr>
            <a:xfrm>
              <a:off x="8722150" y="1621815"/>
              <a:ext cx="233325" cy="219232"/>
            </a:xfrm>
            <a:custGeom>
              <a:avLst/>
              <a:gdLst>
                <a:gd name="connsiteX0" fmla="*/ 214275 w 233325"/>
                <a:gd name="connsiteY0" fmla="*/ 181133 h 219232"/>
                <a:gd name="connsiteX1" fmla="*/ 82545 w 233325"/>
                <a:gd name="connsiteY1" fmla="*/ 66833 h 219232"/>
                <a:gd name="connsiteX2" fmla="*/ 90831 w 233325"/>
                <a:gd name="connsiteY2" fmla="*/ 75120 h 219232"/>
                <a:gd name="connsiteX3" fmla="*/ 117787 w 233325"/>
                <a:gd name="connsiteY3" fmla="*/ 75120 h 219232"/>
                <a:gd name="connsiteX4" fmla="*/ 117787 w 233325"/>
                <a:gd name="connsiteY4" fmla="*/ 48164 h 219232"/>
                <a:gd name="connsiteX5" fmla="*/ 75210 w 233325"/>
                <a:gd name="connsiteY5" fmla="*/ 5587 h 219232"/>
                <a:gd name="connsiteX6" fmla="*/ 48270 w 233325"/>
                <a:gd name="connsiteY6" fmla="*/ 5572 h 219232"/>
                <a:gd name="connsiteX7" fmla="*/ 48255 w 233325"/>
                <a:gd name="connsiteY7" fmla="*/ 5587 h 219232"/>
                <a:gd name="connsiteX8" fmla="*/ 5583 w 233325"/>
                <a:gd name="connsiteY8" fmla="*/ 48355 h 219232"/>
                <a:gd name="connsiteX9" fmla="*/ 5583 w 233325"/>
                <a:gd name="connsiteY9" fmla="*/ 75310 h 219232"/>
                <a:gd name="connsiteX10" fmla="*/ 32538 w 233325"/>
                <a:gd name="connsiteY10" fmla="*/ 75310 h 219232"/>
                <a:gd name="connsiteX11" fmla="*/ 43683 w 233325"/>
                <a:gd name="connsiteY11" fmla="*/ 64166 h 219232"/>
                <a:gd name="connsiteX12" fmla="*/ 214275 w 233325"/>
                <a:gd name="connsiteY12" fmla="*/ 219233 h 219232"/>
                <a:gd name="connsiteX13" fmla="*/ 233325 w 233325"/>
                <a:gd name="connsiteY13" fmla="*/ 200183 h 219232"/>
                <a:gd name="connsiteX14" fmla="*/ 214275 w 233325"/>
                <a:gd name="connsiteY14" fmla="*/ 181133 h 21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325" h="219232">
                  <a:moveTo>
                    <a:pt x="214275" y="181133"/>
                  </a:moveTo>
                  <a:cubicBezTo>
                    <a:pt x="148082" y="181008"/>
                    <a:pt x="92001" y="132347"/>
                    <a:pt x="82545" y="66833"/>
                  </a:cubicBezTo>
                  <a:lnTo>
                    <a:pt x="90831" y="75120"/>
                  </a:lnTo>
                  <a:cubicBezTo>
                    <a:pt x="98275" y="82564"/>
                    <a:pt x="110343" y="82564"/>
                    <a:pt x="117787" y="75120"/>
                  </a:cubicBezTo>
                  <a:cubicBezTo>
                    <a:pt x="125231" y="67676"/>
                    <a:pt x="125231" y="55608"/>
                    <a:pt x="117787" y="48164"/>
                  </a:cubicBezTo>
                  <a:lnTo>
                    <a:pt x="75210" y="5587"/>
                  </a:lnTo>
                  <a:cubicBezTo>
                    <a:pt x="67775" y="-1857"/>
                    <a:pt x="55713" y="-1863"/>
                    <a:pt x="48270" y="5572"/>
                  </a:cubicBezTo>
                  <a:cubicBezTo>
                    <a:pt x="48265" y="5578"/>
                    <a:pt x="48260" y="5582"/>
                    <a:pt x="48255" y="5587"/>
                  </a:cubicBezTo>
                  <a:lnTo>
                    <a:pt x="5583" y="48355"/>
                  </a:lnTo>
                  <a:cubicBezTo>
                    <a:pt x="-1861" y="55798"/>
                    <a:pt x="-1861" y="67866"/>
                    <a:pt x="5583" y="75310"/>
                  </a:cubicBezTo>
                  <a:cubicBezTo>
                    <a:pt x="13026" y="82754"/>
                    <a:pt x="25095" y="82754"/>
                    <a:pt x="32538" y="75310"/>
                  </a:cubicBezTo>
                  <a:lnTo>
                    <a:pt x="43683" y="64166"/>
                  </a:lnTo>
                  <a:cubicBezTo>
                    <a:pt x="52122" y="152077"/>
                    <a:pt x="125961" y="219196"/>
                    <a:pt x="214275" y="219233"/>
                  </a:cubicBezTo>
                  <a:cubicBezTo>
                    <a:pt x="224797" y="219233"/>
                    <a:pt x="233325" y="210704"/>
                    <a:pt x="233325" y="200183"/>
                  </a:cubicBezTo>
                  <a:cubicBezTo>
                    <a:pt x="233325" y="189662"/>
                    <a:pt x="224797" y="181133"/>
                    <a:pt x="214275" y="181133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58" name="Graphic 68">
            <a:extLst>
              <a:ext uri="{FF2B5EF4-FFF2-40B4-BE49-F238E27FC236}">
                <a16:creationId xmlns:a16="http://schemas.microsoft.com/office/drawing/2014/main" id="{3EF1B98C-87F0-CBEA-F576-2C40332F47E2}"/>
              </a:ext>
            </a:extLst>
          </p:cNvPr>
          <p:cNvGrpSpPr/>
          <p:nvPr/>
        </p:nvGrpSpPr>
        <p:grpSpPr>
          <a:xfrm>
            <a:off x="7502820" y="1321935"/>
            <a:ext cx="532519" cy="504825"/>
            <a:chOff x="7502820" y="1321935"/>
            <a:chExt cx="532519" cy="504825"/>
          </a:xfrm>
          <a:solidFill>
            <a:srgbClr val="67748E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75A99340-F5A9-2701-EA59-019343507BE4}"/>
                </a:ext>
              </a:extLst>
            </p:cNvPr>
            <p:cNvSpPr/>
            <p:nvPr/>
          </p:nvSpPr>
          <p:spPr>
            <a:xfrm>
              <a:off x="7769520" y="1321935"/>
              <a:ext cx="238125" cy="238125"/>
            </a:xfrm>
            <a:custGeom>
              <a:avLst/>
              <a:gdLst>
                <a:gd name="connsiteX0" fmla="*/ 19050 w 238125"/>
                <a:gd name="connsiteY0" fmla="*/ 238125 h 238125"/>
                <a:gd name="connsiteX1" fmla="*/ 219075 w 238125"/>
                <a:gd name="connsiteY1" fmla="*/ 238125 h 238125"/>
                <a:gd name="connsiteX2" fmla="*/ 238125 w 238125"/>
                <a:gd name="connsiteY2" fmla="*/ 219075 h 238125"/>
                <a:gd name="connsiteX3" fmla="*/ 19050 w 238125"/>
                <a:gd name="connsiteY3" fmla="*/ 0 h 238125"/>
                <a:gd name="connsiteX4" fmla="*/ 0 w 238125"/>
                <a:gd name="connsiteY4" fmla="*/ 19050 h 238125"/>
                <a:gd name="connsiteX5" fmla="*/ 0 w 238125"/>
                <a:gd name="connsiteY5" fmla="*/ 219075 h 238125"/>
                <a:gd name="connsiteX6" fmla="*/ 19050 w 238125"/>
                <a:gd name="connsiteY6" fmla="*/ 238125 h 238125"/>
                <a:gd name="connsiteX7" fmla="*/ 38100 w 238125"/>
                <a:gd name="connsiteY7" fmla="*/ 39053 h 238125"/>
                <a:gd name="connsiteX8" fmla="*/ 199073 w 238125"/>
                <a:gd name="connsiteY8" fmla="*/ 200025 h 238125"/>
                <a:gd name="connsiteX9" fmla="*/ 38100 w 238125"/>
                <a:gd name="connsiteY9" fmla="*/ 200025 h 238125"/>
                <a:gd name="connsiteX10" fmla="*/ 38100 w 238125"/>
                <a:gd name="connsiteY10" fmla="*/ 3905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125" h="238125">
                  <a:moveTo>
                    <a:pt x="19050" y="238125"/>
                  </a:moveTo>
                  <a:lnTo>
                    <a:pt x="219075" y="238125"/>
                  </a:lnTo>
                  <a:cubicBezTo>
                    <a:pt x="229552" y="238125"/>
                    <a:pt x="238125" y="229553"/>
                    <a:pt x="238125" y="219075"/>
                  </a:cubicBezTo>
                  <a:cubicBezTo>
                    <a:pt x="238125" y="98108"/>
                    <a:pt x="140018" y="0"/>
                    <a:pt x="19050" y="0"/>
                  </a:cubicBezTo>
                  <a:cubicBezTo>
                    <a:pt x="8573" y="0"/>
                    <a:pt x="0" y="8573"/>
                    <a:pt x="0" y="19050"/>
                  </a:cubicBezTo>
                  <a:lnTo>
                    <a:pt x="0" y="219075"/>
                  </a:lnTo>
                  <a:cubicBezTo>
                    <a:pt x="0" y="229553"/>
                    <a:pt x="8573" y="238125"/>
                    <a:pt x="19050" y="238125"/>
                  </a:cubicBezTo>
                  <a:close/>
                  <a:moveTo>
                    <a:pt x="38100" y="39053"/>
                  </a:moveTo>
                  <a:cubicBezTo>
                    <a:pt x="122873" y="47625"/>
                    <a:pt x="190500" y="115253"/>
                    <a:pt x="199073" y="200025"/>
                  </a:cubicBezTo>
                  <a:lnTo>
                    <a:pt x="38100" y="200025"/>
                  </a:lnTo>
                  <a:lnTo>
                    <a:pt x="38100" y="39053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E60C63B-3235-9AE6-3DA7-86059708A9CA}"/>
                </a:ext>
              </a:extLst>
            </p:cNvPr>
            <p:cNvSpPr/>
            <p:nvPr/>
          </p:nvSpPr>
          <p:spPr>
            <a:xfrm>
              <a:off x="7502820" y="1388610"/>
              <a:ext cx="380047" cy="438150"/>
            </a:xfrm>
            <a:custGeom>
              <a:avLst/>
              <a:gdLst>
                <a:gd name="connsiteX0" fmla="*/ 238125 w 380047"/>
                <a:gd name="connsiteY0" fmla="*/ 211455 h 438150"/>
                <a:gd name="connsiteX1" fmla="*/ 238125 w 380047"/>
                <a:gd name="connsiteY1" fmla="*/ 19050 h 438150"/>
                <a:gd name="connsiteX2" fmla="*/ 219075 w 380047"/>
                <a:gd name="connsiteY2" fmla="*/ 0 h 438150"/>
                <a:gd name="connsiteX3" fmla="*/ 0 w 380047"/>
                <a:gd name="connsiteY3" fmla="*/ 219075 h 438150"/>
                <a:gd name="connsiteX4" fmla="*/ 219075 w 380047"/>
                <a:gd name="connsiteY4" fmla="*/ 438150 h 438150"/>
                <a:gd name="connsiteX5" fmla="*/ 374333 w 380047"/>
                <a:gd name="connsiteY5" fmla="*/ 374333 h 438150"/>
                <a:gd name="connsiteX6" fmla="*/ 380048 w 380047"/>
                <a:gd name="connsiteY6" fmla="*/ 360998 h 438150"/>
                <a:gd name="connsiteX7" fmla="*/ 374333 w 380047"/>
                <a:gd name="connsiteY7" fmla="*/ 347663 h 438150"/>
                <a:gd name="connsiteX8" fmla="*/ 238125 w 380047"/>
                <a:gd name="connsiteY8" fmla="*/ 211455 h 438150"/>
                <a:gd name="connsiteX9" fmla="*/ 219075 w 380047"/>
                <a:gd name="connsiteY9" fmla="*/ 400050 h 438150"/>
                <a:gd name="connsiteX10" fmla="*/ 38100 w 380047"/>
                <a:gd name="connsiteY10" fmla="*/ 219075 h 438150"/>
                <a:gd name="connsiteX11" fmla="*/ 200025 w 380047"/>
                <a:gd name="connsiteY11" fmla="*/ 39053 h 438150"/>
                <a:gd name="connsiteX12" fmla="*/ 200025 w 380047"/>
                <a:gd name="connsiteY12" fmla="*/ 219075 h 438150"/>
                <a:gd name="connsiteX13" fmla="*/ 205740 w 380047"/>
                <a:gd name="connsiteY13" fmla="*/ 232410 h 438150"/>
                <a:gd name="connsiteX14" fmla="*/ 333375 w 380047"/>
                <a:gd name="connsiteY14" fmla="*/ 360045 h 438150"/>
                <a:gd name="connsiteX15" fmla="*/ 219075 w 380047"/>
                <a:gd name="connsiteY15" fmla="*/ 4000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0047" h="438150">
                  <a:moveTo>
                    <a:pt x="238125" y="211455"/>
                  </a:moveTo>
                  <a:lnTo>
                    <a:pt x="238125" y="19050"/>
                  </a:lnTo>
                  <a:cubicBezTo>
                    <a:pt x="238125" y="8572"/>
                    <a:pt x="229553" y="0"/>
                    <a:pt x="219075" y="0"/>
                  </a:cubicBezTo>
                  <a:cubicBezTo>
                    <a:pt x="98108" y="0"/>
                    <a:pt x="0" y="98107"/>
                    <a:pt x="0" y="219075"/>
                  </a:cubicBezTo>
                  <a:cubicBezTo>
                    <a:pt x="0" y="340043"/>
                    <a:pt x="98108" y="438150"/>
                    <a:pt x="219075" y="438150"/>
                  </a:cubicBezTo>
                  <a:cubicBezTo>
                    <a:pt x="277178" y="438150"/>
                    <a:pt x="332423" y="415290"/>
                    <a:pt x="374333" y="374333"/>
                  </a:cubicBezTo>
                  <a:cubicBezTo>
                    <a:pt x="378143" y="370523"/>
                    <a:pt x="380048" y="365760"/>
                    <a:pt x="380048" y="360998"/>
                  </a:cubicBezTo>
                  <a:cubicBezTo>
                    <a:pt x="380048" y="356235"/>
                    <a:pt x="378143" y="351473"/>
                    <a:pt x="374333" y="347663"/>
                  </a:cubicBezTo>
                  <a:lnTo>
                    <a:pt x="238125" y="211455"/>
                  </a:lnTo>
                  <a:close/>
                  <a:moveTo>
                    <a:pt x="219075" y="400050"/>
                  </a:moveTo>
                  <a:cubicBezTo>
                    <a:pt x="119063" y="400050"/>
                    <a:pt x="38100" y="319088"/>
                    <a:pt x="38100" y="219075"/>
                  </a:cubicBezTo>
                  <a:cubicBezTo>
                    <a:pt x="38100" y="125730"/>
                    <a:pt x="109538" y="48578"/>
                    <a:pt x="200025" y="39053"/>
                  </a:cubicBezTo>
                  <a:lnTo>
                    <a:pt x="200025" y="219075"/>
                  </a:lnTo>
                  <a:cubicBezTo>
                    <a:pt x="200025" y="223838"/>
                    <a:pt x="201930" y="228600"/>
                    <a:pt x="205740" y="232410"/>
                  </a:cubicBezTo>
                  <a:lnTo>
                    <a:pt x="333375" y="360045"/>
                  </a:lnTo>
                  <a:cubicBezTo>
                    <a:pt x="300990" y="385763"/>
                    <a:pt x="260985" y="400050"/>
                    <a:pt x="219075" y="400050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D3CE9F8-C0B3-50BD-4553-8D0487EB90B7}"/>
                </a:ext>
              </a:extLst>
            </p:cNvPr>
            <p:cNvSpPr/>
            <p:nvPr/>
          </p:nvSpPr>
          <p:spPr>
            <a:xfrm>
              <a:off x="7798657" y="1588635"/>
              <a:ext cx="236682" cy="179069"/>
            </a:xfrm>
            <a:custGeom>
              <a:avLst/>
              <a:gdLst>
                <a:gd name="connsiteX0" fmla="*/ 218513 w 236682"/>
                <a:gd name="connsiteY0" fmla="*/ 0 h 179069"/>
                <a:gd name="connsiteX1" fmla="*/ 18488 w 236682"/>
                <a:gd name="connsiteY1" fmla="*/ 0 h 179069"/>
                <a:gd name="connsiteX2" fmla="*/ 1343 w 236682"/>
                <a:gd name="connsiteY2" fmla="*/ 11430 h 179069"/>
                <a:gd name="connsiteX3" fmla="*/ 5153 w 236682"/>
                <a:gd name="connsiteY3" fmla="*/ 32385 h 179069"/>
                <a:gd name="connsiteX4" fmla="*/ 146123 w 236682"/>
                <a:gd name="connsiteY4" fmla="*/ 173355 h 179069"/>
                <a:gd name="connsiteX5" fmla="*/ 159458 w 236682"/>
                <a:gd name="connsiteY5" fmla="*/ 179070 h 179069"/>
                <a:gd name="connsiteX6" fmla="*/ 172793 w 236682"/>
                <a:gd name="connsiteY6" fmla="*/ 173355 h 179069"/>
                <a:gd name="connsiteX7" fmla="*/ 236610 w 236682"/>
                <a:gd name="connsiteY7" fmla="*/ 18098 h 179069"/>
                <a:gd name="connsiteX8" fmla="*/ 218513 w 236682"/>
                <a:gd name="connsiteY8" fmla="*/ 0 h 179069"/>
                <a:gd name="connsiteX9" fmla="*/ 159458 w 236682"/>
                <a:gd name="connsiteY9" fmla="*/ 132398 h 179069"/>
                <a:gd name="connsiteX10" fmla="*/ 65160 w 236682"/>
                <a:gd name="connsiteY10" fmla="*/ 38100 h 179069"/>
                <a:gd name="connsiteX11" fmla="*/ 199463 w 236682"/>
                <a:gd name="connsiteY11" fmla="*/ 38100 h 179069"/>
                <a:gd name="connsiteX12" fmla="*/ 159458 w 236682"/>
                <a:gd name="connsiteY12" fmla="*/ 132398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82" h="179069">
                  <a:moveTo>
                    <a:pt x="218513" y="0"/>
                  </a:moveTo>
                  <a:lnTo>
                    <a:pt x="18488" y="0"/>
                  </a:lnTo>
                  <a:cubicBezTo>
                    <a:pt x="10868" y="0"/>
                    <a:pt x="4200" y="4763"/>
                    <a:pt x="1343" y="11430"/>
                  </a:cubicBezTo>
                  <a:cubicBezTo>
                    <a:pt x="-1515" y="18098"/>
                    <a:pt x="390" y="26670"/>
                    <a:pt x="5153" y="32385"/>
                  </a:cubicBezTo>
                  <a:lnTo>
                    <a:pt x="146123" y="173355"/>
                  </a:lnTo>
                  <a:cubicBezTo>
                    <a:pt x="149933" y="177165"/>
                    <a:pt x="154695" y="179070"/>
                    <a:pt x="159458" y="179070"/>
                  </a:cubicBezTo>
                  <a:cubicBezTo>
                    <a:pt x="164220" y="179070"/>
                    <a:pt x="168983" y="177165"/>
                    <a:pt x="172793" y="173355"/>
                  </a:cubicBezTo>
                  <a:cubicBezTo>
                    <a:pt x="213750" y="132398"/>
                    <a:pt x="236610" y="77152"/>
                    <a:pt x="236610" y="18098"/>
                  </a:cubicBezTo>
                  <a:cubicBezTo>
                    <a:pt x="237563" y="8573"/>
                    <a:pt x="228990" y="0"/>
                    <a:pt x="218513" y="0"/>
                  </a:cubicBezTo>
                  <a:close/>
                  <a:moveTo>
                    <a:pt x="159458" y="132398"/>
                  </a:moveTo>
                  <a:lnTo>
                    <a:pt x="65160" y="38100"/>
                  </a:lnTo>
                  <a:lnTo>
                    <a:pt x="199463" y="38100"/>
                  </a:lnTo>
                  <a:cubicBezTo>
                    <a:pt x="194700" y="73343"/>
                    <a:pt x="181365" y="105727"/>
                    <a:pt x="159458" y="132398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62" name="Graphic 70">
            <a:extLst>
              <a:ext uri="{FF2B5EF4-FFF2-40B4-BE49-F238E27FC236}">
                <a16:creationId xmlns:a16="http://schemas.microsoft.com/office/drawing/2014/main" id="{875EA280-08A9-47F6-94B9-7F080DF76962}"/>
              </a:ext>
            </a:extLst>
          </p:cNvPr>
          <p:cNvSpPr/>
          <p:nvPr/>
        </p:nvSpPr>
        <p:spPr>
          <a:xfrm>
            <a:off x="6363774" y="1280865"/>
            <a:ext cx="571513" cy="588757"/>
          </a:xfrm>
          <a:custGeom>
            <a:avLst/>
            <a:gdLst>
              <a:gd name="connsiteX0" fmla="*/ 564071 w 571513"/>
              <a:gd name="connsiteY0" fmla="*/ 258621 h 588757"/>
              <a:gd name="connsiteX1" fmla="*/ 515303 w 571513"/>
              <a:gd name="connsiteY1" fmla="*/ 225760 h 588757"/>
              <a:gd name="connsiteX2" fmla="*/ 515303 w 571513"/>
              <a:gd name="connsiteY2" fmla="*/ 141940 h 588757"/>
              <a:gd name="connsiteX3" fmla="*/ 457200 w 571513"/>
              <a:gd name="connsiteY3" fmla="*/ 83933 h 588757"/>
              <a:gd name="connsiteX4" fmla="*/ 431387 w 571513"/>
              <a:gd name="connsiteY4" fmla="*/ 83933 h 588757"/>
              <a:gd name="connsiteX5" fmla="*/ 401098 w 571513"/>
              <a:gd name="connsiteY5" fmla="*/ 44880 h 588757"/>
              <a:gd name="connsiteX6" fmla="*/ 264986 w 571513"/>
              <a:gd name="connsiteY6" fmla="*/ 20401 h 588757"/>
              <a:gd name="connsiteX7" fmla="*/ 222314 w 571513"/>
              <a:gd name="connsiteY7" fmla="*/ 83933 h 588757"/>
              <a:gd name="connsiteX8" fmla="*/ 219075 w 571513"/>
              <a:gd name="connsiteY8" fmla="*/ 83933 h 588757"/>
              <a:gd name="connsiteX9" fmla="*/ 115253 w 571513"/>
              <a:gd name="connsiteY9" fmla="*/ 83933 h 588757"/>
              <a:gd name="connsiteX10" fmla="*/ 57150 w 571513"/>
              <a:gd name="connsiteY10" fmla="*/ 141940 h 588757"/>
              <a:gd name="connsiteX11" fmla="*/ 57150 w 571513"/>
              <a:gd name="connsiteY11" fmla="*/ 225760 h 588757"/>
              <a:gd name="connsiteX12" fmla="*/ 8382 w 571513"/>
              <a:gd name="connsiteY12" fmla="*/ 258621 h 588757"/>
              <a:gd name="connsiteX13" fmla="*/ 0 w 571513"/>
              <a:gd name="connsiteY13" fmla="*/ 274433 h 588757"/>
              <a:gd name="connsiteX14" fmla="*/ 0 w 571513"/>
              <a:gd name="connsiteY14" fmla="*/ 541133 h 588757"/>
              <a:gd name="connsiteX15" fmla="*/ 47625 w 571513"/>
              <a:gd name="connsiteY15" fmla="*/ 588758 h 588757"/>
              <a:gd name="connsiteX16" fmla="*/ 523875 w 571513"/>
              <a:gd name="connsiteY16" fmla="*/ 588758 h 588757"/>
              <a:gd name="connsiteX17" fmla="*/ 571500 w 571513"/>
              <a:gd name="connsiteY17" fmla="*/ 541133 h 588757"/>
              <a:gd name="connsiteX18" fmla="*/ 571500 w 571513"/>
              <a:gd name="connsiteY18" fmla="*/ 274433 h 588757"/>
              <a:gd name="connsiteX19" fmla="*/ 564071 w 571513"/>
              <a:gd name="connsiteY19" fmla="*/ 258621 h 588757"/>
              <a:gd name="connsiteX20" fmla="*/ 534353 w 571513"/>
              <a:gd name="connsiteY20" fmla="*/ 336821 h 588757"/>
              <a:gd name="connsiteX21" fmla="*/ 534353 w 571513"/>
              <a:gd name="connsiteY21" fmla="*/ 468647 h 588757"/>
              <a:gd name="connsiteX22" fmla="*/ 427196 w 571513"/>
              <a:gd name="connsiteY22" fmla="*/ 403306 h 588757"/>
              <a:gd name="connsiteX23" fmla="*/ 534353 w 571513"/>
              <a:gd name="connsiteY23" fmla="*/ 284529 h 588757"/>
              <a:gd name="connsiteX24" fmla="*/ 534353 w 571513"/>
              <a:gd name="connsiteY24" fmla="*/ 291959 h 588757"/>
              <a:gd name="connsiteX25" fmla="*/ 515303 w 571513"/>
              <a:gd name="connsiteY25" fmla="*/ 303770 h 588757"/>
              <a:gd name="connsiteX26" fmla="*/ 515303 w 571513"/>
              <a:gd name="connsiteY26" fmla="*/ 271670 h 588757"/>
              <a:gd name="connsiteX27" fmla="*/ 216122 w 571513"/>
              <a:gd name="connsiteY27" fmla="*/ 280910 h 588757"/>
              <a:gd name="connsiteX28" fmla="*/ 185071 w 571513"/>
              <a:gd name="connsiteY28" fmla="*/ 258621 h 588757"/>
              <a:gd name="connsiteX29" fmla="*/ 164306 w 571513"/>
              <a:gd name="connsiteY29" fmla="*/ 225474 h 588757"/>
              <a:gd name="connsiteX30" fmla="*/ 187643 w 571513"/>
              <a:gd name="connsiteY30" fmla="*/ 198233 h 588757"/>
              <a:gd name="connsiteX31" fmla="*/ 214789 w 571513"/>
              <a:gd name="connsiteY31" fmla="*/ 232808 h 588757"/>
              <a:gd name="connsiteX32" fmla="*/ 244316 w 571513"/>
              <a:gd name="connsiteY32" fmla="*/ 256716 h 588757"/>
              <a:gd name="connsiteX33" fmla="*/ 274415 w 571513"/>
              <a:gd name="connsiteY33" fmla="*/ 230237 h 588757"/>
              <a:gd name="connsiteX34" fmla="*/ 241840 w 571513"/>
              <a:gd name="connsiteY34" fmla="*/ 205757 h 588757"/>
              <a:gd name="connsiteX35" fmla="*/ 213265 w 571513"/>
              <a:gd name="connsiteY35" fmla="*/ 165752 h 588757"/>
              <a:gd name="connsiteX36" fmla="*/ 267653 w 571513"/>
              <a:gd name="connsiteY36" fmla="*/ 84409 h 588757"/>
              <a:gd name="connsiteX37" fmla="*/ 305753 w 571513"/>
              <a:gd name="connsiteY37" fmla="*/ 139559 h 588757"/>
              <a:gd name="connsiteX38" fmla="*/ 358331 w 571513"/>
              <a:gd name="connsiteY38" fmla="*/ 176706 h 588757"/>
              <a:gd name="connsiteX39" fmla="*/ 343853 w 571513"/>
              <a:gd name="connsiteY39" fmla="*/ 122033 h 588757"/>
              <a:gd name="connsiteX40" fmla="*/ 333375 w 571513"/>
              <a:gd name="connsiteY40" fmla="*/ 112508 h 588757"/>
              <a:gd name="connsiteX41" fmla="*/ 325279 w 571513"/>
              <a:gd name="connsiteY41" fmla="*/ 103649 h 588757"/>
              <a:gd name="connsiteX42" fmla="*/ 339852 w 571513"/>
              <a:gd name="connsiteY42" fmla="*/ 107650 h 588757"/>
              <a:gd name="connsiteX43" fmla="*/ 344329 w 571513"/>
              <a:gd name="connsiteY43" fmla="*/ 118604 h 588757"/>
              <a:gd name="connsiteX44" fmla="*/ 343853 w 571513"/>
              <a:gd name="connsiteY44" fmla="*/ 122033 h 588757"/>
              <a:gd name="connsiteX45" fmla="*/ 308896 w 571513"/>
              <a:gd name="connsiteY45" fmla="*/ 36308 h 588757"/>
              <a:gd name="connsiteX46" fmla="*/ 374142 w 571513"/>
              <a:gd name="connsiteY46" fmla="*/ 71836 h 588757"/>
              <a:gd name="connsiteX47" fmla="*/ 407289 w 571513"/>
              <a:gd name="connsiteY47" fmla="*/ 145845 h 588757"/>
              <a:gd name="connsiteX48" fmla="*/ 376333 w 571513"/>
              <a:gd name="connsiteY48" fmla="*/ 142892 h 588757"/>
              <a:gd name="connsiteX49" fmla="*/ 353592 w 571513"/>
              <a:gd name="connsiteY49" fmla="*/ 71250 h 588757"/>
              <a:gd name="connsiteX50" fmla="*/ 303943 w 571513"/>
              <a:gd name="connsiteY50" fmla="*/ 71645 h 588757"/>
              <a:gd name="connsiteX51" fmla="*/ 300419 w 571513"/>
              <a:gd name="connsiteY51" fmla="*/ 62882 h 588757"/>
              <a:gd name="connsiteX52" fmla="*/ 300419 w 571513"/>
              <a:gd name="connsiteY52" fmla="*/ 38689 h 588757"/>
              <a:gd name="connsiteX53" fmla="*/ 308896 w 571513"/>
              <a:gd name="connsiteY53" fmla="*/ 36308 h 588757"/>
              <a:gd name="connsiteX54" fmla="*/ 115253 w 571513"/>
              <a:gd name="connsiteY54" fmla="*/ 122033 h 588757"/>
              <a:gd name="connsiteX55" fmla="*/ 197072 w 571513"/>
              <a:gd name="connsiteY55" fmla="*/ 122033 h 588757"/>
              <a:gd name="connsiteX56" fmla="*/ 177165 w 571513"/>
              <a:gd name="connsiteY56" fmla="*/ 151846 h 588757"/>
              <a:gd name="connsiteX57" fmla="*/ 130683 w 571513"/>
              <a:gd name="connsiteY57" fmla="*/ 206329 h 588757"/>
              <a:gd name="connsiteX58" fmla="*/ 129445 w 571513"/>
              <a:gd name="connsiteY58" fmla="*/ 208043 h 588757"/>
              <a:gd name="connsiteX59" fmla="*/ 124682 w 571513"/>
              <a:gd name="connsiteY59" fmla="*/ 228236 h 588757"/>
              <a:gd name="connsiteX60" fmla="*/ 213551 w 571513"/>
              <a:gd name="connsiteY60" fmla="*/ 321010 h 588757"/>
              <a:gd name="connsiteX61" fmla="*/ 233648 w 571513"/>
              <a:gd name="connsiteY61" fmla="*/ 316057 h 588757"/>
              <a:gd name="connsiteX62" fmla="*/ 233648 w 571513"/>
              <a:gd name="connsiteY62" fmla="*/ 316057 h 588757"/>
              <a:gd name="connsiteX63" fmla="*/ 280035 w 571513"/>
              <a:gd name="connsiteY63" fmla="*/ 276242 h 588757"/>
              <a:gd name="connsiteX64" fmla="*/ 358521 w 571513"/>
              <a:gd name="connsiteY64" fmla="*/ 302055 h 588757"/>
              <a:gd name="connsiteX65" fmla="*/ 382572 w 571513"/>
              <a:gd name="connsiteY65" fmla="*/ 289911 h 588757"/>
              <a:gd name="connsiteX66" fmla="*/ 370427 w 571513"/>
              <a:gd name="connsiteY66" fmla="*/ 265860 h 588757"/>
              <a:gd name="connsiteX67" fmla="*/ 316992 w 571513"/>
              <a:gd name="connsiteY67" fmla="*/ 248334 h 588757"/>
              <a:gd name="connsiteX68" fmla="*/ 426720 w 571513"/>
              <a:gd name="connsiteY68" fmla="*/ 179183 h 588757"/>
              <a:gd name="connsiteX69" fmla="*/ 434245 w 571513"/>
              <a:gd name="connsiteY69" fmla="*/ 172991 h 588757"/>
              <a:gd name="connsiteX70" fmla="*/ 446342 w 571513"/>
              <a:gd name="connsiteY70" fmla="*/ 122033 h 588757"/>
              <a:gd name="connsiteX71" fmla="*/ 457200 w 571513"/>
              <a:gd name="connsiteY71" fmla="*/ 122033 h 588757"/>
              <a:gd name="connsiteX72" fmla="*/ 477203 w 571513"/>
              <a:gd name="connsiteY72" fmla="*/ 141940 h 588757"/>
              <a:gd name="connsiteX73" fmla="*/ 477203 w 571513"/>
              <a:gd name="connsiteY73" fmla="*/ 235856 h 588757"/>
              <a:gd name="connsiteX74" fmla="*/ 477203 w 571513"/>
              <a:gd name="connsiteY74" fmla="*/ 235856 h 588757"/>
              <a:gd name="connsiteX75" fmla="*/ 477203 w 571513"/>
              <a:gd name="connsiteY75" fmla="*/ 327392 h 588757"/>
              <a:gd name="connsiteX76" fmla="*/ 390525 w 571513"/>
              <a:gd name="connsiteY76" fmla="*/ 381113 h 588757"/>
              <a:gd name="connsiteX77" fmla="*/ 323850 w 571513"/>
              <a:gd name="connsiteY77" fmla="*/ 340631 h 588757"/>
              <a:gd name="connsiteX78" fmla="*/ 246126 w 571513"/>
              <a:gd name="connsiteY78" fmla="*/ 340631 h 588757"/>
              <a:gd name="connsiteX79" fmla="*/ 188976 w 571513"/>
              <a:gd name="connsiteY79" fmla="*/ 375398 h 588757"/>
              <a:gd name="connsiteX80" fmla="*/ 95250 w 571513"/>
              <a:gd name="connsiteY80" fmla="*/ 323105 h 588757"/>
              <a:gd name="connsiteX81" fmla="*/ 95250 w 571513"/>
              <a:gd name="connsiteY81" fmla="*/ 236333 h 588757"/>
              <a:gd name="connsiteX82" fmla="*/ 95250 w 571513"/>
              <a:gd name="connsiteY82" fmla="*/ 236333 h 588757"/>
              <a:gd name="connsiteX83" fmla="*/ 95250 w 571513"/>
              <a:gd name="connsiteY83" fmla="*/ 141940 h 588757"/>
              <a:gd name="connsiteX84" fmla="*/ 115253 w 571513"/>
              <a:gd name="connsiteY84" fmla="*/ 122033 h 588757"/>
              <a:gd name="connsiteX85" fmla="*/ 38100 w 571513"/>
              <a:gd name="connsiteY85" fmla="*/ 334916 h 588757"/>
              <a:gd name="connsiteX86" fmla="*/ 152400 w 571513"/>
              <a:gd name="connsiteY86" fmla="*/ 398258 h 588757"/>
              <a:gd name="connsiteX87" fmla="*/ 38100 w 571513"/>
              <a:gd name="connsiteY87" fmla="*/ 468552 h 588757"/>
              <a:gd name="connsiteX88" fmla="*/ 57150 w 571513"/>
              <a:gd name="connsiteY88" fmla="*/ 271670 h 588757"/>
              <a:gd name="connsiteX89" fmla="*/ 57150 w 571513"/>
              <a:gd name="connsiteY89" fmla="*/ 301865 h 588757"/>
              <a:gd name="connsiteX90" fmla="*/ 38100 w 571513"/>
              <a:gd name="connsiteY90" fmla="*/ 291387 h 588757"/>
              <a:gd name="connsiteX91" fmla="*/ 38100 w 571513"/>
              <a:gd name="connsiteY91" fmla="*/ 284624 h 588757"/>
              <a:gd name="connsiteX92" fmla="*/ 523875 w 571513"/>
              <a:gd name="connsiteY92" fmla="*/ 550658 h 588757"/>
              <a:gd name="connsiteX93" fmla="*/ 47625 w 571513"/>
              <a:gd name="connsiteY93" fmla="*/ 550658 h 588757"/>
              <a:gd name="connsiteX94" fmla="*/ 38100 w 571513"/>
              <a:gd name="connsiteY94" fmla="*/ 541133 h 588757"/>
              <a:gd name="connsiteX95" fmla="*/ 38100 w 571513"/>
              <a:gd name="connsiteY95" fmla="*/ 513224 h 588757"/>
              <a:gd name="connsiteX96" fmla="*/ 199168 w 571513"/>
              <a:gd name="connsiteY96" fmla="*/ 414641 h 588757"/>
              <a:gd name="connsiteX97" fmla="*/ 201073 w 571513"/>
              <a:gd name="connsiteY97" fmla="*/ 413498 h 588757"/>
              <a:gd name="connsiteX98" fmla="*/ 265938 w 571513"/>
              <a:gd name="connsiteY98" fmla="*/ 373778 h 588757"/>
              <a:gd name="connsiteX99" fmla="*/ 304991 w 571513"/>
              <a:gd name="connsiteY99" fmla="*/ 373778 h 588757"/>
              <a:gd name="connsiteX100" fmla="*/ 534353 w 571513"/>
              <a:gd name="connsiteY100" fmla="*/ 513320 h 588757"/>
              <a:gd name="connsiteX101" fmla="*/ 534353 w 571513"/>
              <a:gd name="connsiteY101" fmla="*/ 541133 h 588757"/>
              <a:gd name="connsiteX102" fmla="*/ 524875 w 571513"/>
              <a:gd name="connsiteY102" fmla="*/ 550705 h 588757"/>
              <a:gd name="connsiteX103" fmla="*/ 523875 w 571513"/>
              <a:gd name="connsiteY103" fmla="*/ 550658 h 58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571513" h="588757">
                <a:moveTo>
                  <a:pt x="564071" y="258621"/>
                </a:moveTo>
                <a:lnTo>
                  <a:pt x="515303" y="225760"/>
                </a:lnTo>
                <a:lnTo>
                  <a:pt x="515303" y="141940"/>
                </a:lnTo>
                <a:cubicBezTo>
                  <a:pt x="515250" y="109888"/>
                  <a:pt x="489252" y="83933"/>
                  <a:pt x="457200" y="83933"/>
                </a:cubicBezTo>
                <a:lnTo>
                  <a:pt x="431387" y="83933"/>
                </a:lnTo>
                <a:cubicBezTo>
                  <a:pt x="423029" y="69655"/>
                  <a:pt x="412847" y="56527"/>
                  <a:pt x="401098" y="44880"/>
                </a:cubicBezTo>
                <a:cubicBezTo>
                  <a:pt x="355187" y="-1030"/>
                  <a:pt x="291275" y="-16080"/>
                  <a:pt x="264986" y="20401"/>
                </a:cubicBezTo>
                <a:lnTo>
                  <a:pt x="222314" y="83933"/>
                </a:lnTo>
                <a:cubicBezTo>
                  <a:pt x="221236" y="83841"/>
                  <a:pt x="220152" y="83841"/>
                  <a:pt x="219075" y="83933"/>
                </a:cubicBezTo>
                <a:lnTo>
                  <a:pt x="115253" y="83933"/>
                </a:lnTo>
                <a:cubicBezTo>
                  <a:pt x="83201" y="83933"/>
                  <a:pt x="57203" y="109888"/>
                  <a:pt x="57150" y="141940"/>
                </a:cubicBezTo>
                <a:lnTo>
                  <a:pt x="57150" y="225760"/>
                </a:lnTo>
                <a:lnTo>
                  <a:pt x="8382" y="258621"/>
                </a:lnTo>
                <a:cubicBezTo>
                  <a:pt x="3132" y="262169"/>
                  <a:pt x="-10" y="268096"/>
                  <a:pt x="0" y="274433"/>
                </a:cubicBezTo>
                <a:lnTo>
                  <a:pt x="0" y="541133"/>
                </a:lnTo>
                <a:cubicBezTo>
                  <a:pt x="258" y="567327"/>
                  <a:pt x="21430" y="588500"/>
                  <a:pt x="47625" y="588758"/>
                </a:cubicBezTo>
                <a:lnTo>
                  <a:pt x="523875" y="588758"/>
                </a:lnTo>
                <a:cubicBezTo>
                  <a:pt x="550070" y="588500"/>
                  <a:pt x="571242" y="567327"/>
                  <a:pt x="571500" y="541133"/>
                </a:cubicBezTo>
                <a:lnTo>
                  <a:pt x="571500" y="274433"/>
                </a:lnTo>
                <a:cubicBezTo>
                  <a:pt x="571729" y="268270"/>
                  <a:pt x="568960" y="262379"/>
                  <a:pt x="564071" y="258621"/>
                </a:cubicBezTo>
                <a:close/>
                <a:moveTo>
                  <a:pt x="534353" y="336821"/>
                </a:moveTo>
                <a:lnTo>
                  <a:pt x="534353" y="468647"/>
                </a:lnTo>
                <a:lnTo>
                  <a:pt x="427196" y="403306"/>
                </a:lnTo>
                <a:close/>
                <a:moveTo>
                  <a:pt x="534353" y="284529"/>
                </a:moveTo>
                <a:lnTo>
                  <a:pt x="534353" y="291959"/>
                </a:lnTo>
                <a:lnTo>
                  <a:pt x="515303" y="303770"/>
                </a:lnTo>
                <a:lnTo>
                  <a:pt x="515303" y="271670"/>
                </a:lnTo>
                <a:close/>
                <a:moveTo>
                  <a:pt x="216122" y="280910"/>
                </a:moveTo>
                <a:cubicBezTo>
                  <a:pt x="204482" y="275466"/>
                  <a:pt x="193953" y="267908"/>
                  <a:pt x="185071" y="258621"/>
                </a:cubicBezTo>
                <a:cubicBezTo>
                  <a:pt x="175776" y="249249"/>
                  <a:pt x="168683" y="237927"/>
                  <a:pt x="164306" y="225474"/>
                </a:cubicBezTo>
                <a:lnTo>
                  <a:pt x="187643" y="198233"/>
                </a:lnTo>
                <a:cubicBezTo>
                  <a:pt x="195271" y="210806"/>
                  <a:pt x="204386" y="222414"/>
                  <a:pt x="214789" y="232808"/>
                </a:cubicBezTo>
                <a:cubicBezTo>
                  <a:pt x="223784" y="241771"/>
                  <a:pt x="233679" y="249783"/>
                  <a:pt x="244316" y="256716"/>
                </a:cubicBezTo>
                <a:close/>
                <a:moveTo>
                  <a:pt x="274415" y="230237"/>
                </a:moveTo>
                <a:cubicBezTo>
                  <a:pt x="262422" y="223708"/>
                  <a:pt x="251448" y="215461"/>
                  <a:pt x="241840" y="205757"/>
                </a:cubicBezTo>
                <a:cubicBezTo>
                  <a:pt x="229943" y="194287"/>
                  <a:pt x="220256" y="180727"/>
                  <a:pt x="213265" y="165752"/>
                </a:cubicBezTo>
                <a:lnTo>
                  <a:pt x="267653" y="84409"/>
                </a:lnTo>
                <a:cubicBezTo>
                  <a:pt x="276786" y="105016"/>
                  <a:pt x="289711" y="123724"/>
                  <a:pt x="305753" y="139559"/>
                </a:cubicBezTo>
                <a:cubicBezTo>
                  <a:pt x="320892" y="155014"/>
                  <a:pt x="338705" y="167599"/>
                  <a:pt x="358331" y="176706"/>
                </a:cubicBezTo>
                <a:close/>
                <a:moveTo>
                  <a:pt x="343853" y="122033"/>
                </a:moveTo>
                <a:cubicBezTo>
                  <a:pt x="340328" y="119080"/>
                  <a:pt x="336899" y="115937"/>
                  <a:pt x="333375" y="112508"/>
                </a:cubicBezTo>
                <a:cubicBezTo>
                  <a:pt x="329851" y="109079"/>
                  <a:pt x="327851" y="106697"/>
                  <a:pt x="325279" y="103649"/>
                </a:cubicBezTo>
                <a:cubicBezTo>
                  <a:pt x="330501" y="102350"/>
                  <a:pt x="336025" y="103866"/>
                  <a:pt x="339852" y="107650"/>
                </a:cubicBezTo>
                <a:cubicBezTo>
                  <a:pt x="342750" y="110555"/>
                  <a:pt x="344362" y="114500"/>
                  <a:pt x="344329" y="118604"/>
                </a:cubicBezTo>
                <a:cubicBezTo>
                  <a:pt x="344296" y="119761"/>
                  <a:pt x="344136" y="120911"/>
                  <a:pt x="343853" y="122033"/>
                </a:cubicBezTo>
                <a:close/>
                <a:moveTo>
                  <a:pt x="308896" y="36308"/>
                </a:moveTo>
                <a:cubicBezTo>
                  <a:pt x="322707" y="36308"/>
                  <a:pt x="348520" y="45833"/>
                  <a:pt x="374142" y="71836"/>
                </a:cubicBezTo>
                <a:cubicBezTo>
                  <a:pt x="407384" y="105078"/>
                  <a:pt x="414528" y="138511"/>
                  <a:pt x="407289" y="145845"/>
                </a:cubicBezTo>
                <a:cubicBezTo>
                  <a:pt x="403384" y="149750"/>
                  <a:pt x="391573" y="149369"/>
                  <a:pt x="376333" y="142892"/>
                </a:cubicBezTo>
                <a:cubicBezTo>
                  <a:pt x="389836" y="116829"/>
                  <a:pt x="379655" y="84754"/>
                  <a:pt x="353592" y="71250"/>
                </a:cubicBezTo>
                <a:cubicBezTo>
                  <a:pt x="337994" y="63169"/>
                  <a:pt x="319410" y="63317"/>
                  <a:pt x="303943" y="71645"/>
                </a:cubicBezTo>
                <a:cubicBezTo>
                  <a:pt x="302611" y="68790"/>
                  <a:pt x="301435" y="65864"/>
                  <a:pt x="300419" y="62882"/>
                </a:cubicBezTo>
                <a:cubicBezTo>
                  <a:pt x="296228" y="50119"/>
                  <a:pt x="297275" y="41546"/>
                  <a:pt x="300419" y="38689"/>
                </a:cubicBezTo>
                <a:cubicBezTo>
                  <a:pt x="302861" y="36891"/>
                  <a:pt x="305874" y="36045"/>
                  <a:pt x="308896" y="36308"/>
                </a:cubicBezTo>
                <a:close/>
                <a:moveTo>
                  <a:pt x="115253" y="122033"/>
                </a:moveTo>
                <a:lnTo>
                  <a:pt x="197072" y="122033"/>
                </a:lnTo>
                <a:lnTo>
                  <a:pt x="177165" y="151846"/>
                </a:lnTo>
                <a:lnTo>
                  <a:pt x="130683" y="206329"/>
                </a:lnTo>
                <a:cubicBezTo>
                  <a:pt x="130239" y="206877"/>
                  <a:pt x="129826" y="207449"/>
                  <a:pt x="129445" y="208043"/>
                </a:cubicBezTo>
                <a:cubicBezTo>
                  <a:pt x="124010" y="213244"/>
                  <a:pt x="122144" y="221156"/>
                  <a:pt x="124682" y="228236"/>
                </a:cubicBezTo>
                <a:cubicBezTo>
                  <a:pt x="137547" y="271720"/>
                  <a:pt x="170660" y="306288"/>
                  <a:pt x="213551" y="321010"/>
                </a:cubicBezTo>
                <a:cubicBezTo>
                  <a:pt x="220641" y="323460"/>
                  <a:pt x="228509" y="321521"/>
                  <a:pt x="233648" y="316057"/>
                </a:cubicBezTo>
                <a:lnTo>
                  <a:pt x="233648" y="316057"/>
                </a:lnTo>
                <a:lnTo>
                  <a:pt x="280035" y="276242"/>
                </a:lnTo>
                <a:lnTo>
                  <a:pt x="358521" y="302055"/>
                </a:lnTo>
                <a:cubicBezTo>
                  <a:pt x="368516" y="305343"/>
                  <a:pt x="379284" y="299905"/>
                  <a:pt x="382572" y="289911"/>
                </a:cubicBezTo>
                <a:cubicBezTo>
                  <a:pt x="385860" y="279916"/>
                  <a:pt x="380422" y="269148"/>
                  <a:pt x="370427" y="265860"/>
                </a:cubicBezTo>
                <a:lnTo>
                  <a:pt x="316992" y="248334"/>
                </a:lnTo>
                <a:lnTo>
                  <a:pt x="426720" y="179183"/>
                </a:lnTo>
                <a:cubicBezTo>
                  <a:pt x="429343" y="177262"/>
                  <a:pt x="431855" y="175195"/>
                  <a:pt x="434245" y="172991"/>
                </a:cubicBezTo>
                <a:cubicBezTo>
                  <a:pt x="446680" y="159168"/>
                  <a:pt x="451237" y="139971"/>
                  <a:pt x="446342" y="122033"/>
                </a:cubicBezTo>
                <a:lnTo>
                  <a:pt x="457200" y="122033"/>
                </a:lnTo>
                <a:cubicBezTo>
                  <a:pt x="468210" y="122033"/>
                  <a:pt x="477150" y="130930"/>
                  <a:pt x="477203" y="141940"/>
                </a:cubicBezTo>
                <a:lnTo>
                  <a:pt x="477203" y="235856"/>
                </a:lnTo>
                <a:lnTo>
                  <a:pt x="477203" y="235856"/>
                </a:lnTo>
                <a:lnTo>
                  <a:pt x="477203" y="327392"/>
                </a:lnTo>
                <a:lnTo>
                  <a:pt x="390525" y="381113"/>
                </a:lnTo>
                <a:lnTo>
                  <a:pt x="323850" y="340631"/>
                </a:lnTo>
                <a:cubicBezTo>
                  <a:pt x="299740" y="326979"/>
                  <a:pt x="270236" y="326979"/>
                  <a:pt x="246126" y="340631"/>
                </a:cubicBezTo>
                <a:lnTo>
                  <a:pt x="188976" y="375398"/>
                </a:lnTo>
                <a:lnTo>
                  <a:pt x="95250" y="323105"/>
                </a:lnTo>
                <a:lnTo>
                  <a:pt x="95250" y="236333"/>
                </a:lnTo>
                <a:lnTo>
                  <a:pt x="95250" y="236333"/>
                </a:lnTo>
                <a:lnTo>
                  <a:pt x="95250" y="141940"/>
                </a:lnTo>
                <a:cubicBezTo>
                  <a:pt x="95302" y="130930"/>
                  <a:pt x="104243" y="122033"/>
                  <a:pt x="115253" y="122033"/>
                </a:cubicBezTo>
                <a:close/>
                <a:moveTo>
                  <a:pt x="38100" y="334916"/>
                </a:moveTo>
                <a:lnTo>
                  <a:pt x="152400" y="398258"/>
                </a:lnTo>
                <a:lnTo>
                  <a:pt x="38100" y="468552"/>
                </a:lnTo>
                <a:close/>
                <a:moveTo>
                  <a:pt x="57150" y="271670"/>
                </a:moveTo>
                <a:lnTo>
                  <a:pt x="57150" y="301865"/>
                </a:lnTo>
                <a:lnTo>
                  <a:pt x="38100" y="291387"/>
                </a:lnTo>
                <a:lnTo>
                  <a:pt x="38100" y="284624"/>
                </a:lnTo>
                <a:close/>
                <a:moveTo>
                  <a:pt x="523875" y="550658"/>
                </a:moveTo>
                <a:lnTo>
                  <a:pt x="47625" y="550658"/>
                </a:lnTo>
                <a:cubicBezTo>
                  <a:pt x="42365" y="550658"/>
                  <a:pt x="38100" y="546393"/>
                  <a:pt x="38100" y="541133"/>
                </a:cubicBezTo>
                <a:lnTo>
                  <a:pt x="38100" y="513224"/>
                </a:lnTo>
                <a:lnTo>
                  <a:pt x="199168" y="414641"/>
                </a:lnTo>
                <a:lnTo>
                  <a:pt x="201073" y="413498"/>
                </a:lnTo>
                <a:lnTo>
                  <a:pt x="265938" y="373778"/>
                </a:lnTo>
                <a:cubicBezTo>
                  <a:pt x="278076" y="367012"/>
                  <a:pt x="292853" y="367012"/>
                  <a:pt x="304991" y="373778"/>
                </a:cubicBezTo>
                <a:lnTo>
                  <a:pt x="534353" y="513320"/>
                </a:lnTo>
                <a:lnTo>
                  <a:pt x="534353" y="541133"/>
                </a:lnTo>
                <a:cubicBezTo>
                  <a:pt x="534379" y="546393"/>
                  <a:pt x="530136" y="550679"/>
                  <a:pt x="524875" y="550705"/>
                </a:cubicBezTo>
                <a:cubicBezTo>
                  <a:pt x="524542" y="550707"/>
                  <a:pt x="524207" y="550691"/>
                  <a:pt x="523875" y="550658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" name="Graphic 72">
            <a:extLst>
              <a:ext uri="{FF2B5EF4-FFF2-40B4-BE49-F238E27FC236}">
                <a16:creationId xmlns:a16="http://schemas.microsoft.com/office/drawing/2014/main" id="{F24DBB34-20D3-45EF-9336-BAF8CDC05DDB}"/>
              </a:ext>
            </a:extLst>
          </p:cNvPr>
          <p:cNvSpPr/>
          <p:nvPr/>
        </p:nvSpPr>
        <p:spPr>
          <a:xfrm>
            <a:off x="5233955" y="1326698"/>
            <a:ext cx="495300" cy="495300"/>
          </a:xfrm>
          <a:custGeom>
            <a:avLst/>
            <a:gdLst>
              <a:gd name="connsiteX0" fmla="*/ 247650 w 495300"/>
              <a:gd name="connsiteY0" fmla="*/ 0 h 495300"/>
              <a:gd name="connsiteX1" fmla="*/ 0 w 495300"/>
              <a:gd name="connsiteY1" fmla="*/ 247650 h 495300"/>
              <a:gd name="connsiteX2" fmla="*/ 247650 w 495300"/>
              <a:gd name="connsiteY2" fmla="*/ 495300 h 495300"/>
              <a:gd name="connsiteX3" fmla="*/ 495300 w 495300"/>
              <a:gd name="connsiteY3" fmla="*/ 247650 h 495300"/>
              <a:gd name="connsiteX4" fmla="*/ 247650 w 495300"/>
              <a:gd name="connsiteY4" fmla="*/ 0 h 495300"/>
              <a:gd name="connsiteX5" fmla="*/ 434340 w 495300"/>
              <a:gd name="connsiteY5" fmla="*/ 342900 h 495300"/>
              <a:gd name="connsiteX6" fmla="*/ 358140 w 495300"/>
              <a:gd name="connsiteY6" fmla="*/ 316230 h 495300"/>
              <a:gd name="connsiteX7" fmla="*/ 361950 w 495300"/>
              <a:gd name="connsiteY7" fmla="*/ 247650 h 495300"/>
              <a:gd name="connsiteX8" fmla="*/ 358140 w 495300"/>
              <a:gd name="connsiteY8" fmla="*/ 179070 h 495300"/>
              <a:gd name="connsiteX9" fmla="*/ 434340 w 495300"/>
              <a:gd name="connsiteY9" fmla="*/ 152400 h 495300"/>
              <a:gd name="connsiteX10" fmla="*/ 457200 w 495300"/>
              <a:gd name="connsiteY10" fmla="*/ 247650 h 495300"/>
              <a:gd name="connsiteX11" fmla="*/ 434340 w 495300"/>
              <a:gd name="connsiteY11" fmla="*/ 342900 h 495300"/>
              <a:gd name="connsiteX12" fmla="*/ 247650 w 495300"/>
              <a:gd name="connsiteY12" fmla="*/ 457200 h 495300"/>
              <a:gd name="connsiteX13" fmla="*/ 180975 w 495300"/>
              <a:gd name="connsiteY13" fmla="*/ 346710 h 495300"/>
              <a:gd name="connsiteX14" fmla="*/ 246698 w 495300"/>
              <a:gd name="connsiteY14" fmla="*/ 342900 h 495300"/>
              <a:gd name="connsiteX15" fmla="*/ 313373 w 495300"/>
              <a:gd name="connsiteY15" fmla="*/ 346710 h 495300"/>
              <a:gd name="connsiteX16" fmla="*/ 247650 w 495300"/>
              <a:gd name="connsiteY16" fmla="*/ 457200 h 495300"/>
              <a:gd name="connsiteX17" fmla="*/ 247650 w 495300"/>
              <a:gd name="connsiteY17" fmla="*/ 304800 h 495300"/>
              <a:gd name="connsiteX18" fmla="*/ 175260 w 495300"/>
              <a:gd name="connsiteY18" fmla="*/ 309563 h 495300"/>
              <a:gd name="connsiteX19" fmla="*/ 171450 w 495300"/>
              <a:gd name="connsiteY19" fmla="*/ 247650 h 495300"/>
              <a:gd name="connsiteX20" fmla="*/ 175260 w 495300"/>
              <a:gd name="connsiteY20" fmla="*/ 185738 h 495300"/>
              <a:gd name="connsiteX21" fmla="*/ 247650 w 495300"/>
              <a:gd name="connsiteY21" fmla="*/ 190500 h 495300"/>
              <a:gd name="connsiteX22" fmla="*/ 320040 w 495300"/>
              <a:gd name="connsiteY22" fmla="*/ 185738 h 495300"/>
              <a:gd name="connsiteX23" fmla="*/ 323850 w 495300"/>
              <a:gd name="connsiteY23" fmla="*/ 247650 h 495300"/>
              <a:gd name="connsiteX24" fmla="*/ 320040 w 495300"/>
              <a:gd name="connsiteY24" fmla="*/ 309563 h 495300"/>
              <a:gd name="connsiteX25" fmla="*/ 247650 w 495300"/>
              <a:gd name="connsiteY25" fmla="*/ 304800 h 495300"/>
              <a:gd name="connsiteX26" fmla="*/ 247650 w 495300"/>
              <a:gd name="connsiteY26" fmla="*/ 38100 h 495300"/>
              <a:gd name="connsiteX27" fmla="*/ 314325 w 495300"/>
              <a:gd name="connsiteY27" fmla="*/ 148590 h 495300"/>
              <a:gd name="connsiteX28" fmla="*/ 247650 w 495300"/>
              <a:gd name="connsiteY28" fmla="*/ 152400 h 495300"/>
              <a:gd name="connsiteX29" fmla="*/ 180975 w 495300"/>
              <a:gd name="connsiteY29" fmla="*/ 148590 h 495300"/>
              <a:gd name="connsiteX30" fmla="*/ 247650 w 495300"/>
              <a:gd name="connsiteY30" fmla="*/ 38100 h 495300"/>
              <a:gd name="connsiteX31" fmla="*/ 414338 w 495300"/>
              <a:gd name="connsiteY31" fmla="*/ 120015 h 495300"/>
              <a:gd name="connsiteX32" fmla="*/ 352425 w 495300"/>
              <a:gd name="connsiteY32" fmla="*/ 140970 h 495300"/>
              <a:gd name="connsiteX33" fmla="*/ 319088 w 495300"/>
              <a:gd name="connsiteY33" fmla="*/ 49530 h 495300"/>
              <a:gd name="connsiteX34" fmla="*/ 414338 w 495300"/>
              <a:gd name="connsiteY34" fmla="*/ 120015 h 495300"/>
              <a:gd name="connsiteX35" fmla="*/ 177165 w 495300"/>
              <a:gd name="connsiteY35" fmla="*/ 50483 h 495300"/>
              <a:gd name="connsiteX36" fmla="*/ 143828 w 495300"/>
              <a:gd name="connsiteY36" fmla="*/ 141923 h 495300"/>
              <a:gd name="connsiteX37" fmla="*/ 81915 w 495300"/>
              <a:gd name="connsiteY37" fmla="*/ 120968 h 495300"/>
              <a:gd name="connsiteX38" fmla="*/ 177165 w 495300"/>
              <a:gd name="connsiteY38" fmla="*/ 50483 h 495300"/>
              <a:gd name="connsiteX39" fmla="*/ 60960 w 495300"/>
              <a:gd name="connsiteY39" fmla="*/ 152400 h 495300"/>
              <a:gd name="connsiteX40" fmla="*/ 137160 w 495300"/>
              <a:gd name="connsiteY40" fmla="*/ 179070 h 495300"/>
              <a:gd name="connsiteX41" fmla="*/ 133350 w 495300"/>
              <a:gd name="connsiteY41" fmla="*/ 247650 h 495300"/>
              <a:gd name="connsiteX42" fmla="*/ 137160 w 495300"/>
              <a:gd name="connsiteY42" fmla="*/ 316230 h 495300"/>
              <a:gd name="connsiteX43" fmla="*/ 60960 w 495300"/>
              <a:gd name="connsiteY43" fmla="*/ 342900 h 495300"/>
              <a:gd name="connsiteX44" fmla="*/ 38100 w 495300"/>
              <a:gd name="connsiteY44" fmla="*/ 247650 h 495300"/>
              <a:gd name="connsiteX45" fmla="*/ 60960 w 495300"/>
              <a:gd name="connsiteY45" fmla="*/ 152400 h 495300"/>
              <a:gd name="connsiteX46" fmla="*/ 80963 w 495300"/>
              <a:gd name="connsiteY46" fmla="*/ 375285 h 495300"/>
              <a:gd name="connsiteX47" fmla="*/ 142875 w 495300"/>
              <a:gd name="connsiteY47" fmla="*/ 354330 h 495300"/>
              <a:gd name="connsiteX48" fmla="*/ 176213 w 495300"/>
              <a:gd name="connsiteY48" fmla="*/ 445770 h 495300"/>
              <a:gd name="connsiteX49" fmla="*/ 80963 w 495300"/>
              <a:gd name="connsiteY49" fmla="*/ 375285 h 495300"/>
              <a:gd name="connsiteX50" fmla="*/ 318135 w 495300"/>
              <a:gd name="connsiteY50" fmla="*/ 444818 h 495300"/>
              <a:gd name="connsiteX51" fmla="*/ 351473 w 495300"/>
              <a:gd name="connsiteY51" fmla="*/ 353378 h 495300"/>
              <a:gd name="connsiteX52" fmla="*/ 413385 w 495300"/>
              <a:gd name="connsiteY52" fmla="*/ 374333 h 495300"/>
              <a:gd name="connsiteX53" fmla="*/ 318135 w 495300"/>
              <a:gd name="connsiteY53" fmla="*/ 444818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95300" h="495300">
                <a:moveTo>
                  <a:pt x="247650" y="0"/>
                </a:moveTo>
                <a:cubicBezTo>
                  <a:pt x="111443" y="0"/>
                  <a:pt x="0" y="111443"/>
                  <a:pt x="0" y="247650"/>
                </a:cubicBezTo>
                <a:cubicBezTo>
                  <a:pt x="0" y="383858"/>
                  <a:pt x="111443" y="495300"/>
                  <a:pt x="247650" y="495300"/>
                </a:cubicBezTo>
                <a:cubicBezTo>
                  <a:pt x="383858" y="495300"/>
                  <a:pt x="495300" y="383858"/>
                  <a:pt x="495300" y="247650"/>
                </a:cubicBezTo>
                <a:cubicBezTo>
                  <a:pt x="495300" y="111443"/>
                  <a:pt x="383858" y="0"/>
                  <a:pt x="247650" y="0"/>
                </a:cubicBezTo>
                <a:close/>
                <a:moveTo>
                  <a:pt x="434340" y="342900"/>
                </a:moveTo>
                <a:cubicBezTo>
                  <a:pt x="413385" y="331470"/>
                  <a:pt x="386715" y="322898"/>
                  <a:pt x="358140" y="316230"/>
                </a:cubicBezTo>
                <a:cubicBezTo>
                  <a:pt x="360998" y="294323"/>
                  <a:pt x="361950" y="271463"/>
                  <a:pt x="361950" y="247650"/>
                </a:cubicBezTo>
                <a:cubicBezTo>
                  <a:pt x="361950" y="223838"/>
                  <a:pt x="360045" y="200978"/>
                  <a:pt x="358140" y="179070"/>
                </a:cubicBezTo>
                <a:cubicBezTo>
                  <a:pt x="387668" y="172403"/>
                  <a:pt x="413385" y="163830"/>
                  <a:pt x="434340" y="152400"/>
                </a:cubicBezTo>
                <a:cubicBezTo>
                  <a:pt x="448628" y="180975"/>
                  <a:pt x="457200" y="213360"/>
                  <a:pt x="457200" y="247650"/>
                </a:cubicBezTo>
                <a:cubicBezTo>
                  <a:pt x="457200" y="281940"/>
                  <a:pt x="448628" y="314325"/>
                  <a:pt x="434340" y="342900"/>
                </a:cubicBezTo>
                <a:close/>
                <a:moveTo>
                  <a:pt x="247650" y="457200"/>
                </a:moveTo>
                <a:cubicBezTo>
                  <a:pt x="222885" y="457200"/>
                  <a:pt x="195263" y="413385"/>
                  <a:pt x="180975" y="346710"/>
                </a:cubicBezTo>
                <a:cubicBezTo>
                  <a:pt x="201930" y="343853"/>
                  <a:pt x="223838" y="342900"/>
                  <a:pt x="246698" y="342900"/>
                </a:cubicBezTo>
                <a:cubicBezTo>
                  <a:pt x="269558" y="342900"/>
                  <a:pt x="291465" y="344805"/>
                  <a:pt x="313373" y="346710"/>
                </a:cubicBezTo>
                <a:cubicBezTo>
                  <a:pt x="300038" y="413385"/>
                  <a:pt x="272415" y="457200"/>
                  <a:pt x="247650" y="457200"/>
                </a:cubicBezTo>
                <a:close/>
                <a:moveTo>
                  <a:pt x="247650" y="304800"/>
                </a:moveTo>
                <a:cubicBezTo>
                  <a:pt x="222885" y="304800"/>
                  <a:pt x="198120" y="306705"/>
                  <a:pt x="175260" y="309563"/>
                </a:cubicBezTo>
                <a:cubicBezTo>
                  <a:pt x="172403" y="290513"/>
                  <a:pt x="171450" y="269558"/>
                  <a:pt x="171450" y="247650"/>
                </a:cubicBezTo>
                <a:cubicBezTo>
                  <a:pt x="171450" y="225743"/>
                  <a:pt x="172403" y="204788"/>
                  <a:pt x="175260" y="185738"/>
                </a:cubicBezTo>
                <a:cubicBezTo>
                  <a:pt x="198120" y="188595"/>
                  <a:pt x="222885" y="190500"/>
                  <a:pt x="247650" y="190500"/>
                </a:cubicBezTo>
                <a:cubicBezTo>
                  <a:pt x="272415" y="190500"/>
                  <a:pt x="297180" y="188595"/>
                  <a:pt x="320040" y="185738"/>
                </a:cubicBezTo>
                <a:cubicBezTo>
                  <a:pt x="322898" y="204788"/>
                  <a:pt x="323850" y="225743"/>
                  <a:pt x="323850" y="247650"/>
                </a:cubicBezTo>
                <a:cubicBezTo>
                  <a:pt x="323850" y="269558"/>
                  <a:pt x="322898" y="290513"/>
                  <a:pt x="320040" y="309563"/>
                </a:cubicBezTo>
                <a:cubicBezTo>
                  <a:pt x="297180" y="306705"/>
                  <a:pt x="272415" y="304800"/>
                  <a:pt x="247650" y="304800"/>
                </a:cubicBezTo>
                <a:close/>
                <a:moveTo>
                  <a:pt x="247650" y="38100"/>
                </a:moveTo>
                <a:cubicBezTo>
                  <a:pt x="272415" y="38100"/>
                  <a:pt x="300038" y="81915"/>
                  <a:pt x="314325" y="148590"/>
                </a:cubicBezTo>
                <a:cubicBezTo>
                  <a:pt x="293370" y="151448"/>
                  <a:pt x="270510" y="152400"/>
                  <a:pt x="247650" y="152400"/>
                </a:cubicBezTo>
                <a:cubicBezTo>
                  <a:pt x="224790" y="152400"/>
                  <a:pt x="202883" y="150495"/>
                  <a:pt x="180975" y="148590"/>
                </a:cubicBezTo>
                <a:cubicBezTo>
                  <a:pt x="195263" y="81915"/>
                  <a:pt x="222885" y="38100"/>
                  <a:pt x="247650" y="38100"/>
                </a:cubicBezTo>
                <a:close/>
                <a:moveTo>
                  <a:pt x="414338" y="120015"/>
                </a:moveTo>
                <a:cubicBezTo>
                  <a:pt x="397193" y="128588"/>
                  <a:pt x="375285" y="136208"/>
                  <a:pt x="352425" y="140970"/>
                </a:cubicBezTo>
                <a:cubicBezTo>
                  <a:pt x="344805" y="104775"/>
                  <a:pt x="333375" y="73343"/>
                  <a:pt x="319088" y="49530"/>
                </a:cubicBezTo>
                <a:cubicBezTo>
                  <a:pt x="356235" y="63818"/>
                  <a:pt x="389573" y="88583"/>
                  <a:pt x="414338" y="120015"/>
                </a:cubicBezTo>
                <a:close/>
                <a:moveTo>
                  <a:pt x="177165" y="50483"/>
                </a:moveTo>
                <a:cubicBezTo>
                  <a:pt x="162878" y="74295"/>
                  <a:pt x="151448" y="105728"/>
                  <a:pt x="143828" y="141923"/>
                </a:cubicBezTo>
                <a:cubicBezTo>
                  <a:pt x="120015" y="136208"/>
                  <a:pt x="99060" y="129540"/>
                  <a:pt x="81915" y="120968"/>
                </a:cubicBezTo>
                <a:cubicBezTo>
                  <a:pt x="105728" y="88583"/>
                  <a:pt x="139065" y="63818"/>
                  <a:pt x="177165" y="50483"/>
                </a:cubicBezTo>
                <a:close/>
                <a:moveTo>
                  <a:pt x="60960" y="152400"/>
                </a:moveTo>
                <a:cubicBezTo>
                  <a:pt x="81915" y="163830"/>
                  <a:pt x="108585" y="172403"/>
                  <a:pt x="137160" y="179070"/>
                </a:cubicBezTo>
                <a:cubicBezTo>
                  <a:pt x="135255" y="200978"/>
                  <a:pt x="133350" y="223838"/>
                  <a:pt x="133350" y="247650"/>
                </a:cubicBezTo>
                <a:cubicBezTo>
                  <a:pt x="133350" y="271463"/>
                  <a:pt x="135255" y="294323"/>
                  <a:pt x="137160" y="316230"/>
                </a:cubicBezTo>
                <a:cubicBezTo>
                  <a:pt x="107632" y="322898"/>
                  <a:pt x="81915" y="331470"/>
                  <a:pt x="60960" y="342900"/>
                </a:cubicBezTo>
                <a:cubicBezTo>
                  <a:pt x="46672" y="314325"/>
                  <a:pt x="38100" y="281940"/>
                  <a:pt x="38100" y="247650"/>
                </a:cubicBezTo>
                <a:cubicBezTo>
                  <a:pt x="38100" y="213360"/>
                  <a:pt x="46672" y="180975"/>
                  <a:pt x="60960" y="152400"/>
                </a:cubicBezTo>
                <a:close/>
                <a:moveTo>
                  <a:pt x="80963" y="375285"/>
                </a:moveTo>
                <a:cubicBezTo>
                  <a:pt x="98107" y="366713"/>
                  <a:pt x="120015" y="359093"/>
                  <a:pt x="142875" y="354330"/>
                </a:cubicBezTo>
                <a:cubicBezTo>
                  <a:pt x="150495" y="390525"/>
                  <a:pt x="161925" y="421958"/>
                  <a:pt x="176213" y="445770"/>
                </a:cubicBezTo>
                <a:cubicBezTo>
                  <a:pt x="139065" y="431483"/>
                  <a:pt x="105728" y="406718"/>
                  <a:pt x="80963" y="375285"/>
                </a:cubicBezTo>
                <a:close/>
                <a:moveTo>
                  <a:pt x="318135" y="444818"/>
                </a:moveTo>
                <a:cubicBezTo>
                  <a:pt x="332423" y="421005"/>
                  <a:pt x="343853" y="389573"/>
                  <a:pt x="351473" y="353378"/>
                </a:cubicBezTo>
                <a:cubicBezTo>
                  <a:pt x="375285" y="359093"/>
                  <a:pt x="396240" y="365760"/>
                  <a:pt x="413385" y="374333"/>
                </a:cubicBezTo>
                <a:cubicBezTo>
                  <a:pt x="389573" y="406718"/>
                  <a:pt x="356235" y="431483"/>
                  <a:pt x="318135" y="444818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64" name="Graphic 74">
            <a:extLst>
              <a:ext uri="{FF2B5EF4-FFF2-40B4-BE49-F238E27FC236}">
                <a16:creationId xmlns:a16="http://schemas.microsoft.com/office/drawing/2014/main" id="{948A4BB6-5FED-28BF-9C1B-5CAE5AD57952}"/>
              </a:ext>
            </a:extLst>
          </p:cNvPr>
          <p:cNvGrpSpPr/>
          <p:nvPr/>
        </p:nvGrpSpPr>
        <p:grpSpPr>
          <a:xfrm>
            <a:off x="4068670" y="1297170"/>
            <a:ext cx="571500" cy="554354"/>
            <a:chOff x="4068670" y="1297170"/>
            <a:chExt cx="571500" cy="554354"/>
          </a:xfrm>
          <a:solidFill>
            <a:srgbClr val="67748E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37C5CDC-5C4A-F89C-CA56-34BD16A1CA4A}"/>
                </a:ext>
              </a:extLst>
            </p:cNvPr>
            <p:cNvSpPr/>
            <p:nvPr/>
          </p:nvSpPr>
          <p:spPr>
            <a:xfrm>
              <a:off x="4068670" y="1297170"/>
              <a:ext cx="571500" cy="554354"/>
            </a:xfrm>
            <a:custGeom>
              <a:avLst/>
              <a:gdLst>
                <a:gd name="connsiteX0" fmla="*/ 557213 w 571500"/>
                <a:gd name="connsiteY0" fmla="*/ 472440 h 554354"/>
                <a:gd name="connsiteX1" fmla="*/ 491490 w 571500"/>
                <a:gd name="connsiteY1" fmla="*/ 406718 h 554354"/>
                <a:gd name="connsiteX2" fmla="*/ 502920 w 571500"/>
                <a:gd name="connsiteY2" fmla="*/ 352425 h 554354"/>
                <a:gd name="connsiteX3" fmla="*/ 489585 w 571500"/>
                <a:gd name="connsiteY3" fmla="*/ 295275 h 554354"/>
                <a:gd name="connsiteX4" fmla="*/ 494348 w 571500"/>
                <a:gd name="connsiteY4" fmla="*/ 247650 h 554354"/>
                <a:gd name="connsiteX5" fmla="*/ 246698 w 571500"/>
                <a:gd name="connsiteY5" fmla="*/ 0 h 554354"/>
                <a:gd name="connsiteX6" fmla="*/ 0 w 571500"/>
                <a:gd name="connsiteY6" fmla="*/ 247650 h 554354"/>
                <a:gd name="connsiteX7" fmla="*/ 247650 w 571500"/>
                <a:gd name="connsiteY7" fmla="*/ 495300 h 554354"/>
                <a:gd name="connsiteX8" fmla="*/ 252413 w 571500"/>
                <a:gd name="connsiteY8" fmla="*/ 495300 h 554354"/>
                <a:gd name="connsiteX9" fmla="*/ 330518 w 571500"/>
                <a:gd name="connsiteY9" fmla="*/ 481013 h 554354"/>
                <a:gd name="connsiteX10" fmla="*/ 332423 w 571500"/>
                <a:gd name="connsiteY10" fmla="*/ 480060 h 554354"/>
                <a:gd name="connsiteX11" fmla="*/ 370523 w 571500"/>
                <a:gd name="connsiteY11" fmla="*/ 485775 h 554354"/>
                <a:gd name="connsiteX12" fmla="*/ 424815 w 571500"/>
                <a:gd name="connsiteY12" fmla="*/ 474345 h 554354"/>
                <a:gd name="connsiteX13" fmla="*/ 490538 w 571500"/>
                <a:gd name="connsiteY13" fmla="*/ 540068 h 554354"/>
                <a:gd name="connsiteX14" fmla="*/ 523875 w 571500"/>
                <a:gd name="connsiteY14" fmla="*/ 554355 h 554354"/>
                <a:gd name="connsiteX15" fmla="*/ 557213 w 571500"/>
                <a:gd name="connsiteY15" fmla="*/ 540068 h 554354"/>
                <a:gd name="connsiteX16" fmla="*/ 571500 w 571500"/>
                <a:gd name="connsiteY16" fmla="*/ 506730 h 554354"/>
                <a:gd name="connsiteX17" fmla="*/ 557213 w 571500"/>
                <a:gd name="connsiteY17" fmla="*/ 472440 h 554354"/>
                <a:gd name="connsiteX18" fmla="*/ 457200 w 571500"/>
                <a:gd name="connsiteY18" fmla="*/ 251460 h 554354"/>
                <a:gd name="connsiteX19" fmla="*/ 370523 w 571500"/>
                <a:gd name="connsiteY19" fmla="*/ 219075 h 554354"/>
                <a:gd name="connsiteX20" fmla="*/ 360998 w 571500"/>
                <a:gd name="connsiteY20" fmla="*/ 219075 h 554354"/>
                <a:gd name="connsiteX21" fmla="*/ 358140 w 571500"/>
                <a:gd name="connsiteY21" fmla="*/ 179070 h 554354"/>
                <a:gd name="connsiteX22" fmla="*/ 434340 w 571500"/>
                <a:gd name="connsiteY22" fmla="*/ 152400 h 554354"/>
                <a:gd name="connsiteX23" fmla="*/ 457200 w 571500"/>
                <a:gd name="connsiteY23" fmla="*/ 247650 h 554354"/>
                <a:gd name="connsiteX24" fmla="*/ 457200 w 571500"/>
                <a:gd name="connsiteY24" fmla="*/ 251460 h 554354"/>
                <a:gd name="connsiteX25" fmla="*/ 247650 w 571500"/>
                <a:gd name="connsiteY25" fmla="*/ 457200 h 554354"/>
                <a:gd name="connsiteX26" fmla="*/ 180975 w 571500"/>
                <a:gd name="connsiteY26" fmla="*/ 346710 h 554354"/>
                <a:gd name="connsiteX27" fmla="*/ 237173 w 571500"/>
                <a:gd name="connsiteY27" fmla="*/ 342900 h 554354"/>
                <a:gd name="connsiteX28" fmla="*/ 237173 w 571500"/>
                <a:gd name="connsiteY28" fmla="*/ 352425 h 554354"/>
                <a:gd name="connsiteX29" fmla="*/ 273368 w 571500"/>
                <a:gd name="connsiteY29" fmla="*/ 442913 h 554354"/>
                <a:gd name="connsiteX30" fmla="*/ 247650 w 571500"/>
                <a:gd name="connsiteY30" fmla="*/ 457200 h 554354"/>
                <a:gd name="connsiteX31" fmla="*/ 245745 w 571500"/>
                <a:gd name="connsiteY31" fmla="*/ 304800 h 554354"/>
                <a:gd name="connsiteX32" fmla="*/ 175260 w 571500"/>
                <a:gd name="connsiteY32" fmla="*/ 309563 h 554354"/>
                <a:gd name="connsiteX33" fmla="*/ 171450 w 571500"/>
                <a:gd name="connsiteY33" fmla="*/ 247650 h 554354"/>
                <a:gd name="connsiteX34" fmla="*/ 175260 w 571500"/>
                <a:gd name="connsiteY34" fmla="*/ 185738 h 554354"/>
                <a:gd name="connsiteX35" fmla="*/ 247650 w 571500"/>
                <a:gd name="connsiteY35" fmla="*/ 190500 h 554354"/>
                <a:gd name="connsiteX36" fmla="*/ 320040 w 571500"/>
                <a:gd name="connsiteY36" fmla="*/ 185738 h 554354"/>
                <a:gd name="connsiteX37" fmla="*/ 322898 w 571500"/>
                <a:gd name="connsiteY37" fmla="*/ 227647 h 554354"/>
                <a:gd name="connsiteX38" fmla="*/ 245745 w 571500"/>
                <a:gd name="connsiteY38" fmla="*/ 304800 h 554354"/>
                <a:gd name="connsiteX39" fmla="*/ 247650 w 571500"/>
                <a:gd name="connsiteY39" fmla="*/ 38100 h 554354"/>
                <a:gd name="connsiteX40" fmla="*/ 314325 w 571500"/>
                <a:gd name="connsiteY40" fmla="*/ 148590 h 554354"/>
                <a:gd name="connsiteX41" fmla="*/ 247650 w 571500"/>
                <a:gd name="connsiteY41" fmla="*/ 152400 h 554354"/>
                <a:gd name="connsiteX42" fmla="*/ 180975 w 571500"/>
                <a:gd name="connsiteY42" fmla="*/ 148590 h 554354"/>
                <a:gd name="connsiteX43" fmla="*/ 247650 w 571500"/>
                <a:gd name="connsiteY43" fmla="*/ 38100 h 554354"/>
                <a:gd name="connsiteX44" fmla="*/ 414338 w 571500"/>
                <a:gd name="connsiteY44" fmla="*/ 120968 h 554354"/>
                <a:gd name="connsiteX45" fmla="*/ 352425 w 571500"/>
                <a:gd name="connsiteY45" fmla="*/ 141922 h 554354"/>
                <a:gd name="connsiteX46" fmla="*/ 319088 w 571500"/>
                <a:gd name="connsiteY46" fmla="*/ 50482 h 554354"/>
                <a:gd name="connsiteX47" fmla="*/ 414338 w 571500"/>
                <a:gd name="connsiteY47" fmla="*/ 120968 h 554354"/>
                <a:gd name="connsiteX48" fmla="*/ 177165 w 571500"/>
                <a:gd name="connsiteY48" fmla="*/ 50482 h 554354"/>
                <a:gd name="connsiteX49" fmla="*/ 143828 w 571500"/>
                <a:gd name="connsiteY49" fmla="*/ 141922 h 554354"/>
                <a:gd name="connsiteX50" fmla="*/ 81915 w 571500"/>
                <a:gd name="connsiteY50" fmla="*/ 120968 h 554354"/>
                <a:gd name="connsiteX51" fmla="*/ 177165 w 571500"/>
                <a:gd name="connsiteY51" fmla="*/ 50482 h 554354"/>
                <a:gd name="connsiteX52" fmla="*/ 60960 w 571500"/>
                <a:gd name="connsiteY52" fmla="*/ 153353 h 554354"/>
                <a:gd name="connsiteX53" fmla="*/ 137160 w 571500"/>
                <a:gd name="connsiteY53" fmla="*/ 180022 h 554354"/>
                <a:gd name="connsiteX54" fmla="*/ 133350 w 571500"/>
                <a:gd name="connsiteY54" fmla="*/ 247650 h 554354"/>
                <a:gd name="connsiteX55" fmla="*/ 137160 w 571500"/>
                <a:gd name="connsiteY55" fmla="*/ 316230 h 554354"/>
                <a:gd name="connsiteX56" fmla="*/ 60960 w 571500"/>
                <a:gd name="connsiteY56" fmla="*/ 342900 h 554354"/>
                <a:gd name="connsiteX57" fmla="*/ 38100 w 571500"/>
                <a:gd name="connsiteY57" fmla="*/ 247650 h 554354"/>
                <a:gd name="connsiteX58" fmla="*/ 60960 w 571500"/>
                <a:gd name="connsiteY58" fmla="*/ 153353 h 554354"/>
                <a:gd name="connsiteX59" fmla="*/ 80963 w 571500"/>
                <a:gd name="connsiteY59" fmla="*/ 375285 h 554354"/>
                <a:gd name="connsiteX60" fmla="*/ 142875 w 571500"/>
                <a:gd name="connsiteY60" fmla="*/ 354330 h 554354"/>
                <a:gd name="connsiteX61" fmla="*/ 176213 w 571500"/>
                <a:gd name="connsiteY61" fmla="*/ 445770 h 554354"/>
                <a:gd name="connsiteX62" fmla="*/ 80963 w 571500"/>
                <a:gd name="connsiteY62" fmla="*/ 375285 h 554354"/>
                <a:gd name="connsiteX63" fmla="*/ 275273 w 571500"/>
                <a:gd name="connsiteY63" fmla="*/ 352425 h 554354"/>
                <a:gd name="connsiteX64" fmla="*/ 370523 w 571500"/>
                <a:gd name="connsiteY64" fmla="*/ 257175 h 554354"/>
                <a:gd name="connsiteX65" fmla="*/ 465773 w 571500"/>
                <a:gd name="connsiteY65" fmla="*/ 352425 h 554354"/>
                <a:gd name="connsiteX66" fmla="*/ 370523 w 571500"/>
                <a:gd name="connsiteY66" fmla="*/ 447675 h 554354"/>
                <a:gd name="connsiteX67" fmla="*/ 275273 w 571500"/>
                <a:gd name="connsiteY67" fmla="*/ 352425 h 554354"/>
                <a:gd name="connsiteX68" fmla="*/ 530543 w 571500"/>
                <a:gd name="connsiteY68" fmla="*/ 513398 h 554354"/>
                <a:gd name="connsiteX69" fmla="*/ 523875 w 571500"/>
                <a:gd name="connsiteY69" fmla="*/ 516255 h 554354"/>
                <a:gd name="connsiteX70" fmla="*/ 517208 w 571500"/>
                <a:gd name="connsiteY70" fmla="*/ 513398 h 554354"/>
                <a:gd name="connsiteX71" fmla="*/ 457200 w 571500"/>
                <a:gd name="connsiteY71" fmla="*/ 453390 h 554354"/>
                <a:gd name="connsiteX72" fmla="*/ 470535 w 571500"/>
                <a:gd name="connsiteY72" fmla="*/ 440055 h 554354"/>
                <a:gd name="connsiteX73" fmla="*/ 530543 w 571500"/>
                <a:gd name="connsiteY73" fmla="*/ 500063 h 554354"/>
                <a:gd name="connsiteX74" fmla="*/ 533400 w 571500"/>
                <a:gd name="connsiteY74" fmla="*/ 506730 h 554354"/>
                <a:gd name="connsiteX75" fmla="*/ 530543 w 571500"/>
                <a:gd name="connsiteY75" fmla="*/ 513398 h 55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571500" h="554354">
                  <a:moveTo>
                    <a:pt x="557213" y="472440"/>
                  </a:moveTo>
                  <a:lnTo>
                    <a:pt x="491490" y="406718"/>
                  </a:lnTo>
                  <a:cubicBezTo>
                    <a:pt x="499110" y="390525"/>
                    <a:pt x="502920" y="371475"/>
                    <a:pt x="502920" y="352425"/>
                  </a:cubicBezTo>
                  <a:cubicBezTo>
                    <a:pt x="502920" y="332423"/>
                    <a:pt x="498158" y="312420"/>
                    <a:pt x="489585" y="295275"/>
                  </a:cubicBezTo>
                  <a:cubicBezTo>
                    <a:pt x="492443" y="280035"/>
                    <a:pt x="494348" y="263843"/>
                    <a:pt x="494348" y="247650"/>
                  </a:cubicBezTo>
                  <a:cubicBezTo>
                    <a:pt x="494348" y="111443"/>
                    <a:pt x="382905" y="0"/>
                    <a:pt x="246698" y="0"/>
                  </a:cubicBezTo>
                  <a:cubicBezTo>
                    <a:pt x="110490" y="0"/>
                    <a:pt x="0" y="111443"/>
                    <a:pt x="0" y="247650"/>
                  </a:cubicBezTo>
                  <a:cubicBezTo>
                    <a:pt x="0" y="383858"/>
                    <a:pt x="111443" y="495300"/>
                    <a:pt x="247650" y="495300"/>
                  </a:cubicBezTo>
                  <a:cubicBezTo>
                    <a:pt x="248603" y="495300"/>
                    <a:pt x="250508" y="495300"/>
                    <a:pt x="252413" y="495300"/>
                  </a:cubicBezTo>
                  <a:cubicBezTo>
                    <a:pt x="279083" y="495300"/>
                    <a:pt x="305753" y="490538"/>
                    <a:pt x="330518" y="481013"/>
                  </a:cubicBezTo>
                  <a:cubicBezTo>
                    <a:pt x="331470" y="481013"/>
                    <a:pt x="332423" y="480060"/>
                    <a:pt x="332423" y="480060"/>
                  </a:cubicBezTo>
                  <a:cubicBezTo>
                    <a:pt x="344805" y="483870"/>
                    <a:pt x="357188" y="485775"/>
                    <a:pt x="370523" y="485775"/>
                  </a:cubicBezTo>
                  <a:cubicBezTo>
                    <a:pt x="389573" y="485775"/>
                    <a:pt x="408623" y="481965"/>
                    <a:pt x="424815" y="474345"/>
                  </a:cubicBezTo>
                  <a:lnTo>
                    <a:pt x="490538" y="540068"/>
                  </a:lnTo>
                  <a:cubicBezTo>
                    <a:pt x="499110" y="548640"/>
                    <a:pt x="511493" y="554355"/>
                    <a:pt x="523875" y="554355"/>
                  </a:cubicBezTo>
                  <a:cubicBezTo>
                    <a:pt x="536258" y="554355"/>
                    <a:pt x="548640" y="549593"/>
                    <a:pt x="557213" y="540068"/>
                  </a:cubicBezTo>
                  <a:cubicBezTo>
                    <a:pt x="565785" y="531495"/>
                    <a:pt x="571500" y="519113"/>
                    <a:pt x="571500" y="506730"/>
                  </a:cubicBezTo>
                  <a:cubicBezTo>
                    <a:pt x="571500" y="493395"/>
                    <a:pt x="566738" y="481965"/>
                    <a:pt x="557213" y="472440"/>
                  </a:cubicBezTo>
                  <a:close/>
                  <a:moveTo>
                    <a:pt x="457200" y="251460"/>
                  </a:moveTo>
                  <a:cubicBezTo>
                    <a:pt x="433388" y="231458"/>
                    <a:pt x="403860" y="219075"/>
                    <a:pt x="370523" y="219075"/>
                  </a:cubicBezTo>
                  <a:cubicBezTo>
                    <a:pt x="367665" y="219075"/>
                    <a:pt x="364808" y="219075"/>
                    <a:pt x="360998" y="219075"/>
                  </a:cubicBezTo>
                  <a:cubicBezTo>
                    <a:pt x="360045" y="204788"/>
                    <a:pt x="359093" y="191453"/>
                    <a:pt x="358140" y="179070"/>
                  </a:cubicBezTo>
                  <a:cubicBezTo>
                    <a:pt x="387668" y="172403"/>
                    <a:pt x="413385" y="163830"/>
                    <a:pt x="434340" y="152400"/>
                  </a:cubicBezTo>
                  <a:cubicBezTo>
                    <a:pt x="448628" y="180975"/>
                    <a:pt x="457200" y="213360"/>
                    <a:pt x="457200" y="247650"/>
                  </a:cubicBezTo>
                  <a:cubicBezTo>
                    <a:pt x="457200" y="249555"/>
                    <a:pt x="457200" y="250508"/>
                    <a:pt x="457200" y="251460"/>
                  </a:cubicBezTo>
                  <a:close/>
                  <a:moveTo>
                    <a:pt x="247650" y="457200"/>
                  </a:moveTo>
                  <a:cubicBezTo>
                    <a:pt x="222885" y="457200"/>
                    <a:pt x="195263" y="413385"/>
                    <a:pt x="180975" y="346710"/>
                  </a:cubicBezTo>
                  <a:cubicBezTo>
                    <a:pt x="199073" y="344805"/>
                    <a:pt x="218123" y="342900"/>
                    <a:pt x="237173" y="342900"/>
                  </a:cubicBezTo>
                  <a:cubicBezTo>
                    <a:pt x="237173" y="345758"/>
                    <a:pt x="237173" y="349568"/>
                    <a:pt x="237173" y="352425"/>
                  </a:cubicBezTo>
                  <a:cubicBezTo>
                    <a:pt x="237173" y="387668"/>
                    <a:pt x="250508" y="419100"/>
                    <a:pt x="273368" y="442913"/>
                  </a:cubicBezTo>
                  <a:cubicBezTo>
                    <a:pt x="265748" y="451485"/>
                    <a:pt x="257175" y="457200"/>
                    <a:pt x="247650" y="457200"/>
                  </a:cubicBezTo>
                  <a:close/>
                  <a:moveTo>
                    <a:pt x="245745" y="304800"/>
                  </a:moveTo>
                  <a:cubicBezTo>
                    <a:pt x="220980" y="304800"/>
                    <a:pt x="198120" y="306705"/>
                    <a:pt x="175260" y="309563"/>
                  </a:cubicBezTo>
                  <a:cubicBezTo>
                    <a:pt x="172403" y="290513"/>
                    <a:pt x="171450" y="269558"/>
                    <a:pt x="171450" y="247650"/>
                  </a:cubicBezTo>
                  <a:cubicBezTo>
                    <a:pt x="171450" y="225743"/>
                    <a:pt x="172403" y="204788"/>
                    <a:pt x="175260" y="185738"/>
                  </a:cubicBezTo>
                  <a:cubicBezTo>
                    <a:pt x="198120" y="188595"/>
                    <a:pt x="222885" y="190500"/>
                    <a:pt x="247650" y="190500"/>
                  </a:cubicBezTo>
                  <a:cubicBezTo>
                    <a:pt x="272415" y="190500"/>
                    <a:pt x="297180" y="188595"/>
                    <a:pt x="320040" y="185738"/>
                  </a:cubicBezTo>
                  <a:cubicBezTo>
                    <a:pt x="321945" y="199072"/>
                    <a:pt x="322898" y="213360"/>
                    <a:pt x="322898" y="227647"/>
                  </a:cubicBezTo>
                  <a:cubicBezTo>
                    <a:pt x="287655" y="241935"/>
                    <a:pt x="259080" y="269558"/>
                    <a:pt x="245745" y="304800"/>
                  </a:cubicBezTo>
                  <a:close/>
                  <a:moveTo>
                    <a:pt x="247650" y="38100"/>
                  </a:moveTo>
                  <a:cubicBezTo>
                    <a:pt x="272415" y="38100"/>
                    <a:pt x="300038" y="80962"/>
                    <a:pt x="314325" y="148590"/>
                  </a:cubicBezTo>
                  <a:cubicBezTo>
                    <a:pt x="293370" y="151447"/>
                    <a:pt x="270510" y="152400"/>
                    <a:pt x="247650" y="152400"/>
                  </a:cubicBezTo>
                  <a:cubicBezTo>
                    <a:pt x="224790" y="152400"/>
                    <a:pt x="202883" y="150495"/>
                    <a:pt x="180975" y="148590"/>
                  </a:cubicBezTo>
                  <a:cubicBezTo>
                    <a:pt x="195263" y="81915"/>
                    <a:pt x="222885" y="38100"/>
                    <a:pt x="247650" y="38100"/>
                  </a:cubicBezTo>
                  <a:close/>
                  <a:moveTo>
                    <a:pt x="414338" y="120968"/>
                  </a:moveTo>
                  <a:cubicBezTo>
                    <a:pt x="397193" y="129540"/>
                    <a:pt x="376238" y="137160"/>
                    <a:pt x="352425" y="141922"/>
                  </a:cubicBezTo>
                  <a:cubicBezTo>
                    <a:pt x="344805" y="103823"/>
                    <a:pt x="333375" y="73343"/>
                    <a:pt x="319088" y="50482"/>
                  </a:cubicBezTo>
                  <a:cubicBezTo>
                    <a:pt x="356235" y="64770"/>
                    <a:pt x="389573" y="89535"/>
                    <a:pt x="414338" y="120968"/>
                  </a:cubicBezTo>
                  <a:close/>
                  <a:moveTo>
                    <a:pt x="177165" y="50482"/>
                  </a:moveTo>
                  <a:cubicBezTo>
                    <a:pt x="162878" y="74295"/>
                    <a:pt x="151448" y="105728"/>
                    <a:pt x="143828" y="141922"/>
                  </a:cubicBezTo>
                  <a:cubicBezTo>
                    <a:pt x="120015" y="136208"/>
                    <a:pt x="99060" y="129540"/>
                    <a:pt x="81915" y="120968"/>
                  </a:cubicBezTo>
                  <a:cubicBezTo>
                    <a:pt x="105728" y="89535"/>
                    <a:pt x="139065" y="64770"/>
                    <a:pt x="177165" y="50482"/>
                  </a:cubicBezTo>
                  <a:close/>
                  <a:moveTo>
                    <a:pt x="60960" y="153353"/>
                  </a:moveTo>
                  <a:cubicBezTo>
                    <a:pt x="81915" y="164783"/>
                    <a:pt x="108585" y="173355"/>
                    <a:pt x="137160" y="180022"/>
                  </a:cubicBezTo>
                  <a:cubicBezTo>
                    <a:pt x="135255" y="200978"/>
                    <a:pt x="133350" y="223838"/>
                    <a:pt x="133350" y="247650"/>
                  </a:cubicBezTo>
                  <a:cubicBezTo>
                    <a:pt x="133350" y="271463"/>
                    <a:pt x="135255" y="294323"/>
                    <a:pt x="137160" y="316230"/>
                  </a:cubicBezTo>
                  <a:cubicBezTo>
                    <a:pt x="107633" y="322898"/>
                    <a:pt x="81915" y="331470"/>
                    <a:pt x="60960" y="342900"/>
                  </a:cubicBezTo>
                  <a:cubicBezTo>
                    <a:pt x="46673" y="314325"/>
                    <a:pt x="38100" y="281940"/>
                    <a:pt x="38100" y="247650"/>
                  </a:cubicBezTo>
                  <a:cubicBezTo>
                    <a:pt x="38100" y="214313"/>
                    <a:pt x="46673" y="181928"/>
                    <a:pt x="60960" y="153353"/>
                  </a:cubicBezTo>
                  <a:close/>
                  <a:moveTo>
                    <a:pt x="80963" y="375285"/>
                  </a:moveTo>
                  <a:cubicBezTo>
                    <a:pt x="98108" y="366713"/>
                    <a:pt x="120015" y="359093"/>
                    <a:pt x="142875" y="354330"/>
                  </a:cubicBezTo>
                  <a:cubicBezTo>
                    <a:pt x="150495" y="390525"/>
                    <a:pt x="161925" y="421958"/>
                    <a:pt x="176213" y="445770"/>
                  </a:cubicBezTo>
                  <a:cubicBezTo>
                    <a:pt x="139065" y="431483"/>
                    <a:pt x="105728" y="406718"/>
                    <a:pt x="80963" y="375285"/>
                  </a:cubicBezTo>
                  <a:close/>
                  <a:moveTo>
                    <a:pt x="275273" y="352425"/>
                  </a:moveTo>
                  <a:cubicBezTo>
                    <a:pt x="275273" y="300038"/>
                    <a:pt x="318135" y="257175"/>
                    <a:pt x="370523" y="257175"/>
                  </a:cubicBezTo>
                  <a:cubicBezTo>
                    <a:pt x="422910" y="257175"/>
                    <a:pt x="465773" y="300038"/>
                    <a:pt x="465773" y="352425"/>
                  </a:cubicBezTo>
                  <a:cubicBezTo>
                    <a:pt x="465773" y="404813"/>
                    <a:pt x="422910" y="447675"/>
                    <a:pt x="370523" y="447675"/>
                  </a:cubicBezTo>
                  <a:cubicBezTo>
                    <a:pt x="318135" y="447675"/>
                    <a:pt x="275273" y="405765"/>
                    <a:pt x="275273" y="352425"/>
                  </a:cubicBezTo>
                  <a:close/>
                  <a:moveTo>
                    <a:pt x="530543" y="513398"/>
                  </a:moveTo>
                  <a:cubicBezTo>
                    <a:pt x="527685" y="516255"/>
                    <a:pt x="524828" y="516255"/>
                    <a:pt x="523875" y="516255"/>
                  </a:cubicBezTo>
                  <a:cubicBezTo>
                    <a:pt x="522923" y="516255"/>
                    <a:pt x="519113" y="516255"/>
                    <a:pt x="517208" y="513398"/>
                  </a:cubicBezTo>
                  <a:lnTo>
                    <a:pt x="457200" y="453390"/>
                  </a:lnTo>
                  <a:cubicBezTo>
                    <a:pt x="461963" y="449580"/>
                    <a:pt x="466725" y="444818"/>
                    <a:pt x="470535" y="440055"/>
                  </a:cubicBezTo>
                  <a:lnTo>
                    <a:pt x="530543" y="500063"/>
                  </a:lnTo>
                  <a:cubicBezTo>
                    <a:pt x="533400" y="502920"/>
                    <a:pt x="533400" y="505778"/>
                    <a:pt x="533400" y="506730"/>
                  </a:cubicBezTo>
                  <a:cubicBezTo>
                    <a:pt x="533400" y="507683"/>
                    <a:pt x="533400" y="510540"/>
                    <a:pt x="530543" y="513398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1C4BD24-DFCE-0288-8BF0-58734288627A}"/>
                </a:ext>
              </a:extLst>
            </p:cNvPr>
            <p:cNvSpPr/>
            <p:nvPr/>
          </p:nvSpPr>
          <p:spPr>
            <a:xfrm>
              <a:off x="4374422" y="1611495"/>
              <a:ext cx="123824" cy="95250"/>
            </a:xfrm>
            <a:custGeom>
              <a:avLst/>
              <a:gdLst>
                <a:gd name="connsiteX0" fmla="*/ 90487 w 123824"/>
                <a:gd name="connsiteY0" fmla="*/ 5715 h 95250"/>
                <a:gd name="connsiteX1" fmla="*/ 46672 w 123824"/>
                <a:gd name="connsiteY1" fmla="*/ 49530 h 95250"/>
                <a:gd name="connsiteX2" fmla="*/ 32385 w 123824"/>
                <a:gd name="connsiteY2" fmla="*/ 35242 h 95250"/>
                <a:gd name="connsiteX3" fmla="*/ 5715 w 123824"/>
                <a:gd name="connsiteY3" fmla="*/ 35242 h 95250"/>
                <a:gd name="connsiteX4" fmla="*/ 5715 w 123824"/>
                <a:gd name="connsiteY4" fmla="*/ 61913 h 95250"/>
                <a:gd name="connsiteX5" fmla="*/ 33337 w 123824"/>
                <a:gd name="connsiteY5" fmla="*/ 89535 h 95250"/>
                <a:gd name="connsiteX6" fmla="*/ 46672 w 123824"/>
                <a:gd name="connsiteY6" fmla="*/ 95250 h 95250"/>
                <a:gd name="connsiteX7" fmla="*/ 60008 w 123824"/>
                <a:gd name="connsiteY7" fmla="*/ 89535 h 95250"/>
                <a:gd name="connsiteX8" fmla="*/ 118110 w 123824"/>
                <a:gd name="connsiteY8" fmla="*/ 32385 h 95250"/>
                <a:gd name="connsiteX9" fmla="*/ 118110 w 123824"/>
                <a:gd name="connsiteY9" fmla="*/ 5715 h 95250"/>
                <a:gd name="connsiteX10" fmla="*/ 90487 w 123824"/>
                <a:gd name="connsiteY10" fmla="*/ 571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824" h="95250">
                  <a:moveTo>
                    <a:pt x="90487" y="5715"/>
                  </a:moveTo>
                  <a:lnTo>
                    <a:pt x="46672" y="49530"/>
                  </a:lnTo>
                  <a:lnTo>
                    <a:pt x="32385" y="35242"/>
                  </a:lnTo>
                  <a:cubicBezTo>
                    <a:pt x="24765" y="27622"/>
                    <a:pt x="13335" y="27622"/>
                    <a:pt x="5715" y="35242"/>
                  </a:cubicBezTo>
                  <a:cubicBezTo>
                    <a:pt x="-1905" y="42863"/>
                    <a:pt x="-1905" y="54292"/>
                    <a:pt x="5715" y="61913"/>
                  </a:cubicBezTo>
                  <a:lnTo>
                    <a:pt x="33337" y="89535"/>
                  </a:lnTo>
                  <a:cubicBezTo>
                    <a:pt x="37147" y="93345"/>
                    <a:pt x="41910" y="95250"/>
                    <a:pt x="46672" y="95250"/>
                  </a:cubicBezTo>
                  <a:cubicBezTo>
                    <a:pt x="51435" y="95250"/>
                    <a:pt x="56197" y="93345"/>
                    <a:pt x="60008" y="89535"/>
                  </a:cubicBezTo>
                  <a:lnTo>
                    <a:pt x="118110" y="32385"/>
                  </a:lnTo>
                  <a:cubicBezTo>
                    <a:pt x="125730" y="24765"/>
                    <a:pt x="125730" y="13335"/>
                    <a:pt x="118110" y="5715"/>
                  </a:cubicBezTo>
                  <a:cubicBezTo>
                    <a:pt x="110490" y="-1905"/>
                    <a:pt x="98108" y="-1905"/>
                    <a:pt x="90487" y="5715"/>
                  </a:cubicBez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67" name="Graphic 76">
            <a:extLst>
              <a:ext uri="{FF2B5EF4-FFF2-40B4-BE49-F238E27FC236}">
                <a16:creationId xmlns:a16="http://schemas.microsoft.com/office/drawing/2014/main" id="{327865C4-FF08-4B1B-866D-F5667E2CA506}"/>
              </a:ext>
            </a:extLst>
          </p:cNvPr>
          <p:cNvSpPr/>
          <p:nvPr/>
        </p:nvSpPr>
        <p:spPr>
          <a:xfrm>
            <a:off x="2986297" y="1313420"/>
            <a:ext cx="495300" cy="523817"/>
          </a:xfrm>
          <a:custGeom>
            <a:avLst/>
            <a:gdLst>
              <a:gd name="connsiteX0" fmla="*/ 438150 w 495300"/>
              <a:gd name="connsiteY0" fmla="*/ 227590 h 523817"/>
              <a:gd name="connsiteX1" fmla="*/ 406718 w 495300"/>
              <a:gd name="connsiteY1" fmla="*/ 227590 h 523817"/>
              <a:gd name="connsiteX2" fmla="*/ 409575 w 495300"/>
              <a:gd name="connsiteY2" fmla="*/ 208540 h 523817"/>
              <a:gd name="connsiteX3" fmla="*/ 390525 w 495300"/>
              <a:gd name="connsiteY3" fmla="*/ 189490 h 523817"/>
              <a:gd name="connsiteX4" fmla="*/ 266700 w 495300"/>
              <a:gd name="connsiteY4" fmla="*/ 235210 h 523817"/>
              <a:gd name="connsiteX5" fmla="*/ 266700 w 495300"/>
              <a:gd name="connsiteY5" fmla="*/ 199015 h 523817"/>
              <a:gd name="connsiteX6" fmla="*/ 381000 w 495300"/>
              <a:gd name="connsiteY6" fmla="*/ 94240 h 523817"/>
              <a:gd name="connsiteX7" fmla="*/ 361950 w 495300"/>
              <a:gd name="connsiteY7" fmla="*/ 75190 h 523817"/>
              <a:gd name="connsiteX8" fmla="*/ 295275 w 495300"/>
              <a:gd name="connsiteY8" fmla="*/ 89478 h 523817"/>
              <a:gd name="connsiteX9" fmla="*/ 296228 w 495300"/>
              <a:gd name="connsiteY9" fmla="*/ 71380 h 523817"/>
              <a:gd name="connsiteX10" fmla="*/ 259080 w 495300"/>
              <a:gd name="connsiteY10" fmla="*/ 3753 h 523817"/>
              <a:gd name="connsiteX11" fmla="*/ 234315 w 495300"/>
              <a:gd name="connsiteY11" fmla="*/ 5658 h 523817"/>
              <a:gd name="connsiteX12" fmla="*/ 199073 w 495300"/>
              <a:gd name="connsiteY12" fmla="*/ 85668 h 523817"/>
              <a:gd name="connsiteX13" fmla="*/ 200025 w 495300"/>
              <a:gd name="connsiteY13" fmla="*/ 90430 h 523817"/>
              <a:gd name="connsiteX14" fmla="*/ 134303 w 495300"/>
              <a:gd name="connsiteY14" fmla="*/ 77095 h 523817"/>
              <a:gd name="connsiteX15" fmla="*/ 115253 w 495300"/>
              <a:gd name="connsiteY15" fmla="*/ 96145 h 523817"/>
              <a:gd name="connsiteX16" fmla="*/ 229553 w 495300"/>
              <a:gd name="connsiteY16" fmla="*/ 200920 h 523817"/>
              <a:gd name="connsiteX17" fmla="*/ 229553 w 495300"/>
              <a:gd name="connsiteY17" fmla="*/ 237115 h 523817"/>
              <a:gd name="connsiteX18" fmla="*/ 105728 w 495300"/>
              <a:gd name="connsiteY18" fmla="*/ 191395 h 523817"/>
              <a:gd name="connsiteX19" fmla="*/ 86678 w 495300"/>
              <a:gd name="connsiteY19" fmla="*/ 210445 h 523817"/>
              <a:gd name="connsiteX20" fmla="*/ 89535 w 495300"/>
              <a:gd name="connsiteY20" fmla="*/ 229495 h 523817"/>
              <a:gd name="connsiteX21" fmla="*/ 57150 w 495300"/>
              <a:gd name="connsiteY21" fmla="*/ 229495 h 523817"/>
              <a:gd name="connsiteX22" fmla="*/ 0 w 495300"/>
              <a:gd name="connsiteY22" fmla="*/ 286645 h 523817"/>
              <a:gd name="connsiteX23" fmla="*/ 0 w 495300"/>
              <a:gd name="connsiteY23" fmla="*/ 466668 h 523817"/>
              <a:gd name="connsiteX24" fmla="*/ 57150 w 495300"/>
              <a:gd name="connsiteY24" fmla="*/ 523818 h 523817"/>
              <a:gd name="connsiteX25" fmla="*/ 438150 w 495300"/>
              <a:gd name="connsiteY25" fmla="*/ 523818 h 523817"/>
              <a:gd name="connsiteX26" fmla="*/ 495300 w 495300"/>
              <a:gd name="connsiteY26" fmla="*/ 466668 h 523817"/>
              <a:gd name="connsiteX27" fmla="*/ 495300 w 495300"/>
              <a:gd name="connsiteY27" fmla="*/ 284740 h 523817"/>
              <a:gd name="connsiteX28" fmla="*/ 438150 w 495300"/>
              <a:gd name="connsiteY28" fmla="*/ 227590 h 523817"/>
              <a:gd name="connsiteX29" fmla="*/ 367665 w 495300"/>
              <a:gd name="connsiteY29" fmla="*/ 228543 h 523817"/>
              <a:gd name="connsiteX30" fmla="*/ 280988 w 495300"/>
              <a:gd name="connsiteY30" fmla="*/ 283788 h 523817"/>
              <a:gd name="connsiteX31" fmla="*/ 367665 w 495300"/>
              <a:gd name="connsiteY31" fmla="*/ 228543 h 523817"/>
              <a:gd name="connsiteX32" fmla="*/ 283845 w 495300"/>
              <a:gd name="connsiteY32" fmla="*/ 370465 h 523817"/>
              <a:gd name="connsiteX33" fmla="*/ 281940 w 495300"/>
              <a:gd name="connsiteY33" fmla="*/ 388563 h 523817"/>
              <a:gd name="connsiteX34" fmla="*/ 247650 w 495300"/>
              <a:gd name="connsiteY34" fmla="*/ 419043 h 523817"/>
              <a:gd name="connsiteX35" fmla="*/ 213360 w 495300"/>
              <a:gd name="connsiteY35" fmla="*/ 388563 h 523817"/>
              <a:gd name="connsiteX36" fmla="*/ 211455 w 495300"/>
              <a:gd name="connsiteY36" fmla="*/ 370465 h 523817"/>
              <a:gd name="connsiteX37" fmla="*/ 283845 w 495300"/>
              <a:gd name="connsiteY37" fmla="*/ 370465 h 523817"/>
              <a:gd name="connsiteX38" fmla="*/ 339090 w 495300"/>
              <a:gd name="connsiteY38" fmla="*/ 115195 h 523817"/>
              <a:gd name="connsiteX39" fmla="*/ 280988 w 495300"/>
              <a:gd name="connsiteY39" fmla="*/ 159010 h 523817"/>
              <a:gd name="connsiteX40" fmla="*/ 339090 w 495300"/>
              <a:gd name="connsiteY40" fmla="*/ 115195 h 523817"/>
              <a:gd name="connsiteX41" fmla="*/ 248602 w 495300"/>
              <a:gd name="connsiteY41" fmla="*/ 46615 h 523817"/>
              <a:gd name="connsiteX42" fmla="*/ 258127 w 495300"/>
              <a:gd name="connsiteY42" fmla="*/ 73285 h 523817"/>
              <a:gd name="connsiteX43" fmla="*/ 246698 w 495300"/>
              <a:gd name="connsiteY43" fmla="*/ 108528 h 523817"/>
              <a:gd name="connsiteX44" fmla="*/ 237173 w 495300"/>
              <a:gd name="connsiteY44" fmla="*/ 81858 h 523817"/>
              <a:gd name="connsiteX45" fmla="*/ 248602 w 495300"/>
              <a:gd name="connsiteY45" fmla="*/ 46615 h 523817"/>
              <a:gd name="connsiteX46" fmla="*/ 156210 w 495300"/>
              <a:gd name="connsiteY46" fmla="*/ 115195 h 523817"/>
              <a:gd name="connsiteX47" fmla="*/ 214313 w 495300"/>
              <a:gd name="connsiteY47" fmla="*/ 159010 h 523817"/>
              <a:gd name="connsiteX48" fmla="*/ 156210 w 495300"/>
              <a:gd name="connsiteY48" fmla="*/ 115195 h 523817"/>
              <a:gd name="connsiteX49" fmla="*/ 215265 w 495300"/>
              <a:gd name="connsiteY49" fmla="*/ 283788 h 523817"/>
              <a:gd name="connsiteX50" fmla="*/ 128588 w 495300"/>
              <a:gd name="connsiteY50" fmla="*/ 228543 h 523817"/>
              <a:gd name="connsiteX51" fmla="*/ 215265 w 495300"/>
              <a:gd name="connsiteY51" fmla="*/ 283788 h 523817"/>
              <a:gd name="connsiteX52" fmla="*/ 457200 w 495300"/>
              <a:gd name="connsiteY52" fmla="*/ 465715 h 523817"/>
              <a:gd name="connsiteX53" fmla="*/ 438150 w 495300"/>
              <a:gd name="connsiteY53" fmla="*/ 484765 h 523817"/>
              <a:gd name="connsiteX54" fmla="*/ 57150 w 495300"/>
              <a:gd name="connsiteY54" fmla="*/ 484765 h 523817"/>
              <a:gd name="connsiteX55" fmla="*/ 38100 w 495300"/>
              <a:gd name="connsiteY55" fmla="*/ 465715 h 523817"/>
              <a:gd name="connsiteX56" fmla="*/ 38100 w 495300"/>
              <a:gd name="connsiteY56" fmla="*/ 284740 h 523817"/>
              <a:gd name="connsiteX57" fmla="*/ 57150 w 495300"/>
              <a:gd name="connsiteY57" fmla="*/ 265690 h 523817"/>
              <a:gd name="connsiteX58" fmla="*/ 104775 w 495300"/>
              <a:gd name="connsiteY58" fmla="*/ 265690 h 523817"/>
              <a:gd name="connsiteX59" fmla="*/ 228600 w 495300"/>
              <a:gd name="connsiteY59" fmla="*/ 322840 h 523817"/>
              <a:gd name="connsiteX60" fmla="*/ 228600 w 495300"/>
              <a:gd name="connsiteY60" fmla="*/ 332365 h 523817"/>
              <a:gd name="connsiteX61" fmla="*/ 190500 w 495300"/>
              <a:gd name="connsiteY61" fmla="*/ 332365 h 523817"/>
              <a:gd name="connsiteX62" fmla="*/ 176213 w 495300"/>
              <a:gd name="connsiteY62" fmla="*/ 339033 h 523817"/>
              <a:gd name="connsiteX63" fmla="*/ 171450 w 495300"/>
              <a:gd name="connsiteY63" fmla="*/ 354273 h 523817"/>
              <a:gd name="connsiteX64" fmla="*/ 176213 w 495300"/>
              <a:gd name="connsiteY64" fmla="*/ 393325 h 523817"/>
              <a:gd name="connsiteX65" fmla="*/ 247650 w 495300"/>
              <a:gd name="connsiteY65" fmla="*/ 458095 h 523817"/>
              <a:gd name="connsiteX66" fmla="*/ 319088 w 495300"/>
              <a:gd name="connsiteY66" fmla="*/ 393325 h 523817"/>
              <a:gd name="connsiteX67" fmla="*/ 323850 w 495300"/>
              <a:gd name="connsiteY67" fmla="*/ 354273 h 523817"/>
              <a:gd name="connsiteX68" fmla="*/ 319088 w 495300"/>
              <a:gd name="connsiteY68" fmla="*/ 339033 h 523817"/>
              <a:gd name="connsiteX69" fmla="*/ 304800 w 495300"/>
              <a:gd name="connsiteY69" fmla="*/ 332365 h 523817"/>
              <a:gd name="connsiteX70" fmla="*/ 266700 w 495300"/>
              <a:gd name="connsiteY70" fmla="*/ 332365 h 523817"/>
              <a:gd name="connsiteX71" fmla="*/ 266700 w 495300"/>
              <a:gd name="connsiteY71" fmla="*/ 322840 h 523817"/>
              <a:gd name="connsiteX72" fmla="*/ 390525 w 495300"/>
              <a:gd name="connsiteY72" fmla="*/ 265690 h 523817"/>
              <a:gd name="connsiteX73" fmla="*/ 390525 w 495300"/>
              <a:gd name="connsiteY73" fmla="*/ 265690 h 523817"/>
              <a:gd name="connsiteX74" fmla="*/ 438150 w 495300"/>
              <a:gd name="connsiteY74" fmla="*/ 265690 h 523817"/>
              <a:gd name="connsiteX75" fmla="*/ 457200 w 495300"/>
              <a:gd name="connsiteY75" fmla="*/ 284740 h 523817"/>
              <a:gd name="connsiteX76" fmla="*/ 457200 w 495300"/>
              <a:gd name="connsiteY76" fmla="*/ 465715 h 523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95300" h="523817">
                <a:moveTo>
                  <a:pt x="438150" y="227590"/>
                </a:moveTo>
                <a:lnTo>
                  <a:pt x="406718" y="227590"/>
                </a:lnTo>
                <a:cubicBezTo>
                  <a:pt x="409575" y="216160"/>
                  <a:pt x="409575" y="208540"/>
                  <a:pt x="409575" y="208540"/>
                </a:cubicBezTo>
                <a:cubicBezTo>
                  <a:pt x="409575" y="198063"/>
                  <a:pt x="401003" y="189490"/>
                  <a:pt x="390525" y="189490"/>
                </a:cubicBezTo>
                <a:cubicBezTo>
                  <a:pt x="325755" y="189490"/>
                  <a:pt x="287655" y="210445"/>
                  <a:pt x="266700" y="235210"/>
                </a:cubicBezTo>
                <a:lnTo>
                  <a:pt x="266700" y="199015"/>
                </a:lnTo>
                <a:cubicBezTo>
                  <a:pt x="380048" y="193300"/>
                  <a:pt x="381000" y="95193"/>
                  <a:pt x="381000" y="94240"/>
                </a:cubicBezTo>
                <a:cubicBezTo>
                  <a:pt x="381000" y="83763"/>
                  <a:pt x="372428" y="75190"/>
                  <a:pt x="361950" y="75190"/>
                </a:cubicBezTo>
                <a:cubicBezTo>
                  <a:pt x="333375" y="75190"/>
                  <a:pt x="311468" y="80905"/>
                  <a:pt x="295275" y="89478"/>
                </a:cubicBezTo>
                <a:cubicBezTo>
                  <a:pt x="296228" y="83763"/>
                  <a:pt x="296228" y="77095"/>
                  <a:pt x="296228" y="71380"/>
                </a:cubicBezTo>
                <a:cubicBezTo>
                  <a:pt x="293370" y="30423"/>
                  <a:pt x="260985" y="4705"/>
                  <a:pt x="259080" y="3753"/>
                </a:cubicBezTo>
                <a:cubicBezTo>
                  <a:pt x="251460" y="-1962"/>
                  <a:pt x="240983" y="-1010"/>
                  <a:pt x="234315" y="5658"/>
                </a:cubicBezTo>
                <a:cubicBezTo>
                  <a:pt x="208598" y="31375"/>
                  <a:pt x="197168" y="58045"/>
                  <a:pt x="199073" y="85668"/>
                </a:cubicBezTo>
                <a:cubicBezTo>
                  <a:pt x="199073" y="87573"/>
                  <a:pt x="199073" y="88525"/>
                  <a:pt x="200025" y="90430"/>
                </a:cubicBezTo>
                <a:cubicBezTo>
                  <a:pt x="182880" y="81858"/>
                  <a:pt x="161925" y="77095"/>
                  <a:pt x="134303" y="77095"/>
                </a:cubicBezTo>
                <a:cubicBezTo>
                  <a:pt x="123825" y="77095"/>
                  <a:pt x="115253" y="85668"/>
                  <a:pt x="115253" y="96145"/>
                </a:cubicBezTo>
                <a:cubicBezTo>
                  <a:pt x="115253" y="97098"/>
                  <a:pt x="116205" y="195205"/>
                  <a:pt x="229553" y="200920"/>
                </a:cubicBezTo>
                <a:lnTo>
                  <a:pt x="229553" y="237115"/>
                </a:lnTo>
                <a:cubicBezTo>
                  <a:pt x="208598" y="213303"/>
                  <a:pt x="170498" y="191395"/>
                  <a:pt x="105728" y="191395"/>
                </a:cubicBezTo>
                <a:cubicBezTo>
                  <a:pt x="95250" y="191395"/>
                  <a:pt x="86678" y="199968"/>
                  <a:pt x="86678" y="210445"/>
                </a:cubicBezTo>
                <a:cubicBezTo>
                  <a:pt x="86678" y="210445"/>
                  <a:pt x="86678" y="218065"/>
                  <a:pt x="89535" y="229495"/>
                </a:cubicBezTo>
                <a:lnTo>
                  <a:pt x="57150" y="229495"/>
                </a:lnTo>
                <a:cubicBezTo>
                  <a:pt x="25717" y="229495"/>
                  <a:pt x="0" y="255213"/>
                  <a:pt x="0" y="286645"/>
                </a:cubicBezTo>
                <a:lnTo>
                  <a:pt x="0" y="466668"/>
                </a:lnTo>
                <a:cubicBezTo>
                  <a:pt x="0" y="498100"/>
                  <a:pt x="25717" y="523818"/>
                  <a:pt x="57150" y="523818"/>
                </a:cubicBezTo>
                <a:lnTo>
                  <a:pt x="438150" y="523818"/>
                </a:lnTo>
                <a:cubicBezTo>
                  <a:pt x="469583" y="523818"/>
                  <a:pt x="495300" y="498100"/>
                  <a:pt x="495300" y="466668"/>
                </a:cubicBezTo>
                <a:lnTo>
                  <a:pt x="495300" y="284740"/>
                </a:lnTo>
                <a:cubicBezTo>
                  <a:pt x="495300" y="253308"/>
                  <a:pt x="469583" y="227590"/>
                  <a:pt x="438150" y="227590"/>
                </a:cubicBezTo>
                <a:close/>
                <a:moveTo>
                  <a:pt x="367665" y="228543"/>
                </a:moveTo>
                <a:cubicBezTo>
                  <a:pt x="360045" y="248545"/>
                  <a:pt x="339090" y="277120"/>
                  <a:pt x="280988" y="283788"/>
                </a:cubicBezTo>
                <a:cubicBezTo>
                  <a:pt x="287655" y="263785"/>
                  <a:pt x="308610" y="235210"/>
                  <a:pt x="367665" y="228543"/>
                </a:cubicBezTo>
                <a:close/>
                <a:moveTo>
                  <a:pt x="283845" y="370465"/>
                </a:moveTo>
                <a:lnTo>
                  <a:pt x="281940" y="388563"/>
                </a:lnTo>
                <a:cubicBezTo>
                  <a:pt x="280035" y="405708"/>
                  <a:pt x="265748" y="419043"/>
                  <a:pt x="247650" y="419043"/>
                </a:cubicBezTo>
                <a:cubicBezTo>
                  <a:pt x="229553" y="419043"/>
                  <a:pt x="215265" y="405708"/>
                  <a:pt x="213360" y="388563"/>
                </a:cubicBezTo>
                <a:lnTo>
                  <a:pt x="211455" y="370465"/>
                </a:lnTo>
                <a:lnTo>
                  <a:pt x="283845" y="370465"/>
                </a:lnTo>
                <a:close/>
                <a:moveTo>
                  <a:pt x="339090" y="115195"/>
                </a:moveTo>
                <a:cubicBezTo>
                  <a:pt x="333375" y="131388"/>
                  <a:pt x="318135" y="153295"/>
                  <a:pt x="280988" y="159010"/>
                </a:cubicBezTo>
                <a:cubicBezTo>
                  <a:pt x="286703" y="142818"/>
                  <a:pt x="301943" y="121863"/>
                  <a:pt x="339090" y="115195"/>
                </a:cubicBezTo>
                <a:close/>
                <a:moveTo>
                  <a:pt x="248602" y="46615"/>
                </a:moveTo>
                <a:cubicBezTo>
                  <a:pt x="253365" y="53283"/>
                  <a:pt x="258127" y="62808"/>
                  <a:pt x="258127" y="73285"/>
                </a:cubicBezTo>
                <a:cubicBezTo>
                  <a:pt x="259080" y="84715"/>
                  <a:pt x="255270" y="96145"/>
                  <a:pt x="246698" y="108528"/>
                </a:cubicBezTo>
                <a:cubicBezTo>
                  <a:pt x="241935" y="101860"/>
                  <a:pt x="237173" y="92335"/>
                  <a:pt x="237173" y="81858"/>
                </a:cubicBezTo>
                <a:cubicBezTo>
                  <a:pt x="236220" y="70428"/>
                  <a:pt x="240030" y="58998"/>
                  <a:pt x="248602" y="46615"/>
                </a:cubicBezTo>
                <a:close/>
                <a:moveTo>
                  <a:pt x="156210" y="115195"/>
                </a:moveTo>
                <a:cubicBezTo>
                  <a:pt x="193358" y="121863"/>
                  <a:pt x="208598" y="142818"/>
                  <a:pt x="214313" y="159010"/>
                </a:cubicBezTo>
                <a:cubicBezTo>
                  <a:pt x="178118" y="153295"/>
                  <a:pt x="162878" y="131388"/>
                  <a:pt x="156210" y="115195"/>
                </a:cubicBezTo>
                <a:close/>
                <a:moveTo>
                  <a:pt x="215265" y="283788"/>
                </a:moveTo>
                <a:cubicBezTo>
                  <a:pt x="157163" y="278073"/>
                  <a:pt x="136208" y="249498"/>
                  <a:pt x="128588" y="228543"/>
                </a:cubicBezTo>
                <a:cubicBezTo>
                  <a:pt x="186690" y="234258"/>
                  <a:pt x="207645" y="262833"/>
                  <a:pt x="215265" y="283788"/>
                </a:cubicBezTo>
                <a:close/>
                <a:moveTo>
                  <a:pt x="457200" y="465715"/>
                </a:moveTo>
                <a:cubicBezTo>
                  <a:pt x="457200" y="476193"/>
                  <a:pt x="448628" y="484765"/>
                  <a:pt x="438150" y="484765"/>
                </a:cubicBezTo>
                <a:lnTo>
                  <a:pt x="57150" y="484765"/>
                </a:lnTo>
                <a:cubicBezTo>
                  <a:pt x="46672" y="484765"/>
                  <a:pt x="38100" y="476193"/>
                  <a:pt x="38100" y="465715"/>
                </a:cubicBezTo>
                <a:lnTo>
                  <a:pt x="38100" y="284740"/>
                </a:lnTo>
                <a:cubicBezTo>
                  <a:pt x="38100" y="274263"/>
                  <a:pt x="46672" y="265690"/>
                  <a:pt x="57150" y="265690"/>
                </a:cubicBezTo>
                <a:lnTo>
                  <a:pt x="104775" y="265690"/>
                </a:lnTo>
                <a:cubicBezTo>
                  <a:pt x="122873" y="293313"/>
                  <a:pt x="159068" y="319983"/>
                  <a:pt x="228600" y="322840"/>
                </a:cubicBezTo>
                <a:lnTo>
                  <a:pt x="228600" y="332365"/>
                </a:lnTo>
                <a:lnTo>
                  <a:pt x="190500" y="332365"/>
                </a:lnTo>
                <a:cubicBezTo>
                  <a:pt x="184785" y="332365"/>
                  <a:pt x="180023" y="334270"/>
                  <a:pt x="176213" y="339033"/>
                </a:cubicBezTo>
                <a:cubicBezTo>
                  <a:pt x="172403" y="342843"/>
                  <a:pt x="170498" y="348558"/>
                  <a:pt x="171450" y="354273"/>
                </a:cubicBezTo>
                <a:lnTo>
                  <a:pt x="176213" y="393325"/>
                </a:lnTo>
                <a:cubicBezTo>
                  <a:pt x="180023" y="429520"/>
                  <a:pt x="211455" y="458095"/>
                  <a:pt x="247650" y="458095"/>
                </a:cubicBezTo>
                <a:cubicBezTo>
                  <a:pt x="283845" y="458095"/>
                  <a:pt x="315278" y="430473"/>
                  <a:pt x="319088" y="393325"/>
                </a:cubicBezTo>
                <a:lnTo>
                  <a:pt x="323850" y="354273"/>
                </a:lnTo>
                <a:cubicBezTo>
                  <a:pt x="324803" y="348558"/>
                  <a:pt x="322898" y="343795"/>
                  <a:pt x="319088" y="339033"/>
                </a:cubicBezTo>
                <a:cubicBezTo>
                  <a:pt x="315278" y="335223"/>
                  <a:pt x="310515" y="332365"/>
                  <a:pt x="304800" y="332365"/>
                </a:cubicBezTo>
                <a:lnTo>
                  <a:pt x="266700" y="332365"/>
                </a:lnTo>
                <a:lnTo>
                  <a:pt x="266700" y="322840"/>
                </a:lnTo>
                <a:cubicBezTo>
                  <a:pt x="336233" y="320935"/>
                  <a:pt x="371475" y="293313"/>
                  <a:pt x="390525" y="265690"/>
                </a:cubicBezTo>
                <a:cubicBezTo>
                  <a:pt x="390525" y="265690"/>
                  <a:pt x="390525" y="265690"/>
                  <a:pt x="390525" y="265690"/>
                </a:cubicBezTo>
                <a:lnTo>
                  <a:pt x="438150" y="265690"/>
                </a:lnTo>
                <a:cubicBezTo>
                  <a:pt x="448628" y="265690"/>
                  <a:pt x="457200" y="274263"/>
                  <a:pt x="457200" y="284740"/>
                </a:cubicBezTo>
                <a:lnTo>
                  <a:pt x="457200" y="465715"/>
                </a:ln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68" name="Graphic 78">
            <a:extLst>
              <a:ext uri="{FF2B5EF4-FFF2-40B4-BE49-F238E27FC236}">
                <a16:creationId xmlns:a16="http://schemas.microsoft.com/office/drawing/2014/main" id="{9022B144-B30E-542B-81BB-EA92CDCB5181}"/>
              </a:ext>
            </a:extLst>
          </p:cNvPr>
          <p:cNvGrpSpPr/>
          <p:nvPr/>
        </p:nvGrpSpPr>
        <p:grpSpPr>
          <a:xfrm>
            <a:off x="1824368" y="1350510"/>
            <a:ext cx="571500" cy="447675"/>
            <a:chOff x="1824368" y="1350510"/>
            <a:chExt cx="571500" cy="447675"/>
          </a:xfrm>
          <a:solidFill>
            <a:srgbClr val="67748E"/>
          </a:solidFill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ABF70C5-C070-234C-40DF-7C8E11F932EA}"/>
                </a:ext>
              </a:extLst>
            </p:cNvPr>
            <p:cNvSpPr/>
            <p:nvPr/>
          </p:nvSpPr>
          <p:spPr>
            <a:xfrm>
              <a:off x="1824368" y="1350510"/>
              <a:ext cx="571500" cy="447675"/>
            </a:xfrm>
            <a:custGeom>
              <a:avLst/>
              <a:gdLst>
                <a:gd name="connsiteX0" fmla="*/ 552450 w 571500"/>
                <a:gd name="connsiteY0" fmla="*/ 333375 h 447675"/>
                <a:gd name="connsiteX1" fmla="*/ 533400 w 571500"/>
                <a:gd name="connsiteY1" fmla="*/ 333375 h 447675"/>
                <a:gd name="connsiteX2" fmla="*/ 533400 w 571500"/>
                <a:gd name="connsiteY2" fmla="*/ 142875 h 447675"/>
                <a:gd name="connsiteX3" fmla="*/ 476250 w 571500"/>
                <a:gd name="connsiteY3" fmla="*/ 85725 h 447675"/>
                <a:gd name="connsiteX4" fmla="*/ 410528 w 571500"/>
                <a:gd name="connsiteY4" fmla="*/ 85725 h 447675"/>
                <a:gd name="connsiteX5" fmla="*/ 285750 w 571500"/>
                <a:gd name="connsiteY5" fmla="*/ 0 h 447675"/>
                <a:gd name="connsiteX6" fmla="*/ 160973 w 571500"/>
                <a:gd name="connsiteY6" fmla="*/ 85725 h 447675"/>
                <a:gd name="connsiteX7" fmla="*/ 95250 w 571500"/>
                <a:gd name="connsiteY7" fmla="*/ 85725 h 447675"/>
                <a:gd name="connsiteX8" fmla="*/ 38100 w 571500"/>
                <a:gd name="connsiteY8" fmla="*/ 142875 h 447675"/>
                <a:gd name="connsiteX9" fmla="*/ 38100 w 571500"/>
                <a:gd name="connsiteY9" fmla="*/ 333375 h 447675"/>
                <a:gd name="connsiteX10" fmla="*/ 19050 w 571500"/>
                <a:gd name="connsiteY10" fmla="*/ 333375 h 447675"/>
                <a:gd name="connsiteX11" fmla="*/ 0 w 571500"/>
                <a:gd name="connsiteY11" fmla="*/ 352425 h 447675"/>
                <a:gd name="connsiteX12" fmla="*/ 0 w 571500"/>
                <a:gd name="connsiteY12" fmla="*/ 400050 h 447675"/>
                <a:gd name="connsiteX13" fmla="*/ 47625 w 571500"/>
                <a:gd name="connsiteY13" fmla="*/ 447675 h 447675"/>
                <a:gd name="connsiteX14" fmla="*/ 523875 w 571500"/>
                <a:gd name="connsiteY14" fmla="*/ 447675 h 447675"/>
                <a:gd name="connsiteX15" fmla="*/ 571500 w 571500"/>
                <a:gd name="connsiteY15" fmla="*/ 400050 h 447675"/>
                <a:gd name="connsiteX16" fmla="*/ 571500 w 571500"/>
                <a:gd name="connsiteY16" fmla="*/ 352425 h 447675"/>
                <a:gd name="connsiteX17" fmla="*/ 552450 w 571500"/>
                <a:gd name="connsiteY17" fmla="*/ 333375 h 447675"/>
                <a:gd name="connsiteX18" fmla="*/ 285750 w 571500"/>
                <a:gd name="connsiteY18" fmla="*/ 38100 h 447675"/>
                <a:gd name="connsiteX19" fmla="*/ 381000 w 571500"/>
                <a:gd name="connsiteY19" fmla="*/ 133350 h 447675"/>
                <a:gd name="connsiteX20" fmla="*/ 285750 w 571500"/>
                <a:gd name="connsiteY20" fmla="*/ 228600 h 447675"/>
                <a:gd name="connsiteX21" fmla="*/ 190500 w 571500"/>
                <a:gd name="connsiteY21" fmla="*/ 133350 h 447675"/>
                <a:gd name="connsiteX22" fmla="*/ 285750 w 571500"/>
                <a:gd name="connsiteY22" fmla="*/ 38100 h 447675"/>
                <a:gd name="connsiteX23" fmla="*/ 76200 w 571500"/>
                <a:gd name="connsiteY23" fmla="*/ 142875 h 447675"/>
                <a:gd name="connsiteX24" fmla="*/ 95250 w 571500"/>
                <a:gd name="connsiteY24" fmla="*/ 123825 h 447675"/>
                <a:gd name="connsiteX25" fmla="*/ 153353 w 571500"/>
                <a:gd name="connsiteY25" fmla="*/ 123825 h 447675"/>
                <a:gd name="connsiteX26" fmla="*/ 152400 w 571500"/>
                <a:gd name="connsiteY26" fmla="*/ 133350 h 447675"/>
                <a:gd name="connsiteX27" fmla="*/ 285750 w 571500"/>
                <a:gd name="connsiteY27" fmla="*/ 266700 h 447675"/>
                <a:gd name="connsiteX28" fmla="*/ 419100 w 571500"/>
                <a:gd name="connsiteY28" fmla="*/ 133350 h 447675"/>
                <a:gd name="connsiteX29" fmla="*/ 418148 w 571500"/>
                <a:gd name="connsiteY29" fmla="*/ 123825 h 447675"/>
                <a:gd name="connsiteX30" fmla="*/ 476250 w 571500"/>
                <a:gd name="connsiteY30" fmla="*/ 123825 h 447675"/>
                <a:gd name="connsiteX31" fmla="*/ 495300 w 571500"/>
                <a:gd name="connsiteY31" fmla="*/ 142875 h 447675"/>
                <a:gd name="connsiteX32" fmla="*/ 495300 w 571500"/>
                <a:gd name="connsiteY32" fmla="*/ 333375 h 447675"/>
                <a:gd name="connsiteX33" fmla="*/ 76200 w 571500"/>
                <a:gd name="connsiteY33" fmla="*/ 333375 h 447675"/>
                <a:gd name="connsiteX34" fmla="*/ 76200 w 571500"/>
                <a:gd name="connsiteY34" fmla="*/ 142875 h 447675"/>
                <a:gd name="connsiteX35" fmla="*/ 533400 w 571500"/>
                <a:gd name="connsiteY35" fmla="*/ 400050 h 447675"/>
                <a:gd name="connsiteX36" fmla="*/ 523875 w 571500"/>
                <a:gd name="connsiteY36" fmla="*/ 409575 h 447675"/>
                <a:gd name="connsiteX37" fmla="*/ 47625 w 571500"/>
                <a:gd name="connsiteY37" fmla="*/ 409575 h 447675"/>
                <a:gd name="connsiteX38" fmla="*/ 38100 w 571500"/>
                <a:gd name="connsiteY38" fmla="*/ 400050 h 447675"/>
                <a:gd name="connsiteX39" fmla="*/ 38100 w 571500"/>
                <a:gd name="connsiteY39" fmla="*/ 371475 h 447675"/>
                <a:gd name="connsiteX40" fmla="*/ 211455 w 571500"/>
                <a:gd name="connsiteY40" fmla="*/ 371475 h 447675"/>
                <a:gd name="connsiteX41" fmla="*/ 238125 w 571500"/>
                <a:gd name="connsiteY41" fmla="*/ 390525 h 447675"/>
                <a:gd name="connsiteX42" fmla="*/ 333375 w 571500"/>
                <a:gd name="connsiteY42" fmla="*/ 390525 h 447675"/>
                <a:gd name="connsiteX43" fmla="*/ 360045 w 571500"/>
                <a:gd name="connsiteY43" fmla="*/ 371475 h 447675"/>
                <a:gd name="connsiteX44" fmla="*/ 533400 w 571500"/>
                <a:gd name="connsiteY44" fmla="*/ 371475 h 447675"/>
                <a:gd name="connsiteX45" fmla="*/ 533400 w 571500"/>
                <a:gd name="connsiteY45" fmla="*/ 4000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1500" h="447675">
                  <a:moveTo>
                    <a:pt x="552450" y="333375"/>
                  </a:moveTo>
                  <a:lnTo>
                    <a:pt x="533400" y="333375"/>
                  </a:lnTo>
                  <a:lnTo>
                    <a:pt x="533400" y="142875"/>
                  </a:lnTo>
                  <a:cubicBezTo>
                    <a:pt x="533400" y="111443"/>
                    <a:pt x="507683" y="85725"/>
                    <a:pt x="476250" y="85725"/>
                  </a:cubicBezTo>
                  <a:lnTo>
                    <a:pt x="410528" y="85725"/>
                  </a:lnTo>
                  <a:cubicBezTo>
                    <a:pt x="391478" y="35243"/>
                    <a:pt x="342900" y="0"/>
                    <a:pt x="285750" y="0"/>
                  </a:cubicBezTo>
                  <a:cubicBezTo>
                    <a:pt x="228600" y="0"/>
                    <a:pt x="180975" y="35243"/>
                    <a:pt x="160973" y="85725"/>
                  </a:cubicBezTo>
                  <a:lnTo>
                    <a:pt x="95250" y="85725"/>
                  </a:lnTo>
                  <a:cubicBezTo>
                    <a:pt x="63818" y="85725"/>
                    <a:pt x="38100" y="111443"/>
                    <a:pt x="38100" y="142875"/>
                  </a:cubicBezTo>
                  <a:lnTo>
                    <a:pt x="38100" y="333375"/>
                  </a:lnTo>
                  <a:lnTo>
                    <a:pt x="19050" y="333375"/>
                  </a:lnTo>
                  <a:cubicBezTo>
                    <a:pt x="8573" y="333375"/>
                    <a:pt x="0" y="341948"/>
                    <a:pt x="0" y="352425"/>
                  </a:cubicBezTo>
                  <a:lnTo>
                    <a:pt x="0" y="400050"/>
                  </a:lnTo>
                  <a:cubicBezTo>
                    <a:pt x="0" y="426720"/>
                    <a:pt x="20955" y="447675"/>
                    <a:pt x="47625" y="447675"/>
                  </a:cubicBezTo>
                  <a:lnTo>
                    <a:pt x="523875" y="447675"/>
                  </a:lnTo>
                  <a:cubicBezTo>
                    <a:pt x="550545" y="447675"/>
                    <a:pt x="571500" y="426720"/>
                    <a:pt x="571500" y="400050"/>
                  </a:cubicBezTo>
                  <a:lnTo>
                    <a:pt x="571500" y="352425"/>
                  </a:lnTo>
                  <a:cubicBezTo>
                    <a:pt x="571500" y="341948"/>
                    <a:pt x="562928" y="333375"/>
                    <a:pt x="552450" y="333375"/>
                  </a:cubicBezTo>
                  <a:close/>
                  <a:moveTo>
                    <a:pt x="285750" y="38100"/>
                  </a:moveTo>
                  <a:cubicBezTo>
                    <a:pt x="338138" y="38100"/>
                    <a:pt x="381000" y="80963"/>
                    <a:pt x="381000" y="133350"/>
                  </a:cubicBezTo>
                  <a:cubicBezTo>
                    <a:pt x="381000" y="185738"/>
                    <a:pt x="338138" y="228600"/>
                    <a:pt x="285750" y="228600"/>
                  </a:cubicBezTo>
                  <a:cubicBezTo>
                    <a:pt x="233363" y="228600"/>
                    <a:pt x="190500" y="185738"/>
                    <a:pt x="190500" y="133350"/>
                  </a:cubicBezTo>
                  <a:cubicBezTo>
                    <a:pt x="190500" y="80963"/>
                    <a:pt x="233363" y="38100"/>
                    <a:pt x="285750" y="38100"/>
                  </a:cubicBezTo>
                  <a:close/>
                  <a:moveTo>
                    <a:pt x="76200" y="142875"/>
                  </a:moveTo>
                  <a:cubicBezTo>
                    <a:pt x="76200" y="132398"/>
                    <a:pt x="84773" y="123825"/>
                    <a:pt x="95250" y="123825"/>
                  </a:cubicBezTo>
                  <a:lnTo>
                    <a:pt x="153353" y="123825"/>
                  </a:lnTo>
                  <a:cubicBezTo>
                    <a:pt x="153353" y="126682"/>
                    <a:pt x="152400" y="130493"/>
                    <a:pt x="152400" y="133350"/>
                  </a:cubicBezTo>
                  <a:cubicBezTo>
                    <a:pt x="152400" y="206693"/>
                    <a:pt x="212408" y="266700"/>
                    <a:pt x="285750" y="266700"/>
                  </a:cubicBezTo>
                  <a:cubicBezTo>
                    <a:pt x="359093" y="266700"/>
                    <a:pt x="419100" y="206693"/>
                    <a:pt x="419100" y="133350"/>
                  </a:cubicBezTo>
                  <a:cubicBezTo>
                    <a:pt x="419100" y="130493"/>
                    <a:pt x="419100" y="126682"/>
                    <a:pt x="418148" y="123825"/>
                  </a:cubicBezTo>
                  <a:lnTo>
                    <a:pt x="476250" y="123825"/>
                  </a:lnTo>
                  <a:cubicBezTo>
                    <a:pt x="486728" y="123825"/>
                    <a:pt x="495300" y="132398"/>
                    <a:pt x="495300" y="142875"/>
                  </a:cubicBezTo>
                  <a:lnTo>
                    <a:pt x="495300" y="333375"/>
                  </a:lnTo>
                  <a:lnTo>
                    <a:pt x="76200" y="333375"/>
                  </a:lnTo>
                  <a:lnTo>
                    <a:pt x="76200" y="142875"/>
                  </a:lnTo>
                  <a:close/>
                  <a:moveTo>
                    <a:pt x="533400" y="400050"/>
                  </a:moveTo>
                  <a:cubicBezTo>
                    <a:pt x="533400" y="405765"/>
                    <a:pt x="529590" y="409575"/>
                    <a:pt x="523875" y="409575"/>
                  </a:cubicBezTo>
                  <a:lnTo>
                    <a:pt x="47625" y="409575"/>
                  </a:lnTo>
                  <a:cubicBezTo>
                    <a:pt x="41910" y="409575"/>
                    <a:pt x="38100" y="405765"/>
                    <a:pt x="38100" y="400050"/>
                  </a:cubicBezTo>
                  <a:lnTo>
                    <a:pt x="38100" y="371475"/>
                  </a:lnTo>
                  <a:lnTo>
                    <a:pt x="211455" y="371475"/>
                  </a:lnTo>
                  <a:cubicBezTo>
                    <a:pt x="215265" y="382905"/>
                    <a:pt x="225743" y="390525"/>
                    <a:pt x="238125" y="390525"/>
                  </a:cubicBezTo>
                  <a:lnTo>
                    <a:pt x="333375" y="390525"/>
                  </a:lnTo>
                  <a:cubicBezTo>
                    <a:pt x="345758" y="390525"/>
                    <a:pt x="356235" y="382905"/>
                    <a:pt x="360045" y="371475"/>
                  </a:cubicBezTo>
                  <a:lnTo>
                    <a:pt x="533400" y="371475"/>
                  </a:lnTo>
                  <a:lnTo>
                    <a:pt x="533400" y="400050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B70D3C2-0496-113B-E9E7-93A853B23DFE}"/>
                </a:ext>
              </a:extLst>
            </p:cNvPr>
            <p:cNvSpPr/>
            <p:nvPr/>
          </p:nvSpPr>
          <p:spPr>
            <a:xfrm>
              <a:off x="2045347" y="1446712"/>
              <a:ext cx="122872" cy="95250"/>
            </a:xfrm>
            <a:custGeom>
              <a:avLst/>
              <a:gdLst>
                <a:gd name="connsiteX0" fmla="*/ 33338 w 122872"/>
                <a:gd name="connsiteY0" fmla="*/ 89535 h 95250"/>
                <a:gd name="connsiteX1" fmla="*/ 46673 w 122872"/>
                <a:gd name="connsiteY1" fmla="*/ 95250 h 95250"/>
                <a:gd name="connsiteX2" fmla="*/ 60008 w 122872"/>
                <a:gd name="connsiteY2" fmla="*/ 89535 h 95250"/>
                <a:gd name="connsiteX3" fmla="*/ 117158 w 122872"/>
                <a:gd name="connsiteY3" fmla="*/ 32385 h 95250"/>
                <a:gd name="connsiteX4" fmla="*/ 117158 w 122872"/>
                <a:gd name="connsiteY4" fmla="*/ 5715 h 95250"/>
                <a:gd name="connsiteX5" fmla="*/ 90488 w 122872"/>
                <a:gd name="connsiteY5" fmla="*/ 5715 h 95250"/>
                <a:gd name="connsiteX6" fmla="*/ 46673 w 122872"/>
                <a:gd name="connsiteY6" fmla="*/ 49530 h 95250"/>
                <a:gd name="connsiteX7" fmla="*/ 32385 w 122872"/>
                <a:gd name="connsiteY7" fmla="*/ 35242 h 95250"/>
                <a:gd name="connsiteX8" fmla="*/ 5715 w 122872"/>
                <a:gd name="connsiteY8" fmla="*/ 35242 h 95250"/>
                <a:gd name="connsiteX9" fmla="*/ 5715 w 122872"/>
                <a:gd name="connsiteY9" fmla="*/ 61913 h 95250"/>
                <a:gd name="connsiteX10" fmla="*/ 33338 w 122872"/>
                <a:gd name="connsiteY10" fmla="*/ 8953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872" h="95250">
                  <a:moveTo>
                    <a:pt x="33338" y="89535"/>
                  </a:moveTo>
                  <a:cubicBezTo>
                    <a:pt x="37148" y="93345"/>
                    <a:pt x="41910" y="95250"/>
                    <a:pt x="46673" y="95250"/>
                  </a:cubicBezTo>
                  <a:cubicBezTo>
                    <a:pt x="51435" y="95250"/>
                    <a:pt x="56198" y="93345"/>
                    <a:pt x="60008" y="89535"/>
                  </a:cubicBezTo>
                  <a:lnTo>
                    <a:pt x="117158" y="32385"/>
                  </a:lnTo>
                  <a:cubicBezTo>
                    <a:pt x="124777" y="24765"/>
                    <a:pt x="124777" y="13335"/>
                    <a:pt x="117158" y="5715"/>
                  </a:cubicBezTo>
                  <a:cubicBezTo>
                    <a:pt x="109538" y="-1905"/>
                    <a:pt x="98108" y="-1905"/>
                    <a:pt x="90488" y="5715"/>
                  </a:cubicBezTo>
                  <a:lnTo>
                    <a:pt x="46673" y="49530"/>
                  </a:lnTo>
                  <a:lnTo>
                    <a:pt x="32385" y="35242"/>
                  </a:lnTo>
                  <a:cubicBezTo>
                    <a:pt x="24765" y="27623"/>
                    <a:pt x="13335" y="27623"/>
                    <a:pt x="5715" y="35242"/>
                  </a:cubicBezTo>
                  <a:cubicBezTo>
                    <a:pt x="-1905" y="42863"/>
                    <a:pt x="-1905" y="54292"/>
                    <a:pt x="5715" y="61913"/>
                  </a:cubicBezTo>
                  <a:lnTo>
                    <a:pt x="33338" y="89535"/>
                  </a:lnTo>
                  <a:close/>
                </a:path>
              </a:pathLst>
            </a:custGeom>
            <a:solidFill>
              <a:srgbClr val="6774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71" name="Graphic 80">
            <a:extLst>
              <a:ext uri="{FF2B5EF4-FFF2-40B4-BE49-F238E27FC236}">
                <a16:creationId xmlns:a16="http://schemas.microsoft.com/office/drawing/2014/main" id="{946B0AA7-F2E2-4CF0-A744-D624E4EBEAF6}"/>
              </a:ext>
            </a:extLst>
          </p:cNvPr>
          <p:cNvSpPr/>
          <p:nvPr/>
        </p:nvSpPr>
        <p:spPr>
          <a:xfrm>
            <a:off x="729149" y="1346699"/>
            <a:ext cx="514886" cy="446796"/>
          </a:xfrm>
          <a:custGeom>
            <a:avLst/>
            <a:gdLst>
              <a:gd name="connsiteX0" fmla="*/ 257139 w 514886"/>
              <a:gd name="connsiteY0" fmla="*/ 1 h 446796"/>
              <a:gd name="connsiteX1" fmla="*/ 0 w 514886"/>
              <a:gd name="connsiteY1" fmla="*/ 257212 h 446796"/>
              <a:gd name="connsiteX2" fmla="*/ 75307 w 514886"/>
              <a:gd name="connsiteY2" fmla="*/ 439008 h 446796"/>
              <a:gd name="connsiteX3" fmla="*/ 102247 w 514886"/>
              <a:gd name="connsiteY3" fmla="*/ 439023 h 446796"/>
              <a:gd name="connsiteX4" fmla="*/ 102263 w 514886"/>
              <a:gd name="connsiteY4" fmla="*/ 439008 h 446796"/>
              <a:gd name="connsiteX5" fmla="*/ 183130 w 514886"/>
              <a:gd name="connsiteY5" fmla="*/ 358236 h 446796"/>
              <a:gd name="connsiteX6" fmla="*/ 183145 w 514886"/>
              <a:gd name="connsiteY6" fmla="*/ 331295 h 446796"/>
              <a:gd name="connsiteX7" fmla="*/ 183130 w 514886"/>
              <a:gd name="connsiteY7" fmla="*/ 331280 h 446796"/>
              <a:gd name="connsiteX8" fmla="*/ 181155 w 514886"/>
              <a:gd name="connsiteY8" fmla="*/ 183119 h 446796"/>
              <a:gd name="connsiteX9" fmla="*/ 316480 w 514886"/>
              <a:gd name="connsiteY9" fmla="*/ 170498 h 446796"/>
              <a:gd name="connsiteX10" fmla="*/ 243709 w 514886"/>
              <a:gd name="connsiteY10" fmla="*/ 243269 h 446796"/>
              <a:gd name="connsiteX11" fmla="*/ 243709 w 514886"/>
              <a:gd name="connsiteY11" fmla="*/ 270225 h 446796"/>
              <a:gd name="connsiteX12" fmla="*/ 270665 w 514886"/>
              <a:gd name="connsiteY12" fmla="*/ 270225 h 446796"/>
              <a:gd name="connsiteX13" fmla="*/ 343436 w 514886"/>
              <a:gd name="connsiteY13" fmla="*/ 197454 h 446796"/>
              <a:gd name="connsiteX14" fmla="*/ 326195 w 514886"/>
              <a:gd name="connsiteY14" fmla="*/ 335471 h 446796"/>
              <a:gd name="connsiteX15" fmla="*/ 324508 w 514886"/>
              <a:gd name="connsiteY15" fmla="*/ 362359 h 446796"/>
              <a:gd name="connsiteX16" fmla="*/ 326195 w 514886"/>
              <a:gd name="connsiteY16" fmla="*/ 364046 h 446796"/>
              <a:gd name="connsiteX17" fmla="*/ 410777 w 514886"/>
              <a:gd name="connsiteY17" fmla="*/ 441580 h 446796"/>
              <a:gd name="connsiteX18" fmla="*/ 436971 w 514886"/>
              <a:gd name="connsiteY18" fmla="*/ 441580 h 446796"/>
              <a:gd name="connsiteX19" fmla="*/ 442117 w 514886"/>
              <a:gd name="connsiteY19" fmla="*/ 77916 h 446796"/>
              <a:gd name="connsiteX20" fmla="*/ 257139 w 514886"/>
              <a:gd name="connsiteY20" fmla="*/ 1 h 446796"/>
              <a:gd name="connsiteX21" fmla="*/ 89309 w 514886"/>
              <a:gd name="connsiteY21" fmla="*/ 397955 h 446796"/>
              <a:gd name="connsiteX22" fmla="*/ 39969 w 514886"/>
              <a:gd name="connsiteY22" fmla="*/ 284798 h 446796"/>
              <a:gd name="connsiteX23" fmla="*/ 117026 w 514886"/>
              <a:gd name="connsiteY23" fmla="*/ 284798 h 446796"/>
              <a:gd name="connsiteX24" fmla="*/ 143506 w 514886"/>
              <a:gd name="connsiteY24" fmla="*/ 343853 h 446796"/>
              <a:gd name="connsiteX25" fmla="*/ 422684 w 514886"/>
              <a:gd name="connsiteY25" fmla="*/ 400908 h 446796"/>
              <a:gd name="connsiteX26" fmla="*/ 366391 w 514886"/>
              <a:gd name="connsiteY26" fmla="*/ 349378 h 446796"/>
              <a:gd name="connsiteX27" fmla="*/ 370582 w 514886"/>
              <a:gd name="connsiteY27" fmla="*/ 170498 h 446796"/>
              <a:gd name="connsiteX28" fmla="*/ 403919 w 514886"/>
              <a:gd name="connsiteY28" fmla="*/ 137161 h 446796"/>
              <a:gd name="connsiteX29" fmla="*/ 403919 w 514886"/>
              <a:gd name="connsiteY29" fmla="*/ 110205 h 446796"/>
              <a:gd name="connsiteX30" fmla="*/ 376964 w 514886"/>
              <a:gd name="connsiteY30" fmla="*/ 110205 h 446796"/>
              <a:gd name="connsiteX31" fmla="*/ 343626 w 514886"/>
              <a:gd name="connsiteY31" fmla="*/ 143542 h 446796"/>
              <a:gd name="connsiteX32" fmla="*/ 143455 w 514886"/>
              <a:gd name="connsiteY32" fmla="*/ 171080 h 446796"/>
              <a:gd name="connsiteX33" fmla="*/ 114836 w 514886"/>
              <a:gd name="connsiteY33" fmla="*/ 246698 h 446796"/>
              <a:gd name="connsiteX34" fmla="*/ 38064 w 514886"/>
              <a:gd name="connsiteY34" fmla="*/ 246698 h 446796"/>
              <a:gd name="connsiteX35" fmla="*/ 262378 w 514886"/>
              <a:gd name="connsiteY35" fmla="*/ 32862 h 446796"/>
              <a:gd name="connsiteX36" fmla="*/ 476214 w 514886"/>
              <a:gd name="connsiteY36" fmla="*/ 257176 h 446796"/>
              <a:gd name="connsiteX37" fmla="*/ 422303 w 514886"/>
              <a:gd name="connsiteY37" fmla="*/ 401003 h 446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4886" h="446796">
                <a:moveTo>
                  <a:pt x="257139" y="1"/>
                </a:moveTo>
                <a:cubicBezTo>
                  <a:pt x="115105" y="20"/>
                  <a:pt x="-20" y="115178"/>
                  <a:pt x="0" y="257212"/>
                </a:cubicBezTo>
                <a:cubicBezTo>
                  <a:pt x="9" y="325398"/>
                  <a:pt x="27097" y="390789"/>
                  <a:pt x="75307" y="439008"/>
                </a:cubicBezTo>
                <a:cubicBezTo>
                  <a:pt x="82742" y="446452"/>
                  <a:pt x="94804" y="446458"/>
                  <a:pt x="102247" y="439023"/>
                </a:cubicBezTo>
                <a:cubicBezTo>
                  <a:pt x="102253" y="439018"/>
                  <a:pt x="102258" y="439013"/>
                  <a:pt x="102263" y="439008"/>
                </a:cubicBezTo>
                <a:lnTo>
                  <a:pt x="183130" y="358236"/>
                </a:lnTo>
                <a:cubicBezTo>
                  <a:pt x="190574" y="350801"/>
                  <a:pt x="190580" y="338739"/>
                  <a:pt x="183145" y="331295"/>
                </a:cubicBezTo>
                <a:cubicBezTo>
                  <a:pt x="183139" y="331290"/>
                  <a:pt x="183135" y="331285"/>
                  <a:pt x="183130" y="331280"/>
                </a:cubicBezTo>
                <a:cubicBezTo>
                  <a:pt x="141671" y="290912"/>
                  <a:pt x="140787" y="224578"/>
                  <a:pt x="181155" y="183119"/>
                </a:cubicBezTo>
                <a:cubicBezTo>
                  <a:pt x="217047" y="146258"/>
                  <a:pt x="274391" y="140910"/>
                  <a:pt x="316480" y="170498"/>
                </a:cubicBezTo>
                <a:lnTo>
                  <a:pt x="243709" y="243269"/>
                </a:lnTo>
                <a:cubicBezTo>
                  <a:pt x="236265" y="250713"/>
                  <a:pt x="236265" y="262781"/>
                  <a:pt x="243709" y="270225"/>
                </a:cubicBezTo>
                <a:cubicBezTo>
                  <a:pt x="251153" y="277669"/>
                  <a:pt x="263221" y="277669"/>
                  <a:pt x="270665" y="270225"/>
                </a:cubicBezTo>
                <a:lnTo>
                  <a:pt x="343436" y="197454"/>
                </a:lnTo>
                <a:cubicBezTo>
                  <a:pt x="373457" y="241190"/>
                  <a:pt x="366054" y="300464"/>
                  <a:pt x="326195" y="335471"/>
                </a:cubicBezTo>
                <a:cubicBezTo>
                  <a:pt x="318305" y="342430"/>
                  <a:pt x="317550" y="354468"/>
                  <a:pt x="324508" y="362359"/>
                </a:cubicBezTo>
                <a:cubicBezTo>
                  <a:pt x="325035" y="362956"/>
                  <a:pt x="325598" y="363519"/>
                  <a:pt x="326195" y="364046"/>
                </a:cubicBezTo>
                <a:lnTo>
                  <a:pt x="410777" y="441580"/>
                </a:lnTo>
                <a:cubicBezTo>
                  <a:pt x="418124" y="448535"/>
                  <a:pt x="429624" y="448535"/>
                  <a:pt x="436971" y="441580"/>
                </a:cubicBezTo>
                <a:cubicBezTo>
                  <a:pt x="538815" y="342578"/>
                  <a:pt x="541118" y="179759"/>
                  <a:pt x="442117" y="77916"/>
                </a:cubicBezTo>
                <a:cubicBezTo>
                  <a:pt x="393556" y="27961"/>
                  <a:pt x="326807" y="-155"/>
                  <a:pt x="257139" y="1"/>
                </a:cubicBezTo>
                <a:close/>
                <a:moveTo>
                  <a:pt x="89309" y="397955"/>
                </a:moveTo>
                <a:cubicBezTo>
                  <a:pt x="62243" y="365815"/>
                  <a:pt x="45102" y="326501"/>
                  <a:pt x="39969" y="284798"/>
                </a:cubicBezTo>
                <a:lnTo>
                  <a:pt x="117026" y="284798"/>
                </a:lnTo>
                <a:cubicBezTo>
                  <a:pt x="121167" y="306267"/>
                  <a:pt x="130231" y="326480"/>
                  <a:pt x="143506" y="343853"/>
                </a:cubicBezTo>
                <a:close/>
                <a:moveTo>
                  <a:pt x="422684" y="400908"/>
                </a:moveTo>
                <a:lnTo>
                  <a:pt x="366391" y="349378"/>
                </a:lnTo>
                <a:cubicBezTo>
                  <a:pt x="409860" y="298225"/>
                  <a:pt x="411608" y="223630"/>
                  <a:pt x="370582" y="170498"/>
                </a:cubicBezTo>
                <a:lnTo>
                  <a:pt x="403919" y="137161"/>
                </a:lnTo>
                <a:cubicBezTo>
                  <a:pt x="411363" y="129717"/>
                  <a:pt x="411363" y="117649"/>
                  <a:pt x="403919" y="110205"/>
                </a:cubicBezTo>
                <a:cubicBezTo>
                  <a:pt x="396476" y="102761"/>
                  <a:pt x="384407" y="102761"/>
                  <a:pt x="376964" y="110205"/>
                </a:cubicBezTo>
                <a:lnTo>
                  <a:pt x="343626" y="143542"/>
                </a:lnTo>
                <a:cubicBezTo>
                  <a:pt x="280747" y="95871"/>
                  <a:pt x="191127" y="108200"/>
                  <a:pt x="143455" y="171080"/>
                </a:cubicBezTo>
                <a:cubicBezTo>
                  <a:pt x="126833" y="193005"/>
                  <a:pt x="116896" y="219262"/>
                  <a:pt x="114836" y="246698"/>
                </a:cubicBezTo>
                <a:lnTo>
                  <a:pt x="38064" y="246698"/>
                </a:lnTo>
                <a:cubicBezTo>
                  <a:pt x="40957" y="125707"/>
                  <a:pt x="141387" y="29968"/>
                  <a:pt x="262378" y="32862"/>
                </a:cubicBezTo>
                <a:cubicBezTo>
                  <a:pt x="383369" y="35756"/>
                  <a:pt x="479108" y="136184"/>
                  <a:pt x="476214" y="257176"/>
                </a:cubicBezTo>
                <a:cubicBezTo>
                  <a:pt x="476373" y="310086"/>
                  <a:pt x="457201" y="361233"/>
                  <a:pt x="422303" y="401003"/>
                </a:cubicBezTo>
                <a:close/>
              </a:path>
            </a:pathLst>
          </a:custGeom>
          <a:solidFill>
            <a:srgbClr val="67748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13339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68244ED9-8660-5292-8EBB-E7180974043A}"/>
              </a:ext>
            </a:extLst>
          </p:cNvPr>
          <p:cNvSpPr/>
          <p:nvPr/>
        </p:nvSpPr>
        <p:spPr>
          <a:xfrm>
            <a:off x="1418147" y="5434243"/>
            <a:ext cx="123974" cy="201458"/>
          </a:xfrm>
          <a:custGeom>
            <a:avLst/>
            <a:gdLst>
              <a:gd name="connsiteX0" fmla="*/ 0 w 123974"/>
              <a:gd name="connsiteY0" fmla="*/ 170465 h 201458"/>
              <a:gd name="connsiteX1" fmla="*/ 30994 w 123974"/>
              <a:gd name="connsiteY1" fmla="*/ 201459 h 201458"/>
              <a:gd name="connsiteX2" fmla="*/ 92981 w 123974"/>
              <a:gd name="connsiteY2" fmla="*/ 201459 h 201458"/>
              <a:gd name="connsiteX3" fmla="*/ 123975 w 123974"/>
              <a:gd name="connsiteY3" fmla="*/ 170465 h 201458"/>
              <a:gd name="connsiteX4" fmla="*/ 123975 w 123974"/>
              <a:gd name="connsiteY4" fmla="*/ 0 h 201458"/>
              <a:gd name="connsiteX5" fmla="*/ 61987 w 123974"/>
              <a:gd name="connsiteY5" fmla="*/ 46491 h 201458"/>
              <a:gd name="connsiteX6" fmla="*/ 0 w 123974"/>
              <a:gd name="connsiteY6" fmla="*/ 0 h 201458"/>
              <a:gd name="connsiteX7" fmla="*/ 0 w 123974"/>
              <a:gd name="connsiteY7" fmla="*/ 170465 h 20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974" h="201458">
                <a:moveTo>
                  <a:pt x="0" y="170465"/>
                </a:moveTo>
                <a:cubicBezTo>
                  <a:pt x="0" y="187512"/>
                  <a:pt x="13947" y="201459"/>
                  <a:pt x="30994" y="201459"/>
                </a:cubicBezTo>
                <a:lnTo>
                  <a:pt x="92981" y="201459"/>
                </a:lnTo>
                <a:cubicBezTo>
                  <a:pt x="110028" y="201459"/>
                  <a:pt x="123975" y="187512"/>
                  <a:pt x="123975" y="170465"/>
                </a:cubicBezTo>
                <a:lnTo>
                  <a:pt x="123975" y="0"/>
                </a:lnTo>
                <a:lnTo>
                  <a:pt x="61987" y="46491"/>
                </a:lnTo>
                <a:lnTo>
                  <a:pt x="0" y="0"/>
                </a:lnTo>
                <a:lnTo>
                  <a:pt x="0" y="170465"/>
                </a:lnTo>
                <a:close/>
              </a:path>
            </a:pathLst>
          </a:custGeom>
          <a:solidFill>
            <a:srgbClr val="D7435C"/>
          </a:solidFill>
          <a:ln w="7739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7A692B4-96D5-C8BE-DBFE-D4F7235C49A2}"/>
              </a:ext>
            </a:extLst>
          </p:cNvPr>
          <p:cNvSpPr/>
          <p:nvPr/>
        </p:nvSpPr>
        <p:spPr>
          <a:xfrm>
            <a:off x="1077216" y="5170796"/>
            <a:ext cx="340930" cy="464905"/>
          </a:xfrm>
          <a:custGeom>
            <a:avLst/>
            <a:gdLst>
              <a:gd name="connsiteX0" fmla="*/ 340931 w 340930"/>
              <a:gd name="connsiteY0" fmla="*/ 464905 h 464905"/>
              <a:gd name="connsiteX1" fmla="*/ 30994 w 340930"/>
              <a:gd name="connsiteY1" fmla="*/ 464905 h 464905"/>
              <a:gd name="connsiteX2" fmla="*/ 0 w 340930"/>
              <a:gd name="connsiteY2" fmla="*/ 433912 h 464905"/>
              <a:gd name="connsiteX3" fmla="*/ 0 w 340930"/>
              <a:gd name="connsiteY3" fmla="*/ 30994 h 464905"/>
              <a:gd name="connsiteX4" fmla="*/ 30994 w 340930"/>
              <a:gd name="connsiteY4" fmla="*/ 0 h 464905"/>
              <a:gd name="connsiteX5" fmla="*/ 309937 w 340930"/>
              <a:gd name="connsiteY5" fmla="*/ 0 h 464905"/>
              <a:gd name="connsiteX6" fmla="*/ 340931 w 340930"/>
              <a:gd name="connsiteY6" fmla="*/ 30994 h 464905"/>
              <a:gd name="connsiteX7" fmla="*/ 340931 w 340930"/>
              <a:gd name="connsiteY7" fmla="*/ 464905 h 464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930" h="464905">
                <a:moveTo>
                  <a:pt x="340931" y="464905"/>
                </a:moveTo>
                <a:lnTo>
                  <a:pt x="30994" y="464905"/>
                </a:lnTo>
                <a:cubicBezTo>
                  <a:pt x="13947" y="464905"/>
                  <a:pt x="0" y="450958"/>
                  <a:pt x="0" y="433912"/>
                </a:cubicBezTo>
                <a:lnTo>
                  <a:pt x="0" y="30994"/>
                </a:lnTo>
                <a:cubicBezTo>
                  <a:pt x="0" y="13947"/>
                  <a:pt x="13947" y="0"/>
                  <a:pt x="30994" y="0"/>
                </a:cubicBezTo>
                <a:lnTo>
                  <a:pt x="309937" y="0"/>
                </a:lnTo>
                <a:cubicBezTo>
                  <a:pt x="326983" y="0"/>
                  <a:pt x="340931" y="13947"/>
                  <a:pt x="340931" y="30994"/>
                </a:cubicBezTo>
                <a:lnTo>
                  <a:pt x="340931" y="464905"/>
                </a:lnTo>
                <a:close/>
              </a:path>
            </a:pathLst>
          </a:custGeom>
          <a:solidFill>
            <a:srgbClr val="FFDB41"/>
          </a:solidFill>
          <a:ln w="7739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8" name="Graphic 2">
            <a:extLst>
              <a:ext uri="{FF2B5EF4-FFF2-40B4-BE49-F238E27FC236}">
                <a16:creationId xmlns:a16="http://schemas.microsoft.com/office/drawing/2014/main" id="{61235EF4-04A4-06E3-45D7-D2227B6D2721}"/>
              </a:ext>
            </a:extLst>
          </p:cNvPr>
          <p:cNvGrpSpPr/>
          <p:nvPr/>
        </p:nvGrpSpPr>
        <p:grpSpPr>
          <a:xfrm>
            <a:off x="1061720" y="5155300"/>
            <a:ext cx="495899" cy="495899"/>
            <a:chOff x="1061720" y="5155300"/>
            <a:chExt cx="495899" cy="495899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221E21E-5937-A4A0-9BFC-459E19CFEAA3}"/>
                </a:ext>
              </a:extLst>
            </p:cNvPr>
            <p:cNvSpPr/>
            <p:nvPr/>
          </p:nvSpPr>
          <p:spPr>
            <a:xfrm>
              <a:off x="1061720" y="5155300"/>
              <a:ext cx="495899" cy="495899"/>
            </a:xfrm>
            <a:custGeom>
              <a:avLst/>
              <a:gdLst>
                <a:gd name="connsiteX0" fmla="*/ 487376 w 495899"/>
                <a:gd name="connsiteY0" fmla="*/ 264996 h 495899"/>
                <a:gd name="connsiteX1" fmla="*/ 471104 w 495899"/>
                <a:gd name="connsiteY1" fmla="*/ 266546 h 495899"/>
                <a:gd name="connsiteX2" fmla="*/ 419964 w 495899"/>
                <a:gd name="connsiteY2" fmla="*/ 305288 h 495899"/>
                <a:gd name="connsiteX3" fmla="*/ 399819 w 495899"/>
                <a:gd name="connsiteY3" fmla="*/ 306838 h 495899"/>
                <a:gd name="connsiteX4" fmla="*/ 399819 w 495899"/>
                <a:gd name="connsiteY4" fmla="*/ 328533 h 495899"/>
                <a:gd name="connsiteX5" fmla="*/ 407567 w 495899"/>
                <a:gd name="connsiteY5" fmla="*/ 336282 h 495899"/>
                <a:gd name="connsiteX6" fmla="*/ 427713 w 495899"/>
                <a:gd name="connsiteY6" fmla="*/ 337831 h 495899"/>
                <a:gd name="connsiteX7" fmla="*/ 464905 w 495899"/>
                <a:gd name="connsiteY7" fmla="*/ 309937 h 495899"/>
                <a:gd name="connsiteX8" fmla="*/ 464905 w 495899"/>
                <a:gd name="connsiteY8" fmla="*/ 449408 h 495899"/>
                <a:gd name="connsiteX9" fmla="*/ 449408 w 495899"/>
                <a:gd name="connsiteY9" fmla="*/ 464905 h 495899"/>
                <a:gd name="connsiteX10" fmla="*/ 402918 w 495899"/>
                <a:gd name="connsiteY10" fmla="*/ 464905 h 495899"/>
                <a:gd name="connsiteX11" fmla="*/ 387421 w 495899"/>
                <a:gd name="connsiteY11" fmla="*/ 464905 h 495899"/>
                <a:gd name="connsiteX12" fmla="*/ 371924 w 495899"/>
                <a:gd name="connsiteY12" fmla="*/ 449408 h 495899"/>
                <a:gd name="connsiteX13" fmla="*/ 371924 w 495899"/>
                <a:gd name="connsiteY13" fmla="*/ 46491 h 495899"/>
                <a:gd name="connsiteX14" fmla="*/ 325434 w 495899"/>
                <a:gd name="connsiteY14" fmla="*/ 0 h 495899"/>
                <a:gd name="connsiteX15" fmla="*/ 46491 w 495899"/>
                <a:gd name="connsiteY15" fmla="*/ 0 h 495899"/>
                <a:gd name="connsiteX16" fmla="*/ 0 w 495899"/>
                <a:gd name="connsiteY16" fmla="*/ 46491 h 495899"/>
                <a:gd name="connsiteX17" fmla="*/ 0 w 495899"/>
                <a:gd name="connsiteY17" fmla="*/ 449408 h 495899"/>
                <a:gd name="connsiteX18" fmla="*/ 46491 w 495899"/>
                <a:gd name="connsiteY18" fmla="*/ 495899 h 495899"/>
                <a:gd name="connsiteX19" fmla="*/ 387421 w 495899"/>
                <a:gd name="connsiteY19" fmla="*/ 495899 h 495899"/>
                <a:gd name="connsiteX20" fmla="*/ 402918 w 495899"/>
                <a:gd name="connsiteY20" fmla="*/ 495899 h 495899"/>
                <a:gd name="connsiteX21" fmla="*/ 449408 w 495899"/>
                <a:gd name="connsiteY21" fmla="*/ 495899 h 495899"/>
                <a:gd name="connsiteX22" fmla="*/ 495899 w 495899"/>
                <a:gd name="connsiteY22" fmla="*/ 449408 h 495899"/>
                <a:gd name="connsiteX23" fmla="*/ 495899 w 495899"/>
                <a:gd name="connsiteY23" fmla="*/ 278943 h 495899"/>
                <a:gd name="connsiteX24" fmla="*/ 487376 w 495899"/>
                <a:gd name="connsiteY24" fmla="*/ 264996 h 495899"/>
                <a:gd name="connsiteX25" fmla="*/ 30994 w 495899"/>
                <a:gd name="connsiteY25" fmla="*/ 449408 h 495899"/>
                <a:gd name="connsiteX26" fmla="*/ 30994 w 495899"/>
                <a:gd name="connsiteY26" fmla="*/ 46491 h 495899"/>
                <a:gd name="connsiteX27" fmla="*/ 46491 w 495899"/>
                <a:gd name="connsiteY27" fmla="*/ 30994 h 495899"/>
                <a:gd name="connsiteX28" fmla="*/ 325434 w 495899"/>
                <a:gd name="connsiteY28" fmla="*/ 30994 h 495899"/>
                <a:gd name="connsiteX29" fmla="*/ 340931 w 495899"/>
                <a:gd name="connsiteY29" fmla="*/ 46491 h 495899"/>
                <a:gd name="connsiteX30" fmla="*/ 340931 w 495899"/>
                <a:gd name="connsiteY30" fmla="*/ 449408 h 495899"/>
                <a:gd name="connsiteX31" fmla="*/ 344030 w 495899"/>
                <a:gd name="connsiteY31" fmla="*/ 464905 h 495899"/>
                <a:gd name="connsiteX32" fmla="*/ 46491 w 495899"/>
                <a:gd name="connsiteY32" fmla="*/ 464905 h 495899"/>
                <a:gd name="connsiteX33" fmla="*/ 30994 w 495899"/>
                <a:gd name="connsiteY33" fmla="*/ 449408 h 49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5899" h="495899">
                  <a:moveTo>
                    <a:pt x="487376" y="264996"/>
                  </a:moveTo>
                  <a:cubicBezTo>
                    <a:pt x="481952" y="262672"/>
                    <a:pt x="475753" y="262672"/>
                    <a:pt x="471104" y="266546"/>
                  </a:cubicBezTo>
                  <a:lnTo>
                    <a:pt x="419964" y="305288"/>
                  </a:lnTo>
                  <a:cubicBezTo>
                    <a:pt x="413766" y="300639"/>
                    <a:pt x="405242" y="301414"/>
                    <a:pt x="399819" y="306838"/>
                  </a:cubicBezTo>
                  <a:cubicBezTo>
                    <a:pt x="393620" y="313036"/>
                    <a:pt x="393620" y="322334"/>
                    <a:pt x="399819" y="328533"/>
                  </a:cubicBezTo>
                  <a:lnTo>
                    <a:pt x="407567" y="336282"/>
                  </a:lnTo>
                  <a:cubicBezTo>
                    <a:pt x="412991" y="341705"/>
                    <a:pt x="421514" y="342480"/>
                    <a:pt x="427713" y="337831"/>
                  </a:cubicBezTo>
                  <a:lnTo>
                    <a:pt x="464905" y="309937"/>
                  </a:lnTo>
                  <a:lnTo>
                    <a:pt x="464905" y="449408"/>
                  </a:lnTo>
                  <a:cubicBezTo>
                    <a:pt x="464905" y="457932"/>
                    <a:pt x="457932" y="464905"/>
                    <a:pt x="449408" y="464905"/>
                  </a:cubicBezTo>
                  <a:lnTo>
                    <a:pt x="402918" y="464905"/>
                  </a:lnTo>
                  <a:lnTo>
                    <a:pt x="387421" y="464905"/>
                  </a:lnTo>
                  <a:cubicBezTo>
                    <a:pt x="378898" y="464905"/>
                    <a:pt x="371924" y="457932"/>
                    <a:pt x="371924" y="449408"/>
                  </a:cubicBezTo>
                  <a:lnTo>
                    <a:pt x="371924" y="46491"/>
                  </a:lnTo>
                  <a:cubicBezTo>
                    <a:pt x="371924" y="20921"/>
                    <a:pt x="351004" y="0"/>
                    <a:pt x="325434" y="0"/>
                  </a:cubicBezTo>
                  <a:lnTo>
                    <a:pt x="46491" y="0"/>
                  </a:lnTo>
                  <a:cubicBezTo>
                    <a:pt x="20921" y="0"/>
                    <a:pt x="0" y="20921"/>
                    <a:pt x="0" y="46491"/>
                  </a:cubicBezTo>
                  <a:lnTo>
                    <a:pt x="0" y="449408"/>
                  </a:lnTo>
                  <a:cubicBezTo>
                    <a:pt x="0" y="474978"/>
                    <a:pt x="20921" y="495899"/>
                    <a:pt x="46491" y="495899"/>
                  </a:cubicBezTo>
                  <a:lnTo>
                    <a:pt x="387421" y="495899"/>
                  </a:lnTo>
                  <a:lnTo>
                    <a:pt x="402918" y="495899"/>
                  </a:lnTo>
                  <a:lnTo>
                    <a:pt x="449408" y="495899"/>
                  </a:lnTo>
                  <a:cubicBezTo>
                    <a:pt x="474978" y="495899"/>
                    <a:pt x="495899" y="474978"/>
                    <a:pt x="495899" y="449408"/>
                  </a:cubicBezTo>
                  <a:lnTo>
                    <a:pt x="495899" y="278943"/>
                  </a:lnTo>
                  <a:cubicBezTo>
                    <a:pt x="495899" y="272744"/>
                    <a:pt x="492800" y="267321"/>
                    <a:pt x="487376" y="264996"/>
                  </a:cubicBezTo>
                  <a:close/>
                  <a:moveTo>
                    <a:pt x="30994" y="449408"/>
                  </a:moveTo>
                  <a:lnTo>
                    <a:pt x="30994" y="46491"/>
                  </a:lnTo>
                  <a:cubicBezTo>
                    <a:pt x="30994" y="37967"/>
                    <a:pt x="37967" y="30994"/>
                    <a:pt x="46491" y="30994"/>
                  </a:cubicBezTo>
                  <a:lnTo>
                    <a:pt x="325434" y="30994"/>
                  </a:lnTo>
                  <a:cubicBezTo>
                    <a:pt x="333957" y="30994"/>
                    <a:pt x="340931" y="37967"/>
                    <a:pt x="340931" y="46491"/>
                  </a:cubicBezTo>
                  <a:lnTo>
                    <a:pt x="340931" y="449408"/>
                  </a:lnTo>
                  <a:cubicBezTo>
                    <a:pt x="340931" y="454832"/>
                    <a:pt x="341705" y="460256"/>
                    <a:pt x="344030" y="464905"/>
                  </a:cubicBezTo>
                  <a:lnTo>
                    <a:pt x="46491" y="464905"/>
                  </a:lnTo>
                  <a:cubicBezTo>
                    <a:pt x="37967" y="464905"/>
                    <a:pt x="30994" y="457932"/>
                    <a:pt x="30994" y="449408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EB7AC3C-BE6F-7C4D-FEAD-6DC45F47DADE}"/>
                </a:ext>
              </a:extLst>
            </p:cNvPr>
            <p:cNvSpPr/>
            <p:nvPr/>
          </p:nvSpPr>
          <p:spPr>
            <a:xfrm>
              <a:off x="1115958" y="5426494"/>
              <a:ext cx="100729" cy="30993"/>
            </a:xfrm>
            <a:custGeom>
              <a:avLst/>
              <a:gdLst>
                <a:gd name="connsiteX0" fmla="*/ 15497 w 100729"/>
                <a:gd name="connsiteY0" fmla="*/ 30994 h 30993"/>
                <a:gd name="connsiteX1" fmla="*/ 85233 w 100729"/>
                <a:gd name="connsiteY1" fmla="*/ 30994 h 30993"/>
                <a:gd name="connsiteX2" fmla="*/ 100729 w 100729"/>
                <a:gd name="connsiteY2" fmla="*/ 15497 h 30993"/>
                <a:gd name="connsiteX3" fmla="*/ 85233 w 100729"/>
                <a:gd name="connsiteY3" fmla="*/ 0 h 30993"/>
                <a:gd name="connsiteX4" fmla="*/ 15497 w 100729"/>
                <a:gd name="connsiteY4" fmla="*/ 0 h 30993"/>
                <a:gd name="connsiteX5" fmla="*/ 0 w 100729"/>
                <a:gd name="connsiteY5" fmla="*/ 15497 h 30993"/>
                <a:gd name="connsiteX6" fmla="*/ 15497 w 100729"/>
                <a:gd name="connsiteY6" fmla="*/ 30994 h 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729" h="30993">
                  <a:moveTo>
                    <a:pt x="15497" y="30994"/>
                  </a:moveTo>
                  <a:lnTo>
                    <a:pt x="85233" y="30994"/>
                  </a:lnTo>
                  <a:cubicBezTo>
                    <a:pt x="93756" y="30994"/>
                    <a:pt x="100729" y="24020"/>
                    <a:pt x="100729" y="15497"/>
                  </a:cubicBezTo>
                  <a:cubicBezTo>
                    <a:pt x="100729" y="6974"/>
                    <a:pt x="93756" y="0"/>
                    <a:pt x="85233" y="0"/>
                  </a:cubicBezTo>
                  <a:lnTo>
                    <a:pt x="15497" y="0"/>
                  </a:lnTo>
                  <a:cubicBezTo>
                    <a:pt x="6974" y="0"/>
                    <a:pt x="0" y="6974"/>
                    <a:pt x="0" y="15497"/>
                  </a:cubicBezTo>
                  <a:cubicBezTo>
                    <a:pt x="0" y="24020"/>
                    <a:pt x="6974" y="30994"/>
                    <a:pt x="15497" y="30994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4A77389-68AE-2940-7E9D-431564A14EC6}"/>
                </a:ext>
              </a:extLst>
            </p:cNvPr>
            <p:cNvSpPr/>
            <p:nvPr/>
          </p:nvSpPr>
          <p:spPr>
            <a:xfrm>
              <a:off x="1115958" y="5488482"/>
              <a:ext cx="263446" cy="30993"/>
            </a:xfrm>
            <a:custGeom>
              <a:avLst/>
              <a:gdLst>
                <a:gd name="connsiteX0" fmla="*/ 247950 w 263446"/>
                <a:gd name="connsiteY0" fmla="*/ 0 h 30993"/>
                <a:gd name="connsiteX1" fmla="*/ 15497 w 263446"/>
                <a:gd name="connsiteY1" fmla="*/ 0 h 30993"/>
                <a:gd name="connsiteX2" fmla="*/ 0 w 263446"/>
                <a:gd name="connsiteY2" fmla="*/ 15497 h 30993"/>
                <a:gd name="connsiteX3" fmla="*/ 15497 w 263446"/>
                <a:gd name="connsiteY3" fmla="*/ 30994 h 30993"/>
                <a:gd name="connsiteX4" fmla="*/ 247950 w 263446"/>
                <a:gd name="connsiteY4" fmla="*/ 30994 h 30993"/>
                <a:gd name="connsiteX5" fmla="*/ 263446 w 263446"/>
                <a:gd name="connsiteY5" fmla="*/ 15497 h 30993"/>
                <a:gd name="connsiteX6" fmla="*/ 247950 w 263446"/>
                <a:gd name="connsiteY6" fmla="*/ 0 h 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3446" h="30993">
                  <a:moveTo>
                    <a:pt x="247950" y="0"/>
                  </a:moveTo>
                  <a:lnTo>
                    <a:pt x="15497" y="0"/>
                  </a:lnTo>
                  <a:cubicBezTo>
                    <a:pt x="6974" y="0"/>
                    <a:pt x="0" y="6974"/>
                    <a:pt x="0" y="15497"/>
                  </a:cubicBezTo>
                  <a:cubicBezTo>
                    <a:pt x="0" y="24020"/>
                    <a:pt x="6974" y="30994"/>
                    <a:pt x="15497" y="30994"/>
                  </a:cubicBezTo>
                  <a:lnTo>
                    <a:pt x="247950" y="30994"/>
                  </a:lnTo>
                  <a:cubicBezTo>
                    <a:pt x="256473" y="30994"/>
                    <a:pt x="263446" y="24020"/>
                    <a:pt x="263446" y="15497"/>
                  </a:cubicBezTo>
                  <a:cubicBezTo>
                    <a:pt x="263446" y="6974"/>
                    <a:pt x="256473" y="0"/>
                    <a:pt x="247950" y="0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643512-80D7-DDCC-72BF-4F34676B55B2}"/>
                </a:ext>
              </a:extLst>
            </p:cNvPr>
            <p:cNvSpPr/>
            <p:nvPr/>
          </p:nvSpPr>
          <p:spPr>
            <a:xfrm>
              <a:off x="1115958" y="5550469"/>
              <a:ext cx="224704" cy="30993"/>
            </a:xfrm>
            <a:custGeom>
              <a:avLst/>
              <a:gdLst>
                <a:gd name="connsiteX0" fmla="*/ 209207 w 224704"/>
                <a:gd name="connsiteY0" fmla="*/ 0 h 30993"/>
                <a:gd name="connsiteX1" fmla="*/ 15497 w 224704"/>
                <a:gd name="connsiteY1" fmla="*/ 0 h 30993"/>
                <a:gd name="connsiteX2" fmla="*/ 0 w 224704"/>
                <a:gd name="connsiteY2" fmla="*/ 15497 h 30993"/>
                <a:gd name="connsiteX3" fmla="*/ 15497 w 224704"/>
                <a:gd name="connsiteY3" fmla="*/ 30994 h 30993"/>
                <a:gd name="connsiteX4" fmla="*/ 209207 w 224704"/>
                <a:gd name="connsiteY4" fmla="*/ 30994 h 30993"/>
                <a:gd name="connsiteX5" fmla="*/ 224704 w 224704"/>
                <a:gd name="connsiteY5" fmla="*/ 15497 h 30993"/>
                <a:gd name="connsiteX6" fmla="*/ 209207 w 224704"/>
                <a:gd name="connsiteY6" fmla="*/ 0 h 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704" h="30993">
                  <a:moveTo>
                    <a:pt x="209207" y="0"/>
                  </a:moveTo>
                  <a:lnTo>
                    <a:pt x="15497" y="0"/>
                  </a:lnTo>
                  <a:cubicBezTo>
                    <a:pt x="6974" y="0"/>
                    <a:pt x="0" y="6974"/>
                    <a:pt x="0" y="15497"/>
                  </a:cubicBezTo>
                  <a:cubicBezTo>
                    <a:pt x="0" y="24020"/>
                    <a:pt x="6974" y="30994"/>
                    <a:pt x="15497" y="30994"/>
                  </a:cubicBezTo>
                  <a:lnTo>
                    <a:pt x="209207" y="30994"/>
                  </a:lnTo>
                  <a:cubicBezTo>
                    <a:pt x="217731" y="30994"/>
                    <a:pt x="224704" y="24020"/>
                    <a:pt x="224704" y="15497"/>
                  </a:cubicBezTo>
                  <a:cubicBezTo>
                    <a:pt x="224704" y="6974"/>
                    <a:pt x="217731" y="0"/>
                    <a:pt x="209207" y="0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D7193BE-003E-37A3-A8F5-950C59FEE45C}"/>
                </a:ext>
              </a:extLst>
            </p:cNvPr>
            <p:cNvSpPr/>
            <p:nvPr/>
          </p:nvSpPr>
          <p:spPr>
            <a:xfrm>
              <a:off x="1239933" y="5426494"/>
              <a:ext cx="61987" cy="30993"/>
            </a:xfrm>
            <a:custGeom>
              <a:avLst/>
              <a:gdLst>
                <a:gd name="connsiteX0" fmla="*/ 46491 w 61987"/>
                <a:gd name="connsiteY0" fmla="*/ 30994 h 30993"/>
                <a:gd name="connsiteX1" fmla="*/ 61987 w 61987"/>
                <a:gd name="connsiteY1" fmla="*/ 15497 h 30993"/>
                <a:gd name="connsiteX2" fmla="*/ 46491 w 61987"/>
                <a:gd name="connsiteY2" fmla="*/ 0 h 30993"/>
                <a:gd name="connsiteX3" fmla="*/ 15497 w 61987"/>
                <a:gd name="connsiteY3" fmla="*/ 0 h 30993"/>
                <a:gd name="connsiteX4" fmla="*/ 0 w 61987"/>
                <a:gd name="connsiteY4" fmla="*/ 15497 h 30993"/>
                <a:gd name="connsiteX5" fmla="*/ 15497 w 61987"/>
                <a:gd name="connsiteY5" fmla="*/ 30994 h 30993"/>
                <a:gd name="connsiteX6" fmla="*/ 46491 w 61987"/>
                <a:gd name="connsiteY6" fmla="*/ 30994 h 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87" h="30993">
                  <a:moveTo>
                    <a:pt x="46491" y="30994"/>
                  </a:moveTo>
                  <a:cubicBezTo>
                    <a:pt x="55014" y="30994"/>
                    <a:pt x="61987" y="24020"/>
                    <a:pt x="61987" y="15497"/>
                  </a:cubicBezTo>
                  <a:cubicBezTo>
                    <a:pt x="61987" y="6974"/>
                    <a:pt x="55014" y="0"/>
                    <a:pt x="46491" y="0"/>
                  </a:cubicBezTo>
                  <a:lnTo>
                    <a:pt x="15497" y="0"/>
                  </a:lnTo>
                  <a:cubicBezTo>
                    <a:pt x="6974" y="0"/>
                    <a:pt x="0" y="6974"/>
                    <a:pt x="0" y="15497"/>
                  </a:cubicBezTo>
                  <a:cubicBezTo>
                    <a:pt x="0" y="24020"/>
                    <a:pt x="6974" y="30994"/>
                    <a:pt x="15497" y="30994"/>
                  </a:cubicBezTo>
                  <a:lnTo>
                    <a:pt x="46491" y="30994"/>
                  </a:ln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F564C0-D94A-283C-7F53-ABD328DE3B71}"/>
                </a:ext>
              </a:extLst>
            </p:cNvPr>
            <p:cNvSpPr/>
            <p:nvPr/>
          </p:nvSpPr>
          <p:spPr>
            <a:xfrm>
              <a:off x="1116206" y="5209538"/>
              <a:ext cx="263199" cy="147220"/>
            </a:xfrm>
            <a:custGeom>
              <a:avLst/>
              <a:gdLst>
                <a:gd name="connsiteX0" fmla="*/ 247702 w 263199"/>
                <a:gd name="connsiteY0" fmla="*/ 0 h 147220"/>
                <a:gd name="connsiteX1" fmla="*/ 162470 w 263199"/>
                <a:gd name="connsiteY1" fmla="*/ 0 h 147220"/>
                <a:gd name="connsiteX2" fmla="*/ 146973 w 263199"/>
                <a:gd name="connsiteY2" fmla="*/ 15497 h 147220"/>
                <a:gd name="connsiteX3" fmla="*/ 162470 w 263199"/>
                <a:gd name="connsiteY3" fmla="*/ 30994 h 147220"/>
                <a:gd name="connsiteX4" fmla="*/ 210510 w 263199"/>
                <a:gd name="connsiteY4" fmla="*/ 30994 h 147220"/>
                <a:gd name="connsiteX5" fmla="*/ 131476 w 263199"/>
                <a:gd name="connsiteY5" fmla="*/ 110028 h 147220"/>
                <a:gd name="connsiteX6" fmla="*/ 80337 w 263199"/>
                <a:gd name="connsiteY6" fmla="*/ 58888 h 147220"/>
                <a:gd name="connsiteX7" fmla="*/ 59416 w 263199"/>
                <a:gd name="connsiteY7" fmla="*/ 58113 h 147220"/>
                <a:gd name="connsiteX8" fmla="*/ 5177 w 263199"/>
                <a:gd name="connsiteY8" fmla="*/ 104604 h 147220"/>
                <a:gd name="connsiteX9" fmla="*/ 3627 w 263199"/>
                <a:gd name="connsiteY9" fmla="*/ 126299 h 147220"/>
                <a:gd name="connsiteX10" fmla="*/ 25323 w 263199"/>
                <a:gd name="connsiteY10" fmla="*/ 127849 h 147220"/>
                <a:gd name="connsiteX11" fmla="*/ 68714 w 263199"/>
                <a:gd name="connsiteY11" fmla="*/ 90657 h 147220"/>
                <a:gd name="connsiteX12" fmla="*/ 120628 w 263199"/>
                <a:gd name="connsiteY12" fmla="*/ 142571 h 147220"/>
                <a:gd name="connsiteX13" fmla="*/ 131476 w 263199"/>
                <a:gd name="connsiteY13" fmla="*/ 147220 h 147220"/>
                <a:gd name="connsiteX14" fmla="*/ 142324 w 263199"/>
                <a:gd name="connsiteY14" fmla="*/ 142571 h 147220"/>
                <a:gd name="connsiteX15" fmla="*/ 232206 w 263199"/>
                <a:gd name="connsiteY15" fmla="*/ 52689 h 147220"/>
                <a:gd name="connsiteX16" fmla="*/ 232206 w 263199"/>
                <a:gd name="connsiteY16" fmla="*/ 100729 h 147220"/>
                <a:gd name="connsiteX17" fmla="*/ 247702 w 263199"/>
                <a:gd name="connsiteY17" fmla="*/ 116226 h 147220"/>
                <a:gd name="connsiteX18" fmla="*/ 263199 w 263199"/>
                <a:gd name="connsiteY18" fmla="*/ 100729 h 147220"/>
                <a:gd name="connsiteX19" fmla="*/ 263199 w 263199"/>
                <a:gd name="connsiteY19" fmla="*/ 15497 h 147220"/>
                <a:gd name="connsiteX20" fmla="*/ 247702 w 263199"/>
                <a:gd name="connsiteY20" fmla="*/ 0 h 14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3199" h="147220">
                  <a:moveTo>
                    <a:pt x="247702" y="0"/>
                  </a:moveTo>
                  <a:lnTo>
                    <a:pt x="162470" y="0"/>
                  </a:lnTo>
                  <a:cubicBezTo>
                    <a:pt x="153947" y="0"/>
                    <a:pt x="146973" y="6974"/>
                    <a:pt x="146973" y="15497"/>
                  </a:cubicBezTo>
                  <a:cubicBezTo>
                    <a:pt x="146973" y="24020"/>
                    <a:pt x="153947" y="30994"/>
                    <a:pt x="162470" y="30994"/>
                  </a:cubicBezTo>
                  <a:lnTo>
                    <a:pt x="210510" y="30994"/>
                  </a:lnTo>
                  <a:lnTo>
                    <a:pt x="131476" y="110028"/>
                  </a:lnTo>
                  <a:lnTo>
                    <a:pt x="80337" y="58888"/>
                  </a:lnTo>
                  <a:cubicBezTo>
                    <a:pt x="74913" y="53464"/>
                    <a:pt x="65615" y="52689"/>
                    <a:pt x="59416" y="58113"/>
                  </a:cubicBezTo>
                  <a:lnTo>
                    <a:pt x="5177" y="104604"/>
                  </a:lnTo>
                  <a:cubicBezTo>
                    <a:pt x="-1022" y="110028"/>
                    <a:pt x="-1797" y="120101"/>
                    <a:pt x="3627" y="126299"/>
                  </a:cubicBezTo>
                  <a:cubicBezTo>
                    <a:pt x="9051" y="132498"/>
                    <a:pt x="19124" y="133273"/>
                    <a:pt x="25323" y="127849"/>
                  </a:cubicBezTo>
                  <a:lnTo>
                    <a:pt x="68714" y="90657"/>
                  </a:lnTo>
                  <a:lnTo>
                    <a:pt x="120628" y="142571"/>
                  </a:lnTo>
                  <a:cubicBezTo>
                    <a:pt x="123728" y="145670"/>
                    <a:pt x="127602" y="147220"/>
                    <a:pt x="131476" y="147220"/>
                  </a:cubicBezTo>
                  <a:cubicBezTo>
                    <a:pt x="135350" y="147220"/>
                    <a:pt x="139225" y="145670"/>
                    <a:pt x="142324" y="142571"/>
                  </a:cubicBezTo>
                  <a:lnTo>
                    <a:pt x="232206" y="52689"/>
                  </a:lnTo>
                  <a:lnTo>
                    <a:pt x="232206" y="100729"/>
                  </a:lnTo>
                  <a:cubicBezTo>
                    <a:pt x="232206" y="109253"/>
                    <a:pt x="239179" y="116226"/>
                    <a:pt x="247702" y="116226"/>
                  </a:cubicBezTo>
                  <a:cubicBezTo>
                    <a:pt x="256226" y="116226"/>
                    <a:pt x="263199" y="109253"/>
                    <a:pt x="263199" y="100729"/>
                  </a:cubicBezTo>
                  <a:lnTo>
                    <a:pt x="263199" y="15497"/>
                  </a:lnTo>
                  <a:cubicBezTo>
                    <a:pt x="263199" y="6974"/>
                    <a:pt x="256226" y="0"/>
                    <a:pt x="247702" y="0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" name="Graphic 4">
            <a:extLst>
              <a:ext uri="{FF2B5EF4-FFF2-40B4-BE49-F238E27FC236}">
                <a16:creationId xmlns:a16="http://schemas.microsoft.com/office/drawing/2014/main" id="{BD774A3A-76A5-D88A-317F-CD50E2D939DA}"/>
              </a:ext>
            </a:extLst>
          </p:cNvPr>
          <p:cNvGrpSpPr/>
          <p:nvPr/>
        </p:nvGrpSpPr>
        <p:grpSpPr>
          <a:xfrm>
            <a:off x="1948446" y="5155300"/>
            <a:ext cx="495899" cy="495899"/>
            <a:chOff x="1948446" y="5155300"/>
            <a:chExt cx="495899" cy="495899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7FE1838-20D9-1117-0A27-8FDFF0230135}"/>
                </a:ext>
              </a:extLst>
            </p:cNvPr>
            <p:cNvSpPr/>
            <p:nvPr/>
          </p:nvSpPr>
          <p:spPr>
            <a:xfrm>
              <a:off x="2103414" y="5276175"/>
              <a:ext cx="185974" cy="223929"/>
            </a:xfrm>
            <a:custGeom>
              <a:avLst/>
              <a:gdLst>
                <a:gd name="connsiteX0" fmla="*/ 106153 w 185974"/>
                <a:gd name="connsiteY0" fmla="*/ 0 h 223929"/>
                <a:gd name="connsiteX1" fmla="*/ 104604 w 185974"/>
                <a:gd name="connsiteY1" fmla="*/ 0 h 223929"/>
                <a:gd name="connsiteX2" fmla="*/ 101504 w 185974"/>
                <a:gd name="connsiteY2" fmla="*/ 0 h 223929"/>
                <a:gd name="connsiteX3" fmla="*/ 94531 w 185974"/>
                <a:gd name="connsiteY3" fmla="*/ 0 h 223929"/>
                <a:gd name="connsiteX4" fmla="*/ 93756 w 185974"/>
                <a:gd name="connsiteY4" fmla="*/ 0 h 223929"/>
                <a:gd name="connsiteX5" fmla="*/ 93756 w 185974"/>
                <a:gd name="connsiteY5" fmla="*/ 0 h 223929"/>
                <a:gd name="connsiteX6" fmla="*/ 93756 w 185974"/>
                <a:gd name="connsiteY6" fmla="*/ 0 h 223929"/>
                <a:gd name="connsiteX7" fmla="*/ 92981 w 185974"/>
                <a:gd name="connsiteY7" fmla="*/ 0 h 223929"/>
                <a:gd name="connsiteX8" fmla="*/ 86007 w 185974"/>
                <a:gd name="connsiteY8" fmla="*/ 0 h 223929"/>
                <a:gd name="connsiteX9" fmla="*/ 82908 w 185974"/>
                <a:gd name="connsiteY9" fmla="*/ 0 h 223929"/>
                <a:gd name="connsiteX10" fmla="*/ 81358 w 185974"/>
                <a:gd name="connsiteY10" fmla="*/ 0 h 223929"/>
                <a:gd name="connsiteX11" fmla="*/ 0 w 185974"/>
                <a:gd name="connsiteY11" fmla="*/ 92206 h 223929"/>
                <a:gd name="connsiteX12" fmla="*/ 92981 w 185974"/>
                <a:gd name="connsiteY12" fmla="*/ 223929 h 223929"/>
                <a:gd name="connsiteX13" fmla="*/ 92981 w 185974"/>
                <a:gd name="connsiteY13" fmla="*/ 223929 h 223929"/>
                <a:gd name="connsiteX14" fmla="*/ 92981 w 185974"/>
                <a:gd name="connsiteY14" fmla="*/ 223929 h 223929"/>
                <a:gd name="connsiteX15" fmla="*/ 185962 w 185974"/>
                <a:gd name="connsiteY15" fmla="*/ 92206 h 223929"/>
                <a:gd name="connsiteX16" fmla="*/ 106153 w 185974"/>
                <a:gd name="connsiteY16" fmla="*/ 0 h 22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5974" h="223929">
                  <a:moveTo>
                    <a:pt x="106153" y="0"/>
                  </a:moveTo>
                  <a:cubicBezTo>
                    <a:pt x="105379" y="0"/>
                    <a:pt x="104604" y="0"/>
                    <a:pt x="104604" y="0"/>
                  </a:cubicBezTo>
                  <a:cubicBezTo>
                    <a:pt x="103829" y="0"/>
                    <a:pt x="102279" y="0"/>
                    <a:pt x="101504" y="0"/>
                  </a:cubicBezTo>
                  <a:cubicBezTo>
                    <a:pt x="99180" y="0"/>
                    <a:pt x="96855" y="0"/>
                    <a:pt x="94531" y="0"/>
                  </a:cubicBezTo>
                  <a:cubicBezTo>
                    <a:pt x="94531" y="0"/>
                    <a:pt x="93756" y="0"/>
                    <a:pt x="93756" y="0"/>
                  </a:cubicBezTo>
                  <a:cubicBezTo>
                    <a:pt x="93756" y="0"/>
                    <a:pt x="93756" y="0"/>
                    <a:pt x="93756" y="0"/>
                  </a:cubicBezTo>
                  <a:cubicBezTo>
                    <a:pt x="93756" y="0"/>
                    <a:pt x="93756" y="0"/>
                    <a:pt x="93756" y="0"/>
                  </a:cubicBezTo>
                  <a:cubicBezTo>
                    <a:pt x="93756" y="0"/>
                    <a:pt x="92981" y="0"/>
                    <a:pt x="92981" y="0"/>
                  </a:cubicBezTo>
                  <a:cubicBezTo>
                    <a:pt x="90657" y="0"/>
                    <a:pt x="88332" y="0"/>
                    <a:pt x="86007" y="0"/>
                  </a:cubicBezTo>
                  <a:cubicBezTo>
                    <a:pt x="85233" y="0"/>
                    <a:pt x="83683" y="0"/>
                    <a:pt x="82908" y="0"/>
                  </a:cubicBezTo>
                  <a:cubicBezTo>
                    <a:pt x="82133" y="0"/>
                    <a:pt x="81358" y="0"/>
                    <a:pt x="81358" y="0"/>
                  </a:cubicBezTo>
                  <a:cubicBezTo>
                    <a:pt x="35643" y="6199"/>
                    <a:pt x="0" y="44941"/>
                    <a:pt x="0" y="92206"/>
                  </a:cubicBezTo>
                  <a:cubicBezTo>
                    <a:pt x="0" y="154194"/>
                    <a:pt x="41841" y="223929"/>
                    <a:pt x="92981" y="223929"/>
                  </a:cubicBezTo>
                  <a:cubicBezTo>
                    <a:pt x="92981" y="223929"/>
                    <a:pt x="92981" y="223929"/>
                    <a:pt x="92981" y="223929"/>
                  </a:cubicBezTo>
                  <a:cubicBezTo>
                    <a:pt x="92981" y="223929"/>
                    <a:pt x="92981" y="223929"/>
                    <a:pt x="92981" y="223929"/>
                  </a:cubicBezTo>
                  <a:cubicBezTo>
                    <a:pt x="144121" y="223929"/>
                    <a:pt x="185962" y="154194"/>
                    <a:pt x="185962" y="92206"/>
                  </a:cubicBezTo>
                  <a:cubicBezTo>
                    <a:pt x="186737" y="44941"/>
                    <a:pt x="151094" y="6199"/>
                    <a:pt x="106153" y="0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B0AD988-3C56-B0F6-8AFC-D765DBE14700}"/>
                </a:ext>
              </a:extLst>
            </p:cNvPr>
            <p:cNvSpPr/>
            <p:nvPr/>
          </p:nvSpPr>
          <p:spPr>
            <a:xfrm>
              <a:off x="2196395" y="5232784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E378197-CA63-D870-27F6-FB09B6631B5C}"/>
                </a:ext>
              </a:extLst>
            </p:cNvPr>
            <p:cNvSpPr/>
            <p:nvPr/>
          </p:nvSpPr>
          <p:spPr>
            <a:xfrm>
              <a:off x="2258382" y="5310268"/>
              <a:ext cx="108477" cy="85232"/>
            </a:xfrm>
            <a:custGeom>
              <a:avLst/>
              <a:gdLst>
                <a:gd name="connsiteX0" fmla="*/ 78259 w 108477"/>
                <a:gd name="connsiteY0" fmla="*/ 0 h 85232"/>
                <a:gd name="connsiteX1" fmla="*/ 54239 w 108477"/>
                <a:gd name="connsiteY1" fmla="*/ 19371 h 85232"/>
                <a:gd name="connsiteX2" fmla="*/ 30219 w 108477"/>
                <a:gd name="connsiteY2" fmla="*/ 0 h 85232"/>
                <a:gd name="connsiteX3" fmla="*/ 0 w 108477"/>
                <a:gd name="connsiteY3" fmla="*/ 34093 h 85232"/>
                <a:gd name="connsiteX4" fmla="*/ 54239 w 108477"/>
                <a:gd name="connsiteY4" fmla="*/ 85233 h 85232"/>
                <a:gd name="connsiteX5" fmla="*/ 108478 w 108477"/>
                <a:gd name="connsiteY5" fmla="*/ 34093 h 85232"/>
                <a:gd name="connsiteX6" fmla="*/ 78259 w 108477"/>
                <a:gd name="connsiteY6" fmla="*/ 0 h 8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477" h="85232">
                  <a:moveTo>
                    <a:pt x="78259" y="0"/>
                  </a:moveTo>
                  <a:cubicBezTo>
                    <a:pt x="60438" y="0"/>
                    <a:pt x="54239" y="19371"/>
                    <a:pt x="54239" y="19371"/>
                  </a:cubicBezTo>
                  <a:cubicBezTo>
                    <a:pt x="54239" y="19371"/>
                    <a:pt x="48040" y="0"/>
                    <a:pt x="30219" y="0"/>
                  </a:cubicBezTo>
                  <a:cubicBezTo>
                    <a:pt x="12397" y="0"/>
                    <a:pt x="0" y="17047"/>
                    <a:pt x="0" y="34093"/>
                  </a:cubicBezTo>
                  <a:cubicBezTo>
                    <a:pt x="0" y="62762"/>
                    <a:pt x="36418" y="85233"/>
                    <a:pt x="54239" y="85233"/>
                  </a:cubicBezTo>
                  <a:cubicBezTo>
                    <a:pt x="72060" y="85233"/>
                    <a:pt x="108478" y="62762"/>
                    <a:pt x="108478" y="34093"/>
                  </a:cubicBezTo>
                  <a:cubicBezTo>
                    <a:pt x="108478" y="17047"/>
                    <a:pt x="96080" y="0"/>
                    <a:pt x="78259" y="0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B829DFB-1234-7ADB-8EAC-19EA64DBE9BF}"/>
                </a:ext>
              </a:extLst>
            </p:cNvPr>
            <p:cNvSpPr/>
            <p:nvPr/>
          </p:nvSpPr>
          <p:spPr>
            <a:xfrm>
              <a:off x="2025930" y="5488482"/>
              <a:ext cx="340930" cy="147220"/>
            </a:xfrm>
            <a:custGeom>
              <a:avLst/>
              <a:gdLst>
                <a:gd name="connsiteX0" fmla="*/ 133273 w 340930"/>
                <a:gd name="connsiteY0" fmla="*/ 0 h 147220"/>
                <a:gd name="connsiteX1" fmla="*/ 116226 w 340930"/>
                <a:gd name="connsiteY1" fmla="*/ 15497 h 147220"/>
                <a:gd name="connsiteX2" fmla="*/ 0 w 340930"/>
                <a:gd name="connsiteY2" fmla="*/ 116226 h 147220"/>
                <a:gd name="connsiteX3" fmla="*/ 0 w 340930"/>
                <a:gd name="connsiteY3" fmla="*/ 147220 h 147220"/>
                <a:gd name="connsiteX4" fmla="*/ 340931 w 340930"/>
                <a:gd name="connsiteY4" fmla="*/ 147220 h 147220"/>
                <a:gd name="connsiteX5" fmla="*/ 340931 w 340930"/>
                <a:gd name="connsiteY5" fmla="*/ 116226 h 147220"/>
                <a:gd name="connsiteX6" fmla="*/ 224704 w 340930"/>
                <a:gd name="connsiteY6" fmla="*/ 15497 h 147220"/>
                <a:gd name="connsiteX7" fmla="*/ 207658 w 340930"/>
                <a:gd name="connsiteY7" fmla="*/ 0 h 147220"/>
                <a:gd name="connsiteX8" fmla="*/ 133273 w 340930"/>
                <a:gd name="connsiteY8" fmla="*/ 0 h 14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0" h="147220">
                  <a:moveTo>
                    <a:pt x="133273" y="0"/>
                  </a:moveTo>
                  <a:cubicBezTo>
                    <a:pt x="129399" y="6199"/>
                    <a:pt x="123975" y="11623"/>
                    <a:pt x="116226" y="15497"/>
                  </a:cubicBezTo>
                  <a:cubicBezTo>
                    <a:pt x="85233" y="30994"/>
                    <a:pt x="0" y="38742"/>
                    <a:pt x="0" y="116226"/>
                  </a:cubicBezTo>
                  <a:lnTo>
                    <a:pt x="0" y="147220"/>
                  </a:lnTo>
                  <a:lnTo>
                    <a:pt x="340931" y="147220"/>
                  </a:lnTo>
                  <a:lnTo>
                    <a:pt x="340931" y="116226"/>
                  </a:lnTo>
                  <a:cubicBezTo>
                    <a:pt x="340931" y="38742"/>
                    <a:pt x="255698" y="30994"/>
                    <a:pt x="224704" y="15497"/>
                  </a:cubicBezTo>
                  <a:cubicBezTo>
                    <a:pt x="216956" y="11623"/>
                    <a:pt x="211532" y="6199"/>
                    <a:pt x="207658" y="0"/>
                  </a:cubicBezTo>
                  <a:lnTo>
                    <a:pt x="133273" y="0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" name="Graphic 4">
              <a:extLst>
                <a:ext uri="{FF2B5EF4-FFF2-40B4-BE49-F238E27FC236}">
                  <a16:creationId xmlns:a16="http://schemas.microsoft.com/office/drawing/2014/main" id="{7B304941-7F86-6544-D123-F83963F89DCE}"/>
                </a:ext>
              </a:extLst>
            </p:cNvPr>
            <p:cNvGrpSpPr/>
            <p:nvPr/>
          </p:nvGrpSpPr>
          <p:grpSpPr>
            <a:xfrm>
              <a:off x="1963942" y="5165372"/>
              <a:ext cx="262671" cy="365725"/>
              <a:chOff x="1963942" y="5165372"/>
              <a:chExt cx="262671" cy="365725"/>
            </a:xfrm>
            <a:solidFill>
              <a:srgbClr val="CCAB21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8CB57BC-6CB6-D79A-297F-ED1A1C4A0D01}"/>
                  </a:ext>
                </a:extLst>
              </p:cNvPr>
              <p:cNvSpPr/>
              <p:nvPr/>
            </p:nvSpPr>
            <p:spPr>
              <a:xfrm>
                <a:off x="1963942" y="5383878"/>
                <a:ext cx="203008" cy="147220"/>
              </a:xfrm>
              <a:custGeom>
                <a:avLst/>
                <a:gdLst>
                  <a:gd name="connsiteX0" fmla="*/ 141021 w 203008"/>
                  <a:gd name="connsiteY0" fmla="*/ 0 h 147220"/>
                  <a:gd name="connsiteX1" fmla="*/ 133273 w 203008"/>
                  <a:gd name="connsiteY1" fmla="*/ 0 h 147220"/>
                  <a:gd name="connsiteX2" fmla="*/ 116226 w 203008"/>
                  <a:gd name="connsiteY2" fmla="*/ 15497 h 147220"/>
                  <a:gd name="connsiteX3" fmla="*/ 0 w 203008"/>
                  <a:gd name="connsiteY3" fmla="*/ 116226 h 147220"/>
                  <a:gd name="connsiteX4" fmla="*/ 0 w 203008"/>
                  <a:gd name="connsiteY4" fmla="*/ 147220 h 147220"/>
                  <a:gd name="connsiteX5" fmla="*/ 108478 w 203008"/>
                  <a:gd name="connsiteY5" fmla="*/ 147220 h 147220"/>
                  <a:gd name="connsiteX6" fmla="*/ 178214 w 203008"/>
                  <a:gd name="connsiteY6" fmla="*/ 120101 h 147220"/>
                  <a:gd name="connsiteX7" fmla="*/ 195260 w 203008"/>
                  <a:gd name="connsiteY7" fmla="*/ 104604 h 147220"/>
                  <a:gd name="connsiteX8" fmla="*/ 203009 w 203008"/>
                  <a:gd name="connsiteY8" fmla="*/ 104604 h 147220"/>
                  <a:gd name="connsiteX9" fmla="*/ 141021 w 203008"/>
                  <a:gd name="connsiteY9" fmla="*/ 0 h 14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008" h="147220">
                    <a:moveTo>
                      <a:pt x="141021" y="0"/>
                    </a:moveTo>
                    <a:lnTo>
                      <a:pt x="133273" y="0"/>
                    </a:lnTo>
                    <a:cubicBezTo>
                      <a:pt x="129399" y="6199"/>
                      <a:pt x="123975" y="11623"/>
                      <a:pt x="116226" y="15497"/>
                    </a:cubicBezTo>
                    <a:cubicBezTo>
                      <a:pt x="85233" y="30994"/>
                      <a:pt x="0" y="38742"/>
                      <a:pt x="0" y="116226"/>
                    </a:cubicBezTo>
                    <a:lnTo>
                      <a:pt x="0" y="147220"/>
                    </a:lnTo>
                    <a:lnTo>
                      <a:pt x="108478" y="147220"/>
                    </a:lnTo>
                    <a:cubicBezTo>
                      <a:pt x="133273" y="133273"/>
                      <a:pt x="162717" y="127849"/>
                      <a:pt x="178214" y="120101"/>
                    </a:cubicBezTo>
                    <a:cubicBezTo>
                      <a:pt x="185962" y="116226"/>
                      <a:pt x="191386" y="110802"/>
                      <a:pt x="195260" y="104604"/>
                    </a:cubicBezTo>
                    <a:lnTo>
                      <a:pt x="203009" y="104604"/>
                    </a:lnTo>
                    <a:cubicBezTo>
                      <a:pt x="171240" y="87557"/>
                      <a:pt x="146445" y="44166"/>
                      <a:pt x="141021" y="0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3AA7EEF-E563-8E5B-3DCE-7F238DDBEEDB}"/>
                  </a:ext>
                </a:extLst>
              </p:cNvPr>
              <p:cNvSpPr/>
              <p:nvPr/>
            </p:nvSpPr>
            <p:spPr>
              <a:xfrm>
                <a:off x="2040652" y="5165372"/>
                <a:ext cx="185962" cy="217730"/>
              </a:xfrm>
              <a:custGeom>
                <a:avLst/>
                <a:gdLst>
                  <a:gd name="connsiteX0" fmla="*/ 62762 w 185962"/>
                  <a:gd name="connsiteY0" fmla="*/ 199134 h 217730"/>
                  <a:gd name="connsiteX1" fmla="*/ 137922 w 185962"/>
                  <a:gd name="connsiteY1" fmla="*/ 107703 h 217730"/>
                  <a:gd name="connsiteX2" fmla="*/ 146445 w 185962"/>
                  <a:gd name="connsiteY2" fmla="*/ 106153 h 217730"/>
                  <a:gd name="connsiteX3" fmla="*/ 146445 w 185962"/>
                  <a:gd name="connsiteY3" fmla="*/ 106153 h 217730"/>
                  <a:gd name="connsiteX4" fmla="*/ 155743 w 185962"/>
                  <a:gd name="connsiteY4" fmla="*/ 105379 h 217730"/>
                  <a:gd name="connsiteX5" fmla="*/ 165041 w 185962"/>
                  <a:gd name="connsiteY5" fmla="*/ 106153 h 217730"/>
                  <a:gd name="connsiteX6" fmla="*/ 165041 w 185962"/>
                  <a:gd name="connsiteY6" fmla="*/ 106153 h 217730"/>
                  <a:gd name="connsiteX7" fmla="*/ 173565 w 185962"/>
                  <a:gd name="connsiteY7" fmla="*/ 107703 h 217730"/>
                  <a:gd name="connsiteX8" fmla="*/ 185187 w 185962"/>
                  <a:gd name="connsiteY8" fmla="*/ 110802 h 217730"/>
                  <a:gd name="connsiteX9" fmla="*/ 185962 w 185962"/>
                  <a:gd name="connsiteY9" fmla="*/ 93756 h 217730"/>
                  <a:gd name="connsiteX10" fmla="*/ 110802 w 185962"/>
                  <a:gd name="connsiteY10" fmla="*/ 2325 h 217730"/>
                  <a:gd name="connsiteX11" fmla="*/ 102279 w 185962"/>
                  <a:gd name="connsiteY11" fmla="*/ 775 h 217730"/>
                  <a:gd name="connsiteX12" fmla="*/ 102279 w 185962"/>
                  <a:gd name="connsiteY12" fmla="*/ 775 h 217730"/>
                  <a:gd name="connsiteX13" fmla="*/ 92981 w 185962"/>
                  <a:gd name="connsiteY13" fmla="*/ 0 h 217730"/>
                  <a:gd name="connsiteX14" fmla="*/ 83683 w 185962"/>
                  <a:gd name="connsiteY14" fmla="*/ 775 h 217730"/>
                  <a:gd name="connsiteX15" fmla="*/ 83683 w 185962"/>
                  <a:gd name="connsiteY15" fmla="*/ 775 h 217730"/>
                  <a:gd name="connsiteX16" fmla="*/ 75160 w 185962"/>
                  <a:gd name="connsiteY16" fmla="*/ 2325 h 217730"/>
                  <a:gd name="connsiteX17" fmla="*/ 0 w 185962"/>
                  <a:gd name="connsiteY17" fmla="*/ 93756 h 217730"/>
                  <a:gd name="connsiteX18" fmla="*/ 36418 w 185962"/>
                  <a:gd name="connsiteY18" fmla="*/ 194485 h 217730"/>
                  <a:gd name="connsiteX19" fmla="*/ 37967 w 185962"/>
                  <a:gd name="connsiteY19" fmla="*/ 196810 h 217730"/>
                  <a:gd name="connsiteX20" fmla="*/ 42616 w 185962"/>
                  <a:gd name="connsiteY20" fmla="*/ 201459 h 217730"/>
                  <a:gd name="connsiteX21" fmla="*/ 46491 w 185962"/>
                  <a:gd name="connsiteY21" fmla="*/ 205333 h 217730"/>
                  <a:gd name="connsiteX22" fmla="*/ 49590 w 185962"/>
                  <a:gd name="connsiteY22" fmla="*/ 208433 h 217730"/>
                  <a:gd name="connsiteX23" fmla="*/ 54239 w 185962"/>
                  <a:gd name="connsiteY23" fmla="*/ 212307 h 217730"/>
                  <a:gd name="connsiteX24" fmla="*/ 57338 w 185962"/>
                  <a:gd name="connsiteY24" fmla="*/ 214631 h 217730"/>
                  <a:gd name="connsiteX25" fmla="*/ 62762 w 185962"/>
                  <a:gd name="connsiteY25" fmla="*/ 217731 h 217730"/>
                  <a:gd name="connsiteX26" fmla="*/ 63537 w 185962"/>
                  <a:gd name="connsiteY26" fmla="*/ 217731 h 217730"/>
                  <a:gd name="connsiteX27" fmla="*/ 62762 w 185962"/>
                  <a:gd name="connsiteY27" fmla="*/ 199134 h 21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5962" h="217730">
                    <a:moveTo>
                      <a:pt x="62762" y="199134"/>
                    </a:moveTo>
                    <a:cubicBezTo>
                      <a:pt x="62762" y="154194"/>
                      <a:pt x="95306" y="116226"/>
                      <a:pt x="137922" y="107703"/>
                    </a:cubicBezTo>
                    <a:cubicBezTo>
                      <a:pt x="141021" y="106928"/>
                      <a:pt x="143346" y="106928"/>
                      <a:pt x="146445" y="106153"/>
                    </a:cubicBezTo>
                    <a:cubicBezTo>
                      <a:pt x="146445" y="106153"/>
                      <a:pt x="146445" y="106153"/>
                      <a:pt x="146445" y="106153"/>
                    </a:cubicBezTo>
                    <a:cubicBezTo>
                      <a:pt x="149545" y="106153"/>
                      <a:pt x="152644" y="105379"/>
                      <a:pt x="155743" y="105379"/>
                    </a:cubicBezTo>
                    <a:cubicBezTo>
                      <a:pt x="158843" y="105379"/>
                      <a:pt x="161942" y="105379"/>
                      <a:pt x="165041" y="106153"/>
                    </a:cubicBezTo>
                    <a:cubicBezTo>
                      <a:pt x="165041" y="106153"/>
                      <a:pt x="165041" y="106153"/>
                      <a:pt x="165041" y="106153"/>
                    </a:cubicBezTo>
                    <a:cubicBezTo>
                      <a:pt x="168141" y="106153"/>
                      <a:pt x="170465" y="106928"/>
                      <a:pt x="173565" y="107703"/>
                    </a:cubicBezTo>
                    <a:cubicBezTo>
                      <a:pt x="177439" y="108478"/>
                      <a:pt x="181313" y="110028"/>
                      <a:pt x="185187" y="110802"/>
                    </a:cubicBezTo>
                    <a:cubicBezTo>
                      <a:pt x="185962" y="105379"/>
                      <a:pt x="185962" y="99955"/>
                      <a:pt x="185962" y="93756"/>
                    </a:cubicBezTo>
                    <a:cubicBezTo>
                      <a:pt x="185962" y="48815"/>
                      <a:pt x="153419" y="10848"/>
                      <a:pt x="110802" y="2325"/>
                    </a:cubicBezTo>
                    <a:cubicBezTo>
                      <a:pt x="107703" y="1550"/>
                      <a:pt x="105379" y="1550"/>
                      <a:pt x="102279" y="775"/>
                    </a:cubicBezTo>
                    <a:cubicBezTo>
                      <a:pt x="102279" y="775"/>
                      <a:pt x="102279" y="775"/>
                      <a:pt x="102279" y="775"/>
                    </a:cubicBezTo>
                    <a:cubicBezTo>
                      <a:pt x="99180" y="775"/>
                      <a:pt x="96080" y="0"/>
                      <a:pt x="92981" y="0"/>
                    </a:cubicBezTo>
                    <a:cubicBezTo>
                      <a:pt x="89882" y="0"/>
                      <a:pt x="86782" y="0"/>
                      <a:pt x="83683" y="775"/>
                    </a:cubicBezTo>
                    <a:cubicBezTo>
                      <a:pt x="83683" y="775"/>
                      <a:pt x="83683" y="775"/>
                      <a:pt x="83683" y="775"/>
                    </a:cubicBezTo>
                    <a:cubicBezTo>
                      <a:pt x="80584" y="775"/>
                      <a:pt x="78259" y="1550"/>
                      <a:pt x="75160" y="2325"/>
                    </a:cubicBezTo>
                    <a:cubicBezTo>
                      <a:pt x="32543" y="10848"/>
                      <a:pt x="0" y="48815"/>
                      <a:pt x="0" y="93756"/>
                    </a:cubicBezTo>
                    <a:cubicBezTo>
                      <a:pt x="0" y="130173"/>
                      <a:pt x="13947" y="168141"/>
                      <a:pt x="36418" y="194485"/>
                    </a:cubicBezTo>
                    <a:cubicBezTo>
                      <a:pt x="37192" y="195260"/>
                      <a:pt x="37967" y="196035"/>
                      <a:pt x="37967" y="196810"/>
                    </a:cubicBezTo>
                    <a:cubicBezTo>
                      <a:pt x="39517" y="198360"/>
                      <a:pt x="41067" y="199909"/>
                      <a:pt x="42616" y="201459"/>
                    </a:cubicBezTo>
                    <a:cubicBezTo>
                      <a:pt x="44166" y="203009"/>
                      <a:pt x="44941" y="203784"/>
                      <a:pt x="46491" y="205333"/>
                    </a:cubicBezTo>
                    <a:cubicBezTo>
                      <a:pt x="47265" y="206108"/>
                      <a:pt x="48815" y="207658"/>
                      <a:pt x="49590" y="208433"/>
                    </a:cubicBezTo>
                    <a:cubicBezTo>
                      <a:pt x="51140" y="209982"/>
                      <a:pt x="52689" y="210757"/>
                      <a:pt x="54239" y="212307"/>
                    </a:cubicBezTo>
                    <a:cubicBezTo>
                      <a:pt x="55014" y="213082"/>
                      <a:pt x="56563" y="213856"/>
                      <a:pt x="57338" y="214631"/>
                    </a:cubicBezTo>
                    <a:cubicBezTo>
                      <a:pt x="58888" y="215406"/>
                      <a:pt x="60438" y="216956"/>
                      <a:pt x="62762" y="217731"/>
                    </a:cubicBezTo>
                    <a:cubicBezTo>
                      <a:pt x="62762" y="217731"/>
                      <a:pt x="62762" y="217731"/>
                      <a:pt x="63537" y="217731"/>
                    </a:cubicBezTo>
                    <a:cubicBezTo>
                      <a:pt x="63537" y="211532"/>
                      <a:pt x="62762" y="205333"/>
                      <a:pt x="62762" y="199134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4">
              <a:extLst>
                <a:ext uri="{FF2B5EF4-FFF2-40B4-BE49-F238E27FC236}">
                  <a16:creationId xmlns:a16="http://schemas.microsoft.com/office/drawing/2014/main" id="{15E7B816-778A-3552-7E04-DF8353F08DD9}"/>
                </a:ext>
              </a:extLst>
            </p:cNvPr>
            <p:cNvGrpSpPr/>
            <p:nvPr/>
          </p:nvGrpSpPr>
          <p:grpSpPr>
            <a:xfrm>
              <a:off x="1948446" y="5155300"/>
              <a:ext cx="495899" cy="495899"/>
              <a:chOff x="1948446" y="5155300"/>
              <a:chExt cx="495899" cy="495899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4838631-9227-6F84-7E9D-FC06EAF1F06E}"/>
                  </a:ext>
                </a:extLst>
              </p:cNvPr>
              <p:cNvSpPr/>
              <p:nvPr/>
            </p:nvSpPr>
            <p:spPr>
              <a:xfrm>
                <a:off x="1948446" y="5155300"/>
                <a:ext cx="495899" cy="495899"/>
              </a:xfrm>
              <a:custGeom>
                <a:avLst/>
                <a:gdLst>
                  <a:gd name="connsiteX0" fmla="*/ 173565 w 495899"/>
                  <a:gd name="connsiteY0" fmla="*/ 372699 h 495899"/>
                  <a:gd name="connsiteX1" fmla="*/ 200684 w 495899"/>
                  <a:gd name="connsiteY1" fmla="*/ 362626 h 495899"/>
                  <a:gd name="connsiteX2" fmla="*/ 217731 w 495899"/>
                  <a:gd name="connsiteY2" fmla="*/ 349454 h 495899"/>
                  <a:gd name="connsiteX3" fmla="*/ 247950 w 495899"/>
                  <a:gd name="connsiteY3" fmla="*/ 356427 h 495899"/>
                  <a:gd name="connsiteX4" fmla="*/ 318460 w 495899"/>
                  <a:gd name="connsiteY4" fmla="*/ 316910 h 495899"/>
                  <a:gd name="connsiteX5" fmla="*/ 364176 w 495899"/>
                  <a:gd name="connsiteY5" fmla="*/ 325434 h 495899"/>
                  <a:gd name="connsiteX6" fmla="*/ 495899 w 495899"/>
                  <a:gd name="connsiteY6" fmla="*/ 193711 h 495899"/>
                  <a:gd name="connsiteX7" fmla="*/ 364176 w 495899"/>
                  <a:gd name="connsiteY7" fmla="*/ 61987 h 495899"/>
                  <a:gd name="connsiteX8" fmla="*/ 291341 w 495899"/>
                  <a:gd name="connsiteY8" fmla="*/ 83683 h 495899"/>
                  <a:gd name="connsiteX9" fmla="*/ 275844 w 495899"/>
                  <a:gd name="connsiteY9" fmla="*/ 48815 h 495899"/>
                  <a:gd name="connsiteX10" fmla="*/ 185962 w 495899"/>
                  <a:gd name="connsiteY10" fmla="*/ 0 h 495899"/>
                  <a:gd name="connsiteX11" fmla="*/ 77484 w 495899"/>
                  <a:gd name="connsiteY11" fmla="*/ 108478 h 495899"/>
                  <a:gd name="connsiteX12" fmla="*/ 128624 w 495899"/>
                  <a:gd name="connsiteY12" fmla="*/ 231678 h 495899"/>
                  <a:gd name="connsiteX13" fmla="*/ 124750 w 495899"/>
                  <a:gd name="connsiteY13" fmla="*/ 234002 h 495899"/>
                  <a:gd name="connsiteX14" fmla="*/ 101504 w 495899"/>
                  <a:gd name="connsiteY14" fmla="*/ 242526 h 495899"/>
                  <a:gd name="connsiteX15" fmla="*/ 0 w 495899"/>
                  <a:gd name="connsiteY15" fmla="*/ 348679 h 495899"/>
                  <a:gd name="connsiteX16" fmla="*/ 0 w 495899"/>
                  <a:gd name="connsiteY16" fmla="*/ 379673 h 495899"/>
                  <a:gd name="connsiteX17" fmla="*/ 15497 w 495899"/>
                  <a:gd name="connsiteY17" fmla="*/ 395170 h 495899"/>
                  <a:gd name="connsiteX18" fmla="*/ 78259 w 495899"/>
                  <a:gd name="connsiteY18" fmla="*/ 395170 h 495899"/>
                  <a:gd name="connsiteX19" fmla="*/ 61987 w 495899"/>
                  <a:gd name="connsiteY19" fmla="*/ 449408 h 495899"/>
                  <a:gd name="connsiteX20" fmla="*/ 61987 w 495899"/>
                  <a:gd name="connsiteY20" fmla="*/ 480402 h 495899"/>
                  <a:gd name="connsiteX21" fmla="*/ 77484 w 495899"/>
                  <a:gd name="connsiteY21" fmla="*/ 495899 h 495899"/>
                  <a:gd name="connsiteX22" fmla="*/ 418415 w 495899"/>
                  <a:gd name="connsiteY22" fmla="*/ 495899 h 495899"/>
                  <a:gd name="connsiteX23" fmla="*/ 433912 w 495899"/>
                  <a:gd name="connsiteY23" fmla="*/ 480402 h 495899"/>
                  <a:gd name="connsiteX24" fmla="*/ 433912 w 495899"/>
                  <a:gd name="connsiteY24" fmla="*/ 449408 h 495899"/>
                  <a:gd name="connsiteX25" fmla="*/ 337831 w 495899"/>
                  <a:gd name="connsiteY25" fmla="*/ 345580 h 495899"/>
                  <a:gd name="connsiteX26" fmla="*/ 318460 w 495899"/>
                  <a:gd name="connsiteY26" fmla="*/ 355653 h 495899"/>
                  <a:gd name="connsiteX27" fmla="*/ 328533 w 495899"/>
                  <a:gd name="connsiteY27" fmla="*/ 375024 h 495899"/>
                  <a:gd name="connsiteX28" fmla="*/ 402918 w 495899"/>
                  <a:gd name="connsiteY28" fmla="*/ 449408 h 495899"/>
                  <a:gd name="connsiteX29" fmla="*/ 402918 w 495899"/>
                  <a:gd name="connsiteY29" fmla="*/ 464905 h 495899"/>
                  <a:gd name="connsiteX30" fmla="*/ 92981 w 495899"/>
                  <a:gd name="connsiteY30" fmla="*/ 464905 h 495899"/>
                  <a:gd name="connsiteX31" fmla="*/ 92981 w 495899"/>
                  <a:gd name="connsiteY31" fmla="*/ 449408 h 495899"/>
                  <a:gd name="connsiteX32" fmla="*/ 173565 w 495899"/>
                  <a:gd name="connsiteY32" fmla="*/ 372699 h 495899"/>
                  <a:gd name="connsiteX33" fmla="*/ 247950 w 495899"/>
                  <a:gd name="connsiteY33" fmla="*/ 325434 h 495899"/>
                  <a:gd name="connsiteX34" fmla="*/ 170465 w 495899"/>
                  <a:gd name="connsiteY34" fmla="*/ 209207 h 495899"/>
                  <a:gd name="connsiteX35" fmla="*/ 247950 w 495899"/>
                  <a:gd name="connsiteY35" fmla="*/ 131723 h 495899"/>
                  <a:gd name="connsiteX36" fmla="*/ 247950 w 495899"/>
                  <a:gd name="connsiteY36" fmla="*/ 131723 h 495899"/>
                  <a:gd name="connsiteX37" fmla="*/ 232453 w 495899"/>
                  <a:gd name="connsiteY37" fmla="*/ 193711 h 495899"/>
                  <a:gd name="connsiteX38" fmla="*/ 290566 w 495899"/>
                  <a:gd name="connsiteY38" fmla="*/ 302963 h 495899"/>
                  <a:gd name="connsiteX39" fmla="*/ 247950 w 495899"/>
                  <a:gd name="connsiteY39" fmla="*/ 325434 h 495899"/>
                  <a:gd name="connsiteX40" fmla="*/ 464905 w 495899"/>
                  <a:gd name="connsiteY40" fmla="*/ 193711 h 495899"/>
                  <a:gd name="connsiteX41" fmla="*/ 364176 w 495899"/>
                  <a:gd name="connsiteY41" fmla="*/ 294440 h 495899"/>
                  <a:gd name="connsiteX42" fmla="*/ 263446 w 495899"/>
                  <a:gd name="connsiteY42" fmla="*/ 193711 h 495899"/>
                  <a:gd name="connsiteX43" fmla="*/ 364176 w 495899"/>
                  <a:gd name="connsiteY43" fmla="*/ 92981 h 495899"/>
                  <a:gd name="connsiteX44" fmla="*/ 464905 w 495899"/>
                  <a:gd name="connsiteY44" fmla="*/ 193711 h 495899"/>
                  <a:gd name="connsiteX45" fmla="*/ 108478 w 495899"/>
                  <a:gd name="connsiteY45" fmla="*/ 108478 h 495899"/>
                  <a:gd name="connsiteX46" fmla="*/ 185962 w 495899"/>
                  <a:gd name="connsiteY46" fmla="*/ 30994 h 495899"/>
                  <a:gd name="connsiteX47" fmla="*/ 250274 w 495899"/>
                  <a:gd name="connsiteY47" fmla="*/ 65862 h 495899"/>
                  <a:gd name="connsiteX48" fmla="*/ 262672 w 495899"/>
                  <a:gd name="connsiteY48" fmla="*/ 101504 h 495899"/>
                  <a:gd name="connsiteX49" fmla="*/ 247950 w 495899"/>
                  <a:gd name="connsiteY49" fmla="*/ 100729 h 495899"/>
                  <a:gd name="connsiteX50" fmla="*/ 140246 w 495899"/>
                  <a:gd name="connsiteY50" fmla="*/ 198360 h 495899"/>
                  <a:gd name="connsiteX51" fmla="*/ 108478 w 495899"/>
                  <a:gd name="connsiteY51" fmla="*/ 108478 h 495899"/>
                  <a:gd name="connsiteX52" fmla="*/ 30994 w 495899"/>
                  <a:gd name="connsiteY52" fmla="*/ 348679 h 495899"/>
                  <a:gd name="connsiteX53" fmla="*/ 111577 w 495899"/>
                  <a:gd name="connsiteY53" fmla="*/ 271970 h 495899"/>
                  <a:gd name="connsiteX54" fmla="*/ 138697 w 495899"/>
                  <a:gd name="connsiteY54" fmla="*/ 261897 h 495899"/>
                  <a:gd name="connsiteX55" fmla="*/ 146445 w 495899"/>
                  <a:gd name="connsiteY55" fmla="*/ 257248 h 495899"/>
                  <a:gd name="connsiteX56" fmla="*/ 191386 w 495899"/>
                  <a:gd name="connsiteY56" fmla="*/ 331632 h 495899"/>
                  <a:gd name="connsiteX57" fmla="*/ 187512 w 495899"/>
                  <a:gd name="connsiteY57" fmla="*/ 334732 h 495899"/>
                  <a:gd name="connsiteX58" fmla="*/ 164267 w 495899"/>
                  <a:gd name="connsiteY58" fmla="*/ 343255 h 495899"/>
                  <a:gd name="connsiteX59" fmla="*/ 113127 w 495899"/>
                  <a:gd name="connsiteY59" fmla="*/ 364951 h 495899"/>
                  <a:gd name="connsiteX60" fmla="*/ 108478 w 495899"/>
                  <a:gd name="connsiteY60" fmla="*/ 364176 h 495899"/>
                  <a:gd name="connsiteX61" fmla="*/ 30994 w 495899"/>
                  <a:gd name="connsiteY61" fmla="*/ 364176 h 495899"/>
                  <a:gd name="connsiteX62" fmla="*/ 30994 w 495899"/>
                  <a:gd name="connsiteY62" fmla="*/ 348679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5899" h="495899">
                    <a:moveTo>
                      <a:pt x="173565" y="372699"/>
                    </a:moveTo>
                    <a:cubicBezTo>
                      <a:pt x="184412" y="369600"/>
                      <a:pt x="192936" y="366500"/>
                      <a:pt x="200684" y="362626"/>
                    </a:cubicBezTo>
                    <a:cubicBezTo>
                      <a:pt x="207658" y="359527"/>
                      <a:pt x="213082" y="354878"/>
                      <a:pt x="217731" y="349454"/>
                    </a:cubicBezTo>
                    <a:cubicBezTo>
                      <a:pt x="227804" y="354103"/>
                      <a:pt x="237877" y="356427"/>
                      <a:pt x="247950" y="356427"/>
                    </a:cubicBezTo>
                    <a:cubicBezTo>
                      <a:pt x="273519" y="356427"/>
                      <a:pt x="299089" y="342480"/>
                      <a:pt x="318460" y="316910"/>
                    </a:cubicBezTo>
                    <a:cubicBezTo>
                      <a:pt x="333182" y="322334"/>
                      <a:pt x="347904" y="325434"/>
                      <a:pt x="364176" y="325434"/>
                    </a:cubicBezTo>
                    <a:cubicBezTo>
                      <a:pt x="437011" y="325434"/>
                      <a:pt x="495899" y="266546"/>
                      <a:pt x="495899" y="193711"/>
                    </a:cubicBezTo>
                    <a:cubicBezTo>
                      <a:pt x="495899" y="120875"/>
                      <a:pt x="437011" y="61987"/>
                      <a:pt x="364176" y="61987"/>
                    </a:cubicBezTo>
                    <a:cubicBezTo>
                      <a:pt x="337056" y="61987"/>
                      <a:pt x="312261" y="69736"/>
                      <a:pt x="291341" y="83683"/>
                    </a:cubicBezTo>
                    <a:cubicBezTo>
                      <a:pt x="288241" y="71285"/>
                      <a:pt x="283592" y="58888"/>
                      <a:pt x="275844" y="48815"/>
                    </a:cubicBezTo>
                    <a:cubicBezTo>
                      <a:pt x="257248" y="18596"/>
                      <a:pt x="223155" y="0"/>
                      <a:pt x="185962" y="0"/>
                    </a:cubicBezTo>
                    <a:cubicBezTo>
                      <a:pt x="126299" y="0"/>
                      <a:pt x="77484" y="48815"/>
                      <a:pt x="77484" y="108478"/>
                    </a:cubicBezTo>
                    <a:cubicBezTo>
                      <a:pt x="77484" y="155743"/>
                      <a:pt x="98405" y="203783"/>
                      <a:pt x="128624" y="231678"/>
                    </a:cubicBezTo>
                    <a:cubicBezTo>
                      <a:pt x="127074" y="232453"/>
                      <a:pt x="126299" y="234002"/>
                      <a:pt x="124750" y="234002"/>
                    </a:cubicBezTo>
                    <a:cubicBezTo>
                      <a:pt x="119326" y="236327"/>
                      <a:pt x="110802" y="239426"/>
                      <a:pt x="101504" y="242526"/>
                    </a:cubicBezTo>
                    <a:cubicBezTo>
                      <a:pt x="63537" y="254923"/>
                      <a:pt x="0" y="275844"/>
                      <a:pt x="0" y="348679"/>
                    </a:cubicBezTo>
                    <a:lnTo>
                      <a:pt x="0" y="379673"/>
                    </a:lnTo>
                    <a:cubicBezTo>
                      <a:pt x="0" y="388196"/>
                      <a:pt x="6974" y="395170"/>
                      <a:pt x="15497" y="395170"/>
                    </a:cubicBezTo>
                    <a:lnTo>
                      <a:pt x="78259" y="395170"/>
                    </a:lnTo>
                    <a:cubicBezTo>
                      <a:pt x="68186" y="409117"/>
                      <a:pt x="61987" y="426938"/>
                      <a:pt x="61987" y="449408"/>
                    </a:cubicBezTo>
                    <a:lnTo>
                      <a:pt x="61987" y="480402"/>
                    </a:lnTo>
                    <a:cubicBezTo>
                      <a:pt x="61987" y="488925"/>
                      <a:pt x="68961" y="495899"/>
                      <a:pt x="77484" y="495899"/>
                    </a:cubicBezTo>
                    <a:lnTo>
                      <a:pt x="418415" y="495899"/>
                    </a:lnTo>
                    <a:cubicBezTo>
                      <a:pt x="426938" y="495899"/>
                      <a:pt x="433912" y="488925"/>
                      <a:pt x="433912" y="480402"/>
                    </a:cubicBezTo>
                    <a:lnTo>
                      <a:pt x="433912" y="449408"/>
                    </a:lnTo>
                    <a:cubicBezTo>
                      <a:pt x="433912" y="377348"/>
                      <a:pt x="371924" y="356427"/>
                      <a:pt x="337831" y="345580"/>
                    </a:cubicBezTo>
                    <a:cubicBezTo>
                      <a:pt x="330083" y="343255"/>
                      <a:pt x="320785" y="347129"/>
                      <a:pt x="318460" y="355653"/>
                    </a:cubicBezTo>
                    <a:cubicBezTo>
                      <a:pt x="316136" y="363401"/>
                      <a:pt x="320010" y="372699"/>
                      <a:pt x="328533" y="375024"/>
                    </a:cubicBezTo>
                    <a:cubicBezTo>
                      <a:pt x="368050" y="388196"/>
                      <a:pt x="402918" y="403693"/>
                      <a:pt x="402918" y="449408"/>
                    </a:cubicBezTo>
                    <a:lnTo>
                      <a:pt x="402918" y="464905"/>
                    </a:lnTo>
                    <a:lnTo>
                      <a:pt x="92981" y="464905"/>
                    </a:lnTo>
                    <a:lnTo>
                      <a:pt x="92981" y="449408"/>
                    </a:lnTo>
                    <a:cubicBezTo>
                      <a:pt x="92981" y="402918"/>
                      <a:pt x="127849" y="387421"/>
                      <a:pt x="173565" y="372699"/>
                    </a:cubicBezTo>
                    <a:close/>
                    <a:moveTo>
                      <a:pt x="247950" y="325434"/>
                    </a:moveTo>
                    <a:cubicBezTo>
                      <a:pt x="209207" y="325434"/>
                      <a:pt x="170465" y="266546"/>
                      <a:pt x="170465" y="209207"/>
                    </a:cubicBezTo>
                    <a:cubicBezTo>
                      <a:pt x="170465" y="166591"/>
                      <a:pt x="205333" y="131723"/>
                      <a:pt x="247950" y="131723"/>
                    </a:cubicBezTo>
                    <a:cubicBezTo>
                      <a:pt x="247950" y="131723"/>
                      <a:pt x="247950" y="131723"/>
                      <a:pt x="247950" y="131723"/>
                    </a:cubicBezTo>
                    <a:cubicBezTo>
                      <a:pt x="237877" y="150319"/>
                      <a:pt x="232453" y="171240"/>
                      <a:pt x="232453" y="193711"/>
                    </a:cubicBezTo>
                    <a:cubicBezTo>
                      <a:pt x="232453" y="238651"/>
                      <a:pt x="255698" y="278943"/>
                      <a:pt x="290566" y="302963"/>
                    </a:cubicBezTo>
                    <a:cubicBezTo>
                      <a:pt x="277394" y="316910"/>
                      <a:pt x="262672" y="325434"/>
                      <a:pt x="247950" y="325434"/>
                    </a:cubicBezTo>
                    <a:close/>
                    <a:moveTo>
                      <a:pt x="464905" y="193711"/>
                    </a:moveTo>
                    <a:cubicBezTo>
                      <a:pt x="464905" y="249499"/>
                      <a:pt x="419964" y="294440"/>
                      <a:pt x="364176" y="294440"/>
                    </a:cubicBezTo>
                    <a:cubicBezTo>
                      <a:pt x="308387" y="294440"/>
                      <a:pt x="263446" y="249499"/>
                      <a:pt x="263446" y="193711"/>
                    </a:cubicBezTo>
                    <a:cubicBezTo>
                      <a:pt x="263446" y="137922"/>
                      <a:pt x="308387" y="92981"/>
                      <a:pt x="364176" y="92981"/>
                    </a:cubicBezTo>
                    <a:cubicBezTo>
                      <a:pt x="419964" y="92981"/>
                      <a:pt x="464905" y="137922"/>
                      <a:pt x="464905" y="193711"/>
                    </a:cubicBezTo>
                    <a:close/>
                    <a:moveTo>
                      <a:pt x="108478" y="108478"/>
                    </a:moveTo>
                    <a:cubicBezTo>
                      <a:pt x="108478" y="65862"/>
                      <a:pt x="143346" y="30994"/>
                      <a:pt x="185962" y="30994"/>
                    </a:cubicBezTo>
                    <a:cubicBezTo>
                      <a:pt x="212307" y="30994"/>
                      <a:pt x="236327" y="44166"/>
                      <a:pt x="250274" y="65862"/>
                    </a:cubicBezTo>
                    <a:cubicBezTo>
                      <a:pt x="257248" y="75935"/>
                      <a:pt x="261122" y="88332"/>
                      <a:pt x="262672" y="101504"/>
                    </a:cubicBezTo>
                    <a:cubicBezTo>
                      <a:pt x="258022" y="100729"/>
                      <a:pt x="253373" y="100729"/>
                      <a:pt x="247950" y="100729"/>
                    </a:cubicBezTo>
                    <a:cubicBezTo>
                      <a:pt x="192161" y="100729"/>
                      <a:pt x="145670" y="143346"/>
                      <a:pt x="140246" y="198360"/>
                    </a:cubicBezTo>
                    <a:cubicBezTo>
                      <a:pt x="120875" y="175114"/>
                      <a:pt x="108478" y="141021"/>
                      <a:pt x="108478" y="108478"/>
                    </a:cubicBezTo>
                    <a:close/>
                    <a:moveTo>
                      <a:pt x="30994" y="348679"/>
                    </a:moveTo>
                    <a:cubicBezTo>
                      <a:pt x="30994" y="302188"/>
                      <a:pt x="65862" y="286692"/>
                      <a:pt x="111577" y="271970"/>
                    </a:cubicBezTo>
                    <a:cubicBezTo>
                      <a:pt x="122425" y="268870"/>
                      <a:pt x="130948" y="265771"/>
                      <a:pt x="138697" y="261897"/>
                    </a:cubicBezTo>
                    <a:cubicBezTo>
                      <a:pt x="141021" y="260347"/>
                      <a:pt x="144121" y="258797"/>
                      <a:pt x="146445" y="257248"/>
                    </a:cubicBezTo>
                    <a:cubicBezTo>
                      <a:pt x="154968" y="288241"/>
                      <a:pt x="171240" y="314586"/>
                      <a:pt x="191386" y="331632"/>
                    </a:cubicBezTo>
                    <a:cubicBezTo>
                      <a:pt x="189836" y="332407"/>
                      <a:pt x="189061" y="333957"/>
                      <a:pt x="187512" y="334732"/>
                    </a:cubicBezTo>
                    <a:cubicBezTo>
                      <a:pt x="182088" y="337056"/>
                      <a:pt x="173565" y="340156"/>
                      <a:pt x="164267" y="343255"/>
                    </a:cubicBezTo>
                    <a:cubicBezTo>
                      <a:pt x="149545" y="347904"/>
                      <a:pt x="130173" y="354878"/>
                      <a:pt x="113127" y="364951"/>
                    </a:cubicBezTo>
                    <a:cubicBezTo>
                      <a:pt x="110802" y="364176"/>
                      <a:pt x="110028" y="364176"/>
                      <a:pt x="108478" y="364176"/>
                    </a:cubicBezTo>
                    <a:lnTo>
                      <a:pt x="30994" y="364176"/>
                    </a:lnTo>
                    <a:lnTo>
                      <a:pt x="30994" y="348679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A8CA6D87-6B07-8408-5B04-6CD0FC520CE8}"/>
                  </a:ext>
                </a:extLst>
              </p:cNvPr>
              <p:cNvSpPr/>
              <p:nvPr/>
            </p:nvSpPr>
            <p:spPr>
              <a:xfrm>
                <a:off x="2246760" y="5298645"/>
                <a:ext cx="131723" cy="108477"/>
              </a:xfrm>
              <a:custGeom>
                <a:avLst/>
                <a:gdLst>
                  <a:gd name="connsiteX0" fmla="*/ 65862 w 131723"/>
                  <a:gd name="connsiteY0" fmla="*/ 108478 h 108477"/>
                  <a:gd name="connsiteX1" fmla="*/ 131723 w 131723"/>
                  <a:gd name="connsiteY1" fmla="*/ 45716 h 108477"/>
                  <a:gd name="connsiteX2" fmla="*/ 89882 w 131723"/>
                  <a:gd name="connsiteY2" fmla="*/ 0 h 108477"/>
                  <a:gd name="connsiteX3" fmla="*/ 65862 w 131723"/>
                  <a:gd name="connsiteY3" fmla="*/ 10073 h 108477"/>
                  <a:gd name="connsiteX4" fmla="*/ 41841 w 131723"/>
                  <a:gd name="connsiteY4" fmla="*/ 0 h 108477"/>
                  <a:gd name="connsiteX5" fmla="*/ 0 w 131723"/>
                  <a:gd name="connsiteY5" fmla="*/ 45716 h 108477"/>
                  <a:gd name="connsiteX6" fmla="*/ 65862 w 131723"/>
                  <a:gd name="connsiteY6" fmla="*/ 108478 h 108477"/>
                  <a:gd name="connsiteX7" fmla="*/ 41841 w 131723"/>
                  <a:gd name="connsiteY7" fmla="*/ 23245 h 108477"/>
                  <a:gd name="connsiteX8" fmla="*/ 55014 w 131723"/>
                  <a:gd name="connsiteY8" fmla="*/ 34868 h 108477"/>
                  <a:gd name="connsiteX9" fmla="*/ 55014 w 131723"/>
                  <a:gd name="connsiteY9" fmla="*/ 35643 h 108477"/>
                  <a:gd name="connsiteX10" fmla="*/ 55789 w 131723"/>
                  <a:gd name="connsiteY10" fmla="*/ 37192 h 108477"/>
                  <a:gd name="connsiteX11" fmla="*/ 56563 w 131723"/>
                  <a:gd name="connsiteY11" fmla="*/ 37967 h 108477"/>
                  <a:gd name="connsiteX12" fmla="*/ 57338 w 131723"/>
                  <a:gd name="connsiteY12" fmla="*/ 38742 h 108477"/>
                  <a:gd name="connsiteX13" fmla="*/ 58113 w 131723"/>
                  <a:gd name="connsiteY13" fmla="*/ 39517 h 108477"/>
                  <a:gd name="connsiteX14" fmla="*/ 58888 w 131723"/>
                  <a:gd name="connsiteY14" fmla="*/ 40292 h 108477"/>
                  <a:gd name="connsiteX15" fmla="*/ 59663 w 131723"/>
                  <a:gd name="connsiteY15" fmla="*/ 41067 h 108477"/>
                  <a:gd name="connsiteX16" fmla="*/ 60438 w 131723"/>
                  <a:gd name="connsiteY16" fmla="*/ 41841 h 108477"/>
                  <a:gd name="connsiteX17" fmla="*/ 61213 w 131723"/>
                  <a:gd name="connsiteY17" fmla="*/ 42616 h 108477"/>
                  <a:gd name="connsiteX18" fmla="*/ 61987 w 131723"/>
                  <a:gd name="connsiteY18" fmla="*/ 42616 h 108477"/>
                  <a:gd name="connsiteX19" fmla="*/ 61987 w 131723"/>
                  <a:gd name="connsiteY19" fmla="*/ 42616 h 108477"/>
                  <a:gd name="connsiteX20" fmla="*/ 62762 w 131723"/>
                  <a:gd name="connsiteY20" fmla="*/ 42616 h 108477"/>
                  <a:gd name="connsiteX21" fmla="*/ 63537 w 131723"/>
                  <a:gd name="connsiteY21" fmla="*/ 42616 h 108477"/>
                  <a:gd name="connsiteX22" fmla="*/ 64312 w 131723"/>
                  <a:gd name="connsiteY22" fmla="*/ 42616 h 108477"/>
                  <a:gd name="connsiteX23" fmla="*/ 65862 w 131723"/>
                  <a:gd name="connsiteY23" fmla="*/ 42616 h 108477"/>
                  <a:gd name="connsiteX24" fmla="*/ 66636 w 131723"/>
                  <a:gd name="connsiteY24" fmla="*/ 42616 h 108477"/>
                  <a:gd name="connsiteX25" fmla="*/ 68186 w 131723"/>
                  <a:gd name="connsiteY25" fmla="*/ 42616 h 108477"/>
                  <a:gd name="connsiteX26" fmla="*/ 68186 w 131723"/>
                  <a:gd name="connsiteY26" fmla="*/ 42616 h 108477"/>
                  <a:gd name="connsiteX27" fmla="*/ 68961 w 131723"/>
                  <a:gd name="connsiteY27" fmla="*/ 42616 h 108477"/>
                  <a:gd name="connsiteX28" fmla="*/ 69736 w 131723"/>
                  <a:gd name="connsiteY28" fmla="*/ 41841 h 108477"/>
                  <a:gd name="connsiteX29" fmla="*/ 70511 w 131723"/>
                  <a:gd name="connsiteY29" fmla="*/ 41067 h 108477"/>
                  <a:gd name="connsiteX30" fmla="*/ 71285 w 131723"/>
                  <a:gd name="connsiteY30" fmla="*/ 40292 h 108477"/>
                  <a:gd name="connsiteX31" fmla="*/ 72060 w 131723"/>
                  <a:gd name="connsiteY31" fmla="*/ 39517 h 108477"/>
                  <a:gd name="connsiteX32" fmla="*/ 72835 w 131723"/>
                  <a:gd name="connsiteY32" fmla="*/ 38742 h 108477"/>
                  <a:gd name="connsiteX33" fmla="*/ 73610 w 131723"/>
                  <a:gd name="connsiteY33" fmla="*/ 37967 h 108477"/>
                  <a:gd name="connsiteX34" fmla="*/ 74385 w 131723"/>
                  <a:gd name="connsiteY34" fmla="*/ 37192 h 108477"/>
                  <a:gd name="connsiteX35" fmla="*/ 75160 w 131723"/>
                  <a:gd name="connsiteY35" fmla="*/ 35643 h 108477"/>
                  <a:gd name="connsiteX36" fmla="*/ 75160 w 131723"/>
                  <a:gd name="connsiteY36" fmla="*/ 34868 h 108477"/>
                  <a:gd name="connsiteX37" fmla="*/ 88332 w 131723"/>
                  <a:gd name="connsiteY37" fmla="*/ 23245 h 108477"/>
                  <a:gd name="connsiteX38" fmla="*/ 106928 w 131723"/>
                  <a:gd name="connsiteY38" fmla="*/ 45716 h 108477"/>
                  <a:gd name="connsiteX39" fmla="*/ 64312 w 131723"/>
                  <a:gd name="connsiteY39" fmla="*/ 85233 h 108477"/>
                  <a:gd name="connsiteX40" fmla="*/ 21696 w 131723"/>
                  <a:gd name="connsiteY40" fmla="*/ 45716 h 108477"/>
                  <a:gd name="connsiteX41" fmla="*/ 41841 w 131723"/>
                  <a:gd name="connsiteY41" fmla="*/ 23245 h 10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1723" h="108477">
                    <a:moveTo>
                      <a:pt x="65862" y="108478"/>
                    </a:moveTo>
                    <a:cubicBezTo>
                      <a:pt x="88332" y="108478"/>
                      <a:pt x="131723" y="82133"/>
                      <a:pt x="131723" y="45716"/>
                    </a:cubicBezTo>
                    <a:cubicBezTo>
                      <a:pt x="131723" y="24020"/>
                      <a:pt x="115452" y="0"/>
                      <a:pt x="89882" y="0"/>
                    </a:cubicBezTo>
                    <a:cubicBezTo>
                      <a:pt x="79809" y="0"/>
                      <a:pt x="71285" y="4649"/>
                      <a:pt x="65862" y="10073"/>
                    </a:cubicBezTo>
                    <a:cubicBezTo>
                      <a:pt x="60438" y="4649"/>
                      <a:pt x="51914" y="0"/>
                      <a:pt x="41841" y="0"/>
                    </a:cubicBezTo>
                    <a:cubicBezTo>
                      <a:pt x="16272" y="0"/>
                      <a:pt x="0" y="24020"/>
                      <a:pt x="0" y="45716"/>
                    </a:cubicBezTo>
                    <a:cubicBezTo>
                      <a:pt x="0" y="82133"/>
                      <a:pt x="43391" y="108478"/>
                      <a:pt x="65862" y="108478"/>
                    </a:cubicBezTo>
                    <a:close/>
                    <a:moveTo>
                      <a:pt x="41841" y="23245"/>
                    </a:moveTo>
                    <a:cubicBezTo>
                      <a:pt x="51140" y="23245"/>
                      <a:pt x="54239" y="34093"/>
                      <a:pt x="55014" y="34868"/>
                    </a:cubicBezTo>
                    <a:cubicBezTo>
                      <a:pt x="55014" y="34868"/>
                      <a:pt x="55014" y="35643"/>
                      <a:pt x="55014" y="35643"/>
                    </a:cubicBezTo>
                    <a:cubicBezTo>
                      <a:pt x="55014" y="36418"/>
                      <a:pt x="55014" y="36418"/>
                      <a:pt x="55789" y="37192"/>
                    </a:cubicBezTo>
                    <a:cubicBezTo>
                      <a:pt x="55789" y="37192"/>
                      <a:pt x="56563" y="37967"/>
                      <a:pt x="56563" y="37967"/>
                    </a:cubicBezTo>
                    <a:cubicBezTo>
                      <a:pt x="56563" y="37967"/>
                      <a:pt x="57338" y="38742"/>
                      <a:pt x="57338" y="38742"/>
                    </a:cubicBezTo>
                    <a:cubicBezTo>
                      <a:pt x="57338" y="38742"/>
                      <a:pt x="58113" y="39517"/>
                      <a:pt x="58113" y="39517"/>
                    </a:cubicBezTo>
                    <a:cubicBezTo>
                      <a:pt x="58113" y="39517"/>
                      <a:pt x="58888" y="40292"/>
                      <a:pt x="58888" y="40292"/>
                    </a:cubicBezTo>
                    <a:cubicBezTo>
                      <a:pt x="58888" y="40292"/>
                      <a:pt x="59663" y="41067"/>
                      <a:pt x="59663" y="41067"/>
                    </a:cubicBezTo>
                    <a:cubicBezTo>
                      <a:pt x="59663" y="41067"/>
                      <a:pt x="60438" y="41841"/>
                      <a:pt x="60438" y="41841"/>
                    </a:cubicBezTo>
                    <a:cubicBezTo>
                      <a:pt x="60438" y="41841"/>
                      <a:pt x="61213" y="41841"/>
                      <a:pt x="61213" y="42616"/>
                    </a:cubicBezTo>
                    <a:cubicBezTo>
                      <a:pt x="61213" y="42616"/>
                      <a:pt x="61987" y="42616"/>
                      <a:pt x="61987" y="42616"/>
                    </a:cubicBezTo>
                    <a:cubicBezTo>
                      <a:pt x="61987" y="42616"/>
                      <a:pt x="61987" y="42616"/>
                      <a:pt x="61987" y="42616"/>
                    </a:cubicBezTo>
                    <a:cubicBezTo>
                      <a:pt x="61987" y="42616"/>
                      <a:pt x="62762" y="42616"/>
                      <a:pt x="62762" y="42616"/>
                    </a:cubicBezTo>
                    <a:cubicBezTo>
                      <a:pt x="62762" y="42616"/>
                      <a:pt x="63537" y="42616"/>
                      <a:pt x="63537" y="42616"/>
                    </a:cubicBezTo>
                    <a:cubicBezTo>
                      <a:pt x="63537" y="42616"/>
                      <a:pt x="64312" y="42616"/>
                      <a:pt x="64312" y="42616"/>
                    </a:cubicBezTo>
                    <a:cubicBezTo>
                      <a:pt x="65087" y="42616"/>
                      <a:pt x="65087" y="42616"/>
                      <a:pt x="65862" y="42616"/>
                    </a:cubicBezTo>
                    <a:cubicBezTo>
                      <a:pt x="65862" y="42616"/>
                      <a:pt x="66636" y="42616"/>
                      <a:pt x="66636" y="42616"/>
                    </a:cubicBezTo>
                    <a:cubicBezTo>
                      <a:pt x="67411" y="42616"/>
                      <a:pt x="67411" y="42616"/>
                      <a:pt x="68186" y="42616"/>
                    </a:cubicBezTo>
                    <a:cubicBezTo>
                      <a:pt x="68186" y="42616"/>
                      <a:pt x="68186" y="42616"/>
                      <a:pt x="68186" y="42616"/>
                    </a:cubicBezTo>
                    <a:cubicBezTo>
                      <a:pt x="68186" y="42616"/>
                      <a:pt x="68961" y="42616"/>
                      <a:pt x="68961" y="42616"/>
                    </a:cubicBezTo>
                    <a:cubicBezTo>
                      <a:pt x="68961" y="42616"/>
                      <a:pt x="69736" y="42616"/>
                      <a:pt x="69736" y="41841"/>
                    </a:cubicBezTo>
                    <a:cubicBezTo>
                      <a:pt x="69736" y="41841"/>
                      <a:pt x="70511" y="41067"/>
                      <a:pt x="70511" y="41067"/>
                    </a:cubicBezTo>
                    <a:cubicBezTo>
                      <a:pt x="70511" y="41067"/>
                      <a:pt x="71285" y="40292"/>
                      <a:pt x="71285" y="40292"/>
                    </a:cubicBezTo>
                    <a:cubicBezTo>
                      <a:pt x="71285" y="40292"/>
                      <a:pt x="72060" y="39517"/>
                      <a:pt x="72060" y="39517"/>
                    </a:cubicBezTo>
                    <a:cubicBezTo>
                      <a:pt x="72060" y="39517"/>
                      <a:pt x="72835" y="38742"/>
                      <a:pt x="72835" y="38742"/>
                    </a:cubicBezTo>
                    <a:cubicBezTo>
                      <a:pt x="72835" y="38742"/>
                      <a:pt x="73610" y="37967"/>
                      <a:pt x="73610" y="37967"/>
                    </a:cubicBezTo>
                    <a:cubicBezTo>
                      <a:pt x="73610" y="37967"/>
                      <a:pt x="74385" y="37192"/>
                      <a:pt x="74385" y="37192"/>
                    </a:cubicBezTo>
                    <a:cubicBezTo>
                      <a:pt x="74385" y="37192"/>
                      <a:pt x="74385" y="36418"/>
                      <a:pt x="75160" y="35643"/>
                    </a:cubicBezTo>
                    <a:cubicBezTo>
                      <a:pt x="75160" y="35643"/>
                      <a:pt x="75160" y="34868"/>
                      <a:pt x="75160" y="34868"/>
                    </a:cubicBezTo>
                    <a:cubicBezTo>
                      <a:pt x="75160" y="34868"/>
                      <a:pt x="79034" y="23245"/>
                      <a:pt x="88332" y="23245"/>
                    </a:cubicBezTo>
                    <a:cubicBezTo>
                      <a:pt x="99180" y="23245"/>
                      <a:pt x="106928" y="34868"/>
                      <a:pt x="106928" y="45716"/>
                    </a:cubicBezTo>
                    <a:cubicBezTo>
                      <a:pt x="106928" y="67411"/>
                      <a:pt x="75935" y="85233"/>
                      <a:pt x="64312" y="85233"/>
                    </a:cubicBezTo>
                    <a:cubicBezTo>
                      <a:pt x="52689" y="85233"/>
                      <a:pt x="21696" y="67411"/>
                      <a:pt x="21696" y="45716"/>
                    </a:cubicBezTo>
                    <a:cubicBezTo>
                      <a:pt x="23245" y="34868"/>
                      <a:pt x="30994" y="23245"/>
                      <a:pt x="41841" y="2324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4" name="Graphic 6">
            <a:extLst>
              <a:ext uri="{FF2B5EF4-FFF2-40B4-BE49-F238E27FC236}">
                <a16:creationId xmlns:a16="http://schemas.microsoft.com/office/drawing/2014/main" id="{B28DE883-9B12-D0B7-2B9A-E76CCD91AA71}"/>
              </a:ext>
            </a:extLst>
          </p:cNvPr>
          <p:cNvGrpSpPr/>
          <p:nvPr/>
        </p:nvGrpSpPr>
        <p:grpSpPr>
          <a:xfrm>
            <a:off x="2895457" y="5155299"/>
            <a:ext cx="495899" cy="495899"/>
            <a:chOff x="2895457" y="5155299"/>
            <a:chExt cx="495899" cy="495899"/>
          </a:xfrm>
        </p:grpSpPr>
        <p:grpSp>
          <p:nvGrpSpPr>
            <p:cNvPr id="46" name="Graphic 6">
              <a:extLst>
                <a:ext uri="{FF2B5EF4-FFF2-40B4-BE49-F238E27FC236}">
                  <a16:creationId xmlns:a16="http://schemas.microsoft.com/office/drawing/2014/main" id="{94CA1CFC-7FFC-3DA4-5ACD-B638D5C94067}"/>
                </a:ext>
              </a:extLst>
            </p:cNvPr>
            <p:cNvGrpSpPr/>
            <p:nvPr/>
          </p:nvGrpSpPr>
          <p:grpSpPr>
            <a:xfrm>
              <a:off x="2972941" y="5272300"/>
              <a:ext cx="340930" cy="363400"/>
              <a:chOff x="2972941" y="5272300"/>
              <a:chExt cx="340930" cy="363400"/>
            </a:xfrm>
            <a:solidFill>
              <a:srgbClr val="FFDB41"/>
            </a:solidFill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45F31CFB-613D-7D8F-4AB2-68DC07620E04}"/>
                  </a:ext>
                </a:extLst>
              </p:cNvPr>
              <p:cNvSpPr/>
              <p:nvPr/>
            </p:nvSpPr>
            <p:spPr>
              <a:xfrm>
                <a:off x="2972941" y="5488481"/>
                <a:ext cx="340930" cy="147220"/>
              </a:xfrm>
              <a:custGeom>
                <a:avLst/>
                <a:gdLst>
                  <a:gd name="connsiteX0" fmla="*/ 133273 w 340930"/>
                  <a:gd name="connsiteY0" fmla="*/ 0 h 147220"/>
                  <a:gd name="connsiteX1" fmla="*/ 116226 w 340930"/>
                  <a:gd name="connsiteY1" fmla="*/ 15497 h 147220"/>
                  <a:gd name="connsiteX2" fmla="*/ 0 w 340930"/>
                  <a:gd name="connsiteY2" fmla="*/ 116226 h 147220"/>
                  <a:gd name="connsiteX3" fmla="*/ 0 w 340930"/>
                  <a:gd name="connsiteY3" fmla="*/ 147220 h 147220"/>
                  <a:gd name="connsiteX4" fmla="*/ 340931 w 340930"/>
                  <a:gd name="connsiteY4" fmla="*/ 147220 h 147220"/>
                  <a:gd name="connsiteX5" fmla="*/ 340931 w 340930"/>
                  <a:gd name="connsiteY5" fmla="*/ 116226 h 147220"/>
                  <a:gd name="connsiteX6" fmla="*/ 224704 w 340930"/>
                  <a:gd name="connsiteY6" fmla="*/ 15497 h 147220"/>
                  <a:gd name="connsiteX7" fmla="*/ 207658 w 340930"/>
                  <a:gd name="connsiteY7" fmla="*/ 0 h 147220"/>
                  <a:gd name="connsiteX8" fmla="*/ 133273 w 340930"/>
                  <a:gd name="connsiteY8" fmla="*/ 0 h 14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0930" h="147220">
                    <a:moveTo>
                      <a:pt x="133273" y="0"/>
                    </a:moveTo>
                    <a:cubicBezTo>
                      <a:pt x="129399" y="6199"/>
                      <a:pt x="123975" y="11623"/>
                      <a:pt x="116226" y="15497"/>
                    </a:cubicBezTo>
                    <a:cubicBezTo>
                      <a:pt x="85233" y="30994"/>
                      <a:pt x="0" y="38742"/>
                      <a:pt x="0" y="116226"/>
                    </a:cubicBezTo>
                    <a:lnTo>
                      <a:pt x="0" y="147220"/>
                    </a:lnTo>
                    <a:lnTo>
                      <a:pt x="340931" y="147220"/>
                    </a:lnTo>
                    <a:lnTo>
                      <a:pt x="340931" y="116226"/>
                    </a:lnTo>
                    <a:cubicBezTo>
                      <a:pt x="340931" y="38742"/>
                      <a:pt x="255698" y="30994"/>
                      <a:pt x="224704" y="15497"/>
                    </a:cubicBezTo>
                    <a:cubicBezTo>
                      <a:pt x="216956" y="11623"/>
                      <a:pt x="211532" y="6199"/>
                      <a:pt x="207658" y="0"/>
                    </a:cubicBezTo>
                    <a:lnTo>
                      <a:pt x="133273" y="0"/>
                    </a:ln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3C594E9-F8E0-4A58-0C73-D93A0CDFD047}"/>
                  </a:ext>
                </a:extLst>
              </p:cNvPr>
              <p:cNvSpPr/>
              <p:nvPr/>
            </p:nvSpPr>
            <p:spPr>
              <a:xfrm>
                <a:off x="3050425" y="5272300"/>
                <a:ext cx="185974" cy="223929"/>
              </a:xfrm>
              <a:custGeom>
                <a:avLst/>
                <a:gdLst>
                  <a:gd name="connsiteX0" fmla="*/ 106153 w 185974"/>
                  <a:gd name="connsiteY0" fmla="*/ 0 h 223929"/>
                  <a:gd name="connsiteX1" fmla="*/ 104604 w 185974"/>
                  <a:gd name="connsiteY1" fmla="*/ 0 h 223929"/>
                  <a:gd name="connsiteX2" fmla="*/ 101504 w 185974"/>
                  <a:gd name="connsiteY2" fmla="*/ 0 h 223929"/>
                  <a:gd name="connsiteX3" fmla="*/ 94531 w 185974"/>
                  <a:gd name="connsiteY3" fmla="*/ 0 h 223929"/>
                  <a:gd name="connsiteX4" fmla="*/ 93756 w 185974"/>
                  <a:gd name="connsiteY4" fmla="*/ 0 h 223929"/>
                  <a:gd name="connsiteX5" fmla="*/ 93756 w 185974"/>
                  <a:gd name="connsiteY5" fmla="*/ 0 h 223929"/>
                  <a:gd name="connsiteX6" fmla="*/ 93756 w 185974"/>
                  <a:gd name="connsiteY6" fmla="*/ 0 h 223929"/>
                  <a:gd name="connsiteX7" fmla="*/ 92981 w 185974"/>
                  <a:gd name="connsiteY7" fmla="*/ 0 h 223929"/>
                  <a:gd name="connsiteX8" fmla="*/ 86007 w 185974"/>
                  <a:gd name="connsiteY8" fmla="*/ 0 h 223929"/>
                  <a:gd name="connsiteX9" fmla="*/ 82908 w 185974"/>
                  <a:gd name="connsiteY9" fmla="*/ 0 h 223929"/>
                  <a:gd name="connsiteX10" fmla="*/ 81358 w 185974"/>
                  <a:gd name="connsiteY10" fmla="*/ 0 h 223929"/>
                  <a:gd name="connsiteX11" fmla="*/ 0 w 185974"/>
                  <a:gd name="connsiteY11" fmla="*/ 92206 h 223929"/>
                  <a:gd name="connsiteX12" fmla="*/ 92981 w 185974"/>
                  <a:gd name="connsiteY12" fmla="*/ 223929 h 223929"/>
                  <a:gd name="connsiteX13" fmla="*/ 92981 w 185974"/>
                  <a:gd name="connsiteY13" fmla="*/ 223929 h 223929"/>
                  <a:gd name="connsiteX14" fmla="*/ 92981 w 185974"/>
                  <a:gd name="connsiteY14" fmla="*/ 223929 h 223929"/>
                  <a:gd name="connsiteX15" fmla="*/ 185962 w 185974"/>
                  <a:gd name="connsiteY15" fmla="*/ 92206 h 223929"/>
                  <a:gd name="connsiteX16" fmla="*/ 106153 w 185974"/>
                  <a:gd name="connsiteY16" fmla="*/ 0 h 22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974" h="223929">
                    <a:moveTo>
                      <a:pt x="106153" y="0"/>
                    </a:moveTo>
                    <a:cubicBezTo>
                      <a:pt x="105379" y="0"/>
                      <a:pt x="104604" y="0"/>
                      <a:pt x="104604" y="0"/>
                    </a:cubicBezTo>
                    <a:cubicBezTo>
                      <a:pt x="103829" y="0"/>
                      <a:pt x="102279" y="0"/>
                      <a:pt x="101504" y="0"/>
                    </a:cubicBezTo>
                    <a:cubicBezTo>
                      <a:pt x="99180" y="0"/>
                      <a:pt x="96855" y="0"/>
                      <a:pt x="94531" y="0"/>
                    </a:cubicBezTo>
                    <a:cubicBezTo>
                      <a:pt x="94531" y="0"/>
                      <a:pt x="93756" y="0"/>
                      <a:pt x="93756" y="0"/>
                    </a:cubicBezTo>
                    <a:cubicBezTo>
                      <a:pt x="93756" y="0"/>
                      <a:pt x="93756" y="0"/>
                      <a:pt x="93756" y="0"/>
                    </a:cubicBezTo>
                    <a:cubicBezTo>
                      <a:pt x="93756" y="0"/>
                      <a:pt x="93756" y="0"/>
                      <a:pt x="93756" y="0"/>
                    </a:cubicBezTo>
                    <a:cubicBezTo>
                      <a:pt x="93756" y="0"/>
                      <a:pt x="92981" y="0"/>
                      <a:pt x="92981" y="0"/>
                    </a:cubicBezTo>
                    <a:cubicBezTo>
                      <a:pt x="90657" y="0"/>
                      <a:pt x="88332" y="0"/>
                      <a:pt x="86007" y="0"/>
                    </a:cubicBezTo>
                    <a:cubicBezTo>
                      <a:pt x="85233" y="0"/>
                      <a:pt x="83683" y="0"/>
                      <a:pt x="82908" y="0"/>
                    </a:cubicBezTo>
                    <a:cubicBezTo>
                      <a:pt x="82133" y="0"/>
                      <a:pt x="81358" y="0"/>
                      <a:pt x="81358" y="0"/>
                    </a:cubicBezTo>
                    <a:cubicBezTo>
                      <a:pt x="35643" y="6199"/>
                      <a:pt x="0" y="44941"/>
                      <a:pt x="0" y="92206"/>
                    </a:cubicBezTo>
                    <a:cubicBezTo>
                      <a:pt x="0" y="154194"/>
                      <a:pt x="41841" y="223929"/>
                      <a:pt x="92981" y="223929"/>
                    </a:cubicBezTo>
                    <a:cubicBezTo>
                      <a:pt x="92981" y="223929"/>
                      <a:pt x="92981" y="223929"/>
                      <a:pt x="92981" y="223929"/>
                    </a:cubicBezTo>
                    <a:cubicBezTo>
                      <a:pt x="92981" y="223929"/>
                      <a:pt x="92981" y="223929"/>
                      <a:pt x="92981" y="223929"/>
                    </a:cubicBezTo>
                    <a:cubicBezTo>
                      <a:pt x="144121" y="223929"/>
                      <a:pt x="185962" y="154194"/>
                      <a:pt x="185962" y="92206"/>
                    </a:cubicBezTo>
                    <a:cubicBezTo>
                      <a:pt x="186737" y="44941"/>
                      <a:pt x="151094" y="6199"/>
                      <a:pt x="106153" y="0"/>
                    </a:cubicBez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" name="Graphic 6">
              <a:extLst>
                <a:ext uri="{FF2B5EF4-FFF2-40B4-BE49-F238E27FC236}">
                  <a16:creationId xmlns:a16="http://schemas.microsoft.com/office/drawing/2014/main" id="{4F97540D-12BE-5DA8-5314-432C83FAB6FE}"/>
                </a:ext>
              </a:extLst>
            </p:cNvPr>
            <p:cNvGrpSpPr/>
            <p:nvPr/>
          </p:nvGrpSpPr>
          <p:grpSpPr>
            <a:xfrm>
              <a:off x="2910953" y="5165371"/>
              <a:ext cx="262671" cy="365725"/>
              <a:chOff x="2910953" y="5165371"/>
              <a:chExt cx="262671" cy="365725"/>
            </a:xfrm>
            <a:solidFill>
              <a:srgbClr val="CCAB21"/>
            </a:solidFill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FFC02A6-35F7-7FA8-41C0-9C0D2972707C}"/>
                  </a:ext>
                </a:extLst>
              </p:cNvPr>
              <p:cNvSpPr/>
              <p:nvPr/>
            </p:nvSpPr>
            <p:spPr>
              <a:xfrm>
                <a:off x="2910953" y="5383877"/>
                <a:ext cx="203008" cy="147220"/>
              </a:xfrm>
              <a:custGeom>
                <a:avLst/>
                <a:gdLst>
                  <a:gd name="connsiteX0" fmla="*/ 141021 w 203008"/>
                  <a:gd name="connsiteY0" fmla="*/ 0 h 147220"/>
                  <a:gd name="connsiteX1" fmla="*/ 133273 w 203008"/>
                  <a:gd name="connsiteY1" fmla="*/ 0 h 147220"/>
                  <a:gd name="connsiteX2" fmla="*/ 116226 w 203008"/>
                  <a:gd name="connsiteY2" fmla="*/ 15497 h 147220"/>
                  <a:gd name="connsiteX3" fmla="*/ 0 w 203008"/>
                  <a:gd name="connsiteY3" fmla="*/ 116226 h 147220"/>
                  <a:gd name="connsiteX4" fmla="*/ 0 w 203008"/>
                  <a:gd name="connsiteY4" fmla="*/ 147220 h 147220"/>
                  <a:gd name="connsiteX5" fmla="*/ 108478 w 203008"/>
                  <a:gd name="connsiteY5" fmla="*/ 147220 h 147220"/>
                  <a:gd name="connsiteX6" fmla="*/ 178214 w 203008"/>
                  <a:gd name="connsiteY6" fmla="*/ 120101 h 147220"/>
                  <a:gd name="connsiteX7" fmla="*/ 195260 w 203008"/>
                  <a:gd name="connsiteY7" fmla="*/ 104604 h 147220"/>
                  <a:gd name="connsiteX8" fmla="*/ 203009 w 203008"/>
                  <a:gd name="connsiteY8" fmla="*/ 104604 h 147220"/>
                  <a:gd name="connsiteX9" fmla="*/ 141021 w 203008"/>
                  <a:gd name="connsiteY9" fmla="*/ 0 h 14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008" h="147220">
                    <a:moveTo>
                      <a:pt x="141021" y="0"/>
                    </a:moveTo>
                    <a:lnTo>
                      <a:pt x="133273" y="0"/>
                    </a:lnTo>
                    <a:cubicBezTo>
                      <a:pt x="129399" y="6199"/>
                      <a:pt x="123975" y="11623"/>
                      <a:pt x="116226" y="15497"/>
                    </a:cubicBezTo>
                    <a:cubicBezTo>
                      <a:pt x="85233" y="30994"/>
                      <a:pt x="0" y="38742"/>
                      <a:pt x="0" y="116226"/>
                    </a:cubicBezTo>
                    <a:lnTo>
                      <a:pt x="0" y="147220"/>
                    </a:lnTo>
                    <a:lnTo>
                      <a:pt x="108478" y="147220"/>
                    </a:lnTo>
                    <a:cubicBezTo>
                      <a:pt x="133273" y="133273"/>
                      <a:pt x="162717" y="127849"/>
                      <a:pt x="178214" y="120101"/>
                    </a:cubicBezTo>
                    <a:cubicBezTo>
                      <a:pt x="185962" y="116226"/>
                      <a:pt x="191386" y="110802"/>
                      <a:pt x="195260" y="104604"/>
                    </a:cubicBezTo>
                    <a:lnTo>
                      <a:pt x="203009" y="104604"/>
                    </a:lnTo>
                    <a:cubicBezTo>
                      <a:pt x="171240" y="87557"/>
                      <a:pt x="146445" y="44166"/>
                      <a:pt x="141021" y="0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94C2E60-0FEA-F08E-45E9-B70D087C23C3}"/>
                  </a:ext>
                </a:extLst>
              </p:cNvPr>
              <p:cNvSpPr/>
              <p:nvPr/>
            </p:nvSpPr>
            <p:spPr>
              <a:xfrm>
                <a:off x="2987663" y="5165371"/>
                <a:ext cx="185962" cy="217730"/>
              </a:xfrm>
              <a:custGeom>
                <a:avLst/>
                <a:gdLst>
                  <a:gd name="connsiteX0" fmla="*/ 62762 w 185962"/>
                  <a:gd name="connsiteY0" fmla="*/ 199134 h 217730"/>
                  <a:gd name="connsiteX1" fmla="*/ 137922 w 185962"/>
                  <a:gd name="connsiteY1" fmla="*/ 107703 h 217730"/>
                  <a:gd name="connsiteX2" fmla="*/ 146445 w 185962"/>
                  <a:gd name="connsiteY2" fmla="*/ 106153 h 217730"/>
                  <a:gd name="connsiteX3" fmla="*/ 146445 w 185962"/>
                  <a:gd name="connsiteY3" fmla="*/ 106153 h 217730"/>
                  <a:gd name="connsiteX4" fmla="*/ 155743 w 185962"/>
                  <a:gd name="connsiteY4" fmla="*/ 105379 h 217730"/>
                  <a:gd name="connsiteX5" fmla="*/ 165041 w 185962"/>
                  <a:gd name="connsiteY5" fmla="*/ 106153 h 217730"/>
                  <a:gd name="connsiteX6" fmla="*/ 165041 w 185962"/>
                  <a:gd name="connsiteY6" fmla="*/ 106153 h 217730"/>
                  <a:gd name="connsiteX7" fmla="*/ 173565 w 185962"/>
                  <a:gd name="connsiteY7" fmla="*/ 107703 h 217730"/>
                  <a:gd name="connsiteX8" fmla="*/ 185187 w 185962"/>
                  <a:gd name="connsiteY8" fmla="*/ 110802 h 217730"/>
                  <a:gd name="connsiteX9" fmla="*/ 185962 w 185962"/>
                  <a:gd name="connsiteY9" fmla="*/ 93756 h 217730"/>
                  <a:gd name="connsiteX10" fmla="*/ 110802 w 185962"/>
                  <a:gd name="connsiteY10" fmla="*/ 2325 h 217730"/>
                  <a:gd name="connsiteX11" fmla="*/ 102279 w 185962"/>
                  <a:gd name="connsiteY11" fmla="*/ 775 h 217730"/>
                  <a:gd name="connsiteX12" fmla="*/ 102279 w 185962"/>
                  <a:gd name="connsiteY12" fmla="*/ 775 h 217730"/>
                  <a:gd name="connsiteX13" fmla="*/ 92981 w 185962"/>
                  <a:gd name="connsiteY13" fmla="*/ 0 h 217730"/>
                  <a:gd name="connsiteX14" fmla="*/ 83683 w 185962"/>
                  <a:gd name="connsiteY14" fmla="*/ 775 h 217730"/>
                  <a:gd name="connsiteX15" fmla="*/ 83683 w 185962"/>
                  <a:gd name="connsiteY15" fmla="*/ 775 h 217730"/>
                  <a:gd name="connsiteX16" fmla="*/ 75160 w 185962"/>
                  <a:gd name="connsiteY16" fmla="*/ 2325 h 217730"/>
                  <a:gd name="connsiteX17" fmla="*/ 0 w 185962"/>
                  <a:gd name="connsiteY17" fmla="*/ 93756 h 217730"/>
                  <a:gd name="connsiteX18" fmla="*/ 36418 w 185962"/>
                  <a:gd name="connsiteY18" fmla="*/ 194485 h 217730"/>
                  <a:gd name="connsiteX19" fmla="*/ 37967 w 185962"/>
                  <a:gd name="connsiteY19" fmla="*/ 196810 h 217730"/>
                  <a:gd name="connsiteX20" fmla="*/ 42616 w 185962"/>
                  <a:gd name="connsiteY20" fmla="*/ 201459 h 217730"/>
                  <a:gd name="connsiteX21" fmla="*/ 46491 w 185962"/>
                  <a:gd name="connsiteY21" fmla="*/ 205333 h 217730"/>
                  <a:gd name="connsiteX22" fmla="*/ 49590 w 185962"/>
                  <a:gd name="connsiteY22" fmla="*/ 208433 h 217730"/>
                  <a:gd name="connsiteX23" fmla="*/ 54239 w 185962"/>
                  <a:gd name="connsiteY23" fmla="*/ 212307 h 217730"/>
                  <a:gd name="connsiteX24" fmla="*/ 57338 w 185962"/>
                  <a:gd name="connsiteY24" fmla="*/ 214631 h 217730"/>
                  <a:gd name="connsiteX25" fmla="*/ 62762 w 185962"/>
                  <a:gd name="connsiteY25" fmla="*/ 217731 h 217730"/>
                  <a:gd name="connsiteX26" fmla="*/ 63537 w 185962"/>
                  <a:gd name="connsiteY26" fmla="*/ 217731 h 217730"/>
                  <a:gd name="connsiteX27" fmla="*/ 62762 w 185962"/>
                  <a:gd name="connsiteY27" fmla="*/ 199134 h 21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5962" h="217730">
                    <a:moveTo>
                      <a:pt x="62762" y="199134"/>
                    </a:moveTo>
                    <a:cubicBezTo>
                      <a:pt x="62762" y="154194"/>
                      <a:pt x="95306" y="116226"/>
                      <a:pt x="137922" y="107703"/>
                    </a:cubicBezTo>
                    <a:cubicBezTo>
                      <a:pt x="141021" y="106928"/>
                      <a:pt x="143346" y="106928"/>
                      <a:pt x="146445" y="106153"/>
                    </a:cubicBezTo>
                    <a:cubicBezTo>
                      <a:pt x="146445" y="106153"/>
                      <a:pt x="146445" y="106153"/>
                      <a:pt x="146445" y="106153"/>
                    </a:cubicBezTo>
                    <a:cubicBezTo>
                      <a:pt x="149545" y="106153"/>
                      <a:pt x="152644" y="105379"/>
                      <a:pt x="155743" y="105379"/>
                    </a:cubicBezTo>
                    <a:cubicBezTo>
                      <a:pt x="158843" y="105379"/>
                      <a:pt x="161942" y="105379"/>
                      <a:pt x="165041" y="106153"/>
                    </a:cubicBezTo>
                    <a:cubicBezTo>
                      <a:pt x="165041" y="106153"/>
                      <a:pt x="165041" y="106153"/>
                      <a:pt x="165041" y="106153"/>
                    </a:cubicBezTo>
                    <a:cubicBezTo>
                      <a:pt x="168141" y="106153"/>
                      <a:pt x="170465" y="106928"/>
                      <a:pt x="173565" y="107703"/>
                    </a:cubicBezTo>
                    <a:cubicBezTo>
                      <a:pt x="177439" y="108478"/>
                      <a:pt x="181313" y="110028"/>
                      <a:pt x="185187" y="110802"/>
                    </a:cubicBezTo>
                    <a:cubicBezTo>
                      <a:pt x="185962" y="105379"/>
                      <a:pt x="185962" y="99955"/>
                      <a:pt x="185962" y="93756"/>
                    </a:cubicBezTo>
                    <a:cubicBezTo>
                      <a:pt x="185962" y="48815"/>
                      <a:pt x="153419" y="10848"/>
                      <a:pt x="110802" y="2325"/>
                    </a:cubicBezTo>
                    <a:cubicBezTo>
                      <a:pt x="107703" y="1550"/>
                      <a:pt x="105379" y="1550"/>
                      <a:pt x="102279" y="775"/>
                    </a:cubicBezTo>
                    <a:cubicBezTo>
                      <a:pt x="102279" y="775"/>
                      <a:pt x="102279" y="775"/>
                      <a:pt x="102279" y="775"/>
                    </a:cubicBezTo>
                    <a:cubicBezTo>
                      <a:pt x="99180" y="775"/>
                      <a:pt x="96080" y="0"/>
                      <a:pt x="92981" y="0"/>
                    </a:cubicBezTo>
                    <a:cubicBezTo>
                      <a:pt x="89882" y="0"/>
                      <a:pt x="86782" y="0"/>
                      <a:pt x="83683" y="775"/>
                    </a:cubicBezTo>
                    <a:cubicBezTo>
                      <a:pt x="83683" y="775"/>
                      <a:pt x="83683" y="775"/>
                      <a:pt x="83683" y="775"/>
                    </a:cubicBezTo>
                    <a:cubicBezTo>
                      <a:pt x="80584" y="775"/>
                      <a:pt x="78259" y="1550"/>
                      <a:pt x="75160" y="2325"/>
                    </a:cubicBezTo>
                    <a:cubicBezTo>
                      <a:pt x="32543" y="10848"/>
                      <a:pt x="0" y="48815"/>
                      <a:pt x="0" y="93756"/>
                    </a:cubicBezTo>
                    <a:cubicBezTo>
                      <a:pt x="0" y="130173"/>
                      <a:pt x="13947" y="168141"/>
                      <a:pt x="36418" y="194485"/>
                    </a:cubicBezTo>
                    <a:cubicBezTo>
                      <a:pt x="37192" y="195260"/>
                      <a:pt x="37967" y="196035"/>
                      <a:pt x="37967" y="196810"/>
                    </a:cubicBezTo>
                    <a:cubicBezTo>
                      <a:pt x="39517" y="198360"/>
                      <a:pt x="41067" y="199909"/>
                      <a:pt x="42616" y="201459"/>
                    </a:cubicBezTo>
                    <a:cubicBezTo>
                      <a:pt x="44166" y="203009"/>
                      <a:pt x="44941" y="203784"/>
                      <a:pt x="46491" y="205333"/>
                    </a:cubicBezTo>
                    <a:cubicBezTo>
                      <a:pt x="47265" y="206108"/>
                      <a:pt x="48815" y="207658"/>
                      <a:pt x="49590" y="208433"/>
                    </a:cubicBezTo>
                    <a:cubicBezTo>
                      <a:pt x="51140" y="209982"/>
                      <a:pt x="52689" y="210757"/>
                      <a:pt x="54239" y="212307"/>
                    </a:cubicBezTo>
                    <a:cubicBezTo>
                      <a:pt x="55014" y="213082"/>
                      <a:pt x="56563" y="213856"/>
                      <a:pt x="57338" y="214631"/>
                    </a:cubicBezTo>
                    <a:cubicBezTo>
                      <a:pt x="58888" y="215406"/>
                      <a:pt x="60438" y="216956"/>
                      <a:pt x="62762" y="217731"/>
                    </a:cubicBezTo>
                    <a:cubicBezTo>
                      <a:pt x="62762" y="217731"/>
                      <a:pt x="62762" y="217731"/>
                      <a:pt x="63537" y="217731"/>
                    </a:cubicBezTo>
                    <a:cubicBezTo>
                      <a:pt x="63537" y="211532"/>
                      <a:pt x="62762" y="205333"/>
                      <a:pt x="62762" y="199134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FF9C31C-1117-3E5A-1484-E0BB3699B26B}"/>
                </a:ext>
              </a:extLst>
            </p:cNvPr>
            <p:cNvSpPr/>
            <p:nvPr/>
          </p:nvSpPr>
          <p:spPr>
            <a:xfrm>
              <a:off x="3143406" y="5232783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" name="Graphic 6">
              <a:extLst>
                <a:ext uri="{FF2B5EF4-FFF2-40B4-BE49-F238E27FC236}">
                  <a16:creationId xmlns:a16="http://schemas.microsoft.com/office/drawing/2014/main" id="{9DE13DC8-0D82-2ECC-335B-2B1109F33C74}"/>
                </a:ext>
              </a:extLst>
            </p:cNvPr>
            <p:cNvGrpSpPr/>
            <p:nvPr/>
          </p:nvGrpSpPr>
          <p:grpSpPr>
            <a:xfrm>
              <a:off x="2895457" y="5155299"/>
              <a:ext cx="495899" cy="495899"/>
              <a:chOff x="2895457" y="5155299"/>
              <a:chExt cx="495899" cy="495899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E5A585A-AAC7-D872-1602-7E246B15B88C}"/>
                  </a:ext>
                </a:extLst>
              </p:cNvPr>
              <p:cNvSpPr/>
              <p:nvPr/>
            </p:nvSpPr>
            <p:spPr>
              <a:xfrm>
                <a:off x="3189897" y="5279273"/>
                <a:ext cx="139471" cy="139471"/>
              </a:xfrm>
              <a:custGeom>
                <a:avLst/>
                <a:gdLst>
                  <a:gd name="connsiteX0" fmla="*/ 15497 w 139471"/>
                  <a:gd name="connsiteY0" fmla="*/ 85233 h 139471"/>
                  <a:gd name="connsiteX1" fmla="*/ 54239 w 139471"/>
                  <a:gd name="connsiteY1" fmla="*/ 85233 h 139471"/>
                  <a:gd name="connsiteX2" fmla="*/ 54239 w 139471"/>
                  <a:gd name="connsiteY2" fmla="*/ 123975 h 139471"/>
                  <a:gd name="connsiteX3" fmla="*/ 69736 w 139471"/>
                  <a:gd name="connsiteY3" fmla="*/ 139472 h 139471"/>
                  <a:gd name="connsiteX4" fmla="*/ 85233 w 139471"/>
                  <a:gd name="connsiteY4" fmla="*/ 123975 h 139471"/>
                  <a:gd name="connsiteX5" fmla="*/ 85233 w 139471"/>
                  <a:gd name="connsiteY5" fmla="*/ 85233 h 139471"/>
                  <a:gd name="connsiteX6" fmla="*/ 123975 w 139471"/>
                  <a:gd name="connsiteY6" fmla="*/ 85233 h 139471"/>
                  <a:gd name="connsiteX7" fmla="*/ 139472 w 139471"/>
                  <a:gd name="connsiteY7" fmla="*/ 69736 h 139471"/>
                  <a:gd name="connsiteX8" fmla="*/ 123975 w 139471"/>
                  <a:gd name="connsiteY8" fmla="*/ 54239 h 139471"/>
                  <a:gd name="connsiteX9" fmla="*/ 85233 w 139471"/>
                  <a:gd name="connsiteY9" fmla="*/ 54239 h 139471"/>
                  <a:gd name="connsiteX10" fmla="*/ 85233 w 139471"/>
                  <a:gd name="connsiteY10" fmla="*/ 15497 h 139471"/>
                  <a:gd name="connsiteX11" fmla="*/ 69736 w 139471"/>
                  <a:gd name="connsiteY11" fmla="*/ 0 h 139471"/>
                  <a:gd name="connsiteX12" fmla="*/ 54239 w 139471"/>
                  <a:gd name="connsiteY12" fmla="*/ 15497 h 139471"/>
                  <a:gd name="connsiteX13" fmla="*/ 54239 w 139471"/>
                  <a:gd name="connsiteY13" fmla="*/ 54239 h 139471"/>
                  <a:gd name="connsiteX14" fmla="*/ 15497 w 139471"/>
                  <a:gd name="connsiteY14" fmla="*/ 54239 h 139471"/>
                  <a:gd name="connsiteX15" fmla="*/ 0 w 139471"/>
                  <a:gd name="connsiteY15" fmla="*/ 69736 h 139471"/>
                  <a:gd name="connsiteX16" fmla="*/ 15497 w 139471"/>
                  <a:gd name="connsiteY16" fmla="*/ 85233 h 139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471" h="139471">
                    <a:moveTo>
                      <a:pt x="15497" y="85233"/>
                    </a:moveTo>
                    <a:lnTo>
                      <a:pt x="54239" y="85233"/>
                    </a:lnTo>
                    <a:lnTo>
                      <a:pt x="54239" y="123975"/>
                    </a:lnTo>
                    <a:cubicBezTo>
                      <a:pt x="54239" y="132498"/>
                      <a:pt x="61213" y="139472"/>
                      <a:pt x="69736" y="139472"/>
                    </a:cubicBezTo>
                    <a:cubicBezTo>
                      <a:pt x="78259" y="139472"/>
                      <a:pt x="85233" y="132498"/>
                      <a:pt x="85233" y="123975"/>
                    </a:cubicBezTo>
                    <a:lnTo>
                      <a:pt x="85233" y="85233"/>
                    </a:lnTo>
                    <a:lnTo>
                      <a:pt x="123975" y="85233"/>
                    </a:lnTo>
                    <a:cubicBezTo>
                      <a:pt x="132498" y="85233"/>
                      <a:pt x="139472" y="78259"/>
                      <a:pt x="139472" y="69736"/>
                    </a:cubicBezTo>
                    <a:cubicBezTo>
                      <a:pt x="139472" y="61213"/>
                      <a:pt x="132498" y="54239"/>
                      <a:pt x="123975" y="54239"/>
                    </a:cubicBezTo>
                    <a:lnTo>
                      <a:pt x="85233" y="54239"/>
                    </a:lnTo>
                    <a:lnTo>
                      <a:pt x="85233" y="15497"/>
                    </a:lnTo>
                    <a:cubicBezTo>
                      <a:pt x="85233" y="6974"/>
                      <a:pt x="78259" y="0"/>
                      <a:pt x="69736" y="0"/>
                    </a:cubicBezTo>
                    <a:cubicBezTo>
                      <a:pt x="61213" y="0"/>
                      <a:pt x="54239" y="6974"/>
                      <a:pt x="54239" y="15497"/>
                    </a:cubicBezTo>
                    <a:lnTo>
                      <a:pt x="54239" y="54239"/>
                    </a:lnTo>
                    <a:lnTo>
                      <a:pt x="15497" y="54239"/>
                    </a:lnTo>
                    <a:cubicBezTo>
                      <a:pt x="6974" y="54239"/>
                      <a:pt x="0" y="61213"/>
                      <a:pt x="0" y="69736"/>
                    </a:cubicBezTo>
                    <a:cubicBezTo>
                      <a:pt x="0" y="78259"/>
                      <a:pt x="6974" y="85233"/>
                      <a:pt x="15497" y="8523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E7142B7-3846-9E6F-93D2-CFBC0B37C3F3}"/>
                  </a:ext>
                </a:extLst>
              </p:cNvPr>
              <p:cNvSpPr/>
              <p:nvPr/>
            </p:nvSpPr>
            <p:spPr>
              <a:xfrm>
                <a:off x="2895457" y="5155299"/>
                <a:ext cx="495899" cy="495899"/>
              </a:xfrm>
              <a:custGeom>
                <a:avLst/>
                <a:gdLst>
                  <a:gd name="connsiteX0" fmla="*/ 173565 w 495899"/>
                  <a:gd name="connsiteY0" fmla="*/ 372699 h 495899"/>
                  <a:gd name="connsiteX1" fmla="*/ 200684 w 495899"/>
                  <a:gd name="connsiteY1" fmla="*/ 362626 h 495899"/>
                  <a:gd name="connsiteX2" fmla="*/ 217731 w 495899"/>
                  <a:gd name="connsiteY2" fmla="*/ 349454 h 495899"/>
                  <a:gd name="connsiteX3" fmla="*/ 247950 w 495899"/>
                  <a:gd name="connsiteY3" fmla="*/ 356427 h 495899"/>
                  <a:gd name="connsiteX4" fmla="*/ 318460 w 495899"/>
                  <a:gd name="connsiteY4" fmla="*/ 316910 h 495899"/>
                  <a:gd name="connsiteX5" fmla="*/ 364176 w 495899"/>
                  <a:gd name="connsiteY5" fmla="*/ 325434 h 495899"/>
                  <a:gd name="connsiteX6" fmla="*/ 495899 w 495899"/>
                  <a:gd name="connsiteY6" fmla="*/ 193711 h 495899"/>
                  <a:gd name="connsiteX7" fmla="*/ 364176 w 495899"/>
                  <a:gd name="connsiteY7" fmla="*/ 61987 h 495899"/>
                  <a:gd name="connsiteX8" fmla="*/ 291341 w 495899"/>
                  <a:gd name="connsiteY8" fmla="*/ 83683 h 495899"/>
                  <a:gd name="connsiteX9" fmla="*/ 275844 w 495899"/>
                  <a:gd name="connsiteY9" fmla="*/ 48815 h 495899"/>
                  <a:gd name="connsiteX10" fmla="*/ 185962 w 495899"/>
                  <a:gd name="connsiteY10" fmla="*/ 0 h 495899"/>
                  <a:gd name="connsiteX11" fmla="*/ 77484 w 495899"/>
                  <a:gd name="connsiteY11" fmla="*/ 108478 h 495899"/>
                  <a:gd name="connsiteX12" fmla="*/ 128624 w 495899"/>
                  <a:gd name="connsiteY12" fmla="*/ 231678 h 495899"/>
                  <a:gd name="connsiteX13" fmla="*/ 124750 w 495899"/>
                  <a:gd name="connsiteY13" fmla="*/ 234002 h 495899"/>
                  <a:gd name="connsiteX14" fmla="*/ 101504 w 495899"/>
                  <a:gd name="connsiteY14" fmla="*/ 242526 h 495899"/>
                  <a:gd name="connsiteX15" fmla="*/ 0 w 495899"/>
                  <a:gd name="connsiteY15" fmla="*/ 348679 h 495899"/>
                  <a:gd name="connsiteX16" fmla="*/ 0 w 495899"/>
                  <a:gd name="connsiteY16" fmla="*/ 379673 h 495899"/>
                  <a:gd name="connsiteX17" fmla="*/ 15497 w 495899"/>
                  <a:gd name="connsiteY17" fmla="*/ 395170 h 495899"/>
                  <a:gd name="connsiteX18" fmla="*/ 78259 w 495899"/>
                  <a:gd name="connsiteY18" fmla="*/ 395170 h 495899"/>
                  <a:gd name="connsiteX19" fmla="*/ 61987 w 495899"/>
                  <a:gd name="connsiteY19" fmla="*/ 449408 h 495899"/>
                  <a:gd name="connsiteX20" fmla="*/ 61987 w 495899"/>
                  <a:gd name="connsiteY20" fmla="*/ 480402 h 495899"/>
                  <a:gd name="connsiteX21" fmla="*/ 77484 w 495899"/>
                  <a:gd name="connsiteY21" fmla="*/ 495899 h 495899"/>
                  <a:gd name="connsiteX22" fmla="*/ 418415 w 495899"/>
                  <a:gd name="connsiteY22" fmla="*/ 495899 h 495899"/>
                  <a:gd name="connsiteX23" fmla="*/ 433912 w 495899"/>
                  <a:gd name="connsiteY23" fmla="*/ 480402 h 495899"/>
                  <a:gd name="connsiteX24" fmla="*/ 433912 w 495899"/>
                  <a:gd name="connsiteY24" fmla="*/ 449408 h 495899"/>
                  <a:gd name="connsiteX25" fmla="*/ 337831 w 495899"/>
                  <a:gd name="connsiteY25" fmla="*/ 345580 h 495899"/>
                  <a:gd name="connsiteX26" fmla="*/ 318460 w 495899"/>
                  <a:gd name="connsiteY26" fmla="*/ 355653 h 495899"/>
                  <a:gd name="connsiteX27" fmla="*/ 328533 w 495899"/>
                  <a:gd name="connsiteY27" fmla="*/ 375024 h 495899"/>
                  <a:gd name="connsiteX28" fmla="*/ 402918 w 495899"/>
                  <a:gd name="connsiteY28" fmla="*/ 449408 h 495899"/>
                  <a:gd name="connsiteX29" fmla="*/ 402918 w 495899"/>
                  <a:gd name="connsiteY29" fmla="*/ 464905 h 495899"/>
                  <a:gd name="connsiteX30" fmla="*/ 92981 w 495899"/>
                  <a:gd name="connsiteY30" fmla="*/ 464905 h 495899"/>
                  <a:gd name="connsiteX31" fmla="*/ 92981 w 495899"/>
                  <a:gd name="connsiteY31" fmla="*/ 449408 h 495899"/>
                  <a:gd name="connsiteX32" fmla="*/ 173565 w 495899"/>
                  <a:gd name="connsiteY32" fmla="*/ 372699 h 495899"/>
                  <a:gd name="connsiteX33" fmla="*/ 247950 w 495899"/>
                  <a:gd name="connsiteY33" fmla="*/ 325434 h 495899"/>
                  <a:gd name="connsiteX34" fmla="*/ 170465 w 495899"/>
                  <a:gd name="connsiteY34" fmla="*/ 209207 h 495899"/>
                  <a:gd name="connsiteX35" fmla="*/ 247950 w 495899"/>
                  <a:gd name="connsiteY35" fmla="*/ 131723 h 495899"/>
                  <a:gd name="connsiteX36" fmla="*/ 247950 w 495899"/>
                  <a:gd name="connsiteY36" fmla="*/ 131723 h 495899"/>
                  <a:gd name="connsiteX37" fmla="*/ 232453 w 495899"/>
                  <a:gd name="connsiteY37" fmla="*/ 193711 h 495899"/>
                  <a:gd name="connsiteX38" fmla="*/ 290566 w 495899"/>
                  <a:gd name="connsiteY38" fmla="*/ 302963 h 495899"/>
                  <a:gd name="connsiteX39" fmla="*/ 247950 w 495899"/>
                  <a:gd name="connsiteY39" fmla="*/ 325434 h 495899"/>
                  <a:gd name="connsiteX40" fmla="*/ 464905 w 495899"/>
                  <a:gd name="connsiteY40" fmla="*/ 193711 h 495899"/>
                  <a:gd name="connsiteX41" fmla="*/ 364176 w 495899"/>
                  <a:gd name="connsiteY41" fmla="*/ 294440 h 495899"/>
                  <a:gd name="connsiteX42" fmla="*/ 263446 w 495899"/>
                  <a:gd name="connsiteY42" fmla="*/ 193711 h 495899"/>
                  <a:gd name="connsiteX43" fmla="*/ 364176 w 495899"/>
                  <a:gd name="connsiteY43" fmla="*/ 92981 h 495899"/>
                  <a:gd name="connsiteX44" fmla="*/ 464905 w 495899"/>
                  <a:gd name="connsiteY44" fmla="*/ 193711 h 495899"/>
                  <a:gd name="connsiteX45" fmla="*/ 108478 w 495899"/>
                  <a:gd name="connsiteY45" fmla="*/ 108478 h 495899"/>
                  <a:gd name="connsiteX46" fmla="*/ 185962 w 495899"/>
                  <a:gd name="connsiteY46" fmla="*/ 30994 h 495899"/>
                  <a:gd name="connsiteX47" fmla="*/ 250274 w 495899"/>
                  <a:gd name="connsiteY47" fmla="*/ 65862 h 495899"/>
                  <a:gd name="connsiteX48" fmla="*/ 262672 w 495899"/>
                  <a:gd name="connsiteY48" fmla="*/ 101504 h 495899"/>
                  <a:gd name="connsiteX49" fmla="*/ 247950 w 495899"/>
                  <a:gd name="connsiteY49" fmla="*/ 100729 h 495899"/>
                  <a:gd name="connsiteX50" fmla="*/ 140246 w 495899"/>
                  <a:gd name="connsiteY50" fmla="*/ 198360 h 495899"/>
                  <a:gd name="connsiteX51" fmla="*/ 108478 w 495899"/>
                  <a:gd name="connsiteY51" fmla="*/ 108478 h 495899"/>
                  <a:gd name="connsiteX52" fmla="*/ 30994 w 495899"/>
                  <a:gd name="connsiteY52" fmla="*/ 348679 h 495899"/>
                  <a:gd name="connsiteX53" fmla="*/ 111577 w 495899"/>
                  <a:gd name="connsiteY53" fmla="*/ 271970 h 495899"/>
                  <a:gd name="connsiteX54" fmla="*/ 138697 w 495899"/>
                  <a:gd name="connsiteY54" fmla="*/ 261897 h 495899"/>
                  <a:gd name="connsiteX55" fmla="*/ 146445 w 495899"/>
                  <a:gd name="connsiteY55" fmla="*/ 257248 h 495899"/>
                  <a:gd name="connsiteX56" fmla="*/ 191386 w 495899"/>
                  <a:gd name="connsiteY56" fmla="*/ 331632 h 495899"/>
                  <a:gd name="connsiteX57" fmla="*/ 187512 w 495899"/>
                  <a:gd name="connsiteY57" fmla="*/ 334732 h 495899"/>
                  <a:gd name="connsiteX58" fmla="*/ 164267 w 495899"/>
                  <a:gd name="connsiteY58" fmla="*/ 343255 h 495899"/>
                  <a:gd name="connsiteX59" fmla="*/ 113127 w 495899"/>
                  <a:gd name="connsiteY59" fmla="*/ 364951 h 495899"/>
                  <a:gd name="connsiteX60" fmla="*/ 108478 w 495899"/>
                  <a:gd name="connsiteY60" fmla="*/ 364176 h 495899"/>
                  <a:gd name="connsiteX61" fmla="*/ 30994 w 495899"/>
                  <a:gd name="connsiteY61" fmla="*/ 364176 h 495899"/>
                  <a:gd name="connsiteX62" fmla="*/ 30994 w 495899"/>
                  <a:gd name="connsiteY62" fmla="*/ 348679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5899" h="495899">
                    <a:moveTo>
                      <a:pt x="173565" y="372699"/>
                    </a:moveTo>
                    <a:cubicBezTo>
                      <a:pt x="184412" y="369600"/>
                      <a:pt x="192936" y="366500"/>
                      <a:pt x="200684" y="362626"/>
                    </a:cubicBezTo>
                    <a:cubicBezTo>
                      <a:pt x="207658" y="359527"/>
                      <a:pt x="213082" y="354878"/>
                      <a:pt x="217731" y="349454"/>
                    </a:cubicBezTo>
                    <a:cubicBezTo>
                      <a:pt x="227804" y="354103"/>
                      <a:pt x="237877" y="356427"/>
                      <a:pt x="247950" y="356427"/>
                    </a:cubicBezTo>
                    <a:cubicBezTo>
                      <a:pt x="273519" y="356427"/>
                      <a:pt x="299089" y="342480"/>
                      <a:pt x="318460" y="316910"/>
                    </a:cubicBezTo>
                    <a:cubicBezTo>
                      <a:pt x="333182" y="322334"/>
                      <a:pt x="347904" y="325434"/>
                      <a:pt x="364176" y="325434"/>
                    </a:cubicBezTo>
                    <a:cubicBezTo>
                      <a:pt x="437011" y="325434"/>
                      <a:pt x="495899" y="266546"/>
                      <a:pt x="495899" y="193711"/>
                    </a:cubicBezTo>
                    <a:cubicBezTo>
                      <a:pt x="495899" y="120875"/>
                      <a:pt x="437011" y="61987"/>
                      <a:pt x="364176" y="61987"/>
                    </a:cubicBezTo>
                    <a:cubicBezTo>
                      <a:pt x="337056" y="61987"/>
                      <a:pt x="312261" y="69736"/>
                      <a:pt x="291341" y="83683"/>
                    </a:cubicBezTo>
                    <a:cubicBezTo>
                      <a:pt x="288241" y="71285"/>
                      <a:pt x="283592" y="58888"/>
                      <a:pt x="275844" y="48815"/>
                    </a:cubicBezTo>
                    <a:cubicBezTo>
                      <a:pt x="257248" y="18596"/>
                      <a:pt x="223155" y="0"/>
                      <a:pt x="185962" y="0"/>
                    </a:cubicBezTo>
                    <a:cubicBezTo>
                      <a:pt x="126299" y="0"/>
                      <a:pt x="77484" y="48815"/>
                      <a:pt x="77484" y="108478"/>
                    </a:cubicBezTo>
                    <a:cubicBezTo>
                      <a:pt x="77484" y="155743"/>
                      <a:pt x="98405" y="203783"/>
                      <a:pt x="128624" y="231678"/>
                    </a:cubicBezTo>
                    <a:cubicBezTo>
                      <a:pt x="127074" y="232453"/>
                      <a:pt x="126299" y="234002"/>
                      <a:pt x="124750" y="234002"/>
                    </a:cubicBezTo>
                    <a:cubicBezTo>
                      <a:pt x="119326" y="236327"/>
                      <a:pt x="110802" y="239426"/>
                      <a:pt x="101504" y="242526"/>
                    </a:cubicBezTo>
                    <a:cubicBezTo>
                      <a:pt x="63537" y="254923"/>
                      <a:pt x="0" y="275844"/>
                      <a:pt x="0" y="348679"/>
                    </a:cubicBezTo>
                    <a:lnTo>
                      <a:pt x="0" y="379673"/>
                    </a:lnTo>
                    <a:cubicBezTo>
                      <a:pt x="0" y="388196"/>
                      <a:pt x="6974" y="395170"/>
                      <a:pt x="15497" y="395170"/>
                    </a:cubicBezTo>
                    <a:lnTo>
                      <a:pt x="78259" y="395170"/>
                    </a:lnTo>
                    <a:cubicBezTo>
                      <a:pt x="68186" y="409117"/>
                      <a:pt x="61987" y="426938"/>
                      <a:pt x="61987" y="449408"/>
                    </a:cubicBezTo>
                    <a:lnTo>
                      <a:pt x="61987" y="480402"/>
                    </a:lnTo>
                    <a:cubicBezTo>
                      <a:pt x="61987" y="488925"/>
                      <a:pt x="68961" y="495899"/>
                      <a:pt x="77484" y="495899"/>
                    </a:cubicBezTo>
                    <a:lnTo>
                      <a:pt x="418415" y="495899"/>
                    </a:lnTo>
                    <a:cubicBezTo>
                      <a:pt x="426938" y="495899"/>
                      <a:pt x="433912" y="488925"/>
                      <a:pt x="433912" y="480402"/>
                    </a:cubicBezTo>
                    <a:lnTo>
                      <a:pt x="433912" y="449408"/>
                    </a:lnTo>
                    <a:cubicBezTo>
                      <a:pt x="433912" y="377348"/>
                      <a:pt x="371924" y="356427"/>
                      <a:pt x="337831" y="345580"/>
                    </a:cubicBezTo>
                    <a:cubicBezTo>
                      <a:pt x="330083" y="343255"/>
                      <a:pt x="320785" y="347129"/>
                      <a:pt x="318460" y="355653"/>
                    </a:cubicBezTo>
                    <a:cubicBezTo>
                      <a:pt x="316136" y="363401"/>
                      <a:pt x="320010" y="372699"/>
                      <a:pt x="328533" y="375024"/>
                    </a:cubicBezTo>
                    <a:cubicBezTo>
                      <a:pt x="368050" y="388196"/>
                      <a:pt x="402918" y="403693"/>
                      <a:pt x="402918" y="449408"/>
                    </a:cubicBezTo>
                    <a:lnTo>
                      <a:pt x="402918" y="464905"/>
                    </a:lnTo>
                    <a:lnTo>
                      <a:pt x="92981" y="464905"/>
                    </a:lnTo>
                    <a:lnTo>
                      <a:pt x="92981" y="449408"/>
                    </a:lnTo>
                    <a:cubicBezTo>
                      <a:pt x="92981" y="402918"/>
                      <a:pt x="127849" y="387421"/>
                      <a:pt x="173565" y="372699"/>
                    </a:cubicBezTo>
                    <a:close/>
                    <a:moveTo>
                      <a:pt x="247950" y="325434"/>
                    </a:moveTo>
                    <a:cubicBezTo>
                      <a:pt x="209207" y="325434"/>
                      <a:pt x="170465" y="266546"/>
                      <a:pt x="170465" y="209207"/>
                    </a:cubicBezTo>
                    <a:cubicBezTo>
                      <a:pt x="170465" y="166591"/>
                      <a:pt x="205333" y="131723"/>
                      <a:pt x="247950" y="131723"/>
                    </a:cubicBezTo>
                    <a:cubicBezTo>
                      <a:pt x="247950" y="131723"/>
                      <a:pt x="247950" y="131723"/>
                      <a:pt x="247950" y="131723"/>
                    </a:cubicBezTo>
                    <a:cubicBezTo>
                      <a:pt x="237877" y="150319"/>
                      <a:pt x="232453" y="171240"/>
                      <a:pt x="232453" y="193711"/>
                    </a:cubicBezTo>
                    <a:cubicBezTo>
                      <a:pt x="232453" y="238651"/>
                      <a:pt x="255698" y="278943"/>
                      <a:pt x="290566" y="302963"/>
                    </a:cubicBezTo>
                    <a:cubicBezTo>
                      <a:pt x="277394" y="316910"/>
                      <a:pt x="262672" y="325434"/>
                      <a:pt x="247950" y="325434"/>
                    </a:cubicBezTo>
                    <a:close/>
                    <a:moveTo>
                      <a:pt x="464905" y="193711"/>
                    </a:moveTo>
                    <a:cubicBezTo>
                      <a:pt x="464905" y="249499"/>
                      <a:pt x="419964" y="294440"/>
                      <a:pt x="364176" y="294440"/>
                    </a:cubicBezTo>
                    <a:cubicBezTo>
                      <a:pt x="308387" y="294440"/>
                      <a:pt x="263446" y="249499"/>
                      <a:pt x="263446" y="193711"/>
                    </a:cubicBezTo>
                    <a:cubicBezTo>
                      <a:pt x="263446" y="137922"/>
                      <a:pt x="308387" y="92981"/>
                      <a:pt x="364176" y="92981"/>
                    </a:cubicBezTo>
                    <a:cubicBezTo>
                      <a:pt x="419964" y="92981"/>
                      <a:pt x="464905" y="137922"/>
                      <a:pt x="464905" y="193711"/>
                    </a:cubicBezTo>
                    <a:close/>
                    <a:moveTo>
                      <a:pt x="108478" y="108478"/>
                    </a:moveTo>
                    <a:cubicBezTo>
                      <a:pt x="108478" y="65862"/>
                      <a:pt x="143346" y="30994"/>
                      <a:pt x="185962" y="30994"/>
                    </a:cubicBezTo>
                    <a:cubicBezTo>
                      <a:pt x="212307" y="30994"/>
                      <a:pt x="236327" y="44166"/>
                      <a:pt x="250274" y="65862"/>
                    </a:cubicBezTo>
                    <a:cubicBezTo>
                      <a:pt x="257248" y="75935"/>
                      <a:pt x="261122" y="88332"/>
                      <a:pt x="262672" y="101504"/>
                    </a:cubicBezTo>
                    <a:cubicBezTo>
                      <a:pt x="258022" y="100729"/>
                      <a:pt x="253373" y="100729"/>
                      <a:pt x="247950" y="100729"/>
                    </a:cubicBezTo>
                    <a:cubicBezTo>
                      <a:pt x="192161" y="100729"/>
                      <a:pt x="145670" y="143346"/>
                      <a:pt x="140246" y="198360"/>
                    </a:cubicBezTo>
                    <a:cubicBezTo>
                      <a:pt x="120875" y="175114"/>
                      <a:pt x="108478" y="141021"/>
                      <a:pt x="108478" y="108478"/>
                    </a:cubicBezTo>
                    <a:close/>
                    <a:moveTo>
                      <a:pt x="30994" y="348679"/>
                    </a:moveTo>
                    <a:cubicBezTo>
                      <a:pt x="30994" y="302188"/>
                      <a:pt x="65862" y="286692"/>
                      <a:pt x="111577" y="271970"/>
                    </a:cubicBezTo>
                    <a:cubicBezTo>
                      <a:pt x="122425" y="268870"/>
                      <a:pt x="130948" y="265771"/>
                      <a:pt x="138697" y="261897"/>
                    </a:cubicBezTo>
                    <a:cubicBezTo>
                      <a:pt x="141021" y="260347"/>
                      <a:pt x="144121" y="258797"/>
                      <a:pt x="146445" y="257248"/>
                    </a:cubicBezTo>
                    <a:cubicBezTo>
                      <a:pt x="154968" y="288241"/>
                      <a:pt x="171240" y="314586"/>
                      <a:pt x="191386" y="331632"/>
                    </a:cubicBezTo>
                    <a:cubicBezTo>
                      <a:pt x="189836" y="332407"/>
                      <a:pt x="189061" y="333957"/>
                      <a:pt x="187512" y="334732"/>
                    </a:cubicBezTo>
                    <a:cubicBezTo>
                      <a:pt x="182088" y="337056"/>
                      <a:pt x="173565" y="340156"/>
                      <a:pt x="164267" y="343255"/>
                    </a:cubicBezTo>
                    <a:cubicBezTo>
                      <a:pt x="149545" y="347904"/>
                      <a:pt x="130173" y="354878"/>
                      <a:pt x="113127" y="364951"/>
                    </a:cubicBezTo>
                    <a:cubicBezTo>
                      <a:pt x="110802" y="364176"/>
                      <a:pt x="110028" y="364176"/>
                      <a:pt x="108478" y="364176"/>
                    </a:cubicBezTo>
                    <a:lnTo>
                      <a:pt x="30994" y="364176"/>
                    </a:lnTo>
                    <a:lnTo>
                      <a:pt x="30994" y="348679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66" name="Graphic 8">
            <a:extLst>
              <a:ext uri="{FF2B5EF4-FFF2-40B4-BE49-F238E27FC236}">
                <a16:creationId xmlns:a16="http://schemas.microsoft.com/office/drawing/2014/main" id="{831E7694-0C52-CC25-37D7-C8FD74AFC428}"/>
              </a:ext>
            </a:extLst>
          </p:cNvPr>
          <p:cNvGrpSpPr/>
          <p:nvPr/>
        </p:nvGrpSpPr>
        <p:grpSpPr>
          <a:xfrm>
            <a:off x="3751225" y="5155299"/>
            <a:ext cx="495899" cy="495899"/>
            <a:chOff x="3751225" y="5155299"/>
            <a:chExt cx="495899" cy="495899"/>
          </a:xfrm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D64F2BB-DD44-1EDB-7817-9C49C1AFC023}"/>
                </a:ext>
              </a:extLst>
            </p:cNvPr>
            <p:cNvSpPr/>
            <p:nvPr/>
          </p:nvSpPr>
          <p:spPr>
            <a:xfrm>
              <a:off x="3828709" y="5488481"/>
              <a:ext cx="340930" cy="147220"/>
            </a:xfrm>
            <a:custGeom>
              <a:avLst/>
              <a:gdLst>
                <a:gd name="connsiteX0" fmla="*/ 133273 w 340930"/>
                <a:gd name="connsiteY0" fmla="*/ 0 h 147220"/>
                <a:gd name="connsiteX1" fmla="*/ 116226 w 340930"/>
                <a:gd name="connsiteY1" fmla="*/ 15497 h 147220"/>
                <a:gd name="connsiteX2" fmla="*/ 0 w 340930"/>
                <a:gd name="connsiteY2" fmla="*/ 116226 h 147220"/>
                <a:gd name="connsiteX3" fmla="*/ 0 w 340930"/>
                <a:gd name="connsiteY3" fmla="*/ 147220 h 147220"/>
                <a:gd name="connsiteX4" fmla="*/ 340931 w 340930"/>
                <a:gd name="connsiteY4" fmla="*/ 147220 h 147220"/>
                <a:gd name="connsiteX5" fmla="*/ 340931 w 340930"/>
                <a:gd name="connsiteY5" fmla="*/ 116226 h 147220"/>
                <a:gd name="connsiteX6" fmla="*/ 224704 w 340930"/>
                <a:gd name="connsiteY6" fmla="*/ 15497 h 147220"/>
                <a:gd name="connsiteX7" fmla="*/ 207658 w 340930"/>
                <a:gd name="connsiteY7" fmla="*/ 0 h 147220"/>
                <a:gd name="connsiteX8" fmla="*/ 133273 w 340930"/>
                <a:gd name="connsiteY8" fmla="*/ 0 h 14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0" h="147220">
                  <a:moveTo>
                    <a:pt x="133273" y="0"/>
                  </a:moveTo>
                  <a:cubicBezTo>
                    <a:pt x="129399" y="6199"/>
                    <a:pt x="123975" y="11623"/>
                    <a:pt x="116226" y="15497"/>
                  </a:cubicBezTo>
                  <a:cubicBezTo>
                    <a:pt x="85233" y="30994"/>
                    <a:pt x="0" y="38742"/>
                    <a:pt x="0" y="116226"/>
                  </a:cubicBezTo>
                  <a:lnTo>
                    <a:pt x="0" y="147220"/>
                  </a:lnTo>
                  <a:lnTo>
                    <a:pt x="340931" y="147220"/>
                  </a:lnTo>
                  <a:lnTo>
                    <a:pt x="340931" y="116226"/>
                  </a:lnTo>
                  <a:cubicBezTo>
                    <a:pt x="340931" y="38742"/>
                    <a:pt x="255698" y="30994"/>
                    <a:pt x="224704" y="15497"/>
                  </a:cubicBezTo>
                  <a:cubicBezTo>
                    <a:pt x="216956" y="11623"/>
                    <a:pt x="211532" y="6199"/>
                    <a:pt x="207658" y="0"/>
                  </a:cubicBezTo>
                  <a:lnTo>
                    <a:pt x="133273" y="0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CC90BB1-967E-EC64-EE3C-EFEC41E253AF}"/>
                </a:ext>
              </a:extLst>
            </p:cNvPr>
            <p:cNvSpPr/>
            <p:nvPr/>
          </p:nvSpPr>
          <p:spPr>
            <a:xfrm>
              <a:off x="3906193" y="5276174"/>
              <a:ext cx="185974" cy="223929"/>
            </a:xfrm>
            <a:custGeom>
              <a:avLst/>
              <a:gdLst>
                <a:gd name="connsiteX0" fmla="*/ 106153 w 185974"/>
                <a:gd name="connsiteY0" fmla="*/ 0 h 223929"/>
                <a:gd name="connsiteX1" fmla="*/ 104604 w 185974"/>
                <a:gd name="connsiteY1" fmla="*/ 0 h 223929"/>
                <a:gd name="connsiteX2" fmla="*/ 101504 w 185974"/>
                <a:gd name="connsiteY2" fmla="*/ 0 h 223929"/>
                <a:gd name="connsiteX3" fmla="*/ 94531 w 185974"/>
                <a:gd name="connsiteY3" fmla="*/ 0 h 223929"/>
                <a:gd name="connsiteX4" fmla="*/ 93756 w 185974"/>
                <a:gd name="connsiteY4" fmla="*/ 0 h 223929"/>
                <a:gd name="connsiteX5" fmla="*/ 93756 w 185974"/>
                <a:gd name="connsiteY5" fmla="*/ 0 h 223929"/>
                <a:gd name="connsiteX6" fmla="*/ 93756 w 185974"/>
                <a:gd name="connsiteY6" fmla="*/ 0 h 223929"/>
                <a:gd name="connsiteX7" fmla="*/ 92981 w 185974"/>
                <a:gd name="connsiteY7" fmla="*/ 0 h 223929"/>
                <a:gd name="connsiteX8" fmla="*/ 86007 w 185974"/>
                <a:gd name="connsiteY8" fmla="*/ 0 h 223929"/>
                <a:gd name="connsiteX9" fmla="*/ 82908 w 185974"/>
                <a:gd name="connsiteY9" fmla="*/ 0 h 223929"/>
                <a:gd name="connsiteX10" fmla="*/ 81358 w 185974"/>
                <a:gd name="connsiteY10" fmla="*/ 0 h 223929"/>
                <a:gd name="connsiteX11" fmla="*/ 0 w 185974"/>
                <a:gd name="connsiteY11" fmla="*/ 92206 h 223929"/>
                <a:gd name="connsiteX12" fmla="*/ 92981 w 185974"/>
                <a:gd name="connsiteY12" fmla="*/ 223929 h 223929"/>
                <a:gd name="connsiteX13" fmla="*/ 92981 w 185974"/>
                <a:gd name="connsiteY13" fmla="*/ 223929 h 223929"/>
                <a:gd name="connsiteX14" fmla="*/ 92981 w 185974"/>
                <a:gd name="connsiteY14" fmla="*/ 223929 h 223929"/>
                <a:gd name="connsiteX15" fmla="*/ 185962 w 185974"/>
                <a:gd name="connsiteY15" fmla="*/ 92206 h 223929"/>
                <a:gd name="connsiteX16" fmla="*/ 106153 w 185974"/>
                <a:gd name="connsiteY16" fmla="*/ 0 h 22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5974" h="223929">
                  <a:moveTo>
                    <a:pt x="106153" y="0"/>
                  </a:moveTo>
                  <a:cubicBezTo>
                    <a:pt x="105379" y="0"/>
                    <a:pt x="104604" y="0"/>
                    <a:pt x="104604" y="0"/>
                  </a:cubicBezTo>
                  <a:cubicBezTo>
                    <a:pt x="103829" y="0"/>
                    <a:pt x="102279" y="0"/>
                    <a:pt x="101504" y="0"/>
                  </a:cubicBezTo>
                  <a:cubicBezTo>
                    <a:pt x="99180" y="0"/>
                    <a:pt x="96855" y="0"/>
                    <a:pt x="94531" y="0"/>
                  </a:cubicBezTo>
                  <a:cubicBezTo>
                    <a:pt x="94531" y="0"/>
                    <a:pt x="93756" y="0"/>
                    <a:pt x="93756" y="0"/>
                  </a:cubicBezTo>
                  <a:cubicBezTo>
                    <a:pt x="93756" y="0"/>
                    <a:pt x="93756" y="0"/>
                    <a:pt x="93756" y="0"/>
                  </a:cubicBezTo>
                  <a:cubicBezTo>
                    <a:pt x="93756" y="0"/>
                    <a:pt x="93756" y="0"/>
                    <a:pt x="93756" y="0"/>
                  </a:cubicBezTo>
                  <a:cubicBezTo>
                    <a:pt x="93756" y="0"/>
                    <a:pt x="92981" y="0"/>
                    <a:pt x="92981" y="0"/>
                  </a:cubicBezTo>
                  <a:cubicBezTo>
                    <a:pt x="90657" y="0"/>
                    <a:pt x="88332" y="0"/>
                    <a:pt x="86007" y="0"/>
                  </a:cubicBezTo>
                  <a:cubicBezTo>
                    <a:pt x="85233" y="0"/>
                    <a:pt x="83683" y="0"/>
                    <a:pt x="82908" y="0"/>
                  </a:cubicBezTo>
                  <a:cubicBezTo>
                    <a:pt x="82133" y="0"/>
                    <a:pt x="81358" y="0"/>
                    <a:pt x="81358" y="0"/>
                  </a:cubicBezTo>
                  <a:cubicBezTo>
                    <a:pt x="35643" y="6199"/>
                    <a:pt x="0" y="44941"/>
                    <a:pt x="0" y="92206"/>
                  </a:cubicBezTo>
                  <a:cubicBezTo>
                    <a:pt x="0" y="154194"/>
                    <a:pt x="41841" y="223929"/>
                    <a:pt x="92981" y="223929"/>
                  </a:cubicBezTo>
                  <a:cubicBezTo>
                    <a:pt x="92981" y="223929"/>
                    <a:pt x="92981" y="223929"/>
                    <a:pt x="92981" y="223929"/>
                  </a:cubicBezTo>
                  <a:cubicBezTo>
                    <a:pt x="92981" y="223929"/>
                    <a:pt x="92981" y="223929"/>
                    <a:pt x="92981" y="223929"/>
                  </a:cubicBezTo>
                  <a:cubicBezTo>
                    <a:pt x="144121" y="223929"/>
                    <a:pt x="185962" y="154194"/>
                    <a:pt x="185962" y="92206"/>
                  </a:cubicBezTo>
                  <a:cubicBezTo>
                    <a:pt x="186737" y="44941"/>
                    <a:pt x="151094" y="6199"/>
                    <a:pt x="106153" y="0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2" name="Graphic 8">
              <a:extLst>
                <a:ext uri="{FF2B5EF4-FFF2-40B4-BE49-F238E27FC236}">
                  <a16:creationId xmlns:a16="http://schemas.microsoft.com/office/drawing/2014/main" id="{DBF0496F-0184-B0E8-B169-974D70E1A6BB}"/>
                </a:ext>
              </a:extLst>
            </p:cNvPr>
            <p:cNvGrpSpPr/>
            <p:nvPr/>
          </p:nvGrpSpPr>
          <p:grpSpPr>
            <a:xfrm>
              <a:off x="3766721" y="5165371"/>
              <a:ext cx="262671" cy="365725"/>
              <a:chOff x="3766721" y="5165371"/>
              <a:chExt cx="262671" cy="365725"/>
            </a:xfrm>
            <a:solidFill>
              <a:srgbClr val="CCAB21"/>
            </a:solidFill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0973F20-9B96-8B66-DAE1-5330C6874AE4}"/>
                  </a:ext>
                </a:extLst>
              </p:cNvPr>
              <p:cNvSpPr/>
              <p:nvPr/>
            </p:nvSpPr>
            <p:spPr>
              <a:xfrm>
                <a:off x="3766721" y="5383877"/>
                <a:ext cx="203008" cy="147220"/>
              </a:xfrm>
              <a:custGeom>
                <a:avLst/>
                <a:gdLst>
                  <a:gd name="connsiteX0" fmla="*/ 141021 w 203008"/>
                  <a:gd name="connsiteY0" fmla="*/ 0 h 147220"/>
                  <a:gd name="connsiteX1" fmla="*/ 133273 w 203008"/>
                  <a:gd name="connsiteY1" fmla="*/ 0 h 147220"/>
                  <a:gd name="connsiteX2" fmla="*/ 116226 w 203008"/>
                  <a:gd name="connsiteY2" fmla="*/ 15497 h 147220"/>
                  <a:gd name="connsiteX3" fmla="*/ 0 w 203008"/>
                  <a:gd name="connsiteY3" fmla="*/ 116226 h 147220"/>
                  <a:gd name="connsiteX4" fmla="*/ 0 w 203008"/>
                  <a:gd name="connsiteY4" fmla="*/ 147220 h 147220"/>
                  <a:gd name="connsiteX5" fmla="*/ 108478 w 203008"/>
                  <a:gd name="connsiteY5" fmla="*/ 147220 h 147220"/>
                  <a:gd name="connsiteX6" fmla="*/ 178214 w 203008"/>
                  <a:gd name="connsiteY6" fmla="*/ 120101 h 147220"/>
                  <a:gd name="connsiteX7" fmla="*/ 195260 w 203008"/>
                  <a:gd name="connsiteY7" fmla="*/ 104604 h 147220"/>
                  <a:gd name="connsiteX8" fmla="*/ 203009 w 203008"/>
                  <a:gd name="connsiteY8" fmla="*/ 104604 h 147220"/>
                  <a:gd name="connsiteX9" fmla="*/ 141021 w 203008"/>
                  <a:gd name="connsiteY9" fmla="*/ 0 h 14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008" h="147220">
                    <a:moveTo>
                      <a:pt x="141021" y="0"/>
                    </a:moveTo>
                    <a:lnTo>
                      <a:pt x="133273" y="0"/>
                    </a:lnTo>
                    <a:cubicBezTo>
                      <a:pt x="129399" y="6199"/>
                      <a:pt x="123975" y="11623"/>
                      <a:pt x="116226" y="15497"/>
                    </a:cubicBezTo>
                    <a:cubicBezTo>
                      <a:pt x="85233" y="30994"/>
                      <a:pt x="0" y="38742"/>
                      <a:pt x="0" y="116226"/>
                    </a:cubicBezTo>
                    <a:lnTo>
                      <a:pt x="0" y="147220"/>
                    </a:lnTo>
                    <a:lnTo>
                      <a:pt x="108478" y="147220"/>
                    </a:lnTo>
                    <a:cubicBezTo>
                      <a:pt x="133273" y="133273"/>
                      <a:pt x="162717" y="127849"/>
                      <a:pt x="178214" y="120101"/>
                    </a:cubicBezTo>
                    <a:cubicBezTo>
                      <a:pt x="185962" y="116226"/>
                      <a:pt x="191386" y="110802"/>
                      <a:pt x="195260" y="104604"/>
                    </a:cubicBezTo>
                    <a:lnTo>
                      <a:pt x="203009" y="104604"/>
                    </a:lnTo>
                    <a:cubicBezTo>
                      <a:pt x="171240" y="87557"/>
                      <a:pt x="146445" y="44166"/>
                      <a:pt x="141021" y="0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96E6A621-CBE9-D009-D8C5-63BDB6C37587}"/>
                  </a:ext>
                </a:extLst>
              </p:cNvPr>
              <p:cNvSpPr/>
              <p:nvPr/>
            </p:nvSpPr>
            <p:spPr>
              <a:xfrm>
                <a:off x="3843431" y="5165371"/>
                <a:ext cx="185962" cy="217730"/>
              </a:xfrm>
              <a:custGeom>
                <a:avLst/>
                <a:gdLst>
                  <a:gd name="connsiteX0" fmla="*/ 62762 w 185962"/>
                  <a:gd name="connsiteY0" fmla="*/ 199134 h 217730"/>
                  <a:gd name="connsiteX1" fmla="*/ 137922 w 185962"/>
                  <a:gd name="connsiteY1" fmla="*/ 107703 h 217730"/>
                  <a:gd name="connsiteX2" fmla="*/ 146445 w 185962"/>
                  <a:gd name="connsiteY2" fmla="*/ 106153 h 217730"/>
                  <a:gd name="connsiteX3" fmla="*/ 146445 w 185962"/>
                  <a:gd name="connsiteY3" fmla="*/ 106153 h 217730"/>
                  <a:gd name="connsiteX4" fmla="*/ 155743 w 185962"/>
                  <a:gd name="connsiteY4" fmla="*/ 105379 h 217730"/>
                  <a:gd name="connsiteX5" fmla="*/ 165041 w 185962"/>
                  <a:gd name="connsiteY5" fmla="*/ 106153 h 217730"/>
                  <a:gd name="connsiteX6" fmla="*/ 165041 w 185962"/>
                  <a:gd name="connsiteY6" fmla="*/ 106153 h 217730"/>
                  <a:gd name="connsiteX7" fmla="*/ 173565 w 185962"/>
                  <a:gd name="connsiteY7" fmla="*/ 107703 h 217730"/>
                  <a:gd name="connsiteX8" fmla="*/ 185187 w 185962"/>
                  <a:gd name="connsiteY8" fmla="*/ 110802 h 217730"/>
                  <a:gd name="connsiteX9" fmla="*/ 185962 w 185962"/>
                  <a:gd name="connsiteY9" fmla="*/ 93756 h 217730"/>
                  <a:gd name="connsiteX10" fmla="*/ 110802 w 185962"/>
                  <a:gd name="connsiteY10" fmla="*/ 2325 h 217730"/>
                  <a:gd name="connsiteX11" fmla="*/ 102279 w 185962"/>
                  <a:gd name="connsiteY11" fmla="*/ 775 h 217730"/>
                  <a:gd name="connsiteX12" fmla="*/ 102279 w 185962"/>
                  <a:gd name="connsiteY12" fmla="*/ 775 h 217730"/>
                  <a:gd name="connsiteX13" fmla="*/ 92981 w 185962"/>
                  <a:gd name="connsiteY13" fmla="*/ 0 h 217730"/>
                  <a:gd name="connsiteX14" fmla="*/ 83683 w 185962"/>
                  <a:gd name="connsiteY14" fmla="*/ 775 h 217730"/>
                  <a:gd name="connsiteX15" fmla="*/ 83683 w 185962"/>
                  <a:gd name="connsiteY15" fmla="*/ 775 h 217730"/>
                  <a:gd name="connsiteX16" fmla="*/ 75160 w 185962"/>
                  <a:gd name="connsiteY16" fmla="*/ 2325 h 217730"/>
                  <a:gd name="connsiteX17" fmla="*/ 0 w 185962"/>
                  <a:gd name="connsiteY17" fmla="*/ 93756 h 217730"/>
                  <a:gd name="connsiteX18" fmla="*/ 36418 w 185962"/>
                  <a:gd name="connsiteY18" fmla="*/ 194485 h 217730"/>
                  <a:gd name="connsiteX19" fmla="*/ 37967 w 185962"/>
                  <a:gd name="connsiteY19" fmla="*/ 196810 h 217730"/>
                  <a:gd name="connsiteX20" fmla="*/ 42616 w 185962"/>
                  <a:gd name="connsiteY20" fmla="*/ 201459 h 217730"/>
                  <a:gd name="connsiteX21" fmla="*/ 46491 w 185962"/>
                  <a:gd name="connsiteY21" fmla="*/ 205333 h 217730"/>
                  <a:gd name="connsiteX22" fmla="*/ 49590 w 185962"/>
                  <a:gd name="connsiteY22" fmla="*/ 208433 h 217730"/>
                  <a:gd name="connsiteX23" fmla="*/ 54239 w 185962"/>
                  <a:gd name="connsiteY23" fmla="*/ 212307 h 217730"/>
                  <a:gd name="connsiteX24" fmla="*/ 57338 w 185962"/>
                  <a:gd name="connsiteY24" fmla="*/ 214631 h 217730"/>
                  <a:gd name="connsiteX25" fmla="*/ 62762 w 185962"/>
                  <a:gd name="connsiteY25" fmla="*/ 217731 h 217730"/>
                  <a:gd name="connsiteX26" fmla="*/ 63537 w 185962"/>
                  <a:gd name="connsiteY26" fmla="*/ 217731 h 217730"/>
                  <a:gd name="connsiteX27" fmla="*/ 62762 w 185962"/>
                  <a:gd name="connsiteY27" fmla="*/ 199134 h 21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5962" h="217730">
                    <a:moveTo>
                      <a:pt x="62762" y="199134"/>
                    </a:moveTo>
                    <a:cubicBezTo>
                      <a:pt x="62762" y="154194"/>
                      <a:pt x="95306" y="116226"/>
                      <a:pt x="137922" y="107703"/>
                    </a:cubicBezTo>
                    <a:cubicBezTo>
                      <a:pt x="141021" y="106928"/>
                      <a:pt x="143346" y="106928"/>
                      <a:pt x="146445" y="106153"/>
                    </a:cubicBezTo>
                    <a:cubicBezTo>
                      <a:pt x="146445" y="106153"/>
                      <a:pt x="146445" y="106153"/>
                      <a:pt x="146445" y="106153"/>
                    </a:cubicBezTo>
                    <a:cubicBezTo>
                      <a:pt x="149545" y="106153"/>
                      <a:pt x="152644" y="105379"/>
                      <a:pt x="155743" y="105379"/>
                    </a:cubicBezTo>
                    <a:cubicBezTo>
                      <a:pt x="158843" y="105379"/>
                      <a:pt x="161942" y="105379"/>
                      <a:pt x="165041" y="106153"/>
                    </a:cubicBezTo>
                    <a:cubicBezTo>
                      <a:pt x="165041" y="106153"/>
                      <a:pt x="165041" y="106153"/>
                      <a:pt x="165041" y="106153"/>
                    </a:cubicBezTo>
                    <a:cubicBezTo>
                      <a:pt x="168141" y="106153"/>
                      <a:pt x="170465" y="106928"/>
                      <a:pt x="173565" y="107703"/>
                    </a:cubicBezTo>
                    <a:cubicBezTo>
                      <a:pt x="177439" y="108478"/>
                      <a:pt x="181313" y="110028"/>
                      <a:pt x="185187" y="110802"/>
                    </a:cubicBezTo>
                    <a:cubicBezTo>
                      <a:pt x="185962" y="105379"/>
                      <a:pt x="185962" y="99955"/>
                      <a:pt x="185962" y="93756"/>
                    </a:cubicBezTo>
                    <a:cubicBezTo>
                      <a:pt x="185962" y="48815"/>
                      <a:pt x="153419" y="10848"/>
                      <a:pt x="110802" y="2325"/>
                    </a:cubicBezTo>
                    <a:cubicBezTo>
                      <a:pt x="107703" y="1550"/>
                      <a:pt x="105379" y="1550"/>
                      <a:pt x="102279" y="775"/>
                    </a:cubicBezTo>
                    <a:cubicBezTo>
                      <a:pt x="102279" y="775"/>
                      <a:pt x="102279" y="775"/>
                      <a:pt x="102279" y="775"/>
                    </a:cubicBezTo>
                    <a:cubicBezTo>
                      <a:pt x="99180" y="775"/>
                      <a:pt x="96080" y="0"/>
                      <a:pt x="92981" y="0"/>
                    </a:cubicBezTo>
                    <a:cubicBezTo>
                      <a:pt x="89882" y="0"/>
                      <a:pt x="86782" y="0"/>
                      <a:pt x="83683" y="775"/>
                    </a:cubicBezTo>
                    <a:cubicBezTo>
                      <a:pt x="83683" y="775"/>
                      <a:pt x="83683" y="775"/>
                      <a:pt x="83683" y="775"/>
                    </a:cubicBezTo>
                    <a:cubicBezTo>
                      <a:pt x="80584" y="775"/>
                      <a:pt x="78259" y="1550"/>
                      <a:pt x="75160" y="2325"/>
                    </a:cubicBezTo>
                    <a:cubicBezTo>
                      <a:pt x="32543" y="10848"/>
                      <a:pt x="0" y="48815"/>
                      <a:pt x="0" y="93756"/>
                    </a:cubicBezTo>
                    <a:cubicBezTo>
                      <a:pt x="0" y="130173"/>
                      <a:pt x="13947" y="168141"/>
                      <a:pt x="36418" y="194485"/>
                    </a:cubicBezTo>
                    <a:cubicBezTo>
                      <a:pt x="37192" y="195260"/>
                      <a:pt x="37967" y="196035"/>
                      <a:pt x="37967" y="196810"/>
                    </a:cubicBezTo>
                    <a:cubicBezTo>
                      <a:pt x="39517" y="198360"/>
                      <a:pt x="41067" y="199909"/>
                      <a:pt x="42616" y="201459"/>
                    </a:cubicBezTo>
                    <a:cubicBezTo>
                      <a:pt x="44166" y="203009"/>
                      <a:pt x="44941" y="203784"/>
                      <a:pt x="46491" y="205333"/>
                    </a:cubicBezTo>
                    <a:cubicBezTo>
                      <a:pt x="47265" y="206108"/>
                      <a:pt x="48815" y="207658"/>
                      <a:pt x="49590" y="208433"/>
                    </a:cubicBezTo>
                    <a:cubicBezTo>
                      <a:pt x="51140" y="209982"/>
                      <a:pt x="52689" y="210757"/>
                      <a:pt x="54239" y="212307"/>
                    </a:cubicBezTo>
                    <a:cubicBezTo>
                      <a:pt x="55014" y="213082"/>
                      <a:pt x="56563" y="213856"/>
                      <a:pt x="57338" y="214631"/>
                    </a:cubicBezTo>
                    <a:cubicBezTo>
                      <a:pt x="58888" y="215406"/>
                      <a:pt x="60438" y="216956"/>
                      <a:pt x="62762" y="217731"/>
                    </a:cubicBezTo>
                    <a:cubicBezTo>
                      <a:pt x="62762" y="217731"/>
                      <a:pt x="62762" y="217731"/>
                      <a:pt x="63537" y="217731"/>
                    </a:cubicBezTo>
                    <a:cubicBezTo>
                      <a:pt x="63537" y="211532"/>
                      <a:pt x="62762" y="205333"/>
                      <a:pt x="62762" y="199134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43BCF27-05A1-D347-B7C0-F61BB1EFD06E}"/>
                </a:ext>
              </a:extLst>
            </p:cNvPr>
            <p:cNvSpPr/>
            <p:nvPr/>
          </p:nvSpPr>
          <p:spPr>
            <a:xfrm>
              <a:off x="3999174" y="5232783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" name="Graphic 8">
              <a:extLst>
                <a:ext uri="{FF2B5EF4-FFF2-40B4-BE49-F238E27FC236}">
                  <a16:creationId xmlns:a16="http://schemas.microsoft.com/office/drawing/2014/main" id="{778FAF88-1358-F0DB-0A4F-6D726B46EA6D}"/>
                </a:ext>
              </a:extLst>
            </p:cNvPr>
            <p:cNvGrpSpPr/>
            <p:nvPr/>
          </p:nvGrpSpPr>
          <p:grpSpPr>
            <a:xfrm>
              <a:off x="3751225" y="5155299"/>
              <a:ext cx="495899" cy="495899"/>
              <a:chOff x="3751225" y="5155299"/>
              <a:chExt cx="495899" cy="495899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90F085F-9AA3-D868-8986-9A4BDDF320CF}"/>
                  </a:ext>
                </a:extLst>
              </p:cNvPr>
              <p:cNvSpPr/>
              <p:nvPr/>
            </p:nvSpPr>
            <p:spPr>
              <a:xfrm>
                <a:off x="4045665" y="5333512"/>
                <a:ext cx="139471" cy="30993"/>
              </a:xfrm>
              <a:custGeom>
                <a:avLst/>
                <a:gdLst>
                  <a:gd name="connsiteX0" fmla="*/ 15497 w 139471"/>
                  <a:gd name="connsiteY0" fmla="*/ 30994 h 30993"/>
                  <a:gd name="connsiteX1" fmla="*/ 123975 w 139471"/>
                  <a:gd name="connsiteY1" fmla="*/ 30994 h 30993"/>
                  <a:gd name="connsiteX2" fmla="*/ 139472 w 139471"/>
                  <a:gd name="connsiteY2" fmla="*/ 15497 h 30993"/>
                  <a:gd name="connsiteX3" fmla="*/ 123975 w 139471"/>
                  <a:gd name="connsiteY3" fmla="*/ 0 h 30993"/>
                  <a:gd name="connsiteX4" fmla="*/ 15497 w 139471"/>
                  <a:gd name="connsiteY4" fmla="*/ 0 h 30993"/>
                  <a:gd name="connsiteX5" fmla="*/ 0 w 139471"/>
                  <a:gd name="connsiteY5" fmla="*/ 15497 h 30993"/>
                  <a:gd name="connsiteX6" fmla="*/ 15497 w 139471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471" h="30993">
                    <a:moveTo>
                      <a:pt x="15497" y="30994"/>
                    </a:moveTo>
                    <a:lnTo>
                      <a:pt x="123975" y="30994"/>
                    </a:lnTo>
                    <a:cubicBezTo>
                      <a:pt x="132498" y="30994"/>
                      <a:pt x="139472" y="24020"/>
                      <a:pt x="139472" y="15497"/>
                    </a:cubicBezTo>
                    <a:cubicBezTo>
                      <a:pt x="139472" y="6974"/>
                      <a:pt x="132498" y="0"/>
                      <a:pt x="123975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394C59B-10BE-2CCC-B9A5-1698680A102D}"/>
                  </a:ext>
                </a:extLst>
              </p:cNvPr>
              <p:cNvSpPr/>
              <p:nvPr/>
            </p:nvSpPr>
            <p:spPr>
              <a:xfrm>
                <a:off x="3751225" y="5155299"/>
                <a:ext cx="495899" cy="495899"/>
              </a:xfrm>
              <a:custGeom>
                <a:avLst/>
                <a:gdLst>
                  <a:gd name="connsiteX0" fmla="*/ 173565 w 495899"/>
                  <a:gd name="connsiteY0" fmla="*/ 372699 h 495899"/>
                  <a:gd name="connsiteX1" fmla="*/ 200684 w 495899"/>
                  <a:gd name="connsiteY1" fmla="*/ 362626 h 495899"/>
                  <a:gd name="connsiteX2" fmla="*/ 217731 w 495899"/>
                  <a:gd name="connsiteY2" fmla="*/ 349454 h 495899"/>
                  <a:gd name="connsiteX3" fmla="*/ 247950 w 495899"/>
                  <a:gd name="connsiteY3" fmla="*/ 356427 h 495899"/>
                  <a:gd name="connsiteX4" fmla="*/ 318460 w 495899"/>
                  <a:gd name="connsiteY4" fmla="*/ 316910 h 495899"/>
                  <a:gd name="connsiteX5" fmla="*/ 364176 w 495899"/>
                  <a:gd name="connsiteY5" fmla="*/ 325434 h 495899"/>
                  <a:gd name="connsiteX6" fmla="*/ 495899 w 495899"/>
                  <a:gd name="connsiteY6" fmla="*/ 193711 h 495899"/>
                  <a:gd name="connsiteX7" fmla="*/ 364176 w 495899"/>
                  <a:gd name="connsiteY7" fmla="*/ 61987 h 495899"/>
                  <a:gd name="connsiteX8" fmla="*/ 291341 w 495899"/>
                  <a:gd name="connsiteY8" fmla="*/ 83683 h 495899"/>
                  <a:gd name="connsiteX9" fmla="*/ 275844 w 495899"/>
                  <a:gd name="connsiteY9" fmla="*/ 48815 h 495899"/>
                  <a:gd name="connsiteX10" fmla="*/ 185962 w 495899"/>
                  <a:gd name="connsiteY10" fmla="*/ 0 h 495899"/>
                  <a:gd name="connsiteX11" fmla="*/ 77484 w 495899"/>
                  <a:gd name="connsiteY11" fmla="*/ 108478 h 495899"/>
                  <a:gd name="connsiteX12" fmla="*/ 128624 w 495899"/>
                  <a:gd name="connsiteY12" fmla="*/ 231678 h 495899"/>
                  <a:gd name="connsiteX13" fmla="*/ 124750 w 495899"/>
                  <a:gd name="connsiteY13" fmla="*/ 234002 h 495899"/>
                  <a:gd name="connsiteX14" fmla="*/ 101504 w 495899"/>
                  <a:gd name="connsiteY14" fmla="*/ 242526 h 495899"/>
                  <a:gd name="connsiteX15" fmla="*/ 0 w 495899"/>
                  <a:gd name="connsiteY15" fmla="*/ 348679 h 495899"/>
                  <a:gd name="connsiteX16" fmla="*/ 0 w 495899"/>
                  <a:gd name="connsiteY16" fmla="*/ 379673 h 495899"/>
                  <a:gd name="connsiteX17" fmla="*/ 15497 w 495899"/>
                  <a:gd name="connsiteY17" fmla="*/ 395170 h 495899"/>
                  <a:gd name="connsiteX18" fmla="*/ 78259 w 495899"/>
                  <a:gd name="connsiteY18" fmla="*/ 395170 h 495899"/>
                  <a:gd name="connsiteX19" fmla="*/ 61987 w 495899"/>
                  <a:gd name="connsiteY19" fmla="*/ 449408 h 495899"/>
                  <a:gd name="connsiteX20" fmla="*/ 61987 w 495899"/>
                  <a:gd name="connsiteY20" fmla="*/ 480402 h 495899"/>
                  <a:gd name="connsiteX21" fmla="*/ 77484 w 495899"/>
                  <a:gd name="connsiteY21" fmla="*/ 495899 h 495899"/>
                  <a:gd name="connsiteX22" fmla="*/ 418415 w 495899"/>
                  <a:gd name="connsiteY22" fmla="*/ 495899 h 495899"/>
                  <a:gd name="connsiteX23" fmla="*/ 433912 w 495899"/>
                  <a:gd name="connsiteY23" fmla="*/ 480402 h 495899"/>
                  <a:gd name="connsiteX24" fmla="*/ 433912 w 495899"/>
                  <a:gd name="connsiteY24" fmla="*/ 449408 h 495899"/>
                  <a:gd name="connsiteX25" fmla="*/ 337831 w 495899"/>
                  <a:gd name="connsiteY25" fmla="*/ 345580 h 495899"/>
                  <a:gd name="connsiteX26" fmla="*/ 318460 w 495899"/>
                  <a:gd name="connsiteY26" fmla="*/ 355653 h 495899"/>
                  <a:gd name="connsiteX27" fmla="*/ 328533 w 495899"/>
                  <a:gd name="connsiteY27" fmla="*/ 375024 h 495899"/>
                  <a:gd name="connsiteX28" fmla="*/ 402918 w 495899"/>
                  <a:gd name="connsiteY28" fmla="*/ 449408 h 495899"/>
                  <a:gd name="connsiteX29" fmla="*/ 402918 w 495899"/>
                  <a:gd name="connsiteY29" fmla="*/ 464905 h 495899"/>
                  <a:gd name="connsiteX30" fmla="*/ 92981 w 495899"/>
                  <a:gd name="connsiteY30" fmla="*/ 464905 h 495899"/>
                  <a:gd name="connsiteX31" fmla="*/ 92981 w 495899"/>
                  <a:gd name="connsiteY31" fmla="*/ 449408 h 495899"/>
                  <a:gd name="connsiteX32" fmla="*/ 173565 w 495899"/>
                  <a:gd name="connsiteY32" fmla="*/ 372699 h 495899"/>
                  <a:gd name="connsiteX33" fmla="*/ 247950 w 495899"/>
                  <a:gd name="connsiteY33" fmla="*/ 325434 h 495899"/>
                  <a:gd name="connsiteX34" fmla="*/ 170465 w 495899"/>
                  <a:gd name="connsiteY34" fmla="*/ 209207 h 495899"/>
                  <a:gd name="connsiteX35" fmla="*/ 247950 w 495899"/>
                  <a:gd name="connsiteY35" fmla="*/ 131723 h 495899"/>
                  <a:gd name="connsiteX36" fmla="*/ 247950 w 495899"/>
                  <a:gd name="connsiteY36" fmla="*/ 131723 h 495899"/>
                  <a:gd name="connsiteX37" fmla="*/ 232453 w 495899"/>
                  <a:gd name="connsiteY37" fmla="*/ 193711 h 495899"/>
                  <a:gd name="connsiteX38" fmla="*/ 290566 w 495899"/>
                  <a:gd name="connsiteY38" fmla="*/ 302963 h 495899"/>
                  <a:gd name="connsiteX39" fmla="*/ 247950 w 495899"/>
                  <a:gd name="connsiteY39" fmla="*/ 325434 h 495899"/>
                  <a:gd name="connsiteX40" fmla="*/ 464905 w 495899"/>
                  <a:gd name="connsiteY40" fmla="*/ 193711 h 495899"/>
                  <a:gd name="connsiteX41" fmla="*/ 364176 w 495899"/>
                  <a:gd name="connsiteY41" fmla="*/ 294440 h 495899"/>
                  <a:gd name="connsiteX42" fmla="*/ 263446 w 495899"/>
                  <a:gd name="connsiteY42" fmla="*/ 193711 h 495899"/>
                  <a:gd name="connsiteX43" fmla="*/ 364176 w 495899"/>
                  <a:gd name="connsiteY43" fmla="*/ 92981 h 495899"/>
                  <a:gd name="connsiteX44" fmla="*/ 464905 w 495899"/>
                  <a:gd name="connsiteY44" fmla="*/ 193711 h 495899"/>
                  <a:gd name="connsiteX45" fmla="*/ 108478 w 495899"/>
                  <a:gd name="connsiteY45" fmla="*/ 108478 h 495899"/>
                  <a:gd name="connsiteX46" fmla="*/ 185962 w 495899"/>
                  <a:gd name="connsiteY46" fmla="*/ 30994 h 495899"/>
                  <a:gd name="connsiteX47" fmla="*/ 250274 w 495899"/>
                  <a:gd name="connsiteY47" fmla="*/ 65862 h 495899"/>
                  <a:gd name="connsiteX48" fmla="*/ 262672 w 495899"/>
                  <a:gd name="connsiteY48" fmla="*/ 101504 h 495899"/>
                  <a:gd name="connsiteX49" fmla="*/ 247950 w 495899"/>
                  <a:gd name="connsiteY49" fmla="*/ 100729 h 495899"/>
                  <a:gd name="connsiteX50" fmla="*/ 140246 w 495899"/>
                  <a:gd name="connsiteY50" fmla="*/ 198360 h 495899"/>
                  <a:gd name="connsiteX51" fmla="*/ 108478 w 495899"/>
                  <a:gd name="connsiteY51" fmla="*/ 108478 h 495899"/>
                  <a:gd name="connsiteX52" fmla="*/ 30994 w 495899"/>
                  <a:gd name="connsiteY52" fmla="*/ 348679 h 495899"/>
                  <a:gd name="connsiteX53" fmla="*/ 111577 w 495899"/>
                  <a:gd name="connsiteY53" fmla="*/ 271970 h 495899"/>
                  <a:gd name="connsiteX54" fmla="*/ 138697 w 495899"/>
                  <a:gd name="connsiteY54" fmla="*/ 261897 h 495899"/>
                  <a:gd name="connsiteX55" fmla="*/ 146445 w 495899"/>
                  <a:gd name="connsiteY55" fmla="*/ 257248 h 495899"/>
                  <a:gd name="connsiteX56" fmla="*/ 191386 w 495899"/>
                  <a:gd name="connsiteY56" fmla="*/ 331632 h 495899"/>
                  <a:gd name="connsiteX57" fmla="*/ 187512 w 495899"/>
                  <a:gd name="connsiteY57" fmla="*/ 334732 h 495899"/>
                  <a:gd name="connsiteX58" fmla="*/ 164267 w 495899"/>
                  <a:gd name="connsiteY58" fmla="*/ 343255 h 495899"/>
                  <a:gd name="connsiteX59" fmla="*/ 113127 w 495899"/>
                  <a:gd name="connsiteY59" fmla="*/ 364951 h 495899"/>
                  <a:gd name="connsiteX60" fmla="*/ 108478 w 495899"/>
                  <a:gd name="connsiteY60" fmla="*/ 364176 h 495899"/>
                  <a:gd name="connsiteX61" fmla="*/ 30994 w 495899"/>
                  <a:gd name="connsiteY61" fmla="*/ 364176 h 495899"/>
                  <a:gd name="connsiteX62" fmla="*/ 30994 w 495899"/>
                  <a:gd name="connsiteY62" fmla="*/ 348679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5899" h="495899">
                    <a:moveTo>
                      <a:pt x="173565" y="372699"/>
                    </a:moveTo>
                    <a:cubicBezTo>
                      <a:pt x="184412" y="369600"/>
                      <a:pt x="192936" y="366500"/>
                      <a:pt x="200684" y="362626"/>
                    </a:cubicBezTo>
                    <a:cubicBezTo>
                      <a:pt x="207658" y="359527"/>
                      <a:pt x="213082" y="354878"/>
                      <a:pt x="217731" y="349454"/>
                    </a:cubicBezTo>
                    <a:cubicBezTo>
                      <a:pt x="227804" y="354103"/>
                      <a:pt x="237877" y="356427"/>
                      <a:pt x="247950" y="356427"/>
                    </a:cubicBezTo>
                    <a:cubicBezTo>
                      <a:pt x="273519" y="356427"/>
                      <a:pt x="299089" y="342480"/>
                      <a:pt x="318460" y="316910"/>
                    </a:cubicBezTo>
                    <a:cubicBezTo>
                      <a:pt x="333182" y="322334"/>
                      <a:pt x="347904" y="325434"/>
                      <a:pt x="364176" y="325434"/>
                    </a:cubicBezTo>
                    <a:cubicBezTo>
                      <a:pt x="437011" y="325434"/>
                      <a:pt x="495899" y="266546"/>
                      <a:pt x="495899" y="193711"/>
                    </a:cubicBezTo>
                    <a:cubicBezTo>
                      <a:pt x="495899" y="120875"/>
                      <a:pt x="437011" y="61987"/>
                      <a:pt x="364176" y="61987"/>
                    </a:cubicBezTo>
                    <a:cubicBezTo>
                      <a:pt x="337056" y="61987"/>
                      <a:pt x="312261" y="69736"/>
                      <a:pt x="291341" y="83683"/>
                    </a:cubicBezTo>
                    <a:cubicBezTo>
                      <a:pt x="288241" y="71285"/>
                      <a:pt x="283592" y="58888"/>
                      <a:pt x="275844" y="48815"/>
                    </a:cubicBezTo>
                    <a:cubicBezTo>
                      <a:pt x="257248" y="18596"/>
                      <a:pt x="223155" y="0"/>
                      <a:pt x="185962" y="0"/>
                    </a:cubicBezTo>
                    <a:cubicBezTo>
                      <a:pt x="126299" y="0"/>
                      <a:pt x="77484" y="48815"/>
                      <a:pt x="77484" y="108478"/>
                    </a:cubicBezTo>
                    <a:cubicBezTo>
                      <a:pt x="77484" y="155743"/>
                      <a:pt x="98405" y="203783"/>
                      <a:pt x="128624" y="231678"/>
                    </a:cubicBezTo>
                    <a:cubicBezTo>
                      <a:pt x="127074" y="232453"/>
                      <a:pt x="126299" y="234002"/>
                      <a:pt x="124750" y="234002"/>
                    </a:cubicBezTo>
                    <a:cubicBezTo>
                      <a:pt x="119326" y="236327"/>
                      <a:pt x="110802" y="239426"/>
                      <a:pt x="101504" y="242526"/>
                    </a:cubicBezTo>
                    <a:cubicBezTo>
                      <a:pt x="63537" y="254923"/>
                      <a:pt x="0" y="275844"/>
                      <a:pt x="0" y="348679"/>
                    </a:cubicBezTo>
                    <a:lnTo>
                      <a:pt x="0" y="379673"/>
                    </a:lnTo>
                    <a:cubicBezTo>
                      <a:pt x="0" y="388196"/>
                      <a:pt x="6974" y="395170"/>
                      <a:pt x="15497" y="395170"/>
                    </a:cubicBezTo>
                    <a:lnTo>
                      <a:pt x="78259" y="395170"/>
                    </a:lnTo>
                    <a:cubicBezTo>
                      <a:pt x="68186" y="409117"/>
                      <a:pt x="61987" y="426938"/>
                      <a:pt x="61987" y="449408"/>
                    </a:cubicBezTo>
                    <a:lnTo>
                      <a:pt x="61987" y="480402"/>
                    </a:lnTo>
                    <a:cubicBezTo>
                      <a:pt x="61987" y="488925"/>
                      <a:pt x="68961" y="495899"/>
                      <a:pt x="77484" y="495899"/>
                    </a:cubicBezTo>
                    <a:lnTo>
                      <a:pt x="418415" y="495899"/>
                    </a:lnTo>
                    <a:cubicBezTo>
                      <a:pt x="426938" y="495899"/>
                      <a:pt x="433912" y="488925"/>
                      <a:pt x="433912" y="480402"/>
                    </a:cubicBezTo>
                    <a:lnTo>
                      <a:pt x="433912" y="449408"/>
                    </a:lnTo>
                    <a:cubicBezTo>
                      <a:pt x="433912" y="377348"/>
                      <a:pt x="371924" y="356427"/>
                      <a:pt x="337831" y="345580"/>
                    </a:cubicBezTo>
                    <a:cubicBezTo>
                      <a:pt x="329308" y="343255"/>
                      <a:pt x="320785" y="347129"/>
                      <a:pt x="318460" y="355653"/>
                    </a:cubicBezTo>
                    <a:cubicBezTo>
                      <a:pt x="316136" y="363401"/>
                      <a:pt x="320010" y="372699"/>
                      <a:pt x="328533" y="375024"/>
                    </a:cubicBezTo>
                    <a:cubicBezTo>
                      <a:pt x="368050" y="388196"/>
                      <a:pt x="402918" y="403693"/>
                      <a:pt x="402918" y="449408"/>
                    </a:cubicBezTo>
                    <a:lnTo>
                      <a:pt x="402918" y="464905"/>
                    </a:lnTo>
                    <a:lnTo>
                      <a:pt x="92981" y="464905"/>
                    </a:lnTo>
                    <a:lnTo>
                      <a:pt x="92981" y="449408"/>
                    </a:lnTo>
                    <a:cubicBezTo>
                      <a:pt x="92981" y="402918"/>
                      <a:pt x="127849" y="387421"/>
                      <a:pt x="173565" y="372699"/>
                    </a:cubicBezTo>
                    <a:close/>
                    <a:moveTo>
                      <a:pt x="247950" y="325434"/>
                    </a:moveTo>
                    <a:cubicBezTo>
                      <a:pt x="209207" y="325434"/>
                      <a:pt x="170465" y="266546"/>
                      <a:pt x="170465" y="209207"/>
                    </a:cubicBezTo>
                    <a:cubicBezTo>
                      <a:pt x="170465" y="166591"/>
                      <a:pt x="205333" y="131723"/>
                      <a:pt x="247950" y="131723"/>
                    </a:cubicBezTo>
                    <a:cubicBezTo>
                      <a:pt x="247950" y="131723"/>
                      <a:pt x="247950" y="131723"/>
                      <a:pt x="247950" y="131723"/>
                    </a:cubicBezTo>
                    <a:cubicBezTo>
                      <a:pt x="237877" y="150319"/>
                      <a:pt x="232453" y="171240"/>
                      <a:pt x="232453" y="193711"/>
                    </a:cubicBezTo>
                    <a:cubicBezTo>
                      <a:pt x="232453" y="238651"/>
                      <a:pt x="255698" y="278943"/>
                      <a:pt x="290566" y="302963"/>
                    </a:cubicBezTo>
                    <a:cubicBezTo>
                      <a:pt x="277394" y="316910"/>
                      <a:pt x="262672" y="325434"/>
                      <a:pt x="247950" y="325434"/>
                    </a:cubicBezTo>
                    <a:close/>
                    <a:moveTo>
                      <a:pt x="464905" y="193711"/>
                    </a:moveTo>
                    <a:cubicBezTo>
                      <a:pt x="464905" y="249499"/>
                      <a:pt x="419964" y="294440"/>
                      <a:pt x="364176" y="294440"/>
                    </a:cubicBezTo>
                    <a:cubicBezTo>
                      <a:pt x="308387" y="294440"/>
                      <a:pt x="263446" y="249499"/>
                      <a:pt x="263446" y="193711"/>
                    </a:cubicBezTo>
                    <a:cubicBezTo>
                      <a:pt x="263446" y="137922"/>
                      <a:pt x="308387" y="92981"/>
                      <a:pt x="364176" y="92981"/>
                    </a:cubicBezTo>
                    <a:cubicBezTo>
                      <a:pt x="419964" y="92981"/>
                      <a:pt x="464905" y="137922"/>
                      <a:pt x="464905" y="193711"/>
                    </a:cubicBezTo>
                    <a:close/>
                    <a:moveTo>
                      <a:pt x="108478" y="108478"/>
                    </a:moveTo>
                    <a:cubicBezTo>
                      <a:pt x="108478" y="65862"/>
                      <a:pt x="143346" y="30994"/>
                      <a:pt x="185962" y="30994"/>
                    </a:cubicBezTo>
                    <a:cubicBezTo>
                      <a:pt x="212307" y="30994"/>
                      <a:pt x="236327" y="44166"/>
                      <a:pt x="250274" y="65862"/>
                    </a:cubicBezTo>
                    <a:cubicBezTo>
                      <a:pt x="257248" y="75935"/>
                      <a:pt x="261122" y="88332"/>
                      <a:pt x="262672" y="101504"/>
                    </a:cubicBezTo>
                    <a:cubicBezTo>
                      <a:pt x="258022" y="100729"/>
                      <a:pt x="253373" y="100729"/>
                      <a:pt x="247950" y="100729"/>
                    </a:cubicBezTo>
                    <a:cubicBezTo>
                      <a:pt x="192161" y="100729"/>
                      <a:pt x="145670" y="143346"/>
                      <a:pt x="140246" y="198360"/>
                    </a:cubicBezTo>
                    <a:cubicBezTo>
                      <a:pt x="120875" y="175114"/>
                      <a:pt x="108478" y="141021"/>
                      <a:pt x="108478" y="108478"/>
                    </a:cubicBezTo>
                    <a:close/>
                    <a:moveTo>
                      <a:pt x="30994" y="348679"/>
                    </a:moveTo>
                    <a:cubicBezTo>
                      <a:pt x="30994" y="302188"/>
                      <a:pt x="65862" y="286692"/>
                      <a:pt x="111577" y="271970"/>
                    </a:cubicBezTo>
                    <a:cubicBezTo>
                      <a:pt x="122425" y="268870"/>
                      <a:pt x="130948" y="265771"/>
                      <a:pt x="138697" y="261897"/>
                    </a:cubicBezTo>
                    <a:cubicBezTo>
                      <a:pt x="141021" y="260347"/>
                      <a:pt x="144121" y="258797"/>
                      <a:pt x="146445" y="257248"/>
                    </a:cubicBezTo>
                    <a:cubicBezTo>
                      <a:pt x="154968" y="288241"/>
                      <a:pt x="171240" y="314586"/>
                      <a:pt x="191386" y="331632"/>
                    </a:cubicBezTo>
                    <a:cubicBezTo>
                      <a:pt x="189836" y="332407"/>
                      <a:pt x="189061" y="333957"/>
                      <a:pt x="187512" y="334732"/>
                    </a:cubicBezTo>
                    <a:cubicBezTo>
                      <a:pt x="182088" y="337056"/>
                      <a:pt x="173565" y="340156"/>
                      <a:pt x="164267" y="343255"/>
                    </a:cubicBezTo>
                    <a:cubicBezTo>
                      <a:pt x="149545" y="347904"/>
                      <a:pt x="130173" y="354878"/>
                      <a:pt x="113127" y="364951"/>
                    </a:cubicBezTo>
                    <a:cubicBezTo>
                      <a:pt x="110802" y="364176"/>
                      <a:pt x="110028" y="364176"/>
                      <a:pt x="108478" y="364176"/>
                    </a:cubicBezTo>
                    <a:lnTo>
                      <a:pt x="30994" y="364176"/>
                    </a:lnTo>
                    <a:lnTo>
                      <a:pt x="30994" y="348679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86" name="Graphic 10">
            <a:extLst>
              <a:ext uri="{FF2B5EF4-FFF2-40B4-BE49-F238E27FC236}">
                <a16:creationId xmlns:a16="http://schemas.microsoft.com/office/drawing/2014/main" id="{BD619213-DE6E-7F0C-509A-8D584579A8AC}"/>
              </a:ext>
            </a:extLst>
          </p:cNvPr>
          <p:cNvGrpSpPr/>
          <p:nvPr/>
        </p:nvGrpSpPr>
        <p:grpSpPr>
          <a:xfrm>
            <a:off x="4628169" y="5155299"/>
            <a:ext cx="495899" cy="495899"/>
            <a:chOff x="4628169" y="5155299"/>
            <a:chExt cx="495899" cy="495899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B4D308E-76FB-606E-428D-08A67494FACD}"/>
                </a:ext>
              </a:extLst>
            </p:cNvPr>
            <p:cNvSpPr/>
            <p:nvPr/>
          </p:nvSpPr>
          <p:spPr>
            <a:xfrm>
              <a:off x="4783137" y="5310267"/>
              <a:ext cx="185962" cy="185962"/>
            </a:xfrm>
            <a:custGeom>
              <a:avLst/>
              <a:gdLst>
                <a:gd name="connsiteX0" fmla="*/ 185962 w 185962"/>
                <a:gd name="connsiteY0" fmla="*/ 92981 h 185962"/>
                <a:gd name="connsiteX1" fmla="*/ 92981 w 185962"/>
                <a:gd name="connsiteY1" fmla="*/ 185962 h 185962"/>
                <a:gd name="connsiteX2" fmla="*/ 0 w 185962"/>
                <a:gd name="connsiteY2" fmla="*/ 92981 h 185962"/>
                <a:gd name="connsiteX3" fmla="*/ 92981 w 185962"/>
                <a:gd name="connsiteY3" fmla="*/ 0 h 185962"/>
                <a:gd name="connsiteX4" fmla="*/ 185962 w 185962"/>
                <a:gd name="connsiteY4" fmla="*/ 92981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62" h="185962">
                  <a:moveTo>
                    <a:pt x="185962" y="92981"/>
                  </a:moveTo>
                  <a:cubicBezTo>
                    <a:pt x="185962" y="144333"/>
                    <a:pt x="144333" y="185962"/>
                    <a:pt x="92981" y="185962"/>
                  </a:cubicBezTo>
                  <a:cubicBezTo>
                    <a:pt x="41629" y="185962"/>
                    <a:pt x="0" y="144333"/>
                    <a:pt x="0" y="92981"/>
                  </a:cubicBezTo>
                  <a:cubicBezTo>
                    <a:pt x="0" y="41629"/>
                    <a:pt x="41629" y="0"/>
                    <a:pt x="92981" y="0"/>
                  </a:cubicBezTo>
                  <a:cubicBezTo>
                    <a:pt x="144333" y="0"/>
                    <a:pt x="185962" y="41629"/>
                    <a:pt x="185962" y="92981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679C837-C914-FC84-A239-4D76E6933CB1}"/>
                </a:ext>
              </a:extLst>
            </p:cNvPr>
            <p:cNvSpPr/>
            <p:nvPr/>
          </p:nvSpPr>
          <p:spPr>
            <a:xfrm>
              <a:off x="4713401" y="5240531"/>
              <a:ext cx="325433" cy="325433"/>
            </a:xfrm>
            <a:custGeom>
              <a:avLst/>
              <a:gdLst>
                <a:gd name="connsiteX0" fmla="*/ 162717 w 325433"/>
                <a:gd name="connsiteY0" fmla="*/ 0 h 325433"/>
                <a:gd name="connsiteX1" fmla="*/ 0 w 325433"/>
                <a:gd name="connsiteY1" fmla="*/ 162717 h 325433"/>
                <a:gd name="connsiteX2" fmla="*/ 162717 w 325433"/>
                <a:gd name="connsiteY2" fmla="*/ 325434 h 325433"/>
                <a:gd name="connsiteX3" fmla="*/ 325434 w 325433"/>
                <a:gd name="connsiteY3" fmla="*/ 162717 h 325433"/>
                <a:gd name="connsiteX4" fmla="*/ 162717 w 325433"/>
                <a:gd name="connsiteY4" fmla="*/ 0 h 325433"/>
                <a:gd name="connsiteX5" fmla="*/ 162717 w 325433"/>
                <a:gd name="connsiteY5" fmla="*/ 255698 h 325433"/>
                <a:gd name="connsiteX6" fmla="*/ 69736 w 325433"/>
                <a:gd name="connsiteY6" fmla="*/ 162717 h 325433"/>
                <a:gd name="connsiteX7" fmla="*/ 162717 w 325433"/>
                <a:gd name="connsiteY7" fmla="*/ 69736 h 325433"/>
                <a:gd name="connsiteX8" fmla="*/ 255698 w 325433"/>
                <a:gd name="connsiteY8" fmla="*/ 162717 h 325433"/>
                <a:gd name="connsiteX9" fmla="*/ 162717 w 325433"/>
                <a:gd name="connsiteY9" fmla="*/ 255698 h 32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433" h="325433">
                  <a:moveTo>
                    <a:pt x="162717" y="0"/>
                  </a:moveTo>
                  <a:cubicBezTo>
                    <a:pt x="72835" y="0"/>
                    <a:pt x="0" y="72835"/>
                    <a:pt x="0" y="162717"/>
                  </a:cubicBezTo>
                  <a:cubicBezTo>
                    <a:pt x="0" y="252599"/>
                    <a:pt x="72835" y="325434"/>
                    <a:pt x="162717" y="325434"/>
                  </a:cubicBezTo>
                  <a:cubicBezTo>
                    <a:pt x="252599" y="325434"/>
                    <a:pt x="325434" y="252599"/>
                    <a:pt x="325434" y="162717"/>
                  </a:cubicBezTo>
                  <a:cubicBezTo>
                    <a:pt x="325434" y="72835"/>
                    <a:pt x="252599" y="0"/>
                    <a:pt x="162717" y="0"/>
                  </a:cubicBezTo>
                  <a:close/>
                  <a:moveTo>
                    <a:pt x="162717" y="255698"/>
                  </a:moveTo>
                  <a:cubicBezTo>
                    <a:pt x="111577" y="255698"/>
                    <a:pt x="69736" y="213856"/>
                    <a:pt x="69736" y="162717"/>
                  </a:cubicBezTo>
                  <a:cubicBezTo>
                    <a:pt x="69736" y="111577"/>
                    <a:pt x="111577" y="69736"/>
                    <a:pt x="162717" y="69736"/>
                  </a:cubicBezTo>
                  <a:cubicBezTo>
                    <a:pt x="213856" y="69736"/>
                    <a:pt x="255698" y="111577"/>
                    <a:pt x="255698" y="162717"/>
                  </a:cubicBezTo>
                  <a:cubicBezTo>
                    <a:pt x="255698" y="213856"/>
                    <a:pt x="213856" y="255698"/>
                    <a:pt x="162717" y="255698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3274A26-BAC9-6359-E70F-3139DCB31A34}"/>
                </a:ext>
              </a:extLst>
            </p:cNvPr>
            <p:cNvSpPr/>
            <p:nvPr/>
          </p:nvSpPr>
          <p:spPr>
            <a:xfrm>
              <a:off x="4628169" y="5155299"/>
              <a:ext cx="495899" cy="495899"/>
            </a:xfrm>
            <a:custGeom>
              <a:avLst/>
              <a:gdLst>
                <a:gd name="connsiteX0" fmla="*/ 495899 w 495899"/>
                <a:gd name="connsiteY0" fmla="*/ 247950 h 495899"/>
                <a:gd name="connsiteX1" fmla="*/ 247950 w 495899"/>
                <a:gd name="connsiteY1" fmla="*/ 0 h 495899"/>
                <a:gd name="connsiteX2" fmla="*/ 0 w 495899"/>
                <a:gd name="connsiteY2" fmla="*/ 247950 h 495899"/>
                <a:gd name="connsiteX3" fmla="*/ 247950 w 495899"/>
                <a:gd name="connsiteY3" fmla="*/ 495899 h 495899"/>
                <a:gd name="connsiteX4" fmla="*/ 371924 w 495899"/>
                <a:gd name="connsiteY4" fmla="*/ 462581 h 495899"/>
                <a:gd name="connsiteX5" fmla="*/ 377348 w 495899"/>
                <a:gd name="connsiteY5" fmla="*/ 441660 h 495899"/>
                <a:gd name="connsiteX6" fmla="*/ 356427 w 495899"/>
                <a:gd name="connsiteY6" fmla="*/ 436236 h 495899"/>
                <a:gd name="connsiteX7" fmla="*/ 247950 w 495899"/>
                <a:gd name="connsiteY7" fmla="*/ 464905 h 495899"/>
                <a:gd name="connsiteX8" fmla="*/ 30994 w 495899"/>
                <a:gd name="connsiteY8" fmla="*/ 247950 h 495899"/>
                <a:gd name="connsiteX9" fmla="*/ 247950 w 495899"/>
                <a:gd name="connsiteY9" fmla="*/ 30994 h 495899"/>
                <a:gd name="connsiteX10" fmla="*/ 464905 w 495899"/>
                <a:gd name="connsiteY10" fmla="*/ 247950 h 495899"/>
                <a:gd name="connsiteX11" fmla="*/ 453283 w 495899"/>
                <a:gd name="connsiteY11" fmla="*/ 318460 h 495899"/>
                <a:gd name="connsiteX12" fmla="*/ 426163 w 495899"/>
                <a:gd name="connsiteY12" fmla="*/ 348679 h 495899"/>
                <a:gd name="connsiteX13" fmla="*/ 430812 w 495899"/>
                <a:gd name="connsiteY13" fmla="*/ 364951 h 495899"/>
                <a:gd name="connsiteX14" fmla="*/ 412216 w 495899"/>
                <a:gd name="connsiteY14" fmla="*/ 390520 h 495899"/>
                <a:gd name="connsiteX15" fmla="*/ 385097 w 495899"/>
                <a:gd name="connsiteY15" fmla="*/ 363401 h 495899"/>
                <a:gd name="connsiteX16" fmla="*/ 426163 w 495899"/>
                <a:gd name="connsiteY16" fmla="*/ 247950 h 495899"/>
                <a:gd name="connsiteX17" fmla="*/ 247950 w 495899"/>
                <a:gd name="connsiteY17" fmla="*/ 69736 h 495899"/>
                <a:gd name="connsiteX18" fmla="*/ 69736 w 495899"/>
                <a:gd name="connsiteY18" fmla="*/ 247950 h 495899"/>
                <a:gd name="connsiteX19" fmla="*/ 109253 w 495899"/>
                <a:gd name="connsiteY19" fmla="*/ 359527 h 495899"/>
                <a:gd name="connsiteX20" fmla="*/ 108478 w 495899"/>
                <a:gd name="connsiteY20" fmla="*/ 364176 h 495899"/>
                <a:gd name="connsiteX21" fmla="*/ 139472 w 495899"/>
                <a:gd name="connsiteY21" fmla="*/ 395170 h 495899"/>
                <a:gd name="connsiteX22" fmla="*/ 146445 w 495899"/>
                <a:gd name="connsiteY22" fmla="*/ 394395 h 495899"/>
                <a:gd name="connsiteX23" fmla="*/ 247950 w 495899"/>
                <a:gd name="connsiteY23" fmla="*/ 426163 h 495899"/>
                <a:gd name="connsiteX24" fmla="*/ 324659 w 495899"/>
                <a:gd name="connsiteY24" fmla="*/ 409117 h 495899"/>
                <a:gd name="connsiteX25" fmla="*/ 331632 w 495899"/>
                <a:gd name="connsiteY25" fmla="*/ 388196 h 495899"/>
                <a:gd name="connsiteX26" fmla="*/ 310712 w 495899"/>
                <a:gd name="connsiteY26" fmla="*/ 381222 h 495899"/>
                <a:gd name="connsiteX27" fmla="*/ 247950 w 495899"/>
                <a:gd name="connsiteY27" fmla="*/ 395170 h 495899"/>
                <a:gd name="connsiteX28" fmla="*/ 168916 w 495899"/>
                <a:gd name="connsiteY28" fmla="*/ 371924 h 495899"/>
                <a:gd name="connsiteX29" fmla="*/ 170465 w 495899"/>
                <a:gd name="connsiteY29" fmla="*/ 364176 h 495899"/>
                <a:gd name="connsiteX30" fmla="*/ 139472 w 495899"/>
                <a:gd name="connsiteY30" fmla="*/ 333182 h 495899"/>
                <a:gd name="connsiteX31" fmla="*/ 129399 w 495899"/>
                <a:gd name="connsiteY31" fmla="*/ 334732 h 495899"/>
                <a:gd name="connsiteX32" fmla="*/ 100729 w 495899"/>
                <a:gd name="connsiteY32" fmla="*/ 247950 h 495899"/>
                <a:gd name="connsiteX33" fmla="*/ 247950 w 495899"/>
                <a:gd name="connsiteY33" fmla="*/ 100729 h 495899"/>
                <a:gd name="connsiteX34" fmla="*/ 395170 w 495899"/>
                <a:gd name="connsiteY34" fmla="*/ 247950 h 495899"/>
                <a:gd name="connsiteX35" fmla="*/ 362626 w 495899"/>
                <a:gd name="connsiteY35" fmla="*/ 340156 h 495899"/>
                <a:gd name="connsiteX36" fmla="*/ 334732 w 495899"/>
                <a:gd name="connsiteY36" fmla="*/ 312261 h 495899"/>
                <a:gd name="connsiteX37" fmla="*/ 356427 w 495899"/>
                <a:gd name="connsiteY37" fmla="*/ 247950 h 495899"/>
                <a:gd name="connsiteX38" fmla="*/ 271195 w 495899"/>
                <a:gd name="connsiteY38" fmla="*/ 141796 h 495899"/>
                <a:gd name="connsiteX39" fmla="*/ 247950 w 495899"/>
                <a:gd name="connsiteY39" fmla="*/ 131723 h 495899"/>
                <a:gd name="connsiteX40" fmla="*/ 224704 w 495899"/>
                <a:gd name="connsiteY40" fmla="*/ 141796 h 495899"/>
                <a:gd name="connsiteX41" fmla="*/ 139472 w 495899"/>
                <a:gd name="connsiteY41" fmla="*/ 247950 h 495899"/>
                <a:gd name="connsiteX42" fmla="*/ 247950 w 495899"/>
                <a:gd name="connsiteY42" fmla="*/ 356427 h 495899"/>
                <a:gd name="connsiteX43" fmla="*/ 264221 w 495899"/>
                <a:gd name="connsiteY43" fmla="*/ 354878 h 495899"/>
                <a:gd name="connsiteX44" fmla="*/ 265771 w 495899"/>
                <a:gd name="connsiteY44" fmla="*/ 354878 h 495899"/>
                <a:gd name="connsiteX45" fmla="*/ 278943 w 495899"/>
                <a:gd name="connsiteY45" fmla="*/ 337056 h 495899"/>
                <a:gd name="connsiteX46" fmla="*/ 261122 w 495899"/>
                <a:gd name="connsiteY46" fmla="*/ 323884 h 495899"/>
                <a:gd name="connsiteX47" fmla="*/ 259572 w 495899"/>
                <a:gd name="connsiteY47" fmla="*/ 323884 h 495899"/>
                <a:gd name="connsiteX48" fmla="*/ 247950 w 495899"/>
                <a:gd name="connsiteY48" fmla="*/ 324659 h 495899"/>
                <a:gd name="connsiteX49" fmla="*/ 170465 w 495899"/>
                <a:gd name="connsiteY49" fmla="*/ 247175 h 495899"/>
                <a:gd name="connsiteX50" fmla="*/ 220055 w 495899"/>
                <a:gd name="connsiteY50" fmla="*/ 175114 h 495899"/>
                <a:gd name="connsiteX51" fmla="*/ 247950 w 495899"/>
                <a:gd name="connsiteY51" fmla="*/ 193711 h 495899"/>
                <a:gd name="connsiteX52" fmla="*/ 275844 w 495899"/>
                <a:gd name="connsiteY52" fmla="*/ 175889 h 495899"/>
                <a:gd name="connsiteX53" fmla="*/ 325434 w 495899"/>
                <a:gd name="connsiteY53" fmla="*/ 247950 h 495899"/>
                <a:gd name="connsiteX54" fmla="*/ 312261 w 495899"/>
                <a:gd name="connsiteY54" fmla="*/ 290566 h 495899"/>
                <a:gd name="connsiteX55" fmla="*/ 278168 w 495899"/>
                <a:gd name="connsiteY55" fmla="*/ 255698 h 495899"/>
                <a:gd name="connsiteX56" fmla="*/ 278943 w 495899"/>
                <a:gd name="connsiteY56" fmla="*/ 247950 h 495899"/>
                <a:gd name="connsiteX57" fmla="*/ 247950 w 495899"/>
                <a:gd name="connsiteY57" fmla="*/ 216956 h 495899"/>
                <a:gd name="connsiteX58" fmla="*/ 216956 w 495899"/>
                <a:gd name="connsiteY58" fmla="*/ 247950 h 495899"/>
                <a:gd name="connsiteX59" fmla="*/ 247950 w 495899"/>
                <a:gd name="connsiteY59" fmla="*/ 278943 h 495899"/>
                <a:gd name="connsiteX60" fmla="*/ 255698 w 495899"/>
                <a:gd name="connsiteY60" fmla="*/ 278168 h 495899"/>
                <a:gd name="connsiteX61" fmla="*/ 430812 w 495899"/>
                <a:gd name="connsiteY61" fmla="*/ 453283 h 495899"/>
                <a:gd name="connsiteX62" fmla="*/ 441660 w 495899"/>
                <a:gd name="connsiteY62" fmla="*/ 457157 h 495899"/>
                <a:gd name="connsiteX63" fmla="*/ 452508 w 495899"/>
                <a:gd name="connsiteY63" fmla="*/ 452508 h 495899"/>
                <a:gd name="connsiteX64" fmla="*/ 452508 w 495899"/>
                <a:gd name="connsiteY64" fmla="*/ 430812 h 495899"/>
                <a:gd name="connsiteX65" fmla="*/ 433912 w 495899"/>
                <a:gd name="connsiteY65" fmla="*/ 412216 h 495899"/>
                <a:gd name="connsiteX66" fmla="*/ 457932 w 495899"/>
                <a:gd name="connsiteY66" fmla="*/ 379673 h 495899"/>
                <a:gd name="connsiteX67" fmla="*/ 488151 w 495899"/>
                <a:gd name="connsiteY67" fmla="*/ 348679 h 495899"/>
                <a:gd name="connsiteX68" fmla="*/ 481952 w 495899"/>
                <a:gd name="connsiteY68" fmla="*/ 330083 h 495899"/>
                <a:gd name="connsiteX69" fmla="*/ 495899 w 495899"/>
                <a:gd name="connsiteY69" fmla="*/ 247950 h 49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95899" h="495899">
                  <a:moveTo>
                    <a:pt x="495899" y="247950"/>
                  </a:moveTo>
                  <a:cubicBezTo>
                    <a:pt x="495899" y="111577"/>
                    <a:pt x="384322" y="0"/>
                    <a:pt x="247950" y="0"/>
                  </a:cubicBezTo>
                  <a:cubicBezTo>
                    <a:pt x="111577" y="0"/>
                    <a:pt x="0" y="111577"/>
                    <a:pt x="0" y="247950"/>
                  </a:cubicBezTo>
                  <a:cubicBezTo>
                    <a:pt x="0" y="384322"/>
                    <a:pt x="111577" y="495899"/>
                    <a:pt x="247950" y="495899"/>
                  </a:cubicBezTo>
                  <a:cubicBezTo>
                    <a:pt x="292890" y="495899"/>
                    <a:pt x="334732" y="485051"/>
                    <a:pt x="371924" y="462581"/>
                  </a:cubicBezTo>
                  <a:cubicBezTo>
                    <a:pt x="379673" y="457932"/>
                    <a:pt x="381997" y="448634"/>
                    <a:pt x="377348" y="441660"/>
                  </a:cubicBezTo>
                  <a:cubicBezTo>
                    <a:pt x="372699" y="433912"/>
                    <a:pt x="363401" y="431587"/>
                    <a:pt x="356427" y="436236"/>
                  </a:cubicBezTo>
                  <a:cubicBezTo>
                    <a:pt x="323884" y="455607"/>
                    <a:pt x="287466" y="464905"/>
                    <a:pt x="247950" y="464905"/>
                  </a:cubicBezTo>
                  <a:cubicBezTo>
                    <a:pt x="128624" y="464905"/>
                    <a:pt x="30994" y="367275"/>
                    <a:pt x="30994" y="247950"/>
                  </a:cubicBezTo>
                  <a:cubicBezTo>
                    <a:pt x="30994" y="128624"/>
                    <a:pt x="128624" y="30994"/>
                    <a:pt x="247950" y="30994"/>
                  </a:cubicBezTo>
                  <a:cubicBezTo>
                    <a:pt x="367275" y="30994"/>
                    <a:pt x="464905" y="128624"/>
                    <a:pt x="464905" y="247950"/>
                  </a:cubicBezTo>
                  <a:cubicBezTo>
                    <a:pt x="464905" y="271970"/>
                    <a:pt x="461031" y="295990"/>
                    <a:pt x="453283" y="318460"/>
                  </a:cubicBezTo>
                  <a:cubicBezTo>
                    <a:pt x="437786" y="320010"/>
                    <a:pt x="426163" y="333182"/>
                    <a:pt x="426163" y="348679"/>
                  </a:cubicBezTo>
                  <a:cubicBezTo>
                    <a:pt x="426163" y="354878"/>
                    <a:pt x="427713" y="360302"/>
                    <a:pt x="430812" y="364951"/>
                  </a:cubicBezTo>
                  <a:cubicBezTo>
                    <a:pt x="425388" y="373474"/>
                    <a:pt x="419190" y="381997"/>
                    <a:pt x="412216" y="390520"/>
                  </a:cubicBezTo>
                  <a:lnTo>
                    <a:pt x="385097" y="363401"/>
                  </a:lnTo>
                  <a:cubicBezTo>
                    <a:pt x="411441" y="330083"/>
                    <a:pt x="426163" y="289791"/>
                    <a:pt x="426163" y="247950"/>
                  </a:cubicBezTo>
                  <a:cubicBezTo>
                    <a:pt x="426163" y="149545"/>
                    <a:pt x="346354" y="69736"/>
                    <a:pt x="247950" y="69736"/>
                  </a:cubicBezTo>
                  <a:cubicBezTo>
                    <a:pt x="149545" y="69736"/>
                    <a:pt x="69736" y="149545"/>
                    <a:pt x="69736" y="247950"/>
                  </a:cubicBezTo>
                  <a:cubicBezTo>
                    <a:pt x="69736" y="289791"/>
                    <a:pt x="84458" y="328533"/>
                    <a:pt x="109253" y="359527"/>
                  </a:cubicBezTo>
                  <a:cubicBezTo>
                    <a:pt x="109253" y="361076"/>
                    <a:pt x="108478" y="362626"/>
                    <a:pt x="108478" y="364176"/>
                  </a:cubicBezTo>
                  <a:cubicBezTo>
                    <a:pt x="108478" y="381222"/>
                    <a:pt x="122425" y="395170"/>
                    <a:pt x="139472" y="395170"/>
                  </a:cubicBezTo>
                  <a:cubicBezTo>
                    <a:pt x="141796" y="395170"/>
                    <a:pt x="144121" y="395170"/>
                    <a:pt x="146445" y="394395"/>
                  </a:cubicBezTo>
                  <a:cubicBezTo>
                    <a:pt x="175114" y="414541"/>
                    <a:pt x="209982" y="426163"/>
                    <a:pt x="247950" y="426163"/>
                  </a:cubicBezTo>
                  <a:cubicBezTo>
                    <a:pt x="275069" y="426163"/>
                    <a:pt x="301414" y="419964"/>
                    <a:pt x="324659" y="409117"/>
                  </a:cubicBezTo>
                  <a:cubicBezTo>
                    <a:pt x="332407" y="405242"/>
                    <a:pt x="335507" y="395944"/>
                    <a:pt x="331632" y="388196"/>
                  </a:cubicBezTo>
                  <a:cubicBezTo>
                    <a:pt x="327758" y="380448"/>
                    <a:pt x="318460" y="377348"/>
                    <a:pt x="310712" y="381222"/>
                  </a:cubicBezTo>
                  <a:cubicBezTo>
                    <a:pt x="292116" y="390520"/>
                    <a:pt x="270420" y="395170"/>
                    <a:pt x="247950" y="395170"/>
                  </a:cubicBezTo>
                  <a:cubicBezTo>
                    <a:pt x="219280" y="395170"/>
                    <a:pt x="192161" y="386646"/>
                    <a:pt x="168916" y="371924"/>
                  </a:cubicBezTo>
                  <a:cubicBezTo>
                    <a:pt x="169690" y="369600"/>
                    <a:pt x="170465" y="366500"/>
                    <a:pt x="170465" y="364176"/>
                  </a:cubicBezTo>
                  <a:cubicBezTo>
                    <a:pt x="170465" y="347129"/>
                    <a:pt x="156518" y="333182"/>
                    <a:pt x="139472" y="333182"/>
                  </a:cubicBezTo>
                  <a:cubicBezTo>
                    <a:pt x="135597" y="333182"/>
                    <a:pt x="132498" y="333957"/>
                    <a:pt x="129399" y="334732"/>
                  </a:cubicBezTo>
                  <a:cubicBezTo>
                    <a:pt x="111577" y="309937"/>
                    <a:pt x="100729" y="280493"/>
                    <a:pt x="100729" y="247950"/>
                  </a:cubicBezTo>
                  <a:cubicBezTo>
                    <a:pt x="100729" y="166591"/>
                    <a:pt x="166591" y="100729"/>
                    <a:pt x="247950" y="100729"/>
                  </a:cubicBezTo>
                  <a:cubicBezTo>
                    <a:pt x="329308" y="100729"/>
                    <a:pt x="395170" y="166591"/>
                    <a:pt x="395170" y="247950"/>
                  </a:cubicBezTo>
                  <a:cubicBezTo>
                    <a:pt x="395170" y="282043"/>
                    <a:pt x="383547" y="314586"/>
                    <a:pt x="362626" y="340156"/>
                  </a:cubicBezTo>
                  <a:lnTo>
                    <a:pt x="334732" y="312261"/>
                  </a:lnTo>
                  <a:cubicBezTo>
                    <a:pt x="348679" y="293665"/>
                    <a:pt x="356427" y="271195"/>
                    <a:pt x="356427" y="247950"/>
                  </a:cubicBezTo>
                  <a:cubicBezTo>
                    <a:pt x="356427" y="196035"/>
                    <a:pt x="320010" y="152644"/>
                    <a:pt x="271195" y="141796"/>
                  </a:cubicBezTo>
                  <a:cubicBezTo>
                    <a:pt x="265771" y="135597"/>
                    <a:pt x="257248" y="131723"/>
                    <a:pt x="247950" y="131723"/>
                  </a:cubicBezTo>
                  <a:cubicBezTo>
                    <a:pt x="238651" y="131723"/>
                    <a:pt x="230903" y="135597"/>
                    <a:pt x="224704" y="141796"/>
                  </a:cubicBezTo>
                  <a:cubicBezTo>
                    <a:pt x="175889" y="152644"/>
                    <a:pt x="139472" y="196035"/>
                    <a:pt x="139472" y="247950"/>
                  </a:cubicBezTo>
                  <a:cubicBezTo>
                    <a:pt x="139472" y="307612"/>
                    <a:pt x="188287" y="356427"/>
                    <a:pt x="247950" y="356427"/>
                  </a:cubicBezTo>
                  <a:cubicBezTo>
                    <a:pt x="254148" y="356427"/>
                    <a:pt x="258797" y="355653"/>
                    <a:pt x="264221" y="354878"/>
                  </a:cubicBezTo>
                  <a:lnTo>
                    <a:pt x="265771" y="354878"/>
                  </a:lnTo>
                  <a:cubicBezTo>
                    <a:pt x="274294" y="353328"/>
                    <a:pt x="280493" y="345580"/>
                    <a:pt x="278943" y="337056"/>
                  </a:cubicBezTo>
                  <a:cubicBezTo>
                    <a:pt x="277394" y="328533"/>
                    <a:pt x="269645" y="323109"/>
                    <a:pt x="261122" y="323884"/>
                  </a:cubicBezTo>
                  <a:lnTo>
                    <a:pt x="259572" y="323884"/>
                  </a:lnTo>
                  <a:cubicBezTo>
                    <a:pt x="254923" y="324659"/>
                    <a:pt x="251824" y="324659"/>
                    <a:pt x="247950" y="324659"/>
                  </a:cubicBezTo>
                  <a:cubicBezTo>
                    <a:pt x="205333" y="324659"/>
                    <a:pt x="170465" y="289791"/>
                    <a:pt x="170465" y="247175"/>
                  </a:cubicBezTo>
                  <a:cubicBezTo>
                    <a:pt x="170465" y="214631"/>
                    <a:pt x="191386" y="185962"/>
                    <a:pt x="220055" y="175114"/>
                  </a:cubicBezTo>
                  <a:cubicBezTo>
                    <a:pt x="224704" y="185962"/>
                    <a:pt x="235552" y="193711"/>
                    <a:pt x="247950" y="193711"/>
                  </a:cubicBezTo>
                  <a:cubicBezTo>
                    <a:pt x="260347" y="193711"/>
                    <a:pt x="271195" y="185962"/>
                    <a:pt x="275844" y="175889"/>
                  </a:cubicBezTo>
                  <a:cubicBezTo>
                    <a:pt x="304513" y="187512"/>
                    <a:pt x="325434" y="215406"/>
                    <a:pt x="325434" y="247950"/>
                  </a:cubicBezTo>
                  <a:cubicBezTo>
                    <a:pt x="325434" y="263446"/>
                    <a:pt x="320785" y="278168"/>
                    <a:pt x="312261" y="290566"/>
                  </a:cubicBezTo>
                  <a:lnTo>
                    <a:pt x="278168" y="255698"/>
                  </a:lnTo>
                  <a:cubicBezTo>
                    <a:pt x="278943" y="253373"/>
                    <a:pt x="278943" y="250274"/>
                    <a:pt x="278943" y="247950"/>
                  </a:cubicBezTo>
                  <a:cubicBezTo>
                    <a:pt x="278943" y="230903"/>
                    <a:pt x="264996" y="216956"/>
                    <a:pt x="247950" y="216956"/>
                  </a:cubicBezTo>
                  <a:cubicBezTo>
                    <a:pt x="230903" y="216956"/>
                    <a:pt x="216956" y="230903"/>
                    <a:pt x="216956" y="247950"/>
                  </a:cubicBezTo>
                  <a:cubicBezTo>
                    <a:pt x="216956" y="264996"/>
                    <a:pt x="230903" y="278943"/>
                    <a:pt x="247950" y="278943"/>
                  </a:cubicBezTo>
                  <a:cubicBezTo>
                    <a:pt x="251049" y="278943"/>
                    <a:pt x="253373" y="278168"/>
                    <a:pt x="255698" y="278168"/>
                  </a:cubicBezTo>
                  <a:lnTo>
                    <a:pt x="430812" y="453283"/>
                  </a:lnTo>
                  <a:cubicBezTo>
                    <a:pt x="433912" y="455607"/>
                    <a:pt x="437786" y="457157"/>
                    <a:pt x="441660" y="457157"/>
                  </a:cubicBezTo>
                  <a:cubicBezTo>
                    <a:pt x="445534" y="457157"/>
                    <a:pt x="449408" y="455607"/>
                    <a:pt x="452508" y="452508"/>
                  </a:cubicBezTo>
                  <a:cubicBezTo>
                    <a:pt x="458707" y="446309"/>
                    <a:pt x="458707" y="437011"/>
                    <a:pt x="452508" y="430812"/>
                  </a:cubicBezTo>
                  <a:lnTo>
                    <a:pt x="433912" y="412216"/>
                  </a:lnTo>
                  <a:cubicBezTo>
                    <a:pt x="443210" y="402143"/>
                    <a:pt x="450958" y="391295"/>
                    <a:pt x="457932" y="379673"/>
                  </a:cubicBezTo>
                  <a:cubicBezTo>
                    <a:pt x="474978" y="378898"/>
                    <a:pt x="488151" y="365726"/>
                    <a:pt x="488151" y="348679"/>
                  </a:cubicBezTo>
                  <a:cubicBezTo>
                    <a:pt x="488151" y="341705"/>
                    <a:pt x="485826" y="335507"/>
                    <a:pt x="481952" y="330083"/>
                  </a:cubicBezTo>
                  <a:cubicBezTo>
                    <a:pt x="491250" y="303738"/>
                    <a:pt x="495899" y="276619"/>
                    <a:pt x="495899" y="247950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94" name="Graphic 12">
            <a:extLst>
              <a:ext uri="{FF2B5EF4-FFF2-40B4-BE49-F238E27FC236}">
                <a16:creationId xmlns:a16="http://schemas.microsoft.com/office/drawing/2014/main" id="{A04092B6-8684-AA8B-F108-BCA2CBBDADFF}"/>
              </a:ext>
            </a:extLst>
          </p:cNvPr>
          <p:cNvGrpSpPr/>
          <p:nvPr/>
        </p:nvGrpSpPr>
        <p:grpSpPr>
          <a:xfrm>
            <a:off x="5826145" y="5155299"/>
            <a:ext cx="356427" cy="495899"/>
            <a:chOff x="5826145" y="5155299"/>
            <a:chExt cx="356427" cy="495899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CC855BD-02A6-F723-63FA-295CA1CE2EAD}"/>
                </a:ext>
              </a:extLst>
            </p:cNvPr>
            <p:cNvSpPr/>
            <p:nvPr/>
          </p:nvSpPr>
          <p:spPr>
            <a:xfrm>
              <a:off x="5833894" y="5170795"/>
              <a:ext cx="340930" cy="247949"/>
            </a:xfrm>
            <a:custGeom>
              <a:avLst/>
              <a:gdLst>
                <a:gd name="connsiteX0" fmla="*/ 340931 w 340930"/>
                <a:gd name="connsiteY0" fmla="*/ 247950 h 247949"/>
                <a:gd name="connsiteX1" fmla="*/ 340931 w 340930"/>
                <a:gd name="connsiteY1" fmla="*/ 116226 h 247949"/>
                <a:gd name="connsiteX2" fmla="*/ 340931 w 340930"/>
                <a:gd name="connsiteY2" fmla="*/ 30994 h 247949"/>
                <a:gd name="connsiteX3" fmla="*/ 309937 w 340930"/>
                <a:gd name="connsiteY3" fmla="*/ 0 h 247949"/>
                <a:gd name="connsiteX4" fmla="*/ 30994 w 340930"/>
                <a:gd name="connsiteY4" fmla="*/ 0 h 247949"/>
                <a:gd name="connsiteX5" fmla="*/ 0 w 340930"/>
                <a:gd name="connsiteY5" fmla="*/ 30994 h 247949"/>
                <a:gd name="connsiteX6" fmla="*/ 0 w 340930"/>
                <a:gd name="connsiteY6" fmla="*/ 247950 h 247949"/>
                <a:gd name="connsiteX7" fmla="*/ 340931 w 340930"/>
                <a:gd name="connsiteY7" fmla="*/ 247950 h 2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930" h="247949">
                  <a:moveTo>
                    <a:pt x="340931" y="247950"/>
                  </a:moveTo>
                  <a:lnTo>
                    <a:pt x="340931" y="116226"/>
                  </a:lnTo>
                  <a:lnTo>
                    <a:pt x="340931" y="30994"/>
                  </a:lnTo>
                  <a:cubicBezTo>
                    <a:pt x="340931" y="13947"/>
                    <a:pt x="326983" y="0"/>
                    <a:pt x="309937" y="0"/>
                  </a:cubicBezTo>
                  <a:lnTo>
                    <a:pt x="30994" y="0"/>
                  </a:lnTo>
                  <a:cubicBezTo>
                    <a:pt x="13947" y="0"/>
                    <a:pt x="0" y="13947"/>
                    <a:pt x="0" y="30994"/>
                  </a:cubicBezTo>
                  <a:lnTo>
                    <a:pt x="0" y="247950"/>
                  </a:lnTo>
                  <a:lnTo>
                    <a:pt x="340931" y="247950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71AD5FD-FA0A-8C15-90C1-0643FA63CACE}"/>
                </a:ext>
              </a:extLst>
            </p:cNvPr>
            <p:cNvSpPr/>
            <p:nvPr/>
          </p:nvSpPr>
          <p:spPr>
            <a:xfrm>
              <a:off x="5950120" y="5217286"/>
              <a:ext cx="54238" cy="54238"/>
            </a:xfrm>
            <a:custGeom>
              <a:avLst/>
              <a:gdLst>
                <a:gd name="connsiteX0" fmla="*/ 54239 w 54238"/>
                <a:gd name="connsiteY0" fmla="*/ 27119 h 54238"/>
                <a:gd name="connsiteX1" fmla="*/ 27119 w 54238"/>
                <a:gd name="connsiteY1" fmla="*/ 54239 h 54238"/>
                <a:gd name="connsiteX2" fmla="*/ 0 w 54238"/>
                <a:gd name="connsiteY2" fmla="*/ 27119 h 54238"/>
                <a:gd name="connsiteX3" fmla="*/ 27119 w 54238"/>
                <a:gd name="connsiteY3" fmla="*/ 0 h 54238"/>
                <a:gd name="connsiteX4" fmla="*/ 54239 w 54238"/>
                <a:gd name="connsiteY4" fmla="*/ 27119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38" h="54238">
                  <a:moveTo>
                    <a:pt x="54239" y="27119"/>
                  </a:moveTo>
                  <a:cubicBezTo>
                    <a:pt x="54239" y="42097"/>
                    <a:pt x="42097" y="54239"/>
                    <a:pt x="27119" y="54239"/>
                  </a:cubicBezTo>
                  <a:cubicBezTo>
                    <a:pt x="12142" y="54239"/>
                    <a:pt x="0" y="42097"/>
                    <a:pt x="0" y="27119"/>
                  </a:cubicBezTo>
                  <a:cubicBezTo>
                    <a:pt x="0" y="12142"/>
                    <a:pt x="12142" y="0"/>
                    <a:pt x="27119" y="0"/>
                  </a:cubicBezTo>
                  <a:cubicBezTo>
                    <a:pt x="42097" y="0"/>
                    <a:pt x="54239" y="12142"/>
                    <a:pt x="54239" y="27119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853D060-F601-AC7F-4EC5-8C2D87C2D7F4}"/>
                </a:ext>
              </a:extLst>
            </p:cNvPr>
            <p:cNvSpPr/>
            <p:nvPr/>
          </p:nvSpPr>
          <p:spPr>
            <a:xfrm>
              <a:off x="5996611" y="5279273"/>
              <a:ext cx="170465" cy="131723"/>
            </a:xfrm>
            <a:custGeom>
              <a:avLst/>
              <a:gdLst>
                <a:gd name="connsiteX0" fmla="*/ 0 w 170465"/>
                <a:gd name="connsiteY0" fmla="*/ 85233 h 131723"/>
                <a:gd name="connsiteX1" fmla="*/ 85233 w 170465"/>
                <a:gd name="connsiteY1" fmla="*/ 0 h 131723"/>
                <a:gd name="connsiteX2" fmla="*/ 170465 w 170465"/>
                <a:gd name="connsiteY2" fmla="*/ 85233 h 131723"/>
                <a:gd name="connsiteX3" fmla="*/ 170465 w 170465"/>
                <a:gd name="connsiteY3" fmla="*/ 131723 h 131723"/>
                <a:gd name="connsiteX4" fmla="*/ 46491 w 170465"/>
                <a:gd name="connsiteY4" fmla="*/ 131723 h 13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65" h="131723">
                  <a:moveTo>
                    <a:pt x="0" y="85233"/>
                  </a:moveTo>
                  <a:lnTo>
                    <a:pt x="85233" y="0"/>
                  </a:lnTo>
                  <a:lnTo>
                    <a:pt x="170465" y="85233"/>
                  </a:lnTo>
                  <a:lnTo>
                    <a:pt x="170465" y="131723"/>
                  </a:lnTo>
                  <a:lnTo>
                    <a:pt x="46491" y="131723"/>
                  </a:lnTo>
                  <a:close/>
                </a:path>
              </a:pathLst>
            </a:custGeom>
            <a:solidFill>
              <a:srgbClr val="C1294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4CB77F3-018E-2EFA-4CE1-903D4F2C40E4}"/>
                </a:ext>
              </a:extLst>
            </p:cNvPr>
            <p:cNvSpPr/>
            <p:nvPr/>
          </p:nvSpPr>
          <p:spPr>
            <a:xfrm>
              <a:off x="5841642" y="5310267"/>
              <a:ext cx="201458" cy="108477"/>
            </a:xfrm>
            <a:custGeom>
              <a:avLst/>
              <a:gdLst>
                <a:gd name="connsiteX0" fmla="*/ 0 w 201458"/>
                <a:gd name="connsiteY0" fmla="*/ 92981 h 108477"/>
                <a:gd name="connsiteX1" fmla="*/ 92981 w 201458"/>
                <a:gd name="connsiteY1" fmla="*/ 0 h 108477"/>
                <a:gd name="connsiteX2" fmla="*/ 201459 w 201458"/>
                <a:gd name="connsiteY2" fmla="*/ 108478 h 108477"/>
                <a:gd name="connsiteX3" fmla="*/ 0 w 201458"/>
                <a:gd name="connsiteY3" fmla="*/ 108478 h 10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458" h="108477">
                  <a:moveTo>
                    <a:pt x="0" y="92981"/>
                  </a:moveTo>
                  <a:lnTo>
                    <a:pt x="92981" y="0"/>
                  </a:lnTo>
                  <a:lnTo>
                    <a:pt x="201459" y="108478"/>
                  </a:lnTo>
                  <a:lnTo>
                    <a:pt x="0" y="108478"/>
                  </a:ln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" name="Graphic 12">
              <a:extLst>
                <a:ext uri="{FF2B5EF4-FFF2-40B4-BE49-F238E27FC236}">
                  <a16:creationId xmlns:a16="http://schemas.microsoft.com/office/drawing/2014/main" id="{0F132875-59D3-F760-EB60-AF889410580A}"/>
                </a:ext>
              </a:extLst>
            </p:cNvPr>
            <p:cNvGrpSpPr/>
            <p:nvPr/>
          </p:nvGrpSpPr>
          <p:grpSpPr>
            <a:xfrm>
              <a:off x="5826145" y="5155299"/>
              <a:ext cx="356427" cy="495899"/>
              <a:chOff x="5826145" y="5155299"/>
              <a:chExt cx="356427" cy="495899"/>
            </a:xfrm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1C966902-14A5-EE54-F936-FD62E7ECB5DF}"/>
                  </a:ext>
                </a:extLst>
              </p:cNvPr>
              <p:cNvSpPr/>
              <p:nvPr/>
            </p:nvSpPr>
            <p:spPr>
              <a:xfrm>
                <a:off x="5826145" y="5155299"/>
                <a:ext cx="356427" cy="495899"/>
              </a:xfrm>
              <a:custGeom>
                <a:avLst/>
                <a:gdLst>
                  <a:gd name="connsiteX0" fmla="*/ 309937 w 356427"/>
                  <a:gd name="connsiteY0" fmla="*/ 0 h 495899"/>
                  <a:gd name="connsiteX1" fmla="*/ 46491 w 356427"/>
                  <a:gd name="connsiteY1" fmla="*/ 0 h 495899"/>
                  <a:gd name="connsiteX2" fmla="*/ 0 w 356427"/>
                  <a:gd name="connsiteY2" fmla="*/ 46491 h 495899"/>
                  <a:gd name="connsiteX3" fmla="*/ 15497 w 356427"/>
                  <a:gd name="connsiteY3" fmla="*/ 61987 h 495899"/>
                  <a:gd name="connsiteX4" fmla="*/ 30994 w 356427"/>
                  <a:gd name="connsiteY4" fmla="*/ 46491 h 495899"/>
                  <a:gd name="connsiteX5" fmla="*/ 46491 w 356427"/>
                  <a:gd name="connsiteY5" fmla="*/ 30994 h 495899"/>
                  <a:gd name="connsiteX6" fmla="*/ 309937 w 356427"/>
                  <a:gd name="connsiteY6" fmla="*/ 30994 h 495899"/>
                  <a:gd name="connsiteX7" fmla="*/ 325434 w 356427"/>
                  <a:gd name="connsiteY7" fmla="*/ 46491 h 495899"/>
                  <a:gd name="connsiteX8" fmla="*/ 325434 w 356427"/>
                  <a:gd name="connsiteY8" fmla="*/ 172015 h 495899"/>
                  <a:gd name="connsiteX9" fmla="*/ 266546 w 356427"/>
                  <a:gd name="connsiteY9" fmla="*/ 113127 h 495899"/>
                  <a:gd name="connsiteX10" fmla="*/ 244850 w 356427"/>
                  <a:gd name="connsiteY10" fmla="*/ 113127 h 495899"/>
                  <a:gd name="connsiteX11" fmla="*/ 166591 w 356427"/>
                  <a:gd name="connsiteY11" fmla="*/ 191386 h 495899"/>
                  <a:gd name="connsiteX12" fmla="*/ 119326 w 356427"/>
                  <a:gd name="connsiteY12" fmla="*/ 144121 h 495899"/>
                  <a:gd name="connsiteX13" fmla="*/ 97630 w 356427"/>
                  <a:gd name="connsiteY13" fmla="*/ 144121 h 495899"/>
                  <a:gd name="connsiteX14" fmla="*/ 30994 w 356427"/>
                  <a:gd name="connsiteY14" fmla="*/ 210757 h 495899"/>
                  <a:gd name="connsiteX15" fmla="*/ 30994 w 356427"/>
                  <a:gd name="connsiteY15" fmla="*/ 116226 h 495899"/>
                  <a:gd name="connsiteX16" fmla="*/ 15497 w 356427"/>
                  <a:gd name="connsiteY16" fmla="*/ 100729 h 495899"/>
                  <a:gd name="connsiteX17" fmla="*/ 0 w 356427"/>
                  <a:gd name="connsiteY17" fmla="*/ 116226 h 495899"/>
                  <a:gd name="connsiteX18" fmla="*/ 0 w 356427"/>
                  <a:gd name="connsiteY18" fmla="*/ 449408 h 495899"/>
                  <a:gd name="connsiteX19" fmla="*/ 46491 w 356427"/>
                  <a:gd name="connsiteY19" fmla="*/ 495899 h 495899"/>
                  <a:gd name="connsiteX20" fmla="*/ 309937 w 356427"/>
                  <a:gd name="connsiteY20" fmla="*/ 495899 h 495899"/>
                  <a:gd name="connsiteX21" fmla="*/ 356427 w 356427"/>
                  <a:gd name="connsiteY21" fmla="*/ 449408 h 495899"/>
                  <a:gd name="connsiteX22" fmla="*/ 356427 w 356427"/>
                  <a:gd name="connsiteY22" fmla="*/ 46491 h 495899"/>
                  <a:gd name="connsiteX23" fmla="*/ 309937 w 356427"/>
                  <a:gd name="connsiteY23" fmla="*/ 0 h 495899"/>
                  <a:gd name="connsiteX24" fmla="*/ 255698 w 356427"/>
                  <a:gd name="connsiteY24" fmla="*/ 145670 h 495899"/>
                  <a:gd name="connsiteX25" fmla="*/ 325434 w 356427"/>
                  <a:gd name="connsiteY25" fmla="*/ 215406 h 495899"/>
                  <a:gd name="connsiteX26" fmla="*/ 325434 w 356427"/>
                  <a:gd name="connsiteY26" fmla="*/ 247950 h 495899"/>
                  <a:gd name="connsiteX27" fmla="*/ 223155 w 356427"/>
                  <a:gd name="connsiteY27" fmla="*/ 247950 h 495899"/>
                  <a:gd name="connsiteX28" fmla="*/ 188287 w 356427"/>
                  <a:gd name="connsiteY28" fmla="*/ 213082 h 495899"/>
                  <a:gd name="connsiteX29" fmla="*/ 255698 w 356427"/>
                  <a:gd name="connsiteY29" fmla="*/ 145670 h 495899"/>
                  <a:gd name="connsiteX30" fmla="*/ 108478 w 356427"/>
                  <a:gd name="connsiteY30" fmla="*/ 176664 h 495899"/>
                  <a:gd name="connsiteX31" fmla="*/ 179763 w 356427"/>
                  <a:gd name="connsiteY31" fmla="*/ 247950 h 495899"/>
                  <a:gd name="connsiteX32" fmla="*/ 37192 w 356427"/>
                  <a:gd name="connsiteY32" fmla="*/ 247950 h 495899"/>
                  <a:gd name="connsiteX33" fmla="*/ 108478 w 356427"/>
                  <a:gd name="connsiteY33" fmla="*/ 176664 h 495899"/>
                  <a:gd name="connsiteX34" fmla="*/ 309937 w 356427"/>
                  <a:gd name="connsiteY34" fmla="*/ 464905 h 495899"/>
                  <a:gd name="connsiteX35" fmla="*/ 46491 w 356427"/>
                  <a:gd name="connsiteY35" fmla="*/ 464905 h 495899"/>
                  <a:gd name="connsiteX36" fmla="*/ 30994 w 356427"/>
                  <a:gd name="connsiteY36" fmla="*/ 449408 h 495899"/>
                  <a:gd name="connsiteX37" fmla="*/ 30994 w 356427"/>
                  <a:gd name="connsiteY37" fmla="*/ 278943 h 495899"/>
                  <a:gd name="connsiteX38" fmla="*/ 325434 w 356427"/>
                  <a:gd name="connsiteY38" fmla="*/ 278943 h 495899"/>
                  <a:gd name="connsiteX39" fmla="*/ 325434 w 356427"/>
                  <a:gd name="connsiteY39" fmla="*/ 449408 h 495899"/>
                  <a:gd name="connsiteX40" fmla="*/ 309937 w 356427"/>
                  <a:gd name="connsiteY40" fmla="*/ 464905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56427" h="495899">
                    <a:moveTo>
                      <a:pt x="309937" y="0"/>
                    </a:move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cubicBezTo>
                      <a:pt x="0" y="55014"/>
                      <a:pt x="6974" y="61987"/>
                      <a:pt x="15497" y="61987"/>
                    </a:cubicBezTo>
                    <a:cubicBezTo>
                      <a:pt x="24020" y="61987"/>
                      <a:pt x="30994" y="55014"/>
                      <a:pt x="30994" y="46491"/>
                    </a:cubicBez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309937" y="30994"/>
                    </a:lnTo>
                    <a:cubicBezTo>
                      <a:pt x="318460" y="30994"/>
                      <a:pt x="325434" y="37967"/>
                      <a:pt x="325434" y="46491"/>
                    </a:cubicBezTo>
                    <a:lnTo>
                      <a:pt x="325434" y="172015"/>
                    </a:lnTo>
                    <a:lnTo>
                      <a:pt x="266546" y="113127"/>
                    </a:lnTo>
                    <a:cubicBezTo>
                      <a:pt x="260347" y="106928"/>
                      <a:pt x="251049" y="106928"/>
                      <a:pt x="244850" y="113127"/>
                    </a:cubicBezTo>
                    <a:lnTo>
                      <a:pt x="166591" y="191386"/>
                    </a:lnTo>
                    <a:lnTo>
                      <a:pt x="119326" y="144121"/>
                    </a:lnTo>
                    <a:cubicBezTo>
                      <a:pt x="113127" y="137922"/>
                      <a:pt x="103829" y="137922"/>
                      <a:pt x="97630" y="144121"/>
                    </a:cubicBezTo>
                    <a:lnTo>
                      <a:pt x="30994" y="210757"/>
                    </a:lnTo>
                    <a:lnTo>
                      <a:pt x="30994" y="116226"/>
                    </a:lnTo>
                    <a:cubicBezTo>
                      <a:pt x="30994" y="107703"/>
                      <a:pt x="24020" y="100729"/>
                      <a:pt x="15497" y="100729"/>
                    </a:cubicBezTo>
                    <a:cubicBezTo>
                      <a:pt x="6974" y="100729"/>
                      <a:pt x="0" y="107703"/>
                      <a:pt x="0" y="116226"/>
                    </a:cubicBezTo>
                    <a:lnTo>
                      <a:pt x="0" y="449408"/>
                    </a:lnTo>
                    <a:cubicBezTo>
                      <a:pt x="0" y="474978"/>
                      <a:pt x="20921" y="495899"/>
                      <a:pt x="46491" y="495899"/>
                    </a:cubicBezTo>
                    <a:lnTo>
                      <a:pt x="309937" y="495899"/>
                    </a:lnTo>
                    <a:cubicBezTo>
                      <a:pt x="335507" y="495899"/>
                      <a:pt x="356427" y="474978"/>
                      <a:pt x="356427" y="449408"/>
                    </a:cubicBezTo>
                    <a:lnTo>
                      <a:pt x="356427" y="46491"/>
                    </a:lnTo>
                    <a:cubicBezTo>
                      <a:pt x="356427" y="20921"/>
                      <a:pt x="335507" y="0"/>
                      <a:pt x="309937" y="0"/>
                    </a:cubicBezTo>
                    <a:close/>
                    <a:moveTo>
                      <a:pt x="255698" y="145670"/>
                    </a:moveTo>
                    <a:lnTo>
                      <a:pt x="325434" y="215406"/>
                    </a:lnTo>
                    <a:lnTo>
                      <a:pt x="325434" y="247950"/>
                    </a:lnTo>
                    <a:lnTo>
                      <a:pt x="223155" y="247950"/>
                    </a:lnTo>
                    <a:lnTo>
                      <a:pt x="188287" y="213082"/>
                    </a:lnTo>
                    <a:lnTo>
                      <a:pt x="255698" y="145670"/>
                    </a:lnTo>
                    <a:close/>
                    <a:moveTo>
                      <a:pt x="108478" y="176664"/>
                    </a:moveTo>
                    <a:lnTo>
                      <a:pt x="179763" y="247950"/>
                    </a:lnTo>
                    <a:lnTo>
                      <a:pt x="37192" y="247950"/>
                    </a:lnTo>
                    <a:lnTo>
                      <a:pt x="108478" y="176664"/>
                    </a:lnTo>
                    <a:close/>
                    <a:moveTo>
                      <a:pt x="309937" y="464905"/>
                    </a:moveTo>
                    <a:lnTo>
                      <a:pt x="46491" y="464905"/>
                    </a:lnTo>
                    <a:cubicBezTo>
                      <a:pt x="37967" y="464905"/>
                      <a:pt x="30994" y="457932"/>
                      <a:pt x="30994" y="449408"/>
                    </a:cubicBezTo>
                    <a:lnTo>
                      <a:pt x="30994" y="278943"/>
                    </a:lnTo>
                    <a:lnTo>
                      <a:pt x="325434" y="278943"/>
                    </a:lnTo>
                    <a:lnTo>
                      <a:pt x="325434" y="449408"/>
                    </a:lnTo>
                    <a:cubicBezTo>
                      <a:pt x="325434" y="457932"/>
                      <a:pt x="318460" y="464905"/>
                      <a:pt x="309937" y="46490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09F14F2C-4115-1876-35A1-9D758DEE9C58}"/>
                  </a:ext>
                </a:extLst>
              </p:cNvPr>
              <p:cNvSpPr/>
              <p:nvPr/>
            </p:nvSpPr>
            <p:spPr>
              <a:xfrm>
                <a:off x="5934623" y="5201789"/>
                <a:ext cx="85232" cy="85232"/>
              </a:xfrm>
              <a:custGeom>
                <a:avLst/>
                <a:gdLst>
                  <a:gd name="connsiteX0" fmla="*/ 42616 w 85232"/>
                  <a:gd name="connsiteY0" fmla="*/ 85233 h 85232"/>
                  <a:gd name="connsiteX1" fmla="*/ 85233 w 85232"/>
                  <a:gd name="connsiteY1" fmla="*/ 42616 h 85232"/>
                  <a:gd name="connsiteX2" fmla="*/ 42616 w 85232"/>
                  <a:gd name="connsiteY2" fmla="*/ 0 h 85232"/>
                  <a:gd name="connsiteX3" fmla="*/ 0 w 85232"/>
                  <a:gd name="connsiteY3" fmla="*/ 42616 h 85232"/>
                  <a:gd name="connsiteX4" fmla="*/ 42616 w 85232"/>
                  <a:gd name="connsiteY4" fmla="*/ 85233 h 85232"/>
                  <a:gd name="connsiteX5" fmla="*/ 42616 w 85232"/>
                  <a:gd name="connsiteY5" fmla="*/ 30994 h 85232"/>
                  <a:gd name="connsiteX6" fmla="*/ 54239 w 85232"/>
                  <a:gd name="connsiteY6" fmla="*/ 42616 h 85232"/>
                  <a:gd name="connsiteX7" fmla="*/ 42616 w 85232"/>
                  <a:gd name="connsiteY7" fmla="*/ 54239 h 85232"/>
                  <a:gd name="connsiteX8" fmla="*/ 30994 w 85232"/>
                  <a:gd name="connsiteY8" fmla="*/ 42616 h 85232"/>
                  <a:gd name="connsiteX9" fmla="*/ 42616 w 85232"/>
                  <a:gd name="connsiteY9" fmla="*/ 30994 h 85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232" h="85232">
                    <a:moveTo>
                      <a:pt x="42616" y="85233"/>
                    </a:moveTo>
                    <a:cubicBezTo>
                      <a:pt x="65862" y="85233"/>
                      <a:pt x="85233" y="65862"/>
                      <a:pt x="85233" y="42616"/>
                    </a:cubicBezTo>
                    <a:cubicBezTo>
                      <a:pt x="85233" y="19371"/>
                      <a:pt x="65862" y="0"/>
                      <a:pt x="42616" y="0"/>
                    </a:cubicBezTo>
                    <a:cubicBezTo>
                      <a:pt x="19371" y="0"/>
                      <a:pt x="0" y="19371"/>
                      <a:pt x="0" y="42616"/>
                    </a:cubicBezTo>
                    <a:cubicBezTo>
                      <a:pt x="0" y="65862"/>
                      <a:pt x="19371" y="85233"/>
                      <a:pt x="42616" y="85233"/>
                    </a:cubicBezTo>
                    <a:close/>
                    <a:moveTo>
                      <a:pt x="42616" y="30994"/>
                    </a:moveTo>
                    <a:cubicBezTo>
                      <a:pt x="48815" y="30994"/>
                      <a:pt x="54239" y="36418"/>
                      <a:pt x="54239" y="42616"/>
                    </a:cubicBezTo>
                    <a:cubicBezTo>
                      <a:pt x="54239" y="48815"/>
                      <a:pt x="48815" y="54239"/>
                      <a:pt x="42616" y="54239"/>
                    </a:cubicBezTo>
                    <a:cubicBezTo>
                      <a:pt x="36418" y="54239"/>
                      <a:pt x="30994" y="48815"/>
                      <a:pt x="30994" y="42616"/>
                    </a:cubicBezTo>
                    <a:cubicBezTo>
                      <a:pt x="30994" y="36418"/>
                      <a:pt x="36418" y="30994"/>
                      <a:pt x="42616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E67B54B-2749-3F41-0CD9-58F8C590FE4E}"/>
                  </a:ext>
                </a:extLst>
              </p:cNvPr>
              <p:cNvSpPr/>
              <p:nvPr/>
            </p:nvSpPr>
            <p:spPr>
              <a:xfrm>
                <a:off x="5880384" y="5457487"/>
                <a:ext cx="116226" cy="30993"/>
              </a:xfrm>
              <a:custGeom>
                <a:avLst/>
                <a:gdLst>
                  <a:gd name="connsiteX0" fmla="*/ 15497 w 116226"/>
                  <a:gd name="connsiteY0" fmla="*/ 30994 h 30993"/>
                  <a:gd name="connsiteX1" fmla="*/ 100729 w 116226"/>
                  <a:gd name="connsiteY1" fmla="*/ 30994 h 30993"/>
                  <a:gd name="connsiteX2" fmla="*/ 116226 w 116226"/>
                  <a:gd name="connsiteY2" fmla="*/ 15497 h 30993"/>
                  <a:gd name="connsiteX3" fmla="*/ 100729 w 116226"/>
                  <a:gd name="connsiteY3" fmla="*/ 0 h 30993"/>
                  <a:gd name="connsiteX4" fmla="*/ 15497 w 116226"/>
                  <a:gd name="connsiteY4" fmla="*/ 0 h 30993"/>
                  <a:gd name="connsiteX5" fmla="*/ 0 w 116226"/>
                  <a:gd name="connsiteY5" fmla="*/ 15497 h 30993"/>
                  <a:gd name="connsiteX6" fmla="*/ 15497 w 116226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26" h="30993">
                    <a:moveTo>
                      <a:pt x="15497" y="30994"/>
                    </a:moveTo>
                    <a:lnTo>
                      <a:pt x="100729" y="30994"/>
                    </a:lnTo>
                    <a:cubicBezTo>
                      <a:pt x="109253" y="30994"/>
                      <a:pt x="116226" y="24020"/>
                      <a:pt x="116226" y="15497"/>
                    </a:cubicBezTo>
                    <a:cubicBezTo>
                      <a:pt x="116226" y="6974"/>
                      <a:pt x="109253" y="0"/>
                      <a:pt x="100729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785D1B1-1242-2E42-B4DC-63C6E27D932C}"/>
                  </a:ext>
                </a:extLst>
              </p:cNvPr>
              <p:cNvSpPr/>
              <p:nvPr/>
            </p:nvSpPr>
            <p:spPr>
              <a:xfrm>
                <a:off x="5880384" y="5511726"/>
                <a:ext cx="247949" cy="30993"/>
              </a:xfrm>
              <a:custGeom>
                <a:avLst/>
                <a:gdLst>
                  <a:gd name="connsiteX0" fmla="*/ 232453 w 247949"/>
                  <a:gd name="connsiteY0" fmla="*/ 0 h 30993"/>
                  <a:gd name="connsiteX1" fmla="*/ 15497 w 247949"/>
                  <a:gd name="connsiteY1" fmla="*/ 0 h 30993"/>
                  <a:gd name="connsiteX2" fmla="*/ 0 w 247949"/>
                  <a:gd name="connsiteY2" fmla="*/ 15497 h 30993"/>
                  <a:gd name="connsiteX3" fmla="*/ 15497 w 247949"/>
                  <a:gd name="connsiteY3" fmla="*/ 30994 h 30993"/>
                  <a:gd name="connsiteX4" fmla="*/ 232453 w 247949"/>
                  <a:gd name="connsiteY4" fmla="*/ 30994 h 30993"/>
                  <a:gd name="connsiteX5" fmla="*/ 247950 w 247949"/>
                  <a:gd name="connsiteY5" fmla="*/ 15497 h 30993"/>
                  <a:gd name="connsiteX6" fmla="*/ 232453 w 247949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949" h="30993">
                    <a:moveTo>
                      <a:pt x="232453" y="0"/>
                    </a:move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232453" y="30994"/>
                    </a:lnTo>
                    <a:cubicBezTo>
                      <a:pt x="240976" y="30994"/>
                      <a:pt x="247950" y="24020"/>
                      <a:pt x="247950" y="15497"/>
                    </a:cubicBezTo>
                    <a:cubicBezTo>
                      <a:pt x="247950" y="6974"/>
                      <a:pt x="240976" y="0"/>
                      <a:pt x="232453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7D375EC9-555F-B2D0-128C-00636A309BF8}"/>
                  </a:ext>
                </a:extLst>
              </p:cNvPr>
              <p:cNvSpPr/>
              <p:nvPr/>
            </p:nvSpPr>
            <p:spPr>
              <a:xfrm>
                <a:off x="5880384" y="5565965"/>
                <a:ext cx="209207" cy="30993"/>
              </a:xfrm>
              <a:custGeom>
                <a:avLst/>
                <a:gdLst>
                  <a:gd name="connsiteX0" fmla="*/ 193711 w 209207"/>
                  <a:gd name="connsiteY0" fmla="*/ 0 h 30993"/>
                  <a:gd name="connsiteX1" fmla="*/ 15497 w 209207"/>
                  <a:gd name="connsiteY1" fmla="*/ 0 h 30993"/>
                  <a:gd name="connsiteX2" fmla="*/ 0 w 209207"/>
                  <a:gd name="connsiteY2" fmla="*/ 15497 h 30993"/>
                  <a:gd name="connsiteX3" fmla="*/ 15497 w 209207"/>
                  <a:gd name="connsiteY3" fmla="*/ 30994 h 30993"/>
                  <a:gd name="connsiteX4" fmla="*/ 193711 w 209207"/>
                  <a:gd name="connsiteY4" fmla="*/ 30994 h 30993"/>
                  <a:gd name="connsiteX5" fmla="*/ 209207 w 209207"/>
                  <a:gd name="connsiteY5" fmla="*/ 15497 h 30993"/>
                  <a:gd name="connsiteX6" fmla="*/ 193711 w 209207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207" h="30993">
                    <a:moveTo>
                      <a:pt x="193711" y="0"/>
                    </a:move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193711" y="30994"/>
                    </a:lnTo>
                    <a:cubicBezTo>
                      <a:pt x="202234" y="30994"/>
                      <a:pt x="209207" y="24020"/>
                      <a:pt x="209207" y="15497"/>
                    </a:cubicBezTo>
                    <a:cubicBezTo>
                      <a:pt x="209207" y="6974"/>
                      <a:pt x="202234" y="0"/>
                      <a:pt x="193711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09" name="Graphic 14">
            <a:extLst>
              <a:ext uri="{FF2B5EF4-FFF2-40B4-BE49-F238E27FC236}">
                <a16:creationId xmlns:a16="http://schemas.microsoft.com/office/drawing/2014/main" id="{4BA13A21-A76E-5D71-437E-96CF538C4BB7}"/>
              </a:ext>
            </a:extLst>
          </p:cNvPr>
          <p:cNvGrpSpPr/>
          <p:nvPr/>
        </p:nvGrpSpPr>
        <p:grpSpPr>
          <a:xfrm>
            <a:off x="1061720" y="4057351"/>
            <a:ext cx="495899" cy="495899"/>
            <a:chOff x="1061720" y="4057351"/>
            <a:chExt cx="495899" cy="495899"/>
          </a:xfrm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DBB3E82-F2C5-2BD5-5F56-A4398FB42C3E}"/>
                </a:ext>
              </a:extLst>
            </p:cNvPr>
            <p:cNvSpPr/>
            <p:nvPr/>
          </p:nvSpPr>
          <p:spPr>
            <a:xfrm>
              <a:off x="1077216" y="4266558"/>
              <a:ext cx="271194" cy="271194"/>
            </a:xfrm>
            <a:custGeom>
              <a:avLst/>
              <a:gdLst>
                <a:gd name="connsiteX0" fmla="*/ 240201 w 271194"/>
                <a:gd name="connsiteY0" fmla="*/ 0 h 271194"/>
                <a:gd name="connsiteX1" fmla="*/ 30994 w 271194"/>
                <a:gd name="connsiteY1" fmla="*/ 0 h 271194"/>
                <a:gd name="connsiteX2" fmla="*/ 0 w 271194"/>
                <a:gd name="connsiteY2" fmla="*/ 30994 h 271194"/>
                <a:gd name="connsiteX3" fmla="*/ 0 w 271194"/>
                <a:gd name="connsiteY3" fmla="*/ 240201 h 271194"/>
                <a:gd name="connsiteX4" fmla="*/ 30994 w 271194"/>
                <a:gd name="connsiteY4" fmla="*/ 271195 h 271194"/>
                <a:gd name="connsiteX5" fmla="*/ 240201 w 271194"/>
                <a:gd name="connsiteY5" fmla="*/ 271195 h 271194"/>
                <a:gd name="connsiteX6" fmla="*/ 271195 w 271194"/>
                <a:gd name="connsiteY6" fmla="*/ 240201 h 271194"/>
                <a:gd name="connsiteX7" fmla="*/ 271195 w 271194"/>
                <a:gd name="connsiteY7" fmla="*/ 30994 h 271194"/>
                <a:gd name="connsiteX8" fmla="*/ 240201 w 271194"/>
                <a:gd name="connsiteY8" fmla="*/ 0 h 2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194" h="271194">
                  <a:moveTo>
                    <a:pt x="240201" y="0"/>
                  </a:moveTo>
                  <a:lnTo>
                    <a:pt x="30994" y="0"/>
                  </a:lnTo>
                  <a:cubicBezTo>
                    <a:pt x="13947" y="0"/>
                    <a:pt x="0" y="13947"/>
                    <a:pt x="0" y="30994"/>
                  </a:cubicBezTo>
                  <a:lnTo>
                    <a:pt x="0" y="240201"/>
                  </a:lnTo>
                  <a:cubicBezTo>
                    <a:pt x="0" y="257248"/>
                    <a:pt x="13947" y="271195"/>
                    <a:pt x="30994" y="271195"/>
                  </a:cubicBezTo>
                  <a:lnTo>
                    <a:pt x="240201" y="271195"/>
                  </a:lnTo>
                  <a:cubicBezTo>
                    <a:pt x="257248" y="271195"/>
                    <a:pt x="271195" y="257248"/>
                    <a:pt x="271195" y="240201"/>
                  </a:cubicBezTo>
                  <a:lnTo>
                    <a:pt x="271195" y="30994"/>
                  </a:lnTo>
                  <a:cubicBezTo>
                    <a:pt x="271195" y="13947"/>
                    <a:pt x="257248" y="0"/>
                    <a:pt x="240201" y="0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03AC5331-E6EC-7BD1-C173-9D7E23118416}"/>
                </a:ext>
              </a:extLst>
            </p:cNvPr>
            <p:cNvSpPr/>
            <p:nvPr/>
          </p:nvSpPr>
          <p:spPr>
            <a:xfrm>
              <a:off x="1270927" y="4072847"/>
              <a:ext cx="271194" cy="271194"/>
            </a:xfrm>
            <a:custGeom>
              <a:avLst/>
              <a:gdLst>
                <a:gd name="connsiteX0" fmla="*/ 240201 w 271194"/>
                <a:gd name="connsiteY0" fmla="*/ 0 h 271194"/>
                <a:gd name="connsiteX1" fmla="*/ 30994 w 271194"/>
                <a:gd name="connsiteY1" fmla="*/ 0 h 271194"/>
                <a:gd name="connsiteX2" fmla="*/ 0 w 271194"/>
                <a:gd name="connsiteY2" fmla="*/ 30994 h 271194"/>
                <a:gd name="connsiteX3" fmla="*/ 0 w 271194"/>
                <a:gd name="connsiteY3" fmla="*/ 240201 h 271194"/>
                <a:gd name="connsiteX4" fmla="*/ 30994 w 271194"/>
                <a:gd name="connsiteY4" fmla="*/ 271195 h 271194"/>
                <a:gd name="connsiteX5" fmla="*/ 240201 w 271194"/>
                <a:gd name="connsiteY5" fmla="*/ 271195 h 271194"/>
                <a:gd name="connsiteX6" fmla="*/ 271195 w 271194"/>
                <a:gd name="connsiteY6" fmla="*/ 240201 h 271194"/>
                <a:gd name="connsiteX7" fmla="*/ 271195 w 271194"/>
                <a:gd name="connsiteY7" fmla="*/ 30994 h 271194"/>
                <a:gd name="connsiteX8" fmla="*/ 240201 w 271194"/>
                <a:gd name="connsiteY8" fmla="*/ 0 h 2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194" h="271194">
                  <a:moveTo>
                    <a:pt x="240201" y="0"/>
                  </a:moveTo>
                  <a:lnTo>
                    <a:pt x="30994" y="0"/>
                  </a:lnTo>
                  <a:cubicBezTo>
                    <a:pt x="13947" y="0"/>
                    <a:pt x="0" y="13947"/>
                    <a:pt x="0" y="30994"/>
                  </a:cubicBezTo>
                  <a:lnTo>
                    <a:pt x="0" y="240201"/>
                  </a:lnTo>
                  <a:cubicBezTo>
                    <a:pt x="0" y="257248"/>
                    <a:pt x="13947" y="271195"/>
                    <a:pt x="30994" y="271195"/>
                  </a:cubicBezTo>
                  <a:lnTo>
                    <a:pt x="240201" y="271195"/>
                  </a:lnTo>
                  <a:cubicBezTo>
                    <a:pt x="257248" y="271195"/>
                    <a:pt x="271195" y="257248"/>
                    <a:pt x="271195" y="240201"/>
                  </a:cubicBezTo>
                  <a:lnTo>
                    <a:pt x="271195" y="30994"/>
                  </a:lnTo>
                  <a:cubicBezTo>
                    <a:pt x="271195" y="13947"/>
                    <a:pt x="257248" y="0"/>
                    <a:pt x="240201" y="0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87BD612-68E1-115F-99D4-56D893BE08E4}"/>
                </a:ext>
              </a:extLst>
            </p:cNvPr>
            <p:cNvSpPr/>
            <p:nvPr/>
          </p:nvSpPr>
          <p:spPr>
            <a:xfrm>
              <a:off x="1162449" y="4351791"/>
              <a:ext cx="100729" cy="100729"/>
            </a:xfrm>
            <a:custGeom>
              <a:avLst/>
              <a:gdLst>
                <a:gd name="connsiteX0" fmla="*/ 100729 w 100729"/>
                <a:gd name="connsiteY0" fmla="*/ 50365 h 100729"/>
                <a:gd name="connsiteX1" fmla="*/ 50365 w 100729"/>
                <a:gd name="connsiteY1" fmla="*/ 100729 h 100729"/>
                <a:gd name="connsiteX2" fmla="*/ 0 w 100729"/>
                <a:gd name="connsiteY2" fmla="*/ 50365 h 100729"/>
                <a:gd name="connsiteX3" fmla="*/ 50365 w 100729"/>
                <a:gd name="connsiteY3" fmla="*/ 0 h 100729"/>
                <a:gd name="connsiteX4" fmla="*/ 100729 w 100729"/>
                <a:gd name="connsiteY4" fmla="*/ 50365 h 10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729" h="100729">
                  <a:moveTo>
                    <a:pt x="100729" y="50365"/>
                  </a:moveTo>
                  <a:cubicBezTo>
                    <a:pt x="100729" y="78180"/>
                    <a:pt x="78180" y="100729"/>
                    <a:pt x="50365" y="100729"/>
                  </a:cubicBezTo>
                  <a:cubicBezTo>
                    <a:pt x="22549" y="100729"/>
                    <a:pt x="0" y="78180"/>
                    <a:pt x="0" y="50365"/>
                  </a:cubicBezTo>
                  <a:cubicBezTo>
                    <a:pt x="0" y="22549"/>
                    <a:pt x="22549" y="0"/>
                    <a:pt x="50365" y="0"/>
                  </a:cubicBezTo>
                  <a:cubicBezTo>
                    <a:pt x="78180" y="0"/>
                    <a:pt x="100729" y="22549"/>
                    <a:pt x="100729" y="50365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27E460C-F743-7235-2CBC-7ADB7C3E61B9}"/>
                </a:ext>
              </a:extLst>
            </p:cNvPr>
            <p:cNvSpPr/>
            <p:nvPr/>
          </p:nvSpPr>
          <p:spPr>
            <a:xfrm>
              <a:off x="1356160" y="4158080"/>
              <a:ext cx="108477" cy="85232"/>
            </a:xfrm>
            <a:custGeom>
              <a:avLst/>
              <a:gdLst>
                <a:gd name="connsiteX0" fmla="*/ 54239 w 108477"/>
                <a:gd name="connsiteY0" fmla="*/ 0 h 85232"/>
                <a:gd name="connsiteX1" fmla="*/ 0 w 108477"/>
                <a:gd name="connsiteY1" fmla="*/ 85233 h 85232"/>
                <a:gd name="connsiteX2" fmla="*/ 108478 w 108477"/>
                <a:gd name="connsiteY2" fmla="*/ 85233 h 8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477" h="85232">
                  <a:moveTo>
                    <a:pt x="54239" y="0"/>
                  </a:moveTo>
                  <a:lnTo>
                    <a:pt x="0" y="85233"/>
                  </a:lnTo>
                  <a:lnTo>
                    <a:pt x="108478" y="85233"/>
                  </a:ln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4" name="Graphic 14">
              <a:extLst>
                <a:ext uri="{FF2B5EF4-FFF2-40B4-BE49-F238E27FC236}">
                  <a16:creationId xmlns:a16="http://schemas.microsoft.com/office/drawing/2014/main" id="{A046D6F3-A6F3-19D4-1541-620F08E1D7FC}"/>
                </a:ext>
              </a:extLst>
            </p:cNvPr>
            <p:cNvGrpSpPr/>
            <p:nvPr/>
          </p:nvGrpSpPr>
          <p:grpSpPr>
            <a:xfrm>
              <a:off x="1061720" y="4057351"/>
              <a:ext cx="495899" cy="495899"/>
              <a:chOff x="1061720" y="4057351"/>
              <a:chExt cx="495899" cy="495899"/>
            </a:xfrm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C0C13952-7577-DB03-D17B-94AA19F7DAA8}"/>
                  </a:ext>
                </a:extLst>
              </p:cNvPr>
              <p:cNvSpPr/>
              <p:nvPr/>
            </p:nvSpPr>
            <p:spPr>
              <a:xfrm>
                <a:off x="1061720" y="4057351"/>
                <a:ext cx="495899" cy="495899"/>
              </a:xfrm>
              <a:custGeom>
                <a:avLst/>
                <a:gdLst>
                  <a:gd name="connsiteX0" fmla="*/ 449408 w 495899"/>
                  <a:gd name="connsiteY0" fmla="*/ 0 h 495899"/>
                  <a:gd name="connsiteX1" fmla="*/ 240201 w 495899"/>
                  <a:gd name="connsiteY1" fmla="*/ 0 h 495899"/>
                  <a:gd name="connsiteX2" fmla="*/ 193711 w 495899"/>
                  <a:gd name="connsiteY2" fmla="*/ 46491 h 495899"/>
                  <a:gd name="connsiteX3" fmla="*/ 193711 w 495899"/>
                  <a:gd name="connsiteY3" fmla="*/ 193711 h 495899"/>
                  <a:gd name="connsiteX4" fmla="*/ 46491 w 495899"/>
                  <a:gd name="connsiteY4" fmla="*/ 193711 h 495899"/>
                  <a:gd name="connsiteX5" fmla="*/ 0 w 495899"/>
                  <a:gd name="connsiteY5" fmla="*/ 240201 h 495899"/>
                  <a:gd name="connsiteX6" fmla="*/ 0 w 495899"/>
                  <a:gd name="connsiteY6" fmla="*/ 449408 h 495899"/>
                  <a:gd name="connsiteX7" fmla="*/ 46491 w 495899"/>
                  <a:gd name="connsiteY7" fmla="*/ 495899 h 495899"/>
                  <a:gd name="connsiteX8" fmla="*/ 255698 w 495899"/>
                  <a:gd name="connsiteY8" fmla="*/ 495899 h 495899"/>
                  <a:gd name="connsiteX9" fmla="*/ 302188 w 495899"/>
                  <a:gd name="connsiteY9" fmla="*/ 449408 h 495899"/>
                  <a:gd name="connsiteX10" fmla="*/ 302188 w 495899"/>
                  <a:gd name="connsiteY10" fmla="*/ 348679 h 495899"/>
                  <a:gd name="connsiteX11" fmla="*/ 286692 w 495899"/>
                  <a:gd name="connsiteY11" fmla="*/ 333182 h 495899"/>
                  <a:gd name="connsiteX12" fmla="*/ 271195 w 495899"/>
                  <a:gd name="connsiteY12" fmla="*/ 348679 h 495899"/>
                  <a:gd name="connsiteX13" fmla="*/ 271195 w 495899"/>
                  <a:gd name="connsiteY13" fmla="*/ 449408 h 495899"/>
                  <a:gd name="connsiteX14" fmla="*/ 255698 w 495899"/>
                  <a:gd name="connsiteY14" fmla="*/ 464905 h 495899"/>
                  <a:gd name="connsiteX15" fmla="*/ 46491 w 495899"/>
                  <a:gd name="connsiteY15" fmla="*/ 464905 h 495899"/>
                  <a:gd name="connsiteX16" fmla="*/ 30994 w 495899"/>
                  <a:gd name="connsiteY16" fmla="*/ 449408 h 495899"/>
                  <a:gd name="connsiteX17" fmla="*/ 30994 w 495899"/>
                  <a:gd name="connsiteY17" fmla="*/ 240201 h 495899"/>
                  <a:gd name="connsiteX18" fmla="*/ 46491 w 495899"/>
                  <a:gd name="connsiteY18" fmla="*/ 224704 h 495899"/>
                  <a:gd name="connsiteX19" fmla="*/ 193711 w 495899"/>
                  <a:gd name="connsiteY19" fmla="*/ 224704 h 495899"/>
                  <a:gd name="connsiteX20" fmla="*/ 193711 w 495899"/>
                  <a:gd name="connsiteY20" fmla="*/ 255698 h 495899"/>
                  <a:gd name="connsiteX21" fmla="*/ 240201 w 495899"/>
                  <a:gd name="connsiteY21" fmla="*/ 302188 h 495899"/>
                  <a:gd name="connsiteX22" fmla="*/ 449408 w 495899"/>
                  <a:gd name="connsiteY22" fmla="*/ 302188 h 495899"/>
                  <a:gd name="connsiteX23" fmla="*/ 495899 w 495899"/>
                  <a:gd name="connsiteY23" fmla="*/ 255698 h 495899"/>
                  <a:gd name="connsiteX24" fmla="*/ 495899 w 495899"/>
                  <a:gd name="connsiteY24" fmla="*/ 46491 h 495899"/>
                  <a:gd name="connsiteX25" fmla="*/ 449408 w 495899"/>
                  <a:gd name="connsiteY25" fmla="*/ 0 h 495899"/>
                  <a:gd name="connsiteX26" fmla="*/ 464905 w 495899"/>
                  <a:gd name="connsiteY26" fmla="*/ 255698 h 495899"/>
                  <a:gd name="connsiteX27" fmla="*/ 449408 w 495899"/>
                  <a:gd name="connsiteY27" fmla="*/ 271195 h 495899"/>
                  <a:gd name="connsiteX28" fmla="*/ 240201 w 495899"/>
                  <a:gd name="connsiteY28" fmla="*/ 271195 h 495899"/>
                  <a:gd name="connsiteX29" fmla="*/ 224704 w 495899"/>
                  <a:gd name="connsiteY29" fmla="*/ 255698 h 495899"/>
                  <a:gd name="connsiteX30" fmla="*/ 224704 w 495899"/>
                  <a:gd name="connsiteY30" fmla="*/ 46491 h 495899"/>
                  <a:gd name="connsiteX31" fmla="*/ 240201 w 495899"/>
                  <a:gd name="connsiteY31" fmla="*/ 30994 h 495899"/>
                  <a:gd name="connsiteX32" fmla="*/ 449408 w 495899"/>
                  <a:gd name="connsiteY32" fmla="*/ 30994 h 495899"/>
                  <a:gd name="connsiteX33" fmla="*/ 464905 w 495899"/>
                  <a:gd name="connsiteY33" fmla="*/ 46491 h 495899"/>
                  <a:gd name="connsiteX34" fmla="*/ 464905 w 495899"/>
                  <a:gd name="connsiteY34" fmla="*/ 255698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95899" h="495899">
                    <a:moveTo>
                      <a:pt x="449408" y="0"/>
                    </a:moveTo>
                    <a:lnTo>
                      <a:pt x="240201" y="0"/>
                    </a:lnTo>
                    <a:cubicBezTo>
                      <a:pt x="214631" y="0"/>
                      <a:pt x="193711" y="20921"/>
                      <a:pt x="193711" y="46491"/>
                    </a:cubicBezTo>
                    <a:lnTo>
                      <a:pt x="193711" y="193711"/>
                    </a:lnTo>
                    <a:lnTo>
                      <a:pt x="46491" y="193711"/>
                    </a:lnTo>
                    <a:cubicBezTo>
                      <a:pt x="20921" y="193711"/>
                      <a:pt x="0" y="214631"/>
                      <a:pt x="0" y="240201"/>
                    </a:cubicBezTo>
                    <a:lnTo>
                      <a:pt x="0" y="449408"/>
                    </a:lnTo>
                    <a:cubicBezTo>
                      <a:pt x="0" y="474978"/>
                      <a:pt x="20921" y="495899"/>
                      <a:pt x="46491" y="495899"/>
                    </a:cubicBezTo>
                    <a:lnTo>
                      <a:pt x="255698" y="495899"/>
                    </a:lnTo>
                    <a:cubicBezTo>
                      <a:pt x="281268" y="495899"/>
                      <a:pt x="302188" y="474978"/>
                      <a:pt x="302188" y="449408"/>
                    </a:cubicBezTo>
                    <a:lnTo>
                      <a:pt x="302188" y="348679"/>
                    </a:lnTo>
                    <a:cubicBezTo>
                      <a:pt x="302188" y="340156"/>
                      <a:pt x="295215" y="333182"/>
                      <a:pt x="286692" y="333182"/>
                    </a:cubicBezTo>
                    <a:cubicBezTo>
                      <a:pt x="278168" y="333182"/>
                      <a:pt x="271195" y="340156"/>
                      <a:pt x="271195" y="348679"/>
                    </a:cubicBezTo>
                    <a:lnTo>
                      <a:pt x="271195" y="449408"/>
                    </a:lnTo>
                    <a:cubicBezTo>
                      <a:pt x="271195" y="457932"/>
                      <a:pt x="264221" y="464905"/>
                      <a:pt x="255698" y="464905"/>
                    </a:cubicBezTo>
                    <a:lnTo>
                      <a:pt x="46491" y="464905"/>
                    </a:lnTo>
                    <a:cubicBezTo>
                      <a:pt x="37967" y="464905"/>
                      <a:pt x="30994" y="457932"/>
                      <a:pt x="30994" y="449408"/>
                    </a:cubicBezTo>
                    <a:lnTo>
                      <a:pt x="30994" y="240201"/>
                    </a:lnTo>
                    <a:cubicBezTo>
                      <a:pt x="30994" y="231678"/>
                      <a:pt x="37967" y="224704"/>
                      <a:pt x="46491" y="224704"/>
                    </a:cubicBezTo>
                    <a:lnTo>
                      <a:pt x="193711" y="224704"/>
                    </a:lnTo>
                    <a:lnTo>
                      <a:pt x="193711" y="255698"/>
                    </a:lnTo>
                    <a:cubicBezTo>
                      <a:pt x="193711" y="281268"/>
                      <a:pt x="214631" y="302188"/>
                      <a:pt x="240201" y="302188"/>
                    </a:cubicBezTo>
                    <a:lnTo>
                      <a:pt x="449408" y="302188"/>
                    </a:lnTo>
                    <a:cubicBezTo>
                      <a:pt x="474978" y="302188"/>
                      <a:pt x="495899" y="281268"/>
                      <a:pt x="495899" y="255698"/>
                    </a:cubicBezTo>
                    <a:lnTo>
                      <a:pt x="495899" y="46491"/>
                    </a:lnTo>
                    <a:cubicBezTo>
                      <a:pt x="495899" y="20921"/>
                      <a:pt x="474978" y="0"/>
                      <a:pt x="449408" y="0"/>
                    </a:cubicBezTo>
                    <a:close/>
                    <a:moveTo>
                      <a:pt x="464905" y="255698"/>
                    </a:moveTo>
                    <a:cubicBezTo>
                      <a:pt x="464905" y="264221"/>
                      <a:pt x="457932" y="271195"/>
                      <a:pt x="449408" y="271195"/>
                    </a:cubicBezTo>
                    <a:lnTo>
                      <a:pt x="240201" y="271195"/>
                    </a:lnTo>
                    <a:cubicBezTo>
                      <a:pt x="231678" y="271195"/>
                      <a:pt x="224704" y="264221"/>
                      <a:pt x="224704" y="255698"/>
                    </a:cubicBezTo>
                    <a:lnTo>
                      <a:pt x="224704" y="46491"/>
                    </a:lnTo>
                    <a:cubicBezTo>
                      <a:pt x="224704" y="37967"/>
                      <a:pt x="231678" y="30994"/>
                      <a:pt x="240201" y="30994"/>
                    </a:cubicBezTo>
                    <a:lnTo>
                      <a:pt x="449408" y="30994"/>
                    </a:lnTo>
                    <a:cubicBezTo>
                      <a:pt x="457932" y="30994"/>
                      <a:pt x="464905" y="37967"/>
                      <a:pt x="464905" y="46491"/>
                    </a:cubicBezTo>
                    <a:lnTo>
                      <a:pt x="464905" y="255698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AE9315CD-CAD6-EE81-AE67-760BAA58C335}"/>
                  </a:ext>
                </a:extLst>
              </p:cNvPr>
              <p:cNvSpPr/>
              <p:nvPr/>
            </p:nvSpPr>
            <p:spPr>
              <a:xfrm>
                <a:off x="1379405" y="4382784"/>
                <a:ext cx="139471" cy="131723"/>
              </a:xfrm>
              <a:custGeom>
                <a:avLst/>
                <a:gdLst>
                  <a:gd name="connsiteX0" fmla="*/ 123975 w 139471"/>
                  <a:gd name="connsiteY0" fmla="*/ 0 h 131723"/>
                  <a:gd name="connsiteX1" fmla="*/ 108478 w 139471"/>
                  <a:gd name="connsiteY1" fmla="*/ 15497 h 131723"/>
                  <a:gd name="connsiteX2" fmla="*/ 52689 w 139471"/>
                  <a:gd name="connsiteY2" fmla="*/ 73610 h 131723"/>
                  <a:gd name="connsiteX3" fmla="*/ 52689 w 139471"/>
                  <a:gd name="connsiteY3" fmla="*/ 73610 h 131723"/>
                  <a:gd name="connsiteX4" fmla="*/ 52689 w 139471"/>
                  <a:gd name="connsiteY4" fmla="*/ 51914 h 131723"/>
                  <a:gd name="connsiteX5" fmla="*/ 30994 w 139471"/>
                  <a:gd name="connsiteY5" fmla="*/ 51914 h 131723"/>
                  <a:gd name="connsiteX6" fmla="*/ 4649 w 139471"/>
                  <a:gd name="connsiteY6" fmla="*/ 77484 h 131723"/>
                  <a:gd name="connsiteX7" fmla="*/ 0 w 139471"/>
                  <a:gd name="connsiteY7" fmla="*/ 88332 h 131723"/>
                  <a:gd name="connsiteX8" fmla="*/ 0 w 139471"/>
                  <a:gd name="connsiteY8" fmla="*/ 89107 h 131723"/>
                  <a:gd name="connsiteX9" fmla="*/ 0 w 139471"/>
                  <a:gd name="connsiteY9" fmla="*/ 89882 h 131723"/>
                  <a:gd name="connsiteX10" fmla="*/ 7748 w 139471"/>
                  <a:gd name="connsiteY10" fmla="*/ 103054 h 131723"/>
                  <a:gd name="connsiteX11" fmla="*/ 31769 w 139471"/>
                  <a:gd name="connsiteY11" fmla="*/ 127074 h 131723"/>
                  <a:gd name="connsiteX12" fmla="*/ 42616 w 139471"/>
                  <a:gd name="connsiteY12" fmla="*/ 131723 h 131723"/>
                  <a:gd name="connsiteX13" fmla="*/ 53464 w 139471"/>
                  <a:gd name="connsiteY13" fmla="*/ 127074 h 131723"/>
                  <a:gd name="connsiteX14" fmla="*/ 53464 w 139471"/>
                  <a:gd name="connsiteY14" fmla="*/ 105379 h 131723"/>
                  <a:gd name="connsiteX15" fmla="*/ 53464 w 139471"/>
                  <a:gd name="connsiteY15" fmla="*/ 105379 h 131723"/>
                  <a:gd name="connsiteX16" fmla="*/ 139472 w 139471"/>
                  <a:gd name="connsiteY16" fmla="*/ 15497 h 131723"/>
                  <a:gd name="connsiteX17" fmla="*/ 123975 w 139471"/>
                  <a:gd name="connsiteY17" fmla="*/ 0 h 13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9471" h="131723">
                    <a:moveTo>
                      <a:pt x="123975" y="0"/>
                    </a:moveTo>
                    <a:cubicBezTo>
                      <a:pt x="115452" y="0"/>
                      <a:pt x="108478" y="6974"/>
                      <a:pt x="108478" y="15497"/>
                    </a:cubicBezTo>
                    <a:cubicBezTo>
                      <a:pt x="108478" y="45716"/>
                      <a:pt x="83683" y="72060"/>
                      <a:pt x="52689" y="73610"/>
                    </a:cubicBezTo>
                    <a:lnTo>
                      <a:pt x="52689" y="73610"/>
                    </a:lnTo>
                    <a:cubicBezTo>
                      <a:pt x="58888" y="67411"/>
                      <a:pt x="58888" y="58113"/>
                      <a:pt x="52689" y="51914"/>
                    </a:cubicBezTo>
                    <a:cubicBezTo>
                      <a:pt x="46491" y="45716"/>
                      <a:pt x="37192" y="45716"/>
                      <a:pt x="30994" y="51914"/>
                    </a:cubicBezTo>
                    <a:lnTo>
                      <a:pt x="4649" y="77484"/>
                    </a:lnTo>
                    <a:cubicBezTo>
                      <a:pt x="1550" y="80584"/>
                      <a:pt x="0" y="84458"/>
                      <a:pt x="0" y="88332"/>
                    </a:cubicBezTo>
                    <a:cubicBezTo>
                      <a:pt x="0" y="88332"/>
                      <a:pt x="0" y="88332"/>
                      <a:pt x="0" y="89107"/>
                    </a:cubicBezTo>
                    <a:cubicBezTo>
                      <a:pt x="0" y="89107"/>
                      <a:pt x="0" y="89107"/>
                      <a:pt x="0" y="89882"/>
                    </a:cubicBezTo>
                    <a:cubicBezTo>
                      <a:pt x="0" y="95306"/>
                      <a:pt x="3099" y="100729"/>
                      <a:pt x="7748" y="103054"/>
                    </a:cubicBezTo>
                    <a:lnTo>
                      <a:pt x="31769" y="127074"/>
                    </a:lnTo>
                    <a:cubicBezTo>
                      <a:pt x="34868" y="130173"/>
                      <a:pt x="38742" y="131723"/>
                      <a:pt x="42616" y="131723"/>
                    </a:cubicBezTo>
                    <a:cubicBezTo>
                      <a:pt x="46491" y="131723"/>
                      <a:pt x="50365" y="130173"/>
                      <a:pt x="53464" y="127074"/>
                    </a:cubicBezTo>
                    <a:cubicBezTo>
                      <a:pt x="59663" y="120875"/>
                      <a:pt x="59663" y="111577"/>
                      <a:pt x="53464" y="105379"/>
                    </a:cubicBezTo>
                    <a:lnTo>
                      <a:pt x="53464" y="105379"/>
                    </a:lnTo>
                    <a:cubicBezTo>
                      <a:pt x="101504" y="103054"/>
                      <a:pt x="139472" y="63537"/>
                      <a:pt x="139472" y="15497"/>
                    </a:cubicBezTo>
                    <a:cubicBezTo>
                      <a:pt x="139472" y="6974"/>
                      <a:pt x="132498" y="0"/>
                      <a:pt x="123975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334BDE78-3858-6779-40A8-47971056C3EF}"/>
                  </a:ext>
                </a:extLst>
              </p:cNvPr>
              <p:cNvSpPr/>
              <p:nvPr/>
            </p:nvSpPr>
            <p:spPr>
              <a:xfrm>
                <a:off x="1100462" y="4094543"/>
                <a:ext cx="140246" cy="132498"/>
              </a:xfrm>
              <a:custGeom>
                <a:avLst/>
                <a:gdLst>
                  <a:gd name="connsiteX0" fmla="*/ 15497 w 140246"/>
                  <a:gd name="connsiteY0" fmla="*/ 132498 h 132498"/>
                  <a:gd name="connsiteX1" fmla="*/ 30994 w 140246"/>
                  <a:gd name="connsiteY1" fmla="*/ 117001 h 132498"/>
                  <a:gd name="connsiteX2" fmla="*/ 86782 w 140246"/>
                  <a:gd name="connsiteY2" fmla="*/ 58888 h 132498"/>
                  <a:gd name="connsiteX3" fmla="*/ 86782 w 140246"/>
                  <a:gd name="connsiteY3" fmla="*/ 58888 h 132498"/>
                  <a:gd name="connsiteX4" fmla="*/ 86782 w 140246"/>
                  <a:gd name="connsiteY4" fmla="*/ 80584 h 132498"/>
                  <a:gd name="connsiteX5" fmla="*/ 97630 w 140246"/>
                  <a:gd name="connsiteY5" fmla="*/ 85233 h 132498"/>
                  <a:gd name="connsiteX6" fmla="*/ 108478 w 140246"/>
                  <a:gd name="connsiteY6" fmla="*/ 80584 h 132498"/>
                  <a:gd name="connsiteX7" fmla="*/ 135597 w 140246"/>
                  <a:gd name="connsiteY7" fmla="*/ 54239 h 132498"/>
                  <a:gd name="connsiteX8" fmla="*/ 140246 w 140246"/>
                  <a:gd name="connsiteY8" fmla="*/ 43391 h 132498"/>
                  <a:gd name="connsiteX9" fmla="*/ 140246 w 140246"/>
                  <a:gd name="connsiteY9" fmla="*/ 42616 h 132498"/>
                  <a:gd name="connsiteX10" fmla="*/ 140246 w 140246"/>
                  <a:gd name="connsiteY10" fmla="*/ 41841 h 132498"/>
                  <a:gd name="connsiteX11" fmla="*/ 132498 w 140246"/>
                  <a:gd name="connsiteY11" fmla="*/ 28669 h 132498"/>
                  <a:gd name="connsiteX12" fmla="*/ 108478 w 140246"/>
                  <a:gd name="connsiteY12" fmla="*/ 4649 h 132498"/>
                  <a:gd name="connsiteX13" fmla="*/ 86782 w 140246"/>
                  <a:gd name="connsiteY13" fmla="*/ 4649 h 132498"/>
                  <a:gd name="connsiteX14" fmla="*/ 86782 w 140246"/>
                  <a:gd name="connsiteY14" fmla="*/ 26345 h 132498"/>
                  <a:gd name="connsiteX15" fmla="*/ 86782 w 140246"/>
                  <a:gd name="connsiteY15" fmla="*/ 26345 h 132498"/>
                  <a:gd name="connsiteX16" fmla="*/ 0 w 140246"/>
                  <a:gd name="connsiteY16" fmla="*/ 117001 h 132498"/>
                  <a:gd name="connsiteX17" fmla="*/ 15497 w 140246"/>
                  <a:gd name="connsiteY17" fmla="*/ 132498 h 13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0246" h="132498">
                    <a:moveTo>
                      <a:pt x="15497" y="132498"/>
                    </a:moveTo>
                    <a:cubicBezTo>
                      <a:pt x="24020" y="132498"/>
                      <a:pt x="30994" y="125524"/>
                      <a:pt x="30994" y="117001"/>
                    </a:cubicBezTo>
                    <a:cubicBezTo>
                      <a:pt x="30994" y="86782"/>
                      <a:pt x="55789" y="60438"/>
                      <a:pt x="86782" y="58888"/>
                    </a:cubicBezTo>
                    <a:lnTo>
                      <a:pt x="86782" y="58888"/>
                    </a:lnTo>
                    <a:cubicBezTo>
                      <a:pt x="80584" y="65087"/>
                      <a:pt x="80584" y="74385"/>
                      <a:pt x="86782" y="80584"/>
                    </a:cubicBezTo>
                    <a:cubicBezTo>
                      <a:pt x="89882" y="83683"/>
                      <a:pt x="93756" y="85233"/>
                      <a:pt x="97630" y="85233"/>
                    </a:cubicBezTo>
                    <a:cubicBezTo>
                      <a:pt x="101504" y="85233"/>
                      <a:pt x="105379" y="83683"/>
                      <a:pt x="108478" y="80584"/>
                    </a:cubicBezTo>
                    <a:lnTo>
                      <a:pt x="135597" y="54239"/>
                    </a:lnTo>
                    <a:cubicBezTo>
                      <a:pt x="138697" y="51140"/>
                      <a:pt x="140246" y="47265"/>
                      <a:pt x="140246" y="43391"/>
                    </a:cubicBezTo>
                    <a:cubicBezTo>
                      <a:pt x="140246" y="43391"/>
                      <a:pt x="140246" y="43391"/>
                      <a:pt x="140246" y="42616"/>
                    </a:cubicBezTo>
                    <a:cubicBezTo>
                      <a:pt x="140246" y="42616"/>
                      <a:pt x="140246" y="42616"/>
                      <a:pt x="140246" y="41841"/>
                    </a:cubicBezTo>
                    <a:cubicBezTo>
                      <a:pt x="140246" y="36418"/>
                      <a:pt x="137147" y="30994"/>
                      <a:pt x="132498" y="28669"/>
                    </a:cubicBezTo>
                    <a:lnTo>
                      <a:pt x="108478" y="4649"/>
                    </a:lnTo>
                    <a:cubicBezTo>
                      <a:pt x="102279" y="-1550"/>
                      <a:pt x="92981" y="-1550"/>
                      <a:pt x="86782" y="4649"/>
                    </a:cubicBezTo>
                    <a:cubicBezTo>
                      <a:pt x="80584" y="10848"/>
                      <a:pt x="80584" y="20146"/>
                      <a:pt x="86782" y="26345"/>
                    </a:cubicBezTo>
                    <a:lnTo>
                      <a:pt x="86782" y="26345"/>
                    </a:lnTo>
                    <a:cubicBezTo>
                      <a:pt x="37967" y="29444"/>
                      <a:pt x="0" y="68961"/>
                      <a:pt x="0" y="117001"/>
                    </a:cubicBezTo>
                    <a:cubicBezTo>
                      <a:pt x="0" y="125524"/>
                      <a:pt x="6974" y="132498"/>
                      <a:pt x="15497" y="132498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1393831-DB51-180B-F157-2D0FFAD8D7DC}"/>
                  </a:ext>
                </a:extLst>
              </p:cNvPr>
              <p:cNvSpPr/>
              <p:nvPr/>
            </p:nvSpPr>
            <p:spPr>
              <a:xfrm>
                <a:off x="1146952" y="4336294"/>
                <a:ext cx="131723" cy="131723"/>
              </a:xfrm>
              <a:custGeom>
                <a:avLst/>
                <a:gdLst>
                  <a:gd name="connsiteX0" fmla="*/ 65862 w 131723"/>
                  <a:gd name="connsiteY0" fmla="*/ 0 h 131723"/>
                  <a:gd name="connsiteX1" fmla="*/ 0 w 131723"/>
                  <a:gd name="connsiteY1" fmla="*/ 65862 h 131723"/>
                  <a:gd name="connsiteX2" fmla="*/ 65862 w 131723"/>
                  <a:gd name="connsiteY2" fmla="*/ 131723 h 131723"/>
                  <a:gd name="connsiteX3" fmla="*/ 131723 w 131723"/>
                  <a:gd name="connsiteY3" fmla="*/ 65862 h 131723"/>
                  <a:gd name="connsiteX4" fmla="*/ 65862 w 131723"/>
                  <a:gd name="connsiteY4" fmla="*/ 0 h 131723"/>
                  <a:gd name="connsiteX5" fmla="*/ 65862 w 131723"/>
                  <a:gd name="connsiteY5" fmla="*/ 100729 h 131723"/>
                  <a:gd name="connsiteX6" fmla="*/ 30994 w 131723"/>
                  <a:gd name="connsiteY6" fmla="*/ 65862 h 131723"/>
                  <a:gd name="connsiteX7" fmla="*/ 65862 w 131723"/>
                  <a:gd name="connsiteY7" fmla="*/ 30994 h 131723"/>
                  <a:gd name="connsiteX8" fmla="*/ 100729 w 131723"/>
                  <a:gd name="connsiteY8" fmla="*/ 65862 h 131723"/>
                  <a:gd name="connsiteX9" fmla="*/ 65862 w 131723"/>
                  <a:gd name="connsiteY9" fmla="*/ 100729 h 13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723" h="131723">
                    <a:moveTo>
                      <a:pt x="65862" y="0"/>
                    </a:moveTo>
                    <a:cubicBezTo>
                      <a:pt x="29444" y="0"/>
                      <a:pt x="0" y="29444"/>
                      <a:pt x="0" y="65862"/>
                    </a:cubicBezTo>
                    <a:cubicBezTo>
                      <a:pt x="0" y="102279"/>
                      <a:pt x="29444" y="131723"/>
                      <a:pt x="65862" y="131723"/>
                    </a:cubicBezTo>
                    <a:cubicBezTo>
                      <a:pt x="102279" y="131723"/>
                      <a:pt x="131723" y="102279"/>
                      <a:pt x="131723" y="65862"/>
                    </a:cubicBezTo>
                    <a:cubicBezTo>
                      <a:pt x="131723" y="29444"/>
                      <a:pt x="102279" y="0"/>
                      <a:pt x="65862" y="0"/>
                    </a:cubicBezTo>
                    <a:close/>
                    <a:moveTo>
                      <a:pt x="65862" y="100729"/>
                    </a:moveTo>
                    <a:cubicBezTo>
                      <a:pt x="46491" y="100729"/>
                      <a:pt x="30994" y="85233"/>
                      <a:pt x="30994" y="65862"/>
                    </a:cubicBezTo>
                    <a:cubicBezTo>
                      <a:pt x="30994" y="46491"/>
                      <a:pt x="46491" y="30994"/>
                      <a:pt x="65862" y="30994"/>
                    </a:cubicBezTo>
                    <a:cubicBezTo>
                      <a:pt x="85233" y="30994"/>
                      <a:pt x="100729" y="46491"/>
                      <a:pt x="100729" y="65862"/>
                    </a:cubicBezTo>
                    <a:cubicBezTo>
                      <a:pt x="100729" y="85233"/>
                      <a:pt x="85233" y="100729"/>
                      <a:pt x="65862" y="100729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4A1F549-1495-16A9-40FA-01A87ED30584}"/>
                  </a:ext>
                </a:extLst>
              </p:cNvPr>
              <p:cNvSpPr/>
              <p:nvPr/>
            </p:nvSpPr>
            <p:spPr>
              <a:xfrm>
                <a:off x="1340555" y="4142583"/>
                <a:ext cx="140002" cy="115451"/>
              </a:xfrm>
              <a:custGeom>
                <a:avLst/>
                <a:gdLst>
                  <a:gd name="connsiteX0" fmla="*/ 83015 w 140002"/>
                  <a:gd name="connsiteY0" fmla="*/ 6974 h 115451"/>
                  <a:gd name="connsiteX1" fmla="*/ 69843 w 140002"/>
                  <a:gd name="connsiteY1" fmla="*/ 0 h 115451"/>
                  <a:gd name="connsiteX2" fmla="*/ 56671 w 140002"/>
                  <a:gd name="connsiteY2" fmla="*/ 6974 h 115451"/>
                  <a:gd name="connsiteX3" fmla="*/ 2432 w 140002"/>
                  <a:gd name="connsiteY3" fmla="*/ 92206 h 115451"/>
                  <a:gd name="connsiteX4" fmla="*/ 1657 w 140002"/>
                  <a:gd name="connsiteY4" fmla="*/ 107703 h 115451"/>
                  <a:gd name="connsiteX5" fmla="*/ 15604 w 140002"/>
                  <a:gd name="connsiteY5" fmla="*/ 115451 h 115451"/>
                  <a:gd name="connsiteX6" fmla="*/ 124082 w 140002"/>
                  <a:gd name="connsiteY6" fmla="*/ 115451 h 115451"/>
                  <a:gd name="connsiteX7" fmla="*/ 138029 w 140002"/>
                  <a:gd name="connsiteY7" fmla="*/ 107703 h 115451"/>
                  <a:gd name="connsiteX8" fmla="*/ 137254 w 140002"/>
                  <a:gd name="connsiteY8" fmla="*/ 92206 h 115451"/>
                  <a:gd name="connsiteX9" fmla="*/ 83015 w 140002"/>
                  <a:gd name="connsiteY9" fmla="*/ 6974 h 115451"/>
                  <a:gd name="connsiteX10" fmla="*/ 43498 w 140002"/>
                  <a:gd name="connsiteY10" fmla="*/ 85233 h 115451"/>
                  <a:gd name="connsiteX11" fmla="*/ 69843 w 140002"/>
                  <a:gd name="connsiteY11" fmla="*/ 44166 h 115451"/>
                  <a:gd name="connsiteX12" fmla="*/ 96188 w 140002"/>
                  <a:gd name="connsiteY12" fmla="*/ 85233 h 115451"/>
                  <a:gd name="connsiteX13" fmla="*/ 43498 w 140002"/>
                  <a:gd name="connsiteY13" fmla="*/ 85233 h 115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0002" h="115451">
                    <a:moveTo>
                      <a:pt x="83015" y="6974"/>
                    </a:moveTo>
                    <a:cubicBezTo>
                      <a:pt x="79916" y="2325"/>
                      <a:pt x="75267" y="0"/>
                      <a:pt x="69843" y="0"/>
                    </a:cubicBezTo>
                    <a:cubicBezTo>
                      <a:pt x="64419" y="0"/>
                      <a:pt x="59770" y="2325"/>
                      <a:pt x="56671" y="6974"/>
                    </a:cubicBezTo>
                    <a:lnTo>
                      <a:pt x="2432" y="92206"/>
                    </a:lnTo>
                    <a:cubicBezTo>
                      <a:pt x="-668" y="96855"/>
                      <a:pt x="-668" y="103054"/>
                      <a:pt x="1657" y="107703"/>
                    </a:cubicBezTo>
                    <a:cubicBezTo>
                      <a:pt x="4756" y="112352"/>
                      <a:pt x="9405" y="115451"/>
                      <a:pt x="15604" y="115451"/>
                    </a:cubicBezTo>
                    <a:lnTo>
                      <a:pt x="124082" y="115451"/>
                    </a:lnTo>
                    <a:cubicBezTo>
                      <a:pt x="129506" y="115451"/>
                      <a:pt x="134930" y="112352"/>
                      <a:pt x="138029" y="107703"/>
                    </a:cubicBezTo>
                    <a:cubicBezTo>
                      <a:pt x="141129" y="103054"/>
                      <a:pt x="140354" y="96855"/>
                      <a:pt x="137254" y="92206"/>
                    </a:cubicBezTo>
                    <a:lnTo>
                      <a:pt x="83015" y="6974"/>
                    </a:lnTo>
                    <a:close/>
                    <a:moveTo>
                      <a:pt x="43498" y="85233"/>
                    </a:moveTo>
                    <a:lnTo>
                      <a:pt x="69843" y="44166"/>
                    </a:lnTo>
                    <a:lnTo>
                      <a:pt x="96188" y="85233"/>
                    </a:lnTo>
                    <a:lnTo>
                      <a:pt x="43498" y="85233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20" name="Graphic 16">
            <a:extLst>
              <a:ext uri="{FF2B5EF4-FFF2-40B4-BE49-F238E27FC236}">
                <a16:creationId xmlns:a16="http://schemas.microsoft.com/office/drawing/2014/main" id="{E1D0A522-983C-824C-6111-38A909E60F0A}"/>
              </a:ext>
            </a:extLst>
          </p:cNvPr>
          <p:cNvGrpSpPr/>
          <p:nvPr/>
        </p:nvGrpSpPr>
        <p:grpSpPr>
          <a:xfrm>
            <a:off x="1948446" y="4127086"/>
            <a:ext cx="495899" cy="333182"/>
            <a:chOff x="1948446" y="4127086"/>
            <a:chExt cx="495899" cy="333182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A18E482-728F-4627-D701-AE6B9BE93FFE}"/>
                </a:ext>
              </a:extLst>
            </p:cNvPr>
            <p:cNvSpPr/>
            <p:nvPr/>
          </p:nvSpPr>
          <p:spPr>
            <a:xfrm>
              <a:off x="1963942" y="4143358"/>
              <a:ext cx="464905" cy="301413"/>
            </a:xfrm>
            <a:custGeom>
              <a:avLst/>
              <a:gdLst>
                <a:gd name="connsiteX0" fmla="*/ 391295 w 464905"/>
                <a:gd name="connsiteY0" fmla="*/ 131723 h 301413"/>
                <a:gd name="connsiteX1" fmla="*/ 391295 w 464905"/>
                <a:gd name="connsiteY1" fmla="*/ 131723 h 301413"/>
                <a:gd name="connsiteX2" fmla="*/ 395170 w 464905"/>
                <a:gd name="connsiteY2" fmla="*/ 103829 h 301413"/>
                <a:gd name="connsiteX3" fmla="*/ 373474 w 464905"/>
                <a:gd name="connsiteY3" fmla="*/ 40292 h 301413"/>
                <a:gd name="connsiteX4" fmla="*/ 371924 w 464905"/>
                <a:gd name="connsiteY4" fmla="*/ 38742 h 301413"/>
                <a:gd name="connsiteX5" fmla="*/ 368825 w 464905"/>
                <a:gd name="connsiteY5" fmla="*/ 34868 h 301413"/>
                <a:gd name="connsiteX6" fmla="*/ 365726 w 464905"/>
                <a:gd name="connsiteY6" fmla="*/ 31769 h 301413"/>
                <a:gd name="connsiteX7" fmla="*/ 362626 w 464905"/>
                <a:gd name="connsiteY7" fmla="*/ 28669 h 301413"/>
                <a:gd name="connsiteX8" fmla="*/ 358752 w 464905"/>
                <a:gd name="connsiteY8" fmla="*/ 25570 h 301413"/>
                <a:gd name="connsiteX9" fmla="*/ 355653 w 464905"/>
                <a:gd name="connsiteY9" fmla="*/ 23245 h 301413"/>
                <a:gd name="connsiteX10" fmla="*/ 351004 w 464905"/>
                <a:gd name="connsiteY10" fmla="*/ 20146 h 301413"/>
                <a:gd name="connsiteX11" fmla="*/ 347904 w 464905"/>
                <a:gd name="connsiteY11" fmla="*/ 17821 h 301413"/>
                <a:gd name="connsiteX12" fmla="*/ 340931 w 464905"/>
                <a:gd name="connsiteY12" fmla="*/ 13172 h 301413"/>
                <a:gd name="connsiteX13" fmla="*/ 338606 w 464905"/>
                <a:gd name="connsiteY13" fmla="*/ 12397 h 301413"/>
                <a:gd name="connsiteX14" fmla="*/ 331632 w 464905"/>
                <a:gd name="connsiteY14" fmla="*/ 9298 h 301413"/>
                <a:gd name="connsiteX15" fmla="*/ 328533 w 464905"/>
                <a:gd name="connsiteY15" fmla="*/ 7748 h 301413"/>
                <a:gd name="connsiteX16" fmla="*/ 323109 w 464905"/>
                <a:gd name="connsiteY16" fmla="*/ 5424 h 301413"/>
                <a:gd name="connsiteX17" fmla="*/ 319235 w 464905"/>
                <a:gd name="connsiteY17" fmla="*/ 4649 h 301413"/>
                <a:gd name="connsiteX18" fmla="*/ 313811 w 464905"/>
                <a:gd name="connsiteY18" fmla="*/ 3099 h 301413"/>
                <a:gd name="connsiteX19" fmla="*/ 309937 w 464905"/>
                <a:gd name="connsiteY19" fmla="*/ 2325 h 301413"/>
                <a:gd name="connsiteX20" fmla="*/ 303738 w 464905"/>
                <a:gd name="connsiteY20" fmla="*/ 1550 h 301413"/>
                <a:gd name="connsiteX21" fmla="*/ 300639 w 464905"/>
                <a:gd name="connsiteY21" fmla="*/ 775 h 301413"/>
                <a:gd name="connsiteX22" fmla="*/ 290566 w 464905"/>
                <a:gd name="connsiteY22" fmla="*/ 0 h 301413"/>
                <a:gd name="connsiteX23" fmla="*/ 281268 w 464905"/>
                <a:gd name="connsiteY23" fmla="*/ 775 h 301413"/>
                <a:gd name="connsiteX24" fmla="*/ 278943 w 464905"/>
                <a:gd name="connsiteY24" fmla="*/ 775 h 301413"/>
                <a:gd name="connsiteX25" fmla="*/ 260347 w 464905"/>
                <a:gd name="connsiteY25" fmla="*/ 4649 h 301413"/>
                <a:gd name="connsiteX26" fmla="*/ 258797 w 464905"/>
                <a:gd name="connsiteY26" fmla="*/ 5424 h 301413"/>
                <a:gd name="connsiteX27" fmla="*/ 241751 w 464905"/>
                <a:gd name="connsiteY27" fmla="*/ 12397 h 301413"/>
                <a:gd name="connsiteX28" fmla="*/ 239426 w 464905"/>
                <a:gd name="connsiteY28" fmla="*/ 13172 h 301413"/>
                <a:gd name="connsiteX29" fmla="*/ 232453 w 464905"/>
                <a:gd name="connsiteY29" fmla="*/ 17821 h 301413"/>
                <a:gd name="connsiteX30" fmla="*/ 232453 w 464905"/>
                <a:gd name="connsiteY30" fmla="*/ 17821 h 301413"/>
                <a:gd name="connsiteX31" fmla="*/ 225479 w 464905"/>
                <a:gd name="connsiteY31" fmla="*/ 23245 h 301413"/>
                <a:gd name="connsiteX32" fmla="*/ 223929 w 464905"/>
                <a:gd name="connsiteY32" fmla="*/ 24795 h 301413"/>
                <a:gd name="connsiteX33" fmla="*/ 200684 w 464905"/>
                <a:gd name="connsiteY33" fmla="*/ 51914 h 301413"/>
                <a:gd name="connsiteX34" fmla="*/ 170465 w 464905"/>
                <a:gd name="connsiteY34" fmla="*/ 45716 h 301413"/>
                <a:gd name="connsiteX35" fmla="*/ 85233 w 464905"/>
                <a:gd name="connsiteY35" fmla="*/ 130948 h 301413"/>
                <a:gd name="connsiteX36" fmla="*/ 0 w 464905"/>
                <a:gd name="connsiteY36" fmla="*/ 216181 h 301413"/>
                <a:gd name="connsiteX37" fmla="*/ 85233 w 464905"/>
                <a:gd name="connsiteY37" fmla="*/ 301414 h 301413"/>
                <a:gd name="connsiteX38" fmla="*/ 379673 w 464905"/>
                <a:gd name="connsiteY38" fmla="*/ 301414 h 301413"/>
                <a:gd name="connsiteX39" fmla="*/ 464905 w 464905"/>
                <a:gd name="connsiteY39" fmla="*/ 216181 h 301413"/>
                <a:gd name="connsiteX40" fmla="*/ 391295 w 464905"/>
                <a:gd name="connsiteY40" fmla="*/ 131723 h 30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4905" h="301413">
                  <a:moveTo>
                    <a:pt x="391295" y="131723"/>
                  </a:moveTo>
                  <a:lnTo>
                    <a:pt x="391295" y="131723"/>
                  </a:lnTo>
                  <a:cubicBezTo>
                    <a:pt x="393620" y="123200"/>
                    <a:pt x="395170" y="113127"/>
                    <a:pt x="395170" y="103829"/>
                  </a:cubicBezTo>
                  <a:cubicBezTo>
                    <a:pt x="395170" y="79809"/>
                    <a:pt x="386646" y="58113"/>
                    <a:pt x="373474" y="40292"/>
                  </a:cubicBezTo>
                  <a:cubicBezTo>
                    <a:pt x="372699" y="39517"/>
                    <a:pt x="372699" y="39517"/>
                    <a:pt x="371924" y="38742"/>
                  </a:cubicBezTo>
                  <a:cubicBezTo>
                    <a:pt x="371149" y="37192"/>
                    <a:pt x="369600" y="36418"/>
                    <a:pt x="368825" y="34868"/>
                  </a:cubicBezTo>
                  <a:cubicBezTo>
                    <a:pt x="368050" y="34093"/>
                    <a:pt x="367275" y="32543"/>
                    <a:pt x="365726" y="31769"/>
                  </a:cubicBezTo>
                  <a:cubicBezTo>
                    <a:pt x="364951" y="30994"/>
                    <a:pt x="363401" y="29444"/>
                    <a:pt x="362626" y="28669"/>
                  </a:cubicBezTo>
                  <a:cubicBezTo>
                    <a:pt x="361076" y="27894"/>
                    <a:pt x="360302" y="26345"/>
                    <a:pt x="358752" y="25570"/>
                  </a:cubicBezTo>
                  <a:cubicBezTo>
                    <a:pt x="357977" y="24795"/>
                    <a:pt x="356427" y="24020"/>
                    <a:pt x="355653" y="23245"/>
                  </a:cubicBezTo>
                  <a:cubicBezTo>
                    <a:pt x="354103" y="21696"/>
                    <a:pt x="352553" y="20921"/>
                    <a:pt x="351004" y="20146"/>
                  </a:cubicBezTo>
                  <a:cubicBezTo>
                    <a:pt x="350229" y="19371"/>
                    <a:pt x="349454" y="18596"/>
                    <a:pt x="347904" y="17821"/>
                  </a:cubicBezTo>
                  <a:cubicBezTo>
                    <a:pt x="345580" y="16272"/>
                    <a:pt x="343255" y="14722"/>
                    <a:pt x="340931" y="13172"/>
                  </a:cubicBezTo>
                  <a:cubicBezTo>
                    <a:pt x="340156" y="13172"/>
                    <a:pt x="339381" y="12397"/>
                    <a:pt x="338606" y="12397"/>
                  </a:cubicBezTo>
                  <a:cubicBezTo>
                    <a:pt x="336282" y="10848"/>
                    <a:pt x="333957" y="10073"/>
                    <a:pt x="331632" y="9298"/>
                  </a:cubicBezTo>
                  <a:cubicBezTo>
                    <a:pt x="330858" y="8523"/>
                    <a:pt x="329308" y="8523"/>
                    <a:pt x="328533" y="7748"/>
                  </a:cubicBezTo>
                  <a:cubicBezTo>
                    <a:pt x="326983" y="6974"/>
                    <a:pt x="324659" y="6199"/>
                    <a:pt x="323109" y="5424"/>
                  </a:cubicBezTo>
                  <a:cubicBezTo>
                    <a:pt x="321560" y="4649"/>
                    <a:pt x="320785" y="4649"/>
                    <a:pt x="319235" y="4649"/>
                  </a:cubicBezTo>
                  <a:cubicBezTo>
                    <a:pt x="317685" y="3874"/>
                    <a:pt x="315361" y="3874"/>
                    <a:pt x="313811" y="3099"/>
                  </a:cubicBezTo>
                  <a:cubicBezTo>
                    <a:pt x="312261" y="3099"/>
                    <a:pt x="311487" y="2325"/>
                    <a:pt x="309937" y="2325"/>
                  </a:cubicBezTo>
                  <a:cubicBezTo>
                    <a:pt x="307612" y="1550"/>
                    <a:pt x="306063" y="1550"/>
                    <a:pt x="303738" y="1550"/>
                  </a:cubicBezTo>
                  <a:cubicBezTo>
                    <a:pt x="302963" y="1550"/>
                    <a:pt x="301414" y="1550"/>
                    <a:pt x="300639" y="775"/>
                  </a:cubicBezTo>
                  <a:cubicBezTo>
                    <a:pt x="297539" y="775"/>
                    <a:pt x="294440" y="0"/>
                    <a:pt x="290566" y="0"/>
                  </a:cubicBezTo>
                  <a:cubicBezTo>
                    <a:pt x="287466" y="0"/>
                    <a:pt x="284367" y="0"/>
                    <a:pt x="281268" y="775"/>
                  </a:cubicBezTo>
                  <a:cubicBezTo>
                    <a:pt x="280493" y="775"/>
                    <a:pt x="279718" y="775"/>
                    <a:pt x="278943" y="775"/>
                  </a:cubicBezTo>
                  <a:cubicBezTo>
                    <a:pt x="272744" y="1550"/>
                    <a:pt x="266546" y="3099"/>
                    <a:pt x="260347" y="4649"/>
                  </a:cubicBezTo>
                  <a:cubicBezTo>
                    <a:pt x="259572" y="4649"/>
                    <a:pt x="258797" y="5424"/>
                    <a:pt x="258797" y="5424"/>
                  </a:cubicBezTo>
                  <a:cubicBezTo>
                    <a:pt x="252599" y="6974"/>
                    <a:pt x="247175" y="9298"/>
                    <a:pt x="241751" y="12397"/>
                  </a:cubicBezTo>
                  <a:cubicBezTo>
                    <a:pt x="240976" y="12397"/>
                    <a:pt x="240201" y="13172"/>
                    <a:pt x="239426" y="13172"/>
                  </a:cubicBezTo>
                  <a:cubicBezTo>
                    <a:pt x="237102" y="14722"/>
                    <a:pt x="234777" y="16272"/>
                    <a:pt x="232453" y="17821"/>
                  </a:cubicBezTo>
                  <a:cubicBezTo>
                    <a:pt x="232453" y="17821"/>
                    <a:pt x="232453" y="17821"/>
                    <a:pt x="232453" y="17821"/>
                  </a:cubicBezTo>
                  <a:cubicBezTo>
                    <a:pt x="230128" y="19371"/>
                    <a:pt x="227804" y="21696"/>
                    <a:pt x="225479" y="23245"/>
                  </a:cubicBezTo>
                  <a:cubicBezTo>
                    <a:pt x="224704" y="24020"/>
                    <a:pt x="224704" y="24020"/>
                    <a:pt x="223929" y="24795"/>
                  </a:cubicBezTo>
                  <a:cubicBezTo>
                    <a:pt x="214631" y="32543"/>
                    <a:pt x="206883" y="41841"/>
                    <a:pt x="200684" y="51914"/>
                  </a:cubicBezTo>
                  <a:cubicBezTo>
                    <a:pt x="190611" y="48040"/>
                    <a:pt x="180538" y="45716"/>
                    <a:pt x="170465" y="45716"/>
                  </a:cubicBezTo>
                  <a:cubicBezTo>
                    <a:pt x="123200" y="45716"/>
                    <a:pt x="85233" y="83683"/>
                    <a:pt x="85233" y="130948"/>
                  </a:cubicBezTo>
                  <a:cubicBezTo>
                    <a:pt x="38742" y="130948"/>
                    <a:pt x="0" y="168916"/>
                    <a:pt x="0" y="216181"/>
                  </a:cubicBezTo>
                  <a:cubicBezTo>
                    <a:pt x="0" y="262672"/>
                    <a:pt x="38742" y="301414"/>
                    <a:pt x="85233" y="301414"/>
                  </a:cubicBezTo>
                  <a:lnTo>
                    <a:pt x="379673" y="301414"/>
                  </a:lnTo>
                  <a:cubicBezTo>
                    <a:pt x="426163" y="301414"/>
                    <a:pt x="464905" y="262672"/>
                    <a:pt x="464905" y="216181"/>
                  </a:cubicBezTo>
                  <a:cubicBezTo>
                    <a:pt x="464905" y="173565"/>
                    <a:pt x="432362" y="137922"/>
                    <a:pt x="391295" y="131723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2" name="Graphic 16">
              <a:extLst>
                <a:ext uri="{FF2B5EF4-FFF2-40B4-BE49-F238E27FC236}">
                  <a16:creationId xmlns:a16="http://schemas.microsoft.com/office/drawing/2014/main" id="{DFB8B724-255B-F994-B4DC-FF6CBF331B34}"/>
                </a:ext>
              </a:extLst>
            </p:cNvPr>
            <p:cNvGrpSpPr/>
            <p:nvPr/>
          </p:nvGrpSpPr>
          <p:grpSpPr>
            <a:xfrm>
              <a:off x="1948446" y="4127086"/>
              <a:ext cx="495899" cy="333182"/>
              <a:chOff x="1948446" y="4127086"/>
              <a:chExt cx="495899" cy="333182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28CD7B1-82EB-EBB0-B34B-32679DFC06DF}"/>
                  </a:ext>
                </a:extLst>
              </p:cNvPr>
              <p:cNvSpPr/>
              <p:nvPr/>
            </p:nvSpPr>
            <p:spPr>
              <a:xfrm>
                <a:off x="1948446" y="4127086"/>
                <a:ext cx="495899" cy="333182"/>
              </a:xfrm>
              <a:custGeom>
                <a:avLst/>
                <a:gdLst>
                  <a:gd name="connsiteX0" fmla="*/ 409117 w 495899"/>
                  <a:gd name="connsiteY0" fmla="*/ 132498 h 333182"/>
                  <a:gd name="connsiteX1" fmla="*/ 391295 w 495899"/>
                  <a:gd name="connsiteY1" fmla="*/ 145670 h 333182"/>
                  <a:gd name="connsiteX2" fmla="*/ 404468 w 495899"/>
                  <a:gd name="connsiteY2" fmla="*/ 163492 h 333182"/>
                  <a:gd name="connsiteX3" fmla="*/ 464905 w 495899"/>
                  <a:gd name="connsiteY3" fmla="*/ 232453 h 333182"/>
                  <a:gd name="connsiteX4" fmla="*/ 395170 w 495899"/>
                  <a:gd name="connsiteY4" fmla="*/ 302188 h 333182"/>
                  <a:gd name="connsiteX5" fmla="*/ 100729 w 495899"/>
                  <a:gd name="connsiteY5" fmla="*/ 302188 h 333182"/>
                  <a:gd name="connsiteX6" fmla="*/ 30994 w 495899"/>
                  <a:gd name="connsiteY6" fmla="*/ 232453 h 333182"/>
                  <a:gd name="connsiteX7" fmla="*/ 100729 w 495899"/>
                  <a:gd name="connsiteY7" fmla="*/ 162717 h 333182"/>
                  <a:gd name="connsiteX8" fmla="*/ 116226 w 495899"/>
                  <a:gd name="connsiteY8" fmla="*/ 147220 h 333182"/>
                  <a:gd name="connsiteX9" fmla="*/ 185962 w 495899"/>
                  <a:gd name="connsiteY9" fmla="*/ 77484 h 333182"/>
                  <a:gd name="connsiteX10" fmla="*/ 210757 w 495899"/>
                  <a:gd name="connsiteY10" fmla="*/ 82133 h 333182"/>
                  <a:gd name="connsiteX11" fmla="*/ 228578 w 495899"/>
                  <a:gd name="connsiteY11" fmla="*/ 75160 h 333182"/>
                  <a:gd name="connsiteX12" fmla="*/ 306063 w 495899"/>
                  <a:gd name="connsiteY12" fmla="*/ 30994 h 333182"/>
                  <a:gd name="connsiteX13" fmla="*/ 392070 w 495899"/>
                  <a:gd name="connsiteY13" fmla="*/ 96855 h 333182"/>
                  <a:gd name="connsiteX14" fmla="*/ 410666 w 495899"/>
                  <a:gd name="connsiteY14" fmla="*/ 107703 h 333182"/>
                  <a:gd name="connsiteX15" fmla="*/ 421514 w 495899"/>
                  <a:gd name="connsiteY15" fmla="*/ 89107 h 333182"/>
                  <a:gd name="connsiteX16" fmla="*/ 306063 w 495899"/>
                  <a:gd name="connsiteY16" fmla="*/ 0 h 333182"/>
                  <a:gd name="connsiteX17" fmla="*/ 208433 w 495899"/>
                  <a:gd name="connsiteY17" fmla="*/ 49590 h 333182"/>
                  <a:gd name="connsiteX18" fmla="*/ 185962 w 495899"/>
                  <a:gd name="connsiteY18" fmla="*/ 46491 h 333182"/>
                  <a:gd name="connsiteX19" fmla="*/ 86007 w 495899"/>
                  <a:gd name="connsiteY19" fmla="*/ 132498 h 333182"/>
                  <a:gd name="connsiteX20" fmla="*/ 0 w 495899"/>
                  <a:gd name="connsiteY20" fmla="*/ 232453 h 333182"/>
                  <a:gd name="connsiteX21" fmla="*/ 100729 w 495899"/>
                  <a:gd name="connsiteY21" fmla="*/ 333182 h 333182"/>
                  <a:gd name="connsiteX22" fmla="*/ 395170 w 495899"/>
                  <a:gd name="connsiteY22" fmla="*/ 333182 h 333182"/>
                  <a:gd name="connsiteX23" fmla="*/ 495899 w 495899"/>
                  <a:gd name="connsiteY23" fmla="*/ 232453 h 333182"/>
                  <a:gd name="connsiteX24" fmla="*/ 409117 w 495899"/>
                  <a:gd name="connsiteY24" fmla="*/ 132498 h 33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95899" h="333182">
                    <a:moveTo>
                      <a:pt x="409117" y="132498"/>
                    </a:moveTo>
                    <a:cubicBezTo>
                      <a:pt x="400593" y="130948"/>
                      <a:pt x="392845" y="137147"/>
                      <a:pt x="391295" y="145670"/>
                    </a:cubicBezTo>
                    <a:cubicBezTo>
                      <a:pt x="389746" y="154194"/>
                      <a:pt x="395944" y="161942"/>
                      <a:pt x="404468" y="163492"/>
                    </a:cubicBezTo>
                    <a:cubicBezTo>
                      <a:pt x="438561" y="168916"/>
                      <a:pt x="464905" y="198360"/>
                      <a:pt x="464905" y="232453"/>
                    </a:cubicBezTo>
                    <a:cubicBezTo>
                      <a:pt x="464905" y="270420"/>
                      <a:pt x="433137" y="302188"/>
                      <a:pt x="395170" y="302188"/>
                    </a:cubicBezTo>
                    <a:lnTo>
                      <a:pt x="100729" y="302188"/>
                    </a:lnTo>
                    <a:cubicBezTo>
                      <a:pt x="62762" y="302188"/>
                      <a:pt x="30994" y="270420"/>
                      <a:pt x="30994" y="232453"/>
                    </a:cubicBezTo>
                    <a:cubicBezTo>
                      <a:pt x="30994" y="193711"/>
                      <a:pt x="61987" y="162717"/>
                      <a:pt x="100729" y="162717"/>
                    </a:cubicBezTo>
                    <a:cubicBezTo>
                      <a:pt x="109253" y="162717"/>
                      <a:pt x="116226" y="155743"/>
                      <a:pt x="116226" y="147220"/>
                    </a:cubicBezTo>
                    <a:cubicBezTo>
                      <a:pt x="116226" y="108478"/>
                      <a:pt x="147220" y="77484"/>
                      <a:pt x="185962" y="77484"/>
                    </a:cubicBezTo>
                    <a:cubicBezTo>
                      <a:pt x="192936" y="77484"/>
                      <a:pt x="201459" y="79034"/>
                      <a:pt x="210757" y="82133"/>
                    </a:cubicBezTo>
                    <a:cubicBezTo>
                      <a:pt x="217731" y="84458"/>
                      <a:pt x="225479" y="81358"/>
                      <a:pt x="228578" y="75160"/>
                    </a:cubicBezTo>
                    <a:cubicBezTo>
                      <a:pt x="245625" y="47265"/>
                      <a:pt x="274294" y="30994"/>
                      <a:pt x="306063" y="30994"/>
                    </a:cubicBezTo>
                    <a:cubicBezTo>
                      <a:pt x="346354" y="30994"/>
                      <a:pt x="381997" y="58113"/>
                      <a:pt x="392070" y="96855"/>
                    </a:cubicBezTo>
                    <a:cubicBezTo>
                      <a:pt x="394395" y="105379"/>
                      <a:pt x="402918" y="110028"/>
                      <a:pt x="410666" y="107703"/>
                    </a:cubicBezTo>
                    <a:cubicBezTo>
                      <a:pt x="419190" y="105379"/>
                      <a:pt x="423839" y="96855"/>
                      <a:pt x="421514" y="89107"/>
                    </a:cubicBezTo>
                    <a:cubicBezTo>
                      <a:pt x="408342" y="36418"/>
                      <a:pt x="360302" y="0"/>
                      <a:pt x="306063" y="0"/>
                    </a:cubicBezTo>
                    <a:cubicBezTo>
                      <a:pt x="267321" y="0"/>
                      <a:pt x="231678" y="18596"/>
                      <a:pt x="208433" y="49590"/>
                    </a:cubicBezTo>
                    <a:cubicBezTo>
                      <a:pt x="200684" y="47265"/>
                      <a:pt x="192936" y="46491"/>
                      <a:pt x="185962" y="46491"/>
                    </a:cubicBezTo>
                    <a:cubicBezTo>
                      <a:pt x="135597" y="46491"/>
                      <a:pt x="92981" y="83683"/>
                      <a:pt x="86007" y="132498"/>
                    </a:cubicBezTo>
                    <a:cubicBezTo>
                      <a:pt x="37192" y="139472"/>
                      <a:pt x="0" y="182088"/>
                      <a:pt x="0" y="232453"/>
                    </a:cubicBezTo>
                    <a:cubicBezTo>
                      <a:pt x="0" y="286692"/>
                      <a:pt x="46491" y="333182"/>
                      <a:pt x="100729" y="333182"/>
                    </a:cubicBezTo>
                    <a:lnTo>
                      <a:pt x="395170" y="333182"/>
                    </a:lnTo>
                    <a:cubicBezTo>
                      <a:pt x="449408" y="333182"/>
                      <a:pt x="495899" y="286692"/>
                      <a:pt x="495899" y="232453"/>
                    </a:cubicBezTo>
                    <a:cubicBezTo>
                      <a:pt x="495899" y="182863"/>
                      <a:pt x="458707" y="140246"/>
                      <a:pt x="409117" y="132498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02D94AC-BF3E-68B2-5735-7C5A52B0BFD6}"/>
                  </a:ext>
                </a:extLst>
              </p:cNvPr>
              <p:cNvSpPr/>
              <p:nvPr/>
            </p:nvSpPr>
            <p:spPr>
              <a:xfrm>
                <a:off x="2095666" y="4243313"/>
                <a:ext cx="100729" cy="30993"/>
              </a:xfrm>
              <a:custGeom>
                <a:avLst/>
                <a:gdLst>
                  <a:gd name="connsiteX0" fmla="*/ 15497 w 100729"/>
                  <a:gd name="connsiteY0" fmla="*/ 30994 h 30993"/>
                  <a:gd name="connsiteX1" fmla="*/ 85233 w 100729"/>
                  <a:gd name="connsiteY1" fmla="*/ 30994 h 30993"/>
                  <a:gd name="connsiteX2" fmla="*/ 100729 w 100729"/>
                  <a:gd name="connsiteY2" fmla="*/ 15497 h 30993"/>
                  <a:gd name="connsiteX3" fmla="*/ 85233 w 100729"/>
                  <a:gd name="connsiteY3" fmla="*/ 0 h 30993"/>
                  <a:gd name="connsiteX4" fmla="*/ 15497 w 100729"/>
                  <a:gd name="connsiteY4" fmla="*/ 0 h 30993"/>
                  <a:gd name="connsiteX5" fmla="*/ 0 w 100729"/>
                  <a:gd name="connsiteY5" fmla="*/ 15497 h 30993"/>
                  <a:gd name="connsiteX6" fmla="*/ 15497 w 100729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729" h="30993">
                    <a:moveTo>
                      <a:pt x="15497" y="30994"/>
                    </a:moveTo>
                    <a:lnTo>
                      <a:pt x="85233" y="30994"/>
                    </a:lnTo>
                    <a:cubicBezTo>
                      <a:pt x="93756" y="30994"/>
                      <a:pt x="100729" y="24020"/>
                      <a:pt x="100729" y="15497"/>
                    </a:cubicBezTo>
                    <a:cubicBezTo>
                      <a:pt x="100729" y="6974"/>
                      <a:pt x="93756" y="0"/>
                      <a:pt x="85233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F7F0ABD3-5CB8-E7CC-8B50-359F7EA98564}"/>
                  </a:ext>
                </a:extLst>
              </p:cNvPr>
              <p:cNvSpPr/>
              <p:nvPr/>
            </p:nvSpPr>
            <p:spPr>
              <a:xfrm>
                <a:off x="2095666" y="4305300"/>
                <a:ext cx="224704" cy="30993"/>
              </a:xfrm>
              <a:custGeom>
                <a:avLst/>
                <a:gdLst>
                  <a:gd name="connsiteX0" fmla="*/ 224704 w 224704"/>
                  <a:gd name="connsiteY0" fmla="*/ 15497 h 30993"/>
                  <a:gd name="connsiteX1" fmla="*/ 209207 w 224704"/>
                  <a:gd name="connsiteY1" fmla="*/ 0 h 30993"/>
                  <a:gd name="connsiteX2" fmla="*/ 15497 w 224704"/>
                  <a:gd name="connsiteY2" fmla="*/ 0 h 30993"/>
                  <a:gd name="connsiteX3" fmla="*/ 0 w 224704"/>
                  <a:gd name="connsiteY3" fmla="*/ 15497 h 30993"/>
                  <a:gd name="connsiteX4" fmla="*/ 15497 w 224704"/>
                  <a:gd name="connsiteY4" fmla="*/ 30994 h 30993"/>
                  <a:gd name="connsiteX5" fmla="*/ 209207 w 224704"/>
                  <a:gd name="connsiteY5" fmla="*/ 30994 h 30993"/>
                  <a:gd name="connsiteX6" fmla="*/ 224704 w 224704"/>
                  <a:gd name="connsiteY6" fmla="*/ 15497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704" h="30993">
                    <a:moveTo>
                      <a:pt x="224704" y="15497"/>
                    </a:moveTo>
                    <a:cubicBezTo>
                      <a:pt x="224704" y="6974"/>
                      <a:pt x="217731" y="0"/>
                      <a:pt x="209207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209207" y="30994"/>
                    </a:lnTo>
                    <a:cubicBezTo>
                      <a:pt x="217731" y="30994"/>
                      <a:pt x="224704" y="24020"/>
                      <a:pt x="224704" y="1549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51C30DE-0A19-43BF-6351-D1BDAD06D4FF}"/>
                  </a:ext>
                </a:extLst>
              </p:cNvPr>
              <p:cNvSpPr/>
              <p:nvPr/>
            </p:nvSpPr>
            <p:spPr>
              <a:xfrm>
                <a:off x="2095666" y="4367287"/>
                <a:ext cx="170465" cy="30993"/>
              </a:xfrm>
              <a:custGeom>
                <a:avLst/>
                <a:gdLst>
                  <a:gd name="connsiteX0" fmla="*/ 15497 w 170465"/>
                  <a:gd name="connsiteY0" fmla="*/ 0 h 30993"/>
                  <a:gd name="connsiteX1" fmla="*/ 0 w 170465"/>
                  <a:gd name="connsiteY1" fmla="*/ 15497 h 30993"/>
                  <a:gd name="connsiteX2" fmla="*/ 15497 w 170465"/>
                  <a:gd name="connsiteY2" fmla="*/ 30994 h 30993"/>
                  <a:gd name="connsiteX3" fmla="*/ 154968 w 170465"/>
                  <a:gd name="connsiteY3" fmla="*/ 30994 h 30993"/>
                  <a:gd name="connsiteX4" fmla="*/ 170465 w 170465"/>
                  <a:gd name="connsiteY4" fmla="*/ 15497 h 30993"/>
                  <a:gd name="connsiteX5" fmla="*/ 154968 w 170465"/>
                  <a:gd name="connsiteY5" fmla="*/ 0 h 30993"/>
                  <a:gd name="connsiteX6" fmla="*/ 15497 w 170465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465" h="30993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154968" y="30994"/>
                    </a:lnTo>
                    <a:cubicBezTo>
                      <a:pt x="163492" y="30994"/>
                      <a:pt x="170465" y="24020"/>
                      <a:pt x="170465" y="15497"/>
                    </a:cubicBezTo>
                    <a:cubicBezTo>
                      <a:pt x="170465" y="6974"/>
                      <a:pt x="163492" y="0"/>
                      <a:pt x="154968" y="0"/>
                    </a:cubicBezTo>
                    <a:lnTo>
                      <a:pt x="15497" y="0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839960D-FE79-F16D-1F83-D200D236D1F7}"/>
                  </a:ext>
                </a:extLst>
              </p:cNvPr>
              <p:cNvSpPr/>
              <p:nvPr/>
            </p:nvSpPr>
            <p:spPr>
              <a:xfrm>
                <a:off x="2219640" y="4243313"/>
                <a:ext cx="38742" cy="30993"/>
              </a:xfrm>
              <a:custGeom>
                <a:avLst/>
                <a:gdLst>
                  <a:gd name="connsiteX0" fmla="*/ 23245 w 38742"/>
                  <a:gd name="connsiteY0" fmla="*/ 30994 h 30993"/>
                  <a:gd name="connsiteX1" fmla="*/ 38742 w 38742"/>
                  <a:gd name="connsiteY1" fmla="*/ 15497 h 30993"/>
                  <a:gd name="connsiteX2" fmla="*/ 23245 w 38742"/>
                  <a:gd name="connsiteY2" fmla="*/ 0 h 30993"/>
                  <a:gd name="connsiteX3" fmla="*/ 15497 w 38742"/>
                  <a:gd name="connsiteY3" fmla="*/ 0 h 30993"/>
                  <a:gd name="connsiteX4" fmla="*/ 0 w 38742"/>
                  <a:gd name="connsiteY4" fmla="*/ 15497 h 30993"/>
                  <a:gd name="connsiteX5" fmla="*/ 15497 w 38742"/>
                  <a:gd name="connsiteY5" fmla="*/ 30994 h 30993"/>
                  <a:gd name="connsiteX6" fmla="*/ 23245 w 38742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42" h="30993">
                    <a:moveTo>
                      <a:pt x="23245" y="30994"/>
                    </a:moveTo>
                    <a:cubicBezTo>
                      <a:pt x="31769" y="30994"/>
                      <a:pt x="38742" y="24020"/>
                      <a:pt x="38742" y="15497"/>
                    </a:cubicBezTo>
                    <a:cubicBezTo>
                      <a:pt x="38742" y="6974"/>
                      <a:pt x="31769" y="0"/>
                      <a:pt x="23245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23245" y="30994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28" name="Graphic 18">
            <a:extLst>
              <a:ext uri="{FF2B5EF4-FFF2-40B4-BE49-F238E27FC236}">
                <a16:creationId xmlns:a16="http://schemas.microsoft.com/office/drawing/2014/main" id="{72429920-2170-6D4F-A145-427FF2C14597}"/>
              </a:ext>
            </a:extLst>
          </p:cNvPr>
          <p:cNvGrpSpPr/>
          <p:nvPr/>
        </p:nvGrpSpPr>
        <p:grpSpPr>
          <a:xfrm>
            <a:off x="2895359" y="4057351"/>
            <a:ext cx="496143" cy="497061"/>
            <a:chOff x="2895359" y="4057351"/>
            <a:chExt cx="496143" cy="497061"/>
          </a:xfrm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A8DEA8C-5ADC-22F5-3E9F-7B1807ABCCEF}"/>
                </a:ext>
              </a:extLst>
            </p:cNvPr>
            <p:cNvSpPr/>
            <p:nvPr/>
          </p:nvSpPr>
          <p:spPr>
            <a:xfrm>
              <a:off x="2910953" y="4227816"/>
              <a:ext cx="254923" cy="309936"/>
            </a:xfrm>
            <a:custGeom>
              <a:avLst/>
              <a:gdLst>
                <a:gd name="connsiteX0" fmla="*/ 203009 w 254923"/>
                <a:gd name="connsiteY0" fmla="*/ 8523 h 309936"/>
                <a:gd name="connsiteX1" fmla="*/ 162717 w 254923"/>
                <a:gd name="connsiteY1" fmla="*/ 30994 h 309936"/>
                <a:gd name="connsiteX2" fmla="*/ 38742 w 254923"/>
                <a:gd name="connsiteY2" fmla="*/ 0 h 309936"/>
                <a:gd name="connsiteX3" fmla="*/ 0 w 254923"/>
                <a:gd name="connsiteY3" fmla="*/ 255698 h 309936"/>
                <a:gd name="connsiteX4" fmla="*/ 147220 w 254923"/>
                <a:gd name="connsiteY4" fmla="*/ 309937 h 309936"/>
                <a:gd name="connsiteX5" fmla="*/ 254923 w 254923"/>
                <a:gd name="connsiteY5" fmla="*/ 268870 h 30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923" h="309936">
                  <a:moveTo>
                    <a:pt x="203009" y="8523"/>
                  </a:moveTo>
                  <a:lnTo>
                    <a:pt x="162717" y="30994"/>
                  </a:lnTo>
                  <a:lnTo>
                    <a:pt x="38742" y="0"/>
                  </a:lnTo>
                  <a:lnTo>
                    <a:pt x="0" y="255698"/>
                  </a:lnTo>
                  <a:lnTo>
                    <a:pt x="147220" y="309937"/>
                  </a:lnTo>
                  <a:lnTo>
                    <a:pt x="254923" y="268870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79E77C9-F4F8-A080-9030-E201BC6BB18F}"/>
                </a:ext>
              </a:extLst>
            </p:cNvPr>
            <p:cNvSpPr/>
            <p:nvPr/>
          </p:nvSpPr>
          <p:spPr>
            <a:xfrm>
              <a:off x="3205393" y="4331645"/>
              <a:ext cx="170465" cy="206108"/>
            </a:xfrm>
            <a:custGeom>
              <a:avLst/>
              <a:gdLst>
                <a:gd name="connsiteX0" fmla="*/ 154194 w 170465"/>
                <a:gd name="connsiteY0" fmla="*/ 0 h 206108"/>
                <a:gd name="connsiteX1" fmla="*/ 0 w 170465"/>
                <a:gd name="connsiteY1" fmla="*/ 150319 h 206108"/>
                <a:gd name="connsiteX2" fmla="*/ 15497 w 170465"/>
                <a:gd name="connsiteY2" fmla="*/ 144121 h 206108"/>
                <a:gd name="connsiteX3" fmla="*/ 170465 w 170465"/>
                <a:gd name="connsiteY3" fmla="*/ 206108 h 206108"/>
                <a:gd name="connsiteX4" fmla="*/ 165816 w 170465"/>
                <a:gd name="connsiteY4" fmla="*/ 150319 h 206108"/>
                <a:gd name="connsiteX5" fmla="*/ 154194 w 170465"/>
                <a:gd name="connsiteY5" fmla="*/ 0 h 20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465" h="206108">
                  <a:moveTo>
                    <a:pt x="154194" y="0"/>
                  </a:moveTo>
                  <a:cubicBezTo>
                    <a:pt x="22470" y="17821"/>
                    <a:pt x="2325" y="110802"/>
                    <a:pt x="0" y="150319"/>
                  </a:cubicBezTo>
                  <a:lnTo>
                    <a:pt x="15497" y="144121"/>
                  </a:lnTo>
                  <a:lnTo>
                    <a:pt x="170465" y="206108"/>
                  </a:lnTo>
                  <a:lnTo>
                    <a:pt x="165816" y="150319"/>
                  </a:lnTo>
                  <a:lnTo>
                    <a:pt x="154194" y="0"/>
                  </a:ln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D47FC4F4-AB89-5792-3565-DFB7C59B3FCB}"/>
                </a:ext>
              </a:extLst>
            </p:cNvPr>
            <p:cNvSpPr/>
            <p:nvPr/>
          </p:nvSpPr>
          <p:spPr>
            <a:xfrm>
              <a:off x="3127909" y="4072847"/>
              <a:ext cx="185962" cy="271194"/>
            </a:xfrm>
            <a:custGeom>
              <a:avLst/>
              <a:gdLst>
                <a:gd name="connsiteX0" fmla="*/ 92981 w 185962"/>
                <a:gd name="connsiteY0" fmla="*/ 0 h 271194"/>
                <a:gd name="connsiteX1" fmla="*/ 0 w 185962"/>
                <a:gd name="connsiteY1" fmla="*/ 92981 h 271194"/>
                <a:gd name="connsiteX2" fmla="*/ 92981 w 185962"/>
                <a:gd name="connsiteY2" fmla="*/ 271195 h 271194"/>
                <a:gd name="connsiteX3" fmla="*/ 185962 w 185962"/>
                <a:gd name="connsiteY3" fmla="*/ 92981 h 271194"/>
                <a:gd name="connsiteX4" fmla="*/ 92981 w 185962"/>
                <a:gd name="connsiteY4" fmla="*/ 0 h 271194"/>
                <a:gd name="connsiteX5" fmla="*/ 92981 w 185962"/>
                <a:gd name="connsiteY5" fmla="*/ 131723 h 271194"/>
                <a:gd name="connsiteX6" fmla="*/ 58113 w 185962"/>
                <a:gd name="connsiteY6" fmla="*/ 96855 h 271194"/>
                <a:gd name="connsiteX7" fmla="*/ 92981 w 185962"/>
                <a:gd name="connsiteY7" fmla="*/ 61987 h 271194"/>
                <a:gd name="connsiteX8" fmla="*/ 127849 w 185962"/>
                <a:gd name="connsiteY8" fmla="*/ 96855 h 271194"/>
                <a:gd name="connsiteX9" fmla="*/ 92981 w 185962"/>
                <a:gd name="connsiteY9" fmla="*/ 131723 h 2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962" h="271194">
                  <a:moveTo>
                    <a:pt x="92981" y="0"/>
                  </a:moveTo>
                  <a:cubicBezTo>
                    <a:pt x="41841" y="0"/>
                    <a:pt x="0" y="41841"/>
                    <a:pt x="0" y="92981"/>
                  </a:cubicBezTo>
                  <a:cubicBezTo>
                    <a:pt x="0" y="162717"/>
                    <a:pt x="61987" y="271195"/>
                    <a:pt x="92981" y="271195"/>
                  </a:cubicBezTo>
                  <a:cubicBezTo>
                    <a:pt x="123975" y="271195"/>
                    <a:pt x="185962" y="162717"/>
                    <a:pt x="185962" y="92981"/>
                  </a:cubicBezTo>
                  <a:cubicBezTo>
                    <a:pt x="185962" y="41841"/>
                    <a:pt x="144121" y="0"/>
                    <a:pt x="92981" y="0"/>
                  </a:cubicBezTo>
                  <a:close/>
                  <a:moveTo>
                    <a:pt x="92981" y="131723"/>
                  </a:moveTo>
                  <a:cubicBezTo>
                    <a:pt x="73610" y="131723"/>
                    <a:pt x="58113" y="116226"/>
                    <a:pt x="58113" y="96855"/>
                  </a:cubicBezTo>
                  <a:cubicBezTo>
                    <a:pt x="58113" y="77484"/>
                    <a:pt x="73610" y="61987"/>
                    <a:pt x="92981" y="61987"/>
                  </a:cubicBezTo>
                  <a:cubicBezTo>
                    <a:pt x="112352" y="61987"/>
                    <a:pt x="127849" y="77484"/>
                    <a:pt x="127849" y="96855"/>
                  </a:cubicBezTo>
                  <a:cubicBezTo>
                    <a:pt x="127849" y="116226"/>
                    <a:pt x="112352" y="131723"/>
                    <a:pt x="92981" y="131723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2" name="Graphic 18">
              <a:extLst>
                <a:ext uri="{FF2B5EF4-FFF2-40B4-BE49-F238E27FC236}">
                  <a16:creationId xmlns:a16="http://schemas.microsoft.com/office/drawing/2014/main" id="{C53E8176-18AA-66AB-343A-A9FC210AFCB5}"/>
                </a:ext>
              </a:extLst>
            </p:cNvPr>
            <p:cNvGrpSpPr/>
            <p:nvPr/>
          </p:nvGrpSpPr>
          <p:grpSpPr>
            <a:xfrm>
              <a:off x="2895359" y="4057351"/>
              <a:ext cx="496143" cy="497061"/>
              <a:chOff x="2895359" y="4057351"/>
              <a:chExt cx="496143" cy="497061"/>
            </a:xfrm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F9751EF-2984-927C-4985-55C60C5CD461}"/>
                  </a:ext>
                </a:extLst>
              </p:cNvPr>
              <p:cNvSpPr/>
              <p:nvPr/>
            </p:nvSpPr>
            <p:spPr>
              <a:xfrm>
                <a:off x="2965303" y="4328656"/>
                <a:ext cx="54017" cy="38631"/>
              </a:xfrm>
              <a:custGeom>
                <a:avLst/>
                <a:gdLst>
                  <a:gd name="connsiteX0" fmla="*/ 10737 w 54017"/>
                  <a:gd name="connsiteY0" fmla="*/ 30108 h 38631"/>
                  <a:gd name="connsiteX1" fmla="*/ 33983 w 54017"/>
                  <a:gd name="connsiteY1" fmla="*/ 37857 h 38631"/>
                  <a:gd name="connsiteX2" fmla="*/ 38632 w 54017"/>
                  <a:gd name="connsiteY2" fmla="*/ 38632 h 38631"/>
                  <a:gd name="connsiteX3" fmla="*/ 53354 w 54017"/>
                  <a:gd name="connsiteY3" fmla="*/ 27784 h 38631"/>
                  <a:gd name="connsiteX4" fmla="*/ 43281 w 54017"/>
                  <a:gd name="connsiteY4" fmla="*/ 8413 h 38631"/>
                  <a:gd name="connsiteX5" fmla="*/ 20035 w 54017"/>
                  <a:gd name="connsiteY5" fmla="*/ 664 h 38631"/>
                  <a:gd name="connsiteX6" fmla="*/ 664 w 54017"/>
                  <a:gd name="connsiteY6" fmla="*/ 10737 h 38631"/>
                  <a:gd name="connsiteX7" fmla="*/ 10737 w 54017"/>
                  <a:gd name="connsiteY7" fmla="*/ 30108 h 3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017" h="38631">
                    <a:moveTo>
                      <a:pt x="10737" y="30108"/>
                    </a:moveTo>
                    <a:lnTo>
                      <a:pt x="33983" y="37857"/>
                    </a:lnTo>
                    <a:cubicBezTo>
                      <a:pt x="35532" y="38632"/>
                      <a:pt x="37082" y="38632"/>
                      <a:pt x="38632" y="38632"/>
                    </a:cubicBezTo>
                    <a:cubicBezTo>
                      <a:pt x="44830" y="38632"/>
                      <a:pt x="51029" y="34757"/>
                      <a:pt x="53354" y="27784"/>
                    </a:cubicBezTo>
                    <a:cubicBezTo>
                      <a:pt x="55678" y="20035"/>
                      <a:pt x="51804" y="10737"/>
                      <a:pt x="43281" y="8413"/>
                    </a:cubicBezTo>
                    <a:lnTo>
                      <a:pt x="20035" y="664"/>
                    </a:lnTo>
                    <a:cubicBezTo>
                      <a:pt x="12287" y="-1660"/>
                      <a:pt x="2989" y="2214"/>
                      <a:pt x="664" y="10737"/>
                    </a:cubicBezTo>
                    <a:cubicBezTo>
                      <a:pt x="-1660" y="18486"/>
                      <a:pt x="2214" y="27009"/>
                      <a:pt x="10737" y="30108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0B1B8A4-A89A-C084-DAC8-E06CB37F00B0}"/>
                  </a:ext>
                </a:extLst>
              </p:cNvPr>
              <p:cNvSpPr/>
              <p:nvPr/>
            </p:nvSpPr>
            <p:spPr>
              <a:xfrm>
                <a:off x="2957159" y="4374750"/>
                <a:ext cx="93462" cy="54524"/>
              </a:xfrm>
              <a:custGeom>
                <a:avLst/>
                <a:gdLst>
                  <a:gd name="connsiteX0" fmla="*/ 83193 w 93462"/>
                  <a:gd name="connsiteY0" fmla="*/ 24305 h 54524"/>
                  <a:gd name="connsiteX1" fmla="*/ 21206 w 93462"/>
                  <a:gd name="connsiteY1" fmla="*/ 1060 h 54524"/>
                  <a:gd name="connsiteX2" fmla="*/ 1060 w 93462"/>
                  <a:gd name="connsiteY2" fmla="*/ 10358 h 54524"/>
                  <a:gd name="connsiteX3" fmla="*/ 10358 w 93462"/>
                  <a:gd name="connsiteY3" fmla="*/ 30504 h 54524"/>
                  <a:gd name="connsiteX4" fmla="*/ 72346 w 93462"/>
                  <a:gd name="connsiteY4" fmla="*/ 53749 h 54524"/>
                  <a:gd name="connsiteX5" fmla="*/ 77770 w 93462"/>
                  <a:gd name="connsiteY5" fmla="*/ 54524 h 54524"/>
                  <a:gd name="connsiteX6" fmla="*/ 92492 w 93462"/>
                  <a:gd name="connsiteY6" fmla="*/ 44451 h 54524"/>
                  <a:gd name="connsiteX7" fmla="*/ 83193 w 93462"/>
                  <a:gd name="connsiteY7" fmla="*/ 24305 h 54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462" h="54524">
                    <a:moveTo>
                      <a:pt x="83193" y="24305"/>
                    </a:moveTo>
                    <a:lnTo>
                      <a:pt x="21206" y="1060"/>
                    </a:lnTo>
                    <a:cubicBezTo>
                      <a:pt x="13458" y="-2039"/>
                      <a:pt x="4160" y="1835"/>
                      <a:pt x="1060" y="10358"/>
                    </a:cubicBezTo>
                    <a:cubicBezTo>
                      <a:pt x="-2039" y="18107"/>
                      <a:pt x="1835" y="27405"/>
                      <a:pt x="10358" y="30504"/>
                    </a:cubicBezTo>
                    <a:lnTo>
                      <a:pt x="72346" y="53749"/>
                    </a:lnTo>
                    <a:cubicBezTo>
                      <a:pt x="73895" y="54524"/>
                      <a:pt x="76220" y="54524"/>
                      <a:pt x="77770" y="54524"/>
                    </a:cubicBezTo>
                    <a:cubicBezTo>
                      <a:pt x="83968" y="54524"/>
                      <a:pt x="90167" y="50650"/>
                      <a:pt x="92492" y="44451"/>
                    </a:cubicBezTo>
                    <a:cubicBezTo>
                      <a:pt x="95591" y="36703"/>
                      <a:pt x="90942" y="27405"/>
                      <a:pt x="83193" y="2430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304E8E0-6CE3-189B-E316-A560DFB0633A}"/>
                  </a:ext>
                </a:extLst>
              </p:cNvPr>
              <p:cNvSpPr/>
              <p:nvPr/>
            </p:nvSpPr>
            <p:spPr>
              <a:xfrm>
                <a:off x="2949400" y="4428980"/>
                <a:ext cx="70316" cy="46785"/>
              </a:xfrm>
              <a:custGeom>
                <a:avLst/>
                <a:gdLst>
                  <a:gd name="connsiteX0" fmla="*/ 59958 w 70316"/>
                  <a:gd name="connsiteY0" fmla="*/ 16567 h 46785"/>
                  <a:gd name="connsiteX1" fmla="*/ 21216 w 70316"/>
                  <a:gd name="connsiteY1" fmla="*/ 1070 h 46785"/>
                  <a:gd name="connsiteX2" fmla="*/ 1070 w 70316"/>
                  <a:gd name="connsiteY2" fmla="*/ 9593 h 46785"/>
                  <a:gd name="connsiteX3" fmla="*/ 9593 w 70316"/>
                  <a:gd name="connsiteY3" fmla="*/ 29739 h 46785"/>
                  <a:gd name="connsiteX4" fmla="*/ 48335 w 70316"/>
                  <a:gd name="connsiteY4" fmla="*/ 45236 h 46785"/>
                  <a:gd name="connsiteX5" fmla="*/ 54534 w 70316"/>
                  <a:gd name="connsiteY5" fmla="*/ 46786 h 46785"/>
                  <a:gd name="connsiteX6" fmla="*/ 69256 w 70316"/>
                  <a:gd name="connsiteY6" fmla="*/ 36713 h 46785"/>
                  <a:gd name="connsiteX7" fmla="*/ 59958 w 70316"/>
                  <a:gd name="connsiteY7" fmla="*/ 16567 h 46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316" h="46785">
                    <a:moveTo>
                      <a:pt x="59958" y="16567"/>
                    </a:moveTo>
                    <a:lnTo>
                      <a:pt x="21216" y="1070"/>
                    </a:lnTo>
                    <a:cubicBezTo>
                      <a:pt x="13467" y="-2029"/>
                      <a:pt x="4169" y="1845"/>
                      <a:pt x="1070" y="9593"/>
                    </a:cubicBezTo>
                    <a:cubicBezTo>
                      <a:pt x="-2029" y="17342"/>
                      <a:pt x="1845" y="26640"/>
                      <a:pt x="9593" y="29739"/>
                    </a:cubicBezTo>
                    <a:lnTo>
                      <a:pt x="48335" y="45236"/>
                    </a:lnTo>
                    <a:cubicBezTo>
                      <a:pt x="50660" y="46786"/>
                      <a:pt x="52984" y="46786"/>
                      <a:pt x="54534" y="46786"/>
                    </a:cubicBezTo>
                    <a:cubicBezTo>
                      <a:pt x="60733" y="46786"/>
                      <a:pt x="66157" y="42911"/>
                      <a:pt x="69256" y="36713"/>
                    </a:cubicBezTo>
                    <a:cubicBezTo>
                      <a:pt x="72355" y="28964"/>
                      <a:pt x="68481" y="20441"/>
                      <a:pt x="59958" y="1656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F9776993-812D-DC1A-7C69-D9BAAEE3EDE5}"/>
                  </a:ext>
                </a:extLst>
              </p:cNvPr>
              <p:cNvSpPr/>
              <p:nvPr/>
            </p:nvSpPr>
            <p:spPr>
              <a:xfrm>
                <a:off x="2895359" y="4057351"/>
                <a:ext cx="496143" cy="497061"/>
              </a:xfrm>
              <a:custGeom>
                <a:avLst/>
                <a:gdLst>
                  <a:gd name="connsiteX0" fmla="*/ 491348 w 496143"/>
                  <a:gd name="connsiteY0" fmla="*/ 423064 h 497061"/>
                  <a:gd name="connsiteX1" fmla="*/ 474301 w 496143"/>
                  <a:gd name="connsiteY1" fmla="*/ 409117 h 497061"/>
                  <a:gd name="connsiteX2" fmla="*/ 460354 w 496143"/>
                  <a:gd name="connsiteY2" fmla="*/ 426163 h 497061"/>
                  <a:gd name="connsiteX3" fmla="*/ 462679 w 496143"/>
                  <a:gd name="connsiteY3" fmla="*/ 457157 h 497061"/>
                  <a:gd name="connsiteX4" fmla="*/ 330955 w 496143"/>
                  <a:gd name="connsiteY4" fmla="*/ 404468 h 497061"/>
                  <a:gd name="connsiteX5" fmla="*/ 327081 w 496143"/>
                  <a:gd name="connsiteY5" fmla="*/ 403693 h 497061"/>
                  <a:gd name="connsiteX6" fmla="*/ 449506 w 496143"/>
                  <a:gd name="connsiteY6" fmla="*/ 295215 h 497061"/>
                  <a:gd name="connsiteX7" fmla="*/ 454155 w 496143"/>
                  <a:gd name="connsiteY7" fmla="*/ 357977 h 497061"/>
                  <a:gd name="connsiteX8" fmla="*/ 469652 w 496143"/>
                  <a:gd name="connsiteY8" fmla="*/ 371924 h 497061"/>
                  <a:gd name="connsiteX9" fmla="*/ 471202 w 496143"/>
                  <a:gd name="connsiteY9" fmla="*/ 371924 h 497061"/>
                  <a:gd name="connsiteX10" fmla="*/ 485149 w 496143"/>
                  <a:gd name="connsiteY10" fmla="*/ 355653 h 497061"/>
                  <a:gd name="connsiteX11" fmla="*/ 471977 w 496143"/>
                  <a:gd name="connsiteY11" fmla="*/ 185187 h 497061"/>
                  <a:gd name="connsiteX12" fmla="*/ 461904 w 496143"/>
                  <a:gd name="connsiteY12" fmla="*/ 172015 h 497061"/>
                  <a:gd name="connsiteX13" fmla="*/ 426261 w 496143"/>
                  <a:gd name="connsiteY13" fmla="*/ 158068 h 497061"/>
                  <a:gd name="connsiteX14" fmla="*/ 434009 w 496143"/>
                  <a:gd name="connsiteY14" fmla="*/ 108478 h 497061"/>
                  <a:gd name="connsiteX15" fmla="*/ 325532 w 496143"/>
                  <a:gd name="connsiteY15" fmla="*/ 0 h 497061"/>
                  <a:gd name="connsiteX16" fmla="*/ 217054 w 496143"/>
                  <a:gd name="connsiteY16" fmla="*/ 108478 h 497061"/>
                  <a:gd name="connsiteX17" fmla="*/ 224802 w 496143"/>
                  <a:gd name="connsiteY17" fmla="*/ 159618 h 497061"/>
                  <a:gd name="connsiteX18" fmla="*/ 175987 w 496143"/>
                  <a:gd name="connsiteY18" fmla="*/ 185187 h 497061"/>
                  <a:gd name="connsiteX19" fmla="*/ 58211 w 496143"/>
                  <a:gd name="connsiteY19" fmla="*/ 155743 h 497061"/>
                  <a:gd name="connsiteX20" fmla="*/ 45813 w 496143"/>
                  <a:gd name="connsiteY20" fmla="*/ 158068 h 497061"/>
                  <a:gd name="connsiteX21" fmla="*/ 38840 w 496143"/>
                  <a:gd name="connsiteY21" fmla="*/ 168916 h 497061"/>
                  <a:gd name="connsiteX22" fmla="*/ 98 w 496143"/>
                  <a:gd name="connsiteY22" fmla="*/ 424614 h 497061"/>
                  <a:gd name="connsiteX23" fmla="*/ 10171 w 496143"/>
                  <a:gd name="connsiteY23" fmla="*/ 441660 h 497061"/>
                  <a:gd name="connsiteX24" fmla="*/ 157391 w 496143"/>
                  <a:gd name="connsiteY24" fmla="*/ 495899 h 497061"/>
                  <a:gd name="connsiteX25" fmla="*/ 168239 w 496143"/>
                  <a:gd name="connsiteY25" fmla="*/ 495899 h 497061"/>
                  <a:gd name="connsiteX26" fmla="*/ 325532 w 496143"/>
                  <a:gd name="connsiteY26" fmla="*/ 434686 h 497061"/>
                  <a:gd name="connsiteX27" fmla="*/ 475076 w 496143"/>
                  <a:gd name="connsiteY27" fmla="*/ 494349 h 497061"/>
                  <a:gd name="connsiteX28" fmla="*/ 480500 w 496143"/>
                  <a:gd name="connsiteY28" fmla="*/ 495899 h 497061"/>
                  <a:gd name="connsiteX29" fmla="*/ 489798 w 496143"/>
                  <a:gd name="connsiteY29" fmla="*/ 492800 h 497061"/>
                  <a:gd name="connsiteX30" fmla="*/ 495997 w 496143"/>
                  <a:gd name="connsiteY30" fmla="*/ 478852 h 497061"/>
                  <a:gd name="connsiteX31" fmla="*/ 491348 w 496143"/>
                  <a:gd name="connsiteY31" fmla="*/ 423064 h 497061"/>
                  <a:gd name="connsiteX32" fmla="*/ 442533 w 496143"/>
                  <a:gd name="connsiteY32" fmla="*/ 196810 h 497061"/>
                  <a:gd name="connsiteX33" fmla="*/ 447957 w 496143"/>
                  <a:gd name="connsiteY33" fmla="*/ 263446 h 497061"/>
                  <a:gd name="connsiteX34" fmla="*/ 295313 w 496143"/>
                  <a:gd name="connsiteY34" fmla="*/ 412991 h 497061"/>
                  <a:gd name="connsiteX35" fmla="*/ 284465 w 496143"/>
                  <a:gd name="connsiteY35" fmla="*/ 416865 h 497061"/>
                  <a:gd name="connsiteX36" fmla="*/ 248047 w 496143"/>
                  <a:gd name="connsiteY36" fmla="*/ 220055 h 497061"/>
                  <a:gd name="connsiteX37" fmla="*/ 325532 w 496143"/>
                  <a:gd name="connsiteY37" fmla="*/ 302188 h 497061"/>
                  <a:gd name="connsiteX38" fmla="*/ 416963 w 496143"/>
                  <a:gd name="connsiteY38" fmla="*/ 187512 h 497061"/>
                  <a:gd name="connsiteX39" fmla="*/ 442533 w 496143"/>
                  <a:gd name="connsiteY39" fmla="*/ 196810 h 497061"/>
                  <a:gd name="connsiteX40" fmla="*/ 325532 w 496143"/>
                  <a:gd name="connsiteY40" fmla="*/ 30994 h 497061"/>
                  <a:gd name="connsiteX41" fmla="*/ 403016 w 496143"/>
                  <a:gd name="connsiteY41" fmla="*/ 108478 h 497061"/>
                  <a:gd name="connsiteX42" fmla="*/ 325532 w 496143"/>
                  <a:gd name="connsiteY42" fmla="*/ 271195 h 497061"/>
                  <a:gd name="connsiteX43" fmla="*/ 248047 w 496143"/>
                  <a:gd name="connsiteY43" fmla="*/ 108478 h 497061"/>
                  <a:gd name="connsiteX44" fmla="*/ 325532 w 496143"/>
                  <a:gd name="connsiteY44" fmla="*/ 30994 h 497061"/>
                  <a:gd name="connsiteX45" fmla="*/ 162815 w 496143"/>
                  <a:gd name="connsiteY45" fmla="*/ 464130 h 497061"/>
                  <a:gd name="connsiteX46" fmla="*/ 32641 w 496143"/>
                  <a:gd name="connsiteY46" fmla="*/ 416090 h 497061"/>
                  <a:gd name="connsiteX47" fmla="*/ 66734 w 496143"/>
                  <a:gd name="connsiteY47" fmla="*/ 189836 h 497061"/>
                  <a:gd name="connsiteX48" fmla="*/ 174437 w 496143"/>
                  <a:gd name="connsiteY48" fmla="*/ 216956 h 497061"/>
                  <a:gd name="connsiteX49" fmla="*/ 185285 w 496143"/>
                  <a:gd name="connsiteY49" fmla="*/ 215406 h 497061"/>
                  <a:gd name="connsiteX50" fmla="*/ 213179 w 496143"/>
                  <a:gd name="connsiteY50" fmla="*/ 200684 h 497061"/>
                  <a:gd name="connsiteX51" fmla="*/ 255021 w 496143"/>
                  <a:gd name="connsiteY51" fmla="*/ 428488 h 497061"/>
                  <a:gd name="connsiteX52" fmla="*/ 162815 w 496143"/>
                  <a:gd name="connsiteY52" fmla="*/ 464130 h 4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6143" h="497061">
                    <a:moveTo>
                      <a:pt x="491348" y="423064"/>
                    </a:moveTo>
                    <a:cubicBezTo>
                      <a:pt x="490573" y="414541"/>
                      <a:pt x="482824" y="408342"/>
                      <a:pt x="474301" y="409117"/>
                    </a:cubicBezTo>
                    <a:cubicBezTo>
                      <a:pt x="465778" y="409892"/>
                      <a:pt x="459579" y="417640"/>
                      <a:pt x="460354" y="426163"/>
                    </a:cubicBezTo>
                    <a:lnTo>
                      <a:pt x="462679" y="457157"/>
                    </a:lnTo>
                    <a:lnTo>
                      <a:pt x="330955" y="404468"/>
                    </a:lnTo>
                    <a:cubicBezTo>
                      <a:pt x="329406" y="403693"/>
                      <a:pt x="328631" y="403693"/>
                      <a:pt x="327081" y="403693"/>
                    </a:cubicBezTo>
                    <a:cubicBezTo>
                      <a:pt x="337154" y="344030"/>
                      <a:pt x="388294" y="298314"/>
                      <a:pt x="449506" y="295215"/>
                    </a:cubicBezTo>
                    <a:lnTo>
                      <a:pt x="454155" y="357977"/>
                    </a:lnTo>
                    <a:cubicBezTo>
                      <a:pt x="454930" y="365726"/>
                      <a:pt x="461904" y="371924"/>
                      <a:pt x="469652" y="371924"/>
                    </a:cubicBezTo>
                    <a:cubicBezTo>
                      <a:pt x="470427" y="371924"/>
                      <a:pt x="470427" y="371924"/>
                      <a:pt x="471202" y="371924"/>
                    </a:cubicBezTo>
                    <a:cubicBezTo>
                      <a:pt x="479725" y="371149"/>
                      <a:pt x="485924" y="364176"/>
                      <a:pt x="485149" y="355653"/>
                    </a:cubicBezTo>
                    <a:lnTo>
                      <a:pt x="471977" y="185187"/>
                    </a:lnTo>
                    <a:cubicBezTo>
                      <a:pt x="471202" y="178989"/>
                      <a:pt x="467328" y="173565"/>
                      <a:pt x="461904" y="172015"/>
                    </a:cubicBezTo>
                    <a:lnTo>
                      <a:pt x="426261" y="158068"/>
                    </a:lnTo>
                    <a:cubicBezTo>
                      <a:pt x="430910" y="140246"/>
                      <a:pt x="434009" y="123200"/>
                      <a:pt x="434009" y="108478"/>
                    </a:cubicBezTo>
                    <a:cubicBezTo>
                      <a:pt x="434009" y="48815"/>
                      <a:pt x="385194" y="0"/>
                      <a:pt x="325532" y="0"/>
                    </a:cubicBezTo>
                    <a:cubicBezTo>
                      <a:pt x="265869" y="0"/>
                      <a:pt x="217054" y="48815"/>
                      <a:pt x="217054" y="108478"/>
                    </a:cubicBezTo>
                    <a:cubicBezTo>
                      <a:pt x="217054" y="123200"/>
                      <a:pt x="220153" y="141021"/>
                      <a:pt x="224802" y="159618"/>
                    </a:cubicBezTo>
                    <a:lnTo>
                      <a:pt x="175987" y="185187"/>
                    </a:lnTo>
                    <a:lnTo>
                      <a:pt x="58211" y="155743"/>
                    </a:lnTo>
                    <a:cubicBezTo>
                      <a:pt x="54337" y="154968"/>
                      <a:pt x="49688" y="155743"/>
                      <a:pt x="45813" y="158068"/>
                    </a:cubicBezTo>
                    <a:cubicBezTo>
                      <a:pt x="41939" y="160392"/>
                      <a:pt x="39615" y="164267"/>
                      <a:pt x="38840" y="168916"/>
                    </a:cubicBezTo>
                    <a:lnTo>
                      <a:pt x="98" y="424614"/>
                    </a:lnTo>
                    <a:cubicBezTo>
                      <a:pt x="-677" y="431587"/>
                      <a:pt x="3197" y="438561"/>
                      <a:pt x="10171" y="441660"/>
                    </a:cubicBezTo>
                    <a:lnTo>
                      <a:pt x="157391" y="495899"/>
                    </a:lnTo>
                    <a:cubicBezTo>
                      <a:pt x="161265" y="497449"/>
                      <a:pt x="165139" y="497449"/>
                      <a:pt x="168239" y="495899"/>
                    </a:cubicBezTo>
                    <a:lnTo>
                      <a:pt x="325532" y="434686"/>
                    </a:lnTo>
                    <a:lnTo>
                      <a:pt x="475076" y="494349"/>
                    </a:lnTo>
                    <a:cubicBezTo>
                      <a:pt x="476626" y="495899"/>
                      <a:pt x="478175" y="495899"/>
                      <a:pt x="480500" y="495899"/>
                    </a:cubicBezTo>
                    <a:cubicBezTo>
                      <a:pt x="483599" y="495899"/>
                      <a:pt x="486699" y="495124"/>
                      <a:pt x="489798" y="492800"/>
                    </a:cubicBezTo>
                    <a:cubicBezTo>
                      <a:pt x="494447" y="489700"/>
                      <a:pt x="496772" y="484276"/>
                      <a:pt x="495997" y="478852"/>
                    </a:cubicBezTo>
                    <a:lnTo>
                      <a:pt x="491348" y="423064"/>
                    </a:lnTo>
                    <a:close/>
                    <a:moveTo>
                      <a:pt x="442533" y="196810"/>
                    </a:moveTo>
                    <a:lnTo>
                      <a:pt x="447957" y="263446"/>
                    </a:lnTo>
                    <a:cubicBezTo>
                      <a:pt x="366598" y="268095"/>
                      <a:pt x="301511" y="331632"/>
                      <a:pt x="295313" y="412991"/>
                    </a:cubicBezTo>
                    <a:lnTo>
                      <a:pt x="284465" y="416865"/>
                    </a:lnTo>
                    <a:lnTo>
                      <a:pt x="248047" y="220055"/>
                    </a:lnTo>
                    <a:cubicBezTo>
                      <a:pt x="270518" y="264996"/>
                      <a:pt x="300737" y="302188"/>
                      <a:pt x="325532" y="302188"/>
                    </a:cubicBezTo>
                    <a:cubicBezTo>
                      <a:pt x="356525" y="302188"/>
                      <a:pt x="395267" y="245625"/>
                      <a:pt x="416963" y="187512"/>
                    </a:cubicBezTo>
                    <a:lnTo>
                      <a:pt x="442533" y="196810"/>
                    </a:lnTo>
                    <a:close/>
                    <a:moveTo>
                      <a:pt x="325532" y="30994"/>
                    </a:moveTo>
                    <a:cubicBezTo>
                      <a:pt x="368148" y="30994"/>
                      <a:pt x="403016" y="65862"/>
                      <a:pt x="403016" y="108478"/>
                    </a:cubicBezTo>
                    <a:cubicBezTo>
                      <a:pt x="403016" y="176664"/>
                      <a:pt x="343353" y="268870"/>
                      <a:pt x="325532" y="271195"/>
                    </a:cubicBezTo>
                    <a:cubicBezTo>
                      <a:pt x="307710" y="268870"/>
                      <a:pt x="248047" y="176664"/>
                      <a:pt x="248047" y="108478"/>
                    </a:cubicBezTo>
                    <a:cubicBezTo>
                      <a:pt x="248047" y="65862"/>
                      <a:pt x="282915" y="30994"/>
                      <a:pt x="325532" y="30994"/>
                    </a:cubicBezTo>
                    <a:close/>
                    <a:moveTo>
                      <a:pt x="162815" y="464130"/>
                    </a:moveTo>
                    <a:lnTo>
                      <a:pt x="32641" y="416090"/>
                    </a:lnTo>
                    <a:lnTo>
                      <a:pt x="66734" y="189836"/>
                    </a:lnTo>
                    <a:lnTo>
                      <a:pt x="174437" y="216956"/>
                    </a:lnTo>
                    <a:cubicBezTo>
                      <a:pt x="178311" y="217731"/>
                      <a:pt x="182186" y="217731"/>
                      <a:pt x="185285" y="215406"/>
                    </a:cubicBezTo>
                    <a:lnTo>
                      <a:pt x="213179" y="200684"/>
                    </a:lnTo>
                    <a:lnTo>
                      <a:pt x="255021" y="428488"/>
                    </a:lnTo>
                    <a:lnTo>
                      <a:pt x="162815" y="464130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572D1220-549F-437E-57ED-5A5524F66658}"/>
                  </a:ext>
                </a:extLst>
              </p:cNvPr>
              <p:cNvSpPr/>
              <p:nvPr/>
            </p:nvSpPr>
            <p:spPr>
              <a:xfrm>
                <a:off x="3170525" y="4119338"/>
                <a:ext cx="100729" cy="100729"/>
              </a:xfrm>
              <a:custGeom>
                <a:avLst/>
                <a:gdLst>
                  <a:gd name="connsiteX0" fmla="*/ 100729 w 100729"/>
                  <a:gd name="connsiteY0" fmla="*/ 50365 h 100729"/>
                  <a:gd name="connsiteX1" fmla="*/ 50365 w 100729"/>
                  <a:gd name="connsiteY1" fmla="*/ 0 h 100729"/>
                  <a:gd name="connsiteX2" fmla="*/ 0 w 100729"/>
                  <a:gd name="connsiteY2" fmla="*/ 50365 h 100729"/>
                  <a:gd name="connsiteX3" fmla="*/ 50365 w 100729"/>
                  <a:gd name="connsiteY3" fmla="*/ 100729 h 100729"/>
                  <a:gd name="connsiteX4" fmla="*/ 100729 w 100729"/>
                  <a:gd name="connsiteY4" fmla="*/ 50365 h 100729"/>
                  <a:gd name="connsiteX5" fmla="*/ 30994 w 100729"/>
                  <a:gd name="connsiteY5" fmla="*/ 50365 h 100729"/>
                  <a:gd name="connsiteX6" fmla="*/ 50365 w 100729"/>
                  <a:gd name="connsiteY6" fmla="*/ 30994 h 100729"/>
                  <a:gd name="connsiteX7" fmla="*/ 69736 w 100729"/>
                  <a:gd name="connsiteY7" fmla="*/ 50365 h 100729"/>
                  <a:gd name="connsiteX8" fmla="*/ 50365 w 100729"/>
                  <a:gd name="connsiteY8" fmla="*/ 69736 h 100729"/>
                  <a:gd name="connsiteX9" fmla="*/ 30994 w 100729"/>
                  <a:gd name="connsiteY9" fmla="*/ 50365 h 100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729" h="100729">
                    <a:moveTo>
                      <a:pt x="100729" y="50365"/>
                    </a:moveTo>
                    <a:cubicBezTo>
                      <a:pt x="100729" y="22470"/>
                      <a:pt x="78259" y="0"/>
                      <a:pt x="50365" y="0"/>
                    </a:cubicBezTo>
                    <a:cubicBezTo>
                      <a:pt x="22470" y="0"/>
                      <a:pt x="0" y="22470"/>
                      <a:pt x="0" y="50365"/>
                    </a:cubicBezTo>
                    <a:cubicBezTo>
                      <a:pt x="0" y="78259"/>
                      <a:pt x="22470" y="100729"/>
                      <a:pt x="50365" y="100729"/>
                    </a:cubicBezTo>
                    <a:cubicBezTo>
                      <a:pt x="78259" y="100729"/>
                      <a:pt x="100729" y="78259"/>
                      <a:pt x="100729" y="50365"/>
                    </a:cubicBezTo>
                    <a:close/>
                    <a:moveTo>
                      <a:pt x="30994" y="50365"/>
                    </a:moveTo>
                    <a:cubicBezTo>
                      <a:pt x="30994" y="39517"/>
                      <a:pt x="39517" y="30994"/>
                      <a:pt x="50365" y="30994"/>
                    </a:cubicBezTo>
                    <a:cubicBezTo>
                      <a:pt x="61213" y="30994"/>
                      <a:pt x="69736" y="39517"/>
                      <a:pt x="69736" y="50365"/>
                    </a:cubicBezTo>
                    <a:cubicBezTo>
                      <a:pt x="69736" y="61213"/>
                      <a:pt x="61213" y="69736"/>
                      <a:pt x="50365" y="69736"/>
                    </a:cubicBezTo>
                    <a:cubicBezTo>
                      <a:pt x="39517" y="69736"/>
                      <a:pt x="30994" y="61213"/>
                      <a:pt x="30994" y="5036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38" name="Graphic 20">
            <a:extLst>
              <a:ext uri="{FF2B5EF4-FFF2-40B4-BE49-F238E27FC236}">
                <a16:creationId xmlns:a16="http://schemas.microsoft.com/office/drawing/2014/main" id="{5139F61C-72A6-5F59-71F1-D358D91AE003}"/>
              </a:ext>
            </a:extLst>
          </p:cNvPr>
          <p:cNvGrpSpPr/>
          <p:nvPr/>
        </p:nvGrpSpPr>
        <p:grpSpPr>
          <a:xfrm>
            <a:off x="3813212" y="4057351"/>
            <a:ext cx="433911" cy="495899"/>
            <a:chOff x="3813212" y="4057351"/>
            <a:chExt cx="433911" cy="495899"/>
          </a:xfrm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A163FF1-0CAC-DA91-33CF-AE6D9CEE4EFB}"/>
                </a:ext>
              </a:extLst>
            </p:cNvPr>
            <p:cNvSpPr/>
            <p:nvPr/>
          </p:nvSpPr>
          <p:spPr>
            <a:xfrm>
              <a:off x="3913941" y="4072847"/>
              <a:ext cx="170465" cy="85232"/>
            </a:xfrm>
            <a:custGeom>
              <a:avLst/>
              <a:gdLst>
                <a:gd name="connsiteX0" fmla="*/ 139472 w 170465"/>
                <a:gd name="connsiteY0" fmla="*/ 85233 h 85232"/>
                <a:gd name="connsiteX1" fmla="*/ 30994 w 170465"/>
                <a:gd name="connsiteY1" fmla="*/ 85233 h 85232"/>
                <a:gd name="connsiteX2" fmla="*/ 0 w 170465"/>
                <a:gd name="connsiteY2" fmla="*/ 54239 h 85232"/>
                <a:gd name="connsiteX3" fmla="*/ 0 w 170465"/>
                <a:gd name="connsiteY3" fmla="*/ 30994 h 85232"/>
                <a:gd name="connsiteX4" fmla="*/ 30994 w 170465"/>
                <a:gd name="connsiteY4" fmla="*/ 0 h 85232"/>
                <a:gd name="connsiteX5" fmla="*/ 139472 w 170465"/>
                <a:gd name="connsiteY5" fmla="*/ 0 h 85232"/>
                <a:gd name="connsiteX6" fmla="*/ 170465 w 170465"/>
                <a:gd name="connsiteY6" fmla="*/ 30994 h 85232"/>
                <a:gd name="connsiteX7" fmla="*/ 170465 w 170465"/>
                <a:gd name="connsiteY7" fmla="*/ 54239 h 85232"/>
                <a:gd name="connsiteX8" fmla="*/ 139472 w 170465"/>
                <a:gd name="connsiteY8" fmla="*/ 85233 h 8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465" h="85232">
                  <a:moveTo>
                    <a:pt x="139472" y="85233"/>
                  </a:moveTo>
                  <a:lnTo>
                    <a:pt x="30994" y="85233"/>
                  </a:lnTo>
                  <a:cubicBezTo>
                    <a:pt x="13947" y="85233"/>
                    <a:pt x="0" y="71285"/>
                    <a:pt x="0" y="54239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139472" y="0"/>
                  </a:lnTo>
                  <a:cubicBezTo>
                    <a:pt x="156518" y="0"/>
                    <a:pt x="170465" y="13947"/>
                    <a:pt x="170465" y="30994"/>
                  </a:cubicBezTo>
                  <a:lnTo>
                    <a:pt x="170465" y="54239"/>
                  </a:lnTo>
                  <a:cubicBezTo>
                    <a:pt x="170465" y="71285"/>
                    <a:pt x="156518" y="85233"/>
                    <a:pt x="139472" y="85233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00F7882-E22F-A952-F034-756DC0B843CD}"/>
                </a:ext>
              </a:extLst>
            </p:cNvPr>
            <p:cNvSpPr/>
            <p:nvPr/>
          </p:nvSpPr>
          <p:spPr>
            <a:xfrm>
              <a:off x="3828709" y="4111589"/>
              <a:ext cx="340930" cy="426164"/>
            </a:xfrm>
            <a:custGeom>
              <a:avLst/>
              <a:gdLst>
                <a:gd name="connsiteX0" fmla="*/ 309937 w 340930"/>
                <a:gd name="connsiteY0" fmla="*/ 0 h 426164"/>
                <a:gd name="connsiteX1" fmla="*/ 255698 w 340930"/>
                <a:gd name="connsiteY1" fmla="*/ 0 h 426164"/>
                <a:gd name="connsiteX2" fmla="*/ 255698 w 340930"/>
                <a:gd name="connsiteY2" fmla="*/ 15497 h 426164"/>
                <a:gd name="connsiteX3" fmla="*/ 224704 w 340930"/>
                <a:gd name="connsiteY3" fmla="*/ 46491 h 426164"/>
                <a:gd name="connsiteX4" fmla="*/ 116226 w 340930"/>
                <a:gd name="connsiteY4" fmla="*/ 46491 h 426164"/>
                <a:gd name="connsiteX5" fmla="*/ 85233 w 340930"/>
                <a:gd name="connsiteY5" fmla="*/ 15497 h 426164"/>
                <a:gd name="connsiteX6" fmla="*/ 85233 w 340930"/>
                <a:gd name="connsiteY6" fmla="*/ 0 h 426164"/>
                <a:gd name="connsiteX7" fmla="*/ 30994 w 340930"/>
                <a:gd name="connsiteY7" fmla="*/ 0 h 426164"/>
                <a:gd name="connsiteX8" fmla="*/ 0 w 340930"/>
                <a:gd name="connsiteY8" fmla="*/ 30994 h 426164"/>
                <a:gd name="connsiteX9" fmla="*/ 0 w 340930"/>
                <a:gd name="connsiteY9" fmla="*/ 395170 h 426164"/>
                <a:gd name="connsiteX10" fmla="*/ 30994 w 340930"/>
                <a:gd name="connsiteY10" fmla="*/ 426163 h 426164"/>
                <a:gd name="connsiteX11" fmla="*/ 309937 w 340930"/>
                <a:gd name="connsiteY11" fmla="*/ 426163 h 426164"/>
                <a:gd name="connsiteX12" fmla="*/ 340931 w 340930"/>
                <a:gd name="connsiteY12" fmla="*/ 387421 h 426164"/>
                <a:gd name="connsiteX13" fmla="*/ 340931 w 340930"/>
                <a:gd name="connsiteY13" fmla="*/ 77484 h 426164"/>
                <a:gd name="connsiteX14" fmla="*/ 340931 w 340930"/>
                <a:gd name="connsiteY14" fmla="*/ 30994 h 426164"/>
                <a:gd name="connsiteX15" fmla="*/ 309937 w 340930"/>
                <a:gd name="connsiteY15" fmla="*/ 0 h 42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0930" h="426164">
                  <a:moveTo>
                    <a:pt x="309937" y="0"/>
                  </a:moveTo>
                  <a:lnTo>
                    <a:pt x="255698" y="0"/>
                  </a:lnTo>
                  <a:lnTo>
                    <a:pt x="255698" y="15497"/>
                  </a:lnTo>
                  <a:cubicBezTo>
                    <a:pt x="255698" y="32543"/>
                    <a:pt x="241751" y="46491"/>
                    <a:pt x="224704" y="46491"/>
                  </a:cubicBezTo>
                  <a:lnTo>
                    <a:pt x="116226" y="46491"/>
                  </a:lnTo>
                  <a:cubicBezTo>
                    <a:pt x="99180" y="46491"/>
                    <a:pt x="85233" y="32543"/>
                    <a:pt x="85233" y="15497"/>
                  </a:cubicBezTo>
                  <a:lnTo>
                    <a:pt x="85233" y="0"/>
                  </a:lnTo>
                  <a:lnTo>
                    <a:pt x="30994" y="0"/>
                  </a:lnTo>
                  <a:cubicBezTo>
                    <a:pt x="13947" y="0"/>
                    <a:pt x="0" y="13947"/>
                    <a:pt x="0" y="30994"/>
                  </a:cubicBezTo>
                  <a:lnTo>
                    <a:pt x="0" y="395170"/>
                  </a:lnTo>
                  <a:cubicBezTo>
                    <a:pt x="0" y="412216"/>
                    <a:pt x="13947" y="426163"/>
                    <a:pt x="30994" y="426163"/>
                  </a:cubicBezTo>
                  <a:lnTo>
                    <a:pt x="309937" y="426163"/>
                  </a:lnTo>
                  <a:cubicBezTo>
                    <a:pt x="309937" y="426163"/>
                    <a:pt x="340931" y="426938"/>
                    <a:pt x="340931" y="387421"/>
                  </a:cubicBezTo>
                  <a:lnTo>
                    <a:pt x="340931" y="77484"/>
                  </a:lnTo>
                  <a:lnTo>
                    <a:pt x="340931" y="30994"/>
                  </a:lnTo>
                  <a:cubicBezTo>
                    <a:pt x="340931" y="13947"/>
                    <a:pt x="326983" y="0"/>
                    <a:pt x="309937" y="0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E9F67524-03F2-AA1C-46AF-1EFCA3415F36}"/>
                </a:ext>
              </a:extLst>
            </p:cNvPr>
            <p:cNvSpPr/>
            <p:nvPr/>
          </p:nvSpPr>
          <p:spPr>
            <a:xfrm>
              <a:off x="3999174" y="4266558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2" name="Graphic 20">
              <a:extLst>
                <a:ext uri="{FF2B5EF4-FFF2-40B4-BE49-F238E27FC236}">
                  <a16:creationId xmlns:a16="http://schemas.microsoft.com/office/drawing/2014/main" id="{D207E835-0DC5-902C-2742-C33EFEFB893E}"/>
                </a:ext>
              </a:extLst>
            </p:cNvPr>
            <p:cNvGrpSpPr/>
            <p:nvPr/>
          </p:nvGrpSpPr>
          <p:grpSpPr>
            <a:xfrm>
              <a:off x="3813212" y="4057351"/>
              <a:ext cx="433911" cy="495899"/>
              <a:chOff x="3813212" y="4057351"/>
              <a:chExt cx="433911" cy="495899"/>
            </a:xfrm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60C8850F-8D6A-ADD6-6A53-3C7A85618717}"/>
                  </a:ext>
                </a:extLst>
              </p:cNvPr>
              <p:cNvSpPr/>
              <p:nvPr/>
            </p:nvSpPr>
            <p:spPr>
              <a:xfrm>
                <a:off x="3867451" y="4204571"/>
                <a:ext cx="85232" cy="30993"/>
              </a:xfrm>
              <a:custGeom>
                <a:avLst/>
                <a:gdLst>
                  <a:gd name="connsiteX0" fmla="*/ 15497 w 85232"/>
                  <a:gd name="connsiteY0" fmla="*/ 0 h 30993"/>
                  <a:gd name="connsiteX1" fmla="*/ 0 w 85232"/>
                  <a:gd name="connsiteY1" fmla="*/ 15497 h 30993"/>
                  <a:gd name="connsiteX2" fmla="*/ 15497 w 85232"/>
                  <a:gd name="connsiteY2" fmla="*/ 30994 h 30993"/>
                  <a:gd name="connsiteX3" fmla="*/ 69736 w 85232"/>
                  <a:gd name="connsiteY3" fmla="*/ 30994 h 30993"/>
                  <a:gd name="connsiteX4" fmla="*/ 85233 w 85232"/>
                  <a:gd name="connsiteY4" fmla="*/ 15497 h 30993"/>
                  <a:gd name="connsiteX5" fmla="*/ 69736 w 85232"/>
                  <a:gd name="connsiteY5" fmla="*/ 0 h 30993"/>
                  <a:gd name="connsiteX6" fmla="*/ 15497 w 85232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232" h="30993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69736" y="30994"/>
                    </a:lnTo>
                    <a:cubicBezTo>
                      <a:pt x="78259" y="30994"/>
                      <a:pt x="85233" y="24020"/>
                      <a:pt x="85233" y="15497"/>
                    </a:cubicBezTo>
                    <a:cubicBezTo>
                      <a:pt x="85233" y="6974"/>
                      <a:pt x="78259" y="0"/>
                      <a:pt x="69736" y="0"/>
                    </a:cubicBezTo>
                    <a:lnTo>
                      <a:pt x="15497" y="0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F3AFF0D-8A2F-C31D-E4BA-963C576D4E2F}"/>
                  </a:ext>
                </a:extLst>
              </p:cNvPr>
              <p:cNvSpPr/>
              <p:nvPr/>
            </p:nvSpPr>
            <p:spPr>
              <a:xfrm>
                <a:off x="3867451" y="4328545"/>
                <a:ext cx="54238" cy="30993"/>
              </a:xfrm>
              <a:custGeom>
                <a:avLst/>
                <a:gdLst>
                  <a:gd name="connsiteX0" fmla="*/ 38742 w 54238"/>
                  <a:gd name="connsiteY0" fmla="*/ 0 h 30993"/>
                  <a:gd name="connsiteX1" fmla="*/ 15497 w 54238"/>
                  <a:gd name="connsiteY1" fmla="*/ 0 h 30993"/>
                  <a:gd name="connsiteX2" fmla="*/ 0 w 54238"/>
                  <a:gd name="connsiteY2" fmla="*/ 15497 h 30993"/>
                  <a:gd name="connsiteX3" fmla="*/ 15497 w 54238"/>
                  <a:gd name="connsiteY3" fmla="*/ 30994 h 30993"/>
                  <a:gd name="connsiteX4" fmla="*/ 38742 w 54238"/>
                  <a:gd name="connsiteY4" fmla="*/ 30994 h 30993"/>
                  <a:gd name="connsiteX5" fmla="*/ 54239 w 54238"/>
                  <a:gd name="connsiteY5" fmla="*/ 15497 h 30993"/>
                  <a:gd name="connsiteX6" fmla="*/ 38742 w 54238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38" h="30993">
                    <a:moveTo>
                      <a:pt x="38742" y="0"/>
                    </a:move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38742" y="30994"/>
                    </a:lnTo>
                    <a:cubicBezTo>
                      <a:pt x="47265" y="30994"/>
                      <a:pt x="54239" y="24020"/>
                      <a:pt x="54239" y="15497"/>
                    </a:cubicBezTo>
                    <a:cubicBezTo>
                      <a:pt x="54239" y="6974"/>
                      <a:pt x="47265" y="0"/>
                      <a:pt x="38742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468ED8C1-0B2C-246C-BD66-F15109937BB8}"/>
                  </a:ext>
                </a:extLst>
              </p:cNvPr>
              <p:cNvSpPr/>
              <p:nvPr/>
            </p:nvSpPr>
            <p:spPr>
              <a:xfrm>
                <a:off x="3975929" y="4204571"/>
                <a:ext cx="46490" cy="30993"/>
              </a:xfrm>
              <a:custGeom>
                <a:avLst/>
                <a:gdLst>
                  <a:gd name="connsiteX0" fmla="*/ 15497 w 46490"/>
                  <a:gd name="connsiteY0" fmla="*/ 0 h 30993"/>
                  <a:gd name="connsiteX1" fmla="*/ 0 w 46490"/>
                  <a:gd name="connsiteY1" fmla="*/ 15497 h 30993"/>
                  <a:gd name="connsiteX2" fmla="*/ 15497 w 46490"/>
                  <a:gd name="connsiteY2" fmla="*/ 30994 h 30993"/>
                  <a:gd name="connsiteX3" fmla="*/ 30994 w 46490"/>
                  <a:gd name="connsiteY3" fmla="*/ 30994 h 30993"/>
                  <a:gd name="connsiteX4" fmla="*/ 46491 w 46490"/>
                  <a:gd name="connsiteY4" fmla="*/ 15497 h 30993"/>
                  <a:gd name="connsiteX5" fmla="*/ 30994 w 46490"/>
                  <a:gd name="connsiteY5" fmla="*/ 0 h 30993"/>
                  <a:gd name="connsiteX6" fmla="*/ 15497 w 46490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90" h="30993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30994" y="30994"/>
                    </a:lnTo>
                    <a:cubicBezTo>
                      <a:pt x="39517" y="30994"/>
                      <a:pt x="46491" y="24020"/>
                      <a:pt x="46491" y="15497"/>
                    </a:cubicBez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95A0D6C5-EE8F-B478-6C50-CD223A9ACE68}"/>
                  </a:ext>
                </a:extLst>
              </p:cNvPr>
              <p:cNvSpPr/>
              <p:nvPr/>
            </p:nvSpPr>
            <p:spPr>
              <a:xfrm>
                <a:off x="3813212" y="4057351"/>
                <a:ext cx="433911" cy="495899"/>
              </a:xfrm>
              <a:custGeom>
                <a:avLst/>
                <a:gdLst>
                  <a:gd name="connsiteX0" fmla="*/ 433912 w 433911"/>
                  <a:gd name="connsiteY0" fmla="*/ 325434 h 495899"/>
                  <a:gd name="connsiteX1" fmla="*/ 302188 w 433911"/>
                  <a:gd name="connsiteY1" fmla="*/ 193711 h 495899"/>
                  <a:gd name="connsiteX2" fmla="*/ 240201 w 433911"/>
                  <a:gd name="connsiteY2" fmla="*/ 209207 h 495899"/>
                  <a:gd name="connsiteX3" fmla="*/ 240201 w 433911"/>
                  <a:gd name="connsiteY3" fmla="*/ 209207 h 495899"/>
                  <a:gd name="connsiteX4" fmla="*/ 69736 w 433911"/>
                  <a:gd name="connsiteY4" fmla="*/ 209207 h 495899"/>
                  <a:gd name="connsiteX5" fmla="*/ 54239 w 433911"/>
                  <a:gd name="connsiteY5" fmla="*/ 224704 h 495899"/>
                  <a:gd name="connsiteX6" fmla="*/ 69736 w 433911"/>
                  <a:gd name="connsiteY6" fmla="*/ 240201 h 495899"/>
                  <a:gd name="connsiteX7" fmla="*/ 202234 w 433911"/>
                  <a:gd name="connsiteY7" fmla="*/ 240201 h 495899"/>
                  <a:gd name="connsiteX8" fmla="*/ 170465 w 433911"/>
                  <a:gd name="connsiteY8" fmla="*/ 325434 h 495899"/>
                  <a:gd name="connsiteX9" fmla="*/ 302188 w 433911"/>
                  <a:gd name="connsiteY9" fmla="*/ 457157 h 495899"/>
                  <a:gd name="connsiteX10" fmla="*/ 340931 w 433911"/>
                  <a:gd name="connsiteY10" fmla="*/ 451733 h 495899"/>
                  <a:gd name="connsiteX11" fmla="*/ 325434 w 433911"/>
                  <a:gd name="connsiteY11" fmla="*/ 464905 h 495899"/>
                  <a:gd name="connsiteX12" fmla="*/ 46491 w 433911"/>
                  <a:gd name="connsiteY12" fmla="*/ 464905 h 495899"/>
                  <a:gd name="connsiteX13" fmla="*/ 30994 w 433911"/>
                  <a:gd name="connsiteY13" fmla="*/ 449408 h 495899"/>
                  <a:gd name="connsiteX14" fmla="*/ 30994 w 433911"/>
                  <a:gd name="connsiteY14" fmla="*/ 85233 h 495899"/>
                  <a:gd name="connsiteX15" fmla="*/ 46491 w 433911"/>
                  <a:gd name="connsiteY15" fmla="*/ 69736 h 495899"/>
                  <a:gd name="connsiteX16" fmla="*/ 85233 w 433911"/>
                  <a:gd name="connsiteY16" fmla="*/ 69736 h 495899"/>
                  <a:gd name="connsiteX17" fmla="*/ 131723 w 433911"/>
                  <a:gd name="connsiteY17" fmla="*/ 116226 h 495899"/>
                  <a:gd name="connsiteX18" fmla="*/ 240201 w 433911"/>
                  <a:gd name="connsiteY18" fmla="*/ 116226 h 495899"/>
                  <a:gd name="connsiteX19" fmla="*/ 286692 w 433911"/>
                  <a:gd name="connsiteY19" fmla="*/ 69736 h 495899"/>
                  <a:gd name="connsiteX20" fmla="*/ 325434 w 433911"/>
                  <a:gd name="connsiteY20" fmla="*/ 69736 h 495899"/>
                  <a:gd name="connsiteX21" fmla="*/ 340931 w 433911"/>
                  <a:gd name="connsiteY21" fmla="*/ 85233 h 495899"/>
                  <a:gd name="connsiteX22" fmla="*/ 340931 w 433911"/>
                  <a:gd name="connsiteY22" fmla="*/ 162717 h 495899"/>
                  <a:gd name="connsiteX23" fmla="*/ 356427 w 433911"/>
                  <a:gd name="connsiteY23" fmla="*/ 178214 h 495899"/>
                  <a:gd name="connsiteX24" fmla="*/ 371924 w 433911"/>
                  <a:gd name="connsiteY24" fmla="*/ 162717 h 495899"/>
                  <a:gd name="connsiteX25" fmla="*/ 371924 w 433911"/>
                  <a:gd name="connsiteY25" fmla="*/ 85233 h 495899"/>
                  <a:gd name="connsiteX26" fmla="*/ 325434 w 433911"/>
                  <a:gd name="connsiteY26" fmla="*/ 38742 h 495899"/>
                  <a:gd name="connsiteX27" fmla="*/ 285917 w 433911"/>
                  <a:gd name="connsiteY27" fmla="*/ 38742 h 495899"/>
                  <a:gd name="connsiteX28" fmla="*/ 240201 w 433911"/>
                  <a:gd name="connsiteY28" fmla="*/ 0 h 495899"/>
                  <a:gd name="connsiteX29" fmla="*/ 131723 w 433911"/>
                  <a:gd name="connsiteY29" fmla="*/ 0 h 495899"/>
                  <a:gd name="connsiteX30" fmla="*/ 86007 w 433911"/>
                  <a:gd name="connsiteY30" fmla="*/ 38742 h 495899"/>
                  <a:gd name="connsiteX31" fmla="*/ 46491 w 433911"/>
                  <a:gd name="connsiteY31" fmla="*/ 38742 h 495899"/>
                  <a:gd name="connsiteX32" fmla="*/ 0 w 433911"/>
                  <a:gd name="connsiteY32" fmla="*/ 85233 h 495899"/>
                  <a:gd name="connsiteX33" fmla="*/ 0 w 433911"/>
                  <a:gd name="connsiteY33" fmla="*/ 449408 h 495899"/>
                  <a:gd name="connsiteX34" fmla="*/ 46491 w 433911"/>
                  <a:gd name="connsiteY34" fmla="*/ 495899 h 495899"/>
                  <a:gd name="connsiteX35" fmla="*/ 325434 w 433911"/>
                  <a:gd name="connsiteY35" fmla="*/ 495899 h 495899"/>
                  <a:gd name="connsiteX36" fmla="*/ 371924 w 433911"/>
                  <a:gd name="connsiteY36" fmla="*/ 449408 h 495899"/>
                  <a:gd name="connsiteX37" fmla="*/ 371924 w 433911"/>
                  <a:gd name="connsiteY37" fmla="*/ 437011 h 495899"/>
                  <a:gd name="connsiteX38" fmla="*/ 433912 w 433911"/>
                  <a:gd name="connsiteY38" fmla="*/ 325434 h 495899"/>
                  <a:gd name="connsiteX39" fmla="*/ 116226 w 433911"/>
                  <a:gd name="connsiteY39" fmla="*/ 46491 h 495899"/>
                  <a:gd name="connsiteX40" fmla="*/ 131723 w 433911"/>
                  <a:gd name="connsiteY40" fmla="*/ 30994 h 495899"/>
                  <a:gd name="connsiteX41" fmla="*/ 240201 w 433911"/>
                  <a:gd name="connsiteY41" fmla="*/ 30994 h 495899"/>
                  <a:gd name="connsiteX42" fmla="*/ 255698 w 433911"/>
                  <a:gd name="connsiteY42" fmla="*/ 46491 h 495899"/>
                  <a:gd name="connsiteX43" fmla="*/ 255698 w 433911"/>
                  <a:gd name="connsiteY43" fmla="*/ 69736 h 495899"/>
                  <a:gd name="connsiteX44" fmla="*/ 240201 w 433911"/>
                  <a:gd name="connsiteY44" fmla="*/ 85233 h 495899"/>
                  <a:gd name="connsiteX45" fmla="*/ 131723 w 433911"/>
                  <a:gd name="connsiteY45" fmla="*/ 85233 h 495899"/>
                  <a:gd name="connsiteX46" fmla="*/ 116226 w 433911"/>
                  <a:gd name="connsiteY46" fmla="*/ 69736 h 495899"/>
                  <a:gd name="connsiteX47" fmla="*/ 116226 w 433911"/>
                  <a:gd name="connsiteY47" fmla="*/ 46491 h 495899"/>
                  <a:gd name="connsiteX48" fmla="*/ 302188 w 433911"/>
                  <a:gd name="connsiteY48" fmla="*/ 426163 h 495899"/>
                  <a:gd name="connsiteX49" fmla="*/ 201459 w 433911"/>
                  <a:gd name="connsiteY49" fmla="*/ 325434 h 495899"/>
                  <a:gd name="connsiteX50" fmla="*/ 302188 w 433911"/>
                  <a:gd name="connsiteY50" fmla="*/ 224704 h 495899"/>
                  <a:gd name="connsiteX51" fmla="*/ 402918 w 433911"/>
                  <a:gd name="connsiteY51" fmla="*/ 325434 h 495899"/>
                  <a:gd name="connsiteX52" fmla="*/ 302188 w 433911"/>
                  <a:gd name="connsiteY52" fmla="*/ 426163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33911" h="495899">
                    <a:moveTo>
                      <a:pt x="433912" y="325434"/>
                    </a:moveTo>
                    <a:cubicBezTo>
                      <a:pt x="433912" y="252599"/>
                      <a:pt x="375024" y="193711"/>
                      <a:pt x="302188" y="193711"/>
                    </a:cubicBezTo>
                    <a:cubicBezTo>
                      <a:pt x="279718" y="193711"/>
                      <a:pt x="258797" y="199134"/>
                      <a:pt x="240201" y="209207"/>
                    </a:cubicBezTo>
                    <a:cubicBezTo>
                      <a:pt x="240201" y="209207"/>
                      <a:pt x="240201" y="209207"/>
                      <a:pt x="240201" y="209207"/>
                    </a:cubicBezTo>
                    <a:lnTo>
                      <a:pt x="69736" y="209207"/>
                    </a:lnTo>
                    <a:cubicBezTo>
                      <a:pt x="61213" y="209207"/>
                      <a:pt x="54239" y="216181"/>
                      <a:pt x="54239" y="224704"/>
                    </a:cubicBezTo>
                    <a:cubicBezTo>
                      <a:pt x="54239" y="233228"/>
                      <a:pt x="61213" y="240201"/>
                      <a:pt x="69736" y="240201"/>
                    </a:cubicBezTo>
                    <a:lnTo>
                      <a:pt x="202234" y="240201"/>
                    </a:lnTo>
                    <a:cubicBezTo>
                      <a:pt x="182863" y="263446"/>
                      <a:pt x="170465" y="292890"/>
                      <a:pt x="170465" y="325434"/>
                    </a:cubicBezTo>
                    <a:cubicBezTo>
                      <a:pt x="170465" y="398269"/>
                      <a:pt x="229353" y="457157"/>
                      <a:pt x="302188" y="457157"/>
                    </a:cubicBezTo>
                    <a:cubicBezTo>
                      <a:pt x="315361" y="457157"/>
                      <a:pt x="328533" y="454832"/>
                      <a:pt x="340931" y="451733"/>
                    </a:cubicBezTo>
                    <a:cubicBezTo>
                      <a:pt x="340156" y="459481"/>
                      <a:pt x="333182" y="464905"/>
                      <a:pt x="325434" y="464905"/>
                    </a:cubicBezTo>
                    <a:lnTo>
                      <a:pt x="46491" y="464905"/>
                    </a:lnTo>
                    <a:cubicBezTo>
                      <a:pt x="37967" y="464905"/>
                      <a:pt x="30994" y="457932"/>
                      <a:pt x="30994" y="449408"/>
                    </a:cubicBezTo>
                    <a:lnTo>
                      <a:pt x="30994" y="85233"/>
                    </a:lnTo>
                    <a:cubicBezTo>
                      <a:pt x="30994" y="76709"/>
                      <a:pt x="37967" y="69736"/>
                      <a:pt x="46491" y="69736"/>
                    </a:cubicBezTo>
                    <a:lnTo>
                      <a:pt x="85233" y="69736"/>
                    </a:lnTo>
                    <a:cubicBezTo>
                      <a:pt x="85233" y="95306"/>
                      <a:pt x="106153" y="116226"/>
                      <a:pt x="131723" y="116226"/>
                    </a:cubicBezTo>
                    <a:lnTo>
                      <a:pt x="240201" y="116226"/>
                    </a:lnTo>
                    <a:cubicBezTo>
                      <a:pt x="265771" y="116226"/>
                      <a:pt x="286692" y="95306"/>
                      <a:pt x="286692" y="69736"/>
                    </a:cubicBezTo>
                    <a:lnTo>
                      <a:pt x="325434" y="69736"/>
                    </a:lnTo>
                    <a:cubicBezTo>
                      <a:pt x="333957" y="69736"/>
                      <a:pt x="340931" y="76709"/>
                      <a:pt x="340931" y="85233"/>
                    </a:cubicBezTo>
                    <a:lnTo>
                      <a:pt x="340931" y="162717"/>
                    </a:lnTo>
                    <a:cubicBezTo>
                      <a:pt x="340931" y="171240"/>
                      <a:pt x="347904" y="178214"/>
                      <a:pt x="356427" y="178214"/>
                    </a:cubicBezTo>
                    <a:cubicBezTo>
                      <a:pt x="364951" y="178214"/>
                      <a:pt x="371924" y="171240"/>
                      <a:pt x="371924" y="162717"/>
                    </a:cubicBezTo>
                    <a:lnTo>
                      <a:pt x="371924" y="85233"/>
                    </a:lnTo>
                    <a:cubicBezTo>
                      <a:pt x="371924" y="59663"/>
                      <a:pt x="351004" y="38742"/>
                      <a:pt x="325434" y="38742"/>
                    </a:cubicBezTo>
                    <a:lnTo>
                      <a:pt x="285917" y="38742"/>
                    </a:lnTo>
                    <a:cubicBezTo>
                      <a:pt x="282043" y="17047"/>
                      <a:pt x="263446" y="0"/>
                      <a:pt x="240201" y="0"/>
                    </a:cubicBezTo>
                    <a:lnTo>
                      <a:pt x="131723" y="0"/>
                    </a:lnTo>
                    <a:cubicBezTo>
                      <a:pt x="108478" y="0"/>
                      <a:pt x="89882" y="17047"/>
                      <a:pt x="86007" y="38742"/>
                    </a:cubicBezTo>
                    <a:lnTo>
                      <a:pt x="46491" y="38742"/>
                    </a:lnTo>
                    <a:cubicBezTo>
                      <a:pt x="20921" y="38742"/>
                      <a:pt x="0" y="59663"/>
                      <a:pt x="0" y="85233"/>
                    </a:cubicBezTo>
                    <a:lnTo>
                      <a:pt x="0" y="449408"/>
                    </a:lnTo>
                    <a:cubicBezTo>
                      <a:pt x="0" y="474978"/>
                      <a:pt x="20921" y="495899"/>
                      <a:pt x="46491" y="495899"/>
                    </a:cubicBezTo>
                    <a:lnTo>
                      <a:pt x="325434" y="495899"/>
                    </a:lnTo>
                    <a:cubicBezTo>
                      <a:pt x="351004" y="495899"/>
                      <a:pt x="371924" y="474978"/>
                      <a:pt x="371924" y="449408"/>
                    </a:cubicBezTo>
                    <a:lnTo>
                      <a:pt x="371924" y="437011"/>
                    </a:lnTo>
                    <a:cubicBezTo>
                      <a:pt x="409117" y="413766"/>
                      <a:pt x="433912" y="372699"/>
                      <a:pt x="433912" y="325434"/>
                    </a:cubicBezTo>
                    <a:close/>
                    <a:moveTo>
                      <a:pt x="116226" y="46491"/>
                    </a:moveTo>
                    <a:cubicBezTo>
                      <a:pt x="116226" y="37967"/>
                      <a:pt x="123200" y="30994"/>
                      <a:pt x="131723" y="30994"/>
                    </a:cubicBezTo>
                    <a:lnTo>
                      <a:pt x="240201" y="30994"/>
                    </a:lnTo>
                    <a:cubicBezTo>
                      <a:pt x="248724" y="30994"/>
                      <a:pt x="255698" y="37967"/>
                      <a:pt x="255698" y="46491"/>
                    </a:cubicBezTo>
                    <a:lnTo>
                      <a:pt x="255698" y="69736"/>
                    </a:lnTo>
                    <a:cubicBezTo>
                      <a:pt x="255698" y="78259"/>
                      <a:pt x="248724" y="85233"/>
                      <a:pt x="240201" y="85233"/>
                    </a:cubicBezTo>
                    <a:lnTo>
                      <a:pt x="131723" y="85233"/>
                    </a:lnTo>
                    <a:cubicBezTo>
                      <a:pt x="123200" y="85233"/>
                      <a:pt x="116226" y="78259"/>
                      <a:pt x="116226" y="69736"/>
                    </a:cubicBezTo>
                    <a:lnTo>
                      <a:pt x="116226" y="46491"/>
                    </a:lnTo>
                    <a:close/>
                    <a:moveTo>
                      <a:pt x="302188" y="426163"/>
                    </a:moveTo>
                    <a:cubicBezTo>
                      <a:pt x="246400" y="426163"/>
                      <a:pt x="201459" y="381222"/>
                      <a:pt x="201459" y="325434"/>
                    </a:cubicBezTo>
                    <a:cubicBezTo>
                      <a:pt x="201459" y="269645"/>
                      <a:pt x="246400" y="224704"/>
                      <a:pt x="302188" y="224704"/>
                    </a:cubicBezTo>
                    <a:cubicBezTo>
                      <a:pt x="357977" y="224704"/>
                      <a:pt x="402918" y="269645"/>
                      <a:pt x="402918" y="325434"/>
                    </a:cubicBezTo>
                    <a:cubicBezTo>
                      <a:pt x="402918" y="381222"/>
                      <a:pt x="357977" y="426163"/>
                      <a:pt x="302188" y="42616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87D07F1C-4077-23C8-CB9B-A890EE19C10B}"/>
                  </a:ext>
                </a:extLst>
              </p:cNvPr>
              <p:cNvSpPr/>
              <p:nvPr/>
            </p:nvSpPr>
            <p:spPr>
              <a:xfrm>
                <a:off x="3867451" y="4444772"/>
                <a:ext cx="108477" cy="30993"/>
              </a:xfrm>
              <a:custGeom>
                <a:avLst/>
                <a:gdLst>
                  <a:gd name="connsiteX0" fmla="*/ 0 w 108477"/>
                  <a:gd name="connsiteY0" fmla="*/ 15497 h 30993"/>
                  <a:gd name="connsiteX1" fmla="*/ 15497 w 108477"/>
                  <a:gd name="connsiteY1" fmla="*/ 30994 h 30993"/>
                  <a:gd name="connsiteX2" fmla="*/ 92981 w 108477"/>
                  <a:gd name="connsiteY2" fmla="*/ 30994 h 30993"/>
                  <a:gd name="connsiteX3" fmla="*/ 108478 w 108477"/>
                  <a:gd name="connsiteY3" fmla="*/ 15497 h 30993"/>
                  <a:gd name="connsiteX4" fmla="*/ 92981 w 108477"/>
                  <a:gd name="connsiteY4" fmla="*/ 0 h 30993"/>
                  <a:gd name="connsiteX5" fmla="*/ 15497 w 108477"/>
                  <a:gd name="connsiteY5" fmla="*/ 0 h 30993"/>
                  <a:gd name="connsiteX6" fmla="*/ 0 w 108477"/>
                  <a:gd name="connsiteY6" fmla="*/ 15497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77" h="30993">
                    <a:moveTo>
                      <a:pt x="0" y="15497"/>
                    </a:move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92981" y="30994"/>
                    </a:lnTo>
                    <a:cubicBezTo>
                      <a:pt x="101504" y="30994"/>
                      <a:pt x="108478" y="24020"/>
                      <a:pt x="108478" y="15497"/>
                    </a:cubicBezTo>
                    <a:cubicBezTo>
                      <a:pt x="108478" y="6974"/>
                      <a:pt x="101504" y="0"/>
                      <a:pt x="92981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762A98C1-A9C4-0153-348C-047ACA9C5243}"/>
                  </a:ext>
                </a:extLst>
              </p:cNvPr>
              <p:cNvSpPr/>
              <p:nvPr/>
            </p:nvSpPr>
            <p:spPr>
              <a:xfrm>
                <a:off x="4045665" y="4344024"/>
                <a:ext cx="139224" cy="92999"/>
              </a:xfrm>
              <a:custGeom>
                <a:avLst/>
                <a:gdLst>
                  <a:gd name="connsiteX0" fmla="*/ 113902 w 139224"/>
                  <a:gd name="connsiteY0" fmla="*/ 3892 h 92999"/>
                  <a:gd name="connsiteX1" fmla="*/ 55014 w 139224"/>
                  <a:gd name="connsiteY1" fmla="*/ 55807 h 92999"/>
                  <a:gd name="connsiteX2" fmla="*/ 26345 w 139224"/>
                  <a:gd name="connsiteY2" fmla="*/ 27138 h 92999"/>
                  <a:gd name="connsiteX3" fmla="*/ 4649 w 139224"/>
                  <a:gd name="connsiteY3" fmla="*/ 27138 h 92999"/>
                  <a:gd name="connsiteX4" fmla="*/ 4649 w 139224"/>
                  <a:gd name="connsiteY4" fmla="*/ 48833 h 92999"/>
                  <a:gd name="connsiteX5" fmla="*/ 43391 w 139224"/>
                  <a:gd name="connsiteY5" fmla="*/ 87575 h 92999"/>
                  <a:gd name="connsiteX6" fmla="*/ 54239 w 139224"/>
                  <a:gd name="connsiteY6" fmla="*/ 92999 h 92999"/>
                  <a:gd name="connsiteX7" fmla="*/ 64312 w 139224"/>
                  <a:gd name="connsiteY7" fmla="*/ 89125 h 92999"/>
                  <a:gd name="connsiteX8" fmla="*/ 134048 w 139224"/>
                  <a:gd name="connsiteY8" fmla="*/ 27138 h 92999"/>
                  <a:gd name="connsiteX9" fmla="*/ 135597 w 139224"/>
                  <a:gd name="connsiteY9" fmla="*/ 5442 h 92999"/>
                  <a:gd name="connsiteX10" fmla="*/ 113902 w 139224"/>
                  <a:gd name="connsiteY10" fmla="*/ 3892 h 9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224" h="92999">
                    <a:moveTo>
                      <a:pt x="113902" y="3892"/>
                    </a:moveTo>
                    <a:lnTo>
                      <a:pt x="55014" y="55807"/>
                    </a:lnTo>
                    <a:lnTo>
                      <a:pt x="26345" y="27138"/>
                    </a:lnTo>
                    <a:cubicBezTo>
                      <a:pt x="20146" y="20939"/>
                      <a:pt x="10848" y="20939"/>
                      <a:pt x="4649" y="27138"/>
                    </a:cubicBezTo>
                    <a:cubicBezTo>
                      <a:pt x="-1550" y="33336"/>
                      <a:pt x="-1550" y="42635"/>
                      <a:pt x="4649" y="48833"/>
                    </a:cubicBezTo>
                    <a:lnTo>
                      <a:pt x="43391" y="87575"/>
                    </a:lnTo>
                    <a:cubicBezTo>
                      <a:pt x="46491" y="91450"/>
                      <a:pt x="50365" y="92999"/>
                      <a:pt x="54239" y="92999"/>
                    </a:cubicBezTo>
                    <a:cubicBezTo>
                      <a:pt x="58113" y="92999"/>
                      <a:pt x="61213" y="91450"/>
                      <a:pt x="64312" y="89125"/>
                    </a:cubicBezTo>
                    <a:lnTo>
                      <a:pt x="134048" y="27138"/>
                    </a:lnTo>
                    <a:cubicBezTo>
                      <a:pt x="140246" y="21714"/>
                      <a:pt x="141021" y="11641"/>
                      <a:pt x="135597" y="5442"/>
                    </a:cubicBezTo>
                    <a:cubicBezTo>
                      <a:pt x="130173" y="-1531"/>
                      <a:pt x="120101" y="-1531"/>
                      <a:pt x="113902" y="3892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49" name="Graphic 22">
            <a:extLst>
              <a:ext uri="{FF2B5EF4-FFF2-40B4-BE49-F238E27FC236}">
                <a16:creationId xmlns:a16="http://schemas.microsoft.com/office/drawing/2014/main" id="{2B15881E-77D5-7D49-00DA-763A7B215FE6}"/>
              </a:ext>
            </a:extLst>
          </p:cNvPr>
          <p:cNvGrpSpPr/>
          <p:nvPr/>
        </p:nvGrpSpPr>
        <p:grpSpPr>
          <a:xfrm>
            <a:off x="4690156" y="4057351"/>
            <a:ext cx="364175" cy="495124"/>
            <a:chOff x="4690156" y="4057351"/>
            <a:chExt cx="364175" cy="495124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BB4B0BD-2B3E-EFE9-EF72-383D061FFB46}"/>
                </a:ext>
              </a:extLst>
            </p:cNvPr>
            <p:cNvSpPr/>
            <p:nvPr/>
          </p:nvSpPr>
          <p:spPr>
            <a:xfrm>
              <a:off x="4783137" y="4150332"/>
              <a:ext cx="178213" cy="178213"/>
            </a:xfrm>
            <a:custGeom>
              <a:avLst/>
              <a:gdLst>
                <a:gd name="connsiteX0" fmla="*/ 178214 w 178213"/>
                <a:gd name="connsiteY0" fmla="*/ 89107 h 178213"/>
                <a:gd name="connsiteX1" fmla="*/ 89107 w 178213"/>
                <a:gd name="connsiteY1" fmla="*/ 178214 h 178213"/>
                <a:gd name="connsiteX2" fmla="*/ 0 w 178213"/>
                <a:gd name="connsiteY2" fmla="*/ 89107 h 178213"/>
                <a:gd name="connsiteX3" fmla="*/ 89107 w 178213"/>
                <a:gd name="connsiteY3" fmla="*/ 0 h 178213"/>
                <a:gd name="connsiteX4" fmla="*/ 178214 w 178213"/>
                <a:gd name="connsiteY4" fmla="*/ 89107 h 17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213" h="178213">
                  <a:moveTo>
                    <a:pt x="178214" y="89107"/>
                  </a:moveTo>
                  <a:cubicBezTo>
                    <a:pt x="178214" y="138319"/>
                    <a:pt x="138319" y="178214"/>
                    <a:pt x="89107" y="178214"/>
                  </a:cubicBezTo>
                  <a:cubicBezTo>
                    <a:pt x="39894" y="178214"/>
                    <a:pt x="0" y="138319"/>
                    <a:pt x="0" y="89107"/>
                  </a:cubicBezTo>
                  <a:cubicBezTo>
                    <a:pt x="0" y="39894"/>
                    <a:pt x="39894" y="0"/>
                    <a:pt x="89107" y="0"/>
                  </a:cubicBezTo>
                  <a:cubicBezTo>
                    <a:pt x="138319" y="0"/>
                    <a:pt x="178214" y="39894"/>
                    <a:pt x="178214" y="89107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88EFA3E-E267-43DC-6610-80EB28D57DB6}"/>
                </a:ext>
              </a:extLst>
            </p:cNvPr>
            <p:cNvSpPr/>
            <p:nvPr/>
          </p:nvSpPr>
          <p:spPr>
            <a:xfrm>
              <a:off x="4814131" y="4219293"/>
              <a:ext cx="216955" cy="316910"/>
            </a:xfrm>
            <a:custGeom>
              <a:avLst/>
              <a:gdLst>
                <a:gd name="connsiteX0" fmla="*/ 194485 w 216955"/>
                <a:gd name="connsiteY0" fmla="*/ 292116 h 316910"/>
                <a:gd name="connsiteX1" fmla="*/ 161942 w 216955"/>
                <a:gd name="connsiteY1" fmla="*/ 316910 h 316910"/>
                <a:gd name="connsiteX2" fmla="*/ 161167 w 216955"/>
                <a:gd name="connsiteY2" fmla="*/ 316910 h 316910"/>
                <a:gd name="connsiteX3" fmla="*/ 48815 w 216955"/>
                <a:gd name="connsiteY3" fmla="*/ 316910 h 316910"/>
                <a:gd name="connsiteX4" fmla="*/ 35643 w 216955"/>
                <a:gd name="connsiteY4" fmla="*/ 311487 h 316910"/>
                <a:gd name="connsiteX5" fmla="*/ 15497 w 216955"/>
                <a:gd name="connsiteY5" fmla="*/ 278168 h 316910"/>
                <a:gd name="connsiteX6" fmla="*/ 0 w 216955"/>
                <a:gd name="connsiteY6" fmla="*/ 216181 h 316910"/>
                <a:gd name="connsiteX7" fmla="*/ 7748 w 216955"/>
                <a:gd name="connsiteY7" fmla="*/ 165816 h 316910"/>
                <a:gd name="connsiteX8" fmla="*/ 36418 w 216955"/>
                <a:gd name="connsiteY8" fmla="*/ 154194 h 316910"/>
                <a:gd name="connsiteX9" fmla="*/ 36418 w 216955"/>
                <a:gd name="connsiteY9" fmla="*/ 27894 h 316910"/>
                <a:gd name="connsiteX10" fmla="*/ 61213 w 216955"/>
                <a:gd name="connsiteY10" fmla="*/ 0 h 316910"/>
                <a:gd name="connsiteX11" fmla="*/ 86007 w 216955"/>
                <a:gd name="connsiteY11" fmla="*/ 28669 h 316910"/>
                <a:gd name="connsiteX12" fmla="*/ 86007 w 216955"/>
                <a:gd name="connsiteY12" fmla="*/ 112352 h 316910"/>
                <a:gd name="connsiteX13" fmla="*/ 104604 w 216955"/>
                <a:gd name="connsiteY13" fmla="*/ 130948 h 316910"/>
                <a:gd name="connsiteX14" fmla="*/ 104604 w 216955"/>
                <a:gd name="connsiteY14" fmla="*/ 130948 h 316910"/>
                <a:gd name="connsiteX15" fmla="*/ 119326 w 216955"/>
                <a:gd name="connsiteY15" fmla="*/ 137147 h 316910"/>
                <a:gd name="connsiteX16" fmla="*/ 144121 w 216955"/>
                <a:gd name="connsiteY16" fmla="*/ 144895 h 316910"/>
                <a:gd name="connsiteX17" fmla="*/ 154194 w 216955"/>
                <a:gd name="connsiteY17" fmla="*/ 143346 h 316910"/>
                <a:gd name="connsiteX18" fmla="*/ 170465 w 216955"/>
                <a:gd name="connsiteY18" fmla="*/ 149545 h 316910"/>
                <a:gd name="connsiteX19" fmla="*/ 192936 w 216955"/>
                <a:gd name="connsiteY19" fmla="*/ 156518 h 316910"/>
                <a:gd name="connsiteX20" fmla="*/ 216956 w 216955"/>
                <a:gd name="connsiteY20" fmla="*/ 202234 h 316910"/>
                <a:gd name="connsiteX21" fmla="*/ 216956 w 216955"/>
                <a:gd name="connsiteY21" fmla="*/ 230903 h 316910"/>
                <a:gd name="connsiteX22" fmla="*/ 216956 w 216955"/>
                <a:gd name="connsiteY22" fmla="*/ 232453 h 316910"/>
                <a:gd name="connsiteX23" fmla="*/ 194485 w 216955"/>
                <a:gd name="connsiteY23" fmla="*/ 292116 h 31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6955" h="316910">
                  <a:moveTo>
                    <a:pt x="194485" y="292116"/>
                  </a:moveTo>
                  <a:cubicBezTo>
                    <a:pt x="185187" y="302188"/>
                    <a:pt x="174340" y="310712"/>
                    <a:pt x="161942" y="316910"/>
                  </a:cubicBezTo>
                  <a:lnTo>
                    <a:pt x="161167" y="316910"/>
                  </a:lnTo>
                  <a:cubicBezTo>
                    <a:pt x="161167" y="316910"/>
                    <a:pt x="61213" y="316910"/>
                    <a:pt x="48815" y="316910"/>
                  </a:cubicBezTo>
                  <a:cubicBezTo>
                    <a:pt x="44941" y="316910"/>
                    <a:pt x="40292" y="314586"/>
                    <a:pt x="35643" y="311487"/>
                  </a:cubicBezTo>
                  <a:cubicBezTo>
                    <a:pt x="23245" y="303738"/>
                    <a:pt x="20146" y="292116"/>
                    <a:pt x="15497" y="278168"/>
                  </a:cubicBezTo>
                  <a:cubicBezTo>
                    <a:pt x="7748" y="254923"/>
                    <a:pt x="0" y="216181"/>
                    <a:pt x="0" y="216181"/>
                  </a:cubicBezTo>
                  <a:cubicBezTo>
                    <a:pt x="0" y="197585"/>
                    <a:pt x="7748" y="165816"/>
                    <a:pt x="7748" y="165816"/>
                  </a:cubicBezTo>
                  <a:lnTo>
                    <a:pt x="36418" y="154194"/>
                  </a:lnTo>
                  <a:lnTo>
                    <a:pt x="36418" y="27894"/>
                  </a:lnTo>
                  <a:cubicBezTo>
                    <a:pt x="36418" y="14722"/>
                    <a:pt x="42616" y="0"/>
                    <a:pt x="61213" y="0"/>
                  </a:cubicBezTo>
                  <a:cubicBezTo>
                    <a:pt x="79809" y="0"/>
                    <a:pt x="86007" y="18596"/>
                    <a:pt x="86007" y="28669"/>
                  </a:cubicBezTo>
                  <a:lnTo>
                    <a:pt x="86007" y="112352"/>
                  </a:lnTo>
                  <a:cubicBezTo>
                    <a:pt x="86007" y="122425"/>
                    <a:pt x="94531" y="130948"/>
                    <a:pt x="104604" y="130948"/>
                  </a:cubicBezTo>
                  <a:lnTo>
                    <a:pt x="104604" y="130948"/>
                  </a:lnTo>
                  <a:cubicBezTo>
                    <a:pt x="110802" y="130948"/>
                    <a:pt x="115452" y="133273"/>
                    <a:pt x="119326" y="137147"/>
                  </a:cubicBezTo>
                  <a:cubicBezTo>
                    <a:pt x="125524" y="144121"/>
                    <a:pt x="135597" y="147220"/>
                    <a:pt x="144121" y="144895"/>
                  </a:cubicBezTo>
                  <a:cubicBezTo>
                    <a:pt x="147220" y="144121"/>
                    <a:pt x="150319" y="143346"/>
                    <a:pt x="154194" y="143346"/>
                  </a:cubicBezTo>
                  <a:cubicBezTo>
                    <a:pt x="161167" y="143346"/>
                    <a:pt x="166591" y="146445"/>
                    <a:pt x="170465" y="149545"/>
                  </a:cubicBezTo>
                  <a:cubicBezTo>
                    <a:pt x="176664" y="154968"/>
                    <a:pt x="184412" y="157293"/>
                    <a:pt x="192936" y="156518"/>
                  </a:cubicBezTo>
                  <a:cubicBezTo>
                    <a:pt x="216956" y="155743"/>
                    <a:pt x="216956" y="202234"/>
                    <a:pt x="216956" y="202234"/>
                  </a:cubicBezTo>
                  <a:lnTo>
                    <a:pt x="216956" y="230903"/>
                  </a:lnTo>
                  <a:cubicBezTo>
                    <a:pt x="216956" y="231678"/>
                    <a:pt x="216956" y="231678"/>
                    <a:pt x="216956" y="232453"/>
                  </a:cubicBezTo>
                  <a:cubicBezTo>
                    <a:pt x="216956" y="232453"/>
                    <a:pt x="210757" y="270420"/>
                    <a:pt x="194485" y="292116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2" name="Graphic 22">
              <a:extLst>
                <a:ext uri="{FF2B5EF4-FFF2-40B4-BE49-F238E27FC236}">
                  <a16:creationId xmlns:a16="http://schemas.microsoft.com/office/drawing/2014/main" id="{CDFC4B7F-1942-2A97-E894-0161AC953C5F}"/>
                </a:ext>
              </a:extLst>
            </p:cNvPr>
            <p:cNvGrpSpPr/>
            <p:nvPr/>
          </p:nvGrpSpPr>
          <p:grpSpPr>
            <a:xfrm>
              <a:off x="4690156" y="4057351"/>
              <a:ext cx="364175" cy="495124"/>
              <a:chOff x="4690156" y="4057351"/>
              <a:chExt cx="364175" cy="495124"/>
            </a:xfrm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924783ED-FE74-338E-DA9A-2BD968005B97}"/>
                  </a:ext>
                </a:extLst>
              </p:cNvPr>
              <p:cNvSpPr/>
              <p:nvPr/>
            </p:nvSpPr>
            <p:spPr>
              <a:xfrm>
                <a:off x="4797859" y="4203796"/>
                <a:ext cx="248724" cy="348678"/>
              </a:xfrm>
              <a:custGeom>
                <a:avLst/>
                <a:gdLst>
                  <a:gd name="connsiteX0" fmla="*/ 208433 w 248724"/>
                  <a:gd name="connsiteY0" fmla="*/ 156518 h 348678"/>
                  <a:gd name="connsiteX1" fmla="*/ 207658 w 248724"/>
                  <a:gd name="connsiteY1" fmla="*/ 156518 h 348678"/>
                  <a:gd name="connsiteX2" fmla="*/ 196035 w 248724"/>
                  <a:gd name="connsiteY2" fmla="*/ 152644 h 348678"/>
                  <a:gd name="connsiteX3" fmla="*/ 170465 w 248724"/>
                  <a:gd name="connsiteY3" fmla="*/ 143346 h 348678"/>
                  <a:gd name="connsiteX4" fmla="*/ 156518 w 248724"/>
                  <a:gd name="connsiteY4" fmla="*/ 145670 h 348678"/>
                  <a:gd name="connsiteX5" fmla="*/ 147220 w 248724"/>
                  <a:gd name="connsiteY5" fmla="*/ 142571 h 348678"/>
                  <a:gd name="connsiteX6" fmla="*/ 146445 w 248724"/>
                  <a:gd name="connsiteY6" fmla="*/ 141796 h 348678"/>
                  <a:gd name="connsiteX7" fmla="*/ 120875 w 248724"/>
                  <a:gd name="connsiteY7" fmla="*/ 130948 h 348678"/>
                  <a:gd name="connsiteX8" fmla="*/ 117776 w 248724"/>
                  <a:gd name="connsiteY8" fmla="*/ 127849 h 348678"/>
                  <a:gd name="connsiteX9" fmla="*/ 117776 w 248724"/>
                  <a:gd name="connsiteY9" fmla="*/ 44166 h 348678"/>
                  <a:gd name="connsiteX10" fmla="*/ 77484 w 248724"/>
                  <a:gd name="connsiteY10" fmla="*/ 0 h 348678"/>
                  <a:gd name="connsiteX11" fmla="*/ 37192 w 248724"/>
                  <a:gd name="connsiteY11" fmla="*/ 43391 h 348678"/>
                  <a:gd name="connsiteX12" fmla="*/ 37192 w 248724"/>
                  <a:gd name="connsiteY12" fmla="*/ 159618 h 348678"/>
                  <a:gd name="connsiteX13" fmla="*/ 17821 w 248724"/>
                  <a:gd name="connsiteY13" fmla="*/ 167366 h 348678"/>
                  <a:gd name="connsiteX14" fmla="*/ 8523 w 248724"/>
                  <a:gd name="connsiteY14" fmla="*/ 178214 h 348678"/>
                  <a:gd name="connsiteX15" fmla="*/ 0 w 248724"/>
                  <a:gd name="connsiteY15" fmla="*/ 232453 h 348678"/>
                  <a:gd name="connsiteX16" fmla="*/ 0 w 248724"/>
                  <a:gd name="connsiteY16" fmla="*/ 235552 h 348678"/>
                  <a:gd name="connsiteX17" fmla="*/ 16272 w 248724"/>
                  <a:gd name="connsiteY17" fmla="*/ 299089 h 348678"/>
                  <a:gd name="connsiteX18" fmla="*/ 17047 w 248724"/>
                  <a:gd name="connsiteY18" fmla="*/ 302188 h 348678"/>
                  <a:gd name="connsiteX19" fmla="*/ 42616 w 248724"/>
                  <a:gd name="connsiteY19" fmla="*/ 340931 h 348678"/>
                  <a:gd name="connsiteX20" fmla="*/ 64312 w 248724"/>
                  <a:gd name="connsiteY20" fmla="*/ 348679 h 348678"/>
                  <a:gd name="connsiteX21" fmla="*/ 177439 w 248724"/>
                  <a:gd name="connsiteY21" fmla="*/ 348679 h 348678"/>
                  <a:gd name="connsiteX22" fmla="*/ 184412 w 248724"/>
                  <a:gd name="connsiteY22" fmla="*/ 347129 h 348678"/>
                  <a:gd name="connsiteX23" fmla="*/ 221605 w 248724"/>
                  <a:gd name="connsiteY23" fmla="*/ 319235 h 348678"/>
                  <a:gd name="connsiteX24" fmla="*/ 220830 w 248724"/>
                  <a:gd name="connsiteY24" fmla="*/ 297539 h 348678"/>
                  <a:gd name="connsiteX25" fmla="*/ 199134 w 248724"/>
                  <a:gd name="connsiteY25" fmla="*/ 298314 h 348678"/>
                  <a:gd name="connsiteX26" fmla="*/ 174340 w 248724"/>
                  <a:gd name="connsiteY26" fmla="*/ 318460 h 348678"/>
                  <a:gd name="connsiteX27" fmla="*/ 65862 w 248724"/>
                  <a:gd name="connsiteY27" fmla="*/ 318460 h 348678"/>
                  <a:gd name="connsiteX28" fmla="*/ 60438 w 248724"/>
                  <a:gd name="connsiteY28" fmla="*/ 315361 h 348678"/>
                  <a:gd name="connsiteX29" fmla="*/ 48040 w 248724"/>
                  <a:gd name="connsiteY29" fmla="*/ 292890 h 348678"/>
                  <a:gd name="connsiteX30" fmla="*/ 47265 w 248724"/>
                  <a:gd name="connsiteY30" fmla="*/ 289791 h 348678"/>
                  <a:gd name="connsiteX31" fmla="*/ 32543 w 248724"/>
                  <a:gd name="connsiteY31" fmla="*/ 230903 h 348678"/>
                  <a:gd name="connsiteX32" fmla="*/ 37967 w 248724"/>
                  <a:gd name="connsiteY32" fmla="*/ 193711 h 348678"/>
                  <a:gd name="connsiteX33" fmla="*/ 58888 w 248724"/>
                  <a:gd name="connsiteY33" fmla="*/ 185187 h 348678"/>
                  <a:gd name="connsiteX34" fmla="*/ 68186 w 248724"/>
                  <a:gd name="connsiteY34" fmla="*/ 170465 h 348678"/>
                  <a:gd name="connsiteX35" fmla="*/ 68186 w 248724"/>
                  <a:gd name="connsiteY35" fmla="*/ 43391 h 348678"/>
                  <a:gd name="connsiteX36" fmla="*/ 77484 w 248724"/>
                  <a:gd name="connsiteY36" fmla="*/ 30994 h 348678"/>
                  <a:gd name="connsiteX37" fmla="*/ 86782 w 248724"/>
                  <a:gd name="connsiteY37" fmla="*/ 44166 h 348678"/>
                  <a:gd name="connsiteX38" fmla="*/ 86782 w 248724"/>
                  <a:gd name="connsiteY38" fmla="*/ 127849 h 348678"/>
                  <a:gd name="connsiteX39" fmla="*/ 120875 w 248724"/>
                  <a:gd name="connsiteY39" fmla="*/ 161942 h 348678"/>
                  <a:gd name="connsiteX40" fmla="*/ 124750 w 248724"/>
                  <a:gd name="connsiteY40" fmla="*/ 163492 h 348678"/>
                  <a:gd name="connsiteX41" fmla="*/ 164267 w 248724"/>
                  <a:gd name="connsiteY41" fmla="*/ 175889 h 348678"/>
                  <a:gd name="connsiteX42" fmla="*/ 170465 w 248724"/>
                  <a:gd name="connsiteY42" fmla="*/ 175114 h 348678"/>
                  <a:gd name="connsiteX43" fmla="*/ 176664 w 248724"/>
                  <a:gd name="connsiteY43" fmla="*/ 177439 h 348678"/>
                  <a:gd name="connsiteX44" fmla="*/ 209982 w 248724"/>
                  <a:gd name="connsiteY44" fmla="*/ 188287 h 348678"/>
                  <a:gd name="connsiteX45" fmla="*/ 217731 w 248724"/>
                  <a:gd name="connsiteY45" fmla="*/ 218505 h 348678"/>
                  <a:gd name="connsiteX46" fmla="*/ 217731 w 248724"/>
                  <a:gd name="connsiteY46" fmla="*/ 248724 h 348678"/>
                  <a:gd name="connsiteX47" fmla="*/ 233228 w 248724"/>
                  <a:gd name="connsiteY47" fmla="*/ 264221 h 348678"/>
                  <a:gd name="connsiteX48" fmla="*/ 248724 w 248724"/>
                  <a:gd name="connsiteY48" fmla="*/ 248724 h 348678"/>
                  <a:gd name="connsiteX49" fmla="*/ 248724 w 248724"/>
                  <a:gd name="connsiteY49" fmla="*/ 217731 h 348678"/>
                  <a:gd name="connsiteX50" fmla="*/ 231678 w 248724"/>
                  <a:gd name="connsiteY50" fmla="*/ 165816 h 348678"/>
                  <a:gd name="connsiteX51" fmla="*/ 208433 w 248724"/>
                  <a:gd name="connsiteY51" fmla="*/ 156518 h 348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48724" h="348678">
                    <a:moveTo>
                      <a:pt x="208433" y="156518"/>
                    </a:moveTo>
                    <a:cubicBezTo>
                      <a:pt x="208433" y="156518"/>
                      <a:pt x="207658" y="156518"/>
                      <a:pt x="207658" y="156518"/>
                    </a:cubicBezTo>
                    <a:cubicBezTo>
                      <a:pt x="203009" y="156518"/>
                      <a:pt x="199909" y="155743"/>
                      <a:pt x="196035" y="152644"/>
                    </a:cubicBezTo>
                    <a:cubicBezTo>
                      <a:pt x="188287" y="146445"/>
                      <a:pt x="178989" y="143346"/>
                      <a:pt x="170465" y="143346"/>
                    </a:cubicBezTo>
                    <a:cubicBezTo>
                      <a:pt x="165041" y="143346"/>
                      <a:pt x="160392" y="144121"/>
                      <a:pt x="156518" y="145670"/>
                    </a:cubicBezTo>
                    <a:cubicBezTo>
                      <a:pt x="154194" y="146445"/>
                      <a:pt x="149545" y="145670"/>
                      <a:pt x="147220" y="142571"/>
                    </a:cubicBezTo>
                    <a:cubicBezTo>
                      <a:pt x="147220" y="142571"/>
                      <a:pt x="146445" y="141796"/>
                      <a:pt x="146445" y="141796"/>
                    </a:cubicBezTo>
                    <a:cubicBezTo>
                      <a:pt x="139472" y="134823"/>
                      <a:pt x="130948" y="130948"/>
                      <a:pt x="120875" y="130948"/>
                    </a:cubicBezTo>
                    <a:cubicBezTo>
                      <a:pt x="119326" y="130948"/>
                      <a:pt x="117776" y="129399"/>
                      <a:pt x="117776" y="127849"/>
                    </a:cubicBezTo>
                    <a:lnTo>
                      <a:pt x="117776" y="44166"/>
                    </a:lnTo>
                    <a:cubicBezTo>
                      <a:pt x="117776" y="25570"/>
                      <a:pt x="105379" y="0"/>
                      <a:pt x="77484" y="0"/>
                    </a:cubicBezTo>
                    <a:cubicBezTo>
                      <a:pt x="53464" y="0"/>
                      <a:pt x="37192" y="17821"/>
                      <a:pt x="37192" y="43391"/>
                    </a:cubicBezTo>
                    <a:lnTo>
                      <a:pt x="37192" y="159618"/>
                    </a:lnTo>
                    <a:lnTo>
                      <a:pt x="17821" y="167366"/>
                    </a:lnTo>
                    <a:cubicBezTo>
                      <a:pt x="13172" y="168916"/>
                      <a:pt x="10073" y="173565"/>
                      <a:pt x="8523" y="178214"/>
                    </a:cubicBezTo>
                    <a:cubicBezTo>
                      <a:pt x="8523" y="179763"/>
                      <a:pt x="0" y="212307"/>
                      <a:pt x="0" y="232453"/>
                    </a:cubicBezTo>
                    <a:cubicBezTo>
                      <a:pt x="0" y="233228"/>
                      <a:pt x="0" y="234777"/>
                      <a:pt x="0" y="235552"/>
                    </a:cubicBezTo>
                    <a:cubicBezTo>
                      <a:pt x="0" y="237102"/>
                      <a:pt x="7748" y="275844"/>
                      <a:pt x="16272" y="299089"/>
                    </a:cubicBezTo>
                    <a:lnTo>
                      <a:pt x="17047" y="302188"/>
                    </a:lnTo>
                    <a:cubicBezTo>
                      <a:pt x="21696" y="316136"/>
                      <a:pt x="26345" y="330858"/>
                      <a:pt x="42616" y="340931"/>
                    </a:cubicBezTo>
                    <a:cubicBezTo>
                      <a:pt x="51140" y="346354"/>
                      <a:pt x="58113" y="348679"/>
                      <a:pt x="64312" y="348679"/>
                    </a:cubicBezTo>
                    <a:lnTo>
                      <a:pt x="177439" y="348679"/>
                    </a:lnTo>
                    <a:cubicBezTo>
                      <a:pt x="179763" y="348679"/>
                      <a:pt x="182088" y="347904"/>
                      <a:pt x="184412" y="347129"/>
                    </a:cubicBezTo>
                    <a:cubicBezTo>
                      <a:pt x="198360" y="340156"/>
                      <a:pt x="210757" y="330858"/>
                      <a:pt x="221605" y="319235"/>
                    </a:cubicBezTo>
                    <a:cubicBezTo>
                      <a:pt x="227029" y="313036"/>
                      <a:pt x="227029" y="302963"/>
                      <a:pt x="220830" y="297539"/>
                    </a:cubicBezTo>
                    <a:cubicBezTo>
                      <a:pt x="214631" y="292116"/>
                      <a:pt x="204558" y="292116"/>
                      <a:pt x="199134" y="298314"/>
                    </a:cubicBezTo>
                    <a:cubicBezTo>
                      <a:pt x="191386" y="306838"/>
                      <a:pt x="182863" y="313036"/>
                      <a:pt x="174340" y="318460"/>
                    </a:cubicBezTo>
                    <a:lnTo>
                      <a:pt x="65862" y="318460"/>
                    </a:lnTo>
                    <a:cubicBezTo>
                      <a:pt x="65862" y="318460"/>
                      <a:pt x="64312" y="317685"/>
                      <a:pt x="60438" y="315361"/>
                    </a:cubicBezTo>
                    <a:cubicBezTo>
                      <a:pt x="54239" y="311487"/>
                      <a:pt x="51914" y="305288"/>
                      <a:pt x="48040" y="292890"/>
                    </a:cubicBezTo>
                    <a:lnTo>
                      <a:pt x="47265" y="289791"/>
                    </a:lnTo>
                    <a:cubicBezTo>
                      <a:pt x="41067" y="270420"/>
                      <a:pt x="34093" y="238651"/>
                      <a:pt x="32543" y="230903"/>
                    </a:cubicBezTo>
                    <a:cubicBezTo>
                      <a:pt x="32543" y="220055"/>
                      <a:pt x="35643" y="203784"/>
                      <a:pt x="37967" y="193711"/>
                    </a:cubicBezTo>
                    <a:lnTo>
                      <a:pt x="58888" y="185187"/>
                    </a:lnTo>
                    <a:cubicBezTo>
                      <a:pt x="65087" y="182863"/>
                      <a:pt x="68186" y="177439"/>
                      <a:pt x="68186" y="170465"/>
                    </a:cubicBezTo>
                    <a:lnTo>
                      <a:pt x="68186" y="43391"/>
                    </a:lnTo>
                    <a:cubicBezTo>
                      <a:pt x="68186" y="30994"/>
                      <a:pt x="74385" y="30994"/>
                      <a:pt x="77484" y="30994"/>
                    </a:cubicBezTo>
                    <a:cubicBezTo>
                      <a:pt x="86007" y="30994"/>
                      <a:pt x="86782" y="44166"/>
                      <a:pt x="86782" y="44166"/>
                    </a:cubicBezTo>
                    <a:lnTo>
                      <a:pt x="86782" y="127849"/>
                    </a:lnTo>
                    <a:cubicBezTo>
                      <a:pt x="86782" y="146445"/>
                      <a:pt x="102279" y="161942"/>
                      <a:pt x="120875" y="161942"/>
                    </a:cubicBezTo>
                    <a:cubicBezTo>
                      <a:pt x="122425" y="161942"/>
                      <a:pt x="123200" y="161942"/>
                      <a:pt x="124750" y="163492"/>
                    </a:cubicBezTo>
                    <a:cubicBezTo>
                      <a:pt x="134823" y="174340"/>
                      <a:pt x="151094" y="178989"/>
                      <a:pt x="164267" y="175889"/>
                    </a:cubicBezTo>
                    <a:cubicBezTo>
                      <a:pt x="167366" y="175114"/>
                      <a:pt x="168916" y="175114"/>
                      <a:pt x="170465" y="175114"/>
                    </a:cubicBezTo>
                    <a:cubicBezTo>
                      <a:pt x="172015" y="175114"/>
                      <a:pt x="173565" y="175114"/>
                      <a:pt x="176664" y="177439"/>
                    </a:cubicBezTo>
                    <a:cubicBezTo>
                      <a:pt x="185962" y="185962"/>
                      <a:pt x="197585" y="189061"/>
                      <a:pt x="209982" y="188287"/>
                    </a:cubicBezTo>
                    <a:cubicBezTo>
                      <a:pt x="213082" y="189836"/>
                      <a:pt x="217731" y="204558"/>
                      <a:pt x="217731" y="218505"/>
                    </a:cubicBezTo>
                    <a:lnTo>
                      <a:pt x="217731" y="248724"/>
                    </a:lnTo>
                    <a:cubicBezTo>
                      <a:pt x="217731" y="257248"/>
                      <a:pt x="224704" y="264221"/>
                      <a:pt x="233228" y="264221"/>
                    </a:cubicBezTo>
                    <a:cubicBezTo>
                      <a:pt x="241751" y="264221"/>
                      <a:pt x="248724" y="257248"/>
                      <a:pt x="248724" y="248724"/>
                    </a:cubicBezTo>
                    <a:lnTo>
                      <a:pt x="248724" y="217731"/>
                    </a:lnTo>
                    <a:cubicBezTo>
                      <a:pt x="248724" y="211532"/>
                      <a:pt x="247950" y="181313"/>
                      <a:pt x="231678" y="165816"/>
                    </a:cubicBezTo>
                    <a:cubicBezTo>
                      <a:pt x="225479" y="159618"/>
                      <a:pt x="217731" y="156518"/>
                      <a:pt x="208433" y="156518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AB87F4A-D65A-DFE1-2C1F-FF3DE4EBA7C5}"/>
                  </a:ext>
                </a:extLst>
              </p:cNvPr>
              <p:cNvSpPr/>
              <p:nvPr/>
            </p:nvSpPr>
            <p:spPr>
              <a:xfrm>
                <a:off x="4690156" y="4057351"/>
                <a:ext cx="364175" cy="320784"/>
              </a:xfrm>
              <a:custGeom>
                <a:avLst/>
                <a:gdLst>
                  <a:gd name="connsiteX0" fmla="*/ 30994 w 364175"/>
                  <a:gd name="connsiteY0" fmla="*/ 182088 h 320784"/>
                  <a:gd name="connsiteX1" fmla="*/ 55014 w 364175"/>
                  <a:gd name="connsiteY1" fmla="*/ 100729 h 320784"/>
                  <a:gd name="connsiteX2" fmla="*/ 85233 w 364175"/>
                  <a:gd name="connsiteY2" fmla="*/ 69736 h 320784"/>
                  <a:gd name="connsiteX3" fmla="*/ 85233 w 364175"/>
                  <a:gd name="connsiteY3" fmla="*/ 66636 h 320784"/>
                  <a:gd name="connsiteX4" fmla="*/ 182088 w 364175"/>
                  <a:gd name="connsiteY4" fmla="*/ 30994 h 320784"/>
                  <a:gd name="connsiteX5" fmla="*/ 333182 w 364175"/>
                  <a:gd name="connsiteY5" fmla="*/ 182088 h 320784"/>
                  <a:gd name="connsiteX6" fmla="*/ 317685 w 364175"/>
                  <a:gd name="connsiteY6" fmla="*/ 248724 h 320784"/>
                  <a:gd name="connsiteX7" fmla="*/ 324659 w 364175"/>
                  <a:gd name="connsiteY7" fmla="*/ 269645 h 320784"/>
                  <a:gd name="connsiteX8" fmla="*/ 345580 w 364175"/>
                  <a:gd name="connsiteY8" fmla="*/ 262672 h 320784"/>
                  <a:gd name="connsiteX9" fmla="*/ 364176 w 364175"/>
                  <a:gd name="connsiteY9" fmla="*/ 182088 h 320784"/>
                  <a:gd name="connsiteX10" fmla="*/ 182088 w 364175"/>
                  <a:gd name="connsiteY10" fmla="*/ 0 h 320784"/>
                  <a:gd name="connsiteX11" fmla="*/ 66636 w 364175"/>
                  <a:gd name="connsiteY11" fmla="*/ 41067 h 320784"/>
                  <a:gd name="connsiteX12" fmla="*/ 54239 w 364175"/>
                  <a:gd name="connsiteY12" fmla="*/ 38742 h 320784"/>
                  <a:gd name="connsiteX13" fmla="*/ 23245 w 364175"/>
                  <a:gd name="connsiteY13" fmla="*/ 69736 h 320784"/>
                  <a:gd name="connsiteX14" fmla="*/ 27894 w 364175"/>
                  <a:gd name="connsiteY14" fmla="*/ 86007 h 320784"/>
                  <a:gd name="connsiteX15" fmla="*/ 0 w 364175"/>
                  <a:gd name="connsiteY15" fmla="*/ 182088 h 320784"/>
                  <a:gd name="connsiteX16" fmla="*/ 59663 w 364175"/>
                  <a:gd name="connsiteY16" fmla="*/ 316910 h 320784"/>
                  <a:gd name="connsiteX17" fmla="*/ 69736 w 364175"/>
                  <a:gd name="connsiteY17" fmla="*/ 320785 h 320784"/>
                  <a:gd name="connsiteX18" fmla="*/ 81358 w 364175"/>
                  <a:gd name="connsiteY18" fmla="*/ 315361 h 320784"/>
                  <a:gd name="connsiteX19" fmla="*/ 80584 w 364175"/>
                  <a:gd name="connsiteY19" fmla="*/ 293665 h 320784"/>
                  <a:gd name="connsiteX20" fmla="*/ 30994 w 364175"/>
                  <a:gd name="connsiteY20" fmla="*/ 182088 h 32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64175" h="320784">
                    <a:moveTo>
                      <a:pt x="30994" y="182088"/>
                    </a:moveTo>
                    <a:cubicBezTo>
                      <a:pt x="30994" y="151869"/>
                      <a:pt x="39517" y="123975"/>
                      <a:pt x="55014" y="100729"/>
                    </a:cubicBezTo>
                    <a:cubicBezTo>
                      <a:pt x="72060" y="99955"/>
                      <a:pt x="85233" y="86782"/>
                      <a:pt x="85233" y="69736"/>
                    </a:cubicBezTo>
                    <a:cubicBezTo>
                      <a:pt x="85233" y="68961"/>
                      <a:pt x="85233" y="67411"/>
                      <a:pt x="85233" y="66636"/>
                    </a:cubicBezTo>
                    <a:cubicBezTo>
                      <a:pt x="111577" y="44166"/>
                      <a:pt x="144896" y="30994"/>
                      <a:pt x="182088" y="30994"/>
                    </a:cubicBezTo>
                    <a:cubicBezTo>
                      <a:pt x="265771" y="30994"/>
                      <a:pt x="333182" y="98405"/>
                      <a:pt x="333182" y="182088"/>
                    </a:cubicBezTo>
                    <a:cubicBezTo>
                      <a:pt x="333182" y="205333"/>
                      <a:pt x="327758" y="227804"/>
                      <a:pt x="317685" y="248724"/>
                    </a:cubicBezTo>
                    <a:cubicBezTo>
                      <a:pt x="313811" y="256473"/>
                      <a:pt x="316910" y="265771"/>
                      <a:pt x="324659" y="269645"/>
                    </a:cubicBezTo>
                    <a:cubicBezTo>
                      <a:pt x="332407" y="273519"/>
                      <a:pt x="341705" y="270420"/>
                      <a:pt x="345580" y="262672"/>
                    </a:cubicBezTo>
                    <a:cubicBezTo>
                      <a:pt x="357977" y="237102"/>
                      <a:pt x="364176" y="209982"/>
                      <a:pt x="364176" y="182088"/>
                    </a:cubicBezTo>
                    <a:cubicBezTo>
                      <a:pt x="364176" y="81358"/>
                      <a:pt x="282817" y="0"/>
                      <a:pt x="182088" y="0"/>
                    </a:cubicBezTo>
                    <a:cubicBezTo>
                      <a:pt x="138697" y="0"/>
                      <a:pt x="98405" y="15497"/>
                      <a:pt x="66636" y="41067"/>
                    </a:cubicBezTo>
                    <a:cubicBezTo>
                      <a:pt x="62762" y="39517"/>
                      <a:pt x="58888" y="38742"/>
                      <a:pt x="54239" y="38742"/>
                    </a:cubicBezTo>
                    <a:cubicBezTo>
                      <a:pt x="37192" y="38742"/>
                      <a:pt x="23245" y="52689"/>
                      <a:pt x="23245" y="69736"/>
                    </a:cubicBezTo>
                    <a:cubicBezTo>
                      <a:pt x="23245" y="75935"/>
                      <a:pt x="24795" y="80584"/>
                      <a:pt x="27894" y="86007"/>
                    </a:cubicBezTo>
                    <a:cubicBezTo>
                      <a:pt x="10073" y="113902"/>
                      <a:pt x="0" y="146445"/>
                      <a:pt x="0" y="182088"/>
                    </a:cubicBezTo>
                    <a:cubicBezTo>
                      <a:pt x="0" y="233228"/>
                      <a:pt x="21696" y="282817"/>
                      <a:pt x="59663" y="316910"/>
                    </a:cubicBezTo>
                    <a:cubicBezTo>
                      <a:pt x="62762" y="319235"/>
                      <a:pt x="66636" y="320785"/>
                      <a:pt x="69736" y="320785"/>
                    </a:cubicBezTo>
                    <a:cubicBezTo>
                      <a:pt x="73610" y="320785"/>
                      <a:pt x="78259" y="319235"/>
                      <a:pt x="81358" y="315361"/>
                    </a:cubicBezTo>
                    <a:cubicBezTo>
                      <a:pt x="86782" y="309162"/>
                      <a:pt x="86782" y="299089"/>
                      <a:pt x="80584" y="293665"/>
                    </a:cubicBezTo>
                    <a:cubicBezTo>
                      <a:pt x="48815" y="265771"/>
                      <a:pt x="30994" y="224704"/>
                      <a:pt x="30994" y="182088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F28684CA-F0CF-9DEA-9570-3EACA819BA09}"/>
                  </a:ext>
                </a:extLst>
              </p:cNvPr>
              <p:cNvSpPr/>
              <p:nvPr/>
            </p:nvSpPr>
            <p:spPr>
              <a:xfrm>
                <a:off x="4767640" y="4134835"/>
                <a:ext cx="223929" cy="178213"/>
              </a:xfrm>
              <a:custGeom>
                <a:avLst/>
                <a:gdLst>
                  <a:gd name="connsiteX0" fmla="*/ 47265 w 223929"/>
                  <a:gd name="connsiteY0" fmla="*/ 174340 h 178213"/>
                  <a:gd name="connsiteX1" fmla="*/ 48815 w 223929"/>
                  <a:gd name="connsiteY1" fmla="*/ 152644 h 178213"/>
                  <a:gd name="connsiteX2" fmla="*/ 30994 w 223929"/>
                  <a:gd name="connsiteY2" fmla="*/ 104604 h 178213"/>
                  <a:gd name="connsiteX3" fmla="*/ 104604 w 223929"/>
                  <a:gd name="connsiteY3" fmla="*/ 30994 h 178213"/>
                  <a:gd name="connsiteX4" fmla="*/ 168141 w 223929"/>
                  <a:gd name="connsiteY4" fmla="*/ 67411 h 178213"/>
                  <a:gd name="connsiteX5" fmla="*/ 162717 w 223929"/>
                  <a:gd name="connsiteY5" fmla="*/ 85233 h 178213"/>
                  <a:gd name="connsiteX6" fmla="*/ 177439 w 223929"/>
                  <a:gd name="connsiteY6" fmla="*/ 111577 h 178213"/>
                  <a:gd name="connsiteX7" fmla="*/ 174340 w 223929"/>
                  <a:gd name="connsiteY7" fmla="*/ 127849 h 178213"/>
                  <a:gd name="connsiteX8" fmla="*/ 185187 w 223929"/>
                  <a:gd name="connsiteY8" fmla="*/ 147220 h 178213"/>
                  <a:gd name="connsiteX9" fmla="*/ 204558 w 223929"/>
                  <a:gd name="connsiteY9" fmla="*/ 136372 h 178213"/>
                  <a:gd name="connsiteX10" fmla="*/ 208433 w 223929"/>
                  <a:gd name="connsiteY10" fmla="*/ 112352 h 178213"/>
                  <a:gd name="connsiteX11" fmla="*/ 223929 w 223929"/>
                  <a:gd name="connsiteY11" fmla="*/ 85233 h 178213"/>
                  <a:gd name="connsiteX12" fmla="*/ 195260 w 223929"/>
                  <a:gd name="connsiteY12" fmla="*/ 54239 h 178213"/>
                  <a:gd name="connsiteX13" fmla="*/ 103829 w 223929"/>
                  <a:gd name="connsiteY13" fmla="*/ 0 h 178213"/>
                  <a:gd name="connsiteX14" fmla="*/ 0 w 223929"/>
                  <a:gd name="connsiteY14" fmla="*/ 104604 h 178213"/>
                  <a:gd name="connsiteX15" fmla="*/ 25570 w 223929"/>
                  <a:gd name="connsiteY15" fmla="*/ 172790 h 178213"/>
                  <a:gd name="connsiteX16" fmla="*/ 37192 w 223929"/>
                  <a:gd name="connsiteY16" fmla="*/ 178214 h 178213"/>
                  <a:gd name="connsiteX17" fmla="*/ 47265 w 223929"/>
                  <a:gd name="connsiteY17" fmla="*/ 174340 h 17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3929" h="178213">
                    <a:moveTo>
                      <a:pt x="47265" y="174340"/>
                    </a:moveTo>
                    <a:cubicBezTo>
                      <a:pt x="53464" y="168916"/>
                      <a:pt x="54239" y="158843"/>
                      <a:pt x="48815" y="152644"/>
                    </a:cubicBezTo>
                    <a:cubicBezTo>
                      <a:pt x="40292" y="143346"/>
                      <a:pt x="30994" y="127074"/>
                      <a:pt x="30994" y="104604"/>
                    </a:cubicBezTo>
                    <a:cubicBezTo>
                      <a:pt x="30994" y="63537"/>
                      <a:pt x="63537" y="30994"/>
                      <a:pt x="104604" y="30994"/>
                    </a:cubicBezTo>
                    <a:cubicBezTo>
                      <a:pt x="132498" y="30994"/>
                      <a:pt x="155743" y="45716"/>
                      <a:pt x="168141" y="67411"/>
                    </a:cubicBezTo>
                    <a:cubicBezTo>
                      <a:pt x="165041" y="72835"/>
                      <a:pt x="162717" y="78259"/>
                      <a:pt x="162717" y="85233"/>
                    </a:cubicBezTo>
                    <a:cubicBezTo>
                      <a:pt x="162717" y="96080"/>
                      <a:pt x="168916" y="106153"/>
                      <a:pt x="177439" y="111577"/>
                    </a:cubicBezTo>
                    <a:cubicBezTo>
                      <a:pt x="176664" y="117001"/>
                      <a:pt x="175889" y="121650"/>
                      <a:pt x="174340" y="127849"/>
                    </a:cubicBezTo>
                    <a:cubicBezTo>
                      <a:pt x="172015" y="136372"/>
                      <a:pt x="176664" y="144896"/>
                      <a:pt x="185187" y="147220"/>
                    </a:cubicBezTo>
                    <a:cubicBezTo>
                      <a:pt x="193711" y="149545"/>
                      <a:pt x="202234" y="144896"/>
                      <a:pt x="204558" y="136372"/>
                    </a:cubicBezTo>
                    <a:cubicBezTo>
                      <a:pt x="206883" y="128624"/>
                      <a:pt x="208433" y="120101"/>
                      <a:pt x="208433" y="112352"/>
                    </a:cubicBezTo>
                    <a:cubicBezTo>
                      <a:pt x="217731" y="106928"/>
                      <a:pt x="223929" y="96855"/>
                      <a:pt x="223929" y="85233"/>
                    </a:cubicBezTo>
                    <a:cubicBezTo>
                      <a:pt x="223929" y="68961"/>
                      <a:pt x="211532" y="55789"/>
                      <a:pt x="195260" y="54239"/>
                    </a:cubicBezTo>
                    <a:cubicBezTo>
                      <a:pt x="177439" y="21696"/>
                      <a:pt x="143346" y="0"/>
                      <a:pt x="103829" y="0"/>
                    </a:cubicBezTo>
                    <a:cubicBezTo>
                      <a:pt x="47265" y="0"/>
                      <a:pt x="0" y="47265"/>
                      <a:pt x="0" y="104604"/>
                    </a:cubicBezTo>
                    <a:cubicBezTo>
                      <a:pt x="0" y="129399"/>
                      <a:pt x="9298" y="153419"/>
                      <a:pt x="25570" y="172790"/>
                    </a:cubicBezTo>
                    <a:cubicBezTo>
                      <a:pt x="28669" y="176664"/>
                      <a:pt x="33318" y="178214"/>
                      <a:pt x="37192" y="178214"/>
                    </a:cubicBezTo>
                    <a:cubicBezTo>
                      <a:pt x="41067" y="178214"/>
                      <a:pt x="44166" y="176664"/>
                      <a:pt x="47265" y="17434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56" name="Graphic 24">
            <a:extLst>
              <a:ext uri="{FF2B5EF4-FFF2-40B4-BE49-F238E27FC236}">
                <a16:creationId xmlns:a16="http://schemas.microsoft.com/office/drawing/2014/main" id="{C25192CD-9946-56DF-B0A6-1CD6971B751D}"/>
              </a:ext>
            </a:extLst>
          </p:cNvPr>
          <p:cNvGrpSpPr/>
          <p:nvPr/>
        </p:nvGrpSpPr>
        <p:grpSpPr>
          <a:xfrm>
            <a:off x="5756410" y="4080596"/>
            <a:ext cx="495899" cy="433911"/>
            <a:chOff x="5756410" y="4080596"/>
            <a:chExt cx="495899" cy="433911"/>
          </a:xfrm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02217CA-32ED-7849-3927-56017059EA18}"/>
                </a:ext>
              </a:extLst>
            </p:cNvPr>
            <p:cNvSpPr/>
            <p:nvPr/>
          </p:nvSpPr>
          <p:spPr>
            <a:xfrm>
              <a:off x="5841642" y="4243313"/>
              <a:ext cx="185962" cy="185962"/>
            </a:xfrm>
            <a:custGeom>
              <a:avLst/>
              <a:gdLst>
                <a:gd name="connsiteX0" fmla="*/ 185962 w 185962"/>
                <a:gd name="connsiteY0" fmla="*/ 92981 h 185962"/>
                <a:gd name="connsiteX1" fmla="*/ 92981 w 185962"/>
                <a:gd name="connsiteY1" fmla="*/ 185962 h 185962"/>
                <a:gd name="connsiteX2" fmla="*/ 0 w 185962"/>
                <a:gd name="connsiteY2" fmla="*/ 92981 h 185962"/>
                <a:gd name="connsiteX3" fmla="*/ 92981 w 185962"/>
                <a:gd name="connsiteY3" fmla="*/ 0 h 185962"/>
                <a:gd name="connsiteX4" fmla="*/ 185962 w 185962"/>
                <a:gd name="connsiteY4" fmla="*/ 92981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62" h="185962">
                  <a:moveTo>
                    <a:pt x="185962" y="92981"/>
                  </a:moveTo>
                  <a:cubicBezTo>
                    <a:pt x="185962" y="144333"/>
                    <a:pt x="144333" y="185962"/>
                    <a:pt x="92981" y="185962"/>
                  </a:cubicBezTo>
                  <a:cubicBezTo>
                    <a:pt x="41629" y="185962"/>
                    <a:pt x="0" y="144333"/>
                    <a:pt x="0" y="92981"/>
                  </a:cubicBezTo>
                  <a:cubicBezTo>
                    <a:pt x="0" y="41629"/>
                    <a:pt x="41629" y="0"/>
                    <a:pt x="92981" y="0"/>
                  </a:cubicBezTo>
                  <a:cubicBezTo>
                    <a:pt x="144333" y="0"/>
                    <a:pt x="185962" y="41629"/>
                    <a:pt x="185962" y="92981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0A22A59-F603-718A-0B87-8F43E07001E0}"/>
                </a:ext>
              </a:extLst>
            </p:cNvPr>
            <p:cNvSpPr/>
            <p:nvPr/>
          </p:nvSpPr>
          <p:spPr>
            <a:xfrm>
              <a:off x="6004359" y="4096093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9" name="Graphic 24">
              <a:extLst>
                <a:ext uri="{FF2B5EF4-FFF2-40B4-BE49-F238E27FC236}">
                  <a16:creationId xmlns:a16="http://schemas.microsoft.com/office/drawing/2014/main" id="{AAF5CBE1-B971-620B-0E16-8F4A91F61CF3}"/>
                </a:ext>
              </a:extLst>
            </p:cNvPr>
            <p:cNvGrpSpPr/>
            <p:nvPr/>
          </p:nvGrpSpPr>
          <p:grpSpPr>
            <a:xfrm>
              <a:off x="5756410" y="4080596"/>
              <a:ext cx="495899" cy="433911"/>
              <a:chOff x="5756410" y="4080596"/>
              <a:chExt cx="495899" cy="433911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B0AF7B4C-3CC3-147B-1A85-DAF1F6CE20B3}"/>
                  </a:ext>
                </a:extLst>
              </p:cNvPr>
              <p:cNvSpPr/>
              <p:nvPr/>
            </p:nvSpPr>
            <p:spPr>
              <a:xfrm>
                <a:off x="5756410" y="4080596"/>
                <a:ext cx="495899" cy="433911"/>
              </a:xfrm>
              <a:custGeom>
                <a:avLst/>
                <a:gdLst>
                  <a:gd name="connsiteX0" fmla="*/ 364176 w 495899"/>
                  <a:gd name="connsiteY0" fmla="*/ 0 h 433911"/>
                  <a:gd name="connsiteX1" fmla="*/ 240201 w 495899"/>
                  <a:gd name="connsiteY1" fmla="*/ 88332 h 433911"/>
                  <a:gd name="connsiteX2" fmla="*/ 178214 w 495899"/>
                  <a:gd name="connsiteY2" fmla="*/ 77484 h 433911"/>
                  <a:gd name="connsiteX3" fmla="*/ 0 w 495899"/>
                  <a:gd name="connsiteY3" fmla="*/ 255698 h 433911"/>
                  <a:gd name="connsiteX4" fmla="*/ 39517 w 495899"/>
                  <a:gd name="connsiteY4" fmla="*/ 367275 h 433911"/>
                  <a:gd name="connsiteX5" fmla="*/ 38742 w 495899"/>
                  <a:gd name="connsiteY5" fmla="*/ 371924 h 433911"/>
                  <a:gd name="connsiteX6" fmla="*/ 69736 w 495899"/>
                  <a:gd name="connsiteY6" fmla="*/ 402918 h 433911"/>
                  <a:gd name="connsiteX7" fmla="*/ 76709 w 495899"/>
                  <a:gd name="connsiteY7" fmla="*/ 402143 h 433911"/>
                  <a:gd name="connsiteX8" fmla="*/ 178214 w 495899"/>
                  <a:gd name="connsiteY8" fmla="*/ 433912 h 433911"/>
                  <a:gd name="connsiteX9" fmla="*/ 254923 w 495899"/>
                  <a:gd name="connsiteY9" fmla="*/ 416865 h 433911"/>
                  <a:gd name="connsiteX10" fmla="*/ 261897 w 495899"/>
                  <a:gd name="connsiteY10" fmla="*/ 395944 h 433911"/>
                  <a:gd name="connsiteX11" fmla="*/ 240976 w 495899"/>
                  <a:gd name="connsiteY11" fmla="*/ 388971 h 433911"/>
                  <a:gd name="connsiteX12" fmla="*/ 178214 w 495899"/>
                  <a:gd name="connsiteY12" fmla="*/ 402918 h 433911"/>
                  <a:gd name="connsiteX13" fmla="*/ 99180 w 495899"/>
                  <a:gd name="connsiteY13" fmla="*/ 379673 h 433911"/>
                  <a:gd name="connsiteX14" fmla="*/ 100729 w 495899"/>
                  <a:gd name="connsiteY14" fmla="*/ 371924 h 433911"/>
                  <a:gd name="connsiteX15" fmla="*/ 69736 w 495899"/>
                  <a:gd name="connsiteY15" fmla="*/ 340931 h 433911"/>
                  <a:gd name="connsiteX16" fmla="*/ 59663 w 495899"/>
                  <a:gd name="connsiteY16" fmla="*/ 342480 h 433911"/>
                  <a:gd name="connsiteX17" fmla="*/ 30994 w 495899"/>
                  <a:gd name="connsiteY17" fmla="*/ 255698 h 433911"/>
                  <a:gd name="connsiteX18" fmla="*/ 178214 w 495899"/>
                  <a:gd name="connsiteY18" fmla="*/ 108478 h 433911"/>
                  <a:gd name="connsiteX19" fmla="*/ 233228 w 495899"/>
                  <a:gd name="connsiteY19" fmla="*/ 118551 h 433911"/>
                  <a:gd name="connsiteX20" fmla="*/ 232453 w 495899"/>
                  <a:gd name="connsiteY20" fmla="*/ 131723 h 433911"/>
                  <a:gd name="connsiteX21" fmla="*/ 237102 w 495899"/>
                  <a:gd name="connsiteY21" fmla="*/ 164267 h 433911"/>
                  <a:gd name="connsiteX22" fmla="*/ 201459 w 495899"/>
                  <a:gd name="connsiteY22" fmla="*/ 149545 h 433911"/>
                  <a:gd name="connsiteX23" fmla="*/ 178214 w 495899"/>
                  <a:gd name="connsiteY23" fmla="*/ 139472 h 433911"/>
                  <a:gd name="connsiteX24" fmla="*/ 154968 w 495899"/>
                  <a:gd name="connsiteY24" fmla="*/ 149545 h 433911"/>
                  <a:gd name="connsiteX25" fmla="*/ 69736 w 495899"/>
                  <a:gd name="connsiteY25" fmla="*/ 255698 h 433911"/>
                  <a:gd name="connsiteX26" fmla="*/ 178214 w 495899"/>
                  <a:gd name="connsiteY26" fmla="*/ 364176 h 433911"/>
                  <a:gd name="connsiteX27" fmla="*/ 194485 w 495899"/>
                  <a:gd name="connsiteY27" fmla="*/ 362626 h 433911"/>
                  <a:gd name="connsiteX28" fmla="*/ 196035 w 495899"/>
                  <a:gd name="connsiteY28" fmla="*/ 362626 h 433911"/>
                  <a:gd name="connsiteX29" fmla="*/ 209207 w 495899"/>
                  <a:gd name="connsiteY29" fmla="*/ 344805 h 433911"/>
                  <a:gd name="connsiteX30" fmla="*/ 191386 w 495899"/>
                  <a:gd name="connsiteY30" fmla="*/ 331632 h 433911"/>
                  <a:gd name="connsiteX31" fmla="*/ 189836 w 495899"/>
                  <a:gd name="connsiteY31" fmla="*/ 331632 h 433911"/>
                  <a:gd name="connsiteX32" fmla="*/ 178214 w 495899"/>
                  <a:gd name="connsiteY32" fmla="*/ 332407 h 433911"/>
                  <a:gd name="connsiteX33" fmla="*/ 100729 w 495899"/>
                  <a:gd name="connsiteY33" fmla="*/ 254923 h 433911"/>
                  <a:gd name="connsiteX34" fmla="*/ 150319 w 495899"/>
                  <a:gd name="connsiteY34" fmla="*/ 182863 h 433911"/>
                  <a:gd name="connsiteX35" fmla="*/ 178214 w 495899"/>
                  <a:gd name="connsiteY35" fmla="*/ 201459 h 433911"/>
                  <a:gd name="connsiteX36" fmla="*/ 206108 w 495899"/>
                  <a:gd name="connsiteY36" fmla="*/ 183638 h 433911"/>
                  <a:gd name="connsiteX37" fmla="*/ 255698 w 495899"/>
                  <a:gd name="connsiteY37" fmla="*/ 255698 h 433911"/>
                  <a:gd name="connsiteX38" fmla="*/ 242526 w 495899"/>
                  <a:gd name="connsiteY38" fmla="*/ 298314 h 433911"/>
                  <a:gd name="connsiteX39" fmla="*/ 208433 w 495899"/>
                  <a:gd name="connsiteY39" fmla="*/ 263446 h 433911"/>
                  <a:gd name="connsiteX40" fmla="*/ 209207 w 495899"/>
                  <a:gd name="connsiteY40" fmla="*/ 255698 h 433911"/>
                  <a:gd name="connsiteX41" fmla="*/ 178214 w 495899"/>
                  <a:gd name="connsiteY41" fmla="*/ 224704 h 433911"/>
                  <a:gd name="connsiteX42" fmla="*/ 147220 w 495899"/>
                  <a:gd name="connsiteY42" fmla="*/ 255698 h 433911"/>
                  <a:gd name="connsiteX43" fmla="*/ 178214 w 495899"/>
                  <a:gd name="connsiteY43" fmla="*/ 286692 h 433911"/>
                  <a:gd name="connsiteX44" fmla="*/ 185962 w 495899"/>
                  <a:gd name="connsiteY44" fmla="*/ 285917 h 433911"/>
                  <a:gd name="connsiteX45" fmla="*/ 306838 w 495899"/>
                  <a:gd name="connsiteY45" fmla="*/ 406792 h 433911"/>
                  <a:gd name="connsiteX46" fmla="*/ 317685 w 495899"/>
                  <a:gd name="connsiteY46" fmla="*/ 410666 h 433911"/>
                  <a:gd name="connsiteX47" fmla="*/ 328533 w 495899"/>
                  <a:gd name="connsiteY47" fmla="*/ 406017 h 433911"/>
                  <a:gd name="connsiteX48" fmla="*/ 328533 w 495899"/>
                  <a:gd name="connsiteY48" fmla="*/ 384322 h 433911"/>
                  <a:gd name="connsiteX49" fmla="*/ 314586 w 495899"/>
                  <a:gd name="connsiteY49" fmla="*/ 370375 h 433911"/>
                  <a:gd name="connsiteX50" fmla="*/ 356427 w 495899"/>
                  <a:gd name="connsiteY50" fmla="*/ 263446 h 433911"/>
                  <a:gd name="connsiteX51" fmla="*/ 364176 w 495899"/>
                  <a:gd name="connsiteY51" fmla="*/ 264221 h 433911"/>
                  <a:gd name="connsiteX52" fmla="*/ 495899 w 495899"/>
                  <a:gd name="connsiteY52" fmla="*/ 132498 h 433911"/>
                  <a:gd name="connsiteX53" fmla="*/ 364176 w 495899"/>
                  <a:gd name="connsiteY53" fmla="*/ 0 h 433911"/>
                  <a:gd name="connsiteX54" fmla="*/ 292890 w 495899"/>
                  <a:gd name="connsiteY54" fmla="*/ 347904 h 433911"/>
                  <a:gd name="connsiteX55" fmla="*/ 264996 w 495899"/>
                  <a:gd name="connsiteY55" fmla="*/ 320010 h 433911"/>
                  <a:gd name="connsiteX56" fmla="*/ 286692 w 495899"/>
                  <a:gd name="connsiteY56" fmla="*/ 255698 h 433911"/>
                  <a:gd name="connsiteX57" fmla="*/ 285142 w 495899"/>
                  <a:gd name="connsiteY57" fmla="*/ 236327 h 433911"/>
                  <a:gd name="connsiteX58" fmla="*/ 325434 w 495899"/>
                  <a:gd name="connsiteY58" fmla="*/ 257248 h 433911"/>
                  <a:gd name="connsiteX59" fmla="*/ 292890 w 495899"/>
                  <a:gd name="connsiteY59" fmla="*/ 347904 h 433911"/>
                  <a:gd name="connsiteX60" fmla="*/ 364176 w 495899"/>
                  <a:gd name="connsiteY60" fmla="*/ 232453 h 433911"/>
                  <a:gd name="connsiteX61" fmla="*/ 263446 w 495899"/>
                  <a:gd name="connsiteY61" fmla="*/ 131723 h 433911"/>
                  <a:gd name="connsiteX62" fmla="*/ 364176 w 495899"/>
                  <a:gd name="connsiteY62" fmla="*/ 30994 h 433911"/>
                  <a:gd name="connsiteX63" fmla="*/ 464905 w 495899"/>
                  <a:gd name="connsiteY63" fmla="*/ 131723 h 433911"/>
                  <a:gd name="connsiteX64" fmla="*/ 364176 w 495899"/>
                  <a:gd name="connsiteY64" fmla="*/ 232453 h 43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95899" h="433911">
                    <a:moveTo>
                      <a:pt x="364176" y="0"/>
                    </a:moveTo>
                    <a:cubicBezTo>
                      <a:pt x="306838" y="0"/>
                      <a:pt x="258022" y="37192"/>
                      <a:pt x="240201" y="88332"/>
                    </a:cubicBezTo>
                    <a:cubicBezTo>
                      <a:pt x="220830" y="81358"/>
                      <a:pt x="199909" y="77484"/>
                      <a:pt x="178214" y="77484"/>
                    </a:cubicBezTo>
                    <a:cubicBezTo>
                      <a:pt x="79809" y="77484"/>
                      <a:pt x="0" y="157293"/>
                      <a:pt x="0" y="255698"/>
                    </a:cubicBezTo>
                    <a:cubicBezTo>
                      <a:pt x="0" y="297539"/>
                      <a:pt x="14722" y="336282"/>
                      <a:pt x="39517" y="367275"/>
                    </a:cubicBezTo>
                    <a:cubicBezTo>
                      <a:pt x="38742" y="368825"/>
                      <a:pt x="38742" y="370375"/>
                      <a:pt x="38742" y="371924"/>
                    </a:cubicBezTo>
                    <a:cubicBezTo>
                      <a:pt x="38742" y="388971"/>
                      <a:pt x="52689" y="402918"/>
                      <a:pt x="69736" y="402918"/>
                    </a:cubicBezTo>
                    <a:cubicBezTo>
                      <a:pt x="72060" y="402918"/>
                      <a:pt x="74385" y="402918"/>
                      <a:pt x="76709" y="402143"/>
                    </a:cubicBezTo>
                    <a:cubicBezTo>
                      <a:pt x="105379" y="422289"/>
                      <a:pt x="140246" y="433912"/>
                      <a:pt x="178214" y="433912"/>
                    </a:cubicBezTo>
                    <a:cubicBezTo>
                      <a:pt x="205333" y="433912"/>
                      <a:pt x="231678" y="427713"/>
                      <a:pt x="254923" y="416865"/>
                    </a:cubicBezTo>
                    <a:cubicBezTo>
                      <a:pt x="262672" y="412991"/>
                      <a:pt x="265771" y="403693"/>
                      <a:pt x="261897" y="395944"/>
                    </a:cubicBezTo>
                    <a:cubicBezTo>
                      <a:pt x="258022" y="388196"/>
                      <a:pt x="248724" y="385097"/>
                      <a:pt x="240976" y="388971"/>
                    </a:cubicBezTo>
                    <a:cubicBezTo>
                      <a:pt x="222380" y="398269"/>
                      <a:pt x="200684" y="402918"/>
                      <a:pt x="178214" y="402918"/>
                    </a:cubicBezTo>
                    <a:cubicBezTo>
                      <a:pt x="149545" y="402918"/>
                      <a:pt x="122425" y="394395"/>
                      <a:pt x="99180" y="379673"/>
                    </a:cubicBezTo>
                    <a:cubicBezTo>
                      <a:pt x="99955" y="377348"/>
                      <a:pt x="100729" y="374249"/>
                      <a:pt x="100729" y="371924"/>
                    </a:cubicBezTo>
                    <a:cubicBezTo>
                      <a:pt x="100729" y="354878"/>
                      <a:pt x="86782" y="340931"/>
                      <a:pt x="69736" y="340931"/>
                    </a:cubicBezTo>
                    <a:cubicBezTo>
                      <a:pt x="65862" y="340931"/>
                      <a:pt x="62762" y="341705"/>
                      <a:pt x="59663" y="342480"/>
                    </a:cubicBezTo>
                    <a:cubicBezTo>
                      <a:pt x="41841" y="318460"/>
                      <a:pt x="30994" y="288241"/>
                      <a:pt x="30994" y="255698"/>
                    </a:cubicBezTo>
                    <a:cubicBezTo>
                      <a:pt x="30994" y="174340"/>
                      <a:pt x="96855" y="108478"/>
                      <a:pt x="178214" y="108478"/>
                    </a:cubicBezTo>
                    <a:cubicBezTo>
                      <a:pt x="197585" y="108478"/>
                      <a:pt x="216181" y="112352"/>
                      <a:pt x="233228" y="118551"/>
                    </a:cubicBezTo>
                    <a:cubicBezTo>
                      <a:pt x="232453" y="123200"/>
                      <a:pt x="232453" y="127074"/>
                      <a:pt x="232453" y="131723"/>
                    </a:cubicBezTo>
                    <a:cubicBezTo>
                      <a:pt x="232453" y="143346"/>
                      <a:pt x="234002" y="154194"/>
                      <a:pt x="237102" y="164267"/>
                    </a:cubicBezTo>
                    <a:cubicBezTo>
                      <a:pt x="226254" y="157293"/>
                      <a:pt x="214631" y="151869"/>
                      <a:pt x="201459" y="149545"/>
                    </a:cubicBezTo>
                    <a:cubicBezTo>
                      <a:pt x="196035" y="143346"/>
                      <a:pt x="187512" y="139472"/>
                      <a:pt x="178214" y="139472"/>
                    </a:cubicBezTo>
                    <a:cubicBezTo>
                      <a:pt x="168916" y="139472"/>
                      <a:pt x="161167" y="143346"/>
                      <a:pt x="154968" y="149545"/>
                    </a:cubicBezTo>
                    <a:cubicBezTo>
                      <a:pt x="106153" y="160392"/>
                      <a:pt x="69736" y="203783"/>
                      <a:pt x="69736" y="255698"/>
                    </a:cubicBezTo>
                    <a:cubicBezTo>
                      <a:pt x="69736" y="315361"/>
                      <a:pt x="118551" y="364176"/>
                      <a:pt x="178214" y="364176"/>
                    </a:cubicBezTo>
                    <a:cubicBezTo>
                      <a:pt x="184412" y="364176"/>
                      <a:pt x="189061" y="363401"/>
                      <a:pt x="194485" y="362626"/>
                    </a:cubicBezTo>
                    <a:lnTo>
                      <a:pt x="196035" y="362626"/>
                    </a:lnTo>
                    <a:cubicBezTo>
                      <a:pt x="204558" y="361076"/>
                      <a:pt x="210757" y="353328"/>
                      <a:pt x="209207" y="344805"/>
                    </a:cubicBezTo>
                    <a:cubicBezTo>
                      <a:pt x="207658" y="336282"/>
                      <a:pt x="199909" y="330858"/>
                      <a:pt x="191386" y="331632"/>
                    </a:cubicBezTo>
                    <a:lnTo>
                      <a:pt x="189836" y="331632"/>
                    </a:lnTo>
                    <a:cubicBezTo>
                      <a:pt x="185187" y="332407"/>
                      <a:pt x="182088" y="332407"/>
                      <a:pt x="178214" y="332407"/>
                    </a:cubicBezTo>
                    <a:cubicBezTo>
                      <a:pt x="135597" y="332407"/>
                      <a:pt x="100729" y="297539"/>
                      <a:pt x="100729" y="254923"/>
                    </a:cubicBezTo>
                    <a:cubicBezTo>
                      <a:pt x="100729" y="222380"/>
                      <a:pt x="121650" y="193711"/>
                      <a:pt x="150319" y="182863"/>
                    </a:cubicBezTo>
                    <a:cubicBezTo>
                      <a:pt x="154968" y="193711"/>
                      <a:pt x="165816" y="201459"/>
                      <a:pt x="178214" y="201459"/>
                    </a:cubicBezTo>
                    <a:cubicBezTo>
                      <a:pt x="190611" y="201459"/>
                      <a:pt x="201459" y="193711"/>
                      <a:pt x="206108" y="183638"/>
                    </a:cubicBezTo>
                    <a:cubicBezTo>
                      <a:pt x="234777" y="195260"/>
                      <a:pt x="255698" y="223155"/>
                      <a:pt x="255698" y="255698"/>
                    </a:cubicBezTo>
                    <a:cubicBezTo>
                      <a:pt x="255698" y="271195"/>
                      <a:pt x="251049" y="285917"/>
                      <a:pt x="242526" y="298314"/>
                    </a:cubicBezTo>
                    <a:lnTo>
                      <a:pt x="208433" y="263446"/>
                    </a:lnTo>
                    <a:cubicBezTo>
                      <a:pt x="209207" y="261122"/>
                      <a:pt x="209207" y="258022"/>
                      <a:pt x="209207" y="255698"/>
                    </a:cubicBezTo>
                    <a:cubicBezTo>
                      <a:pt x="209207" y="238651"/>
                      <a:pt x="195260" y="224704"/>
                      <a:pt x="178214" y="224704"/>
                    </a:cubicBezTo>
                    <a:cubicBezTo>
                      <a:pt x="161167" y="224704"/>
                      <a:pt x="147220" y="238651"/>
                      <a:pt x="147220" y="255698"/>
                    </a:cubicBezTo>
                    <a:cubicBezTo>
                      <a:pt x="147220" y="272744"/>
                      <a:pt x="161167" y="286692"/>
                      <a:pt x="178214" y="286692"/>
                    </a:cubicBezTo>
                    <a:cubicBezTo>
                      <a:pt x="181313" y="286692"/>
                      <a:pt x="183638" y="285917"/>
                      <a:pt x="185962" y="285917"/>
                    </a:cubicBezTo>
                    <a:lnTo>
                      <a:pt x="306838" y="406792"/>
                    </a:lnTo>
                    <a:cubicBezTo>
                      <a:pt x="309937" y="409117"/>
                      <a:pt x="313811" y="410666"/>
                      <a:pt x="317685" y="410666"/>
                    </a:cubicBezTo>
                    <a:cubicBezTo>
                      <a:pt x="321560" y="410666"/>
                      <a:pt x="325434" y="409117"/>
                      <a:pt x="328533" y="406017"/>
                    </a:cubicBezTo>
                    <a:cubicBezTo>
                      <a:pt x="334732" y="399819"/>
                      <a:pt x="334732" y="390520"/>
                      <a:pt x="328533" y="384322"/>
                    </a:cubicBezTo>
                    <a:lnTo>
                      <a:pt x="314586" y="370375"/>
                    </a:lnTo>
                    <a:cubicBezTo>
                      <a:pt x="340156" y="340156"/>
                      <a:pt x="354103" y="302963"/>
                      <a:pt x="356427" y="263446"/>
                    </a:cubicBezTo>
                    <a:cubicBezTo>
                      <a:pt x="358752" y="263446"/>
                      <a:pt x="361851" y="264221"/>
                      <a:pt x="364176" y="264221"/>
                    </a:cubicBezTo>
                    <a:cubicBezTo>
                      <a:pt x="437011" y="264221"/>
                      <a:pt x="495899" y="205333"/>
                      <a:pt x="495899" y="132498"/>
                    </a:cubicBezTo>
                    <a:cubicBezTo>
                      <a:pt x="495899" y="59663"/>
                      <a:pt x="437011" y="0"/>
                      <a:pt x="364176" y="0"/>
                    </a:cubicBezTo>
                    <a:close/>
                    <a:moveTo>
                      <a:pt x="292890" y="347904"/>
                    </a:moveTo>
                    <a:lnTo>
                      <a:pt x="264996" y="320010"/>
                    </a:lnTo>
                    <a:cubicBezTo>
                      <a:pt x="278943" y="301414"/>
                      <a:pt x="286692" y="278943"/>
                      <a:pt x="286692" y="255698"/>
                    </a:cubicBezTo>
                    <a:cubicBezTo>
                      <a:pt x="286692" y="249499"/>
                      <a:pt x="285917" y="242526"/>
                      <a:pt x="285142" y="236327"/>
                    </a:cubicBezTo>
                    <a:cubicBezTo>
                      <a:pt x="297539" y="245625"/>
                      <a:pt x="310712" y="252599"/>
                      <a:pt x="325434" y="257248"/>
                    </a:cubicBezTo>
                    <a:cubicBezTo>
                      <a:pt x="324659" y="290566"/>
                      <a:pt x="313811" y="322334"/>
                      <a:pt x="292890" y="347904"/>
                    </a:cubicBezTo>
                    <a:close/>
                    <a:moveTo>
                      <a:pt x="364176" y="232453"/>
                    </a:moveTo>
                    <a:cubicBezTo>
                      <a:pt x="308387" y="232453"/>
                      <a:pt x="263446" y="187512"/>
                      <a:pt x="263446" y="131723"/>
                    </a:cubicBezTo>
                    <a:cubicBezTo>
                      <a:pt x="263446" y="75935"/>
                      <a:pt x="308387" y="30994"/>
                      <a:pt x="364176" y="30994"/>
                    </a:cubicBezTo>
                    <a:cubicBezTo>
                      <a:pt x="419964" y="30994"/>
                      <a:pt x="464905" y="75935"/>
                      <a:pt x="464905" y="131723"/>
                    </a:cubicBezTo>
                    <a:cubicBezTo>
                      <a:pt x="464905" y="187512"/>
                      <a:pt x="419964" y="232453"/>
                      <a:pt x="364176" y="23245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89A02B5-E494-73BC-D9B0-E76D0C03FEEA}"/>
                  </a:ext>
                </a:extLst>
              </p:cNvPr>
              <p:cNvSpPr/>
              <p:nvPr/>
            </p:nvSpPr>
            <p:spPr>
              <a:xfrm>
                <a:off x="6066627" y="4150332"/>
                <a:ext cx="108197" cy="123974"/>
              </a:xfrm>
              <a:custGeom>
                <a:avLst/>
                <a:gdLst>
                  <a:gd name="connsiteX0" fmla="*/ 108198 w 108197"/>
                  <a:gd name="connsiteY0" fmla="*/ 15497 h 123974"/>
                  <a:gd name="connsiteX1" fmla="*/ 92701 w 108197"/>
                  <a:gd name="connsiteY1" fmla="*/ 0 h 123974"/>
                  <a:gd name="connsiteX2" fmla="*/ 15216 w 108197"/>
                  <a:gd name="connsiteY2" fmla="*/ 0 h 123974"/>
                  <a:gd name="connsiteX3" fmla="*/ 1269 w 108197"/>
                  <a:gd name="connsiteY3" fmla="*/ 9298 h 123974"/>
                  <a:gd name="connsiteX4" fmla="*/ 4369 w 108197"/>
                  <a:gd name="connsiteY4" fmla="*/ 26345 h 123974"/>
                  <a:gd name="connsiteX5" fmla="*/ 40011 w 108197"/>
                  <a:gd name="connsiteY5" fmla="*/ 61987 h 123974"/>
                  <a:gd name="connsiteX6" fmla="*/ 4369 w 108197"/>
                  <a:gd name="connsiteY6" fmla="*/ 97630 h 123974"/>
                  <a:gd name="connsiteX7" fmla="*/ 1269 w 108197"/>
                  <a:gd name="connsiteY7" fmla="*/ 114677 h 123974"/>
                  <a:gd name="connsiteX8" fmla="*/ 15216 w 108197"/>
                  <a:gd name="connsiteY8" fmla="*/ 123975 h 123974"/>
                  <a:gd name="connsiteX9" fmla="*/ 92701 w 108197"/>
                  <a:gd name="connsiteY9" fmla="*/ 123975 h 123974"/>
                  <a:gd name="connsiteX10" fmla="*/ 108198 w 108197"/>
                  <a:gd name="connsiteY10" fmla="*/ 108478 h 123974"/>
                  <a:gd name="connsiteX11" fmla="*/ 92701 w 108197"/>
                  <a:gd name="connsiteY11" fmla="*/ 92981 h 123974"/>
                  <a:gd name="connsiteX12" fmla="*/ 52409 w 108197"/>
                  <a:gd name="connsiteY12" fmla="*/ 92981 h 123974"/>
                  <a:gd name="connsiteX13" fmla="*/ 72555 w 108197"/>
                  <a:gd name="connsiteY13" fmla="*/ 72835 h 123974"/>
                  <a:gd name="connsiteX14" fmla="*/ 72555 w 108197"/>
                  <a:gd name="connsiteY14" fmla="*/ 51140 h 123974"/>
                  <a:gd name="connsiteX15" fmla="*/ 52409 w 108197"/>
                  <a:gd name="connsiteY15" fmla="*/ 30994 h 123974"/>
                  <a:gd name="connsiteX16" fmla="*/ 92701 w 108197"/>
                  <a:gd name="connsiteY16" fmla="*/ 30994 h 123974"/>
                  <a:gd name="connsiteX17" fmla="*/ 108198 w 108197"/>
                  <a:gd name="connsiteY17" fmla="*/ 15497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8197" h="123974">
                    <a:moveTo>
                      <a:pt x="108198" y="15497"/>
                    </a:moveTo>
                    <a:cubicBezTo>
                      <a:pt x="108198" y="6974"/>
                      <a:pt x="101224" y="0"/>
                      <a:pt x="92701" y="0"/>
                    </a:cubicBezTo>
                    <a:lnTo>
                      <a:pt x="15216" y="0"/>
                    </a:lnTo>
                    <a:cubicBezTo>
                      <a:pt x="9018" y="0"/>
                      <a:pt x="3594" y="3874"/>
                      <a:pt x="1269" y="9298"/>
                    </a:cubicBezTo>
                    <a:cubicBezTo>
                      <a:pt x="-1055" y="14722"/>
                      <a:pt x="494" y="21696"/>
                      <a:pt x="4369" y="26345"/>
                    </a:cubicBezTo>
                    <a:lnTo>
                      <a:pt x="40011" y="61987"/>
                    </a:lnTo>
                    <a:lnTo>
                      <a:pt x="4369" y="97630"/>
                    </a:lnTo>
                    <a:cubicBezTo>
                      <a:pt x="-280" y="102279"/>
                      <a:pt x="-1055" y="108478"/>
                      <a:pt x="1269" y="114677"/>
                    </a:cubicBezTo>
                    <a:cubicBezTo>
                      <a:pt x="3594" y="120101"/>
                      <a:pt x="9018" y="123975"/>
                      <a:pt x="15216" y="123975"/>
                    </a:cubicBezTo>
                    <a:lnTo>
                      <a:pt x="92701" y="123975"/>
                    </a:lnTo>
                    <a:cubicBezTo>
                      <a:pt x="101224" y="123975"/>
                      <a:pt x="108198" y="117001"/>
                      <a:pt x="108198" y="108478"/>
                    </a:cubicBezTo>
                    <a:cubicBezTo>
                      <a:pt x="108198" y="99955"/>
                      <a:pt x="101224" y="92981"/>
                      <a:pt x="92701" y="92981"/>
                    </a:cubicBezTo>
                    <a:lnTo>
                      <a:pt x="52409" y="92981"/>
                    </a:lnTo>
                    <a:lnTo>
                      <a:pt x="72555" y="72835"/>
                    </a:lnTo>
                    <a:cubicBezTo>
                      <a:pt x="78754" y="66636"/>
                      <a:pt x="78754" y="57338"/>
                      <a:pt x="72555" y="51140"/>
                    </a:cubicBezTo>
                    <a:lnTo>
                      <a:pt x="52409" y="30994"/>
                    </a:lnTo>
                    <a:lnTo>
                      <a:pt x="92701" y="30994"/>
                    </a:lnTo>
                    <a:cubicBezTo>
                      <a:pt x="101224" y="30994"/>
                      <a:pt x="108198" y="24020"/>
                      <a:pt x="108198" y="1549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62" name="Graphic 26">
            <a:extLst>
              <a:ext uri="{FF2B5EF4-FFF2-40B4-BE49-F238E27FC236}">
                <a16:creationId xmlns:a16="http://schemas.microsoft.com/office/drawing/2014/main" id="{2FC1F8B4-E5AF-8573-9114-645153CA1EC3}"/>
              </a:ext>
            </a:extLst>
          </p:cNvPr>
          <p:cNvGrpSpPr/>
          <p:nvPr/>
        </p:nvGrpSpPr>
        <p:grpSpPr>
          <a:xfrm>
            <a:off x="6708714" y="4080596"/>
            <a:ext cx="495899" cy="433911"/>
            <a:chOff x="6708714" y="4080596"/>
            <a:chExt cx="495899" cy="433911"/>
          </a:xfrm>
        </p:grpSpPr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8D35266-178C-CD96-326B-89275A2B0E4C}"/>
                </a:ext>
              </a:extLst>
            </p:cNvPr>
            <p:cNvSpPr/>
            <p:nvPr/>
          </p:nvSpPr>
          <p:spPr>
            <a:xfrm>
              <a:off x="6793946" y="4243313"/>
              <a:ext cx="185962" cy="185962"/>
            </a:xfrm>
            <a:custGeom>
              <a:avLst/>
              <a:gdLst>
                <a:gd name="connsiteX0" fmla="*/ 185962 w 185962"/>
                <a:gd name="connsiteY0" fmla="*/ 92981 h 185962"/>
                <a:gd name="connsiteX1" fmla="*/ 92981 w 185962"/>
                <a:gd name="connsiteY1" fmla="*/ 185962 h 185962"/>
                <a:gd name="connsiteX2" fmla="*/ 0 w 185962"/>
                <a:gd name="connsiteY2" fmla="*/ 92981 h 185962"/>
                <a:gd name="connsiteX3" fmla="*/ 92981 w 185962"/>
                <a:gd name="connsiteY3" fmla="*/ 0 h 185962"/>
                <a:gd name="connsiteX4" fmla="*/ 185962 w 185962"/>
                <a:gd name="connsiteY4" fmla="*/ 92981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62" h="185962">
                  <a:moveTo>
                    <a:pt x="185962" y="92981"/>
                  </a:moveTo>
                  <a:cubicBezTo>
                    <a:pt x="185962" y="144333"/>
                    <a:pt x="144333" y="185962"/>
                    <a:pt x="92981" y="185962"/>
                  </a:cubicBezTo>
                  <a:cubicBezTo>
                    <a:pt x="41629" y="185962"/>
                    <a:pt x="0" y="144333"/>
                    <a:pt x="0" y="92981"/>
                  </a:cubicBezTo>
                  <a:cubicBezTo>
                    <a:pt x="0" y="41629"/>
                    <a:pt x="41629" y="0"/>
                    <a:pt x="92981" y="0"/>
                  </a:cubicBezTo>
                  <a:cubicBezTo>
                    <a:pt x="144333" y="0"/>
                    <a:pt x="185962" y="41629"/>
                    <a:pt x="185962" y="92981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A785EBE9-CBC0-CB95-985D-548EBBC86E40}"/>
                </a:ext>
              </a:extLst>
            </p:cNvPr>
            <p:cNvSpPr/>
            <p:nvPr/>
          </p:nvSpPr>
          <p:spPr>
            <a:xfrm>
              <a:off x="6956663" y="4096093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5" name="Graphic 26">
              <a:extLst>
                <a:ext uri="{FF2B5EF4-FFF2-40B4-BE49-F238E27FC236}">
                  <a16:creationId xmlns:a16="http://schemas.microsoft.com/office/drawing/2014/main" id="{EE646E16-E052-1D11-F399-0C72776653A5}"/>
                </a:ext>
              </a:extLst>
            </p:cNvPr>
            <p:cNvGrpSpPr/>
            <p:nvPr/>
          </p:nvGrpSpPr>
          <p:grpSpPr>
            <a:xfrm>
              <a:off x="6995405" y="4150332"/>
              <a:ext cx="154968" cy="178213"/>
              <a:chOff x="6995405" y="4150332"/>
              <a:chExt cx="154968" cy="178213"/>
            </a:xfrm>
            <a:solidFill>
              <a:srgbClr val="FFDB41"/>
            </a:solidFill>
          </p:grpSpPr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99E0A5D-0CED-5E19-077A-F0B60E23389A}"/>
                  </a:ext>
                </a:extLst>
              </p:cNvPr>
              <p:cNvSpPr/>
              <p:nvPr/>
            </p:nvSpPr>
            <p:spPr>
              <a:xfrm>
                <a:off x="6995405" y="4268882"/>
                <a:ext cx="154968" cy="59662"/>
              </a:xfrm>
              <a:custGeom>
                <a:avLst/>
                <a:gdLst>
                  <a:gd name="connsiteX0" fmla="*/ 57338 w 154968"/>
                  <a:gd name="connsiteY0" fmla="*/ 0 h 59662"/>
                  <a:gd name="connsiteX1" fmla="*/ 48040 w 154968"/>
                  <a:gd name="connsiteY1" fmla="*/ 8523 h 59662"/>
                  <a:gd name="connsiteX2" fmla="*/ 0 w 154968"/>
                  <a:gd name="connsiteY2" fmla="*/ 29444 h 59662"/>
                  <a:gd name="connsiteX3" fmla="*/ 77484 w 154968"/>
                  <a:gd name="connsiteY3" fmla="*/ 59663 h 59662"/>
                  <a:gd name="connsiteX4" fmla="*/ 154968 w 154968"/>
                  <a:gd name="connsiteY4" fmla="*/ 27894 h 59662"/>
                  <a:gd name="connsiteX5" fmla="*/ 110028 w 154968"/>
                  <a:gd name="connsiteY5" fmla="*/ 8523 h 59662"/>
                  <a:gd name="connsiteX6" fmla="*/ 100729 w 154968"/>
                  <a:gd name="connsiteY6" fmla="*/ 0 h 59662"/>
                  <a:gd name="connsiteX7" fmla="*/ 57338 w 154968"/>
                  <a:gd name="connsiteY7" fmla="*/ 0 h 5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968" h="59662">
                    <a:moveTo>
                      <a:pt x="57338" y="0"/>
                    </a:moveTo>
                    <a:cubicBezTo>
                      <a:pt x="55789" y="3099"/>
                      <a:pt x="52689" y="6199"/>
                      <a:pt x="48040" y="8523"/>
                    </a:cubicBezTo>
                    <a:cubicBezTo>
                      <a:pt x="37192" y="13947"/>
                      <a:pt x="15497" y="17821"/>
                      <a:pt x="0" y="29444"/>
                    </a:cubicBezTo>
                    <a:cubicBezTo>
                      <a:pt x="0" y="29444"/>
                      <a:pt x="15497" y="59663"/>
                      <a:pt x="77484" y="59663"/>
                    </a:cubicBezTo>
                    <a:cubicBezTo>
                      <a:pt x="139472" y="59663"/>
                      <a:pt x="154968" y="27894"/>
                      <a:pt x="154968" y="27894"/>
                    </a:cubicBezTo>
                    <a:cubicBezTo>
                      <a:pt x="140246" y="17047"/>
                      <a:pt x="120101" y="13172"/>
                      <a:pt x="110028" y="8523"/>
                    </a:cubicBezTo>
                    <a:cubicBezTo>
                      <a:pt x="105379" y="6199"/>
                      <a:pt x="102279" y="3099"/>
                      <a:pt x="100729" y="0"/>
                    </a:cubicBezTo>
                    <a:lnTo>
                      <a:pt x="57338" y="0"/>
                    </a:ln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60C8BF7-AD28-DA53-8D69-1B71DC474677}"/>
                  </a:ext>
                </a:extLst>
              </p:cNvPr>
              <p:cNvSpPr/>
              <p:nvPr/>
            </p:nvSpPr>
            <p:spPr>
              <a:xfrm>
                <a:off x="7022525" y="4150332"/>
                <a:ext cx="100729" cy="122425"/>
              </a:xfrm>
              <a:custGeom>
                <a:avLst/>
                <a:gdLst>
                  <a:gd name="connsiteX0" fmla="*/ 100729 w 100729"/>
                  <a:gd name="connsiteY0" fmla="*/ 50365 h 122425"/>
                  <a:gd name="connsiteX1" fmla="*/ 50365 w 100729"/>
                  <a:gd name="connsiteY1" fmla="*/ 122425 h 122425"/>
                  <a:gd name="connsiteX2" fmla="*/ 0 w 100729"/>
                  <a:gd name="connsiteY2" fmla="*/ 50365 h 122425"/>
                  <a:gd name="connsiteX3" fmla="*/ 50365 w 100729"/>
                  <a:gd name="connsiteY3" fmla="*/ 0 h 122425"/>
                  <a:gd name="connsiteX4" fmla="*/ 100729 w 100729"/>
                  <a:gd name="connsiteY4" fmla="*/ 50365 h 12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729" h="122425">
                    <a:moveTo>
                      <a:pt x="100729" y="50365"/>
                    </a:moveTo>
                    <a:cubicBezTo>
                      <a:pt x="100729" y="84458"/>
                      <a:pt x="78259" y="122425"/>
                      <a:pt x="50365" y="122425"/>
                    </a:cubicBezTo>
                    <a:cubicBezTo>
                      <a:pt x="22470" y="122425"/>
                      <a:pt x="0" y="84458"/>
                      <a:pt x="0" y="50365"/>
                    </a:cubicBezTo>
                    <a:cubicBezTo>
                      <a:pt x="0" y="22470"/>
                      <a:pt x="22470" y="0"/>
                      <a:pt x="50365" y="0"/>
                    </a:cubicBezTo>
                    <a:cubicBezTo>
                      <a:pt x="78259" y="0"/>
                      <a:pt x="100729" y="22470"/>
                      <a:pt x="100729" y="50365"/>
                    </a:cubicBez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3EBC2B26-28EB-0FB2-9A60-C2B594725F54}"/>
                </a:ext>
              </a:extLst>
            </p:cNvPr>
            <p:cNvSpPr/>
            <p:nvPr/>
          </p:nvSpPr>
          <p:spPr>
            <a:xfrm>
              <a:off x="6708714" y="4080596"/>
              <a:ext cx="495899" cy="433911"/>
            </a:xfrm>
            <a:custGeom>
              <a:avLst/>
              <a:gdLst>
                <a:gd name="connsiteX0" fmla="*/ 364176 w 495899"/>
                <a:gd name="connsiteY0" fmla="*/ 0 h 433911"/>
                <a:gd name="connsiteX1" fmla="*/ 240201 w 495899"/>
                <a:gd name="connsiteY1" fmla="*/ 88332 h 433911"/>
                <a:gd name="connsiteX2" fmla="*/ 178214 w 495899"/>
                <a:gd name="connsiteY2" fmla="*/ 77484 h 433911"/>
                <a:gd name="connsiteX3" fmla="*/ 0 w 495899"/>
                <a:gd name="connsiteY3" fmla="*/ 255698 h 433911"/>
                <a:gd name="connsiteX4" fmla="*/ 39517 w 495899"/>
                <a:gd name="connsiteY4" fmla="*/ 367275 h 433911"/>
                <a:gd name="connsiteX5" fmla="*/ 38742 w 495899"/>
                <a:gd name="connsiteY5" fmla="*/ 371924 h 433911"/>
                <a:gd name="connsiteX6" fmla="*/ 69736 w 495899"/>
                <a:gd name="connsiteY6" fmla="*/ 402918 h 433911"/>
                <a:gd name="connsiteX7" fmla="*/ 76709 w 495899"/>
                <a:gd name="connsiteY7" fmla="*/ 402143 h 433911"/>
                <a:gd name="connsiteX8" fmla="*/ 178214 w 495899"/>
                <a:gd name="connsiteY8" fmla="*/ 433912 h 433911"/>
                <a:gd name="connsiteX9" fmla="*/ 254923 w 495899"/>
                <a:gd name="connsiteY9" fmla="*/ 416865 h 433911"/>
                <a:gd name="connsiteX10" fmla="*/ 261897 w 495899"/>
                <a:gd name="connsiteY10" fmla="*/ 395944 h 433911"/>
                <a:gd name="connsiteX11" fmla="*/ 240976 w 495899"/>
                <a:gd name="connsiteY11" fmla="*/ 388971 h 433911"/>
                <a:gd name="connsiteX12" fmla="*/ 178214 w 495899"/>
                <a:gd name="connsiteY12" fmla="*/ 402918 h 433911"/>
                <a:gd name="connsiteX13" fmla="*/ 99180 w 495899"/>
                <a:gd name="connsiteY13" fmla="*/ 379673 h 433911"/>
                <a:gd name="connsiteX14" fmla="*/ 100729 w 495899"/>
                <a:gd name="connsiteY14" fmla="*/ 371924 h 433911"/>
                <a:gd name="connsiteX15" fmla="*/ 69736 w 495899"/>
                <a:gd name="connsiteY15" fmla="*/ 340931 h 433911"/>
                <a:gd name="connsiteX16" fmla="*/ 59663 w 495899"/>
                <a:gd name="connsiteY16" fmla="*/ 342480 h 433911"/>
                <a:gd name="connsiteX17" fmla="*/ 30994 w 495899"/>
                <a:gd name="connsiteY17" fmla="*/ 255698 h 433911"/>
                <a:gd name="connsiteX18" fmla="*/ 178214 w 495899"/>
                <a:gd name="connsiteY18" fmla="*/ 108478 h 433911"/>
                <a:gd name="connsiteX19" fmla="*/ 233228 w 495899"/>
                <a:gd name="connsiteY19" fmla="*/ 118551 h 433911"/>
                <a:gd name="connsiteX20" fmla="*/ 232453 w 495899"/>
                <a:gd name="connsiteY20" fmla="*/ 131723 h 433911"/>
                <a:gd name="connsiteX21" fmla="*/ 237102 w 495899"/>
                <a:gd name="connsiteY21" fmla="*/ 164267 h 433911"/>
                <a:gd name="connsiteX22" fmla="*/ 201459 w 495899"/>
                <a:gd name="connsiteY22" fmla="*/ 149545 h 433911"/>
                <a:gd name="connsiteX23" fmla="*/ 178214 w 495899"/>
                <a:gd name="connsiteY23" fmla="*/ 139472 h 433911"/>
                <a:gd name="connsiteX24" fmla="*/ 154968 w 495899"/>
                <a:gd name="connsiteY24" fmla="*/ 149545 h 433911"/>
                <a:gd name="connsiteX25" fmla="*/ 69736 w 495899"/>
                <a:gd name="connsiteY25" fmla="*/ 255698 h 433911"/>
                <a:gd name="connsiteX26" fmla="*/ 178214 w 495899"/>
                <a:gd name="connsiteY26" fmla="*/ 364176 h 433911"/>
                <a:gd name="connsiteX27" fmla="*/ 194485 w 495899"/>
                <a:gd name="connsiteY27" fmla="*/ 362626 h 433911"/>
                <a:gd name="connsiteX28" fmla="*/ 196035 w 495899"/>
                <a:gd name="connsiteY28" fmla="*/ 362626 h 433911"/>
                <a:gd name="connsiteX29" fmla="*/ 209207 w 495899"/>
                <a:gd name="connsiteY29" fmla="*/ 344805 h 433911"/>
                <a:gd name="connsiteX30" fmla="*/ 191386 w 495899"/>
                <a:gd name="connsiteY30" fmla="*/ 331632 h 433911"/>
                <a:gd name="connsiteX31" fmla="*/ 189836 w 495899"/>
                <a:gd name="connsiteY31" fmla="*/ 331632 h 433911"/>
                <a:gd name="connsiteX32" fmla="*/ 178214 w 495899"/>
                <a:gd name="connsiteY32" fmla="*/ 332407 h 433911"/>
                <a:gd name="connsiteX33" fmla="*/ 100729 w 495899"/>
                <a:gd name="connsiteY33" fmla="*/ 254923 h 433911"/>
                <a:gd name="connsiteX34" fmla="*/ 150319 w 495899"/>
                <a:gd name="connsiteY34" fmla="*/ 182863 h 433911"/>
                <a:gd name="connsiteX35" fmla="*/ 178214 w 495899"/>
                <a:gd name="connsiteY35" fmla="*/ 201459 h 433911"/>
                <a:gd name="connsiteX36" fmla="*/ 206108 w 495899"/>
                <a:gd name="connsiteY36" fmla="*/ 183638 h 433911"/>
                <a:gd name="connsiteX37" fmla="*/ 255698 w 495899"/>
                <a:gd name="connsiteY37" fmla="*/ 255698 h 433911"/>
                <a:gd name="connsiteX38" fmla="*/ 242526 w 495899"/>
                <a:gd name="connsiteY38" fmla="*/ 298314 h 433911"/>
                <a:gd name="connsiteX39" fmla="*/ 208433 w 495899"/>
                <a:gd name="connsiteY39" fmla="*/ 263446 h 433911"/>
                <a:gd name="connsiteX40" fmla="*/ 209207 w 495899"/>
                <a:gd name="connsiteY40" fmla="*/ 255698 h 433911"/>
                <a:gd name="connsiteX41" fmla="*/ 178214 w 495899"/>
                <a:gd name="connsiteY41" fmla="*/ 224704 h 433911"/>
                <a:gd name="connsiteX42" fmla="*/ 147220 w 495899"/>
                <a:gd name="connsiteY42" fmla="*/ 255698 h 433911"/>
                <a:gd name="connsiteX43" fmla="*/ 178214 w 495899"/>
                <a:gd name="connsiteY43" fmla="*/ 286692 h 433911"/>
                <a:gd name="connsiteX44" fmla="*/ 185962 w 495899"/>
                <a:gd name="connsiteY44" fmla="*/ 285917 h 433911"/>
                <a:gd name="connsiteX45" fmla="*/ 306838 w 495899"/>
                <a:gd name="connsiteY45" fmla="*/ 406792 h 433911"/>
                <a:gd name="connsiteX46" fmla="*/ 317685 w 495899"/>
                <a:gd name="connsiteY46" fmla="*/ 410666 h 433911"/>
                <a:gd name="connsiteX47" fmla="*/ 328533 w 495899"/>
                <a:gd name="connsiteY47" fmla="*/ 406017 h 433911"/>
                <a:gd name="connsiteX48" fmla="*/ 328533 w 495899"/>
                <a:gd name="connsiteY48" fmla="*/ 384322 h 433911"/>
                <a:gd name="connsiteX49" fmla="*/ 314586 w 495899"/>
                <a:gd name="connsiteY49" fmla="*/ 370375 h 433911"/>
                <a:gd name="connsiteX50" fmla="*/ 356427 w 495899"/>
                <a:gd name="connsiteY50" fmla="*/ 263446 h 433911"/>
                <a:gd name="connsiteX51" fmla="*/ 364176 w 495899"/>
                <a:gd name="connsiteY51" fmla="*/ 264221 h 433911"/>
                <a:gd name="connsiteX52" fmla="*/ 495899 w 495899"/>
                <a:gd name="connsiteY52" fmla="*/ 132498 h 433911"/>
                <a:gd name="connsiteX53" fmla="*/ 364176 w 495899"/>
                <a:gd name="connsiteY53" fmla="*/ 0 h 433911"/>
                <a:gd name="connsiteX54" fmla="*/ 292890 w 495899"/>
                <a:gd name="connsiteY54" fmla="*/ 347904 h 433911"/>
                <a:gd name="connsiteX55" fmla="*/ 264996 w 495899"/>
                <a:gd name="connsiteY55" fmla="*/ 320010 h 433911"/>
                <a:gd name="connsiteX56" fmla="*/ 286692 w 495899"/>
                <a:gd name="connsiteY56" fmla="*/ 255698 h 433911"/>
                <a:gd name="connsiteX57" fmla="*/ 285142 w 495899"/>
                <a:gd name="connsiteY57" fmla="*/ 236327 h 433911"/>
                <a:gd name="connsiteX58" fmla="*/ 325434 w 495899"/>
                <a:gd name="connsiteY58" fmla="*/ 257248 h 433911"/>
                <a:gd name="connsiteX59" fmla="*/ 292890 w 495899"/>
                <a:gd name="connsiteY59" fmla="*/ 347904 h 433911"/>
                <a:gd name="connsiteX60" fmla="*/ 316136 w 495899"/>
                <a:gd name="connsiteY60" fmla="*/ 220055 h 433911"/>
                <a:gd name="connsiteX61" fmla="*/ 325434 w 495899"/>
                <a:gd name="connsiteY61" fmla="*/ 216956 h 433911"/>
                <a:gd name="connsiteX62" fmla="*/ 341705 w 495899"/>
                <a:gd name="connsiteY62" fmla="*/ 210757 h 433911"/>
                <a:gd name="connsiteX63" fmla="*/ 349454 w 495899"/>
                <a:gd name="connsiteY63" fmla="*/ 205333 h 433911"/>
                <a:gd name="connsiteX64" fmla="*/ 364176 w 495899"/>
                <a:gd name="connsiteY64" fmla="*/ 207658 h 433911"/>
                <a:gd name="connsiteX65" fmla="*/ 380448 w 495899"/>
                <a:gd name="connsiteY65" fmla="*/ 204558 h 433911"/>
                <a:gd name="connsiteX66" fmla="*/ 389746 w 495899"/>
                <a:gd name="connsiteY66" fmla="*/ 210757 h 433911"/>
                <a:gd name="connsiteX67" fmla="*/ 403693 w 495899"/>
                <a:gd name="connsiteY67" fmla="*/ 216181 h 433911"/>
                <a:gd name="connsiteX68" fmla="*/ 412991 w 495899"/>
                <a:gd name="connsiteY68" fmla="*/ 219280 h 433911"/>
                <a:gd name="connsiteX69" fmla="*/ 364176 w 495899"/>
                <a:gd name="connsiteY69" fmla="*/ 232453 h 433911"/>
                <a:gd name="connsiteX70" fmla="*/ 316136 w 495899"/>
                <a:gd name="connsiteY70" fmla="*/ 220055 h 433911"/>
                <a:gd name="connsiteX71" fmla="*/ 364176 w 495899"/>
                <a:gd name="connsiteY71" fmla="*/ 176664 h 433911"/>
                <a:gd name="connsiteX72" fmla="*/ 329308 w 495899"/>
                <a:gd name="connsiteY72" fmla="*/ 120101 h 433911"/>
                <a:gd name="connsiteX73" fmla="*/ 364176 w 495899"/>
                <a:gd name="connsiteY73" fmla="*/ 85233 h 433911"/>
                <a:gd name="connsiteX74" fmla="*/ 399044 w 495899"/>
                <a:gd name="connsiteY74" fmla="*/ 120101 h 433911"/>
                <a:gd name="connsiteX75" fmla="*/ 364176 w 495899"/>
                <a:gd name="connsiteY75" fmla="*/ 176664 h 433911"/>
                <a:gd name="connsiteX76" fmla="*/ 440110 w 495899"/>
                <a:gd name="connsiteY76" fmla="*/ 197585 h 433911"/>
                <a:gd name="connsiteX77" fmla="*/ 413766 w 495899"/>
                <a:gd name="connsiteY77" fmla="*/ 186737 h 433911"/>
                <a:gd name="connsiteX78" fmla="*/ 407567 w 495899"/>
                <a:gd name="connsiteY78" fmla="*/ 184412 h 433911"/>
                <a:gd name="connsiteX79" fmla="*/ 430037 w 495899"/>
                <a:gd name="connsiteY79" fmla="*/ 120101 h 433911"/>
                <a:gd name="connsiteX80" fmla="*/ 364176 w 495899"/>
                <a:gd name="connsiteY80" fmla="*/ 54239 h 433911"/>
                <a:gd name="connsiteX81" fmla="*/ 298314 w 495899"/>
                <a:gd name="connsiteY81" fmla="*/ 120101 h 433911"/>
                <a:gd name="connsiteX82" fmla="*/ 321560 w 495899"/>
                <a:gd name="connsiteY82" fmla="*/ 185187 h 433911"/>
                <a:gd name="connsiteX83" fmla="*/ 315361 w 495899"/>
                <a:gd name="connsiteY83" fmla="*/ 187512 h 433911"/>
                <a:gd name="connsiteX84" fmla="*/ 289016 w 495899"/>
                <a:gd name="connsiteY84" fmla="*/ 198360 h 433911"/>
                <a:gd name="connsiteX85" fmla="*/ 263446 w 495899"/>
                <a:gd name="connsiteY85" fmla="*/ 131723 h 433911"/>
                <a:gd name="connsiteX86" fmla="*/ 364176 w 495899"/>
                <a:gd name="connsiteY86" fmla="*/ 30994 h 433911"/>
                <a:gd name="connsiteX87" fmla="*/ 464905 w 495899"/>
                <a:gd name="connsiteY87" fmla="*/ 131723 h 433911"/>
                <a:gd name="connsiteX88" fmla="*/ 440110 w 495899"/>
                <a:gd name="connsiteY88" fmla="*/ 197585 h 43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95899" h="433911">
                  <a:moveTo>
                    <a:pt x="364176" y="0"/>
                  </a:moveTo>
                  <a:cubicBezTo>
                    <a:pt x="306838" y="0"/>
                    <a:pt x="258022" y="37192"/>
                    <a:pt x="240201" y="88332"/>
                  </a:cubicBezTo>
                  <a:cubicBezTo>
                    <a:pt x="220830" y="81358"/>
                    <a:pt x="199909" y="77484"/>
                    <a:pt x="178214" y="77484"/>
                  </a:cubicBezTo>
                  <a:cubicBezTo>
                    <a:pt x="79809" y="77484"/>
                    <a:pt x="0" y="157293"/>
                    <a:pt x="0" y="255698"/>
                  </a:cubicBezTo>
                  <a:cubicBezTo>
                    <a:pt x="0" y="297539"/>
                    <a:pt x="14722" y="336282"/>
                    <a:pt x="39517" y="367275"/>
                  </a:cubicBezTo>
                  <a:cubicBezTo>
                    <a:pt x="38742" y="368825"/>
                    <a:pt x="38742" y="370375"/>
                    <a:pt x="38742" y="371924"/>
                  </a:cubicBezTo>
                  <a:cubicBezTo>
                    <a:pt x="38742" y="388971"/>
                    <a:pt x="52689" y="402918"/>
                    <a:pt x="69736" y="402918"/>
                  </a:cubicBezTo>
                  <a:cubicBezTo>
                    <a:pt x="72060" y="402918"/>
                    <a:pt x="74385" y="402918"/>
                    <a:pt x="76709" y="402143"/>
                  </a:cubicBezTo>
                  <a:cubicBezTo>
                    <a:pt x="105379" y="422289"/>
                    <a:pt x="140246" y="433912"/>
                    <a:pt x="178214" y="433912"/>
                  </a:cubicBezTo>
                  <a:cubicBezTo>
                    <a:pt x="205333" y="433912"/>
                    <a:pt x="231678" y="427713"/>
                    <a:pt x="254923" y="416865"/>
                  </a:cubicBezTo>
                  <a:cubicBezTo>
                    <a:pt x="262672" y="412991"/>
                    <a:pt x="265771" y="403693"/>
                    <a:pt x="261897" y="395944"/>
                  </a:cubicBezTo>
                  <a:cubicBezTo>
                    <a:pt x="258022" y="388196"/>
                    <a:pt x="248724" y="385097"/>
                    <a:pt x="240976" y="388971"/>
                  </a:cubicBezTo>
                  <a:cubicBezTo>
                    <a:pt x="222380" y="398269"/>
                    <a:pt x="200684" y="402918"/>
                    <a:pt x="178214" y="402918"/>
                  </a:cubicBezTo>
                  <a:cubicBezTo>
                    <a:pt x="149545" y="402918"/>
                    <a:pt x="122425" y="394395"/>
                    <a:pt x="99180" y="379673"/>
                  </a:cubicBezTo>
                  <a:cubicBezTo>
                    <a:pt x="99955" y="377348"/>
                    <a:pt x="100729" y="374249"/>
                    <a:pt x="100729" y="371924"/>
                  </a:cubicBezTo>
                  <a:cubicBezTo>
                    <a:pt x="100729" y="354878"/>
                    <a:pt x="86782" y="340931"/>
                    <a:pt x="69736" y="340931"/>
                  </a:cubicBezTo>
                  <a:cubicBezTo>
                    <a:pt x="65862" y="340931"/>
                    <a:pt x="62762" y="341705"/>
                    <a:pt x="59663" y="342480"/>
                  </a:cubicBezTo>
                  <a:cubicBezTo>
                    <a:pt x="41841" y="318460"/>
                    <a:pt x="30994" y="288241"/>
                    <a:pt x="30994" y="255698"/>
                  </a:cubicBezTo>
                  <a:cubicBezTo>
                    <a:pt x="30994" y="174340"/>
                    <a:pt x="96855" y="108478"/>
                    <a:pt x="178214" y="108478"/>
                  </a:cubicBezTo>
                  <a:cubicBezTo>
                    <a:pt x="197585" y="108478"/>
                    <a:pt x="216181" y="112352"/>
                    <a:pt x="233228" y="118551"/>
                  </a:cubicBezTo>
                  <a:cubicBezTo>
                    <a:pt x="232453" y="123200"/>
                    <a:pt x="232453" y="127074"/>
                    <a:pt x="232453" y="131723"/>
                  </a:cubicBezTo>
                  <a:cubicBezTo>
                    <a:pt x="232453" y="143346"/>
                    <a:pt x="234002" y="154194"/>
                    <a:pt x="237102" y="164267"/>
                  </a:cubicBezTo>
                  <a:cubicBezTo>
                    <a:pt x="226254" y="157293"/>
                    <a:pt x="214631" y="151869"/>
                    <a:pt x="201459" y="149545"/>
                  </a:cubicBezTo>
                  <a:cubicBezTo>
                    <a:pt x="196035" y="143346"/>
                    <a:pt x="187512" y="139472"/>
                    <a:pt x="178214" y="139472"/>
                  </a:cubicBezTo>
                  <a:cubicBezTo>
                    <a:pt x="168916" y="139472"/>
                    <a:pt x="161167" y="143346"/>
                    <a:pt x="154968" y="149545"/>
                  </a:cubicBezTo>
                  <a:cubicBezTo>
                    <a:pt x="106153" y="160392"/>
                    <a:pt x="69736" y="203783"/>
                    <a:pt x="69736" y="255698"/>
                  </a:cubicBezTo>
                  <a:cubicBezTo>
                    <a:pt x="69736" y="315361"/>
                    <a:pt x="118551" y="364176"/>
                    <a:pt x="178214" y="364176"/>
                  </a:cubicBezTo>
                  <a:cubicBezTo>
                    <a:pt x="184412" y="364176"/>
                    <a:pt x="189061" y="363401"/>
                    <a:pt x="194485" y="362626"/>
                  </a:cubicBezTo>
                  <a:lnTo>
                    <a:pt x="196035" y="362626"/>
                  </a:lnTo>
                  <a:cubicBezTo>
                    <a:pt x="204558" y="361076"/>
                    <a:pt x="210757" y="353328"/>
                    <a:pt x="209207" y="344805"/>
                  </a:cubicBezTo>
                  <a:cubicBezTo>
                    <a:pt x="207658" y="336282"/>
                    <a:pt x="199909" y="330858"/>
                    <a:pt x="191386" y="331632"/>
                  </a:cubicBezTo>
                  <a:lnTo>
                    <a:pt x="189836" y="331632"/>
                  </a:lnTo>
                  <a:cubicBezTo>
                    <a:pt x="185187" y="332407"/>
                    <a:pt x="182088" y="332407"/>
                    <a:pt x="178214" y="332407"/>
                  </a:cubicBezTo>
                  <a:cubicBezTo>
                    <a:pt x="135597" y="332407"/>
                    <a:pt x="100729" y="297539"/>
                    <a:pt x="100729" y="254923"/>
                  </a:cubicBezTo>
                  <a:cubicBezTo>
                    <a:pt x="100729" y="222380"/>
                    <a:pt x="121650" y="193711"/>
                    <a:pt x="150319" y="182863"/>
                  </a:cubicBezTo>
                  <a:cubicBezTo>
                    <a:pt x="154968" y="193711"/>
                    <a:pt x="165816" y="201459"/>
                    <a:pt x="178214" y="201459"/>
                  </a:cubicBezTo>
                  <a:cubicBezTo>
                    <a:pt x="190611" y="201459"/>
                    <a:pt x="201459" y="193711"/>
                    <a:pt x="206108" y="183638"/>
                  </a:cubicBezTo>
                  <a:cubicBezTo>
                    <a:pt x="234777" y="195260"/>
                    <a:pt x="255698" y="223155"/>
                    <a:pt x="255698" y="255698"/>
                  </a:cubicBezTo>
                  <a:cubicBezTo>
                    <a:pt x="255698" y="271195"/>
                    <a:pt x="251049" y="285917"/>
                    <a:pt x="242526" y="298314"/>
                  </a:cubicBezTo>
                  <a:lnTo>
                    <a:pt x="208433" y="263446"/>
                  </a:lnTo>
                  <a:cubicBezTo>
                    <a:pt x="209207" y="261122"/>
                    <a:pt x="209207" y="258022"/>
                    <a:pt x="209207" y="255698"/>
                  </a:cubicBezTo>
                  <a:cubicBezTo>
                    <a:pt x="209207" y="238651"/>
                    <a:pt x="195260" y="224704"/>
                    <a:pt x="178214" y="224704"/>
                  </a:cubicBezTo>
                  <a:cubicBezTo>
                    <a:pt x="161167" y="224704"/>
                    <a:pt x="147220" y="238651"/>
                    <a:pt x="147220" y="255698"/>
                  </a:cubicBezTo>
                  <a:cubicBezTo>
                    <a:pt x="147220" y="272744"/>
                    <a:pt x="161167" y="286692"/>
                    <a:pt x="178214" y="286692"/>
                  </a:cubicBezTo>
                  <a:cubicBezTo>
                    <a:pt x="181313" y="286692"/>
                    <a:pt x="183638" y="285917"/>
                    <a:pt x="185962" y="285917"/>
                  </a:cubicBezTo>
                  <a:lnTo>
                    <a:pt x="306838" y="406792"/>
                  </a:lnTo>
                  <a:cubicBezTo>
                    <a:pt x="309937" y="409117"/>
                    <a:pt x="313811" y="410666"/>
                    <a:pt x="317685" y="410666"/>
                  </a:cubicBezTo>
                  <a:cubicBezTo>
                    <a:pt x="321560" y="410666"/>
                    <a:pt x="325434" y="409117"/>
                    <a:pt x="328533" y="406017"/>
                  </a:cubicBezTo>
                  <a:cubicBezTo>
                    <a:pt x="334732" y="399819"/>
                    <a:pt x="334732" y="390520"/>
                    <a:pt x="328533" y="384322"/>
                  </a:cubicBezTo>
                  <a:lnTo>
                    <a:pt x="314586" y="370375"/>
                  </a:lnTo>
                  <a:cubicBezTo>
                    <a:pt x="340156" y="340156"/>
                    <a:pt x="354103" y="302963"/>
                    <a:pt x="356427" y="263446"/>
                  </a:cubicBezTo>
                  <a:cubicBezTo>
                    <a:pt x="358752" y="263446"/>
                    <a:pt x="361851" y="264221"/>
                    <a:pt x="364176" y="264221"/>
                  </a:cubicBezTo>
                  <a:cubicBezTo>
                    <a:pt x="437011" y="264221"/>
                    <a:pt x="495899" y="205333"/>
                    <a:pt x="495899" y="132498"/>
                  </a:cubicBezTo>
                  <a:cubicBezTo>
                    <a:pt x="495899" y="59663"/>
                    <a:pt x="437011" y="0"/>
                    <a:pt x="364176" y="0"/>
                  </a:cubicBezTo>
                  <a:close/>
                  <a:moveTo>
                    <a:pt x="292890" y="347904"/>
                  </a:moveTo>
                  <a:lnTo>
                    <a:pt x="264996" y="320010"/>
                  </a:lnTo>
                  <a:cubicBezTo>
                    <a:pt x="278943" y="301414"/>
                    <a:pt x="286692" y="278943"/>
                    <a:pt x="286692" y="255698"/>
                  </a:cubicBezTo>
                  <a:cubicBezTo>
                    <a:pt x="286692" y="249499"/>
                    <a:pt x="285917" y="242526"/>
                    <a:pt x="285142" y="236327"/>
                  </a:cubicBezTo>
                  <a:cubicBezTo>
                    <a:pt x="297539" y="245625"/>
                    <a:pt x="310712" y="252599"/>
                    <a:pt x="325434" y="257248"/>
                  </a:cubicBezTo>
                  <a:cubicBezTo>
                    <a:pt x="324659" y="290566"/>
                    <a:pt x="313811" y="322334"/>
                    <a:pt x="292890" y="347904"/>
                  </a:cubicBezTo>
                  <a:close/>
                  <a:moveTo>
                    <a:pt x="316136" y="220055"/>
                  </a:moveTo>
                  <a:cubicBezTo>
                    <a:pt x="319235" y="219280"/>
                    <a:pt x="322334" y="217731"/>
                    <a:pt x="325434" y="216956"/>
                  </a:cubicBezTo>
                  <a:cubicBezTo>
                    <a:pt x="331632" y="214631"/>
                    <a:pt x="337056" y="213082"/>
                    <a:pt x="341705" y="210757"/>
                  </a:cubicBezTo>
                  <a:cubicBezTo>
                    <a:pt x="344805" y="209207"/>
                    <a:pt x="347129" y="207658"/>
                    <a:pt x="349454" y="205333"/>
                  </a:cubicBezTo>
                  <a:cubicBezTo>
                    <a:pt x="354103" y="206883"/>
                    <a:pt x="358752" y="207658"/>
                    <a:pt x="364176" y="207658"/>
                  </a:cubicBezTo>
                  <a:cubicBezTo>
                    <a:pt x="369600" y="207658"/>
                    <a:pt x="375798" y="206108"/>
                    <a:pt x="380448" y="204558"/>
                  </a:cubicBezTo>
                  <a:cubicBezTo>
                    <a:pt x="382772" y="206883"/>
                    <a:pt x="385871" y="209207"/>
                    <a:pt x="389746" y="210757"/>
                  </a:cubicBezTo>
                  <a:cubicBezTo>
                    <a:pt x="393620" y="212307"/>
                    <a:pt x="398269" y="213856"/>
                    <a:pt x="403693" y="216181"/>
                  </a:cubicBezTo>
                  <a:cubicBezTo>
                    <a:pt x="406792" y="216956"/>
                    <a:pt x="409892" y="218506"/>
                    <a:pt x="412991" y="219280"/>
                  </a:cubicBezTo>
                  <a:cubicBezTo>
                    <a:pt x="399044" y="227804"/>
                    <a:pt x="381997" y="232453"/>
                    <a:pt x="364176" y="232453"/>
                  </a:cubicBezTo>
                  <a:cubicBezTo>
                    <a:pt x="347129" y="232453"/>
                    <a:pt x="330083" y="227804"/>
                    <a:pt x="316136" y="220055"/>
                  </a:cubicBezTo>
                  <a:close/>
                  <a:moveTo>
                    <a:pt x="364176" y="176664"/>
                  </a:moveTo>
                  <a:cubicBezTo>
                    <a:pt x="347129" y="176664"/>
                    <a:pt x="329308" y="147220"/>
                    <a:pt x="329308" y="120101"/>
                  </a:cubicBezTo>
                  <a:cubicBezTo>
                    <a:pt x="329308" y="100729"/>
                    <a:pt x="344805" y="85233"/>
                    <a:pt x="364176" y="85233"/>
                  </a:cubicBezTo>
                  <a:cubicBezTo>
                    <a:pt x="383547" y="85233"/>
                    <a:pt x="399044" y="100729"/>
                    <a:pt x="399044" y="120101"/>
                  </a:cubicBezTo>
                  <a:cubicBezTo>
                    <a:pt x="399044" y="147220"/>
                    <a:pt x="381222" y="176664"/>
                    <a:pt x="364176" y="176664"/>
                  </a:cubicBezTo>
                  <a:close/>
                  <a:moveTo>
                    <a:pt x="440110" y="197585"/>
                  </a:moveTo>
                  <a:cubicBezTo>
                    <a:pt x="430812" y="192936"/>
                    <a:pt x="421514" y="189836"/>
                    <a:pt x="413766" y="186737"/>
                  </a:cubicBezTo>
                  <a:cubicBezTo>
                    <a:pt x="411441" y="185962"/>
                    <a:pt x="409117" y="185187"/>
                    <a:pt x="407567" y="184412"/>
                  </a:cubicBezTo>
                  <a:cubicBezTo>
                    <a:pt x="421514" y="167366"/>
                    <a:pt x="430037" y="142571"/>
                    <a:pt x="430037" y="120101"/>
                  </a:cubicBezTo>
                  <a:cubicBezTo>
                    <a:pt x="430037" y="83683"/>
                    <a:pt x="400593" y="54239"/>
                    <a:pt x="364176" y="54239"/>
                  </a:cubicBezTo>
                  <a:cubicBezTo>
                    <a:pt x="327758" y="54239"/>
                    <a:pt x="298314" y="83683"/>
                    <a:pt x="298314" y="120101"/>
                  </a:cubicBezTo>
                  <a:cubicBezTo>
                    <a:pt x="298314" y="143346"/>
                    <a:pt x="307612" y="168141"/>
                    <a:pt x="321560" y="185187"/>
                  </a:cubicBezTo>
                  <a:cubicBezTo>
                    <a:pt x="319235" y="185962"/>
                    <a:pt x="317685" y="186737"/>
                    <a:pt x="315361" y="187512"/>
                  </a:cubicBezTo>
                  <a:cubicBezTo>
                    <a:pt x="307612" y="189836"/>
                    <a:pt x="297539" y="193711"/>
                    <a:pt x="289016" y="198360"/>
                  </a:cubicBezTo>
                  <a:cubicBezTo>
                    <a:pt x="273519" y="180538"/>
                    <a:pt x="263446" y="157293"/>
                    <a:pt x="263446" y="131723"/>
                  </a:cubicBezTo>
                  <a:cubicBezTo>
                    <a:pt x="263446" y="75935"/>
                    <a:pt x="308387" y="30994"/>
                    <a:pt x="364176" y="30994"/>
                  </a:cubicBezTo>
                  <a:cubicBezTo>
                    <a:pt x="419964" y="30994"/>
                    <a:pt x="464905" y="75935"/>
                    <a:pt x="464905" y="131723"/>
                  </a:cubicBezTo>
                  <a:cubicBezTo>
                    <a:pt x="464905" y="156518"/>
                    <a:pt x="455607" y="179763"/>
                    <a:pt x="440110" y="197585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69" name="Graphic 28">
            <a:extLst>
              <a:ext uri="{FF2B5EF4-FFF2-40B4-BE49-F238E27FC236}">
                <a16:creationId xmlns:a16="http://schemas.microsoft.com/office/drawing/2014/main" id="{AD2086A7-369B-E3E8-2FAA-7CE997E6645C}"/>
              </a:ext>
            </a:extLst>
          </p:cNvPr>
          <p:cNvGrpSpPr/>
          <p:nvPr/>
        </p:nvGrpSpPr>
        <p:grpSpPr>
          <a:xfrm>
            <a:off x="7750529" y="4080596"/>
            <a:ext cx="495899" cy="433911"/>
            <a:chOff x="7750529" y="4080596"/>
            <a:chExt cx="495899" cy="433911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E81546C-1549-C406-2D42-B454455A8CDE}"/>
                </a:ext>
              </a:extLst>
            </p:cNvPr>
            <p:cNvSpPr/>
            <p:nvPr/>
          </p:nvSpPr>
          <p:spPr>
            <a:xfrm>
              <a:off x="7835761" y="4243313"/>
              <a:ext cx="185962" cy="185962"/>
            </a:xfrm>
            <a:custGeom>
              <a:avLst/>
              <a:gdLst>
                <a:gd name="connsiteX0" fmla="*/ 185962 w 185962"/>
                <a:gd name="connsiteY0" fmla="*/ 92981 h 185962"/>
                <a:gd name="connsiteX1" fmla="*/ 92981 w 185962"/>
                <a:gd name="connsiteY1" fmla="*/ 185962 h 185962"/>
                <a:gd name="connsiteX2" fmla="*/ 0 w 185962"/>
                <a:gd name="connsiteY2" fmla="*/ 92981 h 185962"/>
                <a:gd name="connsiteX3" fmla="*/ 92981 w 185962"/>
                <a:gd name="connsiteY3" fmla="*/ 0 h 185962"/>
                <a:gd name="connsiteX4" fmla="*/ 185962 w 185962"/>
                <a:gd name="connsiteY4" fmla="*/ 92981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62" h="185962">
                  <a:moveTo>
                    <a:pt x="185962" y="92981"/>
                  </a:moveTo>
                  <a:cubicBezTo>
                    <a:pt x="185962" y="144333"/>
                    <a:pt x="144333" y="185962"/>
                    <a:pt x="92981" y="185962"/>
                  </a:cubicBezTo>
                  <a:cubicBezTo>
                    <a:pt x="41629" y="185962"/>
                    <a:pt x="0" y="144333"/>
                    <a:pt x="0" y="92981"/>
                  </a:cubicBezTo>
                  <a:cubicBezTo>
                    <a:pt x="0" y="41629"/>
                    <a:pt x="41629" y="0"/>
                    <a:pt x="92981" y="0"/>
                  </a:cubicBezTo>
                  <a:cubicBezTo>
                    <a:pt x="144333" y="0"/>
                    <a:pt x="185962" y="41629"/>
                    <a:pt x="185962" y="92981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F649836-97D2-C12E-5B75-125D30902DC4}"/>
                </a:ext>
              </a:extLst>
            </p:cNvPr>
            <p:cNvSpPr/>
            <p:nvPr/>
          </p:nvSpPr>
          <p:spPr>
            <a:xfrm>
              <a:off x="7998478" y="4096093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BE07AB6-ABFB-1EAE-F2E1-A41D13834E98}"/>
                </a:ext>
              </a:extLst>
            </p:cNvPr>
            <p:cNvSpPr/>
            <p:nvPr/>
          </p:nvSpPr>
          <p:spPr>
            <a:xfrm>
              <a:off x="8060465" y="4158080"/>
              <a:ext cx="108477" cy="77484"/>
            </a:xfrm>
            <a:custGeom>
              <a:avLst/>
              <a:gdLst>
                <a:gd name="connsiteX0" fmla="*/ 77484 w 108477"/>
                <a:gd name="connsiteY0" fmla="*/ 77484 h 77484"/>
                <a:gd name="connsiteX1" fmla="*/ 30994 w 108477"/>
                <a:gd name="connsiteY1" fmla="*/ 69736 h 77484"/>
                <a:gd name="connsiteX2" fmla="*/ 0 w 108477"/>
                <a:gd name="connsiteY2" fmla="*/ 38742 h 77484"/>
                <a:gd name="connsiteX3" fmla="*/ 0 w 108477"/>
                <a:gd name="connsiteY3" fmla="*/ 38742 h 77484"/>
                <a:gd name="connsiteX4" fmla="*/ 30994 w 108477"/>
                <a:gd name="connsiteY4" fmla="*/ 7748 h 77484"/>
                <a:gd name="connsiteX5" fmla="*/ 77484 w 108477"/>
                <a:gd name="connsiteY5" fmla="*/ 0 h 77484"/>
                <a:gd name="connsiteX6" fmla="*/ 108478 w 108477"/>
                <a:gd name="connsiteY6" fmla="*/ 38742 h 77484"/>
                <a:gd name="connsiteX7" fmla="*/ 108478 w 108477"/>
                <a:gd name="connsiteY7" fmla="*/ 38742 h 77484"/>
                <a:gd name="connsiteX8" fmla="*/ 77484 w 108477"/>
                <a:gd name="connsiteY8" fmla="*/ 77484 h 77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77" h="77484">
                  <a:moveTo>
                    <a:pt x="77484" y="77484"/>
                  </a:moveTo>
                  <a:lnTo>
                    <a:pt x="30994" y="69736"/>
                  </a:lnTo>
                  <a:cubicBezTo>
                    <a:pt x="13947" y="69736"/>
                    <a:pt x="0" y="55789"/>
                    <a:pt x="0" y="38742"/>
                  </a:cubicBezTo>
                  <a:lnTo>
                    <a:pt x="0" y="38742"/>
                  </a:lnTo>
                  <a:cubicBezTo>
                    <a:pt x="0" y="21696"/>
                    <a:pt x="13947" y="7748"/>
                    <a:pt x="30994" y="7748"/>
                  </a:cubicBezTo>
                  <a:lnTo>
                    <a:pt x="77484" y="0"/>
                  </a:lnTo>
                  <a:cubicBezTo>
                    <a:pt x="94531" y="0"/>
                    <a:pt x="108478" y="17821"/>
                    <a:pt x="108478" y="38742"/>
                  </a:cubicBezTo>
                  <a:lnTo>
                    <a:pt x="108478" y="38742"/>
                  </a:lnTo>
                  <a:cubicBezTo>
                    <a:pt x="108478" y="55789"/>
                    <a:pt x="94531" y="77484"/>
                    <a:pt x="77484" y="77484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73" name="Graphic 28">
              <a:extLst>
                <a:ext uri="{FF2B5EF4-FFF2-40B4-BE49-F238E27FC236}">
                  <a16:creationId xmlns:a16="http://schemas.microsoft.com/office/drawing/2014/main" id="{F2EDB931-4FA8-38AD-3C2B-9B4BC9DAC8FF}"/>
                </a:ext>
              </a:extLst>
            </p:cNvPr>
            <p:cNvGrpSpPr/>
            <p:nvPr/>
          </p:nvGrpSpPr>
          <p:grpSpPr>
            <a:xfrm>
              <a:off x="7750529" y="4080596"/>
              <a:ext cx="495899" cy="433911"/>
              <a:chOff x="7750529" y="4080596"/>
              <a:chExt cx="495899" cy="433911"/>
            </a:xfrm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62C8957-7F55-CF0E-762C-F6761575581A}"/>
                  </a:ext>
                </a:extLst>
              </p:cNvPr>
              <p:cNvSpPr/>
              <p:nvPr/>
            </p:nvSpPr>
            <p:spPr>
              <a:xfrm>
                <a:off x="7750529" y="4080596"/>
                <a:ext cx="495899" cy="433911"/>
              </a:xfrm>
              <a:custGeom>
                <a:avLst/>
                <a:gdLst>
                  <a:gd name="connsiteX0" fmla="*/ 364176 w 495899"/>
                  <a:gd name="connsiteY0" fmla="*/ 0 h 433911"/>
                  <a:gd name="connsiteX1" fmla="*/ 240201 w 495899"/>
                  <a:gd name="connsiteY1" fmla="*/ 88332 h 433911"/>
                  <a:gd name="connsiteX2" fmla="*/ 178214 w 495899"/>
                  <a:gd name="connsiteY2" fmla="*/ 77484 h 433911"/>
                  <a:gd name="connsiteX3" fmla="*/ 0 w 495899"/>
                  <a:gd name="connsiteY3" fmla="*/ 255698 h 433911"/>
                  <a:gd name="connsiteX4" fmla="*/ 39517 w 495899"/>
                  <a:gd name="connsiteY4" fmla="*/ 367275 h 433911"/>
                  <a:gd name="connsiteX5" fmla="*/ 38742 w 495899"/>
                  <a:gd name="connsiteY5" fmla="*/ 371924 h 433911"/>
                  <a:gd name="connsiteX6" fmla="*/ 69736 w 495899"/>
                  <a:gd name="connsiteY6" fmla="*/ 402918 h 433911"/>
                  <a:gd name="connsiteX7" fmla="*/ 76709 w 495899"/>
                  <a:gd name="connsiteY7" fmla="*/ 402143 h 433911"/>
                  <a:gd name="connsiteX8" fmla="*/ 178214 w 495899"/>
                  <a:gd name="connsiteY8" fmla="*/ 433912 h 433911"/>
                  <a:gd name="connsiteX9" fmla="*/ 254923 w 495899"/>
                  <a:gd name="connsiteY9" fmla="*/ 416865 h 433911"/>
                  <a:gd name="connsiteX10" fmla="*/ 261897 w 495899"/>
                  <a:gd name="connsiteY10" fmla="*/ 395944 h 433911"/>
                  <a:gd name="connsiteX11" fmla="*/ 240976 w 495899"/>
                  <a:gd name="connsiteY11" fmla="*/ 388971 h 433911"/>
                  <a:gd name="connsiteX12" fmla="*/ 178214 w 495899"/>
                  <a:gd name="connsiteY12" fmla="*/ 402918 h 433911"/>
                  <a:gd name="connsiteX13" fmla="*/ 99180 w 495899"/>
                  <a:gd name="connsiteY13" fmla="*/ 379673 h 433911"/>
                  <a:gd name="connsiteX14" fmla="*/ 100729 w 495899"/>
                  <a:gd name="connsiteY14" fmla="*/ 371924 h 433911"/>
                  <a:gd name="connsiteX15" fmla="*/ 69736 w 495899"/>
                  <a:gd name="connsiteY15" fmla="*/ 340931 h 433911"/>
                  <a:gd name="connsiteX16" fmla="*/ 59663 w 495899"/>
                  <a:gd name="connsiteY16" fmla="*/ 342480 h 433911"/>
                  <a:gd name="connsiteX17" fmla="*/ 30994 w 495899"/>
                  <a:gd name="connsiteY17" fmla="*/ 255698 h 433911"/>
                  <a:gd name="connsiteX18" fmla="*/ 178214 w 495899"/>
                  <a:gd name="connsiteY18" fmla="*/ 108478 h 433911"/>
                  <a:gd name="connsiteX19" fmla="*/ 233228 w 495899"/>
                  <a:gd name="connsiteY19" fmla="*/ 118551 h 433911"/>
                  <a:gd name="connsiteX20" fmla="*/ 232453 w 495899"/>
                  <a:gd name="connsiteY20" fmla="*/ 131723 h 433911"/>
                  <a:gd name="connsiteX21" fmla="*/ 237102 w 495899"/>
                  <a:gd name="connsiteY21" fmla="*/ 164267 h 433911"/>
                  <a:gd name="connsiteX22" fmla="*/ 201459 w 495899"/>
                  <a:gd name="connsiteY22" fmla="*/ 149545 h 433911"/>
                  <a:gd name="connsiteX23" fmla="*/ 178214 w 495899"/>
                  <a:gd name="connsiteY23" fmla="*/ 139472 h 433911"/>
                  <a:gd name="connsiteX24" fmla="*/ 154968 w 495899"/>
                  <a:gd name="connsiteY24" fmla="*/ 149545 h 433911"/>
                  <a:gd name="connsiteX25" fmla="*/ 69736 w 495899"/>
                  <a:gd name="connsiteY25" fmla="*/ 255698 h 433911"/>
                  <a:gd name="connsiteX26" fmla="*/ 178214 w 495899"/>
                  <a:gd name="connsiteY26" fmla="*/ 364176 h 433911"/>
                  <a:gd name="connsiteX27" fmla="*/ 194485 w 495899"/>
                  <a:gd name="connsiteY27" fmla="*/ 362626 h 433911"/>
                  <a:gd name="connsiteX28" fmla="*/ 196035 w 495899"/>
                  <a:gd name="connsiteY28" fmla="*/ 362626 h 433911"/>
                  <a:gd name="connsiteX29" fmla="*/ 209207 w 495899"/>
                  <a:gd name="connsiteY29" fmla="*/ 344805 h 433911"/>
                  <a:gd name="connsiteX30" fmla="*/ 191386 w 495899"/>
                  <a:gd name="connsiteY30" fmla="*/ 331632 h 433911"/>
                  <a:gd name="connsiteX31" fmla="*/ 189836 w 495899"/>
                  <a:gd name="connsiteY31" fmla="*/ 331632 h 433911"/>
                  <a:gd name="connsiteX32" fmla="*/ 178214 w 495899"/>
                  <a:gd name="connsiteY32" fmla="*/ 332407 h 433911"/>
                  <a:gd name="connsiteX33" fmla="*/ 100729 w 495899"/>
                  <a:gd name="connsiteY33" fmla="*/ 254923 h 433911"/>
                  <a:gd name="connsiteX34" fmla="*/ 150319 w 495899"/>
                  <a:gd name="connsiteY34" fmla="*/ 182863 h 433911"/>
                  <a:gd name="connsiteX35" fmla="*/ 178214 w 495899"/>
                  <a:gd name="connsiteY35" fmla="*/ 201459 h 433911"/>
                  <a:gd name="connsiteX36" fmla="*/ 206108 w 495899"/>
                  <a:gd name="connsiteY36" fmla="*/ 183638 h 433911"/>
                  <a:gd name="connsiteX37" fmla="*/ 255698 w 495899"/>
                  <a:gd name="connsiteY37" fmla="*/ 255698 h 433911"/>
                  <a:gd name="connsiteX38" fmla="*/ 242526 w 495899"/>
                  <a:gd name="connsiteY38" fmla="*/ 298314 h 433911"/>
                  <a:gd name="connsiteX39" fmla="*/ 208433 w 495899"/>
                  <a:gd name="connsiteY39" fmla="*/ 263446 h 433911"/>
                  <a:gd name="connsiteX40" fmla="*/ 209207 w 495899"/>
                  <a:gd name="connsiteY40" fmla="*/ 255698 h 433911"/>
                  <a:gd name="connsiteX41" fmla="*/ 178214 w 495899"/>
                  <a:gd name="connsiteY41" fmla="*/ 224704 h 433911"/>
                  <a:gd name="connsiteX42" fmla="*/ 147220 w 495899"/>
                  <a:gd name="connsiteY42" fmla="*/ 255698 h 433911"/>
                  <a:gd name="connsiteX43" fmla="*/ 178214 w 495899"/>
                  <a:gd name="connsiteY43" fmla="*/ 286692 h 433911"/>
                  <a:gd name="connsiteX44" fmla="*/ 185962 w 495899"/>
                  <a:gd name="connsiteY44" fmla="*/ 285917 h 433911"/>
                  <a:gd name="connsiteX45" fmla="*/ 306838 w 495899"/>
                  <a:gd name="connsiteY45" fmla="*/ 406792 h 433911"/>
                  <a:gd name="connsiteX46" fmla="*/ 317685 w 495899"/>
                  <a:gd name="connsiteY46" fmla="*/ 410666 h 433911"/>
                  <a:gd name="connsiteX47" fmla="*/ 328533 w 495899"/>
                  <a:gd name="connsiteY47" fmla="*/ 406017 h 433911"/>
                  <a:gd name="connsiteX48" fmla="*/ 328533 w 495899"/>
                  <a:gd name="connsiteY48" fmla="*/ 384322 h 433911"/>
                  <a:gd name="connsiteX49" fmla="*/ 314586 w 495899"/>
                  <a:gd name="connsiteY49" fmla="*/ 370375 h 433911"/>
                  <a:gd name="connsiteX50" fmla="*/ 356427 w 495899"/>
                  <a:gd name="connsiteY50" fmla="*/ 263446 h 433911"/>
                  <a:gd name="connsiteX51" fmla="*/ 364176 w 495899"/>
                  <a:gd name="connsiteY51" fmla="*/ 264221 h 433911"/>
                  <a:gd name="connsiteX52" fmla="*/ 495899 w 495899"/>
                  <a:gd name="connsiteY52" fmla="*/ 132498 h 433911"/>
                  <a:gd name="connsiteX53" fmla="*/ 364176 w 495899"/>
                  <a:gd name="connsiteY53" fmla="*/ 0 h 433911"/>
                  <a:gd name="connsiteX54" fmla="*/ 292890 w 495899"/>
                  <a:gd name="connsiteY54" fmla="*/ 347904 h 433911"/>
                  <a:gd name="connsiteX55" fmla="*/ 264996 w 495899"/>
                  <a:gd name="connsiteY55" fmla="*/ 320010 h 433911"/>
                  <a:gd name="connsiteX56" fmla="*/ 286692 w 495899"/>
                  <a:gd name="connsiteY56" fmla="*/ 255698 h 433911"/>
                  <a:gd name="connsiteX57" fmla="*/ 285142 w 495899"/>
                  <a:gd name="connsiteY57" fmla="*/ 236327 h 433911"/>
                  <a:gd name="connsiteX58" fmla="*/ 325434 w 495899"/>
                  <a:gd name="connsiteY58" fmla="*/ 257248 h 433911"/>
                  <a:gd name="connsiteX59" fmla="*/ 292890 w 495899"/>
                  <a:gd name="connsiteY59" fmla="*/ 347904 h 433911"/>
                  <a:gd name="connsiteX60" fmla="*/ 364176 w 495899"/>
                  <a:gd name="connsiteY60" fmla="*/ 232453 h 433911"/>
                  <a:gd name="connsiteX61" fmla="*/ 263446 w 495899"/>
                  <a:gd name="connsiteY61" fmla="*/ 131723 h 433911"/>
                  <a:gd name="connsiteX62" fmla="*/ 364176 w 495899"/>
                  <a:gd name="connsiteY62" fmla="*/ 30994 h 433911"/>
                  <a:gd name="connsiteX63" fmla="*/ 464905 w 495899"/>
                  <a:gd name="connsiteY63" fmla="*/ 131723 h 433911"/>
                  <a:gd name="connsiteX64" fmla="*/ 364176 w 495899"/>
                  <a:gd name="connsiteY64" fmla="*/ 232453 h 43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95899" h="433911">
                    <a:moveTo>
                      <a:pt x="364176" y="0"/>
                    </a:moveTo>
                    <a:cubicBezTo>
                      <a:pt x="306838" y="0"/>
                      <a:pt x="258022" y="37192"/>
                      <a:pt x="240201" y="88332"/>
                    </a:cubicBezTo>
                    <a:cubicBezTo>
                      <a:pt x="220830" y="81358"/>
                      <a:pt x="199909" y="77484"/>
                      <a:pt x="178214" y="77484"/>
                    </a:cubicBezTo>
                    <a:cubicBezTo>
                      <a:pt x="79809" y="77484"/>
                      <a:pt x="0" y="157293"/>
                      <a:pt x="0" y="255698"/>
                    </a:cubicBezTo>
                    <a:cubicBezTo>
                      <a:pt x="0" y="297539"/>
                      <a:pt x="14722" y="336282"/>
                      <a:pt x="39517" y="367275"/>
                    </a:cubicBezTo>
                    <a:cubicBezTo>
                      <a:pt x="38742" y="368825"/>
                      <a:pt x="38742" y="370375"/>
                      <a:pt x="38742" y="371924"/>
                    </a:cubicBezTo>
                    <a:cubicBezTo>
                      <a:pt x="38742" y="388971"/>
                      <a:pt x="52689" y="402918"/>
                      <a:pt x="69736" y="402918"/>
                    </a:cubicBezTo>
                    <a:cubicBezTo>
                      <a:pt x="72060" y="402918"/>
                      <a:pt x="74385" y="402918"/>
                      <a:pt x="76709" y="402143"/>
                    </a:cubicBezTo>
                    <a:cubicBezTo>
                      <a:pt x="105379" y="422289"/>
                      <a:pt x="140246" y="433912"/>
                      <a:pt x="178214" y="433912"/>
                    </a:cubicBezTo>
                    <a:cubicBezTo>
                      <a:pt x="205333" y="433912"/>
                      <a:pt x="231678" y="427713"/>
                      <a:pt x="254923" y="416865"/>
                    </a:cubicBezTo>
                    <a:cubicBezTo>
                      <a:pt x="262672" y="412991"/>
                      <a:pt x="265771" y="403693"/>
                      <a:pt x="261897" y="395944"/>
                    </a:cubicBezTo>
                    <a:cubicBezTo>
                      <a:pt x="258022" y="388196"/>
                      <a:pt x="248724" y="385097"/>
                      <a:pt x="240976" y="388971"/>
                    </a:cubicBezTo>
                    <a:cubicBezTo>
                      <a:pt x="222380" y="398269"/>
                      <a:pt x="200684" y="402918"/>
                      <a:pt x="178214" y="402918"/>
                    </a:cubicBezTo>
                    <a:cubicBezTo>
                      <a:pt x="149545" y="402918"/>
                      <a:pt x="122425" y="394395"/>
                      <a:pt x="99180" y="379673"/>
                    </a:cubicBezTo>
                    <a:cubicBezTo>
                      <a:pt x="99955" y="377348"/>
                      <a:pt x="100729" y="374249"/>
                      <a:pt x="100729" y="371924"/>
                    </a:cubicBezTo>
                    <a:cubicBezTo>
                      <a:pt x="100729" y="354878"/>
                      <a:pt x="86782" y="340931"/>
                      <a:pt x="69736" y="340931"/>
                    </a:cubicBezTo>
                    <a:cubicBezTo>
                      <a:pt x="65862" y="340931"/>
                      <a:pt x="62762" y="341705"/>
                      <a:pt x="59663" y="342480"/>
                    </a:cubicBezTo>
                    <a:cubicBezTo>
                      <a:pt x="41841" y="318460"/>
                      <a:pt x="30994" y="288241"/>
                      <a:pt x="30994" y="255698"/>
                    </a:cubicBezTo>
                    <a:cubicBezTo>
                      <a:pt x="30994" y="174340"/>
                      <a:pt x="96855" y="108478"/>
                      <a:pt x="178214" y="108478"/>
                    </a:cubicBezTo>
                    <a:cubicBezTo>
                      <a:pt x="197585" y="108478"/>
                      <a:pt x="216181" y="112352"/>
                      <a:pt x="233228" y="118551"/>
                    </a:cubicBezTo>
                    <a:cubicBezTo>
                      <a:pt x="232453" y="123200"/>
                      <a:pt x="232453" y="127074"/>
                      <a:pt x="232453" y="131723"/>
                    </a:cubicBezTo>
                    <a:cubicBezTo>
                      <a:pt x="232453" y="143346"/>
                      <a:pt x="234002" y="154194"/>
                      <a:pt x="237102" y="164267"/>
                    </a:cubicBezTo>
                    <a:cubicBezTo>
                      <a:pt x="226254" y="157293"/>
                      <a:pt x="214631" y="151869"/>
                      <a:pt x="201459" y="149545"/>
                    </a:cubicBezTo>
                    <a:cubicBezTo>
                      <a:pt x="196035" y="143346"/>
                      <a:pt x="187512" y="139472"/>
                      <a:pt x="178214" y="139472"/>
                    </a:cubicBezTo>
                    <a:cubicBezTo>
                      <a:pt x="168916" y="139472"/>
                      <a:pt x="161167" y="143346"/>
                      <a:pt x="154968" y="149545"/>
                    </a:cubicBezTo>
                    <a:cubicBezTo>
                      <a:pt x="106153" y="160392"/>
                      <a:pt x="69736" y="203783"/>
                      <a:pt x="69736" y="255698"/>
                    </a:cubicBezTo>
                    <a:cubicBezTo>
                      <a:pt x="69736" y="315361"/>
                      <a:pt x="118551" y="364176"/>
                      <a:pt x="178214" y="364176"/>
                    </a:cubicBezTo>
                    <a:cubicBezTo>
                      <a:pt x="184412" y="364176"/>
                      <a:pt x="189061" y="363401"/>
                      <a:pt x="194485" y="362626"/>
                    </a:cubicBezTo>
                    <a:lnTo>
                      <a:pt x="196035" y="362626"/>
                    </a:lnTo>
                    <a:cubicBezTo>
                      <a:pt x="204558" y="361076"/>
                      <a:pt x="210757" y="353328"/>
                      <a:pt x="209207" y="344805"/>
                    </a:cubicBezTo>
                    <a:cubicBezTo>
                      <a:pt x="207658" y="336282"/>
                      <a:pt x="199909" y="330858"/>
                      <a:pt x="191386" y="331632"/>
                    </a:cubicBezTo>
                    <a:lnTo>
                      <a:pt x="189836" y="331632"/>
                    </a:lnTo>
                    <a:cubicBezTo>
                      <a:pt x="185187" y="332407"/>
                      <a:pt x="182088" y="332407"/>
                      <a:pt x="178214" y="332407"/>
                    </a:cubicBezTo>
                    <a:cubicBezTo>
                      <a:pt x="135597" y="332407"/>
                      <a:pt x="100729" y="297539"/>
                      <a:pt x="100729" y="254923"/>
                    </a:cubicBezTo>
                    <a:cubicBezTo>
                      <a:pt x="100729" y="222380"/>
                      <a:pt x="121650" y="193711"/>
                      <a:pt x="150319" y="182863"/>
                    </a:cubicBezTo>
                    <a:cubicBezTo>
                      <a:pt x="154968" y="193711"/>
                      <a:pt x="165816" y="201459"/>
                      <a:pt x="178214" y="201459"/>
                    </a:cubicBezTo>
                    <a:cubicBezTo>
                      <a:pt x="190611" y="201459"/>
                      <a:pt x="201459" y="193711"/>
                      <a:pt x="206108" y="183638"/>
                    </a:cubicBezTo>
                    <a:cubicBezTo>
                      <a:pt x="234777" y="195260"/>
                      <a:pt x="255698" y="223155"/>
                      <a:pt x="255698" y="255698"/>
                    </a:cubicBezTo>
                    <a:cubicBezTo>
                      <a:pt x="255698" y="271195"/>
                      <a:pt x="251049" y="285917"/>
                      <a:pt x="242526" y="298314"/>
                    </a:cubicBezTo>
                    <a:lnTo>
                      <a:pt x="208433" y="263446"/>
                    </a:lnTo>
                    <a:cubicBezTo>
                      <a:pt x="209207" y="261122"/>
                      <a:pt x="209207" y="258022"/>
                      <a:pt x="209207" y="255698"/>
                    </a:cubicBezTo>
                    <a:cubicBezTo>
                      <a:pt x="209207" y="238651"/>
                      <a:pt x="195260" y="224704"/>
                      <a:pt x="178214" y="224704"/>
                    </a:cubicBezTo>
                    <a:cubicBezTo>
                      <a:pt x="161167" y="224704"/>
                      <a:pt x="147220" y="238651"/>
                      <a:pt x="147220" y="255698"/>
                    </a:cubicBezTo>
                    <a:cubicBezTo>
                      <a:pt x="147220" y="272744"/>
                      <a:pt x="161167" y="286692"/>
                      <a:pt x="178214" y="286692"/>
                    </a:cubicBezTo>
                    <a:cubicBezTo>
                      <a:pt x="181313" y="286692"/>
                      <a:pt x="183638" y="285917"/>
                      <a:pt x="185962" y="285917"/>
                    </a:cubicBezTo>
                    <a:lnTo>
                      <a:pt x="306838" y="406792"/>
                    </a:lnTo>
                    <a:cubicBezTo>
                      <a:pt x="309937" y="409117"/>
                      <a:pt x="313811" y="410666"/>
                      <a:pt x="317685" y="410666"/>
                    </a:cubicBezTo>
                    <a:cubicBezTo>
                      <a:pt x="321560" y="410666"/>
                      <a:pt x="325434" y="409117"/>
                      <a:pt x="328533" y="406017"/>
                    </a:cubicBezTo>
                    <a:cubicBezTo>
                      <a:pt x="334732" y="399819"/>
                      <a:pt x="334732" y="390520"/>
                      <a:pt x="328533" y="384322"/>
                    </a:cubicBezTo>
                    <a:lnTo>
                      <a:pt x="314586" y="370375"/>
                    </a:lnTo>
                    <a:cubicBezTo>
                      <a:pt x="340156" y="340156"/>
                      <a:pt x="354103" y="302963"/>
                      <a:pt x="356427" y="263446"/>
                    </a:cubicBezTo>
                    <a:cubicBezTo>
                      <a:pt x="358752" y="263446"/>
                      <a:pt x="361851" y="264221"/>
                      <a:pt x="364176" y="264221"/>
                    </a:cubicBezTo>
                    <a:cubicBezTo>
                      <a:pt x="437011" y="264221"/>
                      <a:pt x="495899" y="205333"/>
                      <a:pt x="495899" y="132498"/>
                    </a:cubicBezTo>
                    <a:cubicBezTo>
                      <a:pt x="495899" y="59663"/>
                      <a:pt x="437011" y="0"/>
                      <a:pt x="364176" y="0"/>
                    </a:cubicBezTo>
                    <a:close/>
                    <a:moveTo>
                      <a:pt x="292890" y="347904"/>
                    </a:moveTo>
                    <a:lnTo>
                      <a:pt x="264996" y="320010"/>
                    </a:lnTo>
                    <a:cubicBezTo>
                      <a:pt x="278943" y="301414"/>
                      <a:pt x="286692" y="278943"/>
                      <a:pt x="286692" y="255698"/>
                    </a:cubicBezTo>
                    <a:cubicBezTo>
                      <a:pt x="286692" y="249499"/>
                      <a:pt x="285917" y="242526"/>
                      <a:pt x="285142" y="236327"/>
                    </a:cubicBezTo>
                    <a:cubicBezTo>
                      <a:pt x="297539" y="245625"/>
                      <a:pt x="310712" y="252599"/>
                      <a:pt x="325434" y="257248"/>
                    </a:cubicBezTo>
                    <a:cubicBezTo>
                      <a:pt x="324659" y="290566"/>
                      <a:pt x="313811" y="322334"/>
                      <a:pt x="292890" y="347904"/>
                    </a:cubicBezTo>
                    <a:close/>
                    <a:moveTo>
                      <a:pt x="364176" y="232453"/>
                    </a:moveTo>
                    <a:cubicBezTo>
                      <a:pt x="308387" y="232453"/>
                      <a:pt x="263446" y="187512"/>
                      <a:pt x="263446" y="131723"/>
                    </a:cubicBezTo>
                    <a:cubicBezTo>
                      <a:pt x="263446" y="75935"/>
                      <a:pt x="308387" y="30994"/>
                      <a:pt x="364176" y="30994"/>
                    </a:cubicBezTo>
                    <a:cubicBezTo>
                      <a:pt x="419964" y="30994"/>
                      <a:pt x="464905" y="75935"/>
                      <a:pt x="464905" y="131723"/>
                    </a:cubicBezTo>
                    <a:cubicBezTo>
                      <a:pt x="464905" y="187512"/>
                      <a:pt x="419964" y="232453"/>
                      <a:pt x="364176" y="23245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35306E9A-BD11-8C18-0C98-5C80FB2B9074}"/>
                  </a:ext>
                </a:extLst>
              </p:cNvPr>
              <p:cNvSpPr/>
              <p:nvPr/>
            </p:nvSpPr>
            <p:spPr>
              <a:xfrm>
                <a:off x="8044969" y="4142583"/>
                <a:ext cx="139471" cy="131723"/>
              </a:xfrm>
              <a:custGeom>
                <a:avLst/>
                <a:gdLst>
                  <a:gd name="connsiteX0" fmla="*/ 92981 w 139471"/>
                  <a:gd name="connsiteY0" fmla="*/ 0 h 131723"/>
                  <a:gd name="connsiteX1" fmla="*/ 90657 w 139471"/>
                  <a:gd name="connsiteY1" fmla="*/ 0 h 131723"/>
                  <a:gd name="connsiteX2" fmla="*/ 44941 w 139471"/>
                  <a:gd name="connsiteY2" fmla="*/ 7748 h 131723"/>
                  <a:gd name="connsiteX3" fmla="*/ 0 w 139471"/>
                  <a:gd name="connsiteY3" fmla="*/ 54239 h 131723"/>
                  <a:gd name="connsiteX4" fmla="*/ 16272 w 139471"/>
                  <a:gd name="connsiteY4" fmla="*/ 89107 h 131723"/>
                  <a:gd name="connsiteX5" fmla="*/ 17047 w 139471"/>
                  <a:gd name="connsiteY5" fmla="*/ 92206 h 131723"/>
                  <a:gd name="connsiteX6" fmla="*/ 32543 w 139471"/>
                  <a:gd name="connsiteY6" fmla="*/ 123200 h 131723"/>
                  <a:gd name="connsiteX7" fmla="*/ 46491 w 139471"/>
                  <a:gd name="connsiteY7" fmla="*/ 131723 h 131723"/>
                  <a:gd name="connsiteX8" fmla="*/ 53464 w 139471"/>
                  <a:gd name="connsiteY8" fmla="*/ 130173 h 131723"/>
                  <a:gd name="connsiteX9" fmla="*/ 60438 w 139471"/>
                  <a:gd name="connsiteY9" fmla="*/ 109253 h 131723"/>
                  <a:gd name="connsiteX10" fmla="*/ 57338 w 139471"/>
                  <a:gd name="connsiteY10" fmla="*/ 102279 h 131723"/>
                  <a:gd name="connsiteX11" fmla="*/ 90657 w 139471"/>
                  <a:gd name="connsiteY11" fmla="*/ 107703 h 131723"/>
                  <a:gd name="connsiteX12" fmla="*/ 92981 w 139471"/>
                  <a:gd name="connsiteY12" fmla="*/ 107703 h 131723"/>
                  <a:gd name="connsiteX13" fmla="*/ 139472 w 139471"/>
                  <a:gd name="connsiteY13" fmla="*/ 53464 h 131723"/>
                  <a:gd name="connsiteX14" fmla="*/ 92981 w 139471"/>
                  <a:gd name="connsiteY14" fmla="*/ 0 h 131723"/>
                  <a:gd name="connsiteX15" fmla="*/ 93756 w 139471"/>
                  <a:gd name="connsiteY15" fmla="*/ 77484 h 131723"/>
                  <a:gd name="connsiteX16" fmla="*/ 48815 w 139471"/>
                  <a:gd name="connsiteY16" fmla="*/ 69736 h 131723"/>
                  <a:gd name="connsiteX17" fmla="*/ 46491 w 139471"/>
                  <a:gd name="connsiteY17" fmla="*/ 69736 h 131723"/>
                  <a:gd name="connsiteX18" fmla="*/ 30994 w 139471"/>
                  <a:gd name="connsiteY18" fmla="*/ 54239 h 131723"/>
                  <a:gd name="connsiteX19" fmla="*/ 46491 w 139471"/>
                  <a:gd name="connsiteY19" fmla="*/ 38742 h 131723"/>
                  <a:gd name="connsiteX20" fmla="*/ 48815 w 139471"/>
                  <a:gd name="connsiteY20" fmla="*/ 38742 h 131723"/>
                  <a:gd name="connsiteX21" fmla="*/ 93756 w 139471"/>
                  <a:gd name="connsiteY21" fmla="*/ 30994 h 131723"/>
                  <a:gd name="connsiteX22" fmla="*/ 108478 w 139471"/>
                  <a:gd name="connsiteY22" fmla="*/ 54239 h 131723"/>
                  <a:gd name="connsiteX23" fmla="*/ 93756 w 139471"/>
                  <a:gd name="connsiteY23" fmla="*/ 77484 h 13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9471" h="131723">
                    <a:moveTo>
                      <a:pt x="92981" y="0"/>
                    </a:moveTo>
                    <a:cubicBezTo>
                      <a:pt x="92206" y="0"/>
                      <a:pt x="91431" y="0"/>
                      <a:pt x="90657" y="0"/>
                    </a:cubicBezTo>
                    <a:lnTo>
                      <a:pt x="44941" y="7748"/>
                    </a:lnTo>
                    <a:cubicBezTo>
                      <a:pt x="20146" y="8523"/>
                      <a:pt x="0" y="28669"/>
                      <a:pt x="0" y="54239"/>
                    </a:cubicBezTo>
                    <a:cubicBezTo>
                      <a:pt x="0" y="68186"/>
                      <a:pt x="6199" y="80584"/>
                      <a:pt x="16272" y="89107"/>
                    </a:cubicBezTo>
                    <a:cubicBezTo>
                      <a:pt x="16272" y="89882"/>
                      <a:pt x="17047" y="90657"/>
                      <a:pt x="17047" y="92206"/>
                    </a:cubicBezTo>
                    <a:lnTo>
                      <a:pt x="32543" y="123200"/>
                    </a:lnTo>
                    <a:cubicBezTo>
                      <a:pt x="35643" y="128624"/>
                      <a:pt x="41067" y="131723"/>
                      <a:pt x="46491" y="131723"/>
                    </a:cubicBezTo>
                    <a:cubicBezTo>
                      <a:pt x="48815" y="131723"/>
                      <a:pt x="51140" y="130948"/>
                      <a:pt x="53464" y="130173"/>
                    </a:cubicBezTo>
                    <a:cubicBezTo>
                      <a:pt x="61213" y="126299"/>
                      <a:pt x="64312" y="117001"/>
                      <a:pt x="60438" y="109253"/>
                    </a:cubicBezTo>
                    <a:lnTo>
                      <a:pt x="57338" y="102279"/>
                    </a:lnTo>
                    <a:lnTo>
                      <a:pt x="90657" y="107703"/>
                    </a:lnTo>
                    <a:cubicBezTo>
                      <a:pt x="91431" y="107703"/>
                      <a:pt x="92206" y="107703"/>
                      <a:pt x="92981" y="107703"/>
                    </a:cubicBezTo>
                    <a:cubicBezTo>
                      <a:pt x="119326" y="107703"/>
                      <a:pt x="139472" y="78259"/>
                      <a:pt x="139472" y="53464"/>
                    </a:cubicBezTo>
                    <a:cubicBezTo>
                      <a:pt x="139472" y="24020"/>
                      <a:pt x="118551" y="0"/>
                      <a:pt x="92981" y="0"/>
                    </a:cubicBezTo>
                    <a:close/>
                    <a:moveTo>
                      <a:pt x="93756" y="77484"/>
                    </a:moveTo>
                    <a:lnTo>
                      <a:pt x="48815" y="69736"/>
                    </a:lnTo>
                    <a:cubicBezTo>
                      <a:pt x="48040" y="69736"/>
                      <a:pt x="47265" y="69736"/>
                      <a:pt x="46491" y="69736"/>
                    </a:cubicBezTo>
                    <a:cubicBezTo>
                      <a:pt x="37967" y="69736"/>
                      <a:pt x="30994" y="62762"/>
                      <a:pt x="30994" y="54239"/>
                    </a:cubicBezTo>
                    <a:cubicBezTo>
                      <a:pt x="30994" y="45716"/>
                      <a:pt x="37967" y="38742"/>
                      <a:pt x="46491" y="38742"/>
                    </a:cubicBezTo>
                    <a:cubicBezTo>
                      <a:pt x="47265" y="38742"/>
                      <a:pt x="48040" y="38742"/>
                      <a:pt x="48815" y="38742"/>
                    </a:cubicBezTo>
                    <a:lnTo>
                      <a:pt x="93756" y="30994"/>
                    </a:lnTo>
                    <a:cubicBezTo>
                      <a:pt x="100729" y="31769"/>
                      <a:pt x="108478" y="41067"/>
                      <a:pt x="108478" y="54239"/>
                    </a:cubicBezTo>
                    <a:cubicBezTo>
                      <a:pt x="108478" y="64312"/>
                      <a:pt x="99955" y="76709"/>
                      <a:pt x="93756" y="7748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76" name="Graphic 30">
            <a:extLst>
              <a:ext uri="{FF2B5EF4-FFF2-40B4-BE49-F238E27FC236}">
                <a16:creationId xmlns:a16="http://schemas.microsoft.com/office/drawing/2014/main" id="{CB1967CD-7BEE-1882-D045-C5E755DAFB8E}"/>
              </a:ext>
            </a:extLst>
          </p:cNvPr>
          <p:cNvGrpSpPr/>
          <p:nvPr/>
        </p:nvGrpSpPr>
        <p:grpSpPr>
          <a:xfrm>
            <a:off x="8778197" y="4057351"/>
            <a:ext cx="495899" cy="495898"/>
            <a:chOff x="8778197" y="4057351"/>
            <a:chExt cx="495899" cy="495898"/>
          </a:xfrm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FEADE32-6C79-B151-5BEE-7CE12EE9234D}"/>
                </a:ext>
              </a:extLst>
            </p:cNvPr>
            <p:cNvSpPr/>
            <p:nvPr/>
          </p:nvSpPr>
          <p:spPr>
            <a:xfrm>
              <a:off x="8824687" y="4406029"/>
              <a:ext cx="46490" cy="131723"/>
            </a:xfrm>
            <a:custGeom>
              <a:avLst/>
              <a:gdLst>
                <a:gd name="connsiteX0" fmla="*/ 30994 w 46490"/>
                <a:gd name="connsiteY0" fmla="*/ 131723 h 131723"/>
                <a:gd name="connsiteX1" fmla="*/ 15497 w 46490"/>
                <a:gd name="connsiteY1" fmla="*/ 131723 h 131723"/>
                <a:gd name="connsiteX2" fmla="*/ 0 w 46490"/>
                <a:gd name="connsiteY2" fmla="*/ 116226 h 131723"/>
                <a:gd name="connsiteX3" fmla="*/ 0 w 46490"/>
                <a:gd name="connsiteY3" fmla="*/ 15497 h 131723"/>
                <a:gd name="connsiteX4" fmla="*/ 15497 w 46490"/>
                <a:gd name="connsiteY4" fmla="*/ 0 h 131723"/>
                <a:gd name="connsiteX5" fmla="*/ 30994 w 46490"/>
                <a:gd name="connsiteY5" fmla="*/ 0 h 131723"/>
                <a:gd name="connsiteX6" fmla="*/ 46491 w 46490"/>
                <a:gd name="connsiteY6" fmla="*/ 15497 h 131723"/>
                <a:gd name="connsiteX7" fmla="*/ 46491 w 46490"/>
                <a:gd name="connsiteY7" fmla="*/ 116226 h 131723"/>
                <a:gd name="connsiteX8" fmla="*/ 30994 w 46490"/>
                <a:gd name="connsiteY8" fmla="*/ 131723 h 13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90" h="131723">
                  <a:moveTo>
                    <a:pt x="30994" y="131723"/>
                  </a:moveTo>
                  <a:lnTo>
                    <a:pt x="15497" y="131723"/>
                  </a:lnTo>
                  <a:cubicBezTo>
                    <a:pt x="6974" y="131723"/>
                    <a:pt x="0" y="124750"/>
                    <a:pt x="0" y="116226"/>
                  </a:cubicBezTo>
                  <a:lnTo>
                    <a:pt x="0" y="15497"/>
                  </a:lnTo>
                  <a:cubicBezTo>
                    <a:pt x="0" y="6974"/>
                    <a:pt x="6974" y="0"/>
                    <a:pt x="15497" y="0"/>
                  </a:cubicBezTo>
                  <a:lnTo>
                    <a:pt x="30994" y="0"/>
                  </a:lnTo>
                  <a:cubicBezTo>
                    <a:pt x="39517" y="0"/>
                    <a:pt x="46491" y="6974"/>
                    <a:pt x="46491" y="15497"/>
                  </a:cubicBezTo>
                  <a:lnTo>
                    <a:pt x="46491" y="116226"/>
                  </a:lnTo>
                  <a:cubicBezTo>
                    <a:pt x="46491" y="124750"/>
                    <a:pt x="39517" y="131723"/>
                    <a:pt x="30994" y="131723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5919B00-F666-7DB7-51A2-653CA013A7D7}"/>
                </a:ext>
              </a:extLst>
            </p:cNvPr>
            <p:cNvSpPr/>
            <p:nvPr/>
          </p:nvSpPr>
          <p:spPr>
            <a:xfrm>
              <a:off x="8933165" y="4367287"/>
              <a:ext cx="46490" cy="170465"/>
            </a:xfrm>
            <a:custGeom>
              <a:avLst/>
              <a:gdLst>
                <a:gd name="connsiteX0" fmla="*/ 30994 w 46490"/>
                <a:gd name="connsiteY0" fmla="*/ 170465 h 170465"/>
                <a:gd name="connsiteX1" fmla="*/ 15497 w 46490"/>
                <a:gd name="connsiteY1" fmla="*/ 170465 h 170465"/>
                <a:gd name="connsiteX2" fmla="*/ 0 w 46490"/>
                <a:gd name="connsiteY2" fmla="*/ 154968 h 170465"/>
                <a:gd name="connsiteX3" fmla="*/ 0 w 46490"/>
                <a:gd name="connsiteY3" fmla="*/ 15497 h 170465"/>
                <a:gd name="connsiteX4" fmla="*/ 15497 w 46490"/>
                <a:gd name="connsiteY4" fmla="*/ 0 h 170465"/>
                <a:gd name="connsiteX5" fmla="*/ 30994 w 46490"/>
                <a:gd name="connsiteY5" fmla="*/ 0 h 170465"/>
                <a:gd name="connsiteX6" fmla="*/ 46491 w 46490"/>
                <a:gd name="connsiteY6" fmla="*/ 15497 h 170465"/>
                <a:gd name="connsiteX7" fmla="*/ 46491 w 46490"/>
                <a:gd name="connsiteY7" fmla="*/ 154968 h 170465"/>
                <a:gd name="connsiteX8" fmla="*/ 30994 w 46490"/>
                <a:gd name="connsiteY8" fmla="*/ 170465 h 17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90" h="170465">
                  <a:moveTo>
                    <a:pt x="30994" y="170465"/>
                  </a:moveTo>
                  <a:lnTo>
                    <a:pt x="15497" y="170465"/>
                  </a:lnTo>
                  <a:cubicBezTo>
                    <a:pt x="6974" y="170465"/>
                    <a:pt x="0" y="163492"/>
                    <a:pt x="0" y="154968"/>
                  </a:cubicBezTo>
                  <a:lnTo>
                    <a:pt x="0" y="15497"/>
                  </a:lnTo>
                  <a:cubicBezTo>
                    <a:pt x="0" y="6974"/>
                    <a:pt x="6974" y="0"/>
                    <a:pt x="15497" y="0"/>
                  </a:cubicBezTo>
                  <a:lnTo>
                    <a:pt x="30994" y="0"/>
                  </a:lnTo>
                  <a:cubicBezTo>
                    <a:pt x="39517" y="0"/>
                    <a:pt x="46491" y="6974"/>
                    <a:pt x="46491" y="15497"/>
                  </a:cubicBezTo>
                  <a:lnTo>
                    <a:pt x="46491" y="154968"/>
                  </a:lnTo>
                  <a:cubicBezTo>
                    <a:pt x="46491" y="163492"/>
                    <a:pt x="39517" y="170465"/>
                    <a:pt x="30994" y="170465"/>
                  </a:cubicBezTo>
                  <a:close/>
                </a:path>
              </a:pathLst>
            </a:custGeom>
            <a:solidFill>
              <a:srgbClr val="1F68DE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40D4460-5B22-DC62-5A97-8BD34F8DFE52}"/>
                </a:ext>
              </a:extLst>
            </p:cNvPr>
            <p:cNvSpPr/>
            <p:nvPr/>
          </p:nvSpPr>
          <p:spPr>
            <a:xfrm>
              <a:off x="9041643" y="4266558"/>
              <a:ext cx="46490" cy="271194"/>
            </a:xfrm>
            <a:custGeom>
              <a:avLst/>
              <a:gdLst>
                <a:gd name="connsiteX0" fmla="*/ 30994 w 46490"/>
                <a:gd name="connsiteY0" fmla="*/ 271195 h 271194"/>
                <a:gd name="connsiteX1" fmla="*/ 15497 w 46490"/>
                <a:gd name="connsiteY1" fmla="*/ 271195 h 271194"/>
                <a:gd name="connsiteX2" fmla="*/ 0 w 46490"/>
                <a:gd name="connsiteY2" fmla="*/ 255698 h 271194"/>
                <a:gd name="connsiteX3" fmla="*/ 0 w 46490"/>
                <a:gd name="connsiteY3" fmla="*/ 15497 h 271194"/>
                <a:gd name="connsiteX4" fmla="*/ 15497 w 46490"/>
                <a:gd name="connsiteY4" fmla="*/ 0 h 271194"/>
                <a:gd name="connsiteX5" fmla="*/ 30994 w 46490"/>
                <a:gd name="connsiteY5" fmla="*/ 0 h 271194"/>
                <a:gd name="connsiteX6" fmla="*/ 46491 w 46490"/>
                <a:gd name="connsiteY6" fmla="*/ 15497 h 271194"/>
                <a:gd name="connsiteX7" fmla="*/ 46491 w 46490"/>
                <a:gd name="connsiteY7" fmla="*/ 255698 h 271194"/>
                <a:gd name="connsiteX8" fmla="*/ 30994 w 46490"/>
                <a:gd name="connsiteY8" fmla="*/ 271195 h 2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90" h="271194">
                  <a:moveTo>
                    <a:pt x="30994" y="271195"/>
                  </a:moveTo>
                  <a:lnTo>
                    <a:pt x="15497" y="271195"/>
                  </a:lnTo>
                  <a:cubicBezTo>
                    <a:pt x="6974" y="271195"/>
                    <a:pt x="0" y="264221"/>
                    <a:pt x="0" y="255698"/>
                  </a:cubicBezTo>
                  <a:lnTo>
                    <a:pt x="0" y="15497"/>
                  </a:lnTo>
                  <a:cubicBezTo>
                    <a:pt x="0" y="6974"/>
                    <a:pt x="6974" y="0"/>
                    <a:pt x="15497" y="0"/>
                  </a:cubicBezTo>
                  <a:lnTo>
                    <a:pt x="30994" y="0"/>
                  </a:lnTo>
                  <a:cubicBezTo>
                    <a:pt x="39517" y="0"/>
                    <a:pt x="46491" y="6974"/>
                    <a:pt x="46491" y="15497"/>
                  </a:cubicBezTo>
                  <a:lnTo>
                    <a:pt x="46491" y="255698"/>
                  </a:lnTo>
                  <a:cubicBezTo>
                    <a:pt x="46491" y="264221"/>
                    <a:pt x="39517" y="271195"/>
                    <a:pt x="30994" y="271195"/>
                  </a:cubicBezTo>
                  <a:close/>
                </a:path>
              </a:pathLst>
            </a:custGeom>
            <a:solidFill>
              <a:srgbClr val="0E5FC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0B5218E7-B91A-3E30-0AA8-07F26B32AF08}"/>
                </a:ext>
              </a:extLst>
            </p:cNvPr>
            <p:cNvSpPr/>
            <p:nvPr/>
          </p:nvSpPr>
          <p:spPr>
            <a:xfrm>
              <a:off x="9026146" y="4289803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1" name="Graphic 30">
              <a:extLst>
                <a:ext uri="{FF2B5EF4-FFF2-40B4-BE49-F238E27FC236}">
                  <a16:creationId xmlns:a16="http://schemas.microsoft.com/office/drawing/2014/main" id="{43127FD4-9F47-4269-3D38-2F50D2E7C8A3}"/>
                </a:ext>
              </a:extLst>
            </p:cNvPr>
            <p:cNvGrpSpPr/>
            <p:nvPr/>
          </p:nvGrpSpPr>
          <p:grpSpPr>
            <a:xfrm>
              <a:off x="8778197" y="4057351"/>
              <a:ext cx="495899" cy="495898"/>
              <a:chOff x="8778197" y="4057351"/>
              <a:chExt cx="495899" cy="495898"/>
            </a:xfrm>
          </p:grpSpPr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0CA81F79-09D3-8B07-E198-5CBA68C7B201}"/>
                  </a:ext>
                </a:extLst>
              </p:cNvPr>
              <p:cNvSpPr/>
              <p:nvPr/>
            </p:nvSpPr>
            <p:spPr>
              <a:xfrm>
                <a:off x="9165618" y="4429275"/>
                <a:ext cx="38742" cy="38742"/>
              </a:xfrm>
              <a:custGeom>
                <a:avLst/>
                <a:gdLst>
                  <a:gd name="connsiteX0" fmla="*/ 38742 w 38742"/>
                  <a:gd name="connsiteY0" fmla="*/ 19371 h 38742"/>
                  <a:gd name="connsiteX1" fmla="*/ 19371 w 38742"/>
                  <a:gd name="connsiteY1" fmla="*/ 38742 h 38742"/>
                  <a:gd name="connsiteX2" fmla="*/ 0 w 38742"/>
                  <a:gd name="connsiteY2" fmla="*/ 19371 h 38742"/>
                  <a:gd name="connsiteX3" fmla="*/ 19371 w 38742"/>
                  <a:gd name="connsiteY3" fmla="*/ 0 h 38742"/>
                  <a:gd name="connsiteX4" fmla="*/ 38742 w 38742"/>
                  <a:gd name="connsiteY4" fmla="*/ 19371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42" h="38742">
                    <a:moveTo>
                      <a:pt x="38742" y="19371"/>
                    </a:moveTo>
                    <a:cubicBezTo>
                      <a:pt x="38742" y="30069"/>
                      <a:pt x="30069" y="38742"/>
                      <a:pt x="19371" y="38742"/>
                    </a:cubicBezTo>
                    <a:cubicBezTo>
                      <a:pt x="8673" y="38742"/>
                      <a:pt x="0" y="30069"/>
                      <a:pt x="0" y="19371"/>
                    </a:cubicBezTo>
                    <a:cubicBezTo>
                      <a:pt x="0" y="8673"/>
                      <a:pt x="8673" y="0"/>
                      <a:pt x="19371" y="0"/>
                    </a:cubicBezTo>
                    <a:cubicBezTo>
                      <a:pt x="30069" y="0"/>
                      <a:pt x="38742" y="8673"/>
                      <a:pt x="38742" y="19371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45E99591-98E1-5BAA-7441-B1E471259AB8}"/>
                  </a:ext>
                </a:extLst>
              </p:cNvPr>
              <p:cNvSpPr/>
              <p:nvPr/>
            </p:nvSpPr>
            <p:spPr>
              <a:xfrm>
                <a:off x="9080385" y="4344042"/>
                <a:ext cx="38742" cy="38742"/>
              </a:xfrm>
              <a:custGeom>
                <a:avLst/>
                <a:gdLst>
                  <a:gd name="connsiteX0" fmla="*/ 38742 w 38742"/>
                  <a:gd name="connsiteY0" fmla="*/ 19371 h 38742"/>
                  <a:gd name="connsiteX1" fmla="*/ 19371 w 38742"/>
                  <a:gd name="connsiteY1" fmla="*/ 38742 h 38742"/>
                  <a:gd name="connsiteX2" fmla="*/ 0 w 38742"/>
                  <a:gd name="connsiteY2" fmla="*/ 19371 h 38742"/>
                  <a:gd name="connsiteX3" fmla="*/ 19371 w 38742"/>
                  <a:gd name="connsiteY3" fmla="*/ 0 h 38742"/>
                  <a:gd name="connsiteX4" fmla="*/ 38742 w 38742"/>
                  <a:gd name="connsiteY4" fmla="*/ 19371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42" h="38742">
                    <a:moveTo>
                      <a:pt x="38742" y="19371"/>
                    </a:moveTo>
                    <a:cubicBezTo>
                      <a:pt x="38742" y="30069"/>
                      <a:pt x="30069" y="38742"/>
                      <a:pt x="19371" y="38742"/>
                    </a:cubicBezTo>
                    <a:cubicBezTo>
                      <a:pt x="8673" y="38742"/>
                      <a:pt x="0" y="30069"/>
                      <a:pt x="0" y="19371"/>
                    </a:cubicBezTo>
                    <a:cubicBezTo>
                      <a:pt x="0" y="8673"/>
                      <a:pt x="8673" y="0"/>
                      <a:pt x="19371" y="0"/>
                    </a:cubicBezTo>
                    <a:cubicBezTo>
                      <a:pt x="30069" y="0"/>
                      <a:pt x="38742" y="8673"/>
                      <a:pt x="38742" y="19371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26E6205-C78C-8200-89C2-8EB9EDA4594F}"/>
                  </a:ext>
                </a:extLst>
              </p:cNvPr>
              <p:cNvSpPr/>
              <p:nvPr/>
            </p:nvSpPr>
            <p:spPr>
              <a:xfrm>
                <a:off x="8778197" y="4057351"/>
                <a:ext cx="333182" cy="302188"/>
              </a:xfrm>
              <a:custGeom>
                <a:avLst/>
                <a:gdLst>
                  <a:gd name="connsiteX0" fmla="*/ 285917 w 333182"/>
                  <a:gd name="connsiteY0" fmla="*/ 51914 h 302188"/>
                  <a:gd name="connsiteX1" fmla="*/ 306838 w 333182"/>
                  <a:gd name="connsiteY1" fmla="*/ 72835 h 302188"/>
                  <a:gd name="connsiteX2" fmla="*/ 317685 w 333182"/>
                  <a:gd name="connsiteY2" fmla="*/ 77484 h 302188"/>
                  <a:gd name="connsiteX3" fmla="*/ 328533 w 333182"/>
                  <a:gd name="connsiteY3" fmla="*/ 72835 h 302188"/>
                  <a:gd name="connsiteX4" fmla="*/ 328533 w 333182"/>
                  <a:gd name="connsiteY4" fmla="*/ 51140 h 302188"/>
                  <a:gd name="connsiteX5" fmla="*/ 282043 w 333182"/>
                  <a:gd name="connsiteY5" fmla="*/ 4649 h 302188"/>
                  <a:gd name="connsiteX6" fmla="*/ 260347 w 333182"/>
                  <a:gd name="connsiteY6" fmla="*/ 4649 h 302188"/>
                  <a:gd name="connsiteX7" fmla="*/ 213856 w 333182"/>
                  <a:gd name="connsiteY7" fmla="*/ 51140 h 302188"/>
                  <a:gd name="connsiteX8" fmla="*/ 213856 w 333182"/>
                  <a:gd name="connsiteY8" fmla="*/ 72835 h 302188"/>
                  <a:gd name="connsiteX9" fmla="*/ 235552 w 333182"/>
                  <a:gd name="connsiteY9" fmla="*/ 72835 h 302188"/>
                  <a:gd name="connsiteX10" fmla="*/ 254923 w 333182"/>
                  <a:gd name="connsiteY10" fmla="*/ 54239 h 302188"/>
                  <a:gd name="connsiteX11" fmla="*/ 15497 w 333182"/>
                  <a:gd name="connsiteY11" fmla="*/ 271195 h 302188"/>
                  <a:gd name="connsiteX12" fmla="*/ 0 w 333182"/>
                  <a:gd name="connsiteY12" fmla="*/ 286692 h 302188"/>
                  <a:gd name="connsiteX13" fmla="*/ 15497 w 333182"/>
                  <a:gd name="connsiteY13" fmla="*/ 302188 h 302188"/>
                  <a:gd name="connsiteX14" fmla="*/ 285917 w 333182"/>
                  <a:gd name="connsiteY14" fmla="*/ 51914 h 30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3182" h="302188">
                    <a:moveTo>
                      <a:pt x="285917" y="51914"/>
                    </a:moveTo>
                    <a:lnTo>
                      <a:pt x="306838" y="72835"/>
                    </a:lnTo>
                    <a:cubicBezTo>
                      <a:pt x="309937" y="75935"/>
                      <a:pt x="313811" y="77484"/>
                      <a:pt x="317685" y="77484"/>
                    </a:cubicBezTo>
                    <a:cubicBezTo>
                      <a:pt x="321560" y="77484"/>
                      <a:pt x="325434" y="75935"/>
                      <a:pt x="328533" y="72835"/>
                    </a:cubicBezTo>
                    <a:cubicBezTo>
                      <a:pt x="334732" y="66636"/>
                      <a:pt x="334732" y="57338"/>
                      <a:pt x="328533" y="51140"/>
                    </a:cubicBezTo>
                    <a:lnTo>
                      <a:pt x="282043" y="4649"/>
                    </a:lnTo>
                    <a:cubicBezTo>
                      <a:pt x="275844" y="-1550"/>
                      <a:pt x="266546" y="-1550"/>
                      <a:pt x="260347" y="4649"/>
                    </a:cubicBezTo>
                    <a:lnTo>
                      <a:pt x="213856" y="51140"/>
                    </a:lnTo>
                    <a:cubicBezTo>
                      <a:pt x="207658" y="57338"/>
                      <a:pt x="207658" y="66636"/>
                      <a:pt x="213856" y="72835"/>
                    </a:cubicBezTo>
                    <a:cubicBezTo>
                      <a:pt x="220055" y="79034"/>
                      <a:pt x="229353" y="79034"/>
                      <a:pt x="235552" y="72835"/>
                    </a:cubicBezTo>
                    <a:lnTo>
                      <a:pt x="254923" y="54239"/>
                    </a:lnTo>
                    <a:cubicBezTo>
                      <a:pt x="243300" y="175889"/>
                      <a:pt x="140246" y="271195"/>
                      <a:pt x="15497" y="271195"/>
                    </a:cubicBezTo>
                    <a:cubicBezTo>
                      <a:pt x="6974" y="271195"/>
                      <a:pt x="0" y="278168"/>
                      <a:pt x="0" y="286692"/>
                    </a:cubicBezTo>
                    <a:cubicBezTo>
                      <a:pt x="0" y="295215"/>
                      <a:pt x="6974" y="302188"/>
                      <a:pt x="15497" y="302188"/>
                    </a:cubicBezTo>
                    <a:cubicBezTo>
                      <a:pt x="158068" y="302188"/>
                      <a:pt x="275069" y="191386"/>
                      <a:pt x="285917" y="5191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3C03CA1D-6891-06B4-ACD7-58A5165CB73F}"/>
                  </a:ext>
                </a:extLst>
              </p:cNvPr>
              <p:cNvSpPr/>
              <p:nvPr/>
            </p:nvSpPr>
            <p:spPr>
              <a:xfrm>
                <a:off x="8809190" y="4390533"/>
                <a:ext cx="77484" cy="162716"/>
              </a:xfrm>
              <a:custGeom>
                <a:avLst/>
                <a:gdLst>
                  <a:gd name="connsiteX0" fmla="*/ 46491 w 77484"/>
                  <a:gd name="connsiteY0" fmla="*/ 0 h 162716"/>
                  <a:gd name="connsiteX1" fmla="*/ 30994 w 77484"/>
                  <a:gd name="connsiteY1" fmla="*/ 0 h 162716"/>
                  <a:gd name="connsiteX2" fmla="*/ 0 w 77484"/>
                  <a:gd name="connsiteY2" fmla="*/ 30994 h 162716"/>
                  <a:gd name="connsiteX3" fmla="*/ 0 w 77484"/>
                  <a:gd name="connsiteY3" fmla="*/ 131723 h 162716"/>
                  <a:gd name="connsiteX4" fmla="*/ 30994 w 77484"/>
                  <a:gd name="connsiteY4" fmla="*/ 162717 h 162716"/>
                  <a:gd name="connsiteX5" fmla="*/ 46491 w 77484"/>
                  <a:gd name="connsiteY5" fmla="*/ 162717 h 162716"/>
                  <a:gd name="connsiteX6" fmla="*/ 77484 w 77484"/>
                  <a:gd name="connsiteY6" fmla="*/ 131723 h 162716"/>
                  <a:gd name="connsiteX7" fmla="*/ 77484 w 77484"/>
                  <a:gd name="connsiteY7" fmla="*/ 30994 h 162716"/>
                  <a:gd name="connsiteX8" fmla="*/ 46491 w 77484"/>
                  <a:gd name="connsiteY8" fmla="*/ 0 h 162716"/>
                  <a:gd name="connsiteX9" fmla="*/ 46491 w 77484"/>
                  <a:gd name="connsiteY9" fmla="*/ 131723 h 162716"/>
                  <a:gd name="connsiteX10" fmla="*/ 30994 w 77484"/>
                  <a:gd name="connsiteY10" fmla="*/ 131723 h 162716"/>
                  <a:gd name="connsiteX11" fmla="*/ 30994 w 77484"/>
                  <a:gd name="connsiteY11" fmla="*/ 30994 h 162716"/>
                  <a:gd name="connsiteX12" fmla="*/ 46491 w 77484"/>
                  <a:gd name="connsiteY12" fmla="*/ 30994 h 162716"/>
                  <a:gd name="connsiteX13" fmla="*/ 46491 w 77484"/>
                  <a:gd name="connsiteY13" fmla="*/ 131723 h 162716"/>
                  <a:gd name="connsiteX14" fmla="*/ 46491 w 77484"/>
                  <a:gd name="connsiteY14" fmla="*/ 147220 h 162716"/>
                  <a:gd name="connsiteX15" fmla="*/ 46491 w 77484"/>
                  <a:gd name="connsiteY15" fmla="*/ 131723 h 162716"/>
                  <a:gd name="connsiteX16" fmla="*/ 46491 w 77484"/>
                  <a:gd name="connsiteY16" fmla="*/ 131723 h 162716"/>
                  <a:gd name="connsiteX17" fmla="*/ 46491 w 77484"/>
                  <a:gd name="connsiteY17" fmla="*/ 147220 h 16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484" h="162716">
                    <a:moveTo>
                      <a:pt x="46491" y="0"/>
                    </a:moveTo>
                    <a:lnTo>
                      <a:pt x="30994" y="0"/>
                    </a:lnTo>
                    <a:cubicBezTo>
                      <a:pt x="13947" y="0"/>
                      <a:pt x="0" y="13947"/>
                      <a:pt x="0" y="30994"/>
                    </a:cubicBezTo>
                    <a:lnTo>
                      <a:pt x="0" y="131723"/>
                    </a:lnTo>
                    <a:cubicBezTo>
                      <a:pt x="0" y="148770"/>
                      <a:pt x="13947" y="162717"/>
                      <a:pt x="30994" y="162717"/>
                    </a:cubicBezTo>
                    <a:lnTo>
                      <a:pt x="46491" y="162717"/>
                    </a:lnTo>
                    <a:cubicBezTo>
                      <a:pt x="63537" y="162717"/>
                      <a:pt x="77484" y="148770"/>
                      <a:pt x="77484" y="131723"/>
                    </a:cubicBezTo>
                    <a:lnTo>
                      <a:pt x="77484" y="30994"/>
                    </a:lnTo>
                    <a:cubicBezTo>
                      <a:pt x="77484" y="13947"/>
                      <a:pt x="63537" y="0"/>
                      <a:pt x="46491" y="0"/>
                    </a:cubicBezTo>
                    <a:close/>
                    <a:moveTo>
                      <a:pt x="46491" y="131723"/>
                    </a:moveTo>
                    <a:lnTo>
                      <a:pt x="30994" y="131723"/>
                    </a:lnTo>
                    <a:lnTo>
                      <a:pt x="30994" y="30994"/>
                    </a:lnTo>
                    <a:lnTo>
                      <a:pt x="46491" y="30994"/>
                    </a:lnTo>
                    <a:lnTo>
                      <a:pt x="46491" y="131723"/>
                    </a:lnTo>
                    <a:close/>
                    <a:moveTo>
                      <a:pt x="46491" y="147220"/>
                    </a:moveTo>
                    <a:lnTo>
                      <a:pt x="46491" y="131723"/>
                    </a:lnTo>
                    <a:lnTo>
                      <a:pt x="46491" y="131723"/>
                    </a:lnTo>
                    <a:lnTo>
                      <a:pt x="46491" y="147220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AFBC5E3B-A60A-004F-6A70-9312E76E2B2F}"/>
                  </a:ext>
                </a:extLst>
              </p:cNvPr>
              <p:cNvSpPr/>
              <p:nvPr/>
            </p:nvSpPr>
            <p:spPr>
              <a:xfrm>
                <a:off x="8917668" y="4351791"/>
                <a:ext cx="77484" cy="201458"/>
              </a:xfrm>
              <a:custGeom>
                <a:avLst/>
                <a:gdLst>
                  <a:gd name="connsiteX0" fmla="*/ 46491 w 77484"/>
                  <a:gd name="connsiteY0" fmla="*/ 0 h 201458"/>
                  <a:gd name="connsiteX1" fmla="*/ 30994 w 77484"/>
                  <a:gd name="connsiteY1" fmla="*/ 0 h 201458"/>
                  <a:gd name="connsiteX2" fmla="*/ 0 w 77484"/>
                  <a:gd name="connsiteY2" fmla="*/ 30994 h 201458"/>
                  <a:gd name="connsiteX3" fmla="*/ 0 w 77484"/>
                  <a:gd name="connsiteY3" fmla="*/ 170465 h 201458"/>
                  <a:gd name="connsiteX4" fmla="*/ 30994 w 77484"/>
                  <a:gd name="connsiteY4" fmla="*/ 201459 h 201458"/>
                  <a:gd name="connsiteX5" fmla="*/ 46491 w 77484"/>
                  <a:gd name="connsiteY5" fmla="*/ 201459 h 201458"/>
                  <a:gd name="connsiteX6" fmla="*/ 77484 w 77484"/>
                  <a:gd name="connsiteY6" fmla="*/ 170465 h 201458"/>
                  <a:gd name="connsiteX7" fmla="*/ 77484 w 77484"/>
                  <a:gd name="connsiteY7" fmla="*/ 30994 h 201458"/>
                  <a:gd name="connsiteX8" fmla="*/ 46491 w 77484"/>
                  <a:gd name="connsiteY8" fmla="*/ 0 h 201458"/>
                  <a:gd name="connsiteX9" fmla="*/ 46491 w 77484"/>
                  <a:gd name="connsiteY9" fmla="*/ 170465 h 201458"/>
                  <a:gd name="connsiteX10" fmla="*/ 30994 w 77484"/>
                  <a:gd name="connsiteY10" fmla="*/ 170465 h 201458"/>
                  <a:gd name="connsiteX11" fmla="*/ 30994 w 77484"/>
                  <a:gd name="connsiteY11" fmla="*/ 30994 h 201458"/>
                  <a:gd name="connsiteX12" fmla="*/ 46491 w 77484"/>
                  <a:gd name="connsiteY12" fmla="*/ 30994 h 201458"/>
                  <a:gd name="connsiteX13" fmla="*/ 46491 w 77484"/>
                  <a:gd name="connsiteY13" fmla="*/ 170465 h 201458"/>
                  <a:gd name="connsiteX14" fmla="*/ 46491 w 77484"/>
                  <a:gd name="connsiteY14" fmla="*/ 185962 h 201458"/>
                  <a:gd name="connsiteX15" fmla="*/ 46491 w 77484"/>
                  <a:gd name="connsiteY15" fmla="*/ 170465 h 201458"/>
                  <a:gd name="connsiteX16" fmla="*/ 46491 w 77484"/>
                  <a:gd name="connsiteY16" fmla="*/ 170465 h 201458"/>
                  <a:gd name="connsiteX17" fmla="*/ 46491 w 77484"/>
                  <a:gd name="connsiteY17" fmla="*/ 185962 h 20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484" h="201458">
                    <a:moveTo>
                      <a:pt x="46491" y="0"/>
                    </a:moveTo>
                    <a:lnTo>
                      <a:pt x="30994" y="0"/>
                    </a:lnTo>
                    <a:cubicBezTo>
                      <a:pt x="13947" y="0"/>
                      <a:pt x="0" y="13947"/>
                      <a:pt x="0" y="30994"/>
                    </a:cubicBezTo>
                    <a:lnTo>
                      <a:pt x="0" y="170465"/>
                    </a:lnTo>
                    <a:cubicBezTo>
                      <a:pt x="0" y="187512"/>
                      <a:pt x="13947" y="201459"/>
                      <a:pt x="30994" y="201459"/>
                    </a:cubicBezTo>
                    <a:lnTo>
                      <a:pt x="46491" y="201459"/>
                    </a:lnTo>
                    <a:cubicBezTo>
                      <a:pt x="63537" y="201459"/>
                      <a:pt x="77484" y="187512"/>
                      <a:pt x="77484" y="170465"/>
                    </a:cubicBezTo>
                    <a:lnTo>
                      <a:pt x="77484" y="30994"/>
                    </a:lnTo>
                    <a:cubicBezTo>
                      <a:pt x="77484" y="13947"/>
                      <a:pt x="63537" y="0"/>
                      <a:pt x="46491" y="0"/>
                    </a:cubicBezTo>
                    <a:close/>
                    <a:moveTo>
                      <a:pt x="46491" y="170465"/>
                    </a:moveTo>
                    <a:lnTo>
                      <a:pt x="30994" y="170465"/>
                    </a:lnTo>
                    <a:lnTo>
                      <a:pt x="30994" y="30994"/>
                    </a:lnTo>
                    <a:lnTo>
                      <a:pt x="46491" y="30994"/>
                    </a:lnTo>
                    <a:lnTo>
                      <a:pt x="46491" y="170465"/>
                    </a:lnTo>
                    <a:close/>
                    <a:moveTo>
                      <a:pt x="46491" y="185962"/>
                    </a:moveTo>
                    <a:lnTo>
                      <a:pt x="46491" y="170465"/>
                    </a:lnTo>
                    <a:lnTo>
                      <a:pt x="46491" y="170465"/>
                    </a:lnTo>
                    <a:lnTo>
                      <a:pt x="46491" y="185962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90795CE5-E06E-6D71-B2E7-A2F24BEC3FC5}"/>
                  </a:ext>
                </a:extLst>
              </p:cNvPr>
              <p:cNvSpPr/>
              <p:nvPr/>
            </p:nvSpPr>
            <p:spPr>
              <a:xfrm>
                <a:off x="9088133" y="4351791"/>
                <a:ext cx="108477" cy="108477"/>
              </a:xfrm>
              <a:custGeom>
                <a:avLst/>
                <a:gdLst>
                  <a:gd name="connsiteX0" fmla="*/ 15497 w 108477"/>
                  <a:gd name="connsiteY0" fmla="*/ 108478 h 108477"/>
                  <a:gd name="connsiteX1" fmla="*/ 26345 w 108477"/>
                  <a:gd name="connsiteY1" fmla="*/ 103829 h 108477"/>
                  <a:gd name="connsiteX2" fmla="*/ 103829 w 108477"/>
                  <a:gd name="connsiteY2" fmla="*/ 26345 h 108477"/>
                  <a:gd name="connsiteX3" fmla="*/ 103829 w 108477"/>
                  <a:gd name="connsiteY3" fmla="*/ 4649 h 108477"/>
                  <a:gd name="connsiteX4" fmla="*/ 82133 w 108477"/>
                  <a:gd name="connsiteY4" fmla="*/ 4649 h 108477"/>
                  <a:gd name="connsiteX5" fmla="*/ 4649 w 108477"/>
                  <a:gd name="connsiteY5" fmla="*/ 82133 h 108477"/>
                  <a:gd name="connsiteX6" fmla="*/ 4649 w 108477"/>
                  <a:gd name="connsiteY6" fmla="*/ 103829 h 108477"/>
                  <a:gd name="connsiteX7" fmla="*/ 15497 w 108477"/>
                  <a:gd name="connsiteY7" fmla="*/ 108478 h 10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477" h="108477">
                    <a:moveTo>
                      <a:pt x="15497" y="108478"/>
                    </a:moveTo>
                    <a:cubicBezTo>
                      <a:pt x="19371" y="108478"/>
                      <a:pt x="23245" y="106928"/>
                      <a:pt x="26345" y="103829"/>
                    </a:cubicBezTo>
                    <a:lnTo>
                      <a:pt x="103829" y="26345"/>
                    </a:lnTo>
                    <a:cubicBezTo>
                      <a:pt x="110028" y="20146"/>
                      <a:pt x="110028" y="10848"/>
                      <a:pt x="103829" y="4649"/>
                    </a:cubicBezTo>
                    <a:cubicBezTo>
                      <a:pt x="97630" y="-1550"/>
                      <a:pt x="88332" y="-1550"/>
                      <a:pt x="82133" y="4649"/>
                    </a:cubicBezTo>
                    <a:lnTo>
                      <a:pt x="4649" y="82133"/>
                    </a:lnTo>
                    <a:cubicBezTo>
                      <a:pt x="-1550" y="88332"/>
                      <a:pt x="-1550" y="97630"/>
                      <a:pt x="4649" y="103829"/>
                    </a:cubicBezTo>
                    <a:cubicBezTo>
                      <a:pt x="7748" y="106928"/>
                      <a:pt x="11623" y="108478"/>
                      <a:pt x="15497" y="108478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85C4B8C7-AC1F-B7FC-96F7-859BF226C030}"/>
                  </a:ext>
                </a:extLst>
              </p:cNvPr>
              <p:cNvSpPr/>
              <p:nvPr/>
            </p:nvSpPr>
            <p:spPr>
              <a:xfrm>
                <a:off x="9010649" y="4251061"/>
                <a:ext cx="263446" cy="302188"/>
              </a:xfrm>
              <a:custGeom>
                <a:avLst/>
                <a:gdLst>
                  <a:gd name="connsiteX0" fmla="*/ 131723 w 263446"/>
                  <a:gd name="connsiteY0" fmla="*/ 23245 h 302188"/>
                  <a:gd name="connsiteX1" fmla="*/ 92981 w 263446"/>
                  <a:gd name="connsiteY1" fmla="*/ 29444 h 302188"/>
                  <a:gd name="connsiteX2" fmla="*/ 61987 w 263446"/>
                  <a:gd name="connsiteY2" fmla="*/ 0 h 302188"/>
                  <a:gd name="connsiteX3" fmla="*/ 46491 w 263446"/>
                  <a:gd name="connsiteY3" fmla="*/ 0 h 302188"/>
                  <a:gd name="connsiteX4" fmla="*/ 15497 w 263446"/>
                  <a:gd name="connsiteY4" fmla="*/ 30994 h 302188"/>
                  <a:gd name="connsiteX5" fmla="*/ 15497 w 263446"/>
                  <a:gd name="connsiteY5" fmla="*/ 92981 h 302188"/>
                  <a:gd name="connsiteX6" fmla="*/ 15497 w 263446"/>
                  <a:gd name="connsiteY6" fmla="*/ 92981 h 302188"/>
                  <a:gd name="connsiteX7" fmla="*/ 0 w 263446"/>
                  <a:gd name="connsiteY7" fmla="*/ 154968 h 302188"/>
                  <a:gd name="connsiteX8" fmla="*/ 15497 w 263446"/>
                  <a:gd name="connsiteY8" fmla="*/ 216956 h 302188"/>
                  <a:gd name="connsiteX9" fmla="*/ 15497 w 263446"/>
                  <a:gd name="connsiteY9" fmla="*/ 216956 h 302188"/>
                  <a:gd name="connsiteX10" fmla="*/ 15497 w 263446"/>
                  <a:gd name="connsiteY10" fmla="*/ 271195 h 302188"/>
                  <a:gd name="connsiteX11" fmla="*/ 46491 w 263446"/>
                  <a:gd name="connsiteY11" fmla="*/ 302188 h 302188"/>
                  <a:gd name="connsiteX12" fmla="*/ 61987 w 263446"/>
                  <a:gd name="connsiteY12" fmla="*/ 302188 h 302188"/>
                  <a:gd name="connsiteX13" fmla="*/ 91431 w 263446"/>
                  <a:gd name="connsiteY13" fmla="*/ 280493 h 302188"/>
                  <a:gd name="connsiteX14" fmla="*/ 131723 w 263446"/>
                  <a:gd name="connsiteY14" fmla="*/ 286692 h 302188"/>
                  <a:gd name="connsiteX15" fmla="*/ 147220 w 263446"/>
                  <a:gd name="connsiteY15" fmla="*/ 271195 h 302188"/>
                  <a:gd name="connsiteX16" fmla="*/ 131723 w 263446"/>
                  <a:gd name="connsiteY16" fmla="*/ 255698 h 302188"/>
                  <a:gd name="connsiteX17" fmla="*/ 30994 w 263446"/>
                  <a:gd name="connsiteY17" fmla="*/ 154968 h 302188"/>
                  <a:gd name="connsiteX18" fmla="*/ 131723 w 263446"/>
                  <a:gd name="connsiteY18" fmla="*/ 54239 h 302188"/>
                  <a:gd name="connsiteX19" fmla="*/ 232453 w 263446"/>
                  <a:gd name="connsiteY19" fmla="*/ 154968 h 302188"/>
                  <a:gd name="connsiteX20" fmla="*/ 185187 w 263446"/>
                  <a:gd name="connsiteY20" fmla="*/ 240201 h 302188"/>
                  <a:gd name="connsiteX21" fmla="*/ 180538 w 263446"/>
                  <a:gd name="connsiteY21" fmla="*/ 261897 h 302188"/>
                  <a:gd name="connsiteX22" fmla="*/ 202234 w 263446"/>
                  <a:gd name="connsiteY22" fmla="*/ 266546 h 302188"/>
                  <a:gd name="connsiteX23" fmla="*/ 263446 w 263446"/>
                  <a:gd name="connsiteY23" fmla="*/ 154968 h 302188"/>
                  <a:gd name="connsiteX24" fmla="*/ 131723 w 263446"/>
                  <a:gd name="connsiteY24" fmla="*/ 23245 h 302188"/>
                  <a:gd name="connsiteX25" fmla="*/ 46491 w 263446"/>
                  <a:gd name="connsiteY25" fmla="*/ 254923 h 302188"/>
                  <a:gd name="connsiteX26" fmla="*/ 61987 w 263446"/>
                  <a:gd name="connsiteY26" fmla="*/ 266546 h 302188"/>
                  <a:gd name="connsiteX27" fmla="*/ 61987 w 263446"/>
                  <a:gd name="connsiteY27" fmla="*/ 271195 h 302188"/>
                  <a:gd name="connsiteX28" fmla="*/ 46491 w 263446"/>
                  <a:gd name="connsiteY28" fmla="*/ 271195 h 302188"/>
                  <a:gd name="connsiteX29" fmla="*/ 46491 w 263446"/>
                  <a:gd name="connsiteY29" fmla="*/ 254923 h 302188"/>
                  <a:gd name="connsiteX30" fmla="*/ 61987 w 263446"/>
                  <a:gd name="connsiteY30" fmla="*/ 43391 h 302188"/>
                  <a:gd name="connsiteX31" fmla="*/ 46491 w 263446"/>
                  <a:gd name="connsiteY31" fmla="*/ 55014 h 302188"/>
                  <a:gd name="connsiteX32" fmla="*/ 46491 w 263446"/>
                  <a:gd name="connsiteY32" fmla="*/ 30994 h 302188"/>
                  <a:gd name="connsiteX33" fmla="*/ 61987 w 263446"/>
                  <a:gd name="connsiteY33" fmla="*/ 30994 h 302188"/>
                  <a:gd name="connsiteX34" fmla="*/ 61987 w 263446"/>
                  <a:gd name="connsiteY34" fmla="*/ 43391 h 30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3446" h="302188">
                    <a:moveTo>
                      <a:pt x="131723" y="23245"/>
                    </a:moveTo>
                    <a:cubicBezTo>
                      <a:pt x="118551" y="23245"/>
                      <a:pt x="105379" y="25570"/>
                      <a:pt x="92981" y="29444"/>
                    </a:cubicBezTo>
                    <a:cubicBezTo>
                      <a:pt x="92206" y="13172"/>
                      <a:pt x="78259" y="0"/>
                      <a:pt x="61987" y="0"/>
                    </a:cubicBezTo>
                    <a:lnTo>
                      <a:pt x="46491" y="0"/>
                    </a:lnTo>
                    <a:cubicBezTo>
                      <a:pt x="29444" y="0"/>
                      <a:pt x="15497" y="13947"/>
                      <a:pt x="15497" y="30994"/>
                    </a:cubicBezTo>
                    <a:lnTo>
                      <a:pt x="15497" y="92981"/>
                    </a:lnTo>
                    <a:cubicBezTo>
                      <a:pt x="15497" y="92981"/>
                      <a:pt x="15497" y="92981"/>
                      <a:pt x="15497" y="92981"/>
                    </a:cubicBezTo>
                    <a:cubicBezTo>
                      <a:pt x="5424" y="111577"/>
                      <a:pt x="0" y="132498"/>
                      <a:pt x="0" y="154968"/>
                    </a:cubicBezTo>
                    <a:cubicBezTo>
                      <a:pt x="0" y="177439"/>
                      <a:pt x="5424" y="198360"/>
                      <a:pt x="15497" y="216956"/>
                    </a:cubicBezTo>
                    <a:cubicBezTo>
                      <a:pt x="15497" y="216956"/>
                      <a:pt x="15497" y="216956"/>
                      <a:pt x="15497" y="216956"/>
                    </a:cubicBezTo>
                    <a:lnTo>
                      <a:pt x="15497" y="271195"/>
                    </a:lnTo>
                    <a:cubicBezTo>
                      <a:pt x="15497" y="288241"/>
                      <a:pt x="29444" y="302188"/>
                      <a:pt x="46491" y="302188"/>
                    </a:cubicBezTo>
                    <a:lnTo>
                      <a:pt x="61987" y="302188"/>
                    </a:lnTo>
                    <a:cubicBezTo>
                      <a:pt x="75935" y="302188"/>
                      <a:pt x="87557" y="292890"/>
                      <a:pt x="91431" y="280493"/>
                    </a:cubicBezTo>
                    <a:cubicBezTo>
                      <a:pt x="103829" y="284367"/>
                      <a:pt x="117776" y="286692"/>
                      <a:pt x="131723" y="286692"/>
                    </a:cubicBezTo>
                    <a:cubicBezTo>
                      <a:pt x="140246" y="286692"/>
                      <a:pt x="147220" y="279718"/>
                      <a:pt x="147220" y="271195"/>
                    </a:cubicBezTo>
                    <a:cubicBezTo>
                      <a:pt x="147220" y="262672"/>
                      <a:pt x="140246" y="255698"/>
                      <a:pt x="131723" y="255698"/>
                    </a:cubicBezTo>
                    <a:cubicBezTo>
                      <a:pt x="75935" y="255698"/>
                      <a:pt x="30994" y="210757"/>
                      <a:pt x="30994" y="154968"/>
                    </a:cubicBezTo>
                    <a:cubicBezTo>
                      <a:pt x="30994" y="99180"/>
                      <a:pt x="75935" y="54239"/>
                      <a:pt x="131723" y="54239"/>
                    </a:cubicBezTo>
                    <a:cubicBezTo>
                      <a:pt x="187512" y="54239"/>
                      <a:pt x="232453" y="99180"/>
                      <a:pt x="232453" y="154968"/>
                    </a:cubicBezTo>
                    <a:cubicBezTo>
                      <a:pt x="232453" y="189836"/>
                      <a:pt x="214631" y="221605"/>
                      <a:pt x="185187" y="240201"/>
                    </a:cubicBezTo>
                    <a:cubicBezTo>
                      <a:pt x="178214" y="244850"/>
                      <a:pt x="175889" y="254148"/>
                      <a:pt x="180538" y="261897"/>
                    </a:cubicBezTo>
                    <a:cubicBezTo>
                      <a:pt x="185187" y="268870"/>
                      <a:pt x="194485" y="271195"/>
                      <a:pt x="202234" y="266546"/>
                    </a:cubicBezTo>
                    <a:cubicBezTo>
                      <a:pt x="240201" y="241751"/>
                      <a:pt x="263446" y="199909"/>
                      <a:pt x="263446" y="154968"/>
                    </a:cubicBezTo>
                    <a:cubicBezTo>
                      <a:pt x="263446" y="82133"/>
                      <a:pt x="204558" y="23245"/>
                      <a:pt x="131723" y="23245"/>
                    </a:cubicBezTo>
                    <a:close/>
                    <a:moveTo>
                      <a:pt x="46491" y="254923"/>
                    </a:moveTo>
                    <a:cubicBezTo>
                      <a:pt x="51140" y="258797"/>
                      <a:pt x="56563" y="262672"/>
                      <a:pt x="61987" y="266546"/>
                    </a:cubicBezTo>
                    <a:lnTo>
                      <a:pt x="61987" y="271195"/>
                    </a:lnTo>
                    <a:lnTo>
                      <a:pt x="46491" y="271195"/>
                    </a:lnTo>
                    <a:lnTo>
                      <a:pt x="46491" y="254923"/>
                    </a:lnTo>
                    <a:close/>
                    <a:moveTo>
                      <a:pt x="61987" y="43391"/>
                    </a:moveTo>
                    <a:cubicBezTo>
                      <a:pt x="56563" y="46491"/>
                      <a:pt x="51140" y="50365"/>
                      <a:pt x="46491" y="55014"/>
                    </a:cubicBezTo>
                    <a:lnTo>
                      <a:pt x="46491" y="30994"/>
                    </a:lnTo>
                    <a:lnTo>
                      <a:pt x="61987" y="30994"/>
                    </a:lnTo>
                    <a:lnTo>
                      <a:pt x="61987" y="43391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89" name="Graphic 32">
            <a:extLst>
              <a:ext uri="{FF2B5EF4-FFF2-40B4-BE49-F238E27FC236}">
                <a16:creationId xmlns:a16="http://schemas.microsoft.com/office/drawing/2014/main" id="{552881BF-0845-2989-B874-F7B8140EEF27}"/>
              </a:ext>
            </a:extLst>
          </p:cNvPr>
          <p:cNvGrpSpPr/>
          <p:nvPr/>
        </p:nvGrpSpPr>
        <p:grpSpPr>
          <a:xfrm>
            <a:off x="9744015" y="4057351"/>
            <a:ext cx="495899" cy="495898"/>
            <a:chOff x="9744015" y="4057351"/>
            <a:chExt cx="495899" cy="495898"/>
          </a:xfrm>
        </p:grpSpPr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3B665B5-C4F8-598F-2AF7-EEAAADE5DB06}"/>
                </a:ext>
              </a:extLst>
            </p:cNvPr>
            <p:cNvSpPr/>
            <p:nvPr/>
          </p:nvSpPr>
          <p:spPr>
            <a:xfrm>
              <a:off x="9790505" y="4406029"/>
              <a:ext cx="46490" cy="131723"/>
            </a:xfrm>
            <a:custGeom>
              <a:avLst/>
              <a:gdLst>
                <a:gd name="connsiteX0" fmla="*/ 30994 w 46490"/>
                <a:gd name="connsiteY0" fmla="*/ 131723 h 131723"/>
                <a:gd name="connsiteX1" fmla="*/ 15497 w 46490"/>
                <a:gd name="connsiteY1" fmla="*/ 131723 h 131723"/>
                <a:gd name="connsiteX2" fmla="*/ 0 w 46490"/>
                <a:gd name="connsiteY2" fmla="*/ 116226 h 131723"/>
                <a:gd name="connsiteX3" fmla="*/ 0 w 46490"/>
                <a:gd name="connsiteY3" fmla="*/ 15497 h 131723"/>
                <a:gd name="connsiteX4" fmla="*/ 15497 w 46490"/>
                <a:gd name="connsiteY4" fmla="*/ 0 h 131723"/>
                <a:gd name="connsiteX5" fmla="*/ 30994 w 46490"/>
                <a:gd name="connsiteY5" fmla="*/ 0 h 131723"/>
                <a:gd name="connsiteX6" fmla="*/ 46491 w 46490"/>
                <a:gd name="connsiteY6" fmla="*/ 15497 h 131723"/>
                <a:gd name="connsiteX7" fmla="*/ 46491 w 46490"/>
                <a:gd name="connsiteY7" fmla="*/ 116226 h 131723"/>
                <a:gd name="connsiteX8" fmla="*/ 30994 w 46490"/>
                <a:gd name="connsiteY8" fmla="*/ 131723 h 13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90" h="131723">
                  <a:moveTo>
                    <a:pt x="30994" y="131723"/>
                  </a:moveTo>
                  <a:lnTo>
                    <a:pt x="15497" y="131723"/>
                  </a:lnTo>
                  <a:cubicBezTo>
                    <a:pt x="6974" y="131723"/>
                    <a:pt x="0" y="124750"/>
                    <a:pt x="0" y="116226"/>
                  </a:cubicBezTo>
                  <a:lnTo>
                    <a:pt x="0" y="15497"/>
                  </a:lnTo>
                  <a:cubicBezTo>
                    <a:pt x="0" y="6974"/>
                    <a:pt x="6974" y="0"/>
                    <a:pt x="15497" y="0"/>
                  </a:cubicBezTo>
                  <a:lnTo>
                    <a:pt x="30994" y="0"/>
                  </a:lnTo>
                  <a:cubicBezTo>
                    <a:pt x="39517" y="0"/>
                    <a:pt x="46491" y="6974"/>
                    <a:pt x="46491" y="15497"/>
                  </a:cubicBezTo>
                  <a:lnTo>
                    <a:pt x="46491" y="116226"/>
                  </a:lnTo>
                  <a:cubicBezTo>
                    <a:pt x="46491" y="124750"/>
                    <a:pt x="39517" y="131723"/>
                    <a:pt x="30994" y="131723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0C82CBA3-2976-B06D-00B0-B30554FA346F}"/>
                </a:ext>
              </a:extLst>
            </p:cNvPr>
            <p:cNvSpPr/>
            <p:nvPr/>
          </p:nvSpPr>
          <p:spPr>
            <a:xfrm>
              <a:off x="9898983" y="4367287"/>
              <a:ext cx="46490" cy="170465"/>
            </a:xfrm>
            <a:custGeom>
              <a:avLst/>
              <a:gdLst>
                <a:gd name="connsiteX0" fmla="*/ 30994 w 46490"/>
                <a:gd name="connsiteY0" fmla="*/ 170465 h 170465"/>
                <a:gd name="connsiteX1" fmla="*/ 15497 w 46490"/>
                <a:gd name="connsiteY1" fmla="*/ 170465 h 170465"/>
                <a:gd name="connsiteX2" fmla="*/ 0 w 46490"/>
                <a:gd name="connsiteY2" fmla="*/ 154968 h 170465"/>
                <a:gd name="connsiteX3" fmla="*/ 0 w 46490"/>
                <a:gd name="connsiteY3" fmla="*/ 15497 h 170465"/>
                <a:gd name="connsiteX4" fmla="*/ 15497 w 46490"/>
                <a:gd name="connsiteY4" fmla="*/ 0 h 170465"/>
                <a:gd name="connsiteX5" fmla="*/ 30994 w 46490"/>
                <a:gd name="connsiteY5" fmla="*/ 0 h 170465"/>
                <a:gd name="connsiteX6" fmla="*/ 46491 w 46490"/>
                <a:gd name="connsiteY6" fmla="*/ 15497 h 170465"/>
                <a:gd name="connsiteX7" fmla="*/ 46491 w 46490"/>
                <a:gd name="connsiteY7" fmla="*/ 154968 h 170465"/>
                <a:gd name="connsiteX8" fmla="*/ 30994 w 46490"/>
                <a:gd name="connsiteY8" fmla="*/ 170465 h 17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90" h="170465">
                  <a:moveTo>
                    <a:pt x="30994" y="170465"/>
                  </a:moveTo>
                  <a:lnTo>
                    <a:pt x="15497" y="170465"/>
                  </a:lnTo>
                  <a:cubicBezTo>
                    <a:pt x="6974" y="170465"/>
                    <a:pt x="0" y="163492"/>
                    <a:pt x="0" y="154968"/>
                  </a:cubicBezTo>
                  <a:lnTo>
                    <a:pt x="0" y="15497"/>
                  </a:lnTo>
                  <a:cubicBezTo>
                    <a:pt x="0" y="6974"/>
                    <a:pt x="6974" y="0"/>
                    <a:pt x="15497" y="0"/>
                  </a:cubicBezTo>
                  <a:lnTo>
                    <a:pt x="30994" y="0"/>
                  </a:lnTo>
                  <a:cubicBezTo>
                    <a:pt x="39517" y="0"/>
                    <a:pt x="46491" y="6974"/>
                    <a:pt x="46491" y="15497"/>
                  </a:cubicBezTo>
                  <a:lnTo>
                    <a:pt x="46491" y="154968"/>
                  </a:lnTo>
                  <a:cubicBezTo>
                    <a:pt x="46491" y="163492"/>
                    <a:pt x="39517" y="170465"/>
                    <a:pt x="30994" y="170465"/>
                  </a:cubicBezTo>
                  <a:close/>
                </a:path>
              </a:pathLst>
            </a:custGeom>
            <a:solidFill>
              <a:srgbClr val="1F68DE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6CE4BBCE-4BF3-8391-7572-0DA7DA0F2E9F}"/>
                </a:ext>
              </a:extLst>
            </p:cNvPr>
            <p:cNvSpPr/>
            <p:nvPr/>
          </p:nvSpPr>
          <p:spPr>
            <a:xfrm>
              <a:off x="10007461" y="4266558"/>
              <a:ext cx="46490" cy="271194"/>
            </a:xfrm>
            <a:custGeom>
              <a:avLst/>
              <a:gdLst>
                <a:gd name="connsiteX0" fmla="*/ 30994 w 46490"/>
                <a:gd name="connsiteY0" fmla="*/ 271195 h 271194"/>
                <a:gd name="connsiteX1" fmla="*/ 15497 w 46490"/>
                <a:gd name="connsiteY1" fmla="*/ 271195 h 271194"/>
                <a:gd name="connsiteX2" fmla="*/ 0 w 46490"/>
                <a:gd name="connsiteY2" fmla="*/ 255698 h 271194"/>
                <a:gd name="connsiteX3" fmla="*/ 0 w 46490"/>
                <a:gd name="connsiteY3" fmla="*/ 15497 h 271194"/>
                <a:gd name="connsiteX4" fmla="*/ 15497 w 46490"/>
                <a:gd name="connsiteY4" fmla="*/ 0 h 271194"/>
                <a:gd name="connsiteX5" fmla="*/ 30994 w 46490"/>
                <a:gd name="connsiteY5" fmla="*/ 0 h 271194"/>
                <a:gd name="connsiteX6" fmla="*/ 46491 w 46490"/>
                <a:gd name="connsiteY6" fmla="*/ 15497 h 271194"/>
                <a:gd name="connsiteX7" fmla="*/ 46491 w 46490"/>
                <a:gd name="connsiteY7" fmla="*/ 255698 h 271194"/>
                <a:gd name="connsiteX8" fmla="*/ 30994 w 46490"/>
                <a:gd name="connsiteY8" fmla="*/ 271195 h 2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90" h="271194">
                  <a:moveTo>
                    <a:pt x="30994" y="271195"/>
                  </a:moveTo>
                  <a:lnTo>
                    <a:pt x="15497" y="271195"/>
                  </a:lnTo>
                  <a:cubicBezTo>
                    <a:pt x="6974" y="271195"/>
                    <a:pt x="0" y="264221"/>
                    <a:pt x="0" y="255698"/>
                  </a:cubicBezTo>
                  <a:lnTo>
                    <a:pt x="0" y="15497"/>
                  </a:lnTo>
                  <a:cubicBezTo>
                    <a:pt x="0" y="6974"/>
                    <a:pt x="6974" y="0"/>
                    <a:pt x="15497" y="0"/>
                  </a:cubicBezTo>
                  <a:lnTo>
                    <a:pt x="30994" y="0"/>
                  </a:lnTo>
                  <a:cubicBezTo>
                    <a:pt x="39517" y="0"/>
                    <a:pt x="46491" y="6974"/>
                    <a:pt x="46491" y="15497"/>
                  </a:cubicBezTo>
                  <a:lnTo>
                    <a:pt x="46491" y="255698"/>
                  </a:lnTo>
                  <a:cubicBezTo>
                    <a:pt x="46491" y="264221"/>
                    <a:pt x="39517" y="271195"/>
                    <a:pt x="30994" y="271195"/>
                  </a:cubicBezTo>
                  <a:close/>
                </a:path>
              </a:pathLst>
            </a:custGeom>
            <a:solidFill>
              <a:srgbClr val="0E5FC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EEA7957-B5EF-C159-4F4F-0DF50B85C0C4}"/>
                </a:ext>
              </a:extLst>
            </p:cNvPr>
            <p:cNvSpPr/>
            <p:nvPr/>
          </p:nvSpPr>
          <p:spPr>
            <a:xfrm>
              <a:off x="9991964" y="4289803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4" name="Graphic 32">
              <a:extLst>
                <a:ext uri="{FF2B5EF4-FFF2-40B4-BE49-F238E27FC236}">
                  <a16:creationId xmlns:a16="http://schemas.microsoft.com/office/drawing/2014/main" id="{B5393F74-9AEC-9226-012D-C0CC8D91EE47}"/>
                </a:ext>
              </a:extLst>
            </p:cNvPr>
            <p:cNvGrpSpPr/>
            <p:nvPr/>
          </p:nvGrpSpPr>
          <p:grpSpPr>
            <a:xfrm>
              <a:off x="9744015" y="4057351"/>
              <a:ext cx="495899" cy="495898"/>
              <a:chOff x="9744015" y="4057351"/>
              <a:chExt cx="495899" cy="495898"/>
            </a:xfrm>
          </p:grpSpPr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56BBB2CF-7FDD-E75A-1BA5-783104DFEA33}"/>
                  </a:ext>
                </a:extLst>
              </p:cNvPr>
              <p:cNvSpPr/>
              <p:nvPr/>
            </p:nvSpPr>
            <p:spPr>
              <a:xfrm>
                <a:off x="9744015" y="4057351"/>
                <a:ext cx="333182" cy="302188"/>
              </a:xfrm>
              <a:custGeom>
                <a:avLst/>
                <a:gdLst>
                  <a:gd name="connsiteX0" fmla="*/ 285917 w 333182"/>
                  <a:gd name="connsiteY0" fmla="*/ 51914 h 302188"/>
                  <a:gd name="connsiteX1" fmla="*/ 306838 w 333182"/>
                  <a:gd name="connsiteY1" fmla="*/ 72835 h 302188"/>
                  <a:gd name="connsiteX2" fmla="*/ 317685 w 333182"/>
                  <a:gd name="connsiteY2" fmla="*/ 77484 h 302188"/>
                  <a:gd name="connsiteX3" fmla="*/ 328533 w 333182"/>
                  <a:gd name="connsiteY3" fmla="*/ 72835 h 302188"/>
                  <a:gd name="connsiteX4" fmla="*/ 328533 w 333182"/>
                  <a:gd name="connsiteY4" fmla="*/ 51140 h 302188"/>
                  <a:gd name="connsiteX5" fmla="*/ 282043 w 333182"/>
                  <a:gd name="connsiteY5" fmla="*/ 4649 h 302188"/>
                  <a:gd name="connsiteX6" fmla="*/ 260347 w 333182"/>
                  <a:gd name="connsiteY6" fmla="*/ 4649 h 302188"/>
                  <a:gd name="connsiteX7" fmla="*/ 213856 w 333182"/>
                  <a:gd name="connsiteY7" fmla="*/ 51140 h 302188"/>
                  <a:gd name="connsiteX8" fmla="*/ 213856 w 333182"/>
                  <a:gd name="connsiteY8" fmla="*/ 72835 h 302188"/>
                  <a:gd name="connsiteX9" fmla="*/ 235552 w 333182"/>
                  <a:gd name="connsiteY9" fmla="*/ 72835 h 302188"/>
                  <a:gd name="connsiteX10" fmla="*/ 254923 w 333182"/>
                  <a:gd name="connsiteY10" fmla="*/ 54239 h 302188"/>
                  <a:gd name="connsiteX11" fmla="*/ 15497 w 333182"/>
                  <a:gd name="connsiteY11" fmla="*/ 271195 h 302188"/>
                  <a:gd name="connsiteX12" fmla="*/ 0 w 333182"/>
                  <a:gd name="connsiteY12" fmla="*/ 286692 h 302188"/>
                  <a:gd name="connsiteX13" fmla="*/ 15497 w 333182"/>
                  <a:gd name="connsiteY13" fmla="*/ 302188 h 302188"/>
                  <a:gd name="connsiteX14" fmla="*/ 285917 w 333182"/>
                  <a:gd name="connsiteY14" fmla="*/ 51914 h 30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3182" h="302188">
                    <a:moveTo>
                      <a:pt x="285917" y="51914"/>
                    </a:moveTo>
                    <a:lnTo>
                      <a:pt x="306838" y="72835"/>
                    </a:lnTo>
                    <a:cubicBezTo>
                      <a:pt x="309937" y="75935"/>
                      <a:pt x="313811" y="77484"/>
                      <a:pt x="317685" y="77484"/>
                    </a:cubicBezTo>
                    <a:cubicBezTo>
                      <a:pt x="321560" y="77484"/>
                      <a:pt x="325434" y="75935"/>
                      <a:pt x="328533" y="72835"/>
                    </a:cubicBezTo>
                    <a:cubicBezTo>
                      <a:pt x="334732" y="66636"/>
                      <a:pt x="334732" y="57338"/>
                      <a:pt x="328533" y="51140"/>
                    </a:cubicBezTo>
                    <a:lnTo>
                      <a:pt x="282043" y="4649"/>
                    </a:lnTo>
                    <a:cubicBezTo>
                      <a:pt x="275844" y="-1550"/>
                      <a:pt x="266546" y="-1550"/>
                      <a:pt x="260347" y="4649"/>
                    </a:cubicBezTo>
                    <a:lnTo>
                      <a:pt x="213856" y="51140"/>
                    </a:lnTo>
                    <a:cubicBezTo>
                      <a:pt x="207658" y="57338"/>
                      <a:pt x="207658" y="66636"/>
                      <a:pt x="213856" y="72835"/>
                    </a:cubicBezTo>
                    <a:cubicBezTo>
                      <a:pt x="220055" y="79034"/>
                      <a:pt x="229353" y="79034"/>
                      <a:pt x="235552" y="72835"/>
                    </a:cubicBezTo>
                    <a:lnTo>
                      <a:pt x="254923" y="54239"/>
                    </a:lnTo>
                    <a:cubicBezTo>
                      <a:pt x="243300" y="175889"/>
                      <a:pt x="140246" y="271195"/>
                      <a:pt x="15497" y="271195"/>
                    </a:cubicBezTo>
                    <a:cubicBezTo>
                      <a:pt x="6974" y="271195"/>
                      <a:pt x="0" y="278168"/>
                      <a:pt x="0" y="286692"/>
                    </a:cubicBezTo>
                    <a:cubicBezTo>
                      <a:pt x="0" y="295215"/>
                      <a:pt x="6974" y="302188"/>
                      <a:pt x="15497" y="302188"/>
                    </a:cubicBezTo>
                    <a:cubicBezTo>
                      <a:pt x="158068" y="302188"/>
                      <a:pt x="275069" y="191386"/>
                      <a:pt x="285917" y="5191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18A39AD3-D965-189E-29F2-43DEC0963781}"/>
                  </a:ext>
                </a:extLst>
              </p:cNvPr>
              <p:cNvSpPr/>
              <p:nvPr/>
            </p:nvSpPr>
            <p:spPr>
              <a:xfrm>
                <a:off x="9976467" y="4251061"/>
                <a:ext cx="263446" cy="302188"/>
              </a:xfrm>
              <a:custGeom>
                <a:avLst/>
                <a:gdLst>
                  <a:gd name="connsiteX0" fmla="*/ 131723 w 263446"/>
                  <a:gd name="connsiteY0" fmla="*/ 23245 h 302188"/>
                  <a:gd name="connsiteX1" fmla="*/ 92981 w 263446"/>
                  <a:gd name="connsiteY1" fmla="*/ 29444 h 302188"/>
                  <a:gd name="connsiteX2" fmla="*/ 61987 w 263446"/>
                  <a:gd name="connsiteY2" fmla="*/ 0 h 302188"/>
                  <a:gd name="connsiteX3" fmla="*/ 46491 w 263446"/>
                  <a:gd name="connsiteY3" fmla="*/ 0 h 302188"/>
                  <a:gd name="connsiteX4" fmla="*/ 15497 w 263446"/>
                  <a:gd name="connsiteY4" fmla="*/ 30994 h 302188"/>
                  <a:gd name="connsiteX5" fmla="*/ 15497 w 263446"/>
                  <a:gd name="connsiteY5" fmla="*/ 92981 h 302188"/>
                  <a:gd name="connsiteX6" fmla="*/ 15497 w 263446"/>
                  <a:gd name="connsiteY6" fmla="*/ 92981 h 302188"/>
                  <a:gd name="connsiteX7" fmla="*/ 0 w 263446"/>
                  <a:gd name="connsiteY7" fmla="*/ 154968 h 302188"/>
                  <a:gd name="connsiteX8" fmla="*/ 15497 w 263446"/>
                  <a:gd name="connsiteY8" fmla="*/ 216956 h 302188"/>
                  <a:gd name="connsiteX9" fmla="*/ 15497 w 263446"/>
                  <a:gd name="connsiteY9" fmla="*/ 216956 h 302188"/>
                  <a:gd name="connsiteX10" fmla="*/ 15497 w 263446"/>
                  <a:gd name="connsiteY10" fmla="*/ 271195 h 302188"/>
                  <a:gd name="connsiteX11" fmla="*/ 46491 w 263446"/>
                  <a:gd name="connsiteY11" fmla="*/ 302188 h 302188"/>
                  <a:gd name="connsiteX12" fmla="*/ 61987 w 263446"/>
                  <a:gd name="connsiteY12" fmla="*/ 302188 h 302188"/>
                  <a:gd name="connsiteX13" fmla="*/ 91431 w 263446"/>
                  <a:gd name="connsiteY13" fmla="*/ 280493 h 302188"/>
                  <a:gd name="connsiteX14" fmla="*/ 131723 w 263446"/>
                  <a:gd name="connsiteY14" fmla="*/ 286692 h 302188"/>
                  <a:gd name="connsiteX15" fmla="*/ 147220 w 263446"/>
                  <a:gd name="connsiteY15" fmla="*/ 271195 h 302188"/>
                  <a:gd name="connsiteX16" fmla="*/ 131723 w 263446"/>
                  <a:gd name="connsiteY16" fmla="*/ 255698 h 302188"/>
                  <a:gd name="connsiteX17" fmla="*/ 30994 w 263446"/>
                  <a:gd name="connsiteY17" fmla="*/ 154968 h 302188"/>
                  <a:gd name="connsiteX18" fmla="*/ 131723 w 263446"/>
                  <a:gd name="connsiteY18" fmla="*/ 54239 h 302188"/>
                  <a:gd name="connsiteX19" fmla="*/ 232453 w 263446"/>
                  <a:gd name="connsiteY19" fmla="*/ 154968 h 302188"/>
                  <a:gd name="connsiteX20" fmla="*/ 185187 w 263446"/>
                  <a:gd name="connsiteY20" fmla="*/ 240201 h 302188"/>
                  <a:gd name="connsiteX21" fmla="*/ 180538 w 263446"/>
                  <a:gd name="connsiteY21" fmla="*/ 261897 h 302188"/>
                  <a:gd name="connsiteX22" fmla="*/ 202234 w 263446"/>
                  <a:gd name="connsiteY22" fmla="*/ 266546 h 302188"/>
                  <a:gd name="connsiteX23" fmla="*/ 263446 w 263446"/>
                  <a:gd name="connsiteY23" fmla="*/ 154968 h 302188"/>
                  <a:gd name="connsiteX24" fmla="*/ 131723 w 263446"/>
                  <a:gd name="connsiteY24" fmla="*/ 23245 h 302188"/>
                  <a:gd name="connsiteX25" fmla="*/ 61987 w 263446"/>
                  <a:gd name="connsiteY25" fmla="*/ 266546 h 302188"/>
                  <a:gd name="connsiteX26" fmla="*/ 61987 w 263446"/>
                  <a:gd name="connsiteY26" fmla="*/ 271195 h 302188"/>
                  <a:gd name="connsiteX27" fmla="*/ 46491 w 263446"/>
                  <a:gd name="connsiteY27" fmla="*/ 271195 h 302188"/>
                  <a:gd name="connsiteX28" fmla="*/ 46491 w 263446"/>
                  <a:gd name="connsiteY28" fmla="*/ 254923 h 302188"/>
                  <a:gd name="connsiteX29" fmla="*/ 61987 w 263446"/>
                  <a:gd name="connsiteY29" fmla="*/ 266546 h 302188"/>
                  <a:gd name="connsiteX30" fmla="*/ 46491 w 263446"/>
                  <a:gd name="connsiteY30" fmla="*/ 55014 h 302188"/>
                  <a:gd name="connsiteX31" fmla="*/ 46491 w 263446"/>
                  <a:gd name="connsiteY31" fmla="*/ 30994 h 302188"/>
                  <a:gd name="connsiteX32" fmla="*/ 61987 w 263446"/>
                  <a:gd name="connsiteY32" fmla="*/ 30994 h 302188"/>
                  <a:gd name="connsiteX33" fmla="*/ 61987 w 263446"/>
                  <a:gd name="connsiteY33" fmla="*/ 43391 h 302188"/>
                  <a:gd name="connsiteX34" fmla="*/ 46491 w 263446"/>
                  <a:gd name="connsiteY34" fmla="*/ 55014 h 30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3446" h="302188">
                    <a:moveTo>
                      <a:pt x="131723" y="23245"/>
                    </a:moveTo>
                    <a:cubicBezTo>
                      <a:pt x="118551" y="23245"/>
                      <a:pt x="105379" y="25570"/>
                      <a:pt x="92981" y="29444"/>
                    </a:cubicBezTo>
                    <a:cubicBezTo>
                      <a:pt x="92206" y="13172"/>
                      <a:pt x="78259" y="0"/>
                      <a:pt x="61987" y="0"/>
                    </a:cubicBezTo>
                    <a:lnTo>
                      <a:pt x="46491" y="0"/>
                    </a:lnTo>
                    <a:cubicBezTo>
                      <a:pt x="29444" y="0"/>
                      <a:pt x="15497" y="13947"/>
                      <a:pt x="15497" y="30994"/>
                    </a:cubicBezTo>
                    <a:lnTo>
                      <a:pt x="15497" y="92981"/>
                    </a:lnTo>
                    <a:cubicBezTo>
                      <a:pt x="15497" y="92981"/>
                      <a:pt x="15497" y="92981"/>
                      <a:pt x="15497" y="92981"/>
                    </a:cubicBezTo>
                    <a:cubicBezTo>
                      <a:pt x="5424" y="111577"/>
                      <a:pt x="0" y="132498"/>
                      <a:pt x="0" y="154968"/>
                    </a:cubicBezTo>
                    <a:cubicBezTo>
                      <a:pt x="0" y="177439"/>
                      <a:pt x="5424" y="198360"/>
                      <a:pt x="15497" y="216956"/>
                    </a:cubicBezTo>
                    <a:cubicBezTo>
                      <a:pt x="15497" y="216956"/>
                      <a:pt x="15497" y="216956"/>
                      <a:pt x="15497" y="216956"/>
                    </a:cubicBezTo>
                    <a:lnTo>
                      <a:pt x="15497" y="271195"/>
                    </a:lnTo>
                    <a:cubicBezTo>
                      <a:pt x="15497" y="288241"/>
                      <a:pt x="29444" y="302188"/>
                      <a:pt x="46491" y="302188"/>
                    </a:cubicBezTo>
                    <a:lnTo>
                      <a:pt x="61987" y="302188"/>
                    </a:lnTo>
                    <a:cubicBezTo>
                      <a:pt x="75935" y="302188"/>
                      <a:pt x="87557" y="292890"/>
                      <a:pt x="91431" y="280493"/>
                    </a:cubicBezTo>
                    <a:cubicBezTo>
                      <a:pt x="103829" y="284367"/>
                      <a:pt x="117776" y="286692"/>
                      <a:pt x="131723" y="286692"/>
                    </a:cubicBezTo>
                    <a:cubicBezTo>
                      <a:pt x="140246" y="286692"/>
                      <a:pt x="147220" y="279718"/>
                      <a:pt x="147220" y="271195"/>
                    </a:cubicBezTo>
                    <a:cubicBezTo>
                      <a:pt x="147220" y="262672"/>
                      <a:pt x="140246" y="255698"/>
                      <a:pt x="131723" y="255698"/>
                    </a:cubicBezTo>
                    <a:cubicBezTo>
                      <a:pt x="75935" y="255698"/>
                      <a:pt x="30994" y="210757"/>
                      <a:pt x="30994" y="154968"/>
                    </a:cubicBezTo>
                    <a:cubicBezTo>
                      <a:pt x="30994" y="99180"/>
                      <a:pt x="75935" y="54239"/>
                      <a:pt x="131723" y="54239"/>
                    </a:cubicBezTo>
                    <a:cubicBezTo>
                      <a:pt x="187512" y="54239"/>
                      <a:pt x="232453" y="99180"/>
                      <a:pt x="232453" y="154968"/>
                    </a:cubicBezTo>
                    <a:cubicBezTo>
                      <a:pt x="232453" y="189836"/>
                      <a:pt x="214631" y="221605"/>
                      <a:pt x="185187" y="240201"/>
                    </a:cubicBezTo>
                    <a:cubicBezTo>
                      <a:pt x="178214" y="244850"/>
                      <a:pt x="175889" y="254148"/>
                      <a:pt x="180538" y="261897"/>
                    </a:cubicBezTo>
                    <a:cubicBezTo>
                      <a:pt x="185187" y="268870"/>
                      <a:pt x="194485" y="271195"/>
                      <a:pt x="202234" y="266546"/>
                    </a:cubicBezTo>
                    <a:cubicBezTo>
                      <a:pt x="240201" y="241751"/>
                      <a:pt x="263446" y="199909"/>
                      <a:pt x="263446" y="154968"/>
                    </a:cubicBezTo>
                    <a:cubicBezTo>
                      <a:pt x="263446" y="82133"/>
                      <a:pt x="204558" y="23245"/>
                      <a:pt x="131723" y="23245"/>
                    </a:cubicBezTo>
                    <a:close/>
                    <a:moveTo>
                      <a:pt x="61987" y="266546"/>
                    </a:moveTo>
                    <a:lnTo>
                      <a:pt x="61987" y="271195"/>
                    </a:lnTo>
                    <a:lnTo>
                      <a:pt x="46491" y="271195"/>
                    </a:lnTo>
                    <a:lnTo>
                      <a:pt x="46491" y="254923"/>
                    </a:lnTo>
                    <a:cubicBezTo>
                      <a:pt x="51140" y="259572"/>
                      <a:pt x="56563" y="263446"/>
                      <a:pt x="61987" y="266546"/>
                    </a:cubicBezTo>
                    <a:close/>
                    <a:moveTo>
                      <a:pt x="46491" y="55014"/>
                    </a:moveTo>
                    <a:lnTo>
                      <a:pt x="46491" y="30994"/>
                    </a:lnTo>
                    <a:lnTo>
                      <a:pt x="61987" y="30994"/>
                    </a:lnTo>
                    <a:lnTo>
                      <a:pt x="61987" y="43391"/>
                    </a:lnTo>
                    <a:cubicBezTo>
                      <a:pt x="56563" y="46491"/>
                      <a:pt x="51140" y="50365"/>
                      <a:pt x="46491" y="5501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EA69C51-E82A-CB59-99F7-D5B5EBC88217}"/>
                  </a:ext>
                </a:extLst>
              </p:cNvPr>
              <p:cNvSpPr/>
              <p:nvPr/>
            </p:nvSpPr>
            <p:spPr>
              <a:xfrm>
                <a:off x="10069448" y="4336751"/>
                <a:ext cx="77484" cy="139014"/>
              </a:xfrm>
              <a:custGeom>
                <a:avLst/>
                <a:gdLst>
                  <a:gd name="connsiteX0" fmla="*/ 61987 w 77484"/>
                  <a:gd name="connsiteY0" fmla="*/ 108020 h 139014"/>
                  <a:gd name="connsiteX1" fmla="*/ 54239 w 77484"/>
                  <a:gd name="connsiteY1" fmla="*/ 108020 h 139014"/>
                  <a:gd name="connsiteX2" fmla="*/ 54239 w 77484"/>
                  <a:gd name="connsiteY2" fmla="*/ 15039 h 139014"/>
                  <a:gd name="connsiteX3" fmla="*/ 44941 w 77484"/>
                  <a:gd name="connsiteY3" fmla="*/ 1092 h 139014"/>
                  <a:gd name="connsiteX4" fmla="*/ 27894 w 77484"/>
                  <a:gd name="connsiteY4" fmla="*/ 4192 h 139014"/>
                  <a:gd name="connsiteX5" fmla="*/ 4649 w 77484"/>
                  <a:gd name="connsiteY5" fmla="*/ 27437 h 139014"/>
                  <a:gd name="connsiteX6" fmla="*/ 4649 w 77484"/>
                  <a:gd name="connsiteY6" fmla="*/ 49132 h 139014"/>
                  <a:gd name="connsiteX7" fmla="*/ 23245 w 77484"/>
                  <a:gd name="connsiteY7" fmla="*/ 51457 h 139014"/>
                  <a:gd name="connsiteX8" fmla="*/ 23245 w 77484"/>
                  <a:gd name="connsiteY8" fmla="*/ 108020 h 139014"/>
                  <a:gd name="connsiteX9" fmla="*/ 15497 w 77484"/>
                  <a:gd name="connsiteY9" fmla="*/ 108020 h 139014"/>
                  <a:gd name="connsiteX10" fmla="*/ 0 w 77484"/>
                  <a:gd name="connsiteY10" fmla="*/ 123517 h 139014"/>
                  <a:gd name="connsiteX11" fmla="*/ 15497 w 77484"/>
                  <a:gd name="connsiteY11" fmla="*/ 139014 h 139014"/>
                  <a:gd name="connsiteX12" fmla="*/ 61987 w 77484"/>
                  <a:gd name="connsiteY12" fmla="*/ 139014 h 139014"/>
                  <a:gd name="connsiteX13" fmla="*/ 77484 w 77484"/>
                  <a:gd name="connsiteY13" fmla="*/ 123517 h 139014"/>
                  <a:gd name="connsiteX14" fmla="*/ 61987 w 77484"/>
                  <a:gd name="connsiteY14" fmla="*/ 108020 h 13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484" h="139014">
                    <a:moveTo>
                      <a:pt x="61987" y="108020"/>
                    </a:moveTo>
                    <a:lnTo>
                      <a:pt x="54239" y="108020"/>
                    </a:lnTo>
                    <a:lnTo>
                      <a:pt x="54239" y="15039"/>
                    </a:lnTo>
                    <a:cubicBezTo>
                      <a:pt x="54239" y="8841"/>
                      <a:pt x="50365" y="3417"/>
                      <a:pt x="44941" y="1092"/>
                    </a:cubicBezTo>
                    <a:cubicBezTo>
                      <a:pt x="39517" y="-1232"/>
                      <a:pt x="32543" y="317"/>
                      <a:pt x="27894" y="4192"/>
                    </a:cubicBezTo>
                    <a:lnTo>
                      <a:pt x="4649" y="27437"/>
                    </a:lnTo>
                    <a:cubicBezTo>
                      <a:pt x="-1550" y="33636"/>
                      <a:pt x="-1550" y="42934"/>
                      <a:pt x="4649" y="49132"/>
                    </a:cubicBezTo>
                    <a:cubicBezTo>
                      <a:pt x="10073" y="54556"/>
                      <a:pt x="17047" y="55331"/>
                      <a:pt x="23245" y="51457"/>
                    </a:cubicBezTo>
                    <a:lnTo>
                      <a:pt x="23245" y="108020"/>
                    </a:lnTo>
                    <a:lnTo>
                      <a:pt x="15497" y="108020"/>
                    </a:lnTo>
                    <a:cubicBezTo>
                      <a:pt x="6974" y="108020"/>
                      <a:pt x="0" y="114994"/>
                      <a:pt x="0" y="123517"/>
                    </a:cubicBezTo>
                    <a:cubicBezTo>
                      <a:pt x="0" y="132040"/>
                      <a:pt x="6974" y="139014"/>
                      <a:pt x="15497" y="139014"/>
                    </a:cubicBezTo>
                    <a:lnTo>
                      <a:pt x="61987" y="139014"/>
                    </a:lnTo>
                    <a:cubicBezTo>
                      <a:pt x="70511" y="139014"/>
                      <a:pt x="77484" y="132040"/>
                      <a:pt x="77484" y="123517"/>
                    </a:cubicBezTo>
                    <a:cubicBezTo>
                      <a:pt x="77484" y="114994"/>
                      <a:pt x="70511" y="108020"/>
                      <a:pt x="61987" y="10802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1BADAC7D-BD27-7C97-F5D7-C2C7705658D4}"/>
                  </a:ext>
                </a:extLst>
              </p:cNvPr>
              <p:cNvSpPr/>
              <p:nvPr/>
            </p:nvSpPr>
            <p:spPr>
              <a:xfrm>
                <a:off x="9775008" y="4390533"/>
                <a:ext cx="77484" cy="162716"/>
              </a:xfrm>
              <a:custGeom>
                <a:avLst/>
                <a:gdLst>
                  <a:gd name="connsiteX0" fmla="*/ 46491 w 77484"/>
                  <a:gd name="connsiteY0" fmla="*/ 0 h 162716"/>
                  <a:gd name="connsiteX1" fmla="*/ 30994 w 77484"/>
                  <a:gd name="connsiteY1" fmla="*/ 0 h 162716"/>
                  <a:gd name="connsiteX2" fmla="*/ 0 w 77484"/>
                  <a:gd name="connsiteY2" fmla="*/ 30994 h 162716"/>
                  <a:gd name="connsiteX3" fmla="*/ 0 w 77484"/>
                  <a:gd name="connsiteY3" fmla="*/ 131723 h 162716"/>
                  <a:gd name="connsiteX4" fmla="*/ 30994 w 77484"/>
                  <a:gd name="connsiteY4" fmla="*/ 162717 h 162716"/>
                  <a:gd name="connsiteX5" fmla="*/ 46491 w 77484"/>
                  <a:gd name="connsiteY5" fmla="*/ 162717 h 162716"/>
                  <a:gd name="connsiteX6" fmla="*/ 77484 w 77484"/>
                  <a:gd name="connsiteY6" fmla="*/ 131723 h 162716"/>
                  <a:gd name="connsiteX7" fmla="*/ 77484 w 77484"/>
                  <a:gd name="connsiteY7" fmla="*/ 30994 h 162716"/>
                  <a:gd name="connsiteX8" fmla="*/ 46491 w 77484"/>
                  <a:gd name="connsiteY8" fmla="*/ 0 h 162716"/>
                  <a:gd name="connsiteX9" fmla="*/ 46491 w 77484"/>
                  <a:gd name="connsiteY9" fmla="*/ 131723 h 162716"/>
                  <a:gd name="connsiteX10" fmla="*/ 30994 w 77484"/>
                  <a:gd name="connsiteY10" fmla="*/ 131723 h 162716"/>
                  <a:gd name="connsiteX11" fmla="*/ 30994 w 77484"/>
                  <a:gd name="connsiteY11" fmla="*/ 30994 h 162716"/>
                  <a:gd name="connsiteX12" fmla="*/ 46491 w 77484"/>
                  <a:gd name="connsiteY12" fmla="*/ 30994 h 162716"/>
                  <a:gd name="connsiteX13" fmla="*/ 46491 w 77484"/>
                  <a:gd name="connsiteY13" fmla="*/ 131723 h 162716"/>
                  <a:gd name="connsiteX14" fmla="*/ 46491 w 77484"/>
                  <a:gd name="connsiteY14" fmla="*/ 147220 h 162716"/>
                  <a:gd name="connsiteX15" fmla="*/ 46491 w 77484"/>
                  <a:gd name="connsiteY15" fmla="*/ 131723 h 162716"/>
                  <a:gd name="connsiteX16" fmla="*/ 46491 w 77484"/>
                  <a:gd name="connsiteY16" fmla="*/ 131723 h 162716"/>
                  <a:gd name="connsiteX17" fmla="*/ 46491 w 77484"/>
                  <a:gd name="connsiteY17" fmla="*/ 147220 h 16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484" h="162716">
                    <a:moveTo>
                      <a:pt x="46491" y="0"/>
                    </a:moveTo>
                    <a:lnTo>
                      <a:pt x="30994" y="0"/>
                    </a:lnTo>
                    <a:cubicBezTo>
                      <a:pt x="13947" y="0"/>
                      <a:pt x="0" y="13947"/>
                      <a:pt x="0" y="30994"/>
                    </a:cubicBezTo>
                    <a:lnTo>
                      <a:pt x="0" y="131723"/>
                    </a:lnTo>
                    <a:cubicBezTo>
                      <a:pt x="0" y="148770"/>
                      <a:pt x="13947" y="162717"/>
                      <a:pt x="30994" y="162717"/>
                    </a:cubicBezTo>
                    <a:lnTo>
                      <a:pt x="46491" y="162717"/>
                    </a:lnTo>
                    <a:cubicBezTo>
                      <a:pt x="63537" y="162717"/>
                      <a:pt x="77484" y="148770"/>
                      <a:pt x="77484" y="131723"/>
                    </a:cubicBezTo>
                    <a:lnTo>
                      <a:pt x="77484" y="30994"/>
                    </a:lnTo>
                    <a:cubicBezTo>
                      <a:pt x="77484" y="13947"/>
                      <a:pt x="63537" y="0"/>
                      <a:pt x="46491" y="0"/>
                    </a:cubicBezTo>
                    <a:close/>
                    <a:moveTo>
                      <a:pt x="46491" y="131723"/>
                    </a:moveTo>
                    <a:lnTo>
                      <a:pt x="30994" y="131723"/>
                    </a:lnTo>
                    <a:lnTo>
                      <a:pt x="30994" y="30994"/>
                    </a:lnTo>
                    <a:lnTo>
                      <a:pt x="46491" y="30994"/>
                    </a:lnTo>
                    <a:lnTo>
                      <a:pt x="46491" y="131723"/>
                    </a:lnTo>
                    <a:close/>
                    <a:moveTo>
                      <a:pt x="46491" y="147220"/>
                    </a:moveTo>
                    <a:lnTo>
                      <a:pt x="46491" y="131723"/>
                    </a:lnTo>
                    <a:lnTo>
                      <a:pt x="46491" y="131723"/>
                    </a:lnTo>
                    <a:lnTo>
                      <a:pt x="46491" y="147220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2BC3841-0465-3B70-FE2B-33D5A1F2BF87}"/>
                  </a:ext>
                </a:extLst>
              </p:cNvPr>
              <p:cNvSpPr/>
              <p:nvPr/>
            </p:nvSpPr>
            <p:spPr>
              <a:xfrm>
                <a:off x="9883486" y="4351791"/>
                <a:ext cx="77484" cy="201458"/>
              </a:xfrm>
              <a:custGeom>
                <a:avLst/>
                <a:gdLst>
                  <a:gd name="connsiteX0" fmla="*/ 46491 w 77484"/>
                  <a:gd name="connsiteY0" fmla="*/ 0 h 201458"/>
                  <a:gd name="connsiteX1" fmla="*/ 30994 w 77484"/>
                  <a:gd name="connsiteY1" fmla="*/ 0 h 201458"/>
                  <a:gd name="connsiteX2" fmla="*/ 0 w 77484"/>
                  <a:gd name="connsiteY2" fmla="*/ 30994 h 201458"/>
                  <a:gd name="connsiteX3" fmla="*/ 0 w 77484"/>
                  <a:gd name="connsiteY3" fmla="*/ 170465 h 201458"/>
                  <a:gd name="connsiteX4" fmla="*/ 30994 w 77484"/>
                  <a:gd name="connsiteY4" fmla="*/ 201459 h 201458"/>
                  <a:gd name="connsiteX5" fmla="*/ 46491 w 77484"/>
                  <a:gd name="connsiteY5" fmla="*/ 201459 h 201458"/>
                  <a:gd name="connsiteX6" fmla="*/ 77484 w 77484"/>
                  <a:gd name="connsiteY6" fmla="*/ 170465 h 201458"/>
                  <a:gd name="connsiteX7" fmla="*/ 77484 w 77484"/>
                  <a:gd name="connsiteY7" fmla="*/ 30994 h 201458"/>
                  <a:gd name="connsiteX8" fmla="*/ 46491 w 77484"/>
                  <a:gd name="connsiteY8" fmla="*/ 0 h 201458"/>
                  <a:gd name="connsiteX9" fmla="*/ 46491 w 77484"/>
                  <a:gd name="connsiteY9" fmla="*/ 170465 h 201458"/>
                  <a:gd name="connsiteX10" fmla="*/ 30994 w 77484"/>
                  <a:gd name="connsiteY10" fmla="*/ 170465 h 201458"/>
                  <a:gd name="connsiteX11" fmla="*/ 30994 w 77484"/>
                  <a:gd name="connsiteY11" fmla="*/ 30994 h 201458"/>
                  <a:gd name="connsiteX12" fmla="*/ 46491 w 77484"/>
                  <a:gd name="connsiteY12" fmla="*/ 30994 h 201458"/>
                  <a:gd name="connsiteX13" fmla="*/ 46491 w 77484"/>
                  <a:gd name="connsiteY13" fmla="*/ 170465 h 201458"/>
                  <a:gd name="connsiteX14" fmla="*/ 46491 w 77484"/>
                  <a:gd name="connsiteY14" fmla="*/ 185962 h 201458"/>
                  <a:gd name="connsiteX15" fmla="*/ 46491 w 77484"/>
                  <a:gd name="connsiteY15" fmla="*/ 170465 h 201458"/>
                  <a:gd name="connsiteX16" fmla="*/ 46491 w 77484"/>
                  <a:gd name="connsiteY16" fmla="*/ 170465 h 201458"/>
                  <a:gd name="connsiteX17" fmla="*/ 46491 w 77484"/>
                  <a:gd name="connsiteY17" fmla="*/ 185962 h 20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7484" h="201458">
                    <a:moveTo>
                      <a:pt x="46491" y="0"/>
                    </a:moveTo>
                    <a:lnTo>
                      <a:pt x="30994" y="0"/>
                    </a:lnTo>
                    <a:cubicBezTo>
                      <a:pt x="13947" y="0"/>
                      <a:pt x="0" y="13947"/>
                      <a:pt x="0" y="30994"/>
                    </a:cubicBezTo>
                    <a:lnTo>
                      <a:pt x="0" y="170465"/>
                    </a:lnTo>
                    <a:cubicBezTo>
                      <a:pt x="0" y="187512"/>
                      <a:pt x="13947" y="201459"/>
                      <a:pt x="30994" y="201459"/>
                    </a:cubicBezTo>
                    <a:lnTo>
                      <a:pt x="46491" y="201459"/>
                    </a:lnTo>
                    <a:cubicBezTo>
                      <a:pt x="63537" y="201459"/>
                      <a:pt x="77484" y="187512"/>
                      <a:pt x="77484" y="170465"/>
                    </a:cubicBezTo>
                    <a:lnTo>
                      <a:pt x="77484" y="30994"/>
                    </a:lnTo>
                    <a:cubicBezTo>
                      <a:pt x="77484" y="13947"/>
                      <a:pt x="63537" y="0"/>
                      <a:pt x="46491" y="0"/>
                    </a:cubicBezTo>
                    <a:close/>
                    <a:moveTo>
                      <a:pt x="46491" y="170465"/>
                    </a:moveTo>
                    <a:lnTo>
                      <a:pt x="30994" y="170465"/>
                    </a:lnTo>
                    <a:lnTo>
                      <a:pt x="30994" y="30994"/>
                    </a:lnTo>
                    <a:lnTo>
                      <a:pt x="46491" y="30994"/>
                    </a:lnTo>
                    <a:lnTo>
                      <a:pt x="46491" y="170465"/>
                    </a:lnTo>
                    <a:close/>
                    <a:moveTo>
                      <a:pt x="46491" y="185962"/>
                    </a:moveTo>
                    <a:lnTo>
                      <a:pt x="46491" y="170465"/>
                    </a:lnTo>
                    <a:lnTo>
                      <a:pt x="46491" y="170465"/>
                    </a:lnTo>
                    <a:lnTo>
                      <a:pt x="46491" y="185962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00" name="Graphic 34">
            <a:extLst>
              <a:ext uri="{FF2B5EF4-FFF2-40B4-BE49-F238E27FC236}">
                <a16:creationId xmlns:a16="http://schemas.microsoft.com/office/drawing/2014/main" id="{F32F40AD-A4E0-241E-F3C6-78ACF55FBAA6}"/>
              </a:ext>
            </a:extLst>
          </p:cNvPr>
          <p:cNvGrpSpPr/>
          <p:nvPr/>
        </p:nvGrpSpPr>
        <p:grpSpPr>
          <a:xfrm>
            <a:off x="10745608" y="4096093"/>
            <a:ext cx="418414" cy="418414"/>
            <a:chOff x="10745608" y="4096093"/>
            <a:chExt cx="418414" cy="418414"/>
          </a:xfrm>
        </p:grpSpPr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120F641-9D70-AE6C-C3F4-85BE78C20059}"/>
                </a:ext>
              </a:extLst>
            </p:cNvPr>
            <p:cNvSpPr/>
            <p:nvPr/>
          </p:nvSpPr>
          <p:spPr>
            <a:xfrm>
              <a:off x="10792098" y="4182100"/>
              <a:ext cx="216955" cy="316910"/>
            </a:xfrm>
            <a:custGeom>
              <a:avLst/>
              <a:gdLst>
                <a:gd name="connsiteX0" fmla="*/ 194485 w 216955"/>
                <a:gd name="connsiteY0" fmla="*/ 292116 h 316910"/>
                <a:gd name="connsiteX1" fmla="*/ 161942 w 216955"/>
                <a:gd name="connsiteY1" fmla="*/ 316910 h 316910"/>
                <a:gd name="connsiteX2" fmla="*/ 161167 w 216955"/>
                <a:gd name="connsiteY2" fmla="*/ 316910 h 316910"/>
                <a:gd name="connsiteX3" fmla="*/ 48815 w 216955"/>
                <a:gd name="connsiteY3" fmla="*/ 316910 h 316910"/>
                <a:gd name="connsiteX4" fmla="*/ 35643 w 216955"/>
                <a:gd name="connsiteY4" fmla="*/ 311487 h 316910"/>
                <a:gd name="connsiteX5" fmla="*/ 15497 w 216955"/>
                <a:gd name="connsiteY5" fmla="*/ 278168 h 316910"/>
                <a:gd name="connsiteX6" fmla="*/ 0 w 216955"/>
                <a:gd name="connsiteY6" fmla="*/ 216181 h 316910"/>
                <a:gd name="connsiteX7" fmla="*/ 7748 w 216955"/>
                <a:gd name="connsiteY7" fmla="*/ 165816 h 316910"/>
                <a:gd name="connsiteX8" fmla="*/ 36418 w 216955"/>
                <a:gd name="connsiteY8" fmla="*/ 154194 h 316910"/>
                <a:gd name="connsiteX9" fmla="*/ 36418 w 216955"/>
                <a:gd name="connsiteY9" fmla="*/ 27894 h 316910"/>
                <a:gd name="connsiteX10" fmla="*/ 61213 w 216955"/>
                <a:gd name="connsiteY10" fmla="*/ 0 h 316910"/>
                <a:gd name="connsiteX11" fmla="*/ 86007 w 216955"/>
                <a:gd name="connsiteY11" fmla="*/ 28669 h 316910"/>
                <a:gd name="connsiteX12" fmla="*/ 86007 w 216955"/>
                <a:gd name="connsiteY12" fmla="*/ 112352 h 316910"/>
                <a:gd name="connsiteX13" fmla="*/ 104604 w 216955"/>
                <a:gd name="connsiteY13" fmla="*/ 130948 h 316910"/>
                <a:gd name="connsiteX14" fmla="*/ 104604 w 216955"/>
                <a:gd name="connsiteY14" fmla="*/ 130948 h 316910"/>
                <a:gd name="connsiteX15" fmla="*/ 119326 w 216955"/>
                <a:gd name="connsiteY15" fmla="*/ 137147 h 316910"/>
                <a:gd name="connsiteX16" fmla="*/ 144121 w 216955"/>
                <a:gd name="connsiteY16" fmla="*/ 144895 h 316910"/>
                <a:gd name="connsiteX17" fmla="*/ 154194 w 216955"/>
                <a:gd name="connsiteY17" fmla="*/ 143346 h 316910"/>
                <a:gd name="connsiteX18" fmla="*/ 170465 w 216955"/>
                <a:gd name="connsiteY18" fmla="*/ 149545 h 316910"/>
                <a:gd name="connsiteX19" fmla="*/ 192936 w 216955"/>
                <a:gd name="connsiteY19" fmla="*/ 156518 h 316910"/>
                <a:gd name="connsiteX20" fmla="*/ 216956 w 216955"/>
                <a:gd name="connsiteY20" fmla="*/ 202234 h 316910"/>
                <a:gd name="connsiteX21" fmla="*/ 216956 w 216955"/>
                <a:gd name="connsiteY21" fmla="*/ 230903 h 316910"/>
                <a:gd name="connsiteX22" fmla="*/ 216956 w 216955"/>
                <a:gd name="connsiteY22" fmla="*/ 232453 h 316910"/>
                <a:gd name="connsiteX23" fmla="*/ 194485 w 216955"/>
                <a:gd name="connsiteY23" fmla="*/ 292116 h 31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6955" h="316910">
                  <a:moveTo>
                    <a:pt x="194485" y="292116"/>
                  </a:moveTo>
                  <a:cubicBezTo>
                    <a:pt x="185187" y="302188"/>
                    <a:pt x="174340" y="310712"/>
                    <a:pt x="161942" y="316910"/>
                  </a:cubicBezTo>
                  <a:lnTo>
                    <a:pt x="161167" y="316910"/>
                  </a:lnTo>
                  <a:cubicBezTo>
                    <a:pt x="161167" y="316910"/>
                    <a:pt x="61213" y="316910"/>
                    <a:pt x="48815" y="316910"/>
                  </a:cubicBezTo>
                  <a:cubicBezTo>
                    <a:pt x="44941" y="316910"/>
                    <a:pt x="40292" y="314586"/>
                    <a:pt x="35643" y="311487"/>
                  </a:cubicBezTo>
                  <a:cubicBezTo>
                    <a:pt x="23245" y="303738"/>
                    <a:pt x="20146" y="292116"/>
                    <a:pt x="15497" y="278168"/>
                  </a:cubicBezTo>
                  <a:cubicBezTo>
                    <a:pt x="7748" y="254923"/>
                    <a:pt x="0" y="216181"/>
                    <a:pt x="0" y="216181"/>
                  </a:cubicBezTo>
                  <a:cubicBezTo>
                    <a:pt x="0" y="197585"/>
                    <a:pt x="7748" y="165816"/>
                    <a:pt x="7748" y="165816"/>
                  </a:cubicBezTo>
                  <a:lnTo>
                    <a:pt x="36418" y="154194"/>
                  </a:lnTo>
                  <a:lnTo>
                    <a:pt x="36418" y="27894"/>
                  </a:lnTo>
                  <a:cubicBezTo>
                    <a:pt x="36418" y="14722"/>
                    <a:pt x="42616" y="0"/>
                    <a:pt x="61213" y="0"/>
                  </a:cubicBezTo>
                  <a:cubicBezTo>
                    <a:pt x="79809" y="0"/>
                    <a:pt x="86007" y="18596"/>
                    <a:pt x="86007" y="28669"/>
                  </a:cubicBezTo>
                  <a:lnTo>
                    <a:pt x="86007" y="112352"/>
                  </a:lnTo>
                  <a:cubicBezTo>
                    <a:pt x="86007" y="122425"/>
                    <a:pt x="94531" y="130948"/>
                    <a:pt x="104604" y="130948"/>
                  </a:cubicBezTo>
                  <a:lnTo>
                    <a:pt x="104604" y="130948"/>
                  </a:lnTo>
                  <a:cubicBezTo>
                    <a:pt x="110802" y="130948"/>
                    <a:pt x="115451" y="133273"/>
                    <a:pt x="119326" y="137147"/>
                  </a:cubicBezTo>
                  <a:cubicBezTo>
                    <a:pt x="125524" y="144121"/>
                    <a:pt x="135597" y="147220"/>
                    <a:pt x="144121" y="144895"/>
                  </a:cubicBezTo>
                  <a:cubicBezTo>
                    <a:pt x="147220" y="144121"/>
                    <a:pt x="150319" y="143346"/>
                    <a:pt x="154194" y="143346"/>
                  </a:cubicBezTo>
                  <a:cubicBezTo>
                    <a:pt x="161167" y="143346"/>
                    <a:pt x="166591" y="146445"/>
                    <a:pt x="170465" y="149545"/>
                  </a:cubicBezTo>
                  <a:cubicBezTo>
                    <a:pt x="176664" y="154968"/>
                    <a:pt x="184412" y="157293"/>
                    <a:pt x="192936" y="156518"/>
                  </a:cubicBezTo>
                  <a:cubicBezTo>
                    <a:pt x="216956" y="155743"/>
                    <a:pt x="216956" y="202234"/>
                    <a:pt x="216956" y="202234"/>
                  </a:cubicBezTo>
                  <a:lnTo>
                    <a:pt x="216956" y="230903"/>
                  </a:lnTo>
                  <a:cubicBezTo>
                    <a:pt x="216956" y="231678"/>
                    <a:pt x="216956" y="231678"/>
                    <a:pt x="216956" y="232453"/>
                  </a:cubicBezTo>
                  <a:cubicBezTo>
                    <a:pt x="216956" y="232453"/>
                    <a:pt x="210757" y="270420"/>
                    <a:pt x="194485" y="292116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B8BFC5F8-C96F-61EB-7C14-C09C1E37DC0D}"/>
                </a:ext>
              </a:extLst>
            </p:cNvPr>
            <p:cNvSpPr/>
            <p:nvPr/>
          </p:nvSpPr>
          <p:spPr>
            <a:xfrm>
              <a:off x="10916073" y="4158080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3" name="Graphic 34">
              <a:extLst>
                <a:ext uri="{FF2B5EF4-FFF2-40B4-BE49-F238E27FC236}">
                  <a16:creationId xmlns:a16="http://schemas.microsoft.com/office/drawing/2014/main" id="{CE18EDFE-F20F-CDEA-FFDD-B8F5B284B276}"/>
                </a:ext>
              </a:extLst>
            </p:cNvPr>
            <p:cNvGrpSpPr/>
            <p:nvPr/>
          </p:nvGrpSpPr>
          <p:grpSpPr>
            <a:xfrm>
              <a:off x="10745608" y="4096093"/>
              <a:ext cx="418414" cy="418414"/>
              <a:chOff x="10745608" y="4096093"/>
              <a:chExt cx="418414" cy="418414"/>
            </a:xfrm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CCD841BD-FB3F-8CF7-F9BD-6B343B4BC640}"/>
                  </a:ext>
                </a:extLst>
              </p:cNvPr>
              <p:cNvSpPr/>
              <p:nvPr/>
            </p:nvSpPr>
            <p:spPr>
              <a:xfrm>
                <a:off x="10745608" y="4096093"/>
                <a:ext cx="418414" cy="418414"/>
              </a:xfrm>
              <a:custGeom>
                <a:avLst/>
                <a:gdLst>
                  <a:gd name="connsiteX0" fmla="*/ 286692 w 418414"/>
                  <a:gd name="connsiteY0" fmla="*/ 46491 h 418414"/>
                  <a:gd name="connsiteX1" fmla="*/ 204558 w 418414"/>
                  <a:gd name="connsiteY1" fmla="*/ 75160 h 418414"/>
                  <a:gd name="connsiteX2" fmla="*/ 192161 w 418414"/>
                  <a:gd name="connsiteY2" fmla="*/ 48040 h 418414"/>
                  <a:gd name="connsiteX3" fmla="*/ 193711 w 418414"/>
                  <a:gd name="connsiteY3" fmla="*/ 38742 h 418414"/>
                  <a:gd name="connsiteX4" fmla="*/ 162717 w 418414"/>
                  <a:gd name="connsiteY4" fmla="*/ 7748 h 418414"/>
                  <a:gd name="connsiteX5" fmla="*/ 150319 w 418414"/>
                  <a:gd name="connsiteY5" fmla="*/ 10848 h 418414"/>
                  <a:gd name="connsiteX6" fmla="*/ 104604 w 418414"/>
                  <a:gd name="connsiteY6" fmla="*/ 0 h 418414"/>
                  <a:gd name="connsiteX7" fmla="*/ 0 w 418414"/>
                  <a:gd name="connsiteY7" fmla="*/ 104604 h 418414"/>
                  <a:gd name="connsiteX8" fmla="*/ 25570 w 418414"/>
                  <a:gd name="connsiteY8" fmla="*/ 172790 h 418414"/>
                  <a:gd name="connsiteX9" fmla="*/ 37192 w 418414"/>
                  <a:gd name="connsiteY9" fmla="*/ 178214 h 418414"/>
                  <a:gd name="connsiteX10" fmla="*/ 47265 w 418414"/>
                  <a:gd name="connsiteY10" fmla="*/ 174340 h 418414"/>
                  <a:gd name="connsiteX11" fmla="*/ 48815 w 418414"/>
                  <a:gd name="connsiteY11" fmla="*/ 152644 h 418414"/>
                  <a:gd name="connsiteX12" fmla="*/ 30994 w 418414"/>
                  <a:gd name="connsiteY12" fmla="*/ 104604 h 418414"/>
                  <a:gd name="connsiteX13" fmla="*/ 104604 w 418414"/>
                  <a:gd name="connsiteY13" fmla="*/ 30994 h 418414"/>
                  <a:gd name="connsiteX14" fmla="*/ 131723 w 418414"/>
                  <a:gd name="connsiteY14" fmla="*/ 36418 h 418414"/>
                  <a:gd name="connsiteX15" fmla="*/ 131723 w 418414"/>
                  <a:gd name="connsiteY15" fmla="*/ 38742 h 418414"/>
                  <a:gd name="connsiteX16" fmla="*/ 162717 w 418414"/>
                  <a:gd name="connsiteY16" fmla="*/ 69736 h 418414"/>
                  <a:gd name="connsiteX17" fmla="*/ 169690 w 418414"/>
                  <a:gd name="connsiteY17" fmla="*/ 68961 h 418414"/>
                  <a:gd name="connsiteX18" fmla="*/ 178214 w 418414"/>
                  <a:gd name="connsiteY18" fmla="*/ 103829 h 418414"/>
                  <a:gd name="connsiteX19" fmla="*/ 154968 w 418414"/>
                  <a:gd name="connsiteY19" fmla="*/ 178214 h 418414"/>
                  <a:gd name="connsiteX20" fmla="*/ 157293 w 418414"/>
                  <a:gd name="connsiteY20" fmla="*/ 201459 h 418414"/>
                  <a:gd name="connsiteX21" fmla="*/ 151094 w 418414"/>
                  <a:gd name="connsiteY21" fmla="*/ 200684 h 418414"/>
                  <a:gd name="connsiteX22" fmla="*/ 147995 w 418414"/>
                  <a:gd name="connsiteY22" fmla="*/ 197585 h 418414"/>
                  <a:gd name="connsiteX23" fmla="*/ 147995 w 418414"/>
                  <a:gd name="connsiteY23" fmla="*/ 113902 h 418414"/>
                  <a:gd name="connsiteX24" fmla="*/ 107703 w 418414"/>
                  <a:gd name="connsiteY24" fmla="*/ 69736 h 418414"/>
                  <a:gd name="connsiteX25" fmla="*/ 67411 w 418414"/>
                  <a:gd name="connsiteY25" fmla="*/ 113127 h 418414"/>
                  <a:gd name="connsiteX26" fmla="*/ 67411 w 418414"/>
                  <a:gd name="connsiteY26" fmla="*/ 229353 h 418414"/>
                  <a:gd name="connsiteX27" fmla="*/ 48040 w 418414"/>
                  <a:gd name="connsiteY27" fmla="*/ 237102 h 418414"/>
                  <a:gd name="connsiteX28" fmla="*/ 38742 w 418414"/>
                  <a:gd name="connsiteY28" fmla="*/ 247950 h 418414"/>
                  <a:gd name="connsiteX29" fmla="*/ 30219 w 418414"/>
                  <a:gd name="connsiteY29" fmla="*/ 302188 h 418414"/>
                  <a:gd name="connsiteX30" fmla="*/ 30219 w 418414"/>
                  <a:gd name="connsiteY30" fmla="*/ 305288 h 418414"/>
                  <a:gd name="connsiteX31" fmla="*/ 46491 w 418414"/>
                  <a:gd name="connsiteY31" fmla="*/ 368825 h 418414"/>
                  <a:gd name="connsiteX32" fmla="*/ 47265 w 418414"/>
                  <a:gd name="connsiteY32" fmla="*/ 371924 h 418414"/>
                  <a:gd name="connsiteX33" fmla="*/ 72835 w 418414"/>
                  <a:gd name="connsiteY33" fmla="*/ 410666 h 418414"/>
                  <a:gd name="connsiteX34" fmla="*/ 94531 w 418414"/>
                  <a:gd name="connsiteY34" fmla="*/ 418415 h 418414"/>
                  <a:gd name="connsiteX35" fmla="*/ 207658 w 418414"/>
                  <a:gd name="connsiteY35" fmla="*/ 418415 h 418414"/>
                  <a:gd name="connsiteX36" fmla="*/ 214631 w 418414"/>
                  <a:gd name="connsiteY36" fmla="*/ 416865 h 418414"/>
                  <a:gd name="connsiteX37" fmla="*/ 251824 w 418414"/>
                  <a:gd name="connsiteY37" fmla="*/ 388971 h 418414"/>
                  <a:gd name="connsiteX38" fmla="*/ 251049 w 418414"/>
                  <a:gd name="connsiteY38" fmla="*/ 367275 h 418414"/>
                  <a:gd name="connsiteX39" fmla="*/ 229353 w 418414"/>
                  <a:gd name="connsiteY39" fmla="*/ 368050 h 418414"/>
                  <a:gd name="connsiteX40" fmla="*/ 204558 w 418414"/>
                  <a:gd name="connsiteY40" fmla="*/ 388196 h 418414"/>
                  <a:gd name="connsiteX41" fmla="*/ 96080 w 418414"/>
                  <a:gd name="connsiteY41" fmla="*/ 388196 h 418414"/>
                  <a:gd name="connsiteX42" fmla="*/ 90657 w 418414"/>
                  <a:gd name="connsiteY42" fmla="*/ 385097 h 418414"/>
                  <a:gd name="connsiteX43" fmla="*/ 78259 w 418414"/>
                  <a:gd name="connsiteY43" fmla="*/ 362626 h 418414"/>
                  <a:gd name="connsiteX44" fmla="*/ 77484 w 418414"/>
                  <a:gd name="connsiteY44" fmla="*/ 359527 h 418414"/>
                  <a:gd name="connsiteX45" fmla="*/ 62762 w 418414"/>
                  <a:gd name="connsiteY45" fmla="*/ 300639 h 418414"/>
                  <a:gd name="connsiteX46" fmla="*/ 68186 w 418414"/>
                  <a:gd name="connsiteY46" fmla="*/ 263446 h 418414"/>
                  <a:gd name="connsiteX47" fmla="*/ 89107 w 418414"/>
                  <a:gd name="connsiteY47" fmla="*/ 254923 h 418414"/>
                  <a:gd name="connsiteX48" fmla="*/ 98405 w 418414"/>
                  <a:gd name="connsiteY48" fmla="*/ 240201 h 418414"/>
                  <a:gd name="connsiteX49" fmla="*/ 98405 w 418414"/>
                  <a:gd name="connsiteY49" fmla="*/ 113127 h 418414"/>
                  <a:gd name="connsiteX50" fmla="*/ 107703 w 418414"/>
                  <a:gd name="connsiteY50" fmla="*/ 100729 h 418414"/>
                  <a:gd name="connsiteX51" fmla="*/ 117001 w 418414"/>
                  <a:gd name="connsiteY51" fmla="*/ 113902 h 418414"/>
                  <a:gd name="connsiteX52" fmla="*/ 117001 w 418414"/>
                  <a:gd name="connsiteY52" fmla="*/ 197585 h 418414"/>
                  <a:gd name="connsiteX53" fmla="*/ 151094 w 418414"/>
                  <a:gd name="connsiteY53" fmla="*/ 231678 h 418414"/>
                  <a:gd name="connsiteX54" fmla="*/ 154968 w 418414"/>
                  <a:gd name="connsiteY54" fmla="*/ 233227 h 418414"/>
                  <a:gd name="connsiteX55" fmla="*/ 173565 w 418414"/>
                  <a:gd name="connsiteY55" fmla="*/ 244850 h 418414"/>
                  <a:gd name="connsiteX56" fmla="*/ 247950 w 418414"/>
                  <a:gd name="connsiteY56" fmla="*/ 304513 h 418414"/>
                  <a:gd name="connsiteX57" fmla="*/ 247950 w 418414"/>
                  <a:gd name="connsiteY57" fmla="*/ 317685 h 418414"/>
                  <a:gd name="connsiteX58" fmla="*/ 263446 w 418414"/>
                  <a:gd name="connsiteY58" fmla="*/ 333182 h 418414"/>
                  <a:gd name="connsiteX59" fmla="*/ 278943 w 418414"/>
                  <a:gd name="connsiteY59" fmla="*/ 317685 h 418414"/>
                  <a:gd name="connsiteX60" fmla="*/ 278943 w 418414"/>
                  <a:gd name="connsiteY60" fmla="*/ 309937 h 418414"/>
                  <a:gd name="connsiteX61" fmla="*/ 286692 w 418414"/>
                  <a:gd name="connsiteY61" fmla="*/ 310712 h 418414"/>
                  <a:gd name="connsiteX62" fmla="*/ 418415 w 418414"/>
                  <a:gd name="connsiteY62" fmla="*/ 178989 h 418414"/>
                  <a:gd name="connsiteX63" fmla="*/ 286692 w 418414"/>
                  <a:gd name="connsiteY63" fmla="*/ 46491 h 418414"/>
                  <a:gd name="connsiteX64" fmla="*/ 286692 w 418414"/>
                  <a:gd name="connsiteY64" fmla="*/ 278943 h 418414"/>
                  <a:gd name="connsiteX65" fmla="*/ 185962 w 418414"/>
                  <a:gd name="connsiteY65" fmla="*/ 178214 h 418414"/>
                  <a:gd name="connsiteX66" fmla="*/ 286692 w 418414"/>
                  <a:gd name="connsiteY66" fmla="*/ 77484 h 418414"/>
                  <a:gd name="connsiteX67" fmla="*/ 387421 w 418414"/>
                  <a:gd name="connsiteY67" fmla="*/ 178214 h 418414"/>
                  <a:gd name="connsiteX68" fmla="*/ 286692 w 418414"/>
                  <a:gd name="connsiteY68" fmla="*/ 278943 h 41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18414" h="418414">
                    <a:moveTo>
                      <a:pt x="286692" y="46491"/>
                    </a:moveTo>
                    <a:cubicBezTo>
                      <a:pt x="255698" y="46491"/>
                      <a:pt x="227029" y="57338"/>
                      <a:pt x="204558" y="75160"/>
                    </a:cubicBezTo>
                    <a:cubicBezTo>
                      <a:pt x="201459" y="65087"/>
                      <a:pt x="197585" y="55789"/>
                      <a:pt x="192161" y="48040"/>
                    </a:cubicBezTo>
                    <a:cubicBezTo>
                      <a:pt x="192936" y="44941"/>
                      <a:pt x="193711" y="42616"/>
                      <a:pt x="193711" y="38742"/>
                    </a:cubicBezTo>
                    <a:cubicBezTo>
                      <a:pt x="193711" y="21696"/>
                      <a:pt x="179763" y="7748"/>
                      <a:pt x="162717" y="7748"/>
                    </a:cubicBezTo>
                    <a:cubicBezTo>
                      <a:pt x="158068" y="7748"/>
                      <a:pt x="154194" y="8523"/>
                      <a:pt x="150319" y="10848"/>
                    </a:cubicBezTo>
                    <a:cubicBezTo>
                      <a:pt x="136372" y="3874"/>
                      <a:pt x="120875" y="0"/>
                      <a:pt x="104604" y="0"/>
                    </a:cubicBezTo>
                    <a:cubicBezTo>
                      <a:pt x="47265" y="0"/>
                      <a:pt x="0" y="47265"/>
                      <a:pt x="0" y="104604"/>
                    </a:cubicBezTo>
                    <a:cubicBezTo>
                      <a:pt x="0" y="129399"/>
                      <a:pt x="9298" y="153419"/>
                      <a:pt x="25570" y="172790"/>
                    </a:cubicBezTo>
                    <a:cubicBezTo>
                      <a:pt x="28669" y="176664"/>
                      <a:pt x="33318" y="178214"/>
                      <a:pt x="37192" y="178214"/>
                    </a:cubicBezTo>
                    <a:cubicBezTo>
                      <a:pt x="41067" y="178214"/>
                      <a:pt x="44166" y="176664"/>
                      <a:pt x="47265" y="174340"/>
                    </a:cubicBezTo>
                    <a:cubicBezTo>
                      <a:pt x="53464" y="168916"/>
                      <a:pt x="54239" y="158843"/>
                      <a:pt x="48815" y="152644"/>
                    </a:cubicBezTo>
                    <a:cubicBezTo>
                      <a:pt x="41067" y="143346"/>
                      <a:pt x="30994" y="127074"/>
                      <a:pt x="30994" y="104604"/>
                    </a:cubicBezTo>
                    <a:cubicBezTo>
                      <a:pt x="30994" y="63537"/>
                      <a:pt x="63537" y="30994"/>
                      <a:pt x="104604" y="30994"/>
                    </a:cubicBezTo>
                    <a:cubicBezTo>
                      <a:pt x="114677" y="30994"/>
                      <a:pt x="123200" y="32543"/>
                      <a:pt x="131723" y="36418"/>
                    </a:cubicBezTo>
                    <a:cubicBezTo>
                      <a:pt x="131723" y="37192"/>
                      <a:pt x="131723" y="37967"/>
                      <a:pt x="131723" y="38742"/>
                    </a:cubicBezTo>
                    <a:cubicBezTo>
                      <a:pt x="131723" y="55789"/>
                      <a:pt x="145670" y="69736"/>
                      <a:pt x="162717" y="69736"/>
                    </a:cubicBezTo>
                    <a:cubicBezTo>
                      <a:pt x="165041" y="69736"/>
                      <a:pt x="167366" y="69736"/>
                      <a:pt x="169690" y="68961"/>
                    </a:cubicBezTo>
                    <a:cubicBezTo>
                      <a:pt x="175114" y="79034"/>
                      <a:pt x="178214" y="90657"/>
                      <a:pt x="178214" y="103829"/>
                    </a:cubicBezTo>
                    <a:cubicBezTo>
                      <a:pt x="163492" y="124750"/>
                      <a:pt x="154968" y="150319"/>
                      <a:pt x="154968" y="178214"/>
                    </a:cubicBezTo>
                    <a:cubicBezTo>
                      <a:pt x="154968" y="185962"/>
                      <a:pt x="155743" y="193711"/>
                      <a:pt x="157293" y="201459"/>
                    </a:cubicBezTo>
                    <a:cubicBezTo>
                      <a:pt x="154968" y="201459"/>
                      <a:pt x="153419" y="200684"/>
                      <a:pt x="151094" y="200684"/>
                    </a:cubicBezTo>
                    <a:cubicBezTo>
                      <a:pt x="149545" y="200684"/>
                      <a:pt x="147995" y="199134"/>
                      <a:pt x="147995" y="197585"/>
                    </a:cubicBezTo>
                    <a:lnTo>
                      <a:pt x="147995" y="113902"/>
                    </a:lnTo>
                    <a:cubicBezTo>
                      <a:pt x="147995" y="95306"/>
                      <a:pt x="135597" y="69736"/>
                      <a:pt x="107703" y="69736"/>
                    </a:cubicBezTo>
                    <a:cubicBezTo>
                      <a:pt x="83683" y="69736"/>
                      <a:pt x="67411" y="87557"/>
                      <a:pt x="67411" y="113127"/>
                    </a:cubicBezTo>
                    <a:lnTo>
                      <a:pt x="67411" y="229353"/>
                    </a:lnTo>
                    <a:lnTo>
                      <a:pt x="48040" y="237102"/>
                    </a:lnTo>
                    <a:cubicBezTo>
                      <a:pt x="43391" y="238651"/>
                      <a:pt x="40292" y="243300"/>
                      <a:pt x="38742" y="247950"/>
                    </a:cubicBezTo>
                    <a:cubicBezTo>
                      <a:pt x="38742" y="249499"/>
                      <a:pt x="30219" y="282043"/>
                      <a:pt x="30219" y="302188"/>
                    </a:cubicBezTo>
                    <a:cubicBezTo>
                      <a:pt x="30219" y="302963"/>
                      <a:pt x="30219" y="304513"/>
                      <a:pt x="30219" y="305288"/>
                    </a:cubicBezTo>
                    <a:cubicBezTo>
                      <a:pt x="30219" y="306838"/>
                      <a:pt x="37967" y="345580"/>
                      <a:pt x="46491" y="368825"/>
                    </a:cubicBezTo>
                    <a:lnTo>
                      <a:pt x="47265" y="371924"/>
                    </a:lnTo>
                    <a:cubicBezTo>
                      <a:pt x="51914" y="385871"/>
                      <a:pt x="56563" y="400593"/>
                      <a:pt x="72835" y="410666"/>
                    </a:cubicBezTo>
                    <a:cubicBezTo>
                      <a:pt x="81358" y="416090"/>
                      <a:pt x="88332" y="418415"/>
                      <a:pt x="94531" y="418415"/>
                    </a:cubicBezTo>
                    <a:lnTo>
                      <a:pt x="207658" y="418415"/>
                    </a:lnTo>
                    <a:cubicBezTo>
                      <a:pt x="209982" y="418415"/>
                      <a:pt x="212307" y="417640"/>
                      <a:pt x="214631" y="416865"/>
                    </a:cubicBezTo>
                    <a:cubicBezTo>
                      <a:pt x="228578" y="409892"/>
                      <a:pt x="240976" y="400593"/>
                      <a:pt x="251824" y="388971"/>
                    </a:cubicBezTo>
                    <a:cubicBezTo>
                      <a:pt x="257248" y="382772"/>
                      <a:pt x="257248" y="372699"/>
                      <a:pt x="251049" y="367275"/>
                    </a:cubicBezTo>
                    <a:cubicBezTo>
                      <a:pt x="244850" y="361076"/>
                      <a:pt x="234777" y="361851"/>
                      <a:pt x="229353" y="368050"/>
                    </a:cubicBezTo>
                    <a:cubicBezTo>
                      <a:pt x="221605" y="376573"/>
                      <a:pt x="213082" y="382772"/>
                      <a:pt x="204558" y="388196"/>
                    </a:cubicBezTo>
                    <a:lnTo>
                      <a:pt x="96080" y="388196"/>
                    </a:lnTo>
                    <a:cubicBezTo>
                      <a:pt x="96080" y="388196"/>
                      <a:pt x="94531" y="387421"/>
                      <a:pt x="90657" y="385097"/>
                    </a:cubicBezTo>
                    <a:cubicBezTo>
                      <a:pt x="84458" y="381222"/>
                      <a:pt x="82133" y="375024"/>
                      <a:pt x="78259" y="362626"/>
                    </a:cubicBezTo>
                    <a:lnTo>
                      <a:pt x="77484" y="359527"/>
                    </a:lnTo>
                    <a:cubicBezTo>
                      <a:pt x="71285" y="340156"/>
                      <a:pt x="64312" y="308387"/>
                      <a:pt x="62762" y="300639"/>
                    </a:cubicBezTo>
                    <a:cubicBezTo>
                      <a:pt x="62762" y="289791"/>
                      <a:pt x="65862" y="273519"/>
                      <a:pt x="68186" y="263446"/>
                    </a:cubicBezTo>
                    <a:lnTo>
                      <a:pt x="89107" y="254923"/>
                    </a:lnTo>
                    <a:cubicBezTo>
                      <a:pt x="95306" y="252599"/>
                      <a:pt x="98405" y="247175"/>
                      <a:pt x="98405" y="240201"/>
                    </a:cubicBezTo>
                    <a:lnTo>
                      <a:pt x="98405" y="113127"/>
                    </a:lnTo>
                    <a:cubicBezTo>
                      <a:pt x="98405" y="100729"/>
                      <a:pt x="104604" y="100729"/>
                      <a:pt x="107703" y="100729"/>
                    </a:cubicBezTo>
                    <a:cubicBezTo>
                      <a:pt x="116226" y="100729"/>
                      <a:pt x="117001" y="113902"/>
                      <a:pt x="117001" y="113902"/>
                    </a:cubicBezTo>
                    <a:lnTo>
                      <a:pt x="117001" y="197585"/>
                    </a:lnTo>
                    <a:cubicBezTo>
                      <a:pt x="117001" y="216181"/>
                      <a:pt x="132498" y="231678"/>
                      <a:pt x="151094" y="231678"/>
                    </a:cubicBezTo>
                    <a:cubicBezTo>
                      <a:pt x="152644" y="231678"/>
                      <a:pt x="153419" y="231678"/>
                      <a:pt x="154968" y="233227"/>
                    </a:cubicBezTo>
                    <a:cubicBezTo>
                      <a:pt x="160392" y="238651"/>
                      <a:pt x="166591" y="242526"/>
                      <a:pt x="173565" y="244850"/>
                    </a:cubicBezTo>
                    <a:cubicBezTo>
                      <a:pt x="189836" y="272744"/>
                      <a:pt x="216956" y="294440"/>
                      <a:pt x="247950" y="304513"/>
                    </a:cubicBezTo>
                    <a:lnTo>
                      <a:pt x="247950" y="317685"/>
                    </a:lnTo>
                    <a:cubicBezTo>
                      <a:pt x="247950" y="326209"/>
                      <a:pt x="254923" y="333182"/>
                      <a:pt x="263446" y="333182"/>
                    </a:cubicBezTo>
                    <a:cubicBezTo>
                      <a:pt x="271970" y="333182"/>
                      <a:pt x="278943" y="326209"/>
                      <a:pt x="278943" y="317685"/>
                    </a:cubicBezTo>
                    <a:lnTo>
                      <a:pt x="278943" y="309937"/>
                    </a:lnTo>
                    <a:cubicBezTo>
                      <a:pt x="281268" y="309937"/>
                      <a:pt x="284367" y="310712"/>
                      <a:pt x="286692" y="310712"/>
                    </a:cubicBezTo>
                    <a:cubicBezTo>
                      <a:pt x="359527" y="310712"/>
                      <a:pt x="418415" y="251824"/>
                      <a:pt x="418415" y="178989"/>
                    </a:cubicBezTo>
                    <a:cubicBezTo>
                      <a:pt x="418415" y="106153"/>
                      <a:pt x="359527" y="46491"/>
                      <a:pt x="286692" y="46491"/>
                    </a:cubicBezTo>
                    <a:close/>
                    <a:moveTo>
                      <a:pt x="286692" y="278943"/>
                    </a:moveTo>
                    <a:cubicBezTo>
                      <a:pt x="230903" y="278943"/>
                      <a:pt x="185962" y="234002"/>
                      <a:pt x="185962" y="178214"/>
                    </a:cubicBezTo>
                    <a:cubicBezTo>
                      <a:pt x="185962" y="122425"/>
                      <a:pt x="230903" y="77484"/>
                      <a:pt x="286692" y="77484"/>
                    </a:cubicBezTo>
                    <a:cubicBezTo>
                      <a:pt x="342480" y="77484"/>
                      <a:pt x="387421" y="122425"/>
                      <a:pt x="387421" y="178214"/>
                    </a:cubicBezTo>
                    <a:cubicBezTo>
                      <a:pt x="387421" y="234002"/>
                      <a:pt x="342480" y="278943"/>
                      <a:pt x="286692" y="27894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363ECF62-998C-3DFF-5D15-98FD3C876A17}"/>
                  </a:ext>
                </a:extLst>
              </p:cNvPr>
              <p:cNvSpPr/>
              <p:nvPr/>
            </p:nvSpPr>
            <p:spPr>
              <a:xfrm>
                <a:off x="10978341" y="4212319"/>
                <a:ext cx="108197" cy="123974"/>
              </a:xfrm>
              <a:custGeom>
                <a:avLst/>
                <a:gdLst>
                  <a:gd name="connsiteX0" fmla="*/ 108198 w 108197"/>
                  <a:gd name="connsiteY0" fmla="*/ 15497 h 123974"/>
                  <a:gd name="connsiteX1" fmla="*/ 92701 w 108197"/>
                  <a:gd name="connsiteY1" fmla="*/ 0 h 123974"/>
                  <a:gd name="connsiteX2" fmla="*/ 15216 w 108197"/>
                  <a:gd name="connsiteY2" fmla="*/ 0 h 123974"/>
                  <a:gd name="connsiteX3" fmla="*/ 1269 w 108197"/>
                  <a:gd name="connsiteY3" fmla="*/ 9298 h 123974"/>
                  <a:gd name="connsiteX4" fmla="*/ 4369 w 108197"/>
                  <a:gd name="connsiteY4" fmla="*/ 26345 h 123974"/>
                  <a:gd name="connsiteX5" fmla="*/ 40011 w 108197"/>
                  <a:gd name="connsiteY5" fmla="*/ 61987 h 123974"/>
                  <a:gd name="connsiteX6" fmla="*/ 4369 w 108197"/>
                  <a:gd name="connsiteY6" fmla="*/ 97630 h 123974"/>
                  <a:gd name="connsiteX7" fmla="*/ 1269 w 108197"/>
                  <a:gd name="connsiteY7" fmla="*/ 114677 h 123974"/>
                  <a:gd name="connsiteX8" fmla="*/ 15216 w 108197"/>
                  <a:gd name="connsiteY8" fmla="*/ 123975 h 123974"/>
                  <a:gd name="connsiteX9" fmla="*/ 92701 w 108197"/>
                  <a:gd name="connsiteY9" fmla="*/ 123975 h 123974"/>
                  <a:gd name="connsiteX10" fmla="*/ 108198 w 108197"/>
                  <a:gd name="connsiteY10" fmla="*/ 108478 h 123974"/>
                  <a:gd name="connsiteX11" fmla="*/ 92701 w 108197"/>
                  <a:gd name="connsiteY11" fmla="*/ 92981 h 123974"/>
                  <a:gd name="connsiteX12" fmla="*/ 52409 w 108197"/>
                  <a:gd name="connsiteY12" fmla="*/ 92981 h 123974"/>
                  <a:gd name="connsiteX13" fmla="*/ 72555 w 108197"/>
                  <a:gd name="connsiteY13" fmla="*/ 72835 h 123974"/>
                  <a:gd name="connsiteX14" fmla="*/ 72555 w 108197"/>
                  <a:gd name="connsiteY14" fmla="*/ 51140 h 123974"/>
                  <a:gd name="connsiteX15" fmla="*/ 52409 w 108197"/>
                  <a:gd name="connsiteY15" fmla="*/ 30994 h 123974"/>
                  <a:gd name="connsiteX16" fmla="*/ 92701 w 108197"/>
                  <a:gd name="connsiteY16" fmla="*/ 30994 h 123974"/>
                  <a:gd name="connsiteX17" fmla="*/ 108198 w 108197"/>
                  <a:gd name="connsiteY17" fmla="*/ 15497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8197" h="123974">
                    <a:moveTo>
                      <a:pt x="108198" y="15497"/>
                    </a:moveTo>
                    <a:cubicBezTo>
                      <a:pt x="108198" y="6974"/>
                      <a:pt x="101224" y="0"/>
                      <a:pt x="92701" y="0"/>
                    </a:cubicBezTo>
                    <a:lnTo>
                      <a:pt x="15216" y="0"/>
                    </a:lnTo>
                    <a:cubicBezTo>
                      <a:pt x="9018" y="0"/>
                      <a:pt x="3594" y="3874"/>
                      <a:pt x="1269" y="9298"/>
                    </a:cubicBezTo>
                    <a:cubicBezTo>
                      <a:pt x="-1055" y="14722"/>
                      <a:pt x="494" y="21696"/>
                      <a:pt x="4369" y="26345"/>
                    </a:cubicBezTo>
                    <a:lnTo>
                      <a:pt x="40011" y="61987"/>
                    </a:lnTo>
                    <a:lnTo>
                      <a:pt x="4369" y="97630"/>
                    </a:lnTo>
                    <a:cubicBezTo>
                      <a:pt x="-280" y="102279"/>
                      <a:pt x="-1055" y="108478"/>
                      <a:pt x="1269" y="114677"/>
                    </a:cubicBezTo>
                    <a:cubicBezTo>
                      <a:pt x="3594" y="120101"/>
                      <a:pt x="9018" y="123975"/>
                      <a:pt x="15216" y="123975"/>
                    </a:cubicBezTo>
                    <a:lnTo>
                      <a:pt x="92701" y="123975"/>
                    </a:lnTo>
                    <a:cubicBezTo>
                      <a:pt x="101224" y="123975"/>
                      <a:pt x="108198" y="117001"/>
                      <a:pt x="108198" y="108478"/>
                    </a:cubicBezTo>
                    <a:cubicBezTo>
                      <a:pt x="108198" y="99955"/>
                      <a:pt x="101224" y="92981"/>
                      <a:pt x="92701" y="92981"/>
                    </a:cubicBezTo>
                    <a:lnTo>
                      <a:pt x="52409" y="92981"/>
                    </a:lnTo>
                    <a:lnTo>
                      <a:pt x="72555" y="72835"/>
                    </a:lnTo>
                    <a:cubicBezTo>
                      <a:pt x="78754" y="66636"/>
                      <a:pt x="78754" y="57338"/>
                      <a:pt x="72555" y="51140"/>
                    </a:cubicBezTo>
                    <a:lnTo>
                      <a:pt x="52409" y="30994"/>
                    </a:lnTo>
                    <a:lnTo>
                      <a:pt x="92701" y="30994"/>
                    </a:lnTo>
                    <a:cubicBezTo>
                      <a:pt x="101224" y="30994"/>
                      <a:pt x="108198" y="24020"/>
                      <a:pt x="108198" y="1549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06" name="Graphic 36">
            <a:extLst>
              <a:ext uri="{FF2B5EF4-FFF2-40B4-BE49-F238E27FC236}">
                <a16:creationId xmlns:a16="http://schemas.microsoft.com/office/drawing/2014/main" id="{0E081C4A-4F5A-1F82-19AA-6965447E6712}"/>
              </a:ext>
            </a:extLst>
          </p:cNvPr>
          <p:cNvGrpSpPr/>
          <p:nvPr/>
        </p:nvGrpSpPr>
        <p:grpSpPr>
          <a:xfrm>
            <a:off x="1100462" y="3092491"/>
            <a:ext cx="418414" cy="418414"/>
            <a:chOff x="1100462" y="3092491"/>
            <a:chExt cx="418414" cy="418414"/>
          </a:xfrm>
        </p:grpSpPr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D858AED8-DF2D-CCDB-CC15-A31179E2BFE2}"/>
                </a:ext>
              </a:extLst>
            </p:cNvPr>
            <p:cNvSpPr/>
            <p:nvPr/>
          </p:nvSpPr>
          <p:spPr>
            <a:xfrm>
              <a:off x="1146952" y="3178498"/>
              <a:ext cx="216955" cy="316910"/>
            </a:xfrm>
            <a:custGeom>
              <a:avLst/>
              <a:gdLst>
                <a:gd name="connsiteX0" fmla="*/ 194485 w 216955"/>
                <a:gd name="connsiteY0" fmla="*/ 292116 h 316910"/>
                <a:gd name="connsiteX1" fmla="*/ 161942 w 216955"/>
                <a:gd name="connsiteY1" fmla="*/ 316910 h 316910"/>
                <a:gd name="connsiteX2" fmla="*/ 161167 w 216955"/>
                <a:gd name="connsiteY2" fmla="*/ 316910 h 316910"/>
                <a:gd name="connsiteX3" fmla="*/ 48815 w 216955"/>
                <a:gd name="connsiteY3" fmla="*/ 316910 h 316910"/>
                <a:gd name="connsiteX4" fmla="*/ 35643 w 216955"/>
                <a:gd name="connsiteY4" fmla="*/ 311487 h 316910"/>
                <a:gd name="connsiteX5" fmla="*/ 15497 w 216955"/>
                <a:gd name="connsiteY5" fmla="*/ 278168 h 316910"/>
                <a:gd name="connsiteX6" fmla="*/ 0 w 216955"/>
                <a:gd name="connsiteY6" fmla="*/ 216181 h 316910"/>
                <a:gd name="connsiteX7" fmla="*/ 7748 w 216955"/>
                <a:gd name="connsiteY7" fmla="*/ 165816 h 316910"/>
                <a:gd name="connsiteX8" fmla="*/ 36418 w 216955"/>
                <a:gd name="connsiteY8" fmla="*/ 154194 h 316910"/>
                <a:gd name="connsiteX9" fmla="*/ 36418 w 216955"/>
                <a:gd name="connsiteY9" fmla="*/ 27894 h 316910"/>
                <a:gd name="connsiteX10" fmla="*/ 61213 w 216955"/>
                <a:gd name="connsiteY10" fmla="*/ 0 h 316910"/>
                <a:gd name="connsiteX11" fmla="*/ 86007 w 216955"/>
                <a:gd name="connsiteY11" fmla="*/ 28669 h 316910"/>
                <a:gd name="connsiteX12" fmla="*/ 86007 w 216955"/>
                <a:gd name="connsiteY12" fmla="*/ 112352 h 316910"/>
                <a:gd name="connsiteX13" fmla="*/ 104604 w 216955"/>
                <a:gd name="connsiteY13" fmla="*/ 130948 h 316910"/>
                <a:gd name="connsiteX14" fmla="*/ 104604 w 216955"/>
                <a:gd name="connsiteY14" fmla="*/ 130948 h 316910"/>
                <a:gd name="connsiteX15" fmla="*/ 119326 w 216955"/>
                <a:gd name="connsiteY15" fmla="*/ 137147 h 316910"/>
                <a:gd name="connsiteX16" fmla="*/ 144121 w 216955"/>
                <a:gd name="connsiteY16" fmla="*/ 144895 h 316910"/>
                <a:gd name="connsiteX17" fmla="*/ 154194 w 216955"/>
                <a:gd name="connsiteY17" fmla="*/ 143346 h 316910"/>
                <a:gd name="connsiteX18" fmla="*/ 170465 w 216955"/>
                <a:gd name="connsiteY18" fmla="*/ 149545 h 316910"/>
                <a:gd name="connsiteX19" fmla="*/ 192936 w 216955"/>
                <a:gd name="connsiteY19" fmla="*/ 156518 h 316910"/>
                <a:gd name="connsiteX20" fmla="*/ 216956 w 216955"/>
                <a:gd name="connsiteY20" fmla="*/ 202234 h 316910"/>
                <a:gd name="connsiteX21" fmla="*/ 216956 w 216955"/>
                <a:gd name="connsiteY21" fmla="*/ 230903 h 316910"/>
                <a:gd name="connsiteX22" fmla="*/ 216956 w 216955"/>
                <a:gd name="connsiteY22" fmla="*/ 232453 h 316910"/>
                <a:gd name="connsiteX23" fmla="*/ 194485 w 216955"/>
                <a:gd name="connsiteY23" fmla="*/ 292116 h 31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6955" h="316910">
                  <a:moveTo>
                    <a:pt x="194485" y="292116"/>
                  </a:moveTo>
                  <a:cubicBezTo>
                    <a:pt x="185187" y="302188"/>
                    <a:pt x="174340" y="310712"/>
                    <a:pt x="161942" y="316910"/>
                  </a:cubicBezTo>
                  <a:lnTo>
                    <a:pt x="161167" y="316910"/>
                  </a:lnTo>
                  <a:cubicBezTo>
                    <a:pt x="161167" y="316910"/>
                    <a:pt x="61213" y="316910"/>
                    <a:pt x="48815" y="316910"/>
                  </a:cubicBezTo>
                  <a:cubicBezTo>
                    <a:pt x="44941" y="316910"/>
                    <a:pt x="40292" y="314586"/>
                    <a:pt x="35643" y="311487"/>
                  </a:cubicBezTo>
                  <a:cubicBezTo>
                    <a:pt x="23245" y="303738"/>
                    <a:pt x="20146" y="292116"/>
                    <a:pt x="15497" y="278168"/>
                  </a:cubicBezTo>
                  <a:cubicBezTo>
                    <a:pt x="7748" y="254923"/>
                    <a:pt x="0" y="216181"/>
                    <a:pt x="0" y="216181"/>
                  </a:cubicBezTo>
                  <a:cubicBezTo>
                    <a:pt x="0" y="197585"/>
                    <a:pt x="7748" y="165816"/>
                    <a:pt x="7748" y="165816"/>
                  </a:cubicBezTo>
                  <a:lnTo>
                    <a:pt x="36418" y="154194"/>
                  </a:lnTo>
                  <a:lnTo>
                    <a:pt x="36418" y="27894"/>
                  </a:lnTo>
                  <a:cubicBezTo>
                    <a:pt x="36418" y="14722"/>
                    <a:pt x="42616" y="0"/>
                    <a:pt x="61213" y="0"/>
                  </a:cubicBezTo>
                  <a:cubicBezTo>
                    <a:pt x="79809" y="0"/>
                    <a:pt x="86007" y="18596"/>
                    <a:pt x="86007" y="28669"/>
                  </a:cubicBezTo>
                  <a:lnTo>
                    <a:pt x="86007" y="112352"/>
                  </a:lnTo>
                  <a:cubicBezTo>
                    <a:pt x="86007" y="122425"/>
                    <a:pt x="94531" y="130948"/>
                    <a:pt x="104604" y="130948"/>
                  </a:cubicBezTo>
                  <a:lnTo>
                    <a:pt x="104604" y="130948"/>
                  </a:lnTo>
                  <a:cubicBezTo>
                    <a:pt x="110802" y="130948"/>
                    <a:pt x="115451" y="133273"/>
                    <a:pt x="119326" y="137147"/>
                  </a:cubicBezTo>
                  <a:cubicBezTo>
                    <a:pt x="125524" y="144121"/>
                    <a:pt x="135597" y="147220"/>
                    <a:pt x="144121" y="144895"/>
                  </a:cubicBezTo>
                  <a:cubicBezTo>
                    <a:pt x="147220" y="144121"/>
                    <a:pt x="150319" y="143346"/>
                    <a:pt x="154194" y="143346"/>
                  </a:cubicBezTo>
                  <a:cubicBezTo>
                    <a:pt x="161167" y="143346"/>
                    <a:pt x="166591" y="146445"/>
                    <a:pt x="170465" y="149545"/>
                  </a:cubicBezTo>
                  <a:cubicBezTo>
                    <a:pt x="176664" y="154968"/>
                    <a:pt x="184412" y="157293"/>
                    <a:pt x="192936" y="156518"/>
                  </a:cubicBezTo>
                  <a:cubicBezTo>
                    <a:pt x="216956" y="155743"/>
                    <a:pt x="216956" y="202234"/>
                    <a:pt x="216956" y="202234"/>
                  </a:cubicBezTo>
                  <a:lnTo>
                    <a:pt x="216956" y="230903"/>
                  </a:lnTo>
                  <a:cubicBezTo>
                    <a:pt x="216956" y="231678"/>
                    <a:pt x="216956" y="231678"/>
                    <a:pt x="216956" y="232453"/>
                  </a:cubicBezTo>
                  <a:cubicBezTo>
                    <a:pt x="216956" y="232453"/>
                    <a:pt x="210757" y="270420"/>
                    <a:pt x="194485" y="292116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5A1098A2-5E62-628A-66A7-AFEBBE8FA6CE}"/>
                </a:ext>
              </a:extLst>
            </p:cNvPr>
            <p:cNvSpPr/>
            <p:nvPr/>
          </p:nvSpPr>
          <p:spPr>
            <a:xfrm>
              <a:off x="1270927" y="3154478"/>
              <a:ext cx="232452" cy="232452"/>
            </a:xfrm>
            <a:custGeom>
              <a:avLst/>
              <a:gdLst>
                <a:gd name="connsiteX0" fmla="*/ 116226 w 232452"/>
                <a:gd name="connsiteY0" fmla="*/ 0 h 232452"/>
                <a:gd name="connsiteX1" fmla="*/ 0 w 232452"/>
                <a:gd name="connsiteY1" fmla="*/ 116226 h 232452"/>
                <a:gd name="connsiteX2" fmla="*/ 116226 w 232452"/>
                <a:gd name="connsiteY2" fmla="*/ 232453 h 232452"/>
                <a:gd name="connsiteX3" fmla="*/ 232453 w 232452"/>
                <a:gd name="connsiteY3" fmla="*/ 116226 h 232452"/>
                <a:gd name="connsiteX4" fmla="*/ 116226 w 232452"/>
                <a:gd name="connsiteY4" fmla="*/ 0 h 232452"/>
                <a:gd name="connsiteX5" fmla="*/ 149545 w 232452"/>
                <a:gd name="connsiteY5" fmla="*/ 162717 h 232452"/>
                <a:gd name="connsiteX6" fmla="*/ 116226 w 232452"/>
                <a:gd name="connsiteY6" fmla="*/ 145670 h 232452"/>
                <a:gd name="connsiteX7" fmla="*/ 82908 w 232452"/>
                <a:gd name="connsiteY7" fmla="*/ 162717 h 232452"/>
                <a:gd name="connsiteX8" fmla="*/ 89107 w 232452"/>
                <a:gd name="connsiteY8" fmla="*/ 126299 h 232452"/>
                <a:gd name="connsiteX9" fmla="*/ 61987 w 232452"/>
                <a:gd name="connsiteY9" fmla="*/ 100729 h 232452"/>
                <a:gd name="connsiteX10" fmla="*/ 99180 w 232452"/>
                <a:gd name="connsiteY10" fmla="*/ 95306 h 232452"/>
                <a:gd name="connsiteX11" fmla="*/ 116226 w 232452"/>
                <a:gd name="connsiteY11" fmla="*/ 61987 h 232452"/>
                <a:gd name="connsiteX12" fmla="*/ 133273 w 232452"/>
                <a:gd name="connsiteY12" fmla="*/ 95306 h 232452"/>
                <a:gd name="connsiteX13" fmla="*/ 170465 w 232452"/>
                <a:gd name="connsiteY13" fmla="*/ 100729 h 232452"/>
                <a:gd name="connsiteX14" fmla="*/ 143346 w 232452"/>
                <a:gd name="connsiteY14" fmla="*/ 126299 h 232452"/>
                <a:gd name="connsiteX15" fmla="*/ 149545 w 232452"/>
                <a:gd name="connsiteY15" fmla="*/ 162717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52" h="232452">
                  <a:moveTo>
                    <a:pt x="116226" y="0"/>
                  </a:moveTo>
                  <a:cubicBezTo>
                    <a:pt x="51914" y="0"/>
                    <a:pt x="0" y="51914"/>
                    <a:pt x="0" y="116226"/>
                  </a:cubicBezTo>
                  <a:cubicBezTo>
                    <a:pt x="0" y="180538"/>
                    <a:pt x="51914" y="232453"/>
                    <a:pt x="116226" y="232453"/>
                  </a:cubicBezTo>
                  <a:cubicBezTo>
                    <a:pt x="180538" y="232453"/>
                    <a:pt x="232453" y="180538"/>
                    <a:pt x="232453" y="116226"/>
                  </a:cubicBezTo>
                  <a:cubicBezTo>
                    <a:pt x="232453" y="51914"/>
                    <a:pt x="180538" y="0"/>
                    <a:pt x="116226" y="0"/>
                  </a:cubicBezTo>
                  <a:close/>
                  <a:moveTo>
                    <a:pt x="149545" y="162717"/>
                  </a:moveTo>
                  <a:lnTo>
                    <a:pt x="116226" y="145670"/>
                  </a:lnTo>
                  <a:lnTo>
                    <a:pt x="82908" y="162717"/>
                  </a:lnTo>
                  <a:lnTo>
                    <a:pt x="89107" y="126299"/>
                  </a:lnTo>
                  <a:lnTo>
                    <a:pt x="61987" y="100729"/>
                  </a:lnTo>
                  <a:lnTo>
                    <a:pt x="99180" y="95306"/>
                  </a:lnTo>
                  <a:lnTo>
                    <a:pt x="116226" y="61987"/>
                  </a:lnTo>
                  <a:lnTo>
                    <a:pt x="133273" y="95306"/>
                  </a:lnTo>
                  <a:lnTo>
                    <a:pt x="170465" y="100729"/>
                  </a:lnTo>
                  <a:lnTo>
                    <a:pt x="143346" y="126299"/>
                  </a:lnTo>
                  <a:lnTo>
                    <a:pt x="149545" y="162717"/>
                  </a:ln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9" name="Graphic 36">
              <a:extLst>
                <a:ext uri="{FF2B5EF4-FFF2-40B4-BE49-F238E27FC236}">
                  <a16:creationId xmlns:a16="http://schemas.microsoft.com/office/drawing/2014/main" id="{F213BABB-C5E7-6A70-1A51-DED4A2DFE2DA}"/>
                </a:ext>
              </a:extLst>
            </p:cNvPr>
            <p:cNvGrpSpPr/>
            <p:nvPr/>
          </p:nvGrpSpPr>
          <p:grpSpPr>
            <a:xfrm>
              <a:off x="1100462" y="3092491"/>
              <a:ext cx="418414" cy="418414"/>
              <a:chOff x="1100462" y="3092491"/>
              <a:chExt cx="418414" cy="418414"/>
            </a:xfrm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C09F9E08-3A7A-F5E4-4F5E-17361FF7F6D2}"/>
                  </a:ext>
                </a:extLst>
              </p:cNvPr>
              <p:cNvSpPr/>
              <p:nvPr/>
            </p:nvSpPr>
            <p:spPr>
              <a:xfrm>
                <a:off x="1100462" y="3092491"/>
                <a:ext cx="418414" cy="418414"/>
              </a:xfrm>
              <a:custGeom>
                <a:avLst/>
                <a:gdLst>
                  <a:gd name="connsiteX0" fmla="*/ 286692 w 418414"/>
                  <a:gd name="connsiteY0" fmla="*/ 46491 h 418414"/>
                  <a:gd name="connsiteX1" fmla="*/ 204558 w 418414"/>
                  <a:gd name="connsiteY1" fmla="*/ 75160 h 418414"/>
                  <a:gd name="connsiteX2" fmla="*/ 192161 w 418414"/>
                  <a:gd name="connsiteY2" fmla="*/ 48040 h 418414"/>
                  <a:gd name="connsiteX3" fmla="*/ 193711 w 418414"/>
                  <a:gd name="connsiteY3" fmla="*/ 38742 h 418414"/>
                  <a:gd name="connsiteX4" fmla="*/ 162717 w 418414"/>
                  <a:gd name="connsiteY4" fmla="*/ 7748 h 418414"/>
                  <a:gd name="connsiteX5" fmla="*/ 150319 w 418414"/>
                  <a:gd name="connsiteY5" fmla="*/ 10848 h 418414"/>
                  <a:gd name="connsiteX6" fmla="*/ 104604 w 418414"/>
                  <a:gd name="connsiteY6" fmla="*/ 0 h 418414"/>
                  <a:gd name="connsiteX7" fmla="*/ 0 w 418414"/>
                  <a:gd name="connsiteY7" fmla="*/ 104604 h 418414"/>
                  <a:gd name="connsiteX8" fmla="*/ 25570 w 418414"/>
                  <a:gd name="connsiteY8" fmla="*/ 172790 h 418414"/>
                  <a:gd name="connsiteX9" fmla="*/ 37192 w 418414"/>
                  <a:gd name="connsiteY9" fmla="*/ 178214 h 418414"/>
                  <a:gd name="connsiteX10" fmla="*/ 47265 w 418414"/>
                  <a:gd name="connsiteY10" fmla="*/ 174340 h 418414"/>
                  <a:gd name="connsiteX11" fmla="*/ 48815 w 418414"/>
                  <a:gd name="connsiteY11" fmla="*/ 152644 h 418414"/>
                  <a:gd name="connsiteX12" fmla="*/ 30994 w 418414"/>
                  <a:gd name="connsiteY12" fmla="*/ 104604 h 418414"/>
                  <a:gd name="connsiteX13" fmla="*/ 104604 w 418414"/>
                  <a:gd name="connsiteY13" fmla="*/ 30994 h 418414"/>
                  <a:gd name="connsiteX14" fmla="*/ 131723 w 418414"/>
                  <a:gd name="connsiteY14" fmla="*/ 36418 h 418414"/>
                  <a:gd name="connsiteX15" fmla="*/ 131723 w 418414"/>
                  <a:gd name="connsiteY15" fmla="*/ 38742 h 418414"/>
                  <a:gd name="connsiteX16" fmla="*/ 162717 w 418414"/>
                  <a:gd name="connsiteY16" fmla="*/ 69736 h 418414"/>
                  <a:gd name="connsiteX17" fmla="*/ 169690 w 418414"/>
                  <a:gd name="connsiteY17" fmla="*/ 68961 h 418414"/>
                  <a:gd name="connsiteX18" fmla="*/ 178214 w 418414"/>
                  <a:gd name="connsiteY18" fmla="*/ 103829 h 418414"/>
                  <a:gd name="connsiteX19" fmla="*/ 154968 w 418414"/>
                  <a:gd name="connsiteY19" fmla="*/ 178214 h 418414"/>
                  <a:gd name="connsiteX20" fmla="*/ 157293 w 418414"/>
                  <a:gd name="connsiteY20" fmla="*/ 201459 h 418414"/>
                  <a:gd name="connsiteX21" fmla="*/ 151094 w 418414"/>
                  <a:gd name="connsiteY21" fmla="*/ 200684 h 418414"/>
                  <a:gd name="connsiteX22" fmla="*/ 147995 w 418414"/>
                  <a:gd name="connsiteY22" fmla="*/ 197585 h 418414"/>
                  <a:gd name="connsiteX23" fmla="*/ 147995 w 418414"/>
                  <a:gd name="connsiteY23" fmla="*/ 113902 h 418414"/>
                  <a:gd name="connsiteX24" fmla="*/ 107703 w 418414"/>
                  <a:gd name="connsiteY24" fmla="*/ 69736 h 418414"/>
                  <a:gd name="connsiteX25" fmla="*/ 67411 w 418414"/>
                  <a:gd name="connsiteY25" fmla="*/ 113127 h 418414"/>
                  <a:gd name="connsiteX26" fmla="*/ 67411 w 418414"/>
                  <a:gd name="connsiteY26" fmla="*/ 229353 h 418414"/>
                  <a:gd name="connsiteX27" fmla="*/ 48040 w 418414"/>
                  <a:gd name="connsiteY27" fmla="*/ 237102 h 418414"/>
                  <a:gd name="connsiteX28" fmla="*/ 38742 w 418414"/>
                  <a:gd name="connsiteY28" fmla="*/ 247950 h 418414"/>
                  <a:gd name="connsiteX29" fmla="*/ 30219 w 418414"/>
                  <a:gd name="connsiteY29" fmla="*/ 302188 h 418414"/>
                  <a:gd name="connsiteX30" fmla="*/ 30219 w 418414"/>
                  <a:gd name="connsiteY30" fmla="*/ 305288 h 418414"/>
                  <a:gd name="connsiteX31" fmla="*/ 46491 w 418414"/>
                  <a:gd name="connsiteY31" fmla="*/ 368825 h 418414"/>
                  <a:gd name="connsiteX32" fmla="*/ 47265 w 418414"/>
                  <a:gd name="connsiteY32" fmla="*/ 371924 h 418414"/>
                  <a:gd name="connsiteX33" fmla="*/ 72835 w 418414"/>
                  <a:gd name="connsiteY33" fmla="*/ 410666 h 418414"/>
                  <a:gd name="connsiteX34" fmla="*/ 94531 w 418414"/>
                  <a:gd name="connsiteY34" fmla="*/ 418415 h 418414"/>
                  <a:gd name="connsiteX35" fmla="*/ 207658 w 418414"/>
                  <a:gd name="connsiteY35" fmla="*/ 418415 h 418414"/>
                  <a:gd name="connsiteX36" fmla="*/ 214631 w 418414"/>
                  <a:gd name="connsiteY36" fmla="*/ 416865 h 418414"/>
                  <a:gd name="connsiteX37" fmla="*/ 251824 w 418414"/>
                  <a:gd name="connsiteY37" fmla="*/ 388971 h 418414"/>
                  <a:gd name="connsiteX38" fmla="*/ 251049 w 418414"/>
                  <a:gd name="connsiteY38" fmla="*/ 367275 h 418414"/>
                  <a:gd name="connsiteX39" fmla="*/ 229353 w 418414"/>
                  <a:gd name="connsiteY39" fmla="*/ 368050 h 418414"/>
                  <a:gd name="connsiteX40" fmla="*/ 204558 w 418414"/>
                  <a:gd name="connsiteY40" fmla="*/ 388196 h 418414"/>
                  <a:gd name="connsiteX41" fmla="*/ 96080 w 418414"/>
                  <a:gd name="connsiteY41" fmla="*/ 388196 h 418414"/>
                  <a:gd name="connsiteX42" fmla="*/ 90657 w 418414"/>
                  <a:gd name="connsiteY42" fmla="*/ 385097 h 418414"/>
                  <a:gd name="connsiteX43" fmla="*/ 78259 w 418414"/>
                  <a:gd name="connsiteY43" fmla="*/ 362626 h 418414"/>
                  <a:gd name="connsiteX44" fmla="*/ 77484 w 418414"/>
                  <a:gd name="connsiteY44" fmla="*/ 359527 h 418414"/>
                  <a:gd name="connsiteX45" fmla="*/ 62762 w 418414"/>
                  <a:gd name="connsiteY45" fmla="*/ 300639 h 418414"/>
                  <a:gd name="connsiteX46" fmla="*/ 68186 w 418414"/>
                  <a:gd name="connsiteY46" fmla="*/ 263446 h 418414"/>
                  <a:gd name="connsiteX47" fmla="*/ 89107 w 418414"/>
                  <a:gd name="connsiteY47" fmla="*/ 254923 h 418414"/>
                  <a:gd name="connsiteX48" fmla="*/ 98405 w 418414"/>
                  <a:gd name="connsiteY48" fmla="*/ 240201 h 418414"/>
                  <a:gd name="connsiteX49" fmla="*/ 98405 w 418414"/>
                  <a:gd name="connsiteY49" fmla="*/ 113127 h 418414"/>
                  <a:gd name="connsiteX50" fmla="*/ 107703 w 418414"/>
                  <a:gd name="connsiteY50" fmla="*/ 100729 h 418414"/>
                  <a:gd name="connsiteX51" fmla="*/ 117001 w 418414"/>
                  <a:gd name="connsiteY51" fmla="*/ 113902 h 418414"/>
                  <a:gd name="connsiteX52" fmla="*/ 117001 w 418414"/>
                  <a:gd name="connsiteY52" fmla="*/ 197585 h 418414"/>
                  <a:gd name="connsiteX53" fmla="*/ 151094 w 418414"/>
                  <a:gd name="connsiteY53" fmla="*/ 231678 h 418414"/>
                  <a:gd name="connsiteX54" fmla="*/ 154968 w 418414"/>
                  <a:gd name="connsiteY54" fmla="*/ 233227 h 418414"/>
                  <a:gd name="connsiteX55" fmla="*/ 173565 w 418414"/>
                  <a:gd name="connsiteY55" fmla="*/ 244850 h 418414"/>
                  <a:gd name="connsiteX56" fmla="*/ 247950 w 418414"/>
                  <a:gd name="connsiteY56" fmla="*/ 304513 h 418414"/>
                  <a:gd name="connsiteX57" fmla="*/ 247950 w 418414"/>
                  <a:gd name="connsiteY57" fmla="*/ 317685 h 418414"/>
                  <a:gd name="connsiteX58" fmla="*/ 263446 w 418414"/>
                  <a:gd name="connsiteY58" fmla="*/ 333182 h 418414"/>
                  <a:gd name="connsiteX59" fmla="*/ 278943 w 418414"/>
                  <a:gd name="connsiteY59" fmla="*/ 317685 h 418414"/>
                  <a:gd name="connsiteX60" fmla="*/ 278943 w 418414"/>
                  <a:gd name="connsiteY60" fmla="*/ 309937 h 418414"/>
                  <a:gd name="connsiteX61" fmla="*/ 286692 w 418414"/>
                  <a:gd name="connsiteY61" fmla="*/ 310712 h 418414"/>
                  <a:gd name="connsiteX62" fmla="*/ 418415 w 418414"/>
                  <a:gd name="connsiteY62" fmla="*/ 178989 h 418414"/>
                  <a:gd name="connsiteX63" fmla="*/ 286692 w 418414"/>
                  <a:gd name="connsiteY63" fmla="*/ 46491 h 418414"/>
                  <a:gd name="connsiteX64" fmla="*/ 286692 w 418414"/>
                  <a:gd name="connsiteY64" fmla="*/ 278943 h 418414"/>
                  <a:gd name="connsiteX65" fmla="*/ 185962 w 418414"/>
                  <a:gd name="connsiteY65" fmla="*/ 178214 h 418414"/>
                  <a:gd name="connsiteX66" fmla="*/ 286692 w 418414"/>
                  <a:gd name="connsiteY66" fmla="*/ 77484 h 418414"/>
                  <a:gd name="connsiteX67" fmla="*/ 387421 w 418414"/>
                  <a:gd name="connsiteY67" fmla="*/ 178214 h 418414"/>
                  <a:gd name="connsiteX68" fmla="*/ 286692 w 418414"/>
                  <a:gd name="connsiteY68" fmla="*/ 278943 h 41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18414" h="418414">
                    <a:moveTo>
                      <a:pt x="286692" y="46491"/>
                    </a:moveTo>
                    <a:cubicBezTo>
                      <a:pt x="255698" y="46491"/>
                      <a:pt x="227029" y="57338"/>
                      <a:pt x="204558" y="75160"/>
                    </a:cubicBezTo>
                    <a:cubicBezTo>
                      <a:pt x="201459" y="65087"/>
                      <a:pt x="197585" y="55789"/>
                      <a:pt x="192161" y="48040"/>
                    </a:cubicBezTo>
                    <a:cubicBezTo>
                      <a:pt x="192936" y="44941"/>
                      <a:pt x="193711" y="42616"/>
                      <a:pt x="193711" y="38742"/>
                    </a:cubicBezTo>
                    <a:cubicBezTo>
                      <a:pt x="193711" y="21696"/>
                      <a:pt x="179763" y="7748"/>
                      <a:pt x="162717" y="7748"/>
                    </a:cubicBezTo>
                    <a:cubicBezTo>
                      <a:pt x="158068" y="7748"/>
                      <a:pt x="154194" y="8523"/>
                      <a:pt x="150319" y="10848"/>
                    </a:cubicBezTo>
                    <a:cubicBezTo>
                      <a:pt x="136372" y="3874"/>
                      <a:pt x="120875" y="0"/>
                      <a:pt x="104604" y="0"/>
                    </a:cubicBezTo>
                    <a:cubicBezTo>
                      <a:pt x="47265" y="0"/>
                      <a:pt x="0" y="47265"/>
                      <a:pt x="0" y="104604"/>
                    </a:cubicBezTo>
                    <a:cubicBezTo>
                      <a:pt x="0" y="129399"/>
                      <a:pt x="9298" y="153419"/>
                      <a:pt x="25570" y="172790"/>
                    </a:cubicBezTo>
                    <a:cubicBezTo>
                      <a:pt x="28669" y="176664"/>
                      <a:pt x="33318" y="178214"/>
                      <a:pt x="37192" y="178214"/>
                    </a:cubicBezTo>
                    <a:cubicBezTo>
                      <a:pt x="41067" y="178214"/>
                      <a:pt x="44166" y="176664"/>
                      <a:pt x="47265" y="174340"/>
                    </a:cubicBezTo>
                    <a:cubicBezTo>
                      <a:pt x="53464" y="168916"/>
                      <a:pt x="54239" y="158843"/>
                      <a:pt x="48815" y="152644"/>
                    </a:cubicBezTo>
                    <a:cubicBezTo>
                      <a:pt x="41067" y="143346"/>
                      <a:pt x="30994" y="127074"/>
                      <a:pt x="30994" y="104604"/>
                    </a:cubicBezTo>
                    <a:cubicBezTo>
                      <a:pt x="30994" y="63537"/>
                      <a:pt x="63537" y="30994"/>
                      <a:pt x="104604" y="30994"/>
                    </a:cubicBezTo>
                    <a:cubicBezTo>
                      <a:pt x="114677" y="30994"/>
                      <a:pt x="123200" y="32543"/>
                      <a:pt x="131723" y="36418"/>
                    </a:cubicBezTo>
                    <a:cubicBezTo>
                      <a:pt x="131723" y="37192"/>
                      <a:pt x="131723" y="37967"/>
                      <a:pt x="131723" y="38742"/>
                    </a:cubicBezTo>
                    <a:cubicBezTo>
                      <a:pt x="131723" y="55789"/>
                      <a:pt x="145670" y="69736"/>
                      <a:pt x="162717" y="69736"/>
                    </a:cubicBezTo>
                    <a:cubicBezTo>
                      <a:pt x="165041" y="69736"/>
                      <a:pt x="167366" y="69736"/>
                      <a:pt x="169690" y="68961"/>
                    </a:cubicBezTo>
                    <a:cubicBezTo>
                      <a:pt x="175114" y="79034"/>
                      <a:pt x="178214" y="90657"/>
                      <a:pt x="178214" y="103829"/>
                    </a:cubicBezTo>
                    <a:cubicBezTo>
                      <a:pt x="163492" y="124750"/>
                      <a:pt x="154968" y="150319"/>
                      <a:pt x="154968" y="178214"/>
                    </a:cubicBezTo>
                    <a:cubicBezTo>
                      <a:pt x="154968" y="185962"/>
                      <a:pt x="155743" y="193711"/>
                      <a:pt x="157293" y="201459"/>
                    </a:cubicBezTo>
                    <a:cubicBezTo>
                      <a:pt x="154968" y="201459"/>
                      <a:pt x="153419" y="200684"/>
                      <a:pt x="151094" y="200684"/>
                    </a:cubicBezTo>
                    <a:cubicBezTo>
                      <a:pt x="149545" y="200684"/>
                      <a:pt x="147995" y="199134"/>
                      <a:pt x="147995" y="197585"/>
                    </a:cubicBezTo>
                    <a:lnTo>
                      <a:pt x="147995" y="113902"/>
                    </a:lnTo>
                    <a:cubicBezTo>
                      <a:pt x="147995" y="95306"/>
                      <a:pt x="135597" y="69736"/>
                      <a:pt x="107703" y="69736"/>
                    </a:cubicBezTo>
                    <a:cubicBezTo>
                      <a:pt x="83683" y="69736"/>
                      <a:pt x="67411" y="87557"/>
                      <a:pt x="67411" y="113127"/>
                    </a:cubicBezTo>
                    <a:lnTo>
                      <a:pt x="67411" y="229353"/>
                    </a:lnTo>
                    <a:lnTo>
                      <a:pt x="48040" y="237102"/>
                    </a:lnTo>
                    <a:cubicBezTo>
                      <a:pt x="43391" y="238651"/>
                      <a:pt x="40292" y="243300"/>
                      <a:pt x="38742" y="247950"/>
                    </a:cubicBezTo>
                    <a:cubicBezTo>
                      <a:pt x="38742" y="249499"/>
                      <a:pt x="30219" y="282043"/>
                      <a:pt x="30219" y="302188"/>
                    </a:cubicBezTo>
                    <a:cubicBezTo>
                      <a:pt x="30219" y="302963"/>
                      <a:pt x="30219" y="304513"/>
                      <a:pt x="30219" y="305288"/>
                    </a:cubicBezTo>
                    <a:cubicBezTo>
                      <a:pt x="30219" y="306838"/>
                      <a:pt x="37967" y="345580"/>
                      <a:pt x="46491" y="368825"/>
                    </a:cubicBezTo>
                    <a:lnTo>
                      <a:pt x="47265" y="371924"/>
                    </a:lnTo>
                    <a:cubicBezTo>
                      <a:pt x="51914" y="385871"/>
                      <a:pt x="56563" y="400593"/>
                      <a:pt x="72835" y="410666"/>
                    </a:cubicBezTo>
                    <a:cubicBezTo>
                      <a:pt x="81358" y="416090"/>
                      <a:pt x="88332" y="418415"/>
                      <a:pt x="94531" y="418415"/>
                    </a:cubicBezTo>
                    <a:lnTo>
                      <a:pt x="207658" y="418415"/>
                    </a:lnTo>
                    <a:cubicBezTo>
                      <a:pt x="209982" y="418415"/>
                      <a:pt x="212307" y="417640"/>
                      <a:pt x="214631" y="416865"/>
                    </a:cubicBezTo>
                    <a:cubicBezTo>
                      <a:pt x="228578" y="409892"/>
                      <a:pt x="240976" y="400593"/>
                      <a:pt x="251824" y="388971"/>
                    </a:cubicBezTo>
                    <a:cubicBezTo>
                      <a:pt x="257248" y="382772"/>
                      <a:pt x="257248" y="372699"/>
                      <a:pt x="251049" y="367275"/>
                    </a:cubicBezTo>
                    <a:cubicBezTo>
                      <a:pt x="244850" y="361851"/>
                      <a:pt x="234777" y="361851"/>
                      <a:pt x="229353" y="368050"/>
                    </a:cubicBezTo>
                    <a:cubicBezTo>
                      <a:pt x="221605" y="376573"/>
                      <a:pt x="213082" y="382772"/>
                      <a:pt x="204558" y="388196"/>
                    </a:cubicBezTo>
                    <a:lnTo>
                      <a:pt x="96080" y="388196"/>
                    </a:lnTo>
                    <a:cubicBezTo>
                      <a:pt x="96080" y="388196"/>
                      <a:pt x="94531" y="387421"/>
                      <a:pt x="90657" y="385097"/>
                    </a:cubicBezTo>
                    <a:cubicBezTo>
                      <a:pt x="84458" y="381222"/>
                      <a:pt x="82133" y="375024"/>
                      <a:pt x="78259" y="362626"/>
                    </a:cubicBezTo>
                    <a:lnTo>
                      <a:pt x="77484" y="359527"/>
                    </a:lnTo>
                    <a:cubicBezTo>
                      <a:pt x="71285" y="340156"/>
                      <a:pt x="64312" y="308387"/>
                      <a:pt x="62762" y="300639"/>
                    </a:cubicBezTo>
                    <a:cubicBezTo>
                      <a:pt x="62762" y="289791"/>
                      <a:pt x="65862" y="273519"/>
                      <a:pt x="68186" y="263446"/>
                    </a:cubicBezTo>
                    <a:lnTo>
                      <a:pt x="89107" y="254923"/>
                    </a:lnTo>
                    <a:cubicBezTo>
                      <a:pt x="95306" y="252599"/>
                      <a:pt x="98405" y="247175"/>
                      <a:pt x="98405" y="240201"/>
                    </a:cubicBezTo>
                    <a:lnTo>
                      <a:pt x="98405" y="113127"/>
                    </a:lnTo>
                    <a:cubicBezTo>
                      <a:pt x="98405" y="100729"/>
                      <a:pt x="104604" y="100729"/>
                      <a:pt x="107703" y="100729"/>
                    </a:cubicBezTo>
                    <a:cubicBezTo>
                      <a:pt x="116226" y="100729"/>
                      <a:pt x="117001" y="113902"/>
                      <a:pt x="117001" y="113902"/>
                    </a:cubicBezTo>
                    <a:lnTo>
                      <a:pt x="117001" y="197585"/>
                    </a:lnTo>
                    <a:cubicBezTo>
                      <a:pt x="117001" y="216181"/>
                      <a:pt x="132498" y="231678"/>
                      <a:pt x="151094" y="231678"/>
                    </a:cubicBezTo>
                    <a:cubicBezTo>
                      <a:pt x="152644" y="231678"/>
                      <a:pt x="153419" y="231678"/>
                      <a:pt x="154968" y="233227"/>
                    </a:cubicBezTo>
                    <a:cubicBezTo>
                      <a:pt x="160392" y="238651"/>
                      <a:pt x="166591" y="242526"/>
                      <a:pt x="173565" y="244850"/>
                    </a:cubicBezTo>
                    <a:cubicBezTo>
                      <a:pt x="189836" y="272744"/>
                      <a:pt x="216956" y="294440"/>
                      <a:pt x="247950" y="304513"/>
                    </a:cubicBezTo>
                    <a:lnTo>
                      <a:pt x="247950" y="317685"/>
                    </a:lnTo>
                    <a:cubicBezTo>
                      <a:pt x="247950" y="326209"/>
                      <a:pt x="254923" y="333182"/>
                      <a:pt x="263446" y="333182"/>
                    </a:cubicBezTo>
                    <a:cubicBezTo>
                      <a:pt x="271970" y="333182"/>
                      <a:pt x="278943" y="326209"/>
                      <a:pt x="278943" y="317685"/>
                    </a:cubicBezTo>
                    <a:lnTo>
                      <a:pt x="278943" y="309937"/>
                    </a:lnTo>
                    <a:cubicBezTo>
                      <a:pt x="281268" y="309937"/>
                      <a:pt x="284367" y="310712"/>
                      <a:pt x="286692" y="310712"/>
                    </a:cubicBezTo>
                    <a:cubicBezTo>
                      <a:pt x="359527" y="310712"/>
                      <a:pt x="418415" y="251824"/>
                      <a:pt x="418415" y="178989"/>
                    </a:cubicBezTo>
                    <a:cubicBezTo>
                      <a:pt x="418415" y="106153"/>
                      <a:pt x="359527" y="46491"/>
                      <a:pt x="286692" y="46491"/>
                    </a:cubicBezTo>
                    <a:close/>
                    <a:moveTo>
                      <a:pt x="286692" y="278943"/>
                    </a:moveTo>
                    <a:cubicBezTo>
                      <a:pt x="230903" y="278943"/>
                      <a:pt x="185962" y="234002"/>
                      <a:pt x="185962" y="178214"/>
                    </a:cubicBezTo>
                    <a:cubicBezTo>
                      <a:pt x="185962" y="122425"/>
                      <a:pt x="230903" y="77484"/>
                      <a:pt x="286692" y="77484"/>
                    </a:cubicBezTo>
                    <a:cubicBezTo>
                      <a:pt x="342480" y="77484"/>
                      <a:pt x="387421" y="122425"/>
                      <a:pt x="387421" y="178214"/>
                    </a:cubicBezTo>
                    <a:cubicBezTo>
                      <a:pt x="387421" y="234002"/>
                      <a:pt x="342480" y="278943"/>
                      <a:pt x="286692" y="27894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1278D82E-E70A-1046-AA16-77EA51C9F6D7}"/>
                  </a:ext>
                </a:extLst>
              </p:cNvPr>
              <p:cNvSpPr/>
              <p:nvPr/>
            </p:nvSpPr>
            <p:spPr>
              <a:xfrm>
                <a:off x="1323008" y="3204843"/>
                <a:ext cx="131389" cy="123199"/>
              </a:xfrm>
              <a:custGeom>
                <a:avLst/>
                <a:gdLst>
                  <a:gd name="connsiteX0" fmla="*/ 119934 w 131389"/>
                  <a:gd name="connsiteY0" fmla="*/ 38742 h 123199"/>
                  <a:gd name="connsiteX1" fmla="*/ 88940 w 131389"/>
                  <a:gd name="connsiteY1" fmla="*/ 34093 h 123199"/>
                  <a:gd name="connsiteX2" fmla="*/ 74993 w 131389"/>
                  <a:gd name="connsiteY2" fmla="*/ 6199 h 123199"/>
                  <a:gd name="connsiteX3" fmla="*/ 64920 w 131389"/>
                  <a:gd name="connsiteY3" fmla="*/ 0 h 123199"/>
                  <a:gd name="connsiteX4" fmla="*/ 54847 w 131389"/>
                  <a:gd name="connsiteY4" fmla="*/ 6199 h 123199"/>
                  <a:gd name="connsiteX5" fmla="*/ 40900 w 131389"/>
                  <a:gd name="connsiteY5" fmla="*/ 34093 h 123199"/>
                  <a:gd name="connsiteX6" fmla="*/ 9906 w 131389"/>
                  <a:gd name="connsiteY6" fmla="*/ 38742 h 123199"/>
                  <a:gd name="connsiteX7" fmla="*/ 608 w 131389"/>
                  <a:gd name="connsiteY7" fmla="*/ 46491 h 123199"/>
                  <a:gd name="connsiteX8" fmla="*/ 3707 w 131389"/>
                  <a:gd name="connsiteY8" fmla="*/ 58113 h 123199"/>
                  <a:gd name="connsiteX9" fmla="*/ 26178 w 131389"/>
                  <a:gd name="connsiteY9" fmla="*/ 79034 h 123199"/>
                  <a:gd name="connsiteX10" fmla="*/ 20754 w 131389"/>
                  <a:gd name="connsiteY10" fmla="*/ 109253 h 123199"/>
                  <a:gd name="connsiteX11" fmla="*/ 25403 w 131389"/>
                  <a:gd name="connsiteY11" fmla="*/ 120875 h 123199"/>
                  <a:gd name="connsiteX12" fmla="*/ 37800 w 131389"/>
                  <a:gd name="connsiteY12" fmla="*/ 121650 h 123199"/>
                  <a:gd name="connsiteX13" fmla="*/ 65695 w 131389"/>
                  <a:gd name="connsiteY13" fmla="*/ 106928 h 123199"/>
                  <a:gd name="connsiteX14" fmla="*/ 93589 w 131389"/>
                  <a:gd name="connsiteY14" fmla="*/ 121650 h 123199"/>
                  <a:gd name="connsiteX15" fmla="*/ 99013 w 131389"/>
                  <a:gd name="connsiteY15" fmla="*/ 123200 h 123199"/>
                  <a:gd name="connsiteX16" fmla="*/ 105987 w 131389"/>
                  <a:gd name="connsiteY16" fmla="*/ 120875 h 123199"/>
                  <a:gd name="connsiteX17" fmla="*/ 110636 w 131389"/>
                  <a:gd name="connsiteY17" fmla="*/ 109253 h 123199"/>
                  <a:gd name="connsiteX18" fmla="*/ 105212 w 131389"/>
                  <a:gd name="connsiteY18" fmla="*/ 79034 h 123199"/>
                  <a:gd name="connsiteX19" fmla="*/ 127682 w 131389"/>
                  <a:gd name="connsiteY19" fmla="*/ 58113 h 123199"/>
                  <a:gd name="connsiteX20" fmla="*/ 130781 w 131389"/>
                  <a:gd name="connsiteY20" fmla="*/ 46491 h 123199"/>
                  <a:gd name="connsiteX21" fmla="*/ 119934 w 131389"/>
                  <a:gd name="connsiteY21" fmla="*/ 38742 h 123199"/>
                  <a:gd name="connsiteX22" fmla="*/ 83516 w 131389"/>
                  <a:gd name="connsiteY22" fmla="*/ 67411 h 123199"/>
                  <a:gd name="connsiteX23" fmla="*/ 80417 w 131389"/>
                  <a:gd name="connsiteY23" fmla="*/ 77484 h 123199"/>
                  <a:gd name="connsiteX24" fmla="*/ 82741 w 131389"/>
                  <a:gd name="connsiteY24" fmla="*/ 91431 h 123199"/>
                  <a:gd name="connsiteX25" fmla="*/ 70344 w 131389"/>
                  <a:gd name="connsiteY25" fmla="*/ 85233 h 123199"/>
                  <a:gd name="connsiteX26" fmla="*/ 64920 w 131389"/>
                  <a:gd name="connsiteY26" fmla="*/ 83683 h 123199"/>
                  <a:gd name="connsiteX27" fmla="*/ 59496 w 131389"/>
                  <a:gd name="connsiteY27" fmla="*/ 85233 h 123199"/>
                  <a:gd name="connsiteX28" fmla="*/ 47098 w 131389"/>
                  <a:gd name="connsiteY28" fmla="*/ 91431 h 123199"/>
                  <a:gd name="connsiteX29" fmla="*/ 49423 w 131389"/>
                  <a:gd name="connsiteY29" fmla="*/ 77484 h 123199"/>
                  <a:gd name="connsiteX30" fmla="*/ 46324 w 131389"/>
                  <a:gd name="connsiteY30" fmla="*/ 67411 h 123199"/>
                  <a:gd name="connsiteX31" fmla="*/ 35476 w 131389"/>
                  <a:gd name="connsiteY31" fmla="*/ 58113 h 123199"/>
                  <a:gd name="connsiteX32" fmla="*/ 48648 w 131389"/>
                  <a:gd name="connsiteY32" fmla="*/ 55789 h 123199"/>
                  <a:gd name="connsiteX33" fmla="*/ 57171 w 131389"/>
                  <a:gd name="connsiteY33" fmla="*/ 49590 h 123199"/>
                  <a:gd name="connsiteX34" fmla="*/ 64145 w 131389"/>
                  <a:gd name="connsiteY34" fmla="*/ 36418 h 123199"/>
                  <a:gd name="connsiteX35" fmla="*/ 71119 w 131389"/>
                  <a:gd name="connsiteY35" fmla="*/ 49590 h 123199"/>
                  <a:gd name="connsiteX36" fmla="*/ 79642 w 131389"/>
                  <a:gd name="connsiteY36" fmla="*/ 55789 h 123199"/>
                  <a:gd name="connsiteX37" fmla="*/ 92814 w 131389"/>
                  <a:gd name="connsiteY37" fmla="*/ 58113 h 123199"/>
                  <a:gd name="connsiteX38" fmla="*/ 83516 w 131389"/>
                  <a:gd name="connsiteY38" fmla="*/ 67411 h 123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1389" h="123199">
                    <a:moveTo>
                      <a:pt x="119934" y="38742"/>
                    </a:moveTo>
                    <a:lnTo>
                      <a:pt x="88940" y="34093"/>
                    </a:lnTo>
                    <a:lnTo>
                      <a:pt x="74993" y="6199"/>
                    </a:lnTo>
                    <a:cubicBezTo>
                      <a:pt x="72668" y="2325"/>
                      <a:pt x="68794" y="0"/>
                      <a:pt x="64920" y="0"/>
                    </a:cubicBezTo>
                    <a:cubicBezTo>
                      <a:pt x="61046" y="0"/>
                      <a:pt x="56397" y="2325"/>
                      <a:pt x="54847" y="6199"/>
                    </a:cubicBezTo>
                    <a:lnTo>
                      <a:pt x="40900" y="34093"/>
                    </a:lnTo>
                    <a:lnTo>
                      <a:pt x="9906" y="38742"/>
                    </a:lnTo>
                    <a:cubicBezTo>
                      <a:pt x="5257" y="39517"/>
                      <a:pt x="2158" y="42616"/>
                      <a:pt x="608" y="46491"/>
                    </a:cubicBezTo>
                    <a:cubicBezTo>
                      <a:pt x="-942" y="50365"/>
                      <a:pt x="608" y="55014"/>
                      <a:pt x="3707" y="58113"/>
                    </a:cubicBezTo>
                    <a:lnTo>
                      <a:pt x="26178" y="79034"/>
                    </a:lnTo>
                    <a:lnTo>
                      <a:pt x="20754" y="109253"/>
                    </a:lnTo>
                    <a:cubicBezTo>
                      <a:pt x="19979" y="113902"/>
                      <a:pt x="21529" y="117776"/>
                      <a:pt x="25403" y="120875"/>
                    </a:cubicBezTo>
                    <a:cubicBezTo>
                      <a:pt x="29277" y="123200"/>
                      <a:pt x="33926" y="123975"/>
                      <a:pt x="37800" y="121650"/>
                    </a:cubicBezTo>
                    <a:lnTo>
                      <a:pt x="65695" y="106928"/>
                    </a:lnTo>
                    <a:lnTo>
                      <a:pt x="93589" y="121650"/>
                    </a:lnTo>
                    <a:cubicBezTo>
                      <a:pt x="95139" y="122425"/>
                      <a:pt x="97463" y="123200"/>
                      <a:pt x="99013" y="123200"/>
                    </a:cubicBezTo>
                    <a:cubicBezTo>
                      <a:pt x="101337" y="123200"/>
                      <a:pt x="103662" y="122425"/>
                      <a:pt x="105987" y="120875"/>
                    </a:cubicBezTo>
                    <a:cubicBezTo>
                      <a:pt x="109861" y="118551"/>
                      <a:pt x="111410" y="113902"/>
                      <a:pt x="110636" y="109253"/>
                    </a:cubicBezTo>
                    <a:lnTo>
                      <a:pt x="105212" y="79034"/>
                    </a:lnTo>
                    <a:lnTo>
                      <a:pt x="127682" y="58113"/>
                    </a:lnTo>
                    <a:cubicBezTo>
                      <a:pt x="130781" y="55014"/>
                      <a:pt x="132331" y="50365"/>
                      <a:pt x="130781" y="46491"/>
                    </a:cubicBezTo>
                    <a:cubicBezTo>
                      <a:pt x="129232" y="42616"/>
                      <a:pt x="124583" y="39517"/>
                      <a:pt x="119934" y="38742"/>
                    </a:cubicBezTo>
                    <a:close/>
                    <a:moveTo>
                      <a:pt x="83516" y="67411"/>
                    </a:moveTo>
                    <a:cubicBezTo>
                      <a:pt x="80417" y="69736"/>
                      <a:pt x="79642" y="73610"/>
                      <a:pt x="80417" y="77484"/>
                    </a:cubicBezTo>
                    <a:lnTo>
                      <a:pt x="82741" y="91431"/>
                    </a:lnTo>
                    <a:lnTo>
                      <a:pt x="70344" y="85233"/>
                    </a:lnTo>
                    <a:cubicBezTo>
                      <a:pt x="68794" y="84458"/>
                      <a:pt x="67244" y="83683"/>
                      <a:pt x="64920" y="83683"/>
                    </a:cubicBezTo>
                    <a:cubicBezTo>
                      <a:pt x="62595" y="83683"/>
                      <a:pt x="61046" y="84458"/>
                      <a:pt x="59496" y="85233"/>
                    </a:cubicBezTo>
                    <a:lnTo>
                      <a:pt x="47098" y="91431"/>
                    </a:lnTo>
                    <a:lnTo>
                      <a:pt x="49423" y="77484"/>
                    </a:lnTo>
                    <a:cubicBezTo>
                      <a:pt x="50198" y="73610"/>
                      <a:pt x="48648" y="69736"/>
                      <a:pt x="46324" y="67411"/>
                    </a:cubicBezTo>
                    <a:lnTo>
                      <a:pt x="35476" y="58113"/>
                    </a:lnTo>
                    <a:lnTo>
                      <a:pt x="48648" y="55789"/>
                    </a:lnTo>
                    <a:cubicBezTo>
                      <a:pt x="52522" y="55014"/>
                      <a:pt x="55622" y="52689"/>
                      <a:pt x="57171" y="49590"/>
                    </a:cubicBezTo>
                    <a:lnTo>
                      <a:pt x="64145" y="36418"/>
                    </a:lnTo>
                    <a:lnTo>
                      <a:pt x="71119" y="49590"/>
                    </a:lnTo>
                    <a:cubicBezTo>
                      <a:pt x="72668" y="52689"/>
                      <a:pt x="75768" y="55014"/>
                      <a:pt x="79642" y="55789"/>
                    </a:cubicBezTo>
                    <a:lnTo>
                      <a:pt x="92814" y="58113"/>
                    </a:lnTo>
                    <a:lnTo>
                      <a:pt x="83516" y="67411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12" name="Graphic 38">
            <a:extLst>
              <a:ext uri="{FF2B5EF4-FFF2-40B4-BE49-F238E27FC236}">
                <a16:creationId xmlns:a16="http://schemas.microsoft.com/office/drawing/2014/main" id="{FE74A46F-AAC2-E548-CF50-25C0DF9AA7CF}"/>
              </a:ext>
            </a:extLst>
          </p:cNvPr>
          <p:cNvGrpSpPr/>
          <p:nvPr/>
        </p:nvGrpSpPr>
        <p:grpSpPr>
          <a:xfrm>
            <a:off x="1963942" y="3239711"/>
            <a:ext cx="464905" cy="123974"/>
            <a:chOff x="1963942" y="3239711"/>
            <a:chExt cx="464905" cy="123974"/>
          </a:xfrm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A74DE10-9340-6274-CF00-1CC2E96770B2}"/>
                </a:ext>
              </a:extLst>
            </p:cNvPr>
            <p:cNvSpPr/>
            <p:nvPr/>
          </p:nvSpPr>
          <p:spPr>
            <a:xfrm>
              <a:off x="1979439" y="3255207"/>
              <a:ext cx="92981" cy="92981"/>
            </a:xfrm>
            <a:custGeom>
              <a:avLst/>
              <a:gdLst>
                <a:gd name="connsiteX0" fmla="*/ 92981 w 92981"/>
                <a:gd name="connsiteY0" fmla="*/ 46491 h 92981"/>
                <a:gd name="connsiteX1" fmla="*/ 46491 w 92981"/>
                <a:gd name="connsiteY1" fmla="*/ 92981 h 92981"/>
                <a:gd name="connsiteX2" fmla="*/ 0 w 92981"/>
                <a:gd name="connsiteY2" fmla="*/ 46491 h 92981"/>
                <a:gd name="connsiteX3" fmla="*/ 46491 w 92981"/>
                <a:gd name="connsiteY3" fmla="*/ 0 h 92981"/>
                <a:gd name="connsiteX4" fmla="*/ 92981 w 92981"/>
                <a:gd name="connsiteY4" fmla="*/ 46491 h 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81" h="92981">
                  <a:moveTo>
                    <a:pt x="92981" y="46491"/>
                  </a:moveTo>
                  <a:cubicBezTo>
                    <a:pt x="92981" y="72167"/>
                    <a:pt x="72167" y="92981"/>
                    <a:pt x="46491" y="92981"/>
                  </a:cubicBezTo>
                  <a:cubicBezTo>
                    <a:pt x="20815" y="92981"/>
                    <a:pt x="0" y="72167"/>
                    <a:pt x="0" y="46491"/>
                  </a:cubicBezTo>
                  <a:cubicBezTo>
                    <a:pt x="0" y="20815"/>
                    <a:pt x="20815" y="0"/>
                    <a:pt x="46491" y="0"/>
                  </a:cubicBezTo>
                  <a:cubicBezTo>
                    <a:pt x="72167" y="0"/>
                    <a:pt x="92981" y="20815"/>
                    <a:pt x="92981" y="46491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0EBD0F2B-3442-F634-0DAF-8D148748C770}"/>
                </a:ext>
              </a:extLst>
            </p:cNvPr>
            <p:cNvSpPr/>
            <p:nvPr/>
          </p:nvSpPr>
          <p:spPr>
            <a:xfrm>
              <a:off x="2149904" y="3255207"/>
              <a:ext cx="92981" cy="92981"/>
            </a:xfrm>
            <a:custGeom>
              <a:avLst/>
              <a:gdLst>
                <a:gd name="connsiteX0" fmla="*/ 92981 w 92981"/>
                <a:gd name="connsiteY0" fmla="*/ 46491 h 92981"/>
                <a:gd name="connsiteX1" fmla="*/ 46491 w 92981"/>
                <a:gd name="connsiteY1" fmla="*/ 92981 h 92981"/>
                <a:gd name="connsiteX2" fmla="*/ 0 w 92981"/>
                <a:gd name="connsiteY2" fmla="*/ 46491 h 92981"/>
                <a:gd name="connsiteX3" fmla="*/ 46491 w 92981"/>
                <a:gd name="connsiteY3" fmla="*/ 0 h 92981"/>
                <a:gd name="connsiteX4" fmla="*/ 92981 w 92981"/>
                <a:gd name="connsiteY4" fmla="*/ 46491 h 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81" h="92981">
                  <a:moveTo>
                    <a:pt x="92981" y="46491"/>
                  </a:moveTo>
                  <a:cubicBezTo>
                    <a:pt x="92981" y="72167"/>
                    <a:pt x="72167" y="92981"/>
                    <a:pt x="46491" y="92981"/>
                  </a:cubicBezTo>
                  <a:cubicBezTo>
                    <a:pt x="20815" y="92981"/>
                    <a:pt x="0" y="72167"/>
                    <a:pt x="0" y="46491"/>
                  </a:cubicBezTo>
                  <a:cubicBezTo>
                    <a:pt x="0" y="20815"/>
                    <a:pt x="20815" y="0"/>
                    <a:pt x="46491" y="0"/>
                  </a:cubicBezTo>
                  <a:cubicBezTo>
                    <a:pt x="72167" y="0"/>
                    <a:pt x="92981" y="20815"/>
                    <a:pt x="92981" y="46491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4F19498-FC84-23ED-D6AB-F8B556787A0F}"/>
                </a:ext>
              </a:extLst>
            </p:cNvPr>
            <p:cNvSpPr/>
            <p:nvPr/>
          </p:nvSpPr>
          <p:spPr>
            <a:xfrm>
              <a:off x="2320370" y="3255207"/>
              <a:ext cx="92981" cy="92981"/>
            </a:xfrm>
            <a:custGeom>
              <a:avLst/>
              <a:gdLst>
                <a:gd name="connsiteX0" fmla="*/ 92981 w 92981"/>
                <a:gd name="connsiteY0" fmla="*/ 46491 h 92981"/>
                <a:gd name="connsiteX1" fmla="*/ 46491 w 92981"/>
                <a:gd name="connsiteY1" fmla="*/ 92981 h 92981"/>
                <a:gd name="connsiteX2" fmla="*/ 0 w 92981"/>
                <a:gd name="connsiteY2" fmla="*/ 46491 h 92981"/>
                <a:gd name="connsiteX3" fmla="*/ 46491 w 92981"/>
                <a:gd name="connsiteY3" fmla="*/ 0 h 92981"/>
                <a:gd name="connsiteX4" fmla="*/ 92981 w 92981"/>
                <a:gd name="connsiteY4" fmla="*/ 46491 h 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81" h="92981">
                  <a:moveTo>
                    <a:pt x="92981" y="46491"/>
                  </a:moveTo>
                  <a:cubicBezTo>
                    <a:pt x="92981" y="72167"/>
                    <a:pt x="72167" y="92981"/>
                    <a:pt x="46491" y="92981"/>
                  </a:cubicBezTo>
                  <a:cubicBezTo>
                    <a:pt x="20815" y="92981"/>
                    <a:pt x="0" y="72167"/>
                    <a:pt x="0" y="46491"/>
                  </a:cubicBezTo>
                  <a:cubicBezTo>
                    <a:pt x="0" y="20815"/>
                    <a:pt x="20815" y="0"/>
                    <a:pt x="46491" y="0"/>
                  </a:cubicBezTo>
                  <a:cubicBezTo>
                    <a:pt x="72167" y="0"/>
                    <a:pt x="92981" y="20815"/>
                    <a:pt x="92981" y="46491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6" name="Graphic 38">
              <a:extLst>
                <a:ext uri="{FF2B5EF4-FFF2-40B4-BE49-F238E27FC236}">
                  <a16:creationId xmlns:a16="http://schemas.microsoft.com/office/drawing/2014/main" id="{D4C14640-50C3-60E8-3A0E-113B9ADD20CB}"/>
                </a:ext>
              </a:extLst>
            </p:cNvPr>
            <p:cNvGrpSpPr/>
            <p:nvPr/>
          </p:nvGrpSpPr>
          <p:grpSpPr>
            <a:xfrm>
              <a:off x="1963942" y="3239711"/>
              <a:ext cx="464905" cy="123974"/>
              <a:chOff x="1963942" y="3239711"/>
              <a:chExt cx="464905" cy="123974"/>
            </a:xfrm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D5A7B68-F2B1-38E4-8359-B276F066C3D3}"/>
                  </a:ext>
                </a:extLst>
              </p:cNvPr>
              <p:cNvSpPr/>
              <p:nvPr/>
            </p:nvSpPr>
            <p:spPr>
              <a:xfrm>
                <a:off x="1963942" y="3239711"/>
                <a:ext cx="123974" cy="123974"/>
              </a:xfrm>
              <a:custGeom>
                <a:avLst/>
                <a:gdLst>
                  <a:gd name="connsiteX0" fmla="*/ 61987 w 123974"/>
                  <a:gd name="connsiteY0" fmla="*/ 0 h 123974"/>
                  <a:gd name="connsiteX1" fmla="*/ 0 w 123974"/>
                  <a:gd name="connsiteY1" fmla="*/ 61987 h 123974"/>
                  <a:gd name="connsiteX2" fmla="*/ 61987 w 123974"/>
                  <a:gd name="connsiteY2" fmla="*/ 123975 h 123974"/>
                  <a:gd name="connsiteX3" fmla="*/ 123975 w 123974"/>
                  <a:gd name="connsiteY3" fmla="*/ 61987 h 123974"/>
                  <a:gd name="connsiteX4" fmla="*/ 61987 w 123974"/>
                  <a:gd name="connsiteY4" fmla="*/ 0 h 123974"/>
                  <a:gd name="connsiteX5" fmla="*/ 61987 w 123974"/>
                  <a:gd name="connsiteY5" fmla="*/ 92981 h 123974"/>
                  <a:gd name="connsiteX6" fmla="*/ 30994 w 123974"/>
                  <a:gd name="connsiteY6" fmla="*/ 61987 h 123974"/>
                  <a:gd name="connsiteX7" fmla="*/ 61987 w 123974"/>
                  <a:gd name="connsiteY7" fmla="*/ 30994 h 123974"/>
                  <a:gd name="connsiteX8" fmla="*/ 92981 w 123974"/>
                  <a:gd name="connsiteY8" fmla="*/ 61987 h 123974"/>
                  <a:gd name="connsiteX9" fmla="*/ 61987 w 123974"/>
                  <a:gd name="connsiteY9" fmla="*/ 92981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74" h="123974">
                    <a:moveTo>
                      <a:pt x="61987" y="0"/>
                    </a:moveTo>
                    <a:cubicBezTo>
                      <a:pt x="27894" y="0"/>
                      <a:pt x="0" y="27894"/>
                      <a:pt x="0" y="61987"/>
                    </a:cubicBezTo>
                    <a:cubicBezTo>
                      <a:pt x="0" y="96080"/>
                      <a:pt x="27894" y="123975"/>
                      <a:pt x="61987" y="123975"/>
                    </a:cubicBezTo>
                    <a:cubicBezTo>
                      <a:pt x="96080" y="123975"/>
                      <a:pt x="123975" y="96080"/>
                      <a:pt x="123975" y="61987"/>
                    </a:cubicBezTo>
                    <a:cubicBezTo>
                      <a:pt x="123975" y="27894"/>
                      <a:pt x="96080" y="0"/>
                      <a:pt x="61987" y="0"/>
                    </a:cubicBezTo>
                    <a:close/>
                    <a:moveTo>
                      <a:pt x="61987" y="92981"/>
                    </a:moveTo>
                    <a:cubicBezTo>
                      <a:pt x="44941" y="92981"/>
                      <a:pt x="30994" y="79034"/>
                      <a:pt x="30994" y="61987"/>
                    </a:cubicBezTo>
                    <a:cubicBezTo>
                      <a:pt x="30994" y="44941"/>
                      <a:pt x="44941" y="30994"/>
                      <a:pt x="61987" y="30994"/>
                    </a:cubicBezTo>
                    <a:cubicBezTo>
                      <a:pt x="79034" y="30994"/>
                      <a:pt x="92981" y="44941"/>
                      <a:pt x="92981" y="61987"/>
                    </a:cubicBezTo>
                    <a:cubicBezTo>
                      <a:pt x="92981" y="79034"/>
                      <a:pt x="79034" y="92981"/>
                      <a:pt x="61987" y="92981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C971D024-7FE8-A653-A502-048F12807BE8}"/>
                  </a:ext>
                </a:extLst>
              </p:cNvPr>
              <p:cNvSpPr/>
              <p:nvPr/>
            </p:nvSpPr>
            <p:spPr>
              <a:xfrm>
                <a:off x="2304873" y="3239711"/>
                <a:ext cx="123974" cy="123974"/>
              </a:xfrm>
              <a:custGeom>
                <a:avLst/>
                <a:gdLst>
                  <a:gd name="connsiteX0" fmla="*/ 61987 w 123974"/>
                  <a:gd name="connsiteY0" fmla="*/ 0 h 123974"/>
                  <a:gd name="connsiteX1" fmla="*/ 46491 w 123974"/>
                  <a:gd name="connsiteY1" fmla="*/ 15497 h 123974"/>
                  <a:gd name="connsiteX2" fmla="*/ 61987 w 123974"/>
                  <a:gd name="connsiteY2" fmla="*/ 30994 h 123974"/>
                  <a:gd name="connsiteX3" fmla="*/ 92981 w 123974"/>
                  <a:gd name="connsiteY3" fmla="*/ 61987 h 123974"/>
                  <a:gd name="connsiteX4" fmla="*/ 61987 w 123974"/>
                  <a:gd name="connsiteY4" fmla="*/ 92981 h 123974"/>
                  <a:gd name="connsiteX5" fmla="*/ 30994 w 123974"/>
                  <a:gd name="connsiteY5" fmla="*/ 61987 h 123974"/>
                  <a:gd name="connsiteX6" fmla="*/ 15497 w 123974"/>
                  <a:gd name="connsiteY6" fmla="*/ 46491 h 123974"/>
                  <a:gd name="connsiteX7" fmla="*/ 0 w 123974"/>
                  <a:gd name="connsiteY7" fmla="*/ 61987 h 123974"/>
                  <a:gd name="connsiteX8" fmla="*/ 61987 w 123974"/>
                  <a:gd name="connsiteY8" fmla="*/ 123975 h 123974"/>
                  <a:gd name="connsiteX9" fmla="*/ 123975 w 123974"/>
                  <a:gd name="connsiteY9" fmla="*/ 61987 h 123974"/>
                  <a:gd name="connsiteX10" fmla="*/ 61987 w 123974"/>
                  <a:gd name="connsiteY10" fmla="*/ 0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974" h="123974">
                    <a:moveTo>
                      <a:pt x="61987" y="0"/>
                    </a:moveTo>
                    <a:cubicBezTo>
                      <a:pt x="53464" y="0"/>
                      <a:pt x="46491" y="6974"/>
                      <a:pt x="46491" y="15497"/>
                    </a:cubicBezTo>
                    <a:cubicBezTo>
                      <a:pt x="46491" y="24020"/>
                      <a:pt x="53464" y="30994"/>
                      <a:pt x="61987" y="30994"/>
                    </a:cubicBezTo>
                    <a:cubicBezTo>
                      <a:pt x="79034" y="30994"/>
                      <a:pt x="92981" y="44941"/>
                      <a:pt x="92981" y="61987"/>
                    </a:cubicBezTo>
                    <a:cubicBezTo>
                      <a:pt x="92981" y="79034"/>
                      <a:pt x="79034" y="92981"/>
                      <a:pt x="61987" y="92981"/>
                    </a:cubicBezTo>
                    <a:cubicBezTo>
                      <a:pt x="44941" y="92981"/>
                      <a:pt x="30994" y="79034"/>
                      <a:pt x="30994" y="61987"/>
                    </a:cubicBezTo>
                    <a:cubicBezTo>
                      <a:pt x="30994" y="53464"/>
                      <a:pt x="24020" y="46491"/>
                      <a:pt x="15497" y="46491"/>
                    </a:cubicBezTo>
                    <a:cubicBezTo>
                      <a:pt x="6974" y="46491"/>
                      <a:pt x="0" y="53464"/>
                      <a:pt x="0" y="61987"/>
                    </a:cubicBezTo>
                    <a:cubicBezTo>
                      <a:pt x="0" y="96080"/>
                      <a:pt x="27894" y="123975"/>
                      <a:pt x="61987" y="123975"/>
                    </a:cubicBezTo>
                    <a:cubicBezTo>
                      <a:pt x="96080" y="123975"/>
                      <a:pt x="123975" y="96080"/>
                      <a:pt x="123975" y="61987"/>
                    </a:cubicBezTo>
                    <a:cubicBezTo>
                      <a:pt x="123975" y="27894"/>
                      <a:pt x="96080" y="0"/>
                      <a:pt x="6198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C6E7D1BE-03A9-0B0E-5D1F-94813FF0CB07}"/>
                  </a:ext>
                </a:extLst>
              </p:cNvPr>
              <p:cNvSpPr/>
              <p:nvPr/>
            </p:nvSpPr>
            <p:spPr>
              <a:xfrm>
                <a:off x="2134408" y="3239711"/>
                <a:ext cx="123974" cy="123974"/>
              </a:xfrm>
              <a:custGeom>
                <a:avLst/>
                <a:gdLst>
                  <a:gd name="connsiteX0" fmla="*/ 61987 w 123974"/>
                  <a:gd name="connsiteY0" fmla="*/ 0 h 123974"/>
                  <a:gd name="connsiteX1" fmla="*/ 0 w 123974"/>
                  <a:gd name="connsiteY1" fmla="*/ 61987 h 123974"/>
                  <a:gd name="connsiteX2" fmla="*/ 61987 w 123974"/>
                  <a:gd name="connsiteY2" fmla="*/ 123975 h 123974"/>
                  <a:gd name="connsiteX3" fmla="*/ 123975 w 123974"/>
                  <a:gd name="connsiteY3" fmla="*/ 61987 h 123974"/>
                  <a:gd name="connsiteX4" fmla="*/ 61987 w 123974"/>
                  <a:gd name="connsiteY4" fmla="*/ 0 h 123974"/>
                  <a:gd name="connsiteX5" fmla="*/ 61987 w 123974"/>
                  <a:gd name="connsiteY5" fmla="*/ 92981 h 123974"/>
                  <a:gd name="connsiteX6" fmla="*/ 30994 w 123974"/>
                  <a:gd name="connsiteY6" fmla="*/ 61987 h 123974"/>
                  <a:gd name="connsiteX7" fmla="*/ 61987 w 123974"/>
                  <a:gd name="connsiteY7" fmla="*/ 30994 h 123974"/>
                  <a:gd name="connsiteX8" fmla="*/ 92981 w 123974"/>
                  <a:gd name="connsiteY8" fmla="*/ 61987 h 123974"/>
                  <a:gd name="connsiteX9" fmla="*/ 61987 w 123974"/>
                  <a:gd name="connsiteY9" fmla="*/ 92981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74" h="123974">
                    <a:moveTo>
                      <a:pt x="61987" y="0"/>
                    </a:moveTo>
                    <a:cubicBezTo>
                      <a:pt x="27894" y="0"/>
                      <a:pt x="0" y="27894"/>
                      <a:pt x="0" y="61987"/>
                    </a:cubicBezTo>
                    <a:cubicBezTo>
                      <a:pt x="0" y="96080"/>
                      <a:pt x="27894" y="123975"/>
                      <a:pt x="61987" y="123975"/>
                    </a:cubicBezTo>
                    <a:cubicBezTo>
                      <a:pt x="96080" y="123975"/>
                      <a:pt x="123975" y="96080"/>
                      <a:pt x="123975" y="61987"/>
                    </a:cubicBezTo>
                    <a:cubicBezTo>
                      <a:pt x="123975" y="27894"/>
                      <a:pt x="96080" y="0"/>
                      <a:pt x="61987" y="0"/>
                    </a:cubicBezTo>
                    <a:close/>
                    <a:moveTo>
                      <a:pt x="61987" y="92981"/>
                    </a:moveTo>
                    <a:cubicBezTo>
                      <a:pt x="44941" y="92981"/>
                      <a:pt x="30994" y="79034"/>
                      <a:pt x="30994" y="61987"/>
                    </a:cubicBezTo>
                    <a:cubicBezTo>
                      <a:pt x="30994" y="44941"/>
                      <a:pt x="44941" y="30994"/>
                      <a:pt x="61987" y="30994"/>
                    </a:cubicBezTo>
                    <a:cubicBezTo>
                      <a:pt x="79034" y="30994"/>
                      <a:pt x="92981" y="44941"/>
                      <a:pt x="92981" y="61987"/>
                    </a:cubicBezTo>
                    <a:cubicBezTo>
                      <a:pt x="92981" y="79034"/>
                      <a:pt x="79034" y="92981"/>
                      <a:pt x="61987" y="92981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20" name="Graphic 40">
            <a:extLst>
              <a:ext uri="{FF2B5EF4-FFF2-40B4-BE49-F238E27FC236}">
                <a16:creationId xmlns:a16="http://schemas.microsoft.com/office/drawing/2014/main" id="{FEFCDF2D-3019-CA69-5F5B-03DF505C5FCE}"/>
              </a:ext>
            </a:extLst>
          </p:cNvPr>
          <p:cNvGrpSpPr/>
          <p:nvPr/>
        </p:nvGrpSpPr>
        <p:grpSpPr>
          <a:xfrm>
            <a:off x="2996186" y="3154478"/>
            <a:ext cx="294440" cy="294440"/>
            <a:chOff x="2996186" y="3154478"/>
            <a:chExt cx="294440" cy="294440"/>
          </a:xfrm>
        </p:grpSpPr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B8C7AD49-6E09-91D6-BCB2-67A965FA15CC}"/>
                </a:ext>
              </a:extLst>
            </p:cNvPr>
            <p:cNvSpPr/>
            <p:nvPr/>
          </p:nvSpPr>
          <p:spPr>
            <a:xfrm>
              <a:off x="3011683" y="3340440"/>
              <a:ext cx="92981" cy="92981"/>
            </a:xfrm>
            <a:custGeom>
              <a:avLst/>
              <a:gdLst>
                <a:gd name="connsiteX0" fmla="*/ 61987 w 92981"/>
                <a:gd name="connsiteY0" fmla="*/ 92981 h 92981"/>
                <a:gd name="connsiteX1" fmla="*/ 30994 w 92981"/>
                <a:gd name="connsiteY1" fmla="*/ 92981 h 92981"/>
                <a:gd name="connsiteX2" fmla="*/ 0 w 92981"/>
                <a:gd name="connsiteY2" fmla="*/ 61987 h 92981"/>
                <a:gd name="connsiteX3" fmla="*/ 0 w 92981"/>
                <a:gd name="connsiteY3" fmla="*/ 30994 h 92981"/>
                <a:gd name="connsiteX4" fmla="*/ 30994 w 92981"/>
                <a:gd name="connsiteY4" fmla="*/ 0 h 92981"/>
                <a:gd name="connsiteX5" fmla="*/ 61987 w 92981"/>
                <a:gd name="connsiteY5" fmla="*/ 0 h 92981"/>
                <a:gd name="connsiteX6" fmla="*/ 92981 w 92981"/>
                <a:gd name="connsiteY6" fmla="*/ 30994 h 92981"/>
                <a:gd name="connsiteX7" fmla="*/ 92981 w 92981"/>
                <a:gd name="connsiteY7" fmla="*/ 61987 h 92981"/>
                <a:gd name="connsiteX8" fmla="*/ 61987 w 92981"/>
                <a:gd name="connsiteY8" fmla="*/ 92981 h 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81" h="92981">
                  <a:moveTo>
                    <a:pt x="61987" y="92981"/>
                  </a:moveTo>
                  <a:lnTo>
                    <a:pt x="30994" y="92981"/>
                  </a:lnTo>
                  <a:cubicBezTo>
                    <a:pt x="13947" y="92981"/>
                    <a:pt x="0" y="79034"/>
                    <a:pt x="0" y="61987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61987" y="0"/>
                  </a:lnTo>
                  <a:cubicBezTo>
                    <a:pt x="79034" y="0"/>
                    <a:pt x="92981" y="13947"/>
                    <a:pt x="92981" y="30994"/>
                  </a:cubicBezTo>
                  <a:lnTo>
                    <a:pt x="92981" y="61987"/>
                  </a:lnTo>
                  <a:cubicBezTo>
                    <a:pt x="92981" y="79034"/>
                    <a:pt x="79034" y="92981"/>
                    <a:pt x="61987" y="92981"/>
                  </a:cubicBezTo>
                  <a:close/>
                </a:path>
              </a:pathLst>
            </a:custGeom>
            <a:solidFill>
              <a:srgbClr val="F2F2F2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24385200-A733-FB7D-F0A6-C0B0EA35FC82}"/>
                </a:ext>
              </a:extLst>
            </p:cNvPr>
            <p:cNvSpPr/>
            <p:nvPr/>
          </p:nvSpPr>
          <p:spPr>
            <a:xfrm>
              <a:off x="3182148" y="3340440"/>
              <a:ext cx="92981" cy="92981"/>
            </a:xfrm>
            <a:custGeom>
              <a:avLst/>
              <a:gdLst>
                <a:gd name="connsiteX0" fmla="*/ 61987 w 92981"/>
                <a:gd name="connsiteY0" fmla="*/ 92981 h 92981"/>
                <a:gd name="connsiteX1" fmla="*/ 30994 w 92981"/>
                <a:gd name="connsiteY1" fmla="*/ 92981 h 92981"/>
                <a:gd name="connsiteX2" fmla="*/ 0 w 92981"/>
                <a:gd name="connsiteY2" fmla="*/ 61987 h 92981"/>
                <a:gd name="connsiteX3" fmla="*/ 0 w 92981"/>
                <a:gd name="connsiteY3" fmla="*/ 30994 h 92981"/>
                <a:gd name="connsiteX4" fmla="*/ 30994 w 92981"/>
                <a:gd name="connsiteY4" fmla="*/ 0 h 92981"/>
                <a:gd name="connsiteX5" fmla="*/ 61987 w 92981"/>
                <a:gd name="connsiteY5" fmla="*/ 0 h 92981"/>
                <a:gd name="connsiteX6" fmla="*/ 92981 w 92981"/>
                <a:gd name="connsiteY6" fmla="*/ 30994 h 92981"/>
                <a:gd name="connsiteX7" fmla="*/ 92981 w 92981"/>
                <a:gd name="connsiteY7" fmla="*/ 61987 h 92981"/>
                <a:gd name="connsiteX8" fmla="*/ 61987 w 92981"/>
                <a:gd name="connsiteY8" fmla="*/ 92981 h 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81" h="92981">
                  <a:moveTo>
                    <a:pt x="61987" y="92981"/>
                  </a:moveTo>
                  <a:lnTo>
                    <a:pt x="30994" y="92981"/>
                  </a:lnTo>
                  <a:cubicBezTo>
                    <a:pt x="13947" y="92981"/>
                    <a:pt x="0" y="79034"/>
                    <a:pt x="0" y="61987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61987" y="0"/>
                  </a:lnTo>
                  <a:cubicBezTo>
                    <a:pt x="79034" y="0"/>
                    <a:pt x="92981" y="13947"/>
                    <a:pt x="92981" y="30994"/>
                  </a:cubicBezTo>
                  <a:lnTo>
                    <a:pt x="92981" y="61987"/>
                  </a:lnTo>
                  <a:cubicBezTo>
                    <a:pt x="92981" y="79034"/>
                    <a:pt x="79034" y="92981"/>
                    <a:pt x="61987" y="92981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5AC4ACA4-29A0-103D-EFB9-D4855E6F3F82}"/>
                </a:ext>
              </a:extLst>
            </p:cNvPr>
            <p:cNvSpPr/>
            <p:nvPr/>
          </p:nvSpPr>
          <p:spPr>
            <a:xfrm>
              <a:off x="3011683" y="3169975"/>
              <a:ext cx="92981" cy="92981"/>
            </a:xfrm>
            <a:custGeom>
              <a:avLst/>
              <a:gdLst>
                <a:gd name="connsiteX0" fmla="*/ 61987 w 92981"/>
                <a:gd name="connsiteY0" fmla="*/ 92981 h 92981"/>
                <a:gd name="connsiteX1" fmla="*/ 30994 w 92981"/>
                <a:gd name="connsiteY1" fmla="*/ 92981 h 92981"/>
                <a:gd name="connsiteX2" fmla="*/ 0 w 92981"/>
                <a:gd name="connsiteY2" fmla="*/ 61987 h 92981"/>
                <a:gd name="connsiteX3" fmla="*/ 0 w 92981"/>
                <a:gd name="connsiteY3" fmla="*/ 30994 h 92981"/>
                <a:gd name="connsiteX4" fmla="*/ 30994 w 92981"/>
                <a:gd name="connsiteY4" fmla="*/ 0 h 92981"/>
                <a:gd name="connsiteX5" fmla="*/ 61987 w 92981"/>
                <a:gd name="connsiteY5" fmla="*/ 0 h 92981"/>
                <a:gd name="connsiteX6" fmla="*/ 92981 w 92981"/>
                <a:gd name="connsiteY6" fmla="*/ 30994 h 92981"/>
                <a:gd name="connsiteX7" fmla="*/ 92981 w 92981"/>
                <a:gd name="connsiteY7" fmla="*/ 61987 h 92981"/>
                <a:gd name="connsiteX8" fmla="*/ 61987 w 92981"/>
                <a:gd name="connsiteY8" fmla="*/ 92981 h 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81" h="92981">
                  <a:moveTo>
                    <a:pt x="61987" y="92981"/>
                  </a:moveTo>
                  <a:lnTo>
                    <a:pt x="30994" y="92981"/>
                  </a:lnTo>
                  <a:cubicBezTo>
                    <a:pt x="13947" y="92981"/>
                    <a:pt x="0" y="79034"/>
                    <a:pt x="0" y="61987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61987" y="0"/>
                  </a:lnTo>
                  <a:cubicBezTo>
                    <a:pt x="79034" y="0"/>
                    <a:pt x="92981" y="13947"/>
                    <a:pt x="92981" y="30994"/>
                  </a:cubicBezTo>
                  <a:lnTo>
                    <a:pt x="92981" y="61987"/>
                  </a:lnTo>
                  <a:cubicBezTo>
                    <a:pt x="92981" y="79034"/>
                    <a:pt x="79034" y="92981"/>
                    <a:pt x="61987" y="92981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ED54DC77-D27C-AFF0-5FB4-D9B54661B1DA}"/>
                </a:ext>
              </a:extLst>
            </p:cNvPr>
            <p:cNvSpPr/>
            <p:nvPr/>
          </p:nvSpPr>
          <p:spPr>
            <a:xfrm>
              <a:off x="3182148" y="3169975"/>
              <a:ext cx="92981" cy="92981"/>
            </a:xfrm>
            <a:custGeom>
              <a:avLst/>
              <a:gdLst>
                <a:gd name="connsiteX0" fmla="*/ 61987 w 92981"/>
                <a:gd name="connsiteY0" fmla="*/ 92981 h 92981"/>
                <a:gd name="connsiteX1" fmla="*/ 30994 w 92981"/>
                <a:gd name="connsiteY1" fmla="*/ 92981 h 92981"/>
                <a:gd name="connsiteX2" fmla="*/ 0 w 92981"/>
                <a:gd name="connsiteY2" fmla="*/ 61987 h 92981"/>
                <a:gd name="connsiteX3" fmla="*/ 0 w 92981"/>
                <a:gd name="connsiteY3" fmla="*/ 30994 h 92981"/>
                <a:gd name="connsiteX4" fmla="*/ 30994 w 92981"/>
                <a:gd name="connsiteY4" fmla="*/ 0 h 92981"/>
                <a:gd name="connsiteX5" fmla="*/ 61987 w 92981"/>
                <a:gd name="connsiteY5" fmla="*/ 0 h 92981"/>
                <a:gd name="connsiteX6" fmla="*/ 92981 w 92981"/>
                <a:gd name="connsiteY6" fmla="*/ 30994 h 92981"/>
                <a:gd name="connsiteX7" fmla="*/ 92981 w 92981"/>
                <a:gd name="connsiteY7" fmla="*/ 61987 h 92981"/>
                <a:gd name="connsiteX8" fmla="*/ 61987 w 92981"/>
                <a:gd name="connsiteY8" fmla="*/ 92981 h 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81" h="92981">
                  <a:moveTo>
                    <a:pt x="61987" y="92981"/>
                  </a:moveTo>
                  <a:lnTo>
                    <a:pt x="30994" y="92981"/>
                  </a:lnTo>
                  <a:cubicBezTo>
                    <a:pt x="13947" y="92981"/>
                    <a:pt x="0" y="79034"/>
                    <a:pt x="0" y="61987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61987" y="0"/>
                  </a:lnTo>
                  <a:cubicBezTo>
                    <a:pt x="79034" y="0"/>
                    <a:pt x="92981" y="13947"/>
                    <a:pt x="92981" y="30994"/>
                  </a:cubicBezTo>
                  <a:lnTo>
                    <a:pt x="92981" y="61987"/>
                  </a:lnTo>
                  <a:cubicBezTo>
                    <a:pt x="92981" y="79034"/>
                    <a:pt x="79034" y="92981"/>
                    <a:pt x="61987" y="92981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5" name="Graphic 40">
              <a:extLst>
                <a:ext uri="{FF2B5EF4-FFF2-40B4-BE49-F238E27FC236}">
                  <a16:creationId xmlns:a16="http://schemas.microsoft.com/office/drawing/2014/main" id="{5C729EA9-9E4E-DD39-5675-2CFA7CC0F3D7}"/>
                </a:ext>
              </a:extLst>
            </p:cNvPr>
            <p:cNvGrpSpPr/>
            <p:nvPr/>
          </p:nvGrpSpPr>
          <p:grpSpPr>
            <a:xfrm>
              <a:off x="2996186" y="3154478"/>
              <a:ext cx="294440" cy="294440"/>
              <a:chOff x="2996186" y="3154478"/>
              <a:chExt cx="294440" cy="294440"/>
            </a:xfrm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09886DF-B7FD-A475-63FA-2F8250991EBE}"/>
                  </a:ext>
                </a:extLst>
              </p:cNvPr>
              <p:cNvSpPr/>
              <p:nvPr/>
            </p:nvSpPr>
            <p:spPr>
              <a:xfrm>
                <a:off x="2996186" y="3154478"/>
                <a:ext cx="123974" cy="123974"/>
              </a:xfrm>
              <a:custGeom>
                <a:avLst/>
                <a:gdLst>
                  <a:gd name="connsiteX0" fmla="*/ 77484 w 123974"/>
                  <a:gd name="connsiteY0" fmla="*/ 0 h 123974"/>
                  <a:gd name="connsiteX1" fmla="*/ 46491 w 123974"/>
                  <a:gd name="connsiteY1" fmla="*/ 0 h 123974"/>
                  <a:gd name="connsiteX2" fmla="*/ 0 w 123974"/>
                  <a:gd name="connsiteY2" fmla="*/ 46491 h 123974"/>
                  <a:gd name="connsiteX3" fmla="*/ 0 w 123974"/>
                  <a:gd name="connsiteY3" fmla="*/ 77484 h 123974"/>
                  <a:gd name="connsiteX4" fmla="*/ 46491 w 123974"/>
                  <a:gd name="connsiteY4" fmla="*/ 123975 h 123974"/>
                  <a:gd name="connsiteX5" fmla="*/ 77484 w 123974"/>
                  <a:gd name="connsiteY5" fmla="*/ 123975 h 123974"/>
                  <a:gd name="connsiteX6" fmla="*/ 123975 w 123974"/>
                  <a:gd name="connsiteY6" fmla="*/ 77484 h 123974"/>
                  <a:gd name="connsiteX7" fmla="*/ 123975 w 123974"/>
                  <a:gd name="connsiteY7" fmla="*/ 46491 h 123974"/>
                  <a:gd name="connsiteX8" fmla="*/ 77484 w 123974"/>
                  <a:gd name="connsiteY8" fmla="*/ 0 h 123974"/>
                  <a:gd name="connsiteX9" fmla="*/ 92981 w 123974"/>
                  <a:gd name="connsiteY9" fmla="*/ 77484 h 123974"/>
                  <a:gd name="connsiteX10" fmla="*/ 77484 w 123974"/>
                  <a:gd name="connsiteY10" fmla="*/ 92981 h 123974"/>
                  <a:gd name="connsiteX11" fmla="*/ 46491 w 123974"/>
                  <a:gd name="connsiteY11" fmla="*/ 92981 h 123974"/>
                  <a:gd name="connsiteX12" fmla="*/ 30994 w 123974"/>
                  <a:gd name="connsiteY12" fmla="*/ 77484 h 123974"/>
                  <a:gd name="connsiteX13" fmla="*/ 30994 w 123974"/>
                  <a:gd name="connsiteY13" fmla="*/ 46491 h 123974"/>
                  <a:gd name="connsiteX14" fmla="*/ 46491 w 123974"/>
                  <a:gd name="connsiteY14" fmla="*/ 30994 h 123974"/>
                  <a:gd name="connsiteX15" fmla="*/ 77484 w 123974"/>
                  <a:gd name="connsiteY15" fmla="*/ 30994 h 123974"/>
                  <a:gd name="connsiteX16" fmla="*/ 92981 w 123974"/>
                  <a:gd name="connsiteY16" fmla="*/ 46491 h 123974"/>
                  <a:gd name="connsiteX17" fmla="*/ 92981 w 123974"/>
                  <a:gd name="connsiteY17" fmla="*/ 77484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974" h="123974">
                    <a:moveTo>
                      <a:pt x="77484" y="0"/>
                    </a:move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77484"/>
                    </a:lnTo>
                    <a:cubicBezTo>
                      <a:pt x="0" y="103054"/>
                      <a:pt x="20921" y="123975"/>
                      <a:pt x="46491" y="123975"/>
                    </a:cubicBezTo>
                    <a:lnTo>
                      <a:pt x="77484" y="123975"/>
                    </a:lnTo>
                    <a:cubicBezTo>
                      <a:pt x="103054" y="123975"/>
                      <a:pt x="123975" y="103054"/>
                      <a:pt x="123975" y="77484"/>
                    </a:cubicBezTo>
                    <a:lnTo>
                      <a:pt x="123975" y="46491"/>
                    </a:lnTo>
                    <a:cubicBezTo>
                      <a:pt x="123975" y="20921"/>
                      <a:pt x="103054" y="0"/>
                      <a:pt x="77484" y="0"/>
                    </a:cubicBezTo>
                    <a:close/>
                    <a:moveTo>
                      <a:pt x="92981" y="77484"/>
                    </a:moveTo>
                    <a:cubicBezTo>
                      <a:pt x="92981" y="86007"/>
                      <a:pt x="86007" y="92981"/>
                      <a:pt x="77484" y="92981"/>
                    </a:cubicBezTo>
                    <a:lnTo>
                      <a:pt x="46491" y="92981"/>
                    </a:lnTo>
                    <a:cubicBezTo>
                      <a:pt x="37967" y="92981"/>
                      <a:pt x="30994" y="86007"/>
                      <a:pt x="30994" y="77484"/>
                    </a:cubicBez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77484" y="30994"/>
                    </a:lnTo>
                    <a:cubicBezTo>
                      <a:pt x="86007" y="30994"/>
                      <a:pt x="92981" y="37967"/>
                      <a:pt x="92981" y="46491"/>
                    </a:cubicBezTo>
                    <a:lnTo>
                      <a:pt x="92981" y="77484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3B82378C-0B41-0CB8-59BF-31D5C9B772F5}"/>
                  </a:ext>
                </a:extLst>
              </p:cNvPr>
              <p:cNvSpPr/>
              <p:nvPr/>
            </p:nvSpPr>
            <p:spPr>
              <a:xfrm>
                <a:off x="3166651" y="3154478"/>
                <a:ext cx="123974" cy="123974"/>
              </a:xfrm>
              <a:custGeom>
                <a:avLst/>
                <a:gdLst>
                  <a:gd name="connsiteX0" fmla="*/ 77484 w 123974"/>
                  <a:gd name="connsiteY0" fmla="*/ 0 h 123974"/>
                  <a:gd name="connsiteX1" fmla="*/ 46491 w 123974"/>
                  <a:gd name="connsiteY1" fmla="*/ 0 h 123974"/>
                  <a:gd name="connsiteX2" fmla="*/ 0 w 123974"/>
                  <a:gd name="connsiteY2" fmla="*/ 46491 h 123974"/>
                  <a:gd name="connsiteX3" fmla="*/ 0 w 123974"/>
                  <a:gd name="connsiteY3" fmla="*/ 77484 h 123974"/>
                  <a:gd name="connsiteX4" fmla="*/ 46491 w 123974"/>
                  <a:gd name="connsiteY4" fmla="*/ 123975 h 123974"/>
                  <a:gd name="connsiteX5" fmla="*/ 77484 w 123974"/>
                  <a:gd name="connsiteY5" fmla="*/ 123975 h 123974"/>
                  <a:gd name="connsiteX6" fmla="*/ 92981 w 123974"/>
                  <a:gd name="connsiteY6" fmla="*/ 108478 h 123974"/>
                  <a:gd name="connsiteX7" fmla="*/ 77484 w 123974"/>
                  <a:gd name="connsiteY7" fmla="*/ 92981 h 123974"/>
                  <a:gd name="connsiteX8" fmla="*/ 46491 w 123974"/>
                  <a:gd name="connsiteY8" fmla="*/ 92981 h 123974"/>
                  <a:gd name="connsiteX9" fmla="*/ 30994 w 123974"/>
                  <a:gd name="connsiteY9" fmla="*/ 77484 h 123974"/>
                  <a:gd name="connsiteX10" fmla="*/ 30994 w 123974"/>
                  <a:gd name="connsiteY10" fmla="*/ 46491 h 123974"/>
                  <a:gd name="connsiteX11" fmla="*/ 46491 w 123974"/>
                  <a:gd name="connsiteY11" fmla="*/ 30994 h 123974"/>
                  <a:gd name="connsiteX12" fmla="*/ 77484 w 123974"/>
                  <a:gd name="connsiteY12" fmla="*/ 30994 h 123974"/>
                  <a:gd name="connsiteX13" fmla="*/ 92981 w 123974"/>
                  <a:gd name="connsiteY13" fmla="*/ 46491 h 123974"/>
                  <a:gd name="connsiteX14" fmla="*/ 92981 w 123974"/>
                  <a:gd name="connsiteY14" fmla="*/ 61987 h 123974"/>
                  <a:gd name="connsiteX15" fmla="*/ 108478 w 123974"/>
                  <a:gd name="connsiteY15" fmla="*/ 77484 h 123974"/>
                  <a:gd name="connsiteX16" fmla="*/ 123975 w 123974"/>
                  <a:gd name="connsiteY16" fmla="*/ 61987 h 123974"/>
                  <a:gd name="connsiteX17" fmla="*/ 123975 w 123974"/>
                  <a:gd name="connsiteY17" fmla="*/ 46491 h 123974"/>
                  <a:gd name="connsiteX18" fmla="*/ 77484 w 123974"/>
                  <a:gd name="connsiteY18" fmla="*/ 0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3974" h="123974">
                    <a:moveTo>
                      <a:pt x="77484" y="0"/>
                    </a:move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77484"/>
                    </a:lnTo>
                    <a:cubicBezTo>
                      <a:pt x="0" y="103054"/>
                      <a:pt x="20921" y="123975"/>
                      <a:pt x="46491" y="123975"/>
                    </a:cubicBezTo>
                    <a:lnTo>
                      <a:pt x="77484" y="123975"/>
                    </a:lnTo>
                    <a:cubicBezTo>
                      <a:pt x="86007" y="123975"/>
                      <a:pt x="92981" y="117001"/>
                      <a:pt x="92981" y="108478"/>
                    </a:cubicBezTo>
                    <a:cubicBezTo>
                      <a:pt x="92981" y="99955"/>
                      <a:pt x="86007" y="92981"/>
                      <a:pt x="77484" y="92981"/>
                    </a:cubicBezTo>
                    <a:lnTo>
                      <a:pt x="46491" y="92981"/>
                    </a:lnTo>
                    <a:cubicBezTo>
                      <a:pt x="37967" y="92981"/>
                      <a:pt x="30994" y="86007"/>
                      <a:pt x="30994" y="77484"/>
                    </a:cubicBez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77484" y="30994"/>
                    </a:lnTo>
                    <a:cubicBezTo>
                      <a:pt x="86007" y="30994"/>
                      <a:pt x="92981" y="37967"/>
                      <a:pt x="92981" y="46491"/>
                    </a:cubicBezTo>
                    <a:lnTo>
                      <a:pt x="92981" y="61987"/>
                    </a:lnTo>
                    <a:cubicBezTo>
                      <a:pt x="92981" y="70511"/>
                      <a:pt x="99955" y="77484"/>
                      <a:pt x="108478" y="77484"/>
                    </a:cubicBezTo>
                    <a:cubicBezTo>
                      <a:pt x="117001" y="77484"/>
                      <a:pt x="123975" y="70511"/>
                      <a:pt x="123975" y="61987"/>
                    </a:cubicBezTo>
                    <a:lnTo>
                      <a:pt x="123975" y="46491"/>
                    </a:lnTo>
                    <a:cubicBezTo>
                      <a:pt x="123975" y="20921"/>
                      <a:pt x="103054" y="0"/>
                      <a:pt x="77484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F1CF4A26-6CF0-14A2-D385-6766AE4292C6}"/>
                  </a:ext>
                </a:extLst>
              </p:cNvPr>
              <p:cNvSpPr/>
              <p:nvPr/>
            </p:nvSpPr>
            <p:spPr>
              <a:xfrm>
                <a:off x="2996186" y="3324943"/>
                <a:ext cx="123974" cy="123974"/>
              </a:xfrm>
              <a:custGeom>
                <a:avLst/>
                <a:gdLst>
                  <a:gd name="connsiteX0" fmla="*/ 77484 w 123974"/>
                  <a:gd name="connsiteY0" fmla="*/ 0 h 123974"/>
                  <a:gd name="connsiteX1" fmla="*/ 46491 w 123974"/>
                  <a:gd name="connsiteY1" fmla="*/ 0 h 123974"/>
                  <a:gd name="connsiteX2" fmla="*/ 0 w 123974"/>
                  <a:gd name="connsiteY2" fmla="*/ 46491 h 123974"/>
                  <a:gd name="connsiteX3" fmla="*/ 0 w 123974"/>
                  <a:gd name="connsiteY3" fmla="*/ 77484 h 123974"/>
                  <a:gd name="connsiteX4" fmla="*/ 46491 w 123974"/>
                  <a:gd name="connsiteY4" fmla="*/ 123975 h 123974"/>
                  <a:gd name="connsiteX5" fmla="*/ 77484 w 123974"/>
                  <a:gd name="connsiteY5" fmla="*/ 123975 h 123974"/>
                  <a:gd name="connsiteX6" fmla="*/ 123975 w 123974"/>
                  <a:gd name="connsiteY6" fmla="*/ 77484 h 123974"/>
                  <a:gd name="connsiteX7" fmla="*/ 123975 w 123974"/>
                  <a:gd name="connsiteY7" fmla="*/ 46491 h 123974"/>
                  <a:gd name="connsiteX8" fmla="*/ 77484 w 123974"/>
                  <a:gd name="connsiteY8" fmla="*/ 0 h 123974"/>
                  <a:gd name="connsiteX9" fmla="*/ 92981 w 123974"/>
                  <a:gd name="connsiteY9" fmla="*/ 77484 h 123974"/>
                  <a:gd name="connsiteX10" fmla="*/ 77484 w 123974"/>
                  <a:gd name="connsiteY10" fmla="*/ 92981 h 123974"/>
                  <a:gd name="connsiteX11" fmla="*/ 46491 w 123974"/>
                  <a:gd name="connsiteY11" fmla="*/ 92981 h 123974"/>
                  <a:gd name="connsiteX12" fmla="*/ 30994 w 123974"/>
                  <a:gd name="connsiteY12" fmla="*/ 77484 h 123974"/>
                  <a:gd name="connsiteX13" fmla="*/ 30994 w 123974"/>
                  <a:gd name="connsiteY13" fmla="*/ 46491 h 123974"/>
                  <a:gd name="connsiteX14" fmla="*/ 46491 w 123974"/>
                  <a:gd name="connsiteY14" fmla="*/ 30994 h 123974"/>
                  <a:gd name="connsiteX15" fmla="*/ 77484 w 123974"/>
                  <a:gd name="connsiteY15" fmla="*/ 30994 h 123974"/>
                  <a:gd name="connsiteX16" fmla="*/ 92981 w 123974"/>
                  <a:gd name="connsiteY16" fmla="*/ 46491 h 123974"/>
                  <a:gd name="connsiteX17" fmla="*/ 92981 w 123974"/>
                  <a:gd name="connsiteY17" fmla="*/ 77484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974" h="123974">
                    <a:moveTo>
                      <a:pt x="77484" y="0"/>
                    </a:move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77484"/>
                    </a:lnTo>
                    <a:cubicBezTo>
                      <a:pt x="0" y="103054"/>
                      <a:pt x="20921" y="123975"/>
                      <a:pt x="46491" y="123975"/>
                    </a:cubicBezTo>
                    <a:lnTo>
                      <a:pt x="77484" y="123975"/>
                    </a:lnTo>
                    <a:cubicBezTo>
                      <a:pt x="103054" y="123975"/>
                      <a:pt x="123975" y="103054"/>
                      <a:pt x="123975" y="77484"/>
                    </a:cubicBezTo>
                    <a:lnTo>
                      <a:pt x="123975" y="46491"/>
                    </a:lnTo>
                    <a:cubicBezTo>
                      <a:pt x="123975" y="20921"/>
                      <a:pt x="103054" y="0"/>
                      <a:pt x="77484" y="0"/>
                    </a:cubicBezTo>
                    <a:close/>
                    <a:moveTo>
                      <a:pt x="92981" y="77484"/>
                    </a:moveTo>
                    <a:cubicBezTo>
                      <a:pt x="92981" y="86007"/>
                      <a:pt x="86007" y="92981"/>
                      <a:pt x="77484" y="92981"/>
                    </a:cubicBezTo>
                    <a:lnTo>
                      <a:pt x="46491" y="92981"/>
                    </a:lnTo>
                    <a:cubicBezTo>
                      <a:pt x="37967" y="92981"/>
                      <a:pt x="30994" y="86007"/>
                      <a:pt x="30994" y="77484"/>
                    </a:cubicBez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77484" y="30994"/>
                    </a:lnTo>
                    <a:cubicBezTo>
                      <a:pt x="86007" y="30994"/>
                      <a:pt x="92981" y="37967"/>
                      <a:pt x="92981" y="46491"/>
                    </a:cubicBezTo>
                    <a:lnTo>
                      <a:pt x="92981" y="77484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124959BD-AC00-B0DE-1977-CF42FC60FB37}"/>
                  </a:ext>
                </a:extLst>
              </p:cNvPr>
              <p:cNvSpPr/>
              <p:nvPr/>
            </p:nvSpPr>
            <p:spPr>
              <a:xfrm>
                <a:off x="3166651" y="3324943"/>
                <a:ext cx="123974" cy="123974"/>
              </a:xfrm>
              <a:custGeom>
                <a:avLst/>
                <a:gdLst>
                  <a:gd name="connsiteX0" fmla="*/ 77484 w 123974"/>
                  <a:gd name="connsiteY0" fmla="*/ 0 h 123974"/>
                  <a:gd name="connsiteX1" fmla="*/ 46491 w 123974"/>
                  <a:gd name="connsiteY1" fmla="*/ 0 h 123974"/>
                  <a:gd name="connsiteX2" fmla="*/ 0 w 123974"/>
                  <a:gd name="connsiteY2" fmla="*/ 46491 h 123974"/>
                  <a:gd name="connsiteX3" fmla="*/ 0 w 123974"/>
                  <a:gd name="connsiteY3" fmla="*/ 77484 h 123974"/>
                  <a:gd name="connsiteX4" fmla="*/ 46491 w 123974"/>
                  <a:gd name="connsiteY4" fmla="*/ 123975 h 123974"/>
                  <a:gd name="connsiteX5" fmla="*/ 77484 w 123974"/>
                  <a:gd name="connsiteY5" fmla="*/ 123975 h 123974"/>
                  <a:gd name="connsiteX6" fmla="*/ 123975 w 123974"/>
                  <a:gd name="connsiteY6" fmla="*/ 77484 h 123974"/>
                  <a:gd name="connsiteX7" fmla="*/ 123975 w 123974"/>
                  <a:gd name="connsiteY7" fmla="*/ 46491 h 123974"/>
                  <a:gd name="connsiteX8" fmla="*/ 77484 w 123974"/>
                  <a:gd name="connsiteY8" fmla="*/ 0 h 123974"/>
                  <a:gd name="connsiteX9" fmla="*/ 92981 w 123974"/>
                  <a:gd name="connsiteY9" fmla="*/ 77484 h 123974"/>
                  <a:gd name="connsiteX10" fmla="*/ 77484 w 123974"/>
                  <a:gd name="connsiteY10" fmla="*/ 92981 h 123974"/>
                  <a:gd name="connsiteX11" fmla="*/ 46491 w 123974"/>
                  <a:gd name="connsiteY11" fmla="*/ 92981 h 123974"/>
                  <a:gd name="connsiteX12" fmla="*/ 30994 w 123974"/>
                  <a:gd name="connsiteY12" fmla="*/ 77484 h 123974"/>
                  <a:gd name="connsiteX13" fmla="*/ 30994 w 123974"/>
                  <a:gd name="connsiteY13" fmla="*/ 46491 h 123974"/>
                  <a:gd name="connsiteX14" fmla="*/ 46491 w 123974"/>
                  <a:gd name="connsiteY14" fmla="*/ 30994 h 123974"/>
                  <a:gd name="connsiteX15" fmla="*/ 77484 w 123974"/>
                  <a:gd name="connsiteY15" fmla="*/ 30994 h 123974"/>
                  <a:gd name="connsiteX16" fmla="*/ 92981 w 123974"/>
                  <a:gd name="connsiteY16" fmla="*/ 46491 h 123974"/>
                  <a:gd name="connsiteX17" fmla="*/ 92981 w 123974"/>
                  <a:gd name="connsiteY17" fmla="*/ 77484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974" h="123974">
                    <a:moveTo>
                      <a:pt x="77484" y="0"/>
                    </a:move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77484"/>
                    </a:lnTo>
                    <a:cubicBezTo>
                      <a:pt x="0" y="103054"/>
                      <a:pt x="20921" y="123975"/>
                      <a:pt x="46491" y="123975"/>
                    </a:cubicBezTo>
                    <a:lnTo>
                      <a:pt x="77484" y="123975"/>
                    </a:lnTo>
                    <a:cubicBezTo>
                      <a:pt x="103054" y="123975"/>
                      <a:pt x="123975" y="103054"/>
                      <a:pt x="123975" y="77484"/>
                    </a:cubicBezTo>
                    <a:lnTo>
                      <a:pt x="123975" y="46491"/>
                    </a:lnTo>
                    <a:cubicBezTo>
                      <a:pt x="123975" y="20921"/>
                      <a:pt x="103054" y="0"/>
                      <a:pt x="77484" y="0"/>
                    </a:cubicBezTo>
                    <a:close/>
                    <a:moveTo>
                      <a:pt x="92981" y="77484"/>
                    </a:moveTo>
                    <a:cubicBezTo>
                      <a:pt x="92981" y="86007"/>
                      <a:pt x="86007" y="92981"/>
                      <a:pt x="77484" y="92981"/>
                    </a:cubicBezTo>
                    <a:lnTo>
                      <a:pt x="46491" y="92981"/>
                    </a:lnTo>
                    <a:cubicBezTo>
                      <a:pt x="37967" y="92981"/>
                      <a:pt x="30994" y="86007"/>
                      <a:pt x="30994" y="77484"/>
                    </a:cubicBez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77484" y="30994"/>
                    </a:lnTo>
                    <a:cubicBezTo>
                      <a:pt x="86007" y="30994"/>
                      <a:pt x="92981" y="37967"/>
                      <a:pt x="92981" y="46491"/>
                    </a:cubicBezTo>
                    <a:lnTo>
                      <a:pt x="92981" y="77484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30" name="Graphic 42">
            <a:extLst>
              <a:ext uri="{FF2B5EF4-FFF2-40B4-BE49-F238E27FC236}">
                <a16:creationId xmlns:a16="http://schemas.microsoft.com/office/drawing/2014/main" id="{750172F5-ADCD-61F4-53C9-CA6AD5C3862B}"/>
              </a:ext>
            </a:extLst>
          </p:cNvPr>
          <p:cNvGrpSpPr/>
          <p:nvPr/>
        </p:nvGrpSpPr>
        <p:grpSpPr>
          <a:xfrm>
            <a:off x="3766721" y="3131233"/>
            <a:ext cx="464905" cy="333182"/>
            <a:chOff x="3766721" y="3131233"/>
            <a:chExt cx="464905" cy="333182"/>
          </a:xfrm>
        </p:grpSpPr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1E7938E7-319F-6F9F-B1A8-C116A2BD4DB6}"/>
                </a:ext>
              </a:extLst>
            </p:cNvPr>
            <p:cNvSpPr/>
            <p:nvPr/>
          </p:nvSpPr>
          <p:spPr>
            <a:xfrm>
              <a:off x="3782218" y="3146730"/>
              <a:ext cx="433911" cy="54238"/>
            </a:xfrm>
            <a:custGeom>
              <a:avLst/>
              <a:gdLst>
                <a:gd name="connsiteX0" fmla="*/ 406792 w 433911"/>
                <a:gd name="connsiteY0" fmla="*/ 54239 h 54238"/>
                <a:gd name="connsiteX1" fmla="*/ 27119 w 433911"/>
                <a:gd name="connsiteY1" fmla="*/ 54239 h 54238"/>
                <a:gd name="connsiteX2" fmla="*/ 0 w 433911"/>
                <a:gd name="connsiteY2" fmla="*/ 27119 h 54238"/>
                <a:gd name="connsiteX3" fmla="*/ 0 w 433911"/>
                <a:gd name="connsiteY3" fmla="*/ 27119 h 54238"/>
                <a:gd name="connsiteX4" fmla="*/ 27119 w 433911"/>
                <a:gd name="connsiteY4" fmla="*/ 0 h 54238"/>
                <a:gd name="connsiteX5" fmla="*/ 406792 w 433911"/>
                <a:gd name="connsiteY5" fmla="*/ 0 h 54238"/>
                <a:gd name="connsiteX6" fmla="*/ 433912 w 433911"/>
                <a:gd name="connsiteY6" fmla="*/ 27119 h 54238"/>
                <a:gd name="connsiteX7" fmla="*/ 433912 w 433911"/>
                <a:gd name="connsiteY7" fmla="*/ 27119 h 54238"/>
                <a:gd name="connsiteX8" fmla="*/ 406792 w 433911"/>
                <a:gd name="connsiteY8" fmla="*/ 54239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911" h="54238">
                  <a:moveTo>
                    <a:pt x="406792" y="54239"/>
                  </a:moveTo>
                  <a:lnTo>
                    <a:pt x="27119" y="54239"/>
                  </a:lnTo>
                  <a:cubicBezTo>
                    <a:pt x="12397" y="54239"/>
                    <a:pt x="0" y="41841"/>
                    <a:pt x="0" y="27119"/>
                  </a:cubicBezTo>
                  <a:lnTo>
                    <a:pt x="0" y="27119"/>
                  </a:lnTo>
                  <a:cubicBezTo>
                    <a:pt x="0" y="12397"/>
                    <a:pt x="12397" y="0"/>
                    <a:pt x="27119" y="0"/>
                  </a:cubicBezTo>
                  <a:lnTo>
                    <a:pt x="406792" y="0"/>
                  </a:lnTo>
                  <a:cubicBezTo>
                    <a:pt x="421514" y="0"/>
                    <a:pt x="433912" y="12397"/>
                    <a:pt x="433912" y="27119"/>
                  </a:cubicBezTo>
                  <a:lnTo>
                    <a:pt x="433912" y="27119"/>
                  </a:lnTo>
                  <a:cubicBezTo>
                    <a:pt x="433912" y="41841"/>
                    <a:pt x="421514" y="54239"/>
                    <a:pt x="406792" y="54239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B69C9E9-1566-31C8-60D8-56D907678C45}"/>
                </a:ext>
              </a:extLst>
            </p:cNvPr>
            <p:cNvSpPr/>
            <p:nvPr/>
          </p:nvSpPr>
          <p:spPr>
            <a:xfrm>
              <a:off x="3782218" y="3270704"/>
              <a:ext cx="433911" cy="54238"/>
            </a:xfrm>
            <a:custGeom>
              <a:avLst/>
              <a:gdLst>
                <a:gd name="connsiteX0" fmla="*/ 406792 w 433911"/>
                <a:gd name="connsiteY0" fmla="*/ 54239 h 54238"/>
                <a:gd name="connsiteX1" fmla="*/ 27119 w 433911"/>
                <a:gd name="connsiteY1" fmla="*/ 54239 h 54238"/>
                <a:gd name="connsiteX2" fmla="*/ 0 w 433911"/>
                <a:gd name="connsiteY2" fmla="*/ 27119 h 54238"/>
                <a:gd name="connsiteX3" fmla="*/ 0 w 433911"/>
                <a:gd name="connsiteY3" fmla="*/ 27119 h 54238"/>
                <a:gd name="connsiteX4" fmla="*/ 27119 w 433911"/>
                <a:gd name="connsiteY4" fmla="*/ 0 h 54238"/>
                <a:gd name="connsiteX5" fmla="*/ 406792 w 433911"/>
                <a:gd name="connsiteY5" fmla="*/ 0 h 54238"/>
                <a:gd name="connsiteX6" fmla="*/ 433912 w 433911"/>
                <a:gd name="connsiteY6" fmla="*/ 27119 h 54238"/>
                <a:gd name="connsiteX7" fmla="*/ 433912 w 433911"/>
                <a:gd name="connsiteY7" fmla="*/ 27119 h 54238"/>
                <a:gd name="connsiteX8" fmla="*/ 406792 w 433911"/>
                <a:gd name="connsiteY8" fmla="*/ 54239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911" h="54238">
                  <a:moveTo>
                    <a:pt x="406792" y="54239"/>
                  </a:moveTo>
                  <a:lnTo>
                    <a:pt x="27119" y="54239"/>
                  </a:lnTo>
                  <a:cubicBezTo>
                    <a:pt x="12397" y="54239"/>
                    <a:pt x="0" y="41841"/>
                    <a:pt x="0" y="27119"/>
                  </a:cubicBezTo>
                  <a:lnTo>
                    <a:pt x="0" y="27119"/>
                  </a:lnTo>
                  <a:cubicBezTo>
                    <a:pt x="0" y="12397"/>
                    <a:pt x="12397" y="0"/>
                    <a:pt x="27119" y="0"/>
                  </a:cubicBezTo>
                  <a:lnTo>
                    <a:pt x="406792" y="0"/>
                  </a:lnTo>
                  <a:cubicBezTo>
                    <a:pt x="421514" y="0"/>
                    <a:pt x="433912" y="12397"/>
                    <a:pt x="433912" y="27119"/>
                  </a:cubicBezTo>
                  <a:lnTo>
                    <a:pt x="433912" y="27119"/>
                  </a:lnTo>
                  <a:cubicBezTo>
                    <a:pt x="433912" y="41841"/>
                    <a:pt x="421514" y="54239"/>
                    <a:pt x="406792" y="54239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76C7B04-225A-13B9-82D7-C45AE612E083}"/>
                </a:ext>
              </a:extLst>
            </p:cNvPr>
            <p:cNvSpPr/>
            <p:nvPr/>
          </p:nvSpPr>
          <p:spPr>
            <a:xfrm>
              <a:off x="3782218" y="3394679"/>
              <a:ext cx="433911" cy="54238"/>
            </a:xfrm>
            <a:custGeom>
              <a:avLst/>
              <a:gdLst>
                <a:gd name="connsiteX0" fmla="*/ 406792 w 433911"/>
                <a:gd name="connsiteY0" fmla="*/ 54239 h 54238"/>
                <a:gd name="connsiteX1" fmla="*/ 27119 w 433911"/>
                <a:gd name="connsiteY1" fmla="*/ 54239 h 54238"/>
                <a:gd name="connsiteX2" fmla="*/ 0 w 433911"/>
                <a:gd name="connsiteY2" fmla="*/ 27119 h 54238"/>
                <a:gd name="connsiteX3" fmla="*/ 0 w 433911"/>
                <a:gd name="connsiteY3" fmla="*/ 27119 h 54238"/>
                <a:gd name="connsiteX4" fmla="*/ 27119 w 433911"/>
                <a:gd name="connsiteY4" fmla="*/ 0 h 54238"/>
                <a:gd name="connsiteX5" fmla="*/ 406792 w 433911"/>
                <a:gd name="connsiteY5" fmla="*/ 0 h 54238"/>
                <a:gd name="connsiteX6" fmla="*/ 433912 w 433911"/>
                <a:gd name="connsiteY6" fmla="*/ 27119 h 54238"/>
                <a:gd name="connsiteX7" fmla="*/ 433912 w 433911"/>
                <a:gd name="connsiteY7" fmla="*/ 27119 h 54238"/>
                <a:gd name="connsiteX8" fmla="*/ 406792 w 433911"/>
                <a:gd name="connsiteY8" fmla="*/ 54239 h 5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911" h="54238">
                  <a:moveTo>
                    <a:pt x="406792" y="54239"/>
                  </a:moveTo>
                  <a:lnTo>
                    <a:pt x="27119" y="54239"/>
                  </a:lnTo>
                  <a:cubicBezTo>
                    <a:pt x="12397" y="54239"/>
                    <a:pt x="0" y="41841"/>
                    <a:pt x="0" y="27119"/>
                  </a:cubicBezTo>
                  <a:lnTo>
                    <a:pt x="0" y="27119"/>
                  </a:lnTo>
                  <a:cubicBezTo>
                    <a:pt x="0" y="12397"/>
                    <a:pt x="12397" y="0"/>
                    <a:pt x="27119" y="0"/>
                  </a:cubicBezTo>
                  <a:lnTo>
                    <a:pt x="406792" y="0"/>
                  </a:lnTo>
                  <a:cubicBezTo>
                    <a:pt x="421514" y="0"/>
                    <a:pt x="433912" y="12397"/>
                    <a:pt x="433912" y="27119"/>
                  </a:cubicBezTo>
                  <a:lnTo>
                    <a:pt x="433912" y="27119"/>
                  </a:lnTo>
                  <a:cubicBezTo>
                    <a:pt x="433912" y="41841"/>
                    <a:pt x="421514" y="54239"/>
                    <a:pt x="406792" y="54239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4" name="Graphic 42">
              <a:extLst>
                <a:ext uri="{FF2B5EF4-FFF2-40B4-BE49-F238E27FC236}">
                  <a16:creationId xmlns:a16="http://schemas.microsoft.com/office/drawing/2014/main" id="{82C1CE9B-82FD-28E7-4D2B-19B599F50AFA}"/>
                </a:ext>
              </a:extLst>
            </p:cNvPr>
            <p:cNvGrpSpPr/>
            <p:nvPr/>
          </p:nvGrpSpPr>
          <p:grpSpPr>
            <a:xfrm>
              <a:off x="3766721" y="3131233"/>
              <a:ext cx="464905" cy="333182"/>
              <a:chOff x="3766721" y="3131233"/>
              <a:chExt cx="464905" cy="333182"/>
            </a:xfrm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1B5D9BD1-9B5E-CAFA-1E2E-5C197CB4601C}"/>
                  </a:ext>
                </a:extLst>
              </p:cNvPr>
              <p:cNvSpPr/>
              <p:nvPr/>
            </p:nvSpPr>
            <p:spPr>
              <a:xfrm>
                <a:off x="3766721" y="3131233"/>
                <a:ext cx="464905" cy="85232"/>
              </a:xfrm>
              <a:custGeom>
                <a:avLst/>
                <a:gdLst>
                  <a:gd name="connsiteX0" fmla="*/ 42616 w 464905"/>
                  <a:gd name="connsiteY0" fmla="*/ 85233 h 85232"/>
                  <a:gd name="connsiteX1" fmla="*/ 422289 w 464905"/>
                  <a:gd name="connsiteY1" fmla="*/ 85233 h 85232"/>
                  <a:gd name="connsiteX2" fmla="*/ 464905 w 464905"/>
                  <a:gd name="connsiteY2" fmla="*/ 42616 h 85232"/>
                  <a:gd name="connsiteX3" fmla="*/ 422289 w 464905"/>
                  <a:gd name="connsiteY3" fmla="*/ 0 h 85232"/>
                  <a:gd name="connsiteX4" fmla="*/ 42616 w 464905"/>
                  <a:gd name="connsiteY4" fmla="*/ 0 h 85232"/>
                  <a:gd name="connsiteX5" fmla="*/ 0 w 464905"/>
                  <a:gd name="connsiteY5" fmla="*/ 42616 h 85232"/>
                  <a:gd name="connsiteX6" fmla="*/ 42616 w 464905"/>
                  <a:gd name="connsiteY6" fmla="*/ 85233 h 85232"/>
                  <a:gd name="connsiteX7" fmla="*/ 42616 w 464905"/>
                  <a:gd name="connsiteY7" fmla="*/ 30994 h 85232"/>
                  <a:gd name="connsiteX8" fmla="*/ 422289 w 464905"/>
                  <a:gd name="connsiteY8" fmla="*/ 30994 h 85232"/>
                  <a:gd name="connsiteX9" fmla="*/ 433912 w 464905"/>
                  <a:gd name="connsiteY9" fmla="*/ 42616 h 85232"/>
                  <a:gd name="connsiteX10" fmla="*/ 422289 w 464905"/>
                  <a:gd name="connsiteY10" fmla="*/ 54239 h 85232"/>
                  <a:gd name="connsiteX11" fmla="*/ 42616 w 464905"/>
                  <a:gd name="connsiteY11" fmla="*/ 54239 h 85232"/>
                  <a:gd name="connsiteX12" fmla="*/ 30994 w 464905"/>
                  <a:gd name="connsiteY12" fmla="*/ 42616 h 85232"/>
                  <a:gd name="connsiteX13" fmla="*/ 42616 w 464905"/>
                  <a:gd name="connsiteY13" fmla="*/ 30994 h 85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4905" h="85232">
                    <a:moveTo>
                      <a:pt x="42616" y="85233"/>
                    </a:moveTo>
                    <a:lnTo>
                      <a:pt x="422289" y="85233"/>
                    </a:lnTo>
                    <a:cubicBezTo>
                      <a:pt x="445534" y="85233"/>
                      <a:pt x="464905" y="65862"/>
                      <a:pt x="464905" y="42616"/>
                    </a:cubicBezTo>
                    <a:cubicBezTo>
                      <a:pt x="464905" y="19371"/>
                      <a:pt x="445534" y="0"/>
                      <a:pt x="422289" y="0"/>
                    </a:cubicBezTo>
                    <a:lnTo>
                      <a:pt x="42616" y="0"/>
                    </a:lnTo>
                    <a:cubicBezTo>
                      <a:pt x="19371" y="0"/>
                      <a:pt x="0" y="19371"/>
                      <a:pt x="0" y="42616"/>
                    </a:cubicBezTo>
                    <a:cubicBezTo>
                      <a:pt x="0" y="65862"/>
                      <a:pt x="19371" y="85233"/>
                      <a:pt x="42616" y="85233"/>
                    </a:cubicBezTo>
                    <a:close/>
                    <a:moveTo>
                      <a:pt x="42616" y="30994"/>
                    </a:moveTo>
                    <a:lnTo>
                      <a:pt x="422289" y="30994"/>
                    </a:lnTo>
                    <a:cubicBezTo>
                      <a:pt x="428488" y="30994"/>
                      <a:pt x="433912" y="36418"/>
                      <a:pt x="433912" y="42616"/>
                    </a:cubicBezTo>
                    <a:cubicBezTo>
                      <a:pt x="433912" y="48815"/>
                      <a:pt x="428488" y="54239"/>
                      <a:pt x="422289" y="54239"/>
                    </a:cubicBezTo>
                    <a:lnTo>
                      <a:pt x="42616" y="54239"/>
                    </a:lnTo>
                    <a:cubicBezTo>
                      <a:pt x="36418" y="54239"/>
                      <a:pt x="30994" y="48815"/>
                      <a:pt x="30994" y="42616"/>
                    </a:cubicBezTo>
                    <a:cubicBezTo>
                      <a:pt x="30994" y="36418"/>
                      <a:pt x="36418" y="30994"/>
                      <a:pt x="42616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B7670B2-7440-E399-C766-545B69CAA291}"/>
                  </a:ext>
                </a:extLst>
              </p:cNvPr>
              <p:cNvSpPr/>
              <p:nvPr/>
            </p:nvSpPr>
            <p:spPr>
              <a:xfrm>
                <a:off x="3766721" y="3255207"/>
                <a:ext cx="464905" cy="85232"/>
              </a:xfrm>
              <a:custGeom>
                <a:avLst/>
                <a:gdLst>
                  <a:gd name="connsiteX0" fmla="*/ 422289 w 464905"/>
                  <a:gd name="connsiteY0" fmla="*/ 0 h 85232"/>
                  <a:gd name="connsiteX1" fmla="*/ 42616 w 464905"/>
                  <a:gd name="connsiteY1" fmla="*/ 0 h 85232"/>
                  <a:gd name="connsiteX2" fmla="*/ 0 w 464905"/>
                  <a:gd name="connsiteY2" fmla="*/ 42616 h 85232"/>
                  <a:gd name="connsiteX3" fmla="*/ 42616 w 464905"/>
                  <a:gd name="connsiteY3" fmla="*/ 85233 h 85232"/>
                  <a:gd name="connsiteX4" fmla="*/ 422289 w 464905"/>
                  <a:gd name="connsiteY4" fmla="*/ 85233 h 85232"/>
                  <a:gd name="connsiteX5" fmla="*/ 464905 w 464905"/>
                  <a:gd name="connsiteY5" fmla="*/ 42616 h 85232"/>
                  <a:gd name="connsiteX6" fmla="*/ 422289 w 464905"/>
                  <a:gd name="connsiteY6" fmla="*/ 0 h 85232"/>
                  <a:gd name="connsiteX7" fmla="*/ 422289 w 464905"/>
                  <a:gd name="connsiteY7" fmla="*/ 54239 h 85232"/>
                  <a:gd name="connsiteX8" fmla="*/ 42616 w 464905"/>
                  <a:gd name="connsiteY8" fmla="*/ 54239 h 85232"/>
                  <a:gd name="connsiteX9" fmla="*/ 30994 w 464905"/>
                  <a:gd name="connsiteY9" fmla="*/ 42616 h 85232"/>
                  <a:gd name="connsiteX10" fmla="*/ 42616 w 464905"/>
                  <a:gd name="connsiteY10" fmla="*/ 30994 h 85232"/>
                  <a:gd name="connsiteX11" fmla="*/ 422289 w 464905"/>
                  <a:gd name="connsiteY11" fmla="*/ 30994 h 85232"/>
                  <a:gd name="connsiteX12" fmla="*/ 433912 w 464905"/>
                  <a:gd name="connsiteY12" fmla="*/ 42616 h 85232"/>
                  <a:gd name="connsiteX13" fmla="*/ 422289 w 464905"/>
                  <a:gd name="connsiteY13" fmla="*/ 54239 h 85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4905" h="85232">
                    <a:moveTo>
                      <a:pt x="422289" y="0"/>
                    </a:moveTo>
                    <a:lnTo>
                      <a:pt x="42616" y="0"/>
                    </a:lnTo>
                    <a:cubicBezTo>
                      <a:pt x="19371" y="0"/>
                      <a:pt x="0" y="19371"/>
                      <a:pt x="0" y="42616"/>
                    </a:cubicBezTo>
                    <a:cubicBezTo>
                      <a:pt x="0" y="65862"/>
                      <a:pt x="19371" y="85233"/>
                      <a:pt x="42616" y="85233"/>
                    </a:cubicBezTo>
                    <a:lnTo>
                      <a:pt x="422289" y="85233"/>
                    </a:lnTo>
                    <a:cubicBezTo>
                      <a:pt x="445534" y="85233"/>
                      <a:pt x="464905" y="65862"/>
                      <a:pt x="464905" y="42616"/>
                    </a:cubicBezTo>
                    <a:cubicBezTo>
                      <a:pt x="464905" y="19371"/>
                      <a:pt x="445534" y="0"/>
                      <a:pt x="422289" y="0"/>
                    </a:cubicBezTo>
                    <a:close/>
                    <a:moveTo>
                      <a:pt x="422289" y="54239"/>
                    </a:moveTo>
                    <a:lnTo>
                      <a:pt x="42616" y="54239"/>
                    </a:lnTo>
                    <a:cubicBezTo>
                      <a:pt x="36418" y="54239"/>
                      <a:pt x="30994" y="48815"/>
                      <a:pt x="30994" y="42616"/>
                    </a:cubicBezTo>
                    <a:cubicBezTo>
                      <a:pt x="30994" y="36418"/>
                      <a:pt x="36418" y="30994"/>
                      <a:pt x="42616" y="30994"/>
                    </a:cubicBezTo>
                    <a:lnTo>
                      <a:pt x="422289" y="30994"/>
                    </a:lnTo>
                    <a:cubicBezTo>
                      <a:pt x="428488" y="30994"/>
                      <a:pt x="433912" y="36418"/>
                      <a:pt x="433912" y="42616"/>
                    </a:cubicBezTo>
                    <a:cubicBezTo>
                      <a:pt x="433912" y="48815"/>
                      <a:pt x="428488" y="54239"/>
                      <a:pt x="422289" y="54239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1B92310-24E6-73BE-5851-64EE8ADCC6DC}"/>
                  </a:ext>
                </a:extLst>
              </p:cNvPr>
              <p:cNvSpPr/>
              <p:nvPr/>
            </p:nvSpPr>
            <p:spPr>
              <a:xfrm>
                <a:off x="3766721" y="3379182"/>
                <a:ext cx="464905" cy="85232"/>
              </a:xfrm>
              <a:custGeom>
                <a:avLst/>
                <a:gdLst>
                  <a:gd name="connsiteX0" fmla="*/ 422289 w 464905"/>
                  <a:gd name="connsiteY0" fmla="*/ 0 h 85232"/>
                  <a:gd name="connsiteX1" fmla="*/ 42616 w 464905"/>
                  <a:gd name="connsiteY1" fmla="*/ 0 h 85232"/>
                  <a:gd name="connsiteX2" fmla="*/ 0 w 464905"/>
                  <a:gd name="connsiteY2" fmla="*/ 42616 h 85232"/>
                  <a:gd name="connsiteX3" fmla="*/ 42616 w 464905"/>
                  <a:gd name="connsiteY3" fmla="*/ 85233 h 85232"/>
                  <a:gd name="connsiteX4" fmla="*/ 348679 w 464905"/>
                  <a:gd name="connsiteY4" fmla="*/ 85233 h 85232"/>
                  <a:gd name="connsiteX5" fmla="*/ 364176 w 464905"/>
                  <a:gd name="connsiteY5" fmla="*/ 69736 h 85232"/>
                  <a:gd name="connsiteX6" fmla="*/ 348679 w 464905"/>
                  <a:gd name="connsiteY6" fmla="*/ 54239 h 85232"/>
                  <a:gd name="connsiteX7" fmla="*/ 42616 w 464905"/>
                  <a:gd name="connsiteY7" fmla="*/ 54239 h 85232"/>
                  <a:gd name="connsiteX8" fmla="*/ 30994 w 464905"/>
                  <a:gd name="connsiteY8" fmla="*/ 42616 h 85232"/>
                  <a:gd name="connsiteX9" fmla="*/ 42616 w 464905"/>
                  <a:gd name="connsiteY9" fmla="*/ 30994 h 85232"/>
                  <a:gd name="connsiteX10" fmla="*/ 422289 w 464905"/>
                  <a:gd name="connsiteY10" fmla="*/ 30994 h 85232"/>
                  <a:gd name="connsiteX11" fmla="*/ 433912 w 464905"/>
                  <a:gd name="connsiteY11" fmla="*/ 42616 h 85232"/>
                  <a:gd name="connsiteX12" fmla="*/ 422289 w 464905"/>
                  <a:gd name="connsiteY12" fmla="*/ 54239 h 85232"/>
                  <a:gd name="connsiteX13" fmla="*/ 406792 w 464905"/>
                  <a:gd name="connsiteY13" fmla="*/ 69736 h 85232"/>
                  <a:gd name="connsiteX14" fmla="*/ 422289 w 464905"/>
                  <a:gd name="connsiteY14" fmla="*/ 85233 h 85232"/>
                  <a:gd name="connsiteX15" fmla="*/ 464905 w 464905"/>
                  <a:gd name="connsiteY15" fmla="*/ 42616 h 85232"/>
                  <a:gd name="connsiteX16" fmla="*/ 422289 w 464905"/>
                  <a:gd name="connsiteY16" fmla="*/ 0 h 85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4905" h="85232">
                    <a:moveTo>
                      <a:pt x="422289" y="0"/>
                    </a:moveTo>
                    <a:lnTo>
                      <a:pt x="42616" y="0"/>
                    </a:lnTo>
                    <a:cubicBezTo>
                      <a:pt x="19371" y="0"/>
                      <a:pt x="0" y="19371"/>
                      <a:pt x="0" y="42616"/>
                    </a:cubicBezTo>
                    <a:cubicBezTo>
                      <a:pt x="0" y="65862"/>
                      <a:pt x="19371" y="85233"/>
                      <a:pt x="42616" y="85233"/>
                    </a:cubicBezTo>
                    <a:lnTo>
                      <a:pt x="348679" y="85233"/>
                    </a:lnTo>
                    <a:cubicBezTo>
                      <a:pt x="357202" y="85233"/>
                      <a:pt x="364176" y="78259"/>
                      <a:pt x="364176" y="69736"/>
                    </a:cubicBezTo>
                    <a:cubicBezTo>
                      <a:pt x="364176" y="61213"/>
                      <a:pt x="357202" y="54239"/>
                      <a:pt x="348679" y="54239"/>
                    </a:cubicBezTo>
                    <a:lnTo>
                      <a:pt x="42616" y="54239"/>
                    </a:lnTo>
                    <a:cubicBezTo>
                      <a:pt x="36418" y="54239"/>
                      <a:pt x="30994" y="48815"/>
                      <a:pt x="30994" y="42616"/>
                    </a:cubicBezTo>
                    <a:cubicBezTo>
                      <a:pt x="30994" y="36418"/>
                      <a:pt x="36418" y="30994"/>
                      <a:pt x="42616" y="30994"/>
                    </a:cubicBezTo>
                    <a:lnTo>
                      <a:pt x="422289" y="30994"/>
                    </a:lnTo>
                    <a:cubicBezTo>
                      <a:pt x="428488" y="30994"/>
                      <a:pt x="433912" y="36418"/>
                      <a:pt x="433912" y="42616"/>
                    </a:cubicBezTo>
                    <a:cubicBezTo>
                      <a:pt x="433912" y="48815"/>
                      <a:pt x="428488" y="54239"/>
                      <a:pt x="422289" y="54239"/>
                    </a:cubicBezTo>
                    <a:cubicBezTo>
                      <a:pt x="413766" y="54239"/>
                      <a:pt x="406792" y="61213"/>
                      <a:pt x="406792" y="69736"/>
                    </a:cubicBezTo>
                    <a:cubicBezTo>
                      <a:pt x="406792" y="78259"/>
                      <a:pt x="413766" y="85233"/>
                      <a:pt x="422289" y="85233"/>
                    </a:cubicBezTo>
                    <a:cubicBezTo>
                      <a:pt x="445534" y="85233"/>
                      <a:pt x="464905" y="65862"/>
                      <a:pt x="464905" y="42616"/>
                    </a:cubicBezTo>
                    <a:cubicBezTo>
                      <a:pt x="464905" y="19371"/>
                      <a:pt x="445534" y="0"/>
                      <a:pt x="422289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38" name="Graphic 44">
            <a:extLst>
              <a:ext uri="{FF2B5EF4-FFF2-40B4-BE49-F238E27FC236}">
                <a16:creationId xmlns:a16="http://schemas.microsoft.com/office/drawing/2014/main" id="{4790AF12-1887-6494-6413-40E408081E73}"/>
              </a:ext>
            </a:extLst>
          </p:cNvPr>
          <p:cNvGrpSpPr/>
          <p:nvPr/>
        </p:nvGrpSpPr>
        <p:grpSpPr>
          <a:xfrm>
            <a:off x="4635917" y="3092491"/>
            <a:ext cx="480402" cy="418414"/>
            <a:chOff x="4635917" y="3092491"/>
            <a:chExt cx="480402" cy="418414"/>
          </a:xfrm>
        </p:grpSpPr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0A87B9D-0F45-0D49-E382-CA48BA3C43E3}"/>
                </a:ext>
              </a:extLst>
            </p:cNvPr>
            <p:cNvSpPr/>
            <p:nvPr/>
          </p:nvSpPr>
          <p:spPr>
            <a:xfrm>
              <a:off x="4705653" y="3107987"/>
              <a:ext cx="333182" cy="193710"/>
            </a:xfrm>
            <a:custGeom>
              <a:avLst/>
              <a:gdLst>
                <a:gd name="connsiteX0" fmla="*/ 302188 w 333182"/>
                <a:gd name="connsiteY0" fmla="*/ 193711 h 193710"/>
                <a:gd name="connsiteX1" fmla="*/ 30994 w 333182"/>
                <a:gd name="connsiteY1" fmla="*/ 193711 h 193710"/>
                <a:gd name="connsiteX2" fmla="*/ 0 w 333182"/>
                <a:gd name="connsiteY2" fmla="*/ 162717 h 193710"/>
                <a:gd name="connsiteX3" fmla="*/ 0 w 333182"/>
                <a:gd name="connsiteY3" fmla="*/ 30994 h 193710"/>
                <a:gd name="connsiteX4" fmla="*/ 30994 w 333182"/>
                <a:gd name="connsiteY4" fmla="*/ 0 h 193710"/>
                <a:gd name="connsiteX5" fmla="*/ 302188 w 333182"/>
                <a:gd name="connsiteY5" fmla="*/ 0 h 193710"/>
                <a:gd name="connsiteX6" fmla="*/ 333182 w 333182"/>
                <a:gd name="connsiteY6" fmla="*/ 30994 h 193710"/>
                <a:gd name="connsiteX7" fmla="*/ 333182 w 333182"/>
                <a:gd name="connsiteY7" fmla="*/ 162717 h 193710"/>
                <a:gd name="connsiteX8" fmla="*/ 302188 w 333182"/>
                <a:gd name="connsiteY8" fmla="*/ 193711 h 19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182" h="193710">
                  <a:moveTo>
                    <a:pt x="302188" y="193711"/>
                  </a:moveTo>
                  <a:lnTo>
                    <a:pt x="30994" y="193711"/>
                  </a:lnTo>
                  <a:cubicBezTo>
                    <a:pt x="13947" y="193711"/>
                    <a:pt x="0" y="179763"/>
                    <a:pt x="0" y="162717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302188" y="0"/>
                  </a:lnTo>
                  <a:cubicBezTo>
                    <a:pt x="319235" y="0"/>
                    <a:pt x="333182" y="13947"/>
                    <a:pt x="333182" y="30994"/>
                  </a:cubicBezTo>
                  <a:lnTo>
                    <a:pt x="333182" y="162717"/>
                  </a:lnTo>
                  <a:cubicBezTo>
                    <a:pt x="333182" y="179763"/>
                    <a:pt x="319235" y="193711"/>
                    <a:pt x="302188" y="193711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6A8F3788-79F2-580C-2B0D-5B63F5EAC613}"/>
                </a:ext>
              </a:extLst>
            </p:cNvPr>
            <p:cNvSpPr/>
            <p:nvPr/>
          </p:nvSpPr>
          <p:spPr>
            <a:xfrm>
              <a:off x="4651414" y="3146730"/>
              <a:ext cx="449408" cy="348678"/>
            </a:xfrm>
            <a:custGeom>
              <a:avLst/>
              <a:gdLst>
                <a:gd name="connsiteX0" fmla="*/ 418415 w 449408"/>
                <a:gd name="connsiteY0" fmla="*/ 0 h 348678"/>
                <a:gd name="connsiteX1" fmla="*/ 300639 w 449408"/>
                <a:gd name="connsiteY1" fmla="*/ 0 h 348678"/>
                <a:gd name="connsiteX2" fmla="*/ 263446 w 449408"/>
                <a:gd name="connsiteY2" fmla="*/ 14722 h 348678"/>
                <a:gd name="connsiteX3" fmla="*/ 219280 w 449408"/>
                <a:gd name="connsiteY3" fmla="*/ 54239 h 348678"/>
                <a:gd name="connsiteX4" fmla="*/ 158843 w 449408"/>
                <a:gd name="connsiteY4" fmla="*/ 77484 h 348678"/>
                <a:gd name="connsiteX5" fmla="*/ 30994 w 449408"/>
                <a:gd name="connsiteY5" fmla="*/ 77484 h 348678"/>
                <a:gd name="connsiteX6" fmla="*/ 0 w 449408"/>
                <a:gd name="connsiteY6" fmla="*/ 108478 h 348678"/>
                <a:gd name="connsiteX7" fmla="*/ 0 w 449408"/>
                <a:gd name="connsiteY7" fmla="*/ 317685 h 348678"/>
                <a:gd name="connsiteX8" fmla="*/ 30994 w 449408"/>
                <a:gd name="connsiteY8" fmla="*/ 348679 h 348678"/>
                <a:gd name="connsiteX9" fmla="*/ 418415 w 449408"/>
                <a:gd name="connsiteY9" fmla="*/ 348679 h 348678"/>
                <a:gd name="connsiteX10" fmla="*/ 449408 w 449408"/>
                <a:gd name="connsiteY10" fmla="*/ 317685 h 348678"/>
                <a:gd name="connsiteX11" fmla="*/ 449408 w 449408"/>
                <a:gd name="connsiteY11" fmla="*/ 240201 h 348678"/>
                <a:gd name="connsiteX12" fmla="*/ 449408 w 449408"/>
                <a:gd name="connsiteY12" fmla="*/ 108478 h 348678"/>
                <a:gd name="connsiteX13" fmla="*/ 449408 w 449408"/>
                <a:gd name="connsiteY13" fmla="*/ 30994 h 348678"/>
                <a:gd name="connsiteX14" fmla="*/ 418415 w 449408"/>
                <a:gd name="connsiteY14" fmla="*/ 0 h 34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9408" h="348678">
                  <a:moveTo>
                    <a:pt x="418415" y="0"/>
                  </a:moveTo>
                  <a:lnTo>
                    <a:pt x="300639" y="0"/>
                  </a:lnTo>
                  <a:cubicBezTo>
                    <a:pt x="286692" y="0"/>
                    <a:pt x="273519" y="5424"/>
                    <a:pt x="263446" y="14722"/>
                  </a:cubicBezTo>
                  <a:lnTo>
                    <a:pt x="219280" y="54239"/>
                  </a:lnTo>
                  <a:cubicBezTo>
                    <a:pt x="203009" y="68961"/>
                    <a:pt x="181313" y="77484"/>
                    <a:pt x="158843" y="77484"/>
                  </a:cubicBezTo>
                  <a:lnTo>
                    <a:pt x="30994" y="77484"/>
                  </a:lnTo>
                  <a:cubicBezTo>
                    <a:pt x="13947" y="77484"/>
                    <a:pt x="0" y="91431"/>
                    <a:pt x="0" y="108478"/>
                  </a:cubicBezTo>
                  <a:lnTo>
                    <a:pt x="0" y="317685"/>
                  </a:lnTo>
                  <a:cubicBezTo>
                    <a:pt x="0" y="334732"/>
                    <a:pt x="13947" y="348679"/>
                    <a:pt x="30994" y="348679"/>
                  </a:cubicBezTo>
                  <a:lnTo>
                    <a:pt x="418415" y="348679"/>
                  </a:lnTo>
                  <a:cubicBezTo>
                    <a:pt x="435461" y="348679"/>
                    <a:pt x="449408" y="334732"/>
                    <a:pt x="449408" y="317685"/>
                  </a:cubicBezTo>
                  <a:lnTo>
                    <a:pt x="449408" y="240201"/>
                  </a:lnTo>
                  <a:lnTo>
                    <a:pt x="449408" y="108478"/>
                  </a:lnTo>
                  <a:lnTo>
                    <a:pt x="449408" y="30994"/>
                  </a:lnTo>
                  <a:cubicBezTo>
                    <a:pt x="449408" y="13947"/>
                    <a:pt x="435461" y="0"/>
                    <a:pt x="418415" y="0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41" name="Graphic 44">
              <a:extLst>
                <a:ext uri="{FF2B5EF4-FFF2-40B4-BE49-F238E27FC236}">
                  <a16:creationId xmlns:a16="http://schemas.microsoft.com/office/drawing/2014/main" id="{23C343AD-DF7E-8757-3903-5C69259D23E5}"/>
                </a:ext>
              </a:extLst>
            </p:cNvPr>
            <p:cNvGrpSpPr/>
            <p:nvPr/>
          </p:nvGrpSpPr>
          <p:grpSpPr>
            <a:xfrm>
              <a:off x="4635917" y="3092491"/>
              <a:ext cx="480402" cy="418414"/>
              <a:chOff x="4635917" y="3092491"/>
              <a:chExt cx="480402" cy="418414"/>
            </a:xfrm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C7AFE0A3-21BE-7B79-78E0-F3F82F3C7064}"/>
                  </a:ext>
                </a:extLst>
              </p:cNvPr>
              <p:cNvSpPr/>
              <p:nvPr/>
            </p:nvSpPr>
            <p:spPr>
              <a:xfrm>
                <a:off x="4635917" y="3092491"/>
                <a:ext cx="480402" cy="418414"/>
              </a:xfrm>
              <a:custGeom>
                <a:avLst/>
                <a:gdLst>
                  <a:gd name="connsiteX0" fmla="*/ 433912 w 480402"/>
                  <a:gd name="connsiteY0" fmla="*/ 38742 h 418414"/>
                  <a:gd name="connsiteX1" fmla="*/ 425388 w 480402"/>
                  <a:gd name="connsiteY1" fmla="*/ 38742 h 418414"/>
                  <a:gd name="connsiteX2" fmla="*/ 379673 w 480402"/>
                  <a:gd name="connsiteY2" fmla="*/ 0 h 418414"/>
                  <a:gd name="connsiteX3" fmla="*/ 100729 w 480402"/>
                  <a:gd name="connsiteY3" fmla="*/ 0 h 418414"/>
                  <a:gd name="connsiteX4" fmla="*/ 54239 w 480402"/>
                  <a:gd name="connsiteY4" fmla="*/ 46491 h 418414"/>
                  <a:gd name="connsiteX5" fmla="*/ 54239 w 480402"/>
                  <a:gd name="connsiteY5" fmla="*/ 116226 h 418414"/>
                  <a:gd name="connsiteX6" fmla="*/ 46491 w 480402"/>
                  <a:gd name="connsiteY6" fmla="*/ 116226 h 418414"/>
                  <a:gd name="connsiteX7" fmla="*/ 0 w 480402"/>
                  <a:gd name="connsiteY7" fmla="*/ 162717 h 418414"/>
                  <a:gd name="connsiteX8" fmla="*/ 0 w 480402"/>
                  <a:gd name="connsiteY8" fmla="*/ 371924 h 418414"/>
                  <a:gd name="connsiteX9" fmla="*/ 46491 w 480402"/>
                  <a:gd name="connsiteY9" fmla="*/ 418415 h 418414"/>
                  <a:gd name="connsiteX10" fmla="*/ 433912 w 480402"/>
                  <a:gd name="connsiteY10" fmla="*/ 418415 h 418414"/>
                  <a:gd name="connsiteX11" fmla="*/ 480402 w 480402"/>
                  <a:gd name="connsiteY11" fmla="*/ 371924 h 418414"/>
                  <a:gd name="connsiteX12" fmla="*/ 480402 w 480402"/>
                  <a:gd name="connsiteY12" fmla="*/ 85233 h 418414"/>
                  <a:gd name="connsiteX13" fmla="*/ 433912 w 480402"/>
                  <a:gd name="connsiteY13" fmla="*/ 38742 h 418414"/>
                  <a:gd name="connsiteX14" fmla="*/ 85233 w 480402"/>
                  <a:gd name="connsiteY14" fmla="*/ 46491 h 418414"/>
                  <a:gd name="connsiteX15" fmla="*/ 100729 w 480402"/>
                  <a:gd name="connsiteY15" fmla="*/ 30994 h 418414"/>
                  <a:gd name="connsiteX16" fmla="*/ 379673 w 480402"/>
                  <a:gd name="connsiteY16" fmla="*/ 30994 h 418414"/>
                  <a:gd name="connsiteX17" fmla="*/ 392845 w 480402"/>
                  <a:gd name="connsiteY17" fmla="*/ 38742 h 418414"/>
                  <a:gd name="connsiteX18" fmla="*/ 315361 w 480402"/>
                  <a:gd name="connsiteY18" fmla="*/ 38742 h 418414"/>
                  <a:gd name="connsiteX19" fmla="*/ 267321 w 480402"/>
                  <a:gd name="connsiteY19" fmla="*/ 57338 h 418414"/>
                  <a:gd name="connsiteX20" fmla="*/ 224704 w 480402"/>
                  <a:gd name="connsiteY20" fmla="*/ 96855 h 418414"/>
                  <a:gd name="connsiteX21" fmla="*/ 175114 w 480402"/>
                  <a:gd name="connsiteY21" fmla="*/ 116226 h 418414"/>
                  <a:gd name="connsiteX22" fmla="*/ 85233 w 480402"/>
                  <a:gd name="connsiteY22" fmla="*/ 116226 h 418414"/>
                  <a:gd name="connsiteX23" fmla="*/ 85233 w 480402"/>
                  <a:gd name="connsiteY23" fmla="*/ 46491 h 418414"/>
                  <a:gd name="connsiteX24" fmla="*/ 449408 w 480402"/>
                  <a:gd name="connsiteY24" fmla="*/ 371924 h 418414"/>
                  <a:gd name="connsiteX25" fmla="*/ 433912 w 480402"/>
                  <a:gd name="connsiteY25" fmla="*/ 387421 h 418414"/>
                  <a:gd name="connsiteX26" fmla="*/ 46491 w 480402"/>
                  <a:gd name="connsiteY26" fmla="*/ 387421 h 418414"/>
                  <a:gd name="connsiteX27" fmla="*/ 30994 w 480402"/>
                  <a:gd name="connsiteY27" fmla="*/ 371924 h 418414"/>
                  <a:gd name="connsiteX28" fmla="*/ 30994 w 480402"/>
                  <a:gd name="connsiteY28" fmla="*/ 162717 h 418414"/>
                  <a:gd name="connsiteX29" fmla="*/ 46491 w 480402"/>
                  <a:gd name="connsiteY29" fmla="*/ 147220 h 418414"/>
                  <a:gd name="connsiteX30" fmla="*/ 174340 w 480402"/>
                  <a:gd name="connsiteY30" fmla="*/ 147220 h 418414"/>
                  <a:gd name="connsiteX31" fmla="*/ 244850 w 480402"/>
                  <a:gd name="connsiteY31" fmla="*/ 120101 h 418414"/>
                  <a:gd name="connsiteX32" fmla="*/ 288241 w 480402"/>
                  <a:gd name="connsiteY32" fmla="*/ 80584 h 418414"/>
                  <a:gd name="connsiteX33" fmla="*/ 315361 w 480402"/>
                  <a:gd name="connsiteY33" fmla="*/ 70511 h 418414"/>
                  <a:gd name="connsiteX34" fmla="*/ 433912 w 480402"/>
                  <a:gd name="connsiteY34" fmla="*/ 70511 h 418414"/>
                  <a:gd name="connsiteX35" fmla="*/ 449408 w 480402"/>
                  <a:gd name="connsiteY35" fmla="*/ 86007 h 418414"/>
                  <a:gd name="connsiteX36" fmla="*/ 449408 w 480402"/>
                  <a:gd name="connsiteY36" fmla="*/ 371924 h 41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80402" h="418414">
                    <a:moveTo>
                      <a:pt x="433912" y="38742"/>
                    </a:moveTo>
                    <a:lnTo>
                      <a:pt x="425388" y="38742"/>
                    </a:lnTo>
                    <a:cubicBezTo>
                      <a:pt x="421514" y="17047"/>
                      <a:pt x="402918" y="0"/>
                      <a:pt x="379673" y="0"/>
                    </a:cubicBezTo>
                    <a:lnTo>
                      <a:pt x="100729" y="0"/>
                    </a:lnTo>
                    <a:cubicBezTo>
                      <a:pt x="75160" y="0"/>
                      <a:pt x="54239" y="20921"/>
                      <a:pt x="54239" y="46491"/>
                    </a:cubicBezTo>
                    <a:lnTo>
                      <a:pt x="54239" y="116226"/>
                    </a:lnTo>
                    <a:lnTo>
                      <a:pt x="46491" y="116226"/>
                    </a:lnTo>
                    <a:cubicBezTo>
                      <a:pt x="20921" y="116226"/>
                      <a:pt x="0" y="137147"/>
                      <a:pt x="0" y="162717"/>
                    </a:cubicBezTo>
                    <a:lnTo>
                      <a:pt x="0" y="371924"/>
                    </a:lnTo>
                    <a:cubicBezTo>
                      <a:pt x="0" y="397494"/>
                      <a:pt x="20921" y="418415"/>
                      <a:pt x="46491" y="418415"/>
                    </a:cubicBezTo>
                    <a:lnTo>
                      <a:pt x="433912" y="418415"/>
                    </a:lnTo>
                    <a:cubicBezTo>
                      <a:pt x="459481" y="418415"/>
                      <a:pt x="480402" y="397494"/>
                      <a:pt x="480402" y="371924"/>
                    </a:cubicBezTo>
                    <a:lnTo>
                      <a:pt x="480402" y="85233"/>
                    </a:lnTo>
                    <a:cubicBezTo>
                      <a:pt x="480402" y="59663"/>
                      <a:pt x="459481" y="38742"/>
                      <a:pt x="433912" y="38742"/>
                    </a:cubicBezTo>
                    <a:close/>
                    <a:moveTo>
                      <a:pt x="85233" y="46491"/>
                    </a:moveTo>
                    <a:cubicBezTo>
                      <a:pt x="85233" y="37967"/>
                      <a:pt x="92206" y="30994"/>
                      <a:pt x="100729" y="30994"/>
                    </a:cubicBezTo>
                    <a:lnTo>
                      <a:pt x="379673" y="30994"/>
                    </a:lnTo>
                    <a:cubicBezTo>
                      <a:pt x="385097" y="30994"/>
                      <a:pt x="390520" y="34093"/>
                      <a:pt x="392845" y="38742"/>
                    </a:cubicBezTo>
                    <a:lnTo>
                      <a:pt x="315361" y="38742"/>
                    </a:lnTo>
                    <a:cubicBezTo>
                      <a:pt x="297539" y="38742"/>
                      <a:pt x="280493" y="44941"/>
                      <a:pt x="267321" y="57338"/>
                    </a:cubicBezTo>
                    <a:lnTo>
                      <a:pt x="224704" y="96855"/>
                    </a:lnTo>
                    <a:cubicBezTo>
                      <a:pt x="210757" y="109253"/>
                      <a:pt x="193711" y="116226"/>
                      <a:pt x="175114" y="116226"/>
                    </a:cubicBezTo>
                    <a:lnTo>
                      <a:pt x="85233" y="116226"/>
                    </a:lnTo>
                    <a:lnTo>
                      <a:pt x="85233" y="46491"/>
                    </a:lnTo>
                    <a:close/>
                    <a:moveTo>
                      <a:pt x="449408" y="371924"/>
                    </a:moveTo>
                    <a:cubicBezTo>
                      <a:pt x="449408" y="380448"/>
                      <a:pt x="442435" y="387421"/>
                      <a:pt x="433912" y="387421"/>
                    </a:cubicBezTo>
                    <a:lnTo>
                      <a:pt x="46491" y="387421"/>
                    </a:lnTo>
                    <a:cubicBezTo>
                      <a:pt x="37967" y="387421"/>
                      <a:pt x="30994" y="380448"/>
                      <a:pt x="30994" y="371924"/>
                    </a:cubicBezTo>
                    <a:lnTo>
                      <a:pt x="30994" y="162717"/>
                    </a:lnTo>
                    <a:cubicBezTo>
                      <a:pt x="30994" y="154194"/>
                      <a:pt x="37967" y="147220"/>
                      <a:pt x="46491" y="147220"/>
                    </a:cubicBezTo>
                    <a:lnTo>
                      <a:pt x="174340" y="147220"/>
                    </a:lnTo>
                    <a:cubicBezTo>
                      <a:pt x="200684" y="147220"/>
                      <a:pt x="225479" y="137147"/>
                      <a:pt x="244850" y="120101"/>
                    </a:cubicBezTo>
                    <a:lnTo>
                      <a:pt x="288241" y="80584"/>
                    </a:lnTo>
                    <a:cubicBezTo>
                      <a:pt x="295990" y="73610"/>
                      <a:pt x="305288" y="70511"/>
                      <a:pt x="315361" y="70511"/>
                    </a:cubicBezTo>
                    <a:lnTo>
                      <a:pt x="433912" y="70511"/>
                    </a:lnTo>
                    <a:cubicBezTo>
                      <a:pt x="442435" y="70511"/>
                      <a:pt x="449408" y="77484"/>
                      <a:pt x="449408" y="86007"/>
                    </a:cubicBezTo>
                    <a:lnTo>
                      <a:pt x="449408" y="371924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A905BF42-5E29-223B-A3FC-D28B727D7B80}"/>
                  </a:ext>
                </a:extLst>
              </p:cNvPr>
              <p:cNvSpPr/>
              <p:nvPr/>
            </p:nvSpPr>
            <p:spPr>
              <a:xfrm>
                <a:off x="4707202" y="3355937"/>
                <a:ext cx="83682" cy="30993"/>
              </a:xfrm>
              <a:custGeom>
                <a:avLst/>
                <a:gdLst>
                  <a:gd name="connsiteX0" fmla="*/ 15497 w 83682"/>
                  <a:gd name="connsiteY0" fmla="*/ 30994 h 30993"/>
                  <a:gd name="connsiteX1" fmla="*/ 68186 w 83682"/>
                  <a:gd name="connsiteY1" fmla="*/ 30994 h 30993"/>
                  <a:gd name="connsiteX2" fmla="*/ 83683 w 83682"/>
                  <a:gd name="connsiteY2" fmla="*/ 15497 h 30993"/>
                  <a:gd name="connsiteX3" fmla="*/ 68186 w 83682"/>
                  <a:gd name="connsiteY3" fmla="*/ 0 h 30993"/>
                  <a:gd name="connsiteX4" fmla="*/ 15497 w 83682"/>
                  <a:gd name="connsiteY4" fmla="*/ 0 h 30993"/>
                  <a:gd name="connsiteX5" fmla="*/ 0 w 83682"/>
                  <a:gd name="connsiteY5" fmla="*/ 15497 h 30993"/>
                  <a:gd name="connsiteX6" fmla="*/ 15497 w 83682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682" h="30993">
                    <a:moveTo>
                      <a:pt x="15497" y="30994"/>
                    </a:moveTo>
                    <a:lnTo>
                      <a:pt x="68186" y="30994"/>
                    </a:lnTo>
                    <a:cubicBezTo>
                      <a:pt x="76709" y="30994"/>
                      <a:pt x="83683" y="24020"/>
                      <a:pt x="83683" y="15497"/>
                    </a:cubicBezTo>
                    <a:cubicBezTo>
                      <a:pt x="83683" y="6974"/>
                      <a:pt x="76709" y="0"/>
                      <a:pt x="68186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7D94F5D3-3EAF-DD78-F15B-B6BA1D943E01}"/>
                  </a:ext>
                </a:extLst>
              </p:cNvPr>
              <p:cNvSpPr/>
              <p:nvPr/>
            </p:nvSpPr>
            <p:spPr>
              <a:xfrm>
                <a:off x="4707202" y="3417924"/>
                <a:ext cx="114676" cy="30993"/>
              </a:xfrm>
              <a:custGeom>
                <a:avLst/>
                <a:gdLst>
                  <a:gd name="connsiteX0" fmla="*/ 99180 w 114676"/>
                  <a:gd name="connsiteY0" fmla="*/ 0 h 30993"/>
                  <a:gd name="connsiteX1" fmla="*/ 15497 w 114676"/>
                  <a:gd name="connsiteY1" fmla="*/ 0 h 30993"/>
                  <a:gd name="connsiteX2" fmla="*/ 0 w 114676"/>
                  <a:gd name="connsiteY2" fmla="*/ 15497 h 30993"/>
                  <a:gd name="connsiteX3" fmla="*/ 15497 w 114676"/>
                  <a:gd name="connsiteY3" fmla="*/ 30994 h 30993"/>
                  <a:gd name="connsiteX4" fmla="*/ 99180 w 114676"/>
                  <a:gd name="connsiteY4" fmla="*/ 30994 h 30993"/>
                  <a:gd name="connsiteX5" fmla="*/ 114677 w 114676"/>
                  <a:gd name="connsiteY5" fmla="*/ 15497 h 30993"/>
                  <a:gd name="connsiteX6" fmla="*/ 99180 w 114676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676" h="30993">
                    <a:moveTo>
                      <a:pt x="99180" y="0"/>
                    </a:move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99180" y="30994"/>
                    </a:lnTo>
                    <a:cubicBezTo>
                      <a:pt x="107703" y="30994"/>
                      <a:pt x="114677" y="24020"/>
                      <a:pt x="114677" y="15497"/>
                    </a:cubicBezTo>
                    <a:cubicBezTo>
                      <a:pt x="114677" y="6974"/>
                      <a:pt x="107703" y="0"/>
                      <a:pt x="99180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2E193E6C-DDB4-A4A2-77D0-929D6E4ABD08}"/>
                  </a:ext>
                </a:extLst>
              </p:cNvPr>
              <p:cNvSpPr/>
              <p:nvPr/>
            </p:nvSpPr>
            <p:spPr>
              <a:xfrm>
                <a:off x="4814131" y="3355937"/>
                <a:ext cx="46490" cy="30993"/>
              </a:xfrm>
              <a:custGeom>
                <a:avLst/>
                <a:gdLst>
                  <a:gd name="connsiteX0" fmla="*/ 30994 w 46490"/>
                  <a:gd name="connsiteY0" fmla="*/ 0 h 30993"/>
                  <a:gd name="connsiteX1" fmla="*/ 15497 w 46490"/>
                  <a:gd name="connsiteY1" fmla="*/ 0 h 30993"/>
                  <a:gd name="connsiteX2" fmla="*/ 0 w 46490"/>
                  <a:gd name="connsiteY2" fmla="*/ 15497 h 30993"/>
                  <a:gd name="connsiteX3" fmla="*/ 15497 w 46490"/>
                  <a:gd name="connsiteY3" fmla="*/ 30994 h 30993"/>
                  <a:gd name="connsiteX4" fmla="*/ 30994 w 46490"/>
                  <a:gd name="connsiteY4" fmla="*/ 30994 h 30993"/>
                  <a:gd name="connsiteX5" fmla="*/ 46491 w 46490"/>
                  <a:gd name="connsiteY5" fmla="*/ 15497 h 30993"/>
                  <a:gd name="connsiteX6" fmla="*/ 30994 w 46490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90" h="30993">
                    <a:moveTo>
                      <a:pt x="30994" y="0"/>
                    </a:move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30994" y="30994"/>
                    </a:lnTo>
                    <a:cubicBezTo>
                      <a:pt x="39517" y="30994"/>
                      <a:pt x="46491" y="24020"/>
                      <a:pt x="46491" y="15497"/>
                    </a:cubicBezTo>
                    <a:cubicBezTo>
                      <a:pt x="46491" y="6974"/>
                      <a:pt x="39517" y="0"/>
                      <a:pt x="30994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46" name="Graphic 46">
            <a:extLst>
              <a:ext uri="{FF2B5EF4-FFF2-40B4-BE49-F238E27FC236}">
                <a16:creationId xmlns:a16="http://schemas.microsoft.com/office/drawing/2014/main" id="{7E8EEA02-F758-7351-7F0D-EB7A0EB89B07}"/>
              </a:ext>
            </a:extLst>
          </p:cNvPr>
          <p:cNvGrpSpPr/>
          <p:nvPr/>
        </p:nvGrpSpPr>
        <p:grpSpPr>
          <a:xfrm>
            <a:off x="5818397" y="3053749"/>
            <a:ext cx="433911" cy="495899"/>
            <a:chOff x="5818397" y="3053749"/>
            <a:chExt cx="433911" cy="495899"/>
          </a:xfrm>
        </p:grpSpPr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7D9AA04-B73A-B013-A1AA-53951191409C}"/>
                </a:ext>
              </a:extLst>
            </p:cNvPr>
            <p:cNvSpPr/>
            <p:nvPr/>
          </p:nvSpPr>
          <p:spPr>
            <a:xfrm>
              <a:off x="5833894" y="3107987"/>
              <a:ext cx="340930" cy="426164"/>
            </a:xfrm>
            <a:custGeom>
              <a:avLst/>
              <a:gdLst>
                <a:gd name="connsiteX0" fmla="*/ 309937 w 340930"/>
                <a:gd name="connsiteY0" fmla="*/ 0 h 426164"/>
                <a:gd name="connsiteX1" fmla="*/ 255698 w 340930"/>
                <a:gd name="connsiteY1" fmla="*/ 0 h 426164"/>
                <a:gd name="connsiteX2" fmla="*/ 255698 w 340930"/>
                <a:gd name="connsiteY2" fmla="*/ 15497 h 426164"/>
                <a:gd name="connsiteX3" fmla="*/ 224704 w 340930"/>
                <a:gd name="connsiteY3" fmla="*/ 46491 h 426164"/>
                <a:gd name="connsiteX4" fmla="*/ 116226 w 340930"/>
                <a:gd name="connsiteY4" fmla="*/ 46491 h 426164"/>
                <a:gd name="connsiteX5" fmla="*/ 85233 w 340930"/>
                <a:gd name="connsiteY5" fmla="*/ 15497 h 426164"/>
                <a:gd name="connsiteX6" fmla="*/ 85233 w 340930"/>
                <a:gd name="connsiteY6" fmla="*/ 0 h 426164"/>
                <a:gd name="connsiteX7" fmla="*/ 30994 w 340930"/>
                <a:gd name="connsiteY7" fmla="*/ 0 h 426164"/>
                <a:gd name="connsiteX8" fmla="*/ 0 w 340930"/>
                <a:gd name="connsiteY8" fmla="*/ 30994 h 426164"/>
                <a:gd name="connsiteX9" fmla="*/ 0 w 340930"/>
                <a:gd name="connsiteY9" fmla="*/ 395170 h 426164"/>
                <a:gd name="connsiteX10" fmla="*/ 30994 w 340930"/>
                <a:gd name="connsiteY10" fmla="*/ 426163 h 426164"/>
                <a:gd name="connsiteX11" fmla="*/ 309937 w 340930"/>
                <a:gd name="connsiteY11" fmla="*/ 426163 h 426164"/>
                <a:gd name="connsiteX12" fmla="*/ 340931 w 340930"/>
                <a:gd name="connsiteY12" fmla="*/ 387421 h 426164"/>
                <a:gd name="connsiteX13" fmla="*/ 340931 w 340930"/>
                <a:gd name="connsiteY13" fmla="*/ 77484 h 426164"/>
                <a:gd name="connsiteX14" fmla="*/ 340931 w 340930"/>
                <a:gd name="connsiteY14" fmla="*/ 30994 h 426164"/>
                <a:gd name="connsiteX15" fmla="*/ 309937 w 340930"/>
                <a:gd name="connsiteY15" fmla="*/ 0 h 42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0930" h="426164">
                  <a:moveTo>
                    <a:pt x="309937" y="0"/>
                  </a:moveTo>
                  <a:lnTo>
                    <a:pt x="255698" y="0"/>
                  </a:lnTo>
                  <a:lnTo>
                    <a:pt x="255698" y="15497"/>
                  </a:lnTo>
                  <a:cubicBezTo>
                    <a:pt x="255698" y="32543"/>
                    <a:pt x="241751" y="46491"/>
                    <a:pt x="224704" y="46491"/>
                  </a:cubicBezTo>
                  <a:lnTo>
                    <a:pt x="116226" y="46491"/>
                  </a:lnTo>
                  <a:cubicBezTo>
                    <a:pt x="99180" y="46491"/>
                    <a:pt x="85233" y="32543"/>
                    <a:pt x="85233" y="15497"/>
                  </a:cubicBezTo>
                  <a:lnTo>
                    <a:pt x="85233" y="0"/>
                  </a:lnTo>
                  <a:lnTo>
                    <a:pt x="30994" y="0"/>
                  </a:lnTo>
                  <a:cubicBezTo>
                    <a:pt x="13947" y="0"/>
                    <a:pt x="0" y="13947"/>
                    <a:pt x="0" y="30994"/>
                  </a:cubicBezTo>
                  <a:lnTo>
                    <a:pt x="0" y="395170"/>
                  </a:lnTo>
                  <a:cubicBezTo>
                    <a:pt x="0" y="412216"/>
                    <a:pt x="13947" y="426163"/>
                    <a:pt x="30994" y="426163"/>
                  </a:cubicBezTo>
                  <a:lnTo>
                    <a:pt x="309937" y="426163"/>
                  </a:lnTo>
                  <a:cubicBezTo>
                    <a:pt x="309937" y="426163"/>
                    <a:pt x="340931" y="426938"/>
                    <a:pt x="340931" y="387421"/>
                  </a:cubicBezTo>
                  <a:lnTo>
                    <a:pt x="340931" y="77484"/>
                  </a:lnTo>
                  <a:lnTo>
                    <a:pt x="340931" y="30994"/>
                  </a:lnTo>
                  <a:cubicBezTo>
                    <a:pt x="340931" y="13947"/>
                    <a:pt x="326983" y="0"/>
                    <a:pt x="309937" y="0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DC81EC16-A04D-98DF-D118-148914BEF6F9}"/>
                </a:ext>
              </a:extLst>
            </p:cNvPr>
            <p:cNvSpPr/>
            <p:nvPr/>
          </p:nvSpPr>
          <p:spPr>
            <a:xfrm>
              <a:off x="5919126" y="3069245"/>
              <a:ext cx="170465" cy="85232"/>
            </a:xfrm>
            <a:custGeom>
              <a:avLst/>
              <a:gdLst>
                <a:gd name="connsiteX0" fmla="*/ 139472 w 170465"/>
                <a:gd name="connsiteY0" fmla="*/ 85233 h 85232"/>
                <a:gd name="connsiteX1" fmla="*/ 30994 w 170465"/>
                <a:gd name="connsiteY1" fmla="*/ 85233 h 85232"/>
                <a:gd name="connsiteX2" fmla="*/ 0 w 170465"/>
                <a:gd name="connsiteY2" fmla="*/ 54239 h 85232"/>
                <a:gd name="connsiteX3" fmla="*/ 0 w 170465"/>
                <a:gd name="connsiteY3" fmla="*/ 30994 h 85232"/>
                <a:gd name="connsiteX4" fmla="*/ 30994 w 170465"/>
                <a:gd name="connsiteY4" fmla="*/ 0 h 85232"/>
                <a:gd name="connsiteX5" fmla="*/ 139472 w 170465"/>
                <a:gd name="connsiteY5" fmla="*/ 0 h 85232"/>
                <a:gd name="connsiteX6" fmla="*/ 170465 w 170465"/>
                <a:gd name="connsiteY6" fmla="*/ 30994 h 85232"/>
                <a:gd name="connsiteX7" fmla="*/ 170465 w 170465"/>
                <a:gd name="connsiteY7" fmla="*/ 54239 h 85232"/>
                <a:gd name="connsiteX8" fmla="*/ 139472 w 170465"/>
                <a:gd name="connsiteY8" fmla="*/ 85233 h 8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465" h="85232">
                  <a:moveTo>
                    <a:pt x="139472" y="85233"/>
                  </a:moveTo>
                  <a:lnTo>
                    <a:pt x="30994" y="85233"/>
                  </a:lnTo>
                  <a:cubicBezTo>
                    <a:pt x="13947" y="85233"/>
                    <a:pt x="0" y="71285"/>
                    <a:pt x="0" y="54239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139472" y="0"/>
                  </a:lnTo>
                  <a:cubicBezTo>
                    <a:pt x="156518" y="0"/>
                    <a:pt x="170465" y="13947"/>
                    <a:pt x="170465" y="30994"/>
                  </a:cubicBezTo>
                  <a:lnTo>
                    <a:pt x="170465" y="54239"/>
                  </a:lnTo>
                  <a:cubicBezTo>
                    <a:pt x="170465" y="71285"/>
                    <a:pt x="156518" y="85233"/>
                    <a:pt x="139472" y="85233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4A00490E-3BED-8231-6EC9-5D3094708B9F}"/>
                </a:ext>
              </a:extLst>
            </p:cNvPr>
            <p:cNvSpPr/>
            <p:nvPr/>
          </p:nvSpPr>
          <p:spPr>
            <a:xfrm>
              <a:off x="6004359" y="3255207"/>
              <a:ext cx="193710" cy="193710"/>
            </a:xfrm>
            <a:custGeom>
              <a:avLst/>
              <a:gdLst>
                <a:gd name="connsiteX0" fmla="*/ 193711 w 193710"/>
                <a:gd name="connsiteY0" fmla="*/ 96855 h 193710"/>
                <a:gd name="connsiteX1" fmla="*/ 96855 w 193710"/>
                <a:gd name="connsiteY1" fmla="*/ 193711 h 193710"/>
                <a:gd name="connsiteX2" fmla="*/ 0 w 193710"/>
                <a:gd name="connsiteY2" fmla="*/ 96855 h 193710"/>
                <a:gd name="connsiteX3" fmla="*/ 96855 w 193710"/>
                <a:gd name="connsiteY3" fmla="*/ 0 h 193710"/>
                <a:gd name="connsiteX4" fmla="*/ 193711 w 193710"/>
                <a:gd name="connsiteY4" fmla="*/ 96855 h 19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10" h="193710">
                  <a:moveTo>
                    <a:pt x="193711" y="96855"/>
                  </a:moveTo>
                  <a:cubicBezTo>
                    <a:pt x="193711" y="150347"/>
                    <a:pt x="150347" y="193711"/>
                    <a:pt x="96855" y="193711"/>
                  </a:cubicBezTo>
                  <a:cubicBezTo>
                    <a:pt x="43364" y="193711"/>
                    <a:pt x="0" y="150347"/>
                    <a:pt x="0" y="96855"/>
                  </a:cubicBezTo>
                  <a:cubicBezTo>
                    <a:pt x="0" y="43364"/>
                    <a:pt x="43364" y="0"/>
                    <a:pt x="96855" y="0"/>
                  </a:cubicBezTo>
                  <a:cubicBezTo>
                    <a:pt x="150347" y="0"/>
                    <a:pt x="193711" y="43364"/>
                    <a:pt x="193711" y="96855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0" name="Graphic 46">
              <a:extLst>
                <a:ext uri="{FF2B5EF4-FFF2-40B4-BE49-F238E27FC236}">
                  <a16:creationId xmlns:a16="http://schemas.microsoft.com/office/drawing/2014/main" id="{A93168F9-A51B-BF85-7A7B-D3452E2AB451}"/>
                </a:ext>
              </a:extLst>
            </p:cNvPr>
            <p:cNvGrpSpPr/>
            <p:nvPr/>
          </p:nvGrpSpPr>
          <p:grpSpPr>
            <a:xfrm>
              <a:off x="5818397" y="3053749"/>
              <a:ext cx="433911" cy="495899"/>
              <a:chOff x="5818397" y="3053749"/>
              <a:chExt cx="433911" cy="495899"/>
            </a:xfrm>
          </p:grpSpPr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C3B69EED-6CAD-B0C9-9BF6-8CF34794075C}"/>
                  </a:ext>
                </a:extLst>
              </p:cNvPr>
              <p:cNvSpPr/>
              <p:nvPr/>
            </p:nvSpPr>
            <p:spPr>
              <a:xfrm>
                <a:off x="5872636" y="3200969"/>
                <a:ext cx="85232" cy="30993"/>
              </a:xfrm>
              <a:custGeom>
                <a:avLst/>
                <a:gdLst>
                  <a:gd name="connsiteX0" fmla="*/ 15497 w 85232"/>
                  <a:gd name="connsiteY0" fmla="*/ 30994 h 30993"/>
                  <a:gd name="connsiteX1" fmla="*/ 69736 w 85232"/>
                  <a:gd name="connsiteY1" fmla="*/ 30994 h 30993"/>
                  <a:gd name="connsiteX2" fmla="*/ 85233 w 85232"/>
                  <a:gd name="connsiteY2" fmla="*/ 15497 h 30993"/>
                  <a:gd name="connsiteX3" fmla="*/ 69736 w 85232"/>
                  <a:gd name="connsiteY3" fmla="*/ 0 h 30993"/>
                  <a:gd name="connsiteX4" fmla="*/ 15497 w 85232"/>
                  <a:gd name="connsiteY4" fmla="*/ 0 h 30993"/>
                  <a:gd name="connsiteX5" fmla="*/ 0 w 85232"/>
                  <a:gd name="connsiteY5" fmla="*/ 15497 h 30993"/>
                  <a:gd name="connsiteX6" fmla="*/ 15497 w 85232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232" h="30993">
                    <a:moveTo>
                      <a:pt x="15497" y="30994"/>
                    </a:moveTo>
                    <a:lnTo>
                      <a:pt x="69736" y="30994"/>
                    </a:lnTo>
                    <a:cubicBezTo>
                      <a:pt x="78259" y="30994"/>
                      <a:pt x="85233" y="24020"/>
                      <a:pt x="85233" y="15497"/>
                    </a:cubicBezTo>
                    <a:cubicBezTo>
                      <a:pt x="85233" y="6974"/>
                      <a:pt x="78259" y="0"/>
                      <a:pt x="69736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6E083DEC-AC30-DFC2-047A-6368895FAB25}"/>
                  </a:ext>
                </a:extLst>
              </p:cNvPr>
              <p:cNvSpPr/>
              <p:nvPr/>
            </p:nvSpPr>
            <p:spPr>
              <a:xfrm>
                <a:off x="5872636" y="3324943"/>
                <a:ext cx="54238" cy="30993"/>
              </a:xfrm>
              <a:custGeom>
                <a:avLst/>
                <a:gdLst>
                  <a:gd name="connsiteX0" fmla="*/ 15497 w 54238"/>
                  <a:gd name="connsiteY0" fmla="*/ 30994 h 30993"/>
                  <a:gd name="connsiteX1" fmla="*/ 38742 w 54238"/>
                  <a:gd name="connsiteY1" fmla="*/ 30994 h 30993"/>
                  <a:gd name="connsiteX2" fmla="*/ 54239 w 54238"/>
                  <a:gd name="connsiteY2" fmla="*/ 15497 h 30993"/>
                  <a:gd name="connsiteX3" fmla="*/ 38742 w 54238"/>
                  <a:gd name="connsiteY3" fmla="*/ 0 h 30993"/>
                  <a:gd name="connsiteX4" fmla="*/ 15497 w 54238"/>
                  <a:gd name="connsiteY4" fmla="*/ 0 h 30993"/>
                  <a:gd name="connsiteX5" fmla="*/ 0 w 54238"/>
                  <a:gd name="connsiteY5" fmla="*/ 15497 h 30993"/>
                  <a:gd name="connsiteX6" fmla="*/ 15497 w 54238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38" h="30993">
                    <a:moveTo>
                      <a:pt x="15497" y="30994"/>
                    </a:moveTo>
                    <a:lnTo>
                      <a:pt x="38742" y="30994"/>
                    </a:lnTo>
                    <a:cubicBezTo>
                      <a:pt x="47265" y="30994"/>
                      <a:pt x="54239" y="24020"/>
                      <a:pt x="54239" y="15497"/>
                    </a:cubicBezTo>
                    <a:cubicBezTo>
                      <a:pt x="54239" y="6974"/>
                      <a:pt x="47265" y="0"/>
                      <a:pt x="38742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951C3996-3A4F-26C2-F323-2DA49CB12057}"/>
                  </a:ext>
                </a:extLst>
              </p:cNvPr>
              <p:cNvSpPr/>
              <p:nvPr/>
            </p:nvSpPr>
            <p:spPr>
              <a:xfrm>
                <a:off x="5981114" y="3200969"/>
                <a:ext cx="46490" cy="30993"/>
              </a:xfrm>
              <a:custGeom>
                <a:avLst/>
                <a:gdLst>
                  <a:gd name="connsiteX0" fmla="*/ 30994 w 46490"/>
                  <a:gd name="connsiteY0" fmla="*/ 30994 h 30993"/>
                  <a:gd name="connsiteX1" fmla="*/ 46491 w 46490"/>
                  <a:gd name="connsiteY1" fmla="*/ 15497 h 30993"/>
                  <a:gd name="connsiteX2" fmla="*/ 30994 w 46490"/>
                  <a:gd name="connsiteY2" fmla="*/ 0 h 30993"/>
                  <a:gd name="connsiteX3" fmla="*/ 15497 w 46490"/>
                  <a:gd name="connsiteY3" fmla="*/ 0 h 30993"/>
                  <a:gd name="connsiteX4" fmla="*/ 0 w 46490"/>
                  <a:gd name="connsiteY4" fmla="*/ 15497 h 30993"/>
                  <a:gd name="connsiteX5" fmla="*/ 15497 w 46490"/>
                  <a:gd name="connsiteY5" fmla="*/ 30994 h 30993"/>
                  <a:gd name="connsiteX6" fmla="*/ 30994 w 46490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90" h="30993">
                    <a:moveTo>
                      <a:pt x="30994" y="30994"/>
                    </a:moveTo>
                    <a:cubicBezTo>
                      <a:pt x="39517" y="30994"/>
                      <a:pt x="46491" y="24020"/>
                      <a:pt x="46491" y="15497"/>
                    </a:cubicBez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30994" y="30994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9C96EF08-4AC7-E3EF-70B8-3B28E2B1A3F1}"/>
                  </a:ext>
                </a:extLst>
              </p:cNvPr>
              <p:cNvSpPr/>
              <p:nvPr/>
            </p:nvSpPr>
            <p:spPr>
              <a:xfrm>
                <a:off x="5872636" y="3441170"/>
                <a:ext cx="108477" cy="30993"/>
              </a:xfrm>
              <a:custGeom>
                <a:avLst/>
                <a:gdLst>
                  <a:gd name="connsiteX0" fmla="*/ 15497 w 108477"/>
                  <a:gd name="connsiteY0" fmla="*/ 30994 h 30993"/>
                  <a:gd name="connsiteX1" fmla="*/ 92981 w 108477"/>
                  <a:gd name="connsiteY1" fmla="*/ 30994 h 30993"/>
                  <a:gd name="connsiteX2" fmla="*/ 108478 w 108477"/>
                  <a:gd name="connsiteY2" fmla="*/ 15497 h 30993"/>
                  <a:gd name="connsiteX3" fmla="*/ 92981 w 108477"/>
                  <a:gd name="connsiteY3" fmla="*/ 0 h 30993"/>
                  <a:gd name="connsiteX4" fmla="*/ 15497 w 108477"/>
                  <a:gd name="connsiteY4" fmla="*/ 0 h 30993"/>
                  <a:gd name="connsiteX5" fmla="*/ 0 w 108477"/>
                  <a:gd name="connsiteY5" fmla="*/ 15497 h 30993"/>
                  <a:gd name="connsiteX6" fmla="*/ 15497 w 108477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77" h="30993">
                    <a:moveTo>
                      <a:pt x="15497" y="30994"/>
                    </a:moveTo>
                    <a:lnTo>
                      <a:pt x="92981" y="30994"/>
                    </a:lnTo>
                    <a:cubicBezTo>
                      <a:pt x="101504" y="30994"/>
                      <a:pt x="108478" y="24020"/>
                      <a:pt x="108478" y="15497"/>
                    </a:cubicBezTo>
                    <a:cubicBezTo>
                      <a:pt x="108478" y="6974"/>
                      <a:pt x="101504" y="0"/>
                      <a:pt x="92981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CD88769C-2911-FC0F-D544-605AE5357FC1}"/>
                  </a:ext>
                </a:extLst>
              </p:cNvPr>
              <p:cNvSpPr/>
              <p:nvPr/>
            </p:nvSpPr>
            <p:spPr>
              <a:xfrm>
                <a:off x="5818397" y="3053749"/>
                <a:ext cx="433911" cy="495899"/>
              </a:xfrm>
              <a:custGeom>
                <a:avLst/>
                <a:gdLst>
                  <a:gd name="connsiteX0" fmla="*/ 429263 w 433911"/>
                  <a:gd name="connsiteY0" fmla="*/ 423064 h 495899"/>
                  <a:gd name="connsiteX1" fmla="*/ 371924 w 433911"/>
                  <a:gd name="connsiteY1" fmla="*/ 365726 h 495899"/>
                  <a:gd name="connsiteX2" fmla="*/ 394395 w 433911"/>
                  <a:gd name="connsiteY2" fmla="*/ 298314 h 495899"/>
                  <a:gd name="connsiteX3" fmla="*/ 371149 w 433911"/>
                  <a:gd name="connsiteY3" fmla="*/ 230128 h 495899"/>
                  <a:gd name="connsiteX4" fmla="*/ 371149 w 433911"/>
                  <a:gd name="connsiteY4" fmla="*/ 85233 h 495899"/>
                  <a:gd name="connsiteX5" fmla="*/ 324659 w 433911"/>
                  <a:gd name="connsiteY5" fmla="*/ 38742 h 495899"/>
                  <a:gd name="connsiteX6" fmla="*/ 285142 w 433911"/>
                  <a:gd name="connsiteY6" fmla="*/ 38742 h 495899"/>
                  <a:gd name="connsiteX7" fmla="*/ 240201 w 433911"/>
                  <a:gd name="connsiteY7" fmla="*/ 0 h 495899"/>
                  <a:gd name="connsiteX8" fmla="*/ 131723 w 433911"/>
                  <a:gd name="connsiteY8" fmla="*/ 0 h 495899"/>
                  <a:gd name="connsiteX9" fmla="*/ 86007 w 433911"/>
                  <a:gd name="connsiteY9" fmla="*/ 38742 h 495899"/>
                  <a:gd name="connsiteX10" fmla="*/ 46491 w 433911"/>
                  <a:gd name="connsiteY10" fmla="*/ 38742 h 495899"/>
                  <a:gd name="connsiteX11" fmla="*/ 0 w 433911"/>
                  <a:gd name="connsiteY11" fmla="*/ 85233 h 495899"/>
                  <a:gd name="connsiteX12" fmla="*/ 0 w 433911"/>
                  <a:gd name="connsiteY12" fmla="*/ 449408 h 495899"/>
                  <a:gd name="connsiteX13" fmla="*/ 46491 w 433911"/>
                  <a:gd name="connsiteY13" fmla="*/ 495899 h 495899"/>
                  <a:gd name="connsiteX14" fmla="*/ 325434 w 433911"/>
                  <a:gd name="connsiteY14" fmla="*/ 495899 h 495899"/>
                  <a:gd name="connsiteX15" fmla="*/ 371924 w 433911"/>
                  <a:gd name="connsiteY15" fmla="*/ 449408 h 495899"/>
                  <a:gd name="connsiteX16" fmla="*/ 356427 w 433911"/>
                  <a:gd name="connsiteY16" fmla="*/ 433912 h 495899"/>
                  <a:gd name="connsiteX17" fmla="*/ 340931 w 433911"/>
                  <a:gd name="connsiteY17" fmla="*/ 449408 h 495899"/>
                  <a:gd name="connsiteX18" fmla="*/ 325434 w 433911"/>
                  <a:gd name="connsiteY18" fmla="*/ 464905 h 495899"/>
                  <a:gd name="connsiteX19" fmla="*/ 46491 w 433911"/>
                  <a:gd name="connsiteY19" fmla="*/ 464905 h 495899"/>
                  <a:gd name="connsiteX20" fmla="*/ 30994 w 433911"/>
                  <a:gd name="connsiteY20" fmla="*/ 449408 h 495899"/>
                  <a:gd name="connsiteX21" fmla="*/ 30994 w 433911"/>
                  <a:gd name="connsiteY21" fmla="*/ 85233 h 495899"/>
                  <a:gd name="connsiteX22" fmla="*/ 46491 w 433911"/>
                  <a:gd name="connsiteY22" fmla="*/ 69736 h 495899"/>
                  <a:gd name="connsiteX23" fmla="*/ 85233 w 433911"/>
                  <a:gd name="connsiteY23" fmla="*/ 69736 h 495899"/>
                  <a:gd name="connsiteX24" fmla="*/ 131723 w 433911"/>
                  <a:gd name="connsiteY24" fmla="*/ 116226 h 495899"/>
                  <a:gd name="connsiteX25" fmla="*/ 240201 w 433911"/>
                  <a:gd name="connsiteY25" fmla="*/ 116226 h 495899"/>
                  <a:gd name="connsiteX26" fmla="*/ 286692 w 433911"/>
                  <a:gd name="connsiteY26" fmla="*/ 69736 h 495899"/>
                  <a:gd name="connsiteX27" fmla="*/ 325434 w 433911"/>
                  <a:gd name="connsiteY27" fmla="*/ 69736 h 495899"/>
                  <a:gd name="connsiteX28" fmla="*/ 340931 w 433911"/>
                  <a:gd name="connsiteY28" fmla="*/ 85233 h 495899"/>
                  <a:gd name="connsiteX29" fmla="*/ 340931 w 433911"/>
                  <a:gd name="connsiteY29" fmla="*/ 202234 h 495899"/>
                  <a:gd name="connsiteX30" fmla="*/ 282817 w 433911"/>
                  <a:gd name="connsiteY30" fmla="*/ 185962 h 495899"/>
                  <a:gd name="connsiteX31" fmla="*/ 213082 w 433911"/>
                  <a:gd name="connsiteY31" fmla="*/ 209982 h 495899"/>
                  <a:gd name="connsiteX32" fmla="*/ 207658 w 433911"/>
                  <a:gd name="connsiteY32" fmla="*/ 209207 h 495899"/>
                  <a:gd name="connsiteX33" fmla="*/ 69736 w 433911"/>
                  <a:gd name="connsiteY33" fmla="*/ 209207 h 495899"/>
                  <a:gd name="connsiteX34" fmla="*/ 54239 w 433911"/>
                  <a:gd name="connsiteY34" fmla="*/ 224704 h 495899"/>
                  <a:gd name="connsiteX35" fmla="*/ 69736 w 433911"/>
                  <a:gd name="connsiteY35" fmla="*/ 240201 h 495899"/>
                  <a:gd name="connsiteX36" fmla="*/ 186737 w 433911"/>
                  <a:gd name="connsiteY36" fmla="*/ 240201 h 495899"/>
                  <a:gd name="connsiteX37" fmla="*/ 170465 w 433911"/>
                  <a:gd name="connsiteY37" fmla="*/ 298314 h 495899"/>
                  <a:gd name="connsiteX38" fmla="*/ 282817 w 433911"/>
                  <a:gd name="connsiteY38" fmla="*/ 410666 h 495899"/>
                  <a:gd name="connsiteX39" fmla="*/ 350229 w 433911"/>
                  <a:gd name="connsiteY39" fmla="*/ 388196 h 495899"/>
                  <a:gd name="connsiteX40" fmla="*/ 407567 w 433911"/>
                  <a:gd name="connsiteY40" fmla="*/ 445534 h 495899"/>
                  <a:gd name="connsiteX41" fmla="*/ 418415 w 433911"/>
                  <a:gd name="connsiteY41" fmla="*/ 449408 h 495899"/>
                  <a:gd name="connsiteX42" fmla="*/ 429263 w 433911"/>
                  <a:gd name="connsiteY42" fmla="*/ 444759 h 495899"/>
                  <a:gd name="connsiteX43" fmla="*/ 429263 w 433911"/>
                  <a:gd name="connsiteY43" fmla="*/ 423064 h 495899"/>
                  <a:gd name="connsiteX44" fmla="*/ 255698 w 433911"/>
                  <a:gd name="connsiteY44" fmla="*/ 69736 h 495899"/>
                  <a:gd name="connsiteX45" fmla="*/ 240201 w 433911"/>
                  <a:gd name="connsiteY45" fmla="*/ 85233 h 495899"/>
                  <a:gd name="connsiteX46" fmla="*/ 131723 w 433911"/>
                  <a:gd name="connsiteY46" fmla="*/ 85233 h 495899"/>
                  <a:gd name="connsiteX47" fmla="*/ 116226 w 433911"/>
                  <a:gd name="connsiteY47" fmla="*/ 69736 h 495899"/>
                  <a:gd name="connsiteX48" fmla="*/ 116226 w 433911"/>
                  <a:gd name="connsiteY48" fmla="*/ 46491 h 495899"/>
                  <a:gd name="connsiteX49" fmla="*/ 131723 w 433911"/>
                  <a:gd name="connsiteY49" fmla="*/ 30994 h 495899"/>
                  <a:gd name="connsiteX50" fmla="*/ 240201 w 433911"/>
                  <a:gd name="connsiteY50" fmla="*/ 30994 h 495899"/>
                  <a:gd name="connsiteX51" fmla="*/ 255698 w 433911"/>
                  <a:gd name="connsiteY51" fmla="*/ 46491 h 495899"/>
                  <a:gd name="connsiteX52" fmla="*/ 255698 w 433911"/>
                  <a:gd name="connsiteY52" fmla="*/ 69736 h 495899"/>
                  <a:gd name="connsiteX53" fmla="*/ 201459 w 433911"/>
                  <a:gd name="connsiteY53" fmla="*/ 298314 h 495899"/>
                  <a:gd name="connsiteX54" fmla="*/ 282817 w 433911"/>
                  <a:gd name="connsiteY54" fmla="*/ 216956 h 495899"/>
                  <a:gd name="connsiteX55" fmla="*/ 364176 w 433911"/>
                  <a:gd name="connsiteY55" fmla="*/ 298314 h 495899"/>
                  <a:gd name="connsiteX56" fmla="*/ 282817 w 433911"/>
                  <a:gd name="connsiteY56" fmla="*/ 379673 h 495899"/>
                  <a:gd name="connsiteX57" fmla="*/ 201459 w 433911"/>
                  <a:gd name="connsiteY57" fmla="*/ 298314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433911" h="495899">
                    <a:moveTo>
                      <a:pt x="429263" y="423064"/>
                    </a:moveTo>
                    <a:lnTo>
                      <a:pt x="371924" y="365726"/>
                    </a:lnTo>
                    <a:cubicBezTo>
                      <a:pt x="385871" y="347129"/>
                      <a:pt x="394395" y="323884"/>
                      <a:pt x="394395" y="298314"/>
                    </a:cubicBezTo>
                    <a:cubicBezTo>
                      <a:pt x="394395" y="272744"/>
                      <a:pt x="385871" y="248724"/>
                      <a:pt x="371149" y="230128"/>
                    </a:cubicBezTo>
                    <a:lnTo>
                      <a:pt x="371149" y="85233"/>
                    </a:lnTo>
                    <a:cubicBezTo>
                      <a:pt x="371149" y="59663"/>
                      <a:pt x="350229" y="38742"/>
                      <a:pt x="324659" y="38742"/>
                    </a:cubicBezTo>
                    <a:lnTo>
                      <a:pt x="285142" y="38742"/>
                    </a:lnTo>
                    <a:cubicBezTo>
                      <a:pt x="282043" y="17047"/>
                      <a:pt x="263446" y="0"/>
                      <a:pt x="240201" y="0"/>
                    </a:cubicBezTo>
                    <a:lnTo>
                      <a:pt x="131723" y="0"/>
                    </a:lnTo>
                    <a:cubicBezTo>
                      <a:pt x="108478" y="0"/>
                      <a:pt x="89882" y="17047"/>
                      <a:pt x="86007" y="38742"/>
                    </a:cubicBezTo>
                    <a:lnTo>
                      <a:pt x="46491" y="38742"/>
                    </a:lnTo>
                    <a:cubicBezTo>
                      <a:pt x="20921" y="38742"/>
                      <a:pt x="0" y="59663"/>
                      <a:pt x="0" y="85233"/>
                    </a:cubicBezTo>
                    <a:lnTo>
                      <a:pt x="0" y="449408"/>
                    </a:lnTo>
                    <a:cubicBezTo>
                      <a:pt x="0" y="474978"/>
                      <a:pt x="20921" y="495899"/>
                      <a:pt x="46491" y="495899"/>
                    </a:cubicBezTo>
                    <a:lnTo>
                      <a:pt x="325434" y="495899"/>
                    </a:lnTo>
                    <a:cubicBezTo>
                      <a:pt x="351004" y="495899"/>
                      <a:pt x="371924" y="474978"/>
                      <a:pt x="371924" y="449408"/>
                    </a:cubicBezTo>
                    <a:cubicBezTo>
                      <a:pt x="371924" y="440885"/>
                      <a:pt x="364951" y="433912"/>
                      <a:pt x="356427" y="433912"/>
                    </a:cubicBezTo>
                    <a:cubicBezTo>
                      <a:pt x="347904" y="433912"/>
                      <a:pt x="340931" y="440885"/>
                      <a:pt x="340931" y="449408"/>
                    </a:cubicBezTo>
                    <a:cubicBezTo>
                      <a:pt x="340931" y="457932"/>
                      <a:pt x="333957" y="464905"/>
                      <a:pt x="325434" y="464905"/>
                    </a:cubicBezTo>
                    <a:lnTo>
                      <a:pt x="46491" y="464905"/>
                    </a:lnTo>
                    <a:cubicBezTo>
                      <a:pt x="37967" y="464905"/>
                      <a:pt x="30994" y="457932"/>
                      <a:pt x="30994" y="449408"/>
                    </a:cubicBezTo>
                    <a:lnTo>
                      <a:pt x="30994" y="85233"/>
                    </a:lnTo>
                    <a:cubicBezTo>
                      <a:pt x="30994" y="76709"/>
                      <a:pt x="37967" y="69736"/>
                      <a:pt x="46491" y="69736"/>
                    </a:cubicBezTo>
                    <a:lnTo>
                      <a:pt x="85233" y="69736"/>
                    </a:lnTo>
                    <a:cubicBezTo>
                      <a:pt x="85233" y="95306"/>
                      <a:pt x="106153" y="116226"/>
                      <a:pt x="131723" y="116226"/>
                    </a:cubicBezTo>
                    <a:lnTo>
                      <a:pt x="240201" y="116226"/>
                    </a:lnTo>
                    <a:cubicBezTo>
                      <a:pt x="265771" y="116226"/>
                      <a:pt x="286692" y="95306"/>
                      <a:pt x="286692" y="69736"/>
                    </a:cubicBezTo>
                    <a:lnTo>
                      <a:pt x="325434" y="69736"/>
                    </a:lnTo>
                    <a:cubicBezTo>
                      <a:pt x="333957" y="69736"/>
                      <a:pt x="340931" y="76709"/>
                      <a:pt x="340931" y="85233"/>
                    </a:cubicBezTo>
                    <a:lnTo>
                      <a:pt x="340931" y="202234"/>
                    </a:lnTo>
                    <a:cubicBezTo>
                      <a:pt x="323884" y="192161"/>
                      <a:pt x="303738" y="185962"/>
                      <a:pt x="282817" y="185962"/>
                    </a:cubicBezTo>
                    <a:cubicBezTo>
                      <a:pt x="256473" y="185962"/>
                      <a:pt x="232453" y="195260"/>
                      <a:pt x="213082" y="209982"/>
                    </a:cubicBezTo>
                    <a:cubicBezTo>
                      <a:pt x="211532" y="209207"/>
                      <a:pt x="209207" y="209207"/>
                      <a:pt x="207658" y="209207"/>
                    </a:cubicBezTo>
                    <a:lnTo>
                      <a:pt x="69736" y="209207"/>
                    </a:lnTo>
                    <a:cubicBezTo>
                      <a:pt x="61213" y="209207"/>
                      <a:pt x="54239" y="216181"/>
                      <a:pt x="54239" y="224704"/>
                    </a:cubicBezTo>
                    <a:cubicBezTo>
                      <a:pt x="54239" y="233228"/>
                      <a:pt x="61213" y="240201"/>
                      <a:pt x="69736" y="240201"/>
                    </a:cubicBezTo>
                    <a:lnTo>
                      <a:pt x="186737" y="240201"/>
                    </a:lnTo>
                    <a:cubicBezTo>
                      <a:pt x="176664" y="257248"/>
                      <a:pt x="170465" y="277394"/>
                      <a:pt x="170465" y="298314"/>
                    </a:cubicBezTo>
                    <a:cubicBezTo>
                      <a:pt x="170465" y="360302"/>
                      <a:pt x="220830" y="410666"/>
                      <a:pt x="282817" y="410666"/>
                    </a:cubicBezTo>
                    <a:cubicBezTo>
                      <a:pt x="308387" y="410666"/>
                      <a:pt x="331632" y="402143"/>
                      <a:pt x="350229" y="388196"/>
                    </a:cubicBezTo>
                    <a:lnTo>
                      <a:pt x="407567" y="445534"/>
                    </a:lnTo>
                    <a:cubicBezTo>
                      <a:pt x="410666" y="447859"/>
                      <a:pt x="414541" y="449408"/>
                      <a:pt x="418415" y="449408"/>
                    </a:cubicBezTo>
                    <a:cubicBezTo>
                      <a:pt x="422289" y="449408"/>
                      <a:pt x="426163" y="447859"/>
                      <a:pt x="429263" y="444759"/>
                    </a:cubicBezTo>
                    <a:cubicBezTo>
                      <a:pt x="435461" y="438561"/>
                      <a:pt x="435461" y="429263"/>
                      <a:pt x="429263" y="423064"/>
                    </a:cubicBezTo>
                    <a:close/>
                    <a:moveTo>
                      <a:pt x="255698" y="69736"/>
                    </a:moveTo>
                    <a:cubicBezTo>
                      <a:pt x="255698" y="78259"/>
                      <a:pt x="248724" y="85233"/>
                      <a:pt x="240201" y="85233"/>
                    </a:cubicBezTo>
                    <a:lnTo>
                      <a:pt x="131723" y="85233"/>
                    </a:lnTo>
                    <a:cubicBezTo>
                      <a:pt x="123200" y="85233"/>
                      <a:pt x="116226" y="78259"/>
                      <a:pt x="116226" y="69736"/>
                    </a:cubicBezTo>
                    <a:lnTo>
                      <a:pt x="116226" y="46491"/>
                    </a:lnTo>
                    <a:cubicBezTo>
                      <a:pt x="116226" y="37967"/>
                      <a:pt x="123200" y="30994"/>
                      <a:pt x="131723" y="30994"/>
                    </a:cubicBezTo>
                    <a:lnTo>
                      <a:pt x="240201" y="30994"/>
                    </a:lnTo>
                    <a:cubicBezTo>
                      <a:pt x="248724" y="30994"/>
                      <a:pt x="255698" y="37967"/>
                      <a:pt x="255698" y="46491"/>
                    </a:cubicBezTo>
                    <a:lnTo>
                      <a:pt x="255698" y="69736"/>
                    </a:lnTo>
                    <a:close/>
                    <a:moveTo>
                      <a:pt x="201459" y="298314"/>
                    </a:moveTo>
                    <a:cubicBezTo>
                      <a:pt x="201459" y="253373"/>
                      <a:pt x="237877" y="216956"/>
                      <a:pt x="282817" y="216956"/>
                    </a:cubicBezTo>
                    <a:cubicBezTo>
                      <a:pt x="327758" y="216956"/>
                      <a:pt x="364176" y="253373"/>
                      <a:pt x="364176" y="298314"/>
                    </a:cubicBezTo>
                    <a:cubicBezTo>
                      <a:pt x="364176" y="343255"/>
                      <a:pt x="327758" y="379673"/>
                      <a:pt x="282817" y="379673"/>
                    </a:cubicBezTo>
                    <a:cubicBezTo>
                      <a:pt x="237877" y="379673"/>
                      <a:pt x="201459" y="343255"/>
                      <a:pt x="201459" y="29831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56" name="Graphic 48">
            <a:extLst>
              <a:ext uri="{FF2B5EF4-FFF2-40B4-BE49-F238E27FC236}">
                <a16:creationId xmlns:a16="http://schemas.microsoft.com/office/drawing/2014/main" id="{70836AF5-BE05-6C39-D366-19CFCA87DE9D}"/>
              </a:ext>
            </a:extLst>
          </p:cNvPr>
          <p:cNvGrpSpPr/>
          <p:nvPr/>
        </p:nvGrpSpPr>
        <p:grpSpPr>
          <a:xfrm>
            <a:off x="6708714" y="3100239"/>
            <a:ext cx="495899" cy="402917"/>
            <a:chOff x="6708714" y="3100239"/>
            <a:chExt cx="495899" cy="402917"/>
          </a:xfrm>
        </p:grpSpPr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EEE144F-7355-6985-846F-4477139C0B00}"/>
                </a:ext>
              </a:extLst>
            </p:cNvPr>
            <p:cNvSpPr/>
            <p:nvPr/>
          </p:nvSpPr>
          <p:spPr>
            <a:xfrm>
              <a:off x="6724210" y="3115736"/>
              <a:ext cx="464905" cy="371924"/>
            </a:xfrm>
            <a:custGeom>
              <a:avLst/>
              <a:gdLst>
                <a:gd name="connsiteX0" fmla="*/ 139472 w 464905"/>
                <a:gd name="connsiteY0" fmla="*/ 302188 h 371924"/>
                <a:gd name="connsiteX1" fmla="*/ 69736 w 464905"/>
                <a:gd name="connsiteY1" fmla="*/ 371924 h 371924"/>
                <a:gd name="connsiteX2" fmla="*/ 69736 w 464905"/>
                <a:gd name="connsiteY2" fmla="*/ 302188 h 371924"/>
                <a:gd name="connsiteX3" fmla="*/ 30994 w 464905"/>
                <a:gd name="connsiteY3" fmla="*/ 302188 h 371924"/>
                <a:gd name="connsiteX4" fmla="*/ 0 w 464905"/>
                <a:gd name="connsiteY4" fmla="*/ 271195 h 371924"/>
                <a:gd name="connsiteX5" fmla="*/ 0 w 464905"/>
                <a:gd name="connsiteY5" fmla="*/ 30994 h 371924"/>
                <a:gd name="connsiteX6" fmla="*/ 30994 w 464905"/>
                <a:gd name="connsiteY6" fmla="*/ 0 h 371924"/>
                <a:gd name="connsiteX7" fmla="*/ 433912 w 464905"/>
                <a:gd name="connsiteY7" fmla="*/ 0 h 371924"/>
                <a:gd name="connsiteX8" fmla="*/ 464905 w 464905"/>
                <a:gd name="connsiteY8" fmla="*/ 30994 h 371924"/>
                <a:gd name="connsiteX9" fmla="*/ 464905 w 464905"/>
                <a:gd name="connsiteY9" fmla="*/ 271195 h 371924"/>
                <a:gd name="connsiteX10" fmla="*/ 433912 w 464905"/>
                <a:gd name="connsiteY10" fmla="*/ 302188 h 371924"/>
                <a:gd name="connsiteX11" fmla="*/ 209207 w 464905"/>
                <a:gd name="connsiteY11" fmla="*/ 302188 h 371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4905" h="371924">
                  <a:moveTo>
                    <a:pt x="139472" y="302188"/>
                  </a:moveTo>
                  <a:lnTo>
                    <a:pt x="69736" y="371924"/>
                  </a:lnTo>
                  <a:lnTo>
                    <a:pt x="69736" y="302188"/>
                  </a:lnTo>
                  <a:lnTo>
                    <a:pt x="30994" y="302188"/>
                  </a:lnTo>
                  <a:cubicBezTo>
                    <a:pt x="13947" y="302188"/>
                    <a:pt x="0" y="288241"/>
                    <a:pt x="0" y="271195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433912" y="0"/>
                  </a:lnTo>
                  <a:cubicBezTo>
                    <a:pt x="450958" y="0"/>
                    <a:pt x="464905" y="13947"/>
                    <a:pt x="464905" y="30994"/>
                  </a:cubicBezTo>
                  <a:lnTo>
                    <a:pt x="464905" y="271195"/>
                  </a:lnTo>
                  <a:cubicBezTo>
                    <a:pt x="464905" y="288241"/>
                    <a:pt x="450958" y="302188"/>
                    <a:pt x="433912" y="302188"/>
                  </a:cubicBezTo>
                  <a:lnTo>
                    <a:pt x="209207" y="302188"/>
                  </a:lnTo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8" name="Graphic 48">
              <a:extLst>
                <a:ext uri="{FF2B5EF4-FFF2-40B4-BE49-F238E27FC236}">
                  <a16:creationId xmlns:a16="http://schemas.microsoft.com/office/drawing/2014/main" id="{C523330A-9C76-E441-395A-A1CABB7EEB3A}"/>
                </a:ext>
              </a:extLst>
            </p:cNvPr>
            <p:cNvGrpSpPr/>
            <p:nvPr/>
          </p:nvGrpSpPr>
          <p:grpSpPr>
            <a:xfrm>
              <a:off x="6708714" y="3100239"/>
              <a:ext cx="495899" cy="402917"/>
              <a:chOff x="6708714" y="3100239"/>
              <a:chExt cx="495899" cy="402917"/>
            </a:xfrm>
          </p:grpSpPr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DE633FEB-81AF-8C70-E528-638D9B973F24}"/>
                  </a:ext>
                </a:extLst>
              </p:cNvPr>
              <p:cNvSpPr/>
              <p:nvPr/>
            </p:nvSpPr>
            <p:spPr>
              <a:xfrm>
                <a:off x="6708714" y="3100239"/>
                <a:ext cx="495899" cy="402917"/>
              </a:xfrm>
              <a:custGeom>
                <a:avLst/>
                <a:gdLst>
                  <a:gd name="connsiteX0" fmla="*/ 449408 w 495899"/>
                  <a:gd name="connsiteY0" fmla="*/ 0 h 402917"/>
                  <a:gd name="connsiteX1" fmla="*/ 46491 w 495899"/>
                  <a:gd name="connsiteY1" fmla="*/ 0 h 402917"/>
                  <a:gd name="connsiteX2" fmla="*/ 0 w 495899"/>
                  <a:gd name="connsiteY2" fmla="*/ 46491 h 402917"/>
                  <a:gd name="connsiteX3" fmla="*/ 0 w 495899"/>
                  <a:gd name="connsiteY3" fmla="*/ 286692 h 402917"/>
                  <a:gd name="connsiteX4" fmla="*/ 46491 w 495899"/>
                  <a:gd name="connsiteY4" fmla="*/ 333182 h 402917"/>
                  <a:gd name="connsiteX5" fmla="*/ 69736 w 495899"/>
                  <a:gd name="connsiteY5" fmla="*/ 333182 h 402917"/>
                  <a:gd name="connsiteX6" fmla="*/ 69736 w 495899"/>
                  <a:gd name="connsiteY6" fmla="*/ 387421 h 402917"/>
                  <a:gd name="connsiteX7" fmla="*/ 79034 w 495899"/>
                  <a:gd name="connsiteY7" fmla="*/ 401368 h 402917"/>
                  <a:gd name="connsiteX8" fmla="*/ 85233 w 495899"/>
                  <a:gd name="connsiteY8" fmla="*/ 402918 h 402917"/>
                  <a:gd name="connsiteX9" fmla="*/ 96080 w 495899"/>
                  <a:gd name="connsiteY9" fmla="*/ 398269 h 402917"/>
                  <a:gd name="connsiteX10" fmla="*/ 165816 w 495899"/>
                  <a:gd name="connsiteY10" fmla="*/ 328533 h 402917"/>
                  <a:gd name="connsiteX11" fmla="*/ 165816 w 495899"/>
                  <a:gd name="connsiteY11" fmla="*/ 306838 h 402917"/>
                  <a:gd name="connsiteX12" fmla="*/ 144121 w 495899"/>
                  <a:gd name="connsiteY12" fmla="*/ 306838 h 402917"/>
                  <a:gd name="connsiteX13" fmla="*/ 100729 w 495899"/>
                  <a:gd name="connsiteY13" fmla="*/ 350229 h 402917"/>
                  <a:gd name="connsiteX14" fmla="*/ 100729 w 495899"/>
                  <a:gd name="connsiteY14" fmla="*/ 317685 h 402917"/>
                  <a:gd name="connsiteX15" fmla="*/ 85233 w 495899"/>
                  <a:gd name="connsiteY15" fmla="*/ 302188 h 402917"/>
                  <a:gd name="connsiteX16" fmla="*/ 46491 w 495899"/>
                  <a:gd name="connsiteY16" fmla="*/ 302188 h 402917"/>
                  <a:gd name="connsiteX17" fmla="*/ 30994 w 495899"/>
                  <a:gd name="connsiteY17" fmla="*/ 286692 h 402917"/>
                  <a:gd name="connsiteX18" fmla="*/ 30994 w 495899"/>
                  <a:gd name="connsiteY18" fmla="*/ 46491 h 402917"/>
                  <a:gd name="connsiteX19" fmla="*/ 46491 w 495899"/>
                  <a:gd name="connsiteY19" fmla="*/ 30994 h 402917"/>
                  <a:gd name="connsiteX20" fmla="*/ 449408 w 495899"/>
                  <a:gd name="connsiteY20" fmla="*/ 30994 h 402917"/>
                  <a:gd name="connsiteX21" fmla="*/ 464905 w 495899"/>
                  <a:gd name="connsiteY21" fmla="*/ 46491 h 402917"/>
                  <a:gd name="connsiteX22" fmla="*/ 464905 w 495899"/>
                  <a:gd name="connsiteY22" fmla="*/ 286692 h 402917"/>
                  <a:gd name="connsiteX23" fmla="*/ 449408 w 495899"/>
                  <a:gd name="connsiteY23" fmla="*/ 302188 h 402917"/>
                  <a:gd name="connsiteX24" fmla="*/ 224704 w 495899"/>
                  <a:gd name="connsiteY24" fmla="*/ 302188 h 402917"/>
                  <a:gd name="connsiteX25" fmla="*/ 209207 w 495899"/>
                  <a:gd name="connsiteY25" fmla="*/ 317685 h 402917"/>
                  <a:gd name="connsiteX26" fmla="*/ 224704 w 495899"/>
                  <a:gd name="connsiteY26" fmla="*/ 333182 h 402917"/>
                  <a:gd name="connsiteX27" fmla="*/ 449408 w 495899"/>
                  <a:gd name="connsiteY27" fmla="*/ 333182 h 402917"/>
                  <a:gd name="connsiteX28" fmla="*/ 495899 w 495899"/>
                  <a:gd name="connsiteY28" fmla="*/ 286692 h 402917"/>
                  <a:gd name="connsiteX29" fmla="*/ 495899 w 495899"/>
                  <a:gd name="connsiteY29" fmla="*/ 46491 h 402917"/>
                  <a:gd name="connsiteX30" fmla="*/ 449408 w 495899"/>
                  <a:gd name="connsiteY30" fmla="*/ 0 h 40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5899" h="402917">
                    <a:moveTo>
                      <a:pt x="449408" y="0"/>
                    </a:move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286692"/>
                    </a:lnTo>
                    <a:cubicBezTo>
                      <a:pt x="0" y="312261"/>
                      <a:pt x="20921" y="333182"/>
                      <a:pt x="46491" y="333182"/>
                    </a:cubicBezTo>
                    <a:lnTo>
                      <a:pt x="69736" y="333182"/>
                    </a:lnTo>
                    <a:lnTo>
                      <a:pt x="69736" y="387421"/>
                    </a:lnTo>
                    <a:cubicBezTo>
                      <a:pt x="69736" y="393620"/>
                      <a:pt x="73610" y="399044"/>
                      <a:pt x="79034" y="401368"/>
                    </a:cubicBezTo>
                    <a:cubicBezTo>
                      <a:pt x="81358" y="402918"/>
                      <a:pt x="82908" y="402918"/>
                      <a:pt x="85233" y="402918"/>
                    </a:cubicBezTo>
                    <a:cubicBezTo>
                      <a:pt x="89107" y="402918"/>
                      <a:pt x="92981" y="401368"/>
                      <a:pt x="96080" y="398269"/>
                    </a:cubicBezTo>
                    <a:lnTo>
                      <a:pt x="165816" y="328533"/>
                    </a:lnTo>
                    <a:cubicBezTo>
                      <a:pt x="172015" y="322334"/>
                      <a:pt x="172015" y="313036"/>
                      <a:pt x="165816" y="306838"/>
                    </a:cubicBezTo>
                    <a:cubicBezTo>
                      <a:pt x="159618" y="300639"/>
                      <a:pt x="150319" y="300639"/>
                      <a:pt x="144121" y="306838"/>
                    </a:cubicBezTo>
                    <a:lnTo>
                      <a:pt x="100729" y="350229"/>
                    </a:lnTo>
                    <a:lnTo>
                      <a:pt x="100729" y="317685"/>
                    </a:lnTo>
                    <a:cubicBezTo>
                      <a:pt x="100729" y="309162"/>
                      <a:pt x="93756" y="302188"/>
                      <a:pt x="85233" y="302188"/>
                    </a:cubicBezTo>
                    <a:lnTo>
                      <a:pt x="46491" y="302188"/>
                    </a:lnTo>
                    <a:cubicBezTo>
                      <a:pt x="37967" y="302188"/>
                      <a:pt x="30994" y="295215"/>
                      <a:pt x="30994" y="286692"/>
                    </a:cubicBez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449408" y="30994"/>
                    </a:lnTo>
                    <a:cubicBezTo>
                      <a:pt x="457932" y="30994"/>
                      <a:pt x="464905" y="37967"/>
                      <a:pt x="464905" y="46491"/>
                    </a:cubicBezTo>
                    <a:lnTo>
                      <a:pt x="464905" y="286692"/>
                    </a:lnTo>
                    <a:cubicBezTo>
                      <a:pt x="464905" y="295215"/>
                      <a:pt x="457932" y="302188"/>
                      <a:pt x="449408" y="302188"/>
                    </a:cubicBezTo>
                    <a:lnTo>
                      <a:pt x="224704" y="302188"/>
                    </a:lnTo>
                    <a:cubicBezTo>
                      <a:pt x="216181" y="302188"/>
                      <a:pt x="209207" y="309162"/>
                      <a:pt x="209207" y="317685"/>
                    </a:cubicBezTo>
                    <a:cubicBezTo>
                      <a:pt x="209207" y="326209"/>
                      <a:pt x="216181" y="333182"/>
                      <a:pt x="224704" y="333182"/>
                    </a:cubicBezTo>
                    <a:lnTo>
                      <a:pt x="449408" y="333182"/>
                    </a:lnTo>
                    <a:cubicBezTo>
                      <a:pt x="474978" y="333182"/>
                      <a:pt x="495899" y="312261"/>
                      <a:pt x="495899" y="286692"/>
                    </a:cubicBezTo>
                    <a:lnTo>
                      <a:pt x="495899" y="46491"/>
                    </a:lnTo>
                    <a:cubicBezTo>
                      <a:pt x="495899" y="20921"/>
                      <a:pt x="474978" y="0"/>
                      <a:pt x="449408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F92B9EEB-740C-5906-B1AC-5FA44D905E00}"/>
                  </a:ext>
                </a:extLst>
              </p:cNvPr>
              <p:cNvSpPr/>
              <p:nvPr/>
            </p:nvSpPr>
            <p:spPr>
              <a:xfrm>
                <a:off x="6817191" y="3154478"/>
                <a:ext cx="46490" cy="61987"/>
              </a:xfrm>
              <a:custGeom>
                <a:avLst/>
                <a:gdLst>
                  <a:gd name="connsiteX0" fmla="*/ 30994 w 46490"/>
                  <a:gd name="connsiteY0" fmla="*/ 61987 h 61987"/>
                  <a:gd name="connsiteX1" fmla="*/ 46491 w 46490"/>
                  <a:gd name="connsiteY1" fmla="*/ 46491 h 61987"/>
                  <a:gd name="connsiteX2" fmla="*/ 46491 w 46490"/>
                  <a:gd name="connsiteY2" fmla="*/ 15497 h 61987"/>
                  <a:gd name="connsiteX3" fmla="*/ 30994 w 46490"/>
                  <a:gd name="connsiteY3" fmla="*/ 0 h 61987"/>
                  <a:gd name="connsiteX4" fmla="*/ 15497 w 46490"/>
                  <a:gd name="connsiteY4" fmla="*/ 0 h 61987"/>
                  <a:gd name="connsiteX5" fmla="*/ 0 w 46490"/>
                  <a:gd name="connsiteY5" fmla="*/ 15497 h 61987"/>
                  <a:gd name="connsiteX6" fmla="*/ 15497 w 46490"/>
                  <a:gd name="connsiteY6" fmla="*/ 30994 h 61987"/>
                  <a:gd name="connsiteX7" fmla="*/ 15497 w 46490"/>
                  <a:gd name="connsiteY7" fmla="*/ 46491 h 61987"/>
                  <a:gd name="connsiteX8" fmla="*/ 30994 w 46490"/>
                  <a:gd name="connsiteY8" fmla="*/ 61987 h 6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61987">
                    <a:moveTo>
                      <a:pt x="30994" y="61987"/>
                    </a:moveTo>
                    <a:cubicBezTo>
                      <a:pt x="39517" y="61987"/>
                      <a:pt x="46491" y="55014"/>
                      <a:pt x="46491" y="46491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15497" y="46491"/>
                    </a:lnTo>
                    <a:cubicBezTo>
                      <a:pt x="15497" y="55014"/>
                      <a:pt x="22470" y="61987"/>
                      <a:pt x="30994" y="6198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FF80A47-BE1D-A816-821B-C5A5FD52AEBF}"/>
                  </a:ext>
                </a:extLst>
              </p:cNvPr>
              <p:cNvSpPr/>
              <p:nvPr/>
            </p:nvSpPr>
            <p:spPr>
              <a:xfrm>
                <a:off x="6762952" y="3154478"/>
                <a:ext cx="46490" cy="61987"/>
              </a:xfrm>
              <a:custGeom>
                <a:avLst/>
                <a:gdLst>
                  <a:gd name="connsiteX0" fmla="*/ 30994 w 46490"/>
                  <a:gd name="connsiteY0" fmla="*/ 61987 h 61987"/>
                  <a:gd name="connsiteX1" fmla="*/ 46491 w 46490"/>
                  <a:gd name="connsiteY1" fmla="*/ 46491 h 61987"/>
                  <a:gd name="connsiteX2" fmla="*/ 46491 w 46490"/>
                  <a:gd name="connsiteY2" fmla="*/ 15497 h 61987"/>
                  <a:gd name="connsiteX3" fmla="*/ 30994 w 46490"/>
                  <a:gd name="connsiteY3" fmla="*/ 0 h 61987"/>
                  <a:gd name="connsiteX4" fmla="*/ 15497 w 46490"/>
                  <a:gd name="connsiteY4" fmla="*/ 0 h 61987"/>
                  <a:gd name="connsiteX5" fmla="*/ 0 w 46490"/>
                  <a:gd name="connsiteY5" fmla="*/ 15497 h 61987"/>
                  <a:gd name="connsiteX6" fmla="*/ 15497 w 46490"/>
                  <a:gd name="connsiteY6" fmla="*/ 30994 h 61987"/>
                  <a:gd name="connsiteX7" fmla="*/ 15497 w 46490"/>
                  <a:gd name="connsiteY7" fmla="*/ 46491 h 61987"/>
                  <a:gd name="connsiteX8" fmla="*/ 30994 w 46490"/>
                  <a:gd name="connsiteY8" fmla="*/ 61987 h 6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61987">
                    <a:moveTo>
                      <a:pt x="30994" y="61987"/>
                    </a:moveTo>
                    <a:cubicBezTo>
                      <a:pt x="39517" y="61987"/>
                      <a:pt x="46491" y="55014"/>
                      <a:pt x="46491" y="46491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15497" y="46491"/>
                    </a:lnTo>
                    <a:cubicBezTo>
                      <a:pt x="15497" y="55014"/>
                      <a:pt x="22470" y="61987"/>
                      <a:pt x="30994" y="6198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60D69794-F18A-B7FA-17D0-1BFACDE808FE}"/>
                  </a:ext>
                </a:extLst>
              </p:cNvPr>
              <p:cNvSpPr/>
              <p:nvPr/>
            </p:nvSpPr>
            <p:spPr>
              <a:xfrm>
                <a:off x="7103883" y="3317195"/>
                <a:ext cx="46490" cy="61987"/>
              </a:xfrm>
              <a:custGeom>
                <a:avLst/>
                <a:gdLst>
                  <a:gd name="connsiteX0" fmla="*/ 30994 w 46490"/>
                  <a:gd name="connsiteY0" fmla="*/ 61987 h 61987"/>
                  <a:gd name="connsiteX1" fmla="*/ 46491 w 46490"/>
                  <a:gd name="connsiteY1" fmla="*/ 46491 h 61987"/>
                  <a:gd name="connsiteX2" fmla="*/ 46491 w 46490"/>
                  <a:gd name="connsiteY2" fmla="*/ 15497 h 61987"/>
                  <a:gd name="connsiteX3" fmla="*/ 30994 w 46490"/>
                  <a:gd name="connsiteY3" fmla="*/ 0 h 61987"/>
                  <a:gd name="connsiteX4" fmla="*/ 15497 w 46490"/>
                  <a:gd name="connsiteY4" fmla="*/ 0 h 61987"/>
                  <a:gd name="connsiteX5" fmla="*/ 0 w 46490"/>
                  <a:gd name="connsiteY5" fmla="*/ 15497 h 61987"/>
                  <a:gd name="connsiteX6" fmla="*/ 15497 w 46490"/>
                  <a:gd name="connsiteY6" fmla="*/ 30994 h 61987"/>
                  <a:gd name="connsiteX7" fmla="*/ 15497 w 46490"/>
                  <a:gd name="connsiteY7" fmla="*/ 46491 h 61987"/>
                  <a:gd name="connsiteX8" fmla="*/ 30994 w 46490"/>
                  <a:gd name="connsiteY8" fmla="*/ 61987 h 6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61987">
                    <a:moveTo>
                      <a:pt x="30994" y="61987"/>
                    </a:moveTo>
                    <a:cubicBezTo>
                      <a:pt x="39517" y="61987"/>
                      <a:pt x="46491" y="55014"/>
                      <a:pt x="46491" y="46491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15497" y="46491"/>
                    </a:lnTo>
                    <a:cubicBezTo>
                      <a:pt x="15497" y="55014"/>
                      <a:pt x="22470" y="61987"/>
                      <a:pt x="30994" y="6198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3024E44C-D8CA-2942-5376-222D0F94BEDD}"/>
                  </a:ext>
                </a:extLst>
              </p:cNvPr>
              <p:cNvSpPr/>
              <p:nvPr/>
            </p:nvSpPr>
            <p:spPr>
              <a:xfrm>
                <a:off x="7049644" y="3317195"/>
                <a:ext cx="46490" cy="61987"/>
              </a:xfrm>
              <a:custGeom>
                <a:avLst/>
                <a:gdLst>
                  <a:gd name="connsiteX0" fmla="*/ 30994 w 46490"/>
                  <a:gd name="connsiteY0" fmla="*/ 61987 h 61987"/>
                  <a:gd name="connsiteX1" fmla="*/ 46491 w 46490"/>
                  <a:gd name="connsiteY1" fmla="*/ 46491 h 61987"/>
                  <a:gd name="connsiteX2" fmla="*/ 46491 w 46490"/>
                  <a:gd name="connsiteY2" fmla="*/ 15497 h 61987"/>
                  <a:gd name="connsiteX3" fmla="*/ 30994 w 46490"/>
                  <a:gd name="connsiteY3" fmla="*/ 0 h 61987"/>
                  <a:gd name="connsiteX4" fmla="*/ 15497 w 46490"/>
                  <a:gd name="connsiteY4" fmla="*/ 0 h 61987"/>
                  <a:gd name="connsiteX5" fmla="*/ 0 w 46490"/>
                  <a:gd name="connsiteY5" fmla="*/ 15497 h 61987"/>
                  <a:gd name="connsiteX6" fmla="*/ 15497 w 46490"/>
                  <a:gd name="connsiteY6" fmla="*/ 30994 h 61987"/>
                  <a:gd name="connsiteX7" fmla="*/ 15497 w 46490"/>
                  <a:gd name="connsiteY7" fmla="*/ 46491 h 61987"/>
                  <a:gd name="connsiteX8" fmla="*/ 30994 w 46490"/>
                  <a:gd name="connsiteY8" fmla="*/ 61987 h 6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61987">
                    <a:moveTo>
                      <a:pt x="30994" y="61987"/>
                    </a:moveTo>
                    <a:cubicBezTo>
                      <a:pt x="39517" y="61987"/>
                      <a:pt x="46491" y="55014"/>
                      <a:pt x="46491" y="46491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15497" y="46491"/>
                    </a:lnTo>
                    <a:cubicBezTo>
                      <a:pt x="15497" y="55014"/>
                      <a:pt x="22470" y="61987"/>
                      <a:pt x="30994" y="6198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4" name="Graphic 50">
            <a:extLst>
              <a:ext uri="{FF2B5EF4-FFF2-40B4-BE49-F238E27FC236}">
                <a16:creationId xmlns:a16="http://schemas.microsoft.com/office/drawing/2014/main" id="{A05519F1-12D7-711D-3EFB-416E33E5513A}"/>
              </a:ext>
            </a:extLst>
          </p:cNvPr>
          <p:cNvGrpSpPr/>
          <p:nvPr/>
        </p:nvGrpSpPr>
        <p:grpSpPr>
          <a:xfrm>
            <a:off x="7828013" y="3131233"/>
            <a:ext cx="364175" cy="340930"/>
            <a:chOff x="7828013" y="3131233"/>
            <a:chExt cx="364175" cy="340930"/>
          </a:xfrm>
        </p:grpSpPr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BF13269-ED52-D24C-6E0F-6E90860FD702}"/>
                </a:ext>
              </a:extLst>
            </p:cNvPr>
            <p:cNvSpPr/>
            <p:nvPr/>
          </p:nvSpPr>
          <p:spPr>
            <a:xfrm>
              <a:off x="7843510" y="3146730"/>
              <a:ext cx="309936" cy="309936"/>
            </a:xfrm>
            <a:custGeom>
              <a:avLst/>
              <a:gdLst>
                <a:gd name="connsiteX0" fmla="*/ 278943 w 309936"/>
                <a:gd name="connsiteY0" fmla="*/ 309937 h 309936"/>
                <a:gd name="connsiteX1" fmla="*/ 30994 w 309936"/>
                <a:gd name="connsiteY1" fmla="*/ 309937 h 309936"/>
                <a:gd name="connsiteX2" fmla="*/ 0 w 309936"/>
                <a:gd name="connsiteY2" fmla="*/ 278943 h 309936"/>
                <a:gd name="connsiteX3" fmla="*/ 0 w 309936"/>
                <a:gd name="connsiteY3" fmla="*/ 30994 h 309936"/>
                <a:gd name="connsiteX4" fmla="*/ 30994 w 309936"/>
                <a:gd name="connsiteY4" fmla="*/ 0 h 309936"/>
                <a:gd name="connsiteX5" fmla="*/ 254148 w 309936"/>
                <a:gd name="connsiteY5" fmla="*/ 0 h 309936"/>
                <a:gd name="connsiteX6" fmla="*/ 309937 w 309936"/>
                <a:gd name="connsiteY6" fmla="*/ 55789 h 309936"/>
                <a:gd name="connsiteX7" fmla="*/ 309937 w 309936"/>
                <a:gd name="connsiteY7" fmla="*/ 278943 h 309936"/>
                <a:gd name="connsiteX8" fmla="*/ 278943 w 309936"/>
                <a:gd name="connsiteY8" fmla="*/ 309937 h 30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936" h="309936">
                  <a:moveTo>
                    <a:pt x="278943" y="309937"/>
                  </a:moveTo>
                  <a:lnTo>
                    <a:pt x="30994" y="309937"/>
                  </a:lnTo>
                  <a:cubicBezTo>
                    <a:pt x="13947" y="309937"/>
                    <a:pt x="0" y="295990"/>
                    <a:pt x="0" y="278943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254148" y="0"/>
                  </a:lnTo>
                  <a:cubicBezTo>
                    <a:pt x="285142" y="0"/>
                    <a:pt x="309937" y="24795"/>
                    <a:pt x="309937" y="55789"/>
                  </a:cubicBezTo>
                  <a:lnTo>
                    <a:pt x="309937" y="278943"/>
                  </a:lnTo>
                  <a:cubicBezTo>
                    <a:pt x="309937" y="295990"/>
                    <a:pt x="295990" y="309937"/>
                    <a:pt x="278943" y="309937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6" name="Graphic 50">
              <a:extLst>
                <a:ext uri="{FF2B5EF4-FFF2-40B4-BE49-F238E27FC236}">
                  <a16:creationId xmlns:a16="http://schemas.microsoft.com/office/drawing/2014/main" id="{5EECA711-62F7-D499-7747-26B9A7CCF305}"/>
                </a:ext>
              </a:extLst>
            </p:cNvPr>
            <p:cNvGrpSpPr/>
            <p:nvPr/>
          </p:nvGrpSpPr>
          <p:grpSpPr>
            <a:xfrm>
              <a:off x="7828013" y="3131233"/>
              <a:ext cx="364175" cy="340930"/>
              <a:chOff x="7828013" y="3131233"/>
              <a:chExt cx="364175" cy="340930"/>
            </a:xfrm>
          </p:grpSpPr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AF24DDF-2E75-B526-0CAA-41CDD6FF49E4}"/>
                  </a:ext>
                </a:extLst>
              </p:cNvPr>
              <p:cNvSpPr/>
              <p:nvPr/>
            </p:nvSpPr>
            <p:spPr>
              <a:xfrm>
                <a:off x="7828013" y="3131233"/>
                <a:ext cx="340930" cy="340930"/>
              </a:xfrm>
              <a:custGeom>
                <a:avLst/>
                <a:gdLst>
                  <a:gd name="connsiteX0" fmla="*/ 325434 w 340930"/>
                  <a:gd name="connsiteY0" fmla="*/ 173565 h 340930"/>
                  <a:gd name="connsiteX1" fmla="*/ 309937 w 340930"/>
                  <a:gd name="connsiteY1" fmla="*/ 189062 h 340930"/>
                  <a:gd name="connsiteX2" fmla="*/ 309937 w 340930"/>
                  <a:gd name="connsiteY2" fmla="*/ 289016 h 340930"/>
                  <a:gd name="connsiteX3" fmla="*/ 289016 w 340930"/>
                  <a:gd name="connsiteY3" fmla="*/ 309937 h 340930"/>
                  <a:gd name="connsiteX4" fmla="*/ 51914 w 340930"/>
                  <a:gd name="connsiteY4" fmla="*/ 309937 h 340930"/>
                  <a:gd name="connsiteX5" fmla="*/ 30994 w 340930"/>
                  <a:gd name="connsiteY5" fmla="*/ 289016 h 340930"/>
                  <a:gd name="connsiteX6" fmla="*/ 30994 w 340930"/>
                  <a:gd name="connsiteY6" fmla="*/ 51914 h 340930"/>
                  <a:gd name="connsiteX7" fmla="*/ 51914 w 340930"/>
                  <a:gd name="connsiteY7" fmla="*/ 30994 h 340930"/>
                  <a:gd name="connsiteX8" fmla="*/ 216181 w 340930"/>
                  <a:gd name="connsiteY8" fmla="*/ 30994 h 340930"/>
                  <a:gd name="connsiteX9" fmla="*/ 231678 w 340930"/>
                  <a:gd name="connsiteY9" fmla="*/ 15497 h 340930"/>
                  <a:gd name="connsiteX10" fmla="*/ 216181 w 340930"/>
                  <a:gd name="connsiteY10" fmla="*/ 0 h 340930"/>
                  <a:gd name="connsiteX11" fmla="*/ 51914 w 340930"/>
                  <a:gd name="connsiteY11" fmla="*/ 0 h 340930"/>
                  <a:gd name="connsiteX12" fmla="*/ 0 w 340930"/>
                  <a:gd name="connsiteY12" fmla="*/ 51914 h 340930"/>
                  <a:gd name="connsiteX13" fmla="*/ 0 w 340930"/>
                  <a:gd name="connsiteY13" fmla="*/ 289016 h 340930"/>
                  <a:gd name="connsiteX14" fmla="*/ 51914 w 340930"/>
                  <a:gd name="connsiteY14" fmla="*/ 340931 h 340930"/>
                  <a:gd name="connsiteX15" fmla="*/ 289016 w 340930"/>
                  <a:gd name="connsiteY15" fmla="*/ 340931 h 340930"/>
                  <a:gd name="connsiteX16" fmla="*/ 340931 w 340930"/>
                  <a:gd name="connsiteY16" fmla="*/ 289016 h 340930"/>
                  <a:gd name="connsiteX17" fmla="*/ 340931 w 340930"/>
                  <a:gd name="connsiteY17" fmla="*/ 189062 h 340930"/>
                  <a:gd name="connsiteX18" fmla="*/ 325434 w 340930"/>
                  <a:gd name="connsiteY18" fmla="*/ 173565 h 34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0930" h="340930">
                    <a:moveTo>
                      <a:pt x="325434" y="173565"/>
                    </a:moveTo>
                    <a:cubicBezTo>
                      <a:pt x="316910" y="173565"/>
                      <a:pt x="309937" y="180538"/>
                      <a:pt x="309937" y="189062"/>
                    </a:cubicBezTo>
                    <a:lnTo>
                      <a:pt x="309937" y="289016"/>
                    </a:lnTo>
                    <a:cubicBezTo>
                      <a:pt x="309937" y="300639"/>
                      <a:pt x="300639" y="309937"/>
                      <a:pt x="289016" y="309937"/>
                    </a:cubicBezTo>
                    <a:lnTo>
                      <a:pt x="51914" y="309937"/>
                    </a:lnTo>
                    <a:cubicBezTo>
                      <a:pt x="40292" y="309937"/>
                      <a:pt x="30994" y="300639"/>
                      <a:pt x="30994" y="289016"/>
                    </a:cubicBezTo>
                    <a:lnTo>
                      <a:pt x="30994" y="51914"/>
                    </a:lnTo>
                    <a:cubicBezTo>
                      <a:pt x="30994" y="40292"/>
                      <a:pt x="40292" y="30994"/>
                      <a:pt x="51914" y="30994"/>
                    </a:cubicBezTo>
                    <a:lnTo>
                      <a:pt x="216181" y="30994"/>
                    </a:lnTo>
                    <a:cubicBezTo>
                      <a:pt x="224704" y="30994"/>
                      <a:pt x="231678" y="24020"/>
                      <a:pt x="231678" y="15497"/>
                    </a:cubicBezTo>
                    <a:cubicBezTo>
                      <a:pt x="231678" y="6974"/>
                      <a:pt x="224704" y="0"/>
                      <a:pt x="216181" y="0"/>
                    </a:cubicBezTo>
                    <a:lnTo>
                      <a:pt x="51914" y="0"/>
                    </a:lnTo>
                    <a:cubicBezTo>
                      <a:pt x="23245" y="0"/>
                      <a:pt x="0" y="23245"/>
                      <a:pt x="0" y="51914"/>
                    </a:cubicBezTo>
                    <a:lnTo>
                      <a:pt x="0" y="289016"/>
                    </a:lnTo>
                    <a:cubicBezTo>
                      <a:pt x="0" y="317685"/>
                      <a:pt x="23245" y="340931"/>
                      <a:pt x="51914" y="340931"/>
                    </a:cubicBezTo>
                    <a:lnTo>
                      <a:pt x="289016" y="340931"/>
                    </a:lnTo>
                    <a:cubicBezTo>
                      <a:pt x="317685" y="340931"/>
                      <a:pt x="340931" y="317685"/>
                      <a:pt x="340931" y="289016"/>
                    </a:cubicBezTo>
                    <a:lnTo>
                      <a:pt x="340931" y="189062"/>
                    </a:lnTo>
                    <a:cubicBezTo>
                      <a:pt x="340931" y="180538"/>
                      <a:pt x="333957" y="173565"/>
                      <a:pt x="325434" y="17356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24E47719-98A5-0961-7380-0846670CC251}"/>
                  </a:ext>
                </a:extLst>
              </p:cNvPr>
              <p:cNvSpPr/>
              <p:nvPr/>
            </p:nvSpPr>
            <p:spPr>
              <a:xfrm>
                <a:off x="7982981" y="3131233"/>
                <a:ext cx="209207" cy="185962"/>
              </a:xfrm>
              <a:custGeom>
                <a:avLst/>
                <a:gdLst>
                  <a:gd name="connsiteX0" fmla="*/ 204558 w 209207"/>
                  <a:gd name="connsiteY0" fmla="*/ 74385 h 185962"/>
                  <a:gd name="connsiteX1" fmla="*/ 134823 w 209207"/>
                  <a:gd name="connsiteY1" fmla="*/ 4649 h 185962"/>
                  <a:gd name="connsiteX2" fmla="*/ 113127 w 209207"/>
                  <a:gd name="connsiteY2" fmla="*/ 4649 h 185962"/>
                  <a:gd name="connsiteX3" fmla="*/ 113127 w 209207"/>
                  <a:gd name="connsiteY3" fmla="*/ 26345 h 185962"/>
                  <a:gd name="connsiteX4" fmla="*/ 156518 w 209207"/>
                  <a:gd name="connsiteY4" fmla="*/ 69736 h 185962"/>
                  <a:gd name="connsiteX5" fmla="*/ 92981 w 209207"/>
                  <a:gd name="connsiteY5" fmla="*/ 69736 h 185962"/>
                  <a:gd name="connsiteX6" fmla="*/ 0 w 209207"/>
                  <a:gd name="connsiteY6" fmla="*/ 162717 h 185962"/>
                  <a:gd name="connsiteX7" fmla="*/ 0 w 209207"/>
                  <a:gd name="connsiteY7" fmla="*/ 170465 h 185962"/>
                  <a:gd name="connsiteX8" fmla="*/ 15497 w 209207"/>
                  <a:gd name="connsiteY8" fmla="*/ 185962 h 185962"/>
                  <a:gd name="connsiteX9" fmla="*/ 30994 w 209207"/>
                  <a:gd name="connsiteY9" fmla="*/ 170465 h 185962"/>
                  <a:gd name="connsiteX10" fmla="*/ 30994 w 209207"/>
                  <a:gd name="connsiteY10" fmla="*/ 162717 h 185962"/>
                  <a:gd name="connsiteX11" fmla="*/ 92981 w 209207"/>
                  <a:gd name="connsiteY11" fmla="*/ 100729 h 185962"/>
                  <a:gd name="connsiteX12" fmla="*/ 156518 w 209207"/>
                  <a:gd name="connsiteY12" fmla="*/ 100729 h 185962"/>
                  <a:gd name="connsiteX13" fmla="*/ 113127 w 209207"/>
                  <a:gd name="connsiteY13" fmla="*/ 144121 h 185962"/>
                  <a:gd name="connsiteX14" fmla="*/ 113127 w 209207"/>
                  <a:gd name="connsiteY14" fmla="*/ 165816 h 185962"/>
                  <a:gd name="connsiteX15" fmla="*/ 123975 w 209207"/>
                  <a:gd name="connsiteY15" fmla="*/ 170465 h 185962"/>
                  <a:gd name="connsiteX16" fmla="*/ 134823 w 209207"/>
                  <a:gd name="connsiteY16" fmla="*/ 165816 h 185962"/>
                  <a:gd name="connsiteX17" fmla="*/ 204558 w 209207"/>
                  <a:gd name="connsiteY17" fmla="*/ 96080 h 185962"/>
                  <a:gd name="connsiteX18" fmla="*/ 204558 w 209207"/>
                  <a:gd name="connsiteY18" fmla="*/ 74385 h 185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9207" h="185962">
                    <a:moveTo>
                      <a:pt x="204558" y="74385"/>
                    </a:moveTo>
                    <a:lnTo>
                      <a:pt x="134823" y="4649"/>
                    </a:lnTo>
                    <a:cubicBezTo>
                      <a:pt x="128624" y="-1550"/>
                      <a:pt x="119326" y="-1550"/>
                      <a:pt x="113127" y="4649"/>
                    </a:cubicBezTo>
                    <a:cubicBezTo>
                      <a:pt x="106928" y="10848"/>
                      <a:pt x="106928" y="20146"/>
                      <a:pt x="113127" y="26345"/>
                    </a:cubicBezTo>
                    <a:lnTo>
                      <a:pt x="156518" y="69736"/>
                    </a:lnTo>
                    <a:lnTo>
                      <a:pt x="92981" y="69736"/>
                    </a:lnTo>
                    <a:cubicBezTo>
                      <a:pt x="41841" y="69736"/>
                      <a:pt x="0" y="111577"/>
                      <a:pt x="0" y="162717"/>
                    </a:cubicBezTo>
                    <a:lnTo>
                      <a:pt x="0" y="170465"/>
                    </a:lnTo>
                    <a:cubicBezTo>
                      <a:pt x="0" y="178989"/>
                      <a:pt x="6974" y="185962"/>
                      <a:pt x="15497" y="185962"/>
                    </a:cubicBezTo>
                    <a:cubicBezTo>
                      <a:pt x="24020" y="185962"/>
                      <a:pt x="30994" y="178989"/>
                      <a:pt x="30994" y="170465"/>
                    </a:cubicBezTo>
                    <a:lnTo>
                      <a:pt x="30994" y="162717"/>
                    </a:lnTo>
                    <a:cubicBezTo>
                      <a:pt x="30994" y="128624"/>
                      <a:pt x="58888" y="100729"/>
                      <a:pt x="92981" y="100729"/>
                    </a:cubicBezTo>
                    <a:lnTo>
                      <a:pt x="156518" y="100729"/>
                    </a:lnTo>
                    <a:lnTo>
                      <a:pt x="113127" y="144121"/>
                    </a:lnTo>
                    <a:cubicBezTo>
                      <a:pt x="106928" y="150319"/>
                      <a:pt x="106928" y="159617"/>
                      <a:pt x="113127" y="165816"/>
                    </a:cubicBezTo>
                    <a:cubicBezTo>
                      <a:pt x="116226" y="168916"/>
                      <a:pt x="120101" y="170465"/>
                      <a:pt x="123975" y="170465"/>
                    </a:cubicBezTo>
                    <a:cubicBezTo>
                      <a:pt x="127849" y="170465"/>
                      <a:pt x="131723" y="168916"/>
                      <a:pt x="134823" y="165816"/>
                    </a:cubicBezTo>
                    <a:lnTo>
                      <a:pt x="204558" y="96080"/>
                    </a:lnTo>
                    <a:cubicBezTo>
                      <a:pt x="210757" y="89882"/>
                      <a:pt x="210757" y="80584"/>
                      <a:pt x="204558" y="74385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" name="Graphic 52">
            <a:extLst>
              <a:ext uri="{FF2B5EF4-FFF2-40B4-BE49-F238E27FC236}">
                <a16:creationId xmlns:a16="http://schemas.microsoft.com/office/drawing/2014/main" id="{DBEF237B-525F-72B9-E0DE-729F1D5C19C2}"/>
              </a:ext>
            </a:extLst>
          </p:cNvPr>
          <p:cNvGrpSpPr/>
          <p:nvPr/>
        </p:nvGrpSpPr>
        <p:grpSpPr>
          <a:xfrm>
            <a:off x="8801442" y="3076994"/>
            <a:ext cx="449408" cy="457156"/>
            <a:chOff x="8801442" y="3076994"/>
            <a:chExt cx="449408" cy="457156"/>
          </a:xfrm>
        </p:grpSpPr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6E9F68D-0F0D-B374-6F35-A601D97A6C59}"/>
                </a:ext>
              </a:extLst>
            </p:cNvPr>
            <p:cNvSpPr/>
            <p:nvPr/>
          </p:nvSpPr>
          <p:spPr>
            <a:xfrm>
              <a:off x="8816939" y="3092491"/>
              <a:ext cx="309936" cy="309936"/>
            </a:xfrm>
            <a:custGeom>
              <a:avLst/>
              <a:gdLst>
                <a:gd name="connsiteX0" fmla="*/ 209207 w 309936"/>
                <a:gd name="connsiteY0" fmla="*/ 309937 h 309936"/>
                <a:gd name="connsiteX1" fmla="*/ 30994 w 309936"/>
                <a:gd name="connsiteY1" fmla="*/ 309937 h 309936"/>
                <a:gd name="connsiteX2" fmla="*/ 0 w 309936"/>
                <a:gd name="connsiteY2" fmla="*/ 278943 h 309936"/>
                <a:gd name="connsiteX3" fmla="*/ 0 w 309936"/>
                <a:gd name="connsiteY3" fmla="*/ 30994 h 309936"/>
                <a:gd name="connsiteX4" fmla="*/ 30994 w 309936"/>
                <a:gd name="connsiteY4" fmla="*/ 0 h 309936"/>
                <a:gd name="connsiteX5" fmla="*/ 244850 w 309936"/>
                <a:gd name="connsiteY5" fmla="*/ 0 h 309936"/>
                <a:gd name="connsiteX6" fmla="*/ 309937 w 309936"/>
                <a:gd name="connsiteY6" fmla="*/ 65087 h 309936"/>
                <a:gd name="connsiteX7" fmla="*/ 309937 w 309936"/>
                <a:gd name="connsiteY7" fmla="*/ 209207 h 309936"/>
                <a:gd name="connsiteX8" fmla="*/ 209207 w 309936"/>
                <a:gd name="connsiteY8" fmla="*/ 309937 h 30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936" h="309936">
                  <a:moveTo>
                    <a:pt x="209207" y="309937"/>
                  </a:moveTo>
                  <a:lnTo>
                    <a:pt x="30994" y="309937"/>
                  </a:lnTo>
                  <a:cubicBezTo>
                    <a:pt x="13947" y="309937"/>
                    <a:pt x="0" y="295990"/>
                    <a:pt x="0" y="278943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244850" y="0"/>
                  </a:lnTo>
                  <a:cubicBezTo>
                    <a:pt x="280493" y="0"/>
                    <a:pt x="309937" y="29444"/>
                    <a:pt x="309937" y="65087"/>
                  </a:cubicBezTo>
                  <a:lnTo>
                    <a:pt x="309937" y="209207"/>
                  </a:lnTo>
                  <a:cubicBezTo>
                    <a:pt x="309937" y="264221"/>
                    <a:pt x="264221" y="309937"/>
                    <a:pt x="209207" y="309937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BB525A15-B334-4EBD-32E2-0D659C28F7DF}"/>
                </a:ext>
              </a:extLst>
            </p:cNvPr>
            <p:cNvSpPr/>
            <p:nvPr/>
          </p:nvSpPr>
          <p:spPr>
            <a:xfrm>
              <a:off x="9002901" y="3286201"/>
              <a:ext cx="232452" cy="232452"/>
            </a:xfrm>
            <a:custGeom>
              <a:avLst/>
              <a:gdLst>
                <a:gd name="connsiteX0" fmla="*/ 116226 w 232452"/>
                <a:gd name="connsiteY0" fmla="*/ 0 h 232452"/>
                <a:gd name="connsiteX1" fmla="*/ 0 w 232452"/>
                <a:gd name="connsiteY1" fmla="*/ 116226 h 232452"/>
                <a:gd name="connsiteX2" fmla="*/ 116226 w 232452"/>
                <a:gd name="connsiteY2" fmla="*/ 232453 h 232452"/>
                <a:gd name="connsiteX3" fmla="*/ 232453 w 232452"/>
                <a:gd name="connsiteY3" fmla="*/ 116226 h 232452"/>
                <a:gd name="connsiteX4" fmla="*/ 116226 w 232452"/>
                <a:gd name="connsiteY4" fmla="*/ 0 h 232452"/>
                <a:gd name="connsiteX5" fmla="*/ 149545 w 232452"/>
                <a:gd name="connsiteY5" fmla="*/ 162717 h 232452"/>
                <a:gd name="connsiteX6" fmla="*/ 116226 w 232452"/>
                <a:gd name="connsiteY6" fmla="*/ 145670 h 232452"/>
                <a:gd name="connsiteX7" fmla="*/ 82908 w 232452"/>
                <a:gd name="connsiteY7" fmla="*/ 162717 h 232452"/>
                <a:gd name="connsiteX8" fmla="*/ 89107 w 232452"/>
                <a:gd name="connsiteY8" fmla="*/ 126299 h 232452"/>
                <a:gd name="connsiteX9" fmla="*/ 61987 w 232452"/>
                <a:gd name="connsiteY9" fmla="*/ 100729 h 232452"/>
                <a:gd name="connsiteX10" fmla="*/ 99180 w 232452"/>
                <a:gd name="connsiteY10" fmla="*/ 95306 h 232452"/>
                <a:gd name="connsiteX11" fmla="*/ 116226 w 232452"/>
                <a:gd name="connsiteY11" fmla="*/ 61987 h 232452"/>
                <a:gd name="connsiteX12" fmla="*/ 133273 w 232452"/>
                <a:gd name="connsiteY12" fmla="*/ 95306 h 232452"/>
                <a:gd name="connsiteX13" fmla="*/ 170465 w 232452"/>
                <a:gd name="connsiteY13" fmla="*/ 100729 h 232452"/>
                <a:gd name="connsiteX14" fmla="*/ 143346 w 232452"/>
                <a:gd name="connsiteY14" fmla="*/ 126299 h 232452"/>
                <a:gd name="connsiteX15" fmla="*/ 149545 w 232452"/>
                <a:gd name="connsiteY15" fmla="*/ 162717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52" h="232452">
                  <a:moveTo>
                    <a:pt x="116226" y="0"/>
                  </a:moveTo>
                  <a:cubicBezTo>
                    <a:pt x="51914" y="0"/>
                    <a:pt x="0" y="51914"/>
                    <a:pt x="0" y="116226"/>
                  </a:cubicBezTo>
                  <a:cubicBezTo>
                    <a:pt x="0" y="180538"/>
                    <a:pt x="51914" y="232453"/>
                    <a:pt x="116226" y="232453"/>
                  </a:cubicBezTo>
                  <a:cubicBezTo>
                    <a:pt x="180538" y="232453"/>
                    <a:pt x="232453" y="180538"/>
                    <a:pt x="232453" y="116226"/>
                  </a:cubicBezTo>
                  <a:cubicBezTo>
                    <a:pt x="232453" y="51914"/>
                    <a:pt x="180538" y="0"/>
                    <a:pt x="116226" y="0"/>
                  </a:cubicBezTo>
                  <a:close/>
                  <a:moveTo>
                    <a:pt x="149545" y="162717"/>
                  </a:moveTo>
                  <a:lnTo>
                    <a:pt x="116226" y="145670"/>
                  </a:lnTo>
                  <a:lnTo>
                    <a:pt x="82908" y="162717"/>
                  </a:lnTo>
                  <a:lnTo>
                    <a:pt x="89107" y="126299"/>
                  </a:lnTo>
                  <a:lnTo>
                    <a:pt x="61987" y="100729"/>
                  </a:lnTo>
                  <a:lnTo>
                    <a:pt x="99180" y="95306"/>
                  </a:lnTo>
                  <a:lnTo>
                    <a:pt x="116226" y="61987"/>
                  </a:lnTo>
                  <a:lnTo>
                    <a:pt x="133273" y="95306"/>
                  </a:lnTo>
                  <a:lnTo>
                    <a:pt x="170465" y="100729"/>
                  </a:lnTo>
                  <a:lnTo>
                    <a:pt x="143346" y="126299"/>
                  </a:lnTo>
                  <a:lnTo>
                    <a:pt x="149545" y="162717"/>
                  </a:ln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2" name="Graphic 52">
              <a:extLst>
                <a:ext uri="{FF2B5EF4-FFF2-40B4-BE49-F238E27FC236}">
                  <a16:creationId xmlns:a16="http://schemas.microsoft.com/office/drawing/2014/main" id="{24D154F9-ED5A-BFBB-826D-5F6D7E8F097B}"/>
                </a:ext>
              </a:extLst>
            </p:cNvPr>
            <p:cNvGrpSpPr/>
            <p:nvPr/>
          </p:nvGrpSpPr>
          <p:grpSpPr>
            <a:xfrm>
              <a:off x="8801442" y="3076994"/>
              <a:ext cx="449408" cy="457156"/>
              <a:chOff x="8801442" y="3076994"/>
              <a:chExt cx="449408" cy="457156"/>
            </a:xfrm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8BBBF71D-A2E9-F6F0-54B7-E608A5F6FC07}"/>
                  </a:ext>
                </a:extLst>
              </p:cNvPr>
              <p:cNvSpPr/>
              <p:nvPr/>
            </p:nvSpPr>
            <p:spPr>
              <a:xfrm>
                <a:off x="8801442" y="3076994"/>
                <a:ext cx="449408" cy="457156"/>
              </a:xfrm>
              <a:custGeom>
                <a:avLst/>
                <a:gdLst>
                  <a:gd name="connsiteX0" fmla="*/ 317685 w 449408"/>
                  <a:gd name="connsiteY0" fmla="*/ 193711 h 457156"/>
                  <a:gd name="connsiteX1" fmla="*/ 186737 w 449408"/>
                  <a:gd name="connsiteY1" fmla="*/ 309937 h 457156"/>
                  <a:gd name="connsiteX2" fmla="*/ 51914 w 449408"/>
                  <a:gd name="connsiteY2" fmla="*/ 309937 h 457156"/>
                  <a:gd name="connsiteX3" fmla="*/ 30994 w 449408"/>
                  <a:gd name="connsiteY3" fmla="*/ 289016 h 457156"/>
                  <a:gd name="connsiteX4" fmla="*/ 30994 w 449408"/>
                  <a:gd name="connsiteY4" fmla="*/ 51914 h 457156"/>
                  <a:gd name="connsiteX5" fmla="*/ 51914 w 449408"/>
                  <a:gd name="connsiteY5" fmla="*/ 30994 h 457156"/>
                  <a:gd name="connsiteX6" fmla="*/ 216181 w 449408"/>
                  <a:gd name="connsiteY6" fmla="*/ 30994 h 457156"/>
                  <a:gd name="connsiteX7" fmla="*/ 231678 w 449408"/>
                  <a:gd name="connsiteY7" fmla="*/ 15497 h 457156"/>
                  <a:gd name="connsiteX8" fmla="*/ 216181 w 449408"/>
                  <a:gd name="connsiteY8" fmla="*/ 0 h 457156"/>
                  <a:gd name="connsiteX9" fmla="*/ 51914 w 449408"/>
                  <a:gd name="connsiteY9" fmla="*/ 0 h 457156"/>
                  <a:gd name="connsiteX10" fmla="*/ 0 w 449408"/>
                  <a:gd name="connsiteY10" fmla="*/ 51914 h 457156"/>
                  <a:gd name="connsiteX11" fmla="*/ 0 w 449408"/>
                  <a:gd name="connsiteY11" fmla="*/ 289016 h 457156"/>
                  <a:gd name="connsiteX12" fmla="*/ 51914 w 449408"/>
                  <a:gd name="connsiteY12" fmla="*/ 340931 h 457156"/>
                  <a:gd name="connsiteX13" fmla="*/ 186737 w 449408"/>
                  <a:gd name="connsiteY13" fmla="*/ 340931 h 457156"/>
                  <a:gd name="connsiteX14" fmla="*/ 317685 w 449408"/>
                  <a:gd name="connsiteY14" fmla="*/ 457157 h 457156"/>
                  <a:gd name="connsiteX15" fmla="*/ 449408 w 449408"/>
                  <a:gd name="connsiteY15" fmla="*/ 325434 h 457156"/>
                  <a:gd name="connsiteX16" fmla="*/ 317685 w 449408"/>
                  <a:gd name="connsiteY16" fmla="*/ 193711 h 457156"/>
                  <a:gd name="connsiteX17" fmla="*/ 317685 w 449408"/>
                  <a:gd name="connsiteY17" fmla="*/ 426163 h 457156"/>
                  <a:gd name="connsiteX18" fmla="*/ 216956 w 449408"/>
                  <a:gd name="connsiteY18" fmla="*/ 325434 h 457156"/>
                  <a:gd name="connsiteX19" fmla="*/ 317685 w 449408"/>
                  <a:gd name="connsiteY19" fmla="*/ 224704 h 457156"/>
                  <a:gd name="connsiteX20" fmla="*/ 418415 w 449408"/>
                  <a:gd name="connsiteY20" fmla="*/ 325434 h 457156"/>
                  <a:gd name="connsiteX21" fmla="*/ 317685 w 449408"/>
                  <a:gd name="connsiteY21" fmla="*/ 426163 h 45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9408" h="457156">
                    <a:moveTo>
                      <a:pt x="317685" y="193711"/>
                    </a:moveTo>
                    <a:cubicBezTo>
                      <a:pt x="250274" y="193711"/>
                      <a:pt x="194485" y="244850"/>
                      <a:pt x="186737" y="309937"/>
                    </a:cubicBezTo>
                    <a:lnTo>
                      <a:pt x="51914" y="309937"/>
                    </a:lnTo>
                    <a:cubicBezTo>
                      <a:pt x="40292" y="309937"/>
                      <a:pt x="30994" y="300639"/>
                      <a:pt x="30994" y="289016"/>
                    </a:cubicBezTo>
                    <a:lnTo>
                      <a:pt x="30994" y="51914"/>
                    </a:lnTo>
                    <a:cubicBezTo>
                      <a:pt x="30994" y="40292"/>
                      <a:pt x="40292" y="30994"/>
                      <a:pt x="51914" y="30994"/>
                    </a:cubicBezTo>
                    <a:lnTo>
                      <a:pt x="216181" y="30994"/>
                    </a:lnTo>
                    <a:cubicBezTo>
                      <a:pt x="224704" y="30994"/>
                      <a:pt x="231678" y="24020"/>
                      <a:pt x="231678" y="15497"/>
                    </a:cubicBezTo>
                    <a:cubicBezTo>
                      <a:pt x="231678" y="6974"/>
                      <a:pt x="224704" y="0"/>
                      <a:pt x="216181" y="0"/>
                    </a:cubicBezTo>
                    <a:lnTo>
                      <a:pt x="51914" y="0"/>
                    </a:lnTo>
                    <a:cubicBezTo>
                      <a:pt x="23245" y="0"/>
                      <a:pt x="0" y="23245"/>
                      <a:pt x="0" y="51914"/>
                    </a:cubicBezTo>
                    <a:lnTo>
                      <a:pt x="0" y="289016"/>
                    </a:lnTo>
                    <a:cubicBezTo>
                      <a:pt x="0" y="317685"/>
                      <a:pt x="23245" y="340931"/>
                      <a:pt x="51914" y="340931"/>
                    </a:cubicBezTo>
                    <a:lnTo>
                      <a:pt x="186737" y="340931"/>
                    </a:lnTo>
                    <a:cubicBezTo>
                      <a:pt x="194485" y="406017"/>
                      <a:pt x="250274" y="457157"/>
                      <a:pt x="317685" y="457157"/>
                    </a:cubicBezTo>
                    <a:cubicBezTo>
                      <a:pt x="390520" y="457157"/>
                      <a:pt x="449408" y="398269"/>
                      <a:pt x="449408" y="325434"/>
                    </a:cubicBezTo>
                    <a:cubicBezTo>
                      <a:pt x="449408" y="252599"/>
                      <a:pt x="390520" y="193711"/>
                      <a:pt x="317685" y="193711"/>
                    </a:cubicBezTo>
                    <a:close/>
                    <a:moveTo>
                      <a:pt x="317685" y="426163"/>
                    </a:moveTo>
                    <a:cubicBezTo>
                      <a:pt x="261897" y="426163"/>
                      <a:pt x="216956" y="381222"/>
                      <a:pt x="216956" y="325434"/>
                    </a:cubicBezTo>
                    <a:cubicBezTo>
                      <a:pt x="216956" y="269645"/>
                      <a:pt x="261897" y="224704"/>
                      <a:pt x="317685" y="224704"/>
                    </a:cubicBezTo>
                    <a:cubicBezTo>
                      <a:pt x="373474" y="224704"/>
                      <a:pt x="418415" y="269645"/>
                      <a:pt x="418415" y="325434"/>
                    </a:cubicBezTo>
                    <a:cubicBezTo>
                      <a:pt x="418415" y="381222"/>
                      <a:pt x="373474" y="426163"/>
                      <a:pt x="317685" y="42616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EC8903F2-E9D3-FDA7-93DE-669D4D844CEE}"/>
                  </a:ext>
                </a:extLst>
              </p:cNvPr>
              <p:cNvSpPr/>
              <p:nvPr/>
            </p:nvSpPr>
            <p:spPr>
              <a:xfrm>
                <a:off x="8956410" y="3076994"/>
                <a:ext cx="209207" cy="185962"/>
              </a:xfrm>
              <a:custGeom>
                <a:avLst/>
                <a:gdLst>
                  <a:gd name="connsiteX0" fmla="*/ 0 w 209207"/>
                  <a:gd name="connsiteY0" fmla="*/ 162717 h 185962"/>
                  <a:gd name="connsiteX1" fmla="*/ 0 w 209207"/>
                  <a:gd name="connsiteY1" fmla="*/ 170465 h 185962"/>
                  <a:gd name="connsiteX2" fmla="*/ 15497 w 209207"/>
                  <a:gd name="connsiteY2" fmla="*/ 185962 h 185962"/>
                  <a:gd name="connsiteX3" fmla="*/ 30994 w 209207"/>
                  <a:gd name="connsiteY3" fmla="*/ 170465 h 185962"/>
                  <a:gd name="connsiteX4" fmla="*/ 30994 w 209207"/>
                  <a:gd name="connsiteY4" fmla="*/ 162717 h 185962"/>
                  <a:gd name="connsiteX5" fmla="*/ 92981 w 209207"/>
                  <a:gd name="connsiteY5" fmla="*/ 100729 h 185962"/>
                  <a:gd name="connsiteX6" fmla="*/ 156518 w 209207"/>
                  <a:gd name="connsiteY6" fmla="*/ 100729 h 185962"/>
                  <a:gd name="connsiteX7" fmla="*/ 113127 w 209207"/>
                  <a:gd name="connsiteY7" fmla="*/ 144121 h 185962"/>
                  <a:gd name="connsiteX8" fmla="*/ 113127 w 209207"/>
                  <a:gd name="connsiteY8" fmla="*/ 165816 h 185962"/>
                  <a:gd name="connsiteX9" fmla="*/ 123975 w 209207"/>
                  <a:gd name="connsiteY9" fmla="*/ 170465 h 185962"/>
                  <a:gd name="connsiteX10" fmla="*/ 134823 w 209207"/>
                  <a:gd name="connsiteY10" fmla="*/ 165816 h 185962"/>
                  <a:gd name="connsiteX11" fmla="*/ 204558 w 209207"/>
                  <a:gd name="connsiteY11" fmla="*/ 96080 h 185962"/>
                  <a:gd name="connsiteX12" fmla="*/ 204558 w 209207"/>
                  <a:gd name="connsiteY12" fmla="*/ 74385 h 185962"/>
                  <a:gd name="connsiteX13" fmla="*/ 134823 w 209207"/>
                  <a:gd name="connsiteY13" fmla="*/ 4649 h 185962"/>
                  <a:gd name="connsiteX14" fmla="*/ 113127 w 209207"/>
                  <a:gd name="connsiteY14" fmla="*/ 4649 h 185962"/>
                  <a:gd name="connsiteX15" fmla="*/ 113127 w 209207"/>
                  <a:gd name="connsiteY15" fmla="*/ 26345 h 185962"/>
                  <a:gd name="connsiteX16" fmla="*/ 156518 w 209207"/>
                  <a:gd name="connsiteY16" fmla="*/ 69736 h 185962"/>
                  <a:gd name="connsiteX17" fmla="*/ 92981 w 209207"/>
                  <a:gd name="connsiteY17" fmla="*/ 69736 h 185962"/>
                  <a:gd name="connsiteX18" fmla="*/ 0 w 209207"/>
                  <a:gd name="connsiteY18" fmla="*/ 162717 h 185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9207" h="185962">
                    <a:moveTo>
                      <a:pt x="0" y="162717"/>
                    </a:moveTo>
                    <a:lnTo>
                      <a:pt x="0" y="170465"/>
                    </a:lnTo>
                    <a:cubicBezTo>
                      <a:pt x="0" y="178989"/>
                      <a:pt x="6974" y="185962"/>
                      <a:pt x="15497" y="185962"/>
                    </a:cubicBezTo>
                    <a:cubicBezTo>
                      <a:pt x="24020" y="185962"/>
                      <a:pt x="30994" y="178989"/>
                      <a:pt x="30994" y="170465"/>
                    </a:cubicBezTo>
                    <a:lnTo>
                      <a:pt x="30994" y="162717"/>
                    </a:lnTo>
                    <a:cubicBezTo>
                      <a:pt x="30994" y="128624"/>
                      <a:pt x="58888" y="100729"/>
                      <a:pt x="92981" y="100729"/>
                    </a:cubicBezTo>
                    <a:lnTo>
                      <a:pt x="156518" y="100729"/>
                    </a:lnTo>
                    <a:lnTo>
                      <a:pt x="113127" y="144121"/>
                    </a:lnTo>
                    <a:cubicBezTo>
                      <a:pt x="106928" y="150319"/>
                      <a:pt x="106928" y="159618"/>
                      <a:pt x="113127" y="165816"/>
                    </a:cubicBezTo>
                    <a:cubicBezTo>
                      <a:pt x="116226" y="168916"/>
                      <a:pt x="120101" y="170465"/>
                      <a:pt x="123975" y="170465"/>
                    </a:cubicBezTo>
                    <a:cubicBezTo>
                      <a:pt x="127849" y="170465"/>
                      <a:pt x="131723" y="168916"/>
                      <a:pt x="134823" y="165816"/>
                    </a:cubicBezTo>
                    <a:lnTo>
                      <a:pt x="204558" y="96080"/>
                    </a:lnTo>
                    <a:cubicBezTo>
                      <a:pt x="210757" y="89882"/>
                      <a:pt x="210757" y="80584"/>
                      <a:pt x="204558" y="74385"/>
                    </a:cubicBezTo>
                    <a:lnTo>
                      <a:pt x="134823" y="4649"/>
                    </a:lnTo>
                    <a:cubicBezTo>
                      <a:pt x="128624" y="-1550"/>
                      <a:pt x="119326" y="-1550"/>
                      <a:pt x="113127" y="4649"/>
                    </a:cubicBezTo>
                    <a:cubicBezTo>
                      <a:pt x="106928" y="10848"/>
                      <a:pt x="106928" y="20146"/>
                      <a:pt x="113127" y="26345"/>
                    </a:cubicBezTo>
                    <a:lnTo>
                      <a:pt x="156518" y="69736"/>
                    </a:lnTo>
                    <a:lnTo>
                      <a:pt x="92981" y="69736"/>
                    </a:lnTo>
                    <a:cubicBezTo>
                      <a:pt x="41841" y="69736"/>
                      <a:pt x="0" y="111577"/>
                      <a:pt x="0" y="16271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773FC523-AD9D-2F4A-DF80-33EA7A8492E3}"/>
                  </a:ext>
                </a:extLst>
              </p:cNvPr>
              <p:cNvSpPr/>
              <p:nvPr/>
            </p:nvSpPr>
            <p:spPr>
              <a:xfrm>
                <a:off x="9054982" y="3336566"/>
                <a:ext cx="131389" cy="123199"/>
              </a:xfrm>
              <a:custGeom>
                <a:avLst/>
                <a:gdLst>
                  <a:gd name="connsiteX0" fmla="*/ 119934 w 131389"/>
                  <a:gd name="connsiteY0" fmla="*/ 38742 h 123199"/>
                  <a:gd name="connsiteX1" fmla="*/ 88940 w 131389"/>
                  <a:gd name="connsiteY1" fmla="*/ 34093 h 123199"/>
                  <a:gd name="connsiteX2" fmla="*/ 74993 w 131389"/>
                  <a:gd name="connsiteY2" fmla="*/ 6199 h 123199"/>
                  <a:gd name="connsiteX3" fmla="*/ 64920 w 131389"/>
                  <a:gd name="connsiteY3" fmla="*/ 0 h 123199"/>
                  <a:gd name="connsiteX4" fmla="*/ 54847 w 131389"/>
                  <a:gd name="connsiteY4" fmla="*/ 6199 h 123199"/>
                  <a:gd name="connsiteX5" fmla="*/ 40900 w 131389"/>
                  <a:gd name="connsiteY5" fmla="*/ 34093 h 123199"/>
                  <a:gd name="connsiteX6" fmla="*/ 9906 w 131389"/>
                  <a:gd name="connsiteY6" fmla="*/ 38742 h 123199"/>
                  <a:gd name="connsiteX7" fmla="*/ 608 w 131389"/>
                  <a:gd name="connsiteY7" fmla="*/ 46491 h 123199"/>
                  <a:gd name="connsiteX8" fmla="*/ 3707 w 131389"/>
                  <a:gd name="connsiteY8" fmla="*/ 58113 h 123199"/>
                  <a:gd name="connsiteX9" fmla="*/ 26178 w 131389"/>
                  <a:gd name="connsiteY9" fmla="*/ 79034 h 123199"/>
                  <a:gd name="connsiteX10" fmla="*/ 20754 w 131389"/>
                  <a:gd name="connsiteY10" fmla="*/ 109253 h 123199"/>
                  <a:gd name="connsiteX11" fmla="*/ 25403 w 131389"/>
                  <a:gd name="connsiteY11" fmla="*/ 120875 h 123199"/>
                  <a:gd name="connsiteX12" fmla="*/ 37800 w 131389"/>
                  <a:gd name="connsiteY12" fmla="*/ 121650 h 123199"/>
                  <a:gd name="connsiteX13" fmla="*/ 65695 w 131389"/>
                  <a:gd name="connsiteY13" fmla="*/ 106928 h 123199"/>
                  <a:gd name="connsiteX14" fmla="*/ 93589 w 131389"/>
                  <a:gd name="connsiteY14" fmla="*/ 121650 h 123199"/>
                  <a:gd name="connsiteX15" fmla="*/ 99013 w 131389"/>
                  <a:gd name="connsiteY15" fmla="*/ 123200 h 123199"/>
                  <a:gd name="connsiteX16" fmla="*/ 105987 w 131389"/>
                  <a:gd name="connsiteY16" fmla="*/ 120875 h 123199"/>
                  <a:gd name="connsiteX17" fmla="*/ 110636 w 131389"/>
                  <a:gd name="connsiteY17" fmla="*/ 109253 h 123199"/>
                  <a:gd name="connsiteX18" fmla="*/ 105212 w 131389"/>
                  <a:gd name="connsiteY18" fmla="*/ 79034 h 123199"/>
                  <a:gd name="connsiteX19" fmla="*/ 127682 w 131389"/>
                  <a:gd name="connsiteY19" fmla="*/ 58113 h 123199"/>
                  <a:gd name="connsiteX20" fmla="*/ 130781 w 131389"/>
                  <a:gd name="connsiteY20" fmla="*/ 46491 h 123199"/>
                  <a:gd name="connsiteX21" fmla="*/ 119934 w 131389"/>
                  <a:gd name="connsiteY21" fmla="*/ 38742 h 123199"/>
                  <a:gd name="connsiteX22" fmla="*/ 83516 w 131389"/>
                  <a:gd name="connsiteY22" fmla="*/ 67411 h 123199"/>
                  <a:gd name="connsiteX23" fmla="*/ 80417 w 131389"/>
                  <a:gd name="connsiteY23" fmla="*/ 77484 h 123199"/>
                  <a:gd name="connsiteX24" fmla="*/ 82741 w 131389"/>
                  <a:gd name="connsiteY24" fmla="*/ 91431 h 123199"/>
                  <a:gd name="connsiteX25" fmla="*/ 70344 w 131389"/>
                  <a:gd name="connsiteY25" fmla="*/ 85233 h 123199"/>
                  <a:gd name="connsiteX26" fmla="*/ 64920 w 131389"/>
                  <a:gd name="connsiteY26" fmla="*/ 83683 h 123199"/>
                  <a:gd name="connsiteX27" fmla="*/ 59496 w 131389"/>
                  <a:gd name="connsiteY27" fmla="*/ 85233 h 123199"/>
                  <a:gd name="connsiteX28" fmla="*/ 47098 w 131389"/>
                  <a:gd name="connsiteY28" fmla="*/ 91431 h 123199"/>
                  <a:gd name="connsiteX29" fmla="*/ 49423 w 131389"/>
                  <a:gd name="connsiteY29" fmla="*/ 77484 h 123199"/>
                  <a:gd name="connsiteX30" fmla="*/ 46324 w 131389"/>
                  <a:gd name="connsiteY30" fmla="*/ 67411 h 123199"/>
                  <a:gd name="connsiteX31" fmla="*/ 35476 w 131389"/>
                  <a:gd name="connsiteY31" fmla="*/ 58113 h 123199"/>
                  <a:gd name="connsiteX32" fmla="*/ 48648 w 131389"/>
                  <a:gd name="connsiteY32" fmla="*/ 55789 h 123199"/>
                  <a:gd name="connsiteX33" fmla="*/ 57171 w 131389"/>
                  <a:gd name="connsiteY33" fmla="*/ 49590 h 123199"/>
                  <a:gd name="connsiteX34" fmla="*/ 64145 w 131389"/>
                  <a:gd name="connsiteY34" fmla="*/ 36418 h 123199"/>
                  <a:gd name="connsiteX35" fmla="*/ 71119 w 131389"/>
                  <a:gd name="connsiteY35" fmla="*/ 49590 h 123199"/>
                  <a:gd name="connsiteX36" fmla="*/ 79642 w 131389"/>
                  <a:gd name="connsiteY36" fmla="*/ 55789 h 123199"/>
                  <a:gd name="connsiteX37" fmla="*/ 92814 w 131389"/>
                  <a:gd name="connsiteY37" fmla="*/ 58113 h 123199"/>
                  <a:gd name="connsiteX38" fmla="*/ 83516 w 131389"/>
                  <a:gd name="connsiteY38" fmla="*/ 67411 h 123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1389" h="123199">
                    <a:moveTo>
                      <a:pt x="119934" y="38742"/>
                    </a:moveTo>
                    <a:lnTo>
                      <a:pt x="88940" y="34093"/>
                    </a:lnTo>
                    <a:lnTo>
                      <a:pt x="74993" y="6199"/>
                    </a:lnTo>
                    <a:cubicBezTo>
                      <a:pt x="72668" y="2325"/>
                      <a:pt x="68794" y="0"/>
                      <a:pt x="64920" y="0"/>
                    </a:cubicBezTo>
                    <a:cubicBezTo>
                      <a:pt x="61046" y="0"/>
                      <a:pt x="56397" y="2325"/>
                      <a:pt x="54847" y="6199"/>
                    </a:cubicBezTo>
                    <a:lnTo>
                      <a:pt x="40900" y="34093"/>
                    </a:lnTo>
                    <a:lnTo>
                      <a:pt x="9906" y="38742"/>
                    </a:lnTo>
                    <a:cubicBezTo>
                      <a:pt x="5257" y="39517"/>
                      <a:pt x="2158" y="42616"/>
                      <a:pt x="608" y="46491"/>
                    </a:cubicBezTo>
                    <a:cubicBezTo>
                      <a:pt x="-942" y="50365"/>
                      <a:pt x="608" y="55014"/>
                      <a:pt x="3707" y="58113"/>
                    </a:cubicBezTo>
                    <a:lnTo>
                      <a:pt x="26178" y="79034"/>
                    </a:lnTo>
                    <a:lnTo>
                      <a:pt x="20754" y="109253"/>
                    </a:lnTo>
                    <a:cubicBezTo>
                      <a:pt x="19979" y="113902"/>
                      <a:pt x="21529" y="117776"/>
                      <a:pt x="25403" y="120875"/>
                    </a:cubicBezTo>
                    <a:cubicBezTo>
                      <a:pt x="29277" y="123200"/>
                      <a:pt x="33926" y="123975"/>
                      <a:pt x="37800" y="121650"/>
                    </a:cubicBezTo>
                    <a:lnTo>
                      <a:pt x="65695" y="106928"/>
                    </a:lnTo>
                    <a:lnTo>
                      <a:pt x="93589" y="121650"/>
                    </a:lnTo>
                    <a:cubicBezTo>
                      <a:pt x="95139" y="122425"/>
                      <a:pt x="97463" y="123200"/>
                      <a:pt x="99013" y="123200"/>
                    </a:cubicBezTo>
                    <a:cubicBezTo>
                      <a:pt x="101337" y="123200"/>
                      <a:pt x="103662" y="122425"/>
                      <a:pt x="105987" y="120875"/>
                    </a:cubicBezTo>
                    <a:cubicBezTo>
                      <a:pt x="109861" y="118551"/>
                      <a:pt x="111410" y="113902"/>
                      <a:pt x="110636" y="109253"/>
                    </a:cubicBezTo>
                    <a:lnTo>
                      <a:pt x="105212" y="79034"/>
                    </a:lnTo>
                    <a:lnTo>
                      <a:pt x="127682" y="58113"/>
                    </a:lnTo>
                    <a:cubicBezTo>
                      <a:pt x="130781" y="55014"/>
                      <a:pt x="132331" y="50365"/>
                      <a:pt x="130781" y="46491"/>
                    </a:cubicBezTo>
                    <a:cubicBezTo>
                      <a:pt x="129232" y="42616"/>
                      <a:pt x="124583" y="39517"/>
                      <a:pt x="119934" y="38742"/>
                    </a:cubicBezTo>
                    <a:close/>
                    <a:moveTo>
                      <a:pt x="83516" y="67411"/>
                    </a:moveTo>
                    <a:cubicBezTo>
                      <a:pt x="80417" y="69736"/>
                      <a:pt x="79642" y="73610"/>
                      <a:pt x="80417" y="77484"/>
                    </a:cubicBezTo>
                    <a:lnTo>
                      <a:pt x="82741" y="91431"/>
                    </a:lnTo>
                    <a:lnTo>
                      <a:pt x="70344" y="85233"/>
                    </a:lnTo>
                    <a:cubicBezTo>
                      <a:pt x="68794" y="84458"/>
                      <a:pt x="67244" y="83683"/>
                      <a:pt x="64920" y="83683"/>
                    </a:cubicBezTo>
                    <a:cubicBezTo>
                      <a:pt x="62595" y="83683"/>
                      <a:pt x="61046" y="84458"/>
                      <a:pt x="59496" y="85233"/>
                    </a:cubicBezTo>
                    <a:lnTo>
                      <a:pt x="47098" y="91431"/>
                    </a:lnTo>
                    <a:lnTo>
                      <a:pt x="49423" y="77484"/>
                    </a:lnTo>
                    <a:cubicBezTo>
                      <a:pt x="50198" y="73610"/>
                      <a:pt x="48648" y="69736"/>
                      <a:pt x="46324" y="67411"/>
                    </a:cubicBezTo>
                    <a:lnTo>
                      <a:pt x="35476" y="58113"/>
                    </a:lnTo>
                    <a:lnTo>
                      <a:pt x="48648" y="55789"/>
                    </a:lnTo>
                    <a:cubicBezTo>
                      <a:pt x="52522" y="55014"/>
                      <a:pt x="55622" y="52689"/>
                      <a:pt x="57171" y="49590"/>
                    </a:cubicBezTo>
                    <a:lnTo>
                      <a:pt x="64145" y="36418"/>
                    </a:lnTo>
                    <a:lnTo>
                      <a:pt x="71119" y="49590"/>
                    </a:lnTo>
                    <a:cubicBezTo>
                      <a:pt x="72668" y="52689"/>
                      <a:pt x="75768" y="55014"/>
                      <a:pt x="79642" y="55789"/>
                    </a:cubicBezTo>
                    <a:lnTo>
                      <a:pt x="92814" y="58113"/>
                    </a:lnTo>
                    <a:lnTo>
                      <a:pt x="83516" y="67411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6" name="Graphic 54">
            <a:extLst>
              <a:ext uri="{FF2B5EF4-FFF2-40B4-BE49-F238E27FC236}">
                <a16:creationId xmlns:a16="http://schemas.microsoft.com/office/drawing/2014/main" id="{3C7B200F-EB76-A925-02CE-B4406AC5DDF1}"/>
              </a:ext>
            </a:extLst>
          </p:cNvPr>
          <p:cNvGrpSpPr/>
          <p:nvPr/>
        </p:nvGrpSpPr>
        <p:grpSpPr>
          <a:xfrm>
            <a:off x="9744015" y="3053749"/>
            <a:ext cx="495899" cy="495899"/>
            <a:chOff x="9744015" y="3053749"/>
            <a:chExt cx="495899" cy="495899"/>
          </a:xfrm>
        </p:grpSpPr>
        <p:grpSp>
          <p:nvGrpSpPr>
            <p:cNvPr id="277" name="Graphic 54">
              <a:extLst>
                <a:ext uri="{FF2B5EF4-FFF2-40B4-BE49-F238E27FC236}">
                  <a16:creationId xmlns:a16="http://schemas.microsoft.com/office/drawing/2014/main" id="{51789937-9260-3F8C-75C2-0471858D83BF}"/>
                </a:ext>
              </a:extLst>
            </p:cNvPr>
            <p:cNvGrpSpPr/>
            <p:nvPr/>
          </p:nvGrpSpPr>
          <p:grpSpPr>
            <a:xfrm>
              <a:off x="10021408" y="3147504"/>
              <a:ext cx="203008" cy="316910"/>
              <a:chOff x="10021408" y="3147504"/>
              <a:chExt cx="203008" cy="316910"/>
            </a:xfrm>
            <a:solidFill>
              <a:srgbClr val="CCAB21"/>
            </a:solidFill>
          </p:grpSpPr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CFB6FA0-9EB9-6268-8C4B-9A80F179BAB9}"/>
                  </a:ext>
                </a:extLst>
              </p:cNvPr>
              <p:cNvSpPr/>
              <p:nvPr/>
            </p:nvSpPr>
            <p:spPr>
              <a:xfrm>
                <a:off x="10021408" y="3332692"/>
                <a:ext cx="203008" cy="131723"/>
              </a:xfrm>
              <a:custGeom>
                <a:avLst/>
                <a:gdLst>
                  <a:gd name="connsiteX0" fmla="*/ 99180 w 203008"/>
                  <a:gd name="connsiteY0" fmla="*/ 13947 h 131723"/>
                  <a:gd name="connsiteX1" fmla="*/ 83683 w 203008"/>
                  <a:gd name="connsiteY1" fmla="*/ 0 h 131723"/>
                  <a:gd name="connsiteX2" fmla="*/ 64312 w 203008"/>
                  <a:gd name="connsiteY2" fmla="*/ 0 h 131723"/>
                  <a:gd name="connsiteX3" fmla="*/ 63537 w 203008"/>
                  <a:gd name="connsiteY3" fmla="*/ 0 h 131723"/>
                  <a:gd name="connsiteX4" fmla="*/ 47265 w 203008"/>
                  <a:gd name="connsiteY4" fmla="*/ 0 h 131723"/>
                  <a:gd name="connsiteX5" fmla="*/ 0 w 203008"/>
                  <a:gd name="connsiteY5" fmla="*/ 54239 h 131723"/>
                  <a:gd name="connsiteX6" fmla="*/ 7748 w 203008"/>
                  <a:gd name="connsiteY6" fmla="*/ 54239 h 131723"/>
                  <a:gd name="connsiteX7" fmla="*/ 24795 w 203008"/>
                  <a:gd name="connsiteY7" fmla="*/ 69736 h 131723"/>
                  <a:gd name="connsiteX8" fmla="*/ 131723 w 203008"/>
                  <a:gd name="connsiteY8" fmla="*/ 131723 h 131723"/>
                  <a:gd name="connsiteX9" fmla="*/ 203009 w 203008"/>
                  <a:gd name="connsiteY9" fmla="*/ 131723 h 131723"/>
                  <a:gd name="connsiteX10" fmla="*/ 203009 w 203008"/>
                  <a:gd name="connsiteY10" fmla="*/ 103829 h 131723"/>
                  <a:gd name="connsiteX11" fmla="*/ 99180 w 203008"/>
                  <a:gd name="connsiteY11" fmla="*/ 13947 h 13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008" h="131723">
                    <a:moveTo>
                      <a:pt x="99180" y="13947"/>
                    </a:moveTo>
                    <a:cubicBezTo>
                      <a:pt x="92206" y="10848"/>
                      <a:pt x="87557" y="5424"/>
                      <a:pt x="83683" y="0"/>
                    </a:cubicBezTo>
                    <a:lnTo>
                      <a:pt x="64312" y="0"/>
                    </a:lnTo>
                    <a:lnTo>
                      <a:pt x="63537" y="0"/>
                    </a:lnTo>
                    <a:lnTo>
                      <a:pt x="47265" y="0"/>
                    </a:lnTo>
                    <a:cubicBezTo>
                      <a:pt x="35643" y="24020"/>
                      <a:pt x="19371" y="44166"/>
                      <a:pt x="0" y="54239"/>
                    </a:cubicBezTo>
                    <a:lnTo>
                      <a:pt x="7748" y="54239"/>
                    </a:lnTo>
                    <a:cubicBezTo>
                      <a:pt x="11623" y="60438"/>
                      <a:pt x="17047" y="65862"/>
                      <a:pt x="24795" y="69736"/>
                    </a:cubicBezTo>
                    <a:cubicBezTo>
                      <a:pt x="49590" y="82133"/>
                      <a:pt x="109253" y="89882"/>
                      <a:pt x="131723" y="131723"/>
                    </a:cubicBezTo>
                    <a:lnTo>
                      <a:pt x="203009" y="131723"/>
                    </a:lnTo>
                    <a:lnTo>
                      <a:pt x="203009" y="103829"/>
                    </a:lnTo>
                    <a:cubicBezTo>
                      <a:pt x="203009" y="34868"/>
                      <a:pt x="127074" y="27894"/>
                      <a:pt x="99180" y="1394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E3EB31EF-8A52-B1BF-19B8-D00CDC625721}"/>
                  </a:ext>
                </a:extLst>
              </p:cNvPr>
              <p:cNvSpPr/>
              <p:nvPr/>
            </p:nvSpPr>
            <p:spPr>
              <a:xfrm>
                <a:off x="10025282" y="3147504"/>
                <a:ext cx="137147" cy="185187"/>
              </a:xfrm>
              <a:custGeom>
                <a:avLst/>
                <a:gdLst>
                  <a:gd name="connsiteX0" fmla="*/ 60438 w 137147"/>
                  <a:gd name="connsiteY0" fmla="*/ 185187 h 185187"/>
                  <a:gd name="connsiteX1" fmla="*/ 137147 w 137147"/>
                  <a:gd name="connsiteY1" fmla="*/ 75935 h 185187"/>
                  <a:gd name="connsiteX2" fmla="*/ 70511 w 137147"/>
                  <a:gd name="connsiteY2" fmla="*/ 0 h 185187"/>
                  <a:gd name="connsiteX3" fmla="*/ 68961 w 137147"/>
                  <a:gd name="connsiteY3" fmla="*/ 0 h 185187"/>
                  <a:gd name="connsiteX4" fmla="*/ 66636 w 137147"/>
                  <a:gd name="connsiteY4" fmla="*/ 0 h 185187"/>
                  <a:gd name="connsiteX5" fmla="*/ 61213 w 137147"/>
                  <a:gd name="connsiteY5" fmla="*/ 0 h 185187"/>
                  <a:gd name="connsiteX6" fmla="*/ 60438 w 137147"/>
                  <a:gd name="connsiteY6" fmla="*/ 0 h 185187"/>
                  <a:gd name="connsiteX7" fmla="*/ 60438 w 137147"/>
                  <a:gd name="connsiteY7" fmla="*/ 0 h 185187"/>
                  <a:gd name="connsiteX8" fmla="*/ 60438 w 137147"/>
                  <a:gd name="connsiteY8" fmla="*/ 0 h 185187"/>
                  <a:gd name="connsiteX9" fmla="*/ 59663 w 137147"/>
                  <a:gd name="connsiteY9" fmla="*/ 0 h 185187"/>
                  <a:gd name="connsiteX10" fmla="*/ 54239 w 137147"/>
                  <a:gd name="connsiteY10" fmla="*/ 0 h 185187"/>
                  <a:gd name="connsiteX11" fmla="*/ 51914 w 137147"/>
                  <a:gd name="connsiteY11" fmla="*/ 0 h 185187"/>
                  <a:gd name="connsiteX12" fmla="*/ 50365 w 137147"/>
                  <a:gd name="connsiteY12" fmla="*/ 0 h 185187"/>
                  <a:gd name="connsiteX13" fmla="*/ 0 w 137147"/>
                  <a:gd name="connsiteY13" fmla="*/ 28669 h 185187"/>
                  <a:gd name="connsiteX14" fmla="*/ 59663 w 137147"/>
                  <a:gd name="connsiteY14" fmla="*/ 115451 h 185187"/>
                  <a:gd name="connsiteX15" fmla="*/ 44166 w 137147"/>
                  <a:gd name="connsiteY15" fmla="*/ 182863 h 185187"/>
                  <a:gd name="connsiteX16" fmla="*/ 60438 w 137147"/>
                  <a:gd name="connsiteY16" fmla="*/ 185187 h 185187"/>
                  <a:gd name="connsiteX17" fmla="*/ 60438 w 137147"/>
                  <a:gd name="connsiteY17" fmla="*/ 185187 h 185187"/>
                  <a:gd name="connsiteX18" fmla="*/ 60438 w 137147"/>
                  <a:gd name="connsiteY18" fmla="*/ 185187 h 185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7147" h="185187">
                    <a:moveTo>
                      <a:pt x="60438" y="185187"/>
                    </a:moveTo>
                    <a:cubicBezTo>
                      <a:pt x="103054" y="185187"/>
                      <a:pt x="137147" y="127849"/>
                      <a:pt x="137147" y="75935"/>
                    </a:cubicBezTo>
                    <a:cubicBezTo>
                      <a:pt x="137147" y="37192"/>
                      <a:pt x="107703" y="4649"/>
                      <a:pt x="70511" y="0"/>
                    </a:cubicBezTo>
                    <a:cubicBezTo>
                      <a:pt x="69736" y="0"/>
                      <a:pt x="69736" y="0"/>
                      <a:pt x="68961" y="0"/>
                    </a:cubicBezTo>
                    <a:cubicBezTo>
                      <a:pt x="68186" y="0"/>
                      <a:pt x="67411" y="0"/>
                      <a:pt x="66636" y="0"/>
                    </a:cubicBezTo>
                    <a:cubicBezTo>
                      <a:pt x="65087" y="0"/>
                      <a:pt x="62762" y="0"/>
                      <a:pt x="61213" y="0"/>
                    </a:cubicBezTo>
                    <a:cubicBezTo>
                      <a:pt x="61213" y="0"/>
                      <a:pt x="60438" y="0"/>
                      <a:pt x="60438" y="0"/>
                    </a:cubicBezTo>
                    <a:cubicBezTo>
                      <a:pt x="60438" y="0"/>
                      <a:pt x="60438" y="0"/>
                      <a:pt x="60438" y="0"/>
                    </a:cubicBezTo>
                    <a:cubicBezTo>
                      <a:pt x="60438" y="0"/>
                      <a:pt x="60438" y="0"/>
                      <a:pt x="60438" y="0"/>
                    </a:cubicBezTo>
                    <a:cubicBezTo>
                      <a:pt x="60438" y="0"/>
                      <a:pt x="59663" y="0"/>
                      <a:pt x="59663" y="0"/>
                    </a:cubicBezTo>
                    <a:cubicBezTo>
                      <a:pt x="58113" y="0"/>
                      <a:pt x="55789" y="0"/>
                      <a:pt x="54239" y="0"/>
                    </a:cubicBezTo>
                    <a:cubicBezTo>
                      <a:pt x="53464" y="0"/>
                      <a:pt x="52689" y="0"/>
                      <a:pt x="51914" y="0"/>
                    </a:cubicBezTo>
                    <a:cubicBezTo>
                      <a:pt x="51140" y="0"/>
                      <a:pt x="51140" y="0"/>
                      <a:pt x="50365" y="0"/>
                    </a:cubicBezTo>
                    <a:cubicBezTo>
                      <a:pt x="30219" y="3099"/>
                      <a:pt x="12397" y="13172"/>
                      <a:pt x="0" y="28669"/>
                    </a:cubicBezTo>
                    <a:cubicBezTo>
                      <a:pt x="34093" y="41841"/>
                      <a:pt x="59663" y="75935"/>
                      <a:pt x="59663" y="115451"/>
                    </a:cubicBezTo>
                    <a:cubicBezTo>
                      <a:pt x="59663" y="137922"/>
                      <a:pt x="54239" y="161942"/>
                      <a:pt x="44166" y="182863"/>
                    </a:cubicBezTo>
                    <a:cubicBezTo>
                      <a:pt x="49590" y="184412"/>
                      <a:pt x="54239" y="185187"/>
                      <a:pt x="60438" y="185187"/>
                    </a:cubicBezTo>
                    <a:cubicBezTo>
                      <a:pt x="59663" y="185187"/>
                      <a:pt x="59663" y="185187"/>
                      <a:pt x="60438" y="185187"/>
                    </a:cubicBezTo>
                    <a:cubicBezTo>
                      <a:pt x="59663" y="185187"/>
                      <a:pt x="60438" y="185187"/>
                      <a:pt x="60438" y="18518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D40998D-835E-0D86-AC7B-5CFBF8047B41}"/>
                </a:ext>
              </a:extLst>
            </p:cNvPr>
            <p:cNvSpPr/>
            <p:nvPr/>
          </p:nvSpPr>
          <p:spPr>
            <a:xfrm>
              <a:off x="9821499" y="3386931"/>
              <a:ext cx="340930" cy="147220"/>
            </a:xfrm>
            <a:custGeom>
              <a:avLst/>
              <a:gdLst>
                <a:gd name="connsiteX0" fmla="*/ 207658 w 340930"/>
                <a:gd name="connsiteY0" fmla="*/ 0 h 147220"/>
                <a:gd name="connsiteX1" fmla="*/ 224704 w 340930"/>
                <a:gd name="connsiteY1" fmla="*/ 15497 h 147220"/>
                <a:gd name="connsiteX2" fmla="*/ 340931 w 340930"/>
                <a:gd name="connsiteY2" fmla="*/ 116226 h 147220"/>
                <a:gd name="connsiteX3" fmla="*/ 340931 w 340930"/>
                <a:gd name="connsiteY3" fmla="*/ 147220 h 147220"/>
                <a:gd name="connsiteX4" fmla="*/ 0 w 340930"/>
                <a:gd name="connsiteY4" fmla="*/ 147220 h 147220"/>
                <a:gd name="connsiteX5" fmla="*/ 0 w 340930"/>
                <a:gd name="connsiteY5" fmla="*/ 116226 h 147220"/>
                <a:gd name="connsiteX6" fmla="*/ 116226 w 340930"/>
                <a:gd name="connsiteY6" fmla="*/ 15497 h 147220"/>
                <a:gd name="connsiteX7" fmla="*/ 133273 w 340930"/>
                <a:gd name="connsiteY7" fmla="*/ 0 h 147220"/>
                <a:gd name="connsiteX8" fmla="*/ 207658 w 340930"/>
                <a:gd name="connsiteY8" fmla="*/ 0 h 14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0" h="147220">
                  <a:moveTo>
                    <a:pt x="207658" y="0"/>
                  </a:moveTo>
                  <a:cubicBezTo>
                    <a:pt x="211532" y="6199"/>
                    <a:pt x="216956" y="11623"/>
                    <a:pt x="224704" y="15497"/>
                  </a:cubicBezTo>
                  <a:cubicBezTo>
                    <a:pt x="255698" y="30994"/>
                    <a:pt x="340931" y="38742"/>
                    <a:pt x="340931" y="116226"/>
                  </a:cubicBezTo>
                  <a:lnTo>
                    <a:pt x="340931" y="147220"/>
                  </a:lnTo>
                  <a:lnTo>
                    <a:pt x="0" y="147220"/>
                  </a:lnTo>
                  <a:lnTo>
                    <a:pt x="0" y="116226"/>
                  </a:lnTo>
                  <a:cubicBezTo>
                    <a:pt x="0" y="38742"/>
                    <a:pt x="85233" y="30994"/>
                    <a:pt x="116226" y="15497"/>
                  </a:cubicBezTo>
                  <a:cubicBezTo>
                    <a:pt x="123975" y="11623"/>
                    <a:pt x="129399" y="6199"/>
                    <a:pt x="133273" y="0"/>
                  </a:cubicBezTo>
                  <a:lnTo>
                    <a:pt x="207658" y="0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38BACEE0-16EF-9438-0A72-22C29807E0AF}"/>
                </a:ext>
              </a:extLst>
            </p:cNvPr>
            <p:cNvSpPr/>
            <p:nvPr/>
          </p:nvSpPr>
          <p:spPr>
            <a:xfrm>
              <a:off x="9898971" y="3170750"/>
              <a:ext cx="185974" cy="223929"/>
            </a:xfrm>
            <a:custGeom>
              <a:avLst/>
              <a:gdLst>
                <a:gd name="connsiteX0" fmla="*/ 79821 w 185974"/>
                <a:gd name="connsiteY0" fmla="*/ 0 h 223929"/>
                <a:gd name="connsiteX1" fmla="*/ 81371 w 185974"/>
                <a:gd name="connsiteY1" fmla="*/ 0 h 223929"/>
                <a:gd name="connsiteX2" fmla="*/ 84470 w 185974"/>
                <a:gd name="connsiteY2" fmla="*/ 0 h 223929"/>
                <a:gd name="connsiteX3" fmla="*/ 91444 w 185974"/>
                <a:gd name="connsiteY3" fmla="*/ 0 h 223929"/>
                <a:gd name="connsiteX4" fmla="*/ 92219 w 185974"/>
                <a:gd name="connsiteY4" fmla="*/ 0 h 223929"/>
                <a:gd name="connsiteX5" fmla="*/ 92219 w 185974"/>
                <a:gd name="connsiteY5" fmla="*/ 0 h 223929"/>
                <a:gd name="connsiteX6" fmla="*/ 92219 w 185974"/>
                <a:gd name="connsiteY6" fmla="*/ 0 h 223929"/>
                <a:gd name="connsiteX7" fmla="*/ 92993 w 185974"/>
                <a:gd name="connsiteY7" fmla="*/ 0 h 223929"/>
                <a:gd name="connsiteX8" fmla="*/ 99967 w 185974"/>
                <a:gd name="connsiteY8" fmla="*/ 0 h 223929"/>
                <a:gd name="connsiteX9" fmla="*/ 103066 w 185974"/>
                <a:gd name="connsiteY9" fmla="*/ 0 h 223929"/>
                <a:gd name="connsiteX10" fmla="*/ 104616 w 185974"/>
                <a:gd name="connsiteY10" fmla="*/ 0 h 223929"/>
                <a:gd name="connsiteX11" fmla="*/ 185975 w 185974"/>
                <a:gd name="connsiteY11" fmla="*/ 92206 h 223929"/>
                <a:gd name="connsiteX12" fmla="*/ 92993 w 185974"/>
                <a:gd name="connsiteY12" fmla="*/ 223929 h 223929"/>
                <a:gd name="connsiteX13" fmla="*/ 92993 w 185974"/>
                <a:gd name="connsiteY13" fmla="*/ 223929 h 223929"/>
                <a:gd name="connsiteX14" fmla="*/ 92993 w 185974"/>
                <a:gd name="connsiteY14" fmla="*/ 223929 h 223929"/>
                <a:gd name="connsiteX15" fmla="*/ 12 w 185974"/>
                <a:gd name="connsiteY15" fmla="*/ 92206 h 223929"/>
                <a:gd name="connsiteX16" fmla="*/ 79821 w 185974"/>
                <a:gd name="connsiteY16" fmla="*/ 0 h 22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5974" h="223929">
                  <a:moveTo>
                    <a:pt x="79821" y="0"/>
                  </a:moveTo>
                  <a:cubicBezTo>
                    <a:pt x="80596" y="0"/>
                    <a:pt x="81371" y="0"/>
                    <a:pt x="81371" y="0"/>
                  </a:cubicBezTo>
                  <a:cubicBezTo>
                    <a:pt x="82146" y="0"/>
                    <a:pt x="83695" y="0"/>
                    <a:pt x="84470" y="0"/>
                  </a:cubicBezTo>
                  <a:cubicBezTo>
                    <a:pt x="86795" y="0"/>
                    <a:pt x="89119" y="0"/>
                    <a:pt x="91444" y="0"/>
                  </a:cubicBezTo>
                  <a:cubicBezTo>
                    <a:pt x="91444" y="0"/>
                    <a:pt x="92219" y="0"/>
                    <a:pt x="92219" y="0"/>
                  </a:cubicBezTo>
                  <a:cubicBezTo>
                    <a:pt x="92219" y="0"/>
                    <a:pt x="92219" y="0"/>
                    <a:pt x="92219" y="0"/>
                  </a:cubicBezTo>
                  <a:cubicBezTo>
                    <a:pt x="92219" y="0"/>
                    <a:pt x="92219" y="0"/>
                    <a:pt x="92219" y="0"/>
                  </a:cubicBezTo>
                  <a:cubicBezTo>
                    <a:pt x="92219" y="0"/>
                    <a:pt x="92993" y="0"/>
                    <a:pt x="92993" y="0"/>
                  </a:cubicBezTo>
                  <a:cubicBezTo>
                    <a:pt x="95318" y="0"/>
                    <a:pt x="97643" y="0"/>
                    <a:pt x="99967" y="0"/>
                  </a:cubicBezTo>
                  <a:cubicBezTo>
                    <a:pt x="100742" y="0"/>
                    <a:pt x="102292" y="0"/>
                    <a:pt x="103066" y="0"/>
                  </a:cubicBezTo>
                  <a:cubicBezTo>
                    <a:pt x="103841" y="0"/>
                    <a:pt x="104616" y="0"/>
                    <a:pt x="104616" y="0"/>
                  </a:cubicBezTo>
                  <a:cubicBezTo>
                    <a:pt x="150332" y="6199"/>
                    <a:pt x="185975" y="44941"/>
                    <a:pt x="185975" y="92206"/>
                  </a:cubicBezTo>
                  <a:cubicBezTo>
                    <a:pt x="185975" y="154194"/>
                    <a:pt x="144133" y="223929"/>
                    <a:pt x="92993" y="223929"/>
                  </a:cubicBezTo>
                  <a:cubicBezTo>
                    <a:pt x="92993" y="223929"/>
                    <a:pt x="92993" y="223929"/>
                    <a:pt x="92993" y="223929"/>
                  </a:cubicBezTo>
                  <a:cubicBezTo>
                    <a:pt x="92993" y="223929"/>
                    <a:pt x="92993" y="223929"/>
                    <a:pt x="92993" y="223929"/>
                  </a:cubicBezTo>
                  <a:cubicBezTo>
                    <a:pt x="41854" y="223929"/>
                    <a:pt x="12" y="154194"/>
                    <a:pt x="12" y="92206"/>
                  </a:cubicBezTo>
                  <a:cubicBezTo>
                    <a:pt x="-762" y="44941"/>
                    <a:pt x="34880" y="6199"/>
                    <a:pt x="79821" y="0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EFAD596-012A-3AD7-F286-177C32937C5A}"/>
                </a:ext>
              </a:extLst>
            </p:cNvPr>
            <p:cNvSpPr/>
            <p:nvPr/>
          </p:nvSpPr>
          <p:spPr>
            <a:xfrm>
              <a:off x="9759511" y="3069245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3" name="Graphic 54">
              <a:extLst>
                <a:ext uri="{FF2B5EF4-FFF2-40B4-BE49-F238E27FC236}">
                  <a16:creationId xmlns:a16="http://schemas.microsoft.com/office/drawing/2014/main" id="{49F7A9C8-9937-FE95-BFC6-9776C2EC9A00}"/>
                </a:ext>
              </a:extLst>
            </p:cNvPr>
            <p:cNvGrpSpPr/>
            <p:nvPr/>
          </p:nvGrpSpPr>
          <p:grpSpPr>
            <a:xfrm>
              <a:off x="9744015" y="3053749"/>
              <a:ext cx="495899" cy="495899"/>
              <a:chOff x="9744015" y="3053749"/>
              <a:chExt cx="495899" cy="495899"/>
            </a:xfrm>
          </p:grpSpPr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343850CD-1AFB-187B-4CC0-A4E0BACEAB7E}"/>
                  </a:ext>
                </a:extLst>
              </p:cNvPr>
              <p:cNvSpPr/>
              <p:nvPr/>
            </p:nvSpPr>
            <p:spPr>
              <a:xfrm>
                <a:off x="9744015" y="3053749"/>
                <a:ext cx="495899" cy="495899"/>
              </a:xfrm>
              <a:custGeom>
                <a:avLst/>
                <a:gdLst>
                  <a:gd name="connsiteX0" fmla="*/ 408342 w 495899"/>
                  <a:gd name="connsiteY0" fmla="*/ 281268 h 495899"/>
                  <a:gd name="connsiteX1" fmla="*/ 388971 w 495899"/>
                  <a:gd name="connsiteY1" fmla="*/ 274294 h 495899"/>
                  <a:gd name="connsiteX2" fmla="*/ 388971 w 495899"/>
                  <a:gd name="connsiteY2" fmla="*/ 274294 h 495899"/>
                  <a:gd name="connsiteX3" fmla="*/ 433912 w 495899"/>
                  <a:gd name="connsiteY3" fmla="*/ 171240 h 495899"/>
                  <a:gd name="connsiteX4" fmla="*/ 338606 w 495899"/>
                  <a:gd name="connsiteY4" fmla="*/ 77484 h 495899"/>
                  <a:gd name="connsiteX5" fmla="*/ 271970 w 495899"/>
                  <a:gd name="connsiteY5" fmla="*/ 103829 h 495899"/>
                  <a:gd name="connsiteX6" fmla="*/ 259572 w 495899"/>
                  <a:gd name="connsiteY6" fmla="*/ 101504 h 495899"/>
                  <a:gd name="connsiteX7" fmla="*/ 131723 w 495899"/>
                  <a:gd name="connsiteY7" fmla="*/ 0 h 495899"/>
                  <a:gd name="connsiteX8" fmla="*/ 0 w 495899"/>
                  <a:gd name="connsiteY8" fmla="*/ 131723 h 495899"/>
                  <a:gd name="connsiteX9" fmla="*/ 131723 w 495899"/>
                  <a:gd name="connsiteY9" fmla="*/ 263446 h 495899"/>
                  <a:gd name="connsiteX10" fmla="*/ 148770 w 495899"/>
                  <a:gd name="connsiteY10" fmla="*/ 261897 h 495899"/>
                  <a:gd name="connsiteX11" fmla="*/ 191386 w 495899"/>
                  <a:gd name="connsiteY11" fmla="*/ 331632 h 495899"/>
                  <a:gd name="connsiteX12" fmla="*/ 186737 w 495899"/>
                  <a:gd name="connsiteY12" fmla="*/ 333957 h 495899"/>
                  <a:gd name="connsiteX13" fmla="*/ 163492 w 495899"/>
                  <a:gd name="connsiteY13" fmla="*/ 342480 h 495899"/>
                  <a:gd name="connsiteX14" fmla="*/ 61987 w 495899"/>
                  <a:gd name="connsiteY14" fmla="*/ 449408 h 495899"/>
                  <a:gd name="connsiteX15" fmla="*/ 61987 w 495899"/>
                  <a:gd name="connsiteY15" fmla="*/ 480402 h 495899"/>
                  <a:gd name="connsiteX16" fmla="*/ 77484 w 495899"/>
                  <a:gd name="connsiteY16" fmla="*/ 495899 h 495899"/>
                  <a:gd name="connsiteX17" fmla="*/ 418415 w 495899"/>
                  <a:gd name="connsiteY17" fmla="*/ 495899 h 495899"/>
                  <a:gd name="connsiteX18" fmla="*/ 433912 w 495899"/>
                  <a:gd name="connsiteY18" fmla="*/ 480402 h 495899"/>
                  <a:gd name="connsiteX19" fmla="*/ 433912 w 495899"/>
                  <a:gd name="connsiteY19" fmla="*/ 449408 h 495899"/>
                  <a:gd name="connsiteX20" fmla="*/ 432362 w 495899"/>
                  <a:gd name="connsiteY20" fmla="*/ 431587 h 495899"/>
                  <a:gd name="connsiteX21" fmla="*/ 480402 w 495899"/>
                  <a:gd name="connsiteY21" fmla="*/ 431587 h 495899"/>
                  <a:gd name="connsiteX22" fmla="*/ 495899 w 495899"/>
                  <a:gd name="connsiteY22" fmla="*/ 416090 h 495899"/>
                  <a:gd name="connsiteX23" fmla="*/ 495899 w 495899"/>
                  <a:gd name="connsiteY23" fmla="*/ 374249 h 495899"/>
                  <a:gd name="connsiteX24" fmla="*/ 408342 w 495899"/>
                  <a:gd name="connsiteY24" fmla="*/ 281268 h 495899"/>
                  <a:gd name="connsiteX25" fmla="*/ 338606 w 495899"/>
                  <a:gd name="connsiteY25" fmla="*/ 108478 h 495899"/>
                  <a:gd name="connsiteX26" fmla="*/ 402918 w 495899"/>
                  <a:gd name="connsiteY26" fmla="*/ 171240 h 495899"/>
                  <a:gd name="connsiteX27" fmla="*/ 348679 w 495899"/>
                  <a:gd name="connsiteY27" fmla="*/ 261122 h 495899"/>
                  <a:gd name="connsiteX28" fmla="*/ 356427 w 495899"/>
                  <a:gd name="connsiteY28" fmla="*/ 209207 h 495899"/>
                  <a:gd name="connsiteX29" fmla="*/ 305288 w 495899"/>
                  <a:gd name="connsiteY29" fmla="*/ 117776 h 495899"/>
                  <a:gd name="connsiteX30" fmla="*/ 338606 w 495899"/>
                  <a:gd name="connsiteY30" fmla="*/ 108478 h 495899"/>
                  <a:gd name="connsiteX31" fmla="*/ 30994 w 495899"/>
                  <a:gd name="connsiteY31" fmla="*/ 131723 h 495899"/>
                  <a:gd name="connsiteX32" fmla="*/ 131723 w 495899"/>
                  <a:gd name="connsiteY32" fmla="*/ 30994 h 495899"/>
                  <a:gd name="connsiteX33" fmla="*/ 232453 w 495899"/>
                  <a:gd name="connsiteY33" fmla="*/ 131723 h 495899"/>
                  <a:gd name="connsiteX34" fmla="*/ 131723 w 495899"/>
                  <a:gd name="connsiteY34" fmla="*/ 232453 h 495899"/>
                  <a:gd name="connsiteX35" fmla="*/ 30994 w 495899"/>
                  <a:gd name="connsiteY35" fmla="*/ 131723 h 495899"/>
                  <a:gd name="connsiteX36" fmla="*/ 178214 w 495899"/>
                  <a:gd name="connsiteY36" fmla="*/ 254923 h 495899"/>
                  <a:gd name="connsiteX37" fmla="*/ 262672 w 495899"/>
                  <a:gd name="connsiteY37" fmla="*/ 133273 h 495899"/>
                  <a:gd name="connsiteX38" fmla="*/ 324659 w 495899"/>
                  <a:gd name="connsiteY38" fmla="*/ 209207 h 495899"/>
                  <a:gd name="connsiteX39" fmla="*/ 247175 w 495899"/>
                  <a:gd name="connsiteY39" fmla="*/ 325434 h 495899"/>
                  <a:gd name="connsiteX40" fmla="*/ 178214 w 495899"/>
                  <a:gd name="connsiteY40" fmla="*/ 254923 h 495899"/>
                  <a:gd name="connsiteX41" fmla="*/ 464905 w 495899"/>
                  <a:gd name="connsiteY41" fmla="*/ 400593 h 495899"/>
                  <a:gd name="connsiteX42" fmla="*/ 421514 w 495899"/>
                  <a:gd name="connsiteY42" fmla="*/ 400593 h 495899"/>
                  <a:gd name="connsiteX43" fmla="*/ 338606 w 495899"/>
                  <a:gd name="connsiteY43" fmla="*/ 345580 h 495899"/>
                  <a:gd name="connsiteX44" fmla="*/ 319235 w 495899"/>
                  <a:gd name="connsiteY44" fmla="*/ 355653 h 495899"/>
                  <a:gd name="connsiteX45" fmla="*/ 329308 w 495899"/>
                  <a:gd name="connsiteY45" fmla="*/ 375024 h 495899"/>
                  <a:gd name="connsiteX46" fmla="*/ 403693 w 495899"/>
                  <a:gd name="connsiteY46" fmla="*/ 449408 h 495899"/>
                  <a:gd name="connsiteX47" fmla="*/ 403693 w 495899"/>
                  <a:gd name="connsiteY47" fmla="*/ 464905 h 495899"/>
                  <a:gd name="connsiteX48" fmla="*/ 92981 w 495899"/>
                  <a:gd name="connsiteY48" fmla="*/ 464905 h 495899"/>
                  <a:gd name="connsiteX49" fmla="*/ 92981 w 495899"/>
                  <a:gd name="connsiteY49" fmla="*/ 449408 h 495899"/>
                  <a:gd name="connsiteX50" fmla="*/ 173565 w 495899"/>
                  <a:gd name="connsiteY50" fmla="*/ 372699 h 495899"/>
                  <a:gd name="connsiteX51" fmla="*/ 199909 w 495899"/>
                  <a:gd name="connsiteY51" fmla="*/ 362626 h 495899"/>
                  <a:gd name="connsiteX52" fmla="*/ 217731 w 495899"/>
                  <a:gd name="connsiteY52" fmla="*/ 349454 h 495899"/>
                  <a:gd name="connsiteX53" fmla="*/ 247950 w 495899"/>
                  <a:gd name="connsiteY53" fmla="*/ 355653 h 495899"/>
                  <a:gd name="connsiteX54" fmla="*/ 334732 w 495899"/>
                  <a:gd name="connsiteY54" fmla="*/ 293665 h 495899"/>
                  <a:gd name="connsiteX55" fmla="*/ 360302 w 495899"/>
                  <a:gd name="connsiteY55" fmla="*/ 289016 h 495899"/>
                  <a:gd name="connsiteX56" fmla="*/ 376573 w 495899"/>
                  <a:gd name="connsiteY56" fmla="*/ 301414 h 495899"/>
                  <a:gd name="connsiteX57" fmla="*/ 399044 w 495899"/>
                  <a:gd name="connsiteY57" fmla="*/ 309937 h 495899"/>
                  <a:gd name="connsiteX58" fmla="*/ 465680 w 495899"/>
                  <a:gd name="connsiteY58" fmla="*/ 373474 h 495899"/>
                  <a:gd name="connsiteX59" fmla="*/ 465680 w 495899"/>
                  <a:gd name="connsiteY59" fmla="*/ 400593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495899" h="495899">
                    <a:moveTo>
                      <a:pt x="408342" y="281268"/>
                    </a:moveTo>
                    <a:cubicBezTo>
                      <a:pt x="400593" y="278943"/>
                      <a:pt x="393620" y="276619"/>
                      <a:pt x="388971" y="274294"/>
                    </a:cubicBezTo>
                    <a:cubicBezTo>
                      <a:pt x="388971" y="274294"/>
                      <a:pt x="388971" y="274294"/>
                      <a:pt x="388971" y="274294"/>
                    </a:cubicBezTo>
                    <a:cubicBezTo>
                      <a:pt x="415315" y="253373"/>
                      <a:pt x="433912" y="218506"/>
                      <a:pt x="433912" y="171240"/>
                    </a:cubicBezTo>
                    <a:cubicBezTo>
                      <a:pt x="433912" y="119326"/>
                      <a:pt x="391295" y="77484"/>
                      <a:pt x="338606" y="77484"/>
                    </a:cubicBezTo>
                    <a:cubicBezTo>
                      <a:pt x="313811" y="77484"/>
                      <a:pt x="290566" y="86782"/>
                      <a:pt x="271970" y="103829"/>
                    </a:cubicBezTo>
                    <a:cubicBezTo>
                      <a:pt x="268095" y="103054"/>
                      <a:pt x="263446" y="102279"/>
                      <a:pt x="259572" y="101504"/>
                    </a:cubicBezTo>
                    <a:cubicBezTo>
                      <a:pt x="246400" y="43391"/>
                      <a:pt x="193711" y="0"/>
                      <a:pt x="131723" y="0"/>
                    </a:cubicBezTo>
                    <a:cubicBezTo>
                      <a:pt x="58888" y="0"/>
                      <a:pt x="0" y="58888"/>
                      <a:pt x="0" y="131723"/>
                    </a:cubicBezTo>
                    <a:cubicBezTo>
                      <a:pt x="0" y="204558"/>
                      <a:pt x="58888" y="263446"/>
                      <a:pt x="131723" y="263446"/>
                    </a:cubicBezTo>
                    <a:cubicBezTo>
                      <a:pt x="137147" y="263446"/>
                      <a:pt x="142571" y="262672"/>
                      <a:pt x="148770" y="261897"/>
                    </a:cubicBezTo>
                    <a:cubicBezTo>
                      <a:pt x="157293" y="288241"/>
                      <a:pt x="172015" y="313811"/>
                      <a:pt x="191386" y="331632"/>
                    </a:cubicBezTo>
                    <a:cubicBezTo>
                      <a:pt x="189836" y="332407"/>
                      <a:pt x="189061" y="333182"/>
                      <a:pt x="186737" y="333957"/>
                    </a:cubicBezTo>
                    <a:cubicBezTo>
                      <a:pt x="181313" y="336282"/>
                      <a:pt x="172790" y="339381"/>
                      <a:pt x="163492" y="342480"/>
                    </a:cubicBezTo>
                    <a:cubicBezTo>
                      <a:pt x="125524" y="355653"/>
                      <a:pt x="61987" y="376573"/>
                      <a:pt x="61987" y="449408"/>
                    </a:cubicBezTo>
                    <a:lnTo>
                      <a:pt x="61987" y="480402"/>
                    </a:lnTo>
                    <a:cubicBezTo>
                      <a:pt x="61987" y="488925"/>
                      <a:pt x="68961" y="495899"/>
                      <a:pt x="77484" y="495899"/>
                    </a:cubicBezTo>
                    <a:lnTo>
                      <a:pt x="418415" y="495899"/>
                    </a:lnTo>
                    <a:cubicBezTo>
                      <a:pt x="426938" y="495899"/>
                      <a:pt x="433912" y="488925"/>
                      <a:pt x="433912" y="480402"/>
                    </a:cubicBezTo>
                    <a:lnTo>
                      <a:pt x="433912" y="449408"/>
                    </a:lnTo>
                    <a:cubicBezTo>
                      <a:pt x="433912" y="443210"/>
                      <a:pt x="433137" y="437011"/>
                      <a:pt x="432362" y="431587"/>
                    </a:cubicBezTo>
                    <a:lnTo>
                      <a:pt x="480402" y="431587"/>
                    </a:lnTo>
                    <a:cubicBezTo>
                      <a:pt x="488925" y="431587"/>
                      <a:pt x="495899" y="424614"/>
                      <a:pt x="495899" y="416090"/>
                    </a:cubicBezTo>
                    <a:lnTo>
                      <a:pt x="495899" y="374249"/>
                    </a:lnTo>
                    <a:cubicBezTo>
                      <a:pt x="495899" y="310712"/>
                      <a:pt x="440885" y="292116"/>
                      <a:pt x="408342" y="281268"/>
                    </a:cubicBezTo>
                    <a:close/>
                    <a:moveTo>
                      <a:pt x="338606" y="108478"/>
                    </a:moveTo>
                    <a:cubicBezTo>
                      <a:pt x="374249" y="108478"/>
                      <a:pt x="402918" y="136372"/>
                      <a:pt x="402918" y="171240"/>
                    </a:cubicBezTo>
                    <a:cubicBezTo>
                      <a:pt x="402918" y="209982"/>
                      <a:pt x="382772" y="251824"/>
                      <a:pt x="348679" y="261122"/>
                    </a:cubicBezTo>
                    <a:cubicBezTo>
                      <a:pt x="353328" y="244850"/>
                      <a:pt x="356427" y="227804"/>
                      <a:pt x="356427" y="209207"/>
                    </a:cubicBezTo>
                    <a:cubicBezTo>
                      <a:pt x="356427" y="170465"/>
                      <a:pt x="336282" y="136372"/>
                      <a:pt x="305288" y="117776"/>
                    </a:cubicBezTo>
                    <a:cubicBezTo>
                      <a:pt x="315361" y="111577"/>
                      <a:pt x="326983" y="108478"/>
                      <a:pt x="338606" y="108478"/>
                    </a:cubicBezTo>
                    <a:close/>
                    <a:moveTo>
                      <a:pt x="30994" y="131723"/>
                    </a:moveTo>
                    <a:cubicBezTo>
                      <a:pt x="30994" y="75935"/>
                      <a:pt x="75935" y="30994"/>
                      <a:pt x="131723" y="30994"/>
                    </a:cubicBezTo>
                    <a:cubicBezTo>
                      <a:pt x="187512" y="30994"/>
                      <a:pt x="232453" y="75935"/>
                      <a:pt x="232453" y="131723"/>
                    </a:cubicBezTo>
                    <a:cubicBezTo>
                      <a:pt x="232453" y="187512"/>
                      <a:pt x="187512" y="232453"/>
                      <a:pt x="131723" y="232453"/>
                    </a:cubicBezTo>
                    <a:cubicBezTo>
                      <a:pt x="75935" y="232453"/>
                      <a:pt x="30994" y="187512"/>
                      <a:pt x="30994" y="131723"/>
                    </a:cubicBezTo>
                    <a:close/>
                    <a:moveTo>
                      <a:pt x="178214" y="254923"/>
                    </a:moveTo>
                    <a:cubicBezTo>
                      <a:pt x="227029" y="236327"/>
                      <a:pt x="262672" y="189061"/>
                      <a:pt x="262672" y="133273"/>
                    </a:cubicBezTo>
                    <a:cubicBezTo>
                      <a:pt x="298314" y="140246"/>
                      <a:pt x="324659" y="172015"/>
                      <a:pt x="324659" y="209207"/>
                    </a:cubicBezTo>
                    <a:cubicBezTo>
                      <a:pt x="324659" y="266546"/>
                      <a:pt x="285917" y="325434"/>
                      <a:pt x="247175" y="325434"/>
                    </a:cubicBezTo>
                    <a:cubicBezTo>
                      <a:pt x="216956" y="325434"/>
                      <a:pt x="190611" y="291341"/>
                      <a:pt x="178214" y="254923"/>
                    </a:cubicBezTo>
                    <a:close/>
                    <a:moveTo>
                      <a:pt x="464905" y="400593"/>
                    </a:moveTo>
                    <a:lnTo>
                      <a:pt x="421514" y="400593"/>
                    </a:lnTo>
                    <a:cubicBezTo>
                      <a:pt x="401368" y="366500"/>
                      <a:pt x="362626" y="353328"/>
                      <a:pt x="338606" y="345580"/>
                    </a:cubicBezTo>
                    <a:cubicBezTo>
                      <a:pt x="330083" y="342480"/>
                      <a:pt x="321560" y="347129"/>
                      <a:pt x="319235" y="355653"/>
                    </a:cubicBezTo>
                    <a:cubicBezTo>
                      <a:pt x="316910" y="363401"/>
                      <a:pt x="320785" y="372699"/>
                      <a:pt x="329308" y="375024"/>
                    </a:cubicBezTo>
                    <a:cubicBezTo>
                      <a:pt x="368825" y="388196"/>
                      <a:pt x="403693" y="403693"/>
                      <a:pt x="403693" y="449408"/>
                    </a:cubicBezTo>
                    <a:lnTo>
                      <a:pt x="403693" y="464905"/>
                    </a:lnTo>
                    <a:lnTo>
                      <a:pt x="92981" y="464905"/>
                    </a:lnTo>
                    <a:lnTo>
                      <a:pt x="92981" y="449408"/>
                    </a:lnTo>
                    <a:cubicBezTo>
                      <a:pt x="92981" y="402918"/>
                      <a:pt x="127849" y="387421"/>
                      <a:pt x="173565" y="372699"/>
                    </a:cubicBezTo>
                    <a:cubicBezTo>
                      <a:pt x="184412" y="369600"/>
                      <a:pt x="192936" y="366500"/>
                      <a:pt x="199909" y="362626"/>
                    </a:cubicBezTo>
                    <a:cubicBezTo>
                      <a:pt x="206883" y="359527"/>
                      <a:pt x="213082" y="354878"/>
                      <a:pt x="217731" y="349454"/>
                    </a:cubicBezTo>
                    <a:cubicBezTo>
                      <a:pt x="227029" y="353328"/>
                      <a:pt x="237102" y="355653"/>
                      <a:pt x="247950" y="355653"/>
                    </a:cubicBezTo>
                    <a:cubicBezTo>
                      <a:pt x="279718" y="355653"/>
                      <a:pt x="313036" y="331632"/>
                      <a:pt x="334732" y="293665"/>
                    </a:cubicBezTo>
                    <a:cubicBezTo>
                      <a:pt x="343255" y="293665"/>
                      <a:pt x="351778" y="292116"/>
                      <a:pt x="360302" y="289016"/>
                    </a:cubicBezTo>
                    <a:cubicBezTo>
                      <a:pt x="364951" y="294440"/>
                      <a:pt x="370375" y="298314"/>
                      <a:pt x="376573" y="301414"/>
                    </a:cubicBezTo>
                    <a:cubicBezTo>
                      <a:pt x="382772" y="304513"/>
                      <a:pt x="390520" y="306838"/>
                      <a:pt x="399044" y="309937"/>
                    </a:cubicBezTo>
                    <a:cubicBezTo>
                      <a:pt x="436236" y="322334"/>
                      <a:pt x="465680" y="335507"/>
                      <a:pt x="465680" y="373474"/>
                    </a:cubicBezTo>
                    <a:lnTo>
                      <a:pt x="465680" y="400593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669D6D3-1FEC-3273-25D0-899B9F8E7112}"/>
                  </a:ext>
                </a:extLst>
              </p:cNvPr>
              <p:cNvSpPr/>
              <p:nvPr/>
            </p:nvSpPr>
            <p:spPr>
              <a:xfrm>
                <a:off x="9806002" y="3146711"/>
                <a:ext cx="139224" cy="92999"/>
              </a:xfrm>
              <a:custGeom>
                <a:avLst/>
                <a:gdLst>
                  <a:gd name="connsiteX0" fmla="*/ 113902 w 139224"/>
                  <a:gd name="connsiteY0" fmla="*/ 3892 h 92999"/>
                  <a:gd name="connsiteX1" fmla="*/ 55014 w 139224"/>
                  <a:gd name="connsiteY1" fmla="*/ 55807 h 92999"/>
                  <a:gd name="connsiteX2" fmla="*/ 26345 w 139224"/>
                  <a:gd name="connsiteY2" fmla="*/ 27138 h 92999"/>
                  <a:gd name="connsiteX3" fmla="*/ 4649 w 139224"/>
                  <a:gd name="connsiteY3" fmla="*/ 27138 h 92999"/>
                  <a:gd name="connsiteX4" fmla="*/ 4649 w 139224"/>
                  <a:gd name="connsiteY4" fmla="*/ 48833 h 92999"/>
                  <a:gd name="connsiteX5" fmla="*/ 43391 w 139224"/>
                  <a:gd name="connsiteY5" fmla="*/ 87575 h 92999"/>
                  <a:gd name="connsiteX6" fmla="*/ 54239 w 139224"/>
                  <a:gd name="connsiteY6" fmla="*/ 92999 h 92999"/>
                  <a:gd name="connsiteX7" fmla="*/ 64312 w 139224"/>
                  <a:gd name="connsiteY7" fmla="*/ 89125 h 92999"/>
                  <a:gd name="connsiteX8" fmla="*/ 134048 w 139224"/>
                  <a:gd name="connsiteY8" fmla="*/ 27138 h 92999"/>
                  <a:gd name="connsiteX9" fmla="*/ 135597 w 139224"/>
                  <a:gd name="connsiteY9" fmla="*/ 5442 h 92999"/>
                  <a:gd name="connsiteX10" fmla="*/ 113902 w 139224"/>
                  <a:gd name="connsiteY10" fmla="*/ 3892 h 9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224" h="92999">
                    <a:moveTo>
                      <a:pt x="113902" y="3892"/>
                    </a:moveTo>
                    <a:lnTo>
                      <a:pt x="55014" y="55807"/>
                    </a:lnTo>
                    <a:lnTo>
                      <a:pt x="26345" y="27138"/>
                    </a:lnTo>
                    <a:cubicBezTo>
                      <a:pt x="20146" y="20939"/>
                      <a:pt x="10848" y="20939"/>
                      <a:pt x="4649" y="27138"/>
                    </a:cubicBezTo>
                    <a:cubicBezTo>
                      <a:pt x="-1550" y="33336"/>
                      <a:pt x="-1550" y="42635"/>
                      <a:pt x="4649" y="48833"/>
                    </a:cubicBezTo>
                    <a:lnTo>
                      <a:pt x="43391" y="87575"/>
                    </a:lnTo>
                    <a:cubicBezTo>
                      <a:pt x="46491" y="91450"/>
                      <a:pt x="50365" y="92999"/>
                      <a:pt x="54239" y="92999"/>
                    </a:cubicBezTo>
                    <a:cubicBezTo>
                      <a:pt x="58113" y="92999"/>
                      <a:pt x="61213" y="91450"/>
                      <a:pt x="64312" y="89125"/>
                    </a:cubicBezTo>
                    <a:lnTo>
                      <a:pt x="134048" y="27138"/>
                    </a:lnTo>
                    <a:cubicBezTo>
                      <a:pt x="140246" y="21714"/>
                      <a:pt x="141021" y="11641"/>
                      <a:pt x="135597" y="5442"/>
                    </a:cubicBezTo>
                    <a:cubicBezTo>
                      <a:pt x="130173" y="-1531"/>
                      <a:pt x="120101" y="-1531"/>
                      <a:pt x="113902" y="3892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86" name="Graphic 56">
            <a:extLst>
              <a:ext uri="{FF2B5EF4-FFF2-40B4-BE49-F238E27FC236}">
                <a16:creationId xmlns:a16="http://schemas.microsoft.com/office/drawing/2014/main" id="{0B882A7D-FD00-4A51-895A-2A8568D9E146}"/>
              </a:ext>
            </a:extLst>
          </p:cNvPr>
          <p:cNvGrpSpPr/>
          <p:nvPr/>
        </p:nvGrpSpPr>
        <p:grpSpPr>
          <a:xfrm>
            <a:off x="10706866" y="3100239"/>
            <a:ext cx="495899" cy="418414"/>
            <a:chOff x="10706866" y="3100239"/>
            <a:chExt cx="495899" cy="418414"/>
          </a:xfrm>
        </p:grpSpPr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11199A6-3501-1AFC-EC20-EBDC03FE7BA2}"/>
                </a:ext>
              </a:extLst>
            </p:cNvPr>
            <p:cNvSpPr/>
            <p:nvPr/>
          </p:nvSpPr>
          <p:spPr>
            <a:xfrm>
              <a:off x="10722362" y="3115736"/>
              <a:ext cx="395169" cy="317685"/>
            </a:xfrm>
            <a:custGeom>
              <a:avLst/>
              <a:gdLst>
                <a:gd name="connsiteX0" fmla="*/ 395170 w 395169"/>
                <a:gd name="connsiteY0" fmla="*/ 69736 h 317685"/>
                <a:gd name="connsiteX1" fmla="*/ 395170 w 395169"/>
                <a:gd name="connsiteY1" fmla="*/ 30994 h 317685"/>
                <a:gd name="connsiteX2" fmla="*/ 364176 w 395169"/>
                <a:gd name="connsiteY2" fmla="*/ 0 h 317685"/>
                <a:gd name="connsiteX3" fmla="*/ 30994 w 395169"/>
                <a:gd name="connsiteY3" fmla="*/ 0 h 317685"/>
                <a:gd name="connsiteX4" fmla="*/ 0 w 395169"/>
                <a:gd name="connsiteY4" fmla="*/ 30994 h 317685"/>
                <a:gd name="connsiteX5" fmla="*/ 0 w 395169"/>
                <a:gd name="connsiteY5" fmla="*/ 216956 h 317685"/>
                <a:gd name="connsiteX6" fmla="*/ 30994 w 395169"/>
                <a:gd name="connsiteY6" fmla="*/ 247950 h 317685"/>
                <a:gd name="connsiteX7" fmla="*/ 69736 w 395169"/>
                <a:gd name="connsiteY7" fmla="*/ 247950 h 317685"/>
                <a:gd name="connsiteX8" fmla="*/ 69736 w 395169"/>
                <a:gd name="connsiteY8" fmla="*/ 317685 h 317685"/>
                <a:gd name="connsiteX9" fmla="*/ 139472 w 395169"/>
                <a:gd name="connsiteY9" fmla="*/ 247950 h 317685"/>
                <a:gd name="connsiteX10" fmla="*/ 364176 w 395169"/>
                <a:gd name="connsiteY10" fmla="*/ 247950 h 317685"/>
                <a:gd name="connsiteX11" fmla="*/ 395170 w 395169"/>
                <a:gd name="connsiteY11" fmla="*/ 216956 h 317685"/>
                <a:gd name="connsiteX12" fmla="*/ 395170 w 395169"/>
                <a:gd name="connsiteY12" fmla="*/ 139472 h 31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5169" h="317685">
                  <a:moveTo>
                    <a:pt x="395170" y="69736"/>
                  </a:moveTo>
                  <a:lnTo>
                    <a:pt x="395170" y="30994"/>
                  </a:lnTo>
                  <a:cubicBezTo>
                    <a:pt x="395170" y="13947"/>
                    <a:pt x="381222" y="0"/>
                    <a:pt x="364176" y="0"/>
                  </a:cubicBezTo>
                  <a:lnTo>
                    <a:pt x="30994" y="0"/>
                  </a:lnTo>
                  <a:cubicBezTo>
                    <a:pt x="13947" y="0"/>
                    <a:pt x="0" y="13947"/>
                    <a:pt x="0" y="30994"/>
                  </a:cubicBezTo>
                  <a:lnTo>
                    <a:pt x="0" y="216956"/>
                  </a:lnTo>
                  <a:cubicBezTo>
                    <a:pt x="0" y="234002"/>
                    <a:pt x="13947" y="247950"/>
                    <a:pt x="30994" y="247950"/>
                  </a:cubicBezTo>
                  <a:lnTo>
                    <a:pt x="69736" y="247950"/>
                  </a:lnTo>
                  <a:lnTo>
                    <a:pt x="69736" y="317685"/>
                  </a:lnTo>
                  <a:lnTo>
                    <a:pt x="139472" y="247950"/>
                  </a:lnTo>
                  <a:lnTo>
                    <a:pt x="364176" y="247950"/>
                  </a:lnTo>
                  <a:cubicBezTo>
                    <a:pt x="381222" y="247950"/>
                    <a:pt x="395170" y="234002"/>
                    <a:pt x="395170" y="216956"/>
                  </a:cubicBezTo>
                  <a:lnTo>
                    <a:pt x="395170" y="139472"/>
                  </a:lnTo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8" name="Graphic 56">
              <a:extLst>
                <a:ext uri="{FF2B5EF4-FFF2-40B4-BE49-F238E27FC236}">
                  <a16:creationId xmlns:a16="http://schemas.microsoft.com/office/drawing/2014/main" id="{BF1CF1E8-A525-6738-6388-69741CA2AE03}"/>
                </a:ext>
              </a:extLst>
            </p:cNvPr>
            <p:cNvGrpSpPr/>
            <p:nvPr/>
          </p:nvGrpSpPr>
          <p:grpSpPr>
            <a:xfrm>
              <a:off x="10706866" y="3100239"/>
              <a:ext cx="495899" cy="418414"/>
              <a:chOff x="10706866" y="3100239"/>
              <a:chExt cx="495899" cy="418414"/>
            </a:xfrm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DC1A180-E5D8-C1E6-FF4A-D6F591EC3632}"/>
                  </a:ext>
                </a:extLst>
              </p:cNvPr>
              <p:cNvSpPr/>
              <p:nvPr/>
            </p:nvSpPr>
            <p:spPr>
              <a:xfrm>
                <a:off x="10706866" y="3100239"/>
                <a:ext cx="495899" cy="418414"/>
              </a:xfrm>
              <a:custGeom>
                <a:avLst/>
                <a:gdLst>
                  <a:gd name="connsiteX0" fmla="*/ 449408 w 495899"/>
                  <a:gd name="connsiteY0" fmla="*/ 69736 h 418414"/>
                  <a:gd name="connsiteX1" fmla="*/ 426163 w 495899"/>
                  <a:gd name="connsiteY1" fmla="*/ 69736 h 418414"/>
                  <a:gd name="connsiteX2" fmla="*/ 426163 w 495899"/>
                  <a:gd name="connsiteY2" fmla="*/ 46491 h 418414"/>
                  <a:gd name="connsiteX3" fmla="*/ 379673 w 495899"/>
                  <a:gd name="connsiteY3" fmla="*/ 0 h 418414"/>
                  <a:gd name="connsiteX4" fmla="*/ 46491 w 495899"/>
                  <a:gd name="connsiteY4" fmla="*/ 0 h 418414"/>
                  <a:gd name="connsiteX5" fmla="*/ 0 w 495899"/>
                  <a:gd name="connsiteY5" fmla="*/ 46491 h 418414"/>
                  <a:gd name="connsiteX6" fmla="*/ 0 w 495899"/>
                  <a:gd name="connsiteY6" fmla="*/ 232453 h 418414"/>
                  <a:gd name="connsiteX7" fmla="*/ 46491 w 495899"/>
                  <a:gd name="connsiteY7" fmla="*/ 278943 h 418414"/>
                  <a:gd name="connsiteX8" fmla="*/ 69736 w 495899"/>
                  <a:gd name="connsiteY8" fmla="*/ 278943 h 418414"/>
                  <a:gd name="connsiteX9" fmla="*/ 69736 w 495899"/>
                  <a:gd name="connsiteY9" fmla="*/ 333182 h 418414"/>
                  <a:gd name="connsiteX10" fmla="*/ 70511 w 495899"/>
                  <a:gd name="connsiteY10" fmla="*/ 337056 h 418414"/>
                  <a:gd name="connsiteX11" fmla="*/ 70511 w 495899"/>
                  <a:gd name="connsiteY11" fmla="*/ 337831 h 418414"/>
                  <a:gd name="connsiteX12" fmla="*/ 72060 w 495899"/>
                  <a:gd name="connsiteY12" fmla="*/ 341705 h 418414"/>
                  <a:gd name="connsiteX13" fmla="*/ 72060 w 495899"/>
                  <a:gd name="connsiteY13" fmla="*/ 341705 h 418414"/>
                  <a:gd name="connsiteX14" fmla="*/ 74385 w 495899"/>
                  <a:gd name="connsiteY14" fmla="*/ 344805 h 418414"/>
                  <a:gd name="connsiteX15" fmla="*/ 75160 w 495899"/>
                  <a:gd name="connsiteY15" fmla="*/ 345580 h 418414"/>
                  <a:gd name="connsiteX16" fmla="*/ 79034 w 495899"/>
                  <a:gd name="connsiteY16" fmla="*/ 347904 h 418414"/>
                  <a:gd name="connsiteX17" fmla="*/ 79034 w 495899"/>
                  <a:gd name="connsiteY17" fmla="*/ 347904 h 418414"/>
                  <a:gd name="connsiteX18" fmla="*/ 79809 w 495899"/>
                  <a:gd name="connsiteY18" fmla="*/ 347904 h 418414"/>
                  <a:gd name="connsiteX19" fmla="*/ 82133 w 495899"/>
                  <a:gd name="connsiteY19" fmla="*/ 348679 h 418414"/>
                  <a:gd name="connsiteX20" fmla="*/ 85233 w 495899"/>
                  <a:gd name="connsiteY20" fmla="*/ 348679 h 418414"/>
                  <a:gd name="connsiteX21" fmla="*/ 334732 w 495899"/>
                  <a:gd name="connsiteY21" fmla="*/ 348679 h 418414"/>
                  <a:gd name="connsiteX22" fmla="*/ 399819 w 495899"/>
                  <a:gd name="connsiteY22" fmla="*/ 413766 h 418414"/>
                  <a:gd name="connsiteX23" fmla="*/ 410666 w 495899"/>
                  <a:gd name="connsiteY23" fmla="*/ 418415 h 418414"/>
                  <a:gd name="connsiteX24" fmla="*/ 416865 w 495899"/>
                  <a:gd name="connsiteY24" fmla="*/ 416865 h 418414"/>
                  <a:gd name="connsiteX25" fmla="*/ 426163 w 495899"/>
                  <a:gd name="connsiteY25" fmla="*/ 402918 h 418414"/>
                  <a:gd name="connsiteX26" fmla="*/ 426163 w 495899"/>
                  <a:gd name="connsiteY26" fmla="*/ 348679 h 418414"/>
                  <a:gd name="connsiteX27" fmla="*/ 449408 w 495899"/>
                  <a:gd name="connsiteY27" fmla="*/ 348679 h 418414"/>
                  <a:gd name="connsiteX28" fmla="*/ 495899 w 495899"/>
                  <a:gd name="connsiteY28" fmla="*/ 302188 h 418414"/>
                  <a:gd name="connsiteX29" fmla="*/ 495899 w 495899"/>
                  <a:gd name="connsiteY29" fmla="*/ 116226 h 418414"/>
                  <a:gd name="connsiteX30" fmla="*/ 449408 w 495899"/>
                  <a:gd name="connsiteY30" fmla="*/ 69736 h 418414"/>
                  <a:gd name="connsiteX31" fmla="*/ 464905 w 495899"/>
                  <a:gd name="connsiteY31" fmla="*/ 302188 h 418414"/>
                  <a:gd name="connsiteX32" fmla="*/ 449408 w 495899"/>
                  <a:gd name="connsiteY32" fmla="*/ 317685 h 418414"/>
                  <a:gd name="connsiteX33" fmla="*/ 410666 w 495899"/>
                  <a:gd name="connsiteY33" fmla="*/ 317685 h 418414"/>
                  <a:gd name="connsiteX34" fmla="*/ 395170 w 495899"/>
                  <a:gd name="connsiteY34" fmla="*/ 333182 h 418414"/>
                  <a:gd name="connsiteX35" fmla="*/ 395170 w 495899"/>
                  <a:gd name="connsiteY35" fmla="*/ 365726 h 418414"/>
                  <a:gd name="connsiteX36" fmla="*/ 351778 w 495899"/>
                  <a:gd name="connsiteY36" fmla="*/ 322334 h 418414"/>
                  <a:gd name="connsiteX37" fmla="*/ 340931 w 495899"/>
                  <a:gd name="connsiteY37" fmla="*/ 317685 h 418414"/>
                  <a:gd name="connsiteX38" fmla="*/ 122425 w 495899"/>
                  <a:gd name="connsiteY38" fmla="*/ 317685 h 418414"/>
                  <a:gd name="connsiteX39" fmla="*/ 161167 w 495899"/>
                  <a:gd name="connsiteY39" fmla="*/ 278943 h 418414"/>
                  <a:gd name="connsiteX40" fmla="*/ 379673 w 495899"/>
                  <a:gd name="connsiteY40" fmla="*/ 278943 h 418414"/>
                  <a:gd name="connsiteX41" fmla="*/ 426163 w 495899"/>
                  <a:gd name="connsiteY41" fmla="*/ 232453 h 418414"/>
                  <a:gd name="connsiteX42" fmla="*/ 426163 w 495899"/>
                  <a:gd name="connsiteY42" fmla="*/ 154968 h 418414"/>
                  <a:gd name="connsiteX43" fmla="*/ 410666 w 495899"/>
                  <a:gd name="connsiteY43" fmla="*/ 139472 h 418414"/>
                  <a:gd name="connsiteX44" fmla="*/ 395170 w 495899"/>
                  <a:gd name="connsiteY44" fmla="*/ 154968 h 418414"/>
                  <a:gd name="connsiteX45" fmla="*/ 395170 w 495899"/>
                  <a:gd name="connsiteY45" fmla="*/ 232453 h 418414"/>
                  <a:gd name="connsiteX46" fmla="*/ 379673 w 495899"/>
                  <a:gd name="connsiteY46" fmla="*/ 247950 h 418414"/>
                  <a:gd name="connsiteX47" fmla="*/ 154968 w 495899"/>
                  <a:gd name="connsiteY47" fmla="*/ 247950 h 418414"/>
                  <a:gd name="connsiteX48" fmla="*/ 144121 w 495899"/>
                  <a:gd name="connsiteY48" fmla="*/ 252599 h 418414"/>
                  <a:gd name="connsiteX49" fmla="*/ 100729 w 495899"/>
                  <a:gd name="connsiteY49" fmla="*/ 295990 h 418414"/>
                  <a:gd name="connsiteX50" fmla="*/ 100729 w 495899"/>
                  <a:gd name="connsiteY50" fmla="*/ 263446 h 418414"/>
                  <a:gd name="connsiteX51" fmla="*/ 85233 w 495899"/>
                  <a:gd name="connsiteY51" fmla="*/ 247950 h 418414"/>
                  <a:gd name="connsiteX52" fmla="*/ 46491 w 495899"/>
                  <a:gd name="connsiteY52" fmla="*/ 247950 h 418414"/>
                  <a:gd name="connsiteX53" fmla="*/ 30994 w 495899"/>
                  <a:gd name="connsiteY53" fmla="*/ 232453 h 418414"/>
                  <a:gd name="connsiteX54" fmla="*/ 30994 w 495899"/>
                  <a:gd name="connsiteY54" fmla="*/ 46491 h 418414"/>
                  <a:gd name="connsiteX55" fmla="*/ 46491 w 495899"/>
                  <a:gd name="connsiteY55" fmla="*/ 30994 h 418414"/>
                  <a:gd name="connsiteX56" fmla="*/ 379673 w 495899"/>
                  <a:gd name="connsiteY56" fmla="*/ 30994 h 418414"/>
                  <a:gd name="connsiteX57" fmla="*/ 395170 w 495899"/>
                  <a:gd name="connsiteY57" fmla="*/ 46491 h 418414"/>
                  <a:gd name="connsiteX58" fmla="*/ 395170 w 495899"/>
                  <a:gd name="connsiteY58" fmla="*/ 85233 h 418414"/>
                  <a:gd name="connsiteX59" fmla="*/ 410666 w 495899"/>
                  <a:gd name="connsiteY59" fmla="*/ 100729 h 418414"/>
                  <a:gd name="connsiteX60" fmla="*/ 449408 w 495899"/>
                  <a:gd name="connsiteY60" fmla="*/ 100729 h 418414"/>
                  <a:gd name="connsiteX61" fmla="*/ 464905 w 495899"/>
                  <a:gd name="connsiteY61" fmla="*/ 116226 h 418414"/>
                  <a:gd name="connsiteX62" fmla="*/ 464905 w 495899"/>
                  <a:gd name="connsiteY62" fmla="*/ 302188 h 41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5899" h="418414">
                    <a:moveTo>
                      <a:pt x="449408" y="69736"/>
                    </a:moveTo>
                    <a:lnTo>
                      <a:pt x="426163" y="69736"/>
                    </a:lnTo>
                    <a:lnTo>
                      <a:pt x="426163" y="46491"/>
                    </a:lnTo>
                    <a:cubicBezTo>
                      <a:pt x="426163" y="20921"/>
                      <a:pt x="405242" y="0"/>
                      <a:pt x="379673" y="0"/>
                    </a:cubicBez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232453"/>
                    </a:lnTo>
                    <a:cubicBezTo>
                      <a:pt x="0" y="258022"/>
                      <a:pt x="20921" y="278943"/>
                      <a:pt x="46491" y="278943"/>
                    </a:cubicBezTo>
                    <a:lnTo>
                      <a:pt x="69736" y="278943"/>
                    </a:lnTo>
                    <a:lnTo>
                      <a:pt x="69736" y="333182"/>
                    </a:lnTo>
                    <a:cubicBezTo>
                      <a:pt x="69736" y="334732"/>
                      <a:pt x="69736" y="336282"/>
                      <a:pt x="70511" y="337056"/>
                    </a:cubicBezTo>
                    <a:cubicBezTo>
                      <a:pt x="70511" y="337056"/>
                      <a:pt x="70511" y="337831"/>
                      <a:pt x="70511" y="337831"/>
                    </a:cubicBezTo>
                    <a:cubicBezTo>
                      <a:pt x="71285" y="339381"/>
                      <a:pt x="71285" y="340156"/>
                      <a:pt x="72060" y="341705"/>
                    </a:cubicBezTo>
                    <a:cubicBezTo>
                      <a:pt x="72060" y="341705"/>
                      <a:pt x="72060" y="341705"/>
                      <a:pt x="72060" y="341705"/>
                    </a:cubicBezTo>
                    <a:cubicBezTo>
                      <a:pt x="72835" y="342480"/>
                      <a:pt x="73610" y="344030"/>
                      <a:pt x="74385" y="344805"/>
                    </a:cubicBezTo>
                    <a:cubicBezTo>
                      <a:pt x="74385" y="344805"/>
                      <a:pt x="75160" y="345580"/>
                      <a:pt x="75160" y="345580"/>
                    </a:cubicBezTo>
                    <a:cubicBezTo>
                      <a:pt x="75935" y="346354"/>
                      <a:pt x="77484" y="347129"/>
                      <a:pt x="79034" y="347904"/>
                    </a:cubicBezTo>
                    <a:cubicBezTo>
                      <a:pt x="79034" y="347904"/>
                      <a:pt x="79034" y="347904"/>
                      <a:pt x="79034" y="347904"/>
                    </a:cubicBezTo>
                    <a:cubicBezTo>
                      <a:pt x="79034" y="347904"/>
                      <a:pt x="79809" y="347904"/>
                      <a:pt x="79809" y="347904"/>
                    </a:cubicBezTo>
                    <a:cubicBezTo>
                      <a:pt x="80584" y="347904"/>
                      <a:pt x="81358" y="348679"/>
                      <a:pt x="82133" y="348679"/>
                    </a:cubicBezTo>
                    <a:cubicBezTo>
                      <a:pt x="82908" y="348679"/>
                      <a:pt x="84458" y="348679"/>
                      <a:pt x="85233" y="348679"/>
                    </a:cubicBezTo>
                    <a:lnTo>
                      <a:pt x="334732" y="348679"/>
                    </a:lnTo>
                    <a:lnTo>
                      <a:pt x="399819" y="413766"/>
                    </a:lnTo>
                    <a:cubicBezTo>
                      <a:pt x="402918" y="416865"/>
                      <a:pt x="406792" y="418415"/>
                      <a:pt x="410666" y="418415"/>
                    </a:cubicBezTo>
                    <a:cubicBezTo>
                      <a:pt x="412991" y="418415"/>
                      <a:pt x="414541" y="418415"/>
                      <a:pt x="416865" y="416865"/>
                    </a:cubicBezTo>
                    <a:cubicBezTo>
                      <a:pt x="422289" y="414541"/>
                      <a:pt x="426163" y="409117"/>
                      <a:pt x="426163" y="402918"/>
                    </a:cubicBezTo>
                    <a:lnTo>
                      <a:pt x="426163" y="348679"/>
                    </a:lnTo>
                    <a:lnTo>
                      <a:pt x="449408" y="348679"/>
                    </a:lnTo>
                    <a:cubicBezTo>
                      <a:pt x="474978" y="348679"/>
                      <a:pt x="495899" y="327758"/>
                      <a:pt x="495899" y="302188"/>
                    </a:cubicBezTo>
                    <a:lnTo>
                      <a:pt x="495899" y="116226"/>
                    </a:lnTo>
                    <a:cubicBezTo>
                      <a:pt x="495899" y="90657"/>
                      <a:pt x="474978" y="69736"/>
                      <a:pt x="449408" y="69736"/>
                    </a:cubicBezTo>
                    <a:close/>
                    <a:moveTo>
                      <a:pt x="464905" y="302188"/>
                    </a:moveTo>
                    <a:cubicBezTo>
                      <a:pt x="464905" y="310712"/>
                      <a:pt x="457932" y="317685"/>
                      <a:pt x="449408" y="317685"/>
                    </a:cubicBezTo>
                    <a:lnTo>
                      <a:pt x="410666" y="317685"/>
                    </a:lnTo>
                    <a:cubicBezTo>
                      <a:pt x="402143" y="317685"/>
                      <a:pt x="395170" y="324659"/>
                      <a:pt x="395170" y="333182"/>
                    </a:cubicBezTo>
                    <a:lnTo>
                      <a:pt x="395170" y="365726"/>
                    </a:lnTo>
                    <a:lnTo>
                      <a:pt x="351778" y="322334"/>
                    </a:lnTo>
                    <a:cubicBezTo>
                      <a:pt x="348679" y="319235"/>
                      <a:pt x="344805" y="317685"/>
                      <a:pt x="340931" y="317685"/>
                    </a:cubicBezTo>
                    <a:lnTo>
                      <a:pt x="122425" y="317685"/>
                    </a:lnTo>
                    <a:lnTo>
                      <a:pt x="161167" y="278943"/>
                    </a:lnTo>
                    <a:lnTo>
                      <a:pt x="379673" y="278943"/>
                    </a:lnTo>
                    <a:cubicBezTo>
                      <a:pt x="405242" y="278943"/>
                      <a:pt x="426163" y="258022"/>
                      <a:pt x="426163" y="232453"/>
                    </a:cubicBezTo>
                    <a:lnTo>
                      <a:pt x="426163" y="154968"/>
                    </a:lnTo>
                    <a:cubicBezTo>
                      <a:pt x="426163" y="146445"/>
                      <a:pt x="419190" y="139472"/>
                      <a:pt x="410666" y="139472"/>
                    </a:cubicBezTo>
                    <a:cubicBezTo>
                      <a:pt x="402143" y="139472"/>
                      <a:pt x="395170" y="146445"/>
                      <a:pt x="395170" y="154968"/>
                    </a:cubicBezTo>
                    <a:lnTo>
                      <a:pt x="395170" y="232453"/>
                    </a:lnTo>
                    <a:cubicBezTo>
                      <a:pt x="395170" y="240976"/>
                      <a:pt x="388196" y="247950"/>
                      <a:pt x="379673" y="247950"/>
                    </a:cubicBezTo>
                    <a:lnTo>
                      <a:pt x="154968" y="247950"/>
                    </a:lnTo>
                    <a:cubicBezTo>
                      <a:pt x="151094" y="247950"/>
                      <a:pt x="147220" y="249499"/>
                      <a:pt x="144121" y="252599"/>
                    </a:cubicBezTo>
                    <a:lnTo>
                      <a:pt x="100729" y="295990"/>
                    </a:lnTo>
                    <a:lnTo>
                      <a:pt x="100729" y="263446"/>
                    </a:lnTo>
                    <a:cubicBezTo>
                      <a:pt x="100729" y="254923"/>
                      <a:pt x="93756" y="247950"/>
                      <a:pt x="85233" y="247950"/>
                    </a:cubicBezTo>
                    <a:lnTo>
                      <a:pt x="46491" y="247950"/>
                    </a:lnTo>
                    <a:cubicBezTo>
                      <a:pt x="37967" y="247950"/>
                      <a:pt x="30994" y="240976"/>
                      <a:pt x="30994" y="232453"/>
                    </a:cubicBez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379673" y="30994"/>
                    </a:lnTo>
                    <a:cubicBezTo>
                      <a:pt x="388196" y="30994"/>
                      <a:pt x="395170" y="37967"/>
                      <a:pt x="395170" y="46491"/>
                    </a:cubicBezTo>
                    <a:lnTo>
                      <a:pt x="395170" y="85233"/>
                    </a:lnTo>
                    <a:cubicBezTo>
                      <a:pt x="395170" y="93756"/>
                      <a:pt x="402143" y="100729"/>
                      <a:pt x="410666" y="100729"/>
                    </a:cubicBezTo>
                    <a:lnTo>
                      <a:pt x="449408" y="100729"/>
                    </a:lnTo>
                    <a:cubicBezTo>
                      <a:pt x="457932" y="100729"/>
                      <a:pt x="464905" y="107703"/>
                      <a:pt x="464905" y="116226"/>
                    </a:cubicBezTo>
                    <a:lnTo>
                      <a:pt x="464905" y="302188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3498965A-D4AF-20FF-59B6-E9E14784F6AA}"/>
                  </a:ext>
                </a:extLst>
              </p:cNvPr>
              <p:cNvSpPr/>
              <p:nvPr/>
            </p:nvSpPr>
            <p:spPr>
              <a:xfrm>
                <a:off x="10776601" y="3169975"/>
                <a:ext cx="108477" cy="30993"/>
              </a:xfrm>
              <a:custGeom>
                <a:avLst/>
                <a:gdLst>
                  <a:gd name="connsiteX0" fmla="*/ 15497 w 108477"/>
                  <a:gd name="connsiteY0" fmla="*/ 30994 h 30993"/>
                  <a:gd name="connsiteX1" fmla="*/ 92981 w 108477"/>
                  <a:gd name="connsiteY1" fmla="*/ 30994 h 30993"/>
                  <a:gd name="connsiteX2" fmla="*/ 108478 w 108477"/>
                  <a:gd name="connsiteY2" fmla="*/ 15497 h 30993"/>
                  <a:gd name="connsiteX3" fmla="*/ 92981 w 108477"/>
                  <a:gd name="connsiteY3" fmla="*/ 0 h 30993"/>
                  <a:gd name="connsiteX4" fmla="*/ 15497 w 108477"/>
                  <a:gd name="connsiteY4" fmla="*/ 0 h 30993"/>
                  <a:gd name="connsiteX5" fmla="*/ 0 w 108477"/>
                  <a:gd name="connsiteY5" fmla="*/ 15497 h 30993"/>
                  <a:gd name="connsiteX6" fmla="*/ 15497 w 108477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77" h="30993">
                    <a:moveTo>
                      <a:pt x="15497" y="30994"/>
                    </a:moveTo>
                    <a:lnTo>
                      <a:pt x="92981" y="30994"/>
                    </a:lnTo>
                    <a:cubicBezTo>
                      <a:pt x="101504" y="30994"/>
                      <a:pt x="108478" y="24020"/>
                      <a:pt x="108478" y="15497"/>
                    </a:cubicBezTo>
                    <a:cubicBezTo>
                      <a:pt x="108478" y="6974"/>
                      <a:pt x="101504" y="0"/>
                      <a:pt x="92981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C4F15B02-4B02-1555-9153-F20EE41D10BB}"/>
                  </a:ext>
                </a:extLst>
              </p:cNvPr>
              <p:cNvSpPr/>
              <p:nvPr/>
            </p:nvSpPr>
            <p:spPr>
              <a:xfrm>
                <a:off x="10776601" y="3224214"/>
                <a:ext cx="278943" cy="30993"/>
              </a:xfrm>
              <a:custGeom>
                <a:avLst/>
                <a:gdLst>
                  <a:gd name="connsiteX0" fmla="*/ 263446 w 278943"/>
                  <a:gd name="connsiteY0" fmla="*/ 0 h 30993"/>
                  <a:gd name="connsiteX1" fmla="*/ 15497 w 278943"/>
                  <a:gd name="connsiteY1" fmla="*/ 0 h 30993"/>
                  <a:gd name="connsiteX2" fmla="*/ 0 w 278943"/>
                  <a:gd name="connsiteY2" fmla="*/ 15497 h 30993"/>
                  <a:gd name="connsiteX3" fmla="*/ 15497 w 278943"/>
                  <a:gd name="connsiteY3" fmla="*/ 30994 h 30993"/>
                  <a:gd name="connsiteX4" fmla="*/ 263446 w 278943"/>
                  <a:gd name="connsiteY4" fmla="*/ 30994 h 30993"/>
                  <a:gd name="connsiteX5" fmla="*/ 278943 w 278943"/>
                  <a:gd name="connsiteY5" fmla="*/ 15497 h 30993"/>
                  <a:gd name="connsiteX6" fmla="*/ 263446 w 278943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943" h="30993">
                    <a:moveTo>
                      <a:pt x="263446" y="0"/>
                    </a:move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263446" y="30994"/>
                    </a:lnTo>
                    <a:cubicBezTo>
                      <a:pt x="271970" y="30994"/>
                      <a:pt x="278943" y="24020"/>
                      <a:pt x="278943" y="15497"/>
                    </a:cubicBezTo>
                    <a:cubicBezTo>
                      <a:pt x="278943" y="6974"/>
                      <a:pt x="271970" y="0"/>
                      <a:pt x="263446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7863D613-1702-7FE8-B586-AC9DE42756BA}"/>
                  </a:ext>
                </a:extLst>
              </p:cNvPr>
              <p:cNvSpPr/>
              <p:nvPr/>
            </p:nvSpPr>
            <p:spPr>
              <a:xfrm>
                <a:off x="10776601" y="3278453"/>
                <a:ext cx="216955" cy="30993"/>
              </a:xfrm>
              <a:custGeom>
                <a:avLst/>
                <a:gdLst>
                  <a:gd name="connsiteX0" fmla="*/ 201459 w 216955"/>
                  <a:gd name="connsiteY0" fmla="*/ 0 h 30993"/>
                  <a:gd name="connsiteX1" fmla="*/ 15497 w 216955"/>
                  <a:gd name="connsiteY1" fmla="*/ 0 h 30993"/>
                  <a:gd name="connsiteX2" fmla="*/ 0 w 216955"/>
                  <a:gd name="connsiteY2" fmla="*/ 15497 h 30993"/>
                  <a:gd name="connsiteX3" fmla="*/ 15497 w 216955"/>
                  <a:gd name="connsiteY3" fmla="*/ 30994 h 30993"/>
                  <a:gd name="connsiteX4" fmla="*/ 201459 w 216955"/>
                  <a:gd name="connsiteY4" fmla="*/ 30994 h 30993"/>
                  <a:gd name="connsiteX5" fmla="*/ 216956 w 216955"/>
                  <a:gd name="connsiteY5" fmla="*/ 15497 h 30993"/>
                  <a:gd name="connsiteX6" fmla="*/ 201459 w 216955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955" h="30993">
                    <a:moveTo>
                      <a:pt x="201459" y="0"/>
                    </a:move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201459" y="30994"/>
                    </a:lnTo>
                    <a:cubicBezTo>
                      <a:pt x="209982" y="30994"/>
                      <a:pt x="216956" y="24020"/>
                      <a:pt x="216956" y="15497"/>
                    </a:cubicBezTo>
                    <a:cubicBezTo>
                      <a:pt x="216956" y="6974"/>
                      <a:pt x="209982" y="0"/>
                      <a:pt x="201459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93" name="Graphic 58">
            <a:extLst>
              <a:ext uri="{FF2B5EF4-FFF2-40B4-BE49-F238E27FC236}">
                <a16:creationId xmlns:a16="http://schemas.microsoft.com/office/drawing/2014/main" id="{5FEAE4EC-207E-8E79-842C-F1C9C8E93357}"/>
              </a:ext>
            </a:extLst>
          </p:cNvPr>
          <p:cNvGrpSpPr/>
          <p:nvPr/>
        </p:nvGrpSpPr>
        <p:grpSpPr>
          <a:xfrm>
            <a:off x="1061720" y="2081425"/>
            <a:ext cx="495899" cy="496673"/>
            <a:chOff x="1061720" y="2081425"/>
            <a:chExt cx="495899" cy="496673"/>
          </a:xfrm>
        </p:grpSpPr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3F1331BB-4205-4FE9-11C9-F0B978C9199E}"/>
                </a:ext>
              </a:extLst>
            </p:cNvPr>
            <p:cNvSpPr/>
            <p:nvPr/>
          </p:nvSpPr>
          <p:spPr>
            <a:xfrm>
              <a:off x="1077216" y="2151935"/>
              <a:ext cx="464905" cy="317685"/>
            </a:xfrm>
            <a:custGeom>
              <a:avLst/>
              <a:gdLst>
                <a:gd name="connsiteX0" fmla="*/ 433912 w 464905"/>
                <a:gd name="connsiteY0" fmla="*/ 317685 h 317685"/>
                <a:gd name="connsiteX1" fmla="*/ 30994 w 464905"/>
                <a:gd name="connsiteY1" fmla="*/ 317685 h 317685"/>
                <a:gd name="connsiteX2" fmla="*/ 0 w 464905"/>
                <a:gd name="connsiteY2" fmla="*/ 286692 h 317685"/>
                <a:gd name="connsiteX3" fmla="*/ 0 w 464905"/>
                <a:gd name="connsiteY3" fmla="*/ 30994 h 317685"/>
                <a:gd name="connsiteX4" fmla="*/ 30994 w 464905"/>
                <a:gd name="connsiteY4" fmla="*/ 0 h 317685"/>
                <a:gd name="connsiteX5" fmla="*/ 433912 w 464905"/>
                <a:gd name="connsiteY5" fmla="*/ 0 h 317685"/>
                <a:gd name="connsiteX6" fmla="*/ 464905 w 464905"/>
                <a:gd name="connsiteY6" fmla="*/ 30994 h 317685"/>
                <a:gd name="connsiteX7" fmla="*/ 464905 w 464905"/>
                <a:gd name="connsiteY7" fmla="*/ 286692 h 317685"/>
                <a:gd name="connsiteX8" fmla="*/ 433912 w 464905"/>
                <a:gd name="connsiteY8" fmla="*/ 317685 h 31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905" h="317685">
                  <a:moveTo>
                    <a:pt x="433912" y="317685"/>
                  </a:moveTo>
                  <a:lnTo>
                    <a:pt x="30994" y="317685"/>
                  </a:lnTo>
                  <a:cubicBezTo>
                    <a:pt x="13947" y="317685"/>
                    <a:pt x="0" y="303738"/>
                    <a:pt x="0" y="286692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433912" y="0"/>
                  </a:lnTo>
                  <a:cubicBezTo>
                    <a:pt x="450958" y="0"/>
                    <a:pt x="464905" y="13947"/>
                    <a:pt x="464905" y="30994"/>
                  </a:cubicBezTo>
                  <a:lnTo>
                    <a:pt x="464905" y="286692"/>
                  </a:lnTo>
                  <a:cubicBezTo>
                    <a:pt x="464905" y="303738"/>
                    <a:pt x="450958" y="317685"/>
                    <a:pt x="433912" y="317685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B5A9FEFC-3A41-4D8A-7297-6061E87A2A6E}"/>
                </a:ext>
              </a:extLst>
            </p:cNvPr>
            <p:cNvSpPr/>
            <p:nvPr/>
          </p:nvSpPr>
          <p:spPr>
            <a:xfrm>
              <a:off x="1360034" y="2096922"/>
              <a:ext cx="182087" cy="182862"/>
            </a:xfrm>
            <a:custGeom>
              <a:avLst/>
              <a:gdLst>
                <a:gd name="connsiteX0" fmla="*/ 44166 w 182087"/>
                <a:gd name="connsiteY0" fmla="*/ 172015 h 182862"/>
                <a:gd name="connsiteX1" fmla="*/ 0 w 182087"/>
                <a:gd name="connsiteY1" fmla="*/ 182863 h 182862"/>
                <a:gd name="connsiteX2" fmla="*/ 10848 w 182087"/>
                <a:gd name="connsiteY2" fmla="*/ 138697 h 182862"/>
                <a:gd name="connsiteX3" fmla="*/ 142571 w 182087"/>
                <a:gd name="connsiteY3" fmla="*/ 6974 h 182862"/>
                <a:gd name="connsiteX4" fmla="*/ 175114 w 182087"/>
                <a:gd name="connsiteY4" fmla="*/ 6974 h 182862"/>
                <a:gd name="connsiteX5" fmla="*/ 175114 w 182087"/>
                <a:gd name="connsiteY5" fmla="*/ 6974 h 182862"/>
                <a:gd name="connsiteX6" fmla="*/ 175114 w 182087"/>
                <a:gd name="connsiteY6" fmla="*/ 39517 h 182862"/>
                <a:gd name="connsiteX7" fmla="*/ 44166 w 182087"/>
                <a:gd name="connsiteY7" fmla="*/ 172015 h 18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87" h="182862">
                  <a:moveTo>
                    <a:pt x="44166" y="172015"/>
                  </a:moveTo>
                  <a:lnTo>
                    <a:pt x="0" y="182863"/>
                  </a:lnTo>
                  <a:lnTo>
                    <a:pt x="10848" y="138697"/>
                  </a:lnTo>
                  <a:lnTo>
                    <a:pt x="142571" y="6974"/>
                  </a:lnTo>
                  <a:cubicBezTo>
                    <a:pt x="151869" y="-2325"/>
                    <a:pt x="166591" y="-2325"/>
                    <a:pt x="175114" y="6974"/>
                  </a:cubicBezTo>
                  <a:lnTo>
                    <a:pt x="175114" y="6974"/>
                  </a:lnTo>
                  <a:cubicBezTo>
                    <a:pt x="184412" y="16272"/>
                    <a:pt x="184412" y="30994"/>
                    <a:pt x="175114" y="39517"/>
                  </a:cubicBezTo>
                  <a:lnTo>
                    <a:pt x="44166" y="172015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6" name="Graphic 58">
              <a:extLst>
                <a:ext uri="{FF2B5EF4-FFF2-40B4-BE49-F238E27FC236}">
                  <a16:creationId xmlns:a16="http://schemas.microsoft.com/office/drawing/2014/main" id="{7C85272D-B3F1-20D3-9188-840176A5FD98}"/>
                </a:ext>
              </a:extLst>
            </p:cNvPr>
            <p:cNvGrpSpPr/>
            <p:nvPr/>
          </p:nvGrpSpPr>
          <p:grpSpPr>
            <a:xfrm>
              <a:off x="1061720" y="2081425"/>
              <a:ext cx="495899" cy="496673"/>
              <a:chOff x="1061720" y="2081425"/>
              <a:chExt cx="495899" cy="496673"/>
            </a:xfrm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F467EFBF-CCCB-4020-591B-0A4ABBADA6DF}"/>
                  </a:ext>
                </a:extLst>
              </p:cNvPr>
              <p:cNvSpPr/>
              <p:nvPr/>
            </p:nvSpPr>
            <p:spPr>
              <a:xfrm>
                <a:off x="1061720" y="2081425"/>
                <a:ext cx="495899" cy="496673"/>
              </a:xfrm>
              <a:custGeom>
                <a:avLst/>
                <a:gdLst>
                  <a:gd name="connsiteX0" fmla="*/ 480402 w 495899"/>
                  <a:gd name="connsiteY0" fmla="*/ 124750 h 496673"/>
                  <a:gd name="connsiteX1" fmla="*/ 464905 w 495899"/>
                  <a:gd name="connsiteY1" fmla="*/ 140246 h 496673"/>
                  <a:gd name="connsiteX2" fmla="*/ 464905 w 495899"/>
                  <a:gd name="connsiteY2" fmla="*/ 357202 h 496673"/>
                  <a:gd name="connsiteX3" fmla="*/ 449408 w 495899"/>
                  <a:gd name="connsiteY3" fmla="*/ 372699 h 496673"/>
                  <a:gd name="connsiteX4" fmla="*/ 46491 w 495899"/>
                  <a:gd name="connsiteY4" fmla="*/ 372699 h 496673"/>
                  <a:gd name="connsiteX5" fmla="*/ 30994 w 495899"/>
                  <a:gd name="connsiteY5" fmla="*/ 357202 h 496673"/>
                  <a:gd name="connsiteX6" fmla="*/ 30994 w 495899"/>
                  <a:gd name="connsiteY6" fmla="*/ 101504 h 496673"/>
                  <a:gd name="connsiteX7" fmla="*/ 46491 w 495899"/>
                  <a:gd name="connsiteY7" fmla="*/ 86007 h 496673"/>
                  <a:gd name="connsiteX8" fmla="*/ 355653 w 495899"/>
                  <a:gd name="connsiteY8" fmla="*/ 86007 h 496673"/>
                  <a:gd name="connsiteX9" fmla="*/ 298314 w 495899"/>
                  <a:gd name="connsiteY9" fmla="*/ 143346 h 496673"/>
                  <a:gd name="connsiteX10" fmla="*/ 294440 w 495899"/>
                  <a:gd name="connsiteY10" fmla="*/ 150319 h 496673"/>
                  <a:gd name="connsiteX11" fmla="*/ 285142 w 495899"/>
                  <a:gd name="connsiteY11" fmla="*/ 186737 h 496673"/>
                  <a:gd name="connsiteX12" fmla="*/ 92981 w 495899"/>
                  <a:gd name="connsiteY12" fmla="*/ 186737 h 496673"/>
                  <a:gd name="connsiteX13" fmla="*/ 77484 w 495899"/>
                  <a:gd name="connsiteY13" fmla="*/ 202234 h 496673"/>
                  <a:gd name="connsiteX14" fmla="*/ 92981 w 495899"/>
                  <a:gd name="connsiteY14" fmla="*/ 217731 h 496673"/>
                  <a:gd name="connsiteX15" fmla="*/ 294440 w 495899"/>
                  <a:gd name="connsiteY15" fmla="*/ 217731 h 496673"/>
                  <a:gd name="connsiteX16" fmla="*/ 306063 w 495899"/>
                  <a:gd name="connsiteY16" fmla="*/ 212307 h 496673"/>
                  <a:gd name="connsiteX17" fmla="*/ 346354 w 495899"/>
                  <a:gd name="connsiteY17" fmla="*/ 202234 h 496673"/>
                  <a:gd name="connsiteX18" fmla="*/ 353328 w 495899"/>
                  <a:gd name="connsiteY18" fmla="*/ 198360 h 496673"/>
                  <a:gd name="connsiteX19" fmla="*/ 483502 w 495899"/>
                  <a:gd name="connsiteY19" fmla="*/ 66636 h 496673"/>
                  <a:gd name="connsiteX20" fmla="*/ 495899 w 495899"/>
                  <a:gd name="connsiteY20" fmla="*/ 39517 h 496673"/>
                  <a:gd name="connsiteX21" fmla="*/ 485051 w 495899"/>
                  <a:gd name="connsiteY21" fmla="*/ 11623 h 496673"/>
                  <a:gd name="connsiteX22" fmla="*/ 458707 w 495899"/>
                  <a:gd name="connsiteY22" fmla="*/ 0 h 496673"/>
                  <a:gd name="connsiteX23" fmla="*/ 430037 w 495899"/>
                  <a:gd name="connsiteY23" fmla="*/ 11623 h 496673"/>
                  <a:gd name="connsiteX24" fmla="*/ 386646 w 495899"/>
                  <a:gd name="connsiteY24" fmla="*/ 55014 h 496673"/>
                  <a:gd name="connsiteX25" fmla="*/ 46491 w 495899"/>
                  <a:gd name="connsiteY25" fmla="*/ 55014 h 496673"/>
                  <a:gd name="connsiteX26" fmla="*/ 0 w 495899"/>
                  <a:gd name="connsiteY26" fmla="*/ 101504 h 496673"/>
                  <a:gd name="connsiteX27" fmla="*/ 0 w 495899"/>
                  <a:gd name="connsiteY27" fmla="*/ 357202 h 496673"/>
                  <a:gd name="connsiteX28" fmla="*/ 46491 w 495899"/>
                  <a:gd name="connsiteY28" fmla="*/ 403693 h 496673"/>
                  <a:gd name="connsiteX29" fmla="*/ 185962 w 495899"/>
                  <a:gd name="connsiteY29" fmla="*/ 403693 h 496673"/>
                  <a:gd name="connsiteX30" fmla="*/ 185962 w 495899"/>
                  <a:gd name="connsiteY30" fmla="*/ 434686 h 496673"/>
                  <a:gd name="connsiteX31" fmla="*/ 147220 w 495899"/>
                  <a:gd name="connsiteY31" fmla="*/ 465680 h 496673"/>
                  <a:gd name="connsiteX32" fmla="*/ 131723 w 495899"/>
                  <a:gd name="connsiteY32" fmla="*/ 481177 h 496673"/>
                  <a:gd name="connsiteX33" fmla="*/ 147220 w 495899"/>
                  <a:gd name="connsiteY33" fmla="*/ 496674 h 496673"/>
                  <a:gd name="connsiteX34" fmla="*/ 348679 w 495899"/>
                  <a:gd name="connsiteY34" fmla="*/ 496674 h 496673"/>
                  <a:gd name="connsiteX35" fmla="*/ 364176 w 495899"/>
                  <a:gd name="connsiteY35" fmla="*/ 481177 h 496673"/>
                  <a:gd name="connsiteX36" fmla="*/ 348679 w 495899"/>
                  <a:gd name="connsiteY36" fmla="*/ 465680 h 496673"/>
                  <a:gd name="connsiteX37" fmla="*/ 309937 w 495899"/>
                  <a:gd name="connsiteY37" fmla="*/ 434686 h 496673"/>
                  <a:gd name="connsiteX38" fmla="*/ 309937 w 495899"/>
                  <a:gd name="connsiteY38" fmla="*/ 403693 h 496673"/>
                  <a:gd name="connsiteX39" fmla="*/ 449408 w 495899"/>
                  <a:gd name="connsiteY39" fmla="*/ 403693 h 496673"/>
                  <a:gd name="connsiteX40" fmla="*/ 495899 w 495899"/>
                  <a:gd name="connsiteY40" fmla="*/ 357202 h 496673"/>
                  <a:gd name="connsiteX41" fmla="*/ 495899 w 495899"/>
                  <a:gd name="connsiteY41" fmla="*/ 140246 h 496673"/>
                  <a:gd name="connsiteX42" fmla="*/ 480402 w 495899"/>
                  <a:gd name="connsiteY42" fmla="*/ 124750 h 496673"/>
                  <a:gd name="connsiteX43" fmla="*/ 451733 w 495899"/>
                  <a:gd name="connsiteY43" fmla="*/ 33318 h 496673"/>
                  <a:gd name="connsiteX44" fmla="*/ 457157 w 495899"/>
                  <a:gd name="connsiteY44" fmla="*/ 30994 h 496673"/>
                  <a:gd name="connsiteX45" fmla="*/ 461806 w 495899"/>
                  <a:gd name="connsiteY45" fmla="*/ 33318 h 496673"/>
                  <a:gd name="connsiteX46" fmla="*/ 464905 w 495899"/>
                  <a:gd name="connsiteY46" fmla="*/ 39517 h 496673"/>
                  <a:gd name="connsiteX47" fmla="*/ 462581 w 495899"/>
                  <a:gd name="connsiteY47" fmla="*/ 44166 h 496673"/>
                  <a:gd name="connsiteX48" fmla="*/ 334732 w 495899"/>
                  <a:gd name="connsiteY48" fmla="*/ 173565 h 496673"/>
                  <a:gd name="connsiteX49" fmla="*/ 320010 w 495899"/>
                  <a:gd name="connsiteY49" fmla="*/ 177439 h 496673"/>
                  <a:gd name="connsiteX50" fmla="*/ 323884 w 495899"/>
                  <a:gd name="connsiteY50" fmla="*/ 161942 h 496673"/>
                  <a:gd name="connsiteX51" fmla="*/ 451733 w 495899"/>
                  <a:gd name="connsiteY51" fmla="*/ 33318 h 496673"/>
                  <a:gd name="connsiteX52" fmla="*/ 288241 w 495899"/>
                  <a:gd name="connsiteY52" fmla="*/ 465680 h 496673"/>
                  <a:gd name="connsiteX53" fmla="*/ 207658 w 495899"/>
                  <a:gd name="connsiteY53" fmla="*/ 465680 h 496673"/>
                  <a:gd name="connsiteX54" fmla="*/ 216956 w 495899"/>
                  <a:gd name="connsiteY54" fmla="*/ 434686 h 496673"/>
                  <a:gd name="connsiteX55" fmla="*/ 216956 w 495899"/>
                  <a:gd name="connsiteY55" fmla="*/ 403693 h 496673"/>
                  <a:gd name="connsiteX56" fmla="*/ 278943 w 495899"/>
                  <a:gd name="connsiteY56" fmla="*/ 403693 h 496673"/>
                  <a:gd name="connsiteX57" fmla="*/ 278943 w 495899"/>
                  <a:gd name="connsiteY57" fmla="*/ 434686 h 496673"/>
                  <a:gd name="connsiteX58" fmla="*/ 288241 w 495899"/>
                  <a:gd name="connsiteY58" fmla="*/ 465680 h 496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495899" h="496673">
                    <a:moveTo>
                      <a:pt x="480402" y="124750"/>
                    </a:moveTo>
                    <a:cubicBezTo>
                      <a:pt x="471879" y="124750"/>
                      <a:pt x="464905" y="131723"/>
                      <a:pt x="464905" y="140246"/>
                    </a:cubicBezTo>
                    <a:lnTo>
                      <a:pt x="464905" y="357202"/>
                    </a:lnTo>
                    <a:cubicBezTo>
                      <a:pt x="464905" y="365726"/>
                      <a:pt x="457932" y="372699"/>
                      <a:pt x="449408" y="372699"/>
                    </a:cubicBezTo>
                    <a:lnTo>
                      <a:pt x="46491" y="372699"/>
                    </a:lnTo>
                    <a:cubicBezTo>
                      <a:pt x="37967" y="372699"/>
                      <a:pt x="30994" y="365726"/>
                      <a:pt x="30994" y="357202"/>
                    </a:cubicBezTo>
                    <a:lnTo>
                      <a:pt x="30994" y="101504"/>
                    </a:lnTo>
                    <a:cubicBezTo>
                      <a:pt x="30994" y="92981"/>
                      <a:pt x="37967" y="86007"/>
                      <a:pt x="46491" y="86007"/>
                    </a:cubicBezTo>
                    <a:lnTo>
                      <a:pt x="355653" y="86007"/>
                    </a:lnTo>
                    <a:lnTo>
                      <a:pt x="298314" y="143346"/>
                    </a:lnTo>
                    <a:cubicBezTo>
                      <a:pt x="295990" y="144895"/>
                      <a:pt x="294440" y="147995"/>
                      <a:pt x="294440" y="150319"/>
                    </a:cubicBezTo>
                    <a:lnTo>
                      <a:pt x="285142" y="186737"/>
                    </a:lnTo>
                    <a:lnTo>
                      <a:pt x="92981" y="186737"/>
                    </a:lnTo>
                    <a:cubicBezTo>
                      <a:pt x="84458" y="186737"/>
                      <a:pt x="77484" y="193711"/>
                      <a:pt x="77484" y="202234"/>
                    </a:cubicBezTo>
                    <a:cubicBezTo>
                      <a:pt x="77484" y="210757"/>
                      <a:pt x="84458" y="217731"/>
                      <a:pt x="92981" y="217731"/>
                    </a:cubicBezTo>
                    <a:lnTo>
                      <a:pt x="294440" y="217731"/>
                    </a:lnTo>
                    <a:cubicBezTo>
                      <a:pt x="299089" y="217731"/>
                      <a:pt x="302963" y="215406"/>
                      <a:pt x="306063" y="212307"/>
                    </a:cubicBezTo>
                    <a:lnTo>
                      <a:pt x="346354" y="202234"/>
                    </a:lnTo>
                    <a:cubicBezTo>
                      <a:pt x="349454" y="201459"/>
                      <a:pt x="351778" y="199909"/>
                      <a:pt x="353328" y="198360"/>
                    </a:cubicBezTo>
                    <a:lnTo>
                      <a:pt x="483502" y="66636"/>
                    </a:lnTo>
                    <a:cubicBezTo>
                      <a:pt x="491250" y="59663"/>
                      <a:pt x="495899" y="50365"/>
                      <a:pt x="495899" y="39517"/>
                    </a:cubicBezTo>
                    <a:cubicBezTo>
                      <a:pt x="495899" y="28669"/>
                      <a:pt x="492025" y="18596"/>
                      <a:pt x="485051" y="11623"/>
                    </a:cubicBezTo>
                    <a:cubicBezTo>
                      <a:pt x="478078" y="3874"/>
                      <a:pt x="468780" y="0"/>
                      <a:pt x="458707" y="0"/>
                    </a:cubicBezTo>
                    <a:cubicBezTo>
                      <a:pt x="448634" y="0"/>
                      <a:pt x="437786" y="3874"/>
                      <a:pt x="430037" y="11623"/>
                    </a:cubicBezTo>
                    <a:lnTo>
                      <a:pt x="386646" y="55014"/>
                    </a:lnTo>
                    <a:lnTo>
                      <a:pt x="46491" y="55014"/>
                    </a:lnTo>
                    <a:cubicBezTo>
                      <a:pt x="20921" y="55014"/>
                      <a:pt x="0" y="75935"/>
                      <a:pt x="0" y="101504"/>
                    </a:cubicBezTo>
                    <a:lnTo>
                      <a:pt x="0" y="357202"/>
                    </a:lnTo>
                    <a:cubicBezTo>
                      <a:pt x="0" y="382772"/>
                      <a:pt x="20921" y="403693"/>
                      <a:pt x="46491" y="403693"/>
                    </a:cubicBezTo>
                    <a:lnTo>
                      <a:pt x="185962" y="403693"/>
                    </a:lnTo>
                    <a:lnTo>
                      <a:pt x="185962" y="434686"/>
                    </a:lnTo>
                    <a:cubicBezTo>
                      <a:pt x="185962" y="437786"/>
                      <a:pt x="185187" y="465680"/>
                      <a:pt x="147220" y="465680"/>
                    </a:cubicBezTo>
                    <a:cubicBezTo>
                      <a:pt x="138697" y="465680"/>
                      <a:pt x="131723" y="472654"/>
                      <a:pt x="131723" y="481177"/>
                    </a:cubicBezTo>
                    <a:cubicBezTo>
                      <a:pt x="131723" y="489700"/>
                      <a:pt x="138697" y="496674"/>
                      <a:pt x="147220" y="496674"/>
                    </a:cubicBezTo>
                    <a:lnTo>
                      <a:pt x="348679" y="496674"/>
                    </a:lnTo>
                    <a:cubicBezTo>
                      <a:pt x="357202" y="496674"/>
                      <a:pt x="364176" y="489700"/>
                      <a:pt x="364176" y="481177"/>
                    </a:cubicBezTo>
                    <a:cubicBezTo>
                      <a:pt x="364176" y="472654"/>
                      <a:pt x="357202" y="465680"/>
                      <a:pt x="348679" y="465680"/>
                    </a:cubicBezTo>
                    <a:cubicBezTo>
                      <a:pt x="313036" y="465680"/>
                      <a:pt x="309937" y="441660"/>
                      <a:pt x="309937" y="434686"/>
                    </a:cubicBezTo>
                    <a:lnTo>
                      <a:pt x="309937" y="403693"/>
                    </a:lnTo>
                    <a:lnTo>
                      <a:pt x="449408" y="403693"/>
                    </a:lnTo>
                    <a:cubicBezTo>
                      <a:pt x="474978" y="403693"/>
                      <a:pt x="495899" y="382772"/>
                      <a:pt x="495899" y="357202"/>
                    </a:cubicBezTo>
                    <a:lnTo>
                      <a:pt x="495899" y="140246"/>
                    </a:lnTo>
                    <a:cubicBezTo>
                      <a:pt x="495899" y="131723"/>
                      <a:pt x="488925" y="124750"/>
                      <a:pt x="480402" y="124750"/>
                    </a:cubicBezTo>
                    <a:close/>
                    <a:moveTo>
                      <a:pt x="451733" y="33318"/>
                    </a:moveTo>
                    <a:cubicBezTo>
                      <a:pt x="454058" y="30994"/>
                      <a:pt x="456382" y="30994"/>
                      <a:pt x="457157" y="30994"/>
                    </a:cubicBezTo>
                    <a:cubicBezTo>
                      <a:pt x="458707" y="30994"/>
                      <a:pt x="460256" y="30994"/>
                      <a:pt x="461806" y="33318"/>
                    </a:cubicBezTo>
                    <a:cubicBezTo>
                      <a:pt x="464905" y="35643"/>
                      <a:pt x="464905" y="37967"/>
                      <a:pt x="464905" y="39517"/>
                    </a:cubicBezTo>
                    <a:cubicBezTo>
                      <a:pt x="464905" y="41067"/>
                      <a:pt x="464905" y="42616"/>
                      <a:pt x="462581" y="44166"/>
                    </a:cubicBezTo>
                    <a:lnTo>
                      <a:pt x="334732" y="173565"/>
                    </a:lnTo>
                    <a:lnTo>
                      <a:pt x="320010" y="177439"/>
                    </a:lnTo>
                    <a:lnTo>
                      <a:pt x="323884" y="161942"/>
                    </a:lnTo>
                    <a:lnTo>
                      <a:pt x="451733" y="33318"/>
                    </a:lnTo>
                    <a:close/>
                    <a:moveTo>
                      <a:pt x="288241" y="465680"/>
                    </a:moveTo>
                    <a:lnTo>
                      <a:pt x="207658" y="465680"/>
                    </a:lnTo>
                    <a:cubicBezTo>
                      <a:pt x="214631" y="454058"/>
                      <a:pt x="216956" y="441660"/>
                      <a:pt x="216956" y="434686"/>
                    </a:cubicBezTo>
                    <a:lnTo>
                      <a:pt x="216956" y="403693"/>
                    </a:lnTo>
                    <a:lnTo>
                      <a:pt x="278943" y="403693"/>
                    </a:lnTo>
                    <a:lnTo>
                      <a:pt x="278943" y="434686"/>
                    </a:lnTo>
                    <a:cubicBezTo>
                      <a:pt x="278943" y="441660"/>
                      <a:pt x="281268" y="454058"/>
                      <a:pt x="288241" y="46568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D45CFA92-0440-36E2-76EE-9174C430F8D6}"/>
                  </a:ext>
                </a:extLst>
              </p:cNvPr>
              <p:cNvSpPr/>
              <p:nvPr/>
            </p:nvSpPr>
            <p:spPr>
              <a:xfrm>
                <a:off x="1139204" y="2213923"/>
                <a:ext cx="108477" cy="30993"/>
              </a:xfrm>
              <a:custGeom>
                <a:avLst/>
                <a:gdLst>
                  <a:gd name="connsiteX0" fmla="*/ 15497 w 108477"/>
                  <a:gd name="connsiteY0" fmla="*/ 30994 h 30993"/>
                  <a:gd name="connsiteX1" fmla="*/ 92981 w 108477"/>
                  <a:gd name="connsiteY1" fmla="*/ 30994 h 30993"/>
                  <a:gd name="connsiteX2" fmla="*/ 108478 w 108477"/>
                  <a:gd name="connsiteY2" fmla="*/ 15497 h 30993"/>
                  <a:gd name="connsiteX3" fmla="*/ 92981 w 108477"/>
                  <a:gd name="connsiteY3" fmla="*/ 0 h 30993"/>
                  <a:gd name="connsiteX4" fmla="*/ 15497 w 108477"/>
                  <a:gd name="connsiteY4" fmla="*/ 0 h 30993"/>
                  <a:gd name="connsiteX5" fmla="*/ 0 w 108477"/>
                  <a:gd name="connsiteY5" fmla="*/ 15497 h 30993"/>
                  <a:gd name="connsiteX6" fmla="*/ 15497 w 108477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77" h="30993">
                    <a:moveTo>
                      <a:pt x="15497" y="30994"/>
                    </a:moveTo>
                    <a:lnTo>
                      <a:pt x="92981" y="30994"/>
                    </a:lnTo>
                    <a:cubicBezTo>
                      <a:pt x="101504" y="30994"/>
                      <a:pt x="108478" y="24020"/>
                      <a:pt x="108478" y="15497"/>
                    </a:cubicBezTo>
                    <a:cubicBezTo>
                      <a:pt x="108478" y="6974"/>
                      <a:pt x="101504" y="0"/>
                      <a:pt x="92981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F2F8EF0-6449-8186-1454-B9D0E5EFCE89}"/>
                  </a:ext>
                </a:extLst>
              </p:cNvPr>
              <p:cNvSpPr/>
              <p:nvPr/>
            </p:nvSpPr>
            <p:spPr>
              <a:xfrm>
                <a:off x="1139204" y="2322401"/>
                <a:ext cx="216955" cy="30993"/>
              </a:xfrm>
              <a:custGeom>
                <a:avLst/>
                <a:gdLst>
                  <a:gd name="connsiteX0" fmla="*/ 15497 w 216955"/>
                  <a:gd name="connsiteY0" fmla="*/ 0 h 30993"/>
                  <a:gd name="connsiteX1" fmla="*/ 0 w 216955"/>
                  <a:gd name="connsiteY1" fmla="*/ 15497 h 30993"/>
                  <a:gd name="connsiteX2" fmla="*/ 15497 w 216955"/>
                  <a:gd name="connsiteY2" fmla="*/ 30994 h 30993"/>
                  <a:gd name="connsiteX3" fmla="*/ 201459 w 216955"/>
                  <a:gd name="connsiteY3" fmla="*/ 30994 h 30993"/>
                  <a:gd name="connsiteX4" fmla="*/ 216956 w 216955"/>
                  <a:gd name="connsiteY4" fmla="*/ 15497 h 30993"/>
                  <a:gd name="connsiteX5" fmla="*/ 201459 w 216955"/>
                  <a:gd name="connsiteY5" fmla="*/ 0 h 30993"/>
                  <a:gd name="connsiteX6" fmla="*/ 15497 w 216955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955" h="30993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201459" y="30994"/>
                    </a:lnTo>
                    <a:cubicBezTo>
                      <a:pt x="209982" y="30994"/>
                      <a:pt x="216956" y="24020"/>
                      <a:pt x="216956" y="15497"/>
                    </a:cubicBezTo>
                    <a:cubicBezTo>
                      <a:pt x="216956" y="6974"/>
                      <a:pt x="209982" y="0"/>
                      <a:pt x="201459" y="0"/>
                    </a:cubicBezTo>
                    <a:lnTo>
                      <a:pt x="15497" y="0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275573A-3FBF-344D-CAB5-1B722CBDD033}"/>
                  </a:ext>
                </a:extLst>
              </p:cNvPr>
              <p:cNvSpPr/>
              <p:nvPr/>
            </p:nvSpPr>
            <p:spPr>
              <a:xfrm>
                <a:off x="1387153" y="2384388"/>
                <a:ext cx="92981" cy="30993"/>
              </a:xfrm>
              <a:custGeom>
                <a:avLst/>
                <a:gdLst>
                  <a:gd name="connsiteX0" fmla="*/ 15497 w 92981"/>
                  <a:gd name="connsiteY0" fmla="*/ 0 h 30993"/>
                  <a:gd name="connsiteX1" fmla="*/ 0 w 92981"/>
                  <a:gd name="connsiteY1" fmla="*/ 15497 h 30993"/>
                  <a:gd name="connsiteX2" fmla="*/ 15497 w 92981"/>
                  <a:gd name="connsiteY2" fmla="*/ 30994 h 30993"/>
                  <a:gd name="connsiteX3" fmla="*/ 77484 w 92981"/>
                  <a:gd name="connsiteY3" fmla="*/ 30994 h 30993"/>
                  <a:gd name="connsiteX4" fmla="*/ 92981 w 92981"/>
                  <a:gd name="connsiteY4" fmla="*/ 15497 h 30993"/>
                  <a:gd name="connsiteX5" fmla="*/ 77484 w 92981"/>
                  <a:gd name="connsiteY5" fmla="*/ 0 h 30993"/>
                  <a:gd name="connsiteX6" fmla="*/ 15497 w 92981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981" h="30993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77484" y="30994"/>
                    </a:lnTo>
                    <a:cubicBezTo>
                      <a:pt x="86007" y="30994"/>
                      <a:pt x="92981" y="24020"/>
                      <a:pt x="92981" y="15497"/>
                    </a:cubicBezTo>
                    <a:cubicBezTo>
                      <a:pt x="92981" y="6974"/>
                      <a:pt x="86007" y="0"/>
                      <a:pt x="77484" y="0"/>
                    </a:cubicBezTo>
                    <a:lnTo>
                      <a:pt x="15497" y="0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01" name="Graphic 60">
            <a:extLst>
              <a:ext uri="{FF2B5EF4-FFF2-40B4-BE49-F238E27FC236}">
                <a16:creationId xmlns:a16="http://schemas.microsoft.com/office/drawing/2014/main" id="{08A26A7F-9413-23FC-4B81-E9D28B712B9A}"/>
              </a:ext>
            </a:extLst>
          </p:cNvPr>
          <p:cNvGrpSpPr/>
          <p:nvPr/>
        </p:nvGrpSpPr>
        <p:grpSpPr>
          <a:xfrm>
            <a:off x="1948446" y="2120942"/>
            <a:ext cx="495899" cy="418414"/>
            <a:chOff x="1948446" y="2120942"/>
            <a:chExt cx="495899" cy="418414"/>
          </a:xfrm>
        </p:grpSpPr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CA25EF2-C6A2-5437-438B-D9A77653A6DE}"/>
                </a:ext>
              </a:extLst>
            </p:cNvPr>
            <p:cNvSpPr/>
            <p:nvPr/>
          </p:nvSpPr>
          <p:spPr>
            <a:xfrm>
              <a:off x="1963942" y="2136438"/>
              <a:ext cx="340930" cy="263446"/>
            </a:xfrm>
            <a:custGeom>
              <a:avLst/>
              <a:gdLst>
                <a:gd name="connsiteX0" fmla="*/ 309937 w 340930"/>
                <a:gd name="connsiteY0" fmla="*/ 263446 h 263446"/>
                <a:gd name="connsiteX1" fmla="*/ 30994 w 340930"/>
                <a:gd name="connsiteY1" fmla="*/ 263446 h 263446"/>
                <a:gd name="connsiteX2" fmla="*/ 0 w 340930"/>
                <a:gd name="connsiteY2" fmla="*/ 232453 h 263446"/>
                <a:gd name="connsiteX3" fmla="*/ 0 w 340930"/>
                <a:gd name="connsiteY3" fmla="*/ 30994 h 263446"/>
                <a:gd name="connsiteX4" fmla="*/ 30994 w 340930"/>
                <a:gd name="connsiteY4" fmla="*/ 0 h 263446"/>
                <a:gd name="connsiteX5" fmla="*/ 309937 w 340930"/>
                <a:gd name="connsiteY5" fmla="*/ 0 h 263446"/>
                <a:gd name="connsiteX6" fmla="*/ 340931 w 340930"/>
                <a:gd name="connsiteY6" fmla="*/ 30994 h 263446"/>
                <a:gd name="connsiteX7" fmla="*/ 340931 w 340930"/>
                <a:gd name="connsiteY7" fmla="*/ 232453 h 263446"/>
                <a:gd name="connsiteX8" fmla="*/ 309937 w 340930"/>
                <a:gd name="connsiteY8" fmla="*/ 263446 h 263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0" h="263446">
                  <a:moveTo>
                    <a:pt x="309937" y="263446"/>
                  </a:moveTo>
                  <a:lnTo>
                    <a:pt x="30994" y="263446"/>
                  </a:lnTo>
                  <a:cubicBezTo>
                    <a:pt x="13947" y="263446"/>
                    <a:pt x="0" y="249499"/>
                    <a:pt x="0" y="232453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309937" y="0"/>
                  </a:lnTo>
                  <a:cubicBezTo>
                    <a:pt x="326983" y="0"/>
                    <a:pt x="340931" y="13947"/>
                    <a:pt x="340931" y="30994"/>
                  </a:cubicBezTo>
                  <a:lnTo>
                    <a:pt x="340931" y="232453"/>
                  </a:lnTo>
                  <a:cubicBezTo>
                    <a:pt x="340931" y="249499"/>
                    <a:pt x="326983" y="263446"/>
                    <a:pt x="309937" y="26344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CDCF9D33-E6E6-9B78-7A0B-D21756B27A0E}"/>
                </a:ext>
              </a:extLst>
            </p:cNvPr>
            <p:cNvSpPr/>
            <p:nvPr/>
          </p:nvSpPr>
          <p:spPr>
            <a:xfrm>
              <a:off x="2211892" y="2182929"/>
              <a:ext cx="46490" cy="46490"/>
            </a:xfrm>
            <a:custGeom>
              <a:avLst/>
              <a:gdLst>
                <a:gd name="connsiteX0" fmla="*/ 46491 w 46490"/>
                <a:gd name="connsiteY0" fmla="*/ 23245 h 46490"/>
                <a:gd name="connsiteX1" fmla="*/ 23245 w 46490"/>
                <a:gd name="connsiteY1" fmla="*/ 46491 h 46490"/>
                <a:gd name="connsiteX2" fmla="*/ 0 w 46490"/>
                <a:gd name="connsiteY2" fmla="*/ 23245 h 46490"/>
                <a:gd name="connsiteX3" fmla="*/ 23245 w 46490"/>
                <a:gd name="connsiteY3" fmla="*/ 0 h 46490"/>
                <a:gd name="connsiteX4" fmla="*/ 46491 w 46490"/>
                <a:gd name="connsiteY4" fmla="*/ 23245 h 4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90" h="46490">
                  <a:moveTo>
                    <a:pt x="46491" y="23245"/>
                  </a:moveTo>
                  <a:cubicBezTo>
                    <a:pt x="46491" y="36083"/>
                    <a:pt x="36083" y="46491"/>
                    <a:pt x="23245" y="46491"/>
                  </a:cubicBezTo>
                  <a:cubicBezTo>
                    <a:pt x="10407" y="46491"/>
                    <a:pt x="0" y="36083"/>
                    <a:pt x="0" y="23245"/>
                  </a:cubicBezTo>
                  <a:cubicBezTo>
                    <a:pt x="0" y="10407"/>
                    <a:pt x="10407" y="0"/>
                    <a:pt x="23245" y="0"/>
                  </a:cubicBezTo>
                  <a:cubicBezTo>
                    <a:pt x="36083" y="0"/>
                    <a:pt x="46491" y="10407"/>
                    <a:pt x="46491" y="23245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D4A88387-BFA4-0D7D-5471-CAB29EE58ED8}"/>
                </a:ext>
              </a:extLst>
            </p:cNvPr>
            <p:cNvSpPr/>
            <p:nvPr/>
          </p:nvSpPr>
          <p:spPr>
            <a:xfrm>
              <a:off x="2304873" y="2182929"/>
              <a:ext cx="123974" cy="170465"/>
            </a:xfrm>
            <a:custGeom>
              <a:avLst/>
              <a:gdLst>
                <a:gd name="connsiteX0" fmla="*/ 0 w 123974"/>
                <a:gd name="connsiteY0" fmla="*/ 139472 h 170465"/>
                <a:gd name="connsiteX1" fmla="*/ 123975 w 123974"/>
                <a:gd name="connsiteY1" fmla="*/ 170465 h 170465"/>
                <a:gd name="connsiteX2" fmla="*/ 123975 w 123974"/>
                <a:gd name="connsiteY2" fmla="*/ 0 h 170465"/>
                <a:gd name="connsiteX3" fmla="*/ 0 w 123974"/>
                <a:gd name="connsiteY3" fmla="*/ 30994 h 17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74" h="170465">
                  <a:moveTo>
                    <a:pt x="0" y="139472"/>
                  </a:moveTo>
                  <a:lnTo>
                    <a:pt x="123975" y="170465"/>
                  </a:lnTo>
                  <a:lnTo>
                    <a:pt x="123975" y="0"/>
                  </a:lnTo>
                  <a:lnTo>
                    <a:pt x="0" y="30994"/>
                  </a:lnTo>
                  <a:close/>
                </a:path>
              </a:pathLst>
            </a:custGeom>
            <a:solidFill>
              <a:srgbClr val="1F68DE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05" name="Graphic 60">
              <a:extLst>
                <a:ext uri="{FF2B5EF4-FFF2-40B4-BE49-F238E27FC236}">
                  <a16:creationId xmlns:a16="http://schemas.microsoft.com/office/drawing/2014/main" id="{2010DF7F-D629-7747-9B13-D7A5D3BD9479}"/>
                </a:ext>
              </a:extLst>
            </p:cNvPr>
            <p:cNvGrpSpPr/>
            <p:nvPr/>
          </p:nvGrpSpPr>
          <p:grpSpPr>
            <a:xfrm>
              <a:off x="1948446" y="2120942"/>
              <a:ext cx="495899" cy="418414"/>
              <a:chOff x="1948446" y="2120942"/>
              <a:chExt cx="495899" cy="418414"/>
            </a:xfrm>
          </p:grpSpPr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8B1467D-F3A6-0F25-FAEB-0F2171637019}"/>
                  </a:ext>
                </a:extLst>
              </p:cNvPr>
              <p:cNvSpPr/>
              <p:nvPr/>
            </p:nvSpPr>
            <p:spPr>
              <a:xfrm>
                <a:off x="1948446" y="2120942"/>
                <a:ext cx="495899" cy="418414"/>
              </a:xfrm>
              <a:custGeom>
                <a:avLst/>
                <a:gdLst>
                  <a:gd name="connsiteX0" fmla="*/ 489700 w 495899"/>
                  <a:gd name="connsiteY0" fmla="*/ 49590 h 418414"/>
                  <a:gd name="connsiteX1" fmla="*/ 476528 w 495899"/>
                  <a:gd name="connsiteY1" fmla="*/ 46491 h 418414"/>
                  <a:gd name="connsiteX2" fmla="*/ 414541 w 495899"/>
                  <a:gd name="connsiteY2" fmla="*/ 61987 h 418414"/>
                  <a:gd name="connsiteX3" fmla="*/ 402918 w 495899"/>
                  <a:gd name="connsiteY3" fmla="*/ 80584 h 418414"/>
                  <a:gd name="connsiteX4" fmla="*/ 421514 w 495899"/>
                  <a:gd name="connsiteY4" fmla="*/ 92206 h 418414"/>
                  <a:gd name="connsiteX5" fmla="*/ 464130 w 495899"/>
                  <a:gd name="connsiteY5" fmla="*/ 81358 h 418414"/>
                  <a:gd name="connsiteX6" fmla="*/ 464130 w 495899"/>
                  <a:gd name="connsiteY6" fmla="*/ 212307 h 418414"/>
                  <a:gd name="connsiteX7" fmla="*/ 371149 w 495899"/>
                  <a:gd name="connsiteY7" fmla="*/ 189061 h 418414"/>
                  <a:gd name="connsiteX8" fmla="*/ 371149 w 495899"/>
                  <a:gd name="connsiteY8" fmla="*/ 46491 h 418414"/>
                  <a:gd name="connsiteX9" fmla="*/ 324659 w 495899"/>
                  <a:gd name="connsiteY9" fmla="*/ 0 h 418414"/>
                  <a:gd name="connsiteX10" fmla="*/ 46491 w 495899"/>
                  <a:gd name="connsiteY10" fmla="*/ 0 h 418414"/>
                  <a:gd name="connsiteX11" fmla="*/ 0 w 495899"/>
                  <a:gd name="connsiteY11" fmla="*/ 46491 h 418414"/>
                  <a:gd name="connsiteX12" fmla="*/ 0 w 495899"/>
                  <a:gd name="connsiteY12" fmla="*/ 247950 h 418414"/>
                  <a:gd name="connsiteX13" fmla="*/ 46491 w 495899"/>
                  <a:gd name="connsiteY13" fmla="*/ 294440 h 418414"/>
                  <a:gd name="connsiteX14" fmla="*/ 92981 w 495899"/>
                  <a:gd name="connsiteY14" fmla="*/ 294440 h 418414"/>
                  <a:gd name="connsiteX15" fmla="*/ 123200 w 495899"/>
                  <a:gd name="connsiteY15" fmla="*/ 337831 h 418414"/>
                  <a:gd name="connsiteX16" fmla="*/ 94531 w 495899"/>
                  <a:gd name="connsiteY16" fmla="*/ 395944 h 418414"/>
                  <a:gd name="connsiteX17" fmla="*/ 101504 w 495899"/>
                  <a:gd name="connsiteY17" fmla="*/ 416865 h 418414"/>
                  <a:gd name="connsiteX18" fmla="*/ 108478 w 495899"/>
                  <a:gd name="connsiteY18" fmla="*/ 418415 h 418414"/>
                  <a:gd name="connsiteX19" fmla="*/ 122425 w 495899"/>
                  <a:gd name="connsiteY19" fmla="*/ 409892 h 418414"/>
                  <a:gd name="connsiteX20" fmla="*/ 156518 w 495899"/>
                  <a:gd name="connsiteY20" fmla="*/ 340931 h 418414"/>
                  <a:gd name="connsiteX21" fmla="*/ 162717 w 495899"/>
                  <a:gd name="connsiteY21" fmla="*/ 340931 h 418414"/>
                  <a:gd name="connsiteX22" fmla="*/ 162717 w 495899"/>
                  <a:gd name="connsiteY22" fmla="*/ 402918 h 418414"/>
                  <a:gd name="connsiteX23" fmla="*/ 178214 w 495899"/>
                  <a:gd name="connsiteY23" fmla="*/ 418415 h 418414"/>
                  <a:gd name="connsiteX24" fmla="*/ 193711 w 495899"/>
                  <a:gd name="connsiteY24" fmla="*/ 402918 h 418414"/>
                  <a:gd name="connsiteX25" fmla="*/ 193711 w 495899"/>
                  <a:gd name="connsiteY25" fmla="*/ 340931 h 418414"/>
                  <a:gd name="connsiteX26" fmla="*/ 199909 w 495899"/>
                  <a:gd name="connsiteY26" fmla="*/ 340931 h 418414"/>
                  <a:gd name="connsiteX27" fmla="*/ 234002 w 495899"/>
                  <a:gd name="connsiteY27" fmla="*/ 409892 h 418414"/>
                  <a:gd name="connsiteX28" fmla="*/ 247950 w 495899"/>
                  <a:gd name="connsiteY28" fmla="*/ 418415 h 418414"/>
                  <a:gd name="connsiteX29" fmla="*/ 254923 w 495899"/>
                  <a:gd name="connsiteY29" fmla="*/ 416865 h 418414"/>
                  <a:gd name="connsiteX30" fmla="*/ 261897 w 495899"/>
                  <a:gd name="connsiteY30" fmla="*/ 395944 h 418414"/>
                  <a:gd name="connsiteX31" fmla="*/ 233228 w 495899"/>
                  <a:gd name="connsiteY31" fmla="*/ 337831 h 418414"/>
                  <a:gd name="connsiteX32" fmla="*/ 263446 w 495899"/>
                  <a:gd name="connsiteY32" fmla="*/ 294440 h 418414"/>
                  <a:gd name="connsiteX33" fmla="*/ 325434 w 495899"/>
                  <a:gd name="connsiteY33" fmla="*/ 294440 h 418414"/>
                  <a:gd name="connsiteX34" fmla="*/ 371924 w 495899"/>
                  <a:gd name="connsiteY34" fmla="*/ 247950 h 418414"/>
                  <a:gd name="connsiteX35" fmla="*/ 371924 w 495899"/>
                  <a:gd name="connsiteY35" fmla="*/ 221605 h 418414"/>
                  <a:gd name="connsiteX36" fmla="*/ 476528 w 495899"/>
                  <a:gd name="connsiteY36" fmla="*/ 247950 h 418414"/>
                  <a:gd name="connsiteX37" fmla="*/ 480402 w 495899"/>
                  <a:gd name="connsiteY37" fmla="*/ 248724 h 418414"/>
                  <a:gd name="connsiteX38" fmla="*/ 489700 w 495899"/>
                  <a:gd name="connsiteY38" fmla="*/ 245625 h 418414"/>
                  <a:gd name="connsiteX39" fmla="*/ 495899 w 495899"/>
                  <a:gd name="connsiteY39" fmla="*/ 233227 h 418414"/>
                  <a:gd name="connsiteX40" fmla="*/ 495899 w 495899"/>
                  <a:gd name="connsiteY40" fmla="*/ 61987 h 418414"/>
                  <a:gd name="connsiteX41" fmla="*/ 489700 w 495899"/>
                  <a:gd name="connsiteY41" fmla="*/ 49590 h 418414"/>
                  <a:gd name="connsiteX42" fmla="*/ 216956 w 495899"/>
                  <a:gd name="connsiteY42" fmla="*/ 309937 h 418414"/>
                  <a:gd name="connsiteX43" fmla="*/ 139472 w 495899"/>
                  <a:gd name="connsiteY43" fmla="*/ 309937 h 418414"/>
                  <a:gd name="connsiteX44" fmla="*/ 123975 w 495899"/>
                  <a:gd name="connsiteY44" fmla="*/ 294440 h 418414"/>
                  <a:gd name="connsiteX45" fmla="*/ 232453 w 495899"/>
                  <a:gd name="connsiteY45" fmla="*/ 294440 h 418414"/>
                  <a:gd name="connsiteX46" fmla="*/ 216956 w 495899"/>
                  <a:gd name="connsiteY46" fmla="*/ 309937 h 418414"/>
                  <a:gd name="connsiteX47" fmla="*/ 340931 w 495899"/>
                  <a:gd name="connsiteY47" fmla="*/ 247950 h 418414"/>
                  <a:gd name="connsiteX48" fmla="*/ 325434 w 495899"/>
                  <a:gd name="connsiteY48" fmla="*/ 263446 h 418414"/>
                  <a:gd name="connsiteX49" fmla="*/ 46491 w 495899"/>
                  <a:gd name="connsiteY49" fmla="*/ 263446 h 418414"/>
                  <a:gd name="connsiteX50" fmla="*/ 30994 w 495899"/>
                  <a:gd name="connsiteY50" fmla="*/ 247950 h 418414"/>
                  <a:gd name="connsiteX51" fmla="*/ 30994 w 495899"/>
                  <a:gd name="connsiteY51" fmla="*/ 46491 h 418414"/>
                  <a:gd name="connsiteX52" fmla="*/ 46491 w 495899"/>
                  <a:gd name="connsiteY52" fmla="*/ 30994 h 418414"/>
                  <a:gd name="connsiteX53" fmla="*/ 325434 w 495899"/>
                  <a:gd name="connsiteY53" fmla="*/ 30994 h 418414"/>
                  <a:gd name="connsiteX54" fmla="*/ 340931 w 495899"/>
                  <a:gd name="connsiteY54" fmla="*/ 46491 h 418414"/>
                  <a:gd name="connsiteX55" fmla="*/ 340931 w 495899"/>
                  <a:gd name="connsiteY55" fmla="*/ 247950 h 41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495899" h="418414">
                    <a:moveTo>
                      <a:pt x="489700" y="49590"/>
                    </a:moveTo>
                    <a:cubicBezTo>
                      <a:pt x="485826" y="46491"/>
                      <a:pt x="481177" y="45716"/>
                      <a:pt x="476528" y="46491"/>
                    </a:cubicBezTo>
                    <a:lnTo>
                      <a:pt x="414541" y="61987"/>
                    </a:lnTo>
                    <a:cubicBezTo>
                      <a:pt x="406017" y="64312"/>
                      <a:pt x="401368" y="72835"/>
                      <a:pt x="402918" y="80584"/>
                    </a:cubicBezTo>
                    <a:cubicBezTo>
                      <a:pt x="405242" y="89107"/>
                      <a:pt x="413766" y="93756"/>
                      <a:pt x="421514" y="92206"/>
                    </a:cubicBezTo>
                    <a:lnTo>
                      <a:pt x="464130" y="81358"/>
                    </a:lnTo>
                    <a:lnTo>
                      <a:pt x="464130" y="212307"/>
                    </a:lnTo>
                    <a:lnTo>
                      <a:pt x="371149" y="189061"/>
                    </a:lnTo>
                    <a:lnTo>
                      <a:pt x="371149" y="46491"/>
                    </a:lnTo>
                    <a:cubicBezTo>
                      <a:pt x="371149" y="20921"/>
                      <a:pt x="350229" y="0"/>
                      <a:pt x="324659" y="0"/>
                    </a:cubicBez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247950"/>
                    </a:lnTo>
                    <a:cubicBezTo>
                      <a:pt x="0" y="273519"/>
                      <a:pt x="20921" y="294440"/>
                      <a:pt x="46491" y="294440"/>
                    </a:cubicBezTo>
                    <a:lnTo>
                      <a:pt x="92981" y="294440"/>
                    </a:lnTo>
                    <a:cubicBezTo>
                      <a:pt x="92981" y="314586"/>
                      <a:pt x="105379" y="331632"/>
                      <a:pt x="123200" y="337831"/>
                    </a:cubicBezTo>
                    <a:lnTo>
                      <a:pt x="94531" y="395944"/>
                    </a:lnTo>
                    <a:cubicBezTo>
                      <a:pt x="90657" y="403693"/>
                      <a:pt x="93756" y="412991"/>
                      <a:pt x="101504" y="416865"/>
                    </a:cubicBezTo>
                    <a:cubicBezTo>
                      <a:pt x="103829" y="417640"/>
                      <a:pt x="106153" y="418415"/>
                      <a:pt x="108478" y="418415"/>
                    </a:cubicBezTo>
                    <a:cubicBezTo>
                      <a:pt x="113902" y="418415"/>
                      <a:pt x="119326" y="415315"/>
                      <a:pt x="122425" y="409892"/>
                    </a:cubicBezTo>
                    <a:lnTo>
                      <a:pt x="156518" y="340931"/>
                    </a:lnTo>
                    <a:lnTo>
                      <a:pt x="162717" y="340931"/>
                    </a:lnTo>
                    <a:lnTo>
                      <a:pt x="162717" y="402918"/>
                    </a:lnTo>
                    <a:cubicBezTo>
                      <a:pt x="162717" y="411441"/>
                      <a:pt x="169690" y="418415"/>
                      <a:pt x="178214" y="418415"/>
                    </a:cubicBezTo>
                    <a:cubicBezTo>
                      <a:pt x="186737" y="418415"/>
                      <a:pt x="193711" y="411441"/>
                      <a:pt x="193711" y="402918"/>
                    </a:cubicBezTo>
                    <a:lnTo>
                      <a:pt x="193711" y="340931"/>
                    </a:lnTo>
                    <a:lnTo>
                      <a:pt x="199909" y="340931"/>
                    </a:lnTo>
                    <a:lnTo>
                      <a:pt x="234002" y="409892"/>
                    </a:lnTo>
                    <a:cubicBezTo>
                      <a:pt x="237102" y="415315"/>
                      <a:pt x="242526" y="418415"/>
                      <a:pt x="247950" y="418415"/>
                    </a:cubicBezTo>
                    <a:cubicBezTo>
                      <a:pt x="250274" y="418415"/>
                      <a:pt x="252599" y="417640"/>
                      <a:pt x="254923" y="416865"/>
                    </a:cubicBezTo>
                    <a:cubicBezTo>
                      <a:pt x="262672" y="412991"/>
                      <a:pt x="265771" y="403693"/>
                      <a:pt x="261897" y="395944"/>
                    </a:cubicBezTo>
                    <a:lnTo>
                      <a:pt x="233228" y="337831"/>
                    </a:lnTo>
                    <a:cubicBezTo>
                      <a:pt x="251049" y="331632"/>
                      <a:pt x="263446" y="314586"/>
                      <a:pt x="263446" y="294440"/>
                    </a:cubicBezTo>
                    <a:lnTo>
                      <a:pt x="325434" y="294440"/>
                    </a:lnTo>
                    <a:cubicBezTo>
                      <a:pt x="351004" y="294440"/>
                      <a:pt x="371924" y="273519"/>
                      <a:pt x="371924" y="247950"/>
                    </a:cubicBezTo>
                    <a:lnTo>
                      <a:pt x="371924" y="221605"/>
                    </a:lnTo>
                    <a:lnTo>
                      <a:pt x="476528" y="247950"/>
                    </a:lnTo>
                    <a:cubicBezTo>
                      <a:pt x="478078" y="247950"/>
                      <a:pt x="478852" y="248724"/>
                      <a:pt x="480402" y="248724"/>
                    </a:cubicBezTo>
                    <a:cubicBezTo>
                      <a:pt x="483502" y="248724"/>
                      <a:pt x="487376" y="247950"/>
                      <a:pt x="489700" y="245625"/>
                    </a:cubicBezTo>
                    <a:cubicBezTo>
                      <a:pt x="493574" y="242526"/>
                      <a:pt x="495899" y="237877"/>
                      <a:pt x="495899" y="233227"/>
                    </a:cubicBezTo>
                    <a:lnTo>
                      <a:pt x="495899" y="61987"/>
                    </a:lnTo>
                    <a:cubicBezTo>
                      <a:pt x="495899" y="57338"/>
                      <a:pt x="493574" y="52689"/>
                      <a:pt x="489700" y="49590"/>
                    </a:cubicBezTo>
                    <a:close/>
                    <a:moveTo>
                      <a:pt x="216956" y="309937"/>
                    </a:moveTo>
                    <a:lnTo>
                      <a:pt x="139472" y="309937"/>
                    </a:lnTo>
                    <a:cubicBezTo>
                      <a:pt x="130948" y="309937"/>
                      <a:pt x="123975" y="302963"/>
                      <a:pt x="123975" y="294440"/>
                    </a:cubicBezTo>
                    <a:lnTo>
                      <a:pt x="232453" y="294440"/>
                    </a:lnTo>
                    <a:cubicBezTo>
                      <a:pt x="232453" y="302963"/>
                      <a:pt x="225479" y="309937"/>
                      <a:pt x="216956" y="309937"/>
                    </a:cubicBezTo>
                    <a:close/>
                    <a:moveTo>
                      <a:pt x="340931" y="247950"/>
                    </a:moveTo>
                    <a:cubicBezTo>
                      <a:pt x="340931" y="256473"/>
                      <a:pt x="333957" y="263446"/>
                      <a:pt x="325434" y="263446"/>
                    </a:cubicBezTo>
                    <a:lnTo>
                      <a:pt x="46491" y="263446"/>
                    </a:lnTo>
                    <a:cubicBezTo>
                      <a:pt x="37967" y="263446"/>
                      <a:pt x="30994" y="256473"/>
                      <a:pt x="30994" y="247950"/>
                    </a:cubicBez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325434" y="30994"/>
                    </a:lnTo>
                    <a:cubicBezTo>
                      <a:pt x="333957" y="30994"/>
                      <a:pt x="340931" y="37967"/>
                      <a:pt x="340931" y="46491"/>
                    </a:cubicBezTo>
                    <a:lnTo>
                      <a:pt x="340931" y="247950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B57CD19F-FADD-9226-4786-9C305A236372}"/>
                  </a:ext>
                </a:extLst>
              </p:cNvPr>
              <p:cNvSpPr/>
              <p:nvPr/>
            </p:nvSpPr>
            <p:spPr>
              <a:xfrm>
                <a:off x="2196395" y="2167432"/>
                <a:ext cx="77484" cy="77484"/>
              </a:xfrm>
              <a:custGeom>
                <a:avLst/>
                <a:gdLst>
                  <a:gd name="connsiteX0" fmla="*/ 38742 w 77484"/>
                  <a:gd name="connsiteY0" fmla="*/ 0 h 77484"/>
                  <a:gd name="connsiteX1" fmla="*/ 0 w 77484"/>
                  <a:gd name="connsiteY1" fmla="*/ 38742 h 77484"/>
                  <a:gd name="connsiteX2" fmla="*/ 38742 w 77484"/>
                  <a:gd name="connsiteY2" fmla="*/ 77484 h 77484"/>
                  <a:gd name="connsiteX3" fmla="*/ 77484 w 77484"/>
                  <a:gd name="connsiteY3" fmla="*/ 38742 h 77484"/>
                  <a:gd name="connsiteX4" fmla="*/ 38742 w 77484"/>
                  <a:gd name="connsiteY4" fmla="*/ 0 h 77484"/>
                  <a:gd name="connsiteX5" fmla="*/ 38742 w 77484"/>
                  <a:gd name="connsiteY5" fmla="*/ 46491 h 77484"/>
                  <a:gd name="connsiteX6" fmla="*/ 30994 w 77484"/>
                  <a:gd name="connsiteY6" fmla="*/ 38742 h 77484"/>
                  <a:gd name="connsiteX7" fmla="*/ 38742 w 77484"/>
                  <a:gd name="connsiteY7" fmla="*/ 30994 h 77484"/>
                  <a:gd name="connsiteX8" fmla="*/ 46491 w 77484"/>
                  <a:gd name="connsiteY8" fmla="*/ 38742 h 77484"/>
                  <a:gd name="connsiteX9" fmla="*/ 38742 w 77484"/>
                  <a:gd name="connsiteY9" fmla="*/ 46491 h 77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484" h="77484">
                    <a:moveTo>
                      <a:pt x="38742" y="0"/>
                    </a:moveTo>
                    <a:cubicBezTo>
                      <a:pt x="17047" y="0"/>
                      <a:pt x="0" y="17047"/>
                      <a:pt x="0" y="38742"/>
                    </a:cubicBezTo>
                    <a:cubicBezTo>
                      <a:pt x="0" y="60438"/>
                      <a:pt x="17047" y="77484"/>
                      <a:pt x="38742" y="77484"/>
                    </a:cubicBezTo>
                    <a:cubicBezTo>
                      <a:pt x="60438" y="77484"/>
                      <a:pt x="77484" y="60438"/>
                      <a:pt x="77484" y="38742"/>
                    </a:cubicBezTo>
                    <a:cubicBezTo>
                      <a:pt x="77484" y="17047"/>
                      <a:pt x="60438" y="0"/>
                      <a:pt x="38742" y="0"/>
                    </a:cubicBezTo>
                    <a:close/>
                    <a:moveTo>
                      <a:pt x="38742" y="46491"/>
                    </a:moveTo>
                    <a:cubicBezTo>
                      <a:pt x="34093" y="46491"/>
                      <a:pt x="30994" y="43391"/>
                      <a:pt x="30994" y="38742"/>
                    </a:cubicBezTo>
                    <a:cubicBezTo>
                      <a:pt x="30994" y="34093"/>
                      <a:pt x="34093" y="30994"/>
                      <a:pt x="38742" y="30994"/>
                    </a:cubicBezTo>
                    <a:cubicBezTo>
                      <a:pt x="43391" y="30994"/>
                      <a:pt x="46491" y="34093"/>
                      <a:pt x="46491" y="38742"/>
                    </a:cubicBezTo>
                    <a:cubicBezTo>
                      <a:pt x="46491" y="43391"/>
                      <a:pt x="43391" y="46491"/>
                      <a:pt x="38742" y="46491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956654D-EA31-51DE-28F0-62A279FBF635}"/>
                  </a:ext>
                </a:extLst>
              </p:cNvPr>
              <p:cNvSpPr/>
              <p:nvPr/>
            </p:nvSpPr>
            <p:spPr>
              <a:xfrm>
                <a:off x="2103414" y="2330149"/>
                <a:ext cx="154968" cy="30993"/>
              </a:xfrm>
              <a:custGeom>
                <a:avLst/>
                <a:gdLst>
                  <a:gd name="connsiteX0" fmla="*/ 139472 w 154968"/>
                  <a:gd name="connsiteY0" fmla="*/ 0 h 30993"/>
                  <a:gd name="connsiteX1" fmla="*/ 15497 w 154968"/>
                  <a:gd name="connsiteY1" fmla="*/ 0 h 30993"/>
                  <a:gd name="connsiteX2" fmla="*/ 0 w 154968"/>
                  <a:gd name="connsiteY2" fmla="*/ 15497 h 30993"/>
                  <a:gd name="connsiteX3" fmla="*/ 15497 w 154968"/>
                  <a:gd name="connsiteY3" fmla="*/ 30994 h 30993"/>
                  <a:gd name="connsiteX4" fmla="*/ 139472 w 154968"/>
                  <a:gd name="connsiteY4" fmla="*/ 30994 h 30993"/>
                  <a:gd name="connsiteX5" fmla="*/ 154968 w 154968"/>
                  <a:gd name="connsiteY5" fmla="*/ 15497 h 30993"/>
                  <a:gd name="connsiteX6" fmla="*/ 139472 w 154968"/>
                  <a:gd name="connsiteY6" fmla="*/ 0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968" h="30993">
                    <a:moveTo>
                      <a:pt x="139472" y="0"/>
                    </a:move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139472" y="30994"/>
                    </a:lnTo>
                    <a:cubicBezTo>
                      <a:pt x="147995" y="30994"/>
                      <a:pt x="154968" y="24020"/>
                      <a:pt x="154968" y="15497"/>
                    </a:cubicBezTo>
                    <a:cubicBezTo>
                      <a:pt x="154968" y="6974"/>
                      <a:pt x="147995" y="0"/>
                      <a:pt x="139472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09" name="Graphic 62">
            <a:extLst>
              <a:ext uri="{FF2B5EF4-FFF2-40B4-BE49-F238E27FC236}">
                <a16:creationId xmlns:a16="http://schemas.microsoft.com/office/drawing/2014/main" id="{4A90DFBA-A80C-FF76-2BBC-6D463265F5E8}"/>
              </a:ext>
            </a:extLst>
          </p:cNvPr>
          <p:cNvGrpSpPr/>
          <p:nvPr/>
        </p:nvGrpSpPr>
        <p:grpSpPr>
          <a:xfrm>
            <a:off x="2895457" y="2113193"/>
            <a:ext cx="495899" cy="441660"/>
            <a:chOff x="2895457" y="2113193"/>
            <a:chExt cx="495899" cy="441660"/>
          </a:xfrm>
        </p:grpSpPr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9797BF74-0D70-8C84-BBE1-96DA02F2625C}"/>
                </a:ext>
              </a:extLst>
            </p:cNvPr>
            <p:cNvSpPr/>
            <p:nvPr/>
          </p:nvSpPr>
          <p:spPr>
            <a:xfrm>
              <a:off x="3042677" y="2446375"/>
              <a:ext cx="201458" cy="92981"/>
            </a:xfrm>
            <a:custGeom>
              <a:avLst/>
              <a:gdLst>
                <a:gd name="connsiteX0" fmla="*/ 54239 w 201458"/>
                <a:gd name="connsiteY0" fmla="*/ 0 h 92981"/>
                <a:gd name="connsiteX1" fmla="*/ 54239 w 201458"/>
                <a:gd name="connsiteY1" fmla="*/ 46491 h 92981"/>
                <a:gd name="connsiteX2" fmla="*/ 0 w 201458"/>
                <a:gd name="connsiteY2" fmla="*/ 92981 h 92981"/>
                <a:gd name="connsiteX3" fmla="*/ 201459 w 201458"/>
                <a:gd name="connsiteY3" fmla="*/ 92981 h 92981"/>
                <a:gd name="connsiteX4" fmla="*/ 147220 w 201458"/>
                <a:gd name="connsiteY4" fmla="*/ 46491 h 92981"/>
                <a:gd name="connsiteX5" fmla="*/ 147220 w 201458"/>
                <a:gd name="connsiteY5" fmla="*/ 0 h 92981"/>
                <a:gd name="connsiteX6" fmla="*/ 54239 w 201458"/>
                <a:gd name="connsiteY6" fmla="*/ 0 h 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58" h="92981">
                  <a:moveTo>
                    <a:pt x="54239" y="0"/>
                  </a:moveTo>
                  <a:lnTo>
                    <a:pt x="54239" y="46491"/>
                  </a:lnTo>
                  <a:cubicBezTo>
                    <a:pt x="54239" y="46491"/>
                    <a:pt x="54239" y="92981"/>
                    <a:pt x="0" y="92981"/>
                  </a:cubicBezTo>
                  <a:lnTo>
                    <a:pt x="201459" y="92981"/>
                  </a:lnTo>
                  <a:cubicBezTo>
                    <a:pt x="147220" y="92981"/>
                    <a:pt x="147220" y="46491"/>
                    <a:pt x="147220" y="46491"/>
                  </a:cubicBezTo>
                  <a:lnTo>
                    <a:pt x="147220" y="0"/>
                  </a:lnTo>
                  <a:lnTo>
                    <a:pt x="54239" y="0"/>
                  </a:ln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BD30851-C5D8-4F88-A5E1-9F826595B7EE}"/>
                </a:ext>
              </a:extLst>
            </p:cNvPr>
            <p:cNvSpPr/>
            <p:nvPr/>
          </p:nvSpPr>
          <p:spPr>
            <a:xfrm>
              <a:off x="2910953" y="2260413"/>
              <a:ext cx="464905" cy="185962"/>
            </a:xfrm>
            <a:custGeom>
              <a:avLst/>
              <a:gdLst>
                <a:gd name="connsiteX0" fmla="*/ 433912 w 464905"/>
                <a:gd name="connsiteY0" fmla="*/ 185962 h 185962"/>
                <a:gd name="connsiteX1" fmla="*/ 30994 w 464905"/>
                <a:gd name="connsiteY1" fmla="*/ 185962 h 185962"/>
                <a:gd name="connsiteX2" fmla="*/ 0 w 464905"/>
                <a:gd name="connsiteY2" fmla="*/ 154968 h 185962"/>
                <a:gd name="connsiteX3" fmla="*/ 0 w 464905"/>
                <a:gd name="connsiteY3" fmla="*/ 0 h 185962"/>
                <a:gd name="connsiteX4" fmla="*/ 464905 w 464905"/>
                <a:gd name="connsiteY4" fmla="*/ 0 h 185962"/>
                <a:gd name="connsiteX5" fmla="*/ 464905 w 464905"/>
                <a:gd name="connsiteY5" fmla="*/ 154968 h 185962"/>
                <a:gd name="connsiteX6" fmla="*/ 433912 w 464905"/>
                <a:gd name="connsiteY6" fmla="*/ 185962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905" h="185962">
                  <a:moveTo>
                    <a:pt x="433912" y="185962"/>
                  </a:moveTo>
                  <a:lnTo>
                    <a:pt x="30994" y="185962"/>
                  </a:lnTo>
                  <a:cubicBezTo>
                    <a:pt x="13947" y="185962"/>
                    <a:pt x="0" y="172015"/>
                    <a:pt x="0" y="154968"/>
                  </a:cubicBezTo>
                  <a:lnTo>
                    <a:pt x="0" y="0"/>
                  </a:lnTo>
                  <a:lnTo>
                    <a:pt x="464905" y="0"/>
                  </a:lnTo>
                  <a:lnTo>
                    <a:pt x="464905" y="154968"/>
                  </a:lnTo>
                  <a:cubicBezTo>
                    <a:pt x="464905" y="172015"/>
                    <a:pt x="450958" y="185962"/>
                    <a:pt x="433912" y="185962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12" name="Graphic 62">
              <a:extLst>
                <a:ext uri="{FF2B5EF4-FFF2-40B4-BE49-F238E27FC236}">
                  <a16:creationId xmlns:a16="http://schemas.microsoft.com/office/drawing/2014/main" id="{94326A0A-7C89-CC04-095F-0E2B923F3194}"/>
                </a:ext>
              </a:extLst>
            </p:cNvPr>
            <p:cNvGrpSpPr/>
            <p:nvPr/>
          </p:nvGrpSpPr>
          <p:grpSpPr>
            <a:xfrm>
              <a:off x="2895457" y="2113193"/>
              <a:ext cx="495899" cy="441660"/>
              <a:chOff x="2895457" y="2113193"/>
              <a:chExt cx="495899" cy="441660"/>
            </a:xfrm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7C582C79-351F-2347-45EA-FB91BF8965AB}"/>
                  </a:ext>
                </a:extLst>
              </p:cNvPr>
              <p:cNvSpPr/>
              <p:nvPr/>
            </p:nvSpPr>
            <p:spPr>
              <a:xfrm>
                <a:off x="2895457" y="2113193"/>
                <a:ext cx="495899" cy="441660"/>
              </a:xfrm>
              <a:custGeom>
                <a:avLst/>
                <a:gdLst>
                  <a:gd name="connsiteX0" fmla="*/ 449408 w 495899"/>
                  <a:gd name="connsiteY0" fmla="*/ 0 h 441660"/>
                  <a:gd name="connsiteX1" fmla="*/ 46491 w 495899"/>
                  <a:gd name="connsiteY1" fmla="*/ 0 h 441660"/>
                  <a:gd name="connsiteX2" fmla="*/ 0 w 495899"/>
                  <a:gd name="connsiteY2" fmla="*/ 46491 h 441660"/>
                  <a:gd name="connsiteX3" fmla="*/ 0 w 495899"/>
                  <a:gd name="connsiteY3" fmla="*/ 302188 h 441660"/>
                  <a:gd name="connsiteX4" fmla="*/ 46491 w 495899"/>
                  <a:gd name="connsiteY4" fmla="*/ 348679 h 441660"/>
                  <a:gd name="connsiteX5" fmla="*/ 185962 w 495899"/>
                  <a:gd name="connsiteY5" fmla="*/ 348679 h 441660"/>
                  <a:gd name="connsiteX6" fmla="*/ 185962 w 495899"/>
                  <a:gd name="connsiteY6" fmla="*/ 379673 h 441660"/>
                  <a:gd name="connsiteX7" fmla="*/ 147220 w 495899"/>
                  <a:gd name="connsiteY7" fmla="*/ 410666 h 441660"/>
                  <a:gd name="connsiteX8" fmla="*/ 131723 w 495899"/>
                  <a:gd name="connsiteY8" fmla="*/ 426163 h 441660"/>
                  <a:gd name="connsiteX9" fmla="*/ 147220 w 495899"/>
                  <a:gd name="connsiteY9" fmla="*/ 441660 h 441660"/>
                  <a:gd name="connsiteX10" fmla="*/ 348679 w 495899"/>
                  <a:gd name="connsiteY10" fmla="*/ 441660 h 441660"/>
                  <a:gd name="connsiteX11" fmla="*/ 364176 w 495899"/>
                  <a:gd name="connsiteY11" fmla="*/ 426163 h 441660"/>
                  <a:gd name="connsiteX12" fmla="*/ 348679 w 495899"/>
                  <a:gd name="connsiteY12" fmla="*/ 410666 h 441660"/>
                  <a:gd name="connsiteX13" fmla="*/ 309937 w 495899"/>
                  <a:gd name="connsiteY13" fmla="*/ 379673 h 441660"/>
                  <a:gd name="connsiteX14" fmla="*/ 309937 w 495899"/>
                  <a:gd name="connsiteY14" fmla="*/ 333182 h 441660"/>
                  <a:gd name="connsiteX15" fmla="*/ 294440 w 495899"/>
                  <a:gd name="connsiteY15" fmla="*/ 317685 h 441660"/>
                  <a:gd name="connsiteX16" fmla="*/ 46491 w 495899"/>
                  <a:gd name="connsiteY16" fmla="*/ 317685 h 441660"/>
                  <a:gd name="connsiteX17" fmla="*/ 30994 w 495899"/>
                  <a:gd name="connsiteY17" fmla="*/ 302188 h 441660"/>
                  <a:gd name="connsiteX18" fmla="*/ 30994 w 495899"/>
                  <a:gd name="connsiteY18" fmla="*/ 162717 h 441660"/>
                  <a:gd name="connsiteX19" fmla="*/ 464905 w 495899"/>
                  <a:gd name="connsiteY19" fmla="*/ 162717 h 441660"/>
                  <a:gd name="connsiteX20" fmla="*/ 464905 w 495899"/>
                  <a:gd name="connsiteY20" fmla="*/ 302188 h 441660"/>
                  <a:gd name="connsiteX21" fmla="*/ 449408 w 495899"/>
                  <a:gd name="connsiteY21" fmla="*/ 317685 h 441660"/>
                  <a:gd name="connsiteX22" fmla="*/ 364176 w 495899"/>
                  <a:gd name="connsiteY22" fmla="*/ 317685 h 441660"/>
                  <a:gd name="connsiteX23" fmla="*/ 348679 w 495899"/>
                  <a:gd name="connsiteY23" fmla="*/ 333182 h 441660"/>
                  <a:gd name="connsiteX24" fmla="*/ 364176 w 495899"/>
                  <a:gd name="connsiteY24" fmla="*/ 348679 h 441660"/>
                  <a:gd name="connsiteX25" fmla="*/ 449408 w 495899"/>
                  <a:gd name="connsiteY25" fmla="*/ 348679 h 441660"/>
                  <a:gd name="connsiteX26" fmla="*/ 495899 w 495899"/>
                  <a:gd name="connsiteY26" fmla="*/ 302188 h 441660"/>
                  <a:gd name="connsiteX27" fmla="*/ 495899 w 495899"/>
                  <a:gd name="connsiteY27" fmla="*/ 46491 h 441660"/>
                  <a:gd name="connsiteX28" fmla="*/ 449408 w 495899"/>
                  <a:gd name="connsiteY28" fmla="*/ 0 h 441660"/>
                  <a:gd name="connsiteX29" fmla="*/ 207658 w 495899"/>
                  <a:gd name="connsiteY29" fmla="*/ 410666 h 441660"/>
                  <a:gd name="connsiteX30" fmla="*/ 216956 w 495899"/>
                  <a:gd name="connsiteY30" fmla="*/ 379673 h 441660"/>
                  <a:gd name="connsiteX31" fmla="*/ 216956 w 495899"/>
                  <a:gd name="connsiteY31" fmla="*/ 348679 h 441660"/>
                  <a:gd name="connsiteX32" fmla="*/ 278943 w 495899"/>
                  <a:gd name="connsiteY32" fmla="*/ 348679 h 441660"/>
                  <a:gd name="connsiteX33" fmla="*/ 278943 w 495899"/>
                  <a:gd name="connsiteY33" fmla="*/ 379673 h 441660"/>
                  <a:gd name="connsiteX34" fmla="*/ 288241 w 495899"/>
                  <a:gd name="connsiteY34" fmla="*/ 410666 h 441660"/>
                  <a:gd name="connsiteX35" fmla="*/ 207658 w 495899"/>
                  <a:gd name="connsiteY35" fmla="*/ 410666 h 441660"/>
                  <a:gd name="connsiteX36" fmla="*/ 30994 w 495899"/>
                  <a:gd name="connsiteY36" fmla="*/ 131723 h 441660"/>
                  <a:gd name="connsiteX37" fmla="*/ 30994 w 495899"/>
                  <a:gd name="connsiteY37" fmla="*/ 46491 h 441660"/>
                  <a:gd name="connsiteX38" fmla="*/ 46491 w 495899"/>
                  <a:gd name="connsiteY38" fmla="*/ 30994 h 441660"/>
                  <a:gd name="connsiteX39" fmla="*/ 449408 w 495899"/>
                  <a:gd name="connsiteY39" fmla="*/ 30994 h 441660"/>
                  <a:gd name="connsiteX40" fmla="*/ 464905 w 495899"/>
                  <a:gd name="connsiteY40" fmla="*/ 46491 h 441660"/>
                  <a:gd name="connsiteX41" fmla="*/ 464905 w 495899"/>
                  <a:gd name="connsiteY41" fmla="*/ 131723 h 441660"/>
                  <a:gd name="connsiteX42" fmla="*/ 30994 w 495899"/>
                  <a:gd name="connsiteY42" fmla="*/ 131723 h 441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5899" h="441660">
                    <a:moveTo>
                      <a:pt x="449408" y="0"/>
                    </a:move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302188"/>
                    </a:lnTo>
                    <a:cubicBezTo>
                      <a:pt x="0" y="327758"/>
                      <a:pt x="20921" y="348679"/>
                      <a:pt x="46491" y="348679"/>
                    </a:cubicBezTo>
                    <a:lnTo>
                      <a:pt x="185962" y="348679"/>
                    </a:lnTo>
                    <a:lnTo>
                      <a:pt x="185962" y="379673"/>
                    </a:lnTo>
                    <a:cubicBezTo>
                      <a:pt x="185962" y="382772"/>
                      <a:pt x="185187" y="410666"/>
                      <a:pt x="147220" y="410666"/>
                    </a:cubicBezTo>
                    <a:cubicBezTo>
                      <a:pt x="138697" y="410666"/>
                      <a:pt x="131723" y="417640"/>
                      <a:pt x="131723" y="426163"/>
                    </a:cubicBezTo>
                    <a:cubicBezTo>
                      <a:pt x="131723" y="434686"/>
                      <a:pt x="138697" y="441660"/>
                      <a:pt x="147220" y="441660"/>
                    </a:cubicBezTo>
                    <a:lnTo>
                      <a:pt x="348679" y="441660"/>
                    </a:lnTo>
                    <a:cubicBezTo>
                      <a:pt x="357202" y="441660"/>
                      <a:pt x="364176" y="434686"/>
                      <a:pt x="364176" y="426163"/>
                    </a:cubicBezTo>
                    <a:cubicBezTo>
                      <a:pt x="364176" y="417640"/>
                      <a:pt x="357202" y="410666"/>
                      <a:pt x="348679" y="410666"/>
                    </a:cubicBezTo>
                    <a:cubicBezTo>
                      <a:pt x="313036" y="410666"/>
                      <a:pt x="309937" y="386646"/>
                      <a:pt x="309937" y="379673"/>
                    </a:cubicBezTo>
                    <a:lnTo>
                      <a:pt x="309937" y="333182"/>
                    </a:lnTo>
                    <a:cubicBezTo>
                      <a:pt x="309937" y="324659"/>
                      <a:pt x="302963" y="317685"/>
                      <a:pt x="294440" y="317685"/>
                    </a:cubicBezTo>
                    <a:lnTo>
                      <a:pt x="46491" y="317685"/>
                    </a:lnTo>
                    <a:cubicBezTo>
                      <a:pt x="37967" y="317685"/>
                      <a:pt x="30994" y="310712"/>
                      <a:pt x="30994" y="302188"/>
                    </a:cubicBezTo>
                    <a:lnTo>
                      <a:pt x="30994" y="162717"/>
                    </a:lnTo>
                    <a:lnTo>
                      <a:pt x="464905" y="162717"/>
                    </a:lnTo>
                    <a:lnTo>
                      <a:pt x="464905" y="302188"/>
                    </a:lnTo>
                    <a:cubicBezTo>
                      <a:pt x="464905" y="310712"/>
                      <a:pt x="457932" y="317685"/>
                      <a:pt x="449408" y="317685"/>
                    </a:cubicBezTo>
                    <a:lnTo>
                      <a:pt x="364176" y="317685"/>
                    </a:lnTo>
                    <a:cubicBezTo>
                      <a:pt x="355653" y="317685"/>
                      <a:pt x="348679" y="324659"/>
                      <a:pt x="348679" y="333182"/>
                    </a:cubicBezTo>
                    <a:cubicBezTo>
                      <a:pt x="348679" y="341705"/>
                      <a:pt x="355653" y="348679"/>
                      <a:pt x="364176" y="348679"/>
                    </a:cubicBezTo>
                    <a:lnTo>
                      <a:pt x="449408" y="348679"/>
                    </a:lnTo>
                    <a:cubicBezTo>
                      <a:pt x="474978" y="348679"/>
                      <a:pt x="495899" y="327758"/>
                      <a:pt x="495899" y="302188"/>
                    </a:cubicBezTo>
                    <a:lnTo>
                      <a:pt x="495899" y="46491"/>
                    </a:lnTo>
                    <a:cubicBezTo>
                      <a:pt x="495899" y="20921"/>
                      <a:pt x="474978" y="0"/>
                      <a:pt x="449408" y="0"/>
                    </a:cubicBezTo>
                    <a:close/>
                    <a:moveTo>
                      <a:pt x="207658" y="410666"/>
                    </a:moveTo>
                    <a:cubicBezTo>
                      <a:pt x="214631" y="399044"/>
                      <a:pt x="216956" y="386646"/>
                      <a:pt x="216956" y="379673"/>
                    </a:cubicBezTo>
                    <a:lnTo>
                      <a:pt x="216956" y="348679"/>
                    </a:lnTo>
                    <a:lnTo>
                      <a:pt x="278943" y="348679"/>
                    </a:lnTo>
                    <a:lnTo>
                      <a:pt x="278943" y="379673"/>
                    </a:lnTo>
                    <a:cubicBezTo>
                      <a:pt x="278943" y="386646"/>
                      <a:pt x="281268" y="399044"/>
                      <a:pt x="288241" y="410666"/>
                    </a:cubicBezTo>
                    <a:lnTo>
                      <a:pt x="207658" y="410666"/>
                    </a:lnTo>
                    <a:close/>
                    <a:moveTo>
                      <a:pt x="30994" y="131723"/>
                    </a:move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449408" y="30994"/>
                    </a:lnTo>
                    <a:cubicBezTo>
                      <a:pt x="457932" y="30994"/>
                      <a:pt x="464905" y="37967"/>
                      <a:pt x="464905" y="46491"/>
                    </a:cubicBezTo>
                    <a:lnTo>
                      <a:pt x="464905" y="131723"/>
                    </a:lnTo>
                    <a:lnTo>
                      <a:pt x="30994" y="131723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22BBCFE7-9161-1966-DC97-18345AD39A45}"/>
                  </a:ext>
                </a:extLst>
              </p:cNvPr>
              <p:cNvSpPr/>
              <p:nvPr/>
            </p:nvSpPr>
            <p:spPr>
              <a:xfrm>
                <a:off x="2972941" y="2306904"/>
                <a:ext cx="108477" cy="30993"/>
              </a:xfrm>
              <a:custGeom>
                <a:avLst/>
                <a:gdLst>
                  <a:gd name="connsiteX0" fmla="*/ 15497 w 108477"/>
                  <a:gd name="connsiteY0" fmla="*/ 30994 h 30993"/>
                  <a:gd name="connsiteX1" fmla="*/ 92981 w 108477"/>
                  <a:gd name="connsiteY1" fmla="*/ 30994 h 30993"/>
                  <a:gd name="connsiteX2" fmla="*/ 108478 w 108477"/>
                  <a:gd name="connsiteY2" fmla="*/ 15497 h 30993"/>
                  <a:gd name="connsiteX3" fmla="*/ 92981 w 108477"/>
                  <a:gd name="connsiteY3" fmla="*/ 0 h 30993"/>
                  <a:gd name="connsiteX4" fmla="*/ 15497 w 108477"/>
                  <a:gd name="connsiteY4" fmla="*/ 0 h 30993"/>
                  <a:gd name="connsiteX5" fmla="*/ 0 w 108477"/>
                  <a:gd name="connsiteY5" fmla="*/ 15497 h 30993"/>
                  <a:gd name="connsiteX6" fmla="*/ 15497 w 108477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77" h="30993">
                    <a:moveTo>
                      <a:pt x="15497" y="30994"/>
                    </a:moveTo>
                    <a:lnTo>
                      <a:pt x="92981" y="30994"/>
                    </a:lnTo>
                    <a:cubicBezTo>
                      <a:pt x="101504" y="30994"/>
                      <a:pt x="108478" y="24020"/>
                      <a:pt x="108478" y="15497"/>
                    </a:cubicBezTo>
                    <a:cubicBezTo>
                      <a:pt x="108478" y="6974"/>
                      <a:pt x="101504" y="0"/>
                      <a:pt x="92981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FBD8FBE6-D3A5-1AB3-421D-2C803B65887E}"/>
                  </a:ext>
                </a:extLst>
              </p:cNvPr>
              <p:cNvSpPr/>
              <p:nvPr/>
            </p:nvSpPr>
            <p:spPr>
              <a:xfrm>
                <a:off x="2972941" y="2361143"/>
                <a:ext cx="232452" cy="30993"/>
              </a:xfrm>
              <a:custGeom>
                <a:avLst/>
                <a:gdLst>
                  <a:gd name="connsiteX0" fmla="*/ 15497 w 232452"/>
                  <a:gd name="connsiteY0" fmla="*/ 30994 h 30993"/>
                  <a:gd name="connsiteX1" fmla="*/ 216956 w 232452"/>
                  <a:gd name="connsiteY1" fmla="*/ 30994 h 30993"/>
                  <a:gd name="connsiteX2" fmla="*/ 232453 w 232452"/>
                  <a:gd name="connsiteY2" fmla="*/ 15497 h 30993"/>
                  <a:gd name="connsiteX3" fmla="*/ 216956 w 232452"/>
                  <a:gd name="connsiteY3" fmla="*/ 0 h 30993"/>
                  <a:gd name="connsiteX4" fmla="*/ 15497 w 232452"/>
                  <a:gd name="connsiteY4" fmla="*/ 0 h 30993"/>
                  <a:gd name="connsiteX5" fmla="*/ 0 w 232452"/>
                  <a:gd name="connsiteY5" fmla="*/ 15497 h 30993"/>
                  <a:gd name="connsiteX6" fmla="*/ 15497 w 232452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452" h="30993">
                    <a:moveTo>
                      <a:pt x="15497" y="30994"/>
                    </a:moveTo>
                    <a:lnTo>
                      <a:pt x="216956" y="30994"/>
                    </a:lnTo>
                    <a:cubicBezTo>
                      <a:pt x="225479" y="30994"/>
                      <a:pt x="232453" y="24020"/>
                      <a:pt x="232453" y="15497"/>
                    </a:cubicBezTo>
                    <a:cubicBezTo>
                      <a:pt x="232453" y="6974"/>
                      <a:pt x="225479" y="0"/>
                      <a:pt x="216956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16" name="Graphic 64">
            <a:extLst>
              <a:ext uri="{FF2B5EF4-FFF2-40B4-BE49-F238E27FC236}">
                <a16:creationId xmlns:a16="http://schemas.microsoft.com/office/drawing/2014/main" id="{88907F3E-615C-FC1B-3ACA-F42B8478C134}"/>
              </a:ext>
            </a:extLst>
          </p:cNvPr>
          <p:cNvGrpSpPr/>
          <p:nvPr/>
        </p:nvGrpSpPr>
        <p:grpSpPr>
          <a:xfrm>
            <a:off x="3805463" y="2136438"/>
            <a:ext cx="387421" cy="387421"/>
            <a:chOff x="3805463" y="2136438"/>
            <a:chExt cx="387421" cy="387421"/>
          </a:xfrm>
        </p:grpSpPr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2E4D16D2-6B6C-B537-C902-0C12734D278E}"/>
                </a:ext>
              </a:extLst>
            </p:cNvPr>
            <p:cNvSpPr/>
            <p:nvPr/>
          </p:nvSpPr>
          <p:spPr>
            <a:xfrm>
              <a:off x="3882948" y="2213923"/>
              <a:ext cx="294440" cy="294440"/>
            </a:xfrm>
            <a:custGeom>
              <a:avLst/>
              <a:gdLst>
                <a:gd name="connsiteX0" fmla="*/ 263446 w 294440"/>
                <a:gd name="connsiteY0" fmla="*/ 0 h 294440"/>
                <a:gd name="connsiteX1" fmla="*/ 232453 w 294440"/>
                <a:gd name="connsiteY1" fmla="*/ 0 h 294440"/>
                <a:gd name="connsiteX2" fmla="*/ 232453 w 294440"/>
                <a:gd name="connsiteY2" fmla="*/ 201459 h 294440"/>
                <a:gd name="connsiteX3" fmla="*/ 201459 w 294440"/>
                <a:gd name="connsiteY3" fmla="*/ 232453 h 294440"/>
                <a:gd name="connsiteX4" fmla="*/ 0 w 294440"/>
                <a:gd name="connsiteY4" fmla="*/ 232453 h 294440"/>
                <a:gd name="connsiteX5" fmla="*/ 0 w 294440"/>
                <a:gd name="connsiteY5" fmla="*/ 263446 h 294440"/>
                <a:gd name="connsiteX6" fmla="*/ 30994 w 294440"/>
                <a:gd name="connsiteY6" fmla="*/ 294440 h 294440"/>
                <a:gd name="connsiteX7" fmla="*/ 263446 w 294440"/>
                <a:gd name="connsiteY7" fmla="*/ 294440 h 294440"/>
                <a:gd name="connsiteX8" fmla="*/ 294440 w 294440"/>
                <a:gd name="connsiteY8" fmla="*/ 263446 h 294440"/>
                <a:gd name="connsiteX9" fmla="*/ 294440 w 294440"/>
                <a:gd name="connsiteY9" fmla="*/ 30994 h 294440"/>
                <a:gd name="connsiteX10" fmla="*/ 263446 w 294440"/>
                <a:gd name="connsiteY10" fmla="*/ 0 h 29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440" h="294440">
                  <a:moveTo>
                    <a:pt x="263446" y="0"/>
                  </a:moveTo>
                  <a:lnTo>
                    <a:pt x="232453" y="0"/>
                  </a:lnTo>
                  <a:lnTo>
                    <a:pt x="232453" y="201459"/>
                  </a:lnTo>
                  <a:cubicBezTo>
                    <a:pt x="232453" y="218506"/>
                    <a:pt x="218506" y="232453"/>
                    <a:pt x="201459" y="232453"/>
                  </a:cubicBezTo>
                  <a:lnTo>
                    <a:pt x="0" y="232453"/>
                  </a:lnTo>
                  <a:lnTo>
                    <a:pt x="0" y="263446"/>
                  </a:lnTo>
                  <a:cubicBezTo>
                    <a:pt x="0" y="280493"/>
                    <a:pt x="13947" y="294440"/>
                    <a:pt x="30994" y="294440"/>
                  </a:cubicBezTo>
                  <a:lnTo>
                    <a:pt x="263446" y="294440"/>
                  </a:lnTo>
                  <a:cubicBezTo>
                    <a:pt x="280493" y="294440"/>
                    <a:pt x="294440" y="280493"/>
                    <a:pt x="294440" y="263446"/>
                  </a:cubicBezTo>
                  <a:lnTo>
                    <a:pt x="294440" y="30994"/>
                  </a:lnTo>
                  <a:cubicBezTo>
                    <a:pt x="294440" y="13947"/>
                    <a:pt x="280493" y="0"/>
                    <a:pt x="263446" y="0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2F801D7B-4C17-C48B-9632-9CA5FE0CF1BD}"/>
                </a:ext>
              </a:extLst>
            </p:cNvPr>
            <p:cNvSpPr/>
            <p:nvPr/>
          </p:nvSpPr>
          <p:spPr>
            <a:xfrm>
              <a:off x="3820960" y="2151935"/>
              <a:ext cx="294440" cy="294440"/>
            </a:xfrm>
            <a:custGeom>
              <a:avLst/>
              <a:gdLst>
                <a:gd name="connsiteX0" fmla="*/ 263446 w 294440"/>
                <a:gd name="connsiteY0" fmla="*/ 0 h 294440"/>
                <a:gd name="connsiteX1" fmla="*/ 294440 w 294440"/>
                <a:gd name="connsiteY1" fmla="*/ 30994 h 294440"/>
                <a:gd name="connsiteX2" fmla="*/ 294440 w 294440"/>
                <a:gd name="connsiteY2" fmla="*/ 263446 h 294440"/>
                <a:gd name="connsiteX3" fmla="*/ 263446 w 294440"/>
                <a:gd name="connsiteY3" fmla="*/ 294440 h 294440"/>
                <a:gd name="connsiteX4" fmla="*/ 30994 w 294440"/>
                <a:gd name="connsiteY4" fmla="*/ 294440 h 294440"/>
                <a:gd name="connsiteX5" fmla="*/ 0 w 294440"/>
                <a:gd name="connsiteY5" fmla="*/ 263446 h 294440"/>
                <a:gd name="connsiteX6" fmla="*/ 0 w 294440"/>
                <a:gd name="connsiteY6" fmla="*/ 30994 h 294440"/>
                <a:gd name="connsiteX7" fmla="*/ 30994 w 294440"/>
                <a:gd name="connsiteY7" fmla="*/ 0 h 294440"/>
                <a:gd name="connsiteX8" fmla="*/ 193711 w 294440"/>
                <a:gd name="connsiteY8" fmla="*/ 0 h 29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440" h="294440">
                  <a:moveTo>
                    <a:pt x="263446" y="0"/>
                  </a:moveTo>
                  <a:cubicBezTo>
                    <a:pt x="280493" y="0"/>
                    <a:pt x="294440" y="13947"/>
                    <a:pt x="294440" y="30994"/>
                  </a:cubicBezTo>
                  <a:lnTo>
                    <a:pt x="294440" y="263446"/>
                  </a:lnTo>
                  <a:cubicBezTo>
                    <a:pt x="294440" y="280493"/>
                    <a:pt x="280493" y="294440"/>
                    <a:pt x="263446" y="294440"/>
                  </a:cubicBezTo>
                  <a:lnTo>
                    <a:pt x="30994" y="294440"/>
                  </a:lnTo>
                  <a:cubicBezTo>
                    <a:pt x="13947" y="294440"/>
                    <a:pt x="0" y="280493"/>
                    <a:pt x="0" y="263446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193711" y="0"/>
                  </a:lnTo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19" name="Graphic 64">
              <a:extLst>
                <a:ext uri="{FF2B5EF4-FFF2-40B4-BE49-F238E27FC236}">
                  <a16:creationId xmlns:a16="http://schemas.microsoft.com/office/drawing/2014/main" id="{D22E9CC9-49B5-7C07-9479-59E0C581D61D}"/>
                </a:ext>
              </a:extLst>
            </p:cNvPr>
            <p:cNvGrpSpPr/>
            <p:nvPr/>
          </p:nvGrpSpPr>
          <p:grpSpPr>
            <a:xfrm>
              <a:off x="3805463" y="2136438"/>
              <a:ext cx="387421" cy="387421"/>
              <a:chOff x="3805463" y="2136438"/>
              <a:chExt cx="387421" cy="387421"/>
            </a:xfrm>
          </p:grpSpPr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65E46370-895F-3078-AC37-D4B118619138}"/>
                  </a:ext>
                </a:extLst>
              </p:cNvPr>
              <p:cNvSpPr/>
              <p:nvPr/>
            </p:nvSpPr>
            <p:spPr>
              <a:xfrm>
                <a:off x="3805463" y="2136438"/>
                <a:ext cx="387421" cy="387421"/>
              </a:xfrm>
              <a:custGeom>
                <a:avLst/>
                <a:gdLst>
                  <a:gd name="connsiteX0" fmla="*/ 340931 w 387421"/>
                  <a:gd name="connsiteY0" fmla="*/ 61987 h 387421"/>
                  <a:gd name="connsiteX1" fmla="*/ 325434 w 387421"/>
                  <a:gd name="connsiteY1" fmla="*/ 61987 h 387421"/>
                  <a:gd name="connsiteX2" fmla="*/ 325434 w 387421"/>
                  <a:gd name="connsiteY2" fmla="*/ 46491 h 387421"/>
                  <a:gd name="connsiteX3" fmla="*/ 278943 w 387421"/>
                  <a:gd name="connsiteY3" fmla="*/ 0 h 387421"/>
                  <a:gd name="connsiteX4" fmla="*/ 263446 w 387421"/>
                  <a:gd name="connsiteY4" fmla="*/ 15497 h 387421"/>
                  <a:gd name="connsiteX5" fmla="*/ 278943 w 387421"/>
                  <a:gd name="connsiteY5" fmla="*/ 30994 h 387421"/>
                  <a:gd name="connsiteX6" fmla="*/ 294440 w 387421"/>
                  <a:gd name="connsiteY6" fmla="*/ 46491 h 387421"/>
                  <a:gd name="connsiteX7" fmla="*/ 294440 w 387421"/>
                  <a:gd name="connsiteY7" fmla="*/ 278943 h 387421"/>
                  <a:gd name="connsiteX8" fmla="*/ 278943 w 387421"/>
                  <a:gd name="connsiteY8" fmla="*/ 294440 h 387421"/>
                  <a:gd name="connsiteX9" fmla="*/ 46491 w 387421"/>
                  <a:gd name="connsiteY9" fmla="*/ 294440 h 387421"/>
                  <a:gd name="connsiteX10" fmla="*/ 30994 w 387421"/>
                  <a:gd name="connsiteY10" fmla="*/ 278943 h 387421"/>
                  <a:gd name="connsiteX11" fmla="*/ 30994 w 387421"/>
                  <a:gd name="connsiteY11" fmla="*/ 46491 h 387421"/>
                  <a:gd name="connsiteX12" fmla="*/ 46491 w 387421"/>
                  <a:gd name="connsiteY12" fmla="*/ 30994 h 387421"/>
                  <a:gd name="connsiteX13" fmla="*/ 209207 w 387421"/>
                  <a:gd name="connsiteY13" fmla="*/ 30994 h 387421"/>
                  <a:gd name="connsiteX14" fmla="*/ 224704 w 387421"/>
                  <a:gd name="connsiteY14" fmla="*/ 15497 h 387421"/>
                  <a:gd name="connsiteX15" fmla="*/ 209207 w 387421"/>
                  <a:gd name="connsiteY15" fmla="*/ 0 h 387421"/>
                  <a:gd name="connsiteX16" fmla="*/ 46491 w 387421"/>
                  <a:gd name="connsiteY16" fmla="*/ 0 h 387421"/>
                  <a:gd name="connsiteX17" fmla="*/ 0 w 387421"/>
                  <a:gd name="connsiteY17" fmla="*/ 46491 h 387421"/>
                  <a:gd name="connsiteX18" fmla="*/ 0 w 387421"/>
                  <a:gd name="connsiteY18" fmla="*/ 278943 h 387421"/>
                  <a:gd name="connsiteX19" fmla="*/ 46491 w 387421"/>
                  <a:gd name="connsiteY19" fmla="*/ 325434 h 387421"/>
                  <a:gd name="connsiteX20" fmla="*/ 61987 w 387421"/>
                  <a:gd name="connsiteY20" fmla="*/ 325434 h 387421"/>
                  <a:gd name="connsiteX21" fmla="*/ 61987 w 387421"/>
                  <a:gd name="connsiteY21" fmla="*/ 340931 h 387421"/>
                  <a:gd name="connsiteX22" fmla="*/ 108478 w 387421"/>
                  <a:gd name="connsiteY22" fmla="*/ 387421 h 387421"/>
                  <a:gd name="connsiteX23" fmla="*/ 340931 w 387421"/>
                  <a:gd name="connsiteY23" fmla="*/ 387421 h 387421"/>
                  <a:gd name="connsiteX24" fmla="*/ 387421 w 387421"/>
                  <a:gd name="connsiteY24" fmla="*/ 340931 h 387421"/>
                  <a:gd name="connsiteX25" fmla="*/ 387421 w 387421"/>
                  <a:gd name="connsiteY25" fmla="*/ 108478 h 387421"/>
                  <a:gd name="connsiteX26" fmla="*/ 340931 w 387421"/>
                  <a:gd name="connsiteY26" fmla="*/ 61987 h 387421"/>
                  <a:gd name="connsiteX27" fmla="*/ 356427 w 387421"/>
                  <a:gd name="connsiteY27" fmla="*/ 340931 h 387421"/>
                  <a:gd name="connsiteX28" fmla="*/ 340931 w 387421"/>
                  <a:gd name="connsiteY28" fmla="*/ 356427 h 387421"/>
                  <a:gd name="connsiteX29" fmla="*/ 108478 w 387421"/>
                  <a:gd name="connsiteY29" fmla="*/ 356427 h 387421"/>
                  <a:gd name="connsiteX30" fmla="*/ 92981 w 387421"/>
                  <a:gd name="connsiteY30" fmla="*/ 340931 h 387421"/>
                  <a:gd name="connsiteX31" fmla="*/ 92981 w 387421"/>
                  <a:gd name="connsiteY31" fmla="*/ 325434 h 387421"/>
                  <a:gd name="connsiteX32" fmla="*/ 278943 w 387421"/>
                  <a:gd name="connsiteY32" fmla="*/ 325434 h 387421"/>
                  <a:gd name="connsiteX33" fmla="*/ 325434 w 387421"/>
                  <a:gd name="connsiteY33" fmla="*/ 278943 h 387421"/>
                  <a:gd name="connsiteX34" fmla="*/ 325434 w 387421"/>
                  <a:gd name="connsiteY34" fmla="*/ 92981 h 387421"/>
                  <a:gd name="connsiteX35" fmla="*/ 340931 w 387421"/>
                  <a:gd name="connsiteY35" fmla="*/ 92981 h 387421"/>
                  <a:gd name="connsiteX36" fmla="*/ 356427 w 387421"/>
                  <a:gd name="connsiteY36" fmla="*/ 108478 h 387421"/>
                  <a:gd name="connsiteX37" fmla="*/ 356427 w 387421"/>
                  <a:gd name="connsiteY37" fmla="*/ 340931 h 38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87421" h="387421">
                    <a:moveTo>
                      <a:pt x="340931" y="61987"/>
                    </a:moveTo>
                    <a:lnTo>
                      <a:pt x="325434" y="61987"/>
                    </a:lnTo>
                    <a:lnTo>
                      <a:pt x="325434" y="46491"/>
                    </a:lnTo>
                    <a:cubicBezTo>
                      <a:pt x="325434" y="20921"/>
                      <a:pt x="304513" y="0"/>
                      <a:pt x="278943" y="0"/>
                    </a:cubicBezTo>
                    <a:cubicBezTo>
                      <a:pt x="270420" y="0"/>
                      <a:pt x="263446" y="6974"/>
                      <a:pt x="263446" y="15497"/>
                    </a:cubicBezTo>
                    <a:cubicBezTo>
                      <a:pt x="263446" y="24020"/>
                      <a:pt x="270420" y="30994"/>
                      <a:pt x="278943" y="30994"/>
                    </a:cubicBezTo>
                    <a:cubicBezTo>
                      <a:pt x="287466" y="30994"/>
                      <a:pt x="294440" y="37967"/>
                      <a:pt x="294440" y="46491"/>
                    </a:cubicBezTo>
                    <a:lnTo>
                      <a:pt x="294440" y="278943"/>
                    </a:lnTo>
                    <a:cubicBezTo>
                      <a:pt x="294440" y="287466"/>
                      <a:pt x="287466" y="294440"/>
                      <a:pt x="278943" y="294440"/>
                    </a:cubicBezTo>
                    <a:lnTo>
                      <a:pt x="46491" y="294440"/>
                    </a:lnTo>
                    <a:cubicBezTo>
                      <a:pt x="37967" y="294440"/>
                      <a:pt x="30994" y="287466"/>
                      <a:pt x="30994" y="278943"/>
                    </a:cubicBez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209207" y="30994"/>
                    </a:lnTo>
                    <a:cubicBezTo>
                      <a:pt x="217731" y="30994"/>
                      <a:pt x="224704" y="24020"/>
                      <a:pt x="224704" y="15497"/>
                    </a:cubicBezTo>
                    <a:cubicBezTo>
                      <a:pt x="224704" y="6974"/>
                      <a:pt x="217731" y="0"/>
                      <a:pt x="209207" y="0"/>
                    </a:cubicBez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278943"/>
                    </a:lnTo>
                    <a:cubicBezTo>
                      <a:pt x="0" y="304513"/>
                      <a:pt x="20921" y="325434"/>
                      <a:pt x="46491" y="325434"/>
                    </a:cubicBezTo>
                    <a:lnTo>
                      <a:pt x="61987" y="325434"/>
                    </a:lnTo>
                    <a:lnTo>
                      <a:pt x="61987" y="340931"/>
                    </a:lnTo>
                    <a:cubicBezTo>
                      <a:pt x="61987" y="366500"/>
                      <a:pt x="82908" y="387421"/>
                      <a:pt x="108478" y="387421"/>
                    </a:cubicBezTo>
                    <a:lnTo>
                      <a:pt x="340931" y="387421"/>
                    </a:lnTo>
                    <a:cubicBezTo>
                      <a:pt x="366500" y="387421"/>
                      <a:pt x="387421" y="366500"/>
                      <a:pt x="387421" y="340931"/>
                    </a:cubicBezTo>
                    <a:lnTo>
                      <a:pt x="387421" y="108478"/>
                    </a:lnTo>
                    <a:cubicBezTo>
                      <a:pt x="387421" y="82908"/>
                      <a:pt x="366500" y="61987"/>
                      <a:pt x="340931" y="61987"/>
                    </a:cubicBezTo>
                    <a:close/>
                    <a:moveTo>
                      <a:pt x="356427" y="340931"/>
                    </a:moveTo>
                    <a:cubicBezTo>
                      <a:pt x="356427" y="349454"/>
                      <a:pt x="349454" y="356427"/>
                      <a:pt x="340931" y="356427"/>
                    </a:cubicBezTo>
                    <a:lnTo>
                      <a:pt x="108478" y="356427"/>
                    </a:lnTo>
                    <a:cubicBezTo>
                      <a:pt x="99955" y="356427"/>
                      <a:pt x="92981" y="349454"/>
                      <a:pt x="92981" y="340931"/>
                    </a:cubicBezTo>
                    <a:lnTo>
                      <a:pt x="92981" y="325434"/>
                    </a:lnTo>
                    <a:lnTo>
                      <a:pt x="278943" y="325434"/>
                    </a:lnTo>
                    <a:cubicBezTo>
                      <a:pt x="304513" y="325434"/>
                      <a:pt x="325434" y="304513"/>
                      <a:pt x="325434" y="278943"/>
                    </a:cubicBezTo>
                    <a:lnTo>
                      <a:pt x="325434" y="92981"/>
                    </a:lnTo>
                    <a:lnTo>
                      <a:pt x="340931" y="92981"/>
                    </a:lnTo>
                    <a:cubicBezTo>
                      <a:pt x="349454" y="92981"/>
                      <a:pt x="356427" y="99955"/>
                      <a:pt x="356427" y="108478"/>
                    </a:cubicBezTo>
                    <a:lnTo>
                      <a:pt x="356427" y="340931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892BD0DE-0720-9896-1800-EA0D56140B80}"/>
                  </a:ext>
                </a:extLst>
              </p:cNvPr>
              <p:cNvSpPr/>
              <p:nvPr/>
            </p:nvSpPr>
            <p:spPr>
              <a:xfrm>
                <a:off x="3898445" y="2252647"/>
                <a:ext cx="139224" cy="92999"/>
              </a:xfrm>
              <a:custGeom>
                <a:avLst/>
                <a:gdLst>
                  <a:gd name="connsiteX0" fmla="*/ 113902 w 139224"/>
                  <a:gd name="connsiteY0" fmla="*/ 3892 h 92999"/>
                  <a:gd name="connsiteX1" fmla="*/ 55014 w 139224"/>
                  <a:gd name="connsiteY1" fmla="*/ 55807 h 92999"/>
                  <a:gd name="connsiteX2" fmla="*/ 26345 w 139224"/>
                  <a:gd name="connsiteY2" fmla="*/ 27138 h 92999"/>
                  <a:gd name="connsiteX3" fmla="*/ 4649 w 139224"/>
                  <a:gd name="connsiteY3" fmla="*/ 27138 h 92999"/>
                  <a:gd name="connsiteX4" fmla="*/ 4649 w 139224"/>
                  <a:gd name="connsiteY4" fmla="*/ 48833 h 92999"/>
                  <a:gd name="connsiteX5" fmla="*/ 43391 w 139224"/>
                  <a:gd name="connsiteY5" fmla="*/ 87575 h 92999"/>
                  <a:gd name="connsiteX6" fmla="*/ 54239 w 139224"/>
                  <a:gd name="connsiteY6" fmla="*/ 92999 h 92999"/>
                  <a:gd name="connsiteX7" fmla="*/ 64312 w 139224"/>
                  <a:gd name="connsiteY7" fmla="*/ 89125 h 92999"/>
                  <a:gd name="connsiteX8" fmla="*/ 134048 w 139224"/>
                  <a:gd name="connsiteY8" fmla="*/ 27138 h 92999"/>
                  <a:gd name="connsiteX9" fmla="*/ 135597 w 139224"/>
                  <a:gd name="connsiteY9" fmla="*/ 5442 h 92999"/>
                  <a:gd name="connsiteX10" fmla="*/ 113902 w 139224"/>
                  <a:gd name="connsiteY10" fmla="*/ 3892 h 9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224" h="92999">
                    <a:moveTo>
                      <a:pt x="113902" y="3892"/>
                    </a:moveTo>
                    <a:lnTo>
                      <a:pt x="55014" y="55807"/>
                    </a:lnTo>
                    <a:lnTo>
                      <a:pt x="26345" y="27138"/>
                    </a:lnTo>
                    <a:cubicBezTo>
                      <a:pt x="20146" y="20939"/>
                      <a:pt x="10848" y="20939"/>
                      <a:pt x="4649" y="27138"/>
                    </a:cubicBezTo>
                    <a:cubicBezTo>
                      <a:pt x="-1550" y="33336"/>
                      <a:pt x="-1550" y="42635"/>
                      <a:pt x="4649" y="48833"/>
                    </a:cubicBezTo>
                    <a:lnTo>
                      <a:pt x="43391" y="87575"/>
                    </a:lnTo>
                    <a:cubicBezTo>
                      <a:pt x="46491" y="91450"/>
                      <a:pt x="50365" y="92999"/>
                      <a:pt x="54239" y="92999"/>
                    </a:cubicBezTo>
                    <a:cubicBezTo>
                      <a:pt x="58113" y="92999"/>
                      <a:pt x="61213" y="91450"/>
                      <a:pt x="64312" y="89125"/>
                    </a:cubicBezTo>
                    <a:lnTo>
                      <a:pt x="134048" y="27138"/>
                    </a:lnTo>
                    <a:cubicBezTo>
                      <a:pt x="140246" y="21714"/>
                      <a:pt x="141021" y="11641"/>
                      <a:pt x="135597" y="5442"/>
                    </a:cubicBezTo>
                    <a:cubicBezTo>
                      <a:pt x="130173" y="-1531"/>
                      <a:pt x="120101" y="-1531"/>
                      <a:pt x="113902" y="3892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22" name="Graphic 66">
            <a:extLst>
              <a:ext uri="{FF2B5EF4-FFF2-40B4-BE49-F238E27FC236}">
                <a16:creationId xmlns:a16="http://schemas.microsoft.com/office/drawing/2014/main" id="{BEA81B26-B9A2-4CF7-BB2C-2FEA94A38C96}"/>
              </a:ext>
            </a:extLst>
          </p:cNvPr>
          <p:cNvGrpSpPr/>
          <p:nvPr/>
        </p:nvGrpSpPr>
        <p:grpSpPr>
          <a:xfrm>
            <a:off x="4628169" y="2105445"/>
            <a:ext cx="495898" cy="449408"/>
            <a:chOff x="4628169" y="2105445"/>
            <a:chExt cx="495898" cy="449408"/>
          </a:xfrm>
        </p:grpSpPr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91215997-91A0-91AB-5F1C-E7CB2A2F7D6A}"/>
                </a:ext>
              </a:extLst>
            </p:cNvPr>
            <p:cNvSpPr/>
            <p:nvPr/>
          </p:nvSpPr>
          <p:spPr>
            <a:xfrm>
              <a:off x="4643665" y="2120942"/>
              <a:ext cx="402917" cy="402917"/>
            </a:xfrm>
            <a:custGeom>
              <a:avLst/>
              <a:gdLst>
                <a:gd name="connsiteX0" fmla="*/ 232453 w 402917"/>
                <a:gd name="connsiteY0" fmla="*/ 282817 h 402917"/>
                <a:gd name="connsiteX1" fmla="*/ 329308 w 402917"/>
                <a:gd name="connsiteY1" fmla="*/ 185962 h 402917"/>
                <a:gd name="connsiteX2" fmla="*/ 402143 w 402917"/>
                <a:gd name="connsiteY2" fmla="*/ 219280 h 402917"/>
                <a:gd name="connsiteX3" fmla="*/ 402918 w 402917"/>
                <a:gd name="connsiteY3" fmla="*/ 201459 h 402917"/>
                <a:gd name="connsiteX4" fmla="*/ 201459 w 402917"/>
                <a:gd name="connsiteY4" fmla="*/ 0 h 402917"/>
                <a:gd name="connsiteX5" fmla="*/ 0 w 402917"/>
                <a:gd name="connsiteY5" fmla="*/ 201459 h 402917"/>
                <a:gd name="connsiteX6" fmla="*/ 201459 w 402917"/>
                <a:gd name="connsiteY6" fmla="*/ 402918 h 402917"/>
                <a:gd name="connsiteX7" fmla="*/ 302188 w 402917"/>
                <a:gd name="connsiteY7" fmla="*/ 375798 h 402917"/>
                <a:gd name="connsiteX8" fmla="*/ 232453 w 402917"/>
                <a:gd name="connsiteY8" fmla="*/ 282817 h 40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2917" h="402917">
                  <a:moveTo>
                    <a:pt x="232453" y="282817"/>
                  </a:moveTo>
                  <a:cubicBezTo>
                    <a:pt x="232453" y="229353"/>
                    <a:pt x="275844" y="185962"/>
                    <a:pt x="329308" y="185962"/>
                  </a:cubicBezTo>
                  <a:cubicBezTo>
                    <a:pt x="357977" y="185962"/>
                    <a:pt x="384322" y="199134"/>
                    <a:pt x="402143" y="219280"/>
                  </a:cubicBezTo>
                  <a:cubicBezTo>
                    <a:pt x="402918" y="213082"/>
                    <a:pt x="402918" y="207658"/>
                    <a:pt x="402918" y="201459"/>
                  </a:cubicBezTo>
                  <a:cubicBezTo>
                    <a:pt x="402918" y="89882"/>
                    <a:pt x="313036" y="0"/>
                    <a:pt x="201459" y="0"/>
                  </a:cubicBezTo>
                  <a:cubicBezTo>
                    <a:pt x="89882" y="0"/>
                    <a:pt x="0" y="89882"/>
                    <a:pt x="0" y="201459"/>
                  </a:cubicBezTo>
                  <a:cubicBezTo>
                    <a:pt x="0" y="313036"/>
                    <a:pt x="89882" y="402918"/>
                    <a:pt x="201459" y="402918"/>
                  </a:cubicBezTo>
                  <a:cubicBezTo>
                    <a:pt x="237877" y="402918"/>
                    <a:pt x="272744" y="392845"/>
                    <a:pt x="302188" y="375798"/>
                  </a:cubicBezTo>
                  <a:cubicBezTo>
                    <a:pt x="261897" y="364176"/>
                    <a:pt x="232453" y="326983"/>
                    <a:pt x="232453" y="282817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21D70A8-09A6-EFF7-4723-83DDB5CED002}"/>
                </a:ext>
              </a:extLst>
            </p:cNvPr>
            <p:cNvSpPr/>
            <p:nvPr/>
          </p:nvSpPr>
          <p:spPr>
            <a:xfrm>
              <a:off x="4628169" y="2105445"/>
              <a:ext cx="495898" cy="449408"/>
            </a:xfrm>
            <a:custGeom>
              <a:avLst/>
              <a:gdLst>
                <a:gd name="connsiteX0" fmla="*/ 491250 w 495898"/>
                <a:gd name="connsiteY0" fmla="*/ 423064 h 449408"/>
                <a:gd name="connsiteX1" fmla="*/ 433912 w 495898"/>
                <a:gd name="connsiteY1" fmla="*/ 365726 h 449408"/>
                <a:gd name="connsiteX2" fmla="*/ 456382 w 495898"/>
                <a:gd name="connsiteY2" fmla="*/ 298314 h 449408"/>
                <a:gd name="connsiteX3" fmla="*/ 432362 w 495898"/>
                <a:gd name="connsiteY3" fmla="*/ 229353 h 449408"/>
                <a:gd name="connsiteX4" fmla="*/ 433137 w 495898"/>
                <a:gd name="connsiteY4" fmla="*/ 216956 h 449408"/>
                <a:gd name="connsiteX5" fmla="*/ 216956 w 495898"/>
                <a:gd name="connsiteY5" fmla="*/ 0 h 449408"/>
                <a:gd name="connsiteX6" fmla="*/ 116226 w 495898"/>
                <a:gd name="connsiteY6" fmla="*/ 24795 h 449408"/>
                <a:gd name="connsiteX7" fmla="*/ 110028 w 495898"/>
                <a:gd name="connsiteY7" fmla="*/ 45716 h 449408"/>
                <a:gd name="connsiteX8" fmla="*/ 130948 w 495898"/>
                <a:gd name="connsiteY8" fmla="*/ 51914 h 449408"/>
                <a:gd name="connsiteX9" fmla="*/ 167366 w 495898"/>
                <a:gd name="connsiteY9" fmla="*/ 37192 h 449408"/>
                <a:gd name="connsiteX10" fmla="*/ 142571 w 495898"/>
                <a:gd name="connsiteY10" fmla="*/ 110028 h 449408"/>
                <a:gd name="connsiteX11" fmla="*/ 61987 w 495898"/>
                <a:gd name="connsiteY11" fmla="*/ 86007 h 449408"/>
                <a:gd name="connsiteX12" fmla="*/ 47265 w 495898"/>
                <a:gd name="connsiteY12" fmla="*/ 86007 h 449408"/>
                <a:gd name="connsiteX13" fmla="*/ 41067 w 495898"/>
                <a:gd name="connsiteY13" fmla="*/ 91431 h 449408"/>
                <a:gd name="connsiteX14" fmla="*/ 0 w 495898"/>
                <a:gd name="connsiteY14" fmla="*/ 216956 h 449408"/>
                <a:gd name="connsiteX15" fmla="*/ 216956 w 495898"/>
                <a:gd name="connsiteY15" fmla="*/ 433912 h 449408"/>
                <a:gd name="connsiteX16" fmla="*/ 320010 w 495898"/>
                <a:gd name="connsiteY16" fmla="*/ 407567 h 449408"/>
                <a:gd name="connsiteX17" fmla="*/ 344805 w 495898"/>
                <a:gd name="connsiteY17" fmla="*/ 410666 h 449408"/>
                <a:gd name="connsiteX18" fmla="*/ 412216 w 495898"/>
                <a:gd name="connsiteY18" fmla="*/ 388196 h 449408"/>
                <a:gd name="connsiteX19" fmla="*/ 469554 w 495898"/>
                <a:gd name="connsiteY19" fmla="*/ 445534 h 449408"/>
                <a:gd name="connsiteX20" fmla="*/ 480402 w 495898"/>
                <a:gd name="connsiteY20" fmla="*/ 449408 h 449408"/>
                <a:gd name="connsiteX21" fmla="*/ 491250 w 495898"/>
                <a:gd name="connsiteY21" fmla="*/ 444759 h 449408"/>
                <a:gd name="connsiteX22" fmla="*/ 491250 w 495898"/>
                <a:gd name="connsiteY22" fmla="*/ 423064 h 449408"/>
                <a:gd name="connsiteX23" fmla="*/ 171240 w 495898"/>
                <a:gd name="connsiteY23" fmla="*/ 312261 h 449408"/>
                <a:gd name="connsiteX24" fmla="*/ 216956 w 495898"/>
                <a:gd name="connsiteY24" fmla="*/ 309937 h 449408"/>
                <a:gd name="connsiteX25" fmla="*/ 233228 w 495898"/>
                <a:gd name="connsiteY25" fmla="*/ 309937 h 449408"/>
                <a:gd name="connsiteX26" fmla="*/ 250274 w 495898"/>
                <a:gd name="connsiteY26" fmla="*/ 358752 h 449408"/>
                <a:gd name="connsiteX27" fmla="*/ 216956 w 495898"/>
                <a:gd name="connsiteY27" fmla="*/ 402918 h 449408"/>
                <a:gd name="connsiteX28" fmla="*/ 171240 w 495898"/>
                <a:gd name="connsiteY28" fmla="*/ 312261 h 449408"/>
                <a:gd name="connsiteX29" fmla="*/ 234002 w 495898"/>
                <a:gd name="connsiteY29" fmla="*/ 278943 h 449408"/>
                <a:gd name="connsiteX30" fmla="*/ 216956 w 495898"/>
                <a:gd name="connsiteY30" fmla="*/ 278943 h 449408"/>
                <a:gd name="connsiteX31" fmla="*/ 166591 w 495898"/>
                <a:gd name="connsiteY31" fmla="*/ 281268 h 449408"/>
                <a:gd name="connsiteX32" fmla="*/ 163492 w 495898"/>
                <a:gd name="connsiteY32" fmla="*/ 232453 h 449408"/>
                <a:gd name="connsiteX33" fmla="*/ 254148 w 495898"/>
                <a:gd name="connsiteY33" fmla="*/ 232453 h 449408"/>
                <a:gd name="connsiteX34" fmla="*/ 234002 w 495898"/>
                <a:gd name="connsiteY34" fmla="*/ 278943 h 449408"/>
                <a:gd name="connsiteX35" fmla="*/ 31769 w 495898"/>
                <a:gd name="connsiteY35" fmla="*/ 232453 h 449408"/>
                <a:gd name="connsiteX36" fmla="*/ 131723 w 495898"/>
                <a:gd name="connsiteY36" fmla="*/ 232453 h 449408"/>
                <a:gd name="connsiteX37" fmla="*/ 135597 w 495898"/>
                <a:gd name="connsiteY37" fmla="*/ 285142 h 449408"/>
                <a:gd name="connsiteX38" fmla="*/ 55014 w 495898"/>
                <a:gd name="connsiteY38" fmla="*/ 308387 h 449408"/>
                <a:gd name="connsiteX39" fmla="*/ 31769 w 495898"/>
                <a:gd name="connsiteY39" fmla="*/ 232453 h 449408"/>
                <a:gd name="connsiteX40" fmla="*/ 58888 w 495898"/>
                <a:gd name="connsiteY40" fmla="*/ 119326 h 449408"/>
                <a:gd name="connsiteX41" fmla="*/ 137147 w 495898"/>
                <a:gd name="connsiteY41" fmla="*/ 141021 h 449408"/>
                <a:gd name="connsiteX42" fmla="*/ 132498 w 495898"/>
                <a:gd name="connsiteY42" fmla="*/ 201459 h 449408"/>
                <a:gd name="connsiteX43" fmla="*/ 31769 w 495898"/>
                <a:gd name="connsiteY43" fmla="*/ 201459 h 449408"/>
                <a:gd name="connsiteX44" fmla="*/ 58888 w 495898"/>
                <a:gd name="connsiteY44" fmla="*/ 119326 h 449408"/>
                <a:gd name="connsiteX45" fmla="*/ 216956 w 495898"/>
                <a:gd name="connsiteY45" fmla="*/ 147220 h 449408"/>
                <a:gd name="connsiteX46" fmla="*/ 266546 w 495898"/>
                <a:gd name="connsiteY46" fmla="*/ 144896 h 449408"/>
                <a:gd name="connsiteX47" fmla="*/ 271195 w 495898"/>
                <a:gd name="connsiteY47" fmla="*/ 201459 h 449408"/>
                <a:gd name="connsiteX48" fmla="*/ 162717 w 495898"/>
                <a:gd name="connsiteY48" fmla="*/ 201459 h 449408"/>
                <a:gd name="connsiteX49" fmla="*/ 167366 w 495898"/>
                <a:gd name="connsiteY49" fmla="*/ 144896 h 449408"/>
                <a:gd name="connsiteX50" fmla="*/ 216956 w 495898"/>
                <a:gd name="connsiteY50" fmla="*/ 147220 h 449408"/>
                <a:gd name="connsiteX51" fmla="*/ 301414 w 495898"/>
                <a:gd name="connsiteY51" fmla="*/ 194485 h 449408"/>
                <a:gd name="connsiteX52" fmla="*/ 296765 w 495898"/>
                <a:gd name="connsiteY52" fmla="*/ 141021 h 449408"/>
                <a:gd name="connsiteX53" fmla="*/ 375024 w 495898"/>
                <a:gd name="connsiteY53" fmla="*/ 119326 h 449408"/>
                <a:gd name="connsiteX54" fmla="*/ 402143 w 495898"/>
                <a:gd name="connsiteY54" fmla="*/ 202234 h 449408"/>
                <a:gd name="connsiteX55" fmla="*/ 344805 w 495898"/>
                <a:gd name="connsiteY55" fmla="*/ 185962 h 449408"/>
                <a:gd name="connsiteX56" fmla="*/ 301414 w 495898"/>
                <a:gd name="connsiteY56" fmla="*/ 194485 h 449408"/>
                <a:gd name="connsiteX57" fmla="*/ 356427 w 495898"/>
                <a:gd name="connsiteY57" fmla="*/ 93756 h 449408"/>
                <a:gd name="connsiteX58" fmla="*/ 292116 w 495898"/>
                <a:gd name="connsiteY58" fmla="*/ 110802 h 449408"/>
                <a:gd name="connsiteX59" fmla="*/ 267321 w 495898"/>
                <a:gd name="connsiteY59" fmla="*/ 37967 h 449408"/>
                <a:gd name="connsiteX60" fmla="*/ 356427 w 495898"/>
                <a:gd name="connsiteY60" fmla="*/ 93756 h 449408"/>
                <a:gd name="connsiteX61" fmla="*/ 216956 w 495898"/>
                <a:gd name="connsiteY61" fmla="*/ 30994 h 449408"/>
                <a:gd name="connsiteX62" fmla="*/ 261122 w 495898"/>
                <a:gd name="connsiteY62" fmla="*/ 114677 h 449408"/>
                <a:gd name="connsiteX63" fmla="*/ 216956 w 495898"/>
                <a:gd name="connsiteY63" fmla="*/ 116226 h 449408"/>
                <a:gd name="connsiteX64" fmla="*/ 172790 w 495898"/>
                <a:gd name="connsiteY64" fmla="*/ 114677 h 449408"/>
                <a:gd name="connsiteX65" fmla="*/ 216956 w 495898"/>
                <a:gd name="connsiteY65" fmla="*/ 30994 h 449408"/>
                <a:gd name="connsiteX66" fmla="*/ 72835 w 495898"/>
                <a:gd name="connsiteY66" fmla="*/ 334732 h 449408"/>
                <a:gd name="connsiteX67" fmla="*/ 140246 w 495898"/>
                <a:gd name="connsiteY67" fmla="*/ 316136 h 449408"/>
                <a:gd name="connsiteX68" fmla="*/ 166591 w 495898"/>
                <a:gd name="connsiteY68" fmla="*/ 395944 h 449408"/>
                <a:gd name="connsiteX69" fmla="*/ 72835 w 495898"/>
                <a:gd name="connsiteY69" fmla="*/ 334732 h 449408"/>
                <a:gd name="connsiteX70" fmla="*/ 267321 w 495898"/>
                <a:gd name="connsiteY70" fmla="*/ 395944 h 449408"/>
                <a:gd name="connsiteX71" fmla="*/ 272744 w 495898"/>
                <a:gd name="connsiteY71" fmla="*/ 385097 h 449408"/>
                <a:gd name="connsiteX72" fmla="*/ 281268 w 495898"/>
                <a:gd name="connsiteY72" fmla="*/ 391295 h 449408"/>
                <a:gd name="connsiteX73" fmla="*/ 267321 w 495898"/>
                <a:gd name="connsiteY73" fmla="*/ 395944 h 449408"/>
                <a:gd name="connsiteX74" fmla="*/ 263446 w 495898"/>
                <a:gd name="connsiteY74" fmla="*/ 298314 h 449408"/>
                <a:gd name="connsiteX75" fmla="*/ 344805 w 495898"/>
                <a:gd name="connsiteY75" fmla="*/ 216956 h 449408"/>
                <a:gd name="connsiteX76" fmla="*/ 426163 w 495898"/>
                <a:gd name="connsiteY76" fmla="*/ 298314 h 449408"/>
                <a:gd name="connsiteX77" fmla="*/ 344805 w 495898"/>
                <a:gd name="connsiteY77" fmla="*/ 379673 h 449408"/>
                <a:gd name="connsiteX78" fmla="*/ 263446 w 495898"/>
                <a:gd name="connsiteY78" fmla="*/ 298314 h 44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95898" h="449408">
                  <a:moveTo>
                    <a:pt x="491250" y="423064"/>
                  </a:moveTo>
                  <a:lnTo>
                    <a:pt x="433912" y="365726"/>
                  </a:lnTo>
                  <a:cubicBezTo>
                    <a:pt x="447859" y="347129"/>
                    <a:pt x="456382" y="323884"/>
                    <a:pt x="456382" y="298314"/>
                  </a:cubicBezTo>
                  <a:cubicBezTo>
                    <a:pt x="456382" y="272744"/>
                    <a:pt x="447084" y="248724"/>
                    <a:pt x="432362" y="229353"/>
                  </a:cubicBezTo>
                  <a:cubicBezTo>
                    <a:pt x="432362" y="224704"/>
                    <a:pt x="433137" y="220830"/>
                    <a:pt x="433137" y="216956"/>
                  </a:cubicBezTo>
                  <a:cubicBezTo>
                    <a:pt x="433912" y="97630"/>
                    <a:pt x="336282" y="0"/>
                    <a:pt x="216956" y="0"/>
                  </a:cubicBezTo>
                  <a:cubicBezTo>
                    <a:pt x="182088" y="0"/>
                    <a:pt x="147220" y="8523"/>
                    <a:pt x="116226" y="24795"/>
                  </a:cubicBezTo>
                  <a:cubicBezTo>
                    <a:pt x="108478" y="28669"/>
                    <a:pt x="105379" y="37967"/>
                    <a:pt x="110028" y="45716"/>
                  </a:cubicBezTo>
                  <a:cubicBezTo>
                    <a:pt x="113902" y="53464"/>
                    <a:pt x="123200" y="56563"/>
                    <a:pt x="130948" y="51914"/>
                  </a:cubicBezTo>
                  <a:cubicBezTo>
                    <a:pt x="142571" y="45716"/>
                    <a:pt x="154968" y="41067"/>
                    <a:pt x="167366" y="37192"/>
                  </a:cubicBezTo>
                  <a:cubicBezTo>
                    <a:pt x="157293" y="55014"/>
                    <a:pt x="148770" y="79809"/>
                    <a:pt x="142571" y="110028"/>
                  </a:cubicBezTo>
                  <a:cubicBezTo>
                    <a:pt x="110802" y="104604"/>
                    <a:pt x="82133" y="96855"/>
                    <a:pt x="61987" y="86007"/>
                  </a:cubicBezTo>
                  <a:cubicBezTo>
                    <a:pt x="57338" y="83683"/>
                    <a:pt x="51140" y="83683"/>
                    <a:pt x="47265" y="86007"/>
                  </a:cubicBezTo>
                  <a:cubicBezTo>
                    <a:pt x="44941" y="86782"/>
                    <a:pt x="42616" y="89107"/>
                    <a:pt x="41067" y="91431"/>
                  </a:cubicBezTo>
                  <a:cubicBezTo>
                    <a:pt x="13947" y="128624"/>
                    <a:pt x="0" y="172015"/>
                    <a:pt x="0" y="216956"/>
                  </a:cubicBezTo>
                  <a:cubicBezTo>
                    <a:pt x="0" y="336282"/>
                    <a:pt x="97630" y="433912"/>
                    <a:pt x="216956" y="433912"/>
                  </a:cubicBezTo>
                  <a:cubicBezTo>
                    <a:pt x="252599" y="433912"/>
                    <a:pt x="288241" y="424614"/>
                    <a:pt x="320010" y="407567"/>
                  </a:cubicBezTo>
                  <a:cubicBezTo>
                    <a:pt x="327758" y="409117"/>
                    <a:pt x="336282" y="410666"/>
                    <a:pt x="344805" y="410666"/>
                  </a:cubicBezTo>
                  <a:cubicBezTo>
                    <a:pt x="370375" y="410666"/>
                    <a:pt x="393620" y="402143"/>
                    <a:pt x="412216" y="388196"/>
                  </a:cubicBezTo>
                  <a:lnTo>
                    <a:pt x="469554" y="445534"/>
                  </a:lnTo>
                  <a:cubicBezTo>
                    <a:pt x="472654" y="447859"/>
                    <a:pt x="476528" y="449408"/>
                    <a:pt x="480402" y="449408"/>
                  </a:cubicBezTo>
                  <a:cubicBezTo>
                    <a:pt x="484276" y="449408"/>
                    <a:pt x="488151" y="447859"/>
                    <a:pt x="491250" y="444759"/>
                  </a:cubicBezTo>
                  <a:cubicBezTo>
                    <a:pt x="497449" y="438561"/>
                    <a:pt x="497449" y="429263"/>
                    <a:pt x="491250" y="423064"/>
                  </a:cubicBezTo>
                  <a:close/>
                  <a:moveTo>
                    <a:pt x="171240" y="312261"/>
                  </a:moveTo>
                  <a:cubicBezTo>
                    <a:pt x="185962" y="310712"/>
                    <a:pt x="201459" y="309937"/>
                    <a:pt x="216956" y="309937"/>
                  </a:cubicBezTo>
                  <a:cubicBezTo>
                    <a:pt x="222380" y="309937"/>
                    <a:pt x="227804" y="309937"/>
                    <a:pt x="233228" y="309937"/>
                  </a:cubicBezTo>
                  <a:cubicBezTo>
                    <a:pt x="234777" y="327758"/>
                    <a:pt x="240976" y="344030"/>
                    <a:pt x="250274" y="358752"/>
                  </a:cubicBezTo>
                  <a:cubicBezTo>
                    <a:pt x="238651" y="391295"/>
                    <a:pt x="225479" y="402918"/>
                    <a:pt x="216956" y="402918"/>
                  </a:cubicBezTo>
                  <a:cubicBezTo>
                    <a:pt x="202234" y="402918"/>
                    <a:pt x="182088" y="369600"/>
                    <a:pt x="171240" y="312261"/>
                  </a:cubicBezTo>
                  <a:close/>
                  <a:moveTo>
                    <a:pt x="234002" y="278943"/>
                  </a:moveTo>
                  <a:cubicBezTo>
                    <a:pt x="228578" y="278943"/>
                    <a:pt x="222380" y="278943"/>
                    <a:pt x="216956" y="278943"/>
                  </a:cubicBezTo>
                  <a:cubicBezTo>
                    <a:pt x="199909" y="278943"/>
                    <a:pt x="182863" y="279718"/>
                    <a:pt x="166591" y="281268"/>
                  </a:cubicBezTo>
                  <a:cubicBezTo>
                    <a:pt x="165041" y="265771"/>
                    <a:pt x="163492" y="249499"/>
                    <a:pt x="163492" y="232453"/>
                  </a:cubicBezTo>
                  <a:lnTo>
                    <a:pt x="254148" y="232453"/>
                  </a:lnTo>
                  <a:cubicBezTo>
                    <a:pt x="244075" y="246400"/>
                    <a:pt x="237102" y="261897"/>
                    <a:pt x="234002" y="278943"/>
                  </a:cubicBezTo>
                  <a:close/>
                  <a:moveTo>
                    <a:pt x="31769" y="232453"/>
                  </a:moveTo>
                  <a:lnTo>
                    <a:pt x="131723" y="232453"/>
                  </a:lnTo>
                  <a:cubicBezTo>
                    <a:pt x="132498" y="250274"/>
                    <a:pt x="133273" y="268095"/>
                    <a:pt x="135597" y="285142"/>
                  </a:cubicBezTo>
                  <a:cubicBezTo>
                    <a:pt x="104604" y="289791"/>
                    <a:pt x="77484" y="298314"/>
                    <a:pt x="55014" y="308387"/>
                  </a:cubicBezTo>
                  <a:cubicBezTo>
                    <a:pt x="41841" y="285917"/>
                    <a:pt x="34093" y="259572"/>
                    <a:pt x="31769" y="232453"/>
                  </a:cubicBezTo>
                  <a:close/>
                  <a:moveTo>
                    <a:pt x="58888" y="119326"/>
                  </a:moveTo>
                  <a:cubicBezTo>
                    <a:pt x="80584" y="128624"/>
                    <a:pt x="106928" y="136372"/>
                    <a:pt x="137147" y="141021"/>
                  </a:cubicBezTo>
                  <a:cubicBezTo>
                    <a:pt x="134823" y="161167"/>
                    <a:pt x="133273" y="181313"/>
                    <a:pt x="132498" y="201459"/>
                  </a:cubicBezTo>
                  <a:lnTo>
                    <a:pt x="31769" y="201459"/>
                  </a:lnTo>
                  <a:cubicBezTo>
                    <a:pt x="34093" y="172015"/>
                    <a:pt x="43391" y="144121"/>
                    <a:pt x="58888" y="119326"/>
                  </a:cubicBezTo>
                  <a:close/>
                  <a:moveTo>
                    <a:pt x="216956" y="147220"/>
                  </a:moveTo>
                  <a:cubicBezTo>
                    <a:pt x="234002" y="147220"/>
                    <a:pt x="250274" y="146445"/>
                    <a:pt x="266546" y="144896"/>
                  </a:cubicBezTo>
                  <a:cubicBezTo>
                    <a:pt x="268870" y="161942"/>
                    <a:pt x="270420" y="181313"/>
                    <a:pt x="271195" y="201459"/>
                  </a:cubicBezTo>
                  <a:lnTo>
                    <a:pt x="162717" y="201459"/>
                  </a:lnTo>
                  <a:cubicBezTo>
                    <a:pt x="163492" y="182863"/>
                    <a:pt x="165041" y="163492"/>
                    <a:pt x="167366" y="144896"/>
                  </a:cubicBezTo>
                  <a:cubicBezTo>
                    <a:pt x="183638" y="146445"/>
                    <a:pt x="199909" y="147220"/>
                    <a:pt x="216956" y="147220"/>
                  </a:cubicBezTo>
                  <a:close/>
                  <a:moveTo>
                    <a:pt x="301414" y="194485"/>
                  </a:moveTo>
                  <a:cubicBezTo>
                    <a:pt x="300639" y="176664"/>
                    <a:pt x="299089" y="158068"/>
                    <a:pt x="296765" y="141021"/>
                  </a:cubicBezTo>
                  <a:cubicBezTo>
                    <a:pt x="326209" y="136372"/>
                    <a:pt x="353328" y="128624"/>
                    <a:pt x="375024" y="119326"/>
                  </a:cubicBezTo>
                  <a:cubicBezTo>
                    <a:pt x="389746" y="143346"/>
                    <a:pt x="399819" y="172015"/>
                    <a:pt x="402143" y="202234"/>
                  </a:cubicBezTo>
                  <a:cubicBezTo>
                    <a:pt x="385097" y="192161"/>
                    <a:pt x="365726" y="185962"/>
                    <a:pt x="344805" y="185962"/>
                  </a:cubicBezTo>
                  <a:cubicBezTo>
                    <a:pt x="329308" y="185962"/>
                    <a:pt x="315361" y="189061"/>
                    <a:pt x="301414" y="194485"/>
                  </a:cubicBezTo>
                  <a:close/>
                  <a:moveTo>
                    <a:pt x="356427" y="93756"/>
                  </a:moveTo>
                  <a:cubicBezTo>
                    <a:pt x="338606" y="100729"/>
                    <a:pt x="316910" y="106928"/>
                    <a:pt x="292116" y="110802"/>
                  </a:cubicBezTo>
                  <a:cubicBezTo>
                    <a:pt x="285917" y="82133"/>
                    <a:pt x="278168" y="57338"/>
                    <a:pt x="267321" y="37967"/>
                  </a:cubicBezTo>
                  <a:cubicBezTo>
                    <a:pt x="302188" y="48040"/>
                    <a:pt x="332407" y="67411"/>
                    <a:pt x="356427" y="93756"/>
                  </a:cubicBezTo>
                  <a:close/>
                  <a:moveTo>
                    <a:pt x="216956" y="30994"/>
                  </a:moveTo>
                  <a:cubicBezTo>
                    <a:pt x="231678" y="30994"/>
                    <a:pt x="249499" y="61987"/>
                    <a:pt x="261122" y="114677"/>
                  </a:cubicBezTo>
                  <a:cubicBezTo>
                    <a:pt x="247175" y="115451"/>
                    <a:pt x="231678" y="116226"/>
                    <a:pt x="216956" y="116226"/>
                  </a:cubicBezTo>
                  <a:cubicBezTo>
                    <a:pt x="202234" y="116226"/>
                    <a:pt x="187512" y="115451"/>
                    <a:pt x="172790" y="114677"/>
                  </a:cubicBezTo>
                  <a:cubicBezTo>
                    <a:pt x="184412" y="60438"/>
                    <a:pt x="203783" y="30994"/>
                    <a:pt x="216956" y="30994"/>
                  </a:cubicBezTo>
                  <a:close/>
                  <a:moveTo>
                    <a:pt x="72835" y="334732"/>
                  </a:moveTo>
                  <a:cubicBezTo>
                    <a:pt x="91431" y="326983"/>
                    <a:pt x="114677" y="320010"/>
                    <a:pt x="140246" y="316136"/>
                  </a:cubicBezTo>
                  <a:cubicBezTo>
                    <a:pt x="146445" y="347129"/>
                    <a:pt x="154968" y="375024"/>
                    <a:pt x="166591" y="395944"/>
                  </a:cubicBezTo>
                  <a:cubicBezTo>
                    <a:pt x="129399" y="385097"/>
                    <a:pt x="96855" y="363401"/>
                    <a:pt x="72835" y="334732"/>
                  </a:cubicBezTo>
                  <a:close/>
                  <a:moveTo>
                    <a:pt x="267321" y="395944"/>
                  </a:moveTo>
                  <a:cubicBezTo>
                    <a:pt x="268870" y="392845"/>
                    <a:pt x="271195" y="388971"/>
                    <a:pt x="272744" y="385097"/>
                  </a:cubicBezTo>
                  <a:cubicBezTo>
                    <a:pt x="275844" y="387421"/>
                    <a:pt x="278168" y="389746"/>
                    <a:pt x="281268" y="391295"/>
                  </a:cubicBezTo>
                  <a:cubicBezTo>
                    <a:pt x="276619" y="392845"/>
                    <a:pt x="271970" y="394395"/>
                    <a:pt x="267321" y="395944"/>
                  </a:cubicBezTo>
                  <a:close/>
                  <a:moveTo>
                    <a:pt x="263446" y="298314"/>
                  </a:moveTo>
                  <a:cubicBezTo>
                    <a:pt x="263446" y="253373"/>
                    <a:pt x="299864" y="216956"/>
                    <a:pt x="344805" y="216956"/>
                  </a:cubicBezTo>
                  <a:cubicBezTo>
                    <a:pt x="389746" y="216956"/>
                    <a:pt x="426163" y="253373"/>
                    <a:pt x="426163" y="298314"/>
                  </a:cubicBezTo>
                  <a:cubicBezTo>
                    <a:pt x="426163" y="343255"/>
                    <a:pt x="389746" y="379673"/>
                    <a:pt x="344805" y="379673"/>
                  </a:cubicBezTo>
                  <a:cubicBezTo>
                    <a:pt x="299864" y="379673"/>
                    <a:pt x="263446" y="343255"/>
                    <a:pt x="263446" y="298314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25" name="Graphic 68">
            <a:extLst>
              <a:ext uri="{FF2B5EF4-FFF2-40B4-BE49-F238E27FC236}">
                <a16:creationId xmlns:a16="http://schemas.microsoft.com/office/drawing/2014/main" id="{06A56423-9691-D84B-74E8-2BDAEF5AAA47}"/>
              </a:ext>
            </a:extLst>
          </p:cNvPr>
          <p:cNvGrpSpPr/>
          <p:nvPr/>
        </p:nvGrpSpPr>
        <p:grpSpPr>
          <a:xfrm>
            <a:off x="5795152" y="2082200"/>
            <a:ext cx="419189" cy="495899"/>
            <a:chOff x="5795152" y="2082200"/>
            <a:chExt cx="419189" cy="495899"/>
          </a:xfrm>
        </p:grpSpPr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ECF0AD4A-AF4A-B1B6-BE2E-BC988080B9E0}"/>
                </a:ext>
              </a:extLst>
            </p:cNvPr>
            <p:cNvSpPr/>
            <p:nvPr/>
          </p:nvSpPr>
          <p:spPr>
            <a:xfrm>
              <a:off x="5810648" y="2392136"/>
              <a:ext cx="388195" cy="170465"/>
            </a:xfrm>
            <a:custGeom>
              <a:avLst/>
              <a:gdLst>
                <a:gd name="connsiteX0" fmla="*/ 147220 w 388195"/>
                <a:gd name="connsiteY0" fmla="*/ 100729 h 170465"/>
                <a:gd name="connsiteX1" fmla="*/ 116226 w 388195"/>
                <a:gd name="connsiteY1" fmla="*/ 69736 h 170465"/>
                <a:gd name="connsiteX2" fmla="*/ 116226 w 388195"/>
                <a:gd name="connsiteY2" fmla="*/ 30994 h 170465"/>
                <a:gd name="connsiteX3" fmla="*/ 85233 w 388195"/>
                <a:gd name="connsiteY3" fmla="*/ 0 h 170465"/>
                <a:gd name="connsiteX4" fmla="*/ 0 w 388195"/>
                <a:gd name="connsiteY4" fmla="*/ 0 h 170465"/>
                <a:gd name="connsiteX5" fmla="*/ 0 w 388195"/>
                <a:gd name="connsiteY5" fmla="*/ 42616 h 170465"/>
                <a:gd name="connsiteX6" fmla="*/ 0 w 388195"/>
                <a:gd name="connsiteY6" fmla="*/ 127849 h 170465"/>
                <a:gd name="connsiteX7" fmla="*/ 43391 w 388195"/>
                <a:gd name="connsiteY7" fmla="*/ 170465 h 170465"/>
                <a:gd name="connsiteX8" fmla="*/ 344805 w 388195"/>
                <a:gd name="connsiteY8" fmla="*/ 170465 h 170465"/>
                <a:gd name="connsiteX9" fmla="*/ 388196 w 388195"/>
                <a:gd name="connsiteY9" fmla="*/ 127849 h 170465"/>
                <a:gd name="connsiteX10" fmla="*/ 388196 w 388195"/>
                <a:gd name="connsiteY10" fmla="*/ 42616 h 170465"/>
                <a:gd name="connsiteX11" fmla="*/ 388196 w 388195"/>
                <a:gd name="connsiteY11" fmla="*/ 0 h 170465"/>
                <a:gd name="connsiteX12" fmla="*/ 302963 w 388195"/>
                <a:gd name="connsiteY12" fmla="*/ 0 h 170465"/>
                <a:gd name="connsiteX13" fmla="*/ 271970 w 388195"/>
                <a:gd name="connsiteY13" fmla="*/ 30994 h 170465"/>
                <a:gd name="connsiteX14" fmla="*/ 271970 w 388195"/>
                <a:gd name="connsiteY14" fmla="*/ 69736 h 170465"/>
                <a:gd name="connsiteX15" fmla="*/ 240976 w 388195"/>
                <a:gd name="connsiteY15" fmla="*/ 100729 h 170465"/>
                <a:gd name="connsiteX16" fmla="*/ 147220 w 388195"/>
                <a:gd name="connsiteY16" fmla="*/ 100729 h 17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8195" h="170465">
                  <a:moveTo>
                    <a:pt x="147220" y="100729"/>
                  </a:moveTo>
                  <a:cubicBezTo>
                    <a:pt x="116226" y="100729"/>
                    <a:pt x="116226" y="69736"/>
                    <a:pt x="116226" y="69736"/>
                  </a:cubicBezTo>
                  <a:lnTo>
                    <a:pt x="116226" y="30994"/>
                  </a:lnTo>
                  <a:cubicBezTo>
                    <a:pt x="116226" y="0"/>
                    <a:pt x="85233" y="0"/>
                    <a:pt x="85233" y="0"/>
                  </a:cubicBezTo>
                  <a:lnTo>
                    <a:pt x="0" y="0"/>
                  </a:lnTo>
                  <a:lnTo>
                    <a:pt x="0" y="42616"/>
                  </a:lnTo>
                  <a:lnTo>
                    <a:pt x="0" y="127849"/>
                  </a:lnTo>
                  <a:cubicBezTo>
                    <a:pt x="0" y="151094"/>
                    <a:pt x="19371" y="170465"/>
                    <a:pt x="43391" y="170465"/>
                  </a:cubicBezTo>
                  <a:lnTo>
                    <a:pt x="344805" y="170465"/>
                  </a:lnTo>
                  <a:cubicBezTo>
                    <a:pt x="368825" y="170465"/>
                    <a:pt x="388196" y="151094"/>
                    <a:pt x="388196" y="127849"/>
                  </a:cubicBezTo>
                  <a:lnTo>
                    <a:pt x="388196" y="42616"/>
                  </a:lnTo>
                  <a:lnTo>
                    <a:pt x="388196" y="0"/>
                  </a:lnTo>
                  <a:lnTo>
                    <a:pt x="302963" y="0"/>
                  </a:lnTo>
                  <a:cubicBezTo>
                    <a:pt x="302963" y="0"/>
                    <a:pt x="271970" y="0"/>
                    <a:pt x="271970" y="30994"/>
                  </a:cubicBezTo>
                  <a:lnTo>
                    <a:pt x="271970" y="69736"/>
                  </a:lnTo>
                  <a:cubicBezTo>
                    <a:pt x="271970" y="69736"/>
                    <a:pt x="271970" y="100729"/>
                    <a:pt x="240976" y="100729"/>
                  </a:cubicBezTo>
                  <a:lnTo>
                    <a:pt x="147220" y="100729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0E4739C-2219-DF41-043C-D7A3C65F802D}"/>
                </a:ext>
              </a:extLst>
            </p:cNvPr>
            <p:cNvSpPr/>
            <p:nvPr/>
          </p:nvSpPr>
          <p:spPr>
            <a:xfrm>
              <a:off x="5872830" y="2097696"/>
              <a:ext cx="263058" cy="294246"/>
            </a:xfrm>
            <a:custGeom>
              <a:avLst/>
              <a:gdLst>
                <a:gd name="connsiteX0" fmla="*/ 178020 w 263058"/>
                <a:gd name="connsiteY0" fmla="*/ 46491 h 294246"/>
                <a:gd name="connsiteX1" fmla="*/ 178020 w 263058"/>
                <a:gd name="connsiteY1" fmla="*/ 147220 h 294246"/>
                <a:gd name="connsiteX2" fmla="*/ 191967 w 263058"/>
                <a:gd name="connsiteY2" fmla="*/ 131723 h 294246"/>
                <a:gd name="connsiteX3" fmla="*/ 250855 w 263058"/>
                <a:gd name="connsiteY3" fmla="*/ 131723 h 294246"/>
                <a:gd name="connsiteX4" fmla="*/ 250855 w 263058"/>
                <a:gd name="connsiteY4" fmla="*/ 191386 h 294246"/>
                <a:gd name="connsiteX5" fmla="*/ 218312 w 263058"/>
                <a:gd name="connsiteY5" fmla="*/ 224704 h 294246"/>
                <a:gd name="connsiteX6" fmla="*/ 160973 w 263058"/>
                <a:gd name="connsiteY6" fmla="*/ 282043 h 294246"/>
                <a:gd name="connsiteX7" fmla="*/ 102085 w 263058"/>
                <a:gd name="connsiteY7" fmla="*/ 282043 h 294246"/>
                <a:gd name="connsiteX8" fmla="*/ 12204 w 263058"/>
                <a:gd name="connsiteY8" fmla="*/ 192161 h 294246"/>
                <a:gd name="connsiteX9" fmla="*/ 12204 w 263058"/>
                <a:gd name="connsiteY9" fmla="*/ 132498 h 294246"/>
                <a:gd name="connsiteX10" fmla="*/ 71092 w 263058"/>
                <a:gd name="connsiteY10" fmla="*/ 132498 h 294246"/>
                <a:gd name="connsiteX11" fmla="*/ 85039 w 263058"/>
                <a:gd name="connsiteY11" fmla="*/ 147220 h 294246"/>
                <a:gd name="connsiteX12" fmla="*/ 85039 w 263058"/>
                <a:gd name="connsiteY12" fmla="*/ 46491 h 294246"/>
                <a:gd name="connsiteX13" fmla="*/ 131529 w 263058"/>
                <a:gd name="connsiteY13" fmla="*/ 0 h 294246"/>
                <a:gd name="connsiteX14" fmla="*/ 178020 w 263058"/>
                <a:gd name="connsiteY14" fmla="*/ 46491 h 29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3058" h="294246">
                  <a:moveTo>
                    <a:pt x="178020" y="46491"/>
                  </a:moveTo>
                  <a:lnTo>
                    <a:pt x="178020" y="147220"/>
                  </a:lnTo>
                  <a:lnTo>
                    <a:pt x="191967" y="131723"/>
                  </a:lnTo>
                  <a:cubicBezTo>
                    <a:pt x="208239" y="115451"/>
                    <a:pt x="234583" y="115451"/>
                    <a:pt x="250855" y="131723"/>
                  </a:cubicBezTo>
                  <a:cubicBezTo>
                    <a:pt x="267127" y="147995"/>
                    <a:pt x="267127" y="175114"/>
                    <a:pt x="250855" y="191386"/>
                  </a:cubicBezTo>
                  <a:lnTo>
                    <a:pt x="218312" y="224704"/>
                  </a:lnTo>
                  <a:lnTo>
                    <a:pt x="160973" y="282043"/>
                  </a:lnTo>
                  <a:cubicBezTo>
                    <a:pt x="144702" y="298314"/>
                    <a:pt x="118357" y="298314"/>
                    <a:pt x="102085" y="282043"/>
                  </a:cubicBezTo>
                  <a:lnTo>
                    <a:pt x="12204" y="192161"/>
                  </a:lnTo>
                  <a:cubicBezTo>
                    <a:pt x="-4068" y="175889"/>
                    <a:pt x="-4068" y="148770"/>
                    <a:pt x="12204" y="132498"/>
                  </a:cubicBezTo>
                  <a:cubicBezTo>
                    <a:pt x="28475" y="116226"/>
                    <a:pt x="54820" y="116226"/>
                    <a:pt x="71092" y="132498"/>
                  </a:cubicBezTo>
                  <a:lnTo>
                    <a:pt x="85039" y="147220"/>
                  </a:lnTo>
                  <a:lnTo>
                    <a:pt x="85039" y="46491"/>
                  </a:lnTo>
                  <a:cubicBezTo>
                    <a:pt x="85039" y="46491"/>
                    <a:pt x="87363" y="0"/>
                    <a:pt x="131529" y="0"/>
                  </a:cubicBezTo>
                  <a:cubicBezTo>
                    <a:pt x="175695" y="0"/>
                    <a:pt x="178020" y="46491"/>
                    <a:pt x="178020" y="46491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36301AD-33FE-3BDE-E6A7-7C274219D84B}"/>
                </a:ext>
              </a:extLst>
            </p:cNvPr>
            <p:cNvSpPr/>
            <p:nvPr/>
          </p:nvSpPr>
          <p:spPr>
            <a:xfrm>
              <a:off x="5795152" y="2082200"/>
              <a:ext cx="419189" cy="495899"/>
            </a:xfrm>
            <a:custGeom>
              <a:avLst/>
              <a:gdLst>
                <a:gd name="connsiteX0" fmla="*/ 409892 w 419189"/>
                <a:gd name="connsiteY0" fmla="*/ 295990 h 495899"/>
                <a:gd name="connsiteX1" fmla="*/ 335507 w 419189"/>
                <a:gd name="connsiteY1" fmla="*/ 221605 h 495899"/>
                <a:gd name="connsiteX2" fmla="*/ 339381 w 419189"/>
                <a:gd name="connsiteY2" fmla="*/ 217731 h 495899"/>
                <a:gd name="connsiteX3" fmla="*/ 339381 w 419189"/>
                <a:gd name="connsiteY3" fmla="*/ 136372 h 495899"/>
                <a:gd name="connsiteX4" fmla="*/ 271195 w 419189"/>
                <a:gd name="connsiteY4" fmla="*/ 127074 h 495899"/>
                <a:gd name="connsiteX5" fmla="*/ 271195 w 419189"/>
                <a:gd name="connsiteY5" fmla="*/ 61987 h 495899"/>
                <a:gd name="connsiteX6" fmla="*/ 209207 w 419189"/>
                <a:gd name="connsiteY6" fmla="*/ 0 h 495899"/>
                <a:gd name="connsiteX7" fmla="*/ 147220 w 419189"/>
                <a:gd name="connsiteY7" fmla="*/ 61987 h 495899"/>
                <a:gd name="connsiteX8" fmla="*/ 147220 w 419189"/>
                <a:gd name="connsiteY8" fmla="*/ 127849 h 495899"/>
                <a:gd name="connsiteX9" fmla="*/ 79034 w 419189"/>
                <a:gd name="connsiteY9" fmla="*/ 137147 h 495899"/>
                <a:gd name="connsiteX10" fmla="*/ 79034 w 419189"/>
                <a:gd name="connsiteY10" fmla="*/ 218506 h 495899"/>
                <a:gd name="connsiteX11" fmla="*/ 82133 w 419189"/>
                <a:gd name="connsiteY11" fmla="*/ 221605 h 495899"/>
                <a:gd name="connsiteX12" fmla="*/ 7748 w 419189"/>
                <a:gd name="connsiteY12" fmla="*/ 296765 h 495899"/>
                <a:gd name="connsiteX13" fmla="*/ 0 w 419189"/>
                <a:gd name="connsiteY13" fmla="*/ 309937 h 495899"/>
                <a:gd name="connsiteX14" fmla="*/ 0 w 419189"/>
                <a:gd name="connsiteY14" fmla="*/ 310712 h 495899"/>
                <a:gd name="connsiteX15" fmla="*/ 0 w 419189"/>
                <a:gd name="connsiteY15" fmla="*/ 310712 h 495899"/>
                <a:gd name="connsiteX16" fmla="*/ 0 w 419189"/>
                <a:gd name="connsiteY16" fmla="*/ 437786 h 495899"/>
                <a:gd name="connsiteX17" fmla="*/ 58888 w 419189"/>
                <a:gd name="connsiteY17" fmla="*/ 495899 h 495899"/>
                <a:gd name="connsiteX18" fmla="*/ 360302 w 419189"/>
                <a:gd name="connsiteY18" fmla="*/ 495899 h 495899"/>
                <a:gd name="connsiteX19" fmla="*/ 419190 w 419189"/>
                <a:gd name="connsiteY19" fmla="*/ 437786 h 495899"/>
                <a:gd name="connsiteX20" fmla="*/ 419190 w 419189"/>
                <a:gd name="connsiteY20" fmla="*/ 309937 h 495899"/>
                <a:gd name="connsiteX21" fmla="*/ 409892 w 419189"/>
                <a:gd name="connsiteY21" fmla="*/ 295990 h 495899"/>
                <a:gd name="connsiteX22" fmla="*/ 168916 w 419189"/>
                <a:gd name="connsiteY22" fmla="*/ 308387 h 495899"/>
                <a:gd name="connsiteX23" fmla="*/ 209207 w 419189"/>
                <a:gd name="connsiteY23" fmla="*/ 325434 h 495899"/>
                <a:gd name="connsiteX24" fmla="*/ 249499 w 419189"/>
                <a:gd name="connsiteY24" fmla="*/ 308387 h 495899"/>
                <a:gd name="connsiteX25" fmla="*/ 249499 w 419189"/>
                <a:gd name="connsiteY25" fmla="*/ 286692 h 495899"/>
                <a:gd name="connsiteX26" fmla="*/ 227804 w 419189"/>
                <a:gd name="connsiteY26" fmla="*/ 286692 h 495899"/>
                <a:gd name="connsiteX27" fmla="*/ 190611 w 419189"/>
                <a:gd name="connsiteY27" fmla="*/ 286692 h 495899"/>
                <a:gd name="connsiteX28" fmla="*/ 100729 w 419189"/>
                <a:gd name="connsiteY28" fmla="*/ 196810 h 495899"/>
                <a:gd name="connsiteX29" fmla="*/ 100729 w 419189"/>
                <a:gd name="connsiteY29" fmla="*/ 158843 h 495899"/>
                <a:gd name="connsiteX30" fmla="*/ 137147 w 419189"/>
                <a:gd name="connsiteY30" fmla="*/ 158843 h 495899"/>
                <a:gd name="connsiteX31" fmla="*/ 151094 w 419189"/>
                <a:gd name="connsiteY31" fmla="*/ 173565 h 495899"/>
                <a:gd name="connsiteX32" fmla="*/ 168141 w 419189"/>
                <a:gd name="connsiteY32" fmla="*/ 177439 h 495899"/>
                <a:gd name="connsiteX33" fmla="*/ 178214 w 419189"/>
                <a:gd name="connsiteY33" fmla="*/ 162717 h 495899"/>
                <a:gd name="connsiteX34" fmla="*/ 178214 w 419189"/>
                <a:gd name="connsiteY34" fmla="*/ 61987 h 495899"/>
                <a:gd name="connsiteX35" fmla="*/ 209207 w 419189"/>
                <a:gd name="connsiteY35" fmla="*/ 30994 h 495899"/>
                <a:gd name="connsiteX36" fmla="*/ 240201 w 419189"/>
                <a:gd name="connsiteY36" fmla="*/ 61987 h 495899"/>
                <a:gd name="connsiteX37" fmla="*/ 240201 w 419189"/>
                <a:gd name="connsiteY37" fmla="*/ 162717 h 495899"/>
                <a:gd name="connsiteX38" fmla="*/ 250274 w 419189"/>
                <a:gd name="connsiteY38" fmla="*/ 177439 h 495899"/>
                <a:gd name="connsiteX39" fmla="*/ 267321 w 419189"/>
                <a:gd name="connsiteY39" fmla="*/ 173565 h 495899"/>
                <a:gd name="connsiteX40" fmla="*/ 281268 w 419189"/>
                <a:gd name="connsiteY40" fmla="*/ 158068 h 495899"/>
                <a:gd name="connsiteX41" fmla="*/ 317685 w 419189"/>
                <a:gd name="connsiteY41" fmla="*/ 158068 h 495899"/>
                <a:gd name="connsiteX42" fmla="*/ 317685 w 419189"/>
                <a:gd name="connsiteY42" fmla="*/ 196035 h 495899"/>
                <a:gd name="connsiteX43" fmla="*/ 285142 w 419189"/>
                <a:gd name="connsiteY43" fmla="*/ 229353 h 495899"/>
                <a:gd name="connsiteX44" fmla="*/ 285142 w 419189"/>
                <a:gd name="connsiteY44" fmla="*/ 251049 h 495899"/>
                <a:gd name="connsiteX45" fmla="*/ 295990 w 419189"/>
                <a:gd name="connsiteY45" fmla="*/ 255698 h 495899"/>
                <a:gd name="connsiteX46" fmla="*/ 306838 w 419189"/>
                <a:gd name="connsiteY46" fmla="*/ 251049 h 495899"/>
                <a:gd name="connsiteX47" fmla="*/ 313811 w 419189"/>
                <a:gd name="connsiteY47" fmla="*/ 244075 h 495899"/>
                <a:gd name="connsiteX48" fmla="*/ 364176 w 419189"/>
                <a:gd name="connsiteY48" fmla="*/ 294440 h 495899"/>
                <a:gd name="connsiteX49" fmla="*/ 317685 w 419189"/>
                <a:gd name="connsiteY49" fmla="*/ 294440 h 495899"/>
                <a:gd name="connsiteX50" fmla="*/ 271195 w 419189"/>
                <a:gd name="connsiteY50" fmla="*/ 340931 h 495899"/>
                <a:gd name="connsiteX51" fmla="*/ 271195 w 419189"/>
                <a:gd name="connsiteY51" fmla="*/ 379673 h 495899"/>
                <a:gd name="connsiteX52" fmla="*/ 255698 w 419189"/>
                <a:gd name="connsiteY52" fmla="*/ 395170 h 495899"/>
                <a:gd name="connsiteX53" fmla="*/ 162717 w 419189"/>
                <a:gd name="connsiteY53" fmla="*/ 395170 h 495899"/>
                <a:gd name="connsiteX54" fmla="*/ 147220 w 419189"/>
                <a:gd name="connsiteY54" fmla="*/ 379673 h 495899"/>
                <a:gd name="connsiteX55" fmla="*/ 147220 w 419189"/>
                <a:gd name="connsiteY55" fmla="*/ 340931 h 495899"/>
                <a:gd name="connsiteX56" fmla="*/ 100729 w 419189"/>
                <a:gd name="connsiteY56" fmla="*/ 294440 h 495899"/>
                <a:gd name="connsiteX57" fmla="*/ 53464 w 419189"/>
                <a:gd name="connsiteY57" fmla="*/ 294440 h 495899"/>
                <a:gd name="connsiteX58" fmla="*/ 103829 w 419189"/>
                <a:gd name="connsiteY58" fmla="*/ 243300 h 495899"/>
                <a:gd name="connsiteX59" fmla="*/ 168916 w 419189"/>
                <a:gd name="connsiteY59" fmla="*/ 308387 h 495899"/>
                <a:gd name="connsiteX60" fmla="*/ 388196 w 419189"/>
                <a:gd name="connsiteY60" fmla="*/ 437786 h 495899"/>
                <a:gd name="connsiteX61" fmla="*/ 360302 w 419189"/>
                <a:gd name="connsiteY61" fmla="*/ 464905 h 495899"/>
                <a:gd name="connsiteX62" fmla="*/ 58888 w 419189"/>
                <a:gd name="connsiteY62" fmla="*/ 464905 h 495899"/>
                <a:gd name="connsiteX63" fmla="*/ 30994 w 419189"/>
                <a:gd name="connsiteY63" fmla="*/ 437786 h 495899"/>
                <a:gd name="connsiteX64" fmla="*/ 30994 w 419189"/>
                <a:gd name="connsiteY64" fmla="*/ 325434 h 495899"/>
                <a:gd name="connsiteX65" fmla="*/ 100729 w 419189"/>
                <a:gd name="connsiteY65" fmla="*/ 325434 h 495899"/>
                <a:gd name="connsiteX66" fmla="*/ 116226 w 419189"/>
                <a:gd name="connsiteY66" fmla="*/ 340931 h 495899"/>
                <a:gd name="connsiteX67" fmla="*/ 116226 w 419189"/>
                <a:gd name="connsiteY67" fmla="*/ 379673 h 495899"/>
                <a:gd name="connsiteX68" fmla="*/ 162717 w 419189"/>
                <a:gd name="connsiteY68" fmla="*/ 426163 h 495899"/>
                <a:gd name="connsiteX69" fmla="*/ 256473 w 419189"/>
                <a:gd name="connsiteY69" fmla="*/ 426163 h 495899"/>
                <a:gd name="connsiteX70" fmla="*/ 302963 w 419189"/>
                <a:gd name="connsiteY70" fmla="*/ 379673 h 495899"/>
                <a:gd name="connsiteX71" fmla="*/ 302963 w 419189"/>
                <a:gd name="connsiteY71" fmla="*/ 340931 h 495899"/>
                <a:gd name="connsiteX72" fmla="*/ 318460 w 419189"/>
                <a:gd name="connsiteY72" fmla="*/ 325434 h 495899"/>
                <a:gd name="connsiteX73" fmla="*/ 388196 w 419189"/>
                <a:gd name="connsiteY73" fmla="*/ 325434 h 495899"/>
                <a:gd name="connsiteX74" fmla="*/ 388196 w 419189"/>
                <a:gd name="connsiteY74" fmla="*/ 437786 h 49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189" h="495899">
                  <a:moveTo>
                    <a:pt x="409892" y="295990"/>
                  </a:moveTo>
                  <a:lnTo>
                    <a:pt x="335507" y="221605"/>
                  </a:lnTo>
                  <a:lnTo>
                    <a:pt x="339381" y="217731"/>
                  </a:lnTo>
                  <a:cubicBezTo>
                    <a:pt x="361851" y="195260"/>
                    <a:pt x="361851" y="158843"/>
                    <a:pt x="339381" y="136372"/>
                  </a:cubicBezTo>
                  <a:cubicBezTo>
                    <a:pt x="320785" y="117776"/>
                    <a:pt x="292890" y="114677"/>
                    <a:pt x="271195" y="127074"/>
                  </a:cubicBezTo>
                  <a:lnTo>
                    <a:pt x="271195" y="61987"/>
                  </a:lnTo>
                  <a:cubicBezTo>
                    <a:pt x="271195" y="27894"/>
                    <a:pt x="243300" y="0"/>
                    <a:pt x="209207" y="0"/>
                  </a:cubicBezTo>
                  <a:cubicBezTo>
                    <a:pt x="175114" y="0"/>
                    <a:pt x="147220" y="27894"/>
                    <a:pt x="147220" y="61987"/>
                  </a:cubicBezTo>
                  <a:lnTo>
                    <a:pt x="147220" y="127849"/>
                  </a:lnTo>
                  <a:cubicBezTo>
                    <a:pt x="125524" y="115451"/>
                    <a:pt x="97630" y="118551"/>
                    <a:pt x="79034" y="137147"/>
                  </a:cubicBezTo>
                  <a:cubicBezTo>
                    <a:pt x="56563" y="159618"/>
                    <a:pt x="56563" y="196035"/>
                    <a:pt x="79034" y="218506"/>
                  </a:cubicBezTo>
                  <a:lnTo>
                    <a:pt x="82133" y="221605"/>
                  </a:lnTo>
                  <a:lnTo>
                    <a:pt x="7748" y="296765"/>
                  </a:lnTo>
                  <a:cubicBezTo>
                    <a:pt x="3099" y="299089"/>
                    <a:pt x="0" y="304513"/>
                    <a:pt x="0" y="309937"/>
                  </a:cubicBezTo>
                  <a:lnTo>
                    <a:pt x="0" y="310712"/>
                  </a:lnTo>
                  <a:cubicBezTo>
                    <a:pt x="0" y="310712"/>
                    <a:pt x="0" y="310712"/>
                    <a:pt x="0" y="310712"/>
                  </a:cubicBezTo>
                  <a:lnTo>
                    <a:pt x="0" y="437786"/>
                  </a:lnTo>
                  <a:cubicBezTo>
                    <a:pt x="0" y="469554"/>
                    <a:pt x="26345" y="495899"/>
                    <a:pt x="58888" y="495899"/>
                  </a:cubicBezTo>
                  <a:lnTo>
                    <a:pt x="360302" y="495899"/>
                  </a:lnTo>
                  <a:cubicBezTo>
                    <a:pt x="392845" y="495899"/>
                    <a:pt x="419190" y="469554"/>
                    <a:pt x="419190" y="437786"/>
                  </a:cubicBezTo>
                  <a:lnTo>
                    <a:pt x="419190" y="309937"/>
                  </a:lnTo>
                  <a:cubicBezTo>
                    <a:pt x="419190" y="303738"/>
                    <a:pt x="415315" y="298314"/>
                    <a:pt x="409892" y="295990"/>
                  </a:cubicBezTo>
                  <a:close/>
                  <a:moveTo>
                    <a:pt x="168916" y="308387"/>
                  </a:moveTo>
                  <a:cubicBezTo>
                    <a:pt x="179763" y="319235"/>
                    <a:pt x="194485" y="325434"/>
                    <a:pt x="209207" y="325434"/>
                  </a:cubicBezTo>
                  <a:cubicBezTo>
                    <a:pt x="223929" y="325434"/>
                    <a:pt x="238651" y="320010"/>
                    <a:pt x="249499" y="308387"/>
                  </a:cubicBezTo>
                  <a:cubicBezTo>
                    <a:pt x="255698" y="302188"/>
                    <a:pt x="255698" y="292890"/>
                    <a:pt x="249499" y="286692"/>
                  </a:cubicBezTo>
                  <a:cubicBezTo>
                    <a:pt x="243300" y="280493"/>
                    <a:pt x="234002" y="280493"/>
                    <a:pt x="227804" y="286692"/>
                  </a:cubicBezTo>
                  <a:cubicBezTo>
                    <a:pt x="217731" y="296765"/>
                    <a:pt x="200684" y="296765"/>
                    <a:pt x="190611" y="286692"/>
                  </a:cubicBezTo>
                  <a:lnTo>
                    <a:pt x="100729" y="196810"/>
                  </a:lnTo>
                  <a:cubicBezTo>
                    <a:pt x="90657" y="186737"/>
                    <a:pt x="90657" y="168916"/>
                    <a:pt x="100729" y="158843"/>
                  </a:cubicBezTo>
                  <a:cubicBezTo>
                    <a:pt x="110802" y="148770"/>
                    <a:pt x="127849" y="148770"/>
                    <a:pt x="137147" y="158843"/>
                  </a:cubicBezTo>
                  <a:lnTo>
                    <a:pt x="151094" y="173565"/>
                  </a:lnTo>
                  <a:cubicBezTo>
                    <a:pt x="155743" y="178214"/>
                    <a:pt x="161942" y="179763"/>
                    <a:pt x="168141" y="177439"/>
                  </a:cubicBezTo>
                  <a:cubicBezTo>
                    <a:pt x="174340" y="175114"/>
                    <a:pt x="178214" y="169690"/>
                    <a:pt x="178214" y="162717"/>
                  </a:cubicBezTo>
                  <a:lnTo>
                    <a:pt x="178214" y="61987"/>
                  </a:lnTo>
                  <a:cubicBezTo>
                    <a:pt x="178214" y="44941"/>
                    <a:pt x="192161" y="30994"/>
                    <a:pt x="209207" y="30994"/>
                  </a:cubicBezTo>
                  <a:cubicBezTo>
                    <a:pt x="226254" y="30994"/>
                    <a:pt x="240201" y="44941"/>
                    <a:pt x="240201" y="61987"/>
                  </a:cubicBezTo>
                  <a:lnTo>
                    <a:pt x="240201" y="162717"/>
                  </a:lnTo>
                  <a:cubicBezTo>
                    <a:pt x="240201" y="168916"/>
                    <a:pt x="244075" y="175114"/>
                    <a:pt x="250274" y="177439"/>
                  </a:cubicBezTo>
                  <a:cubicBezTo>
                    <a:pt x="256473" y="179763"/>
                    <a:pt x="262672" y="178214"/>
                    <a:pt x="267321" y="173565"/>
                  </a:cubicBezTo>
                  <a:lnTo>
                    <a:pt x="281268" y="158068"/>
                  </a:lnTo>
                  <a:cubicBezTo>
                    <a:pt x="291341" y="147995"/>
                    <a:pt x="307612" y="147995"/>
                    <a:pt x="317685" y="158068"/>
                  </a:cubicBezTo>
                  <a:cubicBezTo>
                    <a:pt x="327758" y="168141"/>
                    <a:pt x="327758" y="185962"/>
                    <a:pt x="317685" y="196035"/>
                  </a:cubicBezTo>
                  <a:lnTo>
                    <a:pt x="285142" y="229353"/>
                  </a:lnTo>
                  <a:cubicBezTo>
                    <a:pt x="278943" y="235552"/>
                    <a:pt x="278943" y="245625"/>
                    <a:pt x="285142" y="251049"/>
                  </a:cubicBezTo>
                  <a:cubicBezTo>
                    <a:pt x="288241" y="254148"/>
                    <a:pt x="292116" y="255698"/>
                    <a:pt x="295990" y="255698"/>
                  </a:cubicBezTo>
                  <a:cubicBezTo>
                    <a:pt x="299864" y="255698"/>
                    <a:pt x="303738" y="254148"/>
                    <a:pt x="306838" y="251049"/>
                  </a:cubicBezTo>
                  <a:lnTo>
                    <a:pt x="313811" y="244075"/>
                  </a:lnTo>
                  <a:lnTo>
                    <a:pt x="364176" y="294440"/>
                  </a:lnTo>
                  <a:lnTo>
                    <a:pt x="317685" y="294440"/>
                  </a:lnTo>
                  <a:cubicBezTo>
                    <a:pt x="299089" y="294440"/>
                    <a:pt x="271195" y="306838"/>
                    <a:pt x="271195" y="340931"/>
                  </a:cubicBezTo>
                  <a:lnTo>
                    <a:pt x="271195" y="379673"/>
                  </a:lnTo>
                  <a:cubicBezTo>
                    <a:pt x="271195" y="386646"/>
                    <a:pt x="268095" y="395170"/>
                    <a:pt x="255698" y="395170"/>
                  </a:cubicBezTo>
                  <a:lnTo>
                    <a:pt x="162717" y="395170"/>
                  </a:lnTo>
                  <a:cubicBezTo>
                    <a:pt x="150319" y="395170"/>
                    <a:pt x="147220" y="386646"/>
                    <a:pt x="147220" y="379673"/>
                  </a:cubicBezTo>
                  <a:lnTo>
                    <a:pt x="147220" y="340931"/>
                  </a:lnTo>
                  <a:cubicBezTo>
                    <a:pt x="147220" y="306838"/>
                    <a:pt x="119326" y="294440"/>
                    <a:pt x="100729" y="294440"/>
                  </a:cubicBezTo>
                  <a:lnTo>
                    <a:pt x="53464" y="294440"/>
                  </a:lnTo>
                  <a:lnTo>
                    <a:pt x="103829" y="243300"/>
                  </a:lnTo>
                  <a:lnTo>
                    <a:pt x="168916" y="308387"/>
                  </a:lnTo>
                  <a:close/>
                  <a:moveTo>
                    <a:pt x="388196" y="437786"/>
                  </a:moveTo>
                  <a:cubicBezTo>
                    <a:pt x="388196" y="452508"/>
                    <a:pt x="375798" y="464905"/>
                    <a:pt x="360302" y="464905"/>
                  </a:cubicBezTo>
                  <a:lnTo>
                    <a:pt x="58888" y="464905"/>
                  </a:lnTo>
                  <a:cubicBezTo>
                    <a:pt x="43391" y="464905"/>
                    <a:pt x="30994" y="452508"/>
                    <a:pt x="30994" y="437786"/>
                  </a:cubicBezTo>
                  <a:lnTo>
                    <a:pt x="30994" y="325434"/>
                  </a:lnTo>
                  <a:lnTo>
                    <a:pt x="100729" y="325434"/>
                  </a:lnTo>
                  <a:cubicBezTo>
                    <a:pt x="107703" y="325434"/>
                    <a:pt x="116226" y="328533"/>
                    <a:pt x="116226" y="340931"/>
                  </a:cubicBezTo>
                  <a:lnTo>
                    <a:pt x="116226" y="379673"/>
                  </a:lnTo>
                  <a:cubicBezTo>
                    <a:pt x="116226" y="398269"/>
                    <a:pt x="128624" y="426163"/>
                    <a:pt x="162717" y="426163"/>
                  </a:cubicBezTo>
                  <a:lnTo>
                    <a:pt x="256473" y="426163"/>
                  </a:lnTo>
                  <a:cubicBezTo>
                    <a:pt x="290566" y="426163"/>
                    <a:pt x="302963" y="398269"/>
                    <a:pt x="302963" y="379673"/>
                  </a:cubicBezTo>
                  <a:lnTo>
                    <a:pt x="302963" y="340931"/>
                  </a:lnTo>
                  <a:cubicBezTo>
                    <a:pt x="302963" y="328533"/>
                    <a:pt x="311487" y="325434"/>
                    <a:pt x="318460" y="325434"/>
                  </a:cubicBezTo>
                  <a:lnTo>
                    <a:pt x="388196" y="325434"/>
                  </a:lnTo>
                  <a:lnTo>
                    <a:pt x="388196" y="437786"/>
                  </a:ln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29" name="Graphic 70">
            <a:extLst>
              <a:ext uri="{FF2B5EF4-FFF2-40B4-BE49-F238E27FC236}">
                <a16:creationId xmlns:a16="http://schemas.microsoft.com/office/drawing/2014/main" id="{E8A0C6D2-7C3F-B042-40F3-6DF60A2C9A2F}"/>
              </a:ext>
            </a:extLst>
          </p:cNvPr>
          <p:cNvGrpSpPr/>
          <p:nvPr/>
        </p:nvGrpSpPr>
        <p:grpSpPr>
          <a:xfrm>
            <a:off x="6708714" y="2144187"/>
            <a:ext cx="495899" cy="387421"/>
            <a:chOff x="6708714" y="2144187"/>
            <a:chExt cx="495899" cy="387421"/>
          </a:xfrm>
        </p:grpSpPr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6EAC5A3-A69D-97FC-1663-CC6BAEE3CEFB}"/>
                </a:ext>
              </a:extLst>
            </p:cNvPr>
            <p:cNvSpPr/>
            <p:nvPr/>
          </p:nvSpPr>
          <p:spPr>
            <a:xfrm>
              <a:off x="6871430" y="2198426"/>
              <a:ext cx="170465" cy="170465"/>
            </a:xfrm>
            <a:custGeom>
              <a:avLst/>
              <a:gdLst>
                <a:gd name="connsiteX0" fmla="*/ 170465 w 170465"/>
                <a:gd name="connsiteY0" fmla="*/ 85233 h 170465"/>
                <a:gd name="connsiteX1" fmla="*/ 85233 w 170465"/>
                <a:gd name="connsiteY1" fmla="*/ 170465 h 170465"/>
                <a:gd name="connsiteX2" fmla="*/ 0 w 170465"/>
                <a:gd name="connsiteY2" fmla="*/ 85233 h 170465"/>
                <a:gd name="connsiteX3" fmla="*/ 85233 w 170465"/>
                <a:gd name="connsiteY3" fmla="*/ 0 h 170465"/>
                <a:gd name="connsiteX4" fmla="*/ 170465 w 170465"/>
                <a:gd name="connsiteY4" fmla="*/ 85233 h 17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65" h="170465">
                  <a:moveTo>
                    <a:pt x="170465" y="85233"/>
                  </a:moveTo>
                  <a:cubicBezTo>
                    <a:pt x="170465" y="132305"/>
                    <a:pt x="132305" y="170465"/>
                    <a:pt x="85233" y="170465"/>
                  </a:cubicBezTo>
                  <a:cubicBezTo>
                    <a:pt x="38160" y="170465"/>
                    <a:pt x="0" y="132305"/>
                    <a:pt x="0" y="85233"/>
                  </a:cubicBezTo>
                  <a:cubicBezTo>
                    <a:pt x="0" y="38160"/>
                    <a:pt x="38160" y="0"/>
                    <a:pt x="85233" y="0"/>
                  </a:cubicBezTo>
                  <a:cubicBezTo>
                    <a:pt x="132305" y="0"/>
                    <a:pt x="170465" y="38160"/>
                    <a:pt x="170465" y="85233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6439DAD8-01CB-5454-7A5C-F4B8DB5F3596}"/>
                </a:ext>
              </a:extLst>
            </p:cNvPr>
            <p:cNvSpPr/>
            <p:nvPr/>
          </p:nvSpPr>
          <p:spPr>
            <a:xfrm>
              <a:off x="6879179" y="2206174"/>
              <a:ext cx="92981" cy="92981"/>
            </a:xfrm>
            <a:custGeom>
              <a:avLst/>
              <a:gdLst>
                <a:gd name="connsiteX0" fmla="*/ 92981 w 92981"/>
                <a:gd name="connsiteY0" fmla="*/ 46491 h 92981"/>
                <a:gd name="connsiteX1" fmla="*/ 46491 w 92981"/>
                <a:gd name="connsiteY1" fmla="*/ 92981 h 92981"/>
                <a:gd name="connsiteX2" fmla="*/ 0 w 92981"/>
                <a:gd name="connsiteY2" fmla="*/ 46491 h 92981"/>
                <a:gd name="connsiteX3" fmla="*/ 46491 w 92981"/>
                <a:gd name="connsiteY3" fmla="*/ 0 h 92981"/>
                <a:gd name="connsiteX4" fmla="*/ 92981 w 92981"/>
                <a:gd name="connsiteY4" fmla="*/ 46491 h 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81" h="92981">
                  <a:moveTo>
                    <a:pt x="92981" y="46491"/>
                  </a:moveTo>
                  <a:cubicBezTo>
                    <a:pt x="92981" y="72167"/>
                    <a:pt x="72167" y="92981"/>
                    <a:pt x="46491" y="92981"/>
                  </a:cubicBezTo>
                  <a:cubicBezTo>
                    <a:pt x="20815" y="92981"/>
                    <a:pt x="0" y="72167"/>
                    <a:pt x="0" y="46491"/>
                  </a:cubicBezTo>
                  <a:cubicBezTo>
                    <a:pt x="0" y="20815"/>
                    <a:pt x="20815" y="0"/>
                    <a:pt x="46491" y="0"/>
                  </a:cubicBezTo>
                  <a:cubicBezTo>
                    <a:pt x="72167" y="0"/>
                    <a:pt x="92981" y="20815"/>
                    <a:pt x="92981" y="46491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49D386B-BEF8-EC76-F012-1DDCCB957AF3}"/>
                </a:ext>
              </a:extLst>
            </p:cNvPr>
            <p:cNvSpPr/>
            <p:nvPr/>
          </p:nvSpPr>
          <p:spPr>
            <a:xfrm>
              <a:off x="6958988" y="2285983"/>
              <a:ext cx="227803" cy="227803"/>
            </a:xfrm>
            <a:custGeom>
              <a:avLst/>
              <a:gdLst>
                <a:gd name="connsiteX0" fmla="*/ 227804 w 227803"/>
                <a:gd name="connsiteY0" fmla="*/ 113902 h 227803"/>
                <a:gd name="connsiteX1" fmla="*/ 113902 w 227803"/>
                <a:gd name="connsiteY1" fmla="*/ 227804 h 227803"/>
                <a:gd name="connsiteX2" fmla="*/ 0 w 227803"/>
                <a:gd name="connsiteY2" fmla="*/ 113902 h 227803"/>
                <a:gd name="connsiteX3" fmla="*/ 113902 w 227803"/>
                <a:gd name="connsiteY3" fmla="*/ 0 h 227803"/>
                <a:gd name="connsiteX4" fmla="*/ 227804 w 227803"/>
                <a:gd name="connsiteY4" fmla="*/ 113902 h 227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03" h="227803">
                  <a:moveTo>
                    <a:pt x="227804" y="113902"/>
                  </a:moveTo>
                  <a:cubicBezTo>
                    <a:pt x="227804" y="176808"/>
                    <a:pt x="176808" y="227804"/>
                    <a:pt x="113902" y="227804"/>
                  </a:cubicBezTo>
                  <a:cubicBezTo>
                    <a:pt x="50996" y="227804"/>
                    <a:pt x="0" y="176808"/>
                    <a:pt x="0" y="113902"/>
                  </a:cubicBezTo>
                  <a:cubicBezTo>
                    <a:pt x="0" y="50996"/>
                    <a:pt x="50996" y="0"/>
                    <a:pt x="113902" y="0"/>
                  </a:cubicBezTo>
                  <a:cubicBezTo>
                    <a:pt x="176808" y="0"/>
                    <a:pt x="227804" y="50996"/>
                    <a:pt x="227804" y="113902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3" name="Graphic 70">
              <a:extLst>
                <a:ext uri="{FF2B5EF4-FFF2-40B4-BE49-F238E27FC236}">
                  <a16:creationId xmlns:a16="http://schemas.microsoft.com/office/drawing/2014/main" id="{62033176-DADF-F530-FD77-C8BA6162364E}"/>
                </a:ext>
              </a:extLst>
            </p:cNvPr>
            <p:cNvGrpSpPr/>
            <p:nvPr/>
          </p:nvGrpSpPr>
          <p:grpSpPr>
            <a:xfrm>
              <a:off x="6708714" y="2144187"/>
              <a:ext cx="495899" cy="387421"/>
              <a:chOff x="6708714" y="2144187"/>
              <a:chExt cx="495899" cy="387421"/>
            </a:xfrm>
          </p:grpSpPr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97A7EF27-625D-C591-58FE-5EDF14F087AC}"/>
                  </a:ext>
                </a:extLst>
              </p:cNvPr>
              <p:cNvSpPr/>
              <p:nvPr/>
            </p:nvSpPr>
            <p:spPr>
              <a:xfrm>
                <a:off x="6708714" y="2144187"/>
                <a:ext cx="495899" cy="387421"/>
              </a:xfrm>
              <a:custGeom>
                <a:avLst/>
                <a:gdLst>
                  <a:gd name="connsiteX0" fmla="*/ 468780 w 495899"/>
                  <a:gd name="connsiteY0" fmla="*/ 175889 h 387421"/>
                  <a:gd name="connsiteX1" fmla="*/ 492800 w 495899"/>
                  <a:gd name="connsiteY1" fmla="*/ 148770 h 387421"/>
                  <a:gd name="connsiteX2" fmla="*/ 493574 w 495899"/>
                  <a:gd name="connsiteY2" fmla="*/ 147995 h 387421"/>
                  <a:gd name="connsiteX3" fmla="*/ 494349 w 495899"/>
                  <a:gd name="connsiteY3" fmla="*/ 146445 h 387421"/>
                  <a:gd name="connsiteX4" fmla="*/ 495124 w 495899"/>
                  <a:gd name="connsiteY4" fmla="*/ 144896 h 387421"/>
                  <a:gd name="connsiteX5" fmla="*/ 495899 w 495899"/>
                  <a:gd name="connsiteY5" fmla="*/ 143346 h 387421"/>
                  <a:gd name="connsiteX6" fmla="*/ 495899 w 495899"/>
                  <a:gd name="connsiteY6" fmla="*/ 141796 h 387421"/>
                  <a:gd name="connsiteX7" fmla="*/ 495899 w 495899"/>
                  <a:gd name="connsiteY7" fmla="*/ 140246 h 387421"/>
                  <a:gd name="connsiteX8" fmla="*/ 495899 w 495899"/>
                  <a:gd name="connsiteY8" fmla="*/ 138697 h 387421"/>
                  <a:gd name="connsiteX9" fmla="*/ 495899 w 495899"/>
                  <a:gd name="connsiteY9" fmla="*/ 137147 h 387421"/>
                  <a:gd name="connsiteX10" fmla="*/ 495899 w 495899"/>
                  <a:gd name="connsiteY10" fmla="*/ 135597 h 387421"/>
                  <a:gd name="connsiteX11" fmla="*/ 495124 w 495899"/>
                  <a:gd name="connsiteY11" fmla="*/ 134048 h 387421"/>
                  <a:gd name="connsiteX12" fmla="*/ 494349 w 495899"/>
                  <a:gd name="connsiteY12" fmla="*/ 132498 h 387421"/>
                  <a:gd name="connsiteX13" fmla="*/ 493574 w 495899"/>
                  <a:gd name="connsiteY13" fmla="*/ 130948 h 387421"/>
                  <a:gd name="connsiteX14" fmla="*/ 492800 w 495899"/>
                  <a:gd name="connsiteY14" fmla="*/ 129399 h 387421"/>
                  <a:gd name="connsiteX15" fmla="*/ 492025 w 495899"/>
                  <a:gd name="connsiteY15" fmla="*/ 128624 h 387421"/>
                  <a:gd name="connsiteX16" fmla="*/ 247950 w 495899"/>
                  <a:gd name="connsiteY16" fmla="*/ 0 h 387421"/>
                  <a:gd name="connsiteX17" fmla="*/ 3099 w 495899"/>
                  <a:gd name="connsiteY17" fmla="*/ 130173 h 387421"/>
                  <a:gd name="connsiteX18" fmla="*/ 2325 w 495899"/>
                  <a:gd name="connsiteY18" fmla="*/ 130948 h 387421"/>
                  <a:gd name="connsiteX19" fmla="*/ 1550 w 495899"/>
                  <a:gd name="connsiteY19" fmla="*/ 132498 h 387421"/>
                  <a:gd name="connsiteX20" fmla="*/ 775 w 495899"/>
                  <a:gd name="connsiteY20" fmla="*/ 134048 h 387421"/>
                  <a:gd name="connsiteX21" fmla="*/ 0 w 495899"/>
                  <a:gd name="connsiteY21" fmla="*/ 135597 h 387421"/>
                  <a:gd name="connsiteX22" fmla="*/ 0 w 495899"/>
                  <a:gd name="connsiteY22" fmla="*/ 137147 h 387421"/>
                  <a:gd name="connsiteX23" fmla="*/ 0 w 495899"/>
                  <a:gd name="connsiteY23" fmla="*/ 138697 h 387421"/>
                  <a:gd name="connsiteX24" fmla="*/ 0 w 495899"/>
                  <a:gd name="connsiteY24" fmla="*/ 140246 h 387421"/>
                  <a:gd name="connsiteX25" fmla="*/ 0 w 495899"/>
                  <a:gd name="connsiteY25" fmla="*/ 141796 h 387421"/>
                  <a:gd name="connsiteX26" fmla="*/ 0 w 495899"/>
                  <a:gd name="connsiteY26" fmla="*/ 143346 h 387421"/>
                  <a:gd name="connsiteX27" fmla="*/ 0 w 495899"/>
                  <a:gd name="connsiteY27" fmla="*/ 144896 h 387421"/>
                  <a:gd name="connsiteX28" fmla="*/ 775 w 495899"/>
                  <a:gd name="connsiteY28" fmla="*/ 146445 h 387421"/>
                  <a:gd name="connsiteX29" fmla="*/ 1550 w 495899"/>
                  <a:gd name="connsiteY29" fmla="*/ 147995 h 387421"/>
                  <a:gd name="connsiteX30" fmla="*/ 2325 w 495899"/>
                  <a:gd name="connsiteY30" fmla="*/ 149545 h 387421"/>
                  <a:gd name="connsiteX31" fmla="*/ 3099 w 495899"/>
                  <a:gd name="connsiteY31" fmla="*/ 150319 h 387421"/>
                  <a:gd name="connsiteX32" fmla="*/ 165816 w 495899"/>
                  <a:gd name="connsiteY32" fmla="*/ 266546 h 387421"/>
                  <a:gd name="connsiteX33" fmla="*/ 170465 w 495899"/>
                  <a:gd name="connsiteY33" fmla="*/ 267321 h 387421"/>
                  <a:gd name="connsiteX34" fmla="*/ 185187 w 495899"/>
                  <a:gd name="connsiteY34" fmla="*/ 256473 h 387421"/>
                  <a:gd name="connsiteX35" fmla="*/ 175114 w 495899"/>
                  <a:gd name="connsiteY35" fmla="*/ 237102 h 387421"/>
                  <a:gd name="connsiteX36" fmla="*/ 35643 w 495899"/>
                  <a:gd name="connsiteY36" fmla="*/ 141021 h 387421"/>
                  <a:gd name="connsiteX37" fmla="*/ 247950 w 495899"/>
                  <a:gd name="connsiteY37" fmla="*/ 30994 h 387421"/>
                  <a:gd name="connsiteX38" fmla="*/ 460256 w 495899"/>
                  <a:gd name="connsiteY38" fmla="*/ 139472 h 387421"/>
                  <a:gd name="connsiteX39" fmla="*/ 447084 w 495899"/>
                  <a:gd name="connsiteY39" fmla="*/ 153419 h 387421"/>
                  <a:gd name="connsiteX40" fmla="*/ 364176 w 495899"/>
                  <a:gd name="connsiteY40" fmla="*/ 123975 h 387421"/>
                  <a:gd name="connsiteX41" fmla="*/ 347904 w 495899"/>
                  <a:gd name="connsiteY41" fmla="*/ 125524 h 387421"/>
                  <a:gd name="connsiteX42" fmla="*/ 247950 w 495899"/>
                  <a:gd name="connsiteY42" fmla="*/ 38742 h 387421"/>
                  <a:gd name="connsiteX43" fmla="*/ 147220 w 495899"/>
                  <a:gd name="connsiteY43" fmla="*/ 139472 h 387421"/>
                  <a:gd name="connsiteX44" fmla="*/ 234002 w 495899"/>
                  <a:gd name="connsiteY44" fmla="*/ 239426 h 387421"/>
                  <a:gd name="connsiteX45" fmla="*/ 232453 w 495899"/>
                  <a:gd name="connsiteY45" fmla="*/ 255698 h 387421"/>
                  <a:gd name="connsiteX46" fmla="*/ 364176 w 495899"/>
                  <a:gd name="connsiteY46" fmla="*/ 387421 h 387421"/>
                  <a:gd name="connsiteX47" fmla="*/ 495899 w 495899"/>
                  <a:gd name="connsiteY47" fmla="*/ 255698 h 387421"/>
                  <a:gd name="connsiteX48" fmla="*/ 468780 w 495899"/>
                  <a:gd name="connsiteY48" fmla="*/ 175889 h 387421"/>
                  <a:gd name="connsiteX49" fmla="*/ 247950 w 495899"/>
                  <a:gd name="connsiteY49" fmla="*/ 112352 h 387421"/>
                  <a:gd name="connsiteX50" fmla="*/ 220830 w 495899"/>
                  <a:gd name="connsiteY50" fmla="*/ 139472 h 387421"/>
                  <a:gd name="connsiteX51" fmla="*/ 193711 w 495899"/>
                  <a:gd name="connsiteY51" fmla="*/ 112352 h 387421"/>
                  <a:gd name="connsiteX52" fmla="*/ 220830 w 495899"/>
                  <a:gd name="connsiteY52" fmla="*/ 85233 h 387421"/>
                  <a:gd name="connsiteX53" fmla="*/ 247950 w 495899"/>
                  <a:gd name="connsiteY53" fmla="*/ 112352 h 387421"/>
                  <a:gd name="connsiteX54" fmla="*/ 179763 w 495899"/>
                  <a:gd name="connsiteY54" fmla="*/ 153419 h 387421"/>
                  <a:gd name="connsiteX55" fmla="*/ 220830 w 495899"/>
                  <a:gd name="connsiteY55" fmla="*/ 170465 h 387421"/>
                  <a:gd name="connsiteX56" fmla="*/ 278943 w 495899"/>
                  <a:gd name="connsiteY56" fmla="*/ 112352 h 387421"/>
                  <a:gd name="connsiteX57" fmla="*/ 261897 w 495899"/>
                  <a:gd name="connsiteY57" fmla="*/ 71285 h 387421"/>
                  <a:gd name="connsiteX58" fmla="*/ 317685 w 495899"/>
                  <a:gd name="connsiteY58" fmla="*/ 133273 h 387421"/>
                  <a:gd name="connsiteX59" fmla="*/ 241751 w 495899"/>
                  <a:gd name="connsiteY59" fmla="*/ 209207 h 387421"/>
                  <a:gd name="connsiteX60" fmla="*/ 179763 w 495899"/>
                  <a:gd name="connsiteY60" fmla="*/ 153419 h 387421"/>
                  <a:gd name="connsiteX61" fmla="*/ 364176 w 495899"/>
                  <a:gd name="connsiteY61" fmla="*/ 356427 h 387421"/>
                  <a:gd name="connsiteX62" fmla="*/ 263446 w 495899"/>
                  <a:gd name="connsiteY62" fmla="*/ 255698 h 387421"/>
                  <a:gd name="connsiteX63" fmla="*/ 364176 w 495899"/>
                  <a:gd name="connsiteY63" fmla="*/ 154968 h 387421"/>
                  <a:gd name="connsiteX64" fmla="*/ 464905 w 495899"/>
                  <a:gd name="connsiteY64" fmla="*/ 255698 h 387421"/>
                  <a:gd name="connsiteX65" fmla="*/ 364176 w 495899"/>
                  <a:gd name="connsiteY65" fmla="*/ 356427 h 38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495899" h="387421">
                    <a:moveTo>
                      <a:pt x="468780" y="175889"/>
                    </a:moveTo>
                    <a:cubicBezTo>
                      <a:pt x="484276" y="160392"/>
                      <a:pt x="492025" y="148770"/>
                      <a:pt x="492800" y="148770"/>
                    </a:cubicBezTo>
                    <a:cubicBezTo>
                      <a:pt x="492800" y="148770"/>
                      <a:pt x="492800" y="147995"/>
                      <a:pt x="493574" y="147995"/>
                    </a:cubicBezTo>
                    <a:cubicBezTo>
                      <a:pt x="493574" y="147220"/>
                      <a:pt x="494349" y="147220"/>
                      <a:pt x="494349" y="146445"/>
                    </a:cubicBezTo>
                    <a:cubicBezTo>
                      <a:pt x="494349" y="145670"/>
                      <a:pt x="495124" y="145670"/>
                      <a:pt x="495124" y="144896"/>
                    </a:cubicBezTo>
                    <a:cubicBezTo>
                      <a:pt x="495124" y="144121"/>
                      <a:pt x="495124" y="144121"/>
                      <a:pt x="495899" y="143346"/>
                    </a:cubicBezTo>
                    <a:cubicBezTo>
                      <a:pt x="495899" y="142571"/>
                      <a:pt x="495899" y="142571"/>
                      <a:pt x="495899" y="141796"/>
                    </a:cubicBezTo>
                    <a:cubicBezTo>
                      <a:pt x="495899" y="141021"/>
                      <a:pt x="495899" y="141021"/>
                      <a:pt x="495899" y="140246"/>
                    </a:cubicBezTo>
                    <a:cubicBezTo>
                      <a:pt x="495899" y="139472"/>
                      <a:pt x="495899" y="139472"/>
                      <a:pt x="495899" y="138697"/>
                    </a:cubicBezTo>
                    <a:cubicBezTo>
                      <a:pt x="495899" y="137922"/>
                      <a:pt x="495899" y="137922"/>
                      <a:pt x="495899" y="137147"/>
                    </a:cubicBezTo>
                    <a:cubicBezTo>
                      <a:pt x="495899" y="136372"/>
                      <a:pt x="495899" y="136372"/>
                      <a:pt x="495899" y="135597"/>
                    </a:cubicBezTo>
                    <a:cubicBezTo>
                      <a:pt x="495899" y="134823"/>
                      <a:pt x="495899" y="134823"/>
                      <a:pt x="495124" y="134048"/>
                    </a:cubicBezTo>
                    <a:cubicBezTo>
                      <a:pt x="495124" y="133273"/>
                      <a:pt x="495124" y="133273"/>
                      <a:pt x="494349" y="132498"/>
                    </a:cubicBezTo>
                    <a:cubicBezTo>
                      <a:pt x="494349" y="131723"/>
                      <a:pt x="493574" y="131723"/>
                      <a:pt x="493574" y="130948"/>
                    </a:cubicBezTo>
                    <a:cubicBezTo>
                      <a:pt x="493574" y="130173"/>
                      <a:pt x="492800" y="130173"/>
                      <a:pt x="492800" y="129399"/>
                    </a:cubicBezTo>
                    <a:cubicBezTo>
                      <a:pt x="492800" y="129399"/>
                      <a:pt x="492800" y="128624"/>
                      <a:pt x="492025" y="128624"/>
                    </a:cubicBezTo>
                    <a:cubicBezTo>
                      <a:pt x="488925" y="124750"/>
                      <a:pt x="393620" y="0"/>
                      <a:pt x="247950" y="0"/>
                    </a:cubicBezTo>
                    <a:cubicBezTo>
                      <a:pt x="102279" y="0"/>
                      <a:pt x="6974" y="124750"/>
                      <a:pt x="3099" y="130173"/>
                    </a:cubicBezTo>
                    <a:cubicBezTo>
                      <a:pt x="3099" y="130173"/>
                      <a:pt x="3099" y="130948"/>
                      <a:pt x="2325" y="130948"/>
                    </a:cubicBezTo>
                    <a:cubicBezTo>
                      <a:pt x="2325" y="131723"/>
                      <a:pt x="1550" y="131723"/>
                      <a:pt x="1550" y="132498"/>
                    </a:cubicBezTo>
                    <a:cubicBezTo>
                      <a:pt x="1550" y="133273"/>
                      <a:pt x="775" y="133273"/>
                      <a:pt x="775" y="134048"/>
                    </a:cubicBezTo>
                    <a:cubicBezTo>
                      <a:pt x="775" y="134823"/>
                      <a:pt x="775" y="134823"/>
                      <a:pt x="0" y="135597"/>
                    </a:cubicBezTo>
                    <a:cubicBezTo>
                      <a:pt x="0" y="136372"/>
                      <a:pt x="0" y="136372"/>
                      <a:pt x="0" y="137147"/>
                    </a:cubicBezTo>
                    <a:cubicBezTo>
                      <a:pt x="0" y="137922"/>
                      <a:pt x="0" y="137922"/>
                      <a:pt x="0" y="138697"/>
                    </a:cubicBezTo>
                    <a:cubicBezTo>
                      <a:pt x="0" y="139472"/>
                      <a:pt x="0" y="139472"/>
                      <a:pt x="0" y="140246"/>
                    </a:cubicBezTo>
                    <a:cubicBezTo>
                      <a:pt x="0" y="141021"/>
                      <a:pt x="0" y="141021"/>
                      <a:pt x="0" y="141796"/>
                    </a:cubicBezTo>
                    <a:cubicBezTo>
                      <a:pt x="0" y="142571"/>
                      <a:pt x="0" y="142571"/>
                      <a:pt x="0" y="143346"/>
                    </a:cubicBezTo>
                    <a:cubicBezTo>
                      <a:pt x="0" y="144121"/>
                      <a:pt x="0" y="144121"/>
                      <a:pt x="0" y="144896"/>
                    </a:cubicBezTo>
                    <a:cubicBezTo>
                      <a:pt x="0" y="145670"/>
                      <a:pt x="0" y="145670"/>
                      <a:pt x="775" y="146445"/>
                    </a:cubicBezTo>
                    <a:cubicBezTo>
                      <a:pt x="775" y="147220"/>
                      <a:pt x="1550" y="147220"/>
                      <a:pt x="1550" y="147995"/>
                    </a:cubicBezTo>
                    <a:cubicBezTo>
                      <a:pt x="1550" y="148770"/>
                      <a:pt x="2325" y="148770"/>
                      <a:pt x="2325" y="149545"/>
                    </a:cubicBezTo>
                    <a:cubicBezTo>
                      <a:pt x="2325" y="149545"/>
                      <a:pt x="2325" y="150319"/>
                      <a:pt x="3099" y="150319"/>
                    </a:cubicBezTo>
                    <a:cubicBezTo>
                      <a:pt x="5424" y="153419"/>
                      <a:pt x="66636" y="233227"/>
                      <a:pt x="165816" y="266546"/>
                    </a:cubicBezTo>
                    <a:cubicBezTo>
                      <a:pt x="167366" y="267321"/>
                      <a:pt x="168916" y="267321"/>
                      <a:pt x="170465" y="267321"/>
                    </a:cubicBezTo>
                    <a:cubicBezTo>
                      <a:pt x="176664" y="267321"/>
                      <a:pt x="182863" y="263446"/>
                      <a:pt x="185187" y="256473"/>
                    </a:cubicBezTo>
                    <a:cubicBezTo>
                      <a:pt x="187512" y="248724"/>
                      <a:pt x="183638" y="239426"/>
                      <a:pt x="175114" y="237102"/>
                    </a:cubicBezTo>
                    <a:cubicBezTo>
                      <a:pt x="104604" y="213856"/>
                      <a:pt x="54239" y="161942"/>
                      <a:pt x="35643" y="141021"/>
                    </a:cubicBezTo>
                    <a:cubicBezTo>
                      <a:pt x="59663" y="111577"/>
                      <a:pt x="140246" y="30994"/>
                      <a:pt x="247950" y="30994"/>
                    </a:cubicBezTo>
                    <a:cubicBezTo>
                      <a:pt x="356427" y="30994"/>
                      <a:pt x="436236" y="111577"/>
                      <a:pt x="460256" y="139472"/>
                    </a:cubicBezTo>
                    <a:cubicBezTo>
                      <a:pt x="457157" y="143346"/>
                      <a:pt x="452508" y="147995"/>
                      <a:pt x="447084" y="153419"/>
                    </a:cubicBezTo>
                    <a:cubicBezTo>
                      <a:pt x="424614" y="134823"/>
                      <a:pt x="395944" y="123975"/>
                      <a:pt x="364176" y="123975"/>
                    </a:cubicBezTo>
                    <a:cubicBezTo>
                      <a:pt x="358752" y="123975"/>
                      <a:pt x="353328" y="124750"/>
                      <a:pt x="347904" y="125524"/>
                    </a:cubicBezTo>
                    <a:cubicBezTo>
                      <a:pt x="340931" y="76709"/>
                      <a:pt x="298314" y="38742"/>
                      <a:pt x="247950" y="38742"/>
                    </a:cubicBezTo>
                    <a:cubicBezTo>
                      <a:pt x="192161" y="38742"/>
                      <a:pt x="147220" y="83683"/>
                      <a:pt x="147220" y="139472"/>
                    </a:cubicBezTo>
                    <a:cubicBezTo>
                      <a:pt x="147220" y="189836"/>
                      <a:pt x="185187" y="232453"/>
                      <a:pt x="234002" y="239426"/>
                    </a:cubicBezTo>
                    <a:cubicBezTo>
                      <a:pt x="233228" y="244850"/>
                      <a:pt x="232453" y="250274"/>
                      <a:pt x="232453" y="255698"/>
                    </a:cubicBezTo>
                    <a:cubicBezTo>
                      <a:pt x="232453" y="328533"/>
                      <a:pt x="291341" y="387421"/>
                      <a:pt x="364176" y="387421"/>
                    </a:cubicBezTo>
                    <a:cubicBezTo>
                      <a:pt x="437011" y="387421"/>
                      <a:pt x="495899" y="328533"/>
                      <a:pt x="495899" y="255698"/>
                    </a:cubicBezTo>
                    <a:cubicBezTo>
                      <a:pt x="495899" y="225479"/>
                      <a:pt x="485826" y="198360"/>
                      <a:pt x="468780" y="175889"/>
                    </a:cubicBezTo>
                    <a:close/>
                    <a:moveTo>
                      <a:pt x="247950" y="112352"/>
                    </a:moveTo>
                    <a:cubicBezTo>
                      <a:pt x="247950" y="127074"/>
                      <a:pt x="235552" y="139472"/>
                      <a:pt x="220830" y="139472"/>
                    </a:cubicBezTo>
                    <a:cubicBezTo>
                      <a:pt x="206108" y="139472"/>
                      <a:pt x="193711" y="127074"/>
                      <a:pt x="193711" y="112352"/>
                    </a:cubicBezTo>
                    <a:cubicBezTo>
                      <a:pt x="193711" y="97630"/>
                      <a:pt x="206108" y="85233"/>
                      <a:pt x="220830" y="85233"/>
                    </a:cubicBezTo>
                    <a:cubicBezTo>
                      <a:pt x="235552" y="85233"/>
                      <a:pt x="247950" y="97630"/>
                      <a:pt x="247950" y="112352"/>
                    </a:cubicBezTo>
                    <a:close/>
                    <a:moveTo>
                      <a:pt x="179763" y="153419"/>
                    </a:moveTo>
                    <a:cubicBezTo>
                      <a:pt x="190611" y="164267"/>
                      <a:pt x="204558" y="170465"/>
                      <a:pt x="220830" y="170465"/>
                    </a:cubicBezTo>
                    <a:cubicBezTo>
                      <a:pt x="252599" y="170465"/>
                      <a:pt x="278943" y="144121"/>
                      <a:pt x="278943" y="112352"/>
                    </a:cubicBezTo>
                    <a:cubicBezTo>
                      <a:pt x="278943" y="96080"/>
                      <a:pt x="271970" y="81358"/>
                      <a:pt x="261897" y="71285"/>
                    </a:cubicBezTo>
                    <a:cubicBezTo>
                      <a:pt x="291341" y="77484"/>
                      <a:pt x="314586" y="102279"/>
                      <a:pt x="317685" y="133273"/>
                    </a:cubicBezTo>
                    <a:cubicBezTo>
                      <a:pt x="282817" y="146445"/>
                      <a:pt x="254923" y="174340"/>
                      <a:pt x="241751" y="209207"/>
                    </a:cubicBezTo>
                    <a:cubicBezTo>
                      <a:pt x="210757" y="206108"/>
                      <a:pt x="185187" y="182863"/>
                      <a:pt x="179763" y="153419"/>
                    </a:cubicBezTo>
                    <a:close/>
                    <a:moveTo>
                      <a:pt x="364176" y="356427"/>
                    </a:moveTo>
                    <a:cubicBezTo>
                      <a:pt x="308387" y="356427"/>
                      <a:pt x="263446" y="311487"/>
                      <a:pt x="263446" y="255698"/>
                    </a:cubicBezTo>
                    <a:cubicBezTo>
                      <a:pt x="263446" y="199909"/>
                      <a:pt x="308387" y="154968"/>
                      <a:pt x="364176" y="154968"/>
                    </a:cubicBezTo>
                    <a:cubicBezTo>
                      <a:pt x="419964" y="154968"/>
                      <a:pt x="464905" y="199909"/>
                      <a:pt x="464905" y="255698"/>
                    </a:cubicBezTo>
                    <a:cubicBezTo>
                      <a:pt x="464905" y="311487"/>
                      <a:pt x="419964" y="356427"/>
                      <a:pt x="364176" y="35642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220AC5E1-A458-10D3-B401-C3FC9BA14BAD}"/>
                  </a:ext>
                </a:extLst>
              </p:cNvPr>
              <p:cNvSpPr/>
              <p:nvPr/>
            </p:nvSpPr>
            <p:spPr>
              <a:xfrm>
                <a:off x="7003154" y="2353376"/>
                <a:ext cx="139224" cy="92999"/>
              </a:xfrm>
              <a:custGeom>
                <a:avLst/>
                <a:gdLst>
                  <a:gd name="connsiteX0" fmla="*/ 113902 w 139224"/>
                  <a:gd name="connsiteY0" fmla="*/ 3892 h 92999"/>
                  <a:gd name="connsiteX1" fmla="*/ 55014 w 139224"/>
                  <a:gd name="connsiteY1" fmla="*/ 55807 h 92999"/>
                  <a:gd name="connsiteX2" fmla="*/ 26345 w 139224"/>
                  <a:gd name="connsiteY2" fmla="*/ 27138 h 92999"/>
                  <a:gd name="connsiteX3" fmla="*/ 4649 w 139224"/>
                  <a:gd name="connsiteY3" fmla="*/ 27138 h 92999"/>
                  <a:gd name="connsiteX4" fmla="*/ 4649 w 139224"/>
                  <a:gd name="connsiteY4" fmla="*/ 48833 h 92999"/>
                  <a:gd name="connsiteX5" fmla="*/ 43391 w 139224"/>
                  <a:gd name="connsiteY5" fmla="*/ 87575 h 92999"/>
                  <a:gd name="connsiteX6" fmla="*/ 54239 w 139224"/>
                  <a:gd name="connsiteY6" fmla="*/ 92999 h 92999"/>
                  <a:gd name="connsiteX7" fmla="*/ 64312 w 139224"/>
                  <a:gd name="connsiteY7" fmla="*/ 89125 h 92999"/>
                  <a:gd name="connsiteX8" fmla="*/ 134048 w 139224"/>
                  <a:gd name="connsiteY8" fmla="*/ 27138 h 92999"/>
                  <a:gd name="connsiteX9" fmla="*/ 135597 w 139224"/>
                  <a:gd name="connsiteY9" fmla="*/ 5442 h 92999"/>
                  <a:gd name="connsiteX10" fmla="*/ 113902 w 139224"/>
                  <a:gd name="connsiteY10" fmla="*/ 3892 h 9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224" h="92999">
                    <a:moveTo>
                      <a:pt x="113902" y="3892"/>
                    </a:moveTo>
                    <a:lnTo>
                      <a:pt x="55014" y="55807"/>
                    </a:lnTo>
                    <a:lnTo>
                      <a:pt x="26345" y="27138"/>
                    </a:lnTo>
                    <a:cubicBezTo>
                      <a:pt x="20146" y="20939"/>
                      <a:pt x="10848" y="20939"/>
                      <a:pt x="4649" y="27138"/>
                    </a:cubicBezTo>
                    <a:cubicBezTo>
                      <a:pt x="-1550" y="33336"/>
                      <a:pt x="-1550" y="42635"/>
                      <a:pt x="4649" y="48833"/>
                    </a:cubicBezTo>
                    <a:lnTo>
                      <a:pt x="43391" y="87575"/>
                    </a:lnTo>
                    <a:cubicBezTo>
                      <a:pt x="46491" y="91450"/>
                      <a:pt x="50365" y="92999"/>
                      <a:pt x="54239" y="92999"/>
                    </a:cubicBezTo>
                    <a:cubicBezTo>
                      <a:pt x="58113" y="92999"/>
                      <a:pt x="61213" y="91450"/>
                      <a:pt x="64312" y="89125"/>
                    </a:cubicBezTo>
                    <a:lnTo>
                      <a:pt x="134048" y="27138"/>
                    </a:lnTo>
                    <a:cubicBezTo>
                      <a:pt x="140246" y="21714"/>
                      <a:pt x="141021" y="11641"/>
                      <a:pt x="135597" y="5442"/>
                    </a:cubicBezTo>
                    <a:cubicBezTo>
                      <a:pt x="130173" y="-1531"/>
                      <a:pt x="120101" y="-1531"/>
                      <a:pt x="113902" y="3892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36" name="Graphic 72">
            <a:extLst>
              <a:ext uri="{FF2B5EF4-FFF2-40B4-BE49-F238E27FC236}">
                <a16:creationId xmlns:a16="http://schemas.microsoft.com/office/drawing/2014/main" id="{8C941D5F-AF42-8924-B504-8A6BEAB16C66}"/>
              </a:ext>
            </a:extLst>
          </p:cNvPr>
          <p:cNvGrpSpPr/>
          <p:nvPr/>
        </p:nvGrpSpPr>
        <p:grpSpPr>
          <a:xfrm>
            <a:off x="7781522" y="2082200"/>
            <a:ext cx="464905" cy="495899"/>
            <a:chOff x="7781522" y="2082200"/>
            <a:chExt cx="464905" cy="495899"/>
          </a:xfrm>
        </p:grpSpPr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A2C96FA-F4B1-F442-3FAF-4B7479CB95B4}"/>
                </a:ext>
              </a:extLst>
            </p:cNvPr>
            <p:cNvSpPr/>
            <p:nvPr/>
          </p:nvSpPr>
          <p:spPr>
            <a:xfrm>
              <a:off x="7797019" y="2097696"/>
              <a:ext cx="340930" cy="464905"/>
            </a:xfrm>
            <a:custGeom>
              <a:avLst/>
              <a:gdLst>
                <a:gd name="connsiteX0" fmla="*/ 309937 w 340930"/>
                <a:gd name="connsiteY0" fmla="*/ 464905 h 464905"/>
                <a:gd name="connsiteX1" fmla="*/ 30994 w 340930"/>
                <a:gd name="connsiteY1" fmla="*/ 464905 h 464905"/>
                <a:gd name="connsiteX2" fmla="*/ 0 w 340930"/>
                <a:gd name="connsiteY2" fmla="*/ 433912 h 464905"/>
                <a:gd name="connsiteX3" fmla="*/ 0 w 340930"/>
                <a:gd name="connsiteY3" fmla="*/ 30994 h 464905"/>
                <a:gd name="connsiteX4" fmla="*/ 30994 w 340930"/>
                <a:gd name="connsiteY4" fmla="*/ 0 h 464905"/>
                <a:gd name="connsiteX5" fmla="*/ 309937 w 340930"/>
                <a:gd name="connsiteY5" fmla="*/ 0 h 464905"/>
                <a:gd name="connsiteX6" fmla="*/ 340931 w 340930"/>
                <a:gd name="connsiteY6" fmla="*/ 30994 h 464905"/>
                <a:gd name="connsiteX7" fmla="*/ 340931 w 340930"/>
                <a:gd name="connsiteY7" fmla="*/ 433912 h 464905"/>
                <a:gd name="connsiteX8" fmla="*/ 309937 w 340930"/>
                <a:gd name="connsiteY8" fmla="*/ 464905 h 46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0" h="464905">
                  <a:moveTo>
                    <a:pt x="309937" y="464905"/>
                  </a:moveTo>
                  <a:lnTo>
                    <a:pt x="30994" y="464905"/>
                  </a:lnTo>
                  <a:cubicBezTo>
                    <a:pt x="13947" y="464905"/>
                    <a:pt x="0" y="450958"/>
                    <a:pt x="0" y="433912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309937" y="0"/>
                  </a:lnTo>
                  <a:cubicBezTo>
                    <a:pt x="326983" y="0"/>
                    <a:pt x="340931" y="13947"/>
                    <a:pt x="340931" y="30994"/>
                  </a:cubicBezTo>
                  <a:lnTo>
                    <a:pt x="340931" y="433912"/>
                  </a:lnTo>
                  <a:cubicBezTo>
                    <a:pt x="340931" y="450958"/>
                    <a:pt x="326983" y="464905"/>
                    <a:pt x="309937" y="464905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0C5A2D3-9680-134D-3404-926D269C3A32}"/>
                </a:ext>
              </a:extLst>
            </p:cNvPr>
            <p:cNvSpPr/>
            <p:nvPr/>
          </p:nvSpPr>
          <p:spPr>
            <a:xfrm>
              <a:off x="7998478" y="2291407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9" name="Graphic 72">
              <a:extLst>
                <a:ext uri="{FF2B5EF4-FFF2-40B4-BE49-F238E27FC236}">
                  <a16:creationId xmlns:a16="http://schemas.microsoft.com/office/drawing/2014/main" id="{CA114866-B427-559C-EA8E-BBF7F8193050}"/>
                </a:ext>
              </a:extLst>
            </p:cNvPr>
            <p:cNvGrpSpPr/>
            <p:nvPr/>
          </p:nvGrpSpPr>
          <p:grpSpPr>
            <a:xfrm>
              <a:off x="7781522" y="2082200"/>
              <a:ext cx="464905" cy="495899"/>
              <a:chOff x="7781522" y="2082200"/>
              <a:chExt cx="464905" cy="495899"/>
            </a:xfrm>
          </p:grpSpPr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E3292C7-CB78-089B-9326-CB5A74CFEB3A}"/>
                  </a:ext>
                </a:extLst>
              </p:cNvPr>
              <p:cNvSpPr/>
              <p:nvPr/>
            </p:nvSpPr>
            <p:spPr>
              <a:xfrm>
                <a:off x="7835761" y="2144187"/>
                <a:ext cx="85232" cy="30993"/>
              </a:xfrm>
              <a:custGeom>
                <a:avLst/>
                <a:gdLst>
                  <a:gd name="connsiteX0" fmla="*/ 15497 w 85232"/>
                  <a:gd name="connsiteY0" fmla="*/ 30994 h 30993"/>
                  <a:gd name="connsiteX1" fmla="*/ 69736 w 85232"/>
                  <a:gd name="connsiteY1" fmla="*/ 30994 h 30993"/>
                  <a:gd name="connsiteX2" fmla="*/ 85233 w 85232"/>
                  <a:gd name="connsiteY2" fmla="*/ 15497 h 30993"/>
                  <a:gd name="connsiteX3" fmla="*/ 69736 w 85232"/>
                  <a:gd name="connsiteY3" fmla="*/ 0 h 30993"/>
                  <a:gd name="connsiteX4" fmla="*/ 15497 w 85232"/>
                  <a:gd name="connsiteY4" fmla="*/ 0 h 30993"/>
                  <a:gd name="connsiteX5" fmla="*/ 0 w 85232"/>
                  <a:gd name="connsiteY5" fmla="*/ 15497 h 30993"/>
                  <a:gd name="connsiteX6" fmla="*/ 15497 w 85232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232" h="30993">
                    <a:moveTo>
                      <a:pt x="15497" y="30994"/>
                    </a:moveTo>
                    <a:lnTo>
                      <a:pt x="69736" y="30994"/>
                    </a:lnTo>
                    <a:cubicBezTo>
                      <a:pt x="78259" y="30994"/>
                      <a:pt x="85233" y="24020"/>
                      <a:pt x="85233" y="15497"/>
                    </a:cubicBezTo>
                    <a:cubicBezTo>
                      <a:pt x="85233" y="6974"/>
                      <a:pt x="78259" y="0"/>
                      <a:pt x="69736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041232C2-BD08-52A6-3EB0-1773417EC7B9}"/>
                  </a:ext>
                </a:extLst>
              </p:cNvPr>
              <p:cNvSpPr/>
              <p:nvPr/>
            </p:nvSpPr>
            <p:spPr>
              <a:xfrm>
                <a:off x="7835761" y="2206174"/>
                <a:ext cx="170465" cy="30993"/>
              </a:xfrm>
              <a:custGeom>
                <a:avLst/>
                <a:gdLst>
                  <a:gd name="connsiteX0" fmla="*/ 170465 w 170465"/>
                  <a:gd name="connsiteY0" fmla="*/ 15497 h 30993"/>
                  <a:gd name="connsiteX1" fmla="*/ 154968 w 170465"/>
                  <a:gd name="connsiteY1" fmla="*/ 0 h 30993"/>
                  <a:gd name="connsiteX2" fmla="*/ 15497 w 170465"/>
                  <a:gd name="connsiteY2" fmla="*/ 0 h 30993"/>
                  <a:gd name="connsiteX3" fmla="*/ 0 w 170465"/>
                  <a:gd name="connsiteY3" fmla="*/ 15497 h 30993"/>
                  <a:gd name="connsiteX4" fmla="*/ 15497 w 170465"/>
                  <a:gd name="connsiteY4" fmla="*/ 30994 h 30993"/>
                  <a:gd name="connsiteX5" fmla="*/ 154968 w 170465"/>
                  <a:gd name="connsiteY5" fmla="*/ 30994 h 30993"/>
                  <a:gd name="connsiteX6" fmla="*/ 170465 w 170465"/>
                  <a:gd name="connsiteY6" fmla="*/ 15497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465" h="30993">
                    <a:moveTo>
                      <a:pt x="170465" y="15497"/>
                    </a:moveTo>
                    <a:cubicBezTo>
                      <a:pt x="170465" y="6974"/>
                      <a:pt x="163492" y="0"/>
                      <a:pt x="154968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154968" y="30994"/>
                    </a:lnTo>
                    <a:cubicBezTo>
                      <a:pt x="163492" y="30994"/>
                      <a:pt x="170465" y="24020"/>
                      <a:pt x="170465" y="1549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1DFDCB63-FED4-E2F8-6D29-811F692C0223}"/>
                  </a:ext>
                </a:extLst>
              </p:cNvPr>
              <p:cNvSpPr/>
              <p:nvPr/>
            </p:nvSpPr>
            <p:spPr>
              <a:xfrm>
                <a:off x="7835761" y="2268162"/>
                <a:ext cx="54238" cy="30993"/>
              </a:xfrm>
              <a:custGeom>
                <a:avLst/>
                <a:gdLst>
                  <a:gd name="connsiteX0" fmla="*/ 15497 w 54238"/>
                  <a:gd name="connsiteY0" fmla="*/ 30994 h 30993"/>
                  <a:gd name="connsiteX1" fmla="*/ 38742 w 54238"/>
                  <a:gd name="connsiteY1" fmla="*/ 30994 h 30993"/>
                  <a:gd name="connsiteX2" fmla="*/ 54239 w 54238"/>
                  <a:gd name="connsiteY2" fmla="*/ 15497 h 30993"/>
                  <a:gd name="connsiteX3" fmla="*/ 38742 w 54238"/>
                  <a:gd name="connsiteY3" fmla="*/ 0 h 30993"/>
                  <a:gd name="connsiteX4" fmla="*/ 15497 w 54238"/>
                  <a:gd name="connsiteY4" fmla="*/ 0 h 30993"/>
                  <a:gd name="connsiteX5" fmla="*/ 0 w 54238"/>
                  <a:gd name="connsiteY5" fmla="*/ 15497 h 30993"/>
                  <a:gd name="connsiteX6" fmla="*/ 15497 w 54238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38" h="30993">
                    <a:moveTo>
                      <a:pt x="15497" y="30994"/>
                    </a:moveTo>
                    <a:lnTo>
                      <a:pt x="38742" y="30994"/>
                    </a:lnTo>
                    <a:cubicBezTo>
                      <a:pt x="47265" y="30994"/>
                      <a:pt x="54239" y="24020"/>
                      <a:pt x="54239" y="15497"/>
                    </a:cubicBezTo>
                    <a:cubicBezTo>
                      <a:pt x="54239" y="6974"/>
                      <a:pt x="47265" y="0"/>
                      <a:pt x="38742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235F16DF-E970-0B7A-C502-7EE3FF38D30B}"/>
                  </a:ext>
                </a:extLst>
              </p:cNvPr>
              <p:cNvSpPr/>
              <p:nvPr/>
            </p:nvSpPr>
            <p:spPr>
              <a:xfrm>
                <a:off x="7944239" y="2144187"/>
                <a:ext cx="48040" cy="30993"/>
              </a:xfrm>
              <a:custGeom>
                <a:avLst/>
                <a:gdLst>
                  <a:gd name="connsiteX0" fmla="*/ 32543 w 48040"/>
                  <a:gd name="connsiteY0" fmla="*/ 30994 h 30993"/>
                  <a:gd name="connsiteX1" fmla="*/ 48040 w 48040"/>
                  <a:gd name="connsiteY1" fmla="*/ 15497 h 30993"/>
                  <a:gd name="connsiteX2" fmla="*/ 32543 w 48040"/>
                  <a:gd name="connsiteY2" fmla="*/ 0 h 30993"/>
                  <a:gd name="connsiteX3" fmla="*/ 15497 w 48040"/>
                  <a:gd name="connsiteY3" fmla="*/ 0 h 30993"/>
                  <a:gd name="connsiteX4" fmla="*/ 0 w 48040"/>
                  <a:gd name="connsiteY4" fmla="*/ 15497 h 30993"/>
                  <a:gd name="connsiteX5" fmla="*/ 15497 w 48040"/>
                  <a:gd name="connsiteY5" fmla="*/ 30994 h 30993"/>
                  <a:gd name="connsiteX6" fmla="*/ 32543 w 48040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040" h="30993">
                    <a:moveTo>
                      <a:pt x="32543" y="30994"/>
                    </a:moveTo>
                    <a:cubicBezTo>
                      <a:pt x="41067" y="30994"/>
                      <a:pt x="48040" y="24020"/>
                      <a:pt x="48040" y="15497"/>
                    </a:cubicBezTo>
                    <a:cubicBezTo>
                      <a:pt x="48040" y="6974"/>
                      <a:pt x="41067" y="0"/>
                      <a:pt x="32543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lnTo>
                      <a:pt x="32543" y="30994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0077799A-1947-4BD7-38C7-0A2A3C03F659}"/>
                  </a:ext>
                </a:extLst>
              </p:cNvPr>
              <p:cNvSpPr/>
              <p:nvPr/>
            </p:nvSpPr>
            <p:spPr>
              <a:xfrm>
                <a:off x="7835761" y="2384388"/>
                <a:ext cx="108477" cy="30993"/>
              </a:xfrm>
              <a:custGeom>
                <a:avLst/>
                <a:gdLst>
                  <a:gd name="connsiteX0" fmla="*/ 15497 w 108477"/>
                  <a:gd name="connsiteY0" fmla="*/ 30994 h 30993"/>
                  <a:gd name="connsiteX1" fmla="*/ 92981 w 108477"/>
                  <a:gd name="connsiteY1" fmla="*/ 30994 h 30993"/>
                  <a:gd name="connsiteX2" fmla="*/ 108478 w 108477"/>
                  <a:gd name="connsiteY2" fmla="*/ 15497 h 30993"/>
                  <a:gd name="connsiteX3" fmla="*/ 92981 w 108477"/>
                  <a:gd name="connsiteY3" fmla="*/ 0 h 30993"/>
                  <a:gd name="connsiteX4" fmla="*/ 15497 w 108477"/>
                  <a:gd name="connsiteY4" fmla="*/ 0 h 30993"/>
                  <a:gd name="connsiteX5" fmla="*/ 0 w 108477"/>
                  <a:gd name="connsiteY5" fmla="*/ 15497 h 30993"/>
                  <a:gd name="connsiteX6" fmla="*/ 15497 w 108477"/>
                  <a:gd name="connsiteY6" fmla="*/ 30994 h 3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77" h="30993">
                    <a:moveTo>
                      <a:pt x="15497" y="30994"/>
                    </a:moveTo>
                    <a:lnTo>
                      <a:pt x="92981" y="30994"/>
                    </a:lnTo>
                    <a:cubicBezTo>
                      <a:pt x="101504" y="30994"/>
                      <a:pt x="108478" y="24020"/>
                      <a:pt x="108478" y="15497"/>
                    </a:cubicBezTo>
                    <a:cubicBezTo>
                      <a:pt x="108478" y="6974"/>
                      <a:pt x="101504" y="0"/>
                      <a:pt x="92981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B6644894-6DB7-D089-7845-A647C67960ED}"/>
                  </a:ext>
                </a:extLst>
              </p:cNvPr>
              <p:cNvSpPr/>
              <p:nvPr/>
            </p:nvSpPr>
            <p:spPr>
              <a:xfrm>
                <a:off x="7781522" y="2082200"/>
                <a:ext cx="464905" cy="495899"/>
              </a:xfrm>
              <a:custGeom>
                <a:avLst/>
                <a:gdLst>
                  <a:gd name="connsiteX0" fmla="*/ 464905 w 464905"/>
                  <a:gd name="connsiteY0" fmla="*/ 325434 h 495899"/>
                  <a:gd name="connsiteX1" fmla="*/ 333182 w 464905"/>
                  <a:gd name="connsiteY1" fmla="*/ 193711 h 495899"/>
                  <a:gd name="connsiteX2" fmla="*/ 201459 w 464905"/>
                  <a:gd name="connsiteY2" fmla="*/ 325434 h 495899"/>
                  <a:gd name="connsiteX3" fmla="*/ 333182 w 464905"/>
                  <a:gd name="connsiteY3" fmla="*/ 457157 h 495899"/>
                  <a:gd name="connsiteX4" fmla="*/ 337831 w 464905"/>
                  <a:gd name="connsiteY4" fmla="*/ 457157 h 495899"/>
                  <a:gd name="connsiteX5" fmla="*/ 325434 w 464905"/>
                  <a:gd name="connsiteY5" fmla="*/ 464905 h 495899"/>
                  <a:gd name="connsiteX6" fmla="*/ 46491 w 464905"/>
                  <a:gd name="connsiteY6" fmla="*/ 464905 h 495899"/>
                  <a:gd name="connsiteX7" fmla="*/ 30994 w 464905"/>
                  <a:gd name="connsiteY7" fmla="*/ 449408 h 495899"/>
                  <a:gd name="connsiteX8" fmla="*/ 30994 w 464905"/>
                  <a:gd name="connsiteY8" fmla="*/ 46491 h 495899"/>
                  <a:gd name="connsiteX9" fmla="*/ 46491 w 464905"/>
                  <a:gd name="connsiteY9" fmla="*/ 30994 h 495899"/>
                  <a:gd name="connsiteX10" fmla="*/ 325434 w 464905"/>
                  <a:gd name="connsiteY10" fmla="*/ 30994 h 495899"/>
                  <a:gd name="connsiteX11" fmla="*/ 340931 w 464905"/>
                  <a:gd name="connsiteY11" fmla="*/ 46491 h 495899"/>
                  <a:gd name="connsiteX12" fmla="*/ 340931 w 464905"/>
                  <a:gd name="connsiteY12" fmla="*/ 131723 h 495899"/>
                  <a:gd name="connsiteX13" fmla="*/ 356427 w 464905"/>
                  <a:gd name="connsiteY13" fmla="*/ 147220 h 495899"/>
                  <a:gd name="connsiteX14" fmla="*/ 371924 w 464905"/>
                  <a:gd name="connsiteY14" fmla="*/ 131723 h 495899"/>
                  <a:gd name="connsiteX15" fmla="*/ 371924 w 464905"/>
                  <a:gd name="connsiteY15" fmla="*/ 46491 h 495899"/>
                  <a:gd name="connsiteX16" fmla="*/ 325434 w 464905"/>
                  <a:gd name="connsiteY16" fmla="*/ 0 h 495899"/>
                  <a:gd name="connsiteX17" fmla="*/ 46491 w 464905"/>
                  <a:gd name="connsiteY17" fmla="*/ 0 h 495899"/>
                  <a:gd name="connsiteX18" fmla="*/ 0 w 464905"/>
                  <a:gd name="connsiteY18" fmla="*/ 46491 h 495899"/>
                  <a:gd name="connsiteX19" fmla="*/ 0 w 464905"/>
                  <a:gd name="connsiteY19" fmla="*/ 449408 h 495899"/>
                  <a:gd name="connsiteX20" fmla="*/ 46491 w 464905"/>
                  <a:gd name="connsiteY20" fmla="*/ 495899 h 495899"/>
                  <a:gd name="connsiteX21" fmla="*/ 325434 w 464905"/>
                  <a:gd name="connsiteY21" fmla="*/ 495899 h 495899"/>
                  <a:gd name="connsiteX22" fmla="*/ 325434 w 464905"/>
                  <a:gd name="connsiteY22" fmla="*/ 495899 h 495899"/>
                  <a:gd name="connsiteX23" fmla="*/ 357202 w 464905"/>
                  <a:gd name="connsiteY23" fmla="*/ 482727 h 495899"/>
                  <a:gd name="connsiteX24" fmla="*/ 371924 w 464905"/>
                  <a:gd name="connsiteY24" fmla="*/ 451733 h 495899"/>
                  <a:gd name="connsiteX25" fmla="*/ 464905 w 464905"/>
                  <a:gd name="connsiteY25" fmla="*/ 325434 h 495899"/>
                  <a:gd name="connsiteX26" fmla="*/ 333182 w 464905"/>
                  <a:gd name="connsiteY26" fmla="*/ 426163 h 495899"/>
                  <a:gd name="connsiteX27" fmla="*/ 232453 w 464905"/>
                  <a:gd name="connsiteY27" fmla="*/ 325434 h 495899"/>
                  <a:gd name="connsiteX28" fmla="*/ 333182 w 464905"/>
                  <a:gd name="connsiteY28" fmla="*/ 224704 h 495899"/>
                  <a:gd name="connsiteX29" fmla="*/ 433912 w 464905"/>
                  <a:gd name="connsiteY29" fmla="*/ 325434 h 495899"/>
                  <a:gd name="connsiteX30" fmla="*/ 333182 w 464905"/>
                  <a:gd name="connsiteY30" fmla="*/ 426163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64905" h="495899">
                    <a:moveTo>
                      <a:pt x="464905" y="325434"/>
                    </a:moveTo>
                    <a:cubicBezTo>
                      <a:pt x="464905" y="252599"/>
                      <a:pt x="406017" y="193711"/>
                      <a:pt x="333182" y="193711"/>
                    </a:cubicBezTo>
                    <a:cubicBezTo>
                      <a:pt x="260347" y="193711"/>
                      <a:pt x="201459" y="252599"/>
                      <a:pt x="201459" y="325434"/>
                    </a:cubicBezTo>
                    <a:cubicBezTo>
                      <a:pt x="201459" y="398269"/>
                      <a:pt x="260347" y="457157"/>
                      <a:pt x="333182" y="457157"/>
                    </a:cubicBezTo>
                    <a:cubicBezTo>
                      <a:pt x="334732" y="457157"/>
                      <a:pt x="336282" y="457157"/>
                      <a:pt x="337831" y="457157"/>
                    </a:cubicBezTo>
                    <a:cubicBezTo>
                      <a:pt x="334732" y="463356"/>
                      <a:pt x="329308" y="464905"/>
                      <a:pt x="325434" y="464905"/>
                    </a:cubicBezTo>
                    <a:lnTo>
                      <a:pt x="46491" y="464905"/>
                    </a:lnTo>
                    <a:cubicBezTo>
                      <a:pt x="37967" y="464905"/>
                      <a:pt x="30994" y="457932"/>
                      <a:pt x="30994" y="449408"/>
                    </a:cubicBez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325434" y="30994"/>
                    </a:lnTo>
                    <a:cubicBezTo>
                      <a:pt x="333957" y="30994"/>
                      <a:pt x="340931" y="37967"/>
                      <a:pt x="340931" y="46491"/>
                    </a:cubicBezTo>
                    <a:lnTo>
                      <a:pt x="340931" y="131723"/>
                    </a:lnTo>
                    <a:cubicBezTo>
                      <a:pt x="340931" y="140246"/>
                      <a:pt x="347904" y="147220"/>
                      <a:pt x="356427" y="147220"/>
                    </a:cubicBezTo>
                    <a:cubicBezTo>
                      <a:pt x="364951" y="147220"/>
                      <a:pt x="371924" y="140246"/>
                      <a:pt x="371924" y="131723"/>
                    </a:cubicBezTo>
                    <a:lnTo>
                      <a:pt x="371924" y="46491"/>
                    </a:lnTo>
                    <a:cubicBezTo>
                      <a:pt x="371924" y="20921"/>
                      <a:pt x="351004" y="0"/>
                      <a:pt x="325434" y="0"/>
                    </a:cubicBez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449408"/>
                    </a:lnTo>
                    <a:cubicBezTo>
                      <a:pt x="0" y="474978"/>
                      <a:pt x="20921" y="495899"/>
                      <a:pt x="46491" y="495899"/>
                    </a:cubicBezTo>
                    <a:lnTo>
                      <a:pt x="325434" y="495899"/>
                    </a:lnTo>
                    <a:cubicBezTo>
                      <a:pt x="325434" y="495899"/>
                      <a:pt x="325434" y="495899"/>
                      <a:pt x="325434" y="495899"/>
                    </a:cubicBezTo>
                    <a:cubicBezTo>
                      <a:pt x="328533" y="495899"/>
                      <a:pt x="344030" y="495124"/>
                      <a:pt x="357202" y="482727"/>
                    </a:cubicBezTo>
                    <a:cubicBezTo>
                      <a:pt x="364951" y="474978"/>
                      <a:pt x="369600" y="464130"/>
                      <a:pt x="371924" y="451733"/>
                    </a:cubicBezTo>
                    <a:cubicBezTo>
                      <a:pt x="425388" y="435461"/>
                      <a:pt x="464905" y="385097"/>
                      <a:pt x="464905" y="325434"/>
                    </a:cubicBezTo>
                    <a:close/>
                    <a:moveTo>
                      <a:pt x="333182" y="426163"/>
                    </a:moveTo>
                    <a:cubicBezTo>
                      <a:pt x="277394" y="426163"/>
                      <a:pt x="232453" y="381222"/>
                      <a:pt x="232453" y="325434"/>
                    </a:cubicBezTo>
                    <a:cubicBezTo>
                      <a:pt x="232453" y="269645"/>
                      <a:pt x="277394" y="224704"/>
                      <a:pt x="333182" y="224704"/>
                    </a:cubicBezTo>
                    <a:cubicBezTo>
                      <a:pt x="388971" y="224704"/>
                      <a:pt x="433912" y="269645"/>
                      <a:pt x="433912" y="325434"/>
                    </a:cubicBezTo>
                    <a:cubicBezTo>
                      <a:pt x="433912" y="381222"/>
                      <a:pt x="388971" y="426163"/>
                      <a:pt x="333182" y="42616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9A88023D-F649-7F3A-9FEA-AF0C13DB9C5A}"/>
                  </a:ext>
                </a:extLst>
              </p:cNvPr>
              <p:cNvSpPr/>
              <p:nvPr/>
            </p:nvSpPr>
            <p:spPr>
              <a:xfrm>
                <a:off x="8053739" y="2345646"/>
                <a:ext cx="123480" cy="123974"/>
              </a:xfrm>
              <a:custGeom>
                <a:avLst/>
                <a:gdLst>
                  <a:gd name="connsiteX0" fmla="*/ 72588 w 123480"/>
                  <a:gd name="connsiteY0" fmla="*/ 5424 h 123974"/>
                  <a:gd name="connsiteX1" fmla="*/ 72588 w 123480"/>
                  <a:gd name="connsiteY1" fmla="*/ 5424 h 123974"/>
                  <a:gd name="connsiteX2" fmla="*/ 70264 w 123480"/>
                  <a:gd name="connsiteY2" fmla="*/ 3099 h 123974"/>
                  <a:gd name="connsiteX3" fmla="*/ 70264 w 123480"/>
                  <a:gd name="connsiteY3" fmla="*/ 3099 h 123974"/>
                  <a:gd name="connsiteX4" fmla="*/ 60965 w 123480"/>
                  <a:gd name="connsiteY4" fmla="*/ 0 h 123974"/>
                  <a:gd name="connsiteX5" fmla="*/ 51667 w 123480"/>
                  <a:gd name="connsiteY5" fmla="*/ 3099 h 123974"/>
                  <a:gd name="connsiteX6" fmla="*/ 51667 w 123480"/>
                  <a:gd name="connsiteY6" fmla="*/ 3099 h 123974"/>
                  <a:gd name="connsiteX7" fmla="*/ 50118 w 123480"/>
                  <a:gd name="connsiteY7" fmla="*/ 4649 h 123974"/>
                  <a:gd name="connsiteX8" fmla="*/ 50118 w 123480"/>
                  <a:gd name="connsiteY8" fmla="*/ 4649 h 123974"/>
                  <a:gd name="connsiteX9" fmla="*/ 3627 w 123480"/>
                  <a:gd name="connsiteY9" fmla="*/ 58888 h 123974"/>
                  <a:gd name="connsiteX10" fmla="*/ 5177 w 123480"/>
                  <a:gd name="connsiteY10" fmla="*/ 80584 h 123974"/>
                  <a:gd name="connsiteX11" fmla="*/ 26872 w 123480"/>
                  <a:gd name="connsiteY11" fmla="*/ 79034 h 123974"/>
                  <a:gd name="connsiteX12" fmla="*/ 46243 w 123480"/>
                  <a:gd name="connsiteY12" fmla="*/ 56563 h 123974"/>
                  <a:gd name="connsiteX13" fmla="*/ 46243 w 123480"/>
                  <a:gd name="connsiteY13" fmla="*/ 108478 h 123974"/>
                  <a:gd name="connsiteX14" fmla="*/ 61740 w 123480"/>
                  <a:gd name="connsiteY14" fmla="*/ 123975 h 123974"/>
                  <a:gd name="connsiteX15" fmla="*/ 77237 w 123480"/>
                  <a:gd name="connsiteY15" fmla="*/ 108478 h 123974"/>
                  <a:gd name="connsiteX16" fmla="*/ 77237 w 123480"/>
                  <a:gd name="connsiteY16" fmla="*/ 57338 h 123974"/>
                  <a:gd name="connsiteX17" fmla="*/ 96608 w 123480"/>
                  <a:gd name="connsiteY17" fmla="*/ 79809 h 123974"/>
                  <a:gd name="connsiteX18" fmla="*/ 108231 w 123480"/>
                  <a:gd name="connsiteY18" fmla="*/ 85233 h 123974"/>
                  <a:gd name="connsiteX19" fmla="*/ 118304 w 123480"/>
                  <a:gd name="connsiteY19" fmla="*/ 81358 h 123974"/>
                  <a:gd name="connsiteX20" fmla="*/ 119853 w 123480"/>
                  <a:gd name="connsiteY20" fmla="*/ 59663 h 123974"/>
                  <a:gd name="connsiteX21" fmla="*/ 72588 w 123480"/>
                  <a:gd name="connsiteY21" fmla="*/ 5424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3480" h="123974">
                    <a:moveTo>
                      <a:pt x="72588" y="5424"/>
                    </a:moveTo>
                    <a:cubicBezTo>
                      <a:pt x="72588" y="5424"/>
                      <a:pt x="72588" y="5424"/>
                      <a:pt x="72588" y="5424"/>
                    </a:cubicBezTo>
                    <a:cubicBezTo>
                      <a:pt x="71813" y="4649"/>
                      <a:pt x="71038" y="3874"/>
                      <a:pt x="70264" y="3099"/>
                    </a:cubicBezTo>
                    <a:cubicBezTo>
                      <a:pt x="70264" y="3099"/>
                      <a:pt x="70264" y="3099"/>
                      <a:pt x="70264" y="3099"/>
                    </a:cubicBezTo>
                    <a:cubicBezTo>
                      <a:pt x="67939" y="1550"/>
                      <a:pt x="64065" y="0"/>
                      <a:pt x="60965" y="0"/>
                    </a:cubicBezTo>
                    <a:cubicBezTo>
                      <a:pt x="57866" y="0"/>
                      <a:pt x="53992" y="1550"/>
                      <a:pt x="51667" y="3099"/>
                    </a:cubicBezTo>
                    <a:cubicBezTo>
                      <a:pt x="51667" y="3099"/>
                      <a:pt x="51667" y="3099"/>
                      <a:pt x="51667" y="3099"/>
                    </a:cubicBezTo>
                    <a:cubicBezTo>
                      <a:pt x="50893" y="3874"/>
                      <a:pt x="50118" y="3874"/>
                      <a:pt x="50118" y="4649"/>
                    </a:cubicBezTo>
                    <a:cubicBezTo>
                      <a:pt x="50118" y="4649"/>
                      <a:pt x="50118" y="4649"/>
                      <a:pt x="50118" y="4649"/>
                    </a:cubicBezTo>
                    <a:lnTo>
                      <a:pt x="3627" y="58888"/>
                    </a:lnTo>
                    <a:cubicBezTo>
                      <a:pt x="-1797" y="65087"/>
                      <a:pt x="-1022" y="75160"/>
                      <a:pt x="5177" y="80584"/>
                    </a:cubicBezTo>
                    <a:cubicBezTo>
                      <a:pt x="11376" y="86007"/>
                      <a:pt x="21449" y="85233"/>
                      <a:pt x="26872" y="79034"/>
                    </a:cubicBezTo>
                    <a:lnTo>
                      <a:pt x="46243" y="56563"/>
                    </a:lnTo>
                    <a:lnTo>
                      <a:pt x="46243" y="108478"/>
                    </a:lnTo>
                    <a:cubicBezTo>
                      <a:pt x="46243" y="117001"/>
                      <a:pt x="53217" y="123975"/>
                      <a:pt x="61740" y="123975"/>
                    </a:cubicBezTo>
                    <a:cubicBezTo>
                      <a:pt x="70264" y="123975"/>
                      <a:pt x="77237" y="117001"/>
                      <a:pt x="77237" y="108478"/>
                    </a:cubicBezTo>
                    <a:lnTo>
                      <a:pt x="77237" y="57338"/>
                    </a:lnTo>
                    <a:lnTo>
                      <a:pt x="96608" y="79809"/>
                    </a:lnTo>
                    <a:cubicBezTo>
                      <a:pt x="99708" y="83683"/>
                      <a:pt x="104357" y="85233"/>
                      <a:pt x="108231" y="85233"/>
                    </a:cubicBezTo>
                    <a:cubicBezTo>
                      <a:pt x="112105" y="85233"/>
                      <a:pt x="115204" y="83683"/>
                      <a:pt x="118304" y="81358"/>
                    </a:cubicBezTo>
                    <a:cubicBezTo>
                      <a:pt x="124503" y="75935"/>
                      <a:pt x="125277" y="65862"/>
                      <a:pt x="119853" y="59663"/>
                    </a:cubicBezTo>
                    <a:lnTo>
                      <a:pt x="72588" y="5424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47" name="Graphic 74">
            <a:extLst>
              <a:ext uri="{FF2B5EF4-FFF2-40B4-BE49-F238E27FC236}">
                <a16:creationId xmlns:a16="http://schemas.microsoft.com/office/drawing/2014/main" id="{5BE890A7-D144-3566-54F2-98B2F00AB942}"/>
              </a:ext>
            </a:extLst>
          </p:cNvPr>
          <p:cNvGrpSpPr/>
          <p:nvPr/>
        </p:nvGrpSpPr>
        <p:grpSpPr>
          <a:xfrm>
            <a:off x="8778197" y="2082200"/>
            <a:ext cx="495899" cy="495899"/>
            <a:chOff x="8778197" y="2082200"/>
            <a:chExt cx="495899" cy="495899"/>
          </a:xfrm>
        </p:grpSpPr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5D8D3FAD-B644-CAF6-40D0-AC912AAA52F7}"/>
                </a:ext>
              </a:extLst>
            </p:cNvPr>
            <p:cNvSpPr/>
            <p:nvPr/>
          </p:nvSpPr>
          <p:spPr>
            <a:xfrm>
              <a:off x="8949437" y="2097696"/>
              <a:ext cx="153418" cy="100729"/>
            </a:xfrm>
            <a:custGeom>
              <a:avLst/>
              <a:gdLst>
                <a:gd name="connsiteX0" fmla="*/ 0 w 153418"/>
                <a:gd name="connsiteY0" fmla="*/ 69736 h 100729"/>
                <a:gd name="connsiteX1" fmla="*/ 76709 w 153418"/>
                <a:gd name="connsiteY1" fmla="*/ 0 h 100729"/>
                <a:gd name="connsiteX2" fmla="*/ 153419 w 153418"/>
                <a:gd name="connsiteY2" fmla="*/ 69736 h 100729"/>
                <a:gd name="connsiteX3" fmla="*/ 107703 w 153418"/>
                <a:gd name="connsiteY3" fmla="*/ 100729 h 100729"/>
                <a:gd name="connsiteX4" fmla="*/ 45716 w 153418"/>
                <a:gd name="connsiteY4" fmla="*/ 100729 h 100729"/>
                <a:gd name="connsiteX5" fmla="*/ 0 w 153418"/>
                <a:gd name="connsiteY5" fmla="*/ 69736 h 10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18" h="100729">
                  <a:moveTo>
                    <a:pt x="0" y="69736"/>
                  </a:moveTo>
                  <a:cubicBezTo>
                    <a:pt x="4649" y="30219"/>
                    <a:pt x="37192" y="0"/>
                    <a:pt x="76709" y="0"/>
                  </a:cubicBezTo>
                  <a:cubicBezTo>
                    <a:pt x="116226" y="0"/>
                    <a:pt x="148770" y="30219"/>
                    <a:pt x="153419" y="69736"/>
                  </a:cubicBezTo>
                  <a:lnTo>
                    <a:pt x="107703" y="100729"/>
                  </a:lnTo>
                  <a:lnTo>
                    <a:pt x="45716" y="100729"/>
                  </a:lnTo>
                  <a:lnTo>
                    <a:pt x="0" y="69736"/>
                  </a:lnTo>
                  <a:close/>
                </a:path>
              </a:pathLst>
            </a:custGeom>
            <a:solidFill>
              <a:srgbClr val="937A1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9" name="Graphic 74">
              <a:extLst>
                <a:ext uri="{FF2B5EF4-FFF2-40B4-BE49-F238E27FC236}">
                  <a16:creationId xmlns:a16="http://schemas.microsoft.com/office/drawing/2014/main" id="{5709D05E-E9F0-E543-4175-941AA14E0C2C}"/>
                </a:ext>
              </a:extLst>
            </p:cNvPr>
            <p:cNvGrpSpPr/>
            <p:nvPr/>
          </p:nvGrpSpPr>
          <p:grpSpPr>
            <a:xfrm>
              <a:off x="9055590" y="2175955"/>
              <a:ext cx="203008" cy="316910"/>
              <a:chOff x="9055590" y="2175955"/>
              <a:chExt cx="203008" cy="316910"/>
            </a:xfrm>
            <a:solidFill>
              <a:srgbClr val="CCAB21"/>
            </a:solidFill>
          </p:grpSpPr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398F861C-110C-7443-85D7-551345C3EDB0}"/>
                  </a:ext>
                </a:extLst>
              </p:cNvPr>
              <p:cNvSpPr/>
              <p:nvPr/>
            </p:nvSpPr>
            <p:spPr>
              <a:xfrm>
                <a:off x="9055590" y="2361143"/>
                <a:ext cx="203008" cy="131723"/>
              </a:xfrm>
              <a:custGeom>
                <a:avLst/>
                <a:gdLst>
                  <a:gd name="connsiteX0" fmla="*/ 99180 w 203008"/>
                  <a:gd name="connsiteY0" fmla="*/ 13947 h 131723"/>
                  <a:gd name="connsiteX1" fmla="*/ 83683 w 203008"/>
                  <a:gd name="connsiteY1" fmla="*/ 0 h 131723"/>
                  <a:gd name="connsiteX2" fmla="*/ 64312 w 203008"/>
                  <a:gd name="connsiteY2" fmla="*/ 0 h 131723"/>
                  <a:gd name="connsiteX3" fmla="*/ 63537 w 203008"/>
                  <a:gd name="connsiteY3" fmla="*/ 0 h 131723"/>
                  <a:gd name="connsiteX4" fmla="*/ 47265 w 203008"/>
                  <a:gd name="connsiteY4" fmla="*/ 0 h 131723"/>
                  <a:gd name="connsiteX5" fmla="*/ 0 w 203008"/>
                  <a:gd name="connsiteY5" fmla="*/ 54239 h 131723"/>
                  <a:gd name="connsiteX6" fmla="*/ 7748 w 203008"/>
                  <a:gd name="connsiteY6" fmla="*/ 54239 h 131723"/>
                  <a:gd name="connsiteX7" fmla="*/ 24795 w 203008"/>
                  <a:gd name="connsiteY7" fmla="*/ 69736 h 131723"/>
                  <a:gd name="connsiteX8" fmla="*/ 131723 w 203008"/>
                  <a:gd name="connsiteY8" fmla="*/ 131723 h 131723"/>
                  <a:gd name="connsiteX9" fmla="*/ 203009 w 203008"/>
                  <a:gd name="connsiteY9" fmla="*/ 131723 h 131723"/>
                  <a:gd name="connsiteX10" fmla="*/ 203009 w 203008"/>
                  <a:gd name="connsiteY10" fmla="*/ 103829 h 131723"/>
                  <a:gd name="connsiteX11" fmla="*/ 99180 w 203008"/>
                  <a:gd name="connsiteY11" fmla="*/ 13947 h 13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008" h="131723">
                    <a:moveTo>
                      <a:pt x="99180" y="13947"/>
                    </a:moveTo>
                    <a:cubicBezTo>
                      <a:pt x="92206" y="10848"/>
                      <a:pt x="87557" y="5424"/>
                      <a:pt x="83683" y="0"/>
                    </a:cubicBezTo>
                    <a:lnTo>
                      <a:pt x="64312" y="0"/>
                    </a:lnTo>
                    <a:lnTo>
                      <a:pt x="63537" y="0"/>
                    </a:lnTo>
                    <a:lnTo>
                      <a:pt x="47265" y="0"/>
                    </a:lnTo>
                    <a:cubicBezTo>
                      <a:pt x="35643" y="24020"/>
                      <a:pt x="19371" y="44166"/>
                      <a:pt x="0" y="54239"/>
                    </a:cubicBezTo>
                    <a:lnTo>
                      <a:pt x="7748" y="54239"/>
                    </a:lnTo>
                    <a:cubicBezTo>
                      <a:pt x="11623" y="60438"/>
                      <a:pt x="17047" y="65862"/>
                      <a:pt x="24795" y="69736"/>
                    </a:cubicBezTo>
                    <a:cubicBezTo>
                      <a:pt x="49590" y="82133"/>
                      <a:pt x="109253" y="89882"/>
                      <a:pt x="131723" y="131723"/>
                    </a:cubicBezTo>
                    <a:lnTo>
                      <a:pt x="203009" y="131723"/>
                    </a:lnTo>
                    <a:lnTo>
                      <a:pt x="203009" y="103829"/>
                    </a:lnTo>
                    <a:cubicBezTo>
                      <a:pt x="203009" y="34868"/>
                      <a:pt x="127074" y="27894"/>
                      <a:pt x="99180" y="1394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31E7CB57-8BC3-CEFB-BF1C-98E762418E37}"/>
                  </a:ext>
                </a:extLst>
              </p:cNvPr>
              <p:cNvSpPr/>
              <p:nvPr/>
            </p:nvSpPr>
            <p:spPr>
              <a:xfrm>
                <a:off x="9059464" y="2175955"/>
                <a:ext cx="137147" cy="185187"/>
              </a:xfrm>
              <a:custGeom>
                <a:avLst/>
                <a:gdLst>
                  <a:gd name="connsiteX0" fmla="*/ 60438 w 137147"/>
                  <a:gd name="connsiteY0" fmla="*/ 185187 h 185187"/>
                  <a:gd name="connsiteX1" fmla="*/ 137147 w 137147"/>
                  <a:gd name="connsiteY1" fmla="*/ 75935 h 185187"/>
                  <a:gd name="connsiteX2" fmla="*/ 70511 w 137147"/>
                  <a:gd name="connsiteY2" fmla="*/ 0 h 185187"/>
                  <a:gd name="connsiteX3" fmla="*/ 68961 w 137147"/>
                  <a:gd name="connsiteY3" fmla="*/ 0 h 185187"/>
                  <a:gd name="connsiteX4" fmla="*/ 66636 w 137147"/>
                  <a:gd name="connsiteY4" fmla="*/ 0 h 185187"/>
                  <a:gd name="connsiteX5" fmla="*/ 61213 w 137147"/>
                  <a:gd name="connsiteY5" fmla="*/ 0 h 185187"/>
                  <a:gd name="connsiteX6" fmla="*/ 60438 w 137147"/>
                  <a:gd name="connsiteY6" fmla="*/ 0 h 185187"/>
                  <a:gd name="connsiteX7" fmla="*/ 60438 w 137147"/>
                  <a:gd name="connsiteY7" fmla="*/ 0 h 185187"/>
                  <a:gd name="connsiteX8" fmla="*/ 60438 w 137147"/>
                  <a:gd name="connsiteY8" fmla="*/ 0 h 185187"/>
                  <a:gd name="connsiteX9" fmla="*/ 59663 w 137147"/>
                  <a:gd name="connsiteY9" fmla="*/ 0 h 185187"/>
                  <a:gd name="connsiteX10" fmla="*/ 54239 w 137147"/>
                  <a:gd name="connsiteY10" fmla="*/ 0 h 185187"/>
                  <a:gd name="connsiteX11" fmla="*/ 51914 w 137147"/>
                  <a:gd name="connsiteY11" fmla="*/ 0 h 185187"/>
                  <a:gd name="connsiteX12" fmla="*/ 50365 w 137147"/>
                  <a:gd name="connsiteY12" fmla="*/ 0 h 185187"/>
                  <a:gd name="connsiteX13" fmla="*/ 0 w 137147"/>
                  <a:gd name="connsiteY13" fmla="*/ 28669 h 185187"/>
                  <a:gd name="connsiteX14" fmla="*/ 59663 w 137147"/>
                  <a:gd name="connsiteY14" fmla="*/ 115451 h 185187"/>
                  <a:gd name="connsiteX15" fmla="*/ 44166 w 137147"/>
                  <a:gd name="connsiteY15" fmla="*/ 182863 h 185187"/>
                  <a:gd name="connsiteX16" fmla="*/ 60438 w 137147"/>
                  <a:gd name="connsiteY16" fmla="*/ 185187 h 185187"/>
                  <a:gd name="connsiteX17" fmla="*/ 60438 w 137147"/>
                  <a:gd name="connsiteY17" fmla="*/ 185187 h 185187"/>
                  <a:gd name="connsiteX18" fmla="*/ 60438 w 137147"/>
                  <a:gd name="connsiteY18" fmla="*/ 185187 h 185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7147" h="185187">
                    <a:moveTo>
                      <a:pt x="60438" y="185187"/>
                    </a:moveTo>
                    <a:cubicBezTo>
                      <a:pt x="103054" y="185187"/>
                      <a:pt x="137147" y="127849"/>
                      <a:pt x="137147" y="75935"/>
                    </a:cubicBezTo>
                    <a:cubicBezTo>
                      <a:pt x="137147" y="37192"/>
                      <a:pt x="107703" y="4649"/>
                      <a:pt x="70511" y="0"/>
                    </a:cubicBezTo>
                    <a:cubicBezTo>
                      <a:pt x="69736" y="0"/>
                      <a:pt x="69736" y="0"/>
                      <a:pt x="68961" y="0"/>
                    </a:cubicBezTo>
                    <a:cubicBezTo>
                      <a:pt x="68186" y="0"/>
                      <a:pt x="67411" y="0"/>
                      <a:pt x="66636" y="0"/>
                    </a:cubicBezTo>
                    <a:cubicBezTo>
                      <a:pt x="65087" y="0"/>
                      <a:pt x="62762" y="0"/>
                      <a:pt x="61213" y="0"/>
                    </a:cubicBezTo>
                    <a:cubicBezTo>
                      <a:pt x="61213" y="0"/>
                      <a:pt x="60438" y="0"/>
                      <a:pt x="60438" y="0"/>
                    </a:cubicBezTo>
                    <a:cubicBezTo>
                      <a:pt x="60438" y="0"/>
                      <a:pt x="60438" y="0"/>
                      <a:pt x="60438" y="0"/>
                    </a:cubicBezTo>
                    <a:cubicBezTo>
                      <a:pt x="60438" y="0"/>
                      <a:pt x="60438" y="0"/>
                      <a:pt x="60438" y="0"/>
                    </a:cubicBezTo>
                    <a:cubicBezTo>
                      <a:pt x="60438" y="0"/>
                      <a:pt x="59663" y="0"/>
                      <a:pt x="59663" y="0"/>
                    </a:cubicBezTo>
                    <a:cubicBezTo>
                      <a:pt x="58113" y="0"/>
                      <a:pt x="55789" y="0"/>
                      <a:pt x="54239" y="0"/>
                    </a:cubicBezTo>
                    <a:cubicBezTo>
                      <a:pt x="53464" y="0"/>
                      <a:pt x="52689" y="0"/>
                      <a:pt x="51914" y="0"/>
                    </a:cubicBezTo>
                    <a:cubicBezTo>
                      <a:pt x="51140" y="0"/>
                      <a:pt x="51140" y="0"/>
                      <a:pt x="50365" y="0"/>
                    </a:cubicBezTo>
                    <a:cubicBezTo>
                      <a:pt x="30219" y="3099"/>
                      <a:pt x="12397" y="13172"/>
                      <a:pt x="0" y="28669"/>
                    </a:cubicBezTo>
                    <a:cubicBezTo>
                      <a:pt x="34093" y="41841"/>
                      <a:pt x="59663" y="75935"/>
                      <a:pt x="59663" y="115451"/>
                    </a:cubicBezTo>
                    <a:cubicBezTo>
                      <a:pt x="59663" y="137922"/>
                      <a:pt x="54239" y="161942"/>
                      <a:pt x="44166" y="182863"/>
                    </a:cubicBezTo>
                    <a:cubicBezTo>
                      <a:pt x="49590" y="184412"/>
                      <a:pt x="54239" y="185187"/>
                      <a:pt x="60438" y="185187"/>
                    </a:cubicBezTo>
                    <a:cubicBezTo>
                      <a:pt x="59663" y="185187"/>
                      <a:pt x="59663" y="185187"/>
                      <a:pt x="60438" y="185187"/>
                    </a:cubicBezTo>
                    <a:cubicBezTo>
                      <a:pt x="59663" y="185187"/>
                      <a:pt x="60438" y="185187"/>
                      <a:pt x="60438" y="18518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2" name="Graphic 74">
              <a:extLst>
                <a:ext uri="{FF2B5EF4-FFF2-40B4-BE49-F238E27FC236}">
                  <a16:creationId xmlns:a16="http://schemas.microsoft.com/office/drawing/2014/main" id="{9883537A-7533-53C8-A90C-68C2BDF2656D}"/>
                </a:ext>
              </a:extLst>
            </p:cNvPr>
            <p:cNvGrpSpPr/>
            <p:nvPr/>
          </p:nvGrpSpPr>
          <p:grpSpPr>
            <a:xfrm>
              <a:off x="8793693" y="2175955"/>
              <a:ext cx="203008" cy="316910"/>
              <a:chOff x="8793693" y="2175955"/>
              <a:chExt cx="203008" cy="316910"/>
            </a:xfrm>
            <a:solidFill>
              <a:srgbClr val="CCAB21"/>
            </a:solidFill>
          </p:grpSpPr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8D73A28D-F5A6-F6D3-8428-0F0F46942B3E}"/>
                  </a:ext>
                </a:extLst>
              </p:cNvPr>
              <p:cNvSpPr/>
              <p:nvPr/>
            </p:nvSpPr>
            <p:spPr>
              <a:xfrm>
                <a:off x="8793693" y="2361143"/>
                <a:ext cx="203008" cy="131723"/>
              </a:xfrm>
              <a:custGeom>
                <a:avLst/>
                <a:gdLst>
                  <a:gd name="connsiteX0" fmla="*/ 103829 w 203008"/>
                  <a:gd name="connsiteY0" fmla="*/ 13947 h 131723"/>
                  <a:gd name="connsiteX1" fmla="*/ 119326 w 203008"/>
                  <a:gd name="connsiteY1" fmla="*/ 0 h 131723"/>
                  <a:gd name="connsiteX2" fmla="*/ 138697 w 203008"/>
                  <a:gd name="connsiteY2" fmla="*/ 0 h 131723"/>
                  <a:gd name="connsiteX3" fmla="*/ 139472 w 203008"/>
                  <a:gd name="connsiteY3" fmla="*/ 0 h 131723"/>
                  <a:gd name="connsiteX4" fmla="*/ 155743 w 203008"/>
                  <a:gd name="connsiteY4" fmla="*/ 0 h 131723"/>
                  <a:gd name="connsiteX5" fmla="*/ 203009 w 203008"/>
                  <a:gd name="connsiteY5" fmla="*/ 54239 h 131723"/>
                  <a:gd name="connsiteX6" fmla="*/ 195260 w 203008"/>
                  <a:gd name="connsiteY6" fmla="*/ 54239 h 131723"/>
                  <a:gd name="connsiteX7" fmla="*/ 178214 w 203008"/>
                  <a:gd name="connsiteY7" fmla="*/ 69736 h 131723"/>
                  <a:gd name="connsiteX8" fmla="*/ 71285 w 203008"/>
                  <a:gd name="connsiteY8" fmla="*/ 131723 h 131723"/>
                  <a:gd name="connsiteX9" fmla="*/ 0 w 203008"/>
                  <a:gd name="connsiteY9" fmla="*/ 131723 h 131723"/>
                  <a:gd name="connsiteX10" fmla="*/ 0 w 203008"/>
                  <a:gd name="connsiteY10" fmla="*/ 103829 h 131723"/>
                  <a:gd name="connsiteX11" fmla="*/ 103829 w 203008"/>
                  <a:gd name="connsiteY11" fmla="*/ 13947 h 13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008" h="131723">
                    <a:moveTo>
                      <a:pt x="103829" y="13947"/>
                    </a:moveTo>
                    <a:cubicBezTo>
                      <a:pt x="110802" y="10848"/>
                      <a:pt x="115451" y="5424"/>
                      <a:pt x="119326" y="0"/>
                    </a:cubicBezTo>
                    <a:lnTo>
                      <a:pt x="138697" y="0"/>
                    </a:lnTo>
                    <a:lnTo>
                      <a:pt x="139472" y="0"/>
                    </a:lnTo>
                    <a:lnTo>
                      <a:pt x="155743" y="0"/>
                    </a:lnTo>
                    <a:cubicBezTo>
                      <a:pt x="167366" y="24020"/>
                      <a:pt x="183638" y="44166"/>
                      <a:pt x="203009" y="54239"/>
                    </a:cubicBezTo>
                    <a:lnTo>
                      <a:pt x="195260" y="54239"/>
                    </a:lnTo>
                    <a:cubicBezTo>
                      <a:pt x="191386" y="60438"/>
                      <a:pt x="185962" y="65862"/>
                      <a:pt x="178214" y="69736"/>
                    </a:cubicBezTo>
                    <a:cubicBezTo>
                      <a:pt x="153419" y="82133"/>
                      <a:pt x="93756" y="89882"/>
                      <a:pt x="71285" y="131723"/>
                    </a:cubicBezTo>
                    <a:lnTo>
                      <a:pt x="0" y="131723"/>
                    </a:lnTo>
                    <a:lnTo>
                      <a:pt x="0" y="103829"/>
                    </a:lnTo>
                    <a:cubicBezTo>
                      <a:pt x="0" y="34868"/>
                      <a:pt x="75935" y="27894"/>
                      <a:pt x="103829" y="1394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2EFB389F-4281-F156-AF11-A2EEFACCDB62}"/>
                  </a:ext>
                </a:extLst>
              </p:cNvPr>
              <p:cNvSpPr/>
              <p:nvPr/>
            </p:nvSpPr>
            <p:spPr>
              <a:xfrm>
                <a:off x="8855681" y="2175955"/>
                <a:ext cx="137147" cy="185187"/>
              </a:xfrm>
              <a:custGeom>
                <a:avLst/>
                <a:gdLst>
                  <a:gd name="connsiteX0" fmla="*/ 76709 w 137147"/>
                  <a:gd name="connsiteY0" fmla="*/ 185187 h 185187"/>
                  <a:gd name="connsiteX1" fmla="*/ 0 w 137147"/>
                  <a:gd name="connsiteY1" fmla="*/ 75935 h 185187"/>
                  <a:gd name="connsiteX2" fmla="*/ 66636 w 137147"/>
                  <a:gd name="connsiteY2" fmla="*/ 0 h 185187"/>
                  <a:gd name="connsiteX3" fmla="*/ 68186 w 137147"/>
                  <a:gd name="connsiteY3" fmla="*/ 0 h 185187"/>
                  <a:gd name="connsiteX4" fmla="*/ 70511 w 137147"/>
                  <a:gd name="connsiteY4" fmla="*/ 0 h 185187"/>
                  <a:gd name="connsiteX5" fmla="*/ 75935 w 137147"/>
                  <a:gd name="connsiteY5" fmla="*/ 0 h 185187"/>
                  <a:gd name="connsiteX6" fmla="*/ 76709 w 137147"/>
                  <a:gd name="connsiteY6" fmla="*/ 0 h 185187"/>
                  <a:gd name="connsiteX7" fmla="*/ 76709 w 137147"/>
                  <a:gd name="connsiteY7" fmla="*/ 0 h 185187"/>
                  <a:gd name="connsiteX8" fmla="*/ 76709 w 137147"/>
                  <a:gd name="connsiteY8" fmla="*/ 0 h 185187"/>
                  <a:gd name="connsiteX9" fmla="*/ 77484 w 137147"/>
                  <a:gd name="connsiteY9" fmla="*/ 0 h 185187"/>
                  <a:gd name="connsiteX10" fmla="*/ 82908 w 137147"/>
                  <a:gd name="connsiteY10" fmla="*/ 0 h 185187"/>
                  <a:gd name="connsiteX11" fmla="*/ 85233 w 137147"/>
                  <a:gd name="connsiteY11" fmla="*/ 0 h 185187"/>
                  <a:gd name="connsiteX12" fmla="*/ 86782 w 137147"/>
                  <a:gd name="connsiteY12" fmla="*/ 0 h 185187"/>
                  <a:gd name="connsiteX13" fmla="*/ 137147 w 137147"/>
                  <a:gd name="connsiteY13" fmla="*/ 28669 h 185187"/>
                  <a:gd name="connsiteX14" fmla="*/ 77484 w 137147"/>
                  <a:gd name="connsiteY14" fmla="*/ 115451 h 185187"/>
                  <a:gd name="connsiteX15" fmla="*/ 92981 w 137147"/>
                  <a:gd name="connsiteY15" fmla="*/ 182863 h 185187"/>
                  <a:gd name="connsiteX16" fmla="*/ 76709 w 137147"/>
                  <a:gd name="connsiteY16" fmla="*/ 185187 h 185187"/>
                  <a:gd name="connsiteX17" fmla="*/ 76709 w 137147"/>
                  <a:gd name="connsiteY17" fmla="*/ 185187 h 185187"/>
                  <a:gd name="connsiteX18" fmla="*/ 76709 w 137147"/>
                  <a:gd name="connsiteY18" fmla="*/ 185187 h 185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7147" h="185187">
                    <a:moveTo>
                      <a:pt x="76709" y="185187"/>
                    </a:moveTo>
                    <a:cubicBezTo>
                      <a:pt x="34093" y="185187"/>
                      <a:pt x="0" y="127849"/>
                      <a:pt x="0" y="75935"/>
                    </a:cubicBezTo>
                    <a:cubicBezTo>
                      <a:pt x="0" y="37192"/>
                      <a:pt x="29444" y="4649"/>
                      <a:pt x="66636" y="0"/>
                    </a:cubicBezTo>
                    <a:cubicBezTo>
                      <a:pt x="67411" y="0"/>
                      <a:pt x="67411" y="0"/>
                      <a:pt x="68186" y="0"/>
                    </a:cubicBezTo>
                    <a:cubicBezTo>
                      <a:pt x="68961" y="0"/>
                      <a:pt x="69736" y="0"/>
                      <a:pt x="70511" y="0"/>
                    </a:cubicBezTo>
                    <a:cubicBezTo>
                      <a:pt x="72060" y="0"/>
                      <a:pt x="74385" y="0"/>
                      <a:pt x="75935" y="0"/>
                    </a:cubicBezTo>
                    <a:cubicBezTo>
                      <a:pt x="75935" y="0"/>
                      <a:pt x="76709" y="0"/>
                      <a:pt x="76709" y="0"/>
                    </a:cubicBezTo>
                    <a:cubicBezTo>
                      <a:pt x="76709" y="0"/>
                      <a:pt x="76709" y="0"/>
                      <a:pt x="76709" y="0"/>
                    </a:cubicBezTo>
                    <a:cubicBezTo>
                      <a:pt x="76709" y="0"/>
                      <a:pt x="76709" y="0"/>
                      <a:pt x="76709" y="0"/>
                    </a:cubicBezTo>
                    <a:cubicBezTo>
                      <a:pt x="76709" y="0"/>
                      <a:pt x="77484" y="0"/>
                      <a:pt x="77484" y="0"/>
                    </a:cubicBezTo>
                    <a:cubicBezTo>
                      <a:pt x="79034" y="0"/>
                      <a:pt x="81358" y="0"/>
                      <a:pt x="82908" y="0"/>
                    </a:cubicBezTo>
                    <a:cubicBezTo>
                      <a:pt x="83683" y="0"/>
                      <a:pt x="84458" y="0"/>
                      <a:pt x="85233" y="0"/>
                    </a:cubicBezTo>
                    <a:cubicBezTo>
                      <a:pt x="86007" y="0"/>
                      <a:pt x="86007" y="0"/>
                      <a:pt x="86782" y="0"/>
                    </a:cubicBezTo>
                    <a:cubicBezTo>
                      <a:pt x="106928" y="3099"/>
                      <a:pt x="124750" y="13172"/>
                      <a:pt x="137147" y="28669"/>
                    </a:cubicBezTo>
                    <a:cubicBezTo>
                      <a:pt x="102279" y="41841"/>
                      <a:pt x="77484" y="75935"/>
                      <a:pt x="77484" y="115451"/>
                    </a:cubicBezTo>
                    <a:cubicBezTo>
                      <a:pt x="77484" y="137922"/>
                      <a:pt x="82908" y="161942"/>
                      <a:pt x="92981" y="182863"/>
                    </a:cubicBezTo>
                    <a:cubicBezTo>
                      <a:pt x="87557" y="184412"/>
                      <a:pt x="82908" y="185187"/>
                      <a:pt x="76709" y="185187"/>
                    </a:cubicBezTo>
                    <a:cubicBezTo>
                      <a:pt x="77484" y="185187"/>
                      <a:pt x="77484" y="185187"/>
                      <a:pt x="76709" y="185187"/>
                    </a:cubicBezTo>
                    <a:cubicBezTo>
                      <a:pt x="76709" y="185187"/>
                      <a:pt x="76709" y="185187"/>
                      <a:pt x="76709" y="18518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5" name="Graphic 74">
              <a:extLst>
                <a:ext uri="{FF2B5EF4-FFF2-40B4-BE49-F238E27FC236}">
                  <a16:creationId xmlns:a16="http://schemas.microsoft.com/office/drawing/2014/main" id="{D765A53F-19EB-3EE9-138A-EF2A3722F4FA}"/>
                </a:ext>
              </a:extLst>
            </p:cNvPr>
            <p:cNvGrpSpPr/>
            <p:nvPr/>
          </p:nvGrpSpPr>
          <p:grpSpPr>
            <a:xfrm>
              <a:off x="8855681" y="2199201"/>
              <a:ext cx="340930" cy="363400"/>
              <a:chOff x="8855681" y="2199201"/>
              <a:chExt cx="340930" cy="363400"/>
            </a:xfrm>
            <a:solidFill>
              <a:srgbClr val="FFDB41"/>
            </a:solidFill>
          </p:grpSpPr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D7EB4988-07C8-76BB-6589-8ABF19D4BFB3}"/>
                  </a:ext>
                </a:extLst>
              </p:cNvPr>
              <p:cNvSpPr/>
              <p:nvPr/>
            </p:nvSpPr>
            <p:spPr>
              <a:xfrm>
                <a:off x="8855681" y="2415382"/>
                <a:ext cx="340930" cy="147220"/>
              </a:xfrm>
              <a:custGeom>
                <a:avLst/>
                <a:gdLst>
                  <a:gd name="connsiteX0" fmla="*/ 133273 w 340930"/>
                  <a:gd name="connsiteY0" fmla="*/ 0 h 147220"/>
                  <a:gd name="connsiteX1" fmla="*/ 116226 w 340930"/>
                  <a:gd name="connsiteY1" fmla="*/ 15497 h 147220"/>
                  <a:gd name="connsiteX2" fmla="*/ 0 w 340930"/>
                  <a:gd name="connsiteY2" fmla="*/ 116226 h 147220"/>
                  <a:gd name="connsiteX3" fmla="*/ 0 w 340930"/>
                  <a:gd name="connsiteY3" fmla="*/ 147220 h 147220"/>
                  <a:gd name="connsiteX4" fmla="*/ 340931 w 340930"/>
                  <a:gd name="connsiteY4" fmla="*/ 147220 h 147220"/>
                  <a:gd name="connsiteX5" fmla="*/ 340931 w 340930"/>
                  <a:gd name="connsiteY5" fmla="*/ 116226 h 147220"/>
                  <a:gd name="connsiteX6" fmla="*/ 224704 w 340930"/>
                  <a:gd name="connsiteY6" fmla="*/ 15497 h 147220"/>
                  <a:gd name="connsiteX7" fmla="*/ 207658 w 340930"/>
                  <a:gd name="connsiteY7" fmla="*/ 0 h 147220"/>
                  <a:gd name="connsiteX8" fmla="*/ 133273 w 340930"/>
                  <a:gd name="connsiteY8" fmla="*/ 0 h 14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0930" h="147220">
                    <a:moveTo>
                      <a:pt x="133273" y="0"/>
                    </a:moveTo>
                    <a:cubicBezTo>
                      <a:pt x="129399" y="6199"/>
                      <a:pt x="123975" y="11623"/>
                      <a:pt x="116226" y="15497"/>
                    </a:cubicBezTo>
                    <a:cubicBezTo>
                      <a:pt x="85233" y="30994"/>
                      <a:pt x="0" y="38742"/>
                      <a:pt x="0" y="116226"/>
                    </a:cubicBezTo>
                    <a:lnTo>
                      <a:pt x="0" y="147220"/>
                    </a:lnTo>
                    <a:lnTo>
                      <a:pt x="340931" y="147220"/>
                    </a:lnTo>
                    <a:lnTo>
                      <a:pt x="340931" y="116226"/>
                    </a:lnTo>
                    <a:cubicBezTo>
                      <a:pt x="340931" y="38742"/>
                      <a:pt x="255698" y="30994"/>
                      <a:pt x="224704" y="15497"/>
                    </a:cubicBezTo>
                    <a:cubicBezTo>
                      <a:pt x="216956" y="11623"/>
                      <a:pt x="211532" y="6199"/>
                      <a:pt x="207658" y="0"/>
                    </a:cubicBezTo>
                    <a:lnTo>
                      <a:pt x="133273" y="0"/>
                    </a:ln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87C61CF0-2385-09F8-6261-3FE658173ABD}"/>
                  </a:ext>
                </a:extLst>
              </p:cNvPr>
              <p:cNvSpPr/>
              <p:nvPr/>
            </p:nvSpPr>
            <p:spPr>
              <a:xfrm>
                <a:off x="8933165" y="2199201"/>
                <a:ext cx="185974" cy="223929"/>
              </a:xfrm>
              <a:custGeom>
                <a:avLst/>
                <a:gdLst>
                  <a:gd name="connsiteX0" fmla="*/ 106153 w 185974"/>
                  <a:gd name="connsiteY0" fmla="*/ 0 h 223929"/>
                  <a:gd name="connsiteX1" fmla="*/ 104604 w 185974"/>
                  <a:gd name="connsiteY1" fmla="*/ 0 h 223929"/>
                  <a:gd name="connsiteX2" fmla="*/ 101504 w 185974"/>
                  <a:gd name="connsiteY2" fmla="*/ 0 h 223929"/>
                  <a:gd name="connsiteX3" fmla="*/ 94531 w 185974"/>
                  <a:gd name="connsiteY3" fmla="*/ 0 h 223929"/>
                  <a:gd name="connsiteX4" fmla="*/ 93756 w 185974"/>
                  <a:gd name="connsiteY4" fmla="*/ 0 h 223929"/>
                  <a:gd name="connsiteX5" fmla="*/ 93756 w 185974"/>
                  <a:gd name="connsiteY5" fmla="*/ 0 h 223929"/>
                  <a:gd name="connsiteX6" fmla="*/ 93756 w 185974"/>
                  <a:gd name="connsiteY6" fmla="*/ 0 h 223929"/>
                  <a:gd name="connsiteX7" fmla="*/ 92981 w 185974"/>
                  <a:gd name="connsiteY7" fmla="*/ 0 h 223929"/>
                  <a:gd name="connsiteX8" fmla="*/ 86007 w 185974"/>
                  <a:gd name="connsiteY8" fmla="*/ 0 h 223929"/>
                  <a:gd name="connsiteX9" fmla="*/ 82908 w 185974"/>
                  <a:gd name="connsiteY9" fmla="*/ 0 h 223929"/>
                  <a:gd name="connsiteX10" fmla="*/ 81358 w 185974"/>
                  <a:gd name="connsiteY10" fmla="*/ 0 h 223929"/>
                  <a:gd name="connsiteX11" fmla="*/ 0 w 185974"/>
                  <a:gd name="connsiteY11" fmla="*/ 92206 h 223929"/>
                  <a:gd name="connsiteX12" fmla="*/ 92981 w 185974"/>
                  <a:gd name="connsiteY12" fmla="*/ 223929 h 223929"/>
                  <a:gd name="connsiteX13" fmla="*/ 92981 w 185974"/>
                  <a:gd name="connsiteY13" fmla="*/ 223929 h 223929"/>
                  <a:gd name="connsiteX14" fmla="*/ 92981 w 185974"/>
                  <a:gd name="connsiteY14" fmla="*/ 223929 h 223929"/>
                  <a:gd name="connsiteX15" fmla="*/ 185962 w 185974"/>
                  <a:gd name="connsiteY15" fmla="*/ 92206 h 223929"/>
                  <a:gd name="connsiteX16" fmla="*/ 106153 w 185974"/>
                  <a:gd name="connsiteY16" fmla="*/ 0 h 22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974" h="223929">
                    <a:moveTo>
                      <a:pt x="106153" y="0"/>
                    </a:moveTo>
                    <a:cubicBezTo>
                      <a:pt x="105379" y="0"/>
                      <a:pt x="104604" y="0"/>
                      <a:pt x="104604" y="0"/>
                    </a:cubicBezTo>
                    <a:cubicBezTo>
                      <a:pt x="103829" y="0"/>
                      <a:pt x="102279" y="0"/>
                      <a:pt x="101504" y="0"/>
                    </a:cubicBezTo>
                    <a:cubicBezTo>
                      <a:pt x="99180" y="0"/>
                      <a:pt x="96855" y="0"/>
                      <a:pt x="94531" y="0"/>
                    </a:cubicBezTo>
                    <a:cubicBezTo>
                      <a:pt x="94531" y="0"/>
                      <a:pt x="93756" y="0"/>
                      <a:pt x="93756" y="0"/>
                    </a:cubicBezTo>
                    <a:cubicBezTo>
                      <a:pt x="93756" y="0"/>
                      <a:pt x="93756" y="0"/>
                      <a:pt x="93756" y="0"/>
                    </a:cubicBezTo>
                    <a:cubicBezTo>
                      <a:pt x="93756" y="0"/>
                      <a:pt x="93756" y="0"/>
                      <a:pt x="93756" y="0"/>
                    </a:cubicBezTo>
                    <a:cubicBezTo>
                      <a:pt x="93756" y="0"/>
                      <a:pt x="92981" y="0"/>
                      <a:pt x="92981" y="0"/>
                    </a:cubicBezTo>
                    <a:cubicBezTo>
                      <a:pt x="90657" y="0"/>
                      <a:pt x="88332" y="0"/>
                      <a:pt x="86007" y="0"/>
                    </a:cubicBezTo>
                    <a:cubicBezTo>
                      <a:pt x="85233" y="0"/>
                      <a:pt x="83683" y="0"/>
                      <a:pt x="82908" y="0"/>
                    </a:cubicBezTo>
                    <a:cubicBezTo>
                      <a:pt x="82133" y="0"/>
                      <a:pt x="81358" y="0"/>
                      <a:pt x="81358" y="0"/>
                    </a:cubicBezTo>
                    <a:cubicBezTo>
                      <a:pt x="35643" y="6199"/>
                      <a:pt x="0" y="44941"/>
                      <a:pt x="0" y="92206"/>
                    </a:cubicBezTo>
                    <a:cubicBezTo>
                      <a:pt x="0" y="154194"/>
                      <a:pt x="41841" y="223929"/>
                      <a:pt x="92981" y="223929"/>
                    </a:cubicBezTo>
                    <a:cubicBezTo>
                      <a:pt x="92981" y="223929"/>
                      <a:pt x="92981" y="223929"/>
                      <a:pt x="92981" y="223929"/>
                    </a:cubicBezTo>
                    <a:cubicBezTo>
                      <a:pt x="92981" y="223929"/>
                      <a:pt x="92981" y="223929"/>
                      <a:pt x="92981" y="223929"/>
                    </a:cubicBezTo>
                    <a:cubicBezTo>
                      <a:pt x="144121" y="223929"/>
                      <a:pt x="185962" y="154194"/>
                      <a:pt x="185962" y="92206"/>
                    </a:cubicBezTo>
                    <a:cubicBezTo>
                      <a:pt x="186737" y="44941"/>
                      <a:pt x="151094" y="6199"/>
                      <a:pt x="106153" y="0"/>
                    </a:cubicBez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92B7785C-6EBB-8790-4EAB-FA385DD1B30D}"/>
                </a:ext>
              </a:extLst>
            </p:cNvPr>
            <p:cNvSpPr/>
            <p:nvPr/>
          </p:nvSpPr>
          <p:spPr>
            <a:xfrm>
              <a:off x="8778197" y="2082200"/>
              <a:ext cx="495899" cy="495899"/>
            </a:xfrm>
            <a:custGeom>
              <a:avLst/>
              <a:gdLst>
                <a:gd name="connsiteX0" fmla="*/ 408342 w 495899"/>
                <a:gd name="connsiteY0" fmla="*/ 281268 h 495899"/>
                <a:gd name="connsiteX1" fmla="*/ 388971 w 495899"/>
                <a:gd name="connsiteY1" fmla="*/ 274294 h 495899"/>
                <a:gd name="connsiteX2" fmla="*/ 388971 w 495899"/>
                <a:gd name="connsiteY2" fmla="*/ 274294 h 495899"/>
                <a:gd name="connsiteX3" fmla="*/ 433912 w 495899"/>
                <a:gd name="connsiteY3" fmla="*/ 171240 h 495899"/>
                <a:gd name="connsiteX4" fmla="*/ 339381 w 495899"/>
                <a:gd name="connsiteY4" fmla="*/ 77484 h 495899"/>
                <a:gd name="connsiteX5" fmla="*/ 247950 w 495899"/>
                <a:gd name="connsiteY5" fmla="*/ 0 h 495899"/>
                <a:gd name="connsiteX6" fmla="*/ 156518 w 495899"/>
                <a:gd name="connsiteY6" fmla="*/ 77484 h 495899"/>
                <a:gd name="connsiteX7" fmla="*/ 61987 w 495899"/>
                <a:gd name="connsiteY7" fmla="*/ 169690 h 495899"/>
                <a:gd name="connsiteX8" fmla="*/ 106928 w 495899"/>
                <a:gd name="connsiteY8" fmla="*/ 273519 h 495899"/>
                <a:gd name="connsiteX9" fmla="*/ 106153 w 495899"/>
                <a:gd name="connsiteY9" fmla="*/ 274294 h 495899"/>
                <a:gd name="connsiteX10" fmla="*/ 87557 w 495899"/>
                <a:gd name="connsiteY10" fmla="*/ 281268 h 495899"/>
                <a:gd name="connsiteX11" fmla="*/ 0 w 495899"/>
                <a:gd name="connsiteY11" fmla="*/ 374249 h 495899"/>
                <a:gd name="connsiteX12" fmla="*/ 0 w 495899"/>
                <a:gd name="connsiteY12" fmla="*/ 416090 h 495899"/>
                <a:gd name="connsiteX13" fmla="*/ 15497 w 495899"/>
                <a:gd name="connsiteY13" fmla="*/ 431587 h 495899"/>
                <a:gd name="connsiteX14" fmla="*/ 63537 w 495899"/>
                <a:gd name="connsiteY14" fmla="*/ 431587 h 495899"/>
                <a:gd name="connsiteX15" fmla="*/ 61987 w 495899"/>
                <a:gd name="connsiteY15" fmla="*/ 449408 h 495899"/>
                <a:gd name="connsiteX16" fmla="*/ 61987 w 495899"/>
                <a:gd name="connsiteY16" fmla="*/ 480402 h 495899"/>
                <a:gd name="connsiteX17" fmla="*/ 77484 w 495899"/>
                <a:gd name="connsiteY17" fmla="*/ 495899 h 495899"/>
                <a:gd name="connsiteX18" fmla="*/ 418415 w 495899"/>
                <a:gd name="connsiteY18" fmla="*/ 495899 h 495899"/>
                <a:gd name="connsiteX19" fmla="*/ 433912 w 495899"/>
                <a:gd name="connsiteY19" fmla="*/ 480402 h 495899"/>
                <a:gd name="connsiteX20" fmla="*/ 433912 w 495899"/>
                <a:gd name="connsiteY20" fmla="*/ 449408 h 495899"/>
                <a:gd name="connsiteX21" fmla="*/ 432362 w 495899"/>
                <a:gd name="connsiteY21" fmla="*/ 431587 h 495899"/>
                <a:gd name="connsiteX22" fmla="*/ 480402 w 495899"/>
                <a:gd name="connsiteY22" fmla="*/ 431587 h 495899"/>
                <a:gd name="connsiteX23" fmla="*/ 495899 w 495899"/>
                <a:gd name="connsiteY23" fmla="*/ 416090 h 495899"/>
                <a:gd name="connsiteX24" fmla="*/ 495899 w 495899"/>
                <a:gd name="connsiteY24" fmla="*/ 374249 h 495899"/>
                <a:gd name="connsiteX25" fmla="*/ 408342 w 495899"/>
                <a:gd name="connsiteY25" fmla="*/ 281268 h 495899"/>
                <a:gd name="connsiteX26" fmla="*/ 402918 w 495899"/>
                <a:gd name="connsiteY26" fmla="*/ 171240 h 495899"/>
                <a:gd name="connsiteX27" fmla="*/ 348679 w 495899"/>
                <a:gd name="connsiteY27" fmla="*/ 261122 h 495899"/>
                <a:gd name="connsiteX28" fmla="*/ 356427 w 495899"/>
                <a:gd name="connsiteY28" fmla="*/ 209207 h 495899"/>
                <a:gd name="connsiteX29" fmla="*/ 305288 w 495899"/>
                <a:gd name="connsiteY29" fmla="*/ 117776 h 495899"/>
                <a:gd name="connsiteX30" fmla="*/ 338606 w 495899"/>
                <a:gd name="connsiteY30" fmla="*/ 108478 h 495899"/>
                <a:gd name="connsiteX31" fmla="*/ 402918 w 495899"/>
                <a:gd name="connsiteY31" fmla="*/ 171240 h 495899"/>
                <a:gd name="connsiteX32" fmla="*/ 170465 w 495899"/>
                <a:gd name="connsiteY32" fmla="*/ 209207 h 495899"/>
                <a:gd name="connsiteX33" fmla="*/ 247950 w 495899"/>
                <a:gd name="connsiteY33" fmla="*/ 131723 h 495899"/>
                <a:gd name="connsiteX34" fmla="*/ 325434 w 495899"/>
                <a:gd name="connsiteY34" fmla="*/ 209207 h 495899"/>
                <a:gd name="connsiteX35" fmla="*/ 247950 w 495899"/>
                <a:gd name="connsiteY35" fmla="*/ 325434 h 495899"/>
                <a:gd name="connsiteX36" fmla="*/ 170465 w 495899"/>
                <a:gd name="connsiteY36" fmla="*/ 209207 h 495899"/>
                <a:gd name="connsiteX37" fmla="*/ 247950 w 495899"/>
                <a:gd name="connsiteY37" fmla="*/ 30994 h 495899"/>
                <a:gd name="connsiteX38" fmla="*/ 308387 w 495899"/>
                <a:gd name="connsiteY38" fmla="*/ 82133 h 495899"/>
                <a:gd name="connsiteX39" fmla="*/ 271970 w 495899"/>
                <a:gd name="connsiteY39" fmla="*/ 103054 h 495899"/>
                <a:gd name="connsiteX40" fmla="*/ 247950 w 495899"/>
                <a:gd name="connsiteY40" fmla="*/ 99955 h 495899"/>
                <a:gd name="connsiteX41" fmla="*/ 223929 w 495899"/>
                <a:gd name="connsiteY41" fmla="*/ 103054 h 495899"/>
                <a:gd name="connsiteX42" fmla="*/ 187512 w 495899"/>
                <a:gd name="connsiteY42" fmla="*/ 82133 h 495899"/>
                <a:gd name="connsiteX43" fmla="*/ 247950 w 495899"/>
                <a:gd name="connsiteY43" fmla="*/ 30994 h 495899"/>
                <a:gd name="connsiteX44" fmla="*/ 92981 w 495899"/>
                <a:gd name="connsiteY44" fmla="*/ 169690 h 495899"/>
                <a:gd name="connsiteX45" fmla="*/ 157293 w 495899"/>
                <a:gd name="connsiteY45" fmla="*/ 108478 h 495899"/>
                <a:gd name="connsiteX46" fmla="*/ 190611 w 495899"/>
                <a:gd name="connsiteY46" fmla="*/ 117776 h 495899"/>
                <a:gd name="connsiteX47" fmla="*/ 139472 w 495899"/>
                <a:gd name="connsiteY47" fmla="*/ 209207 h 495899"/>
                <a:gd name="connsiteX48" fmla="*/ 147220 w 495899"/>
                <a:gd name="connsiteY48" fmla="*/ 261122 h 495899"/>
                <a:gd name="connsiteX49" fmla="*/ 92981 w 495899"/>
                <a:gd name="connsiteY49" fmla="*/ 169690 h 495899"/>
                <a:gd name="connsiteX50" fmla="*/ 30994 w 495899"/>
                <a:gd name="connsiteY50" fmla="*/ 400593 h 495899"/>
                <a:gd name="connsiteX51" fmla="*/ 30994 w 495899"/>
                <a:gd name="connsiteY51" fmla="*/ 374249 h 495899"/>
                <a:gd name="connsiteX52" fmla="*/ 97630 w 495899"/>
                <a:gd name="connsiteY52" fmla="*/ 310712 h 495899"/>
                <a:gd name="connsiteX53" fmla="*/ 120101 w 495899"/>
                <a:gd name="connsiteY53" fmla="*/ 302188 h 495899"/>
                <a:gd name="connsiteX54" fmla="*/ 136372 w 495899"/>
                <a:gd name="connsiteY54" fmla="*/ 289791 h 495899"/>
                <a:gd name="connsiteX55" fmla="*/ 161942 w 495899"/>
                <a:gd name="connsiteY55" fmla="*/ 294440 h 495899"/>
                <a:gd name="connsiteX56" fmla="*/ 192161 w 495899"/>
                <a:gd name="connsiteY56" fmla="*/ 332407 h 495899"/>
                <a:gd name="connsiteX57" fmla="*/ 187512 w 495899"/>
                <a:gd name="connsiteY57" fmla="*/ 334732 h 495899"/>
                <a:gd name="connsiteX58" fmla="*/ 164267 w 495899"/>
                <a:gd name="connsiteY58" fmla="*/ 343255 h 495899"/>
                <a:gd name="connsiteX59" fmla="*/ 75160 w 495899"/>
                <a:gd name="connsiteY59" fmla="*/ 400593 h 495899"/>
                <a:gd name="connsiteX60" fmla="*/ 30994 w 495899"/>
                <a:gd name="connsiteY60" fmla="*/ 400593 h 495899"/>
                <a:gd name="connsiteX61" fmla="*/ 464905 w 495899"/>
                <a:gd name="connsiteY61" fmla="*/ 400593 h 495899"/>
                <a:gd name="connsiteX62" fmla="*/ 421514 w 495899"/>
                <a:gd name="connsiteY62" fmla="*/ 400593 h 495899"/>
                <a:gd name="connsiteX63" fmla="*/ 338606 w 495899"/>
                <a:gd name="connsiteY63" fmla="*/ 345580 h 495899"/>
                <a:gd name="connsiteX64" fmla="*/ 319235 w 495899"/>
                <a:gd name="connsiteY64" fmla="*/ 355653 h 495899"/>
                <a:gd name="connsiteX65" fmla="*/ 329308 w 495899"/>
                <a:gd name="connsiteY65" fmla="*/ 375024 h 495899"/>
                <a:gd name="connsiteX66" fmla="*/ 403693 w 495899"/>
                <a:gd name="connsiteY66" fmla="*/ 449408 h 495899"/>
                <a:gd name="connsiteX67" fmla="*/ 403693 w 495899"/>
                <a:gd name="connsiteY67" fmla="*/ 464905 h 495899"/>
                <a:gd name="connsiteX68" fmla="*/ 92981 w 495899"/>
                <a:gd name="connsiteY68" fmla="*/ 464905 h 495899"/>
                <a:gd name="connsiteX69" fmla="*/ 92981 w 495899"/>
                <a:gd name="connsiteY69" fmla="*/ 449408 h 495899"/>
                <a:gd name="connsiteX70" fmla="*/ 173565 w 495899"/>
                <a:gd name="connsiteY70" fmla="*/ 372699 h 495899"/>
                <a:gd name="connsiteX71" fmla="*/ 199909 w 495899"/>
                <a:gd name="connsiteY71" fmla="*/ 362626 h 495899"/>
                <a:gd name="connsiteX72" fmla="*/ 217731 w 495899"/>
                <a:gd name="connsiteY72" fmla="*/ 349454 h 495899"/>
                <a:gd name="connsiteX73" fmla="*/ 247950 w 495899"/>
                <a:gd name="connsiteY73" fmla="*/ 356427 h 495899"/>
                <a:gd name="connsiteX74" fmla="*/ 334732 w 495899"/>
                <a:gd name="connsiteY74" fmla="*/ 294440 h 495899"/>
                <a:gd name="connsiteX75" fmla="*/ 360302 w 495899"/>
                <a:gd name="connsiteY75" fmla="*/ 289791 h 495899"/>
                <a:gd name="connsiteX76" fmla="*/ 376573 w 495899"/>
                <a:gd name="connsiteY76" fmla="*/ 302188 h 495899"/>
                <a:gd name="connsiteX77" fmla="*/ 399044 w 495899"/>
                <a:gd name="connsiteY77" fmla="*/ 310712 h 495899"/>
                <a:gd name="connsiteX78" fmla="*/ 465680 w 495899"/>
                <a:gd name="connsiteY78" fmla="*/ 374249 h 495899"/>
                <a:gd name="connsiteX79" fmla="*/ 465680 w 495899"/>
                <a:gd name="connsiteY79" fmla="*/ 400593 h 49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95899" h="495899">
                  <a:moveTo>
                    <a:pt x="408342" y="281268"/>
                  </a:moveTo>
                  <a:cubicBezTo>
                    <a:pt x="400593" y="278943"/>
                    <a:pt x="393620" y="276619"/>
                    <a:pt x="388971" y="274294"/>
                  </a:cubicBezTo>
                  <a:cubicBezTo>
                    <a:pt x="388971" y="274294"/>
                    <a:pt x="388971" y="274294"/>
                    <a:pt x="388971" y="274294"/>
                  </a:cubicBezTo>
                  <a:cubicBezTo>
                    <a:pt x="415315" y="253373"/>
                    <a:pt x="433912" y="218506"/>
                    <a:pt x="433912" y="171240"/>
                  </a:cubicBezTo>
                  <a:cubicBezTo>
                    <a:pt x="433912" y="119326"/>
                    <a:pt x="391295" y="77484"/>
                    <a:pt x="339381" y="77484"/>
                  </a:cubicBezTo>
                  <a:cubicBezTo>
                    <a:pt x="331632" y="32543"/>
                    <a:pt x="292890" y="0"/>
                    <a:pt x="247950" y="0"/>
                  </a:cubicBezTo>
                  <a:cubicBezTo>
                    <a:pt x="203009" y="0"/>
                    <a:pt x="165041" y="33318"/>
                    <a:pt x="156518" y="77484"/>
                  </a:cubicBezTo>
                  <a:cubicBezTo>
                    <a:pt x="104604" y="77484"/>
                    <a:pt x="61987" y="119326"/>
                    <a:pt x="61987" y="169690"/>
                  </a:cubicBezTo>
                  <a:cubicBezTo>
                    <a:pt x="61987" y="209207"/>
                    <a:pt x="78259" y="250274"/>
                    <a:pt x="106928" y="273519"/>
                  </a:cubicBezTo>
                  <a:cubicBezTo>
                    <a:pt x="106928" y="273519"/>
                    <a:pt x="106153" y="274294"/>
                    <a:pt x="106153" y="274294"/>
                  </a:cubicBezTo>
                  <a:cubicBezTo>
                    <a:pt x="101504" y="276619"/>
                    <a:pt x="94531" y="278943"/>
                    <a:pt x="87557" y="281268"/>
                  </a:cubicBezTo>
                  <a:cubicBezTo>
                    <a:pt x="55014" y="292116"/>
                    <a:pt x="0" y="310712"/>
                    <a:pt x="0" y="374249"/>
                  </a:cubicBezTo>
                  <a:lnTo>
                    <a:pt x="0" y="416090"/>
                  </a:lnTo>
                  <a:cubicBezTo>
                    <a:pt x="0" y="424614"/>
                    <a:pt x="6974" y="431587"/>
                    <a:pt x="15497" y="431587"/>
                  </a:cubicBezTo>
                  <a:lnTo>
                    <a:pt x="63537" y="431587"/>
                  </a:lnTo>
                  <a:cubicBezTo>
                    <a:pt x="62762" y="437011"/>
                    <a:pt x="61987" y="443210"/>
                    <a:pt x="61987" y="449408"/>
                  </a:cubicBezTo>
                  <a:lnTo>
                    <a:pt x="61987" y="480402"/>
                  </a:lnTo>
                  <a:cubicBezTo>
                    <a:pt x="61987" y="488925"/>
                    <a:pt x="68961" y="495899"/>
                    <a:pt x="77484" y="495899"/>
                  </a:cubicBezTo>
                  <a:lnTo>
                    <a:pt x="418415" y="495899"/>
                  </a:lnTo>
                  <a:cubicBezTo>
                    <a:pt x="426938" y="495899"/>
                    <a:pt x="433912" y="488925"/>
                    <a:pt x="433912" y="480402"/>
                  </a:cubicBezTo>
                  <a:lnTo>
                    <a:pt x="433912" y="449408"/>
                  </a:lnTo>
                  <a:cubicBezTo>
                    <a:pt x="433912" y="443210"/>
                    <a:pt x="433137" y="437011"/>
                    <a:pt x="432362" y="431587"/>
                  </a:cubicBezTo>
                  <a:lnTo>
                    <a:pt x="480402" y="431587"/>
                  </a:lnTo>
                  <a:cubicBezTo>
                    <a:pt x="488925" y="431587"/>
                    <a:pt x="495899" y="424614"/>
                    <a:pt x="495899" y="416090"/>
                  </a:cubicBezTo>
                  <a:lnTo>
                    <a:pt x="495899" y="374249"/>
                  </a:lnTo>
                  <a:cubicBezTo>
                    <a:pt x="495899" y="310712"/>
                    <a:pt x="440885" y="292116"/>
                    <a:pt x="408342" y="281268"/>
                  </a:cubicBezTo>
                  <a:close/>
                  <a:moveTo>
                    <a:pt x="402918" y="171240"/>
                  </a:moveTo>
                  <a:cubicBezTo>
                    <a:pt x="402918" y="209982"/>
                    <a:pt x="382772" y="251824"/>
                    <a:pt x="348679" y="261122"/>
                  </a:cubicBezTo>
                  <a:cubicBezTo>
                    <a:pt x="353328" y="244850"/>
                    <a:pt x="356427" y="227804"/>
                    <a:pt x="356427" y="209207"/>
                  </a:cubicBezTo>
                  <a:cubicBezTo>
                    <a:pt x="356427" y="170465"/>
                    <a:pt x="336282" y="136372"/>
                    <a:pt x="305288" y="117776"/>
                  </a:cubicBezTo>
                  <a:cubicBezTo>
                    <a:pt x="315361" y="112352"/>
                    <a:pt x="326983" y="108478"/>
                    <a:pt x="338606" y="108478"/>
                  </a:cubicBezTo>
                  <a:cubicBezTo>
                    <a:pt x="374249" y="108478"/>
                    <a:pt x="402918" y="136372"/>
                    <a:pt x="402918" y="171240"/>
                  </a:cubicBezTo>
                  <a:close/>
                  <a:moveTo>
                    <a:pt x="170465" y="209207"/>
                  </a:moveTo>
                  <a:cubicBezTo>
                    <a:pt x="170465" y="166591"/>
                    <a:pt x="205333" y="131723"/>
                    <a:pt x="247950" y="131723"/>
                  </a:cubicBezTo>
                  <a:cubicBezTo>
                    <a:pt x="290566" y="131723"/>
                    <a:pt x="325434" y="166591"/>
                    <a:pt x="325434" y="209207"/>
                  </a:cubicBezTo>
                  <a:cubicBezTo>
                    <a:pt x="325434" y="266546"/>
                    <a:pt x="286692" y="325434"/>
                    <a:pt x="247950" y="325434"/>
                  </a:cubicBezTo>
                  <a:cubicBezTo>
                    <a:pt x="209207" y="325434"/>
                    <a:pt x="170465" y="266546"/>
                    <a:pt x="170465" y="209207"/>
                  </a:cubicBezTo>
                  <a:close/>
                  <a:moveTo>
                    <a:pt x="247950" y="30994"/>
                  </a:moveTo>
                  <a:cubicBezTo>
                    <a:pt x="277394" y="30994"/>
                    <a:pt x="302963" y="52689"/>
                    <a:pt x="308387" y="82133"/>
                  </a:cubicBezTo>
                  <a:cubicBezTo>
                    <a:pt x="295215" y="86782"/>
                    <a:pt x="282817" y="93756"/>
                    <a:pt x="271970" y="103054"/>
                  </a:cubicBezTo>
                  <a:cubicBezTo>
                    <a:pt x="264221" y="101504"/>
                    <a:pt x="255698" y="99955"/>
                    <a:pt x="247950" y="99955"/>
                  </a:cubicBezTo>
                  <a:cubicBezTo>
                    <a:pt x="239426" y="99955"/>
                    <a:pt x="231678" y="100729"/>
                    <a:pt x="223929" y="103054"/>
                  </a:cubicBezTo>
                  <a:cubicBezTo>
                    <a:pt x="213856" y="93756"/>
                    <a:pt x="201459" y="86007"/>
                    <a:pt x="187512" y="82133"/>
                  </a:cubicBezTo>
                  <a:cubicBezTo>
                    <a:pt x="192936" y="52689"/>
                    <a:pt x="218506" y="30994"/>
                    <a:pt x="247950" y="30994"/>
                  </a:cubicBezTo>
                  <a:close/>
                  <a:moveTo>
                    <a:pt x="92981" y="169690"/>
                  </a:moveTo>
                  <a:cubicBezTo>
                    <a:pt x="92981" y="135597"/>
                    <a:pt x="121650" y="108478"/>
                    <a:pt x="157293" y="108478"/>
                  </a:cubicBezTo>
                  <a:cubicBezTo>
                    <a:pt x="168916" y="108478"/>
                    <a:pt x="180538" y="111577"/>
                    <a:pt x="190611" y="117776"/>
                  </a:cubicBezTo>
                  <a:cubicBezTo>
                    <a:pt x="159618" y="136372"/>
                    <a:pt x="139472" y="170465"/>
                    <a:pt x="139472" y="209207"/>
                  </a:cubicBezTo>
                  <a:cubicBezTo>
                    <a:pt x="139472" y="227804"/>
                    <a:pt x="142571" y="244850"/>
                    <a:pt x="147220" y="261122"/>
                  </a:cubicBezTo>
                  <a:cubicBezTo>
                    <a:pt x="113127" y="251049"/>
                    <a:pt x="92981" y="209207"/>
                    <a:pt x="92981" y="169690"/>
                  </a:cubicBezTo>
                  <a:close/>
                  <a:moveTo>
                    <a:pt x="30994" y="400593"/>
                  </a:moveTo>
                  <a:lnTo>
                    <a:pt x="30994" y="374249"/>
                  </a:lnTo>
                  <a:cubicBezTo>
                    <a:pt x="30994" y="336282"/>
                    <a:pt x="59663" y="323109"/>
                    <a:pt x="97630" y="310712"/>
                  </a:cubicBezTo>
                  <a:cubicBezTo>
                    <a:pt x="106153" y="307612"/>
                    <a:pt x="113902" y="305288"/>
                    <a:pt x="120101" y="302188"/>
                  </a:cubicBezTo>
                  <a:cubicBezTo>
                    <a:pt x="126299" y="299089"/>
                    <a:pt x="131723" y="295215"/>
                    <a:pt x="136372" y="289791"/>
                  </a:cubicBezTo>
                  <a:cubicBezTo>
                    <a:pt x="144121" y="292116"/>
                    <a:pt x="152644" y="293665"/>
                    <a:pt x="161942" y="294440"/>
                  </a:cubicBezTo>
                  <a:cubicBezTo>
                    <a:pt x="170465" y="309162"/>
                    <a:pt x="180538" y="322334"/>
                    <a:pt x="192161" y="332407"/>
                  </a:cubicBezTo>
                  <a:cubicBezTo>
                    <a:pt x="190611" y="333182"/>
                    <a:pt x="189061" y="333957"/>
                    <a:pt x="187512" y="334732"/>
                  </a:cubicBezTo>
                  <a:cubicBezTo>
                    <a:pt x="182088" y="337056"/>
                    <a:pt x="173565" y="340156"/>
                    <a:pt x="164267" y="343255"/>
                  </a:cubicBezTo>
                  <a:cubicBezTo>
                    <a:pt x="136372" y="352553"/>
                    <a:pt x="95306" y="365726"/>
                    <a:pt x="75160" y="400593"/>
                  </a:cubicBezTo>
                  <a:lnTo>
                    <a:pt x="30994" y="400593"/>
                  </a:lnTo>
                  <a:close/>
                  <a:moveTo>
                    <a:pt x="464905" y="400593"/>
                  </a:moveTo>
                  <a:lnTo>
                    <a:pt x="421514" y="400593"/>
                  </a:lnTo>
                  <a:cubicBezTo>
                    <a:pt x="401368" y="366500"/>
                    <a:pt x="362626" y="353328"/>
                    <a:pt x="338606" y="345580"/>
                  </a:cubicBezTo>
                  <a:cubicBezTo>
                    <a:pt x="330083" y="343255"/>
                    <a:pt x="321560" y="347129"/>
                    <a:pt x="319235" y="355653"/>
                  </a:cubicBezTo>
                  <a:cubicBezTo>
                    <a:pt x="316910" y="363401"/>
                    <a:pt x="320785" y="372699"/>
                    <a:pt x="329308" y="375024"/>
                  </a:cubicBezTo>
                  <a:cubicBezTo>
                    <a:pt x="368825" y="388196"/>
                    <a:pt x="403693" y="403693"/>
                    <a:pt x="403693" y="449408"/>
                  </a:cubicBezTo>
                  <a:lnTo>
                    <a:pt x="403693" y="464905"/>
                  </a:lnTo>
                  <a:lnTo>
                    <a:pt x="92981" y="464905"/>
                  </a:lnTo>
                  <a:lnTo>
                    <a:pt x="92981" y="449408"/>
                  </a:lnTo>
                  <a:cubicBezTo>
                    <a:pt x="92981" y="402918"/>
                    <a:pt x="127849" y="387421"/>
                    <a:pt x="173565" y="372699"/>
                  </a:cubicBezTo>
                  <a:cubicBezTo>
                    <a:pt x="184412" y="369600"/>
                    <a:pt x="192936" y="366500"/>
                    <a:pt x="199909" y="362626"/>
                  </a:cubicBezTo>
                  <a:cubicBezTo>
                    <a:pt x="206883" y="359527"/>
                    <a:pt x="213082" y="354878"/>
                    <a:pt x="217731" y="349454"/>
                  </a:cubicBezTo>
                  <a:cubicBezTo>
                    <a:pt x="227804" y="354103"/>
                    <a:pt x="237877" y="356427"/>
                    <a:pt x="247950" y="356427"/>
                  </a:cubicBezTo>
                  <a:cubicBezTo>
                    <a:pt x="279718" y="356427"/>
                    <a:pt x="313036" y="332407"/>
                    <a:pt x="334732" y="294440"/>
                  </a:cubicBezTo>
                  <a:cubicBezTo>
                    <a:pt x="343255" y="294440"/>
                    <a:pt x="351778" y="292890"/>
                    <a:pt x="360302" y="289791"/>
                  </a:cubicBezTo>
                  <a:cubicBezTo>
                    <a:pt x="364951" y="295215"/>
                    <a:pt x="370375" y="299089"/>
                    <a:pt x="376573" y="302188"/>
                  </a:cubicBezTo>
                  <a:cubicBezTo>
                    <a:pt x="382772" y="305288"/>
                    <a:pt x="390520" y="307612"/>
                    <a:pt x="399044" y="310712"/>
                  </a:cubicBezTo>
                  <a:cubicBezTo>
                    <a:pt x="436236" y="323109"/>
                    <a:pt x="465680" y="336282"/>
                    <a:pt x="465680" y="374249"/>
                  </a:cubicBezTo>
                  <a:lnTo>
                    <a:pt x="465680" y="400593"/>
                  </a:ln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59" name="Graphic 76">
            <a:extLst>
              <a:ext uri="{FF2B5EF4-FFF2-40B4-BE49-F238E27FC236}">
                <a16:creationId xmlns:a16="http://schemas.microsoft.com/office/drawing/2014/main" id="{BDAB15EF-3DDB-C124-DDB4-DC3EA681468F}"/>
              </a:ext>
            </a:extLst>
          </p:cNvPr>
          <p:cNvGrpSpPr/>
          <p:nvPr/>
        </p:nvGrpSpPr>
        <p:grpSpPr>
          <a:xfrm>
            <a:off x="9775008" y="2136438"/>
            <a:ext cx="441660" cy="402917"/>
            <a:chOff x="9775008" y="2136438"/>
            <a:chExt cx="441660" cy="402917"/>
          </a:xfrm>
        </p:grpSpPr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661AA25C-07FF-F090-1A72-D9DA3C116F3A}"/>
                </a:ext>
              </a:extLst>
            </p:cNvPr>
            <p:cNvSpPr/>
            <p:nvPr/>
          </p:nvSpPr>
          <p:spPr>
            <a:xfrm>
              <a:off x="9790505" y="2151935"/>
              <a:ext cx="294440" cy="294440"/>
            </a:xfrm>
            <a:custGeom>
              <a:avLst/>
              <a:gdLst>
                <a:gd name="connsiteX0" fmla="*/ 263446 w 294440"/>
                <a:gd name="connsiteY0" fmla="*/ 294440 h 294440"/>
                <a:gd name="connsiteX1" fmla="*/ 30994 w 294440"/>
                <a:gd name="connsiteY1" fmla="*/ 294440 h 294440"/>
                <a:gd name="connsiteX2" fmla="*/ 0 w 294440"/>
                <a:gd name="connsiteY2" fmla="*/ 263446 h 294440"/>
                <a:gd name="connsiteX3" fmla="*/ 0 w 294440"/>
                <a:gd name="connsiteY3" fmla="*/ 30994 h 294440"/>
                <a:gd name="connsiteX4" fmla="*/ 30994 w 294440"/>
                <a:gd name="connsiteY4" fmla="*/ 0 h 294440"/>
                <a:gd name="connsiteX5" fmla="*/ 263446 w 294440"/>
                <a:gd name="connsiteY5" fmla="*/ 0 h 294440"/>
                <a:gd name="connsiteX6" fmla="*/ 294440 w 294440"/>
                <a:gd name="connsiteY6" fmla="*/ 30994 h 294440"/>
                <a:gd name="connsiteX7" fmla="*/ 294440 w 294440"/>
                <a:gd name="connsiteY7" fmla="*/ 263446 h 294440"/>
                <a:gd name="connsiteX8" fmla="*/ 263446 w 294440"/>
                <a:gd name="connsiteY8" fmla="*/ 294440 h 29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440" h="294440">
                  <a:moveTo>
                    <a:pt x="263446" y="294440"/>
                  </a:moveTo>
                  <a:lnTo>
                    <a:pt x="30994" y="294440"/>
                  </a:lnTo>
                  <a:cubicBezTo>
                    <a:pt x="13947" y="294440"/>
                    <a:pt x="0" y="280493"/>
                    <a:pt x="0" y="263446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263446" y="0"/>
                  </a:lnTo>
                  <a:cubicBezTo>
                    <a:pt x="280493" y="0"/>
                    <a:pt x="294440" y="13947"/>
                    <a:pt x="294440" y="30994"/>
                  </a:cubicBezTo>
                  <a:lnTo>
                    <a:pt x="294440" y="263446"/>
                  </a:lnTo>
                  <a:cubicBezTo>
                    <a:pt x="294440" y="280493"/>
                    <a:pt x="280493" y="294440"/>
                    <a:pt x="263446" y="294440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BFEA7D5-5520-DE11-32DA-F6098EA5E819}"/>
                </a:ext>
              </a:extLst>
            </p:cNvPr>
            <p:cNvSpPr/>
            <p:nvPr/>
          </p:nvSpPr>
          <p:spPr>
            <a:xfrm>
              <a:off x="9968719" y="2291407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62" name="Graphic 76">
              <a:extLst>
                <a:ext uri="{FF2B5EF4-FFF2-40B4-BE49-F238E27FC236}">
                  <a16:creationId xmlns:a16="http://schemas.microsoft.com/office/drawing/2014/main" id="{420D4491-E2B9-72A0-873B-21D28174A24C}"/>
                </a:ext>
              </a:extLst>
            </p:cNvPr>
            <p:cNvGrpSpPr/>
            <p:nvPr/>
          </p:nvGrpSpPr>
          <p:grpSpPr>
            <a:xfrm>
              <a:off x="9775008" y="2136438"/>
              <a:ext cx="441660" cy="402917"/>
              <a:chOff x="9775008" y="2136438"/>
              <a:chExt cx="441660" cy="402917"/>
            </a:xfrm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3AFB0735-3381-257E-8C56-FE16A68605F8}"/>
                  </a:ext>
                </a:extLst>
              </p:cNvPr>
              <p:cNvSpPr/>
              <p:nvPr/>
            </p:nvSpPr>
            <p:spPr>
              <a:xfrm>
                <a:off x="9775008" y="2136438"/>
                <a:ext cx="441660" cy="402917"/>
              </a:xfrm>
              <a:custGeom>
                <a:avLst/>
                <a:gdLst>
                  <a:gd name="connsiteX0" fmla="*/ 309937 w 441660"/>
                  <a:gd name="connsiteY0" fmla="*/ 139472 h 402917"/>
                  <a:gd name="connsiteX1" fmla="*/ 263446 w 441660"/>
                  <a:gd name="connsiteY1" fmla="*/ 147995 h 402917"/>
                  <a:gd name="connsiteX2" fmla="*/ 263446 w 441660"/>
                  <a:gd name="connsiteY2" fmla="*/ 77484 h 402917"/>
                  <a:gd name="connsiteX3" fmla="*/ 247950 w 441660"/>
                  <a:gd name="connsiteY3" fmla="*/ 61987 h 402917"/>
                  <a:gd name="connsiteX4" fmla="*/ 162717 w 441660"/>
                  <a:gd name="connsiteY4" fmla="*/ 61987 h 402917"/>
                  <a:gd name="connsiteX5" fmla="*/ 147220 w 441660"/>
                  <a:gd name="connsiteY5" fmla="*/ 77484 h 402917"/>
                  <a:gd name="connsiteX6" fmla="*/ 162717 w 441660"/>
                  <a:gd name="connsiteY6" fmla="*/ 92981 h 402917"/>
                  <a:gd name="connsiteX7" fmla="*/ 210757 w 441660"/>
                  <a:gd name="connsiteY7" fmla="*/ 92981 h 402917"/>
                  <a:gd name="connsiteX8" fmla="*/ 131723 w 441660"/>
                  <a:gd name="connsiteY8" fmla="*/ 172015 h 402917"/>
                  <a:gd name="connsiteX9" fmla="*/ 80584 w 441660"/>
                  <a:gd name="connsiteY9" fmla="*/ 120875 h 402917"/>
                  <a:gd name="connsiteX10" fmla="*/ 59663 w 441660"/>
                  <a:gd name="connsiteY10" fmla="*/ 120101 h 402917"/>
                  <a:gd name="connsiteX11" fmla="*/ 30994 w 441660"/>
                  <a:gd name="connsiteY11" fmla="*/ 144896 h 402917"/>
                  <a:gd name="connsiteX12" fmla="*/ 30994 w 441660"/>
                  <a:gd name="connsiteY12" fmla="*/ 46491 h 402917"/>
                  <a:gd name="connsiteX13" fmla="*/ 46491 w 441660"/>
                  <a:gd name="connsiteY13" fmla="*/ 30994 h 402917"/>
                  <a:gd name="connsiteX14" fmla="*/ 278943 w 441660"/>
                  <a:gd name="connsiteY14" fmla="*/ 30994 h 402917"/>
                  <a:gd name="connsiteX15" fmla="*/ 294440 w 441660"/>
                  <a:gd name="connsiteY15" fmla="*/ 46491 h 402917"/>
                  <a:gd name="connsiteX16" fmla="*/ 294440 w 441660"/>
                  <a:gd name="connsiteY16" fmla="*/ 116226 h 402917"/>
                  <a:gd name="connsiteX17" fmla="*/ 309937 w 441660"/>
                  <a:gd name="connsiteY17" fmla="*/ 131723 h 402917"/>
                  <a:gd name="connsiteX18" fmla="*/ 325434 w 441660"/>
                  <a:gd name="connsiteY18" fmla="*/ 116226 h 402917"/>
                  <a:gd name="connsiteX19" fmla="*/ 325434 w 441660"/>
                  <a:gd name="connsiteY19" fmla="*/ 46491 h 402917"/>
                  <a:gd name="connsiteX20" fmla="*/ 278943 w 441660"/>
                  <a:gd name="connsiteY20" fmla="*/ 0 h 402917"/>
                  <a:gd name="connsiteX21" fmla="*/ 46491 w 441660"/>
                  <a:gd name="connsiteY21" fmla="*/ 0 h 402917"/>
                  <a:gd name="connsiteX22" fmla="*/ 0 w 441660"/>
                  <a:gd name="connsiteY22" fmla="*/ 46491 h 402917"/>
                  <a:gd name="connsiteX23" fmla="*/ 0 w 441660"/>
                  <a:gd name="connsiteY23" fmla="*/ 278943 h 402917"/>
                  <a:gd name="connsiteX24" fmla="*/ 46491 w 441660"/>
                  <a:gd name="connsiteY24" fmla="*/ 325434 h 402917"/>
                  <a:gd name="connsiteX25" fmla="*/ 116226 w 441660"/>
                  <a:gd name="connsiteY25" fmla="*/ 325434 h 402917"/>
                  <a:gd name="connsiteX26" fmla="*/ 131723 w 441660"/>
                  <a:gd name="connsiteY26" fmla="*/ 309937 h 402917"/>
                  <a:gd name="connsiteX27" fmla="*/ 116226 w 441660"/>
                  <a:gd name="connsiteY27" fmla="*/ 294440 h 402917"/>
                  <a:gd name="connsiteX28" fmla="*/ 46491 w 441660"/>
                  <a:gd name="connsiteY28" fmla="*/ 294440 h 402917"/>
                  <a:gd name="connsiteX29" fmla="*/ 30994 w 441660"/>
                  <a:gd name="connsiteY29" fmla="*/ 278943 h 402917"/>
                  <a:gd name="connsiteX30" fmla="*/ 30994 w 441660"/>
                  <a:gd name="connsiteY30" fmla="*/ 185187 h 402917"/>
                  <a:gd name="connsiteX31" fmla="*/ 68961 w 441660"/>
                  <a:gd name="connsiteY31" fmla="*/ 152644 h 402917"/>
                  <a:gd name="connsiteX32" fmla="*/ 120875 w 441660"/>
                  <a:gd name="connsiteY32" fmla="*/ 204558 h 402917"/>
                  <a:gd name="connsiteX33" fmla="*/ 131723 w 441660"/>
                  <a:gd name="connsiteY33" fmla="*/ 209207 h 402917"/>
                  <a:gd name="connsiteX34" fmla="*/ 142571 w 441660"/>
                  <a:gd name="connsiteY34" fmla="*/ 204558 h 402917"/>
                  <a:gd name="connsiteX35" fmla="*/ 232453 w 441660"/>
                  <a:gd name="connsiteY35" fmla="*/ 114677 h 402917"/>
                  <a:gd name="connsiteX36" fmla="*/ 232453 w 441660"/>
                  <a:gd name="connsiteY36" fmla="*/ 162717 h 402917"/>
                  <a:gd name="connsiteX37" fmla="*/ 232453 w 441660"/>
                  <a:gd name="connsiteY37" fmla="*/ 165041 h 402917"/>
                  <a:gd name="connsiteX38" fmla="*/ 178214 w 441660"/>
                  <a:gd name="connsiteY38" fmla="*/ 271195 h 402917"/>
                  <a:gd name="connsiteX39" fmla="*/ 309937 w 441660"/>
                  <a:gd name="connsiteY39" fmla="*/ 402918 h 402917"/>
                  <a:gd name="connsiteX40" fmla="*/ 441660 w 441660"/>
                  <a:gd name="connsiteY40" fmla="*/ 271195 h 402917"/>
                  <a:gd name="connsiteX41" fmla="*/ 309937 w 441660"/>
                  <a:gd name="connsiteY41" fmla="*/ 139472 h 402917"/>
                  <a:gd name="connsiteX42" fmla="*/ 309937 w 441660"/>
                  <a:gd name="connsiteY42" fmla="*/ 371924 h 402917"/>
                  <a:gd name="connsiteX43" fmla="*/ 209207 w 441660"/>
                  <a:gd name="connsiteY43" fmla="*/ 271195 h 402917"/>
                  <a:gd name="connsiteX44" fmla="*/ 309937 w 441660"/>
                  <a:gd name="connsiteY44" fmla="*/ 170465 h 402917"/>
                  <a:gd name="connsiteX45" fmla="*/ 410666 w 441660"/>
                  <a:gd name="connsiteY45" fmla="*/ 271195 h 402917"/>
                  <a:gd name="connsiteX46" fmla="*/ 309937 w 441660"/>
                  <a:gd name="connsiteY46" fmla="*/ 371924 h 40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41660" h="402917">
                    <a:moveTo>
                      <a:pt x="309937" y="139472"/>
                    </a:moveTo>
                    <a:cubicBezTo>
                      <a:pt x="293665" y="139472"/>
                      <a:pt x="278168" y="142571"/>
                      <a:pt x="263446" y="147995"/>
                    </a:cubicBezTo>
                    <a:lnTo>
                      <a:pt x="263446" y="77484"/>
                    </a:lnTo>
                    <a:cubicBezTo>
                      <a:pt x="263446" y="68961"/>
                      <a:pt x="256473" y="61987"/>
                      <a:pt x="247950" y="61987"/>
                    </a:cubicBezTo>
                    <a:lnTo>
                      <a:pt x="162717" y="61987"/>
                    </a:lnTo>
                    <a:cubicBezTo>
                      <a:pt x="154194" y="61987"/>
                      <a:pt x="147220" y="68961"/>
                      <a:pt x="147220" y="77484"/>
                    </a:cubicBezTo>
                    <a:cubicBezTo>
                      <a:pt x="147220" y="86007"/>
                      <a:pt x="154194" y="92981"/>
                      <a:pt x="162717" y="92981"/>
                    </a:cubicBezTo>
                    <a:lnTo>
                      <a:pt x="210757" y="92981"/>
                    </a:lnTo>
                    <a:lnTo>
                      <a:pt x="131723" y="172015"/>
                    </a:lnTo>
                    <a:lnTo>
                      <a:pt x="80584" y="120875"/>
                    </a:lnTo>
                    <a:cubicBezTo>
                      <a:pt x="75160" y="115451"/>
                      <a:pt x="65862" y="114677"/>
                      <a:pt x="59663" y="120101"/>
                    </a:cubicBezTo>
                    <a:lnTo>
                      <a:pt x="30994" y="144896"/>
                    </a:lnTo>
                    <a:lnTo>
                      <a:pt x="30994" y="46491"/>
                    </a:lnTo>
                    <a:cubicBezTo>
                      <a:pt x="30994" y="37967"/>
                      <a:pt x="37967" y="30994"/>
                      <a:pt x="46491" y="30994"/>
                    </a:cubicBezTo>
                    <a:lnTo>
                      <a:pt x="278943" y="30994"/>
                    </a:lnTo>
                    <a:cubicBezTo>
                      <a:pt x="287466" y="30994"/>
                      <a:pt x="294440" y="37967"/>
                      <a:pt x="294440" y="46491"/>
                    </a:cubicBezTo>
                    <a:lnTo>
                      <a:pt x="294440" y="116226"/>
                    </a:lnTo>
                    <a:cubicBezTo>
                      <a:pt x="294440" y="124750"/>
                      <a:pt x="301414" y="131723"/>
                      <a:pt x="309937" y="131723"/>
                    </a:cubicBezTo>
                    <a:cubicBezTo>
                      <a:pt x="318460" y="131723"/>
                      <a:pt x="325434" y="124750"/>
                      <a:pt x="325434" y="116226"/>
                    </a:cubicBezTo>
                    <a:lnTo>
                      <a:pt x="325434" y="46491"/>
                    </a:lnTo>
                    <a:cubicBezTo>
                      <a:pt x="325434" y="20921"/>
                      <a:pt x="304513" y="0"/>
                      <a:pt x="278943" y="0"/>
                    </a:cubicBezTo>
                    <a:lnTo>
                      <a:pt x="46491" y="0"/>
                    </a:lnTo>
                    <a:cubicBezTo>
                      <a:pt x="20921" y="0"/>
                      <a:pt x="0" y="20921"/>
                      <a:pt x="0" y="46491"/>
                    </a:cubicBezTo>
                    <a:lnTo>
                      <a:pt x="0" y="278943"/>
                    </a:lnTo>
                    <a:cubicBezTo>
                      <a:pt x="0" y="304513"/>
                      <a:pt x="20921" y="325434"/>
                      <a:pt x="46491" y="325434"/>
                    </a:cubicBezTo>
                    <a:lnTo>
                      <a:pt x="116226" y="325434"/>
                    </a:lnTo>
                    <a:cubicBezTo>
                      <a:pt x="124750" y="325434"/>
                      <a:pt x="131723" y="318460"/>
                      <a:pt x="131723" y="309937"/>
                    </a:cubicBezTo>
                    <a:cubicBezTo>
                      <a:pt x="131723" y="301414"/>
                      <a:pt x="124750" y="294440"/>
                      <a:pt x="116226" y="294440"/>
                    </a:cubicBezTo>
                    <a:lnTo>
                      <a:pt x="46491" y="294440"/>
                    </a:lnTo>
                    <a:cubicBezTo>
                      <a:pt x="37967" y="294440"/>
                      <a:pt x="30994" y="287466"/>
                      <a:pt x="30994" y="278943"/>
                    </a:cubicBezTo>
                    <a:lnTo>
                      <a:pt x="30994" y="185187"/>
                    </a:lnTo>
                    <a:lnTo>
                      <a:pt x="68961" y="152644"/>
                    </a:lnTo>
                    <a:lnTo>
                      <a:pt x="120875" y="204558"/>
                    </a:lnTo>
                    <a:cubicBezTo>
                      <a:pt x="123975" y="207658"/>
                      <a:pt x="127849" y="209207"/>
                      <a:pt x="131723" y="209207"/>
                    </a:cubicBezTo>
                    <a:cubicBezTo>
                      <a:pt x="135597" y="209207"/>
                      <a:pt x="139472" y="207658"/>
                      <a:pt x="142571" y="204558"/>
                    </a:cubicBezTo>
                    <a:lnTo>
                      <a:pt x="232453" y="114677"/>
                    </a:lnTo>
                    <a:lnTo>
                      <a:pt x="232453" y="162717"/>
                    </a:lnTo>
                    <a:cubicBezTo>
                      <a:pt x="232453" y="163492"/>
                      <a:pt x="232453" y="164267"/>
                      <a:pt x="232453" y="165041"/>
                    </a:cubicBezTo>
                    <a:cubicBezTo>
                      <a:pt x="199909" y="189061"/>
                      <a:pt x="178214" y="227804"/>
                      <a:pt x="178214" y="271195"/>
                    </a:cubicBezTo>
                    <a:cubicBezTo>
                      <a:pt x="178214" y="344030"/>
                      <a:pt x="237102" y="402918"/>
                      <a:pt x="309937" y="402918"/>
                    </a:cubicBezTo>
                    <a:cubicBezTo>
                      <a:pt x="382772" y="402918"/>
                      <a:pt x="441660" y="344030"/>
                      <a:pt x="441660" y="271195"/>
                    </a:cubicBezTo>
                    <a:cubicBezTo>
                      <a:pt x="441660" y="198360"/>
                      <a:pt x="382772" y="139472"/>
                      <a:pt x="309937" y="139472"/>
                    </a:cubicBezTo>
                    <a:close/>
                    <a:moveTo>
                      <a:pt x="309937" y="371924"/>
                    </a:moveTo>
                    <a:cubicBezTo>
                      <a:pt x="254148" y="371924"/>
                      <a:pt x="209207" y="326983"/>
                      <a:pt x="209207" y="271195"/>
                    </a:cubicBezTo>
                    <a:cubicBezTo>
                      <a:pt x="209207" y="215406"/>
                      <a:pt x="254148" y="170465"/>
                      <a:pt x="309937" y="170465"/>
                    </a:cubicBezTo>
                    <a:cubicBezTo>
                      <a:pt x="365726" y="170465"/>
                      <a:pt x="410666" y="215406"/>
                      <a:pt x="410666" y="271195"/>
                    </a:cubicBezTo>
                    <a:cubicBezTo>
                      <a:pt x="410666" y="326983"/>
                      <a:pt x="365726" y="371924"/>
                      <a:pt x="309937" y="37192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C83B2E49-ED73-01A6-F8F2-CA2C744C31A9}"/>
                  </a:ext>
                </a:extLst>
              </p:cNvPr>
              <p:cNvSpPr/>
              <p:nvPr/>
            </p:nvSpPr>
            <p:spPr>
              <a:xfrm>
                <a:off x="10023980" y="2345646"/>
                <a:ext cx="123480" cy="123974"/>
              </a:xfrm>
              <a:custGeom>
                <a:avLst/>
                <a:gdLst>
                  <a:gd name="connsiteX0" fmla="*/ 72588 w 123480"/>
                  <a:gd name="connsiteY0" fmla="*/ 5424 h 123974"/>
                  <a:gd name="connsiteX1" fmla="*/ 72588 w 123480"/>
                  <a:gd name="connsiteY1" fmla="*/ 5424 h 123974"/>
                  <a:gd name="connsiteX2" fmla="*/ 70264 w 123480"/>
                  <a:gd name="connsiteY2" fmla="*/ 3099 h 123974"/>
                  <a:gd name="connsiteX3" fmla="*/ 70264 w 123480"/>
                  <a:gd name="connsiteY3" fmla="*/ 3099 h 123974"/>
                  <a:gd name="connsiteX4" fmla="*/ 60965 w 123480"/>
                  <a:gd name="connsiteY4" fmla="*/ 0 h 123974"/>
                  <a:gd name="connsiteX5" fmla="*/ 51667 w 123480"/>
                  <a:gd name="connsiteY5" fmla="*/ 3099 h 123974"/>
                  <a:gd name="connsiteX6" fmla="*/ 51667 w 123480"/>
                  <a:gd name="connsiteY6" fmla="*/ 3099 h 123974"/>
                  <a:gd name="connsiteX7" fmla="*/ 50118 w 123480"/>
                  <a:gd name="connsiteY7" fmla="*/ 4649 h 123974"/>
                  <a:gd name="connsiteX8" fmla="*/ 50118 w 123480"/>
                  <a:gd name="connsiteY8" fmla="*/ 4649 h 123974"/>
                  <a:gd name="connsiteX9" fmla="*/ 3627 w 123480"/>
                  <a:gd name="connsiteY9" fmla="*/ 58888 h 123974"/>
                  <a:gd name="connsiteX10" fmla="*/ 5177 w 123480"/>
                  <a:gd name="connsiteY10" fmla="*/ 80584 h 123974"/>
                  <a:gd name="connsiteX11" fmla="*/ 26872 w 123480"/>
                  <a:gd name="connsiteY11" fmla="*/ 79034 h 123974"/>
                  <a:gd name="connsiteX12" fmla="*/ 46243 w 123480"/>
                  <a:gd name="connsiteY12" fmla="*/ 56563 h 123974"/>
                  <a:gd name="connsiteX13" fmla="*/ 46243 w 123480"/>
                  <a:gd name="connsiteY13" fmla="*/ 108478 h 123974"/>
                  <a:gd name="connsiteX14" fmla="*/ 61740 w 123480"/>
                  <a:gd name="connsiteY14" fmla="*/ 123975 h 123974"/>
                  <a:gd name="connsiteX15" fmla="*/ 77237 w 123480"/>
                  <a:gd name="connsiteY15" fmla="*/ 108478 h 123974"/>
                  <a:gd name="connsiteX16" fmla="*/ 77237 w 123480"/>
                  <a:gd name="connsiteY16" fmla="*/ 57338 h 123974"/>
                  <a:gd name="connsiteX17" fmla="*/ 96608 w 123480"/>
                  <a:gd name="connsiteY17" fmla="*/ 79809 h 123974"/>
                  <a:gd name="connsiteX18" fmla="*/ 108231 w 123480"/>
                  <a:gd name="connsiteY18" fmla="*/ 85233 h 123974"/>
                  <a:gd name="connsiteX19" fmla="*/ 118304 w 123480"/>
                  <a:gd name="connsiteY19" fmla="*/ 81358 h 123974"/>
                  <a:gd name="connsiteX20" fmla="*/ 119853 w 123480"/>
                  <a:gd name="connsiteY20" fmla="*/ 59663 h 123974"/>
                  <a:gd name="connsiteX21" fmla="*/ 72588 w 123480"/>
                  <a:gd name="connsiteY21" fmla="*/ 5424 h 12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3480" h="123974">
                    <a:moveTo>
                      <a:pt x="72588" y="5424"/>
                    </a:moveTo>
                    <a:cubicBezTo>
                      <a:pt x="72588" y="5424"/>
                      <a:pt x="72588" y="5424"/>
                      <a:pt x="72588" y="5424"/>
                    </a:cubicBezTo>
                    <a:cubicBezTo>
                      <a:pt x="71813" y="4649"/>
                      <a:pt x="71038" y="3874"/>
                      <a:pt x="70264" y="3099"/>
                    </a:cubicBezTo>
                    <a:cubicBezTo>
                      <a:pt x="70264" y="3099"/>
                      <a:pt x="70264" y="3099"/>
                      <a:pt x="70264" y="3099"/>
                    </a:cubicBezTo>
                    <a:cubicBezTo>
                      <a:pt x="67939" y="1550"/>
                      <a:pt x="64065" y="0"/>
                      <a:pt x="60965" y="0"/>
                    </a:cubicBezTo>
                    <a:cubicBezTo>
                      <a:pt x="57866" y="0"/>
                      <a:pt x="53992" y="1550"/>
                      <a:pt x="51667" y="3099"/>
                    </a:cubicBezTo>
                    <a:cubicBezTo>
                      <a:pt x="51667" y="3099"/>
                      <a:pt x="51667" y="3099"/>
                      <a:pt x="51667" y="3099"/>
                    </a:cubicBezTo>
                    <a:cubicBezTo>
                      <a:pt x="50893" y="3874"/>
                      <a:pt x="50118" y="3874"/>
                      <a:pt x="50118" y="4649"/>
                    </a:cubicBezTo>
                    <a:cubicBezTo>
                      <a:pt x="50118" y="4649"/>
                      <a:pt x="50118" y="4649"/>
                      <a:pt x="50118" y="4649"/>
                    </a:cubicBezTo>
                    <a:lnTo>
                      <a:pt x="3627" y="58888"/>
                    </a:lnTo>
                    <a:cubicBezTo>
                      <a:pt x="-1797" y="65087"/>
                      <a:pt x="-1022" y="75160"/>
                      <a:pt x="5177" y="80584"/>
                    </a:cubicBezTo>
                    <a:cubicBezTo>
                      <a:pt x="11376" y="86007"/>
                      <a:pt x="21449" y="85233"/>
                      <a:pt x="26872" y="79034"/>
                    </a:cubicBezTo>
                    <a:lnTo>
                      <a:pt x="46243" y="56563"/>
                    </a:lnTo>
                    <a:lnTo>
                      <a:pt x="46243" y="108478"/>
                    </a:lnTo>
                    <a:cubicBezTo>
                      <a:pt x="46243" y="117001"/>
                      <a:pt x="53217" y="123975"/>
                      <a:pt x="61740" y="123975"/>
                    </a:cubicBezTo>
                    <a:cubicBezTo>
                      <a:pt x="70264" y="123975"/>
                      <a:pt x="77237" y="117001"/>
                      <a:pt x="77237" y="108478"/>
                    </a:cubicBezTo>
                    <a:lnTo>
                      <a:pt x="77237" y="57338"/>
                    </a:lnTo>
                    <a:lnTo>
                      <a:pt x="96608" y="79809"/>
                    </a:lnTo>
                    <a:cubicBezTo>
                      <a:pt x="99708" y="83683"/>
                      <a:pt x="104357" y="85233"/>
                      <a:pt x="108231" y="85233"/>
                    </a:cubicBezTo>
                    <a:cubicBezTo>
                      <a:pt x="112105" y="85233"/>
                      <a:pt x="115204" y="83683"/>
                      <a:pt x="118304" y="81358"/>
                    </a:cubicBezTo>
                    <a:cubicBezTo>
                      <a:pt x="124503" y="75935"/>
                      <a:pt x="125277" y="65862"/>
                      <a:pt x="119853" y="59663"/>
                    </a:cubicBezTo>
                    <a:lnTo>
                      <a:pt x="72588" y="5424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65" name="Graphic 78">
            <a:extLst>
              <a:ext uri="{FF2B5EF4-FFF2-40B4-BE49-F238E27FC236}">
                <a16:creationId xmlns:a16="http://schemas.microsoft.com/office/drawing/2014/main" id="{4F62FD92-7E63-4F64-C78C-0B07C0A43A13}"/>
              </a:ext>
            </a:extLst>
          </p:cNvPr>
          <p:cNvGrpSpPr/>
          <p:nvPr/>
        </p:nvGrpSpPr>
        <p:grpSpPr>
          <a:xfrm>
            <a:off x="10737859" y="2136438"/>
            <a:ext cx="464130" cy="441660"/>
            <a:chOff x="10737859" y="2136438"/>
            <a:chExt cx="464130" cy="441660"/>
          </a:xfrm>
        </p:grpSpPr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85EFAD5-59E4-39D6-C209-E95F3DE35BB1}"/>
                </a:ext>
              </a:extLst>
            </p:cNvPr>
            <p:cNvSpPr/>
            <p:nvPr/>
          </p:nvSpPr>
          <p:spPr>
            <a:xfrm>
              <a:off x="10753356" y="2151935"/>
              <a:ext cx="294440" cy="294440"/>
            </a:xfrm>
            <a:custGeom>
              <a:avLst/>
              <a:gdLst>
                <a:gd name="connsiteX0" fmla="*/ 263446 w 294440"/>
                <a:gd name="connsiteY0" fmla="*/ 294440 h 294440"/>
                <a:gd name="connsiteX1" fmla="*/ 30994 w 294440"/>
                <a:gd name="connsiteY1" fmla="*/ 294440 h 294440"/>
                <a:gd name="connsiteX2" fmla="*/ 0 w 294440"/>
                <a:gd name="connsiteY2" fmla="*/ 263446 h 294440"/>
                <a:gd name="connsiteX3" fmla="*/ 0 w 294440"/>
                <a:gd name="connsiteY3" fmla="*/ 30994 h 294440"/>
                <a:gd name="connsiteX4" fmla="*/ 30994 w 294440"/>
                <a:gd name="connsiteY4" fmla="*/ 0 h 294440"/>
                <a:gd name="connsiteX5" fmla="*/ 263446 w 294440"/>
                <a:gd name="connsiteY5" fmla="*/ 0 h 294440"/>
                <a:gd name="connsiteX6" fmla="*/ 294440 w 294440"/>
                <a:gd name="connsiteY6" fmla="*/ 30994 h 294440"/>
                <a:gd name="connsiteX7" fmla="*/ 294440 w 294440"/>
                <a:gd name="connsiteY7" fmla="*/ 263446 h 294440"/>
                <a:gd name="connsiteX8" fmla="*/ 263446 w 294440"/>
                <a:gd name="connsiteY8" fmla="*/ 294440 h 29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440" h="294440">
                  <a:moveTo>
                    <a:pt x="263446" y="294440"/>
                  </a:moveTo>
                  <a:lnTo>
                    <a:pt x="30994" y="294440"/>
                  </a:lnTo>
                  <a:cubicBezTo>
                    <a:pt x="13947" y="294440"/>
                    <a:pt x="0" y="280493"/>
                    <a:pt x="0" y="263446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263446" y="0"/>
                  </a:lnTo>
                  <a:cubicBezTo>
                    <a:pt x="280493" y="0"/>
                    <a:pt x="294440" y="13947"/>
                    <a:pt x="294440" y="30994"/>
                  </a:cubicBezTo>
                  <a:lnTo>
                    <a:pt x="294440" y="263446"/>
                  </a:lnTo>
                  <a:cubicBezTo>
                    <a:pt x="294440" y="280493"/>
                    <a:pt x="280493" y="294440"/>
                    <a:pt x="263446" y="294440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814ECB7C-8D1D-4283-B200-CA399E2BC4D9}"/>
                </a:ext>
              </a:extLst>
            </p:cNvPr>
            <p:cNvSpPr/>
            <p:nvPr/>
          </p:nvSpPr>
          <p:spPr>
            <a:xfrm>
              <a:off x="10900576" y="2437077"/>
              <a:ext cx="286691" cy="123974"/>
            </a:xfrm>
            <a:custGeom>
              <a:avLst/>
              <a:gdLst>
                <a:gd name="connsiteX0" fmla="*/ 174340 w 286691"/>
                <a:gd name="connsiteY0" fmla="*/ 0 h 123974"/>
                <a:gd name="connsiteX1" fmla="*/ 188287 w 286691"/>
                <a:gd name="connsiteY1" fmla="*/ 13172 h 123974"/>
                <a:gd name="connsiteX2" fmla="*/ 286692 w 286691"/>
                <a:gd name="connsiteY2" fmla="*/ 97630 h 123974"/>
                <a:gd name="connsiteX3" fmla="*/ 286692 w 286691"/>
                <a:gd name="connsiteY3" fmla="*/ 123975 h 123974"/>
                <a:gd name="connsiteX4" fmla="*/ 0 w 286691"/>
                <a:gd name="connsiteY4" fmla="*/ 123975 h 123974"/>
                <a:gd name="connsiteX5" fmla="*/ 0 w 286691"/>
                <a:gd name="connsiteY5" fmla="*/ 97630 h 123974"/>
                <a:gd name="connsiteX6" fmla="*/ 97630 w 286691"/>
                <a:gd name="connsiteY6" fmla="*/ 13172 h 123974"/>
                <a:gd name="connsiteX7" fmla="*/ 111577 w 286691"/>
                <a:gd name="connsiteY7" fmla="*/ 0 h 123974"/>
                <a:gd name="connsiteX8" fmla="*/ 174340 w 286691"/>
                <a:gd name="connsiteY8" fmla="*/ 0 h 12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691" h="123974">
                  <a:moveTo>
                    <a:pt x="174340" y="0"/>
                  </a:moveTo>
                  <a:cubicBezTo>
                    <a:pt x="177439" y="5424"/>
                    <a:pt x="182088" y="10073"/>
                    <a:pt x="188287" y="13172"/>
                  </a:cubicBezTo>
                  <a:cubicBezTo>
                    <a:pt x="215406" y="26345"/>
                    <a:pt x="286692" y="32543"/>
                    <a:pt x="286692" y="97630"/>
                  </a:cubicBezTo>
                  <a:lnTo>
                    <a:pt x="286692" y="123975"/>
                  </a:lnTo>
                  <a:lnTo>
                    <a:pt x="0" y="123975"/>
                  </a:lnTo>
                  <a:lnTo>
                    <a:pt x="0" y="97630"/>
                  </a:lnTo>
                  <a:cubicBezTo>
                    <a:pt x="0" y="32543"/>
                    <a:pt x="72060" y="25570"/>
                    <a:pt x="97630" y="13172"/>
                  </a:cubicBezTo>
                  <a:cubicBezTo>
                    <a:pt x="103829" y="10073"/>
                    <a:pt x="108478" y="5424"/>
                    <a:pt x="111577" y="0"/>
                  </a:cubicBezTo>
                  <a:lnTo>
                    <a:pt x="174340" y="0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8A9670C3-38FE-A274-651E-2436765099BE}"/>
                </a:ext>
              </a:extLst>
            </p:cNvPr>
            <p:cNvSpPr/>
            <p:nvPr/>
          </p:nvSpPr>
          <p:spPr>
            <a:xfrm>
              <a:off x="10964888" y="2255764"/>
              <a:ext cx="156518" cy="188286"/>
            </a:xfrm>
            <a:custGeom>
              <a:avLst/>
              <a:gdLst>
                <a:gd name="connsiteX0" fmla="*/ 68186 w 156518"/>
                <a:gd name="connsiteY0" fmla="*/ 0 h 188286"/>
                <a:gd name="connsiteX1" fmla="*/ 69736 w 156518"/>
                <a:gd name="connsiteY1" fmla="*/ 0 h 188286"/>
                <a:gd name="connsiteX2" fmla="*/ 72060 w 156518"/>
                <a:gd name="connsiteY2" fmla="*/ 0 h 188286"/>
                <a:gd name="connsiteX3" fmla="*/ 77484 w 156518"/>
                <a:gd name="connsiteY3" fmla="*/ 0 h 188286"/>
                <a:gd name="connsiteX4" fmla="*/ 78259 w 156518"/>
                <a:gd name="connsiteY4" fmla="*/ 0 h 188286"/>
                <a:gd name="connsiteX5" fmla="*/ 78259 w 156518"/>
                <a:gd name="connsiteY5" fmla="*/ 0 h 188286"/>
                <a:gd name="connsiteX6" fmla="*/ 78259 w 156518"/>
                <a:gd name="connsiteY6" fmla="*/ 0 h 188286"/>
                <a:gd name="connsiteX7" fmla="*/ 79034 w 156518"/>
                <a:gd name="connsiteY7" fmla="*/ 0 h 188286"/>
                <a:gd name="connsiteX8" fmla="*/ 84458 w 156518"/>
                <a:gd name="connsiteY8" fmla="*/ 0 h 188286"/>
                <a:gd name="connsiteX9" fmla="*/ 86782 w 156518"/>
                <a:gd name="connsiteY9" fmla="*/ 0 h 188286"/>
                <a:gd name="connsiteX10" fmla="*/ 88332 w 156518"/>
                <a:gd name="connsiteY10" fmla="*/ 0 h 188286"/>
                <a:gd name="connsiteX11" fmla="*/ 156518 w 156518"/>
                <a:gd name="connsiteY11" fmla="*/ 77484 h 188286"/>
                <a:gd name="connsiteX12" fmla="*/ 78259 w 156518"/>
                <a:gd name="connsiteY12" fmla="*/ 188287 h 188286"/>
                <a:gd name="connsiteX13" fmla="*/ 78259 w 156518"/>
                <a:gd name="connsiteY13" fmla="*/ 188287 h 188286"/>
                <a:gd name="connsiteX14" fmla="*/ 78259 w 156518"/>
                <a:gd name="connsiteY14" fmla="*/ 188287 h 188286"/>
                <a:gd name="connsiteX15" fmla="*/ 0 w 156518"/>
                <a:gd name="connsiteY15" fmla="*/ 77484 h 188286"/>
                <a:gd name="connsiteX16" fmla="*/ 68186 w 156518"/>
                <a:gd name="connsiteY16" fmla="*/ 0 h 18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6518" h="188286">
                  <a:moveTo>
                    <a:pt x="68186" y="0"/>
                  </a:moveTo>
                  <a:cubicBezTo>
                    <a:pt x="68961" y="0"/>
                    <a:pt x="68961" y="0"/>
                    <a:pt x="69736" y="0"/>
                  </a:cubicBezTo>
                  <a:cubicBezTo>
                    <a:pt x="70511" y="0"/>
                    <a:pt x="71285" y="0"/>
                    <a:pt x="72060" y="0"/>
                  </a:cubicBezTo>
                  <a:cubicBezTo>
                    <a:pt x="73610" y="0"/>
                    <a:pt x="75935" y="0"/>
                    <a:pt x="77484" y="0"/>
                  </a:cubicBezTo>
                  <a:cubicBezTo>
                    <a:pt x="77484" y="0"/>
                    <a:pt x="78259" y="0"/>
                    <a:pt x="78259" y="0"/>
                  </a:cubicBezTo>
                  <a:cubicBezTo>
                    <a:pt x="78259" y="0"/>
                    <a:pt x="78259" y="0"/>
                    <a:pt x="78259" y="0"/>
                  </a:cubicBezTo>
                  <a:cubicBezTo>
                    <a:pt x="78259" y="0"/>
                    <a:pt x="78259" y="0"/>
                    <a:pt x="78259" y="0"/>
                  </a:cubicBezTo>
                  <a:cubicBezTo>
                    <a:pt x="78259" y="0"/>
                    <a:pt x="79034" y="0"/>
                    <a:pt x="79034" y="0"/>
                  </a:cubicBezTo>
                  <a:cubicBezTo>
                    <a:pt x="80584" y="0"/>
                    <a:pt x="82908" y="0"/>
                    <a:pt x="84458" y="0"/>
                  </a:cubicBezTo>
                  <a:cubicBezTo>
                    <a:pt x="85233" y="0"/>
                    <a:pt x="86008" y="0"/>
                    <a:pt x="86782" y="0"/>
                  </a:cubicBezTo>
                  <a:cubicBezTo>
                    <a:pt x="87557" y="0"/>
                    <a:pt x="87557" y="0"/>
                    <a:pt x="88332" y="0"/>
                  </a:cubicBezTo>
                  <a:cubicBezTo>
                    <a:pt x="126299" y="5424"/>
                    <a:pt x="156518" y="37967"/>
                    <a:pt x="156518" y="77484"/>
                  </a:cubicBezTo>
                  <a:cubicBezTo>
                    <a:pt x="156518" y="129399"/>
                    <a:pt x="121650" y="188287"/>
                    <a:pt x="78259" y="188287"/>
                  </a:cubicBezTo>
                  <a:cubicBezTo>
                    <a:pt x="78259" y="188287"/>
                    <a:pt x="78259" y="188287"/>
                    <a:pt x="78259" y="188287"/>
                  </a:cubicBezTo>
                  <a:cubicBezTo>
                    <a:pt x="78259" y="188287"/>
                    <a:pt x="78259" y="188287"/>
                    <a:pt x="78259" y="188287"/>
                  </a:cubicBezTo>
                  <a:cubicBezTo>
                    <a:pt x="34868" y="188287"/>
                    <a:pt x="0" y="129399"/>
                    <a:pt x="0" y="77484"/>
                  </a:cubicBezTo>
                  <a:cubicBezTo>
                    <a:pt x="0" y="37967"/>
                    <a:pt x="30219" y="4649"/>
                    <a:pt x="68186" y="0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6BD7799-6CFD-CB79-FFD4-0AEC74A22C65}"/>
                </a:ext>
              </a:extLst>
            </p:cNvPr>
            <p:cNvSpPr/>
            <p:nvPr/>
          </p:nvSpPr>
          <p:spPr>
            <a:xfrm>
              <a:off x="10737859" y="2136438"/>
              <a:ext cx="464130" cy="441660"/>
            </a:xfrm>
            <a:custGeom>
              <a:avLst/>
              <a:gdLst>
                <a:gd name="connsiteX0" fmla="*/ 374249 w 464130"/>
                <a:gd name="connsiteY0" fmla="*/ 307612 h 441660"/>
                <a:gd name="connsiteX1" fmla="*/ 355653 w 464130"/>
                <a:gd name="connsiteY1" fmla="*/ 300639 h 441660"/>
                <a:gd name="connsiteX2" fmla="*/ 354878 w 464130"/>
                <a:gd name="connsiteY2" fmla="*/ 300639 h 441660"/>
                <a:gd name="connsiteX3" fmla="*/ 399044 w 464130"/>
                <a:gd name="connsiteY3" fmla="*/ 195260 h 441660"/>
                <a:gd name="connsiteX4" fmla="*/ 325434 w 464130"/>
                <a:gd name="connsiteY4" fmla="*/ 103054 h 441660"/>
                <a:gd name="connsiteX5" fmla="*/ 325434 w 464130"/>
                <a:gd name="connsiteY5" fmla="*/ 46491 h 441660"/>
                <a:gd name="connsiteX6" fmla="*/ 278943 w 464130"/>
                <a:gd name="connsiteY6" fmla="*/ 0 h 441660"/>
                <a:gd name="connsiteX7" fmla="*/ 46491 w 464130"/>
                <a:gd name="connsiteY7" fmla="*/ 0 h 441660"/>
                <a:gd name="connsiteX8" fmla="*/ 0 w 464130"/>
                <a:gd name="connsiteY8" fmla="*/ 46491 h 441660"/>
                <a:gd name="connsiteX9" fmla="*/ 0 w 464130"/>
                <a:gd name="connsiteY9" fmla="*/ 278943 h 441660"/>
                <a:gd name="connsiteX10" fmla="*/ 46491 w 464130"/>
                <a:gd name="connsiteY10" fmla="*/ 325434 h 441660"/>
                <a:gd name="connsiteX11" fmla="*/ 116226 w 464130"/>
                <a:gd name="connsiteY11" fmla="*/ 325434 h 441660"/>
                <a:gd name="connsiteX12" fmla="*/ 131723 w 464130"/>
                <a:gd name="connsiteY12" fmla="*/ 309937 h 441660"/>
                <a:gd name="connsiteX13" fmla="*/ 116226 w 464130"/>
                <a:gd name="connsiteY13" fmla="*/ 294440 h 441660"/>
                <a:gd name="connsiteX14" fmla="*/ 46491 w 464130"/>
                <a:gd name="connsiteY14" fmla="*/ 294440 h 441660"/>
                <a:gd name="connsiteX15" fmla="*/ 30994 w 464130"/>
                <a:gd name="connsiteY15" fmla="*/ 278943 h 441660"/>
                <a:gd name="connsiteX16" fmla="*/ 30994 w 464130"/>
                <a:gd name="connsiteY16" fmla="*/ 185187 h 441660"/>
                <a:gd name="connsiteX17" fmla="*/ 68961 w 464130"/>
                <a:gd name="connsiteY17" fmla="*/ 152644 h 441660"/>
                <a:gd name="connsiteX18" fmla="*/ 120875 w 464130"/>
                <a:gd name="connsiteY18" fmla="*/ 204558 h 441660"/>
                <a:gd name="connsiteX19" fmla="*/ 131723 w 464130"/>
                <a:gd name="connsiteY19" fmla="*/ 209207 h 441660"/>
                <a:gd name="connsiteX20" fmla="*/ 142571 w 464130"/>
                <a:gd name="connsiteY20" fmla="*/ 204558 h 441660"/>
                <a:gd name="connsiteX21" fmla="*/ 232453 w 464130"/>
                <a:gd name="connsiteY21" fmla="*/ 114677 h 441660"/>
                <a:gd name="connsiteX22" fmla="*/ 232453 w 464130"/>
                <a:gd name="connsiteY22" fmla="*/ 134048 h 441660"/>
                <a:gd name="connsiteX23" fmla="*/ 209982 w 464130"/>
                <a:gd name="connsiteY23" fmla="*/ 195260 h 441660"/>
                <a:gd name="connsiteX24" fmla="*/ 254148 w 464130"/>
                <a:gd name="connsiteY24" fmla="*/ 301414 h 441660"/>
                <a:gd name="connsiteX25" fmla="*/ 254148 w 464130"/>
                <a:gd name="connsiteY25" fmla="*/ 301414 h 441660"/>
                <a:gd name="connsiteX26" fmla="*/ 234777 w 464130"/>
                <a:gd name="connsiteY26" fmla="*/ 308387 h 441660"/>
                <a:gd name="connsiteX27" fmla="*/ 146445 w 464130"/>
                <a:gd name="connsiteY27" fmla="*/ 399819 h 441660"/>
                <a:gd name="connsiteX28" fmla="*/ 146445 w 464130"/>
                <a:gd name="connsiteY28" fmla="*/ 426163 h 441660"/>
                <a:gd name="connsiteX29" fmla="*/ 161942 w 464130"/>
                <a:gd name="connsiteY29" fmla="*/ 441660 h 441660"/>
                <a:gd name="connsiteX30" fmla="*/ 448634 w 464130"/>
                <a:gd name="connsiteY30" fmla="*/ 441660 h 441660"/>
                <a:gd name="connsiteX31" fmla="*/ 464130 w 464130"/>
                <a:gd name="connsiteY31" fmla="*/ 426163 h 441660"/>
                <a:gd name="connsiteX32" fmla="*/ 464130 w 464130"/>
                <a:gd name="connsiteY32" fmla="*/ 399819 h 441660"/>
                <a:gd name="connsiteX33" fmla="*/ 374249 w 464130"/>
                <a:gd name="connsiteY33" fmla="*/ 307612 h 441660"/>
                <a:gd name="connsiteX34" fmla="*/ 131723 w 464130"/>
                <a:gd name="connsiteY34" fmla="*/ 172015 h 441660"/>
                <a:gd name="connsiteX35" fmla="*/ 80584 w 464130"/>
                <a:gd name="connsiteY35" fmla="*/ 120875 h 441660"/>
                <a:gd name="connsiteX36" fmla="*/ 59663 w 464130"/>
                <a:gd name="connsiteY36" fmla="*/ 120101 h 441660"/>
                <a:gd name="connsiteX37" fmla="*/ 30994 w 464130"/>
                <a:gd name="connsiteY37" fmla="*/ 144896 h 441660"/>
                <a:gd name="connsiteX38" fmla="*/ 30994 w 464130"/>
                <a:gd name="connsiteY38" fmla="*/ 46491 h 441660"/>
                <a:gd name="connsiteX39" fmla="*/ 46491 w 464130"/>
                <a:gd name="connsiteY39" fmla="*/ 30994 h 441660"/>
                <a:gd name="connsiteX40" fmla="*/ 278943 w 464130"/>
                <a:gd name="connsiteY40" fmla="*/ 30994 h 441660"/>
                <a:gd name="connsiteX41" fmla="*/ 294440 w 464130"/>
                <a:gd name="connsiteY41" fmla="*/ 46491 h 441660"/>
                <a:gd name="connsiteX42" fmla="*/ 294440 w 464130"/>
                <a:gd name="connsiteY42" fmla="*/ 101504 h 441660"/>
                <a:gd name="connsiteX43" fmla="*/ 263446 w 464130"/>
                <a:gd name="connsiteY43" fmla="*/ 110802 h 441660"/>
                <a:gd name="connsiteX44" fmla="*/ 263446 w 464130"/>
                <a:gd name="connsiteY44" fmla="*/ 77484 h 441660"/>
                <a:gd name="connsiteX45" fmla="*/ 247950 w 464130"/>
                <a:gd name="connsiteY45" fmla="*/ 61987 h 441660"/>
                <a:gd name="connsiteX46" fmla="*/ 162717 w 464130"/>
                <a:gd name="connsiteY46" fmla="*/ 61987 h 441660"/>
                <a:gd name="connsiteX47" fmla="*/ 147220 w 464130"/>
                <a:gd name="connsiteY47" fmla="*/ 77484 h 441660"/>
                <a:gd name="connsiteX48" fmla="*/ 162717 w 464130"/>
                <a:gd name="connsiteY48" fmla="*/ 92981 h 441660"/>
                <a:gd name="connsiteX49" fmla="*/ 210757 w 464130"/>
                <a:gd name="connsiteY49" fmla="*/ 92981 h 441660"/>
                <a:gd name="connsiteX50" fmla="*/ 131723 w 464130"/>
                <a:gd name="connsiteY50" fmla="*/ 172015 h 441660"/>
                <a:gd name="connsiteX51" fmla="*/ 240976 w 464130"/>
                <a:gd name="connsiteY51" fmla="*/ 195260 h 441660"/>
                <a:gd name="connsiteX52" fmla="*/ 304513 w 464130"/>
                <a:gd name="connsiteY52" fmla="*/ 131723 h 441660"/>
                <a:gd name="connsiteX53" fmla="*/ 368050 w 464130"/>
                <a:gd name="connsiteY53" fmla="*/ 195260 h 441660"/>
                <a:gd name="connsiteX54" fmla="*/ 304513 w 464130"/>
                <a:gd name="connsiteY54" fmla="*/ 292116 h 441660"/>
                <a:gd name="connsiteX55" fmla="*/ 240976 w 464130"/>
                <a:gd name="connsiteY55" fmla="*/ 195260 h 441660"/>
                <a:gd name="connsiteX56" fmla="*/ 433137 w 464130"/>
                <a:gd name="connsiteY56" fmla="*/ 410666 h 441660"/>
                <a:gd name="connsiteX57" fmla="*/ 177439 w 464130"/>
                <a:gd name="connsiteY57" fmla="*/ 410666 h 441660"/>
                <a:gd name="connsiteX58" fmla="*/ 177439 w 464130"/>
                <a:gd name="connsiteY58" fmla="*/ 399819 h 441660"/>
                <a:gd name="connsiteX59" fmla="*/ 244075 w 464130"/>
                <a:gd name="connsiteY59" fmla="*/ 337831 h 441660"/>
                <a:gd name="connsiteX60" fmla="*/ 268870 w 464130"/>
                <a:gd name="connsiteY60" fmla="*/ 328533 h 441660"/>
                <a:gd name="connsiteX61" fmla="*/ 282043 w 464130"/>
                <a:gd name="connsiteY61" fmla="*/ 318460 h 441660"/>
                <a:gd name="connsiteX62" fmla="*/ 304513 w 464130"/>
                <a:gd name="connsiteY62" fmla="*/ 323109 h 441660"/>
                <a:gd name="connsiteX63" fmla="*/ 327758 w 464130"/>
                <a:gd name="connsiteY63" fmla="*/ 318460 h 441660"/>
                <a:gd name="connsiteX64" fmla="*/ 343255 w 464130"/>
                <a:gd name="connsiteY64" fmla="*/ 329308 h 441660"/>
                <a:gd name="connsiteX65" fmla="*/ 365726 w 464130"/>
                <a:gd name="connsiteY65" fmla="*/ 337056 h 441660"/>
                <a:gd name="connsiteX66" fmla="*/ 433912 w 464130"/>
                <a:gd name="connsiteY66" fmla="*/ 399819 h 441660"/>
                <a:gd name="connsiteX67" fmla="*/ 433912 w 464130"/>
                <a:gd name="connsiteY67" fmla="*/ 410666 h 44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4130" h="441660">
                  <a:moveTo>
                    <a:pt x="374249" y="307612"/>
                  </a:moveTo>
                  <a:cubicBezTo>
                    <a:pt x="367275" y="305288"/>
                    <a:pt x="360302" y="302963"/>
                    <a:pt x="355653" y="300639"/>
                  </a:cubicBezTo>
                  <a:cubicBezTo>
                    <a:pt x="355653" y="300639"/>
                    <a:pt x="355653" y="300639"/>
                    <a:pt x="354878" y="300639"/>
                  </a:cubicBezTo>
                  <a:cubicBezTo>
                    <a:pt x="379673" y="278168"/>
                    <a:pt x="399044" y="240201"/>
                    <a:pt x="399044" y="195260"/>
                  </a:cubicBezTo>
                  <a:cubicBezTo>
                    <a:pt x="399044" y="150319"/>
                    <a:pt x="367275" y="112352"/>
                    <a:pt x="325434" y="103054"/>
                  </a:cubicBezTo>
                  <a:lnTo>
                    <a:pt x="325434" y="46491"/>
                  </a:lnTo>
                  <a:cubicBezTo>
                    <a:pt x="325434" y="20921"/>
                    <a:pt x="304513" y="0"/>
                    <a:pt x="278943" y="0"/>
                  </a:cubicBezTo>
                  <a:lnTo>
                    <a:pt x="46491" y="0"/>
                  </a:lnTo>
                  <a:cubicBezTo>
                    <a:pt x="20921" y="0"/>
                    <a:pt x="0" y="20921"/>
                    <a:pt x="0" y="46491"/>
                  </a:cubicBezTo>
                  <a:lnTo>
                    <a:pt x="0" y="278943"/>
                  </a:lnTo>
                  <a:cubicBezTo>
                    <a:pt x="0" y="304513"/>
                    <a:pt x="20921" y="325434"/>
                    <a:pt x="46491" y="325434"/>
                  </a:cubicBezTo>
                  <a:lnTo>
                    <a:pt x="116226" y="325434"/>
                  </a:lnTo>
                  <a:cubicBezTo>
                    <a:pt x="124750" y="325434"/>
                    <a:pt x="131723" y="318460"/>
                    <a:pt x="131723" y="309937"/>
                  </a:cubicBezTo>
                  <a:cubicBezTo>
                    <a:pt x="131723" y="301414"/>
                    <a:pt x="124750" y="294440"/>
                    <a:pt x="116226" y="294440"/>
                  </a:cubicBezTo>
                  <a:lnTo>
                    <a:pt x="46491" y="294440"/>
                  </a:lnTo>
                  <a:cubicBezTo>
                    <a:pt x="37967" y="294440"/>
                    <a:pt x="30994" y="287466"/>
                    <a:pt x="30994" y="278943"/>
                  </a:cubicBezTo>
                  <a:lnTo>
                    <a:pt x="30994" y="185187"/>
                  </a:lnTo>
                  <a:lnTo>
                    <a:pt x="68961" y="152644"/>
                  </a:lnTo>
                  <a:lnTo>
                    <a:pt x="120875" y="204558"/>
                  </a:lnTo>
                  <a:cubicBezTo>
                    <a:pt x="123975" y="207658"/>
                    <a:pt x="127849" y="209207"/>
                    <a:pt x="131723" y="209207"/>
                  </a:cubicBezTo>
                  <a:cubicBezTo>
                    <a:pt x="135597" y="209207"/>
                    <a:pt x="139472" y="207658"/>
                    <a:pt x="142571" y="204558"/>
                  </a:cubicBezTo>
                  <a:lnTo>
                    <a:pt x="232453" y="114677"/>
                  </a:lnTo>
                  <a:lnTo>
                    <a:pt x="232453" y="134048"/>
                  </a:lnTo>
                  <a:cubicBezTo>
                    <a:pt x="218506" y="150319"/>
                    <a:pt x="209982" y="172015"/>
                    <a:pt x="209982" y="195260"/>
                  </a:cubicBezTo>
                  <a:cubicBezTo>
                    <a:pt x="209982" y="240976"/>
                    <a:pt x="229353" y="278943"/>
                    <a:pt x="254148" y="301414"/>
                  </a:cubicBezTo>
                  <a:cubicBezTo>
                    <a:pt x="254148" y="301414"/>
                    <a:pt x="254148" y="301414"/>
                    <a:pt x="254148" y="301414"/>
                  </a:cubicBezTo>
                  <a:cubicBezTo>
                    <a:pt x="249499" y="303738"/>
                    <a:pt x="242526" y="306063"/>
                    <a:pt x="234777" y="308387"/>
                  </a:cubicBezTo>
                  <a:cubicBezTo>
                    <a:pt x="201459" y="319235"/>
                    <a:pt x="146445" y="337056"/>
                    <a:pt x="146445" y="399819"/>
                  </a:cubicBezTo>
                  <a:lnTo>
                    <a:pt x="146445" y="426163"/>
                  </a:lnTo>
                  <a:cubicBezTo>
                    <a:pt x="146445" y="434686"/>
                    <a:pt x="153419" y="441660"/>
                    <a:pt x="161942" y="441660"/>
                  </a:cubicBezTo>
                  <a:lnTo>
                    <a:pt x="448634" y="441660"/>
                  </a:lnTo>
                  <a:cubicBezTo>
                    <a:pt x="457157" y="441660"/>
                    <a:pt x="464130" y="434686"/>
                    <a:pt x="464130" y="426163"/>
                  </a:cubicBezTo>
                  <a:lnTo>
                    <a:pt x="464130" y="399819"/>
                  </a:lnTo>
                  <a:cubicBezTo>
                    <a:pt x="464130" y="336282"/>
                    <a:pt x="408342" y="318460"/>
                    <a:pt x="374249" y="307612"/>
                  </a:cubicBezTo>
                  <a:close/>
                  <a:moveTo>
                    <a:pt x="131723" y="172015"/>
                  </a:moveTo>
                  <a:lnTo>
                    <a:pt x="80584" y="120875"/>
                  </a:lnTo>
                  <a:cubicBezTo>
                    <a:pt x="75160" y="115451"/>
                    <a:pt x="65862" y="114677"/>
                    <a:pt x="59663" y="120101"/>
                  </a:cubicBezTo>
                  <a:lnTo>
                    <a:pt x="30994" y="144896"/>
                  </a:lnTo>
                  <a:lnTo>
                    <a:pt x="30994" y="46491"/>
                  </a:lnTo>
                  <a:cubicBezTo>
                    <a:pt x="30994" y="37967"/>
                    <a:pt x="37967" y="30994"/>
                    <a:pt x="46491" y="30994"/>
                  </a:cubicBezTo>
                  <a:lnTo>
                    <a:pt x="278943" y="30994"/>
                  </a:lnTo>
                  <a:cubicBezTo>
                    <a:pt x="287466" y="30994"/>
                    <a:pt x="294440" y="37967"/>
                    <a:pt x="294440" y="46491"/>
                  </a:cubicBezTo>
                  <a:lnTo>
                    <a:pt x="294440" y="101504"/>
                  </a:lnTo>
                  <a:cubicBezTo>
                    <a:pt x="283592" y="103054"/>
                    <a:pt x="272744" y="106153"/>
                    <a:pt x="263446" y="110802"/>
                  </a:cubicBezTo>
                  <a:lnTo>
                    <a:pt x="263446" y="77484"/>
                  </a:lnTo>
                  <a:cubicBezTo>
                    <a:pt x="263446" y="68961"/>
                    <a:pt x="256473" y="61987"/>
                    <a:pt x="247950" y="61987"/>
                  </a:cubicBezTo>
                  <a:lnTo>
                    <a:pt x="162717" y="61987"/>
                  </a:lnTo>
                  <a:cubicBezTo>
                    <a:pt x="154194" y="61987"/>
                    <a:pt x="147220" y="68961"/>
                    <a:pt x="147220" y="77484"/>
                  </a:cubicBezTo>
                  <a:cubicBezTo>
                    <a:pt x="147220" y="86007"/>
                    <a:pt x="154194" y="92981"/>
                    <a:pt x="162717" y="92981"/>
                  </a:cubicBezTo>
                  <a:lnTo>
                    <a:pt x="210757" y="92981"/>
                  </a:lnTo>
                  <a:lnTo>
                    <a:pt x="131723" y="172015"/>
                  </a:lnTo>
                  <a:close/>
                  <a:moveTo>
                    <a:pt x="240976" y="195260"/>
                  </a:moveTo>
                  <a:cubicBezTo>
                    <a:pt x="240976" y="160392"/>
                    <a:pt x="269645" y="131723"/>
                    <a:pt x="304513" y="131723"/>
                  </a:cubicBezTo>
                  <a:cubicBezTo>
                    <a:pt x="339381" y="131723"/>
                    <a:pt x="368050" y="160392"/>
                    <a:pt x="368050" y="195260"/>
                  </a:cubicBezTo>
                  <a:cubicBezTo>
                    <a:pt x="368050" y="243300"/>
                    <a:pt x="336282" y="292116"/>
                    <a:pt x="304513" y="292116"/>
                  </a:cubicBezTo>
                  <a:cubicBezTo>
                    <a:pt x="272744" y="292116"/>
                    <a:pt x="240976" y="243300"/>
                    <a:pt x="240976" y="195260"/>
                  </a:cubicBezTo>
                  <a:close/>
                  <a:moveTo>
                    <a:pt x="433137" y="410666"/>
                  </a:moveTo>
                  <a:lnTo>
                    <a:pt x="177439" y="410666"/>
                  </a:lnTo>
                  <a:lnTo>
                    <a:pt x="177439" y="399819"/>
                  </a:lnTo>
                  <a:cubicBezTo>
                    <a:pt x="177439" y="362626"/>
                    <a:pt x="206108" y="350229"/>
                    <a:pt x="244075" y="337831"/>
                  </a:cubicBezTo>
                  <a:cubicBezTo>
                    <a:pt x="253373" y="334732"/>
                    <a:pt x="261122" y="332407"/>
                    <a:pt x="268870" y="328533"/>
                  </a:cubicBezTo>
                  <a:cubicBezTo>
                    <a:pt x="274294" y="325434"/>
                    <a:pt x="278168" y="322334"/>
                    <a:pt x="282043" y="318460"/>
                  </a:cubicBezTo>
                  <a:cubicBezTo>
                    <a:pt x="289791" y="321560"/>
                    <a:pt x="296765" y="323109"/>
                    <a:pt x="304513" y="323109"/>
                  </a:cubicBezTo>
                  <a:cubicBezTo>
                    <a:pt x="312261" y="323109"/>
                    <a:pt x="320010" y="321560"/>
                    <a:pt x="327758" y="318460"/>
                  </a:cubicBezTo>
                  <a:cubicBezTo>
                    <a:pt x="331632" y="323109"/>
                    <a:pt x="337056" y="326983"/>
                    <a:pt x="343255" y="329308"/>
                  </a:cubicBezTo>
                  <a:cubicBezTo>
                    <a:pt x="349454" y="332407"/>
                    <a:pt x="357202" y="334732"/>
                    <a:pt x="365726" y="337056"/>
                  </a:cubicBezTo>
                  <a:cubicBezTo>
                    <a:pt x="404468" y="349454"/>
                    <a:pt x="433912" y="361851"/>
                    <a:pt x="433912" y="399819"/>
                  </a:cubicBezTo>
                  <a:lnTo>
                    <a:pt x="433912" y="410666"/>
                  </a:ln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70" name="Graphic 80">
            <a:extLst>
              <a:ext uri="{FF2B5EF4-FFF2-40B4-BE49-F238E27FC236}">
                <a16:creationId xmlns:a16="http://schemas.microsoft.com/office/drawing/2014/main" id="{6BA20726-312C-7B4B-DBA9-50D3135D2C92}"/>
              </a:ext>
            </a:extLst>
          </p:cNvPr>
          <p:cNvGrpSpPr/>
          <p:nvPr/>
        </p:nvGrpSpPr>
        <p:grpSpPr>
          <a:xfrm>
            <a:off x="1131455" y="1207402"/>
            <a:ext cx="356744" cy="495172"/>
            <a:chOff x="1131455" y="1207402"/>
            <a:chExt cx="356744" cy="495172"/>
          </a:xfrm>
        </p:grpSpPr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B04B2416-6904-9B7A-0D3C-75DA1DA068E9}"/>
                </a:ext>
              </a:extLst>
            </p:cNvPr>
            <p:cNvSpPr/>
            <p:nvPr/>
          </p:nvSpPr>
          <p:spPr>
            <a:xfrm>
              <a:off x="1146952" y="1511963"/>
              <a:ext cx="147220" cy="174339"/>
            </a:xfrm>
            <a:custGeom>
              <a:avLst/>
              <a:gdLst>
                <a:gd name="connsiteX0" fmla="*/ 51914 w 147220"/>
                <a:gd name="connsiteY0" fmla="*/ 0 h 174339"/>
                <a:gd name="connsiteX1" fmla="*/ 0 w 147220"/>
                <a:gd name="connsiteY1" fmla="*/ 135597 h 174339"/>
                <a:gd name="connsiteX2" fmla="*/ 62762 w 147220"/>
                <a:gd name="connsiteY2" fmla="*/ 117776 h 174339"/>
                <a:gd name="connsiteX3" fmla="*/ 96855 w 147220"/>
                <a:gd name="connsiteY3" fmla="*/ 174340 h 174339"/>
                <a:gd name="connsiteX4" fmla="*/ 147220 w 147220"/>
                <a:gd name="connsiteY4" fmla="*/ 42616 h 17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20" h="174339">
                  <a:moveTo>
                    <a:pt x="51914" y="0"/>
                  </a:moveTo>
                  <a:lnTo>
                    <a:pt x="0" y="135597"/>
                  </a:lnTo>
                  <a:lnTo>
                    <a:pt x="62762" y="117776"/>
                  </a:lnTo>
                  <a:lnTo>
                    <a:pt x="96855" y="174340"/>
                  </a:lnTo>
                  <a:lnTo>
                    <a:pt x="147220" y="42616"/>
                  </a:ln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3CDC1077-1E67-C1E2-5C2B-6635E8EA52BD}"/>
                </a:ext>
              </a:extLst>
            </p:cNvPr>
            <p:cNvSpPr/>
            <p:nvPr/>
          </p:nvSpPr>
          <p:spPr>
            <a:xfrm>
              <a:off x="1325166" y="1511963"/>
              <a:ext cx="147220" cy="174339"/>
            </a:xfrm>
            <a:custGeom>
              <a:avLst/>
              <a:gdLst>
                <a:gd name="connsiteX0" fmla="*/ 0 w 147220"/>
                <a:gd name="connsiteY0" fmla="*/ 42616 h 174339"/>
                <a:gd name="connsiteX1" fmla="*/ 50365 w 147220"/>
                <a:gd name="connsiteY1" fmla="*/ 174340 h 174339"/>
                <a:gd name="connsiteX2" fmla="*/ 84458 w 147220"/>
                <a:gd name="connsiteY2" fmla="*/ 117776 h 174339"/>
                <a:gd name="connsiteX3" fmla="*/ 147220 w 147220"/>
                <a:gd name="connsiteY3" fmla="*/ 135597 h 174339"/>
                <a:gd name="connsiteX4" fmla="*/ 95306 w 147220"/>
                <a:gd name="connsiteY4" fmla="*/ 0 h 17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20" h="174339">
                  <a:moveTo>
                    <a:pt x="0" y="42616"/>
                  </a:moveTo>
                  <a:lnTo>
                    <a:pt x="50365" y="174340"/>
                  </a:lnTo>
                  <a:lnTo>
                    <a:pt x="84458" y="117776"/>
                  </a:lnTo>
                  <a:lnTo>
                    <a:pt x="147220" y="135597"/>
                  </a:lnTo>
                  <a:lnTo>
                    <a:pt x="95306" y="0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98224E5B-9A7F-3AF9-DA0B-1E9E38E5934C}"/>
                </a:ext>
              </a:extLst>
            </p:cNvPr>
            <p:cNvSpPr/>
            <p:nvPr/>
          </p:nvSpPr>
          <p:spPr>
            <a:xfrm>
              <a:off x="1146952" y="1221397"/>
              <a:ext cx="325433" cy="325433"/>
            </a:xfrm>
            <a:custGeom>
              <a:avLst/>
              <a:gdLst>
                <a:gd name="connsiteX0" fmla="*/ 162717 w 325433"/>
                <a:gd name="connsiteY0" fmla="*/ 0 h 325433"/>
                <a:gd name="connsiteX1" fmla="*/ 0 w 325433"/>
                <a:gd name="connsiteY1" fmla="*/ 162717 h 325433"/>
                <a:gd name="connsiteX2" fmla="*/ 162717 w 325433"/>
                <a:gd name="connsiteY2" fmla="*/ 325434 h 325433"/>
                <a:gd name="connsiteX3" fmla="*/ 325434 w 325433"/>
                <a:gd name="connsiteY3" fmla="*/ 162717 h 325433"/>
                <a:gd name="connsiteX4" fmla="*/ 162717 w 325433"/>
                <a:gd name="connsiteY4" fmla="*/ 0 h 325433"/>
                <a:gd name="connsiteX5" fmla="*/ 215406 w 325433"/>
                <a:gd name="connsiteY5" fmla="*/ 244075 h 325433"/>
                <a:gd name="connsiteX6" fmla="*/ 162717 w 325433"/>
                <a:gd name="connsiteY6" fmla="*/ 216181 h 325433"/>
                <a:gd name="connsiteX7" fmla="*/ 110028 w 325433"/>
                <a:gd name="connsiteY7" fmla="*/ 244075 h 325433"/>
                <a:gd name="connsiteX8" fmla="*/ 120101 w 325433"/>
                <a:gd name="connsiteY8" fmla="*/ 185187 h 325433"/>
                <a:gd name="connsiteX9" fmla="*/ 77484 w 325433"/>
                <a:gd name="connsiteY9" fmla="*/ 143346 h 325433"/>
                <a:gd name="connsiteX10" fmla="*/ 136372 w 325433"/>
                <a:gd name="connsiteY10" fmla="*/ 134823 h 325433"/>
                <a:gd name="connsiteX11" fmla="*/ 162717 w 325433"/>
                <a:gd name="connsiteY11" fmla="*/ 82133 h 325433"/>
                <a:gd name="connsiteX12" fmla="*/ 189062 w 325433"/>
                <a:gd name="connsiteY12" fmla="*/ 134823 h 325433"/>
                <a:gd name="connsiteX13" fmla="*/ 247950 w 325433"/>
                <a:gd name="connsiteY13" fmla="*/ 143346 h 325433"/>
                <a:gd name="connsiteX14" fmla="*/ 205333 w 325433"/>
                <a:gd name="connsiteY14" fmla="*/ 185187 h 325433"/>
                <a:gd name="connsiteX15" fmla="*/ 215406 w 325433"/>
                <a:gd name="connsiteY15" fmla="*/ 244075 h 32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433" h="325433">
                  <a:moveTo>
                    <a:pt x="162717" y="0"/>
                  </a:moveTo>
                  <a:cubicBezTo>
                    <a:pt x="72835" y="0"/>
                    <a:pt x="0" y="72835"/>
                    <a:pt x="0" y="162717"/>
                  </a:cubicBezTo>
                  <a:cubicBezTo>
                    <a:pt x="0" y="252599"/>
                    <a:pt x="72835" y="325434"/>
                    <a:pt x="162717" y="325434"/>
                  </a:cubicBezTo>
                  <a:cubicBezTo>
                    <a:pt x="252599" y="325434"/>
                    <a:pt x="325434" y="252599"/>
                    <a:pt x="325434" y="162717"/>
                  </a:cubicBezTo>
                  <a:cubicBezTo>
                    <a:pt x="325434" y="72835"/>
                    <a:pt x="252599" y="0"/>
                    <a:pt x="162717" y="0"/>
                  </a:cubicBezTo>
                  <a:close/>
                  <a:moveTo>
                    <a:pt x="215406" y="244075"/>
                  </a:moveTo>
                  <a:lnTo>
                    <a:pt x="162717" y="216181"/>
                  </a:lnTo>
                  <a:lnTo>
                    <a:pt x="110028" y="244075"/>
                  </a:lnTo>
                  <a:lnTo>
                    <a:pt x="120101" y="185187"/>
                  </a:lnTo>
                  <a:lnTo>
                    <a:pt x="77484" y="143346"/>
                  </a:lnTo>
                  <a:lnTo>
                    <a:pt x="136372" y="134823"/>
                  </a:lnTo>
                  <a:lnTo>
                    <a:pt x="162717" y="82133"/>
                  </a:lnTo>
                  <a:lnTo>
                    <a:pt x="189062" y="134823"/>
                  </a:lnTo>
                  <a:lnTo>
                    <a:pt x="247950" y="143346"/>
                  </a:lnTo>
                  <a:lnTo>
                    <a:pt x="205333" y="185187"/>
                  </a:lnTo>
                  <a:lnTo>
                    <a:pt x="215406" y="244075"/>
                  </a:ln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74" name="Graphic 80">
              <a:extLst>
                <a:ext uri="{FF2B5EF4-FFF2-40B4-BE49-F238E27FC236}">
                  <a16:creationId xmlns:a16="http://schemas.microsoft.com/office/drawing/2014/main" id="{AD31618C-2CBE-7716-33EE-CEA5C30DDDF1}"/>
                </a:ext>
              </a:extLst>
            </p:cNvPr>
            <p:cNvGrpSpPr/>
            <p:nvPr/>
          </p:nvGrpSpPr>
          <p:grpSpPr>
            <a:xfrm>
              <a:off x="1131455" y="1207402"/>
              <a:ext cx="356744" cy="495172"/>
              <a:chOff x="1131455" y="1207402"/>
              <a:chExt cx="356744" cy="495172"/>
            </a:xfrm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342CD6EE-BF88-CAAD-6914-C45D3C9015E2}"/>
                  </a:ext>
                </a:extLst>
              </p:cNvPr>
              <p:cNvSpPr/>
              <p:nvPr/>
            </p:nvSpPr>
            <p:spPr>
              <a:xfrm>
                <a:off x="1131455" y="1207402"/>
                <a:ext cx="356744" cy="495172"/>
              </a:xfrm>
              <a:custGeom>
                <a:avLst/>
                <a:gdLst>
                  <a:gd name="connsiteX0" fmla="*/ 305288 w 356744"/>
                  <a:gd name="connsiteY0" fmla="*/ 303011 h 495172"/>
                  <a:gd name="connsiteX1" fmla="*/ 330858 w 356744"/>
                  <a:gd name="connsiteY1" fmla="*/ 270468 h 495172"/>
                  <a:gd name="connsiteX2" fmla="*/ 351004 w 356744"/>
                  <a:gd name="connsiteY2" fmla="*/ 135645 h 495172"/>
                  <a:gd name="connsiteX3" fmla="*/ 270420 w 356744"/>
                  <a:gd name="connsiteY3" fmla="*/ 25618 h 495172"/>
                  <a:gd name="connsiteX4" fmla="*/ 135597 w 356744"/>
                  <a:gd name="connsiteY4" fmla="*/ 5472 h 495172"/>
                  <a:gd name="connsiteX5" fmla="*/ 0 w 356744"/>
                  <a:gd name="connsiteY5" fmla="*/ 168964 h 495172"/>
                  <a:gd name="connsiteX6" fmla="*/ 14722 w 356744"/>
                  <a:gd name="connsiteY6" fmla="*/ 185235 h 495172"/>
                  <a:gd name="connsiteX7" fmla="*/ 30994 w 356744"/>
                  <a:gd name="connsiteY7" fmla="*/ 170513 h 495172"/>
                  <a:gd name="connsiteX8" fmla="*/ 143346 w 356744"/>
                  <a:gd name="connsiteY8" fmla="*/ 34916 h 495172"/>
                  <a:gd name="connsiteX9" fmla="*/ 254923 w 356744"/>
                  <a:gd name="connsiteY9" fmla="*/ 51963 h 495172"/>
                  <a:gd name="connsiteX10" fmla="*/ 321560 w 356744"/>
                  <a:gd name="connsiteY10" fmla="*/ 143394 h 495172"/>
                  <a:gd name="connsiteX11" fmla="*/ 304513 w 356744"/>
                  <a:gd name="connsiteY11" fmla="*/ 254971 h 495172"/>
                  <a:gd name="connsiteX12" fmla="*/ 213082 w 356744"/>
                  <a:gd name="connsiteY12" fmla="*/ 321608 h 495172"/>
                  <a:gd name="connsiteX13" fmla="*/ 63537 w 356744"/>
                  <a:gd name="connsiteY13" fmla="*/ 272018 h 495172"/>
                  <a:gd name="connsiteX14" fmla="*/ 41841 w 356744"/>
                  <a:gd name="connsiteY14" fmla="*/ 269693 h 495172"/>
                  <a:gd name="connsiteX15" fmla="*/ 39517 w 356744"/>
                  <a:gd name="connsiteY15" fmla="*/ 291389 h 495172"/>
                  <a:gd name="connsiteX16" fmla="*/ 51140 w 356744"/>
                  <a:gd name="connsiteY16" fmla="*/ 304561 h 495172"/>
                  <a:gd name="connsiteX17" fmla="*/ 775 w 356744"/>
                  <a:gd name="connsiteY17" fmla="*/ 436284 h 495172"/>
                  <a:gd name="connsiteX18" fmla="*/ 3874 w 356744"/>
                  <a:gd name="connsiteY18" fmla="*/ 451006 h 495172"/>
                  <a:gd name="connsiteX19" fmla="*/ 19371 w 356744"/>
                  <a:gd name="connsiteY19" fmla="*/ 455655 h 495172"/>
                  <a:gd name="connsiteX20" fmla="*/ 70511 w 356744"/>
                  <a:gd name="connsiteY20" fmla="*/ 440933 h 495172"/>
                  <a:gd name="connsiteX21" fmla="*/ 98405 w 356744"/>
                  <a:gd name="connsiteY21" fmla="*/ 487424 h 495172"/>
                  <a:gd name="connsiteX22" fmla="*/ 111577 w 356744"/>
                  <a:gd name="connsiteY22" fmla="*/ 495172 h 495172"/>
                  <a:gd name="connsiteX23" fmla="*/ 113127 w 356744"/>
                  <a:gd name="connsiteY23" fmla="*/ 495172 h 495172"/>
                  <a:gd name="connsiteX24" fmla="*/ 126299 w 356744"/>
                  <a:gd name="connsiteY24" fmla="*/ 485099 h 495172"/>
                  <a:gd name="connsiteX25" fmla="*/ 175889 w 356744"/>
                  <a:gd name="connsiteY25" fmla="*/ 356476 h 495172"/>
                  <a:gd name="connsiteX26" fmla="*/ 178214 w 356744"/>
                  <a:gd name="connsiteY26" fmla="*/ 356476 h 495172"/>
                  <a:gd name="connsiteX27" fmla="*/ 180538 w 356744"/>
                  <a:gd name="connsiteY27" fmla="*/ 356476 h 495172"/>
                  <a:gd name="connsiteX28" fmla="*/ 230128 w 356744"/>
                  <a:gd name="connsiteY28" fmla="*/ 485099 h 495172"/>
                  <a:gd name="connsiteX29" fmla="*/ 243300 w 356744"/>
                  <a:gd name="connsiteY29" fmla="*/ 495172 h 495172"/>
                  <a:gd name="connsiteX30" fmla="*/ 244850 w 356744"/>
                  <a:gd name="connsiteY30" fmla="*/ 495172 h 495172"/>
                  <a:gd name="connsiteX31" fmla="*/ 258022 w 356744"/>
                  <a:gd name="connsiteY31" fmla="*/ 487424 h 495172"/>
                  <a:gd name="connsiteX32" fmla="*/ 285917 w 356744"/>
                  <a:gd name="connsiteY32" fmla="*/ 440933 h 495172"/>
                  <a:gd name="connsiteX33" fmla="*/ 337056 w 356744"/>
                  <a:gd name="connsiteY33" fmla="*/ 455655 h 495172"/>
                  <a:gd name="connsiteX34" fmla="*/ 352553 w 356744"/>
                  <a:gd name="connsiteY34" fmla="*/ 451006 h 495172"/>
                  <a:gd name="connsiteX35" fmla="*/ 355653 w 356744"/>
                  <a:gd name="connsiteY35" fmla="*/ 434735 h 495172"/>
                  <a:gd name="connsiteX36" fmla="*/ 305288 w 356744"/>
                  <a:gd name="connsiteY36" fmla="*/ 303011 h 495172"/>
                  <a:gd name="connsiteX37" fmla="*/ 109253 w 356744"/>
                  <a:gd name="connsiteY37" fmla="*/ 444033 h 495172"/>
                  <a:gd name="connsiteX38" fmla="*/ 91431 w 356744"/>
                  <a:gd name="connsiteY38" fmla="*/ 414589 h 495172"/>
                  <a:gd name="connsiteX39" fmla="*/ 73610 w 356744"/>
                  <a:gd name="connsiteY39" fmla="*/ 407615 h 495172"/>
                  <a:gd name="connsiteX40" fmla="*/ 41067 w 356744"/>
                  <a:gd name="connsiteY40" fmla="*/ 416913 h 495172"/>
                  <a:gd name="connsiteX41" fmla="*/ 76709 w 356744"/>
                  <a:gd name="connsiteY41" fmla="*/ 323932 h 495172"/>
                  <a:gd name="connsiteX42" fmla="*/ 144121 w 356744"/>
                  <a:gd name="connsiteY42" fmla="*/ 351826 h 495172"/>
                  <a:gd name="connsiteX43" fmla="*/ 109253 w 356744"/>
                  <a:gd name="connsiteY43" fmla="*/ 444033 h 495172"/>
                  <a:gd name="connsiteX44" fmla="*/ 282043 w 356744"/>
                  <a:gd name="connsiteY44" fmla="*/ 407615 h 495172"/>
                  <a:gd name="connsiteX45" fmla="*/ 264221 w 356744"/>
                  <a:gd name="connsiteY45" fmla="*/ 414589 h 495172"/>
                  <a:gd name="connsiteX46" fmla="*/ 246400 w 356744"/>
                  <a:gd name="connsiteY46" fmla="*/ 444033 h 495172"/>
                  <a:gd name="connsiteX47" fmla="*/ 211532 w 356744"/>
                  <a:gd name="connsiteY47" fmla="*/ 352601 h 495172"/>
                  <a:gd name="connsiteX48" fmla="*/ 220055 w 356744"/>
                  <a:gd name="connsiteY48" fmla="*/ 351052 h 495172"/>
                  <a:gd name="connsiteX49" fmla="*/ 278943 w 356744"/>
                  <a:gd name="connsiteY49" fmla="*/ 323932 h 495172"/>
                  <a:gd name="connsiteX50" fmla="*/ 314586 w 356744"/>
                  <a:gd name="connsiteY50" fmla="*/ 416913 h 495172"/>
                  <a:gd name="connsiteX51" fmla="*/ 282043 w 356744"/>
                  <a:gd name="connsiteY51" fmla="*/ 407615 h 495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56744" h="495172">
                    <a:moveTo>
                      <a:pt x="305288" y="303011"/>
                    </a:moveTo>
                    <a:cubicBezTo>
                      <a:pt x="315361" y="292938"/>
                      <a:pt x="323884" y="282091"/>
                      <a:pt x="330858" y="270468"/>
                    </a:cubicBezTo>
                    <a:cubicBezTo>
                      <a:pt x="355653" y="230176"/>
                      <a:pt x="362626" y="182136"/>
                      <a:pt x="351004" y="135645"/>
                    </a:cubicBezTo>
                    <a:cubicBezTo>
                      <a:pt x="339381" y="89155"/>
                      <a:pt x="310712" y="50413"/>
                      <a:pt x="270420" y="25618"/>
                    </a:cubicBezTo>
                    <a:cubicBezTo>
                      <a:pt x="230128" y="823"/>
                      <a:pt x="182088" y="-6151"/>
                      <a:pt x="135597" y="5472"/>
                    </a:cubicBezTo>
                    <a:cubicBezTo>
                      <a:pt x="59663" y="23293"/>
                      <a:pt x="3099" y="90705"/>
                      <a:pt x="0" y="168964"/>
                    </a:cubicBezTo>
                    <a:cubicBezTo>
                      <a:pt x="0" y="177487"/>
                      <a:pt x="6199" y="184461"/>
                      <a:pt x="14722" y="185235"/>
                    </a:cubicBezTo>
                    <a:cubicBezTo>
                      <a:pt x="23245" y="186010"/>
                      <a:pt x="30219" y="179037"/>
                      <a:pt x="30994" y="170513"/>
                    </a:cubicBezTo>
                    <a:cubicBezTo>
                      <a:pt x="34093" y="106201"/>
                      <a:pt x="79809" y="50413"/>
                      <a:pt x="143346" y="34916"/>
                    </a:cubicBezTo>
                    <a:cubicBezTo>
                      <a:pt x="181313" y="25618"/>
                      <a:pt x="220830" y="31042"/>
                      <a:pt x="254923" y="51963"/>
                    </a:cubicBezTo>
                    <a:cubicBezTo>
                      <a:pt x="288241" y="72108"/>
                      <a:pt x="312261" y="104652"/>
                      <a:pt x="321560" y="143394"/>
                    </a:cubicBezTo>
                    <a:cubicBezTo>
                      <a:pt x="330858" y="181361"/>
                      <a:pt x="324659" y="220878"/>
                      <a:pt x="304513" y="254971"/>
                    </a:cubicBezTo>
                    <a:cubicBezTo>
                      <a:pt x="284367" y="288289"/>
                      <a:pt x="251824" y="312310"/>
                      <a:pt x="213082" y="321608"/>
                    </a:cubicBezTo>
                    <a:cubicBezTo>
                      <a:pt x="157293" y="335555"/>
                      <a:pt x="99180" y="315409"/>
                      <a:pt x="63537" y="272018"/>
                    </a:cubicBezTo>
                    <a:cubicBezTo>
                      <a:pt x="58113" y="265044"/>
                      <a:pt x="48040" y="264269"/>
                      <a:pt x="41841" y="269693"/>
                    </a:cubicBezTo>
                    <a:cubicBezTo>
                      <a:pt x="34868" y="275117"/>
                      <a:pt x="34093" y="285190"/>
                      <a:pt x="39517" y="291389"/>
                    </a:cubicBezTo>
                    <a:cubicBezTo>
                      <a:pt x="43391" y="296038"/>
                      <a:pt x="47265" y="299912"/>
                      <a:pt x="51140" y="304561"/>
                    </a:cubicBezTo>
                    <a:lnTo>
                      <a:pt x="775" y="436284"/>
                    </a:lnTo>
                    <a:cubicBezTo>
                      <a:pt x="-775" y="440158"/>
                      <a:pt x="0" y="446357"/>
                      <a:pt x="3874" y="451006"/>
                    </a:cubicBezTo>
                    <a:cubicBezTo>
                      <a:pt x="7748" y="455655"/>
                      <a:pt x="13947" y="457205"/>
                      <a:pt x="19371" y="455655"/>
                    </a:cubicBezTo>
                    <a:lnTo>
                      <a:pt x="70511" y="440933"/>
                    </a:lnTo>
                    <a:lnTo>
                      <a:pt x="98405" y="487424"/>
                    </a:lnTo>
                    <a:cubicBezTo>
                      <a:pt x="101504" y="492073"/>
                      <a:pt x="106153" y="495172"/>
                      <a:pt x="111577" y="495172"/>
                    </a:cubicBezTo>
                    <a:cubicBezTo>
                      <a:pt x="112352" y="495172"/>
                      <a:pt x="112352" y="495172"/>
                      <a:pt x="113127" y="495172"/>
                    </a:cubicBezTo>
                    <a:cubicBezTo>
                      <a:pt x="119326" y="494397"/>
                      <a:pt x="123975" y="490523"/>
                      <a:pt x="126299" y="485099"/>
                    </a:cubicBezTo>
                    <a:lnTo>
                      <a:pt x="175889" y="356476"/>
                    </a:lnTo>
                    <a:cubicBezTo>
                      <a:pt x="176664" y="356476"/>
                      <a:pt x="177439" y="356476"/>
                      <a:pt x="178214" y="356476"/>
                    </a:cubicBezTo>
                    <a:cubicBezTo>
                      <a:pt x="178989" y="356476"/>
                      <a:pt x="179763" y="356476"/>
                      <a:pt x="180538" y="356476"/>
                    </a:cubicBezTo>
                    <a:lnTo>
                      <a:pt x="230128" y="485099"/>
                    </a:lnTo>
                    <a:cubicBezTo>
                      <a:pt x="232453" y="490523"/>
                      <a:pt x="237102" y="494397"/>
                      <a:pt x="243300" y="495172"/>
                    </a:cubicBezTo>
                    <a:cubicBezTo>
                      <a:pt x="244075" y="495172"/>
                      <a:pt x="244075" y="495172"/>
                      <a:pt x="244850" y="495172"/>
                    </a:cubicBezTo>
                    <a:cubicBezTo>
                      <a:pt x="250274" y="495172"/>
                      <a:pt x="254923" y="492073"/>
                      <a:pt x="258022" y="487424"/>
                    </a:cubicBezTo>
                    <a:lnTo>
                      <a:pt x="285917" y="440933"/>
                    </a:lnTo>
                    <a:lnTo>
                      <a:pt x="337056" y="455655"/>
                    </a:lnTo>
                    <a:cubicBezTo>
                      <a:pt x="342480" y="457205"/>
                      <a:pt x="348679" y="455655"/>
                      <a:pt x="352553" y="451006"/>
                    </a:cubicBezTo>
                    <a:cubicBezTo>
                      <a:pt x="356427" y="446357"/>
                      <a:pt x="357977" y="440158"/>
                      <a:pt x="355653" y="434735"/>
                    </a:cubicBezTo>
                    <a:lnTo>
                      <a:pt x="305288" y="303011"/>
                    </a:lnTo>
                    <a:close/>
                    <a:moveTo>
                      <a:pt x="109253" y="444033"/>
                    </a:moveTo>
                    <a:lnTo>
                      <a:pt x="91431" y="414589"/>
                    </a:lnTo>
                    <a:cubicBezTo>
                      <a:pt x="87557" y="408390"/>
                      <a:pt x="80584" y="406065"/>
                      <a:pt x="73610" y="407615"/>
                    </a:cubicBezTo>
                    <a:lnTo>
                      <a:pt x="41067" y="416913"/>
                    </a:lnTo>
                    <a:lnTo>
                      <a:pt x="76709" y="323932"/>
                    </a:lnTo>
                    <a:cubicBezTo>
                      <a:pt x="96855" y="337879"/>
                      <a:pt x="120101" y="347177"/>
                      <a:pt x="144121" y="351826"/>
                    </a:cubicBezTo>
                    <a:lnTo>
                      <a:pt x="109253" y="444033"/>
                    </a:lnTo>
                    <a:close/>
                    <a:moveTo>
                      <a:pt x="282043" y="407615"/>
                    </a:moveTo>
                    <a:cubicBezTo>
                      <a:pt x="275069" y="406065"/>
                      <a:pt x="268095" y="408390"/>
                      <a:pt x="264221" y="414589"/>
                    </a:cubicBezTo>
                    <a:lnTo>
                      <a:pt x="246400" y="444033"/>
                    </a:lnTo>
                    <a:lnTo>
                      <a:pt x="211532" y="352601"/>
                    </a:lnTo>
                    <a:cubicBezTo>
                      <a:pt x="214631" y="351826"/>
                      <a:pt x="216956" y="351826"/>
                      <a:pt x="220055" y="351052"/>
                    </a:cubicBezTo>
                    <a:cubicBezTo>
                      <a:pt x="241751" y="345628"/>
                      <a:pt x="261122" y="336330"/>
                      <a:pt x="278943" y="323932"/>
                    </a:cubicBezTo>
                    <a:lnTo>
                      <a:pt x="314586" y="416913"/>
                    </a:lnTo>
                    <a:lnTo>
                      <a:pt x="282043" y="407615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4B3FE363-1C72-D32F-6E61-6C6547FF237B}"/>
                  </a:ext>
                </a:extLst>
              </p:cNvPr>
              <p:cNvSpPr/>
              <p:nvPr/>
            </p:nvSpPr>
            <p:spPr>
              <a:xfrm>
                <a:off x="1209121" y="1287259"/>
                <a:ext cx="201126" cy="194908"/>
              </a:xfrm>
              <a:custGeom>
                <a:avLst/>
                <a:gdLst>
                  <a:gd name="connsiteX0" fmla="*/ 200503 w 201126"/>
                  <a:gd name="connsiteY0" fmla="*/ 72835 h 194908"/>
                  <a:gd name="connsiteX1" fmla="*/ 188106 w 201126"/>
                  <a:gd name="connsiteY1" fmla="*/ 61987 h 194908"/>
                  <a:gd name="connsiteX2" fmla="*/ 136966 w 201126"/>
                  <a:gd name="connsiteY2" fmla="*/ 54239 h 194908"/>
                  <a:gd name="connsiteX3" fmla="*/ 114496 w 201126"/>
                  <a:gd name="connsiteY3" fmla="*/ 8523 h 194908"/>
                  <a:gd name="connsiteX4" fmla="*/ 100548 w 201126"/>
                  <a:gd name="connsiteY4" fmla="*/ 0 h 194908"/>
                  <a:gd name="connsiteX5" fmla="*/ 86601 w 201126"/>
                  <a:gd name="connsiteY5" fmla="*/ 8523 h 194908"/>
                  <a:gd name="connsiteX6" fmla="*/ 64131 w 201126"/>
                  <a:gd name="connsiteY6" fmla="*/ 54239 h 194908"/>
                  <a:gd name="connsiteX7" fmla="*/ 12991 w 201126"/>
                  <a:gd name="connsiteY7" fmla="*/ 61987 h 194908"/>
                  <a:gd name="connsiteX8" fmla="*/ 594 w 201126"/>
                  <a:gd name="connsiteY8" fmla="*/ 72835 h 194908"/>
                  <a:gd name="connsiteX9" fmla="*/ 4468 w 201126"/>
                  <a:gd name="connsiteY9" fmla="*/ 88332 h 194908"/>
                  <a:gd name="connsiteX10" fmla="*/ 41660 w 201126"/>
                  <a:gd name="connsiteY10" fmla="*/ 124750 h 194908"/>
                  <a:gd name="connsiteX11" fmla="*/ 33137 w 201126"/>
                  <a:gd name="connsiteY11" fmla="*/ 175889 h 194908"/>
                  <a:gd name="connsiteX12" fmla="*/ 39336 w 201126"/>
                  <a:gd name="connsiteY12" fmla="*/ 191386 h 194908"/>
                  <a:gd name="connsiteX13" fmla="*/ 48634 w 201126"/>
                  <a:gd name="connsiteY13" fmla="*/ 194485 h 194908"/>
                  <a:gd name="connsiteX14" fmla="*/ 55608 w 201126"/>
                  <a:gd name="connsiteY14" fmla="*/ 192936 h 194908"/>
                  <a:gd name="connsiteX15" fmla="*/ 101323 w 201126"/>
                  <a:gd name="connsiteY15" fmla="*/ 168916 h 194908"/>
                  <a:gd name="connsiteX16" fmla="*/ 147039 w 201126"/>
                  <a:gd name="connsiteY16" fmla="*/ 192936 h 194908"/>
                  <a:gd name="connsiteX17" fmla="*/ 163311 w 201126"/>
                  <a:gd name="connsiteY17" fmla="*/ 192161 h 194908"/>
                  <a:gd name="connsiteX18" fmla="*/ 169509 w 201126"/>
                  <a:gd name="connsiteY18" fmla="*/ 176664 h 194908"/>
                  <a:gd name="connsiteX19" fmla="*/ 160986 w 201126"/>
                  <a:gd name="connsiteY19" fmla="*/ 125524 h 194908"/>
                  <a:gd name="connsiteX20" fmla="*/ 198179 w 201126"/>
                  <a:gd name="connsiteY20" fmla="*/ 89107 h 194908"/>
                  <a:gd name="connsiteX21" fmla="*/ 200503 w 201126"/>
                  <a:gd name="connsiteY21" fmla="*/ 72835 h 194908"/>
                  <a:gd name="connsiteX22" fmla="*/ 132317 w 201126"/>
                  <a:gd name="connsiteY22" fmla="*/ 108478 h 194908"/>
                  <a:gd name="connsiteX23" fmla="*/ 127668 w 201126"/>
                  <a:gd name="connsiteY23" fmla="*/ 122425 h 194908"/>
                  <a:gd name="connsiteX24" fmla="*/ 132317 w 201126"/>
                  <a:gd name="connsiteY24" fmla="*/ 150319 h 194908"/>
                  <a:gd name="connsiteX25" fmla="*/ 107522 w 201126"/>
                  <a:gd name="connsiteY25" fmla="*/ 137147 h 194908"/>
                  <a:gd name="connsiteX26" fmla="*/ 92800 w 201126"/>
                  <a:gd name="connsiteY26" fmla="*/ 137147 h 194908"/>
                  <a:gd name="connsiteX27" fmla="*/ 68005 w 201126"/>
                  <a:gd name="connsiteY27" fmla="*/ 150319 h 194908"/>
                  <a:gd name="connsiteX28" fmla="*/ 72654 w 201126"/>
                  <a:gd name="connsiteY28" fmla="*/ 122425 h 194908"/>
                  <a:gd name="connsiteX29" fmla="*/ 68005 w 201126"/>
                  <a:gd name="connsiteY29" fmla="*/ 108478 h 194908"/>
                  <a:gd name="connsiteX30" fmla="*/ 47859 w 201126"/>
                  <a:gd name="connsiteY30" fmla="*/ 88332 h 194908"/>
                  <a:gd name="connsiteX31" fmla="*/ 75754 w 201126"/>
                  <a:gd name="connsiteY31" fmla="*/ 84458 h 194908"/>
                  <a:gd name="connsiteX32" fmla="*/ 87376 w 201126"/>
                  <a:gd name="connsiteY32" fmla="*/ 75935 h 194908"/>
                  <a:gd name="connsiteX33" fmla="*/ 99774 w 201126"/>
                  <a:gd name="connsiteY33" fmla="*/ 51140 h 194908"/>
                  <a:gd name="connsiteX34" fmla="*/ 112171 w 201126"/>
                  <a:gd name="connsiteY34" fmla="*/ 75935 h 194908"/>
                  <a:gd name="connsiteX35" fmla="*/ 123794 w 201126"/>
                  <a:gd name="connsiteY35" fmla="*/ 84458 h 194908"/>
                  <a:gd name="connsiteX36" fmla="*/ 151688 w 201126"/>
                  <a:gd name="connsiteY36" fmla="*/ 88332 h 194908"/>
                  <a:gd name="connsiteX37" fmla="*/ 132317 w 201126"/>
                  <a:gd name="connsiteY37" fmla="*/ 108478 h 19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01126" h="194908">
                    <a:moveTo>
                      <a:pt x="200503" y="72835"/>
                    </a:moveTo>
                    <a:cubicBezTo>
                      <a:pt x="198953" y="67411"/>
                      <a:pt x="193530" y="63537"/>
                      <a:pt x="188106" y="61987"/>
                    </a:cubicBezTo>
                    <a:lnTo>
                      <a:pt x="136966" y="54239"/>
                    </a:lnTo>
                    <a:lnTo>
                      <a:pt x="114496" y="8523"/>
                    </a:lnTo>
                    <a:cubicBezTo>
                      <a:pt x="112171" y="3099"/>
                      <a:pt x="106747" y="0"/>
                      <a:pt x="100548" y="0"/>
                    </a:cubicBezTo>
                    <a:cubicBezTo>
                      <a:pt x="94350" y="0"/>
                      <a:pt x="88926" y="3099"/>
                      <a:pt x="86601" y="8523"/>
                    </a:cubicBezTo>
                    <a:lnTo>
                      <a:pt x="64131" y="54239"/>
                    </a:lnTo>
                    <a:lnTo>
                      <a:pt x="12991" y="61987"/>
                    </a:lnTo>
                    <a:cubicBezTo>
                      <a:pt x="6793" y="62762"/>
                      <a:pt x="2144" y="66636"/>
                      <a:pt x="594" y="72835"/>
                    </a:cubicBezTo>
                    <a:cubicBezTo>
                      <a:pt x="-956" y="78259"/>
                      <a:pt x="594" y="84458"/>
                      <a:pt x="4468" y="88332"/>
                    </a:cubicBezTo>
                    <a:lnTo>
                      <a:pt x="41660" y="124750"/>
                    </a:lnTo>
                    <a:lnTo>
                      <a:pt x="33137" y="175889"/>
                    </a:lnTo>
                    <a:cubicBezTo>
                      <a:pt x="32362" y="182088"/>
                      <a:pt x="34687" y="187512"/>
                      <a:pt x="39336" y="191386"/>
                    </a:cubicBezTo>
                    <a:cubicBezTo>
                      <a:pt x="41660" y="193711"/>
                      <a:pt x="45535" y="194485"/>
                      <a:pt x="48634" y="194485"/>
                    </a:cubicBezTo>
                    <a:cubicBezTo>
                      <a:pt x="50959" y="194485"/>
                      <a:pt x="53283" y="193711"/>
                      <a:pt x="55608" y="192936"/>
                    </a:cubicBezTo>
                    <a:lnTo>
                      <a:pt x="101323" y="168916"/>
                    </a:lnTo>
                    <a:lnTo>
                      <a:pt x="147039" y="192936"/>
                    </a:lnTo>
                    <a:cubicBezTo>
                      <a:pt x="152463" y="196035"/>
                      <a:pt x="158662" y="195260"/>
                      <a:pt x="163311" y="192161"/>
                    </a:cubicBezTo>
                    <a:cubicBezTo>
                      <a:pt x="167960" y="189062"/>
                      <a:pt x="170284" y="182863"/>
                      <a:pt x="169509" y="176664"/>
                    </a:cubicBezTo>
                    <a:lnTo>
                      <a:pt x="160986" y="125524"/>
                    </a:lnTo>
                    <a:lnTo>
                      <a:pt x="198179" y="89107"/>
                    </a:lnTo>
                    <a:cubicBezTo>
                      <a:pt x="200503" y="84458"/>
                      <a:pt x="202053" y="78259"/>
                      <a:pt x="200503" y="72835"/>
                    </a:cubicBezTo>
                    <a:close/>
                    <a:moveTo>
                      <a:pt x="132317" y="108478"/>
                    </a:moveTo>
                    <a:cubicBezTo>
                      <a:pt x="128443" y="112352"/>
                      <a:pt x="126893" y="117001"/>
                      <a:pt x="127668" y="122425"/>
                    </a:cubicBezTo>
                    <a:lnTo>
                      <a:pt x="132317" y="150319"/>
                    </a:lnTo>
                    <a:lnTo>
                      <a:pt x="107522" y="137147"/>
                    </a:lnTo>
                    <a:cubicBezTo>
                      <a:pt x="102873" y="134823"/>
                      <a:pt x="97449" y="134823"/>
                      <a:pt x="92800" y="137147"/>
                    </a:cubicBezTo>
                    <a:lnTo>
                      <a:pt x="68005" y="150319"/>
                    </a:lnTo>
                    <a:lnTo>
                      <a:pt x="72654" y="122425"/>
                    </a:lnTo>
                    <a:cubicBezTo>
                      <a:pt x="73429" y="117776"/>
                      <a:pt x="71879" y="112352"/>
                      <a:pt x="68005" y="108478"/>
                    </a:cubicBezTo>
                    <a:lnTo>
                      <a:pt x="47859" y="88332"/>
                    </a:lnTo>
                    <a:lnTo>
                      <a:pt x="75754" y="84458"/>
                    </a:lnTo>
                    <a:cubicBezTo>
                      <a:pt x="80403" y="83683"/>
                      <a:pt x="85052" y="80584"/>
                      <a:pt x="87376" y="75935"/>
                    </a:cubicBezTo>
                    <a:lnTo>
                      <a:pt x="99774" y="51140"/>
                    </a:lnTo>
                    <a:lnTo>
                      <a:pt x="112171" y="75935"/>
                    </a:lnTo>
                    <a:cubicBezTo>
                      <a:pt x="114496" y="80584"/>
                      <a:pt x="119145" y="83683"/>
                      <a:pt x="123794" y="84458"/>
                    </a:cubicBezTo>
                    <a:lnTo>
                      <a:pt x="151688" y="88332"/>
                    </a:lnTo>
                    <a:lnTo>
                      <a:pt x="132317" y="108478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77" name="Graphic 82">
            <a:extLst>
              <a:ext uri="{FF2B5EF4-FFF2-40B4-BE49-F238E27FC236}">
                <a16:creationId xmlns:a16="http://schemas.microsoft.com/office/drawing/2014/main" id="{124AD9B2-A1F5-558E-5167-78E63272E86A}"/>
              </a:ext>
            </a:extLst>
          </p:cNvPr>
          <p:cNvGrpSpPr/>
          <p:nvPr/>
        </p:nvGrpSpPr>
        <p:grpSpPr>
          <a:xfrm>
            <a:off x="1948446" y="1205901"/>
            <a:ext cx="495899" cy="495899"/>
            <a:chOff x="1948446" y="1205901"/>
            <a:chExt cx="495899" cy="495899"/>
          </a:xfrm>
        </p:grpSpPr>
        <p:grpSp>
          <p:nvGrpSpPr>
            <p:cNvPr id="378" name="Graphic 82">
              <a:extLst>
                <a:ext uri="{FF2B5EF4-FFF2-40B4-BE49-F238E27FC236}">
                  <a16:creationId xmlns:a16="http://schemas.microsoft.com/office/drawing/2014/main" id="{BC6F32BD-291F-9766-43CC-06BE0FDBD441}"/>
                </a:ext>
              </a:extLst>
            </p:cNvPr>
            <p:cNvGrpSpPr/>
            <p:nvPr/>
          </p:nvGrpSpPr>
          <p:grpSpPr>
            <a:xfrm>
              <a:off x="2025930" y="1322902"/>
              <a:ext cx="340930" cy="363400"/>
              <a:chOff x="2025930" y="1322902"/>
              <a:chExt cx="340930" cy="363400"/>
            </a:xfrm>
            <a:solidFill>
              <a:srgbClr val="FFDB41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21CD973-C448-D9B9-88AF-5E45379AF539}"/>
                  </a:ext>
                </a:extLst>
              </p:cNvPr>
              <p:cNvSpPr/>
              <p:nvPr/>
            </p:nvSpPr>
            <p:spPr>
              <a:xfrm>
                <a:off x="2025930" y="1539083"/>
                <a:ext cx="340930" cy="147220"/>
              </a:xfrm>
              <a:custGeom>
                <a:avLst/>
                <a:gdLst>
                  <a:gd name="connsiteX0" fmla="*/ 133273 w 340930"/>
                  <a:gd name="connsiteY0" fmla="*/ 0 h 147220"/>
                  <a:gd name="connsiteX1" fmla="*/ 116226 w 340930"/>
                  <a:gd name="connsiteY1" fmla="*/ 15497 h 147220"/>
                  <a:gd name="connsiteX2" fmla="*/ 0 w 340930"/>
                  <a:gd name="connsiteY2" fmla="*/ 116226 h 147220"/>
                  <a:gd name="connsiteX3" fmla="*/ 0 w 340930"/>
                  <a:gd name="connsiteY3" fmla="*/ 147220 h 147220"/>
                  <a:gd name="connsiteX4" fmla="*/ 340931 w 340930"/>
                  <a:gd name="connsiteY4" fmla="*/ 147220 h 147220"/>
                  <a:gd name="connsiteX5" fmla="*/ 340931 w 340930"/>
                  <a:gd name="connsiteY5" fmla="*/ 116226 h 147220"/>
                  <a:gd name="connsiteX6" fmla="*/ 224704 w 340930"/>
                  <a:gd name="connsiteY6" fmla="*/ 15497 h 147220"/>
                  <a:gd name="connsiteX7" fmla="*/ 207658 w 340930"/>
                  <a:gd name="connsiteY7" fmla="*/ 0 h 147220"/>
                  <a:gd name="connsiteX8" fmla="*/ 133273 w 340930"/>
                  <a:gd name="connsiteY8" fmla="*/ 0 h 14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0930" h="147220">
                    <a:moveTo>
                      <a:pt x="133273" y="0"/>
                    </a:moveTo>
                    <a:cubicBezTo>
                      <a:pt x="129399" y="6199"/>
                      <a:pt x="123975" y="11623"/>
                      <a:pt x="116226" y="15497"/>
                    </a:cubicBezTo>
                    <a:cubicBezTo>
                      <a:pt x="85233" y="30994"/>
                      <a:pt x="0" y="38742"/>
                      <a:pt x="0" y="116226"/>
                    </a:cubicBezTo>
                    <a:lnTo>
                      <a:pt x="0" y="147220"/>
                    </a:lnTo>
                    <a:lnTo>
                      <a:pt x="340931" y="147220"/>
                    </a:lnTo>
                    <a:lnTo>
                      <a:pt x="340931" y="116226"/>
                    </a:lnTo>
                    <a:cubicBezTo>
                      <a:pt x="340931" y="38742"/>
                      <a:pt x="255698" y="30994"/>
                      <a:pt x="224704" y="15497"/>
                    </a:cubicBezTo>
                    <a:cubicBezTo>
                      <a:pt x="216956" y="11623"/>
                      <a:pt x="211532" y="6199"/>
                      <a:pt x="207658" y="0"/>
                    </a:cubicBezTo>
                    <a:lnTo>
                      <a:pt x="133273" y="0"/>
                    </a:ln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808B6C47-9D60-3A08-CD9D-31FC9DC8FF63}"/>
                  </a:ext>
                </a:extLst>
              </p:cNvPr>
              <p:cNvSpPr/>
              <p:nvPr/>
            </p:nvSpPr>
            <p:spPr>
              <a:xfrm>
                <a:off x="2103414" y="1322902"/>
                <a:ext cx="185974" cy="223929"/>
              </a:xfrm>
              <a:custGeom>
                <a:avLst/>
                <a:gdLst>
                  <a:gd name="connsiteX0" fmla="*/ 106153 w 185974"/>
                  <a:gd name="connsiteY0" fmla="*/ 0 h 223929"/>
                  <a:gd name="connsiteX1" fmla="*/ 104604 w 185974"/>
                  <a:gd name="connsiteY1" fmla="*/ 0 h 223929"/>
                  <a:gd name="connsiteX2" fmla="*/ 101504 w 185974"/>
                  <a:gd name="connsiteY2" fmla="*/ 0 h 223929"/>
                  <a:gd name="connsiteX3" fmla="*/ 94531 w 185974"/>
                  <a:gd name="connsiteY3" fmla="*/ 0 h 223929"/>
                  <a:gd name="connsiteX4" fmla="*/ 93756 w 185974"/>
                  <a:gd name="connsiteY4" fmla="*/ 0 h 223929"/>
                  <a:gd name="connsiteX5" fmla="*/ 93756 w 185974"/>
                  <a:gd name="connsiteY5" fmla="*/ 0 h 223929"/>
                  <a:gd name="connsiteX6" fmla="*/ 93756 w 185974"/>
                  <a:gd name="connsiteY6" fmla="*/ 0 h 223929"/>
                  <a:gd name="connsiteX7" fmla="*/ 92981 w 185974"/>
                  <a:gd name="connsiteY7" fmla="*/ 0 h 223929"/>
                  <a:gd name="connsiteX8" fmla="*/ 86007 w 185974"/>
                  <a:gd name="connsiteY8" fmla="*/ 0 h 223929"/>
                  <a:gd name="connsiteX9" fmla="*/ 82908 w 185974"/>
                  <a:gd name="connsiteY9" fmla="*/ 0 h 223929"/>
                  <a:gd name="connsiteX10" fmla="*/ 81358 w 185974"/>
                  <a:gd name="connsiteY10" fmla="*/ 0 h 223929"/>
                  <a:gd name="connsiteX11" fmla="*/ 0 w 185974"/>
                  <a:gd name="connsiteY11" fmla="*/ 92206 h 223929"/>
                  <a:gd name="connsiteX12" fmla="*/ 92981 w 185974"/>
                  <a:gd name="connsiteY12" fmla="*/ 223929 h 223929"/>
                  <a:gd name="connsiteX13" fmla="*/ 92981 w 185974"/>
                  <a:gd name="connsiteY13" fmla="*/ 223929 h 223929"/>
                  <a:gd name="connsiteX14" fmla="*/ 92981 w 185974"/>
                  <a:gd name="connsiteY14" fmla="*/ 223929 h 223929"/>
                  <a:gd name="connsiteX15" fmla="*/ 185962 w 185974"/>
                  <a:gd name="connsiteY15" fmla="*/ 92206 h 223929"/>
                  <a:gd name="connsiteX16" fmla="*/ 106153 w 185974"/>
                  <a:gd name="connsiteY16" fmla="*/ 0 h 22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974" h="223929">
                    <a:moveTo>
                      <a:pt x="106153" y="0"/>
                    </a:moveTo>
                    <a:cubicBezTo>
                      <a:pt x="105379" y="0"/>
                      <a:pt x="104604" y="0"/>
                      <a:pt x="104604" y="0"/>
                    </a:cubicBezTo>
                    <a:cubicBezTo>
                      <a:pt x="103829" y="0"/>
                      <a:pt x="102279" y="0"/>
                      <a:pt x="101504" y="0"/>
                    </a:cubicBezTo>
                    <a:cubicBezTo>
                      <a:pt x="99180" y="0"/>
                      <a:pt x="96855" y="0"/>
                      <a:pt x="94531" y="0"/>
                    </a:cubicBezTo>
                    <a:cubicBezTo>
                      <a:pt x="94531" y="0"/>
                      <a:pt x="93756" y="0"/>
                      <a:pt x="93756" y="0"/>
                    </a:cubicBezTo>
                    <a:cubicBezTo>
                      <a:pt x="93756" y="0"/>
                      <a:pt x="93756" y="0"/>
                      <a:pt x="93756" y="0"/>
                    </a:cubicBezTo>
                    <a:cubicBezTo>
                      <a:pt x="93756" y="0"/>
                      <a:pt x="93756" y="0"/>
                      <a:pt x="93756" y="0"/>
                    </a:cubicBezTo>
                    <a:cubicBezTo>
                      <a:pt x="93756" y="0"/>
                      <a:pt x="92981" y="0"/>
                      <a:pt x="92981" y="0"/>
                    </a:cubicBezTo>
                    <a:cubicBezTo>
                      <a:pt x="90657" y="0"/>
                      <a:pt x="88332" y="0"/>
                      <a:pt x="86007" y="0"/>
                    </a:cubicBezTo>
                    <a:cubicBezTo>
                      <a:pt x="85233" y="0"/>
                      <a:pt x="83683" y="0"/>
                      <a:pt x="82908" y="0"/>
                    </a:cubicBezTo>
                    <a:cubicBezTo>
                      <a:pt x="82133" y="0"/>
                      <a:pt x="81358" y="0"/>
                      <a:pt x="81358" y="0"/>
                    </a:cubicBezTo>
                    <a:cubicBezTo>
                      <a:pt x="35643" y="6199"/>
                      <a:pt x="0" y="44941"/>
                      <a:pt x="0" y="92206"/>
                    </a:cubicBezTo>
                    <a:cubicBezTo>
                      <a:pt x="0" y="154194"/>
                      <a:pt x="41841" y="223929"/>
                      <a:pt x="92981" y="223929"/>
                    </a:cubicBezTo>
                    <a:cubicBezTo>
                      <a:pt x="92981" y="223929"/>
                      <a:pt x="92981" y="223929"/>
                      <a:pt x="92981" y="223929"/>
                    </a:cubicBezTo>
                    <a:cubicBezTo>
                      <a:pt x="92981" y="223929"/>
                      <a:pt x="92981" y="223929"/>
                      <a:pt x="92981" y="223929"/>
                    </a:cubicBezTo>
                    <a:cubicBezTo>
                      <a:pt x="144121" y="223929"/>
                      <a:pt x="185962" y="154194"/>
                      <a:pt x="185962" y="92206"/>
                    </a:cubicBezTo>
                    <a:cubicBezTo>
                      <a:pt x="186737" y="44941"/>
                      <a:pt x="151094" y="6199"/>
                      <a:pt x="106153" y="0"/>
                    </a:cubicBez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677DE70-79B0-5FF2-4A14-5AB1DF19D6DE}"/>
                </a:ext>
              </a:extLst>
            </p:cNvPr>
            <p:cNvSpPr/>
            <p:nvPr/>
          </p:nvSpPr>
          <p:spPr>
            <a:xfrm>
              <a:off x="2266131" y="1508089"/>
              <a:ext cx="100729" cy="108477"/>
            </a:xfrm>
            <a:custGeom>
              <a:avLst/>
              <a:gdLst>
                <a:gd name="connsiteX0" fmla="*/ 100729 w 100729"/>
                <a:gd name="connsiteY0" fmla="*/ 0 h 108477"/>
                <a:gd name="connsiteX1" fmla="*/ 100729 w 100729"/>
                <a:gd name="connsiteY1" fmla="*/ 108478 h 108477"/>
                <a:gd name="connsiteX2" fmla="*/ 55014 w 100729"/>
                <a:gd name="connsiteY2" fmla="*/ 77484 h 108477"/>
                <a:gd name="connsiteX3" fmla="*/ 0 w 100729"/>
                <a:gd name="connsiteY3" fmla="*/ 108478 h 108477"/>
                <a:gd name="connsiteX4" fmla="*/ 0 w 100729"/>
                <a:gd name="connsiteY4" fmla="*/ 0 h 10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729" h="108477">
                  <a:moveTo>
                    <a:pt x="100729" y="0"/>
                  </a:moveTo>
                  <a:lnTo>
                    <a:pt x="100729" y="108478"/>
                  </a:lnTo>
                  <a:lnTo>
                    <a:pt x="55014" y="77484"/>
                  </a:lnTo>
                  <a:lnTo>
                    <a:pt x="0" y="108478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3CAEA81-C585-B7A9-A951-40E60AA951D1}"/>
                </a:ext>
              </a:extLst>
            </p:cNvPr>
            <p:cNvSpPr/>
            <p:nvPr/>
          </p:nvSpPr>
          <p:spPr>
            <a:xfrm>
              <a:off x="2196395" y="1283385"/>
              <a:ext cx="232452" cy="232452"/>
            </a:xfrm>
            <a:custGeom>
              <a:avLst/>
              <a:gdLst>
                <a:gd name="connsiteX0" fmla="*/ 116226 w 232452"/>
                <a:gd name="connsiteY0" fmla="*/ 0 h 232452"/>
                <a:gd name="connsiteX1" fmla="*/ 0 w 232452"/>
                <a:gd name="connsiteY1" fmla="*/ 116226 h 232452"/>
                <a:gd name="connsiteX2" fmla="*/ 116226 w 232452"/>
                <a:gd name="connsiteY2" fmla="*/ 232453 h 232452"/>
                <a:gd name="connsiteX3" fmla="*/ 232453 w 232452"/>
                <a:gd name="connsiteY3" fmla="*/ 116226 h 232452"/>
                <a:gd name="connsiteX4" fmla="*/ 116226 w 232452"/>
                <a:gd name="connsiteY4" fmla="*/ 0 h 232452"/>
                <a:gd name="connsiteX5" fmla="*/ 149545 w 232452"/>
                <a:gd name="connsiteY5" fmla="*/ 162717 h 232452"/>
                <a:gd name="connsiteX6" fmla="*/ 116226 w 232452"/>
                <a:gd name="connsiteY6" fmla="*/ 145670 h 232452"/>
                <a:gd name="connsiteX7" fmla="*/ 82908 w 232452"/>
                <a:gd name="connsiteY7" fmla="*/ 162717 h 232452"/>
                <a:gd name="connsiteX8" fmla="*/ 89107 w 232452"/>
                <a:gd name="connsiteY8" fmla="*/ 126299 h 232452"/>
                <a:gd name="connsiteX9" fmla="*/ 61987 w 232452"/>
                <a:gd name="connsiteY9" fmla="*/ 100729 h 232452"/>
                <a:gd name="connsiteX10" fmla="*/ 99180 w 232452"/>
                <a:gd name="connsiteY10" fmla="*/ 95306 h 232452"/>
                <a:gd name="connsiteX11" fmla="*/ 116226 w 232452"/>
                <a:gd name="connsiteY11" fmla="*/ 61987 h 232452"/>
                <a:gd name="connsiteX12" fmla="*/ 133273 w 232452"/>
                <a:gd name="connsiteY12" fmla="*/ 95306 h 232452"/>
                <a:gd name="connsiteX13" fmla="*/ 170465 w 232452"/>
                <a:gd name="connsiteY13" fmla="*/ 100729 h 232452"/>
                <a:gd name="connsiteX14" fmla="*/ 143346 w 232452"/>
                <a:gd name="connsiteY14" fmla="*/ 126299 h 232452"/>
                <a:gd name="connsiteX15" fmla="*/ 149545 w 232452"/>
                <a:gd name="connsiteY15" fmla="*/ 162717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52" h="232452">
                  <a:moveTo>
                    <a:pt x="116226" y="0"/>
                  </a:moveTo>
                  <a:cubicBezTo>
                    <a:pt x="51914" y="0"/>
                    <a:pt x="0" y="51914"/>
                    <a:pt x="0" y="116226"/>
                  </a:cubicBezTo>
                  <a:cubicBezTo>
                    <a:pt x="0" y="180538"/>
                    <a:pt x="51914" y="232453"/>
                    <a:pt x="116226" y="232453"/>
                  </a:cubicBezTo>
                  <a:cubicBezTo>
                    <a:pt x="180538" y="232453"/>
                    <a:pt x="232453" y="180538"/>
                    <a:pt x="232453" y="116226"/>
                  </a:cubicBezTo>
                  <a:cubicBezTo>
                    <a:pt x="232453" y="51914"/>
                    <a:pt x="180538" y="0"/>
                    <a:pt x="116226" y="0"/>
                  </a:cubicBezTo>
                  <a:close/>
                  <a:moveTo>
                    <a:pt x="149545" y="162717"/>
                  </a:moveTo>
                  <a:lnTo>
                    <a:pt x="116226" y="145670"/>
                  </a:lnTo>
                  <a:lnTo>
                    <a:pt x="82908" y="162717"/>
                  </a:lnTo>
                  <a:lnTo>
                    <a:pt x="89107" y="126299"/>
                  </a:lnTo>
                  <a:lnTo>
                    <a:pt x="61987" y="100729"/>
                  </a:lnTo>
                  <a:lnTo>
                    <a:pt x="99180" y="95306"/>
                  </a:lnTo>
                  <a:lnTo>
                    <a:pt x="116226" y="61987"/>
                  </a:lnTo>
                  <a:lnTo>
                    <a:pt x="133273" y="95306"/>
                  </a:lnTo>
                  <a:lnTo>
                    <a:pt x="170465" y="100729"/>
                  </a:lnTo>
                  <a:lnTo>
                    <a:pt x="143346" y="126299"/>
                  </a:lnTo>
                  <a:lnTo>
                    <a:pt x="149545" y="162717"/>
                  </a:ln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0CBB1CA-9DBF-3E29-951D-C09623E3638D}"/>
                </a:ext>
              </a:extLst>
            </p:cNvPr>
            <p:cNvSpPr/>
            <p:nvPr/>
          </p:nvSpPr>
          <p:spPr>
            <a:xfrm>
              <a:off x="2119686" y="1221397"/>
              <a:ext cx="153418" cy="100729"/>
            </a:xfrm>
            <a:custGeom>
              <a:avLst/>
              <a:gdLst>
                <a:gd name="connsiteX0" fmla="*/ 0 w 153418"/>
                <a:gd name="connsiteY0" fmla="*/ 69736 h 100729"/>
                <a:gd name="connsiteX1" fmla="*/ 76709 w 153418"/>
                <a:gd name="connsiteY1" fmla="*/ 0 h 100729"/>
                <a:gd name="connsiteX2" fmla="*/ 153419 w 153418"/>
                <a:gd name="connsiteY2" fmla="*/ 69736 h 100729"/>
                <a:gd name="connsiteX3" fmla="*/ 107703 w 153418"/>
                <a:gd name="connsiteY3" fmla="*/ 100729 h 100729"/>
                <a:gd name="connsiteX4" fmla="*/ 45716 w 153418"/>
                <a:gd name="connsiteY4" fmla="*/ 100729 h 100729"/>
                <a:gd name="connsiteX5" fmla="*/ 0 w 153418"/>
                <a:gd name="connsiteY5" fmla="*/ 69736 h 10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18" h="100729">
                  <a:moveTo>
                    <a:pt x="0" y="69736"/>
                  </a:moveTo>
                  <a:cubicBezTo>
                    <a:pt x="4649" y="30219"/>
                    <a:pt x="37192" y="0"/>
                    <a:pt x="76709" y="0"/>
                  </a:cubicBezTo>
                  <a:cubicBezTo>
                    <a:pt x="116226" y="0"/>
                    <a:pt x="148770" y="30219"/>
                    <a:pt x="153419" y="69736"/>
                  </a:cubicBezTo>
                  <a:lnTo>
                    <a:pt x="107703" y="100729"/>
                  </a:lnTo>
                  <a:lnTo>
                    <a:pt x="45716" y="100729"/>
                  </a:lnTo>
                  <a:lnTo>
                    <a:pt x="0" y="69736"/>
                  </a:lnTo>
                  <a:close/>
                </a:path>
              </a:pathLst>
            </a:custGeom>
            <a:solidFill>
              <a:srgbClr val="937A1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84" name="Graphic 82">
              <a:extLst>
                <a:ext uri="{FF2B5EF4-FFF2-40B4-BE49-F238E27FC236}">
                  <a16:creationId xmlns:a16="http://schemas.microsoft.com/office/drawing/2014/main" id="{B3B3B296-3389-1230-18A9-04AA1CCA20EC}"/>
                </a:ext>
              </a:extLst>
            </p:cNvPr>
            <p:cNvGrpSpPr/>
            <p:nvPr/>
          </p:nvGrpSpPr>
          <p:grpSpPr>
            <a:xfrm>
              <a:off x="1963942" y="1299656"/>
              <a:ext cx="203008" cy="316910"/>
              <a:chOff x="1963942" y="1299656"/>
              <a:chExt cx="203008" cy="316910"/>
            </a:xfrm>
            <a:solidFill>
              <a:srgbClr val="CCAB21"/>
            </a:solidFill>
          </p:grpSpPr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41E6BDBC-046F-12BE-8DF5-128ED47E2F12}"/>
                  </a:ext>
                </a:extLst>
              </p:cNvPr>
              <p:cNvSpPr/>
              <p:nvPr/>
            </p:nvSpPr>
            <p:spPr>
              <a:xfrm>
                <a:off x="1963942" y="1484844"/>
                <a:ext cx="203008" cy="131723"/>
              </a:xfrm>
              <a:custGeom>
                <a:avLst/>
                <a:gdLst>
                  <a:gd name="connsiteX0" fmla="*/ 103829 w 203008"/>
                  <a:gd name="connsiteY0" fmla="*/ 13947 h 131723"/>
                  <a:gd name="connsiteX1" fmla="*/ 119326 w 203008"/>
                  <a:gd name="connsiteY1" fmla="*/ 0 h 131723"/>
                  <a:gd name="connsiteX2" fmla="*/ 138697 w 203008"/>
                  <a:gd name="connsiteY2" fmla="*/ 0 h 131723"/>
                  <a:gd name="connsiteX3" fmla="*/ 139472 w 203008"/>
                  <a:gd name="connsiteY3" fmla="*/ 0 h 131723"/>
                  <a:gd name="connsiteX4" fmla="*/ 155743 w 203008"/>
                  <a:gd name="connsiteY4" fmla="*/ 0 h 131723"/>
                  <a:gd name="connsiteX5" fmla="*/ 203009 w 203008"/>
                  <a:gd name="connsiteY5" fmla="*/ 54239 h 131723"/>
                  <a:gd name="connsiteX6" fmla="*/ 195260 w 203008"/>
                  <a:gd name="connsiteY6" fmla="*/ 54239 h 131723"/>
                  <a:gd name="connsiteX7" fmla="*/ 178214 w 203008"/>
                  <a:gd name="connsiteY7" fmla="*/ 69736 h 131723"/>
                  <a:gd name="connsiteX8" fmla="*/ 71285 w 203008"/>
                  <a:gd name="connsiteY8" fmla="*/ 131723 h 131723"/>
                  <a:gd name="connsiteX9" fmla="*/ 0 w 203008"/>
                  <a:gd name="connsiteY9" fmla="*/ 131723 h 131723"/>
                  <a:gd name="connsiteX10" fmla="*/ 0 w 203008"/>
                  <a:gd name="connsiteY10" fmla="*/ 103829 h 131723"/>
                  <a:gd name="connsiteX11" fmla="*/ 103829 w 203008"/>
                  <a:gd name="connsiteY11" fmla="*/ 13947 h 13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008" h="131723">
                    <a:moveTo>
                      <a:pt x="103829" y="13947"/>
                    </a:moveTo>
                    <a:cubicBezTo>
                      <a:pt x="110802" y="10848"/>
                      <a:pt x="115451" y="5424"/>
                      <a:pt x="119326" y="0"/>
                    </a:cubicBezTo>
                    <a:lnTo>
                      <a:pt x="138697" y="0"/>
                    </a:lnTo>
                    <a:lnTo>
                      <a:pt x="139472" y="0"/>
                    </a:lnTo>
                    <a:lnTo>
                      <a:pt x="155743" y="0"/>
                    </a:lnTo>
                    <a:cubicBezTo>
                      <a:pt x="167366" y="24020"/>
                      <a:pt x="183638" y="44166"/>
                      <a:pt x="203009" y="54239"/>
                    </a:cubicBezTo>
                    <a:lnTo>
                      <a:pt x="195260" y="54239"/>
                    </a:lnTo>
                    <a:cubicBezTo>
                      <a:pt x="191386" y="60438"/>
                      <a:pt x="185962" y="65862"/>
                      <a:pt x="178214" y="69736"/>
                    </a:cubicBezTo>
                    <a:cubicBezTo>
                      <a:pt x="153419" y="82133"/>
                      <a:pt x="93756" y="89882"/>
                      <a:pt x="71285" y="131723"/>
                    </a:cubicBezTo>
                    <a:lnTo>
                      <a:pt x="0" y="131723"/>
                    </a:lnTo>
                    <a:lnTo>
                      <a:pt x="0" y="103829"/>
                    </a:lnTo>
                    <a:cubicBezTo>
                      <a:pt x="0" y="34868"/>
                      <a:pt x="75935" y="27894"/>
                      <a:pt x="103829" y="1394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422150D7-6FC3-5E5C-B375-E13F7919B7F8}"/>
                  </a:ext>
                </a:extLst>
              </p:cNvPr>
              <p:cNvSpPr/>
              <p:nvPr/>
            </p:nvSpPr>
            <p:spPr>
              <a:xfrm>
                <a:off x="2025930" y="1299656"/>
                <a:ext cx="137147" cy="185187"/>
              </a:xfrm>
              <a:custGeom>
                <a:avLst/>
                <a:gdLst>
                  <a:gd name="connsiteX0" fmla="*/ 76709 w 137147"/>
                  <a:gd name="connsiteY0" fmla="*/ 185187 h 185187"/>
                  <a:gd name="connsiteX1" fmla="*/ 0 w 137147"/>
                  <a:gd name="connsiteY1" fmla="*/ 75935 h 185187"/>
                  <a:gd name="connsiteX2" fmla="*/ 66636 w 137147"/>
                  <a:gd name="connsiteY2" fmla="*/ 0 h 185187"/>
                  <a:gd name="connsiteX3" fmla="*/ 68186 w 137147"/>
                  <a:gd name="connsiteY3" fmla="*/ 0 h 185187"/>
                  <a:gd name="connsiteX4" fmla="*/ 70511 w 137147"/>
                  <a:gd name="connsiteY4" fmla="*/ 0 h 185187"/>
                  <a:gd name="connsiteX5" fmla="*/ 75935 w 137147"/>
                  <a:gd name="connsiteY5" fmla="*/ 0 h 185187"/>
                  <a:gd name="connsiteX6" fmla="*/ 76709 w 137147"/>
                  <a:gd name="connsiteY6" fmla="*/ 0 h 185187"/>
                  <a:gd name="connsiteX7" fmla="*/ 76709 w 137147"/>
                  <a:gd name="connsiteY7" fmla="*/ 0 h 185187"/>
                  <a:gd name="connsiteX8" fmla="*/ 76709 w 137147"/>
                  <a:gd name="connsiteY8" fmla="*/ 0 h 185187"/>
                  <a:gd name="connsiteX9" fmla="*/ 77484 w 137147"/>
                  <a:gd name="connsiteY9" fmla="*/ 0 h 185187"/>
                  <a:gd name="connsiteX10" fmla="*/ 82908 w 137147"/>
                  <a:gd name="connsiteY10" fmla="*/ 0 h 185187"/>
                  <a:gd name="connsiteX11" fmla="*/ 85233 w 137147"/>
                  <a:gd name="connsiteY11" fmla="*/ 0 h 185187"/>
                  <a:gd name="connsiteX12" fmla="*/ 86782 w 137147"/>
                  <a:gd name="connsiteY12" fmla="*/ 0 h 185187"/>
                  <a:gd name="connsiteX13" fmla="*/ 137147 w 137147"/>
                  <a:gd name="connsiteY13" fmla="*/ 28669 h 185187"/>
                  <a:gd name="connsiteX14" fmla="*/ 77484 w 137147"/>
                  <a:gd name="connsiteY14" fmla="*/ 115451 h 185187"/>
                  <a:gd name="connsiteX15" fmla="*/ 92981 w 137147"/>
                  <a:gd name="connsiteY15" fmla="*/ 182863 h 185187"/>
                  <a:gd name="connsiteX16" fmla="*/ 76709 w 137147"/>
                  <a:gd name="connsiteY16" fmla="*/ 185187 h 185187"/>
                  <a:gd name="connsiteX17" fmla="*/ 76709 w 137147"/>
                  <a:gd name="connsiteY17" fmla="*/ 185187 h 185187"/>
                  <a:gd name="connsiteX18" fmla="*/ 76709 w 137147"/>
                  <a:gd name="connsiteY18" fmla="*/ 185187 h 185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7147" h="185187">
                    <a:moveTo>
                      <a:pt x="76709" y="185187"/>
                    </a:moveTo>
                    <a:cubicBezTo>
                      <a:pt x="34093" y="185187"/>
                      <a:pt x="0" y="127849"/>
                      <a:pt x="0" y="75935"/>
                    </a:cubicBezTo>
                    <a:cubicBezTo>
                      <a:pt x="0" y="37192"/>
                      <a:pt x="29444" y="4649"/>
                      <a:pt x="66636" y="0"/>
                    </a:cubicBezTo>
                    <a:cubicBezTo>
                      <a:pt x="67411" y="0"/>
                      <a:pt x="67411" y="0"/>
                      <a:pt x="68186" y="0"/>
                    </a:cubicBezTo>
                    <a:cubicBezTo>
                      <a:pt x="68961" y="0"/>
                      <a:pt x="69736" y="0"/>
                      <a:pt x="70511" y="0"/>
                    </a:cubicBezTo>
                    <a:cubicBezTo>
                      <a:pt x="72060" y="0"/>
                      <a:pt x="74385" y="0"/>
                      <a:pt x="75935" y="0"/>
                    </a:cubicBezTo>
                    <a:cubicBezTo>
                      <a:pt x="75935" y="0"/>
                      <a:pt x="76709" y="0"/>
                      <a:pt x="76709" y="0"/>
                    </a:cubicBezTo>
                    <a:cubicBezTo>
                      <a:pt x="76709" y="0"/>
                      <a:pt x="76709" y="0"/>
                      <a:pt x="76709" y="0"/>
                    </a:cubicBezTo>
                    <a:cubicBezTo>
                      <a:pt x="76709" y="0"/>
                      <a:pt x="76709" y="0"/>
                      <a:pt x="76709" y="0"/>
                    </a:cubicBezTo>
                    <a:cubicBezTo>
                      <a:pt x="76709" y="0"/>
                      <a:pt x="77484" y="0"/>
                      <a:pt x="77484" y="0"/>
                    </a:cubicBezTo>
                    <a:cubicBezTo>
                      <a:pt x="79034" y="0"/>
                      <a:pt x="81358" y="0"/>
                      <a:pt x="82908" y="0"/>
                    </a:cubicBezTo>
                    <a:cubicBezTo>
                      <a:pt x="83683" y="0"/>
                      <a:pt x="84458" y="0"/>
                      <a:pt x="85233" y="0"/>
                    </a:cubicBezTo>
                    <a:cubicBezTo>
                      <a:pt x="86007" y="0"/>
                      <a:pt x="86007" y="0"/>
                      <a:pt x="86782" y="0"/>
                    </a:cubicBezTo>
                    <a:cubicBezTo>
                      <a:pt x="106928" y="3099"/>
                      <a:pt x="124750" y="13172"/>
                      <a:pt x="137147" y="28669"/>
                    </a:cubicBezTo>
                    <a:cubicBezTo>
                      <a:pt x="102279" y="41841"/>
                      <a:pt x="77484" y="75935"/>
                      <a:pt x="77484" y="115451"/>
                    </a:cubicBezTo>
                    <a:cubicBezTo>
                      <a:pt x="77484" y="137922"/>
                      <a:pt x="82908" y="161942"/>
                      <a:pt x="92981" y="182863"/>
                    </a:cubicBezTo>
                    <a:cubicBezTo>
                      <a:pt x="87557" y="184412"/>
                      <a:pt x="82908" y="185187"/>
                      <a:pt x="76709" y="185187"/>
                    </a:cubicBezTo>
                    <a:cubicBezTo>
                      <a:pt x="77484" y="185187"/>
                      <a:pt x="77484" y="185187"/>
                      <a:pt x="76709" y="185187"/>
                    </a:cubicBezTo>
                    <a:cubicBezTo>
                      <a:pt x="76709" y="185187"/>
                      <a:pt x="76709" y="185187"/>
                      <a:pt x="76709" y="18518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7" name="Graphic 82">
              <a:extLst>
                <a:ext uri="{FF2B5EF4-FFF2-40B4-BE49-F238E27FC236}">
                  <a16:creationId xmlns:a16="http://schemas.microsoft.com/office/drawing/2014/main" id="{ABF244D7-53BE-8E71-0138-2AC45D921FCC}"/>
                </a:ext>
              </a:extLst>
            </p:cNvPr>
            <p:cNvGrpSpPr/>
            <p:nvPr/>
          </p:nvGrpSpPr>
          <p:grpSpPr>
            <a:xfrm>
              <a:off x="1948446" y="1205901"/>
              <a:ext cx="495899" cy="495899"/>
              <a:chOff x="1948446" y="1205901"/>
              <a:chExt cx="495899" cy="495899"/>
            </a:xfrm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97E12600-921B-9F7C-628F-88BAC7D56005}"/>
                  </a:ext>
                </a:extLst>
              </p:cNvPr>
              <p:cNvSpPr/>
              <p:nvPr/>
            </p:nvSpPr>
            <p:spPr>
              <a:xfrm>
                <a:off x="2248476" y="1333749"/>
                <a:ext cx="131389" cy="123199"/>
              </a:xfrm>
              <a:custGeom>
                <a:avLst/>
                <a:gdLst>
                  <a:gd name="connsiteX0" fmla="*/ 119934 w 131389"/>
                  <a:gd name="connsiteY0" fmla="*/ 38742 h 123199"/>
                  <a:gd name="connsiteX1" fmla="*/ 88940 w 131389"/>
                  <a:gd name="connsiteY1" fmla="*/ 34093 h 123199"/>
                  <a:gd name="connsiteX2" fmla="*/ 74993 w 131389"/>
                  <a:gd name="connsiteY2" fmla="*/ 6199 h 123199"/>
                  <a:gd name="connsiteX3" fmla="*/ 64920 w 131389"/>
                  <a:gd name="connsiteY3" fmla="*/ 0 h 123199"/>
                  <a:gd name="connsiteX4" fmla="*/ 54847 w 131389"/>
                  <a:gd name="connsiteY4" fmla="*/ 6199 h 123199"/>
                  <a:gd name="connsiteX5" fmla="*/ 40900 w 131389"/>
                  <a:gd name="connsiteY5" fmla="*/ 34093 h 123199"/>
                  <a:gd name="connsiteX6" fmla="*/ 9906 w 131389"/>
                  <a:gd name="connsiteY6" fmla="*/ 38742 h 123199"/>
                  <a:gd name="connsiteX7" fmla="*/ 608 w 131389"/>
                  <a:gd name="connsiteY7" fmla="*/ 46491 h 123199"/>
                  <a:gd name="connsiteX8" fmla="*/ 3707 w 131389"/>
                  <a:gd name="connsiteY8" fmla="*/ 58113 h 123199"/>
                  <a:gd name="connsiteX9" fmla="*/ 26178 w 131389"/>
                  <a:gd name="connsiteY9" fmla="*/ 79034 h 123199"/>
                  <a:gd name="connsiteX10" fmla="*/ 20754 w 131389"/>
                  <a:gd name="connsiteY10" fmla="*/ 109253 h 123199"/>
                  <a:gd name="connsiteX11" fmla="*/ 25403 w 131389"/>
                  <a:gd name="connsiteY11" fmla="*/ 120875 h 123199"/>
                  <a:gd name="connsiteX12" fmla="*/ 37800 w 131389"/>
                  <a:gd name="connsiteY12" fmla="*/ 121650 h 123199"/>
                  <a:gd name="connsiteX13" fmla="*/ 65695 w 131389"/>
                  <a:gd name="connsiteY13" fmla="*/ 106928 h 123199"/>
                  <a:gd name="connsiteX14" fmla="*/ 93589 w 131389"/>
                  <a:gd name="connsiteY14" fmla="*/ 121650 h 123199"/>
                  <a:gd name="connsiteX15" fmla="*/ 99013 w 131389"/>
                  <a:gd name="connsiteY15" fmla="*/ 123200 h 123199"/>
                  <a:gd name="connsiteX16" fmla="*/ 105987 w 131389"/>
                  <a:gd name="connsiteY16" fmla="*/ 120875 h 123199"/>
                  <a:gd name="connsiteX17" fmla="*/ 110636 w 131389"/>
                  <a:gd name="connsiteY17" fmla="*/ 109253 h 123199"/>
                  <a:gd name="connsiteX18" fmla="*/ 105212 w 131389"/>
                  <a:gd name="connsiteY18" fmla="*/ 79034 h 123199"/>
                  <a:gd name="connsiteX19" fmla="*/ 127682 w 131389"/>
                  <a:gd name="connsiteY19" fmla="*/ 58113 h 123199"/>
                  <a:gd name="connsiteX20" fmla="*/ 130781 w 131389"/>
                  <a:gd name="connsiteY20" fmla="*/ 46491 h 123199"/>
                  <a:gd name="connsiteX21" fmla="*/ 119934 w 131389"/>
                  <a:gd name="connsiteY21" fmla="*/ 38742 h 123199"/>
                  <a:gd name="connsiteX22" fmla="*/ 83516 w 131389"/>
                  <a:gd name="connsiteY22" fmla="*/ 67411 h 123199"/>
                  <a:gd name="connsiteX23" fmla="*/ 80417 w 131389"/>
                  <a:gd name="connsiteY23" fmla="*/ 77484 h 123199"/>
                  <a:gd name="connsiteX24" fmla="*/ 82741 w 131389"/>
                  <a:gd name="connsiteY24" fmla="*/ 91431 h 123199"/>
                  <a:gd name="connsiteX25" fmla="*/ 70344 w 131389"/>
                  <a:gd name="connsiteY25" fmla="*/ 85233 h 123199"/>
                  <a:gd name="connsiteX26" fmla="*/ 64920 w 131389"/>
                  <a:gd name="connsiteY26" fmla="*/ 83683 h 123199"/>
                  <a:gd name="connsiteX27" fmla="*/ 59496 w 131389"/>
                  <a:gd name="connsiteY27" fmla="*/ 85233 h 123199"/>
                  <a:gd name="connsiteX28" fmla="*/ 47098 w 131389"/>
                  <a:gd name="connsiteY28" fmla="*/ 91431 h 123199"/>
                  <a:gd name="connsiteX29" fmla="*/ 49423 w 131389"/>
                  <a:gd name="connsiteY29" fmla="*/ 77484 h 123199"/>
                  <a:gd name="connsiteX30" fmla="*/ 46324 w 131389"/>
                  <a:gd name="connsiteY30" fmla="*/ 67411 h 123199"/>
                  <a:gd name="connsiteX31" fmla="*/ 35476 w 131389"/>
                  <a:gd name="connsiteY31" fmla="*/ 58113 h 123199"/>
                  <a:gd name="connsiteX32" fmla="*/ 48648 w 131389"/>
                  <a:gd name="connsiteY32" fmla="*/ 55789 h 123199"/>
                  <a:gd name="connsiteX33" fmla="*/ 57171 w 131389"/>
                  <a:gd name="connsiteY33" fmla="*/ 49590 h 123199"/>
                  <a:gd name="connsiteX34" fmla="*/ 64145 w 131389"/>
                  <a:gd name="connsiteY34" fmla="*/ 36418 h 123199"/>
                  <a:gd name="connsiteX35" fmla="*/ 71119 w 131389"/>
                  <a:gd name="connsiteY35" fmla="*/ 49590 h 123199"/>
                  <a:gd name="connsiteX36" fmla="*/ 79642 w 131389"/>
                  <a:gd name="connsiteY36" fmla="*/ 55789 h 123199"/>
                  <a:gd name="connsiteX37" fmla="*/ 92814 w 131389"/>
                  <a:gd name="connsiteY37" fmla="*/ 58113 h 123199"/>
                  <a:gd name="connsiteX38" fmla="*/ 83516 w 131389"/>
                  <a:gd name="connsiteY38" fmla="*/ 67411 h 123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1389" h="123199">
                    <a:moveTo>
                      <a:pt x="119934" y="38742"/>
                    </a:moveTo>
                    <a:lnTo>
                      <a:pt x="88940" y="34093"/>
                    </a:lnTo>
                    <a:lnTo>
                      <a:pt x="74993" y="6199"/>
                    </a:lnTo>
                    <a:cubicBezTo>
                      <a:pt x="72668" y="2325"/>
                      <a:pt x="68794" y="0"/>
                      <a:pt x="64920" y="0"/>
                    </a:cubicBezTo>
                    <a:cubicBezTo>
                      <a:pt x="61046" y="0"/>
                      <a:pt x="56397" y="2325"/>
                      <a:pt x="54847" y="6199"/>
                    </a:cubicBezTo>
                    <a:lnTo>
                      <a:pt x="40900" y="34093"/>
                    </a:lnTo>
                    <a:lnTo>
                      <a:pt x="9906" y="38742"/>
                    </a:lnTo>
                    <a:cubicBezTo>
                      <a:pt x="5257" y="39517"/>
                      <a:pt x="2158" y="42616"/>
                      <a:pt x="608" y="46491"/>
                    </a:cubicBezTo>
                    <a:cubicBezTo>
                      <a:pt x="-942" y="50365"/>
                      <a:pt x="608" y="55014"/>
                      <a:pt x="3707" y="58113"/>
                    </a:cubicBezTo>
                    <a:lnTo>
                      <a:pt x="26178" y="79034"/>
                    </a:lnTo>
                    <a:lnTo>
                      <a:pt x="20754" y="109253"/>
                    </a:lnTo>
                    <a:cubicBezTo>
                      <a:pt x="19979" y="113902"/>
                      <a:pt x="21529" y="117776"/>
                      <a:pt x="25403" y="120875"/>
                    </a:cubicBezTo>
                    <a:cubicBezTo>
                      <a:pt x="29277" y="123200"/>
                      <a:pt x="33926" y="123975"/>
                      <a:pt x="37800" y="121650"/>
                    </a:cubicBezTo>
                    <a:lnTo>
                      <a:pt x="65695" y="106928"/>
                    </a:lnTo>
                    <a:lnTo>
                      <a:pt x="93589" y="121650"/>
                    </a:lnTo>
                    <a:cubicBezTo>
                      <a:pt x="95139" y="122425"/>
                      <a:pt x="97463" y="123200"/>
                      <a:pt x="99013" y="123200"/>
                    </a:cubicBezTo>
                    <a:cubicBezTo>
                      <a:pt x="101337" y="123200"/>
                      <a:pt x="103662" y="122425"/>
                      <a:pt x="105987" y="120875"/>
                    </a:cubicBezTo>
                    <a:cubicBezTo>
                      <a:pt x="109861" y="118551"/>
                      <a:pt x="111410" y="113902"/>
                      <a:pt x="110636" y="109253"/>
                    </a:cubicBezTo>
                    <a:lnTo>
                      <a:pt x="105212" y="79034"/>
                    </a:lnTo>
                    <a:lnTo>
                      <a:pt x="127682" y="58113"/>
                    </a:lnTo>
                    <a:cubicBezTo>
                      <a:pt x="130781" y="55014"/>
                      <a:pt x="132331" y="50365"/>
                      <a:pt x="130781" y="46491"/>
                    </a:cubicBezTo>
                    <a:cubicBezTo>
                      <a:pt x="129232" y="42616"/>
                      <a:pt x="124583" y="39517"/>
                      <a:pt x="119934" y="38742"/>
                    </a:cubicBezTo>
                    <a:close/>
                    <a:moveTo>
                      <a:pt x="83516" y="67411"/>
                    </a:moveTo>
                    <a:cubicBezTo>
                      <a:pt x="80417" y="69736"/>
                      <a:pt x="79642" y="73610"/>
                      <a:pt x="80417" y="77484"/>
                    </a:cubicBezTo>
                    <a:lnTo>
                      <a:pt x="82741" y="91431"/>
                    </a:lnTo>
                    <a:lnTo>
                      <a:pt x="70344" y="85233"/>
                    </a:lnTo>
                    <a:cubicBezTo>
                      <a:pt x="68794" y="84458"/>
                      <a:pt x="67244" y="83683"/>
                      <a:pt x="64920" y="83683"/>
                    </a:cubicBezTo>
                    <a:cubicBezTo>
                      <a:pt x="62595" y="83683"/>
                      <a:pt x="61046" y="84458"/>
                      <a:pt x="59496" y="85233"/>
                    </a:cubicBezTo>
                    <a:lnTo>
                      <a:pt x="47098" y="91431"/>
                    </a:lnTo>
                    <a:lnTo>
                      <a:pt x="49423" y="77484"/>
                    </a:lnTo>
                    <a:cubicBezTo>
                      <a:pt x="50198" y="73610"/>
                      <a:pt x="48648" y="69736"/>
                      <a:pt x="46324" y="67411"/>
                    </a:cubicBezTo>
                    <a:lnTo>
                      <a:pt x="35476" y="58113"/>
                    </a:lnTo>
                    <a:lnTo>
                      <a:pt x="48648" y="55789"/>
                    </a:lnTo>
                    <a:cubicBezTo>
                      <a:pt x="52522" y="55014"/>
                      <a:pt x="55622" y="52689"/>
                      <a:pt x="57171" y="49590"/>
                    </a:cubicBezTo>
                    <a:lnTo>
                      <a:pt x="64145" y="36418"/>
                    </a:lnTo>
                    <a:lnTo>
                      <a:pt x="71119" y="49590"/>
                    </a:lnTo>
                    <a:cubicBezTo>
                      <a:pt x="72668" y="52689"/>
                      <a:pt x="75768" y="55014"/>
                      <a:pt x="79642" y="55789"/>
                    </a:cubicBezTo>
                    <a:lnTo>
                      <a:pt x="92814" y="58113"/>
                    </a:lnTo>
                    <a:lnTo>
                      <a:pt x="83516" y="67411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56D5EFD-D1F2-C521-7E20-E86646DC605B}"/>
                  </a:ext>
                </a:extLst>
              </p:cNvPr>
              <p:cNvSpPr/>
              <p:nvPr/>
            </p:nvSpPr>
            <p:spPr>
              <a:xfrm>
                <a:off x="1948446" y="1205901"/>
                <a:ext cx="495899" cy="495899"/>
              </a:xfrm>
              <a:custGeom>
                <a:avLst/>
                <a:gdLst>
                  <a:gd name="connsiteX0" fmla="*/ 495899 w 495899"/>
                  <a:gd name="connsiteY0" fmla="*/ 193711 h 495899"/>
                  <a:gd name="connsiteX1" fmla="*/ 364176 w 495899"/>
                  <a:gd name="connsiteY1" fmla="*/ 61987 h 495899"/>
                  <a:gd name="connsiteX2" fmla="*/ 335507 w 495899"/>
                  <a:gd name="connsiteY2" fmla="*/ 65087 h 495899"/>
                  <a:gd name="connsiteX3" fmla="*/ 247950 w 495899"/>
                  <a:gd name="connsiteY3" fmla="*/ 0 h 495899"/>
                  <a:gd name="connsiteX4" fmla="*/ 156518 w 495899"/>
                  <a:gd name="connsiteY4" fmla="*/ 77484 h 495899"/>
                  <a:gd name="connsiteX5" fmla="*/ 61987 w 495899"/>
                  <a:gd name="connsiteY5" fmla="*/ 169690 h 495899"/>
                  <a:gd name="connsiteX6" fmla="*/ 106928 w 495899"/>
                  <a:gd name="connsiteY6" fmla="*/ 273519 h 495899"/>
                  <a:gd name="connsiteX7" fmla="*/ 106153 w 495899"/>
                  <a:gd name="connsiteY7" fmla="*/ 274294 h 495899"/>
                  <a:gd name="connsiteX8" fmla="*/ 87557 w 495899"/>
                  <a:gd name="connsiteY8" fmla="*/ 281268 h 495899"/>
                  <a:gd name="connsiteX9" fmla="*/ 0 w 495899"/>
                  <a:gd name="connsiteY9" fmla="*/ 374249 h 495899"/>
                  <a:gd name="connsiteX10" fmla="*/ 0 w 495899"/>
                  <a:gd name="connsiteY10" fmla="*/ 416090 h 495899"/>
                  <a:gd name="connsiteX11" fmla="*/ 15497 w 495899"/>
                  <a:gd name="connsiteY11" fmla="*/ 431587 h 495899"/>
                  <a:gd name="connsiteX12" fmla="*/ 63537 w 495899"/>
                  <a:gd name="connsiteY12" fmla="*/ 431587 h 495899"/>
                  <a:gd name="connsiteX13" fmla="*/ 61987 w 495899"/>
                  <a:gd name="connsiteY13" fmla="*/ 449408 h 495899"/>
                  <a:gd name="connsiteX14" fmla="*/ 61987 w 495899"/>
                  <a:gd name="connsiteY14" fmla="*/ 480402 h 495899"/>
                  <a:gd name="connsiteX15" fmla="*/ 77484 w 495899"/>
                  <a:gd name="connsiteY15" fmla="*/ 495899 h 495899"/>
                  <a:gd name="connsiteX16" fmla="*/ 418415 w 495899"/>
                  <a:gd name="connsiteY16" fmla="*/ 495899 h 495899"/>
                  <a:gd name="connsiteX17" fmla="*/ 433912 w 495899"/>
                  <a:gd name="connsiteY17" fmla="*/ 480402 h 495899"/>
                  <a:gd name="connsiteX18" fmla="*/ 418415 w 495899"/>
                  <a:gd name="connsiteY18" fmla="*/ 464905 h 495899"/>
                  <a:gd name="connsiteX19" fmla="*/ 92981 w 495899"/>
                  <a:gd name="connsiteY19" fmla="*/ 464905 h 495899"/>
                  <a:gd name="connsiteX20" fmla="*/ 92981 w 495899"/>
                  <a:gd name="connsiteY20" fmla="*/ 449408 h 495899"/>
                  <a:gd name="connsiteX21" fmla="*/ 173565 w 495899"/>
                  <a:gd name="connsiteY21" fmla="*/ 372699 h 495899"/>
                  <a:gd name="connsiteX22" fmla="*/ 200684 w 495899"/>
                  <a:gd name="connsiteY22" fmla="*/ 362626 h 495899"/>
                  <a:gd name="connsiteX23" fmla="*/ 217731 w 495899"/>
                  <a:gd name="connsiteY23" fmla="*/ 349454 h 495899"/>
                  <a:gd name="connsiteX24" fmla="*/ 247950 w 495899"/>
                  <a:gd name="connsiteY24" fmla="*/ 356427 h 495899"/>
                  <a:gd name="connsiteX25" fmla="*/ 302188 w 495899"/>
                  <a:gd name="connsiteY25" fmla="*/ 334732 h 495899"/>
                  <a:gd name="connsiteX26" fmla="*/ 302188 w 495899"/>
                  <a:gd name="connsiteY26" fmla="*/ 410666 h 495899"/>
                  <a:gd name="connsiteX27" fmla="*/ 309937 w 495899"/>
                  <a:gd name="connsiteY27" fmla="*/ 423839 h 495899"/>
                  <a:gd name="connsiteX28" fmla="*/ 325434 w 495899"/>
                  <a:gd name="connsiteY28" fmla="*/ 423839 h 495899"/>
                  <a:gd name="connsiteX29" fmla="*/ 371924 w 495899"/>
                  <a:gd name="connsiteY29" fmla="*/ 397494 h 495899"/>
                  <a:gd name="connsiteX30" fmla="*/ 409892 w 495899"/>
                  <a:gd name="connsiteY30" fmla="*/ 423064 h 495899"/>
                  <a:gd name="connsiteX31" fmla="*/ 418415 w 495899"/>
                  <a:gd name="connsiteY31" fmla="*/ 425388 h 495899"/>
                  <a:gd name="connsiteX32" fmla="*/ 425388 w 495899"/>
                  <a:gd name="connsiteY32" fmla="*/ 423839 h 495899"/>
                  <a:gd name="connsiteX33" fmla="*/ 433912 w 495899"/>
                  <a:gd name="connsiteY33" fmla="*/ 409892 h 495899"/>
                  <a:gd name="connsiteX34" fmla="*/ 433912 w 495899"/>
                  <a:gd name="connsiteY34" fmla="*/ 305288 h 495899"/>
                  <a:gd name="connsiteX35" fmla="*/ 495899 w 495899"/>
                  <a:gd name="connsiteY35" fmla="*/ 193711 h 495899"/>
                  <a:gd name="connsiteX36" fmla="*/ 247950 w 495899"/>
                  <a:gd name="connsiteY36" fmla="*/ 30994 h 495899"/>
                  <a:gd name="connsiteX37" fmla="*/ 306838 w 495899"/>
                  <a:gd name="connsiteY37" fmla="*/ 75160 h 495899"/>
                  <a:gd name="connsiteX38" fmla="*/ 269645 w 495899"/>
                  <a:gd name="connsiteY38" fmla="*/ 102279 h 495899"/>
                  <a:gd name="connsiteX39" fmla="*/ 247950 w 495899"/>
                  <a:gd name="connsiteY39" fmla="*/ 100729 h 495899"/>
                  <a:gd name="connsiteX40" fmla="*/ 223929 w 495899"/>
                  <a:gd name="connsiteY40" fmla="*/ 103829 h 495899"/>
                  <a:gd name="connsiteX41" fmla="*/ 187512 w 495899"/>
                  <a:gd name="connsiteY41" fmla="*/ 82908 h 495899"/>
                  <a:gd name="connsiteX42" fmla="*/ 247950 w 495899"/>
                  <a:gd name="connsiteY42" fmla="*/ 30994 h 495899"/>
                  <a:gd name="connsiteX43" fmla="*/ 92981 w 495899"/>
                  <a:gd name="connsiteY43" fmla="*/ 169690 h 495899"/>
                  <a:gd name="connsiteX44" fmla="*/ 157293 w 495899"/>
                  <a:gd name="connsiteY44" fmla="*/ 108478 h 495899"/>
                  <a:gd name="connsiteX45" fmla="*/ 190611 w 495899"/>
                  <a:gd name="connsiteY45" fmla="*/ 117776 h 495899"/>
                  <a:gd name="connsiteX46" fmla="*/ 139472 w 495899"/>
                  <a:gd name="connsiteY46" fmla="*/ 209207 h 495899"/>
                  <a:gd name="connsiteX47" fmla="*/ 147220 w 495899"/>
                  <a:gd name="connsiteY47" fmla="*/ 261122 h 495899"/>
                  <a:gd name="connsiteX48" fmla="*/ 92981 w 495899"/>
                  <a:gd name="connsiteY48" fmla="*/ 169690 h 495899"/>
                  <a:gd name="connsiteX49" fmla="*/ 186737 w 495899"/>
                  <a:gd name="connsiteY49" fmla="*/ 334732 h 495899"/>
                  <a:gd name="connsiteX50" fmla="*/ 163492 w 495899"/>
                  <a:gd name="connsiteY50" fmla="*/ 343255 h 495899"/>
                  <a:gd name="connsiteX51" fmla="*/ 74385 w 495899"/>
                  <a:gd name="connsiteY51" fmla="*/ 400593 h 495899"/>
                  <a:gd name="connsiteX52" fmla="*/ 30994 w 495899"/>
                  <a:gd name="connsiteY52" fmla="*/ 400593 h 495899"/>
                  <a:gd name="connsiteX53" fmla="*/ 30994 w 495899"/>
                  <a:gd name="connsiteY53" fmla="*/ 374249 h 495899"/>
                  <a:gd name="connsiteX54" fmla="*/ 97630 w 495899"/>
                  <a:gd name="connsiteY54" fmla="*/ 310712 h 495899"/>
                  <a:gd name="connsiteX55" fmla="*/ 120101 w 495899"/>
                  <a:gd name="connsiteY55" fmla="*/ 302188 h 495899"/>
                  <a:gd name="connsiteX56" fmla="*/ 136372 w 495899"/>
                  <a:gd name="connsiteY56" fmla="*/ 289791 h 495899"/>
                  <a:gd name="connsiteX57" fmla="*/ 161942 w 495899"/>
                  <a:gd name="connsiteY57" fmla="*/ 294440 h 495899"/>
                  <a:gd name="connsiteX58" fmla="*/ 191386 w 495899"/>
                  <a:gd name="connsiteY58" fmla="*/ 332407 h 495899"/>
                  <a:gd name="connsiteX59" fmla="*/ 186737 w 495899"/>
                  <a:gd name="connsiteY59" fmla="*/ 334732 h 495899"/>
                  <a:gd name="connsiteX60" fmla="*/ 247950 w 495899"/>
                  <a:gd name="connsiteY60" fmla="*/ 325434 h 495899"/>
                  <a:gd name="connsiteX61" fmla="*/ 170465 w 495899"/>
                  <a:gd name="connsiteY61" fmla="*/ 209207 h 495899"/>
                  <a:gd name="connsiteX62" fmla="*/ 247950 w 495899"/>
                  <a:gd name="connsiteY62" fmla="*/ 131723 h 495899"/>
                  <a:gd name="connsiteX63" fmla="*/ 247950 w 495899"/>
                  <a:gd name="connsiteY63" fmla="*/ 131723 h 495899"/>
                  <a:gd name="connsiteX64" fmla="*/ 232453 w 495899"/>
                  <a:gd name="connsiteY64" fmla="*/ 193711 h 495899"/>
                  <a:gd name="connsiteX65" fmla="*/ 290566 w 495899"/>
                  <a:gd name="connsiteY65" fmla="*/ 302963 h 495899"/>
                  <a:gd name="connsiteX66" fmla="*/ 247950 w 495899"/>
                  <a:gd name="connsiteY66" fmla="*/ 325434 h 495899"/>
                  <a:gd name="connsiteX67" fmla="*/ 402918 w 495899"/>
                  <a:gd name="connsiteY67" fmla="*/ 381222 h 495899"/>
                  <a:gd name="connsiteX68" fmla="*/ 381222 w 495899"/>
                  <a:gd name="connsiteY68" fmla="*/ 366500 h 495899"/>
                  <a:gd name="connsiteX69" fmla="*/ 364951 w 495899"/>
                  <a:gd name="connsiteY69" fmla="*/ 365726 h 495899"/>
                  <a:gd name="connsiteX70" fmla="*/ 333182 w 495899"/>
                  <a:gd name="connsiteY70" fmla="*/ 384322 h 495899"/>
                  <a:gd name="connsiteX71" fmla="*/ 333182 w 495899"/>
                  <a:gd name="connsiteY71" fmla="*/ 321560 h 495899"/>
                  <a:gd name="connsiteX72" fmla="*/ 364176 w 495899"/>
                  <a:gd name="connsiteY72" fmla="*/ 325434 h 495899"/>
                  <a:gd name="connsiteX73" fmla="*/ 402918 w 495899"/>
                  <a:gd name="connsiteY73" fmla="*/ 319235 h 495899"/>
                  <a:gd name="connsiteX74" fmla="*/ 402918 w 495899"/>
                  <a:gd name="connsiteY74" fmla="*/ 381222 h 495899"/>
                  <a:gd name="connsiteX75" fmla="*/ 364176 w 495899"/>
                  <a:gd name="connsiteY75" fmla="*/ 294440 h 495899"/>
                  <a:gd name="connsiteX76" fmla="*/ 263446 w 495899"/>
                  <a:gd name="connsiteY76" fmla="*/ 193711 h 495899"/>
                  <a:gd name="connsiteX77" fmla="*/ 364176 w 495899"/>
                  <a:gd name="connsiteY77" fmla="*/ 92981 h 495899"/>
                  <a:gd name="connsiteX78" fmla="*/ 464905 w 495899"/>
                  <a:gd name="connsiteY78" fmla="*/ 193711 h 495899"/>
                  <a:gd name="connsiteX79" fmla="*/ 364176 w 495899"/>
                  <a:gd name="connsiteY79" fmla="*/ 294440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95899" h="495899">
                    <a:moveTo>
                      <a:pt x="495899" y="193711"/>
                    </a:moveTo>
                    <a:cubicBezTo>
                      <a:pt x="495899" y="120875"/>
                      <a:pt x="437011" y="61987"/>
                      <a:pt x="364176" y="61987"/>
                    </a:cubicBezTo>
                    <a:cubicBezTo>
                      <a:pt x="354103" y="61987"/>
                      <a:pt x="344805" y="62762"/>
                      <a:pt x="335507" y="65087"/>
                    </a:cubicBezTo>
                    <a:cubicBezTo>
                      <a:pt x="323109" y="27119"/>
                      <a:pt x="287466" y="0"/>
                      <a:pt x="247950" y="0"/>
                    </a:cubicBezTo>
                    <a:cubicBezTo>
                      <a:pt x="203009" y="0"/>
                      <a:pt x="165041" y="33318"/>
                      <a:pt x="156518" y="77484"/>
                    </a:cubicBezTo>
                    <a:cubicBezTo>
                      <a:pt x="104604" y="77484"/>
                      <a:pt x="61987" y="119326"/>
                      <a:pt x="61987" y="169690"/>
                    </a:cubicBezTo>
                    <a:cubicBezTo>
                      <a:pt x="61987" y="209207"/>
                      <a:pt x="78259" y="250274"/>
                      <a:pt x="106928" y="273519"/>
                    </a:cubicBezTo>
                    <a:cubicBezTo>
                      <a:pt x="106928" y="273519"/>
                      <a:pt x="106153" y="274294"/>
                      <a:pt x="106153" y="274294"/>
                    </a:cubicBezTo>
                    <a:cubicBezTo>
                      <a:pt x="101504" y="276619"/>
                      <a:pt x="94531" y="278943"/>
                      <a:pt x="87557" y="281268"/>
                    </a:cubicBezTo>
                    <a:cubicBezTo>
                      <a:pt x="55014" y="292116"/>
                      <a:pt x="0" y="310712"/>
                      <a:pt x="0" y="374249"/>
                    </a:cubicBezTo>
                    <a:lnTo>
                      <a:pt x="0" y="416090"/>
                    </a:lnTo>
                    <a:cubicBezTo>
                      <a:pt x="0" y="424614"/>
                      <a:pt x="6974" y="431587"/>
                      <a:pt x="15497" y="431587"/>
                    </a:cubicBezTo>
                    <a:lnTo>
                      <a:pt x="63537" y="431587"/>
                    </a:lnTo>
                    <a:cubicBezTo>
                      <a:pt x="62762" y="437011"/>
                      <a:pt x="61987" y="443210"/>
                      <a:pt x="61987" y="449408"/>
                    </a:cubicBezTo>
                    <a:lnTo>
                      <a:pt x="61987" y="480402"/>
                    </a:lnTo>
                    <a:cubicBezTo>
                      <a:pt x="61987" y="488925"/>
                      <a:pt x="68961" y="495899"/>
                      <a:pt x="77484" y="495899"/>
                    </a:cubicBezTo>
                    <a:lnTo>
                      <a:pt x="418415" y="495899"/>
                    </a:lnTo>
                    <a:cubicBezTo>
                      <a:pt x="426938" y="495899"/>
                      <a:pt x="433912" y="488925"/>
                      <a:pt x="433912" y="480402"/>
                    </a:cubicBezTo>
                    <a:cubicBezTo>
                      <a:pt x="433912" y="471879"/>
                      <a:pt x="426938" y="464905"/>
                      <a:pt x="418415" y="464905"/>
                    </a:cubicBezTo>
                    <a:lnTo>
                      <a:pt x="92981" y="464905"/>
                    </a:lnTo>
                    <a:lnTo>
                      <a:pt x="92981" y="449408"/>
                    </a:lnTo>
                    <a:cubicBezTo>
                      <a:pt x="92981" y="402918"/>
                      <a:pt x="127849" y="387421"/>
                      <a:pt x="173565" y="372699"/>
                    </a:cubicBezTo>
                    <a:cubicBezTo>
                      <a:pt x="184412" y="369600"/>
                      <a:pt x="192936" y="366500"/>
                      <a:pt x="200684" y="362626"/>
                    </a:cubicBezTo>
                    <a:cubicBezTo>
                      <a:pt x="207658" y="359527"/>
                      <a:pt x="213082" y="354878"/>
                      <a:pt x="217731" y="349454"/>
                    </a:cubicBezTo>
                    <a:cubicBezTo>
                      <a:pt x="227804" y="354103"/>
                      <a:pt x="237877" y="356427"/>
                      <a:pt x="247950" y="356427"/>
                    </a:cubicBezTo>
                    <a:cubicBezTo>
                      <a:pt x="266546" y="356427"/>
                      <a:pt x="285917" y="348679"/>
                      <a:pt x="302188" y="334732"/>
                    </a:cubicBezTo>
                    <a:lnTo>
                      <a:pt x="302188" y="410666"/>
                    </a:lnTo>
                    <a:cubicBezTo>
                      <a:pt x="302188" y="416090"/>
                      <a:pt x="305288" y="421514"/>
                      <a:pt x="309937" y="423839"/>
                    </a:cubicBezTo>
                    <a:cubicBezTo>
                      <a:pt x="314586" y="426938"/>
                      <a:pt x="320785" y="426938"/>
                      <a:pt x="325434" y="423839"/>
                    </a:cubicBezTo>
                    <a:lnTo>
                      <a:pt x="371924" y="397494"/>
                    </a:lnTo>
                    <a:lnTo>
                      <a:pt x="409892" y="423064"/>
                    </a:lnTo>
                    <a:cubicBezTo>
                      <a:pt x="412216" y="424614"/>
                      <a:pt x="415315" y="425388"/>
                      <a:pt x="418415" y="425388"/>
                    </a:cubicBezTo>
                    <a:cubicBezTo>
                      <a:pt x="420739" y="425388"/>
                      <a:pt x="423064" y="424614"/>
                      <a:pt x="425388" y="423839"/>
                    </a:cubicBezTo>
                    <a:cubicBezTo>
                      <a:pt x="430812" y="421514"/>
                      <a:pt x="433912" y="416090"/>
                      <a:pt x="433912" y="409892"/>
                    </a:cubicBezTo>
                    <a:lnTo>
                      <a:pt x="433912" y="305288"/>
                    </a:lnTo>
                    <a:cubicBezTo>
                      <a:pt x="471104" y="282043"/>
                      <a:pt x="495899" y="240976"/>
                      <a:pt x="495899" y="193711"/>
                    </a:cubicBezTo>
                    <a:close/>
                    <a:moveTo>
                      <a:pt x="247950" y="30994"/>
                    </a:moveTo>
                    <a:cubicBezTo>
                      <a:pt x="274294" y="30994"/>
                      <a:pt x="298314" y="49590"/>
                      <a:pt x="306838" y="75160"/>
                    </a:cubicBezTo>
                    <a:cubicBezTo>
                      <a:pt x="292890" y="82133"/>
                      <a:pt x="279718" y="91431"/>
                      <a:pt x="269645" y="102279"/>
                    </a:cubicBezTo>
                    <a:cubicBezTo>
                      <a:pt x="262672" y="101504"/>
                      <a:pt x="255698" y="100729"/>
                      <a:pt x="247950" y="100729"/>
                    </a:cubicBezTo>
                    <a:cubicBezTo>
                      <a:pt x="239426" y="100729"/>
                      <a:pt x="231678" y="101504"/>
                      <a:pt x="223929" y="103829"/>
                    </a:cubicBezTo>
                    <a:cubicBezTo>
                      <a:pt x="213856" y="94531"/>
                      <a:pt x="201459" y="86782"/>
                      <a:pt x="187512" y="82908"/>
                    </a:cubicBezTo>
                    <a:cubicBezTo>
                      <a:pt x="192936" y="52689"/>
                      <a:pt x="218506" y="30994"/>
                      <a:pt x="247950" y="30994"/>
                    </a:cubicBezTo>
                    <a:close/>
                    <a:moveTo>
                      <a:pt x="92981" y="169690"/>
                    </a:moveTo>
                    <a:cubicBezTo>
                      <a:pt x="92981" y="135597"/>
                      <a:pt x="121650" y="108478"/>
                      <a:pt x="157293" y="108478"/>
                    </a:cubicBezTo>
                    <a:cubicBezTo>
                      <a:pt x="168916" y="108478"/>
                      <a:pt x="180538" y="111577"/>
                      <a:pt x="190611" y="117776"/>
                    </a:cubicBezTo>
                    <a:cubicBezTo>
                      <a:pt x="159618" y="136372"/>
                      <a:pt x="139472" y="170465"/>
                      <a:pt x="139472" y="209207"/>
                    </a:cubicBezTo>
                    <a:cubicBezTo>
                      <a:pt x="139472" y="227804"/>
                      <a:pt x="142571" y="244850"/>
                      <a:pt x="147220" y="261122"/>
                    </a:cubicBezTo>
                    <a:cubicBezTo>
                      <a:pt x="113127" y="251049"/>
                      <a:pt x="92981" y="209207"/>
                      <a:pt x="92981" y="169690"/>
                    </a:cubicBezTo>
                    <a:close/>
                    <a:moveTo>
                      <a:pt x="186737" y="334732"/>
                    </a:moveTo>
                    <a:cubicBezTo>
                      <a:pt x="181313" y="337056"/>
                      <a:pt x="172790" y="340156"/>
                      <a:pt x="163492" y="343255"/>
                    </a:cubicBezTo>
                    <a:cubicBezTo>
                      <a:pt x="135597" y="352553"/>
                      <a:pt x="94531" y="365726"/>
                      <a:pt x="74385" y="400593"/>
                    </a:cubicBezTo>
                    <a:lnTo>
                      <a:pt x="30994" y="400593"/>
                    </a:lnTo>
                    <a:lnTo>
                      <a:pt x="30994" y="374249"/>
                    </a:lnTo>
                    <a:cubicBezTo>
                      <a:pt x="30994" y="336282"/>
                      <a:pt x="59663" y="323109"/>
                      <a:pt x="97630" y="310712"/>
                    </a:cubicBezTo>
                    <a:cubicBezTo>
                      <a:pt x="106153" y="307612"/>
                      <a:pt x="113902" y="305288"/>
                      <a:pt x="120101" y="302188"/>
                    </a:cubicBezTo>
                    <a:cubicBezTo>
                      <a:pt x="126299" y="299089"/>
                      <a:pt x="131723" y="295215"/>
                      <a:pt x="136372" y="289791"/>
                    </a:cubicBezTo>
                    <a:cubicBezTo>
                      <a:pt x="144121" y="292116"/>
                      <a:pt x="152644" y="293665"/>
                      <a:pt x="161942" y="294440"/>
                    </a:cubicBezTo>
                    <a:cubicBezTo>
                      <a:pt x="170465" y="309162"/>
                      <a:pt x="180538" y="322334"/>
                      <a:pt x="191386" y="332407"/>
                    </a:cubicBezTo>
                    <a:cubicBezTo>
                      <a:pt x="189836" y="333182"/>
                      <a:pt x="188287" y="333957"/>
                      <a:pt x="186737" y="334732"/>
                    </a:cubicBezTo>
                    <a:close/>
                    <a:moveTo>
                      <a:pt x="247950" y="325434"/>
                    </a:moveTo>
                    <a:cubicBezTo>
                      <a:pt x="209207" y="325434"/>
                      <a:pt x="170465" y="266546"/>
                      <a:pt x="170465" y="209207"/>
                    </a:cubicBezTo>
                    <a:cubicBezTo>
                      <a:pt x="170465" y="166591"/>
                      <a:pt x="205333" y="131723"/>
                      <a:pt x="247950" y="131723"/>
                    </a:cubicBezTo>
                    <a:cubicBezTo>
                      <a:pt x="247950" y="131723"/>
                      <a:pt x="247950" y="131723"/>
                      <a:pt x="247950" y="131723"/>
                    </a:cubicBezTo>
                    <a:cubicBezTo>
                      <a:pt x="237877" y="150319"/>
                      <a:pt x="232453" y="171240"/>
                      <a:pt x="232453" y="193711"/>
                    </a:cubicBezTo>
                    <a:cubicBezTo>
                      <a:pt x="232453" y="238651"/>
                      <a:pt x="255698" y="278943"/>
                      <a:pt x="290566" y="302963"/>
                    </a:cubicBezTo>
                    <a:cubicBezTo>
                      <a:pt x="277394" y="316910"/>
                      <a:pt x="262672" y="325434"/>
                      <a:pt x="247950" y="325434"/>
                    </a:cubicBezTo>
                    <a:close/>
                    <a:moveTo>
                      <a:pt x="402918" y="381222"/>
                    </a:moveTo>
                    <a:lnTo>
                      <a:pt x="381222" y="366500"/>
                    </a:lnTo>
                    <a:cubicBezTo>
                      <a:pt x="376573" y="363401"/>
                      <a:pt x="370375" y="362626"/>
                      <a:pt x="364951" y="365726"/>
                    </a:cubicBezTo>
                    <a:lnTo>
                      <a:pt x="333182" y="384322"/>
                    </a:lnTo>
                    <a:lnTo>
                      <a:pt x="333182" y="321560"/>
                    </a:lnTo>
                    <a:cubicBezTo>
                      <a:pt x="343255" y="323884"/>
                      <a:pt x="353328" y="325434"/>
                      <a:pt x="364176" y="325434"/>
                    </a:cubicBezTo>
                    <a:cubicBezTo>
                      <a:pt x="377348" y="325434"/>
                      <a:pt x="390520" y="323109"/>
                      <a:pt x="402918" y="319235"/>
                    </a:cubicBezTo>
                    <a:lnTo>
                      <a:pt x="402918" y="381222"/>
                    </a:lnTo>
                    <a:close/>
                    <a:moveTo>
                      <a:pt x="364176" y="294440"/>
                    </a:moveTo>
                    <a:cubicBezTo>
                      <a:pt x="308387" y="294440"/>
                      <a:pt x="263446" y="249499"/>
                      <a:pt x="263446" y="193711"/>
                    </a:cubicBezTo>
                    <a:cubicBezTo>
                      <a:pt x="263446" y="137922"/>
                      <a:pt x="308387" y="92981"/>
                      <a:pt x="364176" y="92981"/>
                    </a:cubicBezTo>
                    <a:cubicBezTo>
                      <a:pt x="419964" y="92981"/>
                      <a:pt x="464905" y="137922"/>
                      <a:pt x="464905" y="193711"/>
                    </a:cubicBezTo>
                    <a:cubicBezTo>
                      <a:pt x="464905" y="249499"/>
                      <a:pt x="419964" y="294440"/>
                      <a:pt x="364176" y="29444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90" name="Graphic 84">
            <a:extLst>
              <a:ext uri="{FF2B5EF4-FFF2-40B4-BE49-F238E27FC236}">
                <a16:creationId xmlns:a16="http://schemas.microsoft.com/office/drawing/2014/main" id="{D11A863C-54E6-B854-C3BE-13AB2EACDF68}"/>
              </a:ext>
            </a:extLst>
          </p:cNvPr>
          <p:cNvGrpSpPr/>
          <p:nvPr/>
        </p:nvGrpSpPr>
        <p:grpSpPr>
          <a:xfrm>
            <a:off x="2926450" y="1236894"/>
            <a:ext cx="433911" cy="433911"/>
            <a:chOff x="2926450" y="1236894"/>
            <a:chExt cx="433911" cy="433911"/>
          </a:xfrm>
        </p:grpSpPr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C7CBC658-3C08-1322-744E-2328C1A8D10F}"/>
                </a:ext>
              </a:extLst>
            </p:cNvPr>
            <p:cNvSpPr/>
            <p:nvPr/>
          </p:nvSpPr>
          <p:spPr>
            <a:xfrm>
              <a:off x="2941947" y="1407359"/>
              <a:ext cx="116226" cy="247949"/>
            </a:xfrm>
            <a:custGeom>
              <a:avLst/>
              <a:gdLst>
                <a:gd name="connsiteX0" fmla="*/ 85233 w 116226"/>
                <a:gd name="connsiteY0" fmla="*/ 247950 h 247949"/>
                <a:gd name="connsiteX1" fmla="*/ 30994 w 116226"/>
                <a:gd name="connsiteY1" fmla="*/ 247950 h 247949"/>
                <a:gd name="connsiteX2" fmla="*/ 0 w 116226"/>
                <a:gd name="connsiteY2" fmla="*/ 216956 h 247949"/>
                <a:gd name="connsiteX3" fmla="*/ 0 w 116226"/>
                <a:gd name="connsiteY3" fmla="*/ 30994 h 247949"/>
                <a:gd name="connsiteX4" fmla="*/ 30994 w 116226"/>
                <a:gd name="connsiteY4" fmla="*/ 0 h 247949"/>
                <a:gd name="connsiteX5" fmla="*/ 85233 w 116226"/>
                <a:gd name="connsiteY5" fmla="*/ 0 h 247949"/>
                <a:gd name="connsiteX6" fmla="*/ 116226 w 116226"/>
                <a:gd name="connsiteY6" fmla="*/ 30994 h 247949"/>
                <a:gd name="connsiteX7" fmla="*/ 116226 w 116226"/>
                <a:gd name="connsiteY7" fmla="*/ 216956 h 247949"/>
                <a:gd name="connsiteX8" fmla="*/ 85233 w 116226"/>
                <a:gd name="connsiteY8" fmla="*/ 247950 h 2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226" h="247949">
                  <a:moveTo>
                    <a:pt x="85233" y="247950"/>
                  </a:moveTo>
                  <a:lnTo>
                    <a:pt x="30994" y="247950"/>
                  </a:lnTo>
                  <a:cubicBezTo>
                    <a:pt x="13947" y="247950"/>
                    <a:pt x="0" y="234002"/>
                    <a:pt x="0" y="216956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  <a:lnTo>
                    <a:pt x="85233" y="0"/>
                  </a:lnTo>
                  <a:cubicBezTo>
                    <a:pt x="102279" y="0"/>
                    <a:pt x="116226" y="13947"/>
                    <a:pt x="116226" y="30994"/>
                  </a:cubicBezTo>
                  <a:lnTo>
                    <a:pt x="116226" y="216956"/>
                  </a:lnTo>
                  <a:cubicBezTo>
                    <a:pt x="116226" y="234002"/>
                    <a:pt x="102279" y="247950"/>
                    <a:pt x="85233" y="247950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0C703A06-B5B9-ACE8-40CD-01FCD8451A05}"/>
                </a:ext>
              </a:extLst>
            </p:cNvPr>
            <p:cNvSpPr/>
            <p:nvPr/>
          </p:nvSpPr>
          <p:spPr>
            <a:xfrm>
              <a:off x="3065922" y="1252391"/>
              <a:ext cx="278943" cy="364175"/>
            </a:xfrm>
            <a:custGeom>
              <a:avLst/>
              <a:gdLst>
                <a:gd name="connsiteX0" fmla="*/ 0 w 278943"/>
                <a:gd name="connsiteY0" fmla="*/ 170465 h 364175"/>
                <a:gd name="connsiteX1" fmla="*/ 123975 w 278943"/>
                <a:gd name="connsiteY1" fmla="*/ 23245 h 364175"/>
                <a:gd name="connsiteX2" fmla="*/ 147220 w 278943"/>
                <a:gd name="connsiteY2" fmla="*/ 0 h 364175"/>
                <a:gd name="connsiteX3" fmla="*/ 201459 w 278943"/>
                <a:gd name="connsiteY3" fmla="*/ 61987 h 364175"/>
                <a:gd name="connsiteX4" fmla="*/ 185962 w 278943"/>
                <a:gd name="connsiteY4" fmla="*/ 147220 h 364175"/>
                <a:gd name="connsiteX5" fmla="*/ 240201 w 278943"/>
                <a:gd name="connsiteY5" fmla="*/ 147220 h 364175"/>
                <a:gd name="connsiteX6" fmla="*/ 278943 w 278943"/>
                <a:gd name="connsiteY6" fmla="*/ 185962 h 364175"/>
                <a:gd name="connsiteX7" fmla="*/ 147220 w 278943"/>
                <a:gd name="connsiteY7" fmla="*/ 364176 h 364175"/>
                <a:gd name="connsiteX8" fmla="*/ 61987 w 278943"/>
                <a:gd name="connsiteY8" fmla="*/ 364176 h 364175"/>
                <a:gd name="connsiteX9" fmla="*/ 0 w 278943"/>
                <a:gd name="connsiteY9" fmla="*/ 364176 h 364175"/>
                <a:gd name="connsiteX10" fmla="*/ 0 w 278943"/>
                <a:gd name="connsiteY10" fmla="*/ 170465 h 36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943" h="364175">
                  <a:moveTo>
                    <a:pt x="0" y="170465"/>
                  </a:moveTo>
                  <a:cubicBezTo>
                    <a:pt x="92981" y="170465"/>
                    <a:pt x="123975" y="91431"/>
                    <a:pt x="123975" y="23245"/>
                  </a:cubicBezTo>
                  <a:cubicBezTo>
                    <a:pt x="123975" y="23245"/>
                    <a:pt x="123975" y="0"/>
                    <a:pt x="147220" y="0"/>
                  </a:cubicBezTo>
                  <a:cubicBezTo>
                    <a:pt x="170465" y="0"/>
                    <a:pt x="201459" y="23245"/>
                    <a:pt x="201459" y="61987"/>
                  </a:cubicBezTo>
                  <a:cubicBezTo>
                    <a:pt x="201459" y="116226"/>
                    <a:pt x="185962" y="147220"/>
                    <a:pt x="185962" y="147220"/>
                  </a:cubicBezTo>
                  <a:lnTo>
                    <a:pt x="240201" y="147220"/>
                  </a:lnTo>
                  <a:cubicBezTo>
                    <a:pt x="240201" y="147220"/>
                    <a:pt x="278943" y="147220"/>
                    <a:pt x="278943" y="185962"/>
                  </a:cubicBezTo>
                  <a:cubicBezTo>
                    <a:pt x="278943" y="185962"/>
                    <a:pt x="271195" y="364176"/>
                    <a:pt x="147220" y="364176"/>
                  </a:cubicBezTo>
                  <a:cubicBezTo>
                    <a:pt x="100729" y="364176"/>
                    <a:pt x="61987" y="364176"/>
                    <a:pt x="61987" y="364176"/>
                  </a:cubicBezTo>
                  <a:lnTo>
                    <a:pt x="0" y="364176"/>
                  </a:lnTo>
                  <a:lnTo>
                    <a:pt x="0" y="170465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5BF36B1-688F-4FC4-7381-09F240B43BFB}"/>
                </a:ext>
              </a:extLst>
            </p:cNvPr>
            <p:cNvSpPr/>
            <p:nvPr/>
          </p:nvSpPr>
          <p:spPr>
            <a:xfrm>
              <a:off x="2926450" y="1236894"/>
              <a:ext cx="433911" cy="433911"/>
            </a:xfrm>
            <a:custGeom>
              <a:avLst/>
              <a:gdLst>
                <a:gd name="connsiteX0" fmla="*/ 379673 w 433911"/>
                <a:gd name="connsiteY0" fmla="*/ 147220 h 433911"/>
                <a:gd name="connsiteX1" fmla="*/ 347129 w 433911"/>
                <a:gd name="connsiteY1" fmla="*/ 147220 h 433911"/>
                <a:gd name="connsiteX2" fmla="*/ 356427 w 433911"/>
                <a:gd name="connsiteY2" fmla="*/ 77484 h 433911"/>
                <a:gd name="connsiteX3" fmla="*/ 286692 w 433911"/>
                <a:gd name="connsiteY3" fmla="*/ 0 h 433911"/>
                <a:gd name="connsiteX4" fmla="*/ 247950 w 433911"/>
                <a:gd name="connsiteY4" fmla="*/ 38742 h 433911"/>
                <a:gd name="connsiteX5" fmla="*/ 139472 w 433911"/>
                <a:gd name="connsiteY5" fmla="*/ 170465 h 433911"/>
                <a:gd name="connsiteX6" fmla="*/ 135597 w 433911"/>
                <a:gd name="connsiteY6" fmla="*/ 171240 h 433911"/>
                <a:gd name="connsiteX7" fmla="*/ 100729 w 433911"/>
                <a:gd name="connsiteY7" fmla="*/ 154968 h 433911"/>
                <a:gd name="connsiteX8" fmla="*/ 46491 w 433911"/>
                <a:gd name="connsiteY8" fmla="*/ 154968 h 433911"/>
                <a:gd name="connsiteX9" fmla="*/ 0 w 433911"/>
                <a:gd name="connsiteY9" fmla="*/ 201459 h 433911"/>
                <a:gd name="connsiteX10" fmla="*/ 0 w 433911"/>
                <a:gd name="connsiteY10" fmla="*/ 387421 h 433911"/>
                <a:gd name="connsiteX11" fmla="*/ 46491 w 433911"/>
                <a:gd name="connsiteY11" fmla="*/ 433912 h 433911"/>
                <a:gd name="connsiteX12" fmla="*/ 100729 w 433911"/>
                <a:gd name="connsiteY12" fmla="*/ 433912 h 433911"/>
                <a:gd name="connsiteX13" fmla="*/ 147220 w 433911"/>
                <a:gd name="connsiteY13" fmla="*/ 387421 h 433911"/>
                <a:gd name="connsiteX14" fmla="*/ 147220 w 433911"/>
                <a:gd name="connsiteY14" fmla="*/ 201459 h 433911"/>
                <a:gd name="connsiteX15" fmla="*/ 147220 w 433911"/>
                <a:gd name="connsiteY15" fmla="*/ 201459 h 433911"/>
                <a:gd name="connsiteX16" fmla="*/ 278943 w 433911"/>
                <a:gd name="connsiteY16" fmla="*/ 38742 h 433911"/>
                <a:gd name="connsiteX17" fmla="*/ 286692 w 433911"/>
                <a:gd name="connsiteY17" fmla="*/ 30994 h 433911"/>
                <a:gd name="connsiteX18" fmla="*/ 325434 w 433911"/>
                <a:gd name="connsiteY18" fmla="*/ 77484 h 433911"/>
                <a:gd name="connsiteX19" fmla="*/ 311487 w 433911"/>
                <a:gd name="connsiteY19" fmla="*/ 155743 h 433911"/>
                <a:gd name="connsiteX20" fmla="*/ 312261 w 433911"/>
                <a:gd name="connsiteY20" fmla="*/ 170465 h 433911"/>
                <a:gd name="connsiteX21" fmla="*/ 325434 w 433911"/>
                <a:gd name="connsiteY21" fmla="*/ 177439 h 433911"/>
                <a:gd name="connsiteX22" fmla="*/ 379673 w 433911"/>
                <a:gd name="connsiteY22" fmla="*/ 177439 h 433911"/>
                <a:gd name="connsiteX23" fmla="*/ 402918 w 433911"/>
                <a:gd name="connsiteY23" fmla="*/ 199909 h 433911"/>
                <a:gd name="connsiteX24" fmla="*/ 286692 w 433911"/>
                <a:gd name="connsiteY24" fmla="*/ 364176 h 433911"/>
                <a:gd name="connsiteX25" fmla="*/ 201459 w 433911"/>
                <a:gd name="connsiteY25" fmla="*/ 364176 h 433911"/>
                <a:gd name="connsiteX26" fmla="*/ 185962 w 433911"/>
                <a:gd name="connsiteY26" fmla="*/ 379673 h 433911"/>
                <a:gd name="connsiteX27" fmla="*/ 201459 w 433911"/>
                <a:gd name="connsiteY27" fmla="*/ 395170 h 433911"/>
                <a:gd name="connsiteX28" fmla="*/ 286692 w 433911"/>
                <a:gd name="connsiteY28" fmla="*/ 395170 h 433911"/>
                <a:gd name="connsiteX29" fmla="*/ 433912 w 433911"/>
                <a:gd name="connsiteY29" fmla="*/ 201459 h 433911"/>
                <a:gd name="connsiteX30" fmla="*/ 379673 w 433911"/>
                <a:gd name="connsiteY30" fmla="*/ 147220 h 433911"/>
                <a:gd name="connsiteX31" fmla="*/ 116226 w 433911"/>
                <a:gd name="connsiteY31" fmla="*/ 387421 h 433911"/>
                <a:gd name="connsiteX32" fmla="*/ 100729 w 433911"/>
                <a:gd name="connsiteY32" fmla="*/ 402918 h 433911"/>
                <a:gd name="connsiteX33" fmla="*/ 46491 w 433911"/>
                <a:gd name="connsiteY33" fmla="*/ 402918 h 433911"/>
                <a:gd name="connsiteX34" fmla="*/ 30994 w 433911"/>
                <a:gd name="connsiteY34" fmla="*/ 387421 h 433911"/>
                <a:gd name="connsiteX35" fmla="*/ 30994 w 433911"/>
                <a:gd name="connsiteY35" fmla="*/ 201459 h 433911"/>
                <a:gd name="connsiteX36" fmla="*/ 46491 w 433911"/>
                <a:gd name="connsiteY36" fmla="*/ 185962 h 433911"/>
                <a:gd name="connsiteX37" fmla="*/ 100729 w 433911"/>
                <a:gd name="connsiteY37" fmla="*/ 185962 h 433911"/>
                <a:gd name="connsiteX38" fmla="*/ 116226 w 433911"/>
                <a:gd name="connsiteY38" fmla="*/ 201459 h 433911"/>
                <a:gd name="connsiteX39" fmla="*/ 116226 w 433911"/>
                <a:gd name="connsiteY39" fmla="*/ 387421 h 43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911" h="433911">
                  <a:moveTo>
                    <a:pt x="379673" y="147220"/>
                  </a:moveTo>
                  <a:lnTo>
                    <a:pt x="347129" y="147220"/>
                  </a:lnTo>
                  <a:cubicBezTo>
                    <a:pt x="351778" y="131723"/>
                    <a:pt x="356427" y="107703"/>
                    <a:pt x="356427" y="77484"/>
                  </a:cubicBezTo>
                  <a:cubicBezTo>
                    <a:pt x="356427" y="31769"/>
                    <a:pt x="320010" y="0"/>
                    <a:pt x="286692" y="0"/>
                  </a:cubicBezTo>
                  <a:cubicBezTo>
                    <a:pt x="258022" y="0"/>
                    <a:pt x="247950" y="23245"/>
                    <a:pt x="247950" y="38742"/>
                  </a:cubicBezTo>
                  <a:cubicBezTo>
                    <a:pt x="247950" y="161167"/>
                    <a:pt x="165041" y="170465"/>
                    <a:pt x="139472" y="170465"/>
                  </a:cubicBezTo>
                  <a:cubicBezTo>
                    <a:pt x="137922" y="170465"/>
                    <a:pt x="137147" y="170465"/>
                    <a:pt x="135597" y="171240"/>
                  </a:cubicBezTo>
                  <a:cubicBezTo>
                    <a:pt x="127074" y="161167"/>
                    <a:pt x="114677" y="154968"/>
                    <a:pt x="100729" y="154968"/>
                  </a:cubicBezTo>
                  <a:lnTo>
                    <a:pt x="46491" y="154968"/>
                  </a:lnTo>
                  <a:cubicBezTo>
                    <a:pt x="20921" y="154968"/>
                    <a:pt x="0" y="175889"/>
                    <a:pt x="0" y="201459"/>
                  </a:cubicBezTo>
                  <a:lnTo>
                    <a:pt x="0" y="387421"/>
                  </a:lnTo>
                  <a:cubicBezTo>
                    <a:pt x="0" y="412991"/>
                    <a:pt x="20921" y="433912"/>
                    <a:pt x="46491" y="433912"/>
                  </a:cubicBezTo>
                  <a:lnTo>
                    <a:pt x="100729" y="433912"/>
                  </a:lnTo>
                  <a:cubicBezTo>
                    <a:pt x="126299" y="433912"/>
                    <a:pt x="147220" y="412991"/>
                    <a:pt x="147220" y="387421"/>
                  </a:cubicBezTo>
                  <a:lnTo>
                    <a:pt x="147220" y="201459"/>
                  </a:lnTo>
                  <a:cubicBezTo>
                    <a:pt x="147220" y="201459"/>
                    <a:pt x="147220" y="201459"/>
                    <a:pt x="147220" y="201459"/>
                  </a:cubicBezTo>
                  <a:cubicBezTo>
                    <a:pt x="244075" y="196810"/>
                    <a:pt x="278943" y="112352"/>
                    <a:pt x="278943" y="38742"/>
                  </a:cubicBezTo>
                  <a:cubicBezTo>
                    <a:pt x="278943" y="33318"/>
                    <a:pt x="281268" y="30994"/>
                    <a:pt x="286692" y="30994"/>
                  </a:cubicBezTo>
                  <a:cubicBezTo>
                    <a:pt x="300639" y="30994"/>
                    <a:pt x="325434" y="46491"/>
                    <a:pt x="325434" y="77484"/>
                  </a:cubicBezTo>
                  <a:cubicBezTo>
                    <a:pt x="325434" y="127074"/>
                    <a:pt x="311487" y="155743"/>
                    <a:pt x="311487" y="155743"/>
                  </a:cubicBezTo>
                  <a:cubicBezTo>
                    <a:pt x="309162" y="160392"/>
                    <a:pt x="309162" y="166591"/>
                    <a:pt x="312261" y="170465"/>
                  </a:cubicBezTo>
                  <a:cubicBezTo>
                    <a:pt x="315361" y="175114"/>
                    <a:pt x="320010" y="177439"/>
                    <a:pt x="325434" y="177439"/>
                  </a:cubicBezTo>
                  <a:lnTo>
                    <a:pt x="379673" y="177439"/>
                  </a:lnTo>
                  <a:cubicBezTo>
                    <a:pt x="383547" y="177439"/>
                    <a:pt x="402918" y="178214"/>
                    <a:pt x="402918" y="199909"/>
                  </a:cubicBezTo>
                  <a:cubicBezTo>
                    <a:pt x="402918" y="202234"/>
                    <a:pt x="394395" y="364176"/>
                    <a:pt x="286692" y="364176"/>
                  </a:cubicBezTo>
                  <a:lnTo>
                    <a:pt x="201459" y="364176"/>
                  </a:lnTo>
                  <a:cubicBezTo>
                    <a:pt x="192936" y="364176"/>
                    <a:pt x="185962" y="371149"/>
                    <a:pt x="185962" y="379673"/>
                  </a:cubicBezTo>
                  <a:cubicBezTo>
                    <a:pt x="185962" y="388196"/>
                    <a:pt x="192936" y="395170"/>
                    <a:pt x="201459" y="395170"/>
                  </a:cubicBezTo>
                  <a:lnTo>
                    <a:pt x="286692" y="395170"/>
                  </a:lnTo>
                  <a:cubicBezTo>
                    <a:pt x="396719" y="395170"/>
                    <a:pt x="430812" y="268870"/>
                    <a:pt x="433912" y="201459"/>
                  </a:cubicBezTo>
                  <a:cubicBezTo>
                    <a:pt x="433912" y="161942"/>
                    <a:pt x="401368" y="147220"/>
                    <a:pt x="379673" y="147220"/>
                  </a:cubicBezTo>
                  <a:close/>
                  <a:moveTo>
                    <a:pt x="116226" y="387421"/>
                  </a:moveTo>
                  <a:cubicBezTo>
                    <a:pt x="116226" y="395944"/>
                    <a:pt x="109253" y="402918"/>
                    <a:pt x="100729" y="402918"/>
                  </a:cubicBezTo>
                  <a:lnTo>
                    <a:pt x="46491" y="402918"/>
                  </a:lnTo>
                  <a:cubicBezTo>
                    <a:pt x="37967" y="402918"/>
                    <a:pt x="30994" y="395944"/>
                    <a:pt x="30994" y="387421"/>
                  </a:cubicBezTo>
                  <a:lnTo>
                    <a:pt x="30994" y="201459"/>
                  </a:lnTo>
                  <a:cubicBezTo>
                    <a:pt x="30994" y="192936"/>
                    <a:pt x="37967" y="185962"/>
                    <a:pt x="46491" y="185962"/>
                  </a:cubicBezTo>
                  <a:lnTo>
                    <a:pt x="100729" y="185962"/>
                  </a:lnTo>
                  <a:cubicBezTo>
                    <a:pt x="109253" y="185962"/>
                    <a:pt x="116226" y="192936"/>
                    <a:pt x="116226" y="201459"/>
                  </a:cubicBezTo>
                  <a:lnTo>
                    <a:pt x="116226" y="387421"/>
                  </a:ln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94" name="Graphic 86">
            <a:extLst>
              <a:ext uri="{FF2B5EF4-FFF2-40B4-BE49-F238E27FC236}">
                <a16:creationId xmlns:a16="http://schemas.microsoft.com/office/drawing/2014/main" id="{18EB869B-8050-FEB8-D7F7-737CBF3D87BF}"/>
              </a:ext>
            </a:extLst>
          </p:cNvPr>
          <p:cNvGrpSpPr/>
          <p:nvPr/>
        </p:nvGrpSpPr>
        <p:grpSpPr>
          <a:xfrm>
            <a:off x="3789967" y="1252391"/>
            <a:ext cx="418414" cy="395169"/>
            <a:chOff x="3789967" y="1252391"/>
            <a:chExt cx="418414" cy="395169"/>
          </a:xfrm>
        </p:grpSpPr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54590012-BA56-280E-69AC-32DC4131EF93}"/>
                </a:ext>
              </a:extLst>
            </p:cNvPr>
            <p:cNvSpPr/>
            <p:nvPr/>
          </p:nvSpPr>
          <p:spPr>
            <a:xfrm>
              <a:off x="3805463" y="1384114"/>
              <a:ext cx="309936" cy="247949"/>
            </a:xfrm>
            <a:custGeom>
              <a:avLst/>
              <a:gdLst>
                <a:gd name="connsiteX0" fmla="*/ 309937 w 309936"/>
                <a:gd name="connsiteY0" fmla="*/ 0 h 247949"/>
                <a:gd name="connsiteX1" fmla="*/ 0 w 309936"/>
                <a:gd name="connsiteY1" fmla="*/ 0 h 247949"/>
                <a:gd name="connsiteX2" fmla="*/ 0 w 309936"/>
                <a:gd name="connsiteY2" fmla="*/ 216956 h 247949"/>
                <a:gd name="connsiteX3" fmla="*/ 30994 w 309936"/>
                <a:gd name="connsiteY3" fmla="*/ 247950 h 247949"/>
                <a:gd name="connsiteX4" fmla="*/ 278943 w 309936"/>
                <a:gd name="connsiteY4" fmla="*/ 247950 h 247949"/>
                <a:gd name="connsiteX5" fmla="*/ 309937 w 309936"/>
                <a:gd name="connsiteY5" fmla="*/ 216956 h 247949"/>
                <a:gd name="connsiteX6" fmla="*/ 309937 w 309936"/>
                <a:gd name="connsiteY6" fmla="*/ 0 h 2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936" h="247949">
                  <a:moveTo>
                    <a:pt x="309937" y="0"/>
                  </a:moveTo>
                  <a:lnTo>
                    <a:pt x="0" y="0"/>
                  </a:lnTo>
                  <a:lnTo>
                    <a:pt x="0" y="216956"/>
                  </a:lnTo>
                  <a:cubicBezTo>
                    <a:pt x="0" y="234002"/>
                    <a:pt x="13947" y="247950"/>
                    <a:pt x="30994" y="247950"/>
                  </a:cubicBezTo>
                  <a:lnTo>
                    <a:pt x="278943" y="247950"/>
                  </a:lnTo>
                  <a:cubicBezTo>
                    <a:pt x="295990" y="247950"/>
                    <a:pt x="309937" y="234002"/>
                    <a:pt x="309937" y="216956"/>
                  </a:cubicBezTo>
                  <a:lnTo>
                    <a:pt x="309937" y="0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887AD5D5-BB5C-FC56-B1AE-AC643A17C792}"/>
                </a:ext>
              </a:extLst>
            </p:cNvPr>
            <p:cNvSpPr/>
            <p:nvPr/>
          </p:nvSpPr>
          <p:spPr>
            <a:xfrm>
              <a:off x="3960432" y="1267888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7" name="Graphic 86">
              <a:extLst>
                <a:ext uri="{FF2B5EF4-FFF2-40B4-BE49-F238E27FC236}">
                  <a16:creationId xmlns:a16="http://schemas.microsoft.com/office/drawing/2014/main" id="{DC4A05C6-B8AC-BC3C-16BE-AE281C63E10A}"/>
                </a:ext>
              </a:extLst>
            </p:cNvPr>
            <p:cNvGrpSpPr/>
            <p:nvPr/>
          </p:nvGrpSpPr>
          <p:grpSpPr>
            <a:xfrm>
              <a:off x="3789967" y="1252391"/>
              <a:ext cx="418414" cy="395169"/>
              <a:chOff x="3789967" y="1252391"/>
              <a:chExt cx="418414" cy="395169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85BF9F71-EE59-B695-3F26-CF1E13E155F1}"/>
                  </a:ext>
                </a:extLst>
              </p:cNvPr>
              <p:cNvSpPr/>
              <p:nvPr/>
            </p:nvSpPr>
            <p:spPr>
              <a:xfrm>
                <a:off x="3789967" y="1252391"/>
                <a:ext cx="418414" cy="395169"/>
              </a:xfrm>
              <a:custGeom>
                <a:avLst/>
                <a:gdLst>
                  <a:gd name="connsiteX0" fmla="*/ 418415 w 418414"/>
                  <a:gd name="connsiteY0" fmla="*/ 131723 h 395169"/>
                  <a:gd name="connsiteX1" fmla="*/ 286692 w 418414"/>
                  <a:gd name="connsiteY1" fmla="*/ 0 h 395169"/>
                  <a:gd name="connsiteX2" fmla="*/ 271195 w 418414"/>
                  <a:gd name="connsiteY2" fmla="*/ 15497 h 395169"/>
                  <a:gd name="connsiteX3" fmla="*/ 286692 w 418414"/>
                  <a:gd name="connsiteY3" fmla="*/ 30994 h 395169"/>
                  <a:gd name="connsiteX4" fmla="*/ 387421 w 418414"/>
                  <a:gd name="connsiteY4" fmla="*/ 131723 h 395169"/>
                  <a:gd name="connsiteX5" fmla="*/ 286692 w 418414"/>
                  <a:gd name="connsiteY5" fmla="*/ 232453 h 395169"/>
                  <a:gd name="connsiteX6" fmla="*/ 185962 w 418414"/>
                  <a:gd name="connsiteY6" fmla="*/ 131723 h 395169"/>
                  <a:gd name="connsiteX7" fmla="*/ 209207 w 418414"/>
                  <a:gd name="connsiteY7" fmla="*/ 67411 h 395169"/>
                  <a:gd name="connsiteX8" fmla="*/ 209207 w 418414"/>
                  <a:gd name="connsiteY8" fmla="*/ 85233 h 395169"/>
                  <a:gd name="connsiteX9" fmla="*/ 224704 w 418414"/>
                  <a:gd name="connsiteY9" fmla="*/ 100729 h 395169"/>
                  <a:gd name="connsiteX10" fmla="*/ 240201 w 418414"/>
                  <a:gd name="connsiteY10" fmla="*/ 85233 h 395169"/>
                  <a:gd name="connsiteX11" fmla="*/ 240201 w 418414"/>
                  <a:gd name="connsiteY11" fmla="*/ 30994 h 395169"/>
                  <a:gd name="connsiteX12" fmla="*/ 224704 w 418414"/>
                  <a:gd name="connsiteY12" fmla="*/ 15497 h 395169"/>
                  <a:gd name="connsiteX13" fmla="*/ 170465 w 418414"/>
                  <a:gd name="connsiteY13" fmla="*/ 15497 h 395169"/>
                  <a:gd name="connsiteX14" fmla="*/ 154968 w 418414"/>
                  <a:gd name="connsiteY14" fmla="*/ 30994 h 395169"/>
                  <a:gd name="connsiteX15" fmla="*/ 170465 w 418414"/>
                  <a:gd name="connsiteY15" fmla="*/ 46491 h 395169"/>
                  <a:gd name="connsiteX16" fmla="*/ 186737 w 418414"/>
                  <a:gd name="connsiteY16" fmla="*/ 46491 h 395169"/>
                  <a:gd name="connsiteX17" fmla="*/ 156518 w 418414"/>
                  <a:gd name="connsiteY17" fmla="*/ 116226 h 395169"/>
                  <a:gd name="connsiteX18" fmla="*/ 30994 w 418414"/>
                  <a:gd name="connsiteY18" fmla="*/ 116226 h 395169"/>
                  <a:gd name="connsiteX19" fmla="*/ 30994 w 418414"/>
                  <a:gd name="connsiteY19" fmla="*/ 106153 h 395169"/>
                  <a:gd name="connsiteX20" fmla="*/ 51914 w 418414"/>
                  <a:gd name="connsiteY20" fmla="*/ 85233 h 395169"/>
                  <a:gd name="connsiteX21" fmla="*/ 123975 w 418414"/>
                  <a:gd name="connsiteY21" fmla="*/ 85233 h 395169"/>
                  <a:gd name="connsiteX22" fmla="*/ 139472 w 418414"/>
                  <a:gd name="connsiteY22" fmla="*/ 69736 h 395169"/>
                  <a:gd name="connsiteX23" fmla="*/ 123975 w 418414"/>
                  <a:gd name="connsiteY23" fmla="*/ 54239 h 395169"/>
                  <a:gd name="connsiteX24" fmla="*/ 51914 w 418414"/>
                  <a:gd name="connsiteY24" fmla="*/ 54239 h 395169"/>
                  <a:gd name="connsiteX25" fmla="*/ 0 w 418414"/>
                  <a:gd name="connsiteY25" fmla="*/ 106153 h 395169"/>
                  <a:gd name="connsiteX26" fmla="*/ 0 w 418414"/>
                  <a:gd name="connsiteY26" fmla="*/ 343255 h 395169"/>
                  <a:gd name="connsiteX27" fmla="*/ 51914 w 418414"/>
                  <a:gd name="connsiteY27" fmla="*/ 395170 h 395169"/>
                  <a:gd name="connsiteX28" fmla="*/ 289016 w 418414"/>
                  <a:gd name="connsiteY28" fmla="*/ 395170 h 395169"/>
                  <a:gd name="connsiteX29" fmla="*/ 340931 w 418414"/>
                  <a:gd name="connsiteY29" fmla="*/ 343255 h 395169"/>
                  <a:gd name="connsiteX30" fmla="*/ 340931 w 418414"/>
                  <a:gd name="connsiteY30" fmla="*/ 251824 h 395169"/>
                  <a:gd name="connsiteX31" fmla="*/ 418415 w 418414"/>
                  <a:gd name="connsiteY31" fmla="*/ 131723 h 395169"/>
                  <a:gd name="connsiteX32" fmla="*/ 309937 w 418414"/>
                  <a:gd name="connsiteY32" fmla="*/ 343255 h 395169"/>
                  <a:gd name="connsiteX33" fmla="*/ 289016 w 418414"/>
                  <a:gd name="connsiteY33" fmla="*/ 364176 h 395169"/>
                  <a:gd name="connsiteX34" fmla="*/ 51914 w 418414"/>
                  <a:gd name="connsiteY34" fmla="*/ 364176 h 395169"/>
                  <a:gd name="connsiteX35" fmla="*/ 30994 w 418414"/>
                  <a:gd name="connsiteY35" fmla="*/ 343255 h 395169"/>
                  <a:gd name="connsiteX36" fmla="*/ 30994 w 418414"/>
                  <a:gd name="connsiteY36" fmla="*/ 147220 h 395169"/>
                  <a:gd name="connsiteX37" fmla="*/ 155743 w 418414"/>
                  <a:gd name="connsiteY37" fmla="*/ 147220 h 395169"/>
                  <a:gd name="connsiteX38" fmla="*/ 201459 w 418414"/>
                  <a:gd name="connsiteY38" fmla="*/ 232453 h 395169"/>
                  <a:gd name="connsiteX39" fmla="*/ 200684 w 418414"/>
                  <a:gd name="connsiteY39" fmla="*/ 232453 h 395169"/>
                  <a:gd name="connsiteX40" fmla="*/ 185187 w 418414"/>
                  <a:gd name="connsiteY40" fmla="*/ 247950 h 395169"/>
                  <a:gd name="connsiteX41" fmla="*/ 185187 w 418414"/>
                  <a:gd name="connsiteY41" fmla="*/ 255698 h 395169"/>
                  <a:gd name="connsiteX42" fmla="*/ 200684 w 418414"/>
                  <a:gd name="connsiteY42" fmla="*/ 271195 h 395169"/>
                  <a:gd name="connsiteX43" fmla="*/ 216181 w 418414"/>
                  <a:gd name="connsiteY43" fmla="*/ 255698 h 395169"/>
                  <a:gd name="connsiteX44" fmla="*/ 216181 w 418414"/>
                  <a:gd name="connsiteY44" fmla="*/ 247950 h 395169"/>
                  <a:gd name="connsiteX45" fmla="*/ 215406 w 418414"/>
                  <a:gd name="connsiteY45" fmla="*/ 242526 h 395169"/>
                  <a:gd name="connsiteX46" fmla="*/ 247950 w 418414"/>
                  <a:gd name="connsiteY46" fmla="*/ 257248 h 395169"/>
                  <a:gd name="connsiteX47" fmla="*/ 263446 w 418414"/>
                  <a:gd name="connsiteY47" fmla="*/ 270420 h 395169"/>
                  <a:gd name="connsiteX48" fmla="*/ 277394 w 418414"/>
                  <a:gd name="connsiteY48" fmla="*/ 261897 h 395169"/>
                  <a:gd name="connsiteX49" fmla="*/ 286692 w 418414"/>
                  <a:gd name="connsiteY49" fmla="*/ 262672 h 395169"/>
                  <a:gd name="connsiteX50" fmla="*/ 309937 w 418414"/>
                  <a:gd name="connsiteY50" fmla="*/ 260347 h 395169"/>
                  <a:gd name="connsiteX51" fmla="*/ 309937 w 418414"/>
                  <a:gd name="connsiteY51" fmla="*/ 343255 h 395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8414" h="395169">
                    <a:moveTo>
                      <a:pt x="418415" y="131723"/>
                    </a:moveTo>
                    <a:cubicBezTo>
                      <a:pt x="418415" y="58888"/>
                      <a:pt x="359527" y="0"/>
                      <a:pt x="286692" y="0"/>
                    </a:cubicBezTo>
                    <a:cubicBezTo>
                      <a:pt x="278168" y="0"/>
                      <a:pt x="271195" y="6974"/>
                      <a:pt x="271195" y="15497"/>
                    </a:cubicBezTo>
                    <a:cubicBezTo>
                      <a:pt x="271195" y="24020"/>
                      <a:pt x="278168" y="30994"/>
                      <a:pt x="286692" y="30994"/>
                    </a:cubicBezTo>
                    <a:cubicBezTo>
                      <a:pt x="342480" y="30994"/>
                      <a:pt x="387421" y="75935"/>
                      <a:pt x="387421" y="131723"/>
                    </a:cubicBezTo>
                    <a:cubicBezTo>
                      <a:pt x="387421" y="187512"/>
                      <a:pt x="342480" y="232453"/>
                      <a:pt x="286692" y="232453"/>
                    </a:cubicBezTo>
                    <a:cubicBezTo>
                      <a:pt x="230903" y="232453"/>
                      <a:pt x="185962" y="187512"/>
                      <a:pt x="185962" y="131723"/>
                    </a:cubicBezTo>
                    <a:cubicBezTo>
                      <a:pt x="185962" y="107703"/>
                      <a:pt x="194485" y="86007"/>
                      <a:pt x="209207" y="67411"/>
                    </a:cubicBezTo>
                    <a:lnTo>
                      <a:pt x="209207" y="85233"/>
                    </a:lnTo>
                    <a:cubicBezTo>
                      <a:pt x="209207" y="93756"/>
                      <a:pt x="216181" y="100729"/>
                      <a:pt x="224704" y="100729"/>
                    </a:cubicBezTo>
                    <a:cubicBezTo>
                      <a:pt x="233227" y="100729"/>
                      <a:pt x="240201" y="93756"/>
                      <a:pt x="240201" y="85233"/>
                    </a:cubicBezTo>
                    <a:lnTo>
                      <a:pt x="240201" y="30994"/>
                    </a:lnTo>
                    <a:cubicBezTo>
                      <a:pt x="240201" y="22470"/>
                      <a:pt x="233227" y="15497"/>
                      <a:pt x="224704" y="15497"/>
                    </a:cubicBezTo>
                    <a:lnTo>
                      <a:pt x="170465" y="15497"/>
                    </a:lnTo>
                    <a:cubicBezTo>
                      <a:pt x="161942" y="15497"/>
                      <a:pt x="154968" y="22470"/>
                      <a:pt x="154968" y="30994"/>
                    </a:cubicBezTo>
                    <a:cubicBezTo>
                      <a:pt x="154968" y="39517"/>
                      <a:pt x="161942" y="46491"/>
                      <a:pt x="170465" y="46491"/>
                    </a:cubicBezTo>
                    <a:lnTo>
                      <a:pt x="186737" y="46491"/>
                    </a:lnTo>
                    <a:cubicBezTo>
                      <a:pt x="169690" y="65862"/>
                      <a:pt x="159618" y="90657"/>
                      <a:pt x="156518" y="116226"/>
                    </a:cubicBezTo>
                    <a:lnTo>
                      <a:pt x="30994" y="116226"/>
                    </a:lnTo>
                    <a:lnTo>
                      <a:pt x="30994" y="106153"/>
                    </a:lnTo>
                    <a:cubicBezTo>
                      <a:pt x="30994" y="94531"/>
                      <a:pt x="40292" y="85233"/>
                      <a:pt x="51914" y="85233"/>
                    </a:cubicBezTo>
                    <a:lnTo>
                      <a:pt x="123975" y="85233"/>
                    </a:lnTo>
                    <a:cubicBezTo>
                      <a:pt x="132498" y="85233"/>
                      <a:pt x="139472" y="78259"/>
                      <a:pt x="139472" y="69736"/>
                    </a:cubicBezTo>
                    <a:cubicBezTo>
                      <a:pt x="139472" y="61213"/>
                      <a:pt x="132498" y="54239"/>
                      <a:pt x="123975" y="54239"/>
                    </a:cubicBezTo>
                    <a:lnTo>
                      <a:pt x="51914" y="54239"/>
                    </a:lnTo>
                    <a:cubicBezTo>
                      <a:pt x="23245" y="54239"/>
                      <a:pt x="0" y="77484"/>
                      <a:pt x="0" y="106153"/>
                    </a:cubicBezTo>
                    <a:lnTo>
                      <a:pt x="0" y="343255"/>
                    </a:lnTo>
                    <a:cubicBezTo>
                      <a:pt x="0" y="371924"/>
                      <a:pt x="23245" y="395170"/>
                      <a:pt x="51914" y="395170"/>
                    </a:cubicBezTo>
                    <a:lnTo>
                      <a:pt x="289016" y="395170"/>
                    </a:lnTo>
                    <a:cubicBezTo>
                      <a:pt x="317685" y="395170"/>
                      <a:pt x="340931" y="371924"/>
                      <a:pt x="340931" y="343255"/>
                    </a:cubicBezTo>
                    <a:lnTo>
                      <a:pt x="340931" y="251824"/>
                    </a:lnTo>
                    <a:cubicBezTo>
                      <a:pt x="386646" y="230903"/>
                      <a:pt x="418415" y="185187"/>
                      <a:pt x="418415" y="131723"/>
                    </a:cubicBezTo>
                    <a:close/>
                    <a:moveTo>
                      <a:pt x="309937" y="343255"/>
                    </a:moveTo>
                    <a:cubicBezTo>
                      <a:pt x="309937" y="354878"/>
                      <a:pt x="300639" y="364176"/>
                      <a:pt x="289016" y="364176"/>
                    </a:cubicBezTo>
                    <a:lnTo>
                      <a:pt x="51914" y="364176"/>
                    </a:lnTo>
                    <a:cubicBezTo>
                      <a:pt x="40292" y="364176"/>
                      <a:pt x="30994" y="354878"/>
                      <a:pt x="30994" y="343255"/>
                    </a:cubicBezTo>
                    <a:lnTo>
                      <a:pt x="30994" y="147220"/>
                    </a:lnTo>
                    <a:lnTo>
                      <a:pt x="155743" y="147220"/>
                    </a:lnTo>
                    <a:cubicBezTo>
                      <a:pt x="159618" y="181313"/>
                      <a:pt x="176664" y="211532"/>
                      <a:pt x="201459" y="232453"/>
                    </a:cubicBezTo>
                    <a:cubicBezTo>
                      <a:pt x="201459" y="232453"/>
                      <a:pt x="200684" y="232453"/>
                      <a:pt x="200684" y="232453"/>
                    </a:cubicBezTo>
                    <a:cubicBezTo>
                      <a:pt x="192161" y="232453"/>
                      <a:pt x="185187" y="239426"/>
                      <a:pt x="185187" y="247950"/>
                    </a:cubicBezTo>
                    <a:lnTo>
                      <a:pt x="185187" y="255698"/>
                    </a:lnTo>
                    <a:cubicBezTo>
                      <a:pt x="185187" y="264221"/>
                      <a:pt x="192161" y="271195"/>
                      <a:pt x="200684" y="271195"/>
                    </a:cubicBezTo>
                    <a:cubicBezTo>
                      <a:pt x="209207" y="271195"/>
                      <a:pt x="216181" y="264221"/>
                      <a:pt x="216181" y="255698"/>
                    </a:cubicBezTo>
                    <a:lnTo>
                      <a:pt x="216181" y="247950"/>
                    </a:lnTo>
                    <a:cubicBezTo>
                      <a:pt x="216181" y="246400"/>
                      <a:pt x="216181" y="244075"/>
                      <a:pt x="215406" y="242526"/>
                    </a:cubicBezTo>
                    <a:cubicBezTo>
                      <a:pt x="225479" y="248724"/>
                      <a:pt x="236327" y="254148"/>
                      <a:pt x="247950" y="257248"/>
                    </a:cubicBezTo>
                    <a:cubicBezTo>
                      <a:pt x="248724" y="264996"/>
                      <a:pt x="255698" y="270420"/>
                      <a:pt x="263446" y="270420"/>
                    </a:cubicBezTo>
                    <a:cubicBezTo>
                      <a:pt x="269645" y="270420"/>
                      <a:pt x="274294" y="267321"/>
                      <a:pt x="277394" y="261897"/>
                    </a:cubicBezTo>
                    <a:cubicBezTo>
                      <a:pt x="280493" y="261897"/>
                      <a:pt x="283592" y="262672"/>
                      <a:pt x="286692" y="262672"/>
                    </a:cubicBezTo>
                    <a:cubicBezTo>
                      <a:pt x="294440" y="262672"/>
                      <a:pt x="302188" y="261897"/>
                      <a:pt x="309937" y="260347"/>
                    </a:cubicBezTo>
                    <a:lnTo>
                      <a:pt x="309937" y="343255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424103CE-D5CF-F5B3-E5F5-8A8981F45630}"/>
                  </a:ext>
                </a:extLst>
              </p:cNvPr>
              <p:cNvSpPr/>
              <p:nvPr/>
            </p:nvSpPr>
            <p:spPr>
              <a:xfrm>
                <a:off x="3851954" y="1422856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C65CE5C-F14D-3EEF-957B-A6AF458C009F}"/>
                  </a:ext>
                </a:extLst>
              </p:cNvPr>
              <p:cNvSpPr/>
              <p:nvPr/>
            </p:nvSpPr>
            <p:spPr>
              <a:xfrm>
                <a:off x="3913941" y="1422856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CA2ACC27-2233-A3B8-D94B-028EB0ACE9F9}"/>
                  </a:ext>
                </a:extLst>
              </p:cNvPr>
              <p:cNvSpPr/>
              <p:nvPr/>
            </p:nvSpPr>
            <p:spPr>
              <a:xfrm>
                <a:off x="3851954" y="1484844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64F3924A-8068-7C6E-B931-3574C60465D5}"/>
                  </a:ext>
                </a:extLst>
              </p:cNvPr>
              <p:cNvSpPr/>
              <p:nvPr/>
            </p:nvSpPr>
            <p:spPr>
              <a:xfrm>
                <a:off x="3913941" y="1484844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94262EC6-12F3-44C4-2413-151A62718A08}"/>
                  </a:ext>
                </a:extLst>
              </p:cNvPr>
              <p:cNvSpPr/>
              <p:nvPr/>
            </p:nvSpPr>
            <p:spPr>
              <a:xfrm>
                <a:off x="3851954" y="1546831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74CD9CC-1C10-D07A-B95D-365B3F27EFC0}"/>
                  </a:ext>
                </a:extLst>
              </p:cNvPr>
              <p:cNvSpPr/>
              <p:nvPr/>
            </p:nvSpPr>
            <p:spPr>
              <a:xfrm>
                <a:off x="3913941" y="1546831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E8B5903E-4CC1-D304-2631-46F5F3D65DE0}"/>
                  </a:ext>
                </a:extLst>
              </p:cNvPr>
              <p:cNvSpPr/>
              <p:nvPr/>
            </p:nvSpPr>
            <p:spPr>
              <a:xfrm>
                <a:off x="3975929" y="1546831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EA9F696A-CA80-7E66-0ECE-946987B2DF88}"/>
                  </a:ext>
                </a:extLst>
              </p:cNvPr>
              <p:cNvSpPr/>
              <p:nvPr/>
            </p:nvSpPr>
            <p:spPr>
              <a:xfrm>
                <a:off x="4037916" y="1546831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80524CD3-E595-6A98-AF69-FF4DFF1133BB}"/>
                  </a:ext>
                </a:extLst>
              </p:cNvPr>
              <p:cNvSpPr/>
              <p:nvPr/>
            </p:nvSpPr>
            <p:spPr>
              <a:xfrm>
                <a:off x="4061161" y="1298882"/>
                <a:ext cx="77484" cy="100729"/>
              </a:xfrm>
              <a:custGeom>
                <a:avLst/>
                <a:gdLst>
                  <a:gd name="connsiteX0" fmla="*/ 15497 w 77484"/>
                  <a:gd name="connsiteY0" fmla="*/ 100729 h 100729"/>
                  <a:gd name="connsiteX1" fmla="*/ 61987 w 77484"/>
                  <a:gd name="connsiteY1" fmla="*/ 100729 h 100729"/>
                  <a:gd name="connsiteX2" fmla="*/ 77484 w 77484"/>
                  <a:gd name="connsiteY2" fmla="*/ 85233 h 100729"/>
                  <a:gd name="connsiteX3" fmla="*/ 61987 w 77484"/>
                  <a:gd name="connsiteY3" fmla="*/ 69736 h 100729"/>
                  <a:gd name="connsiteX4" fmla="*/ 30994 w 77484"/>
                  <a:gd name="connsiteY4" fmla="*/ 69736 h 100729"/>
                  <a:gd name="connsiteX5" fmla="*/ 30994 w 77484"/>
                  <a:gd name="connsiteY5" fmla="*/ 15497 h 100729"/>
                  <a:gd name="connsiteX6" fmla="*/ 15497 w 77484"/>
                  <a:gd name="connsiteY6" fmla="*/ 0 h 100729"/>
                  <a:gd name="connsiteX7" fmla="*/ 0 w 77484"/>
                  <a:gd name="connsiteY7" fmla="*/ 15497 h 100729"/>
                  <a:gd name="connsiteX8" fmla="*/ 0 w 77484"/>
                  <a:gd name="connsiteY8" fmla="*/ 85233 h 100729"/>
                  <a:gd name="connsiteX9" fmla="*/ 15497 w 77484"/>
                  <a:gd name="connsiteY9" fmla="*/ 100729 h 100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484" h="100729">
                    <a:moveTo>
                      <a:pt x="15497" y="100729"/>
                    </a:moveTo>
                    <a:lnTo>
                      <a:pt x="61987" y="100729"/>
                    </a:lnTo>
                    <a:cubicBezTo>
                      <a:pt x="70511" y="100729"/>
                      <a:pt x="77484" y="93756"/>
                      <a:pt x="77484" y="85233"/>
                    </a:cubicBezTo>
                    <a:cubicBezTo>
                      <a:pt x="77484" y="76709"/>
                      <a:pt x="70511" y="69736"/>
                      <a:pt x="61987" y="69736"/>
                    </a:cubicBezTo>
                    <a:lnTo>
                      <a:pt x="30994" y="69736"/>
                    </a:ln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ubicBezTo>
                      <a:pt x="6974" y="0"/>
                      <a:pt x="0" y="6974"/>
                      <a:pt x="0" y="15497"/>
                    </a:cubicBezTo>
                    <a:lnTo>
                      <a:pt x="0" y="85233"/>
                    </a:lnTo>
                    <a:cubicBezTo>
                      <a:pt x="0" y="93756"/>
                      <a:pt x="6974" y="100729"/>
                      <a:pt x="15497" y="100729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08" name="Graphic 88">
            <a:extLst>
              <a:ext uri="{FF2B5EF4-FFF2-40B4-BE49-F238E27FC236}">
                <a16:creationId xmlns:a16="http://schemas.microsoft.com/office/drawing/2014/main" id="{1D7EDB09-7171-B548-C6A6-1AC6E56F8F15}"/>
              </a:ext>
            </a:extLst>
          </p:cNvPr>
          <p:cNvGrpSpPr/>
          <p:nvPr/>
        </p:nvGrpSpPr>
        <p:grpSpPr>
          <a:xfrm>
            <a:off x="4666911" y="1252391"/>
            <a:ext cx="418414" cy="395169"/>
            <a:chOff x="4666911" y="1252391"/>
            <a:chExt cx="418414" cy="395169"/>
          </a:xfrm>
        </p:grpSpPr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B5070FC-6576-A774-894D-31DAA9695F45}"/>
                </a:ext>
              </a:extLst>
            </p:cNvPr>
            <p:cNvSpPr/>
            <p:nvPr/>
          </p:nvSpPr>
          <p:spPr>
            <a:xfrm>
              <a:off x="4682407" y="1384114"/>
              <a:ext cx="309936" cy="247949"/>
            </a:xfrm>
            <a:custGeom>
              <a:avLst/>
              <a:gdLst>
                <a:gd name="connsiteX0" fmla="*/ 309937 w 309936"/>
                <a:gd name="connsiteY0" fmla="*/ 0 h 247949"/>
                <a:gd name="connsiteX1" fmla="*/ 0 w 309936"/>
                <a:gd name="connsiteY1" fmla="*/ 0 h 247949"/>
                <a:gd name="connsiteX2" fmla="*/ 0 w 309936"/>
                <a:gd name="connsiteY2" fmla="*/ 216956 h 247949"/>
                <a:gd name="connsiteX3" fmla="*/ 30994 w 309936"/>
                <a:gd name="connsiteY3" fmla="*/ 247950 h 247949"/>
                <a:gd name="connsiteX4" fmla="*/ 278943 w 309936"/>
                <a:gd name="connsiteY4" fmla="*/ 247950 h 247949"/>
                <a:gd name="connsiteX5" fmla="*/ 309937 w 309936"/>
                <a:gd name="connsiteY5" fmla="*/ 216956 h 247949"/>
                <a:gd name="connsiteX6" fmla="*/ 309937 w 309936"/>
                <a:gd name="connsiteY6" fmla="*/ 0 h 2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936" h="247949">
                  <a:moveTo>
                    <a:pt x="309937" y="0"/>
                  </a:moveTo>
                  <a:lnTo>
                    <a:pt x="0" y="0"/>
                  </a:lnTo>
                  <a:lnTo>
                    <a:pt x="0" y="216956"/>
                  </a:lnTo>
                  <a:cubicBezTo>
                    <a:pt x="0" y="234002"/>
                    <a:pt x="13947" y="247950"/>
                    <a:pt x="30994" y="247950"/>
                  </a:cubicBezTo>
                  <a:lnTo>
                    <a:pt x="278943" y="247950"/>
                  </a:lnTo>
                  <a:cubicBezTo>
                    <a:pt x="295990" y="247950"/>
                    <a:pt x="309937" y="234002"/>
                    <a:pt x="309937" y="216956"/>
                  </a:cubicBezTo>
                  <a:lnTo>
                    <a:pt x="309937" y="0"/>
                  </a:ln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F761125-978F-8706-277E-020CBAC91FC9}"/>
                </a:ext>
              </a:extLst>
            </p:cNvPr>
            <p:cNvSpPr/>
            <p:nvPr/>
          </p:nvSpPr>
          <p:spPr>
            <a:xfrm>
              <a:off x="4837376" y="1267888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1" name="Graphic 88">
              <a:extLst>
                <a:ext uri="{FF2B5EF4-FFF2-40B4-BE49-F238E27FC236}">
                  <a16:creationId xmlns:a16="http://schemas.microsoft.com/office/drawing/2014/main" id="{5A2E5808-C28F-3A5B-6AD3-364F6505884D}"/>
                </a:ext>
              </a:extLst>
            </p:cNvPr>
            <p:cNvGrpSpPr/>
            <p:nvPr/>
          </p:nvGrpSpPr>
          <p:grpSpPr>
            <a:xfrm>
              <a:off x="4666911" y="1252391"/>
              <a:ext cx="418414" cy="395169"/>
              <a:chOff x="4666911" y="1252391"/>
              <a:chExt cx="418414" cy="395169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57D3E42B-80E7-541A-98D4-6FBAA0C84291}"/>
                  </a:ext>
                </a:extLst>
              </p:cNvPr>
              <p:cNvSpPr/>
              <p:nvPr/>
            </p:nvSpPr>
            <p:spPr>
              <a:xfrm>
                <a:off x="4666911" y="1252391"/>
                <a:ext cx="418414" cy="395169"/>
              </a:xfrm>
              <a:custGeom>
                <a:avLst/>
                <a:gdLst>
                  <a:gd name="connsiteX0" fmla="*/ 418415 w 418414"/>
                  <a:gd name="connsiteY0" fmla="*/ 131723 h 395169"/>
                  <a:gd name="connsiteX1" fmla="*/ 286692 w 418414"/>
                  <a:gd name="connsiteY1" fmla="*/ 0 h 395169"/>
                  <a:gd name="connsiteX2" fmla="*/ 201459 w 418414"/>
                  <a:gd name="connsiteY2" fmla="*/ 31769 h 395169"/>
                  <a:gd name="connsiteX3" fmla="*/ 201459 w 418414"/>
                  <a:gd name="connsiteY3" fmla="*/ 15497 h 395169"/>
                  <a:gd name="connsiteX4" fmla="*/ 185962 w 418414"/>
                  <a:gd name="connsiteY4" fmla="*/ 0 h 395169"/>
                  <a:gd name="connsiteX5" fmla="*/ 170465 w 418414"/>
                  <a:gd name="connsiteY5" fmla="*/ 15497 h 395169"/>
                  <a:gd name="connsiteX6" fmla="*/ 170465 w 418414"/>
                  <a:gd name="connsiteY6" fmla="*/ 69736 h 395169"/>
                  <a:gd name="connsiteX7" fmla="*/ 185962 w 418414"/>
                  <a:gd name="connsiteY7" fmla="*/ 85233 h 395169"/>
                  <a:gd name="connsiteX8" fmla="*/ 188287 w 418414"/>
                  <a:gd name="connsiteY8" fmla="*/ 85233 h 395169"/>
                  <a:gd name="connsiteX9" fmla="*/ 188287 w 418414"/>
                  <a:gd name="connsiteY9" fmla="*/ 85233 h 395169"/>
                  <a:gd name="connsiteX10" fmla="*/ 240201 w 418414"/>
                  <a:gd name="connsiteY10" fmla="*/ 85233 h 395169"/>
                  <a:gd name="connsiteX11" fmla="*/ 255698 w 418414"/>
                  <a:gd name="connsiteY11" fmla="*/ 69736 h 395169"/>
                  <a:gd name="connsiteX12" fmla="*/ 240201 w 418414"/>
                  <a:gd name="connsiteY12" fmla="*/ 54239 h 395169"/>
                  <a:gd name="connsiteX13" fmla="*/ 222380 w 418414"/>
                  <a:gd name="connsiteY13" fmla="*/ 54239 h 395169"/>
                  <a:gd name="connsiteX14" fmla="*/ 286692 w 418414"/>
                  <a:gd name="connsiteY14" fmla="*/ 30994 h 395169"/>
                  <a:gd name="connsiteX15" fmla="*/ 387421 w 418414"/>
                  <a:gd name="connsiteY15" fmla="*/ 131723 h 395169"/>
                  <a:gd name="connsiteX16" fmla="*/ 286692 w 418414"/>
                  <a:gd name="connsiteY16" fmla="*/ 232453 h 395169"/>
                  <a:gd name="connsiteX17" fmla="*/ 185962 w 418414"/>
                  <a:gd name="connsiteY17" fmla="*/ 131723 h 395169"/>
                  <a:gd name="connsiteX18" fmla="*/ 170465 w 418414"/>
                  <a:gd name="connsiteY18" fmla="*/ 116226 h 395169"/>
                  <a:gd name="connsiteX19" fmla="*/ 30994 w 418414"/>
                  <a:gd name="connsiteY19" fmla="*/ 116226 h 395169"/>
                  <a:gd name="connsiteX20" fmla="*/ 30994 w 418414"/>
                  <a:gd name="connsiteY20" fmla="*/ 106153 h 395169"/>
                  <a:gd name="connsiteX21" fmla="*/ 51914 w 418414"/>
                  <a:gd name="connsiteY21" fmla="*/ 85233 h 395169"/>
                  <a:gd name="connsiteX22" fmla="*/ 123975 w 418414"/>
                  <a:gd name="connsiteY22" fmla="*/ 85233 h 395169"/>
                  <a:gd name="connsiteX23" fmla="*/ 139472 w 418414"/>
                  <a:gd name="connsiteY23" fmla="*/ 69736 h 395169"/>
                  <a:gd name="connsiteX24" fmla="*/ 123975 w 418414"/>
                  <a:gd name="connsiteY24" fmla="*/ 54239 h 395169"/>
                  <a:gd name="connsiteX25" fmla="*/ 51914 w 418414"/>
                  <a:gd name="connsiteY25" fmla="*/ 54239 h 395169"/>
                  <a:gd name="connsiteX26" fmla="*/ 0 w 418414"/>
                  <a:gd name="connsiteY26" fmla="*/ 106153 h 395169"/>
                  <a:gd name="connsiteX27" fmla="*/ 0 w 418414"/>
                  <a:gd name="connsiteY27" fmla="*/ 343255 h 395169"/>
                  <a:gd name="connsiteX28" fmla="*/ 51914 w 418414"/>
                  <a:gd name="connsiteY28" fmla="*/ 395170 h 395169"/>
                  <a:gd name="connsiteX29" fmla="*/ 289016 w 418414"/>
                  <a:gd name="connsiteY29" fmla="*/ 395170 h 395169"/>
                  <a:gd name="connsiteX30" fmla="*/ 340931 w 418414"/>
                  <a:gd name="connsiteY30" fmla="*/ 343255 h 395169"/>
                  <a:gd name="connsiteX31" fmla="*/ 340931 w 418414"/>
                  <a:gd name="connsiteY31" fmla="*/ 251824 h 395169"/>
                  <a:gd name="connsiteX32" fmla="*/ 418415 w 418414"/>
                  <a:gd name="connsiteY32" fmla="*/ 131723 h 395169"/>
                  <a:gd name="connsiteX33" fmla="*/ 309937 w 418414"/>
                  <a:gd name="connsiteY33" fmla="*/ 343255 h 395169"/>
                  <a:gd name="connsiteX34" fmla="*/ 289016 w 418414"/>
                  <a:gd name="connsiteY34" fmla="*/ 364176 h 395169"/>
                  <a:gd name="connsiteX35" fmla="*/ 51914 w 418414"/>
                  <a:gd name="connsiteY35" fmla="*/ 364176 h 395169"/>
                  <a:gd name="connsiteX36" fmla="*/ 30994 w 418414"/>
                  <a:gd name="connsiteY36" fmla="*/ 343255 h 395169"/>
                  <a:gd name="connsiteX37" fmla="*/ 30994 w 418414"/>
                  <a:gd name="connsiteY37" fmla="*/ 147220 h 395169"/>
                  <a:gd name="connsiteX38" fmla="*/ 155743 w 418414"/>
                  <a:gd name="connsiteY38" fmla="*/ 147220 h 395169"/>
                  <a:gd name="connsiteX39" fmla="*/ 201459 w 418414"/>
                  <a:gd name="connsiteY39" fmla="*/ 232453 h 395169"/>
                  <a:gd name="connsiteX40" fmla="*/ 200684 w 418414"/>
                  <a:gd name="connsiteY40" fmla="*/ 232453 h 395169"/>
                  <a:gd name="connsiteX41" fmla="*/ 185187 w 418414"/>
                  <a:gd name="connsiteY41" fmla="*/ 247950 h 395169"/>
                  <a:gd name="connsiteX42" fmla="*/ 185187 w 418414"/>
                  <a:gd name="connsiteY42" fmla="*/ 255698 h 395169"/>
                  <a:gd name="connsiteX43" fmla="*/ 200684 w 418414"/>
                  <a:gd name="connsiteY43" fmla="*/ 271195 h 395169"/>
                  <a:gd name="connsiteX44" fmla="*/ 216181 w 418414"/>
                  <a:gd name="connsiteY44" fmla="*/ 255698 h 395169"/>
                  <a:gd name="connsiteX45" fmla="*/ 216181 w 418414"/>
                  <a:gd name="connsiteY45" fmla="*/ 247950 h 395169"/>
                  <a:gd name="connsiteX46" fmla="*/ 215406 w 418414"/>
                  <a:gd name="connsiteY46" fmla="*/ 242526 h 395169"/>
                  <a:gd name="connsiteX47" fmla="*/ 247950 w 418414"/>
                  <a:gd name="connsiteY47" fmla="*/ 257248 h 395169"/>
                  <a:gd name="connsiteX48" fmla="*/ 263446 w 418414"/>
                  <a:gd name="connsiteY48" fmla="*/ 270420 h 395169"/>
                  <a:gd name="connsiteX49" fmla="*/ 277394 w 418414"/>
                  <a:gd name="connsiteY49" fmla="*/ 261897 h 395169"/>
                  <a:gd name="connsiteX50" fmla="*/ 286692 w 418414"/>
                  <a:gd name="connsiteY50" fmla="*/ 262672 h 395169"/>
                  <a:gd name="connsiteX51" fmla="*/ 309937 w 418414"/>
                  <a:gd name="connsiteY51" fmla="*/ 260347 h 395169"/>
                  <a:gd name="connsiteX52" fmla="*/ 309937 w 418414"/>
                  <a:gd name="connsiteY52" fmla="*/ 343255 h 395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18414" h="395169">
                    <a:moveTo>
                      <a:pt x="418415" y="131723"/>
                    </a:moveTo>
                    <a:cubicBezTo>
                      <a:pt x="418415" y="58888"/>
                      <a:pt x="359527" y="0"/>
                      <a:pt x="286692" y="0"/>
                    </a:cubicBezTo>
                    <a:cubicBezTo>
                      <a:pt x="254923" y="0"/>
                      <a:pt x="224704" y="11623"/>
                      <a:pt x="201459" y="31769"/>
                    </a:cubicBezTo>
                    <a:lnTo>
                      <a:pt x="201459" y="15497"/>
                    </a:lnTo>
                    <a:cubicBezTo>
                      <a:pt x="201459" y="6974"/>
                      <a:pt x="194485" y="0"/>
                      <a:pt x="185962" y="0"/>
                    </a:cubicBezTo>
                    <a:cubicBezTo>
                      <a:pt x="177439" y="0"/>
                      <a:pt x="170465" y="6974"/>
                      <a:pt x="170465" y="15497"/>
                    </a:cubicBezTo>
                    <a:lnTo>
                      <a:pt x="170465" y="69736"/>
                    </a:lnTo>
                    <a:cubicBezTo>
                      <a:pt x="170465" y="78259"/>
                      <a:pt x="177439" y="85233"/>
                      <a:pt x="185962" y="85233"/>
                    </a:cubicBezTo>
                    <a:lnTo>
                      <a:pt x="188287" y="85233"/>
                    </a:lnTo>
                    <a:cubicBezTo>
                      <a:pt x="188287" y="85233"/>
                      <a:pt x="188287" y="85233"/>
                      <a:pt x="188287" y="85233"/>
                    </a:cubicBezTo>
                    <a:lnTo>
                      <a:pt x="240201" y="85233"/>
                    </a:lnTo>
                    <a:cubicBezTo>
                      <a:pt x="248724" y="85233"/>
                      <a:pt x="255698" y="78259"/>
                      <a:pt x="255698" y="69736"/>
                    </a:cubicBezTo>
                    <a:cubicBezTo>
                      <a:pt x="255698" y="61213"/>
                      <a:pt x="248724" y="54239"/>
                      <a:pt x="240201" y="54239"/>
                    </a:cubicBezTo>
                    <a:lnTo>
                      <a:pt x="222380" y="54239"/>
                    </a:lnTo>
                    <a:cubicBezTo>
                      <a:pt x="240201" y="39517"/>
                      <a:pt x="262672" y="30994"/>
                      <a:pt x="286692" y="30994"/>
                    </a:cubicBezTo>
                    <a:cubicBezTo>
                      <a:pt x="342480" y="30994"/>
                      <a:pt x="387421" y="75935"/>
                      <a:pt x="387421" y="131723"/>
                    </a:cubicBezTo>
                    <a:cubicBezTo>
                      <a:pt x="387421" y="187512"/>
                      <a:pt x="342480" y="232453"/>
                      <a:pt x="286692" y="232453"/>
                    </a:cubicBezTo>
                    <a:cubicBezTo>
                      <a:pt x="230903" y="232453"/>
                      <a:pt x="185962" y="187512"/>
                      <a:pt x="185962" y="131723"/>
                    </a:cubicBezTo>
                    <a:cubicBezTo>
                      <a:pt x="185962" y="123200"/>
                      <a:pt x="178989" y="116226"/>
                      <a:pt x="170465" y="116226"/>
                    </a:cubicBezTo>
                    <a:lnTo>
                      <a:pt x="30994" y="116226"/>
                    </a:lnTo>
                    <a:lnTo>
                      <a:pt x="30994" y="106153"/>
                    </a:lnTo>
                    <a:cubicBezTo>
                      <a:pt x="30994" y="94531"/>
                      <a:pt x="40292" y="85233"/>
                      <a:pt x="51914" y="85233"/>
                    </a:cubicBezTo>
                    <a:lnTo>
                      <a:pt x="123975" y="85233"/>
                    </a:lnTo>
                    <a:cubicBezTo>
                      <a:pt x="132498" y="85233"/>
                      <a:pt x="139472" y="78259"/>
                      <a:pt x="139472" y="69736"/>
                    </a:cubicBezTo>
                    <a:cubicBezTo>
                      <a:pt x="139472" y="61213"/>
                      <a:pt x="132498" y="54239"/>
                      <a:pt x="123975" y="54239"/>
                    </a:cubicBezTo>
                    <a:lnTo>
                      <a:pt x="51914" y="54239"/>
                    </a:lnTo>
                    <a:cubicBezTo>
                      <a:pt x="23245" y="54239"/>
                      <a:pt x="0" y="77484"/>
                      <a:pt x="0" y="106153"/>
                    </a:cubicBezTo>
                    <a:lnTo>
                      <a:pt x="0" y="343255"/>
                    </a:lnTo>
                    <a:cubicBezTo>
                      <a:pt x="0" y="371924"/>
                      <a:pt x="23245" y="395170"/>
                      <a:pt x="51914" y="395170"/>
                    </a:cubicBezTo>
                    <a:lnTo>
                      <a:pt x="289016" y="395170"/>
                    </a:lnTo>
                    <a:cubicBezTo>
                      <a:pt x="317685" y="395170"/>
                      <a:pt x="340931" y="371924"/>
                      <a:pt x="340931" y="343255"/>
                    </a:cubicBezTo>
                    <a:lnTo>
                      <a:pt x="340931" y="251824"/>
                    </a:lnTo>
                    <a:cubicBezTo>
                      <a:pt x="386646" y="230903"/>
                      <a:pt x="418415" y="185187"/>
                      <a:pt x="418415" y="131723"/>
                    </a:cubicBezTo>
                    <a:close/>
                    <a:moveTo>
                      <a:pt x="309937" y="343255"/>
                    </a:moveTo>
                    <a:cubicBezTo>
                      <a:pt x="309937" y="354878"/>
                      <a:pt x="300639" y="364176"/>
                      <a:pt x="289016" y="364176"/>
                    </a:cubicBezTo>
                    <a:lnTo>
                      <a:pt x="51914" y="364176"/>
                    </a:lnTo>
                    <a:cubicBezTo>
                      <a:pt x="40292" y="364176"/>
                      <a:pt x="30994" y="354878"/>
                      <a:pt x="30994" y="343255"/>
                    </a:cubicBezTo>
                    <a:lnTo>
                      <a:pt x="30994" y="147220"/>
                    </a:lnTo>
                    <a:lnTo>
                      <a:pt x="155743" y="147220"/>
                    </a:lnTo>
                    <a:cubicBezTo>
                      <a:pt x="159618" y="181313"/>
                      <a:pt x="176664" y="211532"/>
                      <a:pt x="201459" y="232453"/>
                    </a:cubicBezTo>
                    <a:cubicBezTo>
                      <a:pt x="201459" y="232453"/>
                      <a:pt x="200684" y="232453"/>
                      <a:pt x="200684" y="232453"/>
                    </a:cubicBezTo>
                    <a:cubicBezTo>
                      <a:pt x="192161" y="232453"/>
                      <a:pt x="185187" y="239426"/>
                      <a:pt x="185187" y="247950"/>
                    </a:cubicBezTo>
                    <a:lnTo>
                      <a:pt x="185187" y="255698"/>
                    </a:lnTo>
                    <a:cubicBezTo>
                      <a:pt x="185187" y="264221"/>
                      <a:pt x="192161" y="271195"/>
                      <a:pt x="200684" y="271195"/>
                    </a:cubicBezTo>
                    <a:cubicBezTo>
                      <a:pt x="209207" y="271195"/>
                      <a:pt x="216181" y="264221"/>
                      <a:pt x="216181" y="255698"/>
                    </a:cubicBezTo>
                    <a:lnTo>
                      <a:pt x="216181" y="247950"/>
                    </a:lnTo>
                    <a:cubicBezTo>
                      <a:pt x="216181" y="246400"/>
                      <a:pt x="216181" y="244075"/>
                      <a:pt x="215406" y="242526"/>
                    </a:cubicBezTo>
                    <a:cubicBezTo>
                      <a:pt x="225479" y="248724"/>
                      <a:pt x="236327" y="254148"/>
                      <a:pt x="247950" y="257248"/>
                    </a:cubicBezTo>
                    <a:cubicBezTo>
                      <a:pt x="248724" y="264996"/>
                      <a:pt x="255698" y="270420"/>
                      <a:pt x="263446" y="270420"/>
                    </a:cubicBezTo>
                    <a:cubicBezTo>
                      <a:pt x="269645" y="270420"/>
                      <a:pt x="274294" y="267321"/>
                      <a:pt x="277394" y="261897"/>
                    </a:cubicBezTo>
                    <a:cubicBezTo>
                      <a:pt x="280493" y="261897"/>
                      <a:pt x="283592" y="262672"/>
                      <a:pt x="286692" y="262672"/>
                    </a:cubicBezTo>
                    <a:cubicBezTo>
                      <a:pt x="294440" y="262672"/>
                      <a:pt x="302188" y="261897"/>
                      <a:pt x="309937" y="260347"/>
                    </a:cubicBezTo>
                    <a:lnTo>
                      <a:pt x="309937" y="343255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3516543-CA67-757C-73DA-B83103A0B8FB}"/>
                  </a:ext>
                </a:extLst>
              </p:cNvPr>
              <p:cNvSpPr/>
              <p:nvPr/>
            </p:nvSpPr>
            <p:spPr>
              <a:xfrm>
                <a:off x="4728898" y="1422856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3BFB0455-7247-A6B3-285D-873792BD4616}"/>
                  </a:ext>
                </a:extLst>
              </p:cNvPr>
              <p:cNvSpPr/>
              <p:nvPr/>
            </p:nvSpPr>
            <p:spPr>
              <a:xfrm>
                <a:off x="4790885" y="1422856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5000F31-9E4D-A196-A99D-C124EDADC44F}"/>
                  </a:ext>
                </a:extLst>
              </p:cNvPr>
              <p:cNvSpPr/>
              <p:nvPr/>
            </p:nvSpPr>
            <p:spPr>
              <a:xfrm>
                <a:off x="4728898" y="1484844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7530EF69-995C-5620-F83B-5405FDB253A3}"/>
                  </a:ext>
                </a:extLst>
              </p:cNvPr>
              <p:cNvSpPr/>
              <p:nvPr/>
            </p:nvSpPr>
            <p:spPr>
              <a:xfrm>
                <a:off x="4790885" y="1484844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F560868-EAB9-E083-1A16-77979D7178AF}"/>
                  </a:ext>
                </a:extLst>
              </p:cNvPr>
              <p:cNvSpPr/>
              <p:nvPr/>
            </p:nvSpPr>
            <p:spPr>
              <a:xfrm>
                <a:off x="4728898" y="1546831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E4AEDEB3-BA2D-D56B-0E96-8B5A36D5216F}"/>
                  </a:ext>
                </a:extLst>
              </p:cNvPr>
              <p:cNvSpPr/>
              <p:nvPr/>
            </p:nvSpPr>
            <p:spPr>
              <a:xfrm>
                <a:off x="4790885" y="1546831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3EC86664-A457-2FA3-6A71-1243374C9288}"/>
                  </a:ext>
                </a:extLst>
              </p:cNvPr>
              <p:cNvSpPr/>
              <p:nvPr/>
            </p:nvSpPr>
            <p:spPr>
              <a:xfrm>
                <a:off x="4852873" y="1546831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21F734A5-C169-33E5-161A-B582B422A39D}"/>
                  </a:ext>
                </a:extLst>
              </p:cNvPr>
              <p:cNvSpPr/>
              <p:nvPr/>
            </p:nvSpPr>
            <p:spPr>
              <a:xfrm>
                <a:off x="4914860" y="1546831"/>
                <a:ext cx="30993" cy="38742"/>
              </a:xfrm>
              <a:custGeom>
                <a:avLst/>
                <a:gdLst>
                  <a:gd name="connsiteX0" fmla="*/ 15497 w 30993"/>
                  <a:gd name="connsiteY0" fmla="*/ 0 h 38742"/>
                  <a:gd name="connsiteX1" fmla="*/ 0 w 30993"/>
                  <a:gd name="connsiteY1" fmla="*/ 15497 h 38742"/>
                  <a:gd name="connsiteX2" fmla="*/ 0 w 30993"/>
                  <a:gd name="connsiteY2" fmla="*/ 23245 h 38742"/>
                  <a:gd name="connsiteX3" fmla="*/ 15497 w 30993"/>
                  <a:gd name="connsiteY3" fmla="*/ 38742 h 38742"/>
                  <a:gd name="connsiteX4" fmla="*/ 30994 w 30993"/>
                  <a:gd name="connsiteY4" fmla="*/ 23245 h 38742"/>
                  <a:gd name="connsiteX5" fmla="*/ 30994 w 30993"/>
                  <a:gd name="connsiteY5" fmla="*/ 15497 h 38742"/>
                  <a:gd name="connsiteX6" fmla="*/ 15497 w 30993"/>
                  <a:gd name="connsiteY6" fmla="*/ 0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93" h="38742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23245"/>
                    </a:lnTo>
                    <a:cubicBezTo>
                      <a:pt x="0" y="31769"/>
                      <a:pt x="6974" y="38742"/>
                      <a:pt x="15497" y="38742"/>
                    </a:cubicBezTo>
                    <a:cubicBezTo>
                      <a:pt x="24020" y="38742"/>
                      <a:pt x="30994" y="31769"/>
                      <a:pt x="30994" y="23245"/>
                    </a:cubicBez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EDC7FABD-8166-2F85-7BE3-A48F5AFDAABA}"/>
                  </a:ext>
                </a:extLst>
              </p:cNvPr>
              <p:cNvSpPr/>
              <p:nvPr/>
            </p:nvSpPr>
            <p:spPr>
              <a:xfrm>
                <a:off x="4938105" y="1298882"/>
                <a:ext cx="77484" cy="100729"/>
              </a:xfrm>
              <a:custGeom>
                <a:avLst/>
                <a:gdLst>
                  <a:gd name="connsiteX0" fmla="*/ 15497 w 77484"/>
                  <a:gd name="connsiteY0" fmla="*/ 0 h 100729"/>
                  <a:gd name="connsiteX1" fmla="*/ 0 w 77484"/>
                  <a:gd name="connsiteY1" fmla="*/ 15497 h 100729"/>
                  <a:gd name="connsiteX2" fmla="*/ 0 w 77484"/>
                  <a:gd name="connsiteY2" fmla="*/ 85233 h 100729"/>
                  <a:gd name="connsiteX3" fmla="*/ 15497 w 77484"/>
                  <a:gd name="connsiteY3" fmla="*/ 100729 h 100729"/>
                  <a:gd name="connsiteX4" fmla="*/ 61987 w 77484"/>
                  <a:gd name="connsiteY4" fmla="*/ 100729 h 100729"/>
                  <a:gd name="connsiteX5" fmla="*/ 77484 w 77484"/>
                  <a:gd name="connsiteY5" fmla="*/ 85233 h 100729"/>
                  <a:gd name="connsiteX6" fmla="*/ 61987 w 77484"/>
                  <a:gd name="connsiteY6" fmla="*/ 69736 h 100729"/>
                  <a:gd name="connsiteX7" fmla="*/ 30994 w 77484"/>
                  <a:gd name="connsiteY7" fmla="*/ 69736 h 100729"/>
                  <a:gd name="connsiteX8" fmla="*/ 30994 w 77484"/>
                  <a:gd name="connsiteY8" fmla="*/ 15497 h 100729"/>
                  <a:gd name="connsiteX9" fmla="*/ 15497 w 77484"/>
                  <a:gd name="connsiteY9" fmla="*/ 0 h 100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484" h="100729">
                    <a:moveTo>
                      <a:pt x="15497" y="0"/>
                    </a:moveTo>
                    <a:cubicBezTo>
                      <a:pt x="6974" y="0"/>
                      <a:pt x="0" y="6974"/>
                      <a:pt x="0" y="15497"/>
                    </a:cubicBezTo>
                    <a:lnTo>
                      <a:pt x="0" y="85233"/>
                    </a:lnTo>
                    <a:cubicBezTo>
                      <a:pt x="0" y="93756"/>
                      <a:pt x="6974" y="100729"/>
                      <a:pt x="15497" y="100729"/>
                    </a:cubicBezTo>
                    <a:lnTo>
                      <a:pt x="61987" y="100729"/>
                    </a:lnTo>
                    <a:cubicBezTo>
                      <a:pt x="70511" y="100729"/>
                      <a:pt x="77484" y="93756"/>
                      <a:pt x="77484" y="85233"/>
                    </a:cubicBezTo>
                    <a:cubicBezTo>
                      <a:pt x="77484" y="76709"/>
                      <a:pt x="70511" y="69736"/>
                      <a:pt x="61987" y="69736"/>
                    </a:cubicBezTo>
                    <a:lnTo>
                      <a:pt x="30994" y="69736"/>
                    </a:lnTo>
                    <a:lnTo>
                      <a:pt x="30994" y="15497"/>
                    </a:lnTo>
                    <a:cubicBezTo>
                      <a:pt x="30994" y="6974"/>
                      <a:pt x="24020" y="0"/>
                      <a:pt x="15497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22" name="Graphic 90">
            <a:extLst>
              <a:ext uri="{FF2B5EF4-FFF2-40B4-BE49-F238E27FC236}">
                <a16:creationId xmlns:a16="http://schemas.microsoft.com/office/drawing/2014/main" id="{B32EC48B-FFEB-F703-EB7B-C51502092AA8}"/>
              </a:ext>
            </a:extLst>
          </p:cNvPr>
          <p:cNvGrpSpPr/>
          <p:nvPr/>
        </p:nvGrpSpPr>
        <p:grpSpPr>
          <a:xfrm>
            <a:off x="5756410" y="1229146"/>
            <a:ext cx="495898" cy="449408"/>
            <a:chOff x="5756410" y="1229146"/>
            <a:chExt cx="495898" cy="449408"/>
          </a:xfrm>
        </p:grpSpPr>
        <p:grpSp>
          <p:nvGrpSpPr>
            <p:cNvPr id="423" name="Graphic 90">
              <a:extLst>
                <a:ext uri="{FF2B5EF4-FFF2-40B4-BE49-F238E27FC236}">
                  <a16:creationId xmlns:a16="http://schemas.microsoft.com/office/drawing/2014/main" id="{76DD893A-66C0-16B3-7348-D7D97D2D2CBD}"/>
                </a:ext>
              </a:extLst>
            </p:cNvPr>
            <p:cNvGrpSpPr/>
            <p:nvPr/>
          </p:nvGrpSpPr>
          <p:grpSpPr>
            <a:xfrm>
              <a:off x="5771906" y="1391863"/>
              <a:ext cx="433911" cy="271194"/>
              <a:chOff x="5771906" y="1391863"/>
              <a:chExt cx="433911" cy="271194"/>
            </a:xfrm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621041E-A323-889D-2429-9512DDD55CBE}"/>
                  </a:ext>
                </a:extLst>
              </p:cNvPr>
              <p:cNvSpPr/>
              <p:nvPr/>
            </p:nvSpPr>
            <p:spPr>
              <a:xfrm>
                <a:off x="6159327" y="1577825"/>
                <a:ext cx="46490" cy="85232"/>
              </a:xfrm>
              <a:custGeom>
                <a:avLst/>
                <a:gdLst>
                  <a:gd name="connsiteX0" fmla="*/ 15497 w 46490"/>
                  <a:gd name="connsiteY0" fmla="*/ 85233 h 85232"/>
                  <a:gd name="connsiteX1" fmla="*/ 30994 w 46490"/>
                  <a:gd name="connsiteY1" fmla="*/ 85233 h 85232"/>
                  <a:gd name="connsiteX2" fmla="*/ 46491 w 46490"/>
                  <a:gd name="connsiteY2" fmla="*/ 69736 h 85232"/>
                  <a:gd name="connsiteX3" fmla="*/ 46491 w 46490"/>
                  <a:gd name="connsiteY3" fmla="*/ 15497 h 85232"/>
                  <a:gd name="connsiteX4" fmla="*/ 30994 w 46490"/>
                  <a:gd name="connsiteY4" fmla="*/ 0 h 85232"/>
                  <a:gd name="connsiteX5" fmla="*/ 15497 w 46490"/>
                  <a:gd name="connsiteY5" fmla="*/ 0 h 85232"/>
                  <a:gd name="connsiteX6" fmla="*/ 0 w 46490"/>
                  <a:gd name="connsiteY6" fmla="*/ 15497 h 85232"/>
                  <a:gd name="connsiteX7" fmla="*/ 0 w 46490"/>
                  <a:gd name="connsiteY7" fmla="*/ 69736 h 85232"/>
                  <a:gd name="connsiteX8" fmla="*/ 15497 w 46490"/>
                  <a:gd name="connsiteY8" fmla="*/ 85233 h 85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85232">
                    <a:moveTo>
                      <a:pt x="15497" y="85233"/>
                    </a:moveTo>
                    <a:lnTo>
                      <a:pt x="30994" y="85233"/>
                    </a:lnTo>
                    <a:cubicBezTo>
                      <a:pt x="39517" y="85233"/>
                      <a:pt x="46491" y="78259"/>
                      <a:pt x="46491" y="69736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lnTo>
                      <a:pt x="0" y="69736"/>
                    </a:lnTo>
                    <a:cubicBezTo>
                      <a:pt x="0" y="78259"/>
                      <a:pt x="6974" y="85233"/>
                      <a:pt x="15497" y="85233"/>
                    </a:cubicBezTo>
                    <a:close/>
                  </a:path>
                </a:pathLst>
              </a:custGeom>
              <a:solidFill>
                <a:srgbClr val="1C94F9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7950F15-A2E6-C53A-E161-BE7FFE081008}"/>
                  </a:ext>
                </a:extLst>
              </p:cNvPr>
              <p:cNvSpPr/>
              <p:nvPr/>
            </p:nvSpPr>
            <p:spPr>
              <a:xfrm>
                <a:off x="6050850" y="1469347"/>
                <a:ext cx="46490" cy="193710"/>
              </a:xfrm>
              <a:custGeom>
                <a:avLst/>
                <a:gdLst>
                  <a:gd name="connsiteX0" fmla="*/ 15497 w 46490"/>
                  <a:gd name="connsiteY0" fmla="*/ 193711 h 193710"/>
                  <a:gd name="connsiteX1" fmla="*/ 30994 w 46490"/>
                  <a:gd name="connsiteY1" fmla="*/ 193711 h 193710"/>
                  <a:gd name="connsiteX2" fmla="*/ 46491 w 46490"/>
                  <a:gd name="connsiteY2" fmla="*/ 178214 h 193710"/>
                  <a:gd name="connsiteX3" fmla="*/ 46491 w 46490"/>
                  <a:gd name="connsiteY3" fmla="*/ 15497 h 193710"/>
                  <a:gd name="connsiteX4" fmla="*/ 30994 w 46490"/>
                  <a:gd name="connsiteY4" fmla="*/ 0 h 193710"/>
                  <a:gd name="connsiteX5" fmla="*/ 15497 w 46490"/>
                  <a:gd name="connsiteY5" fmla="*/ 0 h 193710"/>
                  <a:gd name="connsiteX6" fmla="*/ 0 w 46490"/>
                  <a:gd name="connsiteY6" fmla="*/ 15497 h 193710"/>
                  <a:gd name="connsiteX7" fmla="*/ 0 w 46490"/>
                  <a:gd name="connsiteY7" fmla="*/ 178214 h 193710"/>
                  <a:gd name="connsiteX8" fmla="*/ 15497 w 46490"/>
                  <a:gd name="connsiteY8" fmla="*/ 193711 h 193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193710">
                    <a:moveTo>
                      <a:pt x="15497" y="193711"/>
                    </a:moveTo>
                    <a:lnTo>
                      <a:pt x="30994" y="193711"/>
                    </a:lnTo>
                    <a:cubicBezTo>
                      <a:pt x="39517" y="193711"/>
                      <a:pt x="46491" y="186737"/>
                      <a:pt x="46491" y="178214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lnTo>
                      <a:pt x="0" y="178214"/>
                    </a:lnTo>
                    <a:cubicBezTo>
                      <a:pt x="0" y="186737"/>
                      <a:pt x="6974" y="193711"/>
                      <a:pt x="15497" y="193711"/>
                    </a:cubicBezTo>
                    <a:close/>
                  </a:path>
                </a:pathLst>
              </a:custGeom>
              <a:solidFill>
                <a:srgbClr val="1F68DE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EAE96723-E713-5CB2-E840-7E336080141E}"/>
                  </a:ext>
                </a:extLst>
              </p:cNvPr>
              <p:cNvSpPr/>
              <p:nvPr/>
            </p:nvSpPr>
            <p:spPr>
              <a:xfrm>
                <a:off x="5942372" y="1391863"/>
                <a:ext cx="46490" cy="271194"/>
              </a:xfrm>
              <a:custGeom>
                <a:avLst/>
                <a:gdLst>
                  <a:gd name="connsiteX0" fmla="*/ 15497 w 46490"/>
                  <a:gd name="connsiteY0" fmla="*/ 271195 h 271194"/>
                  <a:gd name="connsiteX1" fmla="*/ 30994 w 46490"/>
                  <a:gd name="connsiteY1" fmla="*/ 271195 h 271194"/>
                  <a:gd name="connsiteX2" fmla="*/ 46491 w 46490"/>
                  <a:gd name="connsiteY2" fmla="*/ 255698 h 271194"/>
                  <a:gd name="connsiteX3" fmla="*/ 46491 w 46490"/>
                  <a:gd name="connsiteY3" fmla="*/ 15497 h 271194"/>
                  <a:gd name="connsiteX4" fmla="*/ 30994 w 46490"/>
                  <a:gd name="connsiteY4" fmla="*/ 0 h 271194"/>
                  <a:gd name="connsiteX5" fmla="*/ 15497 w 46490"/>
                  <a:gd name="connsiteY5" fmla="*/ 0 h 271194"/>
                  <a:gd name="connsiteX6" fmla="*/ 0 w 46490"/>
                  <a:gd name="connsiteY6" fmla="*/ 15497 h 271194"/>
                  <a:gd name="connsiteX7" fmla="*/ 0 w 46490"/>
                  <a:gd name="connsiteY7" fmla="*/ 255698 h 271194"/>
                  <a:gd name="connsiteX8" fmla="*/ 15497 w 46490"/>
                  <a:gd name="connsiteY8" fmla="*/ 271195 h 27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271194">
                    <a:moveTo>
                      <a:pt x="15497" y="271195"/>
                    </a:moveTo>
                    <a:lnTo>
                      <a:pt x="30994" y="271195"/>
                    </a:lnTo>
                    <a:cubicBezTo>
                      <a:pt x="39517" y="271195"/>
                      <a:pt x="46491" y="264221"/>
                      <a:pt x="46491" y="255698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lnTo>
                      <a:pt x="0" y="255698"/>
                    </a:lnTo>
                    <a:cubicBezTo>
                      <a:pt x="0" y="264221"/>
                      <a:pt x="6974" y="271195"/>
                      <a:pt x="15497" y="271195"/>
                    </a:cubicBezTo>
                    <a:close/>
                  </a:path>
                </a:pathLst>
              </a:custGeom>
              <a:solidFill>
                <a:srgbClr val="0E5FC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931E1C2D-62B7-C81E-CE10-E1832647B4CB}"/>
                  </a:ext>
                </a:extLst>
              </p:cNvPr>
              <p:cNvSpPr/>
              <p:nvPr/>
            </p:nvSpPr>
            <p:spPr>
              <a:xfrm>
                <a:off x="5771906" y="1415108"/>
                <a:ext cx="232452" cy="232452"/>
              </a:xfrm>
              <a:custGeom>
                <a:avLst/>
                <a:gdLst>
                  <a:gd name="connsiteX0" fmla="*/ 232453 w 232452"/>
                  <a:gd name="connsiteY0" fmla="*/ 116226 h 232452"/>
                  <a:gd name="connsiteX1" fmla="*/ 116226 w 232452"/>
                  <a:gd name="connsiteY1" fmla="*/ 232453 h 232452"/>
                  <a:gd name="connsiteX2" fmla="*/ 0 w 232452"/>
                  <a:gd name="connsiteY2" fmla="*/ 116226 h 232452"/>
                  <a:gd name="connsiteX3" fmla="*/ 116226 w 232452"/>
                  <a:gd name="connsiteY3" fmla="*/ 0 h 232452"/>
                  <a:gd name="connsiteX4" fmla="*/ 232453 w 232452"/>
                  <a:gd name="connsiteY4" fmla="*/ 116226 h 232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452" h="232452">
                    <a:moveTo>
                      <a:pt x="232453" y="116226"/>
                    </a:moveTo>
                    <a:cubicBezTo>
                      <a:pt x="232453" y="180416"/>
                      <a:pt x="180416" y="232453"/>
                      <a:pt x="116226" y="232453"/>
                    </a:cubicBezTo>
                    <a:cubicBezTo>
                      <a:pt x="52036" y="232453"/>
                      <a:pt x="0" y="180416"/>
                      <a:pt x="0" y="116226"/>
                    </a:cubicBezTo>
                    <a:cubicBezTo>
                      <a:pt x="0" y="52036"/>
                      <a:pt x="52036" y="0"/>
                      <a:pt x="116226" y="0"/>
                    </a:cubicBezTo>
                    <a:cubicBezTo>
                      <a:pt x="180416" y="0"/>
                      <a:pt x="232453" y="52036"/>
                      <a:pt x="232453" y="116226"/>
                    </a:cubicBez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28" name="Graphic 90">
              <a:extLst>
                <a:ext uri="{FF2B5EF4-FFF2-40B4-BE49-F238E27FC236}">
                  <a16:creationId xmlns:a16="http://schemas.microsoft.com/office/drawing/2014/main" id="{062B5A7D-9F90-775B-5EAE-50D23CF51843}"/>
                </a:ext>
              </a:extLst>
            </p:cNvPr>
            <p:cNvGrpSpPr/>
            <p:nvPr/>
          </p:nvGrpSpPr>
          <p:grpSpPr>
            <a:xfrm>
              <a:off x="5756410" y="1229146"/>
              <a:ext cx="495898" cy="449408"/>
              <a:chOff x="5756410" y="1229146"/>
              <a:chExt cx="495898" cy="449408"/>
            </a:xfrm>
          </p:grpSpPr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EA0F1FC-9D0B-5822-3C6F-C48B28E87FB2}"/>
                  </a:ext>
                </a:extLst>
              </p:cNvPr>
              <p:cNvSpPr/>
              <p:nvPr/>
            </p:nvSpPr>
            <p:spPr>
              <a:xfrm>
                <a:off x="5849391" y="1462056"/>
                <a:ext cx="77484" cy="139014"/>
              </a:xfrm>
              <a:custGeom>
                <a:avLst/>
                <a:gdLst>
                  <a:gd name="connsiteX0" fmla="*/ 77484 w 77484"/>
                  <a:gd name="connsiteY0" fmla="*/ 123517 h 139014"/>
                  <a:gd name="connsiteX1" fmla="*/ 61987 w 77484"/>
                  <a:gd name="connsiteY1" fmla="*/ 108020 h 139014"/>
                  <a:gd name="connsiteX2" fmla="*/ 54239 w 77484"/>
                  <a:gd name="connsiteY2" fmla="*/ 108020 h 139014"/>
                  <a:gd name="connsiteX3" fmla="*/ 54239 w 77484"/>
                  <a:gd name="connsiteY3" fmla="*/ 15039 h 139014"/>
                  <a:gd name="connsiteX4" fmla="*/ 44941 w 77484"/>
                  <a:gd name="connsiteY4" fmla="*/ 1092 h 139014"/>
                  <a:gd name="connsiteX5" fmla="*/ 27894 w 77484"/>
                  <a:gd name="connsiteY5" fmla="*/ 4192 h 139014"/>
                  <a:gd name="connsiteX6" fmla="*/ 4649 w 77484"/>
                  <a:gd name="connsiteY6" fmla="*/ 27437 h 139014"/>
                  <a:gd name="connsiteX7" fmla="*/ 4649 w 77484"/>
                  <a:gd name="connsiteY7" fmla="*/ 49132 h 139014"/>
                  <a:gd name="connsiteX8" fmla="*/ 23245 w 77484"/>
                  <a:gd name="connsiteY8" fmla="*/ 51457 h 139014"/>
                  <a:gd name="connsiteX9" fmla="*/ 23245 w 77484"/>
                  <a:gd name="connsiteY9" fmla="*/ 108020 h 139014"/>
                  <a:gd name="connsiteX10" fmla="*/ 15497 w 77484"/>
                  <a:gd name="connsiteY10" fmla="*/ 108020 h 139014"/>
                  <a:gd name="connsiteX11" fmla="*/ 0 w 77484"/>
                  <a:gd name="connsiteY11" fmla="*/ 123517 h 139014"/>
                  <a:gd name="connsiteX12" fmla="*/ 15497 w 77484"/>
                  <a:gd name="connsiteY12" fmla="*/ 139014 h 139014"/>
                  <a:gd name="connsiteX13" fmla="*/ 61987 w 77484"/>
                  <a:gd name="connsiteY13" fmla="*/ 139014 h 139014"/>
                  <a:gd name="connsiteX14" fmla="*/ 77484 w 77484"/>
                  <a:gd name="connsiteY14" fmla="*/ 123517 h 13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484" h="139014">
                    <a:moveTo>
                      <a:pt x="77484" y="123517"/>
                    </a:moveTo>
                    <a:cubicBezTo>
                      <a:pt x="77484" y="114994"/>
                      <a:pt x="70511" y="108020"/>
                      <a:pt x="61987" y="108020"/>
                    </a:cubicBezTo>
                    <a:lnTo>
                      <a:pt x="54239" y="108020"/>
                    </a:lnTo>
                    <a:lnTo>
                      <a:pt x="54239" y="15039"/>
                    </a:lnTo>
                    <a:cubicBezTo>
                      <a:pt x="54239" y="8841"/>
                      <a:pt x="50365" y="3417"/>
                      <a:pt x="44941" y="1092"/>
                    </a:cubicBezTo>
                    <a:cubicBezTo>
                      <a:pt x="38742" y="-1232"/>
                      <a:pt x="32543" y="317"/>
                      <a:pt x="27894" y="4192"/>
                    </a:cubicBezTo>
                    <a:lnTo>
                      <a:pt x="4649" y="27437"/>
                    </a:lnTo>
                    <a:cubicBezTo>
                      <a:pt x="-1550" y="33636"/>
                      <a:pt x="-1550" y="42934"/>
                      <a:pt x="4649" y="49132"/>
                    </a:cubicBezTo>
                    <a:cubicBezTo>
                      <a:pt x="10073" y="54556"/>
                      <a:pt x="17047" y="55331"/>
                      <a:pt x="23245" y="51457"/>
                    </a:cubicBezTo>
                    <a:lnTo>
                      <a:pt x="23245" y="108020"/>
                    </a:lnTo>
                    <a:lnTo>
                      <a:pt x="15497" y="108020"/>
                    </a:lnTo>
                    <a:cubicBezTo>
                      <a:pt x="6974" y="108020"/>
                      <a:pt x="0" y="114994"/>
                      <a:pt x="0" y="123517"/>
                    </a:cubicBezTo>
                    <a:cubicBezTo>
                      <a:pt x="0" y="132040"/>
                      <a:pt x="6974" y="139014"/>
                      <a:pt x="15497" y="139014"/>
                    </a:cubicBezTo>
                    <a:lnTo>
                      <a:pt x="61987" y="139014"/>
                    </a:lnTo>
                    <a:cubicBezTo>
                      <a:pt x="70511" y="139014"/>
                      <a:pt x="77484" y="132040"/>
                      <a:pt x="77484" y="12351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6146850F-030F-6A6A-68ED-F99E4A5E5FA7}"/>
                  </a:ext>
                </a:extLst>
              </p:cNvPr>
              <p:cNvSpPr/>
              <p:nvPr/>
            </p:nvSpPr>
            <p:spPr>
              <a:xfrm>
                <a:off x="5756410" y="1368617"/>
                <a:ext cx="263446" cy="309936"/>
              </a:xfrm>
              <a:custGeom>
                <a:avLst/>
                <a:gdLst>
                  <a:gd name="connsiteX0" fmla="*/ 247950 w 263446"/>
                  <a:gd name="connsiteY0" fmla="*/ 100729 h 309936"/>
                  <a:gd name="connsiteX1" fmla="*/ 247950 w 263446"/>
                  <a:gd name="connsiteY1" fmla="*/ 100729 h 309936"/>
                  <a:gd name="connsiteX2" fmla="*/ 247950 w 263446"/>
                  <a:gd name="connsiteY2" fmla="*/ 30994 h 309936"/>
                  <a:gd name="connsiteX3" fmla="*/ 216956 w 263446"/>
                  <a:gd name="connsiteY3" fmla="*/ 0 h 309936"/>
                  <a:gd name="connsiteX4" fmla="*/ 201459 w 263446"/>
                  <a:gd name="connsiteY4" fmla="*/ 0 h 309936"/>
                  <a:gd name="connsiteX5" fmla="*/ 170465 w 263446"/>
                  <a:gd name="connsiteY5" fmla="*/ 30994 h 309936"/>
                  <a:gd name="connsiteX6" fmla="*/ 170465 w 263446"/>
                  <a:gd name="connsiteY6" fmla="*/ 37192 h 309936"/>
                  <a:gd name="connsiteX7" fmla="*/ 131723 w 263446"/>
                  <a:gd name="connsiteY7" fmla="*/ 30994 h 309936"/>
                  <a:gd name="connsiteX8" fmla="*/ 0 w 263446"/>
                  <a:gd name="connsiteY8" fmla="*/ 162717 h 309936"/>
                  <a:gd name="connsiteX9" fmla="*/ 61213 w 263446"/>
                  <a:gd name="connsiteY9" fmla="*/ 274294 h 309936"/>
                  <a:gd name="connsiteX10" fmla="*/ 82908 w 263446"/>
                  <a:gd name="connsiteY10" fmla="*/ 269645 h 309936"/>
                  <a:gd name="connsiteX11" fmla="*/ 78259 w 263446"/>
                  <a:gd name="connsiteY11" fmla="*/ 247950 h 309936"/>
                  <a:gd name="connsiteX12" fmla="*/ 30994 w 263446"/>
                  <a:gd name="connsiteY12" fmla="*/ 162717 h 309936"/>
                  <a:gd name="connsiteX13" fmla="*/ 131723 w 263446"/>
                  <a:gd name="connsiteY13" fmla="*/ 61987 h 309936"/>
                  <a:gd name="connsiteX14" fmla="*/ 232453 w 263446"/>
                  <a:gd name="connsiteY14" fmla="*/ 162717 h 309936"/>
                  <a:gd name="connsiteX15" fmla="*/ 131723 w 263446"/>
                  <a:gd name="connsiteY15" fmla="*/ 263446 h 309936"/>
                  <a:gd name="connsiteX16" fmla="*/ 116226 w 263446"/>
                  <a:gd name="connsiteY16" fmla="*/ 278943 h 309936"/>
                  <a:gd name="connsiteX17" fmla="*/ 131723 w 263446"/>
                  <a:gd name="connsiteY17" fmla="*/ 294440 h 309936"/>
                  <a:gd name="connsiteX18" fmla="*/ 172015 w 263446"/>
                  <a:gd name="connsiteY18" fmla="*/ 288241 h 309936"/>
                  <a:gd name="connsiteX19" fmla="*/ 201459 w 263446"/>
                  <a:gd name="connsiteY19" fmla="*/ 309937 h 309936"/>
                  <a:gd name="connsiteX20" fmla="*/ 216956 w 263446"/>
                  <a:gd name="connsiteY20" fmla="*/ 309937 h 309936"/>
                  <a:gd name="connsiteX21" fmla="*/ 247950 w 263446"/>
                  <a:gd name="connsiteY21" fmla="*/ 278943 h 309936"/>
                  <a:gd name="connsiteX22" fmla="*/ 247950 w 263446"/>
                  <a:gd name="connsiteY22" fmla="*/ 224704 h 309936"/>
                  <a:gd name="connsiteX23" fmla="*/ 247950 w 263446"/>
                  <a:gd name="connsiteY23" fmla="*/ 224704 h 309936"/>
                  <a:gd name="connsiteX24" fmla="*/ 263446 w 263446"/>
                  <a:gd name="connsiteY24" fmla="*/ 162717 h 309936"/>
                  <a:gd name="connsiteX25" fmla="*/ 247950 w 263446"/>
                  <a:gd name="connsiteY25" fmla="*/ 100729 h 309936"/>
                  <a:gd name="connsiteX26" fmla="*/ 201459 w 263446"/>
                  <a:gd name="connsiteY26" fmla="*/ 51140 h 309936"/>
                  <a:gd name="connsiteX27" fmla="*/ 201459 w 263446"/>
                  <a:gd name="connsiteY27" fmla="*/ 30994 h 309936"/>
                  <a:gd name="connsiteX28" fmla="*/ 216956 w 263446"/>
                  <a:gd name="connsiteY28" fmla="*/ 30994 h 309936"/>
                  <a:gd name="connsiteX29" fmla="*/ 216956 w 263446"/>
                  <a:gd name="connsiteY29" fmla="*/ 62762 h 309936"/>
                  <a:gd name="connsiteX30" fmla="*/ 201459 w 263446"/>
                  <a:gd name="connsiteY30" fmla="*/ 51140 h 309936"/>
                  <a:gd name="connsiteX31" fmla="*/ 201459 w 263446"/>
                  <a:gd name="connsiteY31" fmla="*/ 278943 h 309936"/>
                  <a:gd name="connsiteX32" fmla="*/ 201459 w 263446"/>
                  <a:gd name="connsiteY32" fmla="*/ 274294 h 309936"/>
                  <a:gd name="connsiteX33" fmla="*/ 216956 w 263446"/>
                  <a:gd name="connsiteY33" fmla="*/ 262672 h 309936"/>
                  <a:gd name="connsiteX34" fmla="*/ 216956 w 263446"/>
                  <a:gd name="connsiteY34" fmla="*/ 278943 h 309936"/>
                  <a:gd name="connsiteX35" fmla="*/ 201459 w 263446"/>
                  <a:gd name="connsiteY35" fmla="*/ 278943 h 309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63446" h="309936">
                    <a:moveTo>
                      <a:pt x="247950" y="100729"/>
                    </a:moveTo>
                    <a:cubicBezTo>
                      <a:pt x="247950" y="100729"/>
                      <a:pt x="247950" y="100729"/>
                      <a:pt x="247950" y="100729"/>
                    </a:cubicBezTo>
                    <a:lnTo>
                      <a:pt x="247950" y="30994"/>
                    </a:lnTo>
                    <a:cubicBezTo>
                      <a:pt x="247950" y="13947"/>
                      <a:pt x="234002" y="0"/>
                      <a:pt x="216956" y="0"/>
                    </a:cubicBezTo>
                    <a:lnTo>
                      <a:pt x="201459" y="0"/>
                    </a:lnTo>
                    <a:cubicBezTo>
                      <a:pt x="184412" y="0"/>
                      <a:pt x="170465" y="13947"/>
                      <a:pt x="170465" y="30994"/>
                    </a:cubicBezTo>
                    <a:lnTo>
                      <a:pt x="170465" y="37192"/>
                    </a:lnTo>
                    <a:cubicBezTo>
                      <a:pt x="158068" y="33318"/>
                      <a:pt x="144896" y="30994"/>
                      <a:pt x="131723" y="30994"/>
                    </a:cubicBezTo>
                    <a:cubicBezTo>
                      <a:pt x="58888" y="30994"/>
                      <a:pt x="0" y="89882"/>
                      <a:pt x="0" y="162717"/>
                    </a:cubicBezTo>
                    <a:cubicBezTo>
                      <a:pt x="0" y="207658"/>
                      <a:pt x="23245" y="249499"/>
                      <a:pt x="61213" y="274294"/>
                    </a:cubicBezTo>
                    <a:cubicBezTo>
                      <a:pt x="68186" y="278943"/>
                      <a:pt x="78259" y="276619"/>
                      <a:pt x="82908" y="269645"/>
                    </a:cubicBezTo>
                    <a:cubicBezTo>
                      <a:pt x="87557" y="262672"/>
                      <a:pt x="85233" y="252599"/>
                      <a:pt x="78259" y="247950"/>
                    </a:cubicBezTo>
                    <a:cubicBezTo>
                      <a:pt x="48815" y="229353"/>
                      <a:pt x="30994" y="197585"/>
                      <a:pt x="30994" y="162717"/>
                    </a:cubicBezTo>
                    <a:cubicBezTo>
                      <a:pt x="30994" y="106928"/>
                      <a:pt x="75935" y="61987"/>
                      <a:pt x="131723" y="61987"/>
                    </a:cubicBezTo>
                    <a:cubicBezTo>
                      <a:pt x="187512" y="61987"/>
                      <a:pt x="232453" y="106928"/>
                      <a:pt x="232453" y="162717"/>
                    </a:cubicBezTo>
                    <a:cubicBezTo>
                      <a:pt x="232453" y="218506"/>
                      <a:pt x="187512" y="263446"/>
                      <a:pt x="131723" y="263446"/>
                    </a:cubicBezTo>
                    <a:cubicBezTo>
                      <a:pt x="123200" y="263446"/>
                      <a:pt x="116226" y="270420"/>
                      <a:pt x="116226" y="278943"/>
                    </a:cubicBezTo>
                    <a:cubicBezTo>
                      <a:pt x="116226" y="287466"/>
                      <a:pt x="123200" y="294440"/>
                      <a:pt x="131723" y="294440"/>
                    </a:cubicBezTo>
                    <a:cubicBezTo>
                      <a:pt x="145670" y="294440"/>
                      <a:pt x="159618" y="292116"/>
                      <a:pt x="172015" y="288241"/>
                    </a:cubicBezTo>
                    <a:cubicBezTo>
                      <a:pt x="175889" y="300639"/>
                      <a:pt x="187512" y="309937"/>
                      <a:pt x="201459" y="309937"/>
                    </a:cubicBezTo>
                    <a:lnTo>
                      <a:pt x="216956" y="309937"/>
                    </a:lnTo>
                    <a:cubicBezTo>
                      <a:pt x="234002" y="309937"/>
                      <a:pt x="247950" y="295990"/>
                      <a:pt x="247950" y="278943"/>
                    </a:cubicBezTo>
                    <a:lnTo>
                      <a:pt x="247950" y="224704"/>
                    </a:lnTo>
                    <a:cubicBezTo>
                      <a:pt x="247950" y="224704"/>
                      <a:pt x="247950" y="224704"/>
                      <a:pt x="247950" y="224704"/>
                    </a:cubicBezTo>
                    <a:cubicBezTo>
                      <a:pt x="258022" y="206108"/>
                      <a:pt x="263446" y="185187"/>
                      <a:pt x="263446" y="162717"/>
                    </a:cubicBezTo>
                    <a:cubicBezTo>
                      <a:pt x="263446" y="140246"/>
                      <a:pt x="258022" y="119326"/>
                      <a:pt x="247950" y="100729"/>
                    </a:cubicBezTo>
                    <a:close/>
                    <a:moveTo>
                      <a:pt x="201459" y="51140"/>
                    </a:moveTo>
                    <a:lnTo>
                      <a:pt x="201459" y="30994"/>
                    </a:lnTo>
                    <a:lnTo>
                      <a:pt x="216956" y="30994"/>
                    </a:lnTo>
                    <a:lnTo>
                      <a:pt x="216956" y="62762"/>
                    </a:lnTo>
                    <a:cubicBezTo>
                      <a:pt x="212307" y="58113"/>
                      <a:pt x="206883" y="54239"/>
                      <a:pt x="201459" y="51140"/>
                    </a:cubicBezTo>
                    <a:close/>
                    <a:moveTo>
                      <a:pt x="201459" y="278943"/>
                    </a:moveTo>
                    <a:lnTo>
                      <a:pt x="201459" y="274294"/>
                    </a:lnTo>
                    <a:cubicBezTo>
                      <a:pt x="206883" y="271195"/>
                      <a:pt x="212307" y="267321"/>
                      <a:pt x="216956" y="262672"/>
                    </a:cubicBezTo>
                    <a:lnTo>
                      <a:pt x="216956" y="278943"/>
                    </a:lnTo>
                    <a:lnTo>
                      <a:pt x="201459" y="278943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153C858A-F78C-CB86-0FF0-CE0737725A43}"/>
                  </a:ext>
                </a:extLst>
              </p:cNvPr>
              <p:cNvSpPr/>
              <p:nvPr/>
            </p:nvSpPr>
            <p:spPr>
              <a:xfrm>
                <a:off x="6035353" y="1453850"/>
                <a:ext cx="77484" cy="224704"/>
              </a:xfrm>
              <a:custGeom>
                <a:avLst/>
                <a:gdLst>
                  <a:gd name="connsiteX0" fmla="*/ 46491 w 77484"/>
                  <a:gd name="connsiteY0" fmla="*/ 0 h 224704"/>
                  <a:gd name="connsiteX1" fmla="*/ 30994 w 77484"/>
                  <a:gd name="connsiteY1" fmla="*/ 0 h 224704"/>
                  <a:gd name="connsiteX2" fmla="*/ 0 w 77484"/>
                  <a:gd name="connsiteY2" fmla="*/ 30994 h 224704"/>
                  <a:gd name="connsiteX3" fmla="*/ 0 w 77484"/>
                  <a:gd name="connsiteY3" fmla="*/ 193711 h 224704"/>
                  <a:gd name="connsiteX4" fmla="*/ 30994 w 77484"/>
                  <a:gd name="connsiteY4" fmla="*/ 224704 h 224704"/>
                  <a:gd name="connsiteX5" fmla="*/ 46491 w 77484"/>
                  <a:gd name="connsiteY5" fmla="*/ 224704 h 224704"/>
                  <a:gd name="connsiteX6" fmla="*/ 77484 w 77484"/>
                  <a:gd name="connsiteY6" fmla="*/ 193711 h 224704"/>
                  <a:gd name="connsiteX7" fmla="*/ 77484 w 77484"/>
                  <a:gd name="connsiteY7" fmla="*/ 30994 h 224704"/>
                  <a:gd name="connsiteX8" fmla="*/ 46491 w 77484"/>
                  <a:gd name="connsiteY8" fmla="*/ 0 h 224704"/>
                  <a:gd name="connsiteX9" fmla="*/ 46491 w 77484"/>
                  <a:gd name="connsiteY9" fmla="*/ 193711 h 224704"/>
                  <a:gd name="connsiteX10" fmla="*/ 30994 w 77484"/>
                  <a:gd name="connsiteY10" fmla="*/ 193711 h 224704"/>
                  <a:gd name="connsiteX11" fmla="*/ 30994 w 77484"/>
                  <a:gd name="connsiteY11" fmla="*/ 30994 h 224704"/>
                  <a:gd name="connsiteX12" fmla="*/ 46491 w 77484"/>
                  <a:gd name="connsiteY12" fmla="*/ 30994 h 224704"/>
                  <a:gd name="connsiteX13" fmla="*/ 46491 w 77484"/>
                  <a:gd name="connsiteY13" fmla="*/ 193711 h 224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84" h="224704">
                    <a:moveTo>
                      <a:pt x="46491" y="0"/>
                    </a:moveTo>
                    <a:lnTo>
                      <a:pt x="30994" y="0"/>
                    </a:lnTo>
                    <a:cubicBezTo>
                      <a:pt x="13947" y="0"/>
                      <a:pt x="0" y="13947"/>
                      <a:pt x="0" y="30994"/>
                    </a:cubicBezTo>
                    <a:lnTo>
                      <a:pt x="0" y="193711"/>
                    </a:lnTo>
                    <a:cubicBezTo>
                      <a:pt x="0" y="210757"/>
                      <a:pt x="13947" y="224704"/>
                      <a:pt x="30994" y="224704"/>
                    </a:cubicBezTo>
                    <a:lnTo>
                      <a:pt x="46491" y="224704"/>
                    </a:lnTo>
                    <a:cubicBezTo>
                      <a:pt x="63537" y="224704"/>
                      <a:pt x="77484" y="210757"/>
                      <a:pt x="77484" y="193711"/>
                    </a:cubicBezTo>
                    <a:lnTo>
                      <a:pt x="77484" y="30994"/>
                    </a:lnTo>
                    <a:cubicBezTo>
                      <a:pt x="77484" y="13947"/>
                      <a:pt x="63537" y="0"/>
                      <a:pt x="46491" y="0"/>
                    </a:cubicBezTo>
                    <a:close/>
                    <a:moveTo>
                      <a:pt x="46491" y="193711"/>
                    </a:moveTo>
                    <a:lnTo>
                      <a:pt x="30994" y="193711"/>
                    </a:lnTo>
                    <a:lnTo>
                      <a:pt x="30994" y="30994"/>
                    </a:lnTo>
                    <a:lnTo>
                      <a:pt x="46491" y="30994"/>
                    </a:lnTo>
                    <a:lnTo>
                      <a:pt x="46491" y="193711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4D5FF07C-5830-B8D9-554F-E307D8B69DC0}"/>
                  </a:ext>
                </a:extLst>
              </p:cNvPr>
              <p:cNvSpPr/>
              <p:nvPr/>
            </p:nvSpPr>
            <p:spPr>
              <a:xfrm>
                <a:off x="5919126" y="1229146"/>
                <a:ext cx="333182" cy="302188"/>
              </a:xfrm>
              <a:custGeom>
                <a:avLst/>
                <a:gdLst>
                  <a:gd name="connsiteX0" fmla="*/ 328533 w 333182"/>
                  <a:gd name="connsiteY0" fmla="*/ 229353 h 302188"/>
                  <a:gd name="connsiteX1" fmla="*/ 306838 w 333182"/>
                  <a:gd name="connsiteY1" fmla="*/ 229353 h 302188"/>
                  <a:gd name="connsiteX2" fmla="*/ 285917 w 333182"/>
                  <a:gd name="connsiteY2" fmla="*/ 250274 h 302188"/>
                  <a:gd name="connsiteX3" fmla="*/ 15497 w 333182"/>
                  <a:gd name="connsiteY3" fmla="*/ 0 h 302188"/>
                  <a:gd name="connsiteX4" fmla="*/ 0 w 333182"/>
                  <a:gd name="connsiteY4" fmla="*/ 15497 h 302188"/>
                  <a:gd name="connsiteX5" fmla="*/ 15497 w 333182"/>
                  <a:gd name="connsiteY5" fmla="*/ 30994 h 302188"/>
                  <a:gd name="connsiteX6" fmla="*/ 254923 w 333182"/>
                  <a:gd name="connsiteY6" fmla="*/ 247950 h 302188"/>
                  <a:gd name="connsiteX7" fmla="*/ 236327 w 333182"/>
                  <a:gd name="connsiteY7" fmla="*/ 229353 h 302188"/>
                  <a:gd name="connsiteX8" fmla="*/ 214631 w 333182"/>
                  <a:gd name="connsiteY8" fmla="*/ 229353 h 302188"/>
                  <a:gd name="connsiteX9" fmla="*/ 214631 w 333182"/>
                  <a:gd name="connsiteY9" fmla="*/ 251049 h 302188"/>
                  <a:gd name="connsiteX10" fmla="*/ 261122 w 333182"/>
                  <a:gd name="connsiteY10" fmla="*/ 297539 h 302188"/>
                  <a:gd name="connsiteX11" fmla="*/ 271195 w 333182"/>
                  <a:gd name="connsiteY11" fmla="*/ 302188 h 302188"/>
                  <a:gd name="connsiteX12" fmla="*/ 282043 w 333182"/>
                  <a:gd name="connsiteY12" fmla="*/ 297539 h 302188"/>
                  <a:gd name="connsiteX13" fmla="*/ 328533 w 333182"/>
                  <a:gd name="connsiteY13" fmla="*/ 251049 h 302188"/>
                  <a:gd name="connsiteX14" fmla="*/ 328533 w 333182"/>
                  <a:gd name="connsiteY14" fmla="*/ 229353 h 30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3182" h="302188">
                    <a:moveTo>
                      <a:pt x="328533" y="229353"/>
                    </a:moveTo>
                    <a:cubicBezTo>
                      <a:pt x="322334" y="223155"/>
                      <a:pt x="313036" y="223155"/>
                      <a:pt x="306838" y="229353"/>
                    </a:cubicBezTo>
                    <a:lnTo>
                      <a:pt x="285917" y="250274"/>
                    </a:lnTo>
                    <a:cubicBezTo>
                      <a:pt x="275069" y="110802"/>
                      <a:pt x="158068" y="0"/>
                      <a:pt x="15497" y="0"/>
                    </a:cubicBez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ubicBezTo>
                      <a:pt x="140246" y="30994"/>
                      <a:pt x="243300" y="126299"/>
                      <a:pt x="254923" y="247950"/>
                    </a:cubicBezTo>
                    <a:lnTo>
                      <a:pt x="236327" y="229353"/>
                    </a:lnTo>
                    <a:cubicBezTo>
                      <a:pt x="230128" y="223155"/>
                      <a:pt x="220830" y="223155"/>
                      <a:pt x="214631" y="229353"/>
                    </a:cubicBezTo>
                    <a:cubicBezTo>
                      <a:pt x="208433" y="235552"/>
                      <a:pt x="208433" y="244850"/>
                      <a:pt x="214631" y="251049"/>
                    </a:cubicBezTo>
                    <a:lnTo>
                      <a:pt x="261122" y="297539"/>
                    </a:lnTo>
                    <a:cubicBezTo>
                      <a:pt x="263446" y="300639"/>
                      <a:pt x="267321" y="302188"/>
                      <a:pt x="271195" y="302188"/>
                    </a:cubicBezTo>
                    <a:cubicBezTo>
                      <a:pt x="275069" y="302188"/>
                      <a:pt x="278943" y="300639"/>
                      <a:pt x="282043" y="297539"/>
                    </a:cubicBezTo>
                    <a:lnTo>
                      <a:pt x="328533" y="251049"/>
                    </a:lnTo>
                    <a:cubicBezTo>
                      <a:pt x="334732" y="244850"/>
                      <a:pt x="334732" y="235552"/>
                      <a:pt x="328533" y="22935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7786D933-14C2-1036-35E3-40AEB067BC5D}"/>
                  </a:ext>
                </a:extLst>
              </p:cNvPr>
              <p:cNvSpPr/>
              <p:nvPr/>
            </p:nvSpPr>
            <p:spPr>
              <a:xfrm>
                <a:off x="6143831" y="1562328"/>
                <a:ext cx="77484" cy="116226"/>
              </a:xfrm>
              <a:custGeom>
                <a:avLst/>
                <a:gdLst>
                  <a:gd name="connsiteX0" fmla="*/ 46491 w 77484"/>
                  <a:gd name="connsiteY0" fmla="*/ 0 h 116226"/>
                  <a:gd name="connsiteX1" fmla="*/ 30994 w 77484"/>
                  <a:gd name="connsiteY1" fmla="*/ 0 h 116226"/>
                  <a:gd name="connsiteX2" fmla="*/ 0 w 77484"/>
                  <a:gd name="connsiteY2" fmla="*/ 30994 h 116226"/>
                  <a:gd name="connsiteX3" fmla="*/ 0 w 77484"/>
                  <a:gd name="connsiteY3" fmla="*/ 85233 h 116226"/>
                  <a:gd name="connsiteX4" fmla="*/ 30994 w 77484"/>
                  <a:gd name="connsiteY4" fmla="*/ 116226 h 116226"/>
                  <a:gd name="connsiteX5" fmla="*/ 46491 w 77484"/>
                  <a:gd name="connsiteY5" fmla="*/ 116226 h 116226"/>
                  <a:gd name="connsiteX6" fmla="*/ 77484 w 77484"/>
                  <a:gd name="connsiteY6" fmla="*/ 85233 h 116226"/>
                  <a:gd name="connsiteX7" fmla="*/ 77484 w 77484"/>
                  <a:gd name="connsiteY7" fmla="*/ 30994 h 116226"/>
                  <a:gd name="connsiteX8" fmla="*/ 46491 w 77484"/>
                  <a:gd name="connsiteY8" fmla="*/ 0 h 116226"/>
                  <a:gd name="connsiteX9" fmla="*/ 46491 w 77484"/>
                  <a:gd name="connsiteY9" fmla="*/ 85233 h 116226"/>
                  <a:gd name="connsiteX10" fmla="*/ 30994 w 77484"/>
                  <a:gd name="connsiteY10" fmla="*/ 85233 h 116226"/>
                  <a:gd name="connsiteX11" fmla="*/ 30994 w 77484"/>
                  <a:gd name="connsiteY11" fmla="*/ 30994 h 116226"/>
                  <a:gd name="connsiteX12" fmla="*/ 46491 w 77484"/>
                  <a:gd name="connsiteY12" fmla="*/ 30994 h 116226"/>
                  <a:gd name="connsiteX13" fmla="*/ 46491 w 77484"/>
                  <a:gd name="connsiteY13" fmla="*/ 85233 h 11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84" h="116226">
                    <a:moveTo>
                      <a:pt x="46491" y="0"/>
                    </a:moveTo>
                    <a:lnTo>
                      <a:pt x="30994" y="0"/>
                    </a:lnTo>
                    <a:cubicBezTo>
                      <a:pt x="13947" y="0"/>
                      <a:pt x="0" y="13947"/>
                      <a:pt x="0" y="30994"/>
                    </a:cubicBezTo>
                    <a:lnTo>
                      <a:pt x="0" y="85233"/>
                    </a:lnTo>
                    <a:cubicBezTo>
                      <a:pt x="0" y="102279"/>
                      <a:pt x="13947" y="116226"/>
                      <a:pt x="30994" y="116226"/>
                    </a:cubicBezTo>
                    <a:lnTo>
                      <a:pt x="46491" y="116226"/>
                    </a:lnTo>
                    <a:cubicBezTo>
                      <a:pt x="63537" y="116226"/>
                      <a:pt x="77484" y="102279"/>
                      <a:pt x="77484" y="85233"/>
                    </a:cubicBezTo>
                    <a:lnTo>
                      <a:pt x="77484" y="30994"/>
                    </a:lnTo>
                    <a:cubicBezTo>
                      <a:pt x="77484" y="13947"/>
                      <a:pt x="63537" y="0"/>
                      <a:pt x="46491" y="0"/>
                    </a:cubicBezTo>
                    <a:close/>
                    <a:moveTo>
                      <a:pt x="46491" y="85233"/>
                    </a:moveTo>
                    <a:lnTo>
                      <a:pt x="30994" y="85233"/>
                    </a:lnTo>
                    <a:lnTo>
                      <a:pt x="30994" y="30994"/>
                    </a:lnTo>
                    <a:lnTo>
                      <a:pt x="46491" y="30994"/>
                    </a:lnTo>
                    <a:lnTo>
                      <a:pt x="46491" y="85233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34" name="Graphic 92">
            <a:extLst>
              <a:ext uri="{FF2B5EF4-FFF2-40B4-BE49-F238E27FC236}">
                <a16:creationId xmlns:a16="http://schemas.microsoft.com/office/drawing/2014/main" id="{06A6A621-D2AB-9C08-9002-8C300A505EA4}"/>
              </a:ext>
            </a:extLst>
          </p:cNvPr>
          <p:cNvGrpSpPr/>
          <p:nvPr/>
        </p:nvGrpSpPr>
        <p:grpSpPr>
          <a:xfrm>
            <a:off x="6708714" y="1229146"/>
            <a:ext cx="495898" cy="449408"/>
            <a:chOff x="6708714" y="1229146"/>
            <a:chExt cx="495898" cy="449408"/>
          </a:xfrm>
        </p:grpSpPr>
        <p:grpSp>
          <p:nvGrpSpPr>
            <p:cNvPr id="435" name="Graphic 92">
              <a:extLst>
                <a:ext uri="{FF2B5EF4-FFF2-40B4-BE49-F238E27FC236}">
                  <a16:creationId xmlns:a16="http://schemas.microsoft.com/office/drawing/2014/main" id="{AF4D5187-76D7-B5AB-BDA8-F287E9F1126E}"/>
                </a:ext>
              </a:extLst>
            </p:cNvPr>
            <p:cNvGrpSpPr/>
            <p:nvPr/>
          </p:nvGrpSpPr>
          <p:grpSpPr>
            <a:xfrm>
              <a:off x="6724210" y="1391863"/>
              <a:ext cx="433911" cy="271194"/>
              <a:chOff x="6724210" y="1391863"/>
              <a:chExt cx="433911" cy="271194"/>
            </a:xfrm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2024496-A457-91FC-EE3F-F9614B88F00E}"/>
                  </a:ext>
                </a:extLst>
              </p:cNvPr>
              <p:cNvSpPr/>
              <p:nvPr/>
            </p:nvSpPr>
            <p:spPr>
              <a:xfrm>
                <a:off x="7111631" y="1577825"/>
                <a:ext cx="46490" cy="85232"/>
              </a:xfrm>
              <a:custGeom>
                <a:avLst/>
                <a:gdLst>
                  <a:gd name="connsiteX0" fmla="*/ 15497 w 46490"/>
                  <a:gd name="connsiteY0" fmla="*/ 85233 h 85232"/>
                  <a:gd name="connsiteX1" fmla="*/ 30994 w 46490"/>
                  <a:gd name="connsiteY1" fmla="*/ 85233 h 85232"/>
                  <a:gd name="connsiteX2" fmla="*/ 46491 w 46490"/>
                  <a:gd name="connsiteY2" fmla="*/ 69736 h 85232"/>
                  <a:gd name="connsiteX3" fmla="*/ 46491 w 46490"/>
                  <a:gd name="connsiteY3" fmla="*/ 15497 h 85232"/>
                  <a:gd name="connsiteX4" fmla="*/ 30994 w 46490"/>
                  <a:gd name="connsiteY4" fmla="*/ 0 h 85232"/>
                  <a:gd name="connsiteX5" fmla="*/ 15497 w 46490"/>
                  <a:gd name="connsiteY5" fmla="*/ 0 h 85232"/>
                  <a:gd name="connsiteX6" fmla="*/ 0 w 46490"/>
                  <a:gd name="connsiteY6" fmla="*/ 15497 h 85232"/>
                  <a:gd name="connsiteX7" fmla="*/ 0 w 46490"/>
                  <a:gd name="connsiteY7" fmla="*/ 69736 h 85232"/>
                  <a:gd name="connsiteX8" fmla="*/ 15497 w 46490"/>
                  <a:gd name="connsiteY8" fmla="*/ 85233 h 85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85232">
                    <a:moveTo>
                      <a:pt x="15497" y="85233"/>
                    </a:moveTo>
                    <a:lnTo>
                      <a:pt x="30994" y="85233"/>
                    </a:lnTo>
                    <a:cubicBezTo>
                      <a:pt x="39517" y="85233"/>
                      <a:pt x="46491" y="78259"/>
                      <a:pt x="46491" y="69736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lnTo>
                      <a:pt x="0" y="69736"/>
                    </a:lnTo>
                    <a:cubicBezTo>
                      <a:pt x="0" y="78259"/>
                      <a:pt x="6974" y="85233"/>
                      <a:pt x="15497" y="85233"/>
                    </a:cubicBezTo>
                    <a:close/>
                  </a:path>
                </a:pathLst>
              </a:custGeom>
              <a:solidFill>
                <a:srgbClr val="1C94F9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D6F50231-D922-7E81-B314-FB6BDC9DB6F0}"/>
                  </a:ext>
                </a:extLst>
              </p:cNvPr>
              <p:cNvSpPr/>
              <p:nvPr/>
            </p:nvSpPr>
            <p:spPr>
              <a:xfrm>
                <a:off x="7003154" y="1469347"/>
                <a:ext cx="46490" cy="193710"/>
              </a:xfrm>
              <a:custGeom>
                <a:avLst/>
                <a:gdLst>
                  <a:gd name="connsiteX0" fmla="*/ 15497 w 46490"/>
                  <a:gd name="connsiteY0" fmla="*/ 193711 h 193710"/>
                  <a:gd name="connsiteX1" fmla="*/ 30994 w 46490"/>
                  <a:gd name="connsiteY1" fmla="*/ 193711 h 193710"/>
                  <a:gd name="connsiteX2" fmla="*/ 46491 w 46490"/>
                  <a:gd name="connsiteY2" fmla="*/ 178214 h 193710"/>
                  <a:gd name="connsiteX3" fmla="*/ 46491 w 46490"/>
                  <a:gd name="connsiteY3" fmla="*/ 15497 h 193710"/>
                  <a:gd name="connsiteX4" fmla="*/ 30994 w 46490"/>
                  <a:gd name="connsiteY4" fmla="*/ 0 h 193710"/>
                  <a:gd name="connsiteX5" fmla="*/ 15497 w 46490"/>
                  <a:gd name="connsiteY5" fmla="*/ 0 h 193710"/>
                  <a:gd name="connsiteX6" fmla="*/ 0 w 46490"/>
                  <a:gd name="connsiteY6" fmla="*/ 15497 h 193710"/>
                  <a:gd name="connsiteX7" fmla="*/ 0 w 46490"/>
                  <a:gd name="connsiteY7" fmla="*/ 178214 h 193710"/>
                  <a:gd name="connsiteX8" fmla="*/ 15497 w 46490"/>
                  <a:gd name="connsiteY8" fmla="*/ 193711 h 193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193710">
                    <a:moveTo>
                      <a:pt x="15497" y="193711"/>
                    </a:moveTo>
                    <a:lnTo>
                      <a:pt x="30994" y="193711"/>
                    </a:lnTo>
                    <a:cubicBezTo>
                      <a:pt x="39517" y="193711"/>
                      <a:pt x="46491" y="186737"/>
                      <a:pt x="46491" y="178214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lnTo>
                      <a:pt x="0" y="178214"/>
                    </a:lnTo>
                    <a:cubicBezTo>
                      <a:pt x="0" y="186737"/>
                      <a:pt x="6974" y="193711"/>
                      <a:pt x="15497" y="193711"/>
                    </a:cubicBezTo>
                    <a:close/>
                  </a:path>
                </a:pathLst>
              </a:custGeom>
              <a:solidFill>
                <a:srgbClr val="1F68DE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F19050B4-5E0F-8009-713A-F2DBC69AEB3D}"/>
                  </a:ext>
                </a:extLst>
              </p:cNvPr>
              <p:cNvSpPr/>
              <p:nvPr/>
            </p:nvSpPr>
            <p:spPr>
              <a:xfrm>
                <a:off x="6894676" y="1391863"/>
                <a:ext cx="46490" cy="271194"/>
              </a:xfrm>
              <a:custGeom>
                <a:avLst/>
                <a:gdLst>
                  <a:gd name="connsiteX0" fmla="*/ 15497 w 46490"/>
                  <a:gd name="connsiteY0" fmla="*/ 271195 h 271194"/>
                  <a:gd name="connsiteX1" fmla="*/ 30994 w 46490"/>
                  <a:gd name="connsiteY1" fmla="*/ 271195 h 271194"/>
                  <a:gd name="connsiteX2" fmla="*/ 46491 w 46490"/>
                  <a:gd name="connsiteY2" fmla="*/ 255698 h 271194"/>
                  <a:gd name="connsiteX3" fmla="*/ 46491 w 46490"/>
                  <a:gd name="connsiteY3" fmla="*/ 15497 h 271194"/>
                  <a:gd name="connsiteX4" fmla="*/ 30994 w 46490"/>
                  <a:gd name="connsiteY4" fmla="*/ 0 h 271194"/>
                  <a:gd name="connsiteX5" fmla="*/ 15497 w 46490"/>
                  <a:gd name="connsiteY5" fmla="*/ 0 h 271194"/>
                  <a:gd name="connsiteX6" fmla="*/ 0 w 46490"/>
                  <a:gd name="connsiteY6" fmla="*/ 15497 h 271194"/>
                  <a:gd name="connsiteX7" fmla="*/ 0 w 46490"/>
                  <a:gd name="connsiteY7" fmla="*/ 255698 h 271194"/>
                  <a:gd name="connsiteX8" fmla="*/ 15497 w 46490"/>
                  <a:gd name="connsiteY8" fmla="*/ 271195 h 27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90" h="271194">
                    <a:moveTo>
                      <a:pt x="15497" y="271195"/>
                    </a:moveTo>
                    <a:lnTo>
                      <a:pt x="30994" y="271195"/>
                    </a:lnTo>
                    <a:cubicBezTo>
                      <a:pt x="39517" y="271195"/>
                      <a:pt x="46491" y="264221"/>
                      <a:pt x="46491" y="255698"/>
                    </a:cubicBezTo>
                    <a:lnTo>
                      <a:pt x="46491" y="15497"/>
                    </a:lnTo>
                    <a:cubicBezTo>
                      <a:pt x="46491" y="6974"/>
                      <a:pt x="39517" y="0"/>
                      <a:pt x="30994" y="0"/>
                    </a:cubicBezTo>
                    <a:lnTo>
                      <a:pt x="15497" y="0"/>
                    </a:lnTo>
                    <a:cubicBezTo>
                      <a:pt x="6974" y="0"/>
                      <a:pt x="0" y="6974"/>
                      <a:pt x="0" y="15497"/>
                    </a:cubicBezTo>
                    <a:lnTo>
                      <a:pt x="0" y="255698"/>
                    </a:lnTo>
                    <a:cubicBezTo>
                      <a:pt x="0" y="264221"/>
                      <a:pt x="6974" y="271195"/>
                      <a:pt x="15497" y="271195"/>
                    </a:cubicBezTo>
                    <a:close/>
                  </a:path>
                </a:pathLst>
              </a:custGeom>
              <a:solidFill>
                <a:srgbClr val="0E5FC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2E8846D-031D-8E1D-CCC3-0BB7AF4EBA8A}"/>
                  </a:ext>
                </a:extLst>
              </p:cNvPr>
              <p:cNvSpPr/>
              <p:nvPr/>
            </p:nvSpPr>
            <p:spPr>
              <a:xfrm>
                <a:off x="6724210" y="1415108"/>
                <a:ext cx="232452" cy="232452"/>
              </a:xfrm>
              <a:custGeom>
                <a:avLst/>
                <a:gdLst>
                  <a:gd name="connsiteX0" fmla="*/ 232453 w 232452"/>
                  <a:gd name="connsiteY0" fmla="*/ 116226 h 232452"/>
                  <a:gd name="connsiteX1" fmla="*/ 116226 w 232452"/>
                  <a:gd name="connsiteY1" fmla="*/ 232453 h 232452"/>
                  <a:gd name="connsiteX2" fmla="*/ 0 w 232452"/>
                  <a:gd name="connsiteY2" fmla="*/ 116226 h 232452"/>
                  <a:gd name="connsiteX3" fmla="*/ 116226 w 232452"/>
                  <a:gd name="connsiteY3" fmla="*/ 0 h 232452"/>
                  <a:gd name="connsiteX4" fmla="*/ 232453 w 232452"/>
                  <a:gd name="connsiteY4" fmla="*/ 116226 h 232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452" h="232452">
                    <a:moveTo>
                      <a:pt x="232453" y="116226"/>
                    </a:moveTo>
                    <a:cubicBezTo>
                      <a:pt x="232453" y="180416"/>
                      <a:pt x="180416" y="232453"/>
                      <a:pt x="116226" y="232453"/>
                    </a:cubicBezTo>
                    <a:cubicBezTo>
                      <a:pt x="52036" y="232453"/>
                      <a:pt x="0" y="180416"/>
                      <a:pt x="0" y="116226"/>
                    </a:cubicBezTo>
                    <a:cubicBezTo>
                      <a:pt x="0" y="52036"/>
                      <a:pt x="52036" y="0"/>
                      <a:pt x="116226" y="0"/>
                    </a:cubicBezTo>
                    <a:cubicBezTo>
                      <a:pt x="180416" y="0"/>
                      <a:pt x="232453" y="52036"/>
                      <a:pt x="232453" y="116226"/>
                    </a:cubicBez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0" name="Graphic 92">
              <a:extLst>
                <a:ext uri="{FF2B5EF4-FFF2-40B4-BE49-F238E27FC236}">
                  <a16:creationId xmlns:a16="http://schemas.microsoft.com/office/drawing/2014/main" id="{53FFA423-4CDD-7C4F-7E69-807D9FD44A74}"/>
                </a:ext>
              </a:extLst>
            </p:cNvPr>
            <p:cNvGrpSpPr/>
            <p:nvPr/>
          </p:nvGrpSpPr>
          <p:grpSpPr>
            <a:xfrm>
              <a:off x="6708714" y="1229146"/>
              <a:ext cx="495898" cy="449408"/>
              <a:chOff x="6708714" y="1229146"/>
              <a:chExt cx="495898" cy="449408"/>
            </a:xfrm>
          </p:grpSpPr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D49FEDFE-59C7-BCF2-AB55-87D0D270B8CF}"/>
                  </a:ext>
                </a:extLst>
              </p:cNvPr>
              <p:cNvSpPr/>
              <p:nvPr/>
            </p:nvSpPr>
            <p:spPr>
              <a:xfrm>
                <a:off x="6708714" y="1368617"/>
                <a:ext cx="263446" cy="309936"/>
              </a:xfrm>
              <a:custGeom>
                <a:avLst/>
                <a:gdLst>
                  <a:gd name="connsiteX0" fmla="*/ 247950 w 263446"/>
                  <a:gd name="connsiteY0" fmla="*/ 100729 h 309936"/>
                  <a:gd name="connsiteX1" fmla="*/ 247950 w 263446"/>
                  <a:gd name="connsiteY1" fmla="*/ 100729 h 309936"/>
                  <a:gd name="connsiteX2" fmla="*/ 247950 w 263446"/>
                  <a:gd name="connsiteY2" fmla="*/ 30994 h 309936"/>
                  <a:gd name="connsiteX3" fmla="*/ 216956 w 263446"/>
                  <a:gd name="connsiteY3" fmla="*/ 0 h 309936"/>
                  <a:gd name="connsiteX4" fmla="*/ 201459 w 263446"/>
                  <a:gd name="connsiteY4" fmla="*/ 0 h 309936"/>
                  <a:gd name="connsiteX5" fmla="*/ 170465 w 263446"/>
                  <a:gd name="connsiteY5" fmla="*/ 30994 h 309936"/>
                  <a:gd name="connsiteX6" fmla="*/ 170465 w 263446"/>
                  <a:gd name="connsiteY6" fmla="*/ 37192 h 309936"/>
                  <a:gd name="connsiteX7" fmla="*/ 131723 w 263446"/>
                  <a:gd name="connsiteY7" fmla="*/ 30994 h 309936"/>
                  <a:gd name="connsiteX8" fmla="*/ 0 w 263446"/>
                  <a:gd name="connsiteY8" fmla="*/ 162717 h 309936"/>
                  <a:gd name="connsiteX9" fmla="*/ 61213 w 263446"/>
                  <a:gd name="connsiteY9" fmla="*/ 274294 h 309936"/>
                  <a:gd name="connsiteX10" fmla="*/ 82908 w 263446"/>
                  <a:gd name="connsiteY10" fmla="*/ 269645 h 309936"/>
                  <a:gd name="connsiteX11" fmla="*/ 78259 w 263446"/>
                  <a:gd name="connsiteY11" fmla="*/ 247950 h 309936"/>
                  <a:gd name="connsiteX12" fmla="*/ 30994 w 263446"/>
                  <a:gd name="connsiteY12" fmla="*/ 162717 h 309936"/>
                  <a:gd name="connsiteX13" fmla="*/ 131723 w 263446"/>
                  <a:gd name="connsiteY13" fmla="*/ 61987 h 309936"/>
                  <a:gd name="connsiteX14" fmla="*/ 232453 w 263446"/>
                  <a:gd name="connsiteY14" fmla="*/ 162717 h 309936"/>
                  <a:gd name="connsiteX15" fmla="*/ 131723 w 263446"/>
                  <a:gd name="connsiteY15" fmla="*/ 263446 h 309936"/>
                  <a:gd name="connsiteX16" fmla="*/ 116226 w 263446"/>
                  <a:gd name="connsiteY16" fmla="*/ 278943 h 309936"/>
                  <a:gd name="connsiteX17" fmla="*/ 131723 w 263446"/>
                  <a:gd name="connsiteY17" fmla="*/ 294440 h 309936"/>
                  <a:gd name="connsiteX18" fmla="*/ 172015 w 263446"/>
                  <a:gd name="connsiteY18" fmla="*/ 288241 h 309936"/>
                  <a:gd name="connsiteX19" fmla="*/ 201459 w 263446"/>
                  <a:gd name="connsiteY19" fmla="*/ 309937 h 309936"/>
                  <a:gd name="connsiteX20" fmla="*/ 216956 w 263446"/>
                  <a:gd name="connsiteY20" fmla="*/ 309937 h 309936"/>
                  <a:gd name="connsiteX21" fmla="*/ 247950 w 263446"/>
                  <a:gd name="connsiteY21" fmla="*/ 278943 h 309936"/>
                  <a:gd name="connsiteX22" fmla="*/ 247950 w 263446"/>
                  <a:gd name="connsiteY22" fmla="*/ 224704 h 309936"/>
                  <a:gd name="connsiteX23" fmla="*/ 247950 w 263446"/>
                  <a:gd name="connsiteY23" fmla="*/ 224704 h 309936"/>
                  <a:gd name="connsiteX24" fmla="*/ 263446 w 263446"/>
                  <a:gd name="connsiteY24" fmla="*/ 162717 h 309936"/>
                  <a:gd name="connsiteX25" fmla="*/ 247950 w 263446"/>
                  <a:gd name="connsiteY25" fmla="*/ 100729 h 309936"/>
                  <a:gd name="connsiteX26" fmla="*/ 201459 w 263446"/>
                  <a:gd name="connsiteY26" fmla="*/ 51140 h 309936"/>
                  <a:gd name="connsiteX27" fmla="*/ 201459 w 263446"/>
                  <a:gd name="connsiteY27" fmla="*/ 30994 h 309936"/>
                  <a:gd name="connsiteX28" fmla="*/ 216956 w 263446"/>
                  <a:gd name="connsiteY28" fmla="*/ 30994 h 309936"/>
                  <a:gd name="connsiteX29" fmla="*/ 216956 w 263446"/>
                  <a:gd name="connsiteY29" fmla="*/ 62762 h 309936"/>
                  <a:gd name="connsiteX30" fmla="*/ 201459 w 263446"/>
                  <a:gd name="connsiteY30" fmla="*/ 51140 h 309936"/>
                  <a:gd name="connsiteX31" fmla="*/ 201459 w 263446"/>
                  <a:gd name="connsiteY31" fmla="*/ 278943 h 309936"/>
                  <a:gd name="connsiteX32" fmla="*/ 201459 w 263446"/>
                  <a:gd name="connsiteY32" fmla="*/ 274294 h 309936"/>
                  <a:gd name="connsiteX33" fmla="*/ 216956 w 263446"/>
                  <a:gd name="connsiteY33" fmla="*/ 262672 h 309936"/>
                  <a:gd name="connsiteX34" fmla="*/ 216956 w 263446"/>
                  <a:gd name="connsiteY34" fmla="*/ 278943 h 309936"/>
                  <a:gd name="connsiteX35" fmla="*/ 201459 w 263446"/>
                  <a:gd name="connsiteY35" fmla="*/ 278943 h 309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63446" h="309936">
                    <a:moveTo>
                      <a:pt x="247950" y="100729"/>
                    </a:moveTo>
                    <a:cubicBezTo>
                      <a:pt x="247950" y="100729"/>
                      <a:pt x="247950" y="100729"/>
                      <a:pt x="247950" y="100729"/>
                    </a:cubicBezTo>
                    <a:lnTo>
                      <a:pt x="247950" y="30994"/>
                    </a:lnTo>
                    <a:cubicBezTo>
                      <a:pt x="247950" y="13947"/>
                      <a:pt x="234002" y="0"/>
                      <a:pt x="216956" y="0"/>
                    </a:cubicBezTo>
                    <a:lnTo>
                      <a:pt x="201459" y="0"/>
                    </a:lnTo>
                    <a:cubicBezTo>
                      <a:pt x="184412" y="0"/>
                      <a:pt x="170465" y="13947"/>
                      <a:pt x="170465" y="30994"/>
                    </a:cubicBezTo>
                    <a:lnTo>
                      <a:pt x="170465" y="37192"/>
                    </a:lnTo>
                    <a:cubicBezTo>
                      <a:pt x="158068" y="33318"/>
                      <a:pt x="144896" y="30994"/>
                      <a:pt x="131723" y="30994"/>
                    </a:cubicBezTo>
                    <a:cubicBezTo>
                      <a:pt x="58888" y="30994"/>
                      <a:pt x="0" y="89882"/>
                      <a:pt x="0" y="162717"/>
                    </a:cubicBezTo>
                    <a:cubicBezTo>
                      <a:pt x="0" y="207658"/>
                      <a:pt x="23245" y="249499"/>
                      <a:pt x="61213" y="274294"/>
                    </a:cubicBezTo>
                    <a:cubicBezTo>
                      <a:pt x="68186" y="278943"/>
                      <a:pt x="78259" y="276619"/>
                      <a:pt x="82908" y="269645"/>
                    </a:cubicBezTo>
                    <a:cubicBezTo>
                      <a:pt x="87557" y="262672"/>
                      <a:pt x="85233" y="252599"/>
                      <a:pt x="78259" y="247950"/>
                    </a:cubicBezTo>
                    <a:cubicBezTo>
                      <a:pt x="48815" y="229353"/>
                      <a:pt x="30994" y="197585"/>
                      <a:pt x="30994" y="162717"/>
                    </a:cubicBezTo>
                    <a:cubicBezTo>
                      <a:pt x="30994" y="106928"/>
                      <a:pt x="75935" y="61987"/>
                      <a:pt x="131723" y="61987"/>
                    </a:cubicBezTo>
                    <a:cubicBezTo>
                      <a:pt x="187512" y="61987"/>
                      <a:pt x="232453" y="106928"/>
                      <a:pt x="232453" y="162717"/>
                    </a:cubicBezTo>
                    <a:cubicBezTo>
                      <a:pt x="232453" y="218506"/>
                      <a:pt x="187512" y="263446"/>
                      <a:pt x="131723" y="263446"/>
                    </a:cubicBezTo>
                    <a:cubicBezTo>
                      <a:pt x="123200" y="263446"/>
                      <a:pt x="116226" y="270420"/>
                      <a:pt x="116226" y="278943"/>
                    </a:cubicBezTo>
                    <a:cubicBezTo>
                      <a:pt x="116226" y="287466"/>
                      <a:pt x="123200" y="294440"/>
                      <a:pt x="131723" y="294440"/>
                    </a:cubicBezTo>
                    <a:cubicBezTo>
                      <a:pt x="145670" y="294440"/>
                      <a:pt x="159618" y="292116"/>
                      <a:pt x="172015" y="288241"/>
                    </a:cubicBezTo>
                    <a:cubicBezTo>
                      <a:pt x="175889" y="300639"/>
                      <a:pt x="187512" y="309937"/>
                      <a:pt x="201459" y="309937"/>
                    </a:cubicBezTo>
                    <a:lnTo>
                      <a:pt x="216956" y="309937"/>
                    </a:lnTo>
                    <a:cubicBezTo>
                      <a:pt x="234002" y="309937"/>
                      <a:pt x="247950" y="295990"/>
                      <a:pt x="247950" y="278943"/>
                    </a:cubicBezTo>
                    <a:lnTo>
                      <a:pt x="247950" y="224704"/>
                    </a:lnTo>
                    <a:cubicBezTo>
                      <a:pt x="247950" y="224704"/>
                      <a:pt x="247950" y="224704"/>
                      <a:pt x="247950" y="224704"/>
                    </a:cubicBezTo>
                    <a:cubicBezTo>
                      <a:pt x="258022" y="206108"/>
                      <a:pt x="263446" y="185187"/>
                      <a:pt x="263446" y="162717"/>
                    </a:cubicBezTo>
                    <a:cubicBezTo>
                      <a:pt x="263446" y="140246"/>
                      <a:pt x="258022" y="119326"/>
                      <a:pt x="247950" y="100729"/>
                    </a:cubicBezTo>
                    <a:close/>
                    <a:moveTo>
                      <a:pt x="201459" y="51140"/>
                    </a:moveTo>
                    <a:lnTo>
                      <a:pt x="201459" y="30994"/>
                    </a:lnTo>
                    <a:lnTo>
                      <a:pt x="216956" y="30994"/>
                    </a:lnTo>
                    <a:lnTo>
                      <a:pt x="216956" y="62762"/>
                    </a:lnTo>
                    <a:cubicBezTo>
                      <a:pt x="212307" y="58113"/>
                      <a:pt x="206883" y="54239"/>
                      <a:pt x="201459" y="51140"/>
                    </a:cubicBezTo>
                    <a:close/>
                    <a:moveTo>
                      <a:pt x="201459" y="278943"/>
                    </a:moveTo>
                    <a:lnTo>
                      <a:pt x="201459" y="274294"/>
                    </a:lnTo>
                    <a:cubicBezTo>
                      <a:pt x="206883" y="271195"/>
                      <a:pt x="212307" y="267321"/>
                      <a:pt x="216956" y="262672"/>
                    </a:cubicBezTo>
                    <a:lnTo>
                      <a:pt x="216956" y="278943"/>
                    </a:lnTo>
                    <a:lnTo>
                      <a:pt x="201459" y="278943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E8B1B9C-F21A-1DCB-C5BA-874D4174A146}"/>
                  </a:ext>
                </a:extLst>
              </p:cNvPr>
              <p:cNvSpPr/>
              <p:nvPr/>
            </p:nvSpPr>
            <p:spPr>
              <a:xfrm>
                <a:off x="6987657" y="1453850"/>
                <a:ext cx="77484" cy="224704"/>
              </a:xfrm>
              <a:custGeom>
                <a:avLst/>
                <a:gdLst>
                  <a:gd name="connsiteX0" fmla="*/ 46491 w 77484"/>
                  <a:gd name="connsiteY0" fmla="*/ 0 h 224704"/>
                  <a:gd name="connsiteX1" fmla="*/ 30994 w 77484"/>
                  <a:gd name="connsiteY1" fmla="*/ 0 h 224704"/>
                  <a:gd name="connsiteX2" fmla="*/ 0 w 77484"/>
                  <a:gd name="connsiteY2" fmla="*/ 30994 h 224704"/>
                  <a:gd name="connsiteX3" fmla="*/ 0 w 77484"/>
                  <a:gd name="connsiteY3" fmla="*/ 193711 h 224704"/>
                  <a:gd name="connsiteX4" fmla="*/ 30994 w 77484"/>
                  <a:gd name="connsiteY4" fmla="*/ 224704 h 224704"/>
                  <a:gd name="connsiteX5" fmla="*/ 46491 w 77484"/>
                  <a:gd name="connsiteY5" fmla="*/ 224704 h 224704"/>
                  <a:gd name="connsiteX6" fmla="*/ 77484 w 77484"/>
                  <a:gd name="connsiteY6" fmla="*/ 193711 h 224704"/>
                  <a:gd name="connsiteX7" fmla="*/ 77484 w 77484"/>
                  <a:gd name="connsiteY7" fmla="*/ 30994 h 224704"/>
                  <a:gd name="connsiteX8" fmla="*/ 46491 w 77484"/>
                  <a:gd name="connsiteY8" fmla="*/ 0 h 224704"/>
                  <a:gd name="connsiteX9" fmla="*/ 46491 w 77484"/>
                  <a:gd name="connsiteY9" fmla="*/ 193711 h 224704"/>
                  <a:gd name="connsiteX10" fmla="*/ 30994 w 77484"/>
                  <a:gd name="connsiteY10" fmla="*/ 193711 h 224704"/>
                  <a:gd name="connsiteX11" fmla="*/ 30994 w 77484"/>
                  <a:gd name="connsiteY11" fmla="*/ 30994 h 224704"/>
                  <a:gd name="connsiteX12" fmla="*/ 46491 w 77484"/>
                  <a:gd name="connsiteY12" fmla="*/ 30994 h 224704"/>
                  <a:gd name="connsiteX13" fmla="*/ 46491 w 77484"/>
                  <a:gd name="connsiteY13" fmla="*/ 193711 h 224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84" h="224704">
                    <a:moveTo>
                      <a:pt x="46491" y="0"/>
                    </a:moveTo>
                    <a:lnTo>
                      <a:pt x="30994" y="0"/>
                    </a:lnTo>
                    <a:cubicBezTo>
                      <a:pt x="13947" y="0"/>
                      <a:pt x="0" y="13947"/>
                      <a:pt x="0" y="30994"/>
                    </a:cubicBezTo>
                    <a:lnTo>
                      <a:pt x="0" y="193711"/>
                    </a:lnTo>
                    <a:cubicBezTo>
                      <a:pt x="0" y="210757"/>
                      <a:pt x="13947" y="224704"/>
                      <a:pt x="30994" y="224704"/>
                    </a:cubicBezTo>
                    <a:lnTo>
                      <a:pt x="46491" y="224704"/>
                    </a:lnTo>
                    <a:cubicBezTo>
                      <a:pt x="63537" y="224704"/>
                      <a:pt x="77484" y="210757"/>
                      <a:pt x="77484" y="193711"/>
                    </a:cubicBezTo>
                    <a:lnTo>
                      <a:pt x="77484" y="30994"/>
                    </a:lnTo>
                    <a:cubicBezTo>
                      <a:pt x="77484" y="13947"/>
                      <a:pt x="63537" y="0"/>
                      <a:pt x="46491" y="0"/>
                    </a:cubicBezTo>
                    <a:close/>
                    <a:moveTo>
                      <a:pt x="46491" y="193711"/>
                    </a:moveTo>
                    <a:lnTo>
                      <a:pt x="30994" y="193711"/>
                    </a:lnTo>
                    <a:lnTo>
                      <a:pt x="30994" y="30994"/>
                    </a:lnTo>
                    <a:lnTo>
                      <a:pt x="46491" y="30994"/>
                    </a:lnTo>
                    <a:lnTo>
                      <a:pt x="46491" y="193711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E07EF5FE-E673-53E8-6FAA-207160E03911}"/>
                  </a:ext>
                </a:extLst>
              </p:cNvPr>
              <p:cNvSpPr/>
              <p:nvPr/>
            </p:nvSpPr>
            <p:spPr>
              <a:xfrm>
                <a:off x="6871430" y="1229146"/>
                <a:ext cx="333182" cy="302188"/>
              </a:xfrm>
              <a:custGeom>
                <a:avLst/>
                <a:gdLst>
                  <a:gd name="connsiteX0" fmla="*/ 328533 w 333182"/>
                  <a:gd name="connsiteY0" fmla="*/ 229353 h 302188"/>
                  <a:gd name="connsiteX1" fmla="*/ 306838 w 333182"/>
                  <a:gd name="connsiteY1" fmla="*/ 229353 h 302188"/>
                  <a:gd name="connsiteX2" fmla="*/ 285917 w 333182"/>
                  <a:gd name="connsiteY2" fmla="*/ 250274 h 302188"/>
                  <a:gd name="connsiteX3" fmla="*/ 15497 w 333182"/>
                  <a:gd name="connsiteY3" fmla="*/ 0 h 302188"/>
                  <a:gd name="connsiteX4" fmla="*/ 0 w 333182"/>
                  <a:gd name="connsiteY4" fmla="*/ 15497 h 302188"/>
                  <a:gd name="connsiteX5" fmla="*/ 15497 w 333182"/>
                  <a:gd name="connsiteY5" fmla="*/ 30994 h 302188"/>
                  <a:gd name="connsiteX6" fmla="*/ 254923 w 333182"/>
                  <a:gd name="connsiteY6" fmla="*/ 247950 h 302188"/>
                  <a:gd name="connsiteX7" fmla="*/ 236327 w 333182"/>
                  <a:gd name="connsiteY7" fmla="*/ 229353 h 302188"/>
                  <a:gd name="connsiteX8" fmla="*/ 214631 w 333182"/>
                  <a:gd name="connsiteY8" fmla="*/ 229353 h 302188"/>
                  <a:gd name="connsiteX9" fmla="*/ 214631 w 333182"/>
                  <a:gd name="connsiteY9" fmla="*/ 251049 h 302188"/>
                  <a:gd name="connsiteX10" fmla="*/ 261122 w 333182"/>
                  <a:gd name="connsiteY10" fmla="*/ 297539 h 302188"/>
                  <a:gd name="connsiteX11" fmla="*/ 271195 w 333182"/>
                  <a:gd name="connsiteY11" fmla="*/ 302188 h 302188"/>
                  <a:gd name="connsiteX12" fmla="*/ 282043 w 333182"/>
                  <a:gd name="connsiteY12" fmla="*/ 297539 h 302188"/>
                  <a:gd name="connsiteX13" fmla="*/ 328533 w 333182"/>
                  <a:gd name="connsiteY13" fmla="*/ 251049 h 302188"/>
                  <a:gd name="connsiteX14" fmla="*/ 328533 w 333182"/>
                  <a:gd name="connsiteY14" fmla="*/ 229353 h 30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3182" h="302188">
                    <a:moveTo>
                      <a:pt x="328533" y="229353"/>
                    </a:moveTo>
                    <a:cubicBezTo>
                      <a:pt x="322334" y="223155"/>
                      <a:pt x="313036" y="223155"/>
                      <a:pt x="306838" y="229353"/>
                    </a:cubicBezTo>
                    <a:lnTo>
                      <a:pt x="285917" y="250274"/>
                    </a:lnTo>
                    <a:cubicBezTo>
                      <a:pt x="275069" y="110802"/>
                      <a:pt x="158068" y="0"/>
                      <a:pt x="15497" y="0"/>
                    </a:cubicBezTo>
                    <a:cubicBezTo>
                      <a:pt x="6974" y="0"/>
                      <a:pt x="0" y="6974"/>
                      <a:pt x="0" y="15497"/>
                    </a:cubicBezTo>
                    <a:cubicBezTo>
                      <a:pt x="0" y="24020"/>
                      <a:pt x="6974" y="30994"/>
                      <a:pt x="15497" y="30994"/>
                    </a:cubicBezTo>
                    <a:cubicBezTo>
                      <a:pt x="140246" y="30994"/>
                      <a:pt x="243300" y="126299"/>
                      <a:pt x="254923" y="247950"/>
                    </a:cubicBezTo>
                    <a:lnTo>
                      <a:pt x="236327" y="229353"/>
                    </a:lnTo>
                    <a:cubicBezTo>
                      <a:pt x="230128" y="223155"/>
                      <a:pt x="220830" y="223155"/>
                      <a:pt x="214631" y="229353"/>
                    </a:cubicBezTo>
                    <a:cubicBezTo>
                      <a:pt x="208433" y="235552"/>
                      <a:pt x="208433" y="244850"/>
                      <a:pt x="214631" y="251049"/>
                    </a:cubicBezTo>
                    <a:lnTo>
                      <a:pt x="261122" y="297539"/>
                    </a:lnTo>
                    <a:cubicBezTo>
                      <a:pt x="263446" y="300639"/>
                      <a:pt x="267321" y="302188"/>
                      <a:pt x="271195" y="302188"/>
                    </a:cubicBezTo>
                    <a:cubicBezTo>
                      <a:pt x="275069" y="302188"/>
                      <a:pt x="278943" y="300639"/>
                      <a:pt x="282043" y="297539"/>
                    </a:cubicBezTo>
                    <a:lnTo>
                      <a:pt x="328533" y="251049"/>
                    </a:lnTo>
                    <a:cubicBezTo>
                      <a:pt x="334732" y="244850"/>
                      <a:pt x="334732" y="235552"/>
                      <a:pt x="328533" y="22935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DCBD21A9-B9C8-87DB-6F2D-C83D33D5D1C1}"/>
                  </a:ext>
                </a:extLst>
              </p:cNvPr>
              <p:cNvSpPr/>
              <p:nvPr/>
            </p:nvSpPr>
            <p:spPr>
              <a:xfrm>
                <a:off x="6786198" y="1477095"/>
                <a:ext cx="108477" cy="108477"/>
              </a:xfrm>
              <a:custGeom>
                <a:avLst/>
                <a:gdLst>
                  <a:gd name="connsiteX0" fmla="*/ 103829 w 108477"/>
                  <a:gd name="connsiteY0" fmla="*/ 4649 h 108477"/>
                  <a:gd name="connsiteX1" fmla="*/ 82133 w 108477"/>
                  <a:gd name="connsiteY1" fmla="*/ 4649 h 108477"/>
                  <a:gd name="connsiteX2" fmla="*/ 4649 w 108477"/>
                  <a:gd name="connsiteY2" fmla="*/ 82133 h 108477"/>
                  <a:gd name="connsiteX3" fmla="*/ 4649 w 108477"/>
                  <a:gd name="connsiteY3" fmla="*/ 103829 h 108477"/>
                  <a:gd name="connsiteX4" fmla="*/ 15497 w 108477"/>
                  <a:gd name="connsiteY4" fmla="*/ 108478 h 108477"/>
                  <a:gd name="connsiteX5" fmla="*/ 26345 w 108477"/>
                  <a:gd name="connsiteY5" fmla="*/ 103829 h 108477"/>
                  <a:gd name="connsiteX6" fmla="*/ 103829 w 108477"/>
                  <a:gd name="connsiteY6" fmla="*/ 26345 h 108477"/>
                  <a:gd name="connsiteX7" fmla="*/ 103829 w 108477"/>
                  <a:gd name="connsiteY7" fmla="*/ 4649 h 10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477" h="108477">
                    <a:moveTo>
                      <a:pt x="103829" y="4649"/>
                    </a:moveTo>
                    <a:cubicBezTo>
                      <a:pt x="97630" y="-1550"/>
                      <a:pt x="88332" y="-1550"/>
                      <a:pt x="82133" y="4649"/>
                    </a:cubicBezTo>
                    <a:lnTo>
                      <a:pt x="4649" y="82133"/>
                    </a:lnTo>
                    <a:cubicBezTo>
                      <a:pt x="-1550" y="88332"/>
                      <a:pt x="-1550" y="97630"/>
                      <a:pt x="4649" y="103829"/>
                    </a:cubicBezTo>
                    <a:cubicBezTo>
                      <a:pt x="7748" y="106928"/>
                      <a:pt x="11623" y="108478"/>
                      <a:pt x="15497" y="108478"/>
                    </a:cubicBezTo>
                    <a:cubicBezTo>
                      <a:pt x="19371" y="108478"/>
                      <a:pt x="23245" y="106928"/>
                      <a:pt x="26345" y="103829"/>
                    </a:cubicBezTo>
                    <a:lnTo>
                      <a:pt x="103829" y="26345"/>
                    </a:lnTo>
                    <a:cubicBezTo>
                      <a:pt x="110028" y="20146"/>
                      <a:pt x="110028" y="10848"/>
                      <a:pt x="103829" y="4649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05D8983F-BF57-CAC0-98E5-E0196C4F61DD}"/>
                  </a:ext>
                </a:extLst>
              </p:cNvPr>
              <p:cNvSpPr/>
              <p:nvPr/>
            </p:nvSpPr>
            <p:spPr>
              <a:xfrm>
                <a:off x="6863682" y="1554579"/>
                <a:ext cx="38742" cy="38742"/>
              </a:xfrm>
              <a:custGeom>
                <a:avLst/>
                <a:gdLst>
                  <a:gd name="connsiteX0" fmla="*/ 38742 w 38742"/>
                  <a:gd name="connsiteY0" fmla="*/ 19371 h 38742"/>
                  <a:gd name="connsiteX1" fmla="*/ 19371 w 38742"/>
                  <a:gd name="connsiteY1" fmla="*/ 38742 h 38742"/>
                  <a:gd name="connsiteX2" fmla="*/ 0 w 38742"/>
                  <a:gd name="connsiteY2" fmla="*/ 19371 h 38742"/>
                  <a:gd name="connsiteX3" fmla="*/ 19371 w 38742"/>
                  <a:gd name="connsiteY3" fmla="*/ 0 h 38742"/>
                  <a:gd name="connsiteX4" fmla="*/ 38742 w 38742"/>
                  <a:gd name="connsiteY4" fmla="*/ 19371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42" h="38742">
                    <a:moveTo>
                      <a:pt x="38742" y="19371"/>
                    </a:moveTo>
                    <a:cubicBezTo>
                      <a:pt x="38742" y="30069"/>
                      <a:pt x="30069" y="38742"/>
                      <a:pt x="19371" y="38742"/>
                    </a:cubicBezTo>
                    <a:cubicBezTo>
                      <a:pt x="8673" y="38742"/>
                      <a:pt x="0" y="30069"/>
                      <a:pt x="0" y="19371"/>
                    </a:cubicBezTo>
                    <a:cubicBezTo>
                      <a:pt x="0" y="8673"/>
                      <a:pt x="8673" y="0"/>
                      <a:pt x="19371" y="0"/>
                    </a:cubicBezTo>
                    <a:cubicBezTo>
                      <a:pt x="30069" y="0"/>
                      <a:pt x="38742" y="8673"/>
                      <a:pt x="38742" y="19371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8CB9D632-D3DD-1F42-74C9-F44E8C55548A}"/>
                  </a:ext>
                </a:extLst>
              </p:cNvPr>
              <p:cNvSpPr/>
              <p:nvPr/>
            </p:nvSpPr>
            <p:spPr>
              <a:xfrm>
                <a:off x="6778449" y="1469347"/>
                <a:ext cx="38742" cy="38742"/>
              </a:xfrm>
              <a:custGeom>
                <a:avLst/>
                <a:gdLst>
                  <a:gd name="connsiteX0" fmla="*/ 38742 w 38742"/>
                  <a:gd name="connsiteY0" fmla="*/ 19371 h 38742"/>
                  <a:gd name="connsiteX1" fmla="*/ 19371 w 38742"/>
                  <a:gd name="connsiteY1" fmla="*/ 38742 h 38742"/>
                  <a:gd name="connsiteX2" fmla="*/ 0 w 38742"/>
                  <a:gd name="connsiteY2" fmla="*/ 19371 h 38742"/>
                  <a:gd name="connsiteX3" fmla="*/ 19371 w 38742"/>
                  <a:gd name="connsiteY3" fmla="*/ 0 h 38742"/>
                  <a:gd name="connsiteX4" fmla="*/ 38742 w 38742"/>
                  <a:gd name="connsiteY4" fmla="*/ 19371 h 3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42" h="38742">
                    <a:moveTo>
                      <a:pt x="38742" y="19371"/>
                    </a:moveTo>
                    <a:cubicBezTo>
                      <a:pt x="38742" y="30069"/>
                      <a:pt x="30069" y="38742"/>
                      <a:pt x="19371" y="38742"/>
                    </a:cubicBezTo>
                    <a:cubicBezTo>
                      <a:pt x="8673" y="38742"/>
                      <a:pt x="0" y="30069"/>
                      <a:pt x="0" y="19371"/>
                    </a:cubicBezTo>
                    <a:cubicBezTo>
                      <a:pt x="0" y="8673"/>
                      <a:pt x="8673" y="0"/>
                      <a:pt x="19371" y="0"/>
                    </a:cubicBezTo>
                    <a:cubicBezTo>
                      <a:pt x="30069" y="0"/>
                      <a:pt x="38742" y="8673"/>
                      <a:pt x="38742" y="19371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9FF6672C-2F15-2124-9491-4DA0B6BE3D9B}"/>
                  </a:ext>
                </a:extLst>
              </p:cNvPr>
              <p:cNvSpPr/>
              <p:nvPr/>
            </p:nvSpPr>
            <p:spPr>
              <a:xfrm>
                <a:off x="7096135" y="1562328"/>
                <a:ext cx="77484" cy="116226"/>
              </a:xfrm>
              <a:custGeom>
                <a:avLst/>
                <a:gdLst>
                  <a:gd name="connsiteX0" fmla="*/ 46491 w 77484"/>
                  <a:gd name="connsiteY0" fmla="*/ 0 h 116226"/>
                  <a:gd name="connsiteX1" fmla="*/ 30994 w 77484"/>
                  <a:gd name="connsiteY1" fmla="*/ 0 h 116226"/>
                  <a:gd name="connsiteX2" fmla="*/ 0 w 77484"/>
                  <a:gd name="connsiteY2" fmla="*/ 30994 h 116226"/>
                  <a:gd name="connsiteX3" fmla="*/ 0 w 77484"/>
                  <a:gd name="connsiteY3" fmla="*/ 85233 h 116226"/>
                  <a:gd name="connsiteX4" fmla="*/ 30994 w 77484"/>
                  <a:gd name="connsiteY4" fmla="*/ 116226 h 116226"/>
                  <a:gd name="connsiteX5" fmla="*/ 46491 w 77484"/>
                  <a:gd name="connsiteY5" fmla="*/ 116226 h 116226"/>
                  <a:gd name="connsiteX6" fmla="*/ 77484 w 77484"/>
                  <a:gd name="connsiteY6" fmla="*/ 85233 h 116226"/>
                  <a:gd name="connsiteX7" fmla="*/ 77484 w 77484"/>
                  <a:gd name="connsiteY7" fmla="*/ 30994 h 116226"/>
                  <a:gd name="connsiteX8" fmla="*/ 46491 w 77484"/>
                  <a:gd name="connsiteY8" fmla="*/ 0 h 116226"/>
                  <a:gd name="connsiteX9" fmla="*/ 46491 w 77484"/>
                  <a:gd name="connsiteY9" fmla="*/ 85233 h 116226"/>
                  <a:gd name="connsiteX10" fmla="*/ 30994 w 77484"/>
                  <a:gd name="connsiteY10" fmla="*/ 85233 h 116226"/>
                  <a:gd name="connsiteX11" fmla="*/ 30994 w 77484"/>
                  <a:gd name="connsiteY11" fmla="*/ 30994 h 116226"/>
                  <a:gd name="connsiteX12" fmla="*/ 46491 w 77484"/>
                  <a:gd name="connsiteY12" fmla="*/ 30994 h 116226"/>
                  <a:gd name="connsiteX13" fmla="*/ 46491 w 77484"/>
                  <a:gd name="connsiteY13" fmla="*/ 85233 h 11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84" h="116226">
                    <a:moveTo>
                      <a:pt x="46491" y="0"/>
                    </a:moveTo>
                    <a:lnTo>
                      <a:pt x="30994" y="0"/>
                    </a:lnTo>
                    <a:cubicBezTo>
                      <a:pt x="13947" y="0"/>
                      <a:pt x="0" y="13947"/>
                      <a:pt x="0" y="30994"/>
                    </a:cubicBezTo>
                    <a:lnTo>
                      <a:pt x="0" y="85233"/>
                    </a:lnTo>
                    <a:cubicBezTo>
                      <a:pt x="0" y="102279"/>
                      <a:pt x="13947" y="116226"/>
                      <a:pt x="30994" y="116226"/>
                    </a:cubicBezTo>
                    <a:lnTo>
                      <a:pt x="46491" y="116226"/>
                    </a:lnTo>
                    <a:cubicBezTo>
                      <a:pt x="63537" y="116226"/>
                      <a:pt x="77484" y="102279"/>
                      <a:pt x="77484" y="85233"/>
                    </a:cubicBezTo>
                    <a:lnTo>
                      <a:pt x="77484" y="30994"/>
                    </a:lnTo>
                    <a:cubicBezTo>
                      <a:pt x="77484" y="13947"/>
                      <a:pt x="63537" y="0"/>
                      <a:pt x="46491" y="0"/>
                    </a:cubicBezTo>
                    <a:close/>
                    <a:moveTo>
                      <a:pt x="46491" y="85233"/>
                    </a:moveTo>
                    <a:lnTo>
                      <a:pt x="30994" y="85233"/>
                    </a:lnTo>
                    <a:lnTo>
                      <a:pt x="30994" y="30994"/>
                    </a:lnTo>
                    <a:lnTo>
                      <a:pt x="46491" y="30994"/>
                    </a:lnTo>
                    <a:lnTo>
                      <a:pt x="46491" y="85233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48" name="Graphic 94">
            <a:extLst>
              <a:ext uri="{FF2B5EF4-FFF2-40B4-BE49-F238E27FC236}">
                <a16:creationId xmlns:a16="http://schemas.microsoft.com/office/drawing/2014/main" id="{A94A3294-299F-BEE2-9D11-BE154A94E033}"/>
              </a:ext>
            </a:extLst>
          </p:cNvPr>
          <p:cNvGrpSpPr/>
          <p:nvPr/>
        </p:nvGrpSpPr>
        <p:grpSpPr>
          <a:xfrm>
            <a:off x="7750529" y="1205901"/>
            <a:ext cx="495899" cy="495899"/>
            <a:chOff x="7750529" y="1205901"/>
            <a:chExt cx="495899" cy="495899"/>
          </a:xfrm>
        </p:grpSpPr>
        <p:grpSp>
          <p:nvGrpSpPr>
            <p:cNvPr id="449" name="Graphic 94">
              <a:extLst>
                <a:ext uri="{FF2B5EF4-FFF2-40B4-BE49-F238E27FC236}">
                  <a16:creationId xmlns:a16="http://schemas.microsoft.com/office/drawing/2014/main" id="{AD9EF51A-F204-8B2A-E9BE-2DE5DCE31569}"/>
                </a:ext>
              </a:extLst>
            </p:cNvPr>
            <p:cNvGrpSpPr/>
            <p:nvPr/>
          </p:nvGrpSpPr>
          <p:grpSpPr>
            <a:xfrm>
              <a:off x="8027922" y="1299656"/>
              <a:ext cx="203008" cy="316910"/>
              <a:chOff x="8027922" y="1299656"/>
              <a:chExt cx="203008" cy="316910"/>
            </a:xfrm>
            <a:solidFill>
              <a:srgbClr val="CCAB21"/>
            </a:solidFill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5C6D1F6A-DF63-7DC2-DF00-BF51B7E9C3B2}"/>
                  </a:ext>
                </a:extLst>
              </p:cNvPr>
              <p:cNvSpPr/>
              <p:nvPr/>
            </p:nvSpPr>
            <p:spPr>
              <a:xfrm>
                <a:off x="8027922" y="1484844"/>
                <a:ext cx="203008" cy="131723"/>
              </a:xfrm>
              <a:custGeom>
                <a:avLst/>
                <a:gdLst>
                  <a:gd name="connsiteX0" fmla="*/ 99180 w 203008"/>
                  <a:gd name="connsiteY0" fmla="*/ 13947 h 131723"/>
                  <a:gd name="connsiteX1" fmla="*/ 83683 w 203008"/>
                  <a:gd name="connsiteY1" fmla="*/ 0 h 131723"/>
                  <a:gd name="connsiteX2" fmla="*/ 64312 w 203008"/>
                  <a:gd name="connsiteY2" fmla="*/ 0 h 131723"/>
                  <a:gd name="connsiteX3" fmla="*/ 63537 w 203008"/>
                  <a:gd name="connsiteY3" fmla="*/ 0 h 131723"/>
                  <a:gd name="connsiteX4" fmla="*/ 47265 w 203008"/>
                  <a:gd name="connsiteY4" fmla="*/ 0 h 131723"/>
                  <a:gd name="connsiteX5" fmla="*/ 0 w 203008"/>
                  <a:gd name="connsiteY5" fmla="*/ 54239 h 131723"/>
                  <a:gd name="connsiteX6" fmla="*/ 7748 w 203008"/>
                  <a:gd name="connsiteY6" fmla="*/ 54239 h 131723"/>
                  <a:gd name="connsiteX7" fmla="*/ 24795 w 203008"/>
                  <a:gd name="connsiteY7" fmla="*/ 69736 h 131723"/>
                  <a:gd name="connsiteX8" fmla="*/ 131723 w 203008"/>
                  <a:gd name="connsiteY8" fmla="*/ 131723 h 131723"/>
                  <a:gd name="connsiteX9" fmla="*/ 203009 w 203008"/>
                  <a:gd name="connsiteY9" fmla="*/ 131723 h 131723"/>
                  <a:gd name="connsiteX10" fmla="*/ 203009 w 203008"/>
                  <a:gd name="connsiteY10" fmla="*/ 103829 h 131723"/>
                  <a:gd name="connsiteX11" fmla="*/ 99180 w 203008"/>
                  <a:gd name="connsiteY11" fmla="*/ 13947 h 13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008" h="131723">
                    <a:moveTo>
                      <a:pt x="99180" y="13947"/>
                    </a:moveTo>
                    <a:cubicBezTo>
                      <a:pt x="92206" y="10848"/>
                      <a:pt x="87557" y="5424"/>
                      <a:pt x="83683" y="0"/>
                    </a:cubicBezTo>
                    <a:lnTo>
                      <a:pt x="64312" y="0"/>
                    </a:lnTo>
                    <a:lnTo>
                      <a:pt x="63537" y="0"/>
                    </a:lnTo>
                    <a:lnTo>
                      <a:pt x="47265" y="0"/>
                    </a:lnTo>
                    <a:cubicBezTo>
                      <a:pt x="35643" y="24020"/>
                      <a:pt x="19371" y="44166"/>
                      <a:pt x="0" y="54239"/>
                    </a:cubicBezTo>
                    <a:lnTo>
                      <a:pt x="7748" y="54239"/>
                    </a:lnTo>
                    <a:cubicBezTo>
                      <a:pt x="11623" y="60438"/>
                      <a:pt x="17047" y="65862"/>
                      <a:pt x="24795" y="69736"/>
                    </a:cubicBezTo>
                    <a:cubicBezTo>
                      <a:pt x="49590" y="82133"/>
                      <a:pt x="109253" y="89882"/>
                      <a:pt x="131723" y="131723"/>
                    </a:cubicBezTo>
                    <a:lnTo>
                      <a:pt x="203009" y="131723"/>
                    </a:lnTo>
                    <a:lnTo>
                      <a:pt x="203009" y="103829"/>
                    </a:lnTo>
                    <a:cubicBezTo>
                      <a:pt x="203009" y="34868"/>
                      <a:pt x="127074" y="27894"/>
                      <a:pt x="99180" y="1394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2929DB4-496F-CD50-26B2-7189B66A0495}"/>
                  </a:ext>
                </a:extLst>
              </p:cNvPr>
              <p:cNvSpPr/>
              <p:nvPr/>
            </p:nvSpPr>
            <p:spPr>
              <a:xfrm>
                <a:off x="8031796" y="1299656"/>
                <a:ext cx="137147" cy="185187"/>
              </a:xfrm>
              <a:custGeom>
                <a:avLst/>
                <a:gdLst>
                  <a:gd name="connsiteX0" fmla="*/ 60438 w 137147"/>
                  <a:gd name="connsiteY0" fmla="*/ 185187 h 185187"/>
                  <a:gd name="connsiteX1" fmla="*/ 137147 w 137147"/>
                  <a:gd name="connsiteY1" fmla="*/ 75935 h 185187"/>
                  <a:gd name="connsiteX2" fmla="*/ 70511 w 137147"/>
                  <a:gd name="connsiteY2" fmla="*/ 0 h 185187"/>
                  <a:gd name="connsiteX3" fmla="*/ 68961 w 137147"/>
                  <a:gd name="connsiteY3" fmla="*/ 0 h 185187"/>
                  <a:gd name="connsiteX4" fmla="*/ 66636 w 137147"/>
                  <a:gd name="connsiteY4" fmla="*/ 0 h 185187"/>
                  <a:gd name="connsiteX5" fmla="*/ 61213 w 137147"/>
                  <a:gd name="connsiteY5" fmla="*/ 0 h 185187"/>
                  <a:gd name="connsiteX6" fmla="*/ 60438 w 137147"/>
                  <a:gd name="connsiteY6" fmla="*/ 0 h 185187"/>
                  <a:gd name="connsiteX7" fmla="*/ 60438 w 137147"/>
                  <a:gd name="connsiteY7" fmla="*/ 0 h 185187"/>
                  <a:gd name="connsiteX8" fmla="*/ 60438 w 137147"/>
                  <a:gd name="connsiteY8" fmla="*/ 0 h 185187"/>
                  <a:gd name="connsiteX9" fmla="*/ 59663 w 137147"/>
                  <a:gd name="connsiteY9" fmla="*/ 0 h 185187"/>
                  <a:gd name="connsiteX10" fmla="*/ 54239 w 137147"/>
                  <a:gd name="connsiteY10" fmla="*/ 0 h 185187"/>
                  <a:gd name="connsiteX11" fmla="*/ 51914 w 137147"/>
                  <a:gd name="connsiteY11" fmla="*/ 0 h 185187"/>
                  <a:gd name="connsiteX12" fmla="*/ 50365 w 137147"/>
                  <a:gd name="connsiteY12" fmla="*/ 0 h 185187"/>
                  <a:gd name="connsiteX13" fmla="*/ 0 w 137147"/>
                  <a:gd name="connsiteY13" fmla="*/ 28669 h 185187"/>
                  <a:gd name="connsiteX14" fmla="*/ 59663 w 137147"/>
                  <a:gd name="connsiteY14" fmla="*/ 115451 h 185187"/>
                  <a:gd name="connsiteX15" fmla="*/ 44166 w 137147"/>
                  <a:gd name="connsiteY15" fmla="*/ 182863 h 185187"/>
                  <a:gd name="connsiteX16" fmla="*/ 60438 w 137147"/>
                  <a:gd name="connsiteY16" fmla="*/ 185187 h 185187"/>
                  <a:gd name="connsiteX17" fmla="*/ 60438 w 137147"/>
                  <a:gd name="connsiteY17" fmla="*/ 185187 h 185187"/>
                  <a:gd name="connsiteX18" fmla="*/ 60438 w 137147"/>
                  <a:gd name="connsiteY18" fmla="*/ 185187 h 185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7147" h="185187">
                    <a:moveTo>
                      <a:pt x="60438" y="185187"/>
                    </a:moveTo>
                    <a:cubicBezTo>
                      <a:pt x="103054" y="185187"/>
                      <a:pt x="137147" y="127849"/>
                      <a:pt x="137147" y="75935"/>
                    </a:cubicBezTo>
                    <a:cubicBezTo>
                      <a:pt x="137147" y="37192"/>
                      <a:pt x="107703" y="4649"/>
                      <a:pt x="70511" y="0"/>
                    </a:cubicBezTo>
                    <a:cubicBezTo>
                      <a:pt x="69736" y="0"/>
                      <a:pt x="69736" y="0"/>
                      <a:pt x="68961" y="0"/>
                    </a:cubicBezTo>
                    <a:cubicBezTo>
                      <a:pt x="68186" y="0"/>
                      <a:pt x="67411" y="0"/>
                      <a:pt x="66636" y="0"/>
                    </a:cubicBezTo>
                    <a:cubicBezTo>
                      <a:pt x="65087" y="0"/>
                      <a:pt x="62762" y="0"/>
                      <a:pt x="61213" y="0"/>
                    </a:cubicBezTo>
                    <a:cubicBezTo>
                      <a:pt x="61213" y="0"/>
                      <a:pt x="60438" y="0"/>
                      <a:pt x="60438" y="0"/>
                    </a:cubicBezTo>
                    <a:cubicBezTo>
                      <a:pt x="60438" y="0"/>
                      <a:pt x="60438" y="0"/>
                      <a:pt x="60438" y="0"/>
                    </a:cubicBezTo>
                    <a:cubicBezTo>
                      <a:pt x="60438" y="0"/>
                      <a:pt x="60438" y="0"/>
                      <a:pt x="60438" y="0"/>
                    </a:cubicBezTo>
                    <a:cubicBezTo>
                      <a:pt x="60438" y="0"/>
                      <a:pt x="59663" y="0"/>
                      <a:pt x="59663" y="0"/>
                    </a:cubicBezTo>
                    <a:cubicBezTo>
                      <a:pt x="58113" y="0"/>
                      <a:pt x="55789" y="0"/>
                      <a:pt x="54239" y="0"/>
                    </a:cubicBezTo>
                    <a:cubicBezTo>
                      <a:pt x="53464" y="0"/>
                      <a:pt x="52689" y="0"/>
                      <a:pt x="51914" y="0"/>
                    </a:cubicBezTo>
                    <a:cubicBezTo>
                      <a:pt x="51140" y="0"/>
                      <a:pt x="51140" y="0"/>
                      <a:pt x="50365" y="0"/>
                    </a:cubicBezTo>
                    <a:cubicBezTo>
                      <a:pt x="30219" y="3099"/>
                      <a:pt x="12397" y="13172"/>
                      <a:pt x="0" y="28669"/>
                    </a:cubicBezTo>
                    <a:cubicBezTo>
                      <a:pt x="34093" y="41841"/>
                      <a:pt x="59663" y="75935"/>
                      <a:pt x="59663" y="115451"/>
                    </a:cubicBezTo>
                    <a:cubicBezTo>
                      <a:pt x="59663" y="137922"/>
                      <a:pt x="54239" y="161942"/>
                      <a:pt x="44166" y="182863"/>
                    </a:cubicBezTo>
                    <a:cubicBezTo>
                      <a:pt x="49590" y="184412"/>
                      <a:pt x="54239" y="185187"/>
                      <a:pt x="60438" y="185187"/>
                    </a:cubicBezTo>
                    <a:cubicBezTo>
                      <a:pt x="59663" y="185187"/>
                      <a:pt x="59663" y="185187"/>
                      <a:pt x="60438" y="185187"/>
                    </a:cubicBezTo>
                    <a:cubicBezTo>
                      <a:pt x="59663" y="185187"/>
                      <a:pt x="60438" y="185187"/>
                      <a:pt x="60438" y="185187"/>
                    </a:cubicBezTo>
                    <a:close/>
                  </a:path>
                </a:pathLst>
              </a:custGeom>
              <a:solidFill>
                <a:srgbClr val="CCAB2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2" name="Graphic 94">
              <a:extLst>
                <a:ext uri="{FF2B5EF4-FFF2-40B4-BE49-F238E27FC236}">
                  <a16:creationId xmlns:a16="http://schemas.microsoft.com/office/drawing/2014/main" id="{60480415-193A-9373-BC5B-9C3602027FAA}"/>
                </a:ext>
              </a:extLst>
            </p:cNvPr>
            <p:cNvGrpSpPr/>
            <p:nvPr/>
          </p:nvGrpSpPr>
          <p:grpSpPr>
            <a:xfrm>
              <a:off x="7828013" y="1322902"/>
              <a:ext cx="340930" cy="363400"/>
              <a:chOff x="7828013" y="1322902"/>
              <a:chExt cx="340930" cy="363400"/>
            </a:xfrm>
            <a:solidFill>
              <a:srgbClr val="FFDB41"/>
            </a:solidFill>
          </p:grpSpPr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EAD8760-80AF-20DE-3A35-4488FEE291E7}"/>
                  </a:ext>
                </a:extLst>
              </p:cNvPr>
              <p:cNvSpPr/>
              <p:nvPr/>
            </p:nvSpPr>
            <p:spPr>
              <a:xfrm>
                <a:off x="7828013" y="1539083"/>
                <a:ext cx="340930" cy="147220"/>
              </a:xfrm>
              <a:custGeom>
                <a:avLst/>
                <a:gdLst>
                  <a:gd name="connsiteX0" fmla="*/ 133273 w 340930"/>
                  <a:gd name="connsiteY0" fmla="*/ 0 h 147220"/>
                  <a:gd name="connsiteX1" fmla="*/ 116226 w 340930"/>
                  <a:gd name="connsiteY1" fmla="*/ 15497 h 147220"/>
                  <a:gd name="connsiteX2" fmla="*/ 0 w 340930"/>
                  <a:gd name="connsiteY2" fmla="*/ 116226 h 147220"/>
                  <a:gd name="connsiteX3" fmla="*/ 0 w 340930"/>
                  <a:gd name="connsiteY3" fmla="*/ 147220 h 147220"/>
                  <a:gd name="connsiteX4" fmla="*/ 340931 w 340930"/>
                  <a:gd name="connsiteY4" fmla="*/ 147220 h 147220"/>
                  <a:gd name="connsiteX5" fmla="*/ 340931 w 340930"/>
                  <a:gd name="connsiteY5" fmla="*/ 116226 h 147220"/>
                  <a:gd name="connsiteX6" fmla="*/ 224704 w 340930"/>
                  <a:gd name="connsiteY6" fmla="*/ 15497 h 147220"/>
                  <a:gd name="connsiteX7" fmla="*/ 207658 w 340930"/>
                  <a:gd name="connsiteY7" fmla="*/ 0 h 147220"/>
                  <a:gd name="connsiteX8" fmla="*/ 133273 w 340930"/>
                  <a:gd name="connsiteY8" fmla="*/ 0 h 14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0930" h="147220">
                    <a:moveTo>
                      <a:pt x="133273" y="0"/>
                    </a:moveTo>
                    <a:cubicBezTo>
                      <a:pt x="129399" y="6199"/>
                      <a:pt x="123975" y="11623"/>
                      <a:pt x="116226" y="15497"/>
                    </a:cubicBezTo>
                    <a:cubicBezTo>
                      <a:pt x="85233" y="30994"/>
                      <a:pt x="0" y="38742"/>
                      <a:pt x="0" y="116226"/>
                    </a:cubicBezTo>
                    <a:lnTo>
                      <a:pt x="0" y="147220"/>
                    </a:lnTo>
                    <a:lnTo>
                      <a:pt x="340931" y="147220"/>
                    </a:lnTo>
                    <a:lnTo>
                      <a:pt x="340931" y="116226"/>
                    </a:lnTo>
                    <a:cubicBezTo>
                      <a:pt x="340931" y="38742"/>
                      <a:pt x="255698" y="30994"/>
                      <a:pt x="224704" y="15497"/>
                    </a:cubicBezTo>
                    <a:cubicBezTo>
                      <a:pt x="216956" y="11623"/>
                      <a:pt x="211532" y="6199"/>
                      <a:pt x="207658" y="0"/>
                    </a:cubicBezTo>
                    <a:lnTo>
                      <a:pt x="133273" y="0"/>
                    </a:ln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33BA7F2-1067-01FD-A4B1-6055F1D0EFA5}"/>
                  </a:ext>
                </a:extLst>
              </p:cNvPr>
              <p:cNvSpPr/>
              <p:nvPr/>
            </p:nvSpPr>
            <p:spPr>
              <a:xfrm>
                <a:off x="7905497" y="1322902"/>
                <a:ext cx="185974" cy="223929"/>
              </a:xfrm>
              <a:custGeom>
                <a:avLst/>
                <a:gdLst>
                  <a:gd name="connsiteX0" fmla="*/ 106153 w 185974"/>
                  <a:gd name="connsiteY0" fmla="*/ 0 h 223929"/>
                  <a:gd name="connsiteX1" fmla="*/ 104604 w 185974"/>
                  <a:gd name="connsiteY1" fmla="*/ 0 h 223929"/>
                  <a:gd name="connsiteX2" fmla="*/ 101504 w 185974"/>
                  <a:gd name="connsiteY2" fmla="*/ 0 h 223929"/>
                  <a:gd name="connsiteX3" fmla="*/ 94531 w 185974"/>
                  <a:gd name="connsiteY3" fmla="*/ 0 h 223929"/>
                  <a:gd name="connsiteX4" fmla="*/ 93756 w 185974"/>
                  <a:gd name="connsiteY4" fmla="*/ 0 h 223929"/>
                  <a:gd name="connsiteX5" fmla="*/ 93756 w 185974"/>
                  <a:gd name="connsiteY5" fmla="*/ 0 h 223929"/>
                  <a:gd name="connsiteX6" fmla="*/ 93756 w 185974"/>
                  <a:gd name="connsiteY6" fmla="*/ 0 h 223929"/>
                  <a:gd name="connsiteX7" fmla="*/ 92981 w 185974"/>
                  <a:gd name="connsiteY7" fmla="*/ 0 h 223929"/>
                  <a:gd name="connsiteX8" fmla="*/ 86007 w 185974"/>
                  <a:gd name="connsiteY8" fmla="*/ 0 h 223929"/>
                  <a:gd name="connsiteX9" fmla="*/ 82908 w 185974"/>
                  <a:gd name="connsiteY9" fmla="*/ 0 h 223929"/>
                  <a:gd name="connsiteX10" fmla="*/ 81358 w 185974"/>
                  <a:gd name="connsiteY10" fmla="*/ 0 h 223929"/>
                  <a:gd name="connsiteX11" fmla="*/ 0 w 185974"/>
                  <a:gd name="connsiteY11" fmla="*/ 92206 h 223929"/>
                  <a:gd name="connsiteX12" fmla="*/ 92981 w 185974"/>
                  <a:gd name="connsiteY12" fmla="*/ 223929 h 223929"/>
                  <a:gd name="connsiteX13" fmla="*/ 92981 w 185974"/>
                  <a:gd name="connsiteY13" fmla="*/ 223929 h 223929"/>
                  <a:gd name="connsiteX14" fmla="*/ 92981 w 185974"/>
                  <a:gd name="connsiteY14" fmla="*/ 223929 h 223929"/>
                  <a:gd name="connsiteX15" fmla="*/ 185962 w 185974"/>
                  <a:gd name="connsiteY15" fmla="*/ 92206 h 223929"/>
                  <a:gd name="connsiteX16" fmla="*/ 106153 w 185974"/>
                  <a:gd name="connsiteY16" fmla="*/ 0 h 22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974" h="223929">
                    <a:moveTo>
                      <a:pt x="106153" y="0"/>
                    </a:moveTo>
                    <a:cubicBezTo>
                      <a:pt x="105379" y="0"/>
                      <a:pt x="104604" y="0"/>
                      <a:pt x="104604" y="0"/>
                    </a:cubicBezTo>
                    <a:cubicBezTo>
                      <a:pt x="103829" y="0"/>
                      <a:pt x="102279" y="0"/>
                      <a:pt x="101504" y="0"/>
                    </a:cubicBezTo>
                    <a:cubicBezTo>
                      <a:pt x="99180" y="0"/>
                      <a:pt x="96855" y="0"/>
                      <a:pt x="94531" y="0"/>
                    </a:cubicBezTo>
                    <a:cubicBezTo>
                      <a:pt x="94531" y="0"/>
                      <a:pt x="93756" y="0"/>
                      <a:pt x="93756" y="0"/>
                    </a:cubicBezTo>
                    <a:cubicBezTo>
                      <a:pt x="93756" y="0"/>
                      <a:pt x="93756" y="0"/>
                      <a:pt x="93756" y="0"/>
                    </a:cubicBezTo>
                    <a:cubicBezTo>
                      <a:pt x="93756" y="0"/>
                      <a:pt x="93756" y="0"/>
                      <a:pt x="93756" y="0"/>
                    </a:cubicBezTo>
                    <a:cubicBezTo>
                      <a:pt x="93756" y="0"/>
                      <a:pt x="92981" y="0"/>
                      <a:pt x="92981" y="0"/>
                    </a:cubicBezTo>
                    <a:cubicBezTo>
                      <a:pt x="90657" y="0"/>
                      <a:pt x="88332" y="0"/>
                      <a:pt x="86007" y="0"/>
                    </a:cubicBezTo>
                    <a:cubicBezTo>
                      <a:pt x="85233" y="0"/>
                      <a:pt x="83683" y="0"/>
                      <a:pt x="82908" y="0"/>
                    </a:cubicBezTo>
                    <a:cubicBezTo>
                      <a:pt x="82133" y="0"/>
                      <a:pt x="81358" y="0"/>
                      <a:pt x="81358" y="0"/>
                    </a:cubicBezTo>
                    <a:cubicBezTo>
                      <a:pt x="35643" y="6199"/>
                      <a:pt x="0" y="44941"/>
                      <a:pt x="0" y="92206"/>
                    </a:cubicBezTo>
                    <a:cubicBezTo>
                      <a:pt x="0" y="154194"/>
                      <a:pt x="41841" y="223929"/>
                      <a:pt x="92981" y="223929"/>
                    </a:cubicBezTo>
                    <a:cubicBezTo>
                      <a:pt x="92981" y="223929"/>
                      <a:pt x="92981" y="223929"/>
                      <a:pt x="92981" y="223929"/>
                    </a:cubicBezTo>
                    <a:cubicBezTo>
                      <a:pt x="92981" y="223929"/>
                      <a:pt x="92981" y="223929"/>
                      <a:pt x="92981" y="223929"/>
                    </a:cubicBezTo>
                    <a:cubicBezTo>
                      <a:pt x="144121" y="223929"/>
                      <a:pt x="185962" y="154194"/>
                      <a:pt x="185962" y="92206"/>
                    </a:cubicBezTo>
                    <a:cubicBezTo>
                      <a:pt x="186737" y="44941"/>
                      <a:pt x="151094" y="6199"/>
                      <a:pt x="106153" y="0"/>
                    </a:cubicBezTo>
                    <a:close/>
                  </a:path>
                </a:pathLst>
              </a:custGeom>
              <a:solidFill>
                <a:srgbClr val="FFDB41"/>
              </a:soli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B3649B31-CAD1-C4F0-8506-BAA4EF5280FF}"/>
                </a:ext>
              </a:extLst>
            </p:cNvPr>
            <p:cNvSpPr/>
            <p:nvPr/>
          </p:nvSpPr>
          <p:spPr>
            <a:xfrm>
              <a:off x="7766025" y="1221397"/>
              <a:ext cx="232452" cy="232452"/>
            </a:xfrm>
            <a:custGeom>
              <a:avLst/>
              <a:gdLst>
                <a:gd name="connsiteX0" fmla="*/ 232453 w 232452"/>
                <a:gd name="connsiteY0" fmla="*/ 116226 h 232452"/>
                <a:gd name="connsiteX1" fmla="*/ 116226 w 232452"/>
                <a:gd name="connsiteY1" fmla="*/ 232453 h 232452"/>
                <a:gd name="connsiteX2" fmla="*/ 0 w 232452"/>
                <a:gd name="connsiteY2" fmla="*/ 116226 h 232452"/>
                <a:gd name="connsiteX3" fmla="*/ 116226 w 232452"/>
                <a:gd name="connsiteY3" fmla="*/ 0 h 232452"/>
                <a:gd name="connsiteX4" fmla="*/ 232453 w 232452"/>
                <a:gd name="connsiteY4" fmla="*/ 116226 h 2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52" h="232452">
                  <a:moveTo>
                    <a:pt x="232453" y="116226"/>
                  </a:moveTo>
                  <a:cubicBezTo>
                    <a:pt x="232453" y="180416"/>
                    <a:pt x="180416" y="232453"/>
                    <a:pt x="116226" y="232453"/>
                  </a:cubicBezTo>
                  <a:cubicBezTo>
                    <a:pt x="52036" y="232453"/>
                    <a:pt x="0" y="180416"/>
                    <a:pt x="0" y="116226"/>
                  </a:cubicBezTo>
                  <a:cubicBezTo>
                    <a:pt x="0" y="52036"/>
                    <a:pt x="52036" y="0"/>
                    <a:pt x="116226" y="0"/>
                  </a:cubicBezTo>
                  <a:cubicBezTo>
                    <a:pt x="180416" y="0"/>
                    <a:pt x="232453" y="52036"/>
                    <a:pt x="232453" y="116226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6" name="Graphic 94">
              <a:extLst>
                <a:ext uri="{FF2B5EF4-FFF2-40B4-BE49-F238E27FC236}">
                  <a16:creationId xmlns:a16="http://schemas.microsoft.com/office/drawing/2014/main" id="{0C9E5A29-CC46-9296-4D62-DAF95CEAEF4A}"/>
                </a:ext>
              </a:extLst>
            </p:cNvPr>
            <p:cNvGrpSpPr/>
            <p:nvPr/>
          </p:nvGrpSpPr>
          <p:grpSpPr>
            <a:xfrm>
              <a:off x="7750529" y="1205901"/>
              <a:ext cx="495899" cy="495899"/>
              <a:chOff x="7750529" y="1205901"/>
              <a:chExt cx="495899" cy="495899"/>
            </a:xfrm>
          </p:grpSpPr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7056B5E6-4C1C-30C7-52F4-81BD158A11B2}"/>
                  </a:ext>
                </a:extLst>
              </p:cNvPr>
              <p:cNvSpPr/>
              <p:nvPr/>
            </p:nvSpPr>
            <p:spPr>
              <a:xfrm>
                <a:off x="7797019" y="1267888"/>
                <a:ext cx="170465" cy="139471"/>
              </a:xfrm>
              <a:custGeom>
                <a:avLst/>
                <a:gdLst>
                  <a:gd name="connsiteX0" fmla="*/ 170465 w 170465"/>
                  <a:gd name="connsiteY0" fmla="*/ 77484 h 139471"/>
                  <a:gd name="connsiteX1" fmla="*/ 154968 w 170465"/>
                  <a:gd name="connsiteY1" fmla="*/ 61987 h 139471"/>
                  <a:gd name="connsiteX2" fmla="*/ 150319 w 170465"/>
                  <a:gd name="connsiteY2" fmla="*/ 61987 h 139471"/>
                  <a:gd name="connsiteX3" fmla="*/ 130948 w 170465"/>
                  <a:gd name="connsiteY3" fmla="*/ 10073 h 139471"/>
                  <a:gd name="connsiteX4" fmla="*/ 115451 w 170465"/>
                  <a:gd name="connsiteY4" fmla="*/ 0 h 139471"/>
                  <a:gd name="connsiteX5" fmla="*/ 101504 w 170465"/>
                  <a:gd name="connsiteY5" fmla="*/ 10848 h 139471"/>
                  <a:gd name="connsiteX6" fmla="*/ 82908 w 170465"/>
                  <a:gd name="connsiteY6" fmla="*/ 75935 h 139471"/>
                  <a:gd name="connsiteX7" fmla="*/ 68961 w 170465"/>
                  <a:gd name="connsiteY7" fmla="*/ 40292 h 139471"/>
                  <a:gd name="connsiteX8" fmla="*/ 56563 w 170465"/>
                  <a:gd name="connsiteY8" fmla="*/ 30994 h 139471"/>
                  <a:gd name="connsiteX9" fmla="*/ 41841 w 170465"/>
                  <a:gd name="connsiteY9" fmla="*/ 37192 h 139471"/>
                  <a:gd name="connsiteX10" fmla="*/ 23245 w 170465"/>
                  <a:gd name="connsiteY10" fmla="*/ 61987 h 139471"/>
                  <a:gd name="connsiteX11" fmla="*/ 15497 w 170465"/>
                  <a:gd name="connsiteY11" fmla="*/ 61987 h 139471"/>
                  <a:gd name="connsiteX12" fmla="*/ 0 w 170465"/>
                  <a:gd name="connsiteY12" fmla="*/ 77484 h 139471"/>
                  <a:gd name="connsiteX13" fmla="*/ 15497 w 170465"/>
                  <a:gd name="connsiteY13" fmla="*/ 92981 h 139471"/>
                  <a:gd name="connsiteX14" fmla="*/ 30994 w 170465"/>
                  <a:gd name="connsiteY14" fmla="*/ 92981 h 139471"/>
                  <a:gd name="connsiteX15" fmla="*/ 43391 w 170465"/>
                  <a:gd name="connsiteY15" fmla="*/ 86782 h 139471"/>
                  <a:gd name="connsiteX16" fmla="*/ 50365 w 170465"/>
                  <a:gd name="connsiteY16" fmla="*/ 77484 h 139471"/>
                  <a:gd name="connsiteX17" fmla="*/ 71285 w 170465"/>
                  <a:gd name="connsiteY17" fmla="*/ 129399 h 139471"/>
                  <a:gd name="connsiteX18" fmla="*/ 86007 w 170465"/>
                  <a:gd name="connsiteY18" fmla="*/ 139472 h 139471"/>
                  <a:gd name="connsiteX19" fmla="*/ 86782 w 170465"/>
                  <a:gd name="connsiteY19" fmla="*/ 139472 h 139471"/>
                  <a:gd name="connsiteX20" fmla="*/ 100729 w 170465"/>
                  <a:gd name="connsiteY20" fmla="*/ 128624 h 139471"/>
                  <a:gd name="connsiteX21" fmla="*/ 118551 w 170465"/>
                  <a:gd name="connsiteY21" fmla="*/ 65087 h 139471"/>
                  <a:gd name="connsiteX22" fmla="*/ 125524 w 170465"/>
                  <a:gd name="connsiteY22" fmla="*/ 82908 h 139471"/>
                  <a:gd name="connsiteX23" fmla="*/ 140246 w 170465"/>
                  <a:gd name="connsiteY23" fmla="*/ 92981 h 139471"/>
                  <a:gd name="connsiteX24" fmla="*/ 155743 w 170465"/>
                  <a:gd name="connsiteY24" fmla="*/ 92981 h 139471"/>
                  <a:gd name="connsiteX25" fmla="*/ 170465 w 170465"/>
                  <a:gd name="connsiteY25" fmla="*/ 77484 h 139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70465" h="139471">
                    <a:moveTo>
                      <a:pt x="170465" y="77484"/>
                    </a:moveTo>
                    <a:cubicBezTo>
                      <a:pt x="170465" y="68961"/>
                      <a:pt x="163492" y="61987"/>
                      <a:pt x="154968" y="61987"/>
                    </a:cubicBezTo>
                    <a:lnTo>
                      <a:pt x="150319" y="61987"/>
                    </a:lnTo>
                    <a:lnTo>
                      <a:pt x="130948" y="10073"/>
                    </a:lnTo>
                    <a:cubicBezTo>
                      <a:pt x="128624" y="3874"/>
                      <a:pt x="122425" y="0"/>
                      <a:pt x="115451" y="0"/>
                    </a:cubicBezTo>
                    <a:cubicBezTo>
                      <a:pt x="108478" y="0"/>
                      <a:pt x="103054" y="4649"/>
                      <a:pt x="101504" y="10848"/>
                    </a:cubicBezTo>
                    <a:lnTo>
                      <a:pt x="82908" y="75935"/>
                    </a:lnTo>
                    <a:lnTo>
                      <a:pt x="68961" y="40292"/>
                    </a:lnTo>
                    <a:cubicBezTo>
                      <a:pt x="66636" y="34868"/>
                      <a:pt x="61987" y="31769"/>
                      <a:pt x="56563" y="30994"/>
                    </a:cubicBezTo>
                    <a:cubicBezTo>
                      <a:pt x="51140" y="30219"/>
                      <a:pt x="45716" y="32543"/>
                      <a:pt x="41841" y="37192"/>
                    </a:cubicBezTo>
                    <a:lnTo>
                      <a:pt x="23245" y="61987"/>
                    </a:lnTo>
                    <a:lnTo>
                      <a:pt x="15497" y="61987"/>
                    </a:lnTo>
                    <a:cubicBezTo>
                      <a:pt x="6974" y="61987"/>
                      <a:pt x="0" y="68961"/>
                      <a:pt x="0" y="77484"/>
                    </a:cubicBezTo>
                    <a:cubicBezTo>
                      <a:pt x="0" y="86007"/>
                      <a:pt x="6974" y="92981"/>
                      <a:pt x="15497" y="92981"/>
                    </a:cubicBezTo>
                    <a:lnTo>
                      <a:pt x="30994" y="92981"/>
                    </a:lnTo>
                    <a:cubicBezTo>
                      <a:pt x="35643" y="92981"/>
                      <a:pt x="40292" y="90657"/>
                      <a:pt x="43391" y="86782"/>
                    </a:cubicBezTo>
                    <a:lnTo>
                      <a:pt x="50365" y="77484"/>
                    </a:lnTo>
                    <a:lnTo>
                      <a:pt x="71285" y="129399"/>
                    </a:lnTo>
                    <a:cubicBezTo>
                      <a:pt x="73610" y="135597"/>
                      <a:pt x="79034" y="139472"/>
                      <a:pt x="86007" y="139472"/>
                    </a:cubicBezTo>
                    <a:cubicBezTo>
                      <a:pt x="86007" y="139472"/>
                      <a:pt x="86782" y="139472"/>
                      <a:pt x="86782" y="139472"/>
                    </a:cubicBezTo>
                    <a:cubicBezTo>
                      <a:pt x="93756" y="139472"/>
                      <a:pt x="99180" y="134823"/>
                      <a:pt x="100729" y="128624"/>
                    </a:cubicBezTo>
                    <a:lnTo>
                      <a:pt x="118551" y="65087"/>
                    </a:lnTo>
                    <a:lnTo>
                      <a:pt x="125524" y="82908"/>
                    </a:lnTo>
                    <a:cubicBezTo>
                      <a:pt x="127849" y="89107"/>
                      <a:pt x="133273" y="92981"/>
                      <a:pt x="140246" y="92981"/>
                    </a:cubicBezTo>
                    <a:lnTo>
                      <a:pt x="155743" y="92981"/>
                    </a:lnTo>
                    <a:cubicBezTo>
                      <a:pt x="163492" y="92981"/>
                      <a:pt x="170465" y="86007"/>
                      <a:pt x="170465" y="77484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25CDDEA-1854-88C1-59BB-858AA60BAFFD}"/>
                  </a:ext>
                </a:extLst>
              </p:cNvPr>
              <p:cNvSpPr/>
              <p:nvPr/>
            </p:nvSpPr>
            <p:spPr>
              <a:xfrm>
                <a:off x="7750529" y="1205901"/>
                <a:ext cx="495899" cy="495899"/>
              </a:xfrm>
              <a:custGeom>
                <a:avLst/>
                <a:gdLst>
                  <a:gd name="connsiteX0" fmla="*/ 408342 w 495899"/>
                  <a:gd name="connsiteY0" fmla="*/ 281268 h 495899"/>
                  <a:gd name="connsiteX1" fmla="*/ 388971 w 495899"/>
                  <a:gd name="connsiteY1" fmla="*/ 274294 h 495899"/>
                  <a:gd name="connsiteX2" fmla="*/ 388971 w 495899"/>
                  <a:gd name="connsiteY2" fmla="*/ 274294 h 495899"/>
                  <a:gd name="connsiteX3" fmla="*/ 433912 w 495899"/>
                  <a:gd name="connsiteY3" fmla="*/ 171240 h 495899"/>
                  <a:gd name="connsiteX4" fmla="*/ 338606 w 495899"/>
                  <a:gd name="connsiteY4" fmla="*/ 77484 h 495899"/>
                  <a:gd name="connsiteX5" fmla="*/ 271970 w 495899"/>
                  <a:gd name="connsiteY5" fmla="*/ 103829 h 495899"/>
                  <a:gd name="connsiteX6" fmla="*/ 259572 w 495899"/>
                  <a:gd name="connsiteY6" fmla="*/ 101504 h 495899"/>
                  <a:gd name="connsiteX7" fmla="*/ 131723 w 495899"/>
                  <a:gd name="connsiteY7" fmla="*/ 0 h 495899"/>
                  <a:gd name="connsiteX8" fmla="*/ 0 w 495899"/>
                  <a:gd name="connsiteY8" fmla="*/ 131723 h 495899"/>
                  <a:gd name="connsiteX9" fmla="*/ 131723 w 495899"/>
                  <a:gd name="connsiteY9" fmla="*/ 263446 h 495899"/>
                  <a:gd name="connsiteX10" fmla="*/ 148770 w 495899"/>
                  <a:gd name="connsiteY10" fmla="*/ 261897 h 495899"/>
                  <a:gd name="connsiteX11" fmla="*/ 191386 w 495899"/>
                  <a:gd name="connsiteY11" fmla="*/ 331632 h 495899"/>
                  <a:gd name="connsiteX12" fmla="*/ 186737 w 495899"/>
                  <a:gd name="connsiteY12" fmla="*/ 333957 h 495899"/>
                  <a:gd name="connsiteX13" fmla="*/ 163492 w 495899"/>
                  <a:gd name="connsiteY13" fmla="*/ 342480 h 495899"/>
                  <a:gd name="connsiteX14" fmla="*/ 61987 w 495899"/>
                  <a:gd name="connsiteY14" fmla="*/ 449408 h 495899"/>
                  <a:gd name="connsiteX15" fmla="*/ 61987 w 495899"/>
                  <a:gd name="connsiteY15" fmla="*/ 480402 h 495899"/>
                  <a:gd name="connsiteX16" fmla="*/ 77484 w 495899"/>
                  <a:gd name="connsiteY16" fmla="*/ 495899 h 495899"/>
                  <a:gd name="connsiteX17" fmla="*/ 418415 w 495899"/>
                  <a:gd name="connsiteY17" fmla="*/ 495899 h 495899"/>
                  <a:gd name="connsiteX18" fmla="*/ 433912 w 495899"/>
                  <a:gd name="connsiteY18" fmla="*/ 480402 h 495899"/>
                  <a:gd name="connsiteX19" fmla="*/ 433912 w 495899"/>
                  <a:gd name="connsiteY19" fmla="*/ 449408 h 495899"/>
                  <a:gd name="connsiteX20" fmla="*/ 432362 w 495899"/>
                  <a:gd name="connsiteY20" fmla="*/ 431587 h 495899"/>
                  <a:gd name="connsiteX21" fmla="*/ 480402 w 495899"/>
                  <a:gd name="connsiteY21" fmla="*/ 431587 h 495899"/>
                  <a:gd name="connsiteX22" fmla="*/ 495899 w 495899"/>
                  <a:gd name="connsiteY22" fmla="*/ 416090 h 495899"/>
                  <a:gd name="connsiteX23" fmla="*/ 495899 w 495899"/>
                  <a:gd name="connsiteY23" fmla="*/ 374249 h 495899"/>
                  <a:gd name="connsiteX24" fmla="*/ 408342 w 495899"/>
                  <a:gd name="connsiteY24" fmla="*/ 281268 h 495899"/>
                  <a:gd name="connsiteX25" fmla="*/ 338606 w 495899"/>
                  <a:gd name="connsiteY25" fmla="*/ 108478 h 495899"/>
                  <a:gd name="connsiteX26" fmla="*/ 402918 w 495899"/>
                  <a:gd name="connsiteY26" fmla="*/ 171240 h 495899"/>
                  <a:gd name="connsiteX27" fmla="*/ 348679 w 495899"/>
                  <a:gd name="connsiteY27" fmla="*/ 261122 h 495899"/>
                  <a:gd name="connsiteX28" fmla="*/ 356427 w 495899"/>
                  <a:gd name="connsiteY28" fmla="*/ 209207 h 495899"/>
                  <a:gd name="connsiteX29" fmla="*/ 305288 w 495899"/>
                  <a:gd name="connsiteY29" fmla="*/ 117776 h 495899"/>
                  <a:gd name="connsiteX30" fmla="*/ 338606 w 495899"/>
                  <a:gd name="connsiteY30" fmla="*/ 108478 h 495899"/>
                  <a:gd name="connsiteX31" fmla="*/ 30994 w 495899"/>
                  <a:gd name="connsiteY31" fmla="*/ 131723 h 495899"/>
                  <a:gd name="connsiteX32" fmla="*/ 131723 w 495899"/>
                  <a:gd name="connsiteY32" fmla="*/ 30994 h 495899"/>
                  <a:gd name="connsiteX33" fmla="*/ 232453 w 495899"/>
                  <a:gd name="connsiteY33" fmla="*/ 131723 h 495899"/>
                  <a:gd name="connsiteX34" fmla="*/ 131723 w 495899"/>
                  <a:gd name="connsiteY34" fmla="*/ 232453 h 495899"/>
                  <a:gd name="connsiteX35" fmla="*/ 30994 w 495899"/>
                  <a:gd name="connsiteY35" fmla="*/ 131723 h 495899"/>
                  <a:gd name="connsiteX36" fmla="*/ 178214 w 495899"/>
                  <a:gd name="connsiteY36" fmla="*/ 254923 h 495899"/>
                  <a:gd name="connsiteX37" fmla="*/ 262672 w 495899"/>
                  <a:gd name="connsiteY37" fmla="*/ 133273 h 495899"/>
                  <a:gd name="connsiteX38" fmla="*/ 324659 w 495899"/>
                  <a:gd name="connsiteY38" fmla="*/ 209207 h 495899"/>
                  <a:gd name="connsiteX39" fmla="*/ 247175 w 495899"/>
                  <a:gd name="connsiteY39" fmla="*/ 325434 h 495899"/>
                  <a:gd name="connsiteX40" fmla="*/ 178214 w 495899"/>
                  <a:gd name="connsiteY40" fmla="*/ 254923 h 495899"/>
                  <a:gd name="connsiteX41" fmla="*/ 464905 w 495899"/>
                  <a:gd name="connsiteY41" fmla="*/ 400593 h 495899"/>
                  <a:gd name="connsiteX42" fmla="*/ 421514 w 495899"/>
                  <a:gd name="connsiteY42" fmla="*/ 400593 h 495899"/>
                  <a:gd name="connsiteX43" fmla="*/ 338606 w 495899"/>
                  <a:gd name="connsiteY43" fmla="*/ 345580 h 495899"/>
                  <a:gd name="connsiteX44" fmla="*/ 319235 w 495899"/>
                  <a:gd name="connsiteY44" fmla="*/ 355653 h 495899"/>
                  <a:gd name="connsiteX45" fmla="*/ 329308 w 495899"/>
                  <a:gd name="connsiteY45" fmla="*/ 375024 h 495899"/>
                  <a:gd name="connsiteX46" fmla="*/ 403693 w 495899"/>
                  <a:gd name="connsiteY46" fmla="*/ 449408 h 495899"/>
                  <a:gd name="connsiteX47" fmla="*/ 403693 w 495899"/>
                  <a:gd name="connsiteY47" fmla="*/ 464905 h 495899"/>
                  <a:gd name="connsiteX48" fmla="*/ 92981 w 495899"/>
                  <a:gd name="connsiteY48" fmla="*/ 464905 h 495899"/>
                  <a:gd name="connsiteX49" fmla="*/ 92981 w 495899"/>
                  <a:gd name="connsiteY49" fmla="*/ 449408 h 495899"/>
                  <a:gd name="connsiteX50" fmla="*/ 173565 w 495899"/>
                  <a:gd name="connsiteY50" fmla="*/ 372699 h 495899"/>
                  <a:gd name="connsiteX51" fmla="*/ 199909 w 495899"/>
                  <a:gd name="connsiteY51" fmla="*/ 362626 h 495899"/>
                  <a:gd name="connsiteX52" fmla="*/ 217731 w 495899"/>
                  <a:gd name="connsiteY52" fmla="*/ 349454 h 495899"/>
                  <a:gd name="connsiteX53" fmla="*/ 247950 w 495899"/>
                  <a:gd name="connsiteY53" fmla="*/ 355653 h 495899"/>
                  <a:gd name="connsiteX54" fmla="*/ 334732 w 495899"/>
                  <a:gd name="connsiteY54" fmla="*/ 293665 h 495899"/>
                  <a:gd name="connsiteX55" fmla="*/ 360302 w 495899"/>
                  <a:gd name="connsiteY55" fmla="*/ 289016 h 495899"/>
                  <a:gd name="connsiteX56" fmla="*/ 376573 w 495899"/>
                  <a:gd name="connsiteY56" fmla="*/ 301414 h 495899"/>
                  <a:gd name="connsiteX57" fmla="*/ 399044 w 495899"/>
                  <a:gd name="connsiteY57" fmla="*/ 309937 h 495899"/>
                  <a:gd name="connsiteX58" fmla="*/ 465680 w 495899"/>
                  <a:gd name="connsiteY58" fmla="*/ 373474 h 495899"/>
                  <a:gd name="connsiteX59" fmla="*/ 465680 w 495899"/>
                  <a:gd name="connsiteY59" fmla="*/ 400593 h 4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495899" h="495899">
                    <a:moveTo>
                      <a:pt x="408342" y="281268"/>
                    </a:moveTo>
                    <a:cubicBezTo>
                      <a:pt x="400593" y="278943"/>
                      <a:pt x="393620" y="276619"/>
                      <a:pt x="388971" y="274294"/>
                    </a:cubicBezTo>
                    <a:cubicBezTo>
                      <a:pt x="388971" y="274294"/>
                      <a:pt x="388971" y="274294"/>
                      <a:pt x="388971" y="274294"/>
                    </a:cubicBezTo>
                    <a:cubicBezTo>
                      <a:pt x="415315" y="253373"/>
                      <a:pt x="433912" y="218506"/>
                      <a:pt x="433912" y="171240"/>
                    </a:cubicBezTo>
                    <a:cubicBezTo>
                      <a:pt x="433912" y="119326"/>
                      <a:pt x="391295" y="77484"/>
                      <a:pt x="338606" y="77484"/>
                    </a:cubicBezTo>
                    <a:cubicBezTo>
                      <a:pt x="313811" y="77484"/>
                      <a:pt x="290566" y="86782"/>
                      <a:pt x="271970" y="103829"/>
                    </a:cubicBezTo>
                    <a:cubicBezTo>
                      <a:pt x="268095" y="103054"/>
                      <a:pt x="263446" y="102279"/>
                      <a:pt x="259572" y="101504"/>
                    </a:cubicBezTo>
                    <a:cubicBezTo>
                      <a:pt x="246400" y="43391"/>
                      <a:pt x="193711" y="0"/>
                      <a:pt x="131723" y="0"/>
                    </a:cubicBezTo>
                    <a:cubicBezTo>
                      <a:pt x="58888" y="0"/>
                      <a:pt x="0" y="58888"/>
                      <a:pt x="0" y="131723"/>
                    </a:cubicBezTo>
                    <a:cubicBezTo>
                      <a:pt x="0" y="204558"/>
                      <a:pt x="58888" y="263446"/>
                      <a:pt x="131723" y="263446"/>
                    </a:cubicBezTo>
                    <a:cubicBezTo>
                      <a:pt x="137147" y="263446"/>
                      <a:pt x="142571" y="262672"/>
                      <a:pt x="148770" y="261897"/>
                    </a:cubicBezTo>
                    <a:cubicBezTo>
                      <a:pt x="157293" y="288241"/>
                      <a:pt x="172015" y="313811"/>
                      <a:pt x="191386" y="331632"/>
                    </a:cubicBezTo>
                    <a:cubicBezTo>
                      <a:pt x="189836" y="332407"/>
                      <a:pt x="189061" y="333182"/>
                      <a:pt x="186737" y="333957"/>
                    </a:cubicBezTo>
                    <a:cubicBezTo>
                      <a:pt x="181313" y="336282"/>
                      <a:pt x="172790" y="339381"/>
                      <a:pt x="163492" y="342480"/>
                    </a:cubicBezTo>
                    <a:cubicBezTo>
                      <a:pt x="125524" y="355653"/>
                      <a:pt x="61987" y="376573"/>
                      <a:pt x="61987" y="449408"/>
                    </a:cubicBezTo>
                    <a:lnTo>
                      <a:pt x="61987" y="480402"/>
                    </a:lnTo>
                    <a:cubicBezTo>
                      <a:pt x="61987" y="488925"/>
                      <a:pt x="68961" y="495899"/>
                      <a:pt x="77484" y="495899"/>
                    </a:cubicBezTo>
                    <a:lnTo>
                      <a:pt x="418415" y="495899"/>
                    </a:lnTo>
                    <a:cubicBezTo>
                      <a:pt x="426938" y="495899"/>
                      <a:pt x="433912" y="488925"/>
                      <a:pt x="433912" y="480402"/>
                    </a:cubicBezTo>
                    <a:lnTo>
                      <a:pt x="433912" y="449408"/>
                    </a:lnTo>
                    <a:cubicBezTo>
                      <a:pt x="433912" y="443210"/>
                      <a:pt x="433137" y="437011"/>
                      <a:pt x="432362" y="431587"/>
                    </a:cubicBezTo>
                    <a:lnTo>
                      <a:pt x="480402" y="431587"/>
                    </a:lnTo>
                    <a:cubicBezTo>
                      <a:pt x="488925" y="431587"/>
                      <a:pt x="495899" y="424614"/>
                      <a:pt x="495899" y="416090"/>
                    </a:cubicBezTo>
                    <a:lnTo>
                      <a:pt x="495899" y="374249"/>
                    </a:lnTo>
                    <a:cubicBezTo>
                      <a:pt x="495899" y="310712"/>
                      <a:pt x="440885" y="292116"/>
                      <a:pt x="408342" y="281268"/>
                    </a:cubicBezTo>
                    <a:close/>
                    <a:moveTo>
                      <a:pt x="338606" y="108478"/>
                    </a:moveTo>
                    <a:cubicBezTo>
                      <a:pt x="374249" y="108478"/>
                      <a:pt x="402918" y="136372"/>
                      <a:pt x="402918" y="171240"/>
                    </a:cubicBezTo>
                    <a:cubicBezTo>
                      <a:pt x="402918" y="209982"/>
                      <a:pt x="382772" y="251824"/>
                      <a:pt x="348679" y="261122"/>
                    </a:cubicBezTo>
                    <a:cubicBezTo>
                      <a:pt x="353328" y="244850"/>
                      <a:pt x="356427" y="227804"/>
                      <a:pt x="356427" y="209207"/>
                    </a:cubicBezTo>
                    <a:cubicBezTo>
                      <a:pt x="356427" y="170465"/>
                      <a:pt x="336282" y="136372"/>
                      <a:pt x="305288" y="117776"/>
                    </a:cubicBezTo>
                    <a:cubicBezTo>
                      <a:pt x="315361" y="111577"/>
                      <a:pt x="326983" y="108478"/>
                      <a:pt x="338606" y="108478"/>
                    </a:cubicBezTo>
                    <a:close/>
                    <a:moveTo>
                      <a:pt x="30994" y="131723"/>
                    </a:moveTo>
                    <a:cubicBezTo>
                      <a:pt x="30994" y="75935"/>
                      <a:pt x="75935" y="30994"/>
                      <a:pt x="131723" y="30994"/>
                    </a:cubicBezTo>
                    <a:cubicBezTo>
                      <a:pt x="187512" y="30994"/>
                      <a:pt x="232453" y="75935"/>
                      <a:pt x="232453" y="131723"/>
                    </a:cubicBezTo>
                    <a:cubicBezTo>
                      <a:pt x="232453" y="187512"/>
                      <a:pt x="187512" y="232453"/>
                      <a:pt x="131723" y="232453"/>
                    </a:cubicBezTo>
                    <a:cubicBezTo>
                      <a:pt x="75935" y="232453"/>
                      <a:pt x="30994" y="187512"/>
                      <a:pt x="30994" y="131723"/>
                    </a:cubicBezTo>
                    <a:close/>
                    <a:moveTo>
                      <a:pt x="178214" y="254923"/>
                    </a:moveTo>
                    <a:cubicBezTo>
                      <a:pt x="227029" y="236327"/>
                      <a:pt x="262672" y="189061"/>
                      <a:pt x="262672" y="133273"/>
                    </a:cubicBezTo>
                    <a:cubicBezTo>
                      <a:pt x="298314" y="140246"/>
                      <a:pt x="324659" y="172015"/>
                      <a:pt x="324659" y="209207"/>
                    </a:cubicBezTo>
                    <a:cubicBezTo>
                      <a:pt x="324659" y="266546"/>
                      <a:pt x="285917" y="325434"/>
                      <a:pt x="247175" y="325434"/>
                    </a:cubicBezTo>
                    <a:cubicBezTo>
                      <a:pt x="216956" y="325434"/>
                      <a:pt x="190611" y="291341"/>
                      <a:pt x="178214" y="254923"/>
                    </a:cubicBezTo>
                    <a:close/>
                    <a:moveTo>
                      <a:pt x="464905" y="400593"/>
                    </a:moveTo>
                    <a:lnTo>
                      <a:pt x="421514" y="400593"/>
                    </a:lnTo>
                    <a:cubicBezTo>
                      <a:pt x="401368" y="366500"/>
                      <a:pt x="362626" y="353328"/>
                      <a:pt x="338606" y="345580"/>
                    </a:cubicBezTo>
                    <a:cubicBezTo>
                      <a:pt x="330083" y="342480"/>
                      <a:pt x="321560" y="347129"/>
                      <a:pt x="319235" y="355653"/>
                    </a:cubicBezTo>
                    <a:cubicBezTo>
                      <a:pt x="316910" y="363401"/>
                      <a:pt x="320785" y="372699"/>
                      <a:pt x="329308" y="375024"/>
                    </a:cubicBezTo>
                    <a:cubicBezTo>
                      <a:pt x="368825" y="388196"/>
                      <a:pt x="403693" y="403693"/>
                      <a:pt x="403693" y="449408"/>
                    </a:cubicBezTo>
                    <a:lnTo>
                      <a:pt x="403693" y="464905"/>
                    </a:lnTo>
                    <a:lnTo>
                      <a:pt x="92981" y="464905"/>
                    </a:lnTo>
                    <a:lnTo>
                      <a:pt x="92981" y="449408"/>
                    </a:lnTo>
                    <a:cubicBezTo>
                      <a:pt x="92981" y="402918"/>
                      <a:pt x="127849" y="387421"/>
                      <a:pt x="173565" y="372699"/>
                    </a:cubicBezTo>
                    <a:cubicBezTo>
                      <a:pt x="184412" y="369600"/>
                      <a:pt x="192936" y="366500"/>
                      <a:pt x="199909" y="362626"/>
                    </a:cubicBezTo>
                    <a:cubicBezTo>
                      <a:pt x="206883" y="359527"/>
                      <a:pt x="213082" y="354878"/>
                      <a:pt x="217731" y="349454"/>
                    </a:cubicBezTo>
                    <a:cubicBezTo>
                      <a:pt x="227029" y="353328"/>
                      <a:pt x="237102" y="355653"/>
                      <a:pt x="247950" y="355653"/>
                    </a:cubicBezTo>
                    <a:cubicBezTo>
                      <a:pt x="279718" y="355653"/>
                      <a:pt x="313036" y="331632"/>
                      <a:pt x="334732" y="293665"/>
                    </a:cubicBezTo>
                    <a:cubicBezTo>
                      <a:pt x="343255" y="293665"/>
                      <a:pt x="351778" y="292116"/>
                      <a:pt x="360302" y="289016"/>
                    </a:cubicBezTo>
                    <a:cubicBezTo>
                      <a:pt x="364951" y="294440"/>
                      <a:pt x="370375" y="298314"/>
                      <a:pt x="376573" y="301414"/>
                    </a:cubicBezTo>
                    <a:cubicBezTo>
                      <a:pt x="382772" y="304513"/>
                      <a:pt x="390520" y="306838"/>
                      <a:pt x="399044" y="309937"/>
                    </a:cubicBezTo>
                    <a:cubicBezTo>
                      <a:pt x="436236" y="322334"/>
                      <a:pt x="465680" y="335507"/>
                      <a:pt x="465680" y="373474"/>
                    </a:cubicBezTo>
                    <a:lnTo>
                      <a:pt x="465680" y="400593"/>
                    </a:ln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59" name="Graphic 96">
            <a:extLst>
              <a:ext uri="{FF2B5EF4-FFF2-40B4-BE49-F238E27FC236}">
                <a16:creationId xmlns:a16="http://schemas.microsoft.com/office/drawing/2014/main" id="{3FDA8C87-E97A-2ACA-2CC6-CFF49BC57A1F}"/>
              </a:ext>
            </a:extLst>
          </p:cNvPr>
          <p:cNvGrpSpPr/>
          <p:nvPr/>
        </p:nvGrpSpPr>
        <p:grpSpPr>
          <a:xfrm>
            <a:off x="8824687" y="1244643"/>
            <a:ext cx="402917" cy="418414"/>
            <a:chOff x="8824687" y="1244643"/>
            <a:chExt cx="402917" cy="418414"/>
          </a:xfrm>
        </p:grpSpPr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E33D12C5-A1BA-C114-24FE-BB1E3315D612}"/>
                </a:ext>
              </a:extLst>
            </p:cNvPr>
            <p:cNvSpPr/>
            <p:nvPr/>
          </p:nvSpPr>
          <p:spPr>
            <a:xfrm>
              <a:off x="8840184" y="1260139"/>
              <a:ext cx="371924" cy="371924"/>
            </a:xfrm>
            <a:custGeom>
              <a:avLst/>
              <a:gdLst>
                <a:gd name="connsiteX0" fmla="*/ 371924 w 371924"/>
                <a:gd name="connsiteY0" fmla="*/ 185962 h 371924"/>
                <a:gd name="connsiteX1" fmla="*/ 185962 w 371924"/>
                <a:gd name="connsiteY1" fmla="*/ 371924 h 371924"/>
                <a:gd name="connsiteX2" fmla="*/ 0 w 371924"/>
                <a:gd name="connsiteY2" fmla="*/ 185962 h 371924"/>
                <a:gd name="connsiteX3" fmla="*/ 185962 w 371924"/>
                <a:gd name="connsiteY3" fmla="*/ 0 h 371924"/>
                <a:gd name="connsiteX4" fmla="*/ 371924 w 371924"/>
                <a:gd name="connsiteY4" fmla="*/ 185962 h 371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24" h="371924">
                  <a:moveTo>
                    <a:pt x="371924" y="185962"/>
                  </a:moveTo>
                  <a:cubicBezTo>
                    <a:pt x="371924" y="288666"/>
                    <a:pt x="288666" y="371924"/>
                    <a:pt x="185962" y="371924"/>
                  </a:cubicBezTo>
                  <a:cubicBezTo>
                    <a:pt x="83258" y="371924"/>
                    <a:pt x="0" y="288666"/>
                    <a:pt x="0" y="185962"/>
                  </a:cubicBezTo>
                  <a:cubicBezTo>
                    <a:pt x="0" y="83258"/>
                    <a:pt x="83258" y="0"/>
                    <a:pt x="185962" y="0"/>
                  </a:cubicBezTo>
                  <a:cubicBezTo>
                    <a:pt x="288666" y="0"/>
                    <a:pt x="371924" y="83258"/>
                    <a:pt x="371924" y="185962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2646E892-230B-5237-CAB6-7B716F2DEEDE}"/>
                </a:ext>
              </a:extLst>
            </p:cNvPr>
            <p:cNvSpPr/>
            <p:nvPr/>
          </p:nvSpPr>
          <p:spPr>
            <a:xfrm>
              <a:off x="9002901" y="1577825"/>
              <a:ext cx="46490" cy="46490"/>
            </a:xfrm>
            <a:custGeom>
              <a:avLst/>
              <a:gdLst>
                <a:gd name="connsiteX0" fmla="*/ 46491 w 46490"/>
                <a:gd name="connsiteY0" fmla="*/ 23245 h 46490"/>
                <a:gd name="connsiteX1" fmla="*/ 23245 w 46490"/>
                <a:gd name="connsiteY1" fmla="*/ 46491 h 46490"/>
                <a:gd name="connsiteX2" fmla="*/ 0 w 46490"/>
                <a:gd name="connsiteY2" fmla="*/ 23245 h 46490"/>
                <a:gd name="connsiteX3" fmla="*/ 23245 w 46490"/>
                <a:gd name="connsiteY3" fmla="*/ 0 h 46490"/>
                <a:gd name="connsiteX4" fmla="*/ 46491 w 46490"/>
                <a:gd name="connsiteY4" fmla="*/ 23245 h 4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90" h="46490">
                  <a:moveTo>
                    <a:pt x="46491" y="23245"/>
                  </a:moveTo>
                  <a:cubicBezTo>
                    <a:pt x="46491" y="36083"/>
                    <a:pt x="36083" y="46491"/>
                    <a:pt x="23245" y="46491"/>
                  </a:cubicBezTo>
                  <a:cubicBezTo>
                    <a:pt x="10407" y="46491"/>
                    <a:pt x="0" y="36083"/>
                    <a:pt x="0" y="23245"/>
                  </a:cubicBezTo>
                  <a:cubicBezTo>
                    <a:pt x="0" y="10407"/>
                    <a:pt x="10407" y="0"/>
                    <a:pt x="23245" y="0"/>
                  </a:cubicBezTo>
                  <a:cubicBezTo>
                    <a:pt x="36083" y="0"/>
                    <a:pt x="46491" y="10407"/>
                    <a:pt x="46491" y="23245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28DAA27-09E0-6078-B533-0B69B2F45237}"/>
                </a:ext>
              </a:extLst>
            </p:cNvPr>
            <p:cNvSpPr/>
            <p:nvPr/>
          </p:nvSpPr>
          <p:spPr>
            <a:xfrm>
              <a:off x="8956410" y="1360869"/>
              <a:ext cx="139471" cy="139471"/>
            </a:xfrm>
            <a:custGeom>
              <a:avLst/>
              <a:gdLst>
                <a:gd name="connsiteX0" fmla="*/ 139472 w 139471"/>
                <a:gd name="connsiteY0" fmla="*/ 69736 h 139471"/>
                <a:gd name="connsiteX1" fmla="*/ 69736 w 139471"/>
                <a:gd name="connsiteY1" fmla="*/ 139472 h 139471"/>
                <a:gd name="connsiteX2" fmla="*/ 0 w 139471"/>
                <a:gd name="connsiteY2" fmla="*/ 69736 h 139471"/>
                <a:gd name="connsiteX3" fmla="*/ 69736 w 139471"/>
                <a:gd name="connsiteY3" fmla="*/ 0 h 139471"/>
                <a:gd name="connsiteX4" fmla="*/ 139472 w 139471"/>
                <a:gd name="connsiteY4" fmla="*/ 69736 h 139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71" h="139471">
                  <a:moveTo>
                    <a:pt x="139472" y="69736"/>
                  </a:moveTo>
                  <a:cubicBezTo>
                    <a:pt x="139472" y="108250"/>
                    <a:pt x="108250" y="139472"/>
                    <a:pt x="69736" y="139472"/>
                  </a:cubicBezTo>
                  <a:cubicBezTo>
                    <a:pt x="31222" y="139472"/>
                    <a:pt x="0" y="108250"/>
                    <a:pt x="0" y="69736"/>
                  </a:cubicBezTo>
                  <a:cubicBezTo>
                    <a:pt x="0" y="31222"/>
                    <a:pt x="31222" y="0"/>
                    <a:pt x="69736" y="0"/>
                  </a:cubicBezTo>
                  <a:cubicBezTo>
                    <a:pt x="108250" y="0"/>
                    <a:pt x="139472" y="31222"/>
                    <a:pt x="139472" y="69736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63" name="Graphic 96">
              <a:extLst>
                <a:ext uri="{FF2B5EF4-FFF2-40B4-BE49-F238E27FC236}">
                  <a16:creationId xmlns:a16="http://schemas.microsoft.com/office/drawing/2014/main" id="{A816D680-F1B3-2F8E-2019-FC6214BB39C1}"/>
                </a:ext>
              </a:extLst>
            </p:cNvPr>
            <p:cNvGrpSpPr/>
            <p:nvPr/>
          </p:nvGrpSpPr>
          <p:grpSpPr>
            <a:xfrm>
              <a:off x="8824687" y="1244643"/>
              <a:ext cx="402917" cy="418414"/>
              <a:chOff x="8824687" y="1244643"/>
              <a:chExt cx="402917" cy="418414"/>
            </a:xfrm>
          </p:grpSpPr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FF1C16C-FB2E-3468-DA00-B79DA65578B4}"/>
                  </a:ext>
                </a:extLst>
              </p:cNvPr>
              <p:cNvSpPr/>
              <p:nvPr/>
            </p:nvSpPr>
            <p:spPr>
              <a:xfrm>
                <a:off x="8824687" y="1244643"/>
                <a:ext cx="402917" cy="364175"/>
              </a:xfrm>
              <a:custGeom>
                <a:avLst/>
                <a:gdLst>
                  <a:gd name="connsiteX0" fmla="*/ 201459 w 402917"/>
                  <a:gd name="connsiteY0" fmla="*/ 0 h 364175"/>
                  <a:gd name="connsiteX1" fmla="*/ 0 w 402917"/>
                  <a:gd name="connsiteY1" fmla="*/ 201459 h 364175"/>
                  <a:gd name="connsiteX2" fmla="*/ 78259 w 402917"/>
                  <a:gd name="connsiteY2" fmla="*/ 361076 h 364175"/>
                  <a:gd name="connsiteX3" fmla="*/ 87557 w 402917"/>
                  <a:gd name="connsiteY3" fmla="*/ 364176 h 364175"/>
                  <a:gd name="connsiteX4" fmla="*/ 99955 w 402917"/>
                  <a:gd name="connsiteY4" fmla="*/ 357977 h 364175"/>
                  <a:gd name="connsiteX5" fmla="*/ 96855 w 402917"/>
                  <a:gd name="connsiteY5" fmla="*/ 336282 h 364175"/>
                  <a:gd name="connsiteX6" fmla="*/ 30994 w 402917"/>
                  <a:gd name="connsiteY6" fmla="*/ 201459 h 364175"/>
                  <a:gd name="connsiteX7" fmla="*/ 48815 w 402917"/>
                  <a:gd name="connsiteY7" fmla="*/ 125524 h 364175"/>
                  <a:gd name="connsiteX8" fmla="*/ 66636 w 402917"/>
                  <a:gd name="connsiteY8" fmla="*/ 143346 h 364175"/>
                  <a:gd name="connsiteX9" fmla="*/ 77484 w 402917"/>
                  <a:gd name="connsiteY9" fmla="*/ 147220 h 364175"/>
                  <a:gd name="connsiteX10" fmla="*/ 88332 w 402917"/>
                  <a:gd name="connsiteY10" fmla="*/ 142571 h 364175"/>
                  <a:gd name="connsiteX11" fmla="*/ 88332 w 402917"/>
                  <a:gd name="connsiteY11" fmla="*/ 120875 h 364175"/>
                  <a:gd name="connsiteX12" fmla="*/ 65862 w 402917"/>
                  <a:gd name="connsiteY12" fmla="*/ 98405 h 364175"/>
                  <a:gd name="connsiteX13" fmla="*/ 185962 w 402917"/>
                  <a:gd name="connsiteY13" fmla="*/ 31769 h 364175"/>
                  <a:gd name="connsiteX14" fmla="*/ 185962 w 402917"/>
                  <a:gd name="connsiteY14" fmla="*/ 61987 h 364175"/>
                  <a:gd name="connsiteX15" fmla="*/ 201459 w 402917"/>
                  <a:gd name="connsiteY15" fmla="*/ 77484 h 364175"/>
                  <a:gd name="connsiteX16" fmla="*/ 216956 w 402917"/>
                  <a:gd name="connsiteY16" fmla="*/ 61987 h 364175"/>
                  <a:gd name="connsiteX17" fmla="*/ 216956 w 402917"/>
                  <a:gd name="connsiteY17" fmla="*/ 31769 h 364175"/>
                  <a:gd name="connsiteX18" fmla="*/ 340156 w 402917"/>
                  <a:gd name="connsiteY18" fmla="*/ 103054 h 364175"/>
                  <a:gd name="connsiteX19" fmla="*/ 322334 w 402917"/>
                  <a:gd name="connsiteY19" fmla="*/ 120875 h 364175"/>
                  <a:gd name="connsiteX20" fmla="*/ 322334 w 402917"/>
                  <a:gd name="connsiteY20" fmla="*/ 142571 h 364175"/>
                  <a:gd name="connsiteX21" fmla="*/ 333182 w 402917"/>
                  <a:gd name="connsiteY21" fmla="*/ 147220 h 364175"/>
                  <a:gd name="connsiteX22" fmla="*/ 344030 w 402917"/>
                  <a:gd name="connsiteY22" fmla="*/ 142571 h 364175"/>
                  <a:gd name="connsiteX23" fmla="*/ 356427 w 402917"/>
                  <a:gd name="connsiteY23" fmla="*/ 130173 h 364175"/>
                  <a:gd name="connsiteX24" fmla="*/ 371924 w 402917"/>
                  <a:gd name="connsiteY24" fmla="*/ 201459 h 364175"/>
                  <a:gd name="connsiteX25" fmla="*/ 306063 w 402917"/>
                  <a:gd name="connsiteY25" fmla="*/ 336282 h 364175"/>
                  <a:gd name="connsiteX26" fmla="*/ 303738 w 402917"/>
                  <a:gd name="connsiteY26" fmla="*/ 357977 h 364175"/>
                  <a:gd name="connsiteX27" fmla="*/ 325434 w 402917"/>
                  <a:gd name="connsiteY27" fmla="*/ 360302 h 364175"/>
                  <a:gd name="connsiteX28" fmla="*/ 402918 w 402917"/>
                  <a:gd name="connsiteY28" fmla="*/ 201459 h 364175"/>
                  <a:gd name="connsiteX29" fmla="*/ 201459 w 402917"/>
                  <a:gd name="connsiteY29" fmla="*/ 0 h 36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02917" h="364175">
                    <a:moveTo>
                      <a:pt x="201459" y="0"/>
                    </a:moveTo>
                    <a:cubicBezTo>
                      <a:pt x="90657" y="0"/>
                      <a:pt x="0" y="90657"/>
                      <a:pt x="0" y="201459"/>
                    </a:cubicBezTo>
                    <a:cubicBezTo>
                      <a:pt x="0" y="264221"/>
                      <a:pt x="28669" y="322334"/>
                      <a:pt x="78259" y="361076"/>
                    </a:cubicBezTo>
                    <a:cubicBezTo>
                      <a:pt x="81358" y="363401"/>
                      <a:pt x="84458" y="364176"/>
                      <a:pt x="87557" y="364176"/>
                    </a:cubicBezTo>
                    <a:cubicBezTo>
                      <a:pt x="92206" y="364176"/>
                      <a:pt x="96855" y="361851"/>
                      <a:pt x="99955" y="357977"/>
                    </a:cubicBezTo>
                    <a:cubicBezTo>
                      <a:pt x="105379" y="351004"/>
                      <a:pt x="103829" y="341705"/>
                      <a:pt x="96855" y="336282"/>
                    </a:cubicBezTo>
                    <a:cubicBezTo>
                      <a:pt x="55014" y="303738"/>
                      <a:pt x="30994" y="254923"/>
                      <a:pt x="30994" y="201459"/>
                    </a:cubicBezTo>
                    <a:cubicBezTo>
                      <a:pt x="30994" y="174340"/>
                      <a:pt x="37192" y="147995"/>
                      <a:pt x="48815" y="125524"/>
                    </a:cubicBezTo>
                    <a:lnTo>
                      <a:pt x="66636" y="143346"/>
                    </a:lnTo>
                    <a:cubicBezTo>
                      <a:pt x="69736" y="145670"/>
                      <a:pt x="73610" y="147220"/>
                      <a:pt x="77484" y="147220"/>
                    </a:cubicBezTo>
                    <a:cubicBezTo>
                      <a:pt x="81358" y="147220"/>
                      <a:pt x="85233" y="145670"/>
                      <a:pt x="88332" y="142571"/>
                    </a:cubicBezTo>
                    <a:cubicBezTo>
                      <a:pt x="94531" y="136372"/>
                      <a:pt x="94531" y="127074"/>
                      <a:pt x="88332" y="120875"/>
                    </a:cubicBezTo>
                    <a:lnTo>
                      <a:pt x="65862" y="98405"/>
                    </a:lnTo>
                    <a:cubicBezTo>
                      <a:pt x="93756" y="61213"/>
                      <a:pt x="137147" y="36418"/>
                      <a:pt x="185962" y="31769"/>
                    </a:cubicBezTo>
                    <a:lnTo>
                      <a:pt x="185962" y="61987"/>
                    </a:lnTo>
                    <a:cubicBezTo>
                      <a:pt x="185962" y="70511"/>
                      <a:pt x="192936" y="77484"/>
                      <a:pt x="201459" y="77484"/>
                    </a:cubicBezTo>
                    <a:cubicBezTo>
                      <a:pt x="209982" y="77484"/>
                      <a:pt x="216956" y="70511"/>
                      <a:pt x="216956" y="61987"/>
                    </a:cubicBezTo>
                    <a:lnTo>
                      <a:pt x="216956" y="31769"/>
                    </a:lnTo>
                    <a:cubicBezTo>
                      <a:pt x="268095" y="36418"/>
                      <a:pt x="312261" y="63537"/>
                      <a:pt x="340156" y="103054"/>
                    </a:cubicBezTo>
                    <a:lnTo>
                      <a:pt x="322334" y="120875"/>
                    </a:lnTo>
                    <a:cubicBezTo>
                      <a:pt x="316136" y="127074"/>
                      <a:pt x="316136" y="136372"/>
                      <a:pt x="322334" y="142571"/>
                    </a:cubicBezTo>
                    <a:cubicBezTo>
                      <a:pt x="325434" y="145670"/>
                      <a:pt x="329308" y="147220"/>
                      <a:pt x="333182" y="147220"/>
                    </a:cubicBezTo>
                    <a:cubicBezTo>
                      <a:pt x="337056" y="147220"/>
                      <a:pt x="340931" y="145670"/>
                      <a:pt x="344030" y="142571"/>
                    </a:cubicBezTo>
                    <a:lnTo>
                      <a:pt x="356427" y="130173"/>
                    </a:lnTo>
                    <a:cubicBezTo>
                      <a:pt x="366500" y="151869"/>
                      <a:pt x="371924" y="175889"/>
                      <a:pt x="371924" y="201459"/>
                    </a:cubicBezTo>
                    <a:cubicBezTo>
                      <a:pt x="371924" y="253373"/>
                      <a:pt x="347129" y="303738"/>
                      <a:pt x="306063" y="336282"/>
                    </a:cubicBezTo>
                    <a:cubicBezTo>
                      <a:pt x="299089" y="341705"/>
                      <a:pt x="298314" y="351004"/>
                      <a:pt x="303738" y="357977"/>
                    </a:cubicBezTo>
                    <a:cubicBezTo>
                      <a:pt x="309162" y="364951"/>
                      <a:pt x="318460" y="365726"/>
                      <a:pt x="325434" y="360302"/>
                    </a:cubicBezTo>
                    <a:cubicBezTo>
                      <a:pt x="373474" y="322334"/>
                      <a:pt x="402918" y="262672"/>
                      <a:pt x="402918" y="201459"/>
                    </a:cubicBezTo>
                    <a:cubicBezTo>
                      <a:pt x="402918" y="90657"/>
                      <a:pt x="312261" y="0"/>
                      <a:pt x="201459" y="0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2F293B10-7766-342B-D572-290063A68D38}"/>
                  </a:ext>
                </a:extLst>
              </p:cNvPr>
              <p:cNvSpPr/>
              <p:nvPr/>
            </p:nvSpPr>
            <p:spPr>
              <a:xfrm>
                <a:off x="8964159" y="1453850"/>
                <a:ext cx="209207" cy="209207"/>
              </a:xfrm>
              <a:custGeom>
                <a:avLst/>
                <a:gdLst>
                  <a:gd name="connsiteX0" fmla="*/ 204558 w 209207"/>
                  <a:gd name="connsiteY0" fmla="*/ 26345 h 209207"/>
                  <a:gd name="connsiteX1" fmla="*/ 204558 w 209207"/>
                  <a:gd name="connsiteY1" fmla="*/ 4649 h 209207"/>
                  <a:gd name="connsiteX2" fmla="*/ 182863 w 209207"/>
                  <a:gd name="connsiteY2" fmla="*/ 4649 h 209207"/>
                  <a:gd name="connsiteX3" fmla="*/ 82133 w 209207"/>
                  <a:gd name="connsiteY3" fmla="*/ 105379 h 209207"/>
                  <a:gd name="connsiteX4" fmla="*/ 61987 w 209207"/>
                  <a:gd name="connsiteY4" fmla="*/ 100729 h 209207"/>
                  <a:gd name="connsiteX5" fmla="*/ 15497 w 209207"/>
                  <a:gd name="connsiteY5" fmla="*/ 147220 h 209207"/>
                  <a:gd name="connsiteX6" fmla="*/ 20146 w 209207"/>
                  <a:gd name="connsiteY6" fmla="*/ 167366 h 209207"/>
                  <a:gd name="connsiteX7" fmla="*/ 4649 w 209207"/>
                  <a:gd name="connsiteY7" fmla="*/ 182863 h 209207"/>
                  <a:gd name="connsiteX8" fmla="*/ 4649 w 209207"/>
                  <a:gd name="connsiteY8" fmla="*/ 204558 h 209207"/>
                  <a:gd name="connsiteX9" fmla="*/ 15497 w 209207"/>
                  <a:gd name="connsiteY9" fmla="*/ 209207 h 209207"/>
                  <a:gd name="connsiteX10" fmla="*/ 26345 w 209207"/>
                  <a:gd name="connsiteY10" fmla="*/ 204558 h 209207"/>
                  <a:gd name="connsiteX11" fmla="*/ 41841 w 209207"/>
                  <a:gd name="connsiteY11" fmla="*/ 189062 h 209207"/>
                  <a:gd name="connsiteX12" fmla="*/ 61987 w 209207"/>
                  <a:gd name="connsiteY12" fmla="*/ 193711 h 209207"/>
                  <a:gd name="connsiteX13" fmla="*/ 108478 w 209207"/>
                  <a:gd name="connsiteY13" fmla="*/ 147220 h 209207"/>
                  <a:gd name="connsiteX14" fmla="*/ 103829 w 209207"/>
                  <a:gd name="connsiteY14" fmla="*/ 127074 h 209207"/>
                  <a:gd name="connsiteX15" fmla="*/ 204558 w 209207"/>
                  <a:gd name="connsiteY15" fmla="*/ 26345 h 209207"/>
                  <a:gd name="connsiteX16" fmla="*/ 61987 w 209207"/>
                  <a:gd name="connsiteY16" fmla="*/ 162717 h 209207"/>
                  <a:gd name="connsiteX17" fmla="*/ 46491 w 209207"/>
                  <a:gd name="connsiteY17" fmla="*/ 147220 h 209207"/>
                  <a:gd name="connsiteX18" fmla="*/ 61987 w 209207"/>
                  <a:gd name="connsiteY18" fmla="*/ 131723 h 209207"/>
                  <a:gd name="connsiteX19" fmla="*/ 77484 w 209207"/>
                  <a:gd name="connsiteY19" fmla="*/ 147220 h 209207"/>
                  <a:gd name="connsiteX20" fmla="*/ 61987 w 209207"/>
                  <a:gd name="connsiteY20" fmla="*/ 162717 h 209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9207" h="209207">
                    <a:moveTo>
                      <a:pt x="204558" y="26345"/>
                    </a:moveTo>
                    <a:cubicBezTo>
                      <a:pt x="210757" y="20146"/>
                      <a:pt x="210757" y="10848"/>
                      <a:pt x="204558" y="4649"/>
                    </a:cubicBezTo>
                    <a:cubicBezTo>
                      <a:pt x="198360" y="-1550"/>
                      <a:pt x="189062" y="-1550"/>
                      <a:pt x="182863" y="4649"/>
                    </a:cubicBezTo>
                    <a:lnTo>
                      <a:pt x="82133" y="105379"/>
                    </a:lnTo>
                    <a:cubicBezTo>
                      <a:pt x="75935" y="102279"/>
                      <a:pt x="68961" y="100729"/>
                      <a:pt x="61987" y="100729"/>
                    </a:cubicBezTo>
                    <a:cubicBezTo>
                      <a:pt x="36418" y="100729"/>
                      <a:pt x="15497" y="121650"/>
                      <a:pt x="15497" y="147220"/>
                    </a:cubicBezTo>
                    <a:cubicBezTo>
                      <a:pt x="15497" y="154194"/>
                      <a:pt x="17047" y="161167"/>
                      <a:pt x="20146" y="167366"/>
                    </a:cubicBezTo>
                    <a:lnTo>
                      <a:pt x="4649" y="182863"/>
                    </a:lnTo>
                    <a:cubicBezTo>
                      <a:pt x="-1550" y="189062"/>
                      <a:pt x="-1550" y="198360"/>
                      <a:pt x="4649" y="204558"/>
                    </a:cubicBezTo>
                    <a:cubicBezTo>
                      <a:pt x="7748" y="207658"/>
                      <a:pt x="11623" y="209207"/>
                      <a:pt x="15497" y="209207"/>
                    </a:cubicBezTo>
                    <a:cubicBezTo>
                      <a:pt x="19371" y="209207"/>
                      <a:pt x="23245" y="207658"/>
                      <a:pt x="26345" y="204558"/>
                    </a:cubicBezTo>
                    <a:lnTo>
                      <a:pt x="41841" y="189062"/>
                    </a:lnTo>
                    <a:cubicBezTo>
                      <a:pt x="48040" y="192161"/>
                      <a:pt x="55014" y="193711"/>
                      <a:pt x="61987" y="193711"/>
                    </a:cubicBezTo>
                    <a:cubicBezTo>
                      <a:pt x="87557" y="193711"/>
                      <a:pt x="108478" y="172790"/>
                      <a:pt x="108478" y="147220"/>
                    </a:cubicBezTo>
                    <a:cubicBezTo>
                      <a:pt x="108478" y="140246"/>
                      <a:pt x="106928" y="133273"/>
                      <a:pt x="103829" y="127074"/>
                    </a:cubicBezTo>
                    <a:lnTo>
                      <a:pt x="204558" y="26345"/>
                    </a:lnTo>
                    <a:close/>
                    <a:moveTo>
                      <a:pt x="61987" y="162717"/>
                    </a:moveTo>
                    <a:cubicBezTo>
                      <a:pt x="53464" y="162717"/>
                      <a:pt x="46491" y="155743"/>
                      <a:pt x="46491" y="147220"/>
                    </a:cubicBezTo>
                    <a:cubicBezTo>
                      <a:pt x="46491" y="138697"/>
                      <a:pt x="53464" y="131723"/>
                      <a:pt x="61987" y="131723"/>
                    </a:cubicBezTo>
                    <a:cubicBezTo>
                      <a:pt x="70511" y="131723"/>
                      <a:pt x="77484" y="138697"/>
                      <a:pt x="77484" y="147220"/>
                    </a:cubicBezTo>
                    <a:cubicBezTo>
                      <a:pt x="77484" y="155743"/>
                      <a:pt x="70511" y="162717"/>
                      <a:pt x="61987" y="162717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A9EE78-1E7B-ADF6-A118-6D497F83DB5B}"/>
                  </a:ext>
                </a:extLst>
              </p:cNvPr>
              <p:cNvSpPr/>
              <p:nvPr/>
            </p:nvSpPr>
            <p:spPr>
              <a:xfrm>
                <a:off x="8940913" y="1345372"/>
                <a:ext cx="170465" cy="99179"/>
              </a:xfrm>
              <a:custGeom>
                <a:avLst/>
                <a:gdLst>
                  <a:gd name="connsiteX0" fmla="*/ 30994 w 170465"/>
                  <a:gd name="connsiteY0" fmla="*/ 83683 h 99179"/>
                  <a:gd name="connsiteX1" fmla="*/ 85233 w 170465"/>
                  <a:gd name="connsiteY1" fmla="*/ 30994 h 99179"/>
                  <a:gd name="connsiteX2" fmla="*/ 139472 w 170465"/>
                  <a:gd name="connsiteY2" fmla="*/ 83683 h 99179"/>
                  <a:gd name="connsiteX3" fmla="*/ 154968 w 170465"/>
                  <a:gd name="connsiteY3" fmla="*/ 99180 h 99179"/>
                  <a:gd name="connsiteX4" fmla="*/ 170465 w 170465"/>
                  <a:gd name="connsiteY4" fmla="*/ 83683 h 99179"/>
                  <a:gd name="connsiteX5" fmla="*/ 85233 w 170465"/>
                  <a:gd name="connsiteY5" fmla="*/ 0 h 99179"/>
                  <a:gd name="connsiteX6" fmla="*/ 0 w 170465"/>
                  <a:gd name="connsiteY6" fmla="*/ 83683 h 99179"/>
                  <a:gd name="connsiteX7" fmla="*/ 15497 w 170465"/>
                  <a:gd name="connsiteY7" fmla="*/ 99180 h 99179"/>
                  <a:gd name="connsiteX8" fmla="*/ 30994 w 170465"/>
                  <a:gd name="connsiteY8" fmla="*/ 83683 h 9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65" h="99179">
                    <a:moveTo>
                      <a:pt x="30994" y="83683"/>
                    </a:moveTo>
                    <a:cubicBezTo>
                      <a:pt x="30994" y="54239"/>
                      <a:pt x="55014" y="30994"/>
                      <a:pt x="85233" y="30994"/>
                    </a:cubicBezTo>
                    <a:cubicBezTo>
                      <a:pt x="115452" y="30994"/>
                      <a:pt x="139472" y="54239"/>
                      <a:pt x="139472" y="83683"/>
                    </a:cubicBezTo>
                    <a:cubicBezTo>
                      <a:pt x="139472" y="92206"/>
                      <a:pt x="146445" y="99180"/>
                      <a:pt x="154968" y="99180"/>
                    </a:cubicBezTo>
                    <a:cubicBezTo>
                      <a:pt x="163492" y="99180"/>
                      <a:pt x="170465" y="92206"/>
                      <a:pt x="170465" y="83683"/>
                    </a:cubicBezTo>
                    <a:cubicBezTo>
                      <a:pt x="170465" y="37192"/>
                      <a:pt x="132498" y="0"/>
                      <a:pt x="85233" y="0"/>
                    </a:cubicBezTo>
                    <a:cubicBezTo>
                      <a:pt x="37967" y="0"/>
                      <a:pt x="0" y="37192"/>
                      <a:pt x="0" y="83683"/>
                    </a:cubicBezTo>
                    <a:cubicBezTo>
                      <a:pt x="0" y="92206"/>
                      <a:pt x="6974" y="99180"/>
                      <a:pt x="15497" y="99180"/>
                    </a:cubicBezTo>
                    <a:cubicBezTo>
                      <a:pt x="24020" y="99180"/>
                      <a:pt x="30994" y="92206"/>
                      <a:pt x="30994" y="83683"/>
                    </a:cubicBezTo>
                    <a:close/>
                  </a:path>
                </a:pathLst>
              </a:custGeom>
              <a:gradFill>
                <a:gsLst>
                  <a:gs pos="194">
                    <a:srgbClr val="034A7A"/>
                  </a:gs>
                  <a:gs pos="100000">
                    <a:srgbClr val="002F49"/>
                  </a:gs>
                </a:gsLst>
                <a:lin ang="0" scaled="1"/>
              </a:gradFill>
              <a:ln w="77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67" name="Graphic 98">
            <a:extLst>
              <a:ext uri="{FF2B5EF4-FFF2-40B4-BE49-F238E27FC236}">
                <a16:creationId xmlns:a16="http://schemas.microsoft.com/office/drawing/2014/main" id="{37E5C0B9-0B97-40E5-8996-AE9EF0FB0BBC}"/>
              </a:ext>
            </a:extLst>
          </p:cNvPr>
          <p:cNvGrpSpPr/>
          <p:nvPr/>
        </p:nvGrpSpPr>
        <p:grpSpPr>
          <a:xfrm>
            <a:off x="9775008" y="1229146"/>
            <a:ext cx="433911" cy="449408"/>
            <a:chOff x="9775008" y="1229146"/>
            <a:chExt cx="433911" cy="449408"/>
          </a:xfrm>
        </p:grpSpPr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48FDE8BB-CA7A-B137-C442-DD0FA2E17E1B}"/>
                </a:ext>
              </a:extLst>
            </p:cNvPr>
            <p:cNvSpPr/>
            <p:nvPr/>
          </p:nvSpPr>
          <p:spPr>
            <a:xfrm>
              <a:off x="9867989" y="1244643"/>
              <a:ext cx="247949" cy="271194"/>
            </a:xfrm>
            <a:custGeom>
              <a:avLst/>
              <a:gdLst>
                <a:gd name="connsiteX0" fmla="*/ 116226 w 247949"/>
                <a:gd name="connsiteY0" fmla="*/ 0 h 271194"/>
                <a:gd name="connsiteX1" fmla="*/ 216956 w 247949"/>
                <a:gd name="connsiteY1" fmla="*/ 0 h 271194"/>
                <a:gd name="connsiteX2" fmla="*/ 247950 w 247949"/>
                <a:gd name="connsiteY2" fmla="*/ 30994 h 271194"/>
                <a:gd name="connsiteX3" fmla="*/ 247950 w 247949"/>
                <a:gd name="connsiteY3" fmla="*/ 147220 h 271194"/>
                <a:gd name="connsiteX4" fmla="*/ 123975 w 247949"/>
                <a:gd name="connsiteY4" fmla="*/ 271195 h 271194"/>
                <a:gd name="connsiteX5" fmla="*/ 123975 w 247949"/>
                <a:gd name="connsiteY5" fmla="*/ 271195 h 271194"/>
                <a:gd name="connsiteX6" fmla="*/ 0 w 247949"/>
                <a:gd name="connsiteY6" fmla="*/ 147220 h 271194"/>
                <a:gd name="connsiteX7" fmla="*/ 0 w 247949"/>
                <a:gd name="connsiteY7" fmla="*/ 30994 h 271194"/>
                <a:gd name="connsiteX8" fmla="*/ 30994 w 247949"/>
                <a:gd name="connsiteY8" fmla="*/ 0 h 2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949" h="271194">
                  <a:moveTo>
                    <a:pt x="116226" y="0"/>
                  </a:moveTo>
                  <a:lnTo>
                    <a:pt x="216956" y="0"/>
                  </a:lnTo>
                  <a:cubicBezTo>
                    <a:pt x="234002" y="0"/>
                    <a:pt x="247950" y="13947"/>
                    <a:pt x="247950" y="30994"/>
                  </a:cubicBezTo>
                  <a:lnTo>
                    <a:pt x="247950" y="147220"/>
                  </a:lnTo>
                  <a:cubicBezTo>
                    <a:pt x="247950" y="215406"/>
                    <a:pt x="192161" y="271195"/>
                    <a:pt x="123975" y="271195"/>
                  </a:cubicBezTo>
                  <a:lnTo>
                    <a:pt x="123975" y="271195"/>
                  </a:lnTo>
                  <a:cubicBezTo>
                    <a:pt x="55789" y="271195"/>
                    <a:pt x="0" y="215406"/>
                    <a:pt x="0" y="147220"/>
                  </a:cubicBezTo>
                  <a:lnTo>
                    <a:pt x="0" y="30994"/>
                  </a:lnTo>
                  <a:cubicBezTo>
                    <a:pt x="0" y="13947"/>
                    <a:pt x="13947" y="0"/>
                    <a:pt x="30994" y="0"/>
                  </a:cubicBezTo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D68E32C1-3610-EF7B-9CB9-4C8F8EF6B882}"/>
                </a:ext>
              </a:extLst>
            </p:cNvPr>
            <p:cNvSpPr/>
            <p:nvPr/>
          </p:nvSpPr>
          <p:spPr>
            <a:xfrm>
              <a:off x="9775008" y="1229146"/>
              <a:ext cx="433911" cy="449408"/>
            </a:xfrm>
            <a:custGeom>
              <a:avLst/>
              <a:gdLst>
                <a:gd name="connsiteX0" fmla="*/ 433912 w 433911"/>
                <a:gd name="connsiteY0" fmla="*/ 131723 h 449408"/>
                <a:gd name="connsiteX1" fmla="*/ 356427 w 433911"/>
                <a:gd name="connsiteY1" fmla="*/ 40292 h 449408"/>
                <a:gd name="connsiteX2" fmla="*/ 309937 w 433911"/>
                <a:gd name="connsiteY2" fmla="*/ 0 h 449408"/>
                <a:gd name="connsiteX3" fmla="*/ 209207 w 433911"/>
                <a:gd name="connsiteY3" fmla="*/ 0 h 449408"/>
                <a:gd name="connsiteX4" fmla="*/ 193711 w 433911"/>
                <a:gd name="connsiteY4" fmla="*/ 15497 h 449408"/>
                <a:gd name="connsiteX5" fmla="*/ 209207 w 433911"/>
                <a:gd name="connsiteY5" fmla="*/ 30994 h 449408"/>
                <a:gd name="connsiteX6" fmla="*/ 309937 w 433911"/>
                <a:gd name="connsiteY6" fmla="*/ 30994 h 449408"/>
                <a:gd name="connsiteX7" fmla="*/ 325434 w 433911"/>
                <a:gd name="connsiteY7" fmla="*/ 46491 h 449408"/>
                <a:gd name="connsiteX8" fmla="*/ 325434 w 433911"/>
                <a:gd name="connsiteY8" fmla="*/ 162717 h 449408"/>
                <a:gd name="connsiteX9" fmla="*/ 216956 w 433911"/>
                <a:gd name="connsiteY9" fmla="*/ 271195 h 449408"/>
                <a:gd name="connsiteX10" fmla="*/ 108478 w 433911"/>
                <a:gd name="connsiteY10" fmla="*/ 162717 h 449408"/>
                <a:gd name="connsiteX11" fmla="*/ 108478 w 433911"/>
                <a:gd name="connsiteY11" fmla="*/ 46491 h 449408"/>
                <a:gd name="connsiteX12" fmla="*/ 123975 w 433911"/>
                <a:gd name="connsiteY12" fmla="*/ 30994 h 449408"/>
                <a:gd name="connsiteX13" fmla="*/ 139472 w 433911"/>
                <a:gd name="connsiteY13" fmla="*/ 15497 h 449408"/>
                <a:gd name="connsiteX14" fmla="*/ 123975 w 433911"/>
                <a:gd name="connsiteY14" fmla="*/ 0 h 449408"/>
                <a:gd name="connsiteX15" fmla="*/ 78259 w 433911"/>
                <a:gd name="connsiteY15" fmla="*/ 40292 h 449408"/>
                <a:gd name="connsiteX16" fmla="*/ 0 w 433911"/>
                <a:gd name="connsiteY16" fmla="*/ 131723 h 449408"/>
                <a:gd name="connsiteX17" fmla="*/ 92206 w 433911"/>
                <a:gd name="connsiteY17" fmla="*/ 224704 h 449408"/>
                <a:gd name="connsiteX18" fmla="*/ 201459 w 433911"/>
                <a:gd name="connsiteY18" fmla="*/ 301414 h 449408"/>
                <a:gd name="connsiteX19" fmla="*/ 201459 w 433911"/>
                <a:gd name="connsiteY19" fmla="*/ 340931 h 449408"/>
                <a:gd name="connsiteX20" fmla="*/ 189836 w 433911"/>
                <a:gd name="connsiteY20" fmla="*/ 340931 h 449408"/>
                <a:gd name="connsiteX21" fmla="*/ 154968 w 433911"/>
                <a:gd name="connsiteY21" fmla="*/ 375798 h 449408"/>
                <a:gd name="connsiteX22" fmla="*/ 155743 w 433911"/>
                <a:gd name="connsiteY22" fmla="*/ 379673 h 449408"/>
                <a:gd name="connsiteX23" fmla="*/ 123975 w 433911"/>
                <a:gd name="connsiteY23" fmla="*/ 414541 h 449408"/>
                <a:gd name="connsiteX24" fmla="*/ 158843 w 433911"/>
                <a:gd name="connsiteY24" fmla="*/ 449408 h 449408"/>
                <a:gd name="connsiteX25" fmla="*/ 275844 w 433911"/>
                <a:gd name="connsiteY25" fmla="*/ 449408 h 449408"/>
                <a:gd name="connsiteX26" fmla="*/ 310712 w 433911"/>
                <a:gd name="connsiteY26" fmla="*/ 414541 h 449408"/>
                <a:gd name="connsiteX27" fmla="*/ 278943 w 433911"/>
                <a:gd name="connsiteY27" fmla="*/ 379673 h 449408"/>
                <a:gd name="connsiteX28" fmla="*/ 279718 w 433911"/>
                <a:gd name="connsiteY28" fmla="*/ 375798 h 449408"/>
                <a:gd name="connsiteX29" fmla="*/ 244850 w 433911"/>
                <a:gd name="connsiteY29" fmla="*/ 340931 h 449408"/>
                <a:gd name="connsiteX30" fmla="*/ 232453 w 433911"/>
                <a:gd name="connsiteY30" fmla="*/ 340931 h 449408"/>
                <a:gd name="connsiteX31" fmla="*/ 232453 w 433911"/>
                <a:gd name="connsiteY31" fmla="*/ 301414 h 449408"/>
                <a:gd name="connsiteX32" fmla="*/ 342480 w 433911"/>
                <a:gd name="connsiteY32" fmla="*/ 224704 h 449408"/>
                <a:gd name="connsiteX33" fmla="*/ 433912 w 433911"/>
                <a:gd name="connsiteY33" fmla="*/ 131723 h 449408"/>
                <a:gd name="connsiteX34" fmla="*/ 30994 w 433911"/>
                <a:gd name="connsiteY34" fmla="*/ 131723 h 449408"/>
                <a:gd name="connsiteX35" fmla="*/ 77484 w 433911"/>
                <a:gd name="connsiteY35" fmla="*/ 72060 h 449408"/>
                <a:gd name="connsiteX36" fmla="*/ 77484 w 433911"/>
                <a:gd name="connsiteY36" fmla="*/ 162717 h 449408"/>
                <a:gd name="connsiteX37" fmla="*/ 80584 w 433911"/>
                <a:gd name="connsiteY37" fmla="*/ 192161 h 449408"/>
                <a:gd name="connsiteX38" fmla="*/ 30994 w 433911"/>
                <a:gd name="connsiteY38" fmla="*/ 131723 h 449408"/>
                <a:gd name="connsiteX39" fmla="*/ 275069 w 433911"/>
                <a:gd name="connsiteY39" fmla="*/ 418415 h 449408"/>
                <a:gd name="connsiteX40" fmla="*/ 158843 w 433911"/>
                <a:gd name="connsiteY40" fmla="*/ 418415 h 449408"/>
                <a:gd name="connsiteX41" fmla="*/ 154968 w 433911"/>
                <a:gd name="connsiteY41" fmla="*/ 414541 h 449408"/>
                <a:gd name="connsiteX42" fmla="*/ 158843 w 433911"/>
                <a:gd name="connsiteY42" fmla="*/ 410666 h 449408"/>
                <a:gd name="connsiteX43" fmla="*/ 189836 w 433911"/>
                <a:gd name="connsiteY43" fmla="*/ 410666 h 449408"/>
                <a:gd name="connsiteX44" fmla="*/ 244850 w 433911"/>
                <a:gd name="connsiteY44" fmla="*/ 410666 h 449408"/>
                <a:gd name="connsiteX45" fmla="*/ 275844 w 433911"/>
                <a:gd name="connsiteY45" fmla="*/ 410666 h 449408"/>
                <a:gd name="connsiteX46" fmla="*/ 279718 w 433911"/>
                <a:gd name="connsiteY46" fmla="*/ 414541 h 449408"/>
                <a:gd name="connsiteX47" fmla="*/ 275069 w 433911"/>
                <a:gd name="connsiteY47" fmla="*/ 418415 h 449408"/>
                <a:gd name="connsiteX48" fmla="*/ 247950 w 433911"/>
                <a:gd name="connsiteY48" fmla="*/ 375798 h 449408"/>
                <a:gd name="connsiteX49" fmla="*/ 244075 w 433911"/>
                <a:gd name="connsiteY49" fmla="*/ 379673 h 449408"/>
                <a:gd name="connsiteX50" fmla="*/ 189061 w 433911"/>
                <a:gd name="connsiteY50" fmla="*/ 379673 h 449408"/>
                <a:gd name="connsiteX51" fmla="*/ 185187 w 433911"/>
                <a:gd name="connsiteY51" fmla="*/ 375798 h 449408"/>
                <a:gd name="connsiteX52" fmla="*/ 189061 w 433911"/>
                <a:gd name="connsiteY52" fmla="*/ 371924 h 449408"/>
                <a:gd name="connsiteX53" fmla="*/ 244075 w 433911"/>
                <a:gd name="connsiteY53" fmla="*/ 371924 h 449408"/>
                <a:gd name="connsiteX54" fmla="*/ 247950 w 433911"/>
                <a:gd name="connsiteY54" fmla="*/ 375798 h 449408"/>
                <a:gd name="connsiteX55" fmla="*/ 353328 w 433911"/>
                <a:gd name="connsiteY55" fmla="*/ 192161 h 449408"/>
                <a:gd name="connsiteX56" fmla="*/ 356427 w 433911"/>
                <a:gd name="connsiteY56" fmla="*/ 162717 h 449408"/>
                <a:gd name="connsiteX57" fmla="*/ 356427 w 433911"/>
                <a:gd name="connsiteY57" fmla="*/ 72060 h 449408"/>
                <a:gd name="connsiteX58" fmla="*/ 402918 w 433911"/>
                <a:gd name="connsiteY58" fmla="*/ 131723 h 449408"/>
                <a:gd name="connsiteX59" fmla="*/ 353328 w 433911"/>
                <a:gd name="connsiteY59" fmla="*/ 192161 h 44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3911" h="449408">
                  <a:moveTo>
                    <a:pt x="433912" y="131723"/>
                  </a:moveTo>
                  <a:cubicBezTo>
                    <a:pt x="433912" y="85233"/>
                    <a:pt x="400593" y="47265"/>
                    <a:pt x="356427" y="40292"/>
                  </a:cubicBezTo>
                  <a:cubicBezTo>
                    <a:pt x="353328" y="17821"/>
                    <a:pt x="333957" y="0"/>
                    <a:pt x="309937" y="0"/>
                  </a:cubicBezTo>
                  <a:lnTo>
                    <a:pt x="209207" y="0"/>
                  </a:lnTo>
                  <a:cubicBezTo>
                    <a:pt x="200684" y="0"/>
                    <a:pt x="193711" y="6974"/>
                    <a:pt x="193711" y="15497"/>
                  </a:cubicBezTo>
                  <a:cubicBezTo>
                    <a:pt x="193711" y="24020"/>
                    <a:pt x="200684" y="30994"/>
                    <a:pt x="209207" y="30994"/>
                  </a:cubicBezTo>
                  <a:lnTo>
                    <a:pt x="309937" y="30994"/>
                  </a:lnTo>
                  <a:cubicBezTo>
                    <a:pt x="318460" y="30994"/>
                    <a:pt x="325434" y="37967"/>
                    <a:pt x="325434" y="46491"/>
                  </a:cubicBezTo>
                  <a:lnTo>
                    <a:pt x="325434" y="162717"/>
                  </a:lnTo>
                  <a:cubicBezTo>
                    <a:pt x="325434" y="222380"/>
                    <a:pt x="276619" y="271195"/>
                    <a:pt x="216956" y="271195"/>
                  </a:cubicBezTo>
                  <a:cubicBezTo>
                    <a:pt x="157293" y="271195"/>
                    <a:pt x="108478" y="222380"/>
                    <a:pt x="108478" y="162717"/>
                  </a:cubicBezTo>
                  <a:lnTo>
                    <a:pt x="108478" y="46491"/>
                  </a:lnTo>
                  <a:cubicBezTo>
                    <a:pt x="108478" y="37967"/>
                    <a:pt x="115451" y="30994"/>
                    <a:pt x="123975" y="30994"/>
                  </a:cubicBezTo>
                  <a:cubicBezTo>
                    <a:pt x="132498" y="30994"/>
                    <a:pt x="139472" y="24020"/>
                    <a:pt x="139472" y="15497"/>
                  </a:cubicBezTo>
                  <a:cubicBezTo>
                    <a:pt x="139472" y="6974"/>
                    <a:pt x="132498" y="0"/>
                    <a:pt x="123975" y="0"/>
                  </a:cubicBezTo>
                  <a:cubicBezTo>
                    <a:pt x="100729" y="0"/>
                    <a:pt x="81358" y="17821"/>
                    <a:pt x="78259" y="40292"/>
                  </a:cubicBezTo>
                  <a:cubicBezTo>
                    <a:pt x="34093" y="47265"/>
                    <a:pt x="0" y="85233"/>
                    <a:pt x="0" y="131723"/>
                  </a:cubicBezTo>
                  <a:cubicBezTo>
                    <a:pt x="0" y="182863"/>
                    <a:pt x="41067" y="223929"/>
                    <a:pt x="92206" y="224704"/>
                  </a:cubicBezTo>
                  <a:cubicBezTo>
                    <a:pt x="113127" y="265771"/>
                    <a:pt x="153419" y="295990"/>
                    <a:pt x="201459" y="301414"/>
                  </a:cubicBezTo>
                  <a:lnTo>
                    <a:pt x="201459" y="340931"/>
                  </a:lnTo>
                  <a:lnTo>
                    <a:pt x="189836" y="340931"/>
                  </a:lnTo>
                  <a:cubicBezTo>
                    <a:pt x="170465" y="340931"/>
                    <a:pt x="154968" y="356427"/>
                    <a:pt x="154968" y="375798"/>
                  </a:cubicBezTo>
                  <a:cubicBezTo>
                    <a:pt x="154968" y="377348"/>
                    <a:pt x="154968" y="378898"/>
                    <a:pt x="155743" y="379673"/>
                  </a:cubicBezTo>
                  <a:cubicBezTo>
                    <a:pt x="137922" y="381222"/>
                    <a:pt x="123975" y="395944"/>
                    <a:pt x="123975" y="414541"/>
                  </a:cubicBezTo>
                  <a:cubicBezTo>
                    <a:pt x="123975" y="433912"/>
                    <a:pt x="139472" y="449408"/>
                    <a:pt x="158843" y="449408"/>
                  </a:cubicBezTo>
                  <a:lnTo>
                    <a:pt x="275844" y="449408"/>
                  </a:lnTo>
                  <a:cubicBezTo>
                    <a:pt x="295215" y="449408"/>
                    <a:pt x="310712" y="433912"/>
                    <a:pt x="310712" y="414541"/>
                  </a:cubicBezTo>
                  <a:cubicBezTo>
                    <a:pt x="310712" y="396719"/>
                    <a:pt x="296765" y="381997"/>
                    <a:pt x="278943" y="379673"/>
                  </a:cubicBezTo>
                  <a:cubicBezTo>
                    <a:pt x="278943" y="378123"/>
                    <a:pt x="279718" y="376573"/>
                    <a:pt x="279718" y="375798"/>
                  </a:cubicBezTo>
                  <a:cubicBezTo>
                    <a:pt x="279718" y="356427"/>
                    <a:pt x="264221" y="340931"/>
                    <a:pt x="244850" y="340931"/>
                  </a:cubicBezTo>
                  <a:lnTo>
                    <a:pt x="232453" y="340931"/>
                  </a:lnTo>
                  <a:lnTo>
                    <a:pt x="232453" y="301414"/>
                  </a:lnTo>
                  <a:cubicBezTo>
                    <a:pt x="280493" y="295990"/>
                    <a:pt x="321560" y="266546"/>
                    <a:pt x="342480" y="224704"/>
                  </a:cubicBezTo>
                  <a:cubicBezTo>
                    <a:pt x="392845" y="223929"/>
                    <a:pt x="433912" y="182863"/>
                    <a:pt x="433912" y="131723"/>
                  </a:cubicBezTo>
                  <a:close/>
                  <a:moveTo>
                    <a:pt x="30994" y="131723"/>
                  </a:moveTo>
                  <a:cubicBezTo>
                    <a:pt x="30994" y="103054"/>
                    <a:pt x="51140" y="79034"/>
                    <a:pt x="77484" y="72060"/>
                  </a:cubicBezTo>
                  <a:lnTo>
                    <a:pt x="77484" y="162717"/>
                  </a:lnTo>
                  <a:cubicBezTo>
                    <a:pt x="77484" y="172790"/>
                    <a:pt x="78259" y="182863"/>
                    <a:pt x="80584" y="192161"/>
                  </a:cubicBezTo>
                  <a:cubicBezTo>
                    <a:pt x="52689" y="186737"/>
                    <a:pt x="30994" y="161942"/>
                    <a:pt x="30994" y="131723"/>
                  </a:cubicBezTo>
                  <a:close/>
                  <a:moveTo>
                    <a:pt x="275069" y="418415"/>
                  </a:moveTo>
                  <a:lnTo>
                    <a:pt x="158843" y="418415"/>
                  </a:lnTo>
                  <a:cubicBezTo>
                    <a:pt x="156518" y="418415"/>
                    <a:pt x="154968" y="416865"/>
                    <a:pt x="154968" y="414541"/>
                  </a:cubicBezTo>
                  <a:cubicBezTo>
                    <a:pt x="154968" y="412216"/>
                    <a:pt x="156518" y="410666"/>
                    <a:pt x="158843" y="410666"/>
                  </a:cubicBezTo>
                  <a:lnTo>
                    <a:pt x="189836" y="410666"/>
                  </a:lnTo>
                  <a:lnTo>
                    <a:pt x="244850" y="410666"/>
                  </a:lnTo>
                  <a:lnTo>
                    <a:pt x="275844" y="410666"/>
                  </a:lnTo>
                  <a:cubicBezTo>
                    <a:pt x="278168" y="410666"/>
                    <a:pt x="279718" y="412216"/>
                    <a:pt x="279718" y="414541"/>
                  </a:cubicBezTo>
                  <a:cubicBezTo>
                    <a:pt x="279718" y="416865"/>
                    <a:pt x="277394" y="418415"/>
                    <a:pt x="275069" y="418415"/>
                  </a:cubicBezTo>
                  <a:close/>
                  <a:moveTo>
                    <a:pt x="247950" y="375798"/>
                  </a:moveTo>
                  <a:cubicBezTo>
                    <a:pt x="247950" y="378123"/>
                    <a:pt x="246400" y="379673"/>
                    <a:pt x="244075" y="379673"/>
                  </a:cubicBezTo>
                  <a:lnTo>
                    <a:pt x="189061" y="379673"/>
                  </a:lnTo>
                  <a:cubicBezTo>
                    <a:pt x="186737" y="379673"/>
                    <a:pt x="185187" y="378123"/>
                    <a:pt x="185187" y="375798"/>
                  </a:cubicBezTo>
                  <a:cubicBezTo>
                    <a:pt x="185187" y="373474"/>
                    <a:pt x="186737" y="371924"/>
                    <a:pt x="189061" y="371924"/>
                  </a:cubicBezTo>
                  <a:lnTo>
                    <a:pt x="244075" y="371924"/>
                  </a:lnTo>
                  <a:cubicBezTo>
                    <a:pt x="246400" y="371924"/>
                    <a:pt x="247950" y="373474"/>
                    <a:pt x="247950" y="375798"/>
                  </a:cubicBezTo>
                  <a:close/>
                  <a:moveTo>
                    <a:pt x="353328" y="192161"/>
                  </a:moveTo>
                  <a:cubicBezTo>
                    <a:pt x="355653" y="182863"/>
                    <a:pt x="356427" y="172790"/>
                    <a:pt x="356427" y="162717"/>
                  </a:cubicBezTo>
                  <a:lnTo>
                    <a:pt x="356427" y="72060"/>
                  </a:lnTo>
                  <a:cubicBezTo>
                    <a:pt x="382772" y="79034"/>
                    <a:pt x="402918" y="103054"/>
                    <a:pt x="402918" y="131723"/>
                  </a:cubicBezTo>
                  <a:cubicBezTo>
                    <a:pt x="402918" y="161942"/>
                    <a:pt x="381997" y="186737"/>
                    <a:pt x="353328" y="192161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70" name="Graphic 100">
            <a:extLst>
              <a:ext uri="{FF2B5EF4-FFF2-40B4-BE49-F238E27FC236}">
                <a16:creationId xmlns:a16="http://schemas.microsoft.com/office/drawing/2014/main" id="{7CD6803B-AE1B-0C3B-6C31-077CB75DB520}"/>
              </a:ext>
            </a:extLst>
          </p:cNvPr>
          <p:cNvGrpSpPr/>
          <p:nvPr/>
        </p:nvGrpSpPr>
        <p:grpSpPr>
          <a:xfrm>
            <a:off x="10776601" y="1236894"/>
            <a:ext cx="356427" cy="433911"/>
            <a:chOff x="10776601" y="1236894"/>
            <a:chExt cx="356427" cy="433911"/>
          </a:xfrm>
        </p:grpSpPr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D3B43E7F-B12E-32BF-8090-34AB700018B6}"/>
                </a:ext>
              </a:extLst>
            </p:cNvPr>
            <p:cNvSpPr/>
            <p:nvPr/>
          </p:nvSpPr>
          <p:spPr>
            <a:xfrm>
              <a:off x="10792098" y="1407359"/>
              <a:ext cx="154968" cy="154968"/>
            </a:xfrm>
            <a:custGeom>
              <a:avLst/>
              <a:gdLst>
                <a:gd name="connsiteX0" fmla="*/ 154968 w 154968"/>
                <a:gd name="connsiteY0" fmla="*/ 77484 h 154968"/>
                <a:gd name="connsiteX1" fmla="*/ 77484 w 154968"/>
                <a:gd name="connsiteY1" fmla="*/ 154968 h 154968"/>
                <a:gd name="connsiteX2" fmla="*/ 0 w 154968"/>
                <a:gd name="connsiteY2" fmla="*/ 77484 h 154968"/>
                <a:gd name="connsiteX3" fmla="*/ 77484 w 154968"/>
                <a:gd name="connsiteY3" fmla="*/ 0 h 154968"/>
                <a:gd name="connsiteX4" fmla="*/ 154968 w 154968"/>
                <a:gd name="connsiteY4" fmla="*/ 77484 h 1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968" h="154968">
                  <a:moveTo>
                    <a:pt x="154968" y="77484"/>
                  </a:moveTo>
                  <a:cubicBezTo>
                    <a:pt x="154968" y="120278"/>
                    <a:pt x="120278" y="154968"/>
                    <a:pt x="77484" y="154968"/>
                  </a:cubicBezTo>
                  <a:cubicBezTo>
                    <a:pt x="34691" y="154968"/>
                    <a:pt x="0" y="120278"/>
                    <a:pt x="0" y="77484"/>
                  </a:cubicBezTo>
                  <a:cubicBezTo>
                    <a:pt x="0" y="34691"/>
                    <a:pt x="34691" y="0"/>
                    <a:pt x="77484" y="0"/>
                  </a:cubicBezTo>
                  <a:cubicBezTo>
                    <a:pt x="120278" y="0"/>
                    <a:pt x="154968" y="34691"/>
                    <a:pt x="154968" y="77484"/>
                  </a:cubicBezTo>
                  <a:close/>
                </a:path>
              </a:pathLst>
            </a:custGeom>
            <a:solidFill>
              <a:srgbClr val="FFDB41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D86042FE-FC39-9E9C-9863-7B98D7465ABC}"/>
                </a:ext>
              </a:extLst>
            </p:cNvPr>
            <p:cNvSpPr/>
            <p:nvPr/>
          </p:nvSpPr>
          <p:spPr>
            <a:xfrm>
              <a:off x="11016802" y="1252391"/>
              <a:ext cx="100729" cy="100729"/>
            </a:xfrm>
            <a:custGeom>
              <a:avLst/>
              <a:gdLst>
                <a:gd name="connsiteX0" fmla="*/ 100729 w 100729"/>
                <a:gd name="connsiteY0" fmla="*/ 50365 h 100729"/>
                <a:gd name="connsiteX1" fmla="*/ 50365 w 100729"/>
                <a:gd name="connsiteY1" fmla="*/ 100729 h 100729"/>
                <a:gd name="connsiteX2" fmla="*/ 0 w 100729"/>
                <a:gd name="connsiteY2" fmla="*/ 50365 h 100729"/>
                <a:gd name="connsiteX3" fmla="*/ 50365 w 100729"/>
                <a:gd name="connsiteY3" fmla="*/ 0 h 100729"/>
                <a:gd name="connsiteX4" fmla="*/ 100729 w 100729"/>
                <a:gd name="connsiteY4" fmla="*/ 50365 h 10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729" h="100729">
                  <a:moveTo>
                    <a:pt x="100729" y="50365"/>
                  </a:moveTo>
                  <a:cubicBezTo>
                    <a:pt x="100729" y="78180"/>
                    <a:pt x="78180" y="100729"/>
                    <a:pt x="50365" y="100729"/>
                  </a:cubicBezTo>
                  <a:cubicBezTo>
                    <a:pt x="22549" y="100729"/>
                    <a:pt x="0" y="78180"/>
                    <a:pt x="0" y="50365"/>
                  </a:cubicBezTo>
                  <a:cubicBezTo>
                    <a:pt x="0" y="22549"/>
                    <a:pt x="22549" y="0"/>
                    <a:pt x="50365" y="0"/>
                  </a:cubicBezTo>
                  <a:cubicBezTo>
                    <a:pt x="78180" y="0"/>
                    <a:pt x="100729" y="22549"/>
                    <a:pt x="100729" y="50365"/>
                  </a:cubicBezTo>
                  <a:close/>
                </a:path>
              </a:pathLst>
            </a:custGeom>
            <a:solidFill>
              <a:srgbClr val="D7435C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A5FB97D4-F00C-5FDC-F458-72922342AB1F}"/>
                </a:ext>
              </a:extLst>
            </p:cNvPr>
            <p:cNvSpPr/>
            <p:nvPr/>
          </p:nvSpPr>
          <p:spPr>
            <a:xfrm>
              <a:off x="10970312" y="1570076"/>
              <a:ext cx="85232" cy="85232"/>
            </a:xfrm>
            <a:custGeom>
              <a:avLst/>
              <a:gdLst>
                <a:gd name="connsiteX0" fmla="*/ 85233 w 85232"/>
                <a:gd name="connsiteY0" fmla="*/ 42616 h 85232"/>
                <a:gd name="connsiteX1" fmla="*/ 42616 w 85232"/>
                <a:gd name="connsiteY1" fmla="*/ 85233 h 85232"/>
                <a:gd name="connsiteX2" fmla="*/ 0 w 85232"/>
                <a:gd name="connsiteY2" fmla="*/ 42616 h 85232"/>
                <a:gd name="connsiteX3" fmla="*/ 42616 w 85232"/>
                <a:gd name="connsiteY3" fmla="*/ 0 h 85232"/>
                <a:gd name="connsiteX4" fmla="*/ 85233 w 85232"/>
                <a:gd name="connsiteY4" fmla="*/ 42616 h 8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232" h="85232">
                  <a:moveTo>
                    <a:pt x="85233" y="42616"/>
                  </a:moveTo>
                  <a:cubicBezTo>
                    <a:pt x="85233" y="66153"/>
                    <a:pt x="66153" y="85233"/>
                    <a:pt x="42616" y="85233"/>
                  </a:cubicBezTo>
                  <a:cubicBezTo>
                    <a:pt x="19080" y="85233"/>
                    <a:pt x="0" y="66153"/>
                    <a:pt x="0" y="42616"/>
                  </a:cubicBezTo>
                  <a:cubicBezTo>
                    <a:pt x="0" y="19080"/>
                    <a:pt x="19080" y="0"/>
                    <a:pt x="42616" y="0"/>
                  </a:cubicBezTo>
                  <a:cubicBezTo>
                    <a:pt x="66153" y="0"/>
                    <a:pt x="85233" y="19080"/>
                    <a:pt x="85233" y="42616"/>
                  </a:cubicBezTo>
                  <a:close/>
                </a:path>
              </a:pathLst>
            </a:custGeom>
            <a:solidFill>
              <a:srgbClr val="1C94F9"/>
            </a:soli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F26B1F2-ED7F-C28E-AF63-A1CB39B05641}"/>
                </a:ext>
              </a:extLst>
            </p:cNvPr>
            <p:cNvSpPr/>
            <p:nvPr/>
          </p:nvSpPr>
          <p:spPr>
            <a:xfrm>
              <a:off x="10776601" y="1236894"/>
              <a:ext cx="356427" cy="433911"/>
            </a:xfrm>
            <a:custGeom>
              <a:avLst/>
              <a:gdLst>
                <a:gd name="connsiteX0" fmla="*/ 290566 w 356427"/>
                <a:gd name="connsiteY0" fmla="*/ 131723 h 433911"/>
                <a:gd name="connsiteX1" fmla="*/ 356427 w 356427"/>
                <a:gd name="connsiteY1" fmla="*/ 65862 h 433911"/>
                <a:gd name="connsiteX2" fmla="*/ 290566 w 356427"/>
                <a:gd name="connsiteY2" fmla="*/ 0 h 433911"/>
                <a:gd name="connsiteX3" fmla="*/ 224704 w 356427"/>
                <a:gd name="connsiteY3" fmla="*/ 65862 h 433911"/>
                <a:gd name="connsiteX4" fmla="*/ 234777 w 356427"/>
                <a:gd name="connsiteY4" fmla="*/ 99955 h 433911"/>
                <a:gd name="connsiteX5" fmla="*/ 155743 w 356427"/>
                <a:gd name="connsiteY5" fmla="*/ 178989 h 433911"/>
                <a:gd name="connsiteX6" fmla="*/ 92981 w 356427"/>
                <a:gd name="connsiteY6" fmla="*/ 154968 h 433911"/>
                <a:gd name="connsiteX7" fmla="*/ 0 w 356427"/>
                <a:gd name="connsiteY7" fmla="*/ 247950 h 433911"/>
                <a:gd name="connsiteX8" fmla="*/ 18596 w 356427"/>
                <a:gd name="connsiteY8" fmla="*/ 303738 h 433911"/>
                <a:gd name="connsiteX9" fmla="*/ 40292 w 356427"/>
                <a:gd name="connsiteY9" fmla="*/ 306838 h 433911"/>
                <a:gd name="connsiteX10" fmla="*/ 43391 w 356427"/>
                <a:gd name="connsiteY10" fmla="*/ 285142 h 433911"/>
                <a:gd name="connsiteX11" fmla="*/ 30994 w 356427"/>
                <a:gd name="connsiteY11" fmla="*/ 247950 h 433911"/>
                <a:gd name="connsiteX12" fmla="*/ 92981 w 356427"/>
                <a:gd name="connsiteY12" fmla="*/ 185962 h 433911"/>
                <a:gd name="connsiteX13" fmla="*/ 154968 w 356427"/>
                <a:gd name="connsiteY13" fmla="*/ 247950 h 433911"/>
                <a:gd name="connsiteX14" fmla="*/ 92981 w 356427"/>
                <a:gd name="connsiteY14" fmla="*/ 309937 h 433911"/>
                <a:gd name="connsiteX15" fmla="*/ 77484 w 356427"/>
                <a:gd name="connsiteY15" fmla="*/ 325434 h 433911"/>
                <a:gd name="connsiteX16" fmla="*/ 92981 w 356427"/>
                <a:gd name="connsiteY16" fmla="*/ 340931 h 433911"/>
                <a:gd name="connsiteX17" fmla="*/ 154968 w 356427"/>
                <a:gd name="connsiteY17" fmla="*/ 316910 h 433911"/>
                <a:gd name="connsiteX18" fmla="*/ 185187 w 356427"/>
                <a:gd name="connsiteY18" fmla="*/ 347129 h 433911"/>
                <a:gd name="connsiteX19" fmla="*/ 177439 w 356427"/>
                <a:gd name="connsiteY19" fmla="*/ 375798 h 433911"/>
                <a:gd name="connsiteX20" fmla="*/ 235552 w 356427"/>
                <a:gd name="connsiteY20" fmla="*/ 433912 h 433911"/>
                <a:gd name="connsiteX21" fmla="*/ 293665 w 356427"/>
                <a:gd name="connsiteY21" fmla="*/ 375798 h 433911"/>
                <a:gd name="connsiteX22" fmla="*/ 236327 w 356427"/>
                <a:gd name="connsiteY22" fmla="*/ 317685 h 433911"/>
                <a:gd name="connsiteX23" fmla="*/ 207658 w 356427"/>
                <a:gd name="connsiteY23" fmla="*/ 325434 h 433911"/>
                <a:gd name="connsiteX24" fmla="*/ 174340 w 356427"/>
                <a:gd name="connsiteY24" fmla="*/ 292116 h 433911"/>
                <a:gd name="connsiteX25" fmla="*/ 185962 w 356427"/>
                <a:gd name="connsiteY25" fmla="*/ 247950 h 433911"/>
                <a:gd name="connsiteX26" fmla="*/ 174340 w 356427"/>
                <a:gd name="connsiteY26" fmla="*/ 203783 h 433911"/>
                <a:gd name="connsiteX27" fmla="*/ 255698 w 356427"/>
                <a:gd name="connsiteY27" fmla="*/ 122425 h 433911"/>
                <a:gd name="connsiteX28" fmla="*/ 290566 w 356427"/>
                <a:gd name="connsiteY28" fmla="*/ 131723 h 433911"/>
                <a:gd name="connsiteX29" fmla="*/ 290566 w 356427"/>
                <a:gd name="connsiteY29" fmla="*/ 30994 h 433911"/>
                <a:gd name="connsiteX30" fmla="*/ 325434 w 356427"/>
                <a:gd name="connsiteY30" fmla="*/ 65862 h 433911"/>
                <a:gd name="connsiteX31" fmla="*/ 290566 w 356427"/>
                <a:gd name="connsiteY31" fmla="*/ 100729 h 433911"/>
                <a:gd name="connsiteX32" fmla="*/ 255698 w 356427"/>
                <a:gd name="connsiteY32" fmla="*/ 65862 h 433911"/>
                <a:gd name="connsiteX33" fmla="*/ 290566 w 356427"/>
                <a:gd name="connsiteY33" fmla="*/ 30994 h 433911"/>
                <a:gd name="connsiteX34" fmla="*/ 236327 w 356427"/>
                <a:gd name="connsiteY34" fmla="*/ 348679 h 433911"/>
                <a:gd name="connsiteX35" fmla="*/ 263446 w 356427"/>
                <a:gd name="connsiteY35" fmla="*/ 375798 h 433911"/>
                <a:gd name="connsiteX36" fmla="*/ 236327 w 356427"/>
                <a:gd name="connsiteY36" fmla="*/ 402918 h 433911"/>
                <a:gd name="connsiteX37" fmla="*/ 209207 w 356427"/>
                <a:gd name="connsiteY37" fmla="*/ 375798 h 433911"/>
                <a:gd name="connsiteX38" fmla="*/ 236327 w 356427"/>
                <a:gd name="connsiteY38" fmla="*/ 348679 h 43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6427" h="433911">
                  <a:moveTo>
                    <a:pt x="290566" y="131723"/>
                  </a:moveTo>
                  <a:cubicBezTo>
                    <a:pt x="326983" y="131723"/>
                    <a:pt x="356427" y="102279"/>
                    <a:pt x="356427" y="65862"/>
                  </a:cubicBezTo>
                  <a:cubicBezTo>
                    <a:pt x="356427" y="29444"/>
                    <a:pt x="326983" y="0"/>
                    <a:pt x="290566" y="0"/>
                  </a:cubicBezTo>
                  <a:cubicBezTo>
                    <a:pt x="254148" y="0"/>
                    <a:pt x="224704" y="29444"/>
                    <a:pt x="224704" y="65862"/>
                  </a:cubicBezTo>
                  <a:cubicBezTo>
                    <a:pt x="224704" y="78259"/>
                    <a:pt x="228578" y="89882"/>
                    <a:pt x="234777" y="99955"/>
                  </a:cubicBezTo>
                  <a:lnTo>
                    <a:pt x="155743" y="178989"/>
                  </a:lnTo>
                  <a:cubicBezTo>
                    <a:pt x="139472" y="164267"/>
                    <a:pt x="117001" y="154968"/>
                    <a:pt x="92981" y="154968"/>
                  </a:cubicBezTo>
                  <a:cubicBezTo>
                    <a:pt x="41841" y="154968"/>
                    <a:pt x="0" y="196810"/>
                    <a:pt x="0" y="247950"/>
                  </a:cubicBezTo>
                  <a:cubicBezTo>
                    <a:pt x="0" y="268095"/>
                    <a:pt x="6199" y="287466"/>
                    <a:pt x="18596" y="303738"/>
                  </a:cubicBezTo>
                  <a:cubicBezTo>
                    <a:pt x="24020" y="310712"/>
                    <a:pt x="33318" y="312261"/>
                    <a:pt x="40292" y="306838"/>
                  </a:cubicBezTo>
                  <a:cubicBezTo>
                    <a:pt x="47265" y="301414"/>
                    <a:pt x="48815" y="292116"/>
                    <a:pt x="43391" y="285142"/>
                  </a:cubicBezTo>
                  <a:cubicBezTo>
                    <a:pt x="35643" y="274294"/>
                    <a:pt x="30994" y="261122"/>
                    <a:pt x="30994" y="247950"/>
                  </a:cubicBezTo>
                  <a:cubicBezTo>
                    <a:pt x="30994" y="213856"/>
                    <a:pt x="58888" y="185962"/>
                    <a:pt x="92981" y="185962"/>
                  </a:cubicBezTo>
                  <a:cubicBezTo>
                    <a:pt x="127074" y="185962"/>
                    <a:pt x="154968" y="213856"/>
                    <a:pt x="154968" y="247950"/>
                  </a:cubicBezTo>
                  <a:cubicBezTo>
                    <a:pt x="154968" y="282043"/>
                    <a:pt x="127074" y="309937"/>
                    <a:pt x="92981" y="309937"/>
                  </a:cubicBezTo>
                  <a:cubicBezTo>
                    <a:pt x="84458" y="309937"/>
                    <a:pt x="77484" y="316910"/>
                    <a:pt x="77484" y="325434"/>
                  </a:cubicBezTo>
                  <a:cubicBezTo>
                    <a:pt x="77484" y="333957"/>
                    <a:pt x="84458" y="340931"/>
                    <a:pt x="92981" y="340931"/>
                  </a:cubicBezTo>
                  <a:cubicBezTo>
                    <a:pt x="117001" y="340931"/>
                    <a:pt x="138697" y="331632"/>
                    <a:pt x="154968" y="316910"/>
                  </a:cubicBezTo>
                  <a:lnTo>
                    <a:pt x="185187" y="347129"/>
                  </a:lnTo>
                  <a:cubicBezTo>
                    <a:pt x="180538" y="355653"/>
                    <a:pt x="177439" y="364951"/>
                    <a:pt x="177439" y="375798"/>
                  </a:cubicBezTo>
                  <a:cubicBezTo>
                    <a:pt x="177439" y="407567"/>
                    <a:pt x="203783" y="433912"/>
                    <a:pt x="235552" y="433912"/>
                  </a:cubicBezTo>
                  <a:cubicBezTo>
                    <a:pt x="267321" y="433912"/>
                    <a:pt x="293665" y="407567"/>
                    <a:pt x="293665" y="375798"/>
                  </a:cubicBezTo>
                  <a:cubicBezTo>
                    <a:pt x="293665" y="344030"/>
                    <a:pt x="268870" y="317685"/>
                    <a:pt x="236327" y="317685"/>
                  </a:cubicBezTo>
                  <a:cubicBezTo>
                    <a:pt x="226254" y="317685"/>
                    <a:pt x="216181" y="320785"/>
                    <a:pt x="207658" y="325434"/>
                  </a:cubicBezTo>
                  <a:lnTo>
                    <a:pt x="174340" y="292116"/>
                  </a:lnTo>
                  <a:cubicBezTo>
                    <a:pt x="182088" y="278943"/>
                    <a:pt x="185962" y="264221"/>
                    <a:pt x="185962" y="247950"/>
                  </a:cubicBezTo>
                  <a:cubicBezTo>
                    <a:pt x="185962" y="231678"/>
                    <a:pt x="182088" y="216956"/>
                    <a:pt x="174340" y="203783"/>
                  </a:cubicBezTo>
                  <a:lnTo>
                    <a:pt x="255698" y="122425"/>
                  </a:lnTo>
                  <a:cubicBezTo>
                    <a:pt x="266546" y="127849"/>
                    <a:pt x="278168" y="131723"/>
                    <a:pt x="290566" y="131723"/>
                  </a:cubicBezTo>
                  <a:close/>
                  <a:moveTo>
                    <a:pt x="290566" y="30994"/>
                  </a:moveTo>
                  <a:cubicBezTo>
                    <a:pt x="309937" y="30994"/>
                    <a:pt x="325434" y="46491"/>
                    <a:pt x="325434" y="65862"/>
                  </a:cubicBezTo>
                  <a:cubicBezTo>
                    <a:pt x="325434" y="85233"/>
                    <a:pt x="309937" y="100729"/>
                    <a:pt x="290566" y="100729"/>
                  </a:cubicBezTo>
                  <a:cubicBezTo>
                    <a:pt x="271195" y="100729"/>
                    <a:pt x="255698" y="85233"/>
                    <a:pt x="255698" y="65862"/>
                  </a:cubicBezTo>
                  <a:cubicBezTo>
                    <a:pt x="255698" y="46491"/>
                    <a:pt x="271970" y="30994"/>
                    <a:pt x="290566" y="30994"/>
                  </a:cubicBezTo>
                  <a:close/>
                  <a:moveTo>
                    <a:pt x="236327" y="348679"/>
                  </a:moveTo>
                  <a:cubicBezTo>
                    <a:pt x="251049" y="348679"/>
                    <a:pt x="263446" y="361076"/>
                    <a:pt x="263446" y="375798"/>
                  </a:cubicBezTo>
                  <a:cubicBezTo>
                    <a:pt x="263446" y="390520"/>
                    <a:pt x="251824" y="402918"/>
                    <a:pt x="236327" y="402918"/>
                  </a:cubicBezTo>
                  <a:cubicBezTo>
                    <a:pt x="220830" y="402918"/>
                    <a:pt x="209207" y="390520"/>
                    <a:pt x="209207" y="375798"/>
                  </a:cubicBezTo>
                  <a:cubicBezTo>
                    <a:pt x="209207" y="361076"/>
                    <a:pt x="221605" y="348679"/>
                    <a:pt x="236327" y="348679"/>
                  </a:cubicBezTo>
                  <a:close/>
                </a:path>
              </a:pathLst>
            </a:custGeom>
            <a:gradFill>
              <a:gsLst>
                <a:gs pos="194">
                  <a:srgbClr val="034A7A"/>
                </a:gs>
                <a:gs pos="100000">
                  <a:srgbClr val="002F49"/>
                </a:gs>
              </a:gsLst>
              <a:lin ang="0" scaled="1"/>
            </a:gradFill>
            <a:ln w="77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2629774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" name="Group 508">
            <a:extLst>
              <a:ext uri="{FF2B5EF4-FFF2-40B4-BE49-F238E27FC236}">
                <a16:creationId xmlns:a16="http://schemas.microsoft.com/office/drawing/2014/main" id="{4C849344-4046-5715-0CCF-8D36289BA9D8}"/>
              </a:ext>
            </a:extLst>
          </p:cNvPr>
          <p:cNvGrpSpPr/>
          <p:nvPr/>
        </p:nvGrpSpPr>
        <p:grpSpPr>
          <a:xfrm>
            <a:off x="5532049" y="5052934"/>
            <a:ext cx="563951" cy="563951"/>
            <a:chOff x="5532049" y="5052934"/>
            <a:chExt cx="563951" cy="563951"/>
          </a:xfrm>
        </p:grpSpPr>
        <p:grpSp>
          <p:nvGrpSpPr>
            <p:cNvPr id="4" name="Graphic 2">
              <a:extLst>
                <a:ext uri="{FF2B5EF4-FFF2-40B4-BE49-F238E27FC236}">
                  <a16:creationId xmlns:a16="http://schemas.microsoft.com/office/drawing/2014/main" id="{9A4CC16D-BCD3-F10A-1808-3E7CD6AAD4BE}"/>
                </a:ext>
              </a:extLst>
            </p:cNvPr>
            <p:cNvGrpSpPr/>
            <p:nvPr/>
          </p:nvGrpSpPr>
          <p:grpSpPr>
            <a:xfrm>
              <a:off x="5540860" y="5061745"/>
              <a:ext cx="543684" cy="493457"/>
              <a:chOff x="5540860" y="5061745"/>
              <a:chExt cx="543684" cy="493457"/>
            </a:xfrm>
            <a:solidFill>
              <a:srgbClr val="A07FD6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3415D54C-8D57-8E82-DB7E-EBE233EA4218}"/>
                  </a:ext>
                </a:extLst>
              </p:cNvPr>
              <p:cNvSpPr/>
              <p:nvPr/>
            </p:nvSpPr>
            <p:spPr>
              <a:xfrm>
                <a:off x="5708283" y="5343721"/>
                <a:ext cx="211481" cy="211481"/>
              </a:xfrm>
              <a:custGeom>
                <a:avLst/>
                <a:gdLst>
                  <a:gd name="connsiteX0" fmla="*/ 211482 w 211481"/>
                  <a:gd name="connsiteY0" fmla="*/ 105741 h 211481"/>
                  <a:gd name="connsiteX1" fmla="*/ 105741 w 211481"/>
                  <a:gd name="connsiteY1" fmla="*/ 211482 h 211481"/>
                  <a:gd name="connsiteX2" fmla="*/ 0 w 211481"/>
                  <a:gd name="connsiteY2" fmla="*/ 105741 h 211481"/>
                  <a:gd name="connsiteX3" fmla="*/ 105741 w 211481"/>
                  <a:gd name="connsiteY3" fmla="*/ 0 h 211481"/>
                  <a:gd name="connsiteX4" fmla="*/ 211482 w 211481"/>
                  <a:gd name="connsiteY4" fmla="*/ 105741 h 21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481" h="211481">
                    <a:moveTo>
                      <a:pt x="211482" y="105741"/>
                    </a:moveTo>
                    <a:cubicBezTo>
                      <a:pt x="211482" y="164140"/>
                      <a:pt x="164140" y="211482"/>
                      <a:pt x="105741" y="211482"/>
                    </a:cubicBezTo>
                    <a:cubicBezTo>
                      <a:pt x="47342" y="211482"/>
                      <a:pt x="0" y="164140"/>
                      <a:pt x="0" y="105741"/>
                    </a:cubicBezTo>
                    <a:cubicBezTo>
                      <a:pt x="0" y="47342"/>
                      <a:pt x="47342" y="0"/>
                      <a:pt x="105741" y="0"/>
                    </a:cubicBezTo>
                    <a:cubicBezTo>
                      <a:pt x="164140" y="0"/>
                      <a:pt x="211482" y="47342"/>
                      <a:pt x="211482" y="105741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F98C85A-2B41-B982-6C48-2504019BBEED}"/>
                  </a:ext>
                </a:extLst>
              </p:cNvPr>
              <p:cNvSpPr/>
              <p:nvPr/>
            </p:nvSpPr>
            <p:spPr>
              <a:xfrm>
                <a:off x="5540860" y="5061745"/>
                <a:ext cx="96047" cy="227342"/>
              </a:xfrm>
              <a:custGeom>
                <a:avLst/>
                <a:gdLst>
                  <a:gd name="connsiteX0" fmla="*/ 88117 w 96047"/>
                  <a:gd name="connsiteY0" fmla="*/ 140988 h 227342"/>
                  <a:gd name="connsiteX1" fmla="*/ 61682 w 96047"/>
                  <a:gd name="connsiteY1" fmla="*/ 114553 h 227342"/>
                  <a:gd name="connsiteX2" fmla="*/ 88117 w 96047"/>
                  <a:gd name="connsiteY2" fmla="*/ 88117 h 227342"/>
                  <a:gd name="connsiteX3" fmla="*/ 96048 w 96047"/>
                  <a:gd name="connsiteY3" fmla="*/ 88117 h 227342"/>
                  <a:gd name="connsiteX4" fmla="*/ 48465 w 96047"/>
                  <a:gd name="connsiteY4" fmla="*/ 0 h 227342"/>
                  <a:gd name="connsiteX5" fmla="*/ 0 w 96047"/>
                  <a:gd name="connsiteY5" fmla="*/ 113671 h 227342"/>
                  <a:gd name="connsiteX6" fmla="*/ 48465 w 96047"/>
                  <a:gd name="connsiteY6" fmla="*/ 227343 h 227342"/>
                  <a:gd name="connsiteX7" fmla="*/ 95167 w 96047"/>
                  <a:gd name="connsiteY7" fmla="*/ 140988 h 227342"/>
                  <a:gd name="connsiteX8" fmla="*/ 88117 w 96047"/>
                  <a:gd name="connsiteY8" fmla="*/ 140988 h 22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227342">
                    <a:moveTo>
                      <a:pt x="88117" y="140988"/>
                    </a:moveTo>
                    <a:cubicBezTo>
                      <a:pt x="73137" y="140988"/>
                      <a:pt x="61682" y="129532"/>
                      <a:pt x="61682" y="114553"/>
                    </a:cubicBezTo>
                    <a:cubicBezTo>
                      <a:pt x="61682" y="99573"/>
                      <a:pt x="73137" y="88117"/>
                      <a:pt x="88117" y="88117"/>
                    </a:cubicBezTo>
                    <a:lnTo>
                      <a:pt x="96048" y="88117"/>
                    </a:lnTo>
                    <a:cubicBezTo>
                      <a:pt x="90761" y="37890"/>
                      <a:pt x="71375" y="0"/>
                      <a:pt x="48465" y="0"/>
                    </a:cubicBezTo>
                    <a:cubicBezTo>
                      <a:pt x="22029" y="0"/>
                      <a:pt x="0" y="51108"/>
                      <a:pt x="0" y="113671"/>
                    </a:cubicBezTo>
                    <a:cubicBezTo>
                      <a:pt x="0" y="176235"/>
                      <a:pt x="22029" y="227343"/>
                      <a:pt x="48465" y="227343"/>
                    </a:cubicBezTo>
                    <a:cubicBezTo>
                      <a:pt x="71375" y="227343"/>
                      <a:pt x="89880" y="190333"/>
                      <a:pt x="95167" y="140988"/>
                    </a:cubicBezTo>
                    <a:lnTo>
                      <a:pt x="88117" y="140988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9F33A45-764C-98F8-2E44-ECDA35171950}"/>
                  </a:ext>
                </a:extLst>
              </p:cNvPr>
              <p:cNvSpPr/>
              <p:nvPr/>
            </p:nvSpPr>
            <p:spPr>
              <a:xfrm>
                <a:off x="5988496" y="5061745"/>
                <a:ext cx="96047" cy="227342"/>
              </a:xfrm>
              <a:custGeom>
                <a:avLst/>
                <a:gdLst>
                  <a:gd name="connsiteX0" fmla="*/ 7931 w 96047"/>
                  <a:gd name="connsiteY0" fmla="*/ 86355 h 227342"/>
                  <a:gd name="connsiteX1" fmla="*/ 34366 w 96047"/>
                  <a:gd name="connsiteY1" fmla="*/ 112790 h 227342"/>
                  <a:gd name="connsiteX2" fmla="*/ 7931 w 96047"/>
                  <a:gd name="connsiteY2" fmla="*/ 139225 h 227342"/>
                  <a:gd name="connsiteX3" fmla="*/ 0 w 96047"/>
                  <a:gd name="connsiteY3" fmla="*/ 139225 h 227342"/>
                  <a:gd name="connsiteX4" fmla="*/ 47583 w 96047"/>
                  <a:gd name="connsiteY4" fmla="*/ 227343 h 227342"/>
                  <a:gd name="connsiteX5" fmla="*/ 96048 w 96047"/>
                  <a:gd name="connsiteY5" fmla="*/ 113671 h 227342"/>
                  <a:gd name="connsiteX6" fmla="*/ 47583 w 96047"/>
                  <a:gd name="connsiteY6" fmla="*/ 0 h 227342"/>
                  <a:gd name="connsiteX7" fmla="*/ 881 w 96047"/>
                  <a:gd name="connsiteY7" fmla="*/ 86355 h 227342"/>
                  <a:gd name="connsiteX8" fmla="*/ 7931 w 96047"/>
                  <a:gd name="connsiteY8" fmla="*/ 86355 h 22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227342">
                    <a:moveTo>
                      <a:pt x="7931" y="86355"/>
                    </a:moveTo>
                    <a:cubicBezTo>
                      <a:pt x="22911" y="86355"/>
                      <a:pt x="34366" y="97810"/>
                      <a:pt x="34366" y="112790"/>
                    </a:cubicBezTo>
                    <a:cubicBezTo>
                      <a:pt x="34366" y="127770"/>
                      <a:pt x="22911" y="139225"/>
                      <a:pt x="7931" y="139225"/>
                    </a:cubicBezTo>
                    <a:lnTo>
                      <a:pt x="0" y="139225"/>
                    </a:lnTo>
                    <a:cubicBezTo>
                      <a:pt x="5287" y="189452"/>
                      <a:pt x="23792" y="227343"/>
                      <a:pt x="47583" y="227343"/>
                    </a:cubicBezTo>
                    <a:cubicBezTo>
                      <a:pt x="74019" y="227343"/>
                      <a:pt x="96048" y="176235"/>
                      <a:pt x="96048" y="113671"/>
                    </a:cubicBezTo>
                    <a:cubicBezTo>
                      <a:pt x="96048" y="51108"/>
                      <a:pt x="74900" y="0"/>
                      <a:pt x="47583" y="0"/>
                    </a:cubicBezTo>
                    <a:cubicBezTo>
                      <a:pt x="24673" y="0"/>
                      <a:pt x="6168" y="37009"/>
                      <a:pt x="881" y="86355"/>
                    </a:cubicBezTo>
                    <a:lnTo>
                      <a:pt x="7931" y="86355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533A83E-5F14-D030-DD61-7CD465A4B563}"/>
                </a:ext>
              </a:extLst>
            </p:cNvPr>
            <p:cNvSpPr/>
            <p:nvPr/>
          </p:nvSpPr>
          <p:spPr>
            <a:xfrm>
              <a:off x="5532049" y="5052934"/>
              <a:ext cx="563951" cy="563951"/>
            </a:xfrm>
            <a:custGeom>
              <a:avLst/>
              <a:gdLst>
                <a:gd name="connsiteX0" fmla="*/ 506675 w 563951"/>
                <a:gd name="connsiteY0" fmla="*/ 0 h 563951"/>
                <a:gd name="connsiteX1" fmla="*/ 487289 w 563951"/>
                <a:gd name="connsiteY1" fmla="*/ 7049 h 563951"/>
                <a:gd name="connsiteX2" fmla="*/ 483764 w 563951"/>
                <a:gd name="connsiteY2" fmla="*/ 7931 h 563951"/>
                <a:gd name="connsiteX3" fmla="*/ 308411 w 563951"/>
                <a:gd name="connsiteY3" fmla="*/ 66088 h 563951"/>
                <a:gd name="connsiteX4" fmla="*/ 308411 w 563951"/>
                <a:gd name="connsiteY4" fmla="*/ 52870 h 563951"/>
                <a:gd name="connsiteX5" fmla="*/ 281976 w 563951"/>
                <a:gd name="connsiteY5" fmla="*/ 26435 h 563951"/>
                <a:gd name="connsiteX6" fmla="*/ 255540 w 563951"/>
                <a:gd name="connsiteY6" fmla="*/ 52870 h 563951"/>
                <a:gd name="connsiteX7" fmla="*/ 255540 w 563951"/>
                <a:gd name="connsiteY7" fmla="*/ 67850 h 563951"/>
                <a:gd name="connsiteX8" fmla="*/ 81949 w 563951"/>
                <a:gd name="connsiteY8" fmla="*/ 10574 h 563951"/>
                <a:gd name="connsiteX9" fmla="*/ 57276 w 563951"/>
                <a:gd name="connsiteY9" fmla="*/ 0 h 563951"/>
                <a:gd name="connsiteX10" fmla="*/ 0 w 563951"/>
                <a:gd name="connsiteY10" fmla="*/ 122483 h 563951"/>
                <a:gd name="connsiteX11" fmla="*/ 57276 w 563951"/>
                <a:gd name="connsiteY11" fmla="*/ 244966 h 563951"/>
                <a:gd name="connsiteX12" fmla="*/ 76662 w 563951"/>
                <a:gd name="connsiteY12" fmla="*/ 237917 h 563951"/>
                <a:gd name="connsiteX13" fmla="*/ 80187 w 563951"/>
                <a:gd name="connsiteY13" fmla="*/ 237036 h 563951"/>
                <a:gd name="connsiteX14" fmla="*/ 255540 w 563951"/>
                <a:gd name="connsiteY14" fmla="*/ 178878 h 563951"/>
                <a:gd name="connsiteX15" fmla="*/ 255540 w 563951"/>
                <a:gd name="connsiteY15" fmla="*/ 231749 h 563951"/>
                <a:gd name="connsiteX16" fmla="*/ 114553 w 563951"/>
                <a:gd name="connsiteY16" fmla="*/ 396528 h 563951"/>
                <a:gd name="connsiteX17" fmla="*/ 281976 w 563951"/>
                <a:gd name="connsiteY17" fmla="*/ 563951 h 563951"/>
                <a:gd name="connsiteX18" fmla="*/ 449398 w 563951"/>
                <a:gd name="connsiteY18" fmla="*/ 396528 h 563951"/>
                <a:gd name="connsiteX19" fmla="*/ 308411 w 563951"/>
                <a:gd name="connsiteY19" fmla="*/ 231749 h 563951"/>
                <a:gd name="connsiteX20" fmla="*/ 308411 w 563951"/>
                <a:gd name="connsiteY20" fmla="*/ 177116 h 563951"/>
                <a:gd name="connsiteX21" fmla="*/ 482002 w 563951"/>
                <a:gd name="connsiteY21" fmla="*/ 234392 h 563951"/>
                <a:gd name="connsiteX22" fmla="*/ 506675 w 563951"/>
                <a:gd name="connsiteY22" fmla="*/ 244966 h 563951"/>
                <a:gd name="connsiteX23" fmla="*/ 563951 w 563951"/>
                <a:gd name="connsiteY23" fmla="*/ 122483 h 563951"/>
                <a:gd name="connsiteX24" fmla="*/ 506675 w 563951"/>
                <a:gd name="connsiteY24" fmla="*/ 0 h 563951"/>
                <a:gd name="connsiteX25" fmla="*/ 467022 w 563951"/>
                <a:gd name="connsiteY25" fmla="*/ 122483 h 563951"/>
                <a:gd name="connsiteX26" fmla="*/ 467903 w 563951"/>
                <a:gd name="connsiteY26" fmla="*/ 103978 h 563951"/>
                <a:gd name="connsiteX27" fmla="*/ 484645 w 563951"/>
                <a:gd name="connsiteY27" fmla="*/ 121602 h 563951"/>
                <a:gd name="connsiteX28" fmla="*/ 467903 w 563951"/>
                <a:gd name="connsiteY28" fmla="*/ 139225 h 563951"/>
                <a:gd name="connsiteX29" fmla="*/ 467022 w 563951"/>
                <a:gd name="connsiteY29" fmla="*/ 122483 h 563951"/>
                <a:gd name="connsiteX30" fmla="*/ 449398 w 563951"/>
                <a:gd name="connsiteY30" fmla="*/ 122483 h 563951"/>
                <a:gd name="connsiteX31" fmla="*/ 462616 w 563951"/>
                <a:gd name="connsiteY31" fmla="*/ 203551 h 563951"/>
                <a:gd name="connsiteX32" fmla="*/ 351588 w 563951"/>
                <a:gd name="connsiteY32" fmla="*/ 164779 h 563951"/>
                <a:gd name="connsiteX33" fmla="*/ 350707 w 563951"/>
                <a:gd name="connsiteY33" fmla="*/ 161255 h 563951"/>
                <a:gd name="connsiteX34" fmla="*/ 342776 w 563951"/>
                <a:gd name="connsiteY34" fmla="*/ 122483 h 563951"/>
                <a:gd name="connsiteX35" fmla="*/ 350707 w 563951"/>
                <a:gd name="connsiteY35" fmla="*/ 81949 h 563951"/>
                <a:gd name="connsiteX36" fmla="*/ 352469 w 563951"/>
                <a:gd name="connsiteY36" fmla="*/ 78424 h 563951"/>
                <a:gd name="connsiteX37" fmla="*/ 464378 w 563951"/>
                <a:gd name="connsiteY37" fmla="*/ 38772 h 563951"/>
                <a:gd name="connsiteX38" fmla="*/ 449398 w 563951"/>
                <a:gd name="connsiteY38" fmla="*/ 122483 h 563951"/>
                <a:gd name="connsiteX39" fmla="*/ 212363 w 563951"/>
                <a:gd name="connsiteY39" fmla="*/ 83711 h 563951"/>
                <a:gd name="connsiteX40" fmla="*/ 220293 w 563951"/>
                <a:gd name="connsiteY40" fmla="*/ 122483 h 563951"/>
                <a:gd name="connsiteX41" fmla="*/ 212363 w 563951"/>
                <a:gd name="connsiteY41" fmla="*/ 163017 h 563951"/>
                <a:gd name="connsiteX42" fmla="*/ 211482 w 563951"/>
                <a:gd name="connsiteY42" fmla="*/ 165661 h 563951"/>
                <a:gd name="connsiteX43" fmla="*/ 99573 w 563951"/>
                <a:gd name="connsiteY43" fmla="*/ 205313 h 563951"/>
                <a:gd name="connsiteX44" fmla="*/ 114553 w 563951"/>
                <a:gd name="connsiteY44" fmla="*/ 121602 h 563951"/>
                <a:gd name="connsiteX45" fmla="*/ 101335 w 563951"/>
                <a:gd name="connsiteY45" fmla="*/ 40534 h 563951"/>
                <a:gd name="connsiteX46" fmla="*/ 212363 w 563951"/>
                <a:gd name="connsiteY46" fmla="*/ 79306 h 563951"/>
                <a:gd name="connsiteX47" fmla="*/ 212363 w 563951"/>
                <a:gd name="connsiteY47" fmla="*/ 83711 h 563951"/>
                <a:gd name="connsiteX48" fmla="*/ 96929 w 563951"/>
                <a:gd name="connsiteY48" fmla="*/ 122483 h 563951"/>
                <a:gd name="connsiteX49" fmla="*/ 96048 w 563951"/>
                <a:gd name="connsiteY49" fmla="*/ 140988 h 563951"/>
                <a:gd name="connsiteX50" fmla="*/ 79306 w 563951"/>
                <a:gd name="connsiteY50" fmla="*/ 123364 h 563951"/>
                <a:gd name="connsiteX51" fmla="*/ 96048 w 563951"/>
                <a:gd name="connsiteY51" fmla="*/ 105741 h 563951"/>
                <a:gd name="connsiteX52" fmla="*/ 96929 w 563951"/>
                <a:gd name="connsiteY52" fmla="*/ 122483 h 563951"/>
                <a:gd name="connsiteX53" fmla="*/ 17623 w 563951"/>
                <a:gd name="connsiteY53" fmla="*/ 122483 h 563951"/>
                <a:gd name="connsiteX54" fmla="*/ 57276 w 563951"/>
                <a:gd name="connsiteY54" fmla="*/ 17623 h 563951"/>
                <a:gd name="connsiteX55" fmla="*/ 67850 w 563951"/>
                <a:gd name="connsiteY55" fmla="*/ 22029 h 563951"/>
                <a:gd name="connsiteX56" fmla="*/ 70494 w 563951"/>
                <a:gd name="connsiteY56" fmla="*/ 24673 h 563951"/>
                <a:gd name="connsiteX57" fmla="*/ 70494 w 563951"/>
                <a:gd name="connsiteY57" fmla="*/ 24673 h 563951"/>
                <a:gd name="connsiteX58" fmla="*/ 93404 w 563951"/>
                <a:gd name="connsiteY58" fmla="*/ 87236 h 563951"/>
                <a:gd name="connsiteX59" fmla="*/ 61682 w 563951"/>
                <a:gd name="connsiteY59" fmla="*/ 123364 h 563951"/>
                <a:gd name="connsiteX60" fmla="*/ 94286 w 563951"/>
                <a:gd name="connsiteY60" fmla="*/ 158611 h 563951"/>
                <a:gd name="connsiteX61" fmla="*/ 57276 w 563951"/>
                <a:gd name="connsiteY61" fmla="*/ 227343 h 563951"/>
                <a:gd name="connsiteX62" fmla="*/ 17623 w 563951"/>
                <a:gd name="connsiteY62" fmla="*/ 122483 h 563951"/>
                <a:gd name="connsiteX63" fmla="*/ 231749 w 563951"/>
                <a:gd name="connsiteY63" fmla="*/ 163017 h 563951"/>
                <a:gd name="connsiteX64" fmla="*/ 237917 w 563951"/>
                <a:gd name="connsiteY64" fmla="*/ 122483 h 563951"/>
                <a:gd name="connsiteX65" fmla="*/ 231749 w 563951"/>
                <a:gd name="connsiteY65" fmla="*/ 83711 h 563951"/>
                <a:gd name="connsiteX66" fmla="*/ 255540 w 563951"/>
                <a:gd name="connsiteY66" fmla="*/ 85474 h 563951"/>
                <a:gd name="connsiteX67" fmla="*/ 255540 w 563951"/>
                <a:gd name="connsiteY67" fmla="*/ 161255 h 563951"/>
                <a:gd name="connsiteX68" fmla="*/ 231749 w 563951"/>
                <a:gd name="connsiteY68" fmla="*/ 163017 h 563951"/>
                <a:gd name="connsiteX69" fmla="*/ 430894 w 563951"/>
                <a:gd name="connsiteY69" fmla="*/ 387716 h 563951"/>
                <a:gd name="connsiteX70" fmla="*/ 369212 w 563951"/>
                <a:gd name="connsiteY70" fmla="*/ 387716 h 563951"/>
                <a:gd name="connsiteX71" fmla="*/ 363043 w 563951"/>
                <a:gd name="connsiteY71" fmla="*/ 333084 h 563951"/>
                <a:gd name="connsiteX72" fmla="*/ 408865 w 563951"/>
                <a:gd name="connsiteY72" fmla="*/ 317222 h 563951"/>
                <a:gd name="connsiteX73" fmla="*/ 430894 w 563951"/>
                <a:gd name="connsiteY73" fmla="*/ 387716 h 563951"/>
                <a:gd name="connsiteX74" fmla="*/ 410627 w 563951"/>
                <a:gd name="connsiteY74" fmla="*/ 473190 h 563951"/>
                <a:gd name="connsiteX75" fmla="*/ 364806 w 563951"/>
                <a:gd name="connsiteY75" fmla="*/ 457329 h 563951"/>
                <a:gd name="connsiteX76" fmla="*/ 370093 w 563951"/>
                <a:gd name="connsiteY76" fmla="*/ 405340 h 563951"/>
                <a:gd name="connsiteX77" fmla="*/ 431775 w 563951"/>
                <a:gd name="connsiteY77" fmla="*/ 405340 h 563951"/>
                <a:gd name="connsiteX78" fmla="*/ 410627 w 563951"/>
                <a:gd name="connsiteY78" fmla="*/ 473190 h 563951"/>
                <a:gd name="connsiteX79" fmla="*/ 133057 w 563951"/>
                <a:gd name="connsiteY79" fmla="*/ 405340 h 563951"/>
                <a:gd name="connsiteX80" fmla="*/ 194739 w 563951"/>
                <a:gd name="connsiteY80" fmla="*/ 405340 h 563951"/>
                <a:gd name="connsiteX81" fmla="*/ 200026 w 563951"/>
                <a:gd name="connsiteY81" fmla="*/ 457329 h 563951"/>
                <a:gd name="connsiteX82" fmla="*/ 154205 w 563951"/>
                <a:gd name="connsiteY82" fmla="*/ 473190 h 563951"/>
                <a:gd name="connsiteX83" fmla="*/ 133057 w 563951"/>
                <a:gd name="connsiteY83" fmla="*/ 405340 h 563951"/>
                <a:gd name="connsiteX84" fmla="*/ 155087 w 563951"/>
                <a:gd name="connsiteY84" fmla="*/ 318104 h 563951"/>
                <a:gd name="connsiteX85" fmla="*/ 200908 w 563951"/>
                <a:gd name="connsiteY85" fmla="*/ 333965 h 563951"/>
                <a:gd name="connsiteX86" fmla="*/ 194739 w 563951"/>
                <a:gd name="connsiteY86" fmla="*/ 388597 h 563951"/>
                <a:gd name="connsiteX87" fmla="*/ 133057 w 563951"/>
                <a:gd name="connsiteY87" fmla="*/ 388597 h 563951"/>
                <a:gd name="connsiteX88" fmla="*/ 155087 w 563951"/>
                <a:gd name="connsiteY88" fmla="*/ 318104 h 563951"/>
                <a:gd name="connsiteX89" fmla="*/ 273164 w 563951"/>
                <a:gd name="connsiteY89" fmla="*/ 248491 h 563951"/>
                <a:gd name="connsiteX90" fmla="*/ 273164 w 563951"/>
                <a:gd name="connsiteY90" fmla="*/ 325153 h 563951"/>
                <a:gd name="connsiteX91" fmla="*/ 222056 w 563951"/>
                <a:gd name="connsiteY91" fmla="*/ 319866 h 563951"/>
                <a:gd name="connsiteX92" fmla="*/ 273164 w 563951"/>
                <a:gd name="connsiteY92" fmla="*/ 248491 h 563951"/>
                <a:gd name="connsiteX93" fmla="*/ 273164 w 563951"/>
                <a:gd name="connsiteY93" fmla="*/ 342776 h 563951"/>
                <a:gd name="connsiteX94" fmla="*/ 273164 w 563951"/>
                <a:gd name="connsiteY94" fmla="*/ 387716 h 563951"/>
                <a:gd name="connsiteX95" fmla="*/ 211482 w 563951"/>
                <a:gd name="connsiteY95" fmla="*/ 387716 h 563951"/>
                <a:gd name="connsiteX96" fmla="*/ 217650 w 563951"/>
                <a:gd name="connsiteY96" fmla="*/ 337489 h 563951"/>
                <a:gd name="connsiteX97" fmla="*/ 273164 w 563951"/>
                <a:gd name="connsiteY97" fmla="*/ 342776 h 563951"/>
                <a:gd name="connsiteX98" fmla="*/ 211482 w 563951"/>
                <a:gd name="connsiteY98" fmla="*/ 405340 h 563951"/>
                <a:gd name="connsiteX99" fmla="*/ 273164 w 563951"/>
                <a:gd name="connsiteY99" fmla="*/ 405340 h 563951"/>
                <a:gd name="connsiteX100" fmla="*/ 273164 w 563951"/>
                <a:gd name="connsiteY100" fmla="*/ 447636 h 563951"/>
                <a:gd name="connsiteX101" fmla="*/ 216769 w 563951"/>
                <a:gd name="connsiteY101" fmla="*/ 453804 h 563951"/>
                <a:gd name="connsiteX102" fmla="*/ 211482 w 563951"/>
                <a:gd name="connsiteY102" fmla="*/ 405340 h 563951"/>
                <a:gd name="connsiteX103" fmla="*/ 273164 w 563951"/>
                <a:gd name="connsiteY103" fmla="*/ 465260 h 563951"/>
                <a:gd name="connsiteX104" fmla="*/ 273164 w 563951"/>
                <a:gd name="connsiteY104" fmla="*/ 545446 h 563951"/>
                <a:gd name="connsiteX105" fmla="*/ 221175 w 563951"/>
                <a:gd name="connsiteY105" fmla="*/ 470547 h 563951"/>
                <a:gd name="connsiteX106" fmla="*/ 273164 w 563951"/>
                <a:gd name="connsiteY106" fmla="*/ 465260 h 563951"/>
                <a:gd name="connsiteX107" fmla="*/ 290787 w 563951"/>
                <a:gd name="connsiteY107" fmla="*/ 544565 h 563951"/>
                <a:gd name="connsiteX108" fmla="*/ 290787 w 563951"/>
                <a:gd name="connsiteY108" fmla="*/ 464378 h 563951"/>
                <a:gd name="connsiteX109" fmla="*/ 342776 w 563951"/>
                <a:gd name="connsiteY109" fmla="*/ 469665 h 563951"/>
                <a:gd name="connsiteX110" fmla="*/ 290787 w 563951"/>
                <a:gd name="connsiteY110" fmla="*/ 544565 h 563951"/>
                <a:gd name="connsiteX111" fmla="*/ 290787 w 563951"/>
                <a:gd name="connsiteY111" fmla="*/ 447636 h 563951"/>
                <a:gd name="connsiteX112" fmla="*/ 290787 w 563951"/>
                <a:gd name="connsiteY112" fmla="*/ 405340 h 563951"/>
                <a:gd name="connsiteX113" fmla="*/ 352469 w 563951"/>
                <a:gd name="connsiteY113" fmla="*/ 405340 h 563951"/>
                <a:gd name="connsiteX114" fmla="*/ 347182 w 563951"/>
                <a:gd name="connsiteY114" fmla="*/ 452923 h 563951"/>
                <a:gd name="connsiteX115" fmla="*/ 290787 w 563951"/>
                <a:gd name="connsiteY115" fmla="*/ 447636 h 563951"/>
                <a:gd name="connsiteX116" fmla="*/ 352469 w 563951"/>
                <a:gd name="connsiteY116" fmla="*/ 387716 h 563951"/>
                <a:gd name="connsiteX117" fmla="*/ 290787 w 563951"/>
                <a:gd name="connsiteY117" fmla="*/ 387716 h 563951"/>
                <a:gd name="connsiteX118" fmla="*/ 290787 w 563951"/>
                <a:gd name="connsiteY118" fmla="*/ 342776 h 563951"/>
                <a:gd name="connsiteX119" fmla="*/ 346301 w 563951"/>
                <a:gd name="connsiteY119" fmla="*/ 337489 h 563951"/>
                <a:gd name="connsiteX120" fmla="*/ 352469 w 563951"/>
                <a:gd name="connsiteY120" fmla="*/ 387716 h 563951"/>
                <a:gd name="connsiteX121" fmla="*/ 290787 w 563951"/>
                <a:gd name="connsiteY121" fmla="*/ 325153 h 563951"/>
                <a:gd name="connsiteX122" fmla="*/ 290787 w 563951"/>
                <a:gd name="connsiteY122" fmla="*/ 248491 h 563951"/>
                <a:gd name="connsiteX123" fmla="*/ 341895 w 563951"/>
                <a:gd name="connsiteY123" fmla="*/ 320747 h 563951"/>
                <a:gd name="connsiteX124" fmla="*/ 290787 w 563951"/>
                <a:gd name="connsiteY124" fmla="*/ 325153 h 563951"/>
                <a:gd name="connsiteX125" fmla="*/ 235273 w 563951"/>
                <a:gd name="connsiteY125" fmla="*/ 254659 h 563951"/>
                <a:gd name="connsiteX126" fmla="*/ 204432 w 563951"/>
                <a:gd name="connsiteY126" fmla="*/ 316341 h 563951"/>
                <a:gd name="connsiteX127" fmla="*/ 165661 w 563951"/>
                <a:gd name="connsiteY127" fmla="*/ 303124 h 563951"/>
                <a:gd name="connsiteX128" fmla="*/ 235273 w 563951"/>
                <a:gd name="connsiteY128" fmla="*/ 254659 h 563951"/>
                <a:gd name="connsiteX129" fmla="*/ 163898 w 563951"/>
                <a:gd name="connsiteY129" fmla="*/ 488170 h 563951"/>
                <a:gd name="connsiteX130" fmla="*/ 204432 w 563951"/>
                <a:gd name="connsiteY130" fmla="*/ 474071 h 563951"/>
                <a:gd name="connsiteX131" fmla="*/ 236154 w 563951"/>
                <a:gd name="connsiteY131" fmla="*/ 538397 h 563951"/>
                <a:gd name="connsiteX132" fmla="*/ 163898 w 563951"/>
                <a:gd name="connsiteY132" fmla="*/ 488170 h 563951"/>
                <a:gd name="connsiteX133" fmla="*/ 328678 w 563951"/>
                <a:gd name="connsiteY133" fmla="*/ 538397 h 563951"/>
                <a:gd name="connsiteX134" fmla="*/ 360400 w 563951"/>
                <a:gd name="connsiteY134" fmla="*/ 474071 h 563951"/>
                <a:gd name="connsiteX135" fmla="*/ 400934 w 563951"/>
                <a:gd name="connsiteY135" fmla="*/ 488170 h 563951"/>
                <a:gd name="connsiteX136" fmla="*/ 328678 w 563951"/>
                <a:gd name="connsiteY136" fmla="*/ 538397 h 563951"/>
                <a:gd name="connsiteX137" fmla="*/ 399172 w 563951"/>
                <a:gd name="connsiteY137" fmla="*/ 303124 h 563951"/>
                <a:gd name="connsiteX138" fmla="*/ 359519 w 563951"/>
                <a:gd name="connsiteY138" fmla="*/ 316341 h 563951"/>
                <a:gd name="connsiteX139" fmla="*/ 328678 w 563951"/>
                <a:gd name="connsiteY139" fmla="*/ 254659 h 563951"/>
                <a:gd name="connsiteX140" fmla="*/ 399172 w 563951"/>
                <a:gd name="connsiteY140" fmla="*/ 303124 h 563951"/>
                <a:gd name="connsiteX141" fmla="*/ 281976 w 563951"/>
                <a:gd name="connsiteY141" fmla="*/ 229105 h 563951"/>
                <a:gd name="connsiteX142" fmla="*/ 273164 w 563951"/>
                <a:gd name="connsiteY142" fmla="*/ 229986 h 563951"/>
                <a:gd name="connsiteX143" fmla="*/ 273164 w 563951"/>
                <a:gd name="connsiteY143" fmla="*/ 52870 h 563951"/>
                <a:gd name="connsiteX144" fmla="*/ 281976 w 563951"/>
                <a:gd name="connsiteY144" fmla="*/ 44059 h 563951"/>
                <a:gd name="connsiteX145" fmla="*/ 290787 w 563951"/>
                <a:gd name="connsiteY145" fmla="*/ 52870 h 563951"/>
                <a:gd name="connsiteX146" fmla="*/ 290787 w 563951"/>
                <a:gd name="connsiteY146" fmla="*/ 229986 h 563951"/>
                <a:gd name="connsiteX147" fmla="*/ 281976 w 563951"/>
                <a:gd name="connsiteY147" fmla="*/ 229105 h 563951"/>
                <a:gd name="connsiteX148" fmla="*/ 308411 w 563951"/>
                <a:gd name="connsiteY148" fmla="*/ 83711 h 563951"/>
                <a:gd name="connsiteX149" fmla="*/ 332202 w 563951"/>
                <a:gd name="connsiteY149" fmla="*/ 81949 h 563951"/>
                <a:gd name="connsiteX150" fmla="*/ 326034 w 563951"/>
                <a:gd name="connsiteY150" fmla="*/ 122483 h 563951"/>
                <a:gd name="connsiteX151" fmla="*/ 332202 w 563951"/>
                <a:gd name="connsiteY151" fmla="*/ 161255 h 563951"/>
                <a:gd name="connsiteX152" fmla="*/ 308411 w 563951"/>
                <a:gd name="connsiteY152" fmla="*/ 159492 h 563951"/>
                <a:gd name="connsiteX153" fmla="*/ 308411 w 563951"/>
                <a:gd name="connsiteY153" fmla="*/ 83711 h 563951"/>
                <a:gd name="connsiteX154" fmla="*/ 506675 w 563951"/>
                <a:gd name="connsiteY154" fmla="*/ 227343 h 563951"/>
                <a:gd name="connsiteX155" fmla="*/ 496101 w 563951"/>
                <a:gd name="connsiteY155" fmla="*/ 222937 h 563951"/>
                <a:gd name="connsiteX156" fmla="*/ 493457 w 563951"/>
                <a:gd name="connsiteY156" fmla="*/ 220293 h 563951"/>
                <a:gd name="connsiteX157" fmla="*/ 493457 w 563951"/>
                <a:gd name="connsiteY157" fmla="*/ 220293 h 563951"/>
                <a:gd name="connsiteX158" fmla="*/ 470547 w 563951"/>
                <a:gd name="connsiteY158" fmla="*/ 157730 h 563951"/>
                <a:gd name="connsiteX159" fmla="*/ 503150 w 563951"/>
                <a:gd name="connsiteY159" fmla="*/ 122483 h 563951"/>
                <a:gd name="connsiteX160" fmla="*/ 470547 w 563951"/>
                <a:gd name="connsiteY160" fmla="*/ 87236 h 563951"/>
                <a:gd name="connsiteX161" fmla="*/ 506675 w 563951"/>
                <a:gd name="connsiteY161" fmla="*/ 17623 h 563951"/>
                <a:gd name="connsiteX162" fmla="*/ 546328 w 563951"/>
                <a:gd name="connsiteY162" fmla="*/ 122483 h 563951"/>
                <a:gd name="connsiteX163" fmla="*/ 506675 w 563951"/>
                <a:gd name="connsiteY163" fmla="*/ 227343 h 56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563951" h="563951">
                  <a:moveTo>
                    <a:pt x="506675" y="0"/>
                  </a:moveTo>
                  <a:cubicBezTo>
                    <a:pt x="499625" y="0"/>
                    <a:pt x="493457" y="2644"/>
                    <a:pt x="487289" y="7049"/>
                  </a:cubicBezTo>
                  <a:cubicBezTo>
                    <a:pt x="486408" y="7049"/>
                    <a:pt x="484645" y="7931"/>
                    <a:pt x="483764" y="7931"/>
                  </a:cubicBezTo>
                  <a:cubicBezTo>
                    <a:pt x="455567" y="24673"/>
                    <a:pt x="384192" y="63444"/>
                    <a:pt x="308411" y="66088"/>
                  </a:cubicBezTo>
                  <a:lnTo>
                    <a:pt x="308411" y="52870"/>
                  </a:lnTo>
                  <a:cubicBezTo>
                    <a:pt x="308411" y="37890"/>
                    <a:pt x="296955" y="26435"/>
                    <a:pt x="281976" y="26435"/>
                  </a:cubicBezTo>
                  <a:cubicBezTo>
                    <a:pt x="266996" y="26435"/>
                    <a:pt x="255540" y="37890"/>
                    <a:pt x="255540" y="52870"/>
                  </a:cubicBezTo>
                  <a:lnTo>
                    <a:pt x="255540" y="67850"/>
                  </a:lnTo>
                  <a:cubicBezTo>
                    <a:pt x="181522" y="65207"/>
                    <a:pt x="111028" y="28198"/>
                    <a:pt x="81949" y="10574"/>
                  </a:cubicBezTo>
                  <a:cubicBezTo>
                    <a:pt x="74019" y="3525"/>
                    <a:pt x="66088" y="0"/>
                    <a:pt x="57276" y="0"/>
                  </a:cubicBezTo>
                  <a:cubicBezTo>
                    <a:pt x="24673" y="0"/>
                    <a:pt x="0" y="52870"/>
                    <a:pt x="0" y="122483"/>
                  </a:cubicBezTo>
                  <a:cubicBezTo>
                    <a:pt x="0" y="192096"/>
                    <a:pt x="24673" y="244966"/>
                    <a:pt x="57276" y="244966"/>
                  </a:cubicBezTo>
                  <a:cubicBezTo>
                    <a:pt x="64326" y="244966"/>
                    <a:pt x="70494" y="242323"/>
                    <a:pt x="76662" y="237917"/>
                  </a:cubicBezTo>
                  <a:cubicBezTo>
                    <a:pt x="77543" y="237917"/>
                    <a:pt x="78424" y="237036"/>
                    <a:pt x="80187" y="237036"/>
                  </a:cubicBezTo>
                  <a:cubicBezTo>
                    <a:pt x="108384" y="220293"/>
                    <a:pt x="179759" y="182403"/>
                    <a:pt x="255540" y="178878"/>
                  </a:cubicBezTo>
                  <a:lnTo>
                    <a:pt x="255540" y="231749"/>
                  </a:lnTo>
                  <a:cubicBezTo>
                    <a:pt x="175354" y="244085"/>
                    <a:pt x="114553" y="313698"/>
                    <a:pt x="114553" y="396528"/>
                  </a:cubicBezTo>
                  <a:cubicBezTo>
                    <a:pt x="114553" y="489051"/>
                    <a:pt x="189452" y="563951"/>
                    <a:pt x="281976" y="563951"/>
                  </a:cubicBezTo>
                  <a:cubicBezTo>
                    <a:pt x="374499" y="563951"/>
                    <a:pt x="449398" y="489051"/>
                    <a:pt x="449398" y="396528"/>
                  </a:cubicBezTo>
                  <a:cubicBezTo>
                    <a:pt x="449398" y="312817"/>
                    <a:pt x="388597" y="244085"/>
                    <a:pt x="308411" y="231749"/>
                  </a:cubicBezTo>
                  <a:lnTo>
                    <a:pt x="308411" y="177116"/>
                  </a:lnTo>
                  <a:cubicBezTo>
                    <a:pt x="382429" y="179759"/>
                    <a:pt x="452923" y="216769"/>
                    <a:pt x="482002" y="234392"/>
                  </a:cubicBezTo>
                  <a:cubicBezTo>
                    <a:pt x="489051" y="241442"/>
                    <a:pt x="497863" y="244966"/>
                    <a:pt x="506675" y="244966"/>
                  </a:cubicBezTo>
                  <a:cubicBezTo>
                    <a:pt x="539278" y="244966"/>
                    <a:pt x="563951" y="192096"/>
                    <a:pt x="563951" y="122483"/>
                  </a:cubicBezTo>
                  <a:cubicBezTo>
                    <a:pt x="563951" y="52870"/>
                    <a:pt x="539278" y="0"/>
                    <a:pt x="506675" y="0"/>
                  </a:cubicBezTo>
                  <a:close/>
                  <a:moveTo>
                    <a:pt x="467022" y="122483"/>
                  </a:moveTo>
                  <a:cubicBezTo>
                    <a:pt x="467022" y="116315"/>
                    <a:pt x="467022" y="110147"/>
                    <a:pt x="467903" y="103978"/>
                  </a:cubicBezTo>
                  <a:cubicBezTo>
                    <a:pt x="477596" y="103978"/>
                    <a:pt x="484645" y="111909"/>
                    <a:pt x="484645" y="121602"/>
                  </a:cubicBezTo>
                  <a:cubicBezTo>
                    <a:pt x="484645" y="131295"/>
                    <a:pt x="476715" y="139225"/>
                    <a:pt x="467903" y="139225"/>
                  </a:cubicBezTo>
                  <a:cubicBezTo>
                    <a:pt x="467022" y="133938"/>
                    <a:pt x="467022" y="127770"/>
                    <a:pt x="467022" y="122483"/>
                  </a:cubicBezTo>
                  <a:close/>
                  <a:moveTo>
                    <a:pt x="449398" y="122483"/>
                  </a:moveTo>
                  <a:cubicBezTo>
                    <a:pt x="449398" y="154205"/>
                    <a:pt x="454685" y="182403"/>
                    <a:pt x="462616" y="203551"/>
                  </a:cubicBezTo>
                  <a:cubicBezTo>
                    <a:pt x="434419" y="189452"/>
                    <a:pt x="395647" y="172710"/>
                    <a:pt x="351588" y="164779"/>
                  </a:cubicBezTo>
                  <a:cubicBezTo>
                    <a:pt x="351588" y="163898"/>
                    <a:pt x="350707" y="162136"/>
                    <a:pt x="350707" y="161255"/>
                  </a:cubicBezTo>
                  <a:cubicBezTo>
                    <a:pt x="350707" y="161255"/>
                    <a:pt x="342776" y="148037"/>
                    <a:pt x="342776" y="122483"/>
                  </a:cubicBezTo>
                  <a:cubicBezTo>
                    <a:pt x="342776" y="96929"/>
                    <a:pt x="350707" y="81949"/>
                    <a:pt x="350707" y="81949"/>
                  </a:cubicBezTo>
                  <a:cubicBezTo>
                    <a:pt x="351588" y="80187"/>
                    <a:pt x="352469" y="79306"/>
                    <a:pt x="352469" y="78424"/>
                  </a:cubicBezTo>
                  <a:cubicBezTo>
                    <a:pt x="396528" y="70494"/>
                    <a:pt x="436181" y="52870"/>
                    <a:pt x="464378" y="38772"/>
                  </a:cubicBezTo>
                  <a:cubicBezTo>
                    <a:pt x="454685" y="60801"/>
                    <a:pt x="449398" y="89880"/>
                    <a:pt x="449398" y="122483"/>
                  </a:cubicBezTo>
                  <a:close/>
                  <a:moveTo>
                    <a:pt x="212363" y="83711"/>
                  </a:moveTo>
                  <a:cubicBezTo>
                    <a:pt x="212363" y="83711"/>
                    <a:pt x="220293" y="96929"/>
                    <a:pt x="220293" y="122483"/>
                  </a:cubicBezTo>
                  <a:cubicBezTo>
                    <a:pt x="220293" y="148037"/>
                    <a:pt x="212363" y="163017"/>
                    <a:pt x="212363" y="163017"/>
                  </a:cubicBezTo>
                  <a:cubicBezTo>
                    <a:pt x="211482" y="163898"/>
                    <a:pt x="211482" y="164779"/>
                    <a:pt x="211482" y="165661"/>
                  </a:cubicBezTo>
                  <a:cubicBezTo>
                    <a:pt x="167423" y="173591"/>
                    <a:pt x="127770" y="191215"/>
                    <a:pt x="99573" y="205313"/>
                  </a:cubicBezTo>
                  <a:cubicBezTo>
                    <a:pt x="108384" y="184165"/>
                    <a:pt x="114553" y="155087"/>
                    <a:pt x="114553" y="121602"/>
                  </a:cubicBezTo>
                  <a:cubicBezTo>
                    <a:pt x="114553" y="89880"/>
                    <a:pt x="109266" y="61682"/>
                    <a:pt x="101335" y="40534"/>
                  </a:cubicBezTo>
                  <a:cubicBezTo>
                    <a:pt x="129532" y="54633"/>
                    <a:pt x="168304" y="71375"/>
                    <a:pt x="212363" y="79306"/>
                  </a:cubicBezTo>
                  <a:cubicBezTo>
                    <a:pt x="211482" y="81949"/>
                    <a:pt x="212363" y="82830"/>
                    <a:pt x="212363" y="83711"/>
                  </a:cubicBezTo>
                  <a:close/>
                  <a:moveTo>
                    <a:pt x="96929" y="122483"/>
                  </a:moveTo>
                  <a:cubicBezTo>
                    <a:pt x="96929" y="128651"/>
                    <a:pt x="96929" y="134820"/>
                    <a:pt x="96048" y="140988"/>
                  </a:cubicBezTo>
                  <a:cubicBezTo>
                    <a:pt x="86355" y="140988"/>
                    <a:pt x="79306" y="133057"/>
                    <a:pt x="79306" y="123364"/>
                  </a:cubicBezTo>
                  <a:cubicBezTo>
                    <a:pt x="79306" y="113671"/>
                    <a:pt x="87236" y="105741"/>
                    <a:pt x="96048" y="105741"/>
                  </a:cubicBezTo>
                  <a:cubicBezTo>
                    <a:pt x="96929" y="111028"/>
                    <a:pt x="96929" y="116315"/>
                    <a:pt x="96929" y="122483"/>
                  </a:cubicBezTo>
                  <a:close/>
                  <a:moveTo>
                    <a:pt x="17623" y="122483"/>
                  </a:moveTo>
                  <a:cubicBezTo>
                    <a:pt x="17623" y="60801"/>
                    <a:pt x="38772" y="17623"/>
                    <a:pt x="57276" y="17623"/>
                  </a:cubicBezTo>
                  <a:cubicBezTo>
                    <a:pt x="60801" y="17623"/>
                    <a:pt x="64326" y="19386"/>
                    <a:pt x="67850" y="22029"/>
                  </a:cubicBezTo>
                  <a:cubicBezTo>
                    <a:pt x="68732" y="22911"/>
                    <a:pt x="69613" y="23792"/>
                    <a:pt x="70494" y="24673"/>
                  </a:cubicBezTo>
                  <a:cubicBezTo>
                    <a:pt x="70494" y="24673"/>
                    <a:pt x="70494" y="24673"/>
                    <a:pt x="70494" y="24673"/>
                  </a:cubicBezTo>
                  <a:cubicBezTo>
                    <a:pt x="81068" y="36128"/>
                    <a:pt x="89880" y="58157"/>
                    <a:pt x="93404" y="87236"/>
                  </a:cubicBezTo>
                  <a:cubicBezTo>
                    <a:pt x="76662" y="89880"/>
                    <a:pt x="61682" y="104860"/>
                    <a:pt x="61682" y="123364"/>
                  </a:cubicBezTo>
                  <a:cubicBezTo>
                    <a:pt x="61682" y="141869"/>
                    <a:pt x="75781" y="156849"/>
                    <a:pt x="94286" y="158611"/>
                  </a:cubicBezTo>
                  <a:cubicBezTo>
                    <a:pt x="88117" y="200026"/>
                    <a:pt x="72256" y="227343"/>
                    <a:pt x="57276" y="227343"/>
                  </a:cubicBezTo>
                  <a:cubicBezTo>
                    <a:pt x="38772" y="227343"/>
                    <a:pt x="17623" y="184165"/>
                    <a:pt x="17623" y="122483"/>
                  </a:cubicBezTo>
                  <a:close/>
                  <a:moveTo>
                    <a:pt x="231749" y="163017"/>
                  </a:moveTo>
                  <a:cubicBezTo>
                    <a:pt x="234392" y="155087"/>
                    <a:pt x="237917" y="140988"/>
                    <a:pt x="237917" y="122483"/>
                  </a:cubicBezTo>
                  <a:cubicBezTo>
                    <a:pt x="237917" y="104860"/>
                    <a:pt x="234392" y="91642"/>
                    <a:pt x="231749" y="83711"/>
                  </a:cubicBezTo>
                  <a:cubicBezTo>
                    <a:pt x="239679" y="84593"/>
                    <a:pt x="247610" y="85474"/>
                    <a:pt x="255540" y="85474"/>
                  </a:cubicBezTo>
                  <a:lnTo>
                    <a:pt x="255540" y="161255"/>
                  </a:lnTo>
                  <a:cubicBezTo>
                    <a:pt x="247610" y="161255"/>
                    <a:pt x="239679" y="162136"/>
                    <a:pt x="231749" y="163017"/>
                  </a:cubicBezTo>
                  <a:close/>
                  <a:moveTo>
                    <a:pt x="430894" y="387716"/>
                  </a:moveTo>
                  <a:lnTo>
                    <a:pt x="369212" y="387716"/>
                  </a:lnTo>
                  <a:cubicBezTo>
                    <a:pt x="368331" y="368331"/>
                    <a:pt x="366568" y="349826"/>
                    <a:pt x="363043" y="333084"/>
                  </a:cubicBezTo>
                  <a:cubicBezTo>
                    <a:pt x="378905" y="328678"/>
                    <a:pt x="394766" y="324272"/>
                    <a:pt x="408865" y="317222"/>
                  </a:cubicBezTo>
                  <a:cubicBezTo>
                    <a:pt x="422082" y="338371"/>
                    <a:pt x="430013" y="362162"/>
                    <a:pt x="430894" y="387716"/>
                  </a:cubicBezTo>
                  <a:close/>
                  <a:moveTo>
                    <a:pt x="410627" y="473190"/>
                  </a:moveTo>
                  <a:cubicBezTo>
                    <a:pt x="396528" y="467022"/>
                    <a:pt x="380667" y="460854"/>
                    <a:pt x="364806" y="457329"/>
                  </a:cubicBezTo>
                  <a:cubicBezTo>
                    <a:pt x="368331" y="441468"/>
                    <a:pt x="370093" y="423844"/>
                    <a:pt x="370093" y="405340"/>
                  </a:cubicBezTo>
                  <a:lnTo>
                    <a:pt x="431775" y="405340"/>
                  </a:lnTo>
                  <a:cubicBezTo>
                    <a:pt x="430013" y="430013"/>
                    <a:pt x="422082" y="452923"/>
                    <a:pt x="410627" y="473190"/>
                  </a:cubicBezTo>
                  <a:close/>
                  <a:moveTo>
                    <a:pt x="133057" y="405340"/>
                  </a:moveTo>
                  <a:lnTo>
                    <a:pt x="194739" y="405340"/>
                  </a:lnTo>
                  <a:cubicBezTo>
                    <a:pt x="195621" y="423844"/>
                    <a:pt x="197383" y="440587"/>
                    <a:pt x="200026" y="457329"/>
                  </a:cubicBezTo>
                  <a:cubicBezTo>
                    <a:pt x="183284" y="461735"/>
                    <a:pt x="167423" y="467022"/>
                    <a:pt x="154205" y="473190"/>
                  </a:cubicBezTo>
                  <a:cubicBezTo>
                    <a:pt x="141869" y="452923"/>
                    <a:pt x="133938" y="430013"/>
                    <a:pt x="133057" y="405340"/>
                  </a:cubicBezTo>
                  <a:close/>
                  <a:moveTo>
                    <a:pt x="155087" y="318104"/>
                  </a:moveTo>
                  <a:cubicBezTo>
                    <a:pt x="169185" y="324272"/>
                    <a:pt x="184165" y="329559"/>
                    <a:pt x="200908" y="333965"/>
                  </a:cubicBezTo>
                  <a:cubicBezTo>
                    <a:pt x="197383" y="350707"/>
                    <a:pt x="195621" y="369212"/>
                    <a:pt x="194739" y="388597"/>
                  </a:cubicBezTo>
                  <a:lnTo>
                    <a:pt x="133057" y="388597"/>
                  </a:lnTo>
                  <a:cubicBezTo>
                    <a:pt x="133938" y="362162"/>
                    <a:pt x="141869" y="338371"/>
                    <a:pt x="155087" y="318104"/>
                  </a:cubicBezTo>
                  <a:close/>
                  <a:moveTo>
                    <a:pt x="273164" y="248491"/>
                  </a:moveTo>
                  <a:lnTo>
                    <a:pt x="273164" y="325153"/>
                  </a:lnTo>
                  <a:cubicBezTo>
                    <a:pt x="255540" y="324272"/>
                    <a:pt x="237917" y="323391"/>
                    <a:pt x="222056" y="319866"/>
                  </a:cubicBezTo>
                  <a:cubicBezTo>
                    <a:pt x="232630" y="281976"/>
                    <a:pt x="252016" y="253778"/>
                    <a:pt x="273164" y="248491"/>
                  </a:cubicBezTo>
                  <a:close/>
                  <a:moveTo>
                    <a:pt x="273164" y="342776"/>
                  </a:moveTo>
                  <a:lnTo>
                    <a:pt x="273164" y="387716"/>
                  </a:lnTo>
                  <a:lnTo>
                    <a:pt x="211482" y="387716"/>
                  </a:lnTo>
                  <a:cubicBezTo>
                    <a:pt x="212363" y="370093"/>
                    <a:pt x="214125" y="352469"/>
                    <a:pt x="217650" y="337489"/>
                  </a:cubicBezTo>
                  <a:cubicBezTo>
                    <a:pt x="235273" y="340133"/>
                    <a:pt x="253778" y="341895"/>
                    <a:pt x="273164" y="342776"/>
                  </a:cubicBezTo>
                  <a:close/>
                  <a:moveTo>
                    <a:pt x="211482" y="405340"/>
                  </a:moveTo>
                  <a:lnTo>
                    <a:pt x="273164" y="405340"/>
                  </a:lnTo>
                  <a:lnTo>
                    <a:pt x="273164" y="447636"/>
                  </a:lnTo>
                  <a:cubicBezTo>
                    <a:pt x="253778" y="448517"/>
                    <a:pt x="235273" y="450280"/>
                    <a:pt x="216769" y="453804"/>
                  </a:cubicBezTo>
                  <a:cubicBezTo>
                    <a:pt x="214125" y="437943"/>
                    <a:pt x="212363" y="422082"/>
                    <a:pt x="211482" y="405340"/>
                  </a:cubicBezTo>
                  <a:close/>
                  <a:moveTo>
                    <a:pt x="273164" y="465260"/>
                  </a:moveTo>
                  <a:lnTo>
                    <a:pt x="273164" y="545446"/>
                  </a:lnTo>
                  <a:cubicBezTo>
                    <a:pt x="251134" y="539278"/>
                    <a:pt x="231749" y="510199"/>
                    <a:pt x="221175" y="470547"/>
                  </a:cubicBezTo>
                  <a:cubicBezTo>
                    <a:pt x="237917" y="467022"/>
                    <a:pt x="255540" y="465260"/>
                    <a:pt x="273164" y="465260"/>
                  </a:cubicBezTo>
                  <a:close/>
                  <a:moveTo>
                    <a:pt x="290787" y="544565"/>
                  </a:moveTo>
                  <a:lnTo>
                    <a:pt x="290787" y="464378"/>
                  </a:lnTo>
                  <a:cubicBezTo>
                    <a:pt x="308411" y="465260"/>
                    <a:pt x="326034" y="467022"/>
                    <a:pt x="342776" y="469665"/>
                  </a:cubicBezTo>
                  <a:cubicBezTo>
                    <a:pt x="332202" y="510199"/>
                    <a:pt x="312817" y="538397"/>
                    <a:pt x="290787" y="544565"/>
                  </a:cubicBezTo>
                  <a:close/>
                  <a:moveTo>
                    <a:pt x="290787" y="447636"/>
                  </a:moveTo>
                  <a:lnTo>
                    <a:pt x="290787" y="405340"/>
                  </a:lnTo>
                  <a:lnTo>
                    <a:pt x="352469" y="405340"/>
                  </a:lnTo>
                  <a:cubicBezTo>
                    <a:pt x="351588" y="422082"/>
                    <a:pt x="349826" y="437943"/>
                    <a:pt x="347182" y="452923"/>
                  </a:cubicBezTo>
                  <a:cubicBezTo>
                    <a:pt x="328678" y="449398"/>
                    <a:pt x="310173" y="447636"/>
                    <a:pt x="290787" y="447636"/>
                  </a:cubicBezTo>
                  <a:close/>
                  <a:moveTo>
                    <a:pt x="352469" y="387716"/>
                  </a:moveTo>
                  <a:lnTo>
                    <a:pt x="290787" y="387716"/>
                  </a:lnTo>
                  <a:lnTo>
                    <a:pt x="290787" y="342776"/>
                  </a:lnTo>
                  <a:cubicBezTo>
                    <a:pt x="310173" y="341895"/>
                    <a:pt x="328678" y="340133"/>
                    <a:pt x="346301" y="337489"/>
                  </a:cubicBezTo>
                  <a:cubicBezTo>
                    <a:pt x="349826" y="352469"/>
                    <a:pt x="351588" y="370093"/>
                    <a:pt x="352469" y="387716"/>
                  </a:cubicBezTo>
                  <a:close/>
                  <a:moveTo>
                    <a:pt x="290787" y="325153"/>
                  </a:moveTo>
                  <a:lnTo>
                    <a:pt x="290787" y="248491"/>
                  </a:lnTo>
                  <a:cubicBezTo>
                    <a:pt x="311935" y="254659"/>
                    <a:pt x="331321" y="281976"/>
                    <a:pt x="341895" y="320747"/>
                  </a:cubicBezTo>
                  <a:cubicBezTo>
                    <a:pt x="326034" y="323391"/>
                    <a:pt x="308411" y="324272"/>
                    <a:pt x="290787" y="325153"/>
                  </a:cubicBezTo>
                  <a:close/>
                  <a:moveTo>
                    <a:pt x="235273" y="254659"/>
                  </a:moveTo>
                  <a:cubicBezTo>
                    <a:pt x="222056" y="269639"/>
                    <a:pt x="211482" y="290787"/>
                    <a:pt x="204432" y="316341"/>
                  </a:cubicBezTo>
                  <a:cubicBezTo>
                    <a:pt x="190333" y="312817"/>
                    <a:pt x="177116" y="308411"/>
                    <a:pt x="165661" y="303124"/>
                  </a:cubicBezTo>
                  <a:cubicBezTo>
                    <a:pt x="183284" y="281094"/>
                    <a:pt x="207076" y="263471"/>
                    <a:pt x="235273" y="254659"/>
                  </a:cubicBezTo>
                  <a:close/>
                  <a:moveTo>
                    <a:pt x="163898" y="488170"/>
                  </a:moveTo>
                  <a:cubicBezTo>
                    <a:pt x="176235" y="482883"/>
                    <a:pt x="189452" y="478477"/>
                    <a:pt x="204432" y="474071"/>
                  </a:cubicBezTo>
                  <a:cubicBezTo>
                    <a:pt x="211482" y="500507"/>
                    <a:pt x="222056" y="522536"/>
                    <a:pt x="236154" y="538397"/>
                  </a:cubicBezTo>
                  <a:cubicBezTo>
                    <a:pt x="206195" y="529585"/>
                    <a:pt x="181522" y="511081"/>
                    <a:pt x="163898" y="488170"/>
                  </a:cubicBezTo>
                  <a:close/>
                  <a:moveTo>
                    <a:pt x="328678" y="538397"/>
                  </a:moveTo>
                  <a:cubicBezTo>
                    <a:pt x="341895" y="522536"/>
                    <a:pt x="352469" y="500507"/>
                    <a:pt x="360400" y="474071"/>
                  </a:cubicBezTo>
                  <a:cubicBezTo>
                    <a:pt x="374499" y="477596"/>
                    <a:pt x="388597" y="482002"/>
                    <a:pt x="400934" y="488170"/>
                  </a:cubicBezTo>
                  <a:cubicBezTo>
                    <a:pt x="382429" y="511081"/>
                    <a:pt x="357756" y="529585"/>
                    <a:pt x="328678" y="538397"/>
                  </a:cubicBezTo>
                  <a:close/>
                  <a:moveTo>
                    <a:pt x="399172" y="303124"/>
                  </a:moveTo>
                  <a:cubicBezTo>
                    <a:pt x="386835" y="308411"/>
                    <a:pt x="373618" y="312817"/>
                    <a:pt x="359519" y="316341"/>
                  </a:cubicBezTo>
                  <a:cubicBezTo>
                    <a:pt x="352469" y="290787"/>
                    <a:pt x="341895" y="269639"/>
                    <a:pt x="328678" y="254659"/>
                  </a:cubicBezTo>
                  <a:cubicBezTo>
                    <a:pt x="356875" y="263471"/>
                    <a:pt x="380667" y="281094"/>
                    <a:pt x="399172" y="303124"/>
                  </a:cubicBezTo>
                  <a:close/>
                  <a:moveTo>
                    <a:pt x="281976" y="229105"/>
                  </a:moveTo>
                  <a:cubicBezTo>
                    <a:pt x="279332" y="229105"/>
                    <a:pt x="275807" y="229105"/>
                    <a:pt x="273164" y="229986"/>
                  </a:cubicBezTo>
                  <a:lnTo>
                    <a:pt x="273164" y="52870"/>
                  </a:lnTo>
                  <a:cubicBezTo>
                    <a:pt x="273164" y="47583"/>
                    <a:pt x="276688" y="44059"/>
                    <a:pt x="281976" y="44059"/>
                  </a:cubicBezTo>
                  <a:cubicBezTo>
                    <a:pt x="287263" y="44059"/>
                    <a:pt x="290787" y="47583"/>
                    <a:pt x="290787" y="52870"/>
                  </a:cubicBezTo>
                  <a:lnTo>
                    <a:pt x="290787" y="229986"/>
                  </a:lnTo>
                  <a:cubicBezTo>
                    <a:pt x="288144" y="229105"/>
                    <a:pt x="284619" y="229105"/>
                    <a:pt x="281976" y="229105"/>
                  </a:cubicBezTo>
                  <a:close/>
                  <a:moveTo>
                    <a:pt x="308411" y="83711"/>
                  </a:moveTo>
                  <a:cubicBezTo>
                    <a:pt x="316341" y="83711"/>
                    <a:pt x="324272" y="82830"/>
                    <a:pt x="332202" y="81949"/>
                  </a:cubicBezTo>
                  <a:cubicBezTo>
                    <a:pt x="329559" y="89880"/>
                    <a:pt x="326034" y="103978"/>
                    <a:pt x="326034" y="122483"/>
                  </a:cubicBezTo>
                  <a:cubicBezTo>
                    <a:pt x="326034" y="140107"/>
                    <a:pt x="329559" y="153324"/>
                    <a:pt x="332202" y="161255"/>
                  </a:cubicBezTo>
                  <a:cubicBezTo>
                    <a:pt x="324272" y="160374"/>
                    <a:pt x="316341" y="159492"/>
                    <a:pt x="308411" y="159492"/>
                  </a:cubicBezTo>
                  <a:lnTo>
                    <a:pt x="308411" y="83711"/>
                  </a:lnTo>
                  <a:close/>
                  <a:moveTo>
                    <a:pt x="506675" y="227343"/>
                  </a:moveTo>
                  <a:cubicBezTo>
                    <a:pt x="503150" y="227343"/>
                    <a:pt x="499625" y="225580"/>
                    <a:pt x="496101" y="222937"/>
                  </a:cubicBezTo>
                  <a:cubicBezTo>
                    <a:pt x="495219" y="222056"/>
                    <a:pt x="494338" y="221175"/>
                    <a:pt x="493457" y="220293"/>
                  </a:cubicBezTo>
                  <a:cubicBezTo>
                    <a:pt x="493457" y="220293"/>
                    <a:pt x="493457" y="220293"/>
                    <a:pt x="493457" y="220293"/>
                  </a:cubicBezTo>
                  <a:cubicBezTo>
                    <a:pt x="482883" y="208838"/>
                    <a:pt x="474071" y="186809"/>
                    <a:pt x="470547" y="157730"/>
                  </a:cubicBezTo>
                  <a:cubicBezTo>
                    <a:pt x="489051" y="156849"/>
                    <a:pt x="503150" y="140988"/>
                    <a:pt x="503150" y="122483"/>
                  </a:cubicBezTo>
                  <a:cubicBezTo>
                    <a:pt x="503150" y="103978"/>
                    <a:pt x="489051" y="88999"/>
                    <a:pt x="470547" y="87236"/>
                  </a:cubicBezTo>
                  <a:cubicBezTo>
                    <a:pt x="475834" y="44940"/>
                    <a:pt x="491695" y="17623"/>
                    <a:pt x="506675" y="17623"/>
                  </a:cubicBezTo>
                  <a:cubicBezTo>
                    <a:pt x="525179" y="17623"/>
                    <a:pt x="546328" y="60801"/>
                    <a:pt x="546328" y="122483"/>
                  </a:cubicBezTo>
                  <a:cubicBezTo>
                    <a:pt x="546328" y="184165"/>
                    <a:pt x="525179" y="227343"/>
                    <a:pt x="506675" y="227343"/>
                  </a:cubicBezTo>
                  <a:close/>
                </a:path>
              </a:pathLst>
            </a:custGeom>
            <a:gradFill>
              <a:gsLst>
                <a:gs pos="0">
                  <a:srgbClr val="662D91"/>
                </a:gs>
                <a:gs pos="50000">
                  <a:srgbClr val="7C2A90"/>
                </a:gs>
                <a:gs pos="100000">
                  <a:srgbClr val="93278F"/>
                </a:gs>
              </a:gsLst>
              <a:lin ang="0" scaled="1"/>
            </a:gra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C31E80BE-761F-34BD-3293-CF1A3B8DD8A0}"/>
              </a:ext>
            </a:extLst>
          </p:cNvPr>
          <p:cNvGrpSpPr/>
          <p:nvPr/>
        </p:nvGrpSpPr>
        <p:grpSpPr>
          <a:xfrm>
            <a:off x="4434880" y="5061745"/>
            <a:ext cx="546327" cy="546327"/>
            <a:chOff x="4434880" y="5061745"/>
            <a:chExt cx="546327" cy="546327"/>
          </a:xfrm>
        </p:grpSpPr>
        <p:grpSp>
          <p:nvGrpSpPr>
            <p:cNvPr id="16" name="Graphic 4">
              <a:extLst>
                <a:ext uri="{FF2B5EF4-FFF2-40B4-BE49-F238E27FC236}">
                  <a16:creationId xmlns:a16="http://schemas.microsoft.com/office/drawing/2014/main" id="{79F840D5-467B-F0A4-9374-10F607E7198C}"/>
                </a:ext>
              </a:extLst>
            </p:cNvPr>
            <p:cNvGrpSpPr/>
            <p:nvPr/>
          </p:nvGrpSpPr>
          <p:grpSpPr>
            <a:xfrm>
              <a:off x="4513305" y="5185110"/>
              <a:ext cx="388597" cy="387716"/>
              <a:chOff x="4513305" y="5185110"/>
              <a:chExt cx="388597" cy="387716"/>
            </a:xfrm>
            <a:solidFill>
              <a:srgbClr val="A07FD6"/>
            </a:solidFill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F56253E-6E81-90BB-C77B-836ED416EF5C}"/>
                  </a:ext>
                </a:extLst>
              </p:cNvPr>
              <p:cNvSpPr/>
              <p:nvPr/>
            </p:nvSpPr>
            <p:spPr>
              <a:xfrm>
                <a:off x="4513305" y="5282039"/>
                <a:ext cx="388597" cy="229105"/>
              </a:xfrm>
              <a:custGeom>
                <a:avLst/>
                <a:gdLst>
                  <a:gd name="connsiteX0" fmla="*/ 378905 w 388597"/>
                  <a:gd name="connsiteY0" fmla="*/ 0 h 229105"/>
                  <a:gd name="connsiteX1" fmla="*/ 290787 w 388597"/>
                  <a:gd name="connsiteY1" fmla="*/ 0 h 229105"/>
                  <a:gd name="connsiteX2" fmla="*/ 289906 w 388597"/>
                  <a:gd name="connsiteY2" fmla="*/ 22029 h 229105"/>
                  <a:gd name="connsiteX3" fmla="*/ 343658 w 388597"/>
                  <a:gd name="connsiteY3" fmla="*/ 97810 h 229105"/>
                  <a:gd name="connsiteX4" fmla="*/ 326034 w 388597"/>
                  <a:gd name="connsiteY4" fmla="*/ 166542 h 229105"/>
                  <a:gd name="connsiteX5" fmla="*/ 274045 w 388597"/>
                  <a:gd name="connsiteY5" fmla="*/ 138344 h 229105"/>
                  <a:gd name="connsiteX6" fmla="*/ 282857 w 388597"/>
                  <a:gd name="connsiteY6" fmla="*/ 167423 h 229105"/>
                  <a:gd name="connsiteX7" fmla="*/ 282857 w 388597"/>
                  <a:gd name="connsiteY7" fmla="*/ 167423 h 229105"/>
                  <a:gd name="connsiteX8" fmla="*/ 281976 w 388597"/>
                  <a:gd name="connsiteY8" fmla="*/ 167423 h 229105"/>
                  <a:gd name="connsiteX9" fmla="*/ 281976 w 388597"/>
                  <a:gd name="connsiteY9" fmla="*/ 165661 h 229105"/>
                  <a:gd name="connsiteX10" fmla="*/ 239679 w 388597"/>
                  <a:gd name="connsiteY10" fmla="*/ 123364 h 229105"/>
                  <a:gd name="connsiteX11" fmla="*/ 198264 w 388597"/>
                  <a:gd name="connsiteY11" fmla="*/ 157730 h 229105"/>
                  <a:gd name="connsiteX12" fmla="*/ 194739 w 388597"/>
                  <a:gd name="connsiteY12" fmla="*/ 155968 h 229105"/>
                  <a:gd name="connsiteX13" fmla="*/ 190333 w 388597"/>
                  <a:gd name="connsiteY13" fmla="*/ 157730 h 229105"/>
                  <a:gd name="connsiteX14" fmla="*/ 148918 w 388597"/>
                  <a:gd name="connsiteY14" fmla="*/ 123364 h 229105"/>
                  <a:gd name="connsiteX15" fmla="*/ 106622 w 388597"/>
                  <a:gd name="connsiteY15" fmla="*/ 165661 h 229105"/>
                  <a:gd name="connsiteX16" fmla="*/ 106622 w 388597"/>
                  <a:gd name="connsiteY16" fmla="*/ 167423 h 229105"/>
                  <a:gd name="connsiteX17" fmla="*/ 105741 w 388597"/>
                  <a:gd name="connsiteY17" fmla="*/ 167423 h 229105"/>
                  <a:gd name="connsiteX18" fmla="*/ 105741 w 388597"/>
                  <a:gd name="connsiteY18" fmla="*/ 167423 h 229105"/>
                  <a:gd name="connsiteX19" fmla="*/ 114553 w 388597"/>
                  <a:gd name="connsiteY19" fmla="*/ 138344 h 229105"/>
                  <a:gd name="connsiteX20" fmla="*/ 62563 w 388597"/>
                  <a:gd name="connsiteY20" fmla="*/ 166542 h 229105"/>
                  <a:gd name="connsiteX21" fmla="*/ 44940 w 388597"/>
                  <a:gd name="connsiteY21" fmla="*/ 97810 h 229105"/>
                  <a:gd name="connsiteX22" fmla="*/ 98691 w 388597"/>
                  <a:gd name="connsiteY22" fmla="*/ 22029 h 229105"/>
                  <a:gd name="connsiteX23" fmla="*/ 97810 w 388597"/>
                  <a:gd name="connsiteY23" fmla="*/ 0 h 229105"/>
                  <a:gd name="connsiteX24" fmla="*/ 9693 w 388597"/>
                  <a:gd name="connsiteY24" fmla="*/ 0 h 229105"/>
                  <a:gd name="connsiteX25" fmla="*/ 0 w 388597"/>
                  <a:gd name="connsiteY25" fmla="*/ 9693 h 229105"/>
                  <a:gd name="connsiteX26" fmla="*/ 0 w 388597"/>
                  <a:gd name="connsiteY26" fmla="*/ 218531 h 229105"/>
                  <a:gd name="connsiteX27" fmla="*/ 9693 w 388597"/>
                  <a:gd name="connsiteY27" fmla="*/ 228224 h 229105"/>
                  <a:gd name="connsiteX28" fmla="*/ 60801 w 388597"/>
                  <a:gd name="connsiteY28" fmla="*/ 228224 h 229105"/>
                  <a:gd name="connsiteX29" fmla="*/ 62563 w 388597"/>
                  <a:gd name="connsiteY29" fmla="*/ 216769 h 229105"/>
                  <a:gd name="connsiteX30" fmla="*/ 61682 w 388597"/>
                  <a:gd name="connsiteY30" fmla="*/ 222937 h 229105"/>
                  <a:gd name="connsiteX31" fmla="*/ 61682 w 388597"/>
                  <a:gd name="connsiteY31" fmla="*/ 229105 h 229105"/>
                  <a:gd name="connsiteX32" fmla="*/ 326915 w 388597"/>
                  <a:gd name="connsiteY32" fmla="*/ 229105 h 229105"/>
                  <a:gd name="connsiteX33" fmla="*/ 326915 w 388597"/>
                  <a:gd name="connsiteY33" fmla="*/ 222937 h 229105"/>
                  <a:gd name="connsiteX34" fmla="*/ 326034 w 388597"/>
                  <a:gd name="connsiteY34" fmla="*/ 216769 h 229105"/>
                  <a:gd name="connsiteX35" fmla="*/ 327797 w 388597"/>
                  <a:gd name="connsiteY35" fmla="*/ 228224 h 229105"/>
                  <a:gd name="connsiteX36" fmla="*/ 378905 w 388597"/>
                  <a:gd name="connsiteY36" fmla="*/ 228224 h 229105"/>
                  <a:gd name="connsiteX37" fmla="*/ 388598 w 388597"/>
                  <a:gd name="connsiteY37" fmla="*/ 218531 h 229105"/>
                  <a:gd name="connsiteX38" fmla="*/ 388598 w 388597"/>
                  <a:gd name="connsiteY38" fmla="*/ 9693 h 229105"/>
                  <a:gd name="connsiteX39" fmla="*/ 378905 w 388597"/>
                  <a:gd name="connsiteY39" fmla="*/ 0 h 229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88597" h="229105">
                    <a:moveTo>
                      <a:pt x="378905" y="0"/>
                    </a:moveTo>
                    <a:lnTo>
                      <a:pt x="290787" y="0"/>
                    </a:lnTo>
                    <a:cubicBezTo>
                      <a:pt x="290787" y="7931"/>
                      <a:pt x="290787" y="18505"/>
                      <a:pt x="289906" y="22029"/>
                    </a:cubicBezTo>
                    <a:lnTo>
                      <a:pt x="343658" y="97810"/>
                    </a:lnTo>
                    <a:lnTo>
                      <a:pt x="326034" y="166542"/>
                    </a:lnTo>
                    <a:lnTo>
                      <a:pt x="274045" y="138344"/>
                    </a:lnTo>
                    <a:cubicBezTo>
                      <a:pt x="274045" y="138344"/>
                      <a:pt x="284619" y="153324"/>
                      <a:pt x="282857" y="167423"/>
                    </a:cubicBezTo>
                    <a:cubicBezTo>
                      <a:pt x="282857" y="167423"/>
                      <a:pt x="282857" y="167423"/>
                      <a:pt x="282857" y="167423"/>
                    </a:cubicBezTo>
                    <a:cubicBezTo>
                      <a:pt x="282857" y="167423"/>
                      <a:pt x="282857" y="167423"/>
                      <a:pt x="281976" y="167423"/>
                    </a:cubicBezTo>
                    <a:cubicBezTo>
                      <a:pt x="281976" y="166542"/>
                      <a:pt x="281976" y="166542"/>
                      <a:pt x="281976" y="165661"/>
                    </a:cubicBezTo>
                    <a:cubicBezTo>
                      <a:pt x="281976" y="141869"/>
                      <a:pt x="262590" y="123364"/>
                      <a:pt x="239679" y="123364"/>
                    </a:cubicBezTo>
                    <a:cubicBezTo>
                      <a:pt x="219412" y="123364"/>
                      <a:pt x="201789" y="138344"/>
                      <a:pt x="198264" y="157730"/>
                    </a:cubicBezTo>
                    <a:lnTo>
                      <a:pt x="194739" y="155968"/>
                    </a:lnTo>
                    <a:lnTo>
                      <a:pt x="190333" y="157730"/>
                    </a:lnTo>
                    <a:cubicBezTo>
                      <a:pt x="186809" y="138344"/>
                      <a:pt x="169185" y="123364"/>
                      <a:pt x="148918" y="123364"/>
                    </a:cubicBezTo>
                    <a:cubicBezTo>
                      <a:pt x="125127" y="123364"/>
                      <a:pt x="106622" y="142750"/>
                      <a:pt x="106622" y="165661"/>
                    </a:cubicBezTo>
                    <a:cubicBezTo>
                      <a:pt x="106622" y="166542"/>
                      <a:pt x="106622" y="166542"/>
                      <a:pt x="106622" y="167423"/>
                    </a:cubicBezTo>
                    <a:cubicBezTo>
                      <a:pt x="106622" y="167423"/>
                      <a:pt x="106622" y="167423"/>
                      <a:pt x="105741" y="167423"/>
                    </a:cubicBezTo>
                    <a:cubicBezTo>
                      <a:pt x="105741" y="167423"/>
                      <a:pt x="105741" y="167423"/>
                      <a:pt x="105741" y="167423"/>
                    </a:cubicBezTo>
                    <a:cubicBezTo>
                      <a:pt x="103978" y="153324"/>
                      <a:pt x="114553" y="138344"/>
                      <a:pt x="114553" y="138344"/>
                    </a:cubicBezTo>
                    <a:lnTo>
                      <a:pt x="62563" y="166542"/>
                    </a:lnTo>
                    <a:lnTo>
                      <a:pt x="44940" y="97810"/>
                    </a:lnTo>
                    <a:lnTo>
                      <a:pt x="98691" y="22029"/>
                    </a:lnTo>
                    <a:cubicBezTo>
                      <a:pt x="97810" y="18505"/>
                      <a:pt x="97810" y="7931"/>
                      <a:pt x="97810" y="0"/>
                    </a:cubicBezTo>
                    <a:lnTo>
                      <a:pt x="9693" y="0"/>
                    </a:lnTo>
                    <a:cubicBezTo>
                      <a:pt x="4406" y="0"/>
                      <a:pt x="0" y="4406"/>
                      <a:pt x="0" y="9693"/>
                    </a:cubicBezTo>
                    <a:lnTo>
                      <a:pt x="0" y="218531"/>
                    </a:lnTo>
                    <a:cubicBezTo>
                      <a:pt x="0" y="223818"/>
                      <a:pt x="4406" y="228224"/>
                      <a:pt x="9693" y="228224"/>
                    </a:cubicBezTo>
                    <a:lnTo>
                      <a:pt x="60801" y="228224"/>
                    </a:lnTo>
                    <a:cubicBezTo>
                      <a:pt x="60801" y="223818"/>
                      <a:pt x="61682" y="220293"/>
                      <a:pt x="62563" y="216769"/>
                    </a:cubicBezTo>
                    <a:cubicBezTo>
                      <a:pt x="62563" y="218531"/>
                      <a:pt x="61682" y="220293"/>
                      <a:pt x="61682" y="222937"/>
                    </a:cubicBezTo>
                    <a:cubicBezTo>
                      <a:pt x="61682" y="224699"/>
                      <a:pt x="61682" y="226462"/>
                      <a:pt x="61682" y="229105"/>
                    </a:cubicBezTo>
                    <a:lnTo>
                      <a:pt x="326915" y="229105"/>
                    </a:lnTo>
                    <a:cubicBezTo>
                      <a:pt x="326915" y="227343"/>
                      <a:pt x="326915" y="225580"/>
                      <a:pt x="326915" y="222937"/>
                    </a:cubicBezTo>
                    <a:cubicBezTo>
                      <a:pt x="326915" y="221175"/>
                      <a:pt x="326915" y="219412"/>
                      <a:pt x="326034" y="216769"/>
                    </a:cubicBezTo>
                    <a:cubicBezTo>
                      <a:pt x="326915" y="220293"/>
                      <a:pt x="327797" y="224699"/>
                      <a:pt x="327797" y="228224"/>
                    </a:cubicBezTo>
                    <a:lnTo>
                      <a:pt x="378905" y="228224"/>
                    </a:lnTo>
                    <a:cubicBezTo>
                      <a:pt x="384192" y="228224"/>
                      <a:pt x="388598" y="223818"/>
                      <a:pt x="388598" y="218531"/>
                    </a:cubicBezTo>
                    <a:lnTo>
                      <a:pt x="388598" y="9693"/>
                    </a:lnTo>
                    <a:cubicBezTo>
                      <a:pt x="388598" y="4406"/>
                      <a:pt x="384192" y="0"/>
                      <a:pt x="378905" y="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0DA4C88-52FA-3925-1B7E-B042D3F0A96A}"/>
                  </a:ext>
                </a:extLst>
              </p:cNvPr>
              <p:cNvSpPr/>
              <p:nvPr/>
            </p:nvSpPr>
            <p:spPr>
              <a:xfrm>
                <a:off x="4637550" y="5546391"/>
                <a:ext cx="140987" cy="26435"/>
              </a:xfrm>
              <a:custGeom>
                <a:avLst/>
                <a:gdLst>
                  <a:gd name="connsiteX0" fmla="*/ 26435 w 140987"/>
                  <a:gd name="connsiteY0" fmla="*/ 26435 h 26435"/>
                  <a:gd name="connsiteX1" fmla="*/ 114553 w 140987"/>
                  <a:gd name="connsiteY1" fmla="*/ 26435 h 26435"/>
                  <a:gd name="connsiteX2" fmla="*/ 140988 w 140987"/>
                  <a:gd name="connsiteY2" fmla="*/ 0 h 26435"/>
                  <a:gd name="connsiteX3" fmla="*/ 0 w 140987"/>
                  <a:gd name="connsiteY3" fmla="*/ 0 h 26435"/>
                  <a:gd name="connsiteX4" fmla="*/ 26435 w 140987"/>
                  <a:gd name="connsiteY4" fmla="*/ 26435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987" h="26435">
                    <a:moveTo>
                      <a:pt x="26435" y="26435"/>
                    </a:moveTo>
                    <a:lnTo>
                      <a:pt x="114553" y="26435"/>
                    </a:lnTo>
                    <a:cubicBezTo>
                      <a:pt x="114553" y="26435"/>
                      <a:pt x="140988" y="26435"/>
                      <a:pt x="140988" y="0"/>
                    </a:cubicBezTo>
                    <a:lnTo>
                      <a:pt x="0" y="0"/>
                    </a:lnTo>
                    <a:cubicBezTo>
                      <a:pt x="0" y="26435"/>
                      <a:pt x="26435" y="26435"/>
                      <a:pt x="26435" y="26435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33B8C645-793B-EF8C-46CA-AC8541A995C8}"/>
                  </a:ext>
                </a:extLst>
              </p:cNvPr>
              <p:cNvSpPr/>
              <p:nvPr/>
            </p:nvSpPr>
            <p:spPr>
              <a:xfrm>
                <a:off x="4672797" y="5185110"/>
                <a:ext cx="70493" cy="70493"/>
              </a:xfrm>
              <a:custGeom>
                <a:avLst/>
                <a:gdLst>
                  <a:gd name="connsiteX0" fmla="*/ 70494 w 70493"/>
                  <a:gd name="connsiteY0" fmla="*/ 35247 h 70493"/>
                  <a:gd name="connsiteX1" fmla="*/ 35247 w 70493"/>
                  <a:gd name="connsiteY1" fmla="*/ 70494 h 70493"/>
                  <a:gd name="connsiteX2" fmla="*/ 0 w 70493"/>
                  <a:gd name="connsiteY2" fmla="*/ 35247 h 70493"/>
                  <a:gd name="connsiteX3" fmla="*/ 35247 w 70493"/>
                  <a:gd name="connsiteY3" fmla="*/ 0 h 70493"/>
                  <a:gd name="connsiteX4" fmla="*/ 70494 w 70493"/>
                  <a:gd name="connsiteY4" fmla="*/ 35247 h 7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93" h="70493">
                    <a:moveTo>
                      <a:pt x="70494" y="35247"/>
                    </a:moveTo>
                    <a:cubicBezTo>
                      <a:pt x="70494" y="54713"/>
                      <a:pt x="54713" y="70494"/>
                      <a:pt x="35247" y="70494"/>
                    </a:cubicBezTo>
                    <a:cubicBezTo>
                      <a:pt x="15781" y="70494"/>
                      <a:pt x="0" y="54713"/>
                      <a:pt x="0" y="35247"/>
                    </a:cubicBezTo>
                    <a:cubicBezTo>
                      <a:pt x="0" y="15781"/>
                      <a:pt x="15781" y="0"/>
                      <a:pt x="35247" y="0"/>
                    </a:cubicBezTo>
                    <a:cubicBezTo>
                      <a:pt x="54713" y="0"/>
                      <a:pt x="70494" y="15781"/>
                      <a:pt x="70494" y="35247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4">
              <a:extLst>
                <a:ext uri="{FF2B5EF4-FFF2-40B4-BE49-F238E27FC236}">
                  <a16:creationId xmlns:a16="http://schemas.microsoft.com/office/drawing/2014/main" id="{D63591F9-23DE-6BFC-847E-C7236F9CF62C}"/>
                </a:ext>
              </a:extLst>
            </p:cNvPr>
            <p:cNvGrpSpPr/>
            <p:nvPr/>
          </p:nvGrpSpPr>
          <p:grpSpPr>
            <a:xfrm>
              <a:off x="4434880" y="5061745"/>
              <a:ext cx="546327" cy="546327"/>
              <a:chOff x="4434880" y="5061745"/>
              <a:chExt cx="546327" cy="546327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98ED000-5ABF-BAEA-AF4C-72185DC57319}"/>
                  </a:ext>
                </a:extLst>
              </p:cNvPr>
              <p:cNvSpPr/>
              <p:nvPr/>
            </p:nvSpPr>
            <p:spPr>
              <a:xfrm>
                <a:off x="4434880" y="5061745"/>
                <a:ext cx="546327" cy="546327"/>
              </a:xfrm>
              <a:custGeom>
                <a:avLst/>
                <a:gdLst>
                  <a:gd name="connsiteX0" fmla="*/ 537516 w 546327"/>
                  <a:gd name="connsiteY0" fmla="*/ 475834 h 546327"/>
                  <a:gd name="connsiteX1" fmla="*/ 511081 w 546327"/>
                  <a:gd name="connsiteY1" fmla="*/ 475834 h 546327"/>
                  <a:gd name="connsiteX2" fmla="*/ 511081 w 546327"/>
                  <a:gd name="connsiteY2" fmla="*/ 211482 h 546327"/>
                  <a:gd name="connsiteX3" fmla="*/ 475834 w 546327"/>
                  <a:gd name="connsiteY3" fmla="*/ 176235 h 546327"/>
                  <a:gd name="connsiteX4" fmla="*/ 377142 w 546327"/>
                  <a:gd name="connsiteY4" fmla="*/ 176235 h 546327"/>
                  <a:gd name="connsiteX5" fmla="*/ 273164 w 546327"/>
                  <a:gd name="connsiteY5" fmla="*/ 0 h 546327"/>
                  <a:gd name="connsiteX6" fmla="*/ 169185 w 546327"/>
                  <a:gd name="connsiteY6" fmla="*/ 176235 h 546327"/>
                  <a:gd name="connsiteX7" fmla="*/ 70494 w 546327"/>
                  <a:gd name="connsiteY7" fmla="*/ 176235 h 546327"/>
                  <a:gd name="connsiteX8" fmla="*/ 35247 w 546327"/>
                  <a:gd name="connsiteY8" fmla="*/ 211482 h 546327"/>
                  <a:gd name="connsiteX9" fmla="*/ 35247 w 546327"/>
                  <a:gd name="connsiteY9" fmla="*/ 475834 h 546327"/>
                  <a:gd name="connsiteX10" fmla="*/ 8812 w 546327"/>
                  <a:gd name="connsiteY10" fmla="*/ 475834 h 546327"/>
                  <a:gd name="connsiteX11" fmla="*/ 0 w 546327"/>
                  <a:gd name="connsiteY11" fmla="*/ 484645 h 546327"/>
                  <a:gd name="connsiteX12" fmla="*/ 0 w 546327"/>
                  <a:gd name="connsiteY12" fmla="*/ 515486 h 546327"/>
                  <a:gd name="connsiteX13" fmla="*/ 39653 w 546327"/>
                  <a:gd name="connsiteY13" fmla="*/ 546328 h 546327"/>
                  <a:gd name="connsiteX14" fmla="*/ 506675 w 546327"/>
                  <a:gd name="connsiteY14" fmla="*/ 546328 h 546327"/>
                  <a:gd name="connsiteX15" fmla="*/ 546328 w 546327"/>
                  <a:gd name="connsiteY15" fmla="*/ 506675 h 546327"/>
                  <a:gd name="connsiteX16" fmla="*/ 546328 w 546327"/>
                  <a:gd name="connsiteY16" fmla="*/ 484645 h 546327"/>
                  <a:gd name="connsiteX17" fmla="*/ 537516 w 546327"/>
                  <a:gd name="connsiteY17" fmla="*/ 475834 h 546327"/>
                  <a:gd name="connsiteX18" fmla="*/ 326034 w 546327"/>
                  <a:gd name="connsiteY18" fmla="*/ 391241 h 546327"/>
                  <a:gd name="connsiteX19" fmla="*/ 336608 w 546327"/>
                  <a:gd name="connsiteY19" fmla="*/ 397409 h 546327"/>
                  <a:gd name="connsiteX20" fmla="*/ 348064 w 546327"/>
                  <a:gd name="connsiteY20" fmla="*/ 396528 h 546327"/>
                  <a:gd name="connsiteX21" fmla="*/ 396528 w 546327"/>
                  <a:gd name="connsiteY21" fmla="*/ 440587 h 546327"/>
                  <a:gd name="connsiteX22" fmla="*/ 149799 w 546327"/>
                  <a:gd name="connsiteY22" fmla="*/ 440587 h 546327"/>
                  <a:gd name="connsiteX23" fmla="*/ 198264 w 546327"/>
                  <a:gd name="connsiteY23" fmla="*/ 396528 h 546327"/>
                  <a:gd name="connsiteX24" fmla="*/ 209719 w 546327"/>
                  <a:gd name="connsiteY24" fmla="*/ 397409 h 546327"/>
                  <a:gd name="connsiteX25" fmla="*/ 220293 w 546327"/>
                  <a:gd name="connsiteY25" fmla="*/ 391241 h 546327"/>
                  <a:gd name="connsiteX26" fmla="*/ 214125 w 546327"/>
                  <a:gd name="connsiteY26" fmla="*/ 380667 h 546327"/>
                  <a:gd name="connsiteX27" fmla="*/ 199145 w 546327"/>
                  <a:gd name="connsiteY27" fmla="*/ 378905 h 546327"/>
                  <a:gd name="connsiteX28" fmla="*/ 195621 w 546327"/>
                  <a:gd name="connsiteY28" fmla="*/ 378905 h 546327"/>
                  <a:gd name="connsiteX29" fmla="*/ 229986 w 546327"/>
                  <a:gd name="connsiteY29" fmla="*/ 352469 h 546327"/>
                  <a:gd name="connsiteX30" fmla="*/ 265233 w 546327"/>
                  <a:gd name="connsiteY30" fmla="*/ 387716 h 546327"/>
                  <a:gd name="connsiteX31" fmla="*/ 274045 w 546327"/>
                  <a:gd name="connsiteY31" fmla="*/ 396528 h 546327"/>
                  <a:gd name="connsiteX32" fmla="*/ 282857 w 546327"/>
                  <a:gd name="connsiteY32" fmla="*/ 387716 h 546327"/>
                  <a:gd name="connsiteX33" fmla="*/ 318104 w 546327"/>
                  <a:gd name="connsiteY33" fmla="*/ 352469 h 546327"/>
                  <a:gd name="connsiteX34" fmla="*/ 352469 w 546327"/>
                  <a:gd name="connsiteY34" fmla="*/ 378905 h 546327"/>
                  <a:gd name="connsiteX35" fmla="*/ 348945 w 546327"/>
                  <a:gd name="connsiteY35" fmla="*/ 378905 h 546327"/>
                  <a:gd name="connsiteX36" fmla="*/ 333965 w 546327"/>
                  <a:gd name="connsiteY36" fmla="*/ 380667 h 546327"/>
                  <a:gd name="connsiteX37" fmla="*/ 326034 w 546327"/>
                  <a:gd name="connsiteY37" fmla="*/ 391241 h 546327"/>
                  <a:gd name="connsiteX38" fmla="*/ 192096 w 546327"/>
                  <a:gd name="connsiteY38" fmla="*/ 348064 h 546327"/>
                  <a:gd name="connsiteX39" fmla="*/ 147156 w 546327"/>
                  <a:gd name="connsiteY39" fmla="*/ 373618 h 546327"/>
                  <a:gd name="connsiteX40" fmla="*/ 133057 w 546327"/>
                  <a:gd name="connsiteY40" fmla="*/ 318104 h 546327"/>
                  <a:gd name="connsiteX41" fmla="*/ 170948 w 546327"/>
                  <a:gd name="connsiteY41" fmla="*/ 261709 h 546327"/>
                  <a:gd name="connsiteX42" fmla="*/ 192096 w 546327"/>
                  <a:gd name="connsiteY42" fmla="*/ 348064 h 546327"/>
                  <a:gd name="connsiteX43" fmla="*/ 354232 w 546327"/>
                  <a:gd name="connsiteY43" fmla="*/ 348064 h 546327"/>
                  <a:gd name="connsiteX44" fmla="*/ 375380 w 546327"/>
                  <a:gd name="connsiteY44" fmla="*/ 261709 h 546327"/>
                  <a:gd name="connsiteX45" fmla="*/ 413270 w 546327"/>
                  <a:gd name="connsiteY45" fmla="*/ 318104 h 546327"/>
                  <a:gd name="connsiteX46" fmla="*/ 399172 w 546327"/>
                  <a:gd name="connsiteY46" fmla="*/ 373618 h 546327"/>
                  <a:gd name="connsiteX47" fmla="*/ 354232 w 546327"/>
                  <a:gd name="connsiteY47" fmla="*/ 348064 h 546327"/>
                  <a:gd name="connsiteX48" fmla="*/ 339252 w 546327"/>
                  <a:gd name="connsiteY48" fmla="*/ 339252 h 546327"/>
                  <a:gd name="connsiteX49" fmla="*/ 317222 w 546327"/>
                  <a:gd name="connsiteY49" fmla="*/ 334846 h 546327"/>
                  <a:gd name="connsiteX50" fmla="*/ 281976 w 546327"/>
                  <a:gd name="connsiteY50" fmla="*/ 348064 h 546327"/>
                  <a:gd name="connsiteX51" fmla="*/ 281976 w 546327"/>
                  <a:gd name="connsiteY51" fmla="*/ 237917 h 546327"/>
                  <a:gd name="connsiteX52" fmla="*/ 273164 w 546327"/>
                  <a:gd name="connsiteY52" fmla="*/ 229105 h 546327"/>
                  <a:gd name="connsiteX53" fmla="*/ 264352 w 546327"/>
                  <a:gd name="connsiteY53" fmla="*/ 237917 h 546327"/>
                  <a:gd name="connsiteX54" fmla="*/ 264352 w 546327"/>
                  <a:gd name="connsiteY54" fmla="*/ 348064 h 546327"/>
                  <a:gd name="connsiteX55" fmla="*/ 229105 w 546327"/>
                  <a:gd name="connsiteY55" fmla="*/ 334846 h 546327"/>
                  <a:gd name="connsiteX56" fmla="*/ 207076 w 546327"/>
                  <a:gd name="connsiteY56" fmla="*/ 339252 h 546327"/>
                  <a:gd name="connsiteX57" fmla="*/ 185046 w 546327"/>
                  <a:gd name="connsiteY57" fmla="*/ 211482 h 546327"/>
                  <a:gd name="connsiteX58" fmla="*/ 209719 w 546327"/>
                  <a:gd name="connsiteY58" fmla="*/ 79306 h 546327"/>
                  <a:gd name="connsiteX59" fmla="*/ 273164 w 546327"/>
                  <a:gd name="connsiteY59" fmla="*/ 96929 h 546327"/>
                  <a:gd name="connsiteX60" fmla="*/ 336608 w 546327"/>
                  <a:gd name="connsiteY60" fmla="*/ 79306 h 546327"/>
                  <a:gd name="connsiteX61" fmla="*/ 361281 w 546327"/>
                  <a:gd name="connsiteY61" fmla="*/ 211482 h 546327"/>
                  <a:gd name="connsiteX62" fmla="*/ 339252 w 546327"/>
                  <a:gd name="connsiteY62" fmla="*/ 339252 h 546327"/>
                  <a:gd name="connsiteX63" fmla="*/ 273164 w 546327"/>
                  <a:gd name="connsiteY63" fmla="*/ 17623 h 546327"/>
                  <a:gd name="connsiteX64" fmla="*/ 329559 w 546327"/>
                  <a:gd name="connsiteY64" fmla="*/ 63444 h 546327"/>
                  <a:gd name="connsiteX65" fmla="*/ 273164 w 546327"/>
                  <a:gd name="connsiteY65" fmla="*/ 79306 h 546327"/>
                  <a:gd name="connsiteX66" fmla="*/ 216769 w 546327"/>
                  <a:gd name="connsiteY66" fmla="*/ 63444 h 546327"/>
                  <a:gd name="connsiteX67" fmla="*/ 273164 w 546327"/>
                  <a:gd name="connsiteY67" fmla="*/ 17623 h 546327"/>
                  <a:gd name="connsiteX68" fmla="*/ 52870 w 546327"/>
                  <a:gd name="connsiteY68" fmla="*/ 211482 h 546327"/>
                  <a:gd name="connsiteX69" fmla="*/ 70494 w 546327"/>
                  <a:gd name="connsiteY69" fmla="*/ 193858 h 546327"/>
                  <a:gd name="connsiteX70" fmla="*/ 167423 w 546327"/>
                  <a:gd name="connsiteY70" fmla="*/ 193858 h 546327"/>
                  <a:gd name="connsiteX71" fmla="*/ 167423 w 546327"/>
                  <a:gd name="connsiteY71" fmla="*/ 212363 h 546327"/>
                  <a:gd name="connsiteX72" fmla="*/ 168304 w 546327"/>
                  <a:gd name="connsiteY72" fmla="*/ 234392 h 546327"/>
                  <a:gd name="connsiteX73" fmla="*/ 116315 w 546327"/>
                  <a:gd name="connsiteY73" fmla="*/ 312817 h 546327"/>
                  <a:gd name="connsiteX74" fmla="*/ 114553 w 546327"/>
                  <a:gd name="connsiteY74" fmla="*/ 318985 h 546327"/>
                  <a:gd name="connsiteX75" fmla="*/ 132176 w 546327"/>
                  <a:gd name="connsiteY75" fmla="*/ 389479 h 546327"/>
                  <a:gd name="connsiteX76" fmla="*/ 137463 w 546327"/>
                  <a:gd name="connsiteY76" fmla="*/ 395647 h 546327"/>
                  <a:gd name="connsiteX77" fmla="*/ 140988 w 546327"/>
                  <a:gd name="connsiteY77" fmla="*/ 396528 h 546327"/>
                  <a:gd name="connsiteX78" fmla="*/ 145394 w 546327"/>
                  <a:gd name="connsiteY78" fmla="*/ 395647 h 546327"/>
                  <a:gd name="connsiteX79" fmla="*/ 177116 w 546327"/>
                  <a:gd name="connsiteY79" fmla="*/ 377142 h 546327"/>
                  <a:gd name="connsiteX80" fmla="*/ 176235 w 546327"/>
                  <a:gd name="connsiteY80" fmla="*/ 382429 h 546327"/>
                  <a:gd name="connsiteX81" fmla="*/ 132176 w 546327"/>
                  <a:gd name="connsiteY81" fmla="*/ 440587 h 546327"/>
                  <a:gd name="connsiteX82" fmla="*/ 114553 w 546327"/>
                  <a:gd name="connsiteY82" fmla="*/ 440587 h 546327"/>
                  <a:gd name="connsiteX83" fmla="*/ 105741 w 546327"/>
                  <a:gd name="connsiteY83" fmla="*/ 449398 h 546327"/>
                  <a:gd name="connsiteX84" fmla="*/ 114553 w 546327"/>
                  <a:gd name="connsiteY84" fmla="*/ 458210 h 546327"/>
                  <a:gd name="connsiteX85" fmla="*/ 431775 w 546327"/>
                  <a:gd name="connsiteY85" fmla="*/ 458210 h 546327"/>
                  <a:gd name="connsiteX86" fmla="*/ 440587 w 546327"/>
                  <a:gd name="connsiteY86" fmla="*/ 449398 h 546327"/>
                  <a:gd name="connsiteX87" fmla="*/ 431775 w 546327"/>
                  <a:gd name="connsiteY87" fmla="*/ 440587 h 546327"/>
                  <a:gd name="connsiteX88" fmla="*/ 414152 w 546327"/>
                  <a:gd name="connsiteY88" fmla="*/ 440587 h 546327"/>
                  <a:gd name="connsiteX89" fmla="*/ 370093 w 546327"/>
                  <a:gd name="connsiteY89" fmla="*/ 382429 h 546327"/>
                  <a:gd name="connsiteX90" fmla="*/ 369212 w 546327"/>
                  <a:gd name="connsiteY90" fmla="*/ 377142 h 546327"/>
                  <a:gd name="connsiteX91" fmla="*/ 400934 w 546327"/>
                  <a:gd name="connsiteY91" fmla="*/ 395647 h 546327"/>
                  <a:gd name="connsiteX92" fmla="*/ 405340 w 546327"/>
                  <a:gd name="connsiteY92" fmla="*/ 396528 h 546327"/>
                  <a:gd name="connsiteX93" fmla="*/ 408865 w 546327"/>
                  <a:gd name="connsiteY93" fmla="*/ 395647 h 546327"/>
                  <a:gd name="connsiteX94" fmla="*/ 414152 w 546327"/>
                  <a:gd name="connsiteY94" fmla="*/ 389479 h 546327"/>
                  <a:gd name="connsiteX95" fmla="*/ 431775 w 546327"/>
                  <a:gd name="connsiteY95" fmla="*/ 318985 h 546327"/>
                  <a:gd name="connsiteX96" fmla="*/ 430894 w 546327"/>
                  <a:gd name="connsiteY96" fmla="*/ 311935 h 546327"/>
                  <a:gd name="connsiteX97" fmla="*/ 378905 w 546327"/>
                  <a:gd name="connsiteY97" fmla="*/ 233511 h 546327"/>
                  <a:gd name="connsiteX98" fmla="*/ 379786 w 546327"/>
                  <a:gd name="connsiteY98" fmla="*/ 211482 h 546327"/>
                  <a:gd name="connsiteX99" fmla="*/ 379786 w 546327"/>
                  <a:gd name="connsiteY99" fmla="*/ 192977 h 546327"/>
                  <a:gd name="connsiteX100" fmla="*/ 476715 w 546327"/>
                  <a:gd name="connsiteY100" fmla="*/ 192977 h 546327"/>
                  <a:gd name="connsiteX101" fmla="*/ 494338 w 546327"/>
                  <a:gd name="connsiteY101" fmla="*/ 210600 h 546327"/>
                  <a:gd name="connsiteX102" fmla="*/ 494338 w 546327"/>
                  <a:gd name="connsiteY102" fmla="*/ 474953 h 546327"/>
                  <a:gd name="connsiteX103" fmla="*/ 52870 w 546327"/>
                  <a:gd name="connsiteY103" fmla="*/ 474953 h 546327"/>
                  <a:gd name="connsiteX104" fmla="*/ 52870 w 546327"/>
                  <a:gd name="connsiteY104" fmla="*/ 211482 h 546327"/>
                  <a:gd name="connsiteX105" fmla="*/ 333084 w 546327"/>
                  <a:gd name="connsiteY105" fmla="*/ 493457 h 546327"/>
                  <a:gd name="connsiteX106" fmla="*/ 317222 w 546327"/>
                  <a:gd name="connsiteY106" fmla="*/ 502269 h 546327"/>
                  <a:gd name="connsiteX107" fmla="*/ 229105 w 546327"/>
                  <a:gd name="connsiteY107" fmla="*/ 502269 h 546327"/>
                  <a:gd name="connsiteX108" fmla="*/ 213244 w 546327"/>
                  <a:gd name="connsiteY108" fmla="*/ 493457 h 546327"/>
                  <a:gd name="connsiteX109" fmla="*/ 333084 w 546327"/>
                  <a:gd name="connsiteY109" fmla="*/ 493457 h 546327"/>
                  <a:gd name="connsiteX110" fmla="*/ 528704 w 546327"/>
                  <a:gd name="connsiteY110" fmla="*/ 506675 h 546327"/>
                  <a:gd name="connsiteX111" fmla="*/ 506675 w 546327"/>
                  <a:gd name="connsiteY111" fmla="*/ 528704 h 546327"/>
                  <a:gd name="connsiteX112" fmla="*/ 39653 w 546327"/>
                  <a:gd name="connsiteY112" fmla="*/ 528704 h 546327"/>
                  <a:gd name="connsiteX113" fmla="*/ 17623 w 546327"/>
                  <a:gd name="connsiteY113" fmla="*/ 515486 h 546327"/>
                  <a:gd name="connsiteX114" fmla="*/ 17623 w 546327"/>
                  <a:gd name="connsiteY114" fmla="*/ 493457 h 546327"/>
                  <a:gd name="connsiteX115" fmla="*/ 194739 w 546327"/>
                  <a:gd name="connsiteY115" fmla="*/ 493457 h 546327"/>
                  <a:gd name="connsiteX116" fmla="*/ 229105 w 546327"/>
                  <a:gd name="connsiteY116" fmla="*/ 519892 h 546327"/>
                  <a:gd name="connsiteX117" fmla="*/ 317222 w 546327"/>
                  <a:gd name="connsiteY117" fmla="*/ 519892 h 546327"/>
                  <a:gd name="connsiteX118" fmla="*/ 351588 w 546327"/>
                  <a:gd name="connsiteY118" fmla="*/ 493457 h 546327"/>
                  <a:gd name="connsiteX119" fmla="*/ 528704 w 546327"/>
                  <a:gd name="connsiteY119" fmla="*/ 493457 h 546327"/>
                  <a:gd name="connsiteX120" fmla="*/ 528704 w 546327"/>
                  <a:gd name="connsiteY120" fmla="*/ 506675 h 54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546327" h="546327">
                    <a:moveTo>
                      <a:pt x="537516" y="475834"/>
                    </a:moveTo>
                    <a:lnTo>
                      <a:pt x="511081" y="475834"/>
                    </a:lnTo>
                    <a:lnTo>
                      <a:pt x="511081" y="211482"/>
                    </a:lnTo>
                    <a:cubicBezTo>
                      <a:pt x="511081" y="192096"/>
                      <a:pt x="495219" y="176235"/>
                      <a:pt x="475834" y="176235"/>
                    </a:cubicBezTo>
                    <a:lnTo>
                      <a:pt x="377142" y="176235"/>
                    </a:lnTo>
                    <a:cubicBezTo>
                      <a:pt x="369212" y="74900"/>
                      <a:pt x="326034" y="0"/>
                      <a:pt x="273164" y="0"/>
                    </a:cubicBezTo>
                    <a:cubicBezTo>
                      <a:pt x="220293" y="0"/>
                      <a:pt x="177116" y="74900"/>
                      <a:pt x="169185" y="176235"/>
                    </a:cubicBezTo>
                    <a:lnTo>
                      <a:pt x="70494" y="176235"/>
                    </a:lnTo>
                    <a:cubicBezTo>
                      <a:pt x="51108" y="176235"/>
                      <a:pt x="35247" y="192096"/>
                      <a:pt x="35247" y="211482"/>
                    </a:cubicBezTo>
                    <a:lnTo>
                      <a:pt x="35247" y="475834"/>
                    </a:lnTo>
                    <a:lnTo>
                      <a:pt x="8812" y="475834"/>
                    </a:lnTo>
                    <a:cubicBezTo>
                      <a:pt x="3525" y="475834"/>
                      <a:pt x="0" y="479358"/>
                      <a:pt x="0" y="484645"/>
                    </a:cubicBezTo>
                    <a:lnTo>
                      <a:pt x="0" y="515486"/>
                    </a:lnTo>
                    <a:cubicBezTo>
                      <a:pt x="0" y="528704"/>
                      <a:pt x="18505" y="546328"/>
                      <a:pt x="39653" y="546328"/>
                    </a:cubicBezTo>
                    <a:lnTo>
                      <a:pt x="506675" y="546328"/>
                    </a:lnTo>
                    <a:cubicBezTo>
                      <a:pt x="528704" y="546328"/>
                      <a:pt x="546328" y="528704"/>
                      <a:pt x="546328" y="506675"/>
                    </a:cubicBezTo>
                    <a:lnTo>
                      <a:pt x="546328" y="484645"/>
                    </a:lnTo>
                    <a:cubicBezTo>
                      <a:pt x="546328" y="479358"/>
                      <a:pt x="542803" y="475834"/>
                      <a:pt x="537516" y="475834"/>
                    </a:cubicBezTo>
                    <a:close/>
                    <a:moveTo>
                      <a:pt x="326034" y="391241"/>
                    </a:moveTo>
                    <a:cubicBezTo>
                      <a:pt x="326915" y="395647"/>
                      <a:pt x="332202" y="399172"/>
                      <a:pt x="336608" y="397409"/>
                    </a:cubicBezTo>
                    <a:cubicBezTo>
                      <a:pt x="340133" y="396528"/>
                      <a:pt x="343658" y="396528"/>
                      <a:pt x="348064" y="396528"/>
                    </a:cubicBezTo>
                    <a:cubicBezTo>
                      <a:pt x="373618" y="396528"/>
                      <a:pt x="393885" y="415914"/>
                      <a:pt x="396528" y="440587"/>
                    </a:cubicBezTo>
                    <a:lnTo>
                      <a:pt x="149799" y="440587"/>
                    </a:lnTo>
                    <a:cubicBezTo>
                      <a:pt x="152443" y="415914"/>
                      <a:pt x="172710" y="396528"/>
                      <a:pt x="198264" y="396528"/>
                    </a:cubicBezTo>
                    <a:cubicBezTo>
                      <a:pt x="201789" y="396528"/>
                      <a:pt x="206195" y="396528"/>
                      <a:pt x="209719" y="397409"/>
                    </a:cubicBezTo>
                    <a:cubicBezTo>
                      <a:pt x="214125" y="398290"/>
                      <a:pt x="219412" y="395647"/>
                      <a:pt x="220293" y="391241"/>
                    </a:cubicBezTo>
                    <a:cubicBezTo>
                      <a:pt x="221175" y="386835"/>
                      <a:pt x="218531" y="381548"/>
                      <a:pt x="214125" y="380667"/>
                    </a:cubicBezTo>
                    <a:cubicBezTo>
                      <a:pt x="208838" y="379786"/>
                      <a:pt x="204432" y="378905"/>
                      <a:pt x="199145" y="378905"/>
                    </a:cubicBezTo>
                    <a:cubicBezTo>
                      <a:pt x="198264" y="378905"/>
                      <a:pt x="197383" y="378905"/>
                      <a:pt x="195621" y="378905"/>
                    </a:cubicBezTo>
                    <a:cubicBezTo>
                      <a:pt x="199145" y="363925"/>
                      <a:pt x="213244" y="352469"/>
                      <a:pt x="229986" y="352469"/>
                    </a:cubicBezTo>
                    <a:cubicBezTo>
                      <a:pt x="249372" y="352469"/>
                      <a:pt x="265233" y="368331"/>
                      <a:pt x="265233" y="387716"/>
                    </a:cubicBezTo>
                    <a:cubicBezTo>
                      <a:pt x="265233" y="393003"/>
                      <a:pt x="268758" y="396528"/>
                      <a:pt x="274045" y="396528"/>
                    </a:cubicBezTo>
                    <a:cubicBezTo>
                      <a:pt x="279332" y="396528"/>
                      <a:pt x="282857" y="393003"/>
                      <a:pt x="282857" y="387716"/>
                    </a:cubicBezTo>
                    <a:cubicBezTo>
                      <a:pt x="282857" y="368331"/>
                      <a:pt x="298718" y="352469"/>
                      <a:pt x="318104" y="352469"/>
                    </a:cubicBezTo>
                    <a:cubicBezTo>
                      <a:pt x="334846" y="352469"/>
                      <a:pt x="348064" y="363925"/>
                      <a:pt x="352469" y="378905"/>
                    </a:cubicBezTo>
                    <a:cubicBezTo>
                      <a:pt x="351588" y="378905"/>
                      <a:pt x="350707" y="378905"/>
                      <a:pt x="348945" y="378905"/>
                    </a:cubicBezTo>
                    <a:cubicBezTo>
                      <a:pt x="343658" y="378905"/>
                      <a:pt x="338371" y="379786"/>
                      <a:pt x="333965" y="380667"/>
                    </a:cubicBezTo>
                    <a:cubicBezTo>
                      <a:pt x="327797" y="381548"/>
                      <a:pt x="325153" y="386835"/>
                      <a:pt x="326034" y="391241"/>
                    </a:cubicBezTo>
                    <a:close/>
                    <a:moveTo>
                      <a:pt x="192096" y="348064"/>
                    </a:moveTo>
                    <a:lnTo>
                      <a:pt x="147156" y="373618"/>
                    </a:lnTo>
                    <a:lnTo>
                      <a:pt x="133057" y="318104"/>
                    </a:lnTo>
                    <a:lnTo>
                      <a:pt x="170948" y="261709"/>
                    </a:lnTo>
                    <a:cubicBezTo>
                      <a:pt x="174472" y="294312"/>
                      <a:pt x="181522" y="323391"/>
                      <a:pt x="192096" y="348064"/>
                    </a:cubicBezTo>
                    <a:close/>
                    <a:moveTo>
                      <a:pt x="354232" y="348064"/>
                    </a:moveTo>
                    <a:cubicBezTo>
                      <a:pt x="364806" y="323391"/>
                      <a:pt x="371855" y="293431"/>
                      <a:pt x="375380" y="261709"/>
                    </a:cubicBezTo>
                    <a:lnTo>
                      <a:pt x="413270" y="318104"/>
                    </a:lnTo>
                    <a:lnTo>
                      <a:pt x="399172" y="373618"/>
                    </a:lnTo>
                    <a:lnTo>
                      <a:pt x="354232" y="348064"/>
                    </a:lnTo>
                    <a:close/>
                    <a:moveTo>
                      <a:pt x="339252" y="339252"/>
                    </a:moveTo>
                    <a:cubicBezTo>
                      <a:pt x="332202" y="336608"/>
                      <a:pt x="325153" y="334846"/>
                      <a:pt x="317222" y="334846"/>
                    </a:cubicBezTo>
                    <a:cubicBezTo>
                      <a:pt x="304005" y="334846"/>
                      <a:pt x="291668" y="340133"/>
                      <a:pt x="281976" y="348064"/>
                    </a:cubicBezTo>
                    <a:lnTo>
                      <a:pt x="281976" y="237917"/>
                    </a:lnTo>
                    <a:cubicBezTo>
                      <a:pt x="281976" y="232630"/>
                      <a:pt x="278451" y="229105"/>
                      <a:pt x="273164" y="229105"/>
                    </a:cubicBezTo>
                    <a:cubicBezTo>
                      <a:pt x="267877" y="229105"/>
                      <a:pt x="264352" y="232630"/>
                      <a:pt x="264352" y="237917"/>
                    </a:cubicBezTo>
                    <a:lnTo>
                      <a:pt x="264352" y="348064"/>
                    </a:lnTo>
                    <a:cubicBezTo>
                      <a:pt x="254659" y="339252"/>
                      <a:pt x="242323" y="334846"/>
                      <a:pt x="229105" y="334846"/>
                    </a:cubicBezTo>
                    <a:cubicBezTo>
                      <a:pt x="221175" y="334846"/>
                      <a:pt x="214125" y="336608"/>
                      <a:pt x="207076" y="339252"/>
                    </a:cubicBezTo>
                    <a:cubicBezTo>
                      <a:pt x="192977" y="304005"/>
                      <a:pt x="185046" y="259065"/>
                      <a:pt x="185046" y="211482"/>
                    </a:cubicBezTo>
                    <a:cubicBezTo>
                      <a:pt x="185046" y="161255"/>
                      <a:pt x="194739" y="113671"/>
                      <a:pt x="209719" y="79306"/>
                    </a:cubicBezTo>
                    <a:cubicBezTo>
                      <a:pt x="217650" y="83711"/>
                      <a:pt x="242323" y="96929"/>
                      <a:pt x="273164" y="96929"/>
                    </a:cubicBezTo>
                    <a:cubicBezTo>
                      <a:pt x="304005" y="96929"/>
                      <a:pt x="328678" y="84593"/>
                      <a:pt x="336608" y="79306"/>
                    </a:cubicBezTo>
                    <a:cubicBezTo>
                      <a:pt x="351588" y="114553"/>
                      <a:pt x="361281" y="161255"/>
                      <a:pt x="361281" y="211482"/>
                    </a:cubicBezTo>
                    <a:cubicBezTo>
                      <a:pt x="361281" y="259065"/>
                      <a:pt x="353351" y="304005"/>
                      <a:pt x="339252" y="339252"/>
                    </a:cubicBezTo>
                    <a:close/>
                    <a:moveTo>
                      <a:pt x="273164" y="17623"/>
                    </a:moveTo>
                    <a:cubicBezTo>
                      <a:pt x="294312" y="17623"/>
                      <a:pt x="313698" y="35247"/>
                      <a:pt x="329559" y="63444"/>
                    </a:cubicBezTo>
                    <a:cubicBezTo>
                      <a:pt x="326034" y="66088"/>
                      <a:pt x="303124" y="79306"/>
                      <a:pt x="273164" y="79306"/>
                    </a:cubicBezTo>
                    <a:cubicBezTo>
                      <a:pt x="244085" y="79306"/>
                      <a:pt x="221175" y="66088"/>
                      <a:pt x="216769" y="63444"/>
                    </a:cubicBezTo>
                    <a:cubicBezTo>
                      <a:pt x="232630" y="35247"/>
                      <a:pt x="252016" y="17623"/>
                      <a:pt x="273164" y="17623"/>
                    </a:cubicBezTo>
                    <a:close/>
                    <a:moveTo>
                      <a:pt x="52870" y="211482"/>
                    </a:moveTo>
                    <a:cubicBezTo>
                      <a:pt x="52870" y="201789"/>
                      <a:pt x="60801" y="193858"/>
                      <a:pt x="70494" y="193858"/>
                    </a:cubicBezTo>
                    <a:lnTo>
                      <a:pt x="167423" y="193858"/>
                    </a:lnTo>
                    <a:cubicBezTo>
                      <a:pt x="167423" y="200026"/>
                      <a:pt x="167423" y="206195"/>
                      <a:pt x="167423" y="212363"/>
                    </a:cubicBezTo>
                    <a:cubicBezTo>
                      <a:pt x="167423" y="219412"/>
                      <a:pt x="167423" y="227343"/>
                      <a:pt x="168304" y="234392"/>
                    </a:cubicBezTo>
                    <a:lnTo>
                      <a:pt x="116315" y="312817"/>
                    </a:lnTo>
                    <a:cubicBezTo>
                      <a:pt x="114553" y="314579"/>
                      <a:pt x="114553" y="317222"/>
                      <a:pt x="114553" y="318985"/>
                    </a:cubicBezTo>
                    <a:lnTo>
                      <a:pt x="132176" y="389479"/>
                    </a:lnTo>
                    <a:cubicBezTo>
                      <a:pt x="133057" y="392122"/>
                      <a:pt x="134820" y="394766"/>
                      <a:pt x="137463" y="395647"/>
                    </a:cubicBezTo>
                    <a:cubicBezTo>
                      <a:pt x="138344" y="396528"/>
                      <a:pt x="140107" y="396528"/>
                      <a:pt x="140988" y="396528"/>
                    </a:cubicBezTo>
                    <a:cubicBezTo>
                      <a:pt x="142750" y="396528"/>
                      <a:pt x="143631" y="396528"/>
                      <a:pt x="145394" y="395647"/>
                    </a:cubicBezTo>
                    <a:lnTo>
                      <a:pt x="177116" y="377142"/>
                    </a:lnTo>
                    <a:cubicBezTo>
                      <a:pt x="177116" y="378905"/>
                      <a:pt x="176235" y="380667"/>
                      <a:pt x="176235" y="382429"/>
                    </a:cubicBezTo>
                    <a:cubicBezTo>
                      <a:pt x="151562" y="391241"/>
                      <a:pt x="133938" y="413270"/>
                      <a:pt x="132176" y="440587"/>
                    </a:cubicBezTo>
                    <a:lnTo>
                      <a:pt x="114553" y="440587"/>
                    </a:lnTo>
                    <a:cubicBezTo>
                      <a:pt x="109266" y="440587"/>
                      <a:pt x="105741" y="444111"/>
                      <a:pt x="105741" y="449398"/>
                    </a:cubicBezTo>
                    <a:cubicBezTo>
                      <a:pt x="105741" y="454685"/>
                      <a:pt x="109266" y="458210"/>
                      <a:pt x="114553" y="458210"/>
                    </a:cubicBezTo>
                    <a:lnTo>
                      <a:pt x="431775" y="458210"/>
                    </a:lnTo>
                    <a:cubicBezTo>
                      <a:pt x="437062" y="458210"/>
                      <a:pt x="440587" y="454685"/>
                      <a:pt x="440587" y="449398"/>
                    </a:cubicBezTo>
                    <a:cubicBezTo>
                      <a:pt x="440587" y="444111"/>
                      <a:pt x="437062" y="440587"/>
                      <a:pt x="431775" y="440587"/>
                    </a:cubicBezTo>
                    <a:lnTo>
                      <a:pt x="414152" y="440587"/>
                    </a:lnTo>
                    <a:cubicBezTo>
                      <a:pt x="412389" y="414152"/>
                      <a:pt x="394766" y="391241"/>
                      <a:pt x="370093" y="382429"/>
                    </a:cubicBezTo>
                    <a:cubicBezTo>
                      <a:pt x="370093" y="380667"/>
                      <a:pt x="369212" y="378905"/>
                      <a:pt x="369212" y="377142"/>
                    </a:cubicBezTo>
                    <a:lnTo>
                      <a:pt x="400934" y="395647"/>
                    </a:lnTo>
                    <a:cubicBezTo>
                      <a:pt x="402696" y="396528"/>
                      <a:pt x="403577" y="396528"/>
                      <a:pt x="405340" y="396528"/>
                    </a:cubicBezTo>
                    <a:cubicBezTo>
                      <a:pt x="406221" y="396528"/>
                      <a:pt x="407983" y="396528"/>
                      <a:pt x="408865" y="395647"/>
                    </a:cubicBezTo>
                    <a:cubicBezTo>
                      <a:pt x="411508" y="394766"/>
                      <a:pt x="413270" y="392122"/>
                      <a:pt x="414152" y="389479"/>
                    </a:cubicBezTo>
                    <a:lnTo>
                      <a:pt x="431775" y="318985"/>
                    </a:lnTo>
                    <a:cubicBezTo>
                      <a:pt x="432656" y="316341"/>
                      <a:pt x="431775" y="313698"/>
                      <a:pt x="430894" y="311935"/>
                    </a:cubicBezTo>
                    <a:lnTo>
                      <a:pt x="378905" y="233511"/>
                    </a:lnTo>
                    <a:cubicBezTo>
                      <a:pt x="378905" y="226462"/>
                      <a:pt x="379786" y="218531"/>
                      <a:pt x="379786" y="211482"/>
                    </a:cubicBezTo>
                    <a:cubicBezTo>
                      <a:pt x="379786" y="205313"/>
                      <a:pt x="379786" y="199145"/>
                      <a:pt x="379786" y="192977"/>
                    </a:cubicBezTo>
                    <a:lnTo>
                      <a:pt x="476715" y="192977"/>
                    </a:lnTo>
                    <a:cubicBezTo>
                      <a:pt x="486408" y="192977"/>
                      <a:pt x="494338" y="200908"/>
                      <a:pt x="494338" y="210600"/>
                    </a:cubicBezTo>
                    <a:lnTo>
                      <a:pt x="494338" y="474953"/>
                    </a:lnTo>
                    <a:lnTo>
                      <a:pt x="52870" y="474953"/>
                    </a:lnTo>
                    <a:lnTo>
                      <a:pt x="52870" y="211482"/>
                    </a:lnTo>
                    <a:close/>
                    <a:moveTo>
                      <a:pt x="333084" y="493457"/>
                    </a:moveTo>
                    <a:cubicBezTo>
                      <a:pt x="329559" y="501388"/>
                      <a:pt x="320747" y="502269"/>
                      <a:pt x="317222" y="502269"/>
                    </a:cubicBezTo>
                    <a:lnTo>
                      <a:pt x="229105" y="502269"/>
                    </a:lnTo>
                    <a:cubicBezTo>
                      <a:pt x="226462" y="502269"/>
                      <a:pt x="217650" y="501388"/>
                      <a:pt x="213244" y="493457"/>
                    </a:cubicBezTo>
                    <a:lnTo>
                      <a:pt x="333084" y="493457"/>
                    </a:lnTo>
                    <a:close/>
                    <a:moveTo>
                      <a:pt x="528704" y="506675"/>
                    </a:moveTo>
                    <a:cubicBezTo>
                      <a:pt x="528704" y="519011"/>
                      <a:pt x="519011" y="528704"/>
                      <a:pt x="506675" y="528704"/>
                    </a:cubicBezTo>
                    <a:lnTo>
                      <a:pt x="39653" y="528704"/>
                    </a:lnTo>
                    <a:cubicBezTo>
                      <a:pt x="27316" y="528704"/>
                      <a:pt x="17623" y="519011"/>
                      <a:pt x="17623" y="515486"/>
                    </a:cubicBezTo>
                    <a:lnTo>
                      <a:pt x="17623" y="493457"/>
                    </a:lnTo>
                    <a:lnTo>
                      <a:pt x="194739" y="493457"/>
                    </a:lnTo>
                    <a:cubicBezTo>
                      <a:pt x="199145" y="512843"/>
                      <a:pt x="216769" y="519892"/>
                      <a:pt x="229105" y="519892"/>
                    </a:cubicBezTo>
                    <a:lnTo>
                      <a:pt x="317222" y="519892"/>
                    </a:lnTo>
                    <a:cubicBezTo>
                      <a:pt x="329559" y="519892"/>
                      <a:pt x="347182" y="512843"/>
                      <a:pt x="351588" y="493457"/>
                    </a:cubicBezTo>
                    <a:lnTo>
                      <a:pt x="528704" y="493457"/>
                    </a:lnTo>
                    <a:lnTo>
                      <a:pt x="528704" y="506675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A7B8F23-AA45-5F17-BEC4-DC957196EB90}"/>
                  </a:ext>
                </a:extLst>
              </p:cNvPr>
              <p:cNvSpPr/>
              <p:nvPr/>
            </p:nvSpPr>
            <p:spPr>
              <a:xfrm>
                <a:off x="4505374" y="5273227"/>
                <a:ext cx="61682" cy="61682"/>
              </a:xfrm>
              <a:custGeom>
                <a:avLst/>
                <a:gdLst>
                  <a:gd name="connsiteX0" fmla="*/ 61682 w 61682"/>
                  <a:gd name="connsiteY0" fmla="*/ 8812 h 61682"/>
                  <a:gd name="connsiteX1" fmla="*/ 52870 w 61682"/>
                  <a:gd name="connsiteY1" fmla="*/ 0 h 61682"/>
                  <a:gd name="connsiteX2" fmla="*/ 26435 w 61682"/>
                  <a:gd name="connsiteY2" fmla="*/ 0 h 61682"/>
                  <a:gd name="connsiteX3" fmla="*/ 0 w 61682"/>
                  <a:gd name="connsiteY3" fmla="*/ 26435 h 61682"/>
                  <a:gd name="connsiteX4" fmla="*/ 0 w 61682"/>
                  <a:gd name="connsiteY4" fmla="*/ 52870 h 61682"/>
                  <a:gd name="connsiteX5" fmla="*/ 8812 w 61682"/>
                  <a:gd name="connsiteY5" fmla="*/ 61682 h 61682"/>
                  <a:gd name="connsiteX6" fmla="*/ 17623 w 61682"/>
                  <a:gd name="connsiteY6" fmla="*/ 52870 h 61682"/>
                  <a:gd name="connsiteX7" fmla="*/ 17623 w 61682"/>
                  <a:gd name="connsiteY7" fmla="*/ 26435 h 61682"/>
                  <a:gd name="connsiteX8" fmla="*/ 26435 w 61682"/>
                  <a:gd name="connsiteY8" fmla="*/ 17623 h 61682"/>
                  <a:gd name="connsiteX9" fmla="*/ 52870 w 61682"/>
                  <a:gd name="connsiteY9" fmla="*/ 17623 h 61682"/>
                  <a:gd name="connsiteX10" fmla="*/ 61682 w 61682"/>
                  <a:gd name="connsiteY10" fmla="*/ 8812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682" h="61682">
                    <a:moveTo>
                      <a:pt x="61682" y="8812"/>
                    </a:moveTo>
                    <a:cubicBezTo>
                      <a:pt x="61682" y="3525"/>
                      <a:pt x="58157" y="0"/>
                      <a:pt x="52870" y="0"/>
                    </a:cubicBezTo>
                    <a:lnTo>
                      <a:pt x="26435" y="0"/>
                    </a:lnTo>
                    <a:cubicBezTo>
                      <a:pt x="12336" y="0"/>
                      <a:pt x="0" y="11455"/>
                      <a:pt x="0" y="26435"/>
                    </a:cubicBezTo>
                    <a:lnTo>
                      <a:pt x="0" y="52870"/>
                    </a:lnTo>
                    <a:cubicBezTo>
                      <a:pt x="0" y="58157"/>
                      <a:pt x="3525" y="61682"/>
                      <a:pt x="8812" y="61682"/>
                    </a:cubicBezTo>
                    <a:cubicBezTo>
                      <a:pt x="14099" y="61682"/>
                      <a:pt x="17623" y="58157"/>
                      <a:pt x="17623" y="52870"/>
                    </a:cubicBezTo>
                    <a:lnTo>
                      <a:pt x="17623" y="26435"/>
                    </a:lnTo>
                    <a:cubicBezTo>
                      <a:pt x="17623" y="22029"/>
                      <a:pt x="21148" y="17623"/>
                      <a:pt x="26435" y="17623"/>
                    </a:cubicBezTo>
                    <a:lnTo>
                      <a:pt x="52870" y="17623"/>
                    </a:lnTo>
                    <a:cubicBezTo>
                      <a:pt x="58157" y="17623"/>
                      <a:pt x="61682" y="14099"/>
                      <a:pt x="61682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939C147-C5D1-EA2F-235D-51ED988FF7FE}"/>
                  </a:ext>
                </a:extLst>
              </p:cNvPr>
              <p:cNvSpPr/>
              <p:nvPr/>
            </p:nvSpPr>
            <p:spPr>
              <a:xfrm>
                <a:off x="4849032" y="5273227"/>
                <a:ext cx="61682" cy="61682"/>
              </a:xfrm>
              <a:custGeom>
                <a:avLst/>
                <a:gdLst>
                  <a:gd name="connsiteX0" fmla="*/ 44059 w 61682"/>
                  <a:gd name="connsiteY0" fmla="*/ 26435 h 61682"/>
                  <a:gd name="connsiteX1" fmla="*/ 44059 w 61682"/>
                  <a:gd name="connsiteY1" fmla="*/ 52870 h 61682"/>
                  <a:gd name="connsiteX2" fmla="*/ 52870 w 61682"/>
                  <a:gd name="connsiteY2" fmla="*/ 61682 h 61682"/>
                  <a:gd name="connsiteX3" fmla="*/ 61682 w 61682"/>
                  <a:gd name="connsiteY3" fmla="*/ 52870 h 61682"/>
                  <a:gd name="connsiteX4" fmla="*/ 61682 w 61682"/>
                  <a:gd name="connsiteY4" fmla="*/ 26435 h 61682"/>
                  <a:gd name="connsiteX5" fmla="*/ 35247 w 61682"/>
                  <a:gd name="connsiteY5" fmla="*/ 0 h 61682"/>
                  <a:gd name="connsiteX6" fmla="*/ 8812 w 61682"/>
                  <a:gd name="connsiteY6" fmla="*/ 0 h 61682"/>
                  <a:gd name="connsiteX7" fmla="*/ 0 w 61682"/>
                  <a:gd name="connsiteY7" fmla="*/ 8812 h 61682"/>
                  <a:gd name="connsiteX8" fmla="*/ 8812 w 61682"/>
                  <a:gd name="connsiteY8" fmla="*/ 17623 h 61682"/>
                  <a:gd name="connsiteX9" fmla="*/ 35247 w 61682"/>
                  <a:gd name="connsiteY9" fmla="*/ 17623 h 61682"/>
                  <a:gd name="connsiteX10" fmla="*/ 44059 w 61682"/>
                  <a:gd name="connsiteY10" fmla="*/ 26435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682" h="61682">
                    <a:moveTo>
                      <a:pt x="44059" y="26435"/>
                    </a:moveTo>
                    <a:lnTo>
                      <a:pt x="44059" y="52870"/>
                    </a:lnTo>
                    <a:cubicBezTo>
                      <a:pt x="44059" y="58157"/>
                      <a:pt x="47583" y="61682"/>
                      <a:pt x="52870" y="61682"/>
                    </a:cubicBezTo>
                    <a:cubicBezTo>
                      <a:pt x="58157" y="61682"/>
                      <a:pt x="61682" y="58157"/>
                      <a:pt x="61682" y="52870"/>
                    </a:cubicBezTo>
                    <a:lnTo>
                      <a:pt x="61682" y="26435"/>
                    </a:lnTo>
                    <a:cubicBezTo>
                      <a:pt x="61682" y="12336"/>
                      <a:pt x="50227" y="0"/>
                      <a:pt x="35247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35247" y="17623"/>
                    </a:lnTo>
                    <a:cubicBezTo>
                      <a:pt x="40534" y="17623"/>
                      <a:pt x="44059" y="21148"/>
                      <a:pt x="44059" y="2643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C2E1A18-5880-A8A6-8915-3F552BE1DD5E}"/>
                  </a:ext>
                </a:extLst>
              </p:cNvPr>
              <p:cNvSpPr/>
              <p:nvPr/>
            </p:nvSpPr>
            <p:spPr>
              <a:xfrm>
                <a:off x="4663985" y="5176298"/>
                <a:ext cx="88117" cy="88117"/>
              </a:xfrm>
              <a:custGeom>
                <a:avLst/>
                <a:gdLst>
                  <a:gd name="connsiteX0" fmla="*/ 44059 w 88117"/>
                  <a:gd name="connsiteY0" fmla="*/ 0 h 88117"/>
                  <a:gd name="connsiteX1" fmla="*/ 0 w 88117"/>
                  <a:gd name="connsiteY1" fmla="*/ 44059 h 88117"/>
                  <a:gd name="connsiteX2" fmla="*/ 44059 w 88117"/>
                  <a:gd name="connsiteY2" fmla="*/ 88117 h 88117"/>
                  <a:gd name="connsiteX3" fmla="*/ 88117 w 88117"/>
                  <a:gd name="connsiteY3" fmla="*/ 44059 h 88117"/>
                  <a:gd name="connsiteX4" fmla="*/ 44059 w 88117"/>
                  <a:gd name="connsiteY4" fmla="*/ 0 h 88117"/>
                  <a:gd name="connsiteX5" fmla="*/ 44059 w 88117"/>
                  <a:gd name="connsiteY5" fmla="*/ 70494 h 88117"/>
                  <a:gd name="connsiteX6" fmla="*/ 17623 w 88117"/>
                  <a:gd name="connsiteY6" fmla="*/ 44059 h 88117"/>
                  <a:gd name="connsiteX7" fmla="*/ 44059 w 88117"/>
                  <a:gd name="connsiteY7" fmla="*/ 17623 h 88117"/>
                  <a:gd name="connsiteX8" fmla="*/ 70494 w 88117"/>
                  <a:gd name="connsiteY8" fmla="*/ 44059 h 88117"/>
                  <a:gd name="connsiteX9" fmla="*/ 44059 w 88117"/>
                  <a:gd name="connsiteY9" fmla="*/ 70494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117" h="88117">
                    <a:moveTo>
                      <a:pt x="44059" y="0"/>
                    </a:moveTo>
                    <a:cubicBezTo>
                      <a:pt x="19386" y="0"/>
                      <a:pt x="0" y="19386"/>
                      <a:pt x="0" y="44059"/>
                    </a:cubicBezTo>
                    <a:cubicBezTo>
                      <a:pt x="0" y="68732"/>
                      <a:pt x="19386" y="88117"/>
                      <a:pt x="44059" y="88117"/>
                    </a:cubicBezTo>
                    <a:cubicBezTo>
                      <a:pt x="68732" y="88117"/>
                      <a:pt x="88117" y="68732"/>
                      <a:pt x="88117" y="44059"/>
                    </a:cubicBezTo>
                    <a:cubicBezTo>
                      <a:pt x="88117" y="19386"/>
                      <a:pt x="68732" y="0"/>
                      <a:pt x="44059" y="0"/>
                    </a:cubicBezTo>
                    <a:close/>
                    <a:moveTo>
                      <a:pt x="44059" y="70494"/>
                    </a:moveTo>
                    <a:cubicBezTo>
                      <a:pt x="29079" y="70494"/>
                      <a:pt x="17623" y="59039"/>
                      <a:pt x="17623" y="44059"/>
                    </a:cubicBezTo>
                    <a:cubicBezTo>
                      <a:pt x="17623" y="29079"/>
                      <a:pt x="29079" y="17623"/>
                      <a:pt x="44059" y="17623"/>
                    </a:cubicBezTo>
                    <a:cubicBezTo>
                      <a:pt x="59039" y="17623"/>
                      <a:pt x="70494" y="29079"/>
                      <a:pt x="70494" y="44059"/>
                    </a:cubicBezTo>
                    <a:cubicBezTo>
                      <a:pt x="70494" y="59039"/>
                      <a:pt x="59039" y="70494"/>
                      <a:pt x="44059" y="704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B6D3696-4D5E-A3FC-502F-58397AE9C3F8}"/>
              </a:ext>
            </a:extLst>
          </p:cNvPr>
          <p:cNvGrpSpPr/>
          <p:nvPr/>
        </p:nvGrpSpPr>
        <p:grpSpPr>
          <a:xfrm>
            <a:off x="3341864" y="5083775"/>
            <a:ext cx="475833" cy="502268"/>
            <a:chOff x="3341864" y="5083775"/>
            <a:chExt cx="475833" cy="502268"/>
          </a:xfrm>
        </p:grpSpPr>
        <p:grpSp>
          <p:nvGrpSpPr>
            <p:cNvPr id="36" name="Graphic 6">
              <a:extLst>
                <a:ext uri="{FF2B5EF4-FFF2-40B4-BE49-F238E27FC236}">
                  <a16:creationId xmlns:a16="http://schemas.microsoft.com/office/drawing/2014/main" id="{C066E9A3-81DF-1A69-FB2A-456FB7BEE27B}"/>
                </a:ext>
              </a:extLst>
            </p:cNvPr>
            <p:cNvGrpSpPr/>
            <p:nvPr/>
          </p:nvGrpSpPr>
          <p:grpSpPr>
            <a:xfrm>
              <a:off x="3350676" y="5233574"/>
              <a:ext cx="458210" cy="308410"/>
              <a:chOff x="3350676" y="5233574"/>
              <a:chExt cx="458210" cy="308410"/>
            </a:xfrm>
            <a:solidFill>
              <a:srgbClr val="A07FD6"/>
            </a:solidFill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1C11413-3A24-CA32-2E00-6966010CBB71}"/>
                  </a:ext>
                </a:extLst>
              </p:cNvPr>
              <p:cNvSpPr/>
              <p:nvPr/>
            </p:nvSpPr>
            <p:spPr>
              <a:xfrm>
                <a:off x="3350676" y="5480303"/>
                <a:ext cx="458210" cy="61682"/>
              </a:xfrm>
              <a:custGeom>
                <a:avLst/>
                <a:gdLst>
                  <a:gd name="connsiteX0" fmla="*/ 0 w 458210"/>
                  <a:gd name="connsiteY0" fmla="*/ 0 h 61682"/>
                  <a:gd name="connsiteX1" fmla="*/ 0 w 458210"/>
                  <a:gd name="connsiteY1" fmla="*/ 8812 h 61682"/>
                  <a:gd name="connsiteX2" fmla="*/ 26435 w 458210"/>
                  <a:gd name="connsiteY2" fmla="*/ 35247 h 61682"/>
                  <a:gd name="connsiteX3" fmla="*/ 158611 w 458210"/>
                  <a:gd name="connsiteY3" fmla="*/ 35247 h 61682"/>
                  <a:gd name="connsiteX4" fmla="*/ 158611 w 458210"/>
                  <a:gd name="connsiteY4" fmla="*/ 61682 h 61682"/>
                  <a:gd name="connsiteX5" fmla="*/ 299599 w 458210"/>
                  <a:gd name="connsiteY5" fmla="*/ 61682 h 61682"/>
                  <a:gd name="connsiteX6" fmla="*/ 299599 w 458210"/>
                  <a:gd name="connsiteY6" fmla="*/ 35247 h 61682"/>
                  <a:gd name="connsiteX7" fmla="*/ 431775 w 458210"/>
                  <a:gd name="connsiteY7" fmla="*/ 35247 h 61682"/>
                  <a:gd name="connsiteX8" fmla="*/ 458210 w 458210"/>
                  <a:gd name="connsiteY8" fmla="*/ 8812 h 61682"/>
                  <a:gd name="connsiteX9" fmla="*/ 458210 w 458210"/>
                  <a:gd name="connsiteY9" fmla="*/ 0 h 61682"/>
                  <a:gd name="connsiteX10" fmla="*/ 0 w 458210"/>
                  <a:gd name="connsiteY10" fmla="*/ 0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8210" h="61682">
                    <a:moveTo>
                      <a:pt x="0" y="0"/>
                    </a:moveTo>
                    <a:lnTo>
                      <a:pt x="0" y="8812"/>
                    </a:lnTo>
                    <a:cubicBezTo>
                      <a:pt x="0" y="35247"/>
                      <a:pt x="26435" y="35247"/>
                      <a:pt x="26435" y="35247"/>
                    </a:cubicBezTo>
                    <a:lnTo>
                      <a:pt x="158611" y="35247"/>
                    </a:lnTo>
                    <a:lnTo>
                      <a:pt x="158611" y="61682"/>
                    </a:lnTo>
                    <a:lnTo>
                      <a:pt x="299599" y="61682"/>
                    </a:lnTo>
                    <a:lnTo>
                      <a:pt x="299599" y="35247"/>
                    </a:lnTo>
                    <a:lnTo>
                      <a:pt x="431775" y="35247"/>
                    </a:lnTo>
                    <a:cubicBezTo>
                      <a:pt x="458210" y="35247"/>
                      <a:pt x="458210" y="8812"/>
                      <a:pt x="458210" y="8812"/>
                    </a:cubicBezTo>
                    <a:lnTo>
                      <a:pt x="4582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CA1B38D-AA04-D613-29AB-B5417CD1BE04}"/>
                  </a:ext>
                </a:extLst>
              </p:cNvPr>
              <p:cNvSpPr/>
              <p:nvPr/>
            </p:nvSpPr>
            <p:spPr>
              <a:xfrm>
                <a:off x="3385923" y="5233574"/>
                <a:ext cx="385953" cy="109265"/>
              </a:xfrm>
              <a:custGeom>
                <a:avLst/>
                <a:gdLst>
                  <a:gd name="connsiteX0" fmla="*/ 146275 w 385953"/>
                  <a:gd name="connsiteY0" fmla="*/ 46702 h 109265"/>
                  <a:gd name="connsiteX1" fmla="*/ 162136 w 385953"/>
                  <a:gd name="connsiteY1" fmla="*/ 28198 h 109265"/>
                  <a:gd name="connsiteX2" fmla="*/ 140107 w 385953"/>
                  <a:gd name="connsiteY2" fmla="*/ 80187 h 109265"/>
                  <a:gd name="connsiteX3" fmla="*/ 192977 w 385953"/>
                  <a:gd name="connsiteY3" fmla="*/ 53752 h 109265"/>
                  <a:gd name="connsiteX4" fmla="*/ 245847 w 385953"/>
                  <a:gd name="connsiteY4" fmla="*/ 80187 h 109265"/>
                  <a:gd name="connsiteX5" fmla="*/ 223818 w 385953"/>
                  <a:gd name="connsiteY5" fmla="*/ 28198 h 109265"/>
                  <a:gd name="connsiteX6" fmla="*/ 239679 w 385953"/>
                  <a:gd name="connsiteY6" fmla="*/ 46702 h 109265"/>
                  <a:gd name="connsiteX7" fmla="*/ 385954 w 385953"/>
                  <a:gd name="connsiteY7" fmla="*/ 109266 h 109265"/>
                  <a:gd name="connsiteX8" fmla="*/ 385954 w 385953"/>
                  <a:gd name="connsiteY8" fmla="*/ 17623 h 109265"/>
                  <a:gd name="connsiteX9" fmla="*/ 368331 w 385953"/>
                  <a:gd name="connsiteY9" fmla="*/ 0 h 109265"/>
                  <a:gd name="connsiteX10" fmla="*/ 17623 w 385953"/>
                  <a:gd name="connsiteY10" fmla="*/ 0 h 109265"/>
                  <a:gd name="connsiteX11" fmla="*/ 0 w 385953"/>
                  <a:gd name="connsiteY11" fmla="*/ 17623 h 109265"/>
                  <a:gd name="connsiteX12" fmla="*/ 0 w 385953"/>
                  <a:gd name="connsiteY12" fmla="*/ 109266 h 109265"/>
                  <a:gd name="connsiteX13" fmla="*/ 146275 w 385953"/>
                  <a:gd name="connsiteY13" fmla="*/ 46702 h 109265"/>
                  <a:gd name="connsiteX14" fmla="*/ 201789 w 385953"/>
                  <a:gd name="connsiteY14" fmla="*/ 18505 h 109265"/>
                  <a:gd name="connsiteX15" fmla="*/ 193858 w 385953"/>
                  <a:gd name="connsiteY15" fmla="*/ 17623 h 109265"/>
                  <a:gd name="connsiteX16" fmla="*/ 185928 w 385953"/>
                  <a:gd name="connsiteY16" fmla="*/ 18505 h 109265"/>
                  <a:gd name="connsiteX17" fmla="*/ 193858 w 385953"/>
                  <a:gd name="connsiteY17" fmla="*/ 17623 h 109265"/>
                  <a:gd name="connsiteX18" fmla="*/ 201789 w 385953"/>
                  <a:gd name="connsiteY18" fmla="*/ 18505 h 109265"/>
                  <a:gd name="connsiteX19" fmla="*/ 222937 w 385953"/>
                  <a:gd name="connsiteY19" fmla="*/ 26435 h 109265"/>
                  <a:gd name="connsiteX20" fmla="*/ 221175 w 385953"/>
                  <a:gd name="connsiteY20" fmla="*/ 25554 h 109265"/>
                  <a:gd name="connsiteX21" fmla="*/ 222937 w 385953"/>
                  <a:gd name="connsiteY21" fmla="*/ 26435 h 109265"/>
                  <a:gd name="connsiteX22" fmla="*/ 164779 w 385953"/>
                  <a:gd name="connsiteY22" fmla="*/ 26435 h 109265"/>
                  <a:gd name="connsiteX23" fmla="*/ 166542 w 385953"/>
                  <a:gd name="connsiteY23" fmla="*/ 25554 h 109265"/>
                  <a:gd name="connsiteX24" fmla="*/ 164779 w 385953"/>
                  <a:gd name="connsiteY24" fmla="*/ 26435 h 10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5953" h="109265">
                    <a:moveTo>
                      <a:pt x="146275" y="46702"/>
                    </a:moveTo>
                    <a:cubicBezTo>
                      <a:pt x="149799" y="38772"/>
                      <a:pt x="155968" y="32603"/>
                      <a:pt x="162136" y="28198"/>
                    </a:cubicBezTo>
                    <a:cubicBezTo>
                      <a:pt x="140107" y="45821"/>
                      <a:pt x="140107" y="80187"/>
                      <a:pt x="140107" y="80187"/>
                    </a:cubicBezTo>
                    <a:cubicBezTo>
                      <a:pt x="184165" y="80187"/>
                      <a:pt x="192977" y="53752"/>
                      <a:pt x="192977" y="53752"/>
                    </a:cubicBezTo>
                    <a:cubicBezTo>
                      <a:pt x="192977" y="53752"/>
                      <a:pt x="201789" y="80187"/>
                      <a:pt x="245847" y="80187"/>
                    </a:cubicBezTo>
                    <a:cubicBezTo>
                      <a:pt x="245847" y="80187"/>
                      <a:pt x="245847" y="45821"/>
                      <a:pt x="223818" y="28198"/>
                    </a:cubicBezTo>
                    <a:cubicBezTo>
                      <a:pt x="230867" y="33485"/>
                      <a:pt x="236154" y="39653"/>
                      <a:pt x="239679" y="46702"/>
                    </a:cubicBezTo>
                    <a:cubicBezTo>
                      <a:pt x="309292" y="54633"/>
                      <a:pt x="365687" y="78424"/>
                      <a:pt x="385954" y="109266"/>
                    </a:cubicBezTo>
                    <a:lnTo>
                      <a:pt x="385954" y="17623"/>
                    </a:lnTo>
                    <a:cubicBezTo>
                      <a:pt x="385954" y="7931"/>
                      <a:pt x="378023" y="0"/>
                      <a:pt x="368331" y="0"/>
                    </a:cubicBezTo>
                    <a:lnTo>
                      <a:pt x="17623" y="0"/>
                    </a:lnTo>
                    <a:cubicBezTo>
                      <a:pt x="7931" y="0"/>
                      <a:pt x="0" y="7931"/>
                      <a:pt x="0" y="17623"/>
                    </a:cubicBezTo>
                    <a:lnTo>
                      <a:pt x="0" y="109266"/>
                    </a:lnTo>
                    <a:cubicBezTo>
                      <a:pt x="21148" y="78424"/>
                      <a:pt x="76662" y="54633"/>
                      <a:pt x="146275" y="46702"/>
                    </a:cubicBezTo>
                    <a:close/>
                    <a:moveTo>
                      <a:pt x="201789" y="18505"/>
                    </a:moveTo>
                    <a:cubicBezTo>
                      <a:pt x="199145" y="18505"/>
                      <a:pt x="196502" y="17623"/>
                      <a:pt x="193858" y="17623"/>
                    </a:cubicBezTo>
                    <a:cubicBezTo>
                      <a:pt x="191215" y="17623"/>
                      <a:pt x="188571" y="17623"/>
                      <a:pt x="185928" y="18505"/>
                    </a:cubicBezTo>
                    <a:cubicBezTo>
                      <a:pt x="188571" y="18505"/>
                      <a:pt x="191215" y="17623"/>
                      <a:pt x="193858" y="17623"/>
                    </a:cubicBezTo>
                    <a:cubicBezTo>
                      <a:pt x="196502" y="17623"/>
                      <a:pt x="199145" y="17623"/>
                      <a:pt x="201789" y="18505"/>
                    </a:cubicBezTo>
                    <a:close/>
                    <a:moveTo>
                      <a:pt x="222937" y="26435"/>
                    </a:moveTo>
                    <a:cubicBezTo>
                      <a:pt x="222056" y="26435"/>
                      <a:pt x="222056" y="25554"/>
                      <a:pt x="221175" y="25554"/>
                    </a:cubicBezTo>
                    <a:cubicBezTo>
                      <a:pt x="222056" y="25554"/>
                      <a:pt x="222937" y="26435"/>
                      <a:pt x="222937" y="26435"/>
                    </a:cubicBezTo>
                    <a:close/>
                    <a:moveTo>
                      <a:pt x="164779" y="26435"/>
                    </a:moveTo>
                    <a:cubicBezTo>
                      <a:pt x="165661" y="26435"/>
                      <a:pt x="165661" y="25554"/>
                      <a:pt x="166542" y="25554"/>
                    </a:cubicBezTo>
                    <a:cubicBezTo>
                      <a:pt x="165661" y="25554"/>
                      <a:pt x="164779" y="26435"/>
                      <a:pt x="164779" y="26435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67D300D-6B66-846A-ED58-D1FDE736E5D0}"/>
                  </a:ext>
                </a:extLst>
              </p:cNvPr>
              <p:cNvSpPr/>
              <p:nvPr/>
            </p:nvSpPr>
            <p:spPr>
              <a:xfrm>
                <a:off x="3482852" y="5382654"/>
                <a:ext cx="193858" cy="62401"/>
              </a:xfrm>
              <a:custGeom>
                <a:avLst/>
                <a:gdLst>
                  <a:gd name="connsiteX0" fmla="*/ 132176 w 193858"/>
                  <a:gd name="connsiteY0" fmla="*/ 719 h 62401"/>
                  <a:gd name="connsiteX1" fmla="*/ 96929 w 193858"/>
                  <a:gd name="connsiteY1" fmla="*/ 35966 h 62401"/>
                  <a:gd name="connsiteX2" fmla="*/ 61682 w 193858"/>
                  <a:gd name="connsiteY2" fmla="*/ 719 h 62401"/>
                  <a:gd name="connsiteX3" fmla="*/ 0 w 193858"/>
                  <a:gd name="connsiteY3" fmla="*/ 35966 h 62401"/>
                  <a:gd name="connsiteX4" fmla="*/ 0 w 193858"/>
                  <a:gd name="connsiteY4" fmla="*/ 62401 h 62401"/>
                  <a:gd name="connsiteX5" fmla="*/ 193858 w 193858"/>
                  <a:gd name="connsiteY5" fmla="*/ 62401 h 62401"/>
                  <a:gd name="connsiteX6" fmla="*/ 193858 w 193858"/>
                  <a:gd name="connsiteY6" fmla="*/ 35966 h 62401"/>
                  <a:gd name="connsiteX7" fmla="*/ 132176 w 193858"/>
                  <a:gd name="connsiteY7" fmla="*/ 719 h 6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3858" h="62401">
                    <a:moveTo>
                      <a:pt x="132176" y="719"/>
                    </a:moveTo>
                    <a:lnTo>
                      <a:pt x="96929" y="35966"/>
                    </a:lnTo>
                    <a:lnTo>
                      <a:pt x="61682" y="719"/>
                    </a:lnTo>
                    <a:cubicBezTo>
                      <a:pt x="8812" y="719"/>
                      <a:pt x="0" y="35966"/>
                      <a:pt x="0" y="35966"/>
                    </a:cubicBezTo>
                    <a:lnTo>
                      <a:pt x="0" y="62401"/>
                    </a:lnTo>
                    <a:lnTo>
                      <a:pt x="193858" y="62401"/>
                    </a:lnTo>
                    <a:lnTo>
                      <a:pt x="193858" y="35966"/>
                    </a:lnTo>
                    <a:cubicBezTo>
                      <a:pt x="185046" y="-8092"/>
                      <a:pt x="132176" y="719"/>
                      <a:pt x="132176" y="719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" name="Graphic 6">
              <a:extLst>
                <a:ext uri="{FF2B5EF4-FFF2-40B4-BE49-F238E27FC236}">
                  <a16:creationId xmlns:a16="http://schemas.microsoft.com/office/drawing/2014/main" id="{6F081D41-AA13-EEAE-22CE-236A3189EF1D}"/>
                </a:ext>
              </a:extLst>
            </p:cNvPr>
            <p:cNvGrpSpPr/>
            <p:nvPr/>
          </p:nvGrpSpPr>
          <p:grpSpPr>
            <a:xfrm>
              <a:off x="3341864" y="5083775"/>
              <a:ext cx="475833" cy="502268"/>
              <a:chOff x="3341864" y="5083775"/>
              <a:chExt cx="475833" cy="502268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78F175C-E938-6DD1-15FF-1E3F12F06DDD}"/>
                  </a:ext>
                </a:extLst>
              </p:cNvPr>
              <p:cNvSpPr/>
              <p:nvPr/>
            </p:nvSpPr>
            <p:spPr>
              <a:xfrm>
                <a:off x="3341864" y="5171892"/>
                <a:ext cx="475833" cy="414151"/>
              </a:xfrm>
              <a:custGeom>
                <a:avLst/>
                <a:gdLst>
                  <a:gd name="connsiteX0" fmla="*/ 442349 w 475833"/>
                  <a:gd name="connsiteY0" fmla="*/ 17623 h 414151"/>
                  <a:gd name="connsiteX1" fmla="*/ 262590 w 475833"/>
                  <a:gd name="connsiteY1" fmla="*/ 17623 h 414151"/>
                  <a:gd name="connsiteX2" fmla="*/ 237917 w 475833"/>
                  <a:gd name="connsiteY2" fmla="*/ 0 h 414151"/>
                  <a:gd name="connsiteX3" fmla="*/ 213244 w 475833"/>
                  <a:gd name="connsiteY3" fmla="*/ 17623 h 414151"/>
                  <a:gd name="connsiteX4" fmla="*/ 33485 w 475833"/>
                  <a:gd name="connsiteY4" fmla="*/ 17623 h 414151"/>
                  <a:gd name="connsiteX5" fmla="*/ 0 w 475833"/>
                  <a:gd name="connsiteY5" fmla="*/ 51108 h 414151"/>
                  <a:gd name="connsiteX6" fmla="*/ 0 w 475833"/>
                  <a:gd name="connsiteY6" fmla="*/ 318985 h 414151"/>
                  <a:gd name="connsiteX7" fmla="*/ 33485 w 475833"/>
                  <a:gd name="connsiteY7" fmla="*/ 352469 h 414151"/>
                  <a:gd name="connsiteX8" fmla="*/ 157730 w 475833"/>
                  <a:gd name="connsiteY8" fmla="*/ 352469 h 414151"/>
                  <a:gd name="connsiteX9" fmla="*/ 135701 w 475833"/>
                  <a:gd name="connsiteY9" fmla="*/ 398290 h 414151"/>
                  <a:gd name="connsiteX10" fmla="*/ 132176 w 475833"/>
                  <a:gd name="connsiteY10" fmla="*/ 407983 h 414151"/>
                  <a:gd name="connsiteX11" fmla="*/ 140988 w 475833"/>
                  <a:gd name="connsiteY11" fmla="*/ 414152 h 414151"/>
                  <a:gd name="connsiteX12" fmla="*/ 334846 w 475833"/>
                  <a:gd name="connsiteY12" fmla="*/ 414152 h 414151"/>
                  <a:gd name="connsiteX13" fmla="*/ 343658 w 475833"/>
                  <a:gd name="connsiteY13" fmla="*/ 407983 h 414151"/>
                  <a:gd name="connsiteX14" fmla="*/ 340133 w 475833"/>
                  <a:gd name="connsiteY14" fmla="*/ 398290 h 414151"/>
                  <a:gd name="connsiteX15" fmla="*/ 318104 w 475833"/>
                  <a:gd name="connsiteY15" fmla="*/ 352469 h 414151"/>
                  <a:gd name="connsiteX16" fmla="*/ 442349 w 475833"/>
                  <a:gd name="connsiteY16" fmla="*/ 352469 h 414151"/>
                  <a:gd name="connsiteX17" fmla="*/ 475834 w 475833"/>
                  <a:gd name="connsiteY17" fmla="*/ 318985 h 414151"/>
                  <a:gd name="connsiteX18" fmla="*/ 475834 w 475833"/>
                  <a:gd name="connsiteY18" fmla="*/ 51108 h 414151"/>
                  <a:gd name="connsiteX19" fmla="*/ 442349 w 475833"/>
                  <a:gd name="connsiteY19" fmla="*/ 17623 h 414151"/>
                  <a:gd name="connsiteX20" fmla="*/ 237917 w 475833"/>
                  <a:gd name="connsiteY20" fmla="*/ 17623 h 414151"/>
                  <a:gd name="connsiteX21" fmla="*/ 246729 w 475833"/>
                  <a:gd name="connsiteY21" fmla="*/ 26435 h 414151"/>
                  <a:gd name="connsiteX22" fmla="*/ 237917 w 475833"/>
                  <a:gd name="connsiteY22" fmla="*/ 35247 h 414151"/>
                  <a:gd name="connsiteX23" fmla="*/ 229105 w 475833"/>
                  <a:gd name="connsiteY23" fmla="*/ 26435 h 414151"/>
                  <a:gd name="connsiteX24" fmla="*/ 229105 w 475833"/>
                  <a:gd name="connsiteY24" fmla="*/ 26435 h 414151"/>
                  <a:gd name="connsiteX25" fmla="*/ 229105 w 475833"/>
                  <a:gd name="connsiteY25" fmla="*/ 26435 h 414151"/>
                  <a:gd name="connsiteX26" fmla="*/ 237917 w 475833"/>
                  <a:gd name="connsiteY26" fmla="*/ 17623 h 414151"/>
                  <a:gd name="connsiteX27" fmla="*/ 33485 w 475833"/>
                  <a:gd name="connsiteY27" fmla="*/ 35247 h 414151"/>
                  <a:gd name="connsiteX28" fmla="*/ 213244 w 475833"/>
                  <a:gd name="connsiteY28" fmla="*/ 35247 h 414151"/>
                  <a:gd name="connsiteX29" fmla="*/ 237917 w 475833"/>
                  <a:gd name="connsiteY29" fmla="*/ 52870 h 414151"/>
                  <a:gd name="connsiteX30" fmla="*/ 262590 w 475833"/>
                  <a:gd name="connsiteY30" fmla="*/ 35247 h 414151"/>
                  <a:gd name="connsiteX31" fmla="*/ 442349 w 475833"/>
                  <a:gd name="connsiteY31" fmla="*/ 35247 h 414151"/>
                  <a:gd name="connsiteX32" fmla="*/ 458210 w 475833"/>
                  <a:gd name="connsiteY32" fmla="*/ 51108 h 414151"/>
                  <a:gd name="connsiteX33" fmla="*/ 458210 w 475833"/>
                  <a:gd name="connsiteY33" fmla="*/ 299599 h 414151"/>
                  <a:gd name="connsiteX34" fmla="*/ 17623 w 475833"/>
                  <a:gd name="connsiteY34" fmla="*/ 299599 h 414151"/>
                  <a:gd name="connsiteX35" fmla="*/ 17623 w 475833"/>
                  <a:gd name="connsiteY35" fmla="*/ 51108 h 414151"/>
                  <a:gd name="connsiteX36" fmla="*/ 33485 w 475833"/>
                  <a:gd name="connsiteY36" fmla="*/ 35247 h 414151"/>
                  <a:gd name="connsiteX37" fmla="*/ 314579 w 475833"/>
                  <a:gd name="connsiteY37" fmla="*/ 396528 h 414151"/>
                  <a:gd name="connsiteX38" fmla="*/ 161255 w 475833"/>
                  <a:gd name="connsiteY38" fmla="*/ 396528 h 414151"/>
                  <a:gd name="connsiteX39" fmla="*/ 176235 w 475833"/>
                  <a:gd name="connsiteY39" fmla="*/ 352469 h 414151"/>
                  <a:gd name="connsiteX40" fmla="*/ 299599 w 475833"/>
                  <a:gd name="connsiteY40" fmla="*/ 352469 h 414151"/>
                  <a:gd name="connsiteX41" fmla="*/ 314579 w 475833"/>
                  <a:gd name="connsiteY41" fmla="*/ 396528 h 414151"/>
                  <a:gd name="connsiteX42" fmla="*/ 442349 w 475833"/>
                  <a:gd name="connsiteY42" fmla="*/ 334846 h 414151"/>
                  <a:gd name="connsiteX43" fmla="*/ 33485 w 475833"/>
                  <a:gd name="connsiteY43" fmla="*/ 334846 h 414151"/>
                  <a:gd name="connsiteX44" fmla="*/ 17623 w 475833"/>
                  <a:gd name="connsiteY44" fmla="*/ 318985 h 414151"/>
                  <a:gd name="connsiteX45" fmla="*/ 17623 w 475833"/>
                  <a:gd name="connsiteY45" fmla="*/ 317222 h 414151"/>
                  <a:gd name="connsiteX46" fmla="*/ 458210 w 475833"/>
                  <a:gd name="connsiteY46" fmla="*/ 317222 h 414151"/>
                  <a:gd name="connsiteX47" fmla="*/ 458210 w 475833"/>
                  <a:gd name="connsiteY47" fmla="*/ 318985 h 414151"/>
                  <a:gd name="connsiteX48" fmla="*/ 442349 w 475833"/>
                  <a:gd name="connsiteY48" fmla="*/ 334846 h 41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75833" h="414151">
                    <a:moveTo>
                      <a:pt x="442349" y="17623"/>
                    </a:moveTo>
                    <a:lnTo>
                      <a:pt x="262590" y="17623"/>
                    </a:lnTo>
                    <a:cubicBezTo>
                      <a:pt x="259065" y="7049"/>
                      <a:pt x="249372" y="0"/>
                      <a:pt x="237917" y="0"/>
                    </a:cubicBezTo>
                    <a:cubicBezTo>
                      <a:pt x="226462" y="0"/>
                      <a:pt x="216769" y="7049"/>
                      <a:pt x="213244" y="17623"/>
                    </a:cubicBezTo>
                    <a:lnTo>
                      <a:pt x="33485" y="17623"/>
                    </a:lnTo>
                    <a:cubicBezTo>
                      <a:pt x="14980" y="17623"/>
                      <a:pt x="0" y="32603"/>
                      <a:pt x="0" y="51108"/>
                    </a:cubicBezTo>
                    <a:lnTo>
                      <a:pt x="0" y="318985"/>
                    </a:lnTo>
                    <a:cubicBezTo>
                      <a:pt x="0" y="337489"/>
                      <a:pt x="14980" y="352469"/>
                      <a:pt x="33485" y="352469"/>
                    </a:cubicBezTo>
                    <a:lnTo>
                      <a:pt x="157730" y="352469"/>
                    </a:lnTo>
                    <a:cubicBezTo>
                      <a:pt x="155087" y="384192"/>
                      <a:pt x="136582" y="397409"/>
                      <a:pt x="135701" y="398290"/>
                    </a:cubicBezTo>
                    <a:cubicBezTo>
                      <a:pt x="132176" y="400053"/>
                      <a:pt x="131295" y="404459"/>
                      <a:pt x="132176" y="407983"/>
                    </a:cubicBezTo>
                    <a:cubicBezTo>
                      <a:pt x="133057" y="411508"/>
                      <a:pt x="136582" y="414152"/>
                      <a:pt x="140988" y="414152"/>
                    </a:cubicBezTo>
                    <a:lnTo>
                      <a:pt x="334846" y="414152"/>
                    </a:lnTo>
                    <a:cubicBezTo>
                      <a:pt x="338371" y="414152"/>
                      <a:pt x="341895" y="411508"/>
                      <a:pt x="343658" y="407983"/>
                    </a:cubicBezTo>
                    <a:cubicBezTo>
                      <a:pt x="345420" y="404459"/>
                      <a:pt x="343658" y="400053"/>
                      <a:pt x="340133" y="398290"/>
                    </a:cubicBezTo>
                    <a:cubicBezTo>
                      <a:pt x="340133" y="398290"/>
                      <a:pt x="320747" y="385073"/>
                      <a:pt x="318104" y="352469"/>
                    </a:cubicBezTo>
                    <a:lnTo>
                      <a:pt x="442349" y="352469"/>
                    </a:lnTo>
                    <a:cubicBezTo>
                      <a:pt x="460854" y="352469"/>
                      <a:pt x="475834" y="337489"/>
                      <a:pt x="475834" y="318985"/>
                    </a:cubicBezTo>
                    <a:lnTo>
                      <a:pt x="475834" y="51108"/>
                    </a:lnTo>
                    <a:cubicBezTo>
                      <a:pt x="475834" y="32603"/>
                      <a:pt x="460854" y="17623"/>
                      <a:pt x="442349" y="17623"/>
                    </a:cubicBezTo>
                    <a:close/>
                    <a:moveTo>
                      <a:pt x="237917" y="17623"/>
                    </a:moveTo>
                    <a:cubicBezTo>
                      <a:pt x="243204" y="17623"/>
                      <a:pt x="246729" y="21148"/>
                      <a:pt x="246729" y="26435"/>
                    </a:cubicBezTo>
                    <a:cubicBezTo>
                      <a:pt x="246729" y="31722"/>
                      <a:pt x="243204" y="35247"/>
                      <a:pt x="237917" y="35247"/>
                    </a:cubicBezTo>
                    <a:cubicBezTo>
                      <a:pt x="232630" y="35247"/>
                      <a:pt x="229105" y="31722"/>
                      <a:pt x="229105" y="26435"/>
                    </a:cubicBezTo>
                    <a:lnTo>
                      <a:pt x="229105" y="26435"/>
                    </a:lnTo>
                    <a:cubicBezTo>
                      <a:pt x="229105" y="26435"/>
                      <a:pt x="229105" y="26435"/>
                      <a:pt x="229105" y="26435"/>
                    </a:cubicBezTo>
                    <a:cubicBezTo>
                      <a:pt x="229105" y="21148"/>
                      <a:pt x="232630" y="17623"/>
                      <a:pt x="237917" y="17623"/>
                    </a:cubicBezTo>
                    <a:close/>
                    <a:moveTo>
                      <a:pt x="33485" y="35247"/>
                    </a:moveTo>
                    <a:lnTo>
                      <a:pt x="213244" y="35247"/>
                    </a:lnTo>
                    <a:cubicBezTo>
                      <a:pt x="216769" y="45821"/>
                      <a:pt x="226462" y="52870"/>
                      <a:pt x="237917" y="52870"/>
                    </a:cubicBezTo>
                    <a:cubicBezTo>
                      <a:pt x="249372" y="52870"/>
                      <a:pt x="259065" y="45821"/>
                      <a:pt x="262590" y="35247"/>
                    </a:cubicBezTo>
                    <a:lnTo>
                      <a:pt x="442349" y="35247"/>
                    </a:lnTo>
                    <a:cubicBezTo>
                      <a:pt x="451161" y="35247"/>
                      <a:pt x="458210" y="42296"/>
                      <a:pt x="458210" y="51108"/>
                    </a:cubicBezTo>
                    <a:lnTo>
                      <a:pt x="458210" y="299599"/>
                    </a:lnTo>
                    <a:lnTo>
                      <a:pt x="17623" y="299599"/>
                    </a:lnTo>
                    <a:lnTo>
                      <a:pt x="17623" y="51108"/>
                    </a:lnTo>
                    <a:cubicBezTo>
                      <a:pt x="17623" y="42296"/>
                      <a:pt x="24673" y="35247"/>
                      <a:pt x="33485" y="35247"/>
                    </a:cubicBezTo>
                    <a:close/>
                    <a:moveTo>
                      <a:pt x="314579" y="396528"/>
                    </a:moveTo>
                    <a:lnTo>
                      <a:pt x="161255" y="396528"/>
                    </a:lnTo>
                    <a:cubicBezTo>
                      <a:pt x="168304" y="386835"/>
                      <a:pt x="174472" y="372736"/>
                      <a:pt x="176235" y="352469"/>
                    </a:cubicBezTo>
                    <a:lnTo>
                      <a:pt x="299599" y="352469"/>
                    </a:lnTo>
                    <a:cubicBezTo>
                      <a:pt x="301361" y="372736"/>
                      <a:pt x="308411" y="386835"/>
                      <a:pt x="314579" y="396528"/>
                    </a:cubicBezTo>
                    <a:close/>
                    <a:moveTo>
                      <a:pt x="442349" y="334846"/>
                    </a:moveTo>
                    <a:lnTo>
                      <a:pt x="33485" y="334846"/>
                    </a:lnTo>
                    <a:cubicBezTo>
                      <a:pt x="24673" y="334846"/>
                      <a:pt x="17623" y="327797"/>
                      <a:pt x="17623" y="318985"/>
                    </a:cubicBezTo>
                    <a:lnTo>
                      <a:pt x="17623" y="317222"/>
                    </a:lnTo>
                    <a:lnTo>
                      <a:pt x="458210" y="317222"/>
                    </a:lnTo>
                    <a:lnTo>
                      <a:pt x="458210" y="318985"/>
                    </a:lnTo>
                    <a:cubicBezTo>
                      <a:pt x="458210" y="327797"/>
                      <a:pt x="451161" y="334846"/>
                      <a:pt x="442349" y="3348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AB517BB-6B01-03FF-F8AF-3326E9CC7968}"/>
                  </a:ext>
                </a:extLst>
              </p:cNvPr>
              <p:cNvSpPr/>
              <p:nvPr/>
            </p:nvSpPr>
            <p:spPr>
              <a:xfrm>
                <a:off x="3474040" y="5242386"/>
                <a:ext cx="211481" cy="211481"/>
              </a:xfrm>
              <a:custGeom>
                <a:avLst/>
                <a:gdLst>
                  <a:gd name="connsiteX0" fmla="*/ 8812 w 211481"/>
                  <a:gd name="connsiteY0" fmla="*/ 211482 h 211481"/>
                  <a:gd name="connsiteX1" fmla="*/ 202670 w 211481"/>
                  <a:gd name="connsiteY1" fmla="*/ 211482 h 211481"/>
                  <a:gd name="connsiteX2" fmla="*/ 211482 w 211481"/>
                  <a:gd name="connsiteY2" fmla="*/ 202670 h 211481"/>
                  <a:gd name="connsiteX3" fmla="*/ 211482 w 211481"/>
                  <a:gd name="connsiteY3" fmla="*/ 193858 h 211481"/>
                  <a:gd name="connsiteX4" fmla="*/ 158611 w 211481"/>
                  <a:gd name="connsiteY4" fmla="*/ 132176 h 211481"/>
                  <a:gd name="connsiteX5" fmla="*/ 140988 w 211481"/>
                  <a:gd name="connsiteY5" fmla="*/ 124245 h 211481"/>
                  <a:gd name="connsiteX6" fmla="*/ 167423 w 211481"/>
                  <a:gd name="connsiteY6" fmla="*/ 60801 h 211481"/>
                  <a:gd name="connsiteX7" fmla="*/ 105741 w 211481"/>
                  <a:gd name="connsiteY7" fmla="*/ 0 h 211481"/>
                  <a:gd name="connsiteX8" fmla="*/ 44059 w 211481"/>
                  <a:gd name="connsiteY8" fmla="*/ 60801 h 211481"/>
                  <a:gd name="connsiteX9" fmla="*/ 70494 w 211481"/>
                  <a:gd name="connsiteY9" fmla="*/ 124245 h 211481"/>
                  <a:gd name="connsiteX10" fmla="*/ 52870 w 211481"/>
                  <a:gd name="connsiteY10" fmla="*/ 132176 h 211481"/>
                  <a:gd name="connsiteX11" fmla="*/ 0 w 211481"/>
                  <a:gd name="connsiteY11" fmla="*/ 193858 h 211481"/>
                  <a:gd name="connsiteX12" fmla="*/ 0 w 211481"/>
                  <a:gd name="connsiteY12" fmla="*/ 202670 h 211481"/>
                  <a:gd name="connsiteX13" fmla="*/ 8812 w 211481"/>
                  <a:gd name="connsiteY13" fmla="*/ 211482 h 211481"/>
                  <a:gd name="connsiteX14" fmla="*/ 105741 w 211481"/>
                  <a:gd name="connsiteY14" fmla="*/ 17623 h 211481"/>
                  <a:gd name="connsiteX15" fmla="*/ 149799 w 211481"/>
                  <a:gd name="connsiteY15" fmla="*/ 60801 h 211481"/>
                  <a:gd name="connsiteX16" fmla="*/ 105741 w 211481"/>
                  <a:gd name="connsiteY16" fmla="*/ 123364 h 211481"/>
                  <a:gd name="connsiteX17" fmla="*/ 61682 w 211481"/>
                  <a:gd name="connsiteY17" fmla="*/ 60801 h 211481"/>
                  <a:gd name="connsiteX18" fmla="*/ 105741 w 211481"/>
                  <a:gd name="connsiteY18" fmla="*/ 17623 h 211481"/>
                  <a:gd name="connsiteX19" fmla="*/ 52870 w 211481"/>
                  <a:gd name="connsiteY19" fmla="*/ 149799 h 211481"/>
                  <a:gd name="connsiteX20" fmla="*/ 84593 w 211481"/>
                  <a:gd name="connsiteY20" fmla="*/ 134820 h 211481"/>
                  <a:gd name="connsiteX21" fmla="*/ 105741 w 211481"/>
                  <a:gd name="connsiteY21" fmla="*/ 140988 h 211481"/>
                  <a:gd name="connsiteX22" fmla="*/ 126889 w 211481"/>
                  <a:gd name="connsiteY22" fmla="*/ 134820 h 211481"/>
                  <a:gd name="connsiteX23" fmla="*/ 158611 w 211481"/>
                  <a:gd name="connsiteY23" fmla="*/ 149799 h 211481"/>
                  <a:gd name="connsiteX24" fmla="*/ 193858 w 211481"/>
                  <a:gd name="connsiteY24" fmla="*/ 193858 h 211481"/>
                  <a:gd name="connsiteX25" fmla="*/ 17623 w 211481"/>
                  <a:gd name="connsiteY25" fmla="*/ 193858 h 211481"/>
                  <a:gd name="connsiteX26" fmla="*/ 52870 w 211481"/>
                  <a:gd name="connsiteY26" fmla="*/ 149799 h 21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1481" h="211481">
                    <a:moveTo>
                      <a:pt x="8812" y="211482"/>
                    </a:moveTo>
                    <a:lnTo>
                      <a:pt x="202670" y="211482"/>
                    </a:lnTo>
                    <a:cubicBezTo>
                      <a:pt x="207957" y="211482"/>
                      <a:pt x="211482" y="207957"/>
                      <a:pt x="211482" y="202670"/>
                    </a:cubicBezTo>
                    <a:lnTo>
                      <a:pt x="211482" y="193858"/>
                    </a:lnTo>
                    <a:cubicBezTo>
                      <a:pt x="211482" y="155087"/>
                      <a:pt x="192096" y="132176"/>
                      <a:pt x="158611" y="132176"/>
                    </a:cubicBezTo>
                    <a:cubicBezTo>
                      <a:pt x="148037" y="132176"/>
                      <a:pt x="141869" y="127770"/>
                      <a:pt x="140988" y="124245"/>
                    </a:cubicBezTo>
                    <a:cubicBezTo>
                      <a:pt x="156849" y="107503"/>
                      <a:pt x="167423" y="81068"/>
                      <a:pt x="167423" y="60801"/>
                    </a:cubicBezTo>
                    <a:cubicBezTo>
                      <a:pt x="167423" y="27316"/>
                      <a:pt x="140107" y="0"/>
                      <a:pt x="105741" y="0"/>
                    </a:cubicBezTo>
                    <a:cubicBezTo>
                      <a:pt x="71375" y="0"/>
                      <a:pt x="44059" y="27316"/>
                      <a:pt x="44059" y="60801"/>
                    </a:cubicBezTo>
                    <a:cubicBezTo>
                      <a:pt x="44059" y="81068"/>
                      <a:pt x="53752" y="107503"/>
                      <a:pt x="70494" y="124245"/>
                    </a:cubicBezTo>
                    <a:cubicBezTo>
                      <a:pt x="69613" y="128651"/>
                      <a:pt x="63444" y="132176"/>
                      <a:pt x="52870" y="132176"/>
                    </a:cubicBezTo>
                    <a:cubicBezTo>
                      <a:pt x="19386" y="132176"/>
                      <a:pt x="0" y="155087"/>
                      <a:pt x="0" y="193858"/>
                    </a:cubicBezTo>
                    <a:lnTo>
                      <a:pt x="0" y="202670"/>
                    </a:lnTo>
                    <a:cubicBezTo>
                      <a:pt x="0" y="207957"/>
                      <a:pt x="3525" y="211482"/>
                      <a:pt x="8812" y="211482"/>
                    </a:cubicBezTo>
                    <a:close/>
                    <a:moveTo>
                      <a:pt x="105741" y="17623"/>
                    </a:moveTo>
                    <a:cubicBezTo>
                      <a:pt x="130414" y="17623"/>
                      <a:pt x="149799" y="37009"/>
                      <a:pt x="149799" y="60801"/>
                    </a:cubicBezTo>
                    <a:cubicBezTo>
                      <a:pt x="149799" y="87236"/>
                      <a:pt x="127770" y="123364"/>
                      <a:pt x="105741" y="123364"/>
                    </a:cubicBezTo>
                    <a:cubicBezTo>
                      <a:pt x="83711" y="123364"/>
                      <a:pt x="61682" y="87236"/>
                      <a:pt x="61682" y="60801"/>
                    </a:cubicBezTo>
                    <a:cubicBezTo>
                      <a:pt x="61682" y="37009"/>
                      <a:pt x="81068" y="17623"/>
                      <a:pt x="105741" y="17623"/>
                    </a:cubicBezTo>
                    <a:close/>
                    <a:moveTo>
                      <a:pt x="52870" y="149799"/>
                    </a:moveTo>
                    <a:cubicBezTo>
                      <a:pt x="68732" y="149799"/>
                      <a:pt x="79306" y="143631"/>
                      <a:pt x="84593" y="134820"/>
                    </a:cubicBezTo>
                    <a:cubicBezTo>
                      <a:pt x="90761" y="138344"/>
                      <a:pt x="97810" y="140988"/>
                      <a:pt x="105741" y="140988"/>
                    </a:cubicBezTo>
                    <a:cubicBezTo>
                      <a:pt x="113671" y="140988"/>
                      <a:pt x="120721" y="138344"/>
                      <a:pt x="126889" y="134820"/>
                    </a:cubicBezTo>
                    <a:cubicBezTo>
                      <a:pt x="132176" y="142750"/>
                      <a:pt x="142750" y="149799"/>
                      <a:pt x="158611" y="149799"/>
                    </a:cubicBezTo>
                    <a:cubicBezTo>
                      <a:pt x="187690" y="149799"/>
                      <a:pt x="193858" y="173591"/>
                      <a:pt x="193858" y="193858"/>
                    </a:cubicBezTo>
                    <a:lnTo>
                      <a:pt x="17623" y="193858"/>
                    </a:lnTo>
                    <a:cubicBezTo>
                      <a:pt x="17623" y="173591"/>
                      <a:pt x="23792" y="149799"/>
                      <a:pt x="52870" y="14979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58A8ED0-A1E1-943A-8902-86C40CDC98AF}"/>
                  </a:ext>
                </a:extLst>
              </p:cNvPr>
              <p:cNvSpPr/>
              <p:nvPr/>
            </p:nvSpPr>
            <p:spPr>
              <a:xfrm>
                <a:off x="3498232" y="5083775"/>
                <a:ext cx="163980" cy="50226"/>
              </a:xfrm>
              <a:custGeom>
                <a:avLst/>
                <a:gdLst>
                  <a:gd name="connsiteX0" fmla="*/ 8412 w 163980"/>
                  <a:gd name="connsiteY0" fmla="*/ 50227 h 50226"/>
                  <a:gd name="connsiteX1" fmla="*/ 15461 w 163980"/>
                  <a:gd name="connsiteY1" fmla="*/ 47583 h 50226"/>
                  <a:gd name="connsiteX2" fmla="*/ 81549 w 163980"/>
                  <a:gd name="connsiteY2" fmla="*/ 17623 h 50226"/>
                  <a:gd name="connsiteX3" fmla="*/ 147637 w 163980"/>
                  <a:gd name="connsiteY3" fmla="*/ 47583 h 50226"/>
                  <a:gd name="connsiteX4" fmla="*/ 154687 w 163980"/>
                  <a:gd name="connsiteY4" fmla="*/ 50227 h 50226"/>
                  <a:gd name="connsiteX5" fmla="*/ 160855 w 163980"/>
                  <a:gd name="connsiteY5" fmla="*/ 48465 h 50226"/>
                  <a:gd name="connsiteX6" fmla="*/ 161736 w 163980"/>
                  <a:gd name="connsiteY6" fmla="*/ 36128 h 50226"/>
                  <a:gd name="connsiteX7" fmla="*/ 82431 w 163980"/>
                  <a:gd name="connsiteY7" fmla="*/ 0 h 50226"/>
                  <a:gd name="connsiteX8" fmla="*/ 2244 w 163980"/>
                  <a:gd name="connsiteY8" fmla="*/ 36128 h 50226"/>
                  <a:gd name="connsiteX9" fmla="*/ 3125 w 163980"/>
                  <a:gd name="connsiteY9" fmla="*/ 48465 h 50226"/>
                  <a:gd name="connsiteX10" fmla="*/ 8412 w 163980"/>
                  <a:gd name="connsiteY10" fmla="*/ 50227 h 5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980" h="50226">
                    <a:moveTo>
                      <a:pt x="8412" y="50227"/>
                    </a:moveTo>
                    <a:cubicBezTo>
                      <a:pt x="11056" y="50227"/>
                      <a:pt x="13699" y="49346"/>
                      <a:pt x="15461" y="47583"/>
                    </a:cubicBezTo>
                    <a:cubicBezTo>
                      <a:pt x="32204" y="28198"/>
                      <a:pt x="55995" y="17623"/>
                      <a:pt x="81549" y="17623"/>
                    </a:cubicBezTo>
                    <a:cubicBezTo>
                      <a:pt x="107103" y="17623"/>
                      <a:pt x="130895" y="28198"/>
                      <a:pt x="147637" y="47583"/>
                    </a:cubicBezTo>
                    <a:cubicBezTo>
                      <a:pt x="149400" y="49346"/>
                      <a:pt x="152043" y="50227"/>
                      <a:pt x="154687" y="50227"/>
                    </a:cubicBezTo>
                    <a:cubicBezTo>
                      <a:pt x="156449" y="50227"/>
                      <a:pt x="159093" y="49346"/>
                      <a:pt x="160855" y="48465"/>
                    </a:cubicBezTo>
                    <a:cubicBezTo>
                      <a:pt x="164380" y="44940"/>
                      <a:pt x="165261" y="39653"/>
                      <a:pt x="161736" y="36128"/>
                    </a:cubicBezTo>
                    <a:cubicBezTo>
                      <a:pt x="141469" y="13218"/>
                      <a:pt x="112390" y="0"/>
                      <a:pt x="82431" y="0"/>
                    </a:cubicBezTo>
                    <a:cubicBezTo>
                      <a:pt x="52471" y="0"/>
                      <a:pt x="22511" y="13218"/>
                      <a:pt x="2244" y="36128"/>
                    </a:cubicBezTo>
                    <a:cubicBezTo>
                      <a:pt x="-1281" y="39653"/>
                      <a:pt x="-400" y="44940"/>
                      <a:pt x="3125" y="48465"/>
                    </a:cubicBezTo>
                    <a:cubicBezTo>
                      <a:pt x="4887" y="49346"/>
                      <a:pt x="6650" y="50227"/>
                      <a:pt x="8412" y="5022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26109B3-2D4C-F188-81C8-68EFCCCAAA8D}"/>
                  </a:ext>
                </a:extLst>
              </p:cNvPr>
              <p:cNvSpPr/>
              <p:nvPr/>
            </p:nvSpPr>
            <p:spPr>
              <a:xfrm>
                <a:off x="3535948" y="5136645"/>
                <a:ext cx="87666" cy="35246"/>
              </a:xfrm>
              <a:custGeom>
                <a:avLst/>
                <a:gdLst>
                  <a:gd name="connsiteX0" fmla="*/ 43833 w 87666"/>
                  <a:gd name="connsiteY0" fmla="*/ 0 h 35246"/>
                  <a:gd name="connsiteX1" fmla="*/ 1537 w 87666"/>
                  <a:gd name="connsiteY1" fmla="*/ 21148 h 35246"/>
                  <a:gd name="connsiteX2" fmla="*/ 3299 w 87666"/>
                  <a:gd name="connsiteY2" fmla="*/ 33485 h 35246"/>
                  <a:gd name="connsiteX3" fmla="*/ 8586 w 87666"/>
                  <a:gd name="connsiteY3" fmla="*/ 35247 h 35246"/>
                  <a:gd name="connsiteX4" fmla="*/ 15636 w 87666"/>
                  <a:gd name="connsiteY4" fmla="*/ 31722 h 35246"/>
                  <a:gd name="connsiteX5" fmla="*/ 43833 w 87666"/>
                  <a:gd name="connsiteY5" fmla="*/ 17623 h 35246"/>
                  <a:gd name="connsiteX6" fmla="*/ 72031 w 87666"/>
                  <a:gd name="connsiteY6" fmla="*/ 31722 h 35246"/>
                  <a:gd name="connsiteX7" fmla="*/ 79080 w 87666"/>
                  <a:gd name="connsiteY7" fmla="*/ 35247 h 35246"/>
                  <a:gd name="connsiteX8" fmla="*/ 84367 w 87666"/>
                  <a:gd name="connsiteY8" fmla="*/ 33485 h 35246"/>
                  <a:gd name="connsiteX9" fmla="*/ 86130 w 87666"/>
                  <a:gd name="connsiteY9" fmla="*/ 21148 h 35246"/>
                  <a:gd name="connsiteX10" fmla="*/ 43833 w 87666"/>
                  <a:gd name="connsiteY10" fmla="*/ 0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7666" h="35246">
                    <a:moveTo>
                      <a:pt x="43833" y="0"/>
                    </a:moveTo>
                    <a:cubicBezTo>
                      <a:pt x="27091" y="0"/>
                      <a:pt x="11230" y="7931"/>
                      <a:pt x="1537" y="21148"/>
                    </a:cubicBezTo>
                    <a:cubicBezTo>
                      <a:pt x="-1106" y="24673"/>
                      <a:pt x="-225" y="30841"/>
                      <a:pt x="3299" y="33485"/>
                    </a:cubicBezTo>
                    <a:cubicBezTo>
                      <a:pt x="5062" y="34366"/>
                      <a:pt x="6824" y="35247"/>
                      <a:pt x="8586" y="35247"/>
                    </a:cubicBezTo>
                    <a:cubicBezTo>
                      <a:pt x="11230" y="35247"/>
                      <a:pt x="13873" y="34366"/>
                      <a:pt x="15636" y="31722"/>
                    </a:cubicBezTo>
                    <a:cubicBezTo>
                      <a:pt x="22685" y="22911"/>
                      <a:pt x="32378" y="17623"/>
                      <a:pt x="43833" y="17623"/>
                    </a:cubicBezTo>
                    <a:cubicBezTo>
                      <a:pt x="55289" y="17623"/>
                      <a:pt x="64982" y="22911"/>
                      <a:pt x="72031" y="31722"/>
                    </a:cubicBezTo>
                    <a:cubicBezTo>
                      <a:pt x="73793" y="34366"/>
                      <a:pt x="76437" y="35247"/>
                      <a:pt x="79080" y="35247"/>
                    </a:cubicBezTo>
                    <a:cubicBezTo>
                      <a:pt x="80843" y="35247"/>
                      <a:pt x="82605" y="34366"/>
                      <a:pt x="84367" y="33485"/>
                    </a:cubicBezTo>
                    <a:cubicBezTo>
                      <a:pt x="87892" y="30841"/>
                      <a:pt x="88773" y="24673"/>
                      <a:pt x="86130" y="21148"/>
                    </a:cubicBezTo>
                    <a:cubicBezTo>
                      <a:pt x="76437" y="7931"/>
                      <a:pt x="60576" y="0"/>
                      <a:pt x="4383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8317295-CF67-8868-DB1B-F4915404855B}"/>
                  </a:ext>
                </a:extLst>
              </p:cNvPr>
              <p:cNvSpPr/>
              <p:nvPr/>
            </p:nvSpPr>
            <p:spPr>
              <a:xfrm>
                <a:off x="3517617" y="5110210"/>
                <a:ext cx="124327" cy="42296"/>
              </a:xfrm>
              <a:custGeom>
                <a:avLst/>
                <a:gdLst>
                  <a:gd name="connsiteX0" fmla="*/ 115915 w 124327"/>
                  <a:gd name="connsiteY0" fmla="*/ 42296 h 42296"/>
                  <a:gd name="connsiteX1" fmla="*/ 121202 w 124327"/>
                  <a:gd name="connsiteY1" fmla="*/ 40534 h 42296"/>
                  <a:gd name="connsiteX2" fmla="*/ 122083 w 124327"/>
                  <a:gd name="connsiteY2" fmla="*/ 28198 h 42296"/>
                  <a:gd name="connsiteX3" fmla="*/ 62164 w 124327"/>
                  <a:gd name="connsiteY3" fmla="*/ 0 h 42296"/>
                  <a:gd name="connsiteX4" fmla="*/ 2244 w 124327"/>
                  <a:gd name="connsiteY4" fmla="*/ 28198 h 42296"/>
                  <a:gd name="connsiteX5" fmla="*/ 3125 w 124327"/>
                  <a:gd name="connsiteY5" fmla="*/ 40534 h 42296"/>
                  <a:gd name="connsiteX6" fmla="*/ 8412 w 124327"/>
                  <a:gd name="connsiteY6" fmla="*/ 42296 h 42296"/>
                  <a:gd name="connsiteX7" fmla="*/ 15461 w 124327"/>
                  <a:gd name="connsiteY7" fmla="*/ 38772 h 42296"/>
                  <a:gd name="connsiteX8" fmla="*/ 62164 w 124327"/>
                  <a:gd name="connsiteY8" fmla="*/ 17623 h 42296"/>
                  <a:gd name="connsiteX9" fmla="*/ 108866 w 124327"/>
                  <a:gd name="connsiteY9" fmla="*/ 39653 h 42296"/>
                  <a:gd name="connsiteX10" fmla="*/ 115915 w 124327"/>
                  <a:gd name="connsiteY10" fmla="*/ 42296 h 4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327" h="42296">
                    <a:moveTo>
                      <a:pt x="115915" y="42296"/>
                    </a:moveTo>
                    <a:cubicBezTo>
                      <a:pt x="117678" y="42296"/>
                      <a:pt x="120321" y="41415"/>
                      <a:pt x="121202" y="40534"/>
                    </a:cubicBezTo>
                    <a:cubicBezTo>
                      <a:pt x="124727" y="37009"/>
                      <a:pt x="125608" y="31722"/>
                      <a:pt x="122083" y="28198"/>
                    </a:cubicBezTo>
                    <a:cubicBezTo>
                      <a:pt x="107103" y="10574"/>
                      <a:pt x="85074" y="0"/>
                      <a:pt x="62164" y="0"/>
                    </a:cubicBezTo>
                    <a:cubicBezTo>
                      <a:pt x="39253" y="0"/>
                      <a:pt x="17224" y="10574"/>
                      <a:pt x="2244" y="28198"/>
                    </a:cubicBezTo>
                    <a:cubicBezTo>
                      <a:pt x="-1281" y="31722"/>
                      <a:pt x="-400" y="37890"/>
                      <a:pt x="3125" y="40534"/>
                    </a:cubicBezTo>
                    <a:cubicBezTo>
                      <a:pt x="4887" y="42296"/>
                      <a:pt x="6650" y="42296"/>
                      <a:pt x="8412" y="42296"/>
                    </a:cubicBezTo>
                    <a:cubicBezTo>
                      <a:pt x="11056" y="42296"/>
                      <a:pt x="13699" y="41415"/>
                      <a:pt x="15461" y="38772"/>
                    </a:cubicBezTo>
                    <a:cubicBezTo>
                      <a:pt x="26917" y="25554"/>
                      <a:pt x="43659" y="17623"/>
                      <a:pt x="62164" y="17623"/>
                    </a:cubicBezTo>
                    <a:cubicBezTo>
                      <a:pt x="80668" y="17623"/>
                      <a:pt x="97411" y="25554"/>
                      <a:pt x="108866" y="39653"/>
                    </a:cubicBezTo>
                    <a:cubicBezTo>
                      <a:pt x="110628" y="41415"/>
                      <a:pt x="113272" y="42296"/>
                      <a:pt x="115915" y="42296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7442670-1B2A-39E6-EEF5-BAFF9BD384C0}"/>
                  </a:ext>
                </a:extLst>
              </p:cNvPr>
              <p:cNvSpPr/>
              <p:nvPr/>
            </p:nvSpPr>
            <p:spPr>
              <a:xfrm>
                <a:off x="3377111" y="5224762"/>
                <a:ext cx="61682" cy="61682"/>
              </a:xfrm>
              <a:custGeom>
                <a:avLst/>
                <a:gdLst>
                  <a:gd name="connsiteX0" fmla="*/ 8812 w 61682"/>
                  <a:gd name="connsiteY0" fmla="*/ 61682 h 61682"/>
                  <a:gd name="connsiteX1" fmla="*/ 17623 w 61682"/>
                  <a:gd name="connsiteY1" fmla="*/ 52870 h 61682"/>
                  <a:gd name="connsiteX2" fmla="*/ 17623 w 61682"/>
                  <a:gd name="connsiteY2" fmla="*/ 26435 h 61682"/>
                  <a:gd name="connsiteX3" fmla="*/ 26435 w 61682"/>
                  <a:gd name="connsiteY3" fmla="*/ 17623 h 61682"/>
                  <a:gd name="connsiteX4" fmla="*/ 52870 w 61682"/>
                  <a:gd name="connsiteY4" fmla="*/ 17623 h 61682"/>
                  <a:gd name="connsiteX5" fmla="*/ 61682 w 61682"/>
                  <a:gd name="connsiteY5" fmla="*/ 8812 h 61682"/>
                  <a:gd name="connsiteX6" fmla="*/ 52870 w 61682"/>
                  <a:gd name="connsiteY6" fmla="*/ 0 h 61682"/>
                  <a:gd name="connsiteX7" fmla="*/ 26435 w 61682"/>
                  <a:gd name="connsiteY7" fmla="*/ 0 h 61682"/>
                  <a:gd name="connsiteX8" fmla="*/ 0 w 61682"/>
                  <a:gd name="connsiteY8" fmla="*/ 26435 h 61682"/>
                  <a:gd name="connsiteX9" fmla="*/ 0 w 61682"/>
                  <a:gd name="connsiteY9" fmla="*/ 52870 h 61682"/>
                  <a:gd name="connsiteX10" fmla="*/ 8812 w 61682"/>
                  <a:gd name="connsiteY10" fmla="*/ 61682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682" h="61682">
                    <a:moveTo>
                      <a:pt x="8812" y="61682"/>
                    </a:moveTo>
                    <a:cubicBezTo>
                      <a:pt x="14099" y="61682"/>
                      <a:pt x="17623" y="58157"/>
                      <a:pt x="17623" y="52870"/>
                    </a:cubicBezTo>
                    <a:lnTo>
                      <a:pt x="17623" y="26435"/>
                    </a:lnTo>
                    <a:cubicBezTo>
                      <a:pt x="17623" y="22029"/>
                      <a:pt x="21148" y="17623"/>
                      <a:pt x="26435" y="17623"/>
                    </a:cubicBezTo>
                    <a:lnTo>
                      <a:pt x="52870" y="17623"/>
                    </a:lnTo>
                    <a:cubicBezTo>
                      <a:pt x="58157" y="17623"/>
                      <a:pt x="61682" y="14099"/>
                      <a:pt x="61682" y="8812"/>
                    </a:cubicBezTo>
                    <a:cubicBezTo>
                      <a:pt x="61682" y="3525"/>
                      <a:pt x="58157" y="0"/>
                      <a:pt x="52870" y="0"/>
                    </a:cubicBezTo>
                    <a:lnTo>
                      <a:pt x="26435" y="0"/>
                    </a:lnTo>
                    <a:cubicBezTo>
                      <a:pt x="12336" y="0"/>
                      <a:pt x="0" y="11455"/>
                      <a:pt x="0" y="26435"/>
                    </a:cubicBezTo>
                    <a:lnTo>
                      <a:pt x="0" y="52870"/>
                    </a:lnTo>
                    <a:cubicBezTo>
                      <a:pt x="0" y="58157"/>
                      <a:pt x="3525" y="61682"/>
                      <a:pt x="8812" y="616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54B3122-18D2-6D71-9E73-3B766F910755}"/>
                  </a:ext>
                </a:extLst>
              </p:cNvPr>
              <p:cNvSpPr/>
              <p:nvPr/>
            </p:nvSpPr>
            <p:spPr>
              <a:xfrm>
                <a:off x="3720769" y="5392185"/>
                <a:ext cx="61682" cy="61682"/>
              </a:xfrm>
              <a:custGeom>
                <a:avLst/>
                <a:gdLst>
                  <a:gd name="connsiteX0" fmla="*/ 8812 w 61682"/>
                  <a:gd name="connsiteY0" fmla="*/ 61682 h 61682"/>
                  <a:gd name="connsiteX1" fmla="*/ 35247 w 61682"/>
                  <a:gd name="connsiteY1" fmla="*/ 61682 h 61682"/>
                  <a:gd name="connsiteX2" fmla="*/ 61682 w 61682"/>
                  <a:gd name="connsiteY2" fmla="*/ 35247 h 61682"/>
                  <a:gd name="connsiteX3" fmla="*/ 61682 w 61682"/>
                  <a:gd name="connsiteY3" fmla="*/ 8812 h 61682"/>
                  <a:gd name="connsiteX4" fmla="*/ 52870 w 61682"/>
                  <a:gd name="connsiteY4" fmla="*/ 0 h 61682"/>
                  <a:gd name="connsiteX5" fmla="*/ 44059 w 61682"/>
                  <a:gd name="connsiteY5" fmla="*/ 8812 h 61682"/>
                  <a:gd name="connsiteX6" fmla="*/ 44059 w 61682"/>
                  <a:gd name="connsiteY6" fmla="*/ 35247 h 61682"/>
                  <a:gd name="connsiteX7" fmla="*/ 35247 w 61682"/>
                  <a:gd name="connsiteY7" fmla="*/ 44059 h 61682"/>
                  <a:gd name="connsiteX8" fmla="*/ 8812 w 61682"/>
                  <a:gd name="connsiteY8" fmla="*/ 44059 h 61682"/>
                  <a:gd name="connsiteX9" fmla="*/ 0 w 61682"/>
                  <a:gd name="connsiteY9" fmla="*/ 52870 h 61682"/>
                  <a:gd name="connsiteX10" fmla="*/ 8812 w 61682"/>
                  <a:gd name="connsiteY10" fmla="*/ 61682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682" h="61682">
                    <a:moveTo>
                      <a:pt x="8812" y="61682"/>
                    </a:moveTo>
                    <a:lnTo>
                      <a:pt x="35247" y="61682"/>
                    </a:lnTo>
                    <a:cubicBezTo>
                      <a:pt x="49346" y="61682"/>
                      <a:pt x="61682" y="50227"/>
                      <a:pt x="61682" y="35247"/>
                    </a:cubicBezTo>
                    <a:lnTo>
                      <a:pt x="61682" y="8812"/>
                    </a:lnTo>
                    <a:cubicBezTo>
                      <a:pt x="61682" y="3525"/>
                      <a:pt x="58157" y="0"/>
                      <a:pt x="52870" y="0"/>
                    </a:cubicBezTo>
                    <a:cubicBezTo>
                      <a:pt x="47583" y="0"/>
                      <a:pt x="44059" y="3525"/>
                      <a:pt x="44059" y="8812"/>
                    </a:cubicBezTo>
                    <a:lnTo>
                      <a:pt x="44059" y="35247"/>
                    </a:lnTo>
                    <a:cubicBezTo>
                      <a:pt x="44059" y="39653"/>
                      <a:pt x="40534" y="44059"/>
                      <a:pt x="35247" y="44059"/>
                    </a:cubicBezTo>
                    <a:lnTo>
                      <a:pt x="8812" y="44059"/>
                    </a:lnTo>
                    <a:cubicBezTo>
                      <a:pt x="3525" y="44059"/>
                      <a:pt x="0" y="47583"/>
                      <a:pt x="0" y="52870"/>
                    </a:cubicBezTo>
                    <a:cubicBezTo>
                      <a:pt x="0" y="58157"/>
                      <a:pt x="3525" y="61682"/>
                      <a:pt x="8812" y="616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506" name="Group 505">
            <a:extLst>
              <a:ext uri="{FF2B5EF4-FFF2-40B4-BE49-F238E27FC236}">
                <a16:creationId xmlns:a16="http://schemas.microsoft.com/office/drawing/2014/main" id="{AB31CA60-7738-99CC-4C9B-51377EFD745C}"/>
              </a:ext>
            </a:extLst>
          </p:cNvPr>
          <p:cNvGrpSpPr/>
          <p:nvPr/>
        </p:nvGrpSpPr>
        <p:grpSpPr>
          <a:xfrm>
            <a:off x="9224014" y="4150412"/>
            <a:ext cx="440586" cy="493457"/>
            <a:chOff x="9224014" y="4150412"/>
            <a:chExt cx="440586" cy="493457"/>
          </a:xfrm>
        </p:grpSpPr>
        <p:grpSp>
          <p:nvGrpSpPr>
            <p:cNvPr id="62" name="Graphic 8">
              <a:extLst>
                <a:ext uri="{FF2B5EF4-FFF2-40B4-BE49-F238E27FC236}">
                  <a16:creationId xmlns:a16="http://schemas.microsoft.com/office/drawing/2014/main" id="{1C4E1AFF-8813-0210-888A-68EAF719705F}"/>
                </a:ext>
              </a:extLst>
            </p:cNvPr>
            <p:cNvGrpSpPr/>
            <p:nvPr/>
          </p:nvGrpSpPr>
          <p:grpSpPr>
            <a:xfrm>
              <a:off x="9232825" y="4159224"/>
              <a:ext cx="422963" cy="246728"/>
              <a:chOff x="9232825" y="4159224"/>
              <a:chExt cx="422963" cy="246728"/>
            </a:xfrm>
            <a:solidFill>
              <a:srgbClr val="A07FD6"/>
            </a:solidFill>
          </p:grpSpPr>
          <p:grpSp>
            <p:nvGrpSpPr>
              <p:cNvPr id="64" name="Graphic 8">
                <a:extLst>
                  <a:ext uri="{FF2B5EF4-FFF2-40B4-BE49-F238E27FC236}">
                    <a16:creationId xmlns:a16="http://schemas.microsoft.com/office/drawing/2014/main" id="{E5E5A54C-3D1B-6216-CBF5-82A46F097674}"/>
                  </a:ext>
                </a:extLst>
              </p:cNvPr>
              <p:cNvGrpSpPr/>
              <p:nvPr/>
            </p:nvGrpSpPr>
            <p:grpSpPr>
              <a:xfrm>
                <a:off x="9400248" y="4256153"/>
                <a:ext cx="88117" cy="96929"/>
                <a:chOff x="9400248" y="4256153"/>
                <a:chExt cx="88117" cy="96929"/>
              </a:xfrm>
              <a:solidFill>
                <a:srgbClr val="A07FD6"/>
              </a:solidFill>
            </p:grpSpPr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0267BF7E-8B7C-69E3-4EE4-9B5401741992}"/>
                    </a:ext>
                  </a:extLst>
                </p:cNvPr>
                <p:cNvSpPr/>
                <p:nvPr/>
              </p:nvSpPr>
              <p:spPr>
                <a:xfrm>
                  <a:off x="9400248" y="4309024"/>
                  <a:ext cx="88117" cy="44058"/>
                </a:xfrm>
                <a:custGeom>
                  <a:avLst/>
                  <a:gdLst>
                    <a:gd name="connsiteX0" fmla="*/ 0 w 88117"/>
                    <a:gd name="connsiteY0" fmla="*/ 44059 h 44058"/>
                    <a:gd name="connsiteX1" fmla="*/ 88117 w 88117"/>
                    <a:gd name="connsiteY1" fmla="*/ 44059 h 44058"/>
                    <a:gd name="connsiteX2" fmla="*/ 44059 w 88117"/>
                    <a:gd name="connsiteY2" fmla="*/ 0 h 44058"/>
                    <a:gd name="connsiteX3" fmla="*/ 0 w 88117"/>
                    <a:gd name="connsiteY3" fmla="*/ 44059 h 44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117" h="44058">
                      <a:moveTo>
                        <a:pt x="0" y="44059"/>
                      </a:moveTo>
                      <a:lnTo>
                        <a:pt x="88117" y="44059"/>
                      </a:lnTo>
                      <a:cubicBezTo>
                        <a:pt x="88117" y="19386"/>
                        <a:pt x="68732" y="0"/>
                        <a:pt x="44059" y="0"/>
                      </a:cubicBezTo>
                      <a:cubicBezTo>
                        <a:pt x="19386" y="0"/>
                        <a:pt x="0" y="19386"/>
                        <a:pt x="0" y="44059"/>
                      </a:cubicBez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531ACA30-22D5-9CEC-A70E-812580AFCC8E}"/>
                    </a:ext>
                  </a:extLst>
                </p:cNvPr>
                <p:cNvSpPr/>
                <p:nvPr/>
              </p:nvSpPr>
              <p:spPr>
                <a:xfrm>
                  <a:off x="9417872" y="4256153"/>
                  <a:ext cx="52870" cy="52870"/>
                </a:xfrm>
                <a:custGeom>
                  <a:avLst/>
                  <a:gdLst>
                    <a:gd name="connsiteX0" fmla="*/ 52870 w 52870"/>
                    <a:gd name="connsiteY0" fmla="*/ 26435 h 52870"/>
                    <a:gd name="connsiteX1" fmla="*/ 26435 w 52870"/>
                    <a:gd name="connsiteY1" fmla="*/ 52870 h 52870"/>
                    <a:gd name="connsiteX2" fmla="*/ 0 w 52870"/>
                    <a:gd name="connsiteY2" fmla="*/ 26435 h 52870"/>
                    <a:gd name="connsiteX3" fmla="*/ 26435 w 52870"/>
                    <a:gd name="connsiteY3" fmla="*/ 0 h 52870"/>
                    <a:gd name="connsiteX4" fmla="*/ 52870 w 52870"/>
                    <a:gd name="connsiteY4" fmla="*/ 26435 h 5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70" h="52870">
                      <a:moveTo>
                        <a:pt x="52870" y="26435"/>
                      </a:moveTo>
                      <a:cubicBezTo>
                        <a:pt x="52870" y="41035"/>
                        <a:pt x="41035" y="52870"/>
                        <a:pt x="26435" y="52870"/>
                      </a:cubicBezTo>
                      <a:cubicBezTo>
                        <a:pt x="11835" y="52870"/>
                        <a:pt x="0" y="41035"/>
                        <a:pt x="0" y="26435"/>
                      </a:cubicBezTo>
                      <a:cubicBezTo>
                        <a:pt x="0" y="11835"/>
                        <a:pt x="11835" y="0"/>
                        <a:pt x="26435" y="0"/>
                      </a:cubicBezTo>
                      <a:cubicBezTo>
                        <a:pt x="41035" y="0"/>
                        <a:pt x="52870" y="11835"/>
                        <a:pt x="52870" y="26435"/>
                      </a:cubicBez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8" name="Graphic 8">
                <a:extLst>
                  <a:ext uri="{FF2B5EF4-FFF2-40B4-BE49-F238E27FC236}">
                    <a16:creationId xmlns:a16="http://schemas.microsoft.com/office/drawing/2014/main" id="{B092E4E3-8666-73F8-2ECE-B5CB9A981991}"/>
                  </a:ext>
                </a:extLst>
              </p:cNvPr>
              <p:cNvGrpSpPr/>
              <p:nvPr/>
            </p:nvGrpSpPr>
            <p:grpSpPr>
              <a:xfrm>
                <a:off x="9232825" y="4159224"/>
                <a:ext cx="422963" cy="246728"/>
                <a:chOff x="9232825" y="4159224"/>
                <a:chExt cx="422963" cy="246728"/>
              </a:xfrm>
              <a:solidFill>
                <a:srgbClr val="A07FD6"/>
              </a:solidFill>
            </p:grpSpPr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F5C47545-A213-24CE-2F7A-601A213DE331}"/>
                    </a:ext>
                  </a:extLst>
                </p:cNvPr>
                <p:cNvSpPr/>
                <p:nvPr/>
              </p:nvSpPr>
              <p:spPr>
                <a:xfrm>
                  <a:off x="9232825" y="4159224"/>
                  <a:ext cx="158611" cy="246728"/>
                </a:xfrm>
                <a:custGeom>
                  <a:avLst/>
                  <a:gdLst>
                    <a:gd name="connsiteX0" fmla="*/ 132176 w 158611"/>
                    <a:gd name="connsiteY0" fmla="*/ 0 h 246728"/>
                    <a:gd name="connsiteX1" fmla="*/ 132176 w 158611"/>
                    <a:gd name="connsiteY1" fmla="*/ 8812 h 246728"/>
                    <a:gd name="connsiteX2" fmla="*/ 136582 w 158611"/>
                    <a:gd name="connsiteY2" fmla="*/ 8812 h 246728"/>
                    <a:gd name="connsiteX3" fmla="*/ 140988 w 158611"/>
                    <a:gd name="connsiteY3" fmla="*/ 13218 h 246728"/>
                    <a:gd name="connsiteX4" fmla="*/ 136582 w 158611"/>
                    <a:gd name="connsiteY4" fmla="*/ 17623 h 246728"/>
                    <a:gd name="connsiteX5" fmla="*/ 22029 w 158611"/>
                    <a:gd name="connsiteY5" fmla="*/ 17623 h 246728"/>
                    <a:gd name="connsiteX6" fmla="*/ 17623 w 158611"/>
                    <a:gd name="connsiteY6" fmla="*/ 13218 h 246728"/>
                    <a:gd name="connsiteX7" fmla="*/ 22029 w 158611"/>
                    <a:gd name="connsiteY7" fmla="*/ 8812 h 246728"/>
                    <a:gd name="connsiteX8" fmla="*/ 26435 w 158611"/>
                    <a:gd name="connsiteY8" fmla="*/ 8812 h 246728"/>
                    <a:gd name="connsiteX9" fmla="*/ 26435 w 158611"/>
                    <a:gd name="connsiteY9" fmla="*/ 0 h 246728"/>
                    <a:gd name="connsiteX10" fmla="*/ 0 w 158611"/>
                    <a:gd name="connsiteY10" fmla="*/ 26435 h 246728"/>
                    <a:gd name="connsiteX11" fmla="*/ 0 w 158611"/>
                    <a:gd name="connsiteY11" fmla="*/ 193858 h 246728"/>
                    <a:gd name="connsiteX12" fmla="*/ 26435 w 158611"/>
                    <a:gd name="connsiteY12" fmla="*/ 220293 h 246728"/>
                    <a:gd name="connsiteX13" fmla="*/ 56395 w 158611"/>
                    <a:gd name="connsiteY13" fmla="*/ 220293 h 246728"/>
                    <a:gd name="connsiteX14" fmla="*/ 88117 w 158611"/>
                    <a:gd name="connsiteY14" fmla="*/ 246729 h 246728"/>
                    <a:gd name="connsiteX15" fmla="*/ 95167 w 158611"/>
                    <a:gd name="connsiteY15" fmla="*/ 220293 h 246728"/>
                    <a:gd name="connsiteX16" fmla="*/ 132176 w 158611"/>
                    <a:gd name="connsiteY16" fmla="*/ 220293 h 246728"/>
                    <a:gd name="connsiteX17" fmla="*/ 132176 w 158611"/>
                    <a:gd name="connsiteY17" fmla="*/ 220293 h 246728"/>
                    <a:gd name="connsiteX18" fmla="*/ 132176 w 158611"/>
                    <a:gd name="connsiteY18" fmla="*/ 61682 h 246728"/>
                    <a:gd name="connsiteX19" fmla="*/ 158611 w 158611"/>
                    <a:gd name="connsiteY19" fmla="*/ 35247 h 246728"/>
                    <a:gd name="connsiteX20" fmla="*/ 158611 w 158611"/>
                    <a:gd name="connsiteY20" fmla="*/ 26435 h 246728"/>
                    <a:gd name="connsiteX21" fmla="*/ 132176 w 158611"/>
                    <a:gd name="connsiteY21" fmla="*/ 0 h 246728"/>
                    <a:gd name="connsiteX22" fmla="*/ 35247 w 158611"/>
                    <a:gd name="connsiteY22" fmla="*/ 158611 h 246728"/>
                    <a:gd name="connsiteX23" fmla="*/ 79306 w 158611"/>
                    <a:gd name="connsiteY23" fmla="*/ 114553 h 246728"/>
                    <a:gd name="connsiteX24" fmla="*/ 52870 w 158611"/>
                    <a:gd name="connsiteY24" fmla="*/ 88117 h 246728"/>
                    <a:gd name="connsiteX25" fmla="*/ 79306 w 158611"/>
                    <a:gd name="connsiteY25" fmla="*/ 61682 h 246728"/>
                    <a:gd name="connsiteX26" fmla="*/ 105741 w 158611"/>
                    <a:gd name="connsiteY26" fmla="*/ 88117 h 246728"/>
                    <a:gd name="connsiteX27" fmla="*/ 79306 w 158611"/>
                    <a:gd name="connsiteY27" fmla="*/ 114553 h 246728"/>
                    <a:gd name="connsiteX28" fmla="*/ 123364 w 158611"/>
                    <a:gd name="connsiteY28" fmla="*/ 158611 h 246728"/>
                    <a:gd name="connsiteX29" fmla="*/ 35247 w 158611"/>
                    <a:gd name="connsiteY29" fmla="*/ 158611 h 246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58611" h="246728">
                      <a:moveTo>
                        <a:pt x="132176" y="0"/>
                      </a:moveTo>
                      <a:lnTo>
                        <a:pt x="132176" y="8812"/>
                      </a:lnTo>
                      <a:lnTo>
                        <a:pt x="136582" y="8812"/>
                      </a:lnTo>
                      <a:cubicBezTo>
                        <a:pt x="139225" y="8812"/>
                        <a:pt x="140988" y="10574"/>
                        <a:pt x="140988" y="13218"/>
                      </a:cubicBezTo>
                      <a:cubicBezTo>
                        <a:pt x="140988" y="15861"/>
                        <a:pt x="139225" y="17623"/>
                        <a:pt x="136582" y="17623"/>
                      </a:cubicBezTo>
                      <a:lnTo>
                        <a:pt x="22029" y="17623"/>
                      </a:lnTo>
                      <a:cubicBezTo>
                        <a:pt x="19386" y="17623"/>
                        <a:pt x="17623" y="15861"/>
                        <a:pt x="17623" y="13218"/>
                      </a:cubicBezTo>
                      <a:cubicBezTo>
                        <a:pt x="17623" y="10574"/>
                        <a:pt x="19386" y="8812"/>
                        <a:pt x="22029" y="8812"/>
                      </a:cubicBezTo>
                      <a:lnTo>
                        <a:pt x="26435" y="8812"/>
                      </a:lnTo>
                      <a:lnTo>
                        <a:pt x="26435" y="0"/>
                      </a:lnTo>
                      <a:cubicBezTo>
                        <a:pt x="11455" y="0"/>
                        <a:pt x="0" y="12336"/>
                        <a:pt x="0" y="26435"/>
                      </a:cubicBezTo>
                      <a:lnTo>
                        <a:pt x="0" y="193858"/>
                      </a:lnTo>
                      <a:cubicBezTo>
                        <a:pt x="0" y="208838"/>
                        <a:pt x="12336" y="220293"/>
                        <a:pt x="26435" y="220293"/>
                      </a:cubicBezTo>
                      <a:lnTo>
                        <a:pt x="56395" y="220293"/>
                      </a:lnTo>
                      <a:lnTo>
                        <a:pt x="88117" y="246729"/>
                      </a:lnTo>
                      <a:lnTo>
                        <a:pt x="95167" y="220293"/>
                      </a:lnTo>
                      <a:lnTo>
                        <a:pt x="132176" y="220293"/>
                      </a:lnTo>
                      <a:lnTo>
                        <a:pt x="132176" y="220293"/>
                      </a:lnTo>
                      <a:lnTo>
                        <a:pt x="132176" y="61682"/>
                      </a:lnTo>
                      <a:cubicBezTo>
                        <a:pt x="132176" y="46702"/>
                        <a:pt x="143631" y="35247"/>
                        <a:pt x="158611" y="35247"/>
                      </a:cubicBezTo>
                      <a:lnTo>
                        <a:pt x="158611" y="26435"/>
                      </a:lnTo>
                      <a:cubicBezTo>
                        <a:pt x="158611" y="12336"/>
                        <a:pt x="147156" y="0"/>
                        <a:pt x="132176" y="0"/>
                      </a:cubicBezTo>
                      <a:close/>
                      <a:moveTo>
                        <a:pt x="35247" y="158611"/>
                      </a:moveTo>
                      <a:cubicBezTo>
                        <a:pt x="35247" y="133938"/>
                        <a:pt x="54633" y="114553"/>
                        <a:pt x="79306" y="114553"/>
                      </a:cubicBezTo>
                      <a:cubicBezTo>
                        <a:pt x="64326" y="114553"/>
                        <a:pt x="52870" y="103097"/>
                        <a:pt x="52870" y="88117"/>
                      </a:cubicBezTo>
                      <a:cubicBezTo>
                        <a:pt x="52870" y="73137"/>
                        <a:pt x="64326" y="61682"/>
                        <a:pt x="79306" y="61682"/>
                      </a:cubicBezTo>
                      <a:cubicBezTo>
                        <a:pt x="94286" y="61682"/>
                        <a:pt x="105741" y="73137"/>
                        <a:pt x="105741" y="88117"/>
                      </a:cubicBezTo>
                      <a:cubicBezTo>
                        <a:pt x="105741" y="103097"/>
                        <a:pt x="94286" y="114553"/>
                        <a:pt x="79306" y="114553"/>
                      </a:cubicBezTo>
                      <a:cubicBezTo>
                        <a:pt x="103978" y="114553"/>
                        <a:pt x="123364" y="133938"/>
                        <a:pt x="123364" y="158611"/>
                      </a:cubicBezTo>
                      <a:lnTo>
                        <a:pt x="35247" y="158611"/>
                      </a:ln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4850E0B5-6F10-0D1A-7A27-15226E7E3F78}"/>
                    </a:ext>
                  </a:extLst>
                </p:cNvPr>
                <p:cNvSpPr/>
                <p:nvPr/>
              </p:nvSpPr>
              <p:spPr>
                <a:xfrm>
                  <a:off x="9497177" y="4159224"/>
                  <a:ext cx="158611" cy="246728"/>
                </a:xfrm>
                <a:custGeom>
                  <a:avLst/>
                  <a:gdLst>
                    <a:gd name="connsiteX0" fmla="*/ 132176 w 158611"/>
                    <a:gd name="connsiteY0" fmla="*/ 0 h 246728"/>
                    <a:gd name="connsiteX1" fmla="*/ 132176 w 158611"/>
                    <a:gd name="connsiteY1" fmla="*/ 8812 h 246728"/>
                    <a:gd name="connsiteX2" fmla="*/ 136582 w 158611"/>
                    <a:gd name="connsiteY2" fmla="*/ 8812 h 246728"/>
                    <a:gd name="connsiteX3" fmla="*/ 140988 w 158611"/>
                    <a:gd name="connsiteY3" fmla="*/ 13218 h 246728"/>
                    <a:gd name="connsiteX4" fmla="*/ 136582 w 158611"/>
                    <a:gd name="connsiteY4" fmla="*/ 17623 h 246728"/>
                    <a:gd name="connsiteX5" fmla="*/ 22029 w 158611"/>
                    <a:gd name="connsiteY5" fmla="*/ 17623 h 246728"/>
                    <a:gd name="connsiteX6" fmla="*/ 17623 w 158611"/>
                    <a:gd name="connsiteY6" fmla="*/ 13218 h 246728"/>
                    <a:gd name="connsiteX7" fmla="*/ 22029 w 158611"/>
                    <a:gd name="connsiteY7" fmla="*/ 8812 h 246728"/>
                    <a:gd name="connsiteX8" fmla="*/ 26435 w 158611"/>
                    <a:gd name="connsiteY8" fmla="*/ 8812 h 246728"/>
                    <a:gd name="connsiteX9" fmla="*/ 26435 w 158611"/>
                    <a:gd name="connsiteY9" fmla="*/ 0 h 246728"/>
                    <a:gd name="connsiteX10" fmla="*/ 0 w 158611"/>
                    <a:gd name="connsiteY10" fmla="*/ 26435 h 246728"/>
                    <a:gd name="connsiteX11" fmla="*/ 0 w 158611"/>
                    <a:gd name="connsiteY11" fmla="*/ 35247 h 246728"/>
                    <a:gd name="connsiteX12" fmla="*/ 26435 w 158611"/>
                    <a:gd name="connsiteY12" fmla="*/ 61682 h 246728"/>
                    <a:gd name="connsiteX13" fmla="*/ 26435 w 158611"/>
                    <a:gd name="connsiteY13" fmla="*/ 220293 h 246728"/>
                    <a:gd name="connsiteX14" fmla="*/ 26435 w 158611"/>
                    <a:gd name="connsiteY14" fmla="*/ 220293 h 246728"/>
                    <a:gd name="connsiteX15" fmla="*/ 70494 w 158611"/>
                    <a:gd name="connsiteY15" fmla="*/ 220293 h 246728"/>
                    <a:gd name="connsiteX16" fmla="*/ 70494 w 158611"/>
                    <a:gd name="connsiteY16" fmla="*/ 246729 h 246728"/>
                    <a:gd name="connsiteX17" fmla="*/ 102216 w 158611"/>
                    <a:gd name="connsiteY17" fmla="*/ 220293 h 246728"/>
                    <a:gd name="connsiteX18" fmla="*/ 132176 w 158611"/>
                    <a:gd name="connsiteY18" fmla="*/ 220293 h 246728"/>
                    <a:gd name="connsiteX19" fmla="*/ 158611 w 158611"/>
                    <a:gd name="connsiteY19" fmla="*/ 193858 h 246728"/>
                    <a:gd name="connsiteX20" fmla="*/ 158611 w 158611"/>
                    <a:gd name="connsiteY20" fmla="*/ 26435 h 246728"/>
                    <a:gd name="connsiteX21" fmla="*/ 132176 w 158611"/>
                    <a:gd name="connsiteY21" fmla="*/ 0 h 246728"/>
                    <a:gd name="connsiteX22" fmla="*/ 79306 w 158611"/>
                    <a:gd name="connsiteY22" fmla="*/ 114553 h 246728"/>
                    <a:gd name="connsiteX23" fmla="*/ 52870 w 158611"/>
                    <a:gd name="connsiteY23" fmla="*/ 88117 h 246728"/>
                    <a:gd name="connsiteX24" fmla="*/ 79306 w 158611"/>
                    <a:gd name="connsiteY24" fmla="*/ 61682 h 246728"/>
                    <a:gd name="connsiteX25" fmla="*/ 105741 w 158611"/>
                    <a:gd name="connsiteY25" fmla="*/ 88117 h 246728"/>
                    <a:gd name="connsiteX26" fmla="*/ 79306 w 158611"/>
                    <a:gd name="connsiteY26" fmla="*/ 114553 h 246728"/>
                    <a:gd name="connsiteX27" fmla="*/ 123364 w 158611"/>
                    <a:gd name="connsiteY27" fmla="*/ 158611 h 246728"/>
                    <a:gd name="connsiteX28" fmla="*/ 35247 w 158611"/>
                    <a:gd name="connsiteY28" fmla="*/ 158611 h 246728"/>
                    <a:gd name="connsiteX29" fmla="*/ 79306 w 158611"/>
                    <a:gd name="connsiteY29" fmla="*/ 114553 h 246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58611" h="246728">
                      <a:moveTo>
                        <a:pt x="132176" y="0"/>
                      </a:moveTo>
                      <a:lnTo>
                        <a:pt x="132176" y="8812"/>
                      </a:lnTo>
                      <a:lnTo>
                        <a:pt x="136582" y="8812"/>
                      </a:lnTo>
                      <a:cubicBezTo>
                        <a:pt x="139225" y="8812"/>
                        <a:pt x="140988" y="10574"/>
                        <a:pt x="140988" y="13218"/>
                      </a:cubicBezTo>
                      <a:cubicBezTo>
                        <a:pt x="140988" y="15861"/>
                        <a:pt x="139225" y="17623"/>
                        <a:pt x="136582" y="17623"/>
                      </a:cubicBezTo>
                      <a:lnTo>
                        <a:pt x="22029" y="17623"/>
                      </a:lnTo>
                      <a:cubicBezTo>
                        <a:pt x="19386" y="17623"/>
                        <a:pt x="17623" y="15861"/>
                        <a:pt x="17623" y="13218"/>
                      </a:cubicBezTo>
                      <a:cubicBezTo>
                        <a:pt x="17623" y="10574"/>
                        <a:pt x="19386" y="8812"/>
                        <a:pt x="22029" y="8812"/>
                      </a:cubicBezTo>
                      <a:lnTo>
                        <a:pt x="26435" y="8812"/>
                      </a:lnTo>
                      <a:lnTo>
                        <a:pt x="26435" y="0"/>
                      </a:lnTo>
                      <a:cubicBezTo>
                        <a:pt x="11455" y="0"/>
                        <a:pt x="0" y="12336"/>
                        <a:pt x="0" y="26435"/>
                      </a:cubicBezTo>
                      <a:lnTo>
                        <a:pt x="0" y="35247"/>
                      </a:lnTo>
                      <a:cubicBezTo>
                        <a:pt x="14980" y="35247"/>
                        <a:pt x="26435" y="47583"/>
                        <a:pt x="26435" y="61682"/>
                      </a:cubicBezTo>
                      <a:lnTo>
                        <a:pt x="26435" y="220293"/>
                      </a:lnTo>
                      <a:lnTo>
                        <a:pt x="26435" y="220293"/>
                      </a:lnTo>
                      <a:lnTo>
                        <a:pt x="70494" y="220293"/>
                      </a:lnTo>
                      <a:lnTo>
                        <a:pt x="70494" y="246729"/>
                      </a:lnTo>
                      <a:lnTo>
                        <a:pt x="102216" y="220293"/>
                      </a:lnTo>
                      <a:lnTo>
                        <a:pt x="132176" y="220293"/>
                      </a:lnTo>
                      <a:cubicBezTo>
                        <a:pt x="147156" y="220293"/>
                        <a:pt x="158611" y="207957"/>
                        <a:pt x="158611" y="193858"/>
                      </a:cubicBezTo>
                      <a:lnTo>
                        <a:pt x="158611" y="26435"/>
                      </a:lnTo>
                      <a:cubicBezTo>
                        <a:pt x="158611" y="12336"/>
                        <a:pt x="147156" y="0"/>
                        <a:pt x="132176" y="0"/>
                      </a:cubicBezTo>
                      <a:close/>
                      <a:moveTo>
                        <a:pt x="79306" y="114553"/>
                      </a:moveTo>
                      <a:cubicBezTo>
                        <a:pt x="64326" y="114553"/>
                        <a:pt x="52870" y="103097"/>
                        <a:pt x="52870" y="88117"/>
                      </a:cubicBezTo>
                      <a:cubicBezTo>
                        <a:pt x="52870" y="73137"/>
                        <a:pt x="64326" y="61682"/>
                        <a:pt x="79306" y="61682"/>
                      </a:cubicBezTo>
                      <a:cubicBezTo>
                        <a:pt x="94286" y="61682"/>
                        <a:pt x="105741" y="73137"/>
                        <a:pt x="105741" y="88117"/>
                      </a:cubicBezTo>
                      <a:cubicBezTo>
                        <a:pt x="105741" y="103097"/>
                        <a:pt x="94286" y="114553"/>
                        <a:pt x="79306" y="114553"/>
                      </a:cubicBezTo>
                      <a:cubicBezTo>
                        <a:pt x="103978" y="114553"/>
                        <a:pt x="123364" y="133938"/>
                        <a:pt x="123364" y="158611"/>
                      </a:cubicBezTo>
                      <a:lnTo>
                        <a:pt x="35247" y="158611"/>
                      </a:lnTo>
                      <a:cubicBezTo>
                        <a:pt x="35247" y="133938"/>
                        <a:pt x="54633" y="114553"/>
                        <a:pt x="79306" y="114553"/>
                      </a:cubicBez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1" name="Graphic 8">
              <a:extLst>
                <a:ext uri="{FF2B5EF4-FFF2-40B4-BE49-F238E27FC236}">
                  <a16:creationId xmlns:a16="http://schemas.microsoft.com/office/drawing/2014/main" id="{926262DC-AB7F-CEE0-F263-5AFCE8CACE29}"/>
                </a:ext>
              </a:extLst>
            </p:cNvPr>
            <p:cNvGrpSpPr/>
            <p:nvPr/>
          </p:nvGrpSpPr>
          <p:grpSpPr>
            <a:xfrm>
              <a:off x="9224014" y="4150412"/>
              <a:ext cx="440586" cy="493457"/>
              <a:chOff x="9224014" y="4150412"/>
              <a:chExt cx="440586" cy="493457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6F7377-EACA-76E6-71A5-46210D0750C6}"/>
                  </a:ext>
                </a:extLst>
              </p:cNvPr>
              <p:cNvSpPr/>
              <p:nvPr/>
            </p:nvSpPr>
            <p:spPr>
              <a:xfrm>
                <a:off x="9338566" y="4432388"/>
                <a:ext cx="211827" cy="211481"/>
              </a:xfrm>
              <a:custGeom>
                <a:avLst/>
                <a:gdLst>
                  <a:gd name="connsiteX0" fmla="*/ 67850 w 211827"/>
                  <a:gd name="connsiteY0" fmla="*/ 140988 h 211481"/>
                  <a:gd name="connsiteX1" fmla="*/ 185046 w 211827"/>
                  <a:gd name="connsiteY1" fmla="*/ 140988 h 211481"/>
                  <a:gd name="connsiteX2" fmla="*/ 193858 w 211827"/>
                  <a:gd name="connsiteY2" fmla="*/ 133938 h 211481"/>
                  <a:gd name="connsiteX3" fmla="*/ 211482 w 211827"/>
                  <a:gd name="connsiteY3" fmla="*/ 45821 h 211481"/>
                  <a:gd name="connsiteX4" fmla="*/ 209719 w 211827"/>
                  <a:gd name="connsiteY4" fmla="*/ 38772 h 211481"/>
                  <a:gd name="connsiteX5" fmla="*/ 202670 w 211827"/>
                  <a:gd name="connsiteY5" fmla="*/ 35247 h 211481"/>
                  <a:gd name="connsiteX6" fmla="*/ 50227 w 211827"/>
                  <a:gd name="connsiteY6" fmla="*/ 35247 h 211481"/>
                  <a:gd name="connsiteX7" fmla="*/ 49346 w 211827"/>
                  <a:gd name="connsiteY7" fmla="*/ 32603 h 211481"/>
                  <a:gd name="connsiteX8" fmla="*/ 8812 w 211827"/>
                  <a:gd name="connsiteY8" fmla="*/ 0 h 211481"/>
                  <a:gd name="connsiteX9" fmla="*/ 0 w 211827"/>
                  <a:gd name="connsiteY9" fmla="*/ 8812 h 211481"/>
                  <a:gd name="connsiteX10" fmla="*/ 8812 w 211827"/>
                  <a:gd name="connsiteY10" fmla="*/ 17623 h 211481"/>
                  <a:gd name="connsiteX11" fmla="*/ 32603 w 211827"/>
                  <a:gd name="connsiteY11" fmla="*/ 36128 h 211481"/>
                  <a:gd name="connsiteX12" fmla="*/ 52870 w 211827"/>
                  <a:gd name="connsiteY12" fmla="*/ 131295 h 211481"/>
                  <a:gd name="connsiteX13" fmla="*/ 36128 w 211827"/>
                  <a:gd name="connsiteY13" fmla="*/ 181522 h 211481"/>
                  <a:gd name="connsiteX14" fmla="*/ 37009 w 211827"/>
                  <a:gd name="connsiteY14" fmla="*/ 189452 h 211481"/>
                  <a:gd name="connsiteX15" fmla="*/ 44059 w 211827"/>
                  <a:gd name="connsiteY15" fmla="*/ 193858 h 211481"/>
                  <a:gd name="connsiteX16" fmla="*/ 63444 w 211827"/>
                  <a:gd name="connsiteY16" fmla="*/ 193858 h 211481"/>
                  <a:gd name="connsiteX17" fmla="*/ 88117 w 211827"/>
                  <a:gd name="connsiteY17" fmla="*/ 211482 h 211481"/>
                  <a:gd name="connsiteX18" fmla="*/ 112790 w 211827"/>
                  <a:gd name="connsiteY18" fmla="*/ 193858 h 211481"/>
                  <a:gd name="connsiteX19" fmla="*/ 151562 w 211827"/>
                  <a:gd name="connsiteY19" fmla="*/ 193858 h 211481"/>
                  <a:gd name="connsiteX20" fmla="*/ 176235 w 211827"/>
                  <a:gd name="connsiteY20" fmla="*/ 211482 h 211481"/>
                  <a:gd name="connsiteX21" fmla="*/ 202670 w 211827"/>
                  <a:gd name="connsiteY21" fmla="*/ 185046 h 211481"/>
                  <a:gd name="connsiteX22" fmla="*/ 176235 w 211827"/>
                  <a:gd name="connsiteY22" fmla="*/ 158611 h 211481"/>
                  <a:gd name="connsiteX23" fmla="*/ 151562 w 211827"/>
                  <a:gd name="connsiteY23" fmla="*/ 176235 h 211481"/>
                  <a:gd name="connsiteX24" fmla="*/ 112790 w 211827"/>
                  <a:gd name="connsiteY24" fmla="*/ 176235 h 211481"/>
                  <a:gd name="connsiteX25" fmla="*/ 88117 w 211827"/>
                  <a:gd name="connsiteY25" fmla="*/ 158611 h 211481"/>
                  <a:gd name="connsiteX26" fmla="*/ 63444 w 211827"/>
                  <a:gd name="connsiteY26" fmla="*/ 176235 h 211481"/>
                  <a:gd name="connsiteX27" fmla="*/ 56395 w 211827"/>
                  <a:gd name="connsiteY27" fmla="*/ 176235 h 211481"/>
                  <a:gd name="connsiteX28" fmla="*/ 67850 w 211827"/>
                  <a:gd name="connsiteY28" fmla="*/ 140988 h 211481"/>
                  <a:gd name="connsiteX29" fmla="*/ 176235 w 211827"/>
                  <a:gd name="connsiteY29" fmla="*/ 176235 h 211481"/>
                  <a:gd name="connsiteX30" fmla="*/ 185046 w 211827"/>
                  <a:gd name="connsiteY30" fmla="*/ 185046 h 211481"/>
                  <a:gd name="connsiteX31" fmla="*/ 176235 w 211827"/>
                  <a:gd name="connsiteY31" fmla="*/ 193858 h 211481"/>
                  <a:gd name="connsiteX32" fmla="*/ 167423 w 211827"/>
                  <a:gd name="connsiteY32" fmla="*/ 185046 h 211481"/>
                  <a:gd name="connsiteX33" fmla="*/ 176235 w 211827"/>
                  <a:gd name="connsiteY33" fmla="*/ 176235 h 211481"/>
                  <a:gd name="connsiteX34" fmla="*/ 88117 w 211827"/>
                  <a:gd name="connsiteY34" fmla="*/ 176235 h 211481"/>
                  <a:gd name="connsiteX35" fmla="*/ 96929 w 211827"/>
                  <a:gd name="connsiteY35" fmla="*/ 185046 h 211481"/>
                  <a:gd name="connsiteX36" fmla="*/ 88117 w 211827"/>
                  <a:gd name="connsiteY36" fmla="*/ 193858 h 211481"/>
                  <a:gd name="connsiteX37" fmla="*/ 79306 w 211827"/>
                  <a:gd name="connsiteY37" fmla="*/ 185046 h 211481"/>
                  <a:gd name="connsiteX38" fmla="*/ 88117 w 211827"/>
                  <a:gd name="connsiteY38" fmla="*/ 176235 h 211481"/>
                  <a:gd name="connsiteX39" fmla="*/ 140988 w 211827"/>
                  <a:gd name="connsiteY39" fmla="*/ 96929 h 211481"/>
                  <a:gd name="connsiteX40" fmla="*/ 140988 w 211827"/>
                  <a:gd name="connsiteY40" fmla="*/ 123364 h 211481"/>
                  <a:gd name="connsiteX41" fmla="*/ 105741 w 211827"/>
                  <a:gd name="connsiteY41" fmla="*/ 123364 h 211481"/>
                  <a:gd name="connsiteX42" fmla="*/ 105741 w 211827"/>
                  <a:gd name="connsiteY42" fmla="*/ 96929 h 211481"/>
                  <a:gd name="connsiteX43" fmla="*/ 140988 w 211827"/>
                  <a:gd name="connsiteY43" fmla="*/ 96929 h 211481"/>
                  <a:gd name="connsiteX44" fmla="*/ 105741 w 211827"/>
                  <a:gd name="connsiteY44" fmla="*/ 79306 h 211481"/>
                  <a:gd name="connsiteX45" fmla="*/ 105741 w 211827"/>
                  <a:gd name="connsiteY45" fmla="*/ 52870 h 211481"/>
                  <a:gd name="connsiteX46" fmla="*/ 140988 w 211827"/>
                  <a:gd name="connsiteY46" fmla="*/ 52870 h 211481"/>
                  <a:gd name="connsiteX47" fmla="*/ 140988 w 211827"/>
                  <a:gd name="connsiteY47" fmla="*/ 79306 h 211481"/>
                  <a:gd name="connsiteX48" fmla="*/ 105741 w 211827"/>
                  <a:gd name="connsiteY48" fmla="*/ 79306 h 211481"/>
                  <a:gd name="connsiteX49" fmla="*/ 88117 w 211827"/>
                  <a:gd name="connsiteY49" fmla="*/ 123364 h 211481"/>
                  <a:gd name="connsiteX50" fmla="*/ 68732 w 211827"/>
                  <a:gd name="connsiteY50" fmla="*/ 123364 h 211481"/>
                  <a:gd name="connsiteX51" fmla="*/ 63444 w 211827"/>
                  <a:gd name="connsiteY51" fmla="*/ 96929 h 211481"/>
                  <a:gd name="connsiteX52" fmla="*/ 88117 w 211827"/>
                  <a:gd name="connsiteY52" fmla="*/ 96929 h 211481"/>
                  <a:gd name="connsiteX53" fmla="*/ 88117 w 211827"/>
                  <a:gd name="connsiteY53" fmla="*/ 123364 h 211481"/>
                  <a:gd name="connsiteX54" fmla="*/ 158611 w 211827"/>
                  <a:gd name="connsiteY54" fmla="*/ 123364 h 211481"/>
                  <a:gd name="connsiteX55" fmla="*/ 158611 w 211827"/>
                  <a:gd name="connsiteY55" fmla="*/ 96929 h 211481"/>
                  <a:gd name="connsiteX56" fmla="*/ 183284 w 211827"/>
                  <a:gd name="connsiteY56" fmla="*/ 96929 h 211481"/>
                  <a:gd name="connsiteX57" fmla="*/ 177997 w 211827"/>
                  <a:gd name="connsiteY57" fmla="*/ 123364 h 211481"/>
                  <a:gd name="connsiteX58" fmla="*/ 158611 w 211827"/>
                  <a:gd name="connsiteY58" fmla="*/ 123364 h 211481"/>
                  <a:gd name="connsiteX59" fmla="*/ 186809 w 211827"/>
                  <a:gd name="connsiteY59" fmla="*/ 79306 h 211481"/>
                  <a:gd name="connsiteX60" fmla="*/ 185046 w 211827"/>
                  <a:gd name="connsiteY60" fmla="*/ 79306 h 211481"/>
                  <a:gd name="connsiteX61" fmla="*/ 158611 w 211827"/>
                  <a:gd name="connsiteY61" fmla="*/ 79306 h 211481"/>
                  <a:gd name="connsiteX62" fmla="*/ 158611 w 211827"/>
                  <a:gd name="connsiteY62" fmla="*/ 52870 h 211481"/>
                  <a:gd name="connsiteX63" fmla="*/ 192096 w 211827"/>
                  <a:gd name="connsiteY63" fmla="*/ 52870 h 211481"/>
                  <a:gd name="connsiteX64" fmla="*/ 186809 w 211827"/>
                  <a:gd name="connsiteY64" fmla="*/ 79306 h 211481"/>
                  <a:gd name="connsiteX65" fmla="*/ 88117 w 211827"/>
                  <a:gd name="connsiteY65" fmla="*/ 52870 h 211481"/>
                  <a:gd name="connsiteX66" fmla="*/ 88117 w 211827"/>
                  <a:gd name="connsiteY66" fmla="*/ 79306 h 211481"/>
                  <a:gd name="connsiteX67" fmla="*/ 59039 w 211827"/>
                  <a:gd name="connsiteY67" fmla="*/ 79306 h 211481"/>
                  <a:gd name="connsiteX68" fmla="*/ 53752 w 211827"/>
                  <a:gd name="connsiteY68" fmla="*/ 52870 h 211481"/>
                  <a:gd name="connsiteX69" fmla="*/ 88117 w 211827"/>
                  <a:gd name="connsiteY69" fmla="*/ 52870 h 21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11827" h="211481">
                    <a:moveTo>
                      <a:pt x="67850" y="140988"/>
                    </a:moveTo>
                    <a:lnTo>
                      <a:pt x="185046" y="140988"/>
                    </a:lnTo>
                    <a:cubicBezTo>
                      <a:pt x="189452" y="140988"/>
                      <a:pt x="192977" y="138344"/>
                      <a:pt x="193858" y="133938"/>
                    </a:cubicBezTo>
                    <a:lnTo>
                      <a:pt x="211482" y="45821"/>
                    </a:lnTo>
                    <a:cubicBezTo>
                      <a:pt x="212363" y="43178"/>
                      <a:pt x="211482" y="40534"/>
                      <a:pt x="209719" y="38772"/>
                    </a:cubicBezTo>
                    <a:cubicBezTo>
                      <a:pt x="207957" y="36128"/>
                      <a:pt x="205313" y="35247"/>
                      <a:pt x="202670" y="35247"/>
                    </a:cubicBezTo>
                    <a:lnTo>
                      <a:pt x="50227" y="35247"/>
                    </a:lnTo>
                    <a:lnTo>
                      <a:pt x="49346" y="32603"/>
                    </a:lnTo>
                    <a:cubicBezTo>
                      <a:pt x="44940" y="14099"/>
                      <a:pt x="28198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ubicBezTo>
                      <a:pt x="20267" y="17623"/>
                      <a:pt x="29960" y="25554"/>
                      <a:pt x="32603" y="36128"/>
                    </a:cubicBezTo>
                    <a:lnTo>
                      <a:pt x="52870" y="131295"/>
                    </a:lnTo>
                    <a:lnTo>
                      <a:pt x="36128" y="181522"/>
                    </a:lnTo>
                    <a:cubicBezTo>
                      <a:pt x="35247" y="184165"/>
                      <a:pt x="35247" y="186809"/>
                      <a:pt x="37009" y="189452"/>
                    </a:cubicBezTo>
                    <a:cubicBezTo>
                      <a:pt x="38772" y="192096"/>
                      <a:pt x="41415" y="193858"/>
                      <a:pt x="44059" y="193858"/>
                    </a:cubicBezTo>
                    <a:lnTo>
                      <a:pt x="63444" y="193858"/>
                    </a:lnTo>
                    <a:cubicBezTo>
                      <a:pt x="66969" y="204432"/>
                      <a:pt x="76662" y="211482"/>
                      <a:pt x="88117" y="211482"/>
                    </a:cubicBezTo>
                    <a:cubicBezTo>
                      <a:pt x="99573" y="211482"/>
                      <a:pt x="109266" y="204432"/>
                      <a:pt x="112790" y="193858"/>
                    </a:cubicBezTo>
                    <a:lnTo>
                      <a:pt x="151562" y="193858"/>
                    </a:lnTo>
                    <a:cubicBezTo>
                      <a:pt x="155087" y="204432"/>
                      <a:pt x="164779" y="211482"/>
                      <a:pt x="176235" y="211482"/>
                    </a:cubicBezTo>
                    <a:cubicBezTo>
                      <a:pt x="191215" y="211482"/>
                      <a:pt x="202670" y="200026"/>
                      <a:pt x="202670" y="185046"/>
                    </a:cubicBezTo>
                    <a:cubicBezTo>
                      <a:pt x="202670" y="170066"/>
                      <a:pt x="191215" y="158611"/>
                      <a:pt x="176235" y="158611"/>
                    </a:cubicBezTo>
                    <a:cubicBezTo>
                      <a:pt x="164779" y="158611"/>
                      <a:pt x="155087" y="165661"/>
                      <a:pt x="151562" y="176235"/>
                    </a:cubicBezTo>
                    <a:lnTo>
                      <a:pt x="112790" y="176235"/>
                    </a:lnTo>
                    <a:cubicBezTo>
                      <a:pt x="109266" y="165661"/>
                      <a:pt x="99573" y="158611"/>
                      <a:pt x="88117" y="158611"/>
                    </a:cubicBezTo>
                    <a:cubicBezTo>
                      <a:pt x="76662" y="158611"/>
                      <a:pt x="66969" y="165661"/>
                      <a:pt x="63444" y="176235"/>
                    </a:cubicBezTo>
                    <a:lnTo>
                      <a:pt x="56395" y="176235"/>
                    </a:lnTo>
                    <a:lnTo>
                      <a:pt x="67850" y="140988"/>
                    </a:lnTo>
                    <a:close/>
                    <a:moveTo>
                      <a:pt x="176235" y="176235"/>
                    </a:moveTo>
                    <a:cubicBezTo>
                      <a:pt x="181522" y="176235"/>
                      <a:pt x="185046" y="179759"/>
                      <a:pt x="185046" y="185046"/>
                    </a:cubicBezTo>
                    <a:cubicBezTo>
                      <a:pt x="185046" y="190333"/>
                      <a:pt x="181522" y="193858"/>
                      <a:pt x="176235" y="193858"/>
                    </a:cubicBezTo>
                    <a:cubicBezTo>
                      <a:pt x="170948" y="193858"/>
                      <a:pt x="167423" y="190333"/>
                      <a:pt x="167423" y="185046"/>
                    </a:cubicBezTo>
                    <a:cubicBezTo>
                      <a:pt x="167423" y="179759"/>
                      <a:pt x="170948" y="176235"/>
                      <a:pt x="176235" y="176235"/>
                    </a:cubicBezTo>
                    <a:close/>
                    <a:moveTo>
                      <a:pt x="88117" y="176235"/>
                    </a:moveTo>
                    <a:cubicBezTo>
                      <a:pt x="93404" y="176235"/>
                      <a:pt x="96929" y="179759"/>
                      <a:pt x="96929" y="185046"/>
                    </a:cubicBezTo>
                    <a:cubicBezTo>
                      <a:pt x="96929" y="190333"/>
                      <a:pt x="93404" y="193858"/>
                      <a:pt x="88117" y="193858"/>
                    </a:cubicBezTo>
                    <a:cubicBezTo>
                      <a:pt x="82830" y="193858"/>
                      <a:pt x="79306" y="190333"/>
                      <a:pt x="79306" y="185046"/>
                    </a:cubicBezTo>
                    <a:cubicBezTo>
                      <a:pt x="79306" y="179759"/>
                      <a:pt x="82830" y="176235"/>
                      <a:pt x="88117" y="176235"/>
                    </a:cubicBezTo>
                    <a:close/>
                    <a:moveTo>
                      <a:pt x="140988" y="96929"/>
                    </a:moveTo>
                    <a:lnTo>
                      <a:pt x="140988" y="123364"/>
                    </a:lnTo>
                    <a:lnTo>
                      <a:pt x="105741" y="123364"/>
                    </a:lnTo>
                    <a:lnTo>
                      <a:pt x="105741" y="96929"/>
                    </a:lnTo>
                    <a:lnTo>
                      <a:pt x="140988" y="96929"/>
                    </a:lnTo>
                    <a:close/>
                    <a:moveTo>
                      <a:pt x="105741" y="79306"/>
                    </a:moveTo>
                    <a:lnTo>
                      <a:pt x="105741" y="52870"/>
                    </a:lnTo>
                    <a:lnTo>
                      <a:pt x="140988" y="52870"/>
                    </a:lnTo>
                    <a:lnTo>
                      <a:pt x="140988" y="79306"/>
                    </a:lnTo>
                    <a:lnTo>
                      <a:pt x="105741" y="79306"/>
                    </a:lnTo>
                    <a:close/>
                    <a:moveTo>
                      <a:pt x="88117" y="123364"/>
                    </a:moveTo>
                    <a:lnTo>
                      <a:pt x="68732" y="123364"/>
                    </a:lnTo>
                    <a:lnTo>
                      <a:pt x="63444" y="96929"/>
                    </a:lnTo>
                    <a:lnTo>
                      <a:pt x="88117" y="96929"/>
                    </a:lnTo>
                    <a:lnTo>
                      <a:pt x="88117" y="123364"/>
                    </a:lnTo>
                    <a:close/>
                    <a:moveTo>
                      <a:pt x="158611" y="123364"/>
                    </a:moveTo>
                    <a:lnTo>
                      <a:pt x="158611" y="96929"/>
                    </a:lnTo>
                    <a:lnTo>
                      <a:pt x="183284" y="96929"/>
                    </a:lnTo>
                    <a:lnTo>
                      <a:pt x="177997" y="123364"/>
                    </a:lnTo>
                    <a:lnTo>
                      <a:pt x="158611" y="123364"/>
                    </a:lnTo>
                    <a:close/>
                    <a:moveTo>
                      <a:pt x="186809" y="79306"/>
                    </a:moveTo>
                    <a:cubicBezTo>
                      <a:pt x="185928" y="79306"/>
                      <a:pt x="185928" y="79306"/>
                      <a:pt x="185046" y="79306"/>
                    </a:cubicBezTo>
                    <a:lnTo>
                      <a:pt x="158611" y="79306"/>
                    </a:lnTo>
                    <a:lnTo>
                      <a:pt x="158611" y="52870"/>
                    </a:lnTo>
                    <a:lnTo>
                      <a:pt x="192096" y="52870"/>
                    </a:lnTo>
                    <a:lnTo>
                      <a:pt x="186809" y="79306"/>
                    </a:lnTo>
                    <a:close/>
                    <a:moveTo>
                      <a:pt x="88117" y="52870"/>
                    </a:moveTo>
                    <a:lnTo>
                      <a:pt x="88117" y="79306"/>
                    </a:lnTo>
                    <a:lnTo>
                      <a:pt x="59039" y="79306"/>
                    </a:lnTo>
                    <a:lnTo>
                      <a:pt x="53752" y="52870"/>
                    </a:lnTo>
                    <a:lnTo>
                      <a:pt x="88117" y="52870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25B2D4F-1968-868B-B586-1469C21F10B5}"/>
                  </a:ext>
                </a:extLst>
              </p:cNvPr>
              <p:cNvSpPr/>
              <p:nvPr/>
            </p:nvSpPr>
            <p:spPr>
              <a:xfrm>
                <a:off x="9224014" y="4150412"/>
                <a:ext cx="440586" cy="308410"/>
              </a:xfrm>
              <a:custGeom>
                <a:avLst/>
                <a:gdLst>
                  <a:gd name="connsiteX0" fmla="*/ 405340 w 440586"/>
                  <a:gd name="connsiteY0" fmla="*/ 0 h 308410"/>
                  <a:gd name="connsiteX1" fmla="*/ 299599 w 440586"/>
                  <a:gd name="connsiteY1" fmla="*/ 0 h 308410"/>
                  <a:gd name="connsiteX2" fmla="*/ 264352 w 440586"/>
                  <a:gd name="connsiteY2" fmla="*/ 35247 h 308410"/>
                  <a:gd name="connsiteX3" fmla="*/ 176235 w 440586"/>
                  <a:gd name="connsiteY3" fmla="*/ 35247 h 308410"/>
                  <a:gd name="connsiteX4" fmla="*/ 140988 w 440586"/>
                  <a:gd name="connsiteY4" fmla="*/ 0 h 308410"/>
                  <a:gd name="connsiteX5" fmla="*/ 35247 w 440586"/>
                  <a:gd name="connsiteY5" fmla="*/ 0 h 308410"/>
                  <a:gd name="connsiteX6" fmla="*/ 0 w 440586"/>
                  <a:gd name="connsiteY6" fmla="*/ 35247 h 308410"/>
                  <a:gd name="connsiteX7" fmla="*/ 0 w 440586"/>
                  <a:gd name="connsiteY7" fmla="*/ 202670 h 308410"/>
                  <a:gd name="connsiteX8" fmla="*/ 35247 w 440586"/>
                  <a:gd name="connsiteY8" fmla="*/ 237917 h 308410"/>
                  <a:gd name="connsiteX9" fmla="*/ 58157 w 440586"/>
                  <a:gd name="connsiteY9" fmla="*/ 237917 h 308410"/>
                  <a:gd name="connsiteX10" fmla="*/ 90761 w 440586"/>
                  <a:gd name="connsiteY10" fmla="*/ 270520 h 308410"/>
                  <a:gd name="connsiteX11" fmla="*/ 96929 w 440586"/>
                  <a:gd name="connsiteY11" fmla="*/ 273164 h 308410"/>
                  <a:gd name="connsiteX12" fmla="*/ 100454 w 440586"/>
                  <a:gd name="connsiteY12" fmla="*/ 272283 h 308410"/>
                  <a:gd name="connsiteX13" fmla="*/ 105741 w 440586"/>
                  <a:gd name="connsiteY13" fmla="*/ 264352 h 308410"/>
                  <a:gd name="connsiteX14" fmla="*/ 105741 w 440586"/>
                  <a:gd name="connsiteY14" fmla="*/ 237917 h 308410"/>
                  <a:gd name="connsiteX15" fmla="*/ 132176 w 440586"/>
                  <a:gd name="connsiteY15" fmla="*/ 237917 h 308410"/>
                  <a:gd name="connsiteX16" fmla="*/ 167423 w 440586"/>
                  <a:gd name="connsiteY16" fmla="*/ 273164 h 308410"/>
                  <a:gd name="connsiteX17" fmla="*/ 189452 w 440586"/>
                  <a:gd name="connsiteY17" fmla="*/ 273164 h 308410"/>
                  <a:gd name="connsiteX18" fmla="*/ 213244 w 440586"/>
                  <a:gd name="connsiteY18" fmla="*/ 304886 h 308410"/>
                  <a:gd name="connsiteX19" fmla="*/ 220293 w 440586"/>
                  <a:gd name="connsiteY19" fmla="*/ 308411 h 308410"/>
                  <a:gd name="connsiteX20" fmla="*/ 227343 w 440586"/>
                  <a:gd name="connsiteY20" fmla="*/ 304886 h 308410"/>
                  <a:gd name="connsiteX21" fmla="*/ 251134 w 440586"/>
                  <a:gd name="connsiteY21" fmla="*/ 273164 h 308410"/>
                  <a:gd name="connsiteX22" fmla="*/ 273164 w 440586"/>
                  <a:gd name="connsiteY22" fmla="*/ 273164 h 308410"/>
                  <a:gd name="connsiteX23" fmla="*/ 308411 w 440586"/>
                  <a:gd name="connsiteY23" fmla="*/ 237917 h 308410"/>
                  <a:gd name="connsiteX24" fmla="*/ 334846 w 440586"/>
                  <a:gd name="connsiteY24" fmla="*/ 237917 h 308410"/>
                  <a:gd name="connsiteX25" fmla="*/ 334846 w 440586"/>
                  <a:gd name="connsiteY25" fmla="*/ 264352 h 308410"/>
                  <a:gd name="connsiteX26" fmla="*/ 340133 w 440586"/>
                  <a:gd name="connsiteY26" fmla="*/ 272283 h 308410"/>
                  <a:gd name="connsiteX27" fmla="*/ 343658 w 440586"/>
                  <a:gd name="connsiteY27" fmla="*/ 273164 h 308410"/>
                  <a:gd name="connsiteX28" fmla="*/ 349826 w 440586"/>
                  <a:gd name="connsiteY28" fmla="*/ 270520 h 308410"/>
                  <a:gd name="connsiteX29" fmla="*/ 382429 w 440586"/>
                  <a:gd name="connsiteY29" fmla="*/ 237917 h 308410"/>
                  <a:gd name="connsiteX30" fmla="*/ 405340 w 440586"/>
                  <a:gd name="connsiteY30" fmla="*/ 237917 h 308410"/>
                  <a:gd name="connsiteX31" fmla="*/ 440587 w 440586"/>
                  <a:gd name="connsiteY31" fmla="*/ 202670 h 308410"/>
                  <a:gd name="connsiteX32" fmla="*/ 440587 w 440586"/>
                  <a:gd name="connsiteY32" fmla="*/ 35247 h 308410"/>
                  <a:gd name="connsiteX33" fmla="*/ 405340 w 440586"/>
                  <a:gd name="connsiteY33" fmla="*/ 0 h 308410"/>
                  <a:gd name="connsiteX34" fmla="*/ 132176 w 440586"/>
                  <a:gd name="connsiteY34" fmla="*/ 70494 h 308410"/>
                  <a:gd name="connsiteX35" fmla="*/ 132176 w 440586"/>
                  <a:gd name="connsiteY35" fmla="*/ 138344 h 308410"/>
                  <a:gd name="connsiteX36" fmla="*/ 113671 w 440586"/>
                  <a:gd name="connsiteY36" fmla="*/ 121602 h 308410"/>
                  <a:gd name="connsiteX37" fmla="*/ 123364 w 440586"/>
                  <a:gd name="connsiteY37" fmla="*/ 96929 h 308410"/>
                  <a:gd name="connsiteX38" fmla="*/ 88117 w 440586"/>
                  <a:gd name="connsiteY38" fmla="*/ 61682 h 308410"/>
                  <a:gd name="connsiteX39" fmla="*/ 52870 w 440586"/>
                  <a:gd name="connsiteY39" fmla="*/ 96929 h 308410"/>
                  <a:gd name="connsiteX40" fmla="*/ 62563 w 440586"/>
                  <a:gd name="connsiteY40" fmla="*/ 120721 h 308410"/>
                  <a:gd name="connsiteX41" fmla="*/ 35247 w 440586"/>
                  <a:gd name="connsiteY41" fmla="*/ 167423 h 308410"/>
                  <a:gd name="connsiteX42" fmla="*/ 44059 w 440586"/>
                  <a:gd name="connsiteY42" fmla="*/ 176235 h 308410"/>
                  <a:gd name="connsiteX43" fmla="*/ 132176 w 440586"/>
                  <a:gd name="connsiteY43" fmla="*/ 176235 h 308410"/>
                  <a:gd name="connsiteX44" fmla="*/ 132176 w 440586"/>
                  <a:gd name="connsiteY44" fmla="*/ 220293 h 308410"/>
                  <a:gd name="connsiteX45" fmla="*/ 96929 w 440586"/>
                  <a:gd name="connsiteY45" fmla="*/ 220293 h 308410"/>
                  <a:gd name="connsiteX46" fmla="*/ 88117 w 440586"/>
                  <a:gd name="connsiteY46" fmla="*/ 229105 h 308410"/>
                  <a:gd name="connsiteX47" fmla="*/ 88117 w 440586"/>
                  <a:gd name="connsiteY47" fmla="*/ 243204 h 308410"/>
                  <a:gd name="connsiteX48" fmla="*/ 67850 w 440586"/>
                  <a:gd name="connsiteY48" fmla="*/ 222937 h 308410"/>
                  <a:gd name="connsiteX49" fmla="*/ 61682 w 440586"/>
                  <a:gd name="connsiteY49" fmla="*/ 220293 h 308410"/>
                  <a:gd name="connsiteX50" fmla="*/ 35247 w 440586"/>
                  <a:gd name="connsiteY50" fmla="*/ 220293 h 308410"/>
                  <a:gd name="connsiteX51" fmla="*/ 17623 w 440586"/>
                  <a:gd name="connsiteY51" fmla="*/ 202670 h 308410"/>
                  <a:gd name="connsiteX52" fmla="*/ 17623 w 440586"/>
                  <a:gd name="connsiteY52" fmla="*/ 35247 h 308410"/>
                  <a:gd name="connsiteX53" fmla="*/ 35247 w 440586"/>
                  <a:gd name="connsiteY53" fmla="*/ 17623 h 308410"/>
                  <a:gd name="connsiteX54" fmla="*/ 140988 w 440586"/>
                  <a:gd name="connsiteY54" fmla="*/ 17623 h 308410"/>
                  <a:gd name="connsiteX55" fmla="*/ 158611 w 440586"/>
                  <a:gd name="connsiteY55" fmla="*/ 35247 h 308410"/>
                  <a:gd name="connsiteX56" fmla="*/ 158611 w 440586"/>
                  <a:gd name="connsiteY56" fmla="*/ 36128 h 308410"/>
                  <a:gd name="connsiteX57" fmla="*/ 132176 w 440586"/>
                  <a:gd name="connsiteY57" fmla="*/ 70494 h 308410"/>
                  <a:gd name="connsiteX58" fmla="*/ 70494 w 440586"/>
                  <a:gd name="connsiteY58" fmla="*/ 96929 h 308410"/>
                  <a:gd name="connsiteX59" fmla="*/ 88117 w 440586"/>
                  <a:gd name="connsiteY59" fmla="*/ 79306 h 308410"/>
                  <a:gd name="connsiteX60" fmla="*/ 105741 w 440586"/>
                  <a:gd name="connsiteY60" fmla="*/ 96929 h 308410"/>
                  <a:gd name="connsiteX61" fmla="*/ 88117 w 440586"/>
                  <a:gd name="connsiteY61" fmla="*/ 114553 h 308410"/>
                  <a:gd name="connsiteX62" fmla="*/ 70494 w 440586"/>
                  <a:gd name="connsiteY62" fmla="*/ 96929 h 308410"/>
                  <a:gd name="connsiteX63" fmla="*/ 88117 w 440586"/>
                  <a:gd name="connsiteY63" fmla="*/ 132176 h 308410"/>
                  <a:gd name="connsiteX64" fmla="*/ 122483 w 440586"/>
                  <a:gd name="connsiteY64" fmla="*/ 158611 h 308410"/>
                  <a:gd name="connsiteX65" fmla="*/ 54633 w 440586"/>
                  <a:gd name="connsiteY65" fmla="*/ 158611 h 308410"/>
                  <a:gd name="connsiteX66" fmla="*/ 88117 w 440586"/>
                  <a:gd name="connsiteY66" fmla="*/ 132176 h 308410"/>
                  <a:gd name="connsiteX67" fmla="*/ 290787 w 440586"/>
                  <a:gd name="connsiteY67" fmla="*/ 237917 h 308410"/>
                  <a:gd name="connsiteX68" fmla="*/ 273164 w 440586"/>
                  <a:gd name="connsiteY68" fmla="*/ 255540 h 308410"/>
                  <a:gd name="connsiteX69" fmla="*/ 246729 w 440586"/>
                  <a:gd name="connsiteY69" fmla="*/ 255540 h 308410"/>
                  <a:gd name="connsiteX70" fmla="*/ 239679 w 440586"/>
                  <a:gd name="connsiteY70" fmla="*/ 259065 h 308410"/>
                  <a:gd name="connsiteX71" fmla="*/ 220293 w 440586"/>
                  <a:gd name="connsiteY71" fmla="*/ 284619 h 308410"/>
                  <a:gd name="connsiteX72" fmla="*/ 200908 w 440586"/>
                  <a:gd name="connsiteY72" fmla="*/ 259065 h 308410"/>
                  <a:gd name="connsiteX73" fmla="*/ 193858 w 440586"/>
                  <a:gd name="connsiteY73" fmla="*/ 255540 h 308410"/>
                  <a:gd name="connsiteX74" fmla="*/ 167423 w 440586"/>
                  <a:gd name="connsiteY74" fmla="*/ 255540 h 308410"/>
                  <a:gd name="connsiteX75" fmla="*/ 149799 w 440586"/>
                  <a:gd name="connsiteY75" fmla="*/ 237917 h 308410"/>
                  <a:gd name="connsiteX76" fmla="*/ 149799 w 440586"/>
                  <a:gd name="connsiteY76" fmla="*/ 70494 h 308410"/>
                  <a:gd name="connsiteX77" fmla="*/ 167423 w 440586"/>
                  <a:gd name="connsiteY77" fmla="*/ 52870 h 308410"/>
                  <a:gd name="connsiteX78" fmla="*/ 273164 w 440586"/>
                  <a:gd name="connsiteY78" fmla="*/ 52870 h 308410"/>
                  <a:gd name="connsiteX79" fmla="*/ 290787 w 440586"/>
                  <a:gd name="connsiteY79" fmla="*/ 70494 h 308410"/>
                  <a:gd name="connsiteX80" fmla="*/ 290787 w 440586"/>
                  <a:gd name="connsiteY80" fmla="*/ 237917 h 308410"/>
                  <a:gd name="connsiteX81" fmla="*/ 422963 w 440586"/>
                  <a:gd name="connsiteY81" fmla="*/ 202670 h 308410"/>
                  <a:gd name="connsiteX82" fmla="*/ 405340 w 440586"/>
                  <a:gd name="connsiteY82" fmla="*/ 220293 h 308410"/>
                  <a:gd name="connsiteX83" fmla="*/ 378905 w 440586"/>
                  <a:gd name="connsiteY83" fmla="*/ 220293 h 308410"/>
                  <a:gd name="connsiteX84" fmla="*/ 372736 w 440586"/>
                  <a:gd name="connsiteY84" fmla="*/ 222937 h 308410"/>
                  <a:gd name="connsiteX85" fmla="*/ 352469 w 440586"/>
                  <a:gd name="connsiteY85" fmla="*/ 243204 h 308410"/>
                  <a:gd name="connsiteX86" fmla="*/ 352469 w 440586"/>
                  <a:gd name="connsiteY86" fmla="*/ 229105 h 308410"/>
                  <a:gd name="connsiteX87" fmla="*/ 343658 w 440586"/>
                  <a:gd name="connsiteY87" fmla="*/ 220293 h 308410"/>
                  <a:gd name="connsiteX88" fmla="*/ 308411 w 440586"/>
                  <a:gd name="connsiteY88" fmla="*/ 220293 h 308410"/>
                  <a:gd name="connsiteX89" fmla="*/ 308411 w 440586"/>
                  <a:gd name="connsiteY89" fmla="*/ 176235 h 308410"/>
                  <a:gd name="connsiteX90" fmla="*/ 396528 w 440586"/>
                  <a:gd name="connsiteY90" fmla="*/ 176235 h 308410"/>
                  <a:gd name="connsiteX91" fmla="*/ 405340 w 440586"/>
                  <a:gd name="connsiteY91" fmla="*/ 167423 h 308410"/>
                  <a:gd name="connsiteX92" fmla="*/ 378023 w 440586"/>
                  <a:gd name="connsiteY92" fmla="*/ 120721 h 308410"/>
                  <a:gd name="connsiteX93" fmla="*/ 387716 w 440586"/>
                  <a:gd name="connsiteY93" fmla="*/ 96929 h 308410"/>
                  <a:gd name="connsiteX94" fmla="*/ 352469 w 440586"/>
                  <a:gd name="connsiteY94" fmla="*/ 61682 h 308410"/>
                  <a:gd name="connsiteX95" fmla="*/ 317222 w 440586"/>
                  <a:gd name="connsiteY95" fmla="*/ 96929 h 308410"/>
                  <a:gd name="connsiteX96" fmla="*/ 326915 w 440586"/>
                  <a:gd name="connsiteY96" fmla="*/ 120721 h 308410"/>
                  <a:gd name="connsiteX97" fmla="*/ 308411 w 440586"/>
                  <a:gd name="connsiteY97" fmla="*/ 137463 h 308410"/>
                  <a:gd name="connsiteX98" fmla="*/ 308411 w 440586"/>
                  <a:gd name="connsiteY98" fmla="*/ 70494 h 308410"/>
                  <a:gd name="connsiteX99" fmla="*/ 281976 w 440586"/>
                  <a:gd name="connsiteY99" fmla="*/ 36128 h 308410"/>
                  <a:gd name="connsiteX100" fmla="*/ 281976 w 440586"/>
                  <a:gd name="connsiteY100" fmla="*/ 35247 h 308410"/>
                  <a:gd name="connsiteX101" fmla="*/ 299599 w 440586"/>
                  <a:gd name="connsiteY101" fmla="*/ 17623 h 308410"/>
                  <a:gd name="connsiteX102" fmla="*/ 405340 w 440586"/>
                  <a:gd name="connsiteY102" fmla="*/ 17623 h 308410"/>
                  <a:gd name="connsiteX103" fmla="*/ 422963 w 440586"/>
                  <a:gd name="connsiteY103" fmla="*/ 35247 h 308410"/>
                  <a:gd name="connsiteX104" fmla="*/ 422963 w 440586"/>
                  <a:gd name="connsiteY104" fmla="*/ 202670 h 308410"/>
                  <a:gd name="connsiteX105" fmla="*/ 334846 w 440586"/>
                  <a:gd name="connsiteY105" fmla="*/ 96929 h 308410"/>
                  <a:gd name="connsiteX106" fmla="*/ 352469 w 440586"/>
                  <a:gd name="connsiteY106" fmla="*/ 79306 h 308410"/>
                  <a:gd name="connsiteX107" fmla="*/ 370093 w 440586"/>
                  <a:gd name="connsiteY107" fmla="*/ 96929 h 308410"/>
                  <a:gd name="connsiteX108" fmla="*/ 352469 w 440586"/>
                  <a:gd name="connsiteY108" fmla="*/ 114553 h 308410"/>
                  <a:gd name="connsiteX109" fmla="*/ 334846 w 440586"/>
                  <a:gd name="connsiteY109" fmla="*/ 96929 h 308410"/>
                  <a:gd name="connsiteX110" fmla="*/ 352469 w 440586"/>
                  <a:gd name="connsiteY110" fmla="*/ 132176 h 308410"/>
                  <a:gd name="connsiteX111" fmla="*/ 386835 w 440586"/>
                  <a:gd name="connsiteY111" fmla="*/ 158611 h 308410"/>
                  <a:gd name="connsiteX112" fmla="*/ 318985 w 440586"/>
                  <a:gd name="connsiteY112" fmla="*/ 158611 h 308410"/>
                  <a:gd name="connsiteX113" fmla="*/ 352469 w 440586"/>
                  <a:gd name="connsiteY113" fmla="*/ 132176 h 3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</a:cxnLst>
                <a:rect l="l" t="t" r="r" b="b"/>
                <a:pathLst>
                  <a:path w="440586" h="308410">
                    <a:moveTo>
                      <a:pt x="405340" y="0"/>
                    </a:moveTo>
                    <a:lnTo>
                      <a:pt x="299599" y="0"/>
                    </a:lnTo>
                    <a:cubicBezTo>
                      <a:pt x="280213" y="0"/>
                      <a:pt x="264352" y="15861"/>
                      <a:pt x="264352" y="35247"/>
                    </a:cubicBezTo>
                    <a:lnTo>
                      <a:pt x="176235" y="35247"/>
                    </a:lnTo>
                    <a:cubicBezTo>
                      <a:pt x="176235" y="15861"/>
                      <a:pt x="160374" y="0"/>
                      <a:pt x="140988" y="0"/>
                    </a:cubicBezTo>
                    <a:lnTo>
                      <a:pt x="35247" y="0"/>
                    </a:lnTo>
                    <a:cubicBezTo>
                      <a:pt x="15861" y="0"/>
                      <a:pt x="0" y="15861"/>
                      <a:pt x="0" y="35247"/>
                    </a:cubicBezTo>
                    <a:lnTo>
                      <a:pt x="0" y="202670"/>
                    </a:lnTo>
                    <a:cubicBezTo>
                      <a:pt x="0" y="222056"/>
                      <a:pt x="15861" y="237917"/>
                      <a:pt x="35247" y="237917"/>
                    </a:cubicBezTo>
                    <a:lnTo>
                      <a:pt x="58157" y="237917"/>
                    </a:lnTo>
                    <a:lnTo>
                      <a:pt x="90761" y="270520"/>
                    </a:lnTo>
                    <a:cubicBezTo>
                      <a:pt x="92523" y="272283"/>
                      <a:pt x="94286" y="273164"/>
                      <a:pt x="96929" y="273164"/>
                    </a:cubicBezTo>
                    <a:cubicBezTo>
                      <a:pt x="97810" y="273164"/>
                      <a:pt x="99573" y="273164"/>
                      <a:pt x="100454" y="272283"/>
                    </a:cubicBezTo>
                    <a:cubicBezTo>
                      <a:pt x="103978" y="270520"/>
                      <a:pt x="105741" y="267877"/>
                      <a:pt x="105741" y="264352"/>
                    </a:cubicBezTo>
                    <a:lnTo>
                      <a:pt x="105741" y="237917"/>
                    </a:lnTo>
                    <a:lnTo>
                      <a:pt x="132176" y="237917"/>
                    </a:lnTo>
                    <a:cubicBezTo>
                      <a:pt x="132176" y="257303"/>
                      <a:pt x="148037" y="273164"/>
                      <a:pt x="167423" y="273164"/>
                    </a:cubicBezTo>
                    <a:lnTo>
                      <a:pt x="189452" y="273164"/>
                    </a:lnTo>
                    <a:lnTo>
                      <a:pt x="213244" y="304886"/>
                    </a:lnTo>
                    <a:cubicBezTo>
                      <a:pt x="215006" y="307530"/>
                      <a:pt x="217650" y="308411"/>
                      <a:pt x="220293" y="308411"/>
                    </a:cubicBezTo>
                    <a:cubicBezTo>
                      <a:pt x="222937" y="308411"/>
                      <a:pt x="225580" y="307530"/>
                      <a:pt x="227343" y="304886"/>
                    </a:cubicBezTo>
                    <a:lnTo>
                      <a:pt x="251134" y="273164"/>
                    </a:lnTo>
                    <a:lnTo>
                      <a:pt x="273164" y="273164"/>
                    </a:lnTo>
                    <a:cubicBezTo>
                      <a:pt x="292550" y="273164"/>
                      <a:pt x="308411" y="257303"/>
                      <a:pt x="308411" y="237917"/>
                    </a:cubicBezTo>
                    <a:lnTo>
                      <a:pt x="334846" y="237917"/>
                    </a:lnTo>
                    <a:lnTo>
                      <a:pt x="334846" y="264352"/>
                    </a:lnTo>
                    <a:cubicBezTo>
                      <a:pt x="334846" y="267877"/>
                      <a:pt x="336608" y="271401"/>
                      <a:pt x="340133" y="272283"/>
                    </a:cubicBezTo>
                    <a:cubicBezTo>
                      <a:pt x="341014" y="273164"/>
                      <a:pt x="342776" y="273164"/>
                      <a:pt x="343658" y="273164"/>
                    </a:cubicBezTo>
                    <a:cubicBezTo>
                      <a:pt x="346301" y="273164"/>
                      <a:pt x="348064" y="272283"/>
                      <a:pt x="349826" y="270520"/>
                    </a:cubicBezTo>
                    <a:lnTo>
                      <a:pt x="382429" y="237917"/>
                    </a:lnTo>
                    <a:lnTo>
                      <a:pt x="405340" y="237917"/>
                    </a:lnTo>
                    <a:cubicBezTo>
                      <a:pt x="424726" y="237917"/>
                      <a:pt x="440587" y="222056"/>
                      <a:pt x="440587" y="202670"/>
                    </a:cubicBezTo>
                    <a:lnTo>
                      <a:pt x="440587" y="35247"/>
                    </a:lnTo>
                    <a:cubicBezTo>
                      <a:pt x="440587" y="15861"/>
                      <a:pt x="424726" y="0"/>
                      <a:pt x="405340" y="0"/>
                    </a:cubicBezTo>
                    <a:close/>
                    <a:moveTo>
                      <a:pt x="132176" y="70494"/>
                    </a:moveTo>
                    <a:lnTo>
                      <a:pt x="132176" y="138344"/>
                    </a:lnTo>
                    <a:cubicBezTo>
                      <a:pt x="127770" y="131295"/>
                      <a:pt x="120721" y="125127"/>
                      <a:pt x="113671" y="121602"/>
                    </a:cubicBezTo>
                    <a:cubicBezTo>
                      <a:pt x="119840" y="114553"/>
                      <a:pt x="123364" y="106622"/>
                      <a:pt x="123364" y="96929"/>
                    </a:cubicBezTo>
                    <a:cubicBezTo>
                      <a:pt x="123364" y="77543"/>
                      <a:pt x="107503" y="61682"/>
                      <a:pt x="88117" y="61682"/>
                    </a:cubicBezTo>
                    <a:cubicBezTo>
                      <a:pt x="68732" y="61682"/>
                      <a:pt x="52870" y="77543"/>
                      <a:pt x="52870" y="96929"/>
                    </a:cubicBezTo>
                    <a:cubicBezTo>
                      <a:pt x="52870" y="106622"/>
                      <a:pt x="56395" y="114553"/>
                      <a:pt x="62563" y="120721"/>
                    </a:cubicBezTo>
                    <a:cubicBezTo>
                      <a:pt x="45821" y="129533"/>
                      <a:pt x="35247" y="147156"/>
                      <a:pt x="35247" y="167423"/>
                    </a:cubicBezTo>
                    <a:cubicBezTo>
                      <a:pt x="35247" y="172710"/>
                      <a:pt x="38772" y="176235"/>
                      <a:pt x="44059" y="176235"/>
                    </a:cubicBezTo>
                    <a:lnTo>
                      <a:pt x="132176" y="176235"/>
                    </a:lnTo>
                    <a:lnTo>
                      <a:pt x="132176" y="220293"/>
                    </a:lnTo>
                    <a:lnTo>
                      <a:pt x="96929" y="220293"/>
                    </a:lnTo>
                    <a:cubicBezTo>
                      <a:pt x="91642" y="220293"/>
                      <a:pt x="88117" y="223818"/>
                      <a:pt x="88117" y="229105"/>
                    </a:cubicBezTo>
                    <a:lnTo>
                      <a:pt x="88117" y="243204"/>
                    </a:lnTo>
                    <a:lnTo>
                      <a:pt x="67850" y="222937"/>
                    </a:lnTo>
                    <a:cubicBezTo>
                      <a:pt x="66088" y="221175"/>
                      <a:pt x="64326" y="220293"/>
                      <a:pt x="61682" y="220293"/>
                    </a:cubicBezTo>
                    <a:lnTo>
                      <a:pt x="35247" y="220293"/>
                    </a:lnTo>
                    <a:cubicBezTo>
                      <a:pt x="25554" y="220293"/>
                      <a:pt x="17623" y="212363"/>
                      <a:pt x="17623" y="202670"/>
                    </a:cubicBezTo>
                    <a:lnTo>
                      <a:pt x="17623" y="35247"/>
                    </a:lnTo>
                    <a:cubicBezTo>
                      <a:pt x="17623" y="25554"/>
                      <a:pt x="25554" y="17623"/>
                      <a:pt x="35247" y="17623"/>
                    </a:cubicBezTo>
                    <a:lnTo>
                      <a:pt x="140988" y="17623"/>
                    </a:lnTo>
                    <a:cubicBezTo>
                      <a:pt x="150681" y="17623"/>
                      <a:pt x="158611" y="25554"/>
                      <a:pt x="158611" y="35247"/>
                    </a:cubicBezTo>
                    <a:cubicBezTo>
                      <a:pt x="158611" y="35247"/>
                      <a:pt x="158611" y="36128"/>
                      <a:pt x="158611" y="36128"/>
                    </a:cubicBezTo>
                    <a:cubicBezTo>
                      <a:pt x="143631" y="40534"/>
                      <a:pt x="132176" y="53752"/>
                      <a:pt x="132176" y="70494"/>
                    </a:cubicBezTo>
                    <a:close/>
                    <a:moveTo>
                      <a:pt x="70494" y="96929"/>
                    </a:moveTo>
                    <a:cubicBezTo>
                      <a:pt x="70494" y="87236"/>
                      <a:pt x="78424" y="79306"/>
                      <a:pt x="88117" y="79306"/>
                    </a:cubicBezTo>
                    <a:cubicBezTo>
                      <a:pt x="97810" y="79306"/>
                      <a:pt x="105741" y="87236"/>
                      <a:pt x="105741" y="96929"/>
                    </a:cubicBezTo>
                    <a:cubicBezTo>
                      <a:pt x="105741" y="106622"/>
                      <a:pt x="97810" y="114553"/>
                      <a:pt x="88117" y="114553"/>
                    </a:cubicBezTo>
                    <a:cubicBezTo>
                      <a:pt x="78424" y="114553"/>
                      <a:pt x="70494" y="106622"/>
                      <a:pt x="70494" y="96929"/>
                    </a:cubicBezTo>
                    <a:close/>
                    <a:moveTo>
                      <a:pt x="88117" y="132176"/>
                    </a:moveTo>
                    <a:cubicBezTo>
                      <a:pt x="104860" y="132176"/>
                      <a:pt x="118077" y="143631"/>
                      <a:pt x="122483" y="158611"/>
                    </a:cubicBezTo>
                    <a:lnTo>
                      <a:pt x="54633" y="158611"/>
                    </a:lnTo>
                    <a:cubicBezTo>
                      <a:pt x="58157" y="143631"/>
                      <a:pt x="71375" y="132176"/>
                      <a:pt x="88117" y="132176"/>
                    </a:cubicBezTo>
                    <a:close/>
                    <a:moveTo>
                      <a:pt x="290787" y="237917"/>
                    </a:moveTo>
                    <a:cubicBezTo>
                      <a:pt x="290787" y="247610"/>
                      <a:pt x="282857" y="255540"/>
                      <a:pt x="273164" y="255540"/>
                    </a:cubicBezTo>
                    <a:lnTo>
                      <a:pt x="246729" y="255540"/>
                    </a:lnTo>
                    <a:cubicBezTo>
                      <a:pt x="244085" y="255540"/>
                      <a:pt x="241442" y="256421"/>
                      <a:pt x="239679" y="259065"/>
                    </a:cubicBezTo>
                    <a:lnTo>
                      <a:pt x="220293" y="284619"/>
                    </a:lnTo>
                    <a:lnTo>
                      <a:pt x="200908" y="259065"/>
                    </a:lnTo>
                    <a:cubicBezTo>
                      <a:pt x="199145" y="256421"/>
                      <a:pt x="196502" y="255540"/>
                      <a:pt x="193858" y="255540"/>
                    </a:cubicBezTo>
                    <a:lnTo>
                      <a:pt x="167423" y="255540"/>
                    </a:lnTo>
                    <a:cubicBezTo>
                      <a:pt x="157730" y="255540"/>
                      <a:pt x="149799" y="247610"/>
                      <a:pt x="149799" y="237917"/>
                    </a:cubicBezTo>
                    <a:lnTo>
                      <a:pt x="149799" y="70494"/>
                    </a:lnTo>
                    <a:cubicBezTo>
                      <a:pt x="149799" y="60801"/>
                      <a:pt x="157730" y="52870"/>
                      <a:pt x="167423" y="52870"/>
                    </a:cubicBezTo>
                    <a:lnTo>
                      <a:pt x="273164" y="52870"/>
                    </a:lnTo>
                    <a:cubicBezTo>
                      <a:pt x="282857" y="52870"/>
                      <a:pt x="290787" y="60801"/>
                      <a:pt x="290787" y="70494"/>
                    </a:cubicBezTo>
                    <a:lnTo>
                      <a:pt x="290787" y="237917"/>
                    </a:lnTo>
                    <a:close/>
                    <a:moveTo>
                      <a:pt x="422963" y="202670"/>
                    </a:moveTo>
                    <a:cubicBezTo>
                      <a:pt x="422963" y="212363"/>
                      <a:pt x="415033" y="220293"/>
                      <a:pt x="405340" y="220293"/>
                    </a:cubicBezTo>
                    <a:lnTo>
                      <a:pt x="378905" y="220293"/>
                    </a:lnTo>
                    <a:cubicBezTo>
                      <a:pt x="376261" y="220293"/>
                      <a:pt x="374499" y="221175"/>
                      <a:pt x="372736" y="222937"/>
                    </a:cubicBezTo>
                    <a:lnTo>
                      <a:pt x="352469" y="243204"/>
                    </a:lnTo>
                    <a:lnTo>
                      <a:pt x="352469" y="229105"/>
                    </a:lnTo>
                    <a:cubicBezTo>
                      <a:pt x="352469" y="223818"/>
                      <a:pt x="348945" y="220293"/>
                      <a:pt x="343658" y="220293"/>
                    </a:cubicBezTo>
                    <a:lnTo>
                      <a:pt x="308411" y="220293"/>
                    </a:lnTo>
                    <a:lnTo>
                      <a:pt x="308411" y="176235"/>
                    </a:lnTo>
                    <a:lnTo>
                      <a:pt x="396528" y="176235"/>
                    </a:lnTo>
                    <a:cubicBezTo>
                      <a:pt x="401815" y="176235"/>
                      <a:pt x="405340" y="172710"/>
                      <a:pt x="405340" y="167423"/>
                    </a:cubicBezTo>
                    <a:cubicBezTo>
                      <a:pt x="405340" y="147156"/>
                      <a:pt x="393885" y="130414"/>
                      <a:pt x="378023" y="120721"/>
                    </a:cubicBezTo>
                    <a:cubicBezTo>
                      <a:pt x="384192" y="114553"/>
                      <a:pt x="387716" y="106622"/>
                      <a:pt x="387716" y="96929"/>
                    </a:cubicBezTo>
                    <a:cubicBezTo>
                      <a:pt x="387716" y="77543"/>
                      <a:pt x="371855" y="61682"/>
                      <a:pt x="352469" y="61682"/>
                    </a:cubicBezTo>
                    <a:cubicBezTo>
                      <a:pt x="333084" y="61682"/>
                      <a:pt x="317222" y="77543"/>
                      <a:pt x="317222" y="96929"/>
                    </a:cubicBezTo>
                    <a:cubicBezTo>
                      <a:pt x="317222" y="106622"/>
                      <a:pt x="320747" y="114553"/>
                      <a:pt x="326915" y="120721"/>
                    </a:cubicBezTo>
                    <a:cubicBezTo>
                      <a:pt x="319866" y="125127"/>
                      <a:pt x="312817" y="130414"/>
                      <a:pt x="308411" y="137463"/>
                    </a:cubicBezTo>
                    <a:lnTo>
                      <a:pt x="308411" y="70494"/>
                    </a:lnTo>
                    <a:cubicBezTo>
                      <a:pt x="308411" y="53752"/>
                      <a:pt x="296955" y="40534"/>
                      <a:pt x="281976" y="36128"/>
                    </a:cubicBezTo>
                    <a:cubicBezTo>
                      <a:pt x="281976" y="36128"/>
                      <a:pt x="281976" y="35247"/>
                      <a:pt x="281976" y="35247"/>
                    </a:cubicBezTo>
                    <a:cubicBezTo>
                      <a:pt x="281976" y="25554"/>
                      <a:pt x="289906" y="17623"/>
                      <a:pt x="299599" y="17623"/>
                    </a:cubicBezTo>
                    <a:lnTo>
                      <a:pt x="405340" y="17623"/>
                    </a:lnTo>
                    <a:cubicBezTo>
                      <a:pt x="415033" y="17623"/>
                      <a:pt x="422963" y="25554"/>
                      <a:pt x="422963" y="35247"/>
                    </a:cubicBezTo>
                    <a:lnTo>
                      <a:pt x="422963" y="202670"/>
                    </a:lnTo>
                    <a:close/>
                    <a:moveTo>
                      <a:pt x="334846" y="96929"/>
                    </a:moveTo>
                    <a:cubicBezTo>
                      <a:pt x="334846" y="87236"/>
                      <a:pt x="342776" y="79306"/>
                      <a:pt x="352469" y="79306"/>
                    </a:cubicBezTo>
                    <a:cubicBezTo>
                      <a:pt x="362162" y="79306"/>
                      <a:pt x="370093" y="87236"/>
                      <a:pt x="370093" y="96929"/>
                    </a:cubicBezTo>
                    <a:cubicBezTo>
                      <a:pt x="370093" y="106622"/>
                      <a:pt x="362162" y="114553"/>
                      <a:pt x="352469" y="114553"/>
                    </a:cubicBezTo>
                    <a:cubicBezTo>
                      <a:pt x="342776" y="114553"/>
                      <a:pt x="334846" y="106622"/>
                      <a:pt x="334846" y="96929"/>
                    </a:cubicBezTo>
                    <a:close/>
                    <a:moveTo>
                      <a:pt x="352469" y="132176"/>
                    </a:moveTo>
                    <a:cubicBezTo>
                      <a:pt x="369212" y="132176"/>
                      <a:pt x="382429" y="143631"/>
                      <a:pt x="386835" y="158611"/>
                    </a:cubicBezTo>
                    <a:lnTo>
                      <a:pt x="318985" y="158611"/>
                    </a:lnTo>
                    <a:cubicBezTo>
                      <a:pt x="322509" y="143631"/>
                      <a:pt x="335727" y="132176"/>
                      <a:pt x="352469" y="132176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B3545AF-F04B-A82B-E252-FDB78D70AF80}"/>
                  </a:ext>
                </a:extLst>
              </p:cNvPr>
              <p:cNvSpPr/>
              <p:nvPr/>
            </p:nvSpPr>
            <p:spPr>
              <a:xfrm>
                <a:off x="9391437" y="4247342"/>
                <a:ext cx="105740" cy="114552"/>
              </a:xfrm>
              <a:custGeom>
                <a:avLst/>
                <a:gdLst>
                  <a:gd name="connsiteX0" fmla="*/ 78424 w 105740"/>
                  <a:gd name="connsiteY0" fmla="*/ 59039 h 114552"/>
                  <a:gd name="connsiteX1" fmla="*/ 88117 w 105740"/>
                  <a:gd name="connsiteY1" fmla="*/ 35247 h 114552"/>
                  <a:gd name="connsiteX2" fmla="*/ 52870 w 105740"/>
                  <a:gd name="connsiteY2" fmla="*/ 0 h 114552"/>
                  <a:gd name="connsiteX3" fmla="*/ 17623 w 105740"/>
                  <a:gd name="connsiteY3" fmla="*/ 35247 h 114552"/>
                  <a:gd name="connsiteX4" fmla="*/ 27316 w 105740"/>
                  <a:gd name="connsiteY4" fmla="*/ 59039 h 114552"/>
                  <a:gd name="connsiteX5" fmla="*/ 0 w 105740"/>
                  <a:gd name="connsiteY5" fmla="*/ 105741 h 114552"/>
                  <a:gd name="connsiteX6" fmla="*/ 8812 w 105740"/>
                  <a:gd name="connsiteY6" fmla="*/ 114553 h 114552"/>
                  <a:gd name="connsiteX7" fmla="*/ 96929 w 105740"/>
                  <a:gd name="connsiteY7" fmla="*/ 114553 h 114552"/>
                  <a:gd name="connsiteX8" fmla="*/ 105741 w 105740"/>
                  <a:gd name="connsiteY8" fmla="*/ 105741 h 114552"/>
                  <a:gd name="connsiteX9" fmla="*/ 78424 w 105740"/>
                  <a:gd name="connsiteY9" fmla="*/ 59039 h 114552"/>
                  <a:gd name="connsiteX10" fmla="*/ 35247 w 105740"/>
                  <a:gd name="connsiteY10" fmla="*/ 35247 h 114552"/>
                  <a:gd name="connsiteX11" fmla="*/ 52870 w 105740"/>
                  <a:gd name="connsiteY11" fmla="*/ 17623 h 114552"/>
                  <a:gd name="connsiteX12" fmla="*/ 70494 w 105740"/>
                  <a:gd name="connsiteY12" fmla="*/ 35247 h 114552"/>
                  <a:gd name="connsiteX13" fmla="*/ 52870 w 105740"/>
                  <a:gd name="connsiteY13" fmla="*/ 52870 h 114552"/>
                  <a:gd name="connsiteX14" fmla="*/ 35247 w 105740"/>
                  <a:gd name="connsiteY14" fmla="*/ 35247 h 114552"/>
                  <a:gd name="connsiteX15" fmla="*/ 18505 w 105740"/>
                  <a:gd name="connsiteY15" fmla="*/ 96929 h 114552"/>
                  <a:gd name="connsiteX16" fmla="*/ 52870 w 105740"/>
                  <a:gd name="connsiteY16" fmla="*/ 70494 h 114552"/>
                  <a:gd name="connsiteX17" fmla="*/ 87236 w 105740"/>
                  <a:gd name="connsiteY17" fmla="*/ 96929 h 114552"/>
                  <a:gd name="connsiteX18" fmla="*/ 18505 w 105740"/>
                  <a:gd name="connsiteY18" fmla="*/ 96929 h 11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740" h="114552">
                    <a:moveTo>
                      <a:pt x="78424" y="59039"/>
                    </a:moveTo>
                    <a:cubicBezTo>
                      <a:pt x="84593" y="52870"/>
                      <a:pt x="88117" y="44940"/>
                      <a:pt x="88117" y="35247"/>
                    </a:cubicBezTo>
                    <a:cubicBezTo>
                      <a:pt x="88117" y="15861"/>
                      <a:pt x="72256" y="0"/>
                      <a:pt x="52870" y="0"/>
                    </a:cubicBezTo>
                    <a:cubicBezTo>
                      <a:pt x="33485" y="0"/>
                      <a:pt x="17623" y="15861"/>
                      <a:pt x="17623" y="35247"/>
                    </a:cubicBezTo>
                    <a:cubicBezTo>
                      <a:pt x="17623" y="44940"/>
                      <a:pt x="21148" y="52870"/>
                      <a:pt x="27316" y="59039"/>
                    </a:cubicBezTo>
                    <a:cubicBezTo>
                      <a:pt x="10574" y="67850"/>
                      <a:pt x="0" y="85474"/>
                      <a:pt x="0" y="105741"/>
                    </a:cubicBezTo>
                    <a:cubicBezTo>
                      <a:pt x="0" y="111028"/>
                      <a:pt x="3525" y="114553"/>
                      <a:pt x="8812" y="114553"/>
                    </a:cubicBezTo>
                    <a:lnTo>
                      <a:pt x="96929" y="114553"/>
                    </a:lnTo>
                    <a:cubicBezTo>
                      <a:pt x="102216" y="114553"/>
                      <a:pt x="105741" y="111028"/>
                      <a:pt x="105741" y="105741"/>
                    </a:cubicBezTo>
                    <a:cubicBezTo>
                      <a:pt x="105741" y="85474"/>
                      <a:pt x="94286" y="68732"/>
                      <a:pt x="78424" y="59039"/>
                    </a:cubicBezTo>
                    <a:close/>
                    <a:moveTo>
                      <a:pt x="35247" y="35247"/>
                    </a:moveTo>
                    <a:cubicBezTo>
                      <a:pt x="35247" y="25554"/>
                      <a:pt x="43177" y="17623"/>
                      <a:pt x="52870" y="17623"/>
                    </a:cubicBezTo>
                    <a:cubicBezTo>
                      <a:pt x="62563" y="17623"/>
                      <a:pt x="70494" y="25554"/>
                      <a:pt x="70494" y="35247"/>
                    </a:cubicBezTo>
                    <a:cubicBezTo>
                      <a:pt x="70494" y="44940"/>
                      <a:pt x="62563" y="52870"/>
                      <a:pt x="52870" y="52870"/>
                    </a:cubicBezTo>
                    <a:cubicBezTo>
                      <a:pt x="43177" y="52870"/>
                      <a:pt x="35247" y="44940"/>
                      <a:pt x="35247" y="35247"/>
                    </a:cubicBezTo>
                    <a:close/>
                    <a:moveTo>
                      <a:pt x="18505" y="96929"/>
                    </a:moveTo>
                    <a:cubicBezTo>
                      <a:pt x="22029" y="81949"/>
                      <a:pt x="36128" y="70494"/>
                      <a:pt x="52870" y="70494"/>
                    </a:cubicBezTo>
                    <a:cubicBezTo>
                      <a:pt x="69613" y="70494"/>
                      <a:pt x="82830" y="81949"/>
                      <a:pt x="87236" y="96929"/>
                    </a:cubicBezTo>
                    <a:lnTo>
                      <a:pt x="18505" y="96929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317C0A4B-6B94-0410-D497-EB1D7AFE535F}"/>
              </a:ext>
            </a:extLst>
          </p:cNvPr>
          <p:cNvGrpSpPr/>
          <p:nvPr/>
        </p:nvGrpSpPr>
        <p:grpSpPr>
          <a:xfrm>
            <a:off x="7907842" y="4132789"/>
            <a:ext cx="485526" cy="527822"/>
            <a:chOff x="7907842" y="4132789"/>
            <a:chExt cx="485526" cy="527822"/>
          </a:xfrm>
        </p:grpSpPr>
        <p:grpSp>
          <p:nvGrpSpPr>
            <p:cNvPr id="76" name="Graphic 10">
              <a:extLst>
                <a:ext uri="{FF2B5EF4-FFF2-40B4-BE49-F238E27FC236}">
                  <a16:creationId xmlns:a16="http://schemas.microsoft.com/office/drawing/2014/main" id="{F9D872FF-27CA-F92D-CB11-2CC72767CA26}"/>
                </a:ext>
              </a:extLst>
            </p:cNvPr>
            <p:cNvGrpSpPr/>
            <p:nvPr/>
          </p:nvGrpSpPr>
          <p:grpSpPr>
            <a:xfrm>
              <a:off x="7915773" y="4204164"/>
              <a:ext cx="468784" cy="437062"/>
              <a:chOff x="7915773" y="4204164"/>
              <a:chExt cx="468784" cy="437062"/>
            </a:xfrm>
            <a:solidFill>
              <a:srgbClr val="A07FD6"/>
            </a:solidFill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A1F50E9B-B284-47F7-DEC2-C2A98F656C77}"/>
                  </a:ext>
                </a:extLst>
              </p:cNvPr>
              <p:cNvSpPr/>
              <p:nvPr/>
            </p:nvSpPr>
            <p:spPr>
              <a:xfrm>
                <a:off x="8012702" y="4300212"/>
                <a:ext cx="246728" cy="290787"/>
              </a:xfrm>
              <a:custGeom>
                <a:avLst/>
                <a:gdLst>
                  <a:gd name="connsiteX0" fmla="*/ 65207 w 246728"/>
                  <a:gd name="connsiteY0" fmla="*/ 213244 h 290787"/>
                  <a:gd name="connsiteX1" fmla="*/ 65207 w 246728"/>
                  <a:gd name="connsiteY1" fmla="*/ 36128 h 290787"/>
                  <a:gd name="connsiteX2" fmla="*/ 147156 w 246728"/>
                  <a:gd name="connsiteY2" fmla="*/ 0 h 290787"/>
                  <a:gd name="connsiteX3" fmla="*/ 140988 w 246728"/>
                  <a:gd name="connsiteY3" fmla="*/ 0 h 290787"/>
                  <a:gd name="connsiteX4" fmla="*/ 54633 w 246728"/>
                  <a:gd name="connsiteY4" fmla="*/ 25554 h 290787"/>
                  <a:gd name="connsiteX5" fmla="*/ 0 w 246728"/>
                  <a:gd name="connsiteY5" fmla="*/ 140988 h 290787"/>
                  <a:gd name="connsiteX6" fmla="*/ 149800 w 246728"/>
                  <a:gd name="connsiteY6" fmla="*/ 290787 h 290787"/>
                  <a:gd name="connsiteX7" fmla="*/ 246729 w 246728"/>
                  <a:gd name="connsiteY7" fmla="*/ 254659 h 290787"/>
                  <a:gd name="connsiteX8" fmla="*/ 246729 w 246728"/>
                  <a:gd name="connsiteY8" fmla="*/ 237917 h 290787"/>
                  <a:gd name="connsiteX9" fmla="*/ 231749 w 246728"/>
                  <a:gd name="connsiteY9" fmla="*/ 222937 h 290787"/>
                  <a:gd name="connsiteX10" fmla="*/ 65207 w 246728"/>
                  <a:gd name="connsiteY10" fmla="*/ 213244 h 290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728" h="290787">
                    <a:moveTo>
                      <a:pt x="65207" y="213244"/>
                    </a:moveTo>
                    <a:cubicBezTo>
                      <a:pt x="16742" y="164779"/>
                      <a:pt x="16742" y="85474"/>
                      <a:pt x="65207" y="36128"/>
                    </a:cubicBezTo>
                    <a:cubicBezTo>
                      <a:pt x="88117" y="13218"/>
                      <a:pt x="117196" y="1762"/>
                      <a:pt x="147156" y="0"/>
                    </a:cubicBezTo>
                    <a:cubicBezTo>
                      <a:pt x="145394" y="0"/>
                      <a:pt x="142750" y="0"/>
                      <a:pt x="140988" y="0"/>
                    </a:cubicBezTo>
                    <a:cubicBezTo>
                      <a:pt x="109266" y="0"/>
                      <a:pt x="79306" y="9693"/>
                      <a:pt x="54633" y="25554"/>
                    </a:cubicBezTo>
                    <a:cubicBezTo>
                      <a:pt x="21148" y="52870"/>
                      <a:pt x="0" y="94286"/>
                      <a:pt x="0" y="140988"/>
                    </a:cubicBezTo>
                    <a:cubicBezTo>
                      <a:pt x="0" y="223818"/>
                      <a:pt x="66969" y="290787"/>
                      <a:pt x="149800" y="290787"/>
                    </a:cubicBezTo>
                    <a:cubicBezTo>
                      <a:pt x="186809" y="290787"/>
                      <a:pt x="220293" y="277570"/>
                      <a:pt x="246729" y="254659"/>
                    </a:cubicBezTo>
                    <a:lnTo>
                      <a:pt x="246729" y="237917"/>
                    </a:lnTo>
                    <a:lnTo>
                      <a:pt x="231749" y="222937"/>
                    </a:lnTo>
                    <a:cubicBezTo>
                      <a:pt x="182403" y="261709"/>
                      <a:pt x="111028" y="259065"/>
                      <a:pt x="65207" y="213244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1E0AD1D-6AC5-68DA-0204-26969FFF828F}"/>
                  </a:ext>
                </a:extLst>
              </p:cNvPr>
              <p:cNvSpPr/>
              <p:nvPr/>
            </p:nvSpPr>
            <p:spPr>
              <a:xfrm>
                <a:off x="8275292" y="4531961"/>
                <a:ext cx="109265" cy="109265"/>
              </a:xfrm>
              <a:custGeom>
                <a:avLst/>
                <a:gdLst>
                  <a:gd name="connsiteX0" fmla="*/ 101335 w 109265"/>
                  <a:gd name="connsiteY0" fmla="*/ 101335 h 109265"/>
                  <a:gd name="connsiteX1" fmla="*/ 101335 w 109265"/>
                  <a:gd name="connsiteY1" fmla="*/ 101335 h 109265"/>
                  <a:gd name="connsiteX2" fmla="*/ 64326 w 109265"/>
                  <a:gd name="connsiteY2" fmla="*/ 101335 h 109265"/>
                  <a:gd name="connsiteX3" fmla="*/ 7931 w 109265"/>
                  <a:gd name="connsiteY3" fmla="*/ 44940 h 109265"/>
                  <a:gd name="connsiteX4" fmla="*/ 7931 w 109265"/>
                  <a:gd name="connsiteY4" fmla="*/ 7931 h 109265"/>
                  <a:gd name="connsiteX5" fmla="*/ 7931 w 109265"/>
                  <a:gd name="connsiteY5" fmla="*/ 7931 h 109265"/>
                  <a:gd name="connsiteX6" fmla="*/ 44940 w 109265"/>
                  <a:gd name="connsiteY6" fmla="*/ 7931 h 109265"/>
                  <a:gd name="connsiteX7" fmla="*/ 101335 w 109265"/>
                  <a:gd name="connsiteY7" fmla="*/ 64326 h 109265"/>
                  <a:gd name="connsiteX8" fmla="*/ 101335 w 109265"/>
                  <a:gd name="connsiteY8" fmla="*/ 101335 h 10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265" h="109265">
                    <a:moveTo>
                      <a:pt x="101335" y="101335"/>
                    </a:moveTo>
                    <a:lnTo>
                      <a:pt x="101335" y="101335"/>
                    </a:lnTo>
                    <a:cubicBezTo>
                      <a:pt x="90761" y="111909"/>
                      <a:pt x="74019" y="111909"/>
                      <a:pt x="64326" y="101335"/>
                    </a:cubicBezTo>
                    <a:lnTo>
                      <a:pt x="7931" y="44940"/>
                    </a:lnTo>
                    <a:cubicBezTo>
                      <a:pt x="-2644" y="34366"/>
                      <a:pt x="-2644" y="17623"/>
                      <a:pt x="7931" y="7931"/>
                    </a:cubicBezTo>
                    <a:lnTo>
                      <a:pt x="7931" y="7931"/>
                    </a:lnTo>
                    <a:cubicBezTo>
                      <a:pt x="18505" y="-2644"/>
                      <a:pt x="35247" y="-2644"/>
                      <a:pt x="44940" y="7931"/>
                    </a:cubicBezTo>
                    <a:lnTo>
                      <a:pt x="101335" y="64326"/>
                    </a:lnTo>
                    <a:cubicBezTo>
                      <a:pt x="111909" y="74019"/>
                      <a:pt x="111909" y="90761"/>
                      <a:pt x="101335" y="101335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347E56CA-21FF-68AC-6D85-54FE2C36003C}"/>
                  </a:ext>
                </a:extLst>
              </p:cNvPr>
              <p:cNvSpPr/>
              <p:nvPr/>
            </p:nvSpPr>
            <p:spPr>
              <a:xfrm>
                <a:off x="7915773" y="4204164"/>
                <a:ext cx="140987" cy="69612"/>
              </a:xfrm>
              <a:custGeom>
                <a:avLst/>
                <a:gdLst>
                  <a:gd name="connsiteX0" fmla="*/ 131295 w 140987"/>
                  <a:gd name="connsiteY0" fmla="*/ 0 h 69612"/>
                  <a:gd name="connsiteX1" fmla="*/ 115434 w 140987"/>
                  <a:gd name="connsiteY1" fmla="*/ 18505 h 69612"/>
                  <a:gd name="connsiteX2" fmla="*/ 0 w 140987"/>
                  <a:gd name="connsiteY2" fmla="*/ 69613 h 69612"/>
                  <a:gd name="connsiteX3" fmla="*/ 114553 w 140987"/>
                  <a:gd name="connsiteY3" fmla="*/ 59039 h 69612"/>
                  <a:gd name="connsiteX4" fmla="*/ 140988 w 140987"/>
                  <a:gd name="connsiteY4" fmla="*/ 31722 h 69612"/>
                  <a:gd name="connsiteX5" fmla="*/ 131295 w 140987"/>
                  <a:gd name="connsiteY5" fmla="*/ 0 h 6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987" h="69612">
                    <a:moveTo>
                      <a:pt x="131295" y="0"/>
                    </a:moveTo>
                    <a:cubicBezTo>
                      <a:pt x="129533" y="7931"/>
                      <a:pt x="123364" y="14980"/>
                      <a:pt x="115434" y="18505"/>
                    </a:cubicBezTo>
                    <a:lnTo>
                      <a:pt x="0" y="69613"/>
                    </a:lnTo>
                    <a:lnTo>
                      <a:pt x="114553" y="59039"/>
                    </a:lnTo>
                    <a:cubicBezTo>
                      <a:pt x="129533" y="59039"/>
                      <a:pt x="140988" y="45821"/>
                      <a:pt x="140988" y="31722"/>
                    </a:cubicBezTo>
                    <a:lnTo>
                      <a:pt x="131295" y="0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0" name="Graphic 10">
              <a:extLst>
                <a:ext uri="{FF2B5EF4-FFF2-40B4-BE49-F238E27FC236}">
                  <a16:creationId xmlns:a16="http://schemas.microsoft.com/office/drawing/2014/main" id="{9AE94FE2-CBEA-913C-ED90-9D66CEF517B1}"/>
                </a:ext>
              </a:extLst>
            </p:cNvPr>
            <p:cNvGrpSpPr/>
            <p:nvPr/>
          </p:nvGrpSpPr>
          <p:grpSpPr>
            <a:xfrm>
              <a:off x="7907842" y="4132789"/>
              <a:ext cx="485526" cy="527822"/>
              <a:chOff x="7907842" y="4132789"/>
              <a:chExt cx="485526" cy="527822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3E303EAA-6494-5208-A49B-38CAEC15DC77}"/>
                  </a:ext>
                </a:extLst>
              </p:cNvPr>
              <p:cNvSpPr/>
              <p:nvPr/>
            </p:nvSpPr>
            <p:spPr>
              <a:xfrm>
                <a:off x="7907842" y="4132789"/>
                <a:ext cx="485526" cy="527822"/>
              </a:xfrm>
              <a:custGeom>
                <a:avLst/>
                <a:gdLst>
                  <a:gd name="connsiteX0" fmla="*/ 474953 w 485526"/>
                  <a:gd name="connsiteY0" fmla="*/ 456448 h 527822"/>
                  <a:gd name="connsiteX1" fmla="*/ 418557 w 485526"/>
                  <a:gd name="connsiteY1" fmla="*/ 400053 h 527822"/>
                  <a:gd name="connsiteX2" fmla="*/ 393003 w 485526"/>
                  <a:gd name="connsiteY2" fmla="*/ 389479 h 527822"/>
                  <a:gd name="connsiteX3" fmla="*/ 393003 w 485526"/>
                  <a:gd name="connsiteY3" fmla="*/ 389479 h 527822"/>
                  <a:gd name="connsiteX4" fmla="*/ 369212 w 485526"/>
                  <a:gd name="connsiteY4" fmla="*/ 365687 h 527822"/>
                  <a:gd name="connsiteX5" fmla="*/ 359519 w 485526"/>
                  <a:gd name="connsiteY5" fmla="*/ 204432 h 527822"/>
                  <a:gd name="connsiteX6" fmla="*/ 360400 w 485526"/>
                  <a:gd name="connsiteY6" fmla="*/ 200908 h 527822"/>
                  <a:gd name="connsiteX7" fmla="*/ 360400 w 485526"/>
                  <a:gd name="connsiteY7" fmla="*/ 35247 h 527822"/>
                  <a:gd name="connsiteX8" fmla="*/ 325153 w 485526"/>
                  <a:gd name="connsiteY8" fmla="*/ 0 h 527822"/>
                  <a:gd name="connsiteX9" fmla="*/ 122483 w 485526"/>
                  <a:gd name="connsiteY9" fmla="*/ 0 h 527822"/>
                  <a:gd name="connsiteX10" fmla="*/ 116315 w 485526"/>
                  <a:gd name="connsiteY10" fmla="*/ 2644 h 527822"/>
                  <a:gd name="connsiteX11" fmla="*/ 1762 w 485526"/>
                  <a:gd name="connsiteY11" fmla="*/ 126008 h 527822"/>
                  <a:gd name="connsiteX12" fmla="*/ 881 w 485526"/>
                  <a:gd name="connsiteY12" fmla="*/ 126889 h 527822"/>
                  <a:gd name="connsiteX13" fmla="*/ 0 w 485526"/>
                  <a:gd name="connsiteY13" fmla="*/ 127770 h 527822"/>
                  <a:gd name="connsiteX14" fmla="*/ 0 w 485526"/>
                  <a:gd name="connsiteY14" fmla="*/ 129533 h 527822"/>
                  <a:gd name="connsiteX15" fmla="*/ 0 w 485526"/>
                  <a:gd name="connsiteY15" fmla="*/ 131295 h 527822"/>
                  <a:gd name="connsiteX16" fmla="*/ 0 w 485526"/>
                  <a:gd name="connsiteY16" fmla="*/ 131295 h 527822"/>
                  <a:gd name="connsiteX17" fmla="*/ 0 w 485526"/>
                  <a:gd name="connsiteY17" fmla="*/ 492576 h 527822"/>
                  <a:gd name="connsiteX18" fmla="*/ 35247 w 485526"/>
                  <a:gd name="connsiteY18" fmla="*/ 527823 h 527822"/>
                  <a:gd name="connsiteX19" fmla="*/ 325153 w 485526"/>
                  <a:gd name="connsiteY19" fmla="*/ 527823 h 527822"/>
                  <a:gd name="connsiteX20" fmla="*/ 360400 w 485526"/>
                  <a:gd name="connsiteY20" fmla="*/ 492576 h 527822"/>
                  <a:gd name="connsiteX21" fmla="*/ 360400 w 485526"/>
                  <a:gd name="connsiteY21" fmla="*/ 434419 h 527822"/>
                  <a:gd name="connsiteX22" fmla="*/ 369212 w 485526"/>
                  <a:gd name="connsiteY22" fmla="*/ 449398 h 527822"/>
                  <a:gd name="connsiteX23" fmla="*/ 425607 w 485526"/>
                  <a:gd name="connsiteY23" fmla="*/ 505794 h 527822"/>
                  <a:gd name="connsiteX24" fmla="*/ 450280 w 485526"/>
                  <a:gd name="connsiteY24" fmla="*/ 516368 h 527822"/>
                  <a:gd name="connsiteX25" fmla="*/ 474953 w 485526"/>
                  <a:gd name="connsiteY25" fmla="*/ 505794 h 527822"/>
                  <a:gd name="connsiteX26" fmla="*/ 474953 w 485526"/>
                  <a:gd name="connsiteY26" fmla="*/ 456448 h 527822"/>
                  <a:gd name="connsiteX27" fmla="*/ 374499 w 485526"/>
                  <a:gd name="connsiteY27" fmla="*/ 396528 h 527822"/>
                  <a:gd name="connsiteX28" fmla="*/ 369212 w 485526"/>
                  <a:gd name="connsiteY28" fmla="*/ 400934 h 527822"/>
                  <a:gd name="connsiteX29" fmla="*/ 364806 w 485526"/>
                  <a:gd name="connsiteY29" fmla="*/ 406221 h 527822"/>
                  <a:gd name="connsiteX30" fmla="*/ 357756 w 485526"/>
                  <a:gd name="connsiteY30" fmla="*/ 399172 h 527822"/>
                  <a:gd name="connsiteX31" fmla="*/ 357756 w 485526"/>
                  <a:gd name="connsiteY31" fmla="*/ 399172 h 527822"/>
                  <a:gd name="connsiteX32" fmla="*/ 348945 w 485526"/>
                  <a:gd name="connsiteY32" fmla="*/ 390360 h 527822"/>
                  <a:gd name="connsiteX33" fmla="*/ 352469 w 485526"/>
                  <a:gd name="connsiteY33" fmla="*/ 386835 h 527822"/>
                  <a:gd name="connsiteX34" fmla="*/ 358638 w 485526"/>
                  <a:gd name="connsiteY34" fmla="*/ 380667 h 527822"/>
                  <a:gd name="connsiteX35" fmla="*/ 374499 w 485526"/>
                  <a:gd name="connsiteY35" fmla="*/ 396528 h 527822"/>
                  <a:gd name="connsiteX36" fmla="*/ 340133 w 485526"/>
                  <a:gd name="connsiteY36" fmla="*/ 374499 h 527822"/>
                  <a:gd name="connsiteX37" fmla="*/ 258184 w 485526"/>
                  <a:gd name="connsiteY37" fmla="*/ 408865 h 527822"/>
                  <a:gd name="connsiteX38" fmla="*/ 176235 w 485526"/>
                  <a:gd name="connsiteY38" fmla="*/ 374499 h 527822"/>
                  <a:gd name="connsiteX39" fmla="*/ 176235 w 485526"/>
                  <a:gd name="connsiteY39" fmla="*/ 209719 h 527822"/>
                  <a:gd name="connsiteX40" fmla="*/ 258184 w 485526"/>
                  <a:gd name="connsiteY40" fmla="*/ 175354 h 527822"/>
                  <a:gd name="connsiteX41" fmla="*/ 340133 w 485526"/>
                  <a:gd name="connsiteY41" fmla="*/ 209719 h 527822"/>
                  <a:gd name="connsiteX42" fmla="*/ 340133 w 485526"/>
                  <a:gd name="connsiteY42" fmla="*/ 209719 h 527822"/>
                  <a:gd name="connsiteX43" fmla="*/ 340133 w 485526"/>
                  <a:gd name="connsiteY43" fmla="*/ 374499 h 527822"/>
                  <a:gd name="connsiteX44" fmla="*/ 117196 w 485526"/>
                  <a:gd name="connsiteY44" fmla="*/ 27316 h 527822"/>
                  <a:gd name="connsiteX45" fmla="*/ 130414 w 485526"/>
                  <a:gd name="connsiteY45" fmla="*/ 58157 h 527822"/>
                  <a:gd name="connsiteX46" fmla="*/ 130414 w 485526"/>
                  <a:gd name="connsiteY46" fmla="*/ 72256 h 527822"/>
                  <a:gd name="connsiteX47" fmla="*/ 120721 w 485526"/>
                  <a:gd name="connsiteY47" fmla="*/ 81949 h 527822"/>
                  <a:gd name="connsiteX48" fmla="*/ 39653 w 485526"/>
                  <a:gd name="connsiteY48" fmla="*/ 111028 h 527822"/>
                  <a:gd name="connsiteX49" fmla="*/ 117196 w 485526"/>
                  <a:gd name="connsiteY49" fmla="*/ 27316 h 527822"/>
                  <a:gd name="connsiteX50" fmla="*/ 325153 w 485526"/>
                  <a:gd name="connsiteY50" fmla="*/ 511081 h 527822"/>
                  <a:gd name="connsiteX51" fmla="*/ 34366 w 485526"/>
                  <a:gd name="connsiteY51" fmla="*/ 511081 h 527822"/>
                  <a:gd name="connsiteX52" fmla="*/ 16742 w 485526"/>
                  <a:gd name="connsiteY52" fmla="*/ 493457 h 527822"/>
                  <a:gd name="connsiteX53" fmla="*/ 16742 w 485526"/>
                  <a:gd name="connsiteY53" fmla="*/ 138344 h 527822"/>
                  <a:gd name="connsiteX54" fmla="*/ 126889 w 485526"/>
                  <a:gd name="connsiteY54" fmla="*/ 98691 h 527822"/>
                  <a:gd name="connsiteX55" fmla="*/ 146275 w 485526"/>
                  <a:gd name="connsiteY55" fmla="*/ 79306 h 527822"/>
                  <a:gd name="connsiteX56" fmla="*/ 146275 w 485526"/>
                  <a:gd name="connsiteY56" fmla="*/ 51989 h 527822"/>
                  <a:gd name="connsiteX57" fmla="*/ 132176 w 485526"/>
                  <a:gd name="connsiteY57" fmla="*/ 17623 h 527822"/>
                  <a:gd name="connsiteX58" fmla="*/ 325153 w 485526"/>
                  <a:gd name="connsiteY58" fmla="*/ 17623 h 527822"/>
                  <a:gd name="connsiteX59" fmla="*/ 342776 w 485526"/>
                  <a:gd name="connsiteY59" fmla="*/ 35247 h 527822"/>
                  <a:gd name="connsiteX60" fmla="*/ 342776 w 485526"/>
                  <a:gd name="connsiteY60" fmla="*/ 188571 h 527822"/>
                  <a:gd name="connsiteX61" fmla="*/ 258184 w 485526"/>
                  <a:gd name="connsiteY61" fmla="*/ 158611 h 527822"/>
                  <a:gd name="connsiteX62" fmla="*/ 163898 w 485526"/>
                  <a:gd name="connsiteY62" fmla="*/ 198264 h 527822"/>
                  <a:gd name="connsiteX63" fmla="*/ 163898 w 485526"/>
                  <a:gd name="connsiteY63" fmla="*/ 387716 h 527822"/>
                  <a:gd name="connsiteX64" fmla="*/ 258184 w 485526"/>
                  <a:gd name="connsiteY64" fmla="*/ 427369 h 527822"/>
                  <a:gd name="connsiteX65" fmla="*/ 335727 w 485526"/>
                  <a:gd name="connsiteY65" fmla="*/ 402696 h 527822"/>
                  <a:gd name="connsiteX66" fmla="*/ 336608 w 485526"/>
                  <a:gd name="connsiteY66" fmla="*/ 403577 h 527822"/>
                  <a:gd name="connsiteX67" fmla="*/ 342776 w 485526"/>
                  <a:gd name="connsiteY67" fmla="*/ 409746 h 527822"/>
                  <a:gd name="connsiteX68" fmla="*/ 342776 w 485526"/>
                  <a:gd name="connsiteY68" fmla="*/ 493457 h 527822"/>
                  <a:gd name="connsiteX69" fmla="*/ 325153 w 485526"/>
                  <a:gd name="connsiteY69" fmla="*/ 511081 h 527822"/>
                  <a:gd name="connsiteX70" fmla="*/ 462616 w 485526"/>
                  <a:gd name="connsiteY70" fmla="*/ 494338 h 527822"/>
                  <a:gd name="connsiteX71" fmla="*/ 437943 w 485526"/>
                  <a:gd name="connsiteY71" fmla="*/ 494338 h 527822"/>
                  <a:gd name="connsiteX72" fmla="*/ 381548 w 485526"/>
                  <a:gd name="connsiteY72" fmla="*/ 437943 h 527822"/>
                  <a:gd name="connsiteX73" fmla="*/ 381548 w 485526"/>
                  <a:gd name="connsiteY73" fmla="*/ 413270 h 527822"/>
                  <a:gd name="connsiteX74" fmla="*/ 393885 w 485526"/>
                  <a:gd name="connsiteY74" fmla="*/ 407983 h 527822"/>
                  <a:gd name="connsiteX75" fmla="*/ 406221 w 485526"/>
                  <a:gd name="connsiteY75" fmla="*/ 413270 h 527822"/>
                  <a:gd name="connsiteX76" fmla="*/ 462616 w 485526"/>
                  <a:gd name="connsiteY76" fmla="*/ 469665 h 527822"/>
                  <a:gd name="connsiteX77" fmla="*/ 462616 w 485526"/>
                  <a:gd name="connsiteY77" fmla="*/ 494338 h 52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485526" h="527822">
                    <a:moveTo>
                      <a:pt x="474953" y="456448"/>
                    </a:moveTo>
                    <a:lnTo>
                      <a:pt x="418557" y="400053"/>
                    </a:lnTo>
                    <a:cubicBezTo>
                      <a:pt x="411508" y="393003"/>
                      <a:pt x="401815" y="389479"/>
                      <a:pt x="393003" y="389479"/>
                    </a:cubicBezTo>
                    <a:cubicBezTo>
                      <a:pt x="393003" y="389479"/>
                      <a:pt x="393003" y="389479"/>
                      <a:pt x="393003" y="389479"/>
                    </a:cubicBezTo>
                    <a:lnTo>
                      <a:pt x="369212" y="365687"/>
                    </a:lnTo>
                    <a:cubicBezTo>
                      <a:pt x="401815" y="316341"/>
                      <a:pt x="398290" y="250253"/>
                      <a:pt x="359519" y="204432"/>
                    </a:cubicBezTo>
                    <a:cubicBezTo>
                      <a:pt x="359519" y="203551"/>
                      <a:pt x="360400" y="202670"/>
                      <a:pt x="360400" y="200908"/>
                    </a:cubicBezTo>
                    <a:lnTo>
                      <a:pt x="360400" y="35247"/>
                    </a:lnTo>
                    <a:cubicBezTo>
                      <a:pt x="360400" y="15861"/>
                      <a:pt x="344539" y="0"/>
                      <a:pt x="325153" y="0"/>
                    </a:cubicBezTo>
                    <a:lnTo>
                      <a:pt x="122483" y="0"/>
                    </a:lnTo>
                    <a:cubicBezTo>
                      <a:pt x="119840" y="0"/>
                      <a:pt x="118077" y="881"/>
                      <a:pt x="116315" y="2644"/>
                    </a:cubicBezTo>
                    <a:lnTo>
                      <a:pt x="1762" y="126008"/>
                    </a:lnTo>
                    <a:cubicBezTo>
                      <a:pt x="1762" y="126008"/>
                      <a:pt x="881" y="126889"/>
                      <a:pt x="881" y="126889"/>
                    </a:cubicBezTo>
                    <a:cubicBezTo>
                      <a:pt x="881" y="126889"/>
                      <a:pt x="0" y="127770"/>
                      <a:pt x="0" y="127770"/>
                    </a:cubicBezTo>
                    <a:cubicBezTo>
                      <a:pt x="0" y="128651"/>
                      <a:pt x="0" y="128651"/>
                      <a:pt x="0" y="129533"/>
                    </a:cubicBezTo>
                    <a:cubicBezTo>
                      <a:pt x="0" y="130414"/>
                      <a:pt x="0" y="130414"/>
                      <a:pt x="0" y="131295"/>
                    </a:cubicBezTo>
                    <a:cubicBezTo>
                      <a:pt x="0" y="131295"/>
                      <a:pt x="0" y="131295"/>
                      <a:pt x="0" y="131295"/>
                    </a:cubicBezTo>
                    <a:lnTo>
                      <a:pt x="0" y="492576"/>
                    </a:lnTo>
                    <a:cubicBezTo>
                      <a:pt x="0" y="511962"/>
                      <a:pt x="15861" y="527823"/>
                      <a:pt x="35247" y="527823"/>
                    </a:cubicBezTo>
                    <a:lnTo>
                      <a:pt x="325153" y="527823"/>
                    </a:lnTo>
                    <a:cubicBezTo>
                      <a:pt x="344539" y="527823"/>
                      <a:pt x="360400" y="511962"/>
                      <a:pt x="360400" y="492576"/>
                    </a:cubicBezTo>
                    <a:lnTo>
                      <a:pt x="360400" y="434419"/>
                    </a:lnTo>
                    <a:cubicBezTo>
                      <a:pt x="362162" y="439706"/>
                      <a:pt x="364806" y="444993"/>
                      <a:pt x="369212" y="449398"/>
                    </a:cubicBezTo>
                    <a:lnTo>
                      <a:pt x="425607" y="505794"/>
                    </a:lnTo>
                    <a:cubicBezTo>
                      <a:pt x="432656" y="512843"/>
                      <a:pt x="441468" y="516368"/>
                      <a:pt x="450280" y="516368"/>
                    </a:cubicBezTo>
                    <a:cubicBezTo>
                      <a:pt x="459091" y="516368"/>
                      <a:pt x="467903" y="512843"/>
                      <a:pt x="474953" y="505794"/>
                    </a:cubicBezTo>
                    <a:cubicBezTo>
                      <a:pt x="489051" y="492576"/>
                      <a:pt x="489051" y="470547"/>
                      <a:pt x="474953" y="456448"/>
                    </a:cubicBezTo>
                    <a:close/>
                    <a:moveTo>
                      <a:pt x="374499" y="396528"/>
                    </a:moveTo>
                    <a:cubicBezTo>
                      <a:pt x="372736" y="397409"/>
                      <a:pt x="370974" y="399172"/>
                      <a:pt x="369212" y="400934"/>
                    </a:cubicBezTo>
                    <a:cubicBezTo>
                      <a:pt x="367449" y="402696"/>
                      <a:pt x="366568" y="404459"/>
                      <a:pt x="364806" y="406221"/>
                    </a:cubicBezTo>
                    <a:lnTo>
                      <a:pt x="357756" y="399172"/>
                    </a:lnTo>
                    <a:cubicBezTo>
                      <a:pt x="357756" y="399172"/>
                      <a:pt x="357756" y="399172"/>
                      <a:pt x="357756" y="399172"/>
                    </a:cubicBezTo>
                    <a:lnTo>
                      <a:pt x="348945" y="390360"/>
                    </a:lnTo>
                    <a:cubicBezTo>
                      <a:pt x="349826" y="389479"/>
                      <a:pt x="351588" y="388597"/>
                      <a:pt x="352469" y="386835"/>
                    </a:cubicBezTo>
                    <a:cubicBezTo>
                      <a:pt x="354232" y="385073"/>
                      <a:pt x="356875" y="382429"/>
                      <a:pt x="358638" y="380667"/>
                    </a:cubicBezTo>
                    <a:lnTo>
                      <a:pt x="374499" y="396528"/>
                    </a:lnTo>
                    <a:close/>
                    <a:moveTo>
                      <a:pt x="340133" y="374499"/>
                    </a:moveTo>
                    <a:cubicBezTo>
                      <a:pt x="318104" y="396528"/>
                      <a:pt x="289025" y="408865"/>
                      <a:pt x="258184" y="408865"/>
                    </a:cubicBezTo>
                    <a:cubicBezTo>
                      <a:pt x="227343" y="408865"/>
                      <a:pt x="198264" y="396528"/>
                      <a:pt x="176235" y="374499"/>
                    </a:cubicBezTo>
                    <a:cubicBezTo>
                      <a:pt x="131295" y="329559"/>
                      <a:pt x="131295" y="255540"/>
                      <a:pt x="176235" y="209719"/>
                    </a:cubicBezTo>
                    <a:cubicBezTo>
                      <a:pt x="198264" y="187690"/>
                      <a:pt x="227343" y="175354"/>
                      <a:pt x="258184" y="175354"/>
                    </a:cubicBezTo>
                    <a:cubicBezTo>
                      <a:pt x="289025" y="175354"/>
                      <a:pt x="318104" y="187690"/>
                      <a:pt x="340133" y="209719"/>
                    </a:cubicBezTo>
                    <a:lnTo>
                      <a:pt x="340133" y="209719"/>
                    </a:lnTo>
                    <a:cubicBezTo>
                      <a:pt x="385073" y="255540"/>
                      <a:pt x="385073" y="329559"/>
                      <a:pt x="340133" y="374499"/>
                    </a:cubicBezTo>
                    <a:close/>
                    <a:moveTo>
                      <a:pt x="117196" y="27316"/>
                    </a:moveTo>
                    <a:lnTo>
                      <a:pt x="130414" y="58157"/>
                    </a:lnTo>
                    <a:cubicBezTo>
                      <a:pt x="132176" y="62563"/>
                      <a:pt x="132176" y="67850"/>
                      <a:pt x="130414" y="72256"/>
                    </a:cubicBezTo>
                    <a:cubicBezTo>
                      <a:pt x="128651" y="76662"/>
                      <a:pt x="125127" y="80187"/>
                      <a:pt x="120721" y="81949"/>
                    </a:cubicBezTo>
                    <a:lnTo>
                      <a:pt x="39653" y="111028"/>
                    </a:lnTo>
                    <a:lnTo>
                      <a:pt x="117196" y="27316"/>
                    </a:lnTo>
                    <a:close/>
                    <a:moveTo>
                      <a:pt x="325153" y="511081"/>
                    </a:moveTo>
                    <a:lnTo>
                      <a:pt x="34366" y="511081"/>
                    </a:lnTo>
                    <a:cubicBezTo>
                      <a:pt x="24673" y="511081"/>
                      <a:pt x="16742" y="503150"/>
                      <a:pt x="16742" y="493457"/>
                    </a:cubicBezTo>
                    <a:lnTo>
                      <a:pt x="16742" y="138344"/>
                    </a:lnTo>
                    <a:lnTo>
                      <a:pt x="126889" y="98691"/>
                    </a:lnTo>
                    <a:cubicBezTo>
                      <a:pt x="135701" y="95167"/>
                      <a:pt x="142750" y="88117"/>
                      <a:pt x="146275" y="79306"/>
                    </a:cubicBezTo>
                    <a:cubicBezTo>
                      <a:pt x="149799" y="70494"/>
                      <a:pt x="149799" y="60801"/>
                      <a:pt x="146275" y="51989"/>
                    </a:cubicBezTo>
                    <a:lnTo>
                      <a:pt x="132176" y="17623"/>
                    </a:lnTo>
                    <a:lnTo>
                      <a:pt x="325153" y="17623"/>
                    </a:lnTo>
                    <a:cubicBezTo>
                      <a:pt x="334846" y="17623"/>
                      <a:pt x="342776" y="25554"/>
                      <a:pt x="342776" y="35247"/>
                    </a:cubicBezTo>
                    <a:lnTo>
                      <a:pt x="342776" y="188571"/>
                    </a:lnTo>
                    <a:cubicBezTo>
                      <a:pt x="318985" y="169185"/>
                      <a:pt x="289025" y="158611"/>
                      <a:pt x="258184" y="158611"/>
                    </a:cubicBezTo>
                    <a:cubicBezTo>
                      <a:pt x="222937" y="158611"/>
                      <a:pt x="188571" y="172710"/>
                      <a:pt x="163898" y="198264"/>
                    </a:cubicBezTo>
                    <a:cubicBezTo>
                      <a:pt x="111909" y="250253"/>
                      <a:pt x="111909" y="335727"/>
                      <a:pt x="163898" y="387716"/>
                    </a:cubicBezTo>
                    <a:cubicBezTo>
                      <a:pt x="189452" y="413270"/>
                      <a:pt x="222937" y="427369"/>
                      <a:pt x="258184" y="427369"/>
                    </a:cubicBezTo>
                    <a:cubicBezTo>
                      <a:pt x="286381" y="427369"/>
                      <a:pt x="312817" y="418557"/>
                      <a:pt x="335727" y="402696"/>
                    </a:cubicBezTo>
                    <a:cubicBezTo>
                      <a:pt x="335727" y="402696"/>
                      <a:pt x="336608" y="403577"/>
                      <a:pt x="336608" y="403577"/>
                    </a:cubicBezTo>
                    <a:lnTo>
                      <a:pt x="342776" y="409746"/>
                    </a:lnTo>
                    <a:lnTo>
                      <a:pt x="342776" y="493457"/>
                    </a:lnTo>
                    <a:cubicBezTo>
                      <a:pt x="342776" y="503150"/>
                      <a:pt x="334846" y="511081"/>
                      <a:pt x="325153" y="511081"/>
                    </a:cubicBezTo>
                    <a:close/>
                    <a:moveTo>
                      <a:pt x="462616" y="494338"/>
                    </a:moveTo>
                    <a:cubicBezTo>
                      <a:pt x="455567" y="501388"/>
                      <a:pt x="444111" y="501388"/>
                      <a:pt x="437943" y="494338"/>
                    </a:cubicBezTo>
                    <a:lnTo>
                      <a:pt x="381548" y="437943"/>
                    </a:lnTo>
                    <a:cubicBezTo>
                      <a:pt x="374499" y="430894"/>
                      <a:pt x="374499" y="420320"/>
                      <a:pt x="381548" y="413270"/>
                    </a:cubicBezTo>
                    <a:cubicBezTo>
                      <a:pt x="385073" y="409746"/>
                      <a:pt x="389479" y="407983"/>
                      <a:pt x="393885" y="407983"/>
                    </a:cubicBezTo>
                    <a:cubicBezTo>
                      <a:pt x="398290" y="407983"/>
                      <a:pt x="402696" y="409746"/>
                      <a:pt x="406221" y="413270"/>
                    </a:cubicBezTo>
                    <a:lnTo>
                      <a:pt x="462616" y="469665"/>
                    </a:lnTo>
                    <a:cubicBezTo>
                      <a:pt x="469665" y="475834"/>
                      <a:pt x="469665" y="487289"/>
                      <a:pt x="462616" y="49433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482CE1AB-CABB-C7CC-87B7-E3D7754B0F1B}"/>
                  </a:ext>
                </a:extLst>
              </p:cNvPr>
              <p:cNvSpPr/>
              <p:nvPr/>
            </p:nvSpPr>
            <p:spPr>
              <a:xfrm>
                <a:off x="7942208" y="4573376"/>
                <a:ext cx="52870" cy="17623"/>
              </a:xfrm>
              <a:custGeom>
                <a:avLst/>
                <a:gdLst>
                  <a:gd name="connsiteX0" fmla="*/ 8812 w 52870"/>
                  <a:gd name="connsiteY0" fmla="*/ 17623 h 17623"/>
                  <a:gd name="connsiteX1" fmla="*/ 44059 w 52870"/>
                  <a:gd name="connsiteY1" fmla="*/ 17623 h 17623"/>
                  <a:gd name="connsiteX2" fmla="*/ 52870 w 52870"/>
                  <a:gd name="connsiteY2" fmla="*/ 8812 h 17623"/>
                  <a:gd name="connsiteX3" fmla="*/ 44059 w 52870"/>
                  <a:gd name="connsiteY3" fmla="*/ 0 h 17623"/>
                  <a:gd name="connsiteX4" fmla="*/ 8812 w 52870"/>
                  <a:gd name="connsiteY4" fmla="*/ 0 h 17623"/>
                  <a:gd name="connsiteX5" fmla="*/ 0 w 52870"/>
                  <a:gd name="connsiteY5" fmla="*/ 8812 h 17623"/>
                  <a:gd name="connsiteX6" fmla="*/ 8812 w 52870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17623"/>
                    </a:move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4406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8F351EB-0A99-BA23-4BF5-14B9FD1227AE}"/>
                  </a:ext>
                </a:extLst>
              </p:cNvPr>
              <p:cNvSpPr/>
              <p:nvPr/>
            </p:nvSpPr>
            <p:spPr>
              <a:xfrm>
                <a:off x="7942208" y="4608623"/>
                <a:ext cx="79305" cy="17623"/>
              </a:xfrm>
              <a:custGeom>
                <a:avLst/>
                <a:gdLst>
                  <a:gd name="connsiteX0" fmla="*/ 70494 w 79305"/>
                  <a:gd name="connsiteY0" fmla="*/ 0 h 17623"/>
                  <a:gd name="connsiteX1" fmla="*/ 8812 w 79305"/>
                  <a:gd name="connsiteY1" fmla="*/ 0 h 17623"/>
                  <a:gd name="connsiteX2" fmla="*/ 0 w 79305"/>
                  <a:gd name="connsiteY2" fmla="*/ 8812 h 17623"/>
                  <a:gd name="connsiteX3" fmla="*/ 8812 w 79305"/>
                  <a:gd name="connsiteY3" fmla="*/ 17623 h 17623"/>
                  <a:gd name="connsiteX4" fmla="*/ 70494 w 79305"/>
                  <a:gd name="connsiteY4" fmla="*/ 17623 h 17623"/>
                  <a:gd name="connsiteX5" fmla="*/ 79306 w 79305"/>
                  <a:gd name="connsiteY5" fmla="*/ 8812 h 17623"/>
                  <a:gd name="connsiteX6" fmla="*/ 70494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7049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64EC3ED-FBB4-4546-4B05-A1EC97A0D88E}"/>
                  </a:ext>
                </a:extLst>
              </p:cNvPr>
              <p:cNvSpPr/>
              <p:nvPr/>
            </p:nvSpPr>
            <p:spPr>
              <a:xfrm>
                <a:off x="8236159" y="4432252"/>
                <a:ext cx="26932" cy="44194"/>
              </a:xfrm>
              <a:custGeom>
                <a:avLst/>
                <a:gdLst>
                  <a:gd name="connsiteX0" fmla="*/ 1242 w 26932"/>
                  <a:gd name="connsiteY0" fmla="*/ 30977 h 44194"/>
                  <a:gd name="connsiteX1" fmla="*/ 4767 w 26932"/>
                  <a:gd name="connsiteY1" fmla="*/ 43313 h 44194"/>
                  <a:gd name="connsiteX2" fmla="*/ 9173 w 26932"/>
                  <a:gd name="connsiteY2" fmla="*/ 44195 h 44194"/>
                  <a:gd name="connsiteX3" fmla="*/ 17103 w 26932"/>
                  <a:gd name="connsiteY3" fmla="*/ 39789 h 44194"/>
                  <a:gd name="connsiteX4" fmla="*/ 26796 w 26932"/>
                  <a:gd name="connsiteY4" fmla="*/ 10710 h 44194"/>
                  <a:gd name="connsiteX5" fmla="*/ 19747 w 26932"/>
                  <a:gd name="connsiteY5" fmla="*/ 136 h 44194"/>
                  <a:gd name="connsiteX6" fmla="*/ 9173 w 26932"/>
                  <a:gd name="connsiteY6" fmla="*/ 7185 h 44194"/>
                  <a:gd name="connsiteX7" fmla="*/ 1242 w 26932"/>
                  <a:gd name="connsiteY7" fmla="*/ 30977 h 4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932" h="44194">
                    <a:moveTo>
                      <a:pt x="1242" y="30977"/>
                    </a:moveTo>
                    <a:cubicBezTo>
                      <a:pt x="-1401" y="35383"/>
                      <a:pt x="361" y="40670"/>
                      <a:pt x="4767" y="43313"/>
                    </a:cubicBezTo>
                    <a:cubicBezTo>
                      <a:pt x="5648" y="44195"/>
                      <a:pt x="7410" y="44195"/>
                      <a:pt x="9173" y="44195"/>
                    </a:cubicBezTo>
                    <a:cubicBezTo>
                      <a:pt x="12697" y="44195"/>
                      <a:pt x="15341" y="42432"/>
                      <a:pt x="17103" y="39789"/>
                    </a:cubicBezTo>
                    <a:cubicBezTo>
                      <a:pt x="21509" y="30977"/>
                      <a:pt x="25034" y="21284"/>
                      <a:pt x="26796" y="10710"/>
                    </a:cubicBezTo>
                    <a:cubicBezTo>
                      <a:pt x="27677" y="6304"/>
                      <a:pt x="24153" y="1017"/>
                      <a:pt x="19747" y="136"/>
                    </a:cubicBezTo>
                    <a:cubicBezTo>
                      <a:pt x="14460" y="-745"/>
                      <a:pt x="10054" y="2779"/>
                      <a:pt x="9173" y="7185"/>
                    </a:cubicBezTo>
                    <a:cubicBezTo>
                      <a:pt x="8291" y="15997"/>
                      <a:pt x="5648" y="23928"/>
                      <a:pt x="1242" y="3097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8CE2B4E-63C9-00A8-2AF7-9A471E4B6431}"/>
                  </a:ext>
                </a:extLst>
              </p:cNvPr>
              <p:cNvSpPr/>
              <p:nvPr/>
            </p:nvSpPr>
            <p:spPr>
              <a:xfrm>
                <a:off x="8093770" y="4479971"/>
                <a:ext cx="138825" cy="44058"/>
              </a:xfrm>
              <a:custGeom>
                <a:avLst/>
                <a:gdLst>
                  <a:gd name="connsiteX0" fmla="*/ 124245 w 138825"/>
                  <a:gd name="connsiteY0" fmla="*/ 7049 h 44058"/>
                  <a:gd name="connsiteX1" fmla="*/ 14980 w 138825"/>
                  <a:gd name="connsiteY1" fmla="*/ 2644 h 44058"/>
                  <a:gd name="connsiteX2" fmla="*/ 2644 w 138825"/>
                  <a:gd name="connsiteY2" fmla="*/ 2644 h 44058"/>
                  <a:gd name="connsiteX3" fmla="*/ 2644 w 138825"/>
                  <a:gd name="connsiteY3" fmla="*/ 14980 h 44058"/>
                  <a:gd name="connsiteX4" fmla="*/ 72256 w 138825"/>
                  <a:gd name="connsiteY4" fmla="*/ 44059 h 44058"/>
                  <a:gd name="connsiteX5" fmla="*/ 135701 w 138825"/>
                  <a:gd name="connsiteY5" fmla="*/ 21148 h 44058"/>
                  <a:gd name="connsiteX6" fmla="*/ 136582 w 138825"/>
                  <a:gd name="connsiteY6" fmla="*/ 8812 h 44058"/>
                  <a:gd name="connsiteX7" fmla="*/ 124245 w 138825"/>
                  <a:gd name="connsiteY7" fmla="*/ 7049 h 4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825" h="44058">
                    <a:moveTo>
                      <a:pt x="124245" y="7049"/>
                    </a:moveTo>
                    <a:cubicBezTo>
                      <a:pt x="92523" y="33485"/>
                      <a:pt x="44940" y="31722"/>
                      <a:pt x="14980" y="2644"/>
                    </a:cubicBez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cubicBezTo>
                      <a:pt x="22029" y="34366"/>
                      <a:pt x="46702" y="44059"/>
                      <a:pt x="72256" y="44059"/>
                    </a:cubicBezTo>
                    <a:cubicBezTo>
                      <a:pt x="95167" y="44059"/>
                      <a:pt x="117196" y="36128"/>
                      <a:pt x="135701" y="21148"/>
                    </a:cubicBezTo>
                    <a:cubicBezTo>
                      <a:pt x="139225" y="17623"/>
                      <a:pt x="140107" y="12336"/>
                      <a:pt x="136582" y="8812"/>
                    </a:cubicBezTo>
                    <a:cubicBezTo>
                      <a:pt x="133938" y="4406"/>
                      <a:pt x="127770" y="4406"/>
                      <a:pt x="124245" y="70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769F15D-9EF1-19F1-09E7-B7F35785E9D8}"/>
                  </a:ext>
                </a:extLst>
              </p:cNvPr>
              <p:cNvSpPr/>
              <p:nvPr/>
            </p:nvSpPr>
            <p:spPr>
              <a:xfrm>
                <a:off x="8083196" y="4344271"/>
                <a:ext cx="149799" cy="123364"/>
              </a:xfrm>
              <a:custGeom>
                <a:avLst/>
                <a:gdLst>
                  <a:gd name="connsiteX0" fmla="*/ 123364 w 149799"/>
                  <a:gd name="connsiteY0" fmla="*/ 52870 h 123364"/>
                  <a:gd name="connsiteX1" fmla="*/ 114553 w 149799"/>
                  <a:gd name="connsiteY1" fmla="*/ 54633 h 123364"/>
                  <a:gd name="connsiteX2" fmla="*/ 102216 w 149799"/>
                  <a:gd name="connsiteY2" fmla="*/ 39653 h 123364"/>
                  <a:gd name="connsiteX3" fmla="*/ 105741 w 149799"/>
                  <a:gd name="connsiteY3" fmla="*/ 26435 h 123364"/>
                  <a:gd name="connsiteX4" fmla="*/ 79306 w 149799"/>
                  <a:gd name="connsiteY4" fmla="*/ 0 h 123364"/>
                  <a:gd name="connsiteX5" fmla="*/ 52870 w 149799"/>
                  <a:gd name="connsiteY5" fmla="*/ 26435 h 123364"/>
                  <a:gd name="connsiteX6" fmla="*/ 57276 w 149799"/>
                  <a:gd name="connsiteY6" fmla="*/ 41415 h 123364"/>
                  <a:gd name="connsiteX7" fmla="*/ 34366 w 149799"/>
                  <a:gd name="connsiteY7" fmla="*/ 72256 h 123364"/>
                  <a:gd name="connsiteX8" fmla="*/ 26435 w 149799"/>
                  <a:gd name="connsiteY8" fmla="*/ 70494 h 123364"/>
                  <a:gd name="connsiteX9" fmla="*/ 0 w 149799"/>
                  <a:gd name="connsiteY9" fmla="*/ 96929 h 123364"/>
                  <a:gd name="connsiteX10" fmla="*/ 26435 w 149799"/>
                  <a:gd name="connsiteY10" fmla="*/ 123364 h 123364"/>
                  <a:gd name="connsiteX11" fmla="*/ 52870 w 149799"/>
                  <a:gd name="connsiteY11" fmla="*/ 96929 h 123364"/>
                  <a:gd name="connsiteX12" fmla="*/ 48465 w 149799"/>
                  <a:gd name="connsiteY12" fmla="*/ 81949 h 123364"/>
                  <a:gd name="connsiteX13" fmla="*/ 71375 w 149799"/>
                  <a:gd name="connsiteY13" fmla="*/ 51108 h 123364"/>
                  <a:gd name="connsiteX14" fmla="*/ 79306 w 149799"/>
                  <a:gd name="connsiteY14" fmla="*/ 51989 h 123364"/>
                  <a:gd name="connsiteX15" fmla="*/ 88117 w 149799"/>
                  <a:gd name="connsiteY15" fmla="*/ 50227 h 123364"/>
                  <a:gd name="connsiteX16" fmla="*/ 100454 w 149799"/>
                  <a:gd name="connsiteY16" fmla="*/ 65207 h 123364"/>
                  <a:gd name="connsiteX17" fmla="*/ 96929 w 149799"/>
                  <a:gd name="connsiteY17" fmla="*/ 78424 h 123364"/>
                  <a:gd name="connsiteX18" fmla="*/ 123364 w 149799"/>
                  <a:gd name="connsiteY18" fmla="*/ 104860 h 123364"/>
                  <a:gd name="connsiteX19" fmla="*/ 149800 w 149799"/>
                  <a:gd name="connsiteY19" fmla="*/ 78424 h 123364"/>
                  <a:gd name="connsiteX20" fmla="*/ 123364 w 149799"/>
                  <a:gd name="connsiteY20" fmla="*/ 52870 h 123364"/>
                  <a:gd name="connsiteX21" fmla="*/ 26435 w 149799"/>
                  <a:gd name="connsiteY21" fmla="*/ 105741 h 123364"/>
                  <a:gd name="connsiteX22" fmla="*/ 17623 w 149799"/>
                  <a:gd name="connsiteY22" fmla="*/ 96929 h 123364"/>
                  <a:gd name="connsiteX23" fmla="*/ 26435 w 149799"/>
                  <a:gd name="connsiteY23" fmla="*/ 88117 h 123364"/>
                  <a:gd name="connsiteX24" fmla="*/ 35247 w 149799"/>
                  <a:gd name="connsiteY24" fmla="*/ 96929 h 123364"/>
                  <a:gd name="connsiteX25" fmla="*/ 26435 w 149799"/>
                  <a:gd name="connsiteY25" fmla="*/ 105741 h 123364"/>
                  <a:gd name="connsiteX26" fmla="*/ 70494 w 149799"/>
                  <a:gd name="connsiteY26" fmla="*/ 26435 h 123364"/>
                  <a:gd name="connsiteX27" fmla="*/ 79306 w 149799"/>
                  <a:gd name="connsiteY27" fmla="*/ 17623 h 123364"/>
                  <a:gd name="connsiteX28" fmla="*/ 88117 w 149799"/>
                  <a:gd name="connsiteY28" fmla="*/ 26435 h 123364"/>
                  <a:gd name="connsiteX29" fmla="*/ 79306 w 149799"/>
                  <a:gd name="connsiteY29" fmla="*/ 35247 h 123364"/>
                  <a:gd name="connsiteX30" fmla="*/ 70494 w 149799"/>
                  <a:gd name="connsiteY30" fmla="*/ 26435 h 123364"/>
                  <a:gd name="connsiteX31" fmla="*/ 123364 w 149799"/>
                  <a:gd name="connsiteY31" fmla="*/ 88117 h 123364"/>
                  <a:gd name="connsiteX32" fmla="*/ 114553 w 149799"/>
                  <a:gd name="connsiteY32" fmla="*/ 79306 h 123364"/>
                  <a:gd name="connsiteX33" fmla="*/ 123364 w 149799"/>
                  <a:gd name="connsiteY33" fmla="*/ 70494 h 123364"/>
                  <a:gd name="connsiteX34" fmla="*/ 132176 w 149799"/>
                  <a:gd name="connsiteY34" fmla="*/ 79306 h 123364"/>
                  <a:gd name="connsiteX35" fmla="*/ 123364 w 149799"/>
                  <a:gd name="connsiteY35" fmla="*/ 88117 h 12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49799" h="123364">
                    <a:moveTo>
                      <a:pt x="123364" y="52870"/>
                    </a:moveTo>
                    <a:cubicBezTo>
                      <a:pt x="119840" y="52870"/>
                      <a:pt x="117196" y="53752"/>
                      <a:pt x="114553" y="54633"/>
                    </a:cubicBezTo>
                    <a:lnTo>
                      <a:pt x="102216" y="39653"/>
                    </a:lnTo>
                    <a:cubicBezTo>
                      <a:pt x="104860" y="36128"/>
                      <a:pt x="105741" y="30841"/>
                      <a:pt x="105741" y="26435"/>
                    </a:cubicBezTo>
                    <a:cubicBezTo>
                      <a:pt x="105741" y="11455"/>
                      <a:pt x="94286" y="0"/>
                      <a:pt x="79306" y="0"/>
                    </a:cubicBezTo>
                    <a:cubicBezTo>
                      <a:pt x="64326" y="0"/>
                      <a:pt x="52870" y="11455"/>
                      <a:pt x="52870" y="26435"/>
                    </a:cubicBezTo>
                    <a:cubicBezTo>
                      <a:pt x="52870" y="31722"/>
                      <a:pt x="54633" y="37009"/>
                      <a:pt x="57276" y="41415"/>
                    </a:cubicBezTo>
                    <a:lnTo>
                      <a:pt x="34366" y="72256"/>
                    </a:lnTo>
                    <a:cubicBezTo>
                      <a:pt x="31722" y="70494"/>
                      <a:pt x="29079" y="70494"/>
                      <a:pt x="26435" y="70494"/>
                    </a:cubicBezTo>
                    <a:cubicBezTo>
                      <a:pt x="11455" y="70494"/>
                      <a:pt x="0" y="81949"/>
                      <a:pt x="0" y="96929"/>
                    </a:cubicBezTo>
                    <a:cubicBezTo>
                      <a:pt x="0" y="111909"/>
                      <a:pt x="11455" y="123364"/>
                      <a:pt x="26435" y="123364"/>
                    </a:cubicBezTo>
                    <a:cubicBezTo>
                      <a:pt x="41415" y="123364"/>
                      <a:pt x="52870" y="111909"/>
                      <a:pt x="52870" y="96929"/>
                    </a:cubicBezTo>
                    <a:cubicBezTo>
                      <a:pt x="52870" y="91642"/>
                      <a:pt x="51108" y="86355"/>
                      <a:pt x="48465" y="81949"/>
                    </a:cubicBezTo>
                    <a:lnTo>
                      <a:pt x="71375" y="51108"/>
                    </a:lnTo>
                    <a:cubicBezTo>
                      <a:pt x="74019" y="51989"/>
                      <a:pt x="76662" y="51989"/>
                      <a:pt x="79306" y="51989"/>
                    </a:cubicBezTo>
                    <a:cubicBezTo>
                      <a:pt x="82830" y="51989"/>
                      <a:pt x="85474" y="51108"/>
                      <a:pt x="88117" y="50227"/>
                    </a:cubicBezTo>
                    <a:lnTo>
                      <a:pt x="100454" y="65207"/>
                    </a:lnTo>
                    <a:cubicBezTo>
                      <a:pt x="97810" y="68732"/>
                      <a:pt x="96929" y="74019"/>
                      <a:pt x="96929" y="78424"/>
                    </a:cubicBezTo>
                    <a:cubicBezTo>
                      <a:pt x="96929" y="93404"/>
                      <a:pt x="108384" y="104860"/>
                      <a:pt x="123364" y="104860"/>
                    </a:cubicBezTo>
                    <a:cubicBezTo>
                      <a:pt x="138344" y="104860"/>
                      <a:pt x="149800" y="93404"/>
                      <a:pt x="149800" y="78424"/>
                    </a:cubicBezTo>
                    <a:cubicBezTo>
                      <a:pt x="149800" y="63444"/>
                      <a:pt x="138344" y="52870"/>
                      <a:pt x="123364" y="52870"/>
                    </a:cubicBezTo>
                    <a:close/>
                    <a:moveTo>
                      <a:pt x="26435" y="105741"/>
                    </a:moveTo>
                    <a:cubicBezTo>
                      <a:pt x="21148" y="105741"/>
                      <a:pt x="17623" y="102216"/>
                      <a:pt x="17623" y="96929"/>
                    </a:cubicBezTo>
                    <a:cubicBezTo>
                      <a:pt x="17623" y="91642"/>
                      <a:pt x="21148" y="88117"/>
                      <a:pt x="26435" y="88117"/>
                    </a:cubicBezTo>
                    <a:cubicBezTo>
                      <a:pt x="31722" y="88117"/>
                      <a:pt x="35247" y="91642"/>
                      <a:pt x="35247" y="96929"/>
                    </a:cubicBezTo>
                    <a:cubicBezTo>
                      <a:pt x="35247" y="102216"/>
                      <a:pt x="31722" y="105741"/>
                      <a:pt x="26435" y="105741"/>
                    </a:cubicBezTo>
                    <a:close/>
                    <a:moveTo>
                      <a:pt x="70494" y="26435"/>
                    </a:moveTo>
                    <a:cubicBezTo>
                      <a:pt x="70494" y="21148"/>
                      <a:pt x="74019" y="17623"/>
                      <a:pt x="79306" y="17623"/>
                    </a:cubicBezTo>
                    <a:cubicBezTo>
                      <a:pt x="84593" y="17623"/>
                      <a:pt x="88117" y="21148"/>
                      <a:pt x="88117" y="26435"/>
                    </a:cubicBezTo>
                    <a:cubicBezTo>
                      <a:pt x="88117" y="31722"/>
                      <a:pt x="84593" y="35247"/>
                      <a:pt x="79306" y="35247"/>
                    </a:cubicBezTo>
                    <a:cubicBezTo>
                      <a:pt x="74019" y="35247"/>
                      <a:pt x="70494" y="30841"/>
                      <a:pt x="70494" y="26435"/>
                    </a:cubicBezTo>
                    <a:close/>
                    <a:moveTo>
                      <a:pt x="123364" y="88117"/>
                    </a:moveTo>
                    <a:cubicBezTo>
                      <a:pt x="118077" y="88117"/>
                      <a:pt x="114553" y="84593"/>
                      <a:pt x="114553" y="79306"/>
                    </a:cubicBezTo>
                    <a:cubicBezTo>
                      <a:pt x="114553" y="74019"/>
                      <a:pt x="118077" y="70494"/>
                      <a:pt x="123364" y="70494"/>
                    </a:cubicBezTo>
                    <a:cubicBezTo>
                      <a:pt x="128651" y="70494"/>
                      <a:pt x="132176" y="74019"/>
                      <a:pt x="132176" y="79306"/>
                    </a:cubicBezTo>
                    <a:cubicBezTo>
                      <a:pt x="132176" y="84593"/>
                      <a:pt x="128651" y="88117"/>
                      <a:pt x="123364" y="881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A656C5D0-6664-BFF1-274A-F23A6112A4D4}"/>
              </a:ext>
            </a:extLst>
          </p:cNvPr>
          <p:cNvGrpSpPr/>
          <p:nvPr/>
        </p:nvGrpSpPr>
        <p:grpSpPr>
          <a:xfrm>
            <a:off x="6695558" y="4154817"/>
            <a:ext cx="493457" cy="484645"/>
            <a:chOff x="6695558" y="4154817"/>
            <a:chExt cx="493457" cy="484645"/>
          </a:xfrm>
        </p:grpSpPr>
        <p:grpSp>
          <p:nvGrpSpPr>
            <p:cNvPr id="88" name="Graphic 12">
              <a:extLst>
                <a:ext uri="{FF2B5EF4-FFF2-40B4-BE49-F238E27FC236}">
                  <a16:creationId xmlns:a16="http://schemas.microsoft.com/office/drawing/2014/main" id="{65B5484E-DED4-EE9C-3177-FE4E172FF751}"/>
                </a:ext>
              </a:extLst>
            </p:cNvPr>
            <p:cNvGrpSpPr/>
            <p:nvPr/>
          </p:nvGrpSpPr>
          <p:grpSpPr>
            <a:xfrm>
              <a:off x="6757241" y="4163629"/>
              <a:ext cx="422963" cy="467021"/>
              <a:chOff x="6757241" y="4163629"/>
              <a:chExt cx="422963" cy="467021"/>
            </a:xfrm>
            <a:solidFill>
              <a:srgbClr val="A07FD6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17268F0-84B9-EA68-B237-5906D52A3CBA}"/>
                  </a:ext>
                </a:extLst>
              </p:cNvPr>
              <p:cNvSpPr/>
              <p:nvPr/>
            </p:nvSpPr>
            <p:spPr>
              <a:xfrm>
                <a:off x="6862981" y="4163629"/>
                <a:ext cx="317222" cy="123364"/>
              </a:xfrm>
              <a:custGeom>
                <a:avLst/>
                <a:gdLst>
                  <a:gd name="connsiteX0" fmla="*/ 35247 w 317222"/>
                  <a:gd name="connsiteY0" fmla="*/ 70494 h 123364"/>
                  <a:gd name="connsiteX1" fmla="*/ 0 w 317222"/>
                  <a:gd name="connsiteY1" fmla="*/ 35247 h 123364"/>
                  <a:gd name="connsiteX2" fmla="*/ 0 w 317222"/>
                  <a:gd name="connsiteY2" fmla="*/ 35247 h 123364"/>
                  <a:gd name="connsiteX3" fmla="*/ 35247 w 317222"/>
                  <a:gd name="connsiteY3" fmla="*/ 0 h 123364"/>
                  <a:gd name="connsiteX4" fmla="*/ 281976 w 317222"/>
                  <a:gd name="connsiteY4" fmla="*/ 0 h 123364"/>
                  <a:gd name="connsiteX5" fmla="*/ 317222 w 317222"/>
                  <a:gd name="connsiteY5" fmla="*/ 35247 h 123364"/>
                  <a:gd name="connsiteX6" fmla="*/ 317222 w 317222"/>
                  <a:gd name="connsiteY6" fmla="*/ 35247 h 123364"/>
                  <a:gd name="connsiteX7" fmla="*/ 281976 w 317222"/>
                  <a:gd name="connsiteY7" fmla="*/ 70494 h 123364"/>
                  <a:gd name="connsiteX8" fmla="*/ 158611 w 317222"/>
                  <a:gd name="connsiteY8" fmla="*/ 70494 h 123364"/>
                  <a:gd name="connsiteX9" fmla="*/ 105741 w 317222"/>
                  <a:gd name="connsiteY9" fmla="*/ 123364 h 123364"/>
                  <a:gd name="connsiteX10" fmla="*/ 105741 w 317222"/>
                  <a:gd name="connsiteY10" fmla="*/ 70494 h 123364"/>
                  <a:gd name="connsiteX11" fmla="*/ 35247 w 317222"/>
                  <a:gd name="connsiteY11" fmla="*/ 70494 h 12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7222" h="123364">
                    <a:moveTo>
                      <a:pt x="35247" y="70494"/>
                    </a:moveTo>
                    <a:cubicBezTo>
                      <a:pt x="15861" y="70494"/>
                      <a:pt x="0" y="54633"/>
                      <a:pt x="0" y="35247"/>
                    </a:cubicBezTo>
                    <a:lnTo>
                      <a:pt x="0" y="35247"/>
                    </a:lnTo>
                    <a:cubicBezTo>
                      <a:pt x="0" y="15861"/>
                      <a:pt x="15861" y="0"/>
                      <a:pt x="35247" y="0"/>
                    </a:cubicBezTo>
                    <a:lnTo>
                      <a:pt x="281976" y="0"/>
                    </a:lnTo>
                    <a:cubicBezTo>
                      <a:pt x="301361" y="0"/>
                      <a:pt x="317222" y="15861"/>
                      <a:pt x="317222" y="35247"/>
                    </a:cubicBezTo>
                    <a:lnTo>
                      <a:pt x="317222" y="35247"/>
                    </a:lnTo>
                    <a:cubicBezTo>
                      <a:pt x="317222" y="54633"/>
                      <a:pt x="301361" y="70494"/>
                      <a:pt x="281976" y="70494"/>
                    </a:cubicBezTo>
                    <a:lnTo>
                      <a:pt x="158611" y="70494"/>
                    </a:lnTo>
                    <a:lnTo>
                      <a:pt x="105741" y="123364"/>
                    </a:lnTo>
                    <a:lnTo>
                      <a:pt x="105741" y="70494"/>
                    </a:lnTo>
                    <a:lnTo>
                      <a:pt x="35247" y="70494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6307107-8C00-9B3F-8D4A-D7BD11AF5FB6}"/>
                  </a:ext>
                </a:extLst>
              </p:cNvPr>
              <p:cNvSpPr/>
              <p:nvPr/>
            </p:nvSpPr>
            <p:spPr>
              <a:xfrm>
                <a:off x="6757241" y="4366299"/>
                <a:ext cx="195620" cy="211481"/>
              </a:xfrm>
              <a:custGeom>
                <a:avLst/>
                <a:gdLst>
                  <a:gd name="connsiteX0" fmla="*/ 176235 w 195620"/>
                  <a:gd name="connsiteY0" fmla="*/ 105741 h 211481"/>
                  <a:gd name="connsiteX1" fmla="*/ 195621 w 195620"/>
                  <a:gd name="connsiteY1" fmla="*/ 50227 h 211481"/>
                  <a:gd name="connsiteX2" fmla="*/ 105741 w 195620"/>
                  <a:gd name="connsiteY2" fmla="*/ 0 h 211481"/>
                  <a:gd name="connsiteX3" fmla="*/ 0 w 195620"/>
                  <a:gd name="connsiteY3" fmla="*/ 105741 h 211481"/>
                  <a:gd name="connsiteX4" fmla="*/ 105741 w 195620"/>
                  <a:gd name="connsiteY4" fmla="*/ 211482 h 211481"/>
                  <a:gd name="connsiteX5" fmla="*/ 195621 w 195620"/>
                  <a:gd name="connsiteY5" fmla="*/ 161255 h 211481"/>
                  <a:gd name="connsiteX6" fmla="*/ 176235 w 195620"/>
                  <a:gd name="connsiteY6" fmla="*/ 105741 h 21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620" h="211481">
                    <a:moveTo>
                      <a:pt x="176235" y="105741"/>
                    </a:moveTo>
                    <a:cubicBezTo>
                      <a:pt x="176235" y="84593"/>
                      <a:pt x="183284" y="65207"/>
                      <a:pt x="195621" y="50227"/>
                    </a:cubicBezTo>
                    <a:cubicBezTo>
                      <a:pt x="177116" y="20267"/>
                      <a:pt x="143631" y="0"/>
                      <a:pt x="105741" y="0"/>
                    </a:cubicBezTo>
                    <a:cubicBezTo>
                      <a:pt x="47583" y="0"/>
                      <a:pt x="0" y="47583"/>
                      <a:pt x="0" y="105741"/>
                    </a:cubicBezTo>
                    <a:cubicBezTo>
                      <a:pt x="0" y="163898"/>
                      <a:pt x="47583" y="211482"/>
                      <a:pt x="105741" y="211482"/>
                    </a:cubicBezTo>
                    <a:cubicBezTo>
                      <a:pt x="143631" y="211482"/>
                      <a:pt x="177116" y="191215"/>
                      <a:pt x="195621" y="161255"/>
                    </a:cubicBezTo>
                    <a:cubicBezTo>
                      <a:pt x="183284" y="146275"/>
                      <a:pt x="176235" y="126889"/>
                      <a:pt x="176235" y="105741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D623B23B-99A3-75BF-C49E-2BDB6A8B5609}"/>
                  </a:ext>
                </a:extLst>
              </p:cNvPr>
              <p:cNvSpPr/>
              <p:nvPr/>
            </p:nvSpPr>
            <p:spPr>
              <a:xfrm>
                <a:off x="7100898" y="4551345"/>
                <a:ext cx="79305" cy="79305"/>
              </a:xfrm>
              <a:custGeom>
                <a:avLst/>
                <a:gdLst>
                  <a:gd name="connsiteX0" fmla="*/ 74019 w 79305"/>
                  <a:gd name="connsiteY0" fmla="*/ 74019 h 79305"/>
                  <a:gd name="connsiteX1" fmla="*/ 74019 w 79305"/>
                  <a:gd name="connsiteY1" fmla="*/ 74019 h 79305"/>
                  <a:gd name="connsiteX2" fmla="*/ 49346 w 79305"/>
                  <a:gd name="connsiteY2" fmla="*/ 74019 h 79305"/>
                  <a:gd name="connsiteX3" fmla="*/ 5287 w 79305"/>
                  <a:gd name="connsiteY3" fmla="*/ 29960 h 79305"/>
                  <a:gd name="connsiteX4" fmla="*/ 5287 w 79305"/>
                  <a:gd name="connsiteY4" fmla="*/ 5287 h 79305"/>
                  <a:gd name="connsiteX5" fmla="*/ 5287 w 79305"/>
                  <a:gd name="connsiteY5" fmla="*/ 5287 h 79305"/>
                  <a:gd name="connsiteX6" fmla="*/ 29960 w 79305"/>
                  <a:gd name="connsiteY6" fmla="*/ 5287 h 79305"/>
                  <a:gd name="connsiteX7" fmla="*/ 74019 w 79305"/>
                  <a:gd name="connsiteY7" fmla="*/ 49346 h 79305"/>
                  <a:gd name="connsiteX8" fmla="*/ 74019 w 79305"/>
                  <a:gd name="connsiteY8" fmla="*/ 74019 h 7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305" h="79305">
                    <a:moveTo>
                      <a:pt x="74019" y="74019"/>
                    </a:moveTo>
                    <a:lnTo>
                      <a:pt x="74019" y="74019"/>
                    </a:lnTo>
                    <a:cubicBezTo>
                      <a:pt x="66969" y="81068"/>
                      <a:pt x="55514" y="81068"/>
                      <a:pt x="49346" y="74019"/>
                    </a:cubicBezTo>
                    <a:lnTo>
                      <a:pt x="5287" y="29960"/>
                    </a:lnTo>
                    <a:cubicBezTo>
                      <a:pt x="-1762" y="22911"/>
                      <a:pt x="-1762" y="11455"/>
                      <a:pt x="5287" y="5287"/>
                    </a:cubicBezTo>
                    <a:lnTo>
                      <a:pt x="5287" y="5287"/>
                    </a:lnTo>
                    <a:cubicBezTo>
                      <a:pt x="12336" y="-1762"/>
                      <a:pt x="23792" y="-1762"/>
                      <a:pt x="29960" y="5287"/>
                    </a:cubicBezTo>
                    <a:lnTo>
                      <a:pt x="74019" y="49346"/>
                    </a:lnTo>
                    <a:cubicBezTo>
                      <a:pt x="81068" y="56395"/>
                      <a:pt x="81068" y="66969"/>
                      <a:pt x="74019" y="74019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2" name="Graphic 12">
              <a:extLst>
                <a:ext uri="{FF2B5EF4-FFF2-40B4-BE49-F238E27FC236}">
                  <a16:creationId xmlns:a16="http://schemas.microsoft.com/office/drawing/2014/main" id="{E7C1A79B-9ABE-4EBD-391C-3921A71DEC94}"/>
                </a:ext>
              </a:extLst>
            </p:cNvPr>
            <p:cNvGrpSpPr/>
            <p:nvPr/>
          </p:nvGrpSpPr>
          <p:grpSpPr>
            <a:xfrm>
              <a:off x="6695558" y="4154817"/>
              <a:ext cx="493457" cy="484645"/>
              <a:chOff x="6695558" y="4154817"/>
              <a:chExt cx="493457" cy="484645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7B77F89-2C80-9AE5-6FB4-42A8120BECF3}"/>
                  </a:ext>
                </a:extLst>
              </p:cNvPr>
              <p:cNvSpPr/>
              <p:nvPr/>
            </p:nvSpPr>
            <p:spPr>
              <a:xfrm>
                <a:off x="6695558" y="4304617"/>
                <a:ext cx="493457" cy="334845"/>
              </a:xfrm>
              <a:custGeom>
                <a:avLst/>
                <a:gdLst>
                  <a:gd name="connsiteX0" fmla="*/ 485527 w 493457"/>
                  <a:gd name="connsiteY0" fmla="*/ 289906 h 334845"/>
                  <a:gd name="connsiteX1" fmla="*/ 441468 w 493457"/>
                  <a:gd name="connsiteY1" fmla="*/ 245847 h 334845"/>
                  <a:gd name="connsiteX2" fmla="*/ 411508 w 493457"/>
                  <a:gd name="connsiteY2" fmla="*/ 240560 h 334845"/>
                  <a:gd name="connsiteX3" fmla="*/ 400053 w 493457"/>
                  <a:gd name="connsiteY3" fmla="*/ 229105 h 334845"/>
                  <a:gd name="connsiteX4" fmla="*/ 422963 w 493457"/>
                  <a:gd name="connsiteY4" fmla="*/ 167423 h 334845"/>
                  <a:gd name="connsiteX5" fmla="*/ 326034 w 493457"/>
                  <a:gd name="connsiteY5" fmla="*/ 70494 h 334845"/>
                  <a:gd name="connsiteX6" fmla="*/ 305767 w 493457"/>
                  <a:gd name="connsiteY6" fmla="*/ 73137 h 334845"/>
                  <a:gd name="connsiteX7" fmla="*/ 167423 w 493457"/>
                  <a:gd name="connsiteY7" fmla="*/ 0 h 334845"/>
                  <a:gd name="connsiteX8" fmla="*/ 0 w 493457"/>
                  <a:gd name="connsiteY8" fmla="*/ 167423 h 334845"/>
                  <a:gd name="connsiteX9" fmla="*/ 167423 w 493457"/>
                  <a:gd name="connsiteY9" fmla="*/ 334846 h 334845"/>
                  <a:gd name="connsiteX10" fmla="*/ 305767 w 493457"/>
                  <a:gd name="connsiteY10" fmla="*/ 261709 h 334845"/>
                  <a:gd name="connsiteX11" fmla="*/ 326034 w 493457"/>
                  <a:gd name="connsiteY11" fmla="*/ 264352 h 334845"/>
                  <a:gd name="connsiteX12" fmla="*/ 387716 w 493457"/>
                  <a:gd name="connsiteY12" fmla="*/ 241442 h 334845"/>
                  <a:gd name="connsiteX13" fmla="*/ 399172 w 493457"/>
                  <a:gd name="connsiteY13" fmla="*/ 252897 h 334845"/>
                  <a:gd name="connsiteX14" fmla="*/ 404459 w 493457"/>
                  <a:gd name="connsiteY14" fmla="*/ 282857 h 334845"/>
                  <a:gd name="connsiteX15" fmla="*/ 448517 w 493457"/>
                  <a:gd name="connsiteY15" fmla="*/ 326915 h 334845"/>
                  <a:gd name="connsiteX16" fmla="*/ 467022 w 493457"/>
                  <a:gd name="connsiteY16" fmla="*/ 334846 h 334845"/>
                  <a:gd name="connsiteX17" fmla="*/ 485527 w 493457"/>
                  <a:gd name="connsiteY17" fmla="*/ 326915 h 334845"/>
                  <a:gd name="connsiteX18" fmla="*/ 485527 w 493457"/>
                  <a:gd name="connsiteY18" fmla="*/ 326915 h 334845"/>
                  <a:gd name="connsiteX19" fmla="*/ 485527 w 493457"/>
                  <a:gd name="connsiteY19" fmla="*/ 289906 h 334845"/>
                  <a:gd name="connsiteX20" fmla="*/ 18505 w 493457"/>
                  <a:gd name="connsiteY20" fmla="*/ 176235 h 334845"/>
                  <a:gd name="connsiteX21" fmla="*/ 80187 w 493457"/>
                  <a:gd name="connsiteY21" fmla="*/ 176235 h 334845"/>
                  <a:gd name="connsiteX22" fmla="*/ 85474 w 493457"/>
                  <a:gd name="connsiteY22" fmla="*/ 228224 h 334845"/>
                  <a:gd name="connsiteX23" fmla="*/ 39653 w 493457"/>
                  <a:gd name="connsiteY23" fmla="*/ 244085 h 334845"/>
                  <a:gd name="connsiteX24" fmla="*/ 18505 w 493457"/>
                  <a:gd name="connsiteY24" fmla="*/ 176235 h 334845"/>
                  <a:gd name="connsiteX25" fmla="*/ 40534 w 493457"/>
                  <a:gd name="connsiteY25" fmla="*/ 88999 h 334845"/>
                  <a:gd name="connsiteX26" fmla="*/ 86355 w 493457"/>
                  <a:gd name="connsiteY26" fmla="*/ 104860 h 334845"/>
                  <a:gd name="connsiteX27" fmla="*/ 80187 w 493457"/>
                  <a:gd name="connsiteY27" fmla="*/ 159492 h 334845"/>
                  <a:gd name="connsiteX28" fmla="*/ 18505 w 493457"/>
                  <a:gd name="connsiteY28" fmla="*/ 159492 h 334845"/>
                  <a:gd name="connsiteX29" fmla="*/ 40534 w 493457"/>
                  <a:gd name="connsiteY29" fmla="*/ 88999 h 334845"/>
                  <a:gd name="connsiteX30" fmla="*/ 229986 w 493457"/>
                  <a:gd name="connsiteY30" fmla="*/ 158611 h 334845"/>
                  <a:gd name="connsiteX31" fmla="*/ 176235 w 493457"/>
                  <a:gd name="connsiteY31" fmla="*/ 158611 h 334845"/>
                  <a:gd name="connsiteX32" fmla="*/ 176235 w 493457"/>
                  <a:gd name="connsiteY32" fmla="*/ 113671 h 334845"/>
                  <a:gd name="connsiteX33" fmla="*/ 231749 w 493457"/>
                  <a:gd name="connsiteY33" fmla="*/ 108384 h 334845"/>
                  <a:gd name="connsiteX34" fmla="*/ 235273 w 493457"/>
                  <a:gd name="connsiteY34" fmla="*/ 132176 h 334845"/>
                  <a:gd name="connsiteX35" fmla="*/ 229986 w 493457"/>
                  <a:gd name="connsiteY35" fmla="*/ 158611 h 334845"/>
                  <a:gd name="connsiteX36" fmla="*/ 176235 w 493457"/>
                  <a:gd name="connsiteY36" fmla="*/ 96048 h 334845"/>
                  <a:gd name="connsiteX37" fmla="*/ 176235 w 493457"/>
                  <a:gd name="connsiteY37" fmla="*/ 19386 h 334845"/>
                  <a:gd name="connsiteX38" fmla="*/ 227343 w 493457"/>
                  <a:gd name="connsiteY38" fmla="*/ 91642 h 334845"/>
                  <a:gd name="connsiteX39" fmla="*/ 176235 w 493457"/>
                  <a:gd name="connsiteY39" fmla="*/ 96048 h 334845"/>
                  <a:gd name="connsiteX40" fmla="*/ 158611 w 493457"/>
                  <a:gd name="connsiteY40" fmla="*/ 19386 h 334845"/>
                  <a:gd name="connsiteX41" fmla="*/ 158611 w 493457"/>
                  <a:gd name="connsiteY41" fmla="*/ 96048 h 334845"/>
                  <a:gd name="connsiteX42" fmla="*/ 107503 w 493457"/>
                  <a:gd name="connsiteY42" fmla="*/ 90761 h 334845"/>
                  <a:gd name="connsiteX43" fmla="*/ 158611 w 493457"/>
                  <a:gd name="connsiteY43" fmla="*/ 19386 h 334845"/>
                  <a:gd name="connsiteX44" fmla="*/ 158611 w 493457"/>
                  <a:gd name="connsiteY44" fmla="*/ 113671 h 334845"/>
                  <a:gd name="connsiteX45" fmla="*/ 158611 w 493457"/>
                  <a:gd name="connsiteY45" fmla="*/ 158611 h 334845"/>
                  <a:gd name="connsiteX46" fmla="*/ 96929 w 493457"/>
                  <a:gd name="connsiteY46" fmla="*/ 158611 h 334845"/>
                  <a:gd name="connsiteX47" fmla="*/ 103097 w 493457"/>
                  <a:gd name="connsiteY47" fmla="*/ 108384 h 334845"/>
                  <a:gd name="connsiteX48" fmla="*/ 158611 w 493457"/>
                  <a:gd name="connsiteY48" fmla="*/ 113671 h 334845"/>
                  <a:gd name="connsiteX49" fmla="*/ 96929 w 493457"/>
                  <a:gd name="connsiteY49" fmla="*/ 176235 h 334845"/>
                  <a:gd name="connsiteX50" fmla="*/ 158611 w 493457"/>
                  <a:gd name="connsiteY50" fmla="*/ 176235 h 334845"/>
                  <a:gd name="connsiteX51" fmla="*/ 158611 w 493457"/>
                  <a:gd name="connsiteY51" fmla="*/ 218531 h 334845"/>
                  <a:gd name="connsiteX52" fmla="*/ 102216 w 493457"/>
                  <a:gd name="connsiteY52" fmla="*/ 224699 h 334845"/>
                  <a:gd name="connsiteX53" fmla="*/ 96929 w 493457"/>
                  <a:gd name="connsiteY53" fmla="*/ 176235 h 334845"/>
                  <a:gd name="connsiteX54" fmla="*/ 158611 w 493457"/>
                  <a:gd name="connsiteY54" fmla="*/ 236154 h 334845"/>
                  <a:gd name="connsiteX55" fmla="*/ 158611 w 493457"/>
                  <a:gd name="connsiteY55" fmla="*/ 316341 h 334845"/>
                  <a:gd name="connsiteX56" fmla="*/ 106622 w 493457"/>
                  <a:gd name="connsiteY56" fmla="*/ 241442 h 334845"/>
                  <a:gd name="connsiteX57" fmla="*/ 158611 w 493457"/>
                  <a:gd name="connsiteY57" fmla="*/ 236154 h 334845"/>
                  <a:gd name="connsiteX58" fmla="*/ 176235 w 493457"/>
                  <a:gd name="connsiteY58" fmla="*/ 315460 h 334845"/>
                  <a:gd name="connsiteX59" fmla="*/ 176235 w 493457"/>
                  <a:gd name="connsiteY59" fmla="*/ 235273 h 334845"/>
                  <a:gd name="connsiteX60" fmla="*/ 228224 w 493457"/>
                  <a:gd name="connsiteY60" fmla="*/ 240560 h 334845"/>
                  <a:gd name="connsiteX61" fmla="*/ 176235 w 493457"/>
                  <a:gd name="connsiteY61" fmla="*/ 315460 h 334845"/>
                  <a:gd name="connsiteX62" fmla="*/ 176235 w 493457"/>
                  <a:gd name="connsiteY62" fmla="*/ 218531 h 334845"/>
                  <a:gd name="connsiteX63" fmla="*/ 176235 w 493457"/>
                  <a:gd name="connsiteY63" fmla="*/ 176235 h 334845"/>
                  <a:gd name="connsiteX64" fmla="*/ 229986 w 493457"/>
                  <a:gd name="connsiteY64" fmla="*/ 176235 h 334845"/>
                  <a:gd name="connsiteX65" fmla="*/ 236154 w 493457"/>
                  <a:gd name="connsiteY65" fmla="*/ 202670 h 334845"/>
                  <a:gd name="connsiteX66" fmla="*/ 232630 w 493457"/>
                  <a:gd name="connsiteY66" fmla="*/ 223818 h 334845"/>
                  <a:gd name="connsiteX67" fmla="*/ 176235 w 493457"/>
                  <a:gd name="connsiteY67" fmla="*/ 218531 h 334845"/>
                  <a:gd name="connsiteX68" fmla="*/ 250253 w 493457"/>
                  <a:gd name="connsiteY68" fmla="*/ 227343 h 334845"/>
                  <a:gd name="connsiteX69" fmla="*/ 251134 w 493457"/>
                  <a:gd name="connsiteY69" fmla="*/ 228224 h 334845"/>
                  <a:gd name="connsiteX70" fmla="*/ 250253 w 493457"/>
                  <a:gd name="connsiteY70" fmla="*/ 227343 h 334845"/>
                  <a:gd name="connsiteX71" fmla="*/ 250253 w 493457"/>
                  <a:gd name="connsiteY71" fmla="*/ 227343 h 334845"/>
                  <a:gd name="connsiteX72" fmla="*/ 250253 w 493457"/>
                  <a:gd name="connsiteY72" fmla="*/ 107503 h 334845"/>
                  <a:gd name="connsiteX73" fmla="*/ 249372 w 493457"/>
                  <a:gd name="connsiteY73" fmla="*/ 103978 h 334845"/>
                  <a:gd name="connsiteX74" fmla="*/ 253778 w 493457"/>
                  <a:gd name="connsiteY74" fmla="*/ 103097 h 334845"/>
                  <a:gd name="connsiteX75" fmla="*/ 250253 w 493457"/>
                  <a:gd name="connsiteY75" fmla="*/ 107503 h 334845"/>
                  <a:gd name="connsiteX76" fmla="*/ 284619 w 493457"/>
                  <a:gd name="connsiteY76" fmla="*/ 74019 h 334845"/>
                  <a:gd name="connsiteX77" fmla="*/ 244966 w 493457"/>
                  <a:gd name="connsiteY77" fmla="*/ 87236 h 334845"/>
                  <a:gd name="connsiteX78" fmla="*/ 214125 w 493457"/>
                  <a:gd name="connsiteY78" fmla="*/ 25554 h 334845"/>
                  <a:gd name="connsiteX79" fmla="*/ 284619 w 493457"/>
                  <a:gd name="connsiteY79" fmla="*/ 74019 h 334845"/>
                  <a:gd name="connsiteX80" fmla="*/ 120721 w 493457"/>
                  <a:gd name="connsiteY80" fmla="*/ 25554 h 334845"/>
                  <a:gd name="connsiteX81" fmla="*/ 89880 w 493457"/>
                  <a:gd name="connsiteY81" fmla="*/ 87236 h 334845"/>
                  <a:gd name="connsiteX82" fmla="*/ 51108 w 493457"/>
                  <a:gd name="connsiteY82" fmla="*/ 74019 h 334845"/>
                  <a:gd name="connsiteX83" fmla="*/ 120721 w 493457"/>
                  <a:gd name="connsiteY83" fmla="*/ 25554 h 334845"/>
                  <a:gd name="connsiteX84" fmla="*/ 49346 w 493457"/>
                  <a:gd name="connsiteY84" fmla="*/ 259065 h 334845"/>
                  <a:gd name="connsiteX85" fmla="*/ 89880 w 493457"/>
                  <a:gd name="connsiteY85" fmla="*/ 244966 h 334845"/>
                  <a:gd name="connsiteX86" fmla="*/ 121602 w 493457"/>
                  <a:gd name="connsiteY86" fmla="*/ 309292 h 334845"/>
                  <a:gd name="connsiteX87" fmla="*/ 49346 w 493457"/>
                  <a:gd name="connsiteY87" fmla="*/ 259065 h 334845"/>
                  <a:gd name="connsiteX88" fmla="*/ 214125 w 493457"/>
                  <a:gd name="connsiteY88" fmla="*/ 309292 h 334845"/>
                  <a:gd name="connsiteX89" fmla="*/ 245847 w 493457"/>
                  <a:gd name="connsiteY89" fmla="*/ 244966 h 334845"/>
                  <a:gd name="connsiteX90" fmla="*/ 286381 w 493457"/>
                  <a:gd name="connsiteY90" fmla="*/ 259065 h 334845"/>
                  <a:gd name="connsiteX91" fmla="*/ 214125 w 493457"/>
                  <a:gd name="connsiteY91" fmla="*/ 309292 h 334845"/>
                  <a:gd name="connsiteX92" fmla="*/ 246729 w 493457"/>
                  <a:gd name="connsiteY92" fmla="*/ 167423 h 334845"/>
                  <a:gd name="connsiteX93" fmla="*/ 326034 w 493457"/>
                  <a:gd name="connsiteY93" fmla="*/ 88117 h 334845"/>
                  <a:gd name="connsiteX94" fmla="*/ 405340 w 493457"/>
                  <a:gd name="connsiteY94" fmla="*/ 167423 h 334845"/>
                  <a:gd name="connsiteX95" fmla="*/ 326034 w 493457"/>
                  <a:gd name="connsiteY95" fmla="*/ 246729 h 334845"/>
                  <a:gd name="connsiteX96" fmla="*/ 246729 w 493457"/>
                  <a:gd name="connsiteY96" fmla="*/ 167423 h 334845"/>
                  <a:gd name="connsiteX97" fmla="*/ 473190 w 493457"/>
                  <a:gd name="connsiteY97" fmla="*/ 314579 h 334845"/>
                  <a:gd name="connsiteX98" fmla="*/ 460854 w 493457"/>
                  <a:gd name="connsiteY98" fmla="*/ 314579 h 334845"/>
                  <a:gd name="connsiteX99" fmla="*/ 416795 w 493457"/>
                  <a:gd name="connsiteY99" fmla="*/ 270520 h 334845"/>
                  <a:gd name="connsiteX100" fmla="*/ 416795 w 493457"/>
                  <a:gd name="connsiteY100" fmla="*/ 258184 h 334845"/>
                  <a:gd name="connsiteX101" fmla="*/ 422963 w 493457"/>
                  <a:gd name="connsiteY101" fmla="*/ 255540 h 334845"/>
                  <a:gd name="connsiteX102" fmla="*/ 429131 w 493457"/>
                  <a:gd name="connsiteY102" fmla="*/ 258184 h 334845"/>
                  <a:gd name="connsiteX103" fmla="*/ 473190 w 493457"/>
                  <a:gd name="connsiteY103" fmla="*/ 302242 h 334845"/>
                  <a:gd name="connsiteX104" fmla="*/ 473190 w 493457"/>
                  <a:gd name="connsiteY104" fmla="*/ 314579 h 33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493457" h="334845">
                    <a:moveTo>
                      <a:pt x="485527" y="289906"/>
                    </a:moveTo>
                    <a:lnTo>
                      <a:pt x="441468" y="245847"/>
                    </a:lnTo>
                    <a:cubicBezTo>
                      <a:pt x="433537" y="237917"/>
                      <a:pt x="421201" y="236154"/>
                      <a:pt x="411508" y="240560"/>
                    </a:cubicBezTo>
                    <a:lnTo>
                      <a:pt x="400053" y="229105"/>
                    </a:lnTo>
                    <a:cubicBezTo>
                      <a:pt x="414152" y="212363"/>
                      <a:pt x="422963" y="190333"/>
                      <a:pt x="422963" y="167423"/>
                    </a:cubicBezTo>
                    <a:cubicBezTo>
                      <a:pt x="422963" y="113671"/>
                      <a:pt x="379786" y="70494"/>
                      <a:pt x="326034" y="70494"/>
                    </a:cubicBezTo>
                    <a:cubicBezTo>
                      <a:pt x="318985" y="70494"/>
                      <a:pt x="311935" y="71375"/>
                      <a:pt x="305767" y="73137"/>
                    </a:cubicBezTo>
                    <a:cubicBezTo>
                      <a:pt x="274045" y="27316"/>
                      <a:pt x="222937" y="0"/>
                      <a:pt x="167423" y="0"/>
                    </a:cubicBezTo>
                    <a:cubicBezTo>
                      <a:pt x="74900" y="0"/>
                      <a:pt x="0" y="74900"/>
                      <a:pt x="0" y="167423"/>
                    </a:cubicBezTo>
                    <a:cubicBezTo>
                      <a:pt x="0" y="259946"/>
                      <a:pt x="74900" y="334846"/>
                      <a:pt x="167423" y="334846"/>
                    </a:cubicBezTo>
                    <a:cubicBezTo>
                      <a:pt x="222937" y="334846"/>
                      <a:pt x="274045" y="307530"/>
                      <a:pt x="305767" y="261709"/>
                    </a:cubicBezTo>
                    <a:cubicBezTo>
                      <a:pt x="312817" y="263471"/>
                      <a:pt x="318985" y="264352"/>
                      <a:pt x="326034" y="264352"/>
                    </a:cubicBezTo>
                    <a:cubicBezTo>
                      <a:pt x="349826" y="264352"/>
                      <a:pt x="370974" y="255540"/>
                      <a:pt x="387716" y="241442"/>
                    </a:cubicBezTo>
                    <a:lnTo>
                      <a:pt x="399172" y="252897"/>
                    </a:lnTo>
                    <a:cubicBezTo>
                      <a:pt x="394766" y="262590"/>
                      <a:pt x="396528" y="274926"/>
                      <a:pt x="404459" y="282857"/>
                    </a:cubicBezTo>
                    <a:lnTo>
                      <a:pt x="448517" y="326915"/>
                    </a:lnTo>
                    <a:cubicBezTo>
                      <a:pt x="453804" y="332202"/>
                      <a:pt x="460854" y="334846"/>
                      <a:pt x="467022" y="334846"/>
                    </a:cubicBezTo>
                    <a:cubicBezTo>
                      <a:pt x="474071" y="334846"/>
                      <a:pt x="480240" y="332202"/>
                      <a:pt x="485527" y="326915"/>
                    </a:cubicBezTo>
                    <a:cubicBezTo>
                      <a:pt x="485527" y="326915"/>
                      <a:pt x="485527" y="326915"/>
                      <a:pt x="485527" y="326915"/>
                    </a:cubicBezTo>
                    <a:cubicBezTo>
                      <a:pt x="496101" y="317222"/>
                      <a:pt x="496101" y="300480"/>
                      <a:pt x="485527" y="289906"/>
                    </a:cubicBezTo>
                    <a:close/>
                    <a:moveTo>
                      <a:pt x="18505" y="176235"/>
                    </a:moveTo>
                    <a:lnTo>
                      <a:pt x="80187" y="176235"/>
                    </a:lnTo>
                    <a:cubicBezTo>
                      <a:pt x="81068" y="194739"/>
                      <a:pt x="82830" y="211482"/>
                      <a:pt x="85474" y="228224"/>
                    </a:cubicBezTo>
                    <a:cubicBezTo>
                      <a:pt x="68732" y="232630"/>
                      <a:pt x="52870" y="237917"/>
                      <a:pt x="39653" y="244085"/>
                    </a:cubicBezTo>
                    <a:cubicBezTo>
                      <a:pt x="27316" y="223818"/>
                      <a:pt x="19386" y="200908"/>
                      <a:pt x="18505" y="176235"/>
                    </a:cubicBezTo>
                    <a:close/>
                    <a:moveTo>
                      <a:pt x="40534" y="88999"/>
                    </a:moveTo>
                    <a:cubicBezTo>
                      <a:pt x="54633" y="95167"/>
                      <a:pt x="69613" y="100454"/>
                      <a:pt x="86355" y="104860"/>
                    </a:cubicBezTo>
                    <a:cubicBezTo>
                      <a:pt x="82830" y="121602"/>
                      <a:pt x="81068" y="140107"/>
                      <a:pt x="80187" y="159492"/>
                    </a:cubicBezTo>
                    <a:lnTo>
                      <a:pt x="18505" y="159492"/>
                    </a:lnTo>
                    <a:cubicBezTo>
                      <a:pt x="19386" y="133057"/>
                      <a:pt x="27316" y="109266"/>
                      <a:pt x="40534" y="88999"/>
                    </a:cubicBezTo>
                    <a:close/>
                    <a:moveTo>
                      <a:pt x="229986" y="158611"/>
                    </a:moveTo>
                    <a:lnTo>
                      <a:pt x="176235" y="158611"/>
                    </a:lnTo>
                    <a:lnTo>
                      <a:pt x="176235" y="113671"/>
                    </a:lnTo>
                    <a:cubicBezTo>
                      <a:pt x="195621" y="112790"/>
                      <a:pt x="214125" y="111028"/>
                      <a:pt x="231749" y="108384"/>
                    </a:cubicBezTo>
                    <a:cubicBezTo>
                      <a:pt x="233511" y="116315"/>
                      <a:pt x="234392" y="124245"/>
                      <a:pt x="235273" y="132176"/>
                    </a:cubicBezTo>
                    <a:cubicBezTo>
                      <a:pt x="232630" y="140107"/>
                      <a:pt x="229986" y="148918"/>
                      <a:pt x="229986" y="158611"/>
                    </a:cubicBezTo>
                    <a:close/>
                    <a:moveTo>
                      <a:pt x="176235" y="96048"/>
                    </a:moveTo>
                    <a:lnTo>
                      <a:pt x="176235" y="19386"/>
                    </a:lnTo>
                    <a:cubicBezTo>
                      <a:pt x="197383" y="25554"/>
                      <a:pt x="216769" y="51989"/>
                      <a:pt x="227343" y="91642"/>
                    </a:cubicBezTo>
                    <a:cubicBezTo>
                      <a:pt x="211482" y="93404"/>
                      <a:pt x="193858" y="95167"/>
                      <a:pt x="176235" y="96048"/>
                    </a:cubicBezTo>
                    <a:close/>
                    <a:moveTo>
                      <a:pt x="158611" y="19386"/>
                    </a:moveTo>
                    <a:lnTo>
                      <a:pt x="158611" y="96048"/>
                    </a:lnTo>
                    <a:cubicBezTo>
                      <a:pt x="140988" y="95167"/>
                      <a:pt x="123364" y="94286"/>
                      <a:pt x="107503" y="90761"/>
                    </a:cubicBezTo>
                    <a:cubicBezTo>
                      <a:pt x="118077" y="52870"/>
                      <a:pt x="137463" y="24673"/>
                      <a:pt x="158611" y="19386"/>
                    </a:cubicBezTo>
                    <a:close/>
                    <a:moveTo>
                      <a:pt x="158611" y="113671"/>
                    </a:moveTo>
                    <a:lnTo>
                      <a:pt x="158611" y="158611"/>
                    </a:lnTo>
                    <a:lnTo>
                      <a:pt x="96929" y="158611"/>
                    </a:lnTo>
                    <a:cubicBezTo>
                      <a:pt x="97810" y="140988"/>
                      <a:pt x="99573" y="123364"/>
                      <a:pt x="103097" y="108384"/>
                    </a:cubicBezTo>
                    <a:cubicBezTo>
                      <a:pt x="120721" y="111028"/>
                      <a:pt x="139225" y="112790"/>
                      <a:pt x="158611" y="113671"/>
                    </a:cubicBezTo>
                    <a:close/>
                    <a:moveTo>
                      <a:pt x="96929" y="176235"/>
                    </a:moveTo>
                    <a:lnTo>
                      <a:pt x="158611" y="176235"/>
                    </a:lnTo>
                    <a:lnTo>
                      <a:pt x="158611" y="218531"/>
                    </a:lnTo>
                    <a:cubicBezTo>
                      <a:pt x="139225" y="219412"/>
                      <a:pt x="120721" y="221175"/>
                      <a:pt x="102216" y="224699"/>
                    </a:cubicBezTo>
                    <a:cubicBezTo>
                      <a:pt x="99573" y="208838"/>
                      <a:pt x="97810" y="192977"/>
                      <a:pt x="96929" y="176235"/>
                    </a:cubicBezTo>
                    <a:close/>
                    <a:moveTo>
                      <a:pt x="158611" y="236154"/>
                    </a:moveTo>
                    <a:lnTo>
                      <a:pt x="158611" y="316341"/>
                    </a:lnTo>
                    <a:cubicBezTo>
                      <a:pt x="136582" y="310173"/>
                      <a:pt x="117196" y="281094"/>
                      <a:pt x="106622" y="241442"/>
                    </a:cubicBezTo>
                    <a:cubicBezTo>
                      <a:pt x="123364" y="237917"/>
                      <a:pt x="140988" y="236154"/>
                      <a:pt x="158611" y="236154"/>
                    </a:cubicBezTo>
                    <a:close/>
                    <a:moveTo>
                      <a:pt x="176235" y="315460"/>
                    </a:moveTo>
                    <a:lnTo>
                      <a:pt x="176235" y="235273"/>
                    </a:lnTo>
                    <a:cubicBezTo>
                      <a:pt x="193858" y="236154"/>
                      <a:pt x="211482" y="237917"/>
                      <a:pt x="228224" y="240560"/>
                    </a:cubicBezTo>
                    <a:cubicBezTo>
                      <a:pt x="217650" y="281976"/>
                      <a:pt x="198264" y="310173"/>
                      <a:pt x="176235" y="315460"/>
                    </a:cubicBezTo>
                    <a:close/>
                    <a:moveTo>
                      <a:pt x="176235" y="218531"/>
                    </a:moveTo>
                    <a:lnTo>
                      <a:pt x="176235" y="176235"/>
                    </a:lnTo>
                    <a:lnTo>
                      <a:pt x="229986" y="176235"/>
                    </a:lnTo>
                    <a:cubicBezTo>
                      <a:pt x="230867" y="185928"/>
                      <a:pt x="232630" y="194739"/>
                      <a:pt x="236154" y="202670"/>
                    </a:cubicBezTo>
                    <a:cubicBezTo>
                      <a:pt x="235273" y="209719"/>
                      <a:pt x="234392" y="216769"/>
                      <a:pt x="232630" y="223818"/>
                    </a:cubicBezTo>
                    <a:cubicBezTo>
                      <a:pt x="214125" y="221175"/>
                      <a:pt x="195621" y="218531"/>
                      <a:pt x="176235" y="218531"/>
                    </a:cubicBezTo>
                    <a:close/>
                    <a:moveTo>
                      <a:pt x="250253" y="227343"/>
                    </a:moveTo>
                    <a:cubicBezTo>
                      <a:pt x="250253" y="227343"/>
                      <a:pt x="251134" y="228224"/>
                      <a:pt x="251134" y="228224"/>
                    </a:cubicBezTo>
                    <a:cubicBezTo>
                      <a:pt x="250253" y="228224"/>
                      <a:pt x="250253" y="228224"/>
                      <a:pt x="250253" y="227343"/>
                    </a:cubicBezTo>
                    <a:cubicBezTo>
                      <a:pt x="249372" y="227343"/>
                      <a:pt x="249372" y="227343"/>
                      <a:pt x="250253" y="227343"/>
                    </a:cubicBezTo>
                    <a:close/>
                    <a:moveTo>
                      <a:pt x="250253" y="107503"/>
                    </a:moveTo>
                    <a:cubicBezTo>
                      <a:pt x="250253" y="106622"/>
                      <a:pt x="250253" y="104860"/>
                      <a:pt x="249372" y="103978"/>
                    </a:cubicBezTo>
                    <a:cubicBezTo>
                      <a:pt x="251134" y="103978"/>
                      <a:pt x="252016" y="103097"/>
                      <a:pt x="253778" y="103097"/>
                    </a:cubicBezTo>
                    <a:cubicBezTo>
                      <a:pt x="252016" y="104860"/>
                      <a:pt x="251134" y="105741"/>
                      <a:pt x="250253" y="107503"/>
                    </a:cubicBezTo>
                    <a:close/>
                    <a:moveTo>
                      <a:pt x="284619" y="74019"/>
                    </a:moveTo>
                    <a:cubicBezTo>
                      <a:pt x="272283" y="79306"/>
                      <a:pt x="259065" y="83711"/>
                      <a:pt x="244966" y="87236"/>
                    </a:cubicBezTo>
                    <a:cubicBezTo>
                      <a:pt x="237917" y="61682"/>
                      <a:pt x="227343" y="40534"/>
                      <a:pt x="214125" y="25554"/>
                    </a:cubicBezTo>
                    <a:cubicBezTo>
                      <a:pt x="241442" y="34366"/>
                      <a:pt x="266114" y="51108"/>
                      <a:pt x="284619" y="74019"/>
                    </a:cubicBezTo>
                    <a:close/>
                    <a:moveTo>
                      <a:pt x="120721" y="25554"/>
                    </a:moveTo>
                    <a:cubicBezTo>
                      <a:pt x="107503" y="40534"/>
                      <a:pt x="96929" y="61682"/>
                      <a:pt x="89880" y="87236"/>
                    </a:cubicBezTo>
                    <a:cubicBezTo>
                      <a:pt x="75781" y="83711"/>
                      <a:pt x="62563" y="79306"/>
                      <a:pt x="51108" y="74019"/>
                    </a:cubicBezTo>
                    <a:cubicBezTo>
                      <a:pt x="68732" y="51989"/>
                      <a:pt x="92523" y="34366"/>
                      <a:pt x="120721" y="25554"/>
                    </a:cubicBezTo>
                    <a:close/>
                    <a:moveTo>
                      <a:pt x="49346" y="259065"/>
                    </a:moveTo>
                    <a:cubicBezTo>
                      <a:pt x="61682" y="253778"/>
                      <a:pt x="74900" y="249372"/>
                      <a:pt x="89880" y="244966"/>
                    </a:cubicBezTo>
                    <a:cubicBezTo>
                      <a:pt x="96929" y="271401"/>
                      <a:pt x="107503" y="293431"/>
                      <a:pt x="121602" y="309292"/>
                    </a:cubicBezTo>
                    <a:cubicBezTo>
                      <a:pt x="91642" y="299599"/>
                      <a:pt x="66969" y="281976"/>
                      <a:pt x="49346" y="259065"/>
                    </a:cubicBezTo>
                    <a:close/>
                    <a:moveTo>
                      <a:pt x="214125" y="309292"/>
                    </a:moveTo>
                    <a:cubicBezTo>
                      <a:pt x="227343" y="293431"/>
                      <a:pt x="238798" y="271401"/>
                      <a:pt x="245847" y="244966"/>
                    </a:cubicBezTo>
                    <a:cubicBezTo>
                      <a:pt x="259946" y="248491"/>
                      <a:pt x="274045" y="252897"/>
                      <a:pt x="286381" y="259065"/>
                    </a:cubicBezTo>
                    <a:cubicBezTo>
                      <a:pt x="267877" y="282857"/>
                      <a:pt x="242323" y="300480"/>
                      <a:pt x="214125" y="309292"/>
                    </a:cubicBezTo>
                    <a:close/>
                    <a:moveTo>
                      <a:pt x="246729" y="167423"/>
                    </a:moveTo>
                    <a:cubicBezTo>
                      <a:pt x="246729" y="123364"/>
                      <a:pt x="281976" y="88117"/>
                      <a:pt x="326034" y="88117"/>
                    </a:cubicBezTo>
                    <a:cubicBezTo>
                      <a:pt x="370093" y="88117"/>
                      <a:pt x="405340" y="123364"/>
                      <a:pt x="405340" y="167423"/>
                    </a:cubicBezTo>
                    <a:cubicBezTo>
                      <a:pt x="405340" y="211482"/>
                      <a:pt x="370093" y="246729"/>
                      <a:pt x="326034" y="246729"/>
                    </a:cubicBezTo>
                    <a:cubicBezTo>
                      <a:pt x="281976" y="246729"/>
                      <a:pt x="246729" y="211482"/>
                      <a:pt x="246729" y="167423"/>
                    </a:cubicBezTo>
                    <a:close/>
                    <a:moveTo>
                      <a:pt x="473190" y="314579"/>
                    </a:moveTo>
                    <a:cubicBezTo>
                      <a:pt x="469665" y="318104"/>
                      <a:pt x="464378" y="318104"/>
                      <a:pt x="460854" y="314579"/>
                    </a:cubicBezTo>
                    <a:lnTo>
                      <a:pt x="416795" y="270520"/>
                    </a:lnTo>
                    <a:cubicBezTo>
                      <a:pt x="413270" y="266996"/>
                      <a:pt x="413270" y="261709"/>
                      <a:pt x="416795" y="258184"/>
                    </a:cubicBezTo>
                    <a:cubicBezTo>
                      <a:pt x="418557" y="256421"/>
                      <a:pt x="421201" y="255540"/>
                      <a:pt x="422963" y="255540"/>
                    </a:cubicBezTo>
                    <a:cubicBezTo>
                      <a:pt x="425607" y="255540"/>
                      <a:pt x="427369" y="256421"/>
                      <a:pt x="429131" y="258184"/>
                    </a:cubicBezTo>
                    <a:lnTo>
                      <a:pt x="473190" y="302242"/>
                    </a:lnTo>
                    <a:cubicBezTo>
                      <a:pt x="476715" y="305767"/>
                      <a:pt x="476715" y="311054"/>
                      <a:pt x="473190" y="31457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D83019F-B074-135F-E482-6C15D9014B27}"/>
                  </a:ext>
                </a:extLst>
              </p:cNvPr>
              <p:cNvSpPr/>
              <p:nvPr/>
            </p:nvSpPr>
            <p:spPr>
              <a:xfrm>
                <a:off x="7012781" y="4463228"/>
                <a:ext cx="70493" cy="70493"/>
              </a:xfrm>
              <a:custGeom>
                <a:avLst/>
                <a:gdLst>
                  <a:gd name="connsiteX0" fmla="*/ 61682 w 70493"/>
                  <a:gd name="connsiteY0" fmla="*/ 0 h 70493"/>
                  <a:gd name="connsiteX1" fmla="*/ 52870 w 70493"/>
                  <a:gd name="connsiteY1" fmla="*/ 8812 h 70493"/>
                  <a:gd name="connsiteX2" fmla="*/ 8812 w 70493"/>
                  <a:gd name="connsiteY2" fmla="*/ 52870 h 70493"/>
                  <a:gd name="connsiteX3" fmla="*/ 0 w 70493"/>
                  <a:gd name="connsiteY3" fmla="*/ 61682 h 70493"/>
                  <a:gd name="connsiteX4" fmla="*/ 8812 w 70493"/>
                  <a:gd name="connsiteY4" fmla="*/ 70494 h 70493"/>
                  <a:gd name="connsiteX5" fmla="*/ 70494 w 70493"/>
                  <a:gd name="connsiteY5" fmla="*/ 8812 h 70493"/>
                  <a:gd name="connsiteX6" fmla="*/ 61682 w 70493"/>
                  <a:gd name="connsiteY6" fmla="*/ 0 h 7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93" h="70493">
                    <a:moveTo>
                      <a:pt x="61682" y="0"/>
                    </a:moveTo>
                    <a:cubicBezTo>
                      <a:pt x="56395" y="0"/>
                      <a:pt x="52870" y="3525"/>
                      <a:pt x="52870" y="8812"/>
                    </a:cubicBezTo>
                    <a:cubicBezTo>
                      <a:pt x="52870" y="33485"/>
                      <a:pt x="33485" y="52870"/>
                      <a:pt x="8812" y="52870"/>
                    </a:cubicBezTo>
                    <a:cubicBezTo>
                      <a:pt x="3525" y="52870"/>
                      <a:pt x="0" y="56395"/>
                      <a:pt x="0" y="61682"/>
                    </a:cubicBezTo>
                    <a:cubicBezTo>
                      <a:pt x="0" y="66969"/>
                      <a:pt x="3525" y="70494"/>
                      <a:pt x="8812" y="70494"/>
                    </a:cubicBezTo>
                    <a:cubicBezTo>
                      <a:pt x="43178" y="70494"/>
                      <a:pt x="70494" y="43178"/>
                      <a:pt x="70494" y="8812"/>
                    </a:cubicBezTo>
                    <a:cubicBezTo>
                      <a:pt x="70494" y="3525"/>
                      <a:pt x="66969" y="0"/>
                      <a:pt x="6168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35D2FE3-1DC3-261B-7625-BB90B415440C}"/>
                  </a:ext>
                </a:extLst>
              </p:cNvPr>
              <p:cNvSpPr/>
              <p:nvPr/>
            </p:nvSpPr>
            <p:spPr>
              <a:xfrm>
                <a:off x="6889417" y="4190064"/>
                <a:ext cx="202669" cy="17623"/>
              </a:xfrm>
              <a:custGeom>
                <a:avLst/>
                <a:gdLst>
                  <a:gd name="connsiteX0" fmla="*/ 8812 w 202669"/>
                  <a:gd name="connsiteY0" fmla="*/ 17623 h 17623"/>
                  <a:gd name="connsiteX1" fmla="*/ 193858 w 202669"/>
                  <a:gd name="connsiteY1" fmla="*/ 17623 h 17623"/>
                  <a:gd name="connsiteX2" fmla="*/ 202670 w 202669"/>
                  <a:gd name="connsiteY2" fmla="*/ 8812 h 17623"/>
                  <a:gd name="connsiteX3" fmla="*/ 193858 w 202669"/>
                  <a:gd name="connsiteY3" fmla="*/ 0 h 17623"/>
                  <a:gd name="connsiteX4" fmla="*/ 8812 w 202669"/>
                  <a:gd name="connsiteY4" fmla="*/ 0 h 17623"/>
                  <a:gd name="connsiteX5" fmla="*/ 0 w 202669"/>
                  <a:gd name="connsiteY5" fmla="*/ 8812 h 17623"/>
                  <a:gd name="connsiteX6" fmla="*/ 8812 w 202669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669" h="17623">
                    <a:moveTo>
                      <a:pt x="8812" y="17623"/>
                    </a:moveTo>
                    <a:lnTo>
                      <a:pt x="193858" y="17623"/>
                    </a:lnTo>
                    <a:cubicBezTo>
                      <a:pt x="199145" y="17623"/>
                      <a:pt x="202670" y="14099"/>
                      <a:pt x="202670" y="8812"/>
                    </a:cubicBezTo>
                    <a:cubicBezTo>
                      <a:pt x="202670" y="3525"/>
                      <a:pt x="199145" y="0"/>
                      <a:pt x="193858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E808306-60AD-E0B6-5DBD-52D10D52780D}"/>
                  </a:ext>
                </a:extLst>
              </p:cNvPr>
              <p:cNvSpPr/>
              <p:nvPr/>
            </p:nvSpPr>
            <p:spPr>
              <a:xfrm>
                <a:off x="7127333" y="4190064"/>
                <a:ext cx="26435" cy="17623"/>
              </a:xfrm>
              <a:custGeom>
                <a:avLst/>
                <a:gdLst>
                  <a:gd name="connsiteX0" fmla="*/ 8812 w 26435"/>
                  <a:gd name="connsiteY0" fmla="*/ 17623 h 17623"/>
                  <a:gd name="connsiteX1" fmla="*/ 17623 w 26435"/>
                  <a:gd name="connsiteY1" fmla="*/ 17623 h 17623"/>
                  <a:gd name="connsiteX2" fmla="*/ 26435 w 26435"/>
                  <a:gd name="connsiteY2" fmla="*/ 8812 h 17623"/>
                  <a:gd name="connsiteX3" fmla="*/ 17623 w 26435"/>
                  <a:gd name="connsiteY3" fmla="*/ 0 h 17623"/>
                  <a:gd name="connsiteX4" fmla="*/ 8812 w 26435"/>
                  <a:gd name="connsiteY4" fmla="*/ 0 h 17623"/>
                  <a:gd name="connsiteX5" fmla="*/ 0 w 26435"/>
                  <a:gd name="connsiteY5" fmla="*/ 8812 h 17623"/>
                  <a:gd name="connsiteX6" fmla="*/ 8812 w 26435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35" h="17623">
                    <a:moveTo>
                      <a:pt x="8812" y="17623"/>
                    </a:moveTo>
                    <a:lnTo>
                      <a:pt x="17623" y="17623"/>
                    </a:lnTo>
                    <a:cubicBezTo>
                      <a:pt x="22910" y="17623"/>
                      <a:pt x="26435" y="14099"/>
                      <a:pt x="26435" y="8812"/>
                    </a:cubicBezTo>
                    <a:cubicBezTo>
                      <a:pt x="26435" y="3525"/>
                      <a:pt x="22910" y="0"/>
                      <a:pt x="17623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666F267-7528-6A14-03E2-97C64FA9223C}"/>
                  </a:ext>
                </a:extLst>
              </p:cNvPr>
              <p:cNvSpPr/>
              <p:nvPr/>
            </p:nvSpPr>
            <p:spPr>
              <a:xfrm>
                <a:off x="7100898" y="4190064"/>
                <a:ext cx="17623" cy="17623"/>
              </a:xfrm>
              <a:custGeom>
                <a:avLst/>
                <a:gdLst>
                  <a:gd name="connsiteX0" fmla="*/ 8812 w 17623"/>
                  <a:gd name="connsiteY0" fmla="*/ 17623 h 17623"/>
                  <a:gd name="connsiteX1" fmla="*/ 14980 w 17623"/>
                  <a:gd name="connsiteY1" fmla="*/ 14980 h 17623"/>
                  <a:gd name="connsiteX2" fmla="*/ 17623 w 17623"/>
                  <a:gd name="connsiteY2" fmla="*/ 8812 h 17623"/>
                  <a:gd name="connsiteX3" fmla="*/ 14980 w 17623"/>
                  <a:gd name="connsiteY3" fmla="*/ 2644 h 17623"/>
                  <a:gd name="connsiteX4" fmla="*/ 2644 w 17623"/>
                  <a:gd name="connsiteY4" fmla="*/ 2644 h 17623"/>
                  <a:gd name="connsiteX5" fmla="*/ 0 w 17623"/>
                  <a:gd name="connsiteY5" fmla="*/ 8812 h 17623"/>
                  <a:gd name="connsiteX6" fmla="*/ 2644 w 17623"/>
                  <a:gd name="connsiteY6" fmla="*/ 14980 h 17623"/>
                  <a:gd name="connsiteX7" fmla="*/ 8812 w 17623"/>
                  <a:gd name="connsiteY7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3" h="17623">
                    <a:moveTo>
                      <a:pt x="8812" y="17623"/>
                    </a:moveTo>
                    <a:cubicBezTo>
                      <a:pt x="11455" y="17623"/>
                      <a:pt x="13218" y="16742"/>
                      <a:pt x="14980" y="14980"/>
                    </a:cubicBezTo>
                    <a:cubicBezTo>
                      <a:pt x="16742" y="13218"/>
                      <a:pt x="17623" y="11455"/>
                      <a:pt x="17623" y="8812"/>
                    </a:cubicBezTo>
                    <a:cubicBezTo>
                      <a:pt x="17623" y="6168"/>
                      <a:pt x="16742" y="4406"/>
                      <a:pt x="14980" y="2644"/>
                    </a:cubicBez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881" y="4406"/>
                      <a:pt x="0" y="6168"/>
                      <a:pt x="0" y="8812"/>
                    </a:cubicBezTo>
                    <a:cubicBezTo>
                      <a:pt x="0" y="11455"/>
                      <a:pt x="881" y="13218"/>
                      <a:pt x="2644" y="14980"/>
                    </a:cubicBezTo>
                    <a:cubicBezTo>
                      <a:pt x="4406" y="16742"/>
                      <a:pt x="6168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481D5DF2-7AB0-59C6-24FE-EFF65B4DE55A}"/>
                  </a:ext>
                </a:extLst>
              </p:cNvPr>
              <p:cNvSpPr/>
              <p:nvPr/>
            </p:nvSpPr>
            <p:spPr>
              <a:xfrm>
                <a:off x="6774864" y="4154817"/>
                <a:ext cx="414151" cy="167422"/>
              </a:xfrm>
              <a:custGeom>
                <a:avLst/>
                <a:gdLst>
                  <a:gd name="connsiteX0" fmla="*/ 8812 w 414151"/>
                  <a:gd name="connsiteY0" fmla="*/ 140988 h 167422"/>
                  <a:gd name="connsiteX1" fmla="*/ 17623 w 414151"/>
                  <a:gd name="connsiteY1" fmla="*/ 132176 h 167422"/>
                  <a:gd name="connsiteX2" fmla="*/ 17623 w 414151"/>
                  <a:gd name="connsiteY2" fmla="*/ 70494 h 167422"/>
                  <a:gd name="connsiteX3" fmla="*/ 35247 w 414151"/>
                  <a:gd name="connsiteY3" fmla="*/ 52870 h 167422"/>
                  <a:gd name="connsiteX4" fmla="*/ 80187 w 414151"/>
                  <a:gd name="connsiteY4" fmla="*/ 52870 h 167422"/>
                  <a:gd name="connsiteX5" fmla="*/ 123364 w 414151"/>
                  <a:gd name="connsiteY5" fmla="*/ 88117 h 167422"/>
                  <a:gd name="connsiteX6" fmla="*/ 185046 w 414151"/>
                  <a:gd name="connsiteY6" fmla="*/ 88117 h 167422"/>
                  <a:gd name="connsiteX7" fmla="*/ 185046 w 414151"/>
                  <a:gd name="connsiteY7" fmla="*/ 132176 h 167422"/>
                  <a:gd name="connsiteX8" fmla="*/ 190333 w 414151"/>
                  <a:gd name="connsiteY8" fmla="*/ 140107 h 167422"/>
                  <a:gd name="connsiteX9" fmla="*/ 193858 w 414151"/>
                  <a:gd name="connsiteY9" fmla="*/ 140988 h 167422"/>
                  <a:gd name="connsiteX10" fmla="*/ 200026 w 414151"/>
                  <a:gd name="connsiteY10" fmla="*/ 138344 h 167422"/>
                  <a:gd name="connsiteX11" fmla="*/ 250253 w 414151"/>
                  <a:gd name="connsiteY11" fmla="*/ 88117 h 167422"/>
                  <a:gd name="connsiteX12" fmla="*/ 343658 w 414151"/>
                  <a:gd name="connsiteY12" fmla="*/ 88117 h 167422"/>
                  <a:gd name="connsiteX13" fmla="*/ 343658 w 414151"/>
                  <a:gd name="connsiteY13" fmla="*/ 132176 h 167422"/>
                  <a:gd name="connsiteX14" fmla="*/ 326034 w 414151"/>
                  <a:gd name="connsiteY14" fmla="*/ 149799 h 167422"/>
                  <a:gd name="connsiteX15" fmla="*/ 273164 w 414151"/>
                  <a:gd name="connsiteY15" fmla="*/ 149799 h 167422"/>
                  <a:gd name="connsiteX16" fmla="*/ 264352 w 414151"/>
                  <a:gd name="connsiteY16" fmla="*/ 158611 h 167422"/>
                  <a:gd name="connsiteX17" fmla="*/ 273164 w 414151"/>
                  <a:gd name="connsiteY17" fmla="*/ 167423 h 167422"/>
                  <a:gd name="connsiteX18" fmla="*/ 326034 w 414151"/>
                  <a:gd name="connsiteY18" fmla="*/ 167423 h 167422"/>
                  <a:gd name="connsiteX19" fmla="*/ 361281 w 414151"/>
                  <a:gd name="connsiteY19" fmla="*/ 132176 h 167422"/>
                  <a:gd name="connsiteX20" fmla="*/ 361281 w 414151"/>
                  <a:gd name="connsiteY20" fmla="*/ 88117 h 167422"/>
                  <a:gd name="connsiteX21" fmla="*/ 370093 w 414151"/>
                  <a:gd name="connsiteY21" fmla="*/ 88117 h 167422"/>
                  <a:gd name="connsiteX22" fmla="*/ 414152 w 414151"/>
                  <a:gd name="connsiteY22" fmla="*/ 44059 h 167422"/>
                  <a:gd name="connsiteX23" fmla="*/ 370093 w 414151"/>
                  <a:gd name="connsiteY23" fmla="*/ 0 h 167422"/>
                  <a:gd name="connsiteX24" fmla="*/ 123364 w 414151"/>
                  <a:gd name="connsiteY24" fmla="*/ 0 h 167422"/>
                  <a:gd name="connsiteX25" fmla="*/ 80187 w 414151"/>
                  <a:gd name="connsiteY25" fmla="*/ 35247 h 167422"/>
                  <a:gd name="connsiteX26" fmla="*/ 35247 w 414151"/>
                  <a:gd name="connsiteY26" fmla="*/ 35247 h 167422"/>
                  <a:gd name="connsiteX27" fmla="*/ 0 w 414151"/>
                  <a:gd name="connsiteY27" fmla="*/ 70494 h 167422"/>
                  <a:gd name="connsiteX28" fmla="*/ 0 w 414151"/>
                  <a:gd name="connsiteY28" fmla="*/ 132176 h 167422"/>
                  <a:gd name="connsiteX29" fmla="*/ 8812 w 414151"/>
                  <a:gd name="connsiteY29" fmla="*/ 140988 h 167422"/>
                  <a:gd name="connsiteX30" fmla="*/ 123364 w 414151"/>
                  <a:gd name="connsiteY30" fmla="*/ 17623 h 167422"/>
                  <a:gd name="connsiteX31" fmla="*/ 370093 w 414151"/>
                  <a:gd name="connsiteY31" fmla="*/ 17623 h 167422"/>
                  <a:gd name="connsiteX32" fmla="*/ 396528 w 414151"/>
                  <a:gd name="connsiteY32" fmla="*/ 44059 h 167422"/>
                  <a:gd name="connsiteX33" fmla="*/ 370093 w 414151"/>
                  <a:gd name="connsiteY33" fmla="*/ 70494 h 167422"/>
                  <a:gd name="connsiteX34" fmla="*/ 246729 w 414151"/>
                  <a:gd name="connsiteY34" fmla="*/ 70494 h 167422"/>
                  <a:gd name="connsiteX35" fmla="*/ 240560 w 414151"/>
                  <a:gd name="connsiteY35" fmla="*/ 73137 h 167422"/>
                  <a:gd name="connsiteX36" fmla="*/ 202670 w 414151"/>
                  <a:gd name="connsiteY36" fmla="*/ 111028 h 167422"/>
                  <a:gd name="connsiteX37" fmla="*/ 202670 w 414151"/>
                  <a:gd name="connsiteY37" fmla="*/ 79306 h 167422"/>
                  <a:gd name="connsiteX38" fmla="*/ 193858 w 414151"/>
                  <a:gd name="connsiteY38" fmla="*/ 70494 h 167422"/>
                  <a:gd name="connsiteX39" fmla="*/ 123364 w 414151"/>
                  <a:gd name="connsiteY39" fmla="*/ 70494 h 167422"/>
                  <a:gd name="connsiteX40" fmla="*/ 96929 w 414151"/>
                  <a:gd name="connsiteY40" fmla="*/ 44059 h 167422"/>
                  <a:gd name="connsiteX41" fmla="*/ 123364 w 414151"/>
                  <a:gd name="connsiteY41" fmla="*/ 17623 h 16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14151" h="167422">
                    <a:moveTo>
                      <a:pt x="8812" y="140988"/>
                    </a:moveTo>
                    <a:cubicBezTo>
                      <a:pt x="14099" y="140988"/>
                      <a:pt x="17623" y="137463"/>
                      <a:pt x="17623" y="132176"/>
                    </a:cubicBezTo>
                    <a:lnTo>
                      <a:pt x="17623" y="70494"/>
                    </a:lnTo>
                    <a:cubicBezTo>
                      <a:pt x="17623" y="54633"/>
                      <a:pt x="30841" y="52870"/>
                      <a:pt x="35247" y="52870"/>
                    </a:cubicBezTo>
                    <a:lnTo>
                      <a:pt x="80187" y="52870"/>
                    </a:lnTo>
                    <a:cubicBezTo>
                      <a:pt x="84593" y="73137"/>
                      <a:pt x="102216" y="88117"/>
                      <a:pt x="123364" y="88117"/>
                    </a:cubicBezTo>
                    <a:lnTo>
                      <a:pt x="185046" y="88117"/>
                    </a:lnTo>
                    <a:lnTo>
                      <a:pt x="185046" y="132176"/>
                    </a:lnTo>
                    <a:cubicBezTo>
                      <a:pt x="185046" y="135701"/>
                      <a:pt x="186809" y="139225"/>
                      <a:pt x="190333" y="140107"/>
                    </a:cubicBezTo>
                    <a:cubicBezTo>
                      <a:pt x="191215" y="140988"/>
                      <a:pt x="192977" y="140988"/>
                      <a:pt x="193858" y="140988"/>
                    </a:cubicBezTo>
                    <a:cubicBezTo>
                      <a:pt x="196502" y="140988"/>
                      <a:pt x="198264" y="140107"/>
                      <a:pt x="200026" y="138344"/>
                    </a:cubicBezTo>
                    <a:lnTo>
                      <a:pt x="250253" y="88117"/>
                    </a:lnTo>
                    <a:lnTo>
                      <a:pt x="343658" y="88117"/>
                    </a:lnTo>
                    <a:lnTo>
                      <a:pt x="343658" y="132176"/>
                    </a:lnTo>
                    <a:cubicBezTo>
                      <a:pt x="343658" y="148037"/>
                      <a:pt x="330440" y="149799"/>
                      <a:pt x="326034" y="149799"/>
                    </a:cubicBezTo>
                    <a:lnTo>
                      <a:pt x="273164" y="149799"/>
                    </a:lnTo>
                    <a:cubicBezTo>
                      <a:pt x="267877" y="149799"/>
                      <a:pt x="264352" y="153324"/>
                      <a:pt x="264352" y="158611"/>
                    </a:cubicBezTo>
                    <a:cubicBezTo>
                      <a:pt x="264352" y="163898"/>
                      <a:pt x="267877" y="167423"/>
                      <a:pt x="273164" y="167423"/>
                    </a:cubicBezTo>
                    <a:lnTo>
                      <a:pt x="326034" y="167423"/>
                    </a:lnTo>
                    <a:cubicBezTo>
                      <a:pt x="340133" y="167423"/>
                      <a:pt x="361281" y="157730"/>
                      <a:pt x="361281" y="132176"/>
                    </a:cubicBezTo>
                    <a:lnTo>
                      <a:pt x="361281" y="88117"/>
                    </a:lnTo>
                    <a:lnTo>
                      <a:pt x="370093" y="88117"/>
                    </a:lnTo>
                    <a:cubicBezTo>
                      <a:pt x="394766" y="88117"/>
                      <a:pt x="414152" y="68732"/>
                      <a:pt x="414152" y="44059"/>
                    </a:cubicBezTo>
                    <a:cubicBezTo>
                      <a:pt x="414152" y="19386"/>
                      <a:pt x="394766" y="0"/>
                      <a:pt x="370093" y="0"/>
                    </a:cubicBezTo>
                    <a:lnTo>
                      <a:pt x="123364" y="0"/>
                    </a:lnTo>
                    <a:cubicBezTo>
                      <a:pt x="102216" y="0"/>
                      <a:pt x="84593" y="14980"/>
                      <a:pt x="80187" y="35247"/>
                    </a:cubicBezTo>
                    <a:lnTo>
                      <a:pt x="35247" y="35247"/>
                    </a:lnTo>
                    <a:cubicBezTo>
                      <a:pt x="21148" y="35247"/>
                      <a:pt x="0" y="44940"/>
                      <a:pt x="0" y="70494"/>
                    </a:cubicBezTo>
                    <a:lnTo>
                      <a:pt x="0" y="132176"/>
                    </a:lnTo>
                    <a:cubicBezTo>
                      <a:pt x="0" y="137463"/>
                      <a:pt x="3525" y="140988"/>
                      <a:pt x="8812" y="140988"/>
                    </a:cubicBezTo>
                    <a:close/>
                    <a:moveTo>
                      <a:pt x="123364" y="17623"/>
                    </a:moveTo>
                    <a:lnTo>
                      <a:pt x="370093" y="17623"/>
                    </a:lnTo>
                    <a:cubicBezTo>
                      <a:pt x="385073" y="17623"/>
                      <a:pt x="396528" y="29079"/>
                      <a:pt x="396528" y="44059"/>
                    </a:cubicBezTo>
                    <a:cubicBezTo>
                      <a:pt x="396528" y="59039"/>
                      <a:pt x="385073" y="70494"/>
                      <a:pt x="370093" y="70494"/>
                    </a:cubicBezTo>
                    <a:lnTo>
                      <a:pt x="246729" y="70494"/>
                    </a:lnTo>
                    <a:cubicBezTo>
                      <a:pt x="244085" y="70494"/>
                      <a:pt x="242323" y="71375"/>
                      <a:pt x="240560" y="73137"/>
                    </a:cubicBezTo>
                    <a:lnTo>
                      <a:pt x="202670" y="111028"/>
                    </a:lnTo>
                    <a:lnTo>
                      <a:pt x="202670" y="79306"/>
                    </a:lnTo>
                    <a:cubicBezTo>
                      <a:pt x="202670" y="74019"/>
                      <a:pt x="199145" y="70494"/>
                      <a:pt x="193858" y="70494"/>
                    </a:cubicBezTo>
                    <a:lnTo>
                      <a:pt x="123364" y="70494"/>
                    </a:lnTo>
                    <a:cubicBezTo>
                      <a:pt x="108384" y="70494"/>
                      <a:pt x="96929" y="59039"/>
                      <a:pt x="96929" y="44059"/>
                    </a:cubicBezTo>
                    <a:cubicBezTo>
                      <a:pt x="96929" y="29079"/>
                      <a:pt x="108384" y="17623"/>
                      <a:pt x="123364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503" name="Group 502">
            <a:extLst>
              <a:ext uri="{FF2B5EF4-FFF2-40B4-BE49-F238E27FC236}">
                <a16:creationId xmlns:a16="http://schemas.microsoft.com/office/drawing/2014/main" id="{7C84425A-C311-BCF3-B191-B4DB5F1AF7AD}"/>
              </a:ext>
            </a:extLst>
          </p:cNvPr>
          <p:cNvGrpSpPr/>
          <p:nvPr/>
        </p:nvGrpSpPr>
        <p:grpSpPr>
          <a:xfrm>
            <a:off x="5589325" y="4147768"/>
            <a:ext cx="475833" cy="499625"/>
            <a:chOff x="5589325" y="4147768"/>
            <a:chExt cx="475833" cy="499625"/>
          </a:xfrm>
        </p:grpSpPr>
        <p:grpSp>
          <p:nvGrpSpPr>
            <p:cNvPr id="100" name="Graphic 14">
              <a:extLst>
                <a:ext uri="{FF2B5EF4-FFF2-40B4-BE49-F238E27FC236}">
                  <a16:creationId xmlns:a16="http://schemas.microsoft.com/office/drawing/2014/main" id="{A95D4F29-99EB-3D41-AB19-8BF23AE9A8D0}"/>
                </a:ext>
              </a:extLst>
            </p:cNvPr>
            <p:cNvGrpSpPr/>
            <p:nvPr/>
          </p:nvGrpSpPr>
          <p:grpSpPr>
            <a:xfrm>
              <a:off x="5606948" y="4211212"/>
              <a:ext cx="449398" cy="426487"/>
              <a:chOff x="5606948" y="4211212"/>
              <a:chExt cx="449398" cy="426487"/>
            </a:xfrm>
            <a:solidFill>
              <a:srgbClr val="A07FD6"/>
            </a:solidFill>
          </p:grpSpPr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01F23316-1D4E-7838-341F-51101F494A59}"/>
                  </a:ext>
                </a:extLst>
              </p:cNvPr>
              <p:cNvSpPr/>
              <p:nvPr/>
            </p:nvSpPr>
            <p:spPr>
              <a:xfrm>
                <a:off x="5606948" y="4420932"/>
                <a:ext cx="42296" cy="26435"/>
              </a:xfrm>
              <a:custGeom>
                <a:avLst/>
                <a:gdLst>
                  <a:gd name="connsiteX0" fmla="*/ 0 w 42296"/>
                  <a:gd name="connsiteY0" fmla="*/ 2644 h 26435"/>
                  <a:gd name="connsiteX1" fmla="*/ 9693 w 42296"/>
                  <a:gd name="connsiteY1" fmla="*/ 26435 h 26435"/>
                  <a:gd name="connsiteX2" fmla="*/ 42296 w 42296"/>
                  <a:gd name="connsiteY2" fmla="*/ 26435 h 26435"/>
                  <a:gd name="connsiteX3" fmla="*/ 19386 w 42296"/>
                  <a:gd name="connsiteY3" fmla="*/ 0 h 26435"/>
                  <a:gd name="connsiteX4" fmla="*/ 0 w 42296"/>
                  <a:gd name="connsiteY4" fmla="*/ 2644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96" h="26435">
                    <a:moveTo>
                      <a:pt x="0" y="2644"/>
                    </a:moveTo>
                    <a:cubicBezTo>
                      <a:pt x="1762" y="8812"/>
                      <a:pt x="5287" y="16742"/>
                      <a:pt x="9693" y="26435"/>
                    </a:cubicBezTo>
                    <a:lnTo>
                      <a:pt x="42296" y="26435"/>
                    </a:lnTo>
                    <a:lnTo>
                      <a:pt x="19386" y="0"/>
                    </a:lnTo>
                    <a:cubicBezTo>
                      <a:pt x="12336" y="0"/>
                      <a:pt x="6168" y="1762"/>
                      <a:pt x="0" y="2644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DAFE80E6-83A4-4E79-E543-5E31A031E551}"/>
                  </a:ext>
                </a:extLst>
              </p:cNvPr>
              <p:cNvSpPr/>
              <p:nvPr/>
            </p:nvSpPr>
            <p:spPr>
              <a:xfrm>
                <a:off x="5607124" y="4211212"/>
                <a:ext cx="386482" cy="113671"/>
              </a:xfrm>
              <a:custGeom>
                <a:avLst/>
                <a:gdLst>
                  <a:gd name="connsiteX0" fmla="*/ 71199 w 386482"/>
                  <a:gd name="connsiteY0" fmla="*/ 69613 h 113671"/>
                  <a:gd name="connsiteX1" fmla="*/ 132881 w 386482"/>
                  <a:gd name="connsiteY1" fmla="*/ 113671 h 113671"/>
                  <a:gd name="connsiteX2" fmla="*/ 128475 w 386482"/>
                  <a:gd name="connsiteY2" fmla="*/ 87236 h 113671"/>
                  <a:gd name="connsiteX3" fmla="*/ 220117 w 386482"/>
                  <a:gd name="connsiteY3" fmla="*/ 43178 h 113671"/>
                  <a:gd name="connsiteX4" fmla="*/ 260651 w 386482"/>
                  <a:gd name="connsiteY4" fmla="*/ 77543 h 113671"/>
                  <a:gd name="connsiteX5" fmla="*/ 260651 w 386482"/>
                  <a:gd name="connsiteY5" fmla="*/ 77543 h 113671"/>
                  <a:gd name="connsiteX6" fmla="*/ 253602 w 386482"/>
                  <a:gd name="connsiteY6" fmla="*/ 112790 h 113671"/>
                  <a:gd name="connsiteX7" fmla="*/ 315284 w 386482"/>
                  <a:gd name="connsiteY7" fmla="*/ 68732 h 113671"/>
                  <a:gd name="connsiteX8" fmla="*/ 315284 w 386482"/>
                  <a:gd name="connsiteY8" fmla="*/ 68732 h 113671"/>
                  <a:gd name="connsiteX9" fmla="*/ 376966 w 386482"/>
                  <a:gd name="connsiteY9" fmla="*/ 112790 h 113671"/>
                  <a:gd name="connsiteX10" fmla="*/ 368154 w 386482"/>
                  <a:gd name="connsiteY10" fmla="*/ 51989 h 113671"/>
                  <a:gd name="connsiteX11" fmla="*/ 315284 w 386482"/>
                  <a:gd name="connsiteY11" fmla="*/ 25554 h 113671"/>
                  <a:gd name="connsiteX12" fmla="*/ 262413 w 386482"/>
                  <a:gd name="connsiteY12" fmla="*/ 51989 h 113671"/>
                  <a:gd name="connsiteX13" fmla="*/ 261532 w 386482"/>
                  <a:gd name="connsiteY13" fmla="*/ 53752 h 113671"/>
                  <a:gd name="connsiteX14" fmla="*/ 228929 w 386482"/>
                  <a:gd name="connsiteY14" fmla="*/ 8812 h 113671"/>
                  <a:gd name="connsiteX15" fmla="*/ 193682 w 386482"/>
                  <a:gd name="connsiteY15" fmla="*/ 0 h 113671"/>
                  <a:gd name="connsiteX16" fmla="*/ 125832 w 386482"/>
                  <a:gd name="connsiteY16" fmla="*/ 54633 h 113671"/>
                  <a:gd name="connsiteX17" fmla="*/ 124069 w 386482"/>
                  <a:gd name="connsiteY17" fmla="*/ 52870 h 113671"/>
                  <a:gd name="connsiteX18" fmla="*/ 71199 w 386482"/>
                  <a:gd name="connsiteY18" fmla="*/ 26435 h 113671"/>
                  <a:gd name="connsiteX19" fmla="*/ 18328 w 386482"/>
                  <a:gd name="connsiteY19" fmla="*/ 52870 h 113671"/>
                  <a:gd name="connsiteX20" fmla="*/ 9517 w 386482"/>
                  <a:gd name="connsiteY20" fmla="*/ 113671 h 113671"/>
                  <a:gd name="connsiteX21" fmla="*/ 71199 w 386482"/>
                  <a:gd name="connsiteY21" fmla="*/ 69613 h 113671"/>
                  <a:gd name="connsiteX22" fmla="*/ 71199 w 386482"/>
                  <a:gd name="connsiteY22" fmla="*/ 69613 h 11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86482" h="113671">
                    <a:moveTo>
                      <a:pt x="71199" y="69613"/>
                    </a:moveTo>
                    <a:cubicBezTo>
                      <a:pt x="71199" y="69613"/>
                      <a:pt x="80011" y="113671"/>
                      <a:pt x="132881" y="113671"/>
                    </a:cubicBezTo>
                    <a:cubicBezTo>
                      <a:pt x="132881" y="113671"/>
                      <a:pt x="132881" y="103978"/>
                      <a:pt x="128475" y="87236"/>
                    </a:cubicBezTo>
                    <a:cubicBezTo>
                      <a:pt x="203375" y="85474"/>
                      <a:pt x="220117" y="43178"/>
                      <a:pt x="220117" y="43178"/>
                    </a:cubicBezTo>
                    <a:cubicBezTo>
                      <a:pt x="220117" y="43178"/>
                      <a:pt x="235978" y="74900"/>
                      <a:pt x="260651" y="77543"/>
                    </a:cubicBezTo>
                    <a:cubicBezTo>
                      <a:pt x="260651" y="77543"/>
                      <a:pt x="260651" y="77543"/>
                      <a:pt x="260651" y="77543"/>
                    </a:cubicBezTo>
                    <a:cubicBezTo>
                      <a:pt x="253602" y="98691"/>
                      <a:pt x="253602" y="112790"/>
                      <a:pt x="253602" y="112790"/>
                    </a:cubicBezTo>
                    <a:cubicBezTo>
                      <a:pt x="306472" y="112790"/>
                      <a:pt x="315284" y="68732"/>
                      <a:pt x="315284" y="68732"/>
                    </a:cubicBezTo>
                    <a:lnTo>
                      <a:pt x="315284" y="68732"/>
                    </a:lnTo>
                    <a:cubicBezTo>
                      <a:pt x="315284" y="68732"/>
                      <a:pt x="324096" y="112790"/>
                      <a:pt x="376966" y="112790"/>
                    </a:cubicBezTo>
                    <a:cubicBezTo>
                      <a:pt x="376966" y="112790"/>
                      <a:pt x="403401" y="86355"/>
                      <a:pt x="368154" y="51989"/>
                    </a:cubicBezTo>
                    <a:cubicBezTo>
                      <a:pt x="332907" y="17623"/>
                      <a:pt x="315284" y="25554"/>
                      <a:pt x="315284" y="25554"/>
                    </a:cubicBezTo>
                    <a:cubicBezTo>
                      <a:pt x="315284" y="25554"/>
                      <a:pt x="297660" y="16742"/>
                      <a:pt x="262413" y="51989"/>
                    </a:cubicBezTo>
                    <a:cubicBezTo>
                      <a:pt x="261532" y="52870"/>
                      <a:pt x="261532" y="52870"/>
                      <a:pt x="261532" y="53752"/>
                    </a:cubicBezTo>
                    <a:cubicBezTo>
                      <a:pt x="258008" y="35247"/>
                      <a:pt x="249196" y="13218"/>
                      <a:pt x="228929" y="8812"/>
                    </a:cubicBezTo>
                    <a:lnTo>
                      <a:pt x="193682" y="0"/>
                    </a:lnTo>
                    <a:cubicBezTo>
                      <a:pt x="147861" y="0"/>
                      <a:pt x="131119" y="29960"/>
                      <a:pt x="125832" y="54633"/>
                    </a:cubicBezTo>
                    <a:cubicBezTo>
                      <a:pt x="124950" y="53752"/>
                      <a:pt x="124950" y="53752"/>
                      <a:pt x="124069" y="52870"/>
                    </a:cubicBezTo>
                    <a:cubicBezTo>
                      <a:pt x="88822" y="17623"/>
                      <a:pt x="71199" y="26435"/>
                      <a:pt x="71199" y="26435"/>
                    </a:cubicBezTo>
                    <a:cubicBezTo>
                      <a:pt x="71199" y="26435"/>
                      <a:pt x="53575" y="17623"/>
                      <a:pt x="18328" y="52870"/>
                    </a:cubicBezTo>
                    <a:cubicBezTo>
                      <a:pt x="-16919" y="88117"/>
                      <a:pt x="9517" y="113671"/>
                      <a:pt x="9517" y="113671"/>
                    </a:cubicBezTo>
                    <a:cubicBezTo>
                      <a:pt x="62387" y="112790"/>
                      <a:pt x="71199" y="69613"/>
                      <a:pt x="71199" y="69613"/>
                    </a:cubicBezTo>
                    <a:lnTo>
                      <a:pt x="71199" y="69613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2E11F5BF-C335-114C-E438-8FF3ED869D52}"/>
                  </a:ext>
                </a:extLst>
              </p:cNvPr>
              <p:cNvSpPr/>
              <p:nvPr/>
            </p:nvSpPr>
            <p:spPr>
              <a:xfrm>
                <a:off x="5674799" y="4394496"/>
                <a:ext cx="319865" cy="166541"/>
              </a:xfrm>
              <a:custGeom>
                <a:avLst/>
                <a:gdLst>
                  <a:gd name="connsiteX0" fmla="*/ 319866 w 319865"/>
                  <a:gd name="connsiteY0" fmla="*/ 29079 h 166541"/>
                  <a:gd name="connsiteX1" fmla="*/ 300480 w 319865"/>
                  <a:gd name="connsiteY1" fmla="*/ 26435 h 166541"/>
                  <a:gd name="connsiteX2" fmla="*/ 258184 w 319865"/>
                  <a:gd name="connsiteY2" fmla="*/ 74900 h 166541"/>
                  <a:gd name="connsiteX3" fmla="*/ 205313 w 319865"/>
                  <a:gd name="connsiteY3" fmla="*/ 8812 h 166541"/>
                  <a:gd name="connsiteX4" fmla="*/ 178878 w 319865"/>
                  <a:gd name="connsiteY4" fmla="*/ 0 h 166541"/>
                  <a:gd name="connsiteX5" fmla="*/ 159492 w 319865"/>
                  <a:gd name="connsiteY5" fmla="*/ 35247 h 166541"/>
                  <a:gd name="connsiteX6" fmla="*/ 126008 w 319865"/>
                  <a:gd name="connsiteY6" fmla="*/ 96929 h 166541"/>
                  <a:gd name="connsiteX7" fmla="*/ 92523 w 319865"/>
                  <a:gd name="connsiteY7" fmla="*/ 35247 h 166541"/>
                  <a:gd name="connsiteX8" fmla="*/ 73137 w 319865"/>
                  <a:gd name="connsiteY8" fmla="*/ 0 h 166541"/>
                  <a:gd name="connsiteX9" fmla="*/ 46702 w 319865"/>
                  <a:gd name="connsiteY9" fmla="*/ 8812 h 166541"/>
                  <a:gd name="connsiteX10" fmla="*/ 0 w 319865"/>
                  <a:gd name="connsiteY10" fmla="*/ 51989 h 166541"/>
                  <a:gd name="connsiteX11" fmla="*/ 24673 w 319865"/>
                  <a:gd name="connsiteY11" fmla="*/ 51989 h 166541"/>
                  <a:gd name="connsiteX12" fmla="*/ 82830 w 319865"/>
                  <a:gd name="connsiteY12" fmla="*/ 51989 h 166541"/>
                  <a:gd name="connsiteX13" fmla="*/ 74019 w 319865"/>
                  <a:gd name="connsiteY13" fmla="*/ 131295 h 166541"/>
                  <a:gd name="connsiteX14" fmla="*/ 56395 w 319865"/>
                  <a:gd name="connsiteY14" fmla="*/ 148918 h 166541"/>
                  <a:gd name="connsiteX15" fmla="*/ 52870 w 319865"/>
                  <a:gd name="connsiteY15" fmla="*/ 148918 h 166541"/>
                  <a:gd name="connsiteX16" fmla="*/ 109266 w 319865"/>
                  <a:gd name="connsiteY16" fmla="*/ 166542 h 166541"/>
                  <a:gd name="connsiteX17" fmla="*/ 153324 w 319865"/>
                  <a:gd name="connsiteY17" fmla="*/ 166542 h 166541"/>
                  <a:gd name="connsiteX18" fmla="*/ 257303 w 319865"/>
                  <a:gd name="connsiteY18" fmla="*/ 131295 h 166541"/>
                  <a:gd name="connsiteX19" fmla="*/ 259065 w 319865"/>
                  <a:gd name="connsiteY19" fmla="*/ 131295 h 166541"/>
                  <a:gd name="connsiteX20" fmla="*/ 259065 w 319865"/>
                  <a:gd name="connsiteY20" fmla="*/ 113671 h 166541"/>
                  <a:gd name="connsiteX21" fmla="*/ 262590 w 319865"/>
                  <a:gd name="connsiteY21" fmla="*/ 113671 h 166541"/>
                  <a:gd name="connsiteX22" fmla="*/ 319866 w 319865"/>
                  <a:gd name="connsiteY22" fmla="*/ 29079 h 166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19865" h="166541">
                    <a:moveTo>
                      <a:pt x="319866" y="29079"/>
                    </a:moveTo>
                    <a:cubicBezTo>
                      <a:pt x="313698" y="27316"/>
                      <a:pt x="307530" y="26435"/>
                      <a:pt x="300480" y="26435"/>
                    </a:cubicBezTo>
                    <a:lnTo>
                      <a:pt x="258184" y="74900"/>
                    </a:lnTo>
                    <a:cubicBezTo>
                      <a:pt x="256421" y="61682"/>
                      <a:pt x="249372" y="23792"/>
                      <a:pt x="205313" y="8812"/>
                    </a:cubicBezTo>
                    <a:lnTo>
                      <a:pt x="178878" y="0"/>
                    </a:lnTo>
                    <a:lnTo>
                      <a:pt x="159492" y="35247"/>
                    </a:lnTo>
                    <a:lnTo>
                      <a:pt x="126008" y="96929"/>
                    </a:lnTo>
                    <a:lnTo>
                      <a:pt x="92523" y="35247"/>
                    </a:lnTo>
                    <a:lnTo>
                      <a:pt x="73137" y="0"/>
                    </a:lnTo>
                    <a:lnTo>
                      <a:pt x="46702" y="8812"/>
                    </a:lnTo>
                    <a:cubicBezTo>
                      <a:pt x="19386" y="17623"/>
                      <a:pt x="6168" y="36128"/>
                      <a:pt x="0" y="51989"/>
                    </a:cubicBezTo>
                    <a:lnTo>
                      <a:pt x="24673" y="51989"/>
                    </a:lnTo>
                    <a:lnTo>
                      <a:pt x="82830" y="51989"/>
                    </a:lnTo>
                    <a:lnTo>
                      <a:pt x="74019" y="131295"/>
                    </a:lnTo>
                    <a:cubicBezTo>
                      <a:pt x="74019" y="140988"/>
                      <a:pt x="66088" y="148918"/>
                      <a:pt x="56395" y="148918"/>
                    </a:cubicBezTo>
                    <a:lnTo>
                      <a:pt x="52870" y="148918"/>
                    </a:lnTo>
                    <a:lnTo>
                      <a:pt x="109266" y="166542"/>
                    </a:lnTo>
                    <a:lnTo>
                      <a:pt x="153324" y="166542"/>
                    </a:lnTo>
                    <a:lnTo>
                      <a:pt x="257303" y="131295"/>
                    </a:lnTo>
                    <a:lnTo>
                      <a:pt x="259065" y="131295"/>
                    </a:lnTo>
                    <a:lnTo>
                      <a:pt x="259065" y="113671"/>
                    </a:lnTo>
                    <a:lnTo>
                      <a:pt x="262590" y="113671"/>
                    </a:lnTo>
                    <a:cubicBezTo>
                      <a:pt x="297837" y="80187"/>
                      <a:pt x="313698" y="48465"/>
                      <a:pt x="319866" y="29079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C0D5255-A70F-B4EF-EFC4-5F721F857E6A}"/>
                  </a:ext>
                </a:extLst>
              </p:cNvPr>
              <p:cNvSpPr/>
              <p:nvPr/>
            </p:nvSpPr>
            <p:spPr>
              <a:xfrm>
                <a:off x="5947081" y="4528435"/>
                <a:ext cx="109265" cy="109265"/>
              </a:xfrm>
              <a:custGeom>
                <a:avLst/>
                <a:gdLst>
                  <a:gd name="connsiteX0" fmla="*/ 101335 w 109265"/>
                  <a:gd name="connsiteY0" fmla="*/ 64326 h 109265"/>
                  <a:gd name="connsiteX1" fmla="*/ 44940 w 109265"/>
                  <a:gd name="connsiteY1" fmla="*/ 7931 h 109265"/>
                  <a:gd name="connsiteX2" fmla="*/ 7931 w 109265"/>
                  <a:gd name="connsiteY2" fmla="*/ 7931 h 109265"/>
                  <a:gd name="connsiteX3" fmla="*/ 7931 w 109265"/>
                  <a:gd name="connsiteY3" fmla="*/ 7931 h 109265"/>
                  <a:gd name="connsiteX4" fmla="*/ 7931 w 109265"/>
                  <a:gd name="connsiteY4" fmla="*/ 44940 h 109265"/>
                  <a:gd name="connsiteX5" fmla="*/ 64326 w 109265"/>
                  <a:gd name="connsiteY5" fmla="*/ 101335 h 109265"/>
                  <a:gd name="connsiteX6" fmla="*/ 101335 w 109265"/>
                  <a:gd name="connsiteY6" fmla="*/ 101335 h 109265"/>
                  <a:gd name="connsiteX7" fmla="*/ 101335 w 109265"/>
                  <a:gd name="connsiteY7" fmla="*/ 64326 h 10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265" h="109265">
                    <a:moveTo>
                      <a:pt x="101335" y="64326"/>
                    </a:moveTo>
                    <a:lnTo>
                      <a:pt x="44940" y="7931"/>
                    </a:lnTo>
                    <a:cubicBezTo>
                      <a:pt x="34366" y="-2644"/>
                      <a:pt x="17623" y="-2644"/>
                      <a:pt x="7931" y="7931"/>
                    </a:cubicBezTo>
                    <a:lnTo>
                      <a:pt x="7931" y="7931"/>
                    </a:lnTo>
                    <a:cubicBezTo>
                      <a:pt x="-2644" y="18505"/>
                      <a:pt x="-2644" y="35247"/>
                      <a:pt x="7931" y="44940"/>
                    </a:cubicBezTo>
                    <a:lnTo>
                      <a:pt x="64326" y="101335"/>
                    </a:lnTo>
                    <a:cubicBezTo>
                      <a:pt x="74900" y="111909"/>
                      <a:pt x="91642" y="111909"/>
                      <a:pt x="101335" y="101335"/>
                    </a:cubicBezTo>
                    <a:cubicBezTo>
                      <a:pt x="111909" y="91642"/>
                      <a:pt x="111909" y="74900"/>
                      <a:pt x="101335" y="64326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" name="Graphic 14">
              <a:extLst>
                <a:ext uri="{FF2B5EF4-FFF2-40B4-BE49-F238E27FC236}">
                  <a16:creationId xmlns:a16="http://schemas.microsoft.com/office/drawing/2014/main" id="{262C4203-A343-9314-3057-2DB09E94656D}"/>
                </a:ext>
              </a:extLst>
            </p:cNvPr>
            <p:cNvGrpSpPr/>
            <p:nvPr/>
          </p:nvGrpSpPr>
          <p:grpSpPr>
            <a:xfrm>
              <a:off x="5589325" y="4147768"/>
              <a:ext cx="475833" cy="499625"/>
              <a:chOff x="5589325" y="4147768"/>
              <a:chExt cx="475833" cy="499625"/>
            </a:xfrm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8D5F7423-A55D-CF84-6413-67EBA56F898A}"/>
                  </a:ext>
                </a:extLst>
              </p:cNvPr>
              <p:cNvSpPr/>
              <p:nvPr/>
            </p:nvSpPr>
            <p:spPr>
              <a:xfrm>
                <a:off x="5791995" y="4394496"/>
                <a:ext cx="17623" cy="26435"/>
              </a:xfrm>
              <a:custGeom>
                <a:avLst/>
                <a:gdLst>
                  <a:gd name="connsiteX0" fmla="*/ 8812 w 17623"/>
                  <a:gd name="connsiteY0" fmla="*/ 0 h 26435"/>
                  <a:gd name="connsiteX1" fmla="*/ 0 w 17623"/>
                  <a:gd name="connsiteY1" fmla="*/ 8812 h 26435"/>
                  <a:gd name="connsiteX2" fmla="*/ 0 w 17623"/>
                  <a:gd name="connsiteY2" fmla="*/ 17623 h 26435"/>
                  <a:gd name="connsiteX3" fmla="*/ 8812 w 17623"/>
                  <a:gd name="connsiteY3" fmla="*/ 26435 h 26435"/>
                  <a:gd name="connsiteX4" fmla="*/ 17623 w 17623"/>
                  <a:gd name="connsiteY4" fmla="*/ 17623 h 26435"/>
                  <a:gd name="connsiteX5" fmla="*/ 17623 w 17623"/>
                  <a:gd name="connsiteY5" fmla="*/ 8812 h 26435"/>
                  <a:gd name="connsiteX6" fmla="*/ 8812 w 17623"/>
                  <a:gd name="connsiteY6" fmla="*/ 0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26435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17623"/>
                    </a:lnTo>
                    <a:cubicBezTo>
                      <a:pt x="0" y="22910"/>
                      <a:pt x="3525" y="26435"/>
                      <a:pt x="8812" y="26435"/>
                    </a:cubicBezTo>
                    <a:cubicBezTo>
                      <a:pt x="14099" y="26435"/>
                      <a:pt x="17623" y="22910"/>
                      <a:pt x="17623" y="17623"/>
                    </a:cubicBezTo>
                    <a:lnTo>
                      <a:pt x="17623" y="8812"/>
                    </a:lnTo>
                    <a:cubicBezTo>
                      <a:pt x="17623" y="4406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F317B91-360C-954E-8B6A-CCDC8424CDAD}"/>
                  </a:ext>
                </a:extLst>
              </p:cNvPr>
              <p:cNvSpPr/>
              <p:nvPr/>
            </p:nvSpPr>
            <p:spPr>
              <a:xfrm>
                <a:off x="5844865" y="4473802"/>
                <a:ext cx="52870" cy="17623"/>
              </a:xfrm>
              <a:custGeom>
                <a:avLst/>
                <a:gdLst>
                  <a:gd name="connsiteX0" fmla="*/ 44059 w 52870"/>
                  <a:gd name="connsiteY0" fmla="*/ 0 h 17623"/>
                  <a:gd name="connsiteX1" fmla="*/ 8812 w 52870"/>
                  <a:gd name="connsiteY1" fmla="*/ 0 h 17623"/>
                  <a:gd name="connsiteX2" fmla="*/ 0 w 52870"/>
                  <a:gd name="connsiteY2" fmla="*/ 8812 h 17623"/>
                  <a:gd name="connsiteX3" fmla="*/ 8812 w 52870"/>
                  <a:gd name="connsiteY3" fmla="*/ 17623 h 17623"/>
                  <a:gd name="connsiteX4" fmla="*/ 44059 w 52870"/>
                  <a:gd name="connsiteY4" fmla="*/ 17623 h 17623"/>
                  <a:gd name="connsiteX5" fmla="*/ 52870 w 52870"/>
                  <a:gd name="connsiteY5" fmla="*/ 8812 h 17623"/>
                  <a:gd name="connsiteX6" fmla="*/ 44059 w 52870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44059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567D434C-5AB4-CC7A-C05B-AE719D7B909A}"/>
                  </a:ext>
                </a:extLst>
              </p:cNvPr>
              <p:cNvSpPr/>
              <p:nvPr/>
            </p:nvSpPr>
            <p:spPr>
              <a:xfrm>
                <a:off x="5589325" y="4147768"/>
                <a:ext cx="475833" cy="499625"/>
              </a:xfrm>
              <a:custGeom>
                <a:avLst/>
                <a:gdLst>
                  <a:gd name="connsiteX0" fmla="*/ 465260 w 475833"/>
                  <a:gd name="connsiteY0" fmla="*/ 438824 h 499625"/>
                  <a:gd name="connsiteX1" fmla="*/ 409746 w 475833"/>
                  <a:gd name="connsiteY1" fmla="*/ 382429 h 499625"/>
                  <a:gd name="connsiteX2" fmla="*/ 385073 w 475833"/>
                  <a:gd name="connsiteY2" fmla="*/ 371855 h 499625"/>
                  <a:gd name="connsiteX3" fmla="*/ 384192 w 475833"/>
                  <a:gd name="connsiteY3" fmla="*/ 371855 h 499625"/>
                  <a:gd name="connsiteX4" fmla="*/ 384192 w 475833"/>
                  <a:gd name="connsiteY4" fmla="*/ 371855 h 499625"/>
                  <a:gd name="connsiteX5" fmla="*/ 366568 w 475833"/>
                  <a:gd name="connsiteY5" fmla="*/ 354232 h 499625"/>
                  <a:gd name="connsiteX6" fmla="*/ 422963 w 475833"/>
                  <a:gd name="connsiteY6" fmla="*/ 210600 h 499625"/>
                  <a:gd name="connsiteX7" fmla="*/ 409746 w 475833"/>
                  <a:gd name="connsiteY7" fmla="*/ 136582 h 499625"/>
                  <a:gd name="connsiteX8" fmla="*/ 402696 w 475833"/>
                  <a:gd name="connsiteY8" fmla="*/ 119840 h 499625"/>
                  <a:gd name="connsiteX9" fmla="*/ 211482 w 475833"/>
                  <a:gd name="connsiteY9" fmla="*/ 0 h 499625"/>
                  <a:gd name="connsiteX10" fmla="*/ 20267 w 475833"/>
                  <a:gd name="connsiteY10" fmla="*/ 120721 h 499625"/>
                  <a:gd name="connsiteX11" fmla="*/ 13218 w 475833"/>
                  <a:gd name="connsiteY11" fmla="*/ 137463 h 499625"/>
                  <a:gd name="connsiteX12" fmla="*/ 0 w 475833"/>
                  <a:gd name="connsiteY12" fmla="*/ 211482 h 499625"/>
                  <a:gd name="connsiteX13" fmla="*/ 15861 w 475833"/>
                  <a:gd name="connsiteY13" fmla="*/ 290787 h 499625"/>
                  <a:gd name="connsiteX14" fmla="*/ 8812 w 475833"/>
                  <a:gd name="connsiteY14" fmla="*/ 290787 h 499625"/>
                  <a:gd name="connsiteX15" fmla="*/ 0 w 475833"/>
                  <a:gd name="connsiteY15" fmla="*/ 299599 h 499625"/>
                  <a:gd name="connsiteX16" fmla="*/ 8812 w 475833"/>
                  <a:gd name="connsiteY16" fmla="*/ 308411 h 499625"/>
                  <a:gd name="connsiteX17" fmla="*/ 18505 w 475833"/>
                  <a:gd name="connsiteY17" fmla="*/ 308411 h 499625"/>
                  <a:gd name="connsiteX18" fmla="*/ 26435 w 475833"/>
                  <a:gd name="connsiteY18" fmla="*/ 379786 h 499625"/>
                  <a:gd name="connsiteX19" fmla="*/ 52870 w 475833"/>
                  <a:gd name="connsiteY19" fmla="*/ 405340 h 499625"/>
                  <a:gd name="connsiteX20" fmla="*/ 127770 w 475833"/>
                  <a:gd name="connsiteY20" fmla="*/ 405340 h 499625"/>
                  <a:gd name="connsiteX21" fmla="*/ 128651 w 475833"/>
                  <a:gd name="connsiteY21" fmla="*/ 406221 h 499625"/>
                  <a:gd name="connsiteX22" fmla="*/ 133938 w 475833"/>
                  <a:gd name="connsiteY22" fmla="*/ 407983 h 499625"/>
                  <a:gd name="connsiteX23" fmla="*/ 211482 w 475833"/>
                  <a:gd name="connsiteY23" fmla="*/ 422963 h 499625"/>
                  <a:gd name="connsiteX24" fmla="*/ 328678 w 475833"/>
                  <a:gd name="connsiteY24" fmla="*/ 386835 h 499625"/>
                  <a:gd name="connsiteX25" fmla="*/ 348945 w 475833"/>
                  <a:gd name="connsiteY25" fmla="*/ 407102 h 499625"/>
                  <a:gd name="connsiteX26" fmla="*/ 348945 w 475833"/>
                  <a:gd name="connsiteY26" fmla="*/ 407983 h 499625"/>
                  <a:gd name="connsiteX27" fmla="*/ 359519 w 475833"/>
                  <a:gd name="connsiteY27" fmla="*/ 432656 h 499625"/>
                  <a:gd name="connsiteX28" fmla="*/ 415914 w 475833"/>
                  <a:gd name="connsiteY28" fmla="*/ 489051 h 499625"/>
                  <a:gd name="connsiteX29" fmla="*/ 440587 w 475833"/>
                  <a:gd name="connsiteY29" fmla="*/ 499625 h 499625"/>
                  <a:gd name="connsiteX30" fmla="*/ 465260 w 475833"/>
                  <a:gd name="connsiteY30" fmla="*/ 489051 h 499625"/>
                  <a:gd name="connsiteX31" fmla="*/ 475834 w 475833"/>
                  <a:gd name="connsiteY31" fmla="*/ 464378 h 499625"/>
                  <a:gd name="connsiteX32" fmla="*/ 465260 w 475833"/>
                  <a:gd name="connsiteY32" fmla="*/ 438824 h 499625"/>
                  <a:gd name="connsiteX33" fmla="*/ 34366 w 475833"/>
                  <a:gd name="connsiteY33" fmla="*/ 290787 h 499625"/>
                  <a:gd name="connsiteX34" fmla="*/ 30841 w 475833"/>
                  <a:gd name="connsiteY34" fmla="*/ 282857 h 499625"/>
                  <a:gd name="connsiteX35" fmla="*/ 37009 w 475833"/>
                  <a:gd name="connsiteY35" fmla="*/ 281976 h 499625"/>
                  <a:gd name="connsiteX36" fmla="*/ 75781 w 475833"/>
                  <a:gd name="connsiteY36" fmla="*/ 262590 h 499625"/>
                  <a:gd name="connsiteX37" fmla="*/ 88999 w 475833"/>
                  <a:gd name="connsiteY37" fmla="*/ 264352 h 499625"/>
                  <a:gd name="connsiteX38" fmla="*/ 97810 w 475833"/>
                  <a:gd name="connsiteY38" fmla="*/ 263471 h 499625"/>
                  <a:gd name="connsiteX39" fmla="*/ 79306 w 475833"/>
                  <a:gd name="connsiteY39" fmla="*/ 290787 h 499625"/>
                  <a:gd name="connsiteX40" fmla="*/ 34366 w 475833"/>
                  <a:gd name="connsiteY40" fmla="*/ 290787 h 499625"/>
                  <a:gd name="connsiteX41" fmla="*/ 36128 w 475833"/>
                  <a:gd name="connsiteY41" fmla="*/ 128651 h 499625"/>
                  <a:gd name="connsiteX42" fmla="*/ 88999 w 475833"/>
                  <a:gd name="connsiteY42" fmla="*/ 97810 h 499625"/>
                  <a:gd name="connsiteX43" fmla="*/ 133938 w 475833"/>
                  <a:gd name="connsiteY43" fmla="*/ 117196 h 499625"/>
                  <a:gd name="connsiteX44" fmla="*/ 132176 w 475833"/>
                  <a:gd name="connsiteY44" fmla="*/ 133057 h 499625"/>
                  <a:gd name="connsiteX45" fmla="*/ 146275 w 475833"/>
                  <a:gd name="connsiteY45" fmla="*/ 185928 h 499625"/>
                  <a:gd name="connsiteX46" fmla="*/ 145394 w 475833"/>
                  <a:gd name="connsiteY46" fmla="*/ 186809 h 499625"/>
                  <a:gd name="connsiteX47" fmla="*/ 144512 w 475833"/>
                  <a:gd name="connsiteY47" fmla="*/ 190333 h 499625"/>
                  <a:gd name="connsiteX48" fmla="*/ 88999 w 475833"/>
                  <a:gd name="connsiteY48" fmla="*/ 245847 h 499625"/>
                  <a:gd name="connsiteX49" fmla="*/ 27316 w 475833"/>
                  <a:gd name="connsiteY49" fmla="*/ 158611 h 499625"/>
                  <a:gd name="connsiteX50" fmla="*/ 29960 w 475833"/>
                  <a:gd name="connsiteY50" fmla="*/ 142750 h 499625"/>
                  <a:gd name="connsiteX51" fmla="*/ 36128 w 475833"/>
                  <a:gd name="connsiteY51" fmla="*/ 128651 h 499625"/>
                  <a:gd name="connsiteX52" fmla="*/ 59920 w 475833"/>
                  <a:gd name="connsiteY52" fmla="*/ 254659 h 499625"/>
                  <a:gd name="connsiteX53" fmla="*/ 37009 w 475833"/>
                  <a:gd name="connsiteY53" fmla="*/ 264352 h 499625"/>
                  <a:gd name="connsiteX54" fmla="*/ 24673 w 475833"/>
                  <a:gd name="connsiteY54" fmla="*/ 265233 h 499625"/>
                  <a:gd name="connsiteX55" fmla="*/ 16742 w 475833"/>
                  <a:gd name="connsiteY55" fmla="*/ 211482 h 499625"/>
                  <a:gd name="connsiteX56" fmla="*/ 17623 w 475833"/>
                  <a:gd name="connsiteY56" fmla="*/ 198264 h 499625"/>
                  <a:gd name="connsiteX57" fmla="*/ 59920 w 475833"/>
                  <a:gd name="connsiteY57" fmla="*/ 254659 h 499625"/>
                  <a:gd name="connsiteX58" fmla="*/ 157730 w 475833"/>
                  <a:gd name="connsiteY58" fmla="*/ 205313 h 499625"/>
                  <a:gd name="connsiteX59" fmla="*/ 181522 w 475833"/>
                  <a:gd name="connsiteY59" fmla="*/ 228224 h 499625"/>
                  <a:gd name="connsiteX60" fmla="*/ 158611 w 475833"/>
                  <a:gd name="connsiteY60" fmla="*/ 237917 h 499625"/>
                  <a:gd name="connsiteX61" fmla="*/ 133938 w 475833"/>
                  <a:gd name="connsiteY61" fmla="*/ 241442 h 499625"/>
                  <a:gd name="connsiteX62" fmla="*/ 157730 w 475833"/>
                  <a:gd name="connsiteY62" fmla="*/ 205313 h 499625"/>
                  <a:gd name="connsiteX63" fmla="*/ 149799 w 475833"/>
                  <a:gd name="connsiteY63" fmla="*/ 133057 h 499625"/>
                  <a:gd name="connsiteX64" fmla="*/ 211482 w 475833"/>
                  <a:gd name="connsiteY64" fmla="*/ 71375 h 499625"/>
                  <a:gd name="connsiteX65" fmla="*/ 273164 w 475833"/>
                  <a:gd name="connsiteY65" fmla="*/ 133057 h 499625"/>
                  <a:gd name="connsiteX66" fmla="*/ 211482 w 475833"/>
                  <a:gd name="connsiteY66" fmla="*/ 220293 h 499625"/>
                  <a:gd name="connsiteX67" fmla="*/ 149799 w 475833"/>
                  <a:gd name="connsiteY67" fmla="*/ 133057 h 499625"/>
                  <a:gd name="connsiteX68" fmla="*/ 386835 w 475833"/>
                  <a:gd name="connsiteY68" fmla="*/ 128651 h 499625"/>
                  <a:gd name="connsiteX69" fmla="*/ 393003 w 475833"/>
                  <a:gd name="connsiteY69" fmla="*/ 142750 h 499625"/>
                  <a:gd name="connsiteX70" fmla="*/ 395647 w 475833"/>
                  <a:gd name="connsiteY70" fmla="*/ 159492 h 499625"/>
                  <a:gd name="connsiteX71" fmla="*/ 333965 w 475833"/>
                  <a:gd name="connsiteY71" fmla="*/ 246729 h 499625"/>
                  <a:gd name="connsiteX72" fmla="*/ 278451 w 475833"/>
                  <a:gd name="connsiteY72" fmla="*/ 191215 h 499625"/>
                  <a:gd name="connsiteX73" fmla="*/ 277570 w 475833"/>
                  <a:gd name="connsiteY73" fmla="*/ 187690 h 499625"/>
                  <a:gd name="connsiteX74" fmla="*/ 277570 w 475833"/>
                  <a:gd name="connsiteY74" fmla="*/ 187690 h 499625"/>
                  <a:gd name="connsiteX75" fmla="*/ 277570 w 475833"/>
                  <a:gd name="connsiteY75" fmla="*/ 187690 h 499625"/>
                  <a:gd name="connsiteX76" fmla="*/ 291668 w 475833"/>
                  <a:gd name="connsiteY76" fmla="*/ 133938 h 499625"/>
                  <a:gd name="connsiteX77" fmla="*/ 289906 w 475833"/>
                  <a:gd name="connsiteY77" fmla="*/ 117196 h 499625"/>
                  <a:gd name="connsiteX78" fmla="*/ 333965 w 475833"/>
                  <a:gd name="connsiteY78" fmla="*/ 98691 h 499625"/>
                  <a:gd name="connsiteX79" fmla="*/ 386835 w 475833"/>
                  <a:gd name="connsiteY79" fmla="*/ 128651 h 499625"/>
                  <a:gd name="connsiteX80" fmla="*/ 405340 w 475833"/>
                  <a:gd name="connsiteY80" fmla="*/ 211482 h 499625"/>
                  <a:gd name="connsiteX81" fmla="*/ 397409 w 475833"/>
                  <a:gd name="connsiteY81" fmla="*/ 265233 h 499625"/>
                  <a:gd name="connsiteX82" fmla="*/ 385073 w 475833"/>
                  <a:gd name="connsiteY82" fmla="*/ 264352 h 499625"/>
                  <a:gd name="connsiteX83" fmla="*/ 362162 w 475833"/>
                  <a:gd name="connsiteY83" fmla="*/ 254659 h 499625"/>
                  <a:gd name="connsiteX84" fmla="*/ 404459 w 475833"/>
                  <a:gd name="connsiteY84" fmla="*/ 198264 h 499625"/>
                  <a:gd name="connsiteX85" fmla="*/ 405340 w 475833"/>
                  <a:gd name="connsiteY85" fmla="*/ 211482 h 499625"/>
                  <a:gd name="connsiteX86" fmla="*/ 264352 w 475833"/>
                  <a:gd name="connsiteY86" fmla="*/ 205313 h 499625"/>
                  <a:gd name="connsiteX87" fmla="*/ 287263 w 475833"/>
                  <a:gd name="connsiteY87" fmla="*/ 240560 h 499625"/>
                  <a:gd name="connsiteX88" fmla="*/ 263471 w 475833"/>
                  <a:gd name="connsiteY88" fmla="*/ 237036 h 499625"/>
                  <a:gd name="connsiteX89" fmla="*/ 240560 w 475833"/>
                  <a:gd name="connsiteY89" fmla="*/ 227343 h 499625"/>
                  <a:gd name="connsiteX90" fmla="*/ 264352 w 475833"/>
                  <a:gd name="connsiteY90" fmla="*/ 205313 h 499625"/>
                  <a:gd name="connsiteX91" fmla="*/ 333084 w 475833"/>
                  <a:gd name="connsiteY91" fmla="*/ 264352 h 499625"/>
                  <a:gd name="connsiteX92" fmla="*/ 346301 w 475833"/>
                  <a:gd name="connsiteY92" fmla="*/ 262590 h 499625"/>
                  <a:gd name="connsiteX93" fmla="*/ 385954 w 475833"/>
                  <a:gd name="connsiteY93" fmla="*/ 281976 h 499625"/>
                  <a:gd name="connsiteX94" fmla="*/ 392122 w 475833"/>
                  <a:gd name="connsiteY94" fmla="*/ 282857 h 499625"/>
                  <a:gd name="connsiteX95" fmla="*/ 352469 w 475833"/>
                  <a:gd name="connsiteY95" fmla="*/ 344539 h 499625"/>
                  <a:gd name="connsiteX96" fmla="*/ 352469 w 475833"/>
                  <a:gd name="connsiteY96" fmla="*/ 334846 h 499625"/>
                  <a:gd name="connsiteX97" fmla="*/ 325153 w 475833"/>
                  <a:gd name="connsiteY97" fmla="*/ 263471 h 499625"/>
                  <a:gd name="connsiteX98" fmla="*/ 333084 w 475833"/>
                  <a:gd name="connsiteY98" fmla="*/ 264352 h 499625"/>
                  <a:gd name="connsiteX99" fmla="*/ 211482 w 475833"/>
                  <a:gd name="connsiteY99" fmla="*/ 17623 h 499625"/>
                  <a:gd name="connsiteX100" fmla="*/ 357756 w 475833"/>
                  <a:gd name="connsiteY100" fmla="*/ 84593 h 499625"/>
                  <a:gd name="connsiteX101" fmla="*/ 333084 w 475833"/>
                  <a:gd name="connsiteY101" fmla="*/ 81068 h 499625"/>
                  <a:gd name="connsiteX102" fmla="*/ 282857 w 475833"/>
                  <a:gd name="connsiteY102" fmla="*/ 99573 h 499625"/>
                  <a:gd name="connsiteX103" fmla="*/ 211482 w 475833"/>
                  <a:gd name="connsiteY103" fmla="*/ 54633 h 499625"/>
                  <a:gd name="connsiteX104" fmla="*/ 140107 w 475833"/>
                  <a:gd name="connsiteY104" fmla="*/ 99573 h 499625"/>
                  <a:gd name="connsiteX105" fmla="*/ 88999 w 475833"/>
                  <a:gd name="connsiteY105" fmla="*/ 81068 h 499625"/>
                  <a:gd name="connsiteX106" fmla="*/ 65207 w 475833"/>
                  <a:gd name="connsiteY106" fmla="*/ 84593 h 499625"/>
                  <a:gd name="connsiteX107" fmla="*/ 211482 w 475833"/>
                  <a:gd name="connsiteY107" fmla="*/ 17623 h 499625"/>
                  <a:gd name="connsiteX108" fmla="*/ 44059 w 475833"/>
                  <a:gd name="connsiteY108" fmla="*/ 378905 h 499625"/>
                  <a:gd name="connsiteX109" fmla="*/ 44059 w 475833"/>
                  <a:gd name="connsiteY109" fmla="*/ 378023 h 499625"/>
                  <a:gd name="connsiteX110" fmla="*/ 36128 w 475833"/>
                  <a:gd name="connsiteY110" fmla="*/ 308411 h 499625"/>
                  <a:gd name="connsiteX111" fmla="*/ 84593 w 475833"/>
                  <a:gd name="connsiteY111" fmla="*/ 308411 h 499625"/>
                  <a:gd name="connsiteX112" fmla="*/ 84593 w 475833"/>
                  <a:gd name="connsiteY112" fmla="*/ 308411 h 499625"/>
                  <a:gd name="connsiteX113" fmla="*/ 84593 w 475833"/>
                  <a:gd name="connsiteY113" fmla="*/ 308411 h 499625"/>
                  <a:gd name="connsiteX114" fmla="*/ 101335 w 475833"/>
                  <a:gd name="connsiteY114" fmla="*/ 308411 h 499625"/>
                  <a:gd name="connsiteX115" fmla="*/ 90761 w 475833"/>
                  <a:gd name="connsiteY115" fmla="*/ 319866 h 499625"/>
                  <a:gd name="connsiteX116" fmla="*/ 90761 w 475833"/>
                  <a:gd name="connsiteY116" fmla="*/ 332202 h 499625"/>
                  <a:gd name="connsiteX117" fmla="*/ 96929 w 475833"/>
                  <a:gd name="connsiteY117" fmla="*/ 334846 h 499625"/>
                  <a:gd name="connsiteX118" fmla="*/ 103097 w 475833"/>
                  <a:gd name="connsiteY118" fmla="*/ 332202 h 499625"/>
                  <a:gd name="connsiteX119" fmla="*/ 126889 w 475833"/>
                  <a:gd name="connsiteY119" fmla="*/ 308411 h 499625"/>
                  <a:gd name="connsiteX120" fmla="*/ 157730 w 475833"/>
                  <a:gd name="connsiteY120" fmla="*/ 308411 h 499625"/>
                  <a:gd name="connsiteX121" fmla="*/ 149799 w 475833"/>
                  <a:gd name="connsiteY121" fmla="*/ 378023 h 499625"/>
                  <a:gd name="connsiteX122" fmla="*/ 149799 w 475833"/>
                  <a:gd name="connsiteY122" fmla="*/ 378905 h 499625"/>
                  <a:gd name="connsiteX123" fmla="*/ 140988 w 475833"/>
                  <a:gd name="connsiteY123" fmla="*/ 387716 h 499625"/>
                  <a:gd name="connsiteX124" fmla="*/ 52870 w 475833"/>
                  <a:gd name="connsiteY124" fmla="*/ 387716 h 499625"/>
                  <a:gd name="connsiteX125" fmla="*/ 44059 w 475833"/>
                  <a:gd name="connsiteY125" fmla="*/ 378905 h 499625"/>
                  <a:gd name="connsiteX126" fmla="*/ 159492 w 475833"/>
                  <a:gd name="connsiteY126" fmla="*/ 397409 h 499625"/>
                  <a:gd name="connsiteX127" fmla="*/ 167423 w 475833"/>
                  <a:gd name="connsiteY127" fmla="*/ 378905 h 499625"/>
                  <a:gd name="connsiteX128" fmla="*/ 175354 w 475833"/>
                  <a:gd name="connsiteY128" fmla="*/ 307530 h 499625"/>
                  <a:gd name="connsiteX129" fmla="*/ 185046 w 475833"/>
                  <a:gd name="connsiteY129" fmla="*/ 307530 h 499625"/>
                  <a:gd name="connsiteX130" fmla="*/ 193858 w 475833"/>
                  <a:gd name="connsiteY130" fmla="*/ 298718 h 499625"/>
                  <a:gd name="connsiteX131" fmla="*/ 185046 w 475833"/>
                  <a:gd name="connsiteY131" fmla="*/ 289906 h 499625"/>
                  <a:gd name="connsiteX132" fmla="*/ 167423 w 475833"/>
                  <a:gd name="connsiteY132" fmla="*/ 289906 h 499625"/>
                  <a:gd name="connsiteX133" fmla="*/ 144512 w 475833"/>
                  <a:gd name="connsiteY133" fmla="*/ 289906 h 499625"/>
                  <a:gd name="connsiteX134" fmla="*/ 155968 w 475833"/>
                  <a:gd name="connsiteY134" fmla="*/ 278451 h 499625"/>
                  <a:gd name="connsiteX135" fmla="*/ 155968 w 475833"/>
                  <a:gd name="connsiteY135" fmla="*/ 266114 h 499625"/>
                  <a:gd name="connsiteX136" fmla="*/ 143631 w 475833"/>
                  <a:gd name="connsiteY136" fmla="*/ 266114 h 499625"/>
                  <a:gd name="connsiteX137" fmla="*/ 119840 w 475833"/>
                  <a:gd name="connsiteY137" fmla="*/ 289906 h 499625"/>
                  <a:gd name="connsiteX138" fmla="*/ 99573 w 475833"/>
                  <a:gd name="connsiteY138" fmla="*/ 289906 h 499625"/>
                  <a:gd name="connsiteX139" fmla="*/ 158611 w 475833"/>
                  <a:gd name="connsiteY139" fmla="*/ 255540 h 499625"/>
                  <a:gd name="connsiteX140" fmla="*/ 197383 w 475833"/>
                  <a:gd name="connsiteY140" fmla="*/ 236154 h 499625"/>
                  <a:gd name="connsiteX141" fmla="*/ 211482 w 475833"/>
                  <a:gd name="connsiteY141" fmla="*/ 237917 h 499625"/>
                  <a:gd name="connsiteX142" fmla="*/ 225580 w 475833"/>
                  <a:gd name="connsiteY142" fmla="*/ 236154 h 499625"/>
                  <a:gd name="connsiteX143" fmla="*/ 264352 w 475833"/>
                  <a:gd name="connsiteY143" fmla="*/ 255540 h 499625"/>
                  <a:gd name="connsiteX144" fmla="*/ 334846 w 475833"/>
                  <a:gd name="connsiteY144" fmla="*/ 334846 h 499625"/>
                  <a:gd name="connsiteX145" fmla="*/ 334846 w 475833"/>
                  <a:gd name="connsiteY145" fmla="*/ 360400 h 499625"/>
                  <a:gd name="connsiteX146" fmla="*/ 211482 w 475833"/>
                  <a:gd name="connsiteY146" fmla="*/ 404459 h 499625"/>
                  <a:gd name="connsiteX147" fmla="*/ 159492 w 475833"/>
                  <a:gd name="connsiteY147" fmla="*/ 397409 h 499625"/>
                  <a:gd name="connsiteX148" fmla="*/ 343658 w 475833"/>
                  <a:gd name="connsiteY148" fmla="*/ 376261 h 499625"/>
                  <a:gd name="connsiteX149" fmla="*/ 354232 w 475833"/>
                  <a:gd name="connsiteY149" fmla="*/ 367449 h 499625"/>
                  <a:gd name="connsiteX150" fmla="*/ 365687 w 475833"/>
                  <a:gd name="connsiteY150" fmla="*/ 378905 h 499625"/>
                  <a:gd name="connsiteX151" fmla="*/ 360400 w 475833"/>
                  <a:gd name="connsiteY151" fmla="*/ 383310 h 499625"/>
                  <a:gd name="connsiteX152" fmla="*/ 355994 w 475833"/>
                  <a:gd name="connsiteY152" fmla="*/ 388597 h 499625"/>
                  <a:gd name="connsiteX153" fmla="*/ 343658 w 475833"/>
                  <a:gd name="connsiteY153" fmla="*/ 376261 h 499625"/>
                  <a:gd name="connsiteX154" fmla="*/ 452923 w 475833"/>
                  <a:gd name="connsiteY154" fmla="*/ 476715 h 499625"/>
                  <a:gd name="connsiteX155" fmla="*/ 428250 w 475833"/>
                  <a:gd name="connsiteY155" fmla="*/ 476715 h 499625"/>
                  <a:gd name="connsiteX156" fmla="*/ 371855 w 475833"/>
                  <a:gd name="connsiteY156" fmla="*/ 420320 h 499625"/>
                  <a:gd name="connsiteX157" fmla="*/ 366568 w 475833"/>
                  <a:gd name="connsiteY157" fmla="*/ 407983 h 499625"/>
                  <a:gd name="connsiteX158" fmla="*/ 371855 w 475833"/>
                  <a:gd name="connsiteY158" fmla="*/ 395647 h 499625"/>
                  <a:gd name="connsiteX159" fmla="*/ 384192 w 475833"/>
                  <a:gd name="connsiteY159" fmla="*/ 390360 h 499625"/>
                  <a:gd name="connsiteX160" fmla="*/ 396528 w 475833"/>
                  <a:gd name="connsiteY160" fmla="*/ 395647 h 499625"/>
                  <a:gd name="connsiteX161" fmla="*/ 452923 w 475833"/>
                  <a:gd name="connsiteY161" fmla="*/ 452042 h 499625"/>
                  <a:gd name="connsiteX162" fmla="*/ 458210 w 475833"/>
                  <a:gd name="connsiteY162" fmla="*/ 464378 h 499625"/>
                  <a:gd name="connsiteX163" fmla="*/ 452923 w 475833"/>
                  <a:gd name="connsiteY163" fmla="*/ 476715 h 49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475833" h="499625">
                    <a:moveTo>
                      <a:pt x="465260" y="438824"/>
                    </a:moveTo>
                    <a:lnTo>
                      <a:pt x="409746" y="382429"/>
                    </a:lnTo>
                    <a:cubicBezTo>
                      <a:pt x="402696" y="375380"/>
                      <a:pt x="393885" y="371855"/>
                      <a:pt x="385073" y="371855"/>
                    </a:cubicBezTo>
                    <a:cubicBezTo>
                      <a:pt x="385073" y="371855"/>
                      <a:pt x="384192" y="371855"/>
                      <a:pt x="384192" y="371855"/>
                    </a:cubicBezTo>
                    <a:cubicBezTo>
                      <a:pt x="384192" y="371855"/>
                      <a:pt x="384192" y="371855"/>
                      <a:pt x="384192" y="371855"/>
                    </a:cubicBezTo>
                    <a:lnTo>
                      <a:pt x="366568" y="354232"/>
                    </a:lnTo>
                    <a:cubicBezTo>
                      <a:pt x="401815" y="316341"/>
                      <a:pt x="422963" y="266114"/>
                      <a:pt x="422963" y="210600"/>
                    </a:cubicBezTo>
                    <a:cubicBezTo>
                      <a:pt x="422963" y="184165"/>
                      <a:pt x="418557" y="159492"/>
                      <a:pt x="409746" y="136582"/>
                    </a:cubicBezTo>
                    <a:cubicBezTo>
                      <a:pt x="407983" y="130414"/>
                      <a:pt x="405340" y="125127"/>
                      <a:pt x="402696" y="119840"/>
                    </a:cubicBezTo>
                    <a:cubicBezTo>
                      <a:pt x="368331" y="49346"/>
                      <a:pt x="296074" y="0"/>
                      <a:pt x="211482" y="0"/>
                    </a:cubicBezTo>
                    <a:cubicBezTo>
                      <a:pt x="127770" y="0"/>
                      <a:pt x="54633" y="49346"/>
                      <a:pt x="20267" y="120721"/>
                    </a:cubicBezTo>
                    <a:cubicBezTo>
                      <a:pt x="17623" y="126008"/>
                      <a:pt x="14980" y="131295"/>
                      <a:pt x="13218" y="137463"/>
                    </a:cubicBezTo>
                    <a:cubicBezTo>
                      <a:pt x="4406" y="160374"/>
                      <a:pt x="0" y="185046"/>
                      <a:pt x="0" y="211482"/>
                    </a:cubicBezTo>
                    <a:cubicBezTo>
                      <a:pt x="0" y="238798"/>
                      <a:pt x="5287" y="265233"/>
                      <a:pt x="15861" y="290787"/>
                    </a:cubicBezTo>
                    <a:lnTo>
                      <a:pt x="8812" y="290787"/>
                    </a:lnTo>
                    <a:cubicBezTo>
                      <a:pt x="3525" y="290787"/>
                      <a:pt x="0" y="294312"/>
                      <a:pt x="0" y="299599"/>
                    </a:cubicBezTo>
                    <a:cubicBezTo>
                      <a:pt x="0" y="304886"/>
                      <a:pt x="3525" y="308411"/>
                      <a:pt x="8812" y="308411"/>
                    </a:cubicBezTo>
                    <a:lnTo>
                      <a:pt x="18505" y="308411"/>
                    </a:lnTo>
                    <a:lnTo>
                      <a:pt x="26435" y="379786"/>
                    </a:lnTo>
                    <a:cubicBezTo>
                      <a:pt x="26435" y="393885"/>
                      <a:pt x="38772" y="405340"/>
                      <a:pt x="52870" y="405340"/>
                    </a:cubicBezTo>
                    <a:lnTo>
                      <a:pt x="127770" y="405340"/>
                    </a:lnTo>
                    <a:cubicBezTo>
                      <a:pt x="127770" y="405340"/>
                      <a:pt x="128651" y="406221"/>
                      <a:pt x="128651" y="406221"/>
                    </a:cubicBezTo>
                    <a:cubicBezTo>
                      <a:pt x="130414" y="407102"/>
                      <a:pt x="132176" y="407983"/>
                      <a:pt x="133938" y="407983"/>
                    </a:cubicBezTo>
                    <a:cubicBezTo>
                      <a:pt x="158611" y="417676"/>
                      <a:pt x="185046" y="422963"/>
                      <a:pt x="211482" y="422963"/>
                    </a:cubicBezTo>
                    <a:cubicBezTo>
                      <a:pt x="254659" y="422963"/>
                      <a:pt x="295193" y="409746"/>
                      <a:pt x="328678" y="386835"/>
                    </a:cubicBezTo>
                    <a:lnTo>
                      <a:pt x="348945" y="407102"/>
                    </a:lnTo>
                    <a:cubicBezTo>
                      <a:pt x="348945" y="407102"/>
                      <a:pt x="348945" y="407102"/>
                      <a:pt x="348945" y="407983"/>
                    </a:cubicBezTo>
                    <a:cubicBezTo>
                      <a:pt x="348945" y="417676"/>
                      <a:pt x="352469" y="426488"/>
                      <a:pt x="359519" y="432656"/>
                    </a:cubicBezTo>
                    <a:lnTo>
                      <a:pt x="415914" y="489051"/>
                    </a:lnTo>
                    <a:cubicBezTo>
                      <a:pt x="422963" y="496101"/>
                      <a:pt x="431775" y="499625"/>
                      <a:pt x="440587" y="499625"/>
                    </a:cubicBezTo>
                    <a:cubicBezTo>
                      <a:pt x="449398" y="499625"/>
                      <a:pt x="458210" y="496101"/>
                      <a:pt x="465260" y="489051"/>
                    </a:cubicBezTo>
                    <a:cubicBezTo>
                      <a:pt x="472309" y="482002"/>
                      <a:pt x="475834" y="473190"/>
                      <a:pt x="475834" y="464378"/>
                    </a:cubicBezTo>
                    <a:cubicBezTo>
                      <a:pt x="475834" y="455567"/>
                      <a:pt x="472309" y="445874"/>
                      <a:pt x="465260" y="438824"/>
                    </a:cubicBezTo>
                    <a:close/>
                    <a:moveTo>
                      <a:pt x="34366" y="290787"/>
                    </a:moveTo>
                    <a:cubicBezTo>
                      <a:pt x="33485" y="288144"/>
                      <a:pt x="31722" y="285500"/>
                      <a:pt x="30841" y="282857"/>
                    </a:cubicBezTo>
                    <a:cubicBezTo>
                      <a:pt x="32603" y="282857"/>
                      <a:pt x="35247" y="281976"/>
                      <a:pt x="37009" y="281976"/>
                    </a:cubicBezTo>
                    <a:cubicBezTo>
                      <a:pt x="59920" y="281976"/>
                      <a:pt x="70494" y="272283"/>
                      <a:pt x="75781" y="262590"/>
                    </a:cubicBezTo>
                    <a:cubicBezTo>
                      <a:pt x="80187" y="263471"/>
                      <a:pt x="84593" y="264352"/>
                      <a:pt x="88999" y="264352"/>
                    </a:cubicBezTo>
                    <a:cubicBezTo>
                      <a:pt x="91642" y="264352"/>
                      <a:pt x="95167" y="264352"/>
                      <a:pt x="97810" y="263471"/>
                    </a:cubicBezTo>
                    <a:cubicBezTo>
                      <a:pt x="89880" y="271401"/>
                      <a:pt x="83711" y="280213"/>
                      <a:pt x="79306" y="290787"/>
                    </a:cubicBezTo>
                    <a:lnTo>
                      <a:pt x="34366" y="290787"/>
                    </a:lnTo>
                    <a:close/>
                    <a:moveTo>
                      <a:pt x="36128" y="128651"/>
                    </a:moveTo>
                    <a:cubicBezTo>
                      <a:pt x="46702" y="110147"/>
                      <a:pt x="66969" y="97810"/>
                      <a:pt x="88999" y="97810"/>
                    </a:cubicBezTo>
                    <a:cubicBezTo>
                      <a:pt x="105741" y="97810"/>
                      <a:pt x="121602" y="104860"/>
                      <a:pt x="133938" y="117196"/>
                    </a:cubicBezTo>
                    <a:cubicBezTo>
                      <a:pt x="133057" y="122483"/>
                      <a:pt x="132176" y="127770"/>
                      <a:pt x="132176" y="133057"/>
                    </a:cubicBezTo>
                    <a:cubicBezTo>
                      <a:pt x="132176" y="148918"/>
                      <a:pt x="137463" y="168304"/>
                      <a:pt x="146275" y="185928"/>
                    </a:cubicBezTo>
                    <a:cubicBezTo>
                      <a:pt x="146275" y="185928"/>
                      <a:pt x="146275" y="186809"/>
                      <a:pt x="145394" y="186809"/>
                    </a:cubicBezTo>
                    <a:cubicBezTo>
                      <a:pt x="145394" y="187690"/>
                      <a:pt x="144512" y="189452"/>
                      <a:pt x="144512" y="190333"/>
                    </a:cubicBezTo>
                    <a:cubicBezTo>
                      <a:pt x="134820" y="217650"/>
                      <a:pt x="113671" y="245847"/>
                      <a:pt x="88999" y="245847"/>
                    </a:cubicBezTo>
                    <a:cubicBezTo>
                      <a:pt x="55514" y="245847"/>
                      <a:pt x="27316" y="192096"/>
                      <a:pt x="27316" y="158611"/>
                    </a:cubicBezTo>
                    <a:cubicBezTo>
                      <a:pt x="27316" y="153324"/>
                      <a:pt x="28198" y="147156"/>
                      <a:pt x="29960" y="142750"/>
                    </a:cubicBezTo>
                    <a:cubicBezTo>
                      <a:pt x="31722" y="138344"/>
                      <a:pt x="34366" y="133057"/>
                      <a:pt x="36128" y="128651"/>
                    </a:cubicBezTo>
                    <a:close/>
                    <a:moveTo>
                      <a:pt x="59920" y="254659"/>
                    </a:moveTo>
                    <a:cubicBezTo>
                      <a:pt x="55514" y="260827"/>
                      <a:pt x="48465" y="264352"/>
                      <a:pt x="37009" y="264352"/>
                    </a:cubicBezTo>
                    <a:cubicBezTo>
                      <a:pt x="32603" y="264352"/>
                      <a:pt x="29079" y="264352"/>
                      <a:pt x="24673" y="265233"/>
                    </a:cubicBezTo>
                    <a:cubicBezTo>
                      <a:pt x="19386" y="247610"/>
                      <a:pt x="16742" y="229986"/>
                      <a:pt x="16742" y="211482"/>
                    </a:cubicBezTo>
                    <a:cubicBezTo>
                      <a:pt x="16742" y="207076"/>
                      <a:pt x="16742" y="202670"/>
                      <a:pt x="17623" y="198264"/>
                    </a:cubicBezTo>
                    <a:cubicBezTo>
                      <a:pt x="26435" y="220293"/>
                      <a:pt x="41415" y="242323"/>
                      <a:pt x="59920" y="254659"/>
                    </a:cubicBezTo>
                    <a:close/>
                    <a:moveTo>
                      <a:pt x="157730" y="205313"/>
                    </a:moveTo>
                    <a:cubicBezTo>
                      <a:pt x="164779" y="215006"/>
                      <a:pt x="172710" y="222937"/>
                      <a:pt x="181522" y="228224"/>
                    </a:cubicBezTo>
                    <a:cubicBezTo>
                      <a:pt x="177116" y="234392"/>
                      <a:pt x="170066" y="237917"/>
                      <a:pt x="158611" y="237917"/>
                    </a:cubicBezTo>
                    <a:cubicBezTo>
                      <a:pt x="149799" y="237917"/>
                      <a:pt x="141869" y="238798"/>
                      <a:pt x="133938" y="241442"/>
                    </a:cubicBezTo>
                    <a:cubicBezTo>
                      <a:pt x="143631" y="230867"/>
                      <a:pt x="151562" y="218531"/>
                      <a:pt x="157730" y="205313"/>
                    </a:cubicBezTo>
                    <a:close/>
                    <a:moveTo>
                      <a:pt x="149799" y="133057"/>
                    </a:moveTo>
                    <a:cubicBezTo>
                      <a:pt x="149799" y="99573"/>
                      <a:pt x="177116" y="71375"/>
                      <a:pt x="211482" y="71375"/>
                    </a:cubicBezTo>
                    <a:cubicBezTo>
                      <a:pt x="245847" y="71375"/>
                      <a:pt x="273164" y="98691"/>
                      <a:pt x="273164" y="133057"/>
                    </a:cubicBezTo>
                    <a:cubicBezTo>
                      <a:pt x="273164" y="166542"/>
                      <a:pt x="244966" y="220293"/>
                      <a:pt x="211482" y="220293"/>
                    </a:cubicBezTo>
                    <a:cubicBezTo>
                      <a:pt x="177997" y="220293"/>
                      <a:pt x="149799" y="166542"/>
                      <a:pt x="149799" y="133057"/>
                    </a:cubicBezTo>
                    <a:close/>
                    <a:moveTo>
                      <a:pt x="386835" y="128651"/>
                    </a:moveTo>
                    <a:cubicBezTo>
                      <a:pt x="388597" y="133057"/>
                      <a:pt x="391241" y="137463"/>
                      <a:pt x="393003" y="142750"/>
                    </a:cubicBezTo>
                    <a:cubicBezTo>
                      <a:pt x="394766" y="148037"/>
                      <a:pt x="395647" y="153324"/>
                      <a:pt x="395647" y="159492"/>
                    </a:cubicBezTo>
                    <a:cubicBezTo>
                      <a:pt x="395647" y="192977"/>
                      <a:pt x="367449" y="246729"/>
                      <a:pt x="333965" y="246729"/>
                    </a:cubicBezTo>
                    <a:cubicBezTo>
                      <a:pt x="309292" y="246729"/>
                      <a:pt x="288144" y="217650"/>
                      <a:pt x="278451" y="191215"/>
                    </a:cubicBezTo>
                    <a:cubicBezTo>
                      <a:pt x="278451" y="190333"/>
                      <a:pt x="277570" y="189452"/>
                      <a:pt x="277570" y="187690"/>
                    </a:cubicBezTo>
                    <a:lnTo>
                      <a:pt x="277570" y="187690"/>
                    </a:lnTo>
                    <a:cubicBezTo>
                      <a:pt x="277570" y="187690"/>
                      <a:pt x="277570" y="187690"/>
                      <a:pt x="277570" y="187690"/>
                    </a:cubicBezTo>
                    <a:cubicBezTo>
                      <a:pt x="286381" y="170066"/>
                      <a:pt x="291668" y="149799"/>
                      <a:pt x="291668" y="133938"/>
                    </a:cubicBezTo>
                    <a:cubicBezTo>
                      <a:pt x="291668" y="128651"/>
                      <a:pt x="290787" y="122483"/>
                      <a:pt x="289906" y="117196"/>
                    </a:cubicBezTo>
                    <a:cubicBezTo>
                      <a:pt x="301361" y="105741"/>
                      <a:pt x="317222" y="98691"/>
                      <a:pt x="333965" y="98691"/>
                    </a:cubicBezTo>
                    <a:cubicBezTo>
                      <a:pt x="355994" y="97810"/>
                      <a:pt x="376261" y="110147"/>
                      <a:pt x="386835" y="128651"/>
                    </a:cubicBezTo>
                    <a:close/>
                    <a:moveTo>
                      <a:pt x="405340" y="211482"/>
                    </a:moveTo>
                    <a:cubicBezTo>
                      <a:pt x="405340" y="229986"/>
                      <a:pt x="402696" y="248491"/>
                      <a:pt x="397409" y="265233"/>
                    </a:cubicBezTo>
                    <a:cubicBezTo>
                      <a:pt x="393003" y="264352"/>
                      <a:pt x="389479" y="264352"/>
                      <a:pt x="385073" y="264352"/>
                    </a:cubicBezTo>
                    <a:cubicBezTo>
                      <a:pt x="373618" y="264352"/>
                      <a:pt x="366568" y="260827"/>
                      <a:pt x="362162" y="254659"/>
                    </a:cubicBezTo>
                    <a:cubicBezTo>
                      <a:pt x="380667" y="242323"/>
                      <a:pt x="395647" y="220293"/>
                      <a:pt x="404459" y="198264"/>
                    </a:cubicBezTo>
                    <a:cubicBezTo>
                      <a:pt x="405340" y="202670"/>
                      <a:pt x="405340" y="207076"/>
                      <a:pt x="405340" y="211482"/>
                    </a:cubicBezTo>
                    <a:close/>
                    <a:moveTo>
                      <a:pt x="264352" y="205313"/>
                    </a:moveTo>
                    <a:cubicBezTo>
                      <a:pt x="270520" y="218531"/>
                      <a:pt x="277570" y="230867"/>
                      <a:pt x="287263" y="240560"/>
                    </a:cubicBezTo>
                    <a:cubicBezTo>
                      <a:pt x="280213" y="238798"/>
                      <a:pt x="272283" y="237036"/>
                      <a:pt x="263471" y="237036"/>
                    </a:cubicBezTo>
                    <a:cubicBezTo>
                      <a:pt x="252016" y="237036"/>
                      <a:pt x="244966" y="233511"/>
                      <a:pt x="240560" y="227343"/>
                    </a:cubicBezTo>
                    <a:cubicBezTo>
                      <a:pt x="250253" y="222937"/>
                      <a:pt x="258184" y="215006"/>
                      <a:pt x="264352" y="205313"/>
                    </a:cubicBezTo>
                    <a:close/>
                    <a:moveTo>
                      <a:pt x="333084" y="264352"/>
                    </a:moveTo>
                    <a:cubicBezTo>
                      <a:pt x="337489" y="264352"/>
                      <a:pt x="341895" y="263471"/>
                      <a:pt x="346301" y="262590"/>
                    </a:cubicBezTo>
                    <a:cubicBezTo>
                      <a:pt x="351588" y="272283"/>
                      <a:pt x="363043" y="281976"/>
                      <a:pt x="385954" y="281976"/>
                    </a:cubicBezTo>
                    <a:cubicBezTo>
                      <a:pt x="387716" y="281976"/>
                      <a:pt x="390360" y="281976"/>
                      <a:pt x="392122" y="282857"/>
                    </a:cubicBezTo>
                    <a:cubicBezTo>
                      <a:pt x="383310" y="305767"/>
                      <a:pt x="369212" y="326915"/>
                      <a:pt x="352469" y="344539"/>
                    </a:cubicBezTo>
                    <a:lnTo>
                      <a:pt x="352469" y="334846"/>
                    </a:lnTo>
                    <a:cubicBezTo>
                      <a:pt x="352469" y="305767"/>
                      <a:pt x="341895" y="281094"/>
                      <a:pt x="325153" y="263471"/>
                    </a:cubicBezTo>
                    <a:cubicBezTo>
                      <a:pt x="327797" y="263471"/>
                      <a:pt x="330440" y="264352"/>
                      <a:pt x="333084" y="264352"/>
                    </a:cubicBezTo>
                    <a:close/>
                    <a:moveTo>
                      <a:pt x="211482" y="17623"/>
                    </a:moveTo>
                    <a:cubicBezTo>
                      <a:pt x="269639" y="17623"/>
                      <a:pt x="322509" y="44059"/>
                      <a:pt x="357756" y="84593"/>
                    </a:cubicBezTo>
                    <a:cubicBezTo>
                      <a:pt x="349826" y="81949"/>
                      <a:pt x="341895" y="81068"/>
                      <a:pt x="333084" y="81068"/>
                    </a:cubicBezTo>
                    <a:cubicBezTo>
                      <a:pt x="314579" y="81068"/>
                      <a:pt x="296955" y="87236"/>
                      <a:pt x="282857" y="99573"/>
                    </a:cubicBezTo>
                    <a:cubicBezTo>
                      <a:pt x="269639" y="73137"/>
                      <a:pt x="243204" y="54633"/>
                      <a:pt x="211482" y="54633"/>
                    </a:cubicBezTo>
                    <a:cubicBezTo>
                      <a:pt x="179759" y="54633"/>
                      <a:pt x="152443" y="73137"/>
                      <a:pt x="140107" y="99573"/>
                    </a:cubicBezTo>
                    <a:cubicBezTo>
                      <a:pt x="126008" y="88117"/>
                      <a:pt x="108384" y="81068"/>
                      <a:pt x="88999" y="81068"/>
                    </a:cubicBezTo>
                    <a:cubicBezTo>
                      <a:pt x="80187" y="81068"/>
                      <a:pt x="72256" y="82830"/>
                      <a:pt x="65207" y="84593"/>
                    </a:cubicBezTo>
                    <a:cubicBezTo>
                      <a:pt x="100454" y="43178"/>
                      <a:pt x="153324" y="17623"/>
                      <a:pt x="211482" y="17623"/>
                    </a:cubicBezTo>
                    <a:close/>
                    <a:moveTo>
                      <a:pt x="44059" y="378905"/>
                    </a:moveTo>
                    <a:cubicBezTo>
                      <a:pt x="44059" y="378905"/>
                      <a:pt x="44059" y="378023"/>
                      <a:pt x="44059" y="378023"/>
                    </a:cubicBezTo>
                    <a:lnTo>
                      <a:pt x="36128" y="308411"/>
                    </a:lnTo>
                    <a:lnTo>
                      <a:pt x="84593" y="308411"/>
                    </a:lnTo>
                    <a:cubicBezTo>
                      <a:pt x="84593" y="308411"/>
                      <a:pt x="84593" y="308411"/>
                      <a:pt x="84593" y="308411"/>
                    </a:cubicBezTo>
                    <a:cubicBezTo>
                      <a:pt x="84593" y="308411"/>
                      <a:pt x="84593" y="308411"/>
                      <a:pt x="84593" y="308411"/>
                    </a:cubicBezTo>
                    <a:lnTo>
                      <a:pt x="101335" y="308411"/>
                    </a:lnTo>
                    <a:lnTo>
                      <a:pt x="90761" y="319866"/>
                    </a:lnTo>
                    <a:cubicBezTo>
                      <a:pt x="87236" y="323391"/>
                      <a:pt x="87236" y="328678"/>
                      <a:pt x="90761" y="332202"/>
                    </a:cubicBezTo>
                    <a:cubicBezTo>
                      <a:pt x="92523" y="333965"/>
                      <a:pt x="95167" y="334846"/>
                      <a:pt x="96929" y="334846"/>
                    </a:cubicBezTo>
                    <a:cubicBezTo>
                      <a:pt x="98691" y="334846"/>
                      <a:pt x="101335" y="333965"/>
                      <a:pt x="103097" y="332202"/>
                    </a:cubicBezTo>
                    <a:lnTo>
                      <a:pt x="126889" y="308411"/>
                    </a:lnTo>
                    <a:lnTo>
                      <a:pt x="157730" y="308411"/>
                    </a:lnTo>
                    <a:lnTo>
                      <a:pt x="149799" y="378023"/>
                    </a:lnTo>
                    <a:cubicBezTo>
                      <a:pt x="149799" y="378023"/>
                      <a:pt x="149799" y="378905"/>
                      <a:pt x="149799" y="378905"/>
                    </a:cubicBezTo>
                    <a:cubicBezTo>
                      <a:pt x="149799" y="384192"/>
                      <a:pt x="146275" y="387716"/>
                      <a:pt x="140988" y="387716"/>
                    </a:cubicBezTo>
                    <a:lnTo>
                      <a:pt x="52870" y="387716"/>
                    </a:lnTo>
                    <a:cubicBezTo>
                      <a:pt x="47583" y="387716"/>
                      <a:pt x="44059" y="383310"/>
                      <a:pt x="44059" y="378905"/>
                    </a:cubicBezTo>
                    <a:close/>
                    <a:moveTo>
                      <a:pt x="159492" y="397409"/>
                    </a:moveTo>
                    <a:cubicBezTo>
                      <a:pt x="164779" y="393003"/>
                      <a:pt x="167423" y="385954"/>
                      <a:pt x="167423" y="378905"/>
                    </a:cubicBezTo>
                    <a:lnTo>
                      <a:pt x="175354" y="307530"/>
                    </a:lnTo>
                    <a:lnTo>
                      <a:pt x="185046" y="307530"/>
                    </a:lnTo>
                    <a:cubicBezTo>
                      <a:pt x="190333" y="307530"/>
                      <a:pt x="193858" y="304005"/>
                      <a:pt x="193858" y="298718"/>
                    </a:cubicBezTo>
                    <a:cubicBezTo>
                      <a:pt x="193858" y="293431"/>
                      <a:pt x="190333" y="289906"/>
                      <a:pt x="185046" y="289906"/>
                    </a:cubicBezTo>
                    <a:lnTo>
                      <a:pt x="167423" y="289906"/>
                    </a:lnTo>
                    <a:lnTo>
                      <a:pt x="144512" y="289906"/>
                    </a:lnTo>
                    <a:lnTo>
                      <a:pt x="155968" y="278451"/>
                    </a:lnTo>
                    <a:cubicBezTo>
                      <a:pt x="159492" y="274926"/>
                      <a:pt x="159492" y="269639"/>
                      <a:pt x="155968" y="266114"/>
                    </a:cubicBezTo>
                    <a:cubicBezTo>
                      <a:pt x="152443" y="262590"/>
                      <a:pt x="147156" y="262590"/>
                      <a:pt x="143631" y="266114"/>
                    </a:cubicBezTo>
                    <a:lnTo>
                      <a:pt x="119840" y="289906"/>
                    </a:lnTo>
                    <a:lnTo>
                      <a:pt x="99573" y="289906"/>
                    </a:lnTo>
                    <a:cubicBezTo>
                      <a:pt x="111909" y="267877"/>
                      <a:pt x="133938" y="255540"/>
                      <a:pt x="158611" y="255540"/>
                    </a:cubicBezTo>
                    <a:cubicBezTo>
                      <a:pt x="181522" y="255540"/>
                      <a:pt x="192096" y="245847"/>
                      <a:pt x="197383" y="236154"/>
                    </a:cubicBezTo>
                    <a:cubicBezTo>
                      <a:pt x="201789" y="237917"/>
                      <a:pt x="206195" y="237917"/>
                      <a:pt x="211482" y="237917"/>
                    </a:cubicBezTo>
                    <a:cubicBezTo>
                      <a:pt x="215888" y="237917"/>
                      <a:pt x="221175" y="237036"/>
                      <a:pt x="225580" y="236154"/>
                    </a:cubicBezTo>
                    <a:cubicBezTo>
                      <a:pt x="230867" y="245847"/>
                      <a:pt x="242323" y="255540"/>
                      <a:pt x="264352" y="255540"/>
                    </a:cubicBezTo>
                    <a:cubicBezTo>
                      <a:pt x="304886" y="255540"/>
                      <a:pt x="334846" y="289025"/>
                      <a:pt x="334846" y="334846"/>
                    </a:cubicBezTo>
                    <a:lnTo>
                      <a:pt x="334846" y="360400"/>
                    </a:lnTo>
                    <a:cubicBezTo>
                      <a:pt x="301361" y="387716"/>
                      <a:pt x="258184" y="404459"/>
                      <a:pt x="211482" y="404459"/>
                    </a:cubicBezTo>
                    <a:cubicBezTo>
                      <a:pt x="193858" y="405340"/>
                      <a:pt x="176235" y="402696"/>
                      <a:pt x="159492" y="397409"/>
                    </a:cubicBezTo>
                    <a:close/>
                    <a:moveTo>
                      <a:pt x="343658" y="376261"/>
                    </a:moveTo>
                    <a:cubicBezTo>
                      <a:pt x="347182" y="373618"/>
                      <a:pt x="350707" y="370093"/>
                      <a:pt x="354232" y="367449"/>
                    </a:cubicBezTo>
                    <a:lnTo>
                      <a:pt x="365687" y="378905"/>
                    </a:lnTo>
                    <a:cubicBezTo>
                      <a:pt x="363925" y="379786"/>
                      <a:pt x="362162" y="381548"/>
                      <a:pt x="360400" y="383310"/>
                    </a:cubicBezTo>
                    <a:cubicBezTo>
                      <a:pt x="358638" y="385073"/>
                      <a:pt x="357756" y="386835"/>
                      <a:pt x="355994" y="388597"/>
                    </a:cubicBezTo>
                    <a:lnTo>
                      <a:pt x="343658" y="376261"/>
                    </a:lnTo>
                    <a:close/>
                    <a:moveTo>
                      <a:pt x="452923" y="476715"/>
                    </a:moveTo>
                    <a:cubicBezTo>
                      <a:pt x="445874" y="483764"/>
                      <a:pt x="435300" y="483764"/>
                      <a:pt x="428250" y="476715"/>
                    </a:cubicBezTo>
                    <a:lnTo>
                      <a:pt x="371855" y="420320"/>
                    </a:lnTo>
                    <a:cubicBezTo>
                      <a:pt x="368331" y="416795"/>
                      <a:pt x="366568" y="412389"/>
                      <a:pt x="366568" y="407983"/>
                    </a:cubicBezTo>
                    <a:cubicBezTo>
                      <a:pt x="366568" y="403577"/>
                      <a:pt x="368331" y="399172"/>
                      <a:pt x="371855" y="395647"/>
                    </a:cubicBezTo>
                    <a:cubicBezTo>
                      <a:pt x="375380" y="392122"/>
                      <a:pt x="379786" y="390360"/>
                      <a:pt x="384192" y="390360"/>
                    </a:cubicBezTo>
                    <a:cubicBezTo>
                      <a:pt x="388597" y="390360"/>
                      <a:pt x="393003" y="392122"/>
                      <a:pt x="396528" y="395647"/>
                    </a:cubicBezTo>
                    <a:lnTo>
                      <a:pt x="452923" y="452042"/>
                    </a:lnTo>
                    <a:cubicBezTo>
                      <a:pt x="456448" y="455567"/>
                      <a:pt x="458210" y="459973"/>
                      <a:pt x="458210" y="464378"/>
                    </a:cubicBezTo>
                    <a:cubicBezTo>
                      <a:pt x="458210" y="468784"/>
                      <a:pt x="456448" y="473190"/>
                      <a:pt x="452923" y="4767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1C767CC1-EE11-6624-64B5-0833944FDD0F}"/>
                  </a:ext>
                </a:extLst>
              </p:cNvPr>
              <p:cNvSpPr/>
              <p:nvPr/>
            </p:nvSpPr>
            <p:spPr>
              <a:xfrm>
                <a:off x="5791995" y="4429743"/>
                <a:ext cx="17623" cy="60800"/>
              </a:xfrm>
              <a:custGeom>
                <a:avLst/>
                <a:gdLst>
                  <a:gd name="connsiteX0" fmla="*/ 8812 w 17623"/>
                  <a:gd name="connsiteY0" fmla="*/ 0 h 60800"/>
                  <a:gd name="connsiteX1" fmla="*/ 0 w 17623"/>
                  <a:gd name="connsiteY1" fmla="*/ 8812 h 60800"/>
                  <a:gd name="connsiteX2" fmla="*/ 0 w 17623"/>
                  <a:gd name="connsiteY2" fmla="*/ 44940 h 60800"/>
                  <a:gd name="connsiteX3" fmla="*/ 8812 w 17623"/>
                  <a:gd name="connsiteY3" fmla="*/ 60801 h 60800"/>
                  <a:gd name="connsiteX4" fmla="*/ 17623 w 17623"/>
                  <a:gd name="connsiteY4" fmla="*/ 44940 h 60800"/>
                  <a:gd name="connsiteX5" fmla="*/ 17623 w 17623"/>
                  <a:gd name="connsiteY5" fmla="*/ 8812 h 60800"/>
                  <a:gd name="connsiteX6" fmla="*/ 8812 w 17623"/>
                  <a:gd name="connsiteY6" fmla="*/ 0 h 6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60800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44940"/>
                    </a:lnTo>
                    <a:lnTo>
                      <a:pt x="8812" y="60801"/>
                    </a:lnTo>
                    <a:lnTo>
                      <a:pt x="17623" y="44940"/>
                    </a:lnTo>
                    <a:lnTo>
                      <a:pt x="17623" y="8812"/>
                    </a:lnTo>
                    <a:cubicBezTo>
                      <a:pt x="17623" y="4406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A8B7C6E-0C92-3BBD-E337-9E6749B3756D}"/>
              </a:ext>
            </a:extLst>
          </p:cNvPr>
          <p:cNvGrpSpPr/>
          <p:nvPr/>
        </p:nvGrpSpPr>
        <p:grpSpPr>
          <a:xfrm>
            <a:off x="4457763" y="4137194"/>
            <a:ext cx="501415" cy="517248"/>
            <a:chOff x="4457763" y="4137194"/>
            <a:chExt cx="501415" cy="517248"/>
          </a:xfrm>
        </p:grpSpPr>
        <p:grpSp>
          <p:nvGrpSpPr>
            <p:cNvPr id="111" name="Graphic 16">
              <a:extLst>
                <a:ext uri="{FF2B5EF4-FFF2-40B4-BE49-F238E27FC236}">
                  <a16:creationId xmlns:a16="http://schemas.microsoft.com/office/drawing/2014/main" id="{B5FF733D-C1D3-5098-12AD-9026B85E5611}"/>
                </a:ext>
              </a:extLst>
            </p:cNvPr>
            <p:cNvGrpSpPr/>
            <p:nvPr/>
          </p:nvGrpSpPr>
          <p:grpSpPr>
            <a:xfrm>
              <a:off x="4531809" y="4172441"/>
              <a:ext cx="400933" cy="475833"/>
              <a:chOff x="4531809" y="4172441"/>
              <a:chExt cx="400933" cy="475833"/>
            </a:xfrm>
            <a:solidFill>
              <a:srgbClr val="A07FD6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36CBBEE3-45B6-A57A-9CCF-B50F710DF79E}"/>
                  </a:ext>
                </a:extLst>
              </p:cNvPr>
              <p:cNvSpPr/>
              <p:nvPr/>
            </p:nvSpPr>
            <p:spPr>
              <a:xfrm>
                <a:off x="4552076" y="4172441"/>
                <a:ext cx="318984" cy="327796"/>
              </a:xfrm>
              <a:custGeom>
                <a:avLst/>
                <a:gdLst>
                  <a:gd name="connsiteX0" fmla="*/ 318985 w 318984"/>
                  <a:gd name="connsiteY0" fmla="*/ 166542 h 327796"/>
                  <a:gd name="connsiteX1" fmla="*/ 311935 w 318984"/>
                  <a:gd name="connsiteY1" fmla="*/ 167423 h 327796"/>
                  <a:gd name="connsiteX2" fmla="*/ 220293 w 318984"/>
                  <a:gd name="connsiteY2" fmla="*/ 167423 h 327796"/>
                  <a:gd name="connsiteX3" fmla="*/ 195621 w 318984"/>
                  <a:gd name="connsiteY3" fmla="*/ 142750 h 327796"/>
                  <a:gd name="connsiteX4" fmla="*/ 195621 w 318984"/>
                  <a:gd name="connsiteY4" fmla="*/ 42296 h 327796"/>
                  <a:gd name="connsiteX5" fmla="*/ 220293 w 318984"/>
                  <a:gd name="connsiteY5" fmla="*/ 17623 h 327796"/>
                  <a:gd name="connsiteX6" fmla="*/ 225580 w 318984"/>
                  <a:gd name="connsiteY6" fmla="*/ 17623 h 327796"/>
                  <a:gd name="connsiteX7" fmla="*/ 151562 w 318984"/>
                  <a:gd name="connsiteY7" fmla="*/ 0 h 327796"/>
                  <a:gd name="connsiteX8" fmla="*/ 4406 w 318984"/>
                  <a:gd name="connsiteY8" fmla="*/ 88117 h 327796"/>
                  <a:gd name="connsiteX9" fmla="*/ 56395 w 318984"/>
                  <a:gd name="connsiteY9" fmla="*/ 88117 h 327796"/>
                  <a:gd name="connsiteX10" fmla="*/ 81068 w 318984"/>
                  <a:gd name="connsiteY10" fmla="*/ 112790 h 327796"/>
                  <a:gd name="connsiteX11" fmla="*/ 81068 w 318984"/>
                  <a:gd name="connsiteY11" fmla="*/ 212363 h 327796"/>
                  <a:gd name="connsiteX12" fmla="*/ 56395 w 318984"/>
                  <a:gd name="connsiteY12" fmla="*/ 237036 h 327796"/>
                  <a:gd name="connsiteX13" fmla="*/ 0 w 318984"/>
                  <a:gd name="connsiteY13" fmla="*/ 237036 h 327796"/>
                  <a:gd name="connsiteX14" fmla="*/ 107503 w 318984"/>
                  <a:gd name="connsiteY14" fmla="*/ 327797 h 327796"/>
                  <a:gd name="connsiteX15" fmla="*/ 98691 w 318984"/>
                  <a:gd name="connsiteY15" fmla="*/ 281094 h 327796"/>
                  <a:gd name="connsiteX16" fmla="*/ 160374 w 318984"/>
                  <a:gd name="connsiteY16" fmla="*/ 281094 h 327796"/>
                  <a:gd name="connsiteX17" fmla="*/ 234392 w 318984"/>
                  <a:gd name="connsiteY17" fmla="*/ 311935 h 327796"/>
                  <a:gd name="connsiteX18" fmla="*/ 318985 w 318984"/>
                  <a:gd name="connsiteY18" fmla="*/ 166542 h 327796"/>
                  <a:gd name="connsiteX19" fmla="*/ 318985 w 318984"/>
                  <a:gd name="connsiteY19" fmla="*/ 166542 h 32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8984" h="327796">
                    <a:moveTo>
                      <a:pt x="318985" y="166542"/>
                    </a:moveTo>
                    <a:cubicBezTo>
                      <a:pt x="316341" y="167423"/>
                      <a:pt x="314579" y="167423"/>
                      <a:pt x="311935" y="167423"/>
                    </a:cubicBezTo>
                    <a:lnTo>
                      <a:pt x="220293" y="167423"/>
                    </a:lnTo>
                    <a:cubicBezTo>
                      <a:pt x="206195" y="167423"/>
                      <a:pt x="195621" y="155968"/>
                      <a:pt x="195621" y="142750"/>
                    </a:cubicBezTo>
                    <a:lnTo>
                      <a:pt x="195621" y="42296"/>
                    </a:lnTo>
                    <a:cubicBezTo>
                      <a:pt x="195621" y="28198"/>
                      <a:pt x="207076" y="17623"/>
                      <a:pt x="220293" y="17623"/>
                    </a:cubicBezTo>
                    <a:lnTo>
                      <a:pt x="225580" y="17623"/>
                    </a:lnTo>
                    <a:cubicBezTo>
                      <a:pt x="203551" y="6168"/>
                      <a:pt x="177997" y="0"/>
                      <a:pt x="151562" y="0"/>
                    </a:cubicBezTo>
                    <a:cubicBezTo>
                      <a:pt x="88117" y="0"/>
                      <a:pt x="32603" y="35247"/>
                      <a:pt x="4406" y="88117"/>
                    </a:cubicBezTo>
                    <a:lnTo>
                      <a:pt x="56395" y="88117"/>
                    </a:lnTo>
                    <a:cubicBezTo>
                      <a:pt x="70494" y="88117"/>
                      <a:pt x="81068" y="99573"/>
                      <a:pt x="81068" y="112790"/>
                    </a:cubicBezTo>
                    <a:lnTo>
                      <a:pt x="81068" y="212363"/>
                    </a:lnTo>
                    <a:cubicBezTo>
                      <a:pt x="81068" y="226462"/>
                      <a:pt x="69613" y="237036"/>
                      <a:pt x="56395" y="237036"/>
                    </a:cubicBezTo>
                    <a:lnTo>
                      <a:pt x="0" y="237036"/>
                    </a:lnTo>
                    <a:cubicBezTo>
                      <a:pt x="20267" y="281094"/>
                      <a:pt x="59920" y="314579"/>
                      <a:pt x="107503" y="327797"/>
                    </a:cubicBezTo>
                    <a:cubicBezTo>
                      <a:pt x="93404" y="316341"/>
                      <a:pt x="84593" y="295193"/>
                      <a:pt x="98691" y="281094"/>
                    </a:cubicBezTo>
                    <a:cubicBezTo>
                      <a:pt x="116315" y="263471"/>
                      <a:pt x="160374" y="281094"/>
                      <a:pt x="160374" y="281094"/>
                    </a:cubicBezTo>
                    <a:lnTo>
                      <a:pt x="234392" y="311935"/>
                    </a:lnTo>
                    <a:cubicBezTo>
                      <a:pt x="284619" y="282857"/>
                      <a:pt x="318985" y="229105"/>
                      <a:pt x="318985" y="166542"/>
                    </a:cubicBezTo>
                    <a:cubicBezTo>
                      <a:pt x="318985" y="167423"/>
                      <a:pt x="318985" y="166542"/>
                      <a:pt x="318985" y="166542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0D3AC424-0F10-59FF-3C23-DE1B431E0019}"/>
                  </a:ext>
                </a:extLst>
              </p:cNvPr>
              <p:cNvSpPr/>
              <p:nvPr/>
            </p:nvSpPr>
            <p:spPr>
              <a:xfrm>
                <a:off x="4730073" y="4463228"/>
                <a:ext cx="140987" cy="96929"/>
              </a:xfrm>
              <a:custGeom>
                <a:avLst/>
                <a:gdLst>
                  <a:gd name="connsiteX0" fmla="*/ 132176 w 140987"/>
                  <a:gd name="connsiteY0" fmla="*/ 96929 h 96929"/>
                  <a:gd name="connsiteX1" fmla="*/ 79306 w 140987"/>
                  <a:gd name="connsiteY1" fmla="*/ 70494 h 96929"/>
                  <a:gd name="connsiteX2" fmla="*/ 0 w 140987"/>
                  <a:gd name="connsiteY2" fmla="*/ 0 h 96929"/>
                  <a:gd name="connsiteX3" fmla="*/ 70494 w 140987"/>
                  <a:gd name="connsiteY3" fmla="*/ 26435 h 96929"/>
                  <a:gd name="connsiteX4" fmla="*/ 96929 w 140987"/>
                  <a:gd name="connsiteY4" fmla="*/ 44059 h 96929"/>
                  <a:gd name="connsiteX5" fmla="*/ 140988 w 140987"/>
                  <a:gd name="connsiteY5" fmla="*/ 61682 h 96929"/>
                  <a:gd name="connsiteX6" fmla="*/ 132176 w 140987"/>
                  <a:gd name="connsiteY6" fmla="*/ 96929 h 9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987" h="96929">
                    <a:moveTo>
                      <a:pt x="132176" y="96929"/>
                    </a:moveTo>
                    <a:cubicBezTo>
                      <a:pt x="132176" y="96929"/>
                      <a:pt x="105741" y="88117"/>
                      <a:pt x="79306" y="70494"/>
                    </a:cubicBezTo>
                    <a:cubicBezTo>
                      <a:pt x="52870" y="52870"/>
                      <a:pt x="44059" y="17623"/>
                      <a:pt x="0" y="0"/>
                    </a:cubicBezTo>
                    <a:lnTo>
                      <a:pt x="70494" y="26435"/>
                    </a:lnTo>
                    <a:cubicBezTo>
                      <a:pt x="70494" y="26435"/>
                      <a:pt x="88117" y="35247"/>
                      <a:pt x="96929" y="44059"/>
                    </a:cubicBezTo>
                    <a:cubicBezTo>
                      <a:pt x="105741" y="52870"/>
                      <a:pt x="123364" y="61682"/>
                      <a:pt x="140988" y="61682"/>
                    </a:cubicBezTo>
                    <a:lnTo>
                      <a:pt x="132176" y="96929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4D3B49F-3744-7759-DEBA-FE3E4A32ADF4}"/>
                  </a:ext>
                </a:extLst>
              </p:cNvPr>
              <p:cNvSpPr/>
              <p:nvPr/>
            </p:nvSpPr>
            <p:spPr>
              <a:xfrm>
                <a:off x="4552542" y="4487246"/>
                <a:ext cx="102631" cy="70267"/>
              </a:xfrm>
              <a:custGeom>
                <a:avLst/>
                <a:gdLst>
                  <a:gd name="connsiteX0" fmla="*/ 102631 w 102631"/>
                  <a:gd name="connsiteY0" fmla="*/ 70268 h 70267"/>
                  <a:gd name="connsiteX1" fmla="*/ 53286 w 102631"/>
                  <a:gd name="connsiteY1" fmla="*/ 18279 h 70267"/>
                  <a:gd name="connsiteX2" fmla="*/ 4821 w 102631"/>
                  <a:gd name="connsiteY2" fmla="*/ 42951 h 70267"/>
                  <a:gd name="connsiteX3" fmla="*/ 5702 w 102631"/>
                  <a:gd name="connsiteY3" fmla="*/ 43833 h 70267"/>
                  <a:gd name="connsiteX4" fmla="*/ 18920 w 102631"/>
                  <a:gd name="connsiteY4" fmla="*/ 63218 h 70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631" h="70267">
                    <a:moveTo>
                      <a:pt x="102631" y="70268"/>
                    </a:moveTo>
                    <a:cubicBezTo>
                      <a:pt x="88533" y="59694"/>
                      <a:pt x="70909" y="42951"/>
                      <a:pt x="53286" y="18279"/>
                    </a:cubicBezTo>
                    <a:cubicBezTo>
                      <a:pt x="25088" y="-21374"/>
                      <a:pt x="-13684" y="11229"/>
                      <a:pt x="4821" y="42951"/>
                    </a:cubicBezTo>
                    <a:cubicBezTo>
                      <a:pt x="4821" y="42951"/>
                      <a:pt x="4821" y="43833"/>
                      <a:pt x="5702" y="43833"/>
                    </a:cubicBezTo>
                    <a:cubicBezTo>
                      <a:pt x="9227" y="50001"/>
                      <a:pt x="13633" y="57050"/>
                      <a:pt x="18920" y="63218"/>
                    </a:cubicBezTo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C5CC413-08F8-D4E1-A5FB-BE7C2C173DB8}"/>
                  </a:ext>
                </a:extLst>
              </p:cNvPr>
              <p:cNvSpPr/>
              <p:nvPr/>
            </p:nvSpPr>
            <p:spPr>
              <a:xfrm>
                <a:off x="4871942" y="4489663"/>
                <a:ext cx="60800" cy="158611"/>
              </a:xfrm>
              <a:custGeom>
                <a:avLst/>
                <a:gdLst>
                  <a:gd name="connsiteX0" fmla="*/ 44059 w 60800"/>
                  <a:gd name="connsiteY0" fmla="*/ 158611 h 158611"/>
                  <a:gd name="connsiteX1" fmla="*/ 16742 w 60800"/>
                  <a:gd name="connsiteY1" fmla="*/ 158611 h 158611"/>
                  <a:gd name="connsiteX2" fmla="*/ 0 w 60800"/>
                  <a:gd name="connsiteY2" fmla="*/ 141869 h 158611"/>
                  <a:gd name="connsiteX3" fmla="*/ 0 w 60800"/>
                  <a:gd name="connsiteY3" fmla="*/ 16742 h 158611"/>
                  <a:gd name="connsiteX4" fmla="*/ 16742 w 60800"/>
                  <a:gd name="connsiteY4" fmla="*/ 0 h 158611"/>
                  <a:gd name="connsiteX5" fmla="*/ 44059 w 60800"/>
                  <a:gd name="connsiteY5" fmla="*/ 0 h 158611"/>
                  <a:gd name="connsiteX6" fmla="*/ 60801 w 60800"/>
                  <a:gd name="connsiteY6" fmla="*/ 16742 h 158611"/>
                  <a:gd name="connsiteX7" fmla="*/ 60801 w 60800"/>
                  <a:gd name="connsiteY7" fmla="*/ 140988 h 158611"/>
                  <a:gd name="connsiteX8" fmla="*/ 44059 w 60800"/>
                  <a:gd name="connsiteY8" fmla="*/ 158611 h 15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00" h="158611">
                    <a:moveTo>
                      <a:pt x="44059" y="158611"/>
                    </a:moveTo>
                    <a:lnTo>
                      <a:pt x="16742" y="158611"/>
                    </a:lnTo>
                    <a:cubicBezTo>
                      <a:pt x="7049" y="158611"/>
                      <a:pt x="0" y="150681"/>
                      <a:pt x="0" y="141869"/>
                    </a:cubicBezTo>
                    <a:lnTo>
                      <a:pt x="0" y="16742"/>
                    </a:lnTo>
                    <a:cubicBezTo>
                      <a:pt x="0" y="7049"/>
                      <a:pt x="7931" y="0"/>
                      <a:pt x="16742" y="0"/>
                    </a:cubicBezTo>
                    <a:lnTo>
                      <a:pt x="44059" y="0"/>
                    </a:lnTo>
                    <a:cubicBezTo>
                      <a:pt x="53752" y="0"/>
                      <a:pt x="60801" y="7931"/>
                      <a:pt x="60801" y="16742"/>
                    </a:cubicBezTo>
                    <a:lnTo>
                      <a:pt x="60801" y="140988"/>
                    </a:lnTo>
                    <a:cubicBezTo>
                      <a:pt x="60801" y="150681"/>
                      <a:pt x="52870" y="158611"/>
                      <a:pt x="44059" y="158611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6" name="Graphic 16">
                <a:extLst>
                  <a:ext uri="{FF2B5EF4-FFF2-40B4-BE49-F238E27FC236}">
                    <a16:creationId xmlns:a16="http://schemas.microsoft.com/office/drawing/2014/main" id="{8E5D8DE6-8B48-55CD-F68A-4D69C8C7321A}"/>
                  </a:ext>
                </a:extLst>
              </p:cNvPr>
              <p:cNvGrpSpPr/>
              <p:nvPr/>
            </p:nvGrpSpPr>
            <p:grpSpPr>
              <a:xfrm>
                <a:off x="4787350" y="4234123"/>
                <a:ext cx="61682" cy="61682"/>
                <a:chOff x="4787350" y="4234123"/>
                <a:chExt cx="61682" cy="61682"/>
              </a:xfrm>
              <a:solidFill>
                <a:srgbClr val="A07FD6"/>
              </a:solidFill>
            </p:grpSpPr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BD8C935F-7164-1B2D-CF9C-310390FD6093}"/>
                    </a:ext>
                  </a:extLst>
                </p:cNvPr>
                <p:cNvSpPr/>
                <p:nvPr/>
              </p:nvSpPr>
              <p:spPr>
                <a:xfrm>
                  <a:off x="4802330" y="4234123"/>
                  <a:ext cx="31722" cy="31722"/>
                </a:xfrm>
                <a:custGeom>
                  <a:avLst/>
                  <a:gdLst>
                    <a:gd name="connsiteX0" fmla="*/ 31722 w 31722"/>
                    <a:gd name="connsiteY0" fmla="*/ 15861 h 31722"/>
                    <a:gd name="connsiteX1" fmla="*/ 15861 w 31722"/>
                    <a:gd name="connsiteY1" fmla="*/ 31722 h 31722"/>
                    <a:gd name="connsiteX2" fmla="*/ 0 w 31722"/>
                    <a:gd name="connsiteY2" fmla="*/ 15861 h 31722"/>
                    <a:gd name="connsiteX3" fmla="*/ 15861 w 31722"/>
                    <a:gd name="connsiteY3" fmla="*/ 0 h 31722"/>
                    <a:gd name="connsiteX4" fmla="*/ 31722 w 31722"/>
                    <a:gd name="connsiteY4" fmla="*/ 15861 h 3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722" h="31722">
                      <a:moveTo>
                        <a:pt x="31722" y="15861"/>
                      </a:moveTo>
                      <a:cubicBezTo>
                        <a:pt x="31722" y="24621"/>
                        <a:pt x="24621" y="31722"/>
                        <a:pt x="15861" y="31722"/>
                      </a:cubicBezTo>
                      <a:cubicBezTo>
                        <a:pt x="7101" y="31722"/>
                        <a:pt x="0" y="24621"/>
                        <a:pt x="0" y="15861"/>
                      </a:cubicBezTo>
                      <a:cubicBezTo>
                        <a:pt x="0" y="7101"/>
                        <a:pt x="7101" y="0"/>
                        <a:pt x="15861" y="0"/>
                      </a:cubicBezTo>
                      <a:cubicBezTo>
                        <a:pt x="24621" y="0"/>
                        <a:pt x="31722" y="7101"/>
                        <a:pt x="31722" y="15861"/>
                      </a:cubicBez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DB22A57A-3E34-5F56-842F-5A0FF3700EE4}"/>
                    </a:ext>
                  </a:extLst>
                </p:cNvPr>
                <p:cNvSpPr/>
                <p:nvPr/>
              </p:nvSpPr>
              <p:spPr>
                <a:xfrm>
                  <a:off x="4787350" y="4264964"/>
                  <a:ext cx="61682" cy="30841"/>
                </a:xfrm>
                <a:custGeom>
                  <a:avLst/>
                  <a:gdLst>
                    <a:gd name="connsiteX0" fmla="*/ 30841 w 61682"/>
                    <a:gd name="connsiteY0" fmla="*/ 0 h 30841"/>
                    <a:gd name="connsiteX1" fmla="*/ 0 w 61682"/>
                    <a:gd name="connsiteY1" fmla="*/ 30841 h 30841"/>
                    <a:gd name="connsiteX2" fmla="*/ 61682 w 61682"/>
                    <a:gd name="connsiteY2" fmla="*/ 30841 h 30841"/>
                    <a:gd name="connsiteX3" fmla="*/ 30841 w 61682"/>
                    <a:gd name="connsiteY3" fmla="*/ 0 h 30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682" h="30841">
                      <a:moveTo>
                        <a:pt x="30841" y="0"/>
                      </a:moveTo>
                      <a:cubicBezTo>
                        <a:pt x="14099" y="0"/>
                        <a:pt x="0" y="14099"/>
                        <a:pt x="0" y="30841"/>
                      </a:cubicBezTo>
                      <a:lnTo>
                        <a:pt x="61682" y="30841"/>
                      </a:lnTo>
                      <a:cubicBezTo>
                        <a:pt x="61682" y="14099"/>
                        <a:pt x="47583" y="0"/>
                        <a:pt x="30841" y="0"/>
                      </a:cubicBez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9" name="Graphic 16">
                <a:extLst>
                  <a:ext uri="{FF2B5EF4-FFF2-40B4-BE49-F238E27FC236}">
                    <a16:creationId xmlns:a16="http://schemas.microsoft.com/office/drawing/2014/main" id="{F13AC6FA-844E-2892-3AED-76B01060F6C0}"/>
                  </a:ext>
                </a:extLst>
              </p:cNvPr>
              <p:cNvGrpSpPr/>
              <p:nvPr/>
            </p:nvGrpSpPr>
            <p:grpSpPr>
              <a:xfrm>
                <a:off x="4531809" y="4304617"/>
                <a:ext cx="61682" cy="61682"/>
                <a:chOff x="4531809" y="4304617"/>
                <a:chExt cx="61682" cy="61682"/>
              </a:xfrm>
              <a:solidFill>
                <a:srgbClr val="A07FD6"/>
              </a:solidFill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69DA2BB0-29B2-E734-7579-06DF9592DDB2}"/>
                    </a:ext>
                  </a:extLst>
                </p:cNvPr>
                <p:cNvSpPr/>
                <p:nvPr/>
              </p:nvSpPr>
              <p:spPr>
                <a:xfrm>
                  <a:off x="4546789" y="4304617"/>
                  <a:ext cx="31722" cy="31722"/>
                </a:xfrm>
                <a:custGeom>
                  <a:avLst/>
                  <a:gdLst>
                    <a:gd name="connsiteX0" fmla="*/ 31722 w 31722"/>
                    <a:gd name="connsiteY0" fmla="*/ 15861 h 31722"/>
                    <a:gd name="connsiteX1" fmla="*/ 15861 w 31722"/>
                    <a:gd name="connsiteY1" fmla="*/ 31722 h 31722"/>
                    <a:gd name="connsiteX2" fmla="*/ 0 w 31722"/>
                    <a:gd name="connsiteY2" fmla="*/ 15861 h 31722"/>
                    <a:gd name="connsiteX3" fmla="*/ 15861 w 31722"/>
                    <a:gd name="connsiteY3" fmla="*/ 0 h 31722"/>
                    <a:gd name="connsiteX4" fmla="*/ 31722 w 31722"/>
                    <a:gd name="connsiteY4" fmla="*/ 15861 h 3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722" h="31722">
                      <a:moveTo>
                        <a:pt x="31722" y="15861"/>
                      </a:moveTo>
                      <a:cubicBezTo>
                        <a:pt x="31722" y="24621"/>
                        <a:pt x="24621" y="31722"/>
                        <a:pt x="15861" y="31722"/>
                      </a:cubicBezTo>
                      <a:cubicBezTo>
                        <a:pt x="7101" y="31722"/>
                        <a:pt x="0" y="24621"/>
                        <a:pt x="0" y="15861"/>
                      </a:cubicBezTo>
                      <a:cubicBezTo>
                        <a:pt x="0" y="7101"/>
                        <a:pt x="7101" y="0"/>
                        <a:pt x="15861" y="0"/>
                      </a:cubicBezTo>
                      <a:cubicBezTo>
                        <a:pt x="24621" y="0"/>
                        <a:pt x="31722" y="7101"/>
                        <a:pt x="31722" y="15861"/>
                      </a:cubicBez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0F48BA37-A61C-844C-B78C-D8C23F9CB9AD}"/>
                    </a:ext>
                  </a:extLst>
                </p:cNvPr>
                <p:cNvSpPr/>
                <p:nvPr/>
              </p:nvSpPr>
              <p:spPr>
                <a:xfrm>
                  <a:off x="4531809" y="4335458"/>
                  <a:ext cx="61682" cy="30841"/>
                </a:xfrm>
                <a:custGeom>
                  <a:avLst/>
                  <a:gdLst>
                    <a:gd name="connsiteX0" fmla="*/ 30841 w 61682"/>
                    <a:gd name="connsiteY0" fmla="*/ 0 h 30841"/>
                    <a:gd name="connsiteX1" fmla="*/ 0 w 61682"/>
                    <a:gd name="connsiteY1" fmla="*/ 30841 h 30841"/>
                    <a:gd name="connsiteX2" fmla="*/ 61682 w 61682"/>
                    <a:gd name="connsiteY2" fmla="*/ 30841 h 30841"/>
                    <a:gd name="connsiteX3" fmla="*/ 30841 w 61682"/>
                    <a:gd name="connsiteY3" fmla="*/ 0 h 30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682" h="30841">
                      <a:moveTo>
                        <a:pt x="30841" y="0"/>
                      </a:moveTo>
                      <a:cubicBezTo>
                        <a:pt x="14099" y="0"/>
                        <a:pt x="0" y="14099"/>
                        <a:pt x="0" y="30841"/>
                      </a:cubicBezTo>
                      <a:lnTo>
                        <a:pt x="61682" y="30841"/>
                      </a:lnTo>
                      <a:cubicBezTo>
                        <a:pt x="61682" y="14099"/>
                        <a:pt x="47583" y="0"/>
                        <a:pt x="30841" y="0"/>
                      </a:cubicBez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22" name="Graphic 16">
              <a:extLst>
                <a:ext uri="{FF2B5EF4-FFF2-40B4-BE49-F238E27FC236}">
                  <a16:creationId xmlns:a16="http://schemas.microsoft.com/office/drawing/2014/main" id="{E4DF4820-A2EE-B579-EBFE-4EBD609C5B6C}"/>
                </a:ext>
              </a:extLst>
            </p:cNvPr>
            <p:cNvGrpSpPr/>
            <p:nvPr/>
          </p:nvGrpSpPr>
          <p:grpSpPr>
            <a:xfrm>
              <a:off x="4457763" y="4137194"/>
              <a:ext cx="501415" cy="517248"/>
              <a:chOff x="4457763" y="4137194"/>
              <a:chExt cx="501415" cy="517248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A7C6576-DC6B-1037-4E07-F37D14FC1075}"/>
                  </a:ext>
                </a:extLst>
              </p:cNvPr>
              <p:cNvSpPr/>
              <p:nvPr/>
            </p:nvSpPr>
            <p:spPr>
              <a:xfrm>
                <a:off x="4457763" y="4435918"/>
                <a:ext cx="483791" cy="218524"/>
              </a:xfrm>
              <a:custGeom>
                <a:avLst/>
                <a:gdLst>
                  <a:gd name="connsiteX0" fmla="*/ 458238 w 483791"/>
                  <a:gd name="connsiteY0" fmla="*/ 44933 h 218524"/>
                  <a:gd name="connsiteX1" fmla="*/ 430921 w 483791"/>
                  <a:gd name="connsiteY1" fmla="*/ 44933 h 218524"/>
                  <a:gd name="connsiteX2" fmla="*/ 405367 w 483791"/>
                  <a:gd name="connsiteY2" fmla="*/ 70487 h 218524"/>
                  <a:gd name="connsiteX3" fmla="*/ 405367 w 483791"/>
                  <a:gd name="connsiteY3" fmla="*/ 77537 h 218524"/>
                  <a:gd name="connsiteX4" fmla="*/ 374526 w 483791"/>
                  <a:gd name="connsiteY4" fmla="*/ 61676 h 218524"/>
                  <a:gd name="connsiteX5" fmla="*/ 334874 w 483791"/>
                  <a:gd name="connsiteY5" fmla="*/ 38765 h 218524"/>
                  <a:gd name="connsiteX6" fmla="*/ 249400 w 483791"/>
                  <a:gd name="connsiteY6" fmla="*/ 7043 h 218524"/>
                  <a:gd name="connsiteX7" fmla="*/ 186836 w 483791"/>
                  <a:gd name="connsiteY7" fmla="*/ 9686 h 218524"/>
                  <a:gd name="connsiteX8" fmla="*/ 179787 w 483791"/>
                  <a:gd name="connsiteY8" fmla="*/ 37003 h 218524"/>
                  <a:gd name="connsiteX9" fmla="*/ 207103 w 483791"/>
                  <a:gd name="connsiteY9" fmla="*/ 71369 h 218524"/>
                  <a:gd name="connsiteX10" fmla="*/ 249400 w 483791"/>
                  <a:gd name="connsiteY10" fmla="*/ 96041 h 218524"/>
                  <a:gd name="connsiteX11" fmla="*/ 204460 w 483791"/>
                  <a:gd name="connsiteY11" fmla="*/ 113665 h 218524"/>
                  <a:gd name="connsiteX12" fmla="*/ 156876 w 483791"/>
                  <a:gd name="connsiteY12" fmla="*/ 63438 h 218524"/>
                  <a:gd name="connsiteX13" fmla="*/ 104006 w 483791"/>
                  <a:gd name="connsiteY13" fmla="*/ 46696 h 218524"/>
                  <a:gd name="connsiteX14" fmla="*/ 93432 w 483791"/>
                  <a:gd name="connsiteY14" fmla="*/ 97804 h 218524"/>
                  <a:gd name="connsiteX15" fmla="*/ 94313 w 483791"/>
                  <a:gd name="connsiteY15" fmla="*/ 98685 h 218524"/>
                  <a:gd name="connsiteX16" fmla="*/ 96076 w 483791"/>
                  <a:gd name="connsiteY16" fmla="*/ 102210 h 218524"/>
                  <a:gd name="connsiteX17" fmla="*/ 60829 w 483791"/>
                  <a:gd name="connsiteY17" fmla="*/ 85467 h 218524"/>
                  <a:gd name="connsiteX18" fmla="*/ 5315 w 483791"/>
                  <a:gd name="connsiteY18" fmla="*/ 92517 h 218524"/>
                  <a:gd name="connsiteX19" fmla="*/ 17651 w 483791"/>
                  <a:gd name="connsiteY19" fmla="*/ 143625 h 218524"/>
                  <a:gd name="connsiteX20" fmla="*/ 18532 w 483791"/>
                  <a:gd name="connsiteY20" fmla="*/ 144506 h 218524"/>
                  <a:gd name="connsiteX21" fmla="*/ 229133 w 483791"/>
                  <a:gd name="connsiteY21" fmla="*/ 192970 h 218524"/>
                  <a:gd name="connsiteX22" fmla="*/ 352497 w 483791"/>
                  <a:gd name="connsiteY22" fmla="*/ 192970 h 218524"/>
                  <a:gd name="connsiteX23" fmla="*/ 405367 w 483791"/>
                  <a:gd name="connsiteY23" fmla="*/ 182396 h 218524"/>
                  <a:gd name="connsiteX24" fmla="*/ 405367 w 483791"/>
                  <a:gd name="connsiteY24" fmla="*/ 192970 h 218524"/>
                  <a:gd name="connsiteX25" fmla="*/ 430921 w 483791"/>
                  <a:gd name="connsiteY25" fmla="*/ 218525 h 218524"/>
                  <a:gd name="connsiteX26" fmla="*/ 458238 w 483791"/>
                  <a:gd name="connsiteY26" fmla="*/ 218525 h 218524"/>
                  <a:gd name="connsiteX27" fmla="*/ 483792 w 483791"/>
                  <a:gd name="connsiteY27" fmla="*/ 192970 h 218524"/>
                  <a:gd name="connsiteX28" fmla="*/ 483792 w 483791"/>
                  <a:gd name="connsiteY28" fmla="*/ 70487 h 218524"/>
                  <a:gd name="connsiteX29" fmla="*/ 458238 w 483791"/>
                  <a:gd name="connsiteY29" fmla="*/ 44933 h 218524"/>
                  <a:gd name="connsiteX30" fmla="*/ 120748 w 483791"/>
                  <a:gd name="connsiteY30" fmla="*/ 109259 h 218524"/>
                  <a:gd name="connsiteX31" fmla="*/ 107531 w 483791"/>
                  <a:gd name="connsiteY31" fmla="*/ 89873 h 218524"/>
                  <a:gd name="connsiteX32" fmla="*/ 111937 w 483791"/>
                  <a:gd name="connsiteY32" fmla="*/ 61676 h 218524"/>
                  <a:gd name="connsiteX33" fmla="*/ 141015 w 483791"/>
                  <a:gd name="connsiteY33" fmla="*/ 74012 h 218524"/>
                  <a:gd name="connsiteX34" fmla="*/ 178906 w 483791"/>
                  <a:gd name="connsiteY34" fmla="*/ 117190 h 218524"/>
                  <a:gd name="connsiteX35" fmla="*/ 143659 w 483791"/>
                  <a:gd name="connsiteY35" fmla="*/ 114546 h 218524"/>
                  <a:gd name="connsiteX36" fmla="*/ 141897 w 483791"/>
                  <a:gd name="connsiteY36" fmla="*/ 114546 h 218524"/>
                  <a:gd name="connsiteX37" fmla="*/ 121630 w 483791"/>
                  <a:gd name="connsiteY37" fmla="*/ 111021 h 218524"/>
                  <a:gd name="connsiteX38" fmla="*/ 120748 w 483791"/>
                  <a:gd name="connsiteY38" fmla="*/ 109259 h 218524"/>
                  <a:gd name="connsiteX39" fmla="*/ 351616 w 483791"/>
                  <a:gd name="connsiteY39" fmla="*/ 177109 h 218524"/>
                  <a:gd name="connsiteX40" fmla="*/ 228252 w 483791"/>
                  <a:gd name="connsiteY40" fmla="*/ 177109 h 218524"/>
                  <a:gd name="connsiteX41" fmla="*/ 27344 w 483791"/>
                  <a:gd name="connsiteY41" fmla="*/ 131288 h 218524"/>
                  <a:gd name="connsiteX42" fmla="*/ 19413 w 483791"/>
                  <a:gd name="connsiteY42" fmla="*/ 103972 h 218524"/>
                  <a:gd name="connsiteX43" fmla="*/ 51136 w 483791"/>
                  <a:gd name="connsiteY43" fmla="*/ 102210 h 218524"/>
                  <a:gd name="connsiteX44" fmla="*/ 139253 w 483791"/>
                  <a:gd name="connsiteY44" fmla="*/ 132170 h 218524"/>
                  <a:gd name="connsiteX45" fmla="*/ 269667 w 483791"/>
                  <a:gd name="connsiteY45" fmla="*/ 103972 h 218524"/>
                  <a:gd name="connsiteX46" fmla="*/ 273191 w 483791"/>
                  <a:gd name="connsiteY46" fmla="*/ 96041 h 218524"/>
                  <a:gd name="connsiteX47" fmla="*/ 268786 w 483791"/>
                  <a:gd name="connsiteY47" fmla="*/ 88992 h 218524"/>
                  <a:gd name="connsiteX48" fmla="*/ 215034 w 483791"/>
                  <a:gd name="connsiteY48" fmla="*/ 58151 h 218524"/>
                  <a:gd name="connsiteX49" fmla="*/ 195648 w 483791"/>
                  <a:gd name="connsiteY49" fmla="*/ 35240 h 218524"/>
                  <a:gd name="connsiteX50" fmla="*/ 199173 w 483791"/>
                  <a:gd name="connsiteY50" fmla="*/ 22023 h 218524"/>
                  <a:gd name="connsiteX51" fmla="*/ 242350 w 483791"/>
                  <a:gd name="connsiteY51" fmla="*/ 24666 h 218524"/>
                  <a:gd name="connsiteX52" fmla="*/ 327824 w 483791"/>
                  <a:gd name="connsiteY52" fmla="*/ 56389 h 218524"/>
                  <a:gd name="connsiteX53" fmla="*/ 362190 w 483791"/>
                  <a:gd name="connsiteY53" fmla="*/ 76656 h 218524"/>
                  <a:gd name="connsiteX54" fmla="*/ 403605 w 483791"/>
                  <a:gd name="connsiteY54" fmla="*/ 96041 h 218524"/>
                  <a:gd name="connsiteX55" fmla="*/ 403605 w 483791"/>
                  <a:gd name="connsiteY55" fmla="*/ 163892 h 218524"/>
                  <a:gd name="connsiteX56" fmla="*/ 351616 w 483791"/>
                  <a:gd name="connsiteY56" fmla="*/ 177109 h 218524"/>
                  <a:gd name="connsiteX57" fmla="*/ 466168 w 483791"/>
                  <a:gd name="connsiteY57" fmla="*/ 195614 h 218524"/>
                  <a:gd name="connsiteX58" fmla="*/ 458238 w 483791"/>
                  <a:gd name="connsiteY58" fmla="*/ 203545 h 218524"/>
                  <a:gd name="connsiteX59" fmla="*/ 430921 w 483791"/>
                  <a:gd name="connsiteY59" fmla="*/ 203545 h 218524"/>
                  <a:gd name="connsiteX60" fmla="*/ 422991 w 483791"/>
                  <a:gd name="connsiteY60" fmla="*/ 195614 h 218524"/>
                  <a:gd name="connsiteX61" fmla="*/ 422991 w 483791"/>
                  <a:gd name="connsiteY61" fmla="*/ 70487 h 218524"/>
                  <a:gd name="connsiteX62" fmla="*/ 430921 w 483791"/>
                  <a:gd name="connsiteY62" fmla="*/ 62557 h 218524"/>
                  <a:gd name="connsiteX63" fmla="*/ 458238 w 483791"/>
                  <a:gd name="connsiteY63" fmla="*/ 62557 h 218524"/>
                  <a:gd name="connsiteX64" fmla="*/ 466168 w 483791"/>
                  <a:gd name="connsiteY64" fmla="*/ 70487 h 218524"/>
                  <a:gd name="connsiteX65" fmla="*/ 466168 w 483791"/>
                  <a:gd name="connsiteY65" fmla="*/ 195614 h 218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483791" h="218524">
                    <a:moveTo>
                      <a:pt x="458238" y="44933"/>
                    </a:moveTo>
                    <a:lnTo>
                      <a:pt x="430921" y="44933"/>
                    </a:lnTo>
                    <a:cubicBezTo>
                      <a:pt x="416823" y="44933"/>
                      <a:pt x="405367" y="56389"/>
                      <a:pt x="405367" y="70487"/>
                    </a:cubicBezTo>
                    <a:lnTo>
                      <a:pt x="405367" y="77537"/>
                    </a:lnTo>
                    <a:cubicBezTo>
                      <a:pt x="393031" y="75774"/>
                      <a:pt x="385100" y="69606"/>
                      <a:pt x="374526" y="61676"/>
                    </a:cubicBezTo>
                    <a:cubicBezTo>
                      <a:pt x="363952" y="53745"/>
                      <a:pt x="352497" y="44933"/>
                      <a:pt x="334874" y="38765"/>
                    </a:cubicBezTo>
                    <a:lnTo>
                      <a:pt x="249400" y="7043"/>
                    </a:lnTo>
                    <a:cubicBezTo>
                      <a:pt x="241469" y="4399"/>
                      <a:pt x="200935" y="-8818"/>
                      <a:pt x="186836" y="9686"/>
                    </a:cubicBezTo>
                    <a:cubicBezTo>
                      <a:pt x="180668" y="18498"/>
                      <a:pt x="178025" y="27310"/>
                      <a:pt x="179787" y="37003"/>
                    </a:cubicBezTo>
                    <a:cubicBezTo>
                      <a:pt x="183312" y="57270"/>
                      <a:pt x="204460" y="70487"/>
                      <a:pt x="207103" y="71369"/>
                    </a:cubicBezTo>
                    <a:lnTo>
                      <a:pt x="249400" y="96041"/>
                    </a:lnTo>
                    <a:cubicBezTo>
                      <a:pt x="233539" y="104853"/>
                      <a:pt x="218559" y="110140"/>
                      <a:pt x="204460" y="113665"/>
                    </a:cubicBezTo>
                    <a:cubicBezTo>
                      <a:pt x="187718" y="100447"/>
                      <a:pt x="171856" y="83705"/>
                      <a:pt x="156876" y="63438"/>
                    </a:cubicBezTo>
                    <a:cubicBezTo>
                      <a:pt x="140134" y="39646"/>
                      <a:pt x="118105" y="37884"/>
                      <a:pt x="104006" y="46696"/>
                    </a:cubicBezTo>
                    <a:cubicBezTo>
                      <a:pt x="89907" y="55507"/>
                      <a:pt x="81977" y="76656"/>
                      <a:pt x="93432" y="97804"/>
                    </a:cubicBezTo>
                    <a:lnTo>
                      <a:pt x="94313" y="98685"/>
                    </a:lnTo>
                    <a:cubicBezTo>
                      <a:pt x="95194" y="99566"/>
                      <a:pt x="96076" y="100447"/>
                      <a:pt x="96076" y="102210"/>
                    </a:cubicBezTo>
                    <a:cubicBezTo>
                      <a:pt x="85501" y="97804"/>
                      <a:pt x="74046" y="92517"/>
                      <a:pt x="60829" y="85467"/>
                    </a:cubicBezTo>
                    <a:cubicBezTo>
                      <a:pt x="35275" y="71369"/>
                      <a:pt x="15008" y="78418"/>
                      <a:pt x="5315" y="92517"/>
                    </a:cubicBezTo>
                    <a:cubicBezTo>
                      <a:pt x="-3497" y="106615"/>
                      <a:pt x="-2616" y="129526"/>
                      <a:pt x="17651" y="143625"/>
                    </a:cubicBezTo>
                    <a:cubicBezTo>
                      <a:pt x="17651" y="143625"/>
                      <a:pt x="18532" y="144506"/>
                      <a:pt x="18532" y="144506"/>
                    </a:cubicBezTo>
                    <a:cubicBezTo>
                      <a:pt x="62591" y="174466"/>
                      <a:pt x="141015" y="192970"/>
                      <a:pt x="229133" y="192970"/>
                    </a:cubicBezTo>
                    <a:lnTo>
                      <a:pt x="352497" y="192970"/>
                    </a:lnTo>
                    <a:cubicBezTo>
                      <a:pt x="356022" y="192970"/>
                      <a:pt x="384219" y="192970"/>
                      <a:pt x="405367" y="182396"/>
                    </a:cubicBezTo>
                    <a:lnTo>
                      <a:pt x="405367" y="192970"/>
                    </a:lnTo>
                    <a:cubicBezTo>
                      <a:pt x="405367" y="207069"/>
                      <a:pt x="416823" y="218525"/>
                      <a:pt x="430921" y="218525"/>
                    </a:cubicBezTo>
                    <a:lnTo>
                      <a:pt x="458238" y="218525"/>
                    </a:lnTo>
                    <a:cubicBezTo>
                      <a:pt x="472337" y="218525"/>
                      <a:pt x="483792" y="207069"/>
                      <a:pt x="483792" y="192970"/>
                    </a:cubicBezTo>
                    <a:lnTo>
                      <a:pt x="483792" y="70487"/>
                    </a:lnTo>
                    <a:cubicBezTo>
                      <a:pt x="483792" y="56389"/>
                      <a:pt x="472337" y="44933"/>
                      <a:pt x="458238" y="44933"/>
                    </a:cubicBezTo>
                    <a:close/>
                    <a:moveTo>
                      <a:pt x="120748" y="109259"/>
                    </a:moveTo>
                    <a:cubicBezTo>
                      <a:pt x="115461" y="103091"/>
                      <a:pt x="111055" y="96923"/>
                      <a:pt x="107531" y="89873"/>
                    </a:cubicBezTo>
                    <a:cubicBezTo>
                      <a:pt x="100481" y="77537"/>
                      <a:pt x="104887" y="66963"/>
                      <a:pt x="111937" y="61676"/>
                    </a:cubicBezTo>
                    <a:cubicBezTo>
                      <a:pt x="120748" y="56389"/>
                      <a:pt x="132204" y="60794"/>
                      <a:pt x="141015" y="74012"/>
                    </a:cubicBezTo>
                    <a:cubicBezTo>
                      <a:pt x="152471" y="90754"/>
                      <a:pt x="165688" y="104853"/>
                      <a:pt x="178906" y="117190"/>
                    </a:cubicBezTo>
                    <a:cubicBezTo>
                      <a:pt x="157758" y="118071"/>
                      <a:pt x="143659" y="114546"/>
                      <a:pt x="143659" y="114546"/>
                    </a:cubicBezTo>
                    <a:cubicBezTo>
                      <a:pt x="142778" y="114546"/>
                      <a:pt x="142778" y="114546"/>
                      <a:pt x="141897" y="114546"/>
                    </a:cubicBezTo>
                    <a:cubicBezTo>
                      <a:pt x="136610" y="113665"/>
                      <a:pt x="129560" y="112784"/>
                      <a:pt x="121630" y="111021"/>
                    </a:cubicBezTo>
                    <a:cubicBezTo>
                      <a:pt x="121630" y="111021"/>
                      <a:pt x="120748" y="110140"/>
                      <a:pt x="120748" y="109259"/>
                    </a:cubicBezTo>
                    <a:close/>
                    <a:moveTo>
                      <a:pt x="351616" y="177109"/>
                    </a:moveTo>
                    <a:lnTo>
                      <a:pt x="228252" y="177109"/>
                    </a:lnTo>
                    <a:cubicBezTo>
                      <a:pt x="144540" y="177109"/>
                      <a:pt x="69640" y="159486"/>
                      <a:pt x="27344" y="131288"/>
                    </a:cubicBezTo>
                    <a:cubicBezTo>
                      <a:pt x="15889" y="123358"/>
                      <a:pt x="15008" y="111021"/>
                      <a:pt x="19413" y="103972"/>
                    </a:cubicBezTo>
                    <a:cubicBezTo>
                      <a:pt x="24700" y="95160"/>
                      <a:pt x="37037" y="94279"/>
                      <a:pt x="51136" y="102210"/>
                    </a:cubicBezTo>
                    <a:cubicBezTo>
                      <a:pt x="89907" y="123358"/>
                      <a:pt x="120748" y="130407"/>
                      <a:pt x="139253" y="132170"/>
                    </a:cubicBezTo>
                    <a:cubicBezTo>
                      <a:pt x="147184" y="133932"/>
                      <a:pt x="208866" y="148031"/>
                      <a:pt x="269667" y="103972"/>
                    </a:cubicBezTo>
                    <a:cubicBezTo>
                      <a:pt x="272310" y="102210"/>
                      <a:pt x="273191" y="99566"/>
                      <a:pt x="273191" y="96041"/>
                    </a:cubicBezTo>
                    <a:cubicBezTo>
                      <a:pt x="273191" y="93398"/>
                      <a:pt x="271429" y="90754"/>
                      <a:pt x="268786" y="88992"/>
                    </a:cubicBezTo>
                    <a:lnTo>
                      <a:pt x="215034" y="58151"/>
                    </a:lnTo>
                    <a:cubicBezTo>
                      <a:pt x="210628" y="55507"/>
                      <a:pt x="198292" y="45815"/>
                      <a:pt x="195648" y="35240"/>
                    </a:cubicBezTo>
                    <a:cubicBezTo>
                      <a:pt x="194767" y="30835"/>
                      <a:pt x="195648" y="26429"/>
                      <a:pt x="199173" y="22023"/>
                    </a:cubicBezTo>
                    <a:cubicBezTo>
                      <a:pt x="203579" y="15855"/>
                      <a:pt x="225608" y="19379"/>
                      <a:pt x="242350" y="24666"/>
                    </a:cubicBezTo>
                    <a:lnTo>
                      <a:pt x="327824" y="56389"/>
                    </a:lnTo>
                    <a:cubicBezTo>
                      <a:pt x="342804" y="61676"/>
                      <a:pt x="352497" y="68725"/>
                      <a:pt x="362190" y="76656"/>
                    </a:cubicBezTo>
                    <a:cubicBezTo>
                      <a:pt x="373645" y="85467"/>
                      <a:pt x="385100" y="94279"/>
                      <a:pt x="403605" y="96041"/>
                    </a:cubicBezTo>
                    <a:lnTo>
                      <a:pt x="403605" y="163892"/>
                    </a:lnTo>
                    <a:cubicBezTo>
                      <a:pt x="391269" y="174466"/>
                      <a:pt x="362190" y="177109"/>
                      <a:pt x="351616" y="177109"/>
                    </a:cubicBezTo>
                    <a:close/>
                    <a:moveTo>
                      <a:pt x="466168" y="195614"/>
                    </a:moveTo>
                    <a:cubicBezTo>
                      <a:pt x="466168" y="200020"/>
                      <a:pt x="462644" y="203545"/>
                      <a:pt x="458238" y="203545"/>
                    </a:cubicBezTo>
                    <a:lnTo>
                      <a:pt x="430921" y="203545"/>
                    </a:lnTo>
                    <a:cubicBezTo>
                      <a:pt x="426516" y="203545"/>
                      <a:pt x="422991" y="200020"/>
                      <a:pt x="422991" y="195614"/>
                    </a:cubicBezTo>
                    <a:lnTo>
                      <a:pt x="422991" y="70487"/>
                    </a:lnTo>
                    <a:cubicBezTo>
                      <a:pt x="422991" y="66082"/>
                      <a:pt x="426516" y="62557"/>
                      <a:pt x="430921" y="62557"/>
                    </a:cubicBezTo>
                    <a:lnTo>
                      <a:pt x="458238" y="62557"/>
                    </a:lnTo>
                    <a:cubicBezTo>
                      <a:pt x="462644" y="62557"/>
                      <a:pt x="466168" y="66082"/>
                      <a:pt x="466168" y="70487"/>
                    </a:cubicBezTo>
                    <a:lnTo>
                      <a:pt x="466168" y="195614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958F42B-C5C3-1452-40AB-F3C93915EEFB}"/>
                  </a:ext>
                </a:extLst>
              </p:cNvPr>
              <p:cNvSpPr/>
              <p:nvPr/>
            </p:nvSpPr>
            <p:spPr>
              <a:xfrm>
                <a:off x="4738885" y="4181253"/>
                <a:ext cx="157730" cy="167422"/>
              </a:xfrm>
              <a:custGeom>
                <a:avLst/>
                <a:gdLst>
                  <a:gd name="connsiteX0" fmla="*/ 33485 w 157730"/>
                  <a:gd name="connsiteY0" fmla="*/ 167423 h 167422"/>
                  <a:gd name="connsiteX1" fmla="*/ 124245 w 157730"/>
                  <a:gd name="connsiteY1" fmla="*/ 167423 h 167422"/>
                  <a:gd name="connsiteX2" fmla="*/ 157730 w 157730"/>
                  <a:gd name="connsiteY2" fmla="*/ 133938 h 167422"/>
                  <a:gd name="connsiteX3" fmla="*/ 157730 w 157730"/>
                  <a:gd name="connsiteY3" fmla="*/ 33485 h 167422"/>
                  <a:gd name="connsiteX4" fmla="*/ 124245 w 157730"/>
                  <a:gd name="connsiteY4" fmla="*/ 0 h 167422"/>
                  <a:gd name="connsiteX5" fmla="*/ 33485 w 157730"/>
                  <a:gd name="connsiteY5" fmla="*/ 0 h 167422"/>
                  <a:gd name="connsiteX6" fmla="*/ 0 w 157730"/>
                  <a:gd name="connsiteY6" fmla="*/ 33485 h 167422"/>
                  <a:gd name="connsiteX7" fmla="*/ 0 w 157730"/>
                  <a:gd name="connsiteY7" fmla="*/ 133057 h 167422"/>
                  <a:gd name="connsiteX8" fmla="*/ 33485 w 157730"/>
                  <a:gd name="connsiteY8" fmla="*/ 167423 h 167422"/>
                  <a:gd name="connsiteX9" fmla="*/ 17623 w 157730"/>
                  <a:gd name="connsiteY9" fmla="*/ 33485 h 167422"/>
                  <a:gd name="connsiteX10" fmla="*/ 33485 w 157730"/>
                  <a:gd name="connsiteY10" fmla="*/ 17623 h 167422"/>
                  <a:gd name="connsiteX11" fmla="*/ 124245 w 157730"/>
                  <a:gd name="connsiteY11" fmla="*/ 17623 h 167422"/>
                  <a:gd name="connsiteX12" fmla="*/ 140107 w 157730"/>
                  <a:gd name="connsiteY12" fmla="*/ 33485 h 167422"/>
                  <a:gd name="connsiteX13" fmla="*/ 140107 w 157730"/>
                  <a:gd name="connsiteY13" fmla="*/ 133057 h 167422"/>
                  <a:gd name="connsiteX14" fmla="*/ 124245 w 157730"/>
                  <a:gd name="connsiteY14" fmla="*/ 148918 h 167422"/>
                  <a:gd name="connsiteX15" fmla="*/ 33485 w 157730"/>
                  <a:gd name="connsiteY15" fmla="*/ 148918 h 167422"/>
                  <a:gd name="connsiteX16" fmla="*/ 17623 w 157730"/>
                  <a:gd name="connsiteY16" fmla="*/ 133057 h 167422"/>
                  <a:gd name="connsiteX17" fmla="*/ 17623 w 157730"/>
                  <a:gd name="connsiteY17" fmla="*/ 33485 h 16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730" h="167422">
                    <a:moveTo>
                      <a:pt x="33485" y="167423"/>
                    </a:moveTo>
                    <a:lnTo>
                      <a:pt x="124245" y="167423"/>
                    </a:lnTo>
                    <a:cubicBezTo>
                      <a:pt x="142750" y="167423"/>
                      <a:pt x="157730" y="152443"/>
                      <a:pt x="157730" y="133938"/>
                    </a:cubicBezTo>
                    <a:lnTo>
                      <a:pt x="157730" y="33485"/>
                    </a:lnTo>
                    <a:cubicBezTo>
                      <a:pt x="157730" y="14980"/>
                      <a:pt x="142750" y="0"/>
                      <a:pt x="124245" y="0"/>
                    </a:cubicBezTo>
                    <a:lnTo>
                      <a:pt x="33485" y="0"/>
                    </a:lnTo>
                    <a:cubicBezTo>
                      <a:pt x="14980" y="0"/>
                      <a:pt x="0" y="14980"/>
                      <a:pt x="0" y="33485"/>
                    </a:cubicBezTo>
                    <a:lnTo>
                      <a:pt x="0" y="133057"/>
                    </a:lnTo>
                    <a:cubicBezTo>
                      <a:pt x="0" y="152443"/>
                      <a:pt x="14980" y="167423"/>
                      <a:pt x="33485" y="167423"/>
                    </a:cubicBezTo>
                    <a:close/>
                    <a:moveTo>
                      <a:pt x="17623" y="33485"/>
                    </a:moveTo>
                    <a:cubicBezTo>
                      <a:pt x="17623" y="24673"/>
                      <a:pt x="24673" y="17623"/>
                      <a:pt x="33485" y="17623"/>
                    </a:cubicBezTo>
                    <a:lnTo>
                      <a:pt x="124245" y="17623"/>
                    </a:lnTo>
                    <a:cubicBezTo>
                      <a:pt x="133057" y="17623"/>
                      <a:pt x="140107" y="24673"/>
                      <a:pt x="140107" y="33485"/>
                    </a:cubicBezTo>
                    <a:lnTo>
                      <a:pt x="140107" y="133057"/>
                    </a:lnTo>
                    <a:cubicBezTo>
                      <a:pt x="140107" y="141869"/>
                      <a:pt x="133057" y="148918"/>
                      <a:pt x="124245" y="148918"/>
                    </a:cubicBezTo>
                    <a:lnTo>
                      <a:pt x="33485" y="148918"/>
                    </a:lnTo>
                    <a:cubicBezTo>
                      <a:pt x="24673" y="148918"/>
                      <a:pt x="17623" y="141869"/>
                      <a:pt x="17623" y="133057"/>
                    </a:cubicBezTo>
                    <a:lnTo>
                      <a:pt x="17623" y="33485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6708EAD-E3B8-D3CA-05F9-57EB7DF32A88}"/>
                  </a:ext>
                </a:extLst>
              </p:cNvPr>
              <p:cNvSpPr/>
              <p:nvPr/>
            </p:nvSpPr>
            <p:spPr>
              <a:xfrm>
                <a:off x="4776776" y="4225311"/>
                <a:ext cx="81067" cy="79305"/>
              </a:xfrm>
              <a:custGeom>
                <a:avLst/>
                <a:gdLst>
                  <a:gd name="connsiteX0" fmla="*/ 10574 w 81067"/>
                  <a:gd name="connsiteY0" fmla="*/ 79306 h 79305"/>
                  <a:gd name="connsiteX1" fmla="*/ 72256 w 81067"/>
                  <a:gd name="connsiteY1" fmla="*/ 79306 h 79305"/>
                  <a:gd name="connsiteX2" fmla="*/ 81068 w 81067"/>
                  <a:gd name="connsiteY2" fmla="*/ 70494 h 79305"/>
                  <a:gd name="connsiteX3" fmla="*/ 61682 w 81067"/>
                  <a:gd name="connsiteY3" fmla="*/ 37009 h 79305"/>
                  <a:gd name="connsiteX4" fmla="*/ 65207 w 81067"/>
                  <a:gd name="connsiteY4" fmla="*/ 24673 h 79305"/>
                  <a:gd name="connsiteX5" fmla="*/ 40534 w 81067"/>
                  <a:gd name="connsiteY5" fmla="*/ 0 h 79305"/>
                  <a:gd name="connsiteX6" fmla="*/ 15861 w 81067"/>
                  <a:gd name="connsiteY6" fmla="*/ 24673 h 79305"/>
                  <a:gd name="connsiteX7" fmla="*/ 19386 w 81067"/>
                  <a:gd name="connsiteY7" fmla="*/ 37009 h 79305"/>
                  <a:gd name="connsiteX8" fmla="*/ 0 w 81067"/>
                  <a:gd name="connsiteY8" fmla="*/ 70494 h 79305"/>
                  <a:gd name="connsiteX9" fmla="*/ 10574 w 81067"/>
                  <a:gd name="connsiteY9" fmla="*/ 79306 h 79305"/>
                  <a:gd name="connsiteX10" fmla="*/ 21148 w 81067"/>
                  <a:gd name="connsiteY10" fmla="*/ 61682 h 79305"/>
                  <a:gd name="connsiteX11" fmla="*/ 41415 w 81067"/>
                  <a:gd name="connsiteY11" fmla="*/ 48465 h 79305"/>
                  <a:gd name="connsiteX12" fmla="*/ 61682 w 81067"/>
                  <a:gd name="connsiteY12" fmla="*/ 61682 h 79305"/>
                  <a:gd name="connsiteX13" fmla="*/ 21148 w 81067"/>
                  <a:gd name="connsiteY13" fmla="*/ 61682 h 79305"/>
                  <a:gd name="connsiteX14" fmla="*/ 35247 w 81067"/>
                  <a:gd name="connsiteY14" fmla="*/ 23792 h 79305"/>
                  <a:gd name="connsiteX15" fmla="*/ 42296 w 81067"/>
                  <a:gd name="connsiteY15" fmla="*/ 16742 h 79305"/>
                  <a:gd name="connsiteX16" fmla="*/ 49346 w 81067"/>
                  <a:gd name="connsiteY16" fmla="*/ 23792 h 79305"/>
                  <a:gd name="connsiteX17" fmla="*/ 41415 w 81067"/>
                  <a:gd name="connsiteY17" fmla="*/ 30841 h 79305"/>
                  <a:gd name="connsiteX18" fmla="*/ 35247 w 81067"/>
                  <a:gd name="connsiteY18" fmla="*/ 23792 h 7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067" h="79305">
                    <a:moveTo>
                      <a:pt x="10574" y="79306"/>
                    </a:moveTo>
                    <a:lnTo>
                      <a:pt x="72256" y="79306"/>
                    </a:lnTo>
                    <a:cubicBezTo>
                      <a:pt x="77543" y="79306"/>
                      <a:pt x="81068" y="75781"/>
                      <a:pt x="81068" y="70494"/>
                    </a:cubicBezTo>
                    <a:cubicBezTo>
                      <a:pt x="81068" y="56395"/>
                      <a:pt x="73137" y="44059"/>
                      <a:pt x="61682" y="37009"/>
                    </a:cubicBezTo>
                    <a:cubicBezTo>
                      <a:pt x="64326" y="33485"/>
                      <a:pt x="65207" y="29079"/>
                      <a:pt x="65207" y="24673"/>
                    </a:cubicBezTo>
                    <a:cubicBezTo>
                      <a:pt x="65207" y="11455"/>
                      <a:pt x="54633" y="0"/>
                      <a:pt x="40534" y="0"/>
                    </a:cubicBezTo>
                    <a:cubicBezTo>
                      <a:pt x="26435" y="0"/>
                      <a:pt x="15861" y="10574"/>
                      <a:pt x="15861" y="24673"/>
                    </a:cubicBezTo>
                    <a:cubicBezTo>
                      <a:pt x="15861" y="29079"/>
                      <a:pt x="17623" y="33485"/>
                      <a:pt x="19386" y="37009"/>
                    </a:cubicBezTo>
                    <a:cubicBezTo>
                      <a:pt x="7931" y="44059"/>
                      <a:pt x="0" y="56395"/>
                      <a:pt x="0" y="70494"/>
                    </a:cubicBezTo>
                    <a:cubicBezTo>
                      <a:pt x="1762" y="75781"/>
                      <a:pt x="5287" y="79306"/>
                      <a:pt x="10574" y="79306"/>
                    </a:cubicBezTo>
                    <a:close/>
                    <a:moveTo>
                      <a:pt x="21148" y="61682"/>
                    </a:moveTo>
                    <a:cubicBezTo>
                      <a:pt x="24673" y="53752"/>
                      <a:pt x="32603" y="48465"/>
                      <a:pt x="41415" y="48465"/>
                    </a:cubicBezTo>
                    <a:cubicBezTo>
                      <a:pt x="50227" y="48465"/>
                      <a:pt x="58157" y="53752"/>
                      <a:pt x="61682" y="61682"/>
                    </a:cubicBezTo>
                    <a:lnTo>
                      <a:pt x="21148" y="61682"/>
                    </a:lnTo>
                    <a:close/>
                    <a:moveTo>
                      <a:pt x="35247" y="23792"/>
                    </a:moveTo>
                    <a:cubicBezTo>
                      <a:pt x="35247" y="20267"/>
                      <a:pt x="37890" y="16742"/>
                      <a:pt x="42296" y="16742"/>
                    </a:cubicBezTo>
                    <a:cubicBezTo>
                      <a:pt x="46702" y="16742"/>
                      <a:pt x="49346" y="19386"/>
                      <a:pt x="49346" y="23792"/>
                    </a:cubicBezTo>
                    <a:cubicBezTo>
                      <a:pt x="49346" y="28198"/>
                      <a:pt x="44940" y="30841"/>
                      <a:pt x="41415" y="30841"/>
                    </a:cubicBezTo>
                    <a:cubicBezTo>
                      <a:pt x="37890" y="30841"/>
                      <a:pt x="35247" y="28198"/>
                      <a:pt x="35247" y="237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EFBCE9-D5A7-AAEB-CCD1-CBA18E2C4FA9}"/>
                  </a:ext>
                </a:extLst>
              </p:cNvPr>
              <p:cNvSpPr/>
              <p:nvPr/>
            </p:nvSpPr>
            <p:spPr>
              <a:xfrm>
                <a:off x="4483345" y="4251746"/>
                <a:ext cx="157730" cy="167422"/>
              </a:xfrm>
              <a:custGeom>
                <a:avLst/>
                <a:gdLst>
                  <a:gd name="connsiteX0" fmla="*/ 33485 w 157730"/>
                  <a:gd name="connsiteY0" fmla="*/ 167423 h 167422"/>
                  <a:gd name="connsiteX1" fmla="*/ 124245 w 157730"/>
                  <a:gd name="connsiteY1" fmla="*/ 167423 h 167422"/>
                  <a:gd name="connsiteX2" fmla="*/ 157730 w 157730"/>
                  <a:gd name="connsiteY2" fmla="*/ 133938 h 167422"/>
                  <a:gd name="connsiteX3" fmla="*/ 157730 w 157730"/>
                  <a:gd name="connsiteY3" fmla="*/ 33485 h 167422"/>
                  <a:gd name="connsiteX4" fmla="*/ 124245 w 157730"/>
                  <a:gd name="connsiteY4" fmla="*/ 0 h 167422"/>
                  <a:gd name="connsiteX5" fmla="*/ 33485 w 157730"/>
                  <a:gd name="connsiteY5" fmla="*/ 0 h 167422"/>
                  <a:gd name="connsiteX6" fmla="*/ 0 w 157730"/>
                  <a:gd name="connsiteY6" fmla="*/ 33485 h 167422"/>
                  <a:gd name="connsiteX7" fmla="*/ 0 w 157730"/>
                  <a:gd name="connsiteY7" fmla="*/ 133057 h 167422"/>
                  <a:gd name="connsiteX8" fmla="*/ 33485 w 157730"/>
                  <a:gd name="connsiteY8" fmla="*/ 167423 h 167422"/>
                  <a:gd name="connsiteX9" fmla="*/ 17623 w 157730"/>
                  <a:gd name="connsiteY9" fmla="*/ 33485 h 167422"/>
                  <a:gd name="connsiteX10" fmla="*/ 33485 w 157730"/>
                  <a:gd name="connsiteY10" fmla="*/ 17623 h 167422"/>
                  <a:gd name="connsiteX11" fmla="*/ 124245 w 157730"/>
                  <a:gd name="connsiteY11" fmla="*/ 17623 h 167422"/>
                  <a:gd name="connsiteX12" fmla="*/ 140107 w 157730"/>
                  <a:gd name="connsiteY12" fmla="*/ 33485 h 167422"/>
                  <a:gd name="connsiteX13" fmla="*/ 140107 w 157730"/>
                  <a:gd name="connsiteY13" fmla="*/ 133057 h 167422"/>
                  <a:gd name="connsiteX14" fmla="*/ 124245 w 157730"/>
                  <a:gd name="connsiteY14" fmla="*/ 148918 h 167422"/>
                  <a:gd name="connsiteX15" fmla="*/ 33485 w 157730"/>
                  <a:gd name="connsiteY15" fmla="*/ 148918 h 167422"/>
                  <a:gd name="connsiteX16" fmla="*/ 17623 w 157730"/>
                  <a:gd name="connsiteY16" fmla="*/ 133057 h 167422"/>
                  <a:gd name="connsiteX17" fmla="*/ 17623 w 157730"/>
                  <a:gd name="connsiteY17" fmla="*/ 33485 h 16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730" h="167422">
                    <a:moveTo>
                      <a:pt x="33485" y="167423"/>
                    </a:moveTo>
                    <a:lnTo>
                      <a:pt x="124245" y="167423"/>
                    </a:lnTo>
                    <a:cubicBezTo>
                      <a:pt x="142750" y="167423"/>
                      <a:pt x="157730" y="152443"/>
                      <a:pt x="157730" y="133938"/>
                    </a:cubicBezTo>
                    <a:lnTo>
                      <a:pt x="157730" y="33485"/>
                    </a:lnTo>
                    <a:cubicBezTo>
                      <a:pt x="157730" y="14980"/>
                      <a:pt x="142750" y="0"/>
                      <a:pt x="124245" y="0"/>
                    </a:cubicBezTo>
                    <a:lnTo>
                      <a:pt x="33485" y="0"/>
                    </a:lnTo>
                    <a:cubicBezTo>
                      <a:pt x="14980" y="0"/>
                      <a:pt x="0" y="14980"/>
                      <a:pt x="0" y="33485"/>
                    </a:cubicBezTo>
                    <a:lnTo>
                      <a:pt x="0" y="133057"/>
                    </a:lnTo>
                    <a:cubicBezTo>
                      <a:pt x="0" y="152443"/>
                      <a:pt x="14980" y="167423"/>
                      <a:pt x="33485" y="167423"/>
                    </a:cubicBezTo>
                    <a:close/>
                    <a:moveTo>
                      <a:pt x="17623" y="33485"/>
                    </a:moveTo>
                    <a:cubicBezTo>
                      <a:pt x="17623" y="24673"/>
                      <a:pt x="24673" y="17623"/>
                      <a:pt x="33485" y="17623"/>
                    </a:cubicBezTo>
                    <a:lnTo>
                      <a:pt x="124245" y="17623"/>
                    </a:lnTo>
                    <a:cubicBezTo>
                      <a:pt x="133057" y="17623"/>
                      <a:pt x="140107" y="24673"/>
                      <a:pt x="140107" y="33485"/>
                    </a:cubicBezTo>
                    <a:lnTo>
                      <a:pt x="140107" y="133057"/>
                    </a:lnTo>
                    <a:cubicBezTo>
                      <a:pt x="140107" y="141869"/>
                      <a:pt x="133057" y="148918"/>
                      <a:pt x="124245" y="148918"/>
                    </a:cubicBezTo>
                    <a:lnTo>
                      <a:pt x="33485" y="148918"/>
                    </a:lnTo>
                    <a:cubicBezTo>
                      <a:pt x="24673" y="148918"/>
                      <a:pt x="17623" y="141869"/>
                      <a:pt x="17623" y="133057"/>
                    </a:cubicBezTo>
                    <a:lnTo>
                      <a:pt x="17623" y="33485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63E679F-7602-E8F3-035A-B5751CA5E542}"/>
                  </a:ext>
                </a:extLst>
              </p:cNvPr>
              <p:cNvSpPr/>
              <p:nvPr/>
            </p:nvSpPr>
            <p:spPr>
              <a:xfrm>
                <a:off x="4521235" y="4295805"/>
                <a:ext cx="81067" cy="79305"/>
              </a:xfrm>
              <a:custGeom>
                <a:avLst/>
                <a:gdLst>
                  <a:gd name="connsiteX0" fmla="*/ 10574 w 81067"/>
                  <a:gd name="connsiteY0" fmla="*/ 79306 h 79305"/>
                  <a:gd name="connsiteX1" fmla="*/ 72256 w 81067"/>
                  <a:gd name="connsiteY1" fmla="*/ 79306 h 79305"/>
                  <a:gd name="connsiteX2" fmla="*/ 81068 w 81067"/>
                  <a:gd name="connsiteY2" fmla="*/ 70494 h 79305"/>
                  <a:gd name="connsiteX3" fmla="*/ 61682 w 81067"/>
                  <a:gd name="connsiteY3" fmla="*/ 37009 h 79305"/>
                  <a:gd name="connsiteX4" fmla="*/ 65207 w 81067"/>
                  <a:gd name="connsiteY4" fmla="*/ 24673 h 79305"/>
                  <a:gd name="connsiteX5" fmla="*/ 40534 w 81067"/>
                  <a:gd name="connsiteY5" fmla="*/ 0 h 79305"/>
                  <a:gd name="connsiteX6" fmla="*/ 15861 w 81067"/>
                  <a:gd name="connsiteY6" fmla="*/ 24673 h 79305"/>
                  <a:gd name="connsiteX7" fmla="*/ 19386 w 81067"/>
                  <a:gd name="connsiteY7" fmla="*/ 37009 h 79305"/>
                  <a:gd name="connsiteX8" fmla="*/ 0 w 81067"/>
                  <a:gd name="connsiteY8" fmla="*/ 70494 h 79305"/>
                  <a:gd name="connsiteX9" fmla="*/ 10574 w 81067"/>
                  <a:gd name="connsiteY9" fmla="*/ 79306 h 79305"/>
                  <a:gd name="connsiteX10" fmla="*/ 21148 w 81067"/>
                  <a:gd name="connsiteY10" fmla="*/ 61682 h 79305"/>
                  <a:gd name="connsiteX11" fmla="*/ 41415 w 81067"/>
                  <a:gd name="connsiteY11" fmla="*/ 48465 h 79305"/>
                  <a:gd name="connsiteX12" fmla="*/ 61682 w 81067"/>
                  <a:gd name="connsiteY12" fmla="*/ 61682 h 79305"/>
                  <a:gd name="connsiteX13" fmla="*/ 21148 w 81067"/>
                  <a:gd name="connsiteY13" fmla="*/ 61682 h 79305"/>
                  <a:gd name="connsiteX14" fmla="*/ 35247 w 81067"/>
                  <a:gd name="connsiteY14" fmla="*/ 23792 h 79305"/>
                  <a:gd name="connsiteX15" fmla="*/ 42296 w 81067"/>
                  <a:gd name="connsiteY15" fmla="*/ 16742 h 79305"/>
                  <a:gd name="connsiteX16" fmla="*/ 49346 w 81067"/>
                  <a:gd name="connsiteY16" fmla="*/ 23792 h 79305"/>
                  <a:gd name="connsiteX17" fmla="*/ 41415 w 81067"/>
                  <a:gd name="connsiteY17" fmla="*/ 30841 h 79305"/>
                  <a:gd name="connsiteX18" fmla="*/ 35247 w 81067"/>
                  <a:gd name="connsiteY18" fmla="*/ 23792 h 7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067" h="79305">
                    <a:moveTo>
                      <a:pt x="10574" y="79306"/>
                    </a:moveTo>
                    <a:lnTo>
                      <a:pt x="72256" y="79306"/>
                    </a:lnTo>
                    <a:cubicBezTo>
                      <a:pt x="77543" y="79306"/>
                      <a:pt x="81068" y="75781"/>
                      <a:pt x="81068" y="70494"/>
                    </a:cubicBezTo>
                    <a:cubicBezTo>
                      <a:pt x="81068" y="56395"/>
                      <a:pt x="73137" y="44059"/>
                      <a:pt x="61682" y="37009"/>
                    </a:cubicBezTo>
                    <a:cubicBezTo>
                      <a:pt x="64326" y="33485"/>
                      <a:pt x="65207" y="29079"/>
                      <a:pt x="65207" y="24673"/>
                    </a:cubicBezTo>
                    <a:cubicBezTo>
                      <a:pt x="65207" y="11455"/>
                      <a:pt x="54633" y="0"/>
                      <a:pt x="40534" y="0"/>
                    </a:cubicBezTo>
                    <a:cubicBezTo>
                      <a:pt x="26435" y="0"/>
                      <a:pt x="15861" y="10574"/>
                      <a:pt x="15861" y="24673"/>
                    </a:cubicBezTo>
                    <a:cubicBezTo>
                      <a:pt x="15861" y="29079"/>
                      <a:pt x="17623" y="33485"/>
                      <a:pt x="19386" y="37009"/>
                    </a:cubicBezTo>
                    <a:cubicBezTo>
                      <a:pt x="7931" y="44059"/>
                      <a:pt x="0" y="56395"/>
                      <a:pt x="0" y="70494"/>
                    </a:cubicBezTo>
                    <a:cubicBezTo>
                      <a:pt x="1762" y="75781"/>
                      <a:pt x="5287" y="79306"/>
                      <a:pt x="10574" y="79306"/>
                    </a:cubicBezTo>
                    <a:close/>
                    <a:moveTo>
                      <a:pt x="21148" y="61682"/>
                    </a:moveTo>
                    <a:cubicBezTo>
                      <a:pt x="24673" y="53752"/>
                      <a:pt x="32603" y="48465"/>
                      <a:pt x="41415" y="48465"/>
                    </a:cubicBezTo>
                    <a:cubicBezTo>
                      <a:pt x="50227" y="48465"/>
                      <a:pt x="58157" y="53752"/>
                      <a:pt x="61682" y="61682"/>
                    </a:cubicBezTo>
                    <a:lnTo>
                      <a:pt x="21148" y="61682"/>
                    </a:lnTo>
                    <a:close/>
                    <a:moveTo>
                      <a:pt x="35247" y="23792"/>
                    </a:moveTo>
                    <a:cubicBezTo>
                      <a:pt x="35247" y="20267"/>
                      <a:pt x="37890" y="16742"/>
                      <a:pt x="42296" y="16742"/>
                    </a:cubicBezTo>
                    <a:cubicBezTo>
                      <a:pt x="46702" y="16742"/>
                      <a:pt x="49346" y="19386"/>
                      <a:pt x="49346" y="23792"/>
                    </a:cubicBezTo>
                    <a:cubicBezTo>
                      <a:pt x="49346" y="28198"/>
                      <a:pt x="44940" y="30841"/>
                      <a:pt x="41415" y="30841"/>
                    </a:cubicBezTo>
                    <a:cubicBezTo>
                      <a:pt x="37890" y="30841"/>
                      <a:pt x="35247" y="28198"/>
                      <a:pt x="35247" y="237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11FCB2D8-BA14-8171-77B0-F27A6E3CFB5B}"/>
                  </a:ext>
                </a:extLst>
              </p:cNvPr>
              <p:cNvSpPr/>
              <p:nvPr/>
            </p:nvSpPr>
            <p:spPr>
              <a:xfrm>
                <a:off x="4906308" y="4339864"/>
                <a:ext cx="52870" cy="105740"/>
              </a:xfrm>
              <a:custGeom>
                <a:avLst/>
                <a:gdLst>
                  <a:gd name="connsiteX0" fmla="*/ 26435 w 52870"/>
                  <a:gd name="connsiteY0" fmla="*/ 44059 h 105740"/>
                  <a:gd name="connsiteX1" fmla="*/ 17623 w 52870"/>
                  <a:gd name="connsiteY1" fmla="*/ 35247 h 105740"/>
                  <a:gd name="connsiteX2" fmla="*/ 26435 w 52870"/>
                  <a:gd name="connsiteY2" fmla="*/ 26435 h 105740"/>
                  <a:gd name="connsiteX3" fmla="*/ 35247 w 52870"/>
                  <a:gd name="connsiteY3" fmla="*/ 35247 h 105740"/>
                  <a:gd name="connsiteX4" fmla="*/ 44059 w 52870"/>
                  <a:gd name="connsiteY4" fmla="*/ 44059 h 105740"/>
                  <a:gd name="connsiteX5" fmla="*/ 52870 w 52870"/>
                  <a:gd name="connsiteY5" fmla="*/ 35247 h 105740"/>
                  <a:gd name="connsiteX6" fmla="*/ 35247 w 52870"/>
                  <a:gd name="connsiteY6" fmla="*/ 10574 h 105740"/>
                  <a:gd name="connsiteX7" fmla="*/ 35247 w 52870"/>
                  <a:gd name="connsiteY7" fmla="*/ 8812 h 105740"/>
                  <a:gd name="connsiteX8" fmla="*/ 26435 w 52870"/>
                  <a:gd name="connsiteY8" fmla="*/ 0 h 105740"/>
                  <a:gd name="connsiteX9" fmla="*/ 17623 w 52870"/>
                  <a:gd name="connsiteY9" fmla="*/ 8812 h 105740"/>
                  <a:gd name="connsiteX10" fmla="*/ 17623 w 52870"/>
                  <a:gd name="connsiteY10" fmla="*/ 10574 h 105740"/>
                  <a:gd name="connsiteX11" fmla="*/ 0 w 52870"/>
                  <a:gd name="connsiteY11" fmla="*/ 35247 h 105740"/>
                  <a:gd name="connsiteX12" fmla="*/ 26435 w 52870"/>
                  <a:gd name="connsiteY12" fmla="*/ 61682 h 105740"/>
                  <a:gd name="connsiteX13" fmla="*/ 35247 w 52870"/>
                  <a:gd name="connsiteY13" fmla="*/ 70494 h 105740"/>
                  <a:gd name="connsiteX14" fmla="*/ 26435 w 52870"/>
                  <a:gd name="connsiteY14" fmla="*/ 79306 h 105740"/>
                  <a:gd name="connsiteX15" fmla="*/ 17623 w 52870"/>
                  <a:gd name="connsiteY15" fmla="*/ 70494 h 105740"/>
                  <a:gd name="connsiteX16" fmla="*/ 8812 w 52870"/>
                  <a:gd name="connsiteY16" fmla="*/ 61682 h 105740"/>
                  <a:gd name="connsiteX17" fmla="*/ 0 w 52870"/>
                  <a:gd name="connsiteY17" fmla="*/ 70494 h 105740"/>
                  <a:gd name="connsiteX18" fmla="*/ 17623 w 52870"/>
                  <a:gd name="connsiteY18" fmla="*/ 95167 h 105740"/>
                  <a:gd name="connsiteX19" fmla="*/ 17623 w 52870"/>
                  <a:gd name="connsiteY19" fmla="*/ 96929 h 105740"/>
                  <a:gd name="connsiteX20" fmla="*/ 26435 w 52870"/>
                  <a:gd name="connsiteY20" fmla="*/ 105741 h 105740"/>
                  <a:gd name="connsiteX21" fmla="*/ 35247 w 52870"/>
                  <a:gd name="connsiteY21" fmla="*/ 96929 h 105740"/>
                  <a:gd name="connsiteX22" fmla="*/ 35247 w 52870"/>
                  <a:gd name="connsiteY22" fmla="*/ 95167 h 105740"/>
                  <a:gd name="connsiteX23" fmla="*/ 52870 w 52870"/>
                  <a:gd name="connsiteY23" fmla="*/ 70494 h 105740"/>
                  <a:gd name="connsiteX24" fmla="*/ 26435 w 52870"/>
                  <a:gd name="connsiteY24" fmla="*/ 44059 h 1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870" h="105740">
                    <a:moveTo>
                      <a:pt x="26435" y="44059"/>
                    </a:moveTo>
                    <a:cubicBezTo>
                      <a:pt x="21148" y="44059"/>
                      <a:pt x="17623" y="40534"/>
                      <a:pt x="17623" y="35247"/>
                    </a:cubicBezTo>
                    <a:cubicBezTo>
                      <a:pt x="17623" y="29960"/>
                      <a:pt x="21148" y="26435"/>
                      <a:pt x="26435" y="26435"/>
                    </a:cubicBezTo>
                    <a:cubicBezTo>
                      <a:pt x="31722" y="26435"/>
                      <a:pt x="35247" y="29960"/>
                      <a:pt x="35247" y="35247"/>
                    </a:cubicBezTo>
                    <a:cubicBezTo>
                      <a:pt x="35247" y="40534"/>
                      <a:pt x="38772" y="44059"/>
                      <a:pt x="44059" y="44059"/>
                    </a:cubicBezTo>
                    <a:cubicBezTo>
                      <a:pt x="49346" y="44059"/>
                      <a:pt x="52870" y="40534"/>
                      <a:pt x="52870" y="35247"/>
                    </a:cubicBezTo>
                    <a:cubicBezTo>
                      <a:pt x="52870" y="23792"/>
                      <a:pt x="45821" y="14099"/>
                      <a:pt x="35247" y="10574"/>
                    </a:cubicBezTo>
                    <a:lnTo>
                      <a:pt x="35247" y="8812"/>
                    </a:lnTo>
                    <a:cubicBezTo>
                      <a:pt x="35247" y="3525"/>
                      <a:pt x="31722" y="0"/>
                      <a:pt x="26435" y="0"/>
                    </a:cubicBezTo>
                    <a:cubicBezTo>
                      <a:pt x="21148" y="0"/>
                      <a:pt x="17623" y="3525"/>
                      <a:pt x="17623" y="8812"/>
                    </a:cubicBezTo>
                    <a:lnTo>
                      <a:pt x="17623" y="10574"/>
                    </a:lnTo>
                    <a:cubicBezTo>
                      <a:pt x="7049" y="14099"/>
                      <a:pt x="0" y="23792"/>
                      <a:pt x="0" y="35247"/>
                    </a:cubicBezTo>
                    <a:cubicBezTo>
                      <a:pt x="0" y="50227"/>
                      <a:pt x="11455" y="61682"/>
                      <a:pt x="26435" y="61682"/>
                    </a:cubicBezTo>
                    <a:cubicBezTo>
                      <a:pt x="31722" y="61682"/>
                      <a:pt x="35247" y="65207"/>
                      <a:pt x="35247" y="70494"/>
                    </a:cubicBezTo>
                    <a:cubicBezTo>
                      <a:pt x="35247" y="75781"/>
                      <a:pt x="31722" y="79306"/>
                      <a:pt x="26435" y="79306"/>
                    </a:cubicBezTo>
                    <a:cubicBezTo>
                      <a:pt x="21148" y="79306"/>
                      <a:pt x="17623" y="75781"/>
                      <a:pt x="17623" y="70494"/>
                    </a:cubicBezTo>
                    <a:cubicBezTo>
                      <a:pt x="17623" y="65207"/>
                      <a:pt x="14099" y="61682"/>
                      <a:pt x="8812" y="61682"/>
                    </a:cubicBezTo>
                    <a:cubicBezTo>
                      <a:pt x="3525" y="61682"/>
                      <a:pt x="0" y="65207"/>
                      <a:pt x="0" y="70494"/>
                    </a:cubicBezTo>
                    <a:cubicBezTo>
                      <a:pt x="0" y="81949"/>
                      <a:pt x="7049" y="91642"/>
                      <a:pt x="17623" y="95167"/>
                    </a:cubicBezTo>
                    <a:lnTo>
                      <a:pt x="17623" y="96929"/>
                    </a:lnTo>
                    <a:cubicBezTo>
                      <a:pt x="17623" y="102216"/>
                      <a:pt x="21148" y="105741"/>
                      <a:pt x="26435" y="105741"/>
                    </a:cubicBezTo>
                    <a:cubicBezTo>
                      <a:pt x="31722" y="105741"/>
                      <a:pt x="35247" y="102216"/>
                      <a:pt x="35247" y="96929"/>
                    </a:cubicBezTo>
                    <a:lnTo>
                      <a:pt x="35247" y="95167"/>
                    </a:lnTo>
                    <a:cubicBezTo>
                      <a:pt x="45821" y="91642"/>
                      <a:pt x="52870" y="81949"/>
                      <a:pt x="52870" y="70494"/>
                    </a:cubicBezTo>
                    <a:cubicBezTo>
                      <a:pt x="52870" y="55514"/>
                      <a:pt x="41415" y="44059"/>
                      <a:pt x="26435" y="4405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A2ACAE31-F2C2-9EEE-CA7E-05766FF55AB6}"/>
                  </a:ext>
                </a:extLst>
              </p:cNvPr>
              <p:cNvSpPr/>
              <p:nvPr/>
            </p:nvSpPr>
            <p:spPr>
              <a:xfrm>
                <a:off x="4650768" y="4137194"/>
                <a:ext cx="52870" cy="105740"/>
              </a:xfrm>
              <a:custGeom>
                <a:avLst/>
                <a:gdLst>
                  <a:gd name="connsiteX0" fmla="*/ 26435 w 52870"/>
                  <a:gd name="connsiteY0" fmla="*/ 79306 h 105740"/>
                  <a:gd name="connsiteX1" fmla="*/ 17623 w 52870"/>
                  <a:gd name="connsiteY1" fmla="*/ 70494 h 105740"/>
                  <a:gd name="connsiteX2" fmla="*/ 8812 w 52870"/>
                  <a:gd name="connsiteY2" fmla="*/ 61682 h 105740"/>
                  <a:gd name="connsiteX3" fmla="*/ 0 w 52870"/>
                  <a:gd name="connsiteY3" fmla="*/ 70494 h 105740"/>
                  <a:gd name="connsiteX4" fmla="*/ 17623 w 52870"/>
                  <a:gd name="connsiteY4" fmla="*/ 95167 h 105740"/>
                  <a:gd name="connsiteX5" fmla="*/ 17623 w 52870"/>
                  <a:gd name="connsiteY5" fmla="*/ 96929 h 105740"/>
                  <a:gd name="connsiteX6" fmla="*/ 26435 w 52870"/>
                  <a:gd name="connsiteY6" fmla="*/ 105741 h 105740"/>
                  <a:gd name="connsiteX7" fmla="*/ 35247 w 52870"/>
                  <a:gd name="connsiteY7" fmla="*/ 96929 h 105740"/>
                  <a:gd name="connsiteX8" fmla="*/ 35247 w 52870"/>
                  <a:gd name="connsiteY8" fmla="*/ 95167 h 105740"/>
                  <a:gd name="connsiteX9" fmla="*/ 52870 w 52870"/>
                  <a:gd name="connsiteY9" fmla="*/ 70494 h 105740"/>
                  <a:gd name="connsiteX10" fmla="*/ 26435 w 52870"/>
                  <a:gd name="connsiteY10" fmla="*/ 44059 h 105740"/>
                  <a:gd name="connsiteX11" fmla="*/ 17623 w 52870"/>
                  <a:gd name="connsiteY11" fmla="*/ 35247 h 105740"/>
                  <a:gd name="connsiteX12" fmla="*/ 26435 w 52870"/>
                  <a:gd name="connsiteY12" fmla="*/ 26435 h 105740"/>
                  <a:gd name="connsiteX13" fmla="*/ 35247 w 52870"/>
                  <a:gd name="connsiteY13" fmla="*/ 35247 h 105740"/>
                  <a:gd name="connsiteX14" fmla="*/ 44059 w 52870"/>
                  <a:gd name="connsiteY14" fmla="*/ 44059 h 105740"/>
                  <a:gd name="connsiteX15" fmla="*/ 52870 w 52870"/>
                  <a:gd name="connsiteY15" fmla="*/ 35247 h 105740"/>
                  <a:gd name="connsiteX16" fmla="*/ 35247 w 52870"/>
                  <a:gd name="connsiteY16" fmla="*/ 10574 h 105740"/>
                  <a:gd name="connsiteX17" fmla="*/ 35247 w 52870"/>
                  <a:gd name="connsiteY17" fmla="*/ 8812 h 105740"/>
                  <a:gd name="connsiteX18" fmla="*/ 26435 w 52870"/>
                  <a:gd name="connsiteY18" fmla="*/ 0 h 105740"/>
                  <a:gd name="connsiteX19" fmla="*/ 17623 w 52870"/>
                  <a:gd name="connsiteY19" fmla="*/ 8812 h 105740"/>
                  <a:gd name="connsiteX20" fmla="*/ 17623 w 52870"/>
                  <a:gd name="connsiteY20" fmla="*/ 10574 h 105740"/>
                  <a:gd name="connsiteX21" fmla="*/ 0 w 52870"/>
                  <a:gd name="connsiteY21" fmla="*/ 35247 h 105740"/>
                  <a:gd name="connsiteX22" fmla="*/ 26435 w 52870"/>
                  <a:gd name="connsiteY22" fmla="*/ 61682 h 105740"/>
                  <a:gd name="connsiteX23" fmla="*/ 35247 w 52870"/>
                  <a:gd name="connsiteY23" fmla="*/ 70494 h 105740"/>
                  <a:gd name="connsiteX24" fmla="*/ 26435 w 52870"/>
                  <a:gd name="connsiteY24" fmla="*/ 79306 h 1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870" h="105740">
                    <a:moveTo>
                      <a:pt x="26435" y="79306"/>
                    </a:moveTo>
                    <a:cubicBezTo>
                      <a:pt x="21148" y="79306"/>
                      <a:pt x="17623" y="75781"/>
                      <a:pt x="17623" y="70494"/>
                    </a:cubicBezTo>
                    <a:cubicBezTo>
                      <a:pt x="17623" y="65207"/>
                      <a:pt x="14099" y="61682"/>
                      <a:pt x="8812" y="61682"/>
                    </a:cubicBezTo>
                    <a:cubicBezTo>
                      <a:pt x="3525" y="61682"/>
                      <a:pt x="0" y="65207"/>
                      <a:pt x="0" y="70494"/>
                    </a:cubicBezTo>
                    <a:cubicBezTo>
                      <a:pt x="0" y="81949"/>
                      <a:pt x="7049" y="91642"/>
                      <a:pt x="17623" y="95167"/>
                    </a:cubicBezTo>
                    <a:lnTo>
                      <a:pt x="17623" y="96929"/>
                    </a:lnTo>
                    <a:cubicBezTo>
                      <a:pt x="17623" y="102216"/>
                      <a:pt x="21148" y="105741"/>
                      <a:pt x="26435" y="105741"/>
                    </a:cubicBezTo>
                    <a:cubicBezTo>
                      <a:pt x="31722" y="105741"/>
                      <a:pt x="35247" y="102216"/>
                      <a:pt x="35247" y="96929"/>
                    </a:cubicBezTo>
                    <a:lnTo>
                      <a:pt x="35247" y="95167"/>
                    </a:lnTo>
                    <a:cubicBezTo>
                      <a:pt x="45821" y="91642"/>
                      <a:pt x="52870" y="81949"/>
                      <a:pt x="52870" y="70494"/>
                    </a:cubicBezTo>
                    <a:cubicBezTo>
                      <a:pt x="52870" y="55514"/>
                      <a:pt x="41415" y="44059"/>
                      <a:pt x="26435" y="44059"/>
                    </a:cubicBezTo>
                    <a:cubicBezTo>
                      <a:pt x="21148" y="44059"/>
                      <a:pt x="17623" y="40534"/>
                      <a:pt x="17623" y="35247"/>
                    </a:cubicBezTo>
                    <a:cubicBezTo>
                      <a:pt x="17623" y="29960"/>
                      <a:pt x="21148" y="26435"/>
                      <a:pt x="26435" y="26435"/>
                    </a:cubicBezTo>
                    <a:cubicBezTo>
                      <a:pt x="31722" y="26435"/>
                      <a:pt x="35247" y="29960"/>
                      <a:pt x="35247" y="35247"/>
                    </a:cubicBezTo>
                    <a:cubicBezTo>
                      <a:pt x="35247" y="40534"/>
                      <a:pt x="38772" y="44059"/>
                      <a:pt x="44059" y="44059"/>
                    </a:cubicBezTo>
                    <a:cubicBezTo>
                      <a:pt x="49346" y="44059"/>
                      <a:pt x="52870" y="40534"/>
                      <a:pt x="52870" y="35247"/>
                    </a:cubicBezTo>
                    <a:cubicBezTo>
                      <a:pt x="52870" y="23792"/>
                      <a:pt x="45821" y="14099"/>
                      <a:pt x="35247" y="10574"/>
                    </a:cubicBezTo>
                    <a:lnTo>
                      <a:pt x="35247" y="8812"/>
                    </a:lnTo>
                    <a:cubicBezTo>
                      <a:pt x="35247" y="3525"/>
                      <a:pt x="31722" y="0"/>
                      <a:pt x="26435" y="0"/>
                    </a:cubicBezTo>
                    <a:cubicBezTo>
                      <a:pt x="21148" y="0"/>
                      <a:pt x="17623" y="3525"/>
                      <a:pt x="17623" y="8812"/>
                    </a:cubicBezTo>
                    <a:lnTo>
                      <a:pt x="17623" y="10574"/>
                    </a:lnTo>
                    <a:cubicBezTo>
                      <a:pt x="7049" y="14099"/>
                      <a:pt x="0" y="23792"/>
                      <a:pt x="0" y="35247"/>
                    </a:cubicBezTo>
                    <a:cubicBezTo>
                      <a:pt x="0" y="50227"/>
                      <a:pt x="11455" y="61682"/>
                      <a:pt x="26435" y="61682"/>
                    </a:cubicBezTo>
                    <a:cubicBezTo>
                      <a:pt x="31722" y="61682"/>
                      <a:pt x="35247" y="65207"/>
                      <a:pt x="35247" y="70494"/>
                    </a:cubicBezTo>
                    <a:cubicBezTo>
                      <a:pt x="35247" y="75781"/>
                      <a:pt x="31722" y="79306"/>
                      <a:pt x="26435" y="79306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67736169-CE93-D29B-0865-E4B3DF289E15}"/>
              </a:ext>
            </a:extLst>
          </p:cNvPr>
          <p:cNvGrpSpPr/>
          <p:nvPr/>
        </p:nvGrpSpPr>
        <p:grpSpPr>
          <a:xfrm>
            <a:off x="3297806" y="4123976"/>
            <a:ext cx="563951" cy="546327"/>
            <a:chOff x="3297806" y="4123976"/>
            <a:chExt cx="563951" cy="546327"/>
          </a:xfrm>
        </p:grpSpPr>
        <p:grpSp>
          <p:nvGrpSpPr>
            <p:cNvPr id="131" name="Graphic 18">
              <a:extLst>
                <a:ext uri="{FF2B5EF4-FFF2-40B4-BE49-F238E27FC236}">
                  <a16:creationId xmlns:a16="http://schemas.microsoft.com/office/drawing/2014/main" id="{096C9456-C3AF-E876-EA6D-777F302DFB6A}"/>
                </a:ext>
              </a:extLst>
            </p:cNvPr>
            <p:cNvGrpSpPr/>
            <p:nvPr/>
          </p:nvGrpSpPr>
          <p:grpSpPr>
            <a:xfrm>
              <a:off x="3474040" y="4278182"/>
              <a:ext cx="234392" cy="233510"/>
              <a:chOff x="3474040" y="4278182"/>
              <a:chExt cx="234392" cy="233510"/>
            </a:xfrm>
            <a:solidFill>
              <a:srgbClr val="A07FD6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20827D44-AB80-1915-9E5B-14D047FCCCF0}"/>
                  </a:ext>
                </a:extLst>
              </p:cNvPr>
              <p:cNvSpPr/>
              <p:nvPr/>
            </p:nvSpPr>
            <p:spPr>
              <a:xfrm>
                <a:off x="3615028" y="4404189"/>
                <a:ext cx="93404" cy="107503"/>
              </a:xfrm>
              <a:custGeom>
                <a:avLst/>
                <a:gdLst>
                  <a:gd name="connsiteX0" fmla="*/ 24673 w 93404"/>
                  <a:gd name="connsiteY0" fmla="*/ 1762 h 107503"/>
                  <a:gd name="connsiteX1" fmla="*/ 23792 w 93404"/>
                  <a:gd name="connsiteY1" fmla="*/ 0 h 107503"/>
                  <a:gd name="connsiteX2" fmla="*/ 0 w 93404"/>
                  <a:gd name="connsiteY2" fmla="*/ 29960 h 107503"/>
                  <a:gd name="connsiteX3" fmla="*/ 77543 w 93404"/>
                  <a:gd name="connsiteY3" fmla="*/ 107503 h 107503"/>
                  <a:gd name="connsiteX4" fmla="*/ 77543 w 93404"/>
                  <a:gd name="connsiteY4" fmla="*/ 105741 h 107503"/>
                  <a:gd name="connsiteX5" fmla="*/ 79306 w 93404"/>
                  <a:gd name="connsiteY5" fmla="*/ 107503 h 107503"/>
                  <a:gd name="connsiteX6" fmla="*/ 93404 w 93404"/>
                  <a:gd name="connsiteY6" fmla="*/ 69613 h 107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04" h="107503">
                    <a:moveTo>
                      <a:pt x="24673" y="1762"/>
                    </a:moveTo>
                    <a:lnTo>
                      <a:pt x="23792" y="0"/>
                    </a:lnTo>
                    <a:lnTo>
                      <a:pt x="0" y="29960"/>
                    </a:lnTo>
                    <a:lnTo>
                      <a:pt x="77543" y="107503"/>
                    </a:lnTo>
                    <a:lnTo>
                      <a:pt x="77543" y="105741"/>
                    </a:lnTo>
                    <a:lnTo>
                      <a:pt x="79306" y="107503"/>
                    </a:lnTo>
                    <a:lnTo>
                      <a:pt x="93404" y="69613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42E5B34C-5B3C-FF91-E15C-5365E2BF806B}"/>
                  </a:ext>
                </a:extLst>
              </p:cNvPr>
              <p:cNvSpPr/>
              <p:nvPr/>
            </p:nvSpPr>
            <p:spPr>
              <a:xfrm>
                <a:off x="3474040" y="4278182"/>
                <a:ext cx="114552" cy="215887"/>
              </a:xfrm>
              <a:custGeom>
                <a:avLst/>
                <a:gdLst>
                  <a:gd name="connsiteX0" fmla="*/ 114553 w 114552"/>
                  <a:gd name="connsiteY0" fmla="*/ 182403 h 215887"/>
                  <a:gd name="connsiteX1" fmla="*/ 114553 w 114552"/>
                  <a:gd name="connsiteY1" fmla="*/ 180641 h 215887"/>
                  <a:gd name="connsiteX2" fmla="*/ 114553 w 114552"/>
                  <a:gd name="connsiteY2" fmla="*/ 76662 h 215887"/>
                  <a:gd name="connsiteX3" fmla="*/ 114553 w 114552"/>
                  <a:gd name="connsiteY3" fmla="*/ 76662 h 215887"/>
                  <a:gd name="connsiteX4" fmla="*/ 37890 w 114552"/>
                  <a:gd name="connsiteY4" fmla="*/ 0 h 215887"/>
                  <a:gd name="connsiteX5" fmla="*/ 0 w 114552"/>
                  <a:gd name="connsiteY5" fmla="*/ 13218 h 215887"/>
                  <a:gd name="connsiteX6" fmla="*/ 1762 w 114552"/>
                  <a:gd name="connsiteY6" fmla="*/ 14099 h 215887"/>
                  <a:gd name="connsiteX7" fmla="*/ 0 w 114552"/>
                  <a:gd name="connsiteY7" fmla="*/ 14980 h 215887"/>
                  <a:gd name="connsiteX8" fmla="*/ 88117 w 114552"/>
                  <a:gd name="connsiteY8" fmla="*/ 103097 h 215887"/>
                  <a:gd name="connsiteX9" fmla="*/ 88117 w 114552"/>
                  <a:gd name="connsiteY9" fmla="*/ 103097 h 215887"/>
                  <a:gd name="connsiteX10" fmla="*/ 88117 w 114552"/>
                  <a:gd name="connsiteY10" fmla="*/ 215888 h 21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4552" h="215887">
                    <a:moveTo>
                      <a:pt x="114553" y="182403"/>
                    </a:moveTo>
                    <a:lnTo>
                      <a:pt x="114553" y="180641"/>
                    </a:lnTo>
                    <a:lnTo>
                      <a:pt x="114553" y="76662"/>
                    </a:lnTo>
                    <a:lnTo>
                      <a:pt x="114553" y="76662"/>
                    </a:lnTo>
                    <a:lnTo>
                      <a:pt x="37890" y="0"/>
                    </a:lnTo>
                    <a:lnTo>
                      <a:pt x="0" y="13218"/>
                    </a:lnTo>
                    <a:lnTo>
                      <a:pt x="1762" y="14099"/>
                    </a:lnTo>
                    <a:lnTo>
                      <a:pt x="0" y="14980"/>
                    </a:lnTo>
                    <a:lnTo>
                      <a:pt x="88117" y="103097"/>
                    </a:lnTo>
                    <a:lnTo>
                      <a:pt x="88117" y="103097"/>
                    </a:lnTo>
                    <a:lnTo>
                      <a:pt x="88117" y="215888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1C7BC36-C502-D749-130A-08340429B7D6}"/>
                </a:ext>
              </a:extLst>
            </p:cNvPr>
            <p:cNvSpPr/>
            <p:nvPr/>
          </p:nvSpPr>
          <p:spPr>
            <a:xfrm>
              <a:off x="3588593" y="4168035"/>
              <a:ext cx="229105" cy="290787"/>
            </a:xfrm>
            <a:custGeom>
              <a:avLst/>
              <a:gdLst>
                <a:gd name="connsiteX0" fmla="*/ 229105 w 229105"/>
                <a:gd name="connsiteY0" fmla="*/ 0 h 290787"/>
                <a:gd name="connsiteX1" fmla="*/ 0 w 229105"/>
                <a:gd name="connsiteY1" fmla="*/ 185046 h 290787"/>
                <a:gd name="connsiteX2" fmla="*/ 0 w 229105"/>
                <a:gd name="connsiteY2" fmla="*/ 290787 h 290787"/>
                <a:gd name="connsiteX3" fmla="*/ 229105 w 229105"/>
                <a:gd name="connsiteY3" fmla="*/ 8812 h 29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105" h="290787">
                  <a:moveTo>
                    <a:pt x="229105" y="0"/>
                  </a:moveTo>
                  <a:lnTo>
                    <a:pt x="0" y="185046"/>
                  </a:lnTo>
                  <a:lnTo>
                    <a:pt x="0" y="290787"/>
                  </a:lnTo>
                  <a:lnTo>
                    <a:pt x="229105" y="8812"/>
                  </a:lnTo>
                  <a:close/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5" name="Graphic 18">
              <a:extLst>
                <a:ext uri="{FF2B5EF4-FFF2-40B4-BE49-F238E27FC236}">
                  <a16:creationId xmlns:a16="http://schemas.microsoft.com/office/drawing/2014/main" id="{FE47A7BD-F9DB-F864-229D-E1090FB2F058}"/>
                </a:ext>
              </a:extLst>
            </p:cNvPr>
            <p:cNvGrpSpPr/>
            <p:nvPr/>
          </p:nvGrpSpPr>
          <p:grpSpPr>
            <a:xfrm>
              <a:off x="3297806" y="4123976"/>
              <a:ext cx="563951" cy="546327"/>
              <a:chOff x="3297806" y="4123976"/>
              <a:chExt cx="563951" cy="546327"/>
            </a:xfrm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1687D15-E58C-3312-9833-9284DD0DC021}"/>
                  </a:ext>
                </a:extLst>
              </p:cNvPr>
              <p:cNvSpPr/>
              <p:nvPr/>
            </p:nvSpPr>
            <p:spPr>
              <a:xfrm>
                <a:off x="3491333" y="4123976"/>
                <a:ext cx="370423" cy="369211"/>
              </a:xfrm>
              <a:custGeom>
                <a:avLst/>
                <a:gdLst>
                  <a:gd name="connsiteX0" fmla="*/ 370423 w 370423"/>
                  <a:gd name="connsiteY0" fmla="*/ 8812 h 369211"/>
                  <a:gd name="connsiteX1" fmla="*/ 370423 w 370423"/>
                  <a:gd name="connsiteY1" fmla="*/ 7931 h 369211"/>
                  <a:gd name="connsiteX2" fmla="*/ 369542 w 370423"/>
                  <a:gd name="connsiteY2" fmla="*/ 6168 h 369211"/>
                  <a:gd name="connsiteX3" fmla="*/ 369542 w 370423"/>
                  <a:gd name="connsiteY3" fmla="*/ 5287 h 369211"/>
                  <a:gd name="connsiteX4" fmla="*/ 367780 w 370423"/>
                  <a:gd name="connsiteY4" fmla="*/ 2644 h 369211"/>
                  <a:gd name="connsiteX5" fmla="*/ 367780 w 370423"/>
                  <a:gd name="connsiteY5" fmla="*/ 2644 h 369211"/>
                  <a:gd name="connsiteX6" fmla="*/ 367780 w 370423"/>
                  <a:gd name="connsiteY6" fmla="*/ 2644 h 369211"/>
                  <a:gd name="connsiteX7" fmla="*/ 367780 w 370423"/>
                  <a:gd name="connsiteY7" fmla="*/ 2644 h 369211"/>
                  <a:gd name="connsiteX8" fmla="*/ 366017 w 370423"/>
                  <a:gd name="connsiteY8" fmla="*/ 881 h 369211"/>
                  <a:gd name="connsiteX9" fmla="*/ 365136 w 370423"/>
                  <a:gd name="connsiteY9" fmla="*/ 881 h 369211"/>
                  <a:gd name="connsiteX10" fmla="*/ 363374 w 370423"/>
                  <a:gd name="connsiteY10" fmla="*/ 881 h 369211"/>
                  <a:gd name="connsiteX11" fmla="*/ 361612 w 370423"/>
                  <a:gd name="connsiteY11" fmla="*/ 0 h 369211"/>
                  <a:gd name="connsiteX12" fmla="*/ 358968 w 370423"/>
                  <a:gd name="connsiteY12" fmla="*/ 0 h 369211"/>
                  <a:gd name="connsiteX13" fmla="*/ 358087 w 370423"/>
                  <a:gd name="connsiteY13" fmla="*/ 0 h 369211"/>
                  <a:gd name="connsiteX14" fmla="*/ 358087 w 370423"/>
                  <a:gd name="connsiteY14" fmla="*/ 0 h 369211"/>
                  <a:gd name="connsiteX15" fmla="*/ 5617 w 370423"/>
                  <a:gd name="connsiteY15" fmla="*/ 133938 h 369211"/>
                  <a:gd name="connsiteX16" fmla="*/ 330 w 370423"/>
                  <a:gd name="connsiteY16" fmla="*/ 140107 h 369211"/>
                  <a:gd name="connsiteX17" fmla="*/ 2974 w 370423"/>
                  <a:gd name="connsiteY17" fmla="*/ 148037 h 369211"/>
                  <a:gd name="connsiteX18" fmla="*/ 88448 w 370423"/>
                  <a:gd name="connsiteY18" fmla="*/ 233511 h 369211"/>
                  <a:gd name="connsiteX19" fmla="*/ 88448 w 370423"/>
                  <a:gd name="connsiteY19" fmla="*/ 343658 h 369211"/>
                  <a:gd name="connsiteX20" fmla="*/ 94616 w 370423"/>
                  <a:gd name="connsiteY20" fmla="*/ 351588 h 369211"/>
                  <a:gd name="connsiteX21" fmla="*/ 97260 w 370423"/>
                  <a:gd name="connsiteY21" fmla="*/ 352469 h 369211"/>
                  <a:gd name="connsiteX22" fmla="*/ 104309 w 370423"/>
                  <a:gd name="connsiteY22" fmla="*/ 348945 h 369211"/>
                  <a:gd name="connsiteX23" fmla="*/ 147486 w 370423"/>
                  <a:gd name="connsiteY23" fmla="*/ 293431 h 369211"/>
                  <a:gd name="connsiteX24" fmla="*/ 220624 w 370423"/>
                  <a:gd name="connsiteY24" fmla="*/ 366568 h 369211"/>
                  <a:gd name="connsiteX25" fmla="*/ 226792 w 370423"/>
                  <a:gd name="connsiteY25" fmla="*/ 369212 h 369211"/>
                  <a:gd name="connsiteX26" fmla="*/ 228554 w 370423"/>
                  <a:gd name="connsiteY26" fmla="*/ 369212 h 369211"/>
                  <a:gd name="connsiteX27" fmla="*/ 234723 w 370423"/>
                  <a:gd name="connsiteY27" fmla="*/ 363925 h 369211"/>
                  <a:gd name="connsiteX28" fmla="*/ 368661 w 370423"/>
                  <a:gd name="connsiteY28" fmla="*/ 11455 h 369211"/>
                  <a:gd name="connsiteX29" fmla="*/ 368661 w 370423"/>
                  <a:gd name="connsiteY29" fmla="*/ 11455 h 369211"/>
                  <a:gd name="connsiteX30" fmla="*/ 368661 w 370423"/>
                  <a:gd name="connsiteY30" fmla="*/ 10574 h 369211"/>
                  <a:gd name="connsiteX31" fmla="*/ 370423 w 370423"/>
                  <a:gd name="connsiteY31" fmla="*/ 8812 h 369211"/>
                  <a:gd name="connsiteX32" fmla="*/ 315791 w 370423"/>
                  <a:gd name="connsiteY32" fmla="*/ 36128 h 369211"/>
                  <a:gd name="connsiteX33" fmla="*/ 97260 w 370423"/>
                  <a:gd name="connsiteY33" fmla="*/ 217650 h 369211"/>
                  <a:gd name="connsiteX34" fmla="*/ 25003 w 370423"/>
                  <a:gd name="connsiteY34" fmla="*/ 145394 h 369211"/>
                  <a:gd name="connsiteX35" fmla="*/ 315791 w 370423"/>
                  <a:gd name="connsiteY35" fmla="*/ 36128 h 369211"/>
                  <a:gd name="connsiteX36" fmla="*/ 106071 w 370423"/>
                  <a:gd name="connsiteY36" fmla="*/ 233511 h 369211"/>
                  <a:gd name="connsiteX37" fmla="*/ 302573 w 370423"/>
                  <a:gd name="connsiteY37" fmla="*/ 69613 h 369211"/>
                  <a:gd name="connsiteX38" fmla="*/ 106071 w 370423"/>
                  <a:gd name="connsiteY38" fmla="*/ 318104 h 369211"/>
                  <a:gd name="connsiteX39" fmla="*/ 106071 w 370423"/>
                  <a:gd name="connsiteY39" fmla="*/ 233511 h 369211"/>
                  <a:gd name="connsiteX40" fmla="*/ 224149 w 370423"/>
                  <a:gd name="connsiteY40" fmla="*/ 345420 h 369211"/>
                  <a:gd name="connsiteX41" fmla="*/ 158942 w 370423"/>
                  <a:gd name="connsiteY41" fmla="*/ 280213 h 369211"/>
                  <a:gd name="connsiteX42" fmla="*/ 332533 w 370423"/>
                  <a:gd name="connsiteY42" fmla="*/ 59920 h 369211"/>
                  <a:gd name="connsiteX43" fmla="*/ 224149 w 370423"/>
                  <a:gd name="connsiteY43" fmla="*/ 345420 h 36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70423" h="369211">
                    <a:moveTo>
                      <a:pt x="370423" y="8812"/>
                    </a:moveTo>
                    <a:cubicBezTo>
                      <a:pt x="370423" y="8812"/>
                      <a:pt x="370423" y="7931"/>
                      <a:pt x="370423" y="7931"/>
                    </a:cubicBezTo>
                    <a:cubicBezTo>
                      <a:pt x="370423" y="7049"/>
                      <a:pt x="370423" y="7049"/>
                      <a:pt x="369542" y="6168"/>
                    </a:cubicBezTo>
                    <a:cubicBezTo>
                      <a:pt x="369542" y="6168"/>
                      <a:pt x="369542" y="5287"/>
                      <a:pt x="369542" y="5287"/>
                    </a:cubicBezTo>
                    <a:cubicBezTo>
                      <a:pt x="369542" y="4406"/>
                      <a:pt x="368661" y="3525"/>
                      <a:pt x="367780" y="2644"/>
                    </a:cubicBezTo>
                    <a:cubicBezTo>
                      <a:pt x="367780" y="2644"/>
                      <a:pt x="367780" y="2644"/>
                      <a:pt x="367780" y="2644"/>
                    </a:cubicBezTo>
                    <a:cubicBezTo>
                      <a:pt x="367780" y="2644"/>
                      <a:pt x="367780" y="2644"/>
                      <a:pt x="367780" y="2644"/>
                    </a:cubicBezTo>
                    <a:cubicBezTo>
                      <a:pt x="367780" y="2644"/>
                      <a:pt x="367780" y="2644"/>
                      <a:pt x="367780" y="2644"/>
                    </a:cubicBezTo>
                    <a:cubicBezTo>
                      <a:pt x="366899" y="1762"/>
                      <a:pt x="366017" y="1762"/>
                      <a:pt x="366017" y="881"/>
                    </a:cubicBezTo>
                    <a:cubicBezTo>
                      <a:pt x="366017" y="881"/>
                      <a:pt x="365136" y="881"/>
                      <a:pt x="365136" y="881"/>
                    </a:cubicBezTo>
                    <a:cubicBezTo>
                      <a:pt x="364255" y="881"/>
                      <a:pt x="364255" y="881"/>
                      <a:pt x="363374" y="881"/>
                    </a:cubicBezTo>
                    <a:cubicBezTo>
                      <a:pt x="361612" y="0"/>
                      <a:pt x="361612" y="0"/>
                      <a:pt x="361612" y="0"/>
                    </a:cubicBezTo>
                    <a:cubicBezTo>
                      <a:pt x="360730" y="0"/>
                      <a:pt x="359849" y="0"/>
                      <a:pt x="358968" y="0"/>
                    </a:cubicBezTo>
                    <a:cubicBezTo>
                      <a:pt x="358968" y="0"/>
                      <a:pt x="358087" y="0"/>
                      <a:pt x="358087" y="0"/>
                    </a:cubicBezTo>
                    <a:cubicBezTo>
                      <a:pt x="358087" y="0"/>
                      <a:pt x="358087" y="0"/>
                      <a:pt x="358087" y="0"/>
                    </a:cubicBezTo>
                    <a:lnTo>
                      <a:pt x="5617" y="133938"/>
                    </a:lnTo>
                    <a:cubicBezTo>
                      <a:pt x="2974" y="134820"/>
                      <a:pt x="330" y="137463"/>
                      <a:pt x="330" y="140107"/>
                    </a:cubicBezTo>
                    <a:cubicBezTo>
                      <a:pt x="-551" y="142750"/>
                      <a:pt x="330" y="146275"/>
                      <a:pt x="2974" y="148037"/>
                    </a:cubicBezTo>
                    <a:lnTo>
                      <a:pt x="88448" y="233511"/>
                    </a:lnTo>
                    <a:lnTo>
                      <a:pt x="88448" y="343658"/>
                    </a:lnTo>
                    <a:cubicBezTo>
                      <a:pt x="88448" y="347182"/>
                      <a:pt x="91091" y="350707"/>
                      <a:pt x="94616" y="351588"/>
                    </a:cubicBezTo>
                    <a:cubicBezTo>
                      <a:pt x="95497" y="351588"/>
                      <a:pt x="96378" y="352469"/>
                      <a:pt x="97260" y="352469"/>
                    </a:cubicBezTo>
                    <a:cubicBezTo>
                      <a:pt x="99903" y="352469"/>
                      <a:pt x="102547" y="351588"/>
                      <a:pt x="104309" y="348945"/>
                    </a:cubicBezTo>
                    <a:lnTo>
                      <a:pt x="147486" y="293431"/>
                    </a:lnTo>
                    <a:lnTo>
                      <a:pt x="220624" y="366568"/>
                    </a:lnTo>
                    <a:cubicBezTo>
                      <a:pt x="222386" y="368331"/>
                      <a:pt x="224149" y="369212"/>
                      <a:pt x="226792" y="369212"/>
                    </a:cubicBezTo>
                    <a:cubicBezTo>
                      <a:pt x="227673" y="369212"/>
                      <a:pt x="227673" y="369212"/>
                      <a:pt x="228554" y="369212"/>
                    </a:cubicBezTo>
                    <a:cubicBezTo>
                      <a:pt x="231198" y="368331"/>
                      <a:pt x="233841" y="366568"/>
                      <a:pt x="234723" y="363925"/>
                    </a:cubicBezTo>
                    <a:lnTo>
                      <a:pt x="368661" y="11455"/>
                    </a:lnTo>
                    <a:cubicBezTo>
                      <a:pt x="368661" y="11455"/>
                      <a:pt x="368661" y="11455"/>
                      <a:pt x="368661" y="11455"/>
                    </a:cubicBezTo>
                    <a:cubicBezTo>
                      <a:pt x="368661" y="11455"/>
                      <a:pt x="368661" y="10574"/>
                      <a:pt x="368661" y="10574"/>
                    </a:cubicBezTo>
                    <a:cubicBezTo>
                      <a:pt x="370423" y="9693"/>
                      <a:pt x="370423" y="9693"/>
                      <a:pt x="370423" y="8812"/>
                    </a:cubicBezTo>
                    <a:close/>
                    <a:moveTo>
                      <a:pt x="315791" y="36128"/>
                    </a:moveTo>
                    <a:lnTo>
                      <a:pt x="97260" y="217650"/>
                    </a:lnTo>
                    <a:lnTo>
                      <a:pt x="25003" y="145394"/>
                    </a:lnTo>
                    <a:lnTo>
                      <a:pt x="315791" y="36128"/>
                    </a:lnTo>
                    <a:close/>
                    <a:moveTo>
                      <a:pt x="106071" y="233511"/>
                    </a:moveTo>
                    <a:lnTo>
                      <a:pt x="302573" y="69613"/>
                    </a:lnTo>
                    <a:lnTo>
                      <a:pt x="106071" y="318104"/>
                    </a:lnTo>
                    <a:lnTo>
                      <a:pt x="106071" y="233511"/>
                    </a:lnTo>
                    <a:close/>
                    <a:moveTo>
                      <a:pt x="224149" y="345420"/>
                    </a:moveTo>
                    <a:lnTo>
                      <a:pt x="158942" y="280213"/>
                    </a:lnTo>
                    <a:lnTo>
                      <a:pt x="332533" y="59920"/>
                    </a:lnTo>
                    <a:lnTo>
                      <a:pt x="224149" y="345420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10849BDD-BE2D-EA40-F837-F0599086B8B5}"/>
                  </a:ext>
                </a:extLst>
              </p:cNvPr>
              <p:cNvSpPr/>
              <p:nvPr/>
            </p:nvSpPr>
            <p:spPr>
              <a:xfrm>
                <a:off x="3430399" y="4397140"/>
                <a:ext cx="48046" cy="21148"/>
              </a:xfrm>
              <a:custGeom>
                <a:avLst/>
                <a:gdLst>
                  <a:gd name="connsiteX0" fmla="*/ 6632 w 48046"/>
                  <a:gd name="connsiteY0" fmla="*/ 3525 h 21148"/>
                  <a:gd name="connsiteX1" fmla="*/ 463 w 48046"/>
                  <a:gd name="connsiteY1" fmla="*/ 14099 h 21148"/>
                  <a:gd name="connsiteX2" fmla="*/ 9275 w 48046"/>
                  <a:gd name="connsiteY2" fmla="*/ 21148 h 21148"/>
                  <a:gd name="connsiteX3" fmla="*/ 11038 w 48046"/>
                  <a:gd name="connsiteY3" fmla="*/ 21148 h 21148"/>
                  <a:gd name="connsiteX4" fmla="*/ 39235 w 48046"/>
                  <a:gd name="connsiteY4" fmla="*/ 17623 h 21148"/>
                  <a:gd name="connsiteX5" fmla="*/ 48047 w 48046"/>
                  <a:gd name="connsiteY5" fmla="*/ 8812 h 21148"/>
                  <a:gd name="connsiteX6" fmla="*/ 39235 w 48046"/>
                  <a:gd name="connsiteY6" fmla="*/ 0 h 21148"/>
                  <a:gd name="connsiteX7" fmla="*/ 6632 w 48046"/>
                  <a:gd name="connsiteY7" fmla="*/ 3525 h 2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46" h="21148">
                    <a:moveTo>
                      <a:pt x="6632" y="3525"/>
                    </a:moveTo>
                    <a:cubicBezTo>
                      <a:pt x="2226" y="4406"/>
                      <a:pt x="-1299" y="9693"/>
                      <a:pt x="463" y="14099"/>
                    </a:cubicBezTo>
                    <a:cubicBezTo>
                      <a:pt x="1345" y="18505"/>
                      <a:pt x="4869" y="21148"/>
                      <a:pt x="9275" y="21148"/>
                    </a:cubicBezTo>
                    <a:cubicBezTo>
                      <a:pt x="10156" y="21148"/>
                      <a:pt x="11038" y="21148"/>
                      <a:pt x="11038" y="21148"/>
                    </a:cubicBezTo>
                    <a:cubicBezTo>
                      <a:pt x="20730" y="18505"/>
                      <a:pt x="29542" y="17623"/>
                      <a:pt x="39235" y="17623"/>
                    </a:cubicBezTo>
                    <a:cubicBezTo>
                      <a:pt x="44522" y="17623"/>
                      <a:pt x="48047" y="14099"/>
                      <a:pt x="48047" y="8812"/>
                    </a:cubicBezTo>
                    <a:cubicBezTo>
                      <a:pt x="48047" y="3525"/>
                      <a:pt x="44522" y="0"/>
                      <a:pt x="39235" y="0"/>
                    </a:cubicBezTo>
                    <a:cubicBezTo>
                      <a:pt x="28661" y="0"/>
                      <a:pt x="17206" y="1762"/>
                      <a:pt x="6632" y="352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85B62230-9A67-ADEE-DA30-DCF29D7685C9}"/>
                  </a:ext>
                </a:extLst>
              </p:cNvPr>
              <p:cNvSpPr/>
              <p:nvPr/>
            </p:nvSpPr>
            <p:spPr>
              <a:xfrm>
                <a:off x="3335560" y="4543279"/>
                <a:ext cx="41325" cy="75035"/>
              </a:xfrm>
              <a:custGeom>
                <a:avLst/>
                <a:gdLst>
                  <a:gd name="connsiteX0" fmla="*/ 16878 w 41325"/>
                  <a:gd name="connsiteY0" fmla="*/ 7185 h 75035"/>
                  <a:gd name="connsiteX1" fmla="*/ 7185 w 41325"/>
                  <a:gd name="connsiteY1" fmla="*/ 136 h 75035"/>
                  <a:gd name="connsiteX2" fmla="*/ 136 w 41325"/>
                  <a:gd name="connsiteY2" fmla="*/ 9829 h 75035"/>
                  <a:gd name="connsiteX3" fmla="*/ 25690 w 41325"/>
                  <a:gd name="connsiteY3" fmla="*/ 71511 h 75035"/>
                  <a:gd name="connsiteX4" fmla="*/ 32739 w 41325"/>
                  <a:gd name="connsiteY4" fmla="*/ 75036 h 75035"/>
                  <a:gd name="connsiteX5" fmla="*/ 38026 w 41325"/>
                  <a:gd name="connsiteY5" fmla="*/ 73273 h 75035"/>
                  <a:gd name="connsiteX6" fmla="*/ 39789 w 41325"/>
                  <a:gd name="connsiteY6" fmla="*/ 60937 h 75035"/>
                  <a:gd name="connsiteX7" fmla="*/ 16878 w 41325"/>
                  <a:gd name="connsiteY7" fmla="*/ 7185 h 75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325" h="75035">
                    <a:moveTo>
                      <a:pt x="16878" y="7185"/>
                    </a:moveTo>
                    <a:cubicBezTo>
                      <a:pt x="15997" y="2779"/>
                      <a:pt x="11591" y="-745"/>
                      <a:pt x="7185" y="136"/>
                    </a:cubicBezTo>
                    <a:cubicBezTo>
                      <a:pt x="2779" y="1017"/>
                      <a:pt x="-745" y="5423"/>
                      <a:pt x="136" y="9829"/>
                    </a:cubicBezTo>
                    <a:cubicBezTo>
                      <a:pt x="3661" y="31858"/>
                      <a:pt x="12472" y="53006"/>
                      <a:pt x="25690" y="71511"/>
                    </a:cubicBezTo>
                    <a:cubicBezTo>
                      <a:pt x="27452" y="74155"/>
                      <a:pt x="30096" y="75036"/>
                      <a:pt x="32739" y="75036"/>
                    </a:cubicBezTo>
                    <a:cubicBezTo>
                      <a:pt x="34502" y="75036"/>
                      <a:pt x="36264" y="74155"/>
                      <a:pt x="38026" y="73273"/>
                    </a:cubicBezTo>
                    <a:cubicBezTo>
                      <a:pt x="41551" y="70630"/>
                      <a:pt x="42432" y="64462"/>
                      <a:pt x="39789" y="60937"/>
                    </a:cubicBezTo>
                    <a:cubicBezTo>
                      <a:pt x="26571" y="45076"/>
                      <a:pt x="19522" y="26571"/>
                      <a:pt x="16878" y="71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F587318-E96A-3EBF-1C54-2DC5825F9989}"/>
                  </a:ext>
                </a:extLst>
              </p:cNvPr>
              <p:cNvSpPr/>
              <p:nvPr/>
            </p:nvSpPr>
            <p:spPr>
              <a:xfrm>
                <a:off x="3407277" y="4640550"/>
                <a:ext cx="79099" cy="29754"/>
              </a:xfrm>
              <a:custGeom>
                <a:avLst/>
                <a:gdLst>
                  <a:gd name="connsiteX0" fmla="*/ 68526 w 79099"/>
                  <a:gd name="connsiteY0" fmla="*/ 12131 h 29754"/>
                  <a:gd name="connsiteX1" fmla="*/ 58833 w 79099"/>
                  <a:gd name="connsiteY1" fmla="*/ 12131 h 29754"/>
                  <a:gd name="connsiteX2" fmla="*/ 12131 w 79099"/>
                  <a:gd name="connsiteY2" fmla="*/ 675 h 29754"/>
                  <a:gd name="connsiteX3" fmla="*/ 675 w 79099"/>
                  <a:gd name="connsiteY3" fmla="*/ 5081 h 29754"/>
                  <a:gd name="connsiteX4" fmla="*/ 5081 w 79099"/>
                  <a:gd name="connsiteY4" fmla="*/ 16536 h 29754"/>
                  <a:gd name="connsiteX5" fmla="*/ 58833 w 79099"/>
                  <a:gd name="connsiteY5" fmla="*/ 29754 h 29754"/>
                  <a:gd name="connsiteX6" fmla="*/ 64120 w 79099"/>
                  <a:gd name="connsiteY6" fmla="*/ 29754 h 29754"/>
                  <a:gd name="connsiteX7" fmla="*/ 70288 w 79099"/>
                  <a:gd name="connsiteY7" fmla="*/ 29754 h 29754"/>
                  <a:gd name="connsiteX8" fmla="*/ 79100 w 79099"/>
                  <a:gd name="connsiteY8" fmla="*/ 20942 h 29754"/>
                  <a:gd name="connsiteX9" fmla="*/ 68526 w 79099"/>
                  <a:gd name="connsiteY9" fmla="*/ 12131 h 2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099" h="29754">
                    <a:moveTo>
                      <a:pt x="68526" y="12131"/>
                    </a:moveTo>
                    <a:cubicBezTo>
                      <a:pt x="65001" y="12131"/>
                      <a:pt x="62357" y="12131"/>
                      <a:pt x="58833" y="12131"/>
                    </a:cubicBezTo>
                    <a:cubicBezTo>
                      <a:pt x="42972" y="11249"/>
                      <a:pt x="27111" y="7725"/>
                      <a:pt x="12131" y="675"/>
                    </a:cubicBezTo>
                    <a:cubicBezTo>
                      <a:pt x="7725" y="-1087"/>
                      <a:pt x="2438" y="675"/>
                      <a:pt x="675" y="5081"/>
                    </a:cubicBezTo>
                    <a:cubicBezTo>
                      <a:pt x="-1087" y="9487"/>
                      <a:pt x="675" y="14774"/>
                      <a:pt x="5081" y="16536"/>
                    </a:cubicBezTo>
                    <a:cubicBezTo>
                      <a:pt x="21823" y="24467"/>
                      <a:pt x="40328" y="28873"/>
                      <a:pt x="58833" y="29754"/>
                    </a:cubicBezTo>
                    <a:cubicBezTo>
                      <a:pt x="60595" y="29754"/>
                      <a:pt x="62357" y="29754"/>
                      <a:pt x="64120" y="29754"/>
                    </a:cubicBezTo>
                    <a:cubicBezTo>
                      <a:pt x="65882" y="29754"/>
                      <a:pt x="68526" y="29754"/>
                      <a:pt x="70288" y="29754"/>
                    </a:cubicBezTo>
                    <a:cubicBezTo>
                      <a:pt x="75575" y="29754"/>
                      <a:pt x="79100" y="25348"/>
                      <a:pt x="79100" y="20942"/>
                    </a:cubicBezTo>
                    <a:cubicBezTo>
                      <a:pt x="79100" y="16536"/>
                      <a:pt x="72932" y="12131"/>
                      <a:pt x="68526" y="1213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D6BFA0B-74C9-97EE-C9A4-756616502371}"/>
                  </a:ext>
                </a:extLst>
              </p:cNvPr>
              <p:cNvSpPr/>
              <p:nvPr/>
            </p:nvSpPr>
            <p:spPr>
              <a:xfrm>
                <a:off x="3341312" y="4429844"/>
                <a:ext cx="51782" cy="69511"/>
              </a:xfrm>
              <a:custGeom>
                <a:avLst/>
                <a:gdLst>
                  <a:gd name="connsiteX0" fmla="*/ 37561 w 51782"/>
                  <a:gd name="connsiteY0" fmla="*/ 2543 h 69511"/>
                  <a:gd name="connsiteX1" fmla="*/ 552 w 51782"/>
                  <a:gd name="connsiteY1" fmla="*/ 57175 h 69511"/>
                  <a:gd name="connsiteX2" fmla="*/ 5839 w 51782"/>
                  <a:gd name="connsiteY2" fmla="*/ 68631 h 69511"/>
                  <a:gd name="connsiteX3" fmla="*/ 8483 w 51782"/>
                  <a:gd name="connsiteY3" fmla="*/ 69512 h 69511"/>
                  <a:gd name="connsiteX4" fmla="*/ 16413 w 51782"/>
                  <a:gd name="connsiteY4" fmla="*/ 63344 h 69511"/>
                  <a:gd name="connsiteX5" fmla="*/ 49017 w 51782"/>
                  <a:gd name="connsiteY5" fmla="*/ 15760 h 69511"/>
                  <a:gd name="connsiteX6" fmla="*/ 49898 w 51782"/>
                  <a:gd name="connsiteY6" fmla="*/ 3424 h 69511"/>
                  <a:gd name="connsiteX7" fmla="*/ 37561 w 51782"/>
                  <a:gd name="connsiteY7" fmla="*/ 2543 h 6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82" h="69511">
                    <a:moveTo>
                      <a:pt x="37561" y="2543"/>
                    </a:moveTo>
                    <a:cubicBezTo>
                      <a:pt x="20819" y="17523"/>
                      <a:pt x="8483" y="36908"/>
                      <a:pt x="552" y="57175"/>
                    </a:cubicBezTo>
                    <a:cubicBezTo>
                      <a:pt x="-1210" y="61581"/>
                      <a:pt x="1433" y="66868"/>
                      <a:pt x="5839" y="68631"/>
                    </a:cubicBezTo>
                    <a:cubicBezTo>
                      <a:pt x="6720" y="68631"/>
                      <a:pt x="7601" y="69512"/>
                      <a:pt x="8483" y="69512"/>
                    </a:cubicBezTo>
                    <a:cubicBezTo>
                      <a:pt x="12007" y="69512"/>
                      <a:pt x="15532" y="66868"/>
                      <a:pt x="16413" y="63344"/>
                    </a:cubicBezTo>
                    <a:cubicBezTo>
                      <a:pt x="23463" y="44839"/>
                      <a:pt x="34037" y="28097"/>
                      <a:pt x="49017" y="15760"/>
                    </a:cubicBezTo>
                    <a:cubicBezTo>
                      <a:pt x="52541" y="12235"/>
                      <a:pt x="52541" y="6948"/>
                      <a:pt x="49898" y="3424"/>
                    </a:cubicBezTo>
                    <a:cubicBezTo>
                      <a:pt x="46373" y="-982"/>
                      <a:pt x="41086" y="-982"/>
                      <a:pt x="37561" y="254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97A2404-8633-4A0C-1EED-C6131412E5FF}"/>
                  </a:ext>
                </a:extLst>
              </p:cNvPr>
              <p:cNvSpPr/>
              <p:nvPr/>
            </p:nvSpPr>
            <p:spPr>
              <a:xfrm>
                <a:off x="3614372" y="4522132"/>
                <a:ext cx="74810" cy="41550"/>
              </a:xfrm>
              <a:custGeom>
                <a:avLst/>
                <a:gdLst>
                  <a:gd name="connsiteX0" fmla="*/ 64982 w 74810"/>
                  <a:gd name="connsiteY0" fmla="*/ 135 h 41550"/>
                  <a:gd name="connsiteX1" fmla="*/ 3299 w 74810"/>
                  <a:gd name="connsiteY1" fmla="*/ 25689 h 41550"/>
                  <a:gd name="connsiteX2" fmla="*/ 1537 w 74810"/>
                  <a:gd name="connsiteY2" fmla="*/ 38025 h 41550"/>
                  <a:gd name="connsiteX3" fmla="*/ 8586 w 74810"/>
                  <a:gd name="connsiteY3" fmla="*/ 41550 h 41550"/>
                  <a:gd name="connsiteX4" fmla="*/ 13873 w 74810"/>
                  <a:gd name="connsiteY4" fmla="*/ 39788 h 41550"/>
                  <a:gd name="connsiteX5" fmla="*/ 67625 w 74810"/>
                  <a:gd name="connsiteY5" fmla="*/ 17758 h 41550"/>
                  <a:gd name="connsiteX6" fmla="*/ 74674 w 74810"/>
                  <a:gd name="connsiteY6" fmla="*/ 8065 h 41550"/>
                  <a:gd name="connsiteX7" fmla="*/ 64982 w 74810"/>
                  <a:gd name="connsiteY7" fmla="*/ 135 h 4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810" h="41550">
                    <a:moveTo>
                      <a:pt x="64982" y="135"/>
                    </a:moveTo>
                    <a:cubicBezTo>
                      <a:pt x="42952" y="3660"/>
                      <a:pt x="21804" y="12471"/>
                      <a:pt x="3299" y="25689"/>
                    </a:cubicBezTo>
                    <a:cubicBezTo>
                      <a:pt x="-225" y="28333"/>
                      <a:pt x="-1106" y="34501"/>
                      <a:pt x="1537" y="38025"/>
                    </a:cubicBezTo>
                    <a:cubicBezTo>
                      <a:pt x="3299" y="40669"/>
                      <a:pt x="5943" y="41550"/>
                      <a:pt x="8586" y="41550"/>
                    </a:cubicBezTo>
                    <a:cubicBezTo>
                      <a:pt x="10349" y="41550"/>
                      <a:pt x="12111" y="40669"/>
                      <a:pt x="13873" y="39788"/>
                    </a:cubicBezTo>
                    <a:cubicBezTo>
                      <a:pt x="29735" y="28333"/>
                      <a:pt x="48239" y="20402"/>
                      <a:pt x="67625" y="17758"/>
                    </a:cubicBezTo>
                    <a:cubicBezTo>
                      <a:pt x="72031" y="16877"/>
                      <a:pt x="75556" y="12471"/>
                      <a:pt x="74674" y="8065"/>
                    </a:cubicBezTo>
                    <a:cubicBezTo>
                      <a:pt x="73793" y="2778"/>
                      <a:pt x="69387" y="-746"/>
                      <a:pt x="64982" y="13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BE09053-9ECD-E5A0-272B-B427CF14C741}"/>
                  </a:ext>
                </a:extLst>
              </p:cNvPr>
              <p:cNvSpPr/>
              <p:nvPr/>
            </p:nvSpPr>
            <p:spPr>
              <a:xfrm>
                <a:off x="3733434" y="4527883"/>
                <a:ext cx="68524" cy="52541"/>
              </a:xfrm>
              <a:custGeom>
                <a:avLst/>
                <a:gdLst>
                  <a:gd name="connsiteX0" fmla="*/ 12007 w 68524"/>
                  <a:gd name="connsiteY0" fmla="*/ 552 h 52541"/>
                  <a:gd name="connsiteX1" fmla="*/ 552 w 68524"/>
                  <a:gd name="connsiteY1" fmla="*/ 5839 h 52541"/>
                  <a:gd name="connsiteX2" fmla="*/ 5839 w 68524"/>
                  <a:gd name="connsiteY2" fmla="*/ 17294 h 52541"/>
                  <a:gd name="connsiteX3" fmla="*/ 53422 w 68524"/>
                  <a:gd name="connsiteY3" fmla="*/ 49898 h 52541"/>
                  <a:gd name="connsiteX4" fmla="*/ 59591 w 68524"/>
                  <a:gd name="connsiteY4" fmla="*/ 52541 h 52541"/>
                  <a:gd name="connsiteX5" fmla="*/ 65759 w 68524"/>
                  <a:gd name="connsiteY5" fmla="*/ 49898 h 52541"/>
                  <a:gd name="connsiteX6" fmla="*/ 66640 w 68524"/>
                  <a:gd name="connsiteY6" fmla="*/ 37561 h 52541"/>
                  <a:gd name="connsiteX7" fmla="*/ 12007 w 68524"/>
                  <a:gd name="connsiteY7" fmla="*/ 552 h 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524" h="52541">
                    <a:moveTo>
                      <a:pt x="12007" y="552"/>
                    </a:moveTo>
                    <a:cubicBezTo>
                      <a:pt x="7601" y="-1210"/>
                      <a:pt x="2314" y="1433"/>
                      <a:pt x="552" y="5839"/>
                    </a:cubicBezTo>
                    <a:cubicBezTo>
                      <a:pt x="-1210" y="10245"/>
                      <a:pt x="1433" y="15532"/>
                      <a:pt x="5839" y="17294"/>
                    </a:cubicBezTo>
                    <a:cubicBezTo>
                      <a:pt x="24344" y="23463"/>
                      <a:pt x="41086" y="34918"/>
                      <a:pt x="53422" y="49898"/>
                    </a:cubicBezTo>
                    <a:cubicBezTo>
                      <a:pt x="55185" y="51660"/>
                      <a:pt x="57828" y="52541"/>
                      <a:pt x="59591" y="52541"/>
                    </a:cubicBezTo>
                    <a:cubicBezTo>
                      <a:pt x="61353" y="52541"/>
                      <a:pt x="63997" y="51660"/>
                      <a:pt x="65759" y="49898"/>
                    </a:cubicBezTo>
                    <a:cubicBezTo>
                      <a:pt x="69284" y="46373"/>
                      <a:pt x="69284" y="41086"/>
                      <a:pt x="66640" y="37561"/>
                    </a:cubicBezTo>
                    <a:cubicBezTo>
                      <a:pt x="51660" y="20819"/>
                      <a:pt x="33155" y="8483"/>
                      <a:pt x="12007" y="55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637ED4C-C9CF-5C1C-15CB-2167D123BD35}"/>
                  </a:ext>
                </a:extLst>
              </p:cNvPr>
              <p:cNvSpPr/>
              <p:nvPr/>
            </p:nvSpPr>
            <p:spPr>
              <a:xfrm>
                <a:off x="3527186" y="4590998"/>
                <a:ext cx="61888" cy="61682"/>
              </a:xfrm>
              <a:custGeom>
                <a:avLst/>
                <a:gdLst>
                  <a:gd name="connsiteX0" fmla="*/ 46427 w 61888"/>
                  <a:gd name="connsiteY0" fmla="*/ 2644 h 61682"/>
                  <a:gd name="connsiteX1" fmla="*/ 31447 w 61888"/>
                  <a:gd name="connsiteY1" fmla="*/ 20267 h 61682"/>
                  <a:gd name="connsiteX2" fmla="*/ 4131 w 61888"/>
                  <a:gd name="connsiteY2" fmla="*/ 44940 h 61682"/>
                  <a:gd name="connsiteX3" fmla="*/ 1487 w 61888"/>
                  <a:gd name="connsiteY3" fmla="*/ 57276 h 61682"/>
                  <a:gd name="connsiteX4" fmla="*/ 8536 w 61888"/>
                  <a:gd name="connsiteY4" fmla="*/ 61682 h 61682"/>
                  <a:gd name="connsiteX5" fmla="*/ 12942 w 61888"/>
                  <a:gd name="connsiteY5" fmla="*/ 59920 h 61682"/>
                  <a:gd name="connsiteX6" fmla="*/ 44664 w 61888"/>
                  <a:gd name="connsiteY6" fmla="*/ 32603 h 61682"/>
                  <a:gd name="connsiteX7" fmla="*/ 59644 w 61888"/>
                  <a:gd name="connsiteY7" fmla="*/ 14980 h 61682"/>
                  <a:gd name="connsiteX8" fmla="*/ 58763 w 61888"/>
                  <a:gd name="connsiteY8" fmla="*/ 2644 h 61682"/>
                  <a:gd name="connsiteX9" fmla="*/ 46427 w 61888"/>
                  <a:gd name="connsiteY9" fmla="*/ 2644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88" h="61682">
                    <a:moveTo>
                      <a:pt x="46427" y="2644"/>
                    </a:moveTo>
                    <a:lnTo>
                      <a:pt x="31447" y="20267"/>
                    </a:lnTo>
                    <a:cubicBezTo>
                      <a:pt x="22635" y="29960"/>
                      <a:pt x="13823" y="37890"/>
                      <a:pt x="4131" y="44940"/>
                    </a:cubicBezTo>
                    <a:cubicBezTo>
                      <a:pt x="-275" y="47583"/>
                      <a:pt x="-1157" y="52870"/>
                      <a:pt x="1487" y="57276"/>
                    </a:cubicBezTo>
                    <a:cubicBezTo>
                      <a:pt x="3249" y="59920"/>
                      <a:pt x="5893" y="61682"/>
                      <a:pt x="8536" y="61682"/>
                    </a:cubicBezTo>
                    <a:cubicBezTo>
                      <a:pt x="10299" y="61682"/>
                      <a:pt x="12061" y="60801"/>
                      <a:pt x="12942" y="59920"/>
                    </a:cubicBezTo>
                    <a:cubicBezTo>
                      <a:pt x="24397" y="52870"/>
                      <a:pt x="34972" y="43178"/>
                      <a:pt x="44664" y="32603"/>
                    </a:cubicBezTo>
                    <a:lnTo>
                      <a:pt x="59644" y="14980"/>
                    </a:lnTo>
                    <a:cubicBezTo>
                      <a:pt x="63169" y="11455"/>
                      <a:pt x="62288" y="6168"/>
                      <a:pt x="58763" y="2644"/>
                    </a:cubicBezTo>
                    <a:cubicBezTo>
                      <a:pt x="54357" y="-881"/>
                      <a:pt x="49070" y="-881"/>
                      <a:pt x="46427" y="26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0D13126-6CCA-D4E1-9E68-B7A8053E5910}"/>
                  </a:ext>
                </a:extLst>
              </p:cNvPr>
              <p:cNvSpPr/>
              <p:nvPr/>
            </p:nvSpPr>
            <p:spPr>
              <a:xfrm>
                <a:off x="3814591" y="4617851"/>
                <a:ext cx="21611" cy="48046"/>
              </a:xfrm>
              <a:custGeom>
                <a:avLst/>
                <a:gdLst>
                  <a:gd name="connsiteX0" fmla="*/ 6632 w 21611"/>
                  <a:gd name="connsiteY0" fmla="*/ 463 h 48046"/>
                  <a:gd name="connsiteX1" fmla="*/ 463 w 21611"/>
                  <a:gd name="connsiteY1" fmla="*/ 11038 h 48046"/>
                  <a:gd name="connsiteX2" fmla="*/ 3988 w 21611"/>
                  <a:gd name="connsiteY2" fmla="*/ 39235 h 48046"/>
                  <a:gd name="connsiteX3" fmla="*/ 12800 w 21611"/>
                  <a:gd name="connsiteY3" fmla="*/ 48047 h 48046"/>
                  <a:gd name="connsiteX4" fmla="*/ 21612 w 21611"/>
                  <a:gd name="connsiteY4" fmla="*/ 39235 h 48046"/>
                  <a:gd name="connsiteX5" fmla="*/ 18087 w 21611"/>
                  <a:gd name="connsiteY5" fmla="*/ 6632 h 48046"/>
                  <a:gd name="connsiteX6" fmla="*/ 6632 w 21611"/>
                  <a:gd name="connsiteY6" fmla="*/ 463 h 4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11" h="48046">
                    <a:moveTo>
                      <a:pt x="6632" y="463"/>
                    </a:moveTo>
                    <a:cubicBezTo>
                      <a:pt x="2226" y="1345"/>
                      <a:pt x="-1299" y="6632"/>
                      <a:pt x="463" y="11038"/>
                    </a:cubicBezTo>
                    <a:cubicBezTo>
                      <a:pt x="3107" y="19849"/>
                      <a:pt x="3988" y="29542"/>
                      <a:pt x="3988" y="39235"/>
                    </a:cubicBezTo>
                    <a:cubicBezTo>
                      <a:pt x="3988" y="44522"/>
                      <a:pt x="7513" y="48047"/>
                      <a:pt x="12800" y="48047"/>
                    </a:cubicBezTo>
                    <a:cubicBezTo>
                      <a:pt x="18087" y="48047"/>
                      <a:pt x="21612" y="44522"/>
                      <a:pt x="21612" y="39235"/>
                    </a:cubicBezTo>
                    <a:cubicBezTo>
                      <a:pt x="21612" y="27780"/>
                      <a:pt x="19849" y="17206"/>
                      <a:pt x="18087" y="6632"/>
                    </a:cubicBezTo>
                    <a:cubicBezTo>
                      <a:pt x="15443" y="2226"/>
                      <a:pt x="11038" y="-1299"/>
                      <a:pt x="6632" y="46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FF9AD5D-03DF-C7B5-CB10-9A92181A707A}"/>
                  </a:ext>
                </a:extLst>
              </p:cNvPr>
              <p:cNvSpPr/>
              <p:nvPr/>
            </p:nvSpPr>
            <p:spPr>
              <a:xfrm>
                <a:off x="3297806" y="4264964"/>
                <a:ext cx="88117" cy="88117"/>
              </a:xfrm>
              <a:custGeom>
                <a:avLst/>
                <a:gdLst>
                  <a:gd name="connsiteX0" fmla="*/ 88117 w 88117"/>
                  <a:gd name="connsiteY0" fmla="*/ 44059 h 88117"/>
                  <a:gd name="connsiteX1" fmla="*/ 44059 w 88117"/>
                  <a:gd name="connsiteY1" fmla="*/ 0 h 88117"/>
                  <a:gd name="connsiteX2" fmla="*/ 0 w 88117"/>
                  <a:gd name="connsiteY2" fmla="*/ 44059 h 88117"/>
                  <a:gd name="connsiteX3" fmla="*/ 44059 w 88117"/>
                  <a:gd name="connsiteY3" fmla="*/ 88117 h 88117"/>
                  <a:gd name="connsiteX4" fmla="*/ 88117 w 88117"/>
                  <a:gd name="connsiteY4" fmla="*/ 44059 h 88117"/>
                  <a:gd name="connsiteX5" fmla="*/ 17623 w 88117"/>
                  <a:gd name="connsiteY5" fmla="*/ 44059 h 88117"/>
                  <a:gd name="connsiteX6" fmla="*/ 44059 w 88117"/>
                  <a:gd name="connsiteY6" fmla="*/ 17623 h 88117"/>
                  <a:gd name="connsiteX7" fmla="*/ 70494 w 88117"/>
                  <a:gd name="connsiteY7" fmla="*/ 44059 h 88117"/>
                  <a:gd name="connsiteX8" fmla="*/ 44059 w 88117"/>
                  <a:gd name="connsiteY8" fmla="*/ 70494 h 88117"/>
                  <a:gd name="connsiteX9" fmla="*/ 17623 w 88117"/>
                  <a:gd name="connsiteY9" fmla="*/ 44059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117" h="88117">
                    <a:moveTo>
                      <a:pt x="88117" y="44059"/>
                    </a:moveTo>
                    <a:cubicBezTo>
                      <a:pt x="88117" y="19386"/>
                      <a:pt x="68732" y="0"/>
                      <a:pt x="44059" y="0"/>
                    </a:cubicBezTo>
                    <a:cubicBezTo>
                      <a:pt x="19386" y="0"/>
                      <a:pt x="0" y="19386"/>
                      <a:pt x="0" y="44059"/>
                    </a:cubicBezTo>
                    <a:cubicBezTo>
                      <a:pt x="0" y="68732"/>
                      <a:pt x="19386" y="88117"/>
                      <a:pt x="44059" y="88117"/>
                    </a:cubicBezTo>
                    <a:cubicBezTo>
                      <a:pt x="68732" y="88117"/>
                      <a:pt x="88117" y="68732"/>
                      <a:pt x="88117" y="44059"/>
                    </a:cubicBezTo>
                    <a:close/>
                    <a:moveTo>
                      <a:pt x="17623" y="44059"/>
                    </a:moveTo>
                    <a:cubicBezTo>
                      <a:pt x="17623" y="29079"/>
                      <a:pt x="29079" y="17623"/>
                      <a:pt x="44059" y="17623"/>
                    </a:cubicBezTo>
                    <a:cubicBezTo>
                      <a:pt x="59039" y="17623"/>
                      <a:pt x="70494" y="29079"/>
                      <a:pt x="70494" y="44059"/>
                    </a:cubicBezTo>
                    <a:cubicBezTo>
                      <a:pt x="70494" y="59039"/>
                      <a:pt x="59039" y="70494"/>
                      <a:pt x="44059" y="70494"/>
                    </a:cubicBezTo>
                    <a:cubicBezTo>
                      <a:pt x="29079" y="70494"/>
                      <a:pt x="17623" y="59039"/>
                      <a:pt x="17623" y="4405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C11F742-2E92-2A1D-4704-3A0CCE9E9568}"/>
                  </a:ext>
                </a:extLst>
              </p:cNvPr>
              <p:cNvSpPr/>
              <p:nvPr/>
            </p:nvSpPr>
            <p:spPr>
              <a:xfrm>
                <a:off x="3403546" y="4171560"/>
                <a:ext cx="66969" cy="66969"/>
              </a:xfrm>
              <a:custGeom>
                <a:avLst/>
                <a:gdLst>
                  <a:gd name="connsiteX0" fmla="*/ 2644 w 66969"/>
                  <a:gd name="connsiteY0" fmla="*/ 64326 h 66969"/>
                  <a:gd name="connsiteX1" fmla="*/ 8812 w 66969"/>
                  <a:gd name="connsiteY1" fmla="*/ 66969 h 66969"/>
                  <a:gd name="connsiteX2" fmla="*/ 14980 w 66969"/>
                  <a:gd name="connsiteY2" fmla="*/ 64326 h 66969"/>
                  <a:gd name="connsiteX3" fmla="*/ 33485 w 66969"/>
                  <a:gd name="connsiteY3" fmla="*/ 45821 h 66969"/>
                  <a:gd name="connsiteX4" fmla="*/ 51989 w 66969"/>
                  <a:gd name="connsiteY4" fmla="*/ 64326 h 66969"/>
                  <a:gd name="connsiteX5" fmla="*/ 58157 w 66969"/>
                  <a:gd name="connsiteY5" fmla="*/ 66969 h 66969"/>
                  <a:gd name="connsiteX6" fmla="*/ 64326 w 66969"/>
                  <a:gd name="connsiteY6" fmla="*/ 64326 h 66969"/>
                  <a:gd name="connsiteX7" fmla="*/ 64326 w 66969"/>
                  <a:gd name="connsiteY7" fmla="*/ 51989 h 66969"/>
                  <a:gd name="connsiteX8" fmla="*/ 45821 w 66969"/>
                  <a:gd name="connsiteY8" fmla="*/ 33485 h 66969"/>
                  <a:gd name="connsiteX9" fmla="*/ 64326 w 66969"/>
                  <a:gd name="connsiteY9" fmla="*/ 14980 h 66969"/>
                  <a:gd name="connsiteX10" fmla="*/ 64326 w 66969"/>
                  <a:gd name="connsiteY10" fmla="*/ 2644 h 66969"/>
                  <a:gd name="connsiteX11" fmla="*/ 51989 w 66969"/>
                  <a:gd name="connsiteY11" fmla="*/ 2644 h 66969"/>
                  <a:gd name="connsiteX12" fmla="*/ 33485 w 66969"/>
                  <a:gd name="connsiteY12" fmla="*/ 21148 h 66969"/>
                  <a:gd name="connsiteX13" fmla="*/ 14980 w 66969"/>
                  <a:gd name="connsiteY13" fmla="*/ 2644 h 66969"/>
                  <a:gd name="connsiteX14" fmla="*/ 2644 w 66969"/>
                  <a:gd name="connsiteY14" fmla="*/ 2644 h 66969"/>
                  <a:gd name="connsiteX15" fmla="*/ 2644 w 66969"/>
                  <a:gd name="connsiteY15" fmla="*/ 14980 h 66969"/>
                  <a:gd name="connsiteX16" fmla="*/ 21148 w 66969"/>
                  <a:gd name="connsiteY16" fmla="*/ 33485 h 66969"/>
                  <a:gd name="connsiteX17" fmla="*/ 2644 w 66969"/>
                  <a:gd name="connsiteY17" fmla="*/ 51989 h 66969"/>
                  <a:gd name="connsiteX18" fmla="*/ 2644 w 66969"/>
                  <a:gd name="connsiteY18" fmla="*/ 64326 h 6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6969" h="66969">
                    <a:moveTo>
                      <a:pt x="2644" y="64326"/>
                    </a:moveTo>
                    <a:cubicBezTo>
                      <a:pt x="4406" y="66088"/>
                      <a:pt x="7049" y="66969"/>
                      <a:pt x="8812" y="66969"/>
                    </a:cubicBezTo>
                    <a:cubicBezTo>
                      <a:pt x="10574" y="66969"/>
                      <a:pt x="13218" y="66088"/>
                      <a:pt x="14980" y="64326"/>
                    </a:cubicBezTo>
                    <a:lnTo>
                      <a:pt x="33485" y="45821"/>
                    </a:lnTo>
                    <a:lnTo>
                      <a:pt x="51989" y="64326"/>
                    </a:lnTo>
                    <a:cubicBezTo>
                      <a:pt x="53752" y="66088"/>
                      <a:pt x="56395" y="66969"/>
                      <a:pt x="58157" y="66969"/>
                    </a:cubicBezTo>
                    <a:cubicBezTo>
                      <a:pt x="59920" y="66969"/>
                      <a:pt x="62563" y="66088"/>
                      <a:pt x="64326" y="64326"/>
                    </a:cubicBezTo>
                    <a:cubicBezTo>
                      <a:pt x="67850" y="60801"/>
                      <a:pt x="67850" y="55514"/>
                      <a:pt x="64326" y="51989"/>
                    </a:cubicBezTo>
                    <a:lnTo>
                      <a:pt x="45821" y="33485"/>
                    </a:lnTo>
                    <a:lnTo>
                      <a:pt x="64326" y="14980"/>
                    </a:lnTo>
                    <a:cubicBezTo>
                      <a:pt x="67850" y="11455"/>
                      <a:pt x="67850" y="6168"/>
                      <a:pt x="64326" y="2644"/>
                    </a:cubicBezTo>
                    <a:cubicBezTo>
                      <a:pt x="60801" y="-881"/>
                      <a:pt x="55514" y="-881"/>
                      <a:pt x="51989" y="2644"/>
                    </a:cubicBezTo>
                    <a:lnTo>
                      <a:pt x="33485" y="21148"/>
                    </a:lnTo>
                    <a:lnTo>
                      <a:pt x="14980" y="2644"/>
                    </a:ln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21148" y="33485"/>
                    </a:lnTo>
                    <a:lnTo>
                      <a:pt x="2644" y="51989"/>
                    </a:lnTo>
                    <a:cubicBezTo>
                      <a:pt x="-881" y="55514"/>
                      <a:pt x="-881" y="60801"/>
                      <a:pt x="2644" y="64326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8FDF0B42-ECC3-5470-2430-A1905A90487D}"/>
                  </a:ext>
                </a:extLst>
              </p:cNvPr>
              <p:cNvSpPr/>
              <p:nvPr/>
            </p:nvSpPr>
            <p:spPr>
              <a:xfrm>
                <a:off x="3439674" y="4496713"/>
                <a:ext cx="66969" cy="66969"/>
              </a:xfrm>
              <a:custGeom>
                <a:avLst/>
                <a:gdLst>
                  <a:gd name="connsiteX0" fmla="*/ 64326 w 66969"/>
                  <a:gd name="connsiteY0" fmla="*/ 2644 h 66969"/>
                  <a:gd name="connsiteX1" fmla="*/ 51989 w 66969"/>
                  <a:gd name="connsiteY1" fmla="*/ 2644 h 66969"/>
                  <a:gd name="connsiteX2" fmla="*/ 33485 w 66969"/>
                  <a:gd name="connsiteY2" fmla="*/ 21148 h 66969"/>
                  <a:gd name="connsiteX3" fmla="*/ 14980 w 66969"/>
                  <a:gd name="connsiteY3" fmla="*/ 2644 h 66969"/>
                  <a:gd name="connsiteX4" fmla="*/ 2644 w 66969"/>
                  <a:gd name="connsiteY4" fmla="*/ 2644 h 66969"/>
                  <a:gd name="connsiteX5" fmla="*/ 2644 w 66969"/>
                  <a:gd name="connsiteY5" fmla="*/ 14980 h 66969"/>
                  <a:gd name="connsiteX6" fmla="*/ 21148 w 66969"/>
                  <a:gd name="connsiteY6" fmla="*/ 33485 h 66969"/>
                  <a:gd name="connsiteX7" fmla="*/ 2644 w 66969"/>
                  <a:gd name="connsiteY7" fmla="*/ 51989 h 66969"/>
                  <a:gd name="connsiteX8" fmla="*/ 2644 w 66969"/>
                  <a:gd name="connsiteY8" fmla="*/ 64326 h 66969"/>
                  <a:gd name="connsiteX9" fmla="*/ 8812 w 66969"/>
                  <a:gd name="connsiteY9" fmla="*/ 66969 h 66969"/>
                  <a:gd name="connsiteX10" fmla="*/ 14980 w 66969"/>
                  <a:gd name="connsiteY10" fmla="*/ 64326 h 66969"/>
                  <a:gd name="connsiteX11" fmla="*/ 33485 w 66969"/>
                  <a:gd name="connsiteY11" fmla="*/ 45821 h 66969"/>
                  <a:gd name="connsiteX12" fmla="*/ 51989 w 66969"/>
                  <a:gd name="connsiteY12" fmla="*/ 64326 h 66969"/>
                  <a:gd name="connsiteX13" fmla="*/ 58157 w 66969"/>
                  <a:gd name="connsiteY13" fmla="*/ 66969 h 66969"/>
                  <a:gd name="connsiteX14" fmla="*/ 64326 w 66969"/>
                  <a:gd name="connsiteY14" fmla="*/ 64326 h 66969"/>
                  <a:gd name="connsiteX15" fmla="*/ 64326 w 66969"/>
                  <a:gd name="connsiteY15" fmla="*/ 51989 h 66969"/>
                  <a:gd name="connsiteX16" fmla="*/ 45821 w 66969"/>
                  <a:gd name="connsiteY16" fmla="*/ 33485 h 66969"/>
                  <a:gd name="connsiteX17" fmla="*/ 64326 w 66969"/>
                  <a:gd name="connsiteY17" fmla="*/ 14980 h 66969"/>
                  <a:gd name="connsiteX18" fmla="*/ 64326 w 66969"/>
                  <a:gd name="connsiteY18" fmla="*/ 2644 h 6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6969" h="66969">
                    <a:moveTo>
                      <a:pt x="64326" y="2644"/>
                    </a:moveTo>
                    <a:cubicBezTo>
                      <a:pt x="60801" y="-881"/>
                      <a:pt x="55514" y="-881"/>
                      <a:pt x="51989" y="2644"/>
                    </a:cubicBezTo>
                    <a:lnTo>
                      <a:pt x="33485" y="21148"/>
                    </a:lnTo>
                    <a:lnTo>
                      <a:pt x="14980" y="2644"/>
                    </a:ln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21148" y="33485"/>
                    </a:lnTo>
                    <a:lnTo>
                      <a:pt x="2644" y="51989"/>
                    </a:lnTo>
                    <a:cubicBezTo>
                      <a:pt x="-881" y="55514"/>
                      <a:pt x="-881" y="60801"/>
                      <a:pt x="2644" y="64326"/>
                    </a:cubicBezTo>
                    <a:cubicBezTo>
                      <a:pt x="4406" y="66088"/>
                      <a:pt x="7049" y="66969"/>
                      <a:pt x="8812" y="66969"/>
                    </a:cubicBezTo>
                    <a:cubicBezTo>
                      <a:pt x="10574" y="66969"/>
                      <a:pt x="13218" y="66088"/>
                      <a:pt x="14980" y="64326"/>
                    </a:cubicBezTo>
                    <a:lnTo>
                      <a:pt x="33485" y="45821"/>
                    </a:lnTo>
                    <a:lnTo>
                      <a:pt x="51989" y="64326"/>
                    </a:lnTo>
                    <a:cubicBezTo>
                      <a:pt x="53752" y="66088"/>
                      <a:pt x="56395" y="66969"/>
                      <a:pt x="58157" y="66969"/>
                    </a:cubicBezTo>
                    <a:cubicBezTo>
                      <a:pt x="59920" y="66969"/>
                      <a:pt x="62563" y="66088"/>
                      <a:pt x="64326" y="64326"/>
                    </a:cubicBezTo>
                    <a:cubicBezTo>
                      <a:pt x="67850" y="60801"/>
                      <a:pt x="67850" y="55514"/>
                      <a:pt x="64326" y="51989"/>
                    </a:cubicBezTo>
                    <a:lnTo>
                      <a:pt x="45821" y="33485"/>
                    </a:lnTo>
                    <a:lnTo>
                      <a:pt x="64326" y="14980"/>
                    </a:lnTo>
                    <a:cubicBezTo>
                      <a:pt x="67850" y="12336"/>
                      <a:pt x="67850" y="6168"/>
                      <a:pt x="64326" y="26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02366E9-AA8B-DF97-4286-52D08B7674F5}"/>
                  </a:ext>
                </a:extLst>
              </p:cNvPr>
              <p:cNvSpPr/>
              <p:nvPr/>
            </p:nvSpPr>
            <p:spPr>
              <a:xfrm>
                <a:off x="3764827" y="4414763"/>
                <a:ext cx="88117" cy="88117"/>
              </a:xfrm>
              <a:custGeom>
                <a:avLst/>
                <a:gdLst>
                  <a:gd name="connsiteX0" fmla="*/ 44059 w 88117"/>
                  <a:gd name="connsiteY0" fmla="*/ 0 h 88117"/>
                  <a:gd name="connsiteX1" fmla="*/ 0 w 88117"/>
                  <a:gd name="connsiteY1" fmla="*/ 44059 h 88117"/>
                  <a:gd name="connsiteX2" fmla="*/ 44059 w 88117"/>
                  <a:gd name="connsiteY2" fmla="*/ 88117 h 88117"/>
                  <a:gd name="connsiteX3" fmla="*/ 88117 w 88117"/>
                  <a:gd name="connsiteY3" fmla="*/ 44059 h 88117"/>
                  <a:gd name="connsiteX4" fmla="*/ 44059 w 88117"/>
                  <a:gd name="connsiteY4" fmla="*/ 0 h 88117"/>
                  <a:gd name="connsiteX5" fmla="*/ 44059 w 88117"/>
                  <a:gd name="connsiteY5" fmla="*/ 70494 h 88117"/>
                  <a:gd name="connsiteX6" fmla="*/ 17623 w 88117"/>
                  <a:gd name="connsiteY6" fmla="*/ 44059 h 88117"/>
                  <a:gd name="connsiteX7" fmla="*/ 44059 w 88117"/>
                  <a:gd name="connsiteY7" fmla="*/ 17623 h 88117"/>
                  <a:gd name="connsiteX8" fmla="*/ 70494 w 88117"/>
                  <a:gd name="connsiteY8" fmla="*/ 44059 h 88117"/>
                  <a:gd name="connsiteX9" fmla="*/ 44059 w 88117"/>
                  <a:gd name="connsiteY9" fmla="*/ 70494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117" h="88117">
                    <a:moveTo>
                      <a:pt x="44059" y="0"/>
                    </a:moveTo>
                    <a:cubicBezTo>
                      <a:pt x="19386" y="0"/>
                      <a:pt x="0" y="19386"/>
                      <a:pt x="0" y="44059"/>
                    </a:cubicBezTo>
                    <a:cubicBezTo>
                      <a:pt x="0" y="68732"/>
                      <a:pt x="19386" y="88117"/>
                      <a:pt x="44059" y="88117"/>
                    </a:cubicBezTo>
                    <a:cubicBezTo>
                      <a:pt x="68732" y="88117"/>
                      <a:pt x="88117" y="68732"/>
                      <a:pt x="88117" y="44059"/>
                    </a:cubicBezTo>
                    <a:cubicBezTo>
                      <a:pt x="88117" y="19386"/>
                      <a:pt x="68732" y="0"/>
                      <a:pt x="44059" y="0"/>
                    </a:cubicBezTo>
                    <a:close/>
                    <a:moveTo>
                      <a:pt x="44059" y="70494"/>
                    </a:moveTo>
                    <a:cubicBezTo>
                      <a:pt x="29079" y="70494"/>
                      <a:pt x="17623" y="59039"/>
                      <a:pt x="17623" y="44059"/>
                    </a:cubicBezTo>
                    <a:cubicBezTo>
                      <a:pt x="17623" y="29079"/>
                      <a:pt x="29079" y="17623"/>
                      <a:pt x="44059" y="17623"/>
                    </a:cubicBezTo>
                    <a:cubicBezTo>
                      <a:pt x="59039" y="17623"/>
                      <a:pt x="70494" y="29079"/>
                      <a:pt x="70494" y="44059"/>
                    </a:cubicBezTo>
                    <a:cubicBezTo>
                      <a:pt x="70494" y="59039"/>
                      <a:pt x="59039" y="70494"/>
                      <a:pt x="44059" y="704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4B4B7FBA-489E-2E72-2863-A455B54074E8}"/>
              </a:ext>
            </a:extLst>
          </p:cNvPr>
          <p:cNvGrpSpPr/>
          <p:nvPr/>
        </p:nvGrpSpPr>
        <p:grpSpPr>
          <a:xfrm>
            <a:off x="9171143" y="3175785"/>
            <a:ext cx="546463" cy="546327"/>
            <a:chOff x="9171143" y="3175785"/>
            <a:chExt cx="546463" cy="546327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A504771A-78B4-FA61-F5A1-37C2DA1E02AF}"/>
                </a:ext>
              </a:extLst>
            </p:cNvPr>
            <p:cNvSpPr/>
            <p:nvPr/>
          </p:nvSpPr>
          <p:spPr>
            <a:xfrm>
              <a:off x="9232825" y="3334396"/>
              <a:ext cx="211481" cy="211481"/>
            </a:xfrm>
            <a:custGeom>
              <a:avLst/>
              <a:gdLst>
                <a:gd name="connsiteX0" fmla="*/ 211482 w 211481"/>
                <a:gd name="connsiteY0" fmla="*/ 105741 h 211481"/>
                <a:gd name="connsiteX1" fmla="*/ 105741 w 211481"/>
                <a:gd name="connsiteY1" fmla="*/ 211482 h 211481"/>
                <a:gd name="connsiteX2" fmla="*/ 0 w 211481"/>
                <a:gd name="connsiteY2" fmla="*/ 105741 h 211481"/>
                <a:gd name="connsiteX3" fmla="*/ 105741 w 211481"/>
                <a:gd name="connsiteY3" fmla="*/ 0 h 211481"/>
                <a:gd name="connsiteX4" fmla="*/ 211482 w 211481"/>
                <a:gd name="connsiteY4" fmla="*/ 105741 h 21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481" h="211481">
                  <a:moveTo>
                    <a:pt x="211482" y="105741"/>
                  </a:moveTo>
                  <a:cubicBezTo>
                    <a:pt x="211482" y="164140"/>
                    <a:pt x="164140" y="211482"/>
                    <a:pt x="105741" y="211482"/>
                  </a:cubicBezTo>
                  <a:cubicBezTo>
                    <a:pt x="47342" y="211482"/>
                    <a:pt x="0" y="164140"/>
                    <a:pt x="0" y="105741"/>
                  </a:cubicBezTo>
                  <a:cubicBezTo>
                    <a:pt x="0" y="47342"/>
                    <a:pt x="47342" y="0"/>
                    <a:pt x="105741" y="0"/>
                  </a:cubicBezTo>
                  <a:cubicBezTo>
                    <a:pt x="164140" y="0"/>
                    <a:pt x="211482" y="47342"/>
                    <a:pt x="211482" y="105741"/>
                  </a:cubicBezTo>
                  <a:close/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75A15FA9-A69A-BF07-E2E0-B4D387B95531}"/>
                </a:ext>
              </a:extLst>
            </p:cNvPr>
            <p:cNvSpPr/>
            <p:nvPr/>
          </p:nvSpPr>
          <p:spPr>
            <a:xfrm>
              <a:off x="9497177" y="3219844"/>
              <a:ext cx="193858" cy="167422"/>
            </a:xfrm>
            <a:custGeom>
              <a:avLst/>
              <a:gdLst>
                <a:gd name="connsiteX0" fmla="*/ 176235 w 193858"/>
                <a:gd name="connsiteY0" fmla="*/ 0 h 167422"/>
                <a:gd name="connsiteX1" fmla="*/ 17623 w 193858"/>
                <a:gd name="connsiteY1" fmla="*/ 0 h 167422"/>
                <a:gd name="connsiteX2" fmla="*/ 0 w 193858"/>
                <a:gd name="connsiteY2" fmla="*/ 17623 h 167422"/>
                <a:gd name="connsiteX3" fmla="*/ 0 w 193858"/>
                <a:gd name="connsiteY3" fmla="*/ 105741 h 167422"/>
                <a:gd name="connsiteX4" fmla="*/ 17623 w 193858"/>
                <a:gd name="connsiteY4" fmla="*/ 123364 h 167422"/>
                <a:gd name="connsiteX5" fmla="*/ 88117 w 193858"/>
                <a:gd name="connsiteY5" fmla="*/ 123364 h 167422"/>
                <a:gd name="connsiteX6" fmla="*/ 88117 w 193858"/>
                <a:gd name="connsiteY6" fmla="*/ 167423 h 167422"/>
                <a:gd name="connsiteX7" fmla="*/ 132176 w 193858"/>
                <a:gd name="connsiteY7" fmla="*/ 123364 h 167422"/>
                <a:gd name="connsiteX8" fmla="*/ 177116 w 193858"/>
                <a:gd name="connsiteY8" fmla="*/ 123364 h 167422"/>
                <a:gd name="connsiteX9" fmla="*/ 193858 w 193858"/>
                <a:gd name="connsiteY9" fmla="*/ 106622 h 167422"/>
                <a:gd name="connsiteX10" fmla="*/ 193858 w 193858"/>
                <a:gd name="connsiteY10" fmla="*/ 17623 h 167422"/>
                <a:gd name="connsiteX11" fmla="*/ 176235 w 193858"/>
                <a:gd name="connsiteY11" fmla="*/ 0 h 16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858" h="167422">
                  <a:moveTo>
                    <a:pt x="176235" y="0"/>
                  </a:moveTo>
                  <a:lnTo>
                    <a:pt x="17623" y="0"/>
                  </a:lnTo>
                  <a:cubicBezTo>
                    <a:pt x="7931" y="0"/>
                    <a:pt x="0" y="7931"/>
                    <a:pt x="0" y="17623"/>
                  </a:cubicBezTo>
                  <a:lnTo>
                    <a:pt x="0" y="105741"/>
                  </a:lnTo>
                  <a:cubicBezTo>
                    <a:pt x="0" y="115434"/>
                    <a:pt x="7931" y="123364"/>
                    <a:pt x="17623" y="123364"/>
                  </a:cubicBezTo>
                  <a:lnTo>
                    <a:pt x="88117" y="123364"/>
                  </a:lnTo>
                  <a:lnTo>
                    <a:pt x="88117" y="167423"/>
                  </a:lnTo>
                  <a:lnTo>
                    <a:pt x="132176" y="123364"/>
                  </a:lnTo>
                  <a:lnTo>
                    <a:pt x="177116" y="123364"/>
                  </a:lnTo>
                  <a:cubicBezTo>
                    <a:pt x="186809" y="123364"/>
                    <a:pt x="193858" y="115434"/>
                    <a:pt x="193858" y="106622"/>
                  </a:cubicBezTo>
                  <a:lnTo>
                    <a:pt x="193858" y="17623"/>
                  </a:lnTo>
                  <a:cubicBezTo>
                    <a:pt x="193858" y="7931"/>
                    <a:pt x="185928" y="0"/>
                    <a:pt x="176235" y="0"/>
                  </a:cubicBezTo>
                  <a:close/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2" name="Graphic 20">
              <a:extLst>
                <a:ext uri="{FF2B5EF4-FFF2-40B4-BE49-F238E27FC236}">
                  <a16:creationId xmlns:a16="http://schemas.microsoft.com/office/drawing/2014/main" id="{971BB3CA-7761-03A6-3919-AF7D8E6D4D12}"/>
                </a:ext>
              </a:extLst>
            </p:cNvPr>
            <p:cNvGrpSpPr/>
            <p:nvPr/>
          </p:nvGrpSpPr>
          <p:grpSpPr>
            <a:xfrm>
              <a:off x="9171143" y="3175785"/>
              <a:ext cx="546463" cy="546327"/>
              <a:chOff x="9171143" y="3175785"/>
              <a:chExt cx="546463" cy="546327"/>
            </a:xfrm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3165773B-F542-F6D9-0D62-56BF88493B59}"/>
                  </a:ext>
                </a:extLst>
              </p:cNvPr>
              <p:cNvSpPr/>
              <p:nvPr/>
            </p:nvSpPr>
            <p:spPr>
              <a:xfrm>
                <a:off x="9171143" y="3175785"/>
                <a:ext cx="546463" cy="546327"/>
              </a:xfrm>
              <a:custGeom>
                <a:avLst/>
                <a:gdLst>
                  <a:gd name="connsiteX0" fmla="*/ 545446 w 546463"/>
                  <a:gd name="connsiteY0" fmla="*/ 312817 h 546327"/>
                  <a:gd name="connsiteX1" fmla="*/ 484645 w 546463"/>
                  <a:gd name="connsiteY1" fmla="*/ 200026 h 546327"/>
                  <a:gd name="connsiteX2" fmla="*/ 484645 w 546463"/>
                  <a:gd name="connsiteY2" fmla="*/ 176235 h 546327"/>
                  <a:gd name="connsiteX3" fmla="*/ 502269 w 546463"/>
                  <a:gd name="connsiteY3" fmla="*/ 176235 h 546327"/>
                  <a:gd name="connsiteX4" fmla="*/ 528704 w 546463"/>
                  <a:gd name="connsiteY4" fmla="*/ 149799 h 546327"/>
                  <a:gd name="connsiteX5" fmla="*/ 528704 w 546463"/>
                  <a:gd name="connsiteY5" fmla="*/ 61682 h 546327"/>
                  <a:gd name="connsiteX6" fmla="*/ 502269 w 546463"/>
                  <a:gd name="connsiteY6" fmla="*/ 35247 h 546327"/>
                  <a:gd name="connsiteX7" fmla="*/ 457329 w 546463"/>
                  <a:gd name="connsiteY7" fmla="*/ 35247 h 546327"/>
                  <a:gd name="connsiteX8" fmla="*/ 378905 w 546463"/>
                  <a:gd name="connsiteY8" fmla="*/ 0 h 546327"/>
                  <a:gd name="connsiteX9" fmla="*/ 184165 w 546463"/>
                  <a:gd name="connsiteY9" fmla="*/ 0 h 546327"/>
                  <a:gd name="connsiteX10" fmla="*/ 79306 w 546463"/>
                  <a:gd name="connsiteY10" fmla="*/ 104860 h 546327"/>
                  <a:gd name="connsiteX11" fmla="*/ 79306 w 546463"/>
                  <a:gd name="connsiteY11" fmla="*/ 121602 h 546327"/>
                  <a:gd name="connsiteX12" fmla="*/ 0 w 546463"/>
                  <a:gd name="connsiteY12" fmla="*/ 264352 h 546327"/>
                  <a:gd name="connsiteX13" fmla="*/ 167423 w 546463"/>
                  <a:gd name="connsiteY13" fmla="*/ 431775 h 546327"/>
                  <a:gd name="connsiteX14" fmla="*/ 334846 w 546463"/>
                  <a:gd name="connsiteY14" fmla="*/ 264352 h 546327"/>
                  <a:gd name="connsiteX15" fmla="*/ 167423 w 546463"/>
                  <a:gd name="connsiteY15" fmla="*/ 96929 h 546327"/>
                  <a:gd name="connsiteX16" fmla="*/ 96929 w 546463"/>
                  <a:gd name="connsiteY16" fmla="*/ 112790 h 546327"/>
                  <a:gd name="connsiteX17" fmla="*/ 96929 w 546463"/>
                  <a:gd name="connsiteY17" fmla="*/ 104860 h 546327"/>
                  <a:gd name="connsiteX18" fmla="*/ 184165 w 546463"/>
                  <a:gd name="connsiteY18" fmla="*/ 17623 h 546327"/>
                  <a:gd name="connsiteX19" fmla="*/ 378905 w 546463"/>
                  <a:gd name="connsiteY19" fmla="*/ 17623 h 546327"/>
                  <a:gd name="connsiteX20" fmla="*/ 430894 w 546463"/>
                  <a:gd name="connsiteY20" fmla="*/ 35247 h 546327"/>
                  <a:gd name="connsiteX21" fmla="*/ 343658 w 546463"/>
                  <a:gd name="connsiteY21" fmla="*/ 35247 h 546327"/>
                  <a:gd name="connsiteX22" fmla="*/ 317222 w 546463"/>
                  <a:gd name="connsiteY22" fmla="*/ 61682 h 546327"/>
                  <a:gd name="connsiteX23" fmla="*/ 317222 w 546463"/>
                  <a:gd name="connsiteY23" fmla="*/ 149799 h 546327"/>
                  <a:gd name="connsiteX24" fmla="*/ 343658 w 546463"/>
                  <a:gd name="connsiteY24" fmla="*/ 176235 h 546327"/>
                  <a:gd name="connsiteX25" fmla="*/ 405340 w 546463"/>
                  <a:gd name="connsiteY25" fmla="*/ 176235 h 546327"/>
                  <a:gd name="connsiteX26" fmla="*/ 405340 w 546463"/>
                  <a:gd name="connsiteY26" fmla="*/ 211482 h 546327"/>
                  <a:gd name="connsiteX27" fmla="*/ 410627 w 546463"/>
                  <a:gd name="connsiteY27" fmla="*/ 219412 h 546327"/>
                  <a:gd name="connsiteX28" fmla="*/ 414152 w 546463"/>
                  <a:gd name="connsiteY28" fmla="*/ 220293 h 546327"/>
                  <a:gd name="connsiteX29" fmla="*/ 420320 w 546463"/>
                  <a:gd name="connsiteY29" fmla="*/ 217650 h 546327"/>
                  <a:gd name="connsiteX30" fmla="*/ 461735 w 546463"/>
                  <a:gd name="connsiteY30" fmla="*/ 176235 h 546327"/>
                  <a:gd name="connsiteX31" fmla="*/ 467022 w 546463"/>
                  <a:gd name="connsiteY31" fmla="*/ 176235 h 546327"/>
                  <a:gd name="connsiteX32" fmla="*/ 467022 w 546463"/>
                  <a:gd name="connsiteY32" fmla="*/ 202670 h 546327"/>
                  <a:gd name="connsiteX33" fmla="*/ 467903 w 546463"/>
                  <a:gd name="connsiteY33" fmla="*/ 207076 h 546327"/>
                  <a:gd name="connsiteX34" fmla="*/ 522536 w 546463"/>
                  <a:gd name="connsiteY34" fmla="*/ 308411 h 546327"/>
                  <a:gd name="connsiteX35" fmla="*/ 475834 w 546463"/>
                  <a:gd name="connsiteY35" fmla="*/ 308411 h 546327"/>
                  <a:gd name="connsiteX36" fmla="*/ 467022 w 546463"/>
                  <a:gd name="connsiteY36" fmla="*/ 317222 h 546327"/>
                  <a:gd name="connsiteX37" fmla="*/ 467022 w 546463"/>
                  <a:gd name="connsiteY37" fmla="*/ 370974 h 546327"/>
                  <a:gd name="connsiteX38" fmla="*/ 450280 w 546463"/>
                  <a:gd name="connsiteY38" fmla="*/ 435300 h 546327"/>
                  <a:gd name="connsiteX39" fmla="*/ 414152 w 546463"/>
                  <a:gd name="connsiteY39" fmla="*/ 449398 h 546327"/>
                  <a:gd name="connsiteX40" fmla="*/ 361281 w 546463"/>
                  <a:gd name="connsiteY40" fmla="*/ 449398 h 546327"/>
                  <a:gd name="connsiteX41" fmla="*/ 317222 w 546463"/>
                  <a:gd name="connsiteY41" fmla="*/ 502269 h 546327"/>
                  <a:gd name="connsiteX42" fmla="*/ 317222 w 546463"/>
                  <a:gd name="connsiteY42" fmla="*/ 528704 h 546327"/>
                  <a:gd name="connsiteX43" fmla="*/ 96929 w 546463"/>
                  <a:gd name="connsiteY43" fmla="*/ 528704 h 546327"/>
                  <a:gd name="connsiteX44" fmla="*/ 96929 w 546463"/>
                  <a:gd name="connsiteY44" fmla="*/ 475834 h 546327"/>
                  <a:gd name="connsiteX45" fmla="*/ 114553 w 546463"/>
                  <a:gd name="connsiteY45" fmla="*/ 458210 h 546327"/>
                  <a:gd name="connsiteX46" fmla="*/ 132176 w 546463"/>
                  <a:gd name="connsiteY46" fmla="*/ 475834 h 546327"/>
                  <a:gd name="connsiteX47" fmla="*/ 167423 w 546463"/>
                  <a:gd name="connsiteY47" fmla="*/ 511081 h 546327"/>
                  <a:gd name="connsiteX48" fmla="*/ 202670 w 546463"/>
                  <a:gd name="connsiteY48" fmla="*/ 475834 h 546327"/>
                  <a:gd name="connsiteX49" fmla="*/ 202670 w 546463"/>
                  <a:gd name="connsiteY49" fmla="*/ 449398 h 546327"/>
                  <a:gd name="connsiteX50" fmla="*/ 193858 w 546463"/>
                  <a:gd name="connsiteY50" fmla="*/ 440587 h 546327"/>
                  <a:gd name="connsiteX51" fmla="*/ 185046 w 546463"/>
                  <a:gd name="connsiteY51" fmla="*/ 449398 h 546327"/>
                  <a:gd name="connsiteX52" fmla="*/ 185046 w 546463"/>
                  <a:gd name="connsiteY52" fmla="*/ 475834 h 546327"/>
                  <a:gd name="connsiteX53" fmla="*/ 167423 w 546463"/>
                  <a:gd name="connsiteY53" fmla="*/ 493457 h 546327"/>
                  <a:gd name="connsiteX54" fmla="*/ 149799 w 546463"/>
                  <a:gd name="connsiteY54" fmla="*/ 475834 h 546327"/>
                  <a:gd name="connsiteX55" fmla="*/ 114553 w 546463"/>
                  <a:gd name="connsiteY55" fmla="*/ 440587 h 546327"/>
                  <a:gd name="connsiteX56" fmla="*/ 79306 w 546463"/>
                  <a:gd name="connsiteY56" fmla="*/ 475834 h 546327"/>
                  <a:gd name="connsiteX57" fmla="*/ 79306 w 546463"/>
                  <a:gd name="connsiteY57" fmla="*/ 537516 h 546327"/>
                  <a:gd name="connsiteX58" fmla="*/ 88117 w 546463"/>
                  <a:gd name="connsiteY58" fmla="*/ 546328 h 546327"/>
                  <a:gd name="connsiteX59" fmla="*/ 326034 w 546463"/>
                  <a:gd name="connsiteY59" fmla="*/ 546328 h 546327"/>
                  <a:gd name="connsiteX60" fmla="*/ 334846 w 546463"/>
                  <a:gd name="connsiteY60" fmla="*/ 537516 h 546327"/>
                  <a:gd name="connsiteX61" fmla="*/ 334846 w 546463"/>
                  <a:gd name="connsiteY61" fmla="*/ 502269 h 546327"/>
                  <a:gd name="connsiteX62" fmla="*/ 361281 w 546463"/>
                  <a:gd name="connsiteY62" fmla="*/ 467022 h 546327"/>
                  <a:gd name="connsiteX63" fmla="*/ 414152 w 546463"/>
                  <a:gd name="connsiteY63" fmla="*/ 467022 h 546327"/>
                  <a:gd name="connsiteX64" fmla="*/ 463497 w 546463"/>
                  <a:gd name="connsiteY64" fmla="*/ 446755 h 546327"/>
                  <a:gd name="connsiteX65" fmla="*/ 484645 w 546463"/>
                  <a:gd name="connsiteY65" fmla="*/ 370093 h 546327"/>
                  <a:gd name="connsiteX66" fmla="*/ 484645 w 546463"/>
                  <a:gd name="connsiteY66" fmla="*/ 326034 h 546327"/>
                  <a:gd name="connsiteX67" fmla="*/ 537516 w 546463"/>
                  <a:gd name="connsiteY67" fmla="*/ 326034 h 546327"/>
                  <a:gd name="connsiteX68" fmla="*/ 545446 w 546463"/>
                  <a:gd name="connsiteY68" fmla="*/ 321628 h 546327"/>
                  <a:gd name="connsiteX69" fmla="*/ 545446 w 546463"/>
                  <a:gd name="connsiteY69" fmla="*/ 312817 h 546327"/>
                  <a:gd name="connsiteX70" fmla="*/ 120721 w 546463"/>
                  <a:gd name="connsiteY70" fmla="*/ 122483 h 546327"/>
                  <a:gd name="connsiteX71" fmla="*/ 89880 w 546463"/>
                  <a:gd name="connsiteY71" fmla="*/ 184165 h 546327"/>
                  <a:gd name="connsiteX72" fmla="*/ 51108 w 546463"/>
                  <a:gd name="connsiteY72" fmla="*/ 170948 h 546327"/>
                  <a:gd name="connsiteX73" fmla="*/ 120721 w 546463"/>
                  <a:gd name="connsiteY73" fmla="*/ 122483 h 546327"/>
                  <a:gd name="connsiteX74" fmla="*/ 316341 w 546463"/>
                  <a:gd name="connsiteY74" fmla="*/ 255540 h 546327"/>
                  <a:gd name="connsiteX75" fmla="*/ 254659 w 546463"/>
                  <a:gd name="connsiteY75" fmla="*/ 255540 h 546327"/>
                  <a:gd name="connsiteX76" fmla="*/ 248491 w 546463"/>
                  <a:gd name="connsiteY76" fmla="*/ 200908 h 546327"/>
                  <a:gd name="connsiteX77" fmla="*/ 294312 w 546463"/>
                  <a:gd name="connsiteY77" fmla="*/ 185046 h 546327"/>
                  <a:gd name="connsiteX78" fmla="*/ 316341 w 546463"/>
                  <a:gd name="connsiteY78" fmla="*/ 255540 h 546327"/>
                  <a:gd name="connsiteX79" fmla="*/ 296074 w 546463"/>
                  <a:gd name="connsiteY79" fmla="*/ 341014 h 546327"/>
                  <a:gd name="connsiteX80" fmla="*/ 250253 w 546463"/>
                  <a:gd name="connsiteY80" fmla="*/ 325153 h 546327"/>
                  <a:gd name="connsiteX81" fmla="*/ 255540 w 546463"/>
                  <a:gd name="connsiteY81" fmla="*/ 273164 h 546327"/>
                  <a:gd name="connsiteX82" fmla="*/ 317222 w 546463"/>
                  <a:gd name="connsiteY82" fmla="*/ 273164 h 546327"/>
                  <a:gd name="connsiteX83" fmla="*/ 296074 w 546463"/>
                  <a:gd name="connsiteY83" fmla="*/ 341014 h 546327"/>
                  <a:gd name="connsiteX84" fmla="*/ 18505 w 546463"/>
                  <a:gd name="connsiteY84" fmla="*/ 273164 h 546327"/>
                  <a:gd name="connsiteX85" fmla="*/ 80187 w 546463"/>
                  <a:gd name="connsiteY85" fmla="*/ 273164 h 546327"/>
                  <a:gd name="connsiteX86" fmla="*/ 85474 w 546463"/>
                  <a:gd name="connsiteY86" fmla="*/ 325153 h 546327"/>
                  <a:gd name="connsiteX87" fmla="*/ 39653 w 546463"/>
                  <a:gd name="connsiteY87" fmla="*/ 341014 h 546327"/>
                  <a:gd name="connsiteX88" fmla="*/ 18505 w 546463"/>
                  <a:gd name="connsiteY88" fmla="*/ 273164 h 546327"/>
                  <a:gd name="connsiteX89" fmla="*/ 40534 w 546463"/>
                  <a:gd name="connsiteY89" fmla="*/ 185928 h 546327"/>
                  <a:gd name="connsiteX90" fmla="*/ 86355 w 546463"/>
                  <a:gd name="connsiteY90" fmla="*/ 201789 h 546327"/>
                  <a:gd name="connsiteX91" fmla="*/ 80187 w 546463"/>
                  <a:gd name="connsiteY91" fmla="*/ 256421 h 546327"/>
                  <a:gd name="connsiteX92" fmla="*/ 18505 w 546463"/>
                  <a:gd name="connsiteY92" fmla="*/ 256421 h 546327"/>
                  <a:gd name="connsiteX93" fmla="*/ 40534 w 546463"/>
                  <a:gd name="connsiteY93" fmla="*/ 185928 h 546327"/>
                  <a:gd name="connsiteX94" fmla="*/ 158611 w 546463"/>
                  <a:gd name="connsiteY94" fmla="*/ 210600 h 546327"/>
                  <a:gd name="connsiteX95" fmla="*/ 158611 w 546463"/>
                  <a:gd name="connsiteY95" fmla="*/ 255540 h 546327"/>
                  <a:gd name="connsiteX96" fmla="*/ 96929 w 546463"/>
                  <a:gd name="connsiteY96" fmla="*/ 255540 h 546327"/>
                  <a:gd name="connsiteX97" fmla="*/ 103097 w 546463"/>
                  <a:gd name="connsiteY97" fmla="*/ 205313 h 546327"/>
                  <a:gd name="connsiteX98" fmla="*/ 158611 w 546463"/>
                  <a:gd name="connsiteY98" fmla="*/ 210600 h 546327"/>
                  <a:gd name="connsiteX99" fmla="*/ 107503 w 546463"/>
                  <a:gd name="connsiteY99" fmla="*/ 187690 h 546327"/>
                  <a:gd name="connsiteX100" fmla="*/ 158611 w 546463"/>
                  <a:gd name="connsiteY100" fmla="*/ 115434 h 546327"/>
                  <a:gd name="connsiteX101" fmla="*/ 158611 w 546463"/>
                  <a:gd name="connsiteY101" fmla="*/ 192096 h 546327"/>
                  <a:gd name="connsiteX102" fmla="*/ 107503 w 546463"/>
                  <a:gd name="connsiteY102" fmla="*/ 187690 h 546327"/>
                  <a:gd name="connsiteX103" fmla="*/ 96929 w 546463"/>
                  <a:gd name="connsiteY103" fmla="*/ 273164 h 546327"/>
                  <a:gd name="connsiteX104" fmla="*/ 158611 w 546463"/>
                  <a:gd name="connsiteY104" fmla="*/ 273164 h 546327"/>
                  <a:gd name="connsiteX105" fmla="*/ 158611 w 546463"/>
                  <a:gd name="connsiteY105" fmla="*/ 315460 h 546327"/>
                  <a:gd name="connsiteX106" fmla="*/ 102216 w 546463"/>
                  <a:gd name="connsiteY106" fmla="*/ 321628 h 546327"/>
                  <a:gd name="connsiteX107" fmla="*/ 96929 w 546463"/>
                  <a:gd name="connsiteY107" fmla="*/ 273164 h 546327"/>
                  <a:gd name="connsiteX108" fmla="*/ 158611 w 546463"/>
                  <a:gd name="connsiteY108" fmla="*/ 333084 h 546327"/>
                  <a:gd name="connsiteX109" fmla="*/ 158611 w 546463"/>
                  <a:gd name="connsiteY109" fmla="*/ 413270 h 546327"/>
                  <a:gd name="connsiteX110" fmla="*/ 106622 w 546463"/>
                  <a:gd name="connsiteY110" fmla="*/ 338371 h 546327"/>
                  <a:gd name="connsiteX111" fmla="*/ 158611 w 546463"/>
                  <a:gd name="connsiteY111" fmla="*/ 333084 h 546327"/>
                  <a:gd name="connsiteX112" fmla="*/ 176235 w 546463"/>
                  <a:gd name="connsiteY112" fmla="*/ 412389 h 546327"/>
                  <a:gd name="connsiteX113" fmla="*/ 176235 w 546463"/>
                  <a:gd name="connsiteY113" fmla="*/ 332202 h 546327"/>
                  <a:gd name="connsiteX114" fmla="*/ 228224 w 546463"/>
                  <a:gd name="connsiteY114" fmla="*/ 337489 h 546327"/>
                  <a:gd name="connsiteX115" fmla="*/ 176235 w 546463"/>
                  <a:gd name="connsiteY115" fmla="*/ 412389 h 546327"/>
                  <a:gd name="connsiteX116" fmla="*/ 176235 w 546463"/>
                  <a:gd name="connsiteY116" fmla="*/ 315460 h 546327"/>
                  <a:gd name="connsiteX117" fmla="*/ 176235 w 546463"/>
                  <a:gd name="connsiteY117" fmla="*/ 273164 h 546327"/>
                  <a:gd name="connsiteX118" fmla="*/ 237917 w 546463"/>
                  <a:gd name="connsiteY118" fmla="*/ 273164 h 546327"/>
                  <a:gd name="connsiteX119" fmla="*/ 232630 w 546463"/>
                  <a:gd name="connsiteY119" fmla="*/ 320747 h 546327"/>
                  <a:gd name="connsiteX120" fmla="*/ 176235 w 546463"/>
                  <a:gd name="connsiteY120" fmla="*/ 315460 h 546327"/>
                  <a:gd name="connsiteX121" fmla="*/ 237917 w 546463"/>
                  <a:gd name="connsiteY121" fmla="*/ 255540 h 546327"/>
                  <a:gd name="connsiteX122" fmla="*/ 176235 w 546463"/>
                  <a:gd name="connsiteY122" fmla="*/ 255540 h 546327"/>
                  <a:gd name="connsiteX123" fmla="*/ 176235 w 546463"/>
                  <a:gd name="connsiteY123" fmla="*/ 210600 h 546327"/>
                  <a:gd name="connsiteX124" fmla="*/ 231749 w 546463"/>
                  <a:gd name="connsiteY124" fmla="*/ 205313 h 546327"/>
                  <a:gd name="connsiteX125" fmla="*/ 237917 w 546463"/>
                  <a:gd name="connsiteY125" fmla="*/ 255540 h 546327"/>
                  <a:gd name="connsiteX126" fmla="*/ 176235 w 546463"/>
                  <a:gd name="connsiteY126" fmla="*/ 192977 h 546327"/>
                  <a:gd name="connsiteX127" fmla="*/ 176235 w 546463"/>
                  <a:gd name="connsiteY127" fmla="*/ 116315 h 546327"/>
                  <a:gd name="connsiteX128" fmla="*/ 227343 w 546463"/>
                  <a:gd name="connsiteY128" fmla="*/ 188571 h 546327"/>
                  <a:gd name="connsiteX129" fmla="*/ 176235 w 546463"/>
                  <a:gd name="connsiteY129" fmla="*/ 192977 h 546327"/>
                  <a:gd name="connsiteX130" fmla="*/ 49346 w 546463"/>
                  <a:gd name="connsiteY130" fmla="*/ 355994 h 546327"/>
                  <a:gd name="connsiteX131" fmla="*/ 89880 w 546463"/>
                  <a:gd name="connsiteY131" fmla="*/ 341895 h 546327"/>
                  <a:gd name="connsiteX132" fmla="*/ 121602 w 546463"/>
                  <a:gd name="connsiteY132" fmla="*/ 406221 h 546327"/>
                  <a:gd name="connsiteX133" fmla="*/ 49346 w 546463"/>
                  <a:gd name="connsiteY133" fmla="*/ 355994 h 546327"/>
                  <a:gd name="connsiteX134" fmla="*/ 214125 w 546463"/>
                  <a:gd name="connsiteY134" fmla="*/ 406221 h 546327"/>
                  <a:gd name="connsiteX135" fmla="*/ 245847 w 546463"/>
                  <a:gd name="connsiteY135" fmla="*/ 341895 h 546327"/>
                  <a:gd name="connsiteX136" fmla="*/ 286381 w 546463"/>
                  <a:gd name="connsiteY136" fmla="*/ 355994 h 546327"/>
                  <a:gd name="connsiteX137" fmla="*/ 214125 w 546463"/>
                  <a:gd name="connsiteY137" fmla="*/ 406221 h 546327"/>
                  <a:gd name="connsiteX138" fmla="*/ 284619 w 546463"/>
                  <a:gd name="connsiteY138" fmla="*/ 170948 h 546327"/>
                  <a:gd name="connsiteX139" fmla="*/ 244966 w 546463"/>
                  <a:gd name="connsiteY139" fmla="*/ 184165 h 546327"/>
                  <a:gd name="connsiteX140" fmla="*/ 214125 w 546463"/>
                  <a:gd name="connsiteY140" fmla="*/ 122483 h 546327"/>
                  <a:gd name="connsiteX141" fmla="*/ 284619 w 546463"/>
                  <a:gd name="connsiteY141" fmla="*/ 170948 h 546327"/>
                  <a:gd name="connsiteX142" fmla="*/ 458210 w 546463"/>
                  <a:gd name="connsiteY142" fmla="*/ 158611 h 546327"/>
                  <a:gd name="connsiteX143" fmla="*/ 452042 w 546463"/>
                  <a:gd name="connsiteY143" fmla="*/ 161255 h 546327"/>
                  <a:gd name="connsiteX144" fmla="*/ 422963 w 546463"/>
                  <a:gd name="connsiteY144" fmla="*/ 190333 h 546327"/>
                  <a:gd name="connsiteX145" fmla="*/ 422963 w 546463"/>
                  <a:gd name="connsiteY145" fmla="*/ 167423 h 546327"/>
                  <a:gd name="connsiteX146" fmla="*/ 414152 w 546463"/>
                  <a:gd name="connsiteY146" fmla="*/ 158611 h 546327"/>
                  <a:gd name="connsiteX147" fmla="*/ 343658 w 546463"/>
                  <a:gd name="connsiteY147" fmla="*/ 158611 h 546327"/>
                  <a:gd name="connsiteX148" fmla="*/ 334846 w 546463"/>
                  <a:gd name="connsiteY148" fmla="*/ 149799 h 546327"/>
                  <a:gd name="connsiteX149" fmla="*/ 334846 w 546463"/>
                  <a:gd name="connsiteY149" fmla="*/ 61682 h 546327"/>
                  <a:gd name="connsiteX150" fmla="*/ 343658 w 546463"/>
                  <a:gd name="connsiteY150" fmla="*/ 52870 h 546327"/>
                  <a:gd name="connsiteX151" fmla="*/ 502269 w 546463"/>
                  <a:gd name="connsiteY151" fmla="*/ 52870 h 546327"/>
                  <a:gd name="connsiteX152" fmla="*/ 511081 w 546463"/>
                  <a:gd name="connsiteY152" fmla="*/ 61682 h 546327"/>
                  <a:gd name="connsiteX153" fmla="*/ 511081 w 546463"/>
                  <a:gd name="connsiteY153" fmla="*/ 149799 h 546327"/>
                  <a:gd name="connsiteX154" fmla="*/ 502269 w 546463"/>
                  <a:gd name="connsiteY154" fmla="*/ 158611 h 546327"/>
                  <a:gd name="connsiteX155" fmla="*/ 458210 w 546463"/>
                  <a:gd name="connsiteY155" fmla="*/ 158611 h 54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546463" h="546327">
                    <a:moveTo>
                      <a:pt x="545446" y="312817"/>
                    </a:moveTo>
                    <a:lnTo>
                      <a:pt x="484645" y="200026"/>
                    </a:lnTo>
                    <a:lnTo>
                      <a:pt x="484645" y="176235"/>
                    </a:lnTo>
                    <a:lnTo>
                      <a:pt x="502269" y="176235"/>
                    </a:lnTo>
                    <a:cubicBezTo>
                      <a:pt x="516368" y="176235"/>
                      <a:pt x="528704" y="164779"/>
                      <a:pt x="528704" y="149799"/>
                    </a:cubicBezTo>
                    <a:lnTo>
                      <a:pt x="528704" y="61682"/>
                    </a:lnTo>
                    <a:cubicBezTo>
                      <a:pt x="528704" y="51108"/>
                      <a:pt x="521655" y="35247"/>
                      <a:pt x="502269" y="35247"/>
                    </a:cubicBezTo>
                    <a:lnTo>
                      <a:pt x="457329" y="35247"/>
                    </a:lnTo>
                    <a:cubicBezTo>
                      <a:pt x="437062" y="13218"/>
                      <a:pt x="408865" y="0"/>
                      <a:pt x="378905" y="0"/>
                    </a:cubicBezTo>
                    <a:lnTo>
                      <a:pt x="184165" y="0"/>
                    </a:lnTo>
                    <a:cubicBezTo>
                      <a:pt x="126889" y="0"/>
                      <a:pt x="79306" y="47583"/>
                      <a:pt x="79306" y="104860"/>
                    </a:cubicBezTo>
                    <a:lnTo>
                      <a:pt x="79306" y="121602"/>
                    </a:lnTo>
                    <a:cubicBezTo>
                      <a:pt x="31722" y="151562"/>
                      <a:pt x="0" y="204432"/>
                      <a:pt x="0" y="264352"/>
                    </a:cubicBezTo>
                    <a:cubicBezTo>
                      <a:pt x="0" y="356875"/>
                      <a:pt x="74900" y="431775"/>
                      <a:pt x="167423" y="431775"/>
                    </a:cubicBezTo>
                    <a:cubicBezTo>
                      <a:pt x="259946" y="431775"/>
                      <a:pt x="334846" y="356875"/>
                      <a:pt x="334846" y="264352"/>
                    </a:cubicBezTo>
                    <a:cubicBezTo>
                      <a:pt x="334846" y="171829"/>
                      <a:pt x="259946" y="96929"/>
                      <a:pt x="167423" y="96929"/>
                    </a:cubicBezTo>
                    <a:cubicBezTo>
                      <a:pt x="141869" y="96929"/>
                      <a:pt x="118077" y="103097"/>
                      <a:pt x="96929" y="112790"/>
                    </a:cubicBezTo>
                    <a:lnTo>
                      <a:pt x="96929" y="104860"/>
                    </a:lnTo>
                    <a:cubicBezTo>
                      <a:pt x="96929" y="57276"/>
                      <a:pt x="136582" y="17623"/>
                      <a:pt x="184165" y="17623"/>
                    </a:cubicBezTo>
                    <a:lnTo>
                      <a:pt x="378905" y="17623"/>
                    </a:lnTo>
                    <a:cubicBezTo>
                      <a:pt x="398290" y="17623"/>
                      <a:pt x="415914" y="23792"/>
                      <a:pt x="430894" y="35247"/>
                    </a:cubicBezTo>
                    <a:lnTo>
                      <a:pt x="343658" y="35247"/>
                    </a:lnTo>
                    <a:cubicBezTo>
                      <a:pt x="328678" y="35247"/>
                      <a:pt x="317222" y="46702"/>
                      <a:pt x="317222" y="61682"/>
                    </a:cubicBezTo>
                    <a:lnTo>
                      <a:pt x="317222" y="149799"/>
                    </a:lnTo>
                    <a:cubicBezTo>
                      <a:pt x="317222" y="164779"/>
                      <a:pt x="328678" y="176235"/>
                      <a:pt x="343658" y="176235"/>
                    </a:cubicBezTo>
                    <a:lnTo>
                      <a:pt x="405340" y="176235"/>
                    </a:lnTo>
                    <a:lnTo>
                      <a:pt x="405340" y="211482"/>
                    </a:lnTo>
                    <a:cubicBezTo>
                      <a:pt x="405340" y="215006"/>
                      <a:pt x="407102" y="218531"/>
                      <a:pt x="410627" y="219412"/>
                    </a:cubicBezTo>
                    <a:cubicBezTo>
                      <a:pt x="411508" y="220293"/>
                      <a:pt x="413270" y="220293"/>
                      <a:pt x="414152" y="220293"/>
                    </a:cubicBezTo>
                    <a:cubicBezTo>
                      <a:pt x="416795" y="220293"/>
                      <a:pt x="418557" y="219412"/>
                      <a:pt x="420320" y="217650"/>
                    </a:cubicBezTo>
                    <a:lnTo>
                      <a:pt x="461735" y="176235"/>
                    </a:lnTo>
                    <a:lnTo>
                      <a:pt x="467022" y="176235"/>
                    </a:lnTo>
                    <a:lnTo>
                      <a:pt x="467022" y="202670"/>
                    </a:lnTo>
                    <a:cubicBezTo>
                      <a:pt x="467022" y="204432"/>
                      <a:pt x="467022" y="205313"/>
                      <a:pt x="467903" y="207076"/>
                    </a:cubicBezTo>
                    <a:lnTo>
                      <a:pt x="522536" y="308411"/>
                    </a:lnTo>
                    <a:lnTo>
                      <a:pt x="475834" y="308411"/>
                    </a:lnTo>
                    <a:cubicBezTo>
                      <a:pt x="470547" y="308411"/>
                      <a:pt x="467022" y="311935"/>
                      <a:pt x="467022" y="317222"/>
                    </a:cubicBezTo>
                    <a:lnTo>
                      <a:pt x="467022" y="370974"/>
                    </a:lnTo>
                    <a:cubicBezTo>
                      <a:pt x="467022" y="370974"/>
                      <a:pt x="470547" y="412389"/>
                      <a:pt x="450280" y="435300"/>
                    </a:cubicBezTo>
                    <a:cubicBezTo>
                      <a:pt x="441468" y="444993"/>
                      <a:pt x="430013" y="449398"/>
                      <a:pt x="414152" y="449398"/>
                    </a:cubicBezTo>
                    <a:lnTo>
                      <a:pt x="361281" y="449398"/>
                    </a:lnTo>
                    <a:cubicBezTo>
                      <a:pt x="346301" y="449398"/>
                      <a:pt x="317222" y="460854"/>
                      <a:pt x="317222" y="502269"/>
                    </a:cubicBezTo>
                    <a:lnTo>
                      <a:pt x="317222" y="528704"/>
                    </a:lnTo>
                    <a:lnTo>
                      <a:pt x="96929" y="528704"/>
                    </a:lnTo>
                    <a:lnTo>
                      <a:pt x="96929" y="475834"/>
                    </a:lnTo>
                    <a:cubicBezTo>
                      <a:pt x="96929" y="473190"/>
                      <a:pt x="97810" y="458210"/>
                      <a:pt x="114553" y="458210"/>
                    </a:cubicBezTo>
                    <a:cubicBezTo>
                      <a:pt x="130414" y="458210"/>
                      <a:pt x="132176" y="471428"/>
                      <a:pt x="132176" y="475834"/>
                    </a:cubicBezTo>
                    <a:cubicBezTo>
                      <a:pt x="132176" y="489932"/>
                      <a:pt x="141869" y="511081"/>
                      <a:pt x="167423" y="511081"/>
                    </a:cubicBezTo>
                    <a:cubicBezTo>
                      <a:pt x="192977" y="511081"/>
                      <a:pt x="202670" y="489932"/>
                      <a:pt x="202670" y="475834"/>
                    </a:cubicBezTo>
                    <a:lnTo>
                      <a:pt x="202670" y="449398"/>
                    </a:lnTo>
                    <a:cubicBezTo>
                      <a:pt x="202670" y="444111"/>
                      <a:pt x="199145" y="440587"/>
                      <a:pt x="193858" y="440587"/>
                    </a:cubicBezTo>
                    <a:cubicBezTo>
                      <a:pt x="188571" y="440587"/>
                      <a:pt x="185046" y="444111"/>
                      <a:pt x="185046" y="449398"/>
                    </a:cubicBezTo>
                    <a:lnTo>
                      <a:pt x="185046" y="475834"/>
                    </a:lnTo>
                    <a:cubicBezTo>
                      <a:pt x="185046" y="478477"/>
                      <a:pt x="184165" y="493457"/>
                      <a:pt x="167423" y="493457"/>
                    </a:cubicBezTo>
                    <a:cubicBezTo>
                      <a:pt x="151562" y="493457"/>
                      <a:pt x="149799" y="480240"/>
                      <a:pt x="149799" y="475834"/>
                    </a:cubicBezTo>
                    <a:cubicBezTo>
                      <a:pt x="149799" y="461735"/>
                      <a:pt x="140107" y="440587"/>
                      <a:pt x="114553" y="440587"/>
                    </a:cubicBezTo>
                    <a:cubicBezTo>
                      <a:pt x="88999" y="440587"/>
                      <a:pt x="79306" y="461735"/>
                      <a:pt x="79306" y="475834"/>
                    </a:cubicBezTo>
                    <a:lnTo>
                      <a:pt x="79306" y="537516"/>
                    </a:lnTo>
                    <a:cubicBezTo>
                      <a:pt x="79306" y="542803"/>
                      <a:pt x="82830" y="546328"/>
                      <a:pt x="88117" y="546328"/>
                    </a:cubicBezTo>
                    <a:lnTo>
                      <a:pt x="326034" y="546328"/>
                    </a:lnTo>
                    <a:cubicBezTo>
                      <a:pt x="331321" y="546328"/>
                      <a:pt x="334846" y="542803"/>
                      <a:pt x="334846" y="537516"/>
                    </a:cubicBezTo>
                    <a:lnTo>
                      <a:pt x="334846" y="502269"/>
                    </a:lnTo>
                    <a:cubicBezTo>
                      <a:pt x="334846" y="468784"/>
                      <a:pt x="358638" y="467022"/>
                      <a:pt x="361281" y="467022"/>
                    </a:cubicBezTo>
                    <a:lnTo>
                      <a:pt x="414152" y="467022"/>
                    </a:lnTo>
                    <a:cubicBezTo>
                      <a:pt x="434419" y="467022"/>
                      <a:pt x="451161" y="459973"/>
                      <a:pt x="463497" y="446755"/>
                    </a:cubicBezTo>
                    <a:cubicBezTo>
                      <a:pt x="489051" y="418557"/>
                      <a:pt x="484645" y="370974"/>
                      <a:pt x="484645" y="370093"/>
                    </a:cubicBezTo>
                    <a:lnTo>
                      <a:pt x="484645" y="326034"/>
                    </a:lnTo>
                    <a:lnTo>
                      <a:pt x="537516" y="326034"/>
                    </a:lnTo>
                    <a:cubicBezTo>
                      <a:pt x="541041" y="326034"/>
                      <a:pt x="543684" y="324272"/>
                      <a:pt x="545446" y="321628"/>
                    </a:cubicBezTo>
                    <a:cubicBezTo>
                      <a:pt x="547209" y="318985"/>
                      <a:pt x="546328" y="315460"/>
                      <a:pt x="545446" y="312817"/>
                    </a:cubicBezTo>
                    <a:close/>
                    <a:moveTo>
                      <a:pt x="120721" y="122483"/>
                    </a:moveTo>
                    <a:cubicBezTo>
                      <a:pt x="107503" y="137463"/>
                      <a:pt x="96929" y="158611"/>
                      <a:pt x="89880" y="184165"/>
                    </a:cubicBezTo>
                    <a:cubicBezTo>
                      <a:pt x="75781" y="180641"/>
                      <a:pt x="62563" y="176235"/>
                      <a:pt x="51108" y="170948"/>
                    </a:cubicBezTo>
                    <a:cubicBezTo>
                      <a:pt x="68732" y="148918"/>
                      <a:pt x="92523" y="131295"/>
                      <a:pt x="120721" y="122483"/>
                    </a:cubicBezTo>
                    <a:close/>
                    <a:moveTo>
                      <a:pt x="316341" y="255540"/>
                    </a:moveTo>
                    <a:lnTo>
                      <a:pt x="254659" y="255540"/>
                    </a:lnTo>
                    <a:cubicBezTo>
                      <a:pt x="253778" y="236154"/>
                      <a:pt x="252016" y="217650"/>
                      <a:pt x="248491" y="200908"/>
                    </a:cubicBezTo>
                    <a:cubicBezTo>
                      <a:pt x="264352" y="196502"/>
                      <a:pt x="280213" y="192096"/>
                      <a:pt x="294312" y="185046"/>
                    </a:cubicBezTo>
                    <a:cubicBezTo>
                      <a:pt x="307530" y="206195"/>
                      <a:pt x="315460" y="229986"/>
                      <a:pt x="316341" y="255540"/>
                    </a:cubicBezTo>
                    <a:close/>
                    <a:moveTo>
                      <a:pt x="296074" y="341014"/>
                    </a:moveTo>
                    <a:cubicBezTo>
                      <a:pt x="281976" y="334846"/>
                      <a:pt x="266114" y="328678"/>
                      <a:pt x="250253" y="325153"/>
                    </a:cubicBezTo>
                    <a:cubicBezTo>
                      <a:pt x="253778" y="309292"/>
                      <a:pt x="255540" y="291668"/>
                      <a:pt x="255540" y="273164"/>
                    </a:cubicBezTo>
                    <a:lnTo>
                      <a:pt x="317222" y="273164"/>
                    </a:lnTo>
                    <a:cubicBezTo>
                      <a:pt x="315460" y="297837"/>
                      <a:pt x="307530" y="320747"/>
                      <a:pt x="296074" y="341014"/>
                    </a:cubicBezTo>
                    <a:close/>
                    <a:moveTo>
                      <a:pt x="18505" y="273164"/>
                    </a:moveTo>
                    <a:lnTo>
                      <a:pt x="80187" y="273164"/>
                    </a:lnTo>
                    <a:cubicBezTo>
                      <a:pt x="81068" y="291668"/>
                      <a:pt x="82830" y="308411"/>
                      <a:pt x="85474" y="325153"/>
                    </a:cubicBezTo>
                    <a:cubicBezTo>
                      <a:pt x="68732" y="329559"/>
                      <a:pt x="52870" y="334846"/>
                      <a:pt x="39653" y="341014"/>
                    </a:cubicBezTo>
                    <a:cubicBezTo>
                      <a:pt x="27316" y="320747"/>
                      <a:pt x="19386" y="297837"/>
                      <a:pt x="18505" y="273164"/>
                    </a:cubicBezTo>
                    <a:close/>
                    <a:moveTo>
                      <a:pt x="40534" y="185928"/>
                    </a:moveTo>
                    <a:cubicBezTo>
                      <a:pt x="54633" y="192096"/>
                      <a:pt x="69613" y="197383"/>
                      <a:pt x="86355" y="201789"/>
                    </a:cubicBezTo>
                    <a:cubicBezTo>
                      <a:pt x="82830" y="218531"/>
                      <a:pt x="81068" y="237036"/>
                      <a:pt x="80187" y="256421"/>
                    </a:cubicBezTo>
                    <a:lnTo>
                      <a:pt x="18505" y="256421"/>
                    </a:lnTo>
                    <a:cubicBezTo>
                      <a:pt x="19386" y="229986"/>
                      <a:pt x="27316" y="206195"/>
                      <a:pt x="40534" y="185928"/>
                    </a:cubicBezTo>
                    <a:close/>
                    <a:moveTo>
                      <a:pt x="158611" y="210600"/>
                    </a:moveTo>
                    <a:lnTo>
                      <a:pt x="158611" y="255540"/>
                    </a:lnTo>
                    <a:lnTo>
                      <a:pt x="96929" y="255540"/>
                    </a:lnTo>
                    <a:cubicBezTo>
                      <a:pt x="97810" y="237917"/>
                      <a:pt x="99573" y="220293"/>
                      <a:pt x="103097" y="205313"/>
                    </a:cubicBezTo>
                    <a:cubicBezTo>
                      <a:pt x="120721" y="207957"/>
                      <a:pt x="139225" y="209719"/>
                      <a:pt x="158611" y="210600"/>
                    </a:cubicBezTo>
                    <a:close/>
                    <a:moveTo>
                      <a:pt x="107503" y="187690"/>
                    </a:moveTo>
                    <a:cubicBezTo>
                      <a:pt x="118958" y="149799"/>
                      <a:pt x="137463" y="121602"/>
                      <a:pt x="158611" y="115434"/>
                    </a:cubicBezTo>
                    <a:lnTo>
                      <a:pt x="158611" y="192096"/>
                    </a:lnTo>
                    <a:cubicBezTo>
                      <a:pt x="140988" y="192096"/>
                      <a:pt x="123364" y="190333"/>
                      <a:pt x="107503" y="187690"/>
                    </a:cubicBezTo>
                    <a:close/>
                    <a:moveTo>
                      <a:pt x="96929" y="273164"/>
                    </a:moveTo>
                    <a:lnTo>
                      <a:pt x="158611" y="273164"/>
                    </a:lnTo>
                    <a:lnTo>
                      <a:pt x="158611" y="315460"/>
                    </a:lnTo>
                    <a:cubicBezTo>
                      <a:pt x="139225" y="316341"/>
                      <a:pt x="120721" y="318104"/>
                      <a:pt x="102216" y="321628"/>
                    </a:cubicBezTo>
                    <a:cubicBezTo>
                      <a:pt x="99573" y="305767"/>
                      <a:pt x="97810" y="289906"/>
                      <a:pt x="96929" y="273164"/>
                    </a:cubicBezTo>
                    <a:close/>
                    <a:moveTo>
                      <a:pt x="158611" y="333084"/>
                    </a:moveTo>
                    <a:lnTo>
                      <a:pt x="158611" y="413270"/>
                    </a:lnTo>
                    <a:cubicBezTo>
                      <a:pt x="136582" y="407102"/>
                      <a:pt x="117196" y="378023"/>
                      <a:pt x="106622" y="338371"/>
                    </a:cubicBezTo>
                    <a:cubicBezTo>
                      <a:pt x="123364" y="334846"/>
                      <a:pt x="140988" y="333084"/>
                      <a:pt x="158611" y="333084"/>
                    </a:cubicBezTo>
                    <a:close/>
                    <a:moveTo>
                      <a:pt x="176235" y="412389"/>
                    </a:moveTo>
                    <a:lnTo>
                      <a:pt x="176235" y="332202"/>
                    </a:lnTo>
                    <a:cubicBezTo>
                      <a:pt x="193858" y="333084"/>
                      <a:pt x="211482" y="334846"/>
                      <a:pt x="228224" y="337489"/>
                    </a:cubicBezTo>
                    <a:cubicBezTo>
                      <a:pt x="217650" y="378023"/>
                      <a:pt x="198264" y="406221"/>
                      <a:pt x="176235" y="412389"/>
                    </a:cubicBezTo>
                    <a:close/>
                    <a:moveTo>
                      <a:pt x="176235" y="315460"/>
                    </a:moveTo>
                    <a:lnTo>
                      <a:pt x="176235" y="273164"/>
                    </a:lnTo>
                    <a:lnTo>
                      <a:pt x="237917" y="273164"/>
                    </a:lnTo>
                    <a:cubicBezTo>
                      <a:pt x="237036" y="289906"/>
                      <a:pt x="235273" y="305767"/>
                      <a:pt x="232630" y="320747"/>
                    </a:cubicBezTo>
                    <a:cubicBezTo>
                      <a:pt x="214125" y="317222"/>
                      <a:pt x="195621" y="315460"/>
                      <a:pt x="176235" y="315460"/>
                    </a:cubicBezTo>
                    <a:close/>
                    <a:moveTo>
                      <a:pt x="237917" y="255540"/>
                    </a:moveTo>
                    <a:lnTo>
                      <a:pt x="176235" y="255540"/>
                    </a:lnTo>
                    <a:lnTo>
                      <a:pt x="176235" y="210600"/>
                    </a:lnTo>
                    <a:cubicBezTo>
                      <a:pt x="195621" y="209719"/>
                      <a:pt x="214125" y="207957"/>
                      <a:pt x="231749" y="205313"/>
                    </a:cubicBezTo>
                    <a:cubicBezTo>
                      <a:pt x="235273" y="220293"/>
                      <a:pt x="237036" y="237917"/>
                      <a:pt x="237917" y="255540"/>
                    </a:cubicBezTo>
                    <a:close/>
                    <a:moveTo>
                      <a:pt x="176235" y="192977"/>
                    </a:moveTo>
                    <a:lnTo>
                      <a:pt x="176235" y="116315"/>
                    </a:lnTo>
                    <a:cubicBezTo>
                      <a:pt x="197383" y="122483"/>
                      <a:pt x="216769" y="149799"/>
                      <a:pt x="227343" y="188571"/>
                    </a:cubicBezTo>
                    <a:cubicBezTo>
                      <a:pt x="211482" y="191215"/>
                      <a:pt x="193858" y="192096"/>
                      <a:pt x="176235" y="192977"/>
                    </a:cubicBezTo>
                    <a:close/>
                    <a:moveTo>
                      <a:pt x="49346" y="355994"/>
                    </a:moveTo>
                    <a:cubicBezTo>
                      <a:pt x="61682" y="350707"/>
                      <a:pt x="74900" y="346301"/>
                      <a:pt x="89880" y="341895"/>
                    </a:cubicBezTo>
                    <a:cubicBezTo>
                      <a:pt x="96929" y="368331"/>
                      <a:pt x="107503" y="390360"/>
                      <a:pt x="121602" y="406221"/>
                    </a:cubicBezTo>
                    <a:cubicBezTo>
                      <a:pt x="91642" y="397409"/>
                      <a:pt x="66969" y="378905"/>
                      <a:pt x="49346" y="355994"/>
                    </a:cubicBezTo>
                    <a:close/>
                    <a:moveTo>
                      <a:pt x="214125" y="406221"/>
                    </a:moveTo>
                    <a:cubicBezTo>
                      <a:pt x="227343" y="390360"/>
                      <a:pt x="237917" y="368331"/>
                      <a:pt x="245847" y="341895"/>
                    </a:cubicBezTo>
                    <a:cubicBezTo>
                      <a:pt x="259946" y="345420"/>
                      <a:pt x="274045" y="349826"/>
                      <a:pt x="286381" y="355994"/>
                    </a:cubicBezTo>
                    <a:cubicBezTo>
                      <a:pt x="267877" y="378905"/>
                      <a:pt x="243204" y="397409"/>
                      <a:pt x="214125" y="406221"/>
                    </a:cubicBezTo>
                    <a:close/>
                    <a:moveTo>
                      <a:pt x="284619" y="170948"/>
                    </a:moveTo>
                    <a:cubicBezTo>
                      <a:pt x="272283" y="176235"/>
                      <a:pt x="259065" y="180641"/>
                      <a:pt x="244966" y="184165"/>
                    </a:cubicBezTo>
                    <a:cubicBezTo>
                      <a:pt x="237917" y="158611"/>
                      <a:pt x="227343" y="137463"/>
                      <a:pt x="214125" y="122483"/>
                    </a:cubicBezTo>
                    <a:cubicBezTo>
                      <a:pt x="242323" y="131295"/>
                      <a:pt x="266114" y="148918"/>
                      <a:pt x="284619" y="170948"/>
                    </a:cubicBezTo>
                    <a:close/>
                    <a:moveTo>
                      <a:pt x="458210" y="158611"/>
                    </a:moveTo>
                    <a:cubicBezTo>
                      <a:pt x="455567" y="158611"/>
                      <a:pt x="453804" y="159492"/>
                      <a:pt x="452042" y="161255"/>
                    </a:cubicBezTo>
                    <a:lnTo>
                      <a:pt x="422963" y="190333"/>
                    </a:lnTo>
                    <a:lnTo>
                      <a:pt x="422963" y="167423"/>
                    </a:lnTo>
                    <a:cubicBezTo>
                      <a:pt x="422963" y="162136"/>
                      <a:pt x="419439" y="158611"/>
                      <a:pt x="414152" y="158611"/>
                    </a:cubicBezTo>
                    <a:lnTo>
                      <a:pt x="343658" y="158611"/>
                    </a:lnTo>
                    <a:cubicBezTo>
                      <a:pt x="338371" y="158611"/>
                      <a:pt x="334846" y="155087"/>
                      <a:pt x="334846" y="149799"/>
                    </a:cubicBezTo>
                    <a:lnTo>
                      <a:pt x="334846" y="61682"/>
                    </a:lnTo>
                    <a:cubicBezTo>
                      <a:pt x="334846" y="56395"/>
                      <a:pt x="338371" y="52870"/>
                      <a:pt x="343658" y="52870"/>
                    </a:cubicBezTo>
                    <a:lnTo>
                      <a:pt x="502269" y="52870"/>
                    </a:lnTo>
                    <a:cubicBezTo>
                      <a:pt x="509318" y="52870"/>
                      <a:pt x="511081" y="58157"/>
                      <a:pt x="511081" y="61682"/>
                    </a:cubicBezTo>
                    <a:lnTo>
                      <a:pt x="511081" y="149799"/>
                    </a:lnTo>
                    <a:cubicBezTo>
                      <a:pt x="511081" y="154205"/>
                      <a:pt x="507556" y="158611"/>
                      <a:pt x="502269" y="158611"/>
                    </a:cubicBezTo>
                    <a:lnTo>
                      <a:pt x="458210" y="158611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4CF47BE-9E9C-B5D8-0A6F-856675F2B896}"/>
                  </a:ext>
                </a:extLst>
              </p:cNvPr>
              <p:cNvSpPr/>
              <p:nvPr/>
            </p:nvSpPr>
            <p:spPr>
              <a:xfrm>
                <a:off x="9532424" y="3290338"/>
                <a:ext cx="52870" cy="17623"/>
              </a:xfrm>
              <a:custGeom>
                <a:avLst/>
                <a:gdLst>
                  <a:gd name="connsiteX0" fmla="*/ 44059 w 52870"/>
                  <a:gd name="connsiteY0" fmla="*/ 0 h 17623"/>
                  <a:gd name="connsiteX1" fmla="*/ 8812 w 52870"/>
                  <a:gd name="connsiteY1" fmla="*/ 0 h 17623"/>
                  <a:gd name="connsiteX2" fmla="*/ 0 w 52870"/>
                  <a:gd name="connsiteY2" fmla="*/ 8812 h 17623"/>
                  <a:gd name="connsiteX3" fmla="*/ 8812 w 52870"/>
                  <a:gd name="connsiteY3" fmla="*/ 17623 h 17623"/>
                  <a:gd name="connsiteX4" fmla="*/ 44059 w 52870"/>
                  <a:gd name="connsiteY4" fmla="*/ 17623 h 17623"/>
                  <a:gd name="connsiteX5" fmla="*/ 52870 w 52870"/>
                  <a:gd name="connsiteY5" fmla="*/ 8812 h 17623"/>
                  <a:gd name="connsiteX6" fmla="*/ 44059 w 52870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44059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09E281A-6453-C321-73D7-0396688D0535}"/>
                  </a:ext>
                </a:extLst>
              </p:cNvPr>
              <p:cNvSpPr/>
              <p:nvPr/>
            </p:nvSpPr>
            <p:spPr>
              <a:xfrm>
                <a:off x="9532424" y="3255091"/>
                <a:ext cx="79305" cy="17623"/>
              </a:xfrm>
              <a:custGeom>
                <a:avLst/>
                <a:gdLst>
                  <a:gd name="connsiteX0" fmla="*/ 70494 w 79305"/>
                  <a:gd name="connsiteY0" fmla="*/ 0 h 17623"/>
                  <a:gd name="connsiteX1" fmla="*/ 8812 w 79305"/>
                  <a:gd name="connsiteY1" fmla="*/ 0 h 17623"/>
                  <a:gd name="connsiteX2" fmla="*/ 0 w 79305"/>
                  <a:gd name="connsiteY2" fmla="*/ 8812 h 17623"/>
                  <a:gd name="connsiteX3" fmla="*/ 8812 w 79305"/>
                  <a:gd name="connsiteY3" fmla="*/ 17623 h 17623"/>
                  <a:gd name="connsiteX4" fmla="*/ 70494 w 79305"/>
                  <a:gd name="connsiteY4" fmla="*/ 17623 h 17623"/>
                  <a:gd name="connsiteX5" fmla="*/ 79306 w 79305"/>
                  <a:gd name="connsiteY5" fmla="*/ 8812 h 17623"/>
                  <a:gd name="connsiteX6" fmla="*/ 70494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7049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5" name="Group 494">
            <a:extLst>
              <a:ext uri="{FF2B5EF4-FFF2-40B4-BE49-F238E27FC236}">
                <a16:creationId xmlns:a16="http://schemas.microsoft.com/office/drawing/2014/main" id="{345AFAED-F361-2BD3-E57E-87DAFB9257A2}"/>
              </a:ext>
            </a:extLst>
          </p:cNvPr>
          <p:cNvGrpSpPr/>
          <p:nvPr/>
        </p:nvGrpSpPr>
        <p:grpSpPr>
          <a:xfrm>
            <a:off x="7868190" y="3166974"/>
            <a:ext cx="563951" cy="563951"/>
            <a:chOff x="7868190" y="3166974"/>
            <a:chExt cx="563951" cy="563951"/>
          </a:xfrm>
        </p:grpSpPr>
        <p:grpSp>
          <p:nvGrpSpPr>
            <p:cNvPr id="157" name="Graphic 22">
              <a:extLst>
                <a:ext uri="{FF2B5EF4-FFF2-40B4-BE49-F238E27FC236}">
                  <a16:creationId xmlns:a16="http://schemas.microsoft.com/office/drawing/2014/main" id="{70A8DC6F-F384-1C90-D90B-DA29184DB240}"/>
                </a:ext>
              </a:extLst>
            </p:cNvPr>
            <p:cNvGrpSpPr/>
            <p:nvPr/>
          </p:nvGrpSpPr>
          <p:grpSpPr>
            <a:xfrm>
              <a:off x="7875818" y="3211032"/>
              <a:ext cx="548763" cy="511080"/>
              <a:chOff x="7875818" y="3211032"/>
              <a:chExt cx="548763" cy="511080"/>
            </a:xfrm>
            <a:solidFill>
              <a:srgbClr val="A07FD6"/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83D04C6A-2A2E-B705-AA40-001E7CB2A4F7}"/>
                  </a:ext>
                </a:extLst>
              </p:cNvPr>
              <p:cNvSpPr/>
              <p:nvPr/>
            </p:nvSpPr>
            <p:spPr>
              <a:xfrm>
                <a:off x="8291153" y="3616372"/>
                <a:ext cx="133429" cy="88117"/>
              </a:xfrm>
              <a:custGeom>
                <a:avLst/>
                <a:gdLst>
                  <a:gd name="connsiteX0" fmla="*/ 52870 w 133429"/>
                  <a:gd name="connsiteY0" fmla="*/ 0 h 88117"/>
                  <a:gd name="connsiteX1" fmla="*/ 0 w 133429"/>
                  <a:gd name="connsiteY1" fmla="*/ 61682 h 88117"/>
                  <a:gd name="connsiteX2" fmla="*/ 0 w 133429"/>
                  <a:gd name="connsiteY2" fmla="*/ 88117 h 88117"/>
                  <a:gd name="connsiteX3" fmla="*/ 132176 w 133429"/>
                  <a:gd name="connsiteY3" fmla="*/ 88117 h 88117"/>
                  <a:gd name="connsiteX4" fmla="*/ 52870 w 133429"/>
                  <a:gd name="connsiteY4" fmla="*/ 0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429" h="88117">
                    <a:moveTo>
                      <a:pt x="52870" y="0"/>
                    </a:moveTo>
                    <a:lnTo>
                      <a:pt x="0" y="61682"/>
                    </a:lnTo>
                    <a:lnTo>
                      <a:pt x="0" y="88117"/>
                    </a:lnTo>
                    <a:lnTo>
                      <a:pt x="132176" y="88117"/>
                    </a:lnTo>
                    <a:cubicBezTo>
                      <a:pt x="132176" y="88117"/>
                      <a:pt x="149799" y="8812"/>
                      <a:pt x="52870" y="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D2B9ED7A-C20F-4DB1-9263-57DC2795C701}"/>
                  </a:ext>
                </a:extLst>
              </p:cNvPr>
              <p:cNvSpPr/>
              <p:nvPr/>
            </p:nvSpPr>
            <p:spPr>
              <a:xfrm>
                <a:off x="7937978" y="3404890"/>
                <a:ext cx="282680" cy="114552"/>
              </a:xfrm>
              <a:custGeom>
                <a:avLst/>
                <a:gdLst>
                  <a:gd name="connsiteX0" fmla="*/ 132881 w 282680"/>
                  <a:gd name="connsiteY0" fmla="*/ 114553 h 114552"/>
                  <a:gd name="connsiteX1" fmla="*/ 142574 w 282680"/>
                  <a:gd name="connsiteY1" fmla="*/ 88117 h 114552"/>
                  <a:gd name="connsiteX2" fmla="*/ 238622 w 282680"/>
                  <a:gd name="connsiteY2" fmla="*/ 44059 h 114552"/>
                  <a:gd name="connsiteX3" fmla="*/ 282680 w 282680"/>
                  <a:gd name="connsiteY3" fmla="*/ 79306 h 114552"/>
                  <a:gd name="connsiteX4" fmla="*/ 247434 w 282680"/>
                  <a:gd name="connsiteY4" fmla="*/ 8812 h 114552"/>
                  <a:gd name="connsiteX5" fmla="*/ 212187 w 282680"/>
                  <a:gd name="connsiteY5" fmla="*/ 0 h 114552"/>
                  <a:gd name="connsiteX6" fmla="*/ 141693 w 282680"/>
                  <a:gd name="connsiteY6" fmla="*/ 81068 h 114552"/>
                  <a:gd name="connsiteX7" fmla="*/ 124069 w 282680"/>
                  <a:gd name="connsiteY7" fmla="*/ 52870 h 114552"/>
                  <a:gd name="connsiteX8" fmla="*/ 71199 w 282680"/>
                  <a:gd name="connsiteY8" fmla="*/ 26435 h 114552"/>
                  <a:gd name="connsiteX9" fmla="*/ 18328 w 282680"/>
                  <a:gd name="connsiteY9" fmla="*/ 52870 h 114552"/>
                  <a:gd name="connsiteX10" fmla="*/ 9517 w 282680"/>
                  <a:gd name="connsiteY10" fmla="*/ 114553 h 114552"/>
                  <a:gd name="connsiteX11" fmla="*/ 71199 w 282680"/>
                  <a:gd name="connsiteY11" fmla="*/ 70494 h 114552"/>
                  <a:gd name="connsiteX12" fmla="*/ 71199 w 282680"/>
                  <a:gd name="connsiteY12" fmla="*/ 70494 h 114552"/>
                  <a:gd name="connsiteX13" fmla="*/ 132881 w 282680"/>
                  <a:gd name="connsiteY13" fmla="*/ 114553 h 11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2680" h="114552">
                    <a:moveTo>
                      <a:pt x="132881" y="114553"/>
                    </a:moveTo>
                    <a:cubicBezTo>
                      <a:pt x="132881" y="114553"/>
                      <a:pt x="143455" y="103978"/>
                      <a:pt x="142574" y="88117"/>
                    </a:cubicBezTo>
                    <a:cubicBezTo>
                      <a:pt x="220998" y="88117"/>
                      <a:pt x="238622" y="44059"/>
                      <a:pt x="238622" y="44059"/>
                    </a:cubicBezTo>
                    <a:cubicBezTo>
                      <a:pt x="238622" y="44059"/>
                      <a:pt x="256245" y="79306"/>
                      <a:pt x="282680" y="79306"/>
                    </a:cubicBezTo>
                    <a:cubicBezTo>
                      <a:pt x="282680" y="79306"/>
                      <a:pt x="282680" y="17623"/>
                      <a:pt x="247434" y="8812"/>
                    </a:cubicBezTo>
                    <a:lnTo>
                      <a:pt x="212187" y="0"/>
                    </a:lnTo>
                    <a:cubicBezTo>
                      <a:pt x="146099" y="0"/>
                      <a:pt x="141693" y="60801"/>
                      <a:pt x="141693" y="81068"/>
                    </a:cubicBezTo>
                    <a:cubicBezTo>
                      <a:pt x="139930" y="72256"/>
                      <a:pt x="134643" y="63444"/>
                      <a:pt x="124069" y="52870"/>
                    </a:cubicBezTo>
                    <a:cubicBezTo>
                      <a:pt x="88822" y="17623"/>
                      <a:pt x="71199" y="26435"/>
                      <a:pt x="71199" y="26435"/>
                    </a:cubicBezTo>
                    <a:cubicBezTo>
                      <a:pt x="71199" y="26435"/>
                      <a:pt x="53575" y="17623"/>
                      <a:pt x="18328" y="52870"/>
                    </a:cubicBezTo>
                    <a:cubicBezTo>
                      <a:pt x="-16919" y="88117"/>
                      <a:pt x="9517" y="114553"/>
                      <a:pt x="9517" y="114553"/>
                    </a:cubicBezTo>
                    <a:cubicBezTo>
                      <a:pt x="62387" y="114553"/>
                      <a:pt x="71199" y="70494"/>
                      <a:pt x="71199" y="70494"/>
                    </a:cubicBezTo>
                    <a:lnTo>
                      <a:pt x="71199" y="70494"/>
                    </a:lnTo>
                    <a:cubicBezTo>
                      <a:pt x="71199" y="70494"/>
                      <a:pt x="80011" y="114553"/>
                      <a:pt x="132881" y="114553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583356E2-8997-F87B-159F-B19611B0519D}"/>
                  </a:ext>
                </a:extLst>
              </p:cNvPr>
              <p:cNvSpPr/>
              <p:nvPr/>
            </p:nvSpPr>
            <p:spPr>
              <a:xfrm>
                <a:off x="8219954" y="3430346"/>
                <a:ext cx="142397" cy="89096"/>
              </a:xfrm>
              <a:custGeom>
                <a:avLst/>
                <a:gdLst>
                  <a:gd name="connsiteX0" fmla="*/ 132881 w 142397"/>
                  <a:gd name="connsiteY0" fmla="*/ 89096 h 89096"/>
                  <a:gd name="connsiteX1" fmla="*/ 124069 w 142397"/>
                  <a:gd name="connsiteY1" fmla="*/ 27414 h 89096"/>
                  <a:gd name="connsiteX2" fmla="*/ 71199 w 142397"/>
                  <a:gd name="connsiteY2" fmla="*/ 979 h 89096"/>
                  <a:gd name="connsiteX3" fmla="*/ 18328 w 142397"/>
                  <a:gd name="connsiteY3" fmla="*/ 27414 h 89096"/>
                  <a:gd name="connsiteX4" fmla="*/ 9517 w 142397"/>
                  <a:gd name="connsiteY4" fmla="*/ 89096 h 89096"/>
                  <a:gd name="connsiteX5" fmla="*/ 71199 w 142397"/>
                  <a:gd name="connsiteY5" fmla="*/ 45038 h 89096"/>
                  <a:gd name="connsiteX6" fmla="*/ 71199 w 142397"/>
                  <a:gd name="connsiteY6" fmla="*/ 45038 h 89096"/>
                  <a:gd name="connsiteX7" fmla="*/ 132881 w 142397"/>
                  <a:gd name="connsiteY7" fmla="*/ 89096 h 8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397" h="89096">
                    <a:moveTo>
                      <a:pt x="132881" y="89096"/>
                    </a:moveTo>
                    <a:cubicBezTo>
                      <a:pt x="132881" y="89096"/>
                      <a:pt x="159316" y="62661"/>
                      <a:pt x="124069" y="27414"/>
                    </a:cubicBezTo>
                    <a:cubicBezTo>
                      <a:pt x="88822" y="-7833"/>
                      <a:pt x="71199" y="979"/>
                      <a:pt x="71199" y="979"/>
                    </a:cubicBezTo>
                    <a:cubicBezTo>
                      <a:pt x="71199" y="979"/>
                      <a:pt x="53575" y="-7833"/>
                      <a:pt x="18328" y="27414"/>
                    </a:cubicBezTo>
                    <a:cubicBezTo>
                      <a:pt x="-16919" y="62661"/>
                      <a:pt x="9517" y="89096"/>
                      <a:pt x="9517" y="89096"/>
                    </a:cubicBezTo>
                    <a:cubicBezTo>
                      <a:pt x="62387" y="89096"/>
                      <a:pt x="71199" y="45038"/>
                      <a:pt x="71199" y="45038"/>
                    </a:cubicBezTo>
                    <a:lnTo>
                      <a:pt x="71199" y="45038"/>
                    </a:lnTo>
                    <a:cubicBezTo>
                      <a:pt x="71199" y="45038"/>
                      <a:pt x="80011" y="89096"/>
                      <a:pt x="132881" y="89096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D2722DB-DB27-8B3C-6A71-BAD75C554D6C}"/>
                  </a:ext>
                </a:extLst>
              </p:cNvPr>
              <p:cNvSpPr/>
              <p:nvPr/>
            </p:nvSpPr>
            <p:spPr>
              <a:xfrm>
                <a:off x="7875818" y="3537066"/>
                <a:ext cx="133358" cy="167422"/>
              </a:xfrm>
              <a:custGeom>
                <a:avLst/>
                <a:gdLst>
                  <a:gd name="connsiteX0" fmla="*/ 96349 w 133358"/>
                  <a:gd name="connsiteY0" fmla="*/ 75781 h 167422"/>
                  <a:gd name="connsiteX1" fmla="*/ 98993 w 133358"/>
                  <a:gd name="connsiteY1" fmla="*/ 75781 h 167422"/>
                  <a:gd name="connsiteX2" fmla="*/ 115735 w 133358"/>
                  <a:gd name="connsiteY2" fmla="*/ 61682 h 167422"/>
                  <a:gd name="connsiteX3" fmla="*/ 62865 w 133358"/>
                  <a:gd name="connsiteY3" fmla="*/ 0 h 167422"/>
                  <a:gd name="connsiteX4" fmla="*/ 62865 w 133358"/>
                  <a:gd name="connsiteY4" fmla="*/ 81949 h 167422"/>
                  <a:gd name="connsiteX5" fmla="*/ 1183 w 133358"/>
                  <a:gd name="connsiteY5" fmla="*/ 167423 h 167422"/>
                  <a:gd name="connsiteX6" fmla="*/ 133359 w 133358"/>
                  <a:gd name="connsiteY6" fmla="*/ 167423 h 167422"/>
                  <a:gd name="connsiteX7" fmla="*/ 133359 w 133358"/>
                  <a:gd name="connsiteY7" fmla="*/ 140988 h 167422"/>
                  <a:gd name="connsiteX8" fmla="*/ 81370 w 133358"/>
                  <a:gd name="connsiteY8" fmla="*/ 80187 h 167422"/>
                  <a:gd name="connsiteX9" fmla="*/ 96349 w 133358"/>
                  <a:gd name="connsiteY9" fmla="*/ 75781 h 16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358" h="167422">
                    <a:moveTo>
                      <a:pt x="96349" y="75781"/>
                    </a:moveTo>
                    <a:cubicBezTo>
                      <a:pt x="98112" y="75781"/>
                      <a:pt x="98993" y="76662"/>
                      <a:pt x="98993" y="75781"/>
                    </a:cubicBezTo>
                    <a:cubicBezTo>
                      <a:pt x="100755" y="72256"/>
                      <a:pt x="105161" y="66969"/>
                      <a:pt x="115735" y="61682"/>
                    </a:cubicBezTo>
                    <a:cubicBezTo>
                      <a:pt x="115735" y="61682"/>
                      <a:pt x="71677" y="17623"/>
                      <a:pt x="62865" y="0"/>
                    </a:cubicBezTo>
                    <a:lnTo>
                      <a:pt x="62865" y="81949"/>
                    </a:lnTo>
                    <a:cubicBezTo>
                      <a:pt x="-13797" y="97810"/>
                      <a:pt x="1183" y="167423"/>
                      <a:pt x="1183" y="167423"/>
                    </a:cubicBezTo>
                    <a:lnTo>
                      <a:pt x="133359" y="167423"/>
                    </a:lnTo>
                    <a:lnTo>
                      <a:pt x="133359" y="140988"/>
                    </a:lnTo>
                    <a:lnTo>
                      <a:pt x="81370" y="80187"/>
                    </a:lnTo>
                    <a:cubicBezTo>
                      <a:pt x="85775" y="78424"/>
                      <a:pt x="91062" y="76662"/>
                      <a:pt x="96349" y="75781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C5C7B52-6B3F-6991-9B71-924625942013}"/>
                  </a:ext>
                </a:extLst>
              </p:cNvPr>
              <p:cNvSpPr/>
              <p:nvPr/>
            </p:nvSpPr>
            <p:spPr>
              <a:xfrm>
                <a:off x="8017989" y="3537066"/>
                <a:ext cx="264352" cy="185046"/>
              </a:xfrm>
              <a:custGeom>
                <a:avLst/>
                <a:gdLst>
                  <a:gd name="connsiteX0" fmla="*/ 211482 w 264352"/>
                  <a:gd name="connsiteY0" fmla="*/ 61682 h 185046"/>
                  <a:gd name="connsiteX1" fmla="*/ 185046 w 264352"/>
                  <a:gd name="connsiteY1" fmla="*/ 52870 h 185046"/>
                  <a:gd name="connsiteX2" fmla="*/ 132176 w 264352"/>
                  <a:gd name="connsiteY2" fmla="*/ 149799 h 185046"/>
                  <a:gd name="connsiteX3" fmla="*/ 79306 w 264352"/>
                  <a:gd name="connsiteY3" fmla="*/ 52870 h 185046"/>
                  <a:gd name="connsiteX4" fmla="*/ 61682 w 264352"/>
                  <a:gd name="connsiteY4" fmla="*/ 59039 h 185046"/>
                  <a:gd name="connsiteX5" fmla="*/ 61682 w 264352"/>
                  <a:gd name="connsiteY5" fmla="*/ 0 h 185046"/>
                  <a:gd name="connsiteX6" fmla="*/ 8812 w 264352"/>
                  <a:gd name="connsiteY6" fmla="*/ 61682 h 185046"/>
                  <a:gd name="connsiteX7" fmla="*/ 19386 w 264352"/>
                  <a:gd name="connsiteY7" fmla="*/ 83711 h 185046"/>
                  <a:gd name="connsiteX8" fmla="*/ 0 w 264352"/>
                  <a:gd name="connsiteY8" fmla="*/ 132176 h 185046"/>
                  <a:gd name="connsiteX9" fmla="*/ 0 w 264352"/>
                  <a:gd name="connsiteY9" fmla="*/ 185046 h 185046"/>
                  <a:gd name="connsiteX10" fmla="*/ 132176 w 264352"/>
                  <a:gd name="connsiteY10" fmla="*/ 185046 h 185046"/>
                  <a:gd name="connsiteX11" fmla="*/ 264352 w 264352"/>
                  <a:gd name="connsiteY11" fmla="*/ 185046 h 185046"/>
                  <a:gd name="connsiteX12" fmla="*/ 264352 w 264352"/>
                  <a:gd name="connsiteY12" fmla="*/ 132176 h 185046"/>
                  <a:gd name="connsiteX13" fmla="*/ 211482 w 264352"/>
                  <a:gd name="connsiteY13" fmla="*/ 61682 h 185046"/>
                  <a:gd name="connsiteX14" fmla="*/ 22029 w 264352"/>
                  <a:gd name="connsiteY14" fmla="*/ 80187 h 185046"/>
                  <a:gd name="connsiteX15" fmla="*/ 55514 w 264352"/>
                  <a:gd name="connsiteY15" fmla="*/ 60801 h 185046"/>
                  <a:gd name="connsiteX16" fmla="*/ 52870 w 264352"/>
                  <a:gd name="connsiteY16" fmla="*/ 61682 h 185046"/>
                  <a:gd name="connsiteX17" fmla="*/ 22029 w 264352"/>
                  <a:gd name="connsiteY17" fmla="*/ 80187 h 18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4352" h="185046">
                    <a:moveTo>
                      <a:pt x="211482" y="61682"/>
                    </a:moveTo>
                    <a:lnTo>
                      <a:pt x="185046" y="52870"/>
                    </a:lnTo>
                    <a:lnTo>
                      <a:pt x="132176" y="149799"/>
                    </a:lnTo>
                    <a:lnTo>
                      <a:pt x="79306" y="52870"/>
                    </a:lnTo>
                    <a:lnTo>
                      <a:pt x="61682" y="59039"/>
                    </a:lnTo>
                    <a:lnTo>
                      <a:pt x="61682" y="0"/>
                    </a:lnTo>
                    <a:cubicBezTo>
                      <a:pt x="52870" y="17623"/>
                      <a:pt x="8812" y="61682"/>
                      <a:pt x="8812" y="61682"/>
                    </a:cubicBezTo>
                    <a:cubicBezTo>
                      <a:pt x="21148" y="67850"/>
                      <a:pt x="20267" y="77543"/>
                      <a:pt x="19386" y="83711"/>
                    </a:cubicBezTo>
                    <a:cubicBezTo>
                      <a:pt x="0" y="105741"/>
                      <a:pt x="0" y="132176"/>
                      <a:pt x="0" y="132176"/>
                    </a:cubicBezTo>
                    <a:lnTo>
                      <a:pt x="0" y="185046"/>
                    </a:lnTo>
                    <a:lnTo>
                      <a:pt x="132176" y="185046"/>
                    </a:lnTo>
                    <a:lnTo>
                      <a:pt x="264352" y="185046"/>
                    </a:lnTo>
                    <a:lnTo>
                      <a:pt x="264352" y="132176"/>
                    </a:lnTo>
                    <a:cubicBezTo>
                      <a:pt x="264352" y="132176"/>
                      <a:pt x="264352" y="79306"/>
                      <a:pt x="211482" y="61682"/>
                    </a:cubicBezTo>
                    <a:close/>
                    <a:moveTo>
                      <a:pt x="22029" y="80187"/>
                    </a:moveTo>
                    <a:cubicBezTo>
                      <a:pt x="33485" y="62563"/>
                      <a:pt x="47583" y="60801"/>
                      <a:pt x="55514" y="60801"/>
                    </a:cubicBezTo>
                    <a:lnTo>
                      <a:pt x="52870" y="61682"/>
                    </a:lnTo>
                    <a:cubicBezTo>
                      <a:pt x="39653" y="66088"/>
                      <a:pt x="29960" y="72256"/>
                      <a:pt x="22029" y="80187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198F802C-4E39-DF90-7C42-E482EB2F116C}"/>
                  </a:ext>
                </a:extLst>
              </p:cNvPr>
              <p:cNvSpPr/>
              <p:nvPr/>
            </p:nvSpPr>
            <p:spPr>
              <a:xfrm>
                <a:off x="7938683" y="3211032"/>
                <a:ext cx="149799" cy="167422"/>
              </a:xfrm>
              <a:custGeom>
                <a:avLst/>
                <a:gdLst>
                  <a:gd name="connsiteX0" fmla="*/ 17623 w 149799"/>
                  <a:gd name="connsiteY0" fmla="*/ 123364 h 167422"/>
                  <a:gd name="connsiteX1" fmla="*/ 88117 w 149799"/>
                  <a:gd name="connsiteY1" fmla="*/ 123364 h 167422"/>
                  <a:gd name="connsiteX2" fmla="*/ 88117 w 149799"/>
                  <a:gd name="connsiteY2" fmla="*/ 167423 h 167422"/>
                  <a:gd name="connsiteX3" fmla="*/ 132176 w 149799"/>
                  <a:gd name="connsiteY3" fmla="*/ 123364 h 167422"/>
                  <a:gd name="connsiteX4" fmla="*/ 149799 w 149799"/>
                  <a:gd name="connsiteY4" fmla="*/ 123364 h 167422"/>
                  <a:gd name="connsiteX5" fmla="*/ 149799 w 149799"/>
                  <a:gd name="connsiteY5" fmla="*/ 0 h 167422"/>
                  <a:gd name="connsiteX6" fmla="*/ 17623 w 149799"/>
                  <a:gd name="connsiteY6" fmla="*/ 0 h 167422"/>
                  <a:gd name="connsiteX7" fmla="*/ 0 w 149799"/>
                  <a:gd name="connsiteY7" fmla="*/ 17623 h 167422"/>
                  <a:gd name="connsiteX8" fmla="*/ 0 w 149799"/>
                  <a:gd name="connsiteY8" fmla="*/ 105741 h 167422"/>
                  <a:gd name="connsiteX9" fmla="*/ 17623 w 149799"/>
                  <a:gd name="connsiteY9" fmla="*/ 123364 h 16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799" h="167422">
                    <a:moveTo>
                      <a:pt x="17623" y="123364"/>
                    </a:moveTo>
                    <a:lnTo>
                      <a:pt x="88117" y="123364"/>
                    </a:lnTo>
                    <a:lnTo>
                      <a:pt x="88117" y="167423"/>
                    </a:lnTo>
                    <a:lnTo>
                      <a:pt x="132176" y="123364"/>
                    </a:lnTo>
                    <a:lnTo>
                      <a:pt x="149799" y="123364"/>
                    </a:lnTo>
                    <a:lnTo>
                      <a:pt x="149799" y="0"/>
                    </a:lnTo>
                    <a:lnTo>
                      <a:pt x="17623" y="0"/>
                    </a:lnTo>
                    <a:cubicBezTo>
                      <a:pt x="7931" y="0"/>
                      <a:pt x="0" y="7931"/>
                      <a:pt x="0" y="17623"/>
                    </a:cubicBezTo>
                    <a:lnTo>
                      <a:pt x="0" y="105741"/>
                    </a:lnTo>
                    <a:cubicBezTo>
                      <a:pt x="0" y="115434"/>
                      <a:pt x="7931" y="123364"/>
                      <a:pt x="17623" y="123364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4" name="Graphic 22">
              <a:extLst>
                <a:ext uri="{FF2B5EF4-FFF2-40B4-BE49-F238E27FC236}">
                  <a16:creationId xmlns:a16="http://schemas.microsoft.com/office/drawing/2014/main" id="{688A00E4-7EE2-C93E-6736-5C01F7CCF0DB}"/>
                </a:ext>
              </a:extLst>
            </p:cNvPr>
            <p:cNvGrpSpPr/>
            <p:nvPr/>
          </p:nvGrpSpPr>
          <p:grpSpPr>
            <a:xfrm>
              <a:off x="7868190" y="3166974"/>
              <a:ext cx="563951" cy="563951"/>
              <a:chOff x="7868190" y="3166974"/>
              <a:chExt cx="563951" cy="563951"/>
            </a:xfrm>
          </p:grpSpPr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92663E70-E227-A446-3AE8-D23BDA2336C7}"/>
                  </a:ext>
                </a:extLst>
              </p:cNvPr>
              <p:cNvSpPr/>
              <p:nvPr/>
            </p:nvSpPr>
            <p:spPr>
              <a:xfrm>
                <a:off x="8141353" y="3625184"/>
                <a:ext cx="17623" cy="61682"/>
              </a:xfrm>
              <a:custGeom>
                <a:avLst/>
                <a:gdLst>
                  <a:gd name="connsiteX0" fmla="*/ 8812 w 17623"/>
                  <a:gd name="connsiteY0" fmla="*/ 0 h 61682"/>
                  <a:gd name="connsiteX1" fmla="*/ 0 w 17623"/>
                  <a:gd name="connsiteY1" fmla="*/ 8812 h 61682"/>
                  <a:gd name="connsiteX2" fmla="*/ 0 w 17623"/>
                  <a:gd name="connsiteY2" fmla="*/ 45821 h 61682"/>
                  <a:gd name="connsiteX3" fmla="*/ 8812 w 17623"/>
                  <a:gd name="connsiteY3" fmla="*/ 61682 h 61682"/>
                  <a:gd name="connsiteX4" fmla="*/ 17623 w 17623"/>
                  <a:gd name="connsiteY4" fmla="*/ 45821 h 61682"/>
                  <a:gd name="connsiteX5" fmla="*/ 17623 w 17623"/>
                  <a:gd name="connsiteY5" fmla="*/ 8812 h 61682"/>
                  <a:gd name="connsiteX6" fmla="*/ 8812 w 17623"/>
                  <a:gd name="connsiteY6" fmla="*/ 0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61682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45821"/>
                    </a:lnTo>
                    <a:lnTo>
                      <a:pt x="8812" y="61682"/>
                    </a:lnTo>
                    <a:lnTo>
                      <a:pt x="17623" y="45821"/>
                    </a:ln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369BAB3-6724-0C48-ED77-441D57DBE282}"/>
                  </a:ext>
                </a:extLst>
              </p:cNvPr>
              <p:cNvSpPr/>
              <p:nvPr/>
            </p:nvSpPr>
            <p:spPr>
              <a:xfrm>
                <a:off x="8141353" y="3589937"/>
                <a:ext cx="17623" cy="26435"/>
              </a:xfrm>
              <a:custGeom>
                <a:avLst/>
                <a:gdLst>
                  <a:gd name="connsiteX0" fmla="*/ 8812 w 17623"/>
                  <a:gd name="connsiteY0" fmla="*/ 0 h 26435"/>
                  <a:gd name="connsiteX1" fmla="*/ 0 w 17623"/>
                  <a:gd name="connsiteY1" fmla="*/ 8812 h 26435"/>
                  <a:gd name="connsiteX2" fmla="*/ 0 w 17623"/>
                  <a:gd name="connsiteY2" fmla="*/ 17623 h 26435"/>
                  <a:gd name="connsiteX3" fmla="*/ 8812 w 17623"/>
                  <a:gd name="connsiteY3" fmla="*/ 26435 h 26435"/>
                  <a:gd name="connsiteX4" fmla="*/ 17623 w 17623"/>
                  <a:gd name="connsiteY4" fmla="*/ 17623 h 26435"/>
                  <a:gd name="connsiteX5" fmla="*/ 17623 w 17623"/>
                  <a:gd name="connsiteY5" fmla="*/ 8812 h 26435"/>
                  <a:gd name="connsiteX6" fmla="*/ 8812 w 17623"/>
                  <a:gd name="connsiteY6" fmla="*/ 0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26435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17623"/>
                    </a:lnTo>
                    <a:cubicBezTo>
                      <a:pt x="0" y="22910"/>
                      <a:pt x="3525" y="26435"/>
                      <a:pt x="8812" y="26435"/>
                    </a:cubicBezTo>
                    <a:cubicBezTo>
                      <a:pt x="14099" y="26435"/>
                      <a:pt x="17623" y="22910"/>
                      <a:pt x="17623" y="17623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95C00731-77FD-B8E0-135D-4EA44E08ED27}"/>
                  </a:ext>
                </a:extLst>
              </p:cNvPr>
              <p:cNvSpPr/>
              <p:nvPr/>
            </p:nvSpPr>
            <p:spPr>
              <a:xfrm>
                <a:off x="7868190" y="3396079"/>
                <a:ext cx="563951" cy="334845"/>
              </a:xfrm>
              <a:custGeom>
                <a:avLst/>
                <a:gdLst>
                  <a:gd name="connsiteX0" fmla="*/ 475834 w 563951"/>
                  <a:gd name="connsiteY0" fmla="*/ 211482 h 334845"/>
                  <a:gd name="connsiteX1" fmla="*/ 452923 w 563951"/>
                  <a:gd name="connsiteY1" fmla="*/ 201789 h 334845"/>
                  <a:gd name="connsiteX2" fmla="*/ 502269 w 563951"/>
                  <a:gd name="connsiteY2" fmla="*/ 105741 h 334845"/>
                  <a:gd name="connsiteX3" fmla="*/ 422963 w 563951"/>
                  <a:gd name="connsiteY3" fmla="*/ 26435 h 334845"/>
                  <a:gd name="connsiteX4" fmla="*/ 358638 w 563951"/>
                  <a:gd name="connsiteY4" fmla="*/ 59920 h 334845"/>
                  <a:gd name="connsiteX5" fmla="*/ 281976 w 563951"/>
                  <a:gd name="connsiteY5" fmla="*/ 0 h 334845"/>
                  <a:gd name="connsiteX6" fmla="*/ 205313 w 563951"/>
                  <a:gd name="connsiteY6" fmla="*/ 59039 h 334845"/>
                  <a:gd name="connsiteX7" fmla="*/ 140988 w 563951"/>
                  <a:gd name="connsiteY7" fmla="*/ 26435 h 334845"/>
                  <a:gd name="connsiteX8" fmla="*/ 61682 w 563951"/>
                  <a:gd name="connsiteY8" fmla="*/ 105741 h 334845"/>
                  <a:gd name="connsiteX9" fmla="*/ 111028 w 563951"/>
                  <a:gd name="connsiteY9" fmla="*/ 201789 h 334845"/>
                  <a:gd name="connsiteX10" fmla="*/ 88117 w 563951"/>
                  <a:gd name="connsiteY10" fmla="*/ 211482 h 334845"/>
                  <a:gd name="connsiteX11" fmla="*/ 0 w 563951"/>
                  <a:gd name="connsiteY11" fmla="*/ 308411 h 334845"/>
                  <a:gd name="connsiteX12" fmla="*/ 8812 w 563951"/>
                  <a:gd name="connsiteY12" fmla="*/ 317222 h 334845"/>
                  <a:gd name="connsiteX13" fmla="*/ 140988 w 563951"/>
                  <a:gd name="connsiteY13" fmla="*/ 317222 h 334845"/>
                  <a:gd name="connsiteX14" fmla="*/ 140988 w 563951"/>
                  <a:gd name="connsiteY14" fmla="*/ 326034 h 334845"/>
                  <a:gd name="connsiteX15" fmla="*/ 149799 w 563951"/>
                  <a:gd name="connsiteY15" fmla="*/ 334846 h 334845"/>
                  <a:gd name="connsiteX16" fmla="*/ 414152 w 563951"/>
                  <a:gd name="connsiteY16" fmla="*/ 334846 h 334845"/>
                  <a:gd name="connsiteX17" fmla="*/ 422963 w 563951"/>
                  <a:gd name="connsiteY17" fmla="*/ 326034 h 334845"/>
                  <a:gd name="connsiteX18" fmla="*/ 422963 w 563951"/>
                  <a:gd name="connsiteY18" fmla="*/ 317222 h 334845"/>
                  <a:gd name="connsiteX19" fmla="*/ 555139 w 563951"/>
                  <a:gd name="connsiteY19" fmla="*/ 317222 h 334845"/>
                  <a:gd name="connsiteX20" fmla="*/ 563951 w 563951"/>
                  <a:gd name="connsiteY20" fmla="*/ 308411 h 334845"/>
                  <a:gd name="connsiteX21" fmla="*/ 475834 w 563951"/>
                  <a:gd name="connsiteY21" fmla="*/ 211482 h 334845"/>
                  <a:gd name="connsiteX22" fmla="*/ 422963 w 563951"/>
                  <a:gd name="connsiteY22" fmla="*/ 44059 h 334845"/>
                  <a:gd name="connsiteX23" fmla="*/ 484645 w 563951"/>
                  <a:gd name="connsiteY23" fmla="*/ 105741 h 334845"/>
                  <a:gd name="connsiteX24" fmla="*/ 422963 w 563951"/>
                  <a:gd name="connsiteY24" fmla="*/ 193858 h 334845"/>
                  <a:gd name="connsiteX25" fmla="*/ 361281 w 563951"/>
                  <a:gd name="connsiteY25" fmla="*/ 105741 h 334845"/>
                  <a:gd name="connsiteX26" fmla="*/ 422963 w 563951"/>
                  <a:gd name="connsiteY26" fmla="*/ 44059 h 334845"/>
                  <a:gd name="connsiteX27" fmla="*/ 405340 w 563951"/>
                  <a:gd name="connsiteY27" fmla="*/ 317222 h 334845"/>
                  <a:gd name="connsiteX28" fmla="*/ 158611 w 563951"/>
                  <a:gd name="connsiteY28" fmla="*/ 317222 h 334845"/>
                  <a:gd name="connsiteX29" fmla="*/ 158611 w 563951"/>
                  <a:gd name="connsiteY29" fmla="*/ 281976 h 334845"/>
                  <a:gd name="connsiteX30" fmla="*/ 229105 w 563951"/>
                  <a:gd name="connsiteY30" fmla="*/ 202670 h 334845"/>
                  <a:gd name="connsiteX31" fmla="*/ 267877 w 563951"/>
                  <a:gd name="connsiteY31" fmla="*/ 183284 h 334845"/>
                  <a:gd name="connsiteX32" fmla="*/ 281976 w 563951"/>
                  <a:gd name="connsiteY32" fmla="*/ 185046 h 334845"/>
                  <a:gd name="connsiteX33" fmla="*/ 296074 w 563951"/>
                  <a:gd name="connsiteY33" fmla="*/ 183284 h 334845"/>
                  <a:gd name="connsiteX34" fmla="*/ 334846 w 563951"/>
                  <a:gd name="connsiteY34" fmla="*/ 202670 h 334845"/>
                  <a:gd name="connsiteX35" fmla="*/ 405340 w 563951"/>
                  <a:gd name="connsiteY35" fmla="*/ 281976 h 334845"/>
                  <a:gd name="connsiteX36" fmla="*/ 405340 w 563951"/>
                  <a:gd name="connsiteY36" fmla="*/ 317222 h 334845"/>
                  <a:gd name="connsiteX37" fmla="*/ 173591 w 563951"/>
                  <a:gd name="connsiteY37" fmla="*/ 205313 h 334845"/>
                  <a:gd name="connsiteX38" fmla="*/ 170948 w 563951"/>
                  <a:gd name="connsiteY38" fmla="*/ 201789 h 334845"/>
                  <a:gd name="connsiteX39" fmla="*/ 216769 w 563951"/>
                  <a:gd name="connsiteY39" fmla="*/ 132176 h 334845"/>
                  <a:gd name="connsiteX40" fmla="*/ 252016 w 563951"/>
                  <a:gd name="connsiteY40" fmla="*/ 175354 h 334845"/>
                  <a:gd name="connsiteX41" fmla="*/ 229105 w 563951"/>
                  <a:gd name="connsiteY41" fmla="*/ 185046 h 334845"/>
                  <a:gd name="connsiteX42" fmla="*/ 173591 w 563951"/>
                  <a:gd name="connsiteY42" fmla="*/ 205313 h 334845"/>
                  <a:gd name="connsiteX43" fmla="*/ 390360 w 563951"/>
                  <a:gd name="connsiteY43" fmla="*/ 205313 h 334845"/>
                  <a:gd name="connsiteX44" fmla="*/ 334846 w 563951"/>
                  <a:gd name="connsiteY44" fmla="*/ 185046 h 334845"/>
                  <a:gd name="connsiteX45" fmla="*/ 311935 w 563951"/>
                  <a:gd name="connsiteY45" fmla="*/ 175354 h 334845"/>
                  <a:gd name="connsiteX46" fmla="*/ 347182 w 563951"/>
                  <a:gd name="connsiteY46" fmla="*/ 132176 h 334845"/>
                  <a:gd name="connsiteX47" fmla="*/ 393003 w 563951"/>
                  <a:gd name="connsiteY47" fmla="*/ 201789 h 334845"/>
                  <a:gd name="connsiteX48" fmla="*/ 390360 w 563951"/>
                  <a:gd name="connsiteY48" fmla="*/ 205313 h 334845"/>
                  <a:gd name="connsiteX49" fmla="*/ 281976 w 563951"/>
                  <a:gd name="connsiteY49" fmla="*/ 17623 h 334845"/>
                  <a:gd name="connsiteX50" fmla="*/ 343658 w 563951"/>
                  <a:gd name="connsiteY50" fmla="*/ 79306 h 334845"/>
                  <a:gd name="connsiteX51" fmla="*/ 281976 w 563951"/>
                  <a:gd name="connsiteY51" fmla="*/ 167423 h 334845"/>
                  <a:gd name="connsiteX52" fmla="*/ 220293 w 563951"/>
                  <a:gd name="connsiteY52" fmla="*/ 79306 h 334845"/>
                  <a:gd name="connsiteX53" fmla="*/ 281976 w 563951"/>
                  <a:gd name="connsiteY53" fmla="*/ 17623 h 334845"/>
                  <a:gd name="connsiteX54" fmla="*/ 79306 w 563951"/>
                  <a:gd name="connsiteY54" fmla="*/ 105741 h 334845"/>
                  <a:gd name="connsiteX55" fmla="*/ 140988 w 563951"/>
                  <a:gd name="connsiteY55" fmla="*/ 44059 h 334845"/>
                  <a:gd name="connsiteX56" fmla="*/ 202670 w 563951"/>
                  <a:gd name="connsiteY56" fmla="*/ 105741 h 334845"/>
                  <a:gd name="connsiteX57" fmla="*/ 140988 w 563951"/>
                  <a:gd name="connsiteY57" fmla="*/ 193858 h 334845"/>
                  <a:gd name="connsiteX58" fmla="*/ 79306 w 563951"/>
                  <a:gd name="connsiteY58" fmla="*/ 105741 h 334845"/>
                  <a:gd name="connsiteX59" fmla="*/ 17623 w 563951"/>
                  <a:gd name="connsiteY59" fmla="*/ 299599 h 334845"/>
                  <a:gd name="connsiteX60" fmla="*/ 88117 w 563951"/>
                  <a:gd name="connsiteY60" fmla="*/ 229105 h 334845"/>
                  <a:gd name="connsiteX61" fmla="*/ 126889 w 563951"/>
                  <a:gd name="connsiteY61" fmla="*/ 209719 h 334845"/>
                  <a:gd name="connsiteX62" fmla="*/ 140988 w 563951"/>
                  <a:gd name="connsiteY62" fmla="*/ 211482 h 334845"/>
                  <a:gd name="connsiteX63" fmla="*/ 155087 w 563951"/>
                  <a:gd name="connsiteY63" fmla="*/ 208838 h 334845"/>
                  <a:gd name="connsiteX64" fmla="*/ 161255 w 563951"/>
                  <a:gd name="connsiteY64" fmla="*/ 217650 h 334845"/>
                  <a:gd name="connsiteX65" fmla="*/ 140988 w 563951"/>
                  <a:gd name="connsiteY65" fmla="*/ 281976 h 334845"/>
                  <a:gd name="connsiteX66" fmla="*/ 140988 w 563951"/>
                  <a:gd name="connsiteY66" fmla="*/ 299599 h 334845"/>
                  <a:gd name="connsiteX67" fmla="*/ 17623 w 563951"/>
                  <a:gd name="connsiteY67" fmla="*/ 299599 h 334845"/>
                  <a:gd name="connsiteX68" fmla="*/ 422963 w 563951"/>
                  <a:gd name="connsiteY68" fmla="*/ 299599 h 334845"/>
                  <a:gd name="connsiteX69" fmla="*/ 422963 w 563951"/>
                  <a:gd name="connsiteY69" fmla="*/ 281976 h 334845"/>
                  <a:gd name="connsiteX70" fmla="*/ 402696 w 563951"/>
                  <a:gd name="connsiteY70" fmla="*/ 217650 h 334845"/>
                  <a:gd name="connsiteX71" fmla="*/ 402696 w 563951"/>
                  <a:gd name="connsiteY71" fmla="*/ 217650 h 334845"/>
                  <a:gd name="connsiteX72" fmla="*/ 408865 w 563951"/>
                  <a:gd name="connsiteY72" fmla="*/ 208838 h 334845"/>
                  <a:gd name="connsiteX73" fmla="*/ 422963 w 563951"/>
                  <a:gd name="connsiteY73" fmla="*/ 211482 h 334845"/>
                  <a:gd name="connsiteX74" fmla="*/ 437062 w 563951"/>
                  <a:gd name="connsiteY74" fmla="*/ 209719 h 334845"/>
                  <a:gd name="connsiteX75" fmla="*/ 475834 w 563951"/>
                  <a:gd name="connsiteY75" fmla="*/ 229105 h 334845"/>
                  <a:gd name="connsiteX76" fmla="*/ 546328 w 563951"/>
                  <a:gd name="connsiteY76" fmla="*/ 299599 h 334845"/>
                  <a:gd name="connsiteX77" fmla="*/ 422963 w 563951"/>
                  <a:gd name="connsiteY77" fmla="*/ 299599 h 33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63951" h="334845">
                    <a:moveTo>
                      <a:pt x="475834" y="211482"/>
                    </a:moveTo>
                    <a:cubicBezTo>
                      <a:pt x="464378" y="211482"/>
                      <a:pt x="457329" y="207957"/>
                      <a:pt x="452923" y="201789"/>
                    </a:cubicBezTo>
                    <a:cubicBezTo>
                      <a:pt x="482883" y="182403"/>
                      <a:pt x="502269" y="137463"/>
                      <a:pt x="502269" y="105741"/>
                    </a:cubicBezTo>
                    <a:cubicBezTo>
                      <a:pt x="502269" y="61682"/>
                      <a:pt x="467022" y="26435"/>
                      <a:pt x="422963" y="26435"/>
                    </a:cubicBezTo>
                    <a:cubicBezTo>
                      <a:pt x="396528" y="26435"/>
                      <a:pt x="372736" y="39653"/>
                      <a:pt x="358638" y="59920"/>
                    </a:cubicBezTo>
                    <a:cubicBezTo>
                      <a:pt x="349826" y="25554"/>
                      <a:pt x="318985" y="0"/>
                      <a:pt x="281976" y="0"/>
                    </a:cubicBezTo>
                    <a:cubicBezTo>
                      <a:pt x="244966" y="0"/>
                      <a:pt x="214125" y="25554"/>
                      <a:pt x="205313" y="59039"/>
                    </a:cubicBezTo>
                    <a:cubicBezTo>
                      <a:pt x="191215" y="39653"/>
                      <a:pt x="167423" y="26435"/>
                      <a:pt x="140988" y="26435"/>
                    </a:cubicBezTo>
                    <a:cubicBezTo>
                      <a:pt x="96929" y="26435"/>
                      <a:pt x="61682" y="61682"/>
                      <a:pt x="61682" y="105741"/>
                    </a:cubicBezTo>
                    <a:cubicBezTo>
                      <a:pt x="61682" y="137463"/>
                      <a:pt x="81068" y="182403"/>
                      <a:pt x="111028" y="201789"/>
                    </a:cubicBezTo>
                    <a:cubicBezTo>
                      <a:pt x="106622" y="207957"/>
                      <a:pt x="99573" y="211482"/>
                      <a:pt x="88117" y="211482"/>
                    </a:cubicBezTo>
                    <a:cubicBezTo>
                      <a:pt x="37009" y="211482"/>
                      <a:pt x="0" y="252016"/>
                      <a:pt x="0" y="308411"/>
                    </a:cubicBezTo>
                    <a:cubicBezTo>
                      <a:pt x="0" y="313698"/>
                      <a:pt x="3525" y="317222"/>
                      <a:pt x="8812" y="317222"/>
                    </a:cubicBezTo>
                    <a:lnTo>
                      <a:pt x="140988" y="317222"/>
                    </a:lnTo>
                    <a:lnTo>
                      <a:pt x="140988" y="326034"/>
                    </a:lnTo>
                    <a:cubicBezTo>
                      <a:pt x="140988" y="331321"/>
                      <a:pt x="144512" y="334846"/>
                      <a:pt x="149799" y="334846"/>
                    </a:cubicBezTo>
                    <a:lnTo>
                      <a:pt x="414152" y="334846"/>
                    </a:lnTo>
                    <a:cubicBezTo>
                      <a:pt x="419439" y="334846"/>
                      <a:pt x="422963" y="331321"/>
                      <a:pt x="422963" y="326034"/>
                    </a:cubicBezTo>
                    <a:lnTo>
                      <a:pt x="422963" y="317222"/>
                    </a:lnTo>
                    <a:lnTo>
                      <a:pt x="555139" y="317222"/>
                    </a:lnTo>
                    <a:cubicBezTo>
                      <a:pt x="560426" y="317222"/>
                      <a:pt x="563951" y="313698"/>
                      <a:pt x="563951" y="308411"/>
                    </a:cubicBezTo>
                    <a:cubicBezTo>
                      <a:pt x="563951" y="252016"/>
                      <a:pt x="526942" y="211482"/>
                      <a:pt x="475834" y="211482"/>
                    </a:cubicBezTo>
                    <a:close/>
                    <a:moveTo>
                      <a:pt x="422963" y="44059"/>
                    </a:moveTo>
                    <a:cubicBezTo>
                      <a:pt x="457329" y="44059"/>
                      <a:pt x="484645" y="71375"/>
                      <a:pt x="484645" y="105741"/>
                    </a:cubicBezTo>
                    <a:cubicBezTo>
                      <a:pt x="484645" y="140107"/>
                      <a:pt x="456448" y="193858"/>
                      <a:pt x="422963" y="193858"/>
                    </a:cubicBezTo>
                    <a:cubicBezTo>
                      <a:pt x="389479" y="193858"/>
                      <a:pt x="361281" y="140107"/>
                      <a:pt x="361281" y="105741"/>
                    </a:cubicBezTo>
                    <a:cubicBezTo>
                      <a:pt x="361281" y="71375"/>
                      <a:pt x="388597" y="44059"/>
                      <a:pt x="422963" y="44059"/>
                    </a:cubicBezTo>
                    <a:close/>
                    <a:moveTo>
                      <a:pt x="405340" y="317222"/>
                    </a:moveTo>
                    <a:lnTo>
                      <a:pt x="158611" y="317222"/>
                    </a:lnTo>
                    <a:lnTo>
                      <a:pt x="158611" y="281976"/>
                    </a:lnTo>
                    <a:cubicBezTo>
                      <a:pt x="158611" y="236154"/>
                      <a:pt x="188571" y="202670"/>
                      <a:pt x="229105" y="202670"/>
                    </a:cubicBezTo>
                    <a:cubicBezTo>
                      <a:pt x="252016" y="202670"/>
                      <a:pt x="262590" y="192096"/>
                      <a:pt x="267877" y="183284"/>
                    </a:cubicBezTo>
                    <a:cubicBezTo>
                      <a:pt x="272283" y="185046"/>
                      <a:pt x="276688" y="185046"/>
                      <a:pt x="281976" y="185046"/>
                    </a:cubicBezTo>
                    <a:cubicBezTo>
                      <a:pt x="287263" y="185046"/>
                      <a:pt x="291668" y="184165"/>
                      <a:pt x="296074" y="183284"/>
                    </a:cubicBezTo>
                    <a:cubicBezTo>
                      <a:pt x="301361" y="192977"/>
                      <a:pt x="312817" y="202670"/>
                      <a:pt x="334846" y="202670"/>
                    </a:cubicBezTo>
                    <a:cubicBezTo>
                      <a:pt x="375380" y="202670"/>
                      <a:pt x="405340" y="236154"/>
                      <a:pt x="405340" y="281976"/>
                    </a:cubicBezTo>
                    <a:lnTo>
                      <a:pt x="405340" y="317222"/>
                    </a:lnTo>
                    <a:close/>
                    <a:moveTo>
                      <a:pt x="173591" y="205313"/>
                    </a:moveTo>
                    <a:cubicBezTo>
                      <a:pt x="172710" y="204432"/>
                      <a:pt x="171829" y="203551"/>
                      <a:pt x="170948" y="201789"/>
                    </a:cubicBezTo>
                    <a:cubicBezTo>
                      <a:pt x="192977" y="187690"/>
                      <a:pt x="209719" y="158611"/>
                      <a:pt x="216769" y="132176"/>
                    </a:cubicBezTo>
                    <a:cubicBezTo>
                      <a:pt x="225580" y="149799"/>
                      <a:pt x="237917" y="165661"/>
                      <a:pt x="252016" y="175354"/>
                    </a:cubicBezTo>
                    <a:cubicBezTo>
                      <a:pt x="247610" y="181522"/>
                      <a:pt x="240560" y="185046"/>
                      <a:pt x="229105" y="185046"/>
                    </a:cubicBezTo>
                    <a:cubicBezTo>
                      <a:pt x="207076" y="185046"/>
                      <a:pt x="188571" y="192096"/>
                      <a:pt x="173591" y="205313"/>
                    </a:cubicBezTo>
                    <a:close/>
                    <a:moveTo>
                      <a:pt x="390360" y="205313"/>
                    </a:moveTo>
                    <a:cubicBezTo>
                      <a:pt x="375380" y="192096"/>
                      <a:pt x="356875" y="185046"/>
                      <a:pt x="334846" y="185046"/>
                    </a:cubicBezTo>
                    <a:cubicBezTo>
                      <a:pt x="323391" y="185046"/>
                      <a:pt x="316341" y="181522"/>
                      <a:pt x="311935" y="175354"/>
                    </a:cubicBezTo>
                    <a:cubicBezTo>
                      <a:pt x="326915" y="165661"/>
                      <a:pt x="338371" y="149799"/>
                      <a:pt x="347182" y="132176"/>
                    </a:cubicBezTo>
                    <a:cubicBezTo>
                      <a:pt x="354232" y="158611"/>
                      <a:pt x="370974" y="186809"/>
                      <a:pt x="393003" y="201789"/>
                    </a:cubicBezTo>
                    <a:cubicBezTo>
                      <a:pt x="392122" y="202670"/>
                      <a:pt x="391241" y="204432"/>
                      <a:pt x="390360" y="205313"/>
                    </a:cubicBezTo>
                    <a:close/>
                    <a:moveTo>
                      <a:pt x="281976" y="17623"/>
                    </a:moveTo>
                    <a:cubicBezTo>
                      <a:pt x="316341" y="17623"/>
                      <a:pt x="343658" y="44940"/>
                      <a:pt x="343658" y="79306"/>
                    </a:cubicBezTo>
                    <a:cubicBezTo>
                      <a:pt x="343658" y="113671"/>
                      <a:pt x="315460" y="167423"/>
                      <a:pt x="281976" y="167423"/>
                    </a:cubicBezTo>
                    <a:cubicBezTo>
                      <a:pt x="248491" y="167423"/>
                      <a:pt x="220293" y="113671"/>
                      <a:pt x="220293" y="79306"/>
                    </a:cubicBezTo>
                    <a:cubicBezTo>
                      <a:pt x="220293" y="44940"/>
                      <a:pt x="247610" y="17623"/>
                      <a:pt x="281976" y="17623"/>
                    </a:cubicBezTo>
                    <a:close/>
                    <a:moveTo>
                      <a:pt x="79306" y="105741"/>
                    </a:moveTo>
                    <a:cubicBezTo>
                      <a:pt x="79306" y="71375"/>
                      <a:pt x="106622" y="44059"/>
                      <a:pt x="140988" y="44059"/>
                    </a:cubicBezTo>
                    <a:cubicBezTo>
                      <a:pt x="175354" y="44059"/>
                      <a:pt x="202670" y="71375"/>
                      <a:pt x="202670" y="105741"/>
                    </a:cubicBezTo>
                    <a:cubicBezTo>
                      <a:pt x="202670" y="140107"/>
                      <a:pt x="174472" y="193858"/>
                      <a:pt x="140988" y="193858"/>
                    </a:cubicBezTo>
                    <a:cubicBezTo>
                      <a:pt x="107503" y="193858"/>
                      <a:pt x="79306" y="140107"/>
                      <a:pt x="79306" y="105741"/>
                    </a:cubicBezTo>
                    <a:close/>
                    <a:moveTo>
                      <a:pt x="17623" y="299599"/>
                    </a:moveTo>
                    <a:cubicBezTo>
                      <a:pt x="21148" y="258184"/>
                      <a:pt x="49346" y="229105"/>
                      <a:pt x="88117" y="229105"/>
                    </a:cubicBezTo>
                    <a:cubicBezTo>
                      <a:pt x="111028" y="229105"/>
                      <a:pt x="121602" y="218531"/>
                      <a:pt x="126889" y="209719"/>
                    </a:cubicBezTo>
                    <a:cubicBezTo>
                      <a:pt x="131295" y="211482"/>
                      <a:pt x="135701" y="211482"/>
                      <a:pt x="140988" y="211482"/>
                    </a:cubicBezTo>
                    <a:cubicBezTo>
                      <a:pt x="145394" y="211482"/>
                      <a:pt x="150681" y="210600"/>
                      <a:pt x="155087" y="208838"/>
                    </a:cubicBezTo>
                    <a:cubicBezTo>
                      <a:pt x="156849" y="212363"/>
                      <a:pt x="158611" y="215006"/>
                      <a:pt x="161255" y="217650"/>
                    </a:cubicBezTo>
                    <a:cubicBezTo>
                      <a:pt x="148918" y="234392"/>
                      <a:pt x="140988" y="256421"/>
                      <a:pt x="140988" y="281976"/>
                    </a:cubicBezTo>
                    <a:lnTo>
                      <a:pt x="140988" y="299599"/>
                    </a:lnTo>
                    <a:lnTo>
                      <a:pt x="17623" y="299599"/>
                    </a:lnTo>
                    <a:close/>
                    <a:moveTo>
                      <a:pt x="422963" y="299599"/>
                    </a:moveTo>
                    <a:lnTo>
                      <a:pt x="422963" y="281976"/>
                    </a:lnTo>
                    <a:cubicBezTo>
                      <a:pt x="422963" y="256421"/>
                      <a:pt x="415033" y="234392"/>
                      <a:pt x="402696" y="217650"/>
                    </a:cubicBezTo>
                    <a:lnTo>
                      <a:pt x="402696" y="217650"/>
                    </a:lnTo>
                    <a:cubicBezTo>
                      <a:pt x="405340" y="215006"/>
                      <a:pt x="407102" y="212363"/>
                      <a:pt x="408865" y="208838"/>
                    </a:cubicBezTo>
                    <a:cubicBezTo>
                      <a:pt x="413270" y="210600"/>
                      <a:pt x="417676" y="211482"/>
                      <a:pt x="422963" y="211482"/>
                    </a:cubicBezTo>
                    <a:cubicBezTo>
                      <a:pt x="427369" y="211482"/>
                      <a:pt x="432656" y="210600"/>
                      <a:pt x="437062" y="209719"/>
                    </a:cubicBezTo>
                    <a:cubicBezTo>
                      <a:pt x="442349" y="219412"/>
                      <a:pt x="453804" y="229105"/>
                      <a:pt x="475834" y="229105"/>
                    </a:cubicBezTo>
                    <a:cubicBezTo>
                      <a:pt x="513724" y="229105"/>
                      <a:pt x="542803" y="258184"/>
                      <a:pt x="546328" y="299599"/>
                    </a:cubicBezTo>
                    <a:lnTo>
                      <a:pt x="422963" y="299599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47969BA-B645-68DA-D8B8-F2FC8D46F8BA}"/>
                  </a:ext>
                </a:extLst>
              </p:cNvPr>
              <p:cNvSpPr/>
              <p:nvPr/>
            </p:nvSpPr>
            <p:spPr>
              <a:xfrm>
                <a:off x="7929872" y="3166974"/>
                <a:ext cx="440586" cy="237916"/>
              </a:xfrm>
              <a:custGeom>
                <a:avLst/>
                <a:gdLst>
                  <a:gd name="connsiteX0" fmla="*/ 26435 w 440586"/>
                  <a:gd name="connsiteY0" fmla="*/ 176235 h 237916"/>
                  <a:gd name="connsiteX1" fmla="*/ 88117 w 440586"/>
                  <a:gd name="connsiteY1" fmla="*/ 176235 h 237916"/>
                  <a:gd name="connsiteX2" fmla="*/ 88117 w 440586"/>
                  <a:gd name="connsiteY2" fmla="*/ 211482 h 237916"/>
                  <a:gd name="connsiteX3" fmla="*/ 93404 w 440586"/>
                  <a:gd name="connsiteY3" fmla="*/ 219412 h 237916"/>
                  <a:gd name="connsiteX4" fmla="*/ 96929 w 440586"/>
                  <a:gd name="connsiteY4" fmla="*/ 220293 h 237916"/>
                  <a:gd name="connsiteX5" fmla="*/ 103097 w 440586"/>
                  <a:gd name="connsiteY5" fmla="*/ 217650 h 237916"/>
                  <a:gd name="connsiteX6" fmla="*/ 144512 w 440586"/>
                  <a:gd name="connsiteY6" fmla="*/ 176235 h 237916"/>
                  <a:gd name="connsiteX7" fmla="*/ 151562 w 440586"/>
                  <a:gd name="connsiteY7" fmla="*/ 176235 h 237916"/>
                  <a:gd name="connsiteX8" fmla="*/ 176235 w 440586"/>
                  <a:gd name="connsiteY8" fmla="*/ 193858 h 237916"/>
                  <a:gd name="connsiteX9" fmla="*/ 287263 w 440586"/>
                  <a:gd name="connsiteY9" fmla="*/ 193858 h 237916"/>
                  <a:gd name="connsiteX10" fmla="*/ 328678 w 440586"/>
                  <a:gd name="connsiteY10" fmla="*/ 235273 h 237916"/>
                  <a:gd name="connsiteX11" fmla="*/ 334846 w 440586"/>
                  <a:gd name="connsiteY11" fmla="*/ 237917 h 237916"/>
                  <a:gd name="connsiteX12" fmla="*/ 338371 w 440586"/>
                  <a:gd name="connsiteY12" fmla="*/ 237036 h 237916"/>
                  <a:gd name="connsiteX13" fmla="*/ 343658 w 440586"/>
                  <a:gd name="connsiteY13" fmla="*/ 229105 h 237916"/>
                  <a:gd name="connsiteX14" fmla="*/ 343658 w 440586"/>
                  <a:gd name="connsiteY14" fmla="*/ 193858 h 237916"/>
                  <a:gd name="connsiteX15" fmla="*/ 414152 w 440586"/>
                  <a:gd name="connsiteY15" fmla="*/ 193858 h 237916"/>
                  <a:gd name="connsiteX16" fmla="*/ 440587 w 440586"/>
                  <a:gd name="connsiteY16" fmla="*/ 167423 h 237916"/>
                  <a:gd name="connsiteX17" fmla="*/ 440587 w 440586"/>
                  <a:gd name="connsiteY17" fmla="*/ 26435 h 237916"/>
                  <a:gd name="connsiteX18" fmla="*/ 414152 w 440586"/>
                  <a:gd name="connsiteY18" fmla="*/ 0 h 237916"/>
                  <a:gd name="connsiteX19" fmla="*/ 176235 w 440586"/>
                  <a:gd name="connsiteY19" fmla="*/ 0 h 237916"/>
                  <a:gd name="connsiteX20" fmla="*/ 149799 w 440586"/>
                  <a:gd name="connsiteY20" fmla="*/ 26435 h 237916"/>
                  <a:gd name="connsiteX21" fmla="*/ 149799 w 440586"/>
                  <a:gd name="connsiteY21" fmla="*/ 35247 h 237916"/>
                  <a:gd name="connsiteX22" fmla="*/ 26435 w 440586"/>
                  <a:gd name="connsiteY22" fmla="*/ 35247 h 237916"/>
                  <a:gd name="connsiteX23" fmla="*/ 0 w 440586"/>
                  <a:gd name="connsiteY23" fmla="*/ 61682 h 237916"/>
                  <a:gd name="connsiteX24" fmla="*/ 0 w 440586"/>
                  <a:gd name="connsiteY24" fmla="*/ 149799 h 237916"/>
                  <a:gd name="connsiteX25" fmla="*/ 26435 w 440586"/>
                  <a:gd name="connsiteY25" fmla="*/ 176235 h 237916"/>
                  <a:gd name="connsiteX26" fmla="*/ 167423 w 440586"/>
                  <a:gd name="connsiteY26" fmla="*/ 26435 h 237916"/>
                  <a:gd name="connsiteX27" fmla="*/ 176235 w 440586"/>
                  <a:gd name="connsiteY27" fmla="*/ 17623 h 237916"/>
                  <a:gd name="connsiteX28" fmla="*/ 414152 w 440586"/>
                  <a:gd name="connsiteY28" fmla="*/ 17623 h 237916"/>
                  <a:gd name="connsiteX29" fmla="*/ 422963 w 440586"/>
                  <a:gd name="connsiteY29" fmla="*/ 26435 h 237916"/>
                  <a:gd name="connsiteX30" fmla="*/ 422963 w 440586"/>
                  <a:gd name="connsiteY30" fmla="*/ 167423 h 237916"/>
                  <a:gd name="connsiteX31" fmla="*/ 414152 w 440586"/>
                  <a:gd name="connsiteY31" fmla="*/ 176235 h 237916"/>
                  <a:gd name="connsiteX32" fmla="*/ 334846 w 440586"/>
                  <a:gd name="connsiteY32" fmla="*/ 176235 h 237916"/>
                  <a:gd name="connsiteX33" fmla="*/ 326034 w 440586"/>
                  <a:gd name="connsiteY33" fmla="*/ 185046 h 237916"/>
                  <a:gd name="connsiteX34" fmla="*/ 326034 w 440586"/>
                  <a:gd name="connsiteY34" fmla="*/ 207957 h 237916"/>
                  <a:gd name="connsiteX35" fmla="*/ 296955 w 440586"/>
                  <a:gd name="connsiteY35" fmla="*/ 178878 h 237916"/>
                  <a:gd name="connsiteX36" fmla="*/ 290787 w 440586"/>
                  <a:gd name="connsiteY36" fmla="*/ 176235 h 237916"/>
                  <a:gd name="connsiteX37" fmla="*/ 176235 w 440586"/>
                  <a:gd name="connsiteY37" fmla="*/ 176235 h 237916"/>
                  <a:gd name="connsiteX38" fmla="*/ 167423 w 440586"/>
                  <a:gd name="connsiteY38" fmla="*/ 167423 h 237916"/>
                  <a:gd name="connsiteX39" fmla="*/ 167423 w 440586"/>
                  <a:gd name="connsiteY39" fmla="*/ 26435 h 237916"/>
                  <a:gd name="connsiteX40" fmla="*/ 17623 w 440586"/>
                  <a:gd name="connsiteY40" fmla="*/ 61682 h 237916"/>
                  <a:gd name="connsiteX41" fmla="*/ 26435 w 440586"/>
                  <a:gd name="connsiteY41" fmla="*/ 52870 h 237916"/>
                  <a:gd name="connsiteX42" fmla="*/ 149799 w 440586"/>
                  <a:gd name="connsiteY42" fmla="*/ 52870 h 237916"/>
                  <a:gd name="connsiteX43" fmla="*/ 149799 w 440586"/>
                  <a:gd name="connsiteY43" fmla="*/ 158611 h 237916"/>
                  <a:gd name="connsiteX44" fmla="*/ 140988 w 440586"/>
                  <a:gd name="connsiteY44" fmla="*/ 158611 h 237916"/>
                  <a:gd name="connsiteX45" fmla="*/ 134820 w 440586"/>
                  <a:gd name="connsiteY45" fmla="*/ 161255 h 237916"/>
                  <a:gd name="connsiteX46" fmla="*/ 105741 w 440586"/>
                  <a:gd name="connsiteY46" fmla="*/ 190333 h 237916"/>
                  <a:gd name="connsiteX47" fmla="*/ 105741 w 440586"/>
                  <a:gd name="connsiteY47" fmla="*/ 167423 h 237916"/>
                  <a:gd name="connsiteX48" fmla="*/ 96929 w 440586"/>
                  <a:gd name="connsiteY48" fmla="*/ 158611 h 237916"/>
                  <a:gd name="connsiteX49" fmla="*/ 26435 w 440586"/>
                  <a:gd name="connsiteY49" fmla="*/ 158611 h 237916"/>
                  <a:gd name="connsiteX50" fmla="*/ 17623 w 440586"/>
                  <a:gd name="connsiteY50" fmla="*/ 149799 h 237916"/>
                  <a:gd name="connsiteX51" fmla="*/ 17623 w 440586"/>
                  <a:gd name="connsiteY51" fmla="*/ 61682 h 237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40586" h="237916">
                    <a:moveTo>
                      <a:pt x="26435" y="176235"/>
                    </a:moveTo>
                    <a:lnTo>
                      <a:pt x="88117" y="176235"/>
                    </a:lnTo>
                    <a:lnTo>
                      <a:pt x="88117" y="211482"/>
                    </a:lnTo>
                    <a:cubicBezTo>
                      <a:pt x="88117" y="215006"/>
                      <a:pt x="89880" y="218531"/>
                      <a:pt x="93404" y="219412"/>
                    </a:cubicBezTo>
                    <a:cubicBezTo>
                      <a:pt x="94286" y="220293"/>
                      <a:pt x="96048" y="220293"/>
                      <a:pt x="96929" y="220293"/>
                    </a:cubicBezTo>
                    <a:cubicBezTo>
                      <a:pt x="99573" y="220293"/>
                      <a:pt x="101335" y="219412"/>
                      <a:pt x="103097" y="217650"/>
                    </a:cubicBezTo>
                    <a:lnTo>
                      <a:pt x="144512" y="176235"/>
                    </a:lnTo>
                    <a:lnTo>
                      <a:pt x="151562" y="176235"/>
                    </a:lnTo>
                    <a:cubicBezTo>
                      <a:pt x="155087" y="186809"/>
                      <a:pt x="164779" y="193858"/>
                      <a:pt x="176235" y="193858"/>
                    </a:cubicBezTo>
                    <a:lnTo>
                      <a:pt x="287263" y="193858"/>
                    </a:lnTo>
                    <a:lnTo>
                      <a:pt x="328678" y="235273"/>
                    </a:lnTo>
                    <a:cubicBezTo>
                      <a:pt x="330440" y="237036"/>
                      <a:pt x="332202" y="237917"/>
                      <a:pt x="334846" y="237917"/>
                    </a:cubicBezTo>
                    <a:cubicBezTo>
                      <a:pt x="335727" y="237917"/>
                      <a:pt x="337489" y="237917"/>
                      <a:pt x="338371" y="237036"/>
                    </a:cubicBezTo>
                    <a:cubicBezTo>
                      <a:pt x="341895" y="235273"/>
                      <a:pt x="343658" y="232630"/>
                      <a:pt x="343658" y="229105"/>
                    </a:cubicBezTo>
                    <a:lnTo>
                      <a:pt x="343658" y="193858"/>
                    </a:lnTo>
                    <a:lnTo>
                      <a:pt x="414152" y="193858"/>
                    </a:lnTo>
                    <a:cubicBezTo>
                      <a:pt x="429131" y="193858"/>
                      <a:pt x="440587" y="182403"/>
                      <a:pt x="440587" y="167423"/>
                    </a:cubicBezTo>
                    <a:lnTo>
                      <a:pt x="440587" y="26435"/>
                    </a:lnTo>
                    <a:cubicBezTo>
                      <a:pt x="440587" y="11455"/>
                      <a:pt x="429131" y="0"/>
                      <a:pt x="414152" y="0"/>
                    </a:cubicBezTo>
                    <a:lnTo>
                      <a:pt x="176235" y="0"/>
                    </a:lnTo>
                    <a:cubicBezTo>
                      <a:pt x="161255" y="0"/>
                      <a:pt x="149799" y="11455"/>
                      <a:pt x="149799" y="26435"/>
                    </a:cubicBezTo>
                    <a:lnTo>
                      <a:pt x="149799" y="35247"/>
                    </a:lnTo>
                    <a:lnTo>
                      <a:pt x="26435" y="35247"/>
                    </a:lnTo>
                    <a:cubicBezTo>
                      <a:pt x="11455" y="35247"/>
                      <a:pt x="0" y="46702"/>
                      <a:pt x="0" y="61682"/>
                    </a:cubicBezTo>
                    <a:lnTo>
                      <a:pt x="0" y="149799"/>
                    </a:lnTo>
                    <a:cubicBezTo>
                      <a:pt x="0" y="164779"/>
                      <a:pt x="11455" y="176235"/>
                      <a:pt x="26435" y="176235"/>
                    </a:cubicBezTo>
                    <a:close/>
                    <a:moveTo>
                      <a:pt x="167423" y="26435"/>
                    </a:moveTo>
                    <a:cubicBezTo>
                      <a:pt x="167423" y="21148"/>
                      <a:pt x="170948" y="17623"/>
                      <a:pt x="176235" y="17623"/>
                    </a:cubicBezTo>
                    <a:lnTo>
                      <a:pt x="414152" y="17623"/>
                    </a:lnTo>
                    <a:cubicBezTo>
                      <a:pt x="419439" y="17623"/>
                      <a:pt x="422963" y="21148"/>
                      <a:pt x="422963" y="26435"/>
                    </a:cubicBezTo>
                    <a:lnTo>
                      <a:pt x="422963" y="167423"/>
                    </a:lnTo>
                    <a:cubicBezTo>
                      <a:pt x="422963" y="172710"/>
                      <a:pt x="419439" y="176235"/>
                      <a:pt x="414152" y="176235"/>
                    </a:cubicBezTo>
                    <a:lnTo>
                      <a:pt x="334846" y="176235"/>
                    </a:lnTo>
                    <a:cubicBezTo>
                      <a:pt x="329559" y="176235"/>
                      <a:pt x="326034" y="179759"/>
                      <a:pt x="326034" y="185046"/>
                    </a:cubicBezTo>
                    <a:lnTo>
                      <a:pt x="326034" y="207957"/>
                    </a:lnTo>
                    <a:lnTo>
                      <a:pt x="296955" y="178878"/>
                    </a:lnTo>
                    <a:cubicBezTo>
                      <a:pt x="295193" y="177116"/>
                      <a:pt x="293431" y="176235"/>
                      <a:pt x="290787" y="176235"/>
                    </a:cubicBezTo>
                    <a:lnTo>
                      <a:pt x="176235" y="176235"/>
                    </a:lnTo>
                    <a:cubicBezTo>
                      <a:pt x="170948" y="176235"/>
                      <a:pt x="167423" y="172710"/>
                      <a:pt x="167423" y="167423"/>
                    </a:cubicBezTo>
                    <a:lnTo>
                      <a:pt x="167423" y="26435"/>
                    </a:lnTo>
                    <a:close/>
                    <a:moveTo>
                      <a:pt x="17623" y="61682"/>
                    </a:moveTo>
                    <a:cubicBezTo>
                      <a:pt x="17623" y="56395"/>
                      <a:pt x="21148" y="52870"/>
                      <a:pt x="26435" y="52870"/>
                    </a:cubicBezTo>
                    <a:lnTo>
                      <a:pt x="149799" y="52870"/>
                    </a:lnTo>
                    <a:lnTo>
                      <a:pt x="149799" y="158611"/>
                    </a:lnTo>
                    <a:lnTo>
                      <a:pt x="140988" y="158611"/>
                    </a:lnTo>
                    <a:cubicBezTo>
                      <a:pt x="138344" y="158611"/>
                      <a:pt x="136582" y="159492"/>
                      <a:pt x="134820" y="161255"/>
                    </a:cubicBezTo>
                    <a:lnTo>
                      <a:pt x="105741" y="190333"/>
                    </a:lnTo>
                    <a:lnTo>
                      <a:pt x="105741" y="167423"/>
                    </a:lnTo>
                    <a:cubicBezTo>
                      <a:pt x="105741" y="162136"/>
                      <a:pt x="102216" y="158611"/>
                      <a:pt x="96929" y="158611"/>
                    </a:cubicBezTo>
                    <a:lnTo>
                      <a:pt x="26435" y="158611"/>
                    </a:lnTo>
                    <a:cubicBezTo>
                      <a:pt x="21148" y="158611"/>
                      <a:pt x="17623" y="155087"/>
                      <a:pt x="17623" y="149799"/>
                    </a:cubicBezTo>
                    <a:lnTo>
                      <a:pt x="17623" y="61682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D4778A4D-53E9-1E8C-6E7F-099108B5D429}"/>
                  </a:ext>
                </a:extLst>
              </p:cNvPr>
              <p:cNvSpPr/>
              <p:nvPr/>
            </p:nvSpPr>
            <p:spPr>
              <a:xfrm>
                <a:off x="8123730" y="3211032"/>
                <a:ext cx="88117" cy="17623"/>
              </a:xfrm>
              <a:custGeom>
                <a:avLst/>
                <a:gdLst>
                  <a:gd name="connsiteX0" fmla="*/ 8812 w 88117"/>
                  <a:gd name="connsiteY0" fmla="*/ 17623 h 17623"/>
                  <a:gd name="connsiteX1" fmla="*/ 79306 w 88117"/>
                  <a:gd name="connsiteY1" fmla="*/ 17623 h 17623"/>
                  <a:gd name="connsiteX2" fmla="*/ 88117 w 88117"/>
                  <a:gd name="connsiteY2" fmla="*/ 8812 h 17623"/>
                  <a:gd name="connsiteX3" fmla="*/ 79306 w 88117"/>
                  <a:gd name="connsiteY3" fmla="*/ 0 h 17623"/>
                  <a:gd name="connsiteX4" fmla="*/ 8812 w 88117"/>
                  <a:gd name="connsiteY4" fmla="*/ 0 h 17623"/>
                  <a:gd name="connsiteX5" fmla="*/ 0 w 88117"/>
                  <a:gd name="connsiteY5" fmla="*/ 8812 h 17623"/>
                  <a:gd name="connsiteX6" fmla="*/ 8812 w 88117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117" h="17623">
                    <a:moveTo>
                      <a:pt x="8812" y="17623"/>
                    </a:moveTo>
                    <a:lnTo>
                      <a:pt x="79306" y="17623"/>
                    </a:lnTo>
                    <a:cubicBezTo>
                      <a:pt x="84593" y="17623"/>
                      <a:pt x="88117" y="14099"/>
                      <a:pt x="88117" y="8812"/>
                    </a:cubicBezTo>
                    <a:cubicBezTo>
                      <a:pt x="88117" y="3525"/>
                      <a:pt x="84593" y="0"/>
                      <a:pt x="79306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2C3A4A37-D7FD-7D88-E741-9D23DFF0143B}"/>
                  </a:ext>
                </a:extLst>
              </p:cNvPr>
              <p:cNvSpPr/>
              <p:nvPr/>
            </p:nvSpPr>
            <p:spPr>
              <a:xfrm>
                <a:off x="8123730" y="3281526"/>
                <a:ext cx="132176" cy="17623"/>
              </a:xfrm>
              <a:custGeom>
                <a:avLst/>
                <a:gdLst>
                  <a:gd name="connsiteX0" fmla="*/ 8812 w 132176"/>
                  <a:gd name="connsiteY0" fmla="*/ 17623 h 17623"/>
                  <a:gd name="connsiteX1" fmla="*/ 123364 w 132176"/>
                  <a:gd name="connsiteY1" fmla="*/ 17623 h 17623"/>
                  <a:gd name="connsiteX2" fmla="*/ 132176 w 132176"/>
                  <a:gd name="connsiteY2" fmla="*/ 8812 h 17623"/>
                  <a:gd name="connsiteX3" fmla="*/ 123364 w 132176"/>
                  <a:gd name="connsiteY3" fmla="*/ 0 h 17623"/>
                  <a:gd name="connsiteX4" fmla="*/ 8812 w 132176"/>
                  <a:gd name="connsiteY4" fmla="*/ 0 h 17623"/>
                  <a:gd name="connsiteX5" fmla="*/ 0 w 132176"/>
                  <a:gd name="connsiteY5" fmla="*/ 8812 h 17623"/>
                  <a:gd name="connsiteX6" fmla="*/ 8812 w 132176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176" h="17623">
                    <a:moveTo>
                      <a:pt x="8812" y="17623"/>
                    </a:moveTo>
                    <a:lnTo>
                      <a:pt x="123364" y="17623"/>
                    </a:lnTo>
                    <a:cubicBezTo>
                      <a:pt x="128651" y="17623"/>
                      <a:pt x="132176" y="14099"/>
                      <a:pt x="132176" y="8812"/>
                    </a:cubicBezTo>
                    <a:cubicBezTo>
                      <a:pt x="132176" y="3525"/>
                      <a:pt x="128651" y="0"/>
                      <a:pt x="123364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050EF05D-1D6E-702C-5E59-CFD4331DD6B4}"/>
                  </a:ext>
                </a:extLst>
              </p:cNvPr>
              <p:cNvSpPr/>
              <p:nvPr/>
            </p:nvSpPr>
            <p:spPr>
              <a:xfrm>
                <a:off x="8273529" y="3281526"/>
                <a:ext cx="35246" cy="17623"/>
              </a:xfrm>
              <a:custGeom>
                <a:avLst/>
                <a:gdLst>
                  <a:gd name="connsiteX0" fmla="*/ 26435 w 35246"/>
                  <a:gd name="connsiteY0" fmla="*/ 0 h 17623"/>
                  <a:gd name="connsiteX1" fmla="*/ 8812 w 35246"/>
                  <a:gd name="connsiteY1" fmla="*/ 0 h 17623"/>
                  <a:gd name="connsiteX2" fmla="*/ 0 w 35246"/>
                  <a:gd name="connsiteY2" fmla="*/ 8812 h 17623"/>
                  <a:gd name="connsiteX3" fmla="*/ 8812 w 35246"/>
                  <a:gd name="connsiteY3" fmla="*/ 17623 h 17623"/>
                  <a:gd name="connsiteX4" fmla="*/ 26435 w 35246"/>
                  <a:gd name="connsiteY4" fmla="*/ 17623 h 17623"/>
                  <a:gd name="connsiteX5" fmla="*/ 35247 w 35246"/>
                  <a:gd name="connsiteY5" fmla="*/ 8812 h 17623"/>
                  <a:gd name="connsiteX6" fmla="*/ 26435 w 35246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26435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67FB8C6A-79B5-F3A4-7C99-4152B486515D}"/>
                  </a:ext>
                </a:extLst>
              </p:cNvPr>
              <p:cNvSpPr/>
              <p:nvPr/>
            </p:nvSpPr>
            <p:spPr>
              <a:xfrm>
                <a:off x="8123730" y="3247160"/>
                <a:ext cx="202669" cy="17623"/>
              </a:xfrm>
              <a:custGeom>
                <a:avLst/>
                <a:gdLst>
                  <a:gd name="connsiteX0" fmla="*/ 8812 w 202669"/>
                  <a:gd name="connsiteY0" fmla="*/ 17623 h 17623"/>
                  <a:gd name="connsiteX1" fmla="*/ 193858 w 202669"/>
                  <a:gd name="connsiteY1" fmla="*/ 17623 h 17623"/>
                  <a:gd name="connsiteX2" fmla="*/ 202670 w 202669"/>
                  <a:gd name="connsiteY2" fmla="*/ 8812 h 17623"/>
                  <a:gd name="connsiteX3" fmla="*/ 193858 w 202669"/>
                  <a:gd name="connsiteY3" fmla="*/ 0 h 17623"/>
                  <a:gd name="connsiteX4" fmla="*/ 8812 w 202669"/>
                  <a:gd name="connsiteY4" fmla="*/ 0 h 17623"/>
                  <a:gd name="connsiteX5" fmla="*/ 0 w 202669"/>
                  <a:gd name="connsiteY5" fmla="*/ 8812 h 17623"/>
                  <a:gd name="connsiteX6" fmla="*/ 8812 w 202669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669" h="17623">
                    <a:moveTo>
                      <a:pt x="8812" y="17623"/>
                    </a:moveTo>
                    <a:lnTo>
                      <a:pt x="193858" y="17623"/>
                    </a:lnTo>
                    <a:cubicBezTo>
                      <a:pt x="199145" y="17623"/>
                      <a:pt x="202670" y="14099"/>
                      <a:pt x="202670" y="8812"/>
                    </a:cubicBezTo>
                    <a:cubicBezTo>
                      <a:pt x="202670" y="3525"/>
                      <a:pt x="199145" y="0"/>
                      <a:pt x="193858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BD051341-3577-6DCD-05A3-4A8E1B20A9B4}"/>
                  </a:ext>
                </a:extLst>
              </p:cNvPr>
              <p:cNvSpPr/>
              <p:nvPr/>
            </p:nvSpPr>
            <p:spPr>
              <a:xfrm>
                <a:off x="7973930" y="3245398"/>
                <a:ext cx="44058" cy="17623"/>
              </a:xfrm>
              <a:custGeom>
                <a:avLst/>
                <a:gdLst>
                  <a:gd name="connsiteX0" fmla="*/ 8812 w 44058"/>
                  <a:gd name="connsiteY0" fmla="*/ 17623 h 17623"/>
                  <a:gd name="connsiteX1" fmla="*/ 35247 w 44058"/>
                  <a:gd name="connsiteY1" fmla="*/ 17623 h 17623"/>
                  <a:gd name="connsiteX2" fmla="*/ 44059 w 44058"/>
                  <a:gd name="connsiteY2" fmla="*/ 8812 h 17623"/>
                  <a:gd name="connsiteX3" fmla="*/ 35247 w 44058"/>
                  <a:gd name="connsiteY3" fmla="*/ 0 h 17623"/>
                  <a:gd name="connsiteX4" fmla="*/ 8812 w 44058"/>
                  <a:gd name="connsiteY4" fmla="*/ 0 h 17623"/>
                  <a:gd name="connsiteX5" fmla="*/ 0 w 44058"/>
                  <a:gd name="connsiteY5" fmla="*/ 8812 h 17623"/>
                  <a:gd name="connsiteX6" fmla="*/ 8812 w 44058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58" h="17623">
                    <a:moveTo>
                      <a:pt x="8812" y="17623"/>
                    </a:moveTo>
                    <a:lnTo>
                      <a:pt x="35247" y="17623"/>
                    </a:lnTo>
                    <a:cubicBezTo>
                      <a:pt x="40534" y="17623"/>
                      <a:pt x="44059" y="14099"/>
                      <a:pt x="44059" y="8812"/>
                    </a:cubicBezTo>
                    <a:cubicBezTo>
                      <a:pt x="44059" y="3525"/>
                      <a:pt x="40534" y="0"/>
                      <a:pt x="35247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32EB265E-3379-8B45-63E9-AEA28E0300CD}"/>
                  </a:ext>
                </a:extLst>
              </p:cNvPr>
              <p:cNvSpPr/>
              <p:nvPr/>
            </p:nvSpPr>
            <p:spPr>
              <a:xfrm>
                <a:off x="7973930" y="3281526"/>
                <a:ext cx="79305" cy="17623"/>
              </a:xfrm>
              <a:custGeom>
                <a:avLst/>
                <a:gdLst>
                  <a:gd name="connsiteX0" fmla="*/ 8812 w 79305"/>
                  <a:gd name="connsiteY0" fmla="*/ 17623 h 17623"/>
                  <a:gd name="connsiteX1" fmla="*/ 70494 w 79305"/>
                  <a:gd name="connsiteY1" fmla="*/ 17623 h 17623"/>
                  <a:gd name="connsiteX2" fmla="*/ 79306 w 79305"/>
                  <a:gd name="connsiteY2" fmla="*/ 8812 h 17623"/>
                  <a:gd name="connsiteX3" fmla="*/ 70494 w 79305"/>
                  <a:gd name="connsiteY3" fmla="*/ 0 h 17623"/>
                  <a:gd name="connsiteX4" fmla="*/ 8812 w 79305"/>
                  <a:gd name="connsiteY4" fmla="*/ 0 h 17623"/>
                  <a:gd name="connsiteX5" fmla="*/ 0 w 79305"/>
                  <a:gd name="connsiteY5" fmla="*/ 8812 h 17623"/>
                  <a:gd name="connsiteX6" fmla="*/ 8812 w 79305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8812" y="17623"/>
                    </a:move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C387FFC3-3F4F-6944-8A14-4ABB1B0D7072}"/>
                  </a:ext>
                </a:extLst>
              </p:cNvPr>
              <p:cNvSpPr/>
              <p:nvPr/>
            </p:nvSpPr>
            <p:spPr>
              <a:xfrm>
                <a:off x="8194224" y="3669242"/>
                <a:ext cx="52870" cy="17623"/>
              </a:xfrm>
              <a:custGeom>
                <a:avLst/>
                <a:gdLst>
                  <a:gd name="connsiteX0" fmla="*/ 44059 w 52870"/>
                  <a:gd name="connsiteY0" fmla="*/ 0 h 17623"/>
                  <a:gd name="connsiteX1" fmla="*/ 8812 w 52870"/>
                  <a:gd name="connsiteY1" fmla="*/ 0 h 17623"/>
                  <a:gd name="connsiteX2" fmla="*/ 0 w 52870"/>
                  <a:gd name="connsiteY2" fmla="*/ 8812 h 17623"/>
                  <a:gd name="connsiteX3" fmla="*/ 8812 w 52870"/>
                  <a:gd name="connsiteY3" fmla="*/ 17623 h 17623"/>
                  <a:gd name="connsiteX4" fmla="*/ 44059 w 52870"/>
                  <a:gd name="connsiteY4" fmla="*/ 17623 h 17623"/>
                  <a:gd name="connsiteX5" fmla="*/ 52870 w 52870"/>
                  <a:gd name="connsiteY5" fmla="*/ 8812 h 17623"/>
                  <a:gd name="connsiteX6" fmla="*/ 44059 w 52870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44059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6" name="Group 495">
            <a:extLst>
              <a:ext uri="{FF2B5EF4-FFF2-40B4-BE49-F238E27FC236}">
                <a16:creationId xmlns:a16="http://schemas.microsoft.com/office/drawing/2014/main" id="{184DAD80-0432-2A05-6ACF-EC15EC185FDF}"/>
              </a:ext>
            </a:extLst>
          </p:cNvPr>
          <p:cNvGrpSpPr/>
          <p:nvPr/>
        </p:nvGrpSpPr>
        <p:grpSpPr>
          <a:xfrm>
            <a:off x="6695558" y="3184596"/>
            <a:ext cx="493457" cy="528704"/>
            <a:chOff x="6695558" y="3184596"/>
            <a:chExt cx="493457" cy="528704"/>
          </a:xfrm>
        </p:grpSpPr>
        <p:grpSp>
          <p:nvGrpSpPr>
            <p:cNvPr id="177" name="Graphic 24">
              <a:extLst>
                <a:ext uri="{FF2B5EF4-FFF2-40B4-BE49-F238E27FC236}">
                  <a16:creationId xmlns:a16="http://schemas.microsoft.com/office/drawing/2014/main" id="{C213B88C-D263-C646-51D6-EDC4610D413E}"/>
                </a:ext>
              </a:extLst>
            </p:cNvPr>
            <p:cNvGrpSpPr/>
            <p:nvPr/>
          </p:nvGrpSpPr>
          <p:grpSpPr>
            <a:xfrm>
              <a:off x="6907040" y="3272713"/>
              <a:ext cx="237916" cy="431774"/>
              <a:chOff x="6907040" y="3272713"/>
              <a:chExt cx="237916" cy="431774"/>
            </a:xfrm>
            <a:solidFill>
              <a:srgbClr val="A07FD6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1888ADA4-C2B1-76ED-9A66-E8CD7199EC27}"/>
                  </a:ext>
                </a:extLst>
              </p:cNvPr>
              <p:cNvSpPr/>
              <p:nvPr/>
            </p:nvSpPr>
            <p:spPr>
              <a:xfrm>
                <a:off x="7048028" y="3272713"/>
                <a:ext cx="8811" cy="96929"/>
              </a:xfrm>
              <a:custGeom>
                <a:avLst/>
                <a:gdLst>
                  <a:gd name="connsiteX0" fmla="*/ 4406 w 8811"/>
                  <a:gd name="connsiteY0" fmla="*/ 96929 h 96929"/>
                  <a:gd name="connsiteX1" fmla="*/ 4406 w 8811"/>
                  <a:gd name="connsiteY1" fmla="*/ 96929 h 96929"/>
                  <a:gd name="connsiteX2" fmla="*/ 0 w 8811"/>
                  <a:gd name="connsiteY2" fmla="*/ 92523 h 96929"/>
                  <a:gd name="connsiteX3" fmla="*/ 0 w 8811"/>
                  <a:gd name="connsiteY3" fmla="*/ 4406 h 96929"/>
                  <a:gd name="connsiteX4" fmla="*/ 4406 w 8811"/>
                  <a:gd name="connsiteY4" fmla="*/ 0 h 96929"/>
                  <a:gd name="connsiteX5" fmla="*/ 4406 w 8811"/>
                  <a:gd name="connsiteY5" fmla="*/ 0 h 96929"/>
                  <a:gd name="connsiteX6" fmla="*/ 8812 w 8811"/>
                  <a:gd name="connsiteY6" fmla="*/ 4406 h 96929"/>
                  <a:gd name="connsiteX7" fmla="*/ 8812 w 8811"/>
                  <a:gd name="connsiteY7" fmla="*/ 92523 h 96929"/>
                  <a:gd name="connsiteX8" fmla="*/ 4406 w 8811"/>
                  <a:gd name="connsiteY8" fmla="*/ 96929 h 9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1" h="96929">
                    <a:moveTo>
                      <a:pt x="4406" y="96929"/>
                    </a:moveTo>
                    <a:lnTo>
                      <a:pt x="4406" y="96929"/>
                    </a:lnTo>
                    <a:cubicBezTo>
                      <a:pt x="1762" y="96929"/>
                      <a:pt x="0" y="95167"/>
                      <a:pt x="0" y="92523"/>
                    </a:cubicBezTo>
                    <a:lnTo>
                      <a:pt x="0" y="4406"/>
                    </a:lnTo>
                    <a:cubicBezTo>
                      <a:pt x="0" y="1762"/>
                      <a:pt x="1762" y="0"/>
                      <a:pt x="4406" y="0"/>
                    </a:cubicBezTo>
                    <a:lnTo>
                      <a:pt x="4406" y="0"/>
                    </a:lnTo>
                    <a:cubicBezTo>
                      <a:pt x="7049" y="0"/>
                      <a:pt x="8812" y="1762"/>
                      <a:pt x="8812" y="4406"/>
                    </a:cubicBezTo>
                    <a:lnTo>
                      <a:pt x="8812" y="92523"/>
                    </a:lnTo>
                    <a:cubicBezTo>
                      <a:pt x="8812" y="95167"/>
                      <a:pt x="7049" y="96929"/>
                      <a:pt x="4406" y="96929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320D7FAD-B23D-ADAA-6546-4CA74A270EB9}"/>
                  </a:ext>
                </a:extLst>
              </p:cNvPr>
              <p:cNvSpPr/>
              <p:nvPr/>
            </p:nvSpPr>
            <p:spPr>
              <a:xfrm>
                <a:off x="6942287" y="3378454"/>
                <a:ext cx="8811" cy="26435"/>
              </a:xfrm>
              <a:custGeom>
                <a:avLst/>
                <a:gdLst>
                  <a:gd name="connsiteX0" fmla="*/ 4406 w 8811"/>
                  <a:gd name="connsiteY0" fmla="*/ 26435 h 26435"/>
                  <a:gd name="connsiteX1" fmla="*/ 4406 w 8811"/>
                  <a:gd name="connsiteY1" fmla="*/ 26435 h 26435"/>
                  <a:gd name="connsiteX2" fmla="*/ 0 w 8811"/>
                  <a:gd name="connsiteY2" fmla="*/ 22029 h 26435"/>
                  <a:gd name="connsiteX3" fmla="*/ 0 w 8811"/>
                  <a:gd name="connsiteY3" fmla="*/ 4406 h 26435"/>
                  <a:gd name="connsiteX4" fmla="*/ 4406 w 8811"/>
                  <a:gd name="connsiteY4" fmla="*/ 0 h 26435"/>
                  <a:gd name="connsiteX5" fmla="*/ 4406 w 8811"/>
                  <a:gd name="connsiteY5" fmla="*/ 0 h 26435"/>
                  <a:gd name="connsiteX6" fmla="*/ 8812 w 8811"/>
                  <a:gd name="connsiteY6" fmla="*/ 4406 h 26435"/>
                  <a:gd name="connsiteX7" fmla="*/ 8812 w 8811"/>
                  <a:gd name="connsiteY7" fmla="*/ 22029 h 26435"/>
                  <a:gd name="connsiteX8" fmla="*/ 4406 w 8811"/>
                  <a:gd name="connsiteY8" fmla="*/ 26435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1" h="26435">
                    <a:moveTo>
                      <a:pt x="4406" y="26435"/>
                    </a:moveTo>
                    <a:lnTo>
                      <a:pt x="4406" y="26435"/>
                    </a:lnTo>
                    <a:cubicBezTo>
                      <a:pt x="1762" y="26435"/>
                      <a:pt x="0" y="24673"/>
                      <a:pt x="0" y="22029"/>
                    </a:cubicBezTo>
                    <a:lnTo>
                      <a:pt x="0" y="4406"/>
                    </a:lnTo>
                    <a:cubicBezTo>
                      <a:pt x="0" y="1762"/>
                      <a:pt x="1762" y="0"/>
                      <a:pt x="4406" y="0"/>
                    </a:cubicBezTo>
                    <a:lnTo>
                      <a:pt x="4406" y="0"/>
                    </a:lnTo>
                    <a:cubicBezTo>
                      <a:pt x="7049" y="0"/>
                      <a:pt x="8812" y="1762"/>
                      <a:pt x="8812" y="4406"/>
                    </a:cubicBezTo>
                    <a:lnTo>
                      <a:pt x="8812" y="22029"/>
                    </a:lnTo>
                    <a:cubicBezTo>
                      <a:pt x="8812" y="24673"/>
                      <a:pt x="7049" y="26435"/>
                      <a:pt x="4406" y="26435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E93B9BD-99A1-6B5E-4392-5152E399B905}"/>
                  </a:ext>
                </a:extLst>
              </p:cNvPr>
              <p:cNvSpPr/>
              <p:nvPr/>
            </p:nvSpPr>
            <p:spPr>
              <a:xfrm>
                <a:off x="6907040" y="3369642"/>
                <a:ext cx="8811" cy="8811"/>
              </a:xfrm>
              <a:custGeom>
                <a:avLst/>
                <a:gdLst>
                  <a:gd name="connsiteX0" fmla="*/ 4406 w 8811"/>
                  <a:gd name="connsiteY0" fmla="*/ 8812 h 8811"/>
                  <a:gd name="connsiteX1" fmla="*/ 4406 w 8811"/>
                  <a:gd name="connsiteY1" fmla="*/ 8812 h 8811"/>
                  <a:gd name="connsiteX2" fmla="*/ 0 w 8811"/>
                  <a:gd name="connsiteY2" fmla="*/ 4406 h 8811"/>
                  <a:gd name="connsiteX3" fmla="*/ 0 w 8811"/>
                  <a:gd name="connsiteY3" fmla="*/ 4406 h 8811"/>
                  <a:gd name="connsiteX4" fmla="*/ 4406 w 8811"/>
                  <a:gd name="connsiteY4" fmla="*/ 0 h 8811"/>
                  <a:gd name="connsiteX5" fmla="*/ 4406 w 8811"/>
                  <a:gd name="connsiteY5" fmla="*/ 0 h 8811"/>
                  <a:gd name="connsiteX6" fmla="*/ 8812 w 8811"/>
                  <a:gd name="connsiteY6" fmla="*/ 4406 h 8811"/>
                  <a:gd name="connsiteX7" fmla="*/ 8812 w 8811"/>
                  <a:gd name="connsiteY7" fmla="*/ 4406 h 8811"/>
                  <a:gd name="connsiteX8" fmla="*/ 4406 w 8811"/>
                  <a:gd name="connsiteY8" fmla="*/ 8812 h 8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1" h="8811">
                    <a:moveTo>
                      <a:pt x="4406" y="8812"/>
                    </a:moveTo>
                    <a:lnTo>
                      <a:pt x="4406" y="8812"/>
                    </a:lnTo>
                    <a:cubicBezTo>
                      <a:pt x="1762" y="8812"/>
                      <a:pt x="0" y="7049"/>
                      <a:pt x="0" y="4406"/>
                    </a:cubicBezTo>
                    <a:lnTo>
                      <a:pt x="0" y="4406"/>
                    </a:lnTo>
                    <a:cubicBezTo>
                      <a:pt x="0" y="1762"/>
                      <a:pt x="1762" y="0"/>
                      <a:pt x="4406" y="0"/>
                    </a:cubicBezTo>
                    <a:lnTo>
                      <a:pt x="4406" y="0"/>
                    </a:lnTo>
                    <a:cubicBezTo>
                      <a:pt x="7049" y="0"/>
                      <a:pt x="8812" y="1762"/>
                      <a:pt x="8812" y="4406"/>
                    </a:cubicBezTo>
                    <a:lnTo>
                      <a:pt x="8812" y="4406"/>
                    </a:lnTo>
                    <a:cubicBezTo>
                      <a:pt x="8812" y="7049"/>
                      <a:pt x="7049" y="8812"/>
                      <a:pt x="4406" y="8812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6293151C-86F5-2CBE-1CBE-82EAC2E16668}"/>
                  </a:ext>
                </a:extLst>
              </p:cNvPr>
              <p:cNvSpPr/>
              <p:nvPr/>
            </p:nvSpPr>
            <p:spPr>
              <a:xfrm>
                <a:off x="6977534" y="3378454"/>
                <a:ext cx="8811" cy="35246"/>
              </a:xfrm>
              <a:custGeom>
                <a:avLst/>
                <a:gdLst>
                  <a:gd name="connsiteX0" fmla="*/ 4406 w 8811"/>
                  <a:gd name="connsiteY0" fmla="*/ 35247 h 35246"/>
                  <a:gd name="connsiteX1" fmla="*/ 4406 w 8811"/>
                  <a:gd name="connsiteY1" fmla="*/ 35247 h 35246"/>
                  <a:gd name="connsiteX2" fmla="*/ 0 w 8811"/>
                  <a:gd name="connsiteY2" fmla="*/ 30841 h 35246"/>
                  <a:gd name="connsiteX3" fmla="*/ 0 w 8811"/>
                  <a:gd name="connsiteY3" fmla="*/ 4406 h 35246"/>
                  <a:gd name="connsiteX4" fmla="*/ 4406 w 8811"/>
                  <a:gd name="connsiteY4" fmla="*/ 0 h 35246"/>
                  <a:gd name="connsiteX5" fmla="*/ 4406 w 8811"/>
                  <a:gd name="connsiteY5" fmla="*/ 0 h 35246"/>
                  <a:gd name="connsiteX6" fmla="*/ 8812 w 8811"/>
                  <a:gd name="connsiteY6" fmla="*/ 4406 h 35246"/>
                  <a:gd name="connsiteX7" fmla="*/ 8812 w 8811"/>
                  <a:gd name="connsiteY7" fmla="*/ 30841 h 35246"/>
                  <a:gd name="connsiteX8" fmla="*/ 4406 w 8811"/>
                  <a:gd name="connsiteY8" fmla="*/ 35247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1" h="35246">
                    <a:moveTo>
                      <a:pt x="4406" y="35247"/>
                    </a:moveTo>
                    <a:lnTo>
                      <a:pt x="4406" y="35247"/>
                    </a:lnTo>
                    <a:cubicBezTo>
                      <a:pt x="1762" y="35247"/>
                      <a:pt x="0" y="33485"/>
                      <a:pt x="0" y="30841"/>
                    </a:cubicBezTo>
                    <a:lnTo>
                      <a:pt x="0" y="4406"/>
                    </a:lnTo>
                    <a:cubicBezTo>
                      <a:pt x="0" y="1762"/>
                      <a:pt x="1762" y="0"/>
                      <a:pt x="4406" y="0"/>
                    </a:cubicBezTo>
                    <a:lnTo>
                      <a:pt x="4406" y="0"/>
                    </a:lnTo>
                    <a:cubicBezTo>
                      <a:pt x="7049" y="0"/>
                      <a:pt x="8812" y="1762"/>
                      <a:pt x="8812" y="4406"/>
                    </a:cubicBezTo>
                    <a:lnTo>
                      <a:pt x="8812" y="30841"/>
                    </a:lnTo>
                    <a:cubicBezTo>
                      <a:pt x="8812" y="33485"/>
                      <a:pt x="7049" y="35247"/>
                      <a:pt x="4406" y="35247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8BE3C97D-66C6-8125-9B81-5FBEC7516E0C}"/>
                  </a:ext>
                </a:extLst>
              </p:cNvPr>
              <p:cNvSpPr/>
              <p:nvPr/>
            </p:nvSpPr>
            <p:spPr>
              <a:xfrm>
                <a:off x="7012781" y="3352019"/>
                <a:ext cx="8811" cy="52870"/>
              </a:xfrm>
              <a:custGeom>
                <a:avLst/>
                <a:gdLst>
                  <a:gd name="connsiteX0" fmla="*/ 4406 w 8811"/>
                  <a:gd name="connsiteY0" fmla="*/ 52870 h 52870"/>
                  <a:gd name="connsiteX1" fmla="*/ 4406 w 8811"/>
                  <a:gd name="connsiteY1" fmla="*/ 52870 h 52870"/>
                  <a:gd name="connsiteX2" fmla="*/ 0 w 8811"/>
                  <a:gd name="connsiteY2" fmla="*/ 48465 h 52870"/>
                  <a:gd name="connsiteX3" fmla="*/ 0 w 8811"/>
                  <a:gd name="connsiteY3" fmla="*/ 4406 h 52870"/>
                  <a:gd name="connsiteX4" fmla="*/ 4406 w 8811"/>
                  <a:gd name="connsiteY4" fmla="*/ 0 h 52870"/>
                  <a:gd name="connsiteX5" fmla="*/ 4406 w 8811"/>
                  <a:gd name="connsiteY5" fmla="*/ 0 h 52870"/>
                  <a:gd name="connsiteX6" fmla="*/ 8812 w 8811"/>
                  <a:gd name="connsiteY6" fmla="*/ 4406 h 52870"/>
                  <a:gd name="connsiteX7" fmla="*/ 8812 w 8811"/>
                  <a:gd name="connsiteY7" fmla="*/ 48465 h 52870"/>
                  <a:gd name="connsiteX8" fmla="*/ 4406 w 8811"/>
                  <a:gd name="connsiteY8" fmla="*/ 52870 h 52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1" h="52870">
                    <a:moveTo>
                      <a:pt x="4406" y="52870"/>
                    </a:moveTo>
                    <a:lnTo>
                      <a:pt x="4406" y="52870"/>
                    </a:lnTo>
                    <a:cubicBezTo>
                      <a:pt x="1762" y="52870"/>
                      <a:pt x="0" y="51108"/>
                      <a:pt x="0" y="48465"/>
                    </a:cubicBezTo>
                    <a:lnTo>
                      <a:pt x="0" y="4406"/>
                    </a:lnTo>
                    <a:cubicBezTo>
                      <a:pt x="0" y="1762"/>
                      <a:pt x="1762" y="0"/>
                      <a:pt x="4406" y="0"/>
                    </a:cubicBezTo>
                    <a:lnTo>
                      <a:pt x="4406" y="0"/>
                    </a:lnTo>
                    <a:cubicBezTo>
                      <a:pt x="7049" y="0"/>
                      <a:pt x="8812" y="1762"/>
                      <a:pt x="8812" y="4406"/>
                    </a:cubicBezTo>
                    <a:lnTo>
                      <a:pt x="8812" y="48465"/>
                    </a:lnTo>
                    <a:cubicBezTo>
                      <a:pt x="8812" y="51108"/>
                      <a:pt x="7049" y="52870"/>
                      <a:pt x="4406" y="5287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A38D5F52-8B71-7479-AC27-6E8DAC7D4F88}"/>
                  </a:ext>
                </a:extLst>
              </p:cNvPr>
              <p:cNvSpPr/>
              <p:nvPr/>
            </p:nvSpPr>
            <p:spPr>
              <a:xfrm>
                <a:off x="7074463" y="3448948"/>
                <a:ext cx="70493" cy="255540"/>
              </a:xfrm>
              <a:custGeom>
                <a:avLst/>
                <a:gdLst>
                  <a:gd name="connsiteX0" fmla="*/ 46702 w 70493"/>
                  <a:gd name="connsiteY0" fmla="*/ 255540 h 255540"/>
                  <a:gd name="connsiteX1" fmla="*/ 23792 w 70493"/>
                  <a:gd name="connsiteY1" fmla="*/ 255540 h 255540"/>
                  <a:gd name="connsiteX2" fmla="*/ 0 w 70493"/>
                  <a:gd name="connsiteY2" fmla="*/ 231749 h 255540"/>
                  <a:gd name="connsiteX3" fmla="*/ 0 w 70493"/>
                  <a:gd name="connsiteY3" fmla="*/ 23792 h 255540"/>
                  <a:gd name="connsiteX4" fmla="*/ 23792 w 70493"/>
                  <a:gd name="connsiteY4" fmla="*/ 0 h 255540"/>
                  <a:gd name="connsiteX5" fmla="*/ 46702 w 70493"/>
                  <a:gd name="connsiteY5" fmla="*/ 0 h 255540"/>
                  <a:gd name="connsiteX6" fmla="*/ 70494 w 70493"/>
                  <a:gd name="connsiteY6" fmla="*/ 23792 h 255540"/>
                  <a:gd name="connsiteX7" fmla="*/ 70494 w 70493"/>
                  <a:gd name="connsiteY7" fmla="*/ 231749 h 255540"/>
                  <a:gd name="connsiteX8" fmla="*/ 46702 w 70493"/>
                  <a:gd name="connsiteY8" fmla="*/ 255540 h 255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493" h="255540">
                    <a:moveTo>
                      <a:pt x="46702" y="255540"/>
                    </a:moveTo>
                    <a:lnTo>
                      <a:pt x="23792" y="255540"/>
                    </a:lnTo>
                    <a:cubicBezTo>
                      <a:pt x="10574" y="255540"/>
                      <a:pt x="0" y="244966"/>
                      <a:pt x="0" y="231749"/>
                    </a:cubicBezTo>
                    <a:lnTo>
                      <a:pt x="0" y="23792"/>
                    </a:lnTo>
                    <a:cubicBezTo>
                      <a:pt x="0" y="10574"/>
                      <a:pt x="10574" y="0"/>
                      <a:pt x="23792" y="0"/>
                    </a:cubicBezTo>
                    <a:lnTo>
                      <a:pt x="46702" y="0"/>
                    </a:lnTo>
                    <a:cubicBezTo>
                      <a:pt x="59920" y="0"/>
                      <a:pt x="70494" y="10574"/>
                      <a:pt x="70494" y="23792"/>
                    </a:cubicBezTo>
                    <a:lnTo>
                      <a:pt x="70494" y="231749"/>
                    </a:lnTo>
                    <a:cubicBezTo>
                      <a:pt x="70494" y="244966"/>
                      <a:pt x="59920" y="255540"/>
                      <a:pt x="46702" y="25554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4" name="Graphic 24">
              <a:extLst>
                <a:ext uri="{FF2B5EF4-FFF2-40B4-BE49-F238E27FC236}">
                  <a16:creationId xmlns:a16="http://schemas.microsoft.com/office/drawing/2014/main" id="{BF884F5C-AC0A-24FC-4B9D-31C35A0D2093}"/>
                </a:ext>
              </a:extLst>
            </p:cNvPr>
            <p:cNvGrpSpPr/>
            <p:nvPr/>
          </p:nvGrpSpPr>
          <p:grpSpPr>
            <a:xfrm>
              <a:off x="6695558" y="3184596"/>
              <a:ext cx="493457" cy="528704"/>
              <a:chOff x="6695558" y="3184596"/>
              <a:chExt cx="493457" cy="528704"/>
            </a:xfrm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9524547-0344-A8E3-1832-7DB1862E746E}"/>
                  </a:ext>
                </a:extLst>
              </p:cNvPr>
              <p:cNvSpPr/>
              <p:nvPr/>
            </p:nvSpPr>
            <p:spPr>
              <a:xfrm>
                <a:off x="6766052" y="3184596"/>
                <a:ext cx="388597" cy="528704"/>
              </a:xfrm>
              <a:custGeom>
                <a:avLst/>
                <a:gdLst>
                  <a:gd name="connsiteX0" fmla="*/ 352469 w 388597"/>
                  <a:gd name="connsiteY0" fmla="*/ 255540 h 528704"/>
                  <a:gd name="connsiteX1" fmla="*/ 312817 w 388597"/>
                  <a:gd name="connsiteY1" fmla="*/ 255540 h 528704"/>
                  <a:gd name="connsiteX2" fmla="*/ 279332 w 388597"/>
                  <a:gd name="connsiteY2" fmla="*/ 201789 h 528704"/>
                  <a:gd name="connsiteX3" fmla="*/ 307530 w 388597"/>
                  <a:gd name="connsiteY3" fmla="*/ 167423 h 528704"/>
                  <a:gd name="connsiteX4" fmla="*/ 307530 w 388597"/>
                  <a:gd name="connsiteY4" fmla="*/ 105741 h 528704"/>
                  <a:gd name="connsiteX5" fmla="*/ 272283 w 388597"/>
                  <a:gd name="connsiteY5" fmla="*/ 70494 h 528704"/>
                  <a:gd name="connsiteX6" fmla="*/ 254659 w 388597"/>
                  <a:gd name="connsiteY6" fmla="*/ 52870 h 528704"/>
                  <a:gd name="connsiteX7" fmla="*/ 254659 w 388597"/>
                  <a:gd name="connsiteY7" fmla="*/ 8812 h 528704"/>
                  <a:gd name="connsiteX8" fmla="*/ 245847 w 388597"/>
                  <a:gd name="connsiteY8" fmla="*/ 0 h 528704"/>
                  <a:gd name="connsiteX9" fmla="*/ 237036 w 388597"/>
                  <a:gd name="connsiteY9" fmla="*/ 8812 h 528704"/>
                  <a:gd name="connsiteX10" fmla="*/ 237036 w 388597"/>
                  <a:gd name="connsiteY10" fmla="*/ 52870 h 528704"/>
                  <a:gd name="connsiteX11" fmla="*/ 272283 w 388597"/>
                  <a:gd name="connsiteY11" fmla="*/ 88117 h 528704"/>
                  <a:gd name="connsiteX12" fmla="*/ 289906 w 388597"/>
                  <a:gd name="connsiteY12" fmla="*/ 105741 h 528704"/>
                  <a:gd name="connsiteX13" fmla="*/ 289906 w 388597"/>
                  <a:gd name="connsiteY13" fmla="*/ 167423 h 528704"/>
                  <a:gd name="connsiteX14" fmla="*/ 272283 w 388597"/>
                  <a:gd name="connsiteY14" fmla="*/ 185046 h 528704"/>
                  <a:gd name="connsiteX15" fmla="*/ 272283 w 388597"/>
                  <a:gd name="connsiteY15" fmla="*/ 167423 h 528704"/>
                  <a:gd name="connsiteX16" fmla="*/ 263471 w 388597"/>
                  <a:gd name="connsiteY16" fmla="*/ 158611 h 528704"/>
                  <a:gd name="connsiteX17" fmla="*/ 254659 w 388597"/>
                  <a:gd name="connsiteY17" fmla="*/ 167423 h 528704"/>
                  <a:gd name="connsiteX18" fmla="*/ 254659 w 388597"/>
                  <a:gd name="connsiteY18" fmla="*/ 193858 h 528704"/>
                  <a:gd name="connsiteX19" fmla="*/ 254659 w 388597"/>
                  <a:gd name="connsiteY19" fmla="*/ 211482 h 528704"/>
                  <a:gd name="connsiteX20" fmla="*/ 245847 w 388597"/>
                  <a:gd name="connsiteY20" fmla="*/ 220293 h 528704"/>
                  <a:gd name="connsiteX21" fmla="*/ 237036 w 388597"/>
                  <a:gd name="connsiteY21" fmla="*/ 211482 h 528704"/>
                  <a:gd name="connsiteX22" fmla="*/ 237036 w 388597"/>
                  <a:gd name="connsiteY22" fmla="*/ 193858 h 528704"/>
                  <a:gd name="connsiteX23" fmla="*/ 228224 w 388597"/>
                  <a:gd name="connsiteY23" fmla="*/ 185046 h 528704"/>
                  <a:gd name="connsiteX24" fmla="*/ 219412 w 388597"/>
                  <a:gd name="connsiteY24" fmla="*/ 193858 h 528704"/>
                  <a:gd name="connsiteX25" fmla="*/ 219412 w 388597"/>
                  <a:gd name="connsiteY25" fmla="*/ 220293 h 528704"/>
                  <a:gd name="connsiteX26" fmla="*/ 210600 w 388597"/>
                  <a:gd name="connsiteY26" fmla="*/ 229105 h 528704"/>
                  <a:gd name="connsiteX27" fmla="*/ 201789 w 388597"/>
                  <a:gd name="connsiteY27" fmla="*/ 220293 h 528704"/>
                  <a:gd name="connsiteX28" fmla="*/ 201789 w 388597"/>
                  <a:gd name="connsiteY28" fmla="*/ 193858 h 528704"/>
                  <a:gd name="connsiteX29" fmla="*/ 192977 w 388597"/>
                  <a:gd name="connsiteY29" fmla="*/ 185046 h 528704"/>
                  <a:gd name="connsiteX30" fmla="*/ 184165 w 388597"/>
                  <a:gd name="connsiteY30" fmla="*/ 193858 h 528704"/>
                  <a:gd name="connsiteX31" fmla="*/ 184165 w 388597"/>
                  <a:gd name="connsiteY31" fmla="*/ 211482 h 528704"/>
                  <a:gd name="connsiteX32" fmla="*/ 175354 w 388597"/>
                  <a:gd name="connsiteY32" fmla="*/ 220293 h 528704"/>
                  <a:gd name="connsiteX33" fmla="*/ 166542 w 388597"/>
                  <a:gd name="connsiteY33" fmla="*/ 211482 h 528704"/>
                  <a:gd name="connsiteX34" fmla="*/ 166542 w 388597"/>
                  <a:gd name="connsiteY34" fmla="*/ 185046 h 528704"/>
                  <a:gd name="connsiteX35" fmla="*/ 165661 w 388597"/>
                  <a:gd name="connsiteY35" fmla="*/ 181522 h 528704"/>
                  <a:gd name="connsiteX36" fmla="*/ 158611 w 388597"/>
                  <a:gd name="connsiteY36" fmla="*/ 176235 h 528704"/>
                  <a:gd name="connsiteX37" fmla="*/ 149799 w 388597"/>
                  <a:gd name="connsiteY37" fmla="*/ 184165 h 528704"/>
                  <a:gd name="connsiteX38" fmla="*/ 149799 w 388597"/>
                  <a:gd name="connsiteY38" fmla="*/ 185046 h 528704"/>
                  <a:gd name="connsiteX39" fmla="*/ 140988 w 388597"/>
                  <a:gd name="connsiteY39" fmla="*/ 193858 h 528704"/>
                  <a:gd name="connsiteX40" fmla="*/ 132176 w 388597"/>
                  <a:gd name="connsiteY40" fmla="*/ 185046 h 528704"/>
                  <a:gd name="connsiteX41" fmla="*/ 132176 w 388597"/>
                  <a:gd name="connsiteY41" fmla="*/ 8812 h 528704"/>
                  <a:gd name="connsiteX42" fmla="*/ 123364 w 388597"/>
                  <a:gd name="connsiteY42" fmla="*/ 0 h 528704"/>
                  <a:gd name="connsiteX43" fmla="*/ 114553 w 388597"/>
                  <a:gd name="connsiteY43" fmla="*/ 8812 h 528704"/>
                  <a:gd name="connsiteX44" fmla="*/ 114553 w 388597"/>
                  <a:gd name="connsiteY44" fmla="*/ 185046 h 528704"/>
                  <a:gd name="connsiteX45" fmla="*/ 115434 w 388597"/>
                  <a:gd name="connsiteY45" fmla="*/ 190333 h 528704"/>
                  <a:gd name="connsiteX46" fmla="*/ 77543 w 388597"/>
                  <a:gd name="connsiteY46" fmla="*/ 255540 h 528704"/>
                  <a:gd name="connsiteX47" fmla="*/ 35247 w 388597"/>
                  <a:gd name="connsiteY47" fmla="*/ 255540 h 528704"/>
                  <a:gd name="connsiteX48" fmla="*/ 0 w 388597"/>
                  <a:gd name="connsiteY48" fmla="*/ 290787 h 528704"/>
                  <a:gd name="connsiteX49" fmla="*/ 0 w 388597"/>
                  <a:gd name="connsiteY49" fmla="*/ 493457 h 528704"/>
                  <a:gd name="connsiteX50" fmla="*/ 35247 w 388597"/>
                  <a:gd name="connsiteY50" fmla="*/ 528704 h 528704"/>
                  <a:gd name="connsiteX51" fmla="*/ 352469 w 388597"/>
                  <a:gd name="connsiteY51" fmla="*/ 528704 h 528704"/>
                  <a:gd name="connsiteX52" fmla="*/ 377142 w 388597"/>
                  <a:gd name="connsiteY52" fmla="*/ 519011 h 528704"/>
                  <a:gd name="connsiteX53" fmla="*/ 378023 w 388597"/>
                  <a:gd name="connsiteY53" fmla="*/ 519011 h 528704"/>
                  <a:gd name="connsiteX54" fmla="*/ 381548 w 388597"/>
                  <a:gd name="connsiteY54" fmla="*/ 514605 h 528704"/>
                  <a:gd name="connsiteX55" fmla="*/ 388597 w 388597"/>
                  <a:gd name="connsiteY55" fmla="*/ 494338 h 528704"/>
                  <a:gd name="connsiteX56" fmla="*/ 388597 w 388597"/>
                  <a:gd name="connsiteY56" fmla="*/ 290787 h 528704"/>
                  <a:gd name="connsiteX57" fmla="*/ 352469 w 388597"/>
                  <a:gd name="connsiteY57" fmla="*/ 255540 h 528704"/>
                  <a:gd name="connsiteX58" fmla="*/ 370093 w 388597"/>
                  <a:gd name="connsiteY58" fmla="*/ 290787 h 528704"/>
                  <a:gd name="connsiteX59" fmla="*/ 370093 w 388597"/>
                  <a:gd name="connsiteY59" fmla="*/ 490814 h 528704"/>
                  <a:gd name="connsiteX60" fmla="*/ 352469 w 388597"/>
                  <a:gd name="connsiteY60" fmla="*/ 464378 h 528704"/>
                  <a:gd name="connsiteX61" fmla="*/ 352469 w 388597"/>
                  <a:gd name="connsiteY61" fmla="*/ 273164 h 528704"/>
                  <a:gd name="connsiteX62" fmla="*/ 352469 w 388597"/>
                  <a:gd name="connsiteY62" fmla="*/ 273164 h 528704"/>
                  <a:gd name="connsiteX63" fmla="*/ 370093 w 388597"/>
                  <a:gd name="connsiteY63" fmla="*/ 290787 h 528704"/>
                  <a:gd name="connsiteX64" fmla="*/ 273164 w 388597"/>
                  <a:gd name="connsiteY64" fmla="*/ 224699 h 528704"/>
                  <a:gd name="connsiteX65" fmla="*/ 292550 w 388597"/>
                  <a:gd name="connsiteY65" fmla="*/ 255540 h 528704"/>
                  <a:gd name="connsiteX66" fmla="*/ 273164 w 388597"/>
                  <a:gd name="connsiteY66" fmla="*/ 255540 h 528704"/>
                  <a:gd name="connsiteX67" fmla="*/ 273164 w 388597"/>
                  <a:gd name="connsiteY67" fmla="*/ 224699 h 528704"/>
                  <a:gd name="connsiteX68" fmla="*/ 317222 w 388597"/>
                  <a:gd name="connsiteY68" fmla="*/ 273164 h 528704"/>
                  <a:gd name="connsiteX69" fmla="*/ 334846 w 388597"/>
                  <a:gd name="connsiteY69" fmla="*/ 273164 h 528704"/>
                  <a:gd name="connsiteX70" fmla="*/ 334846 w 388597"/>
                  <a:gd name="connsiteY70" fmla="*/ 464378 h 528704"/>
                  <a:gd name="connsiteX71" fmla="*/ 317222 w 388597"/>
                  <a:gd name="connsiteY71" fmla="*/ 490814 h 528704"/>
                  <a:gd name="connsiteX72" fmla="*/ 317222 w 388597"/>
                  <a:gd name="connsiteY72" fmla="*/ 273164 h 528704"/>
                  <a:gd name="connsiteX73" fmla="*/ 140988 w 388597"/>
                  <a:gd name="connsiteY73" fmla="*/ 211482 h 528704"/>
                  <a:gd name="connsiteX74" fmla="*/ 149799 w 388597"/>
                  <a:gd name="connsiteY74" fmla="*/ 209719 h 528704"/>
                  <a:gd name="connsiteX75" fmla="*/ 149799 w 388597"/>
                  <a:gd name="connsiteY75" fmla="*/ 211482 h 528704"/>
                  <a:gd name="connsiteX76" fmla="*/ 176235 w 388597"/>
                  <a:gd name="connsiteY76" fmla="*/ 237917 h 528704"/>
                  <a:gd name="connsiteX77" fmla="*/ 189452 w 388597"/>
                  <a:gd name="connsiteY77" fmla="*/ 234392 h 528704"/>
                  <a:gd name="connsiteX78" fmla="*/ 211482 w 388597"/>
                  <a:gd name="connsiteY78" fmla="*/ 246729 h 528704"/>
                  <a:gd name="connsiteX79" fmla="*/ 233511 w 388597"/>
                  <a:gd name="connsiteY79" fmla="*/ 234392 h 528704"/>
                  <a:gd name="connsiteX80" fmla="*/ 246729 w 388597"/>
                  <a:gd name="connsiteY80" fmla="*/ 237917 h 528704"/>
                  <a:gd name="connsiteX81" fmla="*/ 255540 w 388597"/>
                  <a:gd name="connsiteY81" fmla="*/ 236154 h 528704"/>
                  <a:gd name="connsiteX82" fmla="*/ 255540 w 388597"/>
                  <a:gd name="connsiteY82" fmla="*/ 255540 h 528704"/>
                  <a:gd name="connsiteX83" fmla="*/ 132176 w 388597"/>
                  <a:gd name="connsiteY83" fmla="*/ 255540 h 528704"/>
                  <a:gd name="connsiteX84" fmla="*/ 132176 w 388597"/>
                  <a:gd name="connsiteY84" fmla="*/ 209719 h 528704"/>
                  <a:gd name="connsiteX85" fmla="*/ 140988 w 388597"/>
                  <a:gd name="connsiteY85" fmla="*/ 211482 h 528704"/>
                  <a:gd name="connsiteX86" fmla="*/ 114553 w 388597"/>
                  <a:gd name="connsiteY86" fmla="*/ 226462 h 528704"/>
                  <a:gd name="connsiteX87" fmla="*/ 114553 w 388597"/>
                  <a:gd name="connsiteY87" fmla="*/ 255540 h 528704"/>
                  <a:gd name="connsiteX88" fmla="*/ 97810 w 388597"/>
                  <a:gd name="connsiteY88" fmla="*/ 255540 h 528704"/>
                  <a:gd name="connsiteX89" fmla="*/ 114553 w 388597"/>
                  <a:gd name="connsiteY89" fmla="*/ 226462 h 528704"/>
                  <a:gd name="connsiteX90" fmla="*/ 17623 w 388597"/>
                  <a:gd name="connsiteY90" fmla="*/ 493457 h 528704"/>
                  <a:gd name="connsiteX91" fmla="*/ 17623 w 388597"/>
                  <a:gd name="connsiteY91" fmla="*/ 290787 h 528704"/>
                  <a:gd name="connsiteX92" fmla="*/ 35247 w 388597"/>
                  <a:gd name="connsiteY92" fmla="*/ 273164 h 528704"/>
                  <a:gd name="connsiteX93" fmla="*/ 66969 w 388597"/>
                  <a:gd name="connsiteY93" fmla="*/ 273164 h 528704"/>
                  <a:gd name="connsiteX94" fmla="*/ 53752 w 388597"/>
                  <a:gd name="connsiteY94" fmla="*/ 295193 h 528704"/>
                  <a:gd name="connsiteX95" fmla="*/ 57276 w 388597"/>
                  <a:gd name="connsiteY95" fmla="*/ 307530 h 528704"/>
                  <a:gd name="connsiteX96" fmla="*/ 61682 w 388597"/>
                  <a:gd name="connsiteY96" fmla="*/ 308411 h 528704"/>
                  <a:gd name="connsiteX97" fmla="*/ 69613 w 388597"/>
                  <a:gd name="connsiteY97" fmla="*/ 304005 h 528704"/>
                  <a:gd name="connsiteX98" fmla="*/ 87236 w 388597"/>
                  <a:gd name="connsiteY98" fmla="*/ 273164 h 528704"/>
                  <a:gd name="connsiteX99" fmla="*/ 255540 w 388597"/>
                  <a:gd name="connsiteY99" fmla="*/ 273164 h 528704"/>
                  <a:gd name="connsiteX100" fmla="*/ 255540 w 388597"/>
                  <a:gd name="connsiteY100" fmla="*/ 299599 h 528704"/>
                  <a:gd name="connsiteX101" fmla="*/ 264352 w 388597"/>
                  <a:gd name="connsiteY101" fmla="*/ 308411 h 528704"/>
                  <a:gd name="connsiteX102" fmla="*/ 273164 w 388597"/>
                  <a:gd name="connsiteY102" fmla="*/ 299599 h 528704"/>
                  <a:gd name="connsiteX103" fmla="*/ 273164 w 388597"/>
                  <a:gd name="connsiteY103" fmla="*/ 273164 h 528704"/>
                  <a:gd name="connsiteX104" fmla="*/ 299599 w 388597"/>
                  <a:gd name="connsiteY104" fmla="*/ 273164 h 528704"/>
                  <a:gd name="connsiteX105" fmla="*/ 299599 w 388597"/>
                  <a:gd name="connsiteY105" fmla="*/ 511081 h 528704"/>
                  <a:gd name="connsiteX106" fmla="*/ 35247 w 388597"/>
                  <a:gd name="connsiteY106" fmla="*/ 511081 h 528704"/>
                  <a:gd name="connsiteX107" fmla="*/ 17623 w 388597"/>
                  <a:gd name="connsiteY107" fmla="*/ 493457 h 528704"/>
                  <a:gd name="connsiteX108" fmla="*/ 325153 w 388597"/>
                  <a:gd name="connsiteY108" fmla="*/ 511081 h 528704"/>
                  <a:gd name="connsiteX109" fmla="*/ 343658 w 388597"/>
                  <a:gd name="connsiteY109" fmla="*/ 482883 h 528704"/>
                  <a:gd name="connsiteX110" fmla="*/ 361281 w 388597"/>
                  <a:gd name="connsiteY110" fmla="*/ 509318 h 528704"/>
                  <a:gd name="connsiteX111" fmla="*/ 352469 w 388597"/>
                  <a:gd name="connsiteY111" fmla="*/ 511081 h 528704"/>
                  <a:gd name="connsiteX112" fmla="*/ 325153 w 388597"/>
                  <a:gd name="connsiteY112" fmla="*/ 511081 h 52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388597" h="528704">
                    <a:moveTo>
                      <a:pt x="352469" y="255540"/>
                    </a:moveTo>
                    <a:lnTo>
                      <a:pt x="312817" y="255540"/>
                    </a:lnTo>
                    <a:lnTo>
                      <a:pt x="279332" y="201789"/>
                    </a:lnTo>
                    <a:cubicBezTo>
                      <a:pt x="292550" y="199145"/>
                      <a:pt x="307530" y="189452"/>
                      <a:pt x="307530" y="167423"/>
                    </a:cubicBezTo>
                    <a:lnTo>
                      <a:pt x="307530" y="105741"/>
                    </a:lnTo>
                    <a:cubicBezTo>
                      <a:pt x="307530" y="91642"/>
                      <a:pt x="297837" y="70494"/>
                      <a:pt x="272283" y="70494"/>
                    </a:cubicBezTo>
                    <a:cubicBezTo>
                      <a:pt x="269639" y="70494"/>
                      <a:pt x="254659" y="69613"/>
                      <a:pt x="254659" y="52870"/>
                    </a:cubicBezTo>
                    <a:lnTo>
                      <a:pt x="254659" y="8812"/>
                    </a:lnTo>
                    <a:cubicBezTo>
                      <a:pt x="254659" y="3525"/>
                      <a:pt x="251134" y="0"/>
                      <a:pt x="245847" y="0"/>
                    </a:cubicBezTo>
                    <a:cubicBezTo>
                      <a:pt x="240560" y="0"/>
                      <a:pt x="237036" y="3525"/>
                      <a:pt x="237036" y="8812"/>
                    </a:cubicBezTo>
                    <a:lnTo>
                      <a:pt x="237036" y="52870"/>
                    </a:lnTo>
                    <a:cubicBezTo>
                      <a:pt x="237036" y="78424"/>
                      <a:pt x="258184" y="88117"/>
                      <a:pt x="272283" y="88117"/>
                    </a:cubicBezTo>
                    <a:cubicBezTo>
                      <a:pt x="288144" y="88117"/>
                      <a:pt x="289906" y="101335"/>
                      <a:pt x="289906" y="105741"/>
                    </a:cubicBezTo>
                    <a:lnTo>
                      <a:pt x="289906" y="167423"/>
                    </a:lnTo>
                    <a:cubicBezTo>
                      <a:pt x="289906" y="183284"/>
                      <a:pt x="276688" y="185046"/>
                      <a:pt x="272283" y="185046"/>
                    </a:cubicBezTo>
                    <a:lnTo>
                      <a:pt x="272283" y="167423"/>
                    </a:lnTo>
                    <a:cubicBezTo>
                      <a:pt x="272283" y="162136"/>
                      <a:pt x="268758" y="158611"/>
                      <a:pt x="263471" y="158611"/>
                    </a:cubicBezTo>
                    <a:cubicBezTo>
                      <a:pt x="258184" y="158611"/>
                      <a:pt x="254659" y="162136"/>
                      <a:pt x="254659" y="167423"/>
                    </a:cubicBezTo>
                    <a:lnTo>
                      <a:pt x="254659" y="193858"/>
                    </a:lnTo>
                    <a:lnTo>
                      <a:pt x="254659" y="211482"/>
                    </a:lnTo>
                    <a:cubicBezTo>
                      <a:pt x="254659" y="215888"/>
                      <a:pt x="252897" y="220293"/>
                      <a:pt x="245847" y="220293"/>
                    </a:cubicBezTo>
                    <a:cubicBezTo>
                      <a:pt x="238798" y="220293"/>
                      <a:pt x="237036" y="215006"/>
                      <a:pt x="237036" y="211482"/>
                    </a:cubicBezTo>
                    <a:lnTo>
                      <a:pt x="237036" y="193858"/>
                    </a:lnTo>
                    <a:cubicBezTo>
                      <a:pt x="237036" y="188571"/>
                      <a:pt x="233511" y="185046"/>
                      <a:pt x="228224" y="185046"/>
                    </a:cubicBezTo>
                    <a:cubicBezTo>
                      <a:pt x="222937" y="185046"/>
                      <a:pt x="219412" y="188571"/>
                      <a:pt x="219412" y="193858"/>
                    </a:cubicBezTo>
                    <a:lnTo>
                      <a:pt x="219412" y="220293"/>
                    </a:lnTo>
                    <a:cubicBezTo>
                      <a:pt x="219412" y="224699"/>
                      <a:pt x="217650" y="229105"/>
                      <a:pt x="210600" y="229105"/>
                    </a:cubicBezTo>
                    <a:cubicBezTo>
                      <a:pt x="203551" y="229105"/>
                      <a:pt x="201789" y="224699"/>
                      <a:pt x="201789" y="220293"/>
                    </a:cubicBezTo>
                    <a:lnTo>
                      <a:pt x="201789" y="193858"/>
                    </a:lnTo>
                    <a:cubicBezTo>
                      <a:pt x="201789" y="188571"/>
                      <a:pt x="198264" y="185046"/>
                      <a:pt x="192977" y="185046"/>
                    </a:cubicBezTo>
                    <a:cubicBezTo>
                      <a:pt x="187690" y="185046"/>
                      <a:pt x="184165" y="188571"/>
                      <a:pt x="184165" y="193858"/>
                    </a:cubicBezTo>
                    <a:lnTo>
                      <a:pt x="184165" y="211482"/>
                    </a:lnTo>
                    <a:cubicBezTo>
                      <a:pt x="184165" y="215888"/>
                      <a:pt x="182403" y="220293"/>
                      <a:pt x="175354" y="220293"/>
                    </a:cubicBezTo>
                    <a:cubicBezTo>
                      <a:pt x="168304" y="220293"/>
                      <a:pt x="166542" y="215006"/>
                      <a:pt x="166542" y="211482"/>
                    </a:cubicBezTo>
                    <a:lnTo>
                      <a:pt x="166542" y="185046"/>
                    </a:lnTo>
                    <a:cubicBezTo>
                      <a:pt x="166542" y="184165"/>
                      <a:pt x="166542" y="182403"/>
                      <a:pt x="165661" y="181522"/>
                    </a:cubicBezTo>
                    <a:cubicBezTo>
                      <a:pt x="165661" y="178878"/>
                      <a:pt x="162136" y="176235"/>
                      <a:pt x="158611" y="176235"/>
                    </a:cubicBezTo>
                    <a:cubicBezTo>
                      <a:pt x="154205" y="176235"/>
                      <a:pt x="150681" y="179759"/>
                      <a:pt x="149799" y="184165"/>
                    </a:cubicBezTo>
                    <a:cubicBezTo>
                      <a:pt x="149799" y="184165"/>
                      <a:pt x="149799" y="185046"/>
                      <a:pt x="149799" y="185046"/>
                    </a:cubicBezTo>
                    <a:cubicBezTo>
                      <a:pt x="149799" y="189452"/>
                      <a:pt x="148037" y="193858"/>
                      <a:pt x="140988" y="193858"/>
                    </a:cubicBezTo>
                    <a:cubicBezTo>
                      <a:pt x="133938" y="193858"/>
                      <a:pt x="132176" y="188571"/>
                      <a:pt x="132176" y="185046"/>
                    </a:cubicBezTo>
                    <a:lnTo>
                      <a:pt x="132176" y="8812"/>
                    </a:lnTo>
                    <a:cubicBezTo>
                      <a:pt x="132176" y="3525"/>
                      <a:pt x="128651" y="0"/>
                      <a:pt x="123364" y="0"/>
                    </a:cubicBezTo>
                    <a:cubicBezTo>
                      <a:pt x="118077" y="0"/>
                      <a:pt x="114553" y="3525"/>
                      <a:pt x="114553" y="8812"/>
                    </a:cubicBezTo>
                    <a:lnTo>
                      <a:pt x="114553" y="185046"/>
                    </a:lnTo>
                    <a:cubicBezTo>
                      <a:pt x="114553" y="186809"/>
                      <a:pt x="114553" y="188571"/>
                      <a:pt x="115434" y="190333"/>
                    </a:cubicBezTo>
                    <a:lnTo>
                      <a:pt x="77543" y="255540"/>
                    </a:lnTo>
                    <a:lnTo>
                      <a:pt x="35247" y="255540"/>
                    </a:lnTo>
                    <a:cubicBezTo>
                      <a:pt x="15861" y="255540"/>
                      <a:pt x="0" y="271401"/>
                      <a:pt x="0" y="290787"/>
                    </a:cubicBezTo>
                    <a:lnTo>
                      <a:pt x="0" y="493457"/>
                    </a:lnTo>
                    <a:cubicBezTo>
                      <a:pt x="0" y="512843"/>
                      <a:pt x="15861" y="528704"/>
                      <a:pt x="35247" y="528704"/>
                    </a:cubicBezTo>
                    <a:lnTo>
                      <a:pt x="352469" y="528704"/>
                    </a:lnTo>
                    <a:cubicBezTo>
                      <a:pt x="362162" y="528704"/>
                      <a:pt x="370974" y="525179"/>
                      <a:pt x="377142" y="519011"/>
                    </a:cubicBezTo>
                    <a:cubicBezTo>
                      <a:pt x="377142" y="519011"/>
                      <a:pt x="377142" y="519011"/>
                      <a:pt x="378023" y="519011"/>
                    </a:cubicBezTo>
                    <a:cubicBezTo>
                      <a:pt x="379786" y="518130"/>
                      <a:pt x="380667" y="516368"/>
                      <a:pt x="381548" y="514605"/>
                    </a:cubicBezTo>
                    <a:cubicBezTo>
                      <a:pt x="385954" y="508437"/>
                      <a:pt x="388597" y="502269"/>
                      <a:pt x="388597" y="494338"/>
                    </a:cubicBezTo>
                    <a:lnTo>
                      <a:pt x="388597" y="290787"/>
                    </a:lnTo>
                    <a:cubicBezTo>
                      <a:pt x="387716" y="271401"/>
                      <a:pt x="371855" y="255540"/>
                      <a:pt x="352469" y="255540"/>
                    </a:cubicBezTo>
                    <a:close/>
                    <a:moveTo>
                      <a:pt x="370093" y="290787"/>
                    </a:moveTo>
                    <a:lnTo>
                      <a:pt x="370093" y="490814"/>
                    </a:lnTo>
                    <a:lnTo>
                      <a:pt x="352469" y="464378"/>
                    </a:lnTo>
                    <a:lnTo>
                      <a:pt x="352469" y="273164"/>
                    </a:lnTo>
                    <a:lnTo>
                      <a:pt x="352469" y="273164"/>
                    </a:lnTo>
                    <a:cubicBezTo>
                      <a:pt x="362162" y="273164"/>
                      <a:pt x="370093" y="281094"/>
                      <a:pt x="370093" y="290787"/>
                    </a:cubicBezTo>
                    <a:close/>
                    <a:moveTo>
                      <a:pt x="273164" y="224699"/>
                    </a:moveTo>
                    <a:lnTo>
                      <a:pt x="292550" y="255540"/>
                    </a:lnTo>
                    <a:lnTo>
                      <a:pt x="273164" y="255540"/>
                    </a:lnTo>
                    <a:lnTo>
                      <a:pt x="273164" y="224699"/>
                    </a:lnTo>
                    <a:close/>
                    <a:moveTo>
                      <a:pt x="317222" y="273164"/>
                    </a:moveTo>
                    <a:lnTo>
                      <a:pt x="334846" y="273164"/>
                    </a:lnTo>
                    <a:lnTo>
                      <a:pt x="334846" y="464378"/>
                    </a:lnTo>
                    <a:lnTo>
                      <a:pt x="317222" y="490814"/>
                    </a:lnTo>
                    <a:lnTo>
                      <a:pt x="317222" y="273164"/>
                    </a:lnTo>
                    <a:close/>
                    <a:moveTo>
                      <a:pt x="140988" y="211482"/>
                    </a:moveTo>
                    <a:cubicBezTo>
                      <a:pt x="144512" y="211482"/>
                      <a:pt x="147156" y="210600"/>
                      <a:pt x="149799" y="209719"/>
                    </a:cubicBezTo>
                    <a:lnTo>
                      <a:pt x="149799" y="211482"/>
                    </a:lnTo>
                    <a:cubicBezTo>
                      <a:pt x="149799" y="222056"/>
                      <a:pt x="156849" y="237917"/>
                      <a:pt x="176235" y="237917"/>
                    </a:cubicBezTo>
                    <a:cubicBezTo>
                      <a:pt x="181522" y="237917"/>
                      <a:pt x="185928" y="237036"/>
                      <a:pt x="189452" y="234392"/>
                    </a:cubicBezTo>
                    <a:cubicBezTo>
                      <a:pt x="193858" y="240560"/>
                      <a:pt x="200026" y="246729"/>
                      <a:pt x="211482" y="246729"/>
                    </a:cubicBezTo>
                    <a:cubicBezTo>
                      <a:pt x="222937" y="246729"/>
                      <a:pt x="229986" y="241442"/>
                      <a:pt x="233511" y="234392"/>
                    </a:cubicBezTo>
                    <a:cubicBezTo>
                      <a:pt x="237036" y="236154"/>
                      <a:pt x="241442" y="237917"/>
                      <a:pt x="246729" y="237917"/>
                    </a:cubicBezTo>
                    <a:cubicBezTo>
                      <a:pt x="250253" y="237917"/>
                      <a:pt x="252897" y="237036"/>
                      <a:pt x="255540" y="236154"/>
                    </a:cubicBezTo>
                    <a:lnTo>
                      <a:pt x="255540" y="255540"/>
                    </a:lnTo>
                    <a:lnTo>
                      <a:pt x="132176" y="255540"/>
                    </a:lnTo>
                    <a:lnTo>
                      <a:pt x="132176" y="209719"/>
                    </a:lnTo>
                    <a:cubicBezTo>
                      <a:pt x="134820" y="210600"/>
                      <a:pt x="137463" y="211482"/>
                      <a:pt x="140988" y="211482"/>
                    </a:cubicBezTo>
                    <a:close/>
                    <a:moveTo>
                      <a:pt x="114553" y="226462"/>
                    </a:moveTo>
                    <a:lnTo>
                      <a:pt x="114553" y="255540"/>
                    </a:lnTo>
                    <a:lnTo>
                      <a:pt x="97810" y="255540"/>
                    </a:lnTo>
                    <a:lnTo>
                      <a:pt x="114553" y="226462"/>
                    </a:lnTo>
                    <a:close/>
                    <a:moveTo>
                      <a:pt x="17623" y="493457"/>
                    </a:moveTo>
                    <a:lnTo>
                      <a:pt x="17623" y="290787"/>
                    </a:lnTo>
                    <a:cubicBezTo>
                      <a:pt x="17623" y="281094"/>
                      <a:pt x="25554" y="273164"/>
                      <a:pt x="35247" y="273164"/>
                    </a:cubicBezTo>
                    <a:lnTo>
                      <a:pt x="66969" y="273164"/>
                    </a:lnTo>
                    <a:lnTo>
                      <a:pt x="53752" y="295193"/>
                    </a:lnTo>
                    <a:cubicBezTo>
                      <a:pt x="51108" y="299599"/>
                      <a:pt x="52870" y="304886"/>
                      <a:pt x="57276" y="307530"/>
                    </a:cubicBezTo>
                    <a:cubicBezTo>
                      <a:pt x="59039" y="308411"/>
                      <a:pt x="59920" y="308411"/>
                      <a:pt x="61682" y="308411"/>
                    </a:cubicBezTo>
                    <a:cubicBezTo>
                      <a:pt x="64326" y="308411"/>
                      <a:pt x="67850" y="306648"/>
                      <a:pt x="69613" y="304005"/>
                    </a:cubicBezTo>
                    <a:lnTo>
                      <a:pt x="87236" y="273164"/>
                    </a:lnTo>
                    <a:lnTo>
                      <a:pt x="255540" y="273164"/>
                    </a:lnTo>
                    <a:lnTo>
                      <a:pt x="255540" y="299599"/>
                    </a:lnTo>
                    <a:cubicBezTo>
                      <a:pt x="255540" y="304886"/>
                      <a:pt x="259065" y="308411"/>
                      <a:pt x="264352" y="308411"/>
                    </a:cubicBezTo>
                    <a:cubicBezTo>
                      <a:pt x="269639" y="308411"/>
                      <a:pt x="273164" y="304886"/>
                      <a:pt x="273164" y="299599"/>
                    </a:cubicBezTo>
                    <a:lnTo>
                      <a:pt x="273164" y="273164"/>
                    </a:lnTo>
                    <a:lnTo>
                      <a:pt x="299599" y="273164"/>
                    </a:lnTo>
                    <a:lnTo>
                      <a:pt x="299599" y="511081"/>
                    </a:lnTo>
                    <a:lnTo>
                      <a:pt x="35247" y="511081"/>
                    </a:lnTo>
                    <a:cubicBezTo>
                      <a:pt x="25554" y="511081"/>
                      <a:pt x="17623" y="503150"/>
                      <a:pt x="17623" y="493457"/>
                    </a:cubicBezTo>
                    <a:close/>
                    <a:moveTo>
                      <a:pt x="325153" y="511081"/>
                    </a:moveTo>
                    <a:lnTo>
                      <a:pt x="343658" y="482883"/>
                    </a:lnTo>
                    <a:lnTo>
                      <a:pt x="361281" y="509318"/>
                    </a:lnTo>
                    <a:cubicBezTo>
                      <a:pt x="358638" y="510199"/>
                      <a:pt x="355994" y="511081"/>
                      <a:pt x="352469" y="511081"/>
                    </a:cubicBezTo>
                    <a:lnTo>
                      <a:pt x="325153" y="511081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6C8CE597-0646-CE58-9DC4-ECD2BBD2FF4C}"/>
                  </a:ext>
                </a:extLst>
              </p:cNvPr>
              <p:cNvSpPr/>
              <p:nvPr/>
            </p:nvSpPr>
            <p:spPr>
              <a:xfrm>
                <a:off x="6792488" y="3263902"/>
                <a:ext cx="26435" cy="26435"/>
              </a:xfrm>
              <a:custGeom>
                <a:avLst/>
                <a:gdLst>
                  <a:gd name="connsiteX0" fmla="*/ 8812 w 26435"/>
                  <a:gd name="connsiteY0" fmla="*/ 26435 h 26435"/>
                  <a:gd name="connsiteX1" fmla="*/ 14980 w 26435"/>
                  <a:gd name="connsiteY1" fmla="*/ 23792 h 26435"/>
                  <a:gd name="connsiteX2" fmla="*/ 23792 w 26435"/>
                  <a:gd name="connsiteY2" fmla="*/ 14980 h 26435"/>
                  <a:gd name="connsiteX3" fmla="*/ 23792 w 26435"/>
                  <a:gd name="connsiteY3" fmla="*/ 2644 h 26435"/>
                  <a:gd name="connsiteX4" fmla="*/ 11455 w 26435"/>
                  <a:gd name="connsiteY4" fmla="*/ 2644 h 26435"/>
                  <a:gd name="connsiteX5" fmla="*/ 2644 w 26435"/>
                  <a:gd name="connsiteY5" fmla="*/ 11455 h 26435"/>
                  <a:gd name="connsiteX6" fmla="*/ 2644 w 26435"/>
                  <a:gd name="connsiteY6" fmla="*/ 23792 h 26435"/>
                  <a:gd name="connsiteX7" fmla="*/ 8812 w 26435"/>
                  <a:gd name="connsiteY7" fmla="*/ 26435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8812" y="26435"/>
                    </a:moveTo>
                    <a:cubicBezTo>
                      <a:pt x="11455" y="26435"/>
                      <a:pt x="13218" y="25554"/>
                      <a:pt x="14980" y="23792"/>
                    </a:cubicBezTo>
                    <a:lnTo>
                      <a:pt x="23792" y="14980"/>
                    </a:lnTo>
                    <a:cubicBezTo>
                      <a:pt x="27316" y="11455"/>
                      <a:pt x="27316" y="6168"/>
                      <a:pt x="23792" y="2644"/>
                    </a:cubicBezTo>
                    <a:cubicBezTo>
                      <a:pt x="20267" y="-881"/>
                      <a:pt x="14980" y="-881"/>
                      <a:pt x="11455" y="2644"/>
                    </a:cubicBezTo>
                    <a:lnTo>
                      <a:pt x="2644" y="11455"/>
                    </a:lnTo>
                    <a:cubicBezTo>
                      <a:pt x="-881" y="14980"/>
                      <a:pt x="-881" y="20267"/>
                      <a:pt x="2644" y="23792"/>
                    </a:cubicBezTo>
                    <a:cubicBezTo>
                      <a:pt x="4406" y="25554"/>
                      <a:pt x="6168" y="26435"/>
                      <a:pt x="8812" y="2643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D51D9F54-F403-098F-DFC8-E2CE871946F9}"/>
                  </a:ext>
                </a:extLst>
              </p:cNvPr>
              <p:cNvSpPr/>
              <p:nvPr/>
            </p:nvSpPr>
            <p:spPr>
              <a:xfrm>
                <a:off x="6836546" y="3219843"/>
                <a:ext cx="26435" cy="26435"/>
              </a:xfrm>
              <a:custGeom>
                <a:avLst/>
                <a:gdLst>
                  <a:gd name="connsiteX0" fmla="*/ 8812 w 26435"/>
                  <a:gd name="connsiteY0" fmla="*/ 26435 h 26435"/>
                  <a:gd name="connsiteX1" fmla="*/ 14980 w 26435"/>
                  <a:gd name="connsiteY1" fmla="*/ 23792 h 26435"/>
                  <a:gd name="connsiteX2" fmla="*/ 23792 w 26435"/>
                  <a:gd name="connsiteY2" fmla="*/ 14980 h 26435"/>
                  <a:gd name="connsiteX3" fmla="*/ 23792 w 26435"/>
                  <a:gd name="connsiteY3" fmla="*/ 2644 h 26435"/>
                  <a:gd name="connsiteX4" fmla="*/ 11455 w 26435"/>
                  <a:gd name="connsiteY4" fmla="*/ 2644 h 26435"/>
                  <a:gd name="connsiteX5" fmla="*/ 2644 w 26435"/>
                  <a:gd name="connsiteY5" fmla="*/ 11455 h 26435"/>
                  <a:gd name="connsiteX6" fmla="*/ 2644 w 26435"/>
                  <a:gd name="connsiteY6" fmla="*/ 23792 h 26435"/>
                  <a:gd name="connsiteX7" fmla="*/ 8812 w 26435"/>
                  <a:gd name="connsiteY7" fmla="*/ 26435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8812" y="26435"/>
                    </a:moveTo>
                    <a:cubicBezTo>
                      <a:pt x="11455" y="26435"/>
                      <a:pt x="13218" y="25554"/>
                      <a:pt x="14980" y="23792"/>
                    </a:cubicBezTo>
                    <a:lnTo>
                      <a:pt x="23792" y="14980"/>
                    </a:lnTo>
                    <a:cubicBezTo>
                      <a:pt x="27316" y="11455"/>
                      <a:pt x="27316" y="6168"/>
                      <a:pt x="23792" y="2644"/>
                    </a:cubicBezTo>
                    <a:cubicBezTo>
                      <a:pt x="20267" y="-881"/>
                      <a:pt x="14980" y="-881"/>
                      <a:pt x="11455" y="2644"/>
                    </a:cubicBezTo>
                    <a:lnTo>
                      <a:pt x="2644" y="11455"/>
                    </a:lnTo>
                    <a:cubicBezTo>
                      <a:pt x="-881" y="14980"/>
                      <a:pt x="-881" y="20267"/>
                      <a:pt x="2644" y="23792"/>
                    </a:cubicBezTo>
                    <a:cubicBezTo>
                      <a:pt x="4406" y="25554"/>
                      <a:pt x="6168" y="26435"/>
                      <a:pt x="8812" y="2643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4333C37-C116-5D1A-5396-CF289BE4FB54}"/>
                  </a:ext>
                </a:extLst>
              </p:cNvPr>
              <p:cNvSpPr/>
              <p:nvPr/>
            </p:nvSpPr>
            <p:spPr>
              <a:xfrm>
                <a:off x="6792488" y="3219843"/>
                <a:ext cx="26435" cy="26435"/>
              </a:xfrm>
              <a:custGeom>
                <a:avLst/>
                <a:gdLst>
                  <a:gd name="connsiteX0" fmla="*/ 11455 w 26435"/>
                  <a:gd name="connsiteY0" fmla="*/ 23792 h 26435"/>
                  <a:gd name="connsiteX1" fmla="*/ 17623 w 26435"/>
                  <a:gd name="connsiteY1" fmla="*/ 26435 h 26435"/>
                  <a:gd name="connsiteX2" fmla="*/ 23792 w 26435"/>
                  <a:gd name="connsiteY2" fmla="*/ 23792 h 26435"/>
                  <a:gd name="connsiteX3" fmla="*/ 23792 w 26435"/>
                  <a:gd name="connsiteY3" fmla="*/ 11455 h 26435"/>
                  <a:gd name="connsiteX4" fmla="*/ 14980 w 26435"/>
                  <a:gd name="connsiteY4" fmla="*/ 2644 h 26435"/>
                  <a:gd name="connsiteX5" fmla="*/ 2644 w 26435"/>
                  <a:gd name="connsiteY5" fmla="*/ 2644 h 26435"/>
                  <a:gd name="connsiteX6" fmla="*/ 2644 w 26435"/>
                  <a:gd name="connsiteY6" fmla="*/ 14980 h 26435"/>
                  <a:gd name="connsiteX7" fmla="*/ 11455 w 26435"/>
                  <a:gd name="connsiteY7" fmla="*/ 23792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11455" y="23792"/>
                    </a:moveTo>
                    <a:cubicBezTo>
                      <a:pt x="13218" y="25554"/>
                      <a:pt x="14980" y="26435"/>
                      <a:pt x="17623" y="26435"/>
                    </a:cubicBezTo>
                    <a:cubicBezTo>
                      <a:pt x="20267" y="26435"/>
                      <a:pt x="22029" y="25554"/>
                      <a:pt x="23792" y="23792"/>
                    </a:cubicBezTo>
                    <a:cubicBezTo>
                      <a:pt x="27316" y="20267"/>
                      <a:pt x="27316" y="14980"/>
                      <a:pt x="23792" y="11455"/>
                    </a:cubicBezTo>
                    <a:lnTo>
                      <a:pt x="14980" y="2644"/>
                    </a:ln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11455" y="23792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E7F47F41-D0D9-968D-948A-DFF33CB979B0}"/>
                  </a:ext>
                </a:extLst>
              </p:cNvPr>
              <p:cNvSpPr/>
              <p:nvPr/>
            </p:nvSpPr>
            <p:spPr>
              <a:xfrm>
                <a:off x="6836546" y="3263902"/>
                <a:ext cx="26435" cy="26435"/>
              </a:xfrm>
              <a:custGeom>
                <a:avLst/>
                <a:gdLst>
                  <a:gd name="connsiteX0" fmla="*/ 11455 w 26435"/>
                  <a:gd name="connsiteY0" fmla="*/ 23792 h 26435"/>
                  <a:gd name="connsiteX1" fmla="*/ 17623 w 26435"/>
                  <a:gd name="connsiteY1" fmla="*/ 26435 h 26435"/>
                  <a:gd name="connsiteX2" fmla="*/ 23792 w 26435"/>
                  <a:gd name="connsiteY2" fmla="*/ 23792 h 26435"/>
                  <a:gd name="connsiteX3" fmla="*/ 23792 w 26435"/>
                  <a:gd name="connsiteY3" fmla="*/ 11455 h 26435"/>
                  <a:gd name="connsiteX4" fmla="*/ 14980 w 26435"/>
                  <a:gd name="connsiteY4" fmla="*/ 2644 h 26435"/>
                  <a:gd name="connsiteX5" fmla="*/ 2644 w 26435"/>
                  <a:gd name="connsiteY5" fmla="*/ 2644 h 26435"/>
                  <a:gd name="connsiteX6" fmla="*/ 2644 w 26435"/>
                  <a:gd name="connsiteY6" fmla="*/ 14980 h 26435"/>
                  <a:gd name="connsiteX7" fmla="*/ 11455 w 26435"/>
                  <a:gd name="connsiteY7" fmla="*/ 23792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11455" y="23792"/>
                    </a:moveTo>
                    <a:cubicBezTo>
                      <a:pt x="13218" y="25554"/>
                      <a:pt x="15861" y="26435"/>
                      <a:pt x="17623" y="26435"/>
                    </a:cubicBezTo>
                    <a:cubicBezTo>
                      <a:pt x="19386" y="26435"/>
                      <a:pt x="22029" y="25554"/>
                      <a:pt x="23792" y="23792"/>
                    </a:cubicBezTo>
                    <a:cubicBezTo>
                      <a:pt x="27316" y="20267"/>
                      <a:pt x="27316" y="14980"/>
                      <a:pt x="23792" y="11455"/>
                    </a:cubicBezTo>
                    <a:lnTo>
                      <a:pt x="14980" y="2644"/>
                    </a:ln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11455" y="23792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7B0F66F-FB06-CFD6-9E80-3343717BC47A}"/>
                  </a:ext>
                </a:extLst>
              </p:cNvPr>
              <p:cNvSpPr/>
              <p:nvPr/>
            </p:nvSpPr>
            <p:spPr>
              <a:xfrm>
                <a:off x="6695558" y="3404889"/>
                <a:ext cx="26435" cy="26435"/>
              </a:xfrm>
              <a:custGeom>
                <a:avLst/>
                <a:gdLst>
                  <a:gd name="connsiteX0" fmla="*/ 11455 w 26435"/>
                  <a:gd name="connsiteY0" fmla="*/ 2644 h 26435"/>
                  <a:gd name="connsiteX1" fmla="*/ 2644 w 26435"/>
                  <a:gd name="connsiteY1" fmla="*/ 11455 h 26435"/>
                  <a:gd name="connsiteX2" fmla="*/ 2644 w 26435"/>
                  <a:gd name="connsiteY2" fmla="*/ 23792 h 26435"/>
                  <a:gd name="connsiteX3" fmla="*/ 8812 w 26435"/>
                  <a:gd name="connsiteY3" fmla="*/ 26435 h 26435"/>
                  <a:gd name="connsiteX4" fmla="*/ 14980 w 26435"/>
                  <a:gd name="connsiteY4" fmla="*/ 23792 h 26435"/>
                  <a:gd name="connsiteX5" fmla="*/ 23792 w 26435"/>
                  <a:gd name="connsiteY5" fmla="*/ 14980 h 26435"/>
                  <a:gd name="connsiteX6" fmla="*/ 23792 w 26435"/>
                  <a:gd name="connsiteY6" fmla="*/ 2644 h 26435"/>
                  <a:gd name="connsiteX7" fmla="*/ 11455 w 26435"/>
                  <a:gd name="connsiteY7" fmla="*/ 2644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11455" y="2644"/>
                    </a:moveTo>
                    <a:lnTo>
                      <a:pt x="2644" y="11455"/>
                    </a:lnTo>
                    <a:cubicBezTo>
                      <a:pt x="-881" y="14980"/>
                      <a:pt x="-881" y="20267"/>
                      <a:pt x="2644" y="23792"/>
                    </a:cubicBezTo>
                    <a:cubicBezTo>
                      <a:pt x="4406" y="25554"/>
                      <a:pt x="6168" y="26435"/>
                      <a:pt x="8812" y="26435"/>
                    </a:cubicBezTo>
                    <a:cubicBezTo>
                      <a:pt x="11455" y="26435"/>
                      <a:pt x="13218" y="25554"/>
                      <a:pt x="14980" y="23792"/>
                    </a:cubicBezTo>
                    <a:lnTo>
                      <a:pt x="23792" y="14980"/>
                    </a:lnTo>
                    <a:cubicBezTo>
                      <a:pt x="27316" y="11455"/>
                      <a:pt x="27316" y="6168"/>
                      <a:pt x="23792" y="2644"/>
                    </a:cubicBezTo>
                    <a:cubicBezTo>
                      <a:pt x="20267" y="-881"/>
                      <a:pt x="14980" y="-881"/>
                      <a:pt x="11455" y="26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32A2634-C506-E00B-300A-F4E7165512A8}"/>
                  </a:ext>
                </a:extLst>
              </p:cNvPr>
              <p:cNvSpPr/>
              <p:nvPr/>
            </p:nvSpPr>
            <p:spPr>
              <a:xfrm>
                <a:off x="6739617" y="3360831"/>
                <a:ext cx="26435" cy="26435"/>
              </a:xfrm>
              <a:custGeom>
                <a:avLst/>
                <a:gdLst>
                  <a:gd name="connsiteX0" fmla="*/ 8812 w 26435"/>
                  <a:gd name="connsiteY0" fmla="*/ 26435 h 26435"/>
                  <a:gd name="connsiteX1" fmla="*/ 14980 w 26435"/>
                  <a:gd name="connsiteY1" fmla="*/ 23792 h 26435"/>
                  <a:gd name="connsiteX2" fmla="*/ 23792 w 26435"/>
                  <a:gd name="connsiteY2" fmla="*/ 14980 h 26435"/>
                  <a:gd name="connsiteX3" fmla="*/ 23792 w 26435"/>
                  <a:gd name="connsiteY3" fmla="*/ 2644 h 26435"/>
                  <a:gd name="connsiteX4" fmla="*/ 11455 w 26435"/>
                  <a:gd name="connsiteY4" fmla="*/ 2644 h 26435"/>
                  <a:gd name="connsiteX5" fmla="*/ 2644 w 26435"/>
                  <a:gd name="connsiteY5" fmla="*/ 11455 h 26435"/>
                  <a:gd name="connsiteX6" fmla="*/ 2644 w 26435"/>
                  <a:gd name="connsiteY6" fmla="*/ 23792 h 26435"/>
                  <a:gd name="connsiteX7" fmla="*/ 8812 w 26435"/>
                  <a:gd name="connsiteY7" fmla="*/ 26435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8812" y="26435"/>
                    </a:moveTo>
                    <a:cubicBezTo>
                      <a:pt x="11455" y="26435"/>
                      <a:pt x="13218" y="25554"/>
                      <a:pt x="14980" y="23792"/>
                    </a:cubicBezTo>
                    <a:lnTo>
                      <a:pt x="23792" y="14980"/>
                    </a:lnTo>
                    <a:cubicBezTo>
                      <a:pt x="27316" y="11455"/>
                      <a:pt x="27316" y="6168"/>
                      <a:pt x="23792" y="2644"/>
                    </a:cubicBezTo>
                    <a:cubicBezTo>
                      <a:pt x="20267" y="-881"/>
                      <a:pt x="14980" y="-881"/>
                      <a:pt x="11455" y="2644"/>
                    </a:cubicBezTo>
                    <a:lnTo>
                      <a:pt x="2644" y="11455"/>
                    </a:lnTo>
                    <a:cubicBezTo>
                      <a:pt x="-881" y="14980"/>
                      <a:pt x="-881" y="20267"/>
                      <a:pt x="2644" y="23792"/>
                    </a:cubicBezTo>
                    <a:cubicBezTo>
                      <a:pt x="4406" y="25554"/>
                      <a:pt x="6168" y="26435"/>
                      <a:pt x="8812" y="2643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34BAEBC5-E2B8-06CC-5A44-4C9624A3E979}"/>
                  </a:ext>
                </a:extLst>
              </p:cNvPr>
              <p:cNvSpPr/>
              <p:nvPr/>
            </p:nvSpPr>
            <p:spPr>
              <a:xfrm>
                <a:off x="6695558" y="3360831"/>
                <a:ext cx="26435" cy="26435"/>
              </a:xfrm>
              <a:custGeom>
                <a:avLst/>
                <a:gdLst>
                  <a:gd name="connsiteX0" fmla="*/ 14980 w 26435"/>
                  <a:gd name="connsiteY0" fmla="*/ 2644 h 26435"/>
                  <a:gd name="connsiteX1" fmla="*/ 2644 w 26435"/>
                  <a:gd name="connsiteY1" fmla="*/ 2644 h 26435"/>
                  <a:gd name="connsiteX2" fmla="*/ 2644 w 26435"/>
                  <a:gd name="connsiteY2" fmla="*/ 14980 h 26435"/>
                  <a:gd name="connsiteX3" fmla="*/ 11455 w 26435"/>
                  <a:gd name="connsiteY3" fmla="*/ 23792 h 26435"/>
                  <a:gd name="connsiteX4" fmla="*/ 17623 w 26435"/>
                  <a:gd name="connsiteY4" fmla="*/ 26435 h 26435"/>
                  <a:gd name="connsiteX5" fmla="*/ 23792 w 26435"/>
                  <a:gd name="connsiteY5" fmla="*/ 23792 h 26435"/>
                  <a:gd name="connsiteX6" fmla="*/ 23792 w 26435"/>
                  <a:gd name="connsiteY6" fmla="*/ 11455 h 26435"/>
                  <a:gd name="connsiteX7" fmla="*/ 14980 w 26435"/>
                  <a:gd name="connsiteY7" fmla="*/ 2644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14980" y="2644"/>
                    </a:move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11455" y="23792"/>
                    </a:lnTo>
                    <a:cubicBezTo>
                      <a:pt x="13218" y="25554"/>
                      <a:pt x="14980" y="26435"/>
                      <a:pt x="17623" y="26435"/>
                    </a:cubicBezTo>
                    <a:cubicBezTo>
                      <a:pt x="20267" y="26435"/>
                      <a:pt x="22029" y="25554"/>
                      <a:pt x="23792" y="23792"/>
                    </a:cubicBezTo>
                    <a:cubicBezTo>
                      <a:pt x="27316" y="20267"/>
                      <a:pt x="27316" y="14980"/>
                      <a:pt x="23792" y="11455"/>
                    </a:cubicBezTo>
                    <a:lnTo>
                      <a:pt x="14980" y="2644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483B38EB-0522-567F-FB45-8C4BEDC54DCF}"/>
                  </a:ext>
                </a:extLst>
              </p:cNvPr>
              <p:cNvSpPr/>
              <p:nvPr/>
            </p:nvSpPr>
            <p:spPr>
              <a:xfrm>
                <a:off x="6739617" y="3404889"/>
                <a:ext cx="26435" cy="26435"/>
              </a:xfrm>
              <a:custGeom>
                <a:avLst/>
                <a:gdLst>
                  <a:gd name="connsiteX0" fmla="*/ 23792 w 26435"/>
                  <a:gd name="connsiteY0" fmla="*/ 11455 h 26435"/>
                  <a:gd name="connsiteX1" fmla="*/ 14980 w 26435"/>
                  <a:gd name="connsiteY1" fmla="*/ 2644 h 26435"/>
                  <a:gd name="connsiteX2" fmla="*/ 2644 w 26435"/>
                  <a:gd name="connsiteY2" fmla="*/ 2644 h 26435"/>
                  <a:gd name="connsiteX3" fmla="*/ 2644 w 26435"/>
                  <a:gd name="connsiteY3" fmla="*/ 14980 h 26435"/>
                  <a:gd name="connsiteX4" fmla="*/ 11455 w 26435"/>
                  <a:gd name="connsiteY4" fmla="*/ 23792 h 26435"/>
                  <a:gd name="connsiteX5" fmla="*/ 17623 w 26435"/>
                  <a:gd name="connsiteY5" fmla="*/ 26435 h 26435"/>
                  <a:gd name="connsiteX6" fmla="*/ 23792 w 26435"/>
                  <a:gd name="connsiteY6" fmla="*/ 23792 h 26435"/>
                  <a:gd name="connsiteX7" fmla="*/ 23792 w 26435"/>
                  <a:gd name="connsiteY7" fmla="*/ 11455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23792" y="11455"/>
                    </a:moveTo>
                    <a:lnTo>
                      <a:pt x="14980" y="2644"/>
                    </a:ln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11455" y="23792"/>
                    </a:lnTo>
                    <a:cubicBezTo>
                      <a:pt x="13218" y="25554"/>
                      <a:pt x="15861" y="26435"/>
                      <a:pt x="17623" y="26435"/>
                    </a:cubicBezTo>
                    <a:cubicBezTo>
                      <a:pt x="19386" y="26435"/>
                      <a:pt x="22029" y="25554"/>
                      <a:pt x="23792" y="23792"/>
                    </a:cubicBezTo>
                    <a:cubicBezTo>
                      <a:pt x="27316" y="20267"/>
                      <a:pt x="27316" y="14980"/>
                      <a:pt x="23792" y="114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CBC73184-BEC6-B21A-744E-8CE0AD31A219}"/>
                  </a:ext>
                </a:extLst>
              </p:cNvPr>
              <p:cNvSpPr/>
              <p:nvPr/>
            </p:nvSpPr>
            <p:spPr>
              <a:xfrm>
                <a:off x="7118522" y="3325584"/>
                <a:ext cx="26435" cy="26435"/>
              </a:xfrm>
              <a:custGeom>
                <a:avLst/>
                <a:gdLst>
                  <a:gd name="connsiteX0" fmla="*/ 8812 w 26435"/>
                  <a:gd name="connsiteY0" fmla="*/ 26435 h 26435"/>
                  <a:gd name="connsiteX1" fmla="*/ 14980 w 26435"/>
                  <a:gd name="connsiteY1" fmla="*/ 23792 h 26435"/>
                  <a:gd name="connsiteX2" fmla="*/ 23792 w 26435"/>
                  <a:gd name="connsiteY2" fmla="*/ 14980 h 26435"/>
                  <a:gd name="connsiteX3" fmla="*/ 23792 w 26435"/>
                  <a:gd name="connsiteY3" fmla="*/ 2644 h 26435"/>
                  <a:gd name="connsiteX4" fmla="*/ 11455 w 26435"/>
                  <a:gd name="connsiteY4" fmla="*/ 2644 h 26435"/>
                  <a:gd name="connsiteX5" fmla="*/ 2644 w 26435"/>
                  <a:gd name="connsiteY5" fmla="*/ 11455 h 26435"/>
                  <a:gd name="connsiteX6" fmla="*/ 2644 w 26435"/>
                  <a:gd name="connsiteY6" fmla="*/ 23792 h 26435"/>
                  <a:gd name="connsiteX7" fmla="*/ 8812 w 26435"/>
                  <a:gd name="connsiteY7" fmla="*/ 26435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8812" y="26435"/>
                    </a:moveTo>
                    <a:cubicBezTo>
                      <a:pt x="11455" y="26435"/>
                      <a:pt x="13218" y="25554"/>
                      <a:pt x="14980" y="23792"/>
                    </a:cubicBezTo>
                    <a:lnTo>
                      <a:pt x="23792" y="14980"/>
                    </a:lnTo>
                    <a:cubicBezTo>
                      <a:pt x="27316" y="11455"/>
                      <a:pt x="27316" y="6168"/>
                      <a:pt x="23792" y="2644"/>
                    </a:cubicBezTo>
                    <a:cubicBezTo>
                      <a:pt x="20267" y="-881"/>
                      <a:pt x="14980" y="-881"/>
                      <a:pt x="11455" y="2644"/>
                    </a:cubicBezTo>
                    <a:lnTo>
                      <a:pt x="2644" y="11455"/>
                    </a:lnTo>
                    <a:cubicBezTo>
                      <a:pt x="-881" y="14980"/>
                      <a:pt x="-881" y="20267"/>
                      <a:pt x="2644" y="23792"/>
                    </a:cubicBezTo>
                    <a:cubicBezTo>
                      <a:pt x="4406" y="25554"/>
                      <a:pt x="6168" y="26435"/>
                      <a:pt x="8812" y="2643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99066C0-3789-0417-BBA9-BDBBEEE46E59}"/>
                  </a:ext>
                </a:extLst>
              </p:cNvPr>
              <p:cNvSpPr/>
              <p:nvPr/>
            </p:nvSpPr>
            <p:spPr>
              <a:xfrm>
                <a:off x="7162580" y="3281525"/>
                <a:ext cx="26435" cy="26435"/>
              </a:xfrm>
              <a:custGeom>
                <a:avLst/>
                <a:gdLst>
                  <a:gd name="connsiteX0" fmla="*/ 8812 w 26435"/>
                  <a:gd name="connsiteY0" fmla="*/ 26435 h 26435"/>
                  <a:gd name="connsiteX1" fmla="*/ 14980 w 26435"/>
                  <a:gd name="connsiteY1" fmla="*/ 23792 h 26435"/>
                  <a:gd name="connsiteX2" fmla="*/ 23792 w 26435"/>
                  <a:gd name="connsiteY2" fmla="*/ 14980 h 26435"/>
                  <a:gd name="connsiteX3" fmla="*/ 23792 w 26435"/>
                  <a:gd name="connsiteY3" fmla="*/ 2644 h 26435"/>
                  <a:gd name="connsiteX4" fmla="*/ 11455 w 26435"/>
                  <a:gd name="connsiteY4" fmla="*/ 2644 h 26435"/>
                  <a:gd name="connsiteX5" fmla="*/ 2644 w 26435"/>
                  <a:gd name="connsiteY5" fmla="*/ 11455 h 26435"/>
                  <a:gd name="connsiteX6" fmla="*/ 2644 w 26435"/>
                  <a:gd name="connsiteY6" fmla="*/ 23792 h 26435"/>
                  <a:gd name="connsiteX7" fmla="*/ 8812 w 26435"/>
                  <a:gd name="connsiteY7" fmla="*/ 26435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8812" y="26435"/>
                    </a:moveTo>
                    <a:cubicBezTo>
                      <a:pt x="11455" y="26435"/>
                      <a:pt x="13218" y="25554"/>
                      <a:pt x="14980" y="23792"/>
                    </a:cubicBezTo>
                    <a:lnTo>
                      <a:pt x="23792" y="14980"/>
                    </a:lnTo>
                    <a:cubicBezTo>
                      <a:pt x="27316" y="11455"/>
                      <a:pt x="27316" y="6168"/>
                      <a:pt x="23792" y="2644"/>
                    </a:cubicBezTo>
                    <a:cubicBezTo>
                      <a:pt x="20267" y="-881"/>
                      <a:pt x="14980" y="-881"/>
                      <a:pt x="11455" y="2644"/>
                    </a:cubicBezTo>
                    <a:lnTo>
                      <a:pt x="2644" y="11455"/>
                    </a:lnTo>
                    <a:cubicBezTo>
                      <a:pt x="-881" y="14980"/>
                      <a:pt x="-881" y="20267"/>
                      <a:pt x="2644" y="23792"/>
                    </a:cubicBezTo>
                    <a:cubicBezTo>
                      <a:pt x="4406" y="25554"/>
                      <a:pt x="6168" y="26435"/>
                      <a:pt x="8812" y="2643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79BE5E94-787E-BFF7-824B-CB3F7E2CE042}"/>
                  </a:ext>
                </a:extLst>
              </p:cNvPr>
              <p:cNvSpPr/>
              <p:nvPr/>
            </p:nvSpPr>
            <p:spPr>
              <a:xfrm>
                <a:off x="7118522" y="3281525"/>
                <a:ext cx="26435" cy="26435"/>
              </a:xfrm>
              <a:custGeom>
                <a:avLst/>
                <a:gdLst>
                  <a:gd name="connsiteX0" fmla="*/ 11455 w 26435"/>
                  <a:gd name="connsiteY0" fmla="*/ 23792 h 26435"/>
                  <a:gd name="connsiteX1" fmla="*/ 17623 w 26435"/>
                  <a:gd name="connsiteY1" fmla="*/ 26435 h 26435"/>
                  <a:gd name="connsiteX2" fmla="*/ 23792 w 26435"/>
                  <a:gd name="connsiteY2" fmla="*/ 23792 h 26435"/>
                  <a:gd name="connsiteX3" fmla="*/ 23792 w 26435"/>
                  <a:gd name="connsiteY3" fmla="*/ 11455 h 26435"/>
                  <a:gd name="connsiteX4" fmla="*/ 14980 w 26435"/>
                  <a:gd name="connsiteY4" fmla="*/ 2644 h 26435"/>
                  <a:gd name="connsiteX5" fmla="*/ 2644 w 26435"/>
                  <a:gd name="connsiteY5" fmla="*/ 2644 h 26435"/>
                  <a:gd name="connsiteX6" fmla="*/ 2644 w 26435"/>
                  <a:gd name="connsiteY6" fmla="*/ 14980 h 26435"/>
                  <a:gd name="connsiteX7" fmla="*/ 11455 w 26435"/>
                  <a:gd name="connsiteY7" fmla="*/ 23792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11455" y="23792"/>
                    </a:moveTo>
                    <a:cubicBezTo>
                      <a:pt x="13218" y="25554"/>
                      <a:pt x="15861" y="26435"/>
                      <a:pt x="17623" y="26435"/>
                    </a:cubicBezTo>
                    <a:cubicBezTo>
                      <a:pt x="19386" y="26435"/>
                      <a:pt x="22029" y="25554"/>
                      <a:pt x="23792" y="23792"/>
                    </a:cubicBezTo>
                    <a:cubicBezTo>
                      <a:pt x="27316" y="20267"/>
                      <a:pt x="27316" y="14980"/>
                      <a:pt x="23792" y="11455"/>
                    </a:cubicBezTo>
                    <a:lnTo>
                      <a:pt x="14980" y="2644"/>
                    </a:ln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11455" y="23792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228FDC36-0E4A-6472-9C75-D915905AB7F8}"/>
                  </a:ext>
                </a:extLst>
              </p:cNvPr>
              <p:cNvSpPr/>
              <p:nvPr/>
            </p:nvSpPr>
            <p:spPr>
              <a:xfrm>
                <a:off x="7162580" y="3325584"/>
                <a:ext cx="26435" cy="26435"/>
              </a:xfrm>
              <a:custGeom>
                <a:avLst/>
                <a:gdLst>
                  <a:gd name="connsiteX0" fmla="*/ 14980 w 26435"/>
                  <a:gd name="connsiteY0" fmla="*/ 2644 h 26435"/>
                  <a:gd name="connsiteX1" fmla="*/ 2644 w 26435"/>
                  <a:gd name="connsiteY1" fmla="*/ 2644 h 26435"/>
                  <a:gd name="connsiteX2" fmla="*/ 2644 w 26435"/>
                  <a:gd name="connsiteY2" fmla="*/ 14980 h 26435"/>
                  <a:gd name="connsiteX3" fmla="*/ 11455 w 26435"/>
                  <a:gd name="connsiteY3" fmla="*/ 23792 h 26435"/>
                  <a:gd name="connsiteX4" fmla="*/ 17623 w 26435"/>
                  <a:gd name="connsiteY4" fmla="*/ 26435 h 26435"/>
                  <a:gd name="connsiteX5" fmla="*/ 23792 w 26435"/>
                  <a:gd name="connsiteY5" fmla="*/ 23792 h 26435"/>
                  <a:gd name="connsiteX6" fmla="*/ 23792 w 26435"/>
                  <a:gd name="connsiteY6" fmla="*/ 11455 h 26435"/>
                  <a:gd name="connsiteX7" fmla="*/ 14980 w 26435"/>
                  <a:gd name="connsiteY7" fmla="*/ 2644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35" h="26435">
                    <a:moveTo>
                      <a:pt x="14980" y="2644"/>
                    </a:move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11455" y="23792"/>
                    </a:lnTo>
                    <a:cubicBezTo>
                      <a:pt x="13218" y="25554"/>
                      <a:pt x="15861" y="26435"/>
                      <a:pt x="17623" y="26435"/>
                    </a:cubicBezTo>
                    <a:cubicBezTo>
                      <a:pt x="19386" y="26435"/>
                      <a:pt x="22029" y="25554"/>
                      <a:pt x="23792" y="23792"/>
                    </a:cubicBezTo>
                    <a:cubicBezTo>
                      <a:pt x="27316" y="20267"/>
                      <a:pt x="27316" y="14980"/>
                      <a:pt x="23792" y="11455"/>
                    </a:cubicBezTo>
                    <a:lnTo>
                      <a:pt x="14980" y="2644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7" name="Group 496">
            <a:extLst>
              <a:ext uri="{FF2B5EF4-FFF2-40B4-BE49-F238E27FC236}">
                <a16:creationId xmlns:a16="http://schemas.microsoft.com/office/drawing/2014/main" id="{2EF2D086-C2A5-FB0B-6F77-E84BC915AF29}"/>
              </a:ext>
            </a:extLst>
          </p:cNvPr>
          <p:cNvGrpSpPr/>
          <p:nvPr/>
        </p:nvGrpSpPr>
        <p:grpSpPr>
          <a:xfrm>
            <a:off x="5541741" y="3188121"/>
            <a:ext cx="544785" cy="520773"/>
            <a:chOff x="5541741" y="3188121"/>
            <a:chExt cx="544785" cy="520773"/>
          </a:xfrm>
        </p:grpSpPr>
        <p:grpSp>
          <p:nvGrpSpPr>
            <p:cNvPr id="199" name="Graphic 26">
              <a:extLst>
                <a:ext uri="{FF2B5EF4-FFF2-40B4-BE49-F238E27FC236}">
                  <a16:creationId xmlns:a16="http://schemas.microsoft.com/office/drawing/2014/main" id="{D9EF7935-60AE-CBF0-369D-AA64E14EDC90}"/>
                </a:ext>
              </a:extLst>
            </p:cNvPr>
            <p:cNvGrpSpPr/>
            <p:nvPr/>
          </p:nvGrpSpPr>
          <p:grpSpPr>
            <a:xfrm>
              <a:off x="5549300" y="3305317"/>
              <a:ext cx="528415" cy="395646"/>
              <a:chOff x="5549300" y="3305317"/>
              <a:chExt cx="528415" cy="395646"/>
            </a:xfrm>
            <a:solidFill>
              <a:srgbClr val="A07FD6"/>
            </a:solidFill>
          </p:grpSpPr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D3B3AF91-6093-0C59-83DA-AB17FFB46F4E}"/>
                  </a:ext>
                </a:extLst>
              </p:cNvPr>
              <p:cNvSpPr/>
              <p:nvPr/>
            </p:nvSpPr>
            <p:spPr>
              <a:xfrm>
                <a:off x="5549300" y="3567025"/>
                <a:ext cx="133429" cy="88117"/>
              </a:xfrm>
              <a:custGeom>
                <a:avLst/>
                <a:gdLst>
                  <a:gd name="connsiteX0" fmla="*/ 1253 w 133429"/>
                  <a:gd name="connsiteY0" fmla="*/ 88117 h 88117"/>
                  <a:gd name="connsiteX1" fmla="*/ 133429 w 133429"/>
                  <a:gd name="connsiteY1" fmla="*/ 88117 h 88117"/>
                  <a:gd name="connsiteX2" fmla="*/ 133429 w 133429"/>
                  <a:gd name="connsiteY2" fmla="*/ 61682 h 88117"/>
                  <a:gd name="connsiteX3" fmla="*/ 80559 w 133429"/>
                  <a:gd name="connsiteY3" fmla="*/ 0 h 88117"/>
                  <a:gd name="connsiteX4" fmla="*/ 1253 w 133429"/>
                  <a:gd name="connsiteY4" fmla="*/ 88117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429" h="88117">
                    <a:moveTo>
                      <a:pt x="1253" y="88117"/>
                    </a:moveTo>
                    <a:lnTo>
                      <a:pt x="133429" y="88117"/>
                    </a:lnTo>
                    <a:lnTo>
                      <a:pt x="133429" y="61682"/>
                    </a:lnTo>
                    <a:lnTo>
                      <a:pt x="80559" y="0"/>
                    </a:lnTo>
                    <a:cubicBezTo>
                      <a:pt x="-16370" y="8812"/>
                      <a:pt x="1253" y="88117"/>
                      <a:pt x="1253" y="88117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5E2CE871-A2EB-EC8B-2EC6-6A5BD547ED88}"/>
                  </a:ext>
                </a:extLst>
              </p:cNvPr>
              <p:cNvSpPr/>
              <p:nvPr/>
            </p:nvSpPr>
            <p:spPr>
              <a:xfrm>
                <a:off x="5776705" y="3305317"/>
                <a:ext cx="166851" cy="96975"/>
              </a:xfrm>
              <a:custGeom>
                <a:avLst/>
                <a:gdLst>
                  <a:gd name="connsiteX0" fmla="*/ 110457 w 166851"/>
                  <a:gd name="connsiteY0" fmla="*/ 49346 h 96975"/>
                  <a:gd name="connsiteX1" fmla="*/ 111338 w 166851"/>
                  <a:gd name="connsiteY1" fmla="*/ 44059 h 96975"/>
                  <a:gd name="connsiteX2" fmla="*/ 113981 w 166851"/>
                  <a:gd name="connsiteY2" fmla="*/ 49346 h 96975"/>
                  <a:gd name="connsiteX3" fmla="*/ 166852 w 166851"/>
                  <a:gd name="connsiteY3" fmla="*/ 89880 h 96975"/>
                  <a:gd name="connsiteX4" fmla="*/ 124556 w 166851"/>
                  <a:gd name="connsiteY4" fmla="*/ 8812 h 96975"/>
                  <a:gd name="connsiteX5" fmla="*/ 110457 w 166851"/>
                  <a:gd name="connsiteY5" fmla="*/ 7931 h 96975"/>
                  <a:gd name="connsiteX6" fmla="*/ 79616 w 166851"/>
                  <a:gd name="connsiteY6" fmla="*/ 0 h 96975"/>
                  <a:gd name="connsiteX7" fmla="*/ 310 w 166851"/>
                  <a:gd name="connsiteY7" fmla="*/ 96929 h 96975"/>
                  <a:gd name="connsiteX8" fmla="*/ 110457 w 166851"/>
                  <a:gd name="connsiteY8" fmla="*/ 49346 h 9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851" h="96975">
                    <a:moveTo>
                      <a:pt x="110457" y="49346"/>
                    </a:moveTo>
                    <a:lnTo>
                      <a:pt x="111338" y="44059"/>
                    </a:lnTo>
                    <a:cubicBezTo>
                      <a:pt x="113100" y="47583"/>
                      <a:pt x="113981" y="49346"/>
                      <a:pt x="113981" y="49346"/>
                    </a:cubicBezTo>
                    <a:cubicBezTo>
                      <a:pt x="113981" y="49346"/>
                      <a:pt x="135130" y="89880"/>
                      <a:pt x="166852" y="89880"/>
                    </a:cubicBezTo>
                    <a:cubicBezTo>
                      <a:pt x="166852" y="89880"/>
                      <a:pt x="166852" y="19386"/>
                      <a:pt x="124556" y="8812"/>
                    </a:cubicBezTo>
                    <a:cubicBezTo>
                      <a:pt x="118387" y="7049"/>
                      <a:pt x="113981" y="7049"/>
                      <a:pt x="110457" y="7931"/>
                    </a:cubicBezTo>
                    <a:lnTo>
                      <a:pt x="79616" y="0"/>
                    </a:lnTo>
                    <a:cubicBezTo>
                      <a:pt x="-9383" y="0"/>
                      <a:pt x="310" y="96929"/>
                      <a:pt x="310" y="96929"/>
                    </a:cubicBezTo>
                    <a:cubicBezTo>
                      <a:pt x="91071" y="98691"/>
                      <a:pt x="110457" y="49346"/>
                      <a:pt x="110457" y="49346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530446C5-7B90-DC1D-E9DF-BA98FC821FC0}"/>
                  </a:ext>
                </a:extLst>
              </p:cNvPr>
              <p:cNvSpPr/>
              <p:nvPr/>
            </p:nvSpPr>
            <p:spPr>
              <a:xfrm>
                <a:off x="5611030" y="3381881"/>
                <a:ext cx="134149" cy="89096"/>
              </a:xfrm>
              <a:custGeom>
                <a:avLst/>
                <a:gdLst>
                  <a:gd name="connsiteX0" fmla="*/ 69937 w 134149"/>
                  <a:gd name="connsiteY0" fmla="*/ 45038 h 89096"/>
                  <a:gd name="connsiteX1" fmla="*/ 69937 w 134149"/>
                  <a:gd name="connsiteY1" fmla="*/ 45038 h 89096"/>
                  <a:gd name="connsiteX2" fmla="*/ 130738 w 134149"/>
                  <a:gd name="connsiteY2" fmla="*/ 89096 h 89096"/>
                  <a:gd name="connsiteX3" fmla="*/ 131619 w 134149"/>
                  <a:gd name="connsiteY3" fmla="*/ 52968 h 89096"/>
                  <a:gd name="connsiteX4" fmla="*/ 121927 w 134149"/>
                  <a:gd name="connsiteY4" fmla="*/ 27414 h 89096"/>
                  <a:gd name="connsiteX5" fmla="*/ 69937 w 134149"/>
                  <a:gd name="connsiteY5" fmla="*/ 979 h 89096"/>
                  <a:gd name="connsiteX6" fmla="*/ 17948 w 134149"/>
                  <a:gd name="connsiteY6" fmla="*/ 27414 h 89096"/>
                  <a:gd name="connsiteX7" fmla="*/ 9136 w 134149"/>
                  <a:gd name="connsiteY7" fmla="*/ 88215 h 89096"/>
                  <a:gd name="connsiteX8" fmla="*/ 69937 w 134149"/>
                  <a:gd name="connsiteY8" fmla="*/ 45038 h 8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149" h="89096">
                    <a:moveTo>
                      <a:pt x="69937" y="45038"/>
                    </a:moveTo>
                    <a:lnTo>
                      <a:pt x="69937" y="45038"/>
                    </a:lnTo>
                    <a:cubicBezTo>
                      <a:pt x="69937" y="45038"/>
                      <a:pt x="78749" y="89096"/>
                      <a:pt x="130738" y="89096"/>
                    </a:cubicBezTo>
                    <a:cubicBezTo>
                      <a:pt x="130738" y="89096"/>
                      <a:pt x="137788" y="74998"/>
                      <a:pt x="131619" y="52968"/>
                    </a:cubicBezTo>
                    <a:cubicBezTo>
                      <a:pt x="128976" y="45038"/>
                      <a:pt x="131619" y="37107"/>
                      <a:pt x="121927" y="27414"/>
                    </a:cubicBezTo>
                    <a:cubicBezTo>
                      <a:pt x="86680" y="-7833"/>
                      <a:pt x="69937" y="979"/>
                      <a:pt x="69937" y="979"/>
                    </a:cubicBezTo>
                    <a:cubicBezTo>
                      <a:pt x="69937" y="979"/>
                      <a:pt x="52314" y="-7833"/>
                      <a:pt x="17948" y="27414"/>
                    </a:cubicBezTo>
                    <a:cubicBezTo>
                      <a:pt x="-16418" y="62661"/>
                      <a:pt x="9136" y="88215"/>
                      <a:pt x="9136" y="88215"/>
                    </a:cubicBezTo>
                    <a:cubicBezTo>
                      <a:pt x="61126" y="89096"/>
                      <a:pt x="69937" y="45038"/>
                      <a:pt x="69937" y="45038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22C7646E-10A1-3AA5-5258-E5547A7790F5}"/>
                  </a:ext>
                </a:extLst>
              </p:cNvPr>
              <p:cNvSpPr/>
              <p:nvPr/>
            </p:nvSpPr>
            <p:spPr>
              <a:xfrm>
                <a:off x="5969111" y="3507987"/>
                <a:ext cx="108604" cy="109265"/>
              </a:xfrm>
              <a:custGeom>
                <a:avLst/>
                <a:gdLst>
                  <a:gd name="connsiteX0" fmla="*/ 101335 w 108604"/>
                  <a:gd name="connsiteY0" fmla="*/ 64326 h 109265"/>
                  <a:gd name="connsiteX1" fmla="*/ 44940 w 108604"/>
                  <a:gd name="connsiteY1" fmla="*/ 7931 h 109265"/>
                  <a:gd name="connsiteX2" fmla="*/ 7931 w 108604"/>
                  <a:gd name="connsiteY2" fmla="*/ 7931 h 109265"/>
                  <a:gd name="connsiteX3" fmla="*/ 7931 w 108604"/>
                  <a:gd name="connsiteY3" fmla="*/ 7931 h 109265"/>
                  <a:gd name="connsiteX4" fmla="*/ 7931 w 108604"/>
                  <a:gd name="connsiteY4" fmla="*/ 44940 h 109265"/>
                  <a:gd name="connsiteX5" fmla="*/ 64326 w 108604"/>
                  <a:gd name="connsiteY5" fmla="*/ 101335 h 109265"/>
                  <a:gd name="connsiteX6" fmla="*/ 101335 w 108604"/>
                  <a:gd name="connsiteY6" fmla="*/ 101335 h 109265"/>
                  <a:gd name="connsiteX7" fmla="*/ 101335 w 108604"/>
                  <a:gd name="connsiteY7" fmla="*/ 64326 h 10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604" h="109265">
                    <a:moveTo>
                      <a:pt x="101335" y="64326"/>
                    </a:moveTo>
                    <a:lnTo>
                      <a:pt x="44940" y="7931"/>
                    </a:lnTo>
                    <a:cubicBezTo>
                      <a:pt x="34366" y="-2644"/>
                      <a:pt x="17623" y="-2644"/>
                      <a:pt x="7931" y="7931"/>
                    </a:cubicBezTo>
                    <a:lnTo>
                      <a:pt x="7931" y="7931"/>
                    </a:lnTo>
                    <a:cubicBezTo>
                      <a:pt x="-2644" y="18505"/>
                      <a:pt x="-2644" y="35247"/>
                      <a:pt x="7931" y="44940"/>
                    </a:cubicBezTo>
                    <a:lnTo>
                      <a:pt x="64326" y="101335"/>
                    </a:lnTo>
                    <a:cubicBezTo>
                      <a:pt x="74900" y="111909"/>
                      <a:pt x="91642" y="111909"/>
                      <a:pt x="101335" y="101335"/>
                    </a:cubicBezTo>
                    <a:cubicBezTo>
                      <a:pt x="111028" y="91642"/>
                      <a:pt x="111028" y="74019"/>
                      <a:pt x="101335" y="64326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F378A69C-2EAE-1C51-B950-87553A57A7E5}"/>
                  </a:ext>
                </a:extLst>
              </p:cNvPr>
              <p:cNvSpPr/>
              <p:nvPr/>
            </p:nvSpPr>
            <p:spPr>
              <a:xfrm>
                <a:off x="5689779" y="3568788"/>
                <a:ext cx="264352" cy="132176"/>
              </a:xfrm>
              <a:custGeom>
                <a:avLst/>
                <a:gdLst>
                  <a:gd name="connsiteX0" fmla="*/ 211482 w 264352"/>
                  <a:gd name="connsiteY0" fmla="*/ 8812 h 132176"/>
                  <a:gd name="connsiteX1" fmla="*/ 185046 w 264352"/>
                  <a:gd name="connsiteY1" fmla="*/ 0 h 132176"/>
                  <a:gd name="connsiteX2" fmla="*/ 132176 w 264352"/>
                  <a:gd name="connsiteY2" fmla="*/ 96929 h 132176"/>
                  <a:gd name="connsiteX3" fmla="*/ 79306 w 264352"/>
                  <a:gd name="connsiteY3" fmla="*/ 0 h 132176"/>
                  <a:gd name="connsiteX4" fmla="*/ 52870 w 264352"/>
                  <a:gd name="connsiteY4" fmla="*/ 8812 h 132176"/>
                  <a:gd name="connsiteX5" fmla="*/ 0 w 264352"/>
                  <a:gd name="connsiteY5" fmla="*/ 79306 h 132176"/>
                  <a:gd name="connsiteX6" fmla="*/ 0 w 264352"/>
                  <a:gd name="connsiteY6" fmla="*/ 132176 h 132176"/>
                  <a:gd name="connsiteX7" fmla="*/ 132176 w 264352"/>
                  <a:gd name="connsiteY7" fmla="*/ 132176 h 132176"/>
                  <a:gd name="connsiteX8" fmla="*/ 264352 w 264352"/>
                  <a:gd name="connsiteY8" fmla="*/ 132176 h 132176"/>
                  <a:gd name="connsiteX9" fmla="*/ 264352 w 264352"/>
                  <a:gd name="connsiteY9" fmla="*/ 79306 h 132176"/>
                  <a:gd name="connsiteX10" fmla="*/ 211482 w 264352"/>
                  <a:gd name="connsiteY10" fmla="*/ 8812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352" h="132176">
                    <a:moveTo>
                      <a:pt x="211482" y="8812"/>
                    </a:moveTo>
                    <a:lnTo>
                      <a:pt x="185046" y="0"/>
                    </a:lnTo>
                    <a:lnTo>
                      <a:pt x="132176" y="96929"/>
                    </a:lnTo>
                    <a:lnTo>
                      <a:pt x="79306" y="0"/>
                    </a:lnTo>
                    <a:lnTo>
                      <a:pt x="52870" y="8812"/>
                    </a:lnTo>
                    <a:cubicBezTo>
                      <a:pt x="0" y="26435"/>
                      <a:pt x="0" y="79306"/>
                      <a:pt x="0" y="79306"/>
                    </a:cubicBezTo>
                    <a:lnTo>
                      <a:pt x="0" y="132176"/>
                    </a:lnTo>
                    <a:lnTo>
                      <a:pt x="132176" y="132176"/>
                    </a:lnTo>
                    <a:lnTo>
                      <a:pt x="264352" y="132176"/>
                    </a:lnTo>
                    <a:lnTo>
                      <a:pt x="264352" y="79306"/>
                    </a:lnTo>
                    <a:cubicBezTo>
                      <a:pt x="264352" y="79306"/>
                      <a:pt x="264352" y="26435"/>
                      <a:pt x="211482" y="8812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6">
              <a:extLst>
                <a:ext uri="{FF2B5EF4-FFF2-40B4-BE49-F238E27FC236}">
                  <a16:creationId xmlns:a16="http://schemas.microsoft.com/office/drawing/2014/main" id="{A4EC70FE-837E-4B83-A7C0-4297BCBDA8A9}"/>
                </a:ext>
              </a:extLst>
            </p:cNvPr>
            <p:cNvGrpSpPr/>
            <p:nvPr/>
          </p:nvGrpSpPr>
          <p:grpSpPr>
            <a:xfrm>
              <a:off x="5541741" y="3188121"/>
              <a:ext cx="544785" cy="520773"/>
              <a:chOff x="5541741" y="3188121"/>
              <a:chExt cx="544785" cy="520773"/>
            </a:xfrm>
          </p:grpSpPr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059B0900-2B0E-BD5E-00EA-3F95777B77DA}"/>
                  </a:ext>
                </a:extLst>
              </p:cNvPr>
              <p:cNvSpPr/>
              <p:nvPr/>
            </p:nvSpPr>
            <p:spPr>
              <a:xfrm>
                <a:off x="5813143" y="3604035"/>
                <a:ext cx="17623" cy="61682"/>
              </a:xfrm>
              <a:custGeom>
                <a:avLst/>
                <a:gdLst>
                  <a:gd name="connsiteX0" fmla="*/ 8812 w 17623"/>
                  <a:gd name="connsiteY0" fmla="*/ 0 h 61682"/>
                  <a:gd name="connsiteX1" fmla="*/ 0 w 17623"/>
                  <a:gd name="connsiteY1" fmla="*/ 8812 h 61682"/>
                  <a:gd name="connsiteX2" fmla="*/ 0 w 17623"/>
                  <a:gd name="connsiteY2" fmla="*/ 45821 h 61682"/>
                  <a:gd name="connsiteX3" fmla="*/ 8812 w 17623"/>
                  <a:gd name="connsiteY3" fmla="*/ 61682 h 61682"/>
                  <a:gd name="connsiteX4" fmla="*/ 17623 w 17623"/>
                  <a:gd name="connsiteY4" fmla="*/ 45821 h 61682"/>
                  <a:gd name="connsiteX5" fmla="*/ 17623 w 17623"/>
                  <a:gd name="connsiteY5" fmla="*/ 8812 h 61682"/>
                  <a:gd name="connsiteX6" fmla="*/ 8812 w 17623"/>
                  <a:gd name="connsiteY6" fmla="*/ 0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61682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45821"/>
                    </a:lnTo>
                    <a:lnTo>
                      <a:pt x="8812" y="61682"/>
                    </a:lnTo>
                    <a:lnTo>
                      <a:pt x="17623" y="45821"/>
                    </a:ln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5C363A28-2B64-088B-7DDC-4FAF79F86473}"/>
                  </a:ext>
                </a:extLst>
              </p:cNvPr>
              <p:cNvSpPr/>
              <p:nvPr/>
            </p:nvSpPr>
            <p:spPr>
              <a:xfrm>
                <a:off x="5813143" y="3568788"/>
                <a:ext cx="17623" cy="26435"/>
              </a:xfrm>
              <a:custGeom>
                <a:avLst/>
                <a:gdLst>
                  <a:gd name="connsiteX0" fmla="*/ 0 w 17623"/>
                  <a:gd name="connsiteY0" fmla="*/ 8812 h 26435"/>
                  <a:gd name="connsiteX1" fmla="*/ 0 w 17623"/>
                  <a:gd name="connsiteY1" fmla="*/ 17623 h 26435"/>
                  <a:gd name="connsiteX2" fmla="*/ 8812 w 17623"/>
                  <a:gd name="connsiteY2" fmla="*/ 26435 h 26435"/>
                  <a:gd name="connsiteX3" fmla="*/ 17623 w 17623"/>
                  <a:gd name="connsiteY3" fmla="*/ 17623 h 26435"/>
                  <a:gd name="connsiteX4" fmla="*/ 17623 w 17623"/>
                  <a:gd name="connsiteY4" fmla="*/ 8812 h 26435"/>
                  <a:gd name="connsiteX5" fmla="*/ 8812 w 17623"/>
                  <a:gd name="connsiteY5" fmla="*/ 0 h 26435"/>
                  <a:gd name="connsiteX6" fmla="*/ 0 w 17623"/>
                  <a:gd name="connsiteY6" fmla="*/ 8812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26435">
                    <a:moveTo>
                      <a:pt x="0" y="8812"/>
                    </a:moveTo>
                    <a:lnTo>
                      <a:pt x="0" y="17623"/>
                    </a:lnTo>
                    <a:cubicBezTo>
                      <a:pt x="0" y="22911"/>
                      <a:pt x="3525" y="26435"/>
                      <a:pt x="8812" y="26435"/>
                    </a:cubicBezTo>
                    <a:cubicBezTo>
                      <a:pt x="14099" y="26435"/>
                      <a:pt x="17623" y="22911"/>
                      <a:pt x="17623" y="17623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E3EF3015-CD6A-5B80-3D16-D14C50671646}"/>
                  </a:ext>
                </a:extLst>
              </p:cNvPr>
              <p:cNvSpPr/>
              <p:nvPr/>
            </p:nvSpPr>
            <p:spPr>
              <a:xfrm>
                <a:off x="5866013" y="3648093"/>
                <a:ext cx="52870" cy="17623"/>
              </a:xfrm>
              <a:custGeom>
                <a:avLst/>
                <a:gdLst>
                  <a:gd name="connsiteX0" fmla="*/ 8812 w 52870"/>
                  <a:gd name="connsiteY0" fmla="*/ 17623 h 17623"/>
                  <a:gd name="connsiteX1" fmla="*/ 44059 w 52870"/>
                  <a:gd name="connsiteY1" fmla="*/ 17623 h 17623"/>
                  <a:gd name="connsiteX2" fmla="*/ 52870 w 52870"/>
                  <a:gd name="connsiteY2" fmla="*/ 8812 h 17623"/>
                  <a:gd name="connsiteX3" fmla="*/ 44059 w 52870"/>
                  <a:gd name="connsiteY3" fmla="*/ 0 h 17623"/>
                  <a:gd name="connsiteX4" fmla="*/ 8812 w 52870"/>
                  <a:gd name="connsiteY4" fmla="*/ 0 h 17623"/>
                  <a:gd name="connsiteX5" fmla="*/ 0 w 52870"/>
                  <a:gd name="connsiteY5" fmla="*/ 8812 h 17623"/>
                  <a:gd name="connsiteX6" fmla="*/ 8812 w 52870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17623"/>
                    </a:move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4406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A891298-0DAC-6905-1200-321CB659FDBD}"/>
                  </a:ext>
                </a:extLst>
              </p:cNvPr>
              <p:cNvSpPr/>
              <p:nvPr/>
            </p:nvSpPr>
            <p:spPr>
              <a:xfrm>
                <a:off x="5541741" y="3266545"/>
                <a:ext cx="544785" cy="442349"/>
              </a:xfrm>
              <a:custGeom>
                <a:avLst/>
                <a:gdLst>
                  <a:gd name="connsiteX0" fmla="*/ 534872 w 544785"/>
                  <a:gd name="connsiteY0" fmla="*/ 299599 h 442349"/>
                  <a:gd name="connsiteX1" fmla="*/ 478477 w 544785"/>
                  <a:gd name="connsiteY1" fmla="*/ 243204 h 442349"/>
                  <a:gd name="connsiteX2" fmla="*/ 453804 w 544785"/>
                  <a:gd name="connsiteY2" fmla="*/ 232630 h 442349"/>
                  <a:gd name="connsiteX3" fmla="*/ 452923 w 544785"/>
                  <a:gd name="connsiteY3" fmla="*/ 232630 h 442349"/>
                  <a:gd name="connsiteX4" fmla="*/ 452923 w 544785"/>
                  <a:gd name="connsiteY4" fmla="*/ 232630 h 442349"/>
                  <a:gd name="connsiteX5" fmla="*/ 429131 w 544785"/>
                  <a:gd name="connsiteY5" fmla="*/ 208838 h 442349"/>
                  <a:gd name="connsiteX6" fmla="*/ 412389 w 544785"/>
                  <a:gd name="connsiteY6" fmla="*/ 39653 h 442349"/>
                  <a:gd name="connsiteX7" fmla="*/ 318104 w 544785"/>
                  <a:gd name="connsiteY7" fmla="*/ 0 h 442349"/>
                  <a:gd name="connsiteX8" fmla="*/ 223818 w 544785"/>
                  <a:gd name="connsiteY8" fmla="*/ 39653 h 442349"/>
                  <a:gd name="connsiteX9" fmla="*/ 185046 w 544785"/>
                  <a:gd name="connsiteY9" fmla="*/ 122483 h 442349"/>
                  <a:gd name="connsiteX10" fmla="*/ 139225 w 544785"/>
                  <a:gd name="connsiteY10" fmla="*/ 107503 h 442349"/>
                  <a:gd name="connsiteX11" fmla="*/ 60801 w 544785"/>
                  <a:gd name="connsiteY11" fmla="*/ 185928 h 442349"/>
                  <a:gd name="connsiteX12" fmla="*/ 110147 w 544785"/>
                  <a:gd name="connsiteY12" fmla="*/ 281094 h 442349"/>
                  <a:gd name="connsiteX13" fmla="*/ 88117 w 544785"/>
                  <a:gd name="connsiteY13" fmla="*/ 290787 h 442349"/>
                  <a:gd name="connsiteX14" fmla="*/ 0 w 544785"/>
                  <a:gd name="connsiteY14" fmla="*/ 387716 h 442349"/>
                  <a:gd name="connsiteX15" fmla="*/ 8812 w 544785"/>
                  <a:gd name="connsiteY15" fmla="*/ 396528 h 442349"/>
                  <a:gd name="connsiteX16" fmla="*/ 140107 w 544785"/>
                  <a:gd name="connsiteY16" fmla="*/ 396528 h 442349"/>
                  <a:gd name="connsiteX17" fmla="*/ 140107 w 544785"/>
                  <a:gd name="connsiteY17" fmla="*/ 433537 h 442349"/>
                  <a:gd name="connsiteX18" fmla="*/ 140107 w 544785"/>
                  <a:gd name="connsiteY18" fmla="*/ 433537 h 442349"/>
                  <a:gd name="connsiteX19" fmla="*/ 140107 w 544785"/>
                  <a:gd name="connsiteY19" fmla="*/ 433537 h 442349"/>
                  <a:gd name="connsiteX20" fmla="*/ 148918 w 544785"/>
                  <a:gd name="connsiteY20" fmla="*/ 442349 h 442349"/>
                  <a:gd name="connsiteX21" fmla="*/ 413270 w 544785"/>
                  <a:gd name="connsiteY21" fmla="*/ 442349 h 442349"/>
                  <a:gd name="connsiteX22" fmla="*/ 422082 w 544785"/>
                  <a:gd name="connsiteY22" fmla="*/ 433537 h 442349"/>
                  <a:gd name="connsiteX23" fmla="*/ 422082 w 544785"/>
                  <a:gd name="connsiteY23" fmla="*/ 433537 h 442349"/>
                  <a:gd name="connsiteX24" fmla="*/ 422082 w 544785"/>
                  <a:gd name="connsiteY24" fmla="*/ 389479 h 442349"/>
                  <a:gd name="connsiteX25" fmla="*/ 333965 w 544785"/>
                  <a:gd name="connsiteY25" fmla="*/ 292550 h 442349"/>
                  <a:gd name="connsiteX26" fmla="*/ 311054 w 544785"/>
                  <a:gd name="connsiteY26" fmla="*/ 282857 h 442349"/>
                  <a:gd name="connsiteX27" fmla="*/ 325153 w 544785"/>
                  <a:gd name="connsiteY27" fmla="*/ 270520 h 442349"/>
                  <a:gd name="connsiteX28" fmla="*/ 326915 w 544785"/>
                  <a:gd name="connsiteY28" fmla="*/ 267877 h 442349"/>
                  <a:gd name="connsiteX29" fmla="*/ 395647 w 544785"/>
                  <a:gd name="connsiteY29" fmla="*/ 243204 h 442349"/>
                  <a:gd name="connsiteX30" fmla="*/ 396528 w 544785"/>
                  <a:gd name="connsiteY30" fmla="*/ 244085 h 442349"/>
                  <a:gd name="connsiteX31" fmla="*/ 418557 w 544785"/>
                  <a:gd name="connsiteY31" fmla="*/ 266114 h 442349"/>
                  <a:gd name="connsiteX32" fmla="*/ 418557 w 544785"/>
                  <a:gd name="connsiteY32" fmla="*/ 266996 h 442349"/>
                  <a:gd name="connsiteX33" fmla="*/ 429131 w 544785"/>
                  <a:gd name="connsiteY33" fmla="*/ 291668 h 442349"/>
                  <a:gd name="connsiteX34" fmla="*/ 485527 w 544785"/>
                  <a:gd name="connsiteY34" fmla="*/ 348064 h 442349"/>
                  <a:gd name="connsiteX35" fmla="*/ 510199 w 544785"/>
                  <a:gd name="connsiteY35" fmla="*/ 358638 h 442349"/>
                  <a:gd name="connsiteX36" fmla="*/ 534872 w 544785"/>
                  <a:gd name="connsiteY36" fmla="*/ 348064 h 442349"/>
                  <a:gd name="connsiteX37" fmla="*/ 534872 w 544785"/>
                  <a:gd name="connsiteY37" fmla="*/ 299599 h 442349"/>
                  <a:gd name="connsiteX38" fmla="*/ 236154 w 544785"/>
                  <a:gd name="connsiteY38" fmla="*/ 52870 h 442349"/>
                  <a:gd name="connsiteX39" fmla="*/ 318104 w 544785"/>
                  <a:gd name="connsiteY39" fmla="*/ 18505 h 442349"/>
                  <a:gd name="connsiteX40" fmla="*/ 400053 w 544785"/>
                  <a:gd name="connsiteY40" fmla="*/ 52870 h 442349"/>
                  <a:gd name="connsiteX41" fmla="*/ 400053 w 544785"/>
                  <a:gd name="connsiteY41" fmla="*/ 217650 h 442349"/>
                  <a:gd name="connsiteX42" fmla="*/ 370974 w 544785"/>
                  <a:gd name="connsiteY42" fmla="*/ 238798 h 442349"/>
                  <a:gd name="connsiteX43" fmla="*/ 370093 w 544785"/>
                  <a:gd name="connsiteY43" fmla="*/ 238798 h 442349"/>
                  <a:gd name="connsiteX44" fmla="*/ 348945 w 544785"/>
                  <a:gd name="connsiteY44" fmla="*/ 231749 h 442349"/>
                  <a:gd name="connsiteX45" fmla="*/ 413270 w 544785"/>
                  <a:gd name="connsiteY45" fmla="*/ 118958 h 442349"/>
                  <a:gd name="connsiteX46" fmla="*/ 318985 w 544785"/>
                  <a:gd name="connsiteY46" fmla="*/ 29079 h 442349"/>
                  <a:gd name="connsiteX47" fmla="*/ 224699 w 544785"/>
                  <a:gd name="connsiteY47" fmla="*/ 118958 h 442349"/>
                  <a:gd name="connsiteX48" fmla="*/ 285500 w 544785"/>
                  <a:gd name="connsiteY48" fmla="*/ 229105 h 442349"/>
                  <a:gd name="connsiteX49" fmla="*/ 269639 w 544785"/>
                  <a:gd name="connsiteY49" fmla="*/ 237917 h 442349"/>
                  <a:gd name="connsiteX50" fmla="*/ 264352 w 544785"/>
                  <a:gd name="connsiteY50" fmla="*/ 237917 h 442349"/>
                  <a:gd name="connsiteX51" fmla="*/ 235273 w 544785"/>
                  <a:gd name="connsiteY51" fmla="*/ 216769 h 442349"/>
                  <a:gd name="connsiteX52" fmla="*/ 236154 w 544785"/>
                  <a:gd name="connsiteY52" fmla="*/ 52870 h 442349"/>
                  <a:gd name="connsiteX53" fmla="*/ 280213 w 544785"/>
                  <a:gd name="connsiteY53" fmla="*/ 275807 h 442349"/>
                  <a:gd name="connsiteX54" fmla="*/ 233511 w 544785"/>
                  <a:gd name="connsiteY54" fmla="*/ 239679 h 442349"/>
                  <a:gd name="connsiteX55" fmla="*/ 301361 w 544785"/>
                  <a:gd name="connsiteY55" fmla="*/ 268758 h 442349"/>
                  <a:gd name="connsiteX56" fmla="*/ 280213 w 544785"/>
                  <a:gd name="connsiteY56" fmla="*/ 275807 h 442349"/>
                  <a:gd name="connsiteX57" fmla="*/ 213244 w 544785"/>
                  <a:gd name="connsiteY57" fmla="*/ 294312 h 442349"/>
                  <a:gd name="connsiteX58" fmla="*/ 212363 w 544785"/>
                  <a:gd name="connsiteY58" fmla="*/ 293431 h 442349"/>
                  <a:gd name="connsiteX59" fmla="*/ 192977 w 544785"/>
                  <a:gd name="connsiteY59" fmla="*/ 291668 h 442349"/>
                  <a:gd name="connsiteX60" fmla="*/ 170066 w 544785"/>
                  <a:gd name="connsiteY60" fmla="*/ 281976 h 442349"/>
                  <a:gd name="connsiteX61" fmla="*/ 209719 w 544785"/>
                  <a:gd name="connsiteY61" fmla="*/ 228224 h 442349"/>
                  <a:gd name="connsiteX62" fmla="*/ 250253 w 544785"/>
                  <a:gd name="connsiteY62" fmla="*/ 283738 h 442349"/>
                  <a:gd name="connsiteX63" fmla="*/ 227343 w 544785"/>
                  <a:gd name="connsiteY63" fmla="*/ 293431 h 442349"/>
                  <a:gd name="connsiteX64" fmla="*/ 213244 w 544785"/>
                  <a:gd name="connsiteY64" fmla="*/ 294312 h 442349"/>
                  <a:gd name="connsiteX65" fmla="*/ 318104 w 544785"/>
                  <a:gd name="connsiteY65" fmla="*/ 251134 h 442349"/>
                  <a:gd name="connsiteX66" fmla="*/ 291668 w 544785"/>
                  <a:gd name="connsiteY66" fmla="*/ 248491 h 442349"/>
                  <a:gd name="connsiteX67" fmla="*/ 302243 w 544785"/>
                  <a:gd name="connsiteY67" fmla="*/ 237036 h 442349"/>
                  <a:gd name="connsiteX68" fmla="*/ 318104 w 544785"/>
                  <a:gd name="connsiteY68" fmla="*/ 239679 h 442349"/>
                  <a:gd name="connsiteX69" fmla="*/ 330440 w 544785"/>
                  <a:gd name="connsiteY69" fmla="*/ 237917 h 442349"/>
                  <a:gd name="connsiteX70" fmla="*/ 341014 w 544785"/>
                  <a:gd name="connsiteY70" fmla="*/ 249372 h 442349"/>
                  <a:gd name="connsiteX71" fmla="*/ 318104 w 544785"/>
                  <a:gd name="connsiteY71" fmla="*/ 251134 h 442349"/>
                  <a:gd name="connsiteX72" fmla="*/ 318985 w 544785"/>
                  <a:gd name="connsiteY72" fmla="*/ 221175 h 442349"/>
                  <a:gd name="connsiteX73" fmla="*/ 242323 w 544785"/>
                  <a:gd name="connsiteY73" fmla="*/ 118958 h 442349"/>
                  <a:gd name="connsiteX74" fmla="*/ 318985 w 544785"/>
                  <a:gd name="connsiteY74" fmla="*/ 46702 h 442349"/>
                  <a:gd name="connsiteX75" fmla="*/ 395647 w 544785"/>
                  <a:gd name="connsiteY75" fmla="*/ 118958 h 442349"/>
                  <a:gd name="connsiteX76" fmla="*/ 318985 w 544785"/>
                  <a:gd name="connsiteY76" fmla="*/ 221175 h 442349"/>
                  <a:gd name="connsiteX77" fmla="*/ 78424 w 544785"/>
                  <a:gd name="connsiteY77" fmla="*/ 186809 h 442349"/>
                  <a:gd name="connsiteX78" fmla="*/ 139225 w 544785"/>
                  <a:gd name="connsiteY78" fmla="*/ 126008 h 442349"/>
                  <a:gd name="connsiteX79" fmla="*/ 185046 w 544785"/>
                  <a:gd name="connsiteY79" fmla="*/ 146275 h 442349"/>
                  <a:gd name="connsiteX80" fmla="*/ 200026 w 544785"/>
                  <a:gd name="connsiteY80" fmla="*/ 197383 h 442349"/>
                  <a:gd name="connsiteX81" fmla="*/ 199145 w 544785"/>
                  <a:gd name="connsiteY81" fmla="*/ 201789 h 442349"/>
                  <a:gd name="connsiteX82" fmla="*/ 140107 w 544785"/>
                  <a:gd name="connsiteY82" fmla="*/ 274045 h 442349"/>
                  <a:gd name="connsiteX83" fmla="*/ 78424 w 544785"/>
                  <a:gd name="connsiteY83" fmla="*/ 186809 h 442349"/>
                  <a:gd name="connsiteX84" fmla="*/ 88117 w 544785"/>
                  <a:gd name="connsiteY84" fmla="*/ 309292 h 442349"/>
                  <a:gd name="connsiteX85" fmla="*/ 126889 w 544785"/>
                  <a:gd name="connsiteY85" fmla="*/ 289906 h 442349"/>
                  <a:gd name="connsiteX86" fmla="*/ 140107 w 544785"/>
                  <a:gd name="connsiteY86" fmla="*/ 291668 h 442349"/>
                  <a:gd name="connsiteX87" fmla="*/ 154205 w 544785"/>
                  <a:gd name="connsiteY87" fmla="*/ 289906 h 442349"/>
                  <a:gd name="connsiteX88" fmla="*/ 179759 w 544785"/>
                  <a:gd name="connsiteY88" fmla="*/ 308411 h 442349"/>
                  <a:gd name="connsiteX89" fmla="*/ 140988 w 544785"/>
                  <a:gd name="connsiteY89" fmla="*/ 380667 h 442349"/>
                  <a:gd name="connsiteX90" fmla="*/ 17623 w 544785"/>
                  <a:gd name="connsiteY90" fmla="*/ 380667 h 442349"/>
                  <a:gd name="connsiteX91" fmla="*/ 88117 w 544785"/>
                  <a:gd name="connsiteY91" fmla="*/ 309292 h 442349"/>
                  <a:gd name="connsiteX92" fmla="*/ 333084 w 544785"/>
                  <a:gd name="connsiteY92" fmla="*/ 311054 h 442349"/>
                  <a:gd name="connsiteX93" fmla="*/ 403577 w 544785"/>
                  <a:gd name="connsiteY93" fmla="*/ 390360 h 442349"/>
                  <a:gd name="connsiteX94" fmla="*/ 403577 w 544785"/>
                  <a:gd name="connsiteY94" fmla="*/ 425607 h 442349"/>
                  <a:gd name="connsiteX95" fmla="*/ 156849 w 544785"/>
                  <a:gd name="connsiteY95" fmla="*/ 425607 h 442349"/>
                  <a:gd name="connsiteX96" fmla="*/ 156849 w 544785"/>
                  <a:gd name="connsiteY96" fmla="*/ 393003 h 442349"/>
                  <a:gd name="connsiteX97" fmla="*/ 157730 w 544785"/>
                  <a:gd name="connsiteY97" fmla="*/ 388598 h 442349"/>
                  <a:gd name="connsiteX98" fmla="*/ 156849 w 544785"/>
                  <a:gd name="connsiteY98" fmla="*/ 385073 h 442349"/>
                  <a:gd name="connsiteX99" fmla="*/ 227343 w 544785"/>
                  <a:gd name="connsiteY99" fmla="*/ 311054 h 442349"/>
                  <a:gd name="connsiteX100" fmla="*/ 266114 w 544785"/>
                  <a:gd name="connsiteY100" fmla="*/ 291668 h 442349"/>
                  <a:gd name="connsiteX101" fmla="*/ 280213 w 544785"/>
                  <a:gd name="connsiteY101" fmla="*/ 293431 h 442349"/>
                  <a:gd name="connsiteX102" fmla="*/ 294312 w 544785"/>
                  <a:gd name="connsiteY102" fmla="*/ 291668 h 442349"/>
                  <a:gd name="connsiteX103" fmla="*/ 333084 w 544785"/>
                  <a:gd name="connsiteY103" fmla="*/ 311054 h 442349"/>
                  <a:gd name="connsiteX104" fmla="*/ 408864 w 544785"/>
                  <a:gd name="connsiteY104" fmla="*/ 232630 h 442349"/>
                  <a:gd name="connsiteX105" fmla="*/ 412389 w 544785"/>
                  <a:gd name="connsiteY105" fmla="*/ 229105 h 442349"/>
                  <a:gd name="connsiteX106" fmla="*/ 418557 w 544785"/>
                  <a:gd name="connsiteY106" fmla="*/ 222937 h 442349"/>
                  <a:gd name="connsiteX107" fmla="*/ 434419 w 544785"/>
                  <a:gd name="connsiteY107" fmla="*/ 238798 h 442349"/>
                  <a:gd name="connsiteX108" fmla="*/ 429131 w 544785"/>
                  <a:gd name="connsiteY108" fmla="*/ 243204 h 442349"/>
                  <a:gd name="connsiteX109" fmla="*/ 424726 w 544785"/>
                  <a:gd name="connsiteY109" fmla="*/ 248491 h 442349"/>
                  <a:gd name="connsiteX110" fmla="*/ 408864 w 544785"/>
                  <a:gd name="connsiteY110" fmla="*/ 232630 h 442349"/>
                  <a:gd name="connsiteX111" fmla="*/ 521655 w 544785"/>
                  <a:gd name="connsiteY111" fmla="*/ 336608 h 442349"/>
                  <a:gd name="connsiteX112" fmla="*/ 496982 w 544785"/>
                  <a:gd name="connsiteY112" fmla="*/ 336608 h 442349"/>
                  <a:gd name="connsiteX113" fmla="*/ 440587 w 544785"/>
                  <a:gd name="connsiteY113" fmla="*/ 280213 h 442349"/>
                  <a:gd name="connsiteX114" fmla="*/ 435300 w 544785"/>
                  <a:gd name="connsiteY114" fmla="*/ 267877 h 442349"/>
                  <a:gd name="connsiteX115" fmla="*/ 440587 w 544785"/>
                  <a:gd name="connsiteY115" fmla="*/ 255540 h 442349"/>
                  <a:gd name="connsiteX116" fmla="*/ 452923 w 544785"/>
                  <a:gd name="connsiteY116" fmla="*/ 250253 h 442349"/>
                  <a:gd name="connsiteX117" fmla="*/ 465260 w 544785"/>
                  <a:gd name="connsiteY117" fmla="*/ 255540 h 442349"/>
                  <a:gd name="connsiteX118" fmla="*/ 521655 w 544785"/>
                  <a:gd name="connsiteY118" fmla="*/ 311935 h 442349"/>
                  <a:gd name="connsiteX119" fmla="*/ 521655 w 544785"/>
                  <a:gd name="connsiteY119" fmla="*/ 336608 h 44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544785" h="442349">
                    <a:moveTo>
                      <a:pt x="534872" y="299599"/>
                    </a:moveTo>
                    <a:lnTo>
                      <a:pt x="478477" y="243204"/>
                    </a:lnTo>
                    <a:cubicBezTo>
                      <a:pt x="471428" y="236154"/>
                      <a:pt x="462616" y="232630"/>
                      <a:pt x="453804" y="232630"/>
                    </a:cubicBezTo>
                    <a:cubicBezTo>
                      <a:pt x="453804" y="232630"/>
                      <a:pt x="452923" y="232630"/>
                      <a:pt x="452923" y="232630"/>
                    </a:cubicBezTo>
                    <a:cubicBezTo>
                      <a:pt x="452923" y="232630"/>
                      <a:pt x="452923" y="232630"/>
                      <a:pt x="452923" y="232630"/>
                    </a:cubicBezTo>
                    <a:lnTo>
                      <a:pt x="429131" y="208838"/>
                    </a:lnTo>
                    <a:cubicBezTo>
                      <a:pt x="463497" y="156849"/>
                      <a:pt x="458210" y="85474"/>
                      <a:pt x="412389" y="39653"/>
                    </a:cubicBezTo>
                    <a:cubicBezTo>
                      <a:pt x="386835" y="14099"/>
                      <a:pt x="353351" y="0"/>
                      <a:pt x="318104" y="0"/>
                    </a:cubicBezTo>
                    <a:cubicBezTo>
                      <a:pt x="282857" y="0"/>
                      <a:pt x="248491" y="14099"/>
                      <a:pt x="223818" y="39653"/>
                    </a:cubicBezTo>
                    <a:cubicBezTo>
                      <a:pt x="200908" y="62563"/>
                      <a:pt x="187690" y="91642"/>
                      <a:pt x="185046" y="122483"/>
                    </a:cubicBezTo>
                    <a:cubicBezTo>
                      <a:pt x="171829" y="112790"/>
                      <a:pt x="155968" y="107503"/>
                      <a:pt x="139225" y="107503"/>
                    </a:cubicBezTo>
                    <a:cubicBezTo>
                      <a:pt x="96048" y="107503"/>
                      <a:pt x="60801" y="142750"/>
                      <a:pt x="60801" y="185928"/>
                    </a:cubicBezTo>
                    <a:cubicBezTo>
                      <a:pt x="60801" y="217650"/>
                      <a:pt x="81068" y="262590"/>
                      <a:pt x="110147" y="281094"/>
                    </a:cubicBezTo>
                    <a:cubicBezTo>
                      <a:pt x="105741" y="287263"/>
                      <a:pt x="98691" y="290787"/>
                      <a:pt x="88117" y="290787"/>
                    </a:cubicBezTo>
                    <a:cubicBezTo>
                      <a:pt x="37009" y="290787"/>
                      <a:pt x="0" y="331321"/>
                      <a:pt x="0" y="387716"/>
                    </a:cubicBezTo>
                    <a:cubicBezTo>
                      <a:pt x="0" y="393003"/>
                      <a:pt x="3525" y="396528"/>
                      <a:pt x="8812" y="396528"/>
                    </a:cubicBezTo>
                    <a:lnTo>
                      <a:pt x="140107" y="396528"/>
                    </a:lnTo>
                    <a:lnTo>
                      <a:pt x="140107" y="433537"/>
                    </a:lnTo>
                    <a:lnTo>
                      <a:pt x="140107" y="433537"/>
                    </a:lnTo>
                    <a:lnTo>
                      <a:pt x="140107" y="433537"/>
                    </a:lnTo>
                    <a:cubicBezTo>
                      <a:pt x="140107" y="438824"/>
                      <a:pt x="143631" y="442349"/>
                      <a:pt x="148918" y="442349"/>
                    </a:cubicBezTo>
                    <a:lnTo>
                      <a:pt x="413270" y="442349"/>
                    </a:lnTo>
                    <a:cubicBezTo>
                      <a:pt x="418557" y="442349"/>
                      <a:pt x="422082" y="438824"/>
                      <a:pt x="422082" y="433537"/>
                    </a:cubicBezTo>
                    <a:cubicBezTo>
                      <a:pt x="422082" y="433537"/>
                      <a:pt x="422082" y="433537"/>
                      <a:pt x="422082" y="433537"/>
                    </a:cubicBezTo>
                    <a:lnTo>
                      <a:pt x="422082" y="389479"/>
                    </a:lnTo>
                    <a:cubicBezTo>
                      <a:pt x="422082" y="333084"/>
                      <a:pt x="385073" y="292550"/>
                      <a:pt x="333965" y="292550"/>
                    </a:cubicBezTo>
                    <a:cubicBezTo>
                      <a:pt x="322510" y="292550"/>
                      <a:pt x="315460" y="289025"/>
                      <a:pt x="311054" y="282857"/>
                    </a:cubicBezTo>
                    <a:cubicBezTo>
                      <a:pt x="316341" y="279332"/>
                      <a:pt x="320747" y="275807"/>
                      <a:pt x="325153" y="270520"/>
                    </a:cubicBezTo>
                    <a:cubicBezTo>
                      <a:pt x="326034" y="269639"/>
                      <a:pt x="326915" y="268758"/>
                      <a:pt x="326915" y="267877"/>
                    </a:cubicBezTo>
                    <a:cubicBezTo>
                      <a:pt x="351588" y="266114"/>
                      <a:pt x="375380" y="257303"/>
                      <a:pt x="395647" y="243204"/>
                    </a:cubicBezTo>
                    <a:cubicBezTo>
                      <a:pt x="395647" y="243204"/>
                      <a:pt x="396528" y="244085"/>
                      <a:pt x="396528" y="244085"/>
                    </a:cubicBezTo>
                    <a:lnTo>
                      <a:pt x="418557" y="266114"/>
                    </a:lnTo>
                    <a:cubicBezTo>
                      <a:pt x="418557" y="266114"/>
                      <a:pt x="418557" y="266114"/>
                      <a:pt x="418557" y="266996"/>
                    </a:cubicBezTo>
                    <a:cubicBezTo>
                      <a:pt x="418557" y="276688"/>
                      <a:pt x="422082" y="285500"/>
                      <a:pt x="429131" y="291668"/>
                    </a:cubicBezTo>
                    <a:lnTo>
                      <a:pt x="485527" y="348064"/>
                    </a:lnTo>
                    <a:cubicBezTo>
                      <a:pt x="492576" y="355113"/>
                      <a:pt x="501388" y="358638"/>
                      <a:pt x="510199" y="358638"/>
                    </a:cubicBezTo>
                    <a:cubicBezTo>
                      <a:pt x="519011" y="358638"/>
                      <a:pt x="527823" y="355113"/>
                      <a:pt x="534872" y="348064"/>
                    </a:cubicBezTo>
                    <a:cubicBezTo>
                      <a:pt x="548090" y="335727"/>
                      <a:pt x="548090" y="312817"/>
                      <a:pt x="534872" y="299599"/>
                    </a:cubicBezTo>
                    <a:close/>
                    <a:moveTo>
                      <a:pt x="236154" y="52870"/>
                    </a:moveTo>
                    <a:cubicBezTo>
                      <a:pt x="258184" y="30841"/>
                      <a:pt x="287263" y="18505"/>
                      <a:pt x="318104" y="18505"/>
                    </a:cubicBezTo>
                    <a:cubicBezTo>
                      <a:pt x="348945" y="18505"/>
                      <a:pt x="378023" y="30841"/>
                      <a:pt x="400053" y="52870"/>
                    </a:cubicBezTo>
                    <a:cubicBezTo>
                      <a:pt x="444993" y="97810"/>
                      <a:pt x="444993" y="171829"/>
                      <a:pt x="400053" y="217650"/>
                    </a:cubicBezTo>
                    <a:cubicBezTo>
                      <a:pt x="391241" y="226462"/>
                      <a:pt x="381548" y="233511"/>
                      <a:pt x="370974" y="238798"/>
                    </a:cubicBezTo>
                    <a:cubicBezTo>
                      <a:pt x="370974" y="238798"/>
                      <a:pt x="370093" y="238798"/>
                      <a:pt x="370093" y="238798"/>
                    </a:cubicBezTo>
                    <a:cubicBezTo>
                      <a:pt x="360400" y="238798"/>
                      <a:pt x="353351" y="236154"/>
                      <a:pt x="348945" y="231749"/>
                    </a:cubicBezTo>
                    <a:cubicBezTo>
                      <a:pt x="386835" y="211482"/>
                      <a:pt x="413270" y="157730"/>
                      <a:pt x="413270" y="118958"/>
                    </a:cubicBezTo>
                    <a:cubicBezTo>
                      <a:pt x="413270" y="69613"/>
                      <a:pt x="370974" y="29079"/>
                      <a:pt x="318985" y="29079"/>
                    </a:cubicBezTo>
                    <a:cubicBezTo>
                      <a:pt x="266996" y="29079"/>
                      <a:pt x="224699" y="69613"/>
                      <a:pt x="224699" y="118958"/>
                    </a:cubicBezTo>
                    <a:cubicBezTo>
                      <a:pt x="224699" y="155968"/>
                      <a:pt x="249372" y="207957"/>
                      <a:pt x="285500" y="229105"/>
                    </a:cubicBezTo>
                    <a:cubicBezTo>
                      <a:pt x="281976" y="233511"/>
                      <a:pt x="276688" y="237036"/>
                      <a:pt x="269639" y="237917"/>
                    </a:cubicBezTo>
                    <a:cubicBezTo>
                      <a:pt x="267877" y="237917"/>
                      <a:pt x="266114" y="237917"/>
                      <a:pt x="264352" y="237917"/>
                    </a:cubicBezTo>
                    <a:cubicBezTo>
                      <a:pt x="253778" y="232630"/>
                      <a:pt x="244085" y="225580"/>
                      <a:pt x="235273" y="216769"/>
                    </a:cubicBezTo>
                    <a:cubicBezTo>
                      <a:pt x="190333" y="171829"/>
                      <a:pt x="190333" y="97810"/>
                      <a:pt x="236154" y="52870"/>
                    </a:cubicBezTo>
                    <a:close/>
                    <a:moveTo>
                      <a:pt x="280213" y="275807"/>
                    </a:moveTo>
                    <a:cubicBezTo>
                      <a:pt x="262590" y="275807"/>
                      <a:pt x="245847" y="259946"/>
                      <a:pt x="233511" y="239679"/>
                    </a:cubicBezTo>
                    <a:cubicBezTo>
                      <a:pt x="252897" y="255540"/>
                      <a:pt x="276688" y="265233"/>
                      <a:pt x="301361" y="268758"/>
                    </a:cubicBezTo>
                    <a:cubicBezTo>
                      <a:pt x="296074" y="272283"/>
                      <a:pt x="289025" y="275807"/>
                      <a:pt x="280213" y="275807"/>
                    </a:cubicBezTo>
                    <a:close/>
                    <a:moveTo>
                      <a:pt x="213244" y="294312"/>
                    </a:moveTo>
                    <a:cubicBezTo>
                      <a:pt x="213244" y="294312"/>
                      <a:pt x="212363" y="294312"/>
                      <a:pt x="212363" y="293431"/>
                    </a:cubicBezTo>
                    <a:cubicBezTo>
                      <a:pt x="206195" y="291668"/>
                      <a:pt x="199145" y="291668"/>
                      <a:pt x="192977" y="291668"/>
                    </a:cubicBezTo>
                    <a:cubicBezTo>
                      <a:pt x="181522" y="291668"/>
                      <a:pt x="174472" y="288144"/>
                      <a:pt x="170066" y="281976"/>
                    </a:cubicBezTo>
                    <a:cubicBezTo>
                      <a:pt x="187690" y="270520"/>
                      <a:pt x="201789" y="250253"/>
                      <a:pt x="209719" y="228224"/>
                    </a:cubicBezTo>
                    <a:cubicBezTo>
                      <a:pt x="218531" y="250253"/>
                      <a:pt x="232630" y="271401"/>
                      <a:pt x="250253" y="283738"/>
                    </a:cubicBezTo>
                    <a:cubicBezTo>
                      <a:pt x="245847" y="289906"/>
                      <a:pt x="238798" y="293431"/>
                      <a:pt x="227343" y="293431"/>
                    </a:cubicBezTo>
                    <a:cubicBezTo>
                      <a:pt x="222937" y="293431"/>
                      <a:pt x="217650" y="293431"/>
                      <a:pt x="213244" y="294312"/>
                    </a:cubicBezTo>
                    <a:close/>
                    <a:moveTo>
                      <a:pt x="318104" y="251134"/>
                    </a:moveTo>
                    <a:cubicBezTo>
                      <a:pt x="309292" y="251134"/>
                      <a:pt x="300480" y="250253"/>
                      <a:pt x="291668" y="248491"/>
                    </a:cubicBezTo>
                    <a:cubicBezTo>
                      <a:pt x="296955" y="244966"/>
                      <a:pt x="300480" y="240560"/>
                      <a:pt x="302243" y="237036"/>
                    </a:cubicBezTo>
                    <a:cubicBezTo>
                      <a:pt x="307530" y="238798"/>
                      <a:pt x="312817" y="239679"/>
                      <a:pt x="318104" y="239679"/>
                    </a:cubicBezTo>
                    <a:cubicBezTo>
                      <a:pt x="322510" y="239679"/>
                      <a:pt x="326034" y="238798"/>
                      <a:pt x="330440" y="237917"/>
                    </a:cubicBezTo>
                    <a:cubicBezTo>
                      <a:pt x="333084" y="242323"/>
                      <a:pt x="336608" y="245847"/>
                      <a:pt x="341014" y="249372"/>
                    </a:cubicBezTo>
                    <a:cubicBezTo>
                      <a:pt x="333965" y="250253"/>
                      <a:pt x="326034" y="251134"/>
                      <a:pt x="318104" y="251134"/>
                    </a:cubicBezTo>
                    <a:close/>
                    <a:moveTo>
                      <a:pt x="318985" y="221175"/>
                    </a:moveTo>
                    <a:cubicBezTo>
                      <a:pt x="277570" y="221175"/>
                      <a:pt x="242323" y="158611"/>
                      <a:pt x="242323" y="118958"/>
                    </a:cubicBezTo>
                    <a:cubicBezTo>
                      <a:pt x="242323" y="79306"/>
                      <a:pt x="276688" y="46702"/>
                      <a:pt x="318985" y="46702"/>
                    </a:cubicBezTo>
                    <a:cubicBezTo>
                      <a:pt x="361281" y="46702"/>
                      <a:pt x="395647" y="79306"/>
                      <a:pt x="395647" y="118958"/>
                    </a:cubicBezTo>
                    <a:cubicBezTo>
                      <a:pt x="394766" y="158611"/>
                      <a:pt x="360400" y="221175"/>
                      <a:pt x="318985" y="221175"/>
                    </a:cubicBezTo>
                    <a:close/>
                    <a:moveTo>
                      <a:pt x="78424" y="186809"/>
                    </a:moveTo>
                    <a:cubicBezTo>
                      <a:pt x="78424" y="153324"/>
                      <a:pt x="105741" y="126008"/>
                      <a:pt x="139225" y="126008"/>
                    </a:cubicBezTo>
                    <a:cubicBezTo>
                      <a:pt x="156849" y="126008"/>
                      <a:pt x="172710" y="133057"/>
                      <a:pt x="185046" y="146275"/>
                    </a:cubicBezTo>
                    <a:cubicBezTo>
                      <a:pt x="186809" y="163898"/>
                      <a:pt x="191215" y="181522"/>
                      <a:pt x="200026" y="197383"/>
                    </a:cubicBezTo>
                    <a:cubicBezTo>
                      <a:pt x="200026" y="199145"/>
                      <a:pt x="199145" y="200908"/>
                      <a:pt x="199145" y="201789"/>
                    </a:cubicBezTo>
                    <a:cubicBezTo>
                      <a:pt x="192096" y="237036"/>
                      <a:pt x="167423" y="274045"/>
                      <a:pt x="140107" y="274045"/>
                    </a:cubicBezTo>
                    <a:cubicBezTo>
                      <a:pt x="106622" y="274045"/>
                      <a:pt x="78424" y="220293"/>
                      <a:pt x="78424" y="186809"/>
                    </a:cubicBezTo>
                    <a:close/>
                    <a:moveTo>
                      <a:pt x="88117" y="309292"/>
                    </a:moveTo>
                    <a:cubicBezTo>
                      <a:pt x="110147" y="309292"/>
                      <a:pt x="121602" y="299599"/>
                      <a:pt x="126889" y="289906"/>
                    </a:cubicBezTo>
                    <a:cubicBezTo>
                      <a:pt x="131295" y="290787"/>
                      <a:pt x="135701" y="291668"/>
                      <a:pt x="140107" y="291668"/>
                    </a:cubicBezTo>
                    <a:cubicBezTo>
                      <a:pt x="144512" y="291668"/>
                      <a:pt x="149799" y="290787"/>
                      <a:pt x="154205" y="289906"/>
                    </a:cubicBezTo>
                    <a:cubicBezTo>
                      <a:pt x="158611" y="297837"/>
                      <a:pt x="166542" y="304886"/>
                      <a:pt x="179759" y="308411"/>
                    </a:cubicBezTo>
                    <a:cubicBezTo>
                      <a:pt x="157730" y="323391"/>
                      <a:pt x="142750" y="348945"/>
                      <a:pt x="140988" y="380667"/>
                    </a:cubicBezTo>
                    <a:lnTo>
                      <a:pt x="17623" y="380667"/>
                    </a:lnTo>
                    <a:cubicBezTo>
                      <a:pt x="21148" y="338371"/>
                      <a:pt x="49346" y="309292"/>
                      <a:pt x="88117" y="309292"/>
                    </a:cubicBezTo>
                    <a:close/>
                    <a:moveTo>
                      <a:pt x="333084" y="311054"/>
                    </a:moveTo>
                    <a:cubicBezTo>
                      <a:pt x="373618" y="311054"/>
                      <a:pt x="403577" y="344539"/>
                      <a:pt x="403577" y="390360"/>
                    </a:cubicBezTo>
                    <a:lnTo>
                      <a:pt x="403577" y="425607"/>
                    </a:lnTo>
                    <a:lnTo>
                      <a:pt x="156849" y="425607"/>
                    </a:lnTo>
                    <a:lnTo>
                      <a:pt x="156849" y="393003"/>
                    </a:lnTo>
                    <a:cubicBezTo>
                      <a:pt x="157730" y="392122"/>
                      <a:pt x="157730" y="390360"/>
                      <a:pt x="157730" y="388598"/>
                    </a:cubicBezTo>
                    <a:cubicBezTo>
                      <a:pt x="157730" y="386835"/>
                      <a:pt x="157730" y="385954"/>
                      <a:pt x="156849" y="385073"/>
                    </a:cubicBezTo>
                    <a:cubicBezTo>
                      <a:pt x="159492" y="341895"/>
                      <a:pt x="187690" y="311054"/>
                      <a:pt x="227343" y="311054"/>
                    </a:cubicBezTo>
                    <a:cubicBezTo>
                      <a:pt x="250253" y="311054"/>
                      <a:pt x="260827" y="301361"/>
                      <a:pt x="266114" y="291668"/>
                    </a:cubicBezTo>
                    <a:cubicBezTo>
                      <a:pt x="270520" y="292550"/>
                      <a:pt x="274926" y="293431"/>
                      <a:pt x="280213" y="293431"/>
                    </a:cubicBezTo>
                    <a:cubicBezTo>
                      <a:pt x="284619" y="293431"/>
                      <a:pt x="289906" y="292550"/>
                      <a:pt x="294312" y="291668"/>
                    </a:cubicBezTo>
                    <a:cubicBezTo>
                      <a:pt x="299599" y="300480"/>
                      <a:pt x="311054" y="311054"/>
                      <a:pt x="333084" y="311054"/>
                    </a:cubicBezTo>
                    <a:close/>
                    <a:moveTo>
                      <a:pt x="408864" y="232630"/>
                    </a:moveTo>
                    <a:cubicBezTo>
                      <a:pt x="409746" y="231749"/>
                      <a:pt x="411508" y="230867"/>
                      <a:pt x="412389" y="229105"/>
                    </a:cubicBezTo>
                    <a:cubicBezTo>
                      <a:pt x="414152" y="227343"/>
                      <a:pt x="415914" y="224699"/>
                      <a:pt x="418557" y="222937"/>
                    </a:cubicBezTo>
                    <a:lnTo>
                      <a:pt x="434419" y="238798"/>
                    </a:lnTo>
                    <a:cubicBezTo>
                      <a:pt x="432656" y="239679"/>
                      <a:pt x="430894" y="241442"/>
                      <a:pt x="429131" y="243204"/>
                    </a:cubicBezTo>
                    <a:cubicBezTo>
                      <a:pt x="427369" y="244966"/>
                      <a:pt x="426488" y="246729"/>
                      <a:pt x="424726" y="248491"/>
                    </a:cubicBezTo>
                    <a:lnTo>
                      <a:pt x="408864" y="232630"/>
                    </a:lnTo>
                    <a:close/>
                    <a:moveTo>
                      <a:pt x="521655" y="336608"/>
                    </a:moveTo>
                    <a:cubicBezTo>
                      <a:pt x="514605" y="343658"/>
                      <a:pt x="504031" y="343658"/>
                      <a:pt x="496982" y="336608"/>
                    </a:cubicBezTo>
                    <a:lnTo>
                      <a:pt x="440587" y="280213"/>
                    </a:lnTo>
                    <a:cubicBezTo>
                      <a:pt x="437062" y="276688"/>
                      <a:pt x="435300" y="272283"/>
                      <a:pt x="435300" y="267877"/>
                    </a:cubicBezTo>
                    <a:cubicBezTo>
                      <a:pt x="435300" y="263471"/>
                      <a:pt x="437062" y="259065"/>
                      <a:pt x="440587" y="255540"/>
                    </a:cubicBezTo>
                    <a:cubicBezTo>
                      <a:pt x="444111" y="252016"/>
                      <a:pt x="448517" y="250253"/>
                      <a:pt x="452923" y="250253"/>
                    </a:cubicBezTo>
                    <a:cubicBezTo>
                      <a:pt x="457329" y="250253"/>
                      <a:pt x="461735" y="252016"/>
                      <a:pt x="465260" y="255540"/>
                    </a:cubicBezTo>
                    <a:lnTo>
                      <a:pt x="521655" y="311935"/>
                    </a:lnTo>
                    <a:cubicBezTo>
                      <a:pt x="528704" y="318985"/>
                      <a:pt x="528704" y="329559"/>
                      <a:pt x="521655" y="33660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2C63436-16E3-66E8-1292-0604C3896E5E}"/>
                  </a:ext>
                </a:extLst>
              </p:cNvPr>
              <p:cNvSpPr/>
              <p:nvPr/>
            </p:nvSpPr>
            <p:spPr>
              <a:xfrm>
                <a:off x="5733837" y="3188121"/>
                <a:ext cx="70493" cy="70493"/>
              </a:xfrm>
              <a:custGeom>
                <a:avLst/>
                <a:gdLst>
                  <a:gd name="connsiteX0" fmla="*/ 8812 w 70493"/>
                  <a:gd name="connsiteY0" fmla="*/ 44059 h 70493"/>
                  <a:gd name="connsiteX1" fmla="*/ 26435 w 70493"/>
                  <a:gd name="connsiteY1" fmla="*/ 44059 h 70493"/>
                  <a:gd name="connsiteX2" fmla="*/ 26435 w 70493"/>
                  <a:gd name="connsiteY2" fmla="*/ 61682 h 70493"/>
                  <a:gd name="connsiteX3" fmla="*/ 35247 w 70493"/>
                  <a:gd name="connsiteY3" fmla="*/ 70494 h 70493"/>
                  <a:gd name="connsiteX4" fmla="*/ 44059 w 70493"/>
                  <a:gd name="connsiteY4" fmla="*/ 61682 h 70493"/>
                  <a:gd name="connsiteX5" fmla="*/ 44059 w 70493"/>
                  <a:gd name="connsiteY5" fmla="*/ 44059 h 70493"/>
                  <a:gd name="connsiteX6" fmla="*/ 61682 w 70493"/>
                  <a:gd name="connsiteY6" fmla="*/ 44059 h 70493"/>
                  <a:gd name="connsiteX7" fmla="*/ 70494 w 70493"/>
                  <a:gd name="connsiteY7" fmla="*/ 35247 h 70493"/>
                  <a:gd name="connsiteX8" fmla="*/ 61682 w 70493"/>
                  <a:gd name="connsiteY8" fmla="*/ 26435 h 70493"/>
                  <a:gd name="connsiteX9" fmla="*/ 44059 w 70493"/>
                  <a:gd name="connsiteY9" fmla="*/ 26435 h 70493"/>
                  <a:gd name="connsiteX10" fmla="*/ 44059 w 70493"/>
                  <a:gd name="connsiteY10" fmla="*/ 8812 h 70493"/>
                  <a:gd name="connsiteX11" fmla="*/ 35247 w 70493"/>
                  <a:gd name="connsiteY11" fmla="*/ 0 h 70493"/>
                  <a:gd name="connsiteX12" fmla="*/ 26435 w 70493"/>
                  <a:gd name="connsiteY12" fmla="*/ 8812 h 70493"/>
                  <a:gd name="connsiteX13" fmla="*/ 26435 w 70493"/>
                  <a:gd name="connsiteY13" fmla="*/ 26435 h 70493"/>
                  <a:gd name="connsiteX14" fmla="*/ 8812 w 70493"/>
                  <a:gd name="connsiteY14" fmla="*/ 26435 h 70493"/>
                  <a:gd name="connsiteX15" fmla="*/ 0 w 70493"/>
                  <a:gd name="connsiteY15" fmla="*/ 35247 h 70493"/>
                  <a:gd name="connsiteX16" fmla="*/ 8812 w 70493"/>
                  <a:gd name="connsiteY16" fmla="*/ 44059 h 7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0493" h="70493">
                    <a:moveTo>
                      <a:pt x="8812" y="44059"/>
                    </a:moveTo>
                    <a:lnTo>
                      <a:pt x="26435" y="44059"/>
                    </a:lnTo>
                    <a:lnTo>
                      <a:pt x="26435" y="61682"/>
                    </a:lnTo>
                    <a:cubicBezTo>
                      <a:pt x="26435" y="66969"/>
                      <a:pt x="29960" y="70494"/>
                      <a:pt x="35247" y="70494"/>
                    </a:cubicBezTo>
                    <a:cubicBezTo>
                      <a:pt x="40534" y="70494"/>
                      <a:pt x="44059" y="66969"/>
                      <a:pt x="44059" y="61682"/>
                    </a:cubicBezTo>
                    <a:lnTo>
                      <a:pt x="44059" y="44059"/>
                    </a:lnTo>
                    <a:lnTo>
                      <a:pt x="61682" y="44059"/>
                    </a:lnTo>
                    <a:cubicBezTo>
                      <a:pt x="66969" y="44059"/>
                      <a:pt x="70494" y="40534"/>
                      <a:pt x="70494" y="35247"/>
                    </a:cubicBezTo>
                    <a:cubicBezTo>
                      <a:pt x="70494" y="29960"/>
                      <a:pt x="66969" y="26435"/>
                      <a:pt x="61682" y="26435"/>
                    </a:cubicBezTo>
                    <a:lnTo>
                      <a:pt x="44059" y="26435"/>
                    </a:lnTo>
                    <a:lnTo>
                      <a:pt x="44059" y="8812"/>
                    </a:lnTo>
                    <a:cubicBezTo>
                      <a:pt x="44059" y="3525"/>
                      <a:pt x="40534" y="0"/>
                      <a:pt x="35247" y="0"/>
                    </a:cubicBezTo>
                    <a:cubicBezTo>
                      <a:pt x="29960" y="0"/>
                      <a:pt x="26435" y="3525"/>
                      <a:pt x="26435" y="8812"/>
                    </a:cubicBezTo>
                    <a:lnTo>
                      <a:pt x="26435" y="26435"/>
                    </a:lnTo>
                    <a:lnTo>
                      <a:pt x="8812" y="26435"/>
                    </a:lnTo>
                    <a:cubicBezTo>
                      <a:pt x="3525" y="26435"/>
                      <a:pt x="0" y="29960"/>
                      <a:pt x="0" y="35247"/>
                    </a:cubicBezTo>
                    <a:cubicBezTo>
                      <a:pt x="0" y="40534"/>
                      <a:pt x="4406" y="44059"/>
                      <a:pt x="8812" y="4405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1A9BA5E1-09FC-C878-8E1E-0E66A4EC624A}"/>
                  </a:ext>
                </a:extLst>
              </p:cNvPr>
              <p:cNvSpPr/>
              <p:nvPr/>
            </p:nvSpPr>
            <p:spPr>
              <a:xfrm>
                <a:off x="5998189" y="3417226"/>
                <a:ext cx="70493" cy="70493"/>
              </a:xfrm>
              <a:custGeom>
                <a:avLst/>
                <a:gdLst>
                  <a:gd name="connsiteX0" fmla="*/ 8812 w 70493"/>
                  <a:gd name="connsiteY0" fmla="*/ 44059 h 70493"/>
                  <a:gd name="connsiteX1" fmla="*/ 26435 w 70493"/>
                  <a:gd name="connsiteY1" fmla="*/ 44059 h 70493"/>
                  <a:gd name="connsiteX2" fmla="*/ 26435 w 70493"/>
                  <a:gd name="connsiteY2" fmla="*/ 61682 h 70493"/>
                  <a:gd name="connsiteX3" fmla="*/ 35247 w 70493"/>
                  <a:gd name="connsiteY3" fmla="*/ 70494 h 70493"/>
                  <a:gd name="connsiteX4" fmla="*/ 44059 w 70493"/>
                  <a:gd name="connsiteY4" fmla="*/ 61682 h 70493"/>
                  <a:gd name="connsiteX5" fmla="*/ 44059 w 70493"/>
                  <a:gd name="connsiteY5" fmla="*/ 44059 h 70493"/>
                  <a:gd name="connsiteX6" fmla="*/ 61682 w 70493"/>
                  <a:gd name="connsiteY6" fmla="*/ 44059 h 70493"/>
                  <a:gd name="connsiteX7" fmla="*/ 70494 w 70493"/>
                  <a:gd name="connsiteY7" fmla="*/ 35247 h 70493"/>
                  <a:gd name="connsiteX8" fmla="*/ 61682 w 70493"/>
                  <a:gd name="connsiteY8" fmla="*/ 26435 h 70493"/>
                  <a:gd name="connsiteX9" fmla="*/ 44059 w 70493"/>
                  <a:gd name="connsiteY9" fmla="*/ 26435 h 70493"/>
                  <a:gd name="connsiteX10" fmla="*/ 44059 w 70493"/>
                  <a:gd name="connsiteY10" fmla="*/ 8812 h 70493"/>
                  <a:gd name="connsiteX11" fmla="*/ 35247 w 70493"/>
                  <a:gd name="connsiteY11" fmla="*/ 0 h 70493"/>
                  <a:gd name="connsiteX12" fmla="*/ 26435 w 70493"/>
                  <a:gd name="connsiteY12" fmla="*/ 8812 h 70493"/>
                  <a:gd name="connsiteX13" fmla="*/ 26435 w 70493"/>
                  <a:gd name="connsiteY13" fmla="*/ 26435 h 70493"/>
                  <a:gd name="connsiteX14" fmla="*/ 8812 w 70493"/>
                  <a:gd name="connsiteY14" fmla="*/ 26435 h 70493"/>
                  <a:gd name="connsiteX15" fmla="*/ 0 w 70493"/>
                  <a:gd name="connsiteY15" fmla="*/ 35247 h 70493"/>
                  <a:gd name="connsiteX16" fmla="*/ 8812 w 70493"/>
                  <a:gd name="connsiteY16" fmla="*/ 44059 h 7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0493" h="70493">
                    <a:moveTo>
                      <a:pt x="8812" y="44059"/>
                    </a:moveTo>
                    <a:lnTo>
                      <a:pt x="26435" y="44059"/>
                    </a:lnTo>
                    <a:lnTo>
                      <a:pt x="26435" y="61682"/>
                    </a:lnTo>
                    <a:cubicBezTo>
                      <a:pt x="26435" y="66969"/>
                      <a:pt x="29960" y="70494"/>
                      <a:pt x="35247" y="70494"/>
                    </a:cubicBezTo>
                    <a:cubicBezTo>
                      <a:pt x="40534" y="70494"/>
                      <a:pt x="44059" y="66969"/>
                      <a:pt x="44059" y="61682"/>
                    </a:cubicBezTo>
                    <a:lnTo>
                      <a:pt x="44059" y="44059"/>
                    </a:lnTo>
                    <a:lnTo>
                      <a:pt x="61682" y="44059"/>
                    </a:lnTo>
                    <a:cubicBezTo>
                      <a:pt x="66969" y="44059"/>
                      <a:pt x="70494" y="40534"/>
                      <a:pt x="70494" y="35247"/>
                    </a:cubicBezTo>
                    <a:cubicBezTo>
                      <a:pt x="70494" y="29960"/>
                      <a:pt x="66969" y="26435"/>
                      <a:pt x="61682" y="26435"/>
                    </a:cubicBezTo>
                    <a:lnTo>
                      <a:pt x="44059" y="26435"/>
                    </a:lnTo>
                    <a:lnTo>
                      <a:pt x="44059" y="8812"/>
                    </a:lnTo>
                    <a:cubicBezTo>
                      <a:pt x="44059" y="3525"/>
                      <a:pt x="40534" y="0"/>
                      <a:pt x="35247" y="0"/>
                    </a:cubicBezTo>
                    <a:cubicBezTo>
                      <a:pt x="29960" y="0"/>
                      <a:pt x="26435" y="3525"/>
                      <a:pt x="26435" y="8812"/>
                    </a:cubicBezTo>
                    <a:lnTo>
                      <a:pt x="26435" y="26435"/>
                    </a:lnTo>
                    <a:lnTo>
                      <a:pt x="8812" y="26435"/>
                    </a:lnTo>
                    <a:cubicBezTo>
                      <a:pt x="3525" y="26435"/>
                      <a:pt x="0" y="29960"/>
                      <a:pt x="0" y="35247"/>
                    </a:cubicBezTo>
                    <a:cubicBezTo>
                      <a:pt x="0" y="40534"/>
                      <a:pt x="4406" y="44059"/>
                      <a:pt x="8812" y="4405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A56104A-A68C-A6CA-FCD3-E43DAD6431A7}"/>
                  </a:ext>
                </a:extLst>
              </p:cNvPr>
              <p:cNvSpPr/>
              <p:nvPr/>
            </p:nvSpPr>
            <p:spPr>
              <a:xfrm>
                <a:off x="5584038" y="3329108"/>
                <a:ext cx="52870" cy="52870"/>
              </a:xfrm>
              <a:custGeom>
                <a:avLst/>
                <a:gdLst>
                  <a:gd name="connsiteX0" fmla="*/ 8812 w 52870"/>
                  <a:gd name="connsiteY0" fmla="*/ 35247 h 52870"/>
                  <a:gd name="connsiteX1" fmla="*/ 17623 w 52870"/>
                  <a:gd name="connsiteY1" fmla="*/ 35247 h 52870"/>
                  <a:gd name="connsiteX2" fmla="*/ 17623 w 52870"/>
                  <a:gd name="connsiteY2" fmla="*/ 44059 h 52870"/>
                  <a:gd name="connsiteX3" fmla="*/ 26435 w 52870"/>
                  <a:gd name="connsiteY3" fmla="*/ 52870 h 52870"/>
                  <a:gd name="connsiteX4" fmla="*/ 35247 w 52870"/>
                  <a:gd name="connsiteY4" fmla="*/ 44059 h 52870"/>
                  <a:gd name="connsiteX5" fmla="*/ 35247 w 52870"/>
                  <a:gd name="connsiteY5" fmla="*/ 35247 h 52870"/>
                  <a:gd name="connsiteX6" fmla="*/ 44059 w 52870"/>
                  <a:gd name="connsiteY6" fmla="*/ 35247 h 52870"/>
                  <a:gd name="connsiteX7" fmla="*/ 52870 w 52870"/>
                  <a:gd name="connsiteY7" fmla="*/ 26435 h 52870"/>
                  <a:gd name="connsiteX8" fmla="*/ 44059 w 52870"/>
                  <a:gd name="connsiteY8" fmla="*/ 17623 h 52870"/>
                  <a:gd name="connsiteX9" fmla="*/ 35247 w 52870"/>
                  <a:gd name="connsiteY9" fmla="*/ 17623 h 52870"/>
                  <a:gd name="connsiteX10" fmla="*/ 35247 w 52870"/>
                  <a:gd name="connsiteY10" fmla="*/ 8812 h 52870"/>
                  <a:gd name="connsiteX11" fmla="*/ 26435 w 52870"/>
                  <a:gd name="connsiteY11" fmla="*/ 0 h 52870"/>
                  <a:gd name="connsiteX12" fmla="*/ 17623 w 52870"/>
                  <a:gd name="connsiteY12" fmla="*/ 8812 h 52870"/>
                  <a:gd name="connsiteX13" fmla="*/ 17623 w 52870"/>
                  <a:gd name="connsiteY13" fmla="*/ 17623 h 52870"/>
                  <a:gd name="connsiteX14" fmla="*/ 8812 w 52870"/>
                  <a:gd name="connsiteY14" fmla="*/ 17623 h 52870"/>
                  <a:gd name="connsiteX15" fmla="*/ 0 w 52870"/>
                  <a:gd name="connsiteY15" fmla="*/ 26435 h 52870"/>
                  <a:gd name="connsiteX16" fmla="*/ 8812 w 52870"/>
                  <a:gd name="connsiteY16" fmla="*/ 35247 h 52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870" h="52870">
                    <a:moveTo>
                      <a:pt x="8812" y="35247"/>
                    </a:moveTo>
                    <a:lnTo>
                      <a:pt x="17623" y="35247"/>
                    </a:lnTo>
                    <a:lnTo>
                      <a:pt x="17623" y="44059"/>
                    </a:lnTo>
                    <a:cubicBezTo>
                      <a:pt x="17623" y="49346"/>
                      <a:pt x="21148" y="52870"/>
                      <a:pt x="26435" y="52870"/>
                    </a:cubicBezTo>
                    <a:cubicBezTo>
                      <a:pt x="31722" y="52870"/>
                      <a:pt x="35247" y="49346"/>
                      <a:pt x="35247" y="44059"/>
                    </a:cubicBezTo>
                    <a:lnTo>
                      <a:pt x="35247" y="35247"/>
                    </a:lnTo>
                    <a:lnTo>
                      <a:pt x="44059" y="35247"/>
                    </a:lnTo>
                    <a:cubicBezTo>
                      <a:pt x="49346" y="35247"/>
                      <a:pt x="52870" y="31722"/>
                      <a:pt x="52870" y="26435"/>
                    </a:cubicBezTo>
                    <a:cubicBezTo>
                      <a:pt x="52870" y="21148"/>
                      <a:pt x="49346" y="17623"/>
                      <a:pt x="44059" y="17623"/>
                    </a:cubicBezTo>
                    <a:lnTo>
                      <a:pt x="35247" y="17623"/>
                    </a:lnTo>
                    <a:lnTo>
                      <a:pt x="35247" y="8812"/>
                    </a:lnTo>
                    <a:cubicBezTo>
                      <a:pt x="35247" y="3525"/>
                      <a:pt x="31722" y="0"/>
                      <a:pt x="26435" y="0"/>
                    </a:cubicBezTo>
                    <a:cubicBezTo>
                      <a:pt x="21148" y="0"/>
                      <a:pt x="17623" y="3525"/>
                      <a:pt x="17623" y="8812"/>
                    </a:cubicBezTo>
                    <a:lnTo>
                      <a:pt x="17623" y="17623"/>
                    </a:lnTo>
                    <a:lnTo>
                      <a:pt x="8812" y="17623"/>
                    </a:lnTo>
                    <a:cubicBezTo>
                      <a:pt x="3525" y="17623"/>
                      <a:pt x="0" y="21148"/>
                      <a:pt x="0" y="26435"/>
                    </a:cubicBezTo>
                    <a:cubicBezTo>
                      <a:pt x="0" y="31722"/>
                      <a:pt x="4406" y="35247"/>
                      <a:pt x="8812" y="3524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8" name="Group 497">
            <a:extLst>
              <a:ext uri="{FF2B5EF4-FFF2-40B4-BE49-F238E27FC236}">
                <a16:creationId xmlns:a16="http://schemas.microsoft.com/office/drawing/2014/main" id="{A5793E84-CED5-FC7B-3FCD-81C894E90849}"/>
              </a:ext>
            </a:extLst>
          </p:cNvPr>
          <p:cNvGrpSpPr/>
          <p:nvPr/>
        </p:nvGrpSpPr>
        <p:grpSpPr>
          <a:xfrm>
            <a:off x="4474533" y="3219843"/>
            <a:ext cx="458430" cy="458210"/>
            <a:chOff x="4474533" y="3219843"/>
            <a:chExt cx="458430" cy="458210"/>
          </a:xfrm>
        </p:grpSpPr>
        <p:grpSp>
          <p:nvGrpSpPr>
            <p:cNvPr id="214" name="Graphic 28">
              <a:extLst>
                <a:ext uri="{FF2B5EF4-FFF2-40B4-BE49-F238E27FC236}">
                  <a16:creationId xmlns:a16="http://schemas.microsoft.com/office/drawing/2014/main" id="{4BDE1AD4-527B-A6CF-9B65-2C0E19D414D7}"/>
                </a:ext>
              </a:extLst>
            </p:cNvPr>
            <p:cNvGrpSpPr/>
            <p:nvPr/>
          </p:nvGrpSpPr>
          <p:grpSpPr>
            <a:xfrm>
              <a:off x="4483345" y="3255751"/>
              <a:ext cx="440807" cy="413490"/>
              <a:chOff x="4483345" y="3255751"/>
              <a:chExt cx="440807" cy="413490"/>
            </a:xfrm>
            <a:solidFill>
              <a:srgbClr val="A07FD6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5D633150-DB5A-0B77-C9A9-87211BC4B69E}"/>
                  </a:ext>
                </a:extLst>
              </p:cNvPr>
              <p:cNvSpPr/>
              <p:nvPr/>
            </p:nvSpPr>
            <p:spPr>
              <a:xfrm>
                <a:off x="4483345" y="3528254"/>
                <a:ext cx="387716" cy="140987"/>
              </a:xfrm>
              <a:custGeom>
                <a:avLst/>
                <a:gdLst>
                  <a:gd name="connsiteX0" fmla="*/ 881 w 387716"/>
                  <a:gd name="connsiteY0" fmla="*/ 110147 h 140987"/>
                  <a:gd name="connsiteX1" fmla="*/ 31722 w 387716"/>
                  <a:gd name="connsiteY1" fmla="*/ 140988 h 140987"/>
                  <a:gd name="connsiteX2" fmla="*/ 358638 w 387716"/>
                  <a:gd name="connsiteY2" fmla="*/ 140988 h 140987"/>
                  <a:gd name="connsiteX3" fmla="*/ 387716 w 387716"/>
                  <a:gd name="connsiteY3" fmla="*/ 111909 h 140987"/>
                  <a:gd name="connsiteX4" fmla="*/ 387716 w 387716"/>
                  <a:gd name="connsiteY4" fmla="*/ 0 h 140987"/>
                  <a:gd name="connsiteX5" fmla="*/ 0 w 387716"/>
                  <a:gd name="connsiteY5" fmla="*/ 0 h 140987"/>
                  <a:gd name="connsiteX6" fmla="*/ 0 w 387716"/>
                  <a:gd name="connsiteY6" fmla="*/ 110147 h 140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716" h="140987">
                    <a:moveTo>
                      <a:pt x="881" y="110147"/>
                    </a:moveTo>
                    <a:cubicBezTo>
                      <a:pt x="881" y="127770"/>
                      <a:pt x="14980" y="140988"/>
                      <a:pt x="31722" y="140988"/>
                    </a:cubicBezTo>
                    <a:lnTo>
                      <a:pt x="358638" y="140988"/>
                    </a:lnTo>
                    <a:cubicBezTo>
                      <a:pt x="374499" y="140988"/>
                      <a:pt x="387716" y="127770"/>
                      <a:pt x="387716" y="111909"/>
                    </a:cubicBezTo>
                    <a:lnTo>
                      <a:pt x="387716" y="0"/>
                    </a:lnTo>
                    <a:lnTo>
                      <a:pt x="0" y="0"/>
                    </a:lnTo>
                    <a:lnTo>
                      <a:pt x="0" y="110147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983E9969-DF92-5F54-1024-DFFD6C004631}"/>
                  </a:ext>
                </a:extLst>
              </p:cNvPr>
              <p:cNvSpPr/>
              <p:nvPr/>
            </p:nvSpPr>
            <p:spPr>
              <a:xfrm>
                <a:off x="4519473" y="3316772"/>
                <a:ext cx="88117" cy="88117"/>
              </a:xfrm>
              <a:custGeom>
                <a:avLst/>
                <a:gdLst>
                  <a:gd name="connsiteX0" fmla="*/ 88117 w 88117"/>
                  <a:gd name="connsiteY0" fmla="*/ 44059 h 88117"/>
                  <a:gd name="connsiteX1" fmla="*/ 44059 w 88117"/>
                  <a:gd name="connsiteY1" fmla="*/ 88117 h 88117"/>
                  <a:gd name="connsiteX2" fmla="*/ 0 w 88117"/>
                  <a:gd name="connsiteY2" fmla="*/ 44059 h 88117"/>
                  <a:gd name="connsiteX3" fmla="*/ 44059 w 88117"/>
                  <a:gd name="connsiteY3" fmla="*/ 0 h 88117"/>
                  <a:gd name="connsiteX4" fmla="*/ 88117 w 88117"/>
                  <a:gd name="connsiteY4" fmla="*/ 44059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117" h="88117">
                    <a:moveTo>
                      <a:pt x="88117" y="44059"/>
                    </a:moveTo>
                    <a:cubicBezTo>
                      <a:pt x="88117" y="68392"/>
                      <a:pt x="68392" y="88117"/>
                      <a:pt x="44059" y="88117"/>
                    </a:cubicBezTo>
                    <a:cubicBezTo>
                      <a:pt x="19726" y="88117"/>
                      <a:pt x="0" y="68392"/>
                      <a:pt x="0" y="44059"/>
                    </a:cubicBezTo>
                    <a:cubicBezTo>
                      <a:pt x="0" y="19726"/>
                      <a:pt x="19726" y="0"/>
                      <a:pt x="44059" y="0"/>
                    </a:cubicBezTo>
                    <a:cubicBezTo>
                      <a:pt x="68392" y="0"/>
                      <a:pt x="88117" y="19726"/>
                      <a:pt x="88117" y="44059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E8F3CDB2-69F5-3F5D-CFD3-092637A920E9}"/>
                  </a:ext>
                </a:extLst>
              </p:cNvPr>
              <p:cNvSpPr/>
              <p:nvPr/>
            </p:nvSpPr>
            <p:spPr>
              <a:xfrm>
                <a:off x="4723024" y="3255751"/>
                <a:ext cx="201127" cy="201127"/>
              </a:xfrm>
              <a:custGeom>
                <a:avLst/>
                <a:gdLst>
                  <a:gd name="connsiteX0" fmla="*/ 193858 w 201127"/>
                  <a:gd name="connsiteY0" fmla="*/ 20487 h 201127"/>
                  <a:gd name="connsiteX1" fmla="*/ 180641 w 201127"/>
                  <a:gd name="connsiteY1" fmla="*/ 7270 h 201127"/>
                  <a:gd name="connsiteX2" fmla="*/ 144512 w 201127"/>
                  <a:gd name="connsiteY2" fmla="*/ 7270 h 201127"/>
                  <a:gd name="connsiteX3" fmla="*/ 12336 w 201127"/>
                  <a:gd name="connsiteY3" fmla="*/ 138565 h 201127"/>
                  <a:gd name="connsiteX4" fmla="*/ 0 w 201127"/>
                  <a:gd name="connsiteY4" fmla="*/ 201128 h 201127"/>
                  <a:gd name="connsiteX5" fmla="*/ 62563 w 201127"/>
                  <a:gd name="connsiteY5" fmla="*/ 188791 h 201127"/>
                  <a:gd name="connsiteX6" fmla="*/ 193858 w 201127"/>
                  <a:gd name="connsiteY6" fmla="*/ 57497 h 201127"/>
                  <a:gd name="connsiteX7" fmla="*/ 193858 w 201127"/>
                  <a:gd name="connsiteY7" fmla="*/ 20487 h 201127"/>
                  <a:gd name="connsiteX8" fmla="*/ 1762 w 201127"/>
                  <a:gd name="connsiteY8" fmla="*/ 198484 h 201127"/>
                  <a:gd name="connsiteX9" fmla="*/ 11455 w 201127"/>
                  <a:gd name="connsiteY9" fmla="*/ 163237 h 201127"/>
                  <a:gd name="connsiteX10" fmla="*/ 35247 w 201127"/>
                  <a:gd name="connsiteY10" fmla="*/ 187910 h 201127"/>
                  <a:gd name="connsiteX11" fmla="*/ 1762 w 201127"/>
                  <a:gd name="connsiteY11" fmla="*/ 198484 h 20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127" h="201127">
                    <a:moveTo>
                      <a:pt x="193858" y="20487"/>
                    </a:moveTo>
                    <a:lnTo>
                      <a:pt x="180641" y="7270"/>
                    </a:lnTo>
                    <a:cubicBezTo>
                      <a:pt x="170948" y="-2423"/>
                      <a:pt x="154205" y="-2423"/>
                      <a:pt x="144512" y="7270"/>
                    </a:cubicBezTo>
                    <a:lnTo>
                      <a:pt x="12336" y="138565"/>
                    </a:lnTo>
                    <a:lnTo>
                      <a:pt x="0" y="201128"/>
                    </a:lnTo>
                    <a:lnTo>
                      <a:pt x="62563" y="188791"/>
                    </a:lnTo>
                    <a:lnTo>
                      <a:pt x="193858" y="57497"/>
                    </a:lnTo>
                    <a:cubicBezTo>
                      <a:pt x="203551" y="46922"/>
                      <a:pt x="203551" y="30180"/>
                      <a:pt x="193858" y="20487"/>
                    </a:cubicBezTo>
                    <a:close/>
                    <a:moveTo>
                      <a:pt x="1762" y="198484"/>
                    </a:moveTo>
                    <a:lnTo>
                      <a:pt x="11455" y="163237"/>
                    </a:lnTo>
                    <a:lnTo>
                      <a:pt x="35247" y="187910"/>
                    </a:lnTo>
                    <a:lnTo>
                      <a:pt x="1762" y="198484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28">
              <a:extLst>
                <a:ext uri="{FF2B5EF4-FFF2-40B4-BE49-F238E27FC236}">
                  <a16:creationId xmlns:a16="http://schemas.microsoft.com/office/drawing/2014/main" id="{6E32FB10-E1A6-50AB-BA45-4E689827528C}"/>
                </a:ext>
              </a:extLst>
            </p:cNvPr>
            <p:cNvGrpSpPr/>
            <p:nvPr/>
          </p:nvGrpSpPr>
          <p:grpSpPr>
            <a:xfrm>
              <a:off x="4474533" y="3219843"/>
              <a:ext cx="458430" cy="458210"/>
              <a:chOff x="4474533" y="3219843"/>
              <a:chExt cx="458430" cy="458210"/>
            </a:xfrm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E6ED0A6-2D95-DCCD-C12B-9E6FD9768C54}"/>
                  </a:ext>
                </a:extLst>
              </p:cNvPr>
              <p:cNvSpPr/>
              <p:nvPr/>
            </p:nvSpPr>
            <p:spPr>
              <a:xfrm>
                <a:off x="4510661" y="3255090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B7853D8D-77FA-90E3-7D74-2D88C055E348}"/>
                  </a:ext>
                </a:extLst>
              </p:cNvPr>
              <p:cNvSpPr/>
              <p:nvPr/>
            </p:nvSpPr>
            <p:spPr>
              <a:xfrm>
                <a:off x="4545908" y="3255090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39F81F81-6B8D-AAC9-CF8E-E226AAFD0C31}"/>
                  </a:ext>
                </a:extLst>
              </p:cNvPr>
              <p:cNvSpPr/>
              <p:nvPr/>
            </p:nvSpPr>
            <p:spPr>
              <a:xfrm>
                <a:off x="4581155" y="3255090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75A6BB89-E117-5D3B-21D2-DEEB4342E6CC}"/>
                  </a:ext>
                </a:extLst>
              </p:cNvPr>
              <p:cNvSpPr/>
              <p:nvPr/>
            </p:nvSpPr>
            <p:spPr>
              <a:xfrm>
                <a:off x="4474533" y="3219843"/>
                <a:ext cx="458430" cy="458210"/>
              </a:xfrm>
              <a:custGeom>
                <a:avLst/>
                <a:gdLst>
                  <a:gd name="connsiteX0" fmla="*/ 448517 w 458430"/>
                  <a:gd name="connsiteY0" fmla="*/ 50227 h 458210"/>
                  <a:gd name="connsiteX1" fmla="*/ 435300 w 458430"/>
                  <a:gd name="connsiteY1" fmla="*/ 37009 h 458210"/>
                  <a:gd name="connsiteX2" fmla="*/ 405340 w 458430"/>
                  <a:gd name="connsiteY2" fmla="*/ 27316 h 458210"/>
                  <a:gd name="connsiteX3" fmla="*/ 376261 w 458430"/>
                  <a:gd name="connsiteY3" fmla="*/ 0 h 458210"/>
                  <a:gd name="connsiteX4" fmla="*/ 29960 w 458430"/>
                  <a:gd name="connsiteY4" fmla="*/ 0 h 458210"/>
                  <a:gd name="connsiteX5" fmla="*/ 0 w 458430"/>
                  <a:gd name="connsiteY5" fmla="*/ 35247 h 458210"/>
                  <a:gd name="connsiteX6" fmla="*/ 0 w 458430"/>
                  <a:gd name="connsiteY6" fmla="*/ 422963 h 458210"/>
                  <a:gd name="connsiteX7" fmla="*/ 29960 w 458430"/>
                  <a:gd name="connsiteY7" fmla="*/ 458210 h 458210"/>
                  <a:gd name="connsiteX8" fmla="*/ 375380 w 458430"/>
                  <a:gd name="connsiteY8" fmla="*/ 458210 h 458210"/>
                  <a:gd name="connsiteX9" fmla="*/ 405340 w 458430"/>
                  <a:gd name="connsiteY9" fmla="*/ 422963 h 458210"/>
                  <a:gd name="connsiteX10" fmla="*/ 405340 w 458430"/>
                  <a:gd name="connsiteY10" fmla="*/ 141869 h 458210"/>
                  <a:gd name="connsiteX11" fmla="*/ 448517 w 458430"/>
                  <a:gd name="connsiteY11" fmla="*/ 98691 h 458210"/>
                  <a:gd name="connsiteX12" fmla="*/ 448517 w 458430"/>
                  <a:gd name="connsiteY12" fmla="*/ 50227 h 458210"/>
                  <a:gd name="connsiteX13" fmla="*/ 29960 w 458430"/>
                  <a:gd name="connsiteY13" fmla="*/ 17623 h 458210"/>
                  <a:gd name="connsiteX14" fmla="*/ 375380 w 458430"/>
                  <a:gd name="connsiteY14" fmla="*/ 17623 h 458210"/>
                  <a:gd name="connsiteX15" fmla="*/ 387716 w 458430"/>
                  <a:gd name="connsiteY15" fmla="*/ 35247 h 458210"/>
                  <a:gd name="connsiteX16" fmla="*/ 385954 w 458430"/>
                  <a:gd name="connsiteY16" fmla="*/ 37009 h 458210"/>
                  <a:gd name="connsiteX17" fmla="*/ 334846 w 458430"/>
                  <a:gd name="connsiteY17" fmla="*/ 88117 h 458210"/>
                  <a:gd name="connsiteX18" fmla="*/ 304886 w 458430"/>
                  <a:gd name="connsiteY18" fmla="*/ 61682 h 458210"/>
                  <a:gd name="connsiteX19" fmla="*/ 297837 w 458430"/>
                  <a:gd name="connsiteY19" fmla="*/ 61682 h 458210"/>
                  <a:gd name="connsiteX20" fmla="*/ 260827 w 458430"/>
                  <a:gd name="connsiteY20" fmla="*/ 35247 h 458210"/>
                  <a:gd name="connsiteX21" fmla="*/ 223818 w 458430"/>
                  <a:gd name="connsiteY21" fmla="*/ 61682 h 458210"/>
                  <a:gd name="connsiteX22" fmla="*/ 207957 w 458430"/>
                  <a:gd name="connsiteY22" fmla="*/ 61682 h 458210"/>
                  <a:gd name="connsiteX23" fmla="*/ 177116 w 458430"/>
                  <a:gd name="connsiteY23" fmla="*/ 92523 h 458210"/>
                  <a:gd name="connsiteX24" fmla="*/ 207957 w 458430"/>
                  <a:gd name="connsiteY24" fmla="*/ 123364 h 458210"/>
                  <a:gd name="connsiteX25" fmla="*/ 299599 w 458430"/>
                  <a:gd name="connsiteY25" fmla="*/ 123364 h 458210"/>
                  <a:gd name="connsiteX26" fmla="*/ 254659 w 458430"/>
                  <a:gd name="connsiteY26" fmla="*/ 168304 h 458210"/>
                  <a:gd name="connsiteX27" fmla="*/ 252016 w 458430"/>
                  <a:gd name="connsiteY27" fmla="*/ 172710 h 458210"/>
                  <a:gd name="connsiteX28" fmla="*/ 242323 w 458430"/>
                  <a:gd name="connsiteY28" fmla="*/ 221175 h 458210"/>
                  <a:gd name="connsiteX29" fmla="*/ 208838 w 458430"/>
                  <a:gd name="connsiteY29" fmla="*/ 187690 h 458210"/>
                  <a:gd name="connsiteX30" fmla="*/ 160374 w 458430"/>
                  <a:gd name="connsiteY30" fmla="*/ 187690 h 458210"/>
                  <a:gd name="connsiteX31" fmla="*/ 49346 w 458430"/>
                  <a:gd name="connsiteY31" fmla="*/ 299599 h 458210"/>
                  <a:gd name="connsiteX32" fmla="*/ 18505 w 458430"/>
                  <a:gd name="connsiteY32" fmla="*/ 299599 h 458210"/>
                  <a:gd name="connsiteX33" fmla="*/ 18505 w 458430"/>
                  <a:gd name="connsiteY33" fmla="*/ 35247 h 458210"/>
                  <a:gd name="connsiteX34" fmla="*/ 29960 w 458430"/>
                  <a:gd name="connsiteY34" fmla="*/ 17623 h 458210"/>
                  <a:gd name="connsiteX35" fmla="*/ 304886 w 458430"/>
                  <a:gd name="connsiteY35" fmla="*/ 105741 h 458210"/>
                  <a:gd name="connsiteX36" fmla="*/ 207957 w 458430"/>
                  <a:gd name="connsiteY36" fmla="*/ 105741 h 458210"/>
                  <a:gd name="connsiteX37" fmla="*/ 194739 w 458430"/>
                  <a:gd name="connsiteY37" fmla="*/ 92523 h 458210"/>
                  <a:gd name="connsiteX38" fmla="*/ 207957 w 458430"/>
                  <a:gd name="connsiteY38" fmla="*/ 79306 h 458210"/>
                  <a:gd name="connsiteX39" fmla="*/ 230867 w 458430"/>
                  <a:gd name="connsiteY39" fmla="*/ 79306 h 458210"/>
                  <a:gd name="connsiteX40" fmla="*/ 239679 w 458430"/>
                  <a:gd name="connsiteY40" fmla="*/ 71375 h 458210"/>
                  <a:gd name="connsiteX41" fmla="*/ 261709 w 458430"/>
                  <a:gd name="connsiteY41" fmla="*/ 52870 h 458210"/>
                  <a:gd name="connsiteX42" fmla="*/ 283738 w 458430"/>
                  <a:gd name="connsiteY42" fmla="*/ 71375 h 458210"/>
                  <a:gd name="connsiteX43" fmla="*/ 292550 w 458430"/>
                  <a:gd name="connsiteY43" fmla="*/ 79306 h 458210"/>
                  <a:gd name="connsiteX44" fmla="*/ 306648 w 458430"/>
                  <a:gd name="connsiteY44" fmla="*/ 79306 h 458210"/>
                  <a:gd name="connsiteX45" fmla="*/ 319866 w 458430"/>
                  <a:gd name="connsiteY45" fmla="*/ 92523 h 458210"/>
                  <a:gd name="connsiteX46" fmla="*/ 304886 w 458430"/>
                  <a:gd name="connsiteY46" fmla="*/ 105741 h 458210"/>
                  <a:gd name="connsiteX47" fmla="*/ 312817 w 458430"/>
                  <a:gd name="connsiteY47" fmla="*/ 232630 h 458210"/>
                  <a:gd name="connsiteX48" fmla="*/ 317222 w 458430"/>
                  <a:gd name="connsiteY48" fmla="*/ 229986 h 458210"/>
                  <a:gd name="connsiteX49" fmla="*/ 329559 w 458430"/>
                  <a:gd name="connsiteY49" fmla="*/ 217650 h 458210"/>
                  <a:gd name="connsiteX50" fmla="*/ 386835 w 458430"/>
                  <a:gd name="connsiteY50" fmla="*/ 274926 h 458210"/>
                  <a:gd name="connsiteX51" fmla="*/ 388597 w 458430"/>
                  <a:gd name="connsiteY51" fmla="*/ 275807 h 458210"/>
                  <a:gd name="connsiteX52" fmla="*/ 388597 w 458430"/>
                  <a:gd name="connsiteY52" fmla="*/ 299599 h 458210"/>
                  <a:gd name="connsiteX53" fmla="*/ 74900 w 458430"/>
                  <a:gd name="connsiteY53" fmla="*/ 299599 h 458210"/>
                  <a:gd name="connsiteX54" fmla="*/ 174472 w 458430"/>
                  <a:gd name="connsiteY54" fmla="*/ 200026 h 458210"/>
                  <a:gd name="connsiteX55" fmla="*/ 197383 w 458430"/>
                  <a:gd name="connsiteY55" fmla="*/ 200026 h 458210"/>
                  <a:gd name="connsiteX56" fmla="*/ 267877 w 458430"/>
                  <a:gd name="connsiteY56" fmla="*/ 270520 h 458210"/>
                  <a:gd name="connsiteX57" fmla="*/ 280213 w 458430"/>
                  <a:gd name="connsiteY57" fmla="*/ 270520 h 458210"/>
                  <a:gd name="connsiteX58" fmla="*/ 280213 w 458430"/>
                  <a:gd name="connsiteY58" fmla="*/ 258184 h 458210"/>
                  <a:gd name="connsiteX59" fmla="*/ 264352 w 458430"/>
                  <a:gd name="connsiteY59" fmla="*/ 242323 h 458210"/>
                  <a:gd name="connsiteX60" fmla="*/ 312817 w 458430"/>
                  <a:gd name="connsiteY60" fmla="*/ 232630 h 458210"/>
                  <a:gd name="connsiteX61" fmla="*/ 259946 w 458430"/>
                  <a:gd name="connsiteY61" fmla="*/ 225580 h 458210"/>
                  <a:gd name="connsiteX62" fmla="*/ 262590 w 458430"/>
                  <a:gd name="connsiteY62" fmla="*/ 213244 h 458210"/>
                  <a:gd name="connsiteX63" fmla="*/ 272283 w 458430"/>
                  <a:gd name="connsiteY63" fmla="*/ 222937 h 458210"/>
                  <a:gd name="connsiteX64" fmla="*/ 259946 w 458430"/>
                  <a:gd name="connsiteY64" fmla="*/ 225580 h 458210"/>
                  <a:gd name="connsiteX65" fmla="*/ 376261 w 458430"/>
                  <a:gd name="connsiteY65" fmla="*/ 440587 h 458210"/>
                  <a:gd name="connsiteX66" fmla="*/ 29960 w 458430"/>
                  <a:gd name="connsiteY66" fmla="*/ 440587 h 458210"/>
                  <a:gd name="connsiteX67" fmla="*/ 17623 w 458430"/>
                  <a:gd name="connsiteY67" fmla="*/ 422963 h 458210"/>
                  <a:gd name="connsiteX68" fmla="*/ 17623 w 458430"/>
                  <a:gd name="connsiteY68" fmla="*/ 317222 h 458210"/>
                  <a:gd name="connsiteX69" fmla="*/ 387716 w 458430"/>
                  <a:gd name="connsiteY69" fmla="*/ 317222 h 458210"/>
                  <a:gd name="connsiteX70" fmla="*/ 387716 w 458430"/>
                  <a:gd name="connsiteY70" fmla="*/ 422963 h 458210"/>
                  <a:gd name="connsiteX71" fmla="*/ 376261 w 458430"/>
                  <a:gd name="connsiteY71" fmla="*/ 440587 h 458210"/>
                  <a:gd name="connsiteX72" fmla="*/ 388597 w 458430"/>
                  <a:gd name="connsiteY72" fmla="*/ 252016 h 458210"/>
                  <a:gd name="connsiteX73" fmla="*/ 341895 w 458430"/>
                  <a:gd name="connsiteY73" fmla="*/ 205313 h 458210"/>
                  <a:gd name="connsiteX74" fmla="*/ 388597 w 458430"/>
                  <a:gd name="connsiteY74" fmla="*/ 158611 h 458210"/>
                  <a:gd name="connsiteX75" fmla="*/ 388597 w 458430"/>
                  <a:gd name="connsiteY75" fmla="*/ 252016 h 458210"/>
                  <a:gd name="connsiteX76" fmla="*/ 436181 w 458430"/>
                  <a:gd name="connsiteY76" fmla="*/ 86355 h 458210"/>
                  <a:gd name="connsiteX77" fmla="*/ 306648 w 458430"/>
                  <a:gd name="connsiteY77" fmla="*/ 215888 h 458210"/>
                  <a:gd name="connsiteX78" fmla="*/ 292550 w 458430"/>
                  <a:gd name="connsiteY78" fmla="*/ 218531 h 458210"/>
                  <a:gd name="connsiteX79" fmla="*/ 291668 w 458430"/>
                  <a:gd name="connsiteY79" fmla="*/ 217650 h 458210"/>
                  <a:gd name="connsiteX80" fmla="*/ 266996 w 458430"/>
                  <a:gd name="connsiteY80" fmla="*/ 192977 h 458210"/>
                  <a:gd name="connsiteX81" fmla="*/ 266114 w 458430"/>
                  <a:gd name="connsiteY81" fmla="*/ 192096 h 458210"/>
                  <a:gd name="connsiteX82" fmla="*/ 268758 w 458430"/>
                  <a:gd name="connsiteY82" fmla="*/ 177997 h 458210"/>
                  <a:gd name="connsiteX83" fmla="*/ 398290 w 458430"/>
                  <a:gd name="connsiteY83" fmla="*/ 48465 h 458210"/>
                  <a:gd name="connsiteX84" fmla="*/ 422082 w 458430"/>
                  <a:gd name="connsiteY84" fmla="*/ 48465 h 458210"/>
                  <a:gd name="connsiteX85" fmla="*/ 435300 w 458430"/>
                  <a:gd name="connsiteY85" fmla="*/ 61682 h 458210"/>
                  <a:gd name="connsiteX86" fmla="*/ 436181 w 458430"/>
                  <a:gd name="connsiteY86" fmla="*/ 86355 h 458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58430" h="458210">
                    <a:moveTo>
                      <a:pt x="448517" y="50227"/>
                    </a:moveTo>
                    <a:lnTo>
                      <a:pt x="435300" y="37009"/>
                    </a:lnTo>
                    <a:cubicBezTo>
                      <a:pt x="427369" y="29079"/>
                      <a:pt x="415914" y="25554"/>
                      <a:pt x="405340" y="27316"/>
                    </a:cubicBezTo>
                    <a:cubicBezTo>
                      <a:pt x="401815" y="11455"/>
                      <a:pt x="390360" y="0"/>
                      <a:pt x="376261" y="0"/>
                    </a:cubicBezTo>
                    <a:lnTo>
                      <a:pt x="29960" y="0"/>
                    </a:lnTo>
                    <a:cubicBezTo>
                      <a:pt x="13218" y="0"/>
                      <a:pt x="0" y="15861"/>
                      <a:pt x="0" y="35247"/>
                    </a:cubicBezTo>
                    <a:lnTo>
                      <a:pt x="0" y="422963"/>
                    </a:lnTo>
                    <a:cubicBezTo>
                      <a:pt x="0" y="442349"/>
                      <a:pt x="13218" y="458210"/>
                      <a:pt x="29960" y="458210"/>
                    </a:cubicBezTo>
                    <a:lnTo>
                      <a:pt x="375380" y="458210"/>
                    </a:lnTo>
                    <a:cubicBezTo>
                      <a:pt x="392122" y="458210"/>
                      <a:pt x="405340" y="442349"/>
                      <a:pt x="405340" y="422963"/>
                    </a:cubicBezTo>
                    <a:lnTo>
                      <a:pt x="405340" y="141869"/>
                    </a:lnTo>
                    <a:lnTo>
                      <a:pt x="448517" y="98691"/>
                    </a:lnTo>
                    <a:cubicBezTo>
                      <a:pt x="461735" y="85474"/>
                      <a:pt x="461735" y="63444"/>
                      <a:pt x="448517" y="50227"/>
                    </a:cubicBezTo>
                    <a:close/>
                    <a:moveTo>
                      <a:pt x="29960" y="17623"/>
                    </a:moveTo>
                    <a:lnTo>
                      <a:pt x="375380" y="17623"/>
                    </a:lnTo>
                    <a:cubicBezTo>
                      <a:pt x="381548" y="17623"/>
                      <a:pt x="387716" y="25554"/>
                      <a:pt x="387716" y="35247"/>
                    </a:cubicBezTo>
                    <a:cubicBezTo>
                      <a:pt x="386835" y="36128"/>
                      <a:pt x="386835" y="36128"/>
                      <a:pt x="385954" y="37009"/>
                    </a:cubicBezTo>
                    <a:lnTo>
                      <a:pt x="334846" y="88117"/>
                    </a:lnTo>
                    <a:cubicBezTo>
                      <a:pt x="332202" y="73137"/>
                      <a:pt x="319866" y="61682"/>
                      <a:pt x="304886" y="61682"/>
                    </a:cubicBezTo>
                    <a:lnTo>
                      <a:pt x="297837" y="61682"/>
                    </a:lnTo>
                    <a:cubicBezTo>
                      <a:pt x="292550" y="45821"/>
                      <a:pt x="277570" y="35247"/>
                      <a:pt x="260827" y="35247"/>
                    </a:cubicBezTo>
                    <a:cubicBezTo>
                      <a:pt x="244085" y="35247"/>
                      <a:pt x="229105" y="45821"/>
                      <a:pt x="223818" y="61682"/>
                    </a:cubicBezTo>
                    <a:lnTo>
                      <a:pt x="207957" y="61682"/>
                    </a:lnTo>
                    <a:cubicBezTo>
                      <a:pt x="191215" y="61682"/>
                      <a:pt x="177116" y="75781"/>
                      <a:pt x="177116" y="92523"/>
                    </a:cubicBezTo>
                    <a:cubicBezTo>
                      <a:pt x="177116" y="109266"/>
                      <a:pt x="191215" y="123364"/>
                      <a:pt x="207957" y="123364"/>
                    </a:cubicBezTo>
                    <a:lnTo>
                      <a:pt x="299599" y="123364"/>
                    </a:lnTo>
                    <a:lnTo>
                      <a:pt x="254659" y="168304"/>
                    </a:lnTo>
                    <a:cubicBezTo>
                      <a:pt x="253778" y="169185"/>
                      <a:pt x="252897" y="170948"/>
                      <a:pt x="252016" y="172710"/>
                    </a:cubicBezTo>
                    <a:lnTo>
                      <a:pt x="242323" y="221175"/>
                    </a:lnTo>
                    <a:lnTo>
                      <a:pt x="208838" y="187690"/>
                    </a:lnTo>
                    <a:cubicBezTo>
                      <a:pt x="195621" y="174472"/>
                      <a:pt x="173591" y="174472"/>
                      <a:pt x="160374" y="187690"/>
                    </a:cubicBezTo>
                    <a:lnTo>
                      <a:pt x="49346" y="299599"/>
                    </a:lnTo>
                    <a:lnTo>
                      <a:pt x="18505" y="299599"/>
                    </a:lnTo>
                    <a:lnTo>
                      <a:pt x="18505" y="35247"/>
                    </a:lnTo>
                    <a:cubicBezTo>
                      <a:pt x="18505" y="25554"/>
                      <a:pt x="23792" y="17623"/>
                      <a:pt x="29960" y="17623"/>
                    </a:cubicBezTo>
                    <a:close/>
                    <a:moveTo>
                      <a:pt x="304886" y="105741"/>
                    </a:moveTo>
                    <a:lnTo>
                      <a:pt x="207957" y="105741"/>
                    </a:lnTo>
                    <a:cubicBezTo>
                      <a:pt x="200908" y="105741"/>
                      <a:pt x="194739" y="99573"/>
                      <a:pt x="194739" y="92523"/>
                    </a:cubicBezTo>
                    <a:cubicBezTo>
                      <a:pt x="194739" y="85474"/>
                      <a:pt x="200908" y="79306"/>
                      <a:pt x="207957" y="79306"/>
                    </a:cubicBezTo>
                    <a:lnTo>
                      <a:pt x="230867" y="79306"/>
                    </a:lnTo>
                    <a:cubicBezTo>
                      <a:pt x="235273" y="79306"/>
                      <a:pt x="238798" y="75781"/>
                      <a:pt x="239679" y="71375"/>
                    </a:cubicBezTo>
                    <a:cubicBezTo>
                      <a:pt x="241442" y="60801"/>
                      <a:pt x="250253" y="52870"/>
                      <a:pt x="261709" y="52870"/>
                    </a:cubicBezTo>
                    <a:cubicBezTo>
                      <a:pt x="273164" y="52870"/>
                      <a:pt x="281976" y="60801"/>
                      <a:pt x="283738" y="71375"/>
                    </a:cubicBezTo>
                    <a:cubicBezTo>
                      <a:pt x="284619" y="75781"/>
                      <a:pt x="288144" y="79306"/>
                      <a:pt x="292550" y="79306"/>
                    </a:cubicBezTo>
                    <a:lnTo>
                      <a:pt x="306648" y="79306"/>
                    </a:lnTo>
                    <a:cubicBezTo>
                      <a:pt x="313698" y="79306"/>
                      <a:pt x="319866" y="85474"/>
                      <a:pt x="319866" y="92523"/>
                    </a:cubicBezTo>
                    <a:cubicBezTo>
                      <a:pt x="319866" y="99573"/>
                      <a:pt x="311935" y="105741"/>
                      <a:pt x="304886" y="105741"/>
                    </a:cubicBezTo>
                    <a:close/>
                    <a:moveTo>
                      <a:pt x="312817" y="232630"/>
                    </a:moveTo>
                    <a:cubicBezTo>
                      <a:pt x="314579" y="232630"/>
                      <a:pt x="316341" y="231749"/>
                      <a:pt x="317222" y="229986"/>
                    </a:cubicBezTo>
                    <a:lnTo>
                      <a:pt x="329559" y="217650"/>
                    </a:lnTo>
                    <a:lnTo>
                      <a:pt x="386835" y="274926"/>
                    </a:lnTo>
                    <a:cubicBezTo>
                      <a:pt x="387716" y="275807"/>
                      <a:pt x="387716" y="275807"/>
                      <a:pt x="388597" y="275807"/>
                    </a:cubicBezTo>
                    <a:lnTo>
                      <a:pt x="388597" y="299599"/>
                    </a:lnTo>
                    <a:lnTo>
                      <a:pt x="74900" y="299599"/>
                    </a:lnTo>
                    <a:lnTo>
                      <a:pt x="174472" y="200026"/>
                    </a:lnTo>
                    <a:cubicBezTo>
                      <a:pt x="180641" y="193858"/>
                      <a:pt x="191215" y="193858"/>
                      <a:pt x="197383" y="200026"/>
                    </a:cubicBezTo>
                    <a:lnTo>
                      <a:pt x="267877" y="270520"/>
                    </a:lnTo>
                    <a:cubicBezTo>
                      <a:pt x="271401" y="274045"/>
                      <a:pt x="276688" y="274045"/>
                      <a:pt x="280213" y="270520"/>
                    </a:cubicBezTo>
                    <a:cubicBezTo>
                      <a:pt x="283738" y="266996"/>
                      <a:pt x="283738" y="261709"/>
                      <a:pt x="280213" y="258184"/>
                    </a:cubicBezTo>
                    <a:lnTo>
                      <a:pt x="264352" y="242323"/>
                    </a:lnTo>
                    <a:lnTo>
                      <a:pt x="312817" y="232630"/>
                    </a:lnTo>
                    <a:close/>
                    <a:moveTo>
                      <a:pt x="259946" y="225580"/>
                    </a:moveTo>
                    <a:lnTo>
                      <a:pt x="262590" y="213244"/>
                    </a:lnTo>
                    <a:lnTo>
                      <a:pt x="272283" y="222937"/>
                    </a:lnTo>
                    <a:lnTo>
                      <a:pt x="259946" y="225580"/>
                    </a:lnTo>
                    <a:close/>
                    <a:moveTo>
                      <a:pt x="376261" y="440587"/>
                    </a:moveTo>
                    <a:lnTo>
                      <a:pt x="29960" y="440587"/>
                    </a:lnTo>
                    <a:cubicBezTo>
                      <a:pt x="22911" y="440587"/>
                      <a:pt x="17623" y="432656"/>
                      <a:pt x="17623" y="422963"/>
                    </a:cubicBezTo>
                    <a:lnTo>
                      <a:pt x="17623" y="317222"/>
                    </a:lnTo>
                    <a:lnTo>
                      <a:pt x="387716" y="317222"/>
                    </a:lnTo>
                    <a:lnTo>
                      <a:pt x="387716" y="422963"/>
                    </a:lnTo>
                    <a:cubicBezTo>
                      <a:pt x="388597" y="432656"/>
                      <a:pt x="382429" y="440587"/>
                      <a:pt x="376261" y="440587"/>
                    </a:cubicBezTo>
                    <a:close/>
                    <a:moveTo>
                      <a:pt x="388597" y="252016"/>
                    </a:moveTo>
                    <a:lnTo>
                      <a:pt x="341895" y="205313"/>
                    </a:lnTo>
                    <a:lnTo>
                      <a:pt x="388597" y="158611"/>
                    </a:lnTo>
                    <a:lnTo>
                      <a:pt x="388597" y="252016"/>
                    </a:lnTo>
                    <a:close/>
                    <a:moveTo>
                      <a:pt x="436181" y="86355"/>
                    </a:moveTo>
                    <a:lnTo>
                      <a:pt x="306648" y="215888"/>
                    </a:lnTo>
                    <a:lnTo>
                      <a:pt x="292550" y="218531"/>
                    </a:lnTo>
                    <a:cubicBezTo>
                      <a:pt x="292550" y="218531"/>
                      <a:pt x="292550" y="217650"/>
                      <a:pt x="291668" y="217650"/>
                    </a:cubicBezTo>
                    <a:lnTo>
                      <a:pt x="266996" y="192977"/>
                    </a:lnTo>
                    <a:cubicBezTo>
                      <a:pt x="266996" y="192977"/>
                      <a:pt x="266114" y="192977"/>
                      <a:pt x="266114" y="192096"/>
                    </a:cubicBezTo>
                    <a:lnTo>
                      <a:pt x="268758" y="177997"/>
                    </a:lnTo>
                    <a:lnTo>
                      <a:pt x="398290" y="48465"/>
                    </a:lnTo>
                    <a:cubicBezTo>
                      <a:pt x="404459" y="42296"/>
                      <a:pt x="415914" y="42296"/>
                      <a:pt x="422082" y="48465"/>
                    </a:cubicBezTo>
                    <a:lnTo>
                      <a:pt x="435300" y="61682"/>
                    </a:lnTo>
                    <a:cubicBezTo>
                      <a:pt x="442349" y="68732"/>
                      <a:pt x="442349" y="80187"/>
                      <a:pt x="436181" y="863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479545D-A1CB-2C57-D0B7-41FEB65E86B3}"/>
                  </a:ext>
                </a:extLst>
              </p:cNvPr>
              <p:cNvSpPr/>
              <p:nvPr/>
            </p:nvSpPr>
            <p:spPr>
              <a:xfrm>
                <a:off x="4764439" y="3285809"/>
                <a:ext cx="129532" cy="129654"/>
              </a:xfrm>
              <a:custGeom>
                <a:avLst/>
                <a:gdLst>
                  <a:gd name="connsiteX0" fmla="*/ 114553 w 129532"/>
                  <a:gd name="connsiteY0" fmla="*/ 1884 h 129654"/>
                  <a:gd name="connsiteX1" fmla="*/ 2644 w 129532"/>
                  <a:gd name="connsiteY1" fmla="*/ 114675 h 129654"/>
                  <a:gd name="connsiteX2" fmla="*/ 2644 w 129532"/>
                  <a:gd name="connsiteY2" fmla="*/ 127011 h 129654"/>
                  <a:gd name="connsiteX3" fmla="*/ 8812 w 129532"/>
                  <a:gd name="connsiteY3" fmla="*/ 129654 h 129654"/>
                  <a:gd name="connsiteX4" fmla="*/ 14980 w 129532"/>
                  <a:gd name="connsiteY4" fmla="*/ 127011 h 129654"/>
                  <a:gd name="connsiteX5" fmla="*/ 126889 w 129532"/>
                  <a:gd name="connsiteY5" fmla="*/ 15102 h 129654"/>
                  <a:gd name="connsiteX6" fmla="*/ 126889 w 129532"/>
                  <a:gd name="connsiteY6" fmla="*/ 2766 h 129654"/>
                  <a:gd name="connsiteX7" fmla="*/ 114553 w 129532"/>
                  <a:gd name="connsiteY7" fmla="*/ 1884 h 12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532" h="129654">
                    <a:moveTo>
                      <a:pt x="114553" y="1884"/>
                    </a:moveTo>
                    <a:lnTo>
                      <a:pt x="2644" y="114675"/>
                    </a:lnTo>
                    <a:cubicBezTo>
                      <a:pt x="-881" y="118199"/>
                      <a:pt x="-881" y="123486"/>
                      <a:pt x="2644" y="127011"/>
                    </a:cubicBezTo>
                    <a:cubicBezTo>
                      <a:pt x="4406" y="128773"/>
                      <a:pt x="7049" y="129654"/>
                      <a:pt x="8812" y="129654"/>
                    </a:cubicBezTo>
                    <a:cubicBezTo>
                      <a:pt x="10574" y="129654"/>
                      <a:pt x="13218" y="128773"/>
                      <a:pt x="14980" y="127011"/>
                    </a:cubicBezTo>
                    <a:lnTo>
                      <a:pt x="126889" y="15102"/>
                    </a:lnTo>
                    <a:cubicBezTo>
                      <a:pt x="130414" y="11577"/>
                      <a:pt x="130414" y="6290"/>
                      <a:pt x="126889" y="2766"/>
                    </a:cubicBezTo>
                    <a:cubicBezTo>
                      <a:pt x="123364" y="-759"/>
                      <a:pt x="118077" y="-759"/>
                      <a:pt x="114553" y="18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98E6DB3-6E3D-A834-EB6F-42699B31CB46}"/>
                  </a:ext>
                </a:extLst>
              </p:cNvPr>
              <p:cNvSpPr/>
              <p:nvPr/>
            </p:nvSpPr>
            <p:spPr>
              <a:xfrm>
                <a:off x="4510661" y="3307960"/>
                <a:ext cx="105740" cy="105740"/>
              </a:xfrm>
              <a:custGeom>
                <a:avLst/>
                <a:gdLst>
                  <a:gd name="connsiteX0" fmla="*/ 52870 w 105740"/>
                  <a:gd name="connsiteY0" fmla="*/ 105741 h 105740"/>
                  <a:gd name="connsiteX1" fmla="*/ 105741 w 105740"/>
                  <a:gd name="connsiteY1" fmla="*/ 52870 h 105740"/>
                  <a:gd name="connsiteX2" fmla="*/ 52870 w 105740"/>
                  <a:gd name="connsiteY2" fmla="*/ 0 h 105740"/>
                  <a:gd name="connsiteX3" fmla="*/ 0 w 105740"/>
                  <a:gd name="connsiteY3" fmla="*/ 52870 h 105740"/>
                  <a:gd name="connsiteX4" fmla="*/ 52870 w 105740"/>
                  <a:gd name="connsiteY4" fmla="*/ 105741 h 105740"/>
                  <a:gd name="connsiteX5" fmla="*/ 52870 w 105740"/>
                  <a:gd name="connsiteY5" fmla="*/ 17623 h 105740"/>
                  <a:gd name="connsiteX6" fmla="*/ 88117 w 105740"/>
                  <a:gd name="connsiteY6" fmla="*/ 52870 h 105740"/>
                  <a:gd name="connsiteX7" fmla="*/ 52870 w 105740"/>
                  <a:gd name="connsiteY7" fmla="*/ 88117 h 105740"/>
                  <a:gd name="connsiteX8" fmla="*/ 17623 w 105740"/>
                  <a:gd name="connsiteY8" fmla="*/ 52870 h 105740"/>
                  <a:gd name="connsiteX9" fmla="*/ 52870 w 105740"/>
                  <a:gd name="connsiteY9" fmla="*/ 17623 h 1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740" h="105740">
                    <a:moveTo>
                      <a:pt x="52870" y="105741"/>
                    </a:moveTo>
                    <a:cubicBezTo>
                      <a:pt x="81949" y="105741"/>
                      <a:pt x="105741" y="81949"/>
                      <a:pt x="105741" y="52870"/>
                    </a:cubicBezTo>
                    <a:cubicBezTo>
                      <a:pt x="105741" y="23792"/>
                      <a:pt x="81949" y="0"/>
                      <a:pt x="52870" y="0"/>
                    </a:cubicBezTo>
                    <a:cubicBezTo>
                      <a:pt x="23792" y="0"/>
                      <a:pt x="0" y="23792"/>
                      <a:pt x="0" y="52870"/>
                    </a:cubicBezTo>
                    <a:cubicBezTo>
                      <a:pt x="0" y="81949"/>
                      <a:pt x="22911" y="105741"/>
                      <a:pt x="52870" y="105741"/>
                    </a:cubicBezTo>
                    <a:close/>
                    <a:moveTo>
                      <a:pt x="52870" y="17623"/>
                    </a:moveTo>
                    <a:cubicBezTo>
                      <a:pt x="72256" y="17623"/>
                      <a:pt x="88117" y="33485"/>
                      <a:pt x="88117" y="52870"/>
                    </a:cubicBezTo>
                    <a:cubicBezTo>
                      <a:pt x="88117" y="72256"/>
                      <a:pt x="72256" y="88117"/>
                      <a:pt x="52870" y="88117"/>
                    </a:cubicBezTo>
                    <a:cubicBezTo>
                      <a:pt x="33485" y="88117"/>
                      <a:pt x="17623" y="72256"/>
                      <a:pt x="17623" y="52870"/>
                    </a:cubicBezTo>
                    <a:cubicBezTo>
                      <a:pt x="17623" y="33485"/>
                      <a:pt x="32603" y="17623"/>
                      <a:pt x="52870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E2541DD1-A930-4FDF-5A68-C76451164F38}"/>
                  </a:ext>
                </a:extLst>
              </p:cNvPr>
              <p:cNvSpPr/>
              <p:nvPr/>
            </p:nvSpPr>
            <p:spPr>
              <a:xfrm>
                <a:off x="4510661" y="3554689"/>
                <a:ext cx="35246" cy="17623"/>
              </a:xfrm>
              <a:custGeom>
                <a:avLst/>
                <a:gdLst>
                  <a:gd name="connsiteX0" fmla="*/ 8812 w 35246"/>
                  <a:gd name="connsiteY0" fmla="*/ 17623 h 17623"/>
                  <a:gd name="connsiteX1" fmla="*/ 26435 w 35246"/>
                  <a:gd name="connsiteY1" fmla="*/ 17623 h 17623"/>
                  <a:gd name="connsiteX2" fmla="*/ 35247 w 35246"/>
                  <a:gd name="connsiteY2" fmla="*/ 8812 h 17623"/>
                  <a:gd name="connsiteX3" fmla="*/ 26435 w 35246"/>
                  <a:gd name="connsiteY3" fmla="*/ 0 h 17623"/>
                  <a:gd name="connsiteX4" fmla="*/ 8812 w 35246"/>
                  <a:gd name="connsiteY4" fmla="*/ 0 h 17623"/>
                  <a:gd name="connsiteX5" fmla="*/ 0 w 35246"/>
                  <a:gd name="connsiteY5" fmla="*/ 8812 h 17623"/>
                  <a:gd name="connsiteX6" fmla="*/ 8812 w 35246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8812" y="17623"/>
                    </a:move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A2E210D-0C19-56E0-D576-148BCFC10A2A}"/>
                  </a:ext>
                </a:extLst>
              </p:cNvPr>
              <p:cNvSpPr/>
              <p:nvPr/>
            </p:nvSpPr>
            <p:spPr>
              <a:xfrm>
                <a:off x="4563532" y="3554689"/>
                <a:ext cx="35246" cy="17623"/>
              </a:xfrm>
              <a:custGeom>
                <a:avLst/>
                <a:gdLst>
                  <a:gd name="connsiteX0" fmla="*/ 8812 w 35246"/>
                  <a:gd name="connsiteY0" fmla="*/ 17623 h 17623"/>
                  <a:gd name="connsiteX1" fmla="*/ 26435 w 35246"/>
                  <a:gd name="connsiteY1" fmla="*/ 17623 h 17623"/>
                  <a:gd name="connsiteX2" fmla="*/ 35247 w 35246"/>
                  <a:gd name="connsiteY2" fmla="*/ 8812 h 17623"/>
                  <a:gd name="connsiteX3" fmla="*/ 26435 w 35246"/>
                  <a:gd name="connsiteY3" fmla="*/ 0 h 17623"/>
                  <a:gd name="connsiteX4" fmla="*/ 8812 w 35246"/>
                  <a:gd name="connsiteY4" fmla="*/ 0 h 17623"/>
                  <a:gd name="connsiteX5" fmla="*/ 0 w 35246"/>
                  <a:gd name="connsiteY5" fmla="*/ 8812 h 17623"/>
                  <a:gd name="connsiteX6" fmla="*/ 8812 w 35246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8812" y="17623"/>
                    </a:move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E3293FA0-A9BD-05A9-3B0B-BFE3E071DDB3}"/>
                  </a:ext>
                </a:extLst>
              </p:cNvPr>
              <p:cNvSpPr/>
              <p:nvPr/>
            </p:nvSpPr>
            <p:spPr>
              <a:xfrm>
                <a:off x="4510661" y="3589936"/>
                <a:ext cx="220293" cy="17623"/>
              </a:xfrm>
              <a:custGeom>
                <a:avLst/>
                <a:gdLst>
                  <a:gd name="connsiteX0" fmla="*/ 8812 w 220293"/>
                  <a:gd name="connsiteY0" fmla="*/ 17623 h 17623"/>
                  <a:gd name="connsiteX1" fmla="*/ 211482 w 220293"/>
                  <a:gd name="connsiteY1" fmla="*/ 17623 h 17623"/>
                  <a:gd name="connsiteX2" fmla="*/ 220293 w 220293"/>
                  <a:gd name="connsiteY2" fmla="*/ 8812 h 17623"/>
                  <a:gd name="connsiteX3" fmla="*/ 211482 w 220293"/>
                  <a:gd name="connsiteY3" fmla="*/ 0 h 17623"/>
                  <a:gd name="connsiteX4" fmla="*/ 8812 w 220293"/>
                  <a:gd name="connsiteY4" fmla="*/ 0 h 17623"/>
                  <a:gd name="connsiteX5" fmla="*/ 0 w 220293"/>
                  <a:gd name="connsiteY5" fmla="*/ 8812 h 17623"/>
                  <a:gd name="connsiteX6" fmla="*/ 8812 w 220293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293" h="17623">
                    <a:moveTo>
                      <a:pt x="8812" y="17623"/>
                    </a:moveTo>
                    <a:lnTo>
                      <a:pt x="211482" y="17623"/>
                    </a:lnTo>
                    <a:cubicBezTo>
                      <a:pt x="216769" y="17623"/>
                      <a:pt x="220293" y="14099"/>
                      <a:pt x="220293" y="8812"/>
                    </a:cubicBezTo>
                    <a:cubicBezTo>
                      <a:pt x="220293" y="3525"/>
                      <a:pt x="216769" y="0"/>
                      <a:pt x="211482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47C5C835-9473-F4E6-DD85-30B784327E25}"/>
                  </a:ext>
                </a:extLst>
              </p:cNvPr>
              <p:cNvSpPr/>
              <p:nvPr/>
            </p:nvSpPr>
            <p:spPr>
              <a:xfrm>
                <a:off x="4748578" y="3589936"/>
                <a:ext cx="96929" cy="17623"/>
              </a:xfrm>
              <a:custGeom>
                <a:avLst/>
                <a:gdLst>
                  <a:gd name="connsiteX0" fmla="*/ 88117 w 96929"/>
                  <a:gd name="connsiteY0" fmla="*/ 0 h 17623"/>
                  <a:gd name="connsiteX1" fmla="*/ 8812 w 96929"/>
                  <a:gd name="connsiteY1" fmla="*/ 0 h 17623"/>
                  <a:gd name="connsiteX2" fmla="*/ 0 w 96929"/>
                  <a:gd name="connsiteY2" fmla="*/ 8812 h 17623"/>
                  <a:gd name="connsiteX3" fmla="*/ 8812 w 96929"/>
                  <a:gd name="connsiteY3" fmla="*/ 17623 h 17623"/>
                  <a:gd name="connsiteX4" fmla="*/ 88117 w 96929"/>
                  <a:gd name="connsiteY4" fmla="*/ 17623 h 17623"/>
                  <a:gd name="connsiteX5" fmla="*/ 96929 w 96929"/>
                  <a:gd name="connsiteY5" fmla="*/ 8812 h 17623"/>
                  <a:gd name="connsiteX6" fmla="*/ 88117 w 96929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929" h="17623">
                    <a:moveTo>
                      <a:pt x="88117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88117" y="17623"/>
                    </a:lnTo>
                    <a:cubicBezTo>
                      <a:pt x="93404" y="17623"/>
                      <a:pt x="96929" y="14099"/>
                      <a:pt x="96929" y="8812"/>
                    </a:cubicBezTo>
                    <a:cubicBezTo>
                      <a:pt x="96929" y="3525"/>
                      <a:pt x="92523" y="0"/>
                      <a:pt x="881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03A188AC-F6F4-A5DA-4E3C-ABB43CE3E6D4}"/>
                  </a:ext>
                </a:extLst>
              </p:cNvPr>
              <p:cNvSpPr/>
              <p:nvPr/>
            </p:nvSpPr>
            <p:spPr>
              <a:xfrm>
                <a:off x="4510661" y="3625183"/>
                <a:ext cx="290787" cy="17623"/>
              </a:xfrm>
              <a:custGeom>
                <a:avLst/>
                <a:gdLst>
                  <a:gd name="connsiteX0" fmla="*/ 281975 w 290787"/>
                  <a:gd name="connsiteY0" fmla="*/ 0 h 17623"/>
                  <a:gd name="connsiteX1" fmla="*/ 8812 w 290787"/>
                  <a:gd name="connsiteY1" fmla="*/ 0 h 17623"/>
                  <a:gd name="connsiteX2" fmla="*/ 0 w 290787"/>
                  <a:gd name="connsiteY2" fmla="*/ 8812 h 17623"/>
                  <a:gd name="connsiteX3" fmla="*/ 8812 w 290787"/>
                  <a:gd name="connsiteY3" fmla="*/ 17623 h 17623"/>
                  <a:gd name="connsiteX4" fmla="*/ 281975 w 290787"/>
                  <a:gd name="connsiteY4" fmla="*/ 17623 h 17623"/>
                  <a:gd name="connsiteX5" fmla="*/ 290787 w 290787"/>
                  <a:gd name="connsiteY5" fmla="*/ 8812 h 17623"/>
                  <a:gd name="connsiteX6" fmla="*/ 281975 w 290787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787" h="17623">
                    <a:moveTo>
                      <a:pt x="281975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81975" y="17623"/>
                    </a:lnTo>
                    <a:cubicBezTo>
                      <a:pt x="287263" y="17623"/>
                      <a:pt x="290787" y="14099"/>
                      <a:pt x="290787" y="8812"/>
                    </a:cubicBezTo>
                    <a:cubicBezTo>
                      <a:pt x="290787" y="3525"/>
                      <a:pt x="286381" y="0"/>
                      <a:pt x="28197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A428E881-3131-2F33-CAF4-2DE938BB645E}"/>
              </a:ext>
            </a:extLst>
          </p:cNvPr>
          <p:cNvGrpSpPr/>
          <p:nvPr/>
        </p:nvGrpSpPr>
        <p:grpSpPr>
          <a:xfrm>
            <a:off x="3297806" y="3166973"/>
            <a:ext cx="563106" cy="563069"/>
            <a:chOff x="3297806" y="3166973"/>
            <a:chExt cx="563106" cy="563069"/>
          </a:xfrm>
        </p:grpSpPr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A354BDDA-8C00-2E0A-83A8-A7CA00CB2ECD}"/>
                </a:ext>
              </a:extLst>
            </p:cNvPr>
            <p:cNvSpPr/>
            <p:nvPr/>
          </p:nvSpPr>
          <p:spPr>
            <a:xfrm>
              <a:off x="3368299" y="3299149"/>
              <a:ext cx="193858" cy="167422"/>
            </a:xfrm>
            <a:custGeom>
              <a:avLst/>
              <a:gdLst>
                <a:gd name="connsiteX0" fmla="*/ 149799 w 193858"/>
                <a:gd name="connsiteY0" fmla="*/ 52870 h 167422"/>
                <a:gd name="connsiteX1" fmla="*/ 149799 w 193858"/>
                <a:gd name="connsiteY1" fmla="*/ 44059 h 167422"/>
                <a:gd name="connsiteX2" fmla="*/ 132176 w 193858"/>
                <a:gd name="connsiteY2" fmla="*/ 44059 h 167422"/>
                <a:gd name="connsiteX3" fmla="*/ 88117 w 193858"/>
                <a:gd name="connsiteY3" fmla="*/ 0 h 167422"/>
                <a:gd name="connsiteX4" fmla="*/ 88117 w 193858"/>
                <a:gd name="connsiteY4" fmla="*/ 44059 h 167422"/>
                <a:gd name="connsiteX5" fmla="*/ 17623 w 193858"/>
                <a:gd name="connsiteY5" fmla="*/ 44059 h 167422"/>
                <a:gd name="connsiteX6" fmla="*/ 0 w 193858"/>
                <a:gd name="connsiteY6" fmla="*/ 61682 h 167422"/>
                <a:gd name="connsiteX7" fmla="*/ 0 w 193858"/>
                <a:gd name="connsiteY7" fmla="*/ 149799 h 167422"/>
                <a:gd name="connsiteX8" fmla="*/ 17623 w 193858"/>
                <a:gd name="connsiteY8" fmla="*/ 167423 h 167422"/>
                <a:gd name="connsiteX9" fmla="*/ 123364 w 193858"/>
                <a:gd name="connsiteY9" fmla="*/ 167423 h 167422"/>
                <a:gd name="connsiteX10" fmla="*/ 149799 w 193858"/>
                <a:gd name="connsiteY10" fmla="*/ 167423 h 167422"/>
                <a:gd name="connsiteX11" fmla="*/ 149799 w 193858"/>
                <a:gd name="connsiteY11" fmla="*/ 88117 h 167422"/>
                <a:gd name="connsiteX12" fmla="*/ 167423 w 193858"/>
                <a:gd name="connsiteY12" fmla="*/ 70494 h 167422"/>
                <a:gd name="connsiteX13" fmla="*/ 193858 w 193858"/>
                <a:gd name="connsiteY13" fmla="*/ 70494 h 167422"/>
                <a:gd name="connsiteX14" fmla="*/ 193858 w 193858"/>
                <a:gd name="connsiteY14" fmla="*/ 52870 h 167422"/>
                <a:gd name="connsiteX15" fmla="*/ 149799 w 193858"/>
                <a:gd name="connsiteY15" fmla="*/ 52870 h 16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58" h="167422">
                  <a:moveTo>
                    <a:pt x="149799" y="52870"/>
                  </a:moveTo>
                  <a:lnTo>
                    <a:pt x="149799" y="44059"/>
                  </a:lnTo>
                  <a:lnTo>
                    <a:pt x="132176" y="44059"/>
                  </a:lnTo>
                  <a:lnTo>
                    <a:pt x="88117" y="0"/>
                  </a:lnTo>
                  <a:lnTo>
                    <a:pt x="88117" y="44059"/>
                  </a:lnTo>
                  <a:lnTo>
                    <a:pt x="17623" y="44059"/>
                  </a:lnTo>
                  <a:cubicBezTo>
                    <a:pt x="7931" y="44059"/>
                    <a:pt x="0" y="51989"/>
                    <a:pt x="0" y="61682"/>
                  </a:cubicBezTo>
                  <a:lnTo>
                    <a:pt x="0" y="149799"/>
                  </a:lnTo>
                  <a:cubicBezTo>
                    <a:pt x="0" y="159492"/>
                    <a:pt x="7931" y="167423"/>
                    <a:pt x="17623" y="167423"/>
                  </a:cubicBezTo>
                  <a:lnTo>
                    <a:pt x="123364" y="167423"/>
                  </a:lnTo>
                  <a:lnTo>
                    <a:pt x="149799" y="167423"/>
                  </a:lnTo>
                  <a:lnTo>
                    <a:pt x="149799" y="88117"/>
                  </a:lnTo>
                  <a:cubicBezTo>
                    <a:pt x="149799" y="78424"/>
                    <a:pt x="157730" y="70494"/>
                    <a:pt x="167423" y="70494"/>
                  </a:cubicBezTo>
                  <a:lnTo>
                    <a:pt x="193858" y="70494"/>
                  </a:lnTo>
                  <a:lnTo>
                    <a:pt x="193858" y="52870"/>
                  </a:lnTo>
                  <a:lnTo>
                    <a:pt x="149799" y="52870"/>
                  </a:lnTo>
                  <a:close/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C3C1577-58F4-B12A-F659-F919B878982A}"/>
                </a:ext>
              </a:extLst>
            </p:cNvPr>
            <p:cNvSpPr/>
            <p:nvPr/>
          </p:nvSpPr>
          <p:spPr>
            <a:xfrm>
              <a:off x="3579781" y="3175784"/>
              <a:ext cx="140154" cy="148918"/>
            </a:xfrm>
            <a:custGeom>
              <a:avLst/>
              <a:gdLst>
                <a:gd name="connsiteX0" fmla="*/ 116315 w 140154"/>
                <a:gd name="connsiteY0" fmla="*/ 0 h 148918"/>
                <a:gd name="connsiteX1" fmla="*/ 24673 w 140154"/>
                <a:gd name="connsiteY1" fmla="*/ 0 h 148918"/>
                <a:gd name="connsiteX2" fmla="*/ 0 w 140154"/>
                <a:gd name="connsiteY2" fmla="*/ 24673 h 148918"/>
                <a:gd name="connsiteX3" fmla="*/ 0 w 140154"/>
                <a:gd name="connsiteY3" fmla="*/ 124245 h 148918"/>
                <a:gd name="connsiteX4" fmla="*/ 24673 w 140154"/>
                <a:gd name="connsiteY4" fmla="*/ 148918 h 148918"/>
                <a:gd name="connsiteX5" fmla="*/ 115434 w 140154"/>
                <a:gd name="connsiteY5" fmla="*/ 148918 h 148918"/>
                <a:gd name="connsiteX6" fmla="*/ 140107 w 140154"/>
                <a:gd name="connsiteY6" fmla="*/ 124245 h 148918"/>
                <a:gd name="connsiteX7" fmla="*/ 140107 w 140154"/>
                <a:gd name="connsiteY7" fmla="*/ 24673 h 148918"/>
                <a:gd name="connsiteX8" fmla="*/ 116315 w 140154"/>
                <a:gd name="connsiteY8" fmla="*/ 0 h 148918"/>
                <a:gd name="connsiteX9" fmla="*/ 39653 w 140154"/>
                <a:gd name="connsiteY9" fmla="*/ 105741 h 148918"/>
                <a:gd name="connsiteX10" fmla="*/ 70494 w 140154"/>
                <a:gd name="connsiteY10" fmla="*/ 74900 h 148918"/>
                <a:gd name="connsiteX11" fmla="*/ 55514 w 140154"/>
                <a:gd name="connsiteY11" fmla="*/ 59920 h 148918"/>
                <a:gd name="connsiteX12" fmla="*/ 70494 w 140154"/>
                <a:gd name="connsiteY12" fmla="*/ 44059 h 148918"/>
                <a:gd name="connsiteX13" fmla="*/ 86355 w 140154"/>
                <a:gd name="connsiteY13" fmla="*/ 59920 h 148918"/>
                <a:gd name="connsiteX14" fmla="*/ 71375 w 140154"/>
                <a:gd name="connsiteY14" fmla="*/ 74900 h 148918"/>
                <a:gd name="connsiteX15" fmla="*/ 102216 w 140154"/>
                <a:gd name="connsiteY15" fmla="*/ 105741 h 148918"/>
                <a:gd name="connsiteX16" fmla="*/ 39653 w 140154"/>
                <a:gd name="connsiteY16" fmla="*/ 105741 h 14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154" h="148918">
                  <a:moveTo>
                    <a:pt x="116315" y="0"/>
                  </a:moveTo>
                  <a:lnTo>
                    <a:pt x="24673" y="0"/>
                  </a:lnTo>
                  <a:cubicBezTo>
                    <a:pt x="11455" y="0"/>
                    <a:pt x="0" y="11455"/>
                    <a:pt x="0" y="24673"/>
                  </a:cubicBezTo>
                  <a:lnTo>
                    <a:pt x="0" y="124245"/>
                  </a:lnTo>
                  <a:cubicBezTo>
                    <a:pt x="0" y="138344"/>
                    <a:pt x="11455" y="148918"/>
                    <a:pt x="24673" y="148918"/>
                  </a:cubicBezTo>
                  <a:lnTo>
                    <a:pt x="115434" y="148918"/>
                  </a:lnTo>
                  <a:cubicBezTo>
                    <a:pt x="129533" y="148918"/>
                    <a:pt x="140107" y="137463"/>
                    <a:pt x="140107" y="124245"/>
                  </a:cubicBezTo>
                  <a:lnTo>
                    <a:pt x="140107" y="24673"/>
                  </a:lnTo>
                  <a:cubicBezTo>
                    <a:pt x="140988" y="11455"/>
                    <a:pt x="129533" y="0"/>
                    <a:pt x="116315" y="0"/>
                  </a:cubicBezTo>
                  <a:close/>
                  <a:moveTo>
                    <a:pt x="39653" y="105741"/>
                  </a:moveTo>
                  <a:cubicBezTo>
                    <a:pt x="39653" y="88999"/>
                    <a:pt x="53752" y="74900"/>
                    <a:pt x="70494" y="74900"/>
                  </a:cubicBezTo>
                  <a:cubicBezTo>
                    <a:pt x="61682" y="74900"/>
                    <a:pt x="55514" y="67850"/>
                    <a:pt x="55514" y="59920"/>
                  </a:cubicBezTo>
                  <a:cubicBezTo>
                    <a:pt x="54633" y="51108"/>
                    <a:pt x="61682" y="44059"/>
                    <a:pt x="70494" y="44059"/>
                  </a:cubicBezTo>
                  <a:cubicBezTo>
                    <a:pt x="79306" y="44059"/>
                    <a:pt x="86355" y="51108"/>
                    <a:pt x="86355" y="59920"/>
                  </a:cubicBezTo>
                  <a:cubicBezTo>
                    <a:pt x="86355" y="68732"/>
                    <a:pt x="79306" y="74900"/>
                    <a:pt x="71375" y="74900"/>
                  </a:cubicBezTo>
                  <a:cubicBezTo>
                    <a:pt x="88117" y="74900"/>
                    <a:pt x="102216" y="88999"/>
                    <a:pt x="102216" y="105741"/>
                  </a:cubicBezTo>
                  <a:lnTo>
                    <a:pt x="39653" y="105741"/>
                  </a:lnTo>
                  <a:close/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BDAFFAB-1572-8B1E-2CC1-B5EB6278CFFA}"/>
                </a:ext>
              </a:extLst>
            </p:cNvPr>
            <p:cNvSpPr/>
            <p:nvPr/>
          </p:nvSpPr>
          <p:spPr>
            <a:xfrm>
              <a:off x="3711957" y="3572312"/>
              <a:ext cx="140154" cy="148918"/>
            </a:xfrm>
            <a:custGeom>
              <a:avLst/>
              <a:gdLst>
                <a:gd name="connsiteX0" fmla="*/ 116315 w 140154"/>
                <a:gd name="connsiteY0" fmla="*/ 0 h 148918"/>
                <a:gd name="connsiteX1" fmla="*/ 24673 w 140154"/>
                <a:gd name="connsiteY1" fmla="*/ 0 h 148918"/>
                <a:gd name="connsiteX2" fmla="*/ 0 w 140154"/>
                <a:gd name="connsiteY2" fmla="*/ 24673 h 148918"/>
                <a:gd name="connsiteX3" fmla="*/ 0 w 140154"/>
                <a:gd name="connsiteY3" fmla="*/ 124245 h 148918"/>
                <a:gd name="connsiteX4" fmla="*/ 24673 w 140154"/>
                <a:gd name="connsiteY4" fmla="*/ 148918 h 148918"/>
                <a:gd name="connsiteX5" fmla="*/ 115434 w 140154"/>
                <a:gd name="connsiteY5" fmla="*/ 148918 h 148918"/>
                <a:gd name="connsiteX6" fmla="*/ 140107 w 140154"/>
                <a:gd name="connsiteY6" fmla="*/ 124245 h 148918"/>
                <a:gd name="connsiteX7" fmla="*/ 140107 w 140154"/>
                <a:gd name="connsiteY7" fmla="*/ 24673 h 148918"/>
                <a:gd name="connsiteX8" fmla="*/ 116315 w 140154"/>
                <a:gd name="connsiteY8" fmla="*/ 0 h 148918"/>
                <a:gd name="connsiteX9" fmla="*/ 39653 w 140154"/>
                <a:gd name="connsiteY9" fmla="*/ 105741 h 148918"/>
                <a:gd name="connsiteX10" fmla="*/ 70494 w 140154"/>
                <a:gd name="connsiteY10" fmla="*/ 74900 h 148918"/>
                <a:gd name="connsiteX11" fmla="*/ 55514 w 140154"/>
                <a:gd name="connsiteY11" fmla="*/ 59920 h 148918"/>
                <a:gd name="connsiteX12" fmla="*/ 71375 w 140154"/>
                <a:gd name="connsiteY12" fmla="*/ 44059 h 148918"/>
                <a:gd name="connsiteX13" fmla="*/ 87236 w 140154"/>
                <a:gd name="connsiteY13" fmla="*/ 59920 h 148918"/>
                <a:gd name="connsiteX14" fmla="*/ 72256 w 140154"/>
                <a:gd name="connsiteY14" fmla="*/ 74900 h 148918"/>
                <a:gd name="connsiteX15" fmla="*/ 103097 w 140154"/>
                <a:gd name="connsiteY15" fmla="*/ 105741 h 148918"/>
                <a:gd name="connsiteX16" fmla="*/ 39653 w 140154"/>
                <a:gd name="connsiteY16" fmla="*/ 105741 h 14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154" h="148918">
                  <a:moveTo>
                    <a:pt x="116315" y="0"/>
                  </a:moveTo>
                  <a:lnTo>
                    <a:pt x="24673" y="0"/>
                  </a:lnTo>
                  <a:cubicBezTo>
                    <a:pt x="10574" y="0"/>
                    <a:pt x="0" y="11455"/>
                    <a:pt x="0" y="24673"/>
                  </a:cubicBezTo>
                  <a:lnTo>
                    <a:pt x="0" y="124245"/>
                  </a:lnTo>
                  <a:cubicBezTo>
                    <a:pt x="0" y="138344"/>
                    <a:pt x="11455" y="148918"/>
                    <a:pt x="24673" y="148918"/>
                  </a:cubicBezTo>
                  <a:lnTo>
                    <a:pt x="115434" y="148918"/>
                  </a:lnTo>
                  <a:cubicBezTo>
                    <a:pt x="129533" y="148918"/>
                    <a:pt x="140107" y="137463"/>
                    <a:pt x="140107" y="124245"/>
                  </a:cubicBezTo>
                  <a:lnTo>
                    <a:pt x="140107" y="24673"/>
                  </a:lnTo>
                  <a:cubicBezTo>
                    <a:pt x="140988" y="11455"/>
                    <a:pt x="129533" y="0"/>
                    <a:pt x="116315" y="0"/>
                  </a:cubicBezTo>
                  <a:close/>
                  <a:moveTo>
                    <a:pt x="39653" y="105741"/>
                  </a:moveTo>
                  <a:cubicBezTo>
                    <a:pt x="39653" y="88999"/>
                    <a:pt x="53752" y="74900"/>
                    <a:pt x="70494" y="74900"/>
                  </a:cubicBezTo>
                  <a:cubicBezTo>
                    <a:pt x="61682" y="74900"/>
                    <a:pt x="55514" y="67850"/>
                    <a:pt x="55514" y="59920"/>
                  </a:cubicBezTo>
                  <a:cubicBezTo>
                    <a:pt x="55514" y="51108"/>
                    <a:pt x="62563" y="44059"/>
                    <a:pt x="71375" y="44059"/>
                  </a:cubicBezTo>
                  <a:cubicBezTo>
                    <a:pt x="80187" y="44059"/>
                    <a:pt x="87236" y="51108"/>
                    <a:pt x="87236" y="59920"/>
                  </a:cubicBezTo>
                  <a:cubicBezTo>
                    <a:pt x="87236" y="68732"/>
                    <a:pt x="80187" y="74900"/>
                    <a:pt x="72256" y="74900"/>
                  </a:cubicBezTo>
                  <a:cubicBezTo>
                    <a:pt x="88999" y="74900"/>
                    <a:pt x="103097" y="88999"/>
                    <a:pt x="103097" y="105741"/>
                  </a:cubicBezTo>
                  <a:lnTo>
                    <a:pt x="39653" y="105741"/>
                  </a:lnTo>
                  <a:close/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199C3933-008F-DA2D-0F11-2030F7562F04}"/>
                </a:ext>
              </a:extLst>
            </p:cNvPr>
            <p:cNvSpPr/>
            <p:nvPr/>
          </p:nvSpPr>
          <p:spPr>
            <a:xfrm>
              <a:off x="3306617" y="3519442"/>
              <a:ext cx="140154" cy="149799"/>
            </a:xfrm>
            <a:custGeom>
              <a:avLst/>
              <a:gdLst>
                <a:gd name="connsiteX0" fmla="*/ 116315 w 140154"/>
                <a:gd name="connsiteY0" fmla="*/ 0 h 149799"/>
                <a:gd name="connsiteX1" fmla="*/ 24673 w 140154"/>
                <a:gd name="connsiteY1" fmla="*/ 0 h 149799"/>
                <a:gd name="connsiteX2" fmla="*/ 0 w 140154"/>
                <a:gd name="connsiteY2" fmla="*/ 24673 h 149799"/>
                <a:gd name="connsiteX3" fmla="*/ 0 w 140154"/>
                <a:gd name="connsiteY3" fmla="*/ 124245 h 149799"/>
                <a:gd name="connsiteX4" fmla="*/ 24673 w 140154"/>
                <a:gd name="connsiteY4" fmla="*/ 149799 h 149799"/>
                <a:gd name="connsiteX5" fmla="*/ 115434 w 140154"/>
                <a:gd name="connsiteY5" fmla="*/ 149799 h 149799"/>
                <a:gd name="connsiteX6" fmla="*/ 140107 w 140154"/>
                <a:gd name="connsiteY6" fmla="*/ 125127 h 149799"/>
                <a:gd name="connsiteX7" fmla="*/ 140107 w 140154"/>
                <a:gd name="connsiteY7" fmla="*/ 24673 h 149799"/>
                <a:gd name="connsiteX8" fmla="*/ 116315 w 140154"/>
                <a:gd name="connsiteY8" fmla="*/ 0 h 149799"/>
                <a:gd name="connsiteX9" fmla="*/ 39653 w 140154"/>
                <a:gd name="connsiteY9" fmla="*/ 105741 h 149799"/>
                <a:gd name="connsiteX10" fmla="*/ 70494 w 140154"/>
                <a:gd name="connsiteY10" fmla="*/ 74900 h 149799"/>
                <a:gd name="connsiteX11" fmla="*/ 55514 w 140154"/>
                <a:gd name="connsiteY11" fmla="*/ 59920 h 149799"/>
                <a:gd name="connsiteX12" fmla="*/ 70494 w 140154"/>
                <a:gd name="connsiteY12" fmla="*/ 44059 h 149799"/>
                <a:gd name="connsiteX13" fmla="*/ 86355 w 140154"/>
                <a:gd name="connsiteY13" fmla="*/ 59920 h 149799"/>
                <a:gd name="connsiteX14" fmla="*/ 71375 w 140154"/>
                <a:gd name="connsiteY14" fmla="*/ 74900 h 149799"/>
                <a:gd name="connsiteX15" fmla="*/ 102216 w 140154"/>
                <a:gd name="connsiteY15" fmla="*/ 105741 h 149799"/>
                <a:gd name="connsiteX16" fmla="*/ 39653 w 140154"/>
                <a:gd name="connsiteY16" fmla="*/ 105741 h 149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154" h="149799">
                  <a:moveTo>
                    <a:pt x="116315" y="0"/>
                  </a:moveTo>
                  <a:lnTo>
                    <a:pt x="24673" y="0"/>
                  </a:lnTo>
                  <a:cubicBezTo>
                    <a:pt x="11455" y="0"/>
                    <a:pt x="0" y="11455"/>
                    <a:pt x="0" y="24673"/>
                  </a:cubicBezTo>
                  <a:lnTo>
                    <a:pt x="0" y="124245"/>
                  </a:lnTo>
                  <a:cubicBezTo>
                    <a:pt x="0" y="138344"/>
                    <a:pt x="11455" y="149799"/>
                    <a:pt x="24673" y="149799"/>
                  </a:cubicBezTo>
                  <a:lnTo>
                    <a:pt x="115434" y="149799"/>
                  </a:lnTo>
                  <a:cubicBezTo>
                    <a:pt x="129532" y="149799"/>
                    <a:pt x="140107" y="138344"/>
                    <a:pt x="140107" y="125127"/>
                  </a:cubicBezTo>
                  <a:lnTo>
                    <a:pt x="140107" y="24673"/>
                  </a:lnTo>
                  <a:cubicBezTo>
                    <a:pt x="140988" y="11455"/>
                    <a:pt x="129532" y="0"/>
                    <a:pt x="116315" y="0"/>
                  </a:cubicBezTo>
                  <a:close/>
                  <a:moveTo>
                    <a:pt x="39653" y="105741"/>
                  </a:moveTo>
                  <a:cubicBezTo>
                    <a:pt x="39653" y="88999"/>
                    <a:pt x="53752" y="74900"/>
                    <a:pt x="70494" y="74900"/>
                  </a:cubicBezTo>
                  <a:cubicBezTo>
                    <a:pt x="61682" y="74900"/>
                    <a:pt x="55514" y="67850"/>
                    <a:pt x="55514" y="59920"/>
                  </a:cubicBezTo>
                  <a:cubicBezTo>
                    <a:pt x="54633" y="51108"/>
                    <a:pt x="61682" y="44059"/>
                    <a:pt x="70494" y="44059"/>
                  </a:cubicBezTo>
                  <a:cubicBezTo>
                    <a:pt x="79306" y="44059"/>
                    <a:pt x="86355" y="51108"/>
                    <a:pt x="86355" y="59920"/>
                  </a:cubicBezTo>
                  <a:cubicBezTo>
                    <a:pt x="86355" y="68732"/>
                    <a:pt x="79306" y="74900"/>
                    <a:pt x="71375" y="74900"/>
                  </a:cubicBezTo>
                  <a:cubicBezTo>
                    <a:pt x="88117" y="74900"/>
                    <a:pt x="102216" y="88999"/>
                    <a:pt x="102216" y="105741"/>
                  </a:cubicBezTo>
                  <a:lnTo>
                    <a:pt x="39653" y="105741"/>
                  </a:lnTo>
                  <a:close/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5" name="Graphic 30">
              <a:extLst>
                <a:ext uri="{FF2B5EF4-FFF2-40B4-BE49-F238E27FC236}">
                  <a16:creationId xmlns:a16="http://schemas.microsoft.com/office/drawing/2014/main" id="{0A5215C2-8427-D140-3A27-71FF29749B66}"/>
                </a:ext>
              </a:extLst>
            </p:cNvPr>
            <p:cNvGrpSpPr/>
            <p:nvPr/>
          </p:nvGrpSpPr>
          <p:grpSpPr>
            <a:xfrm>
              <a:off x="3297806" y="3166973"/>
              <a:ext cx="563106" cy="563069"/>
              <a:chOff x="3297806" y="3166973"/>
              <a:chExt cx="563106" cy="563069"/>
            </a:xfrm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9B87CE7B-1392-1280-B4DF-0015B847CC08}"/>
                  </a:ext>
                </a:extLst>
              </p:cNvPr>
              <p:cNvSpPr/>
              <p:nvPr/>
            </p:nvSpPr>
            <p:spPr>
              <a:xfrm>
                <a:off x="3553346" y="3404889"/>
                <a:ext cx="88117" cy="17623"/>
              </a:xfrm>
              <a:custGeom>
                <a:avLst/>
                <a:gdLst>
                  <a:gd name="connsiteX0" fmla="*/ 0 w 88117"/>
                  <a:gd name="connsiteY0" fmla="*/ 8812 h 17623"/>
                  <a:gd name="connsiteX1" fmla="*/ 8812 w 88117"/>
                  <a:gd name="connsiteY1" fmla="*/ 17623 h 17623"/>
                  <a:gd name="connsiteX2" fmla="*/ 79306 w 88117"/>
                  <a:gd name="connsiteY2" fmla="*/ 17623 h 17623"/>
                  <a:gd name="connsiteX3" fmla="*/ 88117 w 88117"/>
                  <a:gd name="connsiteY3" fmla="*/ 8812 h 17623"/>
                  <a:gd name="connsiteX4" fmla="*/ 79306 w 88117"/>
                  <a:gd name="connsiteY4" fmla="*/ 0 h 17623"/>
                  <a:gd name="connsiteX5" fmla="*/ 8812 w 88117"/>
                  <a:gd name="connsiteY5" fmla="*/ 0 h 17623"/>
                  <a:gd name="connsiteX6" fmla="*/ 0 w 88117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117" h="17623">
                    <a:moveTo>
                      <a:pt x="0" y="8812"/>
                    </a:move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9306" y="17623"/>
                    </a:lnTo>
                    <a:cubicBezTo>
                      <a:pt x="84593" y="17623"/>
                      <a:pt x="88117" y="14099"/>
                      <a:pt x="88117" y="8812"/>
                    </a:cubicBezTo>
                    <a:cubicBezTo>
                      <a:pt x="88117" y="3525"/>
                      <a:pt x="84593" y="0"/>
                      <a:pt x="79306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47CD106-1B29-10D7-5E93-C08C88EE8C7D}"/>
                  </a:ext>
                </a:extLst>
              </p:cNvPr>
              <p:cNvSpPr/>
              <p:nvPr/>
            </p:nvSpPr>
            <p:spPr>
              <a:xfrm>
                <a:off x="3553346" y="3475383"/>
                <a:ext cx="132176" cy="17623"/>
              </a:xfrm>
              <a:custGeom>
                <a:avLst/>
                <a:gdLst>
                  <a:gd name="connsiteX0" fmla="*/ 123364 w 132176"/>
                  <a:gd name="connsiteY0" fmla="*/ 0 h 17623"/>
                  <a:gd name="connsiteX1" fmla="*/ 8812 w 132176"/>
                  <a:gd name="connsiteY1" fmla="*/ 0 h 17623"/>
                  <a:gd name="connsiteX2" fmla="*/ 0 w 132176"/>
                  <a:gd name="connsiteY2" fmla="*/ 8812 h 17623"/>
                  <a:gd name="connsiteX3" fmla="*/ 8812 w 132176"/>
                  <a:gd name="connsiteY3" fmla="*/ 17623 h 17623"/>
                  <a:gd name="connsiteX4" fmla="*/ 123364 w 132176"/>
                  <a:gd name="connsiteY4" fmla="*/ 17623 h 17623"/>
                  <a:gd name="connsiteX5" fmla="*/ 132176 w 132176"/>
                  <a:gd name="connsiteY5" fmla="*/ 8812 h 17623"/>
                  <a:gd name="connsiteX6" fmla="*/ 123364 w 132176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176" h="17623">
                    <a:moveTo>
                      <a:pt x="12336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123364" y="17623"/>
                    </a:lnTo>
                    <a:cubicBezTo>
                      <a:pt x="128651" y="17623"/>
                      <a:pt x="132176" y="14099"/>
                      <a:pt x="132176" y="8812"/>
                    </a:cubicBezTo>
                    <a:cubicBezTo>
                      <a:pt x="132176" y="3525"/>
                      <a:pt x="128651" y="0"/>
                      <a:pt x="12336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EB6D614D-8FCE-805D-D885-0C462103245C}"/>
                  </a:ext>
                </a:extLst>
              </p:cNvPr>
              <p:cNvSpPr/>
              <p:nvPr/>
            </p:nvSpPr>
            <p:spPr>
              <a:xfrm>
                <a:off x="3703145" y="3475383"/>
                <a:ext cx="35246" cy="17623"/>
              </a:xfrm>
              <a:custGeom>
                <a:avLst/>
                <a:gdLst>
                  <a:gd name="connsiteX0" fmla="*/ 26435 w 35246"/>
                  <a:gd name="connsiteY0" fmla="*/ 0 h 17623"/>
                  <a:gd name="connsiteX1" fmla="*/ 8812 w 35246"/>
                  <a:gd name="connsiteY1" fmla="*/ 0 h 17623"/>
                  <a:gd name="connsiteX2" fmla="*/ 0 w 35246"/>
                  <a:gd name="connsiteY2" fmla="*/ 8812 h 17623"/>
                  <a:gd name="connsiteX3" fmla="*/ 8812 w 35246"/>
                  <a:gd name="connsiteY3" fmla="*/ 17623 h 17623"/>
                  <a:gd name="connsiteX4" fmla="*/ 26435 w 35246"/>
                  <a:gd name="connsiteY4" fmla="*/ 17623 h 17623"/>
                  <a:gd name="connsiteX5" fmla="*/ 35247 w 35246"/>
                  <a:gd name="connsiteY5" fmla="*/ 8812 h 17623"/>
                  <a:gd name="connsiteX6" fmla="*/ 26435 w 35246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26435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68ECA77D-0DFB-DF3C-5DE6-41EC923864FB}"/>
                  </a:ext>
                </a:extLst>
              </p:cNvPr>
              <p:cNvSpPr/>
              <p:nvPr/>
            </p:nvSpPr>
            <p:spPr>
              <a:xfrm>
                <a:off x="3553346" y="3441017"/>
                <a:ext cx="202669" cy="17623"/>
              </a:xfrm>
              <a:custGeom>
                <a:avLst/>
                <a:gdLst>
                  <a:gd name="connsiteX0" fmla="*/ 0 w 202669"/>
                  <a:gd name="connsiteY0" fmla="*/ 8812 h 17623"/>
                  <a:gd name="connsiteX1" fmla="*/ 8812 w 202669"/>
                  <a:gd name="connsiteY1" fmla="*/ 17623 h 17623"/>
                  <a:gd name="connsiteX2" fmla="*/ 193858 w 202669"/>
                  <a:gd name="connsiteY2" fmla="*/ 17623 h 17623"/>
                  <a:gd name="connsiteX3" fmla="*/ 202670 w 202669"/>
                  <a:gd name="connsiteY3" fmla="*/ 8812 h 17623"/>
                  <a:gd name="connsiteX4" fmla="*/ 193858 w 202669"/>
                  <a:gd name="connsiteY4" fmla="*/ 0 h 17623"/>
                  <a:gd name="connsiteX5" fmla="*/ 8812 w 202669"/>
                  <a:gd name="connsiteY5" fmla="*/ 0 h 17623"/>
                  <a:gd name="connsiteX6" fmla="*/ 0 w 202669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669" h="17623">
                    <a:moveTo>
                      <a:pt x="0" y="8812"/>
                    </a:moveTo>
                    <a:cubicBezTo>
                      <a:pt x="0" y="14099"/>
                      <a:pt x="3525" y="17623"/>
                      <a:pt x="8812" y="17623"/>
                    </a:cubicBezTo>
                    <a:lnTo>
                      <a:pt x="193858" y="17623"/>
                    </a:lnTo>
                    <a:cubicBezTo>
                      <a:pt x="199145" y="17623"/>
                      <a:pt x="202670" y="14099"/>
                      <a:pt x="202670" y="8812"/>
                    </a:cubicBezTo>
                    <a:cubicBezTo>
                      <a:pt x="202670" y="3525"/>
                      <a:pt x="199145" y="0"/>
                      <a:pt x="193858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CDF2390B-A354-0E3B-092E-776BC4B9FC35}"/>
                  </a:ext>
                </a:extLst>
              </p:cNvPr>
              <p:cNvSpPr/>
              <p:nvPr/>
            </p:nvSpPr>
            <p:spPr>
              <a:xfrm>
                <a:off x="3403546" y="3378454"/>
                <a:ext cx="52870" cy="17623"/>
              </a:xfrm>
              <a:custGeom>
                <a:avLst/>
                <a:gdLst>
                  <a:gd name="connsiteX0" fmla="*/ 8812 w 52870"/>
                  <a:gd name="connsiteY0" fmla="*/ 17623 h 17623"/>
                  <a:gd name="connsiteX1" fmla="*/ 44059 w 52870"/>
                  <a:gd name="connsiteY1" fmla="*/ 17623 h 17623"/>
                  <a:gd name="connsiteX2" fmla="*/ 52870 w 52870"/>
                  <a:gd name="connsiteY2" fmla="*/ 8812 h 17623"/>
                  <a:gd name="connsiteX3" fmla="*/ 44059 w 52870"/>
                  <a:gd name="connsiteY3" fmla="*/ 0 h 17623"/>
                  <a:gd name="connsiteX4" fmla="*/ 8812 w 52870"/>
                  <a:gd name="connsiteY4" fmla="*/ 0 h 17623"/>
                  <a:gd name="connsiteX5" fmla="*/ 0 w 52870"/>
                  <a:gd name="connsiteY5" fmla="*/ 8812 h 17623"/>
                  <a:gd name="connsiteX6" fmla="*/ 8812 w 52870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17623"/>
                    </a:move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AF496C62-6AA2-E7A9-DDB9-10E6CBE634C7}"/>
                  </a:ext>
                </a:extLst>
              </p:cNvPr>
              <p:cNvSpPr/>
              <p:nvPr/>
            </p:nvSpPr>
            <p:spPr>
              <a:xfrm>
                <a:off x="3403546" y="3413701"/>
                <a:ext cx="79305" cy="17623"/>
              </a:xfrm>
              <a:custGeom>
                <a:avLst/>
                <a:gdLst>
                  <a:gd name="connsiteX0" fmla="*/ 8812 w 79305"/>
                  <a:gd name="connsiteY0" fmla="*/ 17623 h 17623"/>
                  <a:gd name="connsiteX1" fmla="*/ 70494 w 79305"/>
                  <a:gd name="connsiteY1" fmla="*/ 17623 h 17623"/>
                  <a:gd name="connsiteX2" fmla="*/ 79306 w 79305"/>
                  <a:gd name="connsiteY2" fmla="*/ 8812 h 17623"/>
                  <a:gd name="connsiteX3" fmla="*/ 70494 w 79305"/>
                  <a:gd name="connsiteY3" fmla="*/ 0 h 17623"/>
                  <a:gd name="connsiteX4" fmla="*/ 8812 w 79305"/>
                  <a:gd name="connsiteY4" fmla="*/ 0 h 17623"/>
                  <a:gd name="connsiteX5" fmla="*/ 0 w 79305"/>
                  <a:gd name="connsiteY5" fmla="*/ 8812 h 17623"/>
                  <a:gd name="connsiteX6" fmla="*/ 8812 w 79305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8812" y="17623"/>
                    </a:move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B85B3746-A5DF-BCCA-3304-37315CEC2B19}"/>
                  </a:ext>
                </a:extLst>
              </p:cNvPr>
              <p:cNvSpPr/>
              <p:nvPr/>
            </p:nvSpPr>
            <p:spPr>
              <a:xfrm>
                <a:off x="3359488" y="3290301"/>
                <a:ext cx="440586" cy="290822"/>
              </a:xfrm>
              <a:custGeom>
                <a:avLst/>
                <a:gdLst>
                  <a:gd name="connsiteX0" fmla="*/ 26435 w 440586"/>
                  <a:gd name="connsiteY0" fmla="*/ 185082 h 290822"/>
                  <a:gd name="connsiteX1" fmla="*/ 149799 w 440586"/>
                  <a:gd name="connsiteY1" fmla="*/ 185082 h 290822"/>
                  <a:gd name="connsiteX2" fmla="*/ 149799 w 440586"/>
                  <a:gd name="connsiteY2" fmla="*/ 220329 h 290822"/>
                  <a:gd name="connsiteX3" fmla="*/ 176235 w 440586"/>
                  <a:gd name="connsiteY3" fmla="*/ 246764 h 290822"/>
                  <a:gd name="connsiteX4" fmla="*/ 252016 w 440586"/>
                  <a:gd name="connsiteY4" fmla="*/ 246764 h 290822"/>
                  <a:gd name="connsiteX5" fmla="*/ 293431 w 440586"/>
                  <a:gd name="connsiteY5" fmla="*/ 288179 h 290822"/>
                  <a:gd name="connsiteX6" fmla="*/ 299599 w 440586"/>
                  <a:gd name="connsiteY6" fmla="*/ 290823 h 290822"/>
                  <a:gd name="connsiteX7" fmla="*/ 303124 w 440586"/>
                  <a:gd name="connsiteY7" fmla="*/ 289942 h 290822"/>
                  <a:gd name="connsiteX8" fmla="*/ 308411 w 440586"/>
                  <a:gd name="connsiteY8" fmla="*/ 282011 h 290822"/>
                  <a:gd name="connsiteX9" fmla="*/ 308411 w 440586"/>
                  <a:gd name="connsiteY9" fmla="*/ 246764 h 290822"/>
                  <a:gd name="connsiteX10" fmla="*/ 414152 w 440586"/>
                  <a:gd name="connsiteY10" fmla="*/ 246764 h 290822"/>
                  <a:gd name="connsiteX11" fmla="*/ 440587 w 440586"/>
                  <a:gd name="connsiteY11" fmla="*/ 220329 h 290822"/>
                  <a:gd name="connsiteX12" fmla="*/ 440587 w 440586"/>
                  <a:gd name="connsiteY12" fmla="*/ 96965 h 290822"/>
                  <a:gd name="connsiteX13" fmla="*/ 414152 w 440586"/>
                  <a:gd name="connsiteY13" fmla="*/ 70530 h 290822"/>
                  <a:gd name="connsiteX14" fmla="*/ 211482 w 440586"/>
                  <a:gd name="connsiteY14" fmla="*/ 70530 h 290822"/>
                  <a:gd name="connsiteX15" fmla="*/ 211482 w 440586"/>
                  <a:gd name="connsiteY15" fmla="*/ 70530 h 290822"/>
                  <a:gd name="connsiteX16" fmla="*/ 185046 w 440586"/>
                  <a:gd name="connsiteY16" fmla="*/ 44094 h 290822"/>
                  <a:gd name="connsiteX17" fmla="*/ 144512 w 440586"/>
                  <a:gd name="connsiteY17" fmla="*/ 44094 h 290822"/>
                  <a:gd name="connsiteX18" fmla="*/ 103097 w 440586"/>
                  <a:gd name="connsiteY18" fmla="*/ 2679 h 290822"/>
                  <a:gd name="connsiteX19" fmla="*/ 93404 w 440586"/>
                  <a:gd name="connsiteY19" fmla="*/ 917 h 290822"/>
                  <a:gd name="connsiteX20" fmla="*/ 88117 w 440586"/>
                  <a:gd name="connsiteY20" fmla="*/ 8847 h 290822"/>
                  <a:gd name="connsiteX21" fmla="*/ 88117 w 440586"/>
                  <a:gd name="connsiteY21" fmla="*/ 44094 h 290822"/>
                  <a:gd name="connsiteX22" fmla="*/ 26435 w 440586"/>
                  <a:gd name="connsiteY22" fmla="*/ 44094 h 290822"/>
                  <a:gd name="connsiteX23" fmla="*/ 0 w 440586"/>
                  <a:gd name="connsiteY23" fmla="*/ 70530 h 290822"/>
                  <a:gd name="connsiteX24" fmla="*/ 0 w 440586"/>
                  <a:gd name="connsiteY24" fmla="*/ 158647 h 290822"/>
                  <a:gd name="connsiteX25" fmla="*/ 26435 w 440586"/>
                  <a:gd name="connsiteY25" fmla="*/ 185082 h 290822"/>
                  <a:gd name="connsiteX26" fmla="*/ 422963 w 440586"/>
                  <a:gd name="connsiteY26" fmla="*/ 96965 h 290822"/>
                  <a:gd name="connsiteX27" fmla="*/ 422963 w 440586"/>
                  <a:gd name="connsiteY27" fmla="*/ 220329 h 290822"/>
                  <a:gd name="connsiteX28" fmla="*/ 414152 w 440586"/>
                  <a:gd name="connsiteY28" fmla="*/ 229141 h 290822"/>
                  <a:gd name="connsiteX29" fmla="*/ 299599 w 440586"/>
                  <a:gd name="connsiteY29" fmla="*/ 229141 h 290822"/>
                  <a:gd name="connsiteX30" fmla="*/ 290787 w 440586"/>
                  <a:gd name="connsiteY30" fmla="*/ 237953 h 290822"/>
                  <a:gd name="connsiteX31" fmla="*/ 290787 w 440586"/>
                  <a:gd name="connsiteY31" fmla="*/ 260863 h 290822"/>
                  <a:gd name="connsiteX32" fmla="*/ 261709 w 440586"/>
                  <a:gd name="connsiteY32" fmla="*/ 231784 h 290822"/>
                  <a:gd name="connsiteX33" fmla="*/ 255540 w 440586"/>
                  <a:gd name="connsiteY33" fmla="*/ 229141 h 290822"/>
                  <a:gd name="connsiteX34" fmla="*/ 176235 w 440586"/>
                  <a:gd name="connsiteY34" fmla="*/ 229141 h 290822"/>
                  <a:gd name="connsiteX35" fmla="*/ 167423 w 440586"/>
                  <a:gd name="connsiteY35" fmla="*/ 220329 h 290822"/>
                  <a:gd name="connsiteX36" fmla="*/ 167423 w 440586"/>
                  <a:gd name="connsiteY36" fmla="*/ 96965 h 290822"/>
                  <a:gd name="connsiteX37" fmla="*/ 176235 w 440586"/>
                  <a:gd name="connsiteY37" fmla="*/ 88153 h 290822"/>
                  <a:gd name="connsiteX38" fmla="*/ 414152 w 440586"/>
                  <a:gd name="connsiteY38" fmla="*/ 88153 h 290822"/>
                  <a:gd name="connsiteX39" fmla="*/ 422963 w 440586"/>
                  <a:gd name="connsiteY39" fmla="*/ 96965 h 290822"/>
                  <a:gd name="connsiteX40" fmla="*/ 17623 w 440586"/>
                  <a:gd name="connsiteY40" fmla="*/ 70530 h 290822"/>
                  <a:gd name="connsiteX41" fmla="*/ 26435 w 440586"/>
                  <a:gd name="connsiteY41" fmla="*/ 61718 h 290822"/>
                  <a:gd name="connsiteX42" fmla="*/ 96929 w 440586"/>
                  <a:gd name="connsiteY42" fmla="*/ 61718 h 290822"/>
                  <a:gd name="connsiteX43" fmla="*/ 105741 w 440586"/>
                  <a:gd name="connsiteY43" fmla="*/ 52906 h 290822"/>
                  <a:gd name="connsiteX44" fmla="*/ 105741 w 440586"/>
                  <a:gd name="connsiteY44" fmla="*/ 29996 h 290822"/>
                  <a:gd name="connsiteX45" fmla="*/ 134820 w 440586"/>
                  <a:gd name="connsiteY45" fmla="*/ 59074 h 290822"/>
                  <a:gd name="connsiteX46" fmla="*/ 140988 w 440586"/>
                  <a:gd name="connsiteY46" fmla="*/ 61718 h 290822"/>
                  <a:gd name="connsiteX47" fmla="*/ 185046 w 440586"/>
                  <a:gd name="connsiteY47" fmla="*/ 61718 h 290822"/>
                  <a:gd name="connsiteX48" fmla="*/ 193858 w 440586"/>
                  <a:gd name="connsiteY48" fmla="*/ 70530 h 290822"/>
                  <a:gd name="connsiteX49" fmla="*/ 193858 w 440586"/>
                  <a:gd name="connsiteY49" fmla="*/ 70530 h 290822"/>
                  <a:gd name="connsiteX50" fmla="*/ 176235 w 440586"/>
                  <a:gd name="connsiteY50" fmla="*/ 70530 h 290822"/>
                  <a:gd name="connsiteX51" fmla="*/ 149799 w 440586"/>
                  <a:gd name="connsiteY51" fmla="*/ 96965 h 290822"/>
                  <a:gd name="connsiteX52" fmla="*/ 149799 w 440586"/>
                  <a:gd name="connsiteY52" fmla="*/ 167459 h 290822"/>
                  <a:gd name="connsiteX53" fmla="*/ 26435 w 440586"/>
                  <a:gd name="connsiteY53" fmla="*/ 167459 h 290822"/>
                  <a:gd name="connsiteX54" fmla="*/ 17623 w 440586"/>
                  <a:gd name="connsiteY54" fmla="*/ 158647 h 290822"/>
                  <a:gd name="connsiteX55" fmla="*/ 17623 w 440586"/>
                  <a:gd name="connsiteY55" fmla="*/ 70530 h 29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440586" h="290822">
                    <a:moveTo>
                      <a:pt x="26435" y="185082"/>
                    </a:moveTo>
                    <a:lnTo>
                      <a:pt x="149799" y="185082"/>
                    </a:lnTo>
                    <a:lnTo>
                      <a:pt x="149799" y="220329"/>
                    </a:lnTo>
                    <a:cubicBezTo>
                      <a:pt x="149799" y="235309"/>
                      <a:pt x="161255" y="246764"/>
                      <a:pt x="176235" y="246764"/>
                    </a:cubicBezTo>
                    <a:lnTo>
                      <a:pt x="252016" y="246764"/>
                    </a:lnTo>
                    <a:lnTo>
                      <a:pt x="293431" y="288179"/>
                    </a:lnTo>
                    <a:cubicBezTo>
                      <a:pt x="295193" y="289942"/>
                      <a:pt x="296955" y="290823"/>
                      <a:pt x="299599" y="290823"/>
                    </a:cubicBezTo>
                    <a:cubicBezTo>
                      <a:pt x="300480" y="290823"/>
                      <a:pt x="302242" y="290823"/>
                      <a:pt x="303124" y="289942"/>
                    </a:cubicBezTo>
                    <a:cubicBezTo>
                      <a:pt x="306648" y="288179"/>
                      <a:pt x="308411" y="285536"/>
                      <a:pt x="308411" y="282011"/>
                    </a:cubicBezTo>
                    <a:lnTo>
                      <a:pt x="308411" y="246764"/>
                    </a:lnTo>
                    <a:lnTo>
                      <a:pt x="414152" y="246764"/>
                    </a:lnTo>
                    <a:cubicBezTo>
                      <a:pt x="429131" y="246764"/>
                      <a:pt x="440587" y="235309"/>
                      <a:pt x="440587" y="220329"/>
                    </a:cubicBezTo>
                    <a:lnTo>
                      <a:pt x="440587" y="96965"/>
                    </a:lnTo>
                    <a:cubicBezTo>
                      <a:pt x="440587" y="81985"/>
                      <a:pt x="429131" y="70530"/>
                      <a:pt x="414152" y="70530"/>
                    </a:cubicBezTo>
                    <a:lnTo>
                      <a:pt x="211482" y="70530"/>
                    </a:lnTo>
                    <a:lnTo>
                      <a:pt x="211482" y="70530"/>
                    </a:lnTo>
                    <a:cubicBezTo>
                      <a:pt x="211482" y="56431"/>
                      <a:pt x="200026" y="44094"/>
                      <a:pt x="185046" y="44094"/>
                    </a:cubicBezTo>
                    <a:lnTo>
                      <a:pt x="144512" y="44094"/>
                    </a:lnTo>
                    <a:lnTo>
                      <a:pt x="103097" y="2679"/>
                    </a:lnTo>
                    <a:cubicBezTo>
                      <a:pt x="100454" y="36"/>
                      <a:pt x="96929" y="-845"/>
                      <a:pt x="93404" y="917"/>
                    </a:cubicBezTo>
                    <a:cubicBezTo>
                      <a:pt x="89880" y="1798"/>
                      <a:pt x="88117" y="5323"/>
                      <a:pt x="88117" y="8847"/>
                    </a:cubicBezTo>
                    <a:lnTo>
                      <a:pt x="88117" y="44094"/>
                    </a:lnTo>
                    <a:lnTo>
                      <a:pt x="26435" y="44094"/>
                    </a:lnTo>
                    <a:cubicBezTo>
                      <a:pt x="11455" y="44094"/>
                      <a:pt x="0" y="55550"/>
                      <a:pt x="0" y="70530"/>
                    </a:cubicBezTo>
                    <a:lnTo>
                      <a:pt x="0" y="158647"/>
                    </a:lnTo>
                    <a:cubicBezTo>
                      <a:pt x="0" y="173627"/>
                      <a:pt x="11455" y="185082"/>
                      <a:pt x="26435" y="185082"/>
                    </a:cubicBezTo>
                    <a:close/>
                    <a:moveTo>
                      <a:pt x="422963" y="96965"/>
                    </a:moveTo>
                    <a:lnTo>
                      <a:pt x="422963" y="220329"/>
                    </a:lnTo>
                    <a:cubicBezTo>
                      <a:pt x="422963" y="225616"/>
                      <a:pt x="419439" y="229141"/>
                      <a:pt x="414152" y="229141"/>
                    </a:cubicBezTo>
                    <a:lnTo>
                      <a:pt x="299599" y="229141"/>
                    </a:lnTo>
                    <a:cubicBezTo>
                      <a:pt x="294312" y="229141"/>
                      <a:pt x="290787" y="232666"/>
                      <a:pt x="290787" y="237953"/>
                    </a:cubicBezTo>
                    <a:lnTo>
                      <a:pt x="290787" y="260863"/>
                    </a:lnTo>
                    <a:lnTo>
                      <a:pt x="261709" y="231784"/>
                    </a:lnTo>
                    <a:cubicBezTo>
                      <a:pt x="259946" y="230022"/>
                      <a:pt x="258184" y="229141"/>
                      <a:pt x="255540" y="229141"/>
                    </a:cubicBezTo>
                    <a:lnTo>
                      <a:pt x="176235" y="229141"/>
                    </a:lnTo>
                    <a:cubicBezTo>
                      <a:pt x="170948" y="229141"/>
                      <a:pt x="167423" y="225616"/>
                      <a:pt x="167423" y="220329"/>
                    </a:cubicBezTo>
                    <a:lnTo>
                      <a:pt x="167423" y="96965"/>
                    </a:lnTo>
                    <a:cubicBezTo>
                      <a:pt x="167423" y="91678"/>
                      <a:pt x="170948" y="88153"/>
                      <a:pt x="176235" y="88153"/>
                    </a:cubicBezTo>
                    <a:lnTo>
                      <a:pt x="414152" y="88153"/>
                    </a:lnTo>
                    <a:cubicBezTo>
                      <a:pt x="419439" y="88153"/>
                      <a:pt x="422963" y="91678"/>
                      <a:pt x="422963" y="96965"/>
                    </a:cubicBezTo>
                    <a:close/>
                    <a:moveTo>
                      <a:pt x="17623" y="70530"/>
                    </a:moveTo>
                    <a:cubicBezTo>
                      <a:pt x="17623" y="65243"/>
                      <a:pt x="21148" y="61718"/>
                      <a:pt x="26435" y="61718"/>
                    </a:cubicBezTo>
                    <a:lnTo>
                      <a:pt x="96929" y="61718"/>
                    </a:lnTo>
                    <a:cubicBezTo>
                      <a:pt x="102216" y="61718"/>
                      <a:pt x="105741" y="58193"/>
                      <a:pt x="105741" y="52906"/>
                    </a:cubicBezTo>
                    <a:lnTo>
                      <a:pt x="105741" y="29996"/>
                    </a:lnTo>
                    <a:lnTo>
                      <a:pt x="134820" y="59074"/>
                    </a:lnTo>
                    <a:cubicBezTo>
                      <a:pt x="136582" y="60837"/>
                      <a:pt x="138344" y="61718"/>
                      <a:pt x="140988" y="61718"/>
                    </a:cubicBezTo>
                    <a:lnTo>
                      <a:pt x="185046" y="61718"/>
                    </a:lnTo>
                    <a:cubicBezTo>
                      <a:pt x="189452" y="61718"/>
                      <a:pt x="193858" y="65243"/>
                      <a:pt x="193858" y="70530"/>
                    </a:cubicBezTo>
                    <a:lnTo>
                      <a:pt x="193858" y="70530"/>
                    </a:lnTo>
                    <a:lnTo>
                      <a:pt x="176235" y="70530"/>
                    </a:lnTo>
                    <a:cubicBezTo>
                      <a:pt x="161255" y="70530"/>
                      <a:pt x="149799" y="81985"/>
                      <a:pt x="149799" y="96965"/>
                    </a:cubicBezTo>
                    <a:lnTo>
                      <a:pt x="149799" y="167459"/>
                    </a:lnTo>
                    <a:lnTo>
                      <a:pt x="26435" y="167459"/>
                    </a:lnTo>
                    <a:cubicBezTo>
                      <a:pt x="21148" y="167459"/>
                      <a:pt x="17623" y="163934"/>
                      <a:pt x="17623" y="158647"/>
                    </a:cubicBezTo>
                    <a:lnTo>
                      <a:pt x="17623" y="70530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0EA0788-D8A2-642E-1C51-97EC4F00377D}"/>
                  </a:ext>
                </a:extLst>
              </p:cNvPr>
              <p:cNvSpPr/>
              <p:nvPr/>
            </p:nvSpPr>
            <p:spPr>
              <a:xfrm>
                <a:off x="3570969" y="3166973"/>
                <a:ext cx="157767" cy="167422"/>
              </a:xfrm>
              <a:custGeom>
                <a:avLst/>
                <a:gdLst>
                  <a:gd name="connsiteX0" fmla="*/ 33485 w 157767"/>
                  <a:gd name="connsiteY0" fmla="*/ 167423 h 167422"/>
                  <a:gd name="connsiteX1" fmla="*/ 124245 w 157767"/>
                  <a:gd name="connsiteY1" fmla="*/ 167423 h 167422"/>
                  <a:gd name="connsiteX2" fmla="*/ 157730 w 157767"/>
                  <a:gd name="connsiteY2" fmla="*/ 133938 h 167422"/>
                  <a:gd name="connsiteX3" fmla="*/ 157730 w 157767"/>
                  <a:gd name="connsiteY3" fmla="*/ 33485 h 167422"/>
                  <a:gd name="connsiteX4" fmla="*/ 125127 w 157767"/>
                  <a:gd name="connsiteY4" fmla="*/ 0 h 167422"/>
                  <a:gd name="connsiteX5" fmla="*/ 33485 w 157767"/>
                  <a:gd name="connsiteY5" fmla="*/ 0 h 167422"/>
                  <a:gd name="connsiteX6" fmla="*/ 0 w 157767"/>
                  <a:gd name="connsiteY6" fmla="*/ 33485 h 167422"/>
                  <a:gd name="connsiteX7" fmla="*/ 0 w 157767"/>
                  <a:gd name="connsiteY7" fmla="*/ 133057 h 167422"/>
                  <a:gd name="connsiteX8" fmla="*/ 33485 w 157767"/>
                  <a:gd name="connsiteY8" fmla="*/ 167423 h 167422"/>
                  <a:gd name="connsiteX9" fmla="*/ 17623 w 157767"/>
                  <a:gd name="connsiteY9" fmla="*/ 33485 h 167422"/>
                  <a:gd name="connsiteX10" fmla="*/ 33485 w 157767"/>
                  <a:gd name="connsiteY10" fmla="*/ 17623 h 167422"/>
                  <a:gd name="connsiteX11" fmla="*/ 124245 w 157767"/>
                  <a:gd name="connsiteY11" fmla="*/ 17623 h 167422"/>
                  <a:gd name="connsiteX12" fmla="*/ 140107 w 157767"/>
                  <a:gd name="connsiteY12" fmla="*/ 33485 h 167422"/>
                  <a:gd name="connsiteX13" fmla="*/ 140107 w 157767"/>
                  <a:gd name="connsiteY13" fmla="*/ 133057 h 167422"/>
                  <a:gd name="connsiteX14" fmla="*/ 124245 w 157767"/>
                  <a:gd name="connsiteY14" fmla="*/ 148918 h 167422"/>
                  <a:gd name="connsiteX15" fmla="*/ 33485 w 157767"/>
                  <a:gd name="connsiteY15" fmla="*/ 148918 h 167422"/>
                  <a:gd name="connsiteX16" fmla="*/ 17623 w 157767"/>
                  <a:gd name="connsiteY16" fmla="*/ 133057 h 167422"/>
                  <a:gd name="connsiteX17" fmla="*/ 17623 w 157767"/>
                  <a:gd name="connsiteY17" fmla="*/ 33485 h 16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767" h="167422">
                    <a:moveTo>
                      <a:pt x="33485" y="167423"/>
                    </a:moveTo>
                    <a:lnTo>
                      <a:pt x="124245" y="167423"/>
                    </a:lnTo>
                    <a:cubicBezTo>
                      <a:pt x="142750" y="167423"/>
                      <a:pt x="157730" y="152443"/>
                      <a:pt x="157730" y="133938"/>
                    </a:cubicBezTo>
                    <a:lnTo>
                      <a:pt x="157730" y="33485"/>
                    </a:lnTo>
                    <a:cubicBezTo>
                      <a:pt x="158611" y="14980"/>
                      <a:pt x="143631" y="0"/>
                      <a:pt x="125127" y="0"/>
                    </a:cubicBezTo>
                    <a:lnTo>
                      <a:pt x="33485" y="0"/>
                    </a:lnTo>
                    <a:cubicBezTo>
                      <a:pt x="14980" y="0"/>
                      <a:pt x="0" y="14980"/>
                      <a:pt x="0" y="33485"/>
                    </a:cubicBezTo>
                    <a:lnTo>
                      <a:pt x="0" y="133057"/>
                    </a:lnTo>
                    <a:cubicBezTo>
                      <a:pt x="0" y="152443"/>
                      <a:pt x="14980" y="167423"/>
                      <a:pt x="33485" y="167423"/>
                    </a:cubicBezTo>
                    <a:close/>
                    <a:moveTo>
                      <a:pt x="17623" y="33485"/>
                    </a:moveTo>
                    <a:cubicBezTo>
                      <a:pt x="17623" y="24673"/>
                      <a:pt x="24673" y="17623"/>
                      <a:pt x="33485" y="17623"/>
                    </a:cubicBezTo>
                    <a:lnTo>
                      <a:pt x="124245" y="17623"/>
                    </a:lnTo>
                    <a:cubicBezTo>
                      <a:pt x="133057" y="17623"/>
                      <a:pt x="140107" y="24673"/>
                      <a:pt x="140107" y="33485"/>
                    </a:cubicBezTo>
                    <a:lnTo>
                      <a:pt x="140107" y="133057"/>
                    </a:lnTo>
                    <a:cubicBezTo>
                      <a:pt x="140107" y="141869"/>
                      <a:pt x="133057" y="148918"/>
                      <a:pt x="124245" y="148918"/>
                    </a:cubicBezTo>
                    <a:lnTo>
                      <a:pt x="33485" y="148918"/>
                    </a:lnTo>
                    <a:cubicBezTo>
                      <a:pt x="24673" y="148918"/>
                      <a:pt x="17623" y="141869"/>
                      <a:pt x="17623" y="133057"/>
                    </a:cubicBezTo>
                    <a:lnTo>
                      <a:pt x="17623" y="33485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D06C0FA-317A-D649-889E-CF3C701E7FF7}"/>
                  </a:ext>
                </a:extLst>
              </p:cNvPr>
              <p:cNvSpPr/>
              <p:nvPr/>
            </p:nvSpPr>
            <p:spPr>
              <a:xfrm>
                <a:off x="3609741" y="3211031"/>
                <a:ext cx="80186" cy="79305"/>
              </a:xfrm>
              <a:custGeom>
                <a:avLst/>
                <a:gdLst>
                  <a:gd name="connsiteX0" fmla="*/ 9693 w 80186"/>
                  <a:gd name="connsiteY0" fmla="*/ 79306 h 79305"/>
                  <a:gd name="connsiteX1" fmla="*/ 71375 w 80186"/>
                  <a:gd name="connsiteY1" fmla="*/ 79306 h 79305"/>
                  <a:gd name="connsiteX2" fmla="*/ 80187 w 80186"/>
                  <a:gd name="connsiteY2" fmla="*/ 70494 h 79305"/>
                  <a:gd name="connsiteX3" fmla="*/ 60801 w 80186"/>
                  <a:gd name="connsiteY3" fmla="*/ 37009 h 79305"/>
                  <a:gd name="connsiteX4" fmla="*/ 64326 w 80186"/>
                  <a:gd name="connsiteY4" fmla="*/ 24673 h 79305"/>
                  <a:gd name="connsiteX5" fmla="*/ 40534 w 80186"/>
                  <a:gd name="connsiteY5" fmla="*/ 0 h 79305"/>
                  <a:gd name="connsiteX6" fmla="*/ 15861 w 80186"/>
                  <a:gd name="connsiteY6" fmla="*/ 24673 h 79305"/>
                  <a:gd name="connsiteX7" fmla="*/ 19386 w 80186"/>
                  <a:gd name="connsiteY7" fmla="*/ 37009 h 79305"/>
                  <a:gd name="connsiteX8" fmla="*/ 0 w 80186"/>
                  <a:gd name="connsiteY8" fmla="*/ 70494 h 79305"/>
                  <a:gd name="connsiteX9" fmla="*/ 9693 w 80186"/>
                  <a:gd name="connsiteY9" fmla="*/ 79306 h 79305"/>
                  <a:gd name="connsiteX10" fmla="*/ 20267 w 80186"/>
                  <a:gd name="connsiteY10" fmla="*/ 61682 h 79305"/>
                  <a:gd name="connsiteX11" fmla="*/ 40534 w 80186"/>
                  <a:gd name="connsiteY11" fmla="*/ 48465 h 79305"/>
                  <a:gd name="connsiteX12" fmla="*/ 60801 w 80186"/>
                  <a:gd name="connsiteY12" fmla="*/ 61682 h 79305"/>
                  <a:gd name="connsiteX13" fmla="*/ 20267 w 80186"/>
                  <a:gd name="connsiteY13" fmla="*/ 61682 h 79305"/>
                  <a:gd name="connsiteX14" fmla="*/ 33485 w 80186"/>
                  <a:gd name="connsiteY14" fmla="*/ 24673 h 79305"/>
                  <a:gd name="connsiteX15" fmla="*/ 40534 w 80186"/>
                  <a:gd name="connsiteY15" fmla="*/ 17623 h 79305"/>
                  <a:gd name="connsiteX16" fmla="*/ 47583 w 80186"/>
                  <a:gd name="connsiteY16" fmla="*/ 24673 h 79305"/>
                  <a:gd name="connsiteX17" fmla="*/ 40534 w 80186"/>
                  <a:gd name="connsiteY17" fmla="*/ 30841 h 79305"/>
                  <a:gd name="connsiteX18" fmla="*/ 33485 w 80186"/>
                  <a:gd name="connsiteY18" fmla="*/ 24673 h 7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0186" h="79305">
                    <a:moveTo>
                      <a:pt x="9693" y="79306"/>
                    </a:moveTo>
                    <a:lnTo>
                      <a:pt x="71375" y="79306"/>
                    </a:lnTo>
                    <a:cubicBezTo>
                      <a:pt x="76662" y="79306"/>
                      <a:pt x="80187" y="75781"/>
                      <a:pt x="80187" y="70494"/>
                    </a:cubicBezTo>
                    <a:cubicBezTo>
                      <a:pt x="80187" y="56395"/>
                      <a:pt x="72256" y="44059"/>
                      <a:pt x="60801" y="37009"/>
                    </a:cubicBezTo>
                    <a:cubicBezTo>
                      <a:pt x="63444" y="33485"/>
                      <a:pt x="64326" y="29079"/>
                      <a:pt x="64326" y="24673"/>
                    </a:cubicBezTo>
                    <a:cubicBezTo>
                      <a:pt x="65207" y="10574"/>
                      <a:pt x="53752" y="0"/>
                      <a:pt x="40534" y="0"/>
                    </a:cubicBezTo>
                    <a:cubicBezTo>
                      <a:pt x="27316" y="0"/>
                      <a:pt x="15861" y="10574"/>
                      <a:pt x="15861" y="24673"/>
                    </a:cubicBezTo>
                    <a:cubicBezTo>
                      <a:pt x="15861" y="29079"/>
                      <a:pt x="17623" y="33485"/>
                      <a:pt x="19386" y="37009"/>
                    </a:cubicBezTo>
                    <a:cubicBezTo>
                      <a:pt x="7931" y="44059"/>
                      <a:pt x="0" y="56395"/>
                      <a:pt x="0" y="70494"/>
                    </a:cubicBezTo>
                    <a:cubicBezTo>
                      <a:pt x="881" y="75781"/>
                      <a:pt x="4406" y="79306"/>
                      <a:pt x="9693" y="79306"/>
                    </a:cubicBezTo>
                    <a:close/>
                    <a:moveTo>
                      <a:pt x="20267" y="61682"/>
                    </a:moveTo>
                    <a:cubicBezTo>
                      <a:pt x="23792" y="53752"/>
                      <a:pt x="31722" y="48465"/>
                      <a:pt x="40534" y="48465"/>
                    </a:cubicBezTo>
                    <a:cubicBezTo>
                      <a:pt x="49346" y="48465"/>
                      <a:pt x="57276" y="53752"/>
                      <a:pt x="60801" y="61682"/>
                    </a:cubicBezTo>
                    <a:lnTo>
                      <a:pt x="20267" y="61682"/>
                    </a:lnTo>
                    <a:close/>
                    <a:moveTo>
                      <a:pt x="33485" y="24673"/>
                    </a:moveTo>
                    <a:cubicBezTo>
                      <a:pt x="33485" y="20267"/>
                      <a:pt x="37009" y="17623"/>
                      <a:pt x="40534" y="17623"/>
                    </a:cubicBezTo>
                    <a:cubicBezTo>
                      <a:pt x="44059" y="17623"/>
                      <a:pt x="47583" y="20267"/>
                      <a:pt x="47583" y="24673"/>
                    </a:cubicBezTo>
                    <a:cubicBezTo>
                      <a:pt x="47583" y="29079"/>
                      <a:pt x="44059" y="30841"/>
                      <a:pt x="40534" y="30841"/>
                    </a:cubicBezTo>
                    <a:cubicBezTo>
                      <a:pt x="37009" y="30841"/>
                      <a:pt x="33485" y="28198"/>
                      <a:pt x="33485" y="2467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BEAF89E8-1ABE-DE7F-CDDC-D6E3BE3CBEDA}"/>
                  </a:ext>
                </a:extLst>
              </p:cNvPr>
              <p:cNvSpPr/>
              <p:nvPr/>
            </p:nvSpPr>
            <p:spPr>
              <a:xfrm>
                <a:off x="3703145" y="3563501"/>
                <a:ext cx="157767" cy="166541"/>
              </a:xfrm>
              <a:custGeom>
                <a:avLst/>
                <a:gdLst>
                  <a:gd name="connsiteX0" fmla="*/ 125127 w 157767"/>
                  <a:gd name="connsiteY0" fmla="*/ 0 h 166541"/>
                  <a:gd name="connsiteX1" fmla="*/ 33485 w 157767"/>
                  <a:gd name="connsiteY1" fmla="*/ 0 h 166541"/>
                  <a:gd name="connsiteX2" fmla="*/ 0 w 157767"/>
                  <a:gd name="connsiteY2" fmla="*/ 33485 h 166541"/>
                  <a:gd name="connsiteX3" fmla="*/ 0 w 157767"/>
                  <a:gd name="connsiteY3" fmla="*/ 133057 h 166541"/>
                  <a:gd name="connsiteX4" fmla="*/ 33485 w 157767"/>
                  <a:gd name="connsiteY4" fmla="*/ 166542 h 166541"/>
                  <a:gd name="connsiteX5" fmla="*/ 124245 w 157767"/>
                  <a:gd name="connsiteY5" fmla="*/ 166542 h 166541"/>
                  <a:gd name="connsiteX6" fmla="*/ 157730 w 157767"/>
                  <a:gd name="connsiteY6" fmla="*/ 133057 h 166541"/>
                  <a:gd name="connsiteX7" fmla="*/ 157730 w 157767"/>
                  <a:gd name="connsiteY7" fmla="*/ 33485 h 166541"/>
                  <a:gd name="connsiteX8" fmla="*/ 125127 w 157767"/>
                  <a:gd name="connsiteY8" fmla="*/ 0 h 166541"/>
                  <a:gd name="connsiteX9" fmla="*/ 140988 w 157767"/>
                  <a:gd name="connsiteY9" fmla="*/ 133938 h 166541"/>
                  <a:gd name="connsiteX10" fmla="*/ 125127 w 157767"/>
                  <a:gd name="connsiteY10" fmla="*/ 149799 h 166541"/>
                  <a:gd name="connsiteX11" fmla="*/ 33485 w 157767"/>
                  <a:gd name="connsiteY11" fmla="*/ 149799 h 166541"/>
                  <a:gd name="connsiteX12" fmla="*/ 17623 w 157767"/>
                  <a:gd name="connsiteY12" fmla="*/ 133938 h 166541"/>
                  <a:gd name="connsiteX13" fmla="*/ 17623 w 157767"/>
                  <a:gd name="connsiteY13" fmla="*/ 33485 h 166541"/>
                  <a:gd name="connsiteX14" fmla="*/ 33485 w 157767"/>
                  <a:gd name="connsiteY14" fmla="*/ 17623 h 166541"/>
                  <a:gd name="connsiteX15" fmla="*/ 124245 w 157767"/>
                  <a:gd name="connsiteY15" fmla="*/ 17623 h 166541"/>
                  <a:gd name="connsiteX16" fmla="*/ 140107 w 157767"/>
                  <a:gd name="connsiteY16" fmla="*/ 33485 h 166541"/>
                  <a:gd name="connsiteX17" fmla="*/ 140107 w 157767"/>
                  <a:gd name="connsiteY17" fmla="*/ 133938 h 166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767" h="166541">
                    <a:moveTo>
                      <a:pt x="125127" y="0"/>
                    </a:moveTo>
                    <a:lnTo>
                      <a:pt x="33485" y="0"/>
                    </a:lnTo>
                    <a:cubicBezTo>
                      <a:pt x="14980" y="0"/>
                      <a:pt x="0" y="14980"/>
                      <a:pt x="0" y="33485"/>
                    </a:cubicBezTo>
                    <a:lnTo>
                      <a:pt x="0" y="133057"/>
                    </a:lnTo>
                    <a:cubicBezTo>
                      <a:pt x="0" y="151562"/>
                      <a:pt x="14980" y="166542"/>
                      <a:pt x="33485" y="166542"/>
                    </a:cubicBezTo>
                    <a:lnTo>
                      <a:pt x="124245" y="166542"/>
                    </a:lnTo>
                    <a:cubicBezTo>
                      <a:pt x="142750" y="166542"/>
                      <a:pt x="157730" y="151562"/>
                      <a:pt x="157730" y="133057"/>
                    </a:cubicBezTo>
                    <a:lnTo>
                      <a:pt x="157730" y="33485"/>
                    </a:lnTo>
                    <a:cubicBezTo>
                      <a:pt x="158611" y="14980"/>
                      <a:pt x="143631" y="0"/>
                      <a:pt x="125127" y="0"/>
                    </a:cubicBezTo>
                    <a:close/>
                    <a:moveTo>
                      <a:pt x="140988" y="133938"/>
                    </a:moveTo>
                    <a:cubicBezTo>
                      <a:pt x="140988" y="142750"/>
                      <a:pt x="133938" y="149799"/>
                      <a:pt x="125127" y="149799"/>
                    </a:cubicBezTo>
                    <a:lnTo>
                      <a:pt x="33485" y="149799"/>
                    </a:lnTo>
                    <a:cubicBezTo>
                      <a:pt x="24673" y="149799"/>
                      <a:pt x="17623" y="142750"/>
                      <a:pt x="17623" y="133938"/>
                    </a:cubicBezTo>
                    <a:lnTo>
                      <a:pt x="17623" y="33485"/>
                    </a:lnTo>
                    <a:cubicBezTo>
                      <a:pt x="17623" y="24673"/>
                      <a:pt x="24673" y="17623"/>
                      <a:pt x="33485" y="17623"/>
                    </a:cubicBezTo>
                    <a:lnTo>
                      <a:pt x="124245" y="17623"/>
                    </a:lnTo>
                    <a:cubicBezTo>
                      <a:pt x="133057" y="17623"/>
                      <a:pt x="140107" y="24673"/>
                      <a:pt x="140107" y="33485"/>
                    </a:cubicBezTo>
                    <a:lnTo>
                      <a:pt x="140107" y="133938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A49105A-F873-54EF-0790-FD8A3CA15E7D}"/>
                  </a:ext>
                </a:extLst>
              </p:cNvPr>
              <p:cNvSpPr/>
              <p:nvPr/>
            </p:nvSpPr>
            <p:spPr>
              <a:xfrm>
                <a:off x="3741036" y="3607559"/>
                <a:ext cx="79550" cy="79305"/>
              </a:xfrm>
              <a:custGeom>
                <a:avLst/>
                <a:gdLst>
                  <a:gd name="connsiteX0" fmla="*/ 61682 w 79550"/>
                  <a:gd name="connsiteY0" fmla="*/ 37009 h 79305"/>
                  <a:gd name="connsiteX1" fmla="*/ 65207 w 79550"/>
                  <a:gd name="connsiteY1" fmla="*/ 24673 h 79305"/>
                  <a:gd name="connsiteX2" fmla="*/ 40534 w 79550"/>
                  <a:gd name="connsiteY2" fmla="*/ 0 h 79305"/>
                  <a:gd name="connsiteX3" fmla="*/ 15861 w 79550"/>
                  <a:gd name="connsiteY3" fmla="*/ 24673 h 79305"/>
                  <a:gd name="connsiteX4" fmla="*/ 19386 w 79550"/>
                  <a:gd name="connsiteY4" fmla="*/ 37009 h 79305"/>
                  <a:gd name="connsiteX5" fmla="*/ 0 w 79550"/>
                  <a:gd name="connsiteY5" fmla="*/ 70494 h 79305"/>
                  <a:gd name="connsiteX6" fmla="*/ 8812 w 79550"/>
                  <a:gd name="connsiteY6" fmla="*/ 79306 h 79305"/>
                  <a:gd name="connsiteX7" fmla="*/ 70494 w 79550"/>
                  <a:gd name="connsiteY7" fmla="*/ 79306 h 79305"/>
                  <a:gd name="connsiteX8" fmla="*/ 79306 w 79550"/>
                  <a:gd name="connsiteY8" fmla="*/ 70494 h 79305"/>
                  <a:gd name="connsiteX9" fmla="*/ 61682 w 79550"/>
                  <a:gd name="connsiteY9" fmla="*/ 37009 h 79305"/>
                  <a:gd name="connsiteX10" fmla="*/ 34366 w 79550"/>
                  <a:gd name="connsiteY10" fmla="*/ 24673 h 79305"/>
                  <a:gd name="connsiteX11" fmla="*/ 41415 w 79550"/>
                  <a:gd name="connsiteY11" fmla="*/ 17623 h 79305"/>
                  <a:gd name="connsiteX12" fmla="*/ 48465 w 79550"/>
                  <a:gd name="connsiteY12" fmla="*/ 24673 h 79305"/>
                  <a:gd name="connsiteX13" fmla="*/ 41415 w 79550"/>
                  <a:gd name="connsiteY13" fmla="*/ 31722 h 79305"/>
                  <a:gd name="connsiteX14" fmla="*/ 34366 w 79550"/>
                  <a:gd name="connsiteY14" fmla="*/ 24673 h 79305"/>
                  <a:gd name="connsiteX15" fmla="*/ 21148 w 79550"/>
                  <a:gd name="connsiteY15" fmla="*/ 61682 h 79305"/>
                  <a:gd name="connsiteX16" fmla="*/ 41415 w 79550"/>
                  <a:gd name="connsiteY16" fmla="*/ 48465 h 79305"/>
                  <a:gd name="connsiteX17" fmla="*/ 61682 w 79550"/>
                  <a:gd name="connsiteY17" fmla="*/ 61682 h 79305"/>
                  <a:gd name="connsiteX18" fmla="*/ 21148 w 79550"/>
                  <a:gd name="connsiteY18" fmla="*/ 61682 h 7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9550" h="79305">
                    <a:moveTo>
                      <a:pt x="61682" y="37009"/>
                    </a:moveTo>
                    <a:cubicBezTo>
                      <a:pt x="64326" y="33485"/>
                      <a:pt x="65207" y="29079"/>
                      <a:pt x="65207" y="24673"/>
                    </a:cubicBezTo>
                    <a:cubicBezTo>
                      <a:pt x="65207" y="11455"/>
                      <a:pt x="54633" y="0"/>
                      <a:pt x="40534" y="0"/>
                    </a:cubicBezTo>
                    <a:cubicBezTo>
                      <a:pt x="26435" y="0"/>
                      <a:pt x="15861" y="10574"/>
                      <a:pt x="15861" y="24673"/>
                    </a:cubicBezTo>
                    <a:cubicBezTo>
                      <a:pt x="15861" y="29079"/>
                      <a:pt x="17623" y="33485"/>
                      <a:pt x="19386" y="37009"/>
                    </a:cubicBezTo>
                    <a:cubicBezTo>
                      <a:pt x="7931" y="44059"/>
                      <a:pt x="0" y="56395"/>
                      <a:pt x="0" y="70494"/>
                    </a:cubicBezTo>
                    <a:cubicBezTo>
                      <a:pt x="0" y="75781"/>
                      <a:pt x="3525" y="79306"/>
                      <a:pt x="8812" y="79306"/>
                    </a:cubicBezTo>
                    <a:lnTo>
                      <a:pt x="70494" y="79306"/>
                    </a:lnTo>
                    <a:cubicBezTo>
                      <a:pt x="75781" y="79306"/>
                      <a:pt x="79306" y="75781"/>
                      <a:pt x="79306" y="70494"/>
                    </a:cubicBezTo>
                    <a:cubicBezTo>
                      <a:pt x="81068" y="56395"/>
                      <a:pt x="73137" y="44059"/>
                      <a:pt x="61682" y="37009"/>
                    </a:cubicBezTo>
                    <a:close/>
                    <a:moveTo>
                      <a:pt x="34366" y="24673"/>
                    </a:moveTo>
                    <a:cubicBezTo>
                      <a:pt x="34366" y="21148"/>
                      <a:pt x="37009" y="17623"/>
                      <a:pt x="41415" y="17623"/>
                    </a:cubicBezTo>
                    <a:cubicBezTo>
                      <a:pt x="45821" y="17623"/>
                      <a:pt x="48465" y="20267"/>
                      <a:pt x="48465" y="24673"/>
                    </a:cubicBezTo>
                    <a:cubicBezTo>
                      <a:pt x="48465" y="29079"/>
                      <a:pt x="45821" y="31722"/>
                      <a:pt x="41415" y="31722"/>
                    </a:cubicBezTo>
                    <a:cubicBezTo>
                      <a:pt x="37009" y="31722"/>
                      <a:pt x="34366" y="28198"/>
                      <a:pt x="34366" y="24673"/>
                    </a:cubicBezTo>
                    <a:close/>
                    <a:moveTo>
                      <a:pt x="21148" y="61682"/>
                    </a:moveTo>
                    <a:cubicBezTo>
                      <a:pt x="24673" y="53752"/>
                      <a:pt x="32603" y="48465"/>
                      <a:pt x="41415" y="48465"/>
                    </a:cubicBezTo>
                    <a:cubicBezTo>
                      <a:pt x="50227" y="48465"/>
                      <a:pt x="58157" y="53752"/>
                      <a:pt x="61682" y="61682"/>
                    </a:cubicBezTo>
                    <a:lnTo>
                      <a:pt x="21148" y="61682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49AFB5B6-7A1F-1411-3714-1D2310E21017}"/>
                  </a:ext>
                </a:extLst>
              </p:cNvPr>
              <p:cNvSpPr/>
              <p:nvPr/>
            </p:nvSpPr>
            <p:spPr>
              <a:xfrm>
                <a:off x="3297806" y="3510630"/>
                <a:ext cx="157767" cy="167422"/>
              </a:xfrm>
              <a:custGeom>
                <a:avLst/>
                <a:gdLst>
                  <a:gd name="connsiteX0" fmla="*/ 125127 w 157767"/>
                  <a:gd name="connsiteY0" fmla="*/ 0 h 167422"/>
                  <a:gd name="connsiteX1" fmla="*/ 33485 w 157767"/>
                  <a:gd name="connsiteY1" fmla="*/ 0 h 167422"/>
                  <a:gd name="connsiteX2" fmla="*/ 0 w 157767"/>
                  <a:gd name="connsiteY2" fmla="*/ 33485 h 167422"/>
                  <a:gd name="connsiteX3" fmla="*/ 0 w 157767"/>
                  <a:gd name="connsiteY3" fmla="*/ 133057 h 167422"/>
                  <a:gd name="connsiteX4" fmla="*/ 33485 w 157767"/>
                  <a:gd name="connsiteY4" fmla="*/ 167423 h 167422"/>
                  <a:gd name="connsiteX5" fmla="*/ 124245 w 157767"/>
                  <a:gd name="connsiteY5" fmla="*/ 167423 h 167422"/>
                  <a:gd name="connsiteX6" fmla="*/ 157730 w 157767"/>
                  <a:gd name="connsiteY6" fmla="*/ 133938 h 167422"/>
                  <a:gd name="connsiteX7" fmla="*/ 157730 w 157767"/>
                  <a:gd name="connsiteY7" fmla="*/ 33485 h 167422"/>
                  <a:gd name="connsiteX8" fmla="*/ 125127 w 157767"/>
                  <a:gd name="connsiteY8" fmla="*/ 0 h 167422"/>
                  <a:gd name="connsiteX9" fmla="*/ 140988 w 157767"/>
                  <a:gd name="connsiteY9" fmla="*/ 133938 h 167422"/>
                  <a:gd name="connsiteX10" fmla="*/ 125127 w 157767"/>
                  <a:gd name="connsiteY10" fmla="*/ 149799 h 167422"/>
                  <a:gd name="connsiteX11" fmla="*/ 33485 w 157767"/>
                  <a:gd name="connsiteY11" fmla="*/ 149799 h 167422"/>
                  <a:gd name="connsiteX12" fmla="*/ 17623 w 157767"/>
                  <a:gd name="connsiteY12" fmla="*/ 133938 h 167422"/>
                  <a:gd name="connsiteX13" fmla="*/ 17623 w 157767"/>
                  <a:gd name="connsiteY13" fmla="*/ 33485 h 167422"/>
                  <a:gd name="connsiteX14" fmla="*/ 33485 w 157767"/>
                  <a:gd name="connsiteY14" fmla="*/ 17623 h 167422"/>
                  <a:gd name="connsiteX15" fmla="*/ 124245 w 157767"/>
                  <a:gd name="connsiteY15" fmla="*/ 17623 h 167422"/>
                  <a:gd name="connsiteX16" fmla="*/ 140107 w 157767"/>
                  <a:gd name="connsiteY16" fmla="*/ 33485 h 167422"/>
                  <a:gd name="connsiteX17" fmla="*/ 140107 w 157767"/>
                  <a:gd name="connsiteY17" fmla="*/ 133938 h 16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767" h="167422">
                    <a:moveTo>
                      <a:pt x="125127" y="0"/>
                    </a:moveTo>
                    <a:lnTo>
                      <a:pt x="33485" y="0"/>
                    </a:lnTo>
                    <a:cubicBezTo>
                      <a:pt x="14980" y="0"/>
                      <a:pt x="0" y="14980"/>
                      <a:pt x="0" y="33485"/>
                    </a:cubicBezTo>
                    <a:lnTo>
                      <a:pt x="0" y="133057"/>
                    </a:lnTo>
                    <a:cubicBezTo>
                      <a:pt x="0" y="152443"/>
                      <a:pt x="14980" y="167423"/>
                      <a:pt x="33485" y="167423"/>
                    </a:cubicBezTo>
                    <a:lnTo>
                      <a:pt x="124245" y="167423"/>
                    </a:lnTo>
                    <a:cubicBezTo>
                      <a:pt x="142750" y="167423"/>
                      <a:pt x="157730" y="152443"/>
                      <a:pt x="157730" y="133938"/>
                    </a:cubicBezTo>
                    <a:lnTo>
                      <a:pt x="157730" y="33485"/>
                    </a:lnTo>
                    <a:cubicBezTo>
                      <a:pt x="158611" y="14980"/>
                      <a:pt x="143631" y="0"/>
                      <a:pt x="125127" y="0"/>
                    </a:cubicBezTo>
                    <a:close/>
                    <a:moveTo>
                      <a:pt x="140988" y="133938"/>
                    </a:moveTo>
                    <a:cubicBezTo>
                      <a:pt x="140988" y="142750"/>
                      <a:pt x="133938" y="149799"/>
                      <a:pt x="125127" y="149799"/>
                    </a:cubicBezTo>
                    <a:lnTo>
                      <a:pt x="33485" y="149799"/>
                    </a:lnTo>
                    <a:cubicBezTo>
                      <a:pt x="24673" y="149799"/>
                      <a:pt x="17623" y="142750"/>
                      <a:pt x="17623" y="133938"/>
                    </a:cubicBezTo>
                    <a:lnTo>
                      <a:pt x="17623" y="33485"/>
                    </a:lnTo>
                    <a:cubicBezTo>
                      <a:pt x="17623" y="24673"/>
                      <a:pt x="24673" y="17623"/>
                      <a:pt x="33485" y="17623"/>
                    </a:cubicBezTo>
                    <a:lnTo>
                      <a:pt x="124245" y="17623"/>
                    </a:lnTo>
                    <a:cubicBezTo>
                      <a:pt x="133057" y="17623"/>
                      <a:pt x="140107" y="24673"/>
                      <a:pt x="140107" y="33485"/>
                    </a:cubicBezTo>
                    <a:lnTo>
                      <a:pt x="140107" y="133938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58EE16B7-8DAC-9727-84CE-36F5D2D077B8}"/>
                  </a:ext>
                </a:extLst>
              </p:cNvPr>
              <p:cNvSpPr/>
              <p:nvPr/>
            </p:nvSpPr>
            <p:spPr>
              <a:xfrm>
                <a:off x="3337458" y="3554689"/>
                <a:ext cx="79305" cy="79305"/>
              </a:xfrm>
              <a:custGeom>
                <a:avLst/>
                <a:gdLst>
                  <a:gd name="connsiteX0" fmla="*/ 59920 w 79305"/>
                  <a:gd name="connsiteY0" fmla="*/ 37009 h 79305"/>
                  <a:gd name="connsiteX1" fmla="*/ 63444 w 79305"/>
                  <a:gd name="connsiteY1" fmla="*/ 24673 h 79305"/>
                  <a:gd name="connsiteX2" fmla="*/ 38772 w 79305"/>
                  <a:gd name="connsiteY2" fmla="*/ 0 h 79305"/>
                  <a:gd name="connsiteX3" fmla="*/ 14099 w 79305"/>
                  <a:gd name="connsiteY3" fmla="*/ 24673 h 79305"/>
                  <a:gd name="connsiteX4" fmla="*/ 17623 w 79305"/>
                  <a:gd name="connsiteY4" fmla="*/ 37009 h 79305"/>
                  <a:gd name="connsiteX5" fmla="*/ 0 w 79305"/>
                  <a:gd name="connsiteY5" fmla="*/ 70494 h 79305"/>
                  <a:gd name="connsiteX6" fmla="*/ 8812 w 79305"/>
                  <a:gd name="connsiteY6" fmla="*/ 79306 h 79305"/>
                  <a:gd name="connsiteX7" fmla="*/ 70494 w 79305"/>
                  <a:gd name="connsiteY7" fmla="*/ 79306 h 79305"/>
                  <a:gd name="connsiteX8" fmla="*/ 79306 w 79305"/>
                  <a:gd name="connsiteY8" fmla="*/ 70494 h 79305"/>
                  <a:gd name="connsiteX9" fmla="*/ 59920 w 79305"/>
                  <a:gd name="connsiteY9" fmla="*/ 37009 h 79305"/>
                  <a:gd name="connsiteX10" fmla="*/ 32603 w 79305"/>
                  <a:gd name="connsiteY10" fmla="*/ 24673 h 79305"/>
                  <a:gd name="connsiteX11" fmla="*/ 39653 w 79305"/>
                  <a:gd name="connsiteY11" fmla="*/ 17623 h 79305"/>
                  <a:gd name="connsiteX12" fmla="*/ 46702 w 79305"/>
                  <a:gd name="connsiteY12" fmla="*/ 24673 h 79305"/>
                  <a:gd name="connsiteX13" fmla="*/ 39653 w 79305"/>
                  <a:gd name="connsiteY13" fmla="*/ 30841 h 79305"/>
                  <a:gd name="connsiteX14" fmla="*/ 32603 w 79305"/>
                  <a:gd name="connsiteY14" fmla="*/ 24673 h 79305"/>
                  <a:gd name="connsiteX15" fmla="*/ 19386 w 79305"/>
                  <a:gd name="connsiteY15" fmla="*/ 61682 h 79305"/>
                  <a:gd name="connsiteX16" fmla="*/ 39653 w 79305"/>
                  <a:gd name="connsiteY16" fmla="*/ 48465 h 79305"/>
                  <a:gd name="connsiteX17" fmla="*/ 59920 w 79305"/>
                  <a:gd name="connsiteY17" fmla="*/ 61682 h 79305"/>
                  <a:gd name="connsiteX18" fmla="*/ 19386 w 79305"/>
                  <a:gd name="connsiteY18" fmla="*/ 61682 h 7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9305" h="79305">
                    <a:moveTo>
                      <a:pt x="59920" y="37009"/>
                    </a:moveTo>
                    <a:cubicBezTo>
                      <a:pt x="62563" y="33485"/>
                      <a:pt x="63444" y="29079"/>
                      <a:pt x="63444" y="24673"/>
                    </a:cubicBezTo>
                    <a:cubicBezTo>
                      <a:pt x="63444" y="11455"/>
                      <a:pt x="52870" y="0"/>
                      <a:pt x="38772" y="0"/>
                    </a:cubicBezTo>
                    <a:cubicBezTo>
                      <a:pt x="24673" y="0"/>
                      <a:pt x="14099" y="10574"/>
                      <a:pt x="14099" y="24673"/>
                    </a:cubicBezTo>
                    <a:cubicBezTo>
                      <a:pt x="14099" y="29079"/>
                      <a:pt x="15861" y="33485"/>
                      <a:pt x="17623" y="37009"/>
                    </a:cubicBezTo>
                    <a:cubicBezTo>
                      <a:pt x="7931" y="44059"/>
                      <a:pt x="0" y="56395"/>
                      <a:pt x="0" y="70494"/>
                    </a:cubicBezTo>
                    <a:cubicBezTo>
                      <a:pt x="0" y="75781"/>
                      <a:pt x="3525" y="79306"/>
                      <a:pt x="8812" y="79306"/>
                    </a:cubicBezTo>
                    <a:lnTo>
                      <a:pt x="70494" y="79306"/>
                    </a:lnTo>
                    <a:cubicBezTo>
                      <a:pt x="75781" y="79306"/>
                      <a:pt x="79306" y="75781"/>
                      <a:pt x="79306" y="70494"/>
                    </a:cubicBezTo>
                    <a:cubicBezTo>
                      <a:pt x="79306" y="56395"/>
                      <a:pt x="71375" y="44059"/>
                      <a:pt x="59920" y="37009"/>
                    </a:cubicBezTo>
                    <a:close/>
                    <a:moveTo>
                      <a:pt x="32603" y="24673"/>
                    </a:moveTo>
                    <a:cubicBezTo>
                      <a:pt x="32603" y="20267"/>
                      <a:pt x="36128" y="17623"/>
                      <a:pt x="39653" y="17623"/>
                    </a:cubicBezTo>
                    <a:cubicBezTo>
                      <a:pt x="43177" y="17623"/>
                      <a:pt x="46702" y="20267"/>
                      <a:pt x="46702" y="24673"/>
                    </a:cubicBezTo>
                    <a:cubicBezTo>
                      <a:pt x="46702" y="29079"/>
                      <a:pt x="43177" y="30841"/>
                      <a:pt x="39653" y="30841"/>
                    </a:cubicBezTo>
                    <a:cubicBezTo>
                      <a:pt x="36128" y="30841"/>
                      <a:pt x="32603" y="28198"/>
                      <a:pt x="32603" y="24673"/>
                    </a:cubicBezTo>
                    <a:close/>
                    <a:moveTo>
                      <a:pt x="19386" y="61682"/>
                    </a:moveTo>
                    <a:cubicBezTo>
                      <a:pt x="22911" y="53752"/>
                      <a:pt x="30841" y="48465"/>
                      <a:pt x="39653" y="48465"/>
                    </a:cubicBezTo>
                    <a:cubicBezTo>
                      <a:pt x="48465" y="48465"/>
                      <a:pt x="56395" y="53752"/>
                      <a:pt x="59920" y="61682"/>
                    </a:cubicBezTo>
                    <a:lnTo>
                      <a:pt x="19386" y="61682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AB958BC9-9FC6-A873-3F95-E6AF524362A7}"/>
                  </a:ext>
                </a:extLst>
              </p:cNvPr>
              <p:cNvSpPr/>
              <p:nvPr/>
            </p:nvSpPr>
            <p:spPr>
              <a:xfrm>
                <a:off x="3465228" y="3202219"/>
                <a:ext cx="88117" cy="88117"/>
              </a:xfrm>
              <a:custGeom>
                <a:avLst/>
                <a:gdLst>
                  <a:gd name="connsiteX0" fmla="*/ 20267 w 88117"/>
                  <a:gd name="connsiteY0" fmla="*/ 85474 h 88117"/>
                  <a:gd name="connsiteX1" fmla="*/ 26435 w 88117"/>
                  <a:gd name="connsiteY1" fmla="*/ 88117 h 88117"/>
                  <a:gd name="connsiteX2" fmla="*/ 32603 w 88117"/>
                  <a:gd name="connsiteY2" fmla="*/ 85474 h 88117"/>
                  <a:gd name="connsiteX3" fmla="*/ 50227 w 88117"/>
                  <a:gd name="connsiteY3" fmla="*/ 67850 h 88117"/>
                  <a:gd name="connsiteX4" fmla="*/ 50227 w 88117"/>
                  <a:gd name="connsiteY4" fmla="*/ 55514 h 88117"/>
                  <a:gd name="connsiteX5" fmla="*/ 37890 w 88117"/>
                  <a:gd name="connsiteY5" fmla="*/ 55514 h 88117"/>
                  <a:gd name="connsiteX6" fmla="*/ 35247 w 88117"/>
                  <a:gd name="connsiteY6" fmla="*/ 57276 h 88117"/>
                  <a:gd name="connsiteX7" fmla="*/ 79306 w 88117"/>
                  <a:gd name="connsiteY7" fmla="*/ 17623 h 88117"/>
                  <a:gd name="connsiteX8" fmla="*/ 88117 w 88117"/>
                  <a:gd name="connsiteY8" fmla="*/ 8812 h 88117"/>
                  <a:gd name="connsiteX9" fmla="*/ 79306 w 88117"/>
                  <a:gd name="connsiteY9" fmla="*/ 0 h 88117"/>
                  <a:gd name="connsiteX10" fmla="*/ 17623 w 88117"/>
                  <a:gd name="connsiteY10" fmla="*/ 58157 h 88117"/>
                  <a:gd name="connsiteX11" fmla="*/ 14980 w 88117"/>
                  <a:gd name="connsiteY11" fmla="*/ 55514 h 88117"/>
                  <a:gd name="connsiteX12" fmla="*/ 2644 w 88117"/>
                  <a:gd name="connsiteY12" fmla="*/ 55514 h 88117"/>
                  <a:gd name="connsiteX13" fmla="*/ 2644 w 88117"/>
                  <a:gd name="connsiteY13" fmla="*/ 67850 h 88117"/>
                  <a:gd name="connsiteX14" fmla="*/ 20267 w 88117"/>
                  <a:gd name="connsiteY14" fmla="*/ 85474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117" h="88117">
                    <a:moveTo>
                      <a:pt x="20267" y="85474"/>
                    </a:moveTo>
                    <a:cubicBezTo>
                      <a:pt x="22029" y="87236"/>
                      <a:pt x="24673" y="88117"/>
                      <a:pt x="26435" y="88117"/>
                    </a:cubicBezTo>
                    <a:cubicBezTo>
                      <a:pt x="28198" y="88117"/>
                      <a:pt x="30841" y="87236"/>
                      <a:pt x="32603" y="85474"/>
                    </a:cubicBezTo>
                    <a:lnTo>
                      <a:pt x="50227" y="67850"/>
                    </a:lnTo>
                    <a:cubicBezTo>
                      <a:pt x="53752" y="64326"/>
                      <a:pt x="53752" y="59039"/>
                      <a:pt x="50227" y="55514"/>
                    </a:cubicBezTo>
                    <a:cubicBezTo>
                      <a:pt x="46702" y="51989"/>
                      <a:pt x="41415" y="51989"/>
                      <a:pt x="37890" y="55514"/>
                    </a:cubicBezTo>
                    <a:lnTo>
                      <a:pt x="35247" y="57276"/>
                    </a:lnTo>
                    <a:cubicBezTo>
                      <a:pt x="37890" y="35247"/>
                      <a:pt x="56395" y="17623"/>
                      <a:pt x="79306" y="17623"/>
                    </a:cubicBezTo>
                    <a:cubicBezTo>
                      <a:pt x="84593" y="17623"/>
                      <a:pt x="88117" y="14099"/>
                      <a:pt x="88117" y="8812"/>
                    </a:cubicBezTo>
                    <a:cubicBezTo>
                      <a:pt x="88117" y="3525"/>
                      <a:pt x="84593" y="0"/>
                      <a:pt x="79306" y="0"/>
                    </a:cubicBezTo>
                    <a:cubicBezTo>
                      <a:pt x="46702" y="0"/>
                      <a:pt x="19386" y="25554"/>
                      <a:pt x="17623" y="58157"/>
                    </a:cubicBezTo>
                    <a:lnTo>
                      <a:pt x="14980" y="55514"/>
                    </a:lnTo>
                    <a:cubicBezTo>
                      <a:pt x="11455" y="51989"/>
                      <a:pt x="6168" y="51989"/>
                      <a:pt x="2644" y="55514"/>
                    </a:cubicBezTo>
                    <a:cubicBezTo>
                      <a:pt x="-881" y="59039"/>
                      <a:pt x="-881" y="64326"/>
                      <a:pt x="2644" y="67850"/>
                    </a:cubicBezTo>
                    <a:lnTo>
                      <a:pt x="20267" y="85474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D5B3470-82B6-618C-3921-EFFB41F9B969}"/>
                  </a:ext>
                </a:extLst>
              </p:cNvPr>
              <p:cNvSpPr/>
              <p:nvPr/>
            </p:nvSpPr>
            <p:spPr>
              <a:xfrm>
                <a:off x="3596523" y="3598747"/>
                <a:ext cx="88117" cy="88117"/>
              </a:xfrm>
              <a:custGeom>
                <a:avLst/>
                <a:gdLst>
                  <a:gd name="connsiteX0" fmla="*/ 80187 w 88117"/>
                  <a:gd name="connsiteY0" fmla="*/ 70494 h 88117"/>
                  <a:gd name="connsiteX1" fmla="*/ 36128 w 88117"/>
                  <a:gd name="connsiteY1" fmla="*/ 30841 h 88117"/>
                  <a:gd name="connsiteX2" fmla="*/ 37890 w 88117"/>
                  <a:gd name="connsiteY2" fmla="*/ 32603 h 88117"/>
                  <a:gd name="connsiteX3" fmla="*/ 44059 w 88117"/>
                  <a:gd name="connsiteY3" fmla="*/ 35247 h 88117"/>
                  <a:gd name="connsiteX4" fmla="*/ 50227 w 88117"/>
                  <a:gd name="connsiteY4" fmla="*/ 32603 h 88117"/>
                  <a:gd name="connsiteX5" fmla="*/ 50227 w 88117"/>
                  <a:gd name="connsiteY5" fmla="*/ 20267 h 88117"/>
                  <a:gd name="connsiteX6" fmla="*/ 32603 w 88117"/>
                  <a:gd name="connsiteY6" fmla="*/ 2644 h 88117"/>
                  <a:gd name="connsiteX7" fmla="*/ 20267 w 88117"/>
                  <a:gd name="connsiteY7" fmla="*/ 2644 h 88117"/>
                  <a:gd name="connsiteX8" fmla="*/ 2644 w 88117"/>
                  <a:gd name="connsiteY8" fmla="*/ 20267 h 88117"/>
                  <a:gd name="connsiteX9" fmla="*/ 2644 w 88117"/>
                  <a:gd name="connsiteY9" fmla="*/ 32603 h 88117"/>
                  <a:gd name="connsiteX10" fmla="*/ 14980 w 88117"/>
                  <a:gd name="connsiteY10" fmla="*/ 32603 h 88117"/>
                  <a:gd name="connsiteX11" fmla="*/ 17623 w 88117"/>
                  <a:gd name="connsiteY11" fmla="*/ 29960 h 88117"/>
                  <a:gd name="connsiteX12" fmla="*/ 79306 w 88117"/>
                  <a:gd name="connsiteY12" fmla="*/ 88117 h 88117"/>
                  <a:gd name="connsiteX13" fmla="*/ 88117 w 88117"/>
                  <a:gd name="connsiteY13" fmla="*/ 79306 h 88117"/>
                  <a:gd name="connsiteX14" fmla="*/ 80187 w 88117"/>
                  <a:gd name="connsiteY14" fmla="*/ 70494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117" h="88117">
                    <a:moveTo>
                      <a:pt x="80187" y="70494"/>
                    </a:moveTo>
                    <a:cubicBezTo>
                      <a:pt x="57276" y="70494"/>
                      <a:pt x="38772" y="52870"/>
                      <a:pt x="36128" y="30841"/>
                    </a:cubicBezTo>
                    <a:lnTo>
                      <a:pt x="37890" y="32603"/>
                    </a:lnTo>
                    <a:cubicBezTo>
                      <a:pt x="39653" y="34366"/>
                      <a:pt x="42296" y="35247"/>
                      <a:pt x="44059" y="35247"/>
                    </a:cubicBezTo>
                    <a:cubicBezTo>
                      <a:pt x="45821" y="35247"/>
                      <a:pt x="48465" y="34366"/>
                      <a:pt x="50227" y="32603"/>
                    </a:cubicBezTo>
                    <a:cubicBezTo>
                      <a:pt x="53752" y="29079"/>
                      <a:pt x="53752" y="23792"/>
                      <a:pt x="50227" y="20267"/>
                    </a:cubicBezTo>
                    <a:lnTo>
                      <a:pt x="32603" y="2644"/>
                    </a:lnTo>
                    <a:cubicBezTo>
                      <a:pt x="29079" y="-881"/>
                      <a:pt x="23792" y="-881"/>
                      <a:pt x="20267" y="2644"/>
                    </a:cubicBezTo>
                    <a:lnTo>
                      <a:pt x="2644" y="20267"/>
                    </a:lnTo>
                    <a:cubicBezTo>
                      <a:pt x="-881" y="23792"/>
                      <a:pt x="-881" y="29079"/>
                      <a:pt x="2644" y="32603"/>
                    </a:cubicBezTo>
                    <a:cubicBezTo>
                      <a:pt x="6168" y="36128"/>
                      <a:pt x="11455" y="36128"/>
                      <a:pt x="14980" y="32603"/>
                    </a:cubicBezTo>
                    <a:lnTo>
                      <a:pt x="17623" y="29960"/>
                    </a:lnTo>
                    <a:cubicBezTo>
                      <a:pt x="19386" y="62563"/>
                      <a:pt x="46702" y="88117"/>
                      <a:pt x="79306" y="88117"/>
                    </a:cubicBezTo>
                    <a:cubicBezTo>
                      <a:pt x="84593" y="88117"/>
                      <a:pt x="88117" y="84593"/>
                      <a:pt x="88117" y="79306"/>
                    </a:cubicBezTo>
                    <a:cubicBezTo>
                      <a:pt x="88117" y="74019"/>
                      <a:pt x="85474" y="70494"/>
                      <a:pt x="80187" y="704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F74E35C5-9F87-F8D6-6083-00F41AFD5A43}"/>
                  </a:ext>
                </a:extLst>
              </p:cNvPr>
              <p:cNvSpPr/>
              <p:nvPr/>
            </p:nvSpPr>
            <p:spPr>
              <a:xfrm>
                <a:off x="3465228" y="3554689"/>
                <a:ext cx="88117" cy="88117"/>
              </a:xfrm>
              <a:custGeom>
                <a:avLst/>
                <a:gdLst>
                  <a:gd name="connsiteX0" fmla="*/ 67850 w 88117"/>
                  <a:gd name="connsiteY0" fmla="*/ 2644 h 88117"/>
                  <a:gd name="connsiteX1" fmla="*/ 55514 w 88117"/>
                  <a:gd name="connsiteY1" fmla="*/ 2644 h 88117"/>
                  <a:gd name="connsiteX2" fmla="*/ 37890 w 88117"/>
                  <a:gd name="connsiteY2" fmla="*/ 20267 h 88117"/>
                  <a:gd name="connsiteX3" fmla="*/ 37890 w 88117"/>
                  <a:gd name="connsiteY3" fmla="*/ 32603 h 88117"/>
                  <a:gd name="connsiteX4" fmla="*/ 50227 w 88117"/>
                  <a:gd name="connsiteY4" fmla="*/ 32603 h 88117"/>
                  <a:gd name="connsiteX5" fmla="*/ 51989 w 88117"/>
                  <a:gd name="connsiteY5" fmla="*/ 30841 h 88117"/>
                  <a:gd name="connsiteX6" fmla="*/ 8812 w 88117"/>
                  <a:gd name="connsiteY6" fmla="*/ 70494 h 88117"/>
                  <a:gd name="connsiteX7" fmla="*/ 0 w 88117"/>
                  <a:gd name="connsiteY7" fmla="*/ 79306 h 88117"/>
                  <a:gd name="connsiteX8" fmla="*/ 8812 w 88117"/>
                  <a:gd name="connsiteY8" fmla="*/ 88117 h 88117"/>
                  <a:gd name="connsiteX9" fmla="*/ 70494 w 88117"/>
                  <a:gd name="connsiteY9" fmla="*/ 29960 h 88117"/>
                  <a:gd name="connsiteX10" fmla="*/ 73137 w 88117"/>
                  <a:gd name="connsiteY10" fmla="*/ 32603 h 88117"/>
                  <a:gd name="connsiteX11" fmla="*/ 79306 w 88117"/>
                  <a:gd name="connsiteY11" fmla="*/ 35247 h 88117"/>
                  <a:gd name="connsiteX12" fmla="*/ 85474 w 88117"/>
                  <a:gd name="connsiteY12" fmla="*/ 32603 h 88117"/>
                  <a:gd name="connsiteX13" fmla="*/ 85474 w 88117"/>
                  <a:gd name="connsiteY13" fmla="*/ 20267 h 88117"/>
                  <a:gd name="connsiteX14" fmla="*/ 67850 w 88117"/>
                  <a:gd name="connsiteY14" fmla="*/ 2644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117" h="88117">
                    <a:moveTo>
                      <a:pt x="67850" y="2644"/>
                    </a:moveTo>
                    <a:cubicBezTo>
                      <a:pt x="64326" y="-881"/>
                      <a:pt x="59039" y="-881"/>
                      <a:pt x="55514" y="2644"/>
                    </a:cubicBezTo>
                    <a:lnTo>
                      <a:pt x="37890" y="20267"/>
                    </a:lnTo>
                    <a:cubicBezTo>
                      <a:pt x="34366" y="23792"/>
                      <a:pt x="34366" y="29079"/>
                      <a:pt x="37890" y="32603"/>
                    </a:cubicBezTo>
                    <a:cubicBezTo>
                      <a:pt x="41415" y="36128"/>
                      <a:pt x="46702" y="36128"/>
                      <a:pt x="50227" y="32603"/>
                    </a:cubicBezTo>
                    <a:lnTo>
                      <a:pt x="51989" y="30841"/>
                    </a:lnTo>
                    <a:cubicBezTo>
                      <a:pt x="50227" y="52870"/>
                      <a:pt x="31722" y="70494"/>
                      <a:pt x="8812" y="70494"/>
                    </a:cubicBezTo>
                    <a:cubicBezTo>
                      <a:pt x="3525" y="70494"/>
                      <a:pt x="0" y="74019"/>
                      <a:pt x="0" y="79306"/>
                    </a:cubicBezTo>
                    <a:cubicBezTo>
                      <a:pt x="0" y="84593"/>
                      <a:pt x="3525" y="88117"/>
                      <a:pt x="8812" y="88117"/>
                    </a:cubicBezTo>
                    <a:cubicBezTo>
                      <a:pt x="41415" y="88117"/>
                      <a:pt x="68732" y="62563"/>
                      <a:pt x="70494" y="29960"/>
                    </a:cubicBezTo>
                    <a:lnTo>
                      <a:pt x="73137" y="32603"/>
                    </a:lnTo>
                    <a:cubicBezTo>
                      <a:pt x="74900" y="34366"/>
                      <a:pt x="77543" y="35247"/>
                      <a:pt x="79306" y="35247"/>
                    </a:cubicBezTo>
                    <a:cubicBezTo>
                      <a:pt x="81068" y="35247"/>
                      <a:pt x="83711" y="34366"/>
                      <a:pt x="85474" y="32603"/>
                    </a:cubicBezTo>
                    <a:cubicBezTo>
                      <a:pt x="88999" y="29079"/>
                      <a:pt x="88999" y="23792"/>
                      <a:pt x="85474" y="20267"/>
                    </a:cubicBezTo>
                    <a:lnTo>
                      <a:pt x="67850" y="2644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BEEDA4FB-1DAB-D8A5-3415-1F190F5B0B21}"/>
              </a:ext>
            </a:extLst>
          </p:cNvPr>
          <p:cNvGrpSpPr/>
          <p:nvPr/>
        </p:nvGrpSpPr>
        <p:grpSpPr>
          <a:xfrm>
            <a:off x="9215202" y="2101440"/>
            <a:ext cx="440586" cy="547208"/>
            <a:chOff x="9215202" y="2101440"/>
            <a:chExt cx="440586" cy="547208"/>
          </a:xfrm>
        </p:grpSpPr>
        <p:grpSp>
          <p:nvGrpSpPr>
            <p:cNvPr id="253" name="Graphic 32">
              <a:extLst>
                <a:ext uri="{FF2B5EF4-FFF2-40B4-BE49-F238E27FC236}">
                  <a16:creationId xmlns:a16="http://schemas.microsoft.com/office/drawing/2014/main" id="{91921DBF-49CC-3F00-DF0E-1C00B16E01C3}"/>
                </a:ext>
              </a:extLst>
            </p:cNvPr>
            <p:cNvGrpSpPr/>
            <p:nvPr/>
          </p:nvGrpSpPr>
          <p:grpSpPr>
            <a:xfrm>
              <a:off x="9268072" y="2124351"/>
              <a:ext cx="334845" cy="267876"/>
              <a:chOff x="9268072" y="2124351"/>
              <a:chExt cx="334845" cy="267876"/>
            </a:xfrm>
            <a:solidFill>
              <a:srgbClr val="A07FD6"/>
            </a:solidFill>
          </p:grpSpPr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4D78E0D1-EB88-AADA-1F95-C4AB321C9509}"/>
                  </a:ext>
                </a:extLst>
              </p:cNvPr>
              <p:cNvSpPr/>
              <p:nvPr/>
            </p:nvSpPr>
            <p:spPr>
              <a:xfrm>
                <a:off x="9416991" y="2215112"/>
                <a:ext cx="37009" cy="37009"/>
              </a:xfrm>
              <a:custGeom>
                <a:avLst/>
                <a:gdLst>
                  <a:gd name="connsiteX0" fmla="*/ 37009 w 37009"/>
                  <a:gd name="connsiteY0" fmla="*/ 18505 h 37009"/>
                  <a:gd name="connsiteX1" fmla="*/ 18505 w 37009"/>
                  <a:gd name="connsiteY1" fmla="*/ 37009 h 37009"/>
                  <a:gd name="connsiteX2" fmla="*/ 0 w 37009"/>
                  <a:gd name="connsiteY2" fmla="*/ 18505 h 37009"/>
                  <a:gd name="connsiteX3" fmla="*/ 18505 w 37009"/>
                  <a:gd name="connsiteY3" fmla="*/ 0 h 37009"/>
                  <a:gd name="connsiteX4" fmla="*/ 37009 w 37009"/>
                  <a:gd name="connsiteY4" fmla="*/ 18505 h 3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009" h="37009">
                    <a:moveTo>
                      <a:pt x="37009" y="18505"/>
                    </a:moveTo>
                    <a:cubicBezTo>
                      <a:pt x="37009" y="28724"/>
                      <a:pt x="28724" y="37009"/>
                      <a:pt x="18505" y="37009"/>
                    </a:cubicBezTo>
                    <a:cubicBezTo>
                      <a:pt x="8285" y="37009"/>
                      <a:pt x="0" y="28724"/>
                      <a:pt x="0" y="18505"/>
                    </a:cubicBezTo>
                    <a:cubicBezTo>
                      <a:pt x="0" y="8285"/>
                      <a:pt x="8285" y="0"/>
                      <a:pt x="18505" y="0"/>
                    </a:cubicBezTo>
                    <a:cubicBezTo>
                      <a:pt x="28724" y="0"/>
                      <a:pt x="37009" y="8285"/>
                      <a:pt x="37009" y="18505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78ABFAE-F8FB-9E0D-781E-CA9273B435ED}"/>
                  </a:ext>
                </a:extLst>
              </p:cNvPr>
              <p:cNvSpPr/>
              <p:nvPr/>
            </p:nvSpPr>
            <p:spPr>
              <a:xfrm>
                <a:off x="9268072" y="2124351"/>
                <a:ext cx="334845" cy="267876"/>
              </a:xfrm>
              <a:custGeom>
                <a:avLst/>
                <a:gdLst>
                  <a:gd name="connsiteX0" fmla="*/ 325153 w 334845"/>
                  <a:gd name="connsiteY0" fmla="*/ 0 h 267876"/>
                  <a:gd name="connsiteX1" fmla="*/ 326034 w 334845"/>
                  <a:gd name="connsiteY1" fmla="*/ 3525 h 267876"/>
                  <a:gd name="connsiteX2" fmla="*/ 317222 w 334845"/>
                  <a:gd name="connsiteY2" fmla="*/ 12336 h 267876"/>
                  <a:gd name="connsiteX3" fmla="*/ 17623 w 334845"/>
                  <a:gd name="connsiteY3" fmla="*/ 12336 h 267876"/>
                  <a:gd name="connsiteX4" fmla="*/ 8812 w 334845"/>
                  <a:gd name="connsiteY4" fmla="*/ 3525 h 267876"/>
                  <a:gd name="connsiteX5" fmla="*/ 9693 w 334845"/>
                  <a:gd name="connsiteY5" fmla="*/ 0 h 267876"/>
                  <a:gd name="connsiteX6" fmla="*/ 7049 w 334845"/>
                  <a:gd name="connsiteY6" fmla="*/ 0 h 267876"/>
                  <a:gd name="connsiteX7" fmla="*/ 0 w 334845"/>
                  <a:gd name="connsiteY7" fmla="*/ 21148 h 267876"/>
                  <a:gd name="connsiteX8" fmla="*/ 0 w 334845"/>
                  <a:gd name="connsiteY8" fmla="*/ 216769 h 267876"/>
                  <a:gd name="connsiteX9" fmla="*/ 70494 w 334845"/>
                  <a:gd name="connsiteY9" fmla="*/ 267877 h 267876"/>
                  <a:gd name="connsiteX10" fmla="*/ 149799 w 334845"/>
                  <a:gd name="connsiteY10" fmla="*/ 215006 h 267876"/>
                  <a:gd name="connsiteX11" fmla="*/ 185046 w 334845"/>
                  <a:gd name="connsiteY11" fmla="*/ 215006 h 267876"/>
                  <a:gd name="connsiteX12" fmla="*/ 264352 w 334845"/>
                  <a:gd name="connsiteY12" fmla="*/ 267877 h 267876"/>
                  <a:gd name="connsiteX13" fmla="*/ 334846 w 334845"/>
                  <a:gd name="connsiteY13" fmla="*/ 216769 h 267876"/>
                  <a:gd name="connsiteX14" fmla="*/ 334846 w 334845"/>
                  <a:gd name="connsiteY14" fmla="*/ 21148 h 267876"/>
                  <a:gd name="connsiteX15" fmla="*/ 327797 w 334845"/>
                  <a:gd name="connsiteY15" fmla="*/ 0 h 267876"/>
                  <a:gd name="connsiteX16" fmla="*/ 325153 w 334845"/>
                  <a:gd name="connsiteY16" fmla="*/ 0 h 267876"/>
                  <a:gd name="connsiteX17" fmla="*/ 212363 w 334845"/>
                  <a:gd name="connsiteY17" fmla="*/ 134820 h 267876"/>
                  <a:gd name="connsiteX18" fmla="*/ 197383 w 334845"/>
                  <a:gd name="connsiteY18" fmla="*/ 129532 h 267876"/>
                  <a:gd name="connsiteX19" fmla="*/ 168304 w 334845"/>
                  <a:gd name="connsiteY19" fmla="*/ 144512 h 267876"/>
                  <a:gd name="connsiteX20" fmla="*/ 132176 w 334845"/>
                  <a:gd name="connsiteY20" fmla="*/ 108384 h 267876"/>
                  <a:gd name="connsiteX21" fmla="*/ 168304 w 334845"/>
                  <a:gd name="connsiteY21" fmla="*/ 72256 h 267876"/>
                  <a:gd name="connsiteX22" fmla="*/ 204432 w 334845"/>
                  <a:gd name="connsiteY22" fmla="*/ 108384 h 267876"/>
                  <a:gd name="connsiteX23" fmla="*/ 212363 w 334845"/>
                  <a:gd name="connsiteY23" fmla="*/ 116315 h 267876"/>
                  <a:gd name="connsiteX24" fmla="*/ 220293 w 334845"/>
                  <a:gd name="connsiteY24" fmla="*/ 109266 h 267876"/>
                  <a:gd name="connsiteX25" fmla="*/ 167423 w 334845"/>
                  <a:gd name="connsiteY25" fmla="*/ 56395 h 267876"/>
                  <a:gd name="connsiteX26" fmla="*/ 114553 w 334845"/>
                  <a:gd name="connsiteY26" fmla="*/ 109266 h 267876"/>
                  <a:gd name="connsiteX27" fmla="*/ 167423 w 334845"/>
                  <a:gd name="connsiteY27" fmla="*/ 162136 h 267876"/>
                  <a:gd name="connsiteX28" fmla="*/ 202670 w 334845"/>
                  <a:gd name="connsiteY28" fmla="*/ 148918 h 267876"/>
                  <a:gd name="connsiteX29" fmla="*/ 215006 w 334845"/>
                  <a:gd name="connsiteY29" fmla="*/ 149799 h 267876"/>
                  <a:gd name="connsiteX30" fmla="*/ 214125 w 334845"/>
                  <a:gd name="connsiteY30" fmla="*/ 162136 h 267876"/>
                  <a:gd name="connsiteX31" fmla="*/ 167423 w 334845"/>
                  <a:gd name="connsiteY31" fmla="*/ 179759 h 267876"/>
                  <a:gd name="connsiteX32" fmla="*/ 96929 w 334845"/>
                  <a:gd name="connsiteY32" fmla="*/ 109266 h 267876"/>
                  <a:gd name="connsiteX33" fmla="*/ 167423 w 334845"/>
                  <a:gd name="connsiteY33" fmla="*/ 38772 h 267876"/>
                  <a:gd name="connsiteX34" fmla="*/ 237917 w 334845"/>
                  <a:gd name="connsiteY34" fmla="*/ 109266 h 267876"/>
                  <a:gd name="connsiteX35" fmla="*/ 212363 w 334845"/>
                  <a:gd name="connsiteY35" fmla="*/ 134820 h 267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34845" h="267876">
                    <a:moveTo>
                      <a:pt x="325153" y="0"/>
                    </a:moveTo>
                    <a:cubicBezTo>
                      <a:pt x="326034" y="881"/>
                      <a:pt x="326034" y="2644"/>
                      <a:pt x="326034" y="3525"/>
                    </a:cubicBezTo>
                    <a:cubicBezTo>
                      <a:pt x="326034" y="7931"/>
                      <a:pt x="321628" y="12336"/>
                      <a:pt x="317222" y="12336"/>
                    </a:cubicBezTo>
                    <a:lnTo>
                      <a:pt x="17623" y="12336"/>
                    </a:lnTo>
                    <a:cubicBezTo>
                      <a:pt x="12336" y="12336"/>
                      <a:pt x="8812" y="7931"/>
                      <a:pt x="8812" y="3525"/>
                    </a:cubicBezTo>
                    <a:cubicBezTo>
                      <a:pt x="8812" y="2644"/>
                      <a:pt x="8812" y="1762"/>
                      <a:pt x="9693" y="0"/>
                    </a:cubicBezTo>
                    <a:lnTo>
                      <a:pt x="7049" y="0"/>
                    </a:lnTo>
                    <a:cubicBezTo>
                      <a:pt x="2644" y="6168"/>
                      <a:pt x="0" y="13218"/>
                      <a:pt x="0" y="21148"/>
                    </a:cubicBezTo>
                    <a:lnTo>
                      <a:pt x="0" y="216769"/>
                    </a:lnTo>
                    <a:lnTo>
                      <a:pt x="70494" y="267877"/>
                    </a:lnTo>
                    <a:lnTo>
                      <a:pt x="149799" y="215006"/>
                    </a:lnTo>
                    <a:cubicBezTo>
                      <a:pt x="149799" y="215006"/>
                      <a:pt x="167423" y="206195"/>
                      <a:pt x="185046" y="215006"/>
                    </a:cubicBezTo>
                    <a:cubicBezTo>
                      <a:pt x="202670" y="223818"/>
                      <a:pt x="264352" y="267877"/>
                      <a:pt x="264352" y="267877"/>
                    </a:cubicBezTo>
                    <a:lnTo>
                      <a:pt x="334846" y="216769"/>
                    </a:lnTo>
                    <a:lnTo>
                      <a:pt x="334846" y="21148"/>
                    </a:lnTo>
                    <a:cubicBezTo>
                      <a:pt x="334846" y="13218"/>
                      <a:pt x="332202" y="6168"/>
                      <a:pt x="327797" y="0"/>
                    </a:cubicBezTo>
                    <a:lnTo>
                      <a:pt x="325153" y="0"/>
                    </a:lnTo>
                    <a:close/>
                    <a:moveTo>
                      <a:pt x="212363" y="134820"/>
                    </a:moveTo>
                    <a:cubicBezTo>
                      <a:pt x="207076" y="134820"/>
                      <a:pt x="201789" y="133057"/>
                      <a:pt x="197383" y="129532"/>
                    </a:cubicBezTo>
                    <a:cubicBezTo>
                      <a:pt x="191215" y="138344"/>
                      <a:pt x="179759" y="144512"/>
                      <a:pt x="168304" y="144512"/>
                    </a:cubicBezTo>
                    <a:cubicBezTo>
                      <a:pt x="148037" y="144512"/>
                      <a:pt x="132176" y="128651"/>
                      <a:pt x="132176" y="108384"/>
                    </a:cubicBezTo>
                    <a:cubicBezTo>
                      <a:pt x="132176" y="88117"/>
                      <a:pt x="148037" y="72256"/>
                      <a:pt x="168304" y="72256"/>
                    </a:cubicBezTo>
                    <a:cubicBezTo>
                      <a:pt x="188571" y="72256"/>
                      <a:pt x="204432" y="88117"/>
                      <a:pt x="204432" y="108384"/>
                    </a:cubicBezTo>
                    <a:cubicBezTo>
                      <a:pt x="204432" y="112790"/>
                      <a:pt x="207957" y="116315"/>
                      <a:pt x="212363" y="116315"/>
                    </a:cubicBezTo>
                    <a:cubicBezTo>
                      <a:pt x="216769" y="116315"/>
                      <a:pt x="220293" y="113671"/>
                      <a:pt x="220293" y="109266"/>
                    </a:cubicBezTo>
                    <a:cubicBezTo>
                      <a:pt x="220293" y="80187"/>
                      <a:pt x="196502" y="56395"/>
                      <a:pt x="167423" y="56395"/>
                    </a:cubicBezTo>
                    <a:cubicBezTo>
                      <a:pt x="138344" y="56395"/>
                      <a:pt x="114553" y="80187"/>
                      <a:pt x="114553" y="109266"/>
                    </a:cubicBezTo>
                    <a:cubicBezTo>
                      <a:pt x="114553" y="138344"/>
                      <a:pt x="138344" y="162136"/>
                      <a:pt x="167423" y="162136"/>
                    </a:cubicBezTo>
                    <a:cubicBezTo>
                      <a:pt x="180641" y="162136"/>
                      <a:pt x="192977" y="157730"/>
                      <a:pt x="202670" y="148918"/>
                    </a:cubicBezTo>
                    <a:cubicBezTo>
                      <a:pt x="206195" y="145394"/>
                      <a:pt x="211482" y="146275"/>
                      <a:pt x="215006" y="149799"/>
                    </a:cubicBezTo>
                    <a:cubicBezTo>
                      <a:pt x="218531" y="153324"/>
                      <a:pt x="217650" y="158611"/>
                      <a:pt x="214125" y="162136"/>
                    </a:cubicBezTo>
                    <a:cubicBezTo>
                      <a:pt x="200908" y="173591"/>
                      <a:pt x="184165" y="179759"/>
                      <a:pt x="167423" y="179759"/>
                    </a:cubicBezTo>
                    <a:cubicBezTo>
                      <a:pt x="128651" y="179759"/>
                      <a:pt x="96929" y="148037"/>
                      <a:pt x="96929" y="109266"/>
                    </a:cubicBezTo>
                    <a:cubicBezTo>
                      <a:pt x="96929" y="70494"/>
                      <a:pt x="128651" y="38772"/>
                      <a:pt x="167423" y="38772"/>
                    </a:cubicBezTo>
                    <a:cubicBezTo>
                      <a:pt x="206195" y="38772"/>
                      <a:pt x="237917" y="70494"/>
                      <a:pt x="237917" y="109266"/>
                    </a:cubicBezTo>
                    <a:cubicBezTo>
                      <a:pt x="237917" y="123364"/>
                      <a:pt x="226462" y="134820"/>
                      <a:pt x="212363" y="13482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5A0D1D66-DD78-A720-2336-2BFF9955470F}"/>
                </a:ext>
              </a:extLst>
            </p:cNvPr>
            <p:cNvSpPr/>
            <p:nvPr/>
          </p:nvSpPr>
          <p:spPr>
            <a:xfrm>
              <a:off x="9417872" y="2515592"/>
              <a:ext cx="123259" cy="123364"/>
            </a:xfrm>
            <a:custGeom>
              <a:avLst/>
              <a:gdLst>
                <a:gd name="connsiteX0" fmla="*/ 118077 w 123259"/>
                <a:gd name="connsiteY0" fmla="*/ 93404 h 123364"/>
                <a:gd name="connsiteX1" fmla="*/ 74019 w 123259"/>
                <a:gd name="connsiteY1" fmla="*/ 49346 h 123364"/>
                <a:gd name="connsiteX2" fmla="*/ 104860 w 123259"/>
                <a:gd name="connsiteY2" fmla="*/ 17623 h 123364"/>
                <a:gd name="connsiteX3" fmla="*/ 87236 w 123259"/>
                <a:gd name="connsiteY3" fmla="*/ 0 h 123364"/>
                <a:gd name="connsiteX4" fmla="*/ 17623 w 123259"/>
                <a:gd name="connsiteY4" fmla="*/ 0 h 123364"/>
                <a:gd name="connsiteX5" fmla="*/ 0 w 123259"/>
                <a:gd name="connsiteY5" fmla="*/ 17623 h 123364"/>
                <a:gd name="connsiteX6" fmla="*/ 0 w 123259"/>
                <a:gd name="connsiteY6" fmla="*/ 88117 h 123364"/>
                <a:gd name="connsiteX7" fmla="*/ 17623 w 123259"/>
                <a:gd name="connsiteY7" fmla="*/ 105741 h 123364"/>
                <a:gd name="connsiteX8" fmla="*/ 48465 w 123259"/>
                <a:gd name="connsiteY8" fmla="*/ 74019 h 123364"/>
                <a:gd name="connsiteX9" fmla="*/ 92523 w 123259"/>
                <a:gd name="connsiteY9" fmla="*/ 118077 h 123364"/>
                <a:gd name="connsiteX10" fmla="*/ 117196 w 123259"/>
                <a:gd name="connsiteY10" fmla="*/ 118077 h 123364"/>
                <a:gd name="connsiteX11" fmla="*/ 118077 w 123259"/>
                <a:gd name="connsiteY11" fmla="*/ 93404 h 12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259" h="123364">
                  <a:moveTo>
                    <a:pt x="118077" y="93404"/>
                  </a:moveTo>
                  <a:lnTo>
                    <a:pt x="74019" y="49346"/>
                  </a:lnTo>
                  <a:lnTo>
                    <a:pt x="104860" y="17623"/>
                  </a:lnTo>
                  <a:cubicBezTo>
                    <a:pt x="104860" y="7931"/>
                    <a:pt x="96929" y="0"/>
                    <a:pt x="87236" y="0"/>
                  </a:cubicBezTo>
                  <a:lnTo>
                    <a:pt x="17623" y="0"/>
                  </a:lnTo>
                  <a:cubicBezTo>
                    <a:pt x="7931" y="0"/>
                    <a:pt x="0" y="7931"/>
                    <a:pt x="0" y="17623"/>
                  </a:cubicBezTo>
                  <a:lnTo>
                    <a:pt x="0" y="88117"/>
                  </a:lnTo>
                  <a:cubicBezTo>
                    <a:pt x="0" y="97810"/>
                    <a:pt x="7931" y="105741"/>
                    <a:pt x="17623" y="105741"/>
                  </a:cubicBezTo>
                  <a:lnTo>
                    <a:pt x="48465" y="74019"/>
                  </a:lnTo>
                  <a:lnTo>
                    <a:pt x="92523" y="118077"/>
                  </a:lnTo>
                  <a:cubicBezTo>
                    <a:pt x="99573" y="125127"/>
                    <a:pt x="111028" y="125127"/>
                    <a:pt x="117196" y="118077"/>
                  </a:cubicBezTo>
                  <a:cubicBezTo>
                    <a:pt x="125127" y="111909"/>
                    <a:pt x="125127" y="100454"/>
                    <a:pt x="118077" y="93404"/>
                  </a:cubicBezTo>
                  <a:close/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7" name="Graphic 32">
              <a:extLst>
                <a:ext uri="{FF2B5EF4-FFF2-40B4-BE49-F238E27FC236}">
                  <a16:creationId xmlns:a16="http://schemas.microsoft.com/office/drawing/2014/main" id="{99878B45-DFC1-6DF4-B889-51A653E4B181}"/>
                </a:ext>
              </a:extLst>
            </p:cNvPr>
            <p:cNvGrpSpPr/>
            <p:nvPr/>
          </p:nvGrpSpPr>
          <p:grpSpPr>
            <a:xfrm>
              <a:off x="9215202" y="2101440"/>
              <a:ext cx="440586" cy="547208"/>
              <a:chOff x="9215202" y="2101440"/>
              <a:chExt cx="440586" cy="547208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7F0149B-5201-49EF-BDEA-C468DA0E0341}"/>
                  </a:ext>
                </a:extLst>
              </p:cNvPr>
              <p:cNvSpPr/>
              <p:nvPr/>
            </p:nvSpPr>
            <p:spPr>
              <a:xfrm>
                <a:off x="9215202" y="2101440"/>
                <a:ext cx="440586" cy="547208"/>
              </a:xfrm>
              <a:custGeom>
                <a:avLst/>
                <a:gdLst>
                  <a:gd name="connsiteX0" fmla="*/ 408865 w 440586"/>
                  <a:gd name="connsiteY0" fmla="*/ 149799 h 547208"/>
                  <a:gd name="connsiteX1" fmla="*/ 396528 w 440586"/>
                  <a:gd name="connsiteY1" fmla="*/ 149799 h 547208"/>
                  <a:gd name="connsiteX2" fmla="*/ 396528 w 440586"/>
                  <a:gd name="connsiteY2" fmla="*/ 37009 h 547208"/>
                  <a:gd name="connsiteX3" fmla="*/ 361281 w 440586"/>
                  <a:gd name="connsiteY3" fmla="*/ 0 h 547208"/>
                  <a:gd name="connsiteX4" fmla="*/ 79306 w 440586"/>
                  <a:gd name="connsiteY4" fmla="*/ 0 h 547208"/>
                  <a:gd name="connsiteX5" fmla="*/ 44059 w 440586"/>
                  <a:gd name="connsiteY5" fmla="*/ 35247 h 547208"/>
                  <a:gd name="connsiteX6" fmla="*/ 44059 w 440586"/>
                  <a:gd name="connsiteY6" fmla="*/ 149799 h 547208"/>
                  <a:gd name="connsiteX7" fmla="*/ 31722 w 440586"/>
                  <a:gd name="connsiteY7" fmla="*/ 149799 h 547208"/>
                  <a:gd name="connsiteX8" fmla="*/ 0 w 440586"/>
                  <a:gd name="connsiteY8" fmla="*/ 178878 h 547208"/>
                  <a:gd name="connsiteX9" fmla="*/ 0 w 440586"/>
                  <a:gd name="connsiteY9" fmla="*/ 393885 h 547208"/>
                  <a:gd name="connsiteX10" fmla="*/ 31722 w 440586"/>
                  <a:gd name="connsiteY10" fmla="*/ 422963 h 547208"/>
                  <a:gd name="connsiteX11" fmla="*/ 79306 w 440586"/>
                  <a:gd name="connsiteY11" fmla="*/ 422963 h 547208"/>
                  <a:gd name="connsiteX12" fmla="*/ 78424 w 440586"/>
                  <a:gd name="connsiteY12" fmla="*/ 431775 h 547208"/>
                  <a:gd name="connsiteX13" fmla="*/ 118958 w 440586"/>
                  <a:gd name="connsiteY13" fmla="*/ 530466 h 547208"/>
                  <a:gd name="connsiteX14" fmla="*/ 125127 w 440586"/>
                  <a:gd name="connsiteY14" fmla="*/ 533110 h 547208"/>
                  <a:gd name="connsiteX15" fmla="*/ 131295 w 440586"/>
                  <a:gd name="connsiteY15" fmla="*/ 530466 h 547208"/>
                  <a:gd name="connsiteX16" fmla="*/ 131295 w 440586"/>
                  <a:gd name="connsiteY16" fmla="*/ 518130 h 547208"/>
                  <a:gd name="connsiteX17" fmla="*/ 96048 w 440586"/>
                  <a:gd name="connsiteY17" fmla="*/ 431775 h 547208"/>
                  <a:gd name="connsiteX18" fmla="*/ 219412 w 440586"/>
                  <a:gd name="connsiteY18" fmla="*/ 308411 h 547208"/>
                  <a:gd name="connsiteX19" fmla="*/ 228224 w 440586"/>
                  <a:gd name="connsiteY19" fmla="*/ 299599 h 547208"/>
                  <a:gd name="connsiteX20" fmla="*/ 219412 w 440586"/>
                  <a:gd name="connsiteY20" fmla="*/ 290787 h 547208"/>
                  <a:gd name="connsiteX21" fmla="*/ 81068 w 440586"/>
                  <a:gd name="connsiteY21" fmla="*/ 405340 h 547208"/>
                  <a:gd name="connsiteX22" fmla="*/ 31722 w 440586"/>
                  <a:gd name="connsiteY22" fmla="*/ 405340 h 547208"/>
                  <a:gd name="connsiteX23" fmla="*/ 17623 w 440586"/>
                  <a:gd name="connsiteY23" fmla="*/ 393885 h 547208"/>
                  <a:gd name="connsiteX24" fmla="*/ 17623 w 440586"/>
                  <a:gd name="connsiteY24" fmla="*/ 383310 h 547208"/>
                  <a:gd name="connsiteX25" fmla="*/ 204432 w 440586"/>
                  <a:gd name="connsiteY25" fmla="*/ 243204 h 547208"/>
                  <a:gd name="connsiteX26" fmla="*/ 236154 w 440586"/>
                  <a:gd name="connsiteY26" fmla="*/ 243204 h 547208"/>
                  <a:gd name="connsiteX27" fmla="*/ 422963 w 440586"/>
                  <a:gd name="connsiteY27" fmla="*/ 383310 h 547208"/>
                  <a:gd name="connsiteX28" fmla="*/ 422963 w 440586"/>
                  <a:gd name="connsiteY28" fmla="*/ 393885 h 547208"/>
                  <a:gd name="connsiteX29" fmla="*/ 408865 w 440586"/>
                  <a:gd name="connsiteY29" fmla="*/ 405340 h 547208"/>
                  <a:gd name="connsiteX30" fmla="*/ 407102 w 440586"/>
                  <a:gd name="connsiteY30" fmla="*/ 405340 h 547208"/>
                  <a:gd name="connsiteX31" fmla="*/ 405340 w 440586"/>
                  <a:gd name="connsiteY31" fmla="*/ 405340 h 547208"/>
                  <a:gd name="connsiteX32" fmla="*/ 289906 w 440586"/>
                  <a:gd name="connsiteY32" fmla="*/ 405340 h 547208"/>
                  <a:gd name="connsiteX33" fmla="*/ 255540 w 440586"/>
                  <a:gd name="connsiteY33" fmla="*/ 405340 h 547208"/>
                  <a:gd name="connsiteX34" fmla="*/ 220293 w 440586"/>
                  <a:gd name="connsiteY34" fmla="*/ 405340 h 547208"/>
                  <a:gd name="connsiteX35" fmla="*/ 193858 w 440586"/>
                  <a:gd name="connsiteY35" fmla="*/ 431775 h 547208"/>
                  <a:gd name="connsiteX36" fmla="*/ 193858 w 440586"/>
                  <a:gd name="connsiteY36" fmla="*/ 502269 h 547208"/>
                  <a:gd name="connsiteX37" fmla="*/ 220293 w 440586"/>
                  <a:gd name="connsiteY37" fmla="*/ 528704 h 547208"/>
                  <a:gd name="connsiteX38" fmla="*/ 226462 w 440586"/>
                  <a:gd name="connsiteY38" fmla="*/ 526061 h 547208"/>
                  <a:gd name="connsiteX39" fmla="*/ 251134 w 440586"/>
                  <a:gd name="connsiteY39" fmla="*/ 501388 h 547208"/>
                  <a:gd name="connsiteX40" fmla="*/ 289025 w 440586"/>
                  <a:gd name="connsiteY40" fmla="*/ 539278 h 547208"/>
                  <a:gd name="connsiteX41" fmla="*/ 307530 w 440586"/>
                  <a:gd name="connsiteY41" fmla="*/ 547209 h 547208"/>
                  <a:gd name="connsiteX42" fmla="*/ 326034 w 440586"/>
                  <a:gd name="connsiteY42" fmla="*/ 539278 h 547208"/>
                  <a:gd name="connsiteX43" fmla="*/ 326034 w 440586"/>
                  <a:gd name="connsiteY43" fmla="*/ 502269 h 547208"/>
                  <a:gd name="connsiteX44" fmla="*/ 288144 w 440586"/>
                  <a:gd name="connsiteY44" fmla="*/ 464378 h 547208"/>
                  <a:gd name="connsiteX45" fmla="*/ 312817 w 440586"/>
                  <a:gd name="connsiteY45" fmla="*/ 438824 h 547208"/>
                  <a:gd name="connsiteX46" fmla="*/ 315460 w 440586"/>
                  <a:gd name="connsiteY46" fmla="*/ 432656 h 547208"/>
                  <a:gd name="connsiteX47" fmla="*/ 313698 w 440586"/>
                  <a:gd name="connsiteY47" fmla="*/ 423844 h 547208"/>
                  <a:gd name="connsiteX48" fmla="*/ 405340 w 440586"/>
                  <a:gd name="connsiteY48" fmla="*/ 423844 h 547208"/>
                  <a:gd name="connsiteX49" fmla="*/ 407102 w 440586"/>
                  <a:gd name="connsiteY49" fmla="*/ 423844 h 547208"/>
                  <a:gd name="connsiteX50" fmla="*/ 408865 w 440586"/>
                  <a:gd name="connsiteY50" fmla="*/ 423844 h 547208"/>
                  <a:gd name="connsiteX51" fmla="*/ 440587 w 440586"/>
                  <a:gd name="connsiteY51" fmla="*/ 394766 h 547208"/>
                  <a:gd name="connsiteX52" fmla="*/ 440587 w 440586"/>
                  <a:gd name="connsiteY52" fmla="*/ 178878 h 547208"/>
                  <a:gd name="connsiteX53" fmla="*/ 408865 w 440586"/>
                  <a:gd name="connsiteY53" fmla="*/ 149799 h 547208"/>
                  <a:gd name="connsiteX54" fmla="*/ 297837 w 440586"/>
                  <a:gd name="connsiteY54" fmla="*/ 429131 h 547208"/>
                  <a:gd name="connsiteX55" fmla="*/ 269639 w 440586"/>
                  <a:gd name="connsiteY55" fmla="*/ 457329 h 547208"/>
                  <a:gd name="connsiteX56" fmla="*/ 269639 w 440586"/>
                  <a:gd name="connsiteY56" fmla="*/ 469665 h 547208"/>
                  <a:gd name="connsiteX57" fmla="*/ 313698 w 440586"/>
                  <a:gd name="connsiteY57" fmla="*/ 513724 h 547208"/>
                  <a:gd name="connsiteX58" fmla="*/ 313698 w 440586"/>
                  <a:gd name="connsiteY58" fmla="*/ 526061 h 547208"/>
                  <a:gd name="connsiteX59" fmla="*/ 301361 w 440586"/>
                  <a:gd name="connsiteY59" fmla="*/ 526061 h 547208"/>
                  <a:gd name="connsiteX60" fmla="*/ 257303 w 440586"/>
                  <a:gd name="connsiteY60" fmla="*/ 482002 h 547208"/>
                  <a:gd name="connsiteX61" fmla="*/ 251134 w 440586"/>
                  <a:gd name="connsiteY61" fmla="*/ 479358 h 547208"/>
                  <a:gd name="connsiteX62" fmla="*/ 251134 w 440586"/>
                  <a:gd name="connsiteY62" fmla="*/ 479358 h 547208"/>
                  <a:gd name="connsiteX63" fmla="*/ 244966 w 440586"/>
                  <a:gd name="connsiteY63" fmla="*/ 482002 h 547208"/>
                  <a:gd name="connsiteX64" fmla="*/ 216769 w 440586"/>
                  <a:gd name="connsiteY64" fmla="*/ 510199 h 547208"/>
                  <a:gd name="connsiteX65" fmla="*/ 210600 w 440586"/>
                  <a:gd name="connsiteY65" fmla="*/ 501388 h 547208"/>
                  <a:gd name="connsiteX66" fmla="*/ 210600 w 440586"/>
                  <a:gd name="connsiteY66" fmla="*/ 430894 h 547208"/>
                  <a:gd name="connsiteX67" fmla="*/ 219412 w 440586"/>
                  <a:gd name="connsiteY67" fmla="*/ 422082 h 547208"/>
                  <a:gd name="connsiteX68" fmla="*/ 254659 w 440586"/>
                  <a:gd name="connsiteY68" fmla="*/ 422082 h 547208"/>
                  <a:gd name="connsiteX69" fmla="*/ 289025 w 440586"/>
                  <a:gd name="connsiteY69" fmla="*/ 422082 h 547208"/>
                  <a:gd name="connsiteX70" fmla="*/ 297837 w 440586"/>
                  <a:gd name="connsiteY70" fmla="*/ 429131 h 547208"/>
                  <a:gd name="connsiteX71" fmla="*/ 408865 w 440586"/>
                  <a:gd name="connsiteY71" fmla="*/ 167423 h 547208"/>
                  <a:gd name="connsiteX72" fmla="*/ 422963 w 440586"/>
                  <a:gd name="connsiteY72" fmla="*/ 178878 h 547208"/>
                  <a:gd name="connsiteX73" fmla="*/ 422963 w 440586"/>
                  <a:gd name="connsiteY73" fmla="*/ 198264 h 547208"/>
                  <a:gd name="connsiteX74" fmla="*/ 396528 w 440586"/>
                  <a:gd name="connsiteY74" fmla="*/ 217650 h 547208"/>
                  <a:gd name="connsiteX75" fmla="*/ 396528 w 440586"/>
                  <a:gd name="connsiteY75" fmla="*/ 167423 h 547208"/>
                  <a:gd name="connsiteX76" fmla="*/ 408865 w 440586"/>
                  <a:gd name="connsiteY76" fmla="*/ 167423 h 547208"/>
                  <a:gd name="connsiteX77" fmla="*/ 31722 w 440586"/>
                  <a:gd name="connsiteY77" fmla="*/ 167423 h 547208"/>
                  <a:gd name="connsiteX78" fmla="*/ 44059 w 440586"/>
                  <a:gd name="connsiteY78" fmla="*/ 167423 h 547208"/>
                  <a:gd name="connsiteX79" fmla="*/ 44059 w 440586"/>
                  <a:gd name="connsiteY79" fmla="*/ 218531 h 547208"/>
                  <a:gd name="connsiteX80" fmla="*/ 17623 w 440586"/>
                  <a:gd name="connsiteY80" fmla="*/ 199145 h 547208"/>
                  <a:gd name="connsiteX81" fmla="*/ 17623 w 440586"/>
                  <a:gd name="connsiteY81" fmla="*/ 179759 h 547208"/>
                  <a:gd name="connsiteX82" fmla="*/ 31722 w 440586"/>
                  <a:gd name="connsiteY82" fmla="*/ 167423 h 547208"/>
                  <a:gd name="connsiteX83" fmla="*/ 17623 w 440586"/>
                  <a:gd name="connsiteY83" fmla="*/ 220293 h 547208"/>
                  <a:gd name="connsiteX84" fmla="*/ 111909 w 440586"/>
                  <a:gd name="connsiteY84" fmla="*/ 290787 h 547208"/>
                  <a:gd name="connsiteX85" fmla="*/ 17623 w 440586"/>
                  <a:gd name="connsiteY85" fmla="*/ 361281 h 547208"/>
                  <a:gd name="connsiteX86" fmla="*/ 17623 w 440586"/>
                  <a:gd name="connsiteY86" fmla="*/ 220293 h 547208"/>
                  <a:gd name="connsiteX87" fmla="*/ 193858 w 440586"/>
                  <a:gd name="connsiteY87" fmla="*/ 229105 h 547208"/>
                  <a:gd name="connsiteX88" fmla="*/ 126008 w 440586"/>
                  <a:gd name="connsiteY88" fmla="*/ 279332 h 547208"/>
                  <a:gd name="connsiteX89" fmla="*/ 61682 w 440586"/>
                  <a:gd name="connsiteY89" fmla="*/ 230867 h 547208"/>
                  <a:gd name="connsiteX90" fmla="*/ 61682 w 440586"/>
                  <a:gd name="connsiteY90" fmla="*/ 229105 h 547208"/>
                  <a:gd name="connsiteX91" fmla="*/ 61682 w 440586"/>
                  <a:gd name="connsiteY91" fmla="*/ 35247 h 547208"/>
                  <a:gd name="connsiteX92" fmla="*/ 79306 w 440586"/>
                  <a:gd name="connsiteY92" fmla="*/ 17623 h 547208"/>
                  <a:gd name="connsiteX93" fmla="*/ 361281 w 440586"/>
                  <a:gd name="connsiteY93" fmla="*/ 17623 h 547208"/>
                  <a:gd name="connsiteX94" fmla="*/ 378905 w 440586"/>
                  <a:gd name="connsiteY94" fmla="*/ 37009 h 547208"/>
                  <a:gd name="connsiteX95" fmla="*/ 378905 w 440586"/>
                  <a:gd name="connsiteY95" fmla="*/ 229105 h 547208"/>
                  <a:gd name="connsiteX96" fmla="*/ 378905 w 440586"/>
                  <a:gd name="connsiteY96" fmla="*/ 230867 h 547208"/>
                  <a:gd name="connsiteX97" fmla="*/ 313698 w 440586"/>
                  <a:gd name="connsiteY97" fmla="*/ 279332 h 547208"/>
                  <a:gd name="connsiteX98" fmla="*/ 246729 w 440586"/>
                  <a:gd name="connsiteY98" fmla="*/ 229105 h 547208"/>
                  <a:gd name="connsiteX99" fmla="*/ 193858 w 440586"/>
                  <a:gd name="connsiteY99" fmla="*/ 229105 h 547208"/>
                  <a:gd name="connsiteX100" fmla="*/ 328678 w 440586"/>
                  <a:gd name="connsiteY100" fmla="*/ 290787 h 547208"/>
                  <a:gd name="connsiteX101" fmla="*/ 422963 w 440586"/>
                  <a:gd name="connsiteY101" fmla="*/ 220293 h 547208"/>
                  <a:gd name="connsiteX102" fmla="*/ 422963 w 440586"/>
                  <a:gd name="connsiteY102" fmla="*/ 361281 h 547208"/>
                  <a:gd name="connsiteX103" fmla="*/ 328678 w 440586"/>
                  <a:gd name="connsiteY103" fmla="*/ 290787 h 54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440586" h="547208">
                    <a:moveTo>
                      <a:pt x="408865" y="149799"/>
                    </a:moveTo>
                    <a:lnTo>
                      <a:pt x="396528" y="149799"/>
                    </a:lnTo>
                    <a:lnTo>
                      <a:pt x="396528" y="37009"/>
                    </a:lnTo>
                    <a:cubicBezTo>
                      <a:pt x="396528" y="14980"/>
                      <a:pt x="382429" y="0"/>
                      <a:pt x="361281" y="0"/>
                    </a:cubicBezTo>
                    <a:lnTo>
                      <a:pt x="79306" y="0"/>
                    </a:lnTo>
                    <a:cubicBezTo>
                      <a:pt x="58157" y="0"/>
                      <a:pt x="44059" y="14099"/>
                      <a:pt x="44059" y="35247"/>
                    </a:cubicBezTo>
                    <a:lnTo>
                      <a:pt x="44059" y="149799"/>
                    </a:lnTo>
                    <a:lnTo>
                      <a:pt x="31722" y="149799"/>
                    </a:lnTo>
                    <a:cubicBezTo>
                      <a:pt x="14099" y="149799"/>
                      <a:pt x="0" y="163017"/>
                      <a:pt x="0" y="178878"/>
                    </a:cubicBezTo>
                    <a:lnTo>
                      <a:pt x="0" y="393885"/>
                    </a:lnTo>
                    <a:cubicBezTo>
                      <a:pt x="0" y="409746"/>
                      <a:pt x="14099" y="422963"/>
                      <a:pt x="31722" y="422963"/>
                    </a:cubicBezTo>
                    <a:lnTo>
                      <a:pt x="79306" y="422963"/>
                    </a:lnTo>
                    <a:cubicBezTo>
                      <a:pt x="79306" y="425607"/>
                      <a:pt x="78424" y="429131"/>
                      <a:pt x="78424" y="431775"/>
                    </a:cubicBezTo>
                    <a:cubicBezTo>
                      <a:pt x="78424" y="468784"/>
                      <a:pt x="92523" y="504031"/>
                      <a:pt x="118958" y="530466"/>
                    </a:cubicBezTo>
                    <a:cubicBezTo>
                      <a:pt x="120721" y="532229"/>
                      <a:pt x="123364" y="533110"/>
                      <a:pt x="125127" y="533110"/>
                    </a:cubicBezTo>
                    <a:cubicBezTo>
                      <a:pt x="127770" y="533110"/>
                      <a:pt x="129533" y="532229"/>
                      <a:pt x="131295" y="530466"/>
                    </a:cubicBezTo>
                    <a:cubicBezTo>
                      <a:pt x="134820" y="526942"/>
                      <a:pt x="134820" y="521655"/>
                      <a:pt x="131295" y="518130"/>
                    </a:cubicBezTo>
                    <a:cubicBezTo>
                      <a:pt x="108384" y="495219"/>
                      <a:pt x="96048" y="464378"/>
                      <a:pt x="96048" y="431775"/>
                    </a:cubicBezTo>
                    <a:cubicBezTo>
                      <a:pt x="96048" y="363925"/>
                      <a:pt x="151562" y="308411"/>
                      <a:pt x="219412" y="308411"/>
                    </a:cubicBezTo>
                    <a:cubicBezTo>
                      <a:pt x="224699" y="308411"/>
                      <a:pt x="228224" y="304886"/>
                      <a:pt x="228224" y="299599"/>
                    </a:cubicBezTo>
                    <a:cubicBezTo>
                      <a:pt x="228224" y="294312"/>
                      <a:pt x="224699" y="290787"/>
                      <a:pt x="219412" y="290787"/>
                    </a:cubicBezTo>
                    <a:cubicBezTo>
                      <a:pt x="150681" y="290787"/>
                      <a:pt x="93404" y="340133"/>
                      <a:pt x="81068" y="405340"/>
                    </a:cubicBezTo>
                    <a:lnTo>
                      <a:pt x="31722" y="405340"/>
                    </a:lnTo>
                    <a:cubicBezTo>
                      <a:pt x="23792" y="405340"/>
                      <a:pt x="17623" y="400053"/>
                      <a:pt x="17623" y="393885"/>
                    </a:cubicBezTo>
                    <a:lnTo>
                      <a:pt x="17623" y="383310"/>
                    </a:lnTo>
                    <a:lnTo>
                      <a:pt x="204432" y="243204"/>
                    </a:lnTo>
                    <a:cubicBezTo>
                      <a:pt x="214125" y="236154"/>
                      <a:pt x="227343" y="236154"/>
                      <a:pt x="236154" y="243204"/>
                    </a:cubicBezTo>
                    <a:lnTo>
                      <a:pt x="422963" y="383310"/>
                    </a:lnTo>
                    <a:lnTo>
                      <a:pt x="422963" y="393885"/>
                    </a:lnTo>
                    <a:cubicBezTo>
                      <a:pt x="422963" y="400053"/>
                      <a:pt x="416795" y="405340"/>
                      <a:pt x="408865" y="405340"/>
                    </a:cubicBezTo>
                    <a:cubicBezTo>
                      <a:pt x="407983" y="405340"/>
                      <a:pt x="407983" y="405340"/>
                      <a:pt x="407102" y="405340"/>
                    </a:cubicBezTo>
                    <a:cubicBezTo>
                      <a:pt x="406221" y="405340"/>
                      <a:pt x="406221" y="405340"/>
                      <a:pt x="405340" y="405340"/>
                    </a:cubicBezTo>
                    <a:lnTo>
                      <a:pt x="289906" y="405340"/>
                    </a:lnTo>
                    <a:lnTo>
                      <a:pt x="255540" y="405340"/>
                    </a:lnTo>
                    <a:lnTo>
                      <a:pt x="220293" y="405340"/>
                    </a:lnTo>
                    <a:cubicBezTo>
                      <a:pt x="205313" y="405340"/>
                      <a:pt x="193858" y="417676"/>
                      <a:pt x="193858" y="431775"/>
                    </a:cubicBezTo>
                    <a:lnTo>
                      <a:pt x="193858" y="502269"/>
                    </a:lnTo>
                    <a:cubicBezTo>
                      <a:pt x="193858" y="517249"/>
                      <a:pt x="206195" y="528704"/>
                      <a:pt x="220293" y="528704"/>
                    </a:cubicBezTo>
                    <a:cubicBezTo>
                      <a:pt x="222937" y="528704"/>
                      <a:pt x="224699" y="527823"/>
                      <a:pt x="226462" y="526061"/>
                    </a:cubicBezTo>
                    <a:lnTo>
                      <a:pt x="251134" y="501388"/>
                    </a:lnTo>
                    <a:lnTo>
                      <a:pt x="289025" y="539278"/>
                    </a:lnTo>
                    <a:cubicBezTo>
                      <a:pt x="294312" y="544565"/>
                      <a:pt x="301361" y="547209"/>
                      <a:pt x="307530" y="547209"/>
                    </a:cubicBezTo>
                    <a:cubicBezTo>
                      <a:pt x="314579" y="547209"/>
                      <a:pt x="320747" y="544565"/>
                      <a:pt x="326034" y="539278"/>
                    </a:cubicBezTo>
                    <a:cubicBezTo>
                      <a:pt x="336608" y="528704"/>
                      <a:pt x="336608" y="511962"/>
                      <a:pt x="326034" y="502269"/>
                    </a:cubicBezTo>
                    <a:lnTo>
                      <a:pt x="288144" y="464378"/>
                    </a:lnTo>
                    <a:lnTo>
                      <a:pt x="312817" y="438824"/>
                    </a:lnTo>
                    <a:cubicBezTo>
                      <a:pt x="314579" y="437062"/>
                      <a:pt x="315460" y="435300"/>
                      <a:pt x="315460" y="432656"/>
                    </a:cubicBezTo>
                    <a:cubicBezTo>
                      <a:pt x="315460" y="429131"/>
                      <a:pt x="314579" y="426488"/>
                      <a:pt x="313698" y="423844"/>
                    </a:cubicBezTo>
                    <a:lnTo>
                      <a:pt x="405340" y="423844"/>
                    </a:lnTo>
                    <a:cubicBezTo>
                      <a:pt x="406221" y="423844"/>
                      <a:pt x="406221" y="423844"/>
                      <a:pt x="407102" y="423844"/>
                    </a:cubicBezTo>
                    <a:cubicBezTo>
                      <a:pt x="407983" y="423844"/>
                      <a:pt x="407983" y="423844"/>
                      <a:pt x="408865" y="423844"/>
                    </a:cubicBezTo>
                    <a:cubicBezTo>
                      <a:pt x="426488" y="423844"/>
                      <a:pt x="440587" y="410627"/>
                      <a:pt x="440587" y="394766"/>
                    </a:cubicBezTo>
                    <a:lnTo>
                      <a:pt x="440587" y="178878"/>
                    </a:lnTo>
                    <a:cubicBezTo>
                      <a:pt x="440587" y="163017"/>
                      <a:pt x="426488" y="149799"/>
                      <a:pt x="408865" y="149799"/>
                    </a:cubicBezTo>
                    <a:close/>
                    <a:moveTo>
                      <a:pt x="297837" y="429131"/>
                    </a:moveTo>
                    <a:lnTo>
                      <a:pt x="269639" y="457329"/>
                    </a:lnTo>
                    <a:cubicBezTo>
                      <a:pt x="266114" y="460854"/>
                      <a:pt x="266114" y="466141"/>
                      <a:pt x="269639" y="469665"/>
                    </a:cubicBezTo>
                    <a:lnTo>
                      <a:pt x="313698" y="513724"/>
                    </a:lnTo>
                    <a:cubicBezTo>
                      <a:pt x="317222" y="517249"/>
                      <a:pt x="317222" y="522536"/>
                      <a:pt x="313698" y="526061"/>
                    </a:cubicBezTo>
                    <a:cubicBezTo>
                      <a:pt x="310173" y="529585"/>
                      <a:pt x="304886" y="529585"/>
                      <a:pt x="301361" y="526061"/>
                    </a:cubicBezTo>
                    <a:lnTo>
                      <a:pt x="257303" y="482002"/>
                    </a:lnTo>
                    <a:cubicBezTo>
                      <a:pt x="255540" y="480240"/>
                      <a:pt x="253778" y="479358"/>
                      <a:pt x="251134" y="479358"/>
                    </a:cubicBezTo>
                    <a:cubicBezTo>
                      <a:pt x="251134" y="479358"/>
                      <a:pt x="251134" y="479358"/>
                      <a:pt x="251134" y="479358"/>
                    </a:cubicBezTo>
                    <a:cubicBezTo>
                      <a:pt x="248491" y="479358"/>
                      <a:pt x="246729" y="480240"/>
                      <a:pt x="244966" y="482002"/>
                    </a:cubicBezTo>
                    <a:lnTo>
                      <a:pt x="216769" y="510199"/>
                    </a:lnTo>
                    <a:cubicBezTo>
                      <a:pt x="213244" y="509318"/>
                      <a:pt x="210600" y="505794"/>
                      <a:pt x="210600" y="501388"/>
                    </a:cubicBezTo>
                    <a:lnTo>
                      <a:pt x="210600" y="430894"/>
                    </a:lnTo>
                    <a:cubicBezTo>
                      <a:pt x="210600" y="425607"/>
                      <a:pt x="215006" y="422082"/>
                      <a:pt x="219412" y="422082"/>
                    </a:cubicBezTo>
                    <a:lnTo>
                      <a:pt x="254659" y="422082"/>
                    </a:lnTo>
                    <a:lnTo>
                      <a:pt x="289025" y="422082"/>
                    </a:lnTo>
                    <a:cubicBezTo>
                      <a:pt x="293431" y="422963"/>
                      <a:pt x="296955" y="425607"/>
                      <a:pt x="297837" y="429131"/>
                    </a:cubicBezTo>
                    <a:close/>
                    <a:moveTo>
                      <a:pt x="408865" y="167423"/>
                    </a:moveTo>
                    <a:cubicBezTo>
                      <a:pt x="416795" y="167423"/>
                      <a:pt x="422963" y="172710"/>
                      <a:pt x="422963" y="178878"/>
                    </a:cubicBezTo>
                    <a:lnTo>
                      <a:pt x="422963" y="198264"/>
                    </a:lnTo>
                    <a:lnTo>
                      <a:pt x="396528" y="217650"/>
                    </a:lnTo>
                    <a:lnTo>
                      <a:pt x="396528" y="167423"/>
                    </a:lnTo>
                    <a:lnTo>
                      <a:pt x="408865" y="167423"/>
                    </a:lnTo>
                    <a:close/>
                    <a:moveTo>
                      <a:pt x="31722" y="167423"/>
                    </a:moveTo>
                    <a:lnTo>
                      <a:pt x="44059" y="167423"/>
                    </a:lnTo>
                    <a:lnTo>
                      <a:pt x="44059" y="218531"/>
                    </a:lnTo>
                    <a:lnTo>
                      <a:pt x="17623" y="199145"/>
                    </a:lnTo>
                    <a:lnTo>
                      <a:pt x="17623" y="179759"/>
                    </a:lnTo>
                    <a:cubicBezTo>
                      <a:pt x="17623" y="172710"/>
                      <a:pt x="23792" y="167423"/>
                      <a:pt x="31722" y="167423"/>
                    </a:cubicBezTo>
                    <a:close/>
                    <a:moveTo>
                      <a:pt x="17623" y="220293"/>
                    </a:moveTo>
                    <a:lnTo>
                      <a:pt x="111909" y="290787"/>
                    </a:lnTo>
                    <a:lnTo>
                      <a:pt x="17623" y="361281"/>
                    </a:lnTo>
                    <a:lnTo>
                      <a:pt x="17623" y="220293"/>
                    </a:lnTo>
                    <a:close/>
                    <a:moveTo>
                      <a:pt x="193858" y="229105"/>
                    </a:moveTo>
                    <a:lnTo>
                      <a:pt x="126008" y="279332"/>
                    </a:lnTo>
                    <a:lnTo>
                      <a:pt x="61682" y="230867"/>
                    </a:lnTo>
                    <a:cubicBezTo>
                      <a:pt x="61682" y="229986"/>
                      <a:pt x="61682" y="229986"/>
                      <a:pt x="61682" y="229105"/>
                    </a:cubicBezTo>
                    <a:lnTo>
                      <a:pt x="61682" y="35247"/>
                    </a:lnTo>
                    <a:cubicBezTo>
                      <a:pt x="61682" y="23792"/>
                      <a:pt x="67850" y="17623"/>
                      <a:pt x="79306" y="17623"/>
                    </a:cubicBezTo>
                    <a:lnTo>
                      <a:pt x="361281" y="17623"/>
                    </a:lnTo>
                    <a:cubicBezTo>
                      <a:pt x="377142" y="17623"/>
                      <a:pt x="378905" y="31722"/>
                      <a:pt x="378905" y="37009"/>
                    </a:cubicBezTo>
                    <a:lnTo>
                      <a:pt x="378905" y="229105"/>
                    </a:lnTo>
                    <a:cubicBezTo>
                      <a:pt x="378905" y="229986"/>
                      <a:pt x="378905" y="229986"/>
                      <a:pt x="378905" y="230867"/>
                    </a:cubicBezTo>
                    <a:lnTo>
                      <a:pt x="313698" y="279332"/>
                    </a:lnTo>
                    <a:lnTo>
                      <a:pt x="246729" y="229105"/>
                    </a:lnTo>
                    <a:cubicBezTo>
                      <a:pt x="230867" y="217650"/>
                      <a:pt x="209719" y="217650"/>
                      <a:pt x="193858" y="229105"/>
                    </a:cubicBezTo>
                    <a:close/>
                    <a:moveTo>
                      <a:pt x="328678" y="290787"/>
                    </a:moveTo>
                    <a:lnTo>
                      <a:pt x="422963" y="220293"/>
                    </a:lnTo>
                    <a:lnTo>
                      <a:pt x="422963" y="361281"/>
                    </a:lnTo>
                    <a:lnTo>
                      <a:pt x="328678" y="290787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C3478261-C475-5034-A159-7943BF086F6A}"/>
                  </a:ext>
                </a:extLst>
              </p:cNvPr>
              <p:cNvSpPr/>
              <p:nvPr/>
            </p:nvSpPr>
            <p:spPr>
              <a:xfrm>
                <a:off x="9390885" y="2427474"/>
                <a:ext cx="119510" cy="44058"/>
              </a:xfrm>
              <a:custGeom>
                <a:avLst/>
                <a:gdLst>
                  <a:gd name="connsiteX0" fmla="*/ 5839 w 119510"/>
                  <a:gd name="connsiteY0" fmla="*/ 7049 h 44058"/>
                  <a:gd name="connsiteX1" fmla="*/ 552 w 119510"/>
                  <a:gd name="connsiteY1" fmla="*/ 18505 h 44058"/>
                  <a:gd name="connsiteX2" fmla="*/ 12007 w 119510"/>
                  <a:gd name="connsiteY2" fmla="*/ 23792 h 44058"/>
                  <a:gd name="connsiteX3" fmla="*/ 43730 w 119510"/>
                  <a:gd name="connsiteY3" fmla="*/ 17623 h 44058"/>
                  <a:gd name="connsiteX4" fmla="*/ 104530 w 119510"/>
                  <a:gd name="connsiteY4" fmla="*/ 41415 h 44058"/>
                  <a:gd name="connsiteX5" fmla="*/ 110699 w 119510"/>
                  <a:gd name="connsiteY5" fmla="*/ 44059 h 44058"/>
                  <a:gd name="connsiteX6" fmla="*/ 116867 w 119510"/>
                  <a:gd name="connsiteY6" fmla="*/ 41415 h 44058"/>
                  <a:gd name="connsiteX7" fmla="*/ 116867 w 119510"/>
                  <a:gd name="connsiteY7" fmla="*/ 29079 h 44058"/>
                  <a:gd name="connsiteX8" fmla="*/ 44611 w 119510"/>
                  <a:gd name="connsiteY8" fmla="*/ 0 h 44058"/>
                  <a:gd name="connsiteX9" fmla="*/ 5839 w 119510"/>
                  <a:gd name="connsiteY9" fmla="*/ 7049 h 4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510" h="44058">
                    <a:moveTo>
                      <a:pt x="5839" y="7049"/>
                    </a:moveTo>
                    <a:cubicBezTo>
                      <a:pt x="1433" y="8812"/>
                      <a:pt x="-1210" y="14099"/>
                      <a:pt x="552" y="18505"/>
                    </a:cubicBezTo>
                    <a:cubicBezTo>
                      <a:pt x="2314" y="22910"/>
                      <a:pt x="7601" y="25554"/>
                      <a:pt x="12007" y="23792"/>
                    </a:cubicBezTo>
                    <a:cubicBezTo>
                      <a:pt x="22581" y="19386"/>
                      <a:pt x="33155" y="17623"/>
                      <a:pt x="43730" y="17623"/>
                    </a:cubicBezTo>
                    <a:cubicBezTo>
                      <a:pt x="66640" y="17623"/>
                      <a:pt x="87788" y="26435"/>
                      <a:pt x="104530" y="41415"/>
                    </a:cubicBezTo>
                    <a:cubicBezTo>
                      <a:pt x="106293" y="43178"/>
                      <a:pt x="108055" y="44059"/>
                      <a:pt x="110699" y="44059"/>
                    </a:cubicBezTo>
                    <a:cubicBezTo>
                      <a:pt x="113342" y="44059"/>
                      <a:pt x="115105" y="43178"/>
                      <a:pt x="116867" y="41415"/>
                    </a:cubicBezTo>
                    <a:cubicBezTo>
                      <a:pt x="120392" y="37890"/>
                      <a:pt x="120392" y="32603"/>
                      <a:pt x="116867" y="29079"/>
                    </a:cubicBezTo>
                    <a:cubicBezTo>
                      <a:pt x="97481" y="9693"/>
                      <a:pt x="71927" y="0"/>
                      <a:pt x="44611" y="0"/>
                    </a:cubicBezTo>
                    <a:cubicBezTo>
                      <a:pt x="31393" y="0"/>
                      <a:pt x="18175" y="2644"/>
                      <a:pt x="5839" y="70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E4285942-4BDE-80DF-2079-0EA61BB439C4}"/>
                  </a:ext>
                </a:extLst>
              </p:cNvPr>
              <p:cNvSpPr/>
              <p:nvPr/>
            </p:nvSpPr>
            <p:spPr>
              <a:xfrm>
                <a:off x="9329754" y="2470927"/>
                <a:ext cx="44058" cy="137187"/>
              </a:xfrm>
              <a:custGeom>
                <a:avLst/>
                <a:gdLst>
                  <a:gd name="connsiteX0" fmla="*/ 17623 w 44058"/>
                  <a:gd name="connsiteY0" fmla="*/ 62288 h 137187"/>
                  <a:gd name="connsiteX1" fmla="*/ 31722 w 44058"/>
                  <a:gd name="connsiteY1" fmla="*/ 13823 h 137187"/>
                  <a:gd name="connsiteX2" fmla="*/ 29079 w 44058"/>
                  <a:gd name="connsiteY2" fmla="*/ 1487 h 137187"/>
                  <a:gd name="connsiteX3" fmla="*/ 16742 w 44058"/>
                  <a:gd name="connsiteY3" fmla="*/ 4131 h 137187"/>
                  <a:gd name="connsiteX4" fmla="*/ 0 w 44058"/>
                  <a:gd name="connsiteY4" fmla="*/ 62288 h 137187"/>
                  <a:gd name="connsiteX5" fmla="*/ 29079 w 44058"/>
                  <a:gd name="connsiteY5" fmla="*/ 134544 h 137187"/>
                  <a:gd name="connsiteX6" fmla="*/ 35247 w 44058"/>
                  <a:gd name="connsiteY6" fmla="*/ 137188 h 137187"/>
                  <a:gd name="connsiteX7" fmla="*/ 41415 w 44058"/>
                  <a:gd name="connsiteY7" fmla="*/ 134544 h 137187"/>
                  <a:gd name="connsiteX8" fmla="*/ 41415 w 44058"/>
                  <a:gd name="connsiteY8" fmla="*/ 122208 h 137187"/>
                  <a:gd name="connsiteX9" fmla="*/ 17623 w 44058"/>
                  <a:gd name="connsiteY9" fmla="*/ 62288 h 13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058" h="137187">
                    <a:moveTo>
                      <a:pt x="17623" y="62288"/>
                    </a:moveTo>
                    <a:cubicBezTo>
                      <a:pt x="17623" y="45546"/>
                      <a:pt x="22911" y="28803"/>
                      <a:pt x="31722" y="13823"/>
                    </a:cubicBezTo>
                    <a:cubicBezTo>
                      <a:pt x="34366" y="9418"/>
                      <a:pt x="33485" y="4131"/>
                      <a:pt x="29079" y="1487"/>
                    </a:cubicBezTo>
                    <a:cubicBezTo>
                      <a:pt x="24673" y="-1157"/>
                      <a:pt x="19386" y="-275"/>
                      <a:pt x="16742" y="4131"/>
                    </a:cubicBezTo>
                    <a:cubicBezTo>
                      <a:pt x="6168" y="21754"/>
                      <a:pt x="0" y="42021"/>
                      <a:pt x="0" y="62288"/>
                    </a:cubicBezTo>
                    <a:cubicBezTo>
                      <a:pt x="0" y="89604"/>
                      <a:pt x="10574" y="115158"/>
                      <a:pt x="29079" y="134544"/>
                    </a:cubicBezTo>
                    <a:cubicBezTo>
                      <a:pt x="30841" y="136307"/>
                      <a:pt x="33485" y="137188"/>
                      <a:pt x="35247" y="137188"/>
                    </a:cubicBezTo>
                    <a:cubicBezTo>
                      <a:pt x="37009" y="137188"/>
                      <a:pt x="39653" y="136307"/>
                      <a:pt x="41415" y="134544"/>
                    </a:cubicBezTo>
                    <a:cubicBezTo>
                      <a:pt x="44940" y="131019"/>
                      <a:pt x="44940" y="125732"/>
                      <a:pt x="41415" y="122208"/>
                    </a:cubicBezTo>
                    <a:cubicBezTo>
                      <a:pt x="26435" y="106347"/>
                      <a:pt x="17623" y="84317"/>
                      <a:pt x="17623" y="6228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F2EE7E80-765D-7CC4-EF74-DE41D46B75D6}"/>
                  </a:ext>
                </a:extLst>
              </p:cNvPr>
              <p:cNvSpPr/>
              <p:nvPr/>
            </p:nvSpPr>
            <p:spPr>
              <a:xfrm>
                <a:off x="9365001" y="2462721"/>
                <a:ext cx="122483" cy="88117"/>
              </a:xfrm>
              <a:custGeom>
                <a:avLst/>
                <a:gdLst>
                  <a:gd name="connsiteX0" fmla="*/ 18505 w 122483"/>
                  <a:gd name="connsiteY0" fmla="*/ 77543 h 88117"/>
                  <a:gd name="connsiteX1" fmla="*/ 17623 w 122483"/>
                  <a:gd name="connsiteY1" fmla="*/ 69613 h 88117"/>
                  <a:gd name="connsiteX2" fmla="*/ 70494 w 122483"/>
                  <a:gd name="connsiteY2" fmla="*/ 16742 h 88117"/>
                  <a:gd name="connsiteX3" fmla="*/ 107503 w 122483"/>
                  <a:gd name="connsiteY3" fmla="*/ 31722 h 88117"/>
                  <a:gd name="connsiteX4" fmla="*/ 119840 w 122483"/>
                  <a:gd name="connsiteY4" fmla="*/ 31722 h 88117"/>
                  <a:gd name="connsiteX5" fmla="*/ 119840 w 122483"/>
                  <a:gd name="connsiteY5" fmla="*/ 19386 h 88117"/>
                  <a:gd name="connsiteX6" fmla="*/ 70494 w 122483"/>
                  <a:gd name="connsiteY6" fmla="*/ 0 h 88117"/>
                  <a:gd name="connsiteX7" fmla="*/ 0 w 122483"/>
                  <a:gd name="connsiteY7" fmla="*/ 70494 h 88117"/>
                  <a:gd name="connsiteX8" fmla="*/ 881 w 122483"/>
                  <a:gd name="connsiteY8" fmla="*/ 80187 h 88117"/>
                  <a:gd name="connsiteX9" fmla="*/ 9693 w 122483"/>
                  <a:gd name="connsiteY9" fmla="*/ 88117 h 88117"/>
                  <a:gd name="connsiteX10" fmla="*/ 10574 w 122483"/>
                  <a:gd name="connsiteY10" fmla="*/ 88117 h 88117"/>
                  <a:gd name="connsiteX11" fmla="*/ 18505 w 122483"/>
                  <a:gd name="connsiteY11" fmla="*/ 77543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483" h="88117">
                    <a:moveTo>
                      <a:pt x="18505" y="77543"/>
                    </a:moveTo>
                    <a:cubicBezTo>
                      <a:pt x="18505" y="74900"/>
                      <a:pt x="17623" y="72256"/>
                      <a:pt x="17623" y="69613"/>
                    </a:cubicBezTo>
                    <a:cubicBezTo>
                      <a:pt x="17623" y="40534"/>
                      <a:pt x="41415" y="16742"/>
                      <a:pt x="70494" y="16742"/>
                    </a:cubicBezTo>
                    <a:cubicBezTo>
                      <a:pt x="84593" y="16742"/>
                      <a:pt x="97810" y="22029"/>
                      <a:pt x="107503" y="31722"/>
                    </a:cubicBezTo>
                    <a:cubicBezTo>
                      <a:pt x="111028" y="35247"/>
                      <a:pt x="116315" y="35247"/>
                      <a:pt x="119840" y="31722"/>
                    </a:cubicBezTo>
                    <a:cubicBezTo>
                      <a:pt x="123364" y="28198"/>
                      <a:pt x="123364" y="22910"/>
                      <a:pt x="119840" y="19386"/>
                    </a:cubicBezTo>
                    <a:cubicBezTo>
                      <a:pt x="106622" y="7049"/>
                      <a:pt x="88999" y="0"/>
                      <a:pt x="70494" y="0"/>
                    </a:cubicBezTo>
                    <a:cubicBezTo>
                      <a:pt x="31722" y="0"/>
                      <a:pt x="0" y="31722"/>
                      <a:pt x="0" y="70494"/>
                    </a:cubicBezTo>
                    <a:cubicBezTo>
                      <a:pt x="0" y="74019"/>
                      <a:pt x="0" y="77543"/>
                      <a:pt x="881" y="80187"/>
                    </a:cubicBezTo>
                    <a:cubicBezTo>
                      <a:pt x="1762" y="84593"/>
                      <a:pt x="5287" y="88117"/>
                      <a:pt x="9693" y="88117"/>
                    </a:cubicBezTo>
                    <a:cubicBezTo>
                      <a:pt x="9693" y="88117"/>
                      <a:pt x="10574" y="88117"/>
                      <a:pt x="10574" y="88117"/>
                    </a:cubicBezTo>
                    <a:cubicBezTo>
                      <a:pt x="15861" y="87236"/>
                      <a:pt x="18505" y="82830"/>
                      <a:pt x="18505" y="7754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748F5A0-C6F0-0DB2-8CD2-1F54D7A8F856}"/>
                  </a:ext>
                </a:extLst>
              </p:cNvPr>
              <p:cNvSpPr/>
              <p:nvPr/>
            </p:nvSpPr>
            <p:spPr>
              <a:xfrm>
                <a:off x="9376044" y="2559238"/>
                <a:ext cx="24204" cy="25085"/>
              </a:xfrm>
              <a:custGeom>
                <a:avLst/>
                <a:gdLst>
                  <a:gd name="connsiteX0" fmla="*/ 16274 w 24204"/>
                  <a:gd name="connsiteY0" fmla="*/ 3937 h 25085"/>
                  <a:gd name="connsiteX1" fmla="*/ 3937 w 24204"/>
                  <a:gd name="connsiteY1" fmla="*/ 2175 h 25085"/>
                  <a:gd name="connsiteX2" fmla="*/ 2175 w 24204"/>
                  <a:gd name="connsiteY2" fmla="*/ 14511 h 25085"/>
                  <a:gd name="connsiteX3" fmla="*/ 9224 w 24204"/>
                  <a:gd name="connsiteY3" fmla="*/ 22442 h 25085"/>
                  <a:gd name="connsiteX4" fmla="*/ 15392 w 24204"/>
                  <a:gd name="connsiteY4" fmla="*/ 25085 h 25085"/>
                  <a:gd name="connsiteX5" fmla="*/ 21561 w 24204"/>
                  <a:gd name="connsiteY5" fmla="*/ 22442 h 25085"/>
                  <a:gd name="connsiteX6" fmla="*/ 21561 w 24204"/>
                  <a:gd name="connsiteY6" fmla="*/ 10105 h 25085"/>
                  <a:gd name="connsiteX7" fmla="*/ 16274 w 24204"/>
                  <a:gd name="connsiteY7" fmla="*/ 3937 h 2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04" h="25085">
                    <a:moveTo>
                      <a:pt x="16274" y="3937"/>
                    </a:moveTo>
                    <a:cubicBezTo>
                      <a:pt x="13630" y="-469"/>
                      <a:pt x="8343" y="-1350"/>
                      <a:pt x="3937" y="2175"/>
                    </a:cubicBezTo>
                    <a:cubicBezTo>
                      <a:pt x="-469" y="4818"/>
                      <a:pt x="-1350" y="10105"/>
                      <a:pt x="2175" y="14511"/>
                    </a:cubicBezTo>
                    <a:cubicBezTo>
                      <a:pt x="3937" y="17155"/>
                      <a:pt x="6581" y="20680"/>
                      <a:pt x="9224" y="22442"/>
                    </a:cubicBezTo>
                    <a:cubicBezTo>
                      <a:pt x="10987" y="24204"/>
                      <a:pt x="13630" y="25085"/>
                      <a:pt x="15392" y="25085"/>
                    </a:cubicBezTo>
                    <a:cubicBezTo>
                      <a:pt x="17155" y="25085"/>
                      <a:pt x="19798" y="24204"/>
                      <a:pt x="21561" y="22442"/>
                    </a:cubicBezTo>
                    <a:cubicBezTo>
                      <a:pt x="25085" y="18917"/>
                      <a:pt x="25085" y="13630"/>
                      <a:pt x="21561" y="10105"/>
                    </a:cubicBezTo>
                    <a:cubicBezTo>
                      <a:pt x="18917" y="8343"/>
                      <a:pt x="17155" y="6581"/>
                      <a:pt x="16274" y="39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A939548E-EC54-C3D1-50E7-3BA2D18F11CD}"/>
                  </a:ext>
                </a:extLst>
              </p:cNvPr>
              <p:cNvSpPr/>
              <p:nvPr/>
            </p:nvSpPr>
            <p:spPr>
              <a:xfrm>
                <a:off x="9473715" y="2400487"/>
                <a:ext cx="63115" cy="47254"/>
              </a:xfrm>
              <a:custGeom>
                <a:avLst/>
                <a:gdLst>
                  <a:gd name="connsiteX0" fmla="*/ 45492 w 63115"/>
                  <a:gd name="connsiteY0" fmla="*/ 41967 h 47254"/>
                  <a:gd name="connsiteX1" fmla="*/ 48135 w 63115"/>
                  <a:gd name="connsiteY1" fmla="*/ 44611 h 47254"/>
                  <a:gd name="connsiteX2" fmla="*/ 54304 w 63115"/>
                  <a:gd name="connsiteY2" fmla="*/ 47254 h 47254"/>
                  <a:gd name="connsiteX3" fmla="*/ 60472 w 63115"/>
                  <a:gd name="connsiteY3" fmla="*/ 44611 h 47254"/>
                  <a:gd name="connsiteX4" fmla="*/ 60472 w 63115"/>
                  <a:gd name="connsiteY4" fmla="*/ 32274 h 47254"/>
                  <a:gd name="connsiteX5" fmla="*/ 56947 w 63115"/>
                  <a:gd name="connsiteY5" fmla="*/ 28750 h 47254"/>
                  <a:gd name="connsiteX6" fmla="*/ 12007 w 63115"/>
                  <a:gd name="connsiteY6" fmla="*/ 552 h 47254"/>
                  <a:gd name="connsiteX7" fmla="*/ 552 w 63115"/>
                  <a:gd name="connsiteY7" fmla="*/ 5839 h 47254"/>
                  <a:gd name="connsiteX8" fmla="*/ 5839 w 63115"/>
                  <a:gd name="connsiteY8" fmla="*/ 17294 h 47254"/>
                  <a:gd name="connsiteX9" fmla="*/ 45492 w 63115"/>
                  <a:gd name="connsiteY9" fmla="*/ 41967 h 4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115" h="47254">
                    <a:moveTo>
                      <a:pt x="45492" y="41967"/>
                    </a:moveTo>
                    <a:cubicBezTo>
                      <a:pt x="46373" y="42848"/>
                      <a:pt x="47254" y="43730"/>
                      <a:pt x="48135" y="44611"/>
                    </a:cubicBezTo>
                    <a:cubicBezTo>
                      <a:pt x="49898" y="46373"/>
                      <a:pt x="51660" y="47254"/>
                      <a:pt x="54304" y="47254"/>
                    </a:cubicBezTo>
                    <a:cubicBezTo>
                      <a:pt x="56947" y="47254"/>
                      <a:pt x="58709" y="46373"/>
                      <a:pt x="60472" y="44611"/>
                    </a:cubicBezTo>
                    <a:cubicBezTo>
                      <a:pt x="63996" y="41086"/>
                      <a:pt x="63996" y="35799"/>
                      <a:pt x="60472" y="32274"/>
                    </a:cubicBezTo>
                    <a:cubicBezTo>
                      <a:pt x="59591" y="31393"/>
                      <a:pt x="58709" y="30512"/>
                      <a:pt x="56947" y="28750"/>
                    </a:cubicBezTo>
                    <a:cubicBezTo>
                      <a:pt x="43730" y="16413"/>
                      <a:pt x="28750" y="6720"/>
                      <a:pt x="12007" y="552"/>
                    </a:cubicBezTo>
                    <a:cubicBezTo>
                      <a:pt x="7601" y="-1210"/>
                      <a:pt x="2314" y="1433"/>
                      <a:pt x="552" y="5839"/>
                    </a:cubicBezTo>
                    <a:cubicBezTo>
                      <a:pt x="-1210" y="10245"/>
                      <a:pt x="1433" y="15532"/>
                      <a:pt x="5839" y="17294"/>
                    </a:cubicBezTo>
                    <a:cubicBezTo>
                      <a:pt x="20819" y="23463"/>
                      <a:pt x="34037" y="31393"/>
                      <a:pt x="45492" y="4196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2E9C02E-2C57-2BF9-0101-DD2115ACF670}"/>
                  </a:ext>
                </a:extLst>
              </p:cNvPr>
              <p:cNvSpPr/>
              <p:nvPr/>
            </p:nvSpPr>
            <p:spPr>
              <a:xfrm>
                <a:off x="9294508" y="2286487"/>
                <a:ext cx="52870" cy="17623"/>
              </a:xfrm>
              <a:custGeom>
                <a:avLst/>
                <a:gdLst>
                  <a:gd name="connsiteX0" fmla="*/ 8812 w 52870"/>
                  <a:gd name="connsiteY0" fmla="*/ 17623 h 17623"/>
                  <a:gd name="connsiteX1" fmla="*/ 44059 w 52870"/>
                  <a:gd name="connsiteY1" fmla="*/ 17623 h 17623"/>
                  <a:gd name="connsiteX2" fmla="*/ 52870 w 52870"/>
                  <a:gd name="connsiteY2" fmla="*/ 8812 h 17623"/>
                  <a:gd name="connsiteX3" fmla="*/ 44059 w 52870"/>
                  <a:gd name="connsiteY3" fmla="*/ 0 h 17623"/>
                  <a:gd name="connsiteX4" fmla="*/ 8812 w 52870"/>
                  <a:gd name="connsiteY4" fmla="*/ 0 h 17623"/>
                  <a:gd name="connsiteX5" fmla="*/ 0 w 52870"/>
                  <a:gd name="connsiteY5" fmla="*/ 8812 h 17623"/>
                  <a:gd name="connsiteX6" fmla="*/ 8812 w 52870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17623"/>
                    </a:move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A63D292-BE83-4A43-272D-D3791B90FFAB}"/>
                  </a:ext>
                </a:extLst>
              </p:cNvPr>
              <p:cNvSpPr/>
              <p:nvPr/>
            </p:nvSpPr>
            <p:spPr>
              <a:xfrm>
                <a:off x="9294508" y="2321734"/>
                <a:ext cx="79305" cy="17623"/>
              </a:xfrm>
              <a:custGeom>
                <a:avLst/>
                <a:gdLst>
                  <a:gd name="connsiteX0" fmla="*/ 70494 w 79305"/>
                  <a:gd name="connsiteY0" fmla="*/ 0 h 17623"/>
                  <a:gd name="connsiteX1" fmla="*/ 8812 w 79305"/>
                  <a:gd name="connsiteY1" fmla="*/ 0 h 17623"/>
                  <a:gd name="connsiteX2" fmla="*/ 0 w 79305"/>
                  <a:gd name="connsiteY2" fmla="*/ 8812 h 17623"/>
                  <a:gd name="connsiteX3" fmla="*/ 8812 w 79305"/>
                  <a:gd name="connsiteY3" fmla="*/ 17623 h 17623"/>
                  <a:gd name="connsiteX4" fmla="*/ 70494 w 79305"/>
                  <a:gd name="connsiteY4" fmla="*/ 17623 h 17623"/>
                  <a:gd name="connsiteX5" fmla="*/ 79306 w 79305"/>
                  <a:gd name="connsiteY5" fmla="*/ 8812 h 17623"/>
                  <a:gd name="connsiteX6" fmla="*/ 70494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7049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4548156A-A5E8-E4A5-1FDF-0C68DA443672}"/>
              </a:ext>
            </a:extLst>
          </p:cNvPr>
          <p:cNvGrpSpPr/>
          <p:nvPr/>
        </p:nvGrpSpPr>
        <p:grpSpPr>
          <a:xfrm>
            <a:off x="7877001" y="2101440"/>
            <a:ext cx="546327" cy="546327"/>
            <a:chOff x="7877001" y="2101440"/>
            <a:chExt cx="546327" cy="546327"/>
          </a:xfrm>
        </p:grpSpPr>
        <p:grpSp>
          <p:nvGrpSpPr>
            <p:cNvPr id="267" name="Graphic 34">
              <a:extLst>
                <a:ext uri="{FF2B5EF4-FFF2-40B4-BE49-F238E27FC236}">
                  <a16:creationId xmlns:a16="http://schemas.microsoft.com/office/drawing/2014/main" id="{5DA1B440-40A4-8779-6A7F-6F64E4156F41}"/>
                </a:ext>
              </a:extLst>
            </p:cNvPr>
            <p:cNvGrpSpPr/>
            <p:nvPr/>
          </p:nvGrpSpPr>
          <p:grpSpPr>
            <a:xfrm>
              <a:off x="7956307" y="2321734"/>
              <a:ext cx="387716" cy="229105"/>
              <a:chOff x="7956307" y="2321734"/>
              <a:chExt cx="387716" cy="229105"/>
            </a:xfrm>
            <a:solidFill>
              <a:srgbClr val="A07FD6"/>
            </a:solidFill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C906796E-7126-166E-1462-4554583F5EBE}"/>
                  </a:ext>
                </a:extLst>
              </p:cNvPr>
              <p:cNvSpPr/>
              <p:nvPr/>
            </p:nvSpPr>
            <p:spPr>
              <a:xfrm>
                <a:off x="7956307" y="2321734"/>
                <a:ext cx="107943" cy="229105"/>
              </a:xfrm>
              <a:custGeom>
                <a:avLst/>
                <a:gdLst>
                  <a:gd name="connsiteX0" fmla="*/ 35247 w 107943"/>
                  <a:gd name="connsiteY0" fmla="*/ 202670 h 229105"/>
                  <a:gd name="connsiteX1" fmla="*/ 88117 w 107943"/>
                  <a:gd name="connsiteY1" fmla="*/ 167423 h 229105"/>
                  <a:gd name="connsiteX2" fmla="*/ 105741 w 107943"/>
                  <a:gd name="connsiteY2" fmla="*/ 149799 h 229105"/>
                  <a:gd name="connsiteX3" fmla="*/ 105741 w 107943"/>
                  <a:gd name="connsiteY3" fmla="*/ 123364 h 229105"/>
                  <a:gd name="connsiteX4" fmla="*/ 96929 w 107943"/>
                  <a:gd name="connsiteY4" fmla="*/ 79306 h 229105"/>
                  <a:gd name="connsiteX5" fmla="*/ 79306 w 107943"/>
                  <a:gd name="connsiteY5" fmla="*/ 52870 h 229105"/>
                  <a:gd name="connsiteX6" fmla="*/ 79306 w 107943"/>
                  <a:gd name="connsiteY6" fmla="*/ 0 h 229105"/>
                  <a:gd name="connsiteX7" fmla="*/ 17623 w 107943"/>
                  <a:gd name="connsiteY7" fmla="*/ 0 h 229105"/>
                  <a:gd name="connsiteX8" fmla="*/ 0 w 107943"/>
                  <a:gd name="connsiteY8" fmla="*/ 17623 h 229105"/>
                  <a:gd name="connsiteX9" fmla="*/ 0 w 107943"/>
                  <a:gd name="connsiteY9" fmla="*/ 211482 h 229105"/>
                  <a:gd name="connsiteX10" fmla="*/ 17623 w 107943"/>
                  <a:gd name="connsiteY10" fmla="*/ 229105 h 229105"/>
                  <a:gd name="connsiteX11" fmla="*/ 44059 w 107943"/>
                  <a:gd name="connsiteY11" fmla="*/ 229105 h 229105"/>
                  <a:gd name="connsiteX12" fmla="*/ 35247 w 107943"/>
                  <a:gd name="connsiteY12" fmla="*/ 220293 h 229105"/>
                  <a:gd name="connsiteX13" fmla="*/ 35247 w 107943"/>
                  <a:gd name="connsiteY13" fmla="*/ 202670 h 229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943" h="229105">
                    <a:moveTo>
                      <a:pt x="35247" y="202670"/>
                    </a:moveTo>
                    <a:cubicBezTo>
                      <a:pt x="44059" y="167423"/>
                      <a:pt x="70494" y="167423"/>
                      <a:pt x="88117" y="167423"/>
                    </a:cubicBezTo>
                    <a:cubicBezTo>
                      <a:pt x="105741" y="167423"/>
                      <a:pt x="105741" y="149799"/>
                      <a:pt x="105741" y="149799"/>
                    </a:cubicBezTo>
                    <a:lnTo>
                      <a:pt x="105741" y="123364"/>
                    </a:lnTo>
                    <a:cubicBezTo>
                      <a:pt x="105741" y="123364"/>
                      <a:pt x="114553" y="88117"/>
                      <a:pt x="96929" y="79306"/>
                    </a:cubicBezTo>
                    <a:cubicBezTo>
                      <a:pt x="79306" y="70494"/>
                      <a:pt x="79306" y="52870"/>
                      <a:pt x="79306" y="52870"/>
                    </a:cubicBezTo>
                    <a:lnTo>
                      <a:pt x="79306" y="0"/>
                    </a:lnTo>
                    <a:lnTo>
                      <a:pt x="17623" y="0"/>
                    </a:lnTo>
                    <a:cubicBezTo>
                      <a:pt x="7931" y="0"/>
                      <a:pt x="0" y="7931"/>
                      <a:pt x="0" y="17623"/>
                    </a:cubicBezTo>
                    <a:lnTo>
                      <a:pt x="0" y="211482"/>
                    </a:lnTo>
                    <a:cubicBezTo>
                      <a:pt x="0" y="221175"/>
                      <a:pt x="7931" y="229105"/>
                      <a:pt x="17623" y="229105"/>
                    </a:cubicBezTo>
                    <a:lnTo>
                      <a:pt x="44059" y="229105"/>
                    </a:lnTo>
                    <a:lnTo>
                      <a:pt x="35247" y="220293"/>
                    </a:lnTo>
                    <a:lnTo>
                      <a:pt x="35247" y="202670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5095C789-6E37-24B6-2F34-D0E18EE24658}"/>
                  </a:ext>
                </a:extLst>
              </p:cNvPr>
              <p:cNvSpPr/>
              <p:nvPr/>
            </p:nvSpPr>
            <p:spPr>
              <a:xfrm>
                <a:off x="8143116" y="2321734"/>
                <a:ext cx="200907" cy="229105"/>
              </a:xfrm>
              <a:custGeom>
                <a:avLst/>
                <a:gdLst>
                  <a:gd name="connsiteX0" fmla="*/ 183284 w 200907"/>
                  <a:gd name="connsiteY0" fmla="*/ 0 h 229105"/>
                  <a:gd name="connsiteX1" fmla="*/ 0 w 200907"/>
                  <a:gd name="connsiteY1" fmla="*/ 0 h 229105"/>
                  <a:gd name="connsiteX2" fmla="*/ 51108 w 200907"/>
                  <a:gd name="connsiteY2" fmla="*/ 44059 h 229105"/>
                  <a:gd name="connsiteX3" fmla="*/ 95167 w 200907"/>
                  <a:gd name="connsiteY3" fmla="*/ 88117 h 229105"/>
                  <a:gd name="connsiteX4" fmla="*/ 95167 w 200907"/>
                  <a:gd name="connsiteY4" fmla="*/ 149799 h 229105"/>
                  <a:gd name="connsiteX5" fmla="*/ 112790 w 200907"/>
                  <a:gd name="connsiteY5" fmla="*/ 167423 h 229105"/>
                  <a:gd name="connsiteX6" fmla="*/ 156849 w 200907"/>
                  <a:gd name="connsiteY6" fmla="*/ 185046 h 229105"/>
                  <a:gd name="connsiteX7" fmla="*/ 165661 w 200907"/>
                  <a:gd name="connsiteY7" fmla="*/ 220293 h 229105"/>
                  <a:gd name="connsiteX8" fmla="*/ 148037 w 200907"/>
                  <a:gd name="connsiteY8" fmla="*/ 229105 h 229105"/>
                  <a:gd name="connsiteX9" fmla="*/ 183284 w 200907"/>
                  <a:gd name="connsiteY9" fmla="*/ 229105 h 229105"/>
                  <a:gd name="connsiteX10" fmla="*/ 200908 w 200907"/>
                  <a:gd name="connsiteY10" fmla="*/ 211482 h 229105"/>
                  <a:gd name="connsiteX11" fmla="*/ 200908 w 200907"/>
                  <a:gd name="connsiteY11" fmla="*/ 17623 h 229105"/>
                  <a:gd name="connsiteX12" fmla="*/ 183284 w 200907"/>
                  <a:gd name="connsiteY12" fmla="*/ 0 h 229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907" h="229105">
                    <a:moveTo>
                      <a:pt x="183284" y="0"/>
                    </a:moveTo>
                    <a:lnTo>
                      <a:pt x="0" y="0"/>
                    </a:lnTo>
                    <a:lnTo>
                      <a:pt x="51108" y="44059"/>
                    </a:lnTo>
                    <a:cubicBezTo>
                      <a:pt x="51108" y="44059"/>
                      <a:pt x="86355" y="70494"/>
                      <a:pt x="95167" y="88117"/>
                    </a:cubicBezTo>
                    <a:cubicBezTo>
                      <a:pt x="103978" y="105741"/>
                      <a:pt x="95167" y="140988"/>
                      <a:pt x="95167" y="149799"/>
                    </a:cubicBezTo>
                    <a:cubicBezTo>
                      <a:pt x="95167" y="158611"/>
                      <a:pt x="112790" y="167423"/>
                      <a:pt x="112790" y="167423"/>
                    </a:cubicBezTo>
                    <a:cubicBezTo>
                      <a:pt x="112790" y="167423"/>
                      <a:pt x="148037" y="176235"/>
                      <a:pt x="156849" y="185046"/>
                    </a:cubicBezTo>
                    <a:cubicBezTo>
                      <a:pt x="165661" y="193858"/>
                      <a:pt x="165661" y="220293"/>
                      <a:pt x="165661" y="220293"/>
                    </a:cubicBezTo>
                    <a:lnTo>
                      <a:pt x="148037" y="229105"/>
                    </a:lnTo>
                    <a:lnTo>
                      <a:pt x="183284" y="229105"/>
                    </a:lnTo>
                    <a:cubicBezTo>
                      <a:pt x="192977" y="229105"/>
                      <a:pt x="200908" y="221175"/>
                      <a:pt x="200908" y="211482"/>
                    </a:cubicBezTo>
                    <a:lnTo>
                      <a:pt x="200908" y="17623"/>
                    </a:lnTo>
                    <a:cubicBezTo>
                      <a:pt x="200908" y="7931"/>
                      <a:pt x="192977" y="0"/>
                      <a:pt x="183284" y="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9208B635-DB0F-82FF-86F2-0BA9FFE155C9}"/>
                </a:ext>
              </a:extLst>
            </p:cNvPr>
            <p:cNvSpPr/>
            <p:nvPr/>
          </p:nvSpPr>
          <p:spPr>
            <a:xfrm>
              <a:off x="8079671" y="2586086"/>
              <a:ext cx="140987" cy="26435"/>
            </a:xfrm>
            <a:custGeom>
              <a:avLst/>
              <a:gdLst>
                <a:gd name="connsiteX0" fmla="*/ 0 w 140987"/>
                <a:gd name="connsiteY0" fmla="*/ 0 h 26435"/>
                <a:gd name="connsiteX1" fmla="*/ 26435 w 140987"/>
                <a:gd name="connsiteY1" fmla="*/ 26435 h 26435"/>
                <a:gd name="connsiteX2" fmla="*/ 114553 w 140987"/>
                <a:gd name="connsiteY2" fmla="*/ 26435 h 26435"/>
                <a:gd name="connsiteX3" fmla="*/ 140988 w 140987"/>
                <a:gd name="connsiteY3" fmla="*/ 0 h 2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87" h="26435">
                  <a:moveTo>
                    <a:pt x="0" y="0"/>
                  </a:moveTo>
                  <a:cubicBezTo>
                    <a:pt x="0" y="26435"/>
                    <a:pt x="26435" y="26435"/>
                    <a:pt x="26435" y="26435"/>
                  </a:cubicBezTo>
                  <a:lnTo>
                    <a:pt x="114553" y="26435"/>
                  </a:lnTo>
                  <a:cubicBezTo>
                    <a:pt x="114553" y="26435"/>
                    <a:pt x="140988" y="26435"/>
                    <a:pt x="140988" y="0"/>
                  </a:cubicBezTo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1" name="Graphic 34">
              <a:extLst>
                <a:ext uri="{FF2B5EF4-FFF2-40B4-BE49-F238E27FC236}">
                  <a16:creationId xmlns:a16="http://schemas.microsoft.com/office/drawing/2014/main" id="{D2CEEE2D-7FE1-C8B5-E922-9E6442876DA9}"/>
                </a:ext>
              </a:extLst>
            </p:cNvPr>
            <p:cNvGrpSpPr/>
            <p:nvPr/>
          </p:nvGrpSpPr>
          <p:grpSpPr>
            <a:xfrm>
              <a:off x="7877001" y="2101440"/>
              <a:ext cx="546327" cy="546327"/>
              <a:chOff x="7877001" y="2101440"/>
              <a:chExt cx="546327" cy="546327"/>
            </a:xfrm>
          </p:grpSpPr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2ADF058-23F8-2E7B-3D23-C74126050B17}"/>
                  </a:ext>
                </a:extLst>
              </p:cNvPr>
              <p:cNvSpPr/>
              <p:nvPr/>
            </p:nvSpPr>
            <p:spPr>
              <a:xfrm>
                <a:off x="7877001" y="2101440"/>
                <a:ext cx="546327" cy="546327"/>
              </a:xfrm>
              <a:custGeom>
                <a:avLst/>
                <a:gdLst>
                  <a:gd name="connsiteX0" fmla="*/ 537516 w 546327"/>
                  <a:gd name="connsiteY0" fmla="*/ 475834 h 546327"/>
                  <a:gd name="connsiteX1" fmla="*/ 511081 w 546327"/>
                  <a:gd name="connsiteY1" fmla="*/ 475834 h 546327"/>
                  <a:gd name="connsiteX2" fmla="*/ 511081 w 546327"/>
                  <a:gd name="connsiteY2" fmla="*/ 211482 h 546327"/>
                  <a:gd name="connsiteX3" fmla="*/ 475834 w 546327"/>
                  <a:gd name="connsiteY3" fmla="*/ 176235 h 546327"/>
                  <a:gd name="connsiteX4" fmla="*/ 422963 w 546327"/>
                  <a:gd name="connsiteY4" fmla="*/ 176235 h 546327"/>
                  <a:gd name="connsiteX5" fmla="*/ 414152 w 546327"/>
                  <a:gd name="connsiteY5" fmla="*/ 185046 h 546327"/>
                  <a:gd name="connsiteX6" fmla="*/ 422963 w 546327"/>
                  <a:gd name="connsiteY6" fmla="*/ 193858 h 546327"/>
                  <a:gd name="connsiteX7" fmla="*/ 475834 w 546327"/>
                  <a:gd name="connsiteY7" fmla="*/ 193858 h 546327"/>
                  <a:gd name="connsiteX8" fmla="*/ 493457 w 546327"/>
                  <a:gd name="connsiteY8" fmla="*/ 211482 h 546327"/>
                  <a:gd name="connsiteX9" fmla="*/ 493457 w 546327"/>
                  <a:gd name="connsiteY9" fmla="*/ 475834 h 546327"/>
                  <a:gd name="connsiteX10" fmla="*/ 52870 w 546327"/>
                  <a:gd name="connsiteY10" fmla="*/ 475834 h 546327"/>
                  <a:gd name="connsiteX11" fmla="*/ 52870 w 546327"/>
                  <a:gd name="connsiteY11" fmla="*/ 211482 h 546327"/>
                  <a:gd name="connsiteX12" fmla="*/ 70494 w 546327"/>
                  <a:gd name="connsiteY12" fmla="*/ 193858 h 546327"/>
                  <a:gd name="connsiteX13" fmla="*/ 123364 w 546327"/>
                  <a:gd name="connsiteY13" fmla="*/ 193858 h 546327"/>
                  <a:gd name="connsiteX14" fmla="*/ 132176 w 546327"/>
                  <a:gd name="connsiteY14" fmla="*/ 185046 h 546327"/>
                  <a:gd name="connsiteX15" fmla="*/ 123364 w 546327"/>
                  <a:gd name="connsiteY15" fmla="*/ 176235 h 546327"/>
                  <a:gd name="connsiteX16" fmla="*/ 115434 w 546327"/>
                  <a:gd name="connsiteY16" fmla="*/ 176235 h 546327"/>
                  <a:gd name="connsiteX17" fmla="*/ 114553 w 546327"/>
                  <a:gd name="connsiteY17" fmla="*/ 163017 h 546327"/>
                  <a:gd name="connsiteX18" fmla="*/ 259946 w 546327"/>
                  <a:gd name="connsiteY18" fmla="*/ 17623 h 546327"/>
                  <a:gd name="connsiteX19" fmla="*/ 296074 w 546327"/>
                  <a:gd name="connsiteY19" fmla="*/ 22029 h 546327"/>
                  <a:gd name="connsiteX20" fmla="*/ 276688 w 546327"/>
                  <a:gd name="connsiteY20" fmla="*/ 60801 h 546327"/>
                  <a:gd name="connsiteX21" fmla="*/ 269639 w 546327"/>
                  <a:gd name="connsiteY21" fmla="*/ 54633 h 546327"/>
                  <a:gd name="connsiteX22" fmla="*/ 264352 w 546327"/>
                  <a:gd name="connsiteY22" fmla="*/ 52870 h 546327"/>
                  <a:gd name="connsiteX23" fmla="*/ 149799 w 546327"/>
                  <a:gd name="connsiteY23" fmla="*/ 167423 h 546327"/>
                  <a:gd name="connsiteX24" fmla="*/ 149799 w 546327"/>
                  <a:gd name="connsiteY24" fmla="*/ 273164 h 546327"/>
                  <a:gd name="connsiteX25" fmla="*/ 166542 w 546327"/>
                  <a:gd name="connsiteY25" fmla="*/ 302242 h 546327"/>
                  <a:gd name="connsiteX26" fmla="*/ 176235 w 546327"/>
                  <a:gd name="connsiteY26" fmla="*/ 326034 h 546327"/>
                  <a:gd name="connsiteX27" fmla="*/ 176235 w 546327"/>
                  <a:gd name="connsiteY27" fmla="*/ 361281 h 546327"/>
                  <a:gd name="connsiteX28" fmla="*/ 159492 w 546327"/>
                  <a:gd name="connsiteY28" fmla="*/ 378905 h 546327"/>
                  <a:gd name="connsiteX29" fmla="*/ 105741 w 546327"/>
                  <a:gd name="connsiteY29" fmla="*/ 430894 h 546327"/>
                  <a:gd name="connsiteX30" fmla="*/ 105741 w 546327"/>
                  <a:gd name="connsiteY30" fmla="*/ 440587 h 546327"/>
                  <a:gd name="connsiteX31" fmla="*/ 96929 w 546327"/>
                  <a:gd name="connsiteY31" fmla="*/ 440587 h 546327"/>
                  <a:gd name="connsiteX32" fmla="*/ 88117 w 546327"/>
                  <a:gd name="connsiteY32" fmla="*/ 431775 h 546327"/>
                  <a:gd name="connsiteX33" fmla="*/ 88117 w 546327"/>
                  <a:gd name="connsiteY33" fmla="*/ 405340 h 546327"/>
                  <a:gd name="connsiteX34" fmla="*/ 79306 w 546327"/>
                  <a:gd name="connsiteY34" fmla="*/ 396528 h 546327"/>
                  <a:gd name="connsiteX35" fmla="*/ 70494 w 546327"/>
                  <a:gd name="connsiteY35" fmla="*/ 405340 h 546327"/>
                  <a:gd name="connsiteX36" fmla="*/ 70494 w 546327"/>
                  <a:gd name="connsiteY36" fmla="*/ 431775 h 546327"/>
                  <a:gd name="connsiteX37" fmla="*/ 96929 w 546327"/>
                  <a:gd name="connsiteY37" fmla="*/ 458210 h 546327"/>
                  <a:gd name="connsiteX38" fmla="*/ 449398 w 546327"/>
                  <a:gd name="connsiteY38" fmla="*/ 458210 h 546327"/>
                  <a:gd name="connsiteX39" fmla="*/ 475834 w 546327"/>
                  <a:gd name="connsiteY39" fmla="*/ 431775 h 546327"/>
                  <a:gd name="connsiteX40" fmla="*/ 475834 w 546327"/>
                  <a:gd name="connsiteY40" fmla="*/ 405340 h 546327"/>
                  <a:gd name="connsiteX41" fmla="*/ 467022 w 546327"/>
                  <a:gd name="connsiteY41" fmla="*/ 396528 h 546327"/>
                  <a:gd name="connsiteX42" fmla="*/ 458210 w 546327"/>
                  <a:gd name="connsiteY42" fmla="*/ 405340 h 546327"/>
                  <a:gd name="connsiteX43" fmla="*/ 458210 w 546327"/>
                  <a:gd name="connsiteY43" fmla="*/ 431775 h 546327"/>
                  <a:gd name="connsiteX44" fmla="*/ 449398 w 546327"/>
                  <a:gd name="connsiteY44" fmla="*/ 440587 h 546327"/>
                  <a:gd name="connsiteX45" fmla="*/ 440587 w 546327"/>
                  <a:gd name="connsiteY45" fmla="*/ 440587 h 546327"/>
                  <a:gd name="connsiteX46" fmla="*/ 440587 w 546327"/>
                  <a:gd name="connsiteY46" fmla="*/ 430894 h 546327"/>
                  <a:gd name="connsiteX47" fmla="*/ 386835 w 546327"/>
                  <a:gd name="connsiteY47" fmla="*/ 378905 h 546327"/>
                  <a:gd name="connsiteX48" fmla="*/ 370093 w 546327"/>
                  <a:gd name="connsiteY48" fmla="*/ 361281 h 546327"/>
                  <a:gd name="connsiteX49" fmla="*/ 370093 w 546327"/>
                  <a:gd name="connsiteY49" fmla="*/ 326034 h 546327"/>
                  <a:gd name="connsiteX50" fmla="*/ 340133 w 546327"/>
                  <a:gd name="connsiteY50" fmla="*/ 266114 h 546327"/>
                  <a:gd name="connsiteX51" fmla="*/ 278451 w 546327"/>
                  <a:gd name="connsiteY51" fmla="*/ 222056 h 546327"/>
                  <a:gd name="connsiteX52" fmla="*/ 263471 w 546327"/>
                  <a:gd name="connsiteY52" fmla="*/ 198264 h 546327"/>
                  <a:gd name="connsiteX53" fmla="*/ 278451 w 546327"/>
                  <a:gd name="connsiteY53" fmla="*/ 192977 h 546327"/>
                  <a:gd name="connsiteX54" fmla="*/ 280213 w 546327"/>
                  <a:gd name="connsiteY54" fmla="*/ 193858 h 546327"/>
                  <a:gd name="connsiteX55" fmla="*/ 311054 w 546327"/>
                  <a:gd name="connsiteY55" fmla="*/ 202670 h 546327"/>
                  <a:gd name="connsiteX56" fmla="*/ 391241 w 546327"/>
                  <a:gd name="connsiteY56" fmla="*/ 192096 h 546327"/>
                  <a:gd name="connsiteX57" fmla="*/ 375380 w 546327"/>
                  <a:gd name="connsiteY57" fmla="*/ 144512 h 546327"/>
                  <a:gd name="connsiteX58" fmla="*/ 291668 w 546327"/>
                  <a:gd name="connsiteY58" fmla="*/ 74019 h 546327"/>
                  <a:gd name="connsiteX59" fmla="*/ 317222 w 546327"/>
                  <a:gd name="connsiteY59" fmla="*/ 22029 h 546327"/>
                  <a:gd name="connsiteX60" fmla="*/ 317222 w 546327"/>
                  <a:gd name="connsiteY60" fmla="*/ 14980 h 546327"/>
                  <a:gd name="connsiteX61" fmla="*/ 311935 w 546327"/>
                  <a:gd name="connsiteY61" fmla="*/ 9693 h 546327"/>
                  <a:gd name="connsiteX62" fmla="*/ 259946 w 546327"/>
                  <a:gd name="connsiteY62" fmla="*/ 0 h 546327"/>
                  <a:gd name="connsiteX63" fmla="*/ 96929 w 546327"/>
                  <a:gd name="connsiteY63" fmla="*/ 163017 h 546327"/>
                  <a:gd name="connsiteX64" fmla="*/ 97810 w 546327"/>
                  <a:gd name="connsiteY64" fmla="*/ 176235 h 546327"/>
                  <a:gd name="connsiteX65" fmla="*/ 70494 w 546327"/>
                  <a:gd name="connsiteY65" fmla="*/ 176235 h 546327"/>
                  <a:gd name="connsiteX66" fmla="*/ 35247 w 546327"/>
                  <a:gd name="connsiteY66" fmla="*/ 211482 h 546327"/>
                  <a:gd name="connsiteX67" fmla="*/ 35247 w 546327"/>
                  <a:gd name="connsiteY67" fmla="*/ 475834 h 546327"/>
                  <a:gd name="connsiteX68" fmla="*/ 8812 w 546327"/>
                  <a:gd name="connsiteY68" fmla="*/ 475834 h 546327"/>
                  <a:gd name="connsiteX69" fmla="*/ 0 w 546327"/>
                  <a:gd name="connsiteY69" fmla="*/ 484645 h 546327"/>
                  <a:gd name="connsiteX70" fmla="*/ 0 w 546327"/>
                  <a:gd name="connsiteY70" fmla="*/ 515486 h 546327"/>
                  <a:gd name="connsiteX71" fmla="*/ 39653 w 546327"/>
                  <a:gd name="connsiteY71" fmla="*/ 546328 h 546327"/>
                  <a:gd name="connsiteX72" fmla="*/ 506675 w 546327"/>
                  <a:gd name="connsiteY72" fmla="*/ 546328 h 546327"/>
                  <a:gd name="connsiteX73" fmla="*/ 546328 w 546327"/>
                  <a:gd name="connsiteY73" fmla="*/ 506675 h 546327"/>
                  <a:gd name="connsiteX74" fmla="*/ 546328 w 546327"/>
                  <a:gd name="connsiteY74" fmla="*/ 484645 h 546327"/>
                  <a:gd name="connsiteX75" fmla="*/ 537516 w 546327"/>
                  <a:gd name="connsiteY75" fmla="*/ 475834 h 546327"/>
                  <a:gd name="connsiteX76" fmla="*/ 375380 w 546327"/>
                  <a:gd name="connsiteY76" fmla="*/ 183284 h 546327"/>
                  <a:gd name="connsiteX77" fmla="*/ 317222 w 546327"/>
                  <a:gd name="connsiteY77" fmla="*/ 185928 h 546327"/>
                  <a:gd name="connsiteX78" fmla="*/ 316341 w 546327"/>
                  <a:gd name="connsiteY78" fmla="*/ 185928 h 546327"/>
                  <a:gd name="connsiteX79" fmla="*/ 285500 w 546327"/>
                  <a:gd name="connsiteY79" fmla="*/ 177116 h 546327"/>
                  <a:gd name="connsiteX80" fmla="*/ 248491 w 546327"/>
                  <a:gd name="connsiteY80" fmla="*/ 190333 h 546327"/>
                  <a:gd name="connsiteX81" fmla="*/ 268758 w 546327"/>
                  <a:gd name="connsiteY81" fmla="*/ 237036 h 546327"/>
                  <a:gd name="connsiteX82" fmla="*/ 330440 w 546327"/>
                  <a:gd name="connsiteY82" fmla="*/ 281094 h 546327"/>
                  <a:gd name="connsiteX83" fmla="*/ 353351 w 546327"/>
                  <a:gd name="connsiteY83" fmla="*/ 326915 h 546327"/>
                  <a:gd name="connsiteX84" fmla="*/ 353351 w 546327"/>
                  <a:gd name="connsiteY84" fmla="*/ 362162 h 546327"/>
                  <a:gd name="connsiteX85" fmla="*/ 387716 w 546327"/>
                  <a:gd name="connsiteY85" fmla="*/ 397409 h 546327"/>
                  <a:gd name="connsiteX86" fmla="*/ 423844 w 546327"/>
                  <a:gd name="connsiteY86" fmla="*/ 431775 h 546327"/>
                  <a:gd name="connsiteX87" fmla="*/ 423844 w 546327"/>
                  <a:gd name="connsiteY87" fmla="*/ 440587 h 546327"/>
                  <a:gd name="connsiteX88" fmla="*/ 123364 w 546327"/>
                  <a:gd name="connsiteY88" fmla="*/ 440587 h 546327"/>
                  <a:gd name="connsiteX89" fmla="*/ 123364 w 546327"/>
                  <a:gd name="connsiteY89" fmla="*/ 430894 h 546327"/>
                  <a:gd name="connsiteX90" fmla="*/ 159492 w 546327"/>
                  <a:gd name="connsiteY90" fmla="*/ 396528 h 546327"/>
                  <a:gd name="connsiteX91" fmla="*/ 193858 w 546327"/>
                  <a:gd name="connsiteY91" fmla="*/ 361281 h 546327"/>
                  <a:gd name="connsiteX92" fmla="*/ 193858 w 546327"/>
                  <a:gd name="connsiteY92" fmla="*/ 326034 h 546327"/>
                  <a:gd name="connsiteX93" fmla="*/ 175354 w 546327"/>
                  <a:gd name="connsiteY93" fmla="*/ 287263 h 546327"/>
                  <a:gd name="connsiteX94" fmla="*/ 167423 w 546327"/>
                  <a:gd name="connsiteY94" fmla="*/ 273164 h 546327"/>
                  <a:gd name="connsiteX95" fmla="*/ 167423 w 546327"/>
                  <a:gd name="connsiteY95" fmla="*/ 167423 h 546327"/>
                  <a:gd name="connsiteX96" fmla="*/ 260827 w 546327"/>
                  <a:gd name="connsiteY96" fmla="*/ 70494 h 546327"/>
                  <a:gd name="connsiteX97" fmla="*/ 363043 w 546327"/>
                  <a:gd name="connsiteY97" fmla="*/ 156849 h 546327"/>
                  <a:gd name="connsiteX98" fmla="*/ 375380 w 546327"/>
                  <a:gd name="connsiteY98" fmla="*/ 183284 h 546327"/>
                  <a:gd name="connsiteX99" fmla="*/ 333084 w 546327"/>
                  <a:gd name="connsiteY99" fmla="*/ 493457 h 546327"/>
                  <a:gd name="connsiteX100" fmla="*/ 317222 w 546327"/>
                  <a:gd name="connsiteY100" fmla="*/ 502269 h 546327"/>
                  <a:gd name="connsiteX101" fmla="*/ 229105 w 546327"/>
                  <a:gd name="connsiteY101" fmla="*/ 502269 h 546327"/>
                  <a:gd name="connsiteX102" fmla="*/ 213244 w 546327"/>
                  <a:gd name="connsiteY102" fmla="*/ 493457 h 546327"/>
                  <a:gd name="connsiteX103" fmla="*/ 333084 w 546327"/>
                  <a:gd name="connsiteY103" fmla="*/ 493457 h 546327"/>
                  <a:gd name="connsiteX104" fmla="*/ 528704 w 546327"/>
                  <a:gd name="connsiteY104" fmla="*/ 506675 h 546327"/>
                  <a:gd name="connsiteX105" fmla="*/ 506675 w 546327"/>
                  <a:gd name="connsiteY105" fmla="*/ 528704 h 546327"/>
                  <a:gd name="connsiteX106" fmla="*/ 39653 w 546327"/>
                  <a:gd name="connsiteY106" fmla="*/ 528704 h 546327"/>
                  <a:gd name="connsiteX107" fmla="*/ 17623 w 546327"/>
                  <a:gd name="connsiteY107" fmla="*/ 515486 h 546327"/>
                  <a:gd name="connsiteX108" fmla="*/ 17623 w 546327"/>
                  <a:gd name="connsiteY108" fmla="*/ 493457 h 546327"/>
                  <a:gd name="connsiteX109" fmla="*/ 194739 w 546327"/>
                  <a:gd name="connsiteY109" fmla="*/ 493457 h 546327"/>
                  <a:gd name="connsiteX110" fmla="*/ 229105 w 546327"/>
                  <a:gd name="connsiteY110" fmla="*/ 519892 h 546327"/>
                  <a:gd name="connsiteX111" fmla="*/ 317222 w 546327"/>
                  <a:gd name="connsiteY111" fmla="*/ 519892 h 546327"/>
                  <a:gd name="connsiteX112" fmla="*/ 351588 w 546327"/>
                  <a:gd name="connsiteY112" fmla="*/ 493457 h 546327"/>
                  <a:gd name="connsiteX113" fmla="*/ 528704 w 546327"/>
                  <a:gd name="connsiteY113" fmla="*/ 493457 h 546327"/>
                  <a:gd name="connsiteX114" fmla="*/ 528704 w 546327"/>
                  <a:gd name="connsiteY114" fmla="*/ 506675 h 54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546327" h="546327">
                    <a:moveTo>
                      <a:pt x="537516" y="475834"/>
                    </a:moveTo>
                    <a:lnTo>
                      <a:pt x="511081" y="475834"/>
                    </a:lnTo>
                    <a:lnTo>
                      <a:pt x="511081" y="211482"/>
                    </a:lnTo>
                    <a:cubicBezTo>
                      <a:pt x="511081" y="192096"/>
                      <a:pt x="495219" y="176235"/>
                      <a:pt x="475834" y="176235"/>
                    </a:cubicBezTo>
                    <a:lnTo>
                      <a:pt x="422963" y="176235"/>
                    </a:lnTo>
                    <a:cubicBezTo>
                      <a:pt x="417676" y="176235"/>
                      <a:pt x="414152" y="179759"/>
                      <a:pt x="414152" y="185046"/>
                    </a:cubicBezTo>
                    <a:cubicBezTo>
                      <a:pt x="414152" y="190333"/>
                      <a:pt x="417676" y="193858"/>
                      <a:pt x="422963" y="193858"/>
                    </a:cubicBezTo>
                    <a:lnTo>
                      <a:pt x="475834" y="193858"/>
                    </a:lnTo>
                    <a:cubicBezTo>
                      <a:pt x="485527" y="193858"/>
                      <a:pt x="493457" y="201789"/>
                      <a:pt x="493457" y="211482"/>
                    </a:cubicBezTo>
                    <a:lnTo>
                      <a:pt x="493457" y="475834"/>
                    </a:lnTo>
                    <a:lnTo>
                      <a:pt x="52870" y="475834"/>
                    </a:lnTo>
                    <a:lnTo>
                      <a:pt x="52870" y="211482"/>
                    </a:lnTo>
                    <a:cubicBezTo>
                      <a:pt x="52870" y="201789"/>
                      <a:pt x="60801" y="193858"/>
                      <a:pt x="70494" y="193858"/>
                    </a:cubicBezTo>
                    <a:lnTo>
                      <a:pt x="123364" y="193858"/>
                    </a:lnTo>
                    <a:cubicBezTo>
                      <a:pt x="128651" y="193858"/>
                      <a:pt x="132176" y="190333"/>
                      <a:pt x="132176" y="185046"/>
                    </a:cubicBezTo>
                    <a:cubicBezTo>
                      <a:pt x="132176" y="179759"/>
                      <a:pt x="128651" y="176235"/>
                      <a:pt x="123364" y="176235"/>
                    </a:cubicBezTo>
                    <a:lnTo>
                      <a:pt x="115434" y="176235"/>
                    </a:lnTo>
                    <a:cubicBezTo>
                      <a:pt x="115434" y="171829"/>
                      <a:pt x="114553" y="167423"/>
                      <a:pt x="114553" y="163017"/>
                    </a:cubicBezTo>
                    <a:cubicBezTo>
                      <a:pt x="114553" y="82830"/>
                      <a:pt x="179759" y="17623"/>
                      <a:pt x="259946" y="17623"/>
                    </a:cubicBezTo>
                    <a:cubicBezTo>
                      <a:pt x="272283" y="17623"/>
                      <a:pt x="284619" y="19386"/>
                      <a:pt x="296074" y="22029"/>
                    </a:cubicBezTo>
                    <a:lnTo>
                      <a:pt x="276688" y="60801"/>
                    </a:lnTo>
                    <a:lnTo>
                      <a:pt x="269639" y="54633"/>
                    </a:lnTo>
                    <a:cubicBezTo>
                      <a:pt x="268758" y="53752"/>
                      <a:pt x="266114" y="52870"/>
                      <a:pt x="264352" y="52870"/>
                    </a:cubicBezTo>
                    <a:cubicBezTo>
                      <a:pt x="200908" y="52870"/>
                      <a:pt x="149799" y="103978"/>
                      <a:pt x="149799" y="167423"/>
                    </a:cubicBezTo>
                    <a:lnTo>
                      <a:pt x="149799" y="273164"/>
                    </a:lnTo>
                    <a:cubicBezTo>
                      <a:pt x="149799" y="285500"/>
                      <a:pt x="155968" y="296074"/>
                      <a:pt x="166542" y="302242"/>
                    </a:cubicBezTo>
                    <a:cubicBezTo>
                      <a:pt x="172710" y="306648"/>
                      <a:pt x="176235" y="314579"/>
                      <a:pt x="176235" y="326034"/>
                    </a:cubicBezTo>
                    <a:lnTo>
                      <a:pt x="176235" y="361281"/>
                    </a:lnTo>
                    <a:cubicBezTo>
                      <a:pt x="176235" y="363043"/>
                      <a:pt x="175354" y="378905"/>
                      <a:pt x="159492" y="378905"/>
                    </a:cubicBezTo>
                    <a:cubicBezTo>
                      <a:pt x="129532" y="379786"/>
                      <a:pt x="105741" y="402696"/>
                      <a:pt x="105741" y="430894"/>
                    </a:cubicBezTo>
                    <a:lnTo>
                      <a:pt x="105741" y="440587"/>
                    </a:lnTo>
                    <a:lnTo>
                      <a:pt x="96929" y="440587"/>
                    </a:lnTo>
                    <a:cubicBezTo>
                      <a:pt x="92523" y="440587"/>
                      <a:pt x="88117" y="437062"/>
                      <a:pt x="88117" y="431775"/>
                    </a:cubicBezTo>
                    <a:lnTo>
                      <a:pt x="88117" y="405340"/>
                    </a:lnTo>
                    <a:cubicBezTo>
                      <a:pt x="88117" y="400053"/>
                      <a:pt x="84593" y="396528"/>
                      <a:pt x="79306" y="396528"/>
                    </a:cubicBezTo>
                    <a:cubicBezTo>
                      <a:pt x="74019" y="396528"/>
                      <a:pt x="70494" y="400053"/>
                      <a:pt x="70494" y="405340"/>
                    </a:cubicBezTo>
                    <a:lnTo>
                      <a:pt x="70494" y="431775"/>
                    </a:lnTo>
                    <a:cubicBezTo>
                      <a:pt x="70494" y="445874"/>
                      <a:pt x="81949" y="458210"/>
                      <a:pt x="96929" y="458210"/>
                    </a:cubicBezTo>
                    <a:lnTo>
                      <a:pt x="449398" y="458210"/>
                    </a:lnTo>
                    <a:cubicBezTo>
                      <a:pt x="463497" y="458210"/>
                      <a:pt x="475834" y="446755"/>
                      <a:pt x="475834" y="431775"/>
                    </a:cubicBezTo>
                    <a:lnTo>
                      <a:pt x="475834" y="405340"/>
                    </a:lnTo>
                    <a:cubicBezTo>
                      <a:pt x="475834" y="400053"/>
                      <a:pt x="472309" y="396528"/>
                      <a:pt x="467022" y="396528"/>
                    </a:cubicBezTo>
                    <a:cubicBezTo>
                      <a:pt x="461735" y="396528"/>
                      <a:pt x="458210" y="400053"/>
                      <a:pt x="458210" y="405340"/>
                    </a:cubicBezTo>
                    <a:lnTo>
                      <a:pt x="458210" y="431775"/>
                    </a:lnTo>
                    <a:cubicBezTo>
                      <a:pt x="458210" y="436181"/>
                      <a:pt x="454685" y="440587"/>
                      <a:pt x="449398" y="440587"/>
                    </a:cubicBezTo>
                    <a:lnTo>
                      <a:pt x="440587" y="440587"/>
                    </a:lnTo>
                    <a:lnTo>
                      <a:pt x="440587" y="430894"/>
                    </a:lnTo>
                    <a:cubicBezTo>
                      <a:pt x="440587" y="401815"/>
                      <a:pt x="416795" y="378905"/>
                      <a:pt x="386835" y="378905"/>
                    </a:cubicBezTo>
                    <a:cubicBezTo>
                      <a:pt x="370974" y="378905"/>
                      <a:pt x="370093" y="365687"/>
                      <a:pt x="370093" y="361281"/>
                    </a:cubicBezTo>
                    <a:lnTo>
                      <a:pt x="370093" y="326034"/>
                    </a:lnTo>
                    <a:cubicBezTo>
                      <a:pt x="370093" y="286381"/>
                      <a:pt x="341014" y="266996"/>
                      <a:pt x="340133" y="266114"/>
                    </a:cubicBezTo>
                    <a:lnTo>
                      <a:pt x="278451" y="222056"/>
                    </a:lnTo>
                    <a:cubicBezTo>
                      <a:pt x="274045" y="219412"/>
                      <a:pt x="259065" y="207076"/>
                      <a:pt x="263471" y="198264"/>
                    </a:cubicBezTo>
                    <a:cubicBezTo>
                      <a:pt x="267877" y="190333"/>
                      <a:pt x="274045" y="192096"/>
                      <a:pt x="278451" y="192977"/>
                    </a:cubicBezTo>
                    <a:cubicBezTo>
                      <a:pt x="279332" y="192977"/>
                      <a:pt x="279332" y="192977"/>
                      <a:pt x="280213" y="193858"/>
                    </a:cubicBezTo>
                    <a:lnTo>
                      <a:pt x="311054" y="202670"/>
                    </a:lnTo>
                    <a:cubicBezTo>
                      <a:pt x="353351" y="219412"/>
                      <a:pt x="381548" y="208838"/>
                      <a:pt x="391241" y="192096"/>
                    </a:cubicBezTo>
                    <a:cubicBezTo>
                      <a:pt x="398290" y="178878"/>
                      <a:pt x="396528" y="158611"/>
                      <a:pt x="375380" y="144512"/>
                    </a:cubicBezTo>
                    <a:lnTo>
                      <a:pt x="291668" y="74019"/>
                    </a:lnTo>
                    <a:lnTo>
                      <a:pt x="317222" y="22029"/>
                    </a:lnTo>
                    <a:cubicBezTo>
                      <a:pt x="318104" y="19386"/>
                      <a:pt x="318104" y="16742"/>
                      <a:pt x="317222" y="14980"/>
                    </a:cubicBezTo>
                    <a:cubicBezTo>
                      <a:pt x="316341" y="12336"/>
                      <a:pt x="314579" y="10574"/>
                      <a:pt x="311935" y="9693"/>
                    </a:cubicBezTo>
                    <a:cubicBezTo>
                      <a:pt x="294312" y="2644"/>
                      <a:pt x="277570" y="0"/>
                      <a:pt x="259946" y="0"/>
                    </a:cubicBezTo>
                    <a:cubicBezTo>
                      <a:pt x="170066" y="0"/>
                      <a:pt x="96929" y="73137"/>
                      <a:pt x="96929" y="163017"/>
                    </a:cubicBezTo>
                    <a:cubicBezTo>
                      <a:pt x="96929" y="167423"/>
                      <a:pt x="96929" y="171829"/>
                      <a:pt x="97810" y="176235"/>
                    </a:cubicBezTo>
                    <a:lnTo>
                      <a:pt x="70494" y="176235"/>
                    </a:lnTo>
                    <a:cubicBezTo>
                      <a:pt x="51108" y="176235"/>
                      <a:pt x="35247" y="192096"/>
                      <a:pt x="35247" y="211482"/>
                    </a:cubicBezTo>
                    <a:lnTo>
                      <a:pt x="35247" y="475834"/>
                    </a:lnTo>
                    <a:lnTo>
                      <a:pt x="8812" y="475834"/>
                    </a:lnTo>
                    <a:cubicBezTo>
                      <a:pt x="3525" y="475834"/>
                      <a:pt x="0" y="479358"/>
                      <a:pt x="0" y="484645"/>
                    </a:cubicBezTo>
                    <a:lnTo>
                      <a:pt x="0" y="515486"/>
                    </a:lnTo>
                    <a:cubicBezTo>
                      <a:pt x="0" y="528704"/>
                      <a:pt x="18505" y="546328"/>
                      <a:pt x="39653" y="546328"/>
                    </a:cubicBezTo>
                    <a:lnTo>
                      <a:pt x="506675" y="546328"/>
                    </a:lnTo>
                    <a:cubicBezTo>
                      <a:pt x="528704" y="546328"/>
                      <a:pt x="546328" y="528704"/>
                      <a:pt x="546328" y="506675"/>
                    </a:cubicBezTo>
                    <a:lnTo>
                      <a:pt x="546328" y="484645"/>
                    </a:lnTo>
                    <a:cubicBezTo>
                      <a:pt x="546328" y="479358"/>
                      <a:pt x="542803" y="475834"/>
                      <a:pt x="537516" y="475834"/>
                    </a:cubicBezTo>
                    <a:close/>
                    <a:moveTo>
                      <a:pt x="375380" y="183284"/>
                    </a:moveTo>
                    <a:cubicBezTo>
                      <a:pt x="370093" y="193858"/>
                      <a:pt x="348945" y="199145"/>
                      <a:pt x="317222" y="185928"/>
                    </a:cubicBezTo>
                    <a:cubicBezTo>
                      <a:pt x="317222" y="185928"/>
                      <a:pt x="316341" y="185928"/>
                      <a:pt x="316341" y="185928"/>
                    </a:cubicBezTo>
                    <a:lnTo>
                      <a:pt x="285500" y="177116"/>
                    </a:lnTo>
                    <a:cubicBezTo>
                      <a:pt x="274926" y="172710"/>
                      <a:pt x="257303" y="171829"/>
                      <a:pt x="248491" y="190333"/>
                    </a:cubicBezTo>
                    <a:cubicBezTo>
                      <a:pt x="238798" y="209719"/>
                      <a:pt x="257303" y="229105"/>
                      <a:pt x="268758" y="237036"/>
                    </a:cubicBezTo>
                    <a:lnTo>
                      <a:pt x="330440" y="281094"/>
                    </a:lnTo>
                    <a:cubicBezTo>
                      <a:pt x="330440" y="281094"/>
                      <a:pt x="353351" y="296074"/>
                      <a:pt x="353351" y="326915"/>
                    </a:cubicBezTo>
                    <a:lnTo>
                      <a:pt x="353351" y="362162"/>
                    </a:lnTo>
                    <a:cubicBezTo>
                      <a:pt x="353351" y="376261"/>
                      <a:pt x="362162" y="396528"/>
                      <a:pt x="387716" y="397409"/>
                    </a:cubicBezTo>
                    <a:cubicBezTo>
                      <a:pt x="407983" y="397409"/>
                      <a:pt x="423844" y="412389"/>
                      <a:pt x="423844" y="431775"/>
                    </a:cubicBezTo>
                    <a:lnTo>
                      <a:pt x="423844" y="440587"/>
                    </a:lnTo>
                    <a:lnTo>
                      <a:pt x="123364" y="440587"/>
                    </a:lnTo>
                    <a:lnTo>
                      <a:pt x="123364" y="430894"/>
                    </a:lnTo>
                    <a:cubicBezTo>
                      <a:pt x="123364" y="411508"/>
                      <a:pt x="139225" y="396528"/>
                      <a:pt x="159492" y="396528"/>
                    </a:cubicBezTo>
                    <a:cubicBezTo>
                      <a:pt x="185046" y="395647"/>
                      <a:pt x="193858" y="375380"/>
                      <a:pt x="193858" y="361281"/>
                    </a:cubicBezTo>
                    <a:lnTo>
                      <a:pt x="193858" y="326034"/>
                    </a:lnTo>
                    <a:cubicBezTo>
                      <a:pt x="193858" y="303124"/>
                      <a:pt x="184165" y="292550"/>
                      <a:pt x="175354" y="287263"/>
                    </a:cubicBezTo>
                    <a:cubicBezTo>
                      <a:pt x="170066" y="283738"/>
                      <a:pt x="167423" y="278451"/>
                      <a:pt x="167423" y="273164"/>
                    </a:cubicBezTo>
                    <a:lnTo>
                      <a:pt x="167423" y="167423"/>
                    </a:lnTo>
                    <a:cubicBezTo>
                      <a:pt x="167423" y="115434"/>
                      <a:pt x="208838" y="72256"/>
                      <a:pt x="260827" y="70494"/>
                    </a:cubicBezTo>
                    <a:lnTo>
                      <a:pt x="363043" y="156849"/>
                    </a:lnTo>
                    <a:cubicBezTo>
                      <a:pt x="374499" y="164779"/>
                      <a:pt x="378905" y="175354"/>
                      <a:pt x="375380" y="183284"/>
                    </a:cubicBezTo>
                    <a:close/>
                    <a:moveTo>
                      <a:pt x="333084" y="493457"/>
                    </a:moveTo>
                    <a:cubicBezTo>
                      <a:pt x="329559" y="501388"/>
                      <a:pt x="320747" y="502269"/>
                      <a:pt x="317222" y="502269"/>
                    </a:cubicBezTo>
                    <a:lnTo>
                      <a:pt x="229105" y="502269"/>
                    </a:lnTo>
                    <a:cubicBezTo>
                      <a:pt x="226462" y="502269"/>
                      <a:pt x="217650" y="501388"/>
                      <a:pt x="213244" y="493457"/>
                    </a:cubicBezTo>
                    <a:lnTo>
                      <a:pt x="333084" y="493457"/>
                    </a:lnTo>
                    <a:close/>
                    <a:moveTo>
                      <a:pt x="528704" y="506675"/>
                    </a:moveTo>
                    <a:cubicBezTo>
                      <a:pt x="528704" y="519011"/>
                      <a:pt x="519011" y="528704"/>
                      <a:pt x="506675" y="528704"/>
                    </a:cubicBezTo>
                    <a:lnTo>
                      <a:pt x="39653" y="528704"/>
                    </a:lnTo>
                    <a:cubicBezTo>
                      <a:pt x="27316" y="528704"/>
                      <a:pt x="17623" y="519011"/>
                      <a:pt x="17623" y="515486"/>
                    </a:cubicBezTo>
                    <a:lnTo>
                      <a:pt x="17623" y="493457"/>
                    </a:lnTo>
                    <a:lnTo>
                      <a:pt x="194739" y="493457"/>
                    </a:lnTo>
                    <a:cubicBezTo>
                      <a:pt x="199145" y="512843"/>
                      <a:pt x="216769" y="519892"/>
                      <a:pt x="229105" y="519892"/>
                    </a:cubicBezTo>
                    <a:lnTo>
                      <a:pt x="317222" y="519892"/>
                    </a:lnTo>
                    <a:cubicBezTo>
                      <a:pt x="329559" y="519892"/>
                      <a:pt x="347182" y="512843"/>
                      <a:pt x="351588" y="493457"/>
                    </a:cubicBezTo>
                    <a:lnTo>
                      <a:pt x="528704" y="493457"/>
                    </a:lnTo>
                    <a:lnTo>
                      <a:pt x="528704" y="506675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84705972-031B-E2B0-9027-8CEBE039354A}"/>
                  </a:ext>
                </a:extLst>
              </p:cNvPr>
              <p:cNvSpPr/>
              <p:nvPr/>
            </p:nvSpPr>
            <p:spPr>
              <a:xfrm>
                <a:off x="7947495" y="2312922"/>
                <a:ext cx="61682" cy="61682"/>
              </a:xfrm>
              <a:custGeom>
                <a:avLst/>
                <a:gdLst>
                  <a:gd name="connsiteX0" fmla="*/ 8812 w 61682"/>
                  <a:gd name="connsiteY0" fmla="*/ 61682 h 61682"/>
                  <a:gd name="connsiteX1" fmla="*/ 17623 w 61682"/>
                  <a:gd name="connsiteY1" fmla="*/ 52870 h 61682"/>
                  <a:gd name="connsiteX2" fmla="*/ 17623 w 61682"/>
                  <a:gd name="connsiteY2" fmla="*/ 26435 h 61682"/>
                  <a:gd name="connsiteX3" fmla="*/ 26435 w 61682"/>
                  <a:gd name="connsiteY3" fmla="*/ 17623 h 61682"/>
                  <a:gd name="connsiteX4" fmla="*/ 52870 w 61682"/>
                  <a:gd name="connsiteY4" fmla="*/ 17623 h 61682"/>
                  <a:gd name="connsiteX5" fmla="*/ 61682 w 61682"/>
                  <a:gd name="connsiteY5" fmla="*/ 8812 h 61682"/>
                  <a:gd name="connsiteX6" fmla="*/ 52870 w 61682"/>
                  <a:gd name="connsiteY6" fmla="*/ 0 h 61682"/>
                  <a:gd name="connsiteX7" fmla="*/ 26435 w 61682"/>
                  <a:gd name="connsiteY7" fmla="*/ 0 h 61682"/>
                  <a:gd name="connsiteX8" fmla="*/ 0 w 61682"/>
                  <a:gd name="connsiteY8" fmla="*/ 26435 h 61682"/>
                  <a:gd name="connsiteX9" fmla="*/ 0 w 61682"/>
                  <a:gd name="connsiteY9" fmla="*/ 52870 h 61682"/>
                  <a:gd name="connsiteX10" fmla="*/ 8812 w 61682"/>
                  <a:gd name="connsiteY10" fmla="*/ 61682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682" h="61682">
                    <a:moveTo>
                      <a:pt x="8812" y="61682"/>
                    </a:moveTo>
                    <a:cubicBezTo>
                      <a:pt x="14099" y="61682"/>
                      <a:pt x="17623" y="58157"/>
                      <a:pt x="17623" y="52870"/>
                    </a:cubicBezTo>
                    <a:lnTo>
                      <a:pt x="17623" y="26435"/>
                    </a:lnTo>
                    <a:cubicBezTo>
                      <a:pt x="17623" y="22029"/>
                      <a:pt x="21148" y="17623"/>
                      <a:pt x="26435" y="17623"/>
                    </a:cubicBezTo>
                    <a:lnTo>
                      <a:pt x="52870" y="17623"/>
                    </a:lnTo>
                    <a:cubicBezTo>
                      <a:pt x="58157" y="17623"/>
                      <a:pt x="61682" y="14099"/>
                      <a:pt x="61682" y="8812"/>
                    </a:cubicBezTo>
                    <a:cubicBezTo>
                      <a:pt x="61682" y="3525"/>
                      <a:pt x="58157" y="0"/>
                      <a:pt x="52870" y="0"/>
                    </a:cubicBezTo>
                    <a:lnTo>
                      <a:pt x="26435" y="0"/>
                    </a:lnTo>
                    <a:cubicBezTo>
                      <a:pt x="12336" y="0"/>
                      <a:pt x="0" y="11455"/>
                      <a:pt x="0" y="26435"/>
                    </a:cubicBezTo>
                    <a:lnTo>
                      <a:pt x="0" y="52870"/>
                    </a:lnTo>
                    <a:cubicBezTo>
                      <a:pt x="0" y="58157"/>
                      <a:pt x="3525" y="61682"/>
                      <a:pt x="8812" y="616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8A715DD-D2C5-AADD-10D8-32F831D08189}"/>
                  </a:ext>
                </a:extLst>
              </p:cNvPr>
              <p:cNvSpPr/>
              <p:nvPr/>
            </p:nvSpPr>
            <p:spPr>
              <a:xfrm>
                <a:off x="8291153" y="2312922"/>
                <a:ext cx="61682" cy="61682"/>
              </a:xfrm>
              <a:custGeom>
                <a:avLst/>
                <a:gdLst>
                  <a:gd name="connsiteX0" fmla="*/ 52870 w 61682"/>
                  <a:gd name="connsiteY0" fmla="*/ 61682 h 61682"/>
                  <a:gd name="connsiteX1" fmla="*/ 61682 w 61682"/>
                  <a:gd name="connsiteY1" fmla="*/ 52870 h 61682"/>
                  <a:gd name="connsiteX2" fmla="*/ 61682 w 61682"/>
                  <a:gd name="connsiteY2" fmla="*/ 26435 h 61682"/>
                  <a:gd name="connsiteX3" fmla="*/ 35247 w 61682"/>
                  <a:gd name="connsiteY3" fmla="*/ 0 h 61682"/>
                  <a:gd name="connsiteX4" fmla="*/ 8812 w 61682"/>
                  <a:gd name="connsiteY4" fmla="*/ 0 h 61682"/>
                  <a:gd name="connsiteX5" fmla="*/ 0 w 61682"/>
                  <a:gd name="connsiteY5" fmla="*/ 8812 h 61682"/>
                  <a:gd name="connsiteX6" fmla="*/ 8812 w 61682"/>
                  <a:gd name="connsiteY6" fmla="*/ 17623 h 61682"/>
                  <a:gd name="connsiteX7" fmla="*/ 35247 w 61682"/>
                  <a:gd name="connsiteY7" fmla="*/ 17623 h 61682"/>
                  <a:gd name="connsiteX8" fmla="*/ 44059 w 61682"/>
                  <a:gd name="connsiteY8" fmla="*/ 26435 h 61682"/>
                  <a:gd name="connsiteX9" fmla="*/ 44059 w 61682"/>
                  <a:gd name="connsiteY9" fmla="*/ 52870 h 61682"/>
                  <a:gd name="connsiteX10" fmla="*/ 52870 w 61682"/>
                  <a:gd name="connsiteY10" fmla="*/ 61682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682" h="61682">
                    <a:moveTo>
                      <a:pt x="52870" y="61682"/>
                    </a:moveTo>
                    <a:cubicBezTo>
                      <a:pt x="58157" y="61682"/>
                      <a:pt x="61682" y="58157"/>
                      <a:pt x="61682" y="52870"/>
                    </a:cubicBezTo>
                    <a:lnTo>
                      <a:pt x="61682" y="26435"/>
                    </a:lnTo>
                    <a:cubicBezTo>
                      <a:pt x="61682" y="12336"/>
                      <a:pt x="50227" y="0"/>
                      <a:pt x="35247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35247" y="17623"/>
                    </a:lnTo>
                    <a:cubicBezTo>
                      <a:pt x="39653" y="17623"/>
                      <a:pt x="44059" y="21148"/>
                      <a:pt x="44059" y="26435"/>
                    </a:cubicBezTo>
                    <a:lnTo>
                      <a:pt x="44059" y="52870"/>
                    </a:lnTo>
                    <a:cubicBezTo>
                      <a:pt x="44059" y="58157"/>
                      <a:pt x="47583" y="61682"/>
                      <a:pt x="52870" y="6168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6CE726FD-32A1-7E5C-4F23-58A90CAB6198}"/>
                  </a:ext>
                </a:extLst>
              </p:cNvPr>
              <p:cNvSpPr/>
              <p:nvPr/>
            </p:nvSpPr>
            <p:spPr>
              <a:xfrm>
                <a:off x="8088483" y="2480345"/>
                <a:ext cx="123364" cy="17623"/>
              </a:xfrm>
              <a:custGeom>
                <a:avLst/>
                <a:gdLst>
                  <a:gd name="connsiteX0" fmla="*/ 0 w 123364"/>
                  <a:gd name="connsiteY0" fmla="*/ 8812 h 17623"/>
                  <a:gd name="connsiteX1" fmla="*/ 8812 w 123364"/>
                  <a:gd name="connsiteY1" fmla="*/ 17623 h 17623"/>
                  <a:gd name="connsiteX2" fmla="*/ 114553 w 123364"/>
                  <a:gd name="connsiteY2" fmla="*/ 17623 h 17623"/>
                  <a:gd name="connsiteX3" fmla="*/ 123364 w 123364"/>
                  <a:gd name="connsiteY3" fmla="*/ 8812 h 17623"/>
                  <a:gd name="connsiteX4" fmla="*/ 114553 w 123364"/>
                  <a:gd name="connsiteY4" fmla="*/ 0 h 17623"/>
                  <a:gd name="connsiteX5" fmla="*/ 8812 w 123364"/>
                  <a:gd name="connsiteY5" fmla="*/ 0 h 17623"/>
                  <a:gd name="connsiteX6" fmla="*/ 0 w 123364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364" h="17623">
                    <a:moveTo>
                      <a:pt x="0" y="8812"/>
                    </a:moveTo>
                    <a:cubicBezTo>
                      <a:pt x="0" y="14099"/>
                      <a:pt x="3525" y="17623"/>
                      <a:pt x="8812" y="17623"/>
                    </a:cubicBezTo>
                    <a:lnTo>
                      <a:pt x="114553" y="17623"/>
                    </a:lnTo>
                    <a:cubicBezTo>
                      <a:pt x="119840" y="17623"/>
                      <a:pt x="123364" y="14099"/>
                      <a:pt x="123364" y="8812"/>
                    </a:cubicBezTo>
                    <a:cubicBezTo>
                      <a:pt x="123364" y="3525"/>
                      <a:pt x="119840" y="0"/>
                      <a:pt x="114553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D873CF2E-4758-5FF2-9765-54AEC3B9739B}"/>
              </a:ext>
            </a:extLst>
          </p:cNvPr>
          <p:cNvGrpSpPr/>
          <p:nvPr/>
        </p:nvGrpSpPr>
        <p:grpSpPr>
          <a:xfrm>
            <a:off x="6695558" y="2132280"/>
            <a:ext cx="493457" cy="484645"/>
            <a:chOff x="6695558" y="2132280"/>
            <a:chExt cx="493457" cy="484645"/>
          </a:xfrm>
        </p:grpSpPr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62DE5350-D569-DE76-D6DE-ABFAE43C9AC8}"/>
                </a:ext>
              </a:extLst>
            </p:cNvPr>
            <p:cNvSpPr/>
            <p:nvPr/>
          </p:nvSpPr>
          <p:spPr>
            <a:xfrm>
              <a:off x="6959910" y="2141092"/>
              <a:ext cx="220293" cy="343657"/>
            </a:xfrm>
            <a:custGeom>
              <a:avLst/>
              <a:gdLst>
                <a:gd name="connsiteX0" fmla="*/ 203551 w 220293"/>
                <a:gd name="connsiteY0" fmla="*/ 343658 h 343657"/>
                <a:gd name="connsiteX1" fmla="*/ 10574 w 220293"/>
                <a:gd name="connsiteY1" fmla="*/ 343658 h 343657"/>
                <a:gd name="connsiteX2" fmla="*/ 0 w 220293"/>
                <a:gd name="connsiteY2" fmla="*/ 333084 h 343657"/>
                <a:gd name="connsiteX3" fmla="*/ 0 w 220293"/>
                <a:gd name="connsiteY3" fmla="*/ 35247 h 343657"/>
                <a:gd name="connsiteX4" fmla="*/ 35247 w 220293"/>
                <a:gd name="connsiteY4" fmla="*/ 0 h 343657"/>
                <a:gd name="connsiteX5" fmla="*/ 185046 w 220293"/>
                <a:gd name="connsiteY5" fmla="*/ 0 h 343657"/>
                <a:gd name="connsiteX6" fmla="*/ 220293 w 220293"/>
                <a:gd name="connsiteY6" fmla="*/ 35247 h 343657"/>
                <a:gd name="connsiteX7" fmla="*/ 220293 w 220293"/>
                <a:gd name="connsiteY7" fmla="*/ 326915 h 343657"/>
                <a:gd name="connsiteX8" fmla="*/ 203551 w 220293"/>
                <a:gd name="connsiteY8" fmla="*/ 343658 h 34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293" h="343657">
                  <a:moveTo>
                    <a:pt x="203551" y="343658"/>
                  </a:moveTo>
                  <a:lnTo>
                    <a:pt x="10574" y="343658"/>
                  </a:lnTo>
                  <a:cubicBezTo>
                    <a:pt x="4406" y="343658"/>
                    <a:pt x="0" y="338371"/>
                    <a:pt x="0" y="333084"/>
                  </a:cubicBezTo>
                  <a:lnTo>
                    <a:pt x="0" y="35247"/>
                  </a:lnTo>
                  <a:cubicBezTo>
                    <a:pt x="0" y="15861"/>
                    <a:pt x="15861" y="0"/>
                    <a:pt x="35247" y="0"/>
                  </a:cubicBezTo>
                  <a:lnTo>
                    <a:pt x="185046" y="0"/>
                  </a:lnTo>
                  <a:cubicBezTo>
                    <a:pt x="204432" y="0"/>
                    <a:pt x="220293" y="15861"/>
                    <a:pt x="220293" y="35247"/>
                  </a:cubicBezTo>
                  <a:lnTo>
                    <a:pt x="220293" y="326915"/>
                  </a:lnTo>
                  <a:cubicBezTo>
                    <a:pt x="220293" y="335727"/>
                    <a:pt x="212363" y="343658"/>
                    <a:pt x="203551" y="343658"/>
                  </a:cubicBezTo>
                  <a:close/>
                </a:path>
              </a:pathLst>
            </a:custGeom>
            <a:solidFill>
              <a:srgbClr val="A07FD6"/>
            </a:soli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8" name="Graphic 36">
              <a:extLst>
                <a:ext uri="{FF2B5EF4-FFF2-40B4-BE49-F238E27FC236}">
                  <a16:creationId xmlns:a16="http://schemas.microsoft.com/office/drawing/2014/main" id="{68BCE16E-6EBE-4145-54CA-DF53D5CC0B98}"/>
                </a:ext>
              </a:extLst>
            </p:cNvPr>
            <p:cNvGrpSpPr/>
            <p:nvPr/>
          </p:nvGrpSpPr>
          <p:grpSpPr>
            <a:xfrm>
              <a:off x="6695558" y="2132280"/>
              <a:ext cx="493457" cy="484645"/>
              <a:chOff x="6695558" y="2132280"/>
              <a:chExt cx="493457" cy="484645"/>
            </a:xfrm>
          </p:grpSpPr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CDDBD0F8-CDC6-942C-714B-5798D72CA407}"/>
                  </a:ext>
                </a:extLst>
              </p:cNvPr>
              <p:cNvSpPr/>
              <p:nvPr/>
            </p:nvSpPr>
            <p:spPr>
              <a:xfrm>
                <a:off x="6695558" y="2132280"/>
                <a:ext cx="493457" cy="484645"/>
              </a:xfrm>
              <a:custGeom>
                <a:avLst/>
                <a:gdLst>
                  <a:gd name="connsiteX0" fmla="*/ 449398 w 493457"/>
                  <a:gd name="connsiteY0" fmla="*/ 0 h 484645"/>
                  <a:gd name="connsiteX1" fmla="*/ 299599 w 493457"/>
                  <a:gd name="connsiteY1" fmla="*/ 0 h 484645"/>
                  <a:gd name="connsiteX2" fmla="*/ 255540 w 493457"/>
                  <a:gd name="connsiteY2" fmla="*/ 44059 h 484645"/>
                  <a:gd name="connsiteX3" fmla="*/ 255540 w 493457"/>
                  <a:gd name="connsiteY3" fmla="*/ 193858 h 484645"/>
                  <a:gd name="connsiteX4" fmla="*/ 264352 w 493457"/>
                  <a:gd name="connsiteY4" fmla="*/ 202670 h 484645"/>
                  <a:gd name="connsiteX5" fmla="*/ 273164 w 493457"/>
                  <a:gd name="connsiteY5" fmla="*/ 193858 h 484645"/>
                  <a:gd name="connsiteX6" fmla="*/ 273164 w 493457"/>
                  <a:gd name="connsiteY6" fmla="*/ 44059 h 484645"/>
                  <a:gd name="connsiteX7" fmla="*/ 299599 w 493457"/>
                  <a:gd name="connsiteY7" fmla="*/ 17623 h 484645"/>
                  <a:gd name="connsiteX8" fmla="*/ 449398 w 493457"/>
                  <a:gd name="connsiteY8" fmla="*/ 17623 h 484645"/>
                  <a:gd name="connsiteX9" fmla="*/ 475834 w 493457"/>
                  <a:gd name="connsiteY9" fmla="*/ 44059 h 484645"/>
                  <a:gd name="connsiteX10" fmla="*/ 475834 w 493457"/>
                  <a:gd name="connsiteY10" fmla="*/ 343658 h 484645"/>
                  <a:gd name="connsiteX11" fmla="*/ 273164 w 493457"/>
                  <a:gd name="connsiteY11" fmla="*/ 343658 h 484645"/>
                  <a:gd name="connsiteX12" fmla="*/ 273164 w 493457"/>
                  <a:gd name="connsiteY12" fmla="*/ 246729 h 484645"/>
                  <a:gd name="connsiteX13" fmla="*/ 290787 w 493457"/>
                  <a:gd name="connsiteY13" fmla="*/ 246729 h 484645"/>
                  <a:gd name="connsiteX14" fmla="*/ 326034 w 493457"/>
                  <a:gd name="connsiteY14" fmla="*/ 211482 h 484645"/>
                  <a:gd name="connsiteX15" fmla="*/ 326034 w 493457"/>
                  <a:gd name="connsiteY15" fmla="*/ 182403 h 484645"/>
                  <a:gd name="connsiteX16" fmla="*/ 334846 w 493457"/>
                  <a:gd name="connsiteY16" fmla="*/ 167423 h 484645"/>
                  <a:gd name="connsiteX17" fmla="*/ 317222 w 493457"/>
                  <a:gd name="connsiteY17" fmla="*/ 149799 h 484645"/>
                  <a:gd name="connsiteX18" fmla="*/ 299599 w 493457"/>
                  <a:gd name="connsiteY18" fmla="*/ 167423 h 484645"/>
                  <a:gd name="connsiteX19" fmla="*/ 308411 w 493457"/>
                  <a:gd name="connsiteY19" fmla="*/ 182403 h 484645"/>
                  <a:gd name="connsiteX20" fmla="*/ 308411 w 493457"/>
                  <a:gd name="connsiteY20" fmla="*/ 211482 h 484645"/>
                  <a:gd name="connsiteX21" fmla="*/ 290787 w 493457"/>
                  <a:gd name="connsiteY21" fmla="*/ 229105 h 484645"/>
                  <a:gd name="connsiteX22" fmla="*/ 237917 w 493457"/>
                  <a:gd name="connsiteY22" fmla="*/ 229105 h 484645"/>
                  <a:gd name="connsiteX23" fmla="*/ 237917 w 493457"/>
                  <a:gd name="connsiteY23" fmla="*/ 123364 h 484645"/>
                  <a:gd name="connsiteX24" fmla="*/ 193858 w 493457"/>
                  <a:gd name="connsiteY24" fmla="*/ 79306 h 484645"/>
                  <a:gd name="connsiteX25" fmla="*/ 44059 w 493457"/>
                  <a:gd name="connsiteY25" fmla="*/ 79306 h 484645"/>
                  <a:gd name="connsiteX26" fmla="*/ 0 w 493457"/>
                  <a:gd name="connsiteY26" fmla="*/ 123364 h 484645"/>
                  <a:gd name="connsiteX27" fmla="*/ 0 w 493457"/>
                  <a:gd name="connsiteY27" fmla="*/ 440587 h 484645"/>
                  <a:gd name="connsiteX28" fmla="*/ 44059 w 493457"/>
                  <a:gd name="connsiteY28" fmla="*/ 484645 h 484645"/>
                  <a:gd name="connsiteX29" fmla="*/ 193858 w 493457"/>
                  <a:gd name="connsiteY29" fmla="*/ 484645 h 484645"/>
                  <a:gd name="connsiteX30" fmla="*/ 237917 w 493457"/>
                  <a:gd name="connsiteY30" fmla="*/ 440587 h 484645"/>
                  <a:gd name="connsiteX31" fmla="*/ 237917 w 493457"/>
                  <a:gd name="connsiteY31" fmla="*/ 281976 h 484645"/>
                  <a:gd name="connsiteX32" fmla="*/ 229105 w 493457"/>
                  <a:gd name="connsiteY32" fmla="*/ 273164 h 484645"/>
                  <a:gd name="connsiteX33" fmla="*/ 220293 w 493457"/>
                  <a:gd name="connsiteY33" fmla="*/ 281976 h 484645"/>
                  <a:gd name="connsiteX34" fmla="*/ 220293 w 493457"/>
                  <a:gd name="connsiteY34" fmla="*/ 422963 h 484645"/>
                  <a:gd name="connsiteX35" fmla="*/ 17623 w 493457"/>
                  <a:gd name="connsiteY35" fmla="*/ 422963 h 484645"/>
                  <a:gd name="connsiteX36" fmla="*/ 17623 w 493457"/>
                  <a:gd name="connsiteY36" fmla="*/ 123364 h 484645"/>
                  <a:gd name="connsiteX37" fmla="*/ 44059 w 493457"/>
                  <a:gd name="connsiteY37" fmla="*/ 96929 h 484645"/>
                  <a:gd name="connsiteX38" fmla="*/ 193858 w 493457"/>
                  <a:gd name="connsiteY38" fmla="*/ 96929 h 484645"/>
                  <a:gd name="connsiteX39" fmla="*/ 220293 w 493457"/>
                  <a:gd name="connsiteY39" fmla="*/ 123364 h 484645"/>
                  <a:gd name="connsiteX40" fmla="*/ 220293 w 493457"/>
                  <a:gd name="connsiteY40" fmla="*/ 229105 h 484645"/>
                  <a:gd name="connsiteX41" fmla="*/ 202670 w 493457"/>
                  <a:gd name="connsiteY41" fmla="*/ 229105 h 484645"/>
                  <a:gd name="connsiteX42" fmla="*/ 167423 w 493457"/>
                  <a:gd name="connsiteY42" fmla="*/ 264352 h 484645"/>
                  <a:gd name="connsiteX43" fmla="*/ 167423 w 493457"/>
                  <a:gd name="connsiteY43" fmla="*/ 311054 h 484645"/>
                  <a:gd name="connsiteX44" fmla="*/ 158611 w 493457"/>
                  <a:gd name="connsiteY44" fmla="*/ 326034 h 484645"/>
                  <a:gd name="connsiteX45" fmla="*/ 176235 w 493457"/>
                  <a:gd name="connsiteY45" fmla="*/ 343658 h 484645"/>
                  <a:gd name="connsiteX46" fmla="*/ 193858 w 493457"/>
                  <a:gd name="connsiteY46" fmla="*/ 326034 h 484645"/>
                  <a:gd name="connsiteX47" fmla="*/ 185046 w 493457"/>
                  <a:gd name="connsiteY47" fmla="*/ 311054 h 484645"/>
                  <a:gd name="connsiteX48" fmla="*/ 185046 w 493457"/>
                  <a:gd name="connsiteY48" fmla="*/ 264352 h 484645"/>
                  <a:gd name="connsiteX49" fmla="*/ 202670 w 493457"/>
                  <a:gd name="connsiteY49" fmla="*/ 246729 h 484645"/>
                  <a:gd name="connsiteX50" fmla="*/ 255540 w 493457"/>
                  <a:gd name="connsiteY50" fmla="*/ 246729 h 484645"/>
                  <a:gd name="connsiteX51" fmla="*/ 255540 w 493457"/>
                  <a:gd name="connsiteY51" fmla="*/ 361281 h 484645"/>
                  <a:gd name="connsiteX52" fmla="*/ 299599 w 493457"/>
                  <a:gd name="connsiteY52" fmla="*/ 405340 h 484645"/>
                  <a:gd name="connsiteX53" fmla="*/ 449398 w 493457"/>
                  <a:gd name="connsiteY53" fmla="*/ 405340 h 484645"/>
                  <a:gd name="connsiteX54" fmla="*/ 493457 w 493457"/>
                  <a:gd name="connsiteY54" fmla="*/ 361281 h 484645"/>
                  <a:gd name="connsiteX55" fmla="*/ 493457 w 493457"/>
                  <a:gd name="connsiteY55" fmla="*/ 44059 h 484645"/>
                  <a:gd name="connsiteX56" fmla="*/ 449398 w 493457"/>
                  <a:gd name="connsiteY56" fmla="*/ 0 h 484645"/>
                  <a:gd name="connsiteX57" fmla="*/ 220293 w 493457"/>
                  <a:gd name="connsiteY57" fmla="*/ 440587 h 484645"/>
                  <a:gd name="connsiteX58" fmla="*/ 193858 w 493457"/>
                  <a:gd name="connsiteY58" fmla="*/ 467022 h 484645"/>
                  <a:gd name="connsiteX59" fmla="*/ 44059 w 493457"/>
                  <a:gd name="connsiteY59" fmla="*/ 467022 h 484645"/>
                  <a:gd name="connsiteX60" fmla="*/ 17623 w 493457"/>
                  <a:gd name="connsiteY60" fmla="*/ 440587 h 484645"/>
                  <a:gd name="connsiteX61" fmla="*/ 220293 w 493457"/>
                  <a:gd name="connsiteY61" fmla="*/ 440587 h 484645"/>
                  <a:gd name="connsiteX62" fmla="*/ 449398 w 493457"/>
                  <a:gd name="connsiteY62" fmla="*/ 387716 h 484645"/>
                  <a:gd name="connsiteX63" fmla="*/ 299599 w 493457"/>
                  <a:gd name="connsiteY63" fmla="*/ 387716 h 484645"/>
                  <a:gd name="connsiteX64" fmla="*/ 273164 w 493457"/>
                  <a:gd name="connsiteY64" fmla="*/ 361281 h 484645"/>
                  <a:gd name="connsiteX65" fmla="*/ 475834 w 493457"/>
                  <a:gd name="connsiteY65" fmla="*/ 361281 h 484645"/>
                  <a:gd name="connsiteX66" fmla="*/ 449398 w 493457"/>
                  <a:gd name="connsiteY66" fmla="*/ 387716 h 48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493457" h="484645">
                    <a:moveTo>
                      <a:pt x="449398" y="0"/>
                    </a:moveTo>
                    <a:lnTo>
                      <a:pt x="299599" y="0"/>
                    </a:lnTo>
                    <a:cubicBezTo>
                      <a:pt x="274926" y="0"/>
                      <a:pt x="255540" y="19386"/>
                      <a:pt x="255540" y="44059"/>
                    </a:cubicBezTo>
                    <a:lnTo>
                      <a:pt x="255540" y="193858"/>
                    </a:lnTo>
                    <a:cubicBezTo>
                      <a:pt x="255540" y="199145"/>
                      <a:pt x="259065" y="202670"/>
                      <a:pt x="264352" y="202670"/>
                    </a:cubicBezTo>
                    <a:cubicBezTo>
                      <a:pt x="269639" y="202670"/>
                      <a:pt x="273164" y="199145"/>
                      <a:pt x="273164" y="193858"/>
                    </a:cubicBezTo>
                    <a:lnTo>
                      <a:pt x="273164" y="44059"/>
                    </a:lnTo>
                    <a:cubicBezTo>
                      <a:pt x="273164" y="29079"/>
                      <a:pt x="284619" y="17623"/>
                      <a:pt x="299599" y="17623"/>
                    </a:cubicBezTo>
                    <a:lnTo>
                      <a:pt x="449398" y="17623"/>
                    </a:lnTo>
                    <a:cubicBezTo>
                      <a:pt x="464378" y="17623"/>
                      <a:pt x="475834" y="29079"/>
                      <a:pt x="475834" y="44059"/>
                    </a:cubicBezTo>
                    <a:lnTo>
                      <a:pt x="475834" y="343658"/>
                    </a:lnTo>
                    <a:lnTo>
                      <a:pt x="273164" y="343658"/>
                    </a:lnTo>
                    <a:lnTo>
                      <a:pt x="273164" y="246729"/>
                    </a:lnTo>
                    <a:lnTo>
                      <a:pt x="290787" y="246729"/>
                    </a:lnTo>
                    <a:cubicBezTo>
                      <a:pt x="304886" y="246729"/>
                      <a:pt x="326034" y="237036"/>
                      <a:pt x="326034" y="211482"/>
                    </a:cubicBezTo>
                    <a:lnTo>
                      <a:pt x="326034" y="182403"/>
                    </a:lnTo>
                    <a:cubicBezTo>
                      <a:pt x="331321" y="179759"/>
                      <a:pt x="334846" y="173591"/>
                      <a:pt x="334846" y="167423"/>
                    </a:cubicBezTo>
                    <a:cubicBezTo>
                      <a:pt x="334846" y="157730"/>
                      <a:pt x="326915" y="149799"/>
                      <a:pt x="317222" y="149799"/>
                    </a:cubicBezTo>
                    <a:cubicBezTo>
                      <a:pt x="307530" y="149799"/>
                      <a:pt x="299599" y="157730"/>
                      <a:pt x="299599" y="167423"/>
                    </a:cubicBezTo>
                    <a:cubicBezTo>
                      <a:pt x="299599" y="173591"/>
                      <a:pt x="303124" y="179759"/>
                      <a:pt x="308411" y="182403"/>
                    </a:cubicBezTo>
                    <a:lnTo>
                      <a:pt x="308411" y="211482"/>
                    </a:lnTo>
                    <a:cubicBezTo>
                      <a:pt x="308411" y="227343"/>
                      <a:pt x="295193" y="229105"/>
                      <a:pt x="290787" y="229105"/>
                    </a:cubicBezTo>
                    <a:lnTo>
                      <a:pt x="237917" y="229105"/>
                    </a:lnTo>
                    <a:lnTo>
                      <a:pt x="237917" y="123364"/>
                    </a:lnTo>
                    <a:cubicBezTo>
                      <a:pt x="237917" y="98691"/>
                      <a:pt x="218531" y="79306"/>
                      <a:pt x="193858" y="79306"/>
                    </a:cubicBezTo>
                    <a:lnTo>
                      <a:pt x="44059" y="79306"/>
                    </a:lnTo>
                    <a:cubicBezTo>
                      <a:pt x="19386" y="79306"/>
                      <a:pt x="0" y="98691"/>
                      <a:pt x="0" y="123364"/>
                    </a:cubicBezTo>
                    <a:lnTo>
                      <a:pt x="0" y="440587"/>
                    </a:lnTo>
                    <a:cubicBezTo>
                      <a:pt x="0" y="465260"/>
                      <a:pt x="19386" y="484645"/>
                      <a:pt x="44059" y="484645"/>
                    </a:cubicBezTo>
                    <a:lnTo>
                      <a:pt x="193858" y="484645"/>
                    </a:lnTo>
                    <a:cubicBezTo>
                      <a:pt x="218531" y="484645"/>
                      <a:pt x="237917" y="465260"/>
                      <a:pt x="237917" y="440587"/>
                    </a:cubicBezTo>
                    <a:lnTo>
                      <a:pt x="237917" y="281976"/>
                    </a:lnTo>
                    <a:cubicBezTo>
                      <a:pt x="237917" y="276688"/>
                      <a:pt x="234392" y="273164"/>
                      <a:pt x="229105" y="273164"/>
                    </a:cubicBezTo>
                    <a:cubicBezTo>
                      <a:pt x="223818" y="273164"/>
                      <a:pt x="220293" y="276688"/>
                      <a:pt x="220293" y="281976"/>
                    </a:cubicBezTo>
                    <a:lnTo>
                      <a:pt x="220293" y="422963"/>
                    </a:lnTo>
                    <a:lnTo>
                      <a:pt x="17623" y="422963"/>
                    </a:lnTo>
                    <a:lnTo>
                      <a:pt x="17623" y="123364"/>
                    </a:lnTo>
                    <a:cubicBezTo>
                      <a:pt x="17623" y="108384"/>
                      <a:pt x="29079" y="96929"/>
                      <a:pt x="44059" y="96929"/>
                    </a:cubicBezTo>
                    <a:lnTo>
                      <a:pt x="193858" y="96929"/>
                    </a:lnTo>
                    <a:cubicBezTo>
                      <a:pt x="208838" y="96929"/>
                      <a:pt x="220293" y="108384"/>
                      <a:pt x="220293" y="123364"/>
                    </a:cubicBezTo>
                    <a:lnTo>
                      <a:pt x="220293" y="229105"/>
                    </a:lnTo>
                    <a:lnTo>
                      <a:pt x="202670" y="229105"/>
                    </a:lnTo>
                    <a:cubicBezTo>
                      <a:pt x="177116" y="229105"/>
                      <a:pt x="167423" y="250253"/>
                      <a:pt x="167423" y="264352"/>
                    </a:cubicBezTo>
                    <a:lnTo>
                      <a:pt x="167423" y="311054"/>
                    </a:lnTo>
                    <a:cubicBezTo>
                      <a:pt x="162136" y="313698"/>
                      <a:pt x="158611" y="319866"/>
                      <a:pt x="158611" y="326034"/>
                    </a:cubicBezTo>
                    <a:cubicBezTo>
                      <a:pt x="158611" y="335727"/>
                      <a:pt x="166542" y="343658"/>
                      <a:pt x="176235" y="343658"/>
                    </a:cubicBezTo>
                    <a:cubicBezTo>
                      <a:pt x="185928" y="343658"/>
                      <a:pt x="193858" y="335727"/>
                      <a:pt x="193858" y="326034"/>
                    </a:cubicBezTo>
                    <a:cubicBezTo>
                      <a:pt x="193858" y="319866"/>
                      <a:pt x="190333" y="313698"/>
                      <a:pt x="185046" y="311054"/>
                    </a:cubicBezTo>
                    <a:lnTo>
                      <a:pt x="185046" y="264352"/>
                    </a:lnTo>
                    <a:cubicBezTo>
                      <a:pt x="185046" y="261709"/>
                      <a:pt x="185928" y="246729"/>
                      <a:pt x="202670" y="246729"/>
                    </a:cubicBezTo>
                    <a:lnTo>
                      <a:pt x="255540" y="246729"/>
                    </a:lnTo>
                    <a:lnTo>
                      <a:pt x="255540" y="361281"/>
                    </a:lnTo>
                    <a:cubicBezTo>
                      <a:pt x="255540" y="385954"/>
                      <a:pt x="274926" y="405340"/>
                      <a:pt x="299599" y="405340"/>
                    </a:cubicBezTo>
                    <a:lnTo>
                      <a:pt x="449398" y="405340"/>
                    </a:lnTo>
                    <a:cubicBezTo>
                      <a:pt x="474071" y="405340"/>
                      <a:pt x="493457" y="385954"/>
                      <a:pt x="493457" y="361281"/>
                    </a:cubicBezTo>
                    <a:lnTo>
                      <a:pt x="493457" y="44059"/>
                    </a:lnTo>
                    <a:cubicBezTo>
                      <a:pt x="493457" y="19386"/>
                      <a:pt x="474071" y="0"/>
                      <a:pt x="449398" y="0"/>
                    </a:cubicBezTo>
                    <a:close/>
                    <a:moveTo>
                      <a:pt x="220293" y="440587"/>
                    </a:moveTo>
                    <a:cubicBezTo>
                      <a:pt x="220293" y="455567"/>
                      <a:pt x="208838" y="467022"/>
                      <a:pt x="193858" y="467022"/>
                    </a:cubicBezTo>
                    <a:lnTo>
                      <a:pt x="44059" y="467022"/>
                    </a:lnTo>
                    <a:cubicBezTo>
                      <a:pt x="29079" y="467022"/>
                      <a:pt x="17623" y="455567"/>
                      <a:pt x="17623" y="440587"/>
                    </a:cubicBezTo>
                    <a:lnTo>
                      <a:pt x="220293" y="440587"/>
                    </a:lnTo>
                    <a:close/>
                    <a:moveTo>
                      <a:pt x="449398" y="387716"/>
                    </a:moveTo>
                    <a:lnTo>
                      <a:pt x="299599" y="387716"/>
                    </a:lnTo>
                    <a:cubicBezTo>
                      <a:pt x="284619" y="387716"/>
                      <a:pt x="273164" y="376261"/>
                      <a:pt x="273164" y="361281"/>
                    </a:cubicBezTo>
                    <a:lnTo>
                      <a:pt x="475834" y="361281"/>
                    </a:lnTo>
                    <a:cubicBezTo>
                      <a:pt x="475834" y="376261"/>
                      <a:pt x="464378" y="387716"/>
                      <a:pt x="449398" y="387716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16FEF8BA-EF79-DD71-47DF-6E29E742A8E4}"/>
                  </a:ext>
                </a:extLst>
              </p:cNvPr>
              <p:cNvSpPr/>
              <p:nvPr/>
            </p:nvSpPr>
            <p:spPr>
              <a:xfrm>
                <a:off x="6986346" y="2167527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FCB31520-B207-E73D-DC49-0D70B5A650AA}"/>
                  </a:ext>
                </a:extLst>
              </p:cNvPr>
              <p:cNvSpPr/>
              <p:nvPr/>
            </p:nvSpPr>
            <p:spPr>
              <a:xfrm>
                <a:off x="7021593" y="2167527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71DAAA8E-4A9F-F9E9-367D-23286EC0E6AB}"/>
                  </a:ext>
                </a:extLst>
              </p:cNvPr>
              <p:cNvSpPr/>
              <p:nvPr/>
            </p:nvSpPr>
            <p:spPr>
              <a:xfrm>
                <a:off x="7056840" y="2167527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F9C3C14-3A01-67E3-3D02-F4E81B474D6D}"/>
                  </a:ext>
                </a:extLst>
              </p:cNvPr>
              <p:cNvSpPr/>
              <p:nvPr/>
            </p:nvSpPr>
            <p:spPr>
              <a:xfrm>
                <a:off x="6730805" y="2246833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AC02304-BC5F-9123-0878-F25EF33FC64D}"/>
                  </a:ext>
                </a:extLst>
              </p:cNvPr>
              <p:cNvSpPr/>
              <p:nvPr/>
            </p:nvSpPr>
            <p:spPr>
              <a:xfrm>
                <a:off x="6766052" y="2246833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672C4E8C-897E-9928-CDB1-06D84FEF9B0F}"/>
                  </a:ext>
                </a:extLst>
              </p:cNvPr>
              <p:cNvSpPr/>
              <p:nvPr/>
            </p:nvSpPr>
            <p:spPr>
              <a:xfrm>
                <a:off x="6801299" y="2246833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BCC8FE2A-39D2-0194-BB0D-964064220043}"/>
                  </a:ext>
                </a:extLst>
              </p:cNvPr>
              <p:cNvSpPr/>
              <p:nvPr/>
            </p:nvSpPr>
            <p:spPr>
              <a:xfrm>
                <a:off x="6730805" y="2299703"/>
                <a:ext cx="52870" cy="17623"/>
              </a:xfrm>
              <a:custGeom>
                <a:avLst/>
                <a:gdLst>
                  <a:gd name="connsiteX0" fmla="*/ 8812 w 52870"/>
                  <a:gd name="connsiteY0" fmla="*/ 17623 h 17623"/>
                  <a:gd name="connsiteX1" fmla="*/ 44059 w 52870"/>
                  <a:gd name="connsiteY1" fmla="*/ 17623 h 17623"/>
                  <a:gd name="connsiteX2" fmla="*/ 52870 w 52870"/>
                  <a:gd name="connsiteY2" fmla="*/ 8812 h 17623"/>
                  <a:gd name="connsiteX3" fmla="*/ 44059 w 52870"/>
                  <a:gd name="connsiteY3" fmla="*/ 0 h 17623"/>
                  <a:gd name="connsiteX4" fmla="*/ 8812 w 52870"/>
                  <a:gd name="connsiteY4" fmla="*/ 0 h 17623"/>
                  <a:gd name="connsiteX5" fmla="*/ 0 w 52870"/>
                  <a:gd name="connsiteY5" fmla="*/ 8812 h 17623"/>
                  <a:gd name="connsiteX6" fmla="*/ 8812 w 52870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17623"/>
                    </a:move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6CB1FA7-A163-8DD5-CECA-5BBC38063031}"/>
                  </a:ext>
                </a:extLst>
              </p:cNvPr>
              <p:cNvSpPr/>
              <p:nvPr/>
            </p:nvSpPr>
            <p:spPr>
              <a:xfrm>
                <a:off x="6730805" y="2370197"/>
                <a:ext cx="79305" cy="17623"/>
              </a:xfrm>
              <a:custGeom>
                <a:avLst/>
                <a:gdLst>
                  <a:gd name="connsiteX0" fmla="*/ 70494 w 79305"/>
                  <a:gd name="connsiteY0" fmla="*/ 0 h 17623"/>
                  <a:gd name="connsiteX1" fmla="*/ 8812 w 79305"/>
                  <a:gd name="connsiteY1" fmla="*/ 0 h 17623"/>
                  <a:gd name="connsiteX2" fmla="*/ 0 w 79305"/>
                  <a:gd name="connsiteY2" fmla="*/ 8812 h 17623"/>
                  <a:gd name="connsiteX3" fmla="*/ 8812 w 79305"/>
                  <a:gd name="connsiteY3" fmla="*/ 17623 h 17623"/>
                  <a:gd name="connsiteX4" fmla="*/ 70494 w 79305"/>
                  <a:gd name="connsiteY4" fmla="*/ 17623 h 17623"/>
                  <a:gd name="connsiteX5" fmla="*/ 79306 w 79305"/>
                  <a:gd name="connsiteY5" fmla="*/ 8812 h 17623"/>
                  <a:gd name="connsiteX6" fmla="*/ 70494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7049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1F059C1-3FAD-48BC-AB1A-3CB6E2D5EF5D}"/>
                  </a:ext>
                </a:extLst>
              </p:cNvPr>
              <p:cNvSpPr/>
              <p:nvPr/>
            </p:nvSpPr>
            <p:spPr>
              <a:xfrm>
                <a:off x="6730805" y="2502373"/>
                <a:ext cx="79305" cy="17623"/>
              </a:xfrm>
              <a:custGeom>
                <a:avLst/>
                <a:gdLst>
                  <a:gd name="connsiteX0" fmla="*/ 70494 w 79305"/>
                  <a:gd name="connsiteY0" fmla="*/ 0 h 17623"/>
                  <a:gd name="connsiteX1" fmla="*/ 8812 w 79305"/>
                  <a:gd name="connsiteY1" fmla="*/ 0 h 17623"/>
                  <a:gd name="connsiteX2" fmla="*/ 0 w 79305"/>
                  <a:gd name="connsiteY2" fmla="*/ 8812 h 17623"/>
                  <a:gd name="connsiteX3" fmla="*/ 8812 w 79305"/>
                  <a:gd name="connsiteY3" fmla="*/ 17623 h 17623"/>
                  <a:gd name="connsiteX4" fmla="*/ 70494 w 79305"/>
                  <a:gd name="connsiteY4" fmla="*/ 17623 h 17623"/>
                  <a:gd name="connsiteX5" fmla="*/ 79306 w 79305"/>
                  <a:gd name="connsiteY5" fmla="*/ 8812 h 17623"/>
                  <a:gd name="connsiteX6" fmla="*/ 70494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7049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BFFC4543-8F1B-F7E3-9CA4-85165F4EF38D}"/>
                  </a:ext>
                </a:extLst>
              </p:cNvPr>
              <p:cNvSpPr/>
              <p:nvPr/>
            </p:nvSpPr>
            <p:spPr>
              <a:xfrm>
                <a:off x="6730805" y="2335831"/>
                <a:ext cx="105740" cy="17623"/>
              </a:xfrm>
              <a:custGeom>
                <a:avLst/>
                <a:gdLst>
                  <a:gd name="connsiteX0" fmla="*/ 105741 w 105740"/>
                  <a:gd name="connsiteY0" fmla="*/ 8812 h 17623"/>
                  <a:gd name="connsiteX1" fmla="*/ 96929 w 105740"/>
                  <a:gd name="connsiteY1" fmla="*/ 0 h 17623"/>
                  <a:gd name="connsiteX2" fmla="*/ 8812 w 105740"/>
                  <a:gd name="connsiteY2" fmla="*/ 0 h 17623"/>
                  <a:gd name="connsiteX3" fmla="*/ 0 w 105740"/>
                  <a:gd name="connsiteY3" fmla="*/ 8812 h 17623"/>
                  <a:gd name="connsiteX4" fmla="*/ 8812 w 105740"/>
                  <a:gd name="connsiteY4" fmla="*/ 17623 h 17623"/>
                  <a:gd name="connsiteX5" fmla="*/ 96929 w 105740"/>
                  <a:gd name="connsiteY5" fmla="*/ 17623 h 17623"/>
                  <a:gd name="connsiteX6" fmla="*/ 105741 w 105740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740" h="17623">
                    <a:moveTo>
                      <a:pt x="105741" y="8812"/>
                    </a:moveTo>
                    <a:cubicBezTo>
                      <a:pt x="105741" y="3525"/>
                      <a:pt x="102216" y="0"/>
                      <a:pt x="9692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96929" y="17623"/>
                    </a:lnTo>
                    <a:cubicBezTo>
                      <a:pt x="102216" y="17623"/>
                      <a:pt x="105741" y="13218"/>
                      <a:pt x="105741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FDB4EEC8-3B9D-DC4A-3F94-BFDBB745AFF2}"/>
                  </a:ext>
                </a:extLst>
              </p:cNvPr>
              <p:cNvSpPr/>
              <p:nvPr/>
            </p:nvSpPr>
            <p:spPr>
              <a:xfrm>
                <a:off x="7039216" y="2220398"/>
                <a:ext cx="52870" cy="17623"/>
              </a:xfrm>
              <a:custGeom>
                <a:avLst/>
                <a:gdLst>
                  <a:gd name="connsiteX0" fmla="*/ 0 w 52870"/>
                  <a:gd name="connsiteY0" fmla="*/ 8812 h 17623"/>
                  <a:gd name="connsiteX1" fmla="*/ 8812 w 52870"/>
                  <a:gd name="connsiteY1" fmla="*/ 17623 h 17623"/>
                  <a:gd name="connsiteX2" fmla="*/ 44059 w 52870"/>
                  <a:gd name="connsiteY2" fmla="*/ 17623 h 17623"/>
                  <a:gd name="connsiteX3" fmla="*/ 52870 w 52870"/>
                  <a:gd name="connsiteY3" fmla="*/ 8812 h 17623"/>
                  <a:gd name="connsiteX4" fmla="*/ 44059 w 52870"/>
                  <a:gd name="connsiteY4" fmla="*/ 0 h 17623"/>
                  <a:gd name="connsiteX5" fmla="*/ 8812 w 52870"/>
                  <a:gd name="connsiteY5" fmla="*/ 0 h 17623"/>
                  <a:gd name="connsiteX6" fmla="*/ 0 w 52870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0" y="8812"/>
                    </a:moveTo>
                    <a:cubicBezTo>
                      <a:pt x="0" y="14099"/>
                      <a:pt x="3525" y="17623"/>
                      <a:pt x="8812" y="17623"/>
                    </a:cubicBez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B21FD8F5-CA2C-AA76-6FCC-A064BE7D05C1}"/>
                  </a:ext>
                </a:extLst>
              </p:cNvPr>
              <p:cNvSpPr/>
              <p:nvPr/>
            </p:nvSpPr>
            <p:spPr>
              <a:xfrm>
                <a:off x="7039216" y="2255645"/>
                <a:ext cx="79305" cy="17623"/>
              </a:xfrm>
              <a:custGeom>
                <a:avLst/>
                <a:gdLst>
                  <a:gd name="connsiteX0" fmla="*/ 70494 w 79305"/>
                  <a:gd name="connsiteY0" fmla="*/ 0 h 17623"/>
                  <a:gd name="connsiteX1" fmla="*/ 8812 w 79305"/>
                  <a:gd name="connsiteY1" fmla="*/ 0 h 17623"/>
                  <a:gd name="connsiteX2" fmla="*/ 0 w 79305"/>
                  <a:gd name="connsiteY2" fmla="*/ 8812 h 17623"/>
                  <a:gd name="connsiteX3" fmla="*/ 8812 w 79305"/>
                  <a:gd name="connsiteY3" fmla="*/ 17623 h 17623"/>
                  <a:gd name="connsiteX4" fmla="*/ 70494 w 79305"/>
                  <a:gd name="connsiteY4" fmla="*/ 17623 h 17623"/>
                  <a:gd name="connsiteX5" fmla="*/ 79306 w 79305"/>
                  <a:gd name="connsiteY5" fmla="*/ 8812 h 17623"/>
                  <a:gd name="connsiteX6" fmla="*/ 70494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7049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A25E29AD-01B3-2EB3-D9B8-B756D5112BB8}"/>
                  </a:ext>
                </a:extLst>
              </p:cNvPr>
              <p:cNvSpPr/>
              <p:nvPr/>
            </p:nvSpPr>
            <p:spPr>
              <a:xfrm>
                <a:off x="7039216" y="2290892"/>
                <a:ext cx="52870" cy="17623"/>
              </a:xfrm>
              <a:custGeom>
                <a:avLst/>
                <a:gdLst>
                  <a:gd name="connsiteX0" fmla="*/ 44059 w 52870"/>
                  <a:gd name="connsiteY0" fmla="*/ 0 h 17623"/>
                  <a:gd name="connsiteX1" fmla="*/ 8812 w 52870"/>
                  <a:gd name="connsiteY1" fmla="*/ 0 h 17623"/>
                  <a:gd name="connsiteX2" fmla="*/ 0 w 52870"/>
                  <a:gd name="connsiteY2" fmla="*/ 8812 h 17623"/>
                  <a:gd name="connsiteX3" fmla="*/ 8812 w 52870"/>
                  <a:gd name="connsiteY3" fmla="*/ 17623 h 17623"/>
                  <a:gd name="connsiteX4" fmla="*/ 44059 w 52870"/>
                  <a:gd name="connsiteY4" fmla="*/ 17623 h 17623"/>
                  <a:gd name="connsiteX5" fmla="*/ 52870 w 52870"/>
                  <a:gd name="connsiteY5" fmla="*/ 8812 h 17623"/>
                  <a:gd name="connsiteX6" fmla="*/ 44059 w 52870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44059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DA8B7BC-182D-BF9E-D09A-AA3D4D1A94A3}"/>
                  </a:ext>
                </a:extLst>
              </p:cNvPr>
              <p:cNvSpPr/>
              <p:nvPr/>
            </p:nvSpPr>
            <p:spPr>
              <a:xfrm>
                <a:off x="7100898" y="2290892"/>
                <a:ext cx="35246" cy="17623"/>
              </a:xfrm>
              <a:custGeom>
                <a:avLst/>
                <a:gdLst>
                  <a:gd name="connsiteX0" fmla="*/ 0 w 35246"/>
                  <a:gd name="connsiteY0" fmla="*/ 8812 h 17623"/>
                  <a:gd name="connsiteX1" fmla="*/ 8812 w 35246"/>
                  <a:gd name="connsiteY1" fmla="*/ 17623 h 17623"/>
                  <a:gd name="connsiteX2" fmla="*/ 26435 w 35246"/>
                  <a:gd name="connsiteY2" fmla="*/ 17623 h 17623"/>
                  <a:gd name="connsiteX3" fmla="*/ 35247 w 35246"/>
                  <a:gd name="connsiteY3" fmla="*/ 8812 h 17623"/>
                  <a:gd name="connsiteX4" fmla="*/ 26435 w 35246"/>
                  <a:gd name="connsiteY4" fmla="*/ 0 h 17623"/>
                  <a:gd name="connsiteX5" fmla="*/ 8812 w 35246"/>
                  <a:gd name="connsiteY5" fmla="*/ 0 h 17623"/>
                  <a:gd name="connsiteX6" fmla="*/ 0 w 35246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0" y="8812"/>
                    </a:move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62363159-264E-BB14-3FD0-E3B33A19CCAD}"/>
                  </a:ext>
                </a:extLst>
              </p:cNvPr>
              <p:cNvSpPr/>
              <p:nvPr/>
            </p:nvSpPr>
            <p:spPr>
              <a:xfrm>
                <a:off x="7039216" y="2361385"/>
                <a:ext cx="52870" cy="17623"/>
              </a:xfrm>
              <a:custGeom>
                <a:avLst/>
                <a:gdLst>
                  <a:gd name="connsiteX0" fmla="*/ 52870 w 52870"/>
                  <a:gd name="connsiteY0" fmla="*/ 8812 h 17623"/>
                  <a:gd name="connsiteX1" fmla="*/ 44059 w 52870"/>
                  <a:gd name="connsiteY1" fmla="*/ 0 h 17623"/>
                  <a:gd name="connsiteX2" fmla="*/ 8812 w 52870"/>
                  <a:gd name="connsiteY2" fmla="*/ 0 h 17623"/>
                  <a:gd name="connsiteX3" fmla="*/ 0 w 52870"/>
                  <a:gd name="connsiteY3" fmla="*/ 8812 h 17623"/>
                  <a:gd name="connsiteX4" fmla="*/ 8812 w 52870"/>
                  <a:gd name="connsiteY4" fmla="*/ 17623 h 17623"/>
                  <a:gd name="connsiteX5" fmla="*/ 44059 w 52870"/>
                  <a:gd name="connsiteY5" fmla="*/ 17623 h 17623"/>
                  <a:gd name="connsiteX6" fmla="*/ 52870 w 52870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52870" y="8812"/>
                    </a:move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0799D1DF-1CFB-00B9-27B1-92A9DE6C383E}"/>
                  </a:ext>
                </a:extLst>
              </p:cNvPr>
              <p:cNvSpPr/>
              <p:nvPr/>
            </p:nvSpPr>
            <p:spPr>
              <a:xfrm>
                <a:off x="7039216" y="2396632"/>
                <a:ext cx="35246" cy="17623"/>
              </a:xfrm>
              <a:custGeom>
                <a:avLst/>
                <a:gdLst>
                  <a:gd name="connsiteX0" fmla="*/ 8812 w 35246"/>
                  <a:gd name="connsiteY0" fmla="*/ 0 h 17623"/>
                  <a:gd name="connsiteX1" fmla="*/ 0 w 35246"/>
                  <a:gd name="connsiteY1" fmla="*/ 8812 h 17623"/>
                  <a:gd name="connsiteX2" fmla="*/ 8812 w 35246"/>
                  <a:gd name="connsiteY2" fmla="*/ 17623 h 17623"/>
                  <a:gd name="connsiteX3" fmla="*/ 26435 w 35246"/>
                  <a:gd name="connsiteY3" fmla="*/ 17623 h 17623"/>
                  <a:gd name="connsiteX4" fmla="*/ 35247 w 35246"/>
                  <a:gd name="connsiteY4" fmla="*/ 8812 h 17623"/>
                  <a:gd name="connsiteX5" fmla="*/ 26435 w 35246"/>
                  <a:gd name="connsiteY5" fmla="*/ 0 h 17623"/>
                  <a:gd name="connsiteX6" fmla="*/ 8812 w 35246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lnTo>
                      <a:pt x="88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4282CB1A-AE95-1BA9-676D-78779801DA82}"/>
              </a:ext>
            </a:extLst>
          </p:cNvPr>
          <p:cNvGrpSpPr/>
          <p:nvPr/>
        </p:nvGrpSpPr>
        <p:grpSpPr>
          <a:xfrm>
            <a:off x="5532049" y="2110251"/>
            <a:ext cx="563951" cy="529585"/>
            <a:chOff x="5532049" y="2110251"/>
            <a:chExt cx="563951" cy="529585"/>
          </a:xfrm>
        </p:grpSpPr>
        <p:grpSp>
          <p:nvGrpSpPr>
            <p:cNvPr id="297" name="Graphic 38">
              <a:extLst>
                <a:ext uri="{FF2B5EF4-FFF2-40B4-BE49-F238E27FC236}">
                  <a16:creationId xmlns:a16="http://schemas.microsoft.com/office/drawing/2014/main" id="{4CDEF4A8-88E6-1FBB-A05C-4691112FEBEF}"/>
                </a:ext>
              </a:extLst>
            </p:cNvPr>
            <p:cNvGrpSpPr/>
            <p:nvPr/>
          </p:nvGrpSpPr>
          <p:grpSpPr>
            <a:xfrm>
              <a:off x="5593731" y="2339356"/>
              <a:ext cx="467021" cy="290787"/>
              <a:chOff x="5593731" y="2339356"/>
              <a:chExt cx="467021" cy="290787"/>
            </a:xfrm>
            <a:solidFill>
              <a:srgbClr val="A07FD6"/>
            </a:solidFill>
          </p:grpSpPr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5CF0AEAC-27E6-599A-B566-2F9F136FE94B}"/>
                  </a:ext>
                </a:extLst>
              </p:cNvPr>
              <p:cNvSpPr/>
              <p:nvPr/>
            </p:nvSpPr>
            <p:spPr>
              <a:xfrm>
                <a:off x="5734718" y="2339356"/>
                <a:ext cx="35246" cy="167422"/>
              </a:xfrm>
              <a:custGeom>
                <a:avLst/>
                <a:gdLst>
                  <a:gd name="connsiteX0" fmla="*/ 35247 w 35246"/>
                  <a:gd name="connsiteY0" fmla="*/ 0 h 167422"/>
                  <a:gd name="connsiteX1" fmla="*/ 0 w 35246"/>
                  <a:gd name="connsiteY1" fmla="*/ 26435 h 167422"/>
                  <a:gd name="connsiteX2" fmla="*/ 0 w 35246"/>
                  <a:gd name="connsiteY2" fmla="*/ 167423 h 167422"/>
                  <a:gd name="connsiteX3" fmla="*/ 35247 w 35246"/>
                  <a:gd name="connsiteY3" fmla="*/ 167423 h 16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6" h="167422">
                    <a:moveTo>
                      <a:pt x="35247" y="0"/>
                    </a:moveTo>
                    <a:lnTo>
                      <a:pt x="0" y="26435"/>
                    </a:lnTo>
                    <a:lnTo>
                      <a:pt x="0" y="167423"/>
                    </a:lnTo>
                    <a:lnTo>
                      <a:pt x="35247" y="167423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FB8BDD-B6DB-315F-262F-2C15D1E731E7}"/>
                  </a:ext>
                </a:extLst>
              </p:cNvPr>
              <p:cNvSpPr/>
              <p:nvPr/>
            </p:nvSpPr>
            <p:spPr>
              <a:xfrm>
                <a:off x="5664225" y="2383415"/>
                <a:ext cx="35246" cy="123364"/>
              </a:xfrm>
              <a:custGeom>
                <a:avLst/>
                <a:gdLst>
                  <a:gd name="connsiteX0" fmla="*/ 35247 w 35246"/>
                  <a:gd name="connsiteY0" fmla="*/ 26435 h 123364"/>
                  <a:gd name="connsiteX1" fmla="*/ 0 w 35246"/>
                  <a:gd name="connsiteY1" fmla="*/ 0 h 123364"/>
                  <a:gd name="connsiteX2" fmla="*/ 0 w 35246"/>
                  <a:gd name="connsiteY2" fmla="*/ 123364 h 123364"/>
                  <a:gd name="connsiteX3" fmla="*/ 35247 w 35246"/>
                  <a:gd name="connsiteY3" fmla="*/ 123364 h 12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6" h="123364">
                    <a:moveTo>
                      <a:pt x="35247" y="26435"/>
                    </a:moveTo>
                    <a:lnTo>
                      <a:pt x="0" y="0"/>
                    </a:lnTo>
                    <a:lnTo>
                      <a:pt x="0" y="123364"/>
                    </a:lnTo>
                    <a:lnTo>
                      <a:pt x="35247" y="123364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918F3F34-A287-44F8-102B-5DE0808F8C0B}"/>
                  </a:ext>
                </a:extLst>
              </p:cNvPr>
              <p:cNvSpPr/>
              <p:nvPr/>
            </p:nvSpPr>
            <p:spPr>
              <a:xfrm>
                <a:off x="5593731" y="2365791"/>
                <a:ext cx="35246" cy="140987"/>
              </a:xfrm>
              <a:custGeom>
                <a:avLst/>
                <a:gdLst>
                  <a:gd name="connsiteX0" fmla="*/ 35247 w 35246"/>
                  <a:gd name="connsiteY0" fmla="*/ 0 h 140987"/>
                  <a:gd name="connsiteX1" fmla="*/ 0 w 35246"/>
                  <a:gd name="connsiteY1" fmla="*/ 35247 h 140987"/>
                  <a:gd name="connsiteX2" fmla="*/ 0 w 35246"/>
                  <a:gd name="connsiteY2" fmla="*/ 140988 h 140987"/>
                  <a:gd name="connsiteX3" fmla="*/ 35247 w 35246"/>
                  <a:gd name="connsiteY3" fmla="*/ 140988 h 140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6" h="140987">
                    <a:moveTo>
                      <a:pt x="35247" y="0"/>
                    </a:moveTo>
                    <a:lnTo>
                      <a:pt x="0" y="35247"/>
                    </a:lnTo>
                    <a:lnTo>
                      <a:pt x="0" y="140988"/>
                    </a:lnTo>
                    <a:lnTo>
                      <a:pt x="35247" y="140988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0DD3571-2817-6E4B-064D-1F04DB40A06F}"/>
                  </a:ext>
                </a:extLst>
              </p:cNvPr>
              <p:cNvSpPr/>
              <p:nvPr/>
            </p:nvSpPr>
            <p:spPr>
              <a:xfrm>
                <a:off x="5862978" y="2392226"/>
                <a:ext cx="197774" cy="63885"/>
              </a:xfrm>
              <a:custGeom>
                <a:avLst/>
                <a:gdLst>
                  <a:gd name="connsiteX0" fmla="*/ 47975 w 197774"/>
                  <a:gd name="connsiteY0" fmla="*/ 26435 h 63885"/>
                  <a:gd name="connsiteX1" fmla="*/ 187200 w 197774"/>
                  <a:gd name="connsiteY1" fmla="*/ 26435 h 63885"/>
                  <a:gd name="connsiteX2" fmla="*/ 197774 w 197774"/>
                  <a:gd name="connsiteY2" fmla="*/ 0 h 63885"/>
                  <a:gd name="connsiteX3" fmla="*/ 21540 w 197774"/>
                  <a:gd name="connsiteY3" fmla="*/ 0 h 63885"/>
                  <a:gd name="connsiteX4" fmla="*/ 3916 w 197774"/>
                  <a:gd name="connsiteY4" fmla="*/ 52870 h 63885"/>
                  <a:gd name="connsiteX5" fmla="*/ 3916 w 197774"/>
                  <a:gd name="connsiteY5" fmla="*/ 61682 h 63885"/>
                  <a:gd name="connsiteX6" fmla="*/ 12728 w 197774"/>
                  <a:gd name="connsiteY6" fmla="*/ 61682 h 63885"/>
                  <a:gd name="connsiteX7" fmla="*/ 47975 w 197774"/>
                  <a:gd name="connsiteY7" fmla="*/ 26435 h 6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7774" h="63885">
                    <a:moveTo>
                      <a:pt x="47975" y="26435"/>
                    </a:moveTo>
                    <a:lnTo>
                      <a:pt x="187200" y="26435"/>
                    </a:lnTo>
                    <a:cubicBezTo>
                      <a:pt x="193369" y="21148"/>
                      <a:pt x="197774" y="13218"/>
                      <a:pt x="197774" y="0"/>
                    </a:cubicBezTo>
                    <a:lnTo>
                      <a:pt x="21540" y="0"/>
                    </a:lnTo>
                    <a:cubicBezTo>
                      <a:pt x="21540" y="52870"/>
                      <a:pt x="3916" y="52870"/>
                      <a:pt x="3916" y="52870"/>
                    </a:cubicBezTo>
                    <a:cubicBezTo>
                      <a:pt x="-4895" y="70494"/>
                      <a:pt x="3916" y="61682"/>
                      <a:pt x="3916" y="61682"/>
                    </a:cubicBezTo>
                    <a:lnTo>
                      <a:pt x="12728" y="61682"/>
                    </a:lnTo>
                    <a:cubicBezTo>
                      <a:pt x="12728" y="61682"/>
                      <a:pt x="47975" y="61682"/>
                      <a:pt x="47975" y="26435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C5EFC94A-DFAA-E971-7DE2-60E779AF3159}"/>
                  </a:ext>
                </a:extLst>
              </p:cNvPr>
              <p:cNvSpPr/>
              <p:nvPr/>
            </p:nvSpPr>
            <p:spPr>
              <a:xfrm>
                <a:off x="5796401" y="2506779"/>
                <a:ext cx="123259" cy="123364"/>
              </a:xfrm>
              <a:custGeom>
                <a:avLst/>
                <a:gdLst>
                  <a:gd name="connsiteX0" fmla="*/ 118077 w 123259"/>
                  <a:gd name="connsiteY0" fmla="*/ 93404 h 123364"/>
                  <a:gd name="connsiteX1" fmla="*/ 74019 w 123259"/>
                  <a:gd name="connsiteY1" fmla="*/ 49346 h 123364"/>
                  <a:gd name="connsiteX2" fmla="*/ 104860 w 123259"/>
                  <a:gd name="connsiteY2" fmla="*/ 17623 h 123364"/>
                  <a:gd name="connsiteX3" fmla="*/ 87236 w 123259"/>
                  <a:gd name="connsiteY3" fmla="*/ 0 h 123364"/>
                  <a:gd name="connsiteX4" fmla="*/ 17623 w 123259"/>
                  <a:gd name="connsiteY4" fmla="*/ 0 h 123364"/>
                  <a:gd name="connsiteX5" fmla="*/ 0 w 123259"/>
                  <a:gd name="connsiteY5" fmla="*/ 17623 h 123364"/>
                  <a:gd name="connsiteX6" fmla="*/ 0 w 123259"/>
                  <a:gd name="connsiteY6" fmla="*/ 88117 h 123364"/>
                  <a:gd name="connsiteX7" fmla="*/ 17623 w 123259"/>
                  <a:gd name="connsiteY7" fmla="*/ 105741 h 123364"/>
                  <a:gd name="connsiteX8" fmla="*/ 48465 w 123259"/>
                  <a:gd name="connsiteY8" fmla="*/ 74019 h 123364"/>
                  <a:gd name="connsiteX9" fmla="*/ 92523 w 123259"/>
                  <a:gd name="connsiteY9" fmla="*/ 118077 h 123364"/>
                  <a:gd name="connsiteX10" fmla="*/ 117196 w 123259"/>
                  <a:gd name="connsiteY10" fmla="*/ 118077 h 123364"/>
                  <a:gd name="connsiteX11" fmla="*/ 118077 w 123259"/>
                  <a:gd name="connsiteY11" fmla="*/ 93404 h 12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3259" h="123364">
                    <a:moveTo>
                      <a:pt x="118077" y="93404"/>
                    </a:moveTo>
                    <a:lnTo>
                      <a:pt x="74019" y="49346"/>
                    </a:lnTo>
                    <a:lnTo>
                      <a:pt x="104860" y="17623"/>
                    </a:lnTo>
                    <a:cubicBezTo>
                      <a:pt x="104860" y="7931"/>
                      <a:pt x="96929" y="0"/>
                      <a:pt x="87236" y="0"/>
                    </a:cubicBezTo>
                    <a:lnTo>
                      <a:pt x="17623" y="0"/>
                    </a:lnTo>
                    <a:cubicBezTo>
                      <a:pt x="7931" y="0"/>
                      <a:pt x="0" y="7931"/>
                      <a:pt x="0" y="17623"/>
                    </a:cubicBezTo>
                    <a:lnTo>
                      <a:pt x="0" y="88117"/>
                    </a:lnTo>
                    <a:cubicBezTo>
                      <a:pt x="0" y="97810"/>
                      <a:pt x="7931" y="105741"/>
                      <a:pt x="17623" y="105741"/>
                    </a:cubicBezTo>
                    <a:lnTo>
                      <a:pt x="48465" y="74019"/>
                    </a:lnTo>
                    <a:lnTo>
                      <a:pt x="92523" y="118077"/>
                    </a:lnTo>
                    <a:cubicBezTo>
                      <a:pt x="99573" y="125127"/>
                      <a:pt x="111028" y="125127"/>
                      <a:pt x="117196" y="118077"/>
                    </a:cubicBezTo>
                    <a:cubicBezTo>
                      <a:pt x="125127" y="111028"/>
                      <a:pt x="125127" y="100454"/>
                      <a:pt x="118077" y="93404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3" name="Graphic 38">
              <a:extLst>
                <a:ext uri="{FF2B5EF4-FFF2-40B4-BE49-F238E27FC236}">
                  <a16:creationId xmlns:a16="http://schemas.microsoft.com/office/drawing/2014/main" id="{DA73E4F8-7886-7DB1-14CB-25FDAD1B1CD5}"/>
                </a:ext>
              </a:extLst>
            </p:cNvPr>
            <p:cNvGrpSpPr/>
            <p:nvPr/>
          </p:nvGrpSpPr>
          <p:grpSpPr>
            <a:xfrm>
              <a:off x="5532049" y="2110251"/>
              <a:ext cx="563951" cy="529585"/>
              <a:chOff x="5532049" y="2110251"/>
              <a:chExt cx="563951" cy="529585"/>
            </a:xfrm>
          </p:grpSpPr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8C91031B-D5DE-BACA-DCFD-8A34F2A1D7A5}"/>
                  </a:ext>
                </a:extLst>
              </p:cNvPr>
              <p:cNvSpPr/>
              <p:nvPr/>
            </p:nvSpPr>
            <p:spPr>
              <a:xfrm>
                <a:off x="5567295" y="2224804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6CE5F8F4-DE10-DEA5-379E-C9C9D8293077}"/>
                  </a:ext>
                </a:extLst>
              </p:cNvPr>
              <p:cNvSpPr/>
              <p:nvPr/>
            </p:nvSpPr>
            <p:spPr>
              <a:xfrm>
                <a:off x="5602542" y="2224804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CA369F57-E5B9-6D5D-1182-E680E2995937}"/>
                  </a:ext>
                </a:extLst>
              </p:cNvPr>
              <p:cNvSpPr/>
              <p:nvPr/>
            </p:nvSpPr>
            <p:spPr>
              <a:xfrm>
                <a:off x="5637789" y="2224804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96520E57-2AD0-8FF8-8602-FD2804477146}"/>
                  </a:ext>
                </a:extLst>
              </p:cNvPr>
              <p:cNvSpPr/>
              <p:nvPr/>
            </p:nvSpPr>
            <p:spPr>
              <a:xfrm>
                <a:off x="5532049" y="2110251"/>
                <a:ext cx="563951" cy="529585"/>
              </a:xfrm>
              <a:custGeom>
                <a:avLst/>
                <a:gdLst>
                  <a:gd name="connsiteX0" fmla="*/ 555139 w 563951"/>
                  <a:gd name="connsiteY0" fmla="*/ 299599 h 529585"/>
                  <a:gd name="connsiteX1" fmla="*/ 528704 w 563951"/>
                  <a:gd name="connsiteY1" fmla="*/ 299599 h 529585"/>
                  <a:gd name="connsiteX2" fmla="*/ 528704 w 563951"/>
                  <a:gd name="connsiteY2" fmla="*/ 44059 h 529585"/>
                  <a:gd name="connsiteX3" fmla="*/ 484645 w 563951"/>
                  <a:gd name="connsiteY3" fmla="*/ 0 h 529585"/>
                  <a:gd name="connsiteX4" fmla="*/ 343658 w 563951"/>
                  <a:gd name="connsiteY4" fmla="*/ 0 h 529585"/>
                  <a:gd name="connsiteX5" fmla="*/ 299599 w 563951"/>
                  <a:gd name="connsiteY5" fmla="*/ 44059 h 529585"/>
                  <a:gd name="connsiteX6" fmla="*/ 299599 w 563951"/>
                  <a:gd name="connsiteY6" fmla="*/ 79306 h 529585"/>
                  <a:gd name="connsiteX7" fmla="*/ 44059 w 563951"/>
                  <a:gd name="connsiteY7" fmla="*/ 79306 h 529585"/>
                  <a:gd name="connsiteX8" fmla="*/ 0 w 563951"/>
                  <a:gd name="connsiteY8" fmla="*/ 123364 h 529585"/>
                  <a:gd name="connsiteX9" fmla="*/ 0 w 563951"/>
                  <a:gd name="connsiteY9" fmla="*/ 405340 h 529585"/>
                  <a:gd name="connsiteX10" fmla="*/ 44059 w 563951"/>
                  <a:gd name="connsiteY10" fmla="*/ 449398 h 529585"/>
                  <a:gd name="connsiteX11" fmla="*/ 255540 w 563951"/>
                  <a:gd name="connsiteY11" fmla="*/ 449398 h 529585"/>
                  <a:gd name="connsiteX12" fmla="*/ 255540 w 563951"/>
                  <a:gd name="connsiteY12" fmla="*/ 484645 h 529585"/>
                  <a:gd name="connsiteX13" fmla="*/ 281976 w 563951"/>
                  <a:gd name="connsiteY13" fmla="*/ 511081 h 529585"/>
                  <a:gd name="connsiteX14" fmla="*/ 288144 w 563951"/>
                  <a:gd name="connsiteY14" fmla="*/ 508437 h 529585"/>
                  <a:gd name="connsiteX15" fmla="*/ 312817 w 563951"/>
                  <a:gd name="connsiteY15" fmla="*/ 483764 h 529585"/>
                  <a:gd name="connsiteX16" fmla="*/ 350707 w 563951"/>
                  <a:gd name="connsiteY16" fmla="*/ 521655 h 529585"/>
                  <a:gd name="connsiteX17" fmla="*/ 369212 w 563951"/>
                  <a:gd name="connsiteY17" fmla="*/ 529585 h 529585"/>
                  <a:gd name="connsiteX18" fmla="*/ 387716 w 563951"/>
                  <a:gd name="connsiteY18" fmla="*/ 521655 h 529585"/>
                  <a:gd name="connsiteX19" fmla="*/ 387716 w 563951"/>
                  <a:gd name="connsiteY19" fmla="*/ 484645 h 529585"/>
                  <a:gd name="connsiteX20" fmla="*/ 387716 w 563951"/>
                  <a:gd name="connsiteY20" fmla="*/ 484645 h 529585"/>
                  <a:gd name="connsiteX21" fmla="*/ 354232 w 563951"/>
                  <a:gd name="connsiteY21" fmla="*/ 449398 h 529585"/>
                  <a:gd name="connsiteX22" fmla="*/ 414152 w 563951"/>
                  <a:gd name="connsiteY22" fmla="*/ 449398 h 529585"/>
                  <a:gd name="connsiteX23" fmla="*/ 458210 w 563951"/>
                  <a:gd name="connsiteY23" fmla="*/ 405340 h 529585"/>
                  <a:gd name="connsiteX24" fmla="*/ 458210 w 563951"/>
                  <a:gd name="connsiteY24" fmla="*/ 352469 h 529585"/>
                  <a:gd name="connsiteX25" fmla="*/ 519892 w 563951"/>
                  <a:gd name="connsiteY25" fmla="*/ 352469 h 529585"/>
                  <a:gd name="connsiteX26" fmla="*/ 563951 w 563951"/>
                  <a:gd name="connsiteY26" fmla="*/ 308411 h 529585"/>
                  <a:gd name="connsiteX27" fmla="*/ 555139 w 563951"/>
                  <a:gd name="connsiteY27" fmla="*/ 299599 h 529585"/>
                  <a:gd name="connsiteX28" fmla="*/ 317222 w 563951"/>
                  <a:gd name="connsiteY28" fmla="*/ 44059 h 529585"/>
                  <a:gd name="connsiteX29" fmla="*/ 343658 w 563951"/>
                  <a:gd name="connsiteY29" fmla="*/ 17623 h 529585"/>
                  <a:gd name="connsiteX30" fmla="*/ 484645 w 563951"/>
                  <a:gd name="connsiteY30" fmla="*/ 17623 h 529585"/>
                  <a:gd name="connsiteX31" fmla="*/ 511081 w 563951"/>
                  <a:gd name="connsiteY31" fmla="*/ 44059 h 529585"/>
                  <a:gd name="connsiteX32" fmla="*/ 511081 w 563951"/>
                  <a:gd name="connsiteY32" fmla="*/ 299599 h 529585"/>
                  <a:gd name="connsiteX33" fmla="*/ 378905 w 563951"/>
                  <a:gd name="connsiteY33" fmla="*/ 299599 h 529585"/>
                  <a:gd name="connsiteX34" fmla="*/ 370093 w 563951"/>
                  <a:gd name="connsiteY34" fmla="*/ 308411 h 529585"/>
                  <a:gd name="connsiteX35" fmla="*/ 343658 w 563951"/>
                  <a:gd name="connsiteY35" fmla="*/ 334846 h 529585"/>
                  <a:gd name="connsiteX36" fmla="*/ 317222 w 563951"/>
                  <a:gd name="connsiteY36" fmla="*/ 308411 h 529585"/>
                  <a:gd name="connsiteX37" fmla="*/ 317222 w 563951"/>
                  <a:gd name="connsiteY37" fmla="*/ 44059 h 529585"/>
                  <a:gd name="connsiteX38" fmla="*/ 376261 w 563951"/>
                  <a:gd name="connsiteY38" fmla="*/ 508437 h 529585"/>
                  <a:gd name="connsiteX39" fmla="*/ 363925 w 563951"/>
                  <a:gd name="connsiteY39" fmla="*/ 508437 h 529585"/>
                  <a:gd name="connsiteX40" fmla="*/ 319866 w 563951"/>
                  <a:gd name="connsiteY40" fmla="*/ 464378 h 529585"/>
                  <a:gd name="connsiteX41" fmla="*/ 313698 w 563951"/>
                  <a:gd name="connsiteY41" fmla="*/ 461735 h 529585"/>
                  <a:gd name="connsiteX42" fmla="*/ 313698 w 563951"/>
                  <a:gd name="connsiteY42" fmla="*/ 461735 h 529585"/>
                  <a:gd name="connsiteX43" fmla="*/ 307530 w 563951"/>
                  <a:gd name="connsiteY43" fmla="*/ 464378 h 529585"/>
                  <a:gd name="connsiteX44" fmla="*/ 279332 w 563951"/>
                  <a:gd name="connsiteY44" fmla="*/ 492576 h 529585"/>
                  <a:gd name="connsiteX45" fmla="*/ 273164 w 563951"/>
                  <a:gd name="connsiteY45" fmla="*/ 483764 h 529585"/>
                  <a:gd name="connsiteX46" fmla="*/ 273164 w 563951"/>
                  <a:gd name="connsiteY46" fmla="*/ 413270 h 529585"/>
                  <a:gd name="connsiteX47" fmla="*/ 281976 w 563951"/>
                  <a:gd name="connsiteY47" fmla="*/ 404459 h 529585"/>
                  <a:gd name="connsiteX48" fmla="*/ 350707 w 563951"/>
                  <a:gd name="connsiteY48" fmla="*/ 404459 h 529585"/>
                  <a:gd name="connsiteX49" fmla="*/ 359519 w 563951"/>
                  <a:gd name="connsiteY49" fmla="*/ 410627 h 529585"/>
                  <a:gd name="connsiteX50" fmla="*/ 331321 w 563951"/>
                  <a:gd name="connsiteY50" fmla="*/ 438824 h 529585"/>
                  <a:gd name="connsiteX51" fmla="*/ 331321 w 563951"/>
                  <a:gd name="connsiteY51" fmla="*/ 451161 h 529585"/>
                  <a:gd name="connsiteX52" fmla="*/ 375380 w 563951"/>
                  <a:gd name="connsiteY52" fmla="*/ 495219 h 529585"/>
                  <a:gd name="connsiteX53" fmla="*/ 376261 w 563951"/>
                  <a:gd name="connsiteY53" fmla="*/ 508437 h 529585"/>
                  <a:gd name="connsiteX54" fmla="*/ 440587 w 563951"/>
                  <a:gd name="connsiteY54" fmla="*/ 405340 h 529585"/>
                  <a:gd name="connsiteX55" fmla="*/ 414152 w 563951"/>
                  <a:gd name="connsiteY55" fmla="*/ 431775 h 529585"/>
                  <a:gd name="connsiteX56" fmla="*/ 363925 w 563951"/>
                  <a:gd name="connsiteY56" fmla="*/ 431775 h 529585"/>
                  <a:gd name="connsiteX57" fmla="*/ 375380 w 563951"/>
                  <a:gd name="connsiteY57" fmla="*/ 420320 h 529585"/>
                  <a:gd name="connsiteX58" fmla="*/ 378023 w 563951"/>
                  <a:gd name="connsiteY58" fmla="*/ 414152 h 529585"/>
                  <a:gd name="connsiteX59" fmla="*/ 351588 w 563951"/>
                  <a:gd name="connsiteY59" fmla="*/ 387716 h 529585"/>
                  <a:gd name="connsiteX60" fmla="*/ 281976 w 563951"/>
                  <a:gd name="connsiteY60" fmla="*/ 387716 h 529585"/>
                  <a:gd name="connsiteX61" fmla="*/ 255540 w 563951"/>
                  <a:gd name="connsiteY61" fmla="*/ 414152 h 529585"/>
                  <a:gd name="connsiteX62" fmla="*/ 255540 w 563951"/>
                  <a:gd name="connsiteY62" fmla="*/ 431775 h 529585"/>
                  <a:gd name="connsiteX63" fmla="*/ 44059 w 563951"/>
                  <a:gd name="connsiteY63" fmla="*/ 431775 h 529585"/>
                  <a:gd name="connsiteX64" fmla="*/ 17623 w 563951"/>
                  <a:gd name="connsiteY64" fmla="*/ 405340 h 529585"/>
                  <a:gd name="connsiteX65" fmla="*/ 17623 w 563951"/>
                  <a:gd name="connsiteY65" fmla="*/ 123364 h 529585"/>
                  <a:gd name="connsiteX66" fmla="*/ 44059 w 563951"/>
                  <a:gd name="connsiteY66" fmla="*/ 96929 h 529585"/>
                  <a:gd name="connsiteX67" fmla="*/ 299599 w 563951"/>
                  <a:gd name="connsiteY67" fmla="*/ 96929 h 529585"/>
                  <a:gd name="connsiteX68" fmla="*/ 299599 w 563951"/>
                  <a:gd name="connsiteY68" fmla="*/ 308411 h 529585"/>
                  <a:gd name="connsiteX69" fmla="*/ 343658 w 563951"/>
                  <a:gd name="connsiteY69" fmla="*/ 352469 h 529585"/>
                  <a:gd name="connsiteX70" fmla="*/ 440587 w 563951"/>
                  <a:gd name="connsiteY70" fmla="*/ 352469 h 529585"/>
                  <a:gd name="connsiteX71" fmla="*/ 440587 w 563951"/>
                  <a:gd name="connsiteY71" fmla="*/ 405340 h 529585"/>
                  <a:gd name="connsiteX72" fmla="*/ 519892 w 563951"/>
                  <a:gd name="connsiteY72" fmla="*/ 334846 h 529585"/>
                  <a:gd name="connsiteX73" fmla="*/ 379786 w 563951"/>
                  <a:gd name="connsiteY73" fmla="*/ 334846 h 529585"/>
                  <a:gd name="connsiteX74" fmla="*/ 386835 w 563951"/>
                  <a:gd name="connsiteY74" fmla="*/ 317222 h 529585"/>
                  <a:gd name="connsiteX75" fmla="*/ 545446 w 563951"/>
                  <a:gd name="connsiteY75" fmla="*/ 317222 h 529585"/>
                  <a:gd name="connsiteX76" fmla="*/ 519892 w 563951"/>
                  <a:gd name="connsiteY76" fmla="*/ 334846 h 52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563951" h="529585">
                    <a:moveTo>
                      <a:pt x="555139" y="299599"/>
                    </a:moveTo>
                    <a:lnTo>
                      <a:pt x="528704" y="299599"/>
                    </a:lnTo>
                    <a:lnTo>
                      <a:pt x="528704" y="44059"/>
                    </a:lnTo>
                    <a:cubicBezTo>
                      <a:pt x="528704" y="19386"/>
                      <a:pt x="509318" y="0"/>
                      <a:pt x="484645" y="0"/>
                    </a:cubicBezTo>
                    <a:lnTo>
                      <a:pt x="343658" y="0"/>
                    </a:lnTo>
                    <a:cubicBezTo>
                      <a:pt x="318985" y="0"/>
                      <a:pt x="299599" y="19386"/>
                      <a:pt x="299599" y="44059"/>
                    </a:cubicBezTo>
                    <a:lnTo>
                      <a:pt x="299599" y="79306"/>
                    </a:lnTo>
                    <a:lnTo>
                      <a:pt x="44059" y="79306"/>
                    </a:lnTo>
                    <a:cubicBezTo>
                      <a:pt x="19386" y="79306"/>
                      <a:pt x="0" y="98691"/>
                      <a:pt x="0" y="123364"/>
                    </a:cubicBezTo>
                    <a:lnTo>
                      <a:pt x="0" y="405340"/>
                    </a:lnTo>
                    <a:cubicBezTo>
                      <a:pt x="0" y="430013"/>
                      <a:pt x="19386" y="449398"/>
                      <a:pt x="44059" y="449398"/>
                    </a:cubicBezTo>
                    <a:lnTo>
                      <a:pt x="255540" y="449398"/>
                    </a:lnTo>
                    <a:lnTo>
                      <a:pt x="255540" y="484645"/>
                    </a:lnTo>
                    <a:cubicBezTo>
                      <a:pt x="255540" y="499625"/>
                      <a:pt x="267877" y="511081"/>
                      <a:pt x="281976" y="511081"/>
                    </a:cubicBezTo>
                    <a:cubicBezTo>
                      <a:pt x="284619" y="511081"/>
                      <a:pt x="286381" y="510199"/>
                      <a:pt x="288144" y="508437"/>
                    </a:cubicBezTo>
                    <a:lnTo>
                      <a:pt x="312817" y="483764"/>
                    </a:lnTo>
                    <a:lnTo>
                      <a:pt x="350707" y="521655"/>
                    </a:lnTo>
                    <a:cubicBezTo>
                      <a:pt x="355994" y="526942"/>
                      <a:pt x="363043" y="529585"/>
                      <a:pt x="369212" y="529585"/>
                    </a:cubicBezTo>
                    <a:cubicBezTo>
                      <a:pt x="376261" y="529585"/>
                      <a:pt x="382429" y="526942"/>
                      <a:pt x="387716" y="521655"/>
                    </a:cubicBezTo>
                    <a:cubicBezTo>
                      <a:pt x="398290" y="511081"/>
                      <a:pt x="398290" y="494338"/>
                      <a:pt x="387716" y="484645"/>
                    </a:cubicBezTo>
                    <a:cubicBezTo>
                      <a:pt x="387716" y="484645"/>
                      <a:pt x="387716" y="484645"/>
                      <a:pt x="387716" y="484645"/>
                    </a:cubicBezTo>
                    <a:lnTo>
                      <a:pt x="354232" y="449398"/>
                    </a:lnTo>
                    <a:lnTo>
                      <a:pt x="414152" y="449398"/>
                    </a:lnTo>
                    <a:cubicBezTo>
                      <a:pt x="438824" y="449398"/>
                      <a:pt x="458210" y="430013"/>
                      <a:pt x="458210" y="405340"/>
                    </a:cubicBezTo>
                    <a:lnTo>
                      <a:pt x="458210" y="352469"/>
                    </a:lnTo>
                    <a:lnTo>
                      <a:pt x="519892" y="352469"/>
                    </a:lnTo>
                    <a:cubicBezTo>
                      <a:pt x="534872" y="352469"/>
                      <a:pt x="563951" y="343658"/>
                      <a:pt x="563951" y="308411"/>
                    </a:cubicBezTo>
                    <a:cubicBezTo>
                      <a:pt x="563951" y="303124"/>
                      <a:pt x="560426" y="299599"/>
                      <a:pt x="555139" y="299599"/>
                    </a:cubicBezTo>
                    <a:close/>
                    <a:moveTo>
                      <a:pt x="317222" y="44059"/>
                    </a:moveTo>
                    <a:cubicBezTo>
                      <a:pt x="317222" y="29079"/>
                      <a:pt x="328678" y="17623"/>
                      <a:pt x="343658" y="17623"/>
                    </a:cubicBezTo>
                    <a:lnTo>
                      <a:pt x="484645" y="17623"/>
                    </a:lnTo>
                    <a:cubicBezTo>
                      <a:pt x="499625" y="17623"/>
                      <a:pt x="511081" y="29079"/>
                      <a:pt x="511081" y="44059"/>
                    </a:cubicBezTo>
                    <a:lnTo>
                      <a:pt x="511081" y="299599"/>
                    </a:lnTo>
                    <a:lnTo>
                      <a:pt x="378905" y="299599"/>
                    </a:lnTo>
                    <a:cubicBezTo>
                      <a:pt x="373618" y="299599"/>
                      <a:pt x="370093" y="303124"/>
                      <a:pt x="370093" y="308411"/>
                    </a:cubicBezTo>
                    <a:cubicBezTo>
                      <a:pt x="370093" y="333084"/>
                      <a:pt x="348064" y="334846"/>
                      <a:pt x="343658" y="334846"/>
                    </a:cubicBezTo>
                    <a:cubicBezTo>
                      <a:pt x="328678" y="334846"/>
                      <a:pt x="317222" y="323391"/>
                      <a:pt x="317222" y="308411"/>
                    </a:cubicBezTo>
                    <a:lnTo>
                      <a:pt x="317222" y="44059"/>
                    </a:lnTo>
                    <a:close/>
                    <a:moveTo>
                      <a:pt x="376261" y="508437"/>
                    </a:moveTo>
                    <a:cubicBezTo>
                      <a:pt x="372736" y="511962"/>
                      <a:pt x="367449" y="511962"/>
                      <a:pt x="363925" y="508437"/>
                    </a:cubicBezTo>
                    <a:lnTo>
                      <a:pt x="319866" y="464378"/>
                    </a:lnTo>
                    <a:cubicBezTo>
                      <a:pt x="318104" y="462616"/>
                      <a:pt x="316341" y="461735"/>
                      <a:pt x="313698" y="461735"/>
                    </a:cubicBezTo>
                    <a:cubicBezTo>
                      <a:pt x="313698" y="461735"/>
                      <a:pt x="313698" y="461735"/>
                      <a:pt x="313698" y="461735"/>
                    </a:cubicBezTo>
                    <a:cubicBezTo>
                      <a:pt x="311054" y="461735"/>
                      <a:pt x="309292" y="462616"/>
                      <a:pt x="307530" y="464378"/>
                    </a:cubicBezTo>
                    <a:lnTo>
                      <a:pt x="279332" y="492576"/>
                    </a:lnTo>
                    <a:cubicBezTo>
                      <a:pt x="275807" y="491695"/>
                      <a:pt x="273164" y="488170"/>
                      <a:pt x="273164" y="483764"/>
                    </a:cubicBezTo>
                    <a:lnTo>
                      <a:pt x="273164" y="413270"/>
                    </a:lnTo>
                    <a:cubicBezTo>
                      <a:pt x="273164" y="407983"/>
                      <a:pt x="277570" y="404459"/>
                      <a:pt x="281976" y="404459"/>
                    </a:cubicBezTo>
                    <a:lnTo>
                      <a:pt x="350707" y="404459"/>
                    </a:lnTo>
                    <a:cubicBezTo>
                      <a:pt x="354232" y="404459"/>
                      <a:pt x="357756" y="407102"/>
                      <a:pt x="359519" y="410627"/>
                    </a:cubicBezTo>
                    <a:lnTo>
                      <a:pt x="331321" y="438824"/>
                    </a:lnTo>
                    <a:cubicBezTo>
                      <a:pt x="327797" y="442349"/>
                      <a:pt x="327797" y="447636"/>
                      <a:pt x="331321" y="451161"/>
                    </a:cubicBezTo>
                    <a:lnTo>
                      <a:pt x="375380" y="495219"/>
                    </a:lnTo>
                    <a:cubicBezTo>
                      <a:pt x="379786" y="499625"/>
                      <a:pt x="379786" y="504912"/>
                      <a:pt x="376261" y="508437"/>
                    </a:cubicBezTo>
                    <a:close/>
                    <a:moveTo>
                      <a:pt x="440587" y="405340"/>
                    </a:moveTo>
                    <a:cubicBezTo>
                      <a:pt x="440587" y="420320"/>
                      <a:pt x="429131" y="431775"/>
                      <a:pt x="414152" y="431775"/>
                    </a:cubicBezTo>
                    <a:lnTo>
                      <a:pt x="363925" y="431775"/>
                    </a:lnTo>
                    <a:lnTo>
                      <a:pt x="375380" y="420320"/>
                    </a:lnTo>
                    <a:cubicBezTo>
                      <a:pt x="377142" y="418557"/>
                      <a:pt x="378023" y="416795"/>
                      <a:pt x="378023" y="414152"/>
                    </a:cubicBezTo>
                    <a:cubicBezTo>
                      <a:pt x="378023" y="399172"/>
                      <a:pt x="365687" y="387716"/>
                      <a:pt x="351588" y="387716"/>
                    </a:cubicBezTo>
                    <a:lnTo>
                      <a:pt x="281976" y="387716"/>
                    </a:lnTo>
                    <a:cubicBezTo>
                      <a:pt x="266996" y="387716"/>
                      <a:pt x="255540" y="400053"/>
                      <a:pt x="255540" y="414152"/>
                    </a:cubicBezTo>
                    <a:lnTo>
                      <a:pt x="255540" y="431775"/>
                    </a:lnTo>
                    <a:lnTo>
                      <a:pt x="44059" y="431775"/>
                    </a:lnTo>
                    <a:cubicBezTo>
                      <a:pt x="29079" y="431775"/>
                      <a:pt x="17623" y="420320"/>
                      <a:pt x="17623" y="405340"/>
                    </a:cubicBezTo>
                    <a:lnTo>
                      <a:pt x="17623" y="123364"/>
                    </a:lnTo>
                    <a:cubicBezTo>
                      <a:pt x="17623" y="108384"/>
                      <a:pt x="29079" y="96929"/>
                      <a:pt x="44059" y="96929"/>
                    </a:cubicBezTo>
                    <a:lnTo>
                      <a:pt x="299599" y="96929"/>
                    </a:lnTo>
                    <a:lnTo>
                      <a:pt x="299599" y="308411"/>
                    </a:lnTo>
                    <a:cubicBezTo>
                      <a:pt x="299599" y="333084"/>
                      <a:pt x="318985" y="352469"/>
                      <a:pt x="343658" y="352469"/>
                    </a:cubicBezTo>
                    <a:lnTo>
                      <a:pt x="440587" y="352469"/>
                    </a:lnTo>
                    <a:lnTo>
                      <a:pt x="440587" y="405340"/>
                    </a:lnTo>
                    <a:close/>
                    <a:moveTo>
                      <a:pt x="519892" y="334846"/>
                    </a:moveTo>
                    <a:lnTo>
                      <a:pt x="379786" y="334846"/>
                    </a:lnTo>
                    <a:cubicBezTo>
                      <a:pt x="383310" y="330440"/>
                      <a:pt x="385954" y="324272"/>
                      <a:pt x="386835" y="317222"/>
                    </a:cubicBezTo>
                    <a:lnTo>
                      <a:pt x="545446" y="317222"/>
                    </a:lnTo>
                    <a:cubicBezTo>
                      <a:pt x="541041" y="333965"/>
                      <a:pt x="523417" y="334846"/>
                      <a:pt x="519892" y="334846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80C38E76-522F-FECD-E6E9-431C89051477}"/>
                  </a:ext>
                </a:extLst>
              </p:cNvPr>
              <p:cNvSpPr/>
              <p:nvPr/>
            </p:nvSpPr>
            <p:spPr>
              <a:xfrm>
                <a:off x="5875706" y="2154310"/>
                <a:ext cx="52870" cy="17623"/>
              </a:xfrm>
              <a:custGeom>
                <a:avLst/>
                <a:gdLst>
                  <a:gd name="connsiteX0" fmla="*/ 8812 w 52870"/>
                  <a:gd name="connsiteY0" fmla="*/ 17623 h 17623"/>
                  <a:gd name="connsiteX1" fmla="*/ 44059 w 52870"/>
                  <a:gd name="connsiteY1" fmla="*/ 17623 h 17623"/>
                  <a:gd name="connsiteX2" fmla="*/ 52870 w 52870"/>
                  <a:gd name="connsiteY2" fmla="*/ 8812 h 17623"/>
                  <a:gd name="connsiteX3" fmla="*/ 44059 w 52870"/>
                  <a:gd name="connsiteY3" fmla="*/ 0 h 17623"/>
                  <a:gd name="connsiteX4" fmla="*/ 8812 w 52870"/>
                  <a:gd name="connsiteY4" fmla="*/ 0 h 17623"/>
                  <a:gd name="connsiteX5" fmla="*/ 0 w 52870"/>
                  <a:gd name="connsiteY5" fmla="*/ 8812 h 17623"/>
                  <a:gd name="connsiteX6" fmla="*/ 8812 w 52870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17623"/>
                    </a:move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BC1F956F-68C9-BEF6-45E9-AB085653A40C}"/>
                  </a:ext>
                </a:extLst>
              </p:cNvPr>
              <p:cNvSpPr/>
              <p:nvPr/>
            </p:nvSpPr>
            <p:spPr>
              <a:xfrm>
                <a:off x="5875706" y="2189557"/>
                <a:ext cx="79305" cy="17623"/>
              </a:xfrm>
              <a:custGeom>
                <a:avLst/>
                <a:gdLst>
                  <a:gd name="connsiteX0" fmla="*/ 8812 w 79305"/>
                  <a:gd name="connsiteY0" fmla="*/ 17623 h 17623"/>
                  <a:gd name="connsiteX1" fmla="*/ 70494 w 79305"/>
                  <a:gd name="connsiteY1" fmla="*/ 17623 h 17623"/>
                  <a:gd name="connsiteX2" fmla="*/ 79306 w 79305"/>
                  <a:gd name="connsiteY2" fmla="*/ 8812 h 17623"/>
                  <a:gd name="connsiteX3" fmla="*/ 70494 w 79305"/>
                  <a:gd name="connsiteY3" fmla="*/ 0 h 17623"/>
                  <a:gd name="connsiteX4" fmla="*/ 8812 w 79305"/>
                  <a:gd name="connsiteY4" fmla="*/ 0 h 17623"/>
                  <a:gd name="connsiteX5" fmla="*/ 0 w 79305"/>
                  <a:gd name="connsiteY5" fmla="*/ 8812 h 17623"/>
                  <a:gd name="connsiteX6" fmla="*/ 8812 w 79305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8812" y="17623"/>
                    </a:move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B90694CB-57C5-86AE-7C9B-FA8FCAA1ADE5}"/>
                  </a:ext>
                </a:extLst>
              </p:cNvPr>
              <p:cNvSpPr/>
              <p:nvPr/>
            </p:nvSpPr>
            <p:spPr>
              <a:xfrm>
                <a:off x="5875706" y="2224804"/>
                <a:ext cx="52870" cy="17623"/>
              </a:xfrm>
              <a:custGeom>
                <a:avLst/>
                <a:gdLst>
                  <a:gd name="connsiteX0" fmla="*/ 8812 w 52870"/>
                  <a:gd name="connsiteY0" fmla="*/ 17623 h 17623"/>
                  <a:gd name="connsiteX1" fmla="*/ 44059 w 52870"/>
                  <a:gd name="connsiteY1" fmla="*/ 17623 h 17623"/>
                  <a:gd name="connsiteX2" fmla="*/ 52870 w 52870"/>
                  <a:gd name="connsiteY2" fmla="*/ 8812 h 17623"/>
                  <a:gd name="connsiteX3" fmla="*/ 44059 w 52870"/>
                  <a:gd name="connsiteY3" fmla="*/ 0 h 17623"/>
                  <a:gd name="connsiteX4" fmla="*/ 8812 w 52870"/>
                  <a:gd name="connsiteY4" fmla="*/ 0 h 17623"/>
                  <a:gd name="connsiteX5" fmla="*/ 0 w 52870"/>
                  <a:gd name="connsiteY5" fmla="*/ 8812 h 17623"/>
                  <a:gd name="connsiteX6" fmla="*/ 8812 w 52870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17623"/>
                    </a:move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60982E41-6F40-1CE0-1DF2-BB8DDCED8FF1}"/>
                  </a:ext>
                </a:extLst>
              </p:cNvPr>
              <p:cNvSpPr/>
              <p:nvPr/>
            </p:nvSpPr>
            <p:spPr>
              <a:xfrm>
                <a:off x="5937388" y="2224804"/>
                <a:ext cx="35246" cy="17623"/>
              </a:xfrm>
              <a:custGeom>
                <a:avLst/>
                <a:gdLst>
                  <a:gd name="connsiteX0" fmla="*/ 0 w 35246"/>
                  <a:gd name="connsiteY0" fmla="*/ 8812 h 17623"/>
                  <a:gd name="connsiteX1" fmla="*/ 8812 w 35246"/>
                  <a:gd name="connsiteY1" fmla="*/ 17623 h 17623"/>
                  <a:gd name="connsiteX2" fmla="*/ 26435 w 35246"/>
                  <a:gd name="connsiteY2" fmla="*/ 17623 h 17623"/>
                  <a:gd name="connsiteX3" fmla="*/ 35247 w 35246"/>
                  <a:gd name="connsiteY3" fmla="*/ 8812 h 17623"/>
                  <a:gd name="connsiteX4" fmla="*/ 26435 w 35246"/>
                  <a:gd name="connsiteY4" fmla="*/ 0 h 17623"/>
                  <a:gd name="connsiteX5" fmla="*/ 8812 w 35246"/>
                  <a:gd name="connsiteY5" fmla="*/ 0 h 17623"/>
                  <a:gd name="connsiteX6" fmla="*/ 0 w 35246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0" y="8812"/>
                    </a:move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A2E64068-3459-357B-B623-B64AA52509E7}"/>
                  </a:ext>
                </a:extLst>
              </p:cNvPr>
              <p:cNvSpPr/>
              <p:nvPr/>
            </p:nvSpPr>
            <p:spPr>
              <a:xfrm>
                <a:off x="5875706" y="2339356"/>
                <a:ext cx="61682" cy="17623"/>
              </a:xfrm>
              <a:custGeom>
                <a:avLst/>
                <a:gdLst>
                  <a:gd name="connsiteX0" fmla="*/ 8812 w 61682"/>
                  <a:gd name="connsiteY0" fmla="*/ 17623 h 17623"/>
                  <a:gd name="connsiteX1" fmla="*/ 52870 w 61682"/>
                  <a:gd name="connsiteY1" fmla="*/ 17623 h 17623"/>
                  <a:gd name="connsiteX2" fmla="*/ 61682 w 61682"/>
                  <a:gd name="connsiteY2" fmla="*/ 8812 h 17623"/>
                  <a:gd name="connsiteX3" fmla="*/ 52870 w 61682"/>
                  <a:gd name="connsiteY3" fmla="*/ 0 h 17623"/>
                  <a:gd name="connsiteX4" fmla="*/ 8812 w 61682"/>
                  <a:gd name="connsiteY4" fmla="*/ 0 h 17623"/>
                  <a:gd name="connsiteX5" fmla="*/ 0 w 61682"/>
                  <a:gd name="connsiteY5" fmla="*/ 8812 h 17623"/>
                  <a:gd name="connsiteX6" fmla="*/ 8812 w 61682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682" h="17623">
                    <a:moveTo>
                      <a:pt x="8812" y="17623"/>
                    </a:moveTo>
                    <a:lnTo>
                      <a:pt x="52870" y="17623"/>
                    </a:lnTo>
                    <a:cubicBezTo>
                      <a:pt x="58157" y="17623"/>
                      <a:pt x="61682" y="14099"/>
                      <a:pt x="61682" y="8812"/>
                    </a:cubicBezTo>
                    <a:cubicBezTo>
                      <a:pt x="61682" y="3525"/>
                      <a:pt x="58157" y="0"/>
                      <a:pt x="52870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CB30AFA3-AD51-85EE-1829-5360852C1301}"/>
                  </a:ext>
                </a:extLst>
              </p:cNvPr>
              <p:cNvSpPr/>
              <p:nvPr/>
            </p:nvSpPr>
            <p:spPr>
              <a:xfrm>
                <a:off x="5567295" y="2286486"/>
                <a:ext cx="246728" cy="140987"/>
              </a:xfrm>
              <a:custGeom>
                <a:avLst/>
                <a:gdLst>
                  <a:gd name="connsiteX0" fmla="*/ 237917 w 246728"/>
                  <a:gd name="connsiteY0" fmla="*/ 0 h 140987"/>
                  <a:gd name="connsiteX1" fmla="*/ 193858 w 246728"/>
                  <a:gd name="connsiteY1" fmla="*/ 0 h 140987"/>
                  <a:gd name="connsiteX2" fmla="*/ 185046 w 246728"/>
                  <a:gd name="connsiteY2" fmla="*/ 8812 h 140987"/>
                  <a:gd name="connsiteX3" fmla="*/ 193858 w 246728"/>
                  <a:gd name="connsiteY3" fmla="*/ 17623 h 140987"/>
                  <a:gd name="connsiteX4" fmla="*/ 216769 w 246728"/>
                  <a:gd name="connsiteY4" fmla="*/ 17623 h 140987"/>
                  <a:gd name="connsiteX5" fmla="*/ 123364 w 246728"/>
                  <a:gd name="connsiteY5" fmla="*/ 111028 h 140987"/>
                  <a:gd name="connsiteX6" fmla="*/ 76662 w 246728"/>
                  <a:gd name="connsiteY6" fmla="*/ 64326 h 140987"/>
                  <a:gd name="connsiteX7" fmla="*/ 64326 w 246728"/>
                  <a:gd name="connsiteY7" fmla="*/ 64326 h 140987"/>
                  <a:gd name="connsiteX8" fmla="*/ 2644 w 246728"/>
                  <a:gd name="connsiteY8" fmla="*/ 126008 h 140987"/>
                  <a:gd name="connsiteX9" fmla="*/ 2644 w 246728"/>
                  <a:gd name="connsiteY9" fmla="*/ 138344 h 140987"/>
                  <a:gd name="connsiteX10" fmla="*/ 8812 w 246728"/>
                  <a:gd name="connsiteY10" fmla="*/ 140988 h 140987"/>
                  <a:gd name="connsiteX11" fmla="*/ 14980 w 246728"/>
                  <a:gd name="connsiteY11" fmla="*/ 138344 h 140987"/>
                  <a:gd name="connsiteX12" fmla="*/ 70494 w 246728"/>
                  <a:gd name="connsiteY12" fmla="*/ 82830 h 140987"/>
                  <a:gd name="connsiteX13" fmla="*/ 117196 w 246728"/>
                  <a:gd name="connsiteY13" fmla="*/ 129533 h 140987"/>
                  <a:gd name="connsiteX14" fmla="*/ 129533 w 246728"/>
                  <a:gd name="connsiteY14" fmla="*/ 129533 h 140987"/>
                  <a:gd name="connsiteX15" fmla="*/ 229105 w 246728"/>
                  <a:gd name="connsiteY15" fmla="*/ 29960 h 140987"/>
                  <a:gd name="connsiteX16" fmla="*/ 229105 w 246728"/>
                  <a:gd name="connsiteY16" fmla="*/ 52870 h 140987"/>
                  <a:gd name="connsiteX17" fmla="*/ 237917 w 246728"/>
                  <a:gd name="connsiteY17" fmla="*/ 61682 h 140987"/>
                  <a:gd name="connsiteX18" fmla="*/ 246729 w 246728"/>
                  <a:gd name="connsiteY18" fmla="*/ 52870 h 140987"/>
                  <a:gd name="connsiteX19" fmla="*/ 246729 w 246728"/>
                  <a:gd name="connsiteY19" fmla="*/ 8812 h 140987"/>
                  <a:gd name="connsiteX20" fmla="*/ 237917 w 246728"/>
                  <a:gd name="connsiteY20" fmla="*/ 0 h 140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6728" h="140987">
                    <a:moveTo>
                      <a:pt x="237917" y="0"/>
                    </a:moveTo>
                    <a:lnTo>
                      <a:pt x="193858" y="0"/>
                    </a:lnTo>
                    <a:cubicBezTo>
                      <a:pt x="188571" y="0"/>
                      <a:pt x="185046" y="3525"/>
                      <a:pt x="185046" y="8812"/>
                    </a:cubicBezTo>
                    <a:cubicBezTo>
                      <a:pt x="185046" y="14099"/>
                      <a:pt x="188571" y="17623"/>
                      <a:pt x="193858" y="17623"/>
                    </a:cubicBezTo>
                    <a:lnTo>
                      <a:pt x="216769" y="17623"/>
                    </a:lnTo>
                    <a:lnTo>
                      <a:pt x="123364" y="111028"/>
                    </a:lnTo>
                    <a:lnTo>
                      <a:pt x="76662" y="64326"/>
                    </a:lnTo>
                    <a:cubicBezTo>
                      <a:pt x="73137" y="60801"/>
                      <a:pt x="67850" y="60801"/>
                      <a:pt x="64326" y="64326"/>
                    </a:cubicBezTo>
                    <a:lnTo>
                      <a:pt x="2644" y="126008"/>
                    </a:lnTo>
                    <a:cubicBezTo>
                      <a:pt x="-881" y="129533"/>
                      <a:pt x="-881" y="134820"/>
                      <a:pt x="2644" y="138344"/>
                    </a:cubicBezTo>
                    <a:cubicBezTo>
                      <a:pt x="4406" y="140107"/>
                      <a:pt x="6168" y="140988"/>
                      <a:pt x="8812" y="140988"/>
                    </a:cubicBezTo>
                    <a:cubicBezTo>
                      <a:pt x="11455" y="140988"/>
                      <a:pt x="13218" y="140107"/>
                      <a:pt x="14980" y="138344"/>
                    </a:cubicBezTo>
                    <a:lnTo>
                      <a:pt x="70494" y="82830"/>
                    </a:lnTo>
                    <a:lnTo>
                      <a:pt x="117196" y="129533"/>
                    </a:lnTo>
                    <a:cubicBezTo>
                      <a:pt x="120721" y="133057"/>
                      <a:pt x="126008" y="133057"/>
                      <a:pt x="129533" y="129533"/>
                    </a:cubicBezTo>
                    <a:lnTo>
                      <a:pt x="229105" y="29960"/>
                    </a:lnTo>
                    <a:lnTo>
                      <a:pt x="229105" y="52870"/>
                    </a:lnTo>
                    <a:cubicBezTo>
                      <a:pt x="229105" y="58157"/>
                      <a:pt x="232630" y="61682"/>
                      <a:pt x="237917" y="61682"/>
                    </a:cubicBezTo>
                    <a:cubicBezTo>
                      <a:pt x="243204" y="61682"/>
                      <a:pt x="246729" y="58157"/>
                      <a:pt x="246729" y="52870"/>
                    </a:cubicBezTo>
                    <a:lnTo>
                      <a:pt x="246729" y="8812"/>
                    </a:lnTo>
                    <a:cubicBezTo>
                      <a:pt x="246729" y="3525"/>
                      <a:pt x="243204" y="0"/>
                      <a:pt x="23791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4D935BA8-9868-C831-8142-4B90B38A561A}"/>
                  </a:ext>
                </a:extLst>
              </p:cNvPr>
              <p:cNvSpPr/>
              <p:nvPr/>
            </p:nvSpPr>
            <p:spPr>
              <a:xfrm>
                <a:off x="5584919" y="2401038"/>
                <a:ext cx="52870" cy="114552"/>
              </a:xfrm>
              <a:custGeom>
                <a:avLst/>
                <a:gdLst>
                  <a:gd name="connsiteX0" fmla="*/ 44059 w 52870"/>
                  <a:gd name="connsiteY0" fmla="*/ 0 h 114552"/>
                  <a:gd name="connsiteX1" fmla="*/ 35247 w 52870"/>
                  <a:gd name="connsiteY1" fmla="*/ 8812 h 114552"/>
                  <a:gd name="connsiteX2" fmla="*/ 35247 w 52870"/>
                  <a:gd name="connsiteY2" fmla="*/ 96929 h 114552"/>
                  <a:gd name="connsiteX3" fmla="*/ 17623 w 52870"/>
                  <a:gd name="connsiteY3" fmla="*/ 96929 h 114552"/>
                  <a:gd name="connsiteX4" fmla="*/ 17623 w 52870"/>
                  <a:gd name="connsiteY4" fmla="*/ 44059 h 114552"/>
                  <a:gd name="connsiteX5" fmla="*/ 8812 w 52870"/>
                  <a:gd name="connsiteY5" fmla="*/ 35247 h 114552"/>
                  <a:gd name="connsiteX6" fmla="*/ 0 w 52870"/>
                  <a:gd name="connsiteY6" fmla="*/ 44059 h 114552"/>
                  <a:gd name="connsiteX7" fmla="*/ 0 w 52870"/>
                  <a:gd name="connsiteY7" fmla="*/ 105741 h 114552"/>
                  <a:gd name="connsiteX8" fmla="*/ 8812 w 52870"/>
                  <a:gd name="connsiteY8" fmla="*/ 114553 h 114552"/>
                  <a:gd name="connsiteX9" fmla="*/ 44059 w 52870"/>
                  <a:gd name="connsiteY9" fmla="*/ 114553 h 114552"/>
                  <a:gd name="connsiteX10" fmla="*/ 52870 w 52870"/>
                  <a:gd name="connsiteY10" fmla="*/ 105741 h 114552"/>
                  <a:gd name="connsiteX11" fmla="*/ 52870 w 52870"/>
                  <a:gd name="connsiteY11" fmla="*/ 8812 h 114552"/>
                  <a:gd name="connsiteX12" fmla="*/ 44059 w 52870"/>
                  <a:gd name="connsiteY12" fmla="*/ 0 h 11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870" h="114552">
                    <a:moveTo>
                      <a:pt x="44059" y="0"/>
                    </a:moveTo>
                    <a:cubicBezTo>
                      <a:pt x="38772" y="0"/>
                      <a:pt x="35247" y="3525"/>
                      <a:pt x="35247" y="8812"/>
                    </a:cubicBezTo>
                    <a:lnTo>
                      <a:pt x="35247" y="96929"/>
                    </a:lnTo>
                    <a:lnTo>
                      <a:pt x="17623" y="96929"/>
                    </a:lnTo>
                    <a:lnTo>
                      <a:pt x="17623" y="44059"/>
                    </a:lnTo>
                    <a:cubicBezTo>
                      <a:pt x="17623" y="38772"/>
                      <a:pt x="14099" y="35247"/>
                      <a:pt x="8812" y="35247"/>
                    </a:cubicBezTo>
                    <a:cubicBezTo>
                      <a:pt x="3525" y="35247"/>
                      <a:pt x="0" y="38772"/>
                      <a:pt x="0" y="44059"/>
                    </a:cubicBezTo>
                    <a:lnTo>
                      <a:pt x="0" y="105741"/>
                    </a:lnTo>
                    <a:cubicBezTo>
                      <a:pt x="0" y="111028"/>
                      <a:pt x="3525" y="114553"/>
                      <a:pt x="8812" y="114553"/>
                    </a:cubicBezTo>
                    <a:lnTo>
                      <a:pt x="44059" y="114553"/>
                    </a:lnTo>
                    <a:cubicBezTo>
                      <a:pt x="49346" y="114553"/>
                      <a:pt x="52870" y="111028"/>
                      <a:pt x="52870" y="105741"/>
                    </a:cubicBezTo>
                    <a:lnTo>
                      <a:pt x="52870" y="8812"/>
                    </a:lnTo>
                    <a:cubicBezTo>
                      <a:pt x="52870" y="3525"/>
                      <a:pt x="49346" y="0"/>
                      <a:pt x="440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54861FC7-7F78-83F4-8E9F-2DCE05EA9D0A}"/>
                  </a:ext>
                </a:extLst>
              </p:cNvPr>
              <p:cNvSpPr/>
              <p:nvPr/>
            </p:nvSpPr>
            <p:spPr>
              <a:xfrm>
                <a:off x="5655413" y="2418662"/>
                <a:ext cx="52870" cy="96929"/>
              </a:xfrm>
              <a:custGeom>
                <a:avLst/>
                <a:gdLst>
                  <a:gd name="connsiteX0" fmla="*/ 44059 w 52870"/>
                  <a:gd name="connsiteY0" fmla="*/ 17623 h 96929"/>
                  <a:gd name="connsiteX1" fmla="*/ 35247 w 52870"/>
                  <a:gd name="connsiteY1" fmla="*/ 26435 h 96929"/>
                  <a:gd name="connsiteX2" fmla="*/ 35247 w 52870"/>
                  <a:gd name="connsiteY2" fmla="*/ 79306 h 96929"/>
                  <a:gd name="connsiteX3" fmla="*/ 17623 w 52870"/>
                  <a:gd name="connsiteY3" fmla="*/ 79306 h 96929"/>
                  <a:gd name="connsiteX4" fmla="*/ 17623 w 52870"/>
                  <a:gd name="connsiteY4" fmla="*/ 8812 h 96929"/>
                  <a:gd name="connsiteX5" fmla="*/ 8812 w 52870"/>
                  <a:gd name="connsiteY5" fmla="*/ 0 h 96929"/>
                  <a:gd name="connsiteX6" fmla="*/ 0 w 52870"/>
                  <a:gd name="connsiteY6" fmla="*/ 8812 h 96929"/>
                  <a:gd name="connsiteX7" fmla="*/ 0 w 52870"/>
                  <a:gd name="connsiteY7" fmla="*/ 88117 h 96929"/>
                  <a:gd name="connsiteX8" fmla="*/ 8812 w 52870"/>
                  <a:gd name="connsiteY8" fmla="*/ 96929 h 96929"/>
                  <a:gd name="connsiteX9" fmla="*/ 44059 w 52870"/>
                  <a:gd name="connsiteY9" fmla="*/ 96929 h 96929"/>
                  <a:gd name="connsiteX10" fmla="*/ 52870 w 52870"/>
                  <a:gd name="connsiteY10" fmla="*/ 88117 h 96929"/>
                  <a:gd name="connsiteX11" fmla="*/ 52870 w 52870"/>
                  <a:gd name="connsiteY11" fmla="*/ 26435 h 96929"/>
                  <a:gd name="connsiteX12" fmla="*/ 44059 w 52870"/>
                  <a:gd name="connsiteY12" fmla="*/ 17623 h 9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870" h="96929">
                    <a:moveTo>
                      <a:pt x="44059" y="17623"/>
                    </a:moveTo>
                    <a:cubicBezTo>
                      <a:pt x="38772" y="17623"/>
                      <a:pt x="35247" y="21148"/>
                      <a:pt x="35247" y="26435"/>
                    </a:cubicBezTo>
                    <a:lnTo>
                      <a:pt x="35247" y="79306"/>
                    </a:lnTo>
                    <a:lnTo>
                      <a:pt x="17623" y="79306"/>
                    </a:ln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lnTo>
                      <a:pt x="0" y="88117"/>
                    </a:lnTo>
                    <a:cubicBezTo>
                      <a:pt x="0" y="93404"/>
                      <a:pt x="3525" y="96929"/>
                      <a:pt x="8812" y="96929"/>
                    </a:cubicBezTo>
                    <a:lnTo>
                      <a:pt x="44059" y="96929"/>
                    </a:lnTo>
                    <a:cubicBezTo>
                      <a:pt x="49346" y="96929"/>
                      <a:pt x="52870" y="93404"/>
                      <a:pt x="52870" y="88117"/>
                    </a:cubicBezTo>
                    <a:lnTo>
                      <a:pt x="52870" y="26435"/>
                    </a:lnTo>
                    <a:cubicBezTo>
                      <a:pt x="52870" y="21148"/>
                      <a:pt x="49346" y="17623"/>
                      <a:pt x="44059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FCE058C0-42FF-AFBD-9773-992925477A92}"/>
                  </a:ext>
                </a:extLst>
              </p:cNvPr>
              <p:cNvSpPr/>
              <p:nvPr/>
            </p:nvSpPr>
            <p:spPr>
              <a:xfrm>
                <a:off x="5725907" y="2365791"/>
                <a:ext cx="52870" cy="149799"/>
              </a:xfrm>
              <a:custGeom>
                <a:avLst/>
                <a:gdLst>
                  <a:gd name="connsiteX0" fmla="*/ 44059 w 52870"/>
                  <a:gd name="connsiteY0" fmla="*/ 0 h 149799"/>
                  <a:gd name="connsiteX1" fmla="*/ 35247 w 52870"/>
                  <a:gd name="connsiteY1" fmla="*/ 8812 h 149799"/>
                  <a:gd name="connsiteX2" fmla="*/ 35247 w 52870"/>
                  <a:gd name="connsiteY2" fmla="*/ 132176 h 149799"/>
                  <a:gd name="connsiteX3" fmla="*/ 17623 w 52870"/>
                  <a:gd name="connsiteY3" fmla="*/ 132176 h 149799"/>
                  <a:gd name="connsiteX4" fmla="*/ 17623 w 52870"/>
                  <a:gd name="connsiteY4" fmla="*/ 44059 h 149799"/>
                  <a:gd name="connsiteX5" fmla="*/ 8812 w 52870"/>
                  <a:gd name="connsiteY5" fmla="*/ 35247 h 149799"/>
                  <a:gd name="connsiteX6" fmla="*/ 0 w 52870"/>
                  <a:gd name="connsiteY6" fmla="*/ 44059 h 149799"/>
                  <a:gd name="connsiteX7" fmla="*/ 0 w 52870"/>
                  <a:gd name="connsiteY7" fmla="*/ 140988 h 149799"/>
                  <a:gd name="connsiteX8" fmla="*/ 8812 w 52870"/>
                  <a:gd name="connsiteY8" fmla="*/ 149799 h 149799"/>
                  <a:gd name="connsiteX9" fmla="*/ 44059 w 52870"/>
                  <a:gd name="connsiteY9" fmla="*/ 149799 h 149799"/>
                  <a:gd name="connsiteX10" fmla="*/ 52870 w 52870"/>
                  <a:gd name="connsiteY10" fmla="*/ 140988 h 149799"/>
                  <a:gd name="connsiteX11" fmla="*/ 52870 w 52870"/>
                  <a:gd name="connsiteY11" fmla="*/ 8812 h 149799"/>
                  <a:gd name="connsiteX12" fmla="*/ 44059 w 52870"/>
                  <a:gd name="connsiteY12" fmla="*/ 0 h 14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870" h="149799">
                    <a:moveTo>
                      <a:pt x="44059" y="0"/>
                    </a:moveTo>
                    <a:cubicBezTo>
                      <a:pt x="38772" y="0"/>
                      <a:pt x="35247" y="3525"/>
                      <a:pt x="35247" y="8812"/>
                    </a:cubicBezTo>
                    <a:lnTo>
                      <a:pt x="35247" y="132176"/>
                    </a:lnTo>
                    <a:lnTo>
                      <a:pt x="17623" y="132176"/>
                    </a:lnTo>
                    <a:lnTo>
                      <a:pt x="17623" y="44059"/>
                    </a:lnTo>
                    <a:cubicBezTo>
                      <a:pt x="17623" y="38772"/>
                      <a:pt x="14099" y="35247"/>
                      <a:pt x="8812" y="35247"/>
                    </a:cubicBezTo>
                    <a:cubicBezTo>
                      <a:pt x="3525" y="35247"/>
                      <a:pt x="0" y="38772"/>
                      <a:pt x="0" y="44059"/>
                    </a:cubicBezTo>
                    <a:lnTo>
                      <a:pt x="0" y="140988"/>
                    </a:lnTo>
                    <a:cubicBezTo>
                      <a:pt x="0" y="146275"/>
                      <a:pt x="3525" y="149799"/>
                      <a:pt x="8812" y="149799"/>
                    </a:cubicBezTo>
                    <a:lnTo>
                      <a:pt x="44059" y="149799"/>
                    </a:lnTo>
                    <a:cubicBezTo>
                      <a:pt x="49346" y="149799"/>
                      <a:pt x="52870" y="146275"/>
                      <a:pt x="52870" y="140988"/>
                    </a:cubicBezTo>
                    <a:lnTo>
                      <a:pt x="52870" y="8812"/>
                    </a:lnTo>
                    <a:cubicBezTo>
                      <a:pt x="52870" y="3525"/>
                      <a:pt x="49346" y="0"/>
                      <a:pt x="440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1B45AB30-6A94-0285-C348-D4F54909191F}"/>
              </a:ext>
            </a:extLst>
          </p:cNvPr>
          <p:cNvGrpSpPr/>
          <p:nvPr/>
        </p:nvGrpSpPr>
        <p:grpSpPr>
          <a:xfrm>
            <a:off x="4429593" y="2128756"/>
            <a:ext cx="556902" cy="490813"/>
            <a:chOff x="4429593" y="2128756"/>
            <a:chExt cx="556902" cy="490813"/>
          </a:xfrm>
        </p:grpSpPr>
        <p:grpSp>
          <p:nvGrpSpPr>
            <p:cNvPr id="318" name="Graphic 40">
              <a:extLst>
                <a:ext uri="{FF2B5EF4-FFF2-40B4-BE49-F238E27FC236}">
                  <a16:creationId xmlns:a16="http://schemas.microsoft.com/office/drawing/2014/main" id="{C9AFAC70-139E-352C-5DBC-BD2D8A22CABF}"/>
                </a:ext>
              </a:extLst>
            </p:cNvPr>
            <p:cNvGrpSpPr/>
            <p:nvPr/>
          </p:nvGrpSpPr>
          <p:grpSpPr>
            <a:xfrm>
              <a:off x="4429593" y="2165765"/>
              <a:ext cx="548089" cy="444992"/>
              <a:chOff x="4429593" y="2165765"/>
              <a:chExt cx="548089" cy="444992"/>
            </a:xfrm>
            <a:solidFill>
              <a:srgbClr val="A07FD6"/>
            </a:solidFill>
          </p:grpSpPr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7262A8D8-A311-465A-2A42-AFB680BAC52E}"/>
                  </a:ext>
                </a:extLst>
              </p:cNvPr>
              <p:cNvSpPr/>
              <p:nvPr/>
            </p:nvSpPr>
            <p:spPr>
              <a:xfrm>
                <a:off x="4866655" y="2331426"/>
                <a:ext cx="64325" cy="27316"/>
              </a:xfrm>
              <a:custGeom>
                <a:avLst/>
                <a:gdLst>
                  <a:gd name="connsiteX0" fmla="*/ 29960 w 64325"/>
                  <a:gd name="connsiteY0" fmla="*/ 27316 h 27316"/>
                  <a:gd name="connsiteX1" fmla="*/ 64326 w 64325"/>
                  <a:gd name="connsiteY1" fmla="*/ 0 h 27316"/>
                  <a:gd name="connsiteX2" fmla="*/ 56395 w 64325"/>
                  <a:gd name="connsiteY2" fmla="*/ 881 h 27316"/>
                  <a:gd name="connsiteX3" fmla="*/ 3525 w 64325"/>
                  <a:gd name="connsiteY3" fmla="*/ 881 h 27316"/>
                  <a:gd name="connsiteX4" fmla="*/ 0 w 64325"/>
                  <a:gd name="connsiteY4" fmla="*/ 881 h 27316"/>
                  <a:gd name="connsiteX5" fmla="*/ 11455 w 64325"/>
                  <a:gd name="connsiteY5" fmla="*/ 27316 h 27316"/>
                  <a:gd name="connsiteX6" fmla="*/ 29960 w 64325"/>
                  <a:gd name="connsiteY6" fmla="*/ 27316 h 27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325" h="27316">
                    <a:moveTo>
                      <a:pt x="29960" y="27316"/>
                    </a:moveTo>
                    <a:cubicBezTo>
                      <a:pt x="46702" y="27316"/>
                      <a:pt x="60801" y="15861"/>
                      <a:pt x="64326" y="0"/>
                    </a:cubicBezTo>
                    <a:cubicBezTo>
                      <a:pt x="61682" y="881"/>
                      <a:pt x="59039" y="881"/>
                      <a:pt x="56395" y="881"/>
                    </a:cubicBezTo>
                    <a:lnTo>
                      <a:pt x="3525" y="881"/>
                    </a:lnTo>
                    <a:lnTo>
                      <a:pt x="0" y="881"/>
                    </a:lnTo>
                    <a:cubicBezTo>
                      <a:pt x="5287" y="9693"/>
                      <a:pt x="8812" y="18505"/>
                      <a:pt x="11455" y="27316"/>
                    </a:cubicBezTo>
                    <a:lnTo>
                      <a:pt x="29960" y="27316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CAB34BEB-19F1-7803-0056-57138D64CDD0}"/>
                  </a:ext>
                </a:extLst>
              </p:cNvPr>
              <p:cNvSpPr/>
              <p:nvPr/>
            </p:nvSpPr>
            <p:spPr>
              <a:xfrm>
                <a:off x="4868418" y="2501492"/>
                <a:ext cx="109265" cy="109265"/>
              </a:xfrm>
              <a:custGeom>
                <a:avLst/>
                <a:gdLst>
                  <a:gd name="connsiteX0" fmla="*/ 101335 w 109265"/>
                  <a:gd name="connsiteY0" fmla="*/ 64326 h 109265"/>
                  <a:gd name="connsiteX1" fmla="*/ 44940 w 109265"/>
                  <a:gd name="connsiteY1" fmla="*/ 7931 h 109265"/>
                  <a:gd name="connsiteX2" fmla="*/ 7931 w 109265"/>
                  <a:gd name="connsiteY2" fmla="*/ 7931 h 109265"/>
                  <a:gd name="connsiteX3" fmla="*/ 7931 w 109265"/>
                  <a:gd name="connsiteY3" fmla="*/ 7931 h 109265"/>
                  <a:gd name="connsiteX4" fmla="*/ 7931 w 109265"/>
                  <a:gd name="connsiteY4" fmla="*/ 44940 h 109265"/>
                  <a:gd name="connsiteX5" fmla="*/ 64326 w 109265"/>
                  <a:gd name="connsiteY5" fmla="*/ 101335 h 109265"/>
                  <a:gd name="connsiteX6" fmla="*/ 101335 w 109265"/>
                  <a:gd name="connsiteY6" fmla="*/ 101335 h 109265"/>
                  <a:gd name="connsiteX7" fmla="*/ 101335 w 109265"/>
                  <a:gd name="connsiteY7" fmla="*/ 64326 h 10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265" h="109265">
                    <a:moveTo>
                      <a:pt x="101335" y="64326"/>
                    </a:moveTo>
                    <a:lnTo>
                      <a:pt x="44940" y="7931"/>
                    </a:lnTo>
                    <a:cubicBezTo>
                      <a:pt x="34366" y="-2644"/>
                      <a:pt x="17623" y="-2644"/>
                      <a:pt x="7931" y="7931"/>
                    </a:cubicBezTo>
                    <a:lnTo>
                      <a:pt x="7931" y="7931"/>
                    </a:lnTo>
                    <a:cubicBezTo>
                      <a:pt x="-2644" y="18505"/>
                      <a:pt x="-2644" y="35247"/>
                      <a:pt x="7931" y="44940"/>
                    </a:cubicBezTo>
                    <a:lnTo>
                      <a:pt x="64326" y="101335"/>
                    </a:lnTo>
                    <a:cubicBezTo>
                      <a:pt x="74900" y="111909"/>
                      <a:pt x="91642" y="111909"/>
                      <a:pt x="101335" y="101335"/>
                    </a:cubicBezTo>
                    <a:cubicBezTo>
                      <a:pt x="111909" y="91642"/>
                      <a:pt x="111909" y="74900"/>
                      <a:pt x="101335" y="64326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1F7038F8-7219-AD43-B09D-802A9529AB00}"/>
                  </a:ext>
                </a:extLst>
              </p:cNvPr>
              <p:cNvSpPr/>
              <p:nvPr/>
            </p:nvSpPr>
            <p:spPr>
              <a:xfrm>
                <a:off x="4429593" y="2165765"/>
                <a:ext cx="422963" cy="316341"/>
              </a:xfrm>
              <a:custGeom>
                <a:avLst/>
                <a:gdLst>
                  <a:gd name="connsiteX0" fmla="*/ 317222 w 422963"/>
                  <a:gd name="connsiteY0" fmla="*/ 104860 h 316341"/>
                  <a:gd name="connsiteX1" fmla="*/ 221175 w 422963"/>
                  <a:gd name="connsiteY1" fmla="*/ 166542 h 316341"/>
                  <a:gd name="connsiteX2" fmla="*/ 220293 w 422963"/>
                  <a:gd name="connsiteY2" fmla="*/ 166542 h 316341"/>
                  <a:gd name="connsiteX3" fmla="*/ 61682 w 422963"/>
                  <a:gd name="connsiteY3" fmla="*/ 166542 h 316341"/>
                  <a:gd name="connsiteX4" fmla="*/ 26435 w 422963"/>
                  <a:gd name="connsiteY4" fmla="*/ 131295 h 316341"/>
                  <a:gd name="connsiteX5" fmla="*/ 26435 w 422963"/>
                  <a:gd name="connsiteY5" fmla="*/ 7931 h 316341"/>
                  <a:gd name="connsiteX6" fmla="*/ 27316 w 422963"/>
                  <a:gd name="connsiteY6" fmla="*/ 0 h 316341"/>
                  <a:gd name="connsiteX7" fmla="*/ 0 w 422963"/>
                  <a:gd name="connsiteY7" fmla="*/ 34366 h 316341"/>
                  <a:gd name="connsiteX8" fmla="*/ 0 w 422963"/>
                  <a:gd name="connsiteY8" fmla="*/ 157730 h 316341"/>
                  <a:gd name="connsiteX9" fmla="*/ 35247 w 422963"/>
                  <a:gd name="connsiteY9" fmla="*/ 192977 h 316341"/>
                  <a:gd name="connsiteX10" fmla="*/ 193858 w 422963"/>
                  <a:gd name="connsiteY10" fmla="*/ 192977 h 316341"/>
                  <a:gd name="connsiteX11" fmla="*/ 210600 w 422963"/>
                  <a:gd name="connsiteY11" fmla="*/ 192977 h 316341"/>
                  <a:gd name="connsiteX12" fmla="*/ 216769 w 422963"/>
                  <a:gd name="connsiteY12" fmla="*/ 176235 h 316341"/>
                  <a:gd name="connsiteX13" fmla="*/ 211482 w 422963"/>
                  <a:gd name="connsiteY13" fmla="*/ 210600 h 316341"/>
                  <a:gd name="connsiteX14" fmla="*/ 317222 w 422963"/>
                  <a:gd name="connsiteY14" fmla="*/ 316341 h 316341"/>
                  <a:gd name="connsiteX15" fmla="*/ 422963 w 422963"/>
                  <a:gd name="connsiteY15" fmla="*/ 210600 h 316341"/>
                  <a:gd name="connsiteX16" fmla="*/ 317222 w 422963"/>
                  <a:gd name="connsiteY16" fmla="*/ 104860 h 316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2963" h="316341">
                    <a:moveTo>
                      <a:pt x="317222" y="104860"/>
                    </a:moveTo>
                    <a:cubicBezTo>
                      <a:pt x="274926" y="104860"/>
                      <a:pt x="237917" y="130414"/>
                      <a:pt x="221175" y="166542"/>
                    </a:cubicBezTo>
                    <a:lnTo>
                      <a:pt x="220293" y="166542"/>
                    </a:lnTo>
                    <a:lnTo>
                      <a:pt x="61682" y="166542"/>
                    </a:lnTo>
                    <a:cubicBezTo>
                      <a:pt x="42296" y="166542"/>
                      <a:pt x="26435" y="150681"/>
                      <a:pt x="26435" y="131295"/>
                    </a:cubicBezTo>
                    <a:lnTo>
                      <a:pt x="26435" y="7931"/>
                    </a:lnTo>
                    <a:cubicBezTo>
                      <a:pt x="26435" y="5287"/>
                      <a:pt x="26435" y="2644"/>
                      <a:pt x="27316" y="0"/>
                    </a:cubicBezTo>
                    <a:cubicBezTo>
                      <a:pt x="11455" y="3525"/>
                      <a:pt x="0" y="17623"/>
                      <a:pt x="0" y="34366"/>
                    </a:cubicBezTo>
                    <a:lnTo>
                      <a:pt x="0" y="157730"/>
                    </a:lnTo>
                    <a:cubicBezTo>
                      <a:pt x="0" y="177116"/>
                      <a:pt x="15861" y="192977"/>
                      <a:pt x="35247" y="192977"/>
                    </a:cubicBezTo>
                    <a:lnTo>
                      <a:pt x="193858" y="192977"/>
                    </a:lnTo>
                    <a:lnTo>
                      <a:pt x="210600" y="192977"/>
                    </a:lnTo>
                    <a:cubicBezTo>
                      <a:pt x="212363" y="187690"/>
                      <a:pt x="215006" y="181522"/>
                      <a:pt x="216769" y="176235"/>
                    </a:cubicBezTo>
                    <a:cubicBezTo>
                      <a:pt x="213244" y="186809"/>
                      <a:pt x="211482" y="198264"/>
                      <a:pt x="211482" y="210600"/>
                    </a:cubicBezTo>
                    <a:cubicBezTo>
                      <a:pt x="211482" y="268758"/>
                      <a:pt x="259065" y="316341"/>
                      <a:pt x="317222" y="316341"/>
                    </a:cubicBezTo>
                    <a:cubicBezTo>
                      <a:pt x="375380" y="316341"/>
                      <a:pt x="422963" y="268758"/>
                      <a:pt x="422963" y="210600"/>
                    </a:cubicBezTo>
                    <a:cubicBezTo>
                      <a:pt x="422963" y="151562"/>
                      <a:pt x="375380" y="104860"/>
                      <a:pt x="317222" y="10486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2" name="Graphic 40">
              <a:extLst>
                <a:ext uri="{FF2B5EF4-FFF2-40B4-BE49-F238E27FC236}">
                  <a16:creationId xmlns:a16="http://schemas.microsoft.com/office/drawing/2014/main" id="{4362FFFF-E033-74CF-1084-D0C396E39F98}"/>
                </a:ext>
              </a:extLst>
            </p:cNvPr>
            <p:cNvGrpSpPr/>
            <p:nvPr/>
          </p:nvGrpSpPr>
          <p:grpSpPr>
            <a:xfrm>
              <a:off x="4447217" y="2128756"/>
              <a:ext cx="539278" cy="490813"/>
              <a:chOff x="4447217" y="2128756"/>
              <a:chExt cx="539278" cy="490813"/>
            </a:xfrm>
          </p:grpSpPr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3E561D87-ABD7-82AB-DE2F-30FF3E6FC703}"/>
                  </a:ext>
                </a:extLst>
              </p:cNvPr>
              <p:cNvSpPr/>
              <p:nvPr/>
            </p:nvSpPr>
            <p:spPr>
              <a:xfrm>
                <a:off x="4447217" y="2128756"/>
                <a:ext cx="539278" cy="490813"/>
              </a:xfrm>
              <a:custGeom>
                <a:avLst/>
                <a:gdLst>
                  <a:gd name="connsiteX0" fmla="*/ 528704 w 539278"/>
                  <a:gd name="connsiteY0" fmla="*/ 430894 h 490813"/>
                  <a:gd name="connsiteX1" fmla="*/ 472309 w 539278"/>
                  <a:gd name="connsiteY1" fmla="*/ 374499 h 490813"/>
                  <a:gd name="connsiteX2" fmla="*/ 446755 w 539278"/>
                  <a:gd name="connsiteY2" fmla="*/ 363925 h 490813"/>
                  <a:gd name="connsiteX3" fmla="*/ 446755 w 539278"/>
                  <a:gd name="connsiteY3" fmla="*/ 363925 h 490813"/>
                  <a:gd name="connsiteX4" fmla="*/ 422963 w 539278"/>
                  <a:gd name="connsiteY4" fmla="*/ 340133 h 490813"/>
                  <a:gd name="connsiteX5" fmla="*/ 433537 w 539278"/>
                  <a:gd name="connsiteY5" fmla="*/ 211482 h 490813"/>
                  <a:gd name="connsiteX6" fmla="*/ 475834 w 539278"/>
                  <a:gd name="connsiteY6" fmla="*/ 211482 h 490813"/>
                  <a:gd name="connsiteX7" fmla="*/ 519892 w 539278"/>
                  <a:gd name="connsiteY7" fmla="*/ 167423 h 490813"/>
                  <a:gd name="connsiteX8" fmla="*/ 519892 w 539278"/>
                  <a:gd name="connsiteY8" fmla="*/ 44059 h 490813"/>
                  <a:gd name="connsiteX9" fmla="*/ 475834 w 539278"/>
                  <a:gd name="connsiteY9" fmla="*/ 0 h 490813"/>
                  <a:gd name="connsiteX10" fmla="*/ 44059 w 539278"/>
                  <a:gd name="connsiteY10" fmla="*/ 0 h 490813"/>
                  <a:gd name="connsiteX11" fmla="*/ 0 w 539278"/>
                  <a:gd name="connsiteY11" fmla="*/ 44059 h 490813"/>
                  <a:gd name="connsiteX12" fmla="*/ 0 w 539278"/>
                  <a:gd name="connsiteY12" fmla="*/ 167423 h 490813"/>
                  <a:gd name="connsiteX13" fmla="*/ 44059 w 539278"/>
                  <a:gd name="connsiteY13" fmla="*/ 211482 h 490813"/>
                  <a:gd name="connsiteX14" fmla="*/ 190333 w 539278"/>
                  <a:gd name="connsiteY14" fmla="*/ 211482 h 490813"/>
                  <a:gd name="connsiteX15" fmla="*/ 217650 w 539278"/>
                  <a:gd name="connsiteY15" fmla="*/ 360400 h 490813"/>
                  <a:gd name="connsiteX16" fmla="*/ 311935 w 539278"/>
                  <a:gd name="connsiteY16" fmla="*/ 400053 h 490813"/>
                  <a:gd name="connsiteX17" fmla="*/ 389479 w 539278"/>
                  <a:gd name="connsiteY17" fmla="*/ 375380 h 490813"/>
                  <a:gd name="connsiteX18" fmla="*/ 390360 w 539278"/>
                  <a:gd name="connsiteY18" fmla="*/ 376261 h 490813"/>
                  <a:gd name="connsiteX19" fmla="*/ 412389 w 539278"/>
                  <a:gd name="connsiteY19" fmla="*/ 398290 h 490813"/>
                  <a:gd name="connsiteX20" fmla="*/ 422963 w 539278"/>
                  <a:gd name="connsiteY20" fmla="*/ 423844 h 490813"/>
                  <a:gd name="connsiteX21" fmla="*/ 479358 w 539278"/>
                  <a:gd name="connsiteY21" fmla="*/ 480240 h 490813"/>
                  <a:gd name="connsiteX22" fmla="*/ 504031 w 539278"/>
                  <a:gd name="connsiteY22" fmla="*/ 490814 h 490813"/>
                  <a:gd name="connsiteX23" fmla="*/ 528704 w 539278"/>
                  <a:gd name="connsiteY23" fmla="*/ 480240 h 490813"/>
                  <a:gd name="connsiteX24" fmla="*/ 528704 w 539278"/>
                  <a:gd name="connsiteY24" fmla="*/ 430894 h 490813"/>
                  <a:gd name="connsiteX25" fmla="*/ 44059 w 539278"/>
                  <a:gd name="connsiteY25" fmla="*/ 194739 h 490813"/>
                  <a:gd name="connsiteX26" fmla="*/ 17623 w 539278"/>
                  <a:gd name="connsiteY26" fmla="*/ 168304 h 490813"/>
                  <a:gd name="connsiteX27" fmla="*/ 17623 w 539278"/>
                  <a:gd name="connsiteY27" fmla="*/ 44940 h 490813"/>
                  <a:gd name="connsiteX28" fmla="*/ 44059 w 539278"/>
                  <a:gd name="connsiteY28" fmla="*/ 18505 h 490813"/>
                  <a:gd name="connsiteX29" fmla="*/ 475834 w 539278"/>
                  <a:gd name="connsiteY29" fmla="*/ 18505 h 490813"/>
                  <a:gd name="connsiteX30" fmla="*/ 502269 w 539278"/>
                  <a:gd name="connsiteY30" fmla="*/ 44940 h 490813"/>
                  <a:gd name="connsiteX31" fmla="*/ 502269 w 539278"/>
                  <a:gd name="connsiteY31" fmla="*/ 168304 h 490813"/>
                  <a:gd name="connsiteX32" fmla="*/ 475834 w 539278"/>
                  <a:gd name="connsiteY32" fmla="*/ 194739 h 490813"/>
                  <a:gd name="connsiteX33" fmla="*/ 424726 w 539278"/>
                  <a:gd name="connsiteY33" fmla="*/ 194739 h 490813"/>
                  <a:gd name="connsiteX34" fmla="*/ 407102 w 539278"/>
                  <a:gd name="connsiteY34" fmla="*/ 172710 h 490813"/>
                  <a:gd name="connsiteX35" fmla="*/ 312817 w 539278"/>
                  <a:gd name="connsiteY35" fmla="*/ 133057 h 490813"/>
                  <a:gd name="connsiteX36" fmla="*/ 218531 w 539278"/>
                  <a:gd name="connsiteY36" fmla="*/ 172710 h 490813"/>
                  <a:gd name="connsiteX37" fmla="*/ 200908 w 539278"/>
                  <a:gd name="connsiteY37" fmla="*/ 194739 h 490813"/>
                  <a:gd name="connsiteX38" fmla="*/ 44059 w 539278"/>
                  <a:gd name="connsiteY38" fmla="*/ 194739 h 490813"/>
                  <a:gd name="connsiteX39" fmla="*/ 229986 w 539278"/>
                  <a:gd name="connsiteY39" fmla="*/ 348945 h 490813"/>
                  <a:gd name="connsiteX40" fmla="*/ 229986 w 539278"/>
                  <a:gd name="connsiteY40" fmla="*/ 184165 h 490813"/>
                  <a:gd name="connsiteX41" fmla="*/ 311935 w 539278"/>
                  <a:gd name="connsiteY41" fmla="*/ 149799 h 490813"/>
                  <a:gd name="connsiteX42" fmla="*/ 393885 w 539278"/>
                  <a:gd name="connsiteY42" fmla="*/ 184165 h 490813"/>
                  <a:gd name="connsiteX43" fmla="*/ 393885 w 539278"/>
                  <a:gd name="connsiteY43" fmla="*/ 348945 h 490813"/>
                  <a:gd name="connsiteX44" fmla="*/ 311935 w 539278"/>
                  <a:gd name="connsiteY44" fmla="*/ 383310 h 490813"/>
                  <a:gd name="connsiteX45" fmla="*/ 229986 w 539278"/>
                  <a:gd name="connsiteY45" fmla="*/ 348945 h 490813"/>
                  <a:gd name="connsiteX46" fmla="*/ 402696 w 539278"/>
                  <a:gd name="connsiteY46" fmla="*/ 364806 h 490813"/>
                  <a:gd name="connsiteX47" fmla="*/ 406221 w 539278"/>
                  <a:gd name="connsiteY47" fmla="*/ 361281 h 490813"/>
                  <a:gd name="connsiteX48" fmla="*/ 412389 w 539278"/>
                  <a:gd name="connsiteY48" fmla="*/ 355113 h 490813"/>
                  <a:gd name="connsiteX49" fmla="*/ 428250 w 539278"/>
                  <a:gd name="connsiteY49" fmla="*/ 370974 h 490813"/>
                  <a:gd name="connsiteX50" fmla="*/ 422963 w 539278"/>
                  <a:gd name="connsiteY50" fmla="*/ 375380 h 490813"/>
                  <a:gd name="connsiteX51" fmla="*/ 418557 w 539278"/>
                  <a:gd name="connsiteY51" fmla="*/ 380667 h 490813"/>
                  <a:gd name="connsiteX52" fmla="*/ 402696 w 539278"/>
                  <a:gd name="connsiteY52" fmla="*/ 364806 h 490813"/>
                  <a:gd name="connsiteX53" fmla="*/ 516368 w 539278"/>
                  <a:gd name="connsiteY53" fmla="*/ 468784 h 490813"/>
                  <a:gd name="connsiteX54" fmla="*/ 491695 w 539278"/>
                  <a:gd name="connsiteY54" fmla="*/ 468784 h 490813"/>
                  <a:gd name="connsiteX55" fmla="*/ 435300 w 539278"/>
                  <a:gd name="connsiteY55" fmla="*/ 412389 h 490813"/>
                  <a:gd name="connsiteX56" fmla="*/ 435300 w 539278"/>
                  <a:gd name="connsiteY56" fmla="*/ 387716 h 490813"/>
                  <a:gd name="connsiteX57" fmla="*/ 447636 w 539278"/>
                  <a:gd name="connsiteY57" fmla="*/ 382429 h 490813"/>
                  <a:gd name="connsiteX58" fmla="*/ 459973 w 539278"/>
                  <a:gd name="connsiteY58" fmla="*/ 387716 h 490813"/>
                  <a:gd name="connsiteX59" fmla="*/ 516368 w 539278"/>
                  <a:gd name="connsiteY59" fmla="*/ 444111 h 490813"/>
                  <a:gd name="connsiteX60" fmla="*/ 516368 w 539278"/>
                  <a:gd name="connsiteY60" fmla="*/ 468784 h 490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39278" h="490813">
                    <a:moveTo>
                      <a:pt x="528704" y="430894"/>
                    </a:moveTo>
                    <a:lnTo>
                      <a:pt x="472309" y="374499"/>
                    </a:lnTo>
                    <a:cubicBezTo>
                      <a:pt x="465260" y="367449"/>
                      <a:pt x="455567" y="363925"/>
                      <a:pt x="446755" y="363925"/>
                    </a:cubicBezTo>
                    <a:cubicBezTo>
                      <a:pt x="446755" y="363925"/>
                      <a:pt x="446755" y="363925"/>
                      <a:pt x="446755" y="363925"/>
                    </a:cubicBezTo>
                    <a:lnTo>
                      <a:pt x="422963" y="340133"/>
                    </a:lnTo>
                    <a:cubicBezTo>
                      <a:pt x="448517" y="301361"/>
                      <a:pt x="452042" y="252897"/>
                      <a:pt x="433537" y="211482"/>
                    </a:cubicBezTo>
                    <a:lnTo>
                      <a:pt x="475834" y="211482"/>
                    </a:lnTo>
                    <a:cubicBezTo>
                      <a:pt x="500507" y="211482"/>
                      <a:pt x="519892" y="192096"/>
                      <a:pt x="519892" y="167423"/>
                    </a:cubicBezTo>
                    <a:lnTo>
                      <a:pt x="519892" y="44059"/>
                    </a:lnTo>
                    <a:cubicBezTo>
                      <a:pt x="519892" y="19386"/>
                      <a:pt x="500507" y="0"/>
                      <a:pt x="475834" y="0"/>
                    </a:cubicBezTo>
                    <a:lnTo>
                      <a:pt x="44059" y="0"/>
                    </a:lnTo>
                    <a:cubicBezTo>
                      <a:pt x="19386" y="0"/>
                      <a:pt x="0" y="19386"/>
                      <a:pt x="0" y="44059"/>
                    </a:cubicBezTo>
                    <a:lnTo>
                      <a:pt x="0" y="167423"/>
                    </a:lnTo>
                    <a:cubicBezTo>
                      <a:pt x="0" y="192096"/>
                      <a:pt x="19386" y="211482"/>
                      <a:pt x="44059" y="211482"/>
                    </a:cubicBezTo>
                    <a:lnTo>
                      <a:pt x="190333" y="211482"/>
                    </a:lnTo>
                    <a:cubicBezTo>
                      <a:pt x="168304" y="260827"/>
                      <a:pt x="177116" y="320747"/>
                      <a:pt x="217650" y="360400"/>
                    </a:cubicBezTo>
                    <a:cubicBezTo>
                      <a:pt x="243204" y="385954"/>
                      <a:pt x="276688" y="400053"/>
                      <a:pt x="311935" y="400053"/>
                    </a:cubicBezTo>
                    <a:cubicBezTo>
                      <a:pt x="340133" y="400053"/>
                      <a:pt x="366568" y="391241"/>
                      <a:pt x="389479" y="375380"/>
                    </a:cubicBezTo>
                    <a:cubicBezTo>
                      <a:pt x="389479" y="375380"/>
                      <a:pt x="390360" y="376261"/>
                      <a:pt x="390360" y="376261"/>
                    </a:cubicBezTo>
                    <a:lnTo>
                      <a:pt x="412389" y="398290"/>
                    </a:lnTo>
                    <a:cubicBezTo>
                      <a:pt x="412389" y="407102"/>
                      <a:pt x="415914" y="416795"/>
                      <a:pt x="422963" y="423844"/>
                    </a:cubicBezTo>
                    <a:lnTo>
                      <a:pt x="479358" y="480240"/>
                    </a:lnTo>
                    <a:cubicBezTo>
                      <a:pt x="486408" y="487289"/>
                      <a:pt x="495219" y="490814"/>
                      <a:pt x="504031" y="490814"/>
                    </a:cubicBezTo>
                    <a:cubicBezTo>
                      <a:pt x="512843" y="490814"/>
                      <a:pt x="521655" y="487289"/>
                      <a:pt x="528704" y="480240"/>
                    </a:cubicBezTo>
                    <a:cubicBezTo>
                      <a:pt x="542803" y="467022"/>
                      <a:pt x="542803" y="444993"/>
                      <a:pt x="528704" y="430894"/>
                    </a:cubicBezTo>
                    <a:close/>
                    <a:moveTo>
                      <a:pt x="44059" y="194739"/>
                    </a:moveTo>
                    <a:cubicBezTo>
                      <a:pt x="29079" y="194739"/>
                      <a:pt x="17623" y="183284"/>
                      <a:pt x="17623" y="168304"/>
                    </a:cubicBezTo>
                    <a:lnTo>
                      <a:pt x="17623" y="44940"/>
                    </a:lnTo>
                    <a:cubicBezTo>
                      <a:pt x="17623" y="29960"/>
                      <a:pt x="29079" y="18505"/>
                      <a:pt x="44059" y="18505"/>
                    </a:cubicBezTo>
                    <a:lnTo>
                      <a:pt x="475834" y="18505"/>
                    </a:lnTo>
                    <a:cubicBezTo>
                      <a:pt x="490814" y="18505"/>
                      <a:pt x="502269" y="29960"/>
                      <a:pt x="502269" y="44940"/>
                    </a:cubicBezTo>
                    <a:lnTo>
                      <a:pt x="502269" y="168304"/>
                    </a:lnTo>
                    <a:cubicBezTo>
                      <a:pt x="502269" y="183284"/>
                      <a:pt x="490814" y="194739"/>
                      <a:pt x="475834" y="194739"/>
                    </a:cubicBezTo>
                    <a:lnTo>
                      <a:pt x="424726" y="194739"/>
                    </a:lnTo>
                    <a:cubicBezTo>
                      <a:pt x="419439" y="186809"/>
                      <a:pt x="414152" y="178878"/>
                      <a:pt x="407102" y="172710"/>
                    </a:cubicBezTo>
                    <a:cubicBezTo>
                      <a:pt x="381548" y="147156"/>
                      <a:pt x="348064" y="133057"/>
                      <a:pt x="312817" y="133057"/>
                    </a:cubicBezTo>
                    <a:cubicBezTo>
                      <a:pt x="277570" y="133057"/>
                      <a:pt x="243204" y="147156"/>
                      <a:pt x="218531" y="172710"/>
                    </a:cubicBezTo>
                    <a:cubicBezTo>
                      <a:pt x="211482" y="179759"/>
                      <a:pt x="205313" y="186809"/>
                      <a:pt x="200908" y="194739"/>
                    </a:cubicBezTo>
                    <a:lnTo>
                      <a:pt x="44059" y="194739"/>
                    </a:lnTo>
                    <a:close/>
                    <a:moveTo>
                      <a:pt x="229986" y="348945"/>
                    </a:moveTo>
                    <a:cubicBezTo>
                      <a:pt x="185046" y="304005"/>
                      <a:pt x="185046" y="229986"/>
                      <a:pt x="229986" y="184165"/>
                    </a:cubicBezTo>
                    <a:cubicBezTo>
                      <a:pt x="252016" y="162136"/>
                      <a:pt x="281094" y="149799"/>
                      <a:pt x="311935" y="149799"/>
                    </a:cubicBezTo>
                    <a:cubicBezTo>
                      <a:pt x="342776" y="149799"/>
                      <a:pt x="371855" y="162136"/>
                      <a:pt x="393885" y="184165"/>
                    </a:cubicBezTo>
                    <a:cubicBezTo>
                      <a:pt x="438824" y="229105"/>
                      <a:pt x="438824" y="303124"/>
                      <a:pt x="393885" y="348945"/>
                    </a:cubicBezTo>
                    <a:cubicBezTo>
                      <a:pt x="371855" y="370974"/>
                      <a:pt x="342776" y="383310"/>
                      <a:pt x="311935" y="383310"/>
                    </a:cubicBezTo>
                    <a:cubicBezTo>
                      <a:pt x="281094" y="383310"/>
                      <a:pt x="252016" y="370974"/>
                      <a:pt x="229986" y="348945"/>
                    </a:cubicBezTo>
                    <a:close/>
                    <a:moveTo>
                      <a:pt x="402696" y="364806"/>
                    </a:moveTo>
                    <a:cubicBezTo>
                      <a:pt x="403577" y="363925"/>
                      <a:pt x="405340" y="363043"/>
                      <a:pt x="406221" y="361281"/>
                    </a:cubicBezTo>
                    <a:cubicBezTo>
                      <a:pt x="407983" y="359519"/>
                      <a:pt x="409746" y="356875"/>
                      <a:pt x="412389" y="355113"/>
                    </a:cubicBezTo>
                    <a:lnTo>
                      <a:pt x="428250" y="370974"/>
                    </a:lnTo>
                    <a:cubicBezTo>
                      <a:pt x="426488" y="371855"/>
                      <a:pt x="424726" y="373618"/>
                      <a:pt x="422963" y="375380"/>
                    </a:cubicBezTo>
                    <a:cubicBezTo>
                      <a:pt x="421201" y="377142"/>
                      <a:pt x="420320" y="378905"/>
                      <a:pt x="418557" y="380667"/>
                    </a:cubicBezTo>
                    <a:lnTo>
                      <a:pt x="402696" y="364806"/>
                    </a:lnTo>
                    <a:close/>
                    <a:moveTo>
                      <a:pt x="516368" y="468784"/>
                    </a:moveTo>
                    <a:cubicBezTo>
                      <a:pt x="509318" y="475834"/>
                      <a:pt x="498744" y="475834"/>
                      <a:pt x="491695" y="468784"/>
                    </a:cubicBezTo>
                    <a:lnTo>
                      <a:pt x="435300" y="412389"/>
                    </a:lnTo>
                    <a:cubicBezTo>
                      <a:pt x="428250" y="405340"/>
                      <a:pt x="428250" y="394766"/>
                      <a:pt x="435300" y="387716"/>
                    </a:cubicBezTo>
                    <a:cubicBezTo>
                      <a:pt x="438824" y="384192"/>
                      <a:pt x="443230" y="382429"/>
                      <a:pt x="447636" y="382429"/>
                    </a:cubicBezTo>
                    <a:cubicBezTo>
                      <a:pt x="452042" y="382429"/>
                      <a:pt x="456448" y="384192"/>
                      <a:pt x="459973" y="387716"/>
                    </a:cubicBezTo>
                    <a:lnTo>
                      <a:pt x="516368" y="444111"/>
                    </a:lnTo>
                    <a:cubicBezTo>
                      <a:pt x="523417" y="450280"/>
                      <a:pt x="523417" y="461735"/>
                      <a:pt x="516368" y="46878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9E19F42B-0D17-8588-66BF-1121AA6907ED}"/>
                  </a:ext>
                </a:extLst>
              </p:cNvPr>
              <p:cNvSpPr/>
              <p:nvPr/>
            </p:nvSpPr>
            <p:spPr>
              <a:xfrm>
                <a:off x="4829285" y="2401783"/>
                <a:ext cx="26932" cy="44419"/>
              </a:xfrm>
              <a:custGeom>
                <a:avLst/>
                <a:gdLst>
                  <a:gd name="connsiteX0" fmla="*/ 17103 w 26932"/>
                  <a:gd name="connsiteY0" fmla="*/ 39789 h 44419"/>
                  <a:gd name="connsiteX1" fmla="*/ 26796 w 26932"/>
                  <a:gd name="connsiteY1" fmla="*/ 10710 h 44419"/>
                  <a:gd name="connsiteX2" fmla="*/ 19747 w 26932"/>
                  <a:gd name="connsiteY2" fmla="*/ 136 h 44419"/>
                  <a:gd name="connsiteX3" fmla="*/ 9173 w 26932"/>
                  <a:gd name="connsiteY3" fmla="*/ 7185 h 44419"/>
                  <a:gd name="connsiteX4" fmla="*/ 1242 w 26932"/>
                  <a:gd name="connsiteY4" fmla="*/ 30977 h 44419"/>
                  <a:gd name="connsiteX5" fmla="*/ 4767 w 26932"/>
                  <a:gd name="connsiteY5" fmla="*/ 43313 h 44419"/>
                  <a:gd name="connsiteX6" fmla="*/ 9173 w 26932"/>
                  <a:gd name="connsiteY6" fmla="*/ 44195 h 44419"/>
                  <a:gd name="connsiteX7" fmla="*/ 17103 w 26932"/>
                  <a:gd name="connsiteY7" fmla="*/ 39789 h 4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932" h="44419">
                    <a:moveTo>
                      <a:pt x="17103" y="39789"/>
                    </a:moveTo>
                    <a:cubicBezTo>
                      <a:pt x="21509" y="30977"/>
                      <a:pt x="25034" y="21284"/>
                      <a:pt x="26796" y="10710"/>
                    </a:cubicBezTo>
                    <a:cubicBezTo>
                      <a:pt x="27677" y="6304"/>
                      <a:pt x="24153" y="1017"/>
                      <a:pt x="19747" y="136"/>
                    </a:cubicBezTo>
                    <a:cubicBezTo>
                      <a:pt x="14460" y="-745"/>
                      <a:pt x="10054" y="2779"/>
                      <a:pt x="9173" y="7185"/>
                    </a:cubicBezTo>
                    <a:cubicBezTo>
                      <a:pt x="7410" y="15116"/>
                      <a:pt x="4767" y="23928"/>
                      <a:pt x="1242" y="30977"/>
                    </a:cubicBezTo>
                    <a:cubicBezTo>
                      <a:pt x="-1401" y="35383"/>
                      <a:pt x="361" y="40670"/>
                      <a:pt x="4767" y="43313"/>
                    </a:cubicBezTo>
                    <a:cubicBezTo>
                      <a:pt x="5648" y="44195"/>
                      <a:pt x="7410" y="44195"/>
                      <a:pt x="9173" y="44195"/>
                    </a:cubicBezTo>
                    <a:cubicBezTo>
                      <a:pt x="11816" y="45076"/>
                      <a:pt x="15341" y="43313"/>
                      <a:pt x="17103" y="3978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F71947B8-4620-86C1-C6FC-571899EA5744}"/>
                  </a:ext>
                </a:extLst>
              </p:cNvPr>
              <p:cNvSpPr/>
              <p:nvPr/>
            </p:nvSpPr>
            <p:spPr>
              <a:xfrm>
                <a:off x="4686896" y="2450384"/>
                <a:ext cx="138825" cy="44058"/>
              </a:xfrm>
              <a:custGeom>
                <a:avLst/>
                <a:gdLst>
                  <a:gd name="connsiteX0" fmla="*/ 124245 w 138825"/>
                  <a:gd name="connsiteY0" fmla="*/ 7049 h 44058"/>
                  <a:gd name="connsiteX1" fmla="*/ 14980 w 138825"/>
                  <a:gd name="connsiteY1" fmla="*/ 2644 h 44058"/>
                  <a:gd name="connsiteX2" fmla="*/ 2644 w 138825"/>
                  <a:gd name="connsiteY2" fmla="*/ 2644 h 44058"/>
                  <a:gd name="connsiteX3" fmla="*/ 2644 w 138825"/>
                  <a:gd name="connsiteY3" fmla="*/ 14980 h 44058"/>
                  <a:gd name="connsiteX4" fmla="*/ 72256 w 138825"/>
                  <a:gd name="connsiteY4" fmla="*/ 44059 h 44058"/>
                  <a:gd name="connsiteX5" fmla="*/ 135701 w 138825"/>
                  <a:gd name="connsiteY5" fmla="*/ 21148 h 44058"/>
                  <a:gd name="connsiteX6" fmla="*/ 136582 w 138825"/>
                  <a:gd name="connsiteY6" fmla="*/ 8812 h 44058"/>
                  <a:gd name="connsiteX7" fmla="*/ 124245 w 138825"/>
                  <a:gd name="connsiteY7" fmla="*/ 7049 h 4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825" h="44058">
                    <a:moveTo>
                      <a:pt x="124245" y="7049"/>
                    </a:moveTo>
                    <a:cubicBezTo>
                      <a:pt x="92523" y="33485"/>
                      <a:pt x="44940" y="31722"/>
                      <a:pt x="14980" y="2644"/>
                    </a:cubicBez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cubicBezTo>
                      <a:pt x="22029" y="34366"/>
                      <a:pt x="46702" y="44059"/>
                      <a:pt x="72256" y="44059"/>
                    </a:cubicBezTo>
                    <a:cubicBezTo>
                      <a:pt x="95167" y="44059"/>
                      <a:pt x="117196" y="36128"/>
                      <a:pt x="135701" y="21148"/>
                    </a:cubicBezTo>
                    <a:cubicBezTo>
                      <a:pt x="139225" y="17623"/>
                      <a:pt x="140107" y="12336"/>
                      <a:pt x="136582" y="8812"/>
                    </a:cubicBezTo>
                    <a:cubicBezTo>
                      <a:pt x="133938" y="4406"/>
                      <a:pt x="127770" y="3525"/>
                      <a:pt x="124245" y="70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4B24787B-A08C-33E8-7E23-B53FF4F6F2D5}"/>
                  </a:ext>
                </a:extLst>
              </p:cNvPr>
              <p:cNvSpPr/>
              <p:nvPr/>
            </p:nvSpPr>
            <p:spPr>
              <a:xfrm>
                <a:off x="4491275" y="2279436"/>
                <a:ext cx="105740" cy="17623"/>
              </a:xfrm>
              <a:custGeom>
                <a:avLst/>
                <a:gdLst>
                  <a:gd name="connsiteX0" fmla="*/ 96929 w 105740"/>
                  <a:gd name="connsiteY0" fmla="*/ 0 h 17623"/>
                  <a:gd name="connsiteX1" fmla="*/ 8812 w 105740"/>
                  <a:gd name="connsiteY1" fmla="*/ 0 h 17623"/>
                  <a:gd name="connsiteX2" fmla="*/ 0 w 105740"/>
                  <a:gd name="connsiteY2" fmla="*/ 8812 h 17623"/>
                  <a:gd name="connsiteX3" fmla="*/ 8812 w 105740"/>
                  <a:gd name="connsiteY3" fmla="*/ 17623 h 17623"/>
                  <a:gd name="connsiteX4" fmla="*/ 96929 w 105740"/>
                  <a:gd name="connsiteY4" fmla="*/ 17623 h 17623"/>
                  <a:gd name="connsiteX5" fmla="*/ 105741 w 105740"/>
                  <a:gd name="connsiteY5" fmla="*/ 8812 h 17623"/>
                  <a:gd name="connsiteX6" fmla="*/ 96929 w 105740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740" h="17623">
                    <a:moveTo>
                      <a:pt x="96929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96929" y="17623"/>
                    </a:lnTo>
                    <a:cubicBezTo>
                      <a:pt x="102216" y="17623"/>
                      <a:pt x="105741" y="14099"/>
                      <a:pt x="105741" y="8812"/>
                    </a:cubicBezTo>
                    <a:cubicBezTo>
                      <a:pt x="105741" y="3525"/>
                      <a:pt x="102216" y="0"/>
                      <a:pt x="969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3CA313CA-2116-DDDF-9C6B-BC53080685D3}"/>
                  </a:ext>
                </a:extLst>
              </p:cNvPr>
              <p:cNvSpPr/>
              <p:nvPr/>
            </p:nvSpPr>
            <p:spPr>
              <a:xfrm>
                <a:off x="4491275" y="2385177"/>
                <a:ext cx="52870" cy="17623"/>
              </a:xfrm>
              <a:custGeom>
                <a:avLst/>
                <a:gdLst>
                  <a:gd name="connsiteX0" fmla="*/ 8812 w 52870"/>
                  <a:gd name="connsiteY0" fmla="*/ 17623 h 17623"/>
                  <a:gd name="connsiteX1" fmla="*/ 44059 w 52870"/>
                  <a:gd name="connsiteY1" fmla="*/ 17623 h 17623"/>
                  <a:gd name="connsiteX2" fmla="*/ 52870 w 52870"/>
                  <a:gd name="connsiteY2" fmla="*/ 8812 h 17623"/>
                  <a:gd name="connsiteX3" fmla="*/ 44059 w 52870"/>
                  <a:gd name="connsiteY3" fmla="*/ 0 h 17623"/>
                  <a:gd name="connsiteX4" fmla="*/ 8812 w 52870"/>
                  <a:gd name="connsiteY4" fmla="*/ 0 h 17623"/>
                  <a:gd name="connsiteX5" fmla="*/ 0 w 52870"/>
                  <a:gd name="connsiteY5" fmla="*/ 8812 h 17623"/>
                  <a:gd name="connsiteX6" fmla="*/ 8812 w 52870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17623"/>
                    </a:move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4406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E5982DBC-A1CC-7849-41A9-F6E79AD3B419}"/>
                  </a:ext>
                </a:extLst>
              </p:cNvPr>
              <p:cNvSpPr/>
              <p:nvPr/>
            </p:nvSpPr>
            <p:spPr>
              <a:xfrm>
                <a:off x="4491275" y="2455671"/>
                <a:ext cx="79305" cy="17623"/>
              </a:xfrm>
              <a:custGeom>
                <a:avLst/>
                <a:gdLst>
                  <a:gd name="connsiteX0" fmla="*/ 70494 w 79305"/>
                  <a:gd name="connsiteY0" fmla="*/ 0 h 17623"/>
                  <a:gd name="connsiteX1" fmla="*/ 8812 w 79305"/>
                  <a:gd name="connsiteY1" fmla="*/ 0 h 17623"/>
                  <a:gd name="connsiteX2" fmla="*/ 0 w 79305"/>
                  <a:gd name="connsiteY2" fmla="*/ 8812 h 17623"/>
                  <a:gd name="connsiteX3" fmla="*/ 8812 w 79305"/>
                  <a:gd name="connsiteY3" fmla="*/ 17623 h 17623"/>
                  <a:gd name="connsiteX4" fmla="*/ 70494 w 79305"/>
                  <a:gd name="connsiteY4" fmla="*/ 17623 h 17623"/>
                  <a:gd name="connsiteX5" fmla="*/ 79306 w 79305"/>
                  <a:gd name="connsiteY5" fmla="*/ 8812 h 17623"/>
                  <a:gd name="connsiteX6" fmla="*/ 70494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7049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2A4D0FA2-411C-C14C-DE50-595C782A0378}"/>
                  </a:ext>
                </a:extLst>
              </p:cNvPr>
              <p:cNvSpPr/>
              <p:nvPr/>
            </p:nvSpPr>
            <p:spPr>
              <a:xfrm>
                <a:off x="4491275" y="2420424"/>
                <a:ext cx="105740" cy="17623"/>
              </a:xfrm>
              <a:custGeom>
                <a:avLst/>
                <a:gdLst>
                  <a:gd name="connsiteX0" fmla="*/ 96929 w 105740"/>
                  <a:gd name="connsiteY0" fmla="*/ 0 h 17623"/>
                  <a:gd name="connsiteX1" fmla="*/ 8812 w 105740"/>
                  <a:gd name="connsiteY1" fmla="*/ 0 h 17623"/>
                  <a:gd name="connsiteX2" fmla="*/ 0 w 105740"/>
                  <a:gd name="connsiteY2" fmla="*/ 8812 h 17623"/>
                  <a:gd name="connsiteX3" fmla="*/ 8812 w 105740"/>
                  <a:gd name="connsiteY3" fmla="*/ 17623 h 17623"/>
                  <a:gd name="connsiteX4" fmla="*/ 96929 w 105740"/>
                  <a:gd name="connsiteY4" fmla="*/ 17623 h 17623"/>
                  <a:gd name="connsiteX5" fmla="*/ 105741 w 105740"/>
                  <a:gd name="connsiteY5" fmla="*/ 8812 h 17623"/>
                  <a:gd name="connsiteX6" fmla="*/ 96929 w 105740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740" h="17623">
                    <a:moveTo>
                      <a:pt x="96929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96929" y="17623"/>
                    </a:lnTo>
                    <a:cubicBezTo>
                      <a:pt x="102216" y="17623"/>
                      <a:pt x="105741" y="14099"/>
                      <a:pt x="105741" y="8812"/>
                    </a:cubicBezTo>
                    <a:cubicBezTo>
                      <a:pt x="105741" y="3525"/>
                      <a:pt x="102216" y="0"/>
                      <a:pt x="969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5C720EF9-ED1B-D091-DB17-F569E567A2D3}"/>
              </a:ext>
            </a:extLst>
          </p:cNvPr>
          <p:cNvGrpSpPr/>
          <p:nvPr/>
        </p:nvGrpSpPr>
        <p:grpSpPr>
          <a:xfrm>
            <a:off x="3368299" y="2092628"/>
            <a:ext cx="422963" cy="563951"/>
            <a:chOff x="3368299" y="2092628"/>
            <a:chExt cx="422963" cy="563951"/>
          </a:xfrm>
        </p:grpSpPr>
        <p:grpSp>
          <p:nvGrpSpPr>
            <p:cNvPr id="331" name="Graphic 42">
              <a:extLst>
                <a:ext uri="{FF2B5EF4-FFF2-40B4-BE49-F238E27FC236}">
                  <a16:creationId xmlns:a16="http://schemas.microsoft.com/office/drawing/2014/main" id="{C30EF867-1310-A93B-D5FD-2634C0297E9D}"/>
                </a:ext>
              </a:extLst>
            </p:cNvPr>
            <p:cNvGrpSpPr/>
            <p:nvPr/>
          </p:nvGrpSpPr>
          <p:grpSpPr>
            <a:xfrm>
              <a:off x="3429982" y="2207180"/>
              <a:ext cx="352469" cy="440586"/>
              <a:chOff x="3429982" y="2207180"/>
              <a:chExt cx="352469" cy="440586"/>
            </a:xfrm>
            <a:solidFill>
              <a:srgbClr val="A07FD6"/>
            </a:solidFill>
          </p:grpSpPr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9BE2AFEC-795E-48E4-C5AA-A24E69F96DB4}"/>
                  </a:ext>
                </a:extLst>
              </p:cNvPr>
              <p:cNvSpPr/>
              <p:nvPr/>
            </p:nvSpPr>
            <p:spPr>
              <a:xfrm>
                <a:off x="3429982" y="2462720"/>
                <a:ext cx="149799" cy="185046"/>
              </a:xfrm>
              <a:custGeom>
                <a:avLst/>
                <a:gdLst>
                  <a:gd name="connsiteX0" fmla="*/ 149799 w 149799"/>
                  <a:gd name="connsiteY0" fmla="*/ 0 h 185046"/>
                  <a:gd name="connsiteX1" fmla="*/ 149799 w 149799"/>
                  <a:gd name="connsiteY1" fmla="*/ 185046 h 185046"/>
                  <a:gd name="connsiteX2" fmla="*/ 0 w 149799"/>
                  <a:gd name="connsiteY2" fmla="*/ 123364 h 185046"/>
                  <a:gd name="connsiteX3" fmla="*/ 0 w 149799"/>
                  <a:gd name="connsiteY3" fmla="*/ 8812 h 185046"/>
                  <a:gd name="connsiteX4" fmla="*/ 105741 w 149799"/>
                  <a:gd name="connsiteY4" fmla="*/ 44059 h 18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799" h="185046">
                    <a:moveTo>
                      <a:pt x="149799" y="0"/>
                    </a:moveTo>
                    <a:lnTo>
                      <a:pt x="149799" y="185046"/>
                    </a:lnTo>
                    <a:lnTo>
                      <a:pt x="0" y="123364"/>
                    </a:lnTo>
                    <a:lnTo>
                      <a:pt x="0" y="8812"/>
                    </a:lnTo>
                    <a:lnTo>
                      <a:pt x="105741" y="44059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8B5F510C-94C7-D6D1-5133-DA4583E30C01}"/>
                  </a:ext>
                </a:extLst>
              </p:cNvPr>
              <p:cNvSpPr/>
              <p:nvPr/>
            </p:nvSpPr>
            <p:spPr>
              <a:xfrm>
                <a:off x="3588593" y="2401038"/>
                <a:ext cx="193858" cy="105740"/>
              </a:xfrm>
              <a:custGeom>
                <a:avLst/>
                <a:gdLst>
                  <a:gd name="connsiteX0" fmla="*/ 149799 w 193858"/>
                  <a:gd name="connsiteY0" fmla="*/ 0 h 105740"/>
                  <a:gd name="connsiteX1" fmla="*/ 0 w 193858"/>
                  <a:gd name="connsiteY1" fmla="*/ 52870 h 105740"/>
                  <a:gd name="connsiteX2" fmla="*/ 44059 w 193858"/>
                  <a:gd name="connsiteY2" fmla="*/ 105741 h 105740"/>
                  <a:gd name="connsiteX3" fmla="*/ 193858 w 193858"/>
                  <a:gd name="connsiteY3" fmla="*/ 52870 h 1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858" h="105740">
                    <a:moveTo>
                      <a:pt x="149799" y="0"/>
                    </a:moveTo>
                    <a:lnTo>
                      <a:pt x="0" y="52870"/>
                    </a:lnTo>
                    <a:lnTo>
                      <a:pt x="44059" y="105741"/>
                    </a:lnTo>
                    <a:lnTo>
                      <a:pt x="193858" y="52870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FC0452AD-8925-A04D-2B51-B5CAAB124D2F}"/>
                  </a:ext>
                </a:extLst>
              </p:cNvPr>
              <p:cNvSpPr/>
              <p:nvPr/>
            </p:nvSpPr>
            <p:spPr>
              <a:xfrm>
                <a:off x="3491664" y="2207180"/>
                <a:ext cx="176234" cy="211481"/>
              </a:xfrm>
              <a:custGeom>
                <a:avLst/>
                <a:gdLst>
                  <a:gd name="connsiteX0" fmla="*/ 88117 w 176234"/>
                  <a:gd name="connsiteY0" fmla="*/ 0 h 211481"/>
                  <a:gd name="connsiteX1" fmla="*/ 0 w 176234"/>
                  <a:gd name="connsiteY1" fmla="*/ 88117 h 211481"/>
                  <a:gd name="connsiteX2" fmla="*/ 44059 w 176234"/>
                  <a:gd name="connsiteY2" fmla="*/ 164779 h 211481"/>
                  <a:gd name="connsiteX3" fmla="*/ 44059 w 176234"/>
                  <a:gd name="connsiteY3" fmla="*/ 176235 h 211481"/>
                  <a:gd name="connsiteX4" fmla="*/ 79306 w 176234"/>
                  <a:gd name="connsiteY4" fmla="*/ 211482 h 211481"/>
                  <a:gd name="connsiteX5" fmla="*/ 96929 w 176234"/>
                  <a:gd name="connsiteY5" fmla="*/ 211482 h 211481"/>
                  <a:gd name="connsiteX6" fmla="*/ 132176 w 176234"/>
                  <a:gd name="connsiteY6" fmla="*/ 176235 h 211481"/>
                  <a:gd name="connsiteX7" fmla="*/ 132176 w 176234"/>
                  <a:gd name="connsiteY7" fmla="*/ 164779 h 211481"/>
                  <a:gd name="connsiteX8" fmla="*/ 176235 w 176234"/>
                  <a:gd name="connsiteY8" fmla="*/ 88117 h 211481"/>
                  <a:gd name="connsiteX9" fmla="*/ 88117 w 176234"/>
                  <a:gd name="connsiteY9" fmla="*/ 0 h 211481"/>
                  <a:gd name="connsiteX10" fmla="*/ 88117 w 176234"/>
                  <a:gd name="connsiteY10" fmla="*/ 149799 h 211481"/>
                  <a:gd name="connsiteX11" fmla="*/ 79306 w 176234"/>
                  <a:gd name="connsiteY11" fmla="*/ 140988 h 211481"/>
                  <a:gd name="connsiteX12" fmla="*/ 88117 w 176234"/>
                  <a:gd name="connsiteY12" fmla="*/ 132176 h 211481"/>
                  <a:gd name="connsiteX13" fmla="*/ 132176 w 176234"/>
                  <a:gd name="connsiteY13" fmla="*/ 88117 h 211481"/>
                  <a:gd name="connsiteX14" fmla="*/ 140988 w 176234"/>
                  <a:gd name="connsiteY14" fmla="*/ 79306 h 211481"/>
                  <a:gd name="connsiteX15" fmla="*/ 149799 w 176234"/>
                  <a:gd name="connsiteY15" fmla="*/ 88117 h 211481"/>
                  <a:gd name="connsiteX16" fmla="*/ 88117 w 176234"/>
                  <a:gd name="connsiteY16" fmla="*/ 149799 h 21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6234" h="211481">
                    <a:moveTo>
                      <a:pt x="88117" y="0"/>
                    </a:moveTo>
                    <a:cubicBezTo>
                      <a:pt x="39653" y="0"/>
                      <a:pt x="0" y="39653"/>
                      <a:pt x="0" y="88117"/>
                    </a:cubicBezTo>
                    <a:cubicBezTo>
                      <a:pt x="0" y="120721"/>
                      <a:pt x="17623" y="149799"/>
                      <a:pt x="44059" y="164779"/>
                    </a:cubicBezTo>
                    <a:lnTo>
                      <a:pt x="44059" y="176235"/>
                    </a:lnTo>
                    <a:cubicBezTo>
                      <a:pt x="44059" y="195621"/>
                      <a:pt x="59920" y="211482"/>
                      <a:pt x="79306" y="211482"/>
                    </a:cubicBezTo>
                    <a:lnTo>
                      <a:pt x="96929" y="211482"/>
                    </a:lnTo>
                    <a:cubicBezTo>
                      <a:pt x="116315" y="211482"/>
                      <a:pt x="132176" y="195621"/>
                      <a:pt x="132176" y="176235"/>
                    </a:cubicBezTo>
                    <a:lnTo>
                      <a:pt x="132176" y="164779"/>
                    </a:lnTo>
                    <a:cubicBezTo>
                      <a:pt x="158611" y="149799"/>
                      <a:pt x="176235" y="120721"/>
                      <a:pt x="176235" y="88117"/>
                    </a:cubicBezTo>
                    <a:cubicBezTo>
                      <a:pt x="176235" y="39653"/>
                      <a:pt x="136582" y="0"/>
                      <a:pt x="88117" y="0"/>
                    </a:cubicBezTo>
                    <a:close/>
                    <a:moveTo>
                      <a:pt x="88117" y="149799"/>
                    </a:moveTo>
                    <a:cubicBezTo>
                      <a:pt x="82830" y="149799"/>
                      <a:pt x="79306" y="146275"/>
                      <a:pt x="79306" y="140988"/>
                    </a:cubicBezTo>
                    <a:cubicBezTo>
                      <a:pt x="79306" y="135701"/>
                      <a:pt x="82830" y="132176"/>
                      <a:pt x="88117" y="132176"/>
                    </a:cubicBezTo>
                    <a:cubicBezTo>
                      <a:pt x="112790" y="132176"/>
                      <a:pt x="132176" y="112790"/>
                      <a:pt x="132176" y="88117"/>
                    </a:cubicBezTo>
                    <a:cubicBezTo>
                      <a:pt x="132176" y="82830"/>
                      <a:pt x="135701" y="79306"/>
                      <a:pt x="140988" y="79306"/>
                    </a:cubicBezTo>
                    <a:cubicBezTo>
                      <a:pt x="146275" y="79306"/>
                      <a:pt x="149799" y="82830"/>
                      <a:pt x="149799" y="88117"/>
                    </a:cubicBezTo>
                    <a:cubicBezTo>
                      <a:pt x="149799" y="122483"/>
                      <a:pt x="122483" y="149799"/>
                      <a:pt x="88117" y="149799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5" name="Graphic 42">
              <a:extLst>
                <a:ext uri="{FF2B5EF4-FFF2-40B4-BE49-F238E27FC236}">
                  <a16:creationId xmlns:a16="http://schemas.microsoft.com/office/drawing/2014/main" id="{8AD4ACA9-CF0F-8A52-35D6-904A53AE58C7}"/>
                </a:ext>
              </a:extLst>
            </p:cNvPr>
            <p:cNvGrpSpPr/>
            <p:nvPr/>
          </p:nvGrpSpPr>
          <p:grpSpPr>
            <a:xfrm>
              <a:off x="3368299" y="2092628"/>
              <a:ext cx="422963" cy="563951"/>
              <a:chOff x="3368299" y="2092628"/>
              <a:chExt cx="422963" cy="563951"/>
            </a:xfrm>
          </p:grpSpPr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80A391FB-1ED8-D824-6AE2-D6EF782EF3E1}"/>
                  </a:ext>
                </a:extLst>
              </p:cNvPr>
              <p:cNvSpPr/>
              <p:nvPr/>
            </p:nvSpPr>
            <p:spPr>
              <a:xfrm>
                <a:off x="3368299" y="2092628"/>
                <a:ext cx="422963" cy="563951"/>
              </a:xfrm>
              <a:custGeom>
                <a:avLst/>
                <a:gdLst>
                  <a:gd name="connsiteX0" fmla="*/ 422963 w 422963"/>
                  <a:gd name="connsiteY0" fmla="*/ 246729 h 563951"/>
                  <a:gd name="connsiteX1" fmla="*/ 422963 w 422963"/>
                  <a:gd name="connsiteY1" fmla="*/ 44059 h 563951"/>
                  <a:gd name="connsiteX2" fmla="*/ 383310 w 422963"/>
                  <a:gd name="connsiteY2" fmla="*/ 0 h 563951"/>
                  <a:gd name="connsiteX3" fmla="*/ 39653 w 422963"/>
                  <a:gd name="connsiteY3" fmla="*/ 0 h 563951"/>
                  <a:gd name="connsiteX4" fmla="*/ 0 w 422963"/>
                  <a:gd name="connsiteY4" fmla="*/ 44059 h 563951"/>
                  <a:gd name="connsiteX5" fmla="*/ 0 w 422963"/>
                  <a:gd name="connsiteY5" fmla="*/ 246729 h 563951"/>
                  <a:gd name="connsiteX6" fmla="*/ 39653 w 422963"/>
                  <a:gd name="connsiteY6" fmla="*/ 290787 h 563951"/>
                  <a:gd name="connsiteX7" fmla="*/ 84593 w 422963"/>
                  <a:gd name="connsiteY7" fmla="*/ 290787 h 563951"/>
                  <a:gd name="connsiteX8" fmla="*/ 58157 w 422963"/>
                  <a:gd name="connsiteY8" fmla="*/ 300480 h 563951"/>
                  <a:gd name="connsiteX9" fmla="*/ 57276 w 422963"/>
                  <a:gd name="connsiteY9" fmla="*/ 300480 h 563951"/>
                  <a:gd name="connsiteX10" fmla="*/ 55514 w 422963"/>
                  <a:gd name="connsiteY10" fmla="*/ 301361 h 563951"/>
                  <a:gd name="connsiteX11" fmla="*/ 54633 w 422963"/>
                  <a:gd name="connsiteY11" fmla="*/ 302242 h 563951"/>
                  <a:gd name="connsiteX12" fmla="*/ 53752 w 422963"/>
                  <a:gd name="connsiteY12" fmla="*/ 303124 h 563951"/>
                  <a:gd name="connsiteX13" fmla="*/ 9693 w 422963"/>
                  <a:gd name="connsiteY13" fmla="*/ 355994 h 563951"/>
                  <a:gd name="connsiteX14" fmla="*/ 8812 w 422963"/>
                  <a:gd name="connsiteY14" fmla="*/ 363925 h 563951"/>
                  <a:gd name="connsiteX15" fmla="*/ 14099 w 422963"/>
                  <a:gd name="connsiteY15" fmla="*/ 370093 h 563951"/>
                  <a:gd name="connsiteX16" fmla="*/ 51989 w 422963"/>
                  <a:gd name="connsiteY16" fmla="*/ 383310 h 563951"/>
                  <a:gd name="connsiteX17" fmla="*/ 51989 w 422963"/>
                  <a:gd name="connsiteY17" fmla="*/ 502269 h 563951"/>
                  <a:gd name="connsiteX18" fmla="*/ 58157 w 422963"/>
                  <a:gd name="connsiteY18" fmla="*/ 510199 h 563951"/>
                  <a:gd name="connsiteX19" fmla="*/ 207957 w 422963"/>
                  <a:gd name="connsiteY19" fmla="*/ 563070 h 563951"/>
                  <a:gd name="connsiteX20" fmla="*/ 207957 w 422963"/>
                  <a:gd name="connsiteY20" fmla="*/ 563070 h 563951"/>
                  <a:gd name="connsiteX21" fmla="*/ 210600 w 422963"/>
                  <a:gd name="connsiteY21" fmla="*/ 563951 h 563951"/>
                  <a:gd name="connsiteX22" fmla="*/ 213244 w 422963"/>
                  <a:gd name="connsiteY22" fmla="*/ 563070 h 563951"/>
                  <a:gd name="connsiteX23" fmla="*/ 213244 w 422963"/>
                  <a:gd name="connsiteY23" fmla="*/ 563070 h 563951"/>
                  <a:gd name="connsiteX24" fmla="*/ 363043 w 422963"/>
                  <a:gd name="connsiteY24" fmla="*/ 510199 h 563951"/>
                  <a:gd name="connsiteX25" fmla="*/ 369212 w 422963"/>
                  <a:gd name="connsiteY25" fmla="*/ 502269 h 563951"/>
                  <a:gd name="connsiteX26" fmla="*/ 369212 w 422963"/>
                  <a:gd name="connsiteY26" fmla="*/ 383310 h 563951"/>
                  <a:gd name="connsiteX27" fmla="*/ 407102 w 422963"/>
                  <a:gd name="connsiteY27" fmla="*/ 370093 h 563951"/>
                  <a:gd name="connsiteX28" fmla="*/ 412389 w 422963"/>
                  <a:gd name="connsiteY28" fmla="*/ 363925 h 563951"/>
                  <a:gd name="connsiteX29" fmla="*/ 410627 w 422963"/>
                  <a:gd name="connsiteY29" fmla="*/ 355994 h 563951"/>
                  <a:gd name="connsiteX30" fmla="*/ 366568 w 422963"/>
                  <a:gd name="connsiteY30" fmla="*/ 303124 h 563951"/>
                  <a:gd name="connsiteX31" fmla="*/ 365687 w 422963"/>
                  <a:gd name="connsiteY31" fmla="*/ 302242 h 563951"/>
                  <a:gd name="connsiteX32" fmla="*/ 364806 w 422963"/>
                  <a:gd name="connsiteY32" fmla="*/ 301361 h 563951"/>
                  <a:gd name="connsiteX33" fmla="*/ 363043 w 422963"/>
                  <a:gd name="connsiteY33" fmla="*/ 300480 h 563951"/>
                  <a:gd name="connsiteX34" fmla="*/ 362162 w 422963"/>
                  <a:gd name="connsiteY34" fmla="*/ 300480 h 563951"/>
                  <a:gd name="connsiteX35" fmla="*/ 335727 w 422963"/>
                  <a:gd name="connsiteY35" fmla="*/ 290787 h 563951"/>
                  <a:gd name="connsiteX36" fmla="*/ 380667 w 422963"/>
                  <a:gd name="connsiteY36" fmla="*/ 290787 h 563951"/>
                  <a:gd name="connsiteX37" fmla="*/ 422963 w 422963"/>
                  <a:gd name="connsiteY37" fmla="*/ 246729 h 563951"/>
                  <a:gd name="connsiteX38" fmla="*/ 251134 w 422963"/>
                  <a:gd name="connsiteY38" fmla="*/ 271401 h 563951"/>
                  <a:gd name="connsiteX39" fmla="*/ 246729 w 422963"/>
                  <a:gd name="connsiteY39" fmla="*/ 279332 h 563951"/>
                  <a:gd name="connsiteX40" fmla="*/ 246729 w 422963"/>
                  <a:gd name="connsiteY40" fmla="*/ 290787 h 563951"/>
                  <a:gd name="connsiteX41" fmla="*/ 220293 w 422963"/>
                  <a:gd name="connsiteY41" fmla="*/ 317222 h 563951"/>
                  <a:gd name="connsiteX42" fmla="*/ 202670 w 422963"/>
                  <a:gd name="connsiteY42" fmla="*/ 317222 h 563951"/>
                  <a:gd name="connsiteX43" fmla="*/ 176235 w 422963"/>
                  <a:gd name="connsiteY43" fmla="*/ 292550 h 563951"/>
                  <a:gd name="connsiteX44" fmla="*/ 210600 w 422963"/>
                  <a:gd name="connsiteY44" fmla="*/ 299599 h 563951"/>
                  <a:gd name="connsiteX45" fmla="*/ 219412 w 422963"/>
                  <a:gd name="connsiteY45" fmla="*/ 290787 h 563951"/>
                  <a:gd name="connsiteX46" fmla="*/ 210600 w 422963"/>
                  <a:gd name="connsiteY46" fmla="*/ 281976 h 563951"/>
                  <a:gd name="connsiteX47" fmla="*/ 164779 w 422963"/>
                  <a:gd name="connsiteY47" fmla="*/ 266996 h 563951"/>
                  <a:gd name="connsiteX48" fmla="*/ 132176 w 422963"/>
                  <a:gd name="connsiteY48" fmla="*/ 202670 h 563951"/>
                  <a:gd name="connsiteX49" fmla="*/ 211482 w 422963"/>
                  <a:gd name="connsiteY49" fmla="*/ 123364 h 563951"/>
                  <a:gd name="connsiteX50" fmla="*/ 290787 w 422963"/>
                  <a:gd name="connsiteY50" fmla="*/ 202670 h 563951"/>
                  <a:gd name="connsiteX51" fmla="*/ 251134 w 422963"/>
                  <a:gd name="connsiteY51" fmla="*/ 271401 h 563951"/>
                  <a:gd name="connsiteX52" fmla="*/ 158611 w 422963"/>
                  <a:gd name="connsiteY52" fmla="*/ 283738 h 563951"/>
                  <a:gd name="connsiteX53" fmla="*/ 158611 w 422963"/>
                  <a:gd name="connsiteY53" fmla="*/ 283738 h 563951"/>
                  <a:gd name="connsiteX54" fmla="*/ 158611 w 422963"/>
                  <a:gd name="connsiteY54" fmla="*/ 290787 h 563951"/>
                  <a:gd name="connsiteX55" fmla="*/ 202670 w 422963"/>
                  <a:gd name="connsiteY55" fmla="*/ 334846 h 563951"/>
                  <a:gd name="connsiteX56" fmla="*/ 220293 w 422963"/>
                  <a:gd name="connsiteY56" fmla="*/ 334846 h 563951"/>
                  <a:gd name="connsiteX57" fmla="*/ 264352 w 422963"/>
                  <a:gd name="connsiteY57" fmla="*/ 290787 h 563951"/>
                  <a:gd name="connsiteX58" fmla="*/ 264352 w 422963"/>
                  <a:gd name="connsiteY58" fmla="*/ 283738 h 563951"/>
                  <a:gd name="connsiteX59" fmla="*/ 265233 w 422963"/>
                  <a:gd name="connsiteY59" fmla="*/ 282857 h 563951"/>
                  <a:gd name="connsiteX60" fmla="*/ 335727 w 422963"/>
                  <a:gd name="connsiteY60" fmla="*/ 307530 h 563951"/>
                  <a:gd name="connsiteX61" fmla="*/ 212363 w 422963"/>
                  <a:gd name="connsiteY61" fmla="*/ 350707 h 563951"/>
                  <a:gd name="connsiteX62" fmla="*/ 88117 w 422963"/>
                  <a:gd name="connsiteY62" fmla="*/ 308411 h 563951"/>
                  <a:gd name="connsiteX63" fmla="*/ 158611 w 422963"/>
                  <a:gd name="connsiteY63" fmla="*/ 283738 h 563951"/>
                  <a:gd name="connsiteX64" fmla="*/ 64326 w 422963"/>
                  <a:gd name="connsiteY64" fmla="*/ 318985 h 563951"/>
                  <a:gd name="connsiteX65" fmla="*/ 196502 w 422963"/>
                  <a:gd name="connsiteY65" fmla="*/ 365687 h 563951"/>
                  <a:gd name="connsiteX66" fmla="*/ 164779 w 422963"/>
                  <a:gd name="connsiteY66" fmla="*/ 404459 h 563951"/>
                  <a:gd name="connsiteX67" fmla="*/ 32603 w 422963"/>
                  <a:gd name="connsiteY67" fmla="*/ 357756 h 563951"/>
                  <a:gd name="connsiteX68" fmla="*/ 64326 w 422963"/>
                  <a:gd name="connsiteY68" fmla="*/ 318985 h 563951"/>
                  <a:gd name="connsiteX69" fmla="*/ 70494 w 422963"/>
                  <a:gd name="connsiteY69" fmla="*/ 496101 h 563951"/>
                  <a:gd name="connsiteX70" fmla="*/ 70494 w 422963"/>
                  <a:gd name="connsiteY70" fmla="*/ 389479 h 563951"/>
                  <a:gd name="connsiteX71" fmla="*/ 164779 w 422963"/>
                  <a:gd name="connsiteY71" fmla="*/ 422963 h 563951"/>
                  <a:gd name="connsiteX72" fmla="*/ 167423 w 422963"/>
                  <a:gd name="connsiteY72" fmla="*/ 423844 h 563951"/>
                  <a:gd name="connsiteX73" fmla="*/ 174472 w 422963"/>
                  <a:gd name="connsiteY73" fmla="*/ 420320 h 563951"/>
                  <a:gd name="connsiteX74" fmla="*/ 202670 w 422963"/>
                  <a:gd name="connsiteY74" fmla="*/ 385954 h 563951"/>
                  <a:gd name="connsiteX75" fmla="*/ 202670 w 422963"/>
                  <a:gd name="connsiteY75" fmla="*/ 542803 h 563951"/>
                  <a:gd name="connsiteX76" fmla="*/ 70494 w 422963"/>
                  <a:gd name="connsiteY76" fmla="*/ 496101 h 563951"/>
                  <a:gd name="connsiteX77" fmla="*/ 352469 w 422963"/>
                  <a:gd name="connsiteY77" fmla="*/ 496101 h 563951"/>
                  <a:gd name="connsiteX78" fmla="*/ 220293 w 422963"/>
                  <a:gd name="connsiteY78" fmla="*/ 542803 h 563951"/>
                  <a:gd name="connsiteX79" fmla="*/ 220293 w 422963"/>
                  <a:gd name="connsiteY79" fmla="*/ 385954 h 563951"/>
                  <a:gd name="connsiteX80" fmla="*/ 248491 w 422963"/>
                  <a:gd name="connsiteY80" fmla="*/ 420320 h 563951"/>
                  <a:gd name="connsiteX81" fmla="*/ 255540 w 422963"/>
                  <a:gd name="connsiteY81" fmla="*/ 423844 h 563951"/>
                  <a:gd name="connsiteX82" fmla="*/ 258184 w 422963"/>
                  <a:gd name="connsiteY82" fmla="*/ 422963 h 563951"/>
                  <a:gd name="connsiteX83" fmla="*/ 352469 w 422963"/>
                  <a:gd name="connsiteY83" fmla="*/ 389479 h 563951"/>
                  <a:gd name="connsiteX84" fmla="*/ 352469 w 422963"/>
                  <a:gd name="connsiteY84" fmla="*/ 496101 h 563951"/>
                  <a:gd name="connsiteX85" fmla="*/ 258184 w 422963"/>
                  <a:gd name="connsiteY85" fmla="*/ 403577 h 563951"/>
                  <a:gd name="connsiteX86" fmla="*/ 226462 w 422963"/>
                  <a:gd name="connsiteY86" fmla="*/ 364806 h 563951"/>
                  <a:gd name="connsiteX87" fmla="*/ 358638 w 422963"/>
                  <a:gd name="connsiteY87" fmla="*/ 318104 h 563951"/>
                  <a:gd name="connsiteX88" fmla="*/ 390360 w 422963"/>
                  <a:gd name="connsiteY88" fmla="*/ 356875 h 563951"/>
                  <a:gd name="connsiteX89" fmla="*/ 258184 w 422963"/>
                  <a:gd name="connsiteY89" fmla="*/ 403577 h 563951"/>
                  <a:gd name="connsiteX90" fmla="*/ 280213 w 422963"/>
                  <a:gd name="connsiteY90" fmla="*/ 270520 h 563951"/>
                  <a:gd name="connsiteX91" fmla="*/ 308411 w 422963"/>
                  <a:gd name="connsiteY91" fmla="*/ 202670 h 563951"/>
                  <a:gd name="connsiteX92" fmla="*/ 211482 w 422963"/>
                  <a:gd name="connsiteY92" fmla="*/ 105741 h 563951"/>
                  <a:gd name="connsiteX93" fmla="*/ 114553 w 422963"/>
                  <a:gd name="connsiteY93" fmla="*/ 202670 h 563951"/>
                  <a:gd name="connsiteX94" fmla="*/ 142750 w 422963"/>
                  <a:gd name="connsiteY94" fmla="*/ 270520 h 563951"/>
                  <a:gd name="connsiteX95" fmla="*/ 133938 w 422963"/>
                  <a:gd name="connsiteY95" fmla="*/ 273164 h 563951"/>
                  <a:gd name="connsiteX96" fmla="*/ 132176 w 422963"/>
                  <a:gd name="connsiteY96" fmla="*/ 273164 h 563951"/>
                  <a:gd name="connsiteX97" fmla="*/ 39653 w 422963"/>
                  <a:gd name="connsiteY97" fmla="*/ 273164 h 563951"/>
                  <a:gd name="connsiteX98" fmla="*/ 17623 w 422963"/>
                  <a:gd name="connsiteY98" fmla="*/ 246729 h 563951"/>
                  <a:gd name="connsiteX99" fmla="*/ 17623 w 422963"/>
                  <a:gd name="connsiteY99" fmla="*/ 44059 h 563951"/>
                  <a:gd name="connsiteX100" fmla="*/ 39653 w 422963"/>
                  <a:gd name="connsiteY100" fmla="*/ 17623 h 563951"/>
                  <a:gd name="connsiteX101" fmla="*/ 382429 w 422963"/>
                  <a:gd name="connsiteY101" fmla="*/ 17623 h 563951"/>
                  <a:gd name="connsiteX102" fmla="*/ 405340 w 422963"/>
                  <a:gd name="connsiteY102" fmla="*/ 44059 h 563951"/>
                  <a:gd name="connsiteX103" fmla="*/ 405340 w 422963"/>
                  <a:gd name="connsiteY103" fmla="*/ 246729 h 563951"/>
                  <a:gd name="connsiteX104" fmla="*/ 383310 w 422963"/>
                  <a:gd name="connsiteY104" fmla="*/ 273164 h 563951"/>
                  <a:gd name="connsiteX105" fmla="*/ 290787 w 422963"/>
                  <a:gd name="connsiteY105" fmla="*/ 273164 h 563951"/>
                  <a:gd name="connsiteX106" fmla="*/ 289025 w 422963"/>
                  <a:gd name="connsiteY106" fmla="*/ 273164 h 563951"/>
                  <a:gd name="connsiteX107" fmla="*/ 280213 w 422963"/>
                  <a:gd name="connsiteY107" fmla="*/ 270520 h 563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422963" h="563951">
                    <a:moveTo>
                      <a:pt x="422963" y="246729"/>
                    </a:moveTo>
                    <a:lnTo>
                      <a:pt x="422963" y="44059"/>
                    </a:lnTo>
                    <a:cubicBezTo>
                      <a:pt x="422963" y="19386"/>
                      <a:pt x="405340" y="0"/>
                      <a:pt x="383310" y="0"/>
                    </a:cubicBezTo>
                    <a:lnTo>
                      <a:pt x="39653" y="0"/>
                    </a:lnTo>
                    <a:cubicBezTo>
                      <a:pt x="17623" y="0"/>
                      <a:pt x="0" y="19386"/>
                      <a:pt x="0" y="44059"/>
                    </a:cubicBezTo>
                    <a:lnTo>
                      <a:pt x="0" y="246729"/>
                    </a:lnTo>
                    <a:cubicBezTo>
                      <a:pt x="0" y="271401"/>
                      <a:pt x="17623" y="290787"/>
                      <a:pt x="39653" y="290787"/>
                    </a:cubicBezTo>
                    <a:lnTo>
                      <a:pt x="84593" y="290787"/>
                    </a:lnTo>
                    <a:lnTo>
                      <a:pt x="58157" y="300480"/>
                    </a:lnTo>
                    <a:cubicBezTo>
                      <a:pt x="58157" y="300480"/>
                      <a:pt x="58157" y="300480"/>
                      <a:pt x="57276" y="300480"/>
                    </a:cubicBezTo>
                    <a:cubicBezTo>
                      <a:pt x="56395" y="300480"/>
                      <a:pt x="55514" y="301361"/>
                      <a:pt x="55514" y="301361"/>
                    </a:cubicBezTo>
                    <a:cubicBezTo>
                      <a:pt x="55514" y="301361"/>
                      <a:pt x="54633" y="301361"/>
                      <a:pt x="54633" y="302242"/>
                    </a:cubicBezTo>
                    <a:cubicBezTo>
                      <a:pt x="54633" y="302242"/>
                      <a:pt x="54633" y="302242"/>
                      <a:pt x="53752" y="303124"/>
                    </a:cubicBezTo>
                    <a:lnTo>
                      <a:pt x="9693" y="355994"/>
                    </a:lnTo>
                    <a:cubicBezTo>
                      <a:pt x="8812" y="357756"/>
                      <a:pt x="7931" y="360400"/>
                      <a:pt x="8812" y="363925"/>
                    </a:cubicBezTo>
                    <a:cubicBezTo>
                      <a:pt x="9693" y="366568"/>
                      <a:pt x="11455" y="369212"/>
                      <a:pt x="14099" y="370093"/>
                    </a:cubicBezTo>
                    <a:lnTo>
                      <a:pt x="51989" y="383310"/>
                    </a:lnTo>
                    <a:lnTo>
                      <a:pt x="51989" y="502269"/>
                    </a:lnTo>
                    <a:cubicBezTo>
                      <a:pt x="51989" y="505794"/>
                      <a:pt x="54633" y="509318"/>
                      <a:pt x="58157" y="510199"/>
                    </a:cubicBezTo>
                    <a:lnTo>
                      <a:pt x="207957" y="563070"/>
                    </a:lnTo>
                    <a:cubicBezTo>
                      <a:pt x="207957" y="563070"/>
                      <a:pt x="207957" y="563070"/>
                      <a:pt x="207957" y="563070"/>
                    </a:cubicBezTo>
                    <a:cubicBezTo>
                      <a:pt x="208838" y="563070"/>
                      <a:pt x="209719" y="563951"/>
                      <a:pt x="210600" y="563951"/>
                    </a:cubicBezTo>
                    <a:cubicBezTo>
                      <a:pt x="211482" y="563951"/>
                      <a:pt x="212363" y="563951"/>
                      <a:pt x="213244" y="563070"/>
                    </a:cubicBezTo>
                    <a:cubicBezTo>
                      <a:pt x="213244" y="563070"/>
                      <a:pt x="213244" y="563070"/>
                      <a:pt x="213244" y="563070"/>
                    </a:cubicBezTo>
                    <a:lnTo>
                      <a:pt x="363043" y="510199"/>
                    </a:lnTo>
                    <a:cubicBezTo>
                      <a:pt x="366568" y="509318"/>
                      <a:pt x="369212" y="505794"/>
                      <a:pt x="369212" y="502269"/>
                    </a:cubicBezTo>
                    <a:lnTo>
                      <a:pt x="369212" y="383310"/>
                    </a:lnTo>
                    <a:lnTo>
                      <a:pt x="407102" y="370093"/>
                    </a:lnTo>
                    <a:cubicBezTo>
                      <a:pt x="409746" y="369212"/>
                      <a:pt x="411508" y="366568"/>
                      <a:pt x="412389" y="363925"/>
                    </a:cubicBezTo>
                    <a:cubicBezTo>
                      <a:pt x="413270" y="361281"/>
                      <a:pt x="412389" y="357756"/>
                      <a:pt x="410627" y="355994"/>
                    </a:cubicBezTo>
                    <a:lnTo>
                      <a:pt x="366568" y="303124"/>
                    </a:lnTo>
                    <a:cubicBezTo>
                      <a:pt x="366568" y="303124"/>
                      <a:pt x="366568" y="303124"/>
                      <a:pt x="365687" y="302242"/>
                    </a:cubicBezTo>
                    <a:cubicBezTo>
                      <a:pt x="365687" y="302242"/>
                      <a:pt x="364806" y="301361"/>
                      <a:pt x="364806" y="301361"/>
                    </a:cubicBezTo>
                    <a:cubicBezTo>
                      <a:pt x="363925" y="300480"/>
                      <a:pt x="363925" y="300480"/>
                      <a:pt x="363043" y="300480"/>
                    </a:cubicBezTo>
                    <a:cubicBezTo>
                      <a:pt x="363043" y="300480"/>
                      <a:pt x="363043" y="300480"/>
                      <a:pt x="362162" y="300480"/>
                    </a:cubicBezTo>
                    <a:lnTo>
                      <a:pt x="335727" y="290787"/>
                    </a:lnTo>
                    <a:lnTo>
                      <a:pt x="380667" y="290787"/>
                    </a:lnTo>
                    <a:cubicBezTo>
                      <a:pt x="405340" y="290787"/>
                      <a:pt x="422963" y="271401"/>
                      <a:pt x="422963" y="246729"/>
                    </a:cubicBezTo>
                    <a:close/>
                    <a:moveTo>
                      <a:pt x="251134" y="271401"/>
                    </a:moveTo>
                    <a:cubicBezTo>
                      <a:pt x="247610" y="273164"/>
                      <a:pt x="246729" y="275807"/>
                      <a:pt x="246729" y="279332"/>
                    </a:cubicBezTo>
                    <a:lnTo>
                      <a:pt x="246729" y="290787"/>
                    </a:lnTo>
                    <a:cubicBezTo>
                      <a:pt x="246729" y="305767"/>
                      <a:pt x="235273" y="317222"/>
                      <a:pt x="220293" y="317222"/>
                    </a:cubicBezTo>
                    <a:lnTo>
                      <a:pt x="202670" y="317222"/>
                    </a:lnTo>
                    <a:cubicBezTo>
                      <a:pt x="188571" y="317222"/>
                      <a:pt x="177116" y="305767"/>
                      <a:pt x="176235" y="292550"/>
                    </a:cubicBezTo>
                    <a:cubicBezTo>
                      <a:pt x="185928" y="296074"/>
                      <a:pt x="198264" y="299599"/>
                      <a:pt x="210600" y="299599"/>
                    </a:cubicBezTo>
                    <a:cubicBezTo>
                      <a:pt x="215888" y="299599"/>
                      <a:pt x="219412" y="296074"/>
                      <a:pt x="219412" y="290787"/>
                    </a:cubicBezTo>
                    <a:cubicBezTo>
                      <a:pt x="219412" y="285500"/>
                      <a:pt x="215888" y="281976"/>
                      <a:pt x="210600" y="281976"/>
                    </a:cubicBezTo>
                    <a:cubicBezTo>
                      <a:pt x="191215" y="281976"/>
                      <a:pt x="171829" y="271401"/>
                      <a:pt x="164779" y="266996"/>
                    </a:cubicBezTo>
                    <a:cubicBezTo>
                      <a:pt x="144512" y="252016"/>
                      <a:pt x="132176" y="228224"/>
                      <a:pt x="132176" y="202670"/>
                    </a:cubicBezTo>
                    <a:cubicBezTo>
                      <a:pt x="132176" y="158611"/>
                      <a:pt x="167423" y="123364"/>
                      <a:pt x="211482" y="123364"/>
                    </a:cubicBezTo>
                    <a:cubicBezTo>
                      <a:pt x="255540" y="123364"/>
                      <a:pt x="290787" y="158611"/>
                      <a:pt x="290787" y="202670"/>
                    </a:cubicBezTo>
                    <a:cubicBezTo>
                      <a:pt x="290787" y="230867"/>
                      <a:pt x="275807" y="257303"/>
                      <a:pt x="251134" y="271401"/>
                    </a:cubicBezTo>
                    <a:close/>
                    <a:moveTo>
                      <a:pt x="158611" y="283738"/>
                    </a:moveTo>
                    <a:cubicBezTo>
                      <a:pt x="158611" y="283738"/>
                      <a:pt x="158611" y="283738"/>
                      <a:pt x="158611" y="283738"/>
                    </a:cubicBezTo>
                    <a:lnTo>
                      <a:pt x="158611" y="290787"/>
                    </a:lnTo>
                    <a:cubicBezTo>
                      <a:pt x="158611" y="315460"/>
                      <a:pt x="177997" y="334846"/>
                      <a:pt x="202670" y="334846"/>
                    </a:cubicBezTo>
                    <a:lnTo>
                      <a:pt x="220293" y="334846"/>
                    </a:lnTo>
                    <a:cubicBezTo>
                      <a:pt x="244966" y="334846"/>
                      <a:pt x="264352" y="315460"/>
                      <a:pt x="264352" y="290787"/>
                    </a:cubicBezTo>
                    <a:lnTo>
                      <a:pt x="264352" y="283738"/>
                    </a:lnTo>
                    <a:cubicBezTo>
                      <a:pt x="264352" y="283738"/>
                      <a:pt x="264352" y="283738"/>
                      <a:pt x="265233" y="282857"/>
                    </a:cubicBezTo>
                    <a:lnTo>
                      <a:pt x="335727" y="307530"/>
                    </a:lnTo>
                    <a:lnTo>
                      <a:pt x="212363" y="350707"/>
                    </a:lnTo>
                    <a:lnTo>
                      <a:pt x="88117" y="308411"/>
                    </a:lnTo>
                    <a:lnTo>
                      <a:pt x="158611" y="283738"/>
                    </a:lnTo>
                    <a:close/>
                    <a:moveTo>
                      <a:pt x="64326" y="318985"/>
                    </a:moveTo>
                    <a:lnTo>
                      <a:pt x="196502" y="365687"/>
                    </a:lnTo>
                    <a:lnTo>
                      <a:pt x="164779" y="404459"/>
                    </a:lnTo>
                    <a:lnTo>
                      <a:pt x="32603" y="357756"/>
                    </a:lnTo>
                    <a:lnTo>
                      <a:pt x="64326" y="318985"/>
                    </a:lnTo>
                    <a:close/>
                    <a:moveTo>
                      <a:pt x="70494" y="496101"/>
                    </a:moveTo>
                    <a:lnTo>
                      <a:pt x="70494" y="389479"/>
                    </a:lnTo>
                    <a:lnTo>
                      <a:pt x="164779" y="422963"/>
                    </a:lnTo>
                    <a:cubicBezTo>
                      <a:pt x="165661" y="422963"/>
                      <a:pt x="166542" y="423844"/>
                      <a:pt x="167423" y="423844"/>
                    </a:cubicBezTo>
                    <a:cubicBezTo>
                      <a:pt x="170066" y="423844"/>
                      <a:pt x="172710" y="422963"/>
                      <a:pt x="174472" y="420320"/>
                    </a:cubicBezTo>
                    <a:lnTo>
                      <a:pt x="202670" y="385954"/>
                    </a:lnTo>
                    <a:lnTo>
                      <a:pt x="202670" y="542803"/>
                    </a:lnTo>
                    <a:lnTo>
                      <a:pt x="70494" y="496101"/>
                    </a:lnTo>
                    <a:close/>
                    <a:moveTo>
                      <a:pt x="352469" y="496101"/>
                    </a:moveTo>
                    <a:lnTo>
                      <a:pt x="220293" y="542803"/>
                    </a:lnTo>
                    <a:lnTo>
                      <a:pt x="220293" y="385954"/>
                    </a:lnTo>
                    <a:lnTo>
                      <a:pt x="248491" y="420320"/>
                    </a:lnTo>
                    <a:cubicBezTo>
                      <a:pt x="250253" y="422082"/>
                      <a:pt x="252897" y="423844"/>
                      <a:pt x="255540" y="423844"/>
                    </a:cubicBezTo>
                    <a:cubicBezTo>
                      <a:pt x="256421" y="423844"/>
                      <a:pt x="257303" y="423844"/>
                      <a:pt x="258184" y="422963"/>
                    </a:cubicBezTo>
                    <a:lnTo>
                      <a:pt x="352469" y="389479"/>
                    </a:lnTo>
                    <a:lnTo>
                      <a:pt x="352469" y="496101"/>
                    </a:lnTo>
                    <a:close/>
                    <a:moveTo>
                      <a:pt x="258184" y="403577"/>
                    </a:moveTo>
                    <a:lnTo>
                      <a:pt x="226462" y="364806"/>
                    </a:lnTo>
                    <a:lnTo>
                      <a:pt x="358638" y="318104"/>
                    </a:lnTo>
                    <a:lnTo>
                      <a:pt x="390360" y="356875"/>
                    </a:lnTo>
                    <a:lnTo>
                      <a:pt x="258184" y="403577"/>
                    </a:lnTo>
                    <a:close/>
                    <a:moveTo>
                      <a:pt x="280213" y="270520"/>
                    </a:moveTo>
                    <a:cubicBezTo>
                      <a:pt x="297837" y="252897"/>
                      <a:pt x="308411" y="228224"/>
                      <a:pt x="308411" y="202670"/>
                    </a:cubicBezTo>
                    <a:cubicBezTo>
                      <a:pt x="308411" y="148918"/>
                      <a:pt x="265233" y="105741"/>
                      <a:pt x="211482" y="105741"/>
                    </a:cubicBezTo>
                    <a:cubicBezTo>
                      <a:pt x="157730" y="105741"/>
                      <a:pt x="114553" y="148918"/>
                      <a:pt x="114553" y="202670"/>
                    </a:cubicBezTo>
                    <a:cubicBezTo>
                      <a:pt x="114553" y="228224"/>
                      <a:pt x="125127" y="252897"/>
                      <a:pt x="142750" y="270520"/>
                    </a:cubicBezTo>
                    <a:lnTo>
                      <a:pt x="133938" y="273164"/>
                    </a:lnTo>
                    <a:cubicBezTo>
                      <a:pt x="133057" y="273164"/>
                      <a:pt x="133057" y="273164"/>
                      <a:pt x="132176" y="273164"/>
                    </a:cubicBezTo>
                    <a:lnTo>
                      <a:pt x="39653" y="273164"/>
                    </a:lnTo>
                    <a:cubicBezTo>
                      <a:pt x="27316" y="273164"/>
                      <a:pt x="17623" y="261709"/>
                      <a:pt x="17623" y="246729"/>
                    </a:cubicBezTo>
                    <a:lnTo>
                      <a:pt x="17623" y="44059"/>
                    </a:lnTo>
                    <a:cubicBezTo>
                      <a:pt x="17623" y="29079"/>
                      <a:pt x="27316" y="17623"/>
                      <a:pt x="39653" y="17623"/>
                    </a:cubicBezTo>
                    <a:lnTo>
                      <a:pt x="382429" y="17623"/>
                    </a:lnTo>
                    <a:cubicBezTo>
                      <a:pt x="395647" y="17623"/>
                      <a:pt x="405340" y="29079"/>
                      <a:pt x="405340" y="44059"/>
                    </a:cubicBezTo>
                    <a:lnTo>
                      <a:pt x="405340" y="246729"/>
                    </a:lnTo>
                    <a:cubicBezTo>
                      <a:pt x="405340" y="261709"/>
                      <a:pt x="395647" y="273164"/>
                      <a:pt x="383310" y="273164"/>
                    </a:cubicBezTo>
                    <a:lnTo>
                      <a:pt x="290787" y="273164"/>
                    </a:lnTo>
                    <a:cubicBezTo>
                      <a:pt x="289906" y="273164"/>
                      <a:pt x="289906" y="273164"/>
                      <a:pt x="289025" y="273164"/>
                    </a:cubicBezTo>
                    <a:lnTo>
                      <a:pt x="280213" y="270520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074DE4A3-B347-2A00-FDEE-4930794079E7}"/>
                  </a:ext>
                </a:extLst>
              </p:cNvPr>
              <p:cNvSpPr/>
              <p:nvPr/>
            </p:nvSpPr>
            <p:spPr>
              <a:xfrm>
                <a:off x="3412358" y="2136686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05CFA128-C825-1A44-7A9C-B4E48FA014CE}"/>
                  </a:ext>
                </a:extLst>
              </p:cNvPr>
              <p:cNvSpPr/>
              <p:nvPr/>
            </p:nvSpPr>
            <p:spPr>
              <a:xfrm>
                <a:off x="3447605" y="2136686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3EABBB0C-489C-29A8-FB56-2915DADC1865}"/>
                  </a:ext>
                </a:extLst>
              </p:cNvPr>
              <p:cNvSpPr/>
              <p:nvPr/>
            </p:nvSpPr>
            <p:spPr>
              <a:xfrm>
                <a:off x="3482852" y="2136686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E6447A59-555E-C7BE-B7AB-D3A72EF4FACE}"/>
                  </a:ext>
                </a:extLst>
              </p:cNvPr>
              <p:cNvSpPr/>
              <p:nvPr/>
            </p:nvSpPr>
            <p:spPr>
              <a:xfrm>
                <a:off x="3694334" y="2286486"/>
                <a:ext cx="44058" cy="17623"/>
              </a:xfrm>
              <a:custGeom>
                <a:avLst/>
                <a:gdLst>
                  <a:gd name="connsiteX0" fmla="*/ 8812 w 44058"/>
                  <a:gd name="connsiteY0" fmla="*/ 17623 h 17623"/>
                  <a:gd name="connsiteX1" fmla="*/ 35247 w 44058"/>
                  <a:gd name="connsiteY1" fmla="*/ 17623 h 17623"/>
                  <a:gd name="connsiteX2" fmla="*/ 44059 w 44058"/>
                  <a:gd name="connsiteY2" fmla="*/ 8812 h 17623"/>
                  <a:gd name="connsiteX3" fmla="*/ 35247 w 44058"/>
                  <a:gd name="connsiteY3" fmla="*/ 0 h 17623"/>
                  <a:gd name="connsiteX4" fmla="*/ 8812 w 44058"/>
                  <a:gd name="connsiteY4" fmla="*/ 0 h 17623"/>
                  <a:gd name="connsiteX5" fmla="*/ 0 w 44058"/>
                  <a:gd name="connsiteY5" fmla="*/ 8812 h 17623"/>
                  <a:gd name="connsiteX6" fmla="*/ 8812 w 44058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58" h="17623">
                    <a:moveTo>
                      <a:pt x="8812" y="17623"/>
                    </a:moveTo>
                    <a:lnTo>
                      <a:pt x="35247" y="17623"/>
                    </a:lnTo>
                    <a:cubicBezTo>
                      <a:pt x="40534" y="17623"/>
                      <a:pt x="44059" y="14099"/>
                      <a:pt x="44059" y="8812"/>
                    </a:cubicBezTo>
                    <a:cubicBezTo>
                      <a:pt x="44059" y="3525"/>
                      <a:pt x="40534" y="0"/>
                      <a:pt x="35247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0E986C70-1887-FCE4-24E9-B6A1B9CBF04D}"/>
                  </a:ext>
                </a:extLst>
              </p:cNvPr>
              <p:cNvSpPr/>
              <p:nvPr/>
            </p:nvSpPr>
            <p:spPr>
              <a:xfrm>
                <a:off x="3570969" y="2136686"/>
                <a:ext cx="17623" cy="44058"/>
              </a:xfrm>
              <a:custGeom>
                <a:avLst/>
                <a:gdLst>
                  <a:gd name="connsiteX0" fmla="*/ 8812 w 17623"/>
                  <a:gd name="connsiteY0" fmla="*/ 0 h 44058"/>
                  <a:gd name="connsiteX1" fmla="*/ 0 w 17623"/>
                  <a:gd name="connsiteY1" fmla="*/ 8812 h 44058"/>
                  <a:gd name="connsiteX2" fmla="*/ 0 w 17623"/>
                  <a:gd name="connsiteY2" fmla="*/ 35247 h 44058"/>
                  <a:gd name="connsiteX3" fmla="*/ 8812 w 17623"/>
                  <a:gd name="connsiteY3" fmla="*/ 44059 h 44058"/>
                  <a:gd name="connsiteX4" fmla="*/ 17623 w 17623"/>
                  <a:gd name="connsiteY4" fmla="*/ 35247 h 44058"/>
                  <a:gd name="connsiteX5" fmla="*/ 17623 w 17623"/>
                  <a:gd name="connsiteY5" fmla="*/ 8812 h 44058"/>
                  <a:gd name="connsiteX6" fmla="*/ 8812 w 17623"/>
                  <a:gd name="connsiteY6" fmla="*/ 0 h 4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44058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35247"/>
                    </a:lnTo>
                    <a:cubicBezTo>
                      <a:pt x="0" y="40534"/>
                      <a:pt x="3525" y="44059"/>
                      <a:pt x="8812" y="44059"/>
                    </a:cubicBezTo>
                    <a:cubicBezTo>
                      <a:pt x="14099" y="44059"/>
                      <a:pt x="17623" y="40534"/>
                      <a:pt x="17623" y="35247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FDA49FD7-DDDD-3E80-A10E-C433A1C4C922}"/>
                  </a:ext>
                </a:extLst>
              </p:cNvPr>
              <p:cNvSpPr/>
              <p:nvPr/>
            </p:nvSpPr>
            <p:spPr>
              <a:xfrm>
                <a:off x="3659087" y="2180745"/>
                <a:ext cx="36128" cy="36128"/>
              </a:xfrm>
              <a:custGeom>
                <a:avLst/>
                <a:gdLst>
                  <a:gd name="connsiteX0" fmla="*/ 33485 w 36128"/>
                  <a:gd name="connsiteY0" fmla="*/ 2644 h 36128"/>
                  <a:gd name="connsiteX1" fmla="*/ 21148 w 36128"/>
                  <a:gd name="connsiteY1" fmla="*/ 2644 h 36128"/>
                  <a:gd name="connsiteX2" fmla="*/ 2644 w 36128"/>
                  <a:gd name="connsiteY2" fmla="*/ 21148 h 36128"/>
                  <a:gd name="connsiteX3" fmla="*/ 2644 w 36128"/>
                  <a:gd name="connsiteY3" fmla="*/ 33485 h 36128"/>
                  <a:gd name="connsiteX4" fmla="*/ 8812 w 36128"/>
                  <a:gd name="connsiteY4" fmla="*/ 36128 h 36128"/>
                  <a:gd name="connsiteX5" fmla="*/ 14980 w 36128"/>
                  <a:gd name="connsiteY5" fmla="*/ 33485 h 36128"/>
                  <a:gd name="connsiteX6" fmla="*/ 33485 w 36128"/>
                  <a:gd name="connsiteY6" fmla="*/ 14980 h 36128"/>
                  <a:gd name="connsiteX7" fmla="*/ 33485 w 36128"/>
                  <a:gd name="connsiteY7" fmla="*/ 2644 h 3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28" h="36128">
                    <a:moveTo>
                      <a:pt x="33485" y="2644"/>
                    </a:moveTo>
                    <a:cubicBezTo>
                      <a:pt x="29960" y="-881"/>
                      <a:pt x="24673" y="-881"/>
                      <a:pt x="21148" y="2644"/>
                    </a:cubicBezTo>
                    <a:lnTo>
                      <a:pt x="2644" y="21148"/>
                    </a:lnTo>
                    <a:cubicBezTo>
                      <a:pt x="-881" y="24673"/>
                      <a:pt x="-881" y="29960"/>
                      <a:pt x="2644" y="33485"/>
                    </a:cubicBezTo>
                    <a:cubicBezTo>
                      <a:pt x="4406" y="35247"/>
                      <a:pt x="7049" y="36128"/>
                      <a:pt x="8812" y="36128"/>
                    </a:cubicBezTo>
                    <a:cubicBezTo>
                      <a:pt x="10574" y="36128"/>
                      <a:pt x="13218" y="35247"/>
                      <a:pt x="14980" y="33485"/>
                    </a:cubicBezTo>
                    <a:lnTo>
                      <a:pt x="33485" y="14980"/>
                    </a:lnTo>
                    <a:cubicBezTo>
                      <a:pt x="37009" y="11455"/>
                      <a:pt x="37009" y="6168"/>
                      <a:pt x="33485" y="264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33FDEB0C-3D19-E253-1DC6-3637074178F6}"/>
                  </a:ext>
                </a:extLst>
              </p:cNvPr>
              <p:cNvSpPr/>
              <p:nvPr/>
            </p:nvSpPr>
            <p:spPr>
              <a:xfrm>
                <a:off x="3421170" y="2286486"/>
                <a:ext cx="44058" cy="17623"/>
              </a:xfrm>
              <a:custGeom>
                <a:avLst/>
                <a:gdLst>
                  <a:gd name="connsiteX0" fmla="*/ 35247 w 44058"/>
                  <a:gd name="connsiteY0" fmla="*/ 0 h 17623"/>
                  <a:gd name="connsiteX1" fmla="*/ 8812 w 44058"/>
                  <a:gd name="connsiteY1" fmla="*/ 0 h 17623"/>
                  <a:gd name="connsiteX2" fmla="*/ 0 w 44058"/>
                  <a:gd name="connsiteY2" fmla="*/ 8812 h 17623"/>
                  <a:gd name="connsiteX3" fmla="*/ 8812 w 44058"/>
                  <a:gd name="connsiteY3" fmla="*/ 17623 h 17623"/>
                  <a:gd name="connsiteX4" fmla="*/ 35247 w 44058"/>
                  <a:gd name="connsiteY4" fmla="*/ 17623 h 17623"/>
                  <a:gd name="connsiteX5" fmla="*/ 44059 w 44058"/>
                  <a:gd name="connsiteY5" fmla="*/ 8812 h 17623"/>
                  <a:gd name="connsiteX6" fmla="*/ 35247 w 44058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58" h="17623">
                    <a:moveTo>
                      <a:pt x="35247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35247" y="17623"/>
                    </a:lnTo>
                    <a:cubicBezTo>
                      <a:pt x="40534" y="17623"/>
                      <a:pt x="44059" y="14099"/>
                      <a:pt x="44059" y="8812"/>
                    </a:cubicBezTo>
                    <a:cubicBezTo>
                      <a:pt x="44059" y="3525"/>
                      <a:pt x="40534" y="0"/>
                      <a:pt x="35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46BA320E-B9CF-E2B7-F606-38FB808B3DC1}"/>
                  </a:ext>
                </a:extLst>
              </p:cNvPr>
              <p:cNvSpPr/>
              <p:nvPr/>
            </p:nvSpPr>
            <p:spPr>
              <a:xfrm>
                <a:off x="3464347" y="2180745"/>
                <a:ext cx="36128" cy="36128"/>
              </a:xfrm>
              <a:custGeom>
                <a:avLst/>
                <a:gdLst>
                  <a:gd name="connsiteX0" fmla="*/ 14980 w 36128"/>
                  <a:gd name="connsiteY0" fmla="*/ 2644 h 36128"/>
                  <a:gd name="connsiteX1" fmla="*/ 2644 w 36128"/>
                  <a:gd name="connsiteY1" fmla="*/ 2644 h 36128"/>
                  <a:gd name="connsiteX2" fmla="*/ 2644 w 36128"/>
                  <a:gd name="connsiteY2" fmla="*/ 14980 h 36128"/>
                  <a:gd name="connsiteX3" fmla="*/ 21148 w 36128"/>
                  <a:gd name="connsiteY3" fmla="*/ 33485 h 36128"/>
                  <a:gd name="connsiteX4" fmla="*/ 27316 w 36128"/>
                  <a:gd name="connsiteY4" fmla="*/ 36128 h 36128"/>
                  <a:gd name="connsiteX5" fmla="*/ 33485 w 36128"/>
                  <a:gd name="connsiteY5" fmla="*/ 33485 h 36128"/>
                  <a:gd name="connsiteX6" fmla="*/ 33485 w 36128"/>
                  <a:gd name="connsiteY6" fmla="*/ 21148 h 36128"/>
                  <a:gd name="connsiteX7" fmla="*/ 14980 w 36128"/>
                  <a:gd name="connsiteY7" fmla="*/ 2644 h 3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28" h="36128">
                    <a:moveTo>
                      <a:pt x="14980" y="2644"/>
                    </a:move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21148" y="33485"/>
                    </a:lnTo>
                    <a:cubicBezTo>
                      <a:pt x="22911" y="35247"/>
                      <a:pt x="25554" y="36128"/>
                      <a:pt x="27316" y="36128"/>
                    </a:cubicBezTo>
                    <a:cubicBezTo>
                      <a:pt x="29079" y="36128"/>
                      <a:pt x="31722" y="35247"/>
                      <a:pt x="33485" y="33485"/>
                    </a:cubicBezTo>
                    <a:cubicBezTo>
                      <a:pt x="37009" y="29960"/>
                      <a:pt x="37009" y="24673"/>
                      <a:pt x="33485" y="21148"/>
                    </a:cubicBezTo>
                    <a:lnTo>
                      <a:pt x="14980" y="2644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DF3E03A2-9E76-D7CE-4C4E-36453148346E}"/>
              </a:ext>
            </a:extLst>
          </p:cNvPr>
          <p:cNvGrpSpPr/>
          <p:nvPr/>
        </p:nvGrpSpPr>
        <p:grpSpPr>
          <a:xfrm>
            <a:off x="9176430" y="1165024"/>
            <a:ext cx="536634" cy="519892"/>
            <a:chOff x="9176430" y="1165024"/>
            <a:chExt cx="536634" cy="519892"/>
          </a:xfrm>
        </p:grpSpPr>
        <p:grpSp>
          <p:nvGrpSpPr>
            <p:cNvPr id="346" name="Graphic 44">
              <a:extLst>
                <a:ext uri="{FF2B5EF4-FFF2-40B4-BE49-F238E27FC236}">
                  <a16:creationId xmlns:a16="http://schemas.microsoft.com/office/drawing/2014/main" id="{AE211D03-0A91-D8BB-50A5-2B7792C3DF35}"/>
                </a:ext>
              </a:extLst>
            </p:cNvPr>
            <p:cNvGrpSpPr/>
            <p:nvPr/>
          </p:nvGrpSpPr>
          <p:grpSpPr>
            <a:xfrm>
              <a:off x="9238112" y="1217013"/>
              <a:ext cx="466512" cy="459972"/>
              <a:chOff x="9238112" y="1217013"/>
              <a:chExt cx="466512" cy="459972"/>
            </a:xfrm>
            <a:solidFill>
              <a:srgbClr val="A07FD6"/>
            </a:solidFill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D6250FF7-0285-EB56-E8E3-6449DEB486F5}"/>
                  </a:ext>
                </a:extLst>
              </p:cNvPr>
              <p:cNvSpPr/>
              <p:nvPr/>
            </p:nvSpPr>
            <p:spPr>
              <a:xfrm>
                <a:off x="9571196" y="1571245"/>
                <a:ext cx="133429" cy="88117"/>
              </a:xfrm>
              <a:custGeom>
                <a:avLst/>
                <a:gdLst>
                  <a:gd name="connsiteX0" fmla="*/ 52870 w 133429"/>
                  <a:gd name="connsiteY0" fmla="*/ 0 h 88117"/>
                  <a:gd name="connsiteX1" fmla="*/ 0 w 133429"/>
                  <a:gd name="connsiteY1" fmla="*/ 61682 h 88117"/>
                  <a:gd name="connsiteX2" fmla="*/ 0 w 133429"/>
                  <a:gd name="connsiteY2" fmla="*/ 88117 h 88117"/>
                  <a:gd name="connsiteX3" fmla="*/ 132176 w 133429"/>
                  <a:gd name="connsiteY3" fmla="*/ 88117 h 88117"/>
                  <a:gd name="connsiteX4" fmla="*/ 52870 w 133429"/>
                  <a:gd name="connsiteY4" fmla="*/ 0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429" h="88117">
                    <a:moveTo>
                      <a:pt x="52870" y="0"/>
                    </a:moveTo>
                    <a:lnTo>
                      <a:pt x="0" y="61682"/>
                    </a:lnTo>
                    <a:lnTo>
                      <a:pt x="0" y="88117"/>
                    </a:lnTo>
                    <a:lnTo>
                      <a:pt x="132176" y="88117"/>
                    </a:lnTo>
                    <a:cubicBezTo>
                      <a:pt x="132176" y="88117"/>
                      <a:pt x="149799" y="8812"/>
                      <a:pt x="52870" y="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983BAA6E-D618-C744-1AB7-E145B8651F77}"/>
                  </a:ext>
                </a:extLst>
              </p:cNvPr>
              <p:cNvSpPr/>
              <p:nvPr/>
            </p:nvSpPr>
            <p:spPr>
              <a:xfrm>
                <a:off x="9499997" y="1385219"/>
                <a:ext cx="142397" cy="89096"/>
              </a:xfrm>
              <a:custGeom>
                <a:avLst/>
                <a:gdLst>
                  <a:gd name="connsiteX0" fmla="*/ 132881 w 142397"/>
                  <a:gd name="connsiteY0" fmla="*/ 89096 h 89096"/>
                  <a:gd name="connsiteX1" fmla="*/ 124069 w 142397"/>
                  <a:gd name="connsiteY1" fmla="*/ 27414 h 89096"/>
                  <a:gd name="connsiteX2" fmla="*/ 71199 w 142397"/>
                  <a:gd name="connsiteY2" fmla="*/ 979 h 89096"/>
                  <a:gd name="connsiteX3" fmla="*/ 18328 w 142397"/>
                  <a:gd name="connsiteY3" fmla="*/ 27414 h 89096"/>
                  <a:gd name="connsiteX4" fmla="*/ 9517 w 142397"/>
                  <a:gd name="connsiteY4" fmla="*/ 89096 h 89096"/>
                  <a:gd name="connsiteX5" fmla="*/ 71199 w 142397"/>
                  <a:gd name="connsiteY5" fmla="*/ 45038 h 89096"/>
                  <a:gd name="connsiteX6" fmla="*/ 71199 w 142397"/>
                  <a:gd name="connsiteY6" fmla="*/ 45038 h 89096"/>
                  <a:gd name="connsiteX7" fmla="*/ 132881 w 142397"/>
                  <a:gd name="connsiteY7" fmla="*/ 89096 h 8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397" h="89096">
                    <a:moveTo>
                      <a:pt x="132881" y="89096"/>
                    </a:moveTo>
                    <a:cubicBezTo>
                      <a:pt x="132881" y="89096"/>
                      <a:pt x="159316" y="62661"/>
                      <a:pt x="124069" y="27414"/>
                    </a:cubicBezTo>
                    <a:cubicBezTo>
                      <a:pt x="88822" y="-7833"/>
                      <a:pt x="71199" y="979"/>
                      <a:pt x="71199" y="979"/>
                    </a:cubicBezTo>
                    <a:cubicBezTo>
                      <a:pt x="71199" y="979"/>
                      <a:pt x="53575" y="-7833"/>
                      <a:pt x="18328" y="27414"/>
                    </a:cubicBezTo>
                    <a:cubicBezTo>
                      <a:pt x="-16919" y="62661"/>
                      <a:pt x="9517" y="89096"/>
                      <a:pt x="9517" y="89096"/>
                    </a:cubicBezTo>
                    <a:cubicBezTo>
                      <a:pt x="62387" y="89096"/>
                      <a:pt x="71199" y="45038"/>
                      <a:pt x="71199" y="45038"/>
                    </a:cubicBezTo>
                    <a:lnTo>
                      <a:pt x="71199" y="45038"/>
                    </a:lnTo>
                    <a:cubicBezTo>
                      <a:pt x="71199" y="45038"/>
                      <a:pt x="80011" y="89096"/>
                      <a:pt x="132881" y="89096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35BFC7A5-2D80-E242-2466-9313AF3C04AB}"/>
                  </a:ext>
                </a:extLst>
              </p:cNvPr>
              <p:cNvSpPr/>
              <p:nvPr/>
            </p:nvSpPr>
            <p:spPr>
              <a:xfrm>
                <a:off x="9359423" y="1359763"/>
                <a:ext cx="141279" cy="88117"/>
              </a:xfrm>
              <a:custGeom>
                <a:avLst/>
                <a:gdLst>
                  <a:gd name="connsiteX0" fmla="*/ 291 w 141279"/>
                  <a:gd name="connsiteY0" fmla="*/ 88117 h 88117"/>
                  <a:gd name="connsiteX1" fmla="*/ 97220 w 141279"/>
                  <a:gd name="connsiteY1" fmla="*/ 44059 h 88117"/>
                  <a:gd name="connsiteX2" fmla="*/ 141279 w 141279"/>
                  <a:gd name="connsiteY2" fmla="*/ 79306 h 88117"/>
                  <a:gd name="connsiteX3" fmla="*/ 106032 w 141279"/>
                  <a:gd name="connsiteY3" fmla="*/ 8812 h 88117"/>
                  <a:gd name="connsiteX4" fmla="*/ 70785 w 141279"/>
                  <a:gd name="connsiteY4" fmla="*/ 0 h 88117"/>
                  <a:gd name="connsiteX5" fmla="*/ 291 w 141279"/>
                  <a:gd name="connsiteY5" fmla="*/ 88117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279" h="88117">
                    <a:moveTo>
                      <a:pt x="291" y="88117"/>
                    </a:moveTo>
                    <a:cubicBezTo>
                      <a:pt x="79597" y="88117"/>
                      <a:pt x="97220" y="44059"/>
                      <a:pt x="97220" y="44059"/>
                    </a:cubicBezTo>
                    <a:cubicBezTo>
                      <a:pt x="97220" y="44059"/>
                      <a:pt x="114844" y="79306"/>
                      <a:pt x="141279" y="79306"/>
                    </a:cubicBezTo>
                    <a:cubicBezTo>
                      <a:pt x="141279" y="79306"/>
                      <a:pt x="141279" y="17623"/>
                      <a:pt x="106032" y="8812"/>
                    </a:cubicBezTo>
                    <a:lnTo>
                      <a:pt x="70785" y="0"/>
                    </a:lnTo>
                    <a:cubicBezTo>
                      <a:pt x="-8520" y="0"/>
                      <a:pt x="291" y="88117"/>
                      <a:pt x="291" y="88117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A200986D-3BB5-D879-B128-3771A8F85486}"/>
                  </a:ext>
                </a:extLst>
              </p:cNvPr>
              <p:cNvSpPr/>
              <p:nvPr/>
            </p:nvSpPr>
            <p:spPr>
              <a:xfrm>
                <a:off x="9238112" y="1217013"/>
                <a:ext cx="123364" cy="123364"/>
              </a:xfrm>
              <a:custGeom>
                <a:avLst/>
                <a:gdLst>
                  <a:gd name="connsiteX0" fmla="*/ 123364 w 123364"/>
                  <a:gd name="connsiteY0" fmla="*/ 105741 h 123364"/>
                  <a:gd name="connsiteX1" fmla="*/ 123364 w 123364"/>
                  <a:gd name="connsiteY1" fmla="*/ 35247 h 123364"/>
                  <a:gd name="connsiteX2" fmla="*/ 105741 w 123364"/>
                  <a:gd name="connsiteY2" fmla="*/ 17623 h 123364"/>
                  <a:gd name="connsiteX3" fmla="*/ 74019 w 123364"/>
                  <a:gd name="connsiteY3" fmla="*/ 49346 h 123364"/>
                  <a:gd name="connsiteX4" fmla="*/ 29960 w 123364"/>
                  <a:gd name="connsiteY4" fmla="*/ 5287 h 123364"/>
                  <a:gd name="connsiteX5" fmla="*/ 5287 w 123364"/>
                  <a:gd name="connsiteY5" fmla="*/ 5287 h 123364"/>
                  <a:gd name="connsiteX6" fmla="*/ 5287 w 123364"/>
                  <a:gd name="connsiteY6" fmla="*/ 29960 h 123364"/>
                  <a:gd name="connsiteX7" fmla="*/ 49346 w 123364"/>
                  <a:gd name="connsiteY7" fmla="*/ 74019 h 123364"/>
                  <a:gd name="connsiteX8" fmla="*/ 18505 w 123364"/>
                  <a:gd name="connsiteY8" fmla="*/ 105741 h 123364"/>
                  <a:gd name="connsiteX9" fmla="*/ 36128 w 123364"/>
                  <a:gd name="connsiteY9" fmla="*/ 123364 h 123364"/>
                  <a:gd name="connsiteX10" fmla="*/ 104860 w 123364"/>
                  <a:gd name="connsiteY10" fmla="*/ 123364 h 123364"/>
                  <a:gd name="connsiteX11" fmla="*/ 123364 w 123364"/>
                  <a:gd name="connsiteY11" fmla="*/ 105741 h 12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3364" h="123364">
                    <a:moveTo>
                      <a:pt x="123364" y="105741"/>
                    </a:moveTo>
                    <a:lnTo>
                      <a:pt x="123364" y="35247"/>
                    </a:lnTo>
                    <a:cubicBezTo>
                      <a:pt x="123364" y="25554"/>
                      <a:pt x="115434" y="17623"/>
                      <a:pt x="105741" y="17623"/>
                    </a:cubicBezTo>
                    <a:lnTo>
                      <a:pt x="74019" y="49346"/>
                    </a:lnTo>
                    <a:lnTo>
                      <a:pt x="29960" y="5287"/>
                    </a:lnTo>
                    <a:cubicBezTo>
                      <a:pt x="22911" y="-1762"/>
                      <a:pt x="12336" y="-1762"/>
                      <a:pt x="5287" y="5287"/>
                    </a:cubicBezTo>
                    <a:cubicBezTo>
                      <a:pt x="-1762" y="12336"/>
                      <a:pt x="-1762" y="23792"/>
                      <a:pt x="5287" y="29960"/>
                    </a:cubicBezTo>
                    <a:lnTo>
                      <a:pt x="49346" y="74019"/>
                    </a:lnTo>
                    <a:lnTo>
                      <a:pt x="18505" y="105741"/>
                    </a:lnTo>
                    <a:cubicBezTo>
                      <a:pt x="18505" y="115434"/>
                      <a:pt x="26435" y="123364"/>
                      <a:pt x="36128" y="123364"/>
                    </a:cubicBezTo>
                    <a:lnTo>
                      <a:pt x="104860" y="123364"/>
                    </a:lnTo>
                    <a:cubicBezTo>
                      <a:pt x="115434" y="123364"/>
                      <a:pt x="123364" y="115434"/>
                      <a:pt x="123364" y="105741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A36F79E9-082F-1BA9-178F-4C6727F47186}"/>
                  </a:ext>
                </a:extLst>
              </p:cNvPr>
              <p:cNvSpPr/>
              <p:nvPr/>
            </p:nvSpPr>
            <p:spPr>
              <a:xfrm>
                <a:off x="9298032" y="1544810"/>
                <a:ext cx="264352" cy="132176"/>
              </a:xfrm>
              <a:custGeom>
                <a:avLst/>
                <a:gdLst>
                  <a:gd name="connsiteX0" fmla="*/ 211482 w 264352"/>
                  <a:gd name="connsiteY0" fmla="*/ 8812 h 132176"/>
                  <a:gd name="connsiteX1" fmla="*/ 185046 w 264352"/>
                  <a:gd name="connsiteY1" fmla="*/ 0 h 132176"/>
                  <a:gd name="connsiteX2" fmla="*/ 132176 w 264352"/>
                  <a:gd name="connsiteY2" fmla="*/ 96929 h 132176"/>
                  <a:gd name="connsiteX3" fmla="*/ 79306 w 264352"/>
                  <a:gd name="connsiteY3" fmla="*/ 0 h 132176"/>
                  <a:gd name="connsiteX4" fmla="*/ 52870 w 264352"/>
                  <a:gd name="connsiteY4" fmla="*/ 8812 h 132176"/>
                  <a:gd name="connsiteX5" fmla="*/ 0 w 264352"/>
                  <a:gd name="connsiteY5" fmla="*/ 79306 h 132176"/>
                  <a:gd name="connsiteX6" fmla="*/ 0 w 264352"/>
                  <a:gd name="connsiteY6" fmla="*/ 132176 h 132176"/>
                  <a:gd name="connsiteX7" fmla="*/ 132176 w 264352"/>
                  <a:gd name="connsiteY7" fmla="*/ 132176 h 132176"/>
                  <a:gd name="connsiteX8" fmla="*/ 264352 w 264352"/>
                  <a:gd name="connsiteY8" fmla="*/ 132176 h 132176"/>
                  <a:gd name="connsiteX9" fmla="*/ 264352 w 264352"/>
                  <a:gd name="connsiteY9" fmla="*/ 79306 h 132176"/>
                  <a:gd name="connsiteX10" fmla="*/ 211482 w 264352"/>
                  <a:gd name="connsiteY10" fmla="*/ 8812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352" h="132176">
                    <a:moveTo>
                      <a:pt x="211482" y="8812"/>
                    </a:moveTo>
                    <a:lnTo>
                      <a:pt x="185046" y="0"/>
                    </a:lnTo>
                    <a:lnTo>
                      <a:pt x="132176" y="96929"/>
                    </a:lnTo>
                    <a:lnTo>
                      <a:pt x="79306" y="0"/>
                    </a:lnTo>
                    <a:lnTo>
                      <a:pt x="52870" y="8812"/>
                    </a:lnTo>
                    <a:cubicBezTo>
                      <a:pt x="0" y="26435"/>
                      <a:pt x="0" y="79306"/>
                      <a:pt x="0" y="79306"/>
                    </a:cubicBezTo>
                    <a:lnTo>
                      <a:pt x="0" y="132176"/>
                    </a:lnTo>
                    <a:lnTo>
                      <a:pt x="132176" y="132176"/>
                    </a:lnTo>
                    <a:lnTo>
                      <a:pt x="264352" y="132176"/>
                    </a:lnTo>
                    <a:lnTo>
                      <a:pt x="264352" y="79306"/>
                    </a:lnTo>
                    <a:cubicBezTo>
                      <a:pt x="264352" y="79306"/>
                      <a:pt x="264352" y="26435"/>
                      <a:pt x="211482" y="8812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2" name="Graphic 44">
              <a:extLst>
                <a:ext uri="{FF2B5EF4-FFF2-40B4-BE49-F238E27FC236}">
                  <a16:creationId xmlns:a16="http://schemas.microsoft.com/office/drawing/2014/main" id="{CFBA9FB6-86B9-DB6D-D0C3-09AAB56D0CCA}"/>
                </a:ext>
              </a:extLst>
            </p:cNvPr>
            <p:cNvGrpSpPr/>
            <p:nvPr/>
          </p:nvGrpSpPr>
          <p:grpSpPr>
            <a:xfrm>
              <a:off x="9176430" y="1165024"/>
              <a:ext cx="536634" cy="519892"/>
              <a:chOff x="9176430" y="1165024"/>
              <a:chExt cx="536634" cy="519892"/>
            </a:xfrm>
          </p:grpSpPr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07FB6B2-88A4-95F5-D60C-F501498B53AB}"/>
                  </a:ext>
                </a:extLst>
              </p:cNvPr>
              <p:cNvSpPr/>
              <p:nvPr/>
            </p:nvSpPr>
            <p:spPr>
              <a:xfrm>
                <a:off x="9421396" y="1544810"/>
                <a:ext cx="17623" cy="26435"/>
              </a:xfrm>
              <a:custGeom>
                <a:avLst/>
                <a:gdLst>
                  <a:gd name="connsiteX0" fmla="*/ 8812 w 17623"/>
                  <a:gd name="connsiteY0" fmla="*/ 0 h 26435"/>
                  <a:gd name="connsiteX1" fmla="*/ 0 w 17623"/>
                  <a:gd name="connsiteY1" fmla="*/ 8812 h 26435"/>
                  <a:gd name="connsiteX2" fmla="*/ 0 w 17623"/>
                  <a:gd name="connsiteY2" fmla="*/ 17623 h 26435"/>
                  <a:gd name="connsiteX3" fmla="*/ 8812 w 17623"/>
                  <a:gd name="connsiteY3" fmla="*/ 26435 h 26435"/>
                  <a:gd name="connsiteX4" fmla="*/ 17623 w 17623"/>
                  <a:gd name="connsiteY4" fmla="*/ 17623 h 26435"/>
                  <a:gd name="connsiteX5" fmla="*/ 17623 w 17623"/>
                  <a:gd name="connsiteY5" fmla="*/ 8812 h 26435"/>
                  <a:gd name="connsiteX6" fmla="*/ 8812 w 17623"/>
                  <a:gd name="connsiteY6" fmla="*/ 0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26435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17623"/>
                    </a:lnTo>
                    <a:cubicBezTo>
                      <a:pt x="0" y="22911"/>
                      <a:pt x="3525" y="26435"/>
                      <a:pt x="8812" y="26435"/>
                    </a:cubicBezTo>
                    <a:cubicBezTo>
                      <a:pt x="14099" y="26435"/>
                      <a:pt x="17623" y="22911"/>
                      <a:pt x="17623" y="17623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ED48068C-18C2-B6F6-7ED5-55D088CE85E0}"/>
                  </a:ext>
                </a:extLst>
              </p:cNvPr>
              <p:cNvSpPr/>
              <p:nvPr/>
            </p:nvSpPr>
            <p:spPr>
              <a:xfrm>
                <a:off x="9202865" y="1182647"/>
                <a:ext cx="510199" cy="502268"/>
              </a:xfrm>
              <a:custGeom>
                <a:avLst/>
                <a:gdLst>
                  <a:gd name="connsiteX0" fmla="*/ 427369 w 510199"/>
                  <a:gd name="connsiteY0" fmla="*/ 379786 h 502268"/>
                  <a:gd name="connsiteX1" fmla="*/ 474952 w 510199"/>
                  <a:gd name="connsiteY1" fmla="*/ 237036 h 502268"/>
                  <a:gd name="connsiteX2" fmla="*/ 466141 w 510199"/>
                  <a:gd name="connsiteY2" fmla="*/ 228224 h 502268"/>
                  <a:gd name="connsiteX3" fmla="*/ 457329 w 510199"/>
                  <a:gd name="connsiteY3" fmla="*/ 237036 h 502268"/>
                  <a:gd name="connsiteX4" fmla="*/ 407102 w 510199"/>
                  <a:gd name="connsiteY4" fmla="*/ 377142 h 502268"/>
                  <a:gd name="connsiteX5" fmla="*/ 398290 w 510199"/>
                  <a:gd name="connsiteY5" fmla="*/ 370093 h 502268"/>
                  <a:gd name="connsiteX6" fmla="*/ 447636 w 510199"/>
                  <a:gd name="connsiteY6" fmla="*/ 274045 h 502268"/>
                  <a:gd name="connsiteX7" fmla="*/ 430894 w 510199"/>
                  <a:gd name="connsiteY7" fmla="*/ 225580 h 502268"/>
                  <a:gd name="connsiteX8" fmla="*/ 237917 w 510199"/>
                  <a:gd name="connsiteY8" fmla="*/ 43177 h 502268"/>
                  <a:gd name="connsiteX9" fmla="*/ 164779 w 510199"/>
                  <a:gd name="connsiteY9" fmla="*/ 58157 h 502268"/>
                  <a:gd name="connsiteX10" fmla="*/ 140988 w 510199"/>
                  <a:gd name="connsiteY10" fmla="*/ 43177 h 502268"/>
                  <a:gd name="connsiteX11" fmla="*/ 134820 w 510199"/>
                  <a:gd name="connsiteY11" fmla="*/ 45821 h 502268"/>
                  <a:gd name="connsiteX12" fmla="*/ 109266 w 510199"/>
                  <a:gd name="connsiteY12" fmla="*/ 71375 h 502268"/>
                  <a:gd name="connsiteX13" fmla="*/ 102216 w 510199"/>
                  <a:gd name="connsiteY13" fmla="*/ 64326 h 502268"/>
                  <a:gd name="connsiteX14" fmla="*/ 237917 w 510199"/>
                  <a:gd name="connsiteY14" fmla="*/ 17623 h 502268"/>
                  <a:gd name="connsiteX15" fmla="*/ 246729 w 510199"/>
                  <a:gd name="connsiteY15" fmla="*/ 8812 h 502268"/>
                  <a:gd name="connsiteX16" fmla="*/ 237917 w 510199"/>
                  <a:gd name="connsiteY16" fmla="*/ 0 h 502268"/>
                  <a:gd name="connsiteX17" fmla="*/ 89880 w 510199"/>
                  <a:gd name="connsiteY17" fmla="*/ 51989 h 502268"/>
                  <a:gd name="connsiteX18" fmla="*/ 72256 w 510199"/>
                  <a:gd name="connsiteY18" fmla="*/ 34366 h 502268"/>
                  <a:gd name="connsiteX19" fmla="*/ 35247 w 510199"/>
                  <a:gd name="connsiteY19" fmla="*/ 34366 h 502268"/>
                  <a:gd name="connsiteX20" fmla="*/ 35247 w 510199"/>
                  <a:gd name="connsiteY20" fmla="*/ 71375 h 502268"/>
                  <a:gd name="connsiteX21" fmla="*/ 35247 w 510199"/>
                  <a:gd name="connsiteY21" fmla="*/ 71375 h 502268"/>
                  <a:gd name="connsiteX22" fmla="*/ 52870 w 510199"/>
                  <a:gd name="connsiteY22" fmla="*/ 88999 h 502268"/>
                  <a:gd name="connsiteX23" fmla="*/ 0 w 510199"/>
                  <a:gd name="connsiteY23" fmla="*/ 237036 h 502268"/>
                  <a:gd name="connsiteX24" fmla="*/ 45821 w 510199"/>
                  <a:gd name="connsiteY24" fmla="*/ 377142 h 502268"/>
                  <a:gd name="connsiteX25" fmla="*/ 52870 w 510199"/>
                  <a:gd name="connsiteY25" fmla="*/ 380667 h 502268"/>
                  <a:gd name="connsiteX26" fmla="*/ 58157 w 510199"/>
                  <a:gd name="connsiteY26" fmla="*/ 378905 h 502268"/>
                  <a:gd name="connsiteX27" fmla="*/ 59920 w 510199"/>
                  <a:gd name="connsiteY27" fmla="*/ 366568 h 502268"/>
                  <a:gd name="connsiteX28" fmla="*/ 17623 w 510199"/>
                  <a:gd name="connsiteY28" fmla="*/ 237036 h 502268"/>
                  <a:gd name="connsiteX29" fmla="*/ 65207 w 510199"/>
                  <a:gd name="connsiteY29" fmla="*/ 101335 h 502268"/>
                  <a:gd name="connsiteX30" fmla="*/ 73137 w 510199"/>
                  <a:gd name="connsiteY30" fmla="*/ 109266 h 502268"/>
                  <a:gd name="connsiteX31" fmla="*/ 47583 w 510199"/>
                  <a:gd name="connsiteY31" fmla="*/ 133938 h 502268"/>
                  <a:gd name="connsiteX32" fmla="*/ 44940 w 510199"/>
                  <a:gd name="connsiteY32" fmla="*/ 140107 h 502268"/>
                  <a:gd name="connsiteX33" fmla="*/ 59039 w 510199"/>
                  <a:gd name="connsiteY33" fmla="*/ 163017 h 502268"/>
                  <a:gd name="connsiteX34" fmla="*/ 44059 w 510199"/>
                  <a:gd name="connsiteY34" fmla="*/ 237036 h 502268"/>
                  <a:gd name="connsiteX35" fmla="*/ 52870 w 510199"/>
                  <a:gd name="connsiteY35" fmla="*/ 245847 h 502268"/>
                  <a:gd name="connsiteX36" fmla="*/ 61682 w 510199"/>
                  <a:gd name="connsiteY36" fmla="*/ 237036 h 502268"/>
                  <a:gd name="connsiteX37" fmla="*/ 76662 w 510199"/>
                  <a:gd name="connsiteY37" fmla="*/ 166542 h 502268"/>
                  <a:gd name="connsiteX38" fmla="*/ 105741 w 510199"/>
                  <a:gd name="connsiteY38" fmla="*/ 166542 h 502268"/>
                  <a:gd name="connsiteX39" fmla="*/ 88117 w 510199"/>
                  <a:gd name="connsiteY39" fmla="*/ 237036 h 502268"/>
                  <a:gd name="connsiteX40" fmla="*/ 126008 w 510199"/>
                  <a:gd name="connsiteY40" fmla="*/ 335727 h 502268"/>
                  <a:gd name="connsiteX41" fmla="*/ 148918 w 510199"/>
                  <a:gd name="connsiteY41" fmla="*/ 356875 h 502268"/>
                  <a:gd name="connsiteX42" fmla="*/ 123364 w 510199"/>
                  <a:gd name="connsiteY42" fmla="*/ 370093 h 502268"/>
                  <a:gd name="connsiteX43" fmla="*/ 72256 w 510199"/>
                  <a:gd name="connsiteY43" fmla="*/ 295193 h 502268"/>
                  <a:gd name="connsiteX44" fmla="*/ 60801 w 510199"/>
                  <a:gd name="connsiteY44" fmla="*/ 289906 h 502268"/>
                  <a:gd name="connsiteX45" fmla="*/ 55514 w 510199"/>
                  <a:gd name="connsiteY45" fmla="*/ 301361 h 502268"/>
                  <a:gd name="connsiteX46" fmla="*/ 110147 w 510199"/>
                  <a:gd name="connsiteY46" fmla="*/ 382429 h 502268"/>
                  <a:gd name="connsiteX47" fmla="*/ 87236 w 510199"/>
                  <a:gd name="connsiteY47" fmla="*/ 449398 h 502268"/>
                  <a:gd name="connsiteX48" fmla="*/ 87236 w 510199"/>
                  <a:gd name="connsiteY48" fmla="*/ 493457 h 502268"/>
                  <a:gd name="connsiteX49" fmla="*/ 96048 w 510199"/>
                  <a:gd name="connsiteY49" fmla="*/ 502269 h 502268"/>
                  <a:gd name="connsiteX50" fmla="*/ 360400 w 510199"/>
                  <a:gd name="connsiteY50" fmla="*/ 502269 h 502268"/>
                  <a:gd name="connsiteX51" fmla="*/ 369212 w 510199"/>
                  <a:gd name="connsiteY51" fmla="*/ 493457 h 502268"/>
                  <a:gd name="connsiteX52" fmla="*/ 369212 w 510199"/>
                  <a:gd name="connsiteY52" fmla="*/ 484645 h 502268"/>
                  <a:gd name="connsiteX53" fmla="*/ 501388 w 510199"/>
                  <a:gd name="connsiteY53" fmla="*/ 484645 h 502268"/>
                  <a:gd name="connsiteX54" fmla="*/ 510199 w 510199"/>
                  <a:gd name="connsiteY54" fmla="*/ 475834 h 502268"/>
                  <a:gd name="connsiteX55" fmla="*/ 427369 w 510199"/>
                  <a:gd name="connsiteY55" fmla="*/ 379786 h 502268"/>
                  <a:gd name="connsiteX56" fmla="*/ 368331 w 510199"/>
                  <a:gd name="connsiteY56" fmla="*/ 362162 h 502268"/>
                  <a:gd name="connsiteX57" fmla="*/ 306648 w 510199"/>
                  <a:gd name="connsiteY57" fmla="*/ 274045 h 502268"/>
                  <a:gd name="connsiteX58" fmla="*/ 328678 w 510199"/>
                  <a:gd name="connsiteY58" fmla="*/ 227343 h 502268"/>
                  <a:gd name="connsiteX59" fmla="*/ 329559 w 510199"/>
                  <a:gd name="connsiteY59" fmla="*/ 226462 h 502268"/>
                  <a:gd name="connsiteX60" fmla="*/ 368331 w 510199"/>
                  <a:gd name="connsiteY60" fmla="*/ 212363 h 502268"/>
                  <a:gd name="connsiteX61" fmla="*/ 415033 w 510199"/>
                  <a:gd name="connsiteY61" fmla="*/ 234392 h 502268"/>
                  <a:gd name="connsiteX62" fmla="*/ 430013 w 510199"/>
                  <a:gd name="connsiteY62" fmla="*/ 274045 h 502268"/>
                  <a:gd name="connsiteX63" fmla="*/ 368331 w 510199"/>
                  <a:gd name="connsiteY63" fmla="*/ 362162 h 502268"/>
                  <a:gd name="connsiteX64" fmla="*/ 335727 w 510199"/>
                  <a:gd name="connsiteY64" fmla="*/ 373618 h 502268"/>
                  <a:gd name="connsiteX65" fmla="*/ 280213 w 510199"/>
                  <a:gd name="connsiteY65" fmla="*/ 353351 h 502268"/>
                  <a:gd name="connsiteX66" fmla="*/ 257303 w 510199"/>
                  <a:gd name="connsiteY66" fmla="*/ 343658 h 502268"/>
                  <a:gd name="connsiteX67" fmla="*/ 292550 w 510199"/>
                  <a:gd name="connsiteY67" fmla="*/ 300480 h 502268"/>
                  <a:gd name="connsiteX68" fmla="*/ 338371 w 510199"/>
                  <a:gd name="connsiteY68" fmla="*/ 370093 h 502268"/>
                  <a:gd name="connsiteX69" fmla="*/ 335727 w 510199"/>
                  <a:gd name="connsiteY69" fmla="*/ 373618 h 502268"/>
                  <a:gd name="connsiteX70" fmla="*/ 175354 w 510199"/>
                  <a:gd name="connsiteY70" fmla="*/ 288144 h 502268"/>
                  <a:gd name="connsiteX71" fmla="*/ 174472 w 510199"/>
                  <a:gd name="connsiteY71" fmla="*/ 285500 h 502268"/>
                  <a:gd name="connsiteX72" fmla="*/ 165661 w 510199"/>
                  <a:gd name="connsiteY72" fmla="*/ 246729 h 502268"/>
                  <a:gd name="connsiteX73" fmla="*/ 227343 w 510199"/>
                  <a:gd name="connsiteY73" fmla="*/ 185046 h 502268"/>
                  <a:gd name="connsiteX74" fmla="*/ 289025 w 510199"/>
                  <a:gd name="connsiteY74" fmla="*/ 246729 h 502268"/>
                  <a:gd name="connsiteX75" fmla="*/ 227343 w 510199"/>
                  <a:gd name="connsiteY75" fmla="*/ 334846 h 502268"/>
                  <a:gd name="connsiteX76" fmla="*/ 175354 w 510199"/>
                  <a:gd name="connsiteY76" fmla="*/ 288144 h 502268"/>
                  <a:gd name="connsiteX77" fmla="*/ 304005 w 510199"/>
                  <a:gd name="connsiteY77" fmla="*/ 227343 h 502268"/>
                  <a:gd name="connsiteX78" fmla="*/ 227343 w 510199"/>
                  <a:gd name="connsiteY78" fmla="*/ 167423 h 502268"/>
                  <a:gd name="connsiteX79" fmla="*/ 176235 w 510199"/>
                  <a:gd name="connsiteY79" fmla="*/ 186809 h 502268"/>
                  <a:gd name="connsiteX80" fmla="*/ 237917 w 510199"/>
                  <a:gd name="connsiteY80" fmla="*/ 157730 h 502268"/>
                  <a:gd name="connsiteX81" fmla="*/ 314579 w 510199"/>
                  <a:gd name="connsiteY81" fmla="*/ 215888 h 502268"/>
                  <a:gd name="connsiteX82" fmla="*/ 304005 w 510199"/>
                  <a:gd name="connsiteY82" fmla="*/ 227343 h 502268"/>
                  <a:gd name="connsiteX83" fmla="*/ 90761 w 510199"/>
                  <a:gd name="connsiteY83" fmla="*/ 114553 h 502268"/>
                  <a:gd name="connsiteX84" fmla="*/ 90761 w 510199"/>
                  <a:gd name="connsiteY84" fmla="*/ 102216 h 502268"/>
                  <a:gd name="connsiteX85" fmla="*/ 46702 w 510199"/>
                  <a:gd name="connsiteY85" fmla="*/ 58157 h 502268"/>
                  <a:gd name="connsiteX86" fmla="*/ 46702 w 510199"/>
                  <a:gd name="connsiteY86" fmla="*/ 45821 h 502268"/>
                  <a:gd name="connsiteX87" fmla="*/ 59039 w 510199"/>
                  <a:gd name="connsiteY87" fmla="*/ 45821 h 502268"/>
                  <a:gd name="connsiteX88" fmla="*/ 103097 w 510199"/>
                  <a:gd name="connsiteY88" fmla="*/ 89880 h 502268"/>
                  <a:gd name="connsiteX89" fmla="*/ 109266 w 510199"/>
                  <a:gd name="connsiteY89" fmla="*/ 92523 h 502268"/>
                  <a:gd name="connsiteX90" fmla="*/ 115434 w 510199"/>
                  <a:gd name="connsiteY90" fmla="*/ 89880 h 502268"/>
                  <a:gd name="connsiteX91" fmla="*/ 143631 w 510199"/>
                  <a:gd name="connsiteY91" fmla="*/ 61682 h 502268"/>
                  <a:gd name="connsiteX92" fmla="*/ 149799 w 510199"/>
                  <a:gd name="connsiteY92" fmla="*/ 70494 h 502268"/>
                  <a:gd name="connsiteX93" fmla="*/ 149799 w 510199"/>
                  <a:gd name="connsiteY93" fmla="*/ 140988 h 502268"/>
                  <a:gd name="connsiteX94" fmla="*/ 140988 w 510199"/>
                  <a:gd name="connsiteY94" fmla="*/ 149799 h 502268"/>
                  <a:gd name="connsiteX95" fmla="*/ 72256 w 510199"/>
                  <a:gd name="connsiteY95" fmla="*/ 149799 h 502268"/>
                  <a:gd name="connsiteX96" fmla="*/ 63444 w 510199"/>
                  <a:gd name="connsiteY96" fmla="*/ 143631 h 502268"/>
                  <a:gd name="connsiteX97" fmla="*/ 90761 w 510199"/>
                  <a:gd name="connsiteY97" fmla="*/ 114553 h 502268"/>
                  <a:gd name="connsiteX98" fmla="*/ 173591 w 510199"/>
                  <a:gd name="connsiteY98" fmla="*/ 352469 h 502268"/>
                  <a:gd name="connsiteX99" fmla="*/ 138344 w 510199"/>
                  <a:gd name="connsiteY99" fmla="*/ 324272 h 502268"/>
                  <a:gd name="connsiteX100" fmla="*/ 104860 w 510199"/>
                  <a:gd name="connsiteY100" fmla="*/ 237036 h 502268"/>
                  <a:gd name="connsiteX101" fmla="*/ 125127 w 510199"/>
                  <a:gd name="connsiteY101" fmla="*/ 166542 h 502268"/>
                  <a:gd name="connsiteX102" fmla="*/ 140107 w 510199"/>
                  <a:gd name="connsiteY102" fmla="*/ 166542 h 502268"/>
                  <a:gd name="connsiteX103" fmla="*/ 166542 w 510199"/>
                  <a:gd name="connsiteY103" fmla="*/ 140107 h 502268"/>
                  <a:gd name="connsiteX104" fmla="*/ 166542 w 510199"/>
                  <a:gd name="connsiteY104" fmla="*/ 75781 h 502268"/>
                  <a:gd name="connsiteX105" fmla="*/ 237036 w 510199"/>
                  <a:gd name="connsiteY105" fmla="*/ 60801 h 502268"/>
                  <a:gd name="connsiteX106" fmla="*/ 410627 w 510199"/>
                  <a:gd name="connsiteY106" fmla="*/ 207076 h 502268"/>
                  <a:gd name="connsiteX107" fmla="*/ 380667 w 510199"/>
                  <a:gd name="connsiteY107" fmla="*/ 195621 h 502268"/>
                  <a:gd name="connsiteX108" fmla="*/ 345420 w 510199"/>
                  <a:gd name="connsiteY108" fmla="*/ 133938 h 502268"/>
                  <a:gd name="connsiteX109" fmla="*/ 333084 w 510199"/>
                  <a:gd name="connsiteY109" fmla="*/ 133938 h 502268"/>
                  <a:gd name="connsiteX110" fmla="*/ 333084 w 510199"/>
                  <a:gd name="connsiteY110" fmla="*/ 146275 h 502268"/>
                  <a:gd name="connsiteX111" fmla="*/ 362162 w 510199"/>
                  <a:gd name="connsiteY111" fmla="*/ 194739 h 502268"/>
                  <a:gd name="connsiteX112" fmla="*/ 328678 w 510199"/>
                  <a:gd name="connsiteY112" fmla="*/ 205313 h 502268"/>
                  <a:gd name="connsiteX113" fmla="*/ 237036 w 510199"/>
                  <a:gd name="connsiteY113" fmla="*/ 140107 h 502268"/>
                  <a:gd name="connsiteX114" fmla="*/ 140107 w 510199"/>
                  <a:gd name="connsiteY114" fmla="*/ 237036 h 502268"/>
                  <a:gd name="connsiteX115" fmla="*/ 158611 w 510199"/>
                  <a:gd name="connsiteY115" fmla="*/ 293431 h 502268"/>
                  <a:gd name="connsiteX116" fmla="*/ 197383 w 510199"/>
                  <a:gd name="connsiteY116" fmla="*/ 342776 h 502268"/>
                  <a:gd name="connsiteX117" fmla="*/ 174472 w 510199"/>
                  <a:gd name="connsiteY117" fmla="*/ 352469 h 502268"/>
                  <a:gd name="connsiteX118" fmla="*/ 173591 w 510199"/>
                  <a:gd name="connsiteY118" fmla="*/ 352469 h 502268"/>
                  <a:gd name="connsiteX119" fmla="*/ 173591 w 510199"/>
                  <a:gd name="connsiteY119" fmla="*/ 352469 h 502268"/>
                  <a:gd name="connsiteX120" fmla="*/ 350707 w 510199"/>
                  <a:gd name="connsiteY120" fmla="*/ 485527 h 502268"/>
                  <a:gd name="connsiteX121" fmla="*/ 103978 w 510199"/>
                  <a:gd name="connsiteY121" fmla="*/ 485527 h 502268"/>
                  <a:gd name="connsiteX122" fmla="*/ 103978 w 510199"/>
                  <a:gd name="connsiteY122" fmla="*/ 450280 h 502268"/>
                  <a:gd name="connsiteX123" fmla="*/ 128651 w 510199"/>
                  <a:gd name="connsiteY123" fmla="*/ 388597 h 502268"/>
                  <a:gd name="connsiteX124" fmla="*/ 174472 w 510199"/>
                  <a:gd name="connsiteY124" fmla="*/ 370974 h 502268"/>
                  <a:gd name="connsiteX125" fmla="*/ 213244 w 510199"/>
                  <a:gd name="connsiteY125" fmla="*/ 351588 h 502268"/>
                  <a:gd name="connsiteX126" fmla="*/ 227343 w 510199"/>
                  <a:gd name="connsiteY126" fmla="*/ 353351 h 502268"/>
                  <a:gd name="connsiteX127" fmla="*/ 241442 w 510199"/>
                  <a:gd name="connsiteY127" fmla="*/ 351588 h 502268"/>
                  <a:gd name="connsiteX128" fmla="*/ 280213 w 510199"/>
                  <a:gd name="connsiteY128" fmla="*/ 370974 h 502268"/>
                  <a:gd name="connsiteX129" fmla="*/ 350707 w 510199"/>
                  <a:gd name="connsiteY129" fmla="*/ 450280 h 502268"/>
                  <a:gd name="connsiteX130" fmla="*/ 350707 w 510199"/>
                  <a:gd name="connsiteY130" fmla="*/ 485527 h 502268"/>
                  <a:gd name="connsiteX131" fmla="*/ 368331 w 510199"/>
                  <a:gd name="connsiteY131" fmla="*/ 467903 h 502268"/>
                  <a:gd name="connsiteX132" fmla="*/ 368331 w 510199"/>
                  <a:gd name="connsiteY132" fmla="*/ 450280 h 502268"/>
                  <a:gd name="connsiteX133" fmla="*/ 348064 w 510199"/>
                  <a:gd name="connsiteY133" fmla="*/ 385954 h 502268"/>
                  <a:gd name="connsiteX134" fmla="*/ 348064 w 510199"/>
                  <a:gd name="connsiteY134" fmla="*/ 385954 h 502268"/>
                  <a:gd name="connsiteX135" fmla="*/ 354232 w 510199"/>
                  <a:gd name="connsiteY135" fmla="*/ 377142 h 502268"/>
                  <a:gd name="connsiteX136" fmla="*/ 368331 w 510199"/>
                  <a:gd name="connsiteY136" fmla="*/ 379786 h 502268"/>
                  <a:gd name="connsiteX137" fmla="*/ 382429 w 510199"/>
                  <a:gd name="connsiteY137" fmla="*/ 378023 h 502268"/>
                  <a:gd name="connsiteX138" fmla="*/ 421201 w 510199"/>
                  <a:gd name="connsiteY138" fmla="*/ 397409 h 502268"/>
                  <a:gd name="connsiteX139" fmla="*/ 491695 w 510199"/>
                  <a:gd name="connsiteY139" fmla="*/ 467903 h 502268"/>
                  <a:gd name="connsiteX140" fmla="*/ 368331 w 510199"/>
                  <a:gd name="connsiteY140" fmla="*/ 467903 h 502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510199" h="502268">
                    <a:moveTo>
                      <a:pt x="427369" y="379786"/>
                    </a:moveTo>
                    <a:cubicBezTo>
                      <a:pt x="458210" y="338371"/>
                      <a:pt x="474952" y="289025"/>
                      <a:pt x="474952" y="237036"/>
                    </a:cubicBezTo>
                    <a:cubicBezTo>
                      <a:pt x="474952" y="231749"/>
                      <a:pt x="471428" y="228224"/>
                      <a:pt x="466141" y="228224"/>
                    </a:cubicBezTo>
                    <a:cubicBezTo>
                      <a:pt x="460854" y="228224"/>
                      <a:pt x="457329" y="231749"/>
                      <a:pt x="457329" y="237036"/>
                    </a:cubicBezTo>
                    <a:cubicBezTo>
                      <a:pt x="457329" y="288144"/>
                      <a:pt x="439706" y="337489"/>
                      <a:pt x="407102" y="377142"/>
                    </a:cubicBezTo>
                    <a:cubicBezTo>
                      <a:pt x="403577" y="375380"/>
                      <a:pt x="400053" y="372736"/>
                      <a:pt x="398290" y="370093"/>
                    </a:cubicBezTo>
                    <a:cubicBezTo>
                      <a:pt x="427369" y="350707"/>
                      <a:pt x="447636" y="305767"/>
                      <a:pt x="447636" y="274045"/>
                    </a:cubicBezTo>
                    <a:cubicBezTo>
                      <a:pt x="447636" y="256421"/>
                      <a:pt x="441468" y="238798"/>
                      <a:pt x="430894" y="225580"/>
                    </a:cubicBezTo>
                    <a:cubicBezTo>
                      <a:pt x="424726" y="123364"/>
                      <a:pt x="340133" y="43177"/>
                      <a:pt x="237917" y="43177"/>
                    </a:cubicBezTo>
                    <a:cubicBezTo>
                      <a:pt x="211482" y="43177"/>
                      <a:pt x="186809" y="48465"/>
                      <a:pt x="164779" y="58157"/>
                    </a:cubicBezTo>
                    <a:cubicBezTo>
                      <a:pt x="160374" y="49346"/>
                      <a:pt x="151562" y="43177"/>
                      <a:pt x="140988" y="43177"/>
                    </a:cubicBezTo>
                    <a:cubicBezTo>
                      <a:pt x="138344" y="43177"/>
                      <a:pt x="136582" y="44059"/>
                      <a:pt x="134820" y="45821"/>
                    </a:cubicBezTo>
                    <a:lnTo>
                      <a:pt x="109266" y="71375"/>
                    </a:lnTo>
                    <a:lnTo>
                      <a:pt x="102216" y="64326"/>
                    </a:lnTo>
                    <a:cubicBezTo>
                      <a:pt x="139225" y="35247"/>
                      <a:pt x="186809" y="17623"/>
                      <a:pt x="237917" y="17623"/>
                    </a:cubicBezTo>
                    <a:cubicBezTo>
                      <a:pt x="243204" y="17623"/>
                      <a:pt x="246729" y="14099"/>
                      <a:pt x="246729" y="8812"/>
                    </a:cubicBezTo>
                    <a:cubicBezTo>
                      <a:pt x="246729" y="3525"/>
                      <a:pt x="243204" y="0"/>
                      <a:pt x="237917" y="0"/>
                    </a:cubicBezTo>
                    <a:cubicBezTo>
                      <a:pt x="182403" y="0"/>
                      <a:pt x="130414" y="19386"/>
                      <a:pt x="89880" y="51989"/>
                    </a:cubicBezTo>
                    <a:lnTo>
                      <a:pt x="72256" y="34366"/>
                    </a:lnTo>
                    <a:cubicBezTo>
                      <a:pt x="61682" y="23792"/>
                      <a:pt x="44940" y="23792"/>
                      <a:pt x="35247" y="34366"/>
                    </a:cubicBezTo>
                    <a:cubicBezTo>
                      <a:pt x="24673" y="44940"/>
                      <a:pt x="24673" y="61682"/>
                      <a:pt x="35247" y="71375"/>
                    </a:cubicBezTo>
                    <a:cubicBezTo>
                      <a:pt x="35247" y="71375"/>
                      <a:pt x="35247" y="71375"/>
                      <a:pt x="35247" y="71375"/>
                    </a:cubicBezTo>
                    <a:lnTo>
                      <a:pt x="52870" y="88999"/>
                    </a:lnTo>
                    <a:cubicBezTo>
                      <a:pt x="19386" y="129533"/>
                      <a:pt x="0" y="180641"/>
                      <a:pt x="0" y="237036"/>
                    </a:cubicBezTo>
                    <a:cubicBezTo>
                      <a:pt x="0" y="288144"/>
                      <a:pt x="15861" y="336608"/>
                      <a:pt x="45821" y="377142"/>
                    </a:cubicBezTo>
                    <a:cubicBezTo>
                      <a:pt x="47583" y="379786"/>
                      <a:pt x="50227" y="380667"/>
                      <a:pt x="52870" y="380667"/>
                    </a:cubicBezTo>
                    <a:cubicBezTo>
                      <a:pt x="54633" y="380667"/>
                      <a:pt x="56395" y="379786"/>
                      <a:pt x="58157" y="378905"/>
                    </a:cubicBezTo>
                    <a:cubicBezTo>
                      <a:pt x="61682" y="376261"/>
                      <a:pt x="62563" y="370093"/>
                      <a:pt x="59920" y="366568"/>
                    </a:cubicBezTo>
                    <a:cubicBezTo>
                      <a:pt x="32603" y="328678"/>
                      <a:pt x="17623" y="283738"/>
                      <a:pt x="17623" y="237036"/>
                    </a:cubicBezTo>
                    <a:cubicBezTo>
                      <a:pt x="17623" y="185928"/>
                      <a:pt x="35247" y="138344"/>
                      <a:pt x="65207" y="101335"/>
                    </a:cubicBezTo>
                    <a:lnTo>
                      <a:pt x="73137" y="109266"/>
                    </a:lnTo>
                    <a:lnTo>
                      <a:pt x="47583" y="133938"/>
                    </a:lnTo>
                    <a:cubicBezTo>
                      <a:pt x="45821" y="135701"/>
                      <a:pt x="44940" y="137463"/>
                      <a:pt x="44940" y="140107"/>
                    </a:cubicBezTo>
                    <a:cubicBezTo>
                      <a:pt x="44940" y="149799"/>
                      <a:pt x="50227" y="158611"/>
                      <a:pt x="59039" y="163017"/>
                    </a:cubicBezTo>
                    <a:cubicBezTo>
                      <a:pt x="49346" y="185928"/>
                      <a:pt x="44059" y="210600"/>
                      <a:pt x="44059" y="237036"/>
                    </a:cubicBezTo>
                    <a:cubicBezTo>
                      <a:pt x="44059" y="242323"/>
                      <a:pt x="47583" y="245847"/>
                      <a:pt x="52870" y="245847"/>
                    </a:cubicBezTo>
                    <a:cubicBezTo>
                      <a:pt x="58157" y="245847"/>
                      <a:pt x="61682" y="242323"/>
                      <a:pt x="61682" y="237036"/>
                    </a:cubicBezTo>
                    <a:cubicBezTo>
                      <a:pt x="61682" y="212363"/>
                      <a:pt x="66969" y="188571"/>
                      <a:pt x="76662" y="166542"/>
                    </a:cubicBezTo>
                    <a:lnTo>
                      <a:pt x="105741" y="166542"/>
                    </a:lnTo>
                    <a:cubicBezTo>
                      <a:pt x="94286" y="187690"/>
                      <a:pt x="88117" y="211482"/>
                      <a:pt x="88117" y="237036"/>
                    </a:cubicBezTo>
                    <a:cubicBezTo>
                      <a:pt x="88117" y="273164"/>
                      <a:pt x="101335" y="308411"/>
                      <a:pt x="126008" y="335727"/>
                    </a:cubicBezTo>
                    <a:cubicBezTo>
                      <a:pt x="133057" y="343658"/>
                      <a:pt x="140988" y="350707"/>
                      <a:pt x="148918" y="356875"/>
                    </a:cubicBezTo>
                    <a:cubicBezTo>
                      <a:pt x="139225" y="359519"/>
                      <a:pt x="131295" y="363925"/>
                      <a:pt x="123364" y="370093"/>
                    </a:cubicBezTo>
                    <a:cubicBezTo>
                      <a:pt x="100454" y="349826"/>
                      <a:pt x="81949" y="324272"/>
                      <a:pt x="72256" y="295193"/>
                    </a:cubicBezTo>
                    <a:cubicBezTo>
                      <a:pt x="70494" y="290787"/>
                      <a:pt x="65207" y="288144"/>
                      <a:pt x="60801" y="289906"/>
                    </a:cubicBezTo>
                    <a:cubicBezTo>
                      <a:pt x="56395" y="291668"/>
                      <a:pt x="53752" y="296955"/>
                      <a:pt x="55514" y="301361"/>
                    </a:cubicBezTo>
                    <a:cubicBezTo>
                      <a:pt x="66969" y="332202"/>
                      <a:pt x="85474" y="360400"/>
                      <a:pt x="110147" y="382429"/>
                    </a:cubicBezTo>
                    <a:cubicBezTo>
                      <a:pt x="95167" y="400053"/>
                      <a:pt x="87236" y="423844"/>
                      <a:pt x="87236" y="449398"/>
                    </a:cubicBezTo>
                    <a:lnTo>
                      <a:pt x="87236" y="493457"/>
                    </a:lnTo>
                    <a:cubicBezTo>
                      <a:pt x="87236" y="498744"/>
                      <a:pt x="90761" y="502269"/>
                      <a:pt x="96048" y="502269"/>
                    </a:cubicBezTo>
                    <a:lnTo>
                      <a:pt x="360400" y="502269"/>
                    </a:lnTo>
                    <a:cubicBezTo>
                      <a:pt x="365687" y="502269"/>
                      <a:pt x="369212" y="498744"/>
                      <a:pt x="369212" y="493457"/>
                    </a:cubicBezTo>
                    <a:lnTo>
                      <a:pt x="369212" y="484645"/>
                    </a:lnTo>
                    <a:lnTo>
                      <a:pt x="501388" y="484645"/>
                    </a:lnTo>
                    <a:cubicBezTo>
                      <a:pt x="506675" y="484645"/>
                      <a:pt x="510199" y="481121"/>
                      <a:pt x="510199" y="475834"/>
                    </a:cubicBezTo>
                    <a:cubicBezTo>
                      <a:pt x="509318" y="422963"/>
                      <a:pt x="475834" y="383310"/>
                      <a:pt x="427369" y="379786"/>
                    </a:cubicBezTo>
                    <a:close/>
                    <a:moveTo>
                      <a:pt x="368331" y="362162"/>
                    </a:moveTo>
                    <a:cubicBezTo>
                      <a:pt x="334846" y="362162"/>
                      <a:pt x="306648" y="308411"/>
                      <a:pt x="306648" y="274045"/>
                    </a:cubicBezTo>
                    <a:cubicBezTo>
                      <a:pt x="306648" y="255540"/>
                      <a:pt x="315460" y="238798"/>
                      <a:pt x="328678" y="227343"/>
                    </a:cubicBezTo>
                    <a:cubicBezTo>
                      <a:pt x="328678" y="227343"/>
                      <a:pt x="329559" y="226462"/>
                      <a:pt x="329559" y="226462"/>
                    </a:cubicBezTo>
                    <a:cubicBezTo>
                      <a:pt x="340133" y="217650"/>
                      <a:pt x="353351" y="212363"/>
                      <a:pt x="368331" y="212363"/>
                    </a:cubicBezTo>
                    <a:cubicBezTo>
                      <a:pt x="386835" y="212363"/>
                      <a:pt x="403577" y="220293"/>
                      <a:pt x="415033" y="234392"/>
                    </a:cubicBezTo>
                    <a:cubicBezTo>
                      <a:pt x="424726" y="245847"/>
                      <a:pt x="430013" y="259946"/>
                      <a:pt x="430013" y="274045"/>
                    </a:cubicBezTo>
                    <a:cubicBezTo>
                      <a:pt x="430013" y="307530"/>
                      <a:pt x="401815" y="362162"/>
                      <a:pt x="368331" y="362162"/>
                    </a:cubicBezTo>
                    <a:close/>
                    <a:moveTo>
                      <a:pt x="335727" y="373618"/>
                    </a:moveTo>
                    <a:cubicBezTo>
                      <a:pt x="320747" y="361281"/>
                      <a:pt x="302243" y="353351"/>
                      <a:pt x="280213" y="353351"/>
                    </a:cubicBezTo>
                    <a:cubicBezTo>
                      <a:pt x="268758" y="353351"/>
                      <a:pt x="261709" y="349826"/>
                      <a:pt x="257303" y="343658"/>
                    </a:cubicBezTo>
                    <a:cubicBezTo>
                      <a:pt x="272283" y="333965"/>
                      <a:pt x="283738" y="318104"/>
                      <a:pt x="292550" y="300480"/>
                    </a:cubicBezTo>
                    <a:cubicBezTo>
                      <a:pt x="299599" y="326915"/>
                      <a:pt x="316341" y="355113"/>
                      <a:pt x="338371" y="370093"/>
                    </a:cubicBezTo>
                    <a:cubicBezTo>
                      <a:pt x="337489" y="370974"/>
                      <a:pt x="336608" y="371855"/>
                      <a:pt x="335727" y="373618"/>
                    </a:cubicBezTo>
                    <a:close/>
                    <a:moveTo>
                      <a:pt x="175354" y="288144"/>
                    </a:moveTo>
                    <a:cubicBezTo>
                      <a:pt x="175354" y="287263"/>
                      <a:pt x="174472" y="286381"/>
                      <a:pt x="174472" y="285500"/>
                    </a:cubicBezTo>
                    <a:cubicBezTo>
                      <a:pt x="169185" y="272283"/>
                      <a:pt x="165661" y="258184"/>
                      <a:pt x="165661" y="246729"/>
                    </a:cubicBezTo>
                    <a:cubicBezTo>
                      <a:pt x="165661" y="212363"/>
                      <a:pt x="192977" y="185046"/>
                      <a:pt x="227343" y="185046"/>
                    </a:cubicBezTo>
                    <a:cubicBezTo>
                      <a:pt x="261709" y="185046"/>
                      <a:pt x="289025" y="212363"/>
                      <a:pt x="289025" y="246729"/>
                    </a:cubicBezTo>
                    <a:cubicBezTo>
                      <a:pt x="289025" y="281094"/>
                      <a:pt x="260827" y="334846"/>
                      <a:pt x="227343" y="334846"/>
                    </a:cubicBezTo>
                    <a:cubicBezTo>
                      <a:pt x="206195" y="335727"/>
                      <a:pt x="186809" y="312817"/>
                      <a:pt x="175354" y="288144"/>
                    </a:cubicBezTo>
                    <a:close/>
                    <a:moveTo>
                      <a:pt x="304005" y="227343"/>
                    </a:moveTo>
                    <a:cubicBezTo>
                      <a:pt x="295193" y="192977"/>
                      <a:pt x="264352" y="167423"/>
                      <a:pt x="227343" y="167423"/>
                    </a:cubicBezTo>
                    <a:cubicBezTo>
                      <a:pt x="207957" y="167423"/>
                      <a:pt x="189452" y="174472"/>
                      <a:pt x="176235" y="186809"/>
                    </a:cubicBezTo>
                    <a:cubicBezTo>
                      <a:pt x="191215" y="169185"/>
                      <a:pt x="213244" y="157730"/>
                      <a:pt x="237917" y="157730"/>
                    </a:cubicBezTo>
                    <a:cubicBezTo>
                      <a:pt x="274045" y="157730"/>
                      <a:pt x="304886" y="182403"/>
                      <a:pt x="314579" y="215888"/>
                    </a:cubicBezTo>
                    <a:cubicBezTo>
                      <a:pt x="310173" y="219412"/>
                      <a:pt x="307530" y="223818"/>
                      <a:pt x="304005" y="227343"/>
                    </a:cubicBezTo>
                    <a:close/>
                    <a:moveTo>
                      <a:pt x="90761" y="114553"/>
                    </a:moveTo>
                    <a:cubicBezTo>
                      <a:pt x="94286" y="111028"/>
                      <a:pt x="94286" y="105741"/>
                      <a:pt x="90761" y="102216"/>
                    </a:cubicBezTo>
                    <a:lnTo>
                      <a:pt x="46702" y="58157"/>
                    </a:lnTo>
                    <a:cubicBezTo>
                      <a:pt x="43178" y="54633"/>
                      <a:pt x="43178" y="49346"/>
                      <a:pt x="46702" y="45821"/>
                    </a:cubicBezTo>
                    <a:cubicBezTo>
                      <a:pt x="50227" y="42296"/>
                      <a:pt x="55514" y="42296"/>
                      <a:pt x="59039" y="45821"/>
                    </a:cubicBezTo>
                    <a:lnTo>
                      <a:pt x="103097" y="89880"/>
                    </a:lnTo>
                    <a:cubicBezTo>
                      <a:pt x="104860" y="91642"/>
                      <a:pt x="106622" y="92523"/>
                      <a:pt x="109266" y="92523"/>
                    </a:cubicBezTo>
                    <a:cubicBezTo>
                      <a:pt x="111909" y="92523"/>
                      <a:pt x="113671" y="91642"/>
                      <a:pt x="115434" y="89880"/>
                    </a:cubicBezTo>
                    <a:lnTo>
                      <a:pt x="143631" y="61682"/>
                    </a:lnTo>
                    <a:cubicBezTo>
                      <a:pt x="147156" y="62563"/>
                      <a:pt x="149799" y="66088"/>
                      <a:pt x="149799" y="70494"/>
                    </a:cubicBezTo>
                    <a:lnTo>
                      <a:pt x="149799" y="140988"/>
                    </a:lnTo>
                    <a:cubicBezTo>
                      <a:pt x="149799" y="146275"/>
                      <a:pt x="145394" y="149799"/>
                      <a:pt x="140988" y="149799"/>
                    </a:cubicBezTo>
                    <a:lnTo>
                      <a:pt x="72256" y="149799"/>
                    </a:lnTo>
                    <a:cubicBezTo>
                      <a:pt x="68732" y="149799"/>
                      <a:pt x="65207" y="147156"/>
                      <a:pt x="63444" y="143631"/>
                    </a:cubicBezTo>
                    <a:lnTo>
                      <a:pt x="90761" y="114553"/>
                    </a:lnTo>
                    <a:close/>
                    <a:moveTo>
                      <a:pt x="173591" y="352469"/>
                    </a:moveTo>
                    <a:cubicBezTo>
                      <a:pt x="160374" y="345420"/>
                      <a:pt x="148918" y="335727"/>
                      <a:pt x="138344" y="324272"/>
                    </a:cubicBezTo>
                    <a:cubicBezTo>
                      <a:pt x="117196" y="300480"/>
                      <a:pt x="104860" y="268758"/>
                      <a:pt x="104860" y="237036"/>
                    </a:cubicBezTo>
                    <a:cubicBezTo>
                      <a:pt x="104860" y="211482"/>
                      <a:pt x="111909" y="187690"/>
                      <a:pt x="125127" y="166542"/>
                    </a:cubicBezTo>
                    <a:lnTo>
                      <a:pt x="140107" y="166542"/>
                    </a:lnTo>
                    <a:cubicBezTo>
                      <a:pt x="155087" y="166542"/>
                      <a:pt x="166542" y="154205"/>
                      <a:pt x="166542" y="140107"/>
                    </a:cubicBezTo>
                    <a:lnTo>
                      <a:pt x="166542" y="75781"/>
                    </a:lnTo>
                    <a:cubicBezTo>
                      <a:pt x="188571" y="66088"/>
                      <a:pt x="212363" y="60801"/>
                      <a:pt x="237036" y="60801"/>
                    </a:cubicBezTo>
                    <a:cubicBezTo>
                      <a:pt x="324272" y="60801"/>
                      <a:pt x="396528" y="123364"/>
                      <a:pt x="410627" y="207076"/>
                    </a:cubicBezTo>
                    <a:cubicBezTo>
                      <a:pt x="401815" y="200908"/>
                      <a:pt x="391241" y="197383"/>
                      <a:pt x="380667" y="195621"/>
                    </a:cubicBezTo>
                    <a:cubicBezTo>
                      <a:pt x="374499" y="172710"/>
                      <a:pt x="362162" y="151562"/>
                      <a:pt x="345420" y="133938"/>
                    </a:cubicBezTo>
                    <a:cubicBezTo>
                      <a:pt x="341895" y="130414"/>
                      <a:pt x="336608" y="130414"/>
                      <a:pt x="333084" y="133938"/>
                    </a:cubicBezTo>
                    <a:cubicBezTo>
                      <a:pt x="329559" y="137463"/>
                      <a:pt x="329559" y="142750"/>
                      <a:pt x="333084" y="146275"/>
                    </a:cubicBezTo>
                    <a:cubicBezTo>
                      <a:pt x="346301" y="160374"/>
                      <a:pt x="355994" y="177116"/>
                      <a:pt x="362162" y="194739"/>
                    </a:cubicBezTo>
                    <a:cubicBezTo>
                      <a:pt x="349826" y="195621"/>
                      <a:pt x="338371" y="199145"/>
                      <a:pt x="328678" y="205313"/>
                    </a:cubicBezTo>
                    <a:cubicBezTo>
                      <a:pt x="315460" y="167423"/>
                      <a:pt x="278451" y="140107"/>
                      <a:pt x="237036" y="140107"/>
                    </a:cubicBezTo>
                    <a:cubicBezTo>
                      <a:pt x="183284" y="140107"/>
                      <a:pt x="140107" y="183284"/>
                      <a:pt x="140107" y="237036"/>
                    </a:cubicBezTo>
                    <a:cubicBezTo>
                      <a:pt x="140107" y="257303"/>
                      <a:pt x="146275" y="277570"/>
                      <a:pt x="158611" y="293431"/>
                    </a:cubicBezTo>
                    <a:cubicBezTo>
                      <a:pt x="167423" y="313698"/>
                      <a:pt x="180641" y="332202"/>
                      <a:pt x="197383" y="342776"/>
                    </a:cubicBezTo>
                    <a:cubicBezTo>
                      <a:pt x="192977" y="348945"/>
                      <a:pt x="185928" y="352469"/>
                      <a:pt x="174472" y="352469"/>
                    </a:cubicBezTo>
                    <a:cubicBezTo>
                      <a:pt x="174472" y="353351"/>
                      <a:pt x="174472" y="353351"/>
                      <a:pt x="173591" y="352469"/>
                    </a:cubicBezTo>
                    <a:cubicBezTo>
                      <a:pt x="173591" y="353351"/>
                      <a:pt x="173591" y="353351"/>
                      <a:pt x="173591" y="352469"/>
                    </a:cubicBezTo>
                    <a:close/>
                    <a:moveTo>
                      <a:pt x="350707" y="485527"/>
                    </a:moveTo>
                    <a:lnTo>
                      <a:pt x="103978" y="485527"/>
                    </a:lnTo>
                    <a:lnTo>
                      <a:pt x="103978" y="450280"/>
                    </a:lnTo>
                    <a:cubicBezTo>
                      <a:pt x="103978" y="424726"/>
                      <a:pt x="112790" y="402696"/>
                      <a:pt x="128651" y="388597"/>
                    </a:cubicBezTo>
                    <a:cubicBezTo>
                      <a:pt x="140988" y="377142"/>
                      <a:pt x="156849" y="370974"/>
                      <a:pt x="174472" y="370974"/>
                    </a:cubicBezTo>
                    <a:cubicBezTo>
                      <a:pt x="197383" y="370974"/>
                      <a:pt x="207957" y="360400"/>
                      <a:pt x="213244" y="351588"/>
                    </a:cubicBezTo>
                    <a:cubicBezTo>
                      <a:pt x="217650" y="353351"/>
                      <a:pt x="222056" y="353351"/>
                      <a:pt x="227343" y="353351"/>
                    </a:cubicBezTo>
                    <a:cubicBezTo>
                      <a:pt x="231749" y="353351"/>
                      <a:pt x="237036" y="352469"/>
                      <a:pt x="241442" y="351588"/>
                    </a:cubicBezTo>
                    <a:cubicBezTo>
                      <a:pt x="246729" y="361281"/>
                      <a:pt x="258184" y="370974"/>
                      <a:pt x="280213" y="370974"/>
                    </a:cubicBezTo>
                    <a:cubicBezTo>
                      <a:pt x="320747" y="370974"/>
                      <a:pt x="350707" y="404459"/>
                      <a:pt x="350707" y="450280"/>
                    </a:cubicBezTo>
                    <a:lnTo>
                      <a:pt x="350707" y="485527"/>
                    </a:lnTo>
                    <a:close/>
                    <a:moveTo>
                      <a:pt x="368331" y="467903"/>
                    </a:moveTo>
                    <a:lnTo>
                      <a:pt x="368331" y="450280"/>
                    </a:lnTo>
                    <a:cubicBezTo>
                      <a:pt x="368331" y="424726"/>
                      <a:pt x="360400" y="402696"/>
                      <a:pt x="348064" y="385954"/>
                    </a:cubicBezTo>
                    <a:lnTo>
                      <a:pt x="348064" y="385954"/>
                    </a:lnTo>
                    <a:cubicBezTo>
                      <a:pt x="350707" y="383310"/>
                      <a:pt x="352469" y="380667"/>
                      <a:pt x="354232" y="377142"/>
                    </a:cubicBezTo>
                    <a:cubicBezTo>
                      <a:pt x="358638" y="378905"/>
                      <a:pt x="363043" y="379786"/>
                      <a:pt x="368331" y="379786"/>
                    </a:cubicBezTo>
                    <a:cubicBezTo>
                      <a:pt x="372736" y="379786"/>
                      <a:pt x="378023" y="378905"/>
                      <a:pt x="382429" y="378023"/>
                    </a:cubicBezTo>
                    <a:cubicBezTo>
                      <a:pt x="387716" y="387716"/>
                      <a:pt x="399172" y="397409"/>
                      <a:pt x="421201" y="397409"/>
                    </a:cubicBezTo>
                    <a:cubicBezTo>
                      <a:pt x="459091" y="397409"/>
                      <a:pt x="488170" y="426488"/>
                      <a:pt x="491695" y="467903"/>
                    </a:cubicBezTo>
                    <a:lnTo>
                      <a:pt x="368331" y="467903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F5EEFBE9-28D4-5A21-B424-E3ADAD924120}"/>
                  </a:ext>
                </a:extLst>
              </p:cNvPr>
              <p:cNvSpPr/>
              <p:nvPr/>
            </p:nvSpPr>
            <p:spPr>
              <a:xfrm>
                <a:off x="9431971" y="1269002"/>
                <a:ext cx="88478" cy="37009"/>
              </a:xfrm>
              <a:custGeom>
                <a:avLst/>
                <a:gdLst>
                  <a:gd name="connsiteX0" fmla="*/ 8812 w 88478"/>
                  <a:gd name="connsiteY0" fmla="*/ 18505 h 37009"/>
                  <a:gd name="connsiteX1" fmla="*/ 74900 w 88478"/>
                  <a:gd name="connsiteY1" fmla="*/ 36128 h 37009"/>
                  <a:gd name="connsiteX2" fmla="*/ 79306 w 88478"/>
                  <a:gd name="connsiteY2" fmla="*/ 37009 h 37009"/>
                  <a:gd name="connsiteX3" fmla="*/ 87236 w 88478"/>
                  <a:gd name="connsiteY3" fmla="*/ 32603 h 37009"/>
                  <a:gd name="connsiteX4" fmla="*/ 83711 w 88478"/>
                  <a:gd name="connsiteY4" fmla="*/ 20267 h 37009"/>
                  <a:gd name="connsiteX5" fmla="*/ 8812 w 88478"/>
                  <a:gd name="connsiteY5" fmla="*/ 0 h 37009"/>
                  <a:gd name="connsiteX6" fmla="*/ 0 w 88478"/>
                  <a:gd name="connsiteY6" fmla="*/ 8812 h 37009"/>
                  <a:gd name="connsiteX7" fmla="*/ 8812 w 88478"/>
                  <a:gd name="connsiteY7" fmla="*/ 18505 h 3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478" h="37009">
                    <a:moveTo>
                      <a:pt x="8812" y="18505"/>
                    </a:moveTo>
                    <a:cubicBezTo>
                      <a:pt x="31722" y="18505"/>
                      <a:pt x="54633" y="24673"/>
                      <a:pt x="74900" y="36128"/>
                    </a:cubicBezTo>
                    <a:cubicBezTo>
                      <a:pt x="76662" y="37009"/>
                      <a:pt x="77543" y="37009"/>
                      <a:pt x="79306" y="37009"/>
                    </a:cubicBezTo>
                    <a:cubicBezTo>
                      <a:pt x="81949" y="37009"/>
                      <a:pt x="85474" y="35247"/>
                      <a:pt x="87236" y="32603"/>
                    </a:cubicBezTo>
                    <a:cubicBezTo>
                      <a:pt x="89880" y="28198"/>
                      <a:pt x="88117" y="22911"/>
                      <a:pt x="83711" y="20267"/>
                    </a:cubicBezTo>
                    <a:cubicBezTo>
                      <a:pt x="60801" y="7049"/>
                      <a:pt x="35247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8505"/>
                      <a:pt x="8812" y="1850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2BC82C10-884F-E7FB-8073-34C0F474F017}"/>
                  </a:ext>
                </a:extLst>
              </p:cNvPr>
              <p:cNvSpPr/>
              <p:nvPr/>
            </p:nvSpPr>
            <p:spPr>
              <a:xfrm>
                <a:off x="9646096" y="1165024"/>
                <a:ext cx="49345" cy="49345"/>
              </a:xfrm>
              <a:custGeom>
                <a:avLst/>
                <a:gdLst>
                  <a:gd name="connsiteX0" fmla="*/ 2644 w 49345"/>
                  <a:gd name="connsiteY0" fmla="*/ 46702 h 49345"/>
                  <a:gd name="connsiteX1" fmla="*/ 8812 w 49345"/>
                  <a:gd name="connsiteY1" fmla="*/ 49346 h 49345"/>
                  <a:gd name="connsiteX2" fmla="*/ 14980 w 49345"/>
                  <a:gd name="connsiteY2" fmla="*/ 46702 h 49345"/>
                  <a:gd name="connsiteX3" fmla="*/ 24673 w 49345"/>
                  <a:gd name="connsiteY3" fmla="*/ 37009 h 49345"/>
                  <a:gd name="connsiteX4" fmla="*/ 34366 w 49345"/>
                  <a:gd name="connsiteY4" fmla="*/ 46702 h 49345"/>
                  <a:gd name="connsiteX5" fmla="*/ 40534 w 49345"/>
                  <a:gd name="connsiteY5" fmla="*/ 49346 h 49345"/>
                  <a:gd name="connsiteX6" fmla="*/ 46702 w 49345"/>
                  <a:gd name="connsiteY6" fmla="*/ 46702 h 49345"/>
                  <a:gd name="connsiteX7" fmla="*/ 46702 w 49345"/>
                  <a:gd name="connsiteY7" fmla="*/ 34366 h 49345"/>
                  <a:gd name="connsiteX8" fmla="*/ 37009 w 49345"/>
                  <a:gd name="connsiteY8" fmla="*/ 24673 h 49345"/>
                  <a:gd name="connsiteX9" fmla="*/ 46702 w 49345"/>
                  <a:gd name="connsiteY9" fmla="*/ 14980 h 49345"/>
                  <a:gd name="connsiteX10" fmla="*/ 46702 w 49345"/>
                  <a:gd name="connsiteY10" fmla="*/ 2644 h 49345"/>
                  <a:gd name="connsiteX11" fmla="*/ 34366 w 49345"/>
                  <a:gd name="connsiteY11" fmla="*/ 2644 h 49345"/>
                  <a:gd name="connsiteX12" fmla="*/ 24673 w 49345"/>
                  <a:gd name="connsiteY12" fmla="*/ 12336 h 49345"/>
                  <a:gd name="connsiteX13" fmla="*/ 14980 w 49345"/>
                  <a:gd name="connsiteY13" fmla="*/ 2644 h 49345"/>
                  <a:gd name="connsiteX14" fmla="*/ 2644 w 49345"/>
                  <a:gd name="connsiteY14" fmla="*/ 2644 h 49345"/>
                  <a:gd name="connsiteX15" fmla="*/ 2644 w 49345"/>
                  <a:gd name="connsiteY15" fmla="*/ 14980 h 49345"/>
                  <a:gd name="connsiteX16" fmla="*/ 12336 w 49345"/>
                  <a:gd name="connsiteY16" fmla="*/ 24673 h 49345"/>
                  <a:gd name="connsiteX17" fmla="*/ 2644 w 49345"/>
                  <a:gd name="connsiteY17" fmla="*/ 34366 h 49345"/>
                  <a:gd name="connsiteX18" fmla="*/ 2644 w 49345"/>
                  <a:gd name="connsiteY18" fmla="*/ 46702 h 4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345" h="49345">
                    <a:moveTo>
                      <a:pt x="2644" y="46702"/>
                    </a:moveTo>
                    <a:cubicBezTo>
                      <a:pt x="4406" y="48465"/>
                      <a:pt x="7049" y="49346"/>
                      <a:pt x="8812" y="49346"/>
                    </a:cubicBezTo>
                    <a:cubicBezTo>
                      <a:pt x="10574" y="49346"/>
                      <a:pt x="13218" y="48465"/>
                      <a:pt x="14980" y="46702"/>
                    </a:cubicBezTo>
                    <a:lnTo>
                      <a:pt x="24673" y="37009"/>
                    </a:lnTo>
                    <a:lnTo>
                      <a:pt x="34366" y="46702"/>
                    </a:lnTo>
                    <a:cubicBezTo>
                      <a:pt x="36128" y="48465"/>
                      <a:pt x="38772" y="49346"/>
                      <a:pt x="40534" y="49346"/>
                    </a:cubicBezTo>
                    <a:cubicBezTo>
                      <a:pt x="42296" y="49346"/>
                      <a:pt x="44940" y="48465"/>
                      <a:pt x="46702" y="46702"/>
                    </a:cubicBezTo>
                    <a:cubicBezTo>
                      <a:pt x="50227" y="43178"/>
                      <a:pt x="50227" y="37890"/>
                      <a:pt x="46702" y="34366"/>
                    </a:cubicBezTo>
                    <a:lnTo>
                      <a:pt x="37009" y="24673"/>
                    </a:lnTo>
                    <a:lnTo>
                      <a:pt x="46702" y="14980"/>
                    </a:lnTo>
                    <a:cubicBezTo>
                      <a:pt x="50227" y="11455"/>
                      <a:pt x="50227" y="6168"/>
                      <a:pt x="46702" y="2644"/>
                    </a:cubicBezTo>
                    <a:cubicBezTo>
                      <a:pt x="43177" y="-881"/>
                      <a:pt x="37890" y="-881"/>
                      <a:pt x="34366" y="2644"/>
                    </a:cubicBezTo>
                    <a:lnTo>
                      <a:pt x="24673" y="12336"/>
                    </a:lnTo>
                    <a:lnTo>
                      <a:pt x="14980" y="2644"/>
                    </a:lnTo>
                    <a:cubicBezTo>
                      <a:pt x="11455" y="-881"/>
                      <a:pt x="6168" y="-881"/>
                      <a:pt x="2644" y="2644"/>
                    </a:cubicBezTo>
                    <a:cubicBezTo>
                      <a:pt x="-881" y="6168"/>
                      <a:pt x="-881" y="11455"/>
                      <a:pt x="2644" y="14980"/>
                    </a:cubicBezTo>
                    <a:lnTo>
                      <a:pt x="12336" y="24673"/>
                    </a:lnTo>
                    <a:lnTo>
                      <a:pt x="2644" y="34366"/>
                    </a:lnTo>
                    <a:cubicBezTo>
                      <a:pt x="-881" y="37890"/>
                      <a:pt x="-881" y="43178"/>
                      <a:pt x="2644" y="4670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FC27D409-8230-09BB-5ABE-9CF8EE1AA0B4}"/>
                  </a:ext>
                </a:extLst>
              </p:cNvPr>
              <p:cNvSpPr/>
              <p:nvPr/>
            </p:nvSpPr>
            <p:spPr>
              <a:xfrm>
                <a:off x="9176430" y="1578294"/>
                <a:ext cx="70493" cy="70493"/>
              </a:xfrm>
              <a:custGeom>
                <a:avLst/>
                <a:gdLst>
                  <a:gd name="connsiteX0" fmla="*/ 35247 w 70493"/>
                  <a:gd name="connsiteY0" fmla="*/ 0 h 70493"/>
                  <a:gd name="connsiteX1" fmla="*/ 0 w 70493"/>
                  <a:gd name="connsiteY1" fmla="*/ 35247 h 70493"/>
                  <a:gd name="connsiteX2" fmla="*/ 35247 w 70493"/>
                  <a:gd name="connsiteY2" fmla="*/ 70494 h 70493"/>
                  <a:gd name="connsiteX3" fmla="*/ 70494 w 70493"/>
                  <a:gd name="connsiteY3" fmla="*/ 35247 h 70493"/>
                  <a:gd name="connsiteX4" fmla="*/ 35247 w 70493"/>
                  <a:gd name="connsiteY4" fmla="*/ 0 h 70493"/>
                  <a:gd name="connsiteX5" fmla="*/ 35247 w 70493"/>
                  <a:gd name="connsiteY5" fmla="*/ 52870 h 70493"/>
                  <a:gd name="connsiteX6" fmla="*/ 17623 w 70493"/>
                  <a:gd name="connsiteY6" fmla="*/ 35247 h 70493"/>
                  <a:gd name="connsiteX7" fmla="*/ 35247 w 70493"/>
                  <a:gd name="connsiteY7" fmla="*/ 17623 h 70493"/>
                  <a:gd name="connsiteX8" fmla="*/ 52870 w 70493"/>
                  <a:gd name="connsiteY8" fmla="*/ 35247 h 70493"/>
                  <a:gd name="connsiteX9" fmla="*/ 35247 w 70493"/>
                  <a:gd name="connsiteY9" fmla="*/ 52870 h 7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493" h="70493">
                    <a:moveTo>
                      <a:pt x="35247" y="0"/>
                    </a:moveTo>
                    <a:cubicBezTo>
                      <a:pt x="15861" y="0"/>
                      <a:pt x="0" y="15861"/>
                      <a:pt x="0" y="35247"/>
                    </a:cubicBezTo>
                    <a:cubicBezTo>
                      <a:pt x="0" y="54633"/>
                      <a:pt x="15861" y="70494"/>
                      <a:pt x="35247" y="70494"/>
                    </a:cubicBezTo>
                    <a:cubicBezTo>
                      <a:pt x="54633" y="70494"/>
                      <a:pt x="70494" y="54633"/>
                      <a:pt x="70494" y="35247"/>
                    </a:cubicBezTo>
                    <a:cubicBezTo>
                      <a:pt x="70494" y="15861"/>
                      <a:pt x="54633" y="0"/>
                      <a:pt x="35247" y="0"/>
                    </a:cubicBezTo>
                    <a:close/>
                    <a:moveTo>
                      <a:pt x="35247" y="52870"/>
                    </a:moveTo>
                    <a:cubicBezTo>
                      <a:pt x="25554" y="52870"/>
                      <a:pt x="17623" y="44940"/>
                      <a:pt x="17623" y="35247"/>
                    </a:cubicBezTo>
                    <a:cubicBezTo>
                      <a:pt x="17623" y="25554"/>
                      <a:pt x="25554" y="17623"/>
                      <a:pt x="35247" y="17623"/>
                    </a:cubicBezTo>
                    <a:cubicBezTo>
                      <a:pt x="44940" y="17623"/>
                      <a:pt x="52870" y="25554"/>
                      <a:pt x="52870" y="35247"/>
                    </a:cubicBezTo>
                    <a:cubicBezTo>
                      <a:pt x="52870" y="44940"/>
                      <a:pt x="44940" y="52870"/>
                      <a:pt x="35247" y="5287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9876A738-F9B6-8A22-BF23-2A199DEAB088}"/>
                  </a:ext>
                </a:extLst>
              </p:cNvPr>
              <p:cNvSpPr/>
              <p:nvPr/>
            </p:nvSpPr>
            <p:spPr>
              <a:xfrm>
                <a:off x="9421396" y="1580057"/>
                <a:ext cx="17623" cy="61682"/>
              </a:xfrm>
              <a:custGeom>
                <a:avLst/>
                <a:gdLst>
                  <a:gd name="connsiteX0" fmla="*/ 8812 w 17623"/>
                  <a:gd name="connsiteY0" fmla="*/ 0 h 61682"/>
                  <a:gd name="connsiteX1" fmla="*/ 0 w 17623"/>
                  <a:gd name="connsiteY1" fmla="*/ 8812 h 61682"/>
                  <a:gd name="connsiteX2" fmla="*/ 0 w 17623"/>
                  <a:gd name="connsiteY2" fmla="*/ 45821 h 61682"/>
                  <a:gd name="connsiteX3" fmla="*/ 8812 w 17623"/>
                  <a:gd name="connsiteY3" fmla="*/ 61682 h 61682"/>
                  <a:gd name="connsiteX4" fmla="*/ 17623 w 17623"/>
                  <a:gd name="connsiteY4" fmla="*/ 45821 h 61682"/>
                  <a:gd name="connsiteX5" fmla="*/ 17623 w 17623"/>
                  <a:gd name="connsiteY5" fmla="*/ 8812 h 61682"/>
                  <a:gd name="connsiteX6" fmla="*/ 8812 w 17623"/>
                  <a:gd name="connsiteY6" fmla="*/ 0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61682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45821"/>
                    </a:lnTo>
                    <a:lnTo>
                      <a:pt x="8812" y="61682"/>
                    </a:lnTo>
                    <a:lnTo>
                      <a:pt x="17623" y="45821"/>
                    </a:ln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21CD75D6-428F-FFCD-452C-6E81348455BB}"/>
              </a:ext>
            </a:extLst>
          </p:cNvPr>
          <p:cNvGrpSpPr/>
          <p:nvPr/>
        </p:nvGrpSpPr>
        <p:grpSpPr>
          <a:xfrm>
            <a:off x="7902555" y="1175598"/>
            <a:ext cx="494338" cy="498744"/>
            <a:chOff x="7902555" y="1175598"/>
            <a:chExt cx="494338" cy="498744"/>
          </a:xfrm>
        </p:grpSpPr>
        <p:grpSp>
          <p:nvGrpSpPr>
            <p:cNvPr id="360" name="Graphic 46">
              <a:extLst>
                <a:ext uri="{FF2B5EF4-FFF2-40B4-BE49-F238E27FC236}">
                  <a16:creationId xmlns:a16="http://schemas.microsoft.com/office/drawing/2014/main" id="{3852B019-78BF-3657-CD67-33ACE7461577}"/>
                </a:ext>
              </a:extLst>
            </p:cNvPr>
            <p:cNvGrpSpPr/>
            <p:nvPr/>
          </p:nvGrpSpPr>
          <p:grpSpPr>
            <a:xfrm>
              <a:off x="7912248" y="1234637"/>
              <a:ext cx="449398" cy="431774"/>
              <a:chOff x="7912248" y="1234637"/>
              <a:chExt cx="449398" cy="431774"/>
            </a:xfrm>
            <a:solidFill>
              <a:srgbClr val="A07FD6"/>
            </a:solidFill>
          </p:grpSpPr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BE43BB65-1167-B343-0DE6-2F71E86A1737}"/>
                  </a:ext>
                </a:extLst>
              </p:cNvPr>
              <p:cNvSpPr/>
              <p:nvPr/>
            </p:nvSpPr>
            <p:spPr>
              <a:xfrm>
                <a:off x="7972344" y="1234637"/>
                <a:ext cx="388245" cy="118077"/>
              </a:xfrm>
              <a:custGeom>
                <a:avLst/>
                <a:gdLst>
                  <a:gd name="connsiteX0" fmla="*/ 72961 w 388245"/>
                  <a:gd name="connsiteY0" fmla="*/ 74019 h 118077"/>
                  <a:gd name="connsiteX1" fmla="*/ 72961 w 388245"/>
                  <a:gd name="connsiteY1" fmla="*/ 74019 h 118077"/>
                  <a:gd name="connsiteX2" fmla="*/ 134643 w 388245"/>
                  <a:gd name="connsiteY2" fmla="*/ 118077 h 118077"/>
                  <a:gd name="connsiteX3" fmla="*/ 130237 w 388245"/>
                  <a:gd name="connsiteY3" fmla="*/ 90761 h 118077"/>
                  <a:gd name="connsiteX4" fmla="*/ 131119 w 388245"/>
                  <a:gd name="connsiteY4" fmla="*/ 90761 h 118077"/>
                  <a:gd name="connsiteX5" fmla="*/ 134643 w 388245"/>
                  <a:gd name="connsiteY5" fmla="*/ 100454 h 118077"/>
                  <a:gd name="connsiteX6" fmla="*/ 133762 w 388245"/>
                  <a:gd name="connsiteY6" fmla="*/ 89880 h 118077"/>
                  <a:gd name="connsiteX7" fmla="*/ 221879 w 388245"/>
                  <a:gd name="connsiteY7" fmla="*/ 45821 h 118077"/>
                  <a:gd name="connsiteX8" fmla="*/ 258008 w 388245"/>
                  <a:gd name="connsiteY8" fmla="*/ 80187 h 118077"/>
                  <a:gd name="connsiteX9" fmla="*/ 258008 w 388245"/>
                  <a:gd name="connsiteY9" fmla="*/ 81068 h 118077"/>
                  <a:gd name="connsiteX10" fmla="*/ 255364 w 388245"/>
                  <a:gd name="connsiteY10" fmla="*/ 99573 h 118077"/>
                  <a:gd name="connsiteX11" fmla="*/ 262413 w 388245"/>
                  <a:gd name="connsiteY11" fmla="*/ 81949 h 118077"/>
                  <a:gd name="connsiteX12" fmla="*/ 255364 w 388245"/>
                  <a:gd name="connsiteY12" fmla="*/ 116315 h 118077"/>
                  <a:gd name="connsiteX13" fmla="*/ 317046 w 388245"/>
                  <a:gd name="connsiteY13" fmla="*/ 72256 h 118077"/>
                  <a:gd name="connsiteX14" fmla="*/ 317046 w 388245"/>
                  <a:gd name="connsiteY14" fmla="*/ 72256 h 118077"/>
                  <a:gd name="connsiteX15" fmla="*/ 378728 w 388245"/>
                  <a:gd name="connsiteY15" fmla="*/ 116315 h 118077"/>
                  <a:gd name="connsiteX16" fmla="*/ 369917 w 388245"/>
                  <a:gd name="connsiteY16" fmla="*/ 55514 h 118077"/>
                  <a:gd name="connsiteX17" fmla="*/ 361105 w 388245"/>
                  <a:gd name="connsiteY17" fmla="*/ 47583 h 118077"/>
                  <a:gd name="connsiteX18" fmla="*/ 324096 w 388245"/>
                  <a:gd name="connsiteY18" fmla="*/ 28198 h 118077"/>
                  <a:gd name="connsiteX19" fmla="*/ 323214 w 388245"/>
                  <a:gd name="connsiteY19" fmla="*/ 28198 h 118077"/>
                  <a:gd name="connsiteX20" fmla="*/ 316165 w 388245"/>
                  <a:gd name="connsiteY20" fmla="*/ 27316 h 118077"/>
                  <a:gd name="connsiteX21" fmla="*/ 271225 w 388245"/>
                  <a:gd name="connsiteY21" fmla="*/ 47583 h 118077"/>
                  <a:gd name="connsiteX22" fmla="*/ 262413 w 388245"/>
                  <a:gd name="connsiteY22" fmla="*/ 55514 h 118077"/>
                  <a:gd name="connsiteX23" fmla="*/ 261532 w 388245"/>
                  <a:gd name="connsiteY23" fmla="*/ 56395 h 118077"/>
                  <a:gd name="connsiteX24" fmla="*/ 228929 w 388245"/>
                  <a:gd name="connsiteY24" fmla="*/ 9693 h 118077"/>
                  <a:gd name="connsiteX25" fmla="*/ 227167 w 388245"/>
                  <a:gd name="connsiteY25" fmla="*/ 9693 h 118077"/>
                  <a:gd name="connsiteX26" fmla="*/ 193682 w 388245"/>
                  <a:gd name="connsiteY26" fmla="*/ 0 h 118077"/>
                  <a:gd name="connsiteX27" fmla="*/ 169009 w 388245"/>
                  <a:gd name="connsiteY27" fmla="*/ 5287 h 118077"/>
                  <a:gd name="connsiteX28" fmla="*/ 124950 w 388245"/>
                  <a:gd name="connsiteY28" fmla="*/ 57276 h 118077"/>
                  <a:gd name="connsiteX29" fmla="*/ 124069 w 388245"/>
                  <a:gd name="connsiteY29" fmla="*/ 55514 h 118077"/>
                  <a:gd name="connsiteX30" fmla="*/ 115257 w 388245"/>
                  <a:gd name="connsiteY30" fmla="*/ 47583 h 118077"/>
                  <a:gd name="connsiteX31" fmla="*/ 71199 w 388245"/>
                  <a:gd name="connsiteY31" fmla="*/ 27316 h 118077"/>
                  <a:gd name="connsiteX32" fmla="*/ 64149 w 388245"/>
                  <a:gd name="connsiteY32" fmla="*/ 28198 h 118077"/>
                  <a:gd name="connsiteX33" fmla="*/ 63268 w 388245"/>
                  <a:gd name="connsiteY33" fmla="*/ 28198 h 118077"/>
                  <a:gd name="connsiteX34" fmla="*/ 27140 w 388245"/>
                  <a:gd name="connsiteY34" fmla="*/ 47583 h 118077"/>
                  <a:gd name="connsiteX35" fmla="*/ 18328 w 388245"/>
                  <a:gd name="connsiteY35" fmla="*/ 55514 h 118077"/>
                  <a:gd name="connsiteX36" fmla="*/ 9517 w 388245"/>
                  <a:gd name="connsiteY36" fmla="*/ 116315 h 118077"/>
                  <a:gd name="connsiteX37" fmla="*/ 72961 w 388245"/>
                  <a:gd name="connsiteY37" fmla="*/ 74019 h 118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88245" h="118077">
                    <a:moveTo>
                      <a:pt x="72961" y="74019"/>
                    </a:moveTo>
                    <a:lnTo>
                      <a:pt x="72961" y="74019"/>
                    </a:lnTo>
                    <a:cubicBezTo>
                      <a:pt x="72961" y="74019"/>
                      <a:pt x="81773" y="118077"/>
                      <a:pt x="134643" y="118077"/>
                    </a:cubicBezTo>
                    <a:cubicBezTo>
                      <a:pt x="134643" y="118077"/>
                      <a:pt x="134643" y="107503"/>
                      <a:pt x="130237" y="90761"/>
                    </a:cubicBezTo>
                    <a:cubicBezTo>
                      <a:pt x="130237" y="90761"/>
                      <a:pt x="131119" y="90761"/>
                      <a:pt x="131119" y="90761"/>
                    </a:cubicBezTo>
                    <a:cubicBezTo>
                      <a:pt x="133762" y="96929"/>
                      <a:pt x="134643" y="100454"/>
                      <a:pt x="134643" y="100454"/>
                    </a:cubicBezTo>
                    <a:lnTo>
                      <a:pt x="133762" y="89880"/>
                    </a:lnTo>
                    <a:cubicBezTo>
                      <a:pt x="206018" y="87236"/>
                      <a:pt x="221879" y="45821"/>
                      <a:pt x="221879" y="45821"/>
                    </a:cubicBezTo>
                    <a:cubicBezTo>
                      <a:pt x="221879" y="45821"/>
                      <a:pt x="235978" y="74019"/>
                      <a:pt x="258008" y="80187"/>
                    </a:cubicBezTo>
                    <a:cubicBezTo>
                      <a:pt x="258008" y="80187"/>
                      <a:pt x="258008" y="81068"/>
                      <a:pt x="258008" y="81068"/>
                    </a:cubicBezTo>
                    <a:lnTo>
                      <a:pt x="255364" y="99573"/>
                    </a:lnTo>
                    <a:cubicBezTo>
                      <a:pt x="255364" y="99573"/>
                      <a:pt x="257126" y="91642"/>
                      <a:pt x="262413" y="81949"/>
                    </a:cubicBezTo>
                    <a:cubicBezTo>
                      <a:pt x="255364" y="103097"/>
                      <a:pt x="255364" y="116315"/>
                      <a:pt x="255364" y="116315"/>
                    </a:cubicBezTo>
                    <a:cubicBezTo>
                      <a:pt x="308234" y="116315"/>
                      <a:pt x="317046" y="72256"/>
                      <a:pt x="317046" y="72256"/>
                    </a:cubicBezTo>
                    <a:lnTo>
                      <a:pt x="317046" y="72256"/>
                    </a:lnTo>
                    <a:cubicBezTo>
                      <a:pt x="317046" y="72256"/>
                      <a:pt x="325858" y="116315"/>
                      <a:pt x="378728" y="116315"/>
                    </a:cubicBezTo>
                    <a:cubicBezTo>
                      <a:pt x="378728" y="116315"/>
                      <a:pt x="405164" y="89880"/>
                      <a:pt x="369917" y="55514"/>
                    </a:cubicBezTo>
                    <a:cubicBezTo>
                      <a:pt x="367273" y="52870"/>
                      <a:pt x="363748" y="50227"/>
                      <a:pt x="361105" y="47583"/>
                    </a:cubicBezTo>
                    <a:cubicBezTo>
                      <a:pt x="353174" y="37890"/>
                      <a:pt x="341719" y="29960"/>
                      <a:pt x="324096" y="28198"/>
                    </a:cubicBezTo>
                    <a:cubicBezTo>
                      <a:pt x="324096" y="28198"/>
                      <a:pt x="324096" y="28198"/>
                      <a:pt x="323214" y="28198"/>
                    </a:cubicBezTo>
                    <a:cubicBezTo>
                      <a:pt x="320571" y="28198"/>
                      <a:pt x="318809" y="27316"/>
                      <a:pt x="316165" y="27316"/>
                    </a:cubicBezTo>
                    <a:cubicBezTo>
                      <a:pt x="295017" y="27316"/>
                      <a:pt x="280918" y="36128"/>
                      <a:pt x="271225" y="47583"/>
                    </a:cubicBezTo>
                    <a:cubicBezTo>
                      <a:pt x="268582" y="50227"/>
                      <a:pt x="265938" y="52870"/>
                      <a:pt x="262413" y="55514"/>
                    </a:cubicBezTo>
                    <a:cubicBezTo>
                      <a:pt x="262413" y="55514"/>
                      <a:pt x="261532" y="56395"/>
                      <a:pt x="261532" y="56395"/>
                    </a:cubicBezTo>
                    <a:cubicBezTo>
                      <a:pt x="258008" y="37890"/>
                      <a:pt x="249196" y="14980"/>
                      <a:pt x="228929" y="9693"/>
                    </a:cubicBezTo>
                    <a:lnTo>
                      <a:pt x="227167" y="9693"/>
                    </a:lnTo>
                    <a:cubicBezTo>
                      <a:pt x="218355" y="3525"/>
                      <a:pt x="207781" y="0"/>
                      <a:pt x="193682" y="0"/>
                    </a:cubicBezTo>
                    <a:cubicBezTo>
                      <a:pt x="183989" y="0"/>
                      <a:pt x="176058" y="1762"/>
                      <a:pt x="169009" y="5287"/>
                    </a:cubicBezTo>
                    <a:cubicBezTo>
                      <a:pt x="140812" y="14099"/>
                      <a:pt x="129356" y="37890"/>
                      <a:pt x="124950" y="57276"/>
                    </a:cubicBezTo>
                    <a:cubicBezTo>
                      <a:pt x="124950" y="56395"/>
                      <a:pt x="124069" y="56395"/>
                      <a:pt x="124069" y="55514"/>
                    </a:cubicBezTo>
                    <a:cubicBezTo>
                      <a:pt x="121426" y="52870"/>
                      <a:pt x="117901" y="50227"/>
                      <a:pt x="115257" y="47583"/>
                    </a:cubicBezTo>
                    <a:cubicBezTo>
                      <a:pt x="106446" y="36128"/>
                      <a:pt x="92347" y="27316"/>
                      <a:pt x="71199" y="27316"/>
                    </a:cubicBezTo>
                    <a:cubicBezTo>
                      <a:pt x="68555" y="27316"/>
                      <a:pt x="66793" y="27316"/>
                      <a:pt x="64149" y="28198"/>
                    </a:cubicBezTo>
                    <a:cubicBezTo>
                      <a:pt x="64149" y="28198"/>
                      <a:pt x="64149" y="28198"/>
                      <a:pt x="63268" y="28198"/>
                    </a:cubicBezTo>
                    <a:cubicBezTo>
                      <a:pt x="46526" y="29960"/>
                      <a:pt x="35071" y="37890"/>
                      <a:pt x="27140" y="47583"/>
                    </a:cubicBezTo>
                    <a:cubicBezTo>
                      <a:pt x="24497" y="50227"/>
                      <a:pt x="21853" y="52870"/>
                      <a:pt x="18328" y="55514"/>
                    </a:cubicBezTo>
                    <a:cubicBezTo>
                      <a:pt x="-16919" y="90761"/>
                      <a:pt x="9517" y="116315"/>
                      <a:pt x="9517" y="116315"/>
                    </a:cubicBezTo>
                    <a:cubicBezTo>
                      <a:pt x="64149" y="117196"/>
                      <a:pt x="72961" y="74019"/>
                      <a:pt x="72961" y="74019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34EDD628-1FDE-4452-A752-60A63B303434}"/>
                  </a:ext>
                </a:extLst>
              </p:cNvPr>
              <p:cNvSpPr/>
              <p:nvPr/>
            </p:nvSpPr>
            <p:spPr>
              <a:xfrm>
                <a:off x="8299964" y="1448762"/>
                <a:ext cx="61682" cy="87236"/>
              </a:xfrm>
              <a:custGeom>
                <a:avLst/>
                <a:gdLst>
                  <a:gd name="connsiteX0" fmla="*/ 61682 w 61682"/>
                  <a:gd name="connsiteY0" fmla="*/ 2644 h 87236"/>
                  <a:gd name="connsiteX1" fmla="*/ 42296 w 61682"/>
                  <a:gd name="connsiteY1" fmla="*/ 0 h 87236"/>
                  <a:gd name="connsiteX2" fmla="*/ 11455 w 61682"/>
                  <a:gd name="connsiteY2" fmla="*/ 35247 h 87236"/>
                  <a:gd name="connsiteX3" fmla="*/ 0 w 61682"/>
                  <a:gd name="connsiteY3" fmla="*/ 47583 h 87236"/>
                  <a:gd name="connsiteX4" fmla="*/ 0 w 61682"/>
                  <a:gd name="connsiteY4" fmla="*/ 87236 h 87236"/>
                  <a:gd name="connsiteX5" fmla="*/ 4406 w 61682"/>
                  <a:gd name="connsiteY5" fmla="*/ 87236 h 87236"/>
                  <a:gd name="connsiteX6" fmla="*/ 15861 w 61682"/>
                  <a:gd name="connsiteY6" fmla="*/ 75781 h 87236"/>
                  <a:gd name="connsiteX7" fmla="*/ 16742 w 61682"/>
                  <a:gd name="connsiteY7" fmla="*/ 74900 h 87236"/>
                  <a:gd name="connsiteX8" fmla="*/ 26435 w 61682"/>
                  <a:gd name="connsiteY8" fmla="*/ 63444 h 87236"/>
                  <a:gd name="connsiteX9" fmla="*/ 27316 w 61682"/>
                  <a:gd name="connsiteY9" fmla="*/ 62563 h 87236"/>
                  <a:gd name="connsiteX10" fmla="*/ 36128 w 61682"/>
                  <a:gd name="connsiteY10" fmla="*/ 51108 h 87236"/>
                  <a:gd name="connsiteX11" fmla="*/ 36128 w 61682"/>
                  <a:gd name="connsiteY11" fmla="*/ 51108 h 87236"/>
                  <a:gd name="connsiteX12" fmla="*/ 46702 w 61682"/>
                  <a:gd name="connsiteY12" fmla="*/ 35247 h 87236"/>
                  <a:gd name="connsiteX13" fmla="*/ 46702 w 61682"/>
                  <a:gd name="connsiteY13" fmla="*/ 35247 h 87236"/>
                  <a:gd name="connsiteX14" fmla="*/ 61682 w 61682"/>
                  <a:gd name="connsiteY14" fmla="*/ 2644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682" h="87236">
                    <a:moveTo>
                      <a:pt x="61682" y="2644"/>
                    </a:moveTo>
                    <a:cubicBezTo>
                      <a:pt x="55514" y="881"/>
                      <a:pt x="49346" y="0"/>
                      <a:pt x="42296" y="0"/>
                    </a:cubicBezTo>
                    <a:lnTo>
                      <a:pt x="11455" y="35247"/>
                    </a:lnTo>
                    <a:lnTo>
                      <a:pt x="0" y="47583"/>
                    </a:lnTo>
                    <a:lnTo>
                      <a:pt x="0" y="87236"/>
                    </a:lnTo>
                    <a:lnTo>
                      <a:pt x="4406" y="87236"/>
                    </a:lnTo>
                    <a:cubicBezTo>
                      <a:pt x="8812" y="83711"/>
                      <a:pt x="12336" y="79306"/>
                      <a:pt x="15861" y="75781"/>
                    </a:cubicBezTo>
                    <a:cubicBezTo>
                      <a:pt x="15861" y="75781"/>
                      <a:pt x="16742" y="74900"/>
                      <a:pt x="16742" y="74900"/>
                    </a:cubicBezTo>
                    <a:cubicBezTo>
                      <a:pt x="20267" y="71375"/>
                      <a:pt x="23792" y="66969"/>
                      <a:pt x="26435" y="63444"/>
                    </a:cubicBezTo>
                    <a:cubicBezTo>
                      <a:pt x="26435" y="63444"/>
                      <a:pt x="27316" y="62563"/>
                      <a:pt x="27316" y="62563"/>
                    </a:cubicBezTo>
                    <a:cubicBezTo>
                      <a:pt x="30841" y="59039"/>
                      <a:pt x="33485" y="54633"/>
                      <a:pt x="36128" y="51108"/>
                    </a:cubicBezTo>
                    <a:cubicBezTo>
                      <a:pt x="36128" y="51108"/>
                      <a:pt x="36128" y="51108"/>
                      <a:pt x="36128" y="51108"/>
                    </a:cubicBezTo>
                    <a:cubicBezTo>
                      <a:pt x="39653" y="45821"/>
                      <a:pt x="43178" y="40534"/>
                      <a:pt x="46702" y="35247"/>
                    </a:cubicBezTo>
                    <a:lnTo>
                      <a:pt x="46702" y="35247"/>
                    </a:lnTo>
                    <a:cubicBezTo>
                      <a:pt x="53752" y="22029"/>
                      <a:pt x="59039" y="11455"/>
                      <a:pt x="61682" y="2644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6E0428CB-CA21-75BF-0ED5-6CBC9C76211B}"/>
                  </a:ext>
                </a:extLst>
              </p:cNvPr>
              <p:cNvSpPr/>
              <p:nvPr/>
            </p:nvSpPr>
            <p:spPr>
              <a:xfrm>
                <a:off x="7973930" y="1422326"/>
                <a:ext cx="265233" cy="166541"/>
              </a:xfrm>
              <a:custGeom>
                <a:avLst/>
                <a:gdLst>
                  <a:gd name="connsiteX0" fmla="*/ 202670 w 265233"/>
                  <a:gd name="connsiteY0" fmla="*/ 132176 h 166541"/>
                  <a:gd name="connsiteX1" fmla="*/ 198264 w 265233"/>
                  <a:gd name="connsiteY1" fmla="*/ 89880 h 166541"/>
                  <a:gd name="connsiteX2" fmla="*/ 193858 w 265233"/>
                  <a:gd name="connsiteY2" fmla="*/ 96929 h 166541"/>
                  <a:gd name="connsiteX3" fmla="*/ 160374 w 265233"/>
                  <a:gd name="connsiteY3" fmla="*/ 35247 h 166541"/>
                  <a:gd name="connsiteX4" fmla="*/ 140988 w 265233"/>
                  <a:gd name="connsiteY4" fmla="*/ 0 h 166541"/>
                  <a:gd name="connsiteX5" fmla="*/ 114553 w 265233"/>
                  <a:gd name="connsiteY5" fmla="*/ 8812 h 166541"/>
                  <a:gd name="connsiteX6" fmla="*/ 61682 w 265233"/>
                  <a:gd name="connsiteY6" fmla="*/ 74019 h 166541"/>
                  <a:gd name="connsiteX7" fmla="*/ 50227 w 265233"/>
                  <a:gd name="connsiteY7" fmla="*/ 61682 h 166541"/>
                  <a:gd name="connsiteX8" fmla="*/ 19386 w 265233"/>
                  <a:gd name="connsiteY8" fmla="*/ 26435 h 166541"/>
                  <a:gd name="connsiteX9" fmla="*/ 0 w 265233"/>
                  <a:gd name="connsiteY9" fmla="*/ 29079 h 166541"/>
                  <a:gd name="connsiteX10" fmla="*/ 14980 w 265233"/>
                  <a:gd name="connsiteY10" fmla="*/ 61682 h 166541"/>
                  <a:gd name="connsiteX11" fmla="*/ 14980 w 265233"/>
                  <a:gd name="connsiteY11" fmla="*/ 61682 h 166541"/>
                  <a:gd name="connsiteX12" fmla="*/ 25554 w 265233"/>
                  <a:gd name="connsiteY12" fmla="*/ 77543 h 166541"/>
                  <a:gd name="connsiteX13" fmla="*/ 25554 w 265233"/>
                  <a:gd name="connsiteY13" fmla="*/ 77543 h 166541"/>
                  <a:gd name="connsiteX14" fmla="*/ 34366 w 265233"/>
                  <a:gd name="connsiteY14" fmla="*/ 88999 h 166541"/>
                  <a:gd name="connsiteX15" fmla="*/ 35247 w 265233"/>
                  <a:gd name="connsiteY15" fmla="*/ 89880 h 166541"/>
                  <a:gd name="connsiteX16" fmla="*/ 44940 w 265233"/>
                  <a:gd name="connsiteY16" fmla="*/ 101335 h 166541"/>
                  <a:gd name="connsiteX17" fmla="*/ 45821 w 265233"/>
                  <a:gd name="connsiteY17" fmla="*/ 102216 h 166541"/>
                  <a:gd name="connsiteX18" fmla="*/ 57276 w 265233"/>
                  <a:gd name="connsiteY18" fmla="*/ 113671 h 166541"/>
                  <a:gd name="connsiteX19" fmla="*/ 59039 w 265233"/>
                  <a:gd name="connsiteY19" fmla="*/ 113671 h 166541"/>
                  <a:gd name="connsiteX20" fmla="*/ 66969 w 265233"/>
                  <a:gd name="connsiteY20" fmla="*/ 122483 h 166541"/>
                  <a:gd name="connsiteX21" fmla="*/ 192977 w 265233"/>
                  <a:gd name="connsiteY21" fmla="*/ 166542 h 166541"/>
                  <a:gd name="connsiteX22" fmla="*/ 265233 w 265233"/>
                  <a:gd name="connsiteY22" fmla="*/ 148918 h 166541"/>
                  <a:gd name="connsiteX23" fmla="*/ 220293 w 265233"/>
                  <a:gd name="connsiteY23" fmla="*/ 148918 h 166541"/>
                  <a:gd name="connsiteX24" fmla="*/ 202670 w 265233"/>
                  <a:gd name="connsiteY24" fmla="*/ 132176 h 166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65233" h="166541">
                    <a:moveTo>
                      <a:pt x="202670" y="132176"/>
                    </a:moveTo>
                    <a:lnTo>
                      <a:pt x="198264" y="89880"/>
                    </a:lnTo>
                    <a:lnTo>
                      <a:pt x="193858" y="96929"/>
                    </a:lnTo>
                    <a:lnTo>
                      <a:pt x="160374" y="35247"/>
                    </a:lnTo>
                    <a:lnTo>
                      <a:pt x="140988" y="0"/>
                    </a:lnTo>
                    <a:lnTo>
                      <a:pt x="114553" y="8812"/>
                    </a:lnTo>
                    <a:cubicBezTo>
                      <a:pt x="71375" y="22910"/>
                      <a:pt x="63444" y="60801"/>
                      <a:pt x="61682" y="74019"/>
                    </a:cubicBezTo>
                    <a:lnTo>
                      <a:pt x="50227" y="61682"/>
                    </a:lnTo>
                    <a:lnTo>
                      <a:pt x="19386" y="26435"/>
                    </a:lnTo>
                    <a:cubicBezTo>
                      <a:pt x="12336" y="27316"/>
                      <a:pt x="5287" y="28198"/>
                      <a:pt x="0" y="29079"/>
                    </a:cubicBezTo>
                    <a:cubicBezTo>
                      <a:pt x="2644" y="37890"/>
                      <a:pt x="7931" y="48465"/>
                      <a:pt x="14980" y="61682"/>
                    </a:cubicBezTo>
                    <a:lnTo>
                      <a:pt x="14980" y="61682"/>
                    </a:lnTo>
                    <a:cubicBezTo>
                      <a:pt x="17623" y="66969"/>
                      <a:pt x="21148" y="72256"/>
                      <a:pt x="25554" y="77543"/>
                    </a:cubicBezTo>
                    <a:cubicBezTo>
                      <a:pt x="25554" y="77543"/>
                      <a:pt x="25554" y="77543"/>
                      <a:pt x="25554" y="77543"/>
                    </a:cubicBezTo>
                    <a:cubicBezTo>
                      <a:pt x="28198" y="81068"/>
                      <a:pt x="30841" y="84593"/>
                      <a:pt x="34366" y="88999"/>
                    </a:cubicBezTo>
                    <a:cubicBezTo>
                      <a:pt x="34366" y="88999"/>
                      <a:pt x="35247" y="89880"/>
                      <a:pt x="35247" y="89880"/>
                    </a:cubicBezTo>
                    <a:cubicBezTo>
                      <a:pt x="37890" y="93404"/>
                      <a:pt x="41415" y="96929"/>
                      <a:pt x="44940" y="101335"/>
                    </a:cubicBezTo>
                    <a:cubicBezTo>
                      <a:pt x="44940" y="101335"/>
                      <a:pt x="45821" y="102216"/>
                      <a:pt x="45821" y="102216"/>
                    </a:cubicBezTo>
                    <a:cubicBezTo>
                      <a:pt x="49346" y="105741"/>
                      <a:pt x="53752" y="110147"/>
                      <a:pt x="57276" y="113671"/>
                    </a:cubicBezTo>
                    <a:lnTo>
                      <a:pt x="59039" y="113671"/>
                    </a:lnTo>
                    <a:cubicBezTo>
                      <a:pt x="59920" y="116315"/>
                      <a:pt x="62563" y="118958"/>
                      <a:pt x="66969" y="122483"/>
                    </a:cubicBezTo>
                    <a:cubicBezTo>
                      <a:pt x="128651" y="166542"/>
                      <a:pt x="192977" y="166542"/>
                      <a:pt x="192977" y="166542"/>
                    </a:cubicBezTo>
                    <a:cubicBezTo>
                      <a:pt x="192977" y="166542"/>
                      <a:pt x="229105" y="165661"/>
                      <a:pt x="265233" y="148918"/>
                    </a:cubicBezTo>
                    <a:lnTo>
                      <a:pt x="220293" y="148918"/>
                    </a:lnTo>
                    <a:cubicBezTo>
                      <a:pt x="210600" y="149799"/>
                      <a:pt x="202670" y="141869"/>
                      <a:pt x="202670" y="132176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F95A3C74-EA92-F7AB-D637-DD66850BA6FC}"/>
                  </a:ext>
                </a:extLst>
              </p:cNvPr>
              <p:cNvSpPr/>
              <p:nvPr/>
            </p:nvSpPr>
            <p:spPr>
              <a:xfrm>
                <a:off x="8191580" y="1422326"/>
                <a:ext cx="102216" cy="52870"/>
              </a:xfrm>
              <a:custGeom>
                <a:avLst/>
                <a:gdLst>
                  <a:gd name="connsiteX0" fmla="*/ 55514 w 102216"/>
                  <a:gd name="connsiteY0" fmla="*/ 8812 h 52870"/>
                  <a:gd name="connsiteX1" fmla="*/ 29079 w 102216"/>
                  <a:gd name="connsiteY1" fmla="*/ 0 h 52870"/>
                  <a:gd name="connsiteX2" fmla="*/ 9693 w 102216"/>
                  <a:gd name="connsiteY2" fmla="*/ 35247 h 52870"/>
                  <a:gd name="connsiteX3" fmla="*/ 0 w 102216"/>
                  <a:gd name="connsiteY3" fmla="*/ 52870 h 52870"/>
                  <a:gd name="connsiteX4" fmla="*/ 102216 w 102216"/>
                  <a:gd name="connsiteY4" fmla="*/ 52870 h 52870"/>
                  <a:gd name="connsiteX5" fmla="*/ 55514 w 102216"/>
                  <a:gd name="connsiteY5" fmla="*/ 8812 h 52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216" h="52870">
                    <a:moveTo>
                      <a:pt x="55514" y="8812"/>
                    </a:moveTo>
                    <a:lnTo>
                      <a:pt x="29079" y="0"/>
                    </a:lnTo>
                    <a:lnTo>
                      <a:pt x="9693" y="35247"/>
                    </a:lnTo>
                    <a:lnTo>
                      <a:pt x="0" y="52870"/>
                    </a:lnTo>
                    <a:lnTo>
                      <a:pt x="102216" y="52870"/>
                    </a:lnTo>
                    <a:cubicBezTo>
                      <a:pt x="96048" y="37009"/>
                      <a:pt x="82830" y="17623"/>
                      <a:pt x="55514" y="8812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EFC85E98-F620-AE20-1137-52F05DDC0D67}"/>
                  </a:ext>
                </a:extLst>
              </p:cNvPr>
              <p:cNvSpPr/>
              <p:nvPr/>
            </p:nvSpPr>
            <p:spPr>
              <a:xfrm>
                <a:off x="7912248" y="1557146"/>
                <a:ext cx="108604" cy="109265"/>
              </a:xfrm>
              <a:custGeom>
                <a:avLst/>
                <a:gdLst>
                  <a:gd name="connsiteX0" fmla="*/ 101335 w 108604"/>
                  <a:gd name="connsiteY0" fmla="*/ 7931 h 109265"/>
                  <a:gd name="connsiteX1" fmla="*/ 64326 w 108604"/>
                  <a:gd name="connsiteY1" fmla="*/ 7931 h 109265"/>
                  <a:gd name="connsiteX2" fmla="*/ 7931 w 108604"/>
                  <a:gd name="connsiteY2" fmla="*/ 64326 h 109265"/>
                  <a:gd name="connsiteX3" fmla="*/ 7931 w 108604"/>
                  <a:gd name="connsiteY3" fmla="*/ 101335 h 109265"/>
                  <a:gd name="connsiteX4" fmla="*/ 44940 w 108604"/>
                  <a:gd name="connsiteY4" fmla="*/ 101335 h 109265"/>
                  <a:gd name="connsiteX5" fmla="*/ 101335 w 108604"/>
                  <a:gd name="connsiteY5" fmla="*/ 44940 h 109265"/>
                  <a:gd name="connsiteX6" fmla="*/ 101335 w 108604"/>
                  <a:gd name="connsiteY6" fmla="*/ 7931 h 109265"/>
                  <a:gd name="connsiteX7" fmla="*/ 101335 w 108604"/>
                  <a:gd name="connsiteY7" fmla="*/ 7931 h 10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604" h="109265">
                    <a:moveTo>
                      <a:pt x="101335" y="7931"/>
                    </a:moveTo>
                    <a:cubicBezTo>
                      <a:pt x="90761" y="-2644"/>
                      <a:pt x="74019" y="-2644"/>
                      <a:pt x="64326" y="7931"/>
                    </a:cubicBezTo>
                    <a:lnTo>
                      <a:pt x="7931" y="64326"/>
                    </a:lnTo>
                    <a:cubicBezTo>
                      <a:pt x="-2644" y="74900"/>
                      <a:pt x="-2644" y="91642"/>
                      <a:pt x="7931" y="101335"/>
                    </a:cubicBezTo>
                    <a:cubicBezTo>
                      <a:pt x="18505" y="111909"/>
                      <a:pt x="35247" y="111909"/>
                      <a:pt x="44940" y="101335"/>
                    </a:cubicBezTo>
                    <a:lnTo>
                      <a:pt x="101335" y="44940"/>
                    </a:lnTo>
                    <a:cubicBezTo>
                      <a:pt x="111028" y="34366"/>
                      <a:pt x="111028" y="17623"/>
                      <a:pt x="101335" y="7931"/>
                    </a:cubicBezTo>
                    <a:lnTo>
                      <a:pt x="101335" y="7931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66" name="Graphic 46">
              <a:extLst>
                <a:ext uri="{FF2B5EF4-FFF2-40B4-BE49-F238E27FC236}">
                  <a16:creationId xmlns:a16="http://schemas.microsoft.com/office/drawing/2014/main" id="{4A3A4D75-0B58-AEA8-9AE0-DF3561CF3A51}"/>
                </a:ext>
              </a:extLst>
            </p:cNvPr>
            <p:cNvGrpSpPr/>
            <p:nvPr/>
          </p:nvGrpSpPr>
          <p:grpSpPr>
            <a:xfrm>
              <a:off x="7902555" y="1175598"/>
              <a:ext cx="494338" cy="498744"/>
              <a:chOff x="7902555" y="1175598"/>
              <a:chExt cx="494338" cy="498744"/>
            </a:xfrm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4F6702F4-7690-22BB-3F9F-B8FB01C3495A}"/>
                  </a:ext>
                </a:extLst>
              </p:cNvPr>
              <p:cNvSpPr/>
              <p:nvPr/>
            </p:nvSpPr>
            <p:spPr>
              <a:xfrm>
                <a:off x="7902555" y="1175598"/>
                <a:ext cx="476714" cy="498744"/>
              </a:xfrm>
              <a:custGeom>
                <a:avLst/>
                <a:gdLst>
                  <a:gd name="connsiteX0" fmla="*/ 463497 w 476714"/>
                  <a:gd name="connsiteY0" fmla="*/ 137463 h 498744"/>
                  <a:gd name="connsiteX1" fmla="*/ 456448 w 476714"/>
                  <a:gd name="connsiteY1" fmla="*/ 120721 h 498744"/>
                  <a:gd name="connsiteX2" fmla="*/ 265233 w 476714"/>
                  <a:gd name="connsiteY2" fmla="*/ 0 h 498744"/>
                  <a:gd name="connsiteX3" fmla="*/ 74019 w 476714"/>
                  <a:gd name="connsiteY3" fmla="*/ 120721 h 498744"/>
                  <a:gd name="connsiteX4" fmla="*/ 66969 w 476714"/>
                  <a:gd name="connsiteY4" fmla="*/ 137463 h 498744"/>
                  <a:gd name="connsiteX5" fmla="*/ 53752 w 476714"/>
                  <a:gd name="connsiteY5" fmla="*/ 211482 h 498744"/>
                  <a:gd name="connsiteX6" fmla="*/ 110147 w 476714"/>
                  <a:gd name="connsiteY6" fmla="*/ 355113 h 498744"/>
                  <a:gd name="connsiteX7" fmla="*/ 92523 w 476714"/>
                  <a:gd name="connsiteY7" fmla="*/ 372736 h 498744"/>
                  <a:gd name="connsiteX8" fmla="*/ 92523 w 476714"/>
                  <a:gd name="connsiteY8" fmla="*/ 372736 h 498744"/>
                  <a:gd name="connsiteX9" fmla="*/ 66969 w 476714"/>
                  <a:gd name="connsiteY9" fmla="*/ 383310 h 498744"/>
                  <a:gd name="connsiteX10" fmla="*/ 10574 w 476714"/>
                  <a:gd name="connsiteY10" fmla="*/ 439706 h 498744"/>
                  <a:gd name="connsiteX11" fmla="*/ 10574 w 476714"/>
                  <a:gd name="connsiteY11" fmla="*/ 489932 h 498744"/>
                  <a:gd name="connsiteX12" fmla="*/ 36128 w 476714"/>
                  <a:gd name="connsiteY12" fmla="*/ 498744 h 498744"/>
                  <a:gd name="connsiteX13" fmla="*/ 60801 w 476714"/>
                  <a:gd name="connsiteY13" fmla="*/ 488170 h 498744"/>
                  <a:gd name="connsiteX14" fmla="*/ 117196 w 476714"/>
                  <a:gd name="connsiteY14" fmla="*/ 431775 h 498744"/>
                  <a:gd name="connsiteX15" fmla="*/ 127770 w 476714"/>
                  <a:gd name="connsiteY15" fmla="*/ 406221 h 498744"/>
                  <a:gd name="connsiteX16" fmla="*/ 148037 w 476714"/>
                  <a:gd name="connsiteY16" fmla="*/ 385954 h 498744"/>
                  <a:gd name="connsiteX17" fmla="*/ 265233 w 476714"/>
                  <a:gd name="connsiteY17" fmla="*/ 422082 h 498744"/>
                  <a:gd name="connsiteX18" fmla="*/ 345420 w 476714"/>
                  <a:gd name="connsiteY18" fmla="*/ 406221 h 498744"/>
                  <a:gd name="connsiteX19" fmla="*/ 348064 w 476714"/>
                  <a:gd name="connsiteY19" fmla="*/ 404459 h 498744"/>
                  <a:gd name="connsiteX20" fmla="*/ 379786 w 476714"/>
                  <a:gd name="connsiteY20" fmla="*/ 404459 h 498744"/>
                  <a:gd name="connsiteX21" fmla="*/ 406221 w 476714"/>
                  <a:gd name="connsiteY21" fmla="*/ 378905 h 498744"/>
                  <a:gd name="connsiteX22" fmla="*/ 407102 w 476714"/>
                  <a:gd name="connsiteY22" fmla="*/ 367449 h 498744"/>
                  <a:gd name="connsiteX23" fmla="*/ 407983 w 476714"/>
                  <a:gd name="connsiteY23" fmla="*/ 367449 h 498744"/>
                  <a:gd name="connsiteX24" fmla="*/ 476715 w 476714"/>
                  <a:gd name="connsiteY24" fmla="*/ 211482 h 498744"/>
                  <a:gd name="connsiteX25" fmla="*/ 463497 w 476714"/>
                  <a:gd name="connsiteY25" fmla="*/ 137463 h 498744"/>
                  <a:gd name="connsiteX26" fmla="*/ 459091 w 476714"/>
                  <a:gd name="connsiteY26" fmla="*/ 211482 h 498744"/>
                  <a:gd name="connsiteX27" fmla="*/ 451161 w 476714"/>
                  <a:gd name="connsiteY27" fmla="*/ 265233 h 498744"/>
                  <a:gd name="connsiteX28" fmla="*/ 438824 w 476714"/>
                  <a:gd name="connsiteY28" fmla="*/ 264352 h 498744"/>
                  <a:gd name="connsiteX29" fmla="*/ 415914 w 476714"/>
                  <a:gd name="connsiteY29" fmla="*/ 254659 h 498744"/>
                  <a:gd name="connsiteX30" fmla="*/ 458210 w 476714"/>
                  <a:gd name="connsiteY30" fmla="*/ 198264 h 498744"/>
                  <a:gd name="connsiteX31" fmla="*/ 459091 w 476714"/>
                  <a:gd name="connsiteY31" fmla="*/ 211482 h 498744"/>
                  <a:gd name="connsiteX32" fmla="*/ 124245 w 476714"/>
                  <a:gd name="connsiteY32" fmla="*/ 334846 h 498744"/>
                  <a:gd name="connsiteX33" fmla="*/ 124245 w 476714"/>
                  <a:gd name="connsiteY33" fmla="*/ 344539 h 498744"/>
                  <a:gd name="connsiteX34" fmla="*/ 84593 w 476714"/>
                  <a:gd name="connsiteY34" fmla="*/ 282857 h 498744"/>
                  <a:gd name="connsiteX35" fmla="*/ 90761 w 476714"/>
                  <a:gd name="connsiteY35" fmla="*/ 281976 h 498744"/>
                  <a:gd name="connsiteX36" fmla="*/ 129533 w 476714"/>
                  <a:gd name="connsiteY36" fmla="*/ 262590 h 498744"/>
                  <a:gd name="connsiteX37" fmla="*/ 142750 w 476714"/>
                  <a:gd name="connsiteY37" fmla="*/ 264352 h 498744"/>
                  <a:gd name="connsiteX38" fmla="*/ 150681 w 476714"/>
                  <a:gd name="connsiteY38" fmla="*/ 263471 h 498744"/>
                  <a:gd name="connsiteX39" fmla="*/ 124245 w 476714"/>
                  <a:gd name="connsiteY39" fmla="*/ 334846 h 498744"/>
                  <a:gd name="connsiteX40" fmla="*/ 71375 w 476714"/>
                  <a:gd name="connsiteY40" fmla="*/ 211482 h 498744"/>
                  <a:gd name="connsiteX41" fmla="*/ 72256 w 476714"/>
                  <a:gd name="connsiteY41" fmla="*/ 198264 h 498744"/>
                  <a:gd name="connsiteX42" fmla="*/ 113671 w 476714"/>
                  <a:gd name="connsiteY42" fmla="*/ 254659 h 498744"/>
                  <a:gd name="connsiteX43" fmla="*/ 90761 w 476714"/>
                  <a:gd name="connsiteY43" fmla="*/ 264352 h 498744"/>
                  <a:gd name="connsiteX44" fmla="*/ 78424 w 476714"/>
                  <a:gd name="connsiteY44" fmla="*/ 265233 h 498744"/>
                  <a:gd name="connsiteX45" fmla="*/ 71375 w 476714"/>
                  <a:gd name="connsiteY45" fmla="*/ 211482 h 498744"/>
                  <a:gd name="connsiteX46" fmla="*/ 89880 w 476714"/>
                  <a:gd name="connsiteY46" fmla="*/ 128651 h 498744"/>
                  <a:gd name="connsiteX47" fmla="*/ 142750 w 476714"/>
                  <a:gd name="connsiteY47" fmla="*/ 97810 h 498744"/>
                  <a:gd name="connsiteX48" fmla="*/ 186809 w 476714"/>
                  <a:gd name="connsiteY48" fmla="*/ 117196 h 498744"/>
                  <a:gd name="connsiteX49" fmla="*/ 185046 w 476714"/>
                  <a:gd name="connsiteY49" fmla="*/ 132176 h 498744"/>
                  <a:gd name="connsiteX50" fmla="*/ 199145 w 476714"/>
                  <a:gd name="connsiteY50" fmla="*/ 185928 h 498744"/>
                  <a:gd name="connsiteX51" fmla="*/ 198264 w 476714"/>
                  <a:gd name="connsiteY51" fmla="*/ 186809 h 498744"/>
                  <a:gd name="connsiteX52" fmla="*/ 197383 w 476714"/>
                  <a:gd name="connsiteY52" fmla="*/ 190333 h 498744"/>
                  <a:gd name="connsiteX53" fmla="*/ 192977 w 476714"/>
                  <a:gd name="connsiteY53" fmla="*/ 200908 h 498744"/>
                  <a:gd name="connsiteX54" fmla="*/ 141869 w 476714"/>
                  <a:gd name="connsiteY54" fmla="*/ 246729 h 498744"/>
                  <a:gd name="connsiteX55" fmla="*/ 80187 w 476714"/>
                  <a:gd name="connsiteY55" fmla="*/ 159492 h 498744"/>
                  <a:gd name="connsiteX56" fmla="*/ 82830 w 476714"/>
                  <a:gd name="connsiteY56" fmla="*/ 143631 h 498744"/>
                  <a:gd name="connsiteX57" fmla="*/ 89880 w 476714"/>
                  <a:gd name="connsiteY57" fmla="*/ 128651 h 498744"/>
                  <a:gd name="connsiteX58" fmla="*/ 209719 w 476714"/>
                  <a:gd name="connsiteY58" fmla="*/ 207957 h 498744"/>
                  <a:gd name="connsiteX59" fmla="*/ 211482 w 476714"/>
                  <a:gd name="connsiteY59" fmla="*/ 204432 h 498744"/>
                  <a:gd name="connsiteX60" fmla="*/ 235273 w 476714"/>
                  <a:gd name="connsiteY60" fmla="*/ 227343 h 498744"/>
                  <a:gd name="connsiteX61" fmla="*/ 212363 w 476714"/>
                  <a:gd name="connsiteY61" fmla="*/ 237036 h 498744"/>
                  <a:gd name="connsiteX62" fmla="*/ 188571 w 476714"/>
                  <a:gd name="connsiteY62" fmla="*/ 240560 h 498744"/>
                  <a:gd name="connsiteX63" fmla="*/ 209719 w 476714"/>
                  <a:gd name="connsiteY63" fmla="*/ 207957 h 498744"/>
                  <a:gd name="connsiteX64" fmla="*/ 203551 w 476714"/>
                  <a:gd name="connsiteY64" fmla="*/ 132176 h 498744"/>
                  <a:gd name="connsiteX65" fmla="*/ 265233 w 476714"/>
                  <a:gd name="connsiteY65" fmla="*/ 70494 h 498744"/>
                  <a:gd name="connsiteX66" fmla="*/ 326915 w 476714"/>
                  <a:gd name="connsiteY66" fmla="*/ 132176 h 498744"/>
                  <a:gd name="connsiteX67" fmla="*/ 265233 w 476714"/>
                  <a:gd name="connsiteY67" fmla="*/ 220293 h 498744"/>
                  <a:gd name="connsiteX68" fmla="*/ 203551 w 476714"/>
                  <a:gd name="connsiteY68" fmla="*/ 132176 h 498744"/>
                  <a:gd name="connsiteX69" fmla="*/ 318104 w 476714"/>
                  <a:gd name="connsiteY69" fmla="*/ 205313 h 498744"/>
                  <a:gd name="connsiteX70" fmla="*/ 341014 w 476714"/>
                  <a:gd name="connsiteY70" fmla="*/ 240560 h 498744"/>
                  <a:gd name="connsiteX71" fmla="*/ 318104 w 476714"/>
                  <a:gd name="connsiteY71" fmla="*/ 237917 h 498744"/>
                  <a:gd name="connsiteX72" fmla="*/ 295193 w 476714"/>
                  <a:gd name="connsiteY72" fmla="*/ 228224 h 498744"/>
                  <a:gd name="connsiteX73" fmla="*/ 318104 w 476714"/>
                  <a:gd name="connsiteY73" fmla="*/ 205313 h 498744"/>
                  <a:gd name="connsiteX74" fmla="*/ 331321 w 476714"/>
                  <a:gd name="connsiteY74" fmla="*/ 190333 h 498744"/>
                  <a:gd name="connsiteX75" fmla="*/ 330440 w 476714"/>
                  <a:gd name="connsiteY75" fmla="*/ 186809 h 498744"/>
                  <a:gd name="connsiteX76" fmla="*/ 330440 w 476714"/>
                  <a:gd name="connsiteY76" fmla="*/ 185928 h 498744"/>
                  <a:gd name="connsiteX77" fmla="*/ 345420 w 476714"/>
                  <a:gd name="connsiteY77" fmla="*/ 131295 h 498744"/>
                  <a:gd name="connsiteX78" fmla="*/ 343658 w 476714"/>
                  <a:gd name="connsiteY78" fmla="*/ 115434 h 498744"/>
                  <a:gd name="connsiteX79" fmla="*/ 387716 w 476714"/>
                  <a:gd name="connsiteY79" fmla="*/ 96929 h 498744"/>
                  <a:gd name="connsiteX80" fmla="*/ 441468 w 476714"/>
                  <a:gd name="connsiteY80" fmla="*/ 127770 h 498744"/>
                  <a:gd name="connsiteX81" fmla="*/ 447636 w 476714"/>
                  <a:gd name="connsiteY81" fmla="*/ 141869 h 498744"/>
                  <a:gd name="connsiteX82" fmla="*/ 450280 w 476714"/>
                  <a:gd name="connsiteY82" fmla="*/ 158611 h 498744"/>
                  <a:gd name="connsiteX83" fmla="*/ 388598 w 476714"/>
                  <a:gd name="connsiteY83" fmla="*/ 245847 h 498744"/>
                  <a:gd name="connsiteX84" fmla="*/ 331321 w 476714"/>
                  <a:gd name="connsiteY84" fmla="*/ 190333 h 498744"/>
                  <a:gd name="connsiteX85" fmla="*/ 265233 w 476714"/>
                  <a:gd name="connsiteY85" fmla="*/ 17623 h 498744"/>
                  <a:gd name="connsiteX86" fmla="*/ 411508 w 476714"/>
                  <a:gd name="connsiteY86" fmla="*/ 84593 h 498744"/>
                  <a:gd name="connsiteX87" fmla="*/ 386835 w 476714"/>
                  <a:gd name="connsiteY87" fmla="*/ 81068 h 498744"/>
                  <a:gd name="connsiteX88" fmla="*/ 336608 w 476714"/>
                  <a:gd name="connsiteY88" fmla="*/ 98691 h 498744"/>
                  <a:gd name="connsiteX89" fmla="*/ 265233 w 476714"/>
                  <a:gd name="connsiteY89" fmla="*/ 52870 h 498744"/>
                  <a:gd name="connsiteX90" fmla="*/ 192977 w 476714"/>
                  <a:gd name="connsiteY90" fmla="*/ 98691 h 498744"/>
                  <a:gd name="connsiteX91" fmla="*/ 142750 w 476714"/>
                  <a:gd name="connsiteY91" fmla="*/ 80187 h 498744"/>
                  <a:gd name="connsiteX92" fmla="*/ 118958 w 476714"/>
                  <a:gd name="connsiteY92" fmla="*/ 83711 h 498744"/>
                  <a:gd name="connsiteX93" fmla="*/ 265233 w 476714"/>
                  <a:gd name="connsiteY93" fmla="*/ 17623 h 498744"/>
                  <a:gd name="connsiteX94" fmla="*/ 104860 w 476714"/>
                  <a:gd name="connsiteY94" fmla="*/ 420320 h 498744"/>
                  <a:gd name="connsiteX95" fmla="*/ 48465 w 476714"/>
                  <a:gd name="connsiteY95" fmla="*/ 476715 h 498744"/>
                  <a:gd name="connsiteX96" fmla="*/ 23792 w 476714"/>
                  <a:gd name="connsiteY96" fmla="*/ 476715 h 498744"/>
                  <a:gd name="connsiteX97" fmla="*/ 23792 w 476714"/>
                  <a:gd name="connsiteY97" fmla="*/ 452042 h 498744"/>
                  <a:gd name="connsiteX98" fmla="*/ 80187 w 476714"/>
                  <a:gd name="connsiteY98" fmla="*/ 395647 h 498744"/>
                  <a:gd name="connsiteX99" fmla="*/ 104860 w 476714"/>
                  <a:gd name="connsiteY99" fmla="*/ 395647 h 498744"/>
                  <a:gd name="connsiteX100" fmla="*/ 104860 w 476714"/>
                  <a:gd name="connsiteY100" fmla="*/ 420320 h 498744"/>
                  <a:gd name="connsiteX101" fmla="*/ 121602 w 476714"/>
                  <a:gd name="connsiteY101" fmla="*/ 387716 h 498744"/>
                  <a:gd name="connsiteX102" fmla="*/ 117196 w 476714"/>
                  <a:gd name="connsiteY102" fmla="*/ 382429 h 498744"/>
                  <a:gd name="connsiteX103" fmla="*/ 111909 w 476714"/>
                  <a:gd name="connsiteY103" fmla="*/ 378023 h 498744"/>
                  <a:gd name="connsiteX104" fmla="*/ 123364 w 476714"/>
                  <a:gd name="connsiteY104" fmla="*/ 366568 h 498744"/>
                  <a:gd name="connsiteX105" fmla="*/ 133938 w 476714"/>
                  <a:gd name="connsiteY105" fmla="*/ 375380 h 498744"/>
                  <a:gd name="connsiteX106" fmla="*/ 121602 w 476714"/>
                  <a:gd name="connsiteY106" fmla="*/ 387716 h 498744"/>
                  <a:gd name="connsiteX107" fmla="*/ 141869 w 476714"/>
                  <a:gd name="connsiteY107" fmla="*/ 360400 h 498744"/>
                  <a:gd name="connsiteX108" fmla="*/ 141869 w 476714"/>
                  <a:gd name="connsiteY108" fmla="*/ 333965 h 498744"/>
                  <a:gd name="connsiteX109" fmla="*/ 212363 w 476714"/>
                  <a:gd name="connsiteY109" fmla="*/ 254659 h 498744"/>
                  <a:gd name="connsiteX110" fmla="*/ 251134 w 476714"/>
                  <a:gd name="connsiteY110" fmla="*/ 235273 h 498744"/>
                  <a:gd name="connsiteX111" fmla="*/ 265233 w 476714"/>
                  <a:gd name="connsiteY111" fmla="*/ 237036 h 498744"/>
                  <a:gd name="connsiteX112" fmla="*/ 279332 w 476714"/>
                  <a:gd name="connsiteY112" fmla="*/ 235273 h 498744"/>
                  <a:gd name="connsiteX113" fmla="*/ 318104 w 476714"/>
                  <a:gd name="connsiteY113" fmla="*/ 254659 h 498744"/>
                  <a:gd name="connsiteX114" fmla="*/ 370093 w 476714"/>
                  <a:gd name="connsiteY114" fmla="*/ 278451 h 498744"/>
                  <a:gd name="connsiteX115" fmla="*/ 358638 w 476714"/>
                  <a:gd name="connsiteY115" fmla="*/ 289906 h 498744"/>
                  <a:gd name="connsiteX116" fmla="*/ 265233 w 476714"/>
                  <a:gd name="connsiteY116" fmla="*/ 289906 h 498744"/>
                  <a:gd name="connsiteX117" fmla="*/ 247610 w 476714"/>
                  <a:gd name="connsiteY117" fmla="*/ 289906 h 498744"/>
                  <a:gd name="connsiteX118" fmla="*/ 238798 w 476714"/>
                  <a:gd name="connsiteY118" fmla="*/ 298718 h 498744"/>
                  <a:gd name="connsiteX119" fmla="*/ 247610 w 476714"/>
                  <a:gd name="connsiteY119" fmla="*/ 307530 h 498744"/>
                  <a:gd name="connsiteX120" fmla="*/ 257303 w 476714"/>
                  <a:gd name="connsiteY120" fmla="*/ 307530 h 498744"/>
                  <a:gd name="connsiteX121" fmla="*/ 265233 w 476714"/>
                  <a:gd name="connsiteY121" fmla="*/ 378905 h 498744"/>
                  <a:gd name="connsiteX122" fmla="*/ 284619 w 476714"/>
                  <a:gd name="connsiteY122" fmla="*/ 403577 h 498744"/>
                  <a:gd name="connsiteX123" fmla="*/ 265233 w 476714"/>
                  <a:gd name="connsiteY123" fmla="*/ 404459 h 498744"/>
                  <a:gd name="connsiteX124" fmla="*/ 141869 w 476714"/>
                  <a:gd name="connsiteY124" fmla="*/ 360400 h 498744"/>
                  <a:gd name="connsiteX125" fmla="*/ 388598 w 476714"/>
                  <a:gd name="connsiteY125" fmla="*/ 378905 h 498744"/>
                  <a:gd name="connsiteX126" fmla="*/ 379786 w 476714"/>
                  <a:gd name="connsiteY126" fmla="*/ 387716 h 498744"/>
                  <a:gd name="connsiteX127" fmla="*/ 291668 w 476714"/>
                  <a:gd name="connsiteY127" fmla="*/ 387716 h 498744"/>
                  <a:gd name="connsiteX128" fmla="*/ 282857 w 476714"/>
                  <a:gd name="connsiteY128" fmla="*/ 378905 h 498744"/>
                  <a:gd name="connsiteX129" fmla="*/ 282857 w 476714"/>
                  <a:gd name="connsiteY129" fmla="*/ 378023 h 498744"/>
                  <a:gd name="connsiteX130" fmla="*/ 274926 w 476714"/>
                  <a:gd name="connsiteY130" fmla="*/ 308411 h 498744"/>
                  <a:gd name="connsiteX131" fmla="*/ 341014 w 476714"/>
                  <a:gd name="connsiteY131" fmla="*/ 308411 h 498744"/>
                  <a:gd name="connsiteX132" fmla="*/ 329559 w 476714"/>
                  <a:gd name="connsiteY132" fmla="*/ 319866 h 498744"/>
                  <a:gd name="connsiteX133" fmla="*/ 329559 w 476714"/>
                  <a:gd name="connsiteY133" fmla="*/ 332202 h 498744"/>
                  <a:gd name="connsiteX134" fmla="*/ 335727 w 476714"/>
                  <a:gd name="connsiteY134" fmla="*/ 334846 h 498744"/>
                  <a:gd name="connsiteX135" fmla="*/ 341895 w 476714"/>
                  <a:gd name="connsiteY135" fmla="*/ 332202 h 498744"/>
                  <a:gd name="connsiteX136" fmla="*/ 365687 w 476714"/>
                  <a:gd name="connsiteY136" fmla="*/ 308411 h 498744"/>
                  <a:gd name="connsiteX137" fmla="*/ 387716 w 476714"/>
                  <a:gd name="connsiteY137" fmla="*/ 308411 h 498744"/>
                  <a:gd name="connsiteX138" fmla="*/ 391241 w 476714"/>
                  <a:gd name="connsiteY138" fmla="*/ 309292 h 498744"/>
                  <a:gd name="connsiteX139" fmla="*/ 393885 w 476714"/>
                  <a:gd name="connsiteY139" fmla="*/ 308411 h 498744"/>
                  <a:gd name="connsiteX140" fmla="*/ 394766 w 476714"/>
                  <a:gd name="connsiteY140" fmla="*/ 307530 h 498744"/>
                  <a:gd name="connsiteX141" fmla="*/ 395647 w 476714"/>
                  <a:gd name="connsiteY141" fmla="*/ 307530 h 498744"/>
                  <a:gd name="connsiteX142" fmla="*/ 388598 w 476714"/>
                  <a:gd name="connsiteY142" fmla="*/ 377142 h 498744"/>
                  <a:gd name="connsiteX143" fmla="*/ 388598 w 476714"/>
                  <a:gd name="connsiteY143" fmla="*/ 378905 h 498744"/>
                  <a:gd name="connsiteX144" fmla="*/ 410627 w 476714"/>
                  <a:gd name="connsiteY144" fmla="*/ 339252 h 498744"/>
                  <a:gd name="connsiteX145" fmla="*/ 414152 w 476714"/>
                  <a:gd name="connsiteY145" fmla="*/ 308411 h 498744"/>
                  <a:gd name="connsiteX146" fmla="*/ 423844 w 476714"/>
                  <a:gd name="connsiteY146" fmla="*/ 308411 h 498744"/>
                  <a:gd name="connsiteX147" fmla="*/ 432656 w 476714"/>
                  <a:gd name="connsiteY147" fmla="*/ 299599 h 498744"/>
                  <a:gd name="connsiteX148" fmla="*/ 423844 w 476714"/>
                  <a:gd name="connsiteY148" fmla="*/ 290787 h 498744"/>
                  <a:gd name="connsiteX149" fmla="*/ 406221 w 476714"/>
                  <a:gd name="connsiteY149" fmla="*/ 290787 h 498744"/>
                  <a:gd name="connsiteX150" fmla="*/ 397409 w 476714"/>
                  <a:gd name="connsiteY150" fmla="*/ 290787 h 498744"/>
                  <a:gd name="connsiteX151" fmla="*/ 393003 w 476714"/>
                  <a:gd name="connsiteY151" fmla="*/ 281976 h 498744"/>
                  <a:gd name="connsiteX152" fmla="*/ 394766 w 476714"/>
                  <a:gd name="connsiteY152" fmla="*/ 280213 h 498744"/>
                  <a:gd name="connsiteX153" fmla="*/ 394766 w 476714"/>
                  <a:gd name="connsiteY153" fmla="*/ 267877 h 498744"/>
                  <a:gd name="connsiteX154" fmla="*/ 382429 w 476714"/>
                  <a:gd name="connsiteY154" fmla="*/ 267877 h 498744"/>
                  <a:gd name="connsiteX155" fmla="*/ 378905 w 476714"/>
                  <a:gd name="connsiteY155" fmla="*/ 264352 h 498744"/>
                  <a:gd name="connsiteX156" fmla="*/ 386835 w 476714"/>
                  <a:gd name="connsiteY156" fmla="*/ 265233 h 498744"/>
                  <a:gd name="connsiteX157" fmla="*/ 400053 w 476714"/>
                  <a:gd name="connsiteY157" fmla="*/ 263471 h 498744"/>
                  <a:gd name="connsiteX158" fmla="*/ 439706 w 476714"/>
                  <a:gd name="connsiteY158" fmla="*/ 282857 h 498744"/>
                  <a:gd name="connsiteX159" fmla="*/ 445874 w 476714"/>
                  <a:gd name="connsiteY159" fmla="*/ 283738 h 498744"/>
                  <a:gd name="connsiteX160" fmla="*/ 410627 w 476714"/>
                  <a:gd name="connsiteY160" fmla="*/ 339252 h 49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476714" h="498744">
                    <a:moveTo>
                      <a:pt x="463497" y="137463"/>
                    </a:moveTo>
                    <a:cubicBezTo>
                      <a:pt x="461735" y="131295"/>
                      <a:pt x="459091" y="126008"/>
                      <a:pt x="456448" y="120721"/>
                    </a:cubicBezTo>
                    <a:cubicBezTo>
                      <a:pt x="422082" y="49346"/>
                      <a:pt x="349826" y="0"/>
                      <a:pt x="265233" y="0"/>
                    </a:cubicBezTo>
                    <a:cubicBezTo>
                      <a:pt x="181522" y="0"/>
                      <a:pt x="108384" y="49346"/>
                      <a:pt x="74019" y="120721"/>
                    </a:cubicBezTo>
                    <a:cubicBezTo>
                      <a:pt x="71375" y="126008"/>
                      <a:pt x="68732" y="131295"/>
                      <a:pt x="66969" y="137463"/>
                    </a:cubicBezTo>
                    <a:cubicBezTo>
                      <a:pt x="58157" y="160374"/>
                      <a:pt x="53752" y="185046"/>
                      <a:pt x="53752" y="211482"/>
                    </a:cubicBezTo>
                    <a:cubicBezTo>
                      <a:pt x="53752" y="266996"/>
                      <a:pt x="74900" y="317222"/>
                      <a:pt x="110147" y="355113"/>
                    </a:cubicBezTo>
                    <a:lnTo>
                      <a:pt x="92523" y="372736"/>
                    </a:lnTo>
                    <a:cubicBezTo>
                      <a:pt x="92523" y="372736"/>
                      <a:pt x="92523" y="372736"/>
                      <a:pt x="92523" y="372736"/>
                    </a:cubicBezTo>
                    <a:cubicBezTo>
                      <a:pt x="82830" y="372736"/>
                      <a:pt x="74019" y="376261"/>
                      <a:pt x="66969" y="383310"/>
                    </a:cubicBezTo>
                    <a:lnTo>
                      <a:pt x="10574" y="439706"/>
                    </a:lnTo>
                    <a:cubicBezTo>
                      <a:pt x="-3525" y="453804"/>
                      <a:pt x="-3525" y="475834"/>
                      <a:pt x="10574" y="489932"/>
                    </a:cubicBezTo>
                    <a:cubicBezTo>
                      <a:pt x="17623" y="496101"/>
                      <a:pt x="27316" y="498744"/>
                      <a:pt x="36128" y="498744"/>
                    </a:cubicBezTo>
                    <a:cubicBezTo>
                      <a:pt x="44940" y="498744"/>
                      <a:pt x="53752" y="495220"/>
                      <a:pt x="60801" y="488170"/>
                    </a:cubicBezTo>
                    <a:lnTo>
                      <a:pt x="117196" y="431775"/>
                    </a:lnTo>
                    <a:cubicBezTo>
                      <a:pt x="124245" y="424726"/>
                      <a:pt x="127770" y="415033"/>
                      <a:pt x="127770" y="406221"/>
                    </a:cubicBezTo>
                    <a:lnTo>
                      <a:pt x="148037" y="385954"/>
                    </a:lnTo>
                    <a:cubicBezTo>
                      <a:pt x="181522" y="408864"/>
                      <a:pt x="222056" y="422082"/>
                      <a:pt x="265233" y="422082"/>
                    </a:cubicBezTo>
                    <a:cubicBezTo>
                      <a:pt x="292550" y="422082"/>
                      <a:pt x="319866" y="416795"/>
                      <a:pt x="345420" y="406221"/>
                    </a:cubicBezTo>
                    <a:cubicBezTo>
                      <a:pt x="346301" y="405340"/>
                      <a:pt x="347182" y="405340"/>
                      <a:pt x="348064" y="404459"/>
                    </a:cubicBezTo>
                    <a:lnTo>
                      <a:pt x="379786" y="404459"/>
                    </a:lnTo>
                    <a:cubicBezTo>
                      <a:pt x="393885" y="404459"/>
                      <a:pt x="406221" y="393003"/>
                      <a:pt x="406221" y="378905"/>
                    </a:cubicBezTo>
                    <a:lnTo>
                      <a:pt x="407102" y="367449"/>
                    </a:lnTo>
                    <a:cubicBezTo>
                      <a:pt x="407102" y="367449"/>
                      <a:pt x="407983" y="367449"/>
                      <a:pt x="407983" y="367449"/>
                    </a:cubicBezTo>
                    <a:cubicBezTo>
                      <a:pt x="451161" y="327797"/>
                      <a:pt x="476715" y="270520"/>
                      <a:pt x="476715" y="211482"/>
                    </a:cubicBezTo>
                    <a:cubicBezTo>
                      <a:pt x="476715" y="185046"/>
                      <a:pt x="472309" y="160374"/>
                      <a:pt x="463497" y="137463"/>
                    </a:cubicBezTo>
                    <a:close/>
                    <a:moveTo>
                      <a:pt x="459091" y="211482"/>
                    </a:moveTo>
                    <a:cubicBezTo>
                      <a:pt x="459091" y="229986"/>
                      <a:pt x="456448" y="247610"/>
                      <a:pt x="451161" y="265233"/>
                    </a:cubicBezTo>
                    <a:cubicBezTo>
                      <a:pt x="447636" y="264352"/>
                      <a:pt x="443230" y="264352"/>
                      <a:pt x="438824" y="264352"/>
                    </a:cubicBezTo>
                    <a:cubicBezTo>
                      <a:pt x="427369" y="264352"/>
                      <a:pt x="420320" y="260827"/>
                      <a:pt x="415914" y="254659"/>
                    </a:cubicBezTo>
                    <a:cubicBezTo>
                      <a:pt x="434419" y="242323"/>
                      <a:pt x="449398" y="220293"/>
                      <a:pt x="458210" y="198264"/>
                    </a:cubicBezTo>
                    <a:cubicBezTo>
                      <a:pt x="459091" y="202670"/>
                      <a:pt x="459091" y="207076"/>
                      <a:pt x="459091" y="211482"/>
                    </a:cubicBezTo>
                    <a:close/>
                    <a:moveTo>
                      <a:pt x="124245" y="334846"/>
                    </a:moveTo>
                    <a:lnTo>
                      <a:pt x="124245" y="344539"/>
                    </a:lnTo>
                    <a:cubicBezTo>
                      <a:pt x="107503" y="326915"/>
                      <a:pt x="94286" y="305767"/>
                      <a:pt x="84593" y="282857"/>
                    </a:cubicBezTo>
                    <a:cubicBezTo>
                      <a:pt x="86355" y="282857"/>
                      <a:pt x="88999" y="281976"/>
                      <a:pt x="90761" y="281976"/>
                    </a:cubicBezTo>
                    <a:cubicBezTo>
                      <a:pt x="113671" y="281976"/>
                      <a:pt x="124245" y="272283"/>
                      <a:pt x="129533" y="262590"/>
                    </a:cubicBezTo>
                    <a:cubicBezTo>
                      <a:pt x="133938" y="263471"/>
                      <a:pt x="138344" y="264352"/>
                      <a:pt x="142750" y="264352"/>
                    </a:cubicBezTo>
                    <a:cubicBezTo>
                      <a:pt x="145394" y="264352"/>
                      <a:pt x="148037" y="264352"/>
                      <a:pt x="150681" y="263471"/>
                    </a:cubicBezTo>
                    <a:cubicBezTo>
                      <a:pt x="133938" y="280213"/>
                      <a:pt x="124245" y="305767"/>
                      <a:pt x="124245" y="334846"/>
                    </a:cubicBezTo>
                    <a:close/>
                    <a:moveTo>
                      <a:pt x="71375" y="211482"/>
                    </a:moveTo>
                    <a:cubicBezTo>
                      <a:pt x="71375" y="207076"/>
                      <a:pt x="71375" y="202670"/>
                      <a:pt x="72256" y="198264"/>
                    </a:cubicBezTo>
                    <a:cubicBezTo>
                      <a:pt x="81068" y="221175"/>
                      <a:pt x="95167" y="243204"/>
                      <a:pt x="113671" y="254659"/>
                    </a:cubicBezTo>
                    <a:cubicBezTo>
                      <a:pt x="109266" y="260827"/>
                      <a:pt x="102216" y="264352"/>
                      <a:pt x="90761" y="264352"/>
                    </a:cubicBezTo>
                    <a:cubicBezTo>
                      <a:pt x="86355" y="264352"/>
                      <a:pt x="82830" y="264352"/>
                      <a:pt x="78424" y="265233"/>
                    </a:cubicBezTo>
                    <a:cubicBezTo>
                      <a:pt x="74019" y="247610"/>
                      <a:pt x="71375" y="229986"/>
                      <a:pt x="71375" y="211482"/>
                    </a:cubicBezTo>
                    <a:close/>
                    <a:moveTo>
                      <a:pt x="89880" y="128651"/>
                    </a:moveTo>
                    <a:cubicBezTo>
                      <a:pt x="100454" y="110147"/>
                      <a:pt x="120721" y="97810"/>
                      <a:pt x="142750" y="97810"/>
                    </a:cubicBezTo>
                    <a:cubicBezTo>
                      <a:pt x="159492" y="97810"/>
                      <a:pt x="175354" y="104860"/>
                      <a:pt x="186809" y="117196"/>
                    </a:cubicBezTo>
                    <a:cubicBezTo>
                      <a:pt x="185928" y="121602"/>
                      <a:pt x="185046" y="126889"/>
                      <a:pt x="185046" y="132176"/>
                    </a:cubicBezTo>
                    <a:cubicBezTo>
                      <a:pt x="185046" y="148037"/>
                      <a:pt x="190333" y="168304"/>
                      <a:pt x="199145" y="185928"/>
                    </a:cubicBezTo>
                    <a:cubicBezTo>
                      <a:pt x="199145" y="186809"/>
                      <a:pt x="198264" y="186809"/>
                      <a:pt x="198264" y="186809"/>
                    </a:cubicBezTo>
                    <a:cubicBezTo>
                      <a:pt x="198264" y="187690"/>
                      <a:pt x="197383" y="189452"/>
                      <a:pt x="197383" y="190333"/>
                    </a:cubicBezTo>
                    <a:cubicBezTo>
                      <a:pt x="196502" y="193858"/>
                      <a:pt x="194739" y="197383"/>
                      <a:pt x="192977" y="200908"/>
                    </a:cubicBezTo>
                    <a:cubicBezTo>
                      <a:pt x="180641" y="228224"/>
                      <a:pt x="160374" y="246729"/>
                      <a:pt x="141869" y="246729"/>
                    </a:cubicBezTo>
                    <a:cubicBezTo>
                      <a:pt x="108384" y="246729"/>
                      <a:pt x="80187" y="192977"/>
                      <a:pt x="80187" y="159492"/>
                    </a:cubicBezTo>
                    <a:cubicBezTo>
                      <a:pt x="80187" y="154205"/>
                      <a:pt x="81068" y="148037"/>
                      <a:pt x="82830" y="143631"/>
                    </a:cubicBezTo>
                    <a:cubicBezTo>
                      <a:pt x="85474" y="138344"/>
                      <a:pt x="88117" y="133057"/>
                      <a:pt x="89880" y="128651"/>
                    </a:cubicBezTo>
                    <a:close/>
                    <a:moveTo>
                      <a:pt x="209719" y="207957"/>
                    </a:moveTo>
                    <a:cubicBezTo>
                      <a:pt x="210600" y="207076"/>
                      <a:pt x="210600" y="205313"/>
                      <a:pt x="211482" y="204432"/>
                    </a:cubicBezTo>
                    <a:cubicBezTo>
                      <a:pt x="218531" y="214125"/>
                      <a:pt x="226462" y="222056"/>
                      <a:pt x="235273" y="227343"/>
                    </a:cubicBezTo>
                    <a:cubicBezTo>
                      <a:pt x="230867" y="233511"/>
                      <a:pt x="223818" y="237036"/>
                      <a:pt x="212363" y="237036"/>
                    </a:cubicBezTo>
                    <a:cubicBezTo>
                      <a:pt x="204432" y="237036"/>
                      <a:pt x="196502" y="237917"/>
                      <a:pt x="188571" y="240560"/>
                    </a:cubicBezTo>
                    <a:cubicBezTo>
                      <a:pt x="197383" y="230867"/>
                      <a:pt x="205313" y="219412"/>
                      <a:pt x="209719" y="207957"/>
                    </a:cubicBezTo>
                    <a:close/>
                    <a:moveTo>
                      <a:pt x="203551" y="132176"/>
                    </a:moveTo>
                    <a:cubicBezTo>
                      <a:pt x="203551" y="97810"/>
                      <a:pt x="230867" y="70494"/>
                      <a:pt x="265233" y="70494"/>
                    </a:cubicBezTo>
                    <a:cubicBezTo>
                      <a:pt x="299599" y="70494"/>
                      <a:pt x="326915" y="97810"/>
                      <a:pt x="326915" y="132176"/>
                    </a:cubicBezTo>
                    <a:cubicBezTo>
                      <a:pt x="326915" y="166542"/>
                      <a:pt x="298718" y="220293"/>
                      <a:pt x="265233" y="220293"/>
                    </a:cubicBezTo>
                    <a:cubicBezTo>
                      <a:pt x="231749" y="220293"/>
                      <a:pt x="203551" y="165661"/>
                      <a:pt x="203551" y="132176"/>
                    </a:cubicBezTo>
                    <a:close/>
                    <a:moveTo>
                      <a:pt x="318104" y="205313"/>
                    </a:moveTo>
                    <a:cubicBezTo>
                      <a:pt x="323391" y="218531"/>
                      <a:pt x="331321" y="230867"/>
                      <a:pt x="341014" y="240560"/>
                    </a:cubicBezTo>
                    <a:cubicBezTo>
                      <a:pt x="333965" y="238798"/>
                      <a:pt x="326034" y="237917"/>
                      <a:pt x="318104" y="237917"/>
                    </a:cubicBezTo>
                    <a:cubicBezTo>
                      <a:pt x="306648" y="237917"/>
                      <a:pt x="299599" y="234392"/>
                      <a:pt x="295193" y="228224"/>
                    </a:cubicBezTo>
                    <a:cubicBezTo>
                      <a:pt x="304005" y="222056"/>
                      <a:pt x="311935" y="214125"/>
                      <a:pt x="318104" y="205313"/>
                    </a:cubicBezTo>
                    <a:close/>
                    <a:moveTo>
                      <a:pt x="331321" y="190333"/>
                    </a:moveTo>
                    <a:cubicBezTo>
                      <a:pt x="331321" y="189452"/>
                      <a:pt x="330440" y="187690"/>
                      <a:pt x="330440" y="186809"/>
                    </a:cubicBezTo>
                    <a:cubicBezTo>
                      <a:pt x="330440" y="186809"/>
                      <a:pt x="330440" y="186809"/>
                      <a:pt x="330440" y="185928"/>
                    </a:cubicBezTo>
                    <a:cubicBezTo>
                      <a:pt x="340133" y="167423"/>
                      <a:pt x="345420" y="148037"/>
                      <a:pt x="345420" y="131295"/>
                    </a:cubicBezTo>
                    <a:cubicBezTo>
                      <a:pt x="345420" y="126008"/>
                      <a:pt x="344539" y="120721"/>
                      <a:pt x="343658" y="115434"/>
                    </a:cubicBezTo>
                    <a:cubicBezTo>
                      <a:pt x="355113" y="103978"/>
                      <a:pt x="370974" y="96929"/>
                      <a:pt x="387716" y="96929"/>
                    </a:cubicBezTo>
                    <a:cubicBezTo>
                      <a:pt x="410627" y="96929"/>
                      <a:pt x="430894" y="109266"/>
                      <a:pt x="441468" y="127770"/>
                    </a:cubicBezTo>
                    <a:cubicBezTo>
                      <a:pt x="443230" y="132176"/>
                      <a:pt x="445874" y="136582"/>
                      <a:pt x="447636" y="141869"/>
                    </a:cubicBezTo>
                    <a:cubicBezTo>
                      <a:pt x="449398" y="147156"/>
                      <a:pt x="450280" y="152443"/>
                      <a:pt x="450280" y="158611"/>
                    </a:cubicBezTo>
                    <a:cubicBezTo>
                      <a:pt x="450280" y="192096"/>
                      <a:pt x="422082" y="245847"/>
                      <a:pt x="388598" y="245847"/>
                    </a:cubicBezTo>
                    <a:cubicBezTo>
                      <a:pt x="362162" y="246729"/>
                      <a:pt x="341014" y="217650"/>
                      <a:pt x="331321" y="190333"/>
                    </a:cubicBezTo>
                    <a:close/>
                    <a:moveTo>
                      <a:pt x="265233" y="17623"/>
                    </a:moveTo>
                    <a:cubicBezTo>
                      <a:pt x="323391" y="17623"/>
                      <a:pt x="376261" y="44059"/>
                      <a:pt x="411508" y="84593"/>
                    </a:cubicBezTo>
                    <a:cubicBezTo>
                      <a:pt x="403577" y="81949"/>
                      <a:pt x="395647" y="81068"/>
                      <a:pt x="386835" y="81068"/>
                    </a:cubicBezTo>
                    <a:cubicBezTo>
                      <a:pt x="368331" y="81068"/>
                      <a:pt x="350707" y="87236"/>
                      <a:pt x="336608" y="98691"/>
                    </a:cubicBezTo>
                    <a:cubicBezTo>
                      <a:pt x="324272" y="71375"/>
                      <a:pt x="296955" y="52870"/>
                      <a:pt x="265233" y="52870"/>
                    </a:cubicBezTo>
                    <a:cubicBezTo>
                      <a:pt x="233511" y="52870"/>
                      <a:pt x="206195" y="71375"/>
                      <a:pt x="192977" y="98691"/>
                    </a:cubicBezTo>
                    <a:cubicBezTo>
                      <a:pt x="178878" y="87236"/>
                      <a:pt x="161255" y="80187"/>
                      <a:pt x="142750" y="80187"/>
                    </a:cubicBezTo>
                    <a:cubicBezTo>
                      <a:pt x="133938" y="80187"/>
                      <a:pt x="126008" y="81949"/>
                      <a:pt x="118958" y="83711"/>
                    </a:cubicBezTo>
                    <a:cubicBezTo>
                      <a:pt x="154205" y="43178"/>
                      <a:pt x="207076" y="17623"/>
                      <a:pt x="265233" y="17623"/>
                    </a:cubicBezTo>
                    <a:close/>
                    <a:moveTo>
                      <a:pt x="104860" y="420320"/>
                    </a:moveTo>
                    <a:lnTo>
                      <a:pt x="48465" y="476715"/>
                    </a:lnTo>
                    <a:cubicBezTo>
                      <a:pt x="41415" y="483764"/>
                      <a:pt x="30841" y="483764"/>
                      <a:pt x="23792" y="476715"/>
                    </a:cubicBezTo>
                    <a:cubicBezTo>
                      <a:pt x="16742" y="469665"/>
                      <a:pt x="16742" y="459091"/>
                      <a:pt x="23792" y="452042"/>
                    </a:cubicBezTo>
                    <a:lnTo>
                      <a:pt x="80187" y="395647"/>
                    </a:lnTo>
                    <a:cubicBezTo>
                      <a:pt x="87236" y="388597"/>
                      <a:pt x="97810" y="388597"/>
                      <a:pt x="104860" y="395647"/>
                    </a:cubicBezTo>
                    <a:cubicBezTo>
                      <a:pt x="111909" y="401815"/>
                      <a:pt x="111909" y="413270"/>
                      <a:pt x="104860" y="420320"/>
                    </a:cubicBezTo>
                    <a:close/>
                    <a:moveTo>
                      <a:pt x="121602" y="387716"/>
                    </a:moveTo>
                    <a:cubicBezTo>
                      <a:pt x="120721" y="385954"/>
                      <a:pt x="118958" y="384192"/>
                      <a:pt x="117196" y="382429"/>
                    </a:cubicBezTo>
                    <a:cubicBezTo>
                      <a:pt x="115434" y="380667"/>
                      <a:pt x="113671" y="379786"/>
                      <a:pt x="111909" y="378023"/>
                    </a:cubicBezTo>
                    <a:lnTo>
                      <a:pt x="123364" y="366568"/>
                    </a:lnTo>
                    <a:cubicBezTo>
                      <a:pt x="126889" y="369212"/>
                      <a:pt x="130414" y="372736"/>
                      <a:pt x="133938" y="375380"/>
                    </a:cubicBezTo>
                    <a:lnTo>
                      <a:pt x="121602" y="387716"/>
                    </a:lnTo>
                    <a:close/>
                    <a:moveTo>
                      <a:pt x="141869" y="360400"/>
                    </a:moveTo>
                    <a:lnTo>
                      <a:pt x="141869" y="333965"/>
                    </a:lnTo>
                    <a:cubicBezTo>
                      <a:pt x="141869" y="288144"/>
                      <a:pt x="171829" y="254659"/>
                      <a:pt x="212363" y="254659"/>
                    </a:cubicBezTo>
                    <a:cubicBezTo>
                      <a:pt x="235273" y="254659"/>
                      <a:pt x="245847" y="244085"/>
                      <a:pt x="251134" y="235273"/>
                    </a:cubicBezTo>
                    <a:cubicBezTo>
                      <a:pt x="255540" y="237036"/>
                      <a:pt x="259946" y="237036"/>
                      <a:pt x="265233" y="237036"/>
                    </a:cubicBezTo>
                    <a:cubicBezTo>
                      <a:pt x="269639" y="237036"/>
                      <a:pt x="274926" y="236154"/>
                      <a:pt x="279332" y="235273"/>
                    </a:cubicBezTo>
                    <a:cubicBezTo>
                      <a:pt x="284619" y="244966"/>
                      <a:pt x="296074" y="254659"/>
                      <a:pt x="318104" y="254659"/>
                    </a:cubicBezTo>
                    <a:cubicBezTo>
                      <a:pt x="338371" y="254659"/>
                      <a:pt x="356875" y="263471"/>
                      <a:pt x="370093" y="278451"/>
                    </a:cubicBezTo>
                    <a:lnTo>
                      <a:pt x="358638" y="289906"/>
                    </a:lnTo>
                    <a:lnTo>
                      <a:pt x="265233" y="289906"/>
                    </a:lnTo>
                    <a:lnTo>
                      <a:pt x="247610" y="289906"/>
                    </a:lnTo>
                    <a:cubicBezTo>
                      <a:pt x="242323" y="289906"/>
                      <a:pt x="238798" y="293431"/>
                      <a:pt x="238798" y="298718"/>
                    </a:cubicBezTo>
                    <a:cubicBezTo>
                      <a:pt x="238798" y="304005"/>
                      <a:pt x="242323" y="307530"/>
                      <a:pt x="247610" y="307530"/>
                    </a:cubicBezTo>
                    <a:lnTo>
                      <a:pt x="257303" y="307530"/>
                    </a:lnTo>
                    <a:lnTo>
                      <a:pt x="265233" y="378905"/>
                    </a:lnTo>
                    <a:cubicBezTo>
                      <a:pt x="265233" y="391241"/>
                      <a:pt x="274045" y="400934"/>
                      <a:pt x="284619" y="403577"/>
                    </a:cubicBezTo>
                    <a:cubicBezTo>
                      <a:pt x="278451" y="404459"/>
                      <a:pt x="271401" y="404459"/>
                      <a:pt x="265233" y="404459"/>
                    </a:cubicBezTo>
                    <a:cubicBezTo>
                      <a:pt x="218531" y="405340"/>
                      <a:pt x="175354" y="388597"/>
                      <a:pt x="141869" y="360400"/>
                    </a:cubicBezTo>
                    <a:close/>
                    <a:moveTo>
                      <a:pt x="388598" y="378905"/>
                    </a:moveTo>
                    <a:cubicBezTo>
                      <a:pt x="388598" y="384192"/>
                      <a:pt x="385073" y="387716"/>
                      <a:pt x="379786" y="387716"/>
                    </a:cubicBezTo>
                    <a:lnTo>
                      <a:pt x="291668" y="387716"/>
                    </a:lnTo>
                    <a:cubicBezTo>
                      <a:pt x="286381" y="387716"/>
                      <a:pt x="282857" y="384192"/>
                      <a:pt x="282857" y="378905"/>
                    </a:cubicBezTo>
                    <a:cubicBezTo>
                      <a:pt x="282857" y="378905"/>
                      <a:pt x="282857" y="378023"/>
                      <a:pt x="282857" y="378023"/>
                    </a:cubicBezTo>
                    <a:lnTo>
                      <a:pt x="274926" y="308411"/>
                    </a:lnTo>
                    <a:lnTo>
                      <a:pt x="341014" y="308411"/>
                    </a:lnTo>
                    <a:lnTo>
                      <a:pt x="329559" y="319866"/>
                    </a:lnTo>
                    <a:cubicBezTo>
                      <a:pt x="326034" y="323391"/>
                      <a:pt x="326034" y="328678"/>
                      <a:pt x="329559" y="332202"/>
                    </a:cubicBezTo>
                    <a:cubicBezTo>
                      <a:pt x="331321" y="333965"/>
                      <a:pt x="333965" y="334846"/>
                      <a:pt x="335727" y="334846"/>
                    </a:cubicBezTo>
                    <a:cubicBezTo>
                      <a:pt x="337489" y="334846"/>
                      <a:pt x="340133" y="333965"/>
                      <a:pt x="341895" y="332202"/>
                    </a:cubicBezTo>
                    <a:lnTo>
                      <a:pt x="365687" y="308411"/>
                    </a:lnTo>
                    <a:lnTo>
                      <a:pt x="387716" y="308411"/>
                    </a:lnTo>
                    <a:cubicBezTo>
                      <a:pt x="388598" y="309292"/>
                      <a:pt x="390360" y="309292"/>
                      <a:pt x="391241" y="309292"/>
                    </a:cubicBezTo>
                    <a:cubicBezTo>
                      <a:pt x="392122" y="309292"/>
                      <a:pt x="393003" y="309292"/>
                      <a:pt x="393885" y="308411"/>
                    </a:cubicBezTo>
                    <a:cubicBezTo>
                      <a:pt x="393885" y="308411"/>
                      <a:pt x="394766" y="308411"/>
                      <a:pt x="394766" y="307530"/>
                    </a:cubicBezTo>
                    <a:lnTo>
                      <a:pt x="395647" y="307530"/>
                    </a:lnTo>
                    <a:lnTo>
                      <a:pt x="388598" y="377142"/>
                    </a:lnTo>
                    <a:cubicBezTo>
                      <a:pt x="388598" y="378023"/>
                      <a:pt x="388598" y="378023"/>
                      <a:pt x="388598" y="378905"/>
                    </a:cubicBezTo>
                    <a:close/>
                    <a:moveTo>
                      <a:pt x="410627" y="339252"/>
                    </a:moveTo>
                    <a:lnTo>
                      <a:pt x="414152" y="308411"/>
                    </a:lnTo>
                    <a:lnTo>
                      <a:pt x="423844" y="308411"/>
                    </a:lnTo>
                    <a:cubicBezTo>
                      <a:pt x="429131" y="308411"/>
                      <a:pt x="432656" y="304886"/>
                      <a:pt x="432656" y="299599"/>
                    </a:cubicBezTo>
                    <a:cubicBezTo>
                      <a:pt x="432656" y="294312"/>
                      <a:pt x="429131" y="290787"/>
                      <a:pt x="423844" y="290787"/>
                    </a:cubicBezTo>
                    <a:lnTo>
                      <a:pt x="406221" y="290787"/>
                    </a:lnTo>
                    <a:lnTo>
                      <a:pt x="397409" y="290787"/>
                    </a:lnTo>
                    <a:cubicBezTo>
                      <a:pt x="395647" y="287263"/>
                      <a:pt x="394766" y="284619"/>
                      <a:pt x="393003" y="281976"/>
                    </a:cubicBezTo>
                    <a:lnTo>
                      <a:pt x="394766" y="280213"/>
                    </a:lnTo>
                    <a:cubicBezTo>
                      <a:pt x="398290" y="276688"/>
                      <a:pt x="398290" y="271401"/>
                      <a:pt x="394766" y="267877"/>
                    </a:cubicBezTo>
                    <a:cubicBezTo>
                      <a:pt x="391241" y="264352"/>
                      <a:pt x="385954" y="264352"/>
                      <a:pt x="382429" y="267877"/>
                    </a:cubicBezTo>
                    <a:cubicBezTo>
                      <a:pt x="381548" y="266996"/>
                      <a:pt x="380667" y="266114"/>
                      <a:pt x="378905" y="264352"/>
                    </a:cubicBezTo>
                    <a:cubicBezTo>
                      <a:pt x="381548" y="264352"/>
                      <a:pt x="384192" y="265233"/>
                      <a:pt x="386835" y="265233"/>
                    </a:cubicBezTo>
                    <a:cubicBezTo>
                      <a:pt x="391241" y="265233"/>
                      <a:pt x="395647" y="264352"/>
                      <a:pt x="400053" y="263471"/>
                    </a:cubicBezTo>
                    <a:cubicBezTo>
                      <a:pt x="405340" y="273164"/>
                      <a:pt x="416795" y="282857"/>
                      <a:pt x="439706" y="282857"/>
                    </a:cubicBezTo>
                    <a:cubicBezTo>
                      <a:pt x="441468" y="282857"/>
                      <a:pt x="444111" y="282857"/>
                      <a:pt x="445874" y="283738"/>
                    </a:cubicBezTo>
                    <a:cubicBezTo>
                      <a:pt x="437062" y="303124"/>
                      <a:pt x="425607" y="322509"/>
                      <a:pt x="410627" y="33925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DE5E1035-C75D-FEFC-A0D2-4CB8113565C5}"/>
                  </a:ext>
                </a:extLst>
              </p:cNvPr>
              <p:cNvSpPr/>
              <p:nvPr/>
            </p:nvSpPr>
            <p:spPr>
              <a:xfrm>
                <a:off x="8344023" y="1528067"/>
                <a:ext cx="52870" cy="105740"/>
              </a:xfrm>
              <a:custGeom>
                <a:avLst/>
                <a:gdLst>
                  <a:gd name="connsiteX0" fmla="*/ 26435 w 52870"/>
                  <a:gd name="connsiteY0" fmla="*/ 44059 h 105740"/>
                  <a:gd name="connsiteX1" fmla="*/ 17623 w 52870"/>
                  <a:gd name="connsiteY1" fmla="*/ 35247 h 105740"/>
                  <a:gd name="connsiteX2" fmla="*/ 26435 w 52870"/>
                  <a:gd name="connsiteY2" fmla="*/ 26435 h 105740"/>
                  <a:gd name="connsiteX3" fmla="*/ 35247 w 52870"/>
                  <a:gd name="connsiteY3" fmla="*/ 35247 h 105740"/>
                  <a:gd name="connsiteX4" fmla="*/ 44059 w 52870"/>
                  <a:gd name="connsiteY4" fmla="*/ 44059 h 105740"/>
                  <a:gd name="connsiteX5" fmla="*/ 52870 w 52870"/>
                  <a:gd name="connsiteY5" fmla="*/ 35247 h 105740"/>
                  <a:gd name="connsiteX6" fmla="*/ 35247 w 52870"/>
                  <a:gd name="connsiteY6" fmla="*/ 10574 h 105740"/>
                  <a:gd name="connsiteX7" fmla="*/ 35247 w 52870"/>
                  <a:gd name="connsiteY7" fmla="*/ 8812 h 105740"/>
                  <a:gd name="connsiteX8" fmla="*/ 26435 w 52870"/>
                  <a:gd name="connsiteY8" fmla="*/ 0 h 105740"/>
                  <a:gd name="connsiteX9" fmla="*/ 17623 w 52870"/>
                  <a:gd name="connsiteY9" fmla="*/ 8812 h 105740"/>
                  <a:gd name="connsiteX10" fmla="*/ 17623 w 52870"/>
                  <a:gd name="connsiteY10" fmla="*/ 10574 h 105740"/>
                  <a:gd name="connsiteX11" fmla="*/ 0 w 52870"/>
                  <a:gd name="connsiteY11" fmla="*/ 35247 h 105740"/>
                  <a:gd name="connsiteX12" fmla="*/ 26435 w 52870"/>
                  <a:gd name="connsiteY12" fmla="*/ 61682 h 105740"/>
                  <a:gd name="connsiteX13" fmla="*/ 35247 w 52870"/>
                  <a:gd name="connsiteY13" fmla="*/ 70494 h 105740"/>
                  <a:gd name="connsiteX14" fmla="*/ 26435 w 52870"/>
                  <a:gd name="connsiteY14" fmla="*/ 79306 h 105740"/>
                  <a:gd name="connsiteX15" fmla="*/ 17623 w 52870"/>
                  <a:gd name="connsiteY15" fmla="*/ 70494 h 105740"/>
                  <a:gd name="connsiteX16" fmla="*/ 8812 w 52870"/>
                  <a:gd name="connsiteY16" fmla="*/ 61682 h 105740"/>
                  <a:gd name="connsiteX17" fmla="*/ 0 w 52870"/>
                  <a:gd name="connsiteY17" fmla="*/ 70494 h 105740"/>
                  <a:gd name="connsiteX18" fmla="*/ 17623 w 52870"/>
                  <a:gd name="connsiteY18" fmla="*/ 95167 h 105740"/>
                  <a:gd name="connsiteX19" fmla="*/ 17623 w 52870"/>
                  <a:gd name="connsiteY19" fmla="*/ 96929 h 105740"/>
                  <a:gd name="connsiteX20" fmla="*/ 26435 w 52870"/>
                  <a:gd name="connsiteY20" fmla="*/ 105741 h 105740"/>
                  <a:gd name="connsiteX21" fmla="*/ 35247 w 52870"/>
                  <a:gd name="connsiteY21" fmla="*/ 96929 h 105740"/>
                  <a:gd name="connsiteX22" fmla="*/ 35247 w 52870"/>
                  <a:gd name="connsiteY22" fmla="*/ 95167 h 105740"/>
                  <a:gd name="connsiteX23" fmla="*/ 52870 w 52870"/>
                  <a:gd name="connsiteY23" fmla="*/ 70494 h 105740"/>
                  <a:gd name="connsiteX24" fmla="*/ 26435 w 52870"/>
                  <a:gd name="connsiteY24" fmla="*/ 44059 h 1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870" h="105740">
                    <a:moveTo>
                      <a:pt x="26435" y="44059"/>
                    </a:moveTo>
                    <a:cubicBezTo>
                      <a:pt x="21148" y="44059"/>
                      <a:pt x="17623" y="40534"/>
                      <a:pt x="17623" y="35247"/>
                    </a:cubicBezTo>
                    <a:cubicBezTo>
                      <a:pt x="17623" y="29960"/>
                      <a:pt x="21148" y="26435"/>
                      <a:pt x="26435" y="26435"/>
                    </a:cubicBezTo>
                    <a:cubicBezTo>
                      <a:pt x="31722" y="26435"/>
                      <a:pt x="35247" y="29960"/>
                      <a:pt x="35247" y="35247"/>
                    </a:cubicBezTo>
                    <a:cubicBezTo>
                      <a:pt x="35247" y="40534"/>
                      <a:pt x="38772" y="44059"/>
                      <a:pt x="44059" y="44059"/>
                    </a:cubicBezTo>
                    <a:cubicBezTo>
                      <a:pt x="49346" y="44059"/>
                      <a:pt x="52870" y="40534"/>
                      <a:pt x="52870" y="35247"/>
                    </a:cubicBezTo>
                    <a:cubicBezTo>
                      <a:pt x="52870" y="23792"/>
                      <a:pt x="45821" y="14099"/>
                      <a:pt x="35247" y="10574"/>
                    </a:cubicBezTo>
                    <a:lnTo>
                      <a:pt x="35247" y="8812"/>
                    </a:lnTo>
                    <a:cubicBezTo>
                      <a:pt x="35247" y="3525"/>
                      <a:pt x="31722" y="0"/>
                      <a:pt x="26435" y="0"/>
                    </a:cubicBezTo>
                    <a:cubicBezTo>
                      <a:pt x="21148" y="0"/>
                      <a:pt x="17623" y="3525"/>
                      <a:pt x="17623" y="8812"/>
                    </a:cubicBezTo>
                    <a:lnTo>
                      <a:pt x="17623" y="10574"/>
                    </a:lnTo>
                    <a:cubicBezTo>
                      <a:pt x="7049" y="14099"/>
                      <a:pt x="0" y="23792"/>
                      <a:pt x="0" y="35247"/>
                    </a:cubicBezTo>
                    <a:cubicBezTo>
                      <a:pt x="0" y="50227"/>
                      <a:pt x="11455" y="61682"/>
                      <a:pt x="26435" y="61682"/>
                    </a:cubicBezTo>
                    <a:cubicBezTo>
                      <a:pt x="31722" y="61682"/>
                      <a:pt x="35247" y="65207"/>
                      <a:pt x="35247" y="70494"/>
                    </a:cubicBezTo>
                    <a:cubicBezTo>
                      <a:pt x="35247" y="75781"/>
                      <a:pt x="31722" y="79306"/>
                      <a:pt x="26435" y="79306"/>
                    </a:cubicBezTo>
                    <a:cubicBezTo>
                      <a:pt x="21148" y="79306"/>
                      <a:pt x="17623" y="75781"/>
                      <a:pt x="17623" y="70494"/>
                    </a:cubicBezTo>
                    <a:cubicBezTo>
                      <a:pt x="17623" y="65207"/>
                      <a:pt x="14099" y="61682"/>
                      <a:pt x="8812" y="61682"/>
                    </a:cubicBezTo>
                    <a:cubicBezTo>
                      <a:pt x="3525" y="61682"/>
                      <a:pt x="0" y="65207"/>
                      <a:pt x="0" y="70494"/>
                    </a:cubicBezTo>
                    <a:cubicBezTo>
                      <a:pt x="0" y="81949"/>
                      <a:pt x="7049" y="91642"/>
                      <a:pt x="17623" y="95167"/>
                    </a:cubicBezTo>
                    <a:lnTo>
                      <a:pt x="17623" y="96929"/>
                    </a:lnTo>
                    <a:cubicBezTo>
                      <a:pt x="17623" y="102216"/>
                      <a:pt x="21148" y="105741"/>
                      <a:pt x="26435" y="105741"/>
                    </a:cubicBezTo>
                    <a:cubicBezTo>
                      <a:pt x="31722" y="105741"/>
                      <a:pt x="35247" y="102216"/>
                      <a:pt x="35247" y="96929"/>
                    </a:cubicBezTo>
                    <a:lnTo>
                      <a:pt x="35247" y="95167"/>
                    </a:lnTo>
                    <a:cubicBezTo>
                      <a:pt x="45821" y="91642"/>
                      <a:pt x="52870" y="81949"/>
                      <a:pt x="52870" y="70494"/>
                    </a:cubicBezTo>
                    <a:cubicBezTo>
                      <a:pt x="52870" y="55514"/>
                      <a:pt x="41415" y="44059"/>
                      <a:pt x="26435" y="4405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1ECE4D27-B30E-ADEA-D31B-C709243E67D0}"/>
                  </a:ext>
                </a:extLst>
              </p:cNvPr>
              <p:cNvSpPr/>
              <p:nvPr/>
            </p:nvSpPr>
            <p:spPr>
              <a:xfrm>
                <a:off x="7904318" y="1211726"/>
                <a:ext cx="52870" cy="105740"/>
              </a:xfrm>
              <a:custGeom>
                <a:avLst/>
                <a:gdLst>
                  <a:gd name="connsiteX0" fmla="*/ 26435 w 52870"/>
                  <a:gd name="connsiteY0" fmla="*/ 79306 h 105740"/>
                  <a:gd name="connsiteX1" fmla="*/ 17623 w 52870"/>
                  <a:gd name="connsiteY1" fmla="*/ 70494 h 105740"/>
                  <a:gd name="connsiteX2" fmla="*/ 8812 w 52870"/>
                  <a:gd name="connsiteY2" fmla="*/ 61682 h 105740"/>
                  <a:gd name="connsiteX3" fmla="*/ 0 w 52870"/>
                  <a:gd name="connsiteY3" fmla="*/ 70494 h 105740"/>
                  <a:gd name="connsiteX4" fmla="*/ 17623 w 52870"/>
                  <a:gd name="connsiteY4" fmla="*/ 95167 h 105740"/>
                  <a:gd name="connsiteX5" fmla="*/ 17623 w 52870"/>
                  <a:gd name="connsiteY5" fmla="*/ 96929 h 105740"/>
                  <a:gd name="connsiteX6" fmla="*/ 26435 w 52870"/>
                  <a:gd name="connsiteY6" fmla="*/ 105741 h 105740"/>
                  <a:gd name="connsiteX7" fmla="*/ 35247 w 52870"/>
                  <a:gd name="connsiteY7" fmla="*/ 96929 h 105740"/>
                  <a:gd name="connsiteX8" fmla="*/ 35247 w 52870"/>
                  <a:gd name="connsiteY8" fmla="*/ 95167 h 105740"/>
                  <a:gd name="connsiteX9" fmla="*/ 52870 w 52870"/>
                  <a:gd name="connsiteY9" fmla="*/ 70494 h 105740"/>
                  <a:gd name="connsiteX10" fmla="*/ 26435 w 52870"/>
                  <a:gd name="connsiteY10" fmla="*/ 44059 h 105740"/>
                  <a:gd name="connsiteX11" fmla="*/ 17623 w 52870"/>
                  <a:gd name="connsiteY11" fmla="*/ 35247 h 105740"/>
                  <a:gd name="connsiteX12" fmla="*/ 26435 w 52870"/>
                  <a:gd name="connsiteY12" fmla="*/ 26435 h 105740"/>
                  <a:gd name="connsiteX13" fmla="*/ 35247 w 52870"/>
                  <a:gd name="connsiteY13" fmla="*/ 35247 h 105740"/>
                  <a:gd name="connsiteX14" fmla="*/ 44059 w 52870"/>
                  <a:gd name="connsiteY14" fmla="*/ 44059 h 105740"/>
                  <a:gd name="connsiteX15" fmla="*/ 52870 w 52870"/>
                  <a:gd name="connsiteY15" fmla="*/ 35247 h 105740"/>
                  <a:gd name="connsiteX16" fmla="*/ 35247 w 52870"/>
                  <a:gd name="connsiteY16" fmla="*/ 10574 h 105740"/>
                  <a:gd name="connsiteX17" fmla="*/ 35247 w 52870"/>
                  <a:gd name="connsiteY17" fmla="*/ 8812 h 105740"/>
                  <a:gd name="connsiteX18" fmla="*/ 26435 w 52870"/>
                  <a:gd name="connsiteY18" fmla="*/ 0 h 105740"/>
                  <a:gd name="connsiteX19" fmla="*/ 17623 w 52870"/>
                  <a:gd name="connsiteY19" fmla="*/ 8812 h 105740"/>
                  <a:gd name="connsiteX20" fmla="*/ 17623 w 52870"/>
                  <a:gd name="connsiteY20" fmla="*/ 10574 h 105740"/>
                  <a:gd name="connsiteX21" fmla="*/ 0 w 52870"/>
                  <a:gd name="connsiteY21" fmla="*/ 35247 h 105740"/>
                  <a:gd name="connsiteX22" fmla="*/ 26435 w 52870"/>
                  <a:gd name="connsiteY22" fmla="*/ 61682 h 105740"/>
                  <a:gd name="connsiteX23" fmla="*/ 35247 w 52870"/>
                  <a:gd name="connsiteY23" fmla="*/ 70494 h 105740"/>
                  <a:gd name="connsiteX24" fmla="*/ 26435 w 52870"/>
                  <a:gd name="connsiteY24" fmla="*/ 79306 h 1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870" h="105740">
                    <a:moveTo>
                      <a:pt x="26435" y="79306"/>
                    </a:moveTo>
                    <a:cubicBezTo>
                      <a:pt x="21148" y="79306"/>
                      <a:pt x="17623" y="75781"/>
                      <a:pt x="17623" y="70494"/>
                    </a:cubicBezTo>
                    <a:cubicBezTo>
                      <a:pt x="17623" y="65207"/>
                      <a:pt x="14099" y="61682"/>
                      <a:pt x="8812" y="61682"/>
                    </a:cubicBezTo>
                    <a:cubicBezTo>
                      <a:pt x="3525" y="61682"/>
                      <a:pt x="0" y="65207"/>
                      <a:pt x="0" y="70494"/>
                    </a:cubicBezTo>
                    <a:cubicBezTo>
                      <a:pt x="0" y="81949"/>
                      <a:pt x="7049" y="91642"/>
                      <a:pt x="17623" y="95167"/>
                    </a:cubicBezTo>
                    <a:lnTo>
                      <a:pt x="17623" y="96929"/>
                    </a:lnTo>
                    <a:cubicBezTo>
                      <a:pt x="17623" y="102216"/>
                      <a:pt x="21148" y="105741"/>
                      <a:pt x="26435" y="105741"/>
                    </a:cubicBezTo>
                    <a:cubicBezTo>
                      <a:pt x="31722" y="105741"/>
                      <a:pt x="35247" y="102216"/>
                      <a:pt x="35247" y="96929"/>
                    </a:cubicBezTo>
                    <a:lnTo>
                      <a:pt x="35247" y="95167"/>
                    </a:lnTo>
                    <a:cubicBezTo>
                      <a:pt x="45821" y="91642"/>
                      <a:pt x="52870" y="81949"/>
                      <a:pt x="52870" y="70494"/>
                    </a:cubicBezTo>
                    <a:cubicBezTo>
                      <a:pt x="52870" y="55514"/>
                      <a:pt x="41415" y="44059"/>
                      <a:pt x="26435" y="44059"/>
                    </a:cubicBezTo>
                    <a:cubicBezTo>
                      <a:pt x="21148" y="44059"/>
                      <a:pt x="17623" y="40534"/>
                      <a:pt x="17623" y="35247"/>
                    </a:cubicBezTo>
                    <a:cubicBezTo>
                      <a:pt x="17623" y="29960"/>
                      <a:pt x="21148" y="26435"/>
                      <a:pt x="26435" y="26435"/>
                    </a:cubicBezTo>
                    <a:cubicBezTo>
                      <a:pt x="31722" y="26435"/>
                      <a:pt x="35247" y="29960"/>
                      <a:pt x="35247" y="35247"/>
                    </a:cubicBezTo>
                    <a:cubicBezTo>
                      <a:pt x="35247" y="40534"/>
                      <a:pt x="38772" y="44059"/>
                      <a:pt x="44059" y="44059"/>
                    </a:cubicBezTo>
                    <a:cubicBezTo>
                      <a:pt x="49346" y="44059"/>
                      <a:pt x="52870" y="40534"/>
                      <a:pt x="52870" y="35247"/>
                    </a:cubicBezTo>
                    <a:cubicBezTo>
                      <a:pt x="52870" y="23792"/>
                      <a:pt x="45821" y="14099"/>
                      <a:pt x="35247" y="10574"/>
                    </a:cubicBezTo>
                    <a:lnTo>
                      <a:pt x="35247" y="8812"/>
                    </a:lnTo>
                    <a:cubicBezTo>
                      <a:pt x="35247" y="3525"/>
                      <a:pt x="31722" y="0"/>
                      <a:pt x="26435" y="0"/>
                    </a:cubicBezTo>
                    <a:cubicBezTo>
                      <a:pt x="21148" y="0"/>
                      <a:pt x="17623" y="3525"/>
                      <a:pt x="17623" y="8812"/>
                    </a:cubicBezTo>
                    <a:lnTo>
                      <a:pt x="17623" y="10574"/>
                    </a:lnTo>
                    <a:cubicBezTo>
                      <a:pt x="7049" y="14099"/>
                      <a:pt x="0" y="23792"/>
                      <a:pt x="0" y="35247"/>
                    </a:cubicBezTo>
                    <a:cubicBezTo>
                      <a:pt x="0" y="50227"/>
                      <a:pt x="11455" y="61682"/>
                      <a:pt x="26435" y="61682"/>
                    </a:cubicBezTo>
                    <a:cubicBezTo>
                      <a:pt x="31722" y="61682"/>
                      <a:pt x="35247" y="65207"/>
                      <a:pt x="35247" y="70494"/>
                    </a:cubicBezTo>
                    <a:cubicBezTo>
                      <a:pt x="35247" y="75781"/>
                      <a:pt x="31722" y="79306"/>
                      <a:pt x="26435" y="79306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4CA21FB8-B150-8DE2-F278-839DAA0EA268}"/>
              </a:ext>
            </a:extLst>
          </p:cNvPr>
          <p:cNvGrpSpPr/>
          <p:nvPr/>
        </p:nvGrpSpPr>
        <p:grpSpPr>
          <a:xfrm>
            <a:off x="6695558" y="1151806"/>
            <a:ext cx="493457" cy="543684"/>
            <a:chOff x="6695558" y="1151806"/>
            <a:chExt cx="493457" cy="543684"/>
          </a:xfrm>
        </p:grpSpPr>
        <p:grpSp>
          <p:nvGrpSpPr>
            <p:cNvPr id="371" name="Graphic 48">
              <a:extLst>
                <a:ext uri="{FF2B5EF4-FFF2-40B4-BE49-F238E27FC236}">
                  <a16:creationId xmlns:a16="http://schemas.microsoft.com/office/drawing/2014/main" id="{313DD74E-A994-4128-6E25-F7E4B5438518}"/>
                </a:ext>
              </a:extLst>
            </p:cNvPr>
            <p:cNvGrpSpPr/>
            <p:nvPr/>
          </p:nvGrpSpPr>
          <p:grpSpPr>
            <a:xfrm>
              <a:off x="6791191" y="1248735"/>
              <a:ext cx="380200" cy="439705"/>
              <a:chOff x="6791191" y="1248735"/>
              <a:chExt cx="380200" cy="439705"/>
            </a:xfrm>
            <a:solidFill>
              <a:srgbClr val="A07FD6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7849669F-B290-8879-FCAA-0C451371A82B}"/>
                  </a:ext>
                </a:extLst>
              </p:cNvPr>
              <p:cNvSpPr/>
              <p:nvPr/>
            </p:nvSpPr>
            <p:spPr>
              <a:xfrm>
                <a:off x="6827734" y="1248735"/>
                <a:ext cx="185046" cy="229105"/>
              </a:xfrm>
              <a:custGeom>
                <a:avLst/>
                <a:gdLst>
                  <a:gd name="connsiteX0" fmla="*/ 149799 w 185046"/>
                  <a:gd name="connsiteY0" fmla="*/ 205313 h 229105"/>
                  <a:gd name="connsiteX1" fmla="*/ 171829 w 185046"/>
                  <a:gd name="connsiteY1" fmla="*/ 229105 h 229105"/>
                  <a:gd name="connsiteX2" fmla="*/ 185046 w 185046"/>
                  <a:gd name="connsiteY2" fmla="*/ 224699 h 229105"/>
                  <a:gd name="connsiteX3" fmla="*/ 185046 w 185046"/>
                  <a:gd name="connsiteY3" fmla="*/ 0 h 229105"/>
                  <a:gd name="connsiteX4" fmla="*/ 39653 w 185046"/>
                  <a:gd name="connsiteY4" fmla="*/ 0 h 229105"/>
                  <a:gd name="connsiteX5" fmla="*/ 44059 w 185046"/>
                  <a:gd name="connsiteY5" fmla="*/ 13218 h 229105"/>
                  <a:gd name="connsiteX6" fmla="*/ 20267 w 185046"/>
                  <a:gd name="connsiteY6" fmla="*/ 35247 h 229105"/>
                  <a:gd name="connsiteX7" fmla="*/ 0 w 185046"/>
                  <a:gd name="connsiteY7" fmla="*/ 35247 h 229105"/>
                  <a:gd name="connsiteX8" fmla="*/ 0 w 185046"/>
                  <a:gd name="connsiteY8" fmla="*/ 185046 h 229105"/>
                  <a:gd name="connsiteX9" fmla="*/ 149799 w 185046"/>
                  <a:gd name="connsiteY9" fmla="*/ 185046 h 229105"/>
                  <a:gd name="connsiteX10" fmla="*/ 149799 w 185046"/>
                  <a:gd name="connsiteY10" fmla="*/ 205313 h 229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046" h="229105">
                    <a:moveTo>
                      <a:pt x="149799" y="205313"/>
                    </a:moveTo>
                    <a:cubicBezTo>
                      <a:pt x="149799" y="218531"/>
                      <a:pt x="159492" y="229105"/>
                      <a:pt x="171829" y="229105"/>
                    </a:cubicBezTo>
                    <a:cubicBezTo>
                      <a:pt x="177116" y="229105"/>
                      <a:pt x="181522" y="227343"/>
                      <a:pt x="185046" y="224699"/>
                    </a:cubicBezTo>
                    <a:lnTo>
                      <a:pt x="185046" y="0"/>
                    </a:lnTo>
                    <a:lnTo>
                      <a:pt x="39653" y="0"/>
                    </a:lnTo>
                    <a:cubicBezTo>
                      <a:pt x="42296" y="3525"/>
                      <a:pt x="44059" y="7931"/>
                      <a:pt x="44059" y="13218"/>
                    </a:cubicBezTo>
                    <a:cubicBezTo>
                      <a:pt x="44059" y="25554"/>
                      <a:pt x="33485" y="35247"/>
                      <a:pt x="20267" y="35247"/>
                    </a:cubicBezTo>
                    <a:lnTo>
                      <a:pt x="0" y="35247"/>
                    </a:lnTo>
                    <a:lnTo>
                      <a:pt x="0" y="185046"/>
                    </a:lnTo>
                    <a:lnTo>
                      <a:pt x="149799" y="185046"/>
                    </a:lnTo>
                    <a:lnTo>
                      <a:pt x="149799" y="205313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EFF1BFD1-75FC-C32C-7BEF-ED339112387D}"/>
                  </a:ext>
                </a:extLst>
              </p:cNvPr>
              <p:cNvSpPr/>
              <p:nvPr/>
            </p:nvSpPr>
            <p:spPr>
              <a:xfrm>
                <a:off x="6968722" y="1504276"/>
                <a:ext cx="140987" cy="96929"/>
              </a:xfrm>
              <a:custGeom>
                <a:avLst/>
                <a:gdLst>
                  <a:gd name="connsiteX0" fmla="*/ 70494 w 140987"/>
                  <a:gd name="connsiteY0" fmla="*/ 26435 h 96929"/>
                  <a:gd name="connsiteX1" fmla="*/ 0 w 140987"/>
                  <a:gd name="connsiteY1" fmla="*/ 0 h 96929"/>
                  <a:gd name="connsiteX2" fmla="*/ 79306 w 140987"/>
                  <a:gd name="connsiteY2" fmla="*/ 70494 h 96929"/>
                  <a:gd name="connsiteX3" fmla="*/ 132176 w 140987"/>
                  <a:gd name="connsiteY3" fmla="*/ 96929 h 96929"/>
                  <a:gd name="connsiteX4" fmla="*/ 140988 w 140987"/>
                  <a:gd name="connsiteY4" fmla="*/ 61682 h 96929"/>
                  <a:gd name="connsiteX5" fmla="*/ 96929 w 140987"/>
                  <a:gd name="connsiteY5" fmla="*/ 44059 h 96929"/>
                  <a:gd name="connsiteX6" fmla="*/ 70494 w 140987"/>
                  <a:gd name="connsiteY6" fmla="*/ 26435 h 9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987" h="96929">
                    <a:moveTo>
                      <a:pt x="70494" y="26435"/>
                    </a:moveTo>
                    <a:lnTo>
                      <a:pt x="0" y="0"/>
                    </a:lnTo>
                    <a:cubicBezTo>
                      <a:pt x="44059" y="17623"/>
                      <a:pt x="52870" y="52870"/>
                      <a:pt x="79306" y="70494"/>
                    </a:cubicBezTo>
                    <a:cubicBezTo>
                      <a:pt x="105741" y="88117"/>
                      <a:pt x="132176" y="96929"/>
                      <a:pt x="132176" y="96929"/>
                    </a:cubicBezTo>
                    <a:lnTo>
                      <a:pt x="140988" y="61682"/>
                    </a:lnTo>
                    <a:cubicBezTo>
                      <a:pt x="123364" y="61682"/>
                      <a:pt x="105741" y="52870"/>
                      <a:pt x="96929" y="44059"/>
                    </a:cubicBezTo>
                    <a:cubicBezTo>
                      <a:pt x="88117" y="35247"/>
                      <a:pt x="70494" y="26435"/>
                      <a:pt x="70494" y="26435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3C23D69A-20A6-606C-30C2-EC10B1DDC937}"/>
                  </a:ext>
                </a:extLst>
              </p:cNvPr>
              <p:cNvSpPr/>
              <p:nvPr/>
            </p:nvSpPr>
            <p:spPr>
              <a:xfrm>
                <a:off x="6791191" y="1528293"/>
                <a:ext cx="102631" cy="70267"/>
              </a:xfrm>
              <a:custGeom>
                <a:avLst/>
                <a:gdLst>
                  <a:gd name="connsiteX0" fmla="*/ 53286 w 102631"/>
                  <a:gd name="connsiteY0" fmla="*/ 18279 h 70267"/>
                  <a:gd name="connsiteX1" fmla="*/ 4821 w 102631"/>
                  <a:gd name="connsiteY1" fmla="*/ 42951 h 70267"/>
                  <a:gd name="connsiteX2" fmla="*/ 5702 w 102631"/>
                  <a:gd name="connsiteY2" fmla="*/ 43833 h 70267"/>
                  <a:gd name="connsiteX3" fmla="*/ 18920 w 102631"/>
                  <a:gd name="connsiteY3" fmla="*/ 63218 h 70267"/>
                  <a:gd name="connsiteX4" fmla="*/ 102631 w 102631"/>
                  <a:gd name="connsiteY4" fmla="*/ 70268 h 70267"/>
                  <a:gd name="connsiteX5" fmla="*/ 53286 w 102631"/>
                  <a:gd name="connsiteY5" fmla="*/ 18279 h 70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31" h="70267">
                    <a:moveTo>
                      <a:pt x="53286" y="18279"/>
                    </a:moveTo>
                    <a:cubicBezTo>
                      <a:pt x="25088" y="-21374"/>
                      <a:pt x="-13684" y="11229"/>
                      <a:pt x="4821" y="42951"/>
                    </a:cubicBezTo>
                    <a:cubicBezTo>
                      <a:pt x="4821" y="42951"/>
                      <a:pt x="4821" y="43833"/>
                      <a:pt x="5702" y="43833"/>
                    </a:cubicBezTo>
                    <a:cubicBezTo>
                      <a:pt x="9227" y="50001"/>
                      <a:pt x="13633" y="57050"/>
                      <a:pt x="18920" y="63218"/>
                    </a:cubicBezTo>
                    <a:lnTo>
                      <a:pt x="102631" y="70268"/>
                    </a:lnTo>
                    <a:cubicBezTo>
                      <a:pt x="88533" y="59694"/>
                      <a:pt x="71790" y="42951"/>
                      <a:pt x="53286" y="18279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FF535C23-FF5F-F46F-5379-DD50C8D9F573}"/>
                  </a:ext>
                </a:extLst>
              </p:cNvPr>
              <p:cNvSpPr/>
              <p:nvPr/>
            </p:nvSpPr>
            <p:spPr>
              <a:xfrm>
                <a:off x="7110591" y="1530711"/>
                <a:ext cx="60800" cy="157730"/>
              </a:xfrm>
              <a:custGeom>
                <a:avLst/>
                <a:gdLst>
                  <a:gd name="connsiteX0" fmla="*/ 44059 w 60800"/>
                  <a:gd name="connsiteY0" fmla="*/ 0 h 157730"/>
                  <a:gd name="connsiteX1" fmla="*/ 16742 w 60800"/>
                  <a:gd name="connsiteY1" fmla="*/ 0 h 157730"/>
                  <a:gd name="connsiteX2" fmla="*/ 0 w 60800"/>
                  <a:gd name="connsiteY2" fmla="*/ 16742 h 157730"/>
                  <a:gd name="connsiteX3" fmla="*/ 0 w 60800"/>
                  <a:gd name="connsiteY3" fmla="*/ 140988 h 157730"/>
                  <a:gd name="connsiteX4" fmla="*/ 16742 w 60800"/>
                  <a:gd name="connsiteY4" fmla="*/ 157730 h 157730"/>
                  <a:gd name="connsiteX5" fmla="*/ 44059 w 60800"/>
                  <a:gd name="connsiteY5" fmla="*/ 157730 h 157730"/>
                  <a:gd name="connsiteX6" fmla="*/ 60801 w 60800"/>
                  <a:gd name="connsiteY6" fmla="*/ 140988 h 157730"/>
                  <a:gd name="connsiteX7" fmla="*/ 60801 w 60800"/>
                  <a:gd name="connsiteY7" fmla="*/ 16742 h 157730"/>
                  <a:gd name="connsiteX8" fmla="*/ 44059 w 60800"/>
                  <a:gd name="connsiteY8" fmla="*/ 0 h 15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00" h="157730">
                    <a:moveTo>
                      <a:pt x="44059" y="0"/>
                    </a:moveTo>
                    <a:lnTo>
                      <a:pt x="16742" y="0"/>
                    </a:lnTo>
                    <a:cubicBezTo>
                      <a:pt x="7049" y="0"/>
                      <a:pt x="0" y="7931"/>
                      <a:pt x="0" y="16742"/>
                    </a:cubicBezTo>
                    <a:lnTo>
                      <a:pt x="0" y="140988"/>
                    </a:lnTo>
                    <a:cubicBezTo>
                      <a:pt x="0" y="150681"/>
                      <a:pt x="7931" y="157730"/>
                      <a:pt x="16742" y="157730"/>
                    </a:cubicBezTo>
                    <a:lnTo>
                      <a:pt x="44059" y="157730"/>
                    </a:lnTo>
                    <a:cubicBezTo>
                      <a:pt x="53752" y="157730"/>
                      <a:pt x="60801" y="149799"/>
                      <a:pt x="60801" y="140988"/>
                    </a:cubicBezTo>
                    <a:lnTo>
                      <a:pt x="60801" y="16742"/>
                    </a:lnTo>
                    <a:cubicBezTo>
                      <a:pt x="60801" y="7931"/>
                      <a:pt x="52870" y="0"/>
                      <a:pt x="44059" y="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76" name="Graphic 48">
              <a:extLst>
                <a:ext uri="{FF2B5EF4-FFF2-40B4-BE49-F238E27FC236}">
                  <a16:creationId xmlns:a16="http://schemas.microsoft.com/office/drawing/2014/main" id="{7AA639C1-C679-570F-B9BF-F700F9E2D63A}"/>
                </a:ext>
              </a:extLst>
            </p:cNvPr>
            <p:cNvGrpSpPr/>
            <p:nvPr/>
          </p:nvGrpSpPr>
          <p:grpSpPr>
            <a:xfrm>
              <a:off x="6695558" y="1151806"/>
              <a:ext cx="493457" cy="543684"/>
              <a:chOff x="6695558" y="1151806"/>
              <a:chExt cx="493457" cy="543684"/>
            </a:xfrm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6341AEA2-095C-7406-6005-9E8E237C3005}"/>
                  </a:ext>
                </a:extLst>
              </p:cNvPr>
              <p:cNvSpPr/>
              <p:nvPr/>
            </p:nvSpPr>
            <p:spPr>
              <a:xfrm>
                <a:off x="6696412" y="1476966"/>
                <a:ext cx="483791" cy="218524"/>
              </a:xfrm>
              <a:custGeom>
                <a:avLst/>
                <a:gdLst>
                  <a:gd name="connsiteX0" fmla="*/ 458238 w 483791"/>
                  <a:gd name="connsiteY0" fmla="*/ 44933 h 218524"/>
                  <a:gd name="connsiteX1" fmla="*/ 430921 w 483791"/>
                  <a:gd name="connsiteY1" fmla="*/ 44933 h 218524"/>
                  <a:gd name="connsiteX2" fmla="*/ 405367 w 483791"/>
                  <a:gd name="connsiteY2" fmla="*/ 70487 h 218524"/>
                  <a:gd name="connsiteX3" fmla="*/ 405367 w 483791"/>
                  <a:gd name="connsiteY3" fmla="*/ 77537 h 218524"/>
                  <a:gd name="connsiteX4" fmla="*/ 374526 w 483791"/>
                  <a:gd name="connsiteY4" fmla="*/ 61676 h 218524"/>
                  <a:gd name="connsiteX5" fmla="*/ 334874 w 483791"/>
                  <a:gd name="connsiteY5" fmla="*/ 38765 h 218524"/>
                  <a:gd name="connsiteX6" fmla="*/ 249400 w 483791"/>
                  <a:gd name="connsiteY6" fmla="*/ 7043 h 218524"/>
                  <a:gd name="connsiteX7" fmla="*/ 186836 w 483791"/>
                  <a:gd name="connsiteY7" fmla="*/ 9686 h 218524"/>
                  <a:gd name="connsiteX8" fmla="*/ 179787 w 483791"/>
                  <a:gd name="connsiteY8" fmla="*/ 37003 h 218524"/>
                  <a:gd name="connsiteX9" fmla="*/ 207103 w 483791"/>
                  <a:gd name="connsiteY9" fmla="*/ 71369 h 218524"/>
                  <a:gd name="connsiteX10" fmla="*/ 249400 w 483791"/>
                  <a:gd name="connsiteY10" fmla="*/ 96041 h 218524"/>
                  <a:gd name="connsiteX11" fmla="*/ 204460 w 483791"/>
                  <a:gd name="connsiteY11" fmla="*/ 113665 h 218524"/>
                  <a:gd name="connsiteX12" fmla="*/ 156876 w 483791"/>
                  <a:gd name="connsiteY12" fmla="*/ 63438 h 218524"/>
                  <a:gd name="connsiteX13" fmla="*/ 104006 w 483791"/>
                  <a:gd name="connsiteY13" fmla="*/ 46696 h 218524"/>
                  <a:gd name="connsiteX14" fmla="*/ 93432 w 483791"/>
                  <a:gd name="connsiteY14" fmla="*/ 97804 h 218524"/>
                  <a:gd name="connsiteX15" fmla="*/ 94313 w 483791"/>
                  <a:gd name="connsiteY15" fmla="*/ 98685 h 218524"/>
                  <a:gd name="connsiteX16" fmla="*/ 96076 w 483791"/>
                  <a:gd name="connsiteY16" fmla="*/ 102210 h 218524"/>
                  <a:gd name="connsiteX17" fmla="*/ 60829 w 483791"/>
                  <a:gd name="connsiteY17" fmla="*/ 85467 h 218524"/>
                  <a:gd name="connsiteX18" fmla="*/ 5315 w 483791"/>
                  <a:gd name="connsiteY18" fmla="*/ 92517 h 218524"/>
                  <a:gd name="connsiteX19" fmla="*/ 17651 w 483791"/>
                  <a:gd name="connsiteY19" fmla="*/ 143625 h 218524"/>
                  <a:gd name="connsiteX20" fmla="*/ 18532 w 483791"/>
                  <a:gd name="connsiteY20" fmla="*/ 144506 h 218524"/>
                  <a:gd name="connsiteX21" fmla="*/ 229133 w 483791"/>
                  <a:gd name="connsiteY21" fmla="*/ 192970 h 218524"/>
                  <a:gd name="connsiteX22" fmla="*/ 352497 w 483791"/>
                  <a:gd name="connsiteY22" fmla="*/ 192970 h 218524"/>
                  <a:gd name="connsiteX23" fmla="*/ 405367 w 483791"/>
                  <a:gd name="connsiteY23" fmla="*/ 182396 h 218524"/>
                  <a:gd name="connsiteX24" fmla="*/ 405367 w 483791"/>
                  <a:gd name="connsiteY24" fmla="*/ 192970 h 218524"/>
                  <a:gd name="connsiteX25" fmla="*/ 430921 w 483791"/>
                  <a:gd name="connsiteY25" fmla="*/ 218525 h 218524"/>
                  <a:gd name="connsiteX26" fmla="*/ 458238 w 483791"/>
                  <a:gd name="connsiteY26" fmla="*/ 218525 h 218524"/>
                  <a:gd name="connsiteX27" fmla="*/ 483792 w 483791"/>
                  <a:gd name="connsiteY27" fmla="*/ 192970 h 218524"/>
                  <a:gd name="connsiteX28" fmla="*/ 483792 w 483791"/>
                  <a:gd name="connsiteY28" fmla="*/ 70487 h 218524"/>
                  <a:gd name="connsiteX29" fmla="*/ 458238 w 483791"/>
                  <a:gd name="connsiteY29" fmla="*/ 44933 h 218524"/>
                  <a:gd name="connsiteX30" fmla="*/ 120748 w 483791"/>
                  <a:gd name="connsiteY30" fmla="*/ 109259 h 218524"/>
                  <a:gd name="connsiteX31" fmla="*/ 107531 w 483791"/>
                  <a:gd name="connsiteY31" fmla="*/ 89873 h 218524"/>
                  <a:gd name="connsiteX32" fmla="*/ 111937 w 483791"/>
                  <a:gd name="connsiteY32" fmla="*/ 61676 h 218524"/>
                  <a:gd name="connsiteX33" fmla="*/ 141015 w 483791"/>
                  <a:gd name="connsiteY33" fmla="*/ 74012 h 218524"/>
                  <a:gd name="connsiteX34" fmla="*/ 178906 w 483791"/>
                  <a:gd name="connsiteY34" fmla="*/ 117190 h 218524"/>
                  <a:gd name="connsiteX35" fmla="*/ 143659 w 483791"/>
                  <a:gd name="connsiteY35" fmla="*/ 114546 h 218524"/>
                  <a:gd name="connsiteX36" fmla="*/ 141897 w 483791"/>
                  <a:gd name="connsiteY36" fmla="*/ 114546 h 218524"/>
                  <a:gd name="connsiteX37" fmla="*/ 121630 w 483791"/>
                  <a:gd name="connsiteY37" fmla="*/ 111021 h 218524"/>
                  <a:gd name="connsiteX38" fmla="*/ 120748 w 483791"/>
                  <a:gd name="connsiteY38" fmla="*/ 109259 h 218524"/>
                  <a:gd name="connsiteX39" fmla="*/ 351616 w 483791"/>
                  <a:gd name="connsiteY39" fmla="*/ 177109 h 218524"/>
                  <a:gd name="connsiteX40" fmla="*/ 228252 w 483791"/>
                  <a:gd name="connsiteY40" fmla="*/ 177109 h 218524"/>
                  <a:gd name="connsiteX41" fmla="*/ 28225 w 483791"/>
                  <a:gd name="connsiteY41" fmla="*/ 132170 h 218524"/>
                  <a:gd name="connsiteX42" fmla="*/ 27344 w 483791"/>
                  <a:gd name="connsiteY42" fmla="*/ 131288 h 218524"/>
                  <a:gd name="connsiteX43" fmla="*/ 19413 w 483791"/>
                  <a:gd name="connsiteY43" fmla="*/ 103972 h 218524"/>
                  <a:gd name="connsiteX44" fmla="*/ 51136 w 483791"/>
                  <a:gd name="connsiteY44" fmla="*/ 102210 h 218524"/>
                  <a:gd name="connsiteX45" fmla="*/ 139253 w 483791"/>
                  <a:gd name="connsiteY45" fmla="*/ 132170 h 218524"/>
                  <a:gd name="connsiteX46" fmla="*/ 269667 w 483791"/>
                  <a:gd name="connsiteY46" fmla="*/ 103972 h 218524"/>
                  <a:gd name="connsiteX47" fmla="*/ 273191 w 483791"/>
                  <a:gd name="connsiteY47" fmla="*/ 96041 h 218524"/>
                  <a:gd name="connsiteX48" fmla="*/ 268786 w 483791"/>
                  <a:gd name="connsiteY48" fmla="*/ 88992 h 218524"/>
                  <a:gd name="connsiteX49" fmla="*/ 214153 w 483791"/>
                  <a:gd name="connsiteY49" fmla="*/ 57270 h 218524"/>
                  <a:gd name="connsiteX50" fmla="*/ 194767 w 483791"/>
                  <a:gd name="connsiteY50" fmla="*/ 34359 h 218524"/>
                  <a:gd name="connsiteX51" fmla="*/ 198292 w 483791"/>
                  <a:gd name="connsiteY51" fmla="*/ 21142 h 218524"/>
                  <a:gd name="connsiteX52" fmla="*/ 241469 w 483791"/>
                  <a:gd name="connsiteY52" fmla="*/ 23785 h 218524"/>
                  <a:gd name="connsiteX53" fmla="*/ 326943 w 483791"/>
                  <a:gd name="connsiteY53" fmla="*/ 55507 h 218524"/>
                  <a:gd name="connsiteX54" fmla="*/ 361309 w 483791"/>
                  <a:gd name="connsiteY54" fmla="*/ 75774 h 218524"/>
                  <a:gd name="connsiteX55" fmla="*/ 402724 w 483791"/>
                  <a:gd name="connsiteY55" fmla="*/ 95160 h 218524"/>
                  <a:gd name="connsiteX56" fmla="*/ 402724 w 483791"/>
                  <a:gd name="connsiteY56" fmla="*/ 163011 h 218524"/>
                  <a:gd name="connsiteX57" fmla="*/ 351616 w 483791"/>
                  <a:gd name="connsiteY57" fmla="*/ 177109 h 218524"/>
                  <a:gd name="connsiteX58" fmla="*/ 466168 w 483791"/>
                  <a:gd name="connsiteY58" fmla="*/ 195614 h 218524"/>
                  <a:gd name="connsiteX59" fmla="*/ 458238 w 483791"/>
                  <a:gd name="connsiteY59" fmla="*/ 203545 h 218524"/>
                  <a:gd name="connsiteX60" fmla="*/ 430921 w 483791"/>
                  <a:gd name="connsiteY60" fmla="*/ 203545 h 218524"/>
                  <a:gd name="connsiteX61" fmla="*/ 422991 w 483791"/>
                  <a:gd name="connsiteY61" fmla="*/ 195614 h 218524"/>
                  <a:gd name="connsiteX62" fmla="*/ 422991 w 483791"/>
                  <a:gd name="connsiteY62" fmla="*/ 70487 h 218524"/>
                  <a:gd name="connsiteX63" fmla="*/ 430921 w 483791"/>
                  <a:gd name="connsiteY63" fmla="*/ 62557 h 218524"/>
                  <a:gd name="connsiteX64" fmla="*/ 458238 w 483791"/>
                  <a:gd name="connsiteY64" fmla="*/ 62557 h 218524"/>
                  <a:gd name="connsiteX65" fmla="*/ 466168 w 483791"/>
                  <a:gd name="connsiteY65" fmla="*/ 70487 h 218524"/>
                  <a:gd name="connsiteX66" fmla="*/ 466168 w 483791"/>
                  <a:gd name="connsiteY66" fmla="*/ 195614 h 218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483791" h="218524">
                    <a:moveTo>
                      <a:pt x="458238" y="44933"/>
                    </a:moveTo>
                    <a:lnTo>
                      <a:pt x="430921" y="44933"/>
                    </a:lnTo>
                    <a:cubicBezTo>
                      <a:pt x="416823" y="44933"/>
                      <a:pt x="405367" y="56389"/>
                      <a:pt x="405367" y="70487"/>
                    </a:cubicBezTo>
                    <a:lnTo>
                      <a:pt x="405367" y="77537"/>
                    </a:lnTo>
                    <a:cubicBezTo>
                      <a:pt x="393031" y="75774"/>
                      <a:pt x="385100" y="69606"/>
                      <a:pt x="374526" y="61676"/>
                    </a:cubicBezTo>
                    <a:cubicBezTo>
                      <a:pt x="363952" y="53745"/>
                      <a:pt x="352497" y="44933"/>
                      <a:pt x="334874" y="38765"/>
                    </a:cubicBezTo>
                    <a:lnTo>
                      <a:pt x="249400" y="7043"/>
                    </a:lnTo>
                    <a:cubicBezTo>
                      <a:pt x="241469" y="4399"/>
                      <a:pt x="200935" y="-8818"/>
                      <a:pt x="186836" y="9686"/>
                    </a:cubicBezTo>
                    <a:cubicBezTo>
                      <a:pt x="180668" y="18498"/>
                      <a:pt x="178025" y="27310"/>
                      <a:pt x="179787" y="37003"/>
                    </a:cubicBezTo>
                    <a:cubicBezTo>
                      <a:pt x="183312" y="57270"/>
                      <a:pt x="204460" y="70487"/>
                      <a:pt x="207103" y="71369"/>
                    </a:cubicBezTo>
                    <a:lnTo>
                      <a:pt x="249400" y="96041"/>
                    </a:lnTo>
                    <a:cubicBezTo>
                      <a:pt x="233539" y="104853"/>
                      <a:pt x="218559" y="110140"/>
                      <a:pt x="204460" y="113665"/>
                    </a:cubicBezTo>
                    <a:cubicBezTo>
                      <a:pt x="187718" y="100447"/>
                      <a:pt x="171856" y="83705"/>
                      <a:pt x="156876" y="63438"/>
                    </a:cubicBezTo>
                    <a:cubicBezTo>
                      <a:pt x="140134" y="39646"/>
                      <a:pt x="118105" y="37884"/>
                      <a:pt x="104006" y="46696"/>
                    </a:cubicBezTo>
                    <a:cubicBezTo>
                      <a:pt x="89907" y="55507"/>
                      <a:pt x="81977" y="76656"/>
                      <a:pt x="93432" y="97804"/>
                    </a:cubicBezTo>
                    <a:lnTo>
                      <a:pt x="94313" y="98685"/>
                    </a:lnTo>
                    <a:cubicBezTo>
                      <a:pt x="95194" y="99566"/>
                      <a:pt x="96076" y="100447"/>
                      <a:pt x="96076" y="102210"/>
                    </a:cubicBezTo>
                    <a:cubicBezTo>
                      <a:pt x="85501" y="97804"/>
                      <a:pt x="74046" y="92517"/>
                      <a:pt x="60829" y="85467"/>
                    </a:cubicBezTo>
                    <a:cubicBezTo>
                      <a:pt x="35275" y="71369"/>
                      <a:pt x="15008" y="78418"/>
                      <a:pt x="5315" y="92517"/>
                    </a:cubicBezTo>
                    <a:cubicBezTo>
                      <a:pt x="-3497" y="106615"/>
                      <a:pt x="-2616" y="129526"/>
                      <a:pt x="17651" y="143625"/>
                    </a:cubicBezTo>
                    <a:lnTo>
                      <a:pt x="18532" y="144506"/>
                    </a:lnTo>
                    <a:cubicBezTo>
                      <a:pt x="62591" y="174466"/>
                      <a:pt x="141015" y="192970"/>
                      <a:pt x="229133" y="192970"/>
                    </a:cubicBezTo>
                    <a:lnTo>
                      <a:pt x="352497" y="192970"/>
                    </a:lnTo>
                    <a:cubicBezTo>
                      <a:pt x="356022" y="192970"/>
                      <a:pt x="384219" y="192970"/>
                      <a:pt x="405367" y="182396"/>
                    </a:cubicBezTo>
                    <a:lnTo>
                      <a:pt x="405367" y="192970"/>
                    </a:lnTo>
                    <a:cubicBezTo>
                      <a:pt x="405367" y="207069"/>
                      <a:pt x="416823" y="218525"/>
                      <a:pt x="430921" y="218525"/>
                    </a:cubicBezTo>
                    <a:lnTo>
                      <a:pt x="458238" y="218525"/>
                    </a:lnTo>
                    <a:cubicBezTo>
                      <a:pt x="472337" y="218525"/>
                      <a:pt x="483792" y="207069"/>
                      <a:pt x="483792" y="192970"/>
                    </a:cubicBezTo>
                    <a:lnTo>
                      <a:pt x="483792" y="70487"/>
                    </a:lnTo>
                    <a:cubicBezTo>
                      <a:pt x="483792" y="56389"/>
                      <a:pt x="472337" y="44933"/>
                      <a:pt x="458238" y="44933"/>
                    </a:cubicBezTo>
                    <a:close/>
                    <a:moveTo>
                      <a:pt x="120748" y="109259"/>
                    </a:moveTo>
                    <a:cubicBezTo>
                      <a:pt x="115461" y="103091"/>
                      <a:pt x="111055" y="96923"/>
                      <a:pt x="107531" y="89873"/>
                    </a:cubicBezTo>
                    <a:cubicBezTo>
                      <a:pt x="100481" y="77537"/>
                      <a:pt x="104887" y="66963"/>
                      <a:pt x="111937" y="61676"/>
                    </a:cubicBezTo>
                    <a:cubicBezTo>
                      <a:pt x="120748" y="56389"/>
                      <a:pt x="132204" y="60794"/>
                      <a:pt x="141015" y="74012"/>
                    </a:cubicBezTo>
                    <a:cubicBezTo>
                      <a:pt x="152471" y="90754"/>
                      <a:pt x="165688" y="104853"/>
                      <a:pt x="178906" y="117190"/>
                    </a:cubicBezTo>
                    <a:cubicBezTo>
                      <a:pt x="157758" y="118071"/>
                      <a:pt x="143659" y="114546"/>
                      <a:pt x="143659" y="114546"/>
                    </a:cubicBezTo>
                    <a:cubicBezTo>
                      <a:pt x="142778" y="114546"/>
                      <a:pt x="142778" y="114546"/>
                      <a:pt x="141897" y="114546"/>
                    </a:cubicBezTo>
                    <a:cubicBezTo>
                      <a:pt x="136610" y="113665"/>
                      <a:pt x="129560" y="112784"/>
                      <a:pt x="121630" y="111021"/>
                    </a:cubicBezTo>
                    <a:cubicBezTo>
                      <a:pt x="121630" y="111021"/>
                      <a:pt x="120748" y="110140"/>
                      <a:pt x="120748" y="109259"/>
                    </a:cubicBezTo>
                    <a:close/>
                    <a:moveTo>
                      <a:pt x="351616" y="177109"/>
                    </a:moveTo>
                    <a:lnTo>
                      <a:pt x="228252" y="177109"/>
                    </a:lnTo>
                    <a:cubicBezTo>
                      <a:pt x="144540" y="177109"/>
                      <a:pt x="69640" y="159486"/>
                      <a:pt x="28225" y="132170"/>
                    </a:cubicBezTo>
                    <a:lnTo>
                      <a:pt x="27344" y="131288"/>
                    </a:lnTo>
                    <a:cubicBezTo>
                      <a:pt x="15889" y="123358"/>
                      <a:pt x="15008" y="111021"/>
                      <a:pt x="19413" y="103972"/>
                    </a:cubicBezTo>
                    <a:cubicBezTo>
                      <a:pt x="24700" y="95160"/>
                      <a:pt x="37037" y="94279"/>
                      <a:pt x="51136" y="102210"/>
                    </a:cubicBezTo>
                    <a:cubicBezTo>
                      <a:pt x="89907" y="123358"/>
                      <a:pt x="120748" y="130407"/>
                      <a:pt x="139253" y="132170"/>
                    </a:cubicBezTo>
                    <a:cubicBezTo>
                      <a:pt x="147184" y="133932"/>
                      <a:pt x="208866" y="148031"/>
                      <a:pt x="269667" y="103972"/>
                    </a:cubicBezTo>
                    <a:cubicBezTo>
                      <a:pt x="272310" y="102210"/>
                      <a:pt x="273191" y="99566"/>
                      <a:pt x="273191" y="96041"/>
                    </a:cubicBezTo>
                    <a:cubicBezTo>
                      <a:pt x="273191" y="93398"/>
                      <a:pt x="271429" y="90754"/>
                      <a:pt x="268786" y="88992"/>
                    </a:cubicBezTo>
                    <a:lnTo>
                      <a:pt x="214153" y="57270"/>
                    </a:lnTo>
                    <a:cubicBezTo>
                      <a:pt x="209747" y="54626"/>
                      <a:pt x="197410" y="44933"/>
                      <a:pt x="194767" y="34359"/>
                    </a:cubicBezTo>
                    <a:cubicBezTo>
                      <a:pt x="193886" y="29953"/>
                      <a:pt x="194767" y="25548"/>
                      <a:pt x="198292" y="21142"/>
                    </a:cubicBezTo>
                    <a:cubicBezTo>
                      <a:pt x="202698" y="14973"/>
                      <a:pt x="224727" y="18498"/>
                      <a:pt x="241469" y="23785"/>
                    </a:cubicBezTo>
                    <a:lnTo>
                      <a:pt x="326943" y="55507"/>
                    </a:lnTo>
                    <a:cubicBezTo>
                      <a:pt x="341923" y="60794"/>
                      <a:pt x="351616" y="67844"/>
                      <a:pt x="361309" y="75774"/>
                    </a:cubicBezTo>
                    <a:cubicBezTo>
                      <a:pt x="372764" y="84586"/>
                      <a:pt x="384219" y="93398"/>
                      <a:pt x="402724" y="95160"/>
                    </a:cubicBezTo>
                    <a:lnTo>
                      <a:pt x="402724" y="163011"/>
                    </a:lnTo>
                    <a:cubicBezTo>
                      <a:pt x="391269" y="174466"/>
                      <a:pt x="362190" y="177109"/>
                      <a:pt x="351616" y="177109"/>
                    </a:cubicBezTo>
                    <a:close/>
                    <a:moveTo>
                      <a:pt x="466168" y="195614"/>
                    </a:moveTo>
                    <a:cubicBezTo>
                      <a:pt x="466168" y="200020"/>
                      <a:pt x="462644" y="203545"/>
                      <a:pt x="458238" y="203545"/>
                    </a:cubicBezTo>
                    <a:lnTo>
                      <a:pt x="430921" y="203545"/>
                    </a:lnTo>
                    <a:cubicBezTo>
                      <a:pt x="426516" y="203545"/>
                      <a:pt x="422991" y="200020"/>
                      <a:pt x="422991" y="195614"/>
                    </a:cubicBezTo>
                    <a:lnTo>
                      <a:pt x="422991" y="70487"/>
                    </a:lnTo>
                    <a:cubicBezTo>
                      <a:pt x="422991" y="66082"/>
                      <a:pt x="426516" y="62557"/>
                      <a:pt x="430921" y="62557"/>
                    </a:cubicBezTo>
                    <a:lnTo>
                      <a:pt x="458238" y="62557"/>
                    </a:lnTo>
                    <a:cubicBezTo>
                      <a:pt x="462644" y="62557"/>
                      <a:pt x="466168" y="66082"/>
                      <a:pt x="466168" y="70487"/>
                    </a:cubicBezTo>
                    <a:lnTo>
                      <a:pt x="466168" y="195614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2A56B93D-E4CF-7081-A785-8AA613690AA5}"/>
                  </a:ext>
                </a:extLst>
              </p:cNvPr>
              <p:cNvSpPr/>
              <p:nvPr/>
            </p:nvSpPr>
            <p:spPr>
              <a:xfrm>
                <a:off x="6818923" y="1151806"/>
                <a:ext cx="246728" cy="334845"/>
              </a:xfrm>
              <a:custGeom>
                <a:avLst/>
                <a:gdLst>
                  <a:gd name="connsiteX0" fmla="*/ 8812 w 246728"/>
                  <a:gd name="connsiteY0" fmla="*/ 290787 h 334845"/>
                  <a:gd name="connsiteX1" fmla="*/ 149799 w 246728"/>
                  <a:gd name="connsiteY1" fmla="*/ 290787 h 334845"/>
                  <a:gd name="connsiteX2" fmla="*/ 149799 w 246728"/>
                  <a:gd name="connsiteY2" fmla="*/ 302242 h 334845"/>
                  <a:gd name="connsiteX3" fmla="*/ 180641 w 246728"/>
                  <a:gd name="connsiteY3" fmla="*/ 334846 h 334845"/>
                  <a:gd name="connsiteX4" fmla="*/ 211482 w 246728"/>
                  <a:gd name="connsiteY4" fmla="*/ 302242 h 334845"/>
                  <a:gd name="connsiteX5" fmla="*/ 211482 w 246728"/>
                  <a:gd name="connsiteY5" fmla="*/ 290787 h 334845"/>
                  <a:gd name="connsiteX6" fmla="*/ 237917 w 246728"/>
                  <a:gd name="connsiteY6" fmla="*/ 290787 h 334845"/>
                  <a:gd name="connsiteX7" fmla="*/ 246729 w 246728"/>
                  <a:gd name="connsiteY7" fmla="*/ 281976 h 334845"/>
                  <a:gd name="connsiteX8" fmla="*/ 246729 w 246728"/>
                  <a:gd name="connsiteY8" fmla="*/ 246729 h 334845"/>
                  <a:gd name="connsiteX9" fmla="*/ 237917 w 246728"/>
                  <a:gd name="connsiteY9" fmla="*/ 237917 h 334845"/>
                  <a:gd name="connsiteX10" fmla="*/ 215888 w 246728"/>
                  <a:gd name="connsiteY10" fmla="*/ 237917 h 334845"/>
                  <a:gd name="connsiteX11" fmla="*/ 202670 w 246728"/>
                  <a:gd name="connsiteY11" fmla="*/ 224699 h 334845"/>
                  <a:gd name="connsiteX12" fmla="*/ 215888 w 246728"/>
                  <a:gd name="connsiteY12" fmla="*/ 211482 h 334845"/>
                  <a:gd name="connsiteX13" fmla="*/ 237917 w 246728"/>
                  <a:gd name="connsiteY13" fmla="*/ 211482 h 334845"/>
                  <a:gd name="connsiteX14" fmla="*/ 246729 w 246728"/>
                  <a:gd name="connsiteY14" fmla="*/ 202670 h 334845"/>
                  <a:gd name="connsiteX15" fmla="*/ 246729 w 246728"/>
                  <a:gd name="connsiteY15" fmla="*/ 52870 h 334845"/>
                  <a:gd name="connsiteX16" fmla="*/ 237917 w 246728"/>
                  <a:gd name="connsiteY16" fmla="*/ 44059 h 334845"/>
                  <a:gd name="connsiteX17" fmla="*/ 96929 w 246728"/>
                  <a:gd name="connsiteY17" fmla="*/ 44059 h 334845"/>
                  <a:gd name="connsiteX18" fmla="*/ 96929 w 246728"/>
                  <a:gd name="connsiteY18" fmla="*/ 30841 h 334845"/>
                  <a:gd name="connsiteX19" fmla="*/ 66088 w 246728"/>
                  <a:gd name="connsiteY19" fmla="*/ 0 h 334845"/>
                  <a:gd name="connsiteX20" fmla="*/ 35247 w 246728"/>
                  <a:gd name="connsiteY20" fmla="*/ 30841 h 334845"/>
                  <a:gd name="connsiteX21" fmla="*/ 35247 w 246728"/>
                  <a:gd name="connsiteY21" fmla="*/ 44059 h 334845"/>
                  <a:gd name="connsiteX22" fmla="*/ 8812 w 246728"/>
                  <a:gd name="connsiteY22" fmla="*/ 44059 h 334845"/>
                  <a:gd name="connsiteX23" fmla="*/ 0 w 246728"/>
                  <a:gd name="connsiteY23" fmla="*/ 52870 h 334845"/>
                  <a:gd name="connsiteX24" fmla="*/ 0 w 246728"/>
                  <a:gd name="connsiteY24" fmla="*/ 88117 h 334845"/>
                  <a:gd name="connsiteX25" fmla="*/ 8812 w 246728"/>
                  <a:gd name="connsiteY25" fmla="*/ 96929 h 334845"/>
                  <a:gd name="connsiteX26" fmla="*/ 29079 w 246728"/>
                  <a:gd name="connsiteY26" fmla="*/ 96929 h 334845"/>
                  <a:gd name="connsiteX27" fmla="*/ 44059 w 246728"/>
                  <a:gd name="connsiteY27" fmla="*/ 110147 h 334845"/>
                  <a:gd name="connsiteX28" fmla="*/ 29079 w 246728"/>
                  <a:gd name="connsiteY28" fmla="*/ 123364 h 334845"/>
                  <a:gd name="connsiteX29" fmla="*/ 8812 w 246728"/>
                  <a:gd name="connsiteY29" fmla="*/ 123364 h 334845"/>
                  <a:gd name="connsiteX30" fmla="*/ 0 w 246728"/>
                  <a:gd name="connsiteY30" fmla="*/ 132176 h 334845"/>
                  <a:gd name="connsiteX31" fmla="*/ 0 w 246728"/>
                  <a:gd name="connsiteY31" fmla="*/ 281976 h 334845"/>
                  <a:gd name="connsiteX32" fmla="*/ 8812 w 246728"/>
                  <a:gd name="connsiteY32" fmla="*/ 290787 h 334845"/>
                  <a:gd name="connsiteX33" fmla="*/ 17623 w 246728"/>
                  <a:gd name="connsiteY33" fmla="*/ 140988 h 334845"/>
                  <a:gd name="connsiteX34" fmla="*/ 29079 w 246728"/>
                  <a:gd name="connsiteY34" fmla="*/ 140988 h 334845"/>
                  <a:gd name="connsiteX35" fmla="*/ 61682 w 246728"/>
                  <a:gd name="connsiteY35" fmla="*/ 110147 h 334845"/>
                  <a:gd name="connsiteX36" fmla="*/ 29079 w 246728"/>
                  <a:gd name="connsiteY36" fmla="*/ 79306 h 334845"/>
                  <a:gd name="connsiteX37" fmla="*/ 17623 w 246728"/>
                  <a:gd name="connsiteY37" fmla="*/ 79306 h 334845"/>
                  <a:gd name="connsiteX38" fmla="*/ 17623 w 246728"/>
                  <a:gd name="connsiteY38" fmla="*/ 61682 h 334845"/>
                  <a:gd name="connsiteX39" fmla="*/ 44059 w 246728"/>
                  <a:gd name="connsiteY39" fmla="*/ 61682 h 334845"/>
                  <a:gd name="connsiteX40" fmla="*/ 52870 w 246728"/>
                  <a:gd name="connsiteY40" fmla="*/ 52870 h 334845"/>
                  <a:gd name="connsiteX41" fmla="*/ 52870 w 246728"/>
                  <a:gd name="connsiteY41" fmla="*/ 30841 h 334845"/>
                  <a:gd name="connsiteX42" fmla="*/ 66088 w 246728"/>
                  <a:gd name="connsiteY42" fmla="*/ 17623 h 334845"/>
                  <a:gd name="connsiteX43" fmla="*/ 79306 w 246728"/>
                  <a:gd name="connsiteY43" fmla="*/ 30841 h 334845"/>
                  <a:gd name="connsiteX44" fmla="*/ 79306 w 246728"/>
                  <a:gd name="connsiteY44" fmla="*/ 52870 h 334845"/>
                  <a:gd name="connsiteX45" fmla="*/ 88117 w 246728"/>
                  <a:gd name="connsiteY45" fmla="*/ 61682 h 334845"/>
                  <a:gd name="connsiteX46" fmla="*/ 229105 w 246728"/>
                  <a:gd name="connsiteY46" fmla="*/ 61682 h 334845"/>
                  <a:gd name="connsiteX47" fmla="*/ 229105 w 246728"/>
                  <a:gd name="connsiteY47" fmla="*/ 193858 h 334845"/>
                  <a:gd name="connsiteX48" fmla="*/ 215888 w 246728"/>
                  <a:gd name="connsiteY48" fmla="*/ 193858 h 334845"/>
                  <a:gd name="connsiteX49" fmla="*/ 185046 w 246728"/>
                  <a:gd name="connsiteY49" fmla="*/ 224699 h 334845"/>
                  <a:gd name="connsiteX50" fmla="*/ 215888 w 246728"/>
                  <a:gd name="connsiteY50" fmla="*/ 255540 h 334845"/>
                  <a:gd name="connsiteX51" fmla="*/ 229105 w 246728"/>
                  <a:gd name="connsiteY51" fmla="*/ 255540 h 334845"/>
                  <a:gd name="connsiteX52" fmla="*/ 229105 w 246728"/>
                  <a:gd name="connsiteY52" fmla="*/ 273164 h 334845"/>
                  <a:gd name="connsiteX53" fmla="*/ 202670 w 246728"/>
                  <a:gd name="connsiteY53" fmla="*/ 273164 h 334845"/>
                  <a:gd name="connsiteX54" fmla="*/ 193858 w 246728"/>
                  <a:gd name="connsiteY54" fmla="*/ 281976 h 334845"/>
                  <a:gd name="connsiteX55" fmla="*/ 193858 w 246728"/>
                  <a:gd name="connsiteY55" fmla="*/ 302242 h 334845"/>
                  <a:gd name="connsiteX56" fmla="*/ 180641 w 246728"/>
                  <a:gd name="connsiteY56" fmla="*/ 317222 h 334845"/>
                  <a:gd name="connsiteX57" fmla="*/ 167423 w 246728"/>
                  <a:gd name="connsiteY57" fmla="*/ 302242 h 334845"/>
                  <a:gd name="connsiteX58" fmla="*/ 167423 w 246728"/>
                  <a:gd name="connsiteY58" fmla="*/ 281976 h 334845"/>
                  <a:gd name="connsiteX59" fmla="*/ 158611 w 246728"/>
                  <a:gd name="connsiteY59" fmla="*/ 273164 h 334845"/>
                  <a:gd name="connsiteX60" fmla="*/ 17623 w 246728"/>
                  <a:gd name="connsiteY60" fmla="*/ 273164 h 334845"/>
                  <a:gd name="connsiteX61" fmla="*/ 17623 w 246728"/>
                  <a:gd name="connsiteY61" fmla="*/ 140988 h 33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46728" h="334845">
                    <a:moveTo>
                      <a:pt x="8812" y="290787"/>
                    </a:moveTo>
                    <a:lnTo>
                      <a:pt x="149799" y="290787"/>
                    </a:lnTo>
                    <a:lnTo>
                      <a:pt x="149799" y="302242"/>
                    </a:lnTo>
                    <a:cubicBezTo>
                      <a:pt x="149799" y="319866"/>
                      <a:pt x="163898" y="334846"/>
                      <a:pt x="180641" y="334846"/>
                    </a:cubicBezTo>
                    <a:cubicBezTo>
                      <a:pt x="197383" y="334846"/>
                      <a:pt x="211482" y="320747"/>
                      <a:pt x="211482" y="302242"/>
                    </a:cubicBezTo>
                    <a:lnTo>
                      <a:pt x="211482" y="290787"/>
                    </a:lnTo>
                    <a:lnTo>
                      <a:pt x="237917" y="290787"/>
                    </a:lnTo>
                    <a:cubicBezTo>
                      <a:pt x="243204" y="290787"/>
                      <a:pt x="246729" y="287263"/>
                      <a:pt x="246729" y="281976"/>
                    </a:cubicBezTo>
                    <a:lnTo>
                      <a:pt x="246729" y="246729"/>
                    </a:lnTo>
                    <a:cubicBezTo>
                      <a:pt x="246729" y="241442"/>
                      <a:pt x="243204" y="237917"/>
                      <a:pt x="237917" y="237917"/>
                    </a:cubicBezTo>
                    <a:lnTo>
                      <a:pt x="215888" y="237917"/>
                    </a:lnTo>
                    <a:cubicBezTo>
                      <a:pt x="208838" y="237917"/>
                      <a:pt x="202670" y="231749"/>
                      <a:pt x="202670" y="224699"/>
                    </a:cubicBezTo>
                    <a:cubicBezTo>
                      <a:pt x="202670" y="217650"/>
                      <a:pt x="208838" y="211482"/>
                      <a:pt x="215888" y="211482"/>
                    </a:cubicBezTo>
                    <a:lnTo>
                      <a:pt x="237917" y="211482"/>
                    </a:lnTo>
                    <a:cubicBezTo>
                      <a:pt x="243204" y="211482"/>
                      <a:pt x="246729" y="207957"/>
                      <a:pt x="246729" y="202670"/>
                    </a:cubicBezTo>
                    <a:lnTo>
                      <a:pt x="246729" y="52870"/>
                    </a:lnTo>
                    <a:cubicBezTo>
                      <a:pt x="246729" y="47583"/>
                      <a:pt x="243204" y="44059"/>
                      <a:pt x="237917" y="44059"/>
                    </a:cubicBezTo>
                    <a:lnTo>
                      <a:pt x="96929" y="44059"/>
                    </a:lnTo>
                    <a:lnTo>
                      <a:pt x="96929" y="30841"/>
                    </a:lnTo>
                    <a:cubicBezTo>
                      <a:pt x="96929" y="14099"/>
                      <a:pt x="82830" y="0"/>
                      <a:pt x="66088" y="0"/>
                    </a:cubicBezTo>
                    <a:cubicBezTo>
                      <a:pt x="49346" y="0"/>
                      <a:pt x="35247" y="14099"/>
                      <a:pt x="35247" y="30841"/>
                    </a:cubicBezTo>
                    <a:lnTo>
                      <a:pt x="35247" y="44059"/>
                    </a:lnTo>
                    <a:lnTo>
                      <a:pt x="8812" y="44059"/>
                    </a:lnTo>
                    <a:cubicBezTo>
                      <a:pt x="3525" y="44059"/>
                      <a:pt x="0" y="47583"/>
                      <a:pt x="0" y="52870"/>
                    </a:cubicBezTo>
                    <a:lnTo>
                      <a:pt x="0" y="88117"/>
                    </a:lnTo>
                    <a:cubicBezTo>
                      <a:pt x="0" y="93404"/>
                      <a:pt x="3525" y="96929"/>
                      <a:pt x="8812" y="96929"/>
                    </a:cubicBezTo>
                    <a:lnTo>
                      <a:pt x="29079" y="96929"/>
                    </a:lnTo>
                    <a:cubicBezTo>
                      <a:pt x="37009" y="96929"/>
                      <a:pt x="44059" y="103097"/>
                      <a:pt x="44059" y="110147"/>
                    </a:cubicBezTo>
                    <a:cubicBezTo>
                      <a:pt x="44059" y="117196"/>
                      <a:pt x="37890" y="123364"/>
                      <a:pt x="29079" y="123364"/>
                    </a:cubicBezTo>
                    <a:lnTo>
                      <a:pt x="8812" y="123364"/>
                    </a:lnTo>
                    <a:cubicBezTo>
                      <a:pt x="3525" y="123364"/>
                      <a:pt x="0" y="126889"/>
                      <a:pt x="0" y="132176"/>
                    </a:cubicBezTo>
                    <a:lnTo>
                      <a:pt x="0" y="281976"/>
                    </a:lnTo>
                    <a:cubicBezTo>
                      <a:pt x="0" y="287263"/>
                      <a:pt x="3525" y="290787"/>
                      <a:pt x="8812" y="290787"/>
                    </a:cubicBezTo>
                    <a:close/>
                    <a:moveTo>
                      <a:pt x="17623" y="140988"/>
                    </a:moveTo>
                    <a:lnTo>
                      <a:pt x="29079" y="140988"/>
                    </a:lnTo>
                    <a:cubicBezTo>
                      <a:pt x="46702" y="140988"/>
                      <a:pt x="61682" y="126889"/>
                      <a:pt x="61682" y="110147"/>
                    </a:cubicBezTo>
                    <a:cubicBezTo>
                      <a:pt x="61682" y="93404"/>
                      <a:pt x="47583" y="79306"/>
                      <a:pt x="29079" y="79306"/>
                    </a:cubicBezTo>
                    <a:lnTo>
                      <a:pt x="17623" y="79306"/>
                    </a:lnTo>
                    <a:lnTo>
                      <a:pt x="17623" y="61682"/>
                    </a:lnTo>
                    <a:lnTo>
                      <a:pt x="44059" y="61682"/>
                    </a:lnTo>
                    <a:cubicBezTo>
                      <a:pt x="49346" y="61682"/>
                      <a:pt x="52870" y="58157"/>
                      <a:pt x="52870" y="52870"/>
                    </a:cubicBezTo>
                    <a:lnTo>
                      <a:pt x="52870" y="30841"/>
                    </a:lnTo>
                    <a:cubicBezTo>
                      <a:pt x="52870" y="23792"/>
                      <a:pt x="59039" y="17623"/>
                      <a:pt x="66088" y="17623"/>
                    </a:cubicBezTo>
                    <a:cubicBezTo>
                      <a:pt x="73137" y="17623"/>
                      <a:pt x="79306" y="23792"/>
                      <a:pt x="79306" y="30841"/>
                    </a:cubicBezTo>
                    <a:lnTo>
                      <a:pt x="79306" y="52870"/>
                    </a:lnTo>
                    <a:cubicBezTo>
                      <a:pt x="79306" y="58157"/>
                      <a:pt x="82830" y="61682"/>
                      <a:pt x="88117" y="61682"/>
                    </a:cubicBezTo>
                    <a:lnTo>
                      <a:pt x="229105" y="61682"/>
                    </a:lnTo>
                    <a:lnTo>
                      <a:pt x="229105" y="193858"/>
                    </a:lnTo>
                    <a:lnTo>
                      <a:pt x="215888" y="193858"/>
                    </a:lnTo>
                    <a:cubicBezTo>
                      <a:pt x="199145" y="193858"/>
                      <a:pt x="185046" y="207957"/>
                      <a:pt x="185046" y="224699"/>
                    </a:cubicBezTo>
                    <a:cubicBezTo>
                      <a:pt x="185046" y="241442"/>
                      <a:pt x="199145" y="255540"/>
                      <a:pt x="215888" y="255540"/>
                    </a:cubicBezTo>
                    <a:lnTo>
                      <a:pt x="229105" y="255540"/>
                    </a:lnTo>
                    <a:lnTo>
                      <a:pt x="229105" y="273164"/>
                    </a:lnTo>
                    <a:lnTo>
                      <a:pt x="202670" y="273164"/>
                    </a:lnTo>
                    <a:cubicBezTo>
                      <a:pt x="197383" y="273164"/>
                      <a:pt x="193858" y="276688"/>
                      <a:pt x="193858" y="281976"/>
                    </a:cubicBezTo>
                    <a:lnTo>
                      <a:pt x="193858" y="302242"/>
                    </a:lnTo>
                    <a:cubicBezTo>
                      <a:pt x="193858" y="310173"/>
                      <a:pt x="187690" y="317222"/>
                      <a:pt x="180641" y="317222"/>
                    </a:cubicBezTo>
                    <a:cubicBezTo>
                      <a:pt x="173591" y="317222"/>
                      <a:pt x="167423" y="311054"/>
                      <a:pt x="167423" y="302242"/>
                    </a:cubicBezTo>
                    <a:lnTo>
                      <a:pt x="167423" y="281976"/>
                    </a:lnTo>
                    <a:cubicBezTo>
                      <a:pt x="167423" y="276688"/>
                      <a:pt x="163898" y="273164"/>
                      <a:pt x="158611" y="273164"/>
                    </a:cubicBezTo>
                    <a:lnTo>
                      <a:pt x="17623" y="273164"/>
                    </a:lnTo>
                    <a:lnTo>
                      <a:pt x="17623" y="140988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7141259D-A1CE-1DC8-F990-4C38C4A765D1}"/>
                  </a:ext>
                </a:extLst>
              </p:cNvPr>
              <p:cNvSpPr/>
              <p:nvPr/>
            </p:nvSpPr>
            <p:spPr>
              <a:xfrm>
                <a:off x="6959910" y="1239924"/>
                <a:ext cx="61682" cy="61682"/>
              </a:xfrm>
              <a:custGeom>
                <a:avLst/>
                <a:gdLst>
                  <a:gd name="connsiteX0" fmla="*/ 44059 w 61682"/>
                  <a:gd name="connsiteY0" fmla="*/ 52870 h 61682"/>
                  <a:gd name="connsiteX1" fmla="*/ 52870 w 61682"/>
                  <a:gd name="connsiteY1" fmla="*/ 61682 h 61682"/>
                  <a:gd name="connsiteX2" fmla="*/ 61682 w 61682"/>
                  <a:gd name="connsiteY2" fmla="*/ 52870 h 61682"/>
                  <a:gd name="connsiteX3" fmla="*/ 61682 w 61682"/>
                  <a:gd name="connsiteY3" fmla="*/ 8812 h 61682"/>
                  <a:gd name="connsiteX4" fmla="*/ 52870 w 61682"/>
                  <a:gd name="connsiteY4" fmla="*/ 0 h 61682"/>
                  <a:gd name="connsiteX5" fmla="*/ 8812 w 61682"/>
                  <a:gd name="connsiteY5" fmla="*/ 0 h 61682"/>
                  <a:gd name="connsiteX6" fmla="*/ 0 w 61682"/>
                  <a:gd name="connsiteY6" fmla="*/ 8812 h 61682"/>
                  <a:gd name="connsiteX7" fmla="*/ 8812 w 61682"/>
                  <a:gd name="connsiteY7" fmla="*/ 17623 h 61682"/>
                  <a:gd name="connsiteX8" fmla="*/ 44059 w 61682"/>
                  <a:gd name="connsiteY8" fmla="*/ 17623 h 61682"/>
                  <a:gd name="connsiteX9" fmla="*/ 44059 w 61682"/>
                  <a:gd name="connsiteY9" fmla="*/ 52870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682" h="61682">
                    <a:moveTo>
                      <a:pt x="44059" y="52870"/>
                    </a:moveTo>
                    <a:cubicBezTo>
                      <a:pt x="44059" y="58157"/>
                      <a:pt x="47583" y="61682"/>
                      <a:pt x="52870" y="61682"/>
                    </a:cubicBezTo>
                    <a:cubicBezTo>
                      <a:pt x="58157" y="61682"/>
                      <a:pt x="61682" y="58157"/>
                      <a:pt x="61682" y="52870"/>
                    </a:cubicBezTo>
                    <a:lnTo>
                      <a:pt x="61682" y="8812"/>
                    </a:lnTo>
                    <a:cubicBezTo>
                      <a:pt x="61682" y="3525"/>
                      <a:pt x="58157" y="0"/>
                      <a:pt x="52870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44059" y="17623"/>
                    </a:lnTo>
                    <a:lnTo>
                      <a:pt x="44059" y="52870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8760255-3030-226B-EDAF-05CF55CA9A1A}"/>
                  </a:ext>
                </a:extLst>
              </p:cNvPr>
              <p:cNvSpPr/>
              <p:nvPr/>
            </p:nvSpPr>
            <p:spPr>
              <a:xfrm>
                <a:off x="6862981" y="1336853"/>
                <a:ext cx="61682" cy="61682"/>
              </a:xfrm>
              <a:custGeom>
                <a:avLst/>
                <a:gdLst>
                  <a:gd name="connsiteX0" fmla="*/ 52870 w 61682"/>
                  <a:gd name="connsiteY0" fmla="*/ 44059 h 61682"/>
                  <a:gd name="connsiteX1" fmla="*/ 17623 w 61682"/>
                  <a:gd name="connsiteY1" fmla="*/ 44059 h 61682"/>
                  <a:gd name="connsiteX2" fmla="*/ 17623 w 61682"/>
                  <a:gd name="connsiteY2" fmla="*/ 8812 h 61682"/>
                  <a:gd name="connsiteX3" fmla="*/ 8812 w 61682"/>
                  <a:gd name="connsiteY3" fmla="*/ 0 h 61682"/>
                  <a:gd name="connsiteX4" fmla="*/ 0 w 61682"/>
                  <a:gd name="connsiteY4" fmla="*/ 8812 h 61682"/>
                  <a:gd name="connsiteX5" fmla="*/ 0 w 61682"/>
                  <a:gd name="connsiteY5" fmla="*/ 52870 h 61682"/>
                  <a:gd name="connsiteX6" fmla="*/ 8812 w 61682"/>
                  <a:gd name="connsiteY6" fmla="*/ 61682 h 61682"/>
                  <a:gd name="connsiteX7" fmla="*/ 52870 w 61682"/>
                  <a:gd name="connsiteY7" fmla="*/ 61682 h 61682"/>
                  <a:gd name="connsiteX8" fmla="*/ 61682 w 61682"/>
                  <a:gd name="connsiteY8" fmla="*/ 52870 h 61682"/>
                  <a:gd name="connsiteX9" fmla="*/ 52870 w 61682"/>
                  <a:gd name="connsiteY9" fmla="*/ 44059 h 61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682" h="61682">
                    <a:moveTo>
                      <a:pt x="52870" y="44059"/>
                    </a:moveTo>
                    <a:lnTo>
                      <a:pt x="17623" y="44059"/>
                    </a:ln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lnTo>
                      <a:pt x="0" y="52870"/>
                    </a:lnTo>
                    <a:cubicBezTo>
                      <a:pt x="0" y="58157"/>
                      <a:pt x="3525" y="61682"/>
                      <a:pt x="8812" y="61682"/>
                    </a:cubicBezTo>
                    <a:lnTo>
                      <a:pt x="52870" y="61682"/>
                    </a:lnTo>
                    <a:cubicBezTo>
                      <a:pt x="58157" y="61682"/>
                      <a:pt x="61682" y="58157"/>
                      <a:pt x="61682" y="52870"/>
                    </a:cubicBezTo>
                    <a:cubicBezTo>
                      <a:pt x="61682" y="47583"/>
                      <a:pt x="58157" y="44059"/>
                      <a:pt x="52870" y="44059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1FD7A14-1581-2469-6B0D-AB5C092EE896}"/>
                  </a:ext>
                </a:extLst>
              </p:cNvPr>
              <p:cNvSpPr/>
              <p:nvPr/>
            </p:nvSpPr>
            <p:spPr>
              <a:xfrm>
                <a:off x="7136145" y="1222300"/>
                <a:ext cx="17623" cy="35246"/>
              </a:xfrm>
              <a:custGeom>
                <a:avLst/>
                <a:gdLst>
                  <a:gd name="connsiteX0" fmla="*/ 8812 w 17623"/>
                  <a:gd name="connsiteY0" fmla="*/ 35247 h 35246"/>
                  <a:gd name="connsiteX1" fmla="*/ 17623 w 17623"/>
                  <a:gd name="connsiteY1" fmla="*/ 26435 h 35246"/>
                  <a:gd name="connsiteX2" fmla="*/ 17623 w 17623"/>
                  <a:gd name="connsiteY2" fmla="*/ 8812 h 35246"/>
                  <a:gd name="connsiteX3" fmla="*/ 8812 w 17623"/>
                  <a:gd name="connsiteY3" fmla="*/ 0 h 35246"/>
                  <a:gd name="connsiteX4" fmla="*/ 0 w 17623"/>
                  <a:gd name="connsiteY4" fmla="*/ 8812 h 35246"/>
                  <a:gd name="connsiteX5" fmla="*/ 0 w 17623"/>
                  <a:gd name="connsiteY5" fmla="*/ 26435 h 35246"/>
                  <a:gd name="connsiteX6" fmla="*/ 8812 w 17623"/>
                  <a:gd name="connsiteY6" fmla="*/ 35247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35246">
                    <a:moveTo>
                      <a:pt x="8812" y="35247"/>
                    </a:moveTo>
                    <a:cubicBezTo>
                      <a:pt x="14099" y="35247"/>
                      <a:pt x="17623" y="31722"/>
                      <a:pt x="17623" y="26435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lnTo>
                      <a:pt x="0" y="26435"/>
                    </a:lnTo>
                    <a:cubicBezTo>
                      <a:pt x="0" y="31722"/>
                      <a:pt x="3525" y="35247"/>
                      <a:pt x="8812" y="3524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5B541BC-DAFA-6D37-864D-7D6BC208B179}"/>
                  </a:ext>
                </a:extLst>
              </p:cNvPr>
              <p:cNvSpPr/>
              <p:nvPr/>
            </p:nvSpPr>
            <p:spPr>
              <a:xfrm>
                <a:off x="7136145" y="1275171"/>
                <a:ext cx="17623" cy="35246"/>
              </a:xfrm>
              <a:custGeom>
                <a:avLst/>
                <a:gdLst>
                  <a:gd name="connsiteX0" fmla="*/ 8812 w 17623"/>
                  <a:gd name="connsiteY0" fmla="*/ 0 h 35246"/>
                  <a:gd name="connsiteX1" fmla="*/ 0 w 17623"/>
                  <a:gd name="connsiteY1" fmla="*/ 8812 h 35246"/>
                  <a:gd name="connsiteX2" fmla="*/ 0 w 17623"/>
                  <a:gd name="connsiteY2" fmla="*/ 26435 h 35246"/>
                  <a:gd name="connsiteX3" fmla="*/ 8812 w 17623"/>
                  <a:gd name="connsiteY3" fmla="*/ 35247 h 35246"/>
                  <a:gd name="connsiteX4" fmla="*/ 17623 w 17623"/>
                  <a:gd name="connsiteY4" fmla="*/ 26435 h 35246"/>
                  <a:gd name="connsiteX5" fmla="*/ 17623 w 17623"/>
                  <a:gd name="connsiteY5" fmla="*/ 8812 h 35246"/>
                  <a:gd name="connsiteX6" fmla="*/ 8812 w 17623"/>
                  <a:gd name="connsiteY6" fmla="*/ 0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35246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26435"/>
                    </a:lnTo>
                    <a:cubicBezTo>
                      <a:pt x="0" y="31722"/>
                      <a:pt x="3525" y="35247"/>
                      <a:pt x="8812" y="35247"/>
                    </a:cubicBezTo>
                    <a:cubicBezTo>
                      <a:pt x="14099" y="35247"/>
                      <a:pt x="17623" y="31722"/>
                      <a:pt x="17623" y="26435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1A56B30E-B1CA-11DF-150E-90D5EDB8FC2C}"/>
                  </a:ext>
                </a:extLst>
              </p:cNvPr>
              <p:cNvSpPr/>
              <p:nvPr/>
            </p:nvSpPr>
            <p:spPr>
              <a:xfrm>
                <a:off x="7153769" y="1257547"/>
                <a:ext cx="35246" cy="17623"/>
              </a:xfrm>
              <a:custGeom>
                <a:avLst/>
                <a:gdLst>
                  <a:gd name="connsiteX0" fmla="*/ 26435 w 35246"/>
                  <a:gd name="connsiteY0" fmla="*/ 0 h 17623"/>
                  <a:gd name="connsiteX1" fmla="*/ 8812 w 35246"/>
                  <a:gd name="connsiteY1" fmla="*/ 0 h 17623"/>
                  <a:gd name="connsiteX2" fmla="*/ 0 w 35246"/>
                  <a:gd name="connsiteY2" fmla="*/ 8812 h 17623"/>
                  <a:gd name="connsiteX3" fmla="*/ 8812 w 35246"/>
                  <a:gd name="connsiteY3" fmla="*/ 17623 h 17623"/>
                  <a:gd name="connsiteX4" fmla="*/ 26435 w 35246"/>
                  <a:gd name="connsiteY4" fmla="*/ 17623 h 17623"/>
                  <a:gd name="connsiteX5" fmla="*/ 35247 w 35246"/>
                  <a:gd name="connsiteY5" fmla="*/ 8812 h 17623"/>
                  <a:gd name="connsiteX6" fmla="*/ 26435 w 35246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26435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D122695-2BAF-632A-CD4B-3F6E8053F256}"/>
                  </a:ext>
                </a:extLst>
              </p:cNvPr>
              <p:cNvSpPr/>
              <p:nvPr/>
            </p:nvSpPr>
            <p:spPr>
              <a:xfrm>
                <a:off x="7100898" y="1257547"/>
                <a:ext cx="35246" cy="17623"/>
              </a:xfrm>
              <a:custGeom>
                <a:avLst/>
                <a:gdLst>
                  <a:gd name="connsiteX0" fmla="*/ 8812 w 35246"/>
                  <a:gd name="connsiteY0" fmla="*/ 17623 h 17623"/>
                  <a:gd name="connsiteX1" fmla="*/ 26435 w 35246"/>
                  <a:gd name="connsiteY1" fmla="*/ 17623 h 17623"/>
                  <a:gd name="connsiteX2" fmla="*/ 35247 w 35246"/>
                  <a:gd name="connsiteY2" fmla="*/ 8812 h 17623"/>
                  <a:gd name="connsiteX3" fmla="*/ 26435 w 35246"/>
                  <a:gd name="connsiteY3" fmla="*/ 0 h 17623"/>
                  <a:gd name="connsiteX4" fmla="*/ 8812 w 35246"/>
                  <a:gd name="connsiteY4" fmla="*/ 0 h 17623"/>
                  <a:gd name="connsiteX5" fmla="*/ 0 w 35246"/>
                  <a:gd name="connsiteY5" fmla="*/ 8812 h 17623"/>
                  <a:gd name="connsiteX6" fmla="*/ 8812 w 35246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8812" y="17623"/>
                    </a:move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E10D87C1-96A2-8376-6B88-126CD9B9F270}"/>
                  </a:ext>
                </a:extLst>
              </p:cNvPr>
              <p:cNvSpPr/>
              <p:nvPr/>
            </p:nvSpPr>
            <p:spPr>
              <a:xfrm>
                <a:off x="6730805" y="1328041"/>
                <a:ext cx="17623" cy="35246"/>
              </a:xfrm>
              <a:custGeom>
                <a:avLst/>
                <a:gdLst>
                  <a:gd name="connsiteX0" fmla="*/ 8812 w 17623"/>
                  <a:gd name="connsiteY0" fmla="*/ 35247 h 35246"/>
                  <a:gd name="connsiteX1" fmla="*/ 17623 w 17623"/>
                  <a:gd name="connsiteY1" fmla="*/ 26435 h 35246"/>
                  <a:gd name="connsiteX2" fmla="*/ 17623 w 17623"/>
                  <a:gd name="connsiteY2" fmla="*/ 8812 h 35246"/>
                  <a:gd name="connsiteX3" fmla="*/ 8812 w 17623"/>
                  <a:gd name="connsiteY3" fmla="*/ 0 h 35246"/>
                  <a:gd name="connsiteX4" fmla="*/ 0 w 17623"/>
                  <a:gd name="connsiteY4" fmla="*/ 8812 h 35246"/>
                  <a:gd name="connsiteX5" fmla="*/ 0 w 17623"/>
                  <a:gd name="connsiteY5" fmla="*/ 26435 h 35246"/>
                  <a:gd name="connsiteX6" fmla="*/ 8812 w 17623"/>
                  <a:gd name="connsiteY6" fmla="*/ 35247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35246">
                    <a:moveTo>
                      <a:pt x="8812" y="35247"/>
                    </a:moveTo>
                    <a:cubicBezTo>
                      <a:pt x="14099" y="35247"/>
                      <a:pt x="17623" y="31722"/>
                      <a:pt x="17623" y="26435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lnTo>
                      <a:pt x="0" y="26435"/>
                    </a:lnTo>
                    <a:cubicBezTo>
                      <a:pt x="0" y="31722"/>
                      <a:pt x="3525" y="35247"/>
                      <a:pt x="8812" y="3524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9853ED6D-FFE4-2A18-F0F0-11C85662F56A}"/>
                  </a:ext>
                </a:extLst>
              </p:cNvPr>
              <p:cNvSpPr/>
              <p:nvPr/>
            </p:nvSpPr>
            <p:spPr>
              <a:xfrm>
                <a:off x="6730805" y="1380911"/>
                <a:ext cx="17623" cy="35246"/>
              </a:xfrm>
              <a:custGeom>
                <a:avLst/>
                <a:gdLst>
                  <a:gd name="connsiteX0" fmla="*/ 8812 w 17623"/>
                  <a:gd name="connsiteY0" fmla="*/ 0 h 35246"/>
                  <a:gd name="connsiteX1" fmla="*/ 0 w 17623"/>
                  <a:gd name="connsiteY1" fmla="*/ 8812 h 35246"/>
                  <a:gd name="connsiteX2" fmla="*/ 0 w 17623"/>
                  <a:gd name="connsiteY2" fmla="*/ 26435 h 35246"/>
                  <a:gd name="connsiteX3" fmla="*/ 8812 w 17623"/>
                  <a:gd name="connsiteY3" fmla="*/ 35247 h 35246"/>
                  <a:gd name="connsiteX4" fmla="*/ 17623 w 17623"/>
                  <a:gd name="connsiteY4" fmla="*/ 26435 h 35246"/>
                  <a:gd name="connsiteX5" fmla="*/ 17623 w 17623"/>
                  <a:gd name="connsiteY5" fmla="*/ 8812 h 35246"/>
                  <a:gd name="connsiteX6" fmla="*/ 8812 w 17623"/>
                  <a:gd name="connsiteY6" fmla="*/ 0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35246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26435"/>
                    </a:lnTo>
                    <a:cubicBezTo>
                      <a:pt x="0" y="31722"/>
                      <a:pt x="3525" y="35247"/>
                      <a:pt x="8812" y="35247"/>
                    </a:cubicBezTo>
                    <a:cubicBezTo>
                      <a:pt x="14099" y="35247"/>
                      <a:pt x="17623" y="31722"/>
                      <a:pt x="17623" y="26435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C5E49F93-AA39-48AC-04D1-E34BB6463A91}"/>
                  </a:ext>
                </a:extLst>
              </p:cNvPr>
              <p:cNvSpPr/>
              <p:nvPr/>
            </p:nvSpPr>
            <p:spPr>
              <a:xfrm>
                <a:off x="6748429" y="1363288"/>
                <a:ext cx="35246" cy="17623"/>
              </a:xfrm>
              <a:custGeom>
                <a:avLst/>
                <a:gdLst>
                  <a:gd name="connsiteX0" fmla="*/ 8812 w 35246"/>
                  <a:gd name="connsiteY0" fmla="*/ 17623 h 17623"/>
                  <a:gd name="connsiteX1" fmla="*/ 26435 w 35246"/>
                  <a:gd name="connsiteY1" fmla="*/ 17623 h 17623"/>
                  <a:gd name="connsiteX2" fmla="*/ 35247 w 35246"/>
                  <a:gd name="connsiteY2" fmla="*/ 8812 h 17623"/>
                  <a:gd name="connsiteX3" fmla="*/ 26435 w 35246"/>
                  <a:gd name="connsiteY3" fmla="*/ 0 h 17623"/>
                  <a:gd name="connsiteX4" fmla="*/ 8812 w 35246"/>
                  <a:gd name="connsiteY4" fmla="*/ 0 h 17623"/>
                  <a:gd name="connsiteX5" fmla="*/ 0 w 35246"/>
                  <a:gd name="connsiteY5" fmla="*/ 8812 h 17623"/>
                  <a:gd name="connsiteX6" fmla="*/ 8812 w 35246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8812" y="17623"/>
                    </a:move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0F03423-4C7F-83E7-1577-851348B03B2C}"/>
                  </a:ext>
                </a:extLst>
              </p:cNvPr>
              <p:cNvSpPr/>
              <p:nvPr/>
            </p:nvSpPr>
            <p:spPr>
              <a:xfrm>
                <a:off x="6695558" y="1363288"/>
                <a:ext cx="35246" cy="17623"/>
              </a:xfrm>
              <a:custGeom>
                <a:avLst/>
                <a:gdLst>
                  <a:gd name="connsiteX0" fmla="*/ 8812 w 35246"/>
                  <a:gd name="connsiteY0" fmla="*/ 17623 h 17623"/>
                  <a:gd name="connsiteX1" fmla="*/ 26435 w 35246"/>
                  <a:gd name="connsiteY1" fmla="*/ 17623 h 17623"/>
                  <a:gd name="connsiteX2" fmla="*/ 35247 w 35246"/>
                  <a:gd name="connsiteY2" fmla="*/ 8812 h 17623"/>
                  <a:gd name="connsiteX3" fmla="*/ 26435 w 35246"/>
                  <a:gd name="connsiteY3" fmla="*/ 0 h 17623"/>
                  <a:gd name="connsiteX4" fmla="*/ 8812 w 35246"/>
                  <a:gd name="connsiteY4" fmla="*/ 0 h 17623"/>
                  <a:gd name="connsiteX5" fmla="*/ 0 w 35246"/>
                  <a:gd name="connsiteY5" fmla="*/ 8812 h 17623"/>
                  <a:gd name="connsiteX6" fmla="*/ 8812 w 35246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8812" y="17623"/>
                    </a:move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EB0A5895-D55F-C36E-739B-B3894B409519}"/>
              </a:ext>
            </a:extLst>
          </p:cNvPr>
          <p:cNvGrpSpPr/>
          <p:nvPr/>
        </p:nvGrpSpPr>
        <p:grpSpPr>
          <a:xfrm>
            <a:off x="5532049" y="1179784"/>
            <a:ext cx="563951" cy="491034"/>
            <a:chOff x="5532049" y="1179784"/>
            <a:chExt cx="563951" cy="491034"/>
          </a:xfrm>
        </p:grpSpPr>
        <p:grpSp>
          <p:nvGrpSpPr>
            <p:cNvPr id="390" name="Graphic 50">
              <a:extLst>
                <a:ext uri="{FF2B5EF4-FFF2-40B4-BE49-F238E27FC236}">
                  <a16:creationId xmlns:a16="http://schemas.microsoft.com/office/drawing/2014/main" id="{615D4643-971E-0D78-90D3-575F2A21CEBB}"/>
                </a:ext>
              </a:extLst>
            </p:cNvPr>
            <p:cNvGrpSpPr/>
            <p:nvPr/>
          </p:nvGrpSpPr>
          <p:grpSpPr>
            <a:xfrm>
              <a:off x="5576107" y="1188596"/>
              <a:ext cx="476714" cy="482222"/>
              <a:chOff x="5576107" y="1188596"/>
              <a:chExt cx="476714" cy="482222"/>
            </a:xfrm>
            <a:solidFill>
              <a:srgbClr val="A07FD6"/>
            </a:solidFill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68A2019-F2AA-703F-2BAF-2184C4830C89}"/>
                  </a:ext>
                </a:extLst>
              </p:cNvPr>
              <p:cNvSpPr/>
              <p:nvPr/>
            </p:nvSpPr>
            <p:spPr>
              <a:xfrm>
                <a:off x="5578751" y="1635571"/>
                <a:ext cx="470546" cy="35246"/>
              </a:xfrm>
              <a:custGeom>
                <a:avLst/>
                <a:gdLst>
                  <a:gd name="connsiteX0" fmla="*/ 38772 w 470546"/>
                  <a:gd name="connsiteY0" fmla="*/ 35247 h 35246"/>
                  <a:gd name="connsiteX1" fmla="*/ 431775 w 470546"/>
                  <a:gd name="connsiteY1" fmla="*/ 35247 h 35246"/>
                  <a:gd name="connsiteX2" fmla="*/ 470547 w 470546"/>
                  <a:gd name="connsiteY2" fmla="*/ 0 h 35246"/>
                  <a:gd name="connsiteX3" fmla="*/ 0 w 470546"/>
                  <a:gd name="connsiteY3" fmla="*/ 0 h 35246"/>
                  <a:gd name="connsiteX4" fmla="*/ 38772 w 470546"/>
                  <a:gd name="connsiteY4" fmla="*/ 35247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46" h="35246">
                    <a:moveTo>
                      <a:pt x="38772" y="35247"/>
                    </a:moveTo>
                    <a:lnTo>
                      <a:pt x="431775" y="35247"/>
                    </a:lnTo>
                    <a:cubicBezTo>
                      <a:pt x="452042" y="35247"/>
                      <a:pt x="468784" y="19386"/>
                      <a:pt x="470547" y="0"/>
                    </a:cubicBezTo>
                    <a:lnTo>
                      <a:pt x="0" y="0"/>
                    </a:lnTo>
                    <a:cubicBezTo>
                      <a:pt x="1762" y="20267"/>
                      <a:pt x="18505" y="35247"/>
                      <a:pt x="38772" y="35247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866F8A84-2860-3ADA-BACA-8A96AA01A4DE}"/>
                  </a:ext>
                </a:extLst>
              </p:cNvPr>
              <p:cNvSpPr/>
              <p:nvPr/>
            </p:nvSpPr>
            <p:spPr>
              <a:xfrm>
                <a:off x="5576107" y="1188596"/>
                <a:ext cx="476714" cy="386174"/>
              </a:xfrm>
              <a:custGeom>
                <a:avLst/>
                <a:gdLst>
                  <a:gd name="connsiteX0" fmla="*/ 448517 w 476714"/>
                  <a:gd name="connsiteY0" fmla="*/ 129753 h 386174"/>
                  <a:gd name="connsiteX1" fmla="*/ 377142 w 476714"/>
                  <a:gd name="connsiteY1" fmla="*/ 129753 h 386174"/>
                  <a:gd name="connsiteX2" fmla="*/ 450280 w 476714"/>
                  <a:gd name="connsiteY2" fmla="*/ 56615 h 386174"/>
                  <a:gd name="connsiteX3" fmla="*/ 450280 w 476714"/>
                  <a:gd name="connsiteY3" fmla="*/ 20487 h 386174"/>
                  <a:gd name="connsiteX4" fmla="*/ 437062 w 476714"/>
                  <a:gd name="connsiteY4" fmla="*/ 7270 h 386174"/>
                  <a:gd name="connsiteX5" fmla="*/ 400934 w 476714"/>
                  <a:gd name="connsiteY5" fmla="*/ 7270 h 386174"/>
                  <a:gd name="connsiteX6" fmla="*/ 269639 w 476714"/>
                  <a:gd name="connsiteY6" fmla="*/ 137683 h 386174"/>
                  <a:gd name="connsiteX7" fmla="*/ 277570 w 476714"/>
                  <a:gd name="connsiteY7" fmla="*/ 129753 h 386174"/>
                  <a:gd name="connsiteX8" fmla="*/ 27316 w 476714"/>
                  <a:gd name="connsiteY8" fmla="*/ 129753 h 386174"/>
                  <a:gd name="connsiteX9" fmla="*/ 0 w 476714"/>
                  <a:gd name="connsiteY9" fmla="*/ 157069 h 386174"/>
                  <a:gd name="connsiteX10" fmla="*/ 0 w 476714"/>
                  <a:gd name="connsiteY10" fmla="*/ 358858 h 386174"/>
                  <a:gd name="connsiteX11" fmla="*/ 27316 w 476714"/>
                  <a:gd name="connsiteY11" fmla="*/ 386174 h 386174"/>
                  <a:gd name="connsiteX12" fmla="*/ 449398 w 476714"/>
                  <a:gd name="connsiteY12" fmla="*/ 386174 h 386174"/>
                  <a:gd name="connsiteX13" fmla="*/ 476715 w 476714"/>
                  <a:gd name="connsiteY13" fmla="*/ 358858 h 386174"/>
                  <a:gd name="connsiteX14" fmla="*/ 476715 w 476714"/>
                  <a:gd name="connsiteY14" fmla="*/ 157069 h 386174"/>
                  <a:gd name="connsiteX15" fmla="*/ 448517 w 476714"/>
                  <a:gd name="connsiteY15" fmla="*/ 129753 h 386174"/>
                  <a:gd name="connsiteX16" fmla="*/ 292550 w 476714"/>
                  <a:gd name="connsiteY16" fmla="*/ 187029 h 386174"/>
                  <a:gd name="connsiteX17" fmla="*/ 259065 w 476714"/>
                  <a:gd name="connsiteY17" fmla="*/ 197603 h 386174"/>
                  <a:gd name="connsiteX18" fmla="*/ 268758 w 476714"/>
                  <a:gd name="connsiteY18" fmla="*/ 162356 h 386174"/>
                  <a:gd name="connsiteX19" fmla="*/ 292550 w 476714"/>
                  <a:gd name="connsiteY19" fmla="*/ 187029 h 386174"/>
                  <a:gd name="connsiteX20" fmla="*/ 266114 w 476714"/>
                  <a:gd name="connsiteY20" fmla="*/ 249592 h 386174"/>
                  <a:gd name="connsiteX21" fmla="*/ 209719 w 476714"/>
                  <a:gd name="connsiteY21" fmla="*/ 282196 h 386174"/>
                  <a:gd name="connsiteX22" fmla="*/ 185046 w 476714"/>
                  <a:gd name="connsiteY22" fmla="*/ 268978 h 386174"/>
                  <a:gd name="connsiteX23" fmla="*/ 185046 w 476714"/>
                  <a:gd name="connsiteY23" fmla="*/ 202890 h 386174"/>
                  <a:gd name="connsiteX24" fmla="*/ 209719 w 476714"/>
                  <a:gd name="connsiteY24" fmla="*/ 188791 h 386174"/>
                  <a:gd name="connsiteX25" fmla="*/ 266114 w 476714"/>
                  <a:gd name="connsiteY25" fmla="*/ 221395 h 386174"/>
                  <a:gd name="connsiteX26" fmla="*/ 266114 w 476714"/>
                  <a:gd name="connsiteY26" fmla="*/ 249592 h 386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76714" h="386174">
                    <a:moveTo>
                      <a:pt x="448517" y="129753"/>
                    </a:moveTo>
                    <a:lnTo>
                      <a:pt x="377142" y="129753"/>
                    </a:lnTo>
                    <a:lnTo>
                      <a:pt x="450280" y="56615"/>
                    </a:lnTo>
                    <a:cubicBezTo>
                      <a:pt x="459973" y="46922"/>
                      <a:pt x="459973" y="30180"/>
                      <a:pt x="450280" y="20487"/>
                    </a:cubicBezTo>
                    <a:lnTo>
                      <a:pt x="437062" y="7270"/>
                    </a:lnTo>
                    <a:cubicBezTo>
                      <a:pt x="427369" y="-2423"/>
                      <a:pt x="410627" y="-2423"/>
                      <a:pt x="400934" y="7270"/>
                    </a:cubicBezTo>
                    <a:lnTo>
                      <a:pt x="269639" y="137683"/>
                    </a:lnTo>
                    <a:lnTo>
                      <a:pt x="277570" y="129753"/>
                    </a:lnTo>
                    <a:lnTo>
                      <a:pt x="27316" y="129753"/>
                    </a:lnTo>
                    <a:cubicBezTo>
                      <a:pt x="12336" y="129753"/>
                      <a:pt x="0" y="142089"/>
                      <a:pt x="0" y="157069"/>
                    </a:cubicBezTo>
                    <a:lnTo>
                      <a:pt x="0" y="358858"/>
                    </a:lnTo>
                    <a:cubicBezTo>
                      <a:pt x="0" y="373838"/>
                      <a:pt x="12336" y="386174"/>
                      <a:pt x="27316" y="386174"/>
                    </a:cubicBezTo>
                    <a:lnTo>
                      <a:pt x="449398" y="386174"/>
                    </a:lnTo>
                    <a:cubicBezTo>
                      <a:pt x="464378" y="386174"/>
                      <a:pt x="476715" y="373838"/>
                      <a:pt x="476715" y="358858"/>
                    </a:cubicBezTo>
                    <a:lnTo>
                      <a:pt x="476715" y="157069"/>
                    </a:lnTo>
                    <a:cubicBezTo>
                      <a:pt x="475834" y="142089"/>
                      <a:pt x="463497" y="129753"/>
                      <a:pt x="448517" y="129753"/>
                    </a:cubicBezTo>
                    <a:close/>
                    <a:moveTo>
                      <a:pt x="292550" y="187029"/>
                    </a:moveTo>
                    <a:lnTo>
                      <a:pt x="259065" y="197603"/>
                    </a:lnTo>
                    <a:lnTo>
                      <a:pt x="268758" y="162356"/>
                    </a:lnTo>
                    <a:lnTo>
                      <a:pt x="292550" y="187029"/>
                    </a:lnTo>
                    <a:close/>
                    <a:moveTo>
                      <a:pt x="266114" y="249592"/>
                    </a:moveTo>
                    <a:lnTo>
                      <a:pt x="209719" y="282196"/>
                    </a:lnTo>
                    <a:cubicBezTo>
                      <a:pt x="199145" y="289245"/>
                      <a:pt x="185046" y="281315"/>
                      <a:pt x="185046" y="268978"/>
                    </a:cubicBezTo>
                    <a:lnTo>
                      <a:pt x="185046" y="202890"/>
                    </a:lnTo>
                    <a:cubicBezTo>
                      <a:pt x="185046" y="190554"/>
                      <a:pt x="199145" y="182623"/>
                      <a:pt x="209719" y="188791"/>
                    </a:cubicBezTo>
                    <a:lnTo>
                      <a:pt x="266114" y="221395"/>
                    </a:lnTo>
                    <a:cubicBezTo>
                      <a:pt x="277570" y="227563"/>
                      <a:pt x="277570" y="243424"/>
                      <a:pt x="266114" y="249592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3" name="Graphic 50">
              <a:extLst>
                <a:ext uri="{FF2B5EF4-FFF2-40B4-BE49-F238E27FC236}">
                  <a16:creationId xmlns:a16="http://schemas.microsoft.com/office/drawing/2014/main" id="{2CBB0508-0DF8-4ECA-3F54-110883185B2B}"/>
                </a:ext>
              </a:extLst>
            </p:cNvPr>
            <p:cNvGrpSpPr/>
            <p:nvPr/>
          </p:nvGrpSpPr>
          <p:grpSpPr>
            <a:xfrm>
              <a:off x="5532049" y="1179784"/>
              <a:ext cx="563951" cy="465479"/>
              <a:chOff x="5532049" y="1179784"/>
              <a:chExt cx="563951" cy="465479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EB1BBFD6-ECCC-F3E0-5348-00B2697BB550}"/>
                  </a:ext>
                </a:extLst>
              </p:cNvPr>
              <p:cNvSpPr/>
              <p:nvPr/>
            </p:nvSpPr>
            <p:spPr>
              <a:xfrm>
                <a:off x="5532049" y="1179784"/>
                <a:ext cx="563951" cy="465479"/>
              </a:xfrm>
              <a:custGeom>
                <a:avLst/>
                <a:gdLst>
                  <a:gd name="connsiteX0" fmla="*/ 509318 w 563951"/>
                  <a:gd name="connsiteY0" fmla="*/ 59259 h 465479"/>
                  <a:gd name="connsiteX1" fmla="*/ 509318 w 563951"/>
                  <a:gd name="connsiteY1" fmla="*/ 59259 h 465479"/>
                  <a:gd name="connsiteX2" fmla="*/ 501388 w 563951"/>
                  <a:gd name="connsiteY2" fmla="*/ 23131 h 465479"/>
                  <a:gd name="connsiteX3" fmla="*/ 488170 w 563951"/>
                  <a:gd name="connsiteY3" fmla="*/ 9913 h 465479"/>
                  <a:gd name="connsiteX4" fmla="*/ 439706 w 563951"/>
                  <a:gd name="connsiteY4" fmla="*/ 9913 h 465479"/>
                  <a:gd name="connsiteX5" fmla="*/ 389479 w 563951"/>
                  <a:gd name="connsiteY5" fmla="*/ 60140 h 465479"/>
                  <a:gd name="connsiteX6" fmla="*/ 388597 w 563951"/>
                  <a:gd name="connsiteY6" fmla="*/ 60140 h 465479"/>
                  <a:gd name="connsiteX7" fmla="*/ 54633 w 563951"/>
                  <a:gd name="connsiteY7" fmla="*/ 60140 h 465479"/>
                  <a:gd name="connsiteX8" fmla="*/ 0 w 563951"/>
                  <a:gd name="connsiteY8" fmla="*/ 114773 h 465479"/>
                  <a:gd name="connsiteX9" fmla="*/ 0 w 563951"/>
                  <a:gd name="connsiteY9" fmla="*/ 410847 h 465479"/>
                  <a:gd name="connsiteX10" fmla="*/ 54633 w 563951"/>
                  <a:gd name="connsiteY10" fmla="*/ 465480 h 465479"/>
                  <a:gd name="connsiteX11" fmla="*/ 509318 w 563951"/>
                  <a:gd name="connsiteY11" fmla="*/ 465480 h 465479"/>
                  <a:gd name="connsiteX12" fmla="*/ 563951 w 563951"/>
                  <a:gd name="connsiteY12" fmla="*/ 410847 h 465479"/>
                  <a:gd name="connsiteX13" fmla="*/ 563951 w 563951"/>
                  <a:gd name="connsiteY13" fmla="*/ 113892 h 465479"/>
                  <a:gd name="connsiteX14" fmla="*/ 509318 w 563951"/>
                  <a:gd name="connsiteY14" fmla="*/ 59259 h 465479"/>
                  <a:gd name="connsiteX15" fmla="*/ 451161 w 563951"/>
                  <a:gd name="connsiteY15" fmla="*/ 21368 h 465479"/>
                  <a:gd name="connsiteX16" fmla="*/ 474953 w 563951"/>
                  <a:gd name="connsiteY16" fmla="*/ 21368 h 465479"/>
                  <a:gd name="connsiteX17" fmla="*/ 488170 w 563951"/>
                  <a:gd name="connsiteY17" fmla="*/ 34586 h 465479"/>
                  <a:gd name="connsiteX18" fmla="*/ 488170 w 563951"/>
                  <a:gd name="connsiteY18" fmla="*/ 58378 h 465479"/>
                  <a:gd name="connsiteX19" fmla="*/ 358638 w 563951"/>
                  <a:gd name="connsiteY19" fmla="*/ 188791 h 465479"/>
                  <a:gd name="connsiteX20" fmla="*/ 344539 w 563951"/>
                  <a:gd name="connsiteY20" fmla="*/ 191435 h 465479"/>
                  <a:gd name="connsiteX21" fmla="*/ 343658 w 563951"/>
                  <a:gd name="connsiteY21" fmla="*/ 190554 h 465479"/>
                  <a:gd name="connsiteX22" fmla="*/ 319866 w 563951"/>
                  <a:gd name="connsiteY22" fmla="*/ 165881 h 465479"/>
                  <a:gd name="connsiteX23" fmla="*/ 318985 w 563951"/>
                  <a:gd name="connsiteY23" fmla="*/ 165000 h 465479"/>
                  <a:gd name="connsiteX24" fmla="*/ 321628 w 563951"/>
                  <a:gd name="connsiteY24" fmla="*/ 150901 h 465479"/>
                  <a:gd name="connsiteX25" fmla="*/ 451161 w 563951"/>
                  <a:gd name="connsiteY25" fmla="*/ 21368 h 465479"/>
                  <a:gd name="connsiteX26" fmla="*/ 305767 w 563951"/>
                  <a:gd name="connsiteY26" fmla="*/ 238137 h 465479"/>
                  <a:gd name="connsiteX27" fmla="*/ 309292 w 563951"/>
                  <a:gd name="connsiteY27" fmla="*/ 245187 h 465479"/>
                  <a:gd name="connsiteX28" fmla="*/ 305767 w 563951"/>
                  <a:gd name="connsiteY28" fmla="*/ 252236 h 465479"/>
                  <a:gd name="connsiteX29" fmla="*/ 249372 w 563951"/>
                  <a:gd name="connsiteY29" fmla="*/ 284839 h 465479"/>
                  <a:gd name="connsiteX30" fmla="*/ 241442 w 563951"/>
                  <a:gd name="connsiteY30" fmla="*/ 284839 h 465479"/>
                  <a:gd name="connsiteX31" fmla="*/ 237917 w 563951"/>
                  <a:gd name="connsiteY31" fmla="*/ 277790 h 465479"/>
                  <a:gd name="connsiteX32" fmla="*/ 237917 w 563951"/>
                  <a:gd name="connsiteY32" fmla="*/ 211702 h 465479"/>
                  <a:gd name="connsiteX33" fmla="*/ 241442 w 563951"/>
                  <a:gd name="connsiteY33" fmla="*/ 204653 h 465479"/>
                  <a:gd name="connsiteX34" fmla="*/ 244966 w 563951"/>
                  <a:gd name="connsiteY34" fmla="*/ 203771 h 465479"/>
                  <a:gd name="connsiteX35" fmla="*/ 248491 w 563951"/>
                  <a:gd name="connsiteY35" fmla="*/ 204653 h 465479"/>
                  <a:gd name="connsiteX36" fmla="*/ 305767 w 563951"/>
                  <a:gd name="connsiteY36" fmla="*/ 238137 h 465479"/>
                  <a:gd name="connsiteX37" fmla="*/ 314579 w 563951"/>
                  <a:gd name="connsiteY37" fmla="*/ 185267 h 465479"/>
                  <a:gd name="connsiteX38" fmla="*/ 324272 w 563951"/>
                  <a:gd name="connsiteY38" fmla="*/ 194960 h 465479"/>
                  <a:gd name="connsiteX39" fmla="*/ 311935 w 563951"/>
                  <a:gd name="connsiteY39" fmla="*/ 197603 h 465479"/>
                  <a:gd name="connsiteX40" fmla="*/ 314579 w 563951"/>
                  <a:gd name="connsiteY40" fmla="*/ 185267 h 465479"/>
                  <a:gd name="connsiteX41" fmla="*/ 546328 w 563951"/>
                  <a:gd name="connsiteY41" fmla="*/ 409966 h 465479"/>
                  <a:gd name="connsiteX42" fmla="*/ 509318 w 563951"/>
                  <a:gd name="connsiteY42" fmla="*/ 446975 h 465479"/>
                  <a:gd name="connsiteX43" fmla="*/ 54633 w 563951"/>
                  <a:gd name="connsiteY43" fmla="*/ 446975 h 465479"/>
                  <a:gd name="connsiteX44" fmla="*/ 17623 w 563951"/>
                  <a:gd name="connsiteY44" fmla="*/ 409966 h 465479"/>
                  <a:gd name="connsiteX45" fmla="*/ 17623 w 563951"/>
                  <a:gd name="connsiteY45" fmla="*/ 113892 h 465479"/>
                  <a:gd name="connsiteX46" fmla="*/ 54633 w 563951"/>
                  <a:gd name="connsiteY46" fmla="*/ 76882 h 465479"/>
                  <a:gd name="connsiteX47" fmla="*/ 370974 w 563951"/>
                  <a:gd name="connsiteY47" fmla="*/ 76882 h 465479"/>
                  <a:gd name="connsiteX48" fmla="*/ 307530 w 563951"/>
                  <a:gd name="connsiteY48" fmla="*/ 140327 h 465479"/>
                  <a:gd name="connsiteX49" fmla="*/ 304886 w 563951"/>
                  <a:gd name="connsiteY49" fmla="*/ 144733 h 465479"/>
                  <a:gd name="connsiteX50" fmla="*/ 292550 w 563951"/>
                  <a:gd name="connsiteY50" fmla="*/ 207296 h 465479"/>
                  <a:gd name="connsiteX51" fmla="*/ 292550 w 563951"/>
                  <a:gd name="connsiteY51" fmla="*/ 209058 h 465479"/>
                  <a:gd name="connsiteX52" fmla="*/ 259065 w 563951"/>
                  <a:gd name="connsiteY52" fmla="*/ 189673 h 465479"/>
                  <a:gd name="connsiteX53" fmla="*/ 233511 w 563951"/>
                  <a:gd name="connsiteY53" fmla="*/ 189673 h 465479"/>
                  <a:gd name="connsiteX54" fmla="*/ 221175 w 563951"/>
                  <a:gd name="connsiteY54" fmla="*/ 211702 h 465479"/>
                  <a:gd name="connsiteX55" fmla="*/ 221175 w 563951"/>
                  <a:gd name="connsiteY55" fmla="*/ 277790 h 465479"/>
                  <a:gd name="connsiteX56" fmla="*/ 233511 w 563951"/>
                  <a:gd name="connsiteY56" fmla="*/ 299819 h 465479"/>
                  <a:gd name="connsiteX57" fmla="*/ 245847 w 563951"/>
                  <a:gd name="connsiteY57" fmla="*/ 303344 h 465479"/>
                  <a:gd name="connsiteX58" fmla="*/ 258184 w 563951"/>
                  <a:gd name="connsiteY58" fmla="*/ 299819 h 465479"/>
                  <a:gd name="connsiteX59" fmla="*/ 314579 w 563951"/>
                  <a:gd name="connsiteY59" fmla="*/ 267216 h 465479"/>
                  <a:gd name="connsiteX60" fmla="*/ 326915 w 563951"/>
                  <a:gd name="connsiteY60" fmla="*/ 245187 h 465479"/>
                  <a:gd name="connsiteX61" fmla="*/ 314579 w 563951"/>
                  <a:gd name="connsiteY61" fmla="*/ 223157 h 465479"/>
                  <a:gd name="connsiteX62" fmla="*/ 314579 w 563951"/>
                  <a:gd name="connsiteY62" fmla="*/ 223157 h 465479"/>
                  <a:gd name="connsiteX63" fmla="*/ 305767 w 563951"/>
                  <a:gd name="connsiteY63" fmla="*/ 217870 h 465479"/>
                  <a:gd name="connsiteX64" fmla="*/ 364806 w 563951"/>
                  <a:gd name="connsiteY64" fmla="*/ 206415 h 465479"/>
                  <a:gd name="connsiteX65" fmla="*/ 369212 w 563951"/>
                  <a:gd name="connsiteY65" fmla="*/ 203771 h 465479"/>
                  <a:gd name="connsiteX66" fmla="*/ 495219 w 563951"/>
                  <a:gd name="connsiteY66" fmla="*/ 77764 h 465479"/>
                  <a:gd name="connsiteX67" fmla="*/ 509318 w 563951"/>
                  <a:gd name="connsiteY67" fmla="*/ 77764 h 465479"/>
                  <a:gd name="connsiteX68" fmla="*/ 546328 w 563951"/>
                  <a:gd name="connsiteY68" fmla="*/ 114773 h 465479"/>
                  <a:gd name="connsiteX69" fmla="*/ 546328 w 563951"/>
                  <a:gd name="connsiteY69" fmla="*/ 409966 h 46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563951" h="465479">
                    <a:moveTo>
                      <a:pt x="509318" y="59259"/>
                    </a:moveTo>
                    <a:lnTo>
                      <a:pt x="509318" y="59259"/>
                    </a:lnTo>
                    <a:cubicBezTo>
                      <a:pt x="513724" y="46922"/>
                      <a:pt x="511081" y="32824"/>
                      <a:pt x="501388" y="23131"/>
                    </a:cubicBezTo>
                    <a:lnTo>
                      <a:pt x="488170" y="9913"/>
                    </a:lnTo>
                    <a:cubicBezTo>
                      <a:pt x="474953" y="-3304"/>
                      <a:pt x="452923" y="-3304"/>
                      <a:pt x="439706" y="9913"/>
                    </a:cubicBezTo>
                    <a:lnTo>
                      <a:pt x="389479" y="60140"/>
                    </a:lnTo>
                    <a:cubicBezTo>
                      <a:pt x="389479" y="60140"/>
                      <a:pt x="388597" y="60140"/>
                      <a:pt x="388597" y="60140"/>
                    </a:cubicBezTo>
                    <a:lnTo>
                      <a:pt x="54633" y="60140"/>
                    </a:lnTo>
                    <a:cubicBezTo>
                      <a:pt x="24673" y="60140"/>
                      <a:pt x="0" y="84813"/>
                      <a:pt x="0" y="114773"/>
                    </a:cubicBezTo>
                    <a:lnTo>
                      <a:pt x="0" y="410847"/>
                    </a:lnTo>
                    <a:cubicBezTo>
                      <a:pt x="0" y="440807"/>
                      <a:pt x="24673" y="465480"/>
                      <a:pt x="54633" y="465480"/>
                    </a:cubicBezTo>
                    <a:lnTo>
                      <a:pt x="509318" y="465480"/>
                    </a:lnTo>
                    <a:cubicBezTo>
                      <a:pt x="539278" y="465480"/>
                      <a:pt x="563951" y="440807"/>
                      <a:pt x="563951" y="410847"/>
                    </a:cubicBezTo>
                    <a:lnTo>
                      <a:pt x="563951" y="113892"/>
                    </a:lnTo>
                    <a:cubicBezTo>
                      <a:pt x="563951" y="83932"/>
                      <a:pt x="539278" y="59259"/>
                      <a:pt x="509318" y="59259"/>
                    </a:cubicBezTo>
                    <a:close/>
                    <a:moveTo>
                      <a:pt x="451161" y="21368"/>
                    </a:moveTo>
                    <a:cubicBezTo>
                      <a:pt x="457329" y="15200"/>
                      <a:pt x="468784" y="15200"/>
                      <a:pt x="474953" y="21368"/>
                    </a:cubicBezTo>
                    <a:lnTo>
                      <a:pt x="488170" y="34586"/>
                    </a:lnTo>
                    <a:cubicBezTo>
                      <a:pt x="494338" y="40754"/>
                      <a:pt x="494338" y="52210"/>
                      <a:pt x="488170" y="58378"/>
                    </a:cubicBezTo>
                    <a:lnTo>
                      <a:pt x="358638" y="188791"/>
                    </a:lnTo>
                    <a:lnTo>
                      <a:pt x="344539" y="191435"/>
                    </a:lnTo>
                    <a:cubicBezTo>
                      <a:pt x="344539" y="191435"/>
                      <a:pt x="344539" y="190554"/>
                      <a:pt x="343658" y="190554"/>
                    </a:cubicBezTo>
                    <a:lnTo>
                      <a:pt x="319866" y="165881"/>
                    </a:lnTo>
                    <a:cubicBezTo>
                      <a:pt x="319866" y="165881"/>
                      <a:pt x="318985" y="165881"/>
                      <a:pt x="318985" y="165000"/>
                    </a:cubicBezTo>
                    <a:lnTo>
                      <a:pt x="321628" y="150901"/>
                    </a:lnTo>
                    <a:lnTo>
                      <a:pt x="451161" y="21368"/>
                    </a:lnTo>
                    <a:close/>
                    <a:moveTo>
                      <a:pt x="305767" y="238137"/>
                    </a:moveTo>
                    <a:cubicBezTo>
                      <a:pt x="309292" y="239899"/>
                      <a:pt x="309292" y="243424"/>
                      <a:pt x="309292" y="245187"/>
                    </a:cubicBezTo>
                    <a:cubicBezTo>
                      <a:pt x="309292" y="246949"/>
                      <a:pt x="309292" y="249592"/>
                      <a:pt x="305767" y="252236"/>
                    </a:cubicBezTo>
                    <a:lnTo>
                      <a:pt x="249372" y="284839"/>
                    </a:lnTo>
                    <a:cubicBezTo>
                      <a:pt x="245847" y="286602"/>
                      <a:pt x="243204" y="285720"/>
                      <a:pt x="241442" y="284839"/>
                    </a:cubicBezTo>
                    <a:cubicBezTo>
                      <a:pt x="240560" y="283958"/>
                      <a:pt x="237917" y="282196"/>
                      <a:pt x="237917" y="277790"/>
                    </a:cubicBezTo>
                    <a:lnTo>
                      <a:pt x="237917" y="211702"/>
                    </a:lnTo>
                    <a:cubicBezTo>
                      <a:pt x="237917" y="207296"/>
                      <a:pt x="240560" y="205534"/>
                      <a:pt x="241442" y="204653"/>
                    </a:cubicBezTo>
                    <a:cubicBezTo>
                      <a:pt x="242323" y="204653"/>
                      <a:pt x="243204" y="203771"/>
                      <a:pt x="244966" y="203771"/>
                    </a:cubicBezTo>
                    <a:cubicBezTo>
                      <a:pt x="245847" y="203771"/>
                      <a:pt x="247610" y="203771"/>
                      <a:pt x="248491" y="204653"/>
                    </a:cubicBezTo>
                    <a:lnTo>
                      <a:pt x="305767" y="238137"/>
                    </a:lnTo>
                    <a:close/>
                    <a:moveTo>
                      <a:pt x="314579" y="185267"/>
                    </a:moveTo>
                    <a:lnTo>
                      <a:pt x="324272" y="194960"/>
                    </a:lnTo>
                    <a:lnTo>
                      <a:pt x="311935" y="197603"/>
                    </a:lnTo>
                    <a:lnTo>
                      <a:pt x="314579" y="185267"/>
                    </a:lnTo>
                    <a:close/>
                    <a:moveTo>
                      <a:pt x="546328" y="409966"/>
                    </a:moveTo>
                    <a:cubicBezTo>
                      <a:pt x="546328" y="430233"/>
                      <a:pt x="529585" y="446975"/>
                      <a:pt x="509318" y="446975"/>
                    </a:cubicBezTo>
                    <a:lnTo>
                      <a:pt x="54633" y="446975"/>
                    </a:lnTo>
                    <a:cubicBezTo>
                      <a:pt x="34366" y="446975"/>
                      <a:pt x="17623" y="430233"/>
                      <a:pt x="17623" y="409966"/>
                    </a:cubicBezTo>
                    <a:lnTo>
                      <a:pt x="17623" y="113892"/>
                    </a:lnTo>
                    <a:cubicBezTo>
                      <a:pt x="17623" y="93625"/>
                      <a:pt x="34366" y="76882"/>
                      <a:pt x="54633" y="76882"/>
                    </a:cubicBezTo>
                    <a:lnTo>
                      <a:pt x="370974" y="76882"/>
                    </a:lnTo>
                    <a:lnTo>
                      <a:pt x="307530" y="140327"/>
                    </a:lnTo>
                    <a:cubicBezTo>
                      <a:pt x="306648" y="141208"/>
                      <a:pt x="305767" y="142970"/>
                      <a:pt x="304886" y="144733"/>
                    </a:cubicBezTo>
                    <a:lnTo>
                      <a:pt x="292550" y="207296"/>
                    </a:lnTo>
                    <a:cubicBezTo>
                      <a:pt x="292550" y="208177"/>
                      <a:pt x="292550" y="208177"/>
                      <a:pt x="292550" y="209058"/>
                    </a:cubicBezTo>
                    <a:lnTo>
                      <a:pt x="259065" y="189673"/>
                    </a:lnTo>
                    <a:cubicBezTo>
                      <a:pt x="251134" y="185267"/>
                      <a:pt x="241442" y="185267"/>
                      <a:pt x="233511" y="189673"/>
                    </a:cubicBezTo>
                    <a:cubicBezTo>
                      <a:pt x="225580" y="194078"/>
                      <a:pt x="221175" y="202890"/>
                      <a:pt x="221175" y="211702"/>
                    </a:cubicBezTo>
                    <a:lnTo>
                      <a:pt x="221175" y="277790"/>
                    </a:lnTo>
                    <a:cubicBezTo>
                      <a:pt x="221175" y="286602"/>
                      <a:pt x="225580" y="295413"/>
                      <a:pt x="233511" y="299819"/>
                    </a:cubicBezTo>
                    <a:cubicBezTo>
                      <a:pt x="237036" y="302463"/>
                      <a:pt x="241442" y="303344"/>
                      <a:pt x="245847" y="303344"/>
                    </a:cubicBezTo>
                    <a:cubicBezTo>
                      <a:pt x="250253" y="303344"/>
                      <a:pt x="254659" y="302463"/>
                      <a:pt x="258184" y="299819"/>
                    </a:cubicBezTo>
                    <a:lnTo>
                      <a:pt x="314579" y="267216"/>
                    </a:lnTo>
                    <a:cubicBezTo>
                      <a:pt x="322509" y="262810"/>
                      <a:pt x="326915" y="254879"/>
                      <a:pt x="326915" y="245187"/>
                    </a:cubicBezTo>
                    <a:cubicBezTo>
                      <a:pt x="326915" y="235494"/>
                      <a:pt x="322509" y="227563"/>
                      <a:pt x="314579" y="223157"/>
                    </a:cubicBezTo>
                    <a:lnTo>
                      <a:pt x="314579" y="223157"/>
                    </a:lnTo>
                    <a:lnTo>
                      <a:pt x="305767" y="217870"/>
                    </a:lnTo>
                    <a:lnTo>
                      <a:pt x="364806" y="206415"/>
                    </a:lnTo>
                    <a:cubicBezTo>
                      <a:pt x="366568" y="206415"/>
                      <a:pt x="368331" y="205534"/>
                      <a:pt x="369212" y="203771"/>
                    </a:cubicBezTo>
                    <a:lnTo>
                      <a:pt x="495219" y="77764"/>
                    </a:lnTo>
                    <a:lnTo>
                      <a:pt x="509318" y="77764"/>
                    </a:lnTo>
                    <a:cubicBezTo>
                      <a:pt x="529585" y="77764"/>
                      <a:pt x="546328" y="94506"/>
                      <a:pt x="546328" y="114773"/>
                    </a:cubicBezTo>
                    <a:lnTo>
                      <a:pt x="546328" y="409966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25D2125A-5D1E-3D59-21FD-BC671C862C6A}"/>
                  </a:ext>
                </a:extLst>
              </p:cNvPr>
              <p:cNvSpPr/>
              <p:nvPr/>
            </p:nvSpPr>
            <p:spPr>
              <a:xfrm>
                <a:off x="5576107" y="1274290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606E9206-6370-89AC-1B5C-F806F4F56E88}"/>
                  </a:ext>
                </a:extLst>
              </p:cNvPr>
              <p:cNvSpPr/>
              <p:nvPr/>
            </p:nvSpPr>
            <p:spPr>
              <a:xfrm>
                <a:off x="5611354" y="1274290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83C38F1-E0F4-5A0D-6989-D27FD1D19EBC}"/>
                  </a:ext>
                </a:extLst>
              </p:cNvPr>
              <p:cNvSpPr/>
              <p:nvPr/>
            </p:nvSpPr>
            <p:spPr>
              <a:xfrm>
                <a:off x="5646601" y="1274290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3FA520-8673-C9BD-FBBC-EC74387DE179}"/>
                  </a:ext>
                </a:extLst>
              </p:cNvPr>
              <p:cNvSpPr/>
              <p:nvPr/>
            </p:nvSpPr>
            <p:spPr>
              <a:xfrm>
                <a:off x="5593731" y="1459337"/>
                <a:ext cx="52870" cy="17623"/>
              </a:xfrm>
              <a:custGeom>
                <a:avLst/>
                <a:gdLst>
                  <a:gd name="connsiteX0" fmla="*/ 8812 w 52870"/>
                  <a:gd name="connsiteY0" fmla="*/ 0 h 17623"/>
                  <a:gd name="connsiteX1" fmla="*/ 0 w 52870"/>
                  <a:gd name="connsiteY1" fmla="*/ 8812 h 17623"/>
                  <a:gd name="connsiteX2" fmla="*/ 8812 w 52870"/>
                  <a:gd name="connsiteY2" fmla="*/ 17623 h 17623"/>
                  <a:gd name="connsiteX3" fmla="*/ 44059 w 52870"/>
                  <a:gd name="connsiteY3" fmla="*/ 17623 h 17623"/>
                  <a:gd name="connsiteX4" fmla="*/ 52870 w 52870"/>
                  <a:gd name="connsiteY4" fmla="*/ 8812 h 17623"/>
                  <a:gd name="connsiteX5" fmla="*/ 44059 w 52870"/>
                  <a:gd name="connsiteY5" fmla="*/ 0 h 17623"/>
                  <a:gd name="connsiteX6" fmla="*/ 8812 w 52870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396BD042-62C6-9ED2-491A-3CE939EEA54F}"/>
                  </a:ext>
                </a:extLst>
              </p:cNvPr>
              <p:cNvSpPr/>
              <p:nvPr/>
            </p:nvSpPr>
            <p:spPr>
              <a:xfrm>
                <a:off x="5593731" y="1529831"/>
                <a:ext cx="79305" cy="17623"/>
              </a:xfrm>
              <a:custGeom>
                <a:avLst/>
                <a:gdLst>
                  <a:gd name="connsiteX0" fmla="*/ 70494 w 79305"/>
                  <a:gd name="connsiteY0" fmla="*/ 0 h 17623"/>
                  <a:gd name="connsiteX1" fmla="*/ 8812 w 79305"/>
                  <a:gd name="connsiteY1" fmla="*/ 0 h 17623"/>
                  <a:gd name="connsiteX2" fmla="*/ 0 w 79305"/>
                  <a:gd name="connsiteY2" fmla="*/ 8812 h 17623"/>
                  <a:gd name="connsiteX3" fmla="*/ 8812 w 79305"/>
                  <a:gd name="connsiteY3" fmla="*/ 17623 h 17623"/>
                  <a:gd name="connsiteX4" fmla="*/ 70494 w 79305"/>
                  <a:gd name="connsiteY4" fmla="*/ 17623 h 17623"/>
                  <a:gd name="connsiteX5" fmla="*/ 79306 w 79305"/>
                  <a:gd name="connsiteY5" fmla="*/ 8812 h 17623"/>
                  <a:gd name="connsiteX6" fmla="*/ 70494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7049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E43EE32E-2336-65F5-3707-717B06ADB425}"/>
                  </a:ext>
                </a:extLst>
              </p:cNvPr>
              <p:cNvSpPr/>
              <p:nvPr/>
            </p:nvSpPr>
            <p:spPr>
              <a:xfrm>
                <a:off x="5593731" y="1495465"/>
                <a:ext cx="105740" cy="17623"/>
              </a:xfrm>
              <a:custGeom>
                <a:avLst/>
                <a:gdLst>
                  <a:gd name="connsiteX0" fmla="*/ 96929 w 105740"/>
                  <a:gd name="connsiteY0" fmla="*/ 0 h 17623"/>
                  <a:gd name="connsiteX1" fmla="*/ 8812 w 105740"/>
                  <a:gd name="connsiteY1" fmla="*/ 0 h 17623"/>
                  <a:gd name="connsiteX2" fmla="*/ 0 w 105740"/>
                  <a:gd name="connsiteY2" fmla="*/ 8812 h 17623"/>
                  <a:gd name="connsiteX3" fmla="*/ 8812 w 105740"/>
                  <a:gd name="connsiteY3" fmla="*/ 17623 h 17623"/>
                  <a:gd name="connsiteX4" fmla="*/ 96929 w 105740"/>
                  <a:gd name="connsiteY4" fmla="*/ 17623 h 17623"/>
                  <a:gd name="connsiteX5" fmla="*/ 105741 w 105740"/>
                  <a:gd name="connsiteY5" fmla="*/ 8812 h 17623"/>
                  <a:gd name="connsiteX6" fmla="*/ 96929 w 105740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740" h="17623">
                    <a:moveTo>
                      <a:pt x="96929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96929" y="17623"/>
                    </a:lnTo>
                    <a:cubicBezTo>
                      <a:pt x="102216" y="17623"/>
                      <a:pt x="105741" y="14099"/>
                      <a:pt x="105741" y="8812"/>
                    </a:cubicBezTo>
                    <a:cubicBezTo>
                      <a:pt x="105741" y="3525"/>
                      <a:pt x="102216" y="0"/>
                      <a:pt x="969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629D808-799D-E6FE-65FA-1F70FB67AC41}"/>
                  </a:ext>
                </a:extLst>
              </p:cNvPr>
              <p:cNvSpPr/>
              <p:nvPr/>
            </p:nvSpPr>
            <p:spPr>
              <a:xfrm>
                <a:off x="5873944" y="1218776"/>
                <a:ext cx="129532" cy="129532"/>
              </a:xfrm>
              <a:custGeom>
                <a:avLst/>
                <a:gdLst>
                  <a:gd name="connsiteX0" fmla="*/ 8812 w 129532"/>
                  <a:gd name="connsiteY0" fmla="*/ 129532 h 129532"/>
                  <a:gd name="connsiteX1" fmla="*/ 14980 w 129532"/>
                  <a:gd name="connsiteY1" fmla="*/ 126889 h 129532"/>
                  <a:gd name="connsiteX2" fmla="*/ 126889 w 129532"/>
                  <a:gd name="connsiteY2" fmla="*/ 14980 h 129532"/>
                  <a:gd name="connsiteX3" fmla="*/ 126889 w 129532"/>
                  <a:gd name="connsiteY3" fmla="*/ 2644 h 129532"/>
                  <a:gd name="connsiteX4" fmla="*/ 114553 w 129532"/>
                  <a:gd name="connsiteY4" fmla="*/ 2644 h 129532"/>
                  <a:gd name="connsiteX5" fmla="*/ 2644 w 129532"/>
                  <a:gd name="connsiteY5" fmla="*/ 114553 h 129532"/>
                  <a:gd name="connsiteX6" fmla="*/ 2644 w 129532"/>
                  <a:gd name="connsiteY6" fmla="*/ 126889 h 129532"/>
                  <a:gd name="connsiteX7" fmla="*/ 8812 w 129532"/>
                  <a:gd name="connsiteY7" fmla="*/ 129532 h 12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532" h="129532">
                    <a:moveTo>
                      <a:pt x="8812" y="129532"/>
                    </a:moveTo>
                    <a:cubicBezTo>
                      <a:pt x="11455" y="129532"/>
                      <a:pt x="13218" y="128651"/>
                      <a:pt x="14980" y="126889"/>
                    </a:cubicBezTo>
                    <a:lnTo>
                      <a:pt x="126889" y="14980"/>
                    </a:lnTo>
                    <a:cubicBezTo>
                      <a:pt x="130414" y="11455"/>
                      <a:pt x="130414" y="6168"/>
                      <a:pt x="126889" y="2644"/>
                    </a:cubicBezTo>
                    <a:cubicBezTo>
                      <a:pt x="123364" y="-881"/>
                      <a:pt x="118077" y="-881"/>
                      <a:pt x="114553" y="2644"/>
                    </a:cubicBezTo>
                    <a:lnTo>
                      <a:pt x="2644" y="114553"/>
                    </a:lnTo>
                    <a:cubicBezTo>
                      <a:pt x="-881" y="118077"/>
                      <a:pt x="-881" y="123364"/>
                      <a:pt x="2644" y="126889"/>
                    </a:cubicBezTo>
                    <a:cubicBezTo>
                      <a:pt x="4406" y="128651"/>
                      <a:pt x="7049" y="129532"/>
                      <a:pt x="8812" y="1295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B1DCA215-EC02-96CA-FFC7-D713FF13F43C}"/>
              </a:ext>
            </a:extLst>
          </p:cNvPr>
          <p:cNvGrpSpPr/>
          <p:nvPr/>
        </p:nvGrpSpPr>
        <p:grpSpPr>
          <a:xfrm>
            <a:off x="4426069" y="1222301"/>
            <a:ext cx="563951" cy="414151"/>
            <a:chOff x="4426069" y="1222301"/>
            <a:chExt cx="563951" cy="414151"/>
          </a:xfrm>
        </p:grpSpPr>
        <p:grpSp>
          <p:nvGrpSpPr>
            <p:cNvPr id="403" name="Graphic 52">
              <a:extLst>
                <a:ext uri="{FF2B5EF4-FFF2-40B4-BE49-F238E27FC236}">
                  <a16:creationId xmlns:a16="http://schemas.microsoft.com/office/drawing/2014/main" id="{2838126F-C075-C467-093F-802A9B38AB24}"/>
                </a:ext>
              </a:extLst>
            </p:cNvPr>
            <p:cNvGrpSpPr/>
            <p:nvPr/>
          </p:nvGrpSpPr>
          <p:grpSpPr>
            <a:xfrm>
              <a:off x="4496562" y="1222301"/>
              <a:ext cx="422963" cy="352469"/>
              <a:chOff x="4496562" y="1222301"/>
              <a:chExt cx="422963" cy="352469"/>
            </a:xfrm>
            <a:solidFill>
              <a:srgbClr val="A07FD6"/>
            </a:solidFill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E9EA820B-986E-E04B-3154-33C88BCD0DB1}"/>
                  </a:ext>
                </a:extLst>
              </p:cNvPr>
              <p:cNvSpPr/>
              <p:nvPr/>
            </p:nvSpPr>
            <p:spPr>
              <a:xfrm>
                <a:off x="4496562" y="1222301"/>
                <a:ext cx="422963" cy="246728"/>
              </a:xfrm>
              <a:custGeom>
                <a:avLst/>
                <a:gdLst>
                  <a:gd name="connsiteX0" fmla="*/ 422963 w 422963"/>
                  <a:gd name="connsiteY0" fmla="*/ 109266 h 246728"/>
                  <a:gd name="connsiteX1" fmla="*/ 348945 w 422963"/>
                  <a:gd name="connsiteY1" fmla="*/ 35247 h 246728"/>
                  <a:gd name="connsiteX2" fmla="*/ 312817 w 422963"/>
                  <a:gd name="connsiteY2" fmla="*/ 71375 h 246728"/>
                  <a:gd name="connsiteX3" fmla="*/ 264352 w 422963"/>
                  <a:gd name="connsiteY3" fmla="*/ 51108 h 246728"/>
                  <a:gd name="connsiteX4" fmla="*/ 264352 w 422963"/>
                  <a:gd name="connsiteY4" fmla="*/ 0 h 246728"/>
                  <a:gd name="connsiteX5" fmla="*/ 158611 w 422963"/>
                  <a:gd name="connsiteY5" fmla="*/ 0 h 246728"/>
                  <a:gd name="connsiteX6" fmla="*/ 158611 w 422963"/>
                  <a:gd name="connsiteY6" fmla="*/ 51108 h 246728"/>
                  <a:gd name="connsiteX7" fmla="*/ 110147 w 422963"/>
                  <a:gd name="connsiteY7" fmla="*/ 71375 h 246728"/>
                  <a:gd name="connsiteX8" fmla="*/ 74019 w 422963"/>
                  <a:gd name="connsiteY8" fmla="*/ 35247 h 246728"/>
                  <a:gd name="connsiteX9" fmla="*/ 0 w 422963"/>
                  <a:gd name="connsiteY9" fmla="*/ 109266 h 246728"/>
                  <a:gd name="connsiteX10" fmla="*/ 36128 w 422963"/>
                  <a:gd name="connsiteY10" fmla="*/ 145394 h 246728"/>
                  <a:gd name="connsiteX11" fmla="*/ 8812 w 422963"/>
                  <a:gd name="connsiteY11" fmla="*/ 246729 h 246728"/>
                  <a:gd name="connsiteX12" fmla="*/ 51989 w 422963"/>
                  <a:gd name="connsiteY12" fmla="*/ 246729 h 246728"/>
                  <a:gd name="connsiteX13" fmla="*/ 211482 w 422963"/>
                  <a:gd name="connsiteY13" fmla="*/ 87236 h 246728"/>
                  <a:gd name="connsiteX14" fmla="*/ 370974 w 422963"/>
                  <a:gd name="connsiteY14" fmla="*/ 246729 h 246728"/>
                  <a:gd name="connsiteX15" fmla="*/ 414152 w 422963"/>
                  <a:gd name="connsiteY15" fmla="*/ 246729 h 246728"/>
                  <a:gd name="connsiteX16" fmla="*/ 386835 w 422963"/>
                  <a:gd name="connsiteY16" fmla="*/ 145394 h 246728"/>
                  <a:gd name="connsiteX17" fmla="*/ 422963 w 422963"/>
                  <a:gd name="connsiteY17" fmla="*/ 109266 h 24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2963" h="246728">
                    <a:moveTo>
                      <a:pt x="422963" y="109266"/>
                    </a:moveTo>
                    <a:lnTo>
                      <a:pt x="348945" y="35247"/>
                    </a:lnTo>
                    <a:lnTo>
                      <a:pt x="312817" y="71375"/>
                    </a:lnTo>
                    <a:cubicBezTo>
                      <a:pt x="297837" y="62563"/>
                      <a:pt x="281976" y="56395"/>
                      <a:pt x="264352" y="51108"/>
                    </a:cubicBezTo>
                    <a:lnTo>
                      <a:pt x="264352" y="0"/>
                    </a:lnTo>
                    <a:lnTo>
                      <a:pt x="158611" y="0"/>
                    </a:lnTo>
                    <a:lnTo>
                      <a:pt x="158611" y="51108"/>
                    </a:lnTo>
                    <a:cubicBezTo>
                      <a:pt x="141869" y="55514"/>
                      <a:pt x="125127" y="62563"/>
                      <a:pt x="110147" y="71375"/>
                    </a:cubicBezTo>
                    <a:lnTo>
                      <a:pt x="74019" y="35247"/>
                    </a:lnTo>
                    <a:lnTo>
                      <a:pt x="0" y="109266"/>
                    </a:lnTo>
                    <a:lnTo>
                      <a:pt x="36128" y="145394"/>
                    </a:lnTo>
                    <a:cubicBezTo>
                      <a:pt x="18505" y="175354"/>
                      <a:pt x="8812" y="209719"/>
                      <a:pt x="8812" y="246729"/>
                    </a:cubicBezTo>
                    <a:lnTo>
                      <a:pt x="51989" y="246729"/>
                    </a:lnTo>
                    <a:cubicBezTo>
                      <a:pt x="51989" y="158611"/>
                      <a:pt x="123364" y="87236"/>
                      <a:pt x="211482" y="87236"/>
                    </a:cubicBezTo>
                    <a:cubicBezTo>
                      <a:pt x="299599" y="87236"/>
                      <a:pt x="370974" y="158611"/>
                      <a:pt x="370974" y="246729"/>
                    </a:cubicBezTo>
                    <a:lnTo>
                      <a:pt x="414152" y="246729"/>
                    </a:lnTo>
                    <a:cubicBezTo>
                      <a:pt x="414152" y="209719"/>
                      <a:pt x="404459" y="175354"/>
                      <a:pt x="386835" y="145394"/>
                    </a:cubicBezTo>
                    <a:lnTo>
                      <a:pt x="422963" y="109266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16271FEA-DC8B-8618-7137-A40143504D07}"/>
                  </a:ext>
                </a:extLst>
              </p:cNvPr>
              <p:cNvSpPr/>
              <p:nvPr/>
            </p:nvSpPr>
            <p:spPr>
              <a:xfrm>
                <a:off x="4602303" y="1363289"/>
                <a:ext cx="211481" cy="211481"/>
              </a:xfrm>
              <a:custGeom>
                <a:avLst/>
                <a:gdLst>
                  <a:gd name="connsiteX0" fmla="*/ 211482 w 211481"/>
                  <a:gd name="connsiteY0" fmla="*/ 105741 h 211481"/>
                  <a:gd name="connsiteX1" fmla="*/ 105741 w 211481"/>
                  <a:gd name="connsiteY1" fmla="*/ 211482 h 211481"/>
                  <a:gd name="connsiteX2" fmla="*/ 0 w 211481"/>
                  <a:gd name="connsiteY2" fmla="*/ 105741 h 211481"/>
                  <a:gd name="connsiteX3" fmla="*/ 105741 w 211481"/>
                  <a:gd name="connsiteY3" fmla="*/ 0 h 211481"/>
                  <a:gd name="connsiteX4" fmla="*/ 211482 w 211481"/>
                  <a:gd name="connsiteY4" fmla="*/ 105741 h 21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481" h="211481">
                    <a:moveTo>
                      <a:pt x="211482" y="105741"/>
                    </a:moveTo>
                    <a:cubicBezTo>
                      <a:pt x="211482" y="164140"/>
                      <a:pt x="164140" y="211482"/>
                      <a:pt x="105741" y="211482"/>
                    </a:cubicBezTo>
                    <a:cubicBezTo>
                      <a:pt x="47342" y="211482"/>
                      <a:pt x="0" y="164140"/>
                      <a:pt x="0" y="105741"/>
                    </a:cubicBezTo>
                    <a:cubicBezTo>
                      <a:pt x="0" y="47342"/>
                      <a:pt x="47342" y="0"/>
                      <a:pt x="105741" y="0"/>
                    </a:cubicBezTo>
                    <a:cubicBezTo>
                      <a:pt x="164140" y="0"/>
                      <a:pt x="211482" y="47342"/>
                      <a:pt x="211482" y="105741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6" name="Graphic 52">
              <a:extLst>
                <a:ext uri="{FF2B5EF4-FFF2-40B4-BE49-F238E27FC236}">
                  <a16:creationId xmlns:a16="http://schemas.microsoft.com/office/drawing/2014/main" id="{DE8710A4-29C9-9E9F-6674-2070FE2AFD57}"/>
                </a:ext>
              </a:extLst>
            </p:cNvPr>
            <p:cNvGrpSpPr/>
            <p:nvPr/>
          </p:nvGrpSpPr>
          <p:grpSpPr>
            <a:xfrm>
              <a:off x="4426069" y="1301607"/>
              <a:ext cx="563951" cy="334845"/>
              <a:chOff x="4426069" y="1301607"/>
              <a:chExt cx="563951" cy="334845"/>
            </a:xfrm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B38BF80-469C-EB5B-D3E9-EFBAF46C691E}"/>
                  </a:ext>
                </a:extLst>
              </p:cNvPr>
              <p:cNvSpPr/>
              <p:nvPr/>
            </p:nvSpPr>
            <p:spPr>
              <a:xfrm>
                <a:off x="4937149" y="1460218"/>
                <a:ext cx="17623" cy="17623"/>
              </a:xfrm>
              <a:custGeom>
                <a:avLst/>
                <a:gdLst>
                  <a:gd name="connsiteX0" fmla="*/ 17623 w 17623"/>
                  <a:gd name="connsiteY0" fmla="*/ 8812 h 17623"/>
                  <a:gd name="connsiteX1" fmla="*/ 8812 w 17623"/>
                  <a:gd name="connsiteY1" fmla="*/ 17623 h 17623"/>
                  <a:gd name="connsiteX2" fmla="*/ 0 w 17623"/>
                  <a:gd name="connsiteY2" fmla="*/ 8812 h 17623"/>
                  <a:gd name="connsiteX3" fmla="*/ 8812 w 17623"/>
                  <a:gd name="connsiteY3" fmla="*/ 0 h 17623"/>
                  <a:gd name="connsiteX4" fmla="*/ 17623 w 17623"/>
                  <a:gd name="connsiteY4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23" h="17623">
                    <a:moveTo>
                      <a:pt x="17623" y="8812"/>
                    </a:moveTo>
                    <a:cubicBezTo>
                      <a:pt x="17623" y="13678"/>
                      <a:pt x="13678" y="17623"/>
                      <a:pt x="8812" y="17623"/>
                    </a:cubicBezTo>
                    <a:cubicBezTo>
                      <a:pt x="3945" y="17623"/>
                      <a:pt x="0" y="13678"/>
                      <a:pt x="0" y="8812"/>
                    </a:cubicBezTo>
                    <a:cubicBezTo>
                      <a:pt x="0" y="3945"/>
                      <a:pt x="3945" y="0"/>
                      <a:pt x="8812" y="0"/>
                    </a:cubicBezTo>
                    <a:cubicBezTo>
                      <a:pt x="13678" y="0"/>
                      <a:pt x="17623" y="3945"/>
                      <a:pt x="17623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D85FE496-7617-C62E-85BB-8C784F8FCFBD}"/>
                  </a:ext>
                </a:extLst>
              </p:cNvPr>
              <p:cNvSpPr/>
              <p:nvPr/>
            </p:nvSpPr>
            <p:spPr>
              <a:xfrm>
                <a:off x="4496562" y="1301607"/>
                <a:ext cx="422963" cy="334845"/>
              </a:xfrm>
              <a:custGeom>
                <a:avLst/>
                <a:gdLst>
                  <a:gd name="connsiteX0" fmla="*/ 414152 w 422963"/>
                  <a:gd name="connsiteY0" fmla="*/ 176235 h 334845"/>
                  <a:gd name="connsiteX1" fmla="*/ 422963 w 422963"/>
                  <a:gd name="connsiteY1" fmla="*/ 167423 h 334845"/>
                  <a:gd name="connsiteX2" fmla="*/ 414152 w 422963"/>
                  <a:gd name="connsiteY2" fmla="*/ 158611 h 334845"/>
                  <a:gd name="connsiteX3" fmla="*/ 378023 w 422963"/>
                  <a:gd name="connsiteY3" fmla="*/ 158611 h 334845"/>
                  <a:gd name="connsiteX4" fmla="*/ 211482 w 422963"/>
                  <a:gd name="connsiteY4" fmla="*/ 0 h 334845"/>
                  <a:gd name="connsiteX5" fmla="*/ 44940 w 422963"/>
                  <a:gd name="connsiteY5" fmla="*/ 158611 h 334845"/>
                  <a:gd name="connsiteX6" fmla="*/ 8812 w 422963"/>
                  <a:gd name="connsiteY6" fmla="*/ 158611 h 334845"/>
                  <a:gd name="connsiteX7" fmla="*/ 0 w 422963"/>
                  <a:gd name="connsiteY7" fmla="*/ 167423 h 334845"/>
                  <a:gd name="connsiteX8" fmla="*/ 8812 w 422963"/>
                  <a:gd name="connsiteY8" fmla="*/ 176235 h 334845"/>
                  <a:gd name="connsiteX9" fmla="*/ 44940 w 422963"/>
                  <a:gd name="connsiteY9" fmla="*/ 176235 h 334845"/>
                  <a:gd name="connsiteX10" fmla="*/ 211482 w 422963"/>
                  <a:gd name="connsiteY10" fmla="*/ 334846 h 334845"/>
                  <a:gd name="connsiteX11" fmla="*/ 378023 w 422963"/>
                  <a:gd name="connsiteY11" fmla="*/ 176235 h 334845"/>
                  <a:gd name="connsiteX12" fmla="*/ 414152 w 422963"/>
                  <a:gd name="connsiteY12" fmla="*/ 176235 h 334845"/>
                  <a:gd name="connsiteX13" fmla="*/ 299599 w 422963"/>
                  <a:gd name="connsiteY13" fmla="*/ 158611 h 334845"/>
                  <a:gd name="connsiteX14" fmla="*/ 293431 w 422963"/>
                  <a:gd name="connsiteY14" fmla="*/ 104860 h 334845"/>
                  <a:gd name="connsiteX15" fmla="*/ 339252 w 422963"/>
                  <a:gd name="connsiteY15" fmla="*/ 88999 h 334845"/>
                  <a:gd name="connsiteX16" fmla="*/ 361281 w 422963"/>
                  <a:gd name="connsiteY16" fmla="*/ 157730 h 334845"/>
                  <a:gd name="connsiteX17" fmla="*/ 299599 w 422963"/>
                  <a:gd name="connsiteY17" fmla="*/ 157730 h 334845"/>
                  <a:gd name="connsiteX18" fmla="*/ 220293 w 422963"/>
                  <a:gd name="connsiteY18" fmla="*/ 19386 h 334845"/>
                  <a:gd name="connsiteX19" fmla="*/ 272283 w 422963"/>
                  <a:gd name="connsiteY19" fmla="*/ 92523 h 334845"/>
                  <a:gd name="connsiteX20" fmla="*/ 220293 w 422963"/>
                  <a:gd name="connsiteY20" fmla="*/ 96929 h 334845"/>
                  <a:gd name="connsiteX21" fmla="*/ 220293 w 422963"/>
                  <a:gd name="connsiteY21" fmla="*/ 19386 h 334845"/>
                  <a:gd name="connsiteX22" fmla="*/ 202670 w 422963"/>
                  <a:gd name="connsiteY22" fmla="*/ 19386 h 334845"/>
                  <a:gd name="connsiteX23" fmla="*/ 202670 w 422963"/>
                  <a:gd name="connsiteY23" fmla="*/ 96929 h 334845"/>
                  <a:gd name="connsiteX24" fmla="*/ 150681 w 422963"/>
                  <a:gd name="connsiteY24" fmla="*/ 91642 h 334845"/>
                  <a:gd name="connsiteX25" fmla="*/ 202670 w 422963"/>
                  <a:gd name="connsiteY25" fmla="*/ 19386 h 334845"/>
                  <a:gd name="connsiteX26" fmla="*/ 202670 w 422963"/>
                  <a:gd name="connsiteY26" fmla="*/ 114553 h 334845"/>
                  <a:gd name="connsiteX27" fmla="*/ 202670 w 422963"/>
                  <a:gd name="connsiteY27" fmla="*/ 158611 h 334845"/>
                  <a:gd name="connsiteX28" fmla="*/ 140988 w 422963"/>
                  <a:gd name="connsiteY28" fmla="*/ 158611 h 334845"/>
                  <a:gd name="connsiteX29" fmla="*/ 146275 w 422963"/>
                  <a:gd name="connsiteY29" fmla="*/ 109266 h 334845"/>
                  <a:gd name="connsiteX30" fmla="*/ 202670 w 422963"/>
                  <a:gd name="connsiteY30" fmla="*/ 114553 h 334845"/>
                  <a:gd name="connsiteX31" fmla="*/ 202670 w 422963"/>
                  <a:gd name="connsiteY31" fmla="*/ 176235 h 334845"/>
                  <a:gd name="connsiteX32" fmla="*/ 202670 w 422963"/>
                  <a:gd name="connsiteY32" fmla="*/ 218531 h 334845"/>
                  <a:gd name="connsiteX33" fmla="*/ 146275 w 422963"/>
                  <a:gd name="connsiteY33" fmla="*/ 224699 h 334845"/>
                  <a:gd name="connsiteX34" fmla="*/ 140988 w 422963"/>
                  <a:gd name="connsiteY34" fmla="*/ 177116 h 334845"/>
                  <a:gd name="connsiteX35" fmla="*/ 202670 w 422963"/>
                  <a:gd name="connsiteY35" fmla="*/ 177116 h 334845"/>
                  <a:gd name="connsiteX36" fmla="*/ 202670 w 422963"/>
                  <a:gd name="connsiteY36" fmla="*/ 236154 h 334845"/>
                  <a:gd name="connsiteX37" fmla="*/ 202670 w 422963"/>
                  <a:gd name="connsiteY37" fmla="*/ 316341 h 334845"/>
                  <a:gd name="connsiteX38" fmla="*/ 150681 w 422963"/>
                  <a:gd name="connsiteY38" fmla="*/ 241442 h 334845"/>
                  <a:gd name="connsiteX39" fmla="*/ 202670 w 422963"/>
                  <a:gd name="connsiteY39" fmla="*/ 236154 h 334845"/>
                  <a:gd name="connsiteX40" fmla="*/ 220293 w 422963"/>
                  <a:gd name="connsiteY40" fmla="*/ 315460 h 334845"/>
                  <a:gd name="connsiteX41" fmla="*/ 220293 w 422963"/>
                  <a:gd name="connsiteY41" fmla="*/ 235273 h 334845"/>
                  <a:gd name="connsiteX42" fmla="*/ 272283 w 422963"/>
                  <a:gd name="connsiteY42" fmla="*/ 240560 h 334845"/>
                  <a:gd name="connsiteX43" fmla="*/ 220293 w 422963"/>
                  <a:gd name="connsiteY43" fmla="*/ 315460 h 334845"/>
                  <a:gd name="connsiteX44" fmla="*/ 220293 w 422963"/>
                  <a:gd name="connsiteY44" fmla="*/ 218531 h 334845"/>
                  <a:gd name="connsiteX45" fmla="*/ 220293 w 422963"/>
                  <a:gd name="connsiteY45" fmla="*/ 176235 h 334845"/>
                  <a:gd name="connsiteX46" fmla="*/ 281976 w 422963"/>
                  <a:gd name="connsiteY46" fmla="*/ 176235 h 334845"/>
                  <a:gd name="connsiteX47" fmla="*/ 276688 w 422963"/>
                  <a:gd name="connsiteY47" fmla="*/ 223818 h 334845"/>
                  <a:gd name="connsiteX48" fmla="*/ 220293 w 422963"/>
                  <a:gd name="connsiteY48" fmla="*/ 218531 h 334845"/>
                  <a:gd name="connsiteX49" fmla="*/ 220293 w 422963"/>
                  <a:gd name="connsiteY49" fmla="*/ 158611 h 334845"/>
                  <a:gd name="connsiteX50" fmla="*/ 220293 w 422963"/>
                  <a:gd name="connsiteY50" fmla="*/ 114553 h 334845"/>
                  <a:gd name="connsiteX51" fmla="*/ 275807 w 422963"/>
                  <a:gd name="connsiteY51" fmla="*/ 108384 h 334845"/>
                  <a:gd name="connsiteX52" fmla="*/ 281094 w 422963"/>
                  <a:gd name="connsiteY52" fmla="*/ 157730 h 334845"/>
                  <a:gd name="connsiteX53" fmla="*/ 220293 w 422963"/>
                  <a:gd name="connsiteY53" fmla="*/ 157730 h 334845"/>
                  <a:gd name="connsiteX54" fmla="*/ 328678 w 422963"/>
                  <a:gd name="connsiteY54" fmla="*/ 74900 h 334845"/>
                  <a:gd name="connsiteX55" fmla="*/ 289025 w 422963"/>
                  <a:gd name="connsiteY55" fmla="*/ 88117 h 334845"/>
                  <a:gd name="connsiteX56" fmla="*/ 258184 w 422963"/>
                  <a:gd name="connsiteY56" fmla="*/ 25554 h 334845"/>
                  <a:gd name="connsiteX57" fmla="*/ 328678 w 422963"/>
                  <a:gd name="connsiteY57" fmla="*/ 74900 h 334845"/>
                  <a:gd name="connsiteX58" fmla="*/ 164779 w 422963"/>
                  <a:gd name="connsiteY58" fmla="*/ 25554 h 334845"/>
                  <a:gd name="connsiteX59" fmla="*/ 133938 w 422963"/>
                  <a:gd name="connsiteY59" fmla="*/ 88117 h 334845"/>
                  <a:gd name="connsiteX60" fmla="*/ 94286 w 422963"/>
                  <a:gd name="connsiteY60" fmla="*/ 74900 h 334845"/>
                  <a:gd name="connsiteX61" fmla="*/ 164779 w 422963"/>
                  <a:gd name="connsiteY61" fmla="*/ 25554 h 334845"/>
                  <a:gd name="connsiteX62" fmla="*/ 83711 w 422963"/>
                  <a:gd name="connsiteY62" fmla="*/ 89880 h 334845"/>
                  <a:gd name="connsiteX63" fmla="*/ 129533 w 422963"/>
                  <a:gd name="connsiteY63" fmla="*/ 105741 h 334845"/>
                  <a:gd name="connsiteX64" fmla="*/ 123364 w 422963"/>
                  <a:gd name="connsiteY64" fmla="*/ 159492 h 334845"/>
                  <a:gd name="connsiteX65" fmla="*/ 61682 w 422963"/>
                  <a:gd name="connsiteY65" fmla="*/ 159492 h 334845"/>
                  <a:gd name="connsiteX66" fmla="*/ 83711 w 422963"/>
                  <a:gd name="connsiteY66" fmla="*/ 89880 h 334845"/>
                  <a:gd name="connsiteX67" fmla="*/ 123364 w 422963"/>
                  <a:gd name="connsiteY67" fmla="*/ 176235 h 334845"/>
                  <a:gd name="connsiteX68" fmla="*/ 128651 w 422963"/>
                  <a:gd name="connsiteY68" fmla="*/ 228224 h 334845"/>
                  <a:gd name="connsiteX69" fmla="*/ 82830 w 422963"/>
                  <a:gd name="connsiteY69" fmla="*/ 244085 h 334845"/>
                  <a:gd name="connsiteX70" fmla="*/ 61682 w 422963"/>
                  <a:gd name="connsiteY70" fmla="*/ 176235 h 334845"/>
                  <a:gd name="connsiteX71" fmla="*/ 123364 w 422963"/>
                  <a:gd name="connsiteY71" fmla="*/ 176235 h 334845"/>
                  <a:gd name="connsiteX72" fmla="*/ 93404 w 422963"/>
                  <a:gd name="connsiteY72" fmla="*/ 259065 h 334845"/>
                  <a:gd name="connsiteX73" fmla="*/ 133938 w 422963"/>
                  <a:gd name="connsiteY73" fmla="*/ 244966 h 334845"/>
                  <a:gd name="connsiteX74" fmla="*/ 165661 w 422963"/>
                  <a:gd name="connsiteY74" fmla="*/ 309292 h 334845"/>
                  <a:gd name="connsiteX75" fmla="*/ 93404 w 422963"/>
                  <a:gd name="connsiteY75" fmla="*/ 259065 h 334845"/>
                  <a:gd name="connsiteX76" fmla="*/ 258184 w 422963"/>
                  <a:gd name="connsiteY76" fmla="*/ 309292 h 334845"/>
                  <a:gd name="connsiteX77" fmla="*/ 289906 w 422963"/>
                  <a:gd name="connsiteY77" fmla="*/ 244966 h 334845"/>
                  <a:gd name="connsiteX78" fmla="*/ 330440 w 422963"/>
                  <a:gd name="connsiteY78" fmla="*/ 259065 h 334845"/>
                  <a:gd name="connsiteX79" fmla="*/ 258184 w 422963"/>
                  <a:gd name="connsiteY79" fmla="*/ 309292 h 334845"/>
                  <a:gd name="connsiteX80" fmla="*/ 340133 w 422963"/>
                  <a:gd name="connsiteY80" fmla="*/ 244085 h 334845"/>
                  <a:gd name="connsiteX81" fmla="*/ 294312 w 422963"/>
                  <a:gd name="connsiteY81" fmla="*/ 228224 h 334845"/>
                  <a:gd name="connsiteX82" fmla="*/ 299599 w 422963"/>
                  <a:gd name="connsiteY82" fmla="*/ 176235 h 334845"/>
                  <a:gd name="connsiteX83" fmla="*/ 361281 w 422963"/>
                  <a:gd name="connsiteY83" fmla="*/ 176235 h 334845"/>
                  <a:gd name="connsiteX84" fmla="*/ 340133 w 422963"/>
                  <a:gd name="connsiteY84" fmla="*/ 244085 h 33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22963" h="334845">
                    <a:moveTo>
                      <a:pt x="414152" y="176235"/>
                    </a:moveTo>
                    <a:cubicBezTo>
                      <a:pt x="419439" y="176235"/>
                      <a:pt x="422963" y="172710"/>
                      <a:pt x="422963" y="167423"/>
                    </a:cubicBezTo>
                    <a:cubicBezTo>
                      <a:pt x="422963" y="162136"/>
                      <a:pt x="419439" y="158611"/>
                      <a:pt x="414152" y="158611"/>
                    </a:cubicBezTo>
                    <a:lnTo>
                      <a:pt x="378023" y="158611"/>
                    </a:lnTo>
                    <a:cubicBezTo>
                      <a:pt x="373618" y="70494"/>
                      <a:pt x="300480" y="0"/>
                      <a:pt x="211482" y="0"/>
                    </a:cubicBezTo>
                    <a:cubicBezTo>
                      <a:pt x="122483" y="0"/>
                      <a:pt x="49346" y="70494"/>
                      <a:pt x="44940" y="158611"/>
                    </a:cubicBezTo>
                    <a:lnTo>
                      <a:pt x="8812" y="158611"/>
                    </a:lnTo>
                    <a:cubicBezTo>
                      <a:pt x="3525" y="158611"/>
                      <a:pt x="0" y="162136"/>
                      <a:pt x="0" y="167423"/>
                    </a:cubicBezTo>
                    <a:cubicBezTo>
                      <a:pt x="0" y="172710"/>
                      <a:pt x="3525" y="176235"/>
                      <a:pt x="8812" y="176235"/>
                    </a:cubicBezTo>
                    <a:lnTo>
                      <a:pt x="44940" y="176235"/>
                    </a:lnTo>
                    <a:cubicBezTo>
                      <a:pt x="49346" y="264352"/>
                      <a:pt x="122483" y="334846"/>
                      <a:pt x="211482" y="334846"/>
                    </a:cubicBezTo>
                    <a:cubicBezTo>
                      <a:pt x="300480" y="334846"/>
                      <a:pt x="373618" y="264352"/>
                      <a:pt x="378023" y="176235"/>
                    </a:cubicBezTo>
                    <a:lnTo>
                      <a:pt x="414152" y="176235"/>
                    </a:lnTo>
                    <a:close/>
                    <a:moveTo>
                      <a:pt x="299599" y="158611"/>
                    </a:moveTo>
                    <a:cubicBezTo>
                      <a:pt x="298718" y="140107"/>
                      <a:pt x="296955" y="121602"/>
                      <a:pt x="293431" y="104860"/>
                    </a:cubicBezTo>
                    <a:cubicBezTo>
                      <a:pt x="310173" y="100454"/>
                      <a:pt x="325153" y="95167"/>
                      <a:pt x="339252" y="88999"/>
                    </a:cubicBezTo>
                    <a:cubicBezTo>
                      <a:pt x="351588" y="109266"/>
                      <a:pt x="359519" y="133057"/>
                      <a:pt x="361281" y="157730"/>
                    </a:cubicBezTo>
                    <a:lnTo>
                      <a:pt x="299599" y="157730"/>
                    </a:lnTo>
                    <a:close/>
                    <a:moveTo>
                      <a:pt x="220293" y="19386"/>
                    </a:moveTo>
                    <a:cubicBezTo>
                      <a:pt x="242323" y="25554"/>
                      <a:pt x="260827" y="53752"/>
                      <a:pt x="272283" y="92523"/>
                    </a:cubicBezTo>
                    <a:cubicBezTo>
                      <a:pt x="255540" y="95167"/>
                      <a:pt x="237917" y="96929"/>
                      <a:pt x="220293" y="96929"/>
                    </a:cubicBezTo>
                    <a:lnTo>
                      <a:pt x="220293" y="19386"/>
                    </a:lnTo>
                    <a:close/>
                    <a:moveTo>
                      <a:pt x="202670" y="19386"/>
                    </a:moveTo>
                    <a:lnTo>
                      <a:pt x="202670" y="96929"/>
                    </a:lnTo>
                    <a:cubicBezTo>
                      <a:pt x="185046" y="96048"/>
                      <a:pt x="167423" y="94286"/>
                      <a:pt x="150681" y="91642"/>
                    </a:cubicBezTo>
                    <a:cubicBezTo>
                      <a:pt x="162136" y="52870"/>
                      <a:pt x="180641" y="24673"/>
                      <a:pt x="202670" y="19386"/>
                    </a:cubicBezTo>
                    <a:close/>
                    <a:moveTo>
                      <a:pt x="202670" y="114553"/>
                    </a:moveTo>
                    <a:lnTo>
                      <a:pt x="202670" y="158611"/>
                    </a:lnTo>
                    <a:lnTo>
                      <a:pt x="140988" y="158611"/>
                    </a:lnTo>
                    <a:cubicBezTo>
                      <a:pt x="141869" y="140988"/>
                      <a:pt x="143631" y="124245"/>
                      <a:pt x="146275" y="109266"/>
                    </a:cubicBezTo>
                    <a:cubicBezTo>
                      <a:pt x="164779" y="112790"/>
                      <a:pt x="183284" y="114553"/>
                      <a:pt x="202670" y="114553"/>
                    </a:cubicBezTo>
                    <a:close/>
                    <a:moveTo>
                      <a:pt x="202670" y="176235"/>
                    </a:moveTo>
                    <a:lnTo>
                      <a:pt x="202670" y="218531"/>
                    </a:lnTo>
                    <a:cubicBezTo>
                      <a:pt x="183284" y="219412"/>
                      <a:pt x="164779" y="221175"/>
                      <a:pt x="146275" y="224699"/>
                    </a:cubicBezTo>
                    <a:cubicBezTo>
                      <a:pt x="143631" y="209719"/>
                      <a:pt x="141869" y="193858"/>
                      <a:pt x="140988" y="177116"/>
                    </a:cubicBezTo>
                    <a:lnTo>
                      <a:pt x="202670" y="177116"/>
                    </a:lnTo>
                    <a:close/>
                    <a:moveTo>
                      <a:pt x="202670" y="236154"/>
                    </a:moveTo>
                    <a:lnTo>
                      <a:pt x="202670" y="316341"/>
                    </a:lnTo>
                    <a:cubicBezTo>
                      <a:pt x="180641" y="310173"/>
                      <a:pt x="161255" y="281094"/>
                      <a:pt x="150681" y="241442"/>
                    </a:cubicBezTo>
                    <a:cubicBezTo>
                      <a:pt x="167423" y="237917"/>
                      <a:pt x="185046" y="236154"/>
                      <a:pt x="202670" y="236154"/>
                    </a:cubicBezTo>
                    <a:close/>
                    <a:moveTo>
                      <a:pt x="220293" y="315460"/>
                    </a:moveTo>
                    <a:lnTo>
                      <a:pt x="220293" y="235273"/>
                    </a:lnTo>
                    <a:cubicBezTo>
                      <a:pt x="237917" y="236154"/>
                      <a:pt x="255540" y="237917"/>
                      <a:pt x="272283" y="240560"/>
                    </a:cubicBezTo>
                    <a:cubicBezTo>
                      <a:pt x="261709" y="281094"/>
                      <a:pt x="242323" y="309292"/>
                      <a:pt x="220293" y="315460"/>
                    </a:cubicBezTo>
                    <a:close/>
                    <a:moveTo>
                      <a:pt x="220293" y="218531"/>
                    </a:moveTo>
                    <a:lnTo>
                      <a:pt x="220293" y="176235"/>
                    </a:lnTo>
                    <a:lnTo>
                      <a:pt x="281976" y="176235"/>
                    </a:lnTo>
                    <a:cubicBezTo>
                      <a:pt x="281094" y="192977"/>
                      <a:pt x="279332" y="208838"/>
                      <a:pt x="276688" y="223818"/>
                    </a:cubicBezTo>
                    <a:cubicBezTo>
                      <a:pt x="258184" y="220293"/>
                      <a:pt x="239679" y="218531"/>
                      <a:pt x="220293" y="218531"/>
                    </a:cubicBezTo>
                    <a:close/>
                    <a:moveTo>
                      <a:pt x="220293" y="158611"/>
                    </a:moveTo>
                    <a:lnTo>
                      <a:pt x="220293" y="114553"/>
                    </a:lnTo>
                    <a:cubicBezTo>
                      <a:pt x="239679" y="113671"/>
                      <a:pt x="258184" y="111909"/>
                      <a:pt x="275807" y="108384"/>
                    </a:cubicBezTo>
                    <a:cubicBezTo>
                      <a:pt x="279332" y="124245"/>
                      <a:pt x="281094" y="140988"/>
                      <a:pt x="281094" y="157730"/>
                    </a:cubicBezTo>
                    <a:lnTo>
                      <a:pt x="220293" y="157730"/>
                    </a:lnTo>
                    <a:close/>
                    <a:moveTo>
                      <a:pt x="328678" y="74900"/>
                    </a:moveTo>
                    <a:cubicBezTo>
                      <a:pt x="316341" y="80187"/>
                      <a:pt x="303124" y="84593"/>
                      <a:pt x="289025" y="88117"/>
                    </a:cubicBezTo>
                    <a:cubicBezTo>
                      <a:pt x="281976" y="62563"/>
                      <a:pt x="271401" y="40534"/>
                      <a:pt x="258184" y="25554"/>
                    </a:cubicBezTo>
                    <a:cubicBezTo>
                      <a:pt x="286381" y="34366"/>
                      <a:pt x="311054" y="51989"/>
                      <a:pt x="328678" y="74900"/>
                    </a:cubicBezTo>
                    <a:close/>
                    <a:moveTo>
                      <a:pt x="164779" y="25554"/>
                    </a:moveTo>
                    <a:cubicBezTo>
                      <a:pt x="151562" y="40534"/>
                      <a:pt x="140988" y="62563"/>
                      <a:pt x="133938" y="88117"/>
                    </a:cubicBezTo>
                    <a:cubicBezTo>
                      <a:pt x="119840" y="84593"/>
                      <a:pt x="106622" y="80187"/>
                      <a:pt x="94286" y="74900"/>
                    </a:cubicBezTo>
                    <a:cubicBezTo>
                      <a:pt x="111909" y="51989"/>
                      <a:pt x="136582" y="34366"/>
                      <a:pt x="164779" y="25554"/>
                    </a:cubicBezTo>
                    <a:close/>
                    <a:moveTo>
                      <a:pt x="83711" y="89880"/>
                    </a:moveTo>
                    <a:cubicBezTo>
                      <a:pt x="97810" y="96048"/>
                      <a:pt x="112790" y="101335"/>
                      <a:pt x="129533" y="105741"/>
                    </a:cubicBezTo>
                    <a:cubicBezTo>
                      <a:pt x="126008" y="122483"/>
                      <a:pt x="124245" y="140107"/>
                      <a:pt x="123364" y="159492"/>
                    </a:cubicBezTo>
                    <a:lnTo>
                      <a:pt x="61682" y="159492"/>
                    </a:lnTo>
                    <a:cubicBezTo>
                      <a:pt x="63444" y="133057"/>
                      <a:pt x="71375" y="110147"/>
                      <a:pt x="83711" y="89880"/>
                    </a:cubicBezTo>
                    <a:close/>
                    <a:moveTo>
                      <a:pt x="123364" y="176235"/>
                    </a:moveTo>
                    <a:cubicBezTo>
                      <a:pt x="124245" y="194739"/>
                      <a:pt x="126008" y="211482"/>
                      <a:pt x="128651" y="228224"/>
                    </a:cubicBezTo>
                    <a:cubicBezTo>
                      <a:pt x="111909" y="232630"/>
                      <a:pt x="96048" y="237917"/>
                      <a:pt x="82830" y="244085"/>
                    </a:cubicBezTo>
                    <a:cubicBezTo>
                      <a:pt x="70494" y="223818"/>
                      <a:pt x="63444" y="200908"/>
                      <a:pt x="61682" y="176235"/>
                    </a:cubicBezTo>
                    <a:lnTo>
                      <a:pt x="123364" y="176235"/>
                    </a:lnTo>
                    <a:close/>
                    <a:moveTo>
                      <a:pt x="93404" y="259065"/>
                    </a:moveTo>
                    <a:cubicBezTo>
                      <a:pt x="105741" y="253778"/>
                      <a:pt x="118958" y="249372"/>
                      <a:pt x="133938" y="244966"/>
                    </a:cubicBezTo>
                    <a:cubicBezTo>
                      <a:pt x="140988" y="271401"/>
                      <a:pt x="151562" y="293431"/>
                      <a:pt x="165661" y="309292"/>
                    </a:cubicBezTo>
                    <a:cubicBezTo>
                      <a:pt x="135701" y="300480"/>
                      <a:pt x="111028" y="281976"/>
                      <a:pt x="93404" y="259065"/>
                    </a:cubicBezTo>
                    <a:close/>
                    <a:moveTo>
                      <a:pt x="258184" y="309292"/>
                    </a:moveTo>
                    <a:cubicBezTo>
                      <a:pt x="271401" y="293431"/>
                      <a:pt x="281976" y="271401"/>
                      <a:pt x="289906" y="244966"/>
                    </a:cubicBezTo>
                    <a:cubicBezTo>
                      <a:pt x="304005" y="248491"/>
                      <a:pt x="318104" y="252897"/>
                      <a:pt x="330440" y="259065"/>
                    </a:cubicBezTo>
                    <a:cubicBezTo>
                      <a:pt x="311935" y="281976"/>
                      <a:pt x="287263" y="300480"/>
                      <a:pt x="258184" y="309292"/>
                    </a:cubicBezTo>
                    <a:close/>
                    <a:moveTo>
                      <a:pt x="340133" y="244085"/>
                    </a:moveTo>
                    <a:cubicBezTo>
                      <a:pt x="326034" y="237917"/>
                      <a:pt x="310173" y="231749"/>
                      <a:pt x="294312" y="228224"/>
                    </a:cubicBezTo>
                    <a:cubicBezTo>
                      <a:pt x="297837" y="212363"/>
                      <a:pt x="299599" y="194739"/>
                      <a:pt x="299599" y="176235"/>
                    </a:cubicBezTo>
                    <a:lnTo>
                      <a:pt x="361281" y="176235"/>
                    </a:lnTo>
                    <a:cubicBezTo>
                      <a:pt x="359519" y="200908"/>
                      <a:pt x="351588" y="223818"/>
                      <a:pt x="340133" y="244085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BA91C412-97D9-B295-3455-F19DDC4253B9}"/>
                  </a:ext>
                </a:extLst>
              </p:cNvPr>
              <p:cNvSpPr/>
              <p:nvPr/>
            </p:nvSpPr>
            <p:spPr>
              <a:xfrm>
                <a:off x="4426069" y="1328042"/>
                <a:ext cx="140987" cy="281975"/>
              </a:xfrm>
              <a:custGeom>
                <a:avLst/>
                <a:gdLst>
                  <a:gd name="connsiteX0" fmla="*/ 132176 w 140987"/>
                  <a:gd name="connsiteY0" fmla="*/ 264352 h 281975"/>
                  <a:gd name="connsiteX1" fmla="*/ 44059 w 140987"/>
                  <a:gd name="connsiteY1" fmla="*/ 264352 h 281975"/>
                  <a:gd name="connsiteX2" fmla="*/ 17623 w 140987"/>
                  <a:gd name="connsiteY2" fmla="*/ 237917 h 281975"/>
                  <a:gd name="connsiteX3" fmla="*/ 17623 w 140987"/>
                  <a:gd name="connsiteY3" fmla="*/ 44059 h 281975"/>
                  <a:gd name="connsiteX4" fmla="*/ 44059 w 140987"/>
                  <a:gd name="connsiteY4" fmla="*/ 17623 h 281975"/>
                  <a:gd name="connsiteX5" fmla="*/ 70494 w 140987"/>
                  <a:gd name="connsiteY5" fmla="*/ 17623 h 281975"/>
                  <a:gd name="connsiteX6" fmla="*/ 79306 w 140987"/>
                  <a:gd name="connsiteY6" fmla="*/ 8812 h 281975"/>
                  <a:gd name="connsiteX7" fmla="*/ 70494 w 140987"/>
                  <a:gd name="connsiteY7" fmla="*/ 0 h 281975"/>
                  <a:gd name="connsiteX8" fmla="*/ 44059 w 140987"/>
                  <a:gd name="connsiteY8" fmla="*/ 0 h 281975"/>
                  <a:gd name="connsiteX9" fmla="*/ 0 w 140987"/>
                  <a:gd name="connsiteY9" fmla="*/ 44059 h 281975"/>
                  <a:gd name="connsiteX10" fmla="*/ 0 w 140987"/>
                  <a:gd name="connsiteY10" fmla="*/ 237917 h 281975"/>
                  <a:gd name="connsiteX11" fmla="*/ 44059 w 140987"/>
                  <a:gd name="connsiteY11" fmla="*/ 281976 h 281975"/>
                  <a:gd name="connsiteX12" fmla="*/ 132176 w 140987"/>
                  <a:gd name="connsiteY12" fmla="*/ 281976 h 281975"/>
                  <a:gd name="connsiteX13" fmla="*/ 140988 w 140987"/>
                  <a:gd name="connsiteY13" fmla="*/ 273164 h 281975"/>
                  <a:gd name="connsiteX14" fmla="*/ 132176 w 140987"/>
                  <a:gd name="connsiteY14" fmla="*/ 264352 h 28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987" h="281975">
                    <a:moveTo>
                      <a:pt x="132176" y="264352"/>
                    </a:moveTo>
                    <a:lnTo>
                      <a:pt x="44059" y="264352"/>
                    </a:lnTo>
                    <a:cubicBezTo>
                      <a:pt x="29079" y="264352"/>
                      <a:pt x="17623" y="252897"/>
                      <a:pt x="17623" y="237917"/>
                    </a:cubicBezTo>
                    <a:lnTo>
                      <a:pt x="17623" y="44059"/>
                    </a:lnTo>
                    <a:cubicBezTo>
                      <a:pt x="17623" y="29079"/>
                      <a:pt x="29079" y="17623"/>
                      <a:pt x="44059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lnTo>
                      <a:pt x="44059" y="0"/>
                    </a:lnTo>
                    <a:cubicBezTo>
                      <a:pt x="19386" y="0"/>
                      <a:pt x="0" y="19386"/>
                      <a:pt x="0" y="44059"/>
                    </a:cubicBezTo>
                    <a:lnTo>
                      <a:pt x="0" y="237917"/>
                    </a:lnTo>
                    <a:cubicBezTo>
                      <a:pt x="0" y="262590"/>
                      <a:pt x="19386" y="281976"/>
                      <a:pt x="44059" y="281976"/>
                    </a:cubicBezTo>
                    <a:lnTo>
                      <a:pt x="132176" y="281976"/>
                    </a:lnTo>
                    <a:cubicBezTo>
                      <a:pt x="137463" y="281976"/>
                      <a:pt x="140988" y="278451"/>
                      <a:pt x="140988" y="273164"/>
                    </a:cubicBezTo>
                    <a:cubicBezTo>
                      <a:pt x="140988" y="267877"/>
                      <a:pt x="137463" y="264352"/>
                      <a:pt x="132176" y="26435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2C7D6E50-274B-161C-C1B8-6E0F6294AD98}"/>
                  </a:ext>
                </a:extLst>
              </p:cNvPr>
              <p:cNvSpPr/>
              <p:nvPr/>
            </p:nvSpPr>
            <p:spPr>
              <a:xfrm>
                <a:off x="4849032" y="1328042"/>
                <a:ext cx="140987" cy="281975"/>
              </a:xfrm>
              <a:custGeom>
                <a:avLst/>
                <a:gdLst>
                  <a:gd name="connsiteX0" fmla="*/ 96929 w 140987"/>
                  <a:gd name="connsiteY0" fmla="*/ 0 h 281975"/>
                  <a:gd name="connsiteX1" fmla="*/ 70494 w 140987"/>
                  <a:gd name="connsiteY1" fmla="*/ 0 h 281975"/>
                  <a:gd name="connsiteX2" fmla="*/ 61682 w 140987"/>
                  <a:gd name="connsiteY2" fmla="*/ 8812 h 281975"/>
                  <a:gd name="connsiteX3" fmla="*/ 70494 w 140987"/>
                  <a:gd name="connsiteY3" fmla="*/ 17623 h 281975"/>
                  <a:gd name="connsiteX4" fmla="*/ 96929 w 140987"/>
                  <a:gd name="connsiteY4" fmla="*/ 17623 h 281975"/>
                  <a:gd name="connsiteX5" fmla="*/ 123364 w 140987"/>
                  <a:gd name="connsiteY5" fmla="*/ 44059 h 281975"/>
                  <a:gd name="connsiteX6" fmla="*/ 123364 w 140987"/>
                  <a:gd name="connsiteY6" fmla="*/ 237917 h 281975"/>
                  <a:gd name="connsiteX7" fmla="*/ 96929 w 140987"/>
                  <a:gd name="connsiteY7" fmla="*/ 264352 h 281975"/>
                  <a:gd name="connsiteX8" fmla="*/ 8812 w 140987"/>
                  <a:gd name="connsiteY8" fmla="*/ 264352 h 281975"/>
                  <a:gd name="connsiteX9" fmla="*/ 0 w 140987"/>
                  <a:gd name="connsiteY9" fmla="*/ 273164 h 281975"/>
                  <a:gd name="connsiteX10" fmla="*/ 8812 w 140987"/>
                  <a:gd name="connsiteY10" fmla="*/ 281976 h 281975"/>
                  <a:gd name="connsiteX11" fmla="*/ 96929 w 140987"/>
                  <a:gd name="connsiteY11" fmla="*/ 281976 h 281975"/>
                  <a:gd name="connsiteX12" fmla="*/ 140988 w 140987"/>
                  <a:gd name="connsiteY12" fmla="*/ 237917 h 281975"/>
                  <a:gd name="connsiteX13" fmla="*/ 140988 w 140987"/>
                  <a:gd name="connsiteY13" fmla="*/ 44059 h 281975"/>
                  <a:gd name="connsiteX14" fmla="*/ 96929 w 140987"/>
                  <a:gd name="connsiteY14" fmla="*/ 0 h 28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987" h="281975">
                    <a:moveTo>
                      <a:pt x="96929" y="0"/>
                    </a:moveTo>
                    <a:lnTo>
                      <a:pt x="70494" y="0"/>
                    </a:lnTo>
                    <a:cubicBezTo>
                      <a:pt x="65207" y="0"/>
                      <a:pt x="61682" y="3525"/>
                      <a:pt x="61682" y="8812"/>
                    </a:cubicBezTo>
                    <a:cubicBezTo>
                      <a:pt x="61682" y="14099"/>
                      <a:pt x="65207" y="17623"/>
                      <a:pt x="70494" y="17623"/>
                    </a:cubicBezTo>
                    <a:lnTo>
                      <a:pt x="96929" y="17623"/>
                    </a:lnTo>
                    <a:cubicBezTo>
                      <a:pt x="111909" y="17623"/>
                      <a:pt x="123364" y="29079"/>
                      <a:pt x="123364" y="44059"/>
                    </a:cubicBezTo>
                    <a:lnTo>
                      <a:pt x="123364" y="237917"/>
                    </a:lnTo>
                    <a:cubicBezTo>
                      <a:pt x="123364" y="252897"/>
                      <a:pt x="111909" y="264352"/>
                      <a:pt x="96929" y="264352"/>
                    </a:cubicBezTo>
                    <a:lnTo>
                      <a:pt x="8812" y="264352"/>
                    </a:lnTo>
                    <a:cubicBezTo>
                      <a:pt x="3525" y="264352"/>
                      <a:pt x="0" y="267877"/>
                      <a:pt x="0" y="273164"/>
                    </a:cubicBezTo>
                    <a:cubicBezTo>
                      <a:pt x="0" y="278451"/>
                      <a:pt x="3525" y="281976"/>
                      <a:pt x="8812" y="281976"/>
                    </a:cubicBezTo>
                    <a:lnTo>
                      <a:pt x="96929" y="281976"/>
                    </a:lnTo>
                    <a:cubicBezTo>
                      <a:pt x="121602" y="281976"/>
                      <a:pt x="140988" y="262590"/>
                      <a:pt x="140988" y="237917"/>
                    </a:cubicBezTo>
                    <a:lnTo>
                      <a:pt x="140988" y="44059"/>
                    </a:lnTo>
                    <a:cubicBezTo>
                      <a:pt x="140988" y="19386"/>
                      <a:pt x="121602" y="0"/>
                      <a:pt x="9692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3307096E-0CED-974D-1F7E-37FFF3DD0BAA}"/>
                  </a:ext>
                </a:extLst>
              </p:cNvPr>
              <p:cNvSpPr/>
              <p:nvPr/>
            </p:nvSpPr>
            <p:spPr>
              <a:xfrm>
                <a:off x="4461315" y="1433783"/>
                <a:ext cx="17623" cy="70493"/>
              </a:xfrm>
              <a:custGeom>
                <a:avLst/>
                <a:gdLst>
                  <a:gd name="connsiteX0" fmla="*/ 0 w 17623"/>
                  <a:gd name="connsiteY0" fmla="*/ 8812 h 70493"/>
                  <a:gd name="connsiteX1" fmla="*/ 0 w 17623"/>
                  <a:gd name="connsiteY1" fmla="*/ 61682 h 70493"/>
                  <a:gd name="connsiteX2" fmla="*/ 8812 w 17623"/>
                  <a:gd name="connsiteY2" fmla="*/ 70494 h 70493"/>
                  <a:gd name="connsiteX3" fmla="*/ 17623 w 17623"/>
                  <a:gd name="connsiteY3" fmla="*/ 61682 h 70493"/>
                  <a:gd name="connsiteX4" fmla="*/ 17623 w 17623"/>
                  <a:gd name="connsiteY4" fmla="*/ 8812 h 70493"/>
                  <a:gd name="connsiteX5" fmla="*/ 8812 w 17623"/>
                  <a:gd name="connsiteY5" fmla="*/ 0 h 70493"/>
                  <a:gd name="connsiteX6" fmla="*/ 0 w 17623"/>
                  <a:gd name="connsiteY6" fmla="*/ 8812 h 7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70493">
                    <a:moveTo>
                      <a:pt x="0" y="8812"/>
                    </a:moveTo>
                    <a:lnTo>
                      <a:pt x="0" y="61682"/>
                    </a:lnTo>
                    <a:cubicBezTo>
                      <a:pt x="0" y="66969"/>
                      <a:pt x="3525" y="70494"/>
                      <a:pt x="8812" y="70494"/>
                    </a:cubicBezTo>
                    <a:cubicBezTo>
                      <a:pt x="14099" y="70494"/>
                      <a:pt x="17623" y="66969"/>
                      <a:pt x="17623" y="61682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C0AB9781-00C6-9178-12D0-124DBEDBB2DC}"/>
              </a:ext>
            </a:extLst>
          </p:cNvPr>
          <p:cNvGrpSpPr/>
          <p:nvPr/>
        </p:nvGrpSpPr>
        <p:grpSpPr>
          <a:xfrm>
            <a:off x="3381517" y="1157653"/>
            <a:ext cx="396527" cy="537515"/>
            <a:chOff x="3381517" y="1157653"/>
            <a:chExt cx="396527" cy="537515"/>
          </a:xfrm>
        </p:grpSpPr>
        <p:grpSp>
          <p:nvGrpSpPr>
            <p:cNvPr id="413" name="Graphic 54">
              <a:extLst>
                <a:ext uri="{FF2B5EF4-FFF2-40B4-BE49-F238E27FC236}">
                  <a16:creationId xmlns:a16="http://schemas.microsoft.com/office/drawing/2014/main" id="{47BC76D7-D13D-A761-73B2-7CC25A6E93FB}"/>
                </a:ext>
              </a:extLst>
            </p:cNvPr>
            <p:cNvGrpSpPr/>
            <p:nvPr/>
          </p:nvGrpSpPr>
          <p:grpSpPr>
            <a:xfrm>
              <a:off x="3381517" y="1207880"/>
              <a:ext cx="352469" cy="487288"/>
              <a:chOff x="3381517" y="1207880"/>
              <a:chExt cx="352469" cy="487288"/>
            </a:xfrm>
            <a:solidFill>
              <a:srgbClr val="A07FD6"/>
            </a:solidFill>
          </p:grpSpPr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1F01D258-6016-557C-8F34-2762DCC3142F}"/>
                  </a:ext>
                </a:extLst>
              </p:cNvPr>
              <p:cNvSpPr/>
              <p:nvPr/>
            </p:nvSpPr>
            <p:spPr>
              <a:xfrm>
                <a:off x="3381517" y="1207880"/>
                <a:ext cx="346301" cy="487288"/>
              </a:xfrm>
              <a:custGeom>
                <a:avLst/>
                <a:gdLst>
                  <a:gd name="connsiteX0" fmla="*/ 35247 w 346301"/>
                  <a:gd name="connsiteY0" fmla="*/ 416795 h 487288"/>
                  <a:gd name="connsiteX1" fmla="*/ 35247 w 346301"/>
                  <a:gd name="connsiteY1" fmla="*/ 0 h 487288"/>
                  <a:gd name="connsiteX2" fmla="*/ 0 w 346301"/>
                  <a:gd name="connsiteY2" fmla="*/ 56395 h 487288"/>
                  <a:gd name="connsiteX3" fmla="*/ 0 w 346301"/>
                  <a:gd name="connsiteY3" fmla="*/ 424726 h 487288"/>
                  <a:gd name="connsiteX4" fmla="*/ 62563 w 346301"/>
                  <a:gd name="connsiteY4" fmla="*/ 487289 h 487288"/>
                  <a:gd name="connsiteX5" fmla="*/ 289906 w 346301"/>
                  <a:gd name="connsiteY5" fmla="*/ 487289 h 487288"/>
                  <a:gd name="connsiteX6" fmla="*/ 346301 w 346301"/>
                  <a:gd name="connsiteY6" fmla="*/ 452042 h 487288"/>
                  <a:gd name="connsiteX7" fmla="*/ 70494 w 346301"/>
                  <a:gd name="connsiteY7" fmla="*/ 452042 h 487288"/>
                  <a:gd name="connsiteX8" fmla="*/ 35247 w 346301"/>
                  <a:gd name="connsiteY8" fmla="*/ 416795 h 487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6301" h="487288">
                    <a:moveTo>
                      <a:pt x="35247" y="416795"/>
                    </a:moveTo>
                    <a:lnTo>
                      <a:pt x="35247" y="0"/>
                    </a:lnTo>
                    <a:cubicBezTo>
                      <a:pt x="14099" y="10574"/>
                      <a:pt x="0" y="31722"/>
                      <a:pt x="0" y="56395"/>
                    </a:cubicBezTo>
                    <a:lnTo>
                      <a:pt x="0" y="424726"/>
                    </a:lnTo>
                    <a:cubicBezTo>
                      <a:pt x="0" y="459091"/>
                      <a:pt x="28198" y="487289"/>
                      <a:pt x="62563" y="487289"/>
                    </a:cubicBezTo>
                    <a:lnTo>
                      <a:pt x="289906" y="487289"/>
                    </a:lnTo>
                    <a:cubicBezTo>
                      <a:pt x="314579" y="487289"/>
                      <a:pt x="335727" y="473190"/>
                      <a:pt x="346301" y="452042"/>
                    </a:cubicBezTo>
                    <a:lnTo>
                      <a:pt x="70494" y="452042"/>
                    </a:lnTo>
                    <a:cubicBezTo>
                      <a:pt x="51108" y="452042"/>
                      <a:pt x="35247" y="436181"/>
                      <a:pt x="35247" y="416795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F4F041E2-17A0-9655-2564-779DCF1F2EBB}"/>
                  </a:ext>
                </a:extLst>
              </p:cNvPr>
              <p:cNvSpPr/>
              <p:nvPr/>
            </p:nvSpPr>
            <p:spPr>
              <a:xfrm>
                <a:off x="3452011" y="1430817"/>
                <a:ext cx="281975" cy="158611"/>
              </a:xfrm>
              <a:custGeom>
                <a:avLst/>
                <a:gdLst>
                  <a:gd name="connsiteX0" fmla="*/ 211482 w 281975"/>
                  <a:gd name="connsiteY0" fmla="*/ 70494 h 158611"/>
                  <a:gd name="connsiteX1" fmla="*/ 176235 w 281975"/>
                  <a:gd name="connsiteY1" fmla="*/ 35247 h 158611"/>
                  <a:gd name="connsiteX2" fmla="*/ 105741 w 281975"/>
                  <a:gd name="connsiteY2" fmla="*/ 105741 h 158611"/>
                  <a:gd name="connsiteX3" fmla="*/ 79306 w 281975"/>
                  <a:gd name="connsiteY3" fmla="*/ 79306 h 158611"/>
                  <a:gd name="connsiteX4" fmla="*/ 0 w 281975"/>
                  <a:gd name="connsiteY4" fmla="*/ 158611 h 158611"/>
                  <a:gd name="connsiteX5" fmla="*/ 281976 w 281975"/>
                  <a:gd name="connsiteY5" fmla="*/ 158611 h 158611"/>
                  <a:gd name="connsiteX6" fmla="*/ 281976 w 281975"/>
                  <a:gd name="connsiteY6" fmla="*/ 0 h 15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75" h="158611">
                    <a:moveTo>
                      <a:pt x="211482" y="70494"/>
                    </a:moveTo>
                    <a:lnTo>
                      <a:pt x="176235" y="35247"/>
                    </a:lnTo>
                    <a:lnTo>
                      <a:pt x="105741" y="105741"/>
                    </a:lnTo>
                    <a:lnTo>
                      <a:pt x="79306" y="79306"/>
                    </a:lnTo>
                    <a:lnTo>
                      <a:pt x="0" y="158611"/>
                    </a:lnTo>
                    <a:lnTo>
                      <a:pt x="281976" y="158611"/>
                    </a:lnTo>
                    <a:lnTo>
                      <a:pt x="281976" y="0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16" name="Graphic 54">
              <a:extLst>
                <a:ext uri="{FF2B5EF4-FFF2-40B4-BE49-F238E27FC236}">
                  <a16:creationId xmlns:a16="http://schemas.microsoft.com/office/drawing/2014/main" id="{7869FC74-9C67-FFFB-F73C-60B7F85EC790}"/>
                </a:ext>
              </a:extLst>
            </p:cNvPr>
            <p:cNvGrpSpPr/>
            <p:nvPr/>
          </p:nvGrpSpPr>
          <p:grpSpPr>
            <a:xfrm>
              <a:off x="3407952" y="1157653"/>
              <a:ext cx="370092" cy="511080"/>
              <a:chOff x="3407952" y="1157653"/>
              <a:chExt cx="370092" cy="511080"/>
            </a:xfrm>
          </p:grpSpPr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4F2AA334-638F-3DCA-8BD1-CE5D33B08766}"/>
                  </a:ext>
                </a:extLst>
              </p:cNvPr>
              <p:cNvSpPr/>
              <p:nvPr/>
            </p:nvSpPr>
            <p:spPr>
              <a:xfrm>
                <a:off x="3407952" y="1157653"/>
                <a:ext cx="370092" cy="511080"/>
              </a:xfrm>
              <a:custGeom>
                <a:avLst/>
                <a:gdLst>
                  <a:gd name="connsiteX0" fmla="*/ 326034 w 370092"/>
                  <a:gd name="connsiteY0" fmla="*/ 0 h 511080"/>
                  <a:gd name="connsiteX1" fmla="*/ 44059 w 370092"/>
                  <a:gd name="connsiteY1" fmla="*/ 0 h 511080"/>
                  <a:gd name="connsiteX2" fmla="*/ 0 w 370092"/>
                  <a:gd name="connsiteY2" fmla="*/ 44059 h 511080"/>
                  <a:gd name="connsiteX3" fmla="*/ 0 w 370092"/>
                  <a:gd name="connsiteY3" fmla="*/ 467022 h 511080"/>
                  <a:gd name="connsiteX4" fmla="*/ 44059 w 370092"/>
                  <a:gd name="connsiteY4" fmla="*/ 511081 h 511080"/>
                  <a:gd name="connsiteX5" fmla="*/ 326034 w 370092"/>
                  <a:gd name="connsiteY5" fmla="*/ 511081 h 511080"/>
                  <a:gd name="connsiteX6" fmla="*/ 370093 w 370092"/>
                  <a:gd name="connsiteY6" fmla="*/ 467022 h 511080"/>
                  <a:gd name="connsiteX7" fmla="*/ 370093 w 370092"/>
                  <a:gd name="connsiteY7" fmla="*/ 44059 h 511080"/>
                  <a:gd name="connsiteX8" fmla="*/ 326034 w 370092"/>
                  <a:gd name="connsiteY8" fmla="*/ 0 h 511080"/>
                  <a:gd name="connsiteX9" fmla="*/ 352469 w 370092"/>
                  <a:gd name="connsiteY9" fmla="*/ 467022 h 511080"/>
                  <a:gd name="connsiteX10" fmla="*/ 326034 w 370092"/>
                  <a:gd name="connsiteY10" fmla="*/ 493457 h 511080"/>
                  <a:gd name="connsiteX11" fmla="*/ 44059 w 370092"/>
                  <a:gd name="connsiteY11" fmla="*/ 493457 h 511080"/>
                  <a:gd name="connsiteX12" fmla="*/ 17623 w 370092"/>
                  <a:gd name="connsiteY12" fmla="*/ 467022 h 511080"/>
                  <a:gd name="connsiteX13" fmla="*/ 17623 w 370092"/>
                  <a:gd name="connsiteY13" fmla="*/ 44059 h 511080"/>
                  <a:gd name="connsiteX14" fmla="*/ 44059 w 370092"/>
                  <a:gd name="connsiteY14" fmla="*/ 17623 h 511080"/>
                  <a:gd name="connsiteX15" fmla="*/ 326034 w 370092"/>
                  <a:gd name="connsiteY15" fmla="*/ 17623 h 511080"/>
                  <a:gd name="connsiteX16" fmla="*/ 352469 w 370092"/>
                  <a:gd name="connsiteY16" fmla="*/ 44059 h 511080"/>
                  <a:gd name="connsiteX17" fmla="*/ 352469 w 370092"/>
                  <a:gd name="connsiteY17" fmla="*/ 467022 h 51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0092" h="511080">
                    <a:moveTo>
                      <a:pt x="326034" y="0"/>
                    </a:moveTo>
                    <a:lnTo>
                      <a:pt x="44059" y="0"/>
                    </a:lnTo>
                    <a:cubicBezTo>
                      <a:pt x="19386" y="0"/>
                      <a:pt x="0" y="19386"/>
                      <a:pt x="0" y="44059"/>
                    </a:cubicBezTo>
                    <a:lnTo>
                      <a:pt x="0" y="467022"/>
                    </a:lnTo>
                    <a:cubicBezTo>
                      <a:pt x="0" y="491695"/>
                      <a:pt x="19386" y="511081"/>
                      <a:pt x="44059" y="511081"/>
                    </a:cubicBezTo>
                    <a:lnTo>
                      <a:pt x="326034" y="511081"/>
                    </a:lnTo>
                    <a:cubicBezTo>
                      <a:pt x="350707" y="511081"/>
                      <a:pt x="370093" y="491695"/>
                      <a:pt x="370093" y="467022"/>
                    </a:cubicBezTo>
                    <a:lnTo>
                      <a:pt x="370093" y="44059"/>
                    </a:lnTo>
                    <a:cubicBezTo>
                      <a:pt x="370093" y="19386"/>
                      <a:pt x="350707" y="0"/>
                      <a:pt x="326034" y="0"/>
                    </a:cubicBezTo>
                    <a:close/>
                    <a:moveTo>
                      <a:pt x="352469" y="467022"/>
                    </a:moveTo>
                    <a:cubicBezTo>
                      <a:pt x="352469" y="482002"/>
                      <a:pt x="341014" y="493457"/>
                      <a:pt x="326034" y="493457"/>
                    </a:cubicBezTo>
                    <a:lnTo>
                      <a:pt x="44059" y="493457"/>
                    </a:lnTo>
                    <a:cubicBezTo>
                      <a:pt x="29079" y="493457"/>
                      <a:pt x="17623" y="482002"/>
                      <a:pt x="17623" y="467022"/>
                    </a:cubicBezTo>
                    <a:lnTo>
                      <a:pt x="17623" y="44059"/>
                    </a:lnTo>
                    <a:cubicBezTo>
                      <a:pt x="17623" y="29079"/>
                      <a:pt x="29079" y="17623"/>
                      <a:pt x="44059" y="17623"/>
                    </a:cubicBezTo>
                    <a:lnTo>
                      <a:pt x="326034" y="17623"/>
                    </a:lnTo>
                    <a:cubicBezTo>
                      <a:pt x="341014" y="17623"/>
                      <a:pt x="352469" y="29079"/>
                      <a:pt x="352469" y="44059"/>
                    </a:cubicBezTo>
                    <a:lnTo>
                      <a:pt x="352469" y="467022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EE2B0419-58CA-6940-6055-BA4166C38788}"/>
                  </a:ext>
                </a:extLst>
              </p:cNvPr>
              <p:cNvSpPr/>
              <p:nvPr/>
            </p:nvSpPr>
            <p:spPr>
              <a:xfrm>
                <a:off x="3452011" y="1201712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85EFA334-1DD3-B71C-7CA8-62AC8C78247D}"/>
                  </a:ext>
                </a:extLst>
              </p:cNvPr>
              <p:cNvSpPr/>
              <p:nvPr/>
            </p:nvSpPr>
            <p:spPr>
              <a:xfrm>
                <a:off x="3487258" y="1201712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61C953E6-E12D-18D1-8F61-1053CB836267}"/>
                  </a:ext>
                </a:extLst>
              </p:cNvPr>
              <p:cNvSpPr/>
              <p:nvPr/>
            </p:nvSpPr>
            <p:spPr>
              <a:xfrm>
                <a:off x="3522505" y="1201712"/>
                <a:ext cx="26435" cy="26435"/>
              </a:xfrm>
              <a:custGeom>
                <a:avLst/>
                <a:gdLst>
                  <a:gd name="connsiteX0" fmla="*/ 26435 w 26435"/>
                  <a:gd name="connsiteY0" fmla="*/ 13218 h 26435"/>
                  <a:gd name="connsiteX1" fmla="*/ 13218 w 26435"/>
                  <a:gd name="connsiteY1" fmla="*/ 26435 h 26435"/>
                  <a:gd name="connsiteX2" fmla="*/ 0 w 26435"/>
                  <a:gd name="connsiteY2" fmla="*/ 13218 h 26435"/>
                  <a:gd name="connsiteX3" fmla="*/ 13218 w 26435"/>
                  <a:gd name="connsiteY3" fmla="*/ 0 h 26435"/>
                  <a:gd name="connsiteX4" fmla="*/ 26435 w 26435"/>
                  <a:gd name="connsiteY4" fmla="*/ 13218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35" h="26435">
                    <a:moveTo>
                      <a:pt x="26435" y="13218"/>
                    </a:moveTo>
                    <a:cubicBezTo>
                      <a:pt x="26435" y="20517"/>
                      <a:pt x="20517" y="26435"/>
                      <a:pt x="13218" y="26435"/>
                    </a:cubicBezTo>
                    <a:cubicBezTo>
                      <a:pt x="5918" y="26435"/>
                      <a:pt x="0" y="20517"/>
                      <a:pt x="0" y="13218"/>
                    </a:cubicBezTo>
                    <a:cubicBezTo>
                      <a:pt x="0" y="5918"/>
                      <a:pt x="5918" y="0"/>
                      <a:pt x="13218" y="0"/>
                    </a:cubicBezTo>
                    <a:cubicBezTo>
                      <a:pt x="20517" y="0"/>
                      <a:pt x="26435" y="5918"/>
                      <a:pt x="26435" y="13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A193278-FD68-0487-7EC8-D65357B0D9F5}"/>
                  </a:ext>
                </a:extLst>
              </p:cNvPr>
              <p:cNvSpPr/>
              <p:nvPr/>
            </p:nvSpPr>
            <p:spPr>
              <a:xfrm>
                <a:off x="3443199" y="1254582"/>
                <a:ext cx="299598" cy="343657"/>
              </a:xfrm>
              <a:custGeom>
                <a:avLst/>
                <a:gdLst>
                  <a:gd name="connsiteX0" fmla="*/ 290787 w 299598"/>
                  <a:gd name="connsiteY0" fmla="*/ 326034 h 343657"/>
                  <a:gd name="connsiteX1" fmla="*/ 29960 w 299598"/>
                  <a:gd name="connsiteY1" fmla="*/ 326034 h 343657"/>
                  <a:gd name="connsiteX2" fmla="*/ 88117 w 299598"/>
                  <a:gd name="connsiteY2" fmla="*/ 267877 h 343657"/>
                  <a:gd name="connsiteX3" fmla="*/ 108384 w 299598"/>
                  <a:gd name="connsiteY3" fmla="*/ 288144 h 343657"/>
                  <a:gd name="connsiteX4" fmla="*/ 120721 w 299598"/>
                  <a:gd name="connsiteY4" fmla="*/ 288144 h 343657"/>
                  <a:gd name="connsiteX5" fmla="*/ 185046 w 299598"/>
                  <a:gd name="connsiteY5" fmla="*/ 223818 h 343657"/>
                  <a:gd name="connsiteX6" fmla="*/ 214125 w 299598"/>
                  <a:gd name="connsiteY6" fmla="*/ 252897 h 343657"/>
                  <a:gd name="connsiteX7" fmla="*/ 226462 w 299598"/>
                  <a:gd name="connsiteY7" fmla="*/ 252897 h 343657"/>
                  <a:gd name="connsiteX8" fmla="*/ 255540 w 299598"/>
                  <a:gd name="connsiteY8" fmla="*/ 223818 h 343657"/>
                  <a:gd name="connsiteX9" fmla="*/ 255540 w 299598"/>
                  <a:gd name="connsiteY9" fmla="*/ 237917 h 343657"/>
                  <a:gd name="connsiteX10" fmla="*/ 264352 w 299598"/>
                  <a:gd name="connsiteY10" fmla="*/ 246729 h 343657"/>
                  <a:gd name="connsiteX11" fmla="*/ 273164 w 299598"/>
                  <a:gd name="connsiteY11" fmla="*/ 237917 h 343657"/>
                  <a:gd name="connsiteX12" fmla="*/ 273164 w 299598"/>
                  <a:gd name="connsiteY12" fmla="*/ 202670 h 343657"/>
                  <a:gd name="connsiteX13" fmla="*/ 272283 w 299598"/>
                  <a:gd name="connsiteY13" fmla="*/ 199145 h 343657"/>
                  <a:gd name="connsiteX14" fmla="*/ 267877 w 299598"/>
                  <a:gd name="connsiteY14" fmla="*/ 194739 h 343657"/>
                  <a:gd name="connsiteX15" fmla="*/ 264352 w 299598"/>
                  <a:gd name="connsiteY15" fmla="*/ 193858 h 343657"/>
                  <a:gd name="connsiteX16" fmla="*/ 229105 w 299598"/>
                  <a:gd name="connsiteY16" fmla="*/ 193858 h 343657"/>
                  <a:gd name="connsiteX17" fmla="*/ 220293 w 299598"/>
                  <a:gd name="connsiteY17" fmla="*/ 202670 h 343657"/>
                  <a:gd name="connsiteX18" fmla="*/ 229105 w 299598"/>
                  <a:gd name="connsiteY18" fmla="*/ 211482 h 343657"/>
                  <a:gd name="connsiteX19" fmla="*/ 243204 w 299598"/>
                  <a:gd name="connsiteY19" fmla="*/ 211482 h 343657"/>
                  <a:gd name="connsiteX20" fmla="*/ 220293 w 299598"/>
                  <a:gd name="connsiteY20" fmla="*/ 234392 h 343657"/>
                  <a:gd name="connsiteX21" fmla="*/ 191215 w 299598"/>
                  <a:gd name="connsiteY21" fmla="*/ 205313 h 343657"/>
                  <a:gd name="connsiteX22" fmla="*/ 178878 w 299598"/>
                  <a:gd name="connsiteY22" fmla="*/ 205313 h 343657"/>
                  <a:gd name="connsiteX23" fmla="*/ 114553 w 299598"/>
                  <a:gd name="connsiteY23" fmla="*/ 269639 h 343657"/>
                  <a:gd name="connsiteX24" fmla="*/ 94286 w 299598"/>
                  <a:gd name="connsiteY24" fmla="*/ 249372 h 343657"/>
                  <a:gd name="connsiteX25" fmla="*/ 81949 w 299598"/>
                  <a:gd name="connsiteY25" fmla="*/ 249372 h 343657"/>
                  <a:gd name="connsiteX26" fmla="*/ 50227 w 299598"/>
                  <a:gd name="connsiteY26" fmla="*/ 281094 h 343657"/>
                  <a:gd name="connsiteX27" fmla="*/ 108384 w 299598"/>
                  <a:gd name="connsiteY27" fmla="*/ 164779 h 343657"/>
                  <a:gd name="connsiteX28" fmla="*/ 134820 w 299598"/>
                  <a:gd name="connsiteY28" fmla="*/ 191215 h 343657"/>
                  <a:gd name="connsiteX29" fmla="*/ 147156 w 299598"/>
                  <a:gd name="connsiteY29" fmla="*/ 191215 h 343657"/>
                  <a:gd name="connsiteX30" fmla="*/ 211482 w 299598"/>
                  <a:gd name="connsiteY30" fmla="*/ 126889 h 343657"/>
                  <a:gd name="connsiteX31" fmla="*/ 211482 w 299598"/>
                  <a:gd name="connsiteY31" fmla="*/ 140988 h 343657"/>
                  <a:gd name="connsiteX32" fmla="*/ 220293 w 299598"/>
                  <a:gd name="connsiteY32" fmla="*/ 149799 h 343657"/>
                  <a:gd name="connsiteX33" fmla="*/ 229105 w 299598"/>
                  <a:gd name="connsiteY33" fmla="*/ 140988 h 343657"/>
                  <a:gd name="connsiteX34" fmla="*/ 229105 w 299598"/>
                  <a:gd name="connsiteY34" fmla="*/ 105741 h 343657"/>
                  <a:gd name="connsiteX35" fmla="*/ 228224 w 299598"/>
                  <a:gd name="connsiteY35" fmla="*/ 102216 h 343657"/>
                  <a:gd name="connsiteX36" fmla="*/ 223818 w 299598"/>
                  <a:gd name="connsiteY36" fmla="*/ 97810 h 343657"/>
                  <a:gd name="connsiteX37" fmla="*/ 220293 w 299598"/>
                  <a:gd name="connsiteY37" fmla="*/ 96929 h 343657"/>
                  <a:gd name="connsiteX38" fmla="*/ 185046 w 299598"/>
                  <a:gd name="connsiteY38" fmla="*/ 96929 h 343657"/>
                  <a:gd name="connsiteX39" fmla="*/ 176235 w 299598"/>
                  <a:gd name="connsiteY39" fmla="*/ 105741 h 343657"/>
                  <a:gd name="connsiteX40" fmla="*/ 185046 w 299598"/>
                  <a:gd name="connsiteY40" fmla="*/ 114553 h 343657"/>
                  <a:gd name="connsiteX41" fmla="*/ 199145 w 299598"/>
                  <a:gd name="connsiteY41" fmla="*/ 114553 h 343657"/>
                  <a:gd name="connsiteX42" fmla="*/ 140988 w 299598"/>
                  <a:gd name="connsiteY42" fmla="*/ 172710 h 343657"/>
                  <a:gd name="connsiteX43" fmla="*/ 111909 w 299598"/>
                  <a:gd name="connsiteY43" fmla="*/ 143631 h 343657"/>
                  <a:gd name="connsiteX44" fmla="*/ 103978 w 299598"/>
                  <a:gd name="connsiteY44" fmla="*/ 140988 h 343657"/>
                  <a:gd name="connsiteX45" fmla="*/ 97810 w 299598"/>
                  <a:gd name="connsiteY45" fmla="*/ 145394 h 343657"/>
                  <a:gd name="connsiteX46" fmla="*/ 17623 w 299598"/>
                  <a:gd name="connsiteY46" fmla="*/ 305767 h 343657"/>
                  <a:gd name="connsiteX47" fmla="*/ 17623 w 299598"/>
                  <a:gd name="connsiteY47" fmla="*/ 8812 h 343657"/>
                  <a:gd name="connsiteX48" fmla="*/ 8812 w 299598"/>
                  <a:gd name="connsiteY48" fmla="*/ 0 h 343657"/>
                  <a:gd name="connsiteX49" fmla="*/ 0 w 299598"/>
                  <a:gd name="connsiteY49" fmla="*/ 8812 h 343657"/>
                  <a:gd name="connsiteX50" fmla="*/ 0 w 299598"/>
                  <a:gd name="connsiteY50" fmla="*/ 334846 h 343657"/>
                  <a:gd name="connsiteX51" fmla="*/ 881 w 299598"/>
                  <a:gd name="connsiteY51" fmla="*/ 338371 h 343657"/>
                  <a:gd name="connsiteX52" fmla="*/ 5287 w 299598"/>
                  <a:gd name="connsiteY52" fmla="*/ 342776 h 343657"/>
                  <a:gd name="connsiteX53" fmla="*/ 8812 w 299598"/>
                  <a:gd name="connsiteY53" fmla="*/ 343658 h 343657"/>
                  <a:gd name="connsiteX54" fmla="*/ 290787 w 299598"/>
                  <a:gd name="connsiteY54" fmla="*/ 343658 h 343657"/>
                  <a:gd name="connsiteX55" fmla="*/ 299599 w 299598"/>
                  <a:gd name="connsiteY55" fmla="*/ 334846 h 343657"/>
                  <a:gd name="connsiteX56" fmla="*/ 290787 w 299598"/>
                  <a:gd name="connsiteY56" fmla="*/ 326034 h 34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9598" h="343657">
                    <a:moveTo>
                      <a:pt x="290787" y="326034"/>
                    </a:moveTo>
                    <a:lnTo>
                      <a:pt x="29960" y="326034"/>
                    </a:lnTo>
                    <a:lnTo>
                      <a:pt x="88117" y="267877"/>
                    </a:lnTo>
                    <a:lnTo>
                      <a:pt x="108384" y="288144"/>
                    </a:lnTo>
                    <a:cubicBezTo>
                      <a:pt x="111909" y="291668"/>
                      <a:pt x="117196" y="291668"/>
                      <a:pt x="120721" y="288144"/>
                    </a:cubicBezTo>
                    <a:lnTo>
                      <a:pt x="185046" y="223818"/>
                    </a:lnTo>
                    <a:lnTo>
                      <a:pt x="214125" y="252897"/>
                    </a:lnTo>
                    <a:cubicBezTo>
                      <a:pt x="217650" y="256421"/>
                      <a:pt x="222937" y="256421"/>
                      <a:pt x="226462" y="252897"/>
                    </a:cubicBezTo>
                    <a:lnTo>
                      <a:pt x="255540" y="223818"/>
                    </a:lnTo>
                    <a:lnTo>
                      <a:pt x="255540" y="237917"/>
                    </a:lnTo>
                    <a:cubicBezTo>
                      <a:pt x="255540" y="243204"/>
                      <a:pt x="259065" y="246729"/>
                      <a:pt x="264352" y="246729"/>
                    </a:cubicBezTo>
                    <a:cubicBezTo>
                      <a:pt x="269639" y="246729"/>
                      <a:pt x="273164" y="243204"/>
                      <a:pt x="273164" y="237917"/>
                    </a:cubicBezTo>
                    <a:lnTo>
                      <a:pt x="273164" y="202670"/>
                    </a:lnTo>
                    <a:cubicBezTo>
                      <a:pt x="273164" y="201789"/>
                      <a:pt x="273164" y="200026"/>
                      <a:pt x="272283" y="199145"/>
                    </a:cubicBezTo>
                    <a:cubicBezTo>
                      <a:pt x="271401" y="197383"/>
                      <a:pt x="269639" y="195621"/>
                      <a:pt x="267877" y="194739"/>
                    </a:cubicBezTo>
                    <a:cubicBezTo>
                      <a:pt x="266996" y="193858"/>
                      <a:pt x="265233" y="193858"/>
                      <a:pt x="264352" y="193858"/>
                    </a:cubicBezTo>
                    <a:lnTo>
                      <a:pt x="229105" y="193858"/>
                    </a:lnTo>
                    <a:cubicBezTo>
                      <a:pt x="223818" y="193858"/>
                      <a:pt x="220293" y="197383"/>
                      <a:pt x="220293" y="202670"/>
                    </a:cubicBezTo>
                    <a:cubicBezTo>
                      <a:pt x="220293" y="207957"/>
                      <a:pt x="223818" y="211482"/>
                      <a:pt x="229105" y="211482"/>
                    </a:cubicBezTo>
                    <a:lnTo>
                      <a:pt x="243204" y="211482"/>
                    </a:lnTo>
                    <a:lnTo>
                      <a:pt x="220293" y="234392"/>
                    </a:lnTo>
                    <a:lnTo>
                      <a:pt x="191215" y="205313"/>
                    </a:lnTo>
                    <a:cubicBezTo>
                      <a:pt x="187690" y="201789"/>
                      <a:pt x="182403" y="201789"/>
                      <a:pt x="178878" y="205313"/>
                    </a:cubicBezTo>
                    <a:lnTo>
                      <a:pt x="114553" y="269639"/>
                    </a:lnTo>
                    <a:lnTo>
                      <a:pt x="94286" y="249372"/>
                    </a:lnTo>
                    <a:cubicBezTo>
                      <a:pt x="90761" y="245847"/>
                      <a:pt x="85474" y="245847"/>
                      <a:pt x="81949" y="249372"/>
                    </a:cubicBezTo>
                    <a:lnTo>
                      <a:pt x="50227" y="281094"/>
                    </a:lnTo>
                    <a:lnTo>
                      <a:pt x="108384" y="164779"/>
                    </a:lnTo>
                    <a:lnTo>
                      <a:pt x="134820" y="191215"/>
                    </a:lnTo>
                    <a:cubicBezTo>
                      <a:pt x="138344" y="194739"/>
                      <a:pt x="143631" y="194739"/>
                      <a:pt x="147156" y="191215"/>
                    </a:cubicBezTo>
                    <a:lnTo>
                      <a:pt x="211482" y="126889"/>
                    </a:lnTo>
                    <a:lnTo>
                      <a:pt x="211482" y="140988"/>
                    </a:lnTo>
                    <a:cubicBezTo>
                      <a:pt x="211482" y="146275"/>
                      <a:pt x="215006" y="149799"/>
                      <a:pt x="220293" y="149799"/>
                    </a:cubicBezTo>
                    <a:cubicBezTo>
                      <a:pt x="225580" y="149799"/>
                      <a:pt x="229105" y="146275"/>
                      <a:pt x="229105" y="140988"/>
                    </a:cubicBezTo>
                    <a:lnTo>
                      <a:pt x="229105" y="105741"/>
                    </a:lnTo>
                    <a:cubicBezTo>
                      <a:pt x="229105" y="104860"/>
                      <a:pt x="229105" y="103097"/>
                      <a:pt x="228224" y="102216"/>
                    </a:cubicBezTo>
                    <a:cubicBezTo>
                      <a:pt x="227343" y="100454"/>
                      <a:pt x="225580" y="98691"/>
                      <a:pt x="223818" y="97810"/>
                    </a:cubicBezTo>
                    <a:cubicBezTo>
                      <a:pt x="222937" y="96929"/>
                      <a:pt x="221175" y="96929"/>
                      <a:pt x="220293" y="96929"/>
                    </a:cubicBezTo>
                    <a:lnTo>
                      <a:pt x="185046" y="96929"/>
                    </a:lnTo>
                    <a:cubicBezTo>
                      <a:pt x="179759" y="96929"/>
                      <a:pt x="176235" y="100454"/>
                      <a:pt x="176235" y="105741"/>
                    </a:cubicBezTo>
                    <a:cubicBezTo>
                      <a:pt x="176235" y="111028"/>
                      <a:pt x="179759" y="114553"/>
                      <a:pt x="185046" y="114553"/>
                    </a:cubicBezTo>
                    <a:lnTo>
                      <a:pt x="199145" y="114553"/>
                    </a:lnTo>
                    <a:lnTo>
                      <a:pt x="140988" y="172710"/>
                    </a:lnTo>
                    <a:lnTo>
                      <a:pt x="111909" y="143631"/>
                    </a:lnTo>
                    <a:cubicBezTo>
                      <a:pt x="110147" y="141869"/>
                      <a:pt x="106622" y="140988"/>
                      <a:pt x="103978" y="140988"/>
                    </a:cubicBezTo>
                    <a:cubicBezTo>
                      <a:pt x="101335" y="141869"/>
                      <a:pt x="98691" y="143631"/>
                      <a:pt x="97810" y="145394"/>
                    </a:cubicBezTo>
                    <a:lnTo>
                      <a:pt x="17623" y="305767"/>
                    </a:ln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lnTo>
                      <a:pt x="0" y="334846"/>
                    </a:lnTo>
                    <a:cubicBezTo>
                      <a:pt x="0" y="335727"/>
                      <a:pt x="0" y="337489"/>
                      <a:pt x="881" y="338371"/>
                    </a:cubicBezTo>
                    <a:cubicBezTo>
                      <a:pt x="1762" y="340133"/>
                      <a:pt x="3525" y="341895"/>
                      <a:pt x="5287" y="342776"/>
                    </a:cubicBezTo>
                    <a:cubicBezTo>
                      <a:pt x="6168" y="343658"/>
                      <a:pt x="7931" y="343658"/>
                      <a:pt x="8812" y="343658"/>
                    </a:cubicBezTo>
                    <a:lnTo>
                      <a:pt x="290787" y="343658"/>
                    </a:lnTo>
                    <a:cubicBezTo>
                      <a:pt x="296074" y="343658"/>
                      <a:pt x="299599" y="340133"/>
                      <a:pt x="299599" y="334846"/>
                    </a:cubicBezTo>
                    <a:cubicBezTo>
                      <a:pt x="299599" y="329559"/>
                      <a:pt x="296074" y="326034"/>
                      <a:pt x="290787" y="32603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79D0D5E0-8543-95D5-A19B-0E54CFB1235E}"/>
                  </a:ext>
                </a:extLst>
              </p:cNvPr>
              <p:cNvSpPr/>
              <p:nvPr/>
            </p:nvSpPr>
            <p:spPr>
              <a:xfrm>
                <a:off x="3478446" y="1289829"/>
                <a:ext cx="52870" cy="17623"/>
              </a:xfrm>
              <a:custGeom>
                <a:avLst/>
                <a:gdLst>
                  <a:gd name="connsiteX0" fmla="*/ 8812 w 52870"/>
                  <a:gd name="connsiteY0" fmla="*/ 17623 h 17623"/>
                  <a:gd name="connsiteX1" fmla="*/ 44059 w 52870"/>
                  <a:gd name="connsiteY1" fmla="*/ 17623 h 17623"/>
                  <a:gd name="connsiteX2" fmla="*/ 52870 w 52870"/>
                  <a:gd name="connsiteY2" fmla="*/ 8812 h 17623"/>
                  <a:gd name="connsiteX3" fmla="*/ 44059 w 52870"/>
                  <a:gd name="connsiteY3" fmla="*/ 0 h 17623"/>
                  <a:gd name="connsiteX4" fmla="*/ 8812 w 52870"/>
                  <a:gd name="connsiteY4" fmla="*/ 0 h 17623"/>
                  <a:gd name="connsiteX5" fmla="*/ 0 w 52870"/>
                  <a:gd name="connsiteY5" fmla="*/ 8812 h 17623"/>
                  <a:gd name="connsiteX6" fmla="*/ 8812 w 52870"/>
                  <a:gd name="connsiteY6" fmla="*/ 17623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8812" y="17623"/>
                    </a:move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95C8C968-FCCC-8367-EB66-EBD70E3A7ADE}"/>
                  </a:ext>
                </a:extLst>
              </p:cNvPr>
              <p:cNvSpPr/>
              <p:nvPr/>
            </p:nvSpPr>
            <p:spPr>
              <a:xfrm>
                <a:off x="3478446" y="1360323"/>
                <a:ext cx="79305" cy="17623"/>
              </a:xfrm>
              <a:custGeom>
                <a:avLst/>
                <a:gdLst>
                  <a:gd name="connsiteX0" fmla="*/ 8812 w 79305"/>
                  <a:gd name="connsiteY0" fmla="*/ 0 h 17623"/>
                  <a:gd name="connsiteX1" fmla="*/ 0 w 79305"/>
                  <a:gd name="connsiteY1" fmla="*/ 8812 h 17623"/>
                  <a:gd name="connsiteX2" fmla="*/ 8812 w 79305"/>
                  <a:gd name="connsiteY2" fmla="*/ 17623 h 17623"/>
                  <a:gd name="connsiteX3" fmla="*/ 70494 w 79305"/>
                  <a:gd name="connsiteY3" fmla="*/ 17623 h 17623"/>
                  <a:gd name="connsiteX4" fmla="*/ 79306 w 79305"/>
                  <a:gd name="connsiteY4" fmla="*/ 8812 h 17623"/>
                  <a:gd name="connsiteX5" fmla="*/ 70494 w 79305"/>
                  <a:gd name="connsiteY5" fmla="*/ 0 h 17623"/>
                  <a:gd name="connsiteX6" fmla="*/ 8812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lnTo>
                      <a:pt x="8812" y="0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020E023-D4AB-B961-3286-961ED8FADAE8}"/>
                  </a:ext>
                </a:extLst>
              </p:cNvPr>
              <p:cNvSpPr/>
              <p:nvPr/>
            </p:nvSpPr>
            <p:spPr>
              <a:xfrm>
                <a:off x="3478446" y="1325957"/>
                <a:ext cx="105740" cy="17623"/>
              </a:xfrm>
              <a:custGeom>
                <a:avLst/>
                <a:gdLst>
                  <a:gd name="connsiteX0" fmla="*/ 0 w 105740"/>
                  <a:gd name="connsiteY0" fmla="*/ 8812 h 17623"/>
                  <a:gd name="connsiteX1" fmla="*/ 8812 w 105740"/>
                  <a:gd name="connsiteY1" fmla="*/ 17623 h 17623"/>
                  <a:gd name="connsiteX2" fmla="*/ 96929 w 105740"/>
                  <a:gd name="connsiteY2" fmla="*/ 17623 h 17623"/>
                  <a:gd name="connsiteX3" fmla="*/ 105741 w 105740"/>
                  <a:gd name="connsiteY3" fmla="*/ 8812 h 17623"/>
                  <a:gd name="connsiteX4" fmla="*/ 96929 w 105740"/>
                  <a:gd name="connsiteY4" fmla="*/ 0 h 17623"/>
                  <a:gd name="connsiteX5" fmla="*/ 8812 w 105740"/>
                  <a:gd name="connsiteY5" fmla="*/ 0 h 17623"/>
                  <a:gd name="connsiteX6" fmla="*/ 0 w 105740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740" h="17623">
                    <a:moveTo>
                      <a:pt x="0" y="8812"/>
                    </a:moveTo>
                    <a:cubicBezTo>
                      <a:pt x="0" y="14099"/>
                      <a:pt x="3525" y="17623"/>
                      <a:pt x="8812" y="17623"/>
                    </a:cubicBezTo>
                    <a:lnTo>
                      <a:pt x="96929" y="17623"/>
                    </a:lnTo>
                    <a:cubicBezTo>
                      <a:pt x="102216" y="17623"/>
                      <a:pt x="105741" y="14099"/>
                      <a:pt x="105741" y="8812"/>
                    </a:cubicBezTo>
                    <a:cubicBezTo>
                      <a:pt x="105741" y="3525"/>
                      <a:pt x="102216" y="0"/>
                      <a:pt x="96929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0E01BA53-AA97-524E-700A-6EE8442E7DAB}"/>
                  </a:ext>
                </a:extLst>
              </p:cNvPr>
              <p:cNvSpPr/>
              <p:nvPr/>
            </p:nvSpPr>
            <p:spPr>
              <a:xfrm>
                <a:off x="3557752" y="1615863"/>
                <a:ext cx="70493" cy="17623"/>
              </a:xfrm>
              <a:custGeom>
                <a:avLst/>
                <a:gdLst>
                  <a:gd name="connsiteX0" fmla="*/ 61682 w 70493"/>
                  <a:gd name="connsiteY0" fmla="*/ 0 h 17623"/>
                  <a:gd name="connsiteX1" fmla="*/ 8812 w 70493"/>
                  <a:gd name="connsiteY1" fmla="*/ 0 h 17623"/>
                  <a:gd name="connsiteX2" fmla="*/ 0 w 70493"/>
                  <a:gd name="connsiteY2" fmla="*/ 8812 h 17623"/>
                  <a:gd name="connsiteX3" fmla="*/ 8812 w 70493"/>
                  <a:gd name="connsiteY3" fmla="*/ 17623 h 17623"/>
                  <a:gd name="connsiteX4" fmla="*/ 61682 w 70493"/>
                  <a:gd name="connsiteY4" fmla="*/ 17623 h 17623"/>
                  <a:gd name="connsiteX5" fmla="*/ 70494 w 70493"/>
                  <a:gd name="connsiteY5" fmla="*/ 8812 h 17623"/>
                  <a:gd name="connsiteX6" fmla="*/ 61682 w 70493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93" h="17623">
                    <a:moveTo>
                      <a:pt x="61682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61682" y="17623"/>
                    </a:lnTo>
                    <a:cubicBezTo>
                      <a:pt x="66969" y="17623"/>
                      <a:pt x="70494" y="14099"/>
                      <a:pt x="70494" y="8812"/>
                    </a:cubicBezTo>
                    <a:cubicBezTo>
                      <a:pt x="70494" y="3525"/>
                      <a:pt x="66969" y="0"/>
                      <a:pt x="6168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0334CEAD-02A1-93E5-1710-4382CA1E3FFD}"/>
              </a:ext>
            </a:extLst>
          </p:cNvPr>
          <p:cNvGrpSpPr/>
          <p:nvPr/>
        </p:nvGrpSpPr>
        <p:grpSpPr>
          <a:xfrm>
            <a:off x="2043316" y="5056458"/>
            <a:ext cx="484645" cy="556020"/>
            <a:chOff x="2043316" y="5056458"/>
            <a:chExt cx="484645" cy="556020"/>
          </a:xfrm>
        </p:grpSpPr>
        <p:grpSp>
          <p:nvGrpSpPr>
            <p:cNvPr id="427" name="Graphic 56">
              <a:extLst>
                <a:ext uri="{FF2B5EF4-FFF2-40B4-BE49-F238E27FC236}">
                  <a16:creationId xmlns:a16="http://schemas.microsoft.com/office/drawing/2014/main" id="{FE09D1EA-FF06-EA25-111C-0B0F284DE50D}"/>
                </a:ext>
              </a:extLst>
            </p:cNvPr>
            <p:cNvGrpSpPr/>
            <p:nvPr/>
          </p:nvGrpSpPr>
          <p:grpSpPr>
            <a:xfrm>
              <a:off x="2134958" y="5066151"/>
              <a:ext cx="322509" cy="537515"/>
              <a:chOff x="2134958" y="5066151"/>
              <a:chExt cx="322509" cy="537515"/>
            </a:xfrm>
            <a:solidFill>
              <a:srgbClr val="A07FD6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3960EE91-DAE7-FA63-CD49-B78F7B31B164}"/>
                  </a:ext>
                </a:extLst>
              </p:cNvPr>
              <p:cNvSpPr/>
              <p:nvPr/>
            </p:nvSpPr>
            <p:spPr>
              <a:xfrm>
                <a:off x="2307668" y="5127833"/>
                <a:ext cx="149799" cy="158611"/>
              </a:xfrm>
              <a:custGeom>
                <a:avLst/>
                <a:gdLst>
                  <a:gd name="connsiteX0" fmla="*/ 35247 w 149799"/>
                  <a:gd name="connsiteY0" fmla="*/ 158611 h 158611"/>
                  <a:gd name="connsiteX1" fmla="*/ 149799 w 149799"/>
                  <a:gd name="connsiteY1" fmla="*/ 26435 h 158611"/>
                  <a:gd name="connsiteX2" fmla="*/ 132176 w 149799"/>
                  <a:gd name="connsiteY2" fmla="*/ 0 h 158611"/>
                  <a:gd name="connsiteX3" fmla="*/ 0 w 149799"/>
                  <a:gd name="connsiteY3" fmla="*/ 158611 h 15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799" h="158611">
                    <a:moveTo>
                      <a:pt x="35247" y="158611"/>
                    </a:moveTo>
                    <a:lnTo>
                      <a:pt x="149799" y="26435"/>
                    </a:lnTo>
                    <a:lnTo>
                      <a:pt x="132176" y="0"/>
                    </a:lnTo>
                    <a:lnTo>
                      <a:pt x="0" y="158611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7FB17BE7-1DA8-1688-A806-C1EB4AF0C41E}"/>
                  </a:ext>
                </a:extLst>
              </p:cNvPr>
              <p:cNvSpPr/>
              <p:nvPr/>
            </p:nvSpPr>
            <p:spPr>
              <a:xfrm>
                <a:off x="2157869" y="5066151"/>
                <a:ext cx="255540" cy="88117"/>
              </a:xfrm>
              <a:custGeom>
                <a:avLst/>
                <a:gdLst>
                  <a:gd name="connsiteX0" fmla="*/ 123364 w 255540"/>
                  <a:gd name="connsiteY0" fmla="*/ 88117 h 88117"/>
                  <a:gd name="connsiteX1" fmla="*/ 185046 w 255540"/>
                  <a:gd name="connsiteY1" fmla="*/ 88117 h 88117"/>
                  <a:gd name="connsiteX2" fmla="*/ 255540 w 255540"/>
                  <a:gd name="connsiteY2" fmla="*/ 0 h 88117"/>
                  <a:gd name="connsiteX3" fmla="*/ 140988 w 255540"/>
                  <a:gd name="connsiteY3" fmla="*/ 0 h 88117"/>
                  <a:gd name="connsiteX4" fmla="*/ 123364 w 255540"/>
                  <a:gd name="connsiteY4" fmla="*/ 0 h 88117"/>
                  <a:gd name="connsiteX5" fmla="*/ 0 w 255540"/>
                  <a:gd name="connsiteY5" fmla="*/ 0 h 88117"/>
                  <a:gd name="connsiteX6" fmla="*/ 79306 w 255540"/>
                  <a:gd name="connsiteY6" fmla="*/ 88117 h 8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540" h="88117">
                    <a:moveTo>
                      <a:pt x="123364" y="88117"/>
                    </a:moveTo>
                    <a:lnTo>
                      <a:pt x="185046" y="88117"/>
                    </a:lnTo>
                    <a:lnTo>
                      <a:pt x="255540" y="0"/>
                    </a:lnTo>
                    <a:lnTo>
                      <a:pt x="140988" y="0"/>
                    </a:lnTo>
                    <a:lnTo>
                      <a:pt x="123364" y="0"/>
                    </a:lnTo>
                    <a:lnTo>
                      <a:pt x="0" y="0"/>
                    </a:lnTo>
                    <a:lnTo>
                      <a:pt x="79306" y="88117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59D73EE1-52B9-9C42-D849-02F65261E60A}"/>
                  </a:ext>
                </a:extLst>
              </p:cNvPr>
              <p:cNvSpPr/>
              <p:nvPr/>
            </p:nvSpPr>
            <p:spPr>
              <a:xfrm>
                <a:off x="2201928" y="5392185"/>
                <a:ext cx="175367" cy="211481"/>
              </a:xfrm>
              <a:custGeom>
                <a:avLst/>
                <a:gdLst>
                  <a:gd name="connsiteX0" fmla="*/ 88117 w 175367"/>
                  <a:gd name="connsiteY0" fmla="*/ 0 h 211481"/>
                  <a:gd name="connsiteX1" fmla="*/ 0 w 175367"/>
                  <a:gd name="connsiteY1" fmla="*/ 88117 h 211481"/>
                  <a:gd name="connsiteX2" fmla="*/ 44059 w 175367"/>
                  <a:gd name="connsiteY2" fmla="*/ 164779 h 211481"/>
                  <a:gd name="connsiteX3" fmla="*/ 44059 w 175367"/>
                  <a:gd name="connsiteY3" fmla="*/ 176235 h 211481"/>
                  <a:gd name="connsiteX4" fmla="*/ 79306 w 175367"/>
                  <a:gd name="connsiteY4" fmla="*/ 211482 h 211481"/>
                  <a:gd name="connsiteX5" fmla="*/ 96048 w 175367"/>
                  <a:gd name="connsiteY5" fmla="*/ 211482 h 211481"/>
                  <a:gd name="connsiteX6" fmla="*/ 131295 w 175367"/>
                  <a:gd name="connsiteY6" fmla="*/ 176235 h 211481"/>
                  <a:gd name="connsiteX7" fmla="*/ 131295 w 175367"/>
                  <a:gd name="connsiteY7" fmla="*/ 164779 h 211481"/>
                  <a:gd name="connsiteX8" fmla="*/ 175354 w 175367"/>
                  <a:gd name="connsiteY8" fmla="*/ 88117 h 211481"/>
                  <a:gd name="connsiteX9" fmla="*/ 88117 w 175367"/>
                  <a:gd name="connsiteY9" fmla="*/ 0 h 21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5367" h="211481">
                    <a:moveTo>
                      <a:pt x="88117" y="0"/>
                    </a:moveTo>
                    <a:cubicBezTo>
                      <a:pt x="39653" y="0"/>
                      <a:pt x="0" y="39653"/>
                      <a:pt x="0" y="88117"/>
                    </a:cubicBezTo>
                    <a:cubicBezTo>
                      <a:pt x="0" y="120721"/>
                      <a:pt x="17623" y="149799"/>
                      <a:pt x="44059" y="164779"/>
                    </a:cubicBezTo>
                    <a:lnTo>
                      <a:pt x="44059" y="176235"/>
                    </a:lnTo>
                    <a:cubicBezTo>
                      <a:pt x="44059" y="195621"/>
                      <a:pt x="59920" y="211482"/>
                      <a:pt x="79306" y="211482"/>
                    </a:cubicBezTo>
                    <a:lnTo>
                      <a:pt x="96048" y="211482"/>
                    </a:lnTo>
                    <a:cubicBezTo>
                      <a:pt x="115434" y="211482"/>
                      <a:pt x="131295" y="195621"/>
                      <a:pt x="131295" y="176235"/>
                    </a:cubicBezTo>
                    <a:lnTo>
                      <a:pt x="131295" y="164779"/>
                    </a:lnTo>
                    <a:cubicBezTo>
                      <a:pt x="157730" y="149799"/>
                      <a:pt x="175354" y="120721"/>
                      <a:pt x="175354" y="88117"/>
                    </a:cubicBezTo>
                    <a:cubicBezTo>
                      <a:pt x="176235" y="39653"/>
                      <a:pt x="136582" y="0"/>
                      <a:pt x="88117" y="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31" name="Graphic 56">
                <a:extLst>
                  <a:ext uri="{FF2B5EF4-FFF2-40B4-BE49-F238E27FC236}">
                    <a16:creationId xmlns:a16="http://schemas.microsoft.com/office/drawing/2014/main" id="{238352D6-D728-4C24-A2ED-A9D0264B6680}"/>
                  </a:ext>
                </a:extLst>
              </p:cNvPr>
              <p:cNvGrpSpPr/>
              <p:nvPr/>
            </p:nvGrpSpPr>
            <p:grpSpPr>
              <a:xfrm>
                <a:off x="2134958" y="5074963"/>
                <a:ext cx="155086" cy="176234"/>
                <a:chOff x="2134958" y="5074963"/>
                <a:chExt cx="155086" cy="176234"/>
              </a:xfrm>
              <a:solidFill>
                <a:srgbClr val="A07FD6"/>
              </a:solidFill>
            </p:grpSpPr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DA1C0AFD-B534-2C9C-4039-8400A1A5C724}"/>
                    </a:ext>
                  </a:extLst>
                </p:cNvPr>
                <p:cNvSpPr/>
                <p:nvPr/>
              </p:nvSpPr>
              <p:spPr>
                <a:xfrm>
                  <a:off x="2197522" y="5245029"/>
                  <a:ext cx="4405" cy="6168"/>
                </a:xfrm>
                <a:custGeom>
                  <a:avLst/>
                  <a:gdLst>
                    <a:gd name="connsiteX0" fmla="*/ 0 w 4405"/>
                    <a:gd name="connsiteY0" fmla="*/ 0 h 6168"/>
                    <a:gd name="connsiteX1" fmla="*/ 4406 w 4405"/>
                    <a:gd name="connsiteY1" fmla="*/ 6168 h 6168"/>
                    <a:gd name="connsiteX2" fmla="*/ 4406 w 4405"/>
                    <a:gd name="connsiteY2" fmla="*/ 6168 h 6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05" h="6168">
                      <a:moveTo>
                        <a:pt x="0" y="0"/>
                      </a:moveTo>
                      <a:lnTo>
                        <a:pt x="4406" y="6168"/>
                      </a:lnTo>
                      <a:lnTo>
                        <a:pt x="4406" y="6168"/>
                      </a:ln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33" name="Freeform: Shape 432">
                  <a:extLst>
                    <a:ext uri="{FF2B5EF4-FFF2-40B4-BE49-F238E27FC236}">
                      <a16:creationId xmlns:a16="http://schemas.microsoft.com/office/drawing/2014/main" id="{7F0D7E9C-FD73-BDD5-7F0B-3FEA51E53616}"/>
                    </a:ext>
                  </a:extLst>
                </p:cNvPr>
                <p:cNvSpPr/>
                <p:nvPr/>
              </p:nvSpPr>
              <p:spPr>
                <a:xfrm>
                  <a:off x="2134958" y="5074963"/>
                  <a:ext cx="155086" cy="176234"/>
                </a:xfrm>
                <a:custGeom>
                  <a:avLst/>
                  <a:gdLst>
                    <a:gd name="connsiteX0" fmla="*/ 22911 w 155086"/>
                    <a:gd name="connsiteY0" fmla="*/ 0 h 176234"/>
                    <a:gd name="connsiteX1" fmla="*/ 0 w 155086"/>
                    <a:gd name="connsiteY1" fmla="*/ 51989 h 176234"/>
                    <a:gd name="connsiteX2" fmla="*/ 103097 w 155086"/>
                    <a:gd name="connsiteY2" fmla="*/ 176235 h 176234"/>
                    <a:gd name="connsiteX3" fmla="*/ 119840 w 155086"/>
                    <a:gd name="connsiteY3" fmla="*/ 176235 h 176234"/>
                    <a:gd name="connsiteX4" fmla="*/ 155087 w 155086"/>
                    <a:gd name="connsiteY4" fmla="*/ 149799 h 176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086" h="176234">
                      <a:moveTo>
                        <a:pt x="22911" y="0"/>
                      </a:moveTo>
                      <a:lnTo>
                        <a:pt x="0" y="51989"/>
                      </a:lnTo>
                      <a:lnTo>
                        <a:pt x="103097" y="176235"/>
                      </a:lnTo>
                      <a:lnTo>
                        <a:pt x="119840" y="176235"/>
                      </a:lnTo>
                      <a:lnTo>
                        <a:pt x="155087" y="149799"/>
                      </a:ln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434" name="Graphic 56">
              <a:extLst>
                <a:ext uri="{FF2B5EF4-FFF2-40B4-BE49-F238E27FC236}">
                  <a16:creationId xmlns:a16="http://schemas.microsoft.com/office/drawing/2014/main" id="{89921EBF-3997-5A78-92D1-704A305C5D18}"/>
                </a:ext>
              </a:extLst>
            </p:cNvPr>
            <p:cNvGrpSpPr/>
            <p:nvPr/>
          </p:nvGrpSpPr>
          <p:grpSpPr>
            <a:xfrm>
              <a:off x="2043316" y="5056458"/>
              <a:ext cx="484645" cy="556020"/>
              <a:chOff x="2043316" y="5056458"/>
              <a:chExt cx="484645" cy="556020"/>
            </a:xfrm>
          </p:grpSpPr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D39E00E7-B721-B994-56B6-4BEB7114D4BE}"/>
                  </a:ext>
                </a:extLst>
              </p:cNvPr>
              <p:cNvSpPr/>
              <p:nvPr/>
            </p:nvSpPr>
            <p:spPr>
              <a:xfrm>
                <a:off x="2115046" y="5056458"/>
                <a:ext cx="353343" cy="556020"/>
              </a:xfrm>
              <a:custGeom>
                <a:avLst/>
                <a:gdLst>
                  <a:gd name="connsiteX0" fmla="*/ 342422 w 353343"/>
                  <a:gd name="connsiteY0" fmla="*/ 415033 h 556020"/>
                  <a:gd name="connsiteX1" fmla="*/ 307175 w 353343"/>
                  <a:gd name="connsiteY1" fmla="*/ 415033 h 556020"/>
                  <a:gd name="connsiteX2" fmla="*/ 298364 w 353343"/>
                  <a:gd name="connsiteY2" fmla="*/ 423844 h 556020"/>
                  <a:gd name="connsiteX3" fmla="*/ 302770 w 353343"/>
                  <a:gd name="connsiteY3" fmla="*/ 430894 h 556020"/>
                  <a:gd name="connsiteX4" fmla="*/ 301007 w 353343"/>
                  <a:gd name="connsiteY4" fmla="*/ 437943 h 556020"/>
                  <a:gd name="connsiteX5" fmla="*/ 301007 w 353343"/>
                  <a:gd name="connsiteY5" fmla="*/ 438824 h 556020"/>
                  <a:gd name="connsiteX6" fmla="*/ 297482 w 353343"/>
                  <a:gd name="connsiteY6" fmla="*/ 447636 h 556020"/>
                  <a:gd name="connsiteX7" fmla="*/ 296601 w 353343"/>
                  <a:gd name="connsiteY7" fmla="*/ 448517 h 556020"/>
                  <a:gd name="connsiteX8" fmla="*/ 292195 w 353343"/>
                  <a:gd name="connsiteY8" fmla="*/ 457329 h 556020"/>
                  <a:gd name="connsiteX9" fmla="*/ 291314 w 353343"/>
                  <a:gd name="connsiteY9" fmla="*/ 459091 h 556020"/>
                  <a:gd name="connsiteX10" fmla="*/ 290433 w 353343"/>
                  <a:gd name="connsiteY10" fmla="*/ 459973 h 556020"/>
                  <a:gd name="connsiteX11" fmla="*/ 286027 w 353343"/>
                  <a:gd name="connsiteY11" fmla="*/ 467022 h 556020"/>
                  <a:gd name="connsiteX12" fmla="*/ 283384 w 353343"/>
                  <a:gd name="connsiteY12" fmla="*/ 470547 h 556020"/>
                  <a:gd name="connsiteX13" fmla="*/ 278097 w 353343"/>
                  <a:gd name="connsiteY13" fmla="*/ 476715 h 556020"/>
                  <a:gd name="connsiteX14" fmla="*/ 276334 w 353343"/>
                  <a:gd name="connsiteY14" fmla="*/ 482002 h 556020"/>
                  <a:gd name="connsiteX15" fmla="*/ 268404 w 353343"/>
                  <a:gd name="connsiteY15" fmla="*/ 490814 h 556020"/>
                  <a:gd name="connsiteX16" fmla="*/ 267523 w 353343"/>
                  <a:gd name="connsiteY16" fmla="*/ 491695 h 556020"/>
                  <a:gd name="connsiteX17" fmla="*/ 259592 w 353343"/>
                  <a:gd name="connsiteY17" fmla="*/ 498744 h 556020"/>
                  <a:gd name="connsiteX18" fmla="*/ 257830 w 353343"/>
                  <a:gd name="connsiteY18" fmla="*/ 500507 h 556020"/>
                  <a:gd name="connsiteX19" fmla="*/ 256948 w 353343"/>
                  <a:gd name="connsiteY19" fmla="*/ 501388 h 556020"/>
                  <a:gd name="connsiteX20" fmla="*/ 250780 w 353343"/>
                  <a:gd name="connsiteY20" fmla="*/ 505794 h 556020"/>
                  <a:gd name="connsiteX21" fmla="*/ 247256 w 353343"/>
                  <a:gd name="connsiteY21" fmla="*/ 508437 h 556020"/>
                  <a:gd name="connsiteX22" fmla="*/ 240206 w 353343"/>
                  <a:gd name="connsiteY22" fmla="*/ 512843 h 556020"/>
                  <a:gd name="connsiteX23" fmla="*/ 236681 w 353343"/>
                  <a:gd name="connsiteY23" fmla="*/ 514605 h 556020"/>
                  <a:gd name="connsiteX24" fmla="*/ 226107 w 353343"/>
                  <a:gd name="connsiteY24" fmla="*/ 519892 h 556020"/>
                  <a:gd name="connsiteX25" fmla="*/ 226989 w 353343"/>
                  <a:gd name="connsiteY25" fmla="*/ 512843 h 556020"/>
                  <a:gd name="connsiteX26" fmla="*/ 226989 w 353343"/>
                  <a:gd name="connsiteY26" fmla="*/ 505794 h 556020"/>
                  <a:gd name="connsiteX27" fmla="*/ 271047 w 353343"/>
                  <a:gd name="connsiteY27" fmla="*/ 424726 h 556020"/>
                  <a:gd name="connsiteX28" fmla="*/ 174118 w 353343"/>
                  <a:gd name="connsiteY28" fmla="*/ 327797 h 556020"/>
                  <a:gd name="connsiteX29" fmla="*/ 77189 w 353343"/>
                  <a:gd name="connsiteY29" fmla="*/ 424726 h 556020"/>
                  <a:gd name="connsiteX30" fmla="*/ 115080 w 353343"/>
                  <a:gd name="connsiteY30" fmla="*/ 501388 h 556020"/>
                  <a:gd name="connsiteX31" fmla="*/ 115961 w 353343"/>
                  <a:gd name="connsiteY31" fmla="*/ 502269 h 556020"/>
                  <a:gd name="connsiteX32" fmla="*/ 118604 w 353343"/>
                  <a:gd name="connsiteY32" fmla="*/ 504031 h 556020"/>
                  <a:gd name="connsiteX33" fmla="*/ 121248 w 353343"/>
                  <a:gd name="connsiteY33" fmla="*/ 505794 h 556020"/>
                  <a:gd name="connsiteX34" fmla="*/ 121248 w 353343"/>
                  <a:gd name="connsiteY34" fmla="*/ 512843 h 556020"/>
                  <a:gd name="connsiteX35" fmla="*/ 122129 w 353343"/>
                  <a:gd name="connsiteY35" fmla="*/ 519892 h 556020"/>
                  <a:gd name="connsiteX36" fmla="*/ 46348 w 353343"/>
                  <a:gd name="connsiteY36" fmla="*/ 432656 h 556020"/>
                  <a:gd name="connsiteX37" fmla="*/ 50754 w 353343"/>
                  <a:gd name="connsiteY37" fmla="*/ 425607 h 556020"/>
                  <a:gd name="connsiteX38" fmla="*/ 42823 w 353343"/>
                  <a:gd name="connsiteY38" fmla="*/ 416795 h 556020"/>
                  <a:gd name="connsiteX39" fmla="*/ 41942 w 353343"/>
                  <a:gd name="connsiteY39" fmla="*/ 399172 h 556020"/>
                  <a:gd name="connsiteX40" fmla="*/ 42823 w 353343"/>
                  <a:gd name="connsiteY40" fmla="*/ 386835 h 556020"/>
                  <a:gd name="connsiteX41" fmla="*/ 42823 w 353343"/>
                  <a:gd name="connsiteY41" fmla="*/ 383310 h 556020"/>
                  <a:gd name="connsiteX42" fmla="*/ 44586 w 353343"/>
                  <a:gd name="connsiteY42" fmla="*/ 373618 h 556020"/>
                  <a:gd name="connsiteX43" fmla="*/ 45467 w 353343"/>
                  <a:gd name="connsiteY43" fmla="*/ 370974 h 556020"/>
                  <a:gd name="connsiteX44" fmla="*/ 48992 w 353343"/>
                  <a:gd name="connsiteY44" fmla="*/ 358638 h 556020"/>
                  <a:gd name="connsiteX45" fmla="*/ 53397 w 353343"/>
                  <a:gd name="connsiteY45" fmla="*/ 347182 h 556020"/>
                  <a:gd name="connsiteX46" fmla="*/ 54279 w 353343"/>
                  <a:gd name="connsiteY46" fmla="*/ 346301 h 556020"/>
                  <a:gd name="connsiteX47" fmla="*/ 61328 w 353343"/>
                  <a:gd name="connsiteY47" fmla="*/ 333084 h 556020"/>
                  <a:gd name="connsiteX48" fmla="*/ 71902 w 353343"/>
                  <a:gd name="connsiteY48" fmla="*/ 344539 h 556020"/>
                  <a:gd name="connsiteX49" fmla="*/ 78070 w 353343"/>
                  <a:gd name="connsiteY49" fmla="*/ 347182 h 556020"/>
                  <a:gd name="connsiteX50" fmla="*/ 84238 w 353343"/>
                  <a:gd name="connsiteY50" fmla="*/ 344539 h 556020"/>
                  <a:gd name="connsiteX51" fmla="*/ 84238 w 353343"/>
                  <a:gd name="connsiteY51" fmla="*/ 332202 h 556020"/>
                  <a:gd name="connsiteX52" fmla="*/ 71021 w 353343"/>
                  <a:gd name="connsiteY52" fmla="*/ 318985 h 556020"/>
                  <a:gd name="connsiteX53" fmla="*/ 84238 w 353343"/>
                  <a:gd name="connsiteY53" fmla="*/ 304886 h 556020"/>
                  <a:gd name="connsiteX54" fmla="*/ 86882 w 353343"/>
                  <a:gd name="connsiteY54" fmla="*/ 298718 h 556020"/>
                  <a:gd name="connsiteX55" fmla="*/ 86882 w 353343"/>
                  <a:gd name="connsiteY55" fmla="*/ 225580 h 556020"/>
                  <a:gd name="connsiteX56" fmla="*/ 105387 w 353343"/>
                  <a:gd name="connsiteY56" fmla="*/ 207076 h 556020"/>
                  <a:gd name="connsiteX57" fmla="*/ 132703 w 353343"/>
                  <a:gd name="connsiteY57" fmla="*/ 207076 h 556020"/>
                  <a:gd name="connsiteX58" fmla="*/ 125654 w 353343"/>
                  <a:gd name="connsiteY58" fmla="*/ 215887 h 556020"/>
                  <a:gd name="connsiteX59" fmla="*/ 115961 w 353343"/>
                  <a:gd name="connsiteY59" fmla="*/ 215887 h 556020"/>
                  <a:gd name="connsiteX60" fmla="*/ 96575 w 353343"/>
                  <a:gd name="connsiteY60" fmla="*/ 235273 h 556020"/>
                  <a:gd name="connsiteX61" fmla="*/ 96575 w 353343"/>
                  <a:gd name="connsiteY61" fmla="*/ 278451 h 556020"/>
                  <a:gd name="connsiteX62" fmla="*/ 100981 w 353343"/>
                  <a:gd name="connsiteY62" fmla="*/ 286381 h 556020"/>
                  <a:gd name="connsiteX63" fmla="*/ 105387 w 353343"/>
                  <a:gd name="connsiteY63" fmla="*/ 287263 h 556020"/>
                  <a:gd name="connsiteX64" fmla="*/ 109793 w 353343"/>
                  <a:gd name="connsiteY64" fmla="*/ 286381 h 556020"/>
                  <a:gd name="connsiteX65" fmla="*/ 167069 w 353343"/>
                  <a:gd name="connsiteY65" fmla="*/ 268758 h 556020"/>
                  <a:gd name="connsiteX66" fmla="*/ 167069 w 353343"/>
                  <a:gd name="connsiteY66" fmla="*/ 295193 h 556020"/>
                  <a:gd name="connsiteX67" fmla="*/ 175881 w 353343"/>
                  <a:gd name="connsiteY67" fmla="*/ 304005 h 556020"/>
                  <a:gd name="connsiteX68" fmla="*/ 184692 w 353343"/>
                  <a:gd name="connsiteY68" fmla="*/ 295193 h 556020"/>
                  <a:gd name="connsiteX69" fmla="*/ 184692 w 353343"/>
                  <a:gd name="connsiteY69" fmla="*/ 259946 h 556020"/>
                  <a:gd name="connsiteX70" fmla="*/ 175881 w 353343"/>
                  <a:gd name="connsiteY70" fmla="*/ 251134 h 556020"/>
                  <a:gd name="connsiteX71" fmla="*/ 114198 w 353343"/>
                  <a:gd name="connsiteY71" fmla="*/ 264352 h 556020"/>
                  <a:gd name="connsiteX72" fmla="*/ 114198 w 353343"/>
                  <a:gd name="connsiteY72" fmla="*/ 235273 h 556020"/>
                  <a:gd name="connsiteX73" fmla="*/ 114198 w 353343"/>
                  <a:gd name="connsiteY73" fmla="*/ 235273 h 556020"/>
                  <a:gd name="connsiteX74" fmla="*/ 115080 w 353343"/>
                  <a:gd name="connsiteY74" fmla="*/ 237917 h 556020"/>
                  <a:gd name="connsiteX75" fmla="*/ 123010 w 353343"/>
                  <a:gd name="connsiteY75" fmla="*/ 243204 h 556020"/>
                  <a:gd name="connsiteX76" fmla="*/ 228751 w 353343"/>
                  <a:gd name="connsiteY76" fmla="*/ 243204 h 556020"/>
                  <a:gd name="connsiteX77" fmla="*/ 235800 w 353343"/>
                  <a:gd name="connsiteY77" fmla="*/ 240560 h 556020"/>
                  <a:gd name="connsiteX78" fmla="*/ 237563 w 353343"/>
                  <a:gd name="connsiteY78" fmla="*/ 237917 h 556020"/>
                  <a:gd name="connsiteX79" fmla="*/ 237563 w 353343"/>
                  <a:gd name="connsiteY79" fmla="*/ 260827 h 556020"/>
                  <a:gd name="connsiteX80" fmla="*/ 213771 w 353343"/>
                  <a:gd name="connsiteY80" fmla="*/ 252016 h 556020"/>
                  <a:gd name="connsiteX81" fmla="*/ 203197 w 353343"/>
                  <a:gd name="connsiteY81" fmla="*/ 258184 h 556020"/>
                  <a:gd name="connsiteX82" fmla="*/ 209365 w 353343"/>
                  <a:gd name="connsiteY82" fmla="*/ 268758 h 556020"/>
                  <a:gd name="connsiteX83" fmla="*/ 241969 w 353343"/>
                  <a:gd name="connsiteY83" fmla="*/ 281976 h 556020"/>
                  <a:gd name="connsiteX84" fmla="*/ 246374 w 353343"/>
                  <a:gd name="connsiteY84" fmla="*/ 282857 h 556020"/>
                  <a:gd name="connsiteX85" fmla="*/ 250780 w 353343"/>
                  <a:gd name="connsiteY85" fmla="*/ 281976 h 556020"/>
                  <a:gd name="connsiteX86" fmla="*/ 255186 w 353343"/>
                  <a:gd name="connsiteY86" fmla="*/ 274045 h 556020"/>
                  <a:gd name="connsiteX87" fmla="*/ 255186 w 353343"/>
                  <a:gd name="connsiteY87" fmla="*/ 230867 h 556020"/>
                  <a:gd name="connsiteX88" fmla="*/ 255186 w 353343"/>
                  <a:gd name="connsiteY88" fmla="*/ 227343 h 556020"/>
                  <a:gd name="connsiteX89" fmla="*/ 250780 w 353343"/>
                  <a:gd name="connsiteY89" fmla="*/ 217650 h 556020"/>
                  <a:gd name="connsiteX90" fmla="*/ 259592 w 353343"/>
                  <a:gd name="connsiteY90" fmla="*/ 207957 h 556020"/>
                  <a:gd name="connsiteX91" fmla="*/ 264879 w 353343"/>
                  <a:gd name="connsiteY91" fmla="*/ 220293 h 556020"/>
                  <a:gd name="connsiteX92" fmla="*/ 264879 w 353343"/>
                  <a:gd name="connsiteY92" fmla="*/ 293431 h 556020"/>
                  <a:gd name="connsiteX93" fmla="*/ 267523 w 353343"/>
                  <a:gd name="connsiteY93" fmla="*/ 299599 h 556020"/>
                  <a:gd name="connsiteX94" fmla="*/ 280740 w 353343"/>
                  <a:gd name="connsiteY94" fmla="*/ 313698 h 556020"/>
                  <a:gd name="connsiteX95" fmla="*/ 267523 w 353343"/>
                  <a:gd name="connsiteY95" fmla="*/ 327797 h 556020"/>
                  <a:gd name="connsiteX96" fmla="*/ 267523 w 353343"/>
                  <a:gd name="connsiteY96" fmla="*/ 340133 h 556020"/>
                  <a:gd name="connsiteX97" fmla="*/ 273691 w 353343"/>
                  <a:gd name="connsiteY97" fmla="*/ 342776 h 556020"/>
                  <a:gd name="connsiteX98" fmla="*/ 279859 w 353343"/>
                  <a:gd name="connsiteY98" fmla="*/ 340133 h 556020"/>
                  <a:gd name="connsiteX99" fmla="*/ 290433 w 353343"/>
                  <a:gd name="connsiteY99" fmla="*/ 328678 h 556020"/>
                  <a:gd name="connsiteX100" fmla="*/ 308057 w 353343"/>
                  <a:gd name="connsiteY100" fmla="*/ 378905 h 556020"/>
                  <a:gd name="connsiteX101" fmla="*/ 316868 w 353343"/>
                  <a:gd name="connsiteY101" fmla="*/ 386835 h 556020"/>
                  <a:gd name="connsiteX102" fmla="*/ 317749 w 353343"/>
                  <a:gd name="connsiteY102" fmla="*/ 386835 h 556020"/>
                  <a:gd name="connsiteX103" fmla="*/ 325680 w 353343"/>
                  <a:gd name="connsiteY103" fmla="*/ 377142 h 556020"/>
                  <a:gd name="connsiteX104" fmla="*/ 303651 w 353343"/>
                  <a:gd name="connsiteY104" fmla="*/ 316341 h 556020"/>
                  <a:gd name="connsiteX105" fmla="*/ 307175 w 353343"/>
                  <a:gd name="connsiteY105" fmla="*/ 312817 h 556020"/>
                  <a:gd name="connsiteX106" fmla="*/ 307175 w 353343"/>
                  <a:gd name="connsiteY106" fmla="*/ 300480 h 556020"/>
                  <a:gd name="connsiteX107" fmla="*/ 294839 w 353343"/>
                  <a:gd name="connsiteY107" fmla="*/ 300480 h 556020"/>
                  <a:gd name="connsiteX108" fmla="*/ 293958 w 353343"/>
                  <a:gd name="connsiteY108" fmla="*/ 301361 h 556020"/>
                  <a:gd name="connsiteX109" fmla="*/ 283384 w 353343"/>
                  <a:gd name="connsiteY109" fmla="*/ 289906 h 556020"/>
                  <a:gd name="connsiteX110" fmla="*/ 283384 w 353343"/>
                  <a:gd name="connsiteY110" fmla="*/ 220293 h 556020"/>
                  <a:gd name="connsiteX111" fmla="*/ 271928 w 353343"/>
                  <a:gd name="connsiteY111" fmla="*/ 193858 h 556020"/>
                  <a:gd name="connsiteX112" fmla="*/ 351234 w 353343"/>
                  <a:gd name="connsiteY112" fmla="*/ 102216 h 556020"/>
                  <a:gd name="connsiteX113" fmla="*/ 352115 w 353343"/>
                  <a:gd name="connsiteY113" fmla="*/ 92523 h 556020"/>
                  <a:gd name="connsiteX114" fmla="*/ 308057 w 353343"/>
                  <a:gd name="connsiteY114" fmla="*/ 4406 h 556020"/>
                  <a:gd name="connsiteX115" fmla="*/ 306294 w 353343"/>
                  <a:gd name="connsiteY115" fmla="*/ 2644 h 556020"/>
                  <a:gd name="connsiteX116" fmla="*/ 305413 w 353343"/>
                  <a:gd name="connsiteY116" fmla="*/ 2644 h 556020"/>
                  <a:gd name="connsiteX117" fmla="*/ 303651 w 353343"/>
                  <a:gd name="connsiteY117" fmla="*/ 881 h 556020"/>
                  <a:gd name="connsiteX118" fmla="*/ 302770 w 353343"/>
                  <a:gd name="connsiteY118" fmla="*/ 881 h 556020"/>
                  <a:gd name="connsiteX119" fmla="*/ 300126 w 353343"/>
                  <a:gd name="connsiteY119" fmla="*/ 0 h 556020"/>
                  <a:gd name="connsiteX120" fmla="*/ 299245 w 353343"/>
                  <a:gd name="connsiteY120" fmla="*/ 0 h 556020"/>
                  <a:gd name="connsiteX121" fmla="*/ 299245 w 353343"/>
                  <a:gd name="connsiteY121" fmla="*/ 0 h 556020"/>
                  <a:gd name="connsiteX122" fmla="*/ 43705 w 353343"/>
                  <a:gd name="connsiteY122" fmla="*/ 0 h 556020"/>
                  <a:gd name="connsiteX123" fmla="*/ 43705 w 353343"/>
                  <a:gd name="connsiteY123" fmla="*/ 0 h 556020"/>
                  <a:gd name="connsiteX124" fmla="*/ 42823 w 353343"/>
                  <a:gd name="connsiteY124" fmla="*/ 0 h 556020"/>
                  <a:gd name="connsiteX125" fmla="*/ 41061 w 353343"/>
                  <a:gd name="connsiteY125" fmla="*/ 881 h 556020"/>
                  <a:gd name="connsiteX126" fmla="*/ 41061 w 353343"/>
                  <a:gd name="connsiteY126" fmla="*/ 881 h 556020"/>
                  <a:gd name="connsiteX127" fmla="*/ 38417 w 353343"/>
                  <a:gd name="connsiteY127" fmla="*/ 2644 h 556020"/>
                  <a:gd name="connsiteX128" fmla="*/ 37536 w 353343"/>
                  <a:gd name="connsiteY128" fmla="*/ 3525 h 556020"/>
                  <a:gd name="connsiteX129" fmla="*/ 35774 w 353343"/>
                  <a:gd name="connsiteY129" fmla="*/ 6168 h 556020"/>
                  <a:gd name="connsiteX130" fmla="*/ 35774 w 353343"/>
                  <a:gd name="connsiteY130" fmla="*/ 6168 h 556020"/>
                  <a:gd name="connsiteX131" fmla="*/ 35774 w 353343"/>
                  <a:gd name="connsiteY131" fmla="*/ 6168 h 556020"/>
                  <a:gd name="connsiteX132" fmla="*/ 527 w 353343"/>
                  <a:gd name="connsiteY132" fmla="*/ 94286 h 556020"/>
                  <a:gd name="connsiteX133" fmla="*/ 2289 w 353343"/>
                  <a:gd name="connsiteY133" fmla="*/ 103097 h 556020"/>
                  <a:gd name="connsiteX134" fmla="*/ 82476 w 353343"/>
                  <a:gd name="connsiteY134" fmla="*/ 194739 h 556020"/>
                  <a:gd name="connsiteX135" fmla="*/ 71021 w 353343"/>
                  <a:gd name="connsiteY135" fmla="*/ 221175 h 556020"/>
                  <a:gd name="connsiteX136" fmla="*/ 71021 w 353343"/>
                  <a:gd name="connsiteY136" fmla="*/ 290787 h 556020"/>
                  <a:gd name="connsiteX137" fmla="*/ 60447 w 353343"/>
                  <a:gd name="connsiteY137" fmla="*/ 302243 h 556020"/>
                  <a:gd name="connsiteX138" fmla="*/ 59566 w 353343"/>
                  <a:gd name="connsiteY138" fmla="*/ 301361 h 556020"/>
                  <a:gd name="connsiteX139" fmla="*/ 47229 w 353343"/>
                  <a:gd name="connsiteY139" fmla="*/ 301361 h 556020"/>
                  <a:gd name="connsiteX140" fmla="*/ 47229 w 353343"/>
                  <a:gd name="connsiteY140" fmla="*/ 313698 h 556020"/>
                  <a:gd name="connsiteX141" fmla="*/ 50754 w 353343"/>
                  <a:gd name="connsiteY141" fmla="*/ 317222 h 556020"/>
                  <a:gd name="connsiteX142" fmla="*/ 40180 w 353343"/>
                  <a:gd name="connsiteY142" fmla="*/ 336608 h 556020"/>
                  <a:gd name="connsiteX143" fmla="*/ 39299 w 353343"/>
                  <a:gd name="connsiteY143" fmla="*/ 338371 h 556020"/>
                  <a:gd name="connsiteX144" fmla="*/ 34012 w 353343"/>
                  <a:gd name="connsiteY144" fmla="*/ 351588 h 556020"/>
                  <a:gd name="connsiteX145" fmla="*/ 30487 w 353343"/>
                  <a:gd name="connsiteY145" fmla="*/ 365687 h 556020"/>
                  <a:gd name="connsiteX146" fmla="*/ 29606 w 353343"/>
                  <a:gd name="connsiteY146" fmla="*/ 368331 h 556020"/>
                  <a:gd name="connsiteX147" fmla="*/ 27843 w 353343"/>
                  <a:gd name="connsiteY147" fmla="*/ 379786 h 556020"/>
                  <a:gd name="connsiteX148" fmla="*/ 27843 w 353343"/>
                  <a:gd name="connsiteY148" fmla="*/ 383310 h 556020"/>
                  <a:gd name="connsiteX149" fmla="*/ 26962 w 353343"/>
                  <a:gd name="connsiteY149" fmla="*/ 397409 h 556020"/>
                  <a:gd name="connsiteX150" fmla="*/ 27843 w 353343"/>
                  <a:gd name="connsiteY150" fmla="*/ 415033 h 556020"/>
                  <a:gd name="connsiteX151" fmla="*/ 9339 w 353343"/>
                  <a:gd name="connsiteY151" fmla="*/ 415033 h 556020"/>
                  <a:gd name="connsiteX152" fmla="*/ 527 w 353343"/>
                  <a:gd name="connsiteY152" fmla="*/ 423844 h 556020"/>
                  <a:gd name="connsiteX153" fmla="*/ 9339 w 353343"/>
                  <a:gd name="connsiteY153" fmla="*/ 432656 h 556020"/>
                  <a:gd name="connsiteX154" fmla="*/ 29606 w 353343"/>
                  <a:gd name="connsiteY154" fmla="*/ 432656 h 556020"/>
                  <a:gd name="connsiteX155" fmla="*/ 134465 w 353343"/>
                  <a:gd name="connsiteY155" fmla="*/ 541041 h 556020"/>
                  <a:gd name="connsiteX156" fmla="*/ 167069 w 353343"/>
                  <a:gd name="connsiteY156" fmla="*/ 556020 h 556020"/>
                  <a:gd name="connsiteX157" fmla="*/ 183811 w 353343"/>
                  <a:gd name="connsiteY157" fmla="*/ 556020 h 556020"/>
                  <a:gd name="connsiteX158" fmla="*/ 216415 w 353343"/>
                  <a:gd name="connsiteY158" fmla="*/ 541041 h 556020"/>
                  <a:gd name="connsiteX159" fmla="*/ 217296 w 353343"/>
                  <a:gd name="connsiteY159" fmla="*/ 541041 h 556020"/>
                  <a:gd name="connsiteX160" fmla="*/ 218177 w 353343"/>
                  <a:gd name="connsiteY160" fmla="*/ 541041 h 556020"/>
                  <a:gd name="connsiteX161" fmla="*/ 220820 w 353343"/>
                  <a:gd name="connsiteY161" fmla="*/ 540159 h 556020"/>
                  <a:gd name="connsiteX162" fmla="*/ 232276 w 353343"/>
                  <a:gd name="connsiteY162" fmla="*/ 535753 h 556020"/>
                  <a:gd name="connsiteX163" fmla="*/ 233157 w 353343"/>
                  <a:gd name="connsiteY163" fmla="*/ 535753 h 556020"/>
                  <a:gd name="connsiteX164" fmla="*/ 245493 w 353343"/>
                  <a:gd name="connsiteY164" fmla="*/ 529585 h 556020"/>
                  <a:gd name="connsiteX165" fmla="*/ 249018 w 353343"/>
                  <a:gd name="connsiteY165" fmla="*/ 527823 h 556020"/>
                  <a:gd name="connsiteX166" fmla="*/ 256948 w 353343"/>
                  <a:gd name="connsiteY166" fmla="*/ 523417 h 556020"/>
                  <a:gd name="connsiteX167" fmla="*/ 260473 w 353343"/>
                  <a:gd name="connsiteY167" fmla="*/ 520774 h 556020"/>
                  <a:gd name="connsiteX168" fmla="*/ 267523 w 353343"/>
                  <a:gd name="connsiteY168" fmla="*/ 515486 h 556020"/>
                  <a:gd name="connsiteX169" fmla="*/ 268404 w 353343"/>
                  <a:gd name="connsiteY169" fmla="*/ 514605 h 556020"/>
                  <a:gd name="connsiteX170" fmla="*/ 271047 w 353343"/>
                  <a:gd name="connsiteY170" fmla="*/ 512843 h 556020"/>
                  <a:gd name="connsiteX171" fmla="*/ 279859 w 353343"/>
                  <a:gd name="connsiteY171" fmla="*/ 504912 h 556020"/>
                  <a:gd name="connsiteX172" fmla="*/ 280740 w 353343"/>
                  <a:gd name="connsiteY172" fmla="*/ 504031 h 556020"/>
                  <a:gd name="connsiteX173" fmla="*/ 289552 w 353343"/>
                  <a:gd name="connsiteY173" fmla="*/ 494338 h 556020"/>
                  <a:gd name="connsiteX174" fmla="*/ 291314 w 353343"/>
                  <a:gd name="connsiteY174" fmla="*/ 492576 h 556020"/>
                  <a:gd name="connsiteX175" fmla="*/ 292195 w 353343"/>
                  <a:gd name="connsiteY175" fmla="*/ 491695 h 556020"/>
                  <a:gd name="connsiteX176" fmla="*/ 297482 w 353343"/>
                  <a:gd name="connsiteY176" fmla="*/ 483764 h 556020"/>
                  <a:gd name="connsiteX177" fmla="*/ 300126 w 353343"/>
                  <a:gd name="connsiteY177" fmla="*/ 480240 h 556020"/>
                  <a:gd name="connsiteX178" fmla="*/ 304532 w 353343"/>
                  <a:gd name="connsiteY178" fmla="*/ 472309 h 556020"/>
                  <a:gd name="connsiteX179" fmla="*/ 305413 w 353343"/>
                  <a:gd name="connsiteY179" fmla="*/ 471428 h 556020"/>
                  <a:gd name="connsiteX180" fmla="*/ 307175 w 353343"/>
                  <a:gd name="connsiteY180" fmla="*/ 468784 h 556020"/>
                  <a:gd name="connsiteX181" fmla="*/ 312462 w 353343"/>
                  <a:gd name="connsiteY181" fmla="*/ 458210 h 556020"/>
                  <a:gd name="connsiteX182" fmla="*/ 313344 w 353343"/>
                  <a:gd name="connsiteY182" fmla="*/ 457329 h 556020"/>
                  <a:gd name="connsiteX183" fmla="*/ 317749 w 353343"/>
                  <a:gd name="connsiteY183" fmla="*/ 445874 h 556020"/>
                  <a:gd name="connsiteX184" fmla="*/ 317749 w 353343"/>
                  <a:gd name="connsiteY184" fmla="*/ 444993 h 556020"/>
                  <a:gd name="connsiteX185" fmla="*/ 320393 w 353343"/>
                  <a:gd name="connsiteY185" fmla="*/ 437062 h 556020"/>
                  <a:gd name="connsiteX186" fmla="*/ 320393 w 353343"/>
                  <a:gd name="connsiteY186" fmla="*/ 435300 h 556020"/>
                  <a:gd name="connsiteX187" fmla="*/ 342422 w 353343"/>
                  <a:gd name="connsiteY187" fmla="*/ 435300 h 556020"/>
                  <a:gd name="connsiteX188" fmla="*/ 351234 w 353343"/>
                  <a:gd name="connsiteY188" fmla="*/ 426488 h 556020"/>
                  <a:gd name="connsiteX189" fmla="*/ 342422 w 353343"/>
                  <a:gd name="connsiteY189" fmla="*/ 415033 h 556020"/>
                  <a:gd name="connsiteX190" fmla="*/ 223464 w 353343"/>
                  <a:gd name="connsiteY190" fmla="*/ 221175 h 556020"/>
                  <a:gd name="connsiteX191" fmla="*/ 139752 w 353343"/>
                  <a:gd name="connsiteY191" fmla="*/ 221175 h 556020"/>
                  <a:gd name="connsiteX192" fmla="*/ 296601 w 353343"/>
                  <a:gd name="connsiteY192" fmla="*/ 25554 h 556020"/>
                  <a:gd name="connsiteX193" fmla="*/ 331848 w 353343"/>
                  <a:gd name="connsiteY193" fmla="*/ 96048 h 556020"/>
                  <a:gd name="connsiteX194" fmla="*/ 223464 w 353343"/>
                  <a:gd name="connsiteY194" fmla="*/ 221175 h 556020"/>
                  <a:gd name="connsiteX195" fmla="*/ 223464 w 353343"/>
                  <a:gd name="connsiteY195" fmla="*/ 88999 h 556020"/>
                  <a:gd name="connsiteX196" fmla="*/ 122129 w 353343"/>
                  <a:gd name="connsiteY196" fmla="*/ 88999 h 556020"/>
                  <a:gd name="connsiteX197" fmla="*/ 121248 w 353343"/>
                  <a:gd name="connsiteY197" fmla="*/ 88999 h 556020"/>
                  <a:gd name="connsiteX198" fmla="*/ 62209 w 353343"/>
                  <a:gd name="connsiteY198" fmla="*/ 18505 h 556020"/>
                  <a:gd name="connsiteX199" fmla="*/ 280740 w 353343"/>
                  <a:gd name="connsiteY199" fmla="*/ 18505 h 556020"/>
                  <a:gd name="connsiteX200" fmla="*/ 223464 w 353343"/>
                  <a:gd name="connsiteY200" fmla="*/ 88999 h 556020"/>
                  <a:gd name="connsiteX201" fmla="*/ 209365 w 353343"/>
                  <a:gd name="connsiteY201" fmla="*/ 106622 h 556020"/>
                  <a:gd name="connsiteX202" fmla="*/ 173237 w 353343"/>
                  <a:gd name="connsiteY202" fmla="*/ 151562 h 556020"/>
                  <a:gd name="connsiteX203" fmla="*/ 135347 w 353343"/>
                  <a:gd name="connsiteY203" fmla="*/ 106622 h 556020"/>
                  <a:gd name="connsiteX204" fmla="*/ 209365 w 353343"/>
                  <a:gd name="connsiteY204" fmla="*/ 106622 h 556020"/>
                  <a:gd name="connsiteX205" fmla="*/ 18150 w 353343"/>
                  <a:gd name="connsiteY205" fmla="*/ 96048 h 556020"/>
                  <a:gd name="connsiteX206" fmla="*/ 46348 w 353343"/>
                  <a:gd name="connsiteY206" fmla="*/ 26435 h 556020"/>
                  <a:gd name="connsiteX207" fmla="*/ 161782 w 353343"/>
                  <a:gd name="connsiteY207" fmla="*/ 164779 h 556020"/>
                  <a:gd name="connsiteX208" fmla="*/ 162663 w 353343"/>
                  <a:gd name="connsiteY208" fmla="*/ 164779 h 556020"/>
                  <a:gd name="connsiteX209" fmla="*/ 146802 w 353343"/>
                  <a:gd name="connsiteY209" fmla="*/ 185046 h 556020"/>
                  <a:gd name="connsiteX210" fmla="*/ 105387 w 353343"/>
                  <a:gd name="connsiteY210" fmla="*/ 185046 h 556020"/>
                  <a:gd name="connsiteX211" fmla="*/ 96575 w 353343"/>
                  <a:gd name="connsiteY211" fmla="*/ 185928 h 556020"/>
                  <a:gd name="connsiteX212" fmla="*/ 18150 w 353343"/>
                  <a:gd name="connsiteY212" fmla="*/ 96048 h 556020"/>
                  <a:gd name="connsiteX213" fmla="*/ 166188 w 353343"/>
                  <a:gd name="connsiteY213" fmla="*/ 538397 h 556020"/>
                  <a:gd name="connsiteX214" fmla="*/ 139752 w 353343"/>
                  <a:gd name="connsiteY214" fmla="*/ 513724 h 556020"/>
                  <a:gd name="connsiteX215" fmla="*/ 174118 w 353343"/>
                  <a:gd name="connsiteY215" fmla="*/ 520774 h 556020"/>
                  <a:gd name="connsiteX216" fmla="*/ 182930 w 353343"/>
                  <a:gd name="connsiteY216" fmla="*/ 511962 h 556020"/>
                  <a:gd name="connsiteX217" fmla="*/ 174118 w 353343"/>
                  <a:gd name="connsiteY217" fmla="*/ 503150 h 556020"/>
                  <a:gd name="connsiteX218" fmla="*/ 128297 w 353343"/>
                  <a:gd name="connsiteY218" fmla="*/ 488170 h 556020"/>
                  <a:gd name="connsiteX219" fmla="*/ 94813 w 353343"/>
                  <a:gd name="connsiteY219" fmla="*/ 423844 h 556020"/>
                  <a:gd name="connsiteX220" fmla="*/ 174118 w 353343"/>
                  <a:gd name="connsiteY220" fmla="*/ 344539 h 556020"/>
                  <a:gd name="connsiteX221" fmla="*/ 253424 w 353343"/>
                  <a:gd name="connsiteY221" fmla="*/ 423844 h 556020"/>
                  <a:gd name="connsiteX222" fmla="*/ 213771 w 353343"/>
                  <a:gd name="connsiteY222" fmla="*/ 492576 h 556020"/>
                  <a:gd name="connsiteX223" fmla="*/ 209365 w 353343"/>
                  <a:gd name="connsiteY223" fmla="*/ 500507 h 556020"/>
                  <a:gd name="connsiteX224" fmla="*/ 209365 w 353343"/>
                  <a:gd name="connsiteY224" fmla="*/ 511962 h 556020"/>
                  <a:gd name="connsiteX225" fmla="*/ 182930 w 353343"/>
                  <a:gd name="connsiteY225" fmla="*/ 538397 h 556020"/>
                  <a:gd name="connsiteX226" fmla="*/ 166188 w 353343"/>
                  <a:gd name="connsiteY226" fmla="*/ 538397 h 55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353343" h="556020">
                    <a:moveTo>
                      <a:pt x="342422" y="415033"/>
                    </a:moveTo>
                    <a:lnTo>
                      <a:pt x="307175" y="415033"/>
                    </a:lnTo>
                    <a:cubicBezTo>
                      <a:pt x="301888" y="415033"/>
                      <a:pt x="298364" y="418557"/>
                      <a:pt x="298364" y="423844"/>
                    </a:cubicBezTo>
                    <a:cubicBezTo>
                      <a:pt x="298364" y="427369"/>
                      <a:pt x="300126" y="430013"/>
                      <a:pt x="302770" y="430894"/>
                    </a:cubicBezTo>
                    <a:cubicBezTo>
                      <a:pt x="301888" y="433537"/>
                      <a:pt x="301007" y="436181"/>
                      <a:pt x="301007" y="437943"/>
                    </a:cubicBezTo>
                    <a:cubicBezTo>
                      <a:pt x="301007" y="437943"/>
                      <a:pt x="301007" y="438824"/>
                      <a:pt x="301007" y="438824"/>
                    </a:cubicBezTo>
                    <a:cubicBezTo>
                      <a:pt x="300126" y="441468"/>
                      <a:pt x="299245" y="444993"/>
                      <a:pt x="297482" y="447636"/>
                    </a:cubicBezTo>
                    <a:cubicBezTo>
                      <a:pt x="297482" y="447636"/>
                      <a:pt x="296601" y="448517"/>
                      <a:pt x="296601" y="448517"/>
                    </a:cubicBezTo>
                    <a:cubicBezTo>
                      <a:pt x="294839" y="452042"/>
                      <a:pt x="293958" y="454686"/>
                      <a:pt x="292195" y="457329"/>
                    </a:cubicBezTo>
                    <a:cubicBezTo>
                      <a:pt x="292195" y="458210"/>
                      <a:pt x="291314" y="459091"/>
                      <a:pt x="291314" y="459091"/>
                    </a:cubicBezTo>
                    <a:lnTo>
                      <a:pt x="290433" y="459973"/>
                    </a:lnTo>
                    <a:cubicBezTo>
                      <a:pt x="288671" y="462616"/>
                      <a:pt x="287790" y="464378"/>
                      <a:pt x="286027" y="467022"/>
                    </a:cubicBezTo>
                    <a:cubicBezTo>
                      <a:pt x="285146" y="467903"/>
                      <a:pt x="284265" y="469665"/>
                      <a:pt x="283384" y="470547"/>
                    </a:cubicBezTo>
                    <a:cubicBezTo>
                      <a:pt x="281621" y="473190"/>
                      <a:pt x="279859" y="474952"/>
                      <a:pt x="278097" y="476715"/>
                    </a:cubicBezTo>
                    <a:lnTo>
                      <a:pt x="276334" y="482002"/>
                    </a:lnTo>
                    <a:cubicBezTo>
                      <a:pt x="273691" y="484645"/>
                      <a:pt x="271047" y="488170"/>
                      <a:pt x="268404" y="490814"/>
                    </a:cubicBezTo>
                    <a:cubicBezTo>
                      <a:pt x="268404" y="490814"/>
                      <a:pt x="267523" y="491695"/>
                      <a:pt x="267523" y="491695"/>
                    </a:cubicBezTo>
                    <a:cubicBezTo>
                      <a:pt x="264879" y="494338"/>
                      <a:pt x="262236" y="496101"/>
                      <a:pt x="259592" y="498744"/>
                    </a:cubicBezTo>
                    <a:cubicBezTo>
                      <a:pt x="258711" y="499625"/>
                      <a:pt x="258711" y="499625"/>
                      <a:pt x="257830" y="500507"/>
                    </a:cubicBezTo>
                    <a:lnTo>
                      <a:pt x="256948" y="501388"/>
                    </a:lnTo>
                    <a:cubicBezTo>
                      <a:pt x="255186" y="503150"/>
                      <a:pt x="252543" y="504912"/>
                      <a:pt x="250780" y="505794"/>
                    </a:cubicBezTo>
                    <a:cubicBezTo>
                      <a:pt x="249899" y="506675"/>
                      <a:pt x="248137" y="507556"/>
                      <a:pt x="247256" y="508437"/>
                    </a:cubicBezTo>
                    <a:cubicBezTo>
                      <a:pt x="244612" y="510199"/>
                      <a:pt x="242850" y="511081"/>
                      <a:pt x="240206" y="512843"/>
                    </a:cubicBezTo>
                    <a:lnTo>
                      <a:pt x="236681" y="514605"/>
                    </a:lnTo>
                    <a:cubicBezTo>
                      <a:pt x="233157" y="516368"/>
                      <a:pt x="230513" y="518130"/>
                      <a:pt x="226107" y="519892"/>
                    </a:cubicBezTo>
                    <a:cubicBezTo>
                      <a:pt x="226107" y="517249"/>
                      <a:pt x="226989" y="515486"/>
                      <a:pt x="226989" y="512843"/>
                    </a:cubicBezTo>
                    <a:lnTo>
                      <a:pt x="226989" y="505794"/>
                    </a:lnTo>
                    <a:cubicBezTo>
                      <a:pt x="254305" y="488170"/>
                      <a:pt x="271047" y="457329"/>
                      <a:pt x="271047" y="424726"/>
                    </a:cubicBezTo>
                    <a:cubicBezTo>
                      <a:pt x="271047" y="370974"/>
                      <a:pt x="227870" y="327797"/>
                      <a:pt x="174118" y="327797"/>
                    </a:cubicBezTo>
                    <a:cubicBezTo>
                      <a:pt x="120367" y="327797"/>
                      <a:pt x="77189" y="370974"/>
                      <a:pt x="77189" y="424726"/>
                    </a:cubicBezTo>
                    <a:cubicBezTo>
                      <a:pt x="77189" y="454686"/>
                      <a:pt x="91288" y="482883"/>
                      <a:pt x="115080" y="501388"/>
                    </a:cubicBezTo>
                    <a:cubicBezTo>
                      <a:pt x="115080" y="501388"/>
                      <a:pt x="115961" y="502269"/>
                      <a:pt x="115961" y="502269"/>
                    </a:cubicBezTo>
                    <a:cubicBezTo>
                      <a:pt x="115961" y="502269"/>
                      <a:pt x="116842" y="503150"/>
                      <a:pt x="118604" y="504031"/>
                    </a:cubicBezTo>
                    <a:cubicBezTo>
                      <a:pt x="119485" y="504912"/>
                      <a:pt x="120367" y="505794"/>
                      <a:pt x="121248" y="505794"/>
                    </a:cubicBezTo>
                    <a:lnTo>
                      <a:pt x="121248" y="512843"/>
                    </a:lnTo>
                    <a:cubicBezTo>
                      <a:pt x="121248" y="515486"/>
                      <a:pt x="121248" y="517249"/>
                      <a:pt x="122129" y="519892"/>
                    </a:cubicBezTo>
                    <a:cubicBezTo>
                      <a:pt x="85120" y="504031"/>
                      <a:pt x="56922" y="471428"/>
                      <a:pt x="46348" y="432656"/>
                    </a:cubicBezTo>
                    <a:cubicBezTo>
                      <a:pt x="48992" y="430894"/>
                      <a:pt x="50754" y="428250"/>
                      <a:pt x="50754" y="425607"/>
                    </a:cubicBezTo>
                    <a:cubicBezTo>
                      <a:pt x="50754" y="421201"/>
                      <a:pt x="47229" y="417676"/>
                      <a:pt x="42823" y="416795"/>
                    </a:cubicBezTo>
                    <a:cubicBezTo>
                      <a:pt x="41942" y="410627"/>
                      <a:pt x="41942" y="405340"/>
                      <a:pt x="41942" y="399172"/>
                    </a:cubicBezTo>
                    <a:cubicBezTo>
                      <a:pt x="41942" y="395647"/>
                      <a:pt x="41942" y="391241"/>
                      <a:pt x="42823" y="386835"/>
                    </a:cubicBezTo>
                    <a:lnTo>
                      <a:pt x="42823" y="383310"/>
                    </a:lnTo>
                    <a:cubicBezTo>
                      <a:pt x="42823" y="379786"/>
                      <a:pt x="43705" y="376261"/>
                      <a:pt x="44586" y="373618"/>
                    </a:cubicBezTo>
                    <a:lnTo>
                      <a:pt x="45467" y="370974"/>
                    </a:lnTo>
                    <a:cubicBezTo>
                      <a:pt x="46348" y="366568"/>
                      <a:pt x="47229" y="362162"/>
                      <a:pt x="48992" y="358638"/>
                    </a:cubicBezTo>
                    <a:cubicBezTo>
                      <a:pt x="49873" y="355113"/>
                      <a:pt x="51635" y="350707"/>
                      <a:pt x="53397" y="347182"/>
                    </a:cubicBezTo>
                    <a:lnTo>
                      <a:pt x="54279" y="346301"/>
                    </a:lnTo>
                    <a:cubicBezTo>
                      <a:pt x="56041" y="341895"/>
                      <a:pt x="58684" y="337489"/>
                      <a:pt x="61328" y="333084"/>
                    </a:cubicBezTo>
                    <a:lnTo>
                      <a:pt x="71902" y="344539"/>
                    </a:lnTo>
                    <a:cubicBezTo>
                      <a:pt x="73664" y="346301"/>
                      <a:pt x="76308" y="347182"/>
                      <a:pt x="78070" y="347182"/>
                    </a:cubicBezTo>
                    <a:cubicBezTo>
                      <a:pt x="79833" y="347182"/>
                      <a:pt x="82476" y="346301"/>
                      <a:pt x="84238" y="344539"/>
                    </a:cubicBezTo>
                    <a:cubicBezTo>
                      <a:pt x="87763" y="341014"/>
                      <a:pt x="87763" y="335727"/>
                      <a:pt x="84238" y="332202"/>
                    </a:cubicBezTo>
                    <a:lnTo>
                      <a:pt x="71021" y="318985"/>
                    </a:lnTo>
                    <a:cubicBezTo>
                      <a:pt x="75427" y="313698"/>
                      <a:pt x="78951" y="309292"/>
                      <a:pt x="84238" y="304886"/>
                    </a:cubicBezTo>
                    <a:cubicBezTo>
                      <a:pt x="86001" y="303124"/>
                      <a:pt x="86882" y="300480"/>
                      <a:pt x="86882" y="298718"/>
                    </a:cubicBezTo>
                    <a:lnTo>
                      <a:pt x="86882" y="225580"/>
                    </a:lnTo>
                    <a:cubicBezTo>
                      <a:pt x="86882" y="215887"/>
                      <a:pt x="94813" y="207076"/>
                      <a:pt x="105387" y="207076"/>
                    </a:cubicBezTo>
                    <a:lnTo>
                      <a:pt x="132703" y="207076"/>
                    </a:lnTo>
                    <a:lnTo>
                      <a:pt x="125654" y="215887"/>
                    </a:lnTo>
                    <a:lnTo>
                      <a:pt x="115961" y="215887"/>
                    </a:lnTo>
                    <a:cubicBezTo>
                      <a:pt x="105387" y="215887"/>
                      <a:pt x="96575" y="224699"/>
                      <a:pt x="96575" y="235273"/>
                    </a:cubicBezTo>
                    <a:lnTo>
                      <a:pt x="96575" y="278451"/>
                    </a:lnTo>
                    <a:cubicBezTo>
                      <a:pt x="96575" y="281976"/>
                      <a:pt x="98337" y="284619"/>
                      <a:pt x="100981" y="286381"/>
                    </a:cubicBezTo>
                    <a:cubicBezTo>
                      <a:pt x="102743" y="287263"/>
                      <a:pt x="103624" y="287263"/>
                      <a:pt x="105387" y="287263"/>
                    </a:cubicBezTo>
                    <a:cubicBezTo>
                      <a:pt x="107149" y="287263"/>
                      <a:pt x="108030" y="287263"/>
                      <a:pt x="109793" y="286381"/>
                    </a:cubicBezTo>
                    <a:cubicBezTo>
                      <a:pt x="127416" y="275807"/>
                      <a:pt x="146802" y="270520"/>
                      <a:pt x="167069" y="268758"/>
                    </a:cubicBezTo>
                    <a:lnTo>
                      <a:pt x="167069" y="295193"/>
                    </a:lnTo>
                    <a:cubicBezTo>
                      <a:pt x="167069" y="300480"/>
                      <a:pt x="170593" y="304005"/>
                      <a:pt x="175881" y="304005"/>
                    </a:cubicBezTo>
                    <a:cubicBezTo>
                      <a:pt x="181168" y="304005"/>
                      <a:pt x="184692" y="300480"/>
                      <a:pt x="184692" y="295193"/>
                    </a:cubicBezTo>
                    <a:lnTo>
                      <a:pt x="184692" y="259946"/>
                    </a:lnTo>
                    <a:cubicBezTo>
                      <a:pt x="184692" y="254659"/>
                      <a:pt x="181168" y="251134"/>
                      <a:pt x="175881" y="251134"/>
                    </a:cubicBezTo>
                    <a:cubicBezTo>
                      <a:pt x="154732" y="251134"/>
                      <a:pt x="133584" y="255540"/>
                      <a:pt x="114198" y="264352"/>
                    </a:cubicBezTo>
                    <a:lnTo>
                      <a:pt x="114198" y="235273"/>
                    </a:lnTo>
                    <a:cubicBezTo>
                      <a:pt x="114198" y="235273"/>
                      <a:pt x="114198" y="235273"/>
                      <a:pt x="114198" y="235273"/>
                    </a:cubicBezTo>
                    <a:cubicBezTo>
                      <a:pt x="114198" y="236154"/>
                      <a:pt x="114198" y="237036"/>
                      <a:pt x="115080" y="237917"/>
                    </a:cubicBezTo>
                    <a:cubicBezTo>
                      <a:pt x="116842" y="240560"/>
                      <a:pt x="119485" y="243204"/>
                      <a:pt x="123010" y="243204"/>
                    </a:cubicBezTo>
                    <a:lnTo>
                      <a:pt x="228751" y="243204"/>
                    </a:lnTo>
                    <a:cubicBezTo>
                      <a:pt x="231394" y="243204"/>
                      <a:pt x="234038" y="242323"/>
                      <a:pt x="235800" y="240560"/>
                    </a:cubicBezTo>
                    <a:lnTo>
                      <a:pt x="237563" y="237917"/>
                    </a:lnTo>
                    <a:lnTo>
                      <a:pt x="237563" y="260827"/>
                    </a:lnTo>
                    <a:cubicBezTo>
                      <a:pt x="229632" y="257303"/>
                      <a:pt x="221702" y="254659"/>
                      <a:pt x="213771" y="252016"/>
                    </a:cubicBezTo>
                    <a:cubicBezTo>
                      <a:pt x="209365" y="251134"/>
                      <a:pt x="204078" y="253778"/>
                      <a:pt x="203197" y="258184"/>
                    </a:cubicBezTo>
                    <a:cubicBezTo>
                      <a:pt x="202316" y="262590"/>
                      <a:pt x="204959" y="267877"/>
                      <a:pt x="209365" y="268758"/>
                    </a:cubicBezTo>
                    <a:cubicBezTo>
                      <a:pt x="220820" y="271401"/>
                      <a:pt x="232276" y="276688"/>
                      <a:pt x="241969" y="281976"/>
                    </a:cubicBezTo>
                    <a:cubicBezTo>
                      <a:pt x="243731" y="282857"/>
                      <a:pt x="244612" y="282857"/>
                      <a:pt x="246374" y="282857"/>
                    </a:cubicBezTo>
                    <a:cubicBezTo>
                      <a:pt x="248137" y="282857"/>
                      <a:pt x="249018" y="282857"/>
                      <a:pt x="250780" y="281976"/>
                    </a:cubicBezTo>
                    <a:cubicBezTo>
                      <a:pt x="253424" y="280213"/>
                      <a:pt x="255186" y="277570"/>
                      <a:pt x="255186" y="274045"/>
                    </a:cubicBezTo>
                    <a:lnTo>
                      <a:pt x="255186" y="230867"/>
                    </a:lnTo>
                    <a:cubicBezTo>
                      <a:pt x="255186" y="229986"/>
                      <a:pt x="255186" y="228224"/>
                      <a:pt x="255186" y="227343"/>
                    </a:cubicBezTo>
                    <a:cubicBezTo>
                      <a:pt x="254305" y="223818"/>
                      <a:pt x="252543" y="220293"/>
                      <a:pt x="250780" y="217650"/>
                    </a:cubicBezTo>
                    <a:lnTo>
                      <a:pt x="259592" y="207957"/>
                    </a:lnTo>
                    <a:cubicBezTo>
                      <a:pt x="263117" y="211482"/>
                      <a:pt x="264879" y="215887"/>
                      <a:pt x="264879" y="220293"/>
                    </a:cubicBezTo>
                    <a:lnTo>
                      <a:pt x="264879" y="293431"/>
                    </a:lnTo>
                    <a:cubicBezTo>
                      <a:pt x="264879" y="296074"/>
                      <a:pt x="265760" y="297837"/>
                      <a:pt x="267523" y="299599"/>
                    </a:cubicBezTo>
                    <a:cubicBezTo>
                      <a:pt x="271928" y="304005"/>
                      <a:pt x="276334" y="309292"/>
                      <a:pt x="280740" y="313698"/>
                    </a:cubicBezTo>
                    <a:lnTo>
                      <a:pt x="267523" y="327797"/>
                    </a:lnTo>
                    <a:cubicBezTo>
                      <a:pt x="263998" y="331321"/>
                      <a:pt x="263998" y="336608"/>
                      <a:pt x="267523" y="340133"/>
                    </a:cubicBezTo>
                    <a:cubicBezTo>
                      <a:pt x="269285" y="341895"/>
                      <a:pt x="271047" y="342776"/>
                      <a:pt x="273691" y="342776"/>
                    </a:cubicBezTo>
                    <a:cubicBezTo>
                      <a:pt x="276334" y="342776"/>
                      <a:pt x="278097" y="341895"/>
                      <a:pt x="279859" y="340133"/>
                    </a:cubicBezTo>
                    <a:lnTo>
                      <a:pt x="290433" y="328678"/>
                    </a:lnTo>
                    <a:cubicBezTo>
                      <a:pt x="299245" y="343658"/>
                      <a:pt x="305413" y="361281"/>
                      <a:pt x="308057" y="378905"/>
                    </a:cubicBezTo>
                    <a:cubicBezTo>
                      <a:pt x="308938" y="383310"/>
                      <a:pt x="312462" y="386835"/>
                      <a:pt x="316868" y="386835"/>
                    </a:cubicBezTo>
                    <a:cubicBezTo>
                      <a:pt x="316868" y="386835"/>
                      <a:pt x="317749" y="386835"/>
                      <a:pt x="317749" y="386835"/>
                    </a:cubicBezTo>
                    <a:cubicBezTo>
                      <a:pt x="322155" y="385954"/>
                      <a:pt x="325680" y="381548"/>
                      <a:pt x="325680" y="377142"/>
                    </a:cubicBezTo>
                    <a:cubicBezTo>
                      <a:pt x="323036" y="355113"/>
                      <a:pt x="315106" y="334846"/>
                      <a:pt x="303651" y="316341"/>
                    </a:cubicBezTo>
                    <a:lnTo>
                      <a:pt x="307175" y="312817"/>
                    </a:lnTo>
                    <a:cubicBezTo>
                      <a:pt x="310700" y="309292"/>
                      <a:pt x="310700" y="304005"/>
                      <a:pt x="307175" y="300480"/>
                    </a:cubicBezTo>
                    <a:cubicBezTo>
                      <a:pt x="303651" y="296955"/>
                      <a:pt x="298364" y="296955"/>
                      <a:pt x="294839" y="300480"/>
                    </a:cubicBezTo>
                    <a:lnTo>
                      <a:pt x="293958" y="301361"/>
                    </a:lnTo>
                    <a:cubicBezTo>
                      <a:pt x="290433" y="296955"/>
                      <a:pt x="286908" y="293431"/>
                      <a:pt x="283384" y="289906"/>
                    </a:cubicBezTo>
                    <a:lnTo>
                      <a:pt x="283384" y="220293"/>
                    </a:lnTo>
                    <a:cubicBezTo>
                      <a:pt x="283384" y="210600"/>
                      <a:pt x="278978" y="200908"/>
                      <a:pt x="271928" y="193858"/>
                    </a:cubicBezTo>
                    <a:lnTo>
                      <a:pt x="351234" y="102216"/>
                    </a:lnTo>
                    <a:cubicBezTo>
                      <a:pt x="353878" y="99573"/>
                      <a:pt x="353878" y="96048"/>
                      <a:pt x="352115" y="92523"/>
                    </a:cubicBezTo>
                    <a:lnTo>
                      <a:pt x="308057" y="4406"/>
                    </a:lnTo>
                    <a:cubicBezTo>
                      <a:pt x="308057" y="3525"/>
                      <a:pt x="307175" y="2644"/>
                      <a:pt x="306294" y="2644"/>
                    </a:cubicBezTo>
                    <a:cubicBezTo>
                      <a:pt x="306294" y="2644"/>
                      <a:pt x="306294" y="2644"/>
                      <a:pt x="305413" y="2644"/>
                    </a:cubicBezTo>
                    <a:cubicBezTo>
                      <a:pt x="304532" y="1762"/>
                      <a:pt x="303651" y="1762"/>
                      <a:pt x="303651" y="881"/>
                    </a:cubicBezTo>
                    <a:cubicBezTo>
                      <a:pt x="303651" y="881"/>
                      <a:pt x="303651" y="881"/>
                      <a:pt x="302770" y="881"/>
                    </a:cubicBezTo>
                    <a:cubicBezTo>
                      <a:pt x="301888" y="881"/>
                      <a:pt x="301007" y="0"/>
                      <a:pt x="300126" y="0"/>
                    </a:cubicBezTo>
                    <a:cubicBezTo>
                      <a:pt x="300126" y="0"/>
                      <a:pt x="300126" y="0"/>
                      <a:pt x="299245" y="0"/>
                    </a:cubicBezTo>
                    <a:cubicBezTo>
                      <a:pt x="299245" y="0"/>
                      <a:pt x="299245" y="0"/>
                      <a:pt x="299245" y="0"/>
                    </a:cubicBezTo>
                    <a:lnTo>
                      <a:pt x="43705" y="0"/>
                    </a:lnTo>
                    <a:cubicBezTo>
                      <a:pt x="43705" y="0"/>
                      <a:pt x="43705" y="0"/>
                      <a:pt x="43705" y="0"/>
                    </a:cubicBezTo>
                    <a:cubicBezTo>
                      <a:pt x="43705" y="0"/>
                      <a:pt x="42823" y="0"/>
                      <a:pt x="42823" y="0"/>
                    </a:cubicBezTo>
                    <a:cubicBezTo>
                      <a:pt x="41942" y="0"/>
                      <a:pt x="41942" y="0"/>
                      <a:pt x="41061" y="881"/>
                    </a:cubicBezTo>
                    <a:cubicBezTo>
                      <a:pt x="41061" y="881"/>
                      <a:pt x="41061" y="881"/>
                      <a:pt x="41061" y="881"/>
                    </a:cubicBezTo>
                    <a:cubicBezTo>
                      <a:pt x="40180" y="881"/>
                      <a:pt x="39299" y="1762"/>
                      <a:pt x="38417" y="2644"/>
                    </a:cubicBezTo>
                    <a:cubicBezTo>
                      <a:pt x="38417" y="2644"/>
                      <a:pt x="38417" y="2644"/>
                      <a:pt x="37536" y="3525"/>
                    </a:cubicBezTo>
                    <a:cubicBezTo>
                      <a:pt x="36655" y="4406"/>
                      <a:pt x="36655" y="5287"/>
                      <a:pt x="35774" y="6168"/>
                    </a:cubicBezTo>
                    <a:cubicBezTo>
                      <a:pt x="35774" y="6168"/>
                      <a:pt x="35774" y="6168"/>
                      <a:pt x="35774" y="6168"/>
                    </a:cubicBezTo>
                    <a:cubicBezTo>
                      <a:pt x="35774" y="6168"/>
                      <a:pt x="35774" y="6168"/>
                      <a:pt x="35774" y="6168"/>
                    </a:cubicBezTo>
                    <a:lnTo>
                      <a:pt x="527" y="94286"/>
                    </a:lnTo>
                    <a:cubicBezTo>
                      <a:pt x="-354" y="96929"/>
                      <a:pt x="-354" y="100454"/>
                      <a:pt x="2289" y="103097"/>
                    </a:cubicBezTo>
                    <a:lnTo>
                      <a:pt x="82476" y="194739"/>
                    </a:lnTo>
                    <a:cubicBezTo>
                      <a:pt x="75427" y="200908"/>
                      <a:pt x="71021" y="210600"/>
                      <a:pt x="71021" y="221175"/>
                    </a:cubicBezTo>
                    <a:lnTo>
                      <a:pt x="71021" y="290787"/>
                    </a:lnTo>
                    <a:cubicBezTo>
                      <a:pt x="67496" y="294312"/>
                      <a:pt x="63971" y="298718"/>
                      <a:pt x="60447" y="302243"/>
                    </a:cubicBezTo>
                    <a:lnTo>
                      <a:pt x="59566" y="301361"/>
                    </a:lnTo>
                    <a:cubicBezTo>
                      <a:pt x="56041" y="297837"/>
                      <a:pt x="50754" y="297837"/>
                      <a:pt x="47229" y="301361"/>
                    </a:cubicBezTo>
                    <a:cubicBezTo>
                      <a:pt x="43705" y="304886"/>
                      <a:pt x="43705" y="310173"/>
                      <a:pt x="47229" y="313698"/>
                    </a:cubicBezTo>
                    <a:lnTo>
                      <a:pt x="50754" y="317222"/>
                    </a:lnTo>
                    <a:cubicBezTo>
                      <a:pt x="47229" y="323391"/>
                      <a:pt x="43705" y="329559"/>
                      <a:pt x="40180" y="336608"/>
                    </a:cubicBezTo>
                    <a:lnTo>
                      <a:pt x="39299" y="338371"/>
                    </a:lnTo>
                    <a:cubicBezTo>
                      <a:pt x="37536" y="342776"/>
                      <a:pt x="35774" y="347182"/>
                      <a:pt x="34012" y="351588"/>
                    </a:cubicBezTo>
                    <a:cubicBezTo>
                      <a:pt x="32249" y="355994"/>
                      <a:pt x="31368" y="360400"/>
                      <a:pt x="30487" y="365687"/>
                    </a:cubicBezTo>
                    <a:lnTo>
                      <a:pt x="29606" y="368331"/>
                    </a:lnTo>
                    <a:cubicBezTo>
                      <a:pt x="28725" y="371855"/>
                      <a:pt x="27843" y="375380"/>
                      <a:pt x="27843" y="379786"/>
                    </a:cubicBezTo>
                    <a:cubicBezTo>
                      <a:pt x="27843" y="380667"/>
                      <a:pt x="27843" y="381548"/>
                      <a:pt x="27843" y="383310"/>
                    </a:cubicBezTo>
                    <a:cubicBezTo>
                      <a:pt x="26962" y="388598"/>
                      <a:pt x="26962" y="393003"/>
                      <a:pt x="26962" y="397409"/>
                    </a:cubicBezTo>
                    <a:cubicBezTo>
                      <a:pt x="26962" y="403577"/>
                      <a:pt x="27843" y="408864"/>
                      <a:pt x="27843" y="415033"/>
                    </a:cubicBezTo>
                    <a:lnTo>
                      <a:pt x="9339" y="415033"/>
                    </a:lnTo>
                    <a:cubicBezTo>
                      <a:pt x="4052" y="415033"/>
                      <a:pt x="527" y="418557"/>
                      <a:pt x="527" y="423844"/>
                    </a:cubicBezTo>
                    <a:cubicBezTo>
                      <a:pt x="527" y="429131"/>
                      <a:pt x="4052" y="432656"/>
                      <a:pt x="9339" y="432656"/>
                    </a:cubicBezTo>
                    <a:lnTo>
                      <a:pt x="29606" y="432656"/>
                    </a:lnTo>
                    <a:cubicBezTo>
                      <a:pt x="41942" y="484645"/>
                      <a:pt x="82476" y="526942"/>
                      <a:pt x="134465" y="541041"/>
                    </a:cubicBezTo>
                    <a:cubicBezTo>
                      <a:pt x="142396" y="549852"/>
                      <a:pt x="153851" y="556020"/>
                      <a:pt x="167069" y="556020"/>
                    </a:cubicBezTo>
                    <a:lnTo>
                      <a:pt x="183811" y="556020"/>
                    </a:lnTo>
                    <a:cubicBezTo>
                      <a:pt x="197029" y="556020"/>
                      <a:pt x="208484" y="550733"/>
                      <a:pt x="216415" y="541041"/>
                    </a:cubicBezTo>
                    <a:cubicBezTo>
                      <a:pt x="216415" y="541041"/>
                      <a:pt x="217296" y="541041"/>
                      <a:pt x="217296" y="541041"/>
                    </a:cubicBezTo>
                    <a:lnTo>
                      <a:pt x="218177" y="541041"/>
                    </a:lnTo>
                    <a:cubicBezTo>
                      <a:pt x="219058" y="541041"/>
                      <a:pt x="219939" y="540159"/>
                      <a:pt x="220820" y="540159"/>
                    </a:cubicBezTo>
                    <a:cubicBezTo>
                      <a:pt x="225226" y="539278"/>
                      <a:pt x="228751" y="537516"/>
                      <a:pt x="232276" y="535753"/>
                    </a:cubicBezTo>
                    <a:cubicBezTo>
                      <a:pt x="232276" y="535753"/>
                      <a:pt x="233157" y="535753"/>
                      <a:pt x="233157" y="535753"/>
                    </a:cubicBezTo>
                    <a:cubicBezTo>
                      <a:pt x="237563" y="533991"/>
                      <a:pt x="241087" y="532229"/>
                      <a:pt x="245493" y="529585"/>
                    </a:cubicBezTo>
                    <a:lnTo>
                      <a:pt x="249018" y="527823"/>
                    </a:lnTo>
                    <a:cubicBezTo>
                      <a:pt x="251661" y="526061"/>
                      <a:pt x="254305" y="524298"/>
                      <a:pt x="256948" y="523417"/>
                    </a:cubicBezTo>
                    <a:cubicBezTo>
                      <a:pt x="257830" y="522536"/>
                      <a:pt x="259592" y="521655"/>
                      <a:pt x="260473" y="520774"/>
                    </a:cubicBezTo>
                    <a:cubicBezTo>
                      <a:pt x="263117" y="519011"/>
                      <a:pt x="265760" y="517249"/>
                      <a:pt x="267523" y="515486"/>
                    </a:cubicBezTo>
                    <a:lnTo>
                      <a:pt x="268404" y="514605"/>
                    </a:lnTo>
                    <a:cubicBezTo>
                      <a:pt x="269285" y="513724"/>
                      <a:pt x="270166" y="513724"/>
                      <a:pt x="271047" y="512843"/>
                    </a:cubicBezTo>
                    <a:cubicBezTo>
                      <a:pt x="273691" y="510199"/>
                      <a:pt x="277215" y="507556"/>
                      <a:pt x="279859" y="504912"/>
                    </a:cubicBezTo>
                    <a:cubicBezTo>
                      <a:pt x="279859" y="504912"/>
                      <a:pt x="280740" y="504031"/>
                      <a:pt x="280740" y="504031"/>
                    </a:cubicBezTo>
                    <a:cubicBezTo>
                      <a:pt x="284265" y="500507"/>
                      <a:pt x="286908" y="497863"/>
                      <a:pt x="289552" y="494338"/>
                    </a:cubicBezTo>
                    <a:cubicBezTo>
                      <a:pt x="290433" y="493457"/>
                      <a:pt x="290433" y="492576"/>
                      <a:pt x="291314" y="492576"/>
                    </a:cubicBezTo>
                    <a:lnTo>
                      <a:pt x="292195" y="491695"/>
                    </a:lnTo>
                    <a:cubicBezTo>
                      <a:pt x="293958" y="489051"/>
                      <a:pt x="295720" y="486408"/>
                      <a:pt x="297482" y="483764"/>
                    </a:cubicBezTo>
                    <a:cubicBezTo>
                      <a:pt x="298364" y="482883"/>
                      <a:pt x="299245" y="481121"/>
                      <a:pt x="300126" y="480240"/>
                    </a:cubicBezTo>
                    <a:cubicBezTo>
                      <a:pt x="301888" y="477596"/>
                      <a:pt x="303651" y="474952"/>
                      <a:pt x="304532" y="472309"/>
                    </a:cubicBezTo>
                    <a:lnTo>
                      <a:pt x="305413" y="471428"/>
                    </a:lnTo>
                    <a:cubicBezTo>
                      <a:pt x="306294" y="470547"/>
                      <a:pt x="306294" y="469665"/>
                      <a:pt x="307175" y="468784"/>
                    </a:cubicBezTo>
                    <a:cubicBezTo>
                      <a:pt x="308938" y="465260"/>
                      <a:pt x="310700" y="461735"/>
                      <a:pt x="312462" y="458210"/>
                    </a:cubicBezTo>
                    <a:cubicBezTo>
                      <a:pt x="312462" y="458210"/>
                      <a:pt x="313344" y="457329"/>
                      <a:pt x="313344" y="457329"/>
                    </a:cubicBezTo>
                    <a:cubicBezTo>
                      <a:pt x="315106" y="453804"/>
                      <a:pt x="315987" y="450280"/>
                      <a:pt x="317749" y="445874"/>
                    </a:cubicBezTo>
                    <a:cubicBezTo>
                      <a:pt x="317749" y="445874"/>
                      <a:pt x="317749" y="444993"/>
                      <a:pt x="317749" y="444993"/>
                    </a:cubicBezTo>
                    <a:cubicBezTo>
                      <a:pt x="318631" y="442349"/>
                      <a:pt x="319512" y="439706"/>
                      <a:pt x="320393" y="437062"/>
                    </a:cubicBezTo>
                    <a:cubicBezTo>
                      <a:pt x="320393" y="436181"/>
                      <a:pt x="320393" y="435300"/>
                      <a:pt x="320393" y="435300"/>
                    </a:cubicBezTo>
                    <a:lnTo>
                      <a:pt x="342422" y="435300"/>
                    </a:lnTo>
                    <a:cubicBezTo>
                      <a:pt x="347709" y="435300"/>
                      <a:pt x="351234" y="431775"/>
                      <a:pt x="351234" y="426488"/>
                    </a:cubicBezTo>
                    <a:cubicBezTo>
                      <a:pt x="351234" y="421201"/>
                      <a:pt x="347709" y="415033"/>
                      <a:pt x="342422" y="415033"/>
                    </a:cubicBezTo>
                    <a:close/>
                    <a:moveTo>
                      <a:pt x="223464" y="221175"/>
                    </a:moveTo>
                    <a:lnTo>
                      <a:pt x="139752" y="221175"/>
                    </a:lnTo>
                    <a:lnTo>
                      <a:pt x="296601" y="25554"/>
                    </a:lnTo>
                    <a:lnTo>
                      <a:pt x="331848" y="96048"/>
                    </a:lnTo>
                    <a:lnTo>
                      <a:pt x="223464" y="221175"/>
                    </a:lnTo>
                    <a:close/>
                    <a:moveTo>
                      <a:pt x="223464" y="88999"/>
                    </a:moveTo>
                    <a:lnTo>
                      <a:pt x="122129" y="88999"/>
                    </a:lnTo>
                    <a:cubicBezTo>
                      <a:pt x="122129" y="88999"/>
                      <a:pt x="121248" y="88999"/>
                      <a:pt x="121248" y="88999"/>
                    </a:cubicBezTo>
                    <a:lnTo>
                      <a:pt x="62209" y="18505"/>
                    </a:lnTo>
                    <a:lnTo>
                      <a:pt x="280740" y="18505"/>
                    </a:lnTo>
                    <a:lnTo>
                      <a:pt x="223464" y="88999"/>
                    </a:lnTo>
                    <a:close/>
                    <a:moveTo>
                      <a:pt x="209365" y="106622"/>
                    </a:moveTo>
                    <a:lnTo>
                      <a:pt x="173237" y="151562"/>
                    </a:lnTo>
                    <a:lnTo>
                      <a:pt x="135347" y="106622"/>
                    </a:lnTo>
                    <a:lnTo>
                      <a:pt x="209365" y="106622"/>
                    </a:lnTo>
                    <a:close/>
                    <a:moveTo>
                      <a:pt x="18150" y="96048"/>
                    </a:moveTo>
                    <a:lnTo>
                      <a:pt x="46348" y="26435"/>
                    </a:lnTo>
                    <a:lnTo>
                      <a:pt x="161782" y="164779"/>
                    </a:lnTo>
                    <a:cubicBezTo>
                      <a:pt x="161782" y="164779"/>
                      <a:pt x="161782" y="164779"/>
                      <a:pt x="162663" y="164779"/>
                    </a:cubicBezTo>
                    <a:lnTo>
                      <a:pt x="146802" y="185046"/>
                    </a:lnTo>
                    <a:lnTo>
                      <a:pt x="105387" y="185046"/>
                    </a:lnTo>
                    <a:cubicBezTo>
                      <a:pt x="102743" y="185046"/>
                      <a:pt x="100100" y="185928"/>
                      <a:pt x="96575" y="185928"/>
                    </a:cubicBezTo>
                    <a:lnTo>
                      <a:pt x="18150" y="96048"/>
                    </a:lnTo>
                    <a:close/>
                    <a:moveTo>
                      <a:pt x="166188" y="538397"/>
                    </a:moveTo>
                    <a:cubicBezTo>
                      <a:pt x="152089" y="538397"/>
                      <a:pt x="140634" y="526942"/>
                      <a:pt x="139752" y="513724"/>
                    </a:cubicBezTo>
                    <a:cubicBezTo>
                      <a:pt x="149445" y="517249"/>
                      <a:pt x="161782" y="520774"/>
                      <a:pt x="174118" y="520774"/>
                    </a:cubicBezTo>
                    <a:cubicBezTo>
                      <a:pt x="179405" y="520774"/>
                      <a:pt x="182930" y="517249"/>
                      <a:pt x="182930" y="511962"/>
                    </a:cubicBezTo>
                    <a:cubicBezTo>
                      <a:pt x="182930" y="506675"/>
                      <a:pt x="179405" y="503150"/>
                      <a:pt x="174118" y="503150"/>
                    </a:cubicBezTo>
                    <a:cubicBezTo>
                      <a:pt x="154732" y="503150"/>
                      <a:pt x="135347" y="492576"/>
                      <a:pt x="128297" y="488170"/>
                    </a:cubicBezTo>
                    <a:cubicBezTo>
                      <a:pt x="107149" y="473190"/>
                      <a:pt x="94813" y="449398"/>
                      <a:pt x="94813" y="423844"/>
                    </a:cubicBezTo>
                    <a:cubicBezTo>
                      <a:pt x="94813" y="379786"/>
                      <a:pt x="130060" y="344539"/>
                      <a:pt x="174118" y="344539"/>
                    </a:cubicBezTo>
                    <a:cubicBezTo>
                      <a:pt x="218177" y="344539"/>
                      <a:pt x="253424" y="379786"/>
                      <a:pt x="253424" y="423844"/>
                    </a:cubicBezTo>
                    <a:cubicBezTo>
                      <a:pt x="253424" y="452042"/>
                      <a:pt x="238444" y="478477"/>
                      <a:pt x="213771" y="492576"/>
                    </a:cubicBezTo>
                    <a:cubicBezTo>
                      <a:pt x="211127" y="494338"/>
                      <a:pt x="209365" y="496982"/>
                      <a:pt x="209365" y="500507"/>
                    </a:cubicBezTo>
                    <a:lnTo>
                      <a:pt x="209365" y="511962"/>
                    </a:lnTo>
                    <a:cubicBezTo>
                      <a:pt x="209365" y="526942"/>
                      <a:pt x="197910" y="538397"/>
                      <a:pt x="182930" y="538397"/>
                    </a:cubicBezTo>
                    <a:lnTo>
                      <a:pt x="166188" y="538397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360F1339-474F-D467-D500-570EC03A3637}"/>
                  </a:ext>
                </a:extLst>
              </p:cNvPr>
              <p:cNvSpPr/>
              <p:nvPr/>
            </p:nvSpPr>
            <p:spPr>
              <a:xfrm>
                <a:off x="2475091" y="5233574"/>
                <a:ext cx="17623" cy="35246"/>
              </a:xfrm>
              <a:custGeom>
                <a:avLst/>
                <a:gdLst>
                  <a:gd name="connsiteX0" fmla="*/ 8812 w 17623"/>
                  <a:gd name="connsiteY0" fmla="*/ 35247 h 35246"/>
                  <a:gd name="connsiteX1" fmla="*/ 17623 w 17623"/>
                  <a:gd name="connsiteY1" fmla="*/ 26435 h 35246"/>
                  <a:gd name="connsiteX2" fmla="*/ 17623 w 17623"/>
                  <a:gd name="connsiteY2" fmla="*/ 8812 h 35246"/>
                  <a:gd name="connsiteX3" fmla="*/ 8812 w 17623"/>
                  <a:gd name="connsiteY3" fmla="*/ 0 h 35246"/>
                  <a:gd name="connsiteX4" fmla="*/ 0 w 17623"/>
                  <a:gd name="connsiteY4" fmla="*/ 8812 h 35246"/>
                  <a:gd name="connsiteX5" fmla="*/ 0 w 17623"/>
                  <a:gd name="connsiteY5" fmla="*/ 26435 h 35246"/>
                  <a:gd name="connsiteX6" fmla="*/ 8812 w 17623"/>
                  <a:gd name="connsiteY6" fmla="*/ 35247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35246">
                    <a:moveTo>
                      <a:pt x="8812" y="35247"/>
                    </a:moveTo>
                    <a:cubicBezTo>
                      <a:pt x="14099" y="35247"/>
                      <a:pt x="17623" y="31722"/>
                      <a:pt x="17623" y="26435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lnTo>
                      <a:pt x="0" y="26435"/>
                    </a:lnTo>
                    <a:cubicBezTo>
                      <a:pt x="0" y="31722"/>
                      <a:pt x="3525" y="35247"/>
                      <a:pt x="8812" y="3524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1DCDB07-1887-746B-8404-7B97BBB01442}"/>
                  </a:ext>
                </a:extLst>
              </p:cNvPr>
              <p:cNvSpPr/>
              <p:nvPr/>
            </p:nvSpPr>
            <p:spPr>
              <a:xfrm>
                <a:off x="2475091" y="5286444"/>
                <a:ext cx="17623" cy="35246"/>
              </a:xfrm>
              <a:custGeom>
                <a:avLst/>
                <a:gdLst>
                  <a:gd name="connsiteX0" fmla="*/ 8812 w 17623"/>
                  <a:gd name="connsiteY0" fmla="*/ 0 h 35246"/>
                  <a:gd name="connsiteX1" fmla="*/ 0 w 17623"/>
                  <a:gd name="connsiteY1" fmla="*/ 8812 h 35246"/>
                  <a:gd name="connsiteX2" fmla="*/ 0 w 17623"/>
                  <a:gd name="connsiteY2" fmla="*/ 26435 h 35246"/>
                  <a:gd name="connsiteX3" fmla="*/ 8812 w 17623"/>
                  <a:gd name="connsiteY3" fmla="*/ 35247 h 35246"/>
                  <a:gd name="connsiteX4" fmla="*/ 17623 w 17623"/>
                  <a:gd name="connsiteY4" fmla="*/ 26435 h 35246"/>
                  <a:gd name="connsiteX5" fmla="*/ 17623 w 17623"/>
                  <a:gd name="connsiteY5" fmla="*/ 8812 h 35246"/>
                  <a:gd name="connsiteX6" fmla="*/ 8812 w 17623"/>
                  <a:gd name="connsiteY6" fmla="*/ 0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35246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26435"/>
                    </a:lnTo>
                    <a:cubicBezTo>
                      <a:pt x="0" y="31722"/>
                      <a:pt x="3525" y="35247"/>
                      <a:pt x="8812" y="35247"/>
                    </a:cubicBezTo>
                    <a:cubicBezTo>
                      <a:pt x="14099" y="35247"/>
                      <a:pt x="17623" y="31722"/>
                      <a:pt x="17623" y="26435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E5C820EB-7F87-E513-B2A1-138E5BF1408A}"/>
                  </a:ext>
                </a:extLst>
              </p:cNvPr>
              <p:cNvSpPr/>
              <p:nvPr/>
            </p:nvSpPr>
            <p:spPr>
              <a:xfrm>
                <a:off x="2492715" y="5268821"/>
                <a:ext cx="35246" cy="17623"/>
              </a:xfrm>
              <a:custGeom>
                <a:avLst/>
                <a:gdLst>
                  <a:gd name="connsiteX0" fmla="*/ 26435 w 35246"/>
                  <a:gd name="connsiteY0" fmla="*/ 0 h 17623"/>
                  <a:gd name="connsiteX1" fmla="*/ 8812 w 35246"/>
                  <a:gd name="connsiteY1" fmla="*/ 0 h 17623"/>
                  <a:gd name="connsiteX2" fmla="*/ 0 w 35246"/>
                  <a:gd name="connsiteY2" fmla="*/ 8812 h 17623"/>
                  <a:gd name="connsiteX3" fmla="*/ 8812 w 35246"/>
                  <a:gd name="connsiteY3" fmla="*/ 17623 h 17623"/>
                  <a:gd name="connsiteX4" fmla="*/ 26435 w 35246"/>
                  <a:gd name="connsiteY4" fmla="*/ 17623 h 17623"/>
                  <a:gd name="connsiteX5" fmla="*/ 35247 w 35246"/>
                  <a:gd name="connsiteY5" fmla="*/ 8812 h 17623"/>
                  <a:gd name="connsiteX6" fmla="*/ 26435 w 35246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26435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2EA0E3A8-6269-CB97-C490-3F7BCBAB168D}"/>
                  </a:ext>
                </a:extLst>
              </p:cNvPr>
              <p:cNvSpPr/>
              <p:nvPr/>
            </p:nvSpPr>
            <p:spPr>
              <a:xfrm>
                <a:off x="2439844" y="5268821"/>
                <a:ext cx="35246" cy="17623"/>
              </a:xfrm>
              <a:custGeom>
                <a:avLst/>
                <a:gdLst>
                  <a:gd name="connsiteX0" fmla="*/ 26435 w 35246"/>
                  <a:gd name="connsiteY0" fmla="*/ 0 h 17623"/>
                  <a:gd name="connsiteX1" fmla="*/ 8812 w 35246"/>
                  <a:gd name="connsiteY1" fmla="*/ 0 h 17623"/>
                  <a:gd name="connsiteX2" fmla="*/ 0 w 35246"/>
                  <a:gd name="connsiteY2" fmla="*/ 8812 h 17623"/>
                  <a:gd name="connsiteX3" fmla="*/ 8812 w 35246"/>
                  <a:gd name="connsiteY3" fmla="*/ 17623 h 17623"/>
                  <a:gd name="connsiteX4" fmla="*/ 26435 w 35246"/>
                  <a:gd name="connsiteY4" fmla="*/ 17623 h 17623"/>
                  <a:gd name="connsiteX5" fmla="*/ 35247 w 35246"/>
                  <a:gd name="connsiteY5" fmla="*/ 8812 h 17623"/>
                  <a:gd name="connsiteX6" fmla="*/ 26435 w 35246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26435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A36E382-C499-5F29-06B9-C0A4F088B840}"/>
                  </a:ext>
                </a:extLst>
              </p:cNvPr>
              <p:cNvSpPr/>
              <p:nvPr/>
            </p:nvSpPr>
            <p:spPr>
              <a:xfrm>
                <a:off x="2078563" y="5339315"/>
                <a:ext cx="17623" cy="35246"/>
              </a:xfrm>
              <a:custGeom>
                <a:avLst/>
                <a:gdLst>
                  <a:gd name="connsiteX0" fmla="*/ 8812 w 17623"/>
                  <a:gd name="connsiteY0" fmla="*/ 35247 h 35246"/>
                  <a:gd name="connsiteX1" fmla="*/ 17623 w 17623"/>
                  <a:gd name="connsiteY1" fmla="*/ 26435 h 35246"/>
                  <a:gd name="connsiteX2" fmla="*/ 17623 w 17623"/>
                  <a:gd name="connsiteY2" fmla="*/ 8812 h 35246"/>
                  <a:gd name="connsiteX3" fmla="*/ 8812 w 17623"/>
                  <a:gd name="connsiteY3" fmla="*/ 0 h 35246"/>
                  <a:gd name="connsiteX4" fmla="*/ 0 w 17623"/>
                  <a:gd name="connsiteY4" fmla="*/ 8812 h 35246"/>
                  <a:gd name="connsiteX5" fmla="*/ 0 w 17623"/>
                  <a:gd name="connsiteY5" fmla="*/ 26435 h 35246"/>
                  <a:gd name="connsiteX6" fmla="*/ 8812 w 17623"/>
                  <a:gd name="connsiteY6" fmla="*/ 35247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35246">
                    <a:moveTo>
                      <a:pt x="8812" y="35247"/>
                    </a:moveTo>
                    <a:cubicBezTo>
                      <a:pt x="14099" y="35247"/>
                      <a:pt x="17623" y="31722"/>
                      <a:pt x="17623" y="26435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ubicBezTo>
                      <a:pt x="3525" y="0"/>
                      <a:pt x="0" y="3525"/>
                      <a:pt x="0" y="8812"/>
                    </a:cubicBezTo>
                    <a:lnTo>
                      <a:pt x="0" y="26435"/>
                    </a:lnTo>
                    <a:cubicBezTo>
                      <a:pt x="0" y="31722"/>
                      <a:pt x="3525" y="35247"/>
                      <a:pt x="8812" y="35247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561E090D-C94A-7B09-22C1-841AE2646172}"/>
                  </a:ext>
                </a:extLst>
              </p:cNvPr>
              <p:cNvSpPr/>
              <p:nvPr/>
            </p:nvSpPr>
            <p:spPr>
              <a:xfrm>
                <a:off x="2078563" y="5392185"/>
                <a:ext cx="17623" cy="35246"/>
              </a:xfrm>
              <a:custGeom>
                <a:avLst/>
                <a:gdLst>
                  <a:gd name="connsiteX0" fmla="*/ 8812 w 17623"/>
                  <a:gd name="connsiteY0" fmla="*/ 0 h 35246"/>
                  <a:gd name="connsiteX1" fmla="*/ 0 w 17623"/>
                  <a:gd name="connsiteY1" fmla="*/ 8812 h 35246"/>
                  <a:gd name="connsiteX2" fmla="*/ 0 w 17623"/>
                  <a:gd name="connsiteY2" fmla="*/ 26435 h 35246"/>
                  <a:gd name="connsiteX3" fmla="*/ 8812 w 17623"/>
                  <a:gd name="connsiteY3" fmla="*/ 35247 h 35246"/>
                  <a:gd name="connsiteX4" fmla="*/ 17623 w 17623"/>
                  <a:gd name="connsiteY4" fmla="*/ 26435 h 35246"/>
                  <a:gd name="connsiteX5" fmla="*/ 17623 w 17623"/>
                  <a:gd name="connsiteY5" fmla="*/ 8812 h 35246"/>
                  <a:gd name="connsiteX6" fmla="*/ 8812 w 17623"/>
                  <a:gd name="connsiteY6" fmla="*/ 0 h 35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3" h="35246">
                    <a:moveTo>
                      <a:pt x="8812" y="0"/>
                    </a:moveTo>
                    <a:cubicBezTo>
                      <a:pt x="3525" y="0"/>
                      <a:pt x="0" y="3525"/>
                      <a:pt x="0" y="8812"/>
                    </a:cubicBezTo>
                    <a:lnTo>
                      <a:pt x="0" y="26435"/>
                    </a:lnTo>
                    <a:cubicBezTo>
                      <a:pt x="0" y="31722"/>
                      <a:pt x="3525" y="35247"/>
                      <a:pt x="8812" y="35247"/>
                    </a:cubicBezTo>
                    <a:cubicBezTo>
                      <a:pt x="14099" y="35247"/>
                      <a:pt x="17623" y="31722"/>
                      <a:pt x="17623" y="26435"/>
                    </a:cubicBezTo>
                    <a:lnTo>
                      <a:pt x="17623" y="8812"/>
                    </a:lnTo>
                    <a:cubicBezTo>
                      <a:pt x="17623" y="3525"/>
                      <a:pt x="14099" y="0"/>
                      <a:pt x="881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3A1A8081-AA6A-3F44-9B3B-6DAC82D0E95D}"/>
                  </a:ext>
                </a:extLst>
              </p:cNvPr>
              <p:cNvSpPr/>
              <p:nvPr/>
            </p:nvSpPr>
            <p:spPr>
              <a:xfrm>
                <a:off x="2096187" y="5374562"/>
                <a:ext cx="35246" cy="17623"/>
              </a:xfrm>
              <a:custGeom>
                <a:avLst/>
                <a:gdLst>
                  <a:gd name="connsiteX0" fmla="*/ 35247 w 35246"/>
                  <a:gd name="connsiteY0" fmla="*/ 8812 h 17623"/>
                  <a:gd name="connsiteX1" fmla="*/ 26435 w 35246"/>
                  <a:gd name="connsiteY1" fmla="*/ 0 h 17623"/>
                  <a:gd name="connsiteX2" fmla="*/ 8812 w 35246"/>
                  <a:gd name="connsiteY2" fmla="*/ 0 h 17623"/>
                  <a:gd name="connsiteX3" fmla="*/ 0 w 35246"/>
                  <a:gd name="connsiteY3" fmla="*/ 8812 h 17623"/>
                  <a:gd name="connsiteX4" fmla="*/ 8812 w 35246"/>
                  <a:gd name="connsiteY4" fmla="*/ 17623 h 17623"/>
                  <a:gd name="connsiteX5" fmla="*/ 26435 w 35246"/>
                  <a:gd name="connsiteY5" fmla="*/ 17623 h 17623"/>
                  <a:gd name="connsiteX6" fmla="*/ 35247 w 35246"/>
                  <a:gd name="connsiteY6" fmla="*/ 8812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35247" y="8812"/>
                    </a:moveTo>
                    <a:cubicBezTo>
                      <a:pt x="35247" y="3525"/>
                      <a:pt x="31722" y="0"/>
                      <a:pt x="26435" y="0"/>
                    </a:cubicBez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4A47DEE0-2A78-BE81-90A6-F0AC3AF76062}"/>
                  </a:ext>
                </a:extLst>
              </p:cNvPr>
              <p:cNvSpPr/>
              <p:nvPr/>
            </p:nvSpPr>
            <p:spPr>
              <a:xfrm>
                <a:off x="2043316" y="5374562"/>
                <a:ext cx="35246" cy="17623"/>
              </a:xfrm>
              <a:custGeom>
                <a:avLst/>
                <a:gdLst>
                  <a:gd name="connsiteX0" fmla="*/ 26435 w 35246"/>
                  <a:gd name="connsiteY0" fmla="*/ 0 h 17623"/>
                  <a:gd name="connsiteX1" fmla="*/ 8812 w 35246"/>
                  <a:gd name="connsiteY1" fmla="*/ 0 h 17623"/>
                  <a:gd name="connsiteX2" fmla="*/ 0 w 35246"/>
                  <a:gd name="connsiteY2" fmla="*/ 8812 h 17623"/>
                  <a:gd name="connsiteX3" fmla="*/ 8812 w 35246"/>
                  <a:gd name="connsiteY3" fmla="*/ 17623 h 17623"/>
                  <a:gd name="connsiteX4" fmla="*/ 26435 w 35246"/>
                  <a:gd name="connsiteY4" fmla="*/ 17623 h 17623"/>
                  <a:gd name="connsiteX5" fmla="*/ 35247 w 35246"/>
                  <a:gd name="connsiteY5" fmla="*/ 8812 h 17623"/>
                  <a:gd name="connsiteX6" fmla="*/ 26435 w 35246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6" h="17623">
                    <a:moveTo>
                      <a:pt x="26435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26435" y="17623"/>
                    </a:lnTo>
                    <a:cubicBezTo>
                      <a:pt x="31722" y="17623"/>
                      <a:pt x="35247" y="14099"/>
                      <a:pt x="35247" y="8812"/>
                    </a:cubicBezTo>
                    <a:cubicBezTo>
                      <a:pt x="35247" y="3525"/>
                      <a:pt x="31722" y="0"/>
                      <a:pt x="2643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B6578AC9-6AB6-D3B7-DBA2-FDC38BD59827}"/>
              </a:ext>
            </a:extLst>
          </p:cNvPr>
          <p:cNvGrpSpPr/>
          <p:nvPr/>
        </p:nvGrpSpPr>
        <p:grpSpPr>
          <a:xfrm>
            <a:off x="2030099" y="4141600"/>
            <a:ext cx="508796" cy="510199"/>
            <a:chOff x="2030099" y="4141600"/>
            <a:chExt cx="508796" cy="510199"/>
          </a:xfrm>
        </p:grpSpPr>
        <p:grpSp>
          <p:nvGrpSpPr>
            <p:cNvPr id="445" name="Graphic 58">
              <a:extLst>
                <a:ext uri="{FF2B5EF4-FFF2-40B4-BE49-F238E27FC236}">
                  <a16:creationId xmlns:a16="http://schemas.microsoft.com/office/drawing/2014/main" id="{79B08E31-BB19-9475-F0F0-E2BCFFAF65EC}"/>
                </a:ext>
              </a:extLst>
            </p:cNvPr>
            <p:cNvGrpSpPr/>
            <p:nvPr/>
          </p:nvGrpSpPr>
          <p:grpSpPr>
            <a:xfrm>
              <a:off x="2038910" y="4150411"/>
              <a:ext cx="493457" cy="493457"/>
              <a:chOff x="2038910" y="4150411"/>
              <a:chExt cx="493457" cy="493457"/>
            </a:xfrm>
            <a:solidFill>
              <a:srgbClr val="A07FD6"/>
            </a:solidFill>
          </p:grpSpPr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988811E7-F0BD-9ACE-0085-3C59BA5A6D85}"/>
                  </a:ext>
                </a:extLst>
              </p:cNvPr>
              <p:cNvSpPr/>
              <p:nvPr/>
            </p:nvSpPr>
            <p:spPr>
              <a:xfrm>
                <a:off x="2082308" y="4150411"/>
                <a:ext cx="450059" cy="450059"/>
              </a:xfrm>
              <a:custGeom>
                <a:avLst/>
                <a:gdLst>
                  <a:gd name="connsiteX0" fmla="*/ 432436 w 450059"/>
                  <a:gd name="connsiteY0" fmla="*/ 193858 h 450059"/>
                  <a:gd name="connsiteX1" fmla="*/ 398951 w 450059"/>
                  <a:gd name="connsiteY1" fmla="*/ 193858 h 450059"/>
                  <a:gd name="connsiteX2" fmla="*/ 391021 w 450059"/>
                  <a:gd name="connsiteY2" fmla="*/ 170066 h 450059"/>
                  <a:gd name="connsiteX3" fmla="*/ 390140 w 450059"/>
                  <a:gd name="connsiteY3" fmla="*/ 169185 h 450059"/>
                  <a:gd name="connsiteX4" fmla="*/ 385734 w 450059"/>
                  <a:gd name="connsiteY4" fmla="*/ 159492 h 450059"/>
                  <a:gd name="connsiteX5" fmla="*/ 384853 w 450059"/>
                  <a:gd name="connsiteY5" fmla="*/ 157730 h 450059"/>
                  <a:gd name="connsiteX6" fmla="*/ 378684 w 450059"/>
                  <a:gd name="connsiteY6" fmla="*/ 146275 h 450059"/>
                  <a:gd name="connsiteX7" fmla="*/ 400714 w 450059"/>
                  <a:gd name="connsiteY7" fmla="*/ 124245 h 450059"/>
                  <a:gd name="connsiteX8" fmla="*/ 400714 w 450059"/>
                  <a:gd name="connsiteY8" fmla="*/ 95167 h 450059"/>
                  <a:gd name="connsiteX9" fmla="*/ 354893 w 450059"/>
                  <a:gd name="connsiteY9" fmla="*/ 49346 h 450059"/>
                  <a:gd name="connsiteX10" fmla="*/ 325814 w 450059"/>
                  <a:gd name="connsiteY10" fmla="*/ 49346 h 450059"/>
                  <a:gd name="connsiteX11" fmla="*/ 303785 w 450059"/>
                  <a:gd name="connsiteY11" fmla="*/ 71375 h 450059"/>
                  <a:gd name="connsiteX12" fmla="*/ 292329 w 450059"/>
                  <a:gd name="connsiteY12" fmla="*/ 65207 h 450059"/>
                  <a:gd name="connsiteX13" fmla="*/ 290567 w 450059"/>
                  <a:gd name="connsiteY13" fmla="*/ 64326 h 450059"/>
                  <a:gd name="connsiteX14" fmla="*/ 280874 w 450059"/>
                  <a:gd name="connsiteY14" fmla="*/ 59920 h 450059"/>
                  <a:gd name="connsiteX15" fmla="*/ 279993 w 450059"/>
                  <a:gd name="connsiteY15" fmla="*/ 59039 h 450059"/>
                  <a:gd name="connsiteX16" fmla="*/ 256201 w 450059"/>
                  <a:gd name="connsiteY16" fmla="*/ 51108 h 450059"/>
                  <a:gd name="connsiteX17" fmla="*/ 256201 w 450059"/>
                  <a:gd name="connsiteY17" fmla="*/ 19386 h 450059"/>
                  <a:gd name="connsiteX18" fmla="*/ 236815 w 450059"/>
                  <a:gd name="connsiteY18" fmla="*/ 0 h 450059"/>
                  <a:gd name="connsiteX19" fmla="*/ 203331 w 450059"/>
                  <a:gd name="connsiteY19" fmla="*/ 0 h 450059"/>
                  <a:gd name="connsiteX20" fmla="*/ 169846 w 450059"/>
                  <a:gd name="connsiteY20" fmla="*/ 0 h 450059"/>
                  <a:gd name="connsiteX21" fmla="*/ 150460 w 450059"/>
                  <a:gd name="connsiteY21" fmla="*/ 19386 h 450059"/>
                  <a:gd name="connsiteX22" fmla="*/ 150460 w 450059"/>
                  <a:gd name="connsiteY22" fmla="*/ 51108 h 450059"/>
                  <a:gd name="connsiteX23" fmla="*/ 126669 w 450059"/>
                  <a:gd name="connsiteY23" fmla="*/ 59039 h 450059"/>
                  <a:gd name="connsiteX24" fmla="*/ 125788 w 450059"/>
                  <a:gd name="connsiteY24" fmla="*/ 59920 h 450059"/>
                  <a:gd name="connsiteX25" fmla="*/ 116095 w 450059"/>
                  <a:gd name="connsiteY25" fmla="*/ 64326 h 450059"/>
                  <a:gd name="connsiteX26" fmla="*/ 114332 w 450059"/>
                  <a:gd name="connsiteY26" fmla="*/ 65207 h 450059"/>
                  <a:gd name="connsiteX27" fmla="*/ 102877 w 450059"/>
                  <a:gd name="connsiteY27" fmla="*/ 71375 h 450059"/>
                  <a:gd name="connsiteX28" fmla="*/ 80848 w 450059"/>
                  <a:gd name="connsiteY28" fmla="*/ 49346 h 450059"/>
                  <a:gd name="connsiteX29" fmla="*/ 51769 w 450059"/>
                  <a:gd name="connsiteY29" fmla="*/ 49346 h 450059"/>
                  <a:gd name="connsiteX30" fmla="*/ 5948 w 450059"/>
                  <a:gd name="connsiteY30" fmla="*/ 95167 h 450059"/>
                  <a:gd name="connsiteX31" fmla="*/ 5948 w 450059"/>
                  <a:gd name="connsiteY31" fmla="*/ 124245 h 450059"/>
                  <a:gd name="connsiteX32" fmla="*/ 27977 w 450059"/>
                  <a:gd name="connsiteY32" fmla="*/ 146275 h 450059"/>
                  <a:gd name="connsiteX33" fmla="*/ 21809 w 450059"/>
                  <a:gd name="connsiteY33" fmla="*/ 157730 h 450059"/>
                  <a:gd name="connsiteX34" fmla="*/ 20928 w 450059"/>
                  <a:gd name="connsiteY34" fmla="*/ 159492 h 450059"/>
                  <a:gd name="connsiteX35" fmla="*/ 20047 w 450059"/>
                  <a:gd name="connsiteY35" fmla="*/ 160374 h 450059"/>
                  <a:gd name="connsiteX36" fmla="*/ 74679 w 450059"/>
                  <a:gd name="connsiteY36" fmla="*/ 215006 h 450059"/>
                  <a:gd name="connsiteX37" fmla="*/ 90541 w 450059"/>
                  <a:gd name="connsiteY37" fmla="*/ 177997 h 450059"/>
                  <a:gd name="connsiteX38" fmla="*/ 9473 w 450059"/>
                  <a:gd name="connsiteY38" fmla="*/ 96929 h 450059"/>
                  <a:gd name="connsiteX39" fmla="*/ 18284 w 450059"/>
                  <a:gd name="connsiteY39" fmla="*/ 88117 h 450059"/>
                  <a:gd name="connsiteX40" fmla="*/ 97590 w 450059"/>
                  <a:gd name="connsiteY40" fmla="*/ 167423 h 450059"/>
                  <a:gd name="connsiteX41" fmla="*/ 108164 w 450059"/>
                  <a:gd name="connsiteY41" fmla="*/ 155087 h 450059"/>
                  <a:gd name="connsiteX42" fmla="*/ 93184 w 450059"/>
                  <a:gd name="connsiteY42" fmla="*/ 155087 h 450059"/>
                  <a:gd name="connsiteX43" fmla="*/ 83491 w 450059"/>
                  <a:gd name="connsiteY43" fmla="*/ 145394 h 450059"/>
                  <a:gd name="connsiteX44" fmla="*/ 83491 w 450059"/>
                  <a:gd name="connsiteY44" fmla="*/ 130414 h 450059"/>
                  <a:gd name="connsiteX45" fmla="*/ 93184 w 450059"/>
                  <a:gd name="connsiteY45" fmla="*/ 120721 h 450059"/>
                  <a:gd name="connsiteX46" fmla="*/ 108164 w 450059"/>
                  <a:gd name="connsiteY46" fmla="*/ 120721 h 450059"/>
                  <a:gd name="connsiteX47" fmla="*/ 117857 w 450059"/>
                  <a:gd name="connsiteY47" fmla="*/ 130414 h 450059"/>
                  <a:gd name="connsiteX48" fmla="*/ 117857 w 450059"/>
                  <a:gd name="connsiteY48" fmla="*/ 145394 h 450059"/>
                  <a:gd name="connsiteX49" fmla="*/ 109045 w 450059"/>
                  <a:gd name="connsiteY49" fmla="*/ 154205 h 450059"/>
                  <a:gd name="connsiteX50" fmla="*/ 203331 w 450059"/>
                  <a:gd name="connsiteY50" fmla="*/ 114553 h 450059"/>
                  <a:gd name="connsiteX51" fmla="*/ 292329 w 450059"/>
                  <a:gd name="connsiteY51" fmla="*/ 149799 h 450059"/>
                  <a:gd name="connsiteX52" fmla="*/ 288805 w 450059"/>
                  <a:gd name="connsiteY52" fmla="*/ 146275 h 450059"/>
                  <a:gd name="connsiteX53" fmla="*/ 288805 w 450059"/>
                  <a:gd name="connsiteY53" fmla="*/ 131295 h 450059"/>
                  <a:gd name="connsiteX54" fmla="*/ 298498 w 450059"/>
                  <a:gd name="connsiteY54" fmla="*/ 121602 h 450059"/>
                  <a:gd name="connsiteX55" fmla="*/ 313477 w 450059"/>
                  <a:gd name="connsiteY55" fmla="*/ 121602 h 450059"/>
                  <a:gd name="connsiteX56" fmla="*/ 323170 w 450059"/>
                  <a:gd name="connsiteY56" fmla="*/ 131295 h 450059"/>
                  <a:gd name="connsiteX57" fmla="*/ 323170 w 450059"/>
                  <a:gd name="connsiteY57" fmla="*/ 146275 h 450059"/>
                  <a:gd name="connsiteX58" fmla="*/ 313477 w 450059"/>
                  <a:gd name="connsiteY58" fmla="*/ 155968 h 450059"/>
                  <a:gd name="connsiteX59" fmla="*/ 298498 w 450059"/>
                  <a:gd name="connsiteY59" fmla="*/ 155968 h 450059"/>
                  <a:gd name="connsiteX60" fmla="*/ 335507 w 450059"/>
                  <a:gd name="connsiteY60" fmla="*/ 246729 h 450059"/>
                  <a:gd name="connsiteX61" fmla="*/ 282636 w 450059"/>
                  <a:gd name="connsiteY61" fmla="*/ 352469 h 450059"/>
                  <a:gd name="connsiteX62" fmla="*/ 361942 w 450059"/>
                  <a:gd name="connsiteY62" fmla="*/ 431775 h 450059"/>
                  <a:gd name="connsiteX63" fmla="*/ 353130 w 450059"/>
                  <a:gd name="connsiteY63" fmla="*/ 440587 h 450059"/>
                  <a:gd name="connsiteX64" fmla="*/ 272062 w 450059"/>
                  <a:gd name="connsiteY64" fmla="*/ 359519 h 450059"/>
                  <a:gd name="connsiteX65" fmla="*/ 235053 w 450059"/>
                  <a:gd name="connsiteY65" fmla="*/ 375380 h 450059"/>
                  <a:gd name="connsiteX66" fmla="*/ 289686 w 450059"/>
                  <a:gd name="connsiteY66" fmla="*/ 430013 h 450059"/>
                  <a:gd name="connsiteX67" fmla="*/ 290567 w 450059"/>
                  <a:gd name="connsiteY67" fmla="*/ 429131 h 450059"/>
                  <a:gd name="connsiteX68" fmla="*/ 292329 w 450059"/>
                  <a:gd name="connsiteY68" fmla="*/ 428250 h 450059"/>
                  <a:gd name="connsiteX69" fmla="*/ 303785 w 450059"/>
                  <a:gd name="connsiteY69" fmla="*/ 422082 h 450059"/>
                  <a:gd name="connsiteX70" fmla="*/ 325814 w 450059"/>
                  <a:gd name="connsiteY70" fmla="*/ 444111 h 450059"/>
                  <a:gd name="connsiteX71" fmla="*/ 354893 w 450059"/>
                  <a:gd name="connsiteY71" fmla="*/ 444111 h 450059"/>
                  <a:gd name="connsiteX72" fmla="*/ 400714 w 450059"/>
                  <a:gd name="connsiteY72" fmla="*/ 398290 h 450059"/>
                  <a:gd name="connsiteX73" fmla="*/ 400714 w 450059"/>
                  <a:gd name="connsiteY73" fmla="*/ 369212 h 450059"/>
                  <a:gd name="connsiteX74" fmla="*/ 378684 w 450059"/>
                  <a:gd name="connsiteY74" fmla="*/ 347182 h 450059"/>
                  <a:gd name="connsiteX75" fmla="*/ 384853 w 450059"/>
                  <a:gd name="connsiteY75" fmla="*/ 335727 h 450059"/>
                  <a:gd name="connsiteX76" fmla="*/ 385734 w 450059"/>
                  <a:gd name="connsiteY76" fmla="*/ 333965 h 450059"/>
                  <a:gd name="connsiteX77" fmla="*/ 390140 w 450059"/>
                  <a:gd name="connsiteY77" fmla="*/ 324272 h 450059"/>
                  <a:gd name="connsiteX78" fmla="*/ 391021 w 450059"/>
                  <a:gd name="connsiteY78" fmla="*/ 323391 h 450059"/>
                  <a:gd name="connsiteX79" fmla="*/ 398951 w 450059"/>
                  <a:gd name="connsiteY79" fmla="*/ 299599 h 450059"/>
                  <a:gd name="connsiteX80" fmla="*/ 432436 w 450059"/>
                  <a:gd name="connsiteY80" fmla="*/ 299599 h 450059"/>
                  <a:gd name="connsiteX81" fmla="*/ 450059 w 450059"/>
                  <a:gd name="connsiteY81" fmla="*/ 281976 h 450059"/>
                  <a:gd name="connsiteX82" fmla="*/ 450059 w 450059"/>
                  <a:gd name="connsiteY82" fmla="*/ 246729 h 450059"/>
                  <a:gd name="connsiteX83" fmla="*/ 450059 w 450059"/>
                  <a:gd name="connsiteY83" fmla="*/ 211482 h 450059"/>
                  <a:gd name="connsiteX84" fmla="*/ 432436 w 450059"/>
                  <a:gd name="connsiteY84" fmla="*/ 193858 h 450059"/>
                  <a:gd name="connsiteX85" fmla="*/ 229766 w 450059"/>
                  <a:gd name="connsiteY85" fmla="*/ 77543 h 450059"/>
                  <a:gd name="connsiteX86" fmla="*/ 219192 w 450059"/>
                  <a:gd name="connsiteY86" fmla="*/ 88117 h 450059"/>
                  <a:gd name="connsiteX87" fmla="*/ 188351 w 450059"/>
                  <a:gd name="connsiteY87" fmla="*/ 88117 h 450059"/>
                  <a:gd name="connsiteX88" fmla="*/ 177777 w 450059"/>
                  <a:gd name="connsiteY88" fmla="*/ 77543 h 450059"/>
                  <a:gd name="connsiteX89" fmla="*/ 177777 w 450059"/>
                  <a:gd name="connsiteY89" fmla="*/ 64326 h 450059"/>
                  <a:gd name="connsiteX90" fmla="*/ 188351 w 450059"/>
                  <a:gd name="connsiteY90" fmla="*/ 53752 h 450059"/>
                  <a:gd name="connsiteX91" fmla="*/ 219192 w 450059"/>
                  <a:gd name="connsiteY91" fmla="*/ 53752 h 450059"/>
                  <a:gd name="connsiteX92" fmla="*/ 229766 w 450059"/>
                  <a:gd name="connsiteY92" fmla="*/ 64326 h 450059"/>
                  <a:gd name="connsiteX93" fmla="*/ 229766 w 450059"/>
                  <a:gd name="connsiteY93" fmla="*/ 77543 h 45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450059" h="450059">
                    <a:moveTo>
                      <a:pt x="432436" y="193858"/>
                    </a:moveTo>
                    <a:lnTo>
                      <a:pt x="398951" y="193858"/>
                    </a:lnTo>
                    <a:cubicBezTo>
                      <a:pt x="397189" y="185928"/>
                      <a:pt x="393664" y="177997"/>
                      <a:pt x="391021" y="170066"/>
                    </a:cubicBezTo>
                    <a:cubicBezTo>
                      <a:pt x="391021" y="170066"/>
                      <a:pt x="391021" y="169185"/>
                      <a:pt x="390140" y="169185"/>
                    </a:cubicBezTo>
                    <a:cubicBezTo>
                      <a:pt x="388377" y="165661"/>
                      <a:pt x="387496" y="162136"/>
                      <a:pt x="385734" y="159492"/>
                    </a:cubicBezTo>
                    <a:cubicBezTo>
                      <a:pt x="385734" y="158611"/>
                      <a:pt x="384853" y="158611"/>
                      <a:pt x="384853" y="157730"/>
                    </a:cubicBezTo>
                    <a:cubicBezTo>
                      <a:pt x="383090" y="154205"/>
                      <a:pt x="381328" y="149799"/>
                      <a:pt x="378684" y="146275"/>
                    </a:cubicBezTo>
                    <a:lnTo>
                      <a:pt x="400714" y="124245"/>
                    </a:lnTo>
                    <a:cubicBezTo>
                      <a:pt x="408644" y="116315"/>
                      <a:pt x="408644" y="103097"/>
                      <a:pt x="400714" y="95167"/>
                    </a:cubicBezTo>
                    <a:lnTo>
                      <a:pt x="354893" y="49346"/>
                    </a:lnTo>
                    <a:cubicBezTo>
                      <a:pt x="346962" y="41415"/>
                      <a:pt x="333744" y="41415"/>
                      <a:pt x="325814" y="49346"/>
                    </a:cubicBezTo>
                    <a:lnTo>
                      <a:pt x="303785" y="71375"/>
                    </a:lnTo>
                    <a:cubicBezTo>
                      <a:pt x="300260" y="69613"/>
                      <a:pt x="295854" y="66969"/>
                      <a:pt x="292329" y="65207"/>
                    </a:cubicBezTo>
                    <a:cubicBezTo>
                      <a:pt x="291448" y="65207"/>
                      <a:pt x="291448" y="64326"/>
                      <a:pt x="290567" y="64326"/>
                    </a:cubicBezTo>
                    <a:cubicBezTo>
                      <a:pt x="287042" y="62563"/>
                      <a:pt x="284399" y="60801"/>
                      <a:pt x="280874" y="59920"/>
                    </a:cubicBezTo>
                    <a:cubicBezTo>
                      <a:pt x="280874" y="59920"/>
                      <a:pt x="279993" y="59920"/>
                      <a:pt x="279993" y="59039"/>
                    </a:cubicBezTo>
                    <a:cubicBezTo>
                      <a:pt x="272062" y="55514"/>
                      <a:pt x="264132" y="52870"/>
                      <a:pt x="256201" y="51108"/>
                    </a:cubicBezTo>
                    <a:lnTo>
                      <a:pt x="256201" y="19386"/>
                    </a:lnTo>
                    <a:cubicBezTo>
                      <a:pt x="256201" y="8812"/>
                      <a:pt x="247389" y="0"/>
                      <a:pt x="236815" y="0"/>
                    </a:cubicBezTo>
                    <a:lnTo>
                      <a:pt x="203331" y="0"/>
                    </a:lnTo>
                    <a:lnTo>
                      <a:pt x="169846" y="0"/>
                    </a:lnTo>
                    <a:cubicBezTo>
                      <a:pt x="159272" y="0"/>
                      <a:pt x="150460" y="8812"/>
                      <a:pt x="150460" y="19386"/>
                    </a:cubicBezTo>
                    <a:lnTo>
                      <a:pt x="150460" y="51108"/>
                    </a:lnTo>
                    <a:cubicBezTo>
                      <a:pt x="142530" y="52870"/>
                      <a:pt x="134599" y="56395"/>
                      <a:pt x="126669" y="59039"/>
                    </a:cubicBezTo>
                    <a:cubicBezTo>
                      <a:pt x="126669" y="59039"/>
                      <a:pt x="125788" y="59039"/>
                      <a:pt x="125788" y="59920"/>
                    </a:cubicBezTo>
                    <a:cubicBezTo>
                      <a:pt x="122263" y="61682"/>
                      <a:pt x="118738" y="62563"/>
                      <a:pt x="116095" y="64326"/>
                    </a:cubicBezTo>
                    <a:cubicBezTo>
                      <a:pt x="115213" y="64326"/>
                      <a:pt x="115213" y="65207"/>
                      <a:pt x="114332" y="65207"/>
                    </a:cubicBezTo>
                    <a:cubicBezTo>
                      <a:pt x="110808" y="66969"/>
                      <a:pt x="106402" y="68732"/>
                      <a:pt x="102877" y="71375"/>
                    </a:cubicBezTo>
                    <a:lnTo>
                      <a:pt x="80848" y="49346"/>
                    </a:lnTo>
                    <a:cubicBezTo>
                      <a:pt x="72917" y="41415"/>
                      <a:pt x="59700" y="41415"/>
                      <a:pt x="51769" y="49346"/>
                    </a:cubicBezTo>
                    <a:lnTo>
                      <a:pt x="5948" y="95167"/>
                    </a:lnTo>
                    <a:cubicBezTo>
                      <a:pt x="-1983" y="103097"/>
                      <a:pt x="-1983" y="116315"/>
                      <a:pt x="5948" y="124245"/>
                    </a:cubicBezTo>
                    <a:lnTo>
                      <a:pt x="27977" y="146275"/>
                    </a:lnTo>
                    <a:cubicBezTo>
                      <a:pt x="26215" y="149799"/>
                      <a:pt x="23571" y="154205"/>
                      <a:pt x="21809" y="157730"/>
                    </a:cubicBezTo>
                    <a:cubicBezTo>
                      <a:pt x="21809" y="158611"/>
                      <a:pt x="20928" y="158611"/>
                      <a:pt x="20928" y="159492"/>
                    </a:cubicBezTo>
                    <a:cubicBezTo>
                      <a:pt x="20928" y="159492"/>
                      <a:pt x="20928" y="160374"/>
                      <a:pt x="20047" y="160374"/>
                    </a:cubicBezTo>
                    <a:lnTo>
                      <a:pt x="74679" y="215006"/>
                    </a:lnTo>
                    <a:cubicBezTo>
                      <a:pt x="78204" y="201789"/>
                      <a:pt x="83491" y="189452"/>
                      <a:pt x="90541" y="177997"/>
                    </a:cubicBezTo>
                    <a:lnTo>
                      <a:pt x="9473" y="96929"/>
                    </a:lnTo>
                    <a:lnTo>
                      <a:pt x="18284" y="88117"/>
                    </a:lnTo>
                    <a:lnTo>
                      <a:pt x="97590" y="167423"/>
                    </a:lnTo>
                    <a:cubicBezTo>
                      <a:pt x="101115" y="163017"/>
                      <a:pt x="103758" y="159492"/>
                      <a:pt x="108164" y="155087"/>
                    </a:cubicBezTo>
                    <a:cubicBezTo>
                      <a:pt x="103758" y="159492"/>
                      <a:pt x="97590" y="159492"/>
                      <a:pt x="93184" y="155087"/>
                    </a:cubicBezTo>
                    <a:lnTo>
                      <a:pt x="83491" y="145394"/>
                    </a:lnTo>
                    <a:cubicBezTo>
                      <a:pt x="79085" y="140988"/>
                      <a:pt x="79085" y="133938"/>
                      <a:pt x="83491" y="130414"/>
                    </a:cubicBezTo>
                    <a:lnTo>
                      <a:pt x="93184" y="120721"/>
                    </a:lnTo>
                    <a:cubicBezTo>
                      <a:pt x="97590" y="116315"/>
                      <a:pt x="104639" y="116315"/>
                      <a:pt x="108164" y="120721"/>
                    </a:cubicBezTo>
                    <a:lnTo>
                      <a:pt x="117857" y="130414"/>
                    </a:lnTo>
                    <a:cubicBezTo>
                      <a:pt x="122263" y="134820"/>
                      <a:pt x="122263" y="141869"/>
                      <a:pt x="117857" y="145394"/>
                    </a:cubicBezTo>
                    <a:lnTo>
                      <a:pt x="109045" y="154205"/>
                    </a:lnTo>
                    <a:cubicBezTo>
                      <a:pt x="132837" y="129533"/>
                      <a:pt x="166321" y="114553"/>
                      <a:pt x="203331" y="114553"/>
                    </a:cubicBezTo>
                    <a:cubicBezTo>
                      <a:pt x="237697" y="114553"/>
                      <a:pt x="269419" y="127770"/>
                      <a:pt x="292329" y="149799"/>
                    </a:cubicBezTo>
                    <a:lnTo>
                      <a:pt x="288805" y="146275"/>
                    </a:lnTo>
                    <a:cubicBezTo>
                      <a:pt x="284399" y="141869"/>
                      <a:pt x="284399" y="134820"/>
                      <a:pt x="288805" y="131295"/>
                    </a:cubicBezTo>
                    <a:lnTo>
                      <a:pt x="298498" y="121602"/>
                    </a:lnTo>
                    <a:cubicBezTo>
                      <a:pt x="302903" y="117196"/>
                      <a:pt x="309953" y="117196"/>
                      <a:pt x="313477" y="121602"/>
                    </a:cubicBezTo>
                    <a:lnTo>
                      <a:pt x="323170" y="131295"/>
                    </a:lnTo>
                    <a:cubicBezTo>
                      <a:pt x="327576" y="135701"/>
                      <a:pt x="327576" y="142750"/>
                      <a:pt x="323170" y="146275"/>
                    </a:cubicBezTo>
                    <a:lnTo>
                      <a:pt x="313477" y="155968"/>
                    </a:lnTo>
                    <a:cubicBezTo>
                      <a:pt x="309072" y="160374"/>
                      <a:pt x="302903" y="160374"/>
                      <a:pt x="298498" y="155968"/>
                    </a:cubicBezTo>
                    <a:cubicBezTo>
                      <a:pt x="321408" y="179759"/>
                      <a:pt x="335507" y="211482"/>
                      <a:pt x="335507" y="246729"/>
                    </a:cubicBezTo>
                    <a:cubicBezTo>
                      <a:pt x="335507" y="289906"/>
                      <a:pt x="314359" y="328678"/>
                      <a:pt x="282636" y="352469"/>
                    </a:cubicBezTo>
                    <a:lnTo>
                      <a:pt x="361942" y="431775"/>
                    </a:lnTo>
                    <a:lnTo>
                      <a:pt x="353130" y="440587"/>
                    </a:lnTo>
                    <a:lnTo>
                      <a:pt x="272062" y="359519"/>
                    </a:lnTo>
                    <a:cubicBezTo>
                      <a:pt x="260607" y="366568"/>
                      <a:pt x="248271" y="371855"/>
                      <a:pt x="235053" y="375380"/>
                    </a:cubicBezTo>
                    <a:lnTo>
                      <a:pt x="289686" y="430013"/>
                    </a:lnTo>
                    <a:cubicBezTo>
                      <a:pt x="289686" y="430013"/>
                      <a:pt x="290567" y="430013"/>
                      <a:pt x="290567" y="429131"/>
                    </a:cubicBezTo>
                    <a:cubicBezTo>
                      <a:pt x="291448" y="429131"/>
                      <a:pt x="291448" y="428250"/>
                      <a:pt x="292329" y="428250"/>
                    </a:cubicBezTo>
                    <a:cubicBezTo>
                      <a:pt x="295854" y="426488"/>
                      <a:pt x="300260" y="424726"/>
                      <a:pt x="303785" y="422082"/>
                    </a:cubicBezTo>
                    <a:lnTo>
                      <a:pt x="325814" y="444111"/>
                    </a:lnTo>
                    <a:cubicBezTo>
                      <a:pt x="333744" y="452042"/>
                      <a:pt x="346962" y="452042"/>
                      <a:pt x="354893" y="444111"/>
                    </a:cubicBezTo>
                    <a:lnTo>
                      <a:pt x="400714" y="398290"/>
                    </a:lnTo>
                    <a:cubicBezTo>
                      <a:pt x="408644" y="390360"/>
                      <a:pt x="408644" y="377142"/>
                      <a:pt x="400714" y="369212"/>
                    </a:cubicBezTo>
                    <a:lnTo>
                      <a:pt x="378684" y="347182"/>
                    </a:lnTo>
                    <a:cubicBezTo>
                      <a:pt x="380447" y="343658"/>
                      <a:pt x="383090" y="339252"/>
                      <a:pt x="384853" y="335727"/>
                    </a:cubicBezTo>
                    <a:cubicBezTo>
                      <a:pt x="384853" y="334846"/>
                      <a:pt x="385734" y="334846"/>
                      <a:pt x="385734" y="333965"/>
                    </a:cubicBezTo>
                    <a:cubicBezTo>
                      <a:pt x="387496" y="330440"/>
                      <a:pt x="389258" y="327797"/>
                      <a:pt x="390140" y="324272"/>
                    </a:cubicBezTo>
                    <a:cubicBezTo>
                      <a:pt x="390140" y="324272"/>
                      <a:pt x="390140" y="323391"/>
                      <a:pt x="391021" y="323391"/>
                    </a:cubicBezTo>
                    <a:cubicBezTo>
                      <a:pt x="394545" y="315460"/>
                      <a:pt x="397189" y="307530"/>
                      <a:pt x="398951" y="299599"/>
                    </a:cubicBezTo>
                    <a:lnTo>
                      <a:pt x="432436" y="299599"/>
                    </a:lnTo>
                    <a:cubicBezTo>
                      <a:pt x="442129" y="299599"/>
                      <a:pt x="450059" y="291668"/>
                      <a:pt x="450059" y="281976"/>
                    </a:cubicBezTo>
                    <a:lnTo>
                      <a:pt x="450059" y="246729"/>
                    </a:lnTo>
                    <a:lnTo>
                      <a:pt x="450059" y="211482"/>
                    </a:lnTo>
                    <a:cubicBezTo>
                      <a:pt x="450059" y="201789"/>
                      <a:pt x="442129" y="193858"/>
                      <a:pt x="432436" y="193858"/>
                    </a:cubicBezTo>
                    <a:close/>
                    <a:moveTo>
                      <a:pt x="229766" y="77543"/>
                    </a:moveTo>
                    <a:cubicBezTo>
                      <a:pt x="229766" y="83711"/>
                      <a:pt x="224479" y="88117"/>
                      <a:pt x="219192" y="88117"/>
                    </a:cubicBezTo>
                    <a:lnTo>
                      <a:pt x="188351" y="88117"/>
                    </a:lnTo>
                    <a:cubicBezTo>
                      <a:pt x="182183" y="88117"/>
                      <a:pt x="177777" y="82830"/>
                      <a:pt x="177777" y="77543"/>
                    </a:cubicBezTo>
                    <a:lnTo>
                      <a:pt x="177777" y="64326"/>
                    </a:lnTo>
                    <a:cubicBezTo>
                      <a:pt x="177777" y="58157"/>
                      <a:pt x="183064" y="53752"/>
                      <a:pt x="188351" y="53752"/>
                    </a:cubicBezTo>
                    <a:lnTo>
                      <a:pt x="219192" y="53752"/>
                    </a:lnTo>
                    <a:cubicBezTo>
                      <a:pt x="225360" y="53752"/>
                      <a:pt x="229766" y="59039"/>
                      <a:pt x="229766" y="64326"/>
                    </a:cubicBezTo>
                    <a:lnTo>
                      <a:pt x="229766" y="77543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6D59D51F-E651-3F7B-538E-0045B768A5E7}"/>
                  </a:ext>
                </a:extLst>
              </p:cNvPr>
              <p:cNvSpPr/>
              <p:nvPr/>
            </p:nvSpPr>
            <p:spPr>
              <a:xfrm>
                <a:off x="2038910" y="4316953"/>
                <a:ext cx="328677" cy="326915"/>
              </a:xfrm>
              <a:custGeom>
                <a:avLst/>
                <a:gdLst>
                  <a:gd name="connsiteX0" fmla="*/ 270520 w 328677"/>
                  <a:gd name="connsiteY0" fmla="*/ 209719 h 326915"/>
                  <a:gd name="connsiteX1" fmla="*/ 246729 w 328677"/>
                  <a:gd name="connsiteY1" fmla="*/ 212363 h 326915"/>
                  <a:gd name="connsiteX2" fmla="*/ 114553 w 328677"/>
                  <a:gd name="connsiteY2" fmla="*/ 80187 h 326915"/>
                  <a:gd name="connsiteX3" fmla="*/ 117196 w 328677"/>
                  <a:gd name="connsiteY3" fmla="*/ 56395 h 326915"/>
                  <a:gd name="connsiteX4" fmla="*/ 60801 w 328677"/>
                  <a:gd name="connsiteY4" fmla="*/ 0 h 326915"/>
                  <a:gd name="connsiteX5" fmla="*/ 59920 w 328677"/>
                  <a:gd name="connsiteY5" fmla="*/ 2644 h 326915"/>
                  <a:gd name="connsiteX6" fmla="*/ 59039 w 328677"/>
                  <a:gd name="connsiteY6" fmla="*/ 3525 h 326915"/>
                  <a:gd name="connsiteX7" fmla="*/ 51108 w 328677"/>
                  <a:gd name="connsiteY7" fmla="*/ 27316 h 326915"/>
                  <a:gd name="connsiteX8" fmla="*/ 17623 w 328677"/>
                  <a:gd name="connsiteY8" fmla="*/ 27316 h 326915"/>
                  <a:gd name="connsiteX9" fmla="*/ 0 w 328677"/>
                  <a:gd name="connsiteY9" fmla="*/ 44940 h 326915"/>
                  <a:gd name="connsiteX10" fmla="*/ 0 w 328677"/>
                  <a:gd name="connsiteY10" fmla="*/ 80187 h 326915"/>
                  <a:gd name="connsiteX11" fmla="*/ 0 w 328677"/>
                  <a:gd name="connsiteY11" fmla="*/ 115434 h 326915"/>
                  <a:gd name="connsiteX12" fmla="*/ 17623 w 328677"/>
                  <a:gd name="connsiteY12" fmla="*/ 133057 h 326915"/>
                  <a:gd name="connsiteX13" fmla="*/ 51108 w 328677"/>
                  <a:gd name="connsiteY13" fmla="*/ 133057 h 326915"/>
                  <a:gd name="connsiteX14" fmla="*/ 59039 w 328677"/>
                  <a:gd name="connsiteY14" fmla="*/ 156849 h 326915"/>
                  <a:gd name="connsiteX15" fmla="*/ 59920 w 328677"/>
                  <a:gd name="connsiteY15" fmla="*/ 157730 h 326915"/>
                  <a:gd name="connsiteX16" fmla="*/ 64326 w 328677"/>
                  <a:gd name="connsiteY16" fmla="*/ 167423 h 326915"/>
                  <a:gd name="connsiteX17" fmla="*/ 65207 w 328677"/>
                  <a:gd name="connsiteY17" fmla="*/ 169185 h 326915"/>
                  <a:gd name="connsiteX18" fmla="*/ 71375 w 328677"/>
                  <a:gd name="connsiteY18" fmla="*/ 180641 h 326915"/>
                  <a:gd name="connsiteX19" fmla="*/ 49346 w 328677"/>
                  <a:gd name="connsiteY19" fmla="*/ 202670 h 326915"/>
                  <a:gd name="connsiteX20" fmla="*/ 49346 w 328677"/>
                  <a:gd name="connsiteY20" fmla="*/ 231749 h 326915"/>
                  <a:gd name="connsiteX21" fmla="*/ 95167 w 328677"/>
                  <a:gd name="connsiteY21" fmla="*/ 277570 h 326915"/>
                  <a:gd name="connsiteX22" fmla="*/ 124245 w 328677"/>
                  <a:gd name="connsiteY22" fmla="*/ 277570 h 326915"/>
                  <a:gd name="connsiteX23" fmla="*/ 146275 w 328677"/>
                  <a:gd name="connsiteY23" fmla="*/ 255540 h 326915"/>
                  <a:gd name="connsiteX24" fmla="*/ 157730 w 328677"/>
                  <a:gd name="connsiteY24" fmla="*/ 261709 h 326915"/>
                  <a:gd name="connsiteX25" fmla="*/ 159492 w 328677"/>
                  <a:gd name="connsiteY25" fmla="*/ 262590 h 326915"/>
                  <a:gd name="connsiteX26" fmla="*/ 169185 w 328677"/>
                  <a:gd name="connsiteY26" fmla="*/ 266996 h 326915"/>
                  <a:gd name="connsiteX27" fmla="*/ 170066 w 328677"/>
                  <a:gd name="connsiteY27" fmla="*/ 267877 h 326915"/>
                  <a:gd name="connsiteX28" fmla="*/ 193858 w 328677"/>
                  <a:gd name="connsiteY28" fmla="*/ 275807 h 326915"/>
                  <a:gd name="connsiteX29" fmla="*/ 193858 w 328677"/>
                  <a:gd name="connsiteY29" fmla="*/ 307530 h 326915"/>
                  <a:gd name="connsiteX30" fmla="*/ 213244 w 328677"/>
                  <a:gd name="connsiteY30" fmla="*/ 326915 h 326915"/>
                  <a:gd name="connsiteX31" fmla="*/ 246729 w 328677"/>
                  <a:gd name="connsiteY31" fmla="*/ 326915 h 326915"/>
                  <a:gd name="connsiteX32" fmla="*/ 280213 w 328677"/>
                  <a:gd name="connsiteY32" fmla="*/ 326915 h 326915"/>
                  <a:gd name="connsiteX33" fmla="*/ 299599 w 328677"/>
                  <a:gd name="connsiteY33" fmla="*/ 307530 h 326915"/>
                  <a:gd name="connsiteX34" fmla="*/ 299599 w 328677"/>
                  <a:gd name="connsiteY34" fmla="*/ 275807 h 326915"/>
                  <a:gd name="connsiteX35" fmla="*/ 323391 w 328677"/>
                  <a:gd name="connsiteY35" fmla="*/ 267877 h 326915"/>
                  <a:gd name="connsiteX36" fmla="*/ 324272 w 328677"/>
                  <a:gd name="connsiteY36" fmla="*/ 266996 h 326915"/>
                  <a:gd name="connsiteX37" fmla="*/ 328678 w 328677"/>
                  <a:gd name="connsiteY37" fmla="*/ 265233 h 326915"/>
                  <a:gd name="connsiteX38" fmla="*/ 326034 w 328677"/>
                  <a:gd name="connsiteY38" fmla="*/ 265233 h 326915"/>
                  <a:gd name="connsiteX39" fmla="*/ 270520 w 328677"/>
                  <a:gd name="connsiteY39" fmla="*/ 209719 h 32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8677" h="326915">
                    <a:moveTo>
                      <a:pt x="270520" y="209719"/>
                    </a:moveTo>
                    <a:cubicBezTo>
                      <a:pt x="262590" y="211482"/>
                      <a:pt x="254659" y="212363"/>
                      <a:pt x="246729" y="212363"/>
                    </a:cubicBezTo>
                    <a:cubicBezTo>
                      <a:pt x="173591" y="212363"/>
                      <a:pt x="114553" y="153324"/>
                      <a:pt x="114553" y="80187"/>
                    </a:cubicBezTo>
                    <a:cubicBezTo>
                      <a:pt x="114553" y="72256"/>
                      <a:pt x="115434" y="64326"/>
                      <a:pt x="117196" y="56395"/>
                    </a:cubicBezTo>
                    <a:lnTo>
                      <a:pt x="60801" y="0"/>
                    </a:lnTo>
                    <a:cubicBezTo>
                      <a:pt x="60801" y="881"/>
                      <a:pt x="59920" y="1762"/>
                      <a:pt x="59920" y="2644"/>
                    </a:cubicBezTo>
                    <a:cubicBezTo>
                      <a:pt x="59920" y="2644"/>
                      <a:pt x="59920" y="3525"/>
                      <a:pt x="59039" y="3525"/>
                    </a:cubicBezTo>
                    <a:cubicBezTo>
                      <a:pt x="55514" y="11455"/>
                      <a:pt x="52870" y="19386"/>
                      <a:pt x="51108" y="27316"/>
                    </a:cubicBezTo>
                    <a:lnTo>
                      <a:pt x="17623" y="27316"/>
                    </a:lnTo>
                    <a:cubicBezTo>
                      <a:pt x="7931" y="27316"/>
                      <a:pt x="0" y="35247"/>
                      <a:pt x="0" y="44940"/>
                    </a:cubicBezTo>
                    <a:lnTo>
                      <a:pt x="0" y="80187"/>
                    </a:lnTo>
                    <a:lnTo>
                      <a:pt x="0" y="115434"/>
                    </a:lnTo>
                    <a:cubicBezTo>
                      <a:pt x="0" y="125127"/>
                      <a:pt x="7931" y="133057"/>
                      <a:pt x="17623" y="133057"/>
                    </a:cubicBezTo>
                    <a:lnTo>
                      <a:pt x="51108" y="133057"/>
                    </a:lnTo>
                    <a:cubicBezTo>
                      <a:pt x="52870" y="140988"/>
                      <a:pt x="56395" y="148918"/>
                      <a:pt x="59039" y="156849"/>
                    </a:cubicBezTo>
                    <a:cubicBezTo>
                      <a:pt x="59039" y="156849"/>
                      <a:pt x="59039" y="157730"/>
                      <a:pt x="59920" y="157730"/>
                    </a:cubicBezTo>
                    <a:cubicBezTo>
                      <a:pt x="61682" y="161255"/>
                      <a:pt x="62563" y="164779"/>
                      <a:pt x="64326" y="167423"/>
                    </a:cubicBezTo>
                    <a:cubicBezTo>
                      <a:pt x="64326" y="168304"/>
                      <a:pt x="65207" y="168304"/>
                      <a:pt x="65207" y="169185"/>
                    </a:cubicBezTo>
                    <a:cubicBezTo>
                      <a:pt x="66969" y="172710"/>
                      <a:pt x="68732" y="177116"/>
                      <a:pt x="71375" y="180641"/>
                    </a:cubicBezTo>
                    <a:lnTo>
                      <a:pt x="49346" y="202670"/>
                    </a:lnTo>
                    <a:cubicBezTo>
                      <a:pt x="41415" y="210600"/>
                      <a:pt x="41415" y="223818"/>
                      <a:pt x="49346" y="231749"/>
                    </a:cubicBezTo>
                    <a:lnTo>
                      <a:pt x="95167" y="277570"/>
                    </a:lnTo>
                    <a:cubicBezTo>
                      <a:pt x="103097" y="285500"/>
                      <a:pt x="116315" y="285500"/>
                      <a:pt x="124245" y="277570"/>
                    </a:cubicBezTo>
                    <a:lnTo>
                      <a:pt x="146275" y="255540"/>
                    </a:lnTo>
                    <a:cubicBezTo>
                      <a:pt x="149799" y="257303"/>
                      <a:pt x="154205" y="259946"/>
                      <a:pt x="157730" y="261709"/>
                    </a:cubicBezTo>
                    <a:cubicBezTo>
                      <a:pt x="158611" y="261709"/>
                      <a:pt x="158611" y="262590"/>
                      <a:pt x="159492" y="262590"/>
                    </a:cubicBezTo>
                    <a:cubicBezTo>
                      <a:pt x="163017" y="264352"/>
                      <a:pt x="165661" y="266114"/>
                      <a:pt x="169185" y="266996"/>
                    </a:cubicBezTo>
                    <a:cubicBezTo>
                      <a:pt x="169185" y="266996"/>
                      <a:pt x="170066" y="266996"/>
                      <a:pt x="170066" y="267877"/>
                    </a:cubicBezTo>
                    <a:cubicBezTo>
                      <a:pt x="177997" y="271401"/>
                      <a:pt x="185928" y="274045"/>
                      <a:pt x="193858" y="275807"/>
                    </a:cubicBezTo>
                    <a:lnTo>
                      <a:pt x="193858" y="307530"/>
                    </a:lnTo>
                    <a:cubicBezTo>
                      <a:pt x="193858" y="318104"/>
                      <a:pt x="202670" y="326915"/>
                      <a:pt x="213244" y="326915"/>
                    </a:cubicBezTo>
                    <a:lnTo>
                      <a:pt x="246729" y="326915"/>
                    </a:lnTo>
                    <a:lnTo>
                      <a:pt x="280213" y="326915"/>
                    </a:lnTo>
                    <a:cubicBezTo>
                      <a:pt x="290787" y="326915"/>
                      <a:pt x="299599" y="318104"/>
                      <a:pt x="299599" y="307530"/>
                    </a:cubicBezTo>
                    <a:lnTo>
                      <a:pt x="299599" y="275807"/>
                    </a:lnTo>
                    <a:cubicBezTo>
                      <a:pt x="307530" y="274045"/>
                      <a:pt x="315460" y="270520"/>
                      <a:pt x="323391" y="267877"/>
                    </a:cubicBezTo>
                    <a:cubicBezTo>
                      <a:pt x="323391" y="267877"/>
                      <a:pt x="324272" y="267877"/>
                      <a:pt x="324272" y="266996"/>
                    </a:cubicBezTo>
                    <a:cubicBezTo>
                      <a:pt x="326034" y="266114"/>
                      <a:pt x="327797" y="265233"/>
                      <a:pt x="328678" y="265233"/>
                    </a:cubicBezTo>
                    <a:lnTo>
                      <a:pt x="326034" y="265233"/>
                    </a:lnTo>
                    <a:lnTo>
                      <a:pt x="270520" y="209719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8" name="Graphic 58">
              <a:extLst>
                <a:ext uri="{FF2B5EF4-FFF2-40B4-BE49-F238E27FC236}">
                  <a16:creationId xmlns:a16="http://schemas.microsoft.com/office/drawing/2014/main" id="{7CF32986-54B6-F74D-C00E-8083594E61BA}"/>
                </a:ext>
              </a:extLst>
            </p:cNvPr>
            <p:cNvGrpSpPr/>
            <p:nvPr/>
          </p:nvGrpSpPr>
          <p:grpSpPr>
            <a:xfrm>
              <a:off x="2030099" y="4141600"/>
              <a:ext cx="508796" cy="510199"/>
              <a:chOff x="2030099" y="4141600"/>
              <a:chExt cx="508796" cy="510199"/>
            </a:xfrm>
          </p:grpSpPr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6BB35493-FDA4-5320-1D8A-D41BD46A248F}"/>
                  </a:ext>
                </a:extLst>
              </p:cNvPr>
              <p:cNvSpPr/>
              <p:nvPr/>
            </p:nvSpPr>
            <p:spPr>
              <a:xfrm>
                <a:off x="2030099" y="4141600"/>
                <a:ext cx="508796" cy="510199"/>
              </a:xfrm>
              <a:custGeom>
                <a:avLst/>
                <a:gdLst>
                  <a:gd name="connsiteX0" fmla="*/ 484645 w 508796"/>
                  <a:gd name="connsiteY0" fmla="*/ 193858 h 510199"/>
                  <a:gd name="connsiteX1" fmla="*/ 458210 w 508796"/>
                  <a:gd name="connsiteY1" fmla="*/ 193858 h 510199"/>
                  <a:gd name="connsiteX2" fmla="*/ 452042 w 508796"/>
                  <a:gd name="connsiteY2" fmla="*/ 175354 h 510199"/>
                  <a:gd name="connsiteX3" fmla="*/ 452042 w 508796"/>
                  <a:gd name="connsiteY3" fmla="*/ 174472 h 510199"/>
                  <a:gd name="connsiteX4" fmla="*/ 446755 w 508796"/>
                  <a:gd name="connsiteY4" fmla="*/ 163898 h 510199"/>
                  <a:gd name="connsiteX5" fmla="*/ 445874 w 508796"/>
                  <a:gd name="connsiteY5" fmla="*/ 162136 h 510199"/>
                  <a:gd name="connsiteX6" fmla="*/ 443230 w 508796"/>
                  <a:gd name="connsiteY6" fmla="*/ 155968 h 510199"/>
                  <a:gd name="connsiteX7" fmla="*/ 459973 w 508796"/>
                  <a:gd name="connsiteY7" fmla="*/ 139225 h 510199"/>
                  <a:gd name="connsiteX8" fmla="*/ 459973 w 508796"/>
                  <a:gd name="connsiteY8" fmla="*/ 97810 h 510199"/>
                  <a:gd name="connsiteX9" fmla="*/ 414152 w 508796"/>
                  <a:gd name="connsiteY9" fmla="*/ 51989 h 510199"/>
                  <a:gd name="connsiteX10" fmla="*/ 372736 w 508796"/>
                  <a:gd name="connsiteY10" fmla="*/ 51989 h 510199"/>
                  <a:gd name="connsiteX11" fmla="*/ 355994 w 508796"/>
                  <a:gd name="connsiteY11" fmla="*/ 68732 h 510199"/>
                  <a:gd name="connsiteX12" fmla="*/ 349826 w 508796"/>
                  <a:gd name="connsiteY12" fmla="*/ 66088 h 510199"/>
                  <a:gd name="connsiteX13" fmla="*/ 348064 w 508796"/>
                  <a:gd name="connsiteY13" fmla="*/ 65207 h 510199"/>
                  <a:gd name="connsiteX14" fmla="*/ 337489 w 508796"/>
                  <a:gd name="connsiteY14" fmla="*/ 60801 h 510199"/>
                  <a:gd name="connsiteX15" fmla="*/ 336608 w 508796"/>
                  <a:gd name="connsiteY15" fmla="*/ 59920 h 510199"/>
                  <a:gd name="connsiteX16" fmla="*/ 317222 w 508796"/>
                  <a:gd name="connsiteY16" fmla="*/ 52870 h 510199"/>
                  <a:gd name="connsiteX17" fmla="*/ 317222 w 508796"/>
                  <a:gd name="connsiteY17" fmla="*/ 28198 h 510199"/>
                  <a:gd name="connsiteX18" fmla="*/ 289025 w 508796"/>
                  <a:gd name="connsiteY18" fmla="*/ 0 h 510199"/>
                  <a:gd name="connsiteX19" fmla="*/ 222937 w 508796"/>
                  <a:gd name="connsiteY19" fmla="*/ 0 h 510199"/>
                  <a:gd name="connsiteX20" fmla="*/ 193858 w 508796"/>
                  <a:gd name="connsiteY20" fmla="*/ 28198 h 510199"/>
                  <a:gd name="connsiteX21" fmla="*/ 193858 w 508796"/>
                  <a:gd name="connsiteY21" fmla="*/ 52870 h 510199"/>
                  <a:gd name="connsiteX22" fmla="*/ 175354 w 508796"/>
                  <a:gd name="connsiteY22" fmla="*/ 59039 h 510199"/>
                  <a:gd name="connsiteX23" fmla="*/ 174472 w 508796"/>
                  <a:gd name="connsiteY23" fmla="*/ 59039 h 510199"/>
                  <a:gd name="connsiteX24" fmla="*/ 163898 w 508796"/>
                  <a:gd name="connsiteY24" fmla="*/ 64326 h 510199"/>
                  <a:gd name="connsiteX25" fmla="*/ 162136 w 508796"/>
                  <a:gd name="connsiteY25" fmla="*/ 65207 h 510199"/>
                  <a:gd name="connsiteX26" fmla="*/ 155968 w 508796"/>
                  <a:gd name="connsiteY26" fmla="*/ 67850 h 510199"/>
                  <a:gd name="connsiteX27" fmla="*/ 139225 w 508796"/>
                  <a:gd name="connsiteY27" fmla="*/ 51108 h 510199"/>
                  <a:gd name="connsiteX28" fmla="*/ 97810 w 508796"/>
                  <a:gd name="connsiteY28" fmla="*/ 51108 h 510199"/>
                  <a:gd name="connsiteX29" fmla="*/ 51989 w 508796"/>
                  <a:gd name="connsiteY29" fmla="*/ 96929 h 510199"/>
                  <a:gd name="connsiteX30" fmla="*/ 51989 w 508796"/>
                  <a:gd name="connsiteY30" fmla="*/ 138344 h 510199"/>
                  <a:gd name="connsiteX31" fmla="*/ 68732 w 508796"/>
                  <a:gd name="connsiteY31" fmla="*/ 155087 h 510199"/>
                  <a:gd name="connsiteX32" fmla="*/ 66088 w 508796"/>
                  <a:gd name="connsiteY32" fmla="*/ 161255 h 510199"/>
                  <a:gd name="connsiteX33" fmla="*/ 65207 w 508796"/>
                  <a:gd name="connsiteY33" fmla="*/ 163017 h 510199"/>
                  <a:gd name="connsiteX34" fmla="*/ 60801 w 508796"/>
                  <a:gd name="connsiteY34" fmla="*/ 173591 h 510199"/>
                  <a:gd name="connsiteX35" fmla="*/ 59920 w 508796"/>
                  <a:gd name="connsiteY35" fmla="*/ 174472 h 510199"/>
                  <a:gd name="connsiteX36" fmla="*/ 52870 w 508796"/>
                  <a:gd name="connsiteY36" fmla="*/ 193858 h 510199"/>
                  <a:gd name="connsiteX37" fmla="*/ 26435 w 508796"/>
                  <a:gd name="connsiteY37" fmla="*/ 193858 h 510199"/>
                  <a:gd name="connsiteX38" fmla="*/ 0 w 508796"/>
                  <a:gd name="connsiteY38" fmla="*/ 220293 h 510199"/>
                  <a:gd name="connsiteX39" fmla="*/ 0 w 508796"/>
                  <a:gd name="connsiteY39" fmla="*/ 290787 h 510199"/>
                  <a:gd name="connsiteX40" fmla="*/ 26435 w 508796"/>
                  <a:gd name="connsiteY40" fmla="*/ 317222 h 510199"/>
                  <a:gd name="connsiteX41" fmla="*/ 52870 w 508796"/>
                  <a:gd name="connsiteY41" fmla="*/ 317222 h 510199"/>
                  <a:gd name="connsiteX42" fmla="*/ 59039 w 508796"/>
                  <a:gd name="connsiteY42" fmla="*/ 335727 h 510199"/>
                  <a:gd name="connsiteX43" fmla="*/ 59039 w 508796"/>
                  <a:gd name="connsiteY43" fmla="*/ 336608 h 510199"/>
                  <a:gd name="connsiteX44" fmla="*/ 64326 w 508796"/>
                  <a:gd name="connsiteY44" fmla="*/ 347182 h 510199"/>
                  <a:gd name="connsiteX45" fmla="*/ 65207 w 508796"/>
                  <a:gd name="connsiteY45" fmla="*/ 348945 h 510199"/>
                  <a:gd name="connsiteX46" fmla="*/ 67850 w 508796"/>
                  <a:gd name="connsiteY46" fmla="*/ 355113 h 510199"/>
                  <a:gd name="connsiteX47" fmla="*/ 51108 w 508796"/>
                  <a:gd name="connsiteY47" fmla="*/ 371855 h 510199"/>
                  <a:gd name="connsiteX48" fmla="*/ 51108 w 508796"/>
                  <a:gd name="connsiteY48" fmla="*/ 413270 h 510199"/>
                  <a:gd name="connsiteX49" fmla="*/ 96929 w 508796"/>
                  <a:gd name="connsiteY49" fmla="*/ 459091 h 510199"/>
                  <a:gd name="connsiteX50" fmla="*/ 138344 w 508796"/>
                  <a:gd name="connsiteY50" fmla="*/ 459091 h 510199"/>
                  <a:gd name="connsiteX51" fmla="*/ 155087 w 508796"/>
                  <a:gd name="connsiteY51" fmla="*/ 442349 h 510199"/>
                  <a:gd name="connsiteX52" fmla="*/ 161255 w 508796"/>
                  <a:gd name="connsiteY52" fmla="*/ 444993 h 510199"/>
                  <a:gd name="connsiteX53" fmla="*/ 163017 w 508796"/>
                  <a:gd name="connsiteY53" fmla="*/ 445874 h 510199"/>
                  <a:gd name="connsiteX54" fmla="*/ 173591 w 508796"/>
                  <a:gd name="connsiteY54" fmla="*/ 450280 h 510199"/>
                  <a:gd name="connsiteX55" fmla="*/ 174472 w 508796"/>
                  <a:gd name="connsiteY55" fmla="*/ 451161 h 510199"/>
                  <a:gd name="connsiteX56" fmla="*/ 192977 w 508796"/>
                  <a:gd name="connsiteY56" fmla="*/ 457329 h 510199"/>
                  <a:gd name="connsiteX57" fmla="*/ 192977 w 508796"/>
                  <a:gd name="connsiteY57" fmla="*/ 482002 h 510199"/>
                  <a:gd name="connsiteX58" fmla="*/ 221175 w 508796"/>
                  <a:gd name="connsiteY58" fmla="*/ 510199 h 510199"/>
                  <a:gd name="connsiteX59" fmla="*/ 287263 w 508796"/>
                  <a:gd name="connsiteY59" fmla="*/ 510199 h 510199"/>
                  <a:gd name="connsiteX60" fmla="*/ 315460 w 508796"/>
                  <a:gd name="connsiteY60" fmla="*/ 482002 h 510199"/>
                  <a:gd name="connsiteX61" fmla="*/ 315460 w 508796"/>
                  <a:gd name="connsiteY61" fmla="*/ 458210 h 510199"/>
                  <a:gd name="connsiteX62" fmla="*/ 333965 w 508796"/>
                  <a:gd name="connsiteY62" fmla="*/ 452042 h 510199"/>
                  <a:gd name="connsiteX63" fmla="*/ 334846 w 508796"/>
                  <a:gd name="connsiteY63" fmla="*/ 452042 h 510199"/>
                  <a:gd name="connsiteX64" fmla="*/ 345420 w 508796"/>
                  <a:gd name="connsiteY64" fmla="*/ 446755 h 510199"/>
                  <a:gd name="connsiteX65" fmla="*/ 347182 w 508796"/>
                  <a:gd name="connsiteY65" fmla="*/ 445874 h 510199"/>
                  <a:gd name="connsiteX66" fmla="*/ 353351 w 508796"/>
                  <a:gd name="connsiteY66" fmla="*/ 443230 h 510199"/>
                  <a:gd name="connsiteX67" fmla="*/ 370093 w 508796"/>
                  <a:gd name="connsiteY67" fmla="*/ 459973 h 510199"/>
                  <a:gd name="connsiteX68" fmla="*/ 411508 w 508796"/>
                  <a:gd name="connsiteY68" fmla="*/ 459973 h 510199"/>
                  <a:gd name="connsiteX69" fmla="*/ 457329 w 508796"/>
                  <a:gd name="connsiteY69" fmla="*/ 414152 h 510199"/>
                  <a:gd name="connsiteX70" fmla="*/ 457329 w 508796"/>
                  <a:gd name="connsiteY70" fmla="*/ 372736 h 510199"/>
                  <a:gd name="connsiteX71" fmla="*/ 440587 w 508796"/>
                  <a:gd name="connsiteY71" fmla="*/ 355994 h 510199"/>
                  <a:gd name="connsiteX72" fmla="*/ 443230 w 508796"/>
                  <a:gd name="connsiteY72" fmla="*/ 349826 h 510199"/>
                  <a:gd name="connsiteX73" fmla="*/ 444111 w 508796"/>
                  <a:gd name="connsiteY73" fmla="*/ 348064 h 510199"/>
                  <a:gd name="connsiteX74" fmla="*/ 448517 w 508796"/>
                  <a:gd name="connsiteY74" fmla="*/ 337489 h 510199"/>
                  <a:gd name="connsiteX75" fmla="*/ 449398 w 508796"/>
                  <a:gd name="connsiteY75" fmla="*/ 336608 h 510199"/>
                  <a:gd name="connsiteX76" fmla="*/ 455567 w 508796"/>
                  <a:gd name="connsiteY76" fmla="*/ 318104 h 510199"/>
                  <a:gd name="connsiteX77" fmla="*/ 482002 w 508796"/>
                  <a:gd name="connsiteY77" fmla="*/ 318104 h 510199"/>
                  <a:gd name="connsiteX78" fmla="*/ 508437 w 508796"/>
                  <a:gd name="connsiteY78" fmla="*/ 291668 h 510199"/>
                  <a:gd name="connsiteX79" fmla="*/ 508437 w 508796"/>
                  <a:gd name="connsiteY79" fmla="*/ 220293 h 510199"/>
                  <a:gd name="connsiteX80" fmla="*/ 484645 w 508796"/>
                  <a:gd name="connsiteY80" fmla="*/ 193858 h 510199"/>
                  <a:gd name="connsiteX81" fmla="*/ 493457 w 508796"/>
                  <a:gd name="connsiteY81" fmla="*/ 290787 h 510199"/>
                  <a:gd name="connsiteX82" fmla="*/ 484645 w 508796"/>
                  <a:gd name="connsiteY82" fmla="*/ 299599 h 510199"/>
                  <a:gd name="connsiteX83" fmla="*/ 451161 w 508796"/>
                  <a:gd name="connsiteY83" fmla="*/ 299599 h 510199"/>
                  <a:gd name="connsiteX84" fmla="*/ 442349 w 508796"/>
                  <a:gd name="connsiteY84" fmla="*/ 305767 h 510199"/>
                  <a:gd name="connsiteX85" fmla="*/ 434419 w 508796"/>
                  <a:gd name="connsiteY85" fmla="*/ 328678 h 510199"/>
                  <a:gd name="connsiteX86" fmla="*/ 434419 w 508796"/>
                  <a:gd name="connsiteY86" fmla="*/ 329559 h 510199"/>
                  <a:gd name="connsiteX87" fmla="*/ 430013 w 508796"/>
                  <a:gd name="connsiteY87" fmla="*/ 339252 h 510199"/>
                  <a:gd name="connsiteX88" fmla="*/ 429131 w 508796"/>
                  <a:gd name="connsiteY88" fmla="*/ 341014 h 510199"/>
                  <a:gd name="connsiteX89" fmla="*/ 422963 w 508796"/>
                  <a:gd name="connsiteY89" fmla="*/ 351588 h 510199"/>
                  <a:gd name="connsiteX90" fmla="*/ 424726 w 508796"/>
                  <a:gd name="connsiteY90" fmla="*/ 362162 h 510199"/>
                  <a:gd name="connsiteX91" fmla="*/ 446755 w 508796"/>
                  <a:gd name="connsiteY91" fmla="*/ 384192 h 510199"/>
                  <a:gd name="connsiteX92" fmla="*/ 446755 w 508796"/>
                  <a:gd name="connsiteY92" fmla="*/ 400934 h 510199"/>
                  <a:gd name="connsiteX93" fmla="*/ 400934 w 508796"/>
                  <a:gd name="connsiteY93" fmla="*/ 446755 h 510199"/>
                  <a:gd name="connsiteX94" fmla="*/ 384192 w 508796"/>
                  <a:gd name="connsiteY94" fmla="*/ 446755 h 510199"/>
                  <a:gd name="connsiteX95" fmla="*/ 362162 w 508796"/>
                  <a:gd name="connsiteY95" fmla="*/ 424726 h 510199"/>
                  <a:gd name="connsiteX96" fmla="*/ 351588 w 508796"/>
                  <a:gd name="connsiteY96" fmla="*/ 422963 h 510199"/>
                  <a:gd name="connsiteX97" fmla="*/ 340133 w 508796"/>
                  <a:gd name="connsiteY97" fmla="*/ 429131 h 510199"/>
                  <a:gd name="connsiteX98" fmla="*/ 339252 w 508796"/>
                  <a:gd name="connsiteY98" fmla="*/ 430013 h 510199"/>
                  <a:gd name="connsiteX99" fmla="*/ 329559 w 508796"/>
                  <a:gd name="connsiteY99" fmla="*/ 434419 h 510199"/>
                  <a:gd name="connsiteX100" fmla="*/ 328678 w 508796"/>
                  <a:gd name="connsiteY100" fmla="*/ 434419 h 510199"/>
                  <a:gd name="connsiteX101" fmla="*/ 305767 w 508796"/>
                  <a:gd name="connsiteY101" fmla="*/ 442349 h 510199"/>
                  <a:gd name="connsiteX102" fmla="*/ 299599 w 508796"/>
                  <a:gd name="connsiteY102" fmla="*/ 451161 h 510199"/>
                  <a:gd name="connsiteX103" fmla="*/ 299599 w 508796"/>
                  <a:gd name="connsiteY103" fmla="*/ 482883 h 510199"/>
                  <a:gd name="connsiteX104" fmla="*/ 289025 w 508796"/>
                  <a:gd name="connsiteY104" fmla="*/ 493457 h 510199"/>
                  <a:gd name="connsiteX105" fmla="*/ 222937 w 508796"/>
                  <a:gd name="connsiteY105" fmla="*/ 493457 h 510199"/>
                  <a:gd name="connsiteX106" fmla="*/ 212363 w 508796"/>
                  <a:gd name="connsiteY106" fmla="*/ 482883 h 510199"/>
                  <a:gd name="connsiteX107" fmla="*/ 212363 w 508796"/>
                  <a:gd name="connsiteY107" fmla="*/ 451161 h 510199"/>
                  <a:gd name="connsiteX108" fmla="*/ 206195 w 508796"/>
                  <a:gd name="connsiteY108" fmla="*/ 442349 h 510199"/>
                  <a:gd name="connsiteX109" fmla="*/ 183284 w 508796"/>
                  <a:gd name="connsiteY109" fmla="*/ 434419 h 510199"/>
                  <a:gd name="connsiteX110" fmla="*/ 182403 w 508796"/>
                  <a:gd name="connsiteY110" fmla="*/ 434419 h 510199"/>
                  <a:gd name="connsiteX111" fmla="*/ 172710 w 508796"/>
                  <a:gd name="connsiteY111" fmla="*/ 430013 h 510199"/>
                  <a:gd name="connsiteX112" fmla="*/ 170948 w 508796"/>
                  <a:gd name="connsiteY112" fmla="*/ 429131 h 510199"/>
                  <a:gd name="connsiteX113" fmla="*/ 160374 w 508796"/>
                  <a:gd name="connsiteY113" fmla="*/ 422963 h 510199"/>
                  <a:gd name="connsiteX114" fmla="*/ 155968 w 508796"/>
                  <a:gd name="connsiteY114" fmla="*/ 422082 h 510199"/>
                  <a:gd name="connsiteX115" fmla="*/ 149799 w 508796"/>
                  <a:gd name="connsiteY115" fmla="*/ 424726 h 510199"/>
                  <a:gd name="connsiteX116" fmla="*/ 127770 w 508796"/>
                  <a:gd name="connsiteY116" fmla="*/ 446755 h 510199"/>
                  <a:gd name="connsiteX117" fmla="*/ 111028 w 508796"/>
                  <a:gd name="connsiteY117" fmla="*/ 446755 h 510199"/>
                  <a:gd name="connsiteX118" fmla="*/ 65207 w 508796"/>
                  <a:gd name="connsiteY118" fmla="*/ 400934 h 510199"/>
                  <a:gd name="connsiteX119" fmla="*/ 65207 w 508796"/>
                  <a:gd name="connsiteY119" fmla="*/ 384192 h 510199"/>
                  <a:gd name="connsiteX120" fmla="*/ 87236 w 508796"/>
                  <a:gd name="connsiteY120" fmla="*/ 362162 h 510199"/>
                  <a:gd name="connsiteX121" fmla="*/ 88999 w 508796"/>
                  <a:gd name="connsiteY121" fmla="*/ 351588 h 510199"/>
                  <a:gd name="connsiteX122" fmla="*/ 82830 w 508796"/>
                  <a:gd name="connsiteY122" fmla="*/ 340133 h 510199"/>
                  <a:gd name="connsiteX123" fmla="*/ 81949 w 508796"/>
                  <a:gd name="connsiteY123" fmla="*/ 339252 h 510199"/>
                  <a:gd name="connsiteX124" fmla="*/ 77543 w 508796"/>
                  <a:gd name="connsiteY124" fmla="*/ 329559 h 510199"/>
                  <a:gd name="connsiteX125" fmla="*/ 77543 w 508796"/>
                  <a:gd name="connsiteY125" fmla="*/ 328678 h 510199"/>
                  <a:gd name="connsiteX126" fmla="*/ 69613 w 508796"/>
                  <a:gd name="connsiteY126" fmla="*/ 305767 h 510199"/>
                  <a:gd name="connsiteX127" fmla="*/ 60801 w 508796"/>
                  <a:gd name="connsiteY127" fmla="*/ 299599 h 510199"/>
                  <a:gd name="connsiteX128" fmla="*/ 26435 w 508796"/>
                  <a:gd name="connsiteY128" fmla="*/ 299599 h 510199"/>
                  <a:gd name="connsiteX129" fmla="*/ 17623 w 508796"/>
                  <a:gd name="connsiteY129" fmla="*/ 290787 h 510199"/>
                  <a:gd name="connsiteX130" fmla="*/ 17623 w 508796"/>
                  <a:gd name="connsiteY130" fmla="*/ 220293 h 510199"/>
                  <a:gd name="connsiteX131" fmla="*/ 26435 w 508796"/>
                  <a:gd name="connsiteY131" fmla="*/ 211482 h 510199"/>
                  <a:gd name="connsiteX132" fmla="*/ 59920 w 508796"/>
                  <a:gd name="connsiteY132" fmla="*/ 211482 h 510199"/>
                  <a:gd name="connsiteX133" fmla="*/ 68732 w 508796"/>
                  <a:gd name="connsiteY133" fmla="*/ 205313 h 510199"/>
                  <a:gd name="connsiteX134" fmla="*/ 76662 w 508796"/>
                  <a:gd name="connsiteY134" fmla="*/ 182403 h 510199"/>
                  <a:gd name="connsiteX135" fmla="*/ 76662 w 508796"/>
                  <a:gd name="connsiteY135" fmla="*/ 181522 h 510199"/>
                  <a:gd name="connsiteX136" fmla="*/ 81068 w 508796"/>
                  <a:gd name="connsiteY136" fmla="*/ 171829 h 510199"/>
                  <a:gd name="connsiteX137" fmla="*/ 81949 w 508796"/>
                  <a:gd name="connsiteY137" fmla="*/ 170066 h 510199"/>
                  <a:gd name="connsiteX138" fmla="*/ 88117 w 508796"/>
                  <a:gd name="connsiteY138" fmla="*/ 159492 h 510199"/>
                  <a:gd name="connsiteX139" fmla="*/ 86355 w 508796"/>
                  <a:gd name="connsiteY139" fmla="*/ 148918 h 510199"/>
                  <a:gd name="connsiteX140" fmla="*/ 64326 w 508796"/>
                  <a:gd name="connsiteY140" fmla="*/ 126889 h 510199"/>
                  <a:gd name="connsiteX141" fmla="*/ 64326 w 508796"/>
                  <a:gd name="connsiteY141" fmla="*/ 110147 h 510199"/>
                  <a:gd name="connsiteX142" fmla="*/ 110147 w 508796"/>
                  <a:gd name="connsiteY142" fmla="*/ 64326 h 510199"/>
                  <a:gd name="connsiteX143" fmla="*/ 126889 w 508796"/>
                  <a:gd name="connsiteY143" fmla="*/ 64326 h 510199"/>
                  <a:gd name="connsiteX144" fmla="*/ 148918 w 508796"/>
                  <a:gd name="connsiteY144" fmla="*/ 86355 h 510199"/>
                  <a:gd name="connsiteX145" fmla="*/ 159492 w 508796"/>
                  <a:gd name="connsiteY145" fmla="*/ 88117 h 510199"/>
                  <a:gd name="connsiteX146" fmla="*/ 170948 w 508796"/>
                  <a:gd name="connsiteY146" fmla="*/ 81949 h 510199"/>
                  <a:gd name="connsiteX147" fmla="*/ 171829 w 508796"/>
                  <a:gd name="connsiteY147" fmla="*/ 81068 h 510199"/>
                  <a:gd name="connsiteX148" fmla="*/ 181522 w 508796"/>
                  <a:gd name="connsiteY148" fmla="*/ 76662 h 510199"/>
                  <a:gd name="connsiteX149" fmla="*/ 182403 w 508796"/>
                  <a:gd name="connsiteY149" fmla="*/ 76662 h 510199"/>
                  <a:gd name="connsiteX150" fmla="*/ 205313 w 508796"/>
                  <a:gd name="connsiteY150" fmla="*/ 68732 h 510199"/>
                  <a:gd name="connsiteX151" fmla="*/ 211482 w 508796"/>
                  <a:gd name="connsiteY151" fmla="*/ 59920 h 510199"/>
                  <a:gd name="connsiteX152" fmla="*/ 211482 w 508796"/>
                  <a:gd name="connsiteY152" fmla="*/ 28198 h 510199"/>
                  <a:gd name="connsiteX153" fmla="*/ 222056 w 508796"/>
                  <a:gd name="connsiteY153" fmla="*/ 17623 h 510199"/>
                  <a:gd name="connsiteX154" fmla="*/ 288144 w 508796"/>
                  <a:gd name="connsiteY154" fmla="*/ 17623 h 510199"/>
                  <a:gd name="connsiteX155" fmla="*/ 299599 w 508796"/>
                  <a:gd name="connsiteY155" fmla="*/ 28198 h 510199"/>
                  <a:gd name="connsiteX156" fmla="*/ 299599 w 508796"/>
                  <a:gd name="connsiteY156" fmla="*/ 59920 h 510199"/>
                  <a:gd name="connsiteX157" fmla="*/ 305767 w 508796"/>
                  <a:gd name="connsiteY157" fmla="*/ 68732 h 510199"/>
                  <a:gd name="connsiteX158" fmla="*/ 328678 w 508796"/>
                  <a:gd name="connsiteY158" fmla="*/ 76662 h 510199"/>
                  <a:gd name="connsiteX159" fmla="*/ 329559 w 508796"/>
                  <a:gd name="connsiteY159" fmla="*/ 76662 h 510199"/>
                  <a:gd name="connsiteX160" fmla="*/ 339252 w 508796"/>
                  <a:gd name="connsiteY160" fmla="*/ 81068 h 510199"/>
                  <a:gd name="connsiteX161" fmla="*/ 341014 w 508796"/>
                  <a:gd name="connsiteY161" fmla="*/ 81949 h 510199"/>
                  <a:gd name="connsiteX162" fmla="*/ 351588 w 508796"/>
                  <a:gd name="connsiteY162" fmla="*/ 88117 h 510199"/>
                  <a:gd name="connsiteX163" fmla="*/ 362162 w 508796"/>
                  <a:gd name="connsiteY163" fmla="*/ 86355 h 510199"/>
                  <a:gd name="connsiteX164" fmla="*/ 384192 w 508796"/>
                  <a:gd name="connsiteY164" fmla="*/ 64326 h 510199"/>
                  <a:gd name="connsiteX165" fmla="*/ 400934 w 508796"/>
                  <a:gd name="connsiteY165" fmla="*/ 64326 h 510199"/>
                  <a:gd name="connsiteX166" fmla="*/ 446755 w 508796"/>
                  <a:gd name="connsiteY166" fmla="*/ 110147 h 510199"/>
                  <a:gd name="connsiteX167" fmla="*/ 446755 w 508796"/>
                  <a:gd name="connsiteY167" fmla="*/ 126889 h 510199"/>
                  <a:gd name="connsiteX168" fmla="*/ 424726 w 508796"/>
                  <a:gd name="connsiteY168" fmla="*/ 148918 h 510199"/>
                  <a:gd name="connsiteX169" fmla="*/ 422963 w 508796"/>
                  <a:gd name="connsiteY169" fmla="*/ 159492 h 510199"/>
                  <a:gd name="connsiteX170" fmla="*/ 429131 w 508796"/>
                  <a:gd name="connsiteY170" fmla="*/ 170948 h 510199"/>
                  <a:gd name="connsiteX171" fmla="*/ 430013 w 508796"/>
                  <a:gd name="connsiteY171" fmla="*/ 171829 h 510199"/>
                  <a:gd name="connsiteX172" fmla="*/ 434419 w 508796"/>
                  <a:gd name="connsiteY172" fmla="*/ 181522 h 510199"/>
                  <a:gd name="connsiteX173" fmla="*/ 434419 w 508796"/>
                  <a:gd name="connsiteY173" fmla="*/ 182403 h 510199"/>
                  <a:gd name="connsiteX174" fmla="*/ 442349 w 508796"/>
                  <a:gd name="connsiteY174" fmla="*/ 205313 h 510199"/>
                  <a:gd name="connsiteX175" fmla="*/ 451161 w 508796"/>
                  <a:gd name="connsiteY175" fmla="*/ 211482 h 510199"/>
                  <a:gd name="connsiteX176" fmla="*/ 484645 w 508796"/>
                  <a:gd name="connsiteY176" fmla="*/ 211482 h 510199"/>
                  <a:gd name="connsiteX177" fmla="*/ 493457 w 508796"/>
                  <a:gd name="connsiteY177" fmla="*/ 220293 h 510199"/>
                  <a:gd name="connsiteX178" fmla="*/ 493457 w 508796"/>
                  <a:gd name="connsiteY178" fmla="*/ 290787 h 51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508796" h="510199">
                    <a:moveTo>
                      <a:pt x="484645" y="193858"/>
                    </a:moveTo>
                    <a:lnTo>
                      <a:pt x="458210" y="193858"/>
                    </a:lnTo>
                    <a:cubicBezTo>
                      <a:pt x="456448" y="187690"/>
                      <a:pt x="453804" y="181522"/>
                      <a:pt x="452042" y="175354"/>
                    </a:cubicBezTo>
                    <a:cubicBezTo>
                      <a:pt x="452042" y="175354"/>
                      <a:pt x="452042" y="174472"/>
                      <a:pt x="452042" y="174472"/>
                    </a:cubicBezTo>
                    <a:cubicBezTo>
                      <a:pt x="450280" y="170948"/>
                      <a:pt x="449398" y="167423"/>
                      <a:pt x="446755" y="163898"/>
                    </a:cubicBezTo>
                    <a:lnTo>
                      <a:pt x="445874" y="162136"/>
                    </a:lnTo>
                    <a:cubicBezTo>
                      <a:pt x="444993" y="160374"/>
                      <a:pt x="444111" y="157730"/>
                      <a:pt x="443230" y="155968"/>
                    </a:cubicBezTo>
                    <a:lnTo>
                      <a:pt x="459973" y="139225"/>
                    </a:lnTo>
                    <a:cubicBezTo>
                      <a:pt x="471428" y="127770"/>
                      <a:pt x="471428" y="109266"/>
                      <a:pt x="459973" y="97810"/>
                    </a:cubicBezTo>
                    <a:lnTo>
                      <a:pt x="414152" y="51989"/>
                    </a:lnTo>
                    <a:cubicBezTo>
                      <a:pt x="402696" y="40534"/>
                      <a:pt x="384192" y="40534"/>
                      <a:pt x="372736" y="51989"/>
                    </a:cubicBezTo>
                    <a:lnTo>
                      <a:pt x="355994" y="68732"/>
                    </a:lnTo>
                    <a:cubicBezTo>
                      <a:pt x="354232" y="67850"/>
                      <a:pt x="352469" y="66969"/>
                      <a:pt x="349826" y="66088"/>
                    </a:cubicBezTo>
                    <a:lnTo>
                      <a:pt x="348064" y="65207"/>
                    </a:lnTo>
                    <a:cubicBezTo>
                      <a:pt x="344539" y="63444"/>
                      <a:pt x="341014" y="61682"/>
                      <a:pt x="337489" y="60801"/>
                    </a:cubicBezTo>
                    <a:lnTo>
                      <a:pt x="336608" y="59920"/>
                    </a:lnTo>
                    <a:cubicBezTo>
                      <a:pt x="329559" y="57276"/>
                      <a:pt x="323391" y="55514"/>
                      <a:pt x="317222" y="52870"/>
                    </a:cubicBezTo>
                    <a:lnTo>
                      <a:pt x="317222" y="28198"/>
                    </a:lnTo>
                    <a:cubicBezTo>
                      <a:pt x="317222" y="13218"/>
                      <a:pt x="304005" y="0"/>
                      <a:pt x="289025" y="0"/>
                    </a:cubicBezTo>
                    <a:lnTo>
                      <a:pt x="222937" y="0"/>
                    </a:lnTo>
                    <a:cubicBezTo>
                      <a:pt x="207076" y="0"/>
                      <a:pt x="193858" y="13218"/>
                      <a:pt x="193858" y="28198"/>
                    </a:cubicBezTo>
                    <a:lnTo>
                      <a:pt x="193858" y="52870"/>
                    </a:lnTo>
                    <a:cubicBezTo>
                      <a:pt x="187690" y="54633"/>
                      <a:pt x="181522" y="57276"/>
                      <a:pt x="175354" y="59039"/>
                    </a:cubicBezTo>
                    <a:cubicBezTo>
                      <a:pt x="175354" y="59039"/>
                      <a:pt x="174472" y="59039"/>
                      <a:pt x="174472" y="59039"/>
                    </a:cubicBezTo>
                    <a:cubicBezTo>
                      <a:pt x="170948" y="60801"/>
                      <a:pt x="167423" y="61682"/>
                      <a:pt x="163898" y="64326"/>
                    </a:cubicBezTo>
                    <a:lnTo>
                      <a:pt x="162136" y="65207"/>
                    </a:lnTo>
                    <a:cubicBezTo>
                      <a:pt x="160374" y="66088"/>
                      <a:pt x="157730" y="66969"/>
                      <a:pt x="155968" y="67850"/>
                    </a:cubicBezTo>
                    <a:lnTo>
                      <a:pt x="139225" y="51108"/>
                    </a:lnTo>
                    <a:cubicBezTo>
                      <a:pt x="127770" y="39653"/>
                      <a:pt x="109266" y="39653"/>
                      <a:pt x="97810" y="51108"/>
                    </a:cubicBezTo>
                    <a:lnTo>
                      <a:pt x="51989" y="96929"/>
                    </a:lnTo>
                    <a:cubicBezTo>
                      <a:pt x="40534" y="108384"/>
                      <a:pt x="40534" y="126889"/>
                      <a:pt x="51989" y="138344"/>
                    </a:cubicBezTo>
                    <a:lnTo>
                      <a:pt x="68732" y="155087"/>
                    </a:lnTo>
                    <a:cubicBezTo>
                      <a:pt x="67850" y="156849"/>
                      <a:pt x="66969" y="158611"/>
                      <a:pt x="66088" y="161255"/>
                    </a:cubicBezTo>
                    <a:lnTo>
                      <a:pt x="65207" y="163017"/>
                    </a:lnTo>
                    <a:cubicBezTo>
                      <a:pt x="63444" y="166542"/>
                      <a:pt x="61682" y="170066"/>
                      <a:pt x="60801" y="173591"/>
                    </a:cubicBezTo>
                    <a:lnTo>
                      <a:pt x="59920" y="174472"/>
                    </a:lnTo>
                    <a:cubicBezTo>
                      <a:pt x="57276" y="181522"/>
                      <a:pt x="55514" y="187690"/>
                      <a:pt x="52870" y="193858"/>
                    </a:cubicBezTo>
                    <a:lnTo>
                      <a:pt x="26435" y="193858"/>
                    </a:lnTo>
                    <a:cubicBezTo>
                      <a:pt x="11455" y="193858"/>
                      <a:pt x="0" y="206195"/>
                      <a:pt x="0" y="220293"/>
                    </a:cubicBezTo>
                    <a:lnTo>
                      <a:pt x="0" y="290787"/>
                    </a:lnTo>
                    <a:cubicBezTo>
                      <a:pt x="0" y="305767"/>
                      <a:pt x="12336" y="317222"/>
                      <a:pt x="26435" y="317222"/>
                    </a:cubicBezTo>
                    <a:lnTo>
                      <a:pt x="52870" y="317222"/>
                    </a:lnTo>
                    <a:cubicBezTo>
                      <a:pt x="54633" y="323391"/>
                      <a:pt x="57276" y="329559"/>
                      <a:pt x="59039" y="335727"/>
                    </a:cubicBezTo>
                    <a:cubicBezTo>
                      <a:pt x="59039" y="335727"/>
                      <a:pt x="59039" y="336608"/>
                      <a:pt x="59039" y="336608"/>
                    </a:cubicBezTo>
                    <a:cubicBezTo>
                      <a:pt x="60801" y="340133"/>
                      <a:pt x="61682" y="343658"/>
                      <a:pt x="64326" y="347182"/>
                    </a:cubicBezTo>
                    <a:lnTo>
                      <a:pt x="65207" y="348945"/>
                    </a:lnTo>
                    <a:cubicBezTo>
                      <a:pt x="66088" y="350707"/>
                      <a:pt x="66969" y="353351"/>
                      <a:pt x="67850" y="355113"/>
                    </a:cubicBezTo>
                    <a:lnTo>
                      <a:pt x="51108" y="371855"/>
                    </a:lnTo>
                    <a:cubicBezTo>
                      <a:pt x="39653" y="383310"/>
                      <a:pt x="39653" y="401815"/>
                      <a:pt x="51108" y="413270"/>
                    </a:cubicBezTo>
                    <a:lnTo>
                      <a:pt x="96929" y="459091"/>
                    </a:lnTo>
                    <a:cubicBezTo>
                      <a:pt x="108384" y="470547"/>
                      <a:pt x="126889" y="470547"/>
                      <a:pt x="138344" y="459091"/>
                    </a:cubicBezTo>
                    <a:lnTo>
                      <a:pt x="155087" y="442349"/>
                    </a:lnTo>
                    <a:cubicBezTo>
                      <a:pt x="156849" y="443230"/>
                      <a:pt x="158611" y="444111"/>
                      <a:pt x="161255" y="444993"/>
                    </a:cubicBezTo>
                    <a:lnTo>
                      <a:pt x="163017" y="445874"/>
                    </a:lnTo>
                    <a:cubicBezTo>
                      <a:pt x="166542" y="447636"/>
                      <a:pt x="170066" y="449398"/>
                      <a:pt x="173591" y="450280"/>
                    </a:cubicBezTo>
                    <a:lnTo>
                      <a:pt x="174472" y="451161"/>
                    </a:lnTo>
                    <a:cubicBezTo>
                      <a:pt x="180641" y="453804"/>
                      <a:pt x="186809" y="455567"/>
                      <a:pt x="192977" y="457329"/>
                    </a:cubicBezTo>
                    <a:lnTo>
                      <a:pt x="192977" y="482002"/>
                    </a:lnTo>
                    <a:cubicBezTo>
                      <a:pt x="192977" y="497863"/>
                      <a:pt x="206195" y="510199"/>
                      <a:pt x="221175" y="510199"/>
                    </a:cubicBezTo>
                    <a:lnTo>
                      <a:pt x="287263" y="510199"/>
                    </a:lnTo>
                    <a:cubicBezTo>
                      <a:pt x="303124" y="510199"/>
                      <a:pt x="315460" y="496982"/>
                      <a:pt x="315460" y="482002"/>
                    </a:cubicBezTo>
                    <a:lnTo>
                      <a:pt x="315460" y="458210"/>
                    </a:lnTo>
                    <a:cubicBezTo>
                      <a:pt x="321628" y="456448"/>
                      <a:pt x="327797" y="453804"/>
                      <a:pt x="333965" y="452042"/>
                    </a:cubicBezTo>
                    <a:cubicBezTo>
                      <a:pt x="333965" y="452042"/>
                      <a:pt x="334846" y="452042"/>
                      <a:pt x="334846" y="452042"/>
                    </a:cubicBezTo>
                    <a:cubicBezTo>
                      <a:pt x="338371" y="450280"/>
                      <a:pt x="341895" y="449398"/>
                      <a:pt x="345420" y="446755"/>
                    </a:cubicBezTo>
                    <a:lnTo>
                      <a:pt x="347182" y="445874"/>
                    </a:lnTo>
                    <a:cubicBezTo>
                      <a:pt x="348945" y="444993"/>
                      <a:pt x="351588" y="444111"/>
                      <a:pt x="353351" y="443230"/>
                    </a:cubicBezTo>
                    <a:lnTo>
                      <a:pt x="370093" y="459973"/>
                    </a:lnTo>
                    <a:cubicBezTo>
                      <a:pt x="381548" y="471428"/>
                      <a:pt x="400053" y="471428"/>
                      <a:pt x="411508" y="459973"/>
                    </a:cubicBezTo>
                    <a:lnTo>
                      <a:pt x="457329" y="414152"/>
                    </a:lnTo>
                    <a:cubicBezTo>
                      <a:pt x="468784" y="402696"/>
                      <a:pt x="468784" y="384192"/>
                      <a:pt x="457329" y="372736"/>
                    </a:cubicBezTo>
                    <a:lnTo>
                      <a:pt x="440587" y="355994"/>
                    </a:lnTo>
                    <a:cubicBezTo>
                      <a:pt x="441468" y="354232"/>
                      <a:pt x="442349" y="352469"/>
                      <a:pt x="443230" y="349826"/>
                    </a:cubicBezTo>
                    <a:lnTo>
                      <a:pt x="444111" y="348064"/>
                    </a:lnTo>
                    <a:cubicBezTo>
                      <a:pt x="445874" y="344539"/>
                      <a:pt x="447636" y="341014"/>
                      <a:pt x="448517" y="337489"/>
                    </a:cubicBezTo>
                    <a:lnTo>
                      <a:pt x="449398" y="336608"/>
                    </a:lnTo>
                    <a:cubicBezTo>
                      <a:pt x="452042" y="330440"/>
                      <a:pt x="453804" y="324272"/>
                      <a:pt x="455567" y="318104"/>
                    </a:cubicBezTo>
                    <a:lnTo>
                      <a:pt x="482002" y="318104"/>
                    </a:lnTo>
                    <a:cubicBezTo>
                      <a:pt x="496982" y="318104"/>
                      <a:pt x="508437" y="305767"/>
                      <a:pt x="508437" y="291668"/>
                    </a:cubicBezTo>
                    <a:lnTo>
                      <a:pt x="508437" y="220293"/>
                    </a:lnTo>
                    <a:cubicBezTo>
                      <a:pt x="511081" y="206195"/>
                      <a:pt x="498744" y="193858"/>
                      <a:pt x="484645" y="193858"/>
                    </a:cubicBezTo>
                    <a:close/>
                    <a:moveTo>
                      <a:pt x="493457" y="290787"/>
                    </a:moveTo>
                    <a:cubicBezTo>
                      <a:pt x="493457" y="296074"/>
                      <a:pt x="489051" y="299599"/>
                      <a:pt x="484645" y="299599"/>
                    </a:cubicBezTo>
                    <a:lnTo>
                      <a:pt x="451161" y="299599"/>
                    </a:lnTo>
                    <a:cubicBezTo>
                      <a:pt x="446755" y="299599"/>
                      <a:pt x="444111" y="302242"/>
                      <a:pt x="442349" y="305767"/>
                    </a:cubicBezTo>
                    <a:cubicBezTo>
                      <a:pt x="440587" y="313698"/>
                      <a:pt x="437943" y="320747"/>
                      <a:pt x="434419" y="328678"/>
                    </a:cubicBezTo>
                    <a:cubicBezTo>
                      <a:pt x="434419" y="328678"/>
                      <a:pt x="434419" y="329559"/>
                      <a:pt x="434419" y="329559"/>
                    </a:cubicBezTo>
                    <a:cubicBezTo>
                      <a:pt x="432656" y="333084"/>
                      <a:pt x="431775" y="335727"/>
                      <a:pt x="430013" y="339252"/>
                    </a:cubicBezTo>
                    <a:lnTo>
                      <a:pt x="429131" y="341014"/>
                    </a:lnTo>
                    <a:cubicBezTo>
                      <a:pt x="427369" y="344539"/>
                      <a:pt x="425607" y="348064"/>
                      <a:pt x="422963" y="351588"/>
                    </a:cubicBezTo>
                    <a:cubicBezTo>
                      <a:pt x="421201" y="355113"/>
                      <a:pt x="421201" y="359519"/>
                      <a:pt x="424726" y="362162"/>
                    </a:cubicBezTo>
                    <a:lnTo>
                      <a:pt x="446755" y="384192"/>
                    </a:lnTo>
                    <a:cubicBezTo>
                      <a:pt x="451161" y="388597"/>
                      <a:pt x="451161" y="396528"/>
                      <a:pt x="446755" y="400934"/>
                    </a:cubicBezTo>
                    <a:lnTo>
                      <a:pt x="400934" y="446755"/>
                    </a:lnTo>
                    <a:cubicBezTo>
                      <a:pt x="396528" y="451161"/>
                      <a:pt x="388597" y="451161"/>
                      <a:pt x="384192" y="446755"/>
                    </a:cubicBezTo>
                    <a:lnTo>
                      <a:pt x="362162" y="424726"/>
                    </a:lnTo>
                    <a:cubicBezTo>
                      <a:pt x="359519" y="422082"/>
                      <a:pt x="355113" y="421201"/>
                      <a:pt x="351588" y="422963"/>
                    </a:cubicBezTo>
                    <a:cubicBezTo>
                      <a:pt x="348064" y="424726"/>
                      <a:pt x="344539" y="427369"/>
                      <a:pt x="340133" y="429131"/>
                    </a:cubicBezTo>
                    <a:lnTo>
                      <a:pt x="339252" y="430013"/>
                    </a:lnTo>
                    <a:cubicBezTo>
                      <a:pt x="335727" y="431775"/>
                      <a:pt x="333084" y="432656"/>
                      <a:pt x="329559" y="434419"/>
                    </a:cubicBezTo>
                    <a:cubicBezTo>
                      <a:pt x="329559" y="434419"/>
                      <a:pt x="328678" y="434419"/>
                      <a:pt x="328678" y="434419"/>
                    </a:cubicBezTo>
                    <a:cubicBezTo>
                      <a:pt x="321628" y="437062"/>
                      <a:pt x="313698" y="439706"/>
                      <a:pt x="305767" y="442349"/>
                    </a:cubicBezTo>
                    <a:cubicBezTo>
                      <a:pt x="302242" y="443230"/>
                      <a:pt x="299599" y="446755"/>
                      <a:pt x="299599" y="451161"/>
                    </a:cubicBezTo>
                    <a:lnTo>
                      <a:pt x="299599" y="482883"/>
                    </a:lnTo>
                    <a:cubicBezTo>
                      <a:pt x="299599" y="489051"/>
                      <a:pt x="294312" y="493457"/>
                      <a:pt x="289025" y="493457"/>
                    </a:cubicBezTo>
                    <a:lnTo>
                      <a:pt x="222937" y="493457"/>
                    </a:lnTo>
                    <a:cubicBezTo>
                      <a:pt x="216769" y="493457"/>
                      <a:pt x="212363" y="488170"/>
                      <a:pt x="212363" y="482883"/>
                    </a:cubicBezTo>
                    <a:lnTo>
                      <a:pt x="212363" y="451161"/>
                    </a:lnTo>
                    <a:cubicBezTo>
                      <a:pt x="212363" y="446755"/>
                      <a:pt x="209719" y="444111"/>
                      <a:pt x="206195" y="442349"/>
                    </a:cubicBezTo>
                    <a:cubicBezTo>
                      <a:pt x="198264" y="440587"/>
                      <a:pt x="191215" y="437943"/>
                      <a:pt x="183284" y="434419"/>
                    </a:cubicBezTo>
                    <a:cubicBezTo>
                      <a:pt x="183284" y="434419"/>
                      <a:pt x="182403" y="434419"/>
                      <a:pt x="182403" y="434419"/>
                    </a:cubicBezTo>
                    <a:cubicBezTo>
                      <a:pt x="178878" y="432656"/>
                      <a:pt x="176235" y="431775"/>
                      <a:pt x="172710" y="430013"/>
                    </a:cubicBezTo>
                    <a:lnTo>
                      <a:pt x="170948" y="429131"/>
                    </a:lnTo>
                    <a:cubicBezTo>
                      <a:pt x="167423" y="427369"/>
                      <a:pt x="163898" y="425607"/>
                      <a:pt x="160374" y="422963"/>
                    </a:cubicBezTo>
                    <a:cubicBezTo>
                      <a:pt x="158611" y="422082"/>
                      <a:pt x="157730" y="422082"/>
                      <a:pt x="155968" y="422082"/>
                    </a:cubicBezTo>
                    <a:cubicBezTo>
                      <a:pt x="153324" y="422082"/>
                      <a:pt x="151562" y="422963"/>
                      <a:pt x="149799" y="424726"/>
                    </a:cubicBezTo>
                    <a:lnTo>
                      <a:pt x="127770" y="446755"/>
                    </a:lnTo>
                    <a:cubicBezTo>
                      <a:pt x="123364" y="451161"/>
                      <a:pt x="115434" y="451161"/>
                      <a:pt x="111028" y="446755"/>
                    </a:cubicBezTo>
                    <a:lnTo>
                      <a:pt x="65207" y="400934"/>
                    </a:lnTo>
                    <a:cubicBezTo>
                      <a:pt x="60801" y="396528"/>
                      <a:pt x="60801" y="388597"/>
                      <a:pt x="65207" y="384192"/>
                    </a:cubicBezTo>
                    <a:lnTo>
                      <a:pt x="87236" y="362162"/>
                    </a:lnTo>
                    <a:cubicBezTo>
                      <a:pt x="89880" y="359519"/>
                      <a:pt x="90761" y="355113"/>
                      <a:pt x="88999" y="351588"/>
                    </a:cubicBezTo>
                    <a:cubicBezTo>
                      <a:pt x="87236" y="348064"/>
                      <a:pt x="84593" y="344539"/>
                      <a:pt x="82830" y="340133"/>
                    </a:cubicBezTo>
                    <a:lnTo>
                      <a:pt x="81949" y="339252"/>
                    </a:lnTo>
                    <a:cubicBezTo>
                      <a:pt x="80187" y="335727"/>
                      <a:pt x="79306" y="333084"/>
                      <a:pt x="77543" y="329559"/>
                    </a:cubicBezTo>
                    <a:cubicBezTo>
                      <a:pt x="77543" y="329559"/>
                      <a:pt x="77543" y="328678"/>
                      <a:pt x="77543" y="328678"/>
                    </a:cubicBezTo>
                    <a:cubicBezTo>
                      <a:pt x="74900" y="321628"/>
                      <a:pt x="72256" y="313698"/>
                      <a:pt x="69613" y="305767"/>
                    </a:cubicBezTo>
                    <a:cubicBezTo>
                      <a:pt x="68732" y="302242"/>
                      <a:pt x="65207" y="299599"/>
                      <a:pt x="60801" y="299599"/>
                    </a:cubicBezTo>
                    <a:lnTo>
                      <a:pt x="26435" y="299599"/>
                    </a:lnTo>
                    <a:cubicBezTo>
                      <a:pt x="21148" y="299599"/>
                      <a:pt x="17623" y="295193"/>
                      <a:pt x="17623" y="290787"/>
                    </a:cubicBezTo>
                    <a:lnTo>
                      <a:pt x="17623" y="220293"/>
                    </a:lnTo>
                    <a:cubicBezTo>
                      <a:pt x="17623" y="215006"/>
                      <a:pt x="22029" y="211482"/>
                      <a:pt x="26435" y="211482"/>
                    </a:cubicBezTo>
                    <a:lnTo>
                      <a:pt x="59920" y="211482"/>
                    </a:lnTo>
                    <a:cubicBezTo>
                      <a:pt x="64326" y="211482"/>
                      <a:pt x="66969" y="208838"/>
                      <a:pt x="68732" y="205313"/>
                    </a:cubicBezTo>
                    <a:cubicBezTo>
                      <a:pt x="70494" y="197383"/>
                      <a:pt x="73137" y="190333"/>
                      <a:pt x="76662" y="182403"/>
                    </a:cubicBezTo>
                    <a:cubicBezTo>
                      <a:pt x="76662" y="182403"/>
                      <a:pt x="76662" y="181522"/>
                      <a:pt x="76662" y="181522"/>
                    </a:cubicBezTo>
                    <a:cubicBezTo>
                      <a:pt x="78424" y="177997"/>
                      <a:pt x="79306" y="175354"/>
                      <a:pt x="81068" y="171829"/>
                    </a:cubicBezTo>
                    <a:lnTo>
                      <a:pt x="81949" y="170066"/>
                    </a:lnTo>
                    <a:cubicBezTo>
                      <a:pt x="83711" y="166542"/>
                      <a:pt x="85474" y="163017"/>
                      <a:pt x="88117" y="159492"/>
                    </a:cubicBezTo>
                    <a:cubicBezTo>
                      <a:pt x="89880" y="155968"/>
                      <a:pt x="89880" y="151562"/>
                      <a:pt x="86355" y="148918"/>
                    </a:cubicBezTo>
                    <a:lnTo>
                      <a:pt x="64326" y="126889"/>
                    </a:lnTo>
                    <a:cubicBezTo>
                      <a:pt x="59920" y="122483"/>
                      <a:pt x="59920" y="114553"/>
                      <a:pt x="64326" y="110147"/>
                    </a:cubicBezTo>
                    <a:lnTo>
                      <a:pt x="110147" y="64326"/>
                    </a:lnTo>
                    <a:cubicBezTo>
                      <a:pt x="114553" y="59920"/>
                      <a:pt x="122483" y="59920"/>
                      <a:pt x="126889" y="64326"/>
                    </a:cubicBezTo>
                    <a:lnTo>
                      <a:pt x="148918" y="86355"/>
                    </a:lnTo>
                    <a:cubicBezTo>
                      <a:pt x="151562" y="88999"/>
                      <a:pt x="155968" y="89880"/>
                      <a:pt x="159492" y="88117"/>
                    </a:cubicBezTo>
                    <a:cubicBezTo>
                      <a:pt x="163017" y="86355"/>
                      <a:pt x="166542" y="83711"/>
                      <a:pt x="170948" y="81949"/>
                    </a:cubicBezTo>
                    <a:lnTo>
                      <a:pt x="171829" y="81068"/>
                    </a:lnTo>
                    <a:cubicBezTo>
                      <a:pt x="175354" y="79306"/>
                      <a:pt x="177997" y="78424"/>
                      <a:pt x="181522" y="76662"/>
                    </a:cubicBezTo>
                    <a:cubicBezTo>
                      <a:pt x="181522" y="76662"/>
                      <a:pt x="182403" y="76662"/>
                      <a:pt x="182403" y="76662"/>
                    </a:cubicBezTo>
                    <a:cubicBezTo>
                      <a:pt x="189452" y="74019"/>
                      <a:pt x="197383" y="71375"/>
                      <a:pt x="205313" y="68732"/>
                    </a:cubicBezTo>
                    <a:cubicBezTo>
                      <a:pt x="208838" y="67850"/>
                      <a:pt x="211482" y="64326"/>
                      <a:pt x="211482" y="59920"/>
                    </a:cubicBezTo>
                    <a:lnTo>
                      <a:pt x="211482" y="28198"/>
                    </a:lnTo>
                    <a:cubicBezTo>
                      <a:pt x="211482" y="22911"/>
                      <a:pt x="216769" y="17623"/>
                      <a:pt x="222056" y="17623"/>
                    </a:cubicBezTo>
                    <a:lnTo>
                      <a:pt x="288144" y="17623"/>
                    </a:lnTo>
                    <a:cubicBezTo>
                      <a:pt x="294312" y="17623"/>
                      <a:pt x="299599" y="22911"/>
                      <a:pt x="299599" y="28198"/>
                    </a:cubicBezTo>
                    <a:lnTo>
                      <a:pt x="299599" y="59920"/>
                    </a:lnTo>
                    <a:cubicBezTo>
                      <a:pt x="299599" y="64326"/>
                      <a:pt x="302242" y="66969"/>
                      <a:pt x="305767" y="68732"/>
                    </a:cubicBezTo>
                    <a:cubicBezTo>
                      <a:pt x="313698" y="70494"/>
                      <a:pt x="320747" y="73137"/>
                      <a:pt x="328678" y="76662"/>
                    </a:cubicBezTo>
                    <a:cubicBezTo>
                      <a:pt x="328678" y="76662"/>
                      <a:pt x="329559" y="76662"/>
                      <a:pt x="329559" y="76662"/>
                    </a:cubicBezTo>
                    <a:cubicBezTo>
                      <a:pt x="333084" y="78424"/>
                      <a:pt x="335727" y="79306"/>
                      <a:pt x="339252" y="81068"/>
                    </a:cubicBezTo>
                    <a:lnTo>
                      <a:pt x="341014" y="81949"/>
                    </a:lnTo>
                    <a:cubicBezTo>
                      <a:pt x="344539" y="83711"/>
                      <a:pt x="348064" y="85474"/>
                      <a:pt x="351588" y="88117"/>
                    </a:cubicBezTo>
                    <a:cubicBezTo>
                      <a:pt x="355113" y="89880"/>
                      <a:pt x="359519" y="89880"/>
                      <a:pt x="362162" y="86355"/>
                    </a:cubicBezTo>
                    <a:lnTo>
                      <a:pt x="384192" y="64326"/>
                    </a:lnTo>
                    <a:cubicBezTo>
                      <a:pt x="388597" y="59920"/>
                      <a:pt x="396528" y="59920"/>
                      <a:pt x="400934" y="64326"/>
                    </a:cubicBezTo>
                    <a:lnTo>
                      <a:pt x="446755" y="110147"/>
                    </a:lnTo>
                    <a:cubicBezTo>
                      <a:pt x="451161" y="114553"/>
                      <a:pt x="451161" y="122483"/>
                      <a:pt x="446755" y="126889"/>
                    </a:cubicBezTo>
                    <a:lnTo>
                      <a:pt x="424726" y="148918"/>
                    </a:lnTo>
                    <a:cubicBezTo>
                      <a:pt x="422082" y="151562"/>
                      <a:pt x="421201" y="155968"/>
                      <a:pt x="422963" y="159492"/>
                    </a:cubicBezTo>
                    <a:cubicBezTo>
                      <a:pt x="424726" y="163017"/>
                      <a:pt x="427369" y="166542"/>
                      <a:pt x="429131" y="170948"/>
                    </a:cubicBezTo>
                    <a:lnTo>
                      <a:pt x="430013" y="171829"/>
                    </a:lnTo>
                    <a:cubicBezTo>
                      <a:pt x="431775" y="175354"/>
                      <a:pt x="432656" y="177997"/>
                      <a:pt x="434419" y="181522"/>
                    </a:cubicBezTo>
                    <a:cubicBezTo>
                      <a:pt x="434419" y="181522"/>
                      <a:pt x="434419" y="182403"/>
                      <a:pt x="434419" y="182403"/>
                    </a:cubicBezTo>
                    <a:cubicBezTo>
                      <a:pt x="437062" y="189452"/>
                      <a:pt x="439706" y="197383"/>
                      <a:pt x="442349" y="205313"/>
                    </a:cubicBezTo>
                    <a:cubicBezTo>
                      <a:pt x="443230" y="208838"/>
                      <a:pt x="446755" y="211482"/>
                      <a:pt x="451161" y="211482"/>
                    </a:cubicBezTo>
                    <a:lnTo>
                      <a:pt x="484645" y="211482"/>
                    </a:lnTo>
                    <a:cubicBezTo>
                      <a:pt x="489932" y="211482"/>
                      <a:pt x="493457" y="215888"/>
                      <a:pt x="493457" y="220293"/>
                    </a:cubicBezTo>
                    <a:lnTo>
                      <a:pt x="493457" y="290787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9834521C-5FF0-3AEC-EA31-92B5E2974F7D}"/>
                  </a:ext>
                </a:extLst>
              </p:cNvPr>
              <p:cNvSpPr/>
              <p:nvPr/>
            </p:nvSpPr>
            <p:spPr>
              <a:xfrm>
                <a:off x="2144651" y="4194470"/>
                <a:ext cx="281975" cy="343657"/>
              </a:xfrm>
              <a:custGeom>
                <a:avLst/>
                <a:gdLst>
                  <a:gd name="connsiteX0" fmla="*/ 258184 w 281975"/>
                  <a:gd name="connsiteY0" fmla="*/ 117196 h 343657"/>
                  <a:gd name="connsiteX1" fmla="*/ 267877 w 281975"/>
                  <a:gd name="connsiteY1" fmla="*/ 107503 h 343657"/>
                  <a:gd name="connsiteX2" fmla="*/ 267877 w 281975"/>
                  <a:gd name="connsiteY2" fmla="*/ 79306 h 343657"/>
                  <a:gd name="connsiteX3" fmla="*/ 258184 w 281975"/>
                  <a:gd name="connsiteY3" fmla="*/ 70494 h 343657"/>
                  <a:gd name="connsiteX4" fmla="*/ 229986 w 281975"/>
                  <a:gd name="connsiteY4" fmla="*/ 70494 h 343657"/>
                  <a:gd name="connsiteX5" fmla="*/ 220293 w 281975"/>
                  <a:gd name="connsiteY5" fmla="*/ 80187 h 343657"/>
                  <a:gd name="connsiteX6" fmla="*/ 217650 w 281975"/>
                  <a:gd name="connsiteY6" fmla="*/ 84593 h 343657"/>
                  <a:gd name="connsiteX7" fmla="*/ 149799 w 281975"/>
                  <a:gd name="connsiteY7" fmla="*/ 62563 h 343657"/>
                  <a:gd name="connsiteX8" fmla="*/ 149799 w 281975"/>
                  <a:gd name="connsiteY8" fmla="*/ 52870 h 343657"/>
                  <a:gd name="connsiteX9" fmla="*/ 156849 w 281975"/>
                  <a:gd name="connsiteY9" fmla="*/ 52870 h 343657"/>
                  <a:gd name="connsiteX10" fmla="*/ 176235 w 281975"/>
                  <a:gd name="connsiteY10" fmla="*/ 33485 h 343657"/>
                  <a:gd name="connsiteX11" fmla="*/ 176235 w 281975"/>
                  <a:gd name="connsiteY11" fmla="*/ 20267 h 343657"/>
                  <a:gd name="connsiteX12" fmla="*/ 156849 w 281975"/>
                  <a:gd name="connsiteY12" fmla="*/ 0 h 343657"/>
                  <a:gd name="connsiteX13" fmla="*/ 126008 w 281975"/>
                  <a:gd name="connsiteY13" fmla="*/ 0 h 343657"/>
                  <a:gd name="connsiteX14" fmla="*/ 105741 w 281975"/>
                  <a:gd name="connsiteY14" fmla="*/ 19386 h 343657"/>
                  <a:gd name="connsiteX15" fmla="*/ 105741 w 281975"/>
                  <a:gd name="connsiteY15" fmla="*/ 32603 h 343657"/>
                  <a:gd name="connsiteX16" fmla="*/ 125127 w 281975"/>
                  <a:gd name="connsiteY16" fmla="*/ 51989 h 343657"/>
                  <a:gd name="connsiteX17" fmla="*/ 132176 w 281975"/>
                  <a:gd name="connsiteY17" fmla="*/ 51989 h 343657"/>
                  <a:gd name="connsiteX18" fmla="*/ 132176 w 281975"/>
                  <a:gd name="connsiteY18" fmla="*/ 61682 h 343657"/>
                  <a:gd name="connsiteX19" fmla="*/ 64326 w 281975"/>
                  <a:gd name="connsiteY19" fmla="*/ 83711 h 343657"/>
                  <a:gd name="connsiteX20" fmla="*/ 61682 w 281975"/>
                  <a:gd name="connsiteY20" fmla="*/ 79306 h 343657"/>
                  <a:gd name="connsiteX21" fmla="*/ 51989 w 281975"/>
                  <a:gd name="connsiteY21" fmla="*/ 70494 h 343657"/>
                  <a:gd name="connsiteX22" fmla="*/ 23792 w 281975"/>
                  <a:gd name="connsiteY22" fmla="*/ 70494 h 343657"/>
                  <a:gd name="connsiteX23" fmla="*/ 14099 w 281975"/>
                  <a:gd name="connsiteY23" fmla="*/ 80187 h 343657"/>
                  <a:gd name="connsiteX24" fmla="*/ 14099 w 281975"/>
                  <a:gd name="connsiteY24" fmla="*/ 108384 h 343657"/>
                  <a:gd name="connsiteX25" fmla="*/ 23792 w 281975"/>
                  <a:gd name="connsiteY25" fmla="*/ 118077 h 343657"/>
                  <a:gd name="connsiteX26" fmla="*/ 26435 w 281975"/>
                  <a:gd name="connsiteY26" fmla="*/ 120721 h 343657"/>
                  <a:gd name="connsiteX27" fmla="*/ 0 w 281975"/>
                  <a:gd name="connsiteY27" fmla="*/ 202670 h 343657"/>
                  <a:gd name="connsiteX28" fmla="*/ 140988 w 281975"/>
                  <a:gd name="connsiteY28" fmla="*/ 343658 h 343657"/>
                  <a:gd name="connsiteX29" fmla="*/ 281976 w 281975"/>
                  <a:gd name="connsiteY29" fmla="*/ 202670 h 343657"/>
                  <a:gd name="connsiteX30" fmla="*/ 254659 w 281975"/>
                  <a:gd name="connsiteY30" fmla="*/ 119840 h 343657"/>
                  <a:gd name="connsiteX31" fmla="*/ 258184 w 281975"/>
                  <a:gd name="connsiteY31" fmla="*/ 117196 h 343657"/>
                  <a:gd name="connsiteX32" fmla="*/ 125127 w 281975"/>
                  <a:gd name="connsiteY32" fmla="*/ 35247 h 343657"/>
                  <a:gd name="connsiteX33" fmla="*/ 123364 w 281975"/>
                  <a:gd name="connsiteY33" fmla="*/ 33485 h 343657"/>
                  <a:gd name="connsiteX34" fmla="*/ 123364 w 281975"/>
                  <a:gd name="connsiteY34" fmla="*/ 20267 h 343657"/>
                  <a:gd name="connsiteX35" fmla="*/ 125127 w 281975"/>
                  <a:gd name="connsiteY35" fmla="*/ 18505 h 343657"/>
                  <a:gd name="connsiteX36" fmla="*/ 155968 w 281975"/>
                  <a:gd name="connsiteY36" fmla="*/ 18505 h 343657"/>
                  <a:gd name="connsiteX37" fmla="*/ 157730 w 281975"/>
                  <a:gd name="connsiteY37" fmla="*/ 20267 h 343657"/>
                  <a:gd name="connsiteX38" fmla="*/ 157730 w 281975"/>
                  <a:gd name="connsiteY38" fmla="*/ 33485 h 343657"/>
                  <a:gd name="connsiteX39" fmla="*/ 155968 w 281975"/>
                  <a:gd name="connsiteY39" fmla="*/ 35247 h 343657"/>
                  <a:gd name="connsiteX40" fmla="*/ 125127 w 281975"/>
                  <a:gd name="connsiteY40" fmla="*/ 35247 h 343657"/>
                  <a:gd name="connsiteX41" fmla="*/ 232630 w 281975"/>
                  <a:gd name="connsiteY41" fmla="*/ 95167 h 343657"/>
                  <a:gd name="connsiteX42" fmla="*/ 232630 w 281975"/>
                  <a:gd name="connsiteY42" fmla="*/ 92523 h 343657"/>
                  <a:gd name="connsiteX43" fmla="*/ 242323 w 281975"/>
                  <a:gd name="connsiteY43" fmla="*/ 82830 h 343657"/>
                  <a:gd name="connsiteX44" fmla="*/ 244085 w 281975"/>
                  <a:gd name="connsiteY44" fmla="*/ 81949 h 343657"/>
                  <a:gd name="connsiteX45" fmla="*/ 245847 w 281975"/>
                  <a:gd name="connsiteY45" fmla="*/ 82830 h 343657"/>
                  <a:gd name="connsiteX46" fmla="*/ 255540 w 281975"/>
                  <a:gd name="connsiteY46" fmla="*/ 92523 h 343657"/>
                  <a:gd name="connsiteX47" fmla="*/ 255540 w 281975"/>
                  <a:gd name="connsiteY47" fmla="*/ 95167 h 343657"/>
                  <a:gd name="connsiteX48" fmla="*/ 245847 w 281975"/>
                  <a:gd name="connsiteY48" fmla="*/ 104860 h 343657"/>
                  <a:gd name="connsiteX49" fmla="*/ 243204 w 281975"/>
                  <a:gd name="connsiteY49" fmla="*/ 104860 h 343657"/>
                  <a:gd name="connsiteX50" fmla="*/ 237917 w 281975"/>
                  <a:gd name="connsiteY50" fmla="*/ 99573 h 343657"/>
                  <a:gd name="connsiteX51" fmla="*/ 232630 w 281975"/>
                  <a:gd name="connsiteY51" fmla="*/ 95167 h 343657"/>
                  <a:gd name="connsiteX52" fmla="*/ 37009 w 281975"/>
                  <a:gd name="connsiteY52" fmla="*/ 104860 h 343657"/>
                  <a:gd name="connsiteX53" fmla="*/ 27316 w 281975"/>
                  <a:gd name="connsiteY53" fmla="*/ 95167 h 343657"/>
                  <a:gd name="connsiteX54" fmla="*/ 27316 w 281975"/>
                  <a:gd name="connsiteY54" fmla="*/ 92523 h 343657"/>
                  <a:gd name="connsiteX55" fmla="*/ 37009 w 281975"/>
                  <a:gd name="connsiteY55" fmla="*/ 82830 h 343657"/>
                  <a:gd name="connsiteX56" fmla="*/ 38772 w 281975"/>
                  <a:gd name="connsiteY56" fmla="*/ 81949 h 343657"/>
                  <a:gd name="connsiteX57" fmla="*/ 40534 w 281975"/>
                  <a:gd name="connsiteY57" fmla="*/ 82830 h 343657"/>
                  <a:gd name="connsiteX58" fmla="*/ 50227 w 281975"/>
                  <a:gd name="connsiteY58" fmla="*/ 92523 h 343657"/>
                  <a:gd name="connsiteX59" fmla="*/ 50227 w 281975"/>
                  <a:gd name="connsiteY59" fmla="*/ 95167 h 343657"/>
                  <a:gd name="connsiteX60" fmla="*/ 44059 w 281975"/>
                  <a:gd name="connsiteY60" fmla="*/ 100454 h 343657"/>
                  <a:gd name="connsiteX61" fmla="*/ 38772 w 281975"/>
                  <a:gd name="connsiteY61" fmla="*/ 105741 h 343657"/>
                  <a:gd name="connsiteX62" fmla="*/ 37009 w 281975"/>
                  <a:gd name="connsiteY62" fmla="*/ 104860 h 343657"/>
                  <a:gd name="connsiteX63" fmla="*/ 140988 w 281975"/>
                  <a:gd name="connsiteY63" fmla="*/ 326034 h 343657"/>
                  <a:gd name="connsiteX64" fmla="*/ 17623 w 281975"/>
                  <a:gd name="connsiteY64" fmla="*/ 202670 h 343657"/>
                  <a:gd name="connsiteX65" fmla="*/ 51989 w 281975"/>
                  <a:gd name="connsiteY65" fmla="*/ 118077 h 343657"/>
                  <a:gd name="connsiteX66" fmla="*/ 51989 w 281975"/>
                  <a:gd name="connsiteY66" fmla="*/ 118077 h 343657"/>
                  <a:gd name="connsiteX67" fmla="*/ 57276 w 281975"/>
                  <a:gd name="connsiteY67" fmla="*/ 112790 h 343657"/>
                  <a:gd name="connsiteX68" fmla="*/ 140988 w 281975"/>
                  <a:gd name="connsiteY68" fmla="*/ 79306 h 343657"/>
                  <a:gd name="connsiteX69" fmla="*/ 224699 w 281975"/>
                  <a:gd name="connsiteY69" fmla="*/ 112790 h 343657"/>
                  <a:gd name="connsiteX70" fmla="*/ 229986 w 281975"/>
                  <a:gd name="connsiteY70" fmla="*/ 118077 h 343657"/>
                  <a:gd name="connsiteX71" fmla="*/ 229986 w 281975"/>
                  <a:gd name="connsiteY71" fmla="*/ 118077 h 343657"/>
                  <a:gd name="connsiteX72" fmla="*/ 264352 w 281975"/>
                  <a:gd name="connsiteY72" fmla="*/ 202670 h 343657"/>
                  <a:gd name="connsiteX73" fmla="*/ 140988 w 281975"/>
                  <a:gd name="connsiteY73" fmla="*/ 326034 h 34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81975" h="343657">
                    <a:moveTo>
                      <a:pt x="258184" y="117196"/>
                    </a:moveTo>
                    <a:lnTo>
                      <a:pt x="267877" y="107503"/>
                    </a:lnTo>
                    <a:cubicBezTo>
                      <a:pt x="275807" y="99573"/>
                      <a:pt x="275807" y="87236"/>
                      <a:pt x="267877" y="79306"/>
                    </a:cubicBezTo>
                    <a:lnTo>
                      <a:pt x="258184" y="70494"/>
                    </a:lnTo>
                    <a:cubicBezTo>
                      <a:pt x="250253" y="62563"/>
                      <a:pt x="237917" y="62563"/>
                      <a:pt x="229986" y="70494"/>
                    </a:cubicBezTo>
                    <a:lnTo>
                      <a:pt x="220293" y="80187"/>
                    </a:lnTo>
                    <a:cubicBezTo>
                      <a:pt x="219412" y="81068"/>
                      <a:pt x="217650" y="82830"/>
                      <a:pt x="217650" y="84593"/>
                    </a:cubicBezTo>
                    <a:cubicBezTo>
                      <a:pt x="198264" y="72256"/>
                      <a:pt x="174472" y="64326"/>
                      <a:pt x="149799" y="62563"/>
                    </a:cubicBezTo>
                    <a:lnTo>
                      <a:pt x="149799" y="52870"/>
                    </a:lnTo>
                    <a:lnTo>
                      <a:pt x="156849" y="52870"/>
                    </a:lnTo>
                    <a:cubicBezTo>
                      <a:pt x="167423" y="52870"/>
                      <a:pt x="176235" y="44059"/>
                      <a:pt x="176235" y="33485"/>
                    </a:cubicBezTo>
                    <a:lnTo>
                      <a:pt x="176235" y="20267"/>
                    </a:lnTo>
                    <a:cubicBezTo>
                      <a:pt x="176235" y="8812"/>
                      <a:pt x="167423" y="0"/>
                      <a:pt x="156849" y="0"/>
                    </a:cubicBezTo>
                    <a:lnTo>
                      <a:pt x="126008" y="0"/>
                    </a:lnTo>
                    <a:cubicBezTo>
                      <a:pt x="114553" y="0"/>
                      <a:pt x="105741" y="8812"/>
                      <a:pt x="105741" y="19386"/>
                    </a:cubicBezTo>
                    <a:lnTo>
                      <a:pt x="105741" y="32603"/>
                    </a:lnTo>
                    <a:cubicBezTo>
                      <a:pt x="105741" y="43177"/>
                      <a:pt x="114553" y="51989"/>
                      <a:pt x="125127" y="51989"/>
                    </a:cubicBezTo>
                    <a:lnTo>
                      <a:pt x="132176" y="51989"/>
                    </a:lnTo>
                    <a:lnTo>
                      <a:pt x="132176" y="61682"/>
                    </a:lnTo>
                    <a:cubicBezTo>
                      <a:pt x="107503" y="63444"/>
                      <a:pt x="84593" y="71375"/>
                      <a:pt x="64326" y="83711"/>
                    </a:cubicBezTo>
                    <a:cubicBezTo>
                      <a:pt x="63444" y="81949"/>
                      <a:pt x="62563" y="81068"/>
                      <a:pt x="61682" y="79306"/>
                    </a:cubicBezTo>
                    <a:lnTo>
                      <a:pt x="51989" y="70494"/>
                    </a:lnTo>
                    <a:cubicBezTo>
                      <a:pt x="44059" y="62563"/>
                      <a:pt x="31722" y="62563"/>
                      <a:pt x="23792" y="70494"/>
                    </a:cubicBezTo>
                    <a:lnTo>
                      <a:pt x="14099" y="80187"/>
                    </a:lnTo>
                    <a:cubicBezTo>
                      <a:pt x="6168" y="88117"/>
                      <a:pt x="6168" y="100454"/>
                      <a:pt x="14099" y="108384"/>
                    </a:cubicBezTo>
                    <a:lnTo>
                      <a:pt x="23792" y="118077"/>
                    </a:lnTo>
                    <a:cubicBezTo>
                      <a:pt x="24673" y="118958"/>
                      <a:pt x="25554" y="119840"/>
                      <a:pt x="26435" y="120721"/>
                    </a:cubicBezTo>
                    <a:cubicBezTo>
                      <a:pt x="9693" y="143631"/>
                      <a:pt x="0" y="171829"/>
                      <a:pt x="0" y="202670"/>
                    </a:cubicBezTo>
                    <a:cubicBezTo>
                      <a:pt x="0" y="280213"/>
                      <a:pt x="63444" y="343658"/>
                      <a:pt x="140988" y="343658"/>
                    </a:cubicBezTo>
                    <a:cubicBezTo>
                      <a:pt x="218531" y="343658"/>
                      <a:pt x="281976" y="280213"/>
                      <a:pt x="281976" y="202670"/>
                    </a:cubicBezTo>
                    <a:cubicBezTo>
                      <a:pt x="281976" y="171829"/>
                      <a:pt x="272283" y="143631"/>
                      <a:pt x="254659" y="119840"/>
                    </a:cubicBezTo>
                    <a:cubicBezTo>
                      <a:pt x="255540" y="118958"/>
                      <a:pt x="257303" y="118958"/>
                      <a:pt x="258184" y="117196"/>
                    </a:cubicBezTo>
                    <a:close/>
                    <a:moveTo>
                      <a:pt x="125127" y="35247"/>
                    </a:moveTo>
                    <a:cubicBezTo>
                      <a:pt x="124245" y="35247"/>
                      <a:pt x="123364" y="34366"/>
                      <a:pt x="123364" y="33485"/>
                    </a:cubicBezTo>
                    <a:lnTo>
                      <a:pt x="123364" y="20267"/>
                    </a:lnTo>
                    <a:cubicBezTo>
                      <a:pt x="123364" y="19386"/>
                      <a:pt x="124245" y="18505"/>
                      <a:pt x="125127" y="18505"/>
                    </a:cubicBezTo>
                    <a:lnTo>
                      <a:pt x="155968" y="18505"/>
                    </a:lnTo>
                    <a:cubicBezTo>
                      <a:pt x="156849" y="18505"/>
                      <a:pt x="157730" y="19386"/>
                      <a:pt x="157730" y="20267"/>
                    </a:cubicBezTo>
                    <a:lnTo>
                      <a:pt x="157730" y="33485"/>
                    </a:lnTo>
                    <a:cubicBezTo>
                      <a:pt x="157730" y="34366"/>
                      <a:pt x="156849" y="35247"/>
                      <a:pt x="155968" y="35247"/>
                    </a:cubicBezTo>
                    <a:lnTo>
                      <a:pt x="125127" y="35247"/>
                    </a:lnTo>
                    <a:close/>
                    <a:moveTo>
                      <a:pt x="232630" y="95167"/>
                    </a:moveTo>
                    <a:cubicBezTo>
                      <a:pt x="231749" y="94286"/>
                      <a:pt x="231749" y="93404"/>
                      <a:pt x="232630" y="92523"/>
                    </a:cubicBezTo>
                    <a:lnTo>
                      <a:pt x="242323" y="82830"/>
                    </a:lnTo>
                    <a:cubicBezTo>
                      <a:pt x="242323" y="82830"/>
                      <a:pt x="243204" y="81949"/>
                      <a:pt x="244085" y="81949"/>
                    </a:cubicBezTo>
                    <a:cubicBezTo>
                      <a:pt x="244966" y="81949"/>
                      <a:pt x="244966" y="81949"/>
                      <a:pt x="245847" y="82830"/>
                    </a:cubicBezTo>
                    <a:lnTo>
                      <a:pt x="255540" y="92523"/>
                    </a:lnTo>
                    <a:cubicBezTo>
                      <a:pt x="256421" y="93404"/>
                      <a:pt x="256421" y="94286"/>
                      <a:pt x="255540" y="95167"/>
                    </a:cubicBezTo>
                    <a:lnTo>
                      <a:pt x="245847" y="104860"/>
                    </a:lnTo>
                    <a:cubicBezTo>
                      <a:pt x="244966" y="105741"/>
                      <a:pt x="244085" y="105741"/>
                      <a:pt x="243204" y="104860"/>
                    </a:cubicBezTo>
                    <a:cubicBezTo>
                      <a:pt x="241442" y="103097"/>
                      <a:pt x="239679" y="101335"/>
                      <a:pt x="237917" y="99573"/>
                    </a:cubicBezTo>
                    <a:lnTo>
                      <a:pt x="232630" y="95167"/>
                    </a:lnTo>
                    <a:close/>
                    <a:moveTo>
                      <a:pt x="37009" y="104860"/>
                    </a:moveTo>
                    <a:lnTo>
                      <a:pt x="27316" y="95167"/>
                    </a:lnTo>
                    <a:cubicBezTo>
                      <a:pt x="26435" y="94286"/>
                      <a:pt x="26435" y="93404"/>
                      <a:pt x="27316" y="92523"/>
                    </a:cubicBezTo>
                    <a:lnTo>
                      <a:pt x="37009" y="82830"/>
                    </a:lnTo>
                    <a:cubicBezTo>
                      <a:pt x="37009" y="82830"/>
                      <a:pt x="37890" y="81949"/>
                      <a:pt x="38772" y="81949"/>
                    </a:cubicBezTo>
                    <a:cubicBezTo>
                      <a:pt x="39653" y="81949"/>
                      <a:pt x="39653" y="81949"/>
                      <a:pt x="40534" y="82830"/>
                    </a:cubicBezTo>
                    <a:lnTo>
                      <a:pt x="50227" y="92523"/>
                    </a:lnTo>
                    <a:cubicBezTo>
                      <a:pt x="51108" y="93404"/>
                      <a:pt x="51108" y="94286"/>
                      <a:pt x="50227" y="95167"/>
                    </a:cubicBezTo>
                    <a:lnTo>
                      <a:pt x="44059" y="100454"/>
                    </a:lnTo>
                    <a:cubicBezTo>
                      <a:pt x="42296" y="102216"/>
                      <a:pt x="40534" y="103978"/>
                      <a:pt x="38772" y="105741"/>
                    </a:cubicBezTo>
                    <a:cubicBezTo>
                      <a:pt x="38772" y="105741"/>
                      <a:pt x="37009" y="105741"/>
                      <a:pt x="37009" y="104860"/>
                    </a:cubicBezTo>
                    <a:close/>
                    <a:moveTo>
                      <a:pt x="140988" y="326034"/>
                    </a:moveTo>
                    <a:cubicBezTo>
                      <a:pt x="73137" y="326034"/>
                      <a:pt x="17623" y="270520"/>
                      <a:pt x="17623" y="202670"/>
                    </a:cubicBezTo>
                    <a:cubicBezTo>
                      <a:pt x="17623" y="170066"/>
                      <a:pt x="30841" y="140107"/>
                      <a:pt x="51989" y="118077"/>
                    </a:cubicBezTo>
                    <a:cubicBezTo>
                      <a:pt x="51989" y="118077"/>
                      <a:pt x="51989" y="118077"/>
                      <a:pt x="51989" y="118077"/>
                    </a:cubicBezTo>
                    <a:lnTo>
                      <a:pt x="57276" y="112790"/>
                    </a:lnTo>
                    <a:cubicBezTo>
                      <a:pt x="79306" y="91642"/>
                      <a:pt x="108384" y="79306"/>
                      <a:pt x="140988" y="79306"/>
                    </a:cubicBezTo>
                    <a:cubicBezTo>
                      <a:pt x="173591" y="79306"/>
                      <a:pt x="202670" y="91642"/>
                      <a:pt x="224699" y="112790"/>
                    </a:cubicBezTo>
                    <a:lnTo>
                      <a:pt x="229986" y="118077"/>
                    </a:lnTo>
                    <a:cubicBezTo>
                      <a:pt x="229986" y="118077"/>
                      <a:pt x="229986" y="118077"/>
                      <a:pt x="229986" y="118077"/>
                    </a:cubicBezTo>
                    <a:cubicBezTo>
                      <a:pt x="251134" y="140107"/>
                      <a:pt x="264352" y="170066"/>
                      <a:pt x="264352" y="202670"/>
                    </a:cubicBezTo>
                    <a:cubicBezTo>
                      <a:pt x="264352" y="270520"/>
                      <a:pt x="208838" y="326034"/>
                      <a:pt x="140988" y="32603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13560BE-368D-373C-F8F2-2619460F0815}"/>
                  </a:ext>
                </a:extLst>
              </p:cNvPr>
              <p:cNvSpPr/>
              <p:nvPr/>
            </p:nvSpPr>
            <p:spPr>
              <a:xfrm>
                <a:off x="2277048" y="4344270"/>
                <a:ext cx="87897" cy="132176"/>
              </a:xfrm>
              <a:custGeom>
                <a:avLst/>
                <a:gdLst>
                  <a:gd name="connsiteX0" fmla="*/ 20928 w 87897"/>
                  <a:gd name="connsiteY0" fmla="*/ 52870 h 132176"/>
                  <a:gd name="connsiteX1" fmla="*/ 58818 w 87897"/>
                  <a:gd name="connsiteY1" fmla="*/ 14980 h 132176"/>
                  <a:gd name="connsiteX2" fmla="*/ 58818 w 87897"/>
                  <a:gd name="connsiteY2" fmla="*/ 2644 h 132176"/>
                  <a:gd name="connsiteX3" fmla="*/ 46482 w 87897"/>
                  <a:gd name="connsiteY3" fmla="*/ 2644 h 132176"/>
                  <a:gd name="connsiteX4" fmla="*/ 2423 w 87897"/>
                  <a:gd name="connsiteY4" fmla="*/ 46702 h 132176"/>
                  <a:gd name="connsiteX5" fmla="*/ 661 w 87897"/>
                  <a:gd name="connsiteY5" fmla="*/ 49346 h 132176"/>
                  <a:gd name="connsiteX6" fmla="*/ 661 w 87897"/>
                  <a:gd name="connsiteY6" fmla="*/ 56395 h 132176"/>
                  <a:gd name="connsiteX7" fmla="*/ 2423 w 87897"/>
                  <a:gd name="connsiteY7" fmla="*/ 59039 h 132176"/>
                  <a:gd name="connsiteX8" fmla="*/ 72917 w 87897"/>
                  <a:gd name="connsiteY8" fmla="*/ 129533 h 132176"/>
                  <a:gd name="connsiteX9" fmla="*/ 79085 w 87897"/>
                  <a:gd name="connsiteY9" fmla="*/ 132176 h 132176"/>
                  <a:gd name="connsiteX10" fmla="*/ 85254 w 87897"/>
                  <a:gd name="connsiteY10" fmla="*/ 129533 h 132176"/>
                  <a:gd name="connsiteX11" fmla="*/ 85254 w 87897"/>
                  <a:gd name="connsiteY11" fmla="*/ 117196 h 132176"/>
                  <a:gd name="connsiteX12" fmla="*/ 20928 w 87897"/>
                  <a:gd name="connsiteY12" fmla="*/ 52870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897" h="132176">
                    <a:moveTo>
                      <a:pt x="20928" y="52870"/>
                    </a:moveTo>
                    <a:lnTo>
                      <a:pt x="58818" y="14980"/>
                    </a:lnTo>
                    <a:cubicBezTo>
                      <a:pt x="62343" y="11455"/>
                      <a:pt x="62343" y="6168"/>
                      <a:pt x="58818" y="2644"/>
                    </a:cubicBezTo>
                    <a:cubicBezTo>
                      <a:pt x="55294" y="-881"/>
                      <a:pt x="50007" y="-881"/>
                      <a:pt x="46482" y="2644"/>
                    </a:cubicBezTo>
                    <a:lnTo>
                      <a:pt x="2423" y="46702"/>
                    </a:lnTo>
                    <a:cubicBezTo>
                      <a:pt x="1542" y="47583"/>
                      <a:pt x="661" y="48465"/>
                      <a:pt x="661" y="49346"/>
                    </a:cubicBezTo>
                    <a:cubicBezTo>
                      <a:pt x="-220" y="51108"/>
                      <a:pt x="-220" y="53752"/>
                      <a:pt x="661" y="56395"/>
                    </a:cubicBezTo>
                    <a:cubicBezTo>
                      <a:pt x="1542" y="57276"/>
                      <a:pt x="1542" y="58157"/>
                      <a:pt x="2423" y="59039"/>
                    </a:cubicBezTo>
                    <a:lnTo>
                      <a:pt x="72917" y="129533"/>
                    </a:lnTo>
                    <a:cubicBezTo>
                      <a:pt x="74679" y="131295"/>
                      <a:pt x="77323" y="132176"/>
                      <a:pt x="79085" y="132176"/>
                    </a:cubicBezTo>
                    <a:cubicBezTo>
                      <a:pt x="80848" y="132176"/>
                      <a:pt x="83491" y="131295"/>
                      <a:pt x="85254" y="129533"/>
                    </a:cubicBezTo>
                    <a:cubicBezTo>
                      <a:pt x="88778" y="126008"/>
                      <a:pt x="88778" y="120721"/>
                      <a:pt x="85254" y="117196"/>
                    </a:cubicBezTo>
                    <a:lnTo>
                      <a:pt x="20928" y="52870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51619443-4A9D-CA3D-2464-3F26A38B8930}"/>
              </a:ext>
            </a:extLst>
          </p:cNvPr>
          <p:cNvGrpSpPr/>
          <p:nvPr/>
        </p:nvGrpSpPr>
        <p:grpSpPr>
          <a:xfrm>
            <a:off x="2021287" y="1156214"/>
            <a:ext cx="528704" cy="511080"/>
            <a:chOff x="2021287" y="1156214"/>
            <a:chExt cx="528704" cy="511080"/>
          </a:xfrm>
        </p:grpSpPr>
        <p:grpSp>
          <p:nvGrpSpPr>
            <p:cNvPr id="453" name="Graphic 60">
              <a:extLst>
                <a:ext uri="{FF2B5EF4-FFF2-40B4-BE49-F238E27FC236}">
                  <a16:creationId xmlns:a16="http://schemas.microsoft.com/office/drawing/2014/main" id="{3FF5C3C2-BBB4-D086-CE8C-4ED99F5307B5}"/>
                </a:ext>
              </a:extLst>
            </p:cNvPr>
            <p:cNvGrpSpPr/>
            <p:nvPr/>
          </p:nvGrpSpPr>
          <p:grpSpPr>
            <a:xfrm>
              <a:off x="2030099" y="1200273"/>
              <a:ext cx="511080" cy="290787"/>
              <a:chOff x="2030099" y="1200273"/>
              <a:chExt cx="511080" cy="290787"/>
            </a:xfrm>
            <a:solidFill>
              <a:srgbClr val="A07FD6"/>
            </a:solidFill>
          </p:grpSpPr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AC38C46C-6B90-40C9-0F8F-21EDA32F5B9C}"/>
                  </a:ext>
                </a:extLst>
              </p:cNvPr>
              <p:cNvSpPr/>
              <p:nvPr/>
            </p:nvSpPr>
            <p:spPr>
              <a:xfrm>
                <a:off x="2347321" y="1200273"/>
                <a:ext cx="193858" cy="167422"/>
              </a:xfrm>
              <a:custGeom>
                <a:avLst/>
                <a:gdLst>
                  <a:gd name="connsiteX0" fmla="*/ 176235 w 193858"/>
                  <a:gd name="connsiteY0" fmla="*/ 0 h 167422"/>
                  <a:gd name="connsiteX1" fmla="*/ 17623 w 193858"/>
                  <a:gd name="connsiteY1" fmla="*/ 0 h 167422"/>
                  <a:gd name="connsiteX2" fmla="*/ 0 w 193858"/>
                  <a:gd name="connsiteY2" fmla="*/ 17623 h 167422"/>
                  <a:gd name="connsiteX3" fmla="*/ 0 w 193858"/>
                  <a:gd name="connsiteY3" fmla="*/ 105741 h 167422"/>
                  <a:gd name="connsiteX4" fmla="*/ 17623 w 193858"/>
                  <a:gd name="connsiteY4" fmla="*/ 123364 h 167422"/>
                  <a:gd name="connsiteX5" fmla="*/ 88117 w 193858"/>
                  <a:gd name="connsiteY5" fmla="*/ 123364 h 167422"/>
                  <a:gd name="connsiteX6" fmla="*/ 88117 w 193858"/>
                  <a:gd name="connsiteY6" fmla="*/ 167423 h 167422"/>
                  <a:gd name="connsiteX7" fmla="*/ 132176 w 193858"/>
                  <a:gd name="connsiteY7" fmla="*/ 123364 h 167422"/>
                  <a:gd name="connsiteX8" fmla="*/ 177116 w 193858"/>
                  <a:gd name="connsiteY8" fmla="*/ 123364 h 167422"/>
                  <a:gd name="connsiteX9" fmla="*/ 193858 w 193858"/>
                  <a:gd name="connsiteY9" fmla="*/ 106622 h 167422"/>
                  <a:gd name="connsiteX10" fmla="*/ 193858 w 193858"/>
                  <a:gd name="connsiteY10" fmla="*/ 17623 h 167422"/>
                  <a:gd name="connsiteX11" fmla="*/ 176235 w 193858"/>
                  <a:gd name="connsiteY11" fmla="*/ 0 h 16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858" h="167422">
                    <a:moveTo>
                      <a:pt x="176235" y="0"/>
                    </a:moveTo>
                    <a:lnTo>
                      <a:pt x="17623" y="0"/>
                    </a:lnTo>
                    <a:cubicBezTo>
                      <a:pt x="7931" y="0"/>
                      <a:pt x="0" y="7931"/>
                      <a:pt x="0" y="17623"/>
                    </a:cubicBezTo>
                    <a:lnTo>
                      <a:pt x="0" y="105741"/>
                    </a:lnTo>
                    <a:cubicBezTo>
                      <a:pt x="0" y="115434"/>
                      <a:pt x="7931" y="123364"/>
                      <a:pt x="17623" y="123364"/>
                    </a:cubicBezTo>
                    <a:lnTo>
                      <a:pt x="88117" y="123364"/>
                    </a:lnTo>
                    <a:lnTo>
                      <a:pt x="88117" y="167423"/>
                    </a:lnTo>
                    <a:lnTo>
                      <a:pt x="132176" y="123364"/>
                    </a:lnTo>
                    <a:lnTo>
                      <a:pt x="177116" y="123364"/>
                    </a:lnTo>
                    <a:cubicBezTo>
                      <a:pt x="186809" y="123364"/>
                      <a:pt x="193858" y="115434"/>
                      <a:pt x="193858" y="106622"/>
                    </a:cubicBezTo>
                    <a:lnTo>
                      <a:pt x="193858" y="17623"/>
                    </a:lnTo>
                    <a:cubicBezTo>
                      <a:pt x="193858" y="7931"/>
                      <a:pt x="185928" y="0"/>
                      <a:pt x="176235" y="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4B0FCD00-7F94-8AEC-6D04-322BAB27DCA4}"/>
                  </a:ext>
                </a:extLst>
              </p:cNvPr>
              <p:cNvSpPr/>
              <p:nvPr/>
            </p:nvSpPr>
            <p:spPr>
              <a:xfrm>
                <a:off x="2056534" y="1385319"/>
                <a:ext cx="273163" cy="26435"/>
              </a:xfrm>
              <a:custGeom>
                <a:avLst/>
                <a:gdLst>
                  <a:gd name="connsiteX0" fmla="*/ 0 w 273163"/>
                  <a:gd name="connsiteY0" fmla="*/ 26435 h 26435"/>
                  <a:gd name="connsiteX1" fmla="*/ 273164 w 273163"/>
                  <a:gd name="connsiteY1" fmla="*/ 26435 h 26435"/>
                  <a:gd name="connsiteX2" fmla="*/ 273164 w 273163"/>
                  <a:gd name="connsiteY2" fmla="*/ 0 h 26435"/>
                  <a:gd name="connsiteX3" fmla="*/ 0 w 273163"/>
                  <a:gd name="connsiteY3" fmla="*/ 17623 h 26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163" h="26435">
                    <a:moveTo>
                      <a:pt x="0" y="26435"/>
                    </a:moveTo>
                    <a:lnTo>
                      <a:pt x="273164" y="26435"/>
                    </a:lnTo>
                    <a:lnTo>
                      <a:pt x="273164" y="0"/>
                    </a:lnTo>
                    <a:lnTo>
                      <a:pt x="0" y="17623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C985B2EF-E15D-7523-06EF-CFDE44AF2369}"/>
                  </a:ext>
                </a:extLst>
              </p:cNvPr>
              <p:cNvSpPr/>
              <p:nvPr/>
            </p:nvSpPr>
            <p:spPr>
              <a:xfrm>
                <a:off x="2056534" y="1420566"/>
                <a:ext cx="290787" cy="70493"/>
              </a:xfrm>
              <a:custGeom>
                <a:avLst/>
                <a:gdLst>
                  <a:gd name="connsiteX0" fmla="*/ 0 w 290787"/>
                  <a:gd name="connsiteY0" fmla="*/ 0 h 70493"/>
                  <a:gd name="connsiteX1" fmla="*/ 8812 w 290787"/>
                  <a:gd name="connsiteY1" fmla="*/ 26435 h 70493"/>
                  <a:gd name="connsiteX2" fmla="*/ 290787 w 290787"/>
                  <a:gd name="connsiteY2" fmla="*/ 70494 h 70493"/>
                  <a:gd name="connsiteX3" fmla="*/ 273164 w 290787"/>
                  <a:gd name="connsiteY3" fmla="*/ 8812 h 70493"/>
                  <a:gd name="connsiteX4" fmla="*/ 0 w 290787"/>
                  <a:gd name="connsiteY4" fmla="*/ 0 h 7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787" h="70493">
                    <a:moveTo>
                      <a:pt x="0" y="0"/>
                    </a:moveTo>
                    <a:cubicBezTo>
                      <a:pt x="0" y="0"/>
                      <a:pt x="0" y="17623"/>
                      <a:pt x="8812" y="26435"/>
                    </a:cubicBezTo>
                    <a:lnTo>
                      <a:pt x="290787" y="70494"/>
                    </a:lnTo>
                    <a:cubicBezTo>
                      <a:pt x="290787" y="70494"/>
                      <a:pt x="273164" y="44059"/>
                      <a:pt x="273164" y="88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0F1FB3B7-DF89-9F0E-7C38-4EF60827FEE4}"/>
                  </a:ext>
                </a:extLst>
              </p:cNvPr>
              <p:cNvSpPr/>
              <p:nvPr/>
            </p:nvSpPr>
            <p:spPr>
              <a:xfrm>
                <a:off x="2030099" y="1342142"/>
                <a:ext cx="36128" cy="121601"/>
              </a:xfrm>
              <a:custGeom>
                <a:avLst/>
                <a:gdLst>
                  <a:gd name="connsiteX0" fmla="*/ 36128 w 36128"/>
                  <a:gd name="connsiteY0" fmla="*/ 0 h 121601"/>
                  <a:gd name="connsiteX1" fmla="*/ 0 w 36128"/>
                  <a:gd name="connsiteY1" fmla="*/ 60801 h 121601"/>
                  <a:gd name="connsiteX2" fmla="*/ 36128 w 36128"/>
                  <a:gd name="connsiteY2" fmla="*/ 121602 h 121601"/>
                  <a:gd name="connsiteX3" fmla="*/ 36128 w 36128"/>
                  <a:gd name="connsiteY3" fmla="*/ 0 h 1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28" h="121601">
                    <a:moveTo>
                      <a:pt x="36128" y="0"/>
                    </a:moveTo>
                    <a:cubicBezTo>
                      <a:pt x="36128" y="0"/>
                      <a:pt x="0" y="6168"/>
                      <a:pt x="0" y="60801"/>
                    </a:cubicBezTo>
                    <a:cubicBezTo>
                      <a:pt x="0" y="115434"/>
                      <a:pt x="36128" y="121602"/>
                      <a:pt x="36128" y="121602"/>
                    </a:cubicBezTo>
                    <a:cubicBezTo>
                      <a:pt x="10574" y="58157"/>
                      <a:pt x="36128" y="0"/>
                      <a:pt x="36128" y="0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8" name="Graphic 60">
              <a:extLst>
                <a:ext uri="{FF2B5EF4-FFF2-40B4-BE49-F238E27FC236}">
                  <a16:creationId xmlns:a16="http://schemas.microsoft.com/office/drawing/2014/main" id="{47547B2F-6ABC-33DE-7DE6-AFDB5A16567F}"/>
                </a:ext>
              </a:extLst>
            </p:cNvPr>
            <p:cNvGrpSpPr/>
            <p:nvPr/>
          </p:nvGrpSpPr>
          <p:grpSpPr>
            <a:xfrm>
              <a:off x="2021287" y="1156214"/>
              <a:ext cx="528704" cy="511080"/>
              <a:chOff x="2021287" y="1156214"/>
              <a:chExt cx="528704" cy="511080"/>
            </a:xfrm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867F9547-0F66-ABF5-411C-A8B6270A5CAE}"/>
                  </a:ext>
                </a:extLst>
              </p:cNvPr>
              <p:cNvSpPr/>
              <p:nvPr/>
            </p:nvSpPr>
            <p:spPr>
              <a:xfrm>
                <a:off x="2382568" y="1270767"/>
                <a:ext cx="52870" cy="17623"/>
              </a:xfrm>
              <a:custGeom>
                <a:avLst/>
                <a:gdLst>
                  <a:gd name="connsiteX0" fmla="*/ 44059 w 52870"/>
                  <a:gd name="connsiteY0" fmla="*/ 0 h 17623"/>
                  <a:gd name="connsiteX1" fmla="*/ 8812 w 52870"/>
                  <a:gd name="connsiteY1" fmla="*/ 0 h 17623"/>
                  <a:gd name="connsiteX2" fmla="*/ 0 w 52870"/>
                  <a:gd name="connsiteY2" fmla="*/ 8812 h 17623"/>
                  <a:gd name="connsiteX3" fmla="*/ 8812 w 52870"/>
                  <a:gd name="connsiteY3" fmla="*/ 17623 h 17623"/>
                  <a:gd name="connsiteX4" fmla="*/ 44059 w 52870"/>
                  <a:gd name="connsiteY4" fmla="*/ 17623 h 17623"/>
                  <a:gd name="connsiteX5" fmla="*/ 52870 w 52870"/>
                  <a:gd name="connsiteY5" fmla="*/ 8812 h 17623"/>
                  <a:gd name="connsiteX6" fmla="*/ 44059 w 52870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70" h="17623">
                    <a:moveTo>
                      <a:pt x="44059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44059" y="17623"/>
                    </a:lnTo>
                    <a:cubicBezTo>
                      <a:pt x="49346" y="17623"/>
                      <a:pt x="52870" y="14099"/>
                      <a:pt x="52870" y="8812"/>
                    </a:cubicBezTo>
                    <a:cubicBezTo>
                      <a:pt x="52870" y="3525"/>
                      <a:pt x="49346" y="0"/>
                      <a:pt x="4405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411468A6-2314-74FE-31F9-3DFF97E3EFC6}"/>
                  </a:ext>
                </a:extLst>
              </p:cNvPr>
              <p:cNvSpPr/>
              <p:nvPr/>
            </p:nvSpPr>
            <p:spPr>
              <a:xfrm>
                <a:off x="2382568" y="1235520"/>
                <a:ext cx="79305" cy="17623"/>
              </a:xfrm>
              <a:custGeom>
                <a:avLst/>
                <a:gdLst>
                  <a:gd name="connsiteX0" fmla="*/ 70494 w 79305"/>
                  <a:gd name="connsiteY0" fmla="*/ 0 h 17623"/>
                  <a:gd name="connsiteX1" fmla="*/ 8812 w 79305"/>
                  <a:gd name="connsiteY1" fmla="*/ 0 h 17623"/>
                  <a:gd name="connsiteX2" fmla="*/ 0 w 79305"/>
                  <a:gd name="connsiteY2" fmla="*/ 8812 h 17623"/>
                  <a:gd name="connsiteX3" fmla="*/ 8812 w 79305"/>
                  <a:gd name="connsiteY3" fmla="*/ 17623 h 17623"/>
                  <a:gd name="connsiteX4" fmla="*/ 70494 w 79305"/>
                  <a:gd name="connsiteY4" fmla="*/ 17623 h 17623"/>
                  <a:gd name="connsiteX5" fmla="*/ 79306 w 79305"/>
                  <a:gd name="connsiteY5" fmla="*/ 8812 h 17623"/>
                  <a:gd name="connsiteX6" fmla="*/ 70494 w 79305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05" h="17623">
                    <a:moveTo>
                      <a:pt x="70494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70494" y="17623"/>
                    </a:lnTo>
                    <a:cubicBezTo>
                      <a:pt x="75781" y="17623"/>
                      <a:pt x="79306" y="14099"/>
                      <a:pt x="79306" y="8812"/>
                    </a:cubicBezTo>
                    <a:cubicBezTo>
                      <a:pt x="79306" y="3525"/>
                      <a:pt x="75781" y="0"/>
                      <a:pt x="704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6FD6E955-4C7A-CD89-F5D5-C0708491B64D}"/>
                  </a:ext>
                </a:extLst>
              </p:cNvPr>
              <p:cNvSpPr/>
              <p:nvPr/>
            </p:nvSpPr>
            <p:spPr>
              <a:xfrm>
                <a:off x="2021287" y="1156214"/>
                <a:ext cx="528704" cy="511080"/>
              </a:xfrm>
              <a:custGeom>
                <a:avLst/>
                <a:gdLst>
                  <a:gd name="connsiteX0" fmla="*/ 502269 w 528704"/>
                  <a:gd name="connsiteY0" fmla="*/ 35247 h 511080"/>
                  <a:gd name="connsiteX1" fmla="*/ 343658 w 528704"/>
                  <a:gd name="connsiteY1" fmla="*/ 35247 h 511080"/>
                  <a:gd name="connsiteX2" fmla="*/ 343658 w 528704"/>
                  <a:gd name="connsiteY2" fmla="*/ 26435 h 511080"/>
                  <a:gd name="connsiteX3" fmla="*/ 317222 w 528704"/>
                  <a:gd name="connsiteY3" fmla="*/ 0 h 511080"/>
                  <a:gd name="connsiteX4" fmla="*/ 229105 w 528704"/>
                  <a:gd name="connsiteY4" fmla="*/ 0 h 511080"/>
                  <a:gd name="connsiteX5" fmla="*/ 202670 w 528704"/>
                  <a:gd name="connsiteY5" fmla="*/ 26435 h 511080"/>
                  <a:gd name="connsiteX6" fmla="*/ 202670 w 528704"/>
                  <a:gd name="connsiteY6" fmla="*/ 70494 h 511080"/>
                  <a:gd name="connsiteX7" fmla="*/ 229105 w 528704"/>
                  <a:gd name="connsiteY7" fmla="*/ 96929 h 511080"/>
                  <a:gd name="connsiteX8" fmla="*/ 243204 w 528704"/>
                  <a:gd name="connsiteY8" fmla="*/ 96929 h 511080"/>
                  <a:gd name="connsiteX9" fmla="*/ 263471 w 528704"/>
                  <a:gd name="connsiteY9" fmla="*/ 117196 h 511080"/>
                  <a:gd name="connsiteX10" fmla="*/ 87236 w 528704"/>
                  <a:gd name="connsiteY10" fmla="*/ 150681 h 511080"/>
                  <a:gd name="connsiteX11" fmla="*/ 46702 w 528704"/>
                  <a:gd name="connsiteY11" fmla="*/ 177997 h 511080"/>
                  <a:gd name="connsiteX12" fmla="*/ 44059 w 528704"/>
                  <a:gd name="connsiteY12" fmla="*/ 177997 h 511080"/>
                  <a:gd name="connsiteX13" fmla="*/ 0 w 528704"/>
                  <a:gd name="connsiteY13" fmla="*/ 247610 h 511080"/>
                  <a:gd name="connsiteX14" fmla="*/ 44059 w 528704"/>
                  <a:gd name="connsiteY14" fmla="*/ 317222 h 511080"/>
                  <a:gd name="connsiteX15" fmla="*/ 45821 w 528704"/>
                  <a:gd name="connsiteY15" fmla="*/ 317222 h 511080"/>
                  <a:gd name="connsiteX16" fmla="*/ 46702 w 528704"/>
                  <a:gd name="connsiteY16" fmla="*/ 317222 h 511080"/>
                  <a:gd name="connsiteX17" fmla="*/ 71375 w 528704"/>
                  <a:gd name="connsiteY17" fmla="*/ 338371 h 511080"/>
                  <a:gd name="connsiteX18" fmla="*/ 73137 w 528704"/>
                  <a:gd name="connsiteY18" fmla="*/ 341014 h 511080"/>
                  <a:gd name="connsiteX19" fmla="*/ 196502 w 528704"/>
                  <a:gd name="connsiteY19" fmla="*/ 499625 h 511080"/>
                  <a:gd name="connsiteX20" fmla="*/ 199145 w 528704"/>
                  <a:gd name="connsiteY20" fmla="*/ 501388 h 511080"/>
                  <a:gd name="connsiteX21" fmla="*/ 225580 w 528704"/>
                  <a:gd name="connsiteY21" fmla="*/ 511081 h 511080"/>
                  <a:gd name="connsiteX22" fmla="*/ 265233 w 528704"/>
                  <a:gd name="connsiteY22" fmla="*/ 471428 h 511080"/>
                  <a:gd name="connsiteX23" fmla="*/ 255540 w 528704"/>
                  <a:gd name="connsiteY23" fmla="*/ 444993 h 511080"/>
                  <a:gd name="connsiteX24" fmla="*/ 254659 w 528704"/>
                  <a:gd name="connsiteY24" fmla="*/ 443230 h 511080"/>
                  <a:gd name="connsiteX25" fmla="*/ 187690 w 528704"/>
                  <a:gd name="connsiteY25" fmla="*/ 362162 h 511080"/>
                  <a:gd name="connsiteX26" fmla="*/ 369212 w 528704"/>
                  <a:gd name="connsiteY26" fmla="*/ 396528 h 511080"/>
                  <a:gd name="connsiteX27" fmla="*/ 370974 w 528704"/>
                  <a:gd name="connsiteY27" fmla="*/ 396528 h 511080"/>
                  <a:gd name="connsiteX28" fmla="*/ 372736 w 528704"/>
                  <a:gd name="connsiteY28" fmla="*/ 396528 h 511080"/>
                  <a:gd name="connsiteX29" fmla="*/ 375380 w 528704"/>
                  <a:gd name="connsiteY29" fmla="*/ 396528 h 511080"/>
                  <a:gd name="connsiteX30" fmla="*/ 450280 w 528704"/>
                  <a:gd name="connsiteY30" fmla="*/ 246729 h 511080"/>
                  <a:gd name="connsiteX31" fmla="*/ 444993 w 528704"/>
                  <a:gd name="connsiteY31" fmla="*/ 193858 h 511080"/>
                  <a:gd name="connsiteX32" fmla="*/ 462616 w 528704"/>
                  <a:gd name="connsiteY32" fmla="*/ 176235 h 511080"/>
                  <a:gd name="connsiteX33" fmla="*/ 502269 w 528704"/>
                  <a:gd name="connsiteY33" fmla="*/ 176235 h 511080"/>
                  <a:gd name="connsiteX34" fmla="*/ 528704 w 528704"/>
                  <a:gd name="connsiteY34" fmla="*/ 149799 h 511080"/>
                  <a:gd name="connsiteX35" fmla="*/ 528704 w 528704"/>
                  <a:gd name="connsiteY35" fmla="*/ 61682 h 511080"/>
                  <a:gd name="connsiteX36" fmla="*/ 502269 w 528704"/>
                  <a:gd name="connsiteY36" fmla="*/ 35247 h 511080"/>
                  <a:gd name="connsiteX37" fmla="*/ 324272 w 528704"/>
                  <a:gd name="connsiteY37" fmla="*/ 308411 h 511080"/>
                  <a:gd name="connsiteX38" fmla="*/ 317222 w 528704"/>
                  <a:gd name="connsiteY38" fmla="*/ 246729 h 511080"/>
                  <a:gd name="connsiteX39" fmla="*/ 324272 w 528704"/>
                  <a:gd name="connsiteY39" fmla="*/ 185046 h 511080"/>
                  <a:gd name="connsiteX40" fmla="*/ 326034 w 528704"/>
                  <a:gd name="connsiteY40" fmla="*/ 185046 h 511080"/>
                  <a:gd name="connsiteX41" fmla="*/ 361281 w 528704"/>
                  <a:gd name="connsiteY41" fmla="*/ 246729 h 511080"/>
                  <a:gd name="connsiteX42" fmla="*/ 326034 w 528704"/>
                  <a:gd name="connsiteY42" fmla="*/ 308411 h 511080"/>
                  <a:gd name="connsiteX43" fmla="*/ 324272 w 528704"/>
                  <a:gd name="connsiteY43" fmla="*/ 308411 h 511080"/>
                  <a:gd name="connsiteX44" fmla="*/ 246729 w 528704"/>
                  <a:gd name="connsiteY44" fmla="*/ 79306 h 511080"/>
                  <a:gd name="connsiteX45" fmla="*/ 229105 w 528704"/>
                  <a:gd name="connsiteY45" fmla="*/ 79306 h 511080"/>
                  <a:gd name="connsiteX46" fmla="*/ 220293 w 528704"/>
                  <a:gd name="connsiteY46" fmla="*/ 70494 h 511080"/>
                  <a:gd name="connsiteX47" fmla="*/ 220293 w 528704"/>
                  <a:gd name="connsiteY47" fmla="*/ 26435 h 511080"/>
                  <a:gd name="connsiteX48" fmla="*/ 229105 w 528704"/>
                  <a:gd name="connsiteY48" fmla="*/ 17623 h 511080"/>
                  <a:gd name="connsiteX49" fmla="*/ 317222 w 528704"/>
                  <a:gd name="connsiteY49" fmla="*/ 17623 h 511080"/>
                  <a:gd name="connsiteX50" fmla="*/ 326034 w 528704"/>
                  <a:gd name="connsiteY50" fmla="*/ 26435 h 511080"/>
                  <a:gd name="connsiteX51" fmla="*/ 326034 w 528704"/>
                  <a:gd name="connsiteY51" fmla="*/ 70494 h 511080"/>
                  <a:gd name="connsiteX52" fmla="*/ 317222 w 528704"/>
                  <a:gd name="connsiteY52" fmla="*/ 79306 h 511080"/>
                  <a:gd name="connsiteX53" fmla="*/ 290787 w 528704"/>
                  <a:gd name="connsiteY53" fmla="*/ 79306 h 511080"/>
                  <a:gd name="connsiteX54" fmla="*/ 281976 w 528704"/>
                  <a:gd name="connsiteY54" fmla="*/ 88117 h 511080"/>
                  <a:gd name="connsiteX55" fmla="*/ 281976 w 528704"/>
                  <a:gd name="connsiteY55" fmla="*/ 111028 h 511080"/>
                  <a:gd name="connsiteX56" fmla="*/ 252897 w 528704"/>
                  <a:gd name="connsiteY56" fmla="*/ 81949 h 511080"/>
                  <a:gd name="connsiteX57" fmla="*/ 246729 w 528704"/>
                  <a:gd name="connsiteY57" fmla="*/ 79306 h 511080"/>
                  <a:gd name="connsiteX58" fmla="*/ 299599 w 528704"/>
                  <a:gd name="connsiteY58" fmla="*/ 96929 h 511080"/>
                  <a:gd name="connsiteX59" fmla="*/ 317222 w 528704"/>
                  <a:gd name="connsiteY59" fmla="*/ 96929 h 511080"/>
                  <a:gd name="connsiteX60" fmla="*/ 317222 w 528704"/>
                  <a:gd name="connsiteY60" fmla="*/ 106622 h 511080"/>
                  <a:gd name="connsiteX61" fmla="*/ 299599 w 528704"/>
                  <a:gd name="connsiteY61" fmla="*/ 110147 h 511080"/>
                  <a:gd name="connsiteX62" fmla="*/ 299599 w 528704"/>
                  <a:gd name="connsiteY62" fmla="*/ 96929 h 511080"/>
                  <a:gd name="connsiteX63" fmla="*/ 284619 w 528704"/>
                  <a:gd name="connsiteY63" fmla="*/ 138344 h 511080"/>
                  <a:gd name="connsiteX64" fmla="*/ 290787 w 528704"/>
                  <a:gd name="connsiteY64" fmla="*/ 140988 h 511080"/>
                  <a:gd name="connsiteX65" fmla="*/ 294312 w 528704"/>
                  <a:gd name="connsiteY65" fmla="*/ 140107 h 511080"/>
                  <a:gd name="connsiteX66" fmla="*/ 299599 w 528704"/>
                  <a:gd name="connsiteY66" fmla="*/ 132176 h 511080"/>
                  <a:gd name="connsiteX67" fmla="*/ 299599 w 528704"/>
                  <a:gd name="connsiteY67" fmla="*/ 127770 h 511080"/>
                  <a:gd name="connsiteX68" fmla="*/ 317222 w 528704"/>
                  <a:gd name="connsiteY68" fmla="*/ 124245 h 511080"/>
                  <a:gd name="connsiteX69" fmla="*/ 317222 w 528704"/>
                  <a:gd name="connsiteY69" fmla="*/ 148918 h 511080"/>
                  <a:gd name="connsiteX70" fmla="*/ 299599 w 528704"/>
                  <a:gd name="connsiteY70" fmla="*/ 245847 h 511080"/>
                  <a:gd name="connsiteX71" fmla="*/ 333084 w 528704"/>
                  <a:gd name="connsiteY71" fmla="*/ 370974 h 511080"/>
                  <a:gd name="connsiteX72" fmla="*/ 162136 w 528704"/>
                  <a:gd name="connsiteY72" fmla="*/ 339252 h 511080"/>
                  <a:gd name="connsiteX73" fmla="*/ 162136 w 528704"/>
                  <a:gd name="connsiteY73" fmla="*/ 339252 h 511080"/>
                  <a:gd name="connsiteX74" fmla="*/ 141869 w 528704"/>
                  <a:gd name="connsiteY74" fmla="*/ 246729 h 511080"/>
                  <a:gd name="connsiteX75" fmla="*/ 162136 w 528704"/>
                  <a:gd name="connsiteY75" fmla="*/ 154205 h 511080"/>
                  <a:gd name="connsiteX76" fmla="*/ 162136 w 528704"/>
                  <a:gd name="connsiteY76" fmla="*/ 154205 h 511080"/>
                  <a:gd name="connsiteX77" fmla="*/ 278451 w 528704"/>
                  <a:gd name="connsiteY77" fmla="*/ 132176 h 511080"/>
                  <a:gd name="connsiteX78" fmla="*/ 284619 w 528704"/>
                  <a:gd name="connsiteY78" fmla="*/ 138344 h 511080"/>
                  <a:gd name="connsiteX79" fmla="*/ 17623 w 528704"/>
                  <a:gd name="connsiteY79" fmla="*/ 246729 h 511080"/>
                  <a:gd name="connsiteX80" fmla="*/ 33485 w 528704"/>
                  <a:gd name="connsiteY80" fmla="*/ 201789 h 511080"/>
                  <a:gd name="connsiteX81" fmla="*/ 26435 w 528704"/>
                  <a:gd name="connsiteY81" fmla="*/ 246729 h 511080"/>
                  <a:gd name="connsiteX82" fmla="*/ 33485 w 528704"/>
                  <a:gd name="connsiteY82" fmla="*/ 290787 h 511080"/>
                  <a:gd name="connsiteX83" fmla="*/ 17623 w 528704"/>
                  <a:gd name="connsiteY83" fmla="*/ 246729 h 511080"/>
                  <a:gd name="connsiteX84" fmla="*/ 44059 w 528704"/>
                  <a:gd name="connsiteY84" fmla="*/ 246729 h 511080"/>
                  <a:gd name="connsiteX85" fmla="*/ 89880 w 528704"/>
                  <a:gd name="connsiteY85" fmla="*/ 167423 h 511080"/>
                  <a:gd name="connsiteX86" fmla="*/ 140107 w 528704"/>
                  <a:gd name="connsiteY86" fmla="*/ 157730 h 511080"/>
                  <a:gd name="connsiteX87" fmla="*/ 123364 w 528704"/>
                  <a:gd name="connsiteY87" fmla="*/ 246729 h 511080"/>
                  <a:gd name="connsiteX88" fmla="*/ 140107 w 528704"/>
                  <a:gd name="connsiteY88" fmla="*/ 335727 h 511080"/>
                  <a:gd name="connsiteX89" fmla="*/ 88999 w 528704"/>
                  <a:gd name="connsiteY89" fmla="*/ 326034 h 511080"/>
                  <a:gd name="connsiteX90" fmla="*/ 44059 w 528704"/>
                  <a:gd name="connsiteY90" fmla="*/ 246729 h 511080"/>
                  <a:gd name="connsiteX91" fmla="*/ 160374 w 528704"/>
                  <a:gd name="connsiteY91" fmla="*/ 357756 h 511080"/>
                  <a:gd name="connsiteX92" fmla="*/ 237917 w 528704"/>
                  <a:gd name="connsiteY92" fmla="*/ 452923 h 511080"/>
                  <a:gd name="connsiteX93" fmla="*/ 239679 w 528704"/>
                  <a:gd name="connsiteY93" fmla="*/ 455567 h 511080"/>
                  <a:gd name="connsiteX94" fmla="*/ 245847 w 528704"/>
                  <a:gd name="connsiteY94" fmla="*/ 471428 h 511080"/>
                  <a:gd name="connsiteX95" fmla="*/ 223818 w 528704"/>
                  <a:gd name="connsiteY95" fmla="*/ 493457 h 511080"/>
                  <a:gd name="connsiteX96" fmla="*/ 207957 w 528704"/>
                  <a:gd name="connsiteY96" fmla="*/ 487289 h 511080"/>
                  <a:gd name="connsiteX97" fmla="*/ 207076 w 528704"/>
                  <a:gd name="connsiteY97" fmla="*/ 486408 h 511080"/>
                  <a:gd name="connsiteX98" fmla="*/ 98691 w 528704"/>
                  <a:gd name="connsiteY98" fmla="*/ 345420 h 511080"/>
                  <a:gd name="connsiteX99" fmla="*/ 160374 w 528704"/>
                  <a:gd name="connsiteY99" fmla="*/ 357756 h 511080"/>
                  <a:gd name="connsiteX100" fmla="*/ 160374 w 528704"/>
                  <a:gd name="connsiteY100" fmla="*/ 357756 h 511080"/>
                  <a:gd name="connsiteX101" fmla="*/ 431775 w 528704"/>
                  <a:gd name="connsiteY101" fmla="*/ 246729 h 511080"/>
                  <a:gd name="connsiteX102" fmla="*/ 374499 w 528704"/>
                  <a:gd name="connsiteY102" fmla="*/ 378905 h 511080"/>
                  <a:gd name="connsiteX103" fmla="*/ 328678 w 528704"/>
                  <a:gd name="connsiteY103" fmla="*/ 326034 h 511080"/>
                  <a:gd name="connsiteX104" fmla="*/ 378905 w 528704"/>
                  <a:gd name="connsiteY104" fmla="*/ 246729 h 511080"/>
                  <a:gd name="connsiteX105" fmla="*/ 350707 w 528704"/>
                  <a:gd name="connsiteY105" fmla="*/ 176235 h 511080"/>
                  <a:gd name="connsiteX106" fmla="*/ 405340 w 528704"/>
                  <a:gd name="connsiteY106" fmla="*/ 176235 h 511080"/>
                  <a:gd name="connsiteX107" fmla="*/ 405340 w 528704"/>
                  <a:gd name="connsiteY107" fmla="*/ 211482 h 511080"/>
                  <a:gd name="connsiteX108" fmla="*/ 410627 w 528704"/>
                  <a:gd name="connsiteY108" fmla="*/ 219412 h 511080"/>
                  <a:gd name="connsiteX109" fmla="*/ 414152 w 528704"/>
                  <a:gd name="connsiteY109" fmla="*/ 220293 h 511080"/>
                  <a:gd name="connsiteX110" fmla="*/ 420320 w 528704"/>
                  <a:gd name="connsiteY110" fmla="*/ 217650 h 511080"/>
                  <a:gd name="connsiteX111" fmla="*/ 429131 w 528704"/>
                  <a:gd name="connsiteY111" fmla="*/ 208838 h 511080"/>
                  <a:gd name="connsiteX112" fmla="*/ 431775 w 528704"/>
                  <a:gd name="connsiteY112" fmla="*/ 246729 h 511080"/>
                  <a:gd name="connsiteX113" fmla="*/ 511081 w 528704"/>
                  <a:gd name="connsiteY113" fmla="*/ 149799 h 511080"/>
                  <a:gd name="connsiteX114" fmla="*/ 502269 w 528704"/>
                  <a:gd name="connsiteY114" fmla="*/ 158611 h 511080"/>
                  <a:gd name="connsiteX115" fmla="*/ 458210 w 528704"/>
                  <a:gd name="connsiteY115" fmla="*/ 158611 h 511080"/>
                  <a:gd name="connsiteX116" fmla="*/ 452042 w 528704"/>
                  <a:gd name="connsiteY116" fmla="*/ 161255 h 511080"/>
                  <a:gd name="connsiteX117" fmla="*/ 422963 w 528704"/>
                  <a:gd name="connsiteY117" fmla="*/ 190333 h 511080"/>
                  <a:gd name="connsiteX118" fmla="*/ 422963 w 528704"/>
                  <a:gd name="connsiteY118" fmla="*/ 167423 h 511080"/>
                  <a:gd name="connsiteX119" fmla="*/ 414152 w 528704"/>
                  <a:gd name="connsiteY119" fmla="*/ 158611 h 511080"/>
                  <a:gd name="connsiteX120" fmla="*/ 343658 w 528704"/>
                  <a:gd name="connsiteY120" fmla="*/ 158611 h 511080"/>
                  <a:gd name="connsiteX121" fmla="*/ 334846 w 528704"/>
                  <a:gd name="connsiteY121" fmla="*/ 149799 h 511080"/>
                  <a:gd name="connsiteX122" fmla="*/ 334846 w 528704"/>
                  <a:gd name="connsiteY122" fmla="*/ 89880 h 511080"/>
                  <a:gd name="connsiteX123" fmla="*/ 343658 w 528704"/>
                  <a:gd name="connsiteY123" fmla="*/ 70494 h 511080"/>
                  <a:gd name="connsiteX124" fmla="*/ 343658 w 528704"/>
                  <a:gd name="connsiteY124" fmla="*/ 52870 h 511080"/>
                  <a:gd name="connsiteX125" fmla="*/ 502269 w 528704"/>
                  <a:gd name="connsiteY125" fmla="*/ 52870 h 511080"/>
                  <a:gd name="connsiteX126" fmla="*/ 511081 w 528704"/>
                  <a:gd name="connsiteY126" fmla="*/ 61682 h 511080"/>
                  <a:gd name="connsiteX127" fmla="*/ 511081 w 528704"/>
                  <a:gd name="connsiteY127" fmla="*/ 149799 h 51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528704" h="511080">
                    <a:moveTo>
                      <a:pt x="502269" y="35247"/>
                    </a:moveTo>
                    <a:lnTo>
                      <a:pt x="343658" y="35247"/>
                    </a:lnTo>
                    <a:lnTo>
                      <a:pt x="343658" y="26435"/>
                    </a:lnTo>
                    <a:cubicBezTo>
                      <a:pt x="343658" y="11455"/>
                      <a:pt x="332202" y="0"/>
                      <a:pt x="317222" y="0"/>
                    </a:cubicBezTo>
                    <a:lnTo>
                      <a:pt x="229105" y="0"/>
                    </a:lnTo>
                    <a:cubicBezTo>
                      <a:pt x="209719" y="0"/>
                      <a:pt x="202670" y="15861"/>
                      <a:pt x="202670" y="26435"/>
                    </a:cubicBezTo>
                    <a:lnTo>
                      <a:pt x="202670" y="70494"/>
                    </a:lnTo>
                    <a:cubicBezTo>
                      <a:pt x="202670" y="84593"/>
                      <a:pt x="214125" y="96929"/>
                      <a:pt x="229105" y="96929"/>
                    </a:cubicBezTo>
                    <a:lnTo>
                      <a:pt x="243204" y="96929"/>
                    </a:lnTo>
                    <a:lnTo>
                      <a:pt x="263471" y="117196"/>
                    </a:lnTo>
                    <a:lnTo>
                      <a:pt x="87236" y="150681"/>
                    </a:lnTo>
                    <a:cubicBezTo>
                      <a:pt x="87236" y="150681"/>
                      <a:pt x="64326" y="155087"/>
                      <a:pt x="46702" y="177997"/>
                    </a:cubicBezTo>
                    <a:cubicBezTo>
                      <a:pt x="45821" y="177997"/>
                      <a:pt x="44940" y="177997"/>
                      <a:pt x="44059" y="177997"/>
                    </a:cubicBezTo>
                    <a:cubicBezTo>
                      <a:pt x="29079" y="180641"/>
                      <a:pt x="0" y="198264"/>
                      <a:pt x="0" y="247610"/>
                    </a:cubicBezTo>
                    <a:cubicBezTo>
                      <a:pt x="0" y="296955"/>
                      <a:pt x="28198" y="314579"/>
                      <a:pt x="44059" y="317222"/>
                    </a:cubicBezTo>
                    <a:cubicBezTo>
                      <a:pt x="44940" y="317222"/>
                      <a:pt x="44940" y="317222"/>
                      <a:pt x="45821" y="317222"/>
                    </a:cubicBezTo>
                    <a:cubicBezTo>
                      <a:pt x="45821" y="317222"/>
                      <a:pt x="46702" y="317222"/>
                      <a:pt x="46702" y="317222"/>
                    </a:cubicBezTo>
                    <a:cubicBezTo>
                      <a:pt x="54633" y="327797"/>
                      <a:pt x="64326" y="334846"/>
                      <a:pt x="71375" y="338371"/>
                    </a:cubicBezTo>
                    <a:cubicBezTo>
                      <a:pt x="71375" y="339252"/>
                      <a:pt x="72256" y="340133"/>
                      <a:pt x="73137" y="341014"/>
                    </a:cubicBezTo>
                    <a:lnTo>
                      <a:pt x="196502" y="499625"/>
                    </a:lnTo>
                    <a:cubicBezTo>
                      <a:pt x="197383" y="500507"/>
                      <a:pt x="198264" y="501388"/>
                      <a:pt x="199145" y="501388"/>
                    </a:cubicBezTo>
                    <a:cubicBezTo>
                      <a:pt x="206195" y="507556"/>
                      <a:pt x="215888" y="511081"/>
                      <a:pt x="225580" y="511081"/>
                    </a:cubicBezTo>
                    <a:cubicBezTo>
                      <a:pt x="247610" y="511081"/>
                      <a:pt x="265233" y="493457"/>
                      <a:pt x="265233" y="471428"/>
                    </a:cubicBezTo>
                    <a:cubicBezTo>
                      <a:pt x="265233" y="461735"/>
                      <a:pt x="261709" y="452923"/>
                      <a:pt x="255540" y="444993"/>
                    </a:cubicBezTo>
                    <a:cubicBezTo>
                      <a:pt x="255540" y="444111"/>
                      <a:pt x="254659" y="444111"/>
                      <a:pt x="254659" y="443230"/>
                    </a:cubicBezTo>
                    <a:lnTo>
                      <a:pt x="187690" y="362162"/>
                    </a:lnTo>
                    <a:lnTo>
                      <a:pt x="369212" y="396528"/>
                    </a:lnTo>
                    <a:cubicBezTo>
                      <a:pt x="370093" y="396528"/>
                      <a:pt x="370093" y="396528"/>
                      <a:pt x="370974" y="396528"/>
                    </a:cubicBezTo>
                    <a:cubicBezTo>
                      <a:pt x="371855" y="396528"/>
                      <a:pt x="371855" y="396528"/>
                      <a:pt x="372736" y="396528"/>
                    </a:cubicBezTo>
                    <a:cubicBezTo>
                      <a:pt x="373618" y="396528"/>
                      <a:pt x="374499" y="396528"/>
                      <a:pt x="375380" y="396528"/>
                    </a:cubicBezTo>
                    <a:cubicBezTo>
                      <a:pt x="417676" y="396528"/>
                      <a:pt x="450280" y="330440"/>
                      <a:pt x="450280" y="246729"/>
                    </a:cubicBezTo>
                    <a:cubicBezTo>
                      <a:pt x="450280" y="228224"/>
                      <a:pt x="448517" y="209719"/>
                      <a:pt x="444993" y="193858"/>
                    </a:cubicBezTo>
                    <a:lnTo>
                      <a:pt x="462616" y="176235"/>
                    </a:lnTo>
                    <a:lnTo>
                      <a:pt x="502269" y="176235"/>
                    </a:lnTo>
                    <a:cubicBezTo>
                      <a:pt x="516368" y="176235"/>
                      <a:pt x="528704" y="164779"/>
                      <a:pt x="528704" y="149799"/>
                    </a:cubicBezTo>
                    <a:lnTo>
                      <a:pt x="528704" y="61682"/>
                    </a:lnTo>
                    <a:cubicBezTo>
                      <a:pt x="528704" y="51108"/>
                      <a:pt x="521655" y="35247"/>
                      <a:pt x="502269" y="35247"/>
                    </a:cubicBezTo>
                    <a:close/>
                    <a:moveTo>
                      <a:pt x="324272" y="308411"/>
                    </a:moveTo>
                    <a:cubicBezTo>
                      <a:pt x="319866" y="290787"/>
                      <a:pt x="317222" y="269639"/>
                      <a:pt x="317222" y="246729"/>
                    </a:cubicBezTo>
                    <a:cubicBezTo>
                      <a:pt x="317222" y="223818"/>
                      <a:pt x="319866" y="202670"/>
                      <a:pt x="324272" y="185046"/>
                    </a:cubicBezTo>
                    <a:cubicBezTo>
                      <a:pt x="325153" y="185046"/>
                      <a:pt x="325153" y="185046"/>
                      <a:pt x="326034" y="185046"/>
                    </a:cubicBezTo>
                    <a:cubicBezTo>
                      <a:pt x="345420" y="185046"/>
                      <a:pt x="361281" y="213244"/>
                      <a:pt x="361281" y="246729"/>
                    </a:cubicBezTo>
                    <a:cubicBezTo>
                      <a:pt x="361281" y="280213"/>
                      <a:pt x="345420" y="308411"/>
                      <a:pt x="326034" y="308411"/>
                    </a:cubicBezTo>
                    <a:cubicBezTo>
                      <a:pt x="325153" y="308411"/>
                      <a:pt x="325153" y="308411"/>
                      <a:pt x="324272" y="308411"/>
                    </a:cubicBezTo>
                    <a:close/>
                    <a:moveTo>
                      <a:pt x="246729" y="79306"/>
                    </a:moveTo>
                    <a:lnTo>
                      <a:pt x="229105" y="79306"/>
                    </a:lnTo>
                    <a:cubicBezTo>
                      <a:pt x="224699" y="79306"/>
                      <a:pt x="220293" y="75781"/>
                      <a:pt x="220293" y="70494"/>
                    </a:cubicBezTo>
                    <a:lnTo>
                      <a:pt x="220293" y="26435"/>
                    </a:lnTo>
                    <a:cubicBezTo>
                      <a:pt x="220293" y="22029"/>
                      <a:pt x="222056" y="17623"/>
                      <a:pt x="229105" y="17623"/>
                    </a:cubicBezTo>
                    <a:lnTo>
                      <a:pt x="317222" y="17623"/>
                    </a:lnTo>
                    <a:cubicBezTo>
                      <a:pt x="322509" y="17623"/>
                      <a:pt x="326034" y="21148"/>
                      <a:pt x="326034" y="26435"/>
                    </a:cubicBezTo>
                    <a:lnTo>
                      <a:pt x="326034" y="70494"/>
                    </a:lnTo>
                    <a:cubicBezTo>
                      <a:pt x="326034" y="75781"/>
                      <a:pt x="322509" y="79306"/>
                      <a:pt x="317222" y="79306"/>
                    </a:cubicBezTo>
                    <a:lnTo>
                      <a:pt x="290787" y="79306"/>
                    </a:lnTo>
                    <a:cubicBezTo>
                      <a:pt x="285500" y="79306"/>
                      <a:pt x="281976" y="82830"/>
                      <a:pt x="281976" y="88117"/>
                    </a:cubicBezTo>
                    <a:lnTo>
                      <a:pt x="281976" y="111028"/>
                    </a:lnTo>
                    <a:lnTo>
                      <a:pt x="252897" y="81949"/>
                    </a:lnTo>
                    <a:cubicBezTo>
                      <a:pt x="251134" y="80187"/>
                      <a:pt x="249372" y="79306"/>
                      <a:pt x="246729" y="79306"/>
                    </a:cubicBezTo>
                    <a:close/>
                    <a:moveTo>
                      <a:pt x="299599" y="96929"/>
                    </a:moveTo>
                    <a:lnTo>
                      <a:pt x="317222" y="96929"/>
                    </a:lnTo>
                    <a:lnTo>
                      <a:pt x="317222" y="106622"/>
                    </a:lnTo>
                    <a:lnTo>
                      <a:pt x="299599" y="110147"/>
                    </a:lnTo>
                    <a:lnTo>
                      <a:pt x="299599" y="96929"/>
                    </a:lnTo>
                    <a:close/>
                    <a:moveTo>
                      <a:pt x="284619" y="138344"/>
                    </a:moveTo>
                    <a:cubicBezTo>
                      <a:pt x="286381" y="140107"/>
                      <a:pt x="288144" y="140988"/>
                      <a:pt x="290787" y="140988"/>
                    </a:cubicBezTo>
                    <a:cubicBezTo>
                      <a:pt x="291668" y="140988"/>
                      <a:pt x="293431" y="140988"/>
                      <a:pt x="294312" y="140107"/>
                    </a:cubicBezTo>
                    <a:cubicBezTo>
                      <a:pt x="297837" y="138344"/>
                      <a:pt x="299599" y="135701"/>
                      <a:pt x="299599" y="132176"/>
                    </a:cubicBezTo>
                    <a:lnTo>
                      <a:pt x="299599" y="127770"/>
                    </a:lnTo>
                    <a:lnTo>
                      <a:pt x="317222" y="124245"/>
                    </a:lnTo>
                    <a:lnTo>
                      <a:pt x="317222" y="148918"/>
                    </a:lnTo>
                    <a:cubicBezTo>
                      <a:pt x="306648" y="174472"/>
                      <a:pt x="299599" y="208838"/>
                      <a:pt x="299599" y="245847"/>
                    </a:cubicBezTo>
                    <a:cubicBezTo>
                      <a:pt x="299599" y="298718"/>
                      <a:pt x="312817" y="344539"/>
                      <a:pt x="333084" y="370974"/>
                    </a:cubicBezTo>
                    <a:lnTo>
                      <a:pt x="162136" y="339252"/>
                    </a:lnTo>
                    <a:cubicBezTo>
                      <a:pt x="162136" y="339252"/>
                      <a:pt x="162136" y="339252"/>
                      <a:pt x="162136" y="339252"/>
                    </a:cubicBezTo>
                    <a:cubicBezTo>
                      <a:pt x="148918" y="314579"/>
                      <a:pt x="141869" y="281094"/>
                      <a:pt x="141869" y="246729"/>
                    </a:cubicBezTo>
                    <a:cubicBezTo>
                      <a:pt x="141869" y="212363"/>
                      <a:pt x="148918" y="178878"/>
                      <a:pt x="162136" y="154205"/>
                    </a:cubicBezTo>
                    <a:cubicBezTo>
                      <a:pt x="162136" y="154205"/>
                      <a:pt x="162136" y="154205"/>
                      <a:pt x="162136" y="154205"/>
                    </a:cubicBezTo>
                    <a:lnTo>
                      <a:pt x="278451" y="132176"/>
                    </a:lnTo>
                    <a:lnTo>
                      <a:pt x="284619" y="138344"/>
                    </a:lnTo>
                    <a:close/>
                    <a:moveTo>
                      <a:pt x="17623" y="246729"/>
                    </a:moveTo>
                    <a:cubicBezTo>
                      <a:pt x="17623" y="222056"/>
                      <a:pt x="25554" y="208838"/>
                      <a:pt x="33485" y="201789"/>
                    </a:cubicBezTo>
                    <a:cubicBezTo>
                      <a:pt x="29079" y="214125"/>
                      <a:pt x="26435" y="228224"/>
                      <a:pt x="26435" y="246729"/>
                    </a:cubicBezTo>
                    <a:cubicBezTo>
                      <a:pt x="26435" y="264352"/>
                      <a:pt x="29079" y="279332"/>
                      <a:pt x="33485" y="290787"/>
                    </a:cubicBezTo>
                    <a:cubicBezTo>
                      <a:pt x="25554" y="284619"/>
                      <a:pt x="17623" y="271401"/>
                      <a:pt x="17623" y="246729"/>
                    </a:cubicBezTo>
                    <a:close/>
                    <a:moveTo>
                      <a:pt x="44059" y="246729"/>
                    </a:moveTo>
                    <a:cubicBezTo>
                      <a:pt x="44059" y="176235"/>
                      <a:pt x="88117" y="167423"/>
                      <a:pt x="89880" y="167423"/>
                    </a:cubicBezTo>
                    <a:lnTo>
                      <a:pt x="140107" y="157730"/>
                    </a:lnTo>
                    <a:cubicBezTo>
                      <a:pt x="129533" y="183284"/>
                      <a:pt x="123364" y="214125"/>
                      <a:pt x="123364" y="246729"/>
                    </a:cubicBezTo>
                    <a:cubicBezTo>
                      <a:pt x="123364" y="279332"/>
                      <a:pt x="129533" y="310173"/>
                      <a:pt x="140107" y="335727"/>
                    </a:cubicBezTo>
                    <a:lnTo>
                      <a:pt x="88999" y="326034"/>
                    </a:lnTo>
                    <a:cubicBezTo>
                      <a:pt x="88999" y="326034"/>
                      <a:pt x="44059" y="318104"/>
                      <a:pt x="44059" y="246729"/>
                    </a:cubicBezTo>
                    <a:close/>
                    <a:moveTo>
                      <a:pt x="160374" y="357756"/>
                    </a:moveTo>
                    <a:lnTo>
                      <a:pt x="237917" y="452923"/>
                    </a:lnTo>
                    <a:cubicBezTo>
                      <a:pt x="237917" y="453804"/>
                      <a:pt x="238798" y="454685"/>
                      <a:pt x="239679" y="455567"/>
                    </a:cubicBezTo>
                    <a:cubicBezTo>
                      <a:pt x="244085" y="459973"/>
                      <a:pt x="245847" y="465260"/>
                      <a:pt x="245847" y="471428"/>
                    </a:cubicBezTo>
                    <a:cubicBezTo>
                      <a:pt x="245847" y="483764"/>
                      <a:pt x="236154" y="493457"/>
                      <a:pt x="223818" y="493457"/>
                    </a:cubicBezTo>
                    <a:cubicBezTo>
                      <a:pt x="217650" y="493457"/>
                      <a:pt x="212363" y="490814"/>
                      <a:pt x="207957" y="487289"/>
                    </a:cubicBezTo>
                    <a:cubicBezTo>
                      <a:pt x="207957" y="487289"/>
                      <a:pt x="207076" y="486408"/>
                      <a:pt x="207076" y="486408"/>
                    </a:cubicBezTo>
                    <a:lnTo>
                      <a:pt x="98691" y="345420"/>
                    </a:lnTo>
                    <a:lnTo>
                      <a:pt x="160374" y="357756"/>
                    </a:lnTo>
                    <a:cubicBezTo>
                      <a:pt x="160374" y="357756"/>
                      <a:pt x="160374" y="357756"/>
                      <a:pt x="160374" y="357756"/>
                    </a:cubicBezTo>
                    <a:close/>
                    <a:moveTo>
                      <a:pt x="431775" y="246729"/>
                    </a:moveTo>
                    <a:cubicBezTo>
                      <a:pt x="431775" y="326034"/>
                      <a:pt x="401815" y="378905"/>
                      <a:pt x="374499" y="378905"/>
                    </a:cubicBezTo>
                    <a:cubicBezTo>
                      <a:pt x="357756" y="378905"/>
                      <a:pt x="340133" y="359519"/>
                      <a:pt x="328678" y="326034"/>
                    </a:cubicBezTo>
                    <a:cubicBezTo>
                      <a:pt x="356875" y="323391"/>
                      <a:pt x="378905" y="289906"/>
                      <a:pt x="378905" y="246729"/>
                    </a:cubicBezTo>
                    <a:cubicBezTo>
                      <a:pt x="378905" y="215888"/>
                      <a:pt x="367449" y="189452"/>
                      <a:pt x="350707" y="176235"/>
                    </a:cubicBezTo>
                    <a:lnTo>
                      <a:pt x="405340" y="176235"/>
                    </a:lnTo>
                    <a:lnTo>
                      <a:pt x="405340" y="211482"/>
                    </a:lnTo>
                    <a:cubicBezTo>
                      <a:pt x="405340" y="215006"/>
                      <a:pt x="407102" y="218531"/>
                      <a:pt x="410627" y="219412"/>
                    </a:cubicBezTo>
                    <a:cubicBezTo>
                      <a:pt x="411508" y="220293"/>
                      <a:pt x="413270" y="220293"/>
                      <a:pt x="414152" y="220293"/>
                    </a:cubicBezTo>
                    <a:cubicBezTo>
                      <a:pt x="416795" y="220293"/>
                      <a:pt x="418557" y="219412"/>
                      <a:pt x="420320" y="217650"/>
                    </a:cubicBezTo>
                    <a:lnTo>
                      <a:pt x="429131" y="208838"/>
                    </a:lnTo>
                    <a:cubicBezTo>
                      <a:pt x="430894" y="220293"/>
                      <a:pt x="431775" y="233511"/>
                      <a:pt x="431775" y="246729"/>
                    </a:cubicBezTo>
                    <a:close/>
                    <a:moveTo>
                      <a:pt x="511081" y="149799"/>
                    </a:moveTo>
                    <a:cubicBezTo>
                      <a:pt x="511081" y="154205"/>
                      <a:pt x="507556" y="158611"/>
                      <a:pt x="502269" y="158611"/>
                    </a:cubicBezTo>
                    <a:lnTo>
                      <a:pt x="458210" y="158611"/>
                    </a:lnTo>
                    <a:cubicBezTo>
                      <a:pt x="455567" y="158611"/>
                      <a:pt x="453804" y="159492"/>
                      <a:pt x="452042" y="161255"/>
                    </a:cubicBezTo>
                    <a:lnTo>
                      <a:pt x="422963" y="190333"/>
                    </a:lnTo>
                    <a:lnTo>
                      <a:pt x="422963" y="167423"/>
                    </a:lnTo>
                    <a:cubicBezTo>
                      <a:pt x="422963" y="162136"/>
                      <a:pt x="419439" y="158611"/>
                      <a:pt x="414152" y="158611"/>
                    </a:cubicBezTo>
                    <a:lnTo>
                      <a:pt x="343658" y="158611"/>
                    </a:lnTo>
                    <a:cubicBezTo>
                      <a:pt x="338371" y="158611"/>
                      <a:pt x="334846" y="155087"/>
                      <a:pt x="334846" y="149799"/>
                    </a:cubicBezTo>
                    <a:lnTo>
                      <a:pt x="334846" y="89880"/>
                    </a:lnTo>
                    <a:cubicBezTo>
                      <a:pt x="340133" y="85474"/>
                      <a:pt x="343658" y="78424"/>
                      <a:pt x="343658" y="70494"/>
                    </a:cubicBezTo>
                    <a:lnTo>
                      <a:pt x="343658" y="52870"/>
                    </a:lnTo>
                    <a:lnTo>
                      <a:pt x="502269" y="52870"/>
                    </a:lnTo>
                    <a:cubicBezTo>
                      <a:pt x="509318" y="52870"/>
                      <a:pt x="511081" y="57276"/>
                      <a:pt x="511081" y="61682"/>
                    </a:cubicBezTo>
                    <a:lnTo>
                      <a:pt x="511081" y="149799"/>
                    </a:ln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60A43685-6C25-DCD3-3EF7-33AF125B3D23}"/>
                  </a:ext>
                </a:extLst>
              </p:cNvPr>
              <p:cNvSpPr/>
              <p:nvPr/>
            </p:nvSpPr>
            <p:spPr>
              <a:xfrm>
                <a:off x="2259204" y="1191461"/>
                <a:ext cx="44058" cy="17623"/>
              </a:xfrm>
              <a:custGeom>
                <a:avLst/>
                <a:gdLst>
                  <a:gd name="connsiteX0" fmla="*/ 35247 w 44058"/>
                  <a:gd name="connsiteY0" fmla="*/ 0 h 17623"/>
                  <a:gd name="connsiteX1" fmla="*/ 8812 w 44058"/>
                  <a:gd name="connsiteY1" fmla="*/ 0 h 17623"/>
                  <a:gd name="connsiteX2" fmla="*/ 0 w 44058"/>
                  <a:gd name="connsiteY2" fmla="*/ 8812 h 17623"/>
                  <a:gd name="connsiteX3" fmla="*/ 8812 w 44058"/>
                  <a:gd name="connsiteY3" fmla="*/ 17623 h 17623"/>
                  <a:gd name="connsiteX4" fmla="*/ 35247 w 44058"/>
                  <a:gd name="connsiteY4" fmla="*/ 17623 h 17623"/>
                  <a:gd name="connsiteX5" fmla="*/ 44059 w 44058"/>
                  <a:gd name="connsiteY5" fmla="*/ 8812 h 17623"/>
                  <a:gd name="connsiteX6" fmla="*/ 35247 w 44058"/>
                  <a:gd name="connsiteY6" fmla="*/ 0 h 1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58" h="17623">
                    <a:moveTo>
                      <a:pt x="35247" y="0"/>
                    </a:moveTo>
                    <a:lnTo>
                      <a:pt x="8812" y="0"/>
                    </a:lnTo>
                    <a:cubicBezTo>
                      <a:pt x="3525" y="0"/>
                      <a:pt x="0" y="3525"/>
                      <a:pt x="0" y="8812"/>
                    </a:cubicBezTo>
                    <a:cubicBezTo>
                      <a:pt x="0" y="14099"/>
                      <a:pt x="3525" y="17623"/>
                      <a:pt x="8812" y="17623"/>
                    </a:cubicBezTo>
                    <a:lnTo>
                      <a:pt x="35247" y="17623"/>
                    </a:lnTo>
                    <a:cubicBezTo>
                      <a:pt x="40534" y="17623"/>
                      <a:pt x="44059" y="14099"/>
                      <a:pt x="44059" y="8812"/>
                    </a:cubicBezTo>
                    <a:cubicBezTo>
                      <a:pt x="44059" y="3525"/>
                      <a:pt x="40534" y="0"/>
                      <a:pt x="35247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21D67732-EFEF-0988-7594-B151A243BD3F}"/>
              </a:ext>
            </a:extLst>
          </p:cNvPr>
          <p:cNvGrpSpPr/>
          <p:nvPr/>
        </p:nvGrpSpPr>
        <p:grpSpPr>
          <a:xfrm>
            <a:off x="2012475" y="3228655"/>
            <a:ext cx="546327" cy="440586"/>
            <a:chOff x="2012475" y="3228655"/>
            <a:chExt cx="546327" cy="440586"/>
          </a:xfrm>
        </p:grpSpPr>
        <p:grpSp>
          <p:nvGrpSpPr>
            <p:cNvPr id="464" name="Graphic 62">
              <a:extLst>
                <a:ext uri="{FF2B5EF4-FFF2-40B4-BE49-F238E27FC236}">
                  <a16:creationId xmlns:a16="http://schemas.microsoft.com/office/drawing/2014/main" id="{101436AE-E6EB-9483-104A-80264823AB8D}"/>
                </a:ext>
              </a:extLst>
            </p:cNvPr>
            <p:cNvGrpSpPr/>
            <p:nvPr/>
          </p:nvGrpSpPr>
          <p:grpSpPr>
            <a:xfrm>
              <a:off x="2021287" y="3422513"/>
              <a:ext cx="528704" cy="237916"/>
              <a:chOff x="2021287" y="3422513"/>
              <a:chExt cx="528704" cy="237916"/>
            </a:xfrm>
            <a:solidFill>
              <a:srgbClr val="A07FD6"/>
            </a:solidFill>
          </p:grpSpPr>
          <p:grpSp>
            <p:nvGrpSpPr>
              <p:cNvPr id="465" name="Graphic 62">
                <a:extLst>
                  <a:ext uri="{FF2B5EF4-FFF2-40B4-BE49-F238E27FC236}">
                    <a16:creationId xmlns:a16="http://schemas.microsoft.com/office/drawing/2014/main" id="{CB03657C-19D0-A87A-F40A-A6B4F93B6899}"/>
                  </a:ext>
                </a:extLst>
              </p:cNvPr>
              <p:cNvGrpSpPr/>
              <p:nvPr/>
            </p:nvGrpSpPr>
            <p:grpSpPr>
              <a:xfrm>
                <a:off x="2021287" y="3422513"/>
                <a:ext cx="502268" cy="202669"/>
                <a:chOff x="2021287" y="3422513"/>
                <a:chExt cx="502268" cy="202669"/>
              </a:xfrm>
              <a:solidFill>
                <a:srgbClr val="A07FD6"/>
              </a:solidFill>
            </p:grpSpPr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249D69A0-DF0F-6CA5-3F78-6D4CD37B70CC}"/>
                    </a:ext>
                  </a:extLst>
                </p:cNvPr>
                <p:cNvSpPr/>
                <p:nvPr/>
              </p:nvSpPr>
              <p:spPr>
                <a:xfrm>
                  <a:off x="2457468" y="3422513"/>
                  <a:ext cx="66088" cy="171828"/>
                </a:xfrm>
                <a:custGeom>
                  <a:avLst/>
                  <a:gdLst>
                    <a:gd name="connsiteX0" fmla="*/ 11455 w 66088"/>
                    <a:gd name="connsiteY0" fmla="*/ 21148 h 171828"/>
                    <a:gd name="connsiteX1" fmla="*/ 30841 w 66088"/>
                    <a:gd name="connsiteY1" fmla="*/ 79306 h 171828"/>
                    <a:gd name="connsiteX2" fmla="*/ 7931 w 66088"/>
                    <a:gd name="connsiteY2" fmla="*/ 140988 h 171828"/>
                    <a:gd name="connsiteX3" fmla="*/ 19386 w 66088"/>
                    <a:gd name="connsiteY3" fmla="*/ 152443 h 171828"/>
                    <a:gd name="connsiteX4" fmla="*/ 49346 w 66088"/>
                    <a:gd name="connsiteY4" fmla="*/ 157730 h 171828"/>
                    <a:gd name="connsiteX5" fmla="*/ 63444 w 66088"/>
                    <a:gd name="connsiteY5" fmla="*/ 171829 h 171828"/>
                    <a:gd name="connsiteX6" fmla="*/ 66088 w 66088"/>
                    <a:gd name="connsiteY6" fmla="*/ 158611 h 171828"/>
                    <a:gd name="connsiteX7" fmla="*/ 66088 w 66088"/>
                    <a:gd name="connsiteY7" fmla="*/ 0 h 171828"/>
                    <a:gd name="connsiteX8" fmla="*/ 0 w 66088"/>
                    <a:gd name="connsiteY8" fmla="*/ 8812 h 171828"/>
                    <a:gd name="connsiteX9" fmla="*/ 11455 w 66088"/>
                    <a:gd name="connsiteY9" fmla="*/ 21148 h 171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088" h="171828">
                      <a:moveTo>
                        <a:pt x="11455" y="21148"/>
                      </a:moveTo>
                      <a:cubicBezTo>
                        <a:pt x="23792" y="37890"/>
                        <a:pt x="30841" y="58157"/>
                        <a:pt x="30841" y="79306"/>
                      </a:cubicBezTo>
                      <a:cubicBezTo>
                        <a:pt x="30841" y="103097"/>
                        <a:pt x="22029" y="124245"/>
                        <a:pt x="7931" y="140988"/>
                      </a:cubicBezTo>
                      <a:lnTo>
                        <a:pt x="19386" y="152443"/>
                      </a:lnTo>
                      <a:cubicBezTo>
                        <a:pt x="29079" y="148037"/>
                        <a:pt x="41415" y="149799"/>
                        <a:pt x="49346" y="157730"/>
                      </a:cubicBezTo>
                      <a:lnTo>
                        <a:pt x="63444" y="171829"/>
                      </a:lnTo>
                      <a:cubicBezTo>
                        <a:pt x="66088" y="163898"/>
                        <a:pt x="66088" y="158611"/>
                        <a:pt x="66088" y="158611"/>
                      </a:cubicBezTo>
                      <a:lnTo>
                        <a:pt x="66088" y="0"/>
                      </a:lnTo>
                      <a:lnTo>
                        <a:pt x="0" y="8812"/>
                      </a:lnTo>
                      <a:cubicBezTo>
                        <a:pt x="4406" y="12336"/>
                        <a:pt x="7931" y="16742"/>
                        <a:pt x="11455" y="21148"/>
                      </a:cubicBez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2E322A75-06F8-91D4-D37A-127645B405F1}"/>
                    </a:ext>
                  </a:extLst>
                </p:cNvPr>
                <p:cNvSpPr/>
                <p:nvPr/>
              </p:nvSpPr>
              <p:spPr>
                <a:xfrm>
                  <a:off x="2021287" y="3422513"/>
                  <a:ext cx="455566" cy="202669"/>
                </a:xfrm>
                <a:custGeom>
                  <a:avLst/>
                  <a:gdLst>
                    <a:gd name="connsiteX0" fmla="*/ 448517 w 455566"/>
                    <a:gd name="connsiteY0" fmla="*/ 194739 h 202669"/>
                    <a:gd name="connsiteX1" fmla="*/ 443230 w 455566"/>
                    <a:gd name="connsiteY1" fmla="*/ 164779 h 202669"/>
                    <a:gd name="connsiteX2" fmla="*/ 431775 w 455566"/>
                    <a:gd name="connsiteY2" fmla="*/ 153324 h 202669"/>
                    <a:gd name="connsiteX3" fmla="*/ 370093 w 455566"/>
                    <a:gd name="connsiteY3" fmla="*/ 176235 h 202669"/>
                    <a:gd name="connsiteX4" fmla="*/ 273164 w 455566"/>
                    <a:gd name="connsiteY4" fmla="*/ 79306 h 202669"/>
                    <a:gd name="connsiteX5" fmla="*/ 280213 w 455566"/>
                    <a:gd name="connsiteY5" fmla="*/ 44059 h 202669"/>
                    <a:gd name="connsiteX6" fmla="*/ 220293 w 455566"/>
                    <a:gd name="connsiteY6" fmla="*/ 44059 h 202669"/>
                    <a:gd name="connsiteX7" fmla="*/ 202670 w 455566"/>
                    <a:gd name="connsiteY7" fmla="*/ 26435 h 202669"/>
                    <a:gd name="connsiteX8" fmla="*/ 0 w 455566"/>
                    <a:gd name="connsiteY8" fmla="*/ 0 h 202669"/>
                    <a:gd name="connsiteX9" fmla="*/ 0 w 455566"/>
                    <a:gd name="connsiteY9" fmla="*/ 158611 h 202669"/>
                    <a:gd name="connsiteX10" fmla="*/ 44059 w 455566"/>
                    <a:gd name="connsiteY10" fmla="*/ 202670 h 202669"/>
                    <a:gd name="connsiteX11" fmla="*/ 455567 w 455566"/>
                    <a:gd name="connsiteY11" fmla="*/ 202670 h 202669"/>
                    <a:gd name="connsiteX12" fmla="*/ 448517 w 455566"/>
                    <a:gd name="connsiteY12" fmla="*/ 194739 h 20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5566" h="202669">
                      <a:moveTo>
                        <a:pt x="448517" y="194739"/>
                      </a:moveTo>
                      <a:cubicBezTo>
                        <a:pt x="440587" y="186809"/>
                        <a:pt x="438824" y="174472"/>
                        <a:pt x="443230" y="164779"/>
                      </a:cubicBezTo>
                      <a:lnTo>
                        <a:pt x="431775" y="153324"/>
                      </a:lnTo>
                      <a:cubicBezTo>
                        <a:pt x="415033" y="167423"/>
                        <a:pt x="393885" y="176235"/>
                        <a:pt x="370093" y="176235"/>
                      </a:cubicBezTo>
                      <a:cubicBezTo>
                        <a:pt x="316341" y="176235"/>
                        <a:pt x="273164" y="133057"/>
                        <a:pt x="273164" y="79306"/>
                      </a:cubicBezTo>
                      <a:cubicBezTo>
                        <a:pt x="273164" y="66969"/>
                        <a:pt x="275807" y="54633"/>
                        <a:pt x="280213" y="44059"/>
                      </a:cubicBezTo>
                      <a:cubicBezTo>
                        <a:pt x="270520" y="44059"/>
                        <a:pt x="228224" y="44059"/>
                        <a:pt x="220293" y="44059"/>
                      </a:cubicBezTo>
                      <a:cubicBezTo>
                        <a:pt x="211482" y="44059"/>
                        <a:pt x="202670" y="26435"/>
                        <a:pt x="202670" y="26435"/>
                      </a:cubicBezTo>
                      <a:lnTo>
                        <a:pt x="0" y="0"/>
                      </a:lnTo>
                      <a:lnTo>
                        <a:pt x="0" y="158611"/>
                      </a:lnTo>
                      <a:cubicBezTo>
                        <a:pt x="0" y="193858"/>
                        <a:pt x="44059" y="202670"/>
                        <a:pt x="44059" y="202670"/>
                      </a:cubicBezTo>
                      <a:lnTo>
                        <a:pt x="455567" y="202670"/>
                      </a:lnTo>
                      <a:lnTo>
                        <a:pt x="448517" y="194739"/>
                      </a:lnTo>
                      <a:close/>
                    </a:path>
                  </a:pathLst>
                </a:custGeom>
                <a:solidFill>
                  <a:srgbClr val="A07FD6"/>
                </a:solidFill>
                <a:ln w="87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FD4B0931-B5F4-8573-F88D-3140BDA93FF3}"/>
                  </a:ext>
                </a:extLst>
              </p:cNvPr>
              <p:cNvSpPr/>
              <p:nvPr/>
            </p:nvSpPr>
            <p:spPr>
              <a:xfrm>
                <a:off x="2470685" y="3581124"/>
                <a:ext cx="79305" cy="79305"/>
              </a:xfrm>
              <a:custGeom>
                <a:avLst/>
                <a:gdLst>
                  <a:gd name="connsiteX0" fmla="*/ 74019 w 79305"/>
                  <a:gd name="connsiteY0" fmla="*/ 74019 h 79305"/>
                  <a:gd name="connsiteX1" fmla="*/ 74019 w 79305"/>
                  <a:gd name="connsiteY1" fmla="*/ 74019 h 79305"/>
                  <a:gd name="connsiteX2" fmla="*/ 49346 w 79305"/>
                  <a:gd name="connsiteY2" fmla="*/ 74019 h 79305"/>
                  <a:gd name="connsiteX3" fmla="*/ 5287 w 79305"/>
                  <a:gd name="connsiteY3" fmla="*/ 29960 h 79305"/>
                  <a:gd name="connsiteX4" fmla="*/ 5287 w 79305"/>
                  <a:gd name="connsiteY4" fmla="*/ 5287 h 79305"/>
                  <a:gd name="connsiteX5" fmla="*/ 5287 w 79305"/>
                  <a:gd name="connsiteY5" fmla="*/ 5287 h 79305"/>
                  <a:gd name="connsiteX6" fmla="*/ 29960 w 79305"/>
                  <a:gd name="connsiteY6" fmla="*/ 5287 h 79305"/>
                  <a:gd name="connsiteX7" fmla="*/ 74019 w 79305"/>
                  <a:gd name="connsiteY7" fmla="*/ 49346 h 79305"/>
                  <a:gd name="connsiteX8" fmla="*/ 74019 w 79305"/>
                  <a:gd name="connsiteY8" fmla="*/ 74019 h 7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305" h="79305">
                    <a:moveTo>
                      <a:pt x="74019" y="74019"/>
                    </a:moveTo>
                    <a:lnTo>
                      <a:pt x="74019" y="74019"/>
                    </a:lnTo>
                    <a:cubicBezTo>
                      <a:pt x="66969" y="81068"/>
                      <a:pt x="55514" y="81068"/>
                      <a:pt x="49346" y="74019"/>
                    </a:cubicBezTo>
                    <a:lnTo>
                      <a:pt x="5287" y="29960"/>
                    </a:lnTo>
                    <a:cubicBezTo>
                      <a:pt x="-1762" y="22911"/>
                      <a:pt x="-1762" y="11455"/>
                      <a:pt x="5287" y="5287"/>
                    </a:cubicBezTo>
                    <a:lnTo>
                      <a:pt x="5287" y="5287"/>
                    </a:lnTo>
                    <a:cubicBezTo>
                      <a:pt x="12336" y="-1762"/>
                      <a:pt x="23792" y="-1762"/>
                      <a:pt x="29960" y="5287"/>
                    </a:cubicBezTo>
                    <a:lnTo>
                      <a:pt x="74019" y="49346"/>
                    </a:lnTo>
                    <a:cubicBezTo>
                      <a:pt x="81068" y="56395"/>
                      <a:pt x="81068" y="66969"/>
                      <a:pt x="74019" y="74019"/>
                    </a:cubicBez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9" name="Graphic 62">
              <a:extLst>
                <a:ext uri="{FF2B5EF4-FFF2-40B4-BE49-F238E27FC236}">
                  <a16:creationId xmlns:a16="http://schemas.microsoft.com/office/drawing/2014/main" id="{C18AD979-51AB-B0D3-E824-0D00FA184611}"/>
                </a:ext>
              </a:extLst>
            </p:cNvPr>
            <p:cNvGrpSpPr/>
            <p:nvPr/>
          </p:nvGrpSpPr>
          <p:grpSpPr>
            <a:xfrm>
              <a:off x="2012475" y="3228655"/>
              <a:ext cx="546327" cy="440586"/>
              <a:chOff x="2012475" y="3228655"/>
              <a:chExt cx="546327" cy="440586"/>
            </a:xfrm>
          </p:grpSpPr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56DA5B08-D5B2-5127-CDD8-BA9899B0FE67}"/>
                  </a:ext>
                </a:extLst>
              </p:cNvPr>
              <p:cNvSpPr/>
              <p:nvPr/>
            </p:nvSpPr>
            <p:spPr>
              <a:xfrm>
                <a:off x="2012475" y="3228655"/>
                <a:ext cx="546327" cy="440586"/>
              </a:xfrm>
              <a:custGeom>
                <a:avLst/>
                <a:gdLst>
                  <a:gd name="connsiteX0" fmla="*/ 538397 w 546327"/>
                  <a:gd name="connsiteY0" fmla="*/ 395647 h 440586"/>
                  <a:gd name="connsiteX1" fmla="*/ 515486 w 546327"/>
                  <a:gd name="connsiteY1" fmla="*/ 372736 h 440586"/>
                  <a:gd name="connsiteX2" fmla="*/ 519892 w 546327"/>
                  <a:gd name="connsiteY2" fmla="*/ 352469 h 440586"/>
                  <a:gd name="connsiteX3" fmla="*/ 519892 w 546327"/>
                  <a:gd name="connsiteY3" fmla="*/ 114553 h 440586"/>
                  <a:gd name="connsiteX4" fmla="*/ 467022 w 546327"/>
                  <a:gd name="connsiteY4" fmla="*/ 61682 h 440586"/>
                  <a:gd name="connsiteX5" fmla="*/ 352469 w 546327"/>
                  <a:gd name="connsiteY5" fmla="*/ 61682 h 440586"/>
                  <a:gd name="connsiteX6" fmla="*/ 317222 w 546327"/>
                  <a:gd name="connsiteY6" fmla="*/ 19386 h 440586"/>
                  <a:gd name="connsiteX7" fmla="*/ 317222 w 546327"/>
                  <a:gd name="connsiteY7" fmla="*/ 17623 h 440586"/>
                  <a:gd name="connsiteX8" fmla="*/ 301361 w 546327"/>
                  <a:gd name="connsiteY8" fmla="*/ 0 h 440586"/>
                  <a:gd name="connsiteX9" fmla="*/ 219412 w 546327"/>
                  <a:gd name="connsiteY9" fmla="*/ 0 h 440586"/>
                  <a:gd name="connsiteX10" fmla="*/ 203551 w 546327"/>
                  <a:gd name="connsiteY10" fmla="*/ 17623 h 440586"/>
                  <a:gd name="connsiteX11" fmla="*/ 203551 w 546327"/>
                  <a:gd name="connsiteY11" fmla="*/ 19386 h 440586"/>
                  <a:gd name="connsiteX12" fmla="*/ 168304 w 546327"/>
                  <a:gd name="connsiteY12" fmla="*/ 61682 h 440586"/>
                  <a:gd name="connsiteX13" fmla="*/ 52870 w 546327"/>
                  <a:gd name="connsiteY13" fmla="*/ 61682 h 440586"/>
                  <a:gd name="connsiteX14" fmla="*/ 0 w 546327"/>
                  <a:gd name="connsiteY14" fmla="*/ 114553 h 440586"/>
                  <a:gd name="connsiteX15" fmla="*/ 0 w 546327"/>
                  <a:gd name="connsiteY15" fmla="*/ 352469 h 440586"/>
                  <a:gd name="connsiteX16" fmla="*/ 52870 w 546327"/>
                  <a:gd name="connsiteY16" fmla="*/ 405340 h 440586"/>
                  <a:gd name="connsiteX17" fmla="*/ 467022 w 546327"/>
                  <a:gd name="connsiteY17" fmla="*/ 405340 h 440586"/>
                  <a:gd name="connsiteX18" fmla="*/ 473190 w 546327"/>
                  <a:gd name="connsiteY18" fmla="*/ 404459 h 440586"/>
                  <a:gd name="connsiteX19" fmla="*/ 501388 w 546327"/>
                  <a:gd name="connsiteY19" fmla="*/ 432656 h 440586"/>
                  <a:gd name="connsiteX20" fmla="*/ 519892 w 546327"/>
                  <a:gd name="connsiteY20" fmla="*/ 440587 h 440586"/>
                  <a:gd name="connsiteX21" fmla="*/ 538397 w 546327"/>
                  <a:gd name="connsiteY21" fmla="*/ 432656 h 440586"/>
                  <a:gd name="connsiteX22" fmla="*/ 538397 w 546327"/>
                  <a:gd name="connsiteY22" fmla="*/ 432656 h 440586"/>
                  <a:gd name="connsiteX23" fmla="*/ 538397 w 546327"/>
                  <a:gd name="connsiteY23" fmla="*/ 395647 h 440586"/>
                  <a:gd name="connsiteX24" fmla="*/ 494338 w 546327"/>
                  <a:gd name="connsiteY24" fmla="*/ 351588 h 440586"/>
                  <a:gd name="connsiteX25" fmla="*/ 464378 w 546327"/>
                  <a:gd name="connsiteY25" fmla="*/ 346301 h 440586"/>
                  <a:gd name="connsiteX26" fmla="*/ 452923 w 546327"/>
                  <a:gd name="connsiteY26" fmla="*/ 334846 h 440586"/>
                  <a:gd name="connsiteX27" fmla="*/ 475834 w 546327"/>
                  <a:gd name="connsiteY27" fmla="*/ 273164 h 440586"/>
                  <a:gd name="connsiteX28" fmla="*/ 456448 w 546327"/>
                  <a:gd name="connsiteY28" fmla="*/ 215006 h 440586"/>
                  <a:gd name="connsiteX29" fmla="*/ 452923 w 546327"/>
                  <a:gd name="connsiteY29" fmla="*/ 210600 h 440586"/>
                  <a:gd name="connsiteX30" fmla="*/ 502269 w 546327"/>
                  <a:gd name="connsiteY30" fmla="*/ 204432 h 440586"/>
                  <a:gd name="connsiteX31" fmla="*/ 502269 w 546327"/>
                  <a:gd name="connsiteY31" fmla="*/ 352469 h 440586"/>
                  <a:gd name="connsiteX32" fmla="*/ 501388 w 546327"/>
                  <a:gd name="connsiteY32" fmla="*/ 358638 h 440586"/>
                  <a:gd name="connsiteX33" fmla="*/ 494338 w 546327"/>
                  <a:gd name="connsiteY33" fmla="*/ 351588 h 440586"/>
                  <a:gd name="connsiteX34" fmla="*/ 290787 w 546327"/>
                  <a:gd name="connsiteY34" fmla="*/ 229105 h 440586"/>
                  <a:gd name="connsiteX35" fmla="*/ 229105 w 546327"/>
                  <a:gd name="connsiteY35" fmla="*/ 229105 h 440586"/>
                  <a:gd name="connsiteX36" fmla="*/ 224699 w 546327"/>
                  <a:gd name="connsiteY36" fmla="*/ 224699 h 440586"/>
                  <a:gd name="connsiteX37" fmla="*/ 229105 w 546327"/>
                  <a:gd name="connsiteY37" fmla="*/ 220293 h 440586"/>
                  <a:gd name="connsiteX38" fmla="*/ 290787 w 546327"/>
                  <a:gd name="connsiteY38" fmla="*/ 220293 h 440586"/>
                  <a:gd name="connsiteX39" fmla="*/ 295193 w 546327"/>
                  <a:gd name="connsiteY39" fmla="*/ 224699 h 440586"/>
                  <a:gd name="connsiteX40" fmla="*/ 293431 w 546327"/>
                  <a:gd name="connsiteY40" fmla="*/ 228224 h 440586"/>
                  <a:gd name="connsiteX41" fmla="*/ 290787 w 546327"/>
                  <a:gd name="connsiteY41" fmla="*/ 229105 h 440586"/>
                  <a:gd name="connsiteX42" fmla="*/ 307530 w 546327"/>
                  <a:gd name="connsiteY42" fmla="*/ 238798 h 440586"/>
                  <a:gd name="connsiteX43" fmla="*/ 311935 w 546327"/>
                  <a:gd name="connsiteY43" fmla="*/ 230867 h 440586"/>
                  <a:gd name="connsiteX44" fmla="*/ 378905 w 546327"/>
                  <a:gd name="connsiteY44" fmla="*/ 193858 h 440586"/>
                  <a:gd name="connsiteX45" fmla="*/ 442349 w 546327"/>
                  <a:gd name="connsiteY45" fmla="*/ 225580 h 440586"/>
                  <a:gd name="connsiteX46" fmla="*/ 458210 w 546327"/>
                  <a:gd name="connsiteY46" fmla="*/ 273164 h 440586"/>
                  <a:gd name="connsiteX47" fmla="*/ 378905 w 546327"/>
                  <a:gd name="connsiteY47" fmla="*/ 352469 h 440586"/>
                  <a:gd name="connsiteX48" fmla="*/ 299599 w 546327"/>
                  <a:gd name="connsiteY48" fmla="*/ 273164 h 440586"/>
                  <a:gd name="connsiteX49" fmla="*/ 307530 w 546327"/>
                  <a:gd name="connsiteY49" fmla="*/ 238798 h 440586"/>
                  <a:gd name="connsiteX50" fmla="*/ 213244 w 546327"/>
                  <a:gd name="connsiteY50" fmla="*/ 35247 h 440586"/>
                  <a:gd name="connsiteX51" fmla="*/ 306648 w 546327"/>
                  <a:gd name="connsiteY51" fmla="*/ 35247 h 440586"/>
                  <a:gd name="connsiteX52" fmla="*/ 334846 w 546327"/>
                  <a:gd name="connsiteY52" fmla="*/ 61682 h 440586"/>
                  <a:gd name="connsiteX53" fmla="*/ 185046 w 546327"/>
                  <a:gd name="connsiteY53" fmla="*/ 61682 h 440586"/>
                  <a:gd name="connsiteX54" fmla="*/ 213244 w 546327"/>
                  <a:gd name="connsiteY54" fmla="*/ 35247 h 440586"/>
                  <a:gd name="connsiteX55" fmla="*/ 52870 w 546327"/>
                  <a:gd name="connsiteY55" fmla="*/ 79306 h 440586"/>
                  <a:gd name="connsiteX56" fmla="*/ 467022 w 546327"/>
                  <a:gd name="connsiteY56" fmla="*/ 79306 h 440586"/>
                  <a:gd name="connsiteX57" fmla="*/ 502269 w 546327"/>
                  <a:gd name="connsiteY57" fmla="*/ 114553 h 440586"/>
                  <a:gd name="connsiteX58" fmla="*/ 502269 w 546327"/>
                  <a:gd name="connsiteY58" fmla="*/ 185928 h 440586"/>
                  <a:gd name="connsiteX59" fmla="*/ 439706 w 546327"/>
                  <a:gd name="connsiteY59" fmla="*/ 193858 h 440586"/>
                  <a:gd name="connsiteX60" fmla="*/ 437062 w 546327"/>
                  <a:gd name="connsiteY60" fmla="*/ 194739 h 440586"/>
                  <a:gd name="connsiteX61" fmla="*/ 378905 w 546327"/>
                  <a:gd name="connsiteY61" fmla="*/ 176235 h 440586"/>
                  <a:gd name="connsiteX62" fmla="*/ 306648 w 546327"/>
                  <a:gd name="connsiteY62" fmla="*/ 208838 h 440586"/>
                  <a:gd name="connsiteX63" fmla="*/ 290787 w 546327"/>
                  <a:gd name="connsiteY63" fmla="*/ 202670 h 440586"/>
                  <a:gd name="connsiteX64" fmla="*/ 229105 w 546327"/>
                  <a:gd name="connsiteY64" fmla="*/ 202670 h 440586"/>
                  <a:gd name="connsiteX65" fmla="*/ 211482 w 546327"/>
                  <a:gd name="connsiteY65" fmla="*/ 211482 h 440586"/>
                  <a:gd name="connsiteX66" fmla="*/ 17623 w 546327"/>
                  <a:gd name="connsiteY66" fmla="*/ 185928 h 440586"/>
                  <a:gd name="connsiteX67" fmla="*/ 17623 w 546327"/>
                  <a:gd name="connsiteY67" fmla="*/ 114553 h 440586"/>
                  <a:gd name="connsiteX68" fmla="*/ 52870 w 546327"/>
                  <a:gd name="connsiteY68" fmla="*/ 79306 h 440586"/>
                  <a:gd name="connsiteX69" fmla="*/ 17623 w 546327"/>
                  <a:gd name="connsiteY69" fmla="*/ 352469 h 440586"/>
                  <a:gd name="connsiteX70" fmla="*/ 17623 w 546327"/>
                  <a:gd name="connsiteY70" fmla="*/ 203551 h 440586"/>
                  <a:gd name="connsiteX71" fmla="*/ 207076 w 546327"/>
                  <a:gd name="connsiteY71" fmla="*/ 228224 h 440586"/>
                  <a:gd name="connsiteX72" fmla="*/ 229105 w 546327"/>
                  <a:gd name="connsiteY72" fmla="*/ 246729 h 440586"/>
                  <a:gd name="connsiteX73" fmla="*/ 285500 w 546327"/>
                  <a:gd name="connsiteY73" fmla="*/ 246729 h 440586"/>
                  <a:gd name="connsiteX74" fmla="*/ 281976 w 546327"/>
                  <a:gd name="connsiteY74" fmla="*/ 273164 h 440586"/>
                  <a:gd name="connsiteX75" fmla="*/ 378905 w 546327"/>
                  <a:gd name="connsiteY75" fmla="*/ 370093 h 440586"/>
                  <a:gd name="connsiteX76" fmla="*/ 440587 w 546327"/>
                  <a:gd name="connsiteY76" fmla="*/ 347182 h 440586"/>
                  <a:gd name="connsiteX77" fmla="*/ 452042 w 546327"/>
                  <a:gd name="connsiteY77" fmla="*/ 358638 h 440586"/>
                  <a:gd name="connsiteX78" fmla="*/ 456448 w 546327"/>
                  <a:gd name="connsiteY78" fmla="*/ 387716 h 440586"/>
                  <a:gd name="connsiteX79" fmla="*/ 52870 w 546327"/>
                  <a:gd name="connsiteY79" fmla="*/ 387716 h 440586"/>
                  <a:gd name="connsiteX80" fmla="*/ 17623 w 546327"/>
                  <a:gd name="connsiteY80" fmla="*/ 352469 h 440586"/>
                  <a:gd name="connsiteX81" fmla="*/ 526061 w 546327"/>
                  <a:gd name="connsiteY81" fmla="*/ 420320 h 440586"/>
                  <a:gd name="connsiteX82" fmla="*/ 513724 w 546327"/>
                  <a:gd name="connsiteY82" fmla="*/ 420320 h 440586"/>
                  <a:gd name="connsiteX83" fmla="*/ 469665 w 546327"/>
                  <a:gd name="connsiteY83" fmla="*/ 376261 h 440586"/>
                  <a:gd name="connsiteX84" fmla="*/ 469665 w 546327"/>
                  <a:gd name="connsiteY84" fmla="*/ 363925 h 440586"/>
                  <a:gd name="connsiteX85" fmla="*/ 475834 w 546327"/>
                  <a:gd name="connsiteY85" fmla="*/ 361281 h 440586"/>
                  <a:gd name="connsiteX86" fmla="*/ 482002 w 546327"/>
                  <a:gd name="connsiteY86" fmla="*/ 363925 h 440586"/>
                  <a:gd name="connsiteX87" fmla="*/ 526061 w 546327"/>
                  <a:gd name="connsiteY87" fmla="*/ 407983 h 440586"/>
                  <a:gd name="connsiteX88" fmla="*/ 526061 w 546327"/>
                  <a:gd name="connsiteY88" fmla="*/ 420320 h 440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46327" h="440586">
                    <a:moveTo>
                      <a:pt x="538397" y="395647"/>
                    </a:moveTo>
                    <a:lnTo>
                      <a:pt x="515486" y="372736"/>
                    </a:lnTo>
                    <a:cubicBezTo>
                      <a:pt x="518130" y="366568"/>
                      <a:pt x="519892" y="359519"/>
                      <a:pt x="519892" y="352469"/>
                    </a:cubicBezTo>
                    <a:lnTo>
                      <a:pt x="519892" y="114553"/>
                    </a:lnTo>
                    <a:cubicBezTo>
                      <a:pt x="519892" y="85474"/>
                      <a:pt x="496101" y="61682"/>
                      <a:pt x="467022" y="61682"/>
                    </a:cubicBezTo>
                    <a:lnTo>
                      <a:pt x="352469" y="61682"/>
                    </a:lnTo>
                    <a:cubicBezTo>
                      <a:pt x="352469" y="40534"/>
                      <a:pt x="337489" y="23792"/>
                      <a:pt x="317222" y="19386"/>
                    </a:cubicBezTo>
                    <a:lnTo>
                      <a:pt x="317222" y="17623"/>
                    </a:lnTo>
                    <a:cubicBezTo>
                      <a:pt x="317222" y="7931"/>
                      <a:pt x="310173" y="0"/>
                      <a:pt x="301361" y="0"/>
                    </a:cubicBezTo>
                    <a:lnTo>
                      <a:pt x="219412" y="0"/>
                    </a:lnTo>
                    <a:cubicBezTo>
                      <a:pt x="210600" y="0"/>
                      <a:pt x="203551" y="7931"/>
                      <a:pt x="203551" y="17623"/>
                    </a:cubicBezTo>
                    <a:lnTo>
                      <a:pt x="203551" y="19386"/>
                    </a:lnTo>
                    <a:cubicBezTo>
                      <a:pt x="183284" y="23792"/>
                      <a:pt x="168304" y="41415"/>
                      <a:pt x="168304" y="61682"/>
                    </a:cubicBezTo>
                    <a:lnTo>
                      <a:pt x="52870" y="61682"/>
                    </a:lnTo>
                    <a:cubicBezTo>
                      <a:pt x="23792" y="61682"/>
                      <a:pt x="0" y="85474"/>
                      <a:pt x="0" y="114553"/>
                    </a:cubicBezTo>
                    <a:lnTo>
                      <a:pt x="0" y="352469"/>
                    </a:lnTo>
                    <a:cubicBezTo>
                      <a:pt x="0" y="381548"/>
                      <a:pt x="23792" y="405340"/>
                      <a:pt x="52870" y="405340"/>
                    </a:cubicBezTo>
                    <a:lnTo>
                      <a:pt x="467022" y="405340"/>
                    </a:lnTo>
                    <a:cubicBezTo>
                      <a:pt x="469665" y="405340"/>
                      <a:pt x="471428" y="405340"/>
                      <a:pt x="473190" y="404459"/>
                    </a:cubicBezTo>
                    <a:lnTo>
                      <a:pt x="501388" y="432656"/>
                    </a:lnTo>
                    <a:cubicBezTo>
                      <a:pt x="506675" y="437943"/>
                      <a:pt x="513724" y="440587"/>
                      <a:pt x="519892" y="440587"/>
                    </a:cubicBezTo>
                    <a:cubicBezTo>
                      <a:pt x="526061" y="440587"/>
                      <a:pt x="533110" y="437943"/>
                      <a:pt x="538397" y="432656"/>
                    </a:cubicBezTo>
                    <a:cubicBezTo>
                      <a:pt x="538397" y="432656"/>
                      <a:pt x="538397" y="432656"/>
                      <a:pt x="538397" y="432656"/>
                    </a:cubicBezTo>
                    <a:cubicBezTo>
                      <a:pt x="548971" y="422963"/>
                      <a:pt x="548971" y="406221"/>
                      <a:pt x="538397" y="395647"/>
                    </a:cubicBezTo>
                    <a:close/>
                    <a:moveTo>
                      <a:pt x="494338" y="351588"/>
                    </a:moveTo>
                    <a:cubicBezTo>
                      <a:pt x="486408" y="343658"/>
                      <a:pt x="474071" y="341895"/>
                      <a:pt x="464378" y="346301"/>
                    </a:cubicBezTo>
                    <a:lnTo>
                      <a:pt x="452923" y="334846"/>
                    </a:lnTo>
                    <a:cubicBezTo>
                      <a:pt x="467022" y="318104"/>
                      <a:pt x="475834" y="296074"/>
                      <a:pt x="475834" y="273164"/>
                    </a:cubicBezTo>
                    <a:cubicBezTo>
                      <a:pt x="475834" y="252016"/>
                      <a:pt x="468784" y="231749"/>
                      <a:pt x="456448" y="215006"/>
                    </a:cubicBezTo>
                    <a:cubicBezTo>
                      <a:pt x="455567" y="213244"/>
                      <a:pt x="453804" y="212363"/>
                      <a:pt x="452923" y="210600"/>
                    </a:cubicBezTo>
                    <a:lnTo>
                      <a:pt x="502269" y="204432"/>
                    </a:lnTo>
                    <a:lnTo>
                      <a:pt x="502269" y="352469"/>
                    </a:lnTo>
                    <a:cubicBezTo>
                      <a:pt x="502269" y="354232"/>
                      <a:pt x="502269" y="356875"/>
                      <a:pt x="501388" y="358638"/>
                    </a:cubicBezTo>
                    <a:lnTo>
                      <a:pt x="494338" y="351588"/>
                    </a:lnTo>
                    <a:close/>
                    <a:moveTo>
                      <a:pt x="290787" y="229105"/>
                    </a:moveTo>
                    <a:lnTo>
                      <a:pt x="229105" y="229105"/>
                    </a:lnTo>
                    <a:cubicBezTo>
                      <a:pt x="226462" y="229105"/>
                      <a:pt x="224699" y="227343"/>
                      <a:pt x="224699" y="224699"/>
                    </a:cubicBezTo>
                    <a:cubicBezTo>
                      <a:pt x="224699" y="222056"/>
                      <a:pt x="226462" y="220293"/>
                      <a:pt x="229105" y="220293"/>
                    </a:cubicBezTo>
                    <a:lnTo>
                      <a:pt x="290787" y="220293"/>
                    </a:lnTo>
                    <a:cubicBezTo>
                      <a:pt x="293431" y="220293"/>
                      <a:pt x="295193" y="222056"/>
                      <a:pt x="295193" y="224699"/>
                    </a:cubicBezTo>
                    <a:cubicBezTo>
                      <a:pt x="294312" y="225580"/>
                      <a:pt x="293431" y="227343"/>
                      <a:pt x="293431" y="228224"/>
                    </a:cubicBezTo>
                    <a:cubicBezTo>
                      <a:pt x="292550" y="229105"/>
                      <a:pt x="291668" y="229105"/>
                      <a:pt x="290787" y="229105"/>
                    </a:cubicBezTo>
                    <a:close/>
                    <a:moveTo>
                      <a:pt x="307530" y="238798"/>
                    </a:moveTo>
                    <a:cubicBezTo>
                      <a:pt x="309292" y="236154"/>
                      <a:pt x="311054" y="234392"/>
                      <a:pt x="311935" y="230867"/>
                    </a:cubicBezTo>
                    <a:cubicBezTo>
                      <a:pt x="326034" y="208838"/>
                      <a:pt x="350707" y="193858"/>
                      <a:pt x="378905" y="193858"/>
                    </a:cubicBezTo>
                    <a:cubicBezTo>
                      <a:pt x="404459" y="193858"/>
                      <a:pt x="427369" y="205313"/>
                      <a:pt x="442349" y="225580"/>
                    </a:cubicBezTo>
                    <a:cubicBezTo>
                      <a:pt x="452923" y="239679"/>
                      <a:pt x="458210" y="255540"/>
                      <a:pt x="458210" y="273164"/>
                    </a:cubicBezTo>
                    <a:cubicBezTo>
                      <a:pt x="458210" y="317222"/>
                      <a:pt x="422963" y="352469"/>
                      <a:pt x="378905" y="352469"/>
                    </a:cubicBezTo>
                    <a:cubicBezTo>
                      <a:pt x="334846" y="352469"/>
                      <a:pt x="299599" y="317222"/>
                      <a:pt x="299599" y="273164"/>
                    </a:cubicBezTo>
                    <a:cubicBezTo>
                      <a:pt x="299599" y="260827"/>
                      <a:pt x="302242" y="249372"/>
                      <a:pt x="307530" y="238798"/>
                    </a:cubicBezTo>
                    <a:close/>
                    <a:moveTo>
                      <a:pt x="213244" y="35247"/>
                    </a:moveTo>
                    <a:lnTo>
                      <a:pt x="306648" y="35247"/>
                    </a:lnTo>
                    <a:cubicBezTo>
                      <a:pt x="322509" y="35247"/>
                      <a:pt x="334846" y="46702"/>
                      <a:pt x="334846" y="61682"/>
                    </a:cubicBezTo>
                    <a:lnTo>
                      <a:pt x="185046" y="61682"/>
                    </a:lnTo>
                    <a:cubicBezTo>
                      <a:pt x="185046" y="46702"/>
                      <a:pt x="197383" y="35247"/>
                      <a:pt x="213244" y="35247"/>
                    </a:cubicBezTo>
                    <a:close/>
                    <a:moveTo>
                      <a:pt x="52870" y="79306"/>
                    </a:moveTo>
                    <a:lnTo>
                      <a:pt x="467022" y="79306"/>
                    </a:lnTo>
                    <a:cubicBezTo>
                      <a:pt x="486408" y="79306"/>
                      <a:pt x="502269" y="95167"/>
                      <a:pt x="502269" y="114553"/>
                    </a:cubicBezTo>
                    <a:lnTo>
                      <a:pt x="502269" y="185928"/>
                    </a:lnTo>
                    <a:lnTo>
                      <a:pt x="439706" y="193858"/>
                    </a:lnTo>
                    <a:cubicBezTo>
                      <a:pt x="438824" y="193858"/>
                      <a:pt x="437943" y="194739"/>
                      <a:pt x="437062" y="194739"/>
                    </a:cubicBezTo>
                    <a:cubicBezTo>
                      <a:pt x="420320" y="183284"/>
                      <a:pt x="400053" y="176235"/>
                      <a:pt x="378905" y="176235"/>
                    </a:cubicBezTo>
                    <a:cubicBezTo>
                      <a:pt x="349826" y="176235"/>
                      <a:pt x="324272" y="188571"/>
                      <a:pt x="306648" y="208838"/>
                    </a:cubicBezTo>
                    <a:cubicBezTo>
                      <a:pt x="302242" y="205313"/>
                      <a:pt x="296955" y="202670"/>
                      <a:pt x="290787" y="202670"/>
                    </a:cubicBezTo>
                    <a:lnTo>
                      <a:pt x="229105" y="202670"/>
                    </a:lnTo>
                    <a:cubicBezTo>
                      <a:pt x="222056" y="202670"/>
                      <a:pt x="215888" y="206195"/>
                      <a:pt x="211482" y="211482"/>
                    </a:cubicBezTo>
                    <a:lnTo>
                      <a:pt x="17623" y="185928"/>
                    </a:lnTo>
                    <a:lnTo>
                      <a:pt x="17623" y="114553"/>
                    </a:lnTo>
                    <a:cubicBezTo>
                      <a:pt x="17623" y="95167"/>
                      <a:pt x="33485" y="79306"/>
                      <a:pt x="52870" y="79306"/>
                    </a:cubicBezTo>
                    <a:close/>
                    <a:moveTo>
                      <a:pt x="17623" y="352469"/>
                    </a:moveTo>
                    <a:lnTo>
                      <a:pt x="17623" y="203551"/>
                    </a:lnTo>
                    <a:lnTo>
                      <a:pt x="207076" y="228224"/>
                    </a:lnTo>
                    <a:cubicBezTo>
                      <a:pt x="208838" y="238798"/>
                      <a:pt x="217650" y="246729"/>
                      <a:pt x="229105" y="246729"/>
                    </a:cubicBezTo>
                    <a:lnTo>
                      <a:pt x="285500" y="246729"/>
                    </a:lnTo>
                    <a:cubicBezTo>
                      <a:pt x="282857" y="255540"/>
                      <a:pt x="281976" y="264352"/>
                      <a:pt x="281976" y="273164"/>
                    </a:cubicBezTo>
                    <a:cubicBezTo>
                      <a:pt x="281976" y="326915"/>
                      <a:pt x="325153" y="370093"/>
                      <a:pt x="378905" y="370093"/>
                    </a:cubicBezTo>
                    <a:cubicBezTo>
                      <a:pt x="402696" y="370093"/>
                      <a:pt x="423844" y="361281"/>
                      <a:pt x="440587" y="347182"/>
                    </a:cubicBezTo>
                    <a:lnTo>
                      <a:pt x="452042" y="358638"/>
                    </a:lnTo>
                    <a:cubicBezTo>
                      <a:pt x="447636" y="368331"/>
                      <a:pt x="449398" y="379786"/>
                      <a:pt x="456448" y="387716"/>
                    </a:cubicBezTo>
                    <a:lnTo>
                      <a:pt x="52870" y="387716"/>
                    </a:lnTo>
                    <a:cubicBezTo>
                      <a:pt x="33485" y="387716"/>
                      <a:pt x="17623" y="371855"/>
                      <a:pt x="17623" y="352469"/>
                    </a:cubicBezTo>
                    <a:close/>
                    <a:moveTo>
                      <a:pt x="526061" y="420320"/>
                    </a:moveTo>
                    <a:cubicBezTo>
                      <a:pt x="522536" y="423844"/>
                      <a:pt x="517249" y="423844"/>
                      <a:pt x="513724" y="420320"/>
                    </a:cubicBezTo>
                    <a:lnTo>
                      <a:pt x="469665" y="376261"/>
                    </a:lnTo>
                    <a:cubicBezTo>
                      <a:pt x="466141" y="372736"/>
                      <a:pt x="466141" y="367449"/>
                      <a:pt x="469665" y="363925"/>
                    </a:cubicBezTo>
                    <a:cubicBezTo>
                      <a:pt x="471428" y="362162"/>
                      <a:pt x="474071" y="361281"/>
                      <a:pt x="475834" y="361281"/>
                    </a:cubicBezTo>
                    <a:cubicBezTo>
                      <a:pt x="477596" y="361281"/>
                      <a:pt x="480240" y="362162"/>
                      <a:pt x="482002" y="363925"/>
                    </a:cubicBezTo>
                    <a:lnTo>
                      <a:pt x="526061" y="407983"/>
                    </a:lnTo>
                    <a:cubicBezTo>
                      <a:pt x="529585" y="411508"/>
                      <a:pt x="529585" y="416795"/>
                      <a:pt x="526061" y="42032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F13EA24E-43C1-A3B2-911D-7CC3E8CD553F}"/>
                  </a:ext>
                </a:extLst>
              </p:cNvPr>
              <p:cNvSpPr/>
              <p:nvPr/>
            </p:nvSpPr>
            <p:spPr>
              <a:xfrm>
                <a:off x="2382568" y="3493007"/>
                <a:ext cx="70493" cy="70493"/>
              </a:xfrm>
              <a:custGeom>
                <a:avLst/>
                <a:gdLst>
                  <a:gd name="connsiteX0" fmla="*/ 8812 w 70493"/>
                  <a:gd name="connsiteY0" fmla="*/ 70494 h 70493"/>
                  <a:gd name="connsiteX1" fmla="*/ 70494 w 70493"/>
                  <a:gd name="connsiteY1" fmla="*/ 8812 h 70493"/>
                  <a:gd name="connsiteX2" fmla="*/ 61682 w 70493"/>
                  <a:gd name="connsiteY2" fmla="*/ 0 h 70493"/>
                  <a:gd name="connsiteX3" fmla="*/ 52870 w 70493"/>
                  <a:gd name="connsiteY3" fmla="*/ 8812 h 70493"/>
                  <a:gd name="connsiteX4" fmla="*/ 8812 w 70493"/>
                  <a:gd name="connsiteY4" fmla="*/ 52870 h 70493"/>
                  <a:gd name="connsiteX5" fmla="*/ 0 w 70493"/>
                  <a:gd name="connsiteY5" fmla="*/ 61682 h 70493"/>
                  <a:gd name="connsiteX6" fmla="*/ 8812 w 70493"/>
                  <a:gd name="connsiteY6" fmla="*/ 70494 h 7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93" h="70493">
                    <a:moveTo>
                      <a:pt x="8812" y="70494"/>
                    </a:moveTo>
                    <a:cubicBezTo>
                      <a:pt x="43178" y="70494"/>
                      <a:pt x="70494" y="43178"/>
                      <a:pt x="70494" y="8812"/>
                    </a:cubicBezTo>
                    <a:cubicBezTo>
                      <a:pt x="70494" y="3525"/>
                      <a:pt x="66969" y="0"/>
                      <a:pt x="61682" y="0"/>
                    </a:cubicBezTo>
                    <a:cubicBezTo>
                      <a:pt x="56395" y="0"/>
                      <a:pt x="52870" y="3525"/>
                      <a:pt x="52870" y="8812"/>
                    </a:cubicBezTo>
                    <a:cubicBezTo>
                      <a:pt x="52870" y="33485"/>
                      <a:pt x="33485" y="52870"/>
                      <a:pt x="8812" y="52870"/>
                    </a:cubicBezTo>
                    <a:cubicBezTo>
                      <a:pt x="3525" y="52870"/>
                      <a:pt x="0" y="56395"/>
                      <a:pt x="0" y="61682"/>
                    </a:cubicBezTo>
                    <a:cubicBezTo>
                      <a:pt x="0" y="66969"/>
                      <a:pt x="3525" y="70494"/>
                      <a:pt x="8812" y="70494"/>
                    </a:cubicBezTo>
                    <a:close/>
                  </a:path>
                </a:pathLst>
              </a:custGeom>
              <a:gradFill>
                <a:gsLst>
                  <a:gs pos="0">
                    <a:srgbClr val="662D91"/>
                  </a:gs>
                  <a:gs pos="50000">
                    <a:srgbClr val="7C2A90"/>
                  </a:gs>
                  <a:gs pos="100000">
                    <a:srgbClr val="93278F"/>
                  </a:gs>
                </a:gsLst>
                <a:lin ang="0" scaled="1"/>
              </a:gra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5D4F525C-72A6-FD5E-2458-931502D9E4CD}"/>
              </a:ext>
            </a:extLst>
          </p:cNvPr>
          <p:cNvGrpSpPr/>
          <p:nvPr/>
        </p:nvGrpSpPr>
        <p:grpSpPr>
          <a:xfrm>
            <a:off x="2021287" y="2180745"/>
            <a:ext cx="528704" cy="414151"/>
            <a:chOff x="2021287" y="2180745"/>
            <a:chExt cx="528704" cy="414151"/>
          </a:xfrm>
        </p:grpSpPr>
        <p:grpSp>
          <p:nvGrpSpPr>
            <p:cNvPr id="473" name="Graphic 64">
              <a:extLst>
                <a:ext uri="{FF2B5EF4-FFF2-40B4-BE49-F238E27FC236}">
                  <a16:creationId xmlns:a16="http://schemas.microsoft.com/office/drawing/2014/main" id="{CB7A01F1-B697-A9FB-F109-C80CE9435DC6}"/>
                </a:ext>
              </a:extLst>
            </p:cNvPr>
            <p:cNvGrpSpPr/>
            <p:nvPr/>
          </p:nvGrpSpPr>
          <p:grpSpPr>
            <a:xfrm>
              <a:off x="2030099" y="2260050"/>
              <a:ext cx="511080" cy="255540"/>
              <a:chOff x="2030099" y="2260050"/>
              <a:chExt cx="511080" cy="255540"/>
            </a:xfrm>
          </p:grpSpPr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E035C25E-12C2-DF06-9B0D-4E3390174662}"/>
                  </a:ext>
                </a:extLst>
              </p:cNvPr>
              <p:cNvSpPr/>
              <p:nvPr/>
            </p:nvSpPr>
            <p:spPr>
              <a:xfrm>
                <a:off x="2030099" y="2260050"/>
                <a:ext cx="511080" cy="255540"/>
              </a:xfrm>
              <a:custGeom>
                <a:avLst/>
                <a:gdLst>
                  <a:gd name="connsiteX0" fmla="*/ 0 w 511080"/>
                  <a:gd name="connsiteY0" fmla="*/ 202670 h 255540"/>
                  <a:gd name="connsiteX1" fmla="*/ 132176 w 511080"/>
                  <a:gd name="connsiteY1" fmla="*/ 202670 h 255540"/>
                  <a:gd name="connsiteX2" fmla="*/ 132176 w 511080"/>
                  <a:gd name="connsiteY2" fmla="*/ 185046 h 255540"/>
                  <a:gd name="connsiteX3" fmla="*/ 149799 w 511080"/>
                  <a:gd name="connsiteY3" fmla="*/ 167423 h 255540"/>
                  <a:gd name="connsiteX4" fmla="*/ 218531 w 511080"/>
                  <a:gd name="connsiteY4" fmla="*/ 167423 h 255540"/>
                  <a:gd name="connsiteX5" fmla="*/ 236154 w 511080"/>
                  <a:gd name="connsiteY5" fmla="*/ 185046 h 255540"/>
                  <a:gd name="connsiteX6" fmla="*/ 218531 w 511080"/>
                  <a:gd name="connsiteY6" fmla="*/ 202670 h 255540"/>
                  <a:gd name="connsiteX7" fmla="*/ 299599 w 511080"/>
                  <a:gd name="connsiteY7" fmla="*/ 202670 h 255540"/>
                  <a:gd name="connsiteX8" fmla="*/ 299599 w 511080"/>
                  <a:gd name="connsiteY8" fmla="*/ 255540 h 255540"/>
                  <a:gd name="connsiteX9" fmla="*/ 449398 w 511080"/>
                  <a:gd name="connsiteY9" fmla="*/ 255540 h 255540"/>
                  <a:gd name="connsiteX10" fmla="*/ 449398 w 511080"/>
                  <a:gd name="connsiteY10" fmla="*/ 202670 h 255540"/>
                  <a:gd name="connsiteX11" fmla="*/ 511081 w 511080"/>
                  <a:gd name="connsiteY11" fmla="*/ 202670 h 255540"/>
                  <a:gd name="connsiteX12" fmla="*/ 511081 w 511080"/>
                  <a:gd name="connsiteY12" fmla="*/ 0 h 255540"/>
                  <a:gd name="connsiteX13" fmla="*/ 0 w 511080"/>
                  <a:gd name="connsiteY13" fmla="*/ 0 h 255540"/>
                  <a:gd name="connsiteX14" fmla="*/ 0 w 511080"/>
                  <a:gd name="connsiteY14" fmla="*/ 202670 h 255540"/>
                  <a:gd name="connsiteX15" fmla="*/ 299599 w 511080"/>
                  <a:gd name="connsiteY15" fmla="*/ 79306 h 255540"/>
                  <a:gd name="connsiteX16" fmla="*/ 334846 w 511080"/>
                  <a:gd name="connsiteY16" fmla="*/ 44059 h 255540"/>
                  <a:gd name="connsiteX17" fmla="*/ 414152 w 511080"/>
                  <a:gd name="connsiteY17" fmla="*/ 44059 h 255540"/>
                  <a:gd name="connsiteX18" fmla="*/ 449398 w 511080"/>
                  <a:gd name="connsiteY18" fmla="*/ 79306 h 255540"/>
                  <a:gd name="connsiteX19" fmla="*/ 449398 w 511080"/>
                  <a:gd name="connsiteY19" fmla="*/ 105741 h 255540"/>
                  <a:gd name="connsiteX20" fmla="*/ 299599 w 511080"/>
                  <a:gd name="connsiteY20" fmla="*/ 105741 h 255540"/>
                  <a:gd name="connsiteX21" fmla="*/ 299599 w 511080"/>
                  <a:gd name="connsiteY21" fmla="*/ 79306 h 255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11080" h="255540">
                    <a:moveTo>
                      <a:pt x="0" y="202670"/>
                    </a:moveTo>
                    <a:lnTo>
                      <a:pt x="132176" y="202670"/>
                    </a:lnTo>
                    <a:lnTo>
                      <a:pt x="132176" y="185046"/>
                    </a:lnTo>
                    <a:cubicBezTo>
                      <a:pt x="132176" y="175354"/>
                      <a:pt x="140107" y="167423"/>
                      <a:pt x="149799" y="167423"/>
                    </a:cubicBezTo>
                    <a:lnTo>
                      <a:pt x="218531" y="167423"/>
                    </a:lnTo>
                    <a:cubicBezTo>
                      <a:pt x="228224" y="167423"/>
                      <a:pt x="236154" y="175354"/>
                      <a:pt x="236154" y="185046"/>
                    </a:cubicBezTo>
                    <a:lnTo>
                      <a:pt x="218531" y="202670"/>
                    </a:lnTo>
                    <a:lnTo>
                      <a:pt x="299599" y="202670"/>
                    </a:lnTo>
                    <a:lnTo>
                      <a:pt x="299599" y="255540"/>
                    </a:lnTo>
                    <a:lnTo>
                      <a:pt x="449398" y="255540"/>
                    </a:lnTo>
                    <a:lnTo>
                      <a:pt x="449398" y="202670"/>
                    </a:lnTo>
                    <a:lnTo>
                      <a:pt x="511081" y="202670"/>
                    </a:lnTo>
                    <a:lnTo>
                      <a:pt x="511081" y="0"/>
                    </a:lnTo>
                    <a:lnTo>
                      <a:pt x="0" y="0"/>
                    </a:lnTo>
                    <a:lnTo>
                      <a:pt x="0" y="202670"/>
                    </a:lnTo>
                    <a:close/>
                    <a:moveTo>
                      <a:pt x="299599" y="79306"/>
                    </a:moveTo>
                    <a:cubicBezTo>
                      <a:pt x="299599" y="59920"/>
                      <a:pt x="315460" y="44059"/>
                      <a:pt x="334846" y="44059"/>
                    </a:cubicBezTo>
                    <a:lnTo>
                      <a:pt x="414152" y="44059"/>
                    </a:lnTo>
                    <a:cubicBezTo>
                      <a:pt x="433537" y="44059"/>
                      <a:pt x="449398" y="59920"/>
                      <a:pt x="449398" y="79306"/>
                    </a:cubicBezTo>
                    <a:lnTo>
                      <a:pt x="449398" y="105741"/>
                    </a:lnTo>
                    <a:lnTo>
                      <a:pt x="299599" y="105741"/>
                    </a:lnTo>
                    <a:lnTo>
                      <a:pt x="299599" y="79306"/>
                    </a:lnTo>
                    <a:close/>
                  </a:path>
                </a:pathLst>
              </a:custGeom>
              <a:solidFill>
                <a:srgbClr val="A07FD6"/>
              </a:solidFill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A66B8AB9-00B0-3C13-70AF-9D4CF8CE7F5D}"/>
                  </a:ext>
                </a:extLst>
              </p:cNvPr>
              <p:cNvSpPr/>
              <p:nvPr/>
            </p:nvSpPr>
            <p:spPr>
              <a:xfrm>
                <a:off x="2030099" y="2260050"/>
                <a:ext cx="511080" cy="202669"/>
              </a:xfrm>
              <a:custGeom>
                <a:avLst/>
                <a:gdLst>
                  <a:gd name="connsiteX0" fmla="*/ 0 w 511080"/>
                  <a:gd name="connsiteY0" fmla="*/ 0 h 202669"/>
                  <a:gd name="connsiteX1" fmla="*/ 0 w 511080"/>
                  <a:gd name="connsiteY1" fmla="*/ 202670 h 202669"/>
                  <a:gd name="connsiteX2" fmla="*/ 299599 w 511080"/>
                  <a:gd name="connsiteY2" fmla="*/ 202670 h 202669"/>
                  <a:gd name="connsiteX3" fmla="*/ 299599 w 511080"/>
                  <a:gd name="connsiteY3" fmla="*/ 79306 h 202669"/>
                  <a:gd name="connsiteX4" fmla="*/ 334846 w 511080"/>
                  <a:gd name="connsiteY4" fmla="*/ 44059 h 202669"/>
                  <a:gd name="connsiteX5" fmla="*/ 414152 w 511080"/>
                  <a:gd name="connsiteY5" fmla="*/ 44059 h 202669"/>
                  <a:gd name="connsiteX6" fmla="*/ 449398 w 511080"/>
                  <a:gd name="connsiteY6" fmla="*/ 79306 h 202669"/>
                  <a:gd name="connsiteX7" fmla="*/ 449398 w 511080"/>
                  <a:gd name="connsiteY7" fmla="*/ 202670 h 202669"/>
                  <a:gd name="connsiteX8" fmla="*/ 511081 w 511080"/>
                  <a:gd name="connsiteY8" fmla="*/ 202670 h 202669"/>
                  <a:gd name="connsiteX9" fmla="*/ 511081 w 511080"/>
                  <a:gd name="connsiteY9" fmla="*/ 0 h 202669"/>
                  <a:gd name="connsiteX10" fmla="*/ 0 w 511080"/>
                  <a:gd name="connsiteY10" fmla="*/ 0 h 202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1080" h="202669">
                    <a:moveTo>
                      <a:pt x="0" y="0"/>
                    </a:moveTo>
                    <a:lnTo>
                      <a:pt x="0" y="202670"/>
                    </a:lnTo>
                    <a:lnTo>
                      <a:pt x="299599" y="202670"/>
                    </a:lnTo>
                    <a:lnTo>
                      <a:pt x="299599" y="79306"/>
                    </a:lnTo>
                    <a:cubicBezTo>
                      <a:pt x="299599" y="59920"/>
                      <a:pt x="315460" y="44059"/>
                      <a:pt x="334846" y="44059"/>
                    </a:cubicBezTo>
                    <a:lnTo>
                      <a:pt x="414152" y="44059"/>
                    </a:lnTo>
                    <a:cubicBezTo>
                      <a:pt x="433537" y="44059"/>
                      <a:pt x="449398" y="59920"/>
                      <a:pt x="449398" y="79306"/>
                    </a:cubicBezTo>
                    <a:lnTo>
                      <a:pt x="449398" y="202670"/>
                    </a:lnTo>
                    <a:lnTo>
                      <a:pt x="511081" y="202670"/>
                    </a:lnTo>
                    <a:lnTo>
                      <a:pt x="5110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10859126-61CB-B50C-108B-DF4E9E4B766B}"/>
                  </a:ext>
                </a:extLst>
              </p:cNvPr>
              <p:cNvSpPr/>
              <p:nvPr/>
            </p:nvSpPr>
            <p:spPr>
              <a:xfrm>
                <a:off x="2329698" y="2365791"/>
                <a:ext cx="149799" cy="149799"/>
              </a:xfrm>
              <a:custGeom>
                <a:avLst/>
                <a:gdLst>
                  <a:gd name="connsiteX0" fmla="*/ 0 w 149799"/>
                  <a:gd name="connsiteY0" fmla="*/ 0 h 149799"/>
                  <a:gd name="connsiteX1" fmla="*/ 149799 w 149799"/>
                  <a:gd name="connsiteY1" fmla="*/ 0 h 149799"/>
                  <a:gd name="connsiteX2" fmla="*/ 149799 w 149799"/>
                  <a:gd name="connsiteY2" fmla="*/ 149799 h 149799"/>
                  <a:gd name="connsiteX3" fmla="*/ 0 w 149799"/>
                  <a:gd name="connsiteY3" fmla="*/ 149799 h 14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799" h="149799">
                    <a:moveTo>
                      <a:pt x="0" y="0"/>
                    </a:moveTo>
                    <a:lnTo>
                      <a:pt x="149799" y="0"/>
                    </a:lnTo>
                    <a:lnTo>
                      <a:pt x="149799" y="149799"/>
                    </a:lnTo>
                    <a:lnTo>
                      <a:pt x="0" y="149799"/>
                    </a:lnTo>
                    <a:close/>
                  </a:path>
                </a:pathLst>
              </a:custGeom>
              <a:noFill/>
              <a:ln w="87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66D6BB24-E51E-1FBE-E293-50B261B3913D}"/>
                </a:ext>
              </a:extLst>
            </p:cNvPr>
            <p:cNvSpPr/>
            <p:nvPr/>
          </p:nvSpPr>
          <p:spPr>
            <a:xfrm>
              <a:off x="2021287" y="2180745"/>
              <a:ext cx="528704" cy="414151"/>
            </a:xfrm>
            <a:custGeom>
              <a:avLst/>
              <a:gdLst>
                <a:gd name="connsiteX0" fmla="*/ 484645 w 528704"/>
                <a:gd name="connsiteY0" fmla="*/ 0 h 414151"/>
                <a:gd name="connsiteX1" fmla="*/ 44059 w 528704"/>
                <a:gd name="connsiteY1" fmla="*/ 0 h 414151"/>
                <a:gd name="connsiteX2" fmla="*/ 0 w 528704"/>
                <a:gd name="connsiteY2" fmla="*/ 44059 h 414151"/>
                <a:gd name="connsiteX3" fmla="*/ 0 w 528704"/>
                <a:gd name="connsiteY3" fmla="*/ 290787 h 414151"/>
                <a:gd name="connsiteX4" fmla="*/ 44059 w 528704"/>
                <a:gd name="connsiteY4" fmla="*/ 334846 h 414151"/>
                <a:gd name="connsiteX5" fmla="*/ 132176 w 528704"/>
                <a:gd name="connsiteY5" fmla="*/ 334846 h 414151"/>
                <a:gd name="connsiteX6" fmla="*/ 158611 w 528704"/>
                <a:gd name="connsiteY6" fmla="*/ 361281 h 414151"/>
                <a:gd name="connsiteX7" fmla="*/ 164779 w 528704"/>
                <a:gd name="connsiteY7" fmla="*/ 358638 h 414151"/>
                <a:gd name="connsiteX8" fmla="*/ 187690 w 528704"/>
                <a:gd name="connsiteY8" fmla="*/ 334846 h 414151"/>
                <a:gd name="connsiteX9" fmla="*/ 190333 w 528704"/>
                <a:gd name="connsiteY9" fmla="*/ 334846 h 414151"/>
                <a:gd name="connsiteX10" fmla="*/ 200026 w 528704"/>
                <a:gd name="connsiteY10" fmla="*/ 344539 h 414151"/>
                <a:gd name="connsiteX11" fmla="*/ 167423 w 528704"/>
                <a:gd name="connsiteY11" fmla="*/ 396528 h 414151"/>
                <a:gd name="connsiteX12" fmla="*/ 158611 w 528704"/>
                <a:gd name="connsiteY12" fmla="*/ 405340 h 414151"/>
                <a:gd name="connsiteX13" fmla="*/ 167423 w 528704"/>
                <a:gd name="connsiteY13" fmla="*/ 414152 h 414151"/>
                <a:gd name="connsiteX14" fmla="*/ 343658 w 528704"/>
                <a:gd name="connsiteY14" fmla="*/ 414152 h 414151"/>
                <a:gd name="connsiteX15" fmla="*/ 361281 w 528704"/>
                <a:gd name="connsiteY15" fmla="*/ 414152 h 414151"/>
                <a:gd name="connsiteX16" fmla="*/ 422963 w 528704"/>
                <a:gd name="connsiteY16" fmla="*/ 414152 h 414151"/>
                <a:gd name="connsiteX17" fmla="*/ 467022 w 528704"/>
                <a:gd name="connsiteY17" fmla="*/ 370093 h 414151"/>
                <a:gd name="connsiteX18" fmla="*/ 467022 w 528704"/>
                <a:gd name="connsiteY18" fmla="*/ 334846 h 414151"/>
                <a:gd name="connsiteX19" fmla="*/ 484645 w 528704"/>
                <a:gd name="connsiteY19" fmla="*/ 334846 h 414151"/>
                <a:gd name="connsiteX20" fmla="*/ 528704 w 528704"/>
                <a:gd name="connsiteY20" fmla="*/ 290787 h 414151"/>
                <a:gd name="connsiteX21" fmla="*/ 528704 w 528704"/>
                <a:gd name="connsiteY21" fmla="*/ 44059 h 414151"/>
                <a:gd name="connsiteX22" fmla="*/ 484645 w 528704"/>
                <a:gd name="connsiteY22" fmla="*/ 0 h 414151"/>
                <a:gd name="connsiteX23" fmla="*/ 17623 w 528704"/>
                <a:gd name="connsiteY23" fmla="*/ 150681 h 414151"/>
                <a:gd name="connsiteX24" fmla="*/ 67850 w 528704"/>
                <a:gd name="connsiteY24" fmla="*/ 122483 h 414151"/>
                <a:gd name="connsiteX25" fmla="*/ 37009 w 528704"/>
                <a:gd name="connsiteY25" fmla="*/ 184165 h 414151"/>
                <a:gd name="connsiteX26" fmla="*/ 17623 w 528704"/>
                <a:gd name="connsiteY26" fmla="*/ 177997 h 414151"/>
                <a:gd name="connsiteX27" fmla="*/ 17623 w 528704"/>
                <a:gd name="connsiteY27" fmla="*/ 150681 h 414151"/>
                <a:gd name="connsiteX28" fmla="*/ 54633 w 528704"/>
                <a:gd name="connsiteY28" fmla="*/ 187690 h 414151"/>
                <a:gd name="connsiteX29" fmla="*/ 105741 w 528704"/>
                <a:gd name="connsiteY29" fmla="*/ 115434 h 414151"/>
                <a:gd name="connsiteX30" fmla="*/ 105741 w 528704"/>
                <a:gd name="connsiteY30" fmla="*/ 192096 h 414151"/>
                <a:gd name="connsiteX31" fmla="*/ 54633 w 528704"/>
                <a:gd name="connsiteY31" fmla="*/ 187690 h 414151"/>
                <a:gd name="connsiteX32" fmla="*/ 105741 w 528704"/>
                <a:gd name="connsiteY32" fmla="*/ 210600 h 414151"/>
                <a:gd name="connsiteX33" fmla="*/ 105741 w 528704"/>
                <a:gd name="connsiteY33" fmla="*/ 255540 h 414151"/>
                <a:gd name="connsiteX34" fmla="*/ 44059 w 528704"/>
                <a:gd name="connsiteY34" fmla="*/ 255540 h 414151"/>
                <a:gd name="connsiteX35" fmla="*/ 50227 w 528704"/>
                <a:gd name="connsiteY35" fmla="*/ 205313 h 414151"/>
                <a:gd name="connsiteX36" fmla="*/ 105741 w 528704"/>
                <a:gd name="connsiteY36" fmla="*/ 210600 h 414151"/>
                <a:gd name="connsiteX37" fmla="*/ 17623 w 528704"/>
                <a:gd name="connsiteY37" fmla="*/ 196502 h 414151"/>
                <a:gd name="connsiteX38" fmla="*/ 32603 w 528704"/>
                <a:gd name="connsiteY38" fmla="*/ 200908 h 414151"/>
                <a:gd name="connsiteX39" fmla="*/ 26435 w 528704"/>
                <a:gd name="connsiteY39" fmla="*/ 255540 h 414151"/>
                <a:gd name="connsiteX40" fmla="*/ 17623 w 528704"/>
                <a:gd name="connsiteY40" fmla="*/ 255540 h 414151"/>
                <a:gd name="connsiteX41" fmla="*/ 17623 w 528704"/>
                <a:gd name="connsiteY41" fmla="*/ 196502 h 414151"/>
                <a:gd name="connsiteX42" fmla="*/ 132176 w 528704"/>
                <a:gd name="connsiteY42" fmla="*/ 317222 h 414151"/>
                <a:gd name="connsiteX43" fmla="*/ 44059 w 528704"/>
                <a:gd name="connsiteY43" fmla="*/ 317222 h 414151"/>
                <a:gd name="connsiteX44" fmla="*/ 17623 w 528704"/>
                <a:gd name="connsiteY44" fmla="*/ 290787 h 414151"/>
                <a:gd name="connsiteX45" fmla="*/ 17623 w 528704"/>
                <a:gd name="connsiteY45" fmla="*/ 273164 h 414151"/>
                <a:gd name="connsiteX46" fmla="*/ 26435 w 528704"/>
                <a:gd name="connsiteY46" fmla="*/ 273164 h 414151"/>
                <a:gd name="connsiteX47" fmla="*/ 26435 w 528704"/>
                <a:gd name="connsiteY47" fmla="*/ 281976 h 414151"/>
                <a:gd name="connsiteX48" fmla="*/ 44059 w 528704"/>
                <a:gd name="connsiteY48" fmla="*/ 281976 h 414151"/>
                <a:gd name="connsiteX49" fmla="*/ 43178 w 528704"/>
                <a:gd name="connsiteY49" fmla="*/ 273164 h 414151"/>
                <a:gd name="connsiteX50" fmla="*/ 104860 w 528704"/>
                <a:gd name="connsiteY50" fmla="*/ 273164 h 414151"/>
                <a:gd name="connsiteX51" fmla="*/ 104860 w 528704"/>
                <a:gd name="connsiteY51" fmla="*/ 281976 h 414151"/>
                <a:gd name="connsiteX52" fmla="*/ 122483 w 528704"/>
                <a:gd name="connsiteY52" fmla="*/ 281976 h 414151"/>
                <a:gd name="connsiteX53" fmla="*/ 122483 w 528704"/>
                <a:gd name="connsiteY53" fmla="*/ 273164 h 414151"/>
                <a:gd name="connsiteX54" fmla="*/ 131295 w 528704"/>
                <a:gd name="connsiteY54" fmla="*/ 273164 h 414151"/>
                <a:gd name="connsiteX55" fmla="*/ 131295 w 528704"/>
                <a:gd name="connsiteY55" fmla="*/ 317222 h 414151"/>
                <a:gd name="connsiteX56" fmla="*/ 133938 w 528704"/>
                <a:gd name="connsiteY56" fmla="*/ 255540 h 414151"/>
                <a:gd name="connsiteX57" fmla="*/ 123364 w 528704"/>
                <a:gd name="connsiteY57" fmla="*/ 255540 h 414151"/>
                <a:gd name="connsiteX58" fmla="*/ 123364 w 528704"/>
                <a:gd name="connsiteY58" fmla="*/ 210600 h 414151"/>
                <a:gd name="connsiteX59" fmla="*/ 178878 w 528704"/>
                <a:gd name="connsiteY59" fmla="*/ 205313 h 414151"/>
                <a:gd name="connsiteX60" fmla="*/ 183284 w 528704"/>
                <a:gd name="connsiteY60" fmla="*/ 237917 h 414151"/>
                <a:gd name="connsiteX61" fmla="*/ 158611 w 528704"/>
                <a:gd name="connsiteY61" fmla="*/ 237917 h 414151"/>
                <a:gd name="connsiteX62" fmla="*/ 133938 w 528704"/>
                <a:gd name="connsiteY62" fmla="*/ 255540 h 414151"/>
                <a:gd name="connsiteX63" fmla="*/ 192096 w 528704"/>
                <a:gd name="connsiteY63" fmla="*/ 184165 h 414151"/>
                <a:gd name="connsiteX64" fmla="*/ 161255 w 528704"/>
                <a:gd name="connsiteY64" fmla="*/ 122483 h 414151"/>
                <a:gd name="connsiteX65" fmla="*/ 230867 w 528704"/>
                <a:gd name="connsiteY65" fmla="*/ 170948 h 414151"/>
                <a:gd name="connsiteX66" fmla="*/ 192096 w 528704"/>
                <a:gd name="connsiteY66" fmla="*/ 184165 h 414151"/>
                <a:gd name="connsiteX67" fmla="*/ 241442 w 528704"/>
                <a:gd name="connsiteY67" fmla="*/ 185928 h 414151"/>
                <a:gd name="connsiteX68" fmla="*/ 263471 w 528704"/>
                <a:gd name="connsiteY68" fmla="*/ 255540 h 414151"/>
                <a:gd name="connsiteX69" fmla="*/ 252897 w 528704"/>
                <a:gd name="connsiteY69" fmla="*/ 255540 h 414151"/>
                <a:gd name="connsiteX70" fmla="*/ 228224 w 528704"/>
                <a:gd name="connsiteY70" fmla="*/ 237917 h 414151"/>
                <a:gd name="connsiteX71" fmla="*/ 200908 w 528704"/>
                <a:gd name="connsiteY71" fmla="*/ 237917 h 414151"/>
                <a:gd name="connsiteX72" fmla="*/ 195621 w 528704"/>
                <a:gd name="connsiteY72" fmla="*/ 201789 h 414151"/>
                <a:gd name="connsiteX73" fmla="*/ 241442 w 528704"/>
                <a:gd name="connsiteY73" fmla="*/ 185928 h 414151"/>
                <a:gd name="connsiteX74" fmla="*/ 174472 w 528704"/>
                <a:gd name="connsiteY74" fmla="*/ 187690 h 414151"/>
                <a:gd name="connsiteX75" fmla="*/ 123364 w 528704"/>
                <a:gd name="connsiteY75" fmla="*/ 192977 h 414151"/>
                <a:gd name="connsiteX76" fmla="*/ 123364 w 528704"/>
                <a:gd name="connsiteY76" fmla="*/ 116315 h 414151"/>
                <a:gd name="connsiteX77" fmla="*/ 174472 w 528704"/>
                <a:gd name="connsiteY77" fmla="*/ 187690 h 414151"/>
                <a:gd name="connsiteX78" fmla="*/ 196502 w 528704"/>
                <a:gd name="connsiteY78" fmla="*/ 314579 h 414151"/>
                <a:gd name="connsiteX79" fmla="*/ 190333 w 528704"/>
                <a:gd name="connsiteY79" fmla="*/ 311935 h 414151"/>
                <a:gd name="connsiteX80" fmla="*/ 190333 w 528704"/>
                <a:gd name="connsiteY80" fmla="*/ 311935 h 414151"/>
                <a:gd name="connsiteX81" fmla="*/ 184165 w 528704"/>
                <a:gd name="connsiteY81" fmla="*/ 314579 h 414151"/>
                <a:gd name="connsiteX82" fmla="*/ 155968 w 528704"/>
                <a:gd name="connsiteY82" fmla="*/ 342776 h 414151"/>
                <a:gd name="connsiteX83" fmla="*/ 149799 w 528704"/>
                <a:gd name="connsiteY83" fmla="*/ 333965 h 414151"/>
                <a:gd name="connsiteX84" fmla="*/ 149799 w 528704"/>
                <a:gd name="connsiteY84" fmla="*/ 263471 h 414151"/>
                <a:gd name="connsiteX85" fmla="*/ 158611 w 528704"/>
                <a:gd name="connsiteY85" fmla="*/ 254659 h 414151"/>
                <a:gd name="connsiteX86" fmla="*/ 227343 w 528704"/>
                <a:gd name="connsiteY86" fmla="*/ 254659 h 414151"/>
                <a:gd name="connsiteX87" fmla="*/ 236154 w 528704"/>
                <a:gd name="connsiteY87" fmla="*/ 260827 h 414151"/>
                <a:gd name="connsiteX88" fmla="*/ 207957 w 528704"/>
                <a:gd name="connsiteY88" fmla="*/ 289025 h 414151"/>
                <a:gd name="connsiteX89" fmla="*/ 207957 w 528704"/>
                <a:gd name="connsiteY89" fmla="*/ 301361 h 414151"/>
                <a:gd name="connsiteX90" fmla="*/ 252016 w 528704"/>
                <a:gd name="connsiteY90" fmla="*/ 345420 h 414151"/>
                <a:gd name="connsiteX91" fmla="*/ 252016 w 528704"/>
                <a:gd name="connsiteY91" fmla="*/ 357756 h 414151"/>
                <a:gd name="connsiteX92" fmla="*/ 239679 w 528704"/>
                <a:gd name="connsiteY92" fmla="*/ 357756 h 414151"/>
                <a:gd name="connsiteX93" fmla="*/ 196502 w 528704"/>
                <a:gd name="connsiteY93" fmla="*/ 314579 h 414151"/>
                <a:gd name="connsiteX94" fmla="*/ 201789 w 528704"/>
                <a:gd name="connsiteY94" fmla="*/ 396528 h 414151"/>
                <a:gd name="connsiteX95" fmla="*/ 216769 w 528704"/>
                <a:gd name="connsiteY95" fmla="*/ 359519 h 414151"/>
                <a:gd name="connsiteX96" fmla="*/ 228224 w 528704"/>
                <a:gd name="connsiteY96" fmla="*/ 370974 h 414151"/>
                <a:gd name="connsiteX97" fmla="*/ 246729 w 528704"/>
                <a:gd name="connsiteY97" fmla="*/ 378905 h 414151"/>
                <a:gd name="connsiteX98" fmla="*/ 265233 w 528704"/>
                <a:gd name="connsiteY98" fmla="*/ 370974 h 414151"/>
                <a:gd name="connsiteX99" fmla="*/ 266114 w 528704"/>
                <a:gd name="connsiteY99" fmla="*/ 334846 h 414151"/>
                <a:gd name="connsiteX100" fmla="*/ 299599 w 528704"/>
                <a:gd name="connsiteY100" fmla="*/ 334846 h 414151"/>
                <a:gd name="connsiteX101" fmla="*/ 299599 w 528704"/>
                <a:gd name="connsiteY101" fmla="*/ 370093 h 414151"/>
                <a:gd name="connsiteX102" fmla="*/ 308411 w 528704"/>
                <a:gd name="connsiteY102" fmla="*/ 396528 h 414151"/>
                <a:gd name="connsiteX103" fmla="*/ 201789 w 528704"/>
                <a:gd name="connsiteY103" fmla="*/ 396528 h 414151"/>
                <a:gd name="connsiteX104" fmla="*/ 449398 w 528704"/>
                <a:gd name="connsiteY104" fmla="*/ 296074 h 414151"/>
                <a:gd name="connsiteX105" fmla="*/ 433537 w 528704"/>
                <a:gd name="connsiteY105" fmla="*/ 293431 h 414151"/>
                <a:gd name="connsiteX106" fmla="*/ 449398 w 528704"/>
                <a:gd name="connsiteY106" fmla="*/ 254659 h 414151"/>
                <a:gd name="connsiteX107" fmla="*/ 449398 w 528704"/>
                <a:gd name="connsiteY107" fmla="*/ 296074 h 414151"/>
                <a:gd name="connsiteX108" fmla="*/ 415914 w 528704"/>
                <a:gd name="connsiteY108" fmla="*/ 289906 h 414151"/>
                <a:gd name="connsiteX109" fmla="*/ 377142 w 528704"/>
                <a:gd name="connsiteY109" fmla="*/ 276688 h 414151"/>
                <a:gd name="connsiteX110" fmla="*/ 446755 w 528704"/>
                <a:gd name="connsiteY110" fmla="*/ 228224 h 414151"/>
                <a:gd name="connsiteX111" fmla="*/ 415914 w 528704"/>
                <a:gd name="connsiteY111" fmla="*/ 289906 h 414151"/>
                <a:gd name="connsiteX112" fmla="*/ 449398 w 528704"/>
                <a:gd name="connsiteY112" fmla="*/ 208838 h 414151"/>
                <a:gd name="connsiteX113" fmla="*/ 329559 w 528704"/>
                <a:gd name="connsiteY113" fmla="*/ 334846 h 414151"/>
                <a:gd name="connsiteX114" fmla="*/ 348064 w 528704"/>
                <a:gd name="connsiteY114" fmla="*/ 334846 h 414151"/>
                <a:gd name="connsiteX115" fmla="*/ 366568 w 528704"/>
                <a:gd name="connsiteY115" fmla="*/ 291668 h 414151"/>
                <a:gd name="connsiteX116" fmla="*/ 412389 w 528704"/>
                <a:gd name="connsiteY116" fmla="*/ 307530 h 414151"/>
                <a:gd name="connsiteX117" fmla="*/ 407983 w 528704"/>
                <a:gd name="connsiteY117" fmla="*/ 335727 h 414151"/>
                <a:gd name="connsiteX118" fmla="*/ 425607 w 528704"/>
                <a:gd name="connsiteY118" fmla="*/ 335727 h 414151"/>
                <a:gd name="connsiteX119" fmla="*/ 429131 w 528704"/>
                <a:gd name="connsiteY119" fmla="*/ 311935 h 414151"/>
                <a:gd name="connsiteX120" fmla="*/ 449398 w 528704"/>
                <a:gd name="connsiteY120" fmla="*/ 314579 h 414151"/>
                <a:gd name="connsiteX121" fmla="*/ 449398 w 528704"/>
                <a:gd name="connsiteY121" fmla="*/ 370093 h 414151"/>
                <a:gd name="connsiteX122" fmla="*/ 422963 w 528704"/>
                <a:gd name="connsiteY122" fmla="*/ 396528 h 414151"/>
                <a:gd name="connsiteX123" fmla="*/ 361281 w 528704"/>
                <a:gd name="connsiteY123" fmla="*/ 396528 h 414151"/>
                <a:gd name="connsiteX124" fmla="*/ 343658 w 528704"/>
                <a:gd name="connsiteY124" fmla="*/ 396528 h 414151"/>
                <a:gd name="connsiteX125" fmla="*/ 317222 w 528704"/>
                <a:gd name="connsiteY125" fmla="*/ 370093 h 414151"/>
                <a:gd name="connsiteX126" fmla="*/ 317222 w 528704"/>
                <a:gd name="connsiteY126" fmla="*/ 158611 h 414151"/>
                <a:gd name="connsiteX127" fmla="*/ 343658 w 528704"/>
                <a:gd name="connsiteY127" fmla="*/ 132176 h 414151"/>
                <a:gd name="connsiteX128" fmla="*/ 422963 w 528704"/>
                <a:gd name="connsiteY128" fmla="*/ 132176 h 414151"/>
                <a:gd name="connsiteX129" fmla="*/ 449398 w 528704"/>
                <a:gd name="connsiteY129" fmla="*/ 158611 h 414151"/>
                <a:gd name="connsiteX130" fmla="*/ 449398 w 528704"/>
                <a:gd name="connsiteY130" fmla="*/ 208838 h 414151"/>
                <a:gd name="connsiteX131" fmla="*/ 511081 w 528704"/>
                <a:gd name="connsiteY131" fmla="*/ 290787 h 414151"/>
                <a:gd name="connsiteX132" fmla="*/ 484645 w 528704"/>
                <a:gd name="connsiteY132" fmla="*/ 317222 h 414151"/>
                <a:gd name="connsiteX133" fmla="*/ 467022 w 528704"/>
                <a:gd name="connsiteY133" fmla="*/ 317222 h 414151"/>
                <a:gd name="connsiteX134" fmla="*/ 467022 w 528704"/>
                <a:gd name="connsiteY134" fmla="*/ 158611 h 414151"/>
                <a:gd name="connsiteX135" fmla="*/ 422963 w 528704"/>
                <a:gd name="connsiteY135" fmla="*/ 114553 h 414151"/>
                <a:gd name="connsiteX136" fmla="*/ 343658 w 528704"/>
                <a:gd name="connsiteY136" fmla="*/ 114553 h 414151"/>
                <a:gd name="connsiteX137" fmla="*/ 299599 w 528704"/>
                <a:gd name="connsiteY137" fmla="*/ 158611 h 414151"/>
                <a:gd name="connsiteX138" fmla="*/ 299599 w 528704"/>
                <a:gd name="connsiteY138" fmla="*/ 317222 h 414151"/>
                <a:gd name="connsiteX139" fmla="*/ 248491 w 528704"/>
                <a:gd name="connsiteY139" fmla="*/ 317222 h 414151"/>
                <a:gd name="connsiteX140" fmla="*/ 227343 w 528704"/>
                <a:gd name="connsiteY140" fmla="*/ 296074 h 414151"/>
                <a:gd name="connsiteX141" fmla="*/ 249372 w 528704"/>
                <a:gd name="connsiteY141" fmla="*/ 273164 h 414151"/>
                <a:gd name="connsiteX142" fmla="*/ 263471 w 528704"/>
                <a:gd name="connsiteY142" fmla="*/ 273164 h 414151"/>
                <a:gd name="connsiteX143" fmla="*/ 262590 w 528704"/>
                <a:gd name="connsiteY143" fmla="*/ 281976 h 414151"/>
                <a:gd name="connsiteX144" fmla="*/ 280213 w 528704"/>
                <a:gd name="connsiteY144" fmla="*/ 281976 h 414151"/>
                <a:gd name="connsiteX145" fmla="*/ 281094 w 528704"/>
                <a:gd name="connsiteY145" fmla="*/ 264352 h 414151"/>
                <a:gd name="connsiteX146" fmla="*/ 113671 w 528704"/>
                <a:gd name="connsiteY146" fmla="*/ 96929 h 414151"/>
                <a:gd name="connsiteX147" fmla="*/ 16742 w 528704"/>
                <a:gd name="connsiteY147" fmla="*/ 127770 h 414151"/>
                <a:gd name="connsiteX148" fmla="*/ 16742 w 528704"/>
                <a:gd name="connsiteY148" fmla="*/ 44059 h 414151"/>
                <a:gd name="connsiteX149" fmla="*/ 43178 w 528704"/>
                <a:gd name="connsiteY149" fmla="*/ 17623 h 414151"/>
                <a:gd name="connsiteX150" fmla="*/ 483764 w 528704"/>
                <a:gd name="connsiteY150" fmla="*/ 17623 h 414151"/>
                <a:gd name="connsiteX151" fmla="*/ 510199 w 528704"/>
                <a:gd name="connsiteY151" fmla="*/ 44059 h 414151"/>
                <a:gd name="connsiteX152" fmla="*/ 510199 w 528704"/>
                <a:gd name="connsiteY152" fmla="*/ 290787 h 41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528704" h="414151">
                  <a:moveTo>
                    <a:pt x="484645" y="0"/>
                  </a:moveTo>
                  <a:lnTo>
                    <a:pt x="44059" y="0"/>
                  </a:lnTo>
                  <a:cubicBezTo>
                    <a:pt x="19386" y="0"/>
                    <a:pt x="0" y="19386"/>
                    <a:pt x="0" y="44059"/>
                  </a:cubicBezTo>
                  <a:lnTo>
                    <a:pt x="0" y="290787"/>
                  </a:lnTo>
                  <a:cubicBezTo>
                    <a:pt x="0" y="315460"/>
                    <a:pt x="19386" y="334846"/>
                    <a:pt x="44059" y="334846"/>
                  </a:cubicBezTo>
                  <a:lnTo>
                    <a:pt x="132176" y="334846"/>
                  </a:lnTo>
                  <a:cubicBezTo>
                    <a:pt x="132176" y="348945"/>
                    <a:pt x="144512" y="361281"/>
                    <a:pt x="158611" y="361281"/>
                  </a:cubicBezTo>
                  <a:cubicBezTo>
                    <a:pt x="161255" y="361281"/>
                    <a:pt x="163017" y="360400"/>
                    <a:pt x="164779" y="358638"/>
                  </a:cubicBezTo>
                  <a:lnTo>
                    <a:pt x="187690" y="334846"/>
                  </a:lnTo>
                  <a:lnTo>
                    <a:pt x="190333" y="334846"/>
                  </a:lnTo>
                  <a:lnTo>
                    <a:pt x="200026" y="344539"/>
                  </a:lnTo>
                  <a:cubicBezTo>
                    <a:pt x="198264" y="364806"/>
                    <a:pt x="190333" y="396528"/>
                    <a:pt x="167423" y="396528"/>
                  </a:cubicBezTo>
                  <a:cubicBezTo>
                    <a:pt x="162136" y="396528"/>
                    <a:pt x="158611" y="400053"/>
                    <a:pt x="158611" y="405340"/>
                  </a:cubicBezTo>
                  <a:cubicBezTo>
                    <a:pt x="158611" y="410627"/>
                    <a:pt x="162136" y="414152"/>
                    <a:pt x="167423" y="414152"/>
                  </a:cubicBezTo>
                  <a:lnTo>
                    <a:pt x="343658" y="414152"/>
                  </a:lnTo>
                  <a:lnTo>
                    <a:pt x="361281" y="414152"/>
                  </a:lnTo>
                  <a:lnTo>
                    <a:pt x="422963" y="414152"/>
                  </a:lnTo>
                  <a:cubicBezTo>
                    <a:pt x="447636" y="414152"/>
                    <a:pt x="467022" y="394766"/>
                    <a:pt x="467022" y="370093"/>
                  </a:cubicBezTo>
                  <a:lnTo>
                    <a:pt x="467022" y="334846"/>
                  </a:lnTo>
                  <a:lnTo>
                    <a:pt x="484645" y="334846"/>
                  </a:lnTo>
                  <a:cubicBezTo>
                    <a:pt x="509318" y="334846"/>
                    <a:pt x="528704" y="315460"/>
                    <a:pt x="528704" y="290787"/>
                  </a:cubicBezTo>
                  <a:lnTo>
                    <a:pt x="528704" y="44059"/>
                  </a:lnTo>
                  <a:cubicBezTo>
                    <a:pt x="528704" y="19386"/>
                    <a:pt x="509318" y="0"/>
                    <a:pt x="484645" y="0"/>
                  </a:cubicBezTo>
                  <a:close/>
                  <a:moveTo>
                    <a:pt x="17623" y="150681"/>
                  </a:moveTo>
                  <a:cubicBezTo>
                    <a:pt x="32603" y="138344"/>
                    <a:pt x="49346" y="128651"/>
                    <a:pt x="67850" y="122483"/>
                  </a:cubicBezTo>
                  <a:cubicBezTo>
                    <a:pt x="54633" y="137463"/>
                    <a:pt x="44059" y="158611"/>
                    <a:pt x="37009" y="184165"/>
                  </a:cubicBezTo>
                  <a:cubicBezTo>
                    <a:pt x="29960" y="182403"/>
                    <a:pt x="23792" y="180641"/>
                    <a:pt x="17623" y="177997"/>
                  </a:cubicBezTo>
                  <a:lnTo>
                    <a:pt x="17623" y="150681"/>
                  </a:lnTo>
                  <a:close/>
                  <a:moveTo>
                    <a:pt x="54633" y="187690"/>
                  </a:moveTo>
                  <a:cubicBezTo>
                    <a:pt x="66088" y="149799"/>
                    <a:pt x="84593" y="121602"/>
                    <a:pt x="105741" y="115434"/>
                  </a:cubicBezTo>
                  <a:lnTo>
                    <a:pt x="105741" y="192096"/>
                  </a:lnTo>
                  <a:cubicBezTo>
                    <a:pt x="88117" y="192096"/>
                    <a:pt x="70494" y="190333"/>
                    <a:pt x="54633" y="187690"/>
                  </a:cubicBezTo>
                  <a:close/>
                  <a:moveTo>
                    <a:pt x="105741" y="210600"/>
                  </a:moveTo>
                  <a:lnTo>
                    <a:pt x="105741" y="255540"/>
                  </a:lnTo>
                  <a:lnTo>
                    <a:pt x="44059" y="255540"/>
                  </a:lnTo>
                  <a:cubicBezTo>
                    <a:pt x="44940" y="237917"/>
                    <a:pt x="46702" y="220293"/>
                    <a:pt x="50227" y="205313"/>
                  </a:cubicBezTo>
                  <a:cubicBezTo>
                    <a:pt x="67850" y="207957"/>
                    <a:pt x="86355" y="209719"/>
                    <a:pt x="105741" y="210600"/>
                  </a:cubicBezTo>
                  <a:close/>
                  <a:moveTo>
                    <a:pt x="17623" y="196502"/>
                  </a:moveTo>
                  <a:cubicBezTo>
                    <a:pt x="22911" y="198264"/>
                    <a:pt x="27316" y="200026"/>
                    <a:pt x="32603" y="200908"/>
                  </a:cubicBezTo>
                  <a:cubicBezTo>
                    <a:pt x="29079" y="217650"/>
                    <a:pt x="27316" y="236154"/>
                    <a:pt x="26435" y="255540"/>
                  </a:cubicBezTo>
                  <a:lnTo>
                    <a:pt x="17623" y="255540"/>
                  </a:lnTo>
                  <a:lnTo>
                    <a:pt x="17623" y="196502"/>
                  </a:lnTo>
                  <a:close/>
                  <a:moveTo>
                    <a:pt x="132176" y="317222"/>
                  </a:moveTo>
                  <a:lnTo>
                    <a:pt x="44059" y="317222"/>
                  </a:lnTo>
                  <a:cubicBezTo>
                    <a:pt x="29079" y="317222"/>
                    <a:pt x="17623" y="305767"/>
                    <a:pt x="17623" y="290787"/>
                  </a:cubicBezTo>
                  <a:lnTo>
                    <a:pt x="17623" y="273164"/>
                  </a:lnTo>
                  <a:lnTo>
                    <a:pt x="26435" y="273164"/>
                  </a:lnTo>
                  <a:cubicBezTo>
                    <a:pt x="26435" y="275807"/>
                    <a:pt x="26435" y="279332"/>
                    <a:pt x="26435" y="281976"/>
                  </a:cubicBezTo>
                  <a:lnTo>
                    <a:pt x="44059" y="281976"/>
                  </a:lnTo>
                  <a:cubicBezTo>
                    <a:pt x="44059" y="279332"/>
                    <a:pt x="43178" y="275807"/>
                    <a:pt x="43178" y="273164"/>
                  </a:cubicBezTo>
                  <a:lnTo>
                    <a:pt x="104860" y="273164"/>
                  </a:lnTo>
                  <a:lnTo>
                    <a:pt x="104860" y="281976"/>
                  </a:lnTo>
                  <a:lnTo>
                    <a:pt x="122483" y="281976"/>
                  </a:lnTo>
                  <a:lnTo>
                    <a:pt x="122483" y="273164"/>
                  </a:lnTo>
                  <a:lnTo>
                    <a:pt x="131295" y="273164"/>
                  </a:lnTo>
                  <a:lnTo>
                    <a:pt x="131295" y="317222"/>
                  </a:lnTo>
                  <a:close/>
                  <a:moveTo>
                    <a:pt x="133938" y="255540"/>
                  </a:moveTo>
                  <a:lnTo>
                    <a:pt x="123364" y="255540"/>
                  </a:lnTo>
                  <a:lnTo>
                    <a:pt x="123364" y="210600"/>
                  </a:lnTo>
                  <a:cubicBezTo>
                    <a:pt x="142750" y="209719"/>
                    <a:pt x="161255" y="207957"/>
                    <a:pt x="178878" y="205313"/>
                  </a:cubicBezTo>
                  <a:cubicBezTo>
                    <a:pt x="180641" y="215888"/>
                    <a:pt x="182403" y="226462"/>
                    <a:pt x="183284" y="237917"/>
                  </a:cubicBezTo>
                  <a:lnTo>
                    <a:pt x="158611" y="237917"/>
                  </a:lnTo>
                  <a:cubicBezTo>
                    <a:pt x="147156" y="237917"/>
                    <a:pt x="137463" y="244966"/>
                    <a:pt x="133938" y="255540"/>
                  </a:cubicBezTo>
                  <a:close/>
                  <a:moveTo>
                    <a:pt x="192096" y="184165"/>
                  </a:moveTo>
                  <a:cubicBezTo>
                    <a:pt x="185046" y="158611"/>
                    <a:pt x="174472" y="137463"/>
                    <a:pt x="161255" y="122483"/>
                  </a:cubicBezTo>
                  <a:cubicBezTo>
                    <a:pt x="189452" y="131295"/>
                    <a:pt x="213244" y="148918"/>
                    <a:pt x="230867" y="170948"/>
                  </a:cubicBezTo>
                  <a:cubicBezTo>
                    <a:pt x="219412" y="176235"/>
                    <a:pt x="206195" y="180641"/>
                    <a:pt x="192096" y="184165"/>
                  </a:cubicBezTo>
                  <a:close/>
                  <a:moveTo>
                    <a:pt x="241442" y="185928"/>
                  </a:moveTo>
                  <a:cubicBezTo>
                    <a:pt x="254659" y="206195"/>
                    <a:pt x="261709" y="229986"/>
                    <a:pt x="263471" y="255540"/>
                  </a:cubicBezTo>
                  <a:lnTo>
                    <a:pt x="252897" y="255540"/>
                  </a:lnTo>
                  <a:cubicBezTo>
                    <a:pt x="249372" y="244966"/>
                    <a:pt x="239679" y="237917"/>
                    <a:pt x="228224" y="237917"/>
                  </a:cubicBezTo>
                  <a:lnTo>
                    <a:pt x="200908" y="237917"/>
                  </a:lnTo>
                  <a:cubicBezTo>
                    <a:pt x="200026" y="225580"/>
                    <a:pt x="198264" y="213244"/>
                    <a:pt x="195621" y="201789"/>
                  </a:cubicBezTo>
                  <a:cubicBezTo>
                    <a:pt x="212363" y="197383"/>
                    <a:pt x="228224" y="192096"/>
                    <a:pt x="241442" y="185928"/>
                  </a:cubicBezTo>
                  <a:close/>
                  <a:moveTo>
                    <a:pt x="174472" y="187690"/>
                  </a:moveTo>
                  <a:cubicBezTo>
                    <a:pt x="158611" y="191215"/>
                    <a:pt x="140988" y="192096"/>
                    <a:pt x="123364" y="192977"/>
                  </a:cubicBezTo>
                  <a:lnTo>
                    <a:pt x="123364" y="116315"/>
                  </a:lnTo>
                  <a:cubicBezTo>
                    <a:pt x="144512" y="121602"/>
                    <a:pt x="163898" y="149799"/>
                    <a:pt x="174472" y="187690"/>
                  </a:cubicBezTo>
                  <a:close/>
                  <a:moveTo>
                    <a:pt x="196502" y="314579"/>
                  </a:moveTo>
                  <a:cubicBezTo>
                    <a:pt x="194739" y="312817"/>
                    <a:pt x="192977" y="311935"/>
                    <a:pt x="190333" y="311935"/>
                  </a:cubicBezTo>
                  <a:cubicBezTo>
                    <a:pt x="190333" y="311935"/>
                    <a:pt x="190333" y="311935"/>
                    <a:pt x="190333" y="311935"/>
                  </a:cubicBezTo>
                  <a:cubicBezTo>
                    <a:pt x="187690" y="311935"/>
                    <a:pt x="185928" y="312817"/>
                    <a:pt x="184165" y="314579"/>
                  </a:cubicBezTo>
                  <a:lnTo>
                    <a:pt x="155968" y="342776"/>
                  </a:lnTo>
                  <a:cubicBezTo>
                    <a:pt x="152443" y="341895"/>
                    <a:pt x="149799" y="338371"/>
                    <a:pt x="149799" y="333965"/>
                  </a:cubicBezTo>
                  <a:lnTo>
                    <a:pt x="149799" y="263471"/>
                  </a:lnTo>
                  <a:cubicBezTo>
                    <a:pt x="149799" y="258184"/>
                    <a:pt x="154205" y="254659"/>
                    <a:pt x="158611" y="254659"/>
                  </a:cubicBezTo>
                  <a:lnTo>
                    <a:pt x="227343" y="254659"/>
                  </a:lnTo>
                  <a:cubicBezTo>
                    <a:pt x="230867" y="254659"/>
                    <a:pt x="234392" y="257303"/>
                    <a:pt x="236154" y="260827"/>
                  </a:cubicBezTo>
                  <a:lnTo>
                    <a:pt x="207957" y="289025"/>
                  </a:lnTo>
                  <a:cubicBezTo>
                    <a:pt x="204432" y="292550"/>
                    <a:pt x="204432" y="297837"/>
                    <a:pt x="207957" y="301361"/>
                  </a:cubicBezTo>
                  <a:lnTo>
                    <a:pt x="252016" y="345420"/>
                  </a:lnTo>
                  <a:cubicBezTo>
                    <a:pt x="255540" y="348945"/>
                    <a:pt x="255540" y="354232"/>
                    <a:pt x="252016" y="357756"/>
                  </a:cubicBezTo>
                  <a:cubicBezTo>
                    <a:pt x="248491" y="361281"/>
                    <a:pt x="243204" y="361281"/>
                    <a:pt x="239679" y="357756"/>
                  </a:cubicBezTo>
                  <a:lnTo>
                    <a:pt x="196502" y="314579"/>
                  </a:lnTo>
                  <a:close/>
                  <a:moveTo>
                    <a:pt x="201789" y="396528"/>
                  </a:moveTo>
                  <a:cubicBezTo>
                    <a:pt x="209719" y="385954"/>
                    <a:pt x="214125" y="371855"/>
                    <a:pt x="216769" y="359519"/>
                  </a:cubicBezTo>
                  <a:lnTo>
                    <a:pt x="228224" y="370974"/>
                  </a:lnTo>
                  <a:cubicBezTo>
                    <a:pt x="233511" y="376261"/>
                    <a:pt x="240560" y="378905"/>
                    <a:pt x="246729" y="378905"/>
                  </a:cubicBezTo>
                  <a:cubicBezTo>
                    <a:pt x="253778" y="378905"/>
                    <a:pt x="259946" y="376261"/>
                    <a:pt x="265233" y="370974"/>
                  </a:cubicBezTo>
                  <a:cubicBezTo>
                    <a:pt x="274926" y="361281"/>
                    <a:pt x="275807" y="345420"/>
                    <a:pt x="266114" y="334846"/>
                  </a:cubicBezTo>
                  <a:lnTo>
                    <a:pt x="299599" y="334846"/>
                  </a:lnTo>
                  <a:lnTo>
                    <a:pt x="299599" y="370093"/>
                  </a:lnTo>
                  <a:cubicBezTo>
                    <a:pt x="299599" y="379786"/>
                    <a:pt x="303124" y="389479"/>
                    <a:pt x="308411" y="396528"/>
                  </a:cubicBezTo>
                  <a:lnTo>
                    <a:pt x="201789" y="396528"/>
                  </a:lnTo>
                  <a:close/>
                  <a:moveTo>
                    <a:pt x="449398" y="296074"/>
                  </a:moveTo>
                  <a:cubicBezTo>
                    <a:pt x="444111" y="295193"/>
                    <a:pt x="438824" y="295193"/>
                    <a:pt x="433537" y="293431"/>
                  </a:cubicBezTo>
                  <a:cubicBezTo>
                    <a:pt x="437943" y="278451"/>
                    <a:pt x="443230" y="265233"/>
                    <a:pt x="449398" y="254659"/>
                  </a:cubicBezTo>
                  <a:lnTo>
                    <a:pt x="449398" y="296074"/>
                  </a:lnTo>
                  <a:close/>
                  <a:moveTo>
                    <a:pt x="415914" y="289906"/>
                  </a:moveTo>
                  <a:cubicBezTo>
                    <a:pt x="401815" y="286381"/>
                    <a:pt x="388597" y="281976"/>
                    <a:pt x="377142" y="276688"/>
                  </a:cubicBezTo>
                  <a:cubicBezTo>
                    <a:pt x="394766" y="254659"/>
                    <a:pt x="419439" y="237036"/>
                    <a:pt x="446755" y="228224"/>
                  </a:cubicBezTo>
                  <a:cubicBezTo>
                    <a:pt x="433537" y="243204"/>
                    <a:pt x="422963" y="264352"/>
                    <a:pt x="415914" y="289906"/>
                  </a:cubicBezTo>
                  <a:close/>
                  <a:moveTo>
                    <a:pt x="449398" y="208838"/>
                  </a:moveTo>
                  <a:cubicBezTo>
                    <a:pt x="389479" y="225580"/>
                    <a:pt x="342776" y="274045"/>
                    <a:pt x="329559" y="334846"/>
                  </a:cubicBezTo>
                  <a:lnTo>
                    <a:pt x="348064" y="334846"/>
                  </a:lnTo>
                  <a:cubicBezTo>
                    <a:pt x="351588" y="318985"/>
                    <a:pt x="357756" y="304886"/>
                    <a:pt x="366568" y="291668"/>
                  </a:cubicBezTo>
                  <a:cubicBezTo>
                    <a:pt x="380667" y="297837"/>
                    <a:pt x="395647" y="303124"/>
                    <a:pt x="412389" y="307530"/>
                  </a:cubicBezTo>
                  <a:cubicBezTo>
                    <a:pt x="410627" y="316341"/>
                    <a:pt x="408865" y="326034"/>
                    <a:pt x="407983" y="335727"/>
                  </a:cubicBezTo>
                  <a:lnTo>
                    <a:pt x="425607" y="335727"/>
                  </a:lnTo>
                  <a:cubicBezTo>
                    <a:pt x="426488" y="327797"/>
                    <a:pt x="428250" y="318985"/>
                    <a:pt x="429131" y="311935"/>
                  </a:cubicBezTo>
                  <a:cubicBezTo>
                    <a:pt x="436181" y="312817"/>
                    <a:pt x="442349" y="313698"/>
                    <a:pt x="449398" y="314579"/>
                  </a:cubicBezTo>
                  <a:lnTo>
                    <a:pt x="449398" y="370093"/>
                  </a:lnTo>
                  <a:cubicBezTo>
                    <a:pt x="449398" y="385073"/>
                    <a:pt x="437943" y="396528"/>
                    <a:pt x="422963" y="396528"/>
                  </a:cubicBezTo>
                  <a:lnTo>
                    <a:pt x="361281" y="396528"/>
                  </a:lnTo>
                  <a:lnTo>
                    <a:pt x="343658" y="396528"/>
                  </a:lnTo>
                  <a:cubicBezTo>
                    <a:pt x="328678" y="396528"/>
                    <a:pt x="317222" y="385073"/>
                    <a:pt x="317222" y="370093"/>
                  </a:cubicBezTo>
                  <a:lnTo>
                    <a:pt x="317222" y="158611"/>
                  </a:lnTo>
                  <a:cubicBezTo>
                    <a:pt x="317222" y="143631"/>
                    <a:pt x="328678" y="132176"/>
                    <a:pt x="343658" y="132176"/>
                  </a:cubicBezTo>
                  <a:lnTo>
                    <a:pt x="422963" y="132176"/>
                  </a:lnTo>
                  <a:cubicBezTo>
                    <a:pt x="437943" y="132176"/>
                    <a:pt x="449398" y="143631"/>
                    <a:pt x="449398" y="158611"/>
                  </a:cubicBezTo>
                  <a:lnTo>
                    <a:pt x="449398" y="208838"/>
                  </a:lnTo>
                  <a:close/>
                  <a:moveTo>
                    <a:pt x="511081" y="290787"/>
                  </a:moveTo>
                  <a:cubicBezTo>
                    <a:pt x="511081" y="305767"/>
                    <a:pt x="499625" y="317222"/>
                    <a:pt x="484645" y="317222"/>
                  </a:cubicBezTo>
                  <a:lnTo>
                    <a:pt x="467022" y="317222"/>
                  </a:lnTo>
                  <a:lnTo>
                    <a:pt x="467022" y="158611"/>
                  </a:lnTo>
                  <a:cubicBezTo>
                    <a:pt x="467022" y="133938"/>
                    <a:pt x="447636" y="114553"/>
                    <a:pt x="422963" y="114553"/>
                  </a:cubicBezTo>
                  <a:lnTo>
                    <a:pt x="343658" y="114553"/>
                  </a:lnTo>
                  <a:cubicBezTo>
                    <a:pt x="318985" y="114553"/>
                    <a:pt x="299599" y="133938"/>
                    <a:pt x="299599" y="158611"/>
                  </a:cubicBezTo>
                  <a:lnTo>
                    <a:pt x="299599" y="317222"/>
                  </a:lnTo>
                  <a:lnTo>
                    <a:pt x="248491" y="317222"/>
                  </a:lnTo>
                  <a:lnTo>
                    <a:pt x="227343" y="296074"/>
                  </a:lnTo>
                  <a:lnTo>
                    <a:pt x="249372" y="273164"/>
                  </a:lnTo>
                  <a:lnTo>
                    <a:pt x="263471" y="273164"/>
                  </a:lnTo>
                  <a:cubicBezTo>
                    <a:pt x="263471" y="275807"/>
                    <a:pt x="262590" y="279332"/>
                    <a:pt x="262590" y="281976"/>
                  </a:cubicBezTo>
                  <a:lnTo>
                    <a:pt x="280213" y="281976"/>
                  </a:lnTo>
                  <a:cubicBezTo>
                    <a:pt x="281094" y="275807"/>
                    <a:pt x="281094" y="270520"/>
                    <a:pt x="281094" y="264352"/>
                  </a:cubicBezTo>
                  <a:cubicBezTo>
                    <a:pt x="281094" y="171829"/>
                    <a:pt x="206195" y="96929"/>
                    <a:pt x="113671" y="96929"/>
                  </a:cubicBezTo>
                  <a:cubicBezTo>
                    <a:pt x="77543" y="96929"/>
                    <a:pt x="44059" y="108384"/>
                    <a:pt x="16742" y="127770"/>
                  </a:cubicBezTo>
                  <a:lnTo>
                    <a:pt x="16742" y="44059"/>
                  </a:lnTo>
                  <a:cubicBezTo>
                    <a:pt x="16742" y="29079"/>
                    <a:pt x="28198" y="17623"/>
                    <a:pt x="43178" y="17623"/>
                  </a:cubicBezTo>
                  <a:lnTo>
                    <a:pt x="483764" y="17623"/>
                  </a:lnTo>
                  <a:cubicBezTo>
                    <a:pt x="498744" y="17623"/>
                    <a:pt x="510199" y="29079"/>
                    <a:pt x="510199" y="44059"/>
                  </a:cubicBezTo>
                  <a:lnTo>
                    <a:pt x="510199" y="290787"/>
                  </a:lnTo>
                  <a:close/>
                </a:path>
              </a:pathLst>
            </a:custGeom>
            <a:gradFill>
              <a:gsLst>
                <a:gs pos="0">
                  <a:srgbClr val="662D91"/>
                </a:gs>
                <a:gs pos="50000">
                  <a:srgbClr val="7C2A90"/>
                </a:gs>
                <a:gs pos="100000">
                  <a:srgbClr val="93278F"/>
                </a:gs>
              </a:gsLst>
              <a:lin ang="0" scaled="1"/>
            </a:gradFill>
            <a:ln w="87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2473422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theme/theme1.xml><?xml version="1.0" encoding="utf-8"?>
<a:theme xmlns:a="http://schemas.openxmlformats.org/drawingml/2006/main" name="Office Theme">
  <a:themeElements>
    <a:clrScheme name="Custom 3">
      <a:dk1>
        <a:srgbClr val="0D0D0D"/>
      </a:dk1>
      <a:lt1>
        <a:srgbClr val="FFFFFF"/>
      </a:lt1>
      <a:dk2>
        <a:srgbClr val="262626"/>
      </a:dk2>
      <a:lt2>
        <a:srgbClr val="F6F9FC"/>
      </a:lt2>
      <a:accent1>
        <a:srgbClr val="2196F3"/>
      </a:accent1>
      <a:accent2>
        <a:srgbClr val="11CDEF"/>
      </a:accent2>
      <a:accent3>
        <a:srgbClr val="45D798"/>
      </a:accent3>
      <a:accent4>
        <a:srgbClr val="FF997B"/>
      </a:accent4>
      <a:accent5>
        <a:srgbClr val="F5365C"/>
      </a:accent5>
      <a:accent6>
        <a:srgbClr val="F4F5F7"/>
      </a:accent6>
      <a:hlink>
        <a:srgbClr val="5377A6"/>
      </a:hlink>
      <a:folHlink>
        <a:srgbClr val="2196F3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2661</TotalTime>
  <Words>0</Words>
  <Application>Microsoft Office PowerPoint</Application>
  <PresentationFormat>Widescreen</PresentationFormat>
  <Paragraphs>0</Paragraphs>
  <Slides>30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3" baseType="lpstr">
      <vt:lpstr>Arial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Lufti Nurfahmi</dc:creator>
  <cp:lastModifiedBy>Lufti Nurfahmi</cp:lastModifiedBy>
  <cp:revision>30</cp:revision>
  <dcterms:created xsi:type="dcterms:W3CDTF">2021-03-09T14:05:18Z</dcterms:created>
  <dcterms:modified xsi:type="dcterms:W3CDTF">2022-10-21T13:10:03Z</dcterms:modified>
</cp:coreProperties>
</file>